
<file path=[Content_Types].xml><?xml version="1.0" encoding="utf-8"?>
<Types xmlns="http://schemas.openxmlformats.org/package/2006/content-types">
  <Default Extension="emf" ContentType="image/x-emf"/>
  <Default Extension="jpeg" ContentType="image/jpe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commentAuthors.xml" ContentType="application/vnd.openxmlformats-officedocument.presentationml.commentAuthor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sldIdLst>
    <p:sldId id="262" r:id="rId2"/>
    <p:sldId id="257" r:id="rId3"/>
    <p:sldId id="258" r:id="rId4"/>
    <p:sldId id="259" r:id="rId5"/>
    <p:sldId id="260" r:id="rId6"/>
    <p:sldId id="261" r:id="rId7"/>
    <p:sldId id="263" r:id="rId8"/>
  </p:sldIdLst>
  <p:sldSz cx="12192000" cy="6858000"/>
  <p:notesSz cx="6858000" cy="9144000"/>
  <p:defaultTextStyle>
    <a:defPPr>
      <a:defRPr lang="zh-CN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</p:presentation>
</file>

<file path=ppt/commentAuthors.xml><?xml version="1.0" encoding="utf-8"?>
<p:cmAuthorLst xmlns:a="http://schemas.openxmlformats.org/drawingml/2006/main" xmlns:r="http://schemas.openxmlformats.org/officeDocument/2006/relationships" xmlns:p="http://schemas.openxmlformats.org/presentationml/2006/main">
  <p:cmAuthor id="1" name="YANGS" initials="Y" lastIdx="1" clrIdx="0">
    <p:extLst>
      <p:ext uri="{19B8F6BF-5375-455C-9EA6-DF929625EA0E}">
        <p15:presenceInfo xmlns:p15="http://schemas.microsoft.com/office/powerpoint/2012/main" userId="YANGS" providerId="None"/>
      </p:ext>
    </p:extLst>
  </p:cmAuthor>
</p:cm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5987" autoAdjust="0"/>
    <p:restoredTop sz="94660"/>
  </p:normalViewPr>
  <p:slideViewPr>
    <p:cSldViewPr snapToGrid="0">
      <p:cViewPr>
        <p:scale>
          <a:sx n="100" d="100"/>
          <a:sy n="100" d="100"/>
        </p:scale>
        <p:origin x="216" y="444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tableStyles" Target="tableStyles.xml"/><Relationship Id="rId3" Type="http://schemas.openxmlformats.org/officeDocument/2006/relationships/slide" Target="slides/slide2.xml"/><Relationship Id="rId7" Type="http://schemas.openxmlformats.org/officeDocument/2006/relationships/slide" Target="slides/slide6.xml"/><Relationship Id="rId12" Type="http://schemas.openxmlformats.org/officeDocument/2006/relationships/theme" Target="theme/theme1.xml"/><Relationship Id="rId2" Type="http://schemas.openxmlformats.org/officeDocument/2006/relationships/slide" Target="slides/slide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viewProps" Target="viewProps.xml"/><Relationship Id="rId5" Type="http://schemas.openxmlformats.org/officeDocument/2006/relationships/slide" Target="slides/slide4.xml"/><Relationship Id="rId10" Type="http://schemas.openxmlformats.org/officeDocument/2006/relationships/presProps" Target="presProps.xml"/><Relationship Id="rId4" Type="http://schemas.openxmlformats.org/officeDocument/2006/relationships/slide" Target="slides/slide3.xml"/><Relationship Id="rId9" Type="http://schemas.openxmlformats.org/officeDocument/2006/relationships/commentAuthors" Target="commentAuthors.xml"/></Relationship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 smtClean="0"/>
              <a:t>单击此处编辑母版副标题样式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08F1723-3905-472D-8E5A-CAA1E90D2DE5}" type="datetimeFigureOut">
              <a:rPr lang="zh-CN" altLang="en-US" smtClean="0"/>
              <a:t>2017/7/19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124F480-14D9-4C83-B1E4-F7CCF5DCE857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833093834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08F1723-3905-472D-8E5A-CAA1E90D2DE5}" type="datetimeFigureOut">
              <a:rPr lang="zh-CN" altLang="en-US" smtClean="0"/>
              <a:t>2017/7/19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124F480-14D9-4C83-B1E4-F7CCF5DCE857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527067202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垂直排列标题与&#10;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08F1723-3905-472D-8E5A-CAA1E90D2DE5}" type="datetimeFigureOut">
              <a:rPr lang="zh-CN" altLang="en-US" smtClean="0"/>
              <a:t>2017/7/19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124F480-14D9-4C83-B1E4-F7CCF5DCE857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84495134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08F1723-3905-472D-8E5A-CAA1E90D2DE5}" type="datetimeFigureOut">
              <a:rPr lang="zh-CN" altLang="en-US" smtClean="0"/>
              <a:t>2017/7/19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124F480-14D9-4C83-B1E4-F7CCF5DCE857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69378319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08F1723-3905-472D-8E5A-CAA1E90D2DE5}" type="datetimeFigureOut">
              <a:rPr lang="zh-CN" altLang="en-US" smtClean="0"/>
              <a:t>2017/7/19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124F480-14D9-4C83-B1E4-F7CCF5DCE857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660439665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08F1723-3905-472D-8E5A-CAA1E90D2DE5}" type="datetimeFigureOut">
              <a:rPr lang="zh-CN" altLang="en-US" smtClean="0"/>
              <a:t>2017/7/19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124F480-14D9-4C83-B1E4-F7CCF5DCE857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912090139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08F1723-3905-472D-8E5A-CAA1E90D2DE5}" type="datetimeFigureOut">
              <a:rPr lang="zh-CN" altLang="en-US" smtClean="0"/>
              <a:t>2017/7/19</a:t>
            </a:fld>
            <a:endParaRPr lang="zh-CN" altLang="en-US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124F480-14D9-4C83-B1E4-F7CCF5DCE857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000892680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08F1723-3905-472D-8E5A-CAA1E90D2DE5}" type="datetimeFigureOut">
              <a:rPr lang="zh-CN" altLang="en-US" smtClean="0"/>
              <a:t>2017/7/19</a:t>
            </a:fld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124F480-14D9-4C83-B1E4-F7CCF5DCE857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546827479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08F1723-3905-472D-8E5A-CAA1E90D2DE5}" type="datetimeFigureOut">
              <a:rPr lang="zh-CN" altLang="en-US" smtClean="0"/>
              <a:t>2017/7/19</a:t>
            </a:fld>
            <a:endParaRPr lang="zh-CN" altLang="en-US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124F480-14D9-4C83-B1E4-F7CCF5DCE857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366041077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08F1723-3905-472D-8E5A-CAA1E90D2DE5}" type="datetimeFigureOut">
              <a:rPr lang="zh-CN" altLang="en-US" smtClean="0"/>
              <a:t>2017/7/19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124F480-14D9-4C83-B1E4-F7CCF5DCE857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52009019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08F1723-3905-472D-8E5A-CAA1E90D2DE5}" type="datetimeFigureOut">
              <a:rPr lang="zh-CN" altLang="en-US" smtClean="0"/>
              <a:t>2017/7/19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124F480-14D9-4C83-B1E4-F7CCF5DCE857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684200059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>
            <a:lumMod val="95000"/>
            <a:lumOff val="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占位符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708F1723-3905-472D-8E5A-CAA1E90D2DE5}" type="datetimeFigureOut">
              <a:rPr lang="zh-CN" altLang="en-US" smtClean="0"/>
              <a:t>2017/7/19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2124F480-14D9-4C83-B1E4-F7CCF5DCE857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90973994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emf"/><Relationship Id="rId2" Type="http://schemas.openxmlformats.org/officeDocument/2006/relationships/image" Target="../media/image1.emf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3.emf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hyperlink" Target="http://www.51pptmoban.com/" TargetMode="External"/><Relationship Id="rId1" Type="http://schemas.openxmlformats.org/officeDocument/2006/relationships/slideLayout" Target="../slideLayouts/slideLayout7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组合 8"/>
          <p:cNvGrpSpPr/>
          <p:nvPr/>
        </p:nvGrpSpPr>
        <p:grpSpPr>
          <a:xfrm>
            <a:off x="1425880" y="2238938"/>
            <a:ext cx="2498471" cy="1764280"/>
            <a:chOff x="418306" y="4026433"/>
            <a:chExt cx="1804989" cy="1274582"/>
          </a:xfrm>
        </p:grpSpPr>
        <p:sp>
          <p:nvSpPr>
            <p:cNvPr id="4" name="Freeform 169"/>
            <p:cNvSpPr>
              <a:spLocks noEditPoints="1"/>
            </p:cNvSpPr>
            <p:nvPr/>
          </p:nvSpPr>
          <p:spPr bwMode="auto">
            <a:xfrm>
              <a:off x="1129507" y="4523249"/>
              <a:ext cx="1093788" cy="776178"/>
            </a:xfrm>
            <a:custGeom>
              <a:avLst/>
              <a:gdLst>
                <a:gd name="T0" fmla="*/ 1219 w 1692"/>
                <a:gd name="T1" fmla="*/ 7 h 1199"/>
                <a:gd name="T2" fmla="*/ 1405 w 1692"/>
                <a:gd name="T3" fmla="*/ 349 h 1199"/>
                <a:gd name="T4" fmla="*/ 1573 w 1692"/>
                <a:gd name="T5" fmla="*/ 705 h 1199"/>
                <a:gd name="T6" fmla="*/ 1692 w 1692"/>
                <a:gd name="T7" fmla="*/ 806 h 1199"/>
                <a:gd name="T8" fmla="*/ 1442 w 1692"/>
                <a:gd name="T9" fmla="*/ 1199 h 1199"/>
                <a:gd name="T10" fmla="*/ 746 w 1692"/>
                <a:gd name="T11" fmla="*/ 1179 h 1199"/>
                <a:gd name="T12" fmla="*/ 197 w 1692"/>
                <a:gd name="T13" fmla="*/ 1153 h 1199"/>
                <a:gd name="T14" fmla="*/ 59 w 1692"/>
                <a:gd name="T15" fmla="*/ 1084 h 1199"/>
                <a:gd name="T16" fmla="*/ 91 w 1692"/>
                <a:gd name="T17" fmla="*/ 871 h 1199"/>
                <a:gd name="T18" fmla="*/ 411 w 1692"/>
                <a:gd name="T19" fmla="*/ 602 h 1199"/>
                <a:gd name="T20" fmla="*/ 962 w 1692"/>
                <a:gd name="T21" fmla="*/ 666 h 1199"/>
                <a:gd name="T22" fmla="*/ 1006 w 1692"/>
                <a:gd name="T23" fmla="*/ 225 h 1199"/>
                <a:gd name="T24" fmla="*/ 1173 w 1692"/>
                <a:gd name="T25" fmla="*/ 280 h 1199"/>
                <a:gd name="T26" fmla="*/ 1479 w 1692"/>
                <a:gd name="T27" fmla="*/ 1071 h 1199"/>
                <a:gd name="T28" fmla="*/ 1277 w 1692"/>
                <a:gd name="T29" fmla="*/ 1137 h 1199"/>
                <a:gd name="T30" fmla="*/ 1238 w 1692"/>
                <a:gd name="T31" fmla="*/ 1169 h 1199"/>
                <a:gd name="T32" fmla="*/ 1506 w 1692"/>
                <a:gd name="T33" fmla="*/ 1073 h 1199"/>
                <a:gd name="T34" fmla="*/ 1164 w 1692"/>
                <a:gd name="T35" fmla="*/ 113 h 1199"/>
                <a:gd name="T36" fmla="*/ 1224 w 1692"/>
                <a:gd name="T37" fmla="*/ 223 h 1199"/>
                <a:gd name="T38" fmla="*/ 1192 w 1692"/>
                <a:gd name="T39" fmla="*/ 81 h 1199"/>
                <a:gd name="T40" fmla="*/ 1274 w 1692"/>
                <a:gd name="T41" fmla="*/ 189 h 1199"/>
                <a:gd name="T42" fmla="*/ 1201 w 1692"/>
                <a:gd name="T43" fmla="*/ 35 h 1199"/>
                <a:gd name="T44" fmla="*/ 1040 w 1692"/>
                <a:gd name="T45" fmla="*/ 214 h 1199"/>
                <a:gd name="T46" fmla="*/ 1054 w 1692"/>
                <a:gd name="T47" fmla="*/ 177 h 1199"/>
                <a:gd name="T48" fmla="*/ 1323 w 1692"/>
                <a:gd name="T49" fmla="*/ 326 h 1199"/>
                <a:gd name="T50" fmla="*/ 1146 w 1692"/>
                <a:gd name="T51" fmla="*/ 359 h 1199"/>
                <a:gd name="T52" fmla="*/ 1003 w 1692"/>
                <a:gd name="T53" fmla="*/ 664 h 1199"/>
                <a:gd name="T54" fmla="*/ 1196 w 1692"/>
                <a:gd name="T55" fmla="*/ 352 h 1199"/>
                <a:gd name="T56" fmla="*/ 1495 w 1692"/>
                <a:gd name="T57" fmla="*/ 618 h 1199"/>
                <a:gd name="T58" fmla="*/ 875 w 1692"/>
                <a:gd name="T59" fmla="*/ 857 h 1199"/>
                <a:gd name="T60" fmla="*/ 1350 w 1692"/>
                <a:gd name="T61" fmla="*/ 997 h 1199"/>
                <a:gd name="T62" fmla="*/ 654 w 1692"/>
                <a:gd name="T63" fmla="*/ 623 h 1199"/>
                <a:gd name="T64" fmla="*/ 273 w 1692"/>
                <a:gd name="T65" fmla="*/ 602 h 1199"/>
                <a:gd name="T66" fmla="*/ 135 w 1692"/>
                <a:gd name="T67" fmla="*/ 834 h 1199"/>
                <a:gd name="T68" fmla="*/ 144 w 1692"/>
                <a:gd name="T69" fmla="*/ 960 h 1199"/>
                <a:gd name="T70" fmla="*/ 914 w 1692"/>
                <a:gd name="T71" fmla="*/ 772 h 1199"/>
                <a:gd name="T72" fmla="*/ 1405 w 1692"/>
                <a:gd name="T73" fmla="*/ 1032 h 1199"/>
                <a:gd name="T74" fmla="*/ 1578 w 1692"/>
                <a:gd name="T75" fmla="*/ 800 h 1199"/>
                <a:gd name="T76" fmla="*/ 1437 w 1692"/>
                <a:gd name="T77" fmla="*/ 1075 h 1199"/>
                <a:gd name="T78" fmla="*/ 1578 w 1692"/>
                <a:gd name="T79" fmla="*/ 800 h 1199"/>
                <a:gd name="T80" fmla="*/ 133 w 1692"/>
                <a:gd name="T81" fmla="*/ 970 h 1199"/>
                <a:gd name="T82" fmla="*/ 1235 w 1692"/>
                <a:gd name="T83" fmla="*/ 993 h 1199"/>
                <a:gd name="T84" fmla="*/ 1235 w 1692"/>
                <a:gd name="T85" fmla="*/ 993 h 1199"/>
                <a:gd name="T86" fmla="*/ 165 w 1692"/>
                <a:gd name="T87" fmla="*/ 1068 h 1199"/>
                <a:gd name="T88" fmla="*/ 512 w 1692"/>
                <a:gd name="T89" fmla="*/ 1091 h 1199"/>
                <a:gd name="T90" fmla="*/ 452 w 1692"/>
                <a:gd name="T91" fmla="*/ 1041 h 1199"/>
                <a:gd name="T92" fmla="*/ 1224 w 1692"/>
                <a:gd name="T93" fmla="*/ 1029 h 1199"/>
                <a:gd name="T94" fmla="*/ 951 w 1692"/>
                <a:gd name="T95" fmla="*/ 1043 h 1199"/>
                <a:gd name="T96" fmla="*/ 1412 w 1692"/>
                <a:gd name="T97" fmla="*/ 1119 h 1199"/>
                <a:gd name="T98" fmla="*/ 1410 w 1692"/>
                <a:gd name="T99" fmla="*/ 1068 h 1199"/>
                <a:gd name="T100" fmla="*/ 755 w 1692"/>
                <a:gd name="T101" fmla="*/ 1073 h 1199"/>
                <a:gd name="T102" fmla="*/ 682 w 1692"/>
                <a:gd name="T103" fmla="*/ 1100 h 1199"/>
                <a:gd name="T104" fmla="*/ 553 w 1692"/>
                <a:gd name="T105" fmla="*/ 1096 h 1199"/>
                <a:gd name="T106" fmla="*/ 319 w 1692"/>
                <a:gd name="T107" fmla="*/ 1112 h 1199"/>
                <a:gd name="T108" fmla="*/ 362 w 1692"/>
                <a:gd name="T109" fmla="*/ 1140 h 1199"/>
                <a:gd name="T110" fmla="*/ 712 w 1692"/>
                <a:gd name="T111" fmla="*/ 1126 h 1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692" h="1199">
                  <a:moveTo>
                    <a:pt x="1173" y="280"/>
                  </a:moveTo>
                  <a:cubicBezTo>
                    <a:pt x="1178" y="256"/>
                    <a:pt x="1155" y="232"/>
                    <a:pt x="1148" y="202"/>
                  </a:cubicBezTo>
                  <a:cubicBezTo>
                    <a:pt x="1130" y="126"/>
                    <a:pt x="1166" y="46"/>
                    <a:pt x="1203" y="3"/>
                  </a:cubicBezTo>
                  <a:cubicBezTo>
                    <a:pt x="1213" y="0"/>
                    <a:pt x="1212" y="7"/>
                    <a:pt x="1219" y="7"/>
                  </a:cubicBezTo>
                  <a:cubicBezTo>
                    <a:pt x="1224" y="12"/>
                    <a:pt x="1217" y="17"/>
                    <a:pt x="1219" y="26"/>
                  </a:cubicBezTo>
                  <a:cubicBezTo>
                    <a:pt x="1236" y="54"/>
                    <a:pt x="1274" y="71"/>
                    <a:pt x="1290" y="101"/>
                  </a:cubicBezTo>
                  <a:cubicBezTo>
                    <a:pt x="1331" y="178"/>
                    <a:pt x="1290" y="252"/>
                    <a:pt x="1240" y="310"/>
                  </a:cubicBezTo>
                  <a:cubicBezTo>
                    <a:pt x="1301" y="304"/>
                    <a:pt x="1363" y="314"/>
                    <a:pt x="1405" y="349"/>
                  </a:cubicBezTo>
                  <a:cubicBezTo>
                    <a:pt x="1469" y="403"/>
                    <a:pt x="1472" y="496"/>
                    <a:pt x="1437" y="584"/>
                  </a:cubicBezTo>
                  <a:cubicBezTo>
                    <a:pt x="1504" y="602"/>
                    <a:pt x="1581" y="611"/>
                    <a:pt x="1637" y="627"/>
                  </a:cubicBezTo>
                  <a:cubicBezTo>
                    <a:pt x="1633" y="645"/>
                    <a:pt x="1616" y="654"/>
                    <a:pt x="1605" y="666"/>
                  </a:cubicBezTo>
                  <a:cubicBezTo>
                    <a:pt x="1594" y="679"/>
                    <a:pt x="1586" y="694"/>
                    <a:pt x="1573" y="705"/>
                  </a:cubicBezTo>
                  <a:cubicBezTo>
                    <a:pt x="1590" y="719"/>
                    <a:pt x="1614" y="712"/>
                    <a:pt x="1630" y="724"/>
                  </a:cubicBezTo>
                  <a:cubicBezTo>
                    <a:pt x="1631" y="738"/>
                    <a:pt x="1623" y="757"/>
                    <a:pt x="1623" y="777"/>
                  </a:cubicBezTo>
                  <a:cubicBezTo>
                    <a:pt x="1636" y="774"/>
                    <a:pt x="1646" y="792"/>
                    <a:pt x="1660" y="797"/>
                  </a:cubicBezTo>
                  <a:cubicBezTo>
                    <a:pt x="1672" y="802"/>
                    <a:pt x="1688" y="795"/>
                    <a:pt x="1692" y="806"/>
                  </a:cubicBezTo>
                  <a:cubicBezTo>
                    <a:pt x="1689" y="835"/>
                    <a:pt x="1650" y="861"/>
                    <a:pt x="1646" y="889"/>
                  </a:cubicBezTo>
                  <a:cubicBezTo>
                    <a:pt x="1591" y="979"/>
                    <a:pt x="1520" y="1066"/>
                    <a:pt x="1486" y="1169"/>
                  </a:cubicBezTo>
                  <a:cubicBezTo>
                    <a:pt x="1475" y="1172"/>
                    <a:pt x="1476" y="1185"/>
                    <a:pt x="1467" y="1190"/>
                  </a:cubicBezTo>
                  <a:cubicBezTo>
                    <a:pt x="1459" y="1196"/>
                    <a:pt x="1449" y="1192"/>
                    <a:pt x="1442" y="1199"/>
                  </a:cubicBezTo>
                  <a:cubicBezTo>
                    <a:pt x="1375" y="1174"/>
                    <a:pt x="1303" y="1193"/>
                    <a:pt x="1212" y="1188"/>
                  </a:cubicBezTo>
                  <a:cubicBezTo>
                    <a:pt x="1133" y="1183"/>
                    <a:pt x="1055" y="1193"/>
                    <a:pt x="976" y="1188"/>
                  </a:cubicBezTo>
                  <a:cubicBezTo>
                    <a:pt x="936" y="1185"/>
                    <a:pt x="897" y="1180"/>
                    <a:pt x="861" y="1179"/>
                  </a:cubicBezTo>
                  <a:cubicBezTo>
                    <a:pt x="816" y="1177"/>
                    <a:pt x="775" y="1162"/>
                    <a:pt x="746" y="1179"/>
                  </a:cubicBezTo>
                  <a:cubicBezTo>
                    <a:pt x="726" y="1171"/>
                    <a:pt x="705" y="1176"/>
                    <a:pt x="686" y="1174"/>
                  </a:cubicBezTo>
                  <a:cubicBezTo>
                    <a:pt x="664" y="1172"/>
                    <a:pt x="641" y="1164"/>
                    <a:pt x="615" y="1162"/>
                  </a:cubicBezTo>
                  <a:cubicBezTo>
                    <a:pt x="588" y="1161"/>
                    <a:pt x="559" y="1163"/>
                    <a:pt x="530" y="1162"/>
                  </a:cubicBezTo>
                  <a:cubicBezTo>
                    <a:pt x="410" y="1161"/>
                    <a:pt x="311" y="1154"/>
                    <a:pt x="197" y="1153"/>
                  </a:cubicBezTo>
                  <a:cubicBezTo>
                    <a:pt x="188" y="1153"/>
                    <a:pt x="177" y="1149"/>
                    <a:pt x="167" y="1149"/>
                  </a:cubicBezTo>
                  <a:cubicBezTo>
                    <a:pt x="130" y="1149"/>
                    <a:pt x="93" y="1158"/>
                    <a:pt x="55" y="1160"/>
                  </a:cubicBezTo>
                  <a:cubicBezTo>
                    <a:pt x="29" y="1161"/>
                    <a:pt x="13" y="1163"/>
                    <a:pt x="0" y="1144"/>
                  </a:cubicBezTo>
                  <a:cubicBezTo>
                    <a:pt x="11" y="1113"/>
                    <a:pt x="26" y="1080"/>
                    <a:pt x="59" y="1084"/>
                  </a:cubicBezTo>
                  <a:cubicBezTo>
                    <a:pt x="59" y="1066"/>
                    <a:pt x="67" y="1057"/>
                    <a:pt x="75" y="1048"/>
                  </a:cubicBezTo>
                  <a:cubicBezTo>
                    <a:pt x="18" y="1032"/>
                    <a:pt x="90" y="986"/>
                    <a:pt x="112" y="967"/>
                  </a:cubicBezTo>
                  <a:cubicBezTo>
                    <a:pt x="102" y="946"/>
                    <a:pt x="46" y="941"/>
                    <a:pt x="46" y="924"/>
                  </a:cubicBezTo>
                  <a:cubicBezTo>
                    <a:pt x="45" y="906"/>
                    <a:pt x="78" y="886"/>
                    <a:pt x="91" y="871"/>
                  </a:cubicBezTo>
                  <a:cubicBezTo>
                    <a:pt x="109" y="851"/>
                    <a:pt x="123" y="834"/>
                    <a:pt x="128" y="811"/>
                  </a:cubicBezTo>
                  <a:cubicBezTo>
                    <a:pt x="179" y="737"/>
                    <a:pt x="232" y="665"/>
                    <a:pt x="266" y="574"/>
                  </a:cubicBezTo>
                  <a:cubicBezTo>
                    <a:pt x="282" y="574"/>
                    <a:pt x="290" y="579"/>
                    <a:pt x="300" y="588"/>
                  </a:cubicBezTo>
                  <a:cubicBezTo>
                    <a:pt x="337" y="595"/>
                    <a:pt x="372" y="603"/>
                    <a:pt x="411" y="602"/>
                  </a:cubicBezTo>
                  <a:cubicBezTo>
                    <a:pt x="541" y="598"/>
                    <a:pt x="673" y="583"/>
                    <a:pt x="781" y="627"/>
                  </a:cubicBezTo>
                  <a:cubicBezTo>
                    <a:pt x="842" y="653"/>
                    <a:pt x="903" y="681"/>
                    <a:pt x="928" y="747"/>
                  </a:cubicBezTo>
                  <a:cubicBezTo>
                    <a:pt x="946" y="725"/>
                    <a:pt x="970" y="708"/>
                    <a:pt x="985" y="682"/>
                  </a:cubicBezTo>
                  <a:cubicBezTo>
                    <a:pt x="980" y="674"/>
                    <a:pt x="970" y="671"/>
                    <a:pt x="962" y="666"/>
                  </a:cubicBezTo>
                  <a:cubicBezTo>
                    <a:pt x="951" y="644"/>
                    <a:pt x="931" y="630"/>
                    <a:pt x="918" y="607"/>
                  </a:cubicBezTo>
                  <a:cubicBezTo>
                    <a:pt x="880" y="534"/>
                    <a:pt x="886" y="418"/>
                    <a:pt x="955" y="359"/>
                  </a:cubicBezTo>
                  <a:cubicBezTo>
                    <a:pt x="991" y="328"/>
                    <a:pt x="1065" y="303"/>
                    <a:pt x="1127" y="329"/>
                  </a:cubicBezTo>
                  <a:cubicBezTo>
                    <a:pt x="1116" y="281"/>
                    <a:pt x="1057" y="241"/>
                    <a:pt x="1006" y="225"/>
                  </a:cubicBezTo>
                  <a:cubicBezTo>
                    <a:pt x="989" y="207"/>
                    <a:pt x="1002" y="179"/>
                    <a:pt x="1006" y="161"/>
                  </a:cubicBezTo>
                  <a:cubicBezTo>
                    <a:pt x="1021" y="155"/>
                    <a:pt x="1040" y="152"/>
                    <a:pt x="1054" y="156"/>
                  </a:cubicBezTo>
                  <a:cubicBezTo>
                    <a:pt x="1084" y="166"/>
                    <a:pt x="1146" y="224"/>
                    <a:pt x="1166" y="258"/>
                  </a:cubicBezTo>
                  <a:cubicBezTo>
                    <a:pt x="1171" y="265"/>
                    <a:pt x="1173" y="273"/>
                    <a:pt x="1173" y="280"/>
                  </a:cubicBezTo>
                  <a:close/>
                  <a:moveTo>
                    <a:pt x="1619" y="804"/>
                  </a:moveTo>
                  <a:cubicBezTo>
                    <a:pt x="1616" y="815"/>
                    <a:pt x="1630" y="816"/>
                    <a:pt x="1630" y="829"/>
                  </a:cubicBezTo>
                  <a:cubicBezTo>
                    <a:pt x="1631" y="838"/>
                    <a:pt x="1623" y="843"/>
                    <a:pt x="1621" y="852"/>
                  </a:cubicBezTo>
                  <a:cubicBezTo>
                    <a:pt x="1556" y="907"/>
                    <a:pt x="1522" y="994"/>
                    <a:pt x="1479" y="1071"/>
                  </a:cubicBezTo>
                  <a:cubicBezTo>
                    <a:pt x="1458" y="1084"/>
                    <a:pt x="1452" y="1111"/>
                    <a:pt x="1435" y="1128"/>
                  </a:cubicBezTo>
                  <a:cubicBezTo>
                    <a:pt x="1431" y="1140"/>
                    <a:pt x="1440" y="1127"/>
                    <a:pt x="1435" y="1140"/>
                  </a:cubicBezTo>
                  <a:cubicBezTo>
                    <a:pt x="1417" y="1156"/>
                    <a:pt x="1403" y="1144"/>
                    <a:pt x="1385" y="1142"/>
                  </a:cubicBezTo>
                  <a:cubicBezTo>
                    <a:pt x="1352" y="1139"/>
                    <a:pt x="1307" y="1139"/>
                    <a:pt x="1277" y="1137"/>
                  </a:cubicBezTo>
                  <a:cubicBezTo>
                    <a:pt x="1250" y="1135"/>
                    <a:pt x="1224" y="1126"/>
                    <a:pt x="1196" y="1123"/>
                  </a:cubicBezTo>
                  <a:cubicBezTo>
                    <a:pt x="1074" y="1113"/>
                    <a:pt x="924" y="1096"/>
                    <a:pt x="813" y="1112"/>
                  </a:cubicBezTo>
                  <a:cubicBezTo>
                    <a:pt x="808" y="1126"/>
                    <a:pt x="800" y="1148"/>
                    <a:pt x="806" y="1153"/>
                  </a:cubicBezTo>
                  <a:cubicBezTo>
                    <a:pt x="949" y="1170"/>
                    <a:pt x="1082" y="1168"/>
                    <a:pt x="1238" y="1169"/>
                  </a:cubicBezTo>
                  <a:cubicBezTo>
                    <a:pt x="1261" y="1170"/>
                    <a:pt x="1301" y="1163"/>
                    <a:pt x="1341" y="1165"/>
                  </a:cubicBezTo>
                  <a:cubicBezTo>
                    <a:pt x="1418" y="1169"/>
                    <a:pt x="1450" y="1182"/>
                    <a:pt x="1479" y="1128"/>
                  </a:cubicBezTo>
                  <a:cubicBezTo>
                    <a:pt x="1482" y="1123"/>
                    <a:pt x="1479" y="1118"/>
                    <a:pt x="1481" y="1112"/>
                  </a:cubicBezTo>
                  <a:cubicBezTo>
                    <a:pt x="1486" y="1100"/>
                    <a:pt x="1499" y="1087"/>
                    <a:pt x="1506" y="1073"/>
                  </a:cubicBezTo>
                  <a:cubicBezTo>
                    <a:pt x="1536" y="1020"/>
                    <a:pt x="1573" y="964"/>
                    <a:pt x="1603" y="917"/>
                  </a:cubicBezTo>
                  <a:cubicBezTo>
                    <a:pt x="1625" y="882"/>
                    <a:pt x="1642" y="851"/>
                    <a:pt x="1663" y="818"/>
                  </a:cubicBezTo>
                  <a:cubicBezTo>
                    <a:pt x="1651" y="816"/>
                    <a:pt x="1634" y="797"/>
                    <a:pt x="1619" y="804"/>
                  </a:cubicBezTo>
                  <a:close/>
                  <a:moveTo>
                    <a:pt x="1164" y="113"/>
                  </a:moveTo>
                  <a:cubicBezTo>
                    <a:pt x="1152" y="186"/>
                    <a:pt x="1187" y="238"/>
                    <a:pt x="1201" y="303"/>
                  </a:cubicBezTo>
                  <a:cubicBezTo>
                    <a:pt x="1208" y="286"/>
                    <a:pt x="1218" y="272"/>
                    <a:pt x="1222" y="251"/>
                  </a:cubicBezTo>
                  <a:cubicBezTo>
                    <a:pt x="1209" y="231"/>
                    <a:pt x="1176" y="219"/>
                    <a:pt x="1176" y="195"/>
                  </a:cubicBezTo>
                  <a:cubicBezTo>
                    <a:pt x="1194" y="203"/>
                    <a:pt x="1210" y="219"/>
                    <a:pt x="1224" y="223"/>
                  </a:cubicBezTo>
                  <a:cubicBezTo>
                    <a:pt x="1228" y="215"/>
                    <a:pt x="1222" y="203"/>
                    <a:pt x="1222" y="193"/>
                  </a:cubicBezTo>
                  <a:cubicBezTo>
                    <a:pt x="1198" y="190"/>
                    <a:pt x="1176" y="175"/>
                    <a:pt x="1178" y="154"/>
                  </a:cubicBezTo>
                  <a:cubicBezTo>
                    <a:pt x="1190" y="157"/>
                    <a:pt x="1195" y="175"/>
                    <a:pt x="1210" y="168"/>
                  </a:cubicBezTo>
                  <a:cubicBezTo>
                    <a:pt x="1215" y="143"/>
                    <a:pt x="1172" y="104"/>
                    <a:pt x="1192" y="81"/>
                  </a:cubicBezTo>
                  <a:cubicBezTo>
                    <a:pt x="1208" y="104"/>
                    <a:pt x="1212" y="128"/>
                    <a:pt x="1226" y="156"/>
                  </a:cubicBezTo>
                  <a:cubicBezTo>
                    <a:pt x="1241" y="142"/>
                    <a:pt x="1237" y="108"/>
                    <a:pt x="1261" y="101"/>
                  </a:cubicBezTo>
                  <a:cubicBezTo>
                    <a:pt x="1262" y="142"/>
                    <a:pt x="1223" y="174"/>
                    <a:pt x="1242" y="216"/>
                  </a:cubicBezTo>
                  <a:cubicBezTo>
                    <a:pt x="1259" y="213"/>
                    <a:pt x="1261" y="195"/>
                    <a:pt x="1274" y="189"/>
                  </a:cubicBezTo>
                  <a:cubicBezTo>
                    <a:pt x="1296" y="211"/>
                    <a:pt x="1254" y="232"/>
                    <a:pt x="1242" y="237"/>
                  </a:cubicBezTo>
                  <a:cubicBezTo>
                    <a:pt x="1242" y="255"/>
                    <a:pt x="1224" y="283"/>
                    <a:pt x="1224" y="301"/>
                  </a:cubicBezTo>
                  <a:cubicBezTo>
                    <a:pt x="1251" y="270"/>
                    <a:pt x="1288" y="228"/>
                    <a:pt x="1290" y="175"/>
                  </a:cubicBezTo>
                  <a:cubicBezTo>
                    <a:pt x="1293" y="107"/>
                    <a:pt x="1237" y="75"/>
                    <a:pt x="1201" y="35"/>
                  </a:cubicBezTo>
                  <a:cubicBezTo>
                    <a:pt x="1187" y="64"/>
                    <a:pt x="1170" y="79"/>
                    <a:pt x="1164" y="113"/>
                  </a:cubicBezTo>
                  <a:close/>
                  <a:moveTo>
                    <a:pt x="1054" y="177"/>
                  </a:moveTo>
                  <a:cubicBezTo>
                    <a:pt x="1027" y="172"/>
                    <a:pt x="1017" y="183"/>
                    <a:pt x="1017" y="205"/>
                  </a:cubicBezTo>
                  <a:cubicBezTo>
                    <a:pt x="1024" y="208"/>
                    <a:pt x="1027" y="216"/>
                    <a:pt x="1040" y="214"/>
                  </a:cubicBezTo>
                  <a:cubicBezTo>
                    <a:pt x="1065" y="235"/>
                    <a:pt x="1096" y="250"/>
                    <a:pt x="1118" y="274"/>
                  </a:cubicBezTo>
                  <a:cubicBezTo>
                    <a:pt x="1134" y="295"/>
                    <a:pt x="1143" y="322"/>
                    <a:pt x="1160" y="342"/>
                  </a:cubicBezTo>
                  <a:cubicBezTo>
                    <a:pt x="1159" y="354"/>
                    <a:pt x="1163" y="362"/>
                    <a:pt x="1169" y="368"/>
                  </a:cubicBezTo>
                  <a:cubicBezTo>
                    <a:pt x="1176" y="283"/>
                    <a:pt x="1119" y="212"/>
                    <a:pt x="1054" y="177"/>
                  </a:cubicBezTo>
                  <a:close/>
                  <a:moveTo>
                    <a:pt x="1440" y="439"/>
                  </a:moveTo>
                  <a:cubicBezTo>
                    <a:pt x="1439" y="433"/>
                    <a:pt x="1432" y="430"/>
                    <a:pt x="1431" y="425"/>
                  </a:cubicBezTo>
                  <a:cubicBezTo>
                    <a:pt x="1428" y="419"/>
                    <a:pt x="1431" y="412"/>
                    <a:pt x="1428" y="407"/>
                  </a:cubicBezTo>
                  <a:cubicBezTo>
                    <a:pt x="1410" y="371"/>
                    <a:pt x="1367" y="336"/>
                    <a:pt x="1323" y="326"/>
                  </a:cubicBezTo>
                  <a:cubicBezTo>
                    <a:pt x="1223" y="306"/>
                    <a:pt x="1185" y="467"/>
                    <a:pt x="1100" y="407"/>
                  </a:cubicBezTo>
                  <a:cubicBezTo>
                    <a:pt x="1099" y="390"/>
                    <a:pt x="1087" y="382"/>
                    <a:pt x="1097" y="370"/>
                  </a:cubicBezTo>
                  <a:cubicBezTo>
                    <a:pt x="1111" y="384"/>
                    <a:pt x="1122" y="413"/>
                    <a:pt x="1150" y="398"/>
                  </a:cubicBezTo>
                  <a:cubicBezTo>
                    <a:pt x="1157" y="380"/>
                    <a:pt x="1150" y="378"/>
                    <a:pt x="1146" y="359"/>
                  </a:cubicBezTo>
                  <a:cubicBezTo>
                    <a:pt x="1050" y="300"/>
                    <a:pt x="919" y="371"/>
                    <a:pt x="914" y="473"/>
                  </a:cubicBezTo>
                  <a:cubicBezTo>
                    <a:pt x="913" y="480"/>
                    <a:pt x="915" y="495"/>
                    <a:pt x="916" y="508"/>
                  </a:cubicBezTo>
                  <a:cubicBezTo>
                    <a:pt x="919" y="544"/>
                    <a:pt x="931" y="592"/>
                    <a:pt x="951" y="620"/>
                  </a:cubicBezTo>
                  <a:cubicBezTo>
                    <a:pt x="960" y="635"/>
                    <a:pt x="988" y="664"/>
                    <a:pt x="1003" y="664"/>
                  </a:cubicBezTo>
                  <a:cubicBezTo>
                    <a:pt x="1012" y="664"/>
                    <a:pt x="1028" y="651"/>
                    <a:pt x="1042" y="646"/>
                  </a:cubicBezTo>
                  <a:cubicBezTo>
                    <a:pt x="1155" y="602"/>
                    <a:pt x="1290" y="588"/>
                    <a:pt x="1419" y="584"/>
                  </a:cubicBezTo>
                  <a:cubicBezTo>
                    <a:pt x="1431" y="542"/>
                    <a:pt x="1451" y="498"/>
                    <a:pt x="1440" y="439"/>
                  </a:cubicBezTo>
                  <a:close/>
                  <a:moveTo>
                    <a:pt x="1196" y="352"/>
                  </a:moveTo>
                  <a:cubicBezTo>
                    <a:pt x="1199" y="359"/>
                    <a:pt x="1189" y="366"/>
                    <a:pt x="1196" y="370"/>
                  </a:cubicBezTo>
                  <a:cubicBezTo>
                    <a:pt x="1203" y="357"/>
                    <a:pt x="1222" y="344"/>
                    <a:pt x="1226" y="336"/>
                  </a:cubicBezTo>
                  <a:cubicBezTo>
                    <a:pt x="1216" y="340"/>
                    <a:pt x="1209" y="349"/>
                    <a:pt x="1196" y="352"/>
                  </a:cubicBezTo>
                  <a:close/>
                  <a:moveTo>
                    <a:pt x="1495" y="618"/>
                  </a:moveTo>
                  <a:cubicBezTo>
                    <a:pt x="1462" y="612"/>
                    <a:pt x="1428" y="599"/>
                    <a:pt x="1396" y="600"/>
                  </a:cubicBezTo>
                  <a:cubicBezTo>
                    <a:pt x="1331" y="602"/>
                    <a:pt x="1262" y="611"/>
                    <a:pt x="1199" y="620"/>
                  </a:cubicBezTo>
                  <a:cubicBezTo>
                    <a:pt x="1127" y="631"/>
                    <a:pt x="1059" y="655"/>
                    <a:pt x="1006" y="687"/>
                  </a:cubicBezTo>
                  <a:cubicBezTo>
                    <a:pt x="956" y="737"/>
                    <a:pt x="914" y="795"/>
                    <a:pt x="875" y="857"/>
                  </a:cubicBezTo>
                  <a:cubicBezTo>
                    <a:pt x="836" y="918"/>
                    <a:pt x="791" y="979"/>
                    <a:pt x="764" y="1045"/>
                  </a:cubicBezTo>
                  <a:cubicBezTo>
                    <a:pt x="817" y="1009"/>
                    <a:pt x="892" y="975"/>
                    <a:pt x="983" y="970"/>
                  </a:cubicBezTo>
                  <a:cubicBezTo>
                    <a:pt x="1005" y="968"/>
                    <a:pt x="1029" y="971"/>
                    <a:pt x="1052" y="970"/>
                  </a:cubicBezTo>
                  <a:cubicBezTo>
                    <a:pt x="1164" y="964"/>
                    <a:pt x="1270" y="971"/>
                    <a:pt x="1350" y="997"/>
                  </a:cubicBezTo>
                  <a:cubicBezTo>
                    <a:pt x="1415" y="860"/>
                    <a:pt x="1513" y="757"/>
                    <a:pt x="1598" y="641"/>
                  </a:cubicBezTo>
                  <a:cubicBezTo>
                    <a:pt x="1568" y="628"/>
                    <a:pt x="1531" y="625"/>
                    <a:pt x="1495" y="618"/>
                  </a:cubicBezTo>
                  <a:close/>
                  <a:moveTo>
                    <a:pt x="806" y="662"/>
                  </a:moveTo>
                  <a:cubicBezTo>
                    <a:pt x="758" y="638"/>
                    <a:pt x="719" y="630"/>
                    <a:pt x="654" y="623"/>
                  </a:cubicBezTo>
                  <a:cubicBezTo>
                    <a:pt x="629" y="620"/>
                    <a:pt x="602" y="614"/>
                    <a:pt x="578" y="614"/>
                  </a:cubicBezTo>
                  <a:cubicBezTo>
                    <a:pt x="507" y="612"/>
                    <a:pt x="434" y="625"/>
                    <a:pt x="376" y="623"/>
                  </a:cubicBezTo>
                  <a:cubicBezTo>
                    <a:pt x="341" y="621"/>
                    <a:pt x="305" y="605"/>
                    <a:pt x="275" y="604"/>
                  </a:cubicBezTo>
                  <a:cubicBezTo>
                    <a:pt x="275" y="603"/>
                    <a:pt x="275" y="602"/>
                    <a:pt x="273" y="602"/>
                  </a:cubicBezTo>
                  <a:cubicBezTo>
                    <a:pt x="272" y="617"/>
                    <a:pt x="262" y="622"/>
                    <a:pt x="257" y="632"/>
                  </a:cubicBezTo>
                  <a:cubicBezTo>
                    <a:pt x="247" y="652"/>
                    <a:pt x="242" y="671"/>
                    <a:pt x="232" y="689"/>
                  </a:cubicBezTo>
                  <a:cubicBezTo>
                    <a:pt x="213" y="723"/>
                    <a:pt x="187" y="753"/>
                    <a:pt x="167" y="788"/>
                  </a:cubicBezTo>
                  <a:cubicBezTo>
                    <a:pt x="158" y="804"/>
                    <a:pt x="144" y="819"/>
                    <a:pt x="135" y="834"/>
                  </a:cubicBezTo>
                  <a:cubicBezTo>
                    <a:pt x="125" y="852"/>
                    <a:pt x="121" y="865"/>
                    <a:pt x="108" y="880"/>
                  </a:cubicBezTo>
                  <a:cubicBezTo>
                    <a:pt x="96" y="893"/>
                    <a:pt x="79" y="903"/>
                    <a:pt x="78" y="924"/>
                  </a:cubicBezTo>
                  <a:cubicBezTo>
                    <a:pt x="99" y="934"/>
                    <a:pt x="112" y="960"/>
                    <a:pt x="142" y="949"/>
                  </a:cubicBezTo>
                  <a:cubicBezTo>
                    <a:pt x="140" y="956"/>
                    <a:pt x="139" y="957"/>
                    <a:pt x="144" y="960"/>
                  </a:cubicBezTo>
                  <a:cubicBezTo>
                    <a:pt x="166" y="962"/>
                    <a:pt x="184" y="970"/>
                    <a:pt x="204" y="972"/>
                  </a:cubicBezTo>
                  <a:cubicBezTo>
                    <a:pt x="264" y="976"/>
                    <a:pt x="323" y="956"/>
                    <a:pt x="383" y="953"/>
                  </a:cubicBezTo>
                  <a:cubicBezTo>
                    <a:pt x="521" y="947"/>
                    <a:pt x="644" y="994"/>
                    <a:pt x="748" y="1041"/>
                  </a:cubicBezTo>
                  <a:cubicBezTo>
                    <a:pt x="797" y="944"/>
                    <a:pt x="856" y="859"/>
                    <a:pt x="914" y="772"/>
                  </a:cubicBezTo>
                  <a:cubicBezTo>
                    <a:pt x="902" y="706"/>
                    <a:pt x="859" y="688"/>
                    <a:pt x="806" y="662"/>
                  </a:cubicBezTo>
                  <a:close/>
                  <a:moveTo>
                    <a:pt x="1557" y="724"/>
                  </a:moveTo>
                  <a:cubicBezTo>
                    <a:pt x="1487" y="816"/>
                    <a:pt x="1405" y="909"/>
                    <a:pt x="1364" y="1022"/>
                  </a:cubicBezTo>
                  <a:cubicBezTo>
                    <a:pt x="1378" y="1025"/>
                    <a:pt x="1391" y="1029"/>
                    <a:pt x="1405" y="1032"/>
                  </a:cubicBezTo>
                  <a:cubicBezTo>
                    <a:pt x="1409" y="1029"/>
                    <a:pt x="1411" y="1025"/>
                    <a:pt x="1417" y="1025"/>
                  </a:cubicBezTo>
                  <a:cubicBezTo>
                    <a:pt x="1471" y="924"/>
                    <a:pt x="1537" y="835"/>
                    <a:pt x="1591" y="735"/>
                  </a:cubicBezTo>
                  <a:cubicBezTo>
                    <a:pt x="1582" y="729"/>
                    <a:pt x="1568" y="728"/>
                    <a:pt x="1557" y="724"/>
                  </a:cubicBezTo>
                  <a:close/>
                  <a:moveTo>
                    <a:pt x="1578" y="800"/>
                  </a:moveTo>
                  <a:cubicBezTo>
                    <a:pt x="1573" y="807"/>
                    <a:pt x="1564" y="811"/>
                    <a:pt x="1559" y="818"/>
                  </a:cubicBezTo>
                  <a:cubicBezTo>
                    <a:pt x="1540" y="846"/>
                    <a:pt x="1527" y="880"/>
                    <a:pt x="1509" y="910"/>
                  </a:cubicBezTo>
                  <a:cubicBezTo>
                    <a:pt x="1479" y="959"/>
                    <a:pt x="1440" y="1003"/>
                    <a:pt x="1431" y="1061"/>
                  </a:cubicBezTo>
                  <a:cubicBezTo>
                    <a:pt x="1432" y="1067"/>
                    <a:pt x="1439" y="1066"/>
                    <a:pt x="1437" y="1075"/>
                  </a:cubicBezTo>
                  <a:cubicBezTo>
                    <a:pt x="1435" y="1081"/>
                    <a:pt x="1425" y="1091"/>
                    <a:pt x="1433" y="1098"/>
                  </a:cubicBezTo>
                  <a:cubicBezTo>
                    <a:pt x="1499" y="1018"/>
                    <a:pt x="1538" y="910"/>
                    <a:pt x="1607" y="832"/>
                  </a:cubicBezTo>
                  <a:cubicBezTo>
                    <a:pt x="1583" y="813"/>
                    <a:pt x="1615" y="785"/>
                    <a:pt x="1605" y="751"/>
                  </a:cubicBezTo>
                  <a:cubicBezTo>
                    <a:pt x="1593" y="765"/>
                    <a:pt x="1588" y="784"/>
                    <a:pt x="1578" y="800"/>
                  </a:cubicBezTo>
                  <a:close/>
                  <a:moveTo>
                    <a:pt x="546" y="986"/>
                  </a:moveTo>
                  <a:cubicBezTo>
                    <a:pt x="501" y="975"/>
                    <a:pt x="440" y="968"/>
                    <a:pt x="390" y="970"/>
                  </a:cubicBezTo>
                  <a:cubicBezTo>
                    <a:pt x="342" y="971"/>
                    <a:pt x="298" y="990"/>
                    <a:pt x="250" y="988"/>
                  </a:cubicBezTo>
                  <a:cubicBezTo>
                    <a:pt x="209" y="986"/>
                    <a:pt x="164" y="985"/>
                    <a:pt x="133" y="970"/>
                  </a:cubicBezTo>
                  <a:cubicBezTo>
                    <a:pt x="118" y="982"/>
                    <a:pt x="105" y="997"/>
                    <a:pt x="89" y="1009"/>
                  </a:cubicBezTo>
                  <a:cubicBezTo>
                    <a:pt x="258" y="1015"/>
                    <a:pt x="459" y="999"/>
                    <a:pt x="636" y="1018"/>
                  </a:cubicBezTo>
                  <a:cubicBezTo>
                    <a:pt x="609" y="1003"/>
                    <a:pt x="573" y="992"/>
                    <a:pt x="546" y="986"/>
                  </a:cubicBezTo>
                  <a:close/>
                  <a:moveTo>
                    <a:pt x="1235" y="993"/>
                  </a:moveTo>
                  <a:cubicBezTo>
                    <a:pt x="1109" y="993"/>
                    <a:pt x="958" y="967"/>
                    <a:pt x="861" y="1015"/>
                  </a:cubicBezTo>
                  <a:cubicBezTo>
                    <a:pt x="1015" y="1001"/>
                    <a:pt x="1155" y="1016"/>
                    <a:pt x="1290" y="1013"/>
                  </a:cubicBezTo>
                  <a:cubicBezTo>
                    <a:pt x="1313" y="1013"/>
                    <a:pt x="1316" y="1013"/>
                    <a:pt x="1332" y="1018"/>
                  </a:cubicBezTo>
                  <a:cubicBezTo>
                    <a:pt x="1313" y="993"/>
                    <a:pt x="1271" y="992"/>
                    <a:pt x="1235" y="993"/>
                  </a:cubicBezTo>
                  <a:close/>
                  <a:moveTo>
                    <a:pt x="567" y="1034"/>
                  </a:moveTo>
                  <a:cubicBezTo>
                    <a:pt x="407" y="1018"/>
                    <a:pt x="257" y="1033"/>
                    <a:pt x="91" y="1029"/>
                  </a:cubicBezTo>
                  <a:cubicBezTo>
                    <a:pt x="93" y="1038"/>
                    <a:pt x="94" y="1047"/>
                    <a:pt x="96" y="1055"/>
                  </a:cubicBezTo>
                  <a:cubicBezTo>
                    <a:pt x="120" y="1058"/>
                    <a:pt x="149" y="1057"/>
                    <a:pt x="165" y="1068"/>
                  </a:cubicBezTo>
                  <a:cubicBezTo>
                    <a:pt x="145" y="1071"/>
                    <a:pt x="102" y="1070"/>
                    <a:pt x="78" y="1073"/>
                  </a:cubicBezTo>
                  <a:cubicBezTo>
                    <a:pt x="93" y="1096"/>
                    <a:pt x="119" y="1084"/>
                    <a:pt x="149" y="1087"/>
                  </a:cubicBezTo>
                  <a:cubicBezTo>
                    <a:pt x="232" y="1093"/>
                    <a:pt x="322" y="1084"/>
                    <a:pt x="404" y="1087"/>
                  </a:cubicBezTo>
                  <a:cubicBezTo>
                    <a:pt x="443" y="1088"/>
                    <a:pt x="478" y="1098"/>
                    <a:pt x="512" y="1091"/>
                  </a:cubicBezTo>
                  <a:cubicBezTo>
                    <a:pt x="508" y="1091"/>
                    <a:pt x="506" y="1090"/>
                    <a:pt x="505" y="1087"/>
                  </a:cubicBezTo>
                  <a:cubicBezTo>
                    <a:pt x="552" y="1077"/>
                    <a:pt x="612" y="1093"/>
                    <a:pt x="654" y="1078"/>
                  </a:cubicBezTo>
                  <a:cubicBezTo>
                    <a:pt x="619" y="1073"/>
                    <a:pt x="584" y="1069"/>
                    <a:pt x="549" y="1064"/>
                  </a:cubicBezTo>
                  <a:cubicBezTo>
                    <a:pt x="517" y="1059"/>
                    <a:pt x="481" y="1055"/>
                    <a:pt x="452" y="1041"/>
                  </a:cubicBezTo>
                  <a:cubicBezTo>
                    <a:pt x="532" y="1039"/>
                    <a:pt x="622" y="1070"/>
                    <a:pt x="707" y="1059"/>
                  </a:cubicBezTo>
                  <a:cubicBezTo>
                    <a:pt x="664" y="1033"/>
                    <a:pt x="612" y="1038"/>
                    <a:pt x="567" y="1034"/>
                  </a:cubicBezTo>
                  <a:close/>
                  <a:moveTo>
                    <a:pt x="1375" y="1043"/>
                  </a:moveTo>
                  <a:cubicBezTo>
                    <a:pt x="1326" y="1034"/>
                    <a:pt x="1276" y="1029"/>
                    <a:pt x="1224" y="1029"/>
                  </a:cubicBezTo>
                  <a:cubicBezTo>
                    <a:pt x="1119" y="1029"/>
                    <a:pt x="989" y="1014"/>
                    <a:pt x="875" y="1029"/>
                  </a:cubicBezTo>
                  <a:cubicBezTo>
                    <a:pt x="837" y="1034"/>
                    <a:pt x="797" y="1044"/>
                    <a:pt x="769" y="1066"/>
                  </a:cubicBezTo>
                  <a:cubicBezTo>
                    <a:pt x="776" y="1071"/>
                    <a:pt x="779" y="1081"/>
                    <a:pt x="787" y="1084"/>
                  </a:cubicBezTo>
                  <a:cubicBezTo>
                    <a:pt x="840" y="1066"/>
                    <a:pt x="888" y="1046"/>
                    <a:pt x="951" y="1043"/>
                  </a:cubicBezTo>
                  <a:cubicBezTo>
                    <a:pt x="966" y="1042"/>
                    <a:pt x="990" y="1038"/>
                    <a:pt x="994" y="1055"/>
                  </a:cubicBezTo>
                  <a:cubicBezTo>
                    <a:pt x="926" y="1058"/>
                    <a:pt x="858" y="1066"/>
                    <a:pt x="808" y="1094"/>
                  </a:cubicBezTo>
                  <a:cubicBezTo>
                    <a:pt x="994" y="1073"/>
                    <a:pt x="1183" y="1111"/>
                    <a:pt x="1336" y="1123"/>
                  </a:cubicBezTo>
                  <a:cubicBezTo>
                    <a:pt x="1365" y="1126"/>
                    <a:pt x="1395" y="1134"/>
                    <a:pt x="1412" y="1119"/>
                  </a:cubicBezTo>
                  <a:cubicBezTo>
                    <a:pt x="1388" y="1114"/>
                    <a:pt x="1362" y="1117"/>
                    <a:pt x="1346" y="1100"/>
                  </a:cubicBezTo>
                  <a:cubicBezTo>
                    <a:pt x="1372" y="1092"/>
                    <a:pt x="1407" y="1116"/>
                    <a:pt x="1417" y="1089"/>
                  </a:cubicBezTo>
                  <a:cubicBezTo>
                    <a:pt x="1380" y="1073"/>
                    <a:pt x="1309" y="1101"/>
                    <a:pt x="1286" y="1073"/>
                  </a:cubicBezTo>
                  <a:cubicBezTo>
                    <a:pt x="1323" y="1073"/>
                    <a:pt x="1369" y="1071"/>
                    <a:pt x="1410" y="1068"/>
                  </a:cubicBezTo>
                  <a:cubicBezTo>
                    <a:pt x="1403" y="1063"/>
                    <a:pt x="1384" y="1054"/>
                    <a:pt x="1375" y="1043"/>
                  </a:cubicBezTo>
                  <a:close/>
                  <a:moveTo>
                    <a:pt x="705" y="1098"/>
                  </a:moveTo>
                  <a:cubicBezTo>
                    <a:pt x="731" y="1106"/>
                    <a:pt x="751" y="1097"/>
                    <a:pt x="764" y="1084"/>
                  </a:cubicBezTo>
                  <a:cubicBezTo>
                    <a:pt x="759" y="1083"/>
                    <a:pt x="759" y="1076"/>
                    <a:pt x="755" y="1073"/>
                  </a:cubicBezTo>
                  <a:cubicBezTo>
                    <a:pt x="736" y="1076"/>
                    <a:pt x="717" y="1079"/>
                    <a:pt x="705" y="1098"/>
                  </a:cubicBezTo>
                  <a:close/>
                  <a:moveTo>
                    <a:pt x="677" y="1091"/>
                  </a:moveTo>
                  <a:cubicBezTo>
                    <a:pt x="661" y="1097"/>
                    <a:pt x="632" y="1091"/>
                    <a:pt x="620" y="1100"/>
                  </a:cubicBezTo>
                  <a:cubicBezTo>
                    <a:pt x="644" y="1105"/>
                    <a:pt x="668" y="1092"/>
                    <a:pt x="682" y="1100"/>
                  </a:cubicBezTo>
                  <a:cubicBezTo>
                    <a:pt x="684" y="1092"/>
                    <a:pt x="703" y="1083"/>
                    <a:pt x="693" y="1078"/>
                  </a:cubicBezTo>
                  <a:cubicBezTo>
                    <a:pt x="693" y="1081"/>
                    <a:pt x="684" y="1075"/>
                    <a:pt x="677" y="1078"/>
                  </a:cubicBezTo>
                  <a:cubicBezTo>
                    <a:pt x="677" y="1082"/>
                    <a:pt x="677" y="1087"/>
                    <a:pt x="677" y="1091"/>
                  </a:cubicBezTo>
                  <a:close/>
                  <a:moveTo>
                    <a:pt x="553" y="1096"/>
                  </a:moveTo>
                  <a:cubicBezTo>
                    <a:pt x="550" y="1096"/>
                    <a:pt x="549" y="1092"/>
                    <a:pt x="544" y="1094"/>
                  </a:cubicBezTo>
                  <a:cubicBezTo>
                    <a:pt x="559" y="1104"/>
                    <a:pt x="588" y="1095"/>
                    <a:pt x="553" y="1096"/>
                  </a:cubicBezTo>
                  <a:close/>
                  <a:moveTo>
                    <a:pt x="429" y="1110"/>
                  </a:moveTo>
                  <a:cubicBezTo>
                    <a:pt x="392" y="1107"/>
                    <a:pt x="355" y="1114"/>
                    <a:pt x="319" y="1112"/>
                  </a:cubicBezTo>
                  <a:cubicBezTo>
                    <a:pt x="224" y="1107"/>
                    <a:pt x="118" y="1104"/>
                    <a:pt x="46" y="1107"/>
                  </a:cubicBezTo>
                  <a:cubicBezTo>
                    <a:pt x="37" y="1114"/>
                    <a:pt x="30" y="1121"/>
                    <a:pt x="25" y="1130"/>
                  </a:cubicBezTo>
                  <a:cubicBezTo>
                    <a:pt x="43" y="1142"/>
                    <a:pt x="62" y="1134"/>
                    <a:pt x="80" y="1133"/>
                  </a:cubicBezTo>
                  <a:cubicBezTo>
                    <a:pt x="178" y="1126"/>
                    <a:pt x="265" y="1133"/>
                    <a:pt x="362" y="1140"/>
                  </a:cubicBezTo>
                  <a:cubicBezTo>
                    <a:pt x="455" y="1146"/>
                    <a:pt x="569" y="1141"/>
                    <a:pt x="668" y="1146"/>
                  </a:cubicBezTo>
                  <a:cubicBezTo>
                    <a:pt x="669" y="1132"/>
                    <a:pt x="656" y="1132"/>
                    <a:pt x="654" y="1121"/>
                  </a:cubicBezTo>
                  <a:cubicBezTo>
                    <a:pt x="580" y="1118"/>
                    <a:pt x="502" y="1116"/>
                    <a:pt x="429" y="1110"/>
                  </a:cubicBezTo>
                  <a:close/>
                  <a:moveTo>
                    <a:pt x="712" y="1126"/>
                  </a:moveTo>
                  <a:cubicBezTo>
                    <a:pt x="701" y="1125"/>
                    <a:pt x="691" y="1115"/>
                    <a:pt x="682" y="1123"/>
                  </a:cubicBezTo>
                  <a:cubicBezTo>
                    <a:pt x="691" y="1165"/>
                    <a:pt x="796" y="1164"/>
                    <a:pt x="783" y="1114"/>
                  </a:cubicBezTo>
                  <a:cubicBezTo>
                    <a:pt x="761" y="1115"/>
                    <a:pt x="738" y="1128"/>
                    <a:pt x="712" y="112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36" tIns="45717" rIns="91436" bIns="45717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grpSp>
          <p:nvGrpSpPr>
            <p:cNvPr id="5" name="组合 4"/>
            <p:cNvGrpSpPr/>
            <p:nvPr/>
          </p:nvGrpSpPr>
          <p:grpSpPr>
            <a:xfrm>
              <a:off x="418306" y="4026433"/>
              <a:ext cx="1079500" cy="1274582"/>
              <a:chOff x="3279775" y="2938463"/>
              <a:chExt cx="1079500" cy="1274763"/>
            </a:xfrm>
          </p:grpSpPr>
          <p:sp>
            <p:nvSpPr>
              <p:cNvPr id="6" name="Freeform 167"/>
              <p:cNvSpPr>
                <a:spLocks noEditPoints="1"/>
              </p:cNvSpPr>
              <p:nvPr/>
            </p:nvSpPr>
            <p:spPr bwMode="auto">
              <a:xfrm>
                <a:off x="3319463" y="3351213"/>
                <a:ext cx="80963" cy="80963"/>
              </a:xfrm>
              <a:custGeom>
                <a:avLst/>
                <a:gdLst>
                  <a:gd name="T0" fmla="*/ 15 w 125"/>
                  <a:gd name="T1" fmla="*/ 20 h 126"/>
                  <a:gd name="T2" fmla="*/ 31 w 125"/>
                  <a:gd name="T3" fmla="*/ 11 h 126"/>
                  <a:gd name="T4" fmla="*/ 121 w 125"/>
                  <a:gd name="T5" fmla="*/ 66 h 126"/>
                  <a:gd name="T6" fmla="*/ 22 w 125"/>
                  <a:gd name="T7" fmla="*/ 96 h 126"/>
                  <a:gd name="T8" fmla="*/ 15 w 125"/>
                  <a:gd name="T9" fmla="*/ 20 h 126"/>
                  <a:gd name="T10" fmla="*/ 59 w 125"/>
                  <a:gd name="T11" fmla="*/ 89 h 126"/>
                  <a:gd name="T12" fmla="*/ 52 w 125"/>
                  <a:gd name="T13" fmla="*/ 33 h 126"/>
                  <a:gd name="T14" fmla="*/ 59 w 125"/>
                  <a:gd name="T15" fmla="*/ 89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5" h="126">
                    <a:moveTo>
                      <a:pt x="15" y="20"/>
                    </a:moveTo>
                    <a:cubicBezTo>
                      <a:pt x="21" y="24"/>
                      <a:pt x="29" y="16"/>
                      <a:pt x="31" y="11"/>
                    </a:cubicBezTo>
                    <a:cubicBezTo>
                      <a:pt x="71" y="0"/>
                      <a:pt x="125" y="29"/>
                      <a:pt x="121" y="66"/>
                    </a:cubicBezTo>
                    <a:cubicBezTo>
                      <a:pt x="117" y="98"/>
                      <a:pt x="52" y="126"/>
                      <a:pt x="22" y="96"/>
                    </a:cubicBezTo>
                    <a:cubicBezTo>
                      <a:pt x="0" y="71"/>
                      <a:pt x="2" y="48"/>
                      <a:pt x="15" y="20"/>
                    </a:cubicBezTo>
                    <a:close/>
                    <a:moveTo>
                      <a:pt x="59" y="89"/>
                    </a:moveTo>
                    <a:cubicBezTo>
                      <a:pt x="107" y="87"/>
                      <a:pt x="97" y="25"/>
                      <a:pt x="52" y="33"/>
                    </a:cubicBezTo>
                    <a:cubicBezTo>
                      <a:pt x="12" y="45"/>
                      <a:pt x="33" y="89"/>
                      <a:pt x="59" y="8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89642" tIns="44821" rIns="89642" bIns="44821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765"/>
              </a:p>
            </p:txBody>
          </p:sp>
          <p:sp>
            <p:nvSpPr>
              <p:cNvPr id="7" name="Freeform 168"/>
              <p:cNvSpPr>
                <a:spLocks noEditPoints="1"/>
              </p:cNvSpPr>
              <p:nvPr/>
            </p:nvSpPr>
            <p:spPr bwMode="auto">
              <a:xfrm>
                <a:off x="3279775" y="2938463"/>
                <a:ext cx="1079500" cy="1274763"/>
              </a:xfrm>
              <a:custGeom>
                <a:avLst/>
                <a:gdLst>
                  <a:gd name="T0" fmla="*/ 135 w 1672"/>
                  <a:gd name="T1" fmla="*/ 1706 h 1974"/>
                  <a:gd name="T2" fmla="*/ 50 w 1672"/>
                  <a:gd name="T3" fmla="*/ 803 h 1974"/>
                  <a:gd name="T4" fmla="*/ 162 w 1672"/>
                  <a:gd name="T5" fmla="*/ 588 h 1974"/>
                  <a:gd name="T6" fmla="*/ 1444 w 1672"/>
                  <a:gd name="T7" fmla="*/ 259 h 1974"/>
                  <a:gd name="T8" fmla="*/ 1329 w 1672"/>
                  <a:gd name="T9" fmla="*/ 783 h 1974"/>
                  <a:gd name="T10" fmla="*/ 785 w 1672"/>
                  <a:gd name="T11" fmla="*/ 826 h 1974"/>
                  <a:gd name="T12" fmla="*/ 231 w 1672"/>
                  <a:gd name="T13" fmla="*/ 780 h 1974"/>
                  <a:gd name="T14" fmla="*/ 720 w 1672"/>
                  <a:gd name="T15" fmla="*/ 1619 h 1974"/>
                  <a:gd name="T16" fmla="*/ 617 w 1672"/>
                  <a:gd name="T17" fmla="*/ 964 h 1974"/>
                  <a:gd name="T18" fmla="*/ 893 w 1672"/>
                  <a:gd name="T19" fmla="*/ 1068 h 1974"/>
                  <a:gd name="T20" fmla="*/ 1237 w 1672"/>
                  <a:gd name="T21" fmla="*/ 1038 h 1974"/>
                  <a:gd name="T22" fmla="*/ 909 w 1672"/>
                  <a:gd name="T23" fmla="*/ 1715 h 1974"/>
                  <a:gd name="T24" fmla="*/ 194 w 1672"/>
                  <a:gd name="T25" fmla="*/ 636 h 1974"/>
                  <a:gd name="T26" fmla="*/ 1118 w 1672"/>
                  <a:gd name="T27" fmla="*/ 34 h 1974"/>
                  <a:gd name="T28" fmla="*/ 1324 w 1672"/>
                  <a:gd name="T29" fmla="*/ 248 h 1974"/>
                  <a:gd name="T30" fmla="*/ 814 w 1672"/>
                  <a:gd name="T31" fmla="*/ 613 h 1974"/>
                  <a:gd name="T32" fmla="*/ 817 w 1672"/>
                  <a:gd name="T33" fmla="*/ 404 h 1974"/>
                  <a:gd name="T34" fmla="*/ 594 w 1672"/>
                  <a:gd name="T35" fmla="*/ 404 h 1974"/>
                  <a:gd name="T36" fmla="*/ 789 w 1672"/>
                  <a:gd name="T37" fmla="*/ 342 h 1974"/>
                  <a:gd name="T38" fmla="*/ 785 w 1672"/>
                  <a:gd name="T39" fmla="*/ 362 h 1974"/>
                  <a:gd name="T40" fmla="*/ 812 w 1672"/>
                  <a:gd name="T41" fmla="*/ 429 h 1974"/>
                  <a:gd name="T42" fmla="*/ 1572 w 1672"/>
                  <a:gd name="T43" fmla="*/ 604 h 1974"/>
                  <a:gd name="T44" fmla="*/ 259 w 1672"/>
                  <a:gd name="T45" fmla="*/ 702 h 1974"/>
                  <a:gd name="T46" fmla="*/ 1352 w 1672"/>
                  <a:gd name="T47" fmla="*/ 606 h 1974"/>
                  <a:gd name="T48" fmla="*/ 1306 w 1672"/>
                  <a:gd name="T49" fmla="*/ 723 h 1974"/>
                  <a:gd name="T50" fmla="*/ 1099 w 1672"/>
                  <a:gd name="T51" fmla="*/ 560 h 1974"/>
                  <a:gd name="T52" fmla="*/ 1384 w 1672"/>
                  <a:gd name="T53" fmla="*/ 769 h 1974"/>
                  <a:gd name="T54" fmla="*/ 1283 w 1672"/>
                  <a:gd name="T55" fmla="*/ 617 h 1974"/>
                  <a:gd name="T56" fmla="*/ 1184 w 1672"/>
                  <a:gd name="T57" fmla="*/ 576 h 1974"/>
                  <a:gd name="T58" fmla="*/ 589 w 1672"/>
                  <a:gd name="T59" fmla="*/ 1559 h 1974"/>
                  <a:gd name="T60" fmla="*/ 213 w 1672"/>
                  <a:gd name="T61" fmla="*/ 801 h 1974"/>
                  <a:gd name="T62" fmla="*/ 589 w 1672"/>
                  <a:gd name="T63" fmla="*/ 1559 h 1974"/>
                  <a:gd name="T64" fmla="*/ 449 w 1672"/>
                  <a:gd name="T65" fmla="*/ 1520 h 1974"/>
                  <a:gd name="T66" fmla="*/ 82 w 1672"/>
                  <a:gd name="T67" fmla="*/ 817 h 1974"/>
                  <a:gd name="T68" fmla="*/ 511 w 1672"/>
                  <a:gd name="T69" fmla="*/ 1506 h 1974"/>
                  <a:gd name="T70" fmla="*/ 911 w 1672"/>
                  <a:gd name="T71" fmla="*/ 1336 h 1974"/>
                  <a:gd name="T72" fmla="*/ 879 w 1672"/>
                  <a:gd name="T73" fmla="*/ 1240 h 1974"/>
                  <a:gd name="T74" fmla="*/ 835 w 1672"/>
                  <a:gd name="T75" fmla="*/ 1155 h 1974"/>
                  <a:gd name="T76" fmla="*/ 791 w 1672"/>
                  <a:gd name="T77" fmla="*/ 1070 h 1974"/>
                  <a:gd name="T78" fmla="*/ 766 w 1672"/>
                  <a:gd name="T79" fmla="*/ 1024 h 1974"/>
                  <a:gd name="T80" fmla="*/ 681 w 1672"/>
                  <a:gd name="T81" fmla="*/ 992 h 1974"/>
                  <a:gd name="T82" fmla="*/ 1170 w 1672"/>
                  <a:gd name="T83" fmla="*/ 996 h 1974"/>
                  <a:gd name="T84" fmla="*/ 968 w 1672"/>
                  <a:gd name="T85" fmla="*/ 1049 h 1974"/>
                  <a:gd name="T86" fmla="*/ 1152 w 1672"/>
                  <a:gd name="T87" fmla="*/ 1148 h 1974"/>
                  <a:gd name="T88" fmla="*/ 1159 w 1672"/>
                  <a:gd name="T89" fmla="*/ 1196 h 1974"/>
                  <a:gd name="T90" fmla="*/ 1021 w 1672"/>
                  <a:gd name="T91" fmla="*/ 1086 h 1974"/>
                  <a:gd name="T92" fmla="*/ 1143 w 1672"/>
                  <a:gd name="T93" fmla="*/ 1176 h 1974"/>
                  <a:gd name="T94" fmla="*/ 803 w 1672"/>
                  <a:gd name="T95" fmla="*/ 1437 h 1974"/>
                  <a:gd name="T96" fmla="*/ 1067 w 1672"/>
                  <a:gd name="T97" fmla="*/ 1453 h 1974"/>
                  <a:gd name="T98" fmla="*/ 1042 w 1672"/>
                  <a:gd name="T99" fmla="*/ 1453 h 1974"/>
                  <a:gd name="T100" fmla="*/ 973 w 1672"/>
                  <a:gd name="T101" fmla="*/ 1470 h 1974"/>
                  <a:gd name="T102" fmla="*/ 913 w 1672"/>
                  <a:gd name="T103" fmla="*/ 1472 h 1974"/>
                  <a:gd name="T104" fmla="*/ 936 w 1672"/>
                  <a:gd name="T105" fmla="*/ 1470 h 1974"/>
                  <a:gd name="T106" fmla="*/ 948 w 1672"/>
                  <a:gd name="T107" fmla="*/ 1692 h 1974"/>
                  <a:gd name="T108" fmla="*/ 403 w 1672"/>
                  <a:gd name="T109" fmla="*/ 1552 h 1974"/>
                  <a:gd name="T110" fmla="*/ 525 w 1672"/>
                  <a:gd name="T111" fmla="*/ 1532 h 1974"/>
                  <a:gd name="T112" fmla="*/ 500 w 1672"/>
                  <a:gd name="T113" fmla="*/ 1715 h 1974"/>
                  <a:gd name="T114" fmla="*/ 84 w 1672"/>
                  <a:gd name="T115" fmla="*/ 1773 h 1974"/>
                  <a:gd name="T116" fmla="*/ 975 w 1672"/>
                  <a:gd name="T117" fmla="*/ 1823 h 1974"/>
                  <a:gd name="T118" fmla="*/ 311 w 1672"/>
                  <a:gd name="T119" fmla="*/ 1644 h 19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672" h="1974">
                    <a:moveTo>
                      <a:pt x="909" y="1715"/>
                    </a:moveTo>
                    <a:cubicBezTo>
                      <a:pt x="941" y="1755"/>
                      <a:pt x="1005" y="1780"/>
                      <a:pt x="998" y="1844"/>
                    </a:cubicBezTo>
                    <a:cubicBezTo>
                      <a:pt x="918" y="1889"/>
                      <a:pt x="831" y="1928"/>
                      <a:pt x="723" y="1945"/>
                    </a:cubicBezTo>
                    <a:cubicBezTo>
                      <a:pt x="514" y="1966"/>
                      <a:pt x="296" y="1974"/>
                      <a:pt x="114" y="1897"/>
                    </a:cubicBezTo>
                    <a:cubicBezTo>
                      <a:pt x="73" y="1893"/>
                      <a:pt x="61" y="1861"/>
                      <a:pt x="29" y="1849"/>
                    </a:cubicBezTo>
                    <a:cubicBezTo>
                      <a:pt x="9" y="1812"/>
                      <a:pt x="58" y="1783"/>
                      <a:pt x="84" y="1754"/>
                    </a:cubicBezTo>
                    <a:cubicBezTo>
                      <a:pt x="100" y="1737"/>
                      <a:pt x="111" y="1722"/>
                      <a:pt x="135" y="1706"/>
                    </a:cubicBezTo>
                    <a:cubicBezTo>
                      <a:pt x="171" y="1681"/>
                      <a:pt x="221" y="1655"/>
                      <a:pt x="263" y="1637"/>
                    </a:cubicBezTo>
                    <a:cubicBezTo>
                      <a:pt x="274" y="1633"/>
                      <a:pt x="286" y="1633"/>
                      <a:pt x="295" y="1628"/>
                    </a:cubicBezTo>
                    <a:cubicBezTo>
                      <a:pt x="306" y="1623"/>
                      <a:pt x="313" y="1612"/>
                      <a:pt x="325" y="1612"/>
                    </a:cubicBezTo>
                    <a:cubicBezTo>
                      <a:pt x="330" y="1571"/>
                      <a:pt x="359" y="1546"/>
                      <a:pt x="399" y="1534"/>
                    </a:cubicBezTo>
                    <a:cubicBezTo>
                      <a:pt x="340" y="1391"/>
                      <a:pt x="267" y="1249"/>
                      <a:pt x="201" y="1102"/>
                    </a:cubicBezTo>
                    <a:cubicBezTo>
                      <a:pt x="169" y="1029"/>
                      <a:pt x="128" y="961"/>
                      <a:pt x="93" y="888"/>
                    </a:cubicBezTo>
                    <a:cubicBezTo>
                      <a:pt x="80" y="860"/>
                      <a:pt x="68" y="826"/>
                      <a:pt x="50" y="803"/>
                    </a:cubicBezTo>
                    <a:cubicBezTo>
                      <a:pt x="44" y="797"/>
                      <a:pt x="47" y="800"/>
                      <a:pt x="43" y="792"/>
                    </a:cubicBezTo>
                    <a:cubicBezTo>
                      <a:pt x="38" y="783"/>
                      <a:pt x="26" y="777"/>
                      <a:pt x="22" y="769"/>
                    </a:cubicBezTo>
                    <a:cubicBezTo>
                      <a:pt x="19" y="764"/>
                      <a:pt x="17" y="748"/>
                      <a:pt x="13" y="735"/>
                    </a:cubicBezTo>
                    <a:cubicBezTo>
                      <a:pt x="3" y="702"/>
                      <a:pt x="0" y="674"/>
                      <a:pt x="17" y="640"/>
                    </a:cubicBezTo>
                    <a:cubicBezTo>
                      <a:pt x="25" y="631"/>
                      <a:pt x="36" y="624"/>
                      <a:pt x="43" y="613"/>
                    </a:cubicBezTo>
                    <a:cubicBezTo>
                      <a:pt x="71" y="597"/>
                      <a:pt x="102" y="588"/>
                      <a:pt x="132" y="581"/>
                    </a:cubicBezTo>
                    <a:cubicBezTo>
                      <a:pt x="141" y="584"/>
                      <a:pt x="154" y="583"/>
                      <a:pt x="162" y="588"/>
                    </a:cubicBezTo>
                    <a:cubicBezTo>
                      <a:pt x="224" y="546"/>
                      <a:pt x="280" y="521"/>
                      <a:pt x="353" y="491"/>
                    </a:cubicBezTo>
                    <a:cubicBezTo>
                      <a:pt x="521" y="403"/>
                      <a:pt x="716" y="341"/>
                      <a:pt x="872" y="241"/>
                    </a:cubicBezTo>
                    <a:cubicBezTo>
                      <a:pt x="873" y="189"/>
                      <a:pt x="859" y="123"/>
                      <a:pt x="874" y="80"/>
                    </a:cubicBezTo>
                    <a:cubicBezTo>
                      <a:pt x="908" y="46"/>
                      <a:pt x="981" y="30"/>
                      <a:pt x="1028" y="16"/>
                    </a:cubicBezTo>
                    <a:cubicBezTo>
                      <a:pt x="1067" y="4"/>
                      <a:pt x="1102" y="0"/>
                      <a:pt x="1138" y="22"/>
                    </a:cubicBezTo>
                    <a:cubicBezTo>
                      <a:pt x="1188" y="80"/>
                      <a:pt x="1232" y="145"/>
                      <a:pt x="1276" y="209"/>
                    </a:cubicBezTo>
                    <a:cubicBezTo>
                      <a:pt x="1332" y="232"/>
                      <a:pt x="1391" y="236"/>
                      <a:pt x="1444" y="259"/>
                    </a:cubicBezTo>
                    <a:cubicBezTo>
                      <a:pt x="1455" y="264"/>
                      <a:pt x="1464" y="276"/>
                      <a:pt x="1476" y="282"/>
                    </a:cubicBezTo>
                    <a:cubicBezTo>
                      <a:pt x="1550" y="316"/>
                      <a:pt x="1611" y="377"/>
                      <a:pt x="1667" y="431"/>
                    </a:cubicBezTo>
                    <a:cubicBezTo>
                      <a:pt x="1660" y="451"/>
                      <a:pt x="1672" y="483"/>
                      <a:pt x="1664" y="509"/>
                    </a:cubicBezTo>
                    <a:cubicBezTo>
                      <a:pt x="1653" y="552"/>
                      <a:pt x="1612" y="588"/>
                      <a:pt x="1579" y="624"/>
                    </a:cubicBezTo>
                    <a:cubicBezTo>
                      <a:pt x="1543" y="663"/>
                      <a:pt x="1517" y="682"/>
                      <a:pt x="1471" y="709"/>
                    </a:cubicBezTo>
                    <a:cubicBezTo>
                      <a:pt x="1451" y="721"/>
                      <a:pt x="1435" y="737"/>
                      <a:pt x="1409" y="741"/>
                    </a:cubicBezTo>
                    <a:cubicBezTo>
                      <a:pt x="1417" y="795"/>
                      <a:pt x="1373" y="796"/>
                      <a:pt x="1329" y="783"/>
                    </a:cubicBezTo>
                    <a:cubicBezTo>
                      <a:pt x="1310" y="803"/>
                      <a:pt x="1309" y="840"/>
                      <a:pt x="1281" y="849"/>
                    </a:cubicBezTo>
                    <a:cubicBezTo>
                      <a:pt x="1256" y="857"/>
                      <a:pt x="1231" y="839"/>
                      <a:pt x="1205" y="831"/>
                    </a:cubicBezTo>
                    <a:cubicBezTo>
                      <a:pt x="1172" y="831"/>
                      <a:pt x="1139" y="854"/>
                      <a:pt x="1104" y="863"/>
                    </a:cubicBezTo>
                    <a:cubicBezTo>
                      <a:pt x="1102" y="863"/>
                      <a:pt x="1099" y="865"/>
                      <a:pt x="1099" y="865"/>
                    </a:cubicBezTo>
                    <a:cubicBezTo>
                      <a:pt x="1028" y="868"/>
                      <a:pt x="938" y="881"/>
                      <a:pt x="849" y="879"/>
                    </a:cubicBezTo>
                    <a:cubicBezTo>
                      <a:pt x="831" y="866"/>
                      <a:pt x="797" y="870"/>
                      <a:pt x="782" y="854"/>
                    </a:cubicBezTo>
                    <a:cubicBezTo>
                      <a:pt x="782" y="840"/>
                      <a:pt x="779" y="836"/>
                      <a:pt x="785" y="826"/>
                    </a:cubicBezTo>
                    <a:cubicBezTo>
                      <a:pt x="758" y="711"/>
                      <a:pt x="797" y="588"/>
                      <a:pt x="831" y="493"/>
                    </a:cubicBezTo>
                    <a:cubicBezTo>
                      <a:pt x="819" y="492"/>
                      <a:pt x="800" y="504"/>
                      <a:pt x="791" y="514"/>
                    </a:cubicBezTo>
                    <a:cubicBezTo>
                      <a:pt x="765" y="523"/>
                      <a:pt x="737" y="530"/>
                      <a:pt x="711" y="539"/>
                    </a:cubicBezTo>
                    <a:cubicBezTo>
                      <a:pt x="639" y="565"/>
                      <a:pt x="556" y="603"/>
                      <a:pt x="484" y="638"/>
                    </a:cubicBezTo>
                    <a:cubicBezTo>
                      <a:pt x="451" y="654"/>
                      <a:pt x="415" y="666"/>
                      <a:pt x="383" y="682"/>
                    </a:cubicBezTo>
                    <a:cubicBezTo>
                      <a:pt x="346" y="700"/>
                      <a:pt x="314" y="718"/>
                      <a:pt x="279" y="739"/>
                    </a:cubicBezTo>
                    <a:cubicBezTo>
                      <a:pt x="259" y="751"/>
                      <a:pt x="245" y="762"/>
                      <a:pt x="231" y="780"/>
                    </a:cubicBezTo>
                    <a:cubicBezTo>
                      <a:pt x="259" y="894"/>
                      <a:pt x="326" y="988"/>
                      <a:pt x="369" y="1095"/>
                    </a:cubicBezTo>
                    <a:cubicBezTo>
                      <a:pt x="389" y="1134"/>
                      <a:pt x="405" y="1173"/>
                      <a:pt x="426" y="1212"/>
                    </a:cubicBezTo>
                    <a:cubicBezTo>
                      <a:pt x="433" y="1224"/>
                      <a:pt x="442" y="1234"/>
                      <a:pt x="449" y="1247"/>
                    </a:cubicBezTo>
                    <a:cubicBezTo>
                      <a:pt x="481" y="1300"/>
                      <a:pt x="503" y="1357"/>
                      <a:pt x="537" y="1407"/>
                    </a:cubicBezTo>
                    <a:cubicBezTo>
                      <a:pt x="549" y="1427"/>
                      <a:pt x="558" y="1447"/>
                      <a:pt x="569" y="1467"/>
                    </a:cubicBezTo>
                    <a:cubicBezTo>
                      <a:pt x="576" y="1480"/>
                      <a:pt x="592" y="1492"/>
                      <a:pt x="589" y="1511"/>
                    </a:cubicBezTo>
                    <a:cubicBezTo>
                      <a:pt x="641" y="1551"/>
                      <a:pt x="716" y="1558"/>
                      <a:pt x="720" y="1619"/>
                    </a:cubicBezTo>
                    <a:cubicBezTo>
                      <a:pt x="750" y="1641"/>
                      <a:pt x="785" y="1645"/>
                      <a:pt x="819" y="1656"/>
                    </a:cubicBezTo>
                    <a:cubicBezTo>
                      <a:pt x="798" y="1534"/>
                      <a:pt x="789" y="1437"/>
                      <a:pt x="762" y="1318"/>
                    </a:cubicBezTo>
                    <a:cubicBezTo>
                      <a:pt x="761" y="1308"/>
                      <a:pt x="770" y="1308"/>
                      <a:pt x="773" y="1302"/>
                    </a:cubicBezTo>
                    <a:cubicBezTo>
                      <a:pt x="738" y="1247"/>
                      <a:pt x="701" y="1165"/>
                      <a:pt x="667" y="1091"/>
                    </a:cubicBezTo>
                    <a:cubicBezTo>
                      <a:pt x="660" y="1075"/>
                      <a:pt x="649" y="1059"/>
                      <a:pt x="644" y="1045"/>
                    </a:cubicBezTo>
                    <a:cubicBezTo>
                      <a:pt x="640" y="1030"/>
                      <a:pt x="639" y="1010"/>
                      <a:pt x="631" y="992"/>
                    </a:cubicBezTo>
                    <a:cubicBezTo>
                      <a:pt x="627" y="983"/>
                      <a:pt x="621" y="975"/>
                      <a:pt x="617" y="964"/>
                    </a:cubicBezTo>
                    <a:cubicBezTo>
                      <a:pt x="611" y="950"/>
                      <a:pt x="595" y="922"/>
                      <a:pt x="596" y="904"/>
                    </a:cubicBezTo>
                    <a:cubicBezTo>
                      <a:pt x="599" y="875"/>
                      <a:pt x="664" y="837"/>
                      <a:pt x="697" y="842"/>
                    </a:cubicBezTo>
                    <a:cubicBezTo>
                      <a:pt x="702" y="846"/>
                      <a:pt x="708" y="858"/>
                      <a:pt x="702" y="865"/>
                    </a:cubicBezTo>
                    <a:cubicBezTo>
                      <a:pt x="738" y="931"/>
                      <a:pt x="770" y="1001"/>
                      <a:pt x="805" y="1068"/>
                    </a:cubicBezTo>
                    <a:cubicBezTo>
                      <a:pt x="832" y="1113"/>
                      <a:pt x="861" y="1165"/>
                      <a:pt x="883" y="1217"/>
                    </a:cubicBezTo>
                    <a:cubicBezTo>
                      <a:pt x="890" y="1232"/>
                      <a:pt x="894" y="1257"/>
                      <a:pt x="913" y="1258"/>
                    </a:cubicBezTo>
                    <a:cubicBezTo>
                      <a:pt x="907" y="1196"/>
                      <a:pt x="911" y="1120"/>
                      <a:pt x="893" y="1068"/>
                    </a:cubicBezTo>
                    <a:cubicBezTo>
                      <a:pt x="910" y="1039"/>
                      <a:pt x="938" y="991"/>
                      <a:pt x="934" y="948"/>
                    </a:cubicBezTo>
                    <a:cubicBezTo>
                      <a:pt x="961" y="941"/>
                      <a:pt x="971" y="975"/>
                      <a:pt x="982" y="992"/>
                    </a:cubicBezTo>
                    <a:cubicBezTo>
                      <a:pt x="1001" y="1019"/>
                      <a:pt x="1017" y="1045"/>
                      <a:pt x="1046" y="1061"/>
                    </a:cubicBezTo>
                    <a:cubicBezTo>
                      <a:pt x="1040" y="1104"/>
                      <a:pt x="1052" y="1143"/>
                      <a:pt x="1049" y="1185"/>
                    </a:cubicBezTo>
                    <a:cubicBezTo>
                      <a:pt x="1071" y="1110"/>
                      <a:pt x="1103" y="1036"/>
                      <a:pt x="1127" y="971"/>
                    </a:cubicBezTo>
                    <a:cubicBezTo>
                      <a:pt x="1144" y="958"/>
                      <a:pt x="1180" y="973"/>
                      <a:pt x="1196" y="983"/>
                    </a:cubicBezTo>
                    <a:cubicBezTo>
                      <a:pt x="1189" y="1016"/>
                      <a:pt x="1216" y="1025"/>
                      <a:pt x="1237" y="1038"/>
                    </a:cubicBezTo>
                    <a:cubicBezTo>
                      <a:pt x="1239" y="1100"/>
                      <a:pt x="1188" y="1142"/>
                      <a:pt x="1207" y="1203"/>
                    </a:cubicBezTo>
                    <a:cubicBezTo>
                      <a:pt x="1204" y="1239"/>
                      <a:pt x="1153" y="1253"/>
                      <a:pt x="1154" y="1212"/>
                    </a:cubicBezTo>
                    <a:cubicBezTo>
                      <a:pt x="1146" y="1238"/>
                      <a:pt x="1139" y="1266"/>
                      <a:pt x="1125" y="1286"/>
                    </a:cubicBezTo>
                    <a:cubicBezTo>
                      <a:pt x="1153" y="1303"/>
                      <a:pt x="1123" y="1357"/>
                      <a:pt x="1120" y="1391"/>
                    </a:cubicBezTo>
                    <a:cubicBezTo>
                      <a:pt x="1117" y="1416"/>
                      <a:pt x="1121" y="1442"/>
                      <a:pt x="1120" y="1467"/>
                    </a:cubicBezTo>
                    <a:cubicBezTo>
                      <a:pt x="1115" y="1543"/>
                      <a:pt x="1104" y="1618"/>
                      <a:pt x="1097" y="1679"/>
                    </a:cubicBezTo>
                    <a:cubicBezTo>
                      <a:pt x="1049" y="1716"/>
                      <a:pt x="965" y="1721"/>
                      <a:pt x="909" y="1715"/>
                    </a:cubicBezTo>
                    <a:close/>
                    <a:moveTo>
                      <a:pt x="27" y="693"/>
                    </a:moveTo>
                    <a:cubicBezTo>
                      <a:pt x="23" y="709"/>
                      <a:pt x="42" y="754"/>
                      <a:pt x="50" y="762"/>
                    </a:cubicBezTo>
                    <a:cubicBezTo>
                      <a:pt x="52" y="765"/>
                      <a:pt x="69" y="778"/>
                      <a:pt x="77" y="783"/>
                    </a:cubicBezTo>
                    <a:cubicBezTo>
                      <a:pt x="132" y="816"/>
                      <a:pt x="213" y="776"/>
                      <a:pt x="215" y="732"/>
                    </a:cubicBezTo>
                    <a:cubicBezTo>
                      <a:pt x="217" y="732"/>
                      <a:pt x="220" y="732"/>
                      <a:pt x="222" y="732"/>
                    </a:cubicBezTo>
                    <a:cubicBezTo>
                      <a:pt x="224" y="724"/>
                      <a:pt x="220" y="700"/>
                      <a:pt x="220" y="700"/>
                    </a:cubicBezTo>
                    <a:cubicBezTo>
                      <a:pt x="224" y="672"/>
                      <a:pt x="208" y="660"/>
                      <a:pt x="194" y="636"/>
                    </a:cubicBezTo>
                    <a:cubicBezTo>
                      <a:pt x="175" y="626"/>
                      <a:pt x="149" y="625"/>
                      <a:pt x="121" y="613"/>
                    </a:cubicBezTo>
                    <a:cubicBezTo>
                      <a:pt x="84" y="615"/>
                      <a:pt x="41" y="636"/>
                      <a:pt x="31" y="670"/>
                    </a:cubicBezTo>
                    <a:cubicBezTo>
                      <a:pt x="34" y="670"/>
                      <a:pt x="37" y="671"/>
                      <a:pt x="36" y="675"/>
                    </a:cubicBezTo>
                    <a:cubicBezTo>
                      <a:pt x="33" y="675"/>
                      <a:pt x="31" y="676"/>
                      <a:pt x="29" y="677"/>
                    </a:cubicBezTo>
                    <a:cubicBezTo>
                      <a:pt x="35" y="686"/>
                      <a:pt x="27" y="691"/>
                      <a:pt x="27" y="693"/>
                    </a:cubicBezTo>
                    <a:close/>
                    <a:moveTo>
                      <a:pt x="1170" y="91"/>
                    </a:moveTo>
                    <a:cubicBezTo>
                      <a:pt x="1153" y="70"/>
                      <a:pt x="1141" y="47"/>
                      <a:pt x="1118" y="34"/>
                    </a:cubicBezTo>
                    <a:cubicBezTo>
                      <a:pt x="1082" y="14"/>
                      <a:pt x="1052" y="30"/>
                      <a:pt x="1019" y="41"/>
                    </a:cubicBezTo>
                    <a:cubicBezTo>
                      <a:pt x="951" y="64"/>
                      <a:pt x="884" y="69"/>
                      <a:pt x="883" y="149"/>
                    </a:cubicBezTo>
                    <a:cubicBezTo>
                      <a:pt x="883" y="210"/>
                      <a:pt x="903" y="286"/>
                      <a:pt x="904" y="342"/>
                    </a:cubicBezTo>
                    <a:cubicBezTo>
                      <a:pt x="972" y="243"/>
                      <a:pt x="1099" y="215"/>
                      <a:pt x="1244" y="199"/>
                    </a:cubicBezTo>
                    <a:cubicBezTo>
                      <a:pt x="1227" y="161"/>
                      <a:pt x="1196" y="122"/>
                      <a:pt x="1170" y="91"/>
                    </a:cubicBezTo>
                    <a:close/>
                    <a:moveTo>
                      <a:pt x="1359" y="252"/>
                    </a:moveTo>
                    <a:cubicBezTo>
                      <a:pt x="1348" y="250"/>
                      <a:pt x="1336" y="251"/>
                      <a:pt x="1324" y="248"/>
                    </a:cubicBezTo>
                    <a:cubicBezTo>
                      <a:pt x="1293" y="238"/>
                      <a:pt x="1258" y="222"/>
                      <a:pt x="1228" y="222"/>
                    </a:cubicBezTo>
                    <a:cubicBezTo>
                      <a:pt x="1180" y="223"/>
                      <a:pt x="1123" y="236"/>
                      <a:pt x="1083" y="248"/>
                    </a:cubicBezTo>
                    <a:cubicBezTo>
                      <a:pt x="1027" y="264"/>
                      <a:pt x="975" y="297"/>
                      <a:pt x="941" y="333"/>
                    </a:cubicBezTo>
                    <a:cubicBezTo>
                      <a:pt x="934" y="340"/>
                      <a:pt x="925" y="345"/>
                      <a:pt x="920" y="351"/>
                    </a:cubicBezTo>
                    <a:cubicBezTo>
                      <a:pt x="891" y="383"/>
                      <a:pt x="883" y="428"/>
                      <a:pt x="865" y="470"/>
                    </a:cubicBezTo>
                    <a:cubicBezTo>
                      <a:pt x="855" y="495"/>
                      <a:pt x="840" y="518"/>
                      <a:pt x="831" y="544"/>
                    </a:cubicBezTo>
                    <a:cubicBezTo>
                      <a:pt x="823" y="566"/>
                      <a:pt x="820" y="591"/>
                      <a:pt x="814" y="613"/>
                    </a:cubicBezTo>
                    <a:cubicBezTo>
                      <a:pt x="799" y="673"/>
                      <a:pt x="788" y="733"/>
                      <a:pt x="798" y="808"/>
                    </a:cubicBezTo>
                    <a:cubicBezTo>
                      <a:pt x="796" y="791"/>
                      <a:pt x="809" y="788"/>
                      <a:pt x="810" y="774"/>
                    </a:cubicBezTo>
                    <a:cubicBezTo>
                      <a:pt x="857" y="734"/>
                      <a:pt x="891" y="683"/>
                      <a:pt x="943" y="640"/>
                    </a:cubicBezTo>
                    <a:cubicBezTo>
                      <a:pt x="991" y="601"/>
                      <a:pt x="1047" y="570"/>
                      <a:pt x="1106" y="537"/>
                    </a:cubicBezTo>
                    <a:cubicBezTo>
                      <a:pt x="1255" y="455"/>
                      <a:pt x="1440" y="385"/>
                      <a:pt x="1621" y="415"/>
                    </a:cubicBezTo>
                    <a:cubicBezTo>
                      <a:pt x="1555" y="343"/>
                      <a:pt x="1471" y="279"/>
                      <a:pt x="1359" y="252"/>
                    </a:cubicBezTo>
                    <a:close/>
                    <a:moveTo>
                      <a:pt x="817" y="404"/>
                    </a:moveTo>
                    <a:cubicBezTo>
                      <a:pt x="837" y="414"/>
                      <a:pt x="832" y="422"/>
                      <a:pt x="856" y="429"/>
                    </a:cubicBezTo>
                    <a:cubicBezTo>
                      <a:pt x="864" y="420"/>
                      <a:pt x="862" y="410"/>
                      <a:pt x="867" y="401"/>
                    </a:cubicBezTo>
                    <a:cubicBezTo>
                      <a:pt x="823" y="382"/>
                      <a:pt x="825" y="316"/>
                      <a:pt x="883" y="312"/>
                    </a:cubicBezTo>
                    <a:cubicBezTo>
                      <a:pt x="879" y="299"/>
                      <a:pt x="883" y="283"/>
                      <a:pt x="876" y="277"/>
                    </a:cubicBezTo>
                    <a:cubicBezTo>
                      <a:pt x="821" y="290"/>
                      <a:pt x="798" y="341"/>
                      <a:pt x="817" y="404"/>
                    </a:cubicBezTo>
                    <a:close/>
                    <a:moveTo>
                      <a:pt x="649" y="372"/>
                    </a:moveTo>
                    <a:cubicBezTo>
                      <a:pt x="630" y="381"/>
                      <a:pt x="614" y="395"/>
                      <a:pt x="594" y="404"/>
                    </a:cubicBezTo>
                    <a:cubicBezTo>
                      <a:pt x="453" y="466"/>
                      <a:pt x="311" y="521"/>
                      <a:pt x="183" y="594"/>
                    </a:cubicBezTo>
                    <a:cubicBezTo>
                      <a:pt x="191" y="593"/>
                      <a:pt x="186" y="607"/>
                      <a:pt x="201" y="606"/>
                    </a:cubicBezTo>
                    <a:cubicBezTo>
                      <a:pt x="208" y="606"/>
                      <a:pt x="219" y="594"/>
                      <a:pt x="226" y="590"/>
                    </a:cubicBezTo>
                    <a:cubicBezTo>
                      <a:pt x="250" y="576"/>
                      <a:pt x="291" y="556"/>
                      <a:pt x="311" y="546"/>
                    </a:cubicBezTo>
                    <a:cubicBezTo>
                      <a:pt x="347" y="530"/>
                      <a:pt x="386" y="515"/>
                      <a:pt x="424" y="498"/>
                    </a:cubicBezTo>
                    <a:cubicBezTo>
                      <a:pt x="484" y="471"/>
                      <a:pt x="550" y="450"/>
                      <a:pt x="605" y="424"/>
                    </a:cubicBezTo>
                    <a:cubicBezTo>
                      <a:pt x="669" y="395"/>
                      <a:pt x="730" y="367"/>
                      <a:pt x="789" y="342"/>
                    </a:cubicBezTo>
                    <a:cubicBezTo>
                      <a:pt x="791" y="328"/>
                      <a:pt x="805" y="315"/>
                      <a:pt x="801" y="303"/>
                    </a:cubicBezTo>
                    <a:cubicBezTo>
                      <a:pt x="755" y="335"/>
                      <a:pt x="699" y="346"/>
                      <a:pt x="649" y="372"/>
                    </a:cubicBezTo>
                    <a:close/>
                    <a:moveTo>
                      <a:pt x="879" y="381"/>
                    </a:moveTo>
                    <a:cubicBezTo>
                      <a:pt x="887" y="364"/>
                      <a:pt x="894" y="345"/>
                      <a:pt x="881" y="330"/>
                    </a:cubicBezTo>
                    <a:cubicBezTo>
                      <a:pt x="864" y="336"/>
                      <a:pt x="856" y="371"/>
                      <a:pt x="879" y="381"/>
                    </a:cubicBezTo>
                    <a:close/>
                    <a:moveTo>
                      <a:pt x="787" y="388"/>
                    </a:moveTo>
                    <a:cubicBezTo>
                      <a:pt x="790" y="378"/>
                      <a:pt x="783" y="374"/>
                      <a:pt x="785" y="362"/>
                    </a:cubicBezTo>
                    <a:cubicBezTo>
                      <a:pt x="783" y="362"/>
                      <a:pt x="782" y="362"/>
                      <a:pt x="780" y="362"/>
                    </a:cubicBezTo>
                    <a:cubicBezTo>
                      <a:pt x="700" y="399"/>
                      <a:pt x="629" y="439"/>
                      <a:pt x="543" y="466"/>
                    </a:cubicBezTo>
                    <a:cubicBezTo>
                      <a:pt x="522" y="482"/>
                      <a:pt x="490" y="490"/>
                      <a:pt x="458" y="503"/>
                    </a:cubicBezTo>
                    <a:cubicBezTo>
                      <a:pt x="432" y="513"/>
                      <a:pt x="405" y="530"/>
                      <a:pt x="376" y="542"/>
                    </a:cubicBezTo>
                    <a:cubicBezTo>
                      <a:pt x="334" y="559"/>
                      <a:pt x="278" y="581"/>
                      <a:pt x="240" y="601"/>
                    </a:cubicBezTo>
                    <a:cubicBezTo>
                      <a:pt x="198" y="624"/>
                      <a:pt x="251" y="654"/>
                      <a:pt x="254" y="684"/>
                    </a:cubicBezTo>
                    <a:cubicBezTo>
                      <a:pt x="440" y="594"/>
                      <a:pt x="638" y="531"/>
                      <a:pt x="812" y="429"/>
                    </a:cubicBezTo>
                    <a:cubicBezTo>
                      <a:pt x="798" y="427"/>
                      <a:pt x="800" y="397"/>
                      <a:pt x="787" y="388"/>
                    </a:cubicBezTo>
                    <a:close/>
                    <a:moveTo>
                      <a:pt x="1572" y="604"/>
                    </a:moveTo>
                    <a:cubicBezTo>
                      <a:pt x="1614" y="557"/>
                      <a:pt x="1658" y="510"/>
                      <a:pt x="1637" y="445"/>
                    </a:cubicBezTo>
                    <a:cubicBezTo>
                      <a:pt x="1624" y="437"/>
                      <a:pt x="1614" y="431"/>
                      <a:pt x="1598" y="429"/>
                    </a:cubicBezTo>
                    <a:cubicBezTo>
                      <a:pt x="1502" y="415"/>
                      <a:pt x="1393" y="440"/>
                      <a:pt x="1324" y="461"/>
                    </a:cubicBezTo>
                    <a:cubicBezTo>
                      <a:pt x="1346" y="559"/>
                      <a:pt x="1397" y="634"/>
                      <a:pt x="1407" y="723"/>
                    </a:cubicBezTo>
                    <a:cubicBezTo>
                      <a:pt x="1472" y="688"/>
                      <a:pt x="1525" y="657"/>
                      <a:pt x="1572" y="604"/>
                    </a:cubicBezTo>
                    <a:close/>
                    <a:moveTo>
                      <a:pt x="828" y="452"/>
                    </a:moveTo>
                    <a:cubicBezTo>
                      <a:pt x="830" y="452"/>
                      <a:pt x="831" y="450"/>
                      <a:pt x="828" y="450"/>
                    </a:cubicBezTo>
                    <a:cubicBezTo>
                      <a:pt x="817" y="458"/>
                      <a:pt x="800" y="461"/>
                      <a:pt x="789" y="463"/>
                    </a:cubicBezTo>
                    <a:cubicBezTo>
                      <a:pt x="749" y="474"/>
                      <a:pt x="701" y="519"/>
                      <a:pt x="663" y="530"/>
                    </a:cubicBezTo>
                    <a:cubicBezTo>
                      <a:pt x="621" y="543"/>
                      <a:pt x="585" y="561"/>
                      <a:pt x="546" y="578"/>
                    </a:cubicBezTo>
                    <a:cubicBezTo>
                      <a:pt x="501" y="598"/>
                      <a:pt x="452" y="616"/>
                      <a:pt x="415" y="633"/>
                    </a:cubicBezTo>
                    <a:cubicBezTo>
                      <a:pt x="363" y="658"/>
                      <a:pt x="306" y="671"/>
                      <a:pt x="259" y="702"/>
                    </a:cubicBezTo>
                    <a:cubicBezTo>
                      <a:pt x="260" y="710"/>
                      <a:pt x="265" y="719"/>
                      <a:pt x="256" y="730"/>
                    </a:cubicBezTo>
                    <a:cubicBezTo>
                      <a:pt x="346" y="673"/>
                      <a:pt x="444" y="633"/>
                      <a:pt x="543" y="592"/>
                    </a:cubicBezTo>
                    <a:cubicBezTo>
                      <a:pt x="606" y="566"/>
                      <a:pt x="664" y="530"/>
                      <a:pt x="734" y="516"/>
                    </a:cubicBezTo>
                    <a:cubicBezTo>
                      <a:pt x="771" y="497"/>
                      <a:pt x="810" y="479"/>
                      <a:pt x="847" y="459"/>
                    </a:cubicBezTo>
                    <a:cubicBezTo>
                      <a:pt x="845" y="451"/>
                      <a:pt x="833" y="460"/>
                      <a:pt x="828" y="452"/>
                    </a:cubicBezTo>
                    <a:close/>
                    <a:moveTo>
                      <a:pt x="1386" y="702"/>
                    </a:moveTo>
                    <a:cubicBezTo>
                      <a:pt x="1381" y="674"/>
                      <a:pt x="1366" y="640"/>
                      <a:pt x="1352" y="606"/>
                    </a:cubicBezTo>
                    <a:cubicBezTo>
                      <a:pt x="1347" y="594"/>
                      <a:pt x="1347" y="580"/>
                      <a:pt x="1343" y="567"/>
                    </a:cubicBezTo>
                    <a:cubicBezTo>
                      <a:pt x="1337" y="550"/>
                      <a:pt x="1325" y="535"/>
                      <a:pt x="1320" y="521"/>
                    </a:cubicBezTo>
                    <a:cubicBezTo>
                      <a:pt x="1312" y="500"/>
                      <a:pt x="1312" y="483"/>
                      <a:pt x="1295" y="473"/>
                    </a:cubicBezTo>
                    <a:cubicBezTo>
                      <a:pt x="1284" y="477"/>
                      <a:pt x="1270" y="478"/>
                      <a:pt x="1265" y="486"/>
                    </a:cubicBezTo>
                    <a:cubicBezTo>
                      <a:pt x="1276" y="539"/>
                      <a:pt x="1313" y="609"/>
                      <a:pt x="1338" y="668"/>
                    </a:cubicBezTo>
                    <a:cubicBezTo>
                      <a:pt x="1346" y="686"/>
                      <a:pt x="1346" y="701"/>
                      <a:pt x="1345" y="712"/>
                    </a:cubicBezTo>
                    <a:cubicBezTo>
                      <a:pt x="1341" y="728"/>
                      <a:pt x="1320" y="736"/>
                      <a:pt x="1306" y="723"/>
                    </a:cubicBezTo>
                    <a:cubicBezTo>
                      <a:pt x="1278" y="641"/>
                      <a:pt x="1238" y="583"/>
                      <a:pt x="1205" y="509"/>
                    </a:cubicBezTo>
                    <a:cubicBezTo>
                      <a:pt x="1197" y="510"/>
                      <a:pt x="1191" y="514"/>
                      <a:pt x="1187" y="519"/>
                    </a:cubicBezTo>
                    <a:cubicBezTo>
                      <a:pt x="1196" y="562"/>
                      <a:pt x="1221" y="607"/>
                      <a:pt x="1242" y="652"/>
                    </a:cubicBezTo>
                    <a:cubicBezTo>
                      <a:pt x="1256" y="684"/>
                      <a:pt x="1278" y="725"/>
                      <a:pt x="1258" y="757"/>
                    </a:cubicBezTo>
                    <a:cubicBezTo>
                      <a:pt x="1230" y="763"/>
                      <a:pt x="1204" y="721"/>
                      <a:pt x="1193" y="700"/>
                    </a:cubicBezTo>
                    <a:cubicBezTo>
                      <a:pt x="1169" y="654"/>
                      <a:pt x="1150" y="588"/>
                      <a:pt x="1129" y="546"/>
                    </a:cubicBezTo>
                    <a:cubicBezTo>
                      <a:pt x="1118" y="549"/>
                      <a:pt x="1109" y="555"/>
                      <a:pt x="1099" y="560"/>
                    </a:cubicBezTo>
                    <a:cubicBezTo>
                      <a:pt x="1098" y="568"/>
                      <a:pt x="1109" y="566"/>
                      <a:pt x="1106" y="576"/>
                    </a:cubicBezTo>
                    <a:cubicBezTo>
                      <a:pt x="1101" y="599"/>
                      <a:pt x="1124" y="624"/>
                      <a:pt x="1141" y="650"/>
                    </a:cubicBezTo>
                    <a:cubicBezTo>
                      <a:pt x="1157" y="675"/>
                      <a:pt x="1168" y="708"/>
                      <a:pt x="1184" y="737"/>
                    </a:cubicBezTo>
                    <a:cubicBezTo>
                      <a:pt x="1191" y="749"/>
                      <a:pt x="1203" y="762"/>
                      <a:pt x="1212" y="776"/>
                    </a:cubicBezTo>
                    <a:cubicBezTo>
                      <a:pt x="1227" y="799"/>
                      <a:pt x="1237" y="832"/>
                      <a:pt x="1265" y="831"/>
                    </a:cubicBezTo>
                    <a:cubicBezTo>
                      <a:pt x="1296" y="829"/>
                      <a:pt x="1288" y="789"/>
                      <a:pt x="1308" y="771"/>
                    </a:cubicBezTo>
                    <a:cubicBezTo>
                      <a:pt x="1331" y="751"/>
                      <a:pt x="1364" y="769"/>
                      <a:pt x="1384" y="769"/>
                    </a:cubicBezTo>
                    <a:cubicBezTo>
                      <a:pt x="1391" y="749"/>
                      <a:pt x="1391" y="724"/>
                      <a:pt x="1386" y="702"/>
                    </a:cubicBezTo>
                    <a:close/>
                    <a:moveTo>
                      <a:pt x="1301" y="638"/>
                    </a:moveTo>
                    <a:cubicBezTo>
                      <a:pt x="1280" y="593"/>
                      <a:pt x="1272" y="539"/>
                      <a:pt x="1239" y="505"/>
                    </a:cubicBezTo>
                    <a:cubicBezTo>
                      <a:pt x="1240" y="499"/>
                      <a:pt x="1236" y="500"/>
                      <a:pt x="1239" y="496"/>
                    </a:cubicBezTo>
                    <a:cubicBezTo>
                      <a:pt x="1238" y="496"/>
                      <a:pt x="1236" y="496"/>
                      <a:pt x="1235" y="496"/>
                    </a:cubicBezTo>
                    <a:cubicBezTo>
                      <a:pt x="1230" y="497"/>
                      <a:pt x="1231" y="502"/>
                      <a:pt x="1223" y="500"/>
                    </a:cubicBezTo>
                    <a:cubicBezTo>
                      <a:pt x="1238" y="542"/>
                      <a:pt x="1263" y="578"/>
                      <a:pt x="1283" y="617"/>
                    </a:cubicBezTo>
                    <a:cubicBezTo>
                      <a:pt x="1298" y="646"/>
                      <a:pt x="1299" y="682"/>
                      <a:pt x="1320" y="700"/>
                    </a:cubicBezTo>
                    <a:cubicBezTo>
                      <a:pt x="1327" y="676"/>
                      <a:pt x="1311" y="658"/>
                      <a:pt x="1301" y="638"/>
                    </a:cubicBezTo>
                    <a:close/>
                    <a:moveTo>
                      <a:pt x="1184" y="576"/>
                    </a:moveTo>
                    <a:cubicBezTo>
                      <a:pt x="1178" y="557"/>
                      <a:pt x="1177" y="535"/>
                      <a:pt x="1161" y="528"/>
                    </a:cubicBezTo>
                    <a:cubicBezTo>
                      <a:pt x="1158" y="535"/>
                      <a:pt x="1143" y="531"/>
                      <a:pt x="1143" y="542"/>
                    </a:cubicBezTo>
                    <a:cubicBezTo>
                      <a:pt x="1177" y="596"/>
                      <a:pt x="1194" y="688"/>
                      <a:pt x="1244" y="735"/>
                    </a:cubicBezTo>
                    <a:cubicBezTo>
                      <a:pt x="1241" y="675"/>
                      <a:pt x="1202" y="627"/>
                      <a:pt x="1184" y="576"/>
                    </a:cubicBezTo>
                    <a:close/>
                    <a:moveTo>
                      <a:pt x="840" y="774"/>
                    </a:moveTo>
                    <a:cubicBezTo>
                      <a:pt x="824" y="792"/>
                      <a:pt x="812" y="817"/>
                      <a:pt x="805" y="840"/>
                    </a:cubicBezTo>
                    <a:cubicBezTo>
                      <a:pt x="874" y="868"/>
                      <a:pt x="966" y="861"/>
                      <a:pt x="1037" y="852"/>
                    </a:cubicBezTo>
                    <a:cubicBezTo>
                      <a:pt x="1095" y="844"/>
                      <a:pt x="1145" y="831"/>
                      <a:pt x="1189" y="810"/>
                    </a:cubicBezTo>
                    <a:cubicBezTo>
                      <a:pt x="1151" y="740"/>
                      <a:pt x="1110" y="644"/>
                      <a:pt x="1076" y="571"/>
                    </a:cubicBezTo>
                    <a:cubicBezTo>
                      <a:pt x="983" y="622"/>
                      <a:pt x="908" y="696"/>
                      <a:pt x="840" y="774"/>
                    </a:cubicBezTo>
                    <a:close/>
                    <a:moveTo>
                      <a:pt x="589" y="1559"/>
                    </a:moveTo>
                    <a:cubicBezTo>
                      <a:pt x="584" y="1554"/>
                      <a:pt x="579" y="1534"/>
                      <a:pt x="569" y="1527"/>
                    </a:cubicBezTo>
                    <a:cubicBezTo>
                      <a:pt x="564" y="1483"/>
                      <a:pt x="544" y="1466"/>
                      <a:pt x="532" y="1428"/>
                    </a:cubicBezTo>
                    <a:cubicBezTo>
                      <a:pt x="519" y="1419"/>
                      <a:pt x="513" y="1403"/>
                      <a:pt x="502" y="1391"/>
                    </a:cubicBezTo>
                    <a:cubicBezTo>
                      <a:pt x="502" y="1385"/>
                      <a:pt x="498" y="1382"/>
                      <a:pt x="497" y="1375"/>
                    </a:cubicBezTo>
                    <a:cubicBezTo>
                      <a:pt x="473" y="1348"/>
                      <a:pt x="466" y="1302"/>
                      <a:pt x="440" y="1277"/>
                    </a:cubicBezTo>
                    <a:cubicBezTo>
                      <a:pt x="406" y="1214"/>
                      <a:pt x="375" y="1150"/>
                      <a:pt x="346" y="1084"/>
                    </a:cubicBezTo>
                    <a:cubicBezTo>
                      <a:pt x="305" y="988"/>
                      <a:pt x="248" y="901"/>
                      <a:pt x="213" y="801"/>
                    </a:cubicBezTo>
                    <a:cubicBezTo>
                      <a:pt x="203" y="803"/>
                      <a:pt x="197" y="810"/>
                      <a:pt x="185" y="810"/>
                    </a:cubicBezTo>
                    <a:cubicBezTo>
                      <a:pt x="201" y="859"/>
                      <a:pt x="230" y="908"/>
                      <a:pt x="252" y="950"/>
                    </a:cubicBezTo>
                    <a:cubicBezTo>
                      <a:pt x="263" y="972"/>
                      <a:pt x="270" y="997"/>
                      <a:pt x="282" y="1019"/>
                    </a:cubicBezTo>
                    <a:cubicBezTo>
                      <a:pt x="362" y="1172"/>
                      <a:pt x="425" y="1336"/>
                      <a:pt x="518" y="1472"/>
                    </a:cubicBezTo>
                    <a:cubicBezTo>
                      <a:pt x="528" y="1503"/>
                      <a:pt x="546" y="1526"/>
                      <a:pt x="557" y="1557"/>
                    </a:cubicBezTo>
                    <a:cubicBezTo>
                      <a:pt x="558" y="1564"/>
                      <a:pt x="549" y="1565"/>
                      <a:pt x="555" y="1571"/>
                    </a:cubicBezTo>
                    <a:cubicBezTo>
                      <a:pt x="574" y="1579"/>
                      <a:pt x="579" y="1567"/>
                      <a:pt x="589" y="1559"/>
                    </a:cubicBezTo>
                    <a:close/>
                    <a:moveTo>
                      <a:pt x="105" y="875"/>
                    </a:moveTo>
                    <a:cubicBezTo>
                      <a:pt x="112" y="889"/>
                      <a:pt x="120" y="904"/>
                      <a:pt x="128" y="918"/>
                    </a:cubicBezTo>
                    <a:cubicBezTo>
                      <a:pt x="143" y="946"/>
                      <a:pt x="156" y="977"/>
                      <a:pt x="171" y="1003"/>
                    </a:cubicBezTo>
                    <a:cubicBezTo>
                      <a:pt x="237" y="1118"/>
                      <a:pt x="284" y="1244"/>
                      <a:pt x="344" y="1359"/>
                    </a:cubicBezTo>
                    <a:cubicBezTo>
                      <a:pt x="374" y="1418"/>
                      <a:pt x="387" y="1482"/>
                      <a:pt x="424" y="1534"/>
                    </a:cubicBezTo>
                    <a:cubicBezTo>
                      <a:pt x="421" y="1545"/>
                      <a:pt x="432" y="1586"/>
                      <a:pt x="458" y="1575"/>
                    </a:cubicBezTo>
                    <a:cubicBezTo>
                      <a:pt x="462" y="1554"/>
                      <a:pt x="455" y="1542"/>
                      <a:pt x="449" y="1520"/>
                    </a:cubicBezTo>
                    <a:cubicBezTo>
                      <a:pt x="420" y="1479"/>
                      <a:pt x="403" y="1430"/>
                      <a:pt x="380" y="1387"/>
                    </a:cubicBezTo>
                    <a:cubicBezTo>
                      <a:pt x="369" y="1366"/>
                      <a:pt x="359" y="1347"/>
                      <a:pt x="350" y="1325"/>
                    </a:cubicBezTo>
                    <a:cubicBezTo>
                      <a:pt x="342" y="1303"/>
                      <a:pt x="327" y="1284"/>
                      <a:pt x="316" y="1263"/>
                    </a:cubicBezTo>
                    <a:cubicBezTo>
                      <a:pt x="305" y="1241"/>
                      <a:pt x="298" y="1217"/>
                      <a:pt x="288" y="1194"/>
                    </a:cubicBezTo>
                    <a:cubicBezTo>
                      <a:pt x="270" y="1148"/>
                      <a:pt x="249" y="1104"/>
                      <a:pt x="229" y="1061"/>
                    </a:cubicBezTo>
                    <a:cubicBezTo>
                      <a:pt x="208" y="1017"/>
                      <a:pt x="180" y="978"/>
                      <a:pt x="160" y="937"/>
                    </a:cubicBezTo>
                    <a:cubicBezTo>
                      <a:pt x="141" y="897"/>
                      <a:pt x="124" y="814"/>
                      <a:pt x="82" y="817"/>
                    </a:cubicBezTo>
                    <a:cubicBezTo>
                      <a:pt x="88" y="838"/>
                      <a:pt x="95" y="855"/>
                      <a:pt x="105" y="875"/>
                    </a:cubicBezTo>
                    <a:close/>
                    <a:moveTo>
                      <a:pt x="162" y="822"/>
                    </a:moveTo>
                    <a:cubicBezTo>
                      <a:pt x="154" y="823"/>
                      <a:pt x="148" y="818"/>
                      <a:pt x="135" y="822"/>
                    </a:cubicBezTo>
                    <a:cubicBezTo>
                      <a:pt x="153" y="889"/>
                      <a:pt x="189" y="950"/>
                      <a:pt x="222" y="1010"/>
                    </a:cubicBezTo>
                    <a:cubicBezTo>
                      <a:pt x="295" y="1145"/>
                      <a:pt x="337" y="1285"/>
                      <a:pt x="419" y="1417"/>
                    </a:cubicBezTo>
                    <a:cubicBezTo>
                      <a:pt x="431" y="1449"/>
                      <a:pt x="446" y="1479"/>
                      <a:pt x="465" y="1509"/>
                    </a:cubicBezTo>
                    <a:cubicBezTo>
                      <a:pt x="482" y="1502"/>
                      <a:pt x="498" y="1515"/>
                      <a:pt x="511" y="1506"/>
                    </a:cubicBezTo>
                    <a:cubicBezTo>
                      <a:pt x="384" y="1289"/>
                      <a:pt x="282" y="1046"/>
                      <a:pt x="162" y="822"/>
                    </a:cubicBezTo>
                    <a:close/>
                    <a:moveTo>
                      <a:pt x="672" y="863"/>
                    </a:moveTo>
                    <a:cubicBezTo>
                      <a:pt x="634" y="876"/>
                      <a:pt x="615" y="902"/>
                      <a:pt x="628" y="944"/>
                    </a:cubicBezTo>
                    <a:cubicBezTo>
                      <a:pt x="634" y="961"/>
                      <a:pt x="646" y="976"/>
                      <a:pt x="654" y="996"/>
                    </a:cubicBezTo>
                    <a:cubicBezTo>
                      <a:pt x="668" y="1036"/>
                      <a:pt x="678" y="1074"/>
                      <a:pt x="695" y="1111"/>
                    </a:cubicBezTo>
                    <a:cubicBezTo>
                      <a:pt x="727" y="1181"/>
                      <a:pt x="765" y="1257"/>
                      <a:pt x="803" y="1320"/>
                    </a:cubicBezTo>
                    <a:cubicBezTo>
                      <a:pt x="824" y="1339"/>
                      <a:pt x="873" y="1342"/>
                      <a:pt x="911" y="1336"/>
                    </a:cubicBezTo>
                    <a:cubicBezTo>
                      <a:pt x="912" y="1331"/>
                      <a:pt x="907" y="1331"/>
                      <a:pt x="909" y="1325"/>
                    </a:cubicBezTo>
                    <a:cubicBezTo>
                      <a:pt x="901" y="1326"/>
                      <a:pt x="892" y="1337"/>
                      <a:pt x="883" y="1329"/>
                    </a:cubicBezTo>
                    <a:cubicBezTo>
                      <a:pt x="886" y="1315"/>
                      <a:pt x="900" y="1312"/>
                      <a:pt x="902" y="1297"/>
                    </a:cubicBezTo>
                    <a:cubicBezTo>
                      <a:pt x="888" y="1287"/>
                      <a:pt x="877" y="1315"/>
                      <a:pt x="867" y="1302"/>
                    </a:cubicBezTo>
                    <a:cubicBezTo>
                      <a:pt x="868" y="1284"/>
                      <a:pt x="898" y="1279"/>
                      <a:pt x="886" y="1263"/>
                    </a:cubicBezTo>
                    <a:cubicBezTo>
                      <a:pt x="878" y="1270"/>
                      <a:pt x="866" y="1282"/>
                      <a:pt x="856" y="1279"/>
                    </a:cubicBezTo>
                    <a:cubicBezTo>
                      <a:pt x="855" y="1257"/>
                      <a:pt x="873" y="1255"/>
                      <a:pt x="879" y="1240"/>
                    </a:cubicBezTo>
                    <a:cubicBezTo>
                      <a:pt x="873" y="1232"/>
                      <a:pt x="871" y="1220"/>
                      <a:pt x="865" y="1212"/>
                    </a:cubicBezTo>
                    <a:cubicBezTo>
                      <a:pt x="846" y="1217"/>
                      <a:pt x="823" y="1242"/>
                      <a:pt x="805" y="1233"/>
                    </a:cubicBezTo>
                    <a:cubicBezTo>
                      <a:pt x="818" y="1217"/>
                      <a:pt x="836" y="1205"/>
                      <a:pt x="856" y="1196"/>
                    </a:cubicBezTo>
                    <a:cubicBezTo>
                      <a:pt x="856" y="1189"/>
                      <a:pt x="850" y="1188"/>
                      <a:pt x="849" y="1182"/>
                    </a:cubicBezTo>
                    <a:cubicBezTo>
                      <a:pt x="839" y="1182"/>
                      <a:pt x="830" y="1194"/>
                      <a:pt x="821" y="1187"/>
                    </a:cubicBezTo>
                    <a:cubicBezTo>
                      <a:pt x="818" y="1177"/>
                      <a:pt x="833" y="1168"/>
                      <a:pt x="840" y="1162"/>
                    </a:cubicBezTo>
                    <a:cubicBezTo>
                      <a:pt x="836" y="1161"/>
                      <a:pt x="837" y="1157"/>
                      <a:pt x="835" y="1155"/>
                    </a:cubicBezTo>
                    <a:cubicBezTo>
                      <a:pt x="834" y="1153"/>
                      <a:pt x="809" y="1169"/>
                      <a:pt x="808" y="1153"/>
                    </a:cubicBezTo>
                    <a:cubicBezTo>
                      <a:pt x="808" y="1141"/>
                      <a:pt x="824" y="1145"/>
                      <a:pt x="824" y="1132"/>
                    </a:cubicBezTo>
                    <a:cubicBezTo>
                      <a:pt x="814" y="1134"/>
                      <a:pt x="803" y="1146"/>
                      <a:pt x="791" y="1139"/>
                    </a:cubicBezTo>
                    <a:cubicBezTo>
                      <a:pt x="792" y="1123"/>
                      <a:pt x="811" y="1116"/>
                      <a:pt x="810" y="1107"/>
                    </a:cubicBezTo>
                    <a:cubicBezTo>
                      <a:pt x="803" y="1104"/>
                      <a:pt x="786" y="1130"/>
                      <a:pt x="775" y="1116"/>
                    </a:cubicBezTo>
                    <a:cubicBezTo>
                      <a:pt x="782" y="1104"/>
                      <a:pt x="790" y="1095"/>
                      <a:pt x="798" y="1086"/>
                    </a:cubicBezTo>
                    <a:cubicBezTo>
                      <a:pt x="795" y="1082"/>
                      <a:pt x="793" y="1076"/>
                      <a:pt x="791" y="1070"/>
                    </a:cubicBezTo>
                    <a:cubicBezTo>
                      <a:pt x="770" y="1072"/>
                      <a:pt x="760" y="1086"/>
                      <a:pt x="746" y="1095"/>
                    </a:cubicBezTo>
                    <a:cubicBezTo>
                      <a:pt x="745" y="1092"/>
                      <a:pt x="742" y="1091"/>
                      <a:pt x="741" y="1088"/>
                    </a:cubicBezTo>
                    <a:cubicBezTo>
                      <a:pt x="747" y="1066"/>
                      <a:pt x="770" y="1062"/>
                      <a:pt x="780" y="1049"/>
                    </a:cubicBezTo>
                    <a:cubicBezTo>
                      <a:pt x="778" y="1049"/>
                      <a:pt x="777" y="1047"/>
                      <a:pt x="778" y="1045"/>
                    </a:cubicBezTo>
                    <a:cubicBezTo>
                      <a:pt x="772" y="1040"/>
                      <a:pt x="763" y="1049"/>
                      <a:pt x="755" y="1049"/>
                    </a:cubicBezTo>
                    <a:cubicBezTo>
                      <a:pt x="754" y="1045"/>
                      <a:pt x="748" y="1045"/>
                      <a:pt x="750" y="1038"/>
                    </a:cubicBezTo>
                    <a:cubicBezTo>
                      <a:pt x="754" y="1031"/>
                      <a:pt x="764" y="1031"/>
                      <a:pt x="766" y="1024"/>
                    </a:cubicBezTo>
                    <a:cubicBezTo>
                      <a:pt x="758" y="1012"/>
                      <a:pt x="745" y="1038"/>
                      <a:pt x="729" y="1026"/>
                    </a:cubicBezTo>
                    <a:cubicBezTo>
                      <a:pt x="735" y="1017"/>
                      <a:pt x="740" y="1006"/>
                      <a:pt x="755" y="1006"/>
                    </a:cubicBezTo>
                    <a:cubicBezTo>
                      <a:pt x="753" y="1000"/>
                      <a:pt x="752" y="995"/>
                      <a:pt x="746" y="994"/>
                    </a:cubicBezTo>
                    <a:cubicBezTo>
                      <a:pt x="740" y="1000"/>
                      <a:pt x="735" y="1006"/>
                      <a:pt x="723" y="1006"/>
                    </a:cubicBezTo>
                    <a:cubicBezTo>
                      <a:pt x="724" y="993"/>
                      <a:pt x="726" y="982"/>
                      <a:pt x="741" y="983"/>
                    </a:cubicBezTo>
                    <a:cubicBezTo>
                      <a:pt x="739" y="975"/>
                      <a:pt x="736" y="969"/>
                      <a:pt x="732" y="964"/>
                    </a:cubicBezTo>
                    <a:cubicBezTo>
                      <a:pt x="716" y="974"/>
                      <a:pt x="696" y="1002"/>
                      <a:pt x="681" y="992"/>
                    </a:cubicBezTo>
                    <a:cubicBezTo>
                      <a:pt x="693" y="975"/>
                      <a:pt x="706" y="960"/>
                      <a:pt x="727" y="953"/>
                    </a:cubicBezTo>
                    <a:cubicBezTo>
                      <a:pt x="713" y="920"/>
                      <a:pt x="697" y="878"/>
                      <a:pt x="672" y="863"/>
                    </a:cubicBezTo>
                    <a:close/>
                    <a:moveTo>
                      <a:pt x="938" y="1019"/>
                    </a:moveTo>
                    <a:cubicBezTo>
                      <a:pt x="951" y="1015"/>
                      <a:pt x="959" y="1006"/>
                      <a:pt x="966" y="996"/>
                    </a:cubicBezTo>
                    <a:cubicBezTo>
                      <a:pt x="961" y="989"/>
                      <a:pt x="957" y="981"/>
                      <a:pt x="950" y="976"/>
                    </a:cubicBezTo>
                    <a:cubicBezTo>
                      <a:pt x="952" y="996"/>
                      <a:pt x="940" y="1003"/>
                      <a:pt x="938" y="1019"/>
                    </a:cubicBezTo>
                    <a:close/>
                    <a:moveTo>
                      <a:pt x="1170" y="996"/>
                    </a:moveTo>
                    <a:cubicBezTo>
                      <a:pt x="1163" y="995"/>
                      <a:pt x="1155" y="993"/>
                      <a:pt x="1150" y="989"/>
                    </a:cubicBezTo>
                    <a:cubicBezTo>
                      <a:pt x="1148" y="996"/>
                      <a:pt x="1140" y="995"/>
                      <a:pt x="1141" y="1003"/>
                    </a:cubicBezTo>
                    <a:cubicBezTo>
                      <a:pt x="1152" y="1008"/>
                      <a:pt x="1164" y="1009"/>
                      <a:pt x="1173" y="1010"/>
                    </a:cubicBezTo>
                    <a:cubicBezTo>
                      <a:pt x="1175" y="995"/>
                      <a:pt x="1166" y="1008"/>
                      <a:pt x="1170" y="996"/>
                    </a:cubicBezTo>
                    <a:close/>
                    <a:moveTo>
                      <a:pt x="932" y="1026"/>
                    </a:moveTo>
                    <a:cubicBezTo>
                      <a:pt x="930" y="1040"/>
                      <a:pt x="916" y="1079"/>
                      <a:pt x="918" y="1081"/>
                    </a:cubicBezTo>
                    <a:cubicBezTo>
                      <a:pt x="937" y="1112"/>
                      <a:pt x="949" y="1054"/>
                      <a:pt x="968" y="1049"/>
                    </a:cubicBezTo>
                    <a:cubicBezTo>
                      <a:pt x="982" y="1054"/>
                      <a:pt x="986" y="1068"/>
                      <a:pt x="998" y="1074"/>
                    </a:cubicBezTo>
                    <a:cubicBezTo>
                      <a:pt x="999" y="1065"/>
                      <a:pt x="1011" y="1067"/>
                      <a:pt x="1010" y="1056"/>
                    </a:cubicBezTo>
                    <a:cubicBezTo>
                      <a:pt x="997" y="1042"/>
                      <a:pt x="989" y="1023"/>
                      <a:pt x="973" y="1012"/>
                    </a:cubicBezTo>
                    <a:cubicBezTo>
                      <a:pt x="966" y="1025"/>
                      <a:pt x="945" y="1039"/>
                      <a:pt x="932" y="1026"/>
                    </a:cubicBezTo>
                    <a:close/>
                    <a:moveTo>
                      <a:pt x="1129" y="1019"/>
                    </a:moveTo>
                    <a:cubicBezTo>
                      <a:pt x="1113" y="1062"/>
                      <a:pt x="1091" y="1099"/>
                      <a:pt x="1081" y="1148"/>
                    </a:cubicBezTo>
                    <a:cubicBezTo>
                      <a:pt x="1100" y="1160"/>
                      <a:pt x="1134" y="1163"/>
                      <a:pt x="1152" y="1148"/>
                    </a:cubicBezTo>
                    <a:cubicBezTo>
                      <a:pt x="1161" y="1115"/>
                      <a:pt x="1166" y="1078"/>
                      <a:pt x="1173" y="1038"/>
                    </a:cubicBezTo>
                    <a:cubicBezTo>
                      <a:pt x="1164" y="1026"/>
                      <a:pt x="1149" y="1020"/>
                      <a:pt x="1129" y="1019"/>
                    </a:cubicBezTo>
                    <a:close/>
                    <a:moveTo>
                      <a:pt x="1159" y="1196"/>
                    </a:moveTo>
                    <a:cubicBezTo>
                      <a:pt x="1165" y="1199"/>
                      <a:pt x="1164" y="1209"/>
                      <a:pt x="1175" y="1208"/>
                    </a:cubicBezTo>
                    <a:cubicBezTo>
                      <a:pt x="1180" y="1162"/>
                      <a:pt x="1199" y="1106"/>
                      <a:pt x="1219" y="1056"/>
                    </a:cubicBezTo>
                    <a:cubicBezTo>
                      <a:pt x="1213" y="1046"/>
                      <a:pt x="1204" y="1040"/>
                      <a:pt x="1191" y="1038"/>
                    </a:cubicBezTo>
                    <a:cubicBezTo>
                      <a:pt x="1186" y="1088"/>
                      <a:pt x="1171" y="1148"/>
                      <a:pt x="1159" y="1196"/>
                    </a:cubicBezTo>
                    <a:close/>
                    <a:moveTo>
                      <a:pt x="918" y="1107"/>
                    </a:moveTo>
                    <a:cubicBezTo>
                      <a:pt x="928" y="1191"/>
                      <a:pt x="930" y="1277"/>
                      <a:pt x="948" y="1339"/>
                    </a:cubicBezTo>
                    <a:cubicBezTo>
                      <a:pt x="952" y="1335"/>
                      <a:pt x="978" y="1335"/>
                      <a:pt x="989" y="1339"/>
                    </a:cubicBezTo>
                    <a:cubicBezTo>
                      <a:pt x="994" y="1328"/>
                      <a:pt x="984" y="1307"/>
                      <a:pt x="991" y="1290"/>
                    </a:cubicBezTo>
                    <a:cubicBezTo>
                      <a:pt x="1010" y="1295"/>
                      <a:pt x="996" y="1331"/>
                      <a:pt x="1012" y="1339"/>
                    </a:cubicBezTo>
                    <a:cubicBezTo>
                      <a:pt x="1029" y="1322"/>
                      <a:pt x="1027" y="1282"/>
                      <a:pt x="1026" y="1249"/>
                    </a:cubicBezTo>
                    <a:cubicBezTo>
                      <a:pt x="1037" y="1194"/>
                      <a:pt x="1023" y="1143"/>
                      <a:pt x="1021" y="1086"/>
                    </a:cubicBezTo>
                    <a:cubicBezTo>
                      <a:pt x="1012" y="1090"/>
                      <a:pt x="999" y="1096"/>
                      <a:pt x="987" y="1091"/>
                    </a:cubicBezTo>
                    <a:cubicBezTo>
                      <a:pt x="989" y="1139"/>
                      <a:pt x="997" y="1197"/>
                      <a:pt x="994" y="1249"/>
                    </a:cubicBezTo>
                    <a:cubicBezTo>
                      <a:pt x="969" y="1206"/>
                      <a:pt x="989" y="1127"/>
                      <a:pt x="964" y="1081"/>
                    </a:cubicBezTo>
                    <a:cubicBezTo>
                      <a:pt x="959" y="1100"/>
                      <a:pt x="937" y="1110"/>
                      <a:pt x="918" y="1107"/>
                    </a:cubicBezTo>
                    <a:close/>
                    <a:moveTo>
                      <a:pt x="1040" y="1336"/>
                    </a:moveTo>
                    <a:cubicBezTo>
                      <a:pt x="1054" y="1331"/>
                      <a:pt x="1067" y="1325"/>
                      <a:pt x="1083" y="1323"/>
                    </a:cubicBezTo>
                    <a:cubicBezTo>
                      <a:pt x="1112" y="1278"/>
                      <a:pt x="1131" y="1232"/>
                      <a:pt x="1143" y="1176"/>
                    </a:cubicBezTo>
                    <a:cubicBezTo>
                      <a:pt x="1115" y="1177"/>
                      <a:pt x="1089" y="1176"/>
                      <a:pt x="1076" y="1162"/>
                    </a:cubicBezTo>
                    <a:cubicBezTo>
                      <a:pt x="1057" y="1222"/>
                      <a:pt x="1046" y="1272"/>
                      <a:pt x="1040" y="1336"/>
                    </a:cubicBezTo>
                    <a:close/>
                    <a:moveTo>
                      <a:pt x="911" y="1277"/>
                    </a:moveTo>
                    <a:cubicBezTo>
                      <a:pt x="916" y="1288"/>
                      <a:pt x="914" y="1294"/>
                      <a:pt x="922" y="1300"/>
                    </a:cubicBezTo>
                    <a:cubicBezTo>
                      <a:pt x="919" y="1289"/>
                      <a:pt x="922" y="1277"/>
                      <a:pt x="916" y="1274"/>
                    </a:cubicBezTo>
                    <a:cubicBezTo>
                      <a:pt x="915" y="1276"/>
                      <a:pt x="914" y="1277"/>
                      <a:pt x="911" y="1277"/>
                    </a:cubicBezTo>
                    <a:close/>
                    <a:moveTo>
                      <a:pt x="803" y="1437"/>
                    </a:moveTo>
                    <a:cubicBezTo>
                      <a:pt x="889" y="1451"/>
                      <a:pt x="951" y="1459"/>
                      <a:pt x="1030" y="1430"/>
                    </a:cubicBezTo>
                    <a:cubicBezTo>
                      <a:pt x="1072" y="1435"/>
                      <a:pt x="1079" y="1419"/>
                      <a:pt x="1104" y="1407"/>
                    </a:cubicBezTo>
                    <a:cubicBezTo>
                      <a:pt x="1101" y="1373"/>
                      <a:pt x="1115" y="1355"/>
                      <a:pt x="1118" y="1325"/>
                    </a:cubicBezTo>
                    <a:cubicBezTo>
                      <a:pt x="1072" y="1366"/>
                      <a:pt x="996" y="1352"/>
                      <a:pt x="925" y="1359"/>
                    </a:cubicBezTo>
                    <a:cubicBezTo>
                      <a:pt x="887" y="1363"/>
                      <a:pt x="811" y="1356"/>
                      <a:pt x="785" y="1339"/>
                    </a:cubicBezTo>
                    <a:cubicBezTo>
                      <a:pt x="793" y="1374"/>
                      <a:pt x="796" y="1404"/>
                      <a:pt x="803" y="1437"/>
                    </a:cubicBezTo>
                    <a:close/>
                    <a:moveTo>
                      <a:pt x="1067" y="1453"/>
                    </a:moveTo>
                    <a:cubicBezTo>
                      <a:pt x="1071" y="1475"/>
                      <a:pt x="1071" y="1487"/>
                      <a:pt x="1072" y="1511"/>
                    </a:cubicBezTo>
                    <a:cubicBezTo>
                      <a:pt x="1084" y="1513"/>
                      <a:pt x="1086" y="1504"/>
                      <a:pt x="1097" y="1504"/>
                    </a:cubicBezTo>
                    <a:cubicBezTo>
                      <a:pt x="1096" y="1472"/>
                      <a:pt x="1107" y="1459"/>
                      <a:pt x="1102" y="1435"/>
                    </a:cubicBezTo>
                    <a:cubicBezTo>
                      <a:pt x="1092" y="1443"/>
                      <a:pt x="1074" y="1442"/>
                      <a:pt x="1067" y="1453"/>
                    </a:cubicBezTo>
                    <a:close/>
                    <a:moveTo>
                      <a:pt x="1042" y="1525"/>
                    </a:moveTo>
                    <a:cubicBezTo>
                      <a:pt x="1044" y="1522"/>
                      <a:pt x="1046" y="1524"/>
                      <a:pt x="1053" y="1522"/>
                    </a:cubicBezTo>
                    <a:cubicBezTo>
                      <a:pt x="1057" y="1501"/>
                      <a:pt x="1061" y="1460"/>
                      <a:pt x="1042" y="1453"/>
                    </a:cubicBezTo>
                    <a:cubicBezTo>
                      <a:pt x="1036" y="1471"/>
                      <a:pt x="1039" y="1500"/>
                      <a:pt x="1042" y="1525"/>
                    </a:cubicBezTo>
                    <a:close/>
                    <a:moveTo>
                      <a:pt x="805" y="1458"/>
                    </a:moveTo>
                    <a:cubicBezTo>
                      <a:pt x="808" y="1484"/>
                      <a:pt x="815" y="1503"/>
                      <a:pt x="817" y="1529"/>
                    </a:cubicBezTo>
                    <a:cubicBezTo>
                      <a:pt x="825" y="1529"/>
                      <a:pt x="832" y="1538"/>
                      <a:pt x="837" y="1534"/>
                    </a:cubicBezTo>
                    <a:cubicBezTo>
                      <a:pt x="842" y="1514"/>
                      <a:pt x="836" y="1494"/>
                      <a:pt x="835" y="1465"/>
                    </a:cubicBezTo>
                    <a:cubicBezTo>
                      <a:pt x="823" y="1459"/>
                      <a:pt x="818" y="1457"/>
                      <a:pt x="805" y="1458"/>
                    </a:cubicBezTo>
                    <a:close/>
                    <a:moveTo>
                      <a:pt x="973" y="1470"/>
                    </a:moveTo>
                    <a:cubicBezTo>
                      <a:pt x="972" y="1497"/>
                      <a:pt x="969" y="1517"/>
                      <a:pt x="975" y="1545"/>
                    </a:cubicBezTo>
                    <a:cubicBezTo>
                      <a:pt x="991" y="1540"/>
                      <a:pt x="1012" y="1541"/>
                      <a:pt x="1023" y="1532"/>
                    </a:cubicBezTo>
                    <a:cubicBezTo>
                      <a:pt x="1026" y="1503"/>
                      <a:pt x="1024" y="1489"/>
                      <a:pt x="1019" y="1460"/>
                    </a:cubicBezTo>
                    <a:cubicBezTo>
                      <a:pt x="1005" y="1458"/>
                      <a:pt x="988" y="1466"/>
                      <a:pt x="973" y="1470"/>
                    </a:cubicBezTo>
                    <a:close/>
                    <a:moveTo>
                      <a:pt x="854" y="1541"/>
                    </a:moveTo>
                    <a:cubicBezTo>
                      <a:pt x="876" y="1546"/>
                      <a:pt x="890" y="1545"/>
                      <a:pt x="916" y="1548"/>
                    </a:cubicBezTo>
                    <a:cubicBezTo>
                      <a:pt x="915" y="1523"/>
                      <a:pt x="921" y="1496"/>
                      <a:pt x="913" y="1472"/>
                    </a:cubicBezTo>
                    <a:cubicBezTo>
                      <a:pt x="894" y="1468"/>
                      <a:pt x="867" y="1468"/>
                      <a:pt x="854" y="1465"/>
                    </a:cubicBezTo>
                    <a:cubicBezTo>
                      <a:pt x="855" y="1482"/>
                      <a:pt x="852" y="1524"/>
                      <a:pt x="854" y="1541"/>
                    </a:cubicBezTo>
                    <a:close/>
                    <a:moveTo>
                      <a:pt x="936" y="1470"/>
                    </a:moveTo>
                    <a:cubicBezTo>
                      <a:pt x="929" y="1493"/>
                      <a:pt x="932" y="1521"/>
                      <a:pt x="934" y="1550"/>
                    </a:cubicBezTo>
                    <a:cubicBezTo>
                      <a:pt x="942" y="1549"/>
                      <a:pt x="954" y="1552"/>
                      <a:pt x="959" y="1548"/>
                    </a:cubicBezTo>
                    <a:cubicBezTo>
                      <a:pt x="955" y="1526"/>
                      <a:pt x="961" y="1496"/>
                      <a:pt x="952" y="1470"/>
                    </a:cubicBezTo>
                    <a:cubicBezTo>
                      <a:pt x="947" y="1470"/>
                      <a:pt x="942" y="1470"/>
                      <a:pt x="936" y="1470"/>
                    </a:cubicBezTo>
                    <a:close/>
                    <a:moveTo>
                      <a:pt x="1026" y="1561"/>
                    </a:moveTo>
                    <a:cubicBezTo>
                      <a:pt x="1021" y="1560"/>
                      <a:pt x="1022" y="1555"/>
                      <a:pt x="1014" y="1557"/>
                    </a:cubicBezTo>
                    <a:cubicBezTo>
                      <a:pt x="959" y="1579"/>
                      <a:pt x="886" y="1572"/>
                      <a:pt x="821" y="1552"/>
                    </a:cubicBezTo>
                    <a:cubicBezTo>
                      <a:pt x="829" y="1584"/>
                      <a:pt x="834" y="1634"/>
                      <a:pt x="842" y="1669"/>
                    </a:cubicBezTo>
                    <a:cubicBezTo>
                      <a:pt x="848" y="1675"/>
                      <a:pt x="854" y="1680"/>
                      <a:pt x="860" y="1685"/>
                    </a:cubicBezTo>
                    <a:cubicBezTo>
                      <a:pt x="877" y="1683"/>
                      <a:pt x="893" y="1698"/>
                      <a:pt x="911" y="1699"/>
                    </a:cubicBezTo>
                    <a:cubicBezTo>
                      <a:pt x="923" y="1700"/>
                      <a:pt x="935" y="1692"/>
                      <a:pt x="948" y="1692"/>
                    </a:cubicBezTo>
                    <a:cubicBezTo>
                      <a:pt x="987" y="1692"/>
                      <a:pt x="1031" y="1702"/>
                      <a:pt x="1065" y="1679"/>
                    </a:cubicBezTo>
                    <a:cubicBezTo>
                      <a:pt x="1088" y="1638"/>
                      <a:pt x="1091" y="1567"/>
                      <a:pt x="1090" y="1527"/>
                    </a:cubicBezTo>
                    <a:cubicBezTo>
                      <a:pt x="1071" y="1541"/>
                      <a:pt x="1041" y="1544"/>
                      <a:pt x="1026" y="1561"/>
                    </a:cubicBezTo>
                    <a:close/>
                    <a:moveTo>
                      <a:pt x="481" y="1534"/>
                    </a:moveTo>
                    <a:cubicBezTo>
                      <a:pt x="493" y="1554"/>
                      <a:pt x="500" y="1597"/>
                      <a:pt x="452" y="1600"/>
                    </a:cubicBezTo>
                    <a:cubicBezTo>
                      <a:pt x="442" y="1593"/>
                      <a:pt x="437" y="1594"/>
                      <a:pt x="424" y="1598"/>
                    </a:cubicBezTo>
                    <a:cubicBezTo>
                      <a:pt x="417" y="1581"/>
                      <a:pt x="419" y="1554"/>
                      <a:pt x="403" y="1552"/>
                    </a:cubicBezTo>
                    <a:cubicBezTo>
                      <a:pt x="390" y="1566"/>
                      <a:pt x="340" y="1581"/>
                      <a:pt x="360" y="1610"/>
                    </a:cubicBezTo>
                    <a:cubicBezTo>
                      <a:pt x="442" y="1626"/>
                      <a:pt x="562" y="1633"/>
                      <a:pt x="658" y="1610"/>
                    </a:cubicBezTo>
                    <a:cubicBezTo>
                      <a:pt x="657" y="1602"/>
                      <a:pt x="665" y="1604"/>
                      <a:pt x="663" y="1596"/>
                    </a:cubicBezTo>
                    <a:cubicBezTo>
                      <a:pt x="653" y="1575"/>
                      <a:pt x="629" y="1554"/>
                      <a:pt x="612" y="1555"/>
                    </a:cubicBezTo>
                    <a:cubicBezTo>
                      <a:pt x="641" y="1578"/>
                      <a:pt x="584" y="1605"/>
                      <a:pt x="557" y="1596"/>
                    </a:cubicBezTo>
                    <a:cubicBezTo>
                      <a:pt x="537" y="1589"/>
                      <a:pt x="531" y="1568"/>
                      <a:pt x="534" y="1548"/>
                    </a:cubicBezTo>
                    <a:cubicBezTo>
                      <a:pt x="529" y="1545"/>
                      <a:pt x="528" y="1537"/>
                      <a:pt x="525" y="1532"/>
                    </a:cubicBezTo>
                    <a:cubicBezTo>
                      <a:pt x="512" y="1536"/>
                      <a:pt x="502" y="1528"/>
                      <a:pt x="481" y="1534"/>
                    </a:cubicBezTo>
                    <a:close/>
                    <a:moveTo>
                      <a:pt x="686" y="1607"/>
                    </a:moveTo>
                    <a:cubicBezTo>
                      <a:pt x="679" y="1617"/>
                      <a:pt x="668" y="1626"/>
                      <a:pt x="658" y="1630"/>
                    </a:cubicBezTo>
                    <a:cubicBezTo>
                      <a:pt x="582" y="1662"/>
                      <a:pt x="481" y="1632"/>
                      <a:pt x="385" y="1642"/>
                    </a:cubicBezTo>
                    <a:cubicBezTo>
                      <a:pt x="378" y="1635"/>
                      <a:pt x="358" y="1633"/>
                      <a:pt x="344" y="1630"/>
                    </a:cubicBezTo>
                    <a:cubicBezTo>
                      <a:pt x="339" y="1642"/>
                      <a:pt x="336" y="1655"/>
                      <a:pt x="334" y="1669"/>
                    </a:cubicBezTo>
                    <a:cubicBezTo>
                      <a:pt x="361" y="1696"/>
                      <a:pt x="432" y="1706"/>
                      <a:pt x="500" y="1715"/>
                    </a:cubicBezTo>
                    <a:cubicBezTo>
                      <a:pt x="540" y="1721"/>
                      <a:pt x="564" y="1718"/>
                      <a:pt x="605" y="1711"/>
                    </a:cubicBezTo>
                    <a:cubicBezTo>
                      <a:pt x="629" y="1706"/>
                      <a:pt x="696" y="1690"/>
                      <a:pt x="704" y="1674"/>
                    </a:cubicBezTo>
                    <a:cubicBezTo>
                      <a:pt x="714" y="1652"/>
                      <a:pt x="696" y="1625"/>
                      <a:pt x="693" y="1607"/>
                    </a:cubicBezTo>
                    <a:cubicBezTo>
                      <a:pt x="690" y="1607"/>
                      <a:pt x="688" y="1607"/>
                      <a:pt x="686" y="1607"/>
                    </a:cubicBezTo>
                    <a:close/>
                    <a:moveTo>
                      <a:pt x="261" y="1662"/>
                    </a:moveTo>
                    <a:cubicBezTo>
                      <a:pt x="229" y="1676"/>
                      <a:pt x="207" y="1688"/>
                      <a:pt x="178" y="1704"/>
                    </a:cubicBezTo>
                    <a:cubicBezTo>
                      <a:pt x="137" y="1727"/>
                      <a:pt x="116" y="1739"/>
                      <a:pt x="84" y="1773"/>
                    </a:cubicBezTo>
                    <a:cubicBezTo>
                      <a:pt x="70" y="1787"/>
                      <a:pt x="45" y="1813"/>
                      <a:pt x="47" y="1830"/>
                    </a:cubicBezTo>
                    <a:cubicBezTo>
                      <a:pt x="51" y="1857"/>
                      <a:pt x="107" y="1874"/>
                      <a:pt x="130" y="1883"/>
                    </a:cubicBezTo>
                    <a:cubicBezTo>
                      <a:pt x="205" y="1912"/>
                      <a:pt x="288" y="1931"/>
                      <a:pt x="376" y="1940"/>
                    </a:cubicBezTo>
                    <a:cubicBezTo>
                      <a:pt x="450" y="1948"/>
                      <a:pt x="484" y="1935"/>
                      <a:pt x="555" y="1936"/>
                    </a:cubicBezTo>
                    <a:cubicBezTo>
                      <a:pt x="600" y="1936"/>
                      <a:pt x="638" y="1933"/>
                      <a:pt x="681" y="1927"/>
                    </a:cubicBezTo>
                    <a:cubicBezTo>
                      <a:pt x="760" y="1915"/>
                      <a:pt x="822" y="1904"/>
                      <a:pt x="883" y="1878"/>
                    </a:cubicBezTo>
                    <a:cubicBezTo>
                      <a:pt x="919" y="1864"/>
                      <a:pt x="953" y="1847"/>
                      <a:pt x="975" y="1823"/>
                    </a:cubicBezTo>
                    <a:cubicBezTo>
                      <a:pt x="941" y="1751"/>
                      <a:pt x="866" y="1720"/>
                      <a:pt x="808" y="1672"/>
                    </a:cubicBezTo>
                    <a:cubicBezTo>
                      <a:pt x="780" y="1669"/>
                      <a:pt x="762" y="1656"/>
                      <a:pt x="734" y="1653"/>
                    </a:cubicBezTo>
                    <a:cubicBezTo>
                      <a:pt x="731" y="1660"/>
                      <a:pt x="734" y="1668"/>
                      <a:pt x="736" y="1679"/>
                    </a:cubicBezTo>
                    <a:cubicBezTo>
                      <a:pt x="695" y="1707"/>
                      <a:pt x="639" y="1727"/>
                      <a:pt x="580" y="1734"/>
                    </a:cubicBezTo>
                    <a:cubicBezTo>
                      <a:pt x="537" y="1739"/>
                      <a:pt x="498" y="1730"/>
                      <a:pt x="463" y="1727"/>
                    </a:cubicBezTo>
                    <a:cubicBezTo>
                      <a:pt x="401" y="1721"/>
                      <a:pt x="349" y="1721"/>
                      <a:pt x="311" y="1688"/>
                    </a:cubicBezTo>
                    <a:cubicBezTo>
                      <a:pt x="309" y="1681"/>
                      <a:pt x="325" y="1654"/>
                      <a:pt x="311" y="1644"/>
                    </a:cubicBezTo>
                    <a:cubicBezTo>
                      <a:pt x="301" y="1650"/>
                      <a:pt x="280" y="1654"/>
                      <a:pt x="261" y="166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89642" tIns="44821" rIns="89642" bIns="44821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765"/>
              </a:p>
            </p:txBody>
          </p:sp>
          <p:sp>
            <p:nvSpPr>
              <p:cNvPr id="8" name="Freeform 170"/>
              <p:cNvSpPr>
                <a:spLocks/>
              </p:cNvSpPr>
              <p:nvPr/>
            </p:nvSpPr>
            <p:spPr bwMode="auto">
              <a:xfrm>
                <a:off x="3695700" y="3516313"/>
                <a:ext cx="44450" cy="44450"/>
              </a:xfrm>
              <a:custGeom>
                <a:avLst/>
                <a:gdLst>
                  <a:gd name="T0" fmla="*/ 35 w 68"/>
                  <a:gd name="T1" fmla="*/ 4 h 69"/>
                  <a:gd name="T2" fmla="*/ 3 w 68"/>
                  <a:gd name="T3" fmla="*/ 31 h 69"/>
                  <a:gd name="T4" fmla="*/ 35 w 68"/>
                  <a:gd name="T5" fmla="*/ 4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8" h="69">
                    <a:moveTo>
                      <a:pt x="35" y="4"/>
                    </a:moveTo>
                    <a:cubicBezTo>
                      <a:pt x="68" y="35"/>
                      <a:pt x="9" y="69"/>
                      <a:pt x="3" y="31"/>
                    </a:cubicBezTo>
                    <a:cubicBezTo>
                      <a:pt x="0" y="12"/>
                      <a:pt x="20" y="0"/>
                      <a:pt x="35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89642" tIns="44821" rIns="89642" bIns="44821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765"/>
              </a:p>
            </p:txBody>
          </p:sp>
        </p:grpSp>
      </p:grpSp>
      <p:grpSp>
        <p:nvGrpSpPr>
          <p:cNvPr id="10" name="组合 9"/>
          <p:cNvGrpSpPr/>
          <p:nvPr/>
        </p:nvGrpSpPr>
        <p:grpSpPr>
          <a:xfrm>
            <a:off x="8493752" y="2228383"/>
            <a:ext cx="2086053" cy="1839327"/>
            <a:chOff x="7750175" y="5213350"/>
            <a:chExt cx="1303338" cy="1149350"/>
          </a:xfrm>
        </p:grpSpPr>
        <p:sp>
          <p:nvSpPr>
            <p:cNvPr id="11" name="Freeform 131"/>
            <p:cNvSpPr>
              <a:spLocks noEditPoints="1"/>
            </p:cNvSpPr>
            <p:nvPr/>
          </p:nvSpPr>
          <p:spPr bwMode="auto">
            <a:xfrm>
              <a:off x="8975725" y="5327650"/>
              <a:ext cx="49213" cy="46038"/>
            </a:xfrm>
            <a:custGeom>
              <a:avLst/>
              <a:gdLst>
                <a:gd name="T0" fmla="*/ 25 w 76"/>
                <a:gd name="T1" fmla="*/ 2 h 71"/>
                <a:gd name="T2" fmla="*/ 35 w 76"/>
                <a:gd name="T3" fmla="*/ 8 h 71"/>
                <a:gd name="T4" fmla="*/ 44 w 76"/>
                <a:gd name="T5" fmla="*/ 0 h 71"/>
                <a:gd name="T6" fmla="*/ 11 w 76"/>
                <a:gd name="T7" fmla="*/ 49 h 71"/>
                <a:gd name="T8" fmla="*/ 25 w 76"/>
                <a:gd name="T9" fmla="*/ 2 h 71"/>
                <a:gd name="T10" fmla="*/ 19 w 76"/>
                <a:gd name="T11" fmla="*/ 31 h 71"/>
                <a:gd name="T12" fmla="*/ 29 w 76"/>
                <a:gd name="T13" fmla="*/ 39 h 71"/>
                <a:gd name="T14" fmla="*/ 39 w 76"/>
                <a:gd name="T15" fmla="*/ 14 h 71"/>
                <a:gd name="T16" fmla="*/ 19 w 76"/>
                <a:gd name="T17" fmla="*/ 31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6" h="71">
                  <a:moveTo>
                    <a:pt x="25" y="2"/>
                  </a:moveTo>
                  <a:cubicBezTo>
                    <a:pt x="30" y="2"/>
                    <a:pt x="35" y="2"/>
                    <a:pt x="35" y="8"/>
                  </a:cubicBezTo>
                  <a:cubicBezTo>
                    <a:pt x="41" y="8"/>
                    <a:pt x="39" y="0"/>
                    <a:pt x="44" y="0"/>
                  </a:cubicBezTo>
                  <a:cubicBezTo>
                    <a:pt x="76" y="23"/>
                    <a:pt x="31" y="71"/>
                    <a:pt x="11" y="49"/>
                  </a:cubicBezTo>
                  <a:cubicBezTo>
                    <a:pt x="0" y="37"/>
                    <a:pt x="5" y="6"/>
                    <a:pt x="25" y="2"/>
                  </a:cubicBezTo>
                  <a:close/>
                  <a:moveTo>
                    <a:pt x="19" y="31"/>
                  </a:moveTo>
                  <a:cubicBezTo>
                    <a:pt x="23" y="33"/>
                    <a:pt x="23" y="39"/>
                    <a:pt x="29" y="39"/>
                  </a:cubicBezTo>
                  <a:cubicBezTo>
                    <a:pt x="36" y="34"/>
                    <a:pt x="40" y="27"/>
                    <a:pt x="39" y="14"/>
                  </a:cubicBezTo>
                  <a:cubicBezTo>
                    <a:pt x="29" y="17"/>
                    <a:pt x="20" y="20"/>
                    <a:pt x="19" y="3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9642" tIns="44821" rIns="89642" bIns="44821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12" name="Freeform 132"/>
            <p:cNvSpPr>
              <a:spLocks noEditPoints="1"/>
            </p:cNvSpPr>
            <p:nvPr/>
          </p:nvSpPr>
          <p:spPr bwMode="auto">
            <a:xfrm>
              <a:off x="8945563" y="5387975"/>
              <a:ext cx="41275" cy="38100"/>
            </a:xfrm>
            <a:custGeom>
              <a:avLst/>
              <a:gdLst>
                <a:gd name="T0" fmla="*/ 65 w 65"/>
                <a:gd name="T1" fmla="*/ 16 h 60"/>
                <a:gd name="T2" fmla="*/ 55 w 65"/>
                <a:gd name="T3" fmla="*/ 49 h 60"/>
                <a:gd name="T4" fmla="*/ 24 w 65"/>
                <a:gd name="T5" fmla="*/ 57 h 60"/>
                <a:gd name="T6" fmla="*/ 32 w 65"/>
                <a:gd name="T7" fmla="*/ 0 h 60"/>
                <a:gd name="T8" fmla="*/ 65 w 65"/>
                <a:gd name="T9" fmla="*/ 16 h 60"/>
                <a:gd name="T10" fmla="*/ 30 w 65"/>
                <a:gd name="T11" fmla="*/ 18 h 60"/>
                <a:gd name="T12" fmla="*/ 28 w 65"/>
                <a:gd name="T13" fmla="*/ 41 h 60"/>
                <a:gd name="T14" fmla="*/ 47 w 65"/>
                <a:gd name="T15" fmla="*/ 28 h 60"/>
                <a:gd name="T16" fmla="*/ 30 w 65"/>
                <a:gd name="T17" fmla="*/ 18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5" h="60">
                  <a:moveTo>
                    <a:pt x="65" y="16"/>
                  </a:moveTo>
                  <a:cubicBezTo>
                    <a:pt x="65" y="31"/>
                    <a:pt x="61" y="37"/>
                    <a:pt x="55" y="49"/>
                  </a:cubicBezTo>
                  <a:cubicBezTo>
                    <a:pt x="42" y="51"/>
                    <a:pt x="33" y="60"/>
                    <a:pt x="24" y="57"/>
                  </a:cubicBezTo>
                  <a:cubicBezTo>
                    <a:pt x="0" y="48"/>
                    <a:pt x="4" y="6"/>
                    <a:pt x="32" y="0"/>
                  </a:cubicBezTo>
                  <a:cubicBezTo>
                    <a:pt x="44" y="4"/>
                    <a:pt x="50" y="14"/>
                    <a:pt x="65" y="16"/>
                  </a:cubicBezTo>
                  <a:close/>
                  <a:moveTo>
                    <a:pt x="30" y="18"/>
                  </a:moveTo>
                  <a:cubicBezTo>
                    <a:pt x="24" y="22"/>
                    <a:pt x="21" y="36"/>
                    <a:pt x="28" y="41"/>
                  </a:cubicBezTo>
                  <a:cubicBezTo>
                    <a:pt x="35" y="40"/>
                    <a:pt x="45" y="39"/>
                    <a:pt x="47" y="28"/>
                  </a:cubicBezTo>
                  <a:cubicBezTo>
                    <a:pt x="43" y="22"/>
                    <a:pt x="39" y="17"/>
                    <a:pt x="30" y="1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9642" tIns="44821" rIns="89642" bIns="44821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13" name="Freeform 133"/>
            <p:cNvSpPr>
              <a:spLocks noEditPoints="1"/>
            </p:cNvSpPr>
            <p:nvPr/>
          </p:nvSpPr>
          <p:spPr bwMode="auto">
            <a:xfrm>
              <a:off x="8710613" y="5246688"/>
              <a:ext cx="42863" cy="47625"/>
            </a:xfrm>
            <a:custGeom>
              <a:avLst/>
              <a:gdLst>
                <a:gd name="T0" fmla="*/ 19 w 66"/>
                <a:gd name="T1" fmla="*/ 64 h 72"/>
                <a:gd name="T2" fmla="*/ 25 w 66"/>
                <a:gd name="T3" fmla="*/ 5 h 72"/>
                <a:gd name="T4" fmla="*/ 19 w 66"/>
                <a:gd name="T5" fmla="*/ 64 h 72"/>
                <a:gd name="T6" fmla="*/ 21 w 66"/>
                <a:gd name="T7" fmla="*/ 29 h 72"/>
                <a:gd name="T8" fmla="*/ 29 w 66"/>
                <a:gd name="T9" fmla="*/ 49 h 72"/>
                <a:gd name="T10" fmla="*/ 39 w 66"/>
                <a:gd name="T11" fmla="*/ 25 h 72"/>
                <a:gd name="T12" fmla="*/ 21 w 66"/>
                <a:gd name="T13" fmla="*/ 29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6" h="72">
                  <a:moveTo>
                    <a:pt x="19" y="64"/>
                  </a:moveTo>
                  <a:cubicBezTo>
                    <a:pt x="0" y="50"/>
                    <a:pt x="1" y="9"/>
                    <a:pt x="25" y="5"/>
                  </a:cubicBezTo>
                  <a:cubicBezTo>
                    <a:pt x="60" y="0"/>
                    <a:pt x="66" y="72"/>
                    <a:pt x="19" y="64"/>
                  </a:cubicBezTo>
                  <a:close/>
                  <a:moveTo>
                    <a:pt x="21" y="29"/>
                  </a:moveTo>
                  <a:cubicBezTo>
                    <a:pt x="22" y="37"/>
                    <a:pt x="24" y="44"/>
                    <a:pt x="29" y="49"/>
                  </a:cubicBezTo>
                  <a:cubicBezTo>
                    <a:pt x="39" y="44"/>
                    <a:pt x="38" y="37"/>
                    <a:pt x="39" y="25"/>
                  </a:cubicBezTo>
                  <a:cubicBezTo>
                    <a:pt x="31" y="20"/>
                    <a:pt x="27" y="26"/>
                    <a:pt x="21" y="2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9642" tIns="44821" rIns="89642" bIns="44821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14" name="Freeform 134"/>
            <p:cNvSpPr>
              <a:spLocks noEditPoints="1"/>
            </p:cNvSpPr>
            <p:nvPr/>
          </p:nvSpPr>
          <p:spPr bwMode="auto">
            <a:xfrm>
              <a:off x="8691563" y="5313363"/>
              <a:ext cx="36513" cy="39688"/>
            </a:xfrm>
            <a:custGeom>
              <a:avLst/>
              <a:gdLst>
                <a:gd name="T0" fmla="*/ 18 w 58"/>
                <a:gd name="T1" fmla="*/ 0 h 60"/>
                <a:gd name="T2" fmla="*/ 55 w 58"/>
                <a:gd name="T3" fmla="*/ 12 h 60"/>
                <a:gd name="T4" fmla="*/ 24 w 58"/>
                <a:gd name="T5" fmla="*/ 57 h 60"/>
                <a:gd name="T6" fmla="*/ 18 w 58"/>
                <a:gd name="T7" fmla="*/ 0 h 60"/>
                <a:gd name="T8" fmla="*/ 26 w 58"/>
                <a:gd name="T9" fmla="*/ 16 h 60"/>
                <a:gd name="T10" fmla="*/ 24 w 58"/>
                <a:gd name="T11" fmla="*/ 34 h 60"/>
                <a:gd name="T12" fmla="*/ 41 w 58"/>
                <a:gd name="T13" fmla="*/ 16 h 60"/>
                <a:gd name="T14" fmla="*/ 26 w 58"/>
                <a:gd name="T15" fmla="*/ 16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8" h="60">
                  <a:moveTo>
                    <a:pt x="18" y="0"/>
                  </a:moveTo>
                  <a:cubicBezTo>
                    <a:pt x="37" y="1"/>
                    <a:pt x="43" y="9"/>
                    <a:pt x="55" y="12"/>
                  </a:cubicBezTo>
                  <a:cubicBezTo>
                    <a:pt x="58" y="38"/>
                    <a:pt x="38" y="60"/>
                    <a:pt x="24" y="57"/>
                  </a:cubicBezTo>
                  <a:cubicBezTo>
                    <a:pt x="3" y="53"/>
                    <a:pt x="0" y="16"/>
                    <a:pt x="18" y="0"/>
                  </a:cubicBezTo>
                  <a:close/>
                  <a:moveTo>
                    <a:pt x="26" y="16"/>
                  </a:moveTo>
                  <a:cubicBezTo>
                    <a:pt x="26" y="23"/>
                    <a:pt x="22" y="26"/>
                    <a:pt x="24" y="34"/>
                  </a:cubicBezTo>
                  <a:cubicBezTo>
                    <a:pt x="34" y="39"/>
                    <a:pt x="37" y="24"/>
                    <a:pt x="41" y="16"/>
                  </a:cubicBezTo>
                  <a:cubicBezTo>
                    <a:pt x="36" y="13"/>
                    <a:pt x="30" y="16"/>
                    <a:pt x="26" y="1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9642" tIns="44821" rIns="89642" bIns="44821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15" name="Freeform 135"/>
            <p:cNvSpPr>
              <a:spLocks/>
            </p:cNvSpPr>
            <p:nvPr/>
          </p:nvSpPr>
          <p:spPr bwMode="auto">
            <a:xfrm>
              <a:off x="7870825" y="5510213"/>
              <a:ext cx="4763" cy="6350"/>
            </a:xfrm>
            <a:custGeom>
              <a:avLst/>
              <a:gdLst>
                <a:gd name="T0" fmla="*/ 8 w 8"/>
                <a:gd name="T1" fmla="*/ 0 h 10"/>
                <a:gd name="T2" fmla="*/ 6 w 8"/>
                <a:gd name="T3" fmla="*/ 10 h 10"/>
                <a:gd name="T4" fmla="*/ 0 w 8"/>
                <a:gd name="T5" fmla="*/ 8 h 10"/>
                <a:gd name="T6" fmla="*/ 8 w 8"/>
                <a:gd name="T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10">
                  <a:moveTo>
                    <a:pt x="8" y="0"/>
                  </a:moveTo>
                  <a:cubicBezTo>
                    <a:pt x="8" y="5"/>
                    <a:pt x="8" y="8"/>
                    <a:pt x="6" y="10"/>
                  </a:cubicBezTo>
                  <a:cubicBezTo>
                    <a:pt x="4" y="9"/>
                    <a:pt x="3" y="8"/>
                    <a:pt x="0" y="8"/>
                  </a:cubicBezTo>
                  <a:cubicBezTo>
                    <a:pt x="0" y="3"/>
                    <a:pt x="3" y="1"/>
                    <a:pt x="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9642" tIns="44821" rIns="89642" bIns="44821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16" name="Freeform 136"/>
            <p:cNvSpPr>
              <a:spLocks noEditPoints="1"/>
            </p:cNvSpPr>
            <p:nvPr/>
          </p:nvSpPr>
          <p:spPr bwMode="auto">
            <a:xfrm>
              <a:off x="7750175" y="5213350"/>
              <a:ext cx="1303338" cy="1149350"/>
            </a:xfrm>
            <a:custGeom>
              <a:avLst/>
              <a:gdLst>
                <a:gd name="T0" fmla="*/ 115 w 2018"/>
                <a:gd name="T1" fmla="*/ 1063 h 1779"/>
                <a:gd name="T2" fmla="*/ 72 w 2018"/>
                <a:gd name="T3" fmla="*/ 202 h 1779"/>
                <a:gd name="T4" fmla="*/ 700 w 2018"/>
                <a:gd name="T5" fmla="*/ 52 h 1779"/>
                <a:gd name="T6" fmla="*/ 1360 w 2018"/>
                <a:gd name="T7" fmla="*/ 285 h 1779"/>
                <a:gd name="T8" fmla="*/ 1435 w 2018"/>
                <a:gd name="T9" fmla="*/ 251 h 1779"/>
                <a:gd name="T10" fmla="*/ 1886 w 2018"/>
                <a:gd name="T11" fmla="*/ 83 h 1779"/>
                <a:gd name="T12" fmla="*/ 1958 w 2018"/>
                <a:gd name="T13" fmla="*/ 375 h 1779"/>
                <a:gd name="T14" fmla="*/ 1838 w 2018"/>
                <a:gd name="T15" fmla="*/ 1281 h 1779"/>
                <a:gd name="T16" fmla="*/ 1382 w 2018"/>
                <a:gd name="T17" fmla="*/ 1069 h 1779"/>
                <a:gd name="T18" fmla="*/ 1280 w 2018"/>
                <a:gd name="T19" fmla="*/ 1302 h 1779"/>
                <a:gd name="T20" fmla="*/ 1050 w 2018"/>
                <a:gd name="T21" fmla="*/ 1314 h 1779"/>
                <a:gd name="T22" fmla="*/ 917 w 2018"/>
                <a:gd name="T23" fmla="*/ 1194 h 1779"/>
                <a:gd name="T24" fmla="*/ 860 w 2018"/>
                <a:gd name="T25" fmla="*/ 665 h 1779"/>
                <a:gd name="T26" fmla="*/ 537 w 2018"/>
                <a:gd name="T27" fmla="*/ 706 h 1779"/>
                <a:gd name="T28" fmla="*/ 402 w 2018"/>
                <a:gd name="T29" fmla="*/ 1765 h 1779"/>
                <a:gd name="T30" fmla="*/ 1974 w 2018"/>
                <a:gd name="T31" fmla="*/ 136 h 1779"/>
                <a:gd name="T32" fmla="*/ 1454 w 2018"/>
                <a:gd name="T33" fmla="*/ 238 h 1779"/>
                <a:gd name="T34" fmla="*/ 1856 w 2018"/>
                <a:gd name="T35" fmla="*/ 906 h 1779"/>
                <a:gd name="T36" fmla="*/ 1862 w 2018"/>
                <a:gd name="T37" fmla="*/ 622 h 1779"/>
                <a:gd name="T38" fmla="*/ 1337 w 2018"/>
                <a:gd name="T39" fmla="*/ 987 h 1779"/>
                <a:gd name="T40" fmla="*/ 1833 w 2018"/>
                <a:gd name="T41" fmla="*/ 826 h 1779"/>
                <a:gd name="T42" fmla="*/ 1846 w 2018"/>
                <a:gd name="T43" fmla="*/ 585 h 1779"/>
                <a:gd name="T44" fmla="*/ 1727 w 2018"/>
                <a:gd name="T45" fmla="*/ 616 h 1779"/>
                <a:gd name="T46" fmla="*/ 1597 w 2018"/>
                <a:gd name="T47" fmla="*/ 273 h 1779"/>
                <a:gd name="T48" fmla="*/ 1809 w 2018"/>
                <a:gd name="T49" fmla="*/ 1236 h 1779"/>
                <a:gd name="T50" fmla="*/ 1744 w 2018"/>
                <a:gd name="T51" fmla="*/ 649 h 1779"/>
                <a:gd name="T52" fmla="*/ 1056 w 2018"/>
                <a:gd name="T53" fmla="*/ 679 h 1779"/>
                <a:gd name="T54" fmla="*/ 1254 w 2018"/>
                <a:gd name="T55" fmla="*/ 840 h 1779"/>
                <a:gd name="T56" fmla="*/ 1535 w 2018"/>
                <a:gd name="T57" fmla="*/ 822 h 1779"/>
                <a:gd name="T58" fmla="*/ 1454 w 2018"/>
                <a:gd name="T59" fmla="*/ 910 h 1779"/>
                <a:gd name="T60" fmla="*/ 1750 w 2018"/>
                <a:gd name="T61" fmla="*/ 769 h 1779"/>
                <a:gd name="T62" fmla="*/ 1444 w 2018"/>
                <a:gd name="T63" fmla="*/ 369 h 1779"/>
                <a:gd name="T64" fmla="*/ 1413 w 2018"/>
                <a:gd name="T65" fmla="*/ 528 h 1779"/>
                <a:gd name="T66" fmla="*/ 1090 w 2018"/>
                <a:gd name="T67" fmla="*/ 318 h 1779"/>
                <a:gd name="T68" fmla="*/ 472 w 2018"/>
                <a:gd name="T69" fmla="*/ 440 h 1779"/>
                <a:gd name="T70" fmla="*/ 1329 w 2018"/>
                <a:gd name="T71" fmla="*/ 943 h 1779"/>
                <a:gd name="T72" fmla="*/ 1303 w 2018"/>
                <a:gd name="T73" fmla="*/ 1022 h 1779"/>
                <a:gd name="T74" fmla="*/ 1329 w 2018"/>
                <a:gd name="T75" fmla="*/ 943 h 1779"/>
                <a:gd name="T76" fmla="*/ 745 w 2018"/>
                <a:gd name="T77" fmla="*/ 95 h 1779"/>
                <a:gd name="T78" fmla="*/ 237 w 2018"/>
                <a:gd name="T79" fmla="*/ 232 h 1779"/>
                <a:gd name="T80" fmla="*/ 952 w 2018"/>
                <a:gd name="T81" fmla="*/ 320 h 1779"/>
                <a:gd name="T82" fmla="*/ 647 w 2018"/>
                <a:gd name="T83" fmla="*/ 665 h 1779"/>
                <a:gd name="T84" fmla="*/ 949 w 2018"/>
                <a:gd name="T85" fmla="*/ 398 h 1779"/>
                <a:gd name="T86" fmla="*/ 980 w 2018"/>
                <a:gd name="T87" fmla="*/ 1582 h 1779"/>
                <a:gd name="T88" fmla="*/ 996 w 2018"/>
                <a:gd name="T89" fmla="*/ 1041 h 1779"/>
                <a:gd name="T90" fmla="*/ 1009 w 2018"/>
                <a:gd name="T91" fmla="*/ 1582 h 1779"/>
                <a:gd name="T92" fmla="*/ 980 w 2018"/>
                <a:gd name="T93" fmla="*/ 759 h 1779"/>
                <a:gd name="T94" fmla="*/ 662 w 2018"/>
                <a:gd name="T95" fmla="*/ 687 h 1779"/>
                <a:gd name="T96" fmla="*/ 421 w 2018"/>
                <a:gd name="T97" fmla="*/ 1724 h 1779"/>
                <a:gd name="T98" fmla="*/ 421 w 2018"/>
                <a:gd name="T99" fmla="*/ 1724 h 1779"/>
                <a:gd name="T100" fmla="*/ 462 w 2018"/>
                <a:gd name="T101" fmla="*/ 1188 h 1779"/>
                <a:gd name="T102" fmla="*/ 439 w 2018"/>
                <a:gd name="T103" fmla="*/ 1710 h 1779"/>
                <a:gd name="T104" fmla="*/ 233 w 2018"/>
                <a:gd name="T105" fmla="*/ 250 h 1779"/>
                <a:gd name="T106" fmla="*/ 447 w 2018"/>
                <a:gd name="T107" fmla="*/ 418 h 1779"/>
                <a:gd name="T108" fmla="*/ 98 w 2018"/>
                <a:gd name="T109" fmla="*/ 306 h 1779"/>
                <a:gd name="T110" fmla="*/ 251 w 2018"/>
                <a:gd name="T111" fmla="*/ 530 h 1779"/>
                <a:gd name="T112" fmla="*/ 162 w 2018"/>
                <a:gd name="T113" fmla="*/ 798 h 1779"/>
                <a:gd name="T114" fmla="*/ 447 w 2018"/>
                <a:gd name="T115" fmla="*/ 1071 h 1779"/>
                <a:gd name="T116" fmla="*/ 274 w 2018"/>
                <a:gd name="T117" fmla="*/ 1339 h 1779"/>
                <a:gd name="T118" fmla="*/ 88 w 2018"/>
                <a:gd name="T119" fmla="*/ 1294 h 1779"/>
                <a:gd name="T120" fmla="*/ 176 w 2018"/>
                <a:gd name="T121" fmla="*/ 1257 h 1779"/>
                <a:gd name="T122" fmla="*/ 102 w 2018"/>
                <a:gd name="T123" fmla="*/ 449 h 1779"/>
                <a:gd name="T124" fmla="*/ 153 w 2018"/>
                <a:gd name="T125" fmla="*/ 1049 h 17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018" h="1779">
                  <a:moveTo>
                    <a:pt x="423" y="1682"/>
                  </a:moveTo>
                  <a:cubicBezTo>
                    <a:pt x="426" y="1647"/>
                    <a:pt x="425" y="1627"/>
                    <a:pt x="429" y="1590"/>
                  </a:cubicBezTo>
                  <a:cubicBezTo>
                    <a:pt x="422" y="1584"/>
                    <a:pt x="416" y="1576"/>
                    <a:pt x="406" y="1573"/>
                  </a:cubicBezTo>
                  <a:cubicBezTo>
                    <a:pt x="350" y="1476"/>
                    <a:pt x="279" y="1393"/>
                    <a:pt x="213" y="1306"/>
                  </a:cubicBezTo>
                  <a:cubicBezTo>
                    <a:pt x="205" y="1355"/>
                    <a:pt x="66" y="1356"/>
                    <a:pt x="74" y="1290"/>
                  </a:cubicBezTo>
                  <a:cubicBezTo>
                    <a:pt x="88" y="1284"/>
                    <a:pt x="90" y="1261"/>
                    <a:pt x="108" y="1265"/>
                  </a:cubicBezTo>
                  <a:cubicBezTo>
                    <a:pt x="110" y="1209"/>
                    <a:pt x="106" y="1158"/>
                    <a:pt x="110" y="1108"/>
                  </a:cubicBezTo>
                  <a:cubicBezTo>
                    <a:pt x="111" y="1093"/>
                    <a:pt x="115" y="1078"/>
                    <a:pt x="115" y="1063"/>
                  </a:cubicBezTo>
                  <a:cubicBezTo>
                    <a:pt x="115" y="1027"/>
                    <a:pt x="108" y="994"/>
                    <a:pt x="106" y="959"/>
                  </a:cubicBezTo>
                  <a:cubicBezTo>
                    <a:pt x="103" y="921"/>
                    <a:pt x="98" y="883"/>
                    <a:pt x="96" y="843"/>
                  </a:cubicBezTo>
                  <a:cubicBezTo>
                    <a:pt x="96" y="837"/>
                    <a:pt x="98" y="833"/>
                    <a:pt x="102" y="832"/>
                  </a:cubicBezTo>
                  <a:cubicBezTo>
                    <a:pt x="93" y="789"/>
                    <a:pt x="107" y="748"/>
                    <a:pt x="102" y="708"/>
                  </a:cubicBezTo>
                  <a:cubicBezTo>
                    <a:pt x="91" y="620"/>
                    <a:pt x="93" y="526"/>
                    <a:pt x="82" y="432"/>
                  </a:cubicBezTo>
                  <a:cubicBezTo>
                    <a:pt x="95" y="413"/>
                    <a:pt x="82" y="391"/>
                    <a:pt x="80" y="367"/>
                  </a:cubicBezTo>
                  <a:cubicBezTo>
                    <a:pt x="78" y="341"/>
                    <a:pt x="82" y="313"/>
                    <a:pt x="82" y="285"/>
                  </a:cubicBezTo>
                  <a:cubicBezTo>
                    <a:pt x="82" y="256"/>
                    <a:pt x="67" y="231"/>
                    <a:pt x="72" y="202"/>
                  </a:cubicBezTo>
                  <a:cubicBezTo>
                    <a:pt x="67" y="195"/>
                    <a:pt x="62" y="188"/>
                    <a:pt x="49" y="189"/>
                  </a:cubicBezTo>
                  <a:cubicBezTo>
                    <a:pt x="45" y="172"/>
                    <a:pt x="28" y="175"/>
                    <a:pt x="19" y="163"/>
                  </a:cubicBezTo>
                  <a:cubicBezTo>
                    <a:pt x="0" y="138"/>
                    <a:pt x="23" y="106"/>
                    <a:pt x="49" y="99"/>
                  </a:cubicBezTo>
                  <a:cubicBezTo>
                    <a:pt x="55" y="98"/>
                    <a:pt x="57" y="103"/>
                    <a:pt x="61" y="106"/>
                  </a:cubicBezTo>
                  <a:cubicBezTo>
                    <a:pt x="171" y="85"/>
                    <a:pt x="282" y="98"/>
                    <a:pt x="396" y="75"/>
                  </a:cubicBezTo>
                  <a:cubicBezTo>
                    <a:pt x="461" y="83"/>
                    <a:pt x="527" y="59"/>
                    <a:pt x="590" y="67"/>
                  </a:cubicBezTo>
                  <a:cubicBezTo>
                    <a:pt x="606" y="65"/>
                    <a:pt x="624" y="62"/>
                    <a:pt x="643" y="59"/>
                  </a:cubicBezTo>
                  <a:cubicBezTo>
                    <a:pt x="661" y="57"/>
                    <a:pt x="684" y="50"/>
                    <a:pt x="700" y="52"/>
                  </a:cubicBezTo>
                  <a:cubicBezTo>
                    <a:pt x="712" y="53"/>
                    <a:pt x="722" y="67"/>
                    <a:pt x="733" y="61"/>
                  </a:cubicBezTo>
                  <a:cubicBezTo>
                    <a:pt x="769" y="92"/>
                    <a:pt x="828" y="90"/>
                    <a:pt x="864" y="122"/>
                  </a:cubicBezTo>
                  <a:cubicBezTo>
                    <a:pt x="894" y="127"/>
                    <a:pt x="920" y="143"/>
                    <a:pt x="947" y="153"/>
                  </a:cubicBezTo>
                  <a:cubicBezTo>
                    <a:pt x="974" y="164"/>
                    <a:pt x="1002" y="173"/>
                    <a:pt x="1029" y="183"/>
                  </a:cubicBezTo>
                  <a:cubicBezTo>
                    <a:pt x="1044" y="189"/>
                    <a:pt x="1058" y="198"/>
                    <a:pt x="1074" y="202"/>
                  </a:cubicBezTo>
                  <a:cubicBezTo>
                    <a:pt x="1087" y="207"/>
                    <a:pt x="1101" y="206"/>
                    <a:pt x="1113" y="210"/>
                  </a:cubicBezTo>
                  <a:cubicBezTo>
                    <a:pt x="1143" y="222"/>
                    <a:pt x="1172" y="236"/>
                    <a:pt x="1201" y="240"/>
                  </a:cubicBezTo>
                  <a:cubicBezTo>
                    <a:pt x="1249" y="267"/>
                    <a:pt x="1305" y="263"/>
                    <a:pt x="1360" y="285"/>
                  </a:cubicBezTo>
                  <a:cubicBezTo>
                    <a:pt x="1366" y="300"/>
                    <a:pt x="1369" y="306"/>
                    <a:pt x="1368" y="326"/>
                  </a:cubicBezTo>
                  <a:cubicBezTo>
                    <a:pt x="1342" y="358"/>
                    <a:pt x="1283" y="345"/>
                    <a:pt x="1233" y="353"/>
                  </a:cubicBezTo>
                  <a:cubicBezTo>
                    <a:pt x="1183" y="418"/>
                    <a:pt x="1148" y="496"/>
                    <a:pt x="1107" y="569"/>
                  </a:cubicBezTo>
                  <a:cubicBezTo>
                    <a:pt x="1130" y="564"/>
                    <a:pt x="1153" y="553"/>
                    <a:pt x="1178" y="547"/>
                  </a:cubicBezTo>
                  <a:cubicBezTo>
                    <a:pt x="1238" y="534"/>
                    <a:pt x="1305" y="534"/>
                    <a:pt x="1360" y="520"/>
                  </a:cubicBezTo>
                  <a:cubicBezTo>
                    <a:pt x="1368" y="519"/>
                    <a:pt x="1371" y="523"/>
                    <a:pt x="1378" y="524"/>
                  </a:cubicBezTo>
                  <a:cubicBezTo>
                    <a:pt x="1378" y="516"/>
                    <a:pt x="1374" y="512"/>
                    <a:pt x="1374" y="504"/>
                  </a:cubicBezTo>
                  <a:cubicBezTo>
                    <a:pt x="1389" y="413"/>
                    <a:pt x="1392" y="317"/>
                    <a:pt x="1435" y="251"/>
                  </a:cubicBezTo>
                  <a:cubicBezTo>
                    <a:pt x="1404" y="217"/>
                    <a:pt x="1431" y="162"/>
                    <a:pt x="1443" y="112"/>
                  </a:cubicBezTo>
                  <a:cubicBezTo>
                    <a:pt x="1451" y="78"/>
                    <a:pt x="1451" y="20"/>
                    <a:pt x="1474" y="8"/>
                  </a:cubicBezTo>
                  <a:cubicBezTo>
                    <a:pt x="1489" y="0"/>
                    <a:pt x="1525" y="6"/>
                    <a:pt x="1544" y="8"/>
                  </a:cubicBezTo>
                  <a:cubicBezTo>
                    <a:pt x="1571" y="12"/>
                    <a:pt x="1592" y="18"/>
                    <a:pt x="1625" y="24"/>
                  </a:cubicBezTo>
                  <a:cubicBezTo>
                    <a:pt x="1640" y="27"/>
                    <a:pt x="1654" y="35"/>
                    <a:pt x="1672" y="40"/>
                  </a:cubicBezTo>
                  <a:cubicBezTo>
                    <a:pt x="1703" y="49"/>
                    <a:pt x="1738" y="52"/>
                    <a:pt x="1772" y="59"/>
                  </a:cubicBezTo>
                  <a:cubicBezTo>
                    <a:pt x="1788" y="63"/>
                    <a:pt x="1803" y="71"/>
                    <a:pt x="1819" y="75"/>
                  </a:cubicBezTo>
                  <a:cubicBezTo>
                    <a:pt x="1842" y="81"/>
                    <a:pt x="1865" y="79"/>
                    <a:pt x="1886" y="83"/>
                  </a:cubicBezTo>
                  <a:cubicBezTo>
                    <a:pt x="1894" y="84"/>
                    <a:pt x="1901" y="91"/>
                    <a:pt x="1909" y="93"/>
                  </a:cubicBezTo>
                  <a:cubicBezTo>
                    <a:pt x="1915" y="94"/>
                    <a:pt x="1921" y="91"/>
                    <a:pt x="1927" y="93"/>
                  </a:cubicBezTo>
                  <a:cubicBezTo>
                    <a:pt x="1947" y="99"/>
                    <a:pt x="1971" y="121"/>
                    <a:pt x="1987" y="118"/>
                  </a:cubicBezTo>
                  <a:cubicBezTo>
                    <a:pt x="1992" y="135"/>
                    <a:pt x="2011" y="143"/>
                    <a:pt x="2013" y="163"/>
                  </a:cubicBezTo>
                  <a:cubicBezTo>
                    <a:pt x="2015" y="185"/>
                    <a:pt x="2001" y="202"/>
                    <a:pt x="1987" y="216"/>
                  </a:cubicBezTo>
                  <a:cubicBezTo>
                    <a:pt x="1995" y="239"/>
                    <a:pt x="2018" y="244"/>
                    <a:pt x="2015" y="269"/>
                  </a:cubicBezTo>
                  <a:cubicBezTo>
                    <a:pt x="2013" y="282"/>
                    <a:pt x="1993" y="303"/>
                    <a:pt x="1984" y="322"/>
                  </a:cubicBezTo>
                  <a:cubicBezTo>
                    <a:pt x="1974" y="340"/>
                    <a:pt x="1965" y="359"/>
                    <a:pt x="1958" y="375"/>
                  </a:cubicBezTo>
                  <a:cubicBezTo>
                    <a:pt x="1950" y="395"/>
                    <a:pt x="1948" y="415"/>
                    <a:pt x="1940" y="434"/>
                  </a:cubicBezTo>
                  <a:cubicBezTo>
                    <a:pt x="1937" y="443"/>
                    <a:pt x="1930" y="450"/>
                    <a:pt x="1927" y="459"/>
                  </a:cubicBezTo>
                  <a:cubicBezTo>
                    <a:pt x="1923" y="469"/>
                    <a:pt x="1922" y="481"/>
                    <a:pt x="1919" y="493"/>
                  </a:cubicBezTo>
                  <a:cubicBezTo>
                    <a:pt x="1909" y="525"/>
                    <a:pt x="1891" y="560"/>
                    <a:pt x="1887" y="593"/>
                  </a:cubicBezTo>
                  <a:cubicBezTo>
                    <a:pt x="1883" y="636"/>
                    <a:pt x="1889" y="691"/>
                    <a:pt x="1884" y="736"/>
                  </a:cubicBezTo>
                  <a:cubicBezTo>
                    <a:pt x="1870" y="856"/>
                    <a:pt x="1876" y="1013"/>
                    <a:pt x="1876" y="1139"/>
                  </a:cubicBezTo>
                  <a:cubicBezTo>
                    <a:pt x="1876" y="1154"/>
                    <a:pt x="1874" y="1176"/>
                    <a:pt x="1874" y="1198"/>
                  </a:cubicBezTo>
                  <a:cubicBezTo>
                    <a:pt x="1874" y="1244"/>
                    <a:pt x="1875" y="1265"/>
                    <a:pt x="1838" y="1281"/>
                  </a:cubicBezTo>
                  <a:cubicBezTo>
                    <a:pt x="1822" y="1281"/>
                    <a:pt x="1824" y="1276"/>
                    <a:pt x="1811" y="1281"/>
                  </a:cubicBezTo>
                  <a:cubicBezTo>
                    <a:pt x="1804" y="1268"/>
                    <a:pt x="1797" y="1268"/>
                    <a:pt x="1786" y="1261"/>
                  </a:cubicBezTo>
                  <a:cubicBezTo>
                    <a:pt x="1776" y="1142"/>
                    <a:pt x="1811" y="977"/>
                    <a:pt x="1793" y="859"/>
                  </a:cubicBezTo>
                  <a:cubicBezTo>
                    <a:pt x="1687" y="893"/>
                    <a:pt x="1577" y="929"/>
                    <a:pt x="1480" y="971"/>
                  </a:cubicBezTo>
                  <a:cubicBezTo>
                    <a:pt x="1461" y="967"/>
                    <a:pt x="1452" y="981"/>
                    <a:pt x="1437" y="987"/>
                  </a:cubicBezTo>
                  <a:cubicBezTo>
                    <a:pt x="1431" y="989"/>
                    <a:pt x="1426" y="986"/>
                    <a:pt x="1421" y="989"/>
                  </a:cubicBezTo>
                  <a:cubicBezTo>
                    <a:pt x="1388" y="1002"/>
                    <a:pt x="1392" y="1009"/>
                    <a:pt x="1388" y="1043"/>
                  </a:cubicBezTo>
                  <a:cubicBezTo>
                    <a:pt x="1387" y="1052"/>
                    <a:pt x="1382" y="1060"/>
                    <a:pt x="1382" y="1069"/>
                  </a:cubicBezTo>
                  <a:cubicBezTo>
                    <a:pt x="1376" y="1160"/>
                    <a:pt x="1371" y="1263"/>
                    <a:pt x="1364" y="1355"/>
                  </a:cubicBezTo>
                  <a:cubicBezTo>
                    <a:pt x="1362" y="1381"/>
                    <a:pt x="1357" y="1403"/>
                    <a:pt x="1362" y="1428"/>
                  </a:cubicBezTo>
                  <a:cubicBezTo>
                    <a:pt x="1350" y="1446"/>
                    <a:pt x="1331" y="1457"/>
                    <a:pt x="1309" y="1465"/>
                  </a:cubicBezTo>
                  <a:cubicBezTo>
                    <a:pt x="1302" y="1452"/>
                    <a:pt x="1278" y="1447"/>
                    <a:pt x="1270" y="1433"/>
                  </a:cubicBezTo>
                  <a:cubicBezTo>
                    <a:pt x="1271" y="1436"/>
                    <a:pt x="1266" y="1414"/>
                    <a:pt x="1266" y="1414"/>
                  </a:cubicBezTo>
                  <a:cubicBezTo>
                    <a:pt x="1266" y="1406"/>
                    <a:pt x="1270" y="1406"/>
                    <a:pt x="1272" y="1398"/>
                  </a:cubicBezTo>
                  <a:cubicBezTo>
                    <a:pt x="1275" y="1386"/>
                    <a:pt x="1274" y="1367"/>
                    <a:pt x="1276" y="1351"/>
                  </a:cubicBezTo>
                  <a:cubicBezTo>
                    <a:pt x="1278" y="1336"/>
                    <a:pt x="1279" y="1319"/>
                    <a:pt x="1280" y="1302"/>
                  </a:cubicBezTo>
                  <a:cubicBezTo>
                    <a:pt x="1283" y="1234"/>
                    <a:pt x="1285" y="1156"/>
                    <a:pt x="1288" y="1089"/>
                  </a:cubicBezTo>
                  <a:cubicBezTo>
                    <a:pt x="1289" y="1067"/>
                    <a:pt x="1291" y="1048"/>
                    <a:pt x="1292" y="1030"/>
                  </a:cubicBezTo>
                  <a:cubicBezTo>
                    <a:pt x="1292" y="994"/>
                    <a:pt x="1293" y="970"/>
                    <a:pt x="1268" y="951"/>
                  </a:cubicBezTo>
                  <a:cubicBezTo>
                    <a:pt x="1204" y="902"/>
                    <a:pt x="1120" y="869"/>
                    <a:pt x="1058" y="818"/>
                  </a:cubicBezTo>
                  <a:cubicBezTo>
                    <a:pt x="1049" y="949"/>
                    <a:pt x="1052" y="1061"/>
                    <a:pt x="1056" y="1185"/>
                  </a:cubicBezTo>
                  <a:cubicBezTo>
                    <a:pt x="1057" y="1195"/>
                    <a:pt x="1052" y="1207"/>
                    <a:pt x="1052" y="1218"/>
                  </a:cubicBezTo>
                  <a:cubicBezTo>
                    <a:pt x="1053" y="1225"/>
                    <a:pt x="1056" y="1234"/>
                    <a:pt x="1056" y="1241"/>
                  </a:cubicBezTo>
                  <a:cubicBezTo>
                    <a:pt x="1057" y="1265"/>
                    <a:pt x="1051" y="1290"/>
                    <a:pt x="1050" y="1314"/>
                  </a:cubicBezTo>
                  <a:cubicBezTo>
                    <a:pt x="1050" y="1392"/>
                    <a:pt x="1053" y="1471"/>
                    <a:pt x="1056" y="1557"/>
                  </a:cubicBezTo>
                  <a:cubicBezTo>
                    <a:pt x="1074" y="1567"/>
                    <a:pt x="1084" y="1584"/>
                    <a:pt x="1099" y="1596"/>
                  </a:cubicBezTo>
                  <a:cubicBezTo>
                    <a:pt x="1101" y="1603"/>
                    <a:pt x="1094" y="1626"/>
                    <a:pt x="1088" y="1633"/>
                  </a:cubicBezTo>
                  <a:cubicBezTo>
                    <a:pt x="1074" y="1648"/>
                    <a:pt x="959" y="1686"/>
                    <a:pt x="935" y="1641"/>
                  </a:cubicBezTo>
                  <a:cubicBezTo>
                    <a:pt x="921" y="1616"/>
                    <a:pt x="935" y="1567"/>
                    <a:pt x="980" y="1571"/>
                  </a:cubicBezTo>
                  <a:cubicBezTo>
                    <a:pt x="986" y="1457"/>
                    <a:pt x="981" y="1337"/>
                    <a:pt x="974" y="1218"/>
                  </a:cubicBezTo>
                  <a:cubicBezTo>
                    <a:pt x="962" y="1215"/>
                    <a:pt x="953" y="1209"/>
                    <a:pt x="947" y="1216"/>
                  </a:cubicBezTo>
                  <a:cubicBezTo>
                    <a:pt x="928" y="1206"/>
                    <a:pt x="936" y="1203"/>
                    <a:pt x="917" y="1194"/>
                  </a:cubicBezTo>
                  <a:cubicBezTo>
                    <a:pt x="915" y="1182"/>
                    <a:pt x="924" y="1171"/>
                    <a:pt x="927" y="1157"/>
                  </a:cubicBezTo>
                  <a:cubicBezTo>
                    <a:pt x="934" y="1120"/>
                    <a:pt x="932" y="1072"/>
                    <a:pt x="937" y="1030"/>
                  </a:cubicBezTo>
                  <a:cubicBezTo>
                    <a:pt x="939" y="1015"/>
                    <a:pt x="942" y="1004"/>
                    <a:pt x="943" y="981"/>
                  </a:cubicBezTo>
                  <a:cubicBezTo>
                    <a:pt x="944" y="930"/>
                    <a:pt x="960" y="861"/>
                    <a:pt x="964" y="812"/>
                  </a:cubicBezTo>
                  <a:cubicBezTo>
                    <a:pt x="966" y="798"/>
                    <a:pt x="963" y="782"/>
                    <a:pt x="964" y="767"/>
                  </a:cubicBezTo>
                  <a:cubicBezTo>
                    <a:pt x="967" y="742"/>
                    <a:pt x="978" y="712"/>
                    <a:pt x="976" y="679"/>
                  </a:cubicBezTo>
                  <a:cubicBezTo>
                    <a:pt x="986" y="675"/>
                    <a:pt x="983" y="661"/>
                    <a:pt x="984" y="653"/>
                  </a:cubicBezTo>
                  <a:cubicBezTo>
                    <a:pt x="940" y="656"/>
                    <a:pt x="901" y="662"/>
                    <a:pt x="860" y="665"/>
                  </a:cubicBezTo>
                  <a:cubicBezTo>
                    <a:pt x="813" y="669"/>
                    <a:pt x="766" y="676"/>
                    <a:pt x="713" y="685"/>
                  </a:cubicBezTo>
                  <a:cubicBezTo>
                    <a:pt x="715" y="811"/>
                    <a:pt x="723" y="931"/>
                    <a:pt x="709" y="1049"/>
                  </a:cubicBezTo>
                  <a:cubicBezTo>
                    <a:pt x="726" y="1070"/>
                    <a:pt x="761" y="1083"/>
                    <a:pt x="745" y="1128"/>
                  </a:cubicBezTo>
                  <a:cubicBezTo>
                    <a:pt x="718" y="1153"/>
                    <a:pt x="679" y="1130"/>
                    <a:pt x="639" y="1134"/>
                  </a:cubicBezTo>
                  <a:cubicBezTo>
                    <a:pt x="633" y="1129"/>
                    <a:pt x="627" y="1126"/>
                    <a:pt x="621" y="1122"/>
                  </a:cubicBezTo>
                  <a:cubicBezTo>
                    <a:pt x="614" y="1095"/>
                    <a:pt x="622" y="1058"/>
                    <a:pt x="647" y="1063"/>
                  </a:cubicBezTo>
                  <a:cubicBezTo>
                    <a:pt x="658" y="957"/>
                    <a:pt x="636" y="814"/>
                    <a:pt x="649" y="691"/>
                  </a:cubicBezTo>
                  <a:cubicBezTo>
                    <a:pt x="608" y="698"/>
                    <a:pt x="580" y="702"/>
                    <a:pt x="537" y="706"/>
                  </a:cubicBezTo>
                  <a:cubicBezTo>
                    <a:pt x="530" y="825"/>
                    <a:pt x="530" y="950"/>
                    <a:pt x="527" y="1034"/>
                  </a:cubicBezTo>
                  <a:cubicBezTo>
                    <a:pt x="522" y="1206"/>
                    <a:pt x="502" y="1478"/>
                    <a:pt x="521" y="1694"/>
                  </a:cubicBezTo>
                  <a:cubicBezTo>
                    <a:pt x="532" y="1692"/>
                    <a:pt x="569" y="1710"/>
                    <a:pt x="556" y="1741"/>
                  </a:cubicBezTo>
                  <a:cubicBezTo>
                    <a:pt x="552" y="1751"/>
                    <a:pt x="540" y="1753"/>
                    <a:pt x="527" y="1761"/>
                  </a:cubicBezTo>
                  <a:cubicBezTo>
                    <a:pt x="522" y="1764"/>
                    <a:pt x="518" y="1771"/>
                    <a:pt x="513" y="1773"/>
                  </a:cubicBezTo>
                  <a:cubicBezTo>
                    <a:pt x="507" y="1775"/>
                    <a:pt x="491" y="1774"/>
                    <a:pt x="476" y="1775"/>
                  </a:cubicBezTo>
                  <a:cubicBezTo>
                    <a:pt x="466" y="1775"/>
                    <a:pt x="453" y="1779"/>
                    <a:pt x="447" y="1779"/>
                  </a:cubicBezTo>
                  <a:cubicBezTo>
                    <a:pt x="444" y="1778"/>
                    <a:pt x="405" y="1767"/>
                    <a:pt x="402" y="1765"/>
                  </a:cubicBezTo>
                  <a:cubicBezTo>
                    <a:pt x="375" y="1747"/>
                    <a:pt x="384" y="1691"/>
                    <a:pt x="423" y="1682"/>
                  </a:cubicBezTo>
                  <a:close/>
                  <a:moveTo>
                    <a:pt x="1829" y="344"/>
                  </a:moveTo>
                  <a:cubicBezTo>
                    <a:pt x="1844" y="349"/>
                    <a:pt x="1875" y="369"/>
                    <a:pt x="1891" y="363"/>
                  </a:cubicBezTo>
                  <a:cubicBezTo>
                    <a:pt x="1896" y="361"/>
                    <a:pt x="1909" y="342"/>
                    <a:pt x="1913" y="334"/>
                  </a:cubicBezTo>
                  <a:cubicBezTo>
                    <a:pt x="1923" y="312"/>
                    <a:pt x="1930" y="284"/>
                    <a:pt x="1944" y="257"/>
                  </a:cubicBezTo>
                  <a:cubicBezTo>
                    <a:pt x="1961" y="225"/>
                    <a:pt x="1986" y="197"/>
                    <a:pt x="1997" y="165"/>
                  </a:cubicBezTo>
                  <a:cubicBezTo>
                    <a:pt x="1996" y="163"/>
                    <a:pt x="1995" y="161"/>
                    <a:pt x="1993" y="159"/>
                  </a:cubicBezTo>
                  <a:cubicBezTo>
                    <a:pt x="1985" y="158"/>
                    <a:pt x="1980" y="145"/>
                    <a:pt x="1974" y="136"/>
                  </a:cubicBezTo>
                  <a:cubicBezTo>
                    <a:pt x="1956" y="131"/>
                    <a:pt x="1942" y="112"/>
                    <a:pt x="1925" y="106"/>
                  </a:cubicBezTo>
                  <a:cubicBezTo>
                    <a:pt x="1916" y="104"/>
                    <a:pt x="1906" y="106"/>
                    <a:pt x="1897" y="104"/>
                  </a:cubicBezTo>
                  <a:cubicBezTo>
                    <a:pt x="1877" y="100"/>
                    <a:pt x="1858" y="94"/>
                    <a:pt x="1837" y="91"/>
                  </a:cubicBezTo>
                  <a:cubicBezTo>
                    <a:pt x="1813" y="88"/>
                    <a:pt x="1793" y="80"/>
                    <a:pt x="1770" y="75"/>
                  </a:cubicBezTo>
                  <a:cubicBezTo>
                    <a:pt x="1688" y="57"/>
                    <a:pt x="1605" y="34"/>
                    <a:pt x="1529" y="24"/>
                  </a:cubicBezTo>
                  <a:cubicBezTo>
                    <a:pt x="1511" y="22"/>
                    <a:pt x="1492" y="20"/>
                    <a:pt x="1476" y="30"/>
                  </a:cubicBezTo>
                  <a:cubicBezTo>
                    <a:pt x="1463" y="87"/>
                    <a:pt x="1449" y="147"/>
                    <a:pt x="1433" y="210"/>
                  </a:cubicBezTo>
                  <a:cubicBezTo>
                    <a:pt x="1439" y="218"/>
                    <a:pt x="1444" y="233"/>
                    <a:pt x="1454" y="238"/>
                  </a:cubicBezTo>
                  <a:cubicBezTo>
                    <a:pt x="1463" y="242"/>
                    <a:pt x="1471" y="236"/>
                    <a:pt x="1482" y="238"/>
                  </a:cubicBezTo>
                  <a:cubicBezTo>
                    <a:pt x="1491" y="239"/>
                    <a:pt x="1502" y="246"/>
                    <a:pt x="1513" y="248"/>
                  </a:cubicBezTo>
                  <a:cubicBezTo>
                    <a:pt x="1555" y="253"/>
                    <a:pt x="1608" y="258"/>
                    <a:pt x="1646" y="267"/>
                  </a:cubicBezTo>
                  <a:cubicBezTo>
                    <a:pt x="1670" y="273"/>
                    <a:pt x="1691" y="285"/>
                    <a:pt x="1709" y="293"/>
                  </a:cubicBezTo>
                  <a:cubicBezTo>
                    <a:pt x="1731" y="301"/>
                    <a:pt x="1750" y="307"/>
                    <a:pt x="1770" y="318"/>
                  </a:cubicBezTo>
                  <a:cubicBezTo>
                    <a:pt x="1787" y="323"/>
                    <a:pt x="1806" y="335"/>
                    <a:pt x="1829" y="344"/>
                  </a:cubicBezTo>
                  <a:close/>
                  <a:moveTo>
                    <a:pt x="1858" y="1153"/>
                  </a:moveTo>
                  <a:cubicBezTo>
                    <a:pt x="1855" y="1062"/>
                    <a:pt x="1858" y="978"/>
                    <a:pt x="1856" y="906"/>
                  </a:cubicBezTo>
                  <a:cubicBezTo>
                    <a:pt x="1854" y="835"/>
                    <a:pt x="1867" y="751"/>
                    <a:pt x="1866" y="675"/>
                  </a:cubicBezTo>
                  <a:cubicBezTo>
                    <a:pt x="1865" y="611"/>
                    <a:pt x="1883" y="548"/>
                    <a:pt x="1895" y="485"/>
                  </a:cubicBezTo>
                  <a:cubicBezTo>
                    <a:pt x="1907" y="425"/>
                    <a:pt x="1938" y="365"/>
                    <a:pt x="1968" y="316"/>
                  </a:cubicBezTo>
                  <a:cubicBezTo>
                    <a:pt x="1976" y="302"/>
                    <a:pt x="2002" y="266"/>
                    <a:pt x="1997" y="261"/>
                  </a:cubicBezTo>
                  <a:cubicBezTo>
                    <a:pt x="1991" y="255"/>
                    <a:pt x="1994" y="245"/>
                    <a:pt x="1982" y="238"/>
                  </a:cubicBezTo>
                  <a:cubicBezTo>
                    <a:pt x="1945" y="322"/>
                    <a:pt x="1887" y="408"/>
                    <a:pt x="1886" y="510"/>
                  </a:cubicBezTo>
                  <a:cubicBezTo>
                    <a:pt x="1878" y="523"/>
                    <a:pt x="1879" y="527"/>
                    <a:pt x="1878" y="553"/>
                  </a:cubicBezTo>
                  <a:cubicBezTo>
                    <a:pt x="1862" y="570"/>
                    <a:pt x="1868" y="592"/>
                    <a:pt x="1862" y="622"/>
                  </a:cubicBezTo>
                  <a:cubicBezTo>
                    <a:pt x="1856" y="652"/>
                    <a:pt x="1845" y="692"/>
                    <a:pt x="1842" y="718"/>
                  </a:cubicBezTo>
                  <a:cubicBezTo>
                    <a:pt x="1840" y="741"/>
                    <a:pt x="1843" y="773"/>
                    <a:pt x="1829" y="787"/>
                  </a:cubicBezTo>
                  <a:cubicBezTo>
                    <a:pt x="1817" y="798"/>
                    <a:pt x="1788" y="806"/>
                    <a:pt x="1766" y="816"/>
                  </a:cubicBezTo>
                  <a:cubicBezTo>
                    <a:pt x="1716" y="838"/>
                    <a:pt x="1682" y="856"/>
                    <a:pt x="1633" y="875"/>
                  </a:cubicBezTo>
                  <a:cubicBezTo>
                    <a:pt x="1610" y="884"/>
                    <a:pt x="1584" y="895"/>
                    <a:pt x="1560" y="900"/>
                  </a:cubicBezTo>
                  <a:cubicBezTo>
                    <a:pt x="1548" y="903"/>
                    <a:pt x="1538" y="902"/>
                    <a:pt x="1527" y="906"/>
                  </a:cubicBezTo>
                  <a:cubicBezTo>
                    <a:pt x="1494" y="917"/>
                    <a:pt x="1462" y="930"/>
                    <a:pt x="1431" y="941"/>
                  </a:cubicBezTo>
                  <a:cubicBezTo>
                    <a:pt x="1393" y="955"/>
                    <a:pt x="1351" y="948"/>
                    <a:pt x="1337" y="987"/>
                  </a:cubicBezTo>
                  <a:cubicBezTo>
                    <a:pt x="1342" y="1108"/>
                    <a:pt x="1321" y="1270"/>
                    <a:pt x="1315" y="1420"/>
                  </a:cubicBezTo>
                  <a:cubicBezTo>
                    <a:pt x="1328" y="1416"/>
                    <a:pt x="1334" y="1406"/>
                    <a:pt x="1343" y="1398"/>
                  </a:cubicBezTo>
                  <a:cubicBezTo>
                    <a:pt x="1353" y="1270"/>
                    <a:pt x="1364" y="1121"/>
                    <a:pt x="1370" y="996"/>
                  </a:cubicBezTo>
                  <a:cubicBezTo>
                    <a:pt x="1392" y="982"/>
                    <a:pt x="1419" y="972"/>
                    <a:pt x="1450" y="967"/>
                  </a:cubicBezTo>
                  <a:cubicBezTo>
                    <a:pt x="1500" y="942"/>
                    <a:pt x="1544" y="922"/>
                    <a:pt x="1595" y="906"/>
                  </a:cubicBezTo>
                  <a:cubicBezTo>
                    <a:pt x="1623" y="897"/>
                    <a:pt x="1653" y="895"/>
                    <a:pt x="1680" y="885"/>
                  </a:cubicBezTo>
                  <a:cubicBezTo>
                    <a:pt x="1691" y="880"/>
                    <a:pt x="1700" y="871"/>
                    <a:pt x="1711" y="867"/>
                  </a:cubicBezTo>
                  <a:cubicBezTo>
                    <a:pt x="1750" y="853"/>
                    <a:pt x="1791" y="841"/>
                    <a:pt x="1833" y="826"/>
                  </a:cubicBezTo>
                  <a:cubicBezTo>
                    <a:pt x="1848" y="909"/>
                    <a:pt x="1833" y="986"/>
                    <a:pt x="1831" y="1057"/>
                  </a:cubicBezTo>
                  <a:cubicBezTo>
                    <a:pt x="1828" y="1117"/>
                    <a:pt x="1822" y="1174"/>
                    <a:pt x="1829" y="1241"/>
                  </a:cubicBezTo>
                  <a:cubicBezTo>
                    <a:pt x="1868" y="1229"/>
                    <a:pt x="1859" y="1192"/>
                    <a:pt x="1858" y="1153"/>
                  </a:cubicBezTo>
                  <a:close/>
                  <a:moveTo>
                    <a:pt x="1880" y="385"/>
                  </a:moveTo>
                  <a:cubicBezTo>
                    <a:pt x="1855" y="483"/>
                    <a:pt x="1817" y="561"/>
                    <a:pt x="1813" y="671"/>
                  </a:cubicBezTo>
                  <a:cubicBezTo>
                    <a:pt x="1813" y="677"/>
                    <a:pt x="1809" y="679"/>
                    <a:pt x="1807" y="683"/>
                  </a:cubicBezTo>
                  <a:cubicBezTo>
                    <a:pt x="1820" y="682"/>
                    <a:pt x="1817" y="698"/>
                    <a:pt x="1829" y="698"/>
                  </a:cubicBezTo>
                  <a:cubicBezTo>
                    <a:pt x="1837" y="664"/>
                    <a:pt x="1840" y="622"/>
                    <a:pt x="1846" y="585"/>
                  </a:cubicBezTo>
                  <a:cubicBezTo>
                    <a:pt x="1851" y="561"/>
                    <a:pt x="1862" y="539"/>
                    <a:pt x="1856" y="520"/>
                  </a:cubicBezTo>
                  <a:cubicBezTo>
                    <a:pt x="1871" y="473"/>
                    <a:pt x="1885" y="431"/>
                    <a:pt x="1897" y="383"/>
                  </a:cubicBezTo>
                  <a:cubicBezTo>
                    <a:pt x="1893" y="395"/>
                    <a:pt x="1885" y="382"/>
                    <a:pt x="1880" y="385"/>
                  </a:cubicBezTo>
                  <a:close/>
                  <a:moveTo>
                    <a:pt x="1554" y="559"/>
                  </a:moveTo>
                  <a:cubicBezTo>
                    <a:pt x="1561" y="561"/>
                    <a:pt x="1568" y="561"/>
                    <a:pt x="1574" y="563"/>
                  </a:cubicBezTo>
                  <a:cubicBezTo>
                    <a:pt x="1597" y="570"/>
                    <a:pt x="1621" y="584"/>
                    <a:pt x="1646" y="593"/>
                  </a:cubicBezTo>
                  <a:cubicBezTo>
                    <a:pt x="1662" y="598"/>
                    <a:pt x="1680" y="598"/>
                    <a:pt x="1695" y="604"/>
                  </a:cubicBezTo>
                  <a:cubicBezTo>
                    <a:pt x="1706" y="609"/>
                    <a:pt x="1713" y="621"/>
                    <a:pt x="1727" y="616"/>
                  </a:cubicBezTo>
                  <a:cubicBezTo>
                    <a:pt x="1728" y="622"/>
                    <a:pt x="1733" y="620"/>
                    <a:pt x="1733" y="624"/>
                  </a:cubicBezTo>
                  <a:cubicBezTo>
                    <a:pt x="1733" y="623"/>
                    <a:pt x="1733" y="622"/>
                    <a:pt x="1735" y="622"/>
                  </a:cubicBezTo>
                  <a:cubicBezTo>
                    <a:pt x="1756" y="638"/>
                    <a:pt x="1773" y="656"/>
                    <a:pt x="1797" y="669"/>
                  </a:cubicBezTo>
                  <a:cubicBezTo>
                    <a:pt x="1804" y="554"/>
                    <a:pt x="1844" y="481"/>
                    <a:pt x="1862" y="381"/>
                  </a:cubicBezTo>
                  <a:cubicBezTo>
                    <a:pt x="1814" y="369"/>
                    <a:pt x="1783" y="341"/>
                    <a:pt x="1742" y="326"/>
                  </a:cubicBezTo>
                  <a:cubicBezTo>
                    <a:pt x="1732" y="322"/>
                    <a:pt x="1719" y="318"/>
                    <a:pt x="1709" y="314"/>
                  </a:cubicBezTo>
                  <a:cubicBezTo>
                    <a:pt x="1680" y="303"/>
                    <a:pt x="1638" y="285"/>
                    <a:pt x="1605" y="281"/>
                  </a:cubicBezTo>
                  <a:cubicBezTo>
                    <a:pt x="1601" y="280"/>
                    <a:pt x="1603" y="272"/>
                    <a:pt x="1597" y="273"/>
                  </a:cubicBezTo>
                  <a:cubicBezTo>
                    <a:pt x="1570" y="269"/>
                    <a:pt x="1544" y="266"/>
                    <a:pt x="1511" y="261"/>
                  </a:cubicBezTo>
                  <a:cubicBezTo>
                    <a:pt x="1464" y="338"/>
                    <a:pt x="1455" y="425"/>
                    <a:pt x="1450" y="536"/>
                  </a:cubicBezTo>
                  <a:cubicBezTo>
                    <a:pt x="1495" y="539"/>
                    <a:pt x="1529" y="551"/>
                    <a:pt x="1554" y="559"/>
                  </a:cubicBezTo>
                  <a:close/>
                  <a:moveTo>
                    <a:pt x="1813" y="851"/>
                  </a:moveTo>
                  <a:cubicBezTo>
                    <a:pt x="1810" y="877"/>
                    <a:pt x="1814" y="935"/>
                    <a:pt x="1813" y="981"/>
                  </a:cubicBezTo>
                  <a:cubicBezTo>
                    <a:pt x="1812" y="1011"/>
                    <a:pt x="1807" y="1043"/>
                    <a:pt x="1805" y="1075"/>
                  </a:cubicBezTo>
                  <a:cubicBezTo>
                    <a:pt x="1802" y="1124"/>
                    <a:pt x="1800" y="1173"/>
                    <a:pt x="1799" y="1206"/>
                  </a:cubicBezTo>
                  <a:cubicBezTo>
                    <a:pt x="1799" y="1214"/>
                    <a:pt x="1790" y="1236"/>
                    <a:pt x="1809" y="1236"/>
                  </a:cubicBezTo>
                  <a:cubicBezTo>
                    <a:pt x="1813" y="1202"/>
                    <a:pt x="1813" y="1158"/>
                    <a:pt x="1815" y="1132"/>
                  </a:cubicBezTo>
                  <a:cubicBezTo>
                    <a:pt x="1815" y="1128"/>
                    <a:pt x="1811" y="1123"/>
                    <a:pt x="1811" y="1120"/>
                  </a:cubicBezTo>
                  <a:cubicBezTo>
                    <a:pt x="1812" y="1100"/>
                    <a:pt x="1814" y="1073"/>
                    <a:pt x="1815" y="1049"/>
                  </a:cubicBezTo>
                  <a:cubicBezTo>
                    <a:pt x="1818" y="993"/>
                    <a:pt x="1828" y="954"/>
                    <a:pt x="1825" y="892"/>
                  </a:cubicBezTo>
                  <a:cubicBezTo>
                    <a:pt x="1824" y="873"/>
                    <a:pt x="1824" y="847"/>
                    <a:pt x="1817" y="849"/>
                  </a:cubicBezTo>
                  <a:cubicBezTo>
                    <a:pt x="1815" y="849"/>
                    <a:pt x="1815" y="851"/>
                    <a:pt x="1813" y="851"/>
                  </a:cubicBezTo>
                  <a:close/>
                  <a:moveTo>
                    <a:pt x="1782" y="687"/>
                  </a:moveTo>
                  <a:cubicBezTo>
                    <a:pt x="1776" y="668"/>
                    <a:pt x="1754" y="664"/>
                    <a:pt x="1744" y="649"/>
                  </a:cubicBezTo>
                  <a:cubicBezTo>
                    <a:pt x="1643" y="608"/>
                    <a:pt x="1542" y="575"/>
                    <a:pt x="1437" y="547"/>
                  </a:cubicBezTo>
                  <a:cubicBezTo>
                    <a:pt x="1431" y="547"/>
                    <a:pt x="1431" y="552"/>
                    <a:pt x="1425" y="551"/>
                  </a:cubicBezTo>
                  <a:cubicBezTo>
                    <a:pt x="1391" y="535"/>
                    <a:pt x="1353" y="541"/>
                    <a:pt x="1311" y="544"/>
                  </a:cubicBezTo>
                  <a:cubicBezTo>
                    <a:pt x="1276" y="546"/>
                    <a:pt x="1242" y="555"/>
                    <a:pt x="1207" y="557"/>
                  </a:cubicBezTo>
                  <a:cubicBezTo>
                    <a:pt x="1179" y="560"/>
                    <a:pt x="1153" y="572"/>
                    <a:pt x="1127" y="581"/>
                  </a:cubicBezTo>
                  <a:cubicBezTo>
                    <a:pt x="1108" y="587"/>
                    <a:pt x="1091" y="590"/>
                    <a:pt x="1078" y="602"/>
                  </a:cubicBezTo>
                  <a:cubicBezTo>
                    <a:pt x="1076" y="614"/>
                    <a:pt x="1065" y="615"/>
                    <a:pt x="1060" y="624"/>
                  </a:cubicBezTo>
                  <a:cubicBezTo>
                    <a:pt x="1053" y="645"/>
                    <a:pt x="1053" y="654"/>
                    <a:pt x="1056" y="679"/>
                  </a:cubicBezTo>
                  <a:cubicBezTo>
                    <a:pt x="1060" y="682"/>
                    <a:pt x="1067" y="682"/>
                    <a:pt x="1068" y="687"/>
                  </a:cubicBezTo>
                  <a:cubicBezTo>
                    <a:pt x="1067" y="693"/>
                    <a:pt x="1070" y="694"/>
                    <a:pt x="1070" y="698"/>
                  </a:cubicBezTo>
                  <a:cubicBezTo>
                    <a:pt x="1089" y="715"/>
                    <a:pt x="1107" y="732"/>
                    <a:pt x="1129" y="745"/>
                  </a:cubicBezTo>
                  <a:cubicBezTo>
                    <a:pt x="1133" y="749"/>
                    <a:pt x="1138" y="752"/>
                    <a:pt x="1145" y="753"/>
                  </a:cubicBezTo>
                  <a:cubicBezTo>
                    <a:pt x="1191" y="788"/>
                    <a:pt x="1242" y="826"/>
                    <a:pt x="1303" y="845"/>
                  </a:cubicBezTo>
                  <a:cubicBezTo>
                    <a:pt x="1312" y="848"/>
                    <a:pt x="1324" y="846"/>
                    <a:pt x="1331" y="855"/>
                  </a:cubicBezTo>
                  <a:cubicBezTo>
                    <a:pt x="1325" y="867"/>
                    <a:pt x="1304" y="859"/>
                    <a:pt x="1294" y="855"/>
                  </a:cubicBezTo>
                  <a:cubicBezTo>
                    <a:pt x="1280" y="851"/>
                    <a:pt x="1263" y="844"/>
                    <a:pt x="1254" y="840"/>
                  </a:cubicBezTo>
                  <a:cubicBezTo>
                    <a:pt x="1189" y="807"/>
                    <a:pt x="1125" y="754"/>
                    <a:pt x="1070" y="714"/>
                  </a:cubicBezTo>
                  <a:cubicBezTo>
                    <a:pt x="1066" y="714"/>
                    <a:pt x="1060" y="699"/>
                    <a:pt x="1058" y="708"/>
                  </a:cubicBezTo>
                  <a:cubicBezTo>
                    <a:pt x="1056" y="725"/>
                    <a:pt x="1057" y="734"/>
                    <a:pt x="1056" y="757"/>
                  </a:cubicBezTo>
                  <a:cubicBezTo>
                    <a:pt x="1072" y="760"/>
                    <a:pt x="1072" y="771"/>
                    <a:pt x="1090" y="775"/>
                  </a:cubicBezTo>
                  <a:cubicBezTo>
                    <a:pt x="1114" y="807"/>
                    <a:pt x="1161" y="816"/>
                    <a:pt x="1188" y="845"/>
                  </a:cubicBezTo>
                  <a:cubicBezTo>
                    <a:pt x="1240" y="869"/>
                    <a:pt x="1281" y="902"/>
                    <a:pt x="1333" y="926"/>
                  </a:cubicBezTo>
                  <a:cubicBezTo>
                    <a:pt x="1331" y="905"/>
                    <a:pt x="1337" y="892"/>
                    <a:pt x="1346" y="883"/>
                  </a:cubicBezTo>
                  <a:cubicBezTo>
                    <a:pt x="1403" y="851"/>
                    <a:pt x="1474" y="841"/>
                    <a:pt x="1535" y="822"/>
                  </a:cubicBezTo>
                  <a:cubicBezTo>
                    <a:pt x="1537" y="824"/>
                    <a:pt x="1542" y="824"/>
                    <a:pt x="1546" y="824"/>
                  </a:cubicBezTo>
                  <a:cubicBezTo>
                    <a:pt x="1554" y="821"/>
                    <a:pt x="1553" y="814"/>
                    <a:pt x="1562" y="818"/>
                  </a:cubicBezTo>
                  <a:cubicBezTo>
                    <a:pt x="1628" y="789"/>
                    <a:pt x="1694" y="772"/>
                    <a:pt x="1762" y="745"/>
                  </a:cubicBezTo>
                  <a:cubicBezTo>
                    <a:pt x="1776" y="744"/>
                    <a:pt x="1792" y="735"/>
                    <a:pt x="1807" y="730"/>
                  </a:cubicBezTo>
                  <a:cubicBezTo>
                    <a:pt x="1815" y="729"/>
                    <a:pt x="1814" y="737"/>
                    <a:pt x="1823" y="736"/>
                  </a:cubicBezTo>
                  <a:cubicBezTo>
                    <a:pt x="1823" y="711"/>
                    <a:pt x="1803" y="695"/>
                    <a:pt x="1782" y="687"/>
                  </a:cubicBezTo>
                  <a:close/>
                  <a:moveTo>
                    <a:pt x="1399" y="932"/>
                  </a:moveTo>
                  <a:cubicBezTo>
                    <a:pt x="1421" y="930"/>
                    <a:pt x="1434" y="916"/>
                    <a:pt x="1454" y="910"/>
                  </a:cubicBezTo>
                  <a:cubicBezTo>
                    <a:pt x="1467" y="906"/>
                    <a:pt x="1483" y="904"/>
                    <a:pt x="1497" y="900"/>
                  </a:cubicBezTo>
                  <a:cubicBezTo>
                    <a:pt x="1520" y="894"/>
                    <a:pt x="1538" y="878"/>
                    <a:pt x="1558" y="887"/>
                  </a:cubicBezTo>
                  <a:cubicBezTo>
                    <a:pt x="1579" y="879"/>
                    <a:pt x="1595" y="867"/>
                    <a:pt x="1617" y="859"/>
                  </a:cubicBezTo>
                  <a:cubicBezTo>
                    <a:pt x="1623" y="857"/>
                    <a:pt x="1634" y="858"/>
                    <a:pt x="1640" y="855"/>
                  </a:cubicBezTo>
                  <a:cubicBezTo>
                    <a:pt x="1677" y="842"/>
                    <a:pt x="1709" y="819"/>
                    <a:pt x="1740" y="806"/>
                  </a:cubicBezTo>
                  <a:cubicBezTo>
                    <a:pt x="1767" y="795"/>
                    <a:pt x="1795" y="790"/>
                    <a:pt x="1815" y="769"/>
                  </a:cubicBezTo>
                  <a:cubicBezTo>
                    <a:pt x="1819" y="764"/>
                    <a:pt x="1813" y="757"/>
                    <a:pt x="1811" y="751"/>
                  </a:cubicBezTo>
                  <a:cubicBezTo>
                    <a:pt x="1789" y="749"/>
                    <a:pt x="1770" y="762"/>
                    <a:pt x="1750" y="769"/>
                  </a:cubicBezTo>
                  <a:cubicBezTo>
                    <a:pt x="1738" y="773"/>
                    <a:pt x="1724" y="774"/>
                    <a:pt x="1711" y="779"/>
                  </a:cubicBezTo>
                  <a:cubicBezTo>
                    <a:pt x="1699" y="783"/>
                    <a:pt x="1688" y="790"/>
                    <a:pt x="1676" y="794"/>
                  </a:cubicBezTo>
                  <a:cubicBezTo>
                    <a:pt x="1604" y="818"/>
                    <a:pt x="1520" y="838"/>
                    <a:pt x="1444" y="861"/>
                  </a:cubicBezTo>
                  <a:cubicBezTo>
                    <a:pt x="1434" y="864"/>
                    <a:pt x="1424" y="871"/>
                    <a:pt x="1413" y="875"/>
                  </a:cubicBezTo>
                  <a:cubicBezTo>
                    <a:pt x="1377" y="887"/>
                    <a:pt x="1329" y="896"/>
                    <a:pt x="1350" y="941"/>
                  </a:cubicBezTo>
                  <a:cubicBezTo>
                    <a:pt x="1366" y="943"/>
                    <a:pt x="1387" y="933"/>
                    <a:pt x="1399" y="932"/>
                  </a:cubicBezTo>
                  <a:close/>
                  <a:moveTo>
                    <a:pt x="1486" y="257"/>
                  </a:moveTo>
                  <a:cubicBezTo>
                    <a:pt x="1462" y="288"/>
                    <a:pt x="1451" y="328"/>
                    <a:pt x="1444" y="369"/>
                  </a:cubicBezTo>
                  <a:cubicBezTo>
                    <a:pt x="1436" y="423"/>
                    <a:pt x="1426" y="468"/>
                    <a:pt x="1429" y="522"/>
                  </a:cubicBezTo>
                  <a:cubicBezTo>
                    <a:pt x="1428" y="527"/>
                    <a:pt x="1420" y="524"/>
                    <a:pt x="1421" y="530"/>
                  </a:cubicBezTo>
                  <a:cubicBezTo>
                    <a:pt x="1430" y="530"/>
                    <a:pt x="1429" y="531"/>
                    <a:pt x="1437" y="530"/>
                  </a:cubicBezTo>
                  <a:cubicBezTo>
                    <a:pt x="1438" y="450"/>
                    <a:pt x="1457" y="328"/>
                    <a:pt x="1493" y="257"/>
                  </a:cubicBezTo>
                  <a:cubicBezTo>
                    <a:pt x="1491" y="257"/>
                    <a:pt x="1488" y="257"/>
                    <a:pt x="1486" y="257"/>
                  </a:cubicBezTo>
                  <a:close/>
                  <a:moveTo>
                    <a:pt x="1450" y="251"/>
                  </a:moveTo>
                  <a:cubicBezTo>
                    <a:pt x="1409" y="322"/>
                    <a:pt x="1399" y="427"/>
                    <a:pt x="1388" y="524"/>
                  </a:cubicBezTo>
                  <a:cubicBezTo>
                    <a:pt x="1396" y="524"/>
                    <a:pt x="1399" y="527"/>
                    <a:pt x="1413" y="528"/>
                  </a:cubicBezTo>
                  <a:cubicBezTo>
                    <a:pt x="1408" y="478"/>
                    <a:pt x="1423" y="435"/>
                    <a:pt x="1431" y="395"/>
                  </a:cubicBezTo>
                  <a:cubicBezTo>
                    <a:pt x="1440" y="344"/>
                    <a:pt x="1442" y="299"/>
                    <a:pt x="1466" y="259"/>
                  </a:cubicBezTo>
                  <a:cubicBezTo>
                    <a:pt x="1467" y="259"/>
                    <a:pt x="1468" y="259"/>
                    <a:pt x="1468" y="257"/>
                  </a:cubicBezTo>
                  <a:cubicBezTo>
                    <a:pt x="1460" y="257"/>
                    <a:pt x="1457" y="253"/>
                    <a:pt x="1450" y="251"/>
                  </a:cubicBezTo>
                  <a:close/>
                  <a:moveTo>
                    <a:pt x="1303" y="299"/>
                  </a:moveTo>
                  <a:cubicBezTo>
                    <a:pt x="1298" y="295"/>
                    <a:pt x="1293" y="295"/>
                    <a:pt x="1288" y="295"/>
                  </a:cubicBezTo>
                  <a:cubicBezTo>
                    <a:pt x="1247" y="292"/>
                    <a:pt x="1202" y="303"/>
                    <a:pt x="1156" y="306"/>
                  </a:cubicBezTo>
                  <a:cubicBezTo>
                    <a:pt x="1133" y="308"/>
                    <a:pt x="1111" y="315"/>
                    <a:pt x="1090" y="318"/>
                  </a:cubicBezTo>
                  <a:cubicBezTo>
                    <a:pt x="1065" y="321"/>
                    <a:pt x="1056" y="325"/>
                    <a:pt x="1041" y="328"/>
                  </a:cubicBezTo>
                  <a:cubicBezTo>
                    <a:pt x="1021" y="331"/>
                    <a:pt x="999" y="332"/>
                    <a:pt x="982" y="334"/>
                  </a:cubicBezTo>
                  <a:cubicBezTo>
                    <a:pt x="941" y="338"/>
                    <a:pt x="901" y="355"/>
                    <a:pt x="860" y="363"/>
                  </a:cubicBezTo>
                  <a:cubicBezTo>
                    <a:pt x="838" y="368"/>
                    <a:pt x="816" y="368"/>
                    <a:pt x="794" y="371"/>
                  </a:cubicBezTo>
                  <a:cubicBezTo>
                    <a:pt x="769" y="374"/>
                    <a:pt x="747" y="383"/>
                    <a:pt x="721" y="381"/>
                  </a:cubicBezTo>
                  <a:cubicBezTo>
                    <a:pt x="694" y="391"/>
                    <a:pt x="661" y="396"/>
                    <a:pt x="633" y="400"/>
                  </a:cubicBezTo>
                  <a:cubicBezTo>
                    <a:pt x="575" y="410"/>
                    <a:pt x="522" y="402"/>
                    <a:pt x="478" y="416"/>
                  </a:cubicBezTo>
                  <a:cubicBezTo>
                    <a:pt x="474" y="422"/>
                    <a:pt x="475" y="433"/>
                    <a:pt x="472" y="440"/>
                  </a:cubicBezTo>
                  <a:cubicBezTo>
                    <a:pt x="481" y="447"/>
                    <a:pt x="491" y="442"/>
                    <a:pt x="498" y="449"/>
                  </a:cubicBezTo>
                  <a:cubicBezTo>
                    <a:pt x="553" y="440"/>
                    <a:pt x="592" y="435"/>
                    <a:pt x="654" y="432"/>
                  </a:cubicBezTo>
                  <a:cubicBezTo>
                    <a:pt x="716" y="429"/>
                    <a:pt x="754" y="413"/>
                    <a:pt x="800" y="404"/>
                  </a:cubicBezTo>
                  <a:cubicBezTo>
                    <a:pt x="829" y="399"/>
                    <a:pt x="860" y="399"/>
                    <a:pt x="888" y="393"/>
                  </a:cubicBezTo>
                  <a:cubicBezTo>
                    <a:pt x="1012" y="365"/>
                    <a:pt x="1148" y="335"/>
                    <a:pt x="1278" y="332"/>
                  </a:cubicBezTo>
                  <a:cubicBezTo>
                    <a:pt x="1306" y="331"/>
                    <a:pt x="1332" y="333"/>
                    <a:pt x="1356" y="320"/>
                  </a:cubicBezTo>
                  <a:cubicBezTo>
                    <a:pt x="1358" y="289"/>
                    <a:pt x="1323" y="295"/>
                    <a:pt x="1303" y="299"/>
                  </a:cubicBezTo>
                  <a:close/>
                  <a:moveTo>
                    <a:pt x="1329" y="943"/>
                  </a:moveTo>
                  <a:cubicBezTo>
                    <a:pt x="1298" y="918"/>
                    <a:pt x="1262" y="902"/>
                    <a:pt x="1227" y="883"/>
                  </a:cubicBezTo>
                  <a:cubicBezTo>
                    <a:pt x="1190" y="862"/>
                    <a:pt x="1156" y="838"/>
                    <a:pt x="1121" y="816"/>
                  </a:cubicBezTo>
                  <a:cubicBezTo>
                    <a:pt x="1100" y="803"/>
                    <a:pt x="1081" y="785"/>
                    <a:pt x="1054" y="783"/>
                  </a:cubicBezTo>
                  <a:cubicBezTo>
                    <a:pt x="1055" y="790"/>
                    <a:pt x="1060" y="793"/>
                    <a:pt x="1058" y="802"/>
                  </a:cubicBezTo>
                  <a:cubicBezTo>
                    <a:pt x="1080" y="806"/>
                    <a:pt x="1086" y="826"/>
                    <a:pt x="1109" y="828"/>
                  </a:cubicBezTo>
                  <a:cubicBezTo>
                    <a:pt x="1116" y="846"/>
                    <a:pt x="1144" y="853"/>
                    <a:pt x="1158" y="857"/>
                  </a:cubicBezTo>
                  <a:cubicBezTo>
                    <a:pt x="1188" y="894"/>
                    <a:pt x="1263" y="915"/>
                    <a:pt x="1294" y="953"/>
                  </a:cubicBezTo>
                  <a:cubicBezTo>
                    <a:pt x="1307" y="969"/>
                    <a:pt x="1303" y="996"/>
                    <a:pt x="1303" y="1022"/>
                  </a:cubicBezTo>
                  <a:cubicBezTo>
                    <a:pt x="1303" y="1069"/>
                    <a:pt x="1297" y="1107"/>
                    <a:pt x="1295" y="1157"/>
                  </a:cubicBezTo>
                  <a:cubicBezTo>
                    <a:pt x="1305" y="1171"/>
                    <a:pt x="1298" y="1193"/>
                    <a:pt x="1297" y="1212"/>
                  </a:cubicBezTo>
                  <a:cubicBezTo>
                    <a:pt x="1295" y="1256"/>
                    <a:pt x="1297" y="1304"/>
                    <a:pt x="1292" y="1351"/>
                  </a:cubicBezTo>
                  <a:cubicBezTo>
                    <a:pt x="1290" y="1370"/>
                    <a:pt x="1280" y="1396"/>
                    <a:pt x="1301" y="1404"/>
                  </a:cubicBezTo>
                  <a:cubicBezTo>
                    <a:pt x="1310" y="1266"/>
                    <a:pt x="1326" y="1111"/>
                    <a:pt x="1321" y="973"/>
                  </a:cubicBezTo>
                  <a:cubicBezTo>
                    <a:pt x="1327" y="966"/>
                    <a:pt x="1327" y="952"/>
                    <a:pt x="1337" y="949"/>
                  </a:cubicBezTo>
                  <a:cubicBezTo>
                    <a:pt x="1338" y="949"/>
                    <a:pt x="1339" y="949"/>
                    <a:pt x="1339" y="947"/>
                  </a:cubicBezTo>
                  <a:cubicBezTo>
                    <a:pt x="1336" y="944"/>
                    <a:pt x="1331" y="945"/>
                    <a:pt x="1329" y="943"/>
                  </a:cubicBezTo>
                  <a:close/>
                  <a:moveTo>
                    <a:pt x="1197" y="263"/>
                  </a:moveTo>
                  <a:cubicBezTo>
                    <a:pt x="1160" y="244"/>
                    <a:pt x="1117" y="234"/>
                    <a:pt x="1076" y="220"/>
                  </a:cubicBezTo>
                  <a:cubicBezTo>
                    <a:pt x="1035" y="206"/>
                    <a:pt x="996" y="188"/>
                    <a:pt x="954" y="177"/>
                  </a:cubicBezTo>
                  <a:cubicBezTo>
                    <a:pt x="940" y="159"/>
                    <a:pt x="913" y="164"/>
                    <a:pt x="894" y="155"/>
                  </a:cubicBezTo>
                  <a:cubicBezTo>
                    <a:pt x="884" y="151"/>
                    <a:pt x="877" y="140"/>
                    <a:pt x="868" y="136"/>
                  </a:cubicBezTo>
                  <a:cubicBezTo>
                    <a:pt x="843" y="124"/>
                    <a:pt x="816" y="120"/>
                    <a:pt x="790" y="110"/>
                  </a:cubicBezTo>
                  <a:cubicBezTo>
                    <a:pt x="783" y="108"/>
                    <a:pt x="777" y="103"/>
                    <a:pt x="770" y="101"/>
                  </a:cubicBezTo>
                  <a:cubicBezTo>
                    <a:pt x="761" y="97"/>
                    <a:pt x="754" y="98"/>
                    <a:pt x="745" y="95"/>
                  </a:cubicBezTo>
                  <a:cubicBezTo>
                    <a:pt x="727" y="89"/>
                    <a:pt x="718" y="76"/>
                    <a:pt x="703" y="71"/>
                  </a:cubicBezTo>
                  <a:cubicBezTo>
                    <a:pt x="673" y="61"/>
                    <a:pt x="648" y="78"/>
                    <a:pt x="617" y="81"/>
                  </a:cubicBezTo>
                  <a:cubicBezTo>
                    <a:pt x="596" y="83"/>
                    <a:pt x="575" y="79"/>
                    <a:pt x="555" y="81"/>
                  </a:cubicBezTo>
                  <a:cubicBezTo>
                    <a:pt x="532" y="83"/>
                    <a:pt x="510" y="89"/>
                    <a:pt x="488" y="91"/>
                  </a:cubicBezTo>
                  <a:cubicBezTo>
                    <a:pt x="422" y="96"/>
                    <a:pt x="355" y="96"/>
                    <a:pt x="290" y="108"/>
                  </a:cubicBezTo>
                  <a:cubicBezTo>
                    <a:pt x="215" y="104"/>
                    <a:pt x="144" y="114"/>
                    <a:pt x="76" y="120"/>
                  </a:cubicBezTo>
                  <a:cubicBezTo>
                    <a:pt x="131" y="146"/>
                    <a:pt x="169" y="190"/>
                    <a:pt x="223" y="216"/>
                  </a:cubicBezTo>
                  <a:cubicBezTo>
                    <a:pt x="225" y="224"/>
                    <a:pt x="234" y="225"/>
                    <a:pt x="237" y="232"/>
                  </a:cubicBezTo>
                  <a:cubicBezTo>
                    <a:pt x="277" y="249"/>
                    <a:pt x="298" y="284"/>
                    <a:pt x="343" y="297"/>
                  </a:cubicBezTo>
                  <a:cubicBezTo>
                    <a:pt x="387" y="330"/>
                    <a:pt x="430" y="363"/>
                    <a:pt x="484" y="387"/>
                  </a:cubicBezTo>
                  <a:cubicBezTo>
                    <a:pt x="487" y="390"/>
                    <a:pt x="492" y="392"/>
                    <a:pt x="492" y="398"/>
                  </a:cubicBezTo>
                  <a:cubicBezTo>
                    <a:pt x="552" y="385"/>
                    <a:pt x="620" y="388"/>
                    <a:pt x="686" y="375"/>
                  </a:cubicBezTo>
                  <a:cubicBezTo>
                    <a:pt x="710" y="366"/>
                    <a:pt x="733" y="362"/>
                    <a:pt x="762" y="357"/>
                  </a:cubicBezTo>
                  <a:cubicBezTo>
                    <a:pt x="781" y="354"/>
                    <a:pt x="803" y="356"/>
                    <a:pt x="823" y="353"/>
                  </a:cubicBezTo>
                  <a:cubicBezTo>
                    <a:pt x="827" y="353"/>
                    <a:pt x="829" y="349"/>
                    <a:pt x="835" y="348"/>
                  </a:cubicBezTo>
                  <a:cubicBezTo>
                    <a:pt x="873" y="340"/>
                    <a:pt x="917" y="326"/>
                    <a:pt x="952" y="320"/>
                  </a:cubicBezTo>
                  <a:cubicBezTo>
                    <a:pt x="991" y="314"/>
                    <a:pt x="1020" y="310"/>
                    <a:pt x="1048" y="306"/>
                  </a:cubicBezTo>
                  <a:cubicBezTo>
                    <a:pt x="1103" y="299"/>
                    <a:pt x="1156" y="290"/>
                    <a:pt x="1205" y="275"/>
                  </a:cubicBezTo>
                  <a:cubicBezTo>
                    <a:pt x="1212" y="282"/>
                    <a:pt x="1233" y="279"/>
                    <a:pt x="1241" y="275"/>
                  </a:cubicBezTo>
                  <a:cubicBezTo>
                    <a:pt x="1227" y="270"/>
                    <a:pt x="1216" y="263"/>
                    <a:pt x="1197" y="263"/>
                  </a:cubicBezTo>
                  <a:close/>
                  <a:moveTo>
                    <a:pt x="474" y="504"/>
                  </a:moveTo>
                  <a:cubicBezTo>
                    <a:pt x="480" y="550"/>
                    <a:pt x="456" y="622"/>
                    <a:pt x="478" y="683"/>
                  </a:cubicBezTo>
                  <a:cubicBezTo>
                    <a:pt x="517" y="692"/>
                    <a:pt x="566" y="685"/>
                    <a:pt x="605" y="671"/>
                  </a:cubicBezTo>
                  <a:cubicBezTo>
                    <a:pt x="619" y="678"/>
                    <a:pt x="632" y="667"/>
                    <a:pt x="647" y="665"/>
                  </a:cubicBezTo>
                  <a:cubicBezTo>
                    <a:pt x="684" y="660"/>
                    <a:pt x="732" y="664"/>
                    <a:pt x="770" y="657"/>
                  </a:cubicBezTo>
                  <a:cubicBezTo>
                    <a:pt x="779" y="656"/>
                    <a:pt x="786" y="650"/>
                    <a:pt x="794" y="649"/>
                  </a:cubicBezTo>
                  <a:cubicBezTo>
                    <a:pt x="831" y="645"/>
                    <a:pt x="861" y="641"/>
                    <a:pt x="896" y="638"/>
                  </a:cubicBezTo>
                  <a:cubicBezTo>
                    <a:pt x="921" y="625"/>
                    <a:pt x="971" y="624"/>
                    <a:pt x="1005" y="622"/>
                  </a:cubicBezTo>
                  <a:cubicBezTo>
                    <a:pt x="1021" y="613"/>
                    <a:pt x="1037" y="614"/>
                    <a:pt x="1054" y="608"/>
                  </a:cubicBezTo>
                  <a:cubicBezTo>
                    <a:pt x="1074" y="588"/>
                    <a:pt x="1091" y="566"/>
                    <a:pt x="1109" y="546"/>
                  </a:cubicBezTo>
                  <a:cubicBezTo>
                    <a:pt x="1136" y="475"/>
                    <a:pt x="1176" y="417"/>
                    <a:pt x="1211" y="353"/>
                  </a:cubicBezTo>
                  <a:cubicBezTo>
                    <a:pt x="1119" y="362"/>
                    <a:pt x="1032" y="384"/>
                    <a:pt x="949" y="398"/>
                  </a:cubicBezTo>
                  <a:cubicBezTo>
                    <a:pt x="885" y="410"/>
                    <a:pt x="820" y="417"/>
                    <a:pt x="758" y="432"/>
                  </a:cubicBezTo>
                  <a:cubicBezTo>
                    <a:pt x="671" y="453"/>
                    <a:pt x="577" y="446"/>
                    <a:pt x="480" y="459"/>
                  </a:cubicBezTo>
                  <a:cubicBezTo>
                    <a:pt x="485" y="476"/>
                    <a:pt x="474" y="497"/>
                    <a:pt x="474" y="504"/>
                  </a:cubicBezTo>
                  <a:close/>
                  <a:moveTo>
                    <a:pt x="945" y="1631"/>
                  </a:moveTo>
                  <a:cubicBezTo>
                    <a:pt x="957" y="1665"/>
                    <a:pt x="1077" y="1634"/>
                    <a:pt x="1082" y="1612"/>
                  </a:cubicBezTo>
                  <a:cubicBezTo>
                    <a:pt x="1086" y="1594"/>
                    <a:pt x="1065" y="1589"/>
                    <a:pt x="1054" y="1579"/>
                  </a:cubicBezTo>
                  <a:cubicBezTo>
                    <a:pt x="1068" y="1620"/>
                    <a:pt x="1002" y="1625"/>
                    <a:pt x="978" y="1610"/>
                  </a:cubicBezTo>
                  <a:cubicBezTo>
                    <a:pt x="970" y="1601"/>
                    <a:pt x="983" y="1587"/>
                    <a:pt x="980" y="1582"/>
                  </a:cubicBezTo>
                  <a:cubicBezTo>
                    <a:pt x="968" y="1586"/>
                    <a:pt x="965" y="1587"/>
                    <a:pt x="954" y="1590"/>
                  </a:cubicBezTo>
                  <a:cubicBezTo>
                    <a:pt x="945" y="1607"/>
                    <a:pt x="940" y="1619"/>
                    <a:pt x="945" y="1631"/>
                  </a:cubicBezTo>
                  <a:close/>
                  <a:moveTo>
                    <a:pt x="1037" y="1071"/>
                  </a:moveTo>
                  <a:cubicBezTo>
                    <a:pt x="1035" y="1034"/>
                    <a:pt x="1039" y="998"/>
                    <a:pt x="1041" y="961"/>
                  </a:cubicBezTo>
                  <a:cubicBezTo>
                    <a:pt x="1044" y="890"/>
                    <a:pt x="1038" y="820"/>
                    <a:pt x="1041" y="753"/>
                  </a:cubicBezTo>
                  <a:cubicBezTo>
                    <a:pt x="1042" y="711"/>
                    <a:pt x="1044" y="676"/>
                    <a:pt x="1039" y="634"/>
                  </a:cubicBezTo>
                  <a:cubicBezTo>
                    <a:pt x="1025" y="638"/>
                    <a:pt x="1011" y="643"/>
                    <a:pt x="996" y="646"/>
                  </a:cubicBezTo>
                  <a:cubicBezTo>
                    <a:pt x="1002" y="762"/>
                    <a:pt x="1000" y="910"/>
                    <a:pt x="996" y="1041"/>
                  </a:cubicBezTo>
                  <a:cubicBezTo>
                    <a:pt x="994" y="1075"/>
                    <a:pt x="996" y="1108"/>
                    <a:pt x="996" y="1141"/>
                  </a:cubicBezTo>
                  <a:cubicBezTo>
                    <a:pt x="995" y="1177"/>
                    <a:pt x="989" y="1213"/>
                    <a:pt x="990" y="1247"/>
                  </a:cubicBezTo>
                  <a:cubicBezTo>
                    <a:pt x="990" y="1272"/>
                    <a:pt x="995" y="1297"/>
                    <a:pt x="996" y="1322"/>
                  </a:cubicBezTo>
                  <a:cubicBezTo>
                    <a:pt x="998" y="1399"/>
                    <a:pt x="1001" y="1475"/>
                    <a:pt x="996" y="1551"/>
                  </a:cubicBezTo>
                  <a:cubicBezTo>
                    <a:pt x="1013" y="1551"/>
                    <a:pt x="1027" y="1546"/>
                    <a:pt x="1041" y="1541"/>
                  </a:cubicBezTo>
                  <a:cubicBezTo>
                    <a:pt x="1032" y="1385"/>
                    <a:pt x="1044" y="1224"/>
                    <a:pt x="1037" y="1071"/>
                  </a:cubicBezTo>
                  <a:close/>
                  <a:moveTo>
                    <a:pt x="994" y="1567"/>
                  </a:moveTo>
                  <a:cubicBezTo>
                    <a:pt x="997" y="1574"/>
                    <a:pt x="1012" y="1570"/>
                    <a:pt x="1009" y="1582"/>
                  </a:cubicBezTo>
                  <a:cubicBezTo>
                    <a:pt x="1003" y="1583"/>
                    <a:pt x="998" y="1582"/>
                    <a:pt x="994" y="1581"/>
                  </a:cubicBezTo>
                  <a:cubicBezTo>
                    <a:pt x="994" y="1587"/>
                    <a:pt x="992" y="1596"/>
                    <a:pt x="996" y="1600"/>
                  </a:cubicBezTo>
                  <a:cubicBezTo>
                    <a:pt x="1007" y="1599"/>
                    <a:pt x="1024" y="1606"/>
                    <a:pt x="1035" y="1596"/>
                  </a:cubicBezTo>
                  <a:cubicBezTo>
                    <a:pt x="1037" y="1580"/>
                    <a:pt x="1039" y="1577"/>
                    <a:pt x="1039" y="1559"/>
                  </a:cubicBezTo>
                  <a:cubicBezTo>
                    <a:pt x="1022" y="1563"/>
                    <a:pt x="1004" y="1560"/>
                    <a:pt x="994" y="1567"/>
                  </a:cubicBezTo>
                  <a:close/>
                  <a:moveTo>
                    <a:pt x="945" y="1157"/>
                  </a:moveTo>
                  <a:cubicBezTo>
                    <a:pt x="954" y="1161"/>
                    <a:pt x="962" y="1164"/>
                    <a:pt x="976" y="1167"/>
                  </a:cubicBezTo>
                  <a:cubicBezTo>
                    <a:pt x="977" y="1031"/>
                    <a:pt x="994" y="879"/>
                    <a:pt x="980" y="759"/>
                  </a:cubicBezTo>
                  <a:cubicBezTo>
                    <a:pt x="973" y="897"/>
                    <a:pt x="952" y="1022"/>
                    <a:pt x="945" y="1157"/>
                  </a:cubicBezTo>
                  <a:close/>
                  <a:moveTo>
                    <a:pt x="735" y="1114"/>
                  </a:moveTo>
                  <a:cubicBezTo>
                    <a:pt x="736" y="1093"/>
                    <a:pt x="726" y="1082"/>
                    <a:pt x="709" y="1079"/>
                  </a:cubicBezTo>
                  <a:cubicBezTo>
                    <a:pt x="701" y="1113"/>
                    <a:pt x="655" y="1099"/>
                    <a:pt x="643" y="1077"/>
                  </a:cubicBezTo>
                  <a:cubicBezTo>
                    <a:pt x="632" y="1086"/>
                    <a:pt x="630" y="1099"/>
                    <a:pt x="633" y="1114"/>
                  </a:cubicBezTo>
                  <a:cubicBezTo>
                    <a:pt x="657" y="1118"/>
                    <a:pt x="712" y="1141"/>
                    <a:pt x="735" y="1114"/>
                  </a:cubicBezTo>
                  <a:close/>
                  <a:moveTo>
                    <a:pt x="698" y="687"/>
                  </a:moveTo>
                  <a:cubicBezTo>
                    <a:pt x="682" y="685"/>
                    <a:pt x="676" y="685"/>
                    <a:pt x="662" y="687"/>
                  </a:cubicBezTo>
                  <a:cubicBezTo>
                    <a:pt x="651" y="801"/>
                    <a:pt x="668" y="944"/>
                    <a:pt x="662" y="1059"/>
                  </a:cubicBezTo>
                  <a:cubicBezTo>
                    <a:pt x="677" y="1059"/>
                    <a:pt x="690" y="1056"/>
                    <a:pt x="696" y="1051"/>
                  </a:cubicBezTo>
                  <a:cubicBezTo>
                    <a:pt x="703" y="918"/>
                    <a:pt x="700" y="827"/>
                    <a:pt x="698" y="687"/>
                  </a:cubicBezTo>
                  <a:close/>
                  <a:moveTo>
                    <a:pt x="664" y="1077"/>
                  </a:moveTo>
                  <a:cubicBezTo>
                    <a:pt x="669" y="1083"/>
                    <a:pt x="682" y="1087"/>
                    <a:pt x="692" y="1083"/>
                  </a:cubicBezTo>
                  <a:cubicBezTo>
                    <a:pt x="691" y="1078"/>
                    <a:pt x="695" y="1078"/>
                    <a:pt x="694" y="1073"/>
                  </a:cubicBezTo>
                  <a:cubicBezTo>
                    <a:pt x="686" y="1069"/>
                    <a:pt x="671" y="1068"/>
                    <a:pt x="664" y="1077"/>
                  </a:cubicBezTo>
                  <a:close/>
                  <a:moveTo>
                    <a:pt x="421" y="1724"/>
                  </a:moveTo>
                  <a:cubicBezTo>
                    <a:pt x="420" y="1714"/>
                    <a:pt x="411" y="1713"/>
                    <a:pt x="402" y="1716"/>
                  </a:cubicBezTo>
                  <a:cubicBezTo>
                    <a:pt x="396" y="1725"/>
                    <a:pt x="398" y="1734"/>
                    <a:pt x="404" y="1741"/>
                  </a:cubicBezTo>
                  <a:cubicBezTo>
                    <a:pt x="420" y="1740"/>
                    <a:pt x="430" y="1755"/>
                    <a:pt x="445" y="1759"/>
                  </a:cubicBezTo>
                  <a:cubicBezTo>
                    <a:pt x="477" y="1768"/>
                    <a:pt x="509" y="1751"/>
                    <a:pt x="537" y="1741"/>
                  </a:cubicBezTo>
                  <a:cubicBezTo>
                    <a:pt x="544" y="1727"/>
                    <a:pt x="531" y="1723"/>
                    <a:pt x="523" y="1718"/>
                  </a:cubicBezTo>
                  <a:cubicBezTo>
                    <a:pt x="520" y="1721"/>
                    <a:pt x="523" y="1732"/>
                    <a:pt x="517" y="1733"/>
                  </a:cubicBezTo>
                  <a:cubicBezTo>
                    <a:pt x="509" y="1735"/>
                    <a:pt x="508" y="1729"/>
                    <a:pt x="506" y="1726"/>
                  </a:cubicBezTo>
                  <a:cubicBezTo>
                    <a:pt x="477" y="1740"/>
                    <a:pt x="451" y="1733"/>
                    <a:pt x="421" y="1724"/>
                  </a:cubicBezTo>
                  <a:close/>
                  <a:moveTo>
                    <a:pt x="498" y="1302"/>
                  </a:moveTo>
                  <a:cubicBezTo>
                    <a:pt x="499" y="1252"/>
                    <a:pt x="505" y="1203"/>
                    <a:pt x="506" y="1153"/>
                  </a:cubicBezTo>
                  <a:cubicBezTo>
                    <a:pt x="507" y="1088"/>
                    <a:pt x="513" y="1035"/>
                    <a:pt x="515" y="959"/>
                  </a:cubicBezTo>
                  <a:cubicBezTo>
                    <a:pt x="518" y="865"/>
                    <a:pt x="518" y="784"/>
                    <a:pt x="517" y="712"/>
                  </a:cubicBezTo>
                  <a:cubicBezTo>
                    <a:pt x="508" y="707"/>
                    <a:pt x="475" y="718"/>
                    <a:pt x="458" y="704"/>
                  </a:cubicBezTo>
                  <a:cubicBezTo>
                    <a:pt x="457" y="750"/>
                    <a:pt x="461" y="785"/>
                    <a:pt x="462" y="826"/>
                  </a:cubicBezTo>
                  <a:cubicBezTo>
                    <a:pt x="465" y="893"/>
                    <a:pt x="467" y="964"/>
                    <a:pt x="466" y="1028"/>
                  </a:cubicBezTo>
                  <a:cubicBezTo>
                    <a:pt x="466" y="1066"/>
                    <a:pt x="466" y="1134"/>
                    <a:pt x="462" y="1188"/>
                  </a:cubicBezTo>
                  <a:cubicBezTo>
                    <a:pt x="460" y="1228"/>
                    <a:pt x="453" y="1266"/>
                    <a:pt x="455" y="1304"/>
                  </a:cubicBezTo>
                  <a:cubicBezTo>
                    <a:pt x="456" y="1353"/>
                    <a:pt x="451" y="1401"/>
                    <a:pt x="453" y="1451"/>
                  </a:cubicBezTo>
                  <a:cubicBezTo>
                    <a:pt x="456" y="1521"/>
                    <a:pt x="439" y="1591"/>
                    <a:pt x="443" y="1655"/>
                  </a:cubicBezTo>
                  <a:cubicBezTo>
                    <a:pt x="464" y="1661"/>
                    <a:pt x="483" y="1662"/>
                    <a:pt x="502" y="1647"/>
                  </a:cubicBezTo>
                  <a:cubicBezTo>
                    <a:pt x="502" y="1524"/>
                    <a:pt x="494" y="1411"/>
                    <a:pt x="498" y="1302"/>
                  </a:cubicBezTo>
                  <a:close/>
                  <a:moveTo>
                    <a:pt x="502" y="1671"/>
                  </a:moveTo>
                  <a:cubicBezTo>
                    <a:pt x="482" y="1673"/>
                    <a:pt x="468" y="1683"/>
                    <a:pt x="443" y="1673"/>
                  </a:cubicBezTo>
                  <a:cubicBezTo>
                    <a:pt x="438" y="1682"/>
                    <a:pt x="438" y="1696"/>
                    <a:pt x="439" y="1710"/>
                  </a:cubicBezTo>
                  <a:cubicBezTo>
                    <a:pt x="457" y="1717"/>
                    <a:pt x="485" y="1719"/>
                    <a:pt x="504" y="1710"/>
                  </a:cubicBezTo>
                  <a:cubicBezTo>
                    <a:pt x="504" y="1697"/>
                    <a:pt x="505" y="1684"/>
                    <a:pt x="502" y="1671"/>
                  </a:cubicBezTo>
                  <a:close/>
                  <a:moveTo>
                    <a:pt x="447" y="387"/>
                  </a:moveTo>
                  <a:cubicBezTo>
                    <a:pt x="441" y="385"/>
                    <a:pt x="442" y="387"/>
                    <a:pt x="435" y="387"/>
                  </a:cubicBezTo>
                  <a:cubicBezTo>
                    <a:pt x="423" y="374"/>
                    <a:pt x="411" y="373"/>
                    <a:pt x="402" y="357"/>
                  </a:cubicBezTo>
                  <a:cubicBezTo>
                    <a:pt x="375" y="352"/>
                    <a:pt x="365" y="328"/>
                    <a:pt x="339" y="322"/>
                  </a:cubicBezTo>
                  <a:cubicBezTo>
                    <a:pt x="327" y="301"/>
                    <a:pt x="303" y="297"/>
                    <a:pt x="284" y="285"/>
                  </a:cubicBezTo>
                  <a:cubicBezTo>
                    <a:pt x="266" y="274"/>
                    <a:pt x="255" y="252"/>
                    <a:pt x="233" y="250"/>
                  </a:cubicBezTo>
                  <a:cubicBezTo>
                    <a:pt x="214" y="226"/>
                    <a:pt x="184" y="217"/>
                    <a:pt x="157" y="199"/>
                  </a:cubicBezTo>
                  <a:cubicBezTo>
                    <a:pt x="144" y="190"/>
                    <a:pt x="134" y="176"/>
                    <a:pt x="121" y="167"/>
                  </a:cubicBezTo>
                  <a:cubicBezTo>
                    <a:pt x="98" y="151"/>
                    <a:pt x="64" y="128"/>
                    <a:pt x="43" y="122"/>
                  </a:cubicBezTo>
                  <a:cubicBezTo>
                    <a:pt x="37" y="130"/>
                    <a:pt x="31" y="138"/>
                    <a:pt x="31" y="152"/>
                  </a:cubicBezTo>
                  <a:cubicBezTo>
                    <a:pt x="36" y="160"/>
                    <a:pt x="46" y="164"/>
                    <a:pt x="51" y="173"/>
                  </a:cubicBezTo>
                  <a:cubicBezTo>
                    <a:pt x="149" y="220"/>
                    <a:pt x="226" y="288"/>
                    <a:pt x="321" y="338"/>
                  </a:cubicBezTo>
                  <a:cubicBezTo>
                    <a:pt x="342" y="360"/>
                    <a:pt x="377" y="369"/>
                    <a:pt x="396" y="393"/>
                  </a:cubicBezTo>
                  <a:cubicBezTo>
                    <a:pt x="417" y="397"/>
                    <a:pt x="424" y="416"/>
                    <a:pt x="447" y="418"/>
                  </a:cubicBezTo>
                  <a:cubicBezTo>
                    <a:pt x="447" y="423"/>
                    <a:pt x="454" y="431"/>
                    <a:pt x="458" y="426"/>
                  </a:cubicBezTo>
                  <a:cubicBezTo>
                    <a:pt x="453" y="416"/>
                    <a:pt x="468" y="409"/>
                    <a:pt x="472" y="402"/>
                  </a:cubicBezTo>
                  <a:cubicBezTo>
                    <a:pt x="460" y="401"/>
                    <a:pt x="454" y="393"/>
                    <a:pt x="447" y="387"/>
                  </a:cubicBezTo>
                  <a:close/>
                  <a:moveTo>
                    <a:pt x="433" y="442"/>
                  </a:moveTo>
                  <a:cubicBezTo>
                    <a:pt x="384" y="405"/>
                    <a:pt x="350" y="377"/>
                    <a:pt x="296" y="348"/>
                  </a:cubicBezTo>
                  <a:cubicBezTo>
                    <a:pt x="243" y="302"/>
                    <a:pt x="184" y="264"/>
                    <a:pt x="119" y="230"/>
                  </a:cubicBezTo>
                  <a:cubicBezTo>
                    <a:pt x="113" y="223"/>
                    <a:pt x="104" y="209"/>
                    <a:pt x="92" y="214"/>
                  </a:cubicBezTo>
                  <a:cubicBezTo>
                    <a:pt x="101" y="243"/>
                    <a:pt x="98" y="273"/>
                    <a:pt x="98" y="306"/>
                  </a:cubicBezTo>
                  <a:cubicBezTo>
                    <a:pt x="97" y="322"/>
                    <a:pt x="103" y="337"/>
                    <a:pt x="104" y="351"/>
                  </a:cubicBezTo>
                  <a:cubicBezTo>
                    <a:pt x="104" y="367"/>
                    <a:pt x="99" y="386"/>
                    <a:pt x="104" y="400"/>
                  </a:cubicBezTo>
                  <a:cubicBezTo>
                    <a:pt x="108" y="412"/>
                    <a:pt x="123" y="419"/>
                    <a:pt x="131" y="430"/>
                  </a:cubicBezTo>
                  <a:cubicBezTo>
                    <a:pt x="135" y="434"/>
                    <a:pt x="135" y="441"/>
                    <a:pt x="139" y="446"/>
                  </a:cubicBezTo>
                  <a:cubicBezTo>
                    <a:pt x="150" y="460"/>
                    <a:pt x="171" y="468"/>
                    <a:pt x="188" y="481"/>
                  </a:cubicBezTo>
                  <a:cubicBezTo>
                    <a:pt x="198" y="489"/>
                    <a:pt x="209" y="501"/>
                    <a:pt x="215" y="504"/>
                  </a:cubicBezTo>
                  <a:cubicBezTo>
                    <a:pt x="219" y="506"/>
                    <a:pt x="224" y="504"/>
                    <a:pt x="227" y="506"/>
                  </a:cubicBezTo>
                  <a:cubicBezTo>
                    <a:pt x="235" y="512"/>
                    <a:pt x="242" y="523"/>
                    <a:pt x="251" y="530"/>
                  </a:cubicBezTo>
                  <a:cubicBezTo>
                    <a:pt x="315" y="584"/>
                    <a:pt x="389" y="640"/>
                    <a:pt x="458" y="679"/>
                  </a:cubicBezTo>
                  <a:cubicBezTo>
                    <a:pt x="440" y="605"/>
                    <a:pt x="450" y="545"/>
                    <a:pt x="449" y="477"/>
                  </a:cubicBezTo>
                  <a:cubicBezTo>
                    <a:pt x="456" y="468"/>
                    <a:pt x="458" y="463"/>
                    <a:pt x="458" y="449"/>
                  </a:cubicBezTo>
                  <a:cubicBezTo>
                    <a:pt x="445" y="448"/>
                    <a:pt x="445" y="440"/>
                    <a:pt x="433" y="442"/>
                  </a:cubicBezTo>
                  <a:close/>
                  <a:moveTo>
                    <a:pt x="296" y="587"/>
                  </a:moveTo>
                  <a:cubicBezTo>
                    <a:pt x="248" y="564"/>
                    <a:pt x="199" y="515"/>
                    <a:pt x="155" y="489"/>
                  </a:cubicBezTo>
                  <a:cubicBezTo>
                    <a:pt x="156" y="522"/>
                    <a:pt x="155" y="577"/>
                    <a:pt x="155" y="622"/>
                  </a:cubicBezTo>
                  <a:cubicBezTo>
                    <a:pt x="154" y="673"/>
                    <a:pt x="159" y="734"/>
                    <a:pt x="162" y="798"/>
                  </a:cubicBezTo>
                  <a:cubicBezTo>
                    <a:pt x="168" y="891"/>
                    <a:pt x="168" y="1009"/>
                    <a:pt x="172" y="1114"/>
                  </a:cubicBezTo>
                  <a:cubicBezTo>
                    <a:pt x="173" y="1134"/>
                    <a:pt x="171" y="1167"/>
                    <a:pt x="174" y="1181"/>
                  </a:cubicBezTo>
                  <a:cubicBezTo>
                    <a:pt x="177" y="1191"/>
                    <a:pt x="190" y="1198"/>
                    <a:pt x="190" y="1212"/>
                  </a:cubicBezTo>
                  <a:cubicBezTo>
                    <a:pt x="272" y="1310"/>
                    <a:pt x="353" y="1410"/>
                    <a:pt x="433" y="1510"/>
                  </a:cubicBezTo>
                  <a:cubicBezTo>
                    <a:pt x="439" y="1478"/>
                    <a:pt x="438" y="1447"/>
                    <a:pt x="437" y="1418"/>
                  </a:cubicBezTo>
                  <a:cubicBezTo>
                    <a:pt x="435" y="1366"/>
                    <a:pt x="439" y="1314"/>
                    <a:pt x="439" y="1265"/>
                  </a:cubicBezTo>
                  <a:cubicBezTo>
                    <a:pt x="439" y="1241"/>
                    <a:pt x="431" y="1218"/>
                    <a:pt x="443" y="1196"/>
                  </a:cubicBezTo>
                  <a:cubicBezTo>
                    <a:pt x="437" y="1154"/>
                    <a:pt x="444" y="1110"/>
                    <a:pt x="447" y="1071"/>
                  </a:cubicBezTo>
                  <a:cubicBezTo>
                    <a:pt x="450" y="1022"/>
                    <a:pt x="443" y="970"/>
                    <a:pt x="441" y="918"/>
                  </a:cubicBezTo>
                  <a:cubicBezTo>
                    <a:pt x="437" y="838"/>
                    <a:pt x="446" y="758"/>
                    <a:pt x="441" y="694"/>
                  </a:cubicBezTo>
                  <a:cubicBezTo>
                    <a:pt x="398" y="663"/>
                    <a:pt x="343" y="624"/>
                    <a:pt x="296" y="587"/>
                  </a:cubicBezTo>
                  <a:close/>
                  <a:moveTo>
                    <a:pt x="433" y="1530"/>
                  </a:moveTo>
                  <a:cubicBezTo>
                    <a:pt x="431" y="1529"/>
                    <a:pt x="429" y="1530"/>
                    <a:pt x="427" y="1530"/>
                  </a:cubicBezTo>
                  <a:cubicBezTo>
                    <a:pt x="415" y="1522"/>
                    <a:pt x="403" y="1499"/>
                    <a:pt x="392" y="1484"/>
                  </a:cubicBezTo>
                  <a:cubicBezTo>
                    <a:pt x="379" y="1468"/>
                    <a:pt x="370" y="1451"/>
                    <a:pt x="357" y="1439"/>
                  </a:cubicBezTo>
                  <a:cubicBezTo>
                    <a:pt x="339" y="1401"/>
                    <a:pt x="302" y="1374"/>
                    <a:pt x="274" y="1339"/>
                  </a:cubicBezTo>
                  <a:cubicBezTo>
                    <a:pt x="249" y="1308"/>
                    <a:pt x="227" y="1274"/>
                    <a:pt x="200" y="1245"/>
                  </a:cubicBezTo>
                  <a:cubicBezTo>
                    <a:pt x="180" y="1224"/>
                    <a:pt x="169" y="1193"/>
                    <a:pt x="151" y="1171"/>
                  </a:cubicBezTo>
                  <a:cubicBezTo>
                    <a:pt x="152" y="1194"/>
                    <a:pt x="168" y="1216"/>
                    <a:pt x="184" y="1230"/>
                  </a:cubicBezTo>
                  <a:cubicBezTo>
                    <a:pt x="182" y="1236"/>
                    <a:pt x="187" y="1237"/>
                    <a:pt x="186" y="1243"/>
                  </a:cubicBezTo>
                  <a:cubicBezTo>
                    <a:pt x="272" y="1347"/>
                    <a:pt x="347" y="1461"/>
                    <a:pt x="431" y="1567"/>
                  </a:cubicBezTo>
                  <a:cubicBezTo>
                    <a:pt x="431" y="1554"/>
                    <a:pt x="434" y="1544"/>
                    <a:pt x="433" y="1530"/>
                  </a:cubicBezTo>
                  <a:close/>
                  <a:moveTo>
                    <a:pt x="110" y="1283"/>
                  </a:moveTo>
                  <a:cubicBezTo>
                    <a:pt x="97" y="1285"/>
                    <a:pt x="96" y="1292"/>
                    <a:pt x="88" y="1294"/>
                  </a:cubicBezTo>
                  <a:cubicBezTo>
                    <a:pt x="95" y="1332"/>
                    <a:pt x="127" y="1321"/>
                    <a:pt x="159" y="1328"/>
                  </a:cubicBezTo>
                  <a:cubicBezTo>
                    <a:pt x="171" y="1317"/>
                    <a:pt x="179" y="1314"/>
                    <a:pt x="194" y="1306"/>
                  </a:cubicBezTo>
                  <a:cubicBezTo>
                    <a:pt x="192" y="1299"/>
                    <a:pt x="199" y="1293"/>
                    <a:pt x="196" y="1286"/>
                  </a:cubicBezTo>
                  <a:cubicBezTo>
                    <a:pt x="184" y="1310"/>
                    <a:pt x="119" y="1308"/>
                    <a:pt x="110" y="1283"/>
                  </a:cubicBezTo>
                  <a:close/>
                  <a:moveTo>
                    <a:pt x="176" y="1257"/>
                  </a:moveTo>
                  <a:cubicBezTo>
                    <a:pt x="161" y="1263"/>
                    <a:pt x="137" y="1261"/>
                    <a:pt x="125" y="1259"/>
                  </a:cubicBezTo>
                  <a:cubicBezTo>
                    <a:pt x="125" y="1266"/>
                    <a:pt x="119" y="1277"/>
                    <a:pt x="125" y="1288"/>
                  </a:cubicBezTo>
                  <a:cubicBezTo>
                    <a:pt x="149" y="1290"/>
                    <a:pt x="202" y="1288"/>
                    <a:pt x="176" y="1257"/>
                  </a:cubicBezTo>
                  <a:close/>
                  <a:moveTo>
                    <a:pt x="153" y="1049"/>
                  </a:moveTo>
                  <a:cubicBezTo>
                    <a:pt x="157" y="970"/>
                    <a:pt x="151" y="889"/>
                    <a:pt x="151" y="808"/>
                  </a:cubicBezTo>
                  <a:cubicBezTo>
                    <a:pt x="151" y="771"/>
                    <a:pt x="143" y="732"/>
                    <a:pt x="141" y="696"/>
                  </a:cubicBezTo>
                  <a:cubicBezTo>
                    <a:pt x="139" y="664"/>
                    <a:pt x="144" y="631"/>
                    <a:pt x="141" y="602"/>
                  </a:cubicBezTo>
                  <a:cubicBezTo>
                    <a:pt x="139" y="588"/>
                    <a:pt x="134" y="575"/>
                    <a:pt x="133" y="561"/>
                  </a:cubicBezTo>
                  <a:cubicBezTo>
                    <a:pt x="133" y="547"/>
                    <a:pt x="136" y="535"/>
                    <a:pt x="135" y="522"/>
                  </a:cubicBezTo>
                  <a:cubicBezTo>
                    <a:pt x="133" y="500"/>
                    <a:pt x="131" y="487"/>
                    <a:pt x="133" y="469"/>
                  </a:cubicBezTo>
                  <a:cubicBezTo>
                    <a:pt x="121" y="466"/>
                    <a:pt x="109" y="444"/>
                    <a:pt x="102" y="449"/>
                  </a:cubicBezTo>
                  <a:cubicBezTo>
                    <a:pt x="97" y="549"/>
                    <a:pt x="122" y="648"/>
                    <a:pt x="117" y="745"/>
                  </a:cubicBezTo>
                  <a:cubicBezTo>
                    <a:pt x="114" y="822"/>
                    <a:pt x="115" y="914"/>
                    <a:pt x="121" y="992"/>
                  </a:cubicBezTo>
                  <a:cubicBezTo>
                    <a:pt x="147" y="1059"/>
                    <a:pt x="112" y="1158"/>
                    <a:pt x="127" y="1236"/>
                  </a:cubicBezTo>
                  <a:cubicBezTo>
                    <a:pt x="139" y="1242"/>
                    <a:pt x="152" y="1237"/>
                    <a:pt x="161" y="1230"/>
                  </a:cubicBezTo>
                  <a:cubicBezTo>
                    <a:pt x="161" y="1220"/>
                    <a:pt x="139" y="1208"/>
                    <a:pt x="135" y="1190"/>
                  </a:cubicBezTo>
                  <a:cubicBezTo>
                    <a:pt x="133" y="1182"/>
                    <a:pt x="137" y="1155"/>
                    <a:pt x="141" y="1151"/>
                  </a:cubicBezTo>
                  <a:cubicBezTo>
                    <a:pt x="149" y="1144"/>
                    <a:pt x="160" y="1147"/>
                    <a:pt x="162" y="1157"/>
                  </a:cubicBezTo>
                  <a:cubicBezTo>
                    <a:pt x="159" y="1123"/>
                    <a:pt x="159" y="1090"/>
                    <a:pt x="153" y="104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9642" tIns="44821" rIns="89642" bIns="44821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</p:grpSp>
      <p:grpSp>
        <p:nvGrpSpPr>
          <p:cNvPr id="67" name="组合 66"/>
          <p:cNvGrpSpPr/>
          <p:nvPr/>
        </p:nvGrpSpPr>
        <p:grpSpPr>
          <a:xfrm>
            <a:off x="4479004" y="948084"/>
            <a:ext cx="3144840" cy="3060266"/>
            <a:chOff x="8044987" y="1473957"/>
            <a:chExt cx="3144840" cy="3060266"/>
          </a:xfrm>
        </p:grpSpPr>
        <p:sp>
          <p:nvSpPr>
            <p:cNvPr id="17" name="Freeform 55"/>
            <p:cNvSpPr>
              <a:spLocks noEditPoints="1"/>
            </p:cNvSpPr>
            <p:nvPr/>
          </p:nvSpPr>
          <p:spPr bwMode="auto">
            <a:xfrm>
              <a:off x="8133888" y="1986648"/>
              <a:ext cx="328613" cy="841256"/>
            </a:xfrm>
            <a:custGeom>
              <a:avLst/>
              <a:gdLst>
                <a:gd name="T0" fmla="*/ 61 w 70"/>
                <a:gd name="T1" fmla="*/ 177 h 179"/>
                <a:gd name="T2" fmla="*/ 60 w 70"/>
                <a:gd name="T3" fmla="*/ 175 h 179"/>
                <a:gd name="T4" fmla="*/ 60 w 70"/>
                <a:gd name="T5" fmla="*/ 175 h 179"/>
                <a:gd name="T6" fmla="*/ 60 w 70"/>
                <a:gd name="T7" fmla="*/ 174 h 179"/>
                <a:gd name="T8" fmla="*/ 60 w 70"/>
                <a:gd name="T9" fmla="*/ 174 h 179"/>
                <a:gd name="T10" fmla="*/ 30 w 70"/>
                <a:gd name="T11" fmla="*/ 97 h 179"/>
                <a:gd name="T12" fmla="*/ 30 w 70"/>
                <a:gd name="T13" fmla="*/ 97 h 179"/>
                <a:gd name="T14" fmla="*/ 0 w 70"/>
                <a:gd name="T15" fmla="*/ 2 h 179"/>
                <a:gd name="T16" fmla="*/ 0 w 70"/>
                <a:gd name="T17" fmla="*/ 2 h 179"/>
                <a:gd name="T18" fmla="*/ 0 w 70"/>
                <a:gd name="T19" fmla="*/ 2 h 179"/>
                <a:gd name="T20" fmla="*/ 7 w 70"/>
                <a:gd name="T21" fmla="*/ 0 h 179"/>
                <a:gd name="T22" fmla="*/ 38 w 70"/>
                <a:gd name="T23" fmla="*/ 94 h 179"/>
                <a:gd name="T24" fmla="*/ 38 w 70"/>
                <a:gd name="T25" fmla="*/ 94 h 179"/>
                <a:gd name="T26" fmla="*/ 67 w 70"/>
                <a:gd name="T27" fmla="*/ 171 h 179"/>
                <a:gd name="T28" fmla="*/ 67 w 70"/>
                <a:gd name="T29" fmla="*/ 171 h 179"/>
                <a:gd name="T30" fmla="*/ 67 w 70"/>
                <a:gd name="T31" fmla="*/ 171 h 179"/>
                <a:gd name="T32" fmla="*/ 67 w 70"/>
                <a:gd name="T33" fmla="*/ 171 h 179"/>
                <a:gd name="T34" fmla="*/ 67 w 70"/>
                <a:gd name="T35" fmla="*/ 171 h 179"/>
                <a:gd name="T36" fmla="*/ 68 w 70"/>
                <a:gd name="T37" fmla="*/ 173 h 179"/>
                <a:gd name="T38" fmla="*/ 68 w 70"/>
                <a:gd name="T39" fmla="*/ 173 h 179"/>
                <a:gd name="T40" fmla="*/ 70 w 70"/>
                <a:gd name="T41" fmla="*/ 176 h 179"/>
                <a:gd name="T42" fmla="*/ 67 w 70"/>
                <a:gd name="T43" fmla="*/ 178 h 179"/>
                <a:gd name="T44" fmla="*/ 64 w 70"/>
                <a:gd name="T45" fmla="*/ 179 h 179"/>
                <a:gd name="T46" fmla="*/ 64 w 70"/>
                <a:gd name="T47" fmla="*/ 179 h 179"/>
                <a:gd name="T48" fmla="*/ 64 w 70"/>
                <a:gd name="T49" fmla="*/ 179 h 179"/>
                <a:gd name="T50" fmla="*/ 64 w 70"/>
                <a:gd name="T51" fmla="*/ 179 h 179"/>
                <a:gd name="T52" fmla="*/ 61 w 70"/>
                <a:gd name="T53" fmla="*/ 177 h 179"/>
                <a:gd name="T54" fmla="*/ 68 w 70"/>
                <a:gd name="T55" fmla="*/ 173 h 179"/>
                <a:gd name="T56" fmla="*/ 68 w 70"/>
                <a:gd name="T57" fmla="*/ 173 h 179"/>
                <a:gd name="T58" fmla="*/ 68 w 70"/>
                <a:gd name="T59" fmla="*/ 173 h 179"/>
                <a:gd name="T60" fmla="*/ 63 w 70"/>
                <a:gd name="T61" fmla="*/ 172 h 179"/>
                <a:gd name="T62" fmla="*/ 63 w 70"/>
                <a:gd name="T63" fmla="*/ 172 h 179"/>
                <a:gd name="T64" fmla="*/ 63 w 70"/>
                <a:gd name="T65" fmla="*/ 171 h 179"/>
                <a:gd name="T66" fmla="*/ 63 w 70"/>
                <a:gd name="T67" fmla="*/ 172 h 179"/>
                <a:gd name="T68" fmla="*/ 64 w 70"/>
                <a:gd name="T69" fmla="*/ 172 h 179"/>
                <a:gd name="T70" fmla="*/ 64 w 70"/>
                <a:gd name="T71" fmla="*/ 171 h 179"/>
                <a:gd name="T72" fmla="*/ 64 w 70"/>
                <a:gd name="T73" fmla="*/ 172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70" h="179">
                  <a:moveTo>
                    <a:pt x="61" y="177"/>
                  </a:moveTo>
                  <a:cubicBezTo>
                    <a:pt x="60" y="176"/>
                    <a:pt x="60" y="176"/>
                    <a:pt x="60" y="175"/>
                  </a:cubicBezTo>
                  <a:cubicBezTo>
                    <a:pt x="60" y="175"/>
                    <a:pt x="60" y="175"/>
                    <a:pt x="60" y="175"/>
                  </a:cubicBezTo>
                  <a:cubicBezTo>
                    <a:pt x="60" y="175"/>
                    <a:pt x="60" y="175"/>
                    <a:pt x="60" y="174"/>
                  </a:cubicBezTo>
                  <a:cubicBezTo>
                    <a:pt x="60" y="174"/>
                    <a:pt x="60" y="174"/>
                    <a:pt x="60" y="174"/>
                  </a:cubicBezTo>
                  <a:cubicBezTo>
                    <a:pt x="46" y="151"/>
                    <a:pt x="38" y="122"/>
                    <a:pt x="30" y="97"/>
                  </a:cubicBezTo>
                  <a:cubicBezTo>
                    <a:pt x="30" y="97"/>
                    <a:pt x="30" y="97"/>
                    <a:pt x="30" y="97"/>
                  </a:cubicBezTo>
                  <a:cubicBezTo>
                    <a:pt x="20" y="65"/>
                    <a:pt x="9" y="3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6" y="31"/>
                    <a:pt x="28" y="63"/>
                    <a:pt x="38" y="94"/>
                  </a:cubicBezTo>
                  <a:cubicBezTo>
                    <a:pt x="38" y="94"/>
                    <a:pt x="38" y="94"/>
                    <a:pt x="38" y="94"/>
                  </a:cubicBezTo>
                  <a:cubicBezTo>
                    <a:pt x="46" y="120"/>
                    <a:pt x="54" y="149"/>
                    <a:pt x="67" y="171"/>
                  </a:cubicBezTo>
                  <a:cubicBezTo>
                    <a:pt x="67" y="171"/>
                    <a:pt x="67" y="171"/>
                    <a:pt x="67" y="171"/>
                  </a:cubicBezTo>
                  <a:cubicBezTo>
                    <a:pt x="67" y="171"/>
                    <a:pt x="67" y="171"/>
                    <a:pt x="67" y="171"/>
                  </a:cubicBezTo>
                  <a:cubicBezTo>
                    <a:pt x="67" y="171"/>
                    <a:pt x="67" y="171"/>
                    <a:pt x="67" y="171"/>
                  </a:cubicBezTo>
                  <a:cubicBezTo>
                    <a:pt x="67" y="171"/>
                    <a:pt x="67" y="171"/>
                    <a:pt x="67" y="171"/>
                  </a:cubicBezTo>
                  <a:cubicBezTo>
                    <a:pt x="67" y="171"/>
                    <a:pt x="68" y="172"/>
                    <a:pt x="68" y="173"/>
                  </a:cubicBezTo>
                  <a:cubicBezTo>
                    <a:pt x="68" y="173"/>
                    <a:pt x="68" y="173"/>
                    <a:pt x="68" y="173"/>
                  </a:cubicBezTo>
                  <a:cubicBezTo>
                    <a:pt x="70" y="176"/>
                    <a:pt x="70" y="176"/>
                    <a:pt x="70" y="176"/>
                  </a:cubicBezTo>
                  <a:cubicBezTo>
                    <a:pt x="67" y="178"/>
                    <a:pt x="67" y="178"/>
                    <a:pt x="67" y="178"/>
                  </a:cubicBezTo>
                  <a:cubicBezTo>
                    <a:pt x="66" y="179"/>
                    <a:pt x="66" y="179"/>
                    <a:pt x="64" y="179"/>
                  </a:cubicBezTo>
                  <a:cubicBezTo>
                    <a:pt x="64" y="179"/>
                    <a:pt x="64" y="179"/>
                    <a:pt x="64" y="179"/>
                  </a:cubicBezTo>
                  <a:cubicBezTo>
                    <a:pt x="64" y="179"/>
                    <a:pt x="64" y="179"/>
                    <a:pt x="64" y="179"/>
                  </a:cubicBezTo>
                  <a:cubicBezTo>
                    <a:pt x="64" y="179"/>
                    <a:pt x="64" y="179"/>
                    <a:pt x="64" y="179"/>
                  </a:cubicBezTo>
                  <a:cubicBezTo>
                    <a:pt x="62" y="179"/>
                    <a:pt x="61" y="177"/>
                    <a:pt x="61" y="177"/>
                  </a:cubicBezTo>
                  <a:close/>
                  <a:moveTo>
                    <a:pt x="68" y="173"/>
                  </a:moveTo>
                  <a:cubicBezTo>
                    <a:pt x="68" y="173"/>
                    <a:pt x="68" y="173"/>
                    <a:pt x="68" y="173"/>
                  </a:cubicBezTo>
                  <a:cubicBezTo>
                    <a:pt x="68" y="173"/>
                    <a:pt x="68" y="173"/>
                    <a:pt x="68" y="173"/>
                  </a:cubicBezTo>
                  <a:close/>
                  <a:moveTo>
                    <a:pt x="63" y="172"/>
                  </a:moveTo>
                  <a:cubicBezTo>
                    <a:pt x="63" y="172"/>
                    <a:pt x="63" y="172"/>
                    <a:pt x="63" y="172"/>
                  </a:cubicBezTo>
                  <a:cubicBezTo>
                    <a:pt x="63" y="171"/>
                    <a:pt x="63" y="171"/>
                    <a:pt x="63" y="171"/>
                  </a:cubicBezTo>
                  <a:cubicBezTo>
                    <a:pt x="63" y="172"/>
                    <a:pt x="63" y="172"/>
                    <a:pt x="63" y="172"/>
                  </a:cubicBezTo>
                  <a:close/>
                  <a:moveTo>
                    <a:pt x="64" y="172"/>
                  </a:moveTo>
                  <a:cubicBezTo>
                    <a:pt x="64" y="171"/>
                    <a:pt x="64" y="171"/>
                    <a:pt x="64" y="171"/>
                  </a:cubicBezTo>
                  <a:cubicBezTo>
                    <a:pt x="64" y="172"/>
                    <a:pt x="64" y="172"/>
                    <a:pt x="64" y="17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36" tIns="45717" rIns="91436" bIns="45717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18" name="Freeform 56"/>
            <p:cNvSpPr>
              <a:spLocks/>
            </p:cNvSpPr>
            <p:nvPr/>
          </p:nvSpPr>
          <p:spPr bwMode="auto">
            <a:xfrm>
              <a:off x="8133888" y="1881888"/>
              <a:ext cx="841375" cy="950778"/>
            </a:xfrm>
            <a:custGeom>
              <a:avLst/>
              <a:gdLst>
                <a:gd name="T0" fmla="*/ 59 w 179"/>
                <a:gd name="T1" fmla="*/ 194 h 202"/>
                <a:gd name="T2" fmla="*/ 118 w 179"/>
                <a:gd name="T3" fmla="*/ 185 h 202"/>
                <a:gd name="T4" fmla="*/ 118 w 179"/>
                <a:gd name="T5" fmla="*/ 185 h 202"/>
                <a:gd name="T6" fmla="*/ 171 w 179"/>
                <a:gd name="T7" fmla="*/ 129 h 202"/>
                <a:gd name="T8" fmla="*/ 171 w 179"/>
                <a:gd name="T9" fmla="*/ 129 h 202"/>
                <a:gd name="T10" fmla="*/ 163 w 179"/>
                <a:gd name="T11" fmla="*/ 98 h 202"/>
                <a:gd name="T12" fmla="*/ 163 w 179"/>
                <a:gd name="T13" fmla="*/ 98 h 202"/>
                <a:gd name="T14" fmla="*/ 126 w 179"/>
                <a:gd name="T15" fmla="*/ 74 h 202"/>
                <a:gd name="T16" fmla="*/ 126 w 179"/>
                <a:gd name="T17" fmla="*/ 74 h 202"/>
                <a:gd name="T18" fmla="*/ 78 w 179"/>
                <a:gd name="T19" fmla="*/ 91 h 202"/>
                <a:gd name="T20" fmla="*/ 78 w 179"/>
                <a:gd name="T21" fmla="*/ 91 h 202"/>
                <a:gd name="T22" fmla="*/ 73 w 179"/>
                <a:gd name="T23" fmla="*/ 84 h 202"/>
                <a:gd name="T24" fmla="*/ 103 w 179"/>
                <a:gd name="T25" fmla="*/ 44 h 202"/>
                <a:gd name="T26" fmla="*/ 103 w 179"/>
                <a:gd name="T27" fmla="*/ 44 h 202"/>
                <a:gd name="T28" fmla="*/ 96 w 179"/>
                <a:gd name="T29" fmla="*/ 27 h 202"/>
                <a:gd name="T30" fmla="*/ 96 w 179"/>
                <a:gd name="T31" fmla="*/ 27 h 202"/>
                <a:gd name="T32" fmla="*/ 51 w 179"/>
                <a:gd name="T33" fmla="*/ 8 h 202"/>
                <a:gd name="T34" fmla="*/ 51 w 179"/>
                <a:gd name="T35" fmla="*/ 8 h 202"/>
                <a:gd name="T36" fmla="*/ 7 w 179"/>
                <a:gd name="T37" fmla="*/ 32 h 202"/>
                <a:gd name="T38" fmla="*/ 7 w 179"/>
                <a:gd name="T39" fmla="*/ 32 h 202"/>
                <a:gd name="T40" fmla="*/ 7 w 179"/>
                <a:gd name="T41" fmla="*/ 32 h 202"/>
                <a:gd name="T42" fmla="*/ 0 w 179"/>
                <a:gd name="T43" fmla="*/ 28 h 202"/>
                <a:gd name="T44" fmla="*/ 51 w 179"/>
                <a:gd name="T45" fmla="*/ 0 h 202"/>
                <a:gd name="T46" fmla="*/ 51 w 179"/>
                <a:gd name="T47" fmla="*/ 0 h 202"/>
                <a:gd name="T48" fmla="*/ 102 w 179"/>
                <a:gd name="T49" fmla="*/ 22 h 202"/>
                <a:gd name="T50" fmla="*/ 102 w 179"/>
                <a:gd name="T51" fmla="*/ 22 h 202"/>
                <a:gd name="T52" fmla="*/ 111 w 179"/>
                <a:gd name="T53" fmla="*/ 44 h 202"/>
                <a:gd name="T54" fmla="*/ 111 w 179"/>
                <a:gd name="T55" fmla="*/ 44 h 202"/>
                <a:gd name="T56" fmla="*/ 100 w 179"/>
                <a:gd name="T57" fmla="*/ 71 h 202"/>
                <a:gd name="T58" fmla="*/ 100 w 179"/>
                <a:gd name="T59" fmla="*/ 71 h 202"/>
                <a:gd name="T60" fmla="*/ 126 w 179"/>
                <a:gd name="T61" fmla="*/ 66 h 202"/>
                <a:gd name="T62" fmla="*/ 126 w 179"/>
                <a:gd name="T63" fmla="*/ 66 h 202"/>
                <a:gd name="T64" fmla="*/ 170 w 179"/>
                <a:gd name="T65" fmla="*/ 94 h 202"/>
                <a:gd name="T66" fmla="*/ 170 w 179"/>
                <a:gd name="T67" fmla="*/ 94 h 202"/>
                <a:gd name="T68" fmla="*/ 179 w 179"/>
                <a:gd name="T69" fmla="*/ 129 h 202"/>
                <a:gd name="T70" fmla="*/ 179 w 179"/>
                <a:gd name="T71" fmla="*/ 129 h 202"/>
                <a:gd name="T72" fmla="*/ 120 w 179"/>
                <a:gd name="T73" fmla="*/ 193 h 202"/>
                <a:gd name="T74" fmla="*/ 120 w 179"/>
                <a:gd name="T75" fmla="*/ 193 h 202"/>
                <a:gd name="T76" fmla="*/ 60 w 179"/>
                <a:gd name="T77" fmla="*/ 202 h 202"/>
                <a:gd name="T78" fmla="*/ 60 w 179"/>
                <a:gd name="T79" fmla="*/ 202 h 202"/>
                <a:gd name="T80" fmla="*/ 59 w 179"/>
                <a:gd name="T81" fmla="*/ 194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79" h="202">
                  <a:moveTo>
                    <a:pt x="59" y="194"/>
                  </a:moveTo>
                  <a:cubicBezTo>
                    <a:pt x="79" y="191"/>
                    <a:pt x="100" y="191"/>
                    <a:pt x="118" y="185"/>
                  </a:cubicBezTo>
                  <a:cubicBezTo>
                    <a:pt x="118" y="185"/>
                    <a:pt x="118" y="185"/>
                    <a:pt x="118" y="185"/>
                  </a:cubicBezTo>
                  <a:cubicBezTo>
                    <a:pt x="151" y="176"/>
                    <a:pt x="171" y="155"/>
                    <a:pt x="171" y="129"/>
                  </a:cubicBezTo>
                  <a:cubicBezTo>
                    <a:pt x="171" y="129"/>
                    <a:pt x="171" y="129"/>
                    <a:pt x="171" y="129"/>
                  </a:cubicBezTo>
                  <a:cubicBezTo>
                    <a:pt x="171" y="120"/>
                    <a:pt x="169" y="109"/>
                    <a:pt x="163" y="98"/>
                  </a:cubicBezTo>
                  <a:cubicBezTo>
                    <a:pt x="163" y="98"/>
                    <a:pt x="163" y="98"/>
                    <a:pt x="163" y="98"/>
                  </a:cubicBezTo>
                  <a:cubicBezTo>
                    <a:pt x="154" y="80"/>
                    <a:pt x="141" y="74"/>
                    <a:pt x="126" y="74"/>
                  </a:cubicBezTo>
                  <a:cubicBezTo>
                    <a:pt x="126" y="74"/>
                    <a:pt x="126" y="74"/>
                    <a:pt x="126" y="74"/>
                  </a:cubicBezTo>
                  <a:cubicBezTo>
                    <a:pt x="111" y="74"/>
                    <a:pt x="94" y="81"/>
                    <a:pt x="78" y="91"/>
                  </a:cubicBezTo>
                  <a:cubicBezTo>
                    <a:pt x="78" y="91"/>
                    <a:pt x="78" y="91"/>
                    <a:pt x="78" y="91"/>
                  </a:cubicBezTo>
                  <a:cubicBezTo>
                    <a:pt x="73" y="84"/>
                    <a:pt x="73" y="84"/>
                    <a:pt x="73" y="84"/>
                  </a:cubicBezTo>
                  <a:cubicBezTo>
                    <a:pt x="91" y="72"/>
                    <a:pt x="103" y="57"/>
                    <a:pt x="103" y="44"/>
                  </a:cubicBezTo>
                  <a:cubicBezTo>
                    <a:pt x="103" y="44"/>
                    <a:pt x="103" y="44"/>
                    <a:pt x="103" y="44"/>
                  </a:cubicBezTo>
                  <a:cubicBezTo>
                    <a:pt x="103" y="39"/>
                    <a:pt x="101" y="33"/>
                    <a:pt x="96" y="27"/>
                  </a:cubicBezTo>
                  <a:cubicBezTo>
                    <a:pt x="96" y="27"/>
                    <a:pt x="96" y="27"/>
                    <a:pt x="96" y="27"/>
                  </a:cubicBezTo>
                  <a:cubicBezTo>
                    <a:pt x="86" y="15"/>
                    <a:pt x="68" y="8"/>
                    <a:pt x="51" y="8"/>
                  </a:cubicBezTo>
                  <a:cubicBezTo>
                    <a:pt x="51" y="8"/>
                    <a:pt x="51" y="8"/>
                    <a:pt x="51" y="8"/>
                  </a:cubicBezTo>
                  <a:cubicBezTo>
                    <a:pt x="33" y="8"/>
                    <a:pt x="15" y="16"/>
                    <a:pt x="7" y="32"/>
                  </a:cubicBezTo>
                  <a:cubicBezTo>
                    <a:pt x="7" y="32"/>
                    <a:pt x="7" y="32"/>
                    <a:pt x="7" y="32"/>
                  </a:cubicBezTo>
                  <a:cubicBezTo>
                    <a:pt x="7" y="32"/>
                    <a:pt x="7" y="32"/>
                    <a:pt x="7" y="32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10" y="9"/>
                    <a:pt x="31" y="0"/>
                    <a:pt x="51" y="0"/>
                  </a:cubicBezTo>
                  <a:cubicBezTo>
                    <a:pt x="51" y="0"/>
                    <a:pt x="51" y="0"/>
                    <a:pt x="51" y="0"/>
                  </a:cubicBezTo>
                  <a:cubicBezTo>
                    <a:pt x="70" y="0"/>
                    <a:pt x="90" y="8"/>
                    <a:pt x="102" y="22"/>
                  </a:cubicBezTo>
                  <a:cubicBezTo>
                    <a:pt x="102" y="22"/>
                    <a:pt x="102" y="22"/>
                    <a:pt x="102" y="22"/>
                  </a:cubicBezTo>
                  <a:cubicBezTo>
                    <a:pt x="108" y="29"/>
                    <a:pt x="111" y="37"/>
                    <a:pt x="111" y="44"/>
                  </a:cubicBezTo>
                  <a:cubicBezTo>
                    <a:pt x="111" y="44"/>
                    <a:pt x="111" y="44"/>
                    <a:pt x="111" y="44"/>
                  </a:cubicBezTo>
                  <a:cubicBezTo>
                    <a:pt x="111" y="54"/>
                    <a:pt x="106" y="63"/>
                    <a:pt x="100" y="71"/>
                  </a:cubicBezTo>
                  <a:cubicBezTo>
                    <a:pt x="100" y="71"/>
                    <a:pt x="100" y="71"/>
                    <a:pt x="100" y="71"/>
                  </a:cubicBezTo>
                  <a:cubicBezTo>
                    <a:pt x="108" y="68"/>
                    <a:pt x="117" y="66"/>
                    <a:pt x="126" y="66"/>
                  </a:cubicBezTo>
                  <a:cubicBezTo>
                    <a:pt x="126" y="66"/>
                    <a:pt x="126" y="66"/>
                    <a:pt x="126" y="66"/>
                  </a:cubicBezTo>
                  <a:cubicBezTo>
                    <a:pt x="144" y="66"/>
                    <a:pt x="160" y="74"/>
                    <a:pt x="170" y="94"/>
                  </a:cubicBezTo>
                  <a:cubicBezTo>
                    <a:pt x="170" y="94"/>
                    <a:pt x="170" y="94"/>
                    <a:pt x="170" y="94"/>
                  </a:cubicBezTo>
                  <a:cubicBezTo>
                    <a:pt x="176" y="106"/>
                    <a:pt x="179" y="118"/>
                    <a:pt x="179" y="129"/>
                  </a:cubicBezTo>
                  <a:cubicBezTo>
                    <a:pt x="179" y="129"/>
                    <a:pt x="179" y="129"/>
                    <a:pt x="179" y="129"/>
                  </a:cubicBezTo>
                  <a:cubicBezTo>
                    <a:pt x="179" y="160"/>
                    <a:pt x="155" y="183"/>
                    <a:pt x="120" y="193"/>
                  </a:cubicBezTo>
                  <a:cubicBezTo>
                    <a:pt x="120" y="193"/>
                    <a:pt x="120" y="193"/>
                    <a:pt x="120" y="193"/>
                  </a:cubicBezTo>
                  <a:cubicBezTo>
                    <a:pt x="100" y="199"/>
                    <a:pt x="80" y="199"/>
                    <a:pt x="60" y="202"/>
                  </a:cubicBezTo>
                  <a:cubicBezTo>
                    <a:pt x="60" y="202"/>
                    <a:pt x="60" y="202"/>
                    <a:pt x="60" y="202"/>
                  </a:cubicBezTo>
                  <a:cubicBezTo>
                    <a:pt x="59" y="194"/>
                    <a:pt x="59" y="194"/>
                    <a:pt x="59" y="19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36" tIns="45717" rIns="91436" bIns="45717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19" name="Freeform 57"/>
            <p:cNvSpPr>
              <a:spLocks/>
            </p:cNvSpPr>
            <p:nvPr/>
          </p:nvSpPr>
          <p:spPr bwMode="auto">
            <a:xfrm>
              <a:off x="8237074" y="1977123"/>
              <a:ext cx="325438" cy="376185"/>
            </a:xfrm>
            <a:custGeom>
              <a:avLst/>
              <a:gdLst>
                <a:gd name="T0" fmla="*/ 22 w 69"/>
                <a:gd name="T1" fmla="*/ 77 h 80"/>
                <a:gd name="T2" fmla="*/ 0 w 69"/>
                <a:gd name="T3" fmla="*/ 17 h 80"/>
                <a:gd name="T4" fmla="*/ 0 w 69"/>
                <a:gd name="T5" fmla="*/ 17 h 80"/>
                <a:gd name="T6" fmla="*/ 7 w 69"/>
                <a:gd name="T7" fmla="*/ 14 h 80"/>
                <a:gd name="T8" fmla="*/ 26 w 69"/>
                <a:gd name="T9" fmla="*/ 68 h 80"/>
                <a:gd name="T10" fmla="*/ 26 w 69"/>
                <a:gd name="T11" fmla="*/ 68 h 80"/>
                <a:gd name="T12" fmla="*/ 47 w 69"/>
                <a:gd name="T13" fmla="*/ 52 h 80"/>
                <a:gd name="T14" fmla="*/ 47 w 69"/>
                <a:gd name="T15" fmla="*/ 52 h 80"/>
                <a:gd name="T16" fmla="*/ 61 w 69"/>
                <a:gd name="T17" fmla="*/ 28 h 80"/>
                <a:gd name="T18" fmla="*/ 61 w 69"/>
                <a:gd name="T19" fmla="*/ 28 h 80"/>
                <a:gd name="T20" fmla="*/ 61 w 69"/>
                <a:gd name="T21" fmla="*/ 25 h 80"/>
                <a:gd name="T22" fmla="*/ 61 w 69"/>
                <a:gd name="T23" fmla="*/ 25 h 80"/>
                <a:gd name="T24" fmla="*/ 38 w 69"/>
                <a:gd name="T25" fmla="*/ 8 h 80"/>
                <a:gd name="T26" fmla="*/ 38 w 69"/>
                <a:gd name="T27" fmla="*/ 8 h 80"/>
                <a:gd name="T28" fmla="*/ 11 w 69"/>
                <a:gd name="T29" fmla="*/ 17 h 80"/>
                <a:gd name="T30" fmla="*/ 11 w 69"/>
                <a:gd name="T31" fmla="*/ 17 h 80"/>
                <a:gd name="T32" fmla="*/ 6 w 69"/>
                <a:gd name="T33" fmla="*/ 10 h 80"/>
                <a:gd name="T34" fmla="*/ 38 w 69"/>
                <a:gd name="T35" fmla="*/ 0 h 80"/>
                <a:gd name="T36" fmla="*/ 38 w 69"/>
                <a:gd name="T37" fmla="*/ 0 h 80"/>
                <a:gd name="T38" fmla="*/ 69 w 69"/>
                <a:gd name="T39" fmla="*/ 24 h 80"/>
                <a:gd name="T40" fmla="*/ 69 w 69"/>
                <a:gd name="T41" fmla="*/ 24 h 80"/>
                <a:gd name="T42" fmla="*/ 69 w 69"/>
                <a:gd name="T43" fmla="*/ 28 h 80"/>
                <a:gd name="T44" fmla="*/ 69 w 69"/>
                <a:gd name="T45" fmla="*/ 28 h 80"/>
                <a:gd name="T46" fmla="*/ 53 w 69"/>
                <a:gd name="T47" fmla="*/ 57 h 80"/>
                <a:gd name="T48" fmla="*/ 53 w 69"/>
                <a:gd name="T49" fmla="*/ 57 h 80"/>
                <a:gd name="T50" fmla="*/ 28 w 69"/>
                <a:gd name="T51" fmla="*/ 77 h 80"/>
                <a:gd name="T52" fmla="*/ 28 w 69"/>
                <a:gd name="T53" fmla="*/ 77 h 80"/>
                <a:gd name="T54" fmla="*/ 25 w 69"/>
                <a:gd name="T55" fmla="*/ 80 h 80"/>
                <a:gd name="T56" fmla="*/ 22 w 69"/>
                <a:gd name="T57" fmla="*/ 77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69" h="80">
                  <a:moveTo>
                    <a:pt x="22" y="77"/>
                  </a:moveTo>
                  <a:cubicBezTo>
                    <a:pt x="11" y="61"/>
                    <a:pt x="5" y="33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12" y="30"/>
                    <a:pt x="18" y="54"/>
                    <a:pt x="26" y="68"/>
                  </a:cubicBezTo>
                  <a:cubicBezTo>
                    <a:pt x="26" y="68"/>
                    <a:pt x="26" y="68"/>
                    <a:pt x="26" y="68"/>
                  </a:cubicBezTo>
                  <a:cubicBezTo>
                    <a:pt x="33" y="63"/>
                    <a:pt x="41" y="58"/>
                    <a:pt x="47" y="52"/>
                  </a:cubicBezTo>
                  <a:cubicBezTo>
                    <a:pt x="47" y="52"/>
                    <a:pt x="47" y="52"/>
                    <a:pt x="47" y="52"/>
                  </a:cubicBezTo>
                  <a:cubicBezTo>
                    <a:pt x="55" y="44"/>
                    <a:pt x="61" y="36"/>
                    <a:pt x="61" y="28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7"/>
                    <a:pt x="61" y="26"/>
                    <a:pt x="61" y="25"/>
                  </a:cubicBezTo>
                  <a:cubicBezTo>
                    <a:pt x="61" y="25"/>
                    <a:pt x="61" y="25"/>
                    <a:pt x="61" y="25"/>
                  </a:cubicBezTo>
                  <a:cubicBezTo>
                    <a:pt x="58" y="13"/>
                    <a:pt x="49" y="9"/>
                    <a:pt x="38" y="8"/>
                  </a:cubicBezTo>
                  <a:cubicBezTo>
                    <a:pt x="38" y="8"/>
                    <a:pt x="38" y="8"/>
                    <a:pt x="38" y="8"/>
                  </a:cubicBezTo>
                  <a:cubicBezTo>
                    <a:pt x="28" y="8"/>
                    <a:pt x="17" y="12"/>
                    <a:pt x="11" y="17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14" y="4"/>
                    <a:pt x="26" y="0"/>
                    <a:pt x="38" y="0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51" y="0"/>
                    <a:pt x="66" y="7"/>
                    <a:pt x="69" y="24"/>
                  </a:cubicBezTo>
                  <a:cubicBezTo>
                    <a:pt x="69" y="24"/>
                    <a:pt x="69" y="24"/>
                    <a:pt x="69" y="24"/>
                  </a:cubicBezTo>
                  <a:cubicBezTo>
                    <a:pt x="69" y="25"/>
                    <a:pt x="69" y="27"/>
                    <a:pt x="69" y="28"/>
                  </a:cubicBezTo>
                  <a:cubicBezTo>
                    <a:pt x="69" y="28"/>
                    <a:pt x="69" y="28"/>
                    <a:pt x="69" y="28"/>
                  </a:cubicBezTo>
                  <a:cubicBezTo>
                    <a:pt x="69" y="40"/>
                    <a:pt x="61" y="49"/>
                    <a:pt x="53" y="57"/>
                  </a:cubicBezTo>
                  <a:cubicBezTo>
                    <a:pt x="53" y="57"/>
                    <a:pt x="53" y="57"/>
                    <a:pt x="53" y="57"/>
                  </a:cubicBezTo>
                  <a:cubicBezTo>
                    <a:pt x="44" y="65"/>
                    <a:pt x="34" y="72"/>
                    <a:pt x="28" y="77"/>
                  </a:cubicBezTo>
                  <a:cubicBezTo>
                    <a:pt x="28" y="77"/>
                    <a:pt x="28" y="77"/>
                    <a:pt x="28" y="77"/>
                  </a:cubicBezTo>
                  <a:cubicBezTo>
                    <a:pt x="25" y="80"/>
                    <a:pt x="25" y="80"/>
                    <a:pt x="25" y="80"/>
                  </a:cubicBezTo>
                  <a:cubicBezTo>
                    <a:pt x="22" y="77"/>
                    <a:pt x="22" y="77"/>
                    <a:pt x="22" y="7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36" tIns="45717" rIns="91436" bIns="45717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20" name="Freeform 58"/>
            <p:cNvSpPr>
              <a:spLocks noEditPoints="1"/>
            </p:cNvSpPr>
            <p:nvPr/>
          </p:nvSpPr>
          <p:spPr bwMode="auto">
            <a:xfrm>
              <a:off x="8387889" y="2286642"/>
              <a:ext cx="474663" cy="438087"/>
            </a:xfrm>
            <a:custGeom>
              <a:avLst/>
              <a:gdLst>
                <a:gd name="T0" fmla="*/ 24 w 101"/>
                <a:gd name="T1" fmla="*/ 89 h 93"/>
                <a:gd name="T2" fmla="*/ 0 w 101"/>
                <a:gd name="T3" fmla="*/ 33 h 93"/>
                <a:gd name="T4" fmla="*/ 0 w 101"/>
                <a:gd name="T5" fmla="*/ 33 h 93"/>
                <a:gd name="T6" fmla="*/ 3 w 101"/>
                <a:gd name="T7" fmla="*/ 32 h 93"/>
                <a:gd name="T8" fmla="*/ 0 w 101"/>
                <a:gd name="T9" fmla="*/ 27 h 93"/>
                <a:gd name="T10" fmla="*/ 68 w 101"/>
                <a:gd name="T11" fmla="*/ 0 h 93"/>
                <a:gd name="T12" fmla="*/ 68 w 101"/>
                <a:gd name="T13" fmla="*/ 0 h 93"/>
                <a:gd name="T14" fmla="*/ 98 w 101"/>
                <a:gd name="T15" fmla="*/ 21 h 93"/>
                <a:gd name="T16" fmla="*/ 98 w 101"/>
                <a:gd name="T17" fmla="*/ 21 h 93"/>
                <a:gd name="T18" fmla="*/ 101 w 101"/>
                <a:gd name="T19" fmla="*/ 37 h 93"/>
                <a:gd name="T20" fmla="*/ 101 w 101"/>
                <a:gd name="T21" fmla="*/ 37 h 93"/>
                <a:gd name="T22" fmla="*/ 74 w 101"/>
                <a:gd name="T23" fmla="*/ 75 h 93"/>
                <a:gd name="T24" fmla="*/ 74 w 101"/>
                <a:gd name="T25" fmla="*/ 75 h 93"/>
                <a:gd name="T26" fmla="*/ 29 w 101"/>
                <a:gd name="T27" fmla="*/ 92 h 93"/>
                <a:gd name="T28" fmla="*/ 29 w 101"/>
                <a:gd name="T29" fmla="*/ 92 h 93"/>
                <a:gd name="T30" fmla="*/ 25 w 101"/>
                <a:gd name="T31" fmla="*/ 93 h 93"/>
                <a:gd name="T32" fmla="*/ 24 w 101"/>
                <a:gd name="T33" fmla="*/ 89 h 93"/>
                <a:gd name="T34" fmla="*/ 30 w 101"/>
                <a:gd name="T35" fmla="*/ 83 h 93"/>
                <a:gd name="T36" fmla="*/ 70 w 101"/>
                <a:gd name="T37" fmla="*/ 68 h 93"/>
                <a:gd name="T38" fmla="*/ 70 w 101"/>
                <a:gd name="T39" fmla="*/ 68 h 93"/>
                <a:gd name="T40" fmla="*/ 93 w 101"/>
                <a:gd name="T41" fmla="*/ 37 h 93"/>
                <a:gd name="T42" fmla="*/ 93 w 101"/>
                <a:gd name="T43" fmla="*/ 37 h 93"/>
                <a:gd name="T44" fmla="*/ 91 w 101"/>
                <a:gd name="T45" fmla="*/ 24 h 93"/>
                <a:gd name="T46" fmla="*/ 91 w 101"/>
                <a:gd name="T47" fmla="*/ 24 h 93"/>
                <a:gd name="T48" fmla="*/ 68 w 101"/>
                <a:gd name="T49" fmla="*/ 8 h 93"/>
                <a:gd name="T50" fmla="*/ 68 w 101"/>
                <a:gd name="T51" fmla="*/ 8 h 93"/>
                <a:gd name="T52" fmla="*/ 9 w 101"/>
                <a:gd name="T53" fmla="*/ 31 h 93"/>
                <a:gd name="T54" fmla="*/ 9 w 101"/>
                <a:gd name="T55" fmla="*/ 31 h 93"/>
                <a:gd name="T56" fmla="*/ 30 w 101"/>
                <a:gd name="T57" fmla="*/ 83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1" h="93">
                  <a:moveTo>
                    <a:pt x="24" y="89"/>
                  </a:moveTo>
                  <a:cubicBezTo>
                    <a:pt x="17" y="68"/>
                    <a:pt x="12" y="51"/>
                    <a:pt x="0" y="33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3" y="32"/>
                    <a:pt x="3" y="32"/>
                    <a:pt x="3" y="32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16" y="19"/>
                    <a:pt x="44" y="0"/>
                    <a:pt x="68" y="0"/>
                  </a:cubicBezTo>
                  <a:cubicBezTo>
                    <a:pt x="68" y="0"/>
                    <a:pt x="68" y="0"/>
                    <a:pt x="68" y="0"/>
                  </a:cubicBezTo>
                  <a:cubicBezTo>
                    <a:pt x="81" y="0"/>
                    <a:pt x="92" y="6"/>
                    <a:pt x="98" y="21"/>
                  </a:cubicBezTo>
                  <a:cubicBezTo>
                    <a:pt x="98" y="21"/>
                    <a:pt x="98" y="21"/>
                    <a:pt x="98" y="21"/>
                  </a:cubicBezTo>
                  <a:cubicBezTo>
                    <a:pt x="100" y="27"/>
                    <a:pt x="101" y="32"/>
                    <a:pt x="101" y="37"/>
                  </a:cubicBezTo>
                  <a:cubicBezTo>
                    <a:pt x="101" y="37"/>
                    <a:pt x="101" y="37"/>
                    <a:pt x="101" y="37"/>
                  </a:cubicBezTo>
                  <a:cubicBezTo>
                    <a:pt x="101" y="55"/>
                    <a:pt x="88" y="67"/>
                    <a:pt x="74" y="75"/>
                  </a:cubicBezTo>
                  <a:cubicBezTo>
                    <a:pt x="74" y="75"/>
                    <a:pt x="74" y="75"/>
                    <a:pt x="74" y="75"/>
                  </a:cubicBezTo>
                  <a:cubicBezTo>
                    <a:pt x="59" y="83"/>
                    <a:pt x="41" y="89"/>
                    <a:pt x="29" y="92"/>
                  </a:cubicBezTo>
                  <a:cubicBezTo>
                    <a:pt x="29" y="92"/>
                    <a:pt x="29" y="92"/>
                    <a:pt x="29" y="92"/>
                  </a:cubicBezTo>
                  <a:cubicBezTo>
                    <a:pt x="25" y="93"/>
                    <a:pt x="25" y="93"/>
                    <a:pt x="25" y="93"/>
                  </a:cubicBezTo>
                  <a:cubicBezTo>
                    <a:pt x="24" y="89"/>
                    <a:pt x="24" y="89"/>
                    <a:pt x="24" y="89"/>
                  </a:cubicBezTo>
                  <a:close/>
                  <a:moveTo>
                    <a:pt x="30" y="83"/>
                  </a:moveTo>
                  <a:cubicBezTo>
                    <a:pt x="42" y="80"/>
                    <a:pt x="57" y="75"/>
                    <a:pt x="70" y="68"/>
                  </a:cubicBezTo>
                  <a:cubicBezTo>
                    <a:pt x="70" y="68"/>
                    <a:pt x="70" y="68"/>
                    <a:pt x="70" y="68"/>
                  </a:cubicBezTo>
                  <a:cubicBezTo>
                    <a:pt x="84" y="60"/>
                    <a:pt x="93" y="50"/>
                    <a:pt x="93" y="37"/>
                  </a:cubicBezTo>
                  <a:cubicBezTo>
                    <a:pt x="93" y="37"/>
                    <a:pt x="93" y="37"/>
                    <a:pt x="93" y="37"/>
                  </a:cubicBezTo>
                  <a:cubicBezTo>
                    <a:pt x="93" y="33"/>
                    <a:pt x="92" y="29"/>
                    <a:pt x="91" y="24"/>
                  </a:cubicBezTo>
                  <a:cubicBezTo>
                    <a:pt x="91" y="24"/>
                    <a:pt x="91" y="24"/>
                    <a:pt x="91" y="24"/>
                  </a:cubicBezTo>
                  <a:cubicBezTo>
                    <a:pt x="86" y="12"/>
                    <a:pt x="78" y="8"/>
                    <a:pt x="68" y="8"/>
                  </a:cubicBezTo>
                  <a:cubicBezTo>
                    <a:pt x="68" y="8"/>
                    <a:pt x="68" y="8"/>
                    <a:pt x="68" y="8"/>
                  </a:cubicBezTo>
                  <a:cubicBezTo>
                    <a:pt x="50" y="8"/>
                    <a:pt x="25" y="23"/>
                    <a:pt x="9" y="31"/>
                  </a:cubicBezTo>
                  <a:cubicBezTo>
                    <a:pt x="9" y="31"/>
                    <a:pt x="9" y="31"/>
                    <a:pt x="9" y="31"/>
                  </a:cubicBezTo>
                  <a:cubicBezTo>
                    <a:pt x="19" y="49"/>
                    <a:pt x="25" y="65"/>
                    <a:pt x="30" y="8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36" tIns="45717" rIns="91436" bIns="45717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21" name="Freeform 59"/>
            <p:cNvSpPr>
              <a:spLocks/>
            </p:cNvSpPr>
            <p:nvPr/>
          </p:nvSpPr>
          <p:spPr bwMode="auto">
            <a:xfrm>
              <a:off x="8933988" y="2004107"/>
              <a:ext cx="479425" cy="522214"/>
            </a:xfrm>
            <a:custGeom>
              <a:avLst/>
              <a:gdLst>
                <a:gd name="T0" fmla="*/ 0 w 102"/>
                <a:gd name="T1" fmla="*/ 25 h 111"/>
                <a:gd name="T2" fmla="*/ 6 w 102"/>
                <a:gd name="T3" fmla="*/ 7 h 111"/>
                <a:gd name="T4" fmla="*/ 6 w 102"/>
                <a:gd name="T5" fmla="*/ 7 h 111"/>
                <a:gd name="T6" fmla="*/ 27 w 102"/>
                <a:gd name="T7" fmla="*/ 0 h 111"/>
                <a:gd name="T8" fmla="*/ 27 w 102"/>
                <a:gd name="T9" fmla="*/ 0 h 111"/>
                <a:gd name="T10" fmla="*/ 35 w 102"/>
                <a:gd name="T11" fmla="*/ 0 h 111"/>
                <a:gd name="T12" fmla="*/ 35 w 102"/>
                <a:gd name="T13" fmla="*/ 0 h 111"/>
                <a:gd name="T14" fmla="*/ 76 w 102"/>
                <a:gd name="T15" fmla="*/ 22 h 111"/>
                <a:gd name="T16" fmla="*/ 76 w 102"/>
                <a:gd name="T17" fmla="*/ 22 h 111"/>
                <a:gd name="T18" fmla="*/ 102 w 102"/>
                <a:gd name="T19" fmla="*/ 63 h 111"/>
                <a:gd name="T20" fmla="*/ 102 w 102"/>
                <a:gd name="T21" fmla="*/ 63 h 111"/>
                <a:gd name="T22" fmla="*/ 93 w 102"/>
                <a:gd name="T23" fmla="*/ 82 h 111"/>
                <a:gd name="T24" fmla="*/ 93 w 102"/>
                <a:gd name="T25" fmla="*/ 82 h 111"/>
                <a:gd name="T26" fmla="*/ 91 w 102"/>
                <a:gd name="T27" fmla="*/ 85 h 111"/>
                <a:gd name="T28" fmla="*/ 88 w 102"/>
                <a:gd name="T29" fmla="*/ 82 h 111"/>
                <a:gd name="T30" fmla="*/ 74 w 102"/>
                <a:gd name="T31" fmla="*/ 65 h 111"/>
                <a:gd name="T32" fmla="*/ 74 w 102"/>
                <a:gd name="T33" fmla="*/ 65 h 111"/>
                <a:gd name="T34" fmla="*/ 60 w 102"/>
                <a:gd name="T35" fmla="*/ 56 h 111"/>
                <a:gd name="T36" fmla="*/ 60 w 102"/>
                <a:gd name="T37" fmla="*/ 56 h 111"/>
                <a:gd name="T38" fmla="*/ 55 w 102"/>
                <a:gd name="T39" fmla="*/ 58 h 111"/>
                <a:gd name="T40" fmla="*/ 55 w 102"/>
                <a:gd name="T41" fmla="*/ 58 h 111"/>
                <a:gd name="T42" fmla="*/ 49 w 102"/>
                <a:gd name="T43" fmla="*/ 68 h 111"/>
                <a:gd name="T44" fmla="*/ 49 w 102"/>
                <a:gd name="T45" fmla="*/ 68 h 111"/>
                <a:gd name="T46" fmla="*/ 60 w 102"/>
                <a:gd name="T47" fmla="*/ 100 h 111"/>
                <a:gd name="T48" fmla="*/ 60 w 102"/>
                <a:gd name="T49" fmla="*/ 100 h 111"/>
                <a:gd name="T50" fmla="*/ 61 w 102"/>
                <a:gd name="T51" fmla="*/ 104 h 111"/>
                <a:gd name="T52" fmla="*/ 57 w 102"/>
                <a:gd name="T53" fmla="*/ 105 h 111"/>
                <a:gd name="T54" fmla="*/ 46 w 102"/>
                <a:gd name="T55" fmla="*/ 110 h 111"/>
                <a:gd name="T56" fmla="*/ 46 w 102"/>
                <a:gd name="T57" fmla="*/ 110 h 111"/>
                <a:gd name="T58" fmla="*/ 41 w 102"/>
                <a:gd name="T59" fmla="*/ 104 h 111"/>
                <a:gd name="T60" fmla="*/ 50 w 102"/>
                <a:gd name="T61" fmla="*/ 99 h 111"/>
                <a:gd name="T62" fmla="*/ 50 w 102"/>
                <a:gd name="T63" fmla="*/ 99 h 111"/>
                <a:gd name="T64" fmla="*/ 41 w 102"/>
                <a:gd name="T65" fmla="*/ 68 h 111"/>
                <a:gd name="T66" fmla="*/ 41 w 102"/>
                <a:gd name="T67" fmla="*/ 68 h 111"/>
                <a:gd name="T68" fmla="*/ 52 w 102"/>
                <a:gd name="T69" fmla="*/ 50 h 111"/>
                <a:gd name="T70" fmla="*/ 52 w 102"/>
                <a:gd name="T71" fmla="*/ 50 h 111"/>
                <a:gd name="T72" fmla="*/ 60 w 102"/>
                <a:gd name="T73" fmla="*/ 48 h 111"/>
                <a:gd name="T74" fmla="*/ 60 w 102"/>
                <a:gd name="T75" fmla="*/ 48 h 111"/>
                <a:gd name="T76" fmla="*/ 80 w 102"/>
                <a:gd name="T77" fmla="*/ 60 h 111"/>
                <a:gd name="T78" fmla="*/ 80 w 102"/>
                <a:gd name="T79" fmla="*/ 60 h 111"/>
                <a:gd name="T80" fmla="*/ 90 w 102"/>
                <a:gd name="T81" fmla="*/ 73 h 111"/>
                <a:gd name="T82" fmla="*/ 90 w 102"/>
                <a:gd name="T83" fmla="*/ 73 h 111"/>
                <a:gd name="T84" fmla="*/ 94 w 102"/>
                <a:gd name="T85" fmla="*/ 63 h 111"/>
                <a:gd name="T86" fmla="*/ 94 w 102"/>
                <a:gd name="T87" fmla="*/ 63 h 111"/>
                <a:gd name="T88" fmla="*/ 71 w 102"/>
                <a:gd name="T89" fmla="*/ 28 h 111"/>
                <a:gd name="T90" fmla="*/ 71 w 102"/>
                <a:gd name="T91" fmla="*/ 28 h 111"/>
                <a:gd name="T92" fmla="*/ 34 w 102"/>
                <a:gd name="T93" fmla="*/ 8 h 111"/>
                <a:gd name="T94" fmla="*/ 34 w 102"/>
                <a:gd name="T95" fmla="*/ 8 h 111"/>
                <a:gd name="T96" fmla="*/ 27 w 102"/>
                <a:gd name="T97" fmla="*/ 8 h 111"/>
                <a:gd name="T98" fmla="*/ 27 w 102"/>
                <a:gd name="T99" fmla="*/ 8 h 111"/>
                <a:gd name="T100" fmla="*/ 12 w 102"/>
                <a:gd name="T101" fmla="*/ 12 h 111"/>
                <a:gd name="T102" fmla="*/ 12 w 102"/>
                <a:gd name="T103" fmla="*/ 12 h 111"/>
                <a:gd name="T104" fmla="*/ 8 w 102"/>
                <a:gd name="T105" fmla="*/ 25 h 111"/>
                <a:gd name="T106" fmla="*/ 8 w 102"/>
                <a:gd name="T107" fmla="*/ 25 h 111"/>
                <a:gd name="T108" fmla="*/ 43 w 102"/>
                <a:gd name="T109" fmla="*/ 107 h 111"/>
                <a:gd name="T110" fmla="*/ 43 w 102"/>
                <a:gd name="T111" fmla="*/ 107 h 111"/>
                <a:gd name="T112" fmla="*/ 36 w 102"/>
                <a:gd name="T113" fmla="*/ 111 h 111"/>
                <a:gd name="T114" fmla="*/ 0 w 102"/>
                <a:gd name="T115" fmla="*/ 25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02" h="111">
                  <a:moveTo>
                    <a:pt x="0" y="25"/>
                  </a:moveTo>
                  <a:cubicBezTo>
                    <a:pt x="0" y="18"/>
                    <a:pt x="2" y="11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11" y="2"/>
                    <a:pt x="18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30" y="0"/>
                    <a:pt x="32" y="0"/>
                    <a:pt x="35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47" y="2"/>
                    <a:pt x="63" y="10"/>
                    <a:pt x="76" y="22"/>
                  </a:cubicBezTo>
                  <a:cubicBezTo>
                    <a:pt x="76" y="22"/>
                    <a:pt x="76" y="22"/>
                    <a:pt x="76" y="22"/>
                  </a:cubicBezTo>
                  <a:cubicBezTo>
                    <a:pt x="90" y="33"/>
                    <a:pt x="101" y="48"/>
                    <a:pt x="102" y="63"/>
                  </a:cubicBezTo>
                  <a:cubicBezTo>
                    <a:pt x="102" y="63"/>
                    <a:pt x="102" y="63"/>
                    <a:pt x="102" y="63"/>
                  </a:cubicBezTo>
                  <a:cubicBezTo>
                    <a:pt x="102" y="70"/>
                    <a:pt x="99" y="76"/>
                    <a:pt x="93" y="82"/>
                  </a:cubicBezTo>
                  <a:cubicBezTo>
                    <a:pt x="93" y="82"/>
                    <a:pt x="93" y="82"/>
                    <a:pt x="93" y="82"/>
                  </a:cubicBezTo>
                  <a:cubicBezTo>
                    <a:pt x="91" y="85"/>
                    <a:pt x="91" y="85"/>
                    <a:pt x="91" y="85"/>
                  </a:cubicBezTo>
                  <a:cubicBezTo>
                    <a:pt x="88" y="82"/>
                    <a:pt x="88" y="82"/>
                    <a:pt x="88" y="82"/>
                  </a:cubicBezTo>
                  <a:cubicBezTo>
                    <a:pt x="83" y="78"/>
                    <a:pt x="79" y="71"/>
                    <a:pt x="74" y="65"/>
                  </a:cubicBezTo>
                  <a:cubicBezTo>
                    <a:pt x="74" y="65"/>
                    <a:pt x="74" y="65"/>
                    <a:pt x="74" y="65"/>
                  </a:cubicBezTo>
                  <a:cubicBezTo>
                    <a:pt x="69" y="60"/>
                    <a:pt x="65" y="56"/>
                    <a:pt x="60" y="56"/>
                  </a:cubicBezTo>
                  <a:cubicBezTo>
                    <a:pt x="60" y="56"/>
                    <a:pt x="60" y="56"/>
                    <a:pt x="60" y="56"/>
                  </a:cubicBezTo>
                  <a:cubicBezTo>
                    <a:pt x="59" y="56"/>
                    <a:pt x="57" y="57"/>
                    <a:pt x="55" y="58"/>
                  </a:cubicBezTo>
                  <a:cubicBezTo>
                    <a:pt x="55" y="58"/>
                    <a:pt x="55" y="58"/>
                    <a:pt x="55" y="58"/>
                  </a:cubicBezTo>
                  <a:cubicBezTo>
                    <a:pt x="50" y="60"/>
                    <a:pt x="49" y="63"/>
                    <a:pt x="49" y="68"/>
                  </a:cubicBezTo>
                  <a:cubicBezTo>
                    <a:pt x="49" y="68"/>
                    <a:pt x="49" y="68"/>
                    <a:pt x="49" y="68"/>
                  </a:cubicBezTo>
                  <a:cubicBezTo>
                    <a:pt x="49" y="78"/>
                    <a:pt x="56" y="91"/>
                    <a:pt x="60" y="100"/>
                  </a:cubicBezTo>
                  <a:cubicBezTo>
                    <a:pt x="60" y="100"/>
                    <a:pt x="60" y="100"/>
                    <a:pt x="60" y="100"/>
                  </a:cubicBezTo>
                  <a:cubicBezTo>
                    <a:pt x="61" y="104"/>
                    <a:pt x="61" y="104"/>
                    <a:pt x="61" y="104"/>
                  </a:cubicBezTo>
                  <a:cubicBezTo>
                    <a:pt x="57" y="105"/>
                    <a:pt x="57" y="105"/>
                    <a:pt x="57" y="105"/>
                  </a:cubicBezTo>
                  <a:cubicBezTo>
                    <a:pt x="53" y="106"/>
                    <a:pt x="50" y="108"/>
                    <a:pt x="46" y="110"/>
                  </a:cubicBezTo>
                  <a:cubicBezTo>
                    <a:pt x="46" y="110"/>
                    <a:pt x="46" y="110"/>
                    <a:pt x="46" y="110"/>
                  </a:cubicBezTo>
                  <a:cubicBezTo>
                    <a:pt x="41" y="104"/>
                    <a:pt x="41" y="104"/>
                    <a:pt x="41" y="104"/>
                  </a:cubicBezTo>
                  <a:cubicBezTo>
                    <a:pt x="44" y="102"/>
                    <a:pt x="47" y="100"/>
                    <a:pt x="50" y="99"/>
                  </a:cubicBezTo>
                  <a:cubicBezTo>
                    <a:pt x="50" y="99"/>
                    <a:pt x="50" y="99"/>
                    <a:pt x="50" y="99"/>
                  </a:cubicBezTo>
                  <a:cubicBezTo>
                    <a:pt x="47" y="91"/>
                    <a:pt x="41" y="79"/>
                    <a:pt x="41" y="68"/>
                  </a:cubicBezTo>
                  <a:cubicBezTo>
                    <a:pt x="41" y="68"/>
                    <a:pt x="41" y="68"/>
                    <a:pt x="41" y="68"/>
                  </a:cubicBezTo>
                  <a:cubicBezTo>
                    <a:pt x="41" y="62"/>
                    <a:pt x="44" y="54"/>
                    <a:pt x="52" y="50"/>
                  </a:cubicBezTo>
                  <a:cubicBezTo>
                    <a:pt x="52" y="50"/>
                    <a:pt x="52" y="50"/>
                    <a:pt x="52" y="50"/>
                  </a:cubicBezTo>
                  <a:cubicBezTo>
                    <a:pt x="55" y="49"/>
                    <a:pt x="57" y="48"/>
                    <a:pt x="60" y="48"/>
                  </a:cubicBezTo>
                  <a:cubicBezTo>
                    <a:pt x="60" y="48"/>
                    <a:pt x="60" y="48"/>
                    <a:pt x="60" y="48"/>
                  </a:cubicBezTo>
                  <a:cubicBezTo>
                    <a:pt x="69" y="48"/>
                    <a:pt x="75" y="54"/>
                    <a:pt x="80" y="60"/>
                  </a:cubicBezTo>
                  <a:cubicBezTo>
                    <a:pt x="80" y="60"/>
                    <a:pt x="80" y="60"/>
                    <a:pt x="80" y="60"/>
                  </a:cubicBezTo>
                  <a:cubicBezTo>
                    <a:pt x="84" y="65"/>
                    <a:pt x="87" y="70"/>
                    <a:pt x="90" y="73"/>
                  </a:cubicBezTo>
                  <a:cubicBezTo>
                    <a:pt x="90" y="73"/>
                    <a:pt x="90" y="73"/>
                    <a:pt x="90" y="73"/>
                  </a:cubicBezTo>
                  <a:cubicBezTo>
                    <a:pt x="93" y="70"/>
                    <a:pt x="94" y="67"/>
                    <a:pt x="94" y="63"/>
                  </a:cubicBezTo>
                  <a:cubicBezTo>
                    <a:pt x="94" y="63"/>
                    <a:pt x="94" y="63"/>
                    <a:pt x="94" y="63"/>
                  </a:cubicBezTo>
                  <a:cubicBezTo>
                    <a:pt x="94" y="52"/>
                    <a:pt x="84" y="39"/>
                    <a:pt x="71" y="28"/>
                  </a:cubicBezTo>
                  <a:cubicBezTo>
                    <a:pt x="71" y="28"/>
                    <a:pt x="71" y="28"/>
                    <a:pt x="71" y="28"/>
                  </a:cubicBezTo>
                  <a:cubicBezTo>
                    <a:pt x="59" y="17"/>
                    <a:pt x="43" y="9"/>
                    <a:pt x="34" y="8"/>
                  </a:cubicBezTo>
                  <a:cubicBezTo>
                    <a:pt x="34" y="8"/>
                    <a:pt x="34" y="8"/>
                    <a:pt x="34" y="8"/>
                  </a:cubicBezTo>
                  <a:cubicBezTo>
                    <a:pt x="32" y="8"/>
                    <a:pt x="29" y="8"/>
                    <a:pt x="27" y="8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19" y="8"/>
                    <a:pt x="15" y="9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9" y="15"/>
                    <a:pt x="8" y="19"/>
                    <a:pt x="8" y="25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8" y="49"/>
                    <a:pt x="35" y="93"/>
                    <a:pt x="43" y="107"/>
                  </a:cubicBezTo>
                  <a:cubicBezTo>
                    <a:pt x="43" y="107"/>
                    <a:pt x="43" y="107"/>
                    <a:pt x="43" y="107"/>
                  </a:cubicBezTo>
                  <a:cubicBezTo>
                    <a:pt x="36" y="111"/>
                    <a:pt x="36" y="111"/>
                    <a:pt x="36" y="111"/>
                  </a:cubicBezTo>
                  <a:cubicBezTo>
                    <a:pt x="29" y="97"/>
                    <a:pt x="0" y="53"/>
                    <a:pt x="0" y="2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36" tIns="45717" rIns="91436" bIns="45717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22" name="Freeform 60"/>
            <p:cNvSpPr>
              <a:spLocks noEditPoints="1"/>
            </p:cNvSpPr>
            <p:nvPr/>
          </p:nvSpPr>
          <p:spPr bwMode="auto">
            <a:xfrm>
              <a:off x="9003838" y="2094582"/>
              <a:ext cx="196850" cy="163490"/>
            </a:xfrm>
            <a:custGeom>
              <a:avLst/>
              <a:gdLst>
                <a:gd name="T0" fmla="*/ 0 w 42"/>
                <a:gd name="T1" fmla="*/ 17 h 35"/>
                <a:gd name="T2" fmla="*/ 19 w 42"/>
                <a:gd name="T3" fmla="*/ 0 h 35"/>
                <a:gd name="T4" fmla="*/ 19 w 42"/>
                <a:gd name="T5" fmla="*/ 0 h 35"/>
                <a:gd name="T6" fmla="*/ 38 w 42"/>
                <a:gd name="T7" fmla="*/ 9 h 35"/>
                <a:gd name="T8" fmla="*/ 38 w 42"/>
                <a:gd name="T9" fmla="*/ 9 h 35"/>
                <a:gd name="T10" fmla="*/ 42 w 42"/>
                <a:gd name="T11" fmla="*/ 13 h 35"/>
                <a:gd name="T12" fmla="*/ 37 w 42"/>
                <a:gd name="T13" fmla="*/ 15 h 35"/>
                <a:gd name="T14" fmla="*/ 19 w 42"/>
                <a:gd name="T15" fmla="*/ 31 h 35"/>
                <a:gd name="T16" fmla="*/ 19 w 42"/>
                <a:gd name="T17" fmla="*/ 31 h 35"/>
                <a:gd name="T18" fmla="*/ 17 w 42"/>
                <a:gd name="T19" fmla="*/ 29 h 35"/>
                <a:gd name="T20" fmla="*/ 14 w 42"/>
                <a:gd name="T21" fmla="*/ 35 h 35"/>
                <a:gd name="T22" fmla="*/ 0 w 42"/>
                <a:gd name="T23" fmla="*/ 17 h 35"/>
                <a:gd name="T24" fmla="*/ 8 w 42"/>
                <a:gd name="T25" fmla="*/ 17 h 35"/>
                <a:gd name="T26" fmla="*/ 13 w 42"/>
                <a:gd name="T27" fmla="*/ 25 h 35"/>
                <a:gd name="T28" fmla="*/ 13 w 42"/>
                <a:gd name="T29" fmla="*/ 25 h 35"/>
                <a:gd name="T30" fmla="*/ 28 w 42"/>
                <a:gd name="T31" fmla="*/ 11 h 35"/>
                <a:gd name="T32" fmla="*/ 28 w 42"/>
                <a:gd name="T33" fmla="*/ 11 h 35"/>
                <a:gd name="T34" fmla="*/ 19 w 42"/>
                <a:gd name="T35" fmla="*/ 8 h 35"/>
                <a:gd name="T36" fmla="*/ 19 w 42"/>
                <a:gd name="T37" fmla="*/ 8 h 35"/>
                <a:gd name="T38" fmla="*/ 8 w 42"/>
                <a:gd name="T39" fmla="*/ 17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2" h="35">
                  <a:moveTo>
                    <a:pt x="0" y="17"/>
                  </a:moveTo>
                  <a:cubicBezTo>
                    <a:pt x="0" y="8"/>
                    <a:pt x="8" y="0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25" y="0"/>
                    <a:pt x="31" y="3"/>
                    <a:pt x="38" y="9"/>
                  </a:cubicBezTo>
                  <a:cubicBezTo>
                    <a:pt x="38" y="9"/>
                    <a:pt x="38" y="9"/>
                    <a:pt x="38" y="9"/>
                  </a:cubicBezTo>
                  <a:cubicBezTo>
                    <a:pt x="42" y="13"/>
                    <a:pt x="42" y="13"/>
                    <a:pt x="42" y="13"/>
                  </a:cubicBezTo>
                  <a:cubicBezTo>
                    <a:pt x="37" y="15"/>
                    <a:pt x="37" y="15"/>
                    <a:pt x="37" y="15"/>
                  </a:cubicBezTo>
                  <a:cubicBezTo>
                    <a:pt x="30" y="19"/>
                    <a:pt x="24" y="24"/>
                    <a:pt x="19" y="31"/>
                  </a:cubicBezTo>
                  <a:cubicBezTo>
                    <a:pt x="19" y="31"/>
                    <a:pt x="19" y="31"/>
                    <a:pt x="19" y="31"/>
                  </a:cubicBezTo>
                  <a:cubicBezTo>
                    <a:pt x="17" y="29"/>
                    <a:pt x="17" y="29"/>
                    <a:pt x="17" y="29"/>
                  </a:cubicBezTo>
                  <a:cubicBezTo>
                    <a:pt x="14" y="35"/>
                    <a:pt x="14" y="35"/>
                    <a:pt x="14" y="35"/>
                  </a:cubicBezTo>
                  <a:cubicBezTo>
                    <a:pt x="5" y="31"/>
                    <a:pt x="0" y="24"/>
                    <a:pt x="0" y="17"/>
                  </a:cubicBezTo>
                  <a:close/>
                  <a:moveTo>
                    <a:pt x="8" y="17"/>
                  </a:moveTo>
                  <a:cubicBezTo>
                    <a:pt x="8" y="20"/>
                    <a:pt x="10" y="23"/>
                    <a:pt x="13" y="25"/>
                  </a:cubicBezTo>
                  <a:cubicBezTo>
                    <a:pt x="13" y="25"/>
                    <a:pt x="13" y="25"/>
                    <a:pt x="13" y="25"/>
                  </a:cubicBezTo>
                  <a:cubicBezTo>
                    <a:pt x="17" y="20"/>
                    <a:pt x="22" y="15"/>
                    <a:pt x="28" y="11"/>
                  </a:cubicBezTo>
                  <a:cubicBezTo>
                    <a:pt x="28" y="11"/>
                    <a:pt x="28" y="11"/>
                    <a:pt x="28" y="11"/>
                  </a:cubicBezTo>
                  <a:cubicBezTo>
                    <a:pt x="24" y="9"/>
                    <a:pt x="21" y="8"/>
                    <a:pt x="19" y="8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12" y="8"/>
                    <a:pt x="8" y="13"/>
                    <a:pt x="8" y="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36" tIns="45717" rIns="91436" bIns="45717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23" name="Freeform 61"/>
            <p:cNvSpPr>
              <a:spLocks noEditPoints="1"/>
            </p:cNvSpPr>
            <p:nvPr/>
          </p:nvSpPr>
          <p:spPr bwMode="auto">
            <a:xfrm>
              <a:off x="9346738" y="1746968"/>
              <a:ext cx="428625" cy="503166"/>
            </a:xfrm>
            <a:custGeom>
              <a:avLst/>
              <a:gdLst>
                <a:gd name="T0" fmla="*/ 0 w 91"/>
                <a:gd name="T1" fmla="*/ 38 h 107"/>
                <a:gd name="T2" fmla="*/ 6 w 91"/>
                <a:gd name="T3" fmla="*/ 12 h 107"/>
                <a:gd name="T4" fmla="*/ 30 w 91"/>
                <a:gd name="T5" fmla="*/ 0 h 107"/>
                <a:gd name="T6" fmla="*/ 36 w 91"/>
                <a:gd name="T7" fmla="*/ 1 h 107"/>
                <a:gd name="T8" fmla="*/ 36 w 91"/>
                <a:gd name="T9" fmla="*/ 1 h 107"/>
                <a:gd name="T10" fmla="*/ 38 w 91"/>
                <a:gd name="T11" fmla="*/ 4 h 107"/>
                <a:gd name="T12" fmla="*/ 39 w 91"/>
                <a:gd name="T13" fmla="*/ 5 h 107"/>
                <a:gd name="T14" fmla="*/ 39 w 91"/>
                <a:gd name="T15" fmla="*/ 6 h 107"/>
                <a:gd name="T16" fmla="*/ 41 w 91"/>
                <a:gd name="T17" fmla="*/ 10 h 107"/>
                <a:gd name="T18" fmla="*/ 44 w 91"/>
                <a:gd name="T19" fmla="*/ 16 h 107"/>
                <a:gd name="T20" fmla="*/ 40 w 91"/>
                <a:gd name="T21" fmla="*/ 22 h 107"/>
                <a:gd name="T22" fmla="*/ 39 w 91"/>
                <a:gd name="T23" fmla="*/ 22 h 107"/>
                <a:gd name="T24" fmla="*/ 26 w 91"/>
                <a:gd name="T25" fmla="*/ 27 h 107"/>
                <a:gd name="T26" fmla="*/ 22 w 91"/>
                <a:gd name="T27" fmla="*/ 40 h 107"/>
                <a:gd name="T28" fmla="*/ 29 w 91"/>
                <a:gd name="T29" fmla="*/ 61 h 107"/>
                <a:gd name="T30" fmla="*/ 51 w 91"/>
                <a:gd name="T31" fmla="*/ 71 h 107"/>
                <a:gd name="T32" fmla="*/ 68 w 91"/>
                <a:gd name="T33" fmla="*/ 55 h 107"/>
                <a:gd name="T34" fmla="*/ 68 w 91"/>
                <a:gd name="T35" fmla="*/ 52 h 107"/>
                <a:gd name="T36" fmla="*/ 71 w 91"/>
                <a:gd name="T37" fmla="*/ 48 h 107"/>
                <a:gd name="T38" fmla="*/ 77 w 91"/>
                <a:gd name="T39" fmla="*/ 47 h 107"/>
                <a:gd name="T40" fmla="*/ 88 w 91"/>
                <a:gd name="T41" fmla="*/ 51 h 107"/>
                <a:gd name="T42" fmla="*/ 91 w 91"/>
                <a:gd name="T43" fmla="*/ 61 h 107"/>
                <a:gd name="T44" fmla="*/ 82 w 91"/>
                <a:gd name="T45" fmla="*/ 86 h 107"/>
                <a:gd name="T46" fmla="*/ 47 w 91"/>
                <a:gd name="T47" fmla="*/ 107 h 107"/>
                <a:gd name="T48" fmla="*/ 13 w 91"/>
                <a:gd name="T49" fmla="*/ 16 h 107"/>
                <a:gd name="T50" fmla="*/ 8 w 91"/>
                <a:gd name="T51" fmla="*/ 38 h 107"/>
                <a:gd name="T52" fmla="*/ 36 w 91"/>
                <a:gd name="T53" fmla="*/ 96 h 107"/>
                <a:gd name="T54" fmla="*/ 47 w 91"/>
                <a:gd name="T55" fmla="*/ 99 h 107"/>
                <a:gd name="T56" fmla="*/ 75 w 91"/>
                <a:gd name="T57" fmla="*/ 82 h 107"/>
                <a:gd name="T58" fmla="*/ 83 w 91"/>
                <a:gd name="T59" fmla="*/ 61 h 107"/>
                <a:gd name="T60" fmla="*/ 82 w 91"/>
                <a:gd name="T61" fmla="*/ 57 h 107"/>
                <a:gd name="T62" fmla="*/ 77 w 91"/>
                <a:gd name="T63" fmla="*/ 55 h 107"/>
                <a:gd name="T64" fmla="*/ 76 w 91"/>
                <a:gd name="T65" fmla="*/ 55 h 107"/>
                <a:gd name="T66" fmla="*/ 68 w 91"/>
                <a:gd name="T67" fmla="*/ 73 h 107"/>
                <a:gd name="T68" fmla="*/ 51 w 91"/>
                <a:gd name="T69" fmla="*/ 79 h 107"/>
                <a:gd name="T70" fmla="*/ 23 w 91"/>
                <a:gd name="T71" fmla="*/ 66 h 107"/>
                <a:gd name="T72" fmla="*/ 14 w 91"/>
                <a:gd name="T73" fmla="*/ 40 h 107"/>
                <a:gd name="T74" fmla="*/ 20 w 91"/>
                <a:gd name="T75" fmla="*/ 22 h 107"/>
                <a:gd name="T76" fmla="*/ 34 w 91"/>
                <a:gd name="T77" fmla="*/ 15 h 107"/>
                <a:gd name="T78" fmla="*/ 32 w 91"/>
                <a:gd name="T79" fmla="*/ 8 h 107"/>
                <a:gd name="T80" fmla="*/ 30 w 91"/>
                <a:gd name="T81" fmla="*/ 8 h 107"/>
                <a:gd name="T82" fmla="*/ 32 w 91"/>
                <a:gd name="T83" fmla="*/ 9 h 107"/>
                <a:gd name="T84" fmla="*/ 33 w 91"/>
                <a:gd name="T85" fmla="*/ 8 h 107"/>
                <a:gd name="T86" fmla="*/ 32 w 91"/>
                <a:gd name="T87" fmla="*/ 9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91" h="107">
                  <a:moveTo>
                    <a:pt x="32" y="103"/>
                  </a:moveTo>
                  <a:cubicBezTo>
                    <a:pt x="12" y="93"/>
                    <a:pt x="0" y="63"/>
                    <a:pt x="0" y="38"/>
                  </a:cubicBezTo>
                  <a:cubicBezTo>
                    <a:pt x="0" y="38"/>
                    <a:pt x="0" y="38"/>
                    <a:pt x="0" y="38"/>
                  </a:cubicBezTo>
                  <a:cubicBezTo>
                    <a:pt x="0" y="28"/>
                    <a:pt x="2" y="19"/>
                    <a:pt x="6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11" y="5"/>
                    <a:pt x="19" y="0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2" y="0"/>
                    <a:pt x="34" y="0"/>
                    <a:pt x="36" y="1"/>
                  </a:cubicBezTo>
                  <a:cubicBezTo>
                    <a:pt x="36" y="1"/>
                    <a:pt x="36" y="1"/>
                    <a:pt x="36" y="1"/>
                  </a:cubicBezTo>
                  <a:cubicBezTo>
                    <a:pt x="36" y="1"/>
                    <a:pt x="36" y="1"/>
                    <a:pt x="36" y="1"/>
                  </a:cubicBezTo>
                  <a:cubicBezTo>
                    <a:pt x="35" y="7"/>
                    <a:pt x="35" y="7"/>
                    <a:pt x="35" y="7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40" y="7"/>
                    <a:pt x="40" y="8"/>
                    <a:pt x="41" y="10"/>
                  </a:cubicBezTo>
                  <a:cubicBezTo>
                    <a:pt x="41" y="10"/>
                    <a:pt x="41" y="10"/>
                    <a:pt x="41" y="10"/>
                  </a:cubicBezTo>
                  <a:cubicBezTo>
                    <a:pt x="42" y="12"/>
                    <a:pt x="43" y="15"/>
                    <a:pt x="44" y="16"/>
                  </a:cubicBezTo>
                  <a:cubicBezTo>
                    <a:pt x="44" y="16"/>
                    <a:pt x="44" y="16"/>
                    <a:pt x="44" y="16"/>
                  </a:cubicBezTo>
                  <a:cubicBezTo>
                    <a:pt x="47" y="23"/>
                    <a:pt x="47" y="23"/>
                    <a:pt x="47" y="23"/>
                  </a:cubicBezTo>
                  <a:cubicBezTo>
                    <a:pt x="40" y="22"/>
                    <a:pt x="40" y="22"/>
                    <a:pt x="40" y="22"/>
                  </a:cubicBezTo>
                  <a:cubicBezTo>
                    <a:pt x="40" y="22"/>
                    <a:pt x="40" y="22"/>
                    <a:pt x="39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3" y="22"/>
                    <a:pt x="28" y="24"/>
                    <a:pt x="26" y="27"/>
                  </a:cubicBezTo>
                  <a:cubicBezTo>
                    <a:pt x="26" y="27"/>
                    <a:pt x="26" y="27"/>
                    <a:pt x="26" y="27"/>
                  </a:cubicBezTo>
                  <a:cubicBezTo>
                    <a:pt x="23" y="30"/>
                    <a:pt x="22" y="35"/>
                    <a:pt x="22" y="40"/>
                  </a:cubicBezTo>
                  <a:cubicBezTo>
                    <a:pt x="22" y="40"/>
                    <a:pt x="22" y="40"/>
                    <a:pt x="22" y="40"/>
                  </a:cubicBezTo>
                  <a:cubicBezTo>
                    <a:pt x="21" y="46"/>
                    <a:pt x="24" y="54"/>
                    <a:pt x="29" y="61"/>
                  </a:cubicBezTo>
                  <a:cubicBezTo>
                    <a:pt x="29" y="61"/>
                    <a:pt x="29" y="61"/>
                    <a:pt x="29" y="61"/>
                  </a:cubicBezTo>
                  <a:cubicBezTo>
                    <a:pt x="34" y="67"/>
                    <a:pt x="43" y="71"/>
                    <a:pt x="51" y="71"/>
                  </a:cubicBezTo>
                  <a:cubicBezTo>
                    <a:pt x="51" y="71"/>
                    <a:pt x="51" y="71"/>
                    <a:pt x="51" y="71"/>
                  </a:cubicBezTo>
                  <a:cubicBezTo>
                    <a:pt x="61" y="71"/>
                    <a:pt x="67" y="67"/>
                    <a:pt x="68" y="55"/>
                  </a:cubicBezTo>
                  <a:cubicBezTo>
                    <a:pt x="68" y="55"/>
                    <a:pt x="68" y="55"/>
                    <a:pt x="68" y="55"/>
                  </a:cubicBezTo>
                  <a:cubicBezTo>
                    <a:pt x="68" y="54"/>
                    <a:pt x="68" y="53"/>
                    <a:pt x="68" y="52"/>
                  </a:cubicBezTo>
                  <a:cubicBezTo>
                    <a:pt x="68" y="52"/>
                    <a:pt x="68" y="52"/>
                    <a:pt x="68" y="52"/>
                  </a:cubicBezTo>
                  <a:cubicBezTo>
                    <a:pt x="67" y="49"/>
                    <a:pt x="67" y="49"/>
                    <a:pt x="67" y="49"/>
                  </a:cubicBezTo>
                  <a:cubicBezTo>
                    <a:pt x="71" y="48"/>
                    <a:pt x="71" y="48"/>
                    <a:pt x="71" y="48"/>
                  </a:cubicBezTo>
                  <a:cubicBezTo>
                    <a:pt x="73" y="47"/>
                    <a:pt x="75" y="47"/>
                    <a:pt x="77" y="47"/>
                  </a:cubicBezTo>
                  <a:cubicBezTo>
                    <a:pt x="77" y="47"/>
                    <a:pt x="77" y="47"/>
                    <a:pt x="77" y="47"/>
                  </a:cubicBezTo>
                  <a:cubicBezTo>
                    <a:pt x="81" y="47"/>
                    <a:pt x="85" y="49"/>
                    <a:pt x="88" y="51"/>
                  </a:cubicBezTo>
                  <a:cubicBezTo>
                    <a:pt x="88" y="51"/>
                    <a:pt x="88" y="51"/>
                    <a:pt x="88" y="51"/>
                  </a:cubicBezTo>
                  <a:cubicBezTo>
                    <a:pt x="90" y="54"/>
                    <a:pt x="91" y="58"/>
                    <a:pt x="91" y="61"/>
                  </a:cubicBezTo>
                  <a:cubicBezTo>
                    <a:pt x="91" y="61"/>
                    <a:pt x="91" y="61"/>
                    <a:pt x="91" y="61"/>
                  </a:cubicBezTo>
                  <a:cubicBezTo>
                    <a:pt x="91" y="70"/>
                    <a:pt x="86" y="80"/>
                    <a:pt x="82" y="86"/>
                  </a:cubicBezTo>
                  <a:cubicBezTo>
                    <a:pt x="82" y="86"/>
                    <a:pt x="82" y="86"/>
                    <a:pt x="82" y="86"/>
                  </a:cubicBezTo>
                  <a:cubicBezTo>
                    <a:pt x="73" y="98"/>
                    <a:pt x="61" y="107"/>
                    <a:pt x="47" y="107"/>
                  </a:cubicBezTo>
                  <a:cubicBezTo>
                    <a:pt x="47" y="107"/>
                    <a:pt x="47" y="107"/>
                    <a:pt x="47" y="107"/>
                  </a:cubicBezTo>
                  <a:cubicBezTo>
                    <a:pt x="42" y="107"/>
                    <a:pt x="37" y="106"/>
                    <a:pt x="32" y="103"/>
                  </a:cubicBezTo>
                  <a:close/>
                  <a:moveTo>
                    <a:pt x="13" y="16"/>
                  </a:moveTo>
                  <a:cubicBezTo>
                    <a:pt x="9" y="21"/>
                    <a:pt x="8" y="29"/>
                    <a:pt x="8" y="38"/>
                  </a:cubicBezTo>
                  <a:cubicBezTo>
                    <a:pt x="8" y="38"/>
                    <a:pt x="8" y="38"/>
                    <a:pt x="8" y="38"/>
                  </a:cubicBezTo>
                  <a:cubicBezTo>
                    <a:pt x="7" y="60"/>
                    <a:pt x="21" y="89"/>
                    <a:pt x="36" y="96"/>
                  </a:cubicBezTo>
                  <a:cubicBezTo>
                    <a:pt x="36" y="96"/>
                    <a:pt x="36" y="96"/>
                    <a:pt x="36" y="96"/>
                  </a:cubicBezTo>
                  <a:cubicBezTo>
                    <a:pt x="40" y="98"/>
                    <a:pt x="44" y="99"/>
                    <a:pt x="47" y="99"/>
                  </a:cubicBezTo>
                  <a:cubicBezTo>
                    <a:pt x="47" y="99"/>
                    <a:pt x="47" y="99"/>
                    <a:pt x="47" y="99"/>
                  </a:cubicBezTo>
                  <a:cubicBezTo>
                    <a:pt x="58" y="99"/>
                    <a:pt x="68" y="92"/>
                    <a:pt x="75" y="82"/>
                  </a:cubicBezTo>
                  <a:cubicBezTo>
                    <a:pt x="75" y="82"/>
                    <a:pt x="75" y="82"/>
                    <a:pt x="75" y="82"/>
                  </a:cubicBezTo>
                  <a:cubicBezTo>
                    <a:pt x="79" y="77"/>
                    <a:pt x="83" y="67"/>
                    <a:pt x="83" y="61"/>
                  </a:cubicBezTo>
                  <a:cubicBezTo>
                    <a:pt x="83" y="61"/>
                    <a:pt x="83" y="61"/>
                    <a:pt x="83" y="61"/>
                  </a:cubicBezTo>
                  <a:cubicBezTo>
                    <a:pt x="83" y="59"/>
                    <a:pt x="82" y="57"/>
                    <a:pt x="82" y="57"/>
                  </a:cubicBezTo>
                  <a:cubicBezTo>
                    <a:pt x="82" y="57"/>
                    <a:pt x="82" y="57"/>
                    <a:pt x="82" y="57"/>
                  </a:cubicBezTo>
                  <a:cubicBezTo>
                    <a:pt x="81" y="56"/>
                    <a:pt x="80" y="55"/>
                    <a:pt x="77" y="55"/>
                  </a:cubicBezTo>
                  <a:cubicBezTo>
                    <a:pt x="77" y="55"/>
                    <a:pt x="77" y="55"/>
                    <a:pt x="77" y="55"/>
                  </a:cubicBezTo>
                  <a:cubicBezTo>
                    <a:pt x="77" y="55"/>
                    <a:pt x="76" y="55"/>
                    <a:pt x="76" y="55"/>
                  </a:cubicBezTo>
                  <a:cubicBezTo>
                    <a:pt x="76" y="55"/>
                    <a:pt x="76" y="55"/>
                    <a:pt x="76" y="55"/>
                  </a:cubicBezTo>
                  <a:cubicBezTo>
                    <a:pt x="76" y="63"/>
                    <a:pt x="73" y="69"/>
                    <a:pt x="68" y="73"/>
                  </a:cubicBezTo>
                  <a:cubicBezTo>
                    <a:pt x="68" y="73"/>
                    <a:pt x="68" y="73"/>
                    <a:pt x="68" y="73"/>
                  </a:cubicBezTo>
                  <a:cubicBezTo>
                    <a:pt x="63" y="77"/>
                    <a:pt x="57" y="79"/>
                    <a:pt x="51" y="79"/>
                  </a:cubicBezTo>
                  <a:cubicBezTo>
                    <a:pt x="51" y="79"/>
                    <a:pt x="51" y="79"/>
                    <a:pt x="51" y="79"/>
                  </a:cubicBezTo>
                  <a:cubicBezTo>
                    <a:pt x="41" y="79"/>
                    <a:pt x="30" y="74"/>
                    <a:pt x="23" y="66"/>
                  </a:cubicBezTo>
                  <a:cubicBezTo>
                    <a:pt x="23" y="66"/>
                    <a:pt x="23" y="66"/>
                    <a:pt x="23" y="66"/>
                  </a:cubicBezTo>
                  <a:cubicBezTo>
                    <a:pt x="17" y="58"/>
                    <a:pt x="14" y="49"/>
                    <a:pt x="14" y="40"/>
                  </a:cubicBezTo>
                  <a:cubicBezTo>
                    <a:pt x="14" y="40"/>
                    <a:pt x="14" y="40"/>
                    <a:pt x="14" y="40"/>
                  </a:cubicBezTo>
                  <a:cubicBezTo>
                    <a:pt x="14" y="33"/>
                    <a:pt x="15" y="27"/>
                    <a:pt x="20" y="22"/>
                  </a:cubicBezTo>
                  <a:cubicBezTo>
                    <a:pt x="20" y="22"/>
                    <a:pt x="20" y="22"/>
                    <a:pt x="20" y="22"/>
                  </a:cubicBezTo>
                  <a:cubicBezTo>
                    <a:pt x="23" y="18"/>
                    <a:pt x="28" y="16"/>
                    <a:pt x="34" y="15"/>
                  </a:cubicBezTo>
                  <a:cubicBezTo>
                    <a:pt x="34" y="15"/>
                    <a:pt x="34" y="15"/>
                    <a:pt x="34" y="15"/>
                  </a:cubicBezTo>
                  <a:cubicBezTo>
                    <a:pt x="33" y="12"/>
                    <a:pt x="32" y="9"/>
                    <a:pt x="32" y="8"/>
                  </a:cubicBezTo>
                  <a:cubicBezTo>
                    <a:pt x="32" y="8"/>
                    <a:pt x="32" y="8"/>
                    <a:pt x="32" y="8"/>
                  </a:cubicBezTo>
                  <a:cubicBezTo>
                    <a:pt x="31" y="8"/>
                    <a:pt x="30" y="8"/>
                    <a:pt x="30" y="8"/>
                  </a:cubicBezTo>
                  <a:cubicBezTo>
                    <a:pt x="30" y="8"/>
                    <a:pt x="30" y="8"/>
                    <a:pt x="30" y="8"/>
                  </a:cubicBezTo>
                  <a:cubicBezTo>
                    <a:pt x="22" y="8"/>
                    <a:pt x="17" y="11"/>
                    <a:pt x="13" y="16"/>
                  </a:cubicBezTo>
                  <a:close/>
                  <a:moveTo>
                    <a:pt x="32" y="9"/>
                  </a:moveTo>
                  <a:cubicBezTo>
                    <a:pt x="33" y="8"/>
                    <a:pt x="33" y="8"/>
                    <a:pt x="33" y="8"/>
                  </a:cubicBezTo>
                  <a:cubicBezTo>
                    <a:pt x="33" y="8"/>
                    <a:pt x="33" y="8"/>
                    <a:pt x="33" y="8"/>
                  </a:cubicBezTo>
                  <a:cubicBezTo>
                    <a:pt x="33" y="8"/>
                    <a:pt x="33" y="8"/>
                    <a:pt x="33" y="8"/>
                  </a:cubicBezTo>
                  <a:cubicBezTo>
                    <a:pt x="32" y="9"/>
                    <a:pt x="32" y="9"/>
                    <a:pt x="32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36" tIns="45717" rIns="91436" bIns="45717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24" name="Freeform 62"/>
            <p:cNvSpPr>
              <a:spLocks noEditPoints="1"/>
            </p:cNvSpPr>
            <p:nvPr/>
          </p:nvSpPr>
          <p:spPr bwMode="auto">
            <a:xfrm>
              <a:off x="9638838" y="1473957"/>
              <a:ext cx="527050" cy="553959"/>
            </a:xfrm>
            <a:custGeom>
              <a:avLst/>
              <a:gdLst>
                <a:gd name="T0" fmla="*/ 0 w 112"/>
                <a:gd name="T1" fmla="*/ 29 h 118"/>
                <a:gd name="T2" fmla="*/ 0 w 112"/>
                <a:gd name="T3" fmla="*/ 29 h 118"/>
                <a:gd name="T4" fmla="*/ 20 w 112"/>
                <a:gd name="T5" fmla="*/ 17 h 118"/>
                <a:gd name="T6" fmla="*/ 23 w 112"/>
                <a:gd name="T7" fmla="*/ 15 h 118"/>
                <a:gd name="T8" fmla="*/ 36 w 112"/>
                <a:gd name="T9" fmla="*/ 37 h 118"/>
                <a:gd name="T10" fmla="*/ 41 w 112"/>
                <a:gd name="T11" fmla="*/ 3 h 118"/>
                <a:gd name="T12" fmla="*/ 42 w 112"/>
                <a:gd name="T13" fmla="*/ 1 h 118"/>
                <a:gd name="T14" fmla="*/ 52 w 112"/>
                <a:gd name="T15" fmla="*/ 0 h 118"/>
                <a:gd name="T16" fmla="*/ 61 w 112"/>
                <a:gd name="T17" fmla="*/ 1 h 118"/>
                <a:gd name="T18" fmla="*/ 63 w 112"/>
                <a:gd name="T19" fmla="*/ 1 h 118"/>
                <a:gd name="T20" fmla="*/ 64 w 112"/>
                <a:gd name="T21" fmla="*/ 18 h 118"/>
                <a:gd name="T22" fmla="*/ 63 w 112"/>
                <a:gd name="T23" fmla="*/ 38 h 118"/>
                <a:gd name="T24" fmla="*/ 89 w 112"/>
                <a:gd name="T25" fmla="*/ 46 h 118"/>
                <a:gd name="T26" fmla="*/ 112 w 112"/>
                <a:gd name="T27" fmla="*/ 71 h 118"/>
                <a:gd name="T28" fmla="*/ 109 w 112"/>
                <a:gd name="T29" fmla="*/ 83 h 118"/>
                <a:gd name="T30" fmla="*/ 98 w 112"/>
                <a:gd name="T31" fmla="*/ 89 h 118"/>
                <a:gd name="T32" fmla="*/ 73 w 112"/>
                <a:gd name="T33" fmla="*/ 78 h 118"/>
                <a:gd name="T34" fmla="*/ 56 w 112"/>
                <a:gd name="T35" fmla="*/ 69 h 118"/>
                <a:gd name="T36" fmla="*/ 74 w 112"/>
                <a:gd name="T37" fmla="*/ 106 h 118"/>
                <a:gd name="T38" fmla="*/ 78 w 112"/>
                <a:gd name="T39" fmla="*/ 112 h 118"/>
                <a:gd name="T40" fmla="*/ 51 w 112"/>
                <a:gd name="T41" fmla="*/ 117 h 118"/>
                <a:gd name="T42" fmla="*/ 48 w 112"/>
                <a:gd name="T43" fmla="*/ 118 h 118"/>
                <a:gd name="T44" fmla="*/ 51 w 112"/>
                <a:gd name="T45" fmla="*/ 108 h 118"/>
                <a:gd name="T46" fmla="*/ 65 w 112"/>
                <a:gd name="T47" fmla="*/ 105 h 118"/>
                <a:gd name="T48" fmla="*/ 44 w 112"/>
                <a:gd name="T49" fmla="*/ 67 h 118"/>
                <a:gd name="T50" fmla="*/ 46 w 112"/>
                <a:gd name="T51" fmla="*/ 60 h 118"/>
                <a:gd name="T52" fmla="*/ 51 w 112"/>
                <a:gd name="T53" fmla="*/ 60 h 118"/>
                <a:gd name="T54" fmla="*/ 77 w 112"/>
                <a:gd name="T55" fmla="*/ 71 h 118"/>
                <a:gd name="T56" fmla="*/ 98 w 112"/>
                <a:gd name="T57" fmla="*/ 81 h 118"/>
                <a:gd name="T58" fmla="*/ 102 w 112"/>
                <a:gd name="T59" fmla="*/ 78 h 118"/>
                <a:gd name="T60" fmla="*/ 104 w 112"/>
                <a:gd name="T61" fmla="*/ 71 h 118"/>
                <a:gd name="T62" fmla="*/ 86 w 112"/>
                <a:gd name="T63" fmla="*/ 53 h 118"/>
                <a:gd name="T64" fmla="*/ 59 w 112"/>
                <a:gd name="T65" fmla="*/ 46 h 118"/>
                <a:gd name="T66" fmla="*/ 54 w 112"/>
                <a:gd name="T67" fmla="*/ 41 h 118"/>
                <a:gd name="T68" fmla="*/ 56 w 112"/>
                <a:gd name="T69" fmla="*/ 18 h 118"/>
                <a:gd name="T70" fmla="*/ 56 w 112"/>
                <a:gd name="T71" fmla="*/ 8 h 118"/>
                <a:gd name="T72" fmla="*/ 52 w 112"/>
                <a:gd name="T73" fmla="*/ 8 h 118"/>
                <a:gd name="T74" fmla="*/ 48 w 112"/>
                <a:gd name="T75" fmla="*/ 8 h 118"/>
                <a:gd name="T76" fmla="*/ 39 w 112"/>
                <a:gd name="T77" fmla="*/ 50 h 118"/>
                <a:gd name="T78" fmla="*/ 32 w 112"/>
                <a:gd name="T79" fmla="*/ 50 h 118"/>
                <a:gd name="T80" fmla="*/ 22 w 112"/>
                <a:gd name="T81" fmla="*/ 26 h 118"/>
                <a:gd name="T82" fmla="*/ 10 w 112"/>
                <a:gd name="T83" fmla="*/ 35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12" h="118">
                  <a:moveTo>
                    <a:pt x="46" y="115"/>
                  </a:moveTo>
                  <a:cubicBezTo>
                    <a:pt x="32" y="92"/>
                    <a:pt x="5" y="56"/>
                    <a:pt x="0" y="29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6" y="29"/>
                    <a:pt x="6" y="29"/>
                    <a:pt x="6" y="29"/>
                  </a:cubicBezTo>
                  <a:cubicBezTo>
                    <a:pt x="11" y="24"/>
                    <a:pt x="16" y="21"/>
                    <a:pt x="20" y="17"/>
                  </a:cubicBezTo>
                  <a:cubicBezTo>
                    <a:pt x="20" y="17"/>
                    <a:pt x="20" y="17"/>
                    <a:pt x="20" y="17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5" y="17"/>
                    <a:pt x="25" y="17"/>
                    <a:pt x="25" y="17"/>
                  </a:cubicBezTo>
                  <a:cubicBezTo>
                    <a:pt x="32" y="23"/>
                    <a:pt x="34" y="31"/>
                    <a:pt x="36" y="37"/>
                  </a:cubicBezTo>
                  <a:cubicBezTo>
                    <a:pt x="36" y="37"/>
                    <a:pt x="36" y="37"/>
                    <a:pt x="36" y="37"/>
                  </a:cubicBezTo>
                  <a:cubicBezTo>
                    <a:pt x="38" y="27"/>
                    <a:pt x="37" y="16"/>
                    <a:pt x="41" y="3"/>
                  </a:cubicBezTo>
                  <a:cubicBezTo>
                    <a:pt x="41" y="3"/>
                    <a:pt x="41" y="3"/>
                    <a:pt x="41" y="3"/>
                  </a:cubicBezTo>
                  <a:cubicBezTo>
                    <a:pt x="42" y="1"/>
                    <a:pt x="42" y="1"/>
                    <a:pt x="42" y="1"/>
                  </a:cubicBezTo>
                  <a:cubicBezTo>
                    <a:pt x="44" y="1"/>
                    <a:pt x="44" y="1"/>
                    <a:pt x="44" y="1"/>
                  </a:cubicBezTo>
                  <a:cubicBezTo>
                    <a:pt x="46" y="0"/>
                    <a:pt x="49" y="0"/>
                    <a:pt x="52" y="0"/>
                  </a:cubicBezTo>
                  <a:cubicBezTo>
                    <a:pt x="52" y="0"/>
                    <a:pt x="52" y="0"/>
                    <a:pt x="52" y="0"/>
                  </a:cubicBezTo>
                  <a:cubicBezTo>
                    <a:pt x="55" y="0"/>
                    <a:pt x="58" y="0"/>
                    <a:pt x="61" y="1"/>
                  </a:cubicBezTo>
                  <a:cubicBezTo>
                    <a:pt x="61" y="1"/>
                    <a:pt x="61" y="1"/>
                    <a:pt x="61" y="1"/>
                  </a:cubicBezTo>
                  <a:cubicBezTo>
                    <a:pt x="63" y="1"/>
                    <a:pt x="63" y="1"/>
                    <a:pt x="63" y="1"/>
                  </a:cubicBezTo>
                  <a:cubicBezTo>
                    <a:pt x="64" y="4"/>
                    <a:pt x="64" y="4"/>
                    <a:pt x="64" y="4"/>
                  </a:cubicBezTo>
                  <a:cubicBezTo>
                    <a:pt x="64" y="9"/>
                    <a:pt x="64" y="14"/>
                    <a:pt x="64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25"/>
                    <a:pt x="64" y="32"/>
                    <a:pt x="63" y="38"/>
                  </a:cubicBezTo>
                  <a:cubicBezTo>
                    <a:pt x="63" y="38"/>
                    <a:pt x="63" y="38"/>
                    <a:pt x="63" y="38"/>
                  </a:cubicBezTo>
                  <a:cubicBezTo>
                    <a:pt x="70" y="39"/>
                    <a:pt x="80" y="41"/>
                    <a:pt x="89" y="46"/>
                  </a:cubicBezTo>
                  <a:cubicBezTo>
                    <a:pt x="89" y="46"/>
                    <a:pt x="89" y="46"/>
                    <a:pt x="89" y="46"/>
                  </a:cubicBezTo>
                  <a:cubicBezTo>
                    <a:pt x="101" y="51"/>
                    <a:pt x="112" y="59"/>
                    <a:pt x="112" y="71"/>
                  </a:cubicBezTo>
                  <a:cubicBezTo>
                    <a:pt x="112" y="71"/>
                    <a:pt x="112" y="71"/>
                    <a:pt x="112" y="71"/>
                  </a:cubicBezTo>
                  <a:cubicBezTo>
                    <a:pt x="112" y="75"/>
                    <a:pt x="111" y="79"/>
                    <a:pt x="109" y="83"/>
                  </a:cubicBezTo>
                  <a:cubicBezTo>
                    <a:pt x="109" y="83"/>
                    <a:pt x="109" y="83"/>
                    <a:pt x="109" y="83"/>
                  </a:cubicBezTo>
                  <a:cubicBezTo>
                    <a:pt x="107" y="87"/>
                    <a:pt x="102" y="89"/>
                    <a:pt x="98" y="89"/>
                  </a:cubicBezTo>
                  <a:cubicBezTo>
                    <a:pt x="98" y="89"/>
                    <a:pt x="98" y="89"/>
                    <a:pt x="98" y="89"/>
                  </a:cubicBezTo>
                  <a:cubicBezTo>
                    <a:pt x="90" y="88"/>
                    <a:pt x="82" y="83"/>
                    <a:pt x="73" y="78"/>
                  </a:cubicBezTo>
                  <a:cubicBezTo>
                    <a:pt x="73" y="78"/>
                    <a:pt x="73" y="78"/>
                    <a:pt x="73" y="78"/>
                  </a:cubicBezTo>
                  <a:cubicBezTo>
                    <a:pt x="67" y="74"/>
                    <a:pt x="61" y="70"/>
                    <a:pt x="56" y="69"/>
                  </a:cubicBezTo>
                  <a:cubicBezTo>
                    <a:pt x="56" y="69"/>
                    <a:pt x="56" y="69"/>
                    <a:pt x="56" y="69"/>
                  </a:cubicBezTo>
                  <a:cubicBezTo>
                    <a:pt x="63" y="81"/>
                    <a:pt x="69" y="96"/>
                    <a:pt x="74" y="106"/>
                  </a:cubicBezTo>
                  <a:cubicBezTo>
                    <a:pt x="74" y="106"/>
                    <a:pt x="74" y="106"/>
                    <a:pt x="74" y="106"/>
                  </a:cubicBezTo>
                  <a:cubicBezTo>
                    <a:pt x="78" y="112"/>
                    <a:pt x="78" y="112"/>
                    <a:pt x="78" y="112"/>
                  </a:cubicBezTo>
                  <a:cubicBezTo>
                    <a:pt x="71" y="112"/>
                    <a:pt x="71" y="112"/>
                    <a:pt x="71" y="112"/>
                  </a:cubicBezTo>
                  <a:cubicBezTo>
                    <a:pt x="64" y="112"/>
                    <a:pt x="57" y="114"/>
                    <a:pt x="51" y="117"/>
                  </a:cubicBezTo>
                  <a:cubicBezTo>
                    <a:pt x="51" y="117"/>
                    <a:pt x="51" y="117"/>
                    <a:pt x="51" y="117"/>
                  </a:cubicBezTo>
                  <a:cubicBezTo>
                    <a:pt x="48" y="118"/>
                    <a:pt x="48" y="118"/>
                    <a:pt x="48" y="118"/>
                  </a:cubicBezTo>
                  <a:cubicBezTo>
                    <a:pt x="46" y="115"/>
                    <a:pt x="46" y="115"/>
                    <a:pt x="46" y="115"/>
                  </a:cubicBezTo>
                  <a:close/>
                  <a:moveTo>
                    <a:pt x="51" y="108"/>
                  </a:moveTo>
                  <a:cubicBezTo>
                    <a:pt x="55" y="106"/>
                    <a:pt x="60" y="105"/>
                    <a:pt x="65" y="105"/>
                  </a:cubicBezTo>
                  <a:cubicBezTo>
                    <a:pt x="65" y="105"/>
                    <a:pt x="65" y="105"/>
                    <a:pt x="65" y="105"/>
                  </a:cubicBezTo>
                  <a:cubicBezTo>
                    <a:pt x="58" y="92"/>
                    <a:pt x="52" y="75"/>
                    <a:pt x="44" y="67"/>
                  </a:cubicBezTo>
                  <a:cubicBezTo>
                    <a:pt x="44" y="67"/>
                    <a:pt x="44" y="67"/>
                    <a:pt x="44" y="67"/>
                  </a:cubicBezTo>
                  <a:cubicBezTo>
                    <a:pt x="40" y="62"/>
                    <a:pt x="40" y="62"/>
                    <a:pt x="40" y="62"/>
                  </a:cubicBezTo>
                  <a:cubicBezTo>
                    <a:pt x="46" y="60"/>
                    <a:pt x="46" y="60"/>
                    <a:pt x="46" y="60"/>
                  </a:cubicBezTo>
                  <a:cubicBezTo>
                    <a:pt x="48" y="60"/>
                    <a:pt x="49" y="60"/>
                    <a:pt x="51" y="60"/>
                  </a:cubicBezTo>
                  <a:cubicBezTo>
                    <a:pt x="51" y="60"/>
                    <a:pt x="51" y="60"/>
                    <a:pt x="51" y="60"/>
                  </a:cubicBezTo>
                  <a:cubicBezTo>
                    <a:pt x="60" y="60"/>
                    <a:pt x="69" y="66"/>
                    <a:pt x="77" y="71"/>
                  </a:cubicBezTo>
                  <a:cubicBezTo>
                    <a:pt x="77" y="71"/>
                    <a:pt x="77" y="71"/>
                    <a:pt x="77" y="71"/>
                  </a:cubicBezTo>
                  <a:cubicBezTo>
                    <a:pt x="86" y="76"/>
                    <a:pt x="94" y="81"/>
                    <a:pt x="98" y="81"/>
                  </a:cubicBezTo>
                  <a:cubicBezTo>
                    <a:pt x="98" y="81"/>
                    <a:pt x="98" y="81"/>
                    <a:pt x="98" y="81"/>
                  </a:cubicBezTo>
                  <a:cubicBezTo>
                    <a:pt x="100" y="81"/>
                    <a:pt x="101" y="80"/>
                    <a:pt x="102" y="78"/>
                  </a:cubicBezTo>
                  <a:cubicBezTo>
                    <a:pt x="102" y="78"/>
                    <a:pt x="102" y="78"/>
                    <a:pt x="102" y="78"/>
                  </a:cubicBezTo>
                  <a:cubicBezTo>
                    <a:pt x="104" y="76"/>
                    <a:pt x="104" y="73"/>
                    <a:pt x="104" y="71"/>
                  </a:cubicBezTo>
                  <a:cubicBezTo>
                    <a:pt x="104" y="71"/>
                    <a:pt x="104" y="71"/>
                    <a:pt x="104" y="71"/>
                  </a:cubicBezTo>
                  <a:cubicBezTo>
                    <a:pt x="105" y="65"/>
                    <a:pt x="97" y="58"/>
                    <a:pt x="86" y="53"/>
                  </a:cubicBezTo>
                  <a:cubicBezTo>
                    <a:pt x="86" y="53"/>
                    <a:pt x="86" y="53"/>
                    <a:pt x="86" y="53"/>
                  </a:cubicBezTo>
                  <a:cubicBezTo>
                    <a:pt x="76" y="48"/>
                    <a:pt x="64" y="46"/>
                    <a:pt x="59" y="46"/>
                  </a:cubicBezTo>
                  <a:cubicBezTo>
                    <a:pt x="59" y="46"/>
                    <a:pt x="59" y="46"/>
                    <a:pt x="59" y="46"/>
                  </a:cubicBezTo>
                  <a:cubicBezTo>
                    <a:pt x="53" y="48"/>
                    <a:pt x="53" y="48"/>
                    <a:pt x="53" y="48"/>
                  </a:cubicBezTo>
                  <a:cubicBezTo>
                    <a:pt x="54" y="41"/>
                    <a:pt x="54" y="41"/>
                    <a:pt x="54" y="41"/>
                  </a:cubicBezTo>
                  <a:cubicBezTo>
                    <a:pt x="56" y="34"/>
                    <a:pt x="56" y="26"/>
                    <a:pt x="56" y="18"/>
                  </a:cubicBezTo>
                  <a:cubicBezTo>
                    <a:pt x="56" y="18"/>
                    <a:pt x="56" y="18"/>
                    <a:pt x="56" y="18"/>
                  </a:cubicBezTo>
                  <a:cubicBezTo>
                    <a:pt x="56" y="15"/>
                    <a:pt x="56" y="11"/>
                    <a:pt x="56" y="8"/>
                  </a:cubicBezTo>
                  <a:cubicBezTo>
                    <a:pt x="56" y="8"/>
                    <a:pt x="56" y="8"/>
                    <a:pt x="56" y="8"/>
                  </a:cubicBezTo>
                  <a:cubicBezTo>
                    <a:pt x="55" y="8"/>
                    <a:pt x="53" y="8"/>
                    <a:pt x="52" y="8"/>
                  </a:cubicBezTo>
                  <a:cubicBezTo>
                    <a:pt x="52" y="8"/>
                    <a:pt x="52" y="8"/>
                    <a:pt x="52" y="8"/>
                  </a:cubicBezTo>
                  <a:cubicBezTo>
                    <a:pt x="51" y="8"/>
                    <a:pt x="49" y="8"/>
                    <a:pt x="48" y="8"/>
                  </a:cubicBezTo>
                  <a:cubicBezTo>
                    <a:pt x="48" y="8"/>
                    <a:pt x="48" y="8"/>
                    <a:pt x="48" y="8"/>
                  </a:cubicBezTo>
                  <a:cubicBezTo>
                    <a:pt x="44" y="21"/>
                    <a:pt x="47" y="35"/>
                    <a:pt x="39" y="50"/>
                  </a:cubicBezTo>
                  <a:cubicBezTo>
                    <a:pt x="39" y="50"/>
                    <a:pt x="39" y="50"/>
                    <a:pt x="39" y="50"/>
                  </a:cubicBezTo>
                  <a:cubicBezTo>
                    <a:pt x="36" y="56"/>
                    <a:pt x="36" y="56"/>
                    <a:pt x="36" y="56"/>
                  </a:cubicBezTo>
                  <a:cubicBezTo>
                    <a:pt x="32" y="50"/>
                    <a:pt x="32" y="50"/>
                    <a:pt x="32" y="50"/>
                  </a:cubicBezTo>
                  <a:cubicBezTo>
                    <a:pt x="27" y="41"/>
                    <a:pt x="26" y="31"/>
                    <a:pt x="22" y="26"/>
                  </a:cubicBezTo>
                  <a:cubicBezTo>
                    <a:pt x="22" y="26"/>
                    <a:pt x="22" y="26"/>
                    <a:pt x="22" y="26"/>
                  </a:cubicBezTo>
                  <a:cubicBezTo>
                    <a:pt x="18" y="29"/>
                    <a:pt x="14" y="32"/>
                    <a:pt x="10" y="35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17" y="57"/>
                    <a:pt x="38" y="87"/>
                    <a:pt x="51" y="10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36" tIns="45717" rIns="91436" bIns="45717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25" name="Freeform 63"/>
            <p:cNvSpPr>
              <a:spLocks noEditPoints="1"/>
            </p:cNvSpPr>
            <p:nvPr/>
          </p:nvSpPr>
          <p:spPr bwMode="auto">
            <a:xfrm>
              <a:off x="9140364" y="2564416"/>
              <a:ext cx="455613" cy="546022"/>
            </a:xfrm>
            <a:custGeom>
              <a:avLst/>
              <a:gdLst>
                <a:gd name="T0" fmla="*/ 46 w 97"/>
                <a:gd name="T1" fmla="*/ 60 h 116"/>
                <a:gd name="T2" fmla="*/ 23 w 97"/>
                <a:gd name="T3" fmla="*/ 72 h 116"/>
                <a:gd name="T4" fmla="*/ 21 w 97"/>
                <a:gd name="T5" fmla="*/ 73 h 116"/>
                <a:gd name="T6" fmla="*/ 2 w 97"/>
                <a:gd name="T7" fmla="*/ 50 h 116"/>
                <a:gd name="T8" fmla="*/ 0 w 97"/>
                <a:gd name="T9" fmla="*/ 47 h 116"/>
                <a:gd name="T10" fmla="*/ 8 w 97"/>
                <a:gd name="T11" fmla="*/ 41 h 116"/>
                <a:gd name="T12" fmla="*/ 9 w 97"/>
                <a:gd name="T13" fmla="*/ 40 h 116"/>
                <a:gd name="T14" fmla="*/ 8 w 97"/>
                <a:gd name="T15" fmla="*/ 39 h 116"/>
                <a:gd name="T16" fmla="*/ 77 w 97"/>
                <a:gd name="T17" fmla="*/ 3 h 116"/>
                <a:gd name="T18" fmla="*/ 83 w 97"/>
                <a:gd name="T19" fmla="*/ 4 h 116"/>
                <a:gd name="T20" fmla="*/ 93 w 97"/>
                <a:gd name="T21" fmla="*/ 28 h 116"/>
                <a:gd name="T22" fmla="*/ 91 w 97"/>
                <a:gd name="T23" fmla="*/ 33 h 116"/>
                <a:gd name="T24" fmla="*/ 68 w 97"/>
                <a:gd name="T25" fmla="*/ 46 h 116"/>
                <a:gd name="T26" fmla="*/ 95 w 97"/>
                <a:gd name="T27" fmla="*/ 101 h 116"/>
                <a:gd name="T28" fmla="*/ 92 w 97"/>
                <a:gd name="T29" fmla="*/ 106 h 116"/>
                <a:gd name="T30" fmla="*/ 79 w 97"/>
                <a:gd name="T31" fmla="*/ 114 h 116"/>
                <a:gd name="T32" fmla="*/ 73 w 97"/>
                <a:gd name="T33" fmla="*/ 113 h 116"/>
                <a:gd name="T34" fmla="*/ 77 w 97"/>
                <a:gd name="T35" fmla="*/ 105 h 116"/>
                <a:gd name="T36" fmla="*/ 86 w 97"/>
                <a:gd name="T37" fmla="*/ 99 h 116"/>
                <a:gd name="T38" fmla="*/ 59 w 97"/>
                <a:gd name="T39" fmla="*/ 47 h 116"/>
                <a:gd name="T40" fmla="*/ 56 w 97"/>
                <a:gd name="T41" fmla="*/ 44 h 116"/>
                <a:gd name="T42" fmla="*/ 84 w 97"/>
                <a:gd name="T43" fmla="*/ 28 h 116"/>
                <a:gd name="T44" fmla="*/ 78 w 97"/>
                <a:gd name="T45" fmla="*/ 12 h 116"/>
                <a:gd name="T46" fmla="*/ 17 w 97"/>
                <a:gd name="T47" fmla="*/ 43 h 116"/>
                <a:gd name="T48" fmla="*/ 17 w 97"/>
                <a:gd name="T49" fmla="*/ 44 h 116"/>
                <a:gd name="T50" fmla="*/ 17 w 97"/>
                <a:gd name="T51" fmla="*/ 44 h 116"/>
                <a:gd name="T52" fmla="*/ 16 w 97"/>
                <a:gd name="T53" fmla="*/ 45 h 116"/>
                <a:gd name="T54" fmla="*/ 13 w 97"/>
                <a:gd name="T55" fmla="*/ 47 h 116"/>
                <a:gd name="T56" fmla="*/ 10 w 97"/>
                <a:gd name="T57" fmla="*/ 49 h 116"/>
                <a:gd name="T58" fmla="*/ 22 w 97"/>
                <a:gd name="T59" fmla="*/ 64 h 116"/>
                <a:gd name="T60" fmla="*/ 44 w 97"/>
                <a:gd name="T61" fmla="*/ 51 h 116"/>
                <a:gd name="T62" fmla="*/ 49 w 97"/>
                <a:gd name="T63" fmla="*/ 51 h 116"/>
                <a:gd name="T64" fmla="*/ 13 w 97"/>
                <a:gd name="T65" fmla="*/ 46 h 116"/>
                <a:gd name="T66" fmla="*/ 13 w 97"/>
                <a:gd name="T67" fmla="*/ 46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97" h="116">
                  <a:moveTo>
                    <a:pt x="73" y="113"/>
                  </a:moveTo>
                  <a:cubicBezTo>
                    <a:pt x="61" y="95"/>
                    <a:pt x="58" y="73"/>
                    <a:pt x="46" y="60"/>
                  </a:cubicBezTo>
                  <a:cubicBezTo>
                    <a:pt x="46" y="60"/>
                    <a:pt x="46" y="60"/>
                    <a:pt x="46" y="60"/>
                  </a:cubicBezTo>
                  <a:cubicBezTo>
                    <a:pt x="39" y="65"/>
                    <a:pt x="31" y="69"/>
                    <a:pt x="23" y="72"/>
                  </a:cubicBezTo>
                  <a:cubicBezTo>
                    <a:pt x="23" y="72"/>
                    <a:pt x="23" y="72"/>
                    <a:pt x="23" y="72"/>
                  </a:cubicBezTo>
                  <a:cubicBezTo>
                    <a:pt x="21" y="73"/>
                    <a:pt x="21" y="73"/>
                    <a:pt x="21" y="73"/>
                  </a:cubicBezTo>
                  <a:cubicBezTo>
                    <a:pt x="19" y="72"/>
                    <a:pt x="19" y="72"/>
                    <a:pt x="19" y="72"/>
                  </a:cubicBezTo>
                  <a:cubicBezTo>
                    <a:pt x="10" y="66"/>
                    <a:pt x="6" y="58"/>
                    <a:pt x="2" y="50"/>
                  </a:cubicBezTo>
                  <a:cubicBezTo>
                    <a:pt x="2" y="50"/>
                    <a:pt x="2" y="50"/>
                    <a:pt x="2" y="50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3" y="45"/>
                    <a:pt x="3" y="45"/>
                    <a:pt x="3" y="45"/>
                  </a:cubicBezTo>
                  <a:cubicBezTo>
                    <a:pt x="4" y="44"/>
                    <a:pt x="6" y="43"/>
                    <a:pt x="8" y="41"/>
                  </a:cubicBezTo>
                  <a:cubicBezTo>
                    <a:pt x="8" y="41"/>
                    <a:pt x="8" y="41"/>
                    <a:pt x="8" y="41"/>
                  </a:cubicBezTo>
                  <a:cubicBezTo>
                    <a:pt x="8" y="41"/>
                    <a:pt x="9" y="40"/>
                    <a:pt x="9" y="40"/>
                  </a:cubicBezTo>
                  <a:cubicBezTo>
                    <a:pt x="9" y="40"/>
                    <a:pt x="9" y="40"/>
                    <a:pt x="9" y="40"/>
                  </a:cubicBezTo>
                  <a:cubicBezTo>
                    <a:pt x="8" y="39"/>
                    <a:pt x="8" y="39"/>
                    <a:pt x="8" y="39"/>
                  </a:cubicBezTo>
                  <a:cubicBezTo>
                    <a:pt x="29" y="27"/>
                    <a:pt x="57" y="15"/>
                    <a:pt x="77" y="3"/>
                  </a:cubicBezTo>
                  <a:cubicBezTo>
                    <a:pt x="77" y="3"/>
                    <a:pt x="77" y="3"/>
                    <a:pt x="77" y="3"/>
                  </a:cubicBezTo>
                  <a:cubicBezTo>
                    <a:pt x="81" y="0"/>
                    <a:pt x="81" y="0"/>
                    <a:pt x="81" y="0"/>
                  </a:cubicBezTo>
                  <a:cubicBezTo>
                    <a:pt x="83" y="4"/>
                    <a:pt x="83" y="4"/>
                    <a:pt x="83" y="4"/>
                  </a:cubicBezTo>
                  <a:cubicBezTo>
                    <a:pt x="87" y="11"/>
                    <a:pt x="90" y="21"/>
                    <a:pt x="93" y="28"/>
                  </a:cubicBezTo>
                  <a:cubicBezTo>
                    <a:pt x="93" y="28"/>
                    <a:pt x="93" y="28"/>
                    <a:pt x="93" y="28"/>
                  </a:cubicBezTo>
                  <a:cubicBezTo>
                    <a:pt x="94" y="32"/>
                    <a:pt x="94" y="32"/>
                    <a:pt x="94" y="32"/>
                  </a:cubicBezTo>
                  <a:cubicBezTo>
                    <a:pt x="91" y="33"/>
                    <a:pt x="91" y="33"/>
                    <a:pt x="91" y="33"/>
                  </a:cubicBezTo>
                  <a:cubicBezTo>
                    <a:pt x="84" y="37"/>
                    <a:pt x="76" y="41"/>
                    <a:pt x="68" y="46"/>
                  </a:cubicBezTo>
                  <a:cubicBezTo>
                    <a:pt x="68" y="46"/>
                    <a:pt x="68" y="46"/>
                    <a:pt x="68" y="46"/>
                  </a:cubicBezTo>
                  <a:cubicBezTo>
                    <a:pt x="79" y="62"/>
                    <a:pt x="89" y="85"/>
                    <a:pt x="95" y="101"/>
                  </a:cubicBezTo>
                  <a:cubicBezTo>
                    <a:pt x="95" y="101"/>
                    <a:pt x="95" y="101"/>
                    <a:pt x="95" y="101"/>
                  </a:cubicBezTo>
                  <a:cubicBezTo>
                    <a:pt x="97" y="106"/>
                    <a:pt x="97" y="106"/>
                    <a:pt x="97" y="106"/>
                  </a:cubicBezTo>
                  <a:cubicBezTo>
                    <a:pt x="92" y="106"/>
                    <a:pt x="92" y="106"/>
                    <a:pt x="92" y="106"/>
                  </a:cubicBezTo>
                  <a:cubicBezTo>
                    <a:pt x="87" y="106"/>
                    <a:pt x="83" y="110"/>
                    <a:pt x="79" y="114"/>
                  </a:cubicBezTo>
                  <a:cubicBezTo>
                    <a:pt x="79" y="114"/>
                    <a:pt x="79" y="114"/>
                    <a:pt x="79" y="114"/>
                  </a:cubicBezTo>
                  <a:cubicBezTo>
                    <a:pt x="75" y="116"/>
                    <a:pt x="75" y="116"/>
                    <a:pt x="75" y="116"/>
                  </a:cubicBezTo>
                  <a:cubicBezTo>
                    <a:pt x="73" y="113"/>
                    <a:pt x="73" y="113"/>
                    <a:pt x="73" y="113"/>
                  </a:cubicBezTo>
                  <a:close/>
                  <a:moveTo>
                    <a:pt x="49" y="51"/>
                  </a:moveTo>
                  <a:cubicBezTo>
                    <a:pt x="65" y="67"/>
                    <a:pt x="68" y="89"/>
                    <a:pt x="77" y="105"/>
                  </a:cubicBezTo>
                  <a:cubicBezTo>
                    <a:pt x="77" y="105"/>
                    <a:pt x="77" y="105"/>
                    <a:pt x="77" y="105"/>
                  </a:cubicBezTo>
                  <a:cubicBezTo>
                    <a:pt x="80" y="103"/>
                    <a:pt x="82" y="101"/>
                    <a:pt x="86" y="99"/>
                  </a:cubicBezTo>
                  <a:cubicBezTo>
                    <a:pt x="86" y="99"/>
                    <a:pt x="86" y="99"/>
                    <a:pt x="86" y="99"/>
                  </a:cubicBezTo>
                  <a:cubicBezTo>
                    <a:pt x="79" y="83"/>
                    <a:pt x="69" y="60"/>
                    <a:pt x="59" y="47"/>
                  </a:cubicBezTo>
                  <a:cubicBezTo>
                    <a:pt x="59" y="47"/>
                    <a:pt x="59" y="47"/>
                    <a:pt x="59" y="47"/>
                  </a:cubicBezTo>
                  <a:cubicBezTo>
                    <a:pt x="56" y="44"/>
                    <a:pt x="56" y="44"/>
                    <a:pt x="56" y="44"/>
                  </a:cubicBezTo>
                  <a:cubicBezTo>
                    <a:pt x="60" y="42"/>
                    <a:pt x="60" y="42"/>
                    <a:pt x="60" y="42"/>
                  </a:cubicBezTo>
                  <a:cubicBezTo>
                    <a:pt x="68" y="37"/>
                    <a:pt x="76" y="32"/>
                    <a:pt x="84" y="28"/>
                  </a:cubicBezTo>
                  <a:cubicBezTo>
                    <a:pt x="84" y="28"/>
                    <a:pt x="84" y="28"/>
                    <a:pt x="84" y="28"/>
                  </a:cubicBezTo>
                  <a:cubicBezTo>
                    <a:pt x="82" y="22"/>
                    <a:pt x="80" y="16"/>
                    <a:pt x="78" y="12"/>
                  </a:cubicBezTo>
                  <a:cubicBezTo>
                    <a:pt x="78" y="12"/>
                    <a:pt x="78" y="12"/>
                    <a:pt x="78" y="12"/>
                  </a:cubicBezTo>
                  <a:cubicBezTo>
                    <a:pt x="59" y="23"/>
                    <a:pt x="35" y="33"/>
                    <a:pt x="17" y="43"/>
                  </a:cubicBezTo>
                  <a:cubicBezTo>
                    <a:pt x="17" y="43"/>
                    <a:pt x="17" y="43"/>
                    <a:pt x="17" y="43"/>
                  </a:cubicBezTo>
                  <a:cubicBezTo>
                    <a:pt x="17" y="44"/>
                    <a:pt x="17" y="44"/>
                    <a:pt x="17" y="44"/>
                  </a:cubicBezTo>
                  <a:cubicBezTo>
                    <a:pt x="17" y="44"/>
                    <a:pt x="17" y="44"/>
                    <a:pt x="17" y="44"/>
                  </a:cubicBezTo>
                  <a:cubicBezTo>
                    <a:pt x="17" y="44"/>
                    <a:pt x="17" y="44"/>
                    <a:pt x="17" y="44"/>
                  </a:cubicBezTo>
                  <a:cubicBezTo>
                    <a:pt x="17" y="44"/>
                    <a:pt x="16" y="44"/>
                    <a:pt x="16" y="45"/>
                  </a:cubicBezTo>
                  <a:cubicBezTo>
                    <a:pt x="16" y="45"/>
                    <a:pt x="16" y="45"/>
                    <a:pt x="16" y="45"/>
                  </a:cubicBezTo>
                  <a:cubicBezTo>
                    <a:pt x="15" y="45"/>
                    <a:pt x="14" y="46"/>
                    <a:pt x="13" y="47"/>
                  </a:cubicBezTo>
                  <a:cubicBezTo>
                    <a:pt x="13" y="47"/>
                    <a:pt x="13" y="47"/>
                    <a:pt x="13" y="47"/>
                  </a:cubicBezTo>
                  <a:cubicBezTo>
                    <a:pt x="12" y="48"/>
                    <a:pt x="11" y="48"/>
                    <a:pt x="10" y="49"/>
                  </a:cubicBezTo>
                  <a:cubicBezTo>
                    <a:pt x="10" y="49"/>
                    <a:pt x="10" y="49"/>
                    <a:pt x="10" y="49"/>
                  </a:cubicBezTo>
                  <a:cubicBezTo>
                    <a:pt x="14" y="56"/>
                    <a:pt x="16" y="60"/>
                    <a:pt x="22" y="64"/>
                  </a:cubicBezTo>
                  <a:cubicBezTo>
                    <a:pt x="22" y="64"/>
                    <a:pt x="22" y="64"/>
                    <a:pt x="22" y="64"/>
                  </a:cubicBezTo>
                  <a:cubicBezTo>
                    <a:pt x="30" y="60"/>
                    <a:pt x="37" y="56"/>
                    <a:pt x="44" y="51"/>
                  </a:cubicBezTo>
                  <a:cubicBezTo>
                    <a:pt x="44" y="51"/>
                    <a:pt x="44" y="51"/>
                    <a:pt x="44" y="51"/>
                  </a:cubicBezTo>
                  <a:cubicBezTo>
                    <a:pt x="47" y="49"/>
                    <a:pt x="47" y="49"/>
                    <a:pt x="47" y="49"/>
                  </a:cubicBezTo>
                  <a:cubicBezTo>
                    <a:pt x="49" y="51"/>
                    <a:pt x="49" y="51"/>
                    <a:pt x="49" y="51"/>
                  </a:cubicBezTo>
                  <a:close/>
                  <a:moveTo>
                    <a:pt x="13" y="46"/>
                  </a:moveTo>
                  <a:cubicBezTo>
                    <a:pt x="13" y="46"/>
                    <a:pt x="13" y="46"/>
                    <a:pt x="13" y="46"/>
                  </a:cubicBezTo>
                  <a:cubicBezTo>
                    <a:pt x="13" y="46"/>
                    <a:pt x="13" y="46"/>
                    <a:pt x="13" y="46"/>
                  </a:cubicBezTo>
                  <a:cubicBezTo>
                    <a:pt x="13" y="46"/>
                    <a:pt x="13" y="46"/>
                    <a:pt x="13" y="4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36" tIns="45717" rIns="91436" bIns="45717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26" name="Freeform 64"/>
            <p:cNvSpPr>
              <a:spLocks noEditPoints="1"/>
            </p:cNvSpPr>
            <p:nvPr/>
          </p:nvSpPr>
          <p:spPr bwMode="auto">
            <a:xfrm>
              <a:off x="9615025" y="2451718"/>
              <a:ext cx="423863" cy="469833"/>
            </a:xfrm>
            <a:custGeom>
              <a:avLst/>
              <a:gdLst>
                <a:gd name="T0" fmla="*/ 55 w 90"/>
                <a:gd name="T1" fmla="*/ 100 h 100"/>
                <a:gd name="T2" fmla="*/ 53 w 90"/>
                <a:gd name="T3" fmla="*/ 100 h 100"/>
                <a:gd name="T4" fmla="*/ 53 w 90"/>
                <a:gd name="T5" fmla="*/ 100 h 100"/>
                <a:gd name="T6" fmla="*/ 1 w 90"/>
                <a:gd name="T7" fmla="*/ 41 h 100"/>
                <a:gd name="T8" fmla="*/ 1 w 90"/>
                <a:gd name="T9" fmla="*/ 41 h 100"/>
                <a:gd name="T10" fmla="*/ 9 w 90"/>
                <a:gd name="T11" fmla="*/ 10 h 100"/>
                <a:gd name="T12" fmla="*/ 9 w 90"/>
                <a:gd name="T13" fmla="*/ 10 h 100"/>
                <a:gd name="T14" fmla="*/ 9 w 90"/>
                <a:gd name="T15" fmla="*/ 10 h 100"/>
                <a:gd name="T16" fmla="*/ 10 w 90"/>
                <a:gd name="T17" fmla="*/ 10 h 100"/>
                <a:gd name="T18" fmla="*/ 10 w 90"/>
                <a:gd name="T19" fmla="*/ 8 h 100"/>
                <a:gd name="T20" fmla="*/ 42 w 90"/>
                <a:gd name="T21" fmla="*/ 0 h 100"/>
                <a:gd name="T22" fmla="*/ 42 w 90"/>
                <a:gd name="T23" fmla="*/ 0 h 100"/>
                <a:gd name="T24" fmla="*/ 63 w 90"/>
                <a:gd name="T25" fmla="*/ 6 h 100"/>
                <a:gd name="T26" fmla="*/ 63 w 90"/>
                <a:gd name="T27" fmla="*/ 6 h 100"/>
                <a:gd name="T28" fmla="*/ 90 w 90"/>
                <a:gd name="T29" fmla="*/ 59 h 100"/>
                <a:gd name="T30" fmla="*/ 90 w 90"/>
                <a:gd name="T31" fmla="*/ 59 h 100"/>
                <a:gd name="T32" fmla="*/ 82 w 90"/>
                <a:gd name="T33" fmla="*/ 87 h 100"/>
                <a:gd name="T34" fmla="*/ 82 w 90"/>
                <a:gd name="T35" fmla="*/ 87 h 100"/>
                <a:gd name="T36" fmla="*/ 55 w 90"/>
                <a:gd name="T37" fmla="*/ 100 h 100"/>
                <a:gd name="T38" fmla="*/ 55 w 90"/>
                <a:gd name="T39" fmla="*/ 100 h 100"/>
                <a:gd name="T40" fmla="*/ 55 w 90"/>
                <a:gd name="T41" fmla="*/ 100 h 100"/>
                <a:gd name="T42" fmla="*/ 16 w 90"/>
                <a:gd name="T43" fmla="*/ 14 h 100"/>
                <a:gd name="T44" fmla="*/ 9 w 90"/>
                <a:gd name="T45" fmla="*/ 41 h 100"/>
                <a:gd name="T46" fmla="*/ 9 w 90"/>
                <a:gd name="T47" fmla="*/ 41 h 100"/>
                <a:gd name="T48" fmla="*/ 53 w 90"/>
                <a:gd name="T49" fmla="*/ 92 h 100"/>
                <a:gd name="T50" fmla="*/ 53 w 90"/>
                <a:gd name="T51" fmla="*/ 92 h 100"/>
                <a:gd name="T52" fmla="*/ 55 w 90"/>
                <a:gd name="T53" fmla="*/ 92 h 100"/>
                <a:gd name="T54" fmla="*/ 55 w 90"/>
                <a:gd name="T55" fmla="*/ 92 h 100"/>
                <a:gd name="T56" fmla="*/ 76 w 90"/>
                <a:gd name="T57" fmla="*/ 83 h 100"/>
                <a:gd name="T58" fmla="*/ 76 w 90"/>
                <a:gd name="T59" fmla="*/ 83 h 100"/>
                <a:gd name="T60" fmla="*/ 82 w 90"/>
                <a:gd name="T61" fmla="*/ 59 h 100"/>
                <a:gd name="T62" fmla="*/ 82 w 90"/>
                <a:gd name="T63" fmla="*/ 59 h 100"/>
                <a:gd name="T64" fmla="*/ 60 w 90"/>
                <a:gd name="T65" fmla="*/ 13 h 100"/>
                <a:gd name="T66" fmla="*/ 60 w 90"/>
                <a:gd name="T67" fmla="*/ 13 h 100"/>
                <a:gd name="T68" fmla="*/ 42 w 90"/>
                <a:gd name="T69" fmla="*/ 8 h 100"/>
                <a:gd name="T70" fmla="*/ 42 w 90"/>
                <a:gd name="T71" fmla="*/ 8 h 100"/>
                <a:gd name="T72" fmla="*/ 16 w 90"/>
                <a:gd name="T73" fmla="*/ 14 h 100"/>
                <a:gd name="T74" fmla="*/ 16 w 90"/>
                <a:gd name="T75" fmla="*/ 14 h 100"/>
                <a:gd name="T76" fmla="*/ 16 w 90"/>
                <a:gd name="T77" fmla="*/ 14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90" h="100">
                  <a:moveTo>
                    <a:pt x="55" y="100"/>
                  </a:moveTo>
                  <a:cubicBezTo>
                    <a:pt x="54" y="100"/>
                    <a:pt x="53" y="100"/>
                    <a:pt x="53" y="100"/>
                  </a:cubicBezTo>
                  <a:cubicBezTo>
                    <a:pt x="53" y="100"/>
                    <a:pt x="53" y="100"/>
                    <a:pt x="53" y="100"/>
                  </a:cubicBezTo>
                  <a:cubicBezTo>
                    <a:pt x="20" y="99"/>
                    <a:pt x="0" y="69"/>
                    <a:pt x="1" y="41"/>
                  </a:cubicBezTo>
                  <a:cubicBezTo>
                    <a:pt x="1" y="41"/>
                    <a:pt x="1" y="41"/>
                    <a:pt x="1" y="41"/>
                  </a:cubicBezTo>
                  <a:cubicBezTo>
                    <a:pt x="1" y="30"/>
                    <a:pt x="3" y="19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20" y="4"/>
                    <a:pt x="31" y="0"/>
                    <a:pt x="42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9" y="0"/>
                    <a:pt x="56" y="2"/>
                    <a:pt x="63" y="6"/>
                  </a:cubicBezTo>
                  <a:cubicBezTo>
                    <a:pt x="63" y="6"/>
                    <a:pt x="63" y="6"/>
                    <a:pt x="63" y="6"/>
                  </a:cubicBezTo>
                  <a:cubicBezTo>
                    <a:pt x="80" y="15"/>
                    <a:pt x="90" y="38"/>
                    <a:pt x="90" y="59"/>
                  </a:cubicBezTo>
                  <a:cubicBezTo>
                    <a:pt x="90" y="59"/>
                    <a:pt x="90" y="59"/>
                    <a:pt x="90" y="59"/>
                  </a:cubicBezTo>
                  <a:cubicBezTo>
                    <a:pt x="90" y="70"/>
                    <a:pt x="88" y="80"/>
                    <a:pt x="82" y="87"/>
                  </a:cubicBezTo>
                  <a:cubicBezTo>
                    <a:pt x="82" y="87"/>
                    <a:pt x="82" y="87"/>
                    <a:pt x="82" y="87"/>
                  </a:cubicBezTo>
                  <a:cubicBezTo>
                    <a:pt x="76" y="95"/>
                    <a:pt x="67" y="100"/>
                    <a:pt x="55" y="100"/>
                  </a:cubicBezTo>
                  <a:cubicBezTo>
                    <a:pt x="55" y="100"/>
                    <a:pt x="55" y="100"/>
                    <a:pt x="55" y="100"/>
                  </a:cubicBezTo>
                  <a:cubicBezTo>
                    <a:pt x="55" y="100"/>
                    <a:pt x="55" y="100"/>
                    <a:pt x="55" y="100"/>
                  </a:cubicBezTo>
                  <a:close/>
                  <a:moveTo>
                    <a:pt x="16" y="14"/>
                  </a:moveTo>
                  <a:cubicBezTo>
                    <a:pt x="11" y="22"/>
                    <a:pt x="9" y="31"/>
                    <a:pt x="9" y="41"/>
                  </a:cubicBezTo>
                  <a:cubicBezTo>
                    <a:pt x="9" y="41"/>
                    <a:pt x="9" y="41"/>
                    <a:pt x="9" y="41"/>
                  </a:cubicBezTo>
                  <a:cubicBezTo>
                    <a:pt x="9" y="66"/>
                    <a:pt x="26" y="91"/>
                    <a:pt x="53" y="92"/>
                  </a:cubicBezTo>
                  <a:cubicBezTo>
                    <a:pt x="53" y="92"/>
                    <a:pt x="53" y="92"/>
                    <a:pt x="53" y="92"/>
                  </a:cubicBezTo>
                  <a:cubicBezTo>
                    <a:pt x="54" y="92"/>
                    <a:pt x="54" y="92"/>
                    <a:pt x="55" y="92"/>
                  </a:cubicBezTo>
                  <a:cubicBezTo>
                    <a:pt x="55" y="92"/>
                    <a:pt x="55" y="92"/>
                    <a:pt x="55" y="92"/>
                  </a:cubicBezTo>
                  <a:cubicBezTo>
                    <a:pt x="65" y="92"/>
                    <a:pt x="71" y="89"/>
                    <a:pt x="76" y="83"/>
                  </a:cubicBezTo>
                  <a:cubicBezTo>
                    <a:pt x="76" y="83"/>
                    <a:pt x="76" y="83"/>
                    <a:pt x="76" y="83"/>
                  </a:cubicBezTo>
                  <a:cubicBezTo>
                    <a:pt x="80" y="77"/>
                    <a:pt x="82" y="68"/>
                    <a:pt x="82" y="59"/>
                  </a:cubicBezTo>
                  <a:cubicBezTo>
                    <a:pt x="82" y="59"/>
                    <a:pt x="82" y="59"/>
                    <a:pt x="82" y="59"/>
                  </a:cubicBezTo>
                  <a:cubicBezTo>
                    <a:pt x="82" y="41"/>
                    <a:pt x="73" y="20"/>
                    <a:pt x="60" y="13"/>
                  </a:cubicBezTo>
                  <a:cubicBezTo>
                    <a:pt x="60" y="13"/>
                    <a:pt x="60" y="13"/>
                    <a:pt x="60" y="13"/>
                  </a:cubicBezTo>
                  <a:cubicBezTo>
                    <a:pt x="54" y="9"/>
                    <a:pt x="48" y="8"/>
                    <a:pt x="42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34" y="8"/>
                    <a:pt x="25" y="11"/>
                    <a:pt x="16" y="14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6" y="14"/>
                    <a:pt x="16" y="14"/>
                    <a:pt x="16" y="1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36" tIns="45717" rIns="91436" bIns="45717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27" name="Freeform 65"/>
            <p:cNvSpPr>
              <a:spLocks/>
            </p:cNvSpPr>
            <p:nvPr/>
          </p:nvSpPr>
          <p:spPr bwMode="auto">
            <a:xfrm>
              <a:off x="9713450" y="2564416"/>
              <a:ext cx="234950" cy="263488"/>
            </a:xfrm>
            <a:custGeom>
              <a:avLst/>
              <a:gdLst>
                <a:gd name="T0" fmla="*/ 30 w 50"/>
                <a:gd name="T1" fmla="*/ 56 h 56"/>
                <a:gd name="T2" fmla="*/ 24 w 50"/>
                <a:gd name="T3" fmla="*/ 56 h 56"/>
                <a:gd name="T4" fmla="*/ 24 w 50"/>
                <a:gd name="T5" fmla="*/ 56 h 56"/>
                <a:gd name="T6" fmla="*/ 0 w 50"/>
                <a:gd name="T7" fmla="*/ 21 h 56"/>
                <a:gd name="T8" fmla="*/ 0 w 50"/>
                <a:gd name="T9" fmla="*/ 21 h 56"/>
                <a:gd name="T10" fmla="*/ 4 w 50"/>
                <a:gd name="T11" fmla="*/ 7 h 56"/>
                <a:gd name="T12" fmla="*/ 4 w 50"/>
                <a:gd name="T13" fmla="*/ 7 h 56"/>
                <a:gd name="T14" fmla="*/ 15 w 50"/>
                <a:gd name="T15" fmla="*/ 0 h 56"/>
                <a:gd name="T16" fmla="*/ 15 w 50"/>
                <a:gd name="T17" fmla="*/ 0 h 56"/>
                <a:gd name="T18" fmla="*/ 25 w 50"/>
                <a:gd name="T19" fmla="*/ 4 h 56"/>
                <a:gd name="T20" fmla="*/ 25 w 50"/>
                <a:gd name="T21" fmla="*/ 4 h 56"/>
                <a:gd name="T22" fmla="*/ 21 w 50"/>
                <a:gd name="T23" fmla="*/ 11 h 56"/>
                <a:gd name="T24" fmla="*/ 15 w 50"/>
                <a:gd name="T25" fmla="*/ 8 h 56"/>
                <a:gd name="T26" fmla="*/ 15 w 50"/>
                <a:gd name="T27" fmla="*/ 8 h 56"/>
                <a:gd name="T28" fmla="*/ 11 w 50"/>
                <a:gd name="T29" fmla="*/ 11 h 56"/>
                <a:gd name="T30" fmla="*/ 11 w 50"/>
                <a:gd name="T31" fmla="*/ 11 h 56"/>
                <a:gd name="T32" fmla="*/ 8 w 50"/>
                <a:gd name="T33" fmla="*/ 21 h 56"/>
                <a:gd name="T34" fmla="*/ 8 w 50"/>
                <a:gd name="T35" fmla="*/ 21 h 56"/>
                <a:gd name="T36" fmla="*/ 25 w 50"/>
                <a:gd name="T37" fmla="*/ 48 h 56"/>
                <a:gd name="T38" fmla="*/ 25 w 50"/>
                <a:gd name="T39" fmla="*/ 48 h 56"/>
                <a:gd name="T40" fmla="*/ 30 w 50"/>
                <a:gd name="T41" fmla="*/ 48 h 56"/>
                <a:gd name="T42" fmla="*/ 30 w 50"/>
                <a:gd name="T43" fmla="*/ 48 h 56"/>
                <a:gd name="T44" fmla="*/ 42 w 50"/>
                <a:gd name="T45" fmla="*/ 35 h 56"/>
                <a:gd name="T46" fmla="*/ 42 w 50"/>
                <a:gd name="T47" fmla="*/ 35 h 56"/>
                <a:gd name="T48" fmla="*/ 42 w 50"/>
                <a:gd name="T49" fmla="*/ 32 h 56"/>
                <a:gd name="T50" fmla="*/ 42 w 50"/>
                <a:gd name="T51" fmla="*/ 32 h 56"/>
                <a:gd name="T52" fmla="*/ 23 w 50"/>
                <a:gd name="T53" fmla="*/ 11 h 56"/>
                <a:gd name="T54" fmla="*/ 23 w 50"/>
                <a:gd name="T55" fmla="*/ 11 h 56"/>
                <a:gd name="T56" fmla="*/ 27 w 50"/>
                <a:gd name="T57" fmla="*/ 4 h 56"/>
                <a:gd name="T58" fmla="*/ 50 w 50"/>
                <a:gd name="T59" fmla="*/ 31 h 56"/>
                <a:gd name="T60" fmla="*/ 50 w 50"/>
                <a:gd name="T61" fmla="*/ 31 h 56"/>
                <a:gd name="T62" fmla="*/ 50 w 50"/>
                <a:gd name="T63" fmla="*/ 35 h 56"/>
                <a:gd name="T64" fmla="*/ 50 w 50"/>
                <a:gd name="T65" fmla="*/ 35 h 56"/>
                <a:gd name="T66" fmla="*/ 45 w 50"/>
                <a:gd name="T67" fmla="*/ 50 h 56"/>
                <a:gd name="T68" fmla="*/ 45 w 50"/>
                <a:gd name="T69" fmla="*/ 50 h 56"/>
                <a:gd name="T70" fmla="*/ 30 w 50"/>
                <a:gd name="T71" fmla="*/ 56 h 56"/>
                <a:gd name="T72" fmla="*/ 30 w 50"/>
                <a:gd name="T73" fmla="*/ 56 h 56"/>
                <a:gd name="T74" fmla="*/ 30 w 50"/>
                <a:gd name="T75" fmla="*/ 5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0" h="56">
                  <a:moveTo>
                    <a:pt x="30" y="56"/>
                  </a:moveTo>
                  <a:cubicBezTo>
                    <a:pt x="28" y="56"/>
                    <a:pt x="26" y="56"/>
                    <a:pt x="24" y="56"/>
                  </a:cubicBezTo>
                  <a:cubicBezTo>
                    <a:pt x="24" y="56"/>
                    <a:pt x="24" y="56"/>
                    <a:pt x="24" y="56"/>
                  </a:cubicBezTo>
                  <a:cubicBezTo>
                    <a:pt x="7" y="51"/>
                    <a:pt x="0" y="35"/>
                    <a:pt x="0" y="21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16"/>
                    <a:pt x="1" y="11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6" y="3"/>
                    <a:pt x="10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8" y="0"/>
                    <a:pt x="22" y="1"/>
                    <a:pt x="25" y="4"/>
                  </a:cubicBezTo>
                  <a:cubicBezTo>
                    <a:pt x="25" y="4"/>
                    <a:pt x="25" y="4"/>
                    <a:pt x="25" y="4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18" y="8"/>
                    <a:pt x="16" y="8"/>
                    <a:pt x="15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3" y="8"/>
                    <a:pt x="12" y="9"/>
                    <a:pt x="11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9" y="13"/>
                    <a:pt x="8" y="17"/>
                    <a:pt x="8" y="21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8" y="32"/>
                    <a:pt x="14" y="45"/>
                    <a:pt x="25" y="48"/>
                  </a:cubicBezTo>
                  <a:cubicBezTo>
                    <a:pt x="25" y="48"/>
                    <a:pt x="25" y="48"/>
                    <a:pt x="25" y="48"/>
                  </a:cubicBezTo>
                  <a:cubicBezTo>
                    <a:pt x="27" y="48"/>
                    <a:pt x="29" y="48"/>
                    <a:pt x="30" y="48"/>
                  </a:cubicBezTo>
                  <a:cubicBezTo>
                    <a:pt x="30" y="48"/>
                    <a:pt x="30" y="48"/>
                    <a:pt x="30" y="48"/>
                  </a:cubicBezTo>
                  <a:cubicBezTo>
                    <a:pt x="37" y="48"/>
                    <a:pt x="42" y="44"/>
                    <a:pt x="42" y="35"/>
                  </a:cubicBezTo>
                  <a:cubicBezTo>
                    <a:pt x="42" y="35"/>
                    <a:pt x="42" y="35"/>
                    <a:pt x="42" y="35"/>
                  </a:cubicBezTo>
                  <a:cubicBezTo>
                    <a:pt x="42" y="34"/>
                    <a:pt x="42" y="33"/>
                    <a:pt x="42" y="32"/>
                  </a:cubicBezTo>
                  <a:cubicBezTo>
                    <a:pt x="42" y="32"/>
                    <a:pt x="42" y="32"/>
                    <a:pt x="42" y="32"/>
                  </a:cubicBezTo>
                  <a:cubicBezTo>
                    <a:pt x="41" y="23"/>
                    <a:pt x="32" y="17"/>
                    <a:pt x="23" y="11"/>
                  </a:cubicBezTo>
                  <a:cubicBezTo>
                    <a:pt x="23" y="11"/>
                    <a:pt x="23" y="11"/>
                    <a:pt x="23" y="11"/>
                  </a:cubicBezTo>
                  <a:cubicBezTo>
                    <a:pt x="27" y="4"/>
                    <a:pt x="27" y="4"/>
                    <a:pt x="27" y="4"/>
                  </a:cubicBezTo>
                  <a:cubicBezTo>
                    <a:pt x="36" y="10"/>
                    <a:pt x="48" y="17"/>
                    <a:pt x="50" y="31"/>
                  </a:cubicBezTo>
                  <a:cubicBezTo>
                    <a:pt x="50" y="31"/>
                    <a:pt x="50" y="31"/>
                    <a:pt x="50" y="31"/>
                  </a:cubicBezTo>
                  <a:cubicBezTo>
                    <a:pt x="50" y="33"/>
                    <a:pt x="50" y="34"/>
                    <a:pt x="50" y="35"/>
                  </a:cubicBezTo>
                  <a:cubicBezTo>
                    <a:pt x="50" y="35"/>
                    <a:pt x="50" y="35"/>
                    <a:pt x="50" y="35"/>
                  </a:cubicBezTo>
                  <a:cubicBezTo>
                    <a:pt x="50" y="41"/>
                    <a:pt x="48" y="47"/>
                    <a:pt x="45" y="50"/>
                  </a:cubicBezTo>
                  <a:cubicBezTo>
                    <a:pt x="45" y="50"/>
                    <a:pt x="45" y="50"/>
                    <a:pt x="45" y="50"/>
                  </a:cubicBezTo>
                  <a:cubicBezTo>
                    <a:pt x="41" y="54"/>
                    <a:pt x="36" y="56"/>
                    <a:pt x="30" y="56"/>
                  </a:cubicBezTo>
                  <a:cubicBezTo>
                    <a:pt x="30" y="56"/>
                    <a:pt x="30" y="56"/>
                    <a:pt x="30" y="56"/>
                  </a:cubicBezTo>
                  <a:cubicBezTo>
                    <a:pt x="30" y="56"/>
                    <a:pt x="30" y="56"/>
                    <a:pt x="30" y="5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36" tIns="45717" rIns="91436" bIns="45717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28" name="Freeform 66"/>
            <p:cNvSpPr>
              <a:spLocks noEditPoints="1"/>
            </p:cNvSpPr>
            <p:nvPr/>
          </p:nvSpPr>
          <p:spPr bwMode="auto">
            <a:xfrm>
              <a:off x="8656175" y="3213611"/>
              <a:ext cx="695325" cy="874589"/>
            </a:xfrm>
            <a:custGeom>
              <a:avLst/>
              <a:gdLst>
                <a:gd name="T0" fmla="*/ 29 w 148"/>
                <a:gd name="T1" fmla="*/ 184 h 186"/>
                <a:gd name="T2" fmla="*/ 28 w 148"/>
                <a:gd name="T3" fmla="*/ 164 h 186"/>
                <a:gd name="T4" fmla="*/ 28 w 148"/>
                <a:gd name="T5" fmla="*/ 156 h 186"/>
                <a:gd name="T6" fmla="*/ 29 w 148"/>
                <a:gd name="T7" fmla="*/ 152 h 186"/>
                <a:gd name="T8" fmla="*/ 56 w 148"/>
                <a:gd name="T9" fmla="*/ 155 h 186"/>
                <a:gd name="T10" fmla="*/ 91 w 148"/>
                <a:gd name="T11" fmla="*/ 141 h 186"/>
                <a:gd name="T12" fmla="*/ 99 w 148"/>
                <a:gd name="T13" fmla="*/ 116 h 186"/>
                <a:gd name="T14" fmla="*/ 86 w 148"/>
                <a:gd name="T15" fmla="*/ 90 h 186"/>
                <a:gd name="T16" fmla="*/ 74 w 148"/>
                <a:gd name="T17" fmla="*/ 87 h 186"/>
                <a:gd name="T18" fmla="*/ 32 w 148"/>
                <a:gd name="T19" fmla="*/ 96 h 186"/>
                <a:gd name="T20" fmla="*/ 29 w 148"/>
                <a:gd name="T21" fmla="*/ 96 h 186"/>
                <a:gd name="T22" fmla="*/ 1 w 148"/>
                <a:gd name="T23" fmla="*/ 67 h 186"/>
                <a:gd name="T24" fmla="*/ 8 w 148"/>
                <a:gd name="T25" fmla="*/ 43 h 186"/>
                <a:gd name="T26" fmla="*/ 73 w 148"/>
                <a:gd name="T27" fmla="*/ 0 h 186"/>
                <a:gd name="T28" fmla="*/ 73 w 148"/>
                <a:gd name="T29" fmla="*/ 5 h 186"/>
                <a:gd name="T30" fmla="*/ 80 w 148"/>
                <a:gd name="T31" fmla="*/ 25 h 186"/>
                <a:gd name="T32" fmla="*/ 79 w 148"/>
                <a:gd name="T33" fmla="*/ 33 h 186"/>
                <a:gd name="T34" fmla="*/ 77 w 148"/>
                <a:gd name="T35" fmla="*/ 37 h 186"/>
                <a:gd name="T36" fmla="*/ 59 w 148"/>
                <a:gd name="T37" fmla="*/ 33 h 186"/>
                <a:gd name="T38" fmla="*/ 45 w 148"/>
                <a:gd name="T39" fmla="*/ 39 h 186"/>
                <a:gd name="T40" fmla="*/ 42 w 148"/>
                <a:gd name="T41" fmla="*/ 48 h 186"/>
                <a:gd name="T42" fmla="*/ 48 w 148"/>
                <a:gd name="T43" fmla="*/ 56 h 186"/>
                <a:gd name="T44" fmla="*/ 51 w 148"/>
                <a:gd name="T45" fmla="*/ 56 h 186"/>
                <a:gd name="T46" fmla="*/ 77 w 148"/>
                <a:gd name="T47" fmla="*/ 47 h 186"/>
                <a:gd name="T48" fmla="*/ 87 w 148"/>
                <a:gd name="T49" fmla="*/ 46 h 186"/>
                <a:gd name="T50" fmla="*/ 109 w 148"/>
                <a:gd name="T51" fmla="*/ 52 h 186"/>
                <a:gd name="T52" fmla="*/ 148 w 148"/>
                <a:gd name="T53" fmla="*/ 109 h 186"/>
                <a:gd name="T54" fmla="*/ 148 w 148"/>
                <a:gd name="T55" fmla="*/ 112 h 186"/>
                <a:gd name="T56" fmla="*/ 119 w 148"/>
                <a:gd name="T57" fmla="*/ 170 h 186"/>
                <a:gd name="T58" fmla="*/ 58 w 148"/>
                <a:gd name="T59" fmla="*/ 186 h 186"/>
                <a:gd name="T60" fmla="*/ 32 w 148"/>
                <a:gd name="T61" fmla="*/ 185 h 186"/>
                <a:gd name="T62" fmla="*/ 114 w 148"/>
                <a:gd name="T63" fmla="*/ 164 h 186"/>
                <a:gd name="T64" fmla="*/ 140 w 148"/>
                <a:gd name="T65" fmla="*/ 111 h 186"/>
                <a:gd name="T66" fmla="*/ 140 w 148"/>
                <a:gd name="T67" fmla="*/ 109 h 186"/>
                <a:gd name="T68" fmla="*/ 105 w 148"/>
                <a:gd name="T69" fmla="*/ 59 h 186"/>
                <a:gd name="T70" fmla="*/ 87 w 148"/>
                <a:gd name="T71" fmla="*/ 54 h 186"/>
                <a:gd name="T72" fmla="*/ 78 w 148"/>
                <a:gd name="T73" fmla="*/ 55 h 186"/>
                <a:gd name="T74" fmla="*/ 51 w 148"/>
                <a:gd name="T75" fmla="*/ 64 h 186"/>
                <a:gd name="T76" fmla="*/ 46 w 148"/>
                <a:gd name="T77" fmla="*/ 64 h 186"/>
                <a:gd name="T78" fmla="*/ 34 w 148"/>
                <a:gd name="T79" fmla="*/ 48 h 186"/>
                <a:gd name="T80" fmla="*/ 39 w 148"/>
                <a:gd name="T81" fmla="*/ 34 h 186"/>
                <a:gd name="T82" fmla="*/ 59 w 148"/>
                <a:gd name="T83" fmla="*/ 25 h 186"/>
                <a:gd name="T84" fmla="*/ 72 w 148"/>
                <a:gd name="T85" fmla="*/ 27 h 186"/>
                <a:gd name="T86" fmla="*/ 72 w 148"/>
                <a:gd name="T87" fmla="*/ 25 h 186"/>
                <a:gd name="T88" fmla="*/ 68 w 148"/>
                <a:gd name="T89" fmla="*/ 9 h 186"/>
                <a:gd name="T90" fmla="*/ 15 w 148"/>
                <a:gd name="T91" fmla="*/ 47 h 186"/>
                <a:gd name="T92" fmla="*/ 9 w 148"/>
                <a:gd name="T93" fmla="*/ 67 h 186"/>
                <a:gd name="T94" fmla="*/ 30 w 148"/>
                <a:gd name="T95" fmla="*/ 88 h 186"/>
                <a:gd name="T96" fmla="*/ 32 w 148"/>
                <a:gd name="T97" fmla="*/ 88 h 186"/>
                <a:gd name="T98" fmla="*/ 74 w 148"/>
                <a:gd name="T99" fmla="*/ 79 h 186"/>
                <a:gd name="T100" fmla="*/ 91 w 148"/>
                <a:gd name="T101" fmla="*/ 83 h 186"/>
                <a:gd name="T102" fmla="*/ 107 w 148"/>
                <a:gd name="T103" fmla="*/ 116 h 186"/>
                <a:gd name="T104" fmla="*/ 97 w 148"/>
                <a:gd name="T105" fmla="*/ 146 h 186"/>
                <a:gd name="T106" fmla="*/ 56 w 148"/>
                <a:gd name="T107" fmla="*/ 163 h 186"/>
                <a:gd name="T108" fmla="*/ 36 w 148"/>
                <a:gd name="T109" fmla="*/ 162 h 186"/>
                <a:gd name="T110" fmla="*/ 36 w 148"/>
                <a:gd name="T111" fmla="*/ 164 h 186"/>
                <a:gd name="T112" fmla="*/ 37 w 148"/>
                <a:gd name="T113" fmla="*/ 177 h 186"/>
                <a:gd name="T114" fmla="*/ 58 w 148"/>
                <a:gd name="T115" fmla="*/ 178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48" h="186">
                  <a:moveTo>
                    <a:pt x="32" y="185"/>
                  </a:moveTo>
                  <a:cubicBezTo>
                    <a:pt x="29" y="184"/>
                    <a:pt x="29" y="184"/>
                    <a:pt x="29" y="184"/>
                  </a:cubicBezTo>
                  <a:cubicBezTo>
                    <a:pt x="29" y="181"/>
                    <a:pt x="29" y="181"/>
                    <a:pt x="29" y="181"/>
                  </a:cubicBezTo>
                  <a:cubicBezTo>
                    <a:pt x="28" y="176"/>
                    <a:pt x="28" y="170"/>
                    <a:pt x="28" y="164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8" y="161"/>
                    <a:pt x="28" y="159"/>
                    <a:pt x="28" y="156"/>
                  </a:cubicBezTo>
                  <a:cubicBezTo>
                    <a:pt x="28" y="156"/>
                    <a:pt x="28" y="156"/>
                    <a:pt x="28" y="156"/>
                  </a:cubicBezTo>
                  <a:cubicBezTo>
                    <a:pt x="29" y="152"/>
                    <a:pt x="29" y="152"/>
                    <a:pt x="29" y="152"/>
                  </a:cubicBezTo>
                  <a:cubicBezTo>
                    <a:pt x="33" y="153"/>
                    <a:pt x="33" y="153"/>
                    <a:pt x="33" y="153"/>
                  </a:cubicBezTo>
                  <a:cubicBezTo>
                    <a:pt x="40" y="154"/>
                    <a:pt x="48" y="155"/>
                    <a:pt x="56" y="155"/>
                  </a:cubicBezTo>
                  <a:cubicBezTo>
                    <a:pt x="56" y="155"/>
                    <a:pt x="56" y="155"/>
                    <a:pt x="56" y="155"/>
                  </a:cubicBezTo>
                  <a:cubicBezTo>
                    <a:pt x="69" y="155"/>
                    <a:pt x="81" y="152"/>
                    <a:pt x="91" y="141"/>
                  </a:cubicBezTo>
                  <a:cubicBezTo>
                    <a:pt x="91" y="141"/>
                    <a:pt x="91" y="141"/>
                    <a:pt x="91" y="141"/>
                  </a:cubicBezTo>
                  <a:cubicBezTo>
                    <a:pt x="96" y="135"/>
                    <a:pt x="99" y="125"/>
                    <a:pt x="99" y="116"/>
                  </a:cubicBezTo>
                  <a:cubicBezTo>
                    <a:pt x="99" y="116"/>
                    <a:pt x="99" y="116"/>
                    <a:pt x="99" y="116"/>
                  </a:cubicBezTo>
                  <a:cubicBezTo>
                    <a:pt x="99" y="106"/>
                    <a:pt x="95" y="96"/>
                    <a:pt x="86" y="90"/>
                  </a:cubicBezTo>
                  <a:cubicBezTo>
                    <a:pt x="86" y="90"/>
                    <a:pt x="86" y="90"/>
                    <a:pt x="86" y="90"/>
                  </a:cubicBezTo>
                  <a:cubicBezTo>
                    <a:pt x="82" y="87"/>
                    <a:pt x="79" y="87"/>
                    <a:pt x="74" y="87"/>
                  </a:cubicBezTo>
                  <a:cubicBezTo>
                    <a:pt x="74" y="87"/>
                    <a:pt x="74" y="87"/>
                    <a:pt x="74" y="87"/>
                  </a:cubicBezTo>
                  <a:cubicBezTo>
                    <a:pt x="62" y="86"/>
                    <a:pt x="48" y="95"/>
                    <a:pt x="32" y="96"/>
                  </a:cubicBezTo>
                  <a:cubicBezTo>
                    <a:pt x="32" y="96"/>
                    <a:pt x="32" y="96"/>
                    <a:pt x="32" y="96"/>
                  </a:cubicBezTo>
                  <a:cubicBezTo>
                    <a:pt x="31" y="96"/>
                    <a:pt x="30" y="96"/>
                    <a:pt x="29" y="96"/>
                  </a:cubicBezTo>
                  <a:cubicBezTo>
                    <a:pt x="29" y="96"/>
                    <a:pt x="29" y="96"/>
                    <a:pt x="29" y="96"/>
                  </a:cubicBezTo>
                  <a:cubicBezTo>
                    <a:pt x="10" y="94"/>
                    <a:pt x="0" y="82"/>
                    <a:pt x="1" y="67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1" y="59"/>
                    <a:pt x="3" y="51"/>
                    <a:pt x="8" y="43"/>
                  </a:cubicBezTo>
                  <a:cubicBezTo>
                    <a:pt x="8" y="43"/>
                    <a:pt x="8" y="43"/>
                    <a:pt x="8" y="43"/>
                  </a:cubicBezTo>
                  <a:cubicBezTo>
                    <a:pt x="22" y="18"/>
                    <a:pt x="45" y="5"/>
                    <a:pt x="73" y="0"/>
                  </a:cubicBezTo>
                  <a:cubicBezTo>
                    <a:pt x="73" y="0"/>
                    <a:pt x="73" y="0"/>
                    <a:pt x="73" y="0"/>
                  </a:cubicBezTo>
                  <a:cubicBezTo>
                    <a:pt x="73" y="5"/>
                    <a:pt x="73" y="5"/>
                    <a:pt x="73" y="5"/>
                  </a:cubicBezTo>
                  <a:cubicBezTo>
                    <a:pt x="75" y="5"/>
                    <a:pt x="75" y="5"/>
                    <a:pt x="75" y="5"/>
                  </a:cubicBezTo>
                  <a:cubicBezTo>
                    <a:pt x="77" y="11"/>
                    <a:pt x="80" y="17"/>
                    <a:pt x="80" y="25"/>
                  </a:cubicBezTo>
                  <a:cubicBezTo>
                    <a:pt x="80" y="25"/>
                    <a:pt x="80" y="25"/>
                    <a:pt x="80" y="25"/>
                  </a:cubicBezTo>
                  <a:cubicBezTo>
                    <a:pt x="80" y="28"/>
                    <a:pt x="80" y="31"/>
                    <a:pt x="79" y="33"/>
                  </a:cubicBezTo>
                  <a:cubicBezTo>
                    <a:pt x="79" y="33"/>
                    <a:pt x="79" y="33"/>
                    <a:pt x="79" y="33"/>
                  </a:cubicBezTo>
                  <a:cubicBezTo>
                    <a:pt x="77" y="37"/>
                    <a:pt x="77" y="37"/>
                    <a:pt x="77" y="37"/>
                  </a:cubicBezTo>
                  <a:cubicBezTo>
                    <a:pt x="73" y="36"/>
                    <a:pt x="73" y="36"/>
                    <a:pt x="73" y="36"/>
                  </a:cubicBezTo>
                  <a:cubicBezTo>
                    <a:pt x="68" y="34"/>
                    <a:pt x="63" y="33"/>
                    <a:pt x="59" y="33"/>
                  </a:cubicBezTo>
                  <a:cubicBezTo>
                    <a:pt x="59" y="33"/>
                    <a:pt x="59" y="33"/>
                    <a:pt x="59" y="33"/>
                  </a:cubicBezTo>
                  <a:cubicBezTo>
                    <a:pt x="53" y="33"/>
                    <a:pt x="49" y="34"/>
                    <a:pt x="45" y="39"/>
                  </a:cubicBezTo>
                  <a:cubicBezTo>
                    <a:pt x="45" y="39"/>
                    <a:pt x="45" y="39"/>
                    <a:pt x="45" y="39"/>
                  </a:cubicBezTo>
                  <a:cubicBezTo>
                    <a:pt x="43" y="42"/>
                    <a:pt x="42" y="46"/>
                    <a:pt x="42" y="48"/>
                  </a:cubicBezTo>
                  <a:cubicBezTo>
                    <a:pt x="42" y="48"/>
                    <a:pt x="42" y="48"/>
                    <a:pt x="42" y="48"/>
                  </a:cubicBezTo>
                  <a:cubicBezTo>
                    <a:pt x="42" y="52"/>
                    <a:pt x="43" y="55"/>
                    <a:pt x="48" y="56"/>
                  </a:cubicBezTo>
                  <a:cubicBezTo>
                    <a:pt x="48" y="56"/>
                    <a:pt x="48" y="56"/>
                    <a:pt x="48" y="56"/>
                  </a:cubicBezTo>
                  <a:cubicBezTo>
                    <a:pt x="49" y="56"/>
                    <a:pt x="50" y="56"/>
                    <a:pt x="51" y="56"/>
                  </a:cubicBezTo>
                  <a:cubicBezTo>
                    <a:pt x="51" y="56"/>
                    <a:pt x="51" y="56"/>
                    <a:pt x="51" y="56"/>
                  </a:cubicBezTo>
                  <a:cubicBezTo>
                    <a:pt x="57" y="57"/>
                    <a:pt x="68" y="50"/>
                    <a:pt x="77" y="47"/>
                  </a:cubicBezTo>
                  <a:cubicBezTo>
                    <a:pt x="77" y="47"/>
                    <a:pt x="77" y="47"/>
                    <a:pt x="77" y="47"/>
                  </a:cubicBezTo>
                  <a:cubicBezTo>
                    <a:pt x="80" y="47"/>
                    <a:pt x="83" y="46"/>
                    <a:pt x="87" y="46"/>
                  </a:cubicBezTo>
                  <a:cubicBezTo>
                    <a:pt x="87" y="46"/>
                    <a:pt x="87" y="46"/>
                    <a:pt x="87" y="46"/>
                  </a:cubicBezTo>
                  <a:cubicBezTo>
                    <a:pt x="94" y="46"/>
                    <a:pt x="101" y="48"/>
                    <a:pt x="109" y="52"/>
                  </a:cubicBezTo>
                  <a:cubicBezTo>
                    <a:pt x="109" y="52"/>
                    <a:pt x="109" y="52"/>
                    <a:pt x="109" y="52"/>
                  </a:cubicBezTo>
                  <a:cubicBezTo>
                    <a:pt x="132" y="63"/>
                    <a:pt x="148" y="82"/>
                    <a:pt x="148" y="109"/>
                  </a:cubicBezTo>
                  <a:cubicBezTo>
                    <a:pt x="148" y="109"/>
                    <a:pt x="148" y="109"/>
                    <a:pt x="148" y="109"/>
                  </a:cubicBezTo>
                  <a:cubicBezTo>
                    <a:pt x="148" y="110"/>
                    <a:pt x="148" y="111"/>
                    <a:pt x="148" y="112"/>
                  </a:cubicBezTo>
                  <a:cubicBezTo>
                    <a:pt x="148" y="112"/>
                    <a:pt x="148" y="112"/>
                    <a:pt x="148" y="112"/>
                  </a:cubicBezTo>
                  <a:cubicBezTo>
                    <a:pt x="147" y="140"/>
                    <a:pt x="136" y="159"/>
                    <a:pt x="119" y="170"/>
                  </a:cubicBezTo>
                  <a:cubicBezTo>
                    <a:pt x="119" y="170"/>
                    <a:pt x="119" y="170"/>
                    <a:pt x="119" y="170"/>
                  </a:cubicBezTo>
                  <a:cubicBezTo>
                    <a:pt x="102" y="182"/>
                    <a:pt x="80" y="186"/>
                    <a:pt x="58" y="186"/>
                  </a:cubicBezTo>
                  <a:cubicBezTo>
                    <a:pt x="58" y="186"/>
                    <a:pt x="58" y="186"/>
                    <a:pt x="58" y="186"/>
                  </a:cubicBezTo>
                  <a:cubicBezTo>
                    <a:pt x="50" y="186"/>
                    <a:pt x="41" y="186"/>
                    <a:pt x="32" y="185"/>
                  </a:cubicBezTo>
                  <a:close/>
                  <a:moveTo>
                    <a:pt x="58" y="178"/>
                  </a:moveTo>
                  <a:cubicBezTo>
                    <a:pt x="79" y="178"/>
                    <a:pt x="100" y="174"/>
                    <a:pt x="114" y="164"/>
                  </a:cubicBezTo>
                  <a:cubicBezTo>
                    <a:pt x="114" y="164"/>
                    <a:pt x="114" y="164"/>
                    <a:pt x="114" y="164"/>
                  </a:cubicBezTo>
                  <a:cubicBezTo>
                    <a:pt x="129" y="154"/>
                    <a:pt x="139" y="138"/>
                    <a:pt x="140" y="111"/>
                  </a:cubicBezTo>
                  <a:cubicBezTo>
                    <a:pt x="140" y="111"/>
                    <a:pt x="140" y="111"/>
                    <a:pt x="140" y="111"/>
                  </a:cubicBezTo>
                  <a:cubicBezTo>
                    <a:pt x="140" y="111"/>
                    <a:pt x="140" y="110"/>
                    <a:pt x="140" y="109"/>
                  </a:cubicBezTo>
                  <a:cubicBezTo>
                    <a:pt x="140" y="109"/>
                    <a:pt x="140" y="109"/>
                    <a:pt x="140" y="109"/>
                  </a:cubicBezTo>
                  <a:cubicBezTo>
                    <a:pt x="140" y="86"/>
                    <a:pt x="127" y="70"/>
                    <a:pt x="105" y="59"/>
                  </a:cubicBezTo>
                  <a:cubicBezTo>
                    <a:pt x="105" y="59"/>
                    <a:pt x="105" y="59"/>
                    <a:pt x="105" y="59"/>
                  </a:cubicBezTo>
                  <a:cubicBezTo>
                    <a:pt x="98" y="56"/>
                    <a:pt x="93" y="54"/>
                    <a:pt x="87" y="54"/>
                  </a:cubicBezTo>
                  <a:cubicBezTo>
                    <a:pt x="87" y="54"/>
                    <a:pt x="87" y="54"/>
                    <a:pt x="87" y="54"/>
                  </a:cubicBezTo>
                  <a:cubicBezTo>
                    <a:pt x="84" y="54"/>
                    <a:pt x="81" y="55"/>
                    <a:pt x="78" y="55"/>
                  </a:cubicBezTo>
                  <a:cubicBezTo>
                    <a:pt x="78" y="55"/>
                    <a:pt x="78" y="55"/>
                    <a:pt x="78" y="55"/>
                  </a:cubicBezTo>
                  <a:cubicBezTo>
                    <a:pt x="72" y="56"/>
                    <a:pt x="62" y="64"/>
                    <a:pt x="51" y="64"/>
                  </a:cubicBezTo>
                  <a:cubicBezTo>
                    <a:pt x="51" y="64"/>
                    <a:pt x="51" y="64"/>
                    <a:pt x="51" y="64"/>
                  </a:cubicBezTo>
                  <a:cubicBezTo>
                    <a:pt x="49" y="64"/>
                    <a:pt x="48" y="64"/>
                    <a:pt x="46" y="64"/>
                  </a:cubicBezTo>
                  <a:cubicBezTo>
                    <a:pt x="46" y="64"/>
                    <a:pt x="46" y="64"/>
                    <a:pt x="46" y="64"/>
                  </a:cubicBezTo>
                  <a:cubicBezTo>
                    <a:pt x="38" y="62"/>
                    <a:pt x="33" y="55"/>
                    <a:pt x="34" y="48"/>
                  </a:cubicBezTo>
                  <a:cubicBezTo>
                    <a:pt x="34" y="48"/>
                    <a:pt x="34" y="48"/>
                    <a:pt x="34" y="48"/>
                  </a:cubicBezTo>
                  <a:cubicBezTo>
                    <a:pt x="34" y="43"/>
                    <a:pt x="35" y="39"/>
                    <a:pt x="39" y="34"/>
                  </a:cubicBezTo>
                  <a:cubicBezTo>
                    <a:pt x="39" y="34"/>
                    <a:pt x="39" y="34"/>
                    <a:pt x="39" y="34"/>
                  </a:cubicBezTo>
                  <a:cubicBezTo>
                    <a:pt x="44" y="27"/>
                    <a:pt x="51" y="24"/>
                    <a:pt x="59" y="25"/>
                  </a:cubicBezTo>
                  <a:cubicBezTo>
                    <a:pt x="59" y="25"/>
                    <a:pt x="59" y="25"/>
                    <a:pt x="59" y="25"/>
                  </a:cubicBezTo>
                  <a:cubicBezTo>
                    <a:pt x="63" y="25"/>
                    <a:pt x="68" y="25"/>
                    <a:pt x="72" y="27"/>
                  </a:cubicBezTo>
                  <a:cubicBezTo>
                    <a:pt x="72" y="27"/>
                    <a:pt x="72" y="27"/>
                    <a:pt x="72" y="27"/>
                  </a:cubicBezTo>
                  <a:cubicBezTo>
                    <a:pt x="72" y="26"/>
                    <a:pt x="72" y="26"/>
                    <a:pt x="72" y="25"/>
                  </a:cubicBezTo>
                  <a:cubicBezTo>
                    <a:pt x="72" y="25"/>
                    <a:pt x="72" y="25"/>
                    <a:pt x="72" y="25"/>
                  </a:cubicBezTo>
                  <a:cubicBezTo>
                    <a:pt x="72" y="20"/>
                    <a:pt x="70" y="15"/>
                    <a:pt x="68" y="9"/>
                  </a:cubicBezTo>
                  <a:cubicBezTo>
                    <a:pt x="68" y="9"/>
                    <a:pt x="68" y="9"/>
                    <a:pt x="68" y="9"/>
                  </a:cubicBezTo>
                  <a:cubicBezTo>
                    <a:pt x="45" y="14"/>
                    <a:pt x="27" y="26"/>
                    <a:pt x="15" y="47"/>
                  </a:cubicBezTo>
                  <a:cubicBezTo>
                    <a:pt x="15" y="47"/>
                    <a:pt x="15" y="47"/>
                    <a:pt x="15" y="47"/>
                  </a:cubicBezTo>
                  <a:cubicBezTo>
                    <a:pt x="11" y="54"/>
                    <a:pt x="9" y="61"/>
                    <a:pt x="9" y="67"/>
                  </a:cubicBezTo>
                  <a:cubicBezTo>
                    <a:pt x="9" y="67"/>
                    <a:pt x="9" y="67"/>
                    <a:pt x="9" y="67"/>
                  </a:cubicBezTo>
                  <a:cubicBezTo>
                    <a:pt x="9" y="78"/>
                    <a:pt x="14" y="86"/>
                    <a:pt x="30" y="88"/>
                  </a:cubicBezTo>
                  <a:cubicBezTo>
                    <a:pt x="30" y="88"/>
                    <a:pt x="30" y="88"/>
                    <a:pt x="30" y="88"/>
                  </a:cubicBezTo>
                  <a:cubicBezTo>
                    <a:pt x="31" y="88"/>
                    <a:pt x="32" y="88"/>
                    <a:pt x="32" y="88"/>
                  </a:cubicBezTo>
                  <a:cubicBezTo>
                    <a:pt x="32" y="88"/>
                    <a:pt x="32" y="88"/>
                    <a:pt x="32" y="88"/>
                  </a:cubicBezTo>
                  <a:cubicBezTo>
                    <a:pt x="45" y="88"/>
                    <a:pt x="59" y="79"/>
                    <a:pt x="74" y="79"/>
                  </a:cubicBezTo>
                  <a:cubicBezTo>
                    <a:pt x="74" y="79"/>
                    <a:pt x="74" y="79"/>
                    <a:pt x="74" y="79"/>
                  </a:cubicBezTo>
                  <a:cubicBezTo>
                    <a:pt x="80" y="79"/>
                    <a:pt x="85" y="80"/>
                    <a:pt x="91" y="83"/>
                  </a:cubicBezTo>
                  <a:cubicBezTo>
                    <a:pt x="91" y="83"/>
                    <a:pt x="91" y="83"/>
                    <a:pt x="91" y="83"/>
                  </a:cubicBezTo>
                  <a:cubicBezTo>
                    <a:pt x="102" y="91"/>
                    <a:pt x="107" y="104"/>
                    <a:pt x="107" y="116"/>
                  </a:cubicBezTo>
                  <a:cubicBezTo>
                    <a:pt x="107" y="116"/>
                    <a:pt x="107" y="116"/>
                    <a:pt x="107" y="116"/>
                  </a:cubicBezTo>
                  <a:cubicBezTo>
                    <a:pt x="107" y="127"/>
                    <a:pt x="104" y="138"/>
                    <a:pt x="97" y="146"/>
                  </a:cubicBezTo>
                  <a:cubicBezTo>
                    <a:pt x="97" y="146"/>
                    <a:pt x="97" y="146"/>
                    <a:pt x="97" y="146"/>
                  </a:cubicBezTo>
                  <a:cubicBezTo>
                    <a:pt x="86" y="159"/>
                    <a:pt x="70" y="164"/>
                    <a:pt x="56" y="163"/>
                  </a:cubicBezTo>
                  <a:cubicBezTo>
                    <a:pt x="56" y="163"/>
                    <a:pt x="56" y="163"/>
                    <a:pt x="56" y="163"/>
                  </a:cubicBezTo>
                  <a:cubicBezTo>
                    <a:pt x="49" y="163"/>
                    <a:pt x="42" y="163"/>
                    <a:pt x="36" y="162"/>
                  </a:cubicBezTo>
                  <a:cubicBezTo>
                    <a:pt x="36" y="162"/>
                    <a:pt x="36" y="162"/>
                    <a:pt x="36" y="162"/>
                  </a:cubicBezTo>
                  <a:cubicBezTo>
                    <a:pt x="36" y="162"/>
                    <a:pt x="36" y="163"/>
                    <a:pt x="36" y="164"/>
                  </a:cubicBezTo>
                  <a:cubicBezTo>
                    <a:pt x="36" y="164"/>
                    <a:pt x="36" y="164"/>
                    <a:pt x="36" y="164"/>
                  </a:cubicBezTo>
                  <a:cubicBezTo>
                    <a:pt x="36" y="168"/>
                    <a:pt x="36" y="173"/>
                    <a:pt x="37" y="177"/>
                  </a:cubicBezTo>
                  <a:cubicBezTo>
                    <a:pt x="37" y="177"/>
                    <a:pt x="37" y="177"/>
                    <a:pt x="37" y="177"/>
                  </a:cubicBezTo>
                  <a:cubicBezTo>
                    <a:pt x="44" y="178"/>
                    <a:pt x="51" y="178"/>
                    <a:pt x="58" y="17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36" tIns="45717" rIns="91436" bIns="45717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29" name="Freeform 67"/>
            <p:cNvSpPr>
              <a:spLocks/>
            </p:cNvSpPr>
            <p:nvPr/>
          </p:nvSpPr>
          <p:spPr bwMode="auto">
            <a:xfrm>
              <a:off x="9375313" y="3302497"/>
              <a:ext cx="409575" cy="442850"/>
            </a:xfrm>
            <a:custGeom>
              <a:avLst/>
              <a:gdLst>
                <a:gd name="T0" fmla="*/ 0 w 87"/>
                <a:gd name="T1" fmla="*/ 50 h 94"/>
                <a:gd name="T2" fmla="*/ 46 w 87"/>
                <a:gd name="T3" fmla="*/ 0 h 94"/>
                <a:gd name="T4" fmla="*/ 52 w 87"/>
                <a:gd name="T5" fmla="*/ 1 h 94"/>
                <a:gd name="T6" fmla="*/ 51 w 87"/>
                <a:gd name="T7" fmla="*/ 9 h 94"/>
                <a:gd name="T8" fmla="*/ 46 w 87"/>
                <a:gd name="T9" fmla="*/ 8 h 94"/>
                <a:gd name="T10" fmla="*/ 19 w 87"/>
                <a:gd name="T11" fmla="*/ 21 h 94"/>
                <a:gd name="T12" fmla="*/ 8 w 87"/>
                <a:gd name="T13" fmla="*/ 50 h 94"/>
                <a:gd name="T14" fmla="*/ 18 w 87"/>
                <a:gd name="T15" fmla="*/ 75 h 94"/>
                <a:gd name="T16" fmla="*/ 46 w 87"/>
                <a:gd name="T17" fmla="*/ 86 h 94"/>
                <a:gd name="T18" fmla="*/ 64 w 87"/>
                <a:gd name="T19" fmla="*/ 82 h 94"/>
                <a:gd name="T20" fmla="*/ 74 w 87"/>
                <a:gd name="T21" fmla="*/ 74 h 94"/>
                <a:gd name="T22" fmla="*/ 79 w 87"/>
                <a:gd name="T23" fmla="*/ 64 h 94"/>
                <a:gd name="T24" fmla="*/ 78 w 87"/>
                <a:gd name="T25" fmla="*/ 62 h 94"/>
                <a:gd name="T26" fmla="*/ 74 w 87"/>
                <a:gd name="T27" fmla="*/ 60 h 94"/>
                <a:gd name="T28" fmla="*/ 47 w 87"/>
                <a:gd name="T29" fmla="*/ 76 h 94"/>
                <a:gd name="T30" fmla="*/ 23 w 87"/>
                <a:gd name="T31" fmla="*/ 62 h 94"/>
                <a:gd name="T32" fmla="*/ 18 w 87"/>
                <a:gd name="T33" fmla="*/ 47 h 94"/>
                <a:gd name="T34" fmla="*/ 39 w 87"/>
                <a:gd name="T35" fmla="*/ 21 h 94"/>
                <a:gd name="T36" fmla="*/ 46 w 87"/>
                <a:gd name="T37" fmla="*/ 24 h 94"/>
                <a:gd name="T38" fmla="*/ 48 w 87"/>
                <a:gd name="T39" fmla="*/ 12 h 94"/>
                <a:gd name="T40" fmla="*/ 48 w 87"/>
                <a:gd name="T41" fmla="*/ 11 h 94"/>
                <a:gd name="T42" fmla="*/ 56 w 87"/>
                <a:gd name="T43" fmla="*/ 13 h 94"/>
                <a:gd name="T44" fmla="*/ 56 w 87"/>
                <a:gd name="T45" fmla="*/ 13 h 94"/>
                <a:gd name="T46" fmla="*/ 56 w 87"/>
                <a:gd name="T47" fmla="*/ 14 h 94"/>
                <a:gd name="T48" fmla="*/ 56 w 87"/>
                <a:gd name="T49" fmla="*/ 14 h 94"/>
                <a:gd name="T50" fmla="*/ 56 w 87"/>
                <a:gd name="T51" fmla="*/ 16 h 94"/>
                <a:gd name="T52" fmla="*/ 55 w 87"/>
                <a:gd name="T53" fmla="*/ 21 h 94"/>
                <a:gd name="T54" fmla="*/ 54 w 87"/>
                <a:gd name="T55" fmla="*/ 32 h 94"/>
                <a:gd name="T56" fmla="*/ 46 w 87"/>
                <a:gd name="T57" fmla="*/ 34 h 94"/>
                <a:gd name="T58" fmla="*/ 39 w 87"/>
                <a:gd name="T59" fmla="*/ 29 h 94"/>
                <a:gd name="T60" fmla="*/ 30 w 87"/>
                <a:gd name="T61" fmla="*/ 35 h 94"/>
                <a:gd name="T62" fmla="*/ 26 w 87"/>
                <a:gd name="T63" fmla="*/ 47 h 94"/>
                <a:gd name="T64" fmla="*/ 29 w 87"/>
                <a:gd name="T65" fmla="*/ 58 h 94"/>
                <a:gd name="T66" fmla="*/ 47 w 87"/>
                <a:gd name="T67" fmla="*/ 68 h 94"/>
                <a:gd name="T68" fmla="*/ 68 w 87"/>
                <a:gd name="T69" fmla="*/ 53 h 94"/>
                <a:gd name="T70" fmla="*/ 72 w 87"/>
                <a:gd name="T71" fmla="*/ 51 h 94"/>
                <a:gd name="T72" fmla="*/ 83 w 87"/>
                <a:gd name="T73" fmla="*/ 55 h 94"/>
                <a:gd name="T74" fmla="*/ 87 w 87"/>
                <a:gd name="T75" fmla="*/ 64 h 94"/>
                <a:gd name="T76" fmla="*/ 80 w 87"/>
                <a:gd name="T77" fmla="*/ 79 h 94"/>
                <a:gd name="T78" fmla="*/ 67 w 87"/>
                <a:gd name="T79" fmla="*/ 90 h 94"/>
                <a:gd name="T80" fmla="*/ 46 w 87"/>
                <a:gd name="T81" fmla="*/ 94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87" h="94">
                  <a:moveTo>
                    <a:pt x="12" y="80"/>
                  </a:moveTo>
                  <a:cubicBezTo>
                    <a:pt x="4" y="71"/>
                    <a:pt x="0" y="61"/>
                    <a:pt x="0" y="50"/>
                  </a:cubicBezTo>
                  <a:cubicBezTo>
                    <a:pt x="0" y="50"/>
                    <a:pt x="0" y="50"/>
                    <a:pt x="0" y="50"/>
                  </a:cubicBezTo>
                  <a:cubicBezTo>
                    <a:pt x="1" y="25"/>
                    <a:pt x="19" y="1"/>
                    <a:pt x="46" y="0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48" y="0"/>
                    <a:pt x="50" y="1"/>
                    <a:pt x="52" y="1"/>
                  </a:cubicBezTo>
                  <a:cubicBezTo>
                    <a:pt x="52" y="1"/>
                    <a:pt x="52" y="1"/>
                    <a:pt x="52" y="1"/>
                  </a:cubicBezTo>
                  <a:cubicBezTo>
                    <a:pt x="51" y="9"/>
                    <a:pt x="51" y="9"/>
                    <a:pt x="51" y="9"/>
                  </a:cubicBezTo>
                  <a:cubicBezTo>
                    <a:pt x="49" y="9"/>
                    <a:pt x="48" y="8"/>
                    <a:pt x="46" y="8"/>
                  </a:cubicBezTo>
                  <a:cubicBezTo>
                    <a:pt x="46" y="8"/>
                    <a:pt x="46" y="8"/>
                    <a:pt x="46" y="8"/>
                  </a:cubicBezTo>
                  <a:cubicBezTo>
                    <a:pt x="36" y="8"/>
                    <a:pt x="26" y="14"/>
                    <a:pt x="19" y="21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13" y="29"/>
                    <a:pt x="8" y="40"/>
                    <a:pt x="8" y="50"/>
                  </a:cubicBezTo>
                  <a:cubicBezTo>
                    <a:pt x="8" y="50"/>
                    <a:pt x="8" y="50"/>
                    <a:pt x="8" y="50"/>
                  </a:cubicBezTo>
                  <a:cubicBezTo>
                    <a:pt x="9" y="59"/>
                    <a:pt x="11" y="68"/>
                    <a:pt x="18" y="75"/>
                  </a:cubicBezTo>
                  <a:cubicBezTo>
                    <a:pt x="18" y="75"/>
                    <a:pt x="18" y="75"/>
                    <a:pt x="18" y="75"/>
                  </a:cubicBezTo>
                  <a:cubicBezTo>
                    <a:pt x="24" y="82"/>
                    <a:pt x="35" y="86"/>
                    <a:pt x="46" y="86"/>
                  </a:cubicBezTo>
                  <a:cubicBezTo>
                    <a:pt x="46" y="86"/>
                    <a:pt x="46" y="86"/>
                    <a:pt x="46" y="86"/>
                  </a:cubicBezTo>
                  <a:cubicBezTo>
                    <a:pt x="52" y="86"/>
                    <a:pt x="58" y="85"/>
                    <a:pt x="64" y="82"/>
                  </a:cubicBezTo>
                  <a:cubicBezTo>
                    <a:pt x="64" y="82"/>
                    <a:pt x="64" y="82"/>
                    <a:pt x="64" y="82"/>
                  </a:cubicBezTo>
                  <a:cubicBezTo>
                    <a:pt x="67" y="81"/>
                    <a:pt x="71" y="78"/>
                    <a:pt x="74" y="74"/>
                  </a:cubicBezTo>
                  <a:cubicBezTo>
                    <a:pt x="74" y="74"/>
                    <a:pt x="74" y="74"/>
                    <a:pt x="74" y="74"/>
                  </a:cubicBezTo>
                  <a:cubicBezTo>
                    <a:pt x="77" y="70"/>
                    <a:pt x="79" y="66"/>
                    <a:pt x="79" y="64"/>
                  </a:cubicBezTo>
                  <a:cubicBezTo>
                    <a:pt x="79" y="64"/>
                    <a:pt x="79" y="64"/>
                    <a:pt x="79" y="64"/>
                  </a:cubicBezTo>
                  <a:cubicBezTo>
                    <a:pt x="79" y="63"/>
                    <a:pt x="79" y="62"/>
                    <a:pt x="78" y="62"/>
                  </a:cubicBezTo>
                  <a:cubicBezTo>
                    <a:pt x="78" y="62"/>
                    <a:pt x="78" y="62"/>
                    <a:pt x="78" y="62"/>
                  </a:cubicBezTo>
                  <a:cubicBezTo>
                    <a:pt x="77" y="61"/>
                    <a:pt x="76" y="60"/>
                    <a:pt x="74" y="60"/>
                  </a:cubicBezTo>
                  <a:cubicBezTo>
                    <a:pt x="74" y="60"/>
                    <a:pt x="74" y="60"/>
                    <a:pt x="74" y="60"/>
                  </a:cubicBezTo>
                  <a:cubicBezTo>
                    <a:pt x="68" y="70"/>
                    <a:pt x="58" y="76"/>
                    <a:pt x="47" y="76"/>
                  </a:cubicBezTo>
                  <a:cubicBezTo>
                    <a:pt x="47" y="76"/>
                    <a:pt x="47" y="76"/>
                    <a:pt x="47" y="76"/>
                  </a:cubicBezTo>
                  <a:cubicBezTo>
                    <a:pt x="38" y="76"/>
                    <a:pt x="29" y="71"/>
                    <a:pt x="23" y="62"/>
                  </a:cubicBezTo>
                  <a:cubicBezTo>
                    <a:pt x="23" y="62"/>
                    <a:pt x="23" y="62"/>
                    <a:pt x="23" y="62"/>
                  </a:cubicBezTo>
                  <a:cubicBezTo>
                    <a:pt x="19" y="58"/>
                    <a:pt x="18" y="53"/>
                    <a:pt x="18" y="47"/>
                  </a:cubicBezTo>
                  <a:cubicBezTo>
                    <a:pt x="18" y="47"/>
                    <a:pt x="18" y="47"/>
                    <a:pt x="18" y="47"/>
                  </a:cubicBezTo>
                  <a:cubicBezTo>
                    <a:pt x="18" y="35"/>
                    <a:pt x="26" y="22"/>
                    <a:pt x="39" y="21"/>
                  </a:cubicBezTo>
                  <a:cubicBezTo>
                    <a:pt x="39" y="21"/>
                    <a:pt x="39" y="21"/>
                    <a:pt x="39" y="21"/>
                  </a:cubicBezTo>
                  <a:cubicBezTo>
                    <a:pt x="41" y="21"/>
                    <a:pt x="44" y="22"/>
                    <a:pt x="46" y="24"/>
                  </a:cubicBezTo>
                  <a:cubicBezTo>
                    <a:pt x="46" y="24"/>
                    <a:pt x="46" y="24"/>
                    <a:pt x="46" y="24"/>
                  </a:cubicBezTo>
                  <a:cubicBezTo>
                    <a:pt x="47" y="19"/>
                    <a:pt x="48" y="14"/>
                    <a:pt x="48" y="12"/>
                  </a:cubicBezTo>
                  <a:cubicBezTo>
                    <a:pt x="48" y="12"/>
                    <a:pt x="48" y="12"/>
                    <a:pt x="48" y="12"/>
                  </a:cubicBezTo>
                  <a:cubicBezTo>
                    <a:pt x="48" y="12"/>
                    <a:pt x="48" y="12"/>
                    <a:pt x="48" y="11"/>
                  </a:cubicBezTo>
                  <a:cubicBezTo>
                    <a:pt x="48" y="11"/>
                    <a:pt x="48" y="11"/>
                    <a:pt x="48" y="11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6" y="13"/>
                    <a:pt x="56" y="13"/>
                    <a:pt x="56" y="13"/>
                  </a:cubicBezTo>
                  <a:cubicBezTo>
                    <a:pt x="56" y="13"/>
                    <a:pt x="56" y="13"/>
                    <a:pt x="56" y="13"/>
                  </a:cubicBezTo>
                  <a:cubicBezTo>
                    <a:pt x="56" y="13"/>
                    <a:pt x="56" y="13"/>
                    <a:pt x="56" y="13"/>
                  </a:cubicBezTo>
                  <a:cubicBezTo>
                    <a:pt x="56" y="13"/>
                    <a:pt x="56" y="14"/>
                    <a:pt x="56" y="14"/>
                  </a:cubicBezTo>
                  <a:cubicBezTo>
                    <a:pt x="56" y="14"/>
                    <a:pt x="56" y="14"/>
                    <a:pt x="56" y="14"/>
                  </a:cubicBezTo>
                  <a:cubicBezTo>
                    <a:pt x="56" y="14"/>
                    <a:pt x="56" y="14"/>
                    <a:pt x="56" y="14"/>
                  </a:cubicBezTo>
                  <a:cubicBezTo>
                    <a:pt x="56" y="14"/>
                    <a:pt x="56" y="14"/>
                    <a:pt x="56" y="14"/>
                  </a:cubicBezTo>
                  <a:cubicBezTo>
                    <a:pt x="56" y="14"/>
                    <a:pt x="56" y="15"/>
                    <a:pt x="56" y="16"/>
                  </a:cubicBezTo>
                  <a:cubicBezTo>
                    <a:pt x="56" y="16"/>
                    <a:pt x="56" y="16"/>
                    <a:pt x="56" y="16"/>
                  </a:cubicBezTo>
                  <a:cubicBezTo>
                    <a:pt x="55" y="17"/>
                    <a:pt x="55" y="19"/>
                    <a:pt x="55" y="21"/>
                  </a:cubicBezTo>
                  <a:cubicBezTo>
                    <a:pt x="55" y="21"/>
                    <a:pt x="55" y="21"/>
                    <a:pt x="55" y="21"/>
                  </a:cubicBezTo>
                  <a:cubicBezTo>
                    <a:pt x="54" y="25"/>
                    <a:pt x="54" y="30"/>
                    <a:pt x="54" y="32"/>
                  </a:cubicBezTo>
                  <a:cubicBezTo>
                    <a:pt x="54" y="32"/>
                    <a:pt x="54" y="32"/>
                    <a:pt x="54" y="32"/>
                  </a:cubicBezTo>
                  <a:cubicBezTo>
                    <a:pt x="53" y="43"/>
                    <a:pt x="53" y="43"/>
                    <a:pt x="53" y="43"/>
                  </a:cubicBezTo>
                  <a:cubicBezTo>
                    <a:pt x="46" y="34"/>
                    <a:pt x="46" y="34"/>
                    <a:pt x="46" y="34"/>
                  </a:cubicBezTo>
                  <a:cubicBezTo>
                    <a:pt x="43" y="30"/>
                    <a:pt x="41" y="29"/>
                    <a:pt x="39" y="29"/>
                  </a:cubicBezTo>
                  <a:cubicBezTo>
                    <a:pt x="39" y="29"/>
                    <a:pt x="39" y="29"/>
                    <a:pt x="39" y="29"/>
                  </a:cubicBezTo>
                  <a:cubicBezTo>
                    <a:pt x="36" y="29"/>
                    <a:pt x="33" y="31"/>
                    <a:pt x="30" y="35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27" y="38"/>
                    <a:pt x="26" y="43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51"/>
                    <a:pt x="27" y="55"/>
                    <a:pt x="29" y="58"/>
                  </a:cubicBezTo>
                  <a:cubicBezTo>
                    <a:pt x="29" y="58"/>
                    <a:pt x="29" y="58"/>
                    <a:pt x="29" y="58"/>
                  </a:cubicBezTo>
                  <a:cubicBezTo>
                    <a:pt x="34" y="65"/>
                    <a:pt x="41" y="68"/>
                    <a:pt x="47" y="68"/>
                  </a:cubicBezTo>
                  <a:cubicBezTo>
                    <a:pt x="47" y="68"/>
                    <a:pt x="47" y="68"/>
                    <a:pt x="47" y="68"/>
                  </a:cubicBezTo>
                  <a:cubicBezTo>
                    <a:pt x="55" y="68"/>
                    <a:pt x="63" y="63"/>
                    <a:pt x="68" y="53"/>
                  </a:cubicBezTo>
                  <a:cubicBezTo>
                    <a:pt x="68" y="53"/>
                    <a:pt x="68" y="53"/>
                    <a:pt x="68" y="53"/>
                  </a:cubicBezTo>
                  <a:cubicBezTo>
                    <a:pt x="69" y="51"/>
                    <a:pt x="69" y="51"/>
                    <a:pt x="69" y="51"/>
                  </a:cubicBezTo>
                  <a:cubicBezTo>
                    <a:pt x="72" y="51"/>
                    <a:pt x="72" y="51"/>
                    <a:pt x="72" y="51"/>
                  </a:cubicBezTo>
                  <a:cubicBezTo>
                    <a:pt x="77" y="52"/>
                    <a:pt x="80" y="53"/>
                    <a:pt x="83" y="55"/>
                  </a:cubicBezTo>
                  <a:cubicBezTo>
                    <a:pt x="83" y="55"/>
                    <a:pt x="83" y="55"/>
                    <a:pt x="83" y="55"/>
                  </a:cubicBezTo>
                  <a:cubicBezTo>
                    <a:pt x="86" y="58"/>
                    <a:pt x="87" y="61"/>
                    <a:pt x="87" y="64"/>
                  </a:cubicBezTo>
                  <a:cubicBezTo>
                    <a:pt x="87" y="64"/>
                    <a:pt x="87" y="64"/>
                    <a:pt x="87" y="64"/>
                  </a:cubicBezTo>
                  <a:cubicBezTo>
                    <a:pt x="87" y="70"/>
                    <a:pt x="84" y="75"/>
                    <a:pt x="80" y="79"/>
                  </a:cubicBezTo>
                  <a:cubicBezTo>
                    <a:pt x="80" y="79"/>
                    <a:pt x="80" y="79"/>
                    <a:pt x="80" y="79"/>
                  </a:cubicBezTo>
                  <a:cubicBezTo>
                    <a:pt x="76" y="84"/>
                    <a:pt x="71" y="87"/>
                    <a:pt x="67" y="90"/>
                  </a:cubicBezTo>
                  <a:cubicBezTo>
                    <a:pt x="67" y="90"/>
                    <a:pt x="67" y="90"/>
                    <a:pt x="67" y="90"/>
                  </a:cubicBezTo>
                  <a:cubicBezTo>
                    <a:pt x="61" y="93"/>
                    <a:pt x="53" y="94"/>
                    <a:pt x="46" y="94"/>
                  </a:cubicBezTo>
                  <a:cubicBezTo>
                    <a:pt x="46" y="94"/>
                    <a:pt x="46" y="94"/>
                    <a:pt x="46" y="94"/>
                  </a:cubicBezTo>
                  <a:cubicBezTo>
                    <a:pt x="33" y="94"/>
                    <a:pt x="20" y="90"/>
                    <a:pt x="12" y="8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36" tIns="45717" rIns="91436" bIns="45717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30" name="Freeform 68"/>
            <p:cNvSpPr>
              <a:spLocks noEditPoints="1"/>
            </p:cNvSpPr>
            <p:nvPr/>
          </p:nvSpPr>
          <p:spPr bwMode="auto">
            <a:xfrm>
              <a:off x="9689637" y="3081867"/>
              <a:ext cx="457200" cy="512690"/>
            </a:xfrm>
            <a:custGeom>
              <a:avLst/>
              <a:gdLst>
                <a:gd name="T0" fmla="*/ 23 w 97"/>
                <a:gd name="T1" fmla="*/ 74 h 109"/>
                <a:gd name="T2" fmla="*/ 7 w 97"/>
                <a:gd name="T3" fmla="*/ 47 h 109"/>
                <a:gd name="T4" fmla="*/ 6 w 97"/>
                <a:gd name="T5" fmla="*/ 47 h 109"/>
                <a:gd name="T6" fmla="*/ 6 w 97"/>
                <a:gd name="T7" fmla="*/ 47 h 109"/>
                <a:gd name="T8" fmla="*/ 6 w 97"/>
                <a:gd name="T9" fmla="*/ 47 h 109"/>
                <a:gd name="T10" fmla="*/ 5 w 97"/>
                <a:gd name="T11" fmla="*/ 48 h 109"/>
                <a:gd name="T12" fmla="*/ 20 w 97"/>
                <a:gd name="T13" fmla="*/ 26 h 109"/>
                <a:gd name="T14" fmla="*/ 24 w 97"/>
                <a:gd name="T15" fmla="*/ 22 h 109"/>
                <a:gd name="T16" fmla="*/ 31 w 97"/>
                <a:gd name="T17" fmla="*/ 37 h 109"/>
                <a:gd name="T18" fmla="*/ 37 w 97"/>
                <a:gd name="T19" fmla="*/ 44 h 109"/>
                <a:gd name="T20" fmla="*/ 40 w 97"/>
                <a:gd name="T21" fmla="*/ 45 h 109"/>
                <a:gd name="T22" fmla="*/ 44 w 97"/>
                <a:gd name="T23" fmla="*/ 43 h 109"/>
                <a:gd name="T24" fmla="*/ 50 w 97"/>
                <a:gd name="T25" fmla="*/ 39 h 109"/>
                <a:gd name="T26" fmla="*/ 39 w 97"/>
                <a:gd name="T27" fmla="*/ 20 h 109"/>
                <a:gd name="T28" fmla="*/ 37 w 97"/>
                <a:gd name="T29" fmla="*/ 17 h 109"/>
                <a:gd name="T30" fmla="*/ 52 w 97"/>
                <a:gd name="T31" fmla="*/ 4 h 109"/>
                <a:gd name="T32" fmla="*/ 55 w 97"/>
                <a:gd name="T33" fmla="*/ 0 h 109"/>
                <a:gd name="T34" fmla="*/ 96 w 97"/>
                <a:gd name="T35" fmla="*/ 69 h 109"/>
                <a:gd name="T36" fmla="*/ 97 w 97"/>
                <a:gd name="T37" fmla="*/ 72 h 109"/>
                <a:gd name="T38" fmla="*/ 83 w 97"/>
                <a:gd name="T39" fmla="*/ 82 h 109"/>
                <a:gd name="T40" fmla="*/ 81 w 97"/>
                <a:gd name="T41" fmla="*/ 84 h 109"/>
                <a:gd name="T42" fmla="*/ 60 w 97"/>
                <a:gd name="T43" fmla="*/ 57 h 109"/>
                <a:gd name="T44" fmla="*/ 50 w 97"/>
                <a:gd name="T45" fmla="*/ 63 h 109"/>
                <a:gd name="T46" fmla="*/ 47 w 97"/>
                <a:gd name="T47" fmla="*/ 70 h 109"/>
                <a:gd name="T48" fmla="*/ 48 w 97"/>
                <a:gd name="T49" fmla="*/ 76 h 109"/>
                <a:gd name="T50" fmla="*/ 54 w 97"/>
                <a:gd name="T51" fmla="*/ 93 h 109"/>
                <a:gd name="T52" fmla="*/ 42 w 97"/>
                <a:gd name="T53" fmla="*/ 107 h 109"/>
                <a:gd name="T54" fmla="*/ 38 w 97"/>
                <a:gd name="T55" fmla="*/ 109 h 109"/>
                <a:gd name="T56" fmla="*/ 19 w 97"/>
                <a:gd name="T57" fmla="*/ 49 h 109"/>
                <a:gd name="T58" fmla="*/ 29 w 97"/>
                <a:gd name="T59" fmla="*/ 68 h 109"/>
                <a:gd name="T60" fmla="*/ 42 w 97"/>
                <a:gd name="T61" fmla="*/ 98 h 109"/>
                <a:gd name="T62" fmla="*/ 46 w 97"/>
                <a:gd name="T63" fmla="*/ 93 h 109"/>
                <a:gd name="T64" fmla="*/ 41 w 97"/>
                <a:gd name="T65" fmla="*/ 79 h 109"/>
                <a:gd name="T66" fmla="*/ 39 w 97"/>
                <a:gd name="T67" fmla="*/ 70 h 109"/>
                <a:gd name="T68" fmla="*/ 45 w 97"/>
                <a:gd name="T69" fmla="*/ 57 h 109"/>
                <a:gd name="T70" fmla="*/ 59 w 97"/>
                <a:gd name="T71" fmla="*/ 48 h 109"/>
                <a:gd name="T72" fmla="*/ 64 w 97"/>
                <a:gd name="T73" fmla="*/ 49 h 109"/>
                <a:gd name="T74" fmla="*/ 82 w 97"/>
                <a:gd name="T75" fmla="*/ 74 h 109"/>
                <a:gd name="T76" fmla="*/ 88 w 97"/>
                <a:gd name="T77" fmla="*/ 69 h 109"/>
                <a:gd name="T78" fmla="*/ 54 w 97"/>
                <a:gd name="T79" fmla="*/ 13 h 109"/>
                <a:gd name="T80" fmla="*/ 47 w 97"/>
                <a:gd name="T81" fmla="*/ 18 h 109"/>
                <a:gd name="T82" fmla="*/ 58 w 97"/>
                <a:gd name="T83" fmla="*/ 39 h 109"/>
                <a:gd name="T84" fmla="*/ 57 w 97"/>
                <a:gd name="T85" fmla="*/ 44 h 109"/>
                <a:gd name="T86" fmla="*/ 49 w 97"/>
                <a:gd name="T87" fmla="*/ 49 h 109"/>
                <a:gd name="T88" fmla="*/ 40 w 97"/>
                <a:gd name="T89" fmla="*/ 53 h 109"/>
                <a:gd name="T90" fmla="*/ 34 w 97"/>
                <a:gd name="T91" fmla="*/ 51 h 109"/>
                <a:gd name="T92" fmla="*/ 25 w 97"/>
                <a:gd name="T93" fmla="*/ 42 h 109"/>
                <a:gd name="T94" fmla="*/ 21 w 97"/>
                <a:gd name="T95" fmla="*/ 36 h 109"/>
                <a:gd name="T96" fmla="*/ 13 w 97"/>
                <a:gd name="T97" fmla="*/ 42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97" h="109">
                  <a:moveTo>
                    <a:pt x="37" y="105"/>
                  </a:moveTo>
                  <a:cubicBezTo>
                    <a:pt x="35" y="100"/>
                    <a:pt x="29" y="86"/>
                    <a:pt x="23" y="74"/>
                  </a:cubicBezTo>
                  <a:cubicBezTo>
                    <a:pt x="23" y="74"/>
                    <a:pt x="23" y="74"/>
                    <a:pt x="23" y="74"/>
                  </a:cubicBezTo>
                  <a:cubicBezTo>
                    <a:pt x="17" y="61"/>
                    <a:pt x="10" y="49"/>
                    <a:pt x="7" y="47"/>
                  </a:cubicBezTo>
                  <a:cubicBezTo>
                    <a:pt x="7" y="47"/>
                    <a:pt x="7" y="47"/>
                    <a:pt x="7" y="47"/>
                  </a:cubicBezTo>
                  <a:cubicBezTo>
                    <a:pt x="6" y="47"/>
                    <a:pt x="6" y="47"/>
                    <a:pt x="6" y="47"/>
                  </a:cubicBezTo>
                  <a:cubicBezTo>
                    <a:pt x="6" y="47"/>
                    <a:pt x="6" y="47"/>
                    <a:pt x="6" y="47"/>
                  </a:cubicBezTo>
                  <a:cubicBezTo>
                    <a:pt x="6" y="47"/>
                    <a:pt x="6" y="47"/>
                    <a:pt x="6" y="47"/>
                  </a:cubicBezTo>
                  <a:cubicBezTo>
                    <a:pt x="6" y="47"/>
                    <a:pt x="6" y="47"/>
                    <a:pt x="6" y="47"/>
                  </a:cubicBezTo>
                  <a:cubicBezTo>
                    <a:pt x="6" y="47"/>
                    <a:pt x="6" y="47"/>
                    <a:pt x="6" y="47"/>
                  </a:cubicBezTo>
                  <a:cubicBezTo>
                    <a:pt x="6" y="47"/>
                    <a:pt x="5" y="48"/>
                    <a:pt x="5" y="48"/>
                  </a:cubicBezTo>
                  <a:cubicBezTo>
                    <a:pt x="5" y="48"/>
                    <a:pt x="5" y="48"/>
                    <a:pt x="5" y="48"/>
                  </a:cubicBezTo>
                  <a:cubicBezTo>
                    <a:pt x="0" y="42"/>
                    <a:pt x="0" y="42"/>
                    <a:pt x="0" y="42"/>
                  </a:cubicBezTo>
                  <a:cubicBezTo>
                    <a:pt x="7" y="36"/>
                    <a:pt x="14" y="32"/>
                    <a:pt x="20" y="26"/>
                  </a:cubicBezTo>
                  <a:cubicBezTo>
                    <a:pt x="20" y="26"/>
                    <a:pt x="20" y="26"/>
                    <a:pt x="20" y="26"/>
                  </a:cubicBezTo>
                  <a:cubicBezTo>
                    <a:pt x="24" y="22"/>
                    <a:pt x="24" y="22"/>
                    <a:pt x="24" y="22"/>
                  </a:cubicBezTo>
                  <a:cubicBezTo>
                    <a:pt x="26" y="28"/>
                    <a:pt x="26" y="28"/>
                    <a:pt x="26" y="28"/>
                  </a:cubicBezTo>
                  <a:cubicBezTo>
                    <a:pt x="27" y="30"/>
                    <a:pt x="29" y="34"/>
                    <a:pt x="31" y="37"/>
                  </a:cubicBezTo>
                  <a:cubicBezTo>
                    <a:pt x="31" y="37"/>
                    <a:pt x="31" y="37"/>
                    <a:pt x="31" y="37"/>
                  </a:cubicBezTo>
                  <a:cubicBezTo>
                    <a:pt x="33" y="41"/>
                    <a:pt x="36" y="44"/>
                    <a:pt x="37" y="44"/>
                  </a:cubicBezTo>
                  <a:cubicBezTo>
                    <a:pt x="37" y="44"/>
                    <a:pt x="37" y="44"/>
                    <a:pt x="37" y="44"/>
                  </a:cubicBezTo>
                  <a:cubicBezTo>
                    <a:pt x="39" y="45"/>
                    <a:pt x="40" y="45"/>
                    <a:pt x="40" y="45"/>
                  </a:cubicBezTo>
                  <a:cubicBezTo>
                    <a:pt x="40" y="45"/>
                    <a:pt x="40" y="45"/>
                    <a:pt x="40" y="45"/>
                  </a:cubicBezTo>
                  <a:cubicBezTo>
                    <a:pt x="42" y="45"/>
                    <a:pt x="42" y="44"/>
                    <a:pt x="44" y="43"/>
                  </a:cubicBezTo>
                  <a:cubicBezTo>
                    <a:pt x="44" y="43"/>
                    <a:pt x="44" y="43"/>
                    <a:pt x="44" y="43"/>
                  </a:cubicBezTo>
                  <a:cubicBezTo>
                    <a:pt x="46" y="42"/>
                    <a:pt x="48" y="40"/>
                    <a:pt x="50" y="39"/>
                  </a:cubicBezTo>
                  <a:cubicBezTo>
                    <a:pt x="50" y="39"/>
                    <a:pt x="50" y="39"/>
                    <a:pt x="50" y="39"/>
                  </a:cubicBezTo>
                  <a:cubicBezTo>
                    <a:pt x="48" y="32"/>
                    <a:pt x="43" y="26"/>
                    <a:pt x="39" y="20"/>
                  </a:cubicBezTo>
                  <a:cubicBezTo>
                    <a:pt x="39" y="20"/>
                    <a:pt x="39" y="20"/>
                    <a:pt x="39" y="20"/>
                  </a:cubicBezTo>
                  <a:cubicBezTo>
                    <a:pt x="37" y="17"/>
                    <a:pt x="37" y="17"/>
                    <a:pt x="37" y="17"/>
                  </a:cubicBezTo>
                  <a:cubicBezTo>
                    <a:pt x="40" y="14"/>
                    <a:pt x="40" y="14"/>
                    <a:pt x="40" y="14"/>
                  </a:cubicBezTo>
                  <a:cubicBezTo>
                    <a:pt x="44" y="11"/>
                    <a:pt x="48" y="8"/>
                    <a:pt x="52" y="4"/>
                  </a:cubicBezTo>
                  <a:cubicBezTo>
                    <a:pt x="52" y="4"/>
                    <a:pt x="52" y="4"/>
                    <a:pt x="52" y="4"/>
                  </a:cubicBezTo>
                  <a:cubicBezTo>
                    <a:pt x="55" y="0"/>
                    <a:pt x="55" y="0"/>
                    <a:pt x="55" y="0"/>
                  </a:cubicBezTo>
                  <a:cubicBezTo>
                    <a:pt x="58" y="4"/>
                    <a:pt x="58" y="4"/>
                    <a:pt x="58" y="4"/>
                  </a:cubicBezTo>
                  <a:cubicBezTo>
                    <a:pt x="71" y="22"/>
                    <a:pt x="89" y="48"/>
                    <a:pt x="96" y="69"/>
                  </a:cubicBezTo>
                  <a:cubicBezTo>
                    <a:pt x="96" y="69"/>
                    <a:pt x="96" y="69"/>
                    <a:pt x="96" y="69"/>
                  </a:cubicBezTo>
                  <a:cubicBezTo>
                    <a:pt x="97" y="72"/>
                    <a:pt x="97" y="72"/>
                    <a:pt x="97" y="72"/>
                  </a:cubicBezTo>
                  <a:cubicBezTo>
                    <a:pt x="95" y="74"/>
                    <a:pt x="95" y="74"/>
                    <a:pt x="95" y="74"/>
                  </a:cubicBezTo>
                  <a:cubicBezTo>
                    <a:pt x="91" y="77"/>
                    <a:pt x="87" y="80"/>
                    <a:pt x="83" y="82"/>
                  </a:cubicBezTo>
                  <a:cubicBezTo>
                    <a:pt x="83" y="82"/>
                    <a:pt x="83" y="82"/>
                    <a:pt x="83" y="82"/>
                  </a:cubicBezTo>
                  <a:cubicBezTo>
                    <a:pt x="81" y="84"/>
                    <a:pt x="81" y="84"/>
                    <a:pt x="81" y="84"/>
                  </a:cubicBezTo>
                  <a:cubicBezTo>
                    <a:pt x="78" y="82"/>
                    <a:pt x="78" y="82"/>
                    <a:pt x="78" y="82"/>
                  </a:cubicBezTo>
                  <a:cubicBezTo>
                    <a:pt x="71" y="75"/>
                    <a:pt x="65" y="65"/>
                    <a:pt x="60" y="57"/>
                  </a:cubicBezTo>
                  <a:cubicBezTo>
                    <a:pt x="60" y="57"/>
                    <a:pt x="60" y="57"/>
                    <a:pt x="60" y="57"/>
                  </a:cubicBezTo>
                  <a:cubicBezTo>
                    <a:pt x="56" y="59"/>
                    <a:pt x="52" y="61"/>
                    <a:pt x="50" y="63"/>
                  </a:cubicBezTo>
                  <a:cubicBezTo>
                    <a:pt x="50" y="63"/>
                    <a:pt x="50" y="63"/>
                    <a:pt x="50" y="63"/>
                  </a:cubicBezTo>
                  <a:cubicBezTo>
                    <a:pt x="48" y="65"/>
                    <a:pt x="47" y="67"/>
                    <a:pt x="47" y="70"/>
                  </a:cubicBezTo>
                  <a:cubicBezTo>
                    <a:pt x="47" y="70"/>
                    <a:pt x="47" y="70"/>
                    <a:pt x="47" y="70"/>
                  </a:cubicBezTo>
                  <a:cubicBezTo>
                    <a:pt x="47" y="71"/>
                    <a:pt x="47" y="73"/>
                    <a:pt x="48" y="76"/>
                  </a:cubicBezTo>
                  <a:cubicBezTo>
                    <a:pt x="48" y="76"/>
                    <a:pt x="48" y="76"/>
                    <a:pt x="48" y="76"/>
                  </a:cubicBezTo>
                  <a:cubicBezTo>
                    <a:pt x="50" y="83"/>
                    <a:pt x="54" y="87"/>
                    <a:pt x="54" y="93"/>
                  </a:cubicBezTo>
                  <a:cubicBezTo>
                    <a:pt x="54" y="93"/>
                    <a:pt x="54" y="93"/>
                    <a:pt x="54" y="93"/>
                  </a:cubicBezTo>
                  <a:cubicBezTo>
                    <a:pt x="54" y="99"/>
                    <a:pt x="50" y="103"/>
                    <a:pt x="42" y="107"/>
                  </a:cubicBezTo>
                  <a:cubicBezTo>
                    <a:pt x="42" y="107"/>
                    <a:pt x="42" y="107"/>
                    <a:pt x="42" y="107"/>
                  </a:cubicBezTo>
                  <a:cubicBezTo>
                    <a:pt x="38" y="109"/>
                    <a:pt x="38" y="109"/>
                    <a:pt x="38" y="109"/>
                  </a:cubicBezTo>
                  <a:cubicBezTo>
                    <a:pt x="37" y="105"/>
                    <a:pt x="37" y="105"/>
                    <a:pt x="37" y="105"/>
                  </a:cubicBezTo>
                  <a:close/>
                  <a:moveTo>
                    <a:pt x="19" y="49"/>
                  </a:moveTo>
                  <a:cubicBezTo>
                    <a:pt x="22" y="54"/>
                    <a:pt x="26" y="61"/>
                    <a:pt x="29" y="68"/>
                  </a:cubicBezTo>
                  <a:cubicBezTo>
                    <a:pt x="29" y="68"/>
                    <a:pt x="29" y="68"/>
                    <a:pt x="29" y="68"/>
                  </a:cubicBezTo>
                  <a:cubicBezTo>
                    <a:pt x="35" y="79"/>
                    <a:pt x="39" y="91"/>
                    <a:pt x="42" y="98"/>
                  </a:cubicBezTo>
                  <a:cubicBezTo>
                    <a:pt x="42" y="98"/>
                    <a:pt x="42" y="98"/>
                    <a:pt x="42" y="98"/>
                  </a:cubicBezTo>
                  <a:cubicBezTo>
                    <a:pt x="46" y="95"/>
                    <a:pt x="46" y="94"/>
                    <a:pt x="46" y="93"/>
                  </a:cubicBezTo>
                  <a:cubicBezTo>
                    <a:pt x="46" y="93"/>
                    <a:pt x="46" y="93"/>
                    <a:pt x="46" y="93"/>
                  </a:cubicBezTo>
                  <a:cubicBezTo>
                    <a:pt x="46" y="91"/>
                    <a:pt x="43" y="86"/>
                    <a:pt x="41" y="79"/>
                  </a:cubicBezTo>
                  <a:cubicBezTo>
                    <a:pt x="41" y="79"/>
                    <a:pt x="41" y="79"/>
                    <a:pt x="41" y="79"/>
                  </a:cubicBezTo>
                  <a:cubicBezTo>
                    <a:pt x="39" y="76"/>
                    <a:pt x="39" y="73"/>
                    <a:pt x="39" y="70"/>
                  </a:cubicBezTo>
                  <a:cubicBezTo>
                    <a:pt x="39" y="70"/>
                    <a:pt x="39" y="70"/>
                    <a:pt x="39" y="70"/>
                  </a:cubicBezTo>
                  <a:cubicBezTo>
                    <a:pt x="38" y="64"/>
                    <a:pt x="41" y="59"/>
                    <a:pt x="45" y="57"/>
                  </a:cubicBezTo>
                  <a:cubicBezTo>
                    <a:pt x="45" y="57"/>
                    <a:pt x="45" y="57"/>
                    <a:pt x="45" y="57"/>
                  </a:cubicBezTo>
                  <a:cubicBezTo>
                    <a:pt x="49" y="53"/>
                    <a:pt x="54" y="51"/>
                    <a:pt x="59" y="48"/>
                  </a:cubicBezTo>
                  <a:cubicBezTo>
                    <a:pt x="59" y="48"/>
                    <a:pt x="59" y="48"/>
                    <a:pt x="59" y="48"/>
                  </a:cubicBezTo>
                  <a:cubicBezTo>
                    <a:pt x="62" y="46"/>
                    <a:pt x="62" y="46"/>
                    <a:pt x="62" y="46"/>
                  </a:cubicBezTo>
                  <a:cubicBezTo>
                    <a:pt x="64" y="49"/>
                    <a:pt x="64" y="49"/>
                    <a:pt x="64" y="49"/>
                  </a:cubicBezTo>
                  <a:cubicBezTo>
                    <a:pt x="70" y="57"/>
                    <a:pt x="76" y="67"/>
                    <a:pt x="82" y="74"/>
                  </a:cubicBezTo>
                  <a:cubicBezTo>
                    <a:pt x="82" y="74"/>
                    <a:pt x="82" y="74"/>
                    <a:pt x="82" y="74"/>
                  </a:cubicBezTo>
                  <a:cubicBezTo>
                    <a:pt x="84" y="72"/>
                    <a:pt x="86" y="71"/>
                    <a:pt x="88" y="69"/>
                  </a:cubicBezTo>
                  <a:cubicBezTo>
                    <a:pt x="88" y="69"/>
                    <a:pt x="88" y="69"/>
                    <a:pt x="88" y="69"/>
                  </a:cubicBezTo>
                  <a:cubicBezTo>
                    <a:pt x="81" y="51"/>
                    <a:pt x="66" y="29"/>
                    <a:pt x="54" y="13"/>
                  </a:cubicBezTo>
                  <a:cubicBezTo>
                    <a:pt x="54" y="13"/>
                    <a:pt x="54" y="13"/>
                    <a:pt x="54" y="13"/>
                  </a:cubicBezTo>
                  <a:cubicBezTo>
                    <a:pt x="52" y="15"/>
                    <a:pt x="50" y="17"/>
                    <a:pt x="47" y="18"/>
                  </a:cubicBezTo>
                  <a:cubicBezTo>
                    <a:pt x="47" y="18"/>
                    <a:pt x="47" y="18"/>
                    <a:pt x="47" y="18"/>
                  </a:cubicBezTo>
                  <a:cubicBezTo>
                    <a:pt x="52" y="24"/>
                    <a:pt x="56" y="31"/>
                    <a:pt x="58" y="39"/>
                  </a:cubicBezTo>
                  <a:cubicBezTo>
                    <a:pt x="58" y="39"/>
                    <a:pt x="58" y="39"/>
                    <a:pt x="58" y="39"/>
                  </a:cubicBezTo>
                  <a:cubicBezTo>
                    <a:pt x="59" y="42"/>
                    <a:pt x="59" y="42"/>
                    <a:pt x="59" y="42"/>
                  </a:cubicBezTo>
                  <a:cubicBezTo>
                    <a:pt x="57" y="44"/>
                    <a:pt x="57" y="44"/>
                    <a:pt x="57" y="44"/>
                  </a:cubicBezTo>
                  <a:cubicBezTo>
                    <a:pt x="54" y="45"/>
                    <a:pt x="52" y="47"/>
                    <a:pt x="49" y="49"/>
                  </a:cubicBezTo>
                  <a:cubicBezTo>
                    <a:pt x="49" y="49"/>
                    <a:pt x="49" y="49"/>
                    <a:pt x="49" y="49"/>
                  </a:cubicBezTo>
                  <a:cubicBezTo>
                    <a:pt x="47" y="51"/>
                    <a:pt x="44" y="53"/>
                    <a:pt x="40" y="53"/>
                  </a:cubicBezTo>
                  <a:cubicBezTo>
                    <a:pt x="40" y="53"/>
                    <a:pt x="40" y="53"/>
                    <a:pt x="40" y="53"/>
                  </a:cubicBezTo>
                  <a:cubicBezTo>
                    <a:pt x="38" y="53"/>
                    <a:pt x="36" y="52"/>
                    <a:pt x="34" y="51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30" y="50"/>
                    <a:pt x="27" y="46"/>
                    <a:pt x="25" y="42"/>
                  </a:cubicBezTo>
                  <a:cubicBezTo>
                    <a:pt x="25" y="42"/>
                    <a:pt x="25" y="42"/>
                    <a:pt x="25" y="42"/>
                  </a:cubicBezTo>
                  <a:cubicBezTo>
                    <a:pt x="23" y="40"/>
                    <a:pt x="22" y="38"/>
                    <a:pt x="21" y="36"/>
                  </a:cubicBezTo>
                  <a:cubicBezTo>
                    <a:pt x="21" y="36"/>
                    <a:pt x="21" y="36"/>
                    <a:pt x="21" y="36"/>
                  </a:cubicBezTo>
                  <a:cubicBezTo>
                    <a:pt x="18" y="38"/>
                    <a:pt x="16" y="40"/>
                    <a:pt x="13" y="42"/>
                  </a:cubicBezTo>
                  <a:cubicBezTo>
                    <a:pt x="13" y="42"/>
                    <a:pt x="13" y="42"/>
                    <a:pt x="13" y="42"/>
                  </a:cubicBezTo>
                  <a:cubicBezTo>
                    <a:pt x="15" y="44"/>
                    <a:pt x="17" y="46"/>
                    <a:pt x="19" y="4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36" tIns="45717" rIns="91436" bIns="45717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31" name="Freeform 69"/>
            <p:cNvSpPr>
              <a:spLocks noEditPoints="1"/>
            </p:cNvSpPr>
            <p:nvPr/>
          </p:nvSpPr>
          <p:spPr bwMode="auto">
            <a:xfrm>
              <a:off x="10061113" y="2921552"/>
              <a:ext cx="400050" cy="419040"/>
            </a:xfrm>
            <a:custGeom>
              <a:avLst/>
              <a:gdLst>
                <a:gd name="T0" fmla="*/ 16 w 85"/>
                <a:gd name="T1" fmla="*/ 75 h 89"/>
                <a:gd name="T2" fmla="*/ 0 w 85"/>
                <a:gd name="T3" fmla="*/ 35 h 89"/>
                <a:gd name="T4" fmla="*/ 0 w 85"/>
                <a:gd name="T5" fmla="*/ 35 h 89"/>
                <a:gd name="T6" fmla="*/ 7 w 85"/>
                <a:gd name="T7" fmla="*/ 10 h 89"/>
                <a:gd name="T8" fmla="*/ 7 w 85"/>
                <a:gd name="T9" fmla="*/ 10 h 89"/>
                <a:gd name="T10" fmla="*/ 31 w 85"/>
                <a:gd name="T11" fmla="*/ 0 h 89"/>
                <a:gd name="T12" fmla="*/ 31 w 85"/>
                <a:gd name="T13" fmla="*/ 0 h 89"/>
                <a:gd name="T14" fmla="*/ 44 w 85"/>
                <a:gd name="T15" fmla="*/ 1 h 89"/>
                <a:gd name="T16" fmla="*/ 44 w 85"/>
                <a:gd name="T17" fmla="*/ 1 h 89"/>
                <a:gd name="T18" fmla="*/ 44 w 85"/>
                <a:gd name="T19" fmla="*/ 1 h 89"/>
                <a:gd name="T20" fmla="*/ 44 w 85"/>
                <a:gd name="T21" fmla="*/ 4 h 89"/>
                <a:gd name="T22" fmla="*/ 81 w 85"/>
                <a:gd name="T23" fmla="*/ 33 h 89"/>
                <a:gd name="T24" fmla="*/ 81 w 85"/>
                <a:gd name="T25" fmla="*/ 33 h 89"/>
                <a:gd name="T26" fmla="*/ 85 w 85"/>
                <a:gd name="T27" fmla="*/ 51 h 89"/>
                <a:gd name="T28" fmla="*/ 85 w 85"/>
                <a:gd name="T29" fmla="*/ 51 h 89"/>
                <a:gd name="T30" fmla="*/ 48 w 85"/>
                <a:gd name="T31" fmla="*/ 89 h 89"/>
                <a:gd name="T32" fmla="*/ 48 w 85"/>
                <a:gd name="T33" fmla="*/ 89 h 89"/>
                <a:gd name="T34" fmla="*/ 48 w 85"/>
                <a:gd name="T35" fmla="*/ 89 h 89"/>
                <a:gd name="T36" fmla="*/ 48 w 85"/>
                <a:gd name="T37" fmla="*/ 89 h 89"/>
                <a:gd name="T38" fmla="*/ 16 w 85"/>
                <a:gd name="T39" fmla="*/ 75 h 89"/>
                <a:gd name="T40" fmla="*/ 8 w 85"/>
                <a:gd name="T41" fmla="*/ 35 h 89"/>
                <a:gd name="T42" fmla="*/ 22 w 85"/>
                <a:gd name="T43" fmla="*/ 69 h 89"/>
                <a:gd name="T44" fmla="*/ 22 w 85"/>
                <a:gd name="T45" fmla="*/ 69 h 89"/>
                <a:gd name="T46" fmla="*/ 48 w 85"/>
                <a:gd name="T47" fmla="*/ 81 h 89"/>
                <a:gd name="T48" fmla="*/ 48 w 85"/>
                <a:gd name="T49" fmla="*/ 81 h 89"/>
                <a:gd name="T50" fmla="*/ 77 w 85"/>
                <a:gd name="T51" fmla="*/ 51 h 89"/>
                <a:gd name="T52" fmla="*/ 77 w 85"/>
                <a:gd name="T53" fmla="*/ 51 h 89"/>
                <a:gd name="T54" fmla="*/ 74 w 85"/>
                <a:gd name="T55" fmla="*/ 35 h 89"/>
                <a:gd name="T56" fmla="*/ 74 w 85"/>
                <a:gd name="T57" fmla="*/ 35 h 89"/>
                <a:gd name="T58" fmla="*/ 35 w 85"/>
                <a:gd name="T59" fmla="*/ 11 h 89"/>
                <a:gd name="T60" fmla="*/ 35 w 85"/>
                <a:gd name="T61" fmla="*/ 11 h 89"/>
                <a:gd name="T62" fmla="*/ 35 w 85"/>
                <a:gd name="T63" fmla="*/ 8 h 89"/>
                <a:gd name="T64" fmla="*/ 31 w 85"/>
                <a:gd name="T65" fmla="*/ 8 h 89"/>
                <a:gd name="T66" fmla="*/ 31 w 85"/>
                <a:gd name="T67" fmla="*/ 8 h 89"/>
                <a:gd name="T68" fmla="*/ 8 w 85"/>
                <a:gd name="T69" fmla="*/ 35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85" h="89">
                  <a:moveTo>
                    <a:pt x="16" y="75"/>
                  </a:moveTo>
                  <a:cubicBezTo>
                    <a:pt x="5" y="64"/>
                    <a:pt x="0" y="49"/>
                    <a:pt x="0" y="35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0" y="26"/>
                    <a:pt x="2" y="17"/>
                    <a:pt x="7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13" y="4"/>
                    <a:pt x="21" y="0"/>
                    <a:pt x="31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5" y="0"/>
                    <a:pt x="40" y="0"/>
                    <a:pt x="44" y="1"/>
                  </a:cubicBezTo>
                  <a:cubicBezTo>
                    <a:pt x="44" y="1"/>
                    <a:pt x="44" y="1"/>
                    <a:pt x="44" y="1"/>
                  </a:cubicBezTo>
                  <a:cubicBezTo>
                    <a:pt x="44" y="1"/>
                    <a:pt x="44" y="1"/>
                    <a:pt x="44" y="1"/>
                  </a:cubicBezTo>
                  <a:cubicBezTo>
                    <a:pt x="44" y="4"/>
                    <a:pt x="44" y="4"/>
                    <a:pt x="44" y="4"/>
                  </a:cubicBezTo>
                  <a:cubicBezTo>
                    <a:pt x="60" y="6"/>
                    <a:pt x="75" y="15"/>
                    <a:pt x="81" y="33"/>
                  </a:cubicBezTo>
                  <a:cubicBezTo>
                    <a:pt x="81" y="33"/>
                    <a:pt x="81" y="33"/>
                    <a:pt x="81" y="33"/>
                  </a:cubicBezTo>
                  <a:cubicBezTo>
                    <a:pt x="84" y="39"/>
                    <a:pt x="85" y="45"/>
                    <a:pt x="85" y="51"/>
                  </a:cubicBezTo>
                  <a:cubicBezTo>
                    <a:pt x="85" y="51"/>
                    <a:pt x="85" y="51"/>
                    <a:pt x="85" y="51"/>
                  </a:cubicBezTo>
                  <a:cubicBezTo>
                    <a:pt x="85" y="73"/>
                    <a:pt x="68" y="89"/>
                    <a:pt x="48" y="89"/>
                  </a:cubicBezTo>
                  <a:cubicBezTo>
                    <a:pt x="48" y="89"/>
                    <a:pt x="48" y="89"/>
                    <a:pt x="48" y="89"/>
                  </a:cubicBezTo>
                  <a:cubicBezTo>
                    <a:pt x="48" y="89"/>
                    <a:pt x="48" y="89"/>
                    <a:pt x="48" y="89"/>
                  </a:cubicBezTo>
                  <a:cubicBezTo>
                    <a:pt x="48" y="89"/>
                    <a:pt x="48" y="89"/>
                    <a:pt x="48" y="89"/>
                  </a:cubicBezTo>
                  <a:cubicBezTo>
                    <a:pt x="37" y="89"/>
                    <a:pt x="26" y="85"/>
                    <a:pt x="16" y="75"/>
                  </a:cubicBezTo>
                  <a:close/>
                  <a:moveTo>
                    <a:pt x="8" y="35"/>
                  </a:moveTo>
                  <a:cubicBezTo>
                    <a:pt x="8" y="46"/>
                    <a:pt x="13" y="60"/>
                    <a:pt x="22" y="69"/>
                  </a:cubicBezTo>
                  <a:cubicBezTo>
                    <a:pt x="22" y="69"/>
                    <a:pt x="22" y="69"/>
                    <a:pt x="22" y="69"/>
                  </a:cubicBezTo>
                  <a:cubicBezTo>
                    <a:pt x="30" y="78"/>
                    <a:pt x="40" y="81"/>
                    <a:pt x="48" y="81"/>
                  </a:cubicBezTo>
                  <a:cubicBezTo>
                    <a:pt x="48" y="81"/>
                    <a:pt x="48" y="81"/>
                    <a:pt x="48" y="81"/>
                  </a:cubicBezTo>
                  <a:cubicBezTo>
                    <a:pt x="64" y="81"/>
                    <a:pt x="77" y="69"/>
                    <a:pt x="77" y="51"/>
                  </a:cubicBezTo>
                  <a:cubicBezTo>
                    <a:pt x="77" y="51"/>
                    <a:pt x="77" y="51"/>
                    <a:pt x="77" y="51"/>
                  </a:cubicBezTo>
                  <a:cubicBezTo>
                    <a:pt x="77" y="46"/>
                    <a:pt x="76" y="41"/>
                    <a:pt x="74" y="35"/>
                  </a:cubicBezTo>
                  <a:cubicBezTo>
                    <a:pt x="74" y="35"/>
                    <a:pt x="74" y="35"/>
                    <a:pt x="74" y="35"/>
                  </a:cubicBezTo>
                  <a:cubicBezTo>
                    <a:pt x="67" y="18"/>
                    <a:pt x="54" y="12"/>
                    <a:pt x="35" y="11"/>
                  </a:cubicBezTo>
                  <a:cubicBezTo>
                    <a:pt x="35" y="11"/>
                    <a:pt x="35" y="11"/>
                    <a:pt x="35" y="11"/>
                  </a:cubicBezTo>
                  <a:cubicBezTo>
                    <a:pt x="35" y="8"/>
                    <a:pt x="35" y="8"/>
                    <a:pt x="35" y="8"/>
                  </a:cubicBezTo>
                  <a:cubicBezTo>
                    <a:pt x="34" y="8"/>
                    <a:pt x="33" y="8"/>
                    <a:pt x="31" y="8"/>
                  </a:cubicBezTo>
                  <a:cubicBezTo>
                    <a:pt x="31" y="8"/>
                    <a:pt x="31" y="8"/>
                    <a:pt x="31" y="8"/>
                  </a:cubicBezTo>
                  <a:cubicBezTo>
                    <a:pt x="15" y="8"/>
                    <a:pt x="8" y="19"/>
                    <a:pt x="8" y="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36" tIns="45717" rIns="91436" bIns="45717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32" name="Freeform 70"/>
            <p:cNvSpPr>
              <a:spLocks noEditPoints="1"/>
            </p:cNvSpPr>
            <p:nvPr/>
          </p:nvSpPr>
          <p:spPr bwMode="auto">
            <a:xfrm>
              <a:off x="10156363" y="3024726"/>
              <a:ext cx="220663" cy="244440"/>
            </a:xfrm>
            <a:custGeom>
              <a:avLst/>
              <a:gdLst>
                <a:gd name="T0" fmla="*/ 7 w 47"/>
                <a:gd name="T1" fmla="*/ 40 h 52"/>
                <a:gd name="T2" fmla="*/ 0 w 47"/>
                <a:gd name="T3" fmla="*/ 19 h 52"/>
                <a:gd name="T4" fmla="*/ 0 w 47"/>
                <a:gd name="T5" fmla="*/ 19 h 52"/>
                <a:gd name="T6" fmla="*/ 4 w 47"/>
                <a:gd name="T7" fmla="*/ 6 h 52"/>
                <a:gd name="T8" fmla="*/ 4 w 47"/>
                <a:gd name="T9" fmla="*/ 6 h 52"/>
                <a:gd name="T10" fmla="*/ 15 w 47"/>
                <a:gd name="T11" fmla="*/ 0 h 52"/>
                <a:gd name="T12" fmla="*/ 15 w 47"/>
                <a:gd name="T13" fmla="*/ 0 h 52"/>
                <a:gd name="T14" fmla="*/ 18 w 47"/>
                <a:gd name="T15" fmla="*/ 0 h 52"/>
                <a:gd name="T16" fmla="*/ 18 w 47"/>
                <a:gd name="T17" fmla="*/ 0 h 52"/>
                <a:gd name="T18" fmla="*/ 22 w 47"/>
                <a:gd name="T19" fmla="*/ 0 h 52"/>
                <a:gd name="T20" fmla="*/ 22 w 47"/>
                <a:gd name="T21" fmla="*/ 0 h 52"/>
                <a:gd name="T22" fmla="*/ 47 w 47"/>
                <a:gd name="T23" fmla="*/ 31 h 52"/>
                <a:gd name="T24" fmla="*/ 47 w 47"/>
                <a:gd name="T25" fmla="*/ 31 h 52"/>
                <a:gd name="T26" fmla="*/ 34 w 47"/>
                <a:gd name="T27" fmla="*/ 51 h 52"/>
                <a:gd name="T28" fmla="*/ 34 w 47"/>
                <a:gd name="T29" fmla="*/ 51 h 52"/>
                <a:gd name="T30" fmla="*/ 26 w 47"/>
                <a:gd name="T31" fmla="*/ 52 h 52"/>
                <a:gd name="T32" fmla="*/ 26 w 47"/>
                <a:gd name="T33" fmla="*/ 52 h 52"/>
                <a:gd name="T34" fmla="*/ 7 w 47"/>
                <a:gd name="T35" fmla="*/ 40 h 52"/>
                <a:gd name="T36" fmla="*/ 10 w 47"/>
                <a:gd name="T37" fmla="*/ 11 h 52"/>
                <a:gd name="T38" fmla="*/ 8 w 47"/>
                <a:gd name="T39" fmla="*/ 19 h 52"/>
                <a:gd name="T40" fmla="*/ 8 w 47"/>
                <a:gd name="T41" fmla="*/ 19 h 52"/>
                <a:gd name="T42" fmla="*/ 13 w 47"/>
                <a:gd name="T43" fmla="*/ 36 h 52"/>
                <a:gd name="T44" fmla="*/ 13 w 47"/>
                <a:gd name="T45" fmla="*/ 36 h 52"/>
                <a:gd name="T46" fmla="*/ 26 w 47"/>
                <a:gd name="T47" fmla="*/ 44 h 52"/>
                <a:gd name="T48" fmla="*/ 26 w 47"/>
                <a:gd name="T49" fmla="*/ 44 h 52"/>
                <a:gd name="T50" fmla="*/ 32 w 47"/>
                <a:gd name="T51" fmla="*/ 43 h 52"/>
                <a:gd name="T52" fmla="*/ 32 w 47"/>
                <a:gd name="T53" fmla="*/ 43 h 52"/>
                <a:gd name="T54" fmla="*/ 39 w 47"/>
                <a:gd name="T55" fmla="*/ 31 h 52"/>
                <a:gd name="T56" fmla="*/ 39 w 47"/>
                <a:gd name="T57" fmla="*/ 31 h 52"/>
                <a:gd name="T58" fmla="*/ 34 w 47"/>
                <a:gd name="T59" fmla="*/ 15 h 52"/>
                <a:gd name="T60" fmla="*/ 34 w 47"/>
                <a:gd name="T61" fmla="*/ 15 h 52"/>
                <a:gd name="T62" fmla="*/ 22 w 47"/>
                <a:gd name="T63" fmla="*/ 8 h 52"/>
                <a:gd name="T64" fmla="*/ 22 w 47"/>
                <a:gd name="T65" fmla="*/ 8 h 52"/>
                <a:gd name="T66" fmla="*/ 13 w 47"/>
                <a:gd name="T67" fmla="*/ 12 h 52"/>
                <a:gd name="T68" fmla="*/ 13 w 47"/>
                <a:gd name="T69" fmla="*/ 12 h 52"/>
                <a:gd name="T70" fmla="*/ 11 w 47"/>
                <a:gd name="T71" fmla="*/ 9 h 52"/>
                <a:gd name="T72" fmla="*/ 10 w 47"/>
                <a:gd name="T73" fmla="*/ 11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47" h="52">
                  <a:moveTo>
                    <a:pt x="7" y="40"/>
                  </a:moveTo>
                  <a:cubicBezTo>
                    <a:pt x="2" y="34"/>
                    <a:pt x="0" y="26"/>
                    <a:pt x="0" y="19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14"/>
                    <a:pt x="1" y="10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6" y="3"/>
                    <a:pt x="10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6" y="0"/>
                    <a:pt x="17" y="0"/>
                    <a:pt x="18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20" y="0"/>
                    <a:pt x="21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37" y="0"/>
                    <a:pt x="47" y="17"/>
                    <a:pt x="47" y="31"/>
                  </a:cubicBezTo>
                  <a:cubicBezTo>
                    <a:pt x="47" y="31"/>
                    <a:pt x="47" y="31"/>
                    <a:pt x="47" y="31"/>
                  </a:cubicBezTo>
                  <a:cubicBezTo>
                    <a:pt x="47" y="39"/>
                    <a:pt x="43" y="47"/>
                    <a:pt x="34" y="51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32" y="52"/>
                    <a:pt x="29" y="52"/>
                    <a:pt x="26" y="52"/>
                  </a:cubicBezTo>
                  <a:cubicBezTo>
                    <a:pt x="26" y="52"/>
                    <a:pt x="26" y="52"/>
                    <a:pt x="26" y="52"/>
                  </a:cubicBezTo>
                  <a:cubicBezTo>
                    <a:pt x="18" y="52"/>
                    <a:pt x="11" y="47"/>
                    <a:pt x="7" y="40"/>
                  </a:cubicBezTo>
                  <a:close/>
                  <a:moveTo>
                    <a:pt x="10" y="11"/>
                  </a:moveTo>
                  <a:cubicBezTo>
                    <a:pt x="9" y="12"/>
                    <a:pt x="8" y="15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24"/>
                    <a:pt x="10" y="31"/>
                    <a:pt x="13" y="36"/>
                  </a:cubicBezTo>
                  <a:cubicBezTo>
                    <a:pt x="13" y="36"/>
                    <a:pt x="13" y="36"/>
                    <a:pt x="13" y="36"/>
                  </a:cubicBezTo>
                  <a:cubicBezTo>
                    <a:pt x="17" y="41"/>
                    <a:pt x="21" y="44"/>
                    <a:pt x="26" y="44"/>
                  </a:cubicBezTo>
                  <a:cubicBezTo>
                    <a:pt x="26" y="44"/>
                    <a:pt x="26" y="44"/>
                    <a:pt x="26" y="44"/>
                  </a:cubicBezTo>
                  <a:cubicBezTo>
                    <a:pt x="28" y="44"/>
                    <a:pt x="30" y="44"/>
                    <a:pt x="32" y="43"/>
                  </a:cubicBezTo>
                  <a:cubicBezTo>
                    <a:pt x="32" y="43"/>
                    <a:pt x="32" y="43"/>
                    <a:pt x="32" y="43"/>
                  </a:cubicBezTo>
                  <a:cubicBezTo>
                    <a:pt x="37" y="41"/>
                    <a:pt x="39" y="37"/>
                    <a:pt x="39" y="31"/>
                  </a:cubicBezTo>
                  <a:cubicBezTo>
                    <a:pt x="39" y="31"/>
                    <a:pt x="39" y="31"/>
                    <a:pt x="39" y="31"/>
                  </a:cubicBezTo>
                  <a:cubicBezTo>
                    <a:pt x="39" y="26"/>
                    <a:pt x="37" y="20"/>
                    <a:pt x="34" y="15"/>
                  </a:cubicBezTo>
                  <a:cubicBezTo>
                    <a:pt x="34" y="15"/>
                    <a:pt x="34" y="15"/>
                    <a:pt x="34" y="15"/>
                  </a:cubicBezTo>
                  <a:cubicBezTo>
                    <a:pt x="30" y="11"/>
                    <a:pt x="26" y="8"/>
                    <a:pt x="22" y="8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20" y="8"/>
                    <a:pt x="17" y="9"/>
                    <a:pt x="13" y="12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10"/>
                    <a:pt x="11" y="10"/>
                    <a:pt x="10" y="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36" tIns="45717" rIns="91436" bIns="45717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33" name="Freeform 71"/>
            <p:cNvSpPr>
              <a:spLocks noEditPoints="1"/>
            </p:cNvSpPr>
            <p:nvPr/>
          </p:nvSpPr>
          <p:spPr bwMode="auto">
            <a:xfrm>
              <a:off x="10410363" y="2700921"/>
              <a:ext cx="388938" cy="436501"/>
            </a:xfrm>
            <a:custGeom>
              <a:avLst/>
              <a:gdLst>
                <a:gd name="T0" fmla="*/ 0 w 83"/>
                <a:gd name="T1" fmla="*/ 35 h 93"/>
                <a:gd name="T2" fmla="*/ 7 w 83"/>
                <a:gd name="T3" fmla="*/ 13 h 93"/>
                <a:gd name="T4" fmla="*/ 7 w 83"/>
                <a:gd name="T5" fmla="*/ 13 h 93"/>
                <a:gd name="T6" fmla="*/ 7 w 83"/>
                <a:gd name="T7" fmla="*/ 13 h 93"/>
                <a:gd name="T8" fmla="*/ 8 w 83"/>
                <a:gd name="T9" fmla="*/ 13 h 93"/>
                <a:gd name="T10" fmla="*/ 8 w 83"/>
                <a:gd name="T11" fmla="*/ 13 h 93"/>
                <a:gd name="T12" fmla="*/ 20 w 83"/>
                <a:gd name="T13" fmla="*/ 4 h 93"/>
                <a:gd name="T14" fmla="*/ 20 w 83"/>
                <a:gd name="T15" fmla="*/ 4 h 93"/>
                <a:gd name="T16" fmla="*/ 36 w 83"/>
                <a:gd name="T17" fmla="*/ 0 h 93"/>
                <a:gd name="T18" fmla="*/ 36 w 83"/>
                <a:gd name="T19" fmla="*/ 0 h 93"/>
                <a:gd name="T20" fmla="*/ 83 w 83"/>
                <a:gd name="T21" fmla="*/ 58 h 93"/>
                <a:gd name="T22" fmla="*/ 83 w 83"/>
                <a:gd name="T23" fmla="*/ 58 h 93"/>
                <a:gd name="T24" fmla="*/ 68 w 83"/>
                <a:gd name="T25" fmla="*/ 88 h 93"/>
                <a:gd name="T26" fmla="*/ 68 w 83"/>
                <a:gd name="T27" fmla="*/ 88 h 93"/>
                <a:gd name="T28" fmla="*/ 50 w 83"/>
                <a:gd name="T29" fmla="*/ 93 h 93"/>
                <a:gd name="T30" fmla="*/ 50 w 83"/>
                <a:gd name="T31" fmla="*/ 93 h 93"/>
                <a:gd name="T32" fmla="*/ 0 w 83"/>
                <a:gd name="T33" fmla="*/ 35 h 93"/>
                <a:gd name="T34" fmla="*/ 8 w 83"/>
                <a:gd name="T35" fmla="*/ 35 h 93"/>
                <a:gd name="T36" fmla="*/ 21 w 83"/>
                <a:gd name="T37" fmla="*/ 69 h 93"/>
                <a:gd name="T38" fmla="*/ 21 w 83"/>
                <a:gd name="T39" fmla="*/ 69 h 93"/>
                <a:gd name="T40" fmla="*/ 50 w 83"/>
                <a:gd name="T41" fmla="*/ 85 h 93"/>
                <a:gd name="T42" fmla="*/ 50 w 83"/>
                <a:gd name="T43" fmla="*/ 85 h 93"/>
                <a:gd name="T44" fmla="*/ 64 w 83"/>
                <a:gd name="T45" fmla="*/ 81 h 93"/>
                <a:gd name="T46" fmla="*/ 64 w 83"/>
                <a:gd name="T47" fmla="*/ 81 h 93"/>
                <a:gd name="T48" fmla="*/ 75 w 83"/>
                <a:gd name="T49" fmla="*/ 58 h 93"/>
                <a:gd name="T50" fmla="*/ 75 w 83"/>
                <a:gd name="T51" fmla="*/ 58 h 93"/>
                <a:gd name="T52" fmla="*/ 63 w 83"/>
                <a:gd name="T53" fmla="*/ 24 h 93"/>
                <a:gd name="T54" fmla="*/ 63 w 83"/>
                <a:gd name="T55" fmla="*/ 24 h 93"/>
                <a:gd name="T56" fmla="*/ 36 w 83"/>
                <a:gd name="T57" fmla="*/ 8 h 93"/>
                <a:gd name="T58" fmla="*/ 36 w 83"/>
                <a:gd name="T59" fmla="*/ 8 h 93"/>
                <a:gd name="T60" fmla="*/ 26 w 83"/>
                <a:gd name="T61" fmla="*/ 10 h 93"/>
                <a:gd name="T62" fmla="*/ 26 w 83"/>
                <a:gd name="T63" fmla="*/ 10 h 93"/>
                <a:gd name="T64" fmla="*/ 26 w 83"/>
                <a:gd name="T65" fmla="*/ 10 h 93"/>
                <a:gd name="T66" fmla="*/ 23 w 83"/>
                <a:gd name="T67" fmla="*/ 11 h 93"/>
                <a:gd name="T68" fmla="*/ 23 w 83"/>
                <a:gd name="T69" fmla="*/ 11 h 93"/>
                <a:gd name="T70" fmla="*/ 13 w 83"/>
                <a:gd name="T71" fmla="*/ 18 h 93"/>
                <a:gd name="T72" fmla="*/ 13 w 83"/>
                <a:gd name="T73" fmla="*/ 18 h 93"/>
                <a:gd name="T74" fmla="*/ 8 w 83"/>
                <a:gd name="T75" fmla="*/ 35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83" h="93">
                  <a:moveTo>
                    <a:pt x="0" y="35"/>
                  </a:moveTo>
                  <a:cubicBezTo>
                    <a:pt x="0" y="27"/>
                    <a:pt x="2" y="20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3"/>
                    <a:pt x="8" y="13"/>
                    <a:pt x="8" y="13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11" y="9"/>
                    <a:pt x="15" y="6"/>
                    <a:pt x="20" y="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6" y="1"/>
                    <a:pt x="31" y="0"/>
                    <a:pt x="36" y="0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64" y="0"/>
                    <a:pt x="83" y="32"/>
                    <a:pt x="83" y="58"/>
                  </a:cubicBezTo>
                  <a:cubicBezTo>
                    <a:pt x="83" y="58"/>
                    <a:pt x="83" y="58"/>
                    <a:pt x="83" y="58"/>
                  </a:cubicBezTo>
                  <a:cubicBezTo>
                    <a:pt x="83" y="70"/>
                    <a:pt x="79" y="81"/>
                    <a:pt x="68" y="88"/>
                  </a:cubicBezTo>
                  <a:cubicBezTo>
                    <a:pt x="68" y="88"/>
                    <a:pt x="68" y="88"/>
                    <a:pt x="68" y="88"/>
                  </a:cubicBezTo>
                  <a:cubicBezTo>
                    <a:pt x="62" y="92"/>
                    <a:pt x="56" y="93"/>
                    <a:pt x="50" y="93"/>
                  </a:cubicBezTo>
                  <a:cubicBezTo>
                    <a:pt x="50" y="93"/>
                    <a:pt x="50" y="93"/>
                    <a:pt x="50" y="93"/>
                  </a:cubicBezTo>
                  <a:cubicBezTo>
                    <a:pt x="22" y="93"/>
                    <a:pt x="0" y="62"/>
                    <a:pt x="0" y="35"/>
                  </a:cubicBezTo>
                  <a:close/>
                  <a:moveTo>
                    <a:pt x="8" y="35"/>
                  </a:moveTo>
                  <a:cubicBezTo>
                    <a:pt x="8" y="46"/>
                    <a:pt x="13" y="59"/>
                    <a:pt x="21" y="69"/>
                  </a:cubicBezTo>
                  <a:cubicBezTo>
                    <a:pt x="21" y="69"/>
                    <a:pt x="21" y="69"/>
                    <a:pt x="21" y="69"/>
                  </a:cubicBezTo>
                  <a:cubicBezTo>
                    <a:pt x="29" y="79"/>
                    <a:pt x="39" y="85"/>
                    <a:pt x="50" y="85"/>
                  </a:cubicBezTo>
                  <a:cubicBezTo>
                    <a:pt x="50" y="85"/>
                    <a:pt x="50" y="85"/>
                    <a:pt x="50" y="85"/>
                  </a:cubicBezTo>
                  <a:cubicBezTo>
                    <a:pt x="54" y="85"/>
                    <a:pt x="59" y="84"/>
                    <a:pt x="64" y="81"/>
                  </a:cubicBezTo>
                  <a:cubicBezTo>
                    <a:pt x="64" y="81"/>
                    <a:pt x="64" y="81"/>
                    <a:pt x="64" y="81"/>
                  </a:cubicBezTo>
                  <a:cubicBezTo>
                    <a:pt x="72" y="76"/>
                    <a:pt x="75" y="68"/>
                    <a:pt x="75" y="58"/>
                  </a:cubicBezTo>
                  <a:cubicBezTo>
                    <a:pt x="75" y="58"/>
                    <a:pt x="75" y="58"/>
                    <a:pt x="75" y="58"/>
                  </a:cubicBezTo>
                  <a:cubicBezTo>
                    <a:pt x="75" y="47"/>
                    <a:pt x="71" y="34"/>
                    <a:pt x="63" y="24"/>
                  </a:cubicBezTo>
                  <a:cubicBezTo>
                    <a:pt x="63" y="24"/>
                    <a:pt x="63" y="24"/>
                    <a:pt x="63" y="24"/>
                  </a:cubicBezTo>
                  <a:cubicBezTo>
                    <a:pt x="56" y="14"/>
                    <a:pt x="46" y="8"/>
                    <a:pt x="36" y="8"/>
                  </a:cubicBezTo>
                  <a:cubicBezTo>
                    <a:pt x="36" y="8"/>
                    <a:pt x="36" y="8"/>
                    <a:pt x="36" y="8"/>
                  </a:cubicBezTo>
                  <a:cubicBezTo>
                    <a:pt x="33" y="8"/>
                    <a:pt x="29" y="8"/>
                    <a:pt x="26" y="10"/>
                  </a:cubicBezTo>
                  <a:cubicBezTo>
                    <a:pt x="26" y="10"/>
                    <a:pt x="26" y="10"/>
                    <a:pt x="26" y="10"/>
                  </a:cubicBezTo>
                  <a:cubicBezTo>
                    <a:pt x="26" y="10"/>
                    <a:pt x="26" y="10"/>
                    <a:pt x="26" y="10"/>
                  </a:cubicBezTo>
                  <a:cubicBezTo>
                    <a:pt x="25" y="10"/>
                    <a:pt x="24" y="11"/>
                    <a:pt x="23" y="11"/>
                  </a:cubicBezTo>
                  <a:cubicBezTo>
                    <a:pt x="23" y="11"/>
                    <a:pt x="23" y="11"/>
                    <a:pt x="23" y="11"/>
                  </a:cubicBezTo>
                  <a:cubicBezTo>
                    <a:pt x="20" y="13"/>
                    <a:pt x="17" y="15"/>
                    <a:pt x="13" y="18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10" y="23"/>
                    <a:pt x="8" y="29"/>
                    <a:pt x="8" y="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36" tIns="45717" rIns="91436" bIns="45717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34" name="Freeform 72"/>
            <p:cNvSpPr>
              <a:spLocks noEditPoints="1"/>
            </p:cNvSpPr>
            <p:nvPr/>
          </p:nvSpPr>
          <p:spPr bwMode="auto">
            <a:xfrm>
              <a:off x="10494499" y="2789809"/>
              <a:ext cx="234950" cy="296821"/>
            </a:xfrm>
            <a:custGeom>
              <a:avLst/>
              <a:gdLst>
                <a:gd name="T0" fmla="*/ 7 w 50"/>
                <a:gd name="T1" fmla="*/ 48 h 63"/>
                <a:gd name="T2" fmla="*/ 0 w 50"/>
                <a:gd name="T3" fmla="*/ 22 h 63"/>
                <a:gd name="T4" fmla="*/ 0 w 50"/>
                <a:gd name="T5" fmla="*/ 22 h 63"/>
                <a:gd name="T6" fmla="*/ 3 w 50"/>
                <a:gd name="T7" fmla="*/ 8 h 63"/>
                <a:gd name="T8" fmla="*/ 3 w 50"/>
                <a:gd name="T9" fmla="*/ 8 h 63"/>
                <a:gd name="T10" fmla="*/ 15 w 50"/>
                <a:gd name="T11" fmla="*/ 1 h 63"/>
                <a:gd name="T12" fmla="*/ 15 w 50"/>
                <a:gd name="T13" fmla="*/ 1 h 63"/>
                <a:gd name="T14" fmla="*/ 24 w 50"/>
                <a:gd name="T15" fmla="*/ 3 h 63"/>
                <a:gd name="T16" fmla="*/ 24 w 50"/>
                <a:gd name="T17" fmla="*/ 3 h 63"/>
                <a:gd name="T18" fmla="*/ 21 w 50"/>
                <a:gd name="T19" fmla="*/ 8 h 63"/>
                <a:gd name="T20" fmla="*/ 22 w 50"/>
                <a:gd name="T21" fmla="*/ 8 h 63"/>
                <a:gd name="T22" fmla="*/ 22 w 50"/>
                <a:gd name="T23" fmla="*/ 8 h 63"/>
                <a:gd name="T24" fmla="*/ 43 w 50"/>
                <a:gd name="T25" fmla="*/ 20 h 63"/>
                <a:gd name="T26" fmla="*/ 43 w 50"/>
                <a:gd name="T27" fmla="*/ 20 h 63"/>
                <a:gd name="T28" fmla="*/ 50 w 50"/>
                <a:gd name="T29" fmla="*/ 42 h 63"/>
                <a:gd name="T30" fmla="*/ 50 w 50"/>
                <a:gd name="T31" fmla="*/ 42 h 63"/>
                <a:gd name="T32" fmla="*/ 45 w 50"/>
                <a:gd name="T33" fmla="*/ 56 h 63"/>
                <a:gd name="T34" fmla="*/ 45 w 50"/>
                <a:gd name="T35" fmla="*/ 56 h 63"/>
                <a:gd name="T36" fmla="*/ 31 w 50"/>
                <a:gd name="T37" fmla="*/ 63 h 63"/>
                <a:gd name="T38" fmla="*/ 31 w 50"/>
                <a:gd name="T39" fmla="*/ 63 h 63"/>
                <a:gd name="T40" fmla="*/ 31 w 50"/>
                <a:gd name="T41" fmla="*/ 63 h 63"/>
                <a:gd name="T42" fmla="*/ 7 w 50"/>
                <a:gd name="T43" fmla="*/ 48 h 63"/>
                <a:gd name="T44" fmla="*/ 8 w 50"/>
                <a:gd name="T45" fmla="*/ 22 h 63"/>
                <a:gd name="T46" fmla="*/ 14 w 50"/>
                <a:gd name="T47" fmla="*/ 44 h 63"/>
                <a:gd name="T48" fmla="*/ 14 w 50"/>
                <a:gd name="T49" fmla="*/ 44 h 63"/>
                <a:gd name="T50" fmla="*/ 31 w 50"/>
                <a:gd name="T51" fmla="*/ 55 h 63"/>
                <a:gd name="T52" fmla="*/ 31 w 50"/>
                <a:gd name="T53" fmla="*/ 55 h 63"/>
                <a:gd name="T54" fmla="*/ 31 w 50"/>
                <a:gd name="T55" fmla="*/ 55 h 63"/>
                <a:gd name="T56" fmla="*/ 39 w 50"/>
                <a:gd name="T57" fmla="*/ 51 h 63"/>
                <a:gd name="T58" fmla="*/ 39 w 50"/>
                <a:gd name="T59" fmla="*/ 51 h 63"/>
                <a:gd name="T60" fmla="*/ 42 w 50"/>
                <a:gd name="T61" fmla="*/ 42 h 63"/>
                <a:gd name="T62" fmla="*/ 42 w 50"/>
                <a:gd name="T63" fmla="*/ 42 h 63"/>
                <a:gd name="T64" fmla="*/ 36 w 50"/>
                <a:gd name="T65" fmla="*/ 24 h 63"/>
                <a:gd name="T66" fmla="*/ 36 w 50"/>
                <a:gd name="T67" fmla="*/ 24 h 63"/>
                <a:gd name="T68" fmla="*/ 22 w 50"/>
                <a:gd name="T69" fmla="*/ 16 h 63"/>
                <a:gd name="T70" fmla="*/ 22 w 50"/>
                <a:gd name="T71" fmla="*/ 16 h 63"/>
                <a:gd name="T72" fmla="*/ 12 w 50"/>
                <a:gd name="T73" fmla="*/ 19 h 63"/>
                <a:gd name="T74" fmla="*/ 12 w 50"/>
                <a:gd name="T75" fmla="*/ 19 h 63"/>
                <a:gd name="T76" fmla="*/ 9 w 50"/>
                <a:gd name="T77" fmla="*/ 15 h 63"/>
                <a:gd name="T78" fmla="*/ 8 w 50"/>
                <a:gd name="T79" fmla="*/ 22 h 63"/>
                <a:gd name="T80" fmla="*/ 15 w 50"/>
                <a:gd name="T81" fmla="*/ 9 h 63"/>
                <a:gd name="T82" fmla="*/ 10 w 50"/>
                <a:gd name="T83" fmla="*/ 11 h 63"/>
                <a:gd name="T84" fmla="*/ 10 w 50"/>
                <a:gd name="T85" fmla="*/ 11 h 63"/>
                <a:gd name="T86" fmla="*/ 17 w 50"/>
                <a:gd name="T87" fmla="*/ 9 h 63"/>
                <a:gd name="T88" fmla="*/ 17 w 50"/>
                <a:gd name="T89" fmla="*/ 9 h 63"/>
                <a:gd name="T90" fmla="*/ 15 w 50"/>
                <a:gd name="T91" fmla="*/ 9 h 63"/>
                <a:gd name="T92" fmla="*/ 15 w 50"/>
                <a:gd name="T93" fmla="*/ 9 h 63"/>
                <a:gd name="T94" fmla="*/ 15 w 50"/>
                <a:gd name="T95" fmla="*/ 9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0" h="63">
                  <a:moveTo>
                    <a:pt x="7" y="48"/>
                  </a:moveTo>
                  <a:cubicBezTo>
                    <a:pt x="2" y="40"/>
                    <a:pt x="0" y="31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17"/>
                    <a:pt x="1" y="12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5" y="3"/>
                    <a:pt x="10" y="0"/>
                    <a:pt x="15" y="1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8" y="1"/>
                    <a:pt x="21" y="1"/>
                    <a:pt x="24" y="3"/>
                  </a:cubicBezTo>
                  <a:cubicBezTo>
                    <a:pt x="24" y="3"/>
                    <a:pt x="24" y="3"/>
                    <a:pt x="24" y="3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31" y="8"/>
                    <a:pt x="38" y="13"/>
                    <a:pt x="43" y="20"/>
                  </a:cubicBezTo>
                  <a:cubicBezTo>
                    <a:pt x="43" y="20"/>
                    <a:pt x="43" y="20"/>
                    <a:pt x="43" y="20"/>
                  </a:cubicBezTo>
                  <a:cubicBezTo>
                    <a:pt x="47" y="26"/>
                    <a:pt x="50" y="34"/>
                    <a:pt x="50" y="42"/>
                  </a:cubicBezTo>
                  <a:cubicBezTo>
                    <a:pt x="50" y="42"/>
                    <a:pt x="50" y="42"/>
                    <a:pt x="50" y="42"/>
                  </a:cubicBezTo>
                  <a:cubicBezTo>
                    <a:pt x="50" y="47"/>
                    <a:pt x="49" y="52"/>
                    <a:pt x="45" y="56"/>
                  </a:cubicBezTo>
                  <a:cubicBezTo>
                    <a:pt x="45" y="56"/>
                    <a:pt x="45" y="56"/>
                    <a:pt x="45" y="56"/>
                  </a:cubicBezTo>
                  <a:cubicBezTo>
                    <a:pt x="42" y="60"/>
                    <a:pt x="37" y="63"/>
                    <a:pt x="31" y="63"/>
                  </a:cubicBezTo>
                  <a:cubicBezTo>
                    <a:pt x="31" y="63"/>
                    <a:pt x="31" y="63"/>
                    <a:pt x="31" y="63"/>
                  </a:cubicBezTo>
                  <a:cubicBezTo>
                    <a:pt x="31" y="63"/>
                    <a:pt x="31" y="63"/>
                    <a:pt x="31" y="63"/>
                  </a:cubicBezTo>
                  <a:cubicBezTo>
                    <a:pt x="20" y="63"/>
                    <a:pt x="12" y="56"/>
                    <a:pt x="7" y="48"/>
                  </a:cubicBezTo>
                  <a:close/>
                  <a:moveTo>
                    <a:pt x="8" y="22"/>
                  </a:moveTo>
                  <a:cubicBezTo>
                    <a:pt x="8" y="29"/>
                    <a:pt x="10" y="38"/>
                    <a:pt x="14" y="44"/>
                  </a:cubicBezTo>
                  <a:cubicBezTo>
                    <a:pt x="14" y="44"/>
                    <a:pt x="14" y="44"/>
                    <a:pt x="14" y="44"/>
                  </a:cubicBezTo>
                  <a:cubicBezTo>
                    <a:pt x="18" y="51"/>
                    <a:pt x="24" y="55"/>
                    <a:pt x="31" y="55"/>
                  </a:cubicBezTo>
                  <a:cubicBezTo>
                    <a:pt x="31" y="55"/>
                    <a:pt x="31" y="55"/>
                    <a:pt x="31" y="55"/>
                  </a:cubicBezTo>
                  <a:cubicBezTo>
                    <a:pt x="31" y="55"/>
                    <a:pt x="31" y="55"/>
                    <a:pt x="31" y="55"/>
                  </a:cubicBezTo>
                  <a:cubicBezTo>
                    <a:pt x="35" y="55"/>
                    <a:pt x="37" y="53"/>
                    <a:pt x="39" y="51"/>
                  </a:cubicBezTo>
                  <a:cubicBezTo>
                    <a:pt x="39" y="51"/>
                    <a:pt x="39" y="51"/>
                    <a:pt x="39" y="51"/>
                  </a:cubicBezTo>
                  <a:cubicBezTo>
                    <a:pt x="41" y="49"/>
                    <a:pt x="42" y="46"/>
                    <a:pt x="42" y="42"/>
                  </a:cubicBezTo>
                  <a:cubicBezTo>
                    <a:pt x="42" y="42"/>
                    <a:pt x="42" y="42"/>
                    <a:pt x="42" y="42"/>
                  </a:cubicBezTo>
                  <a:cubicBezTo>
                    <a:pt x="42" y="36"/>
                    <a:pt x="40" y="29"/>
                    <a:pt x="36" y="24"/>
                  </a:cubicBezTo>
                  <a:cubicBezTo>
                    <a:pt x="36" y="24"/>
                    <a:pt x="36" y="24"/>
                    <a:pt x="36" y="24"/>
                  </a:cubicBezTo>
                  <a:cubicBezTo>
                    <a:pt x="33" y="19"/>
                    <a:pt x="28" y="16"/>
                    <a:pt x="22" y="16"/>
                  </a:cubicBezTo>
                  <a:cubicBezTo>
                    <a:pt x="22" y="16"/>
                    <a:pt x="22" y="16"/>
                    <a:pt x="22" y="16"/>
                  </a:cubicBezTo>
                  <a:cubicBezTo>
                    <a:pt x="19" y="16"/>
                    <a:pt x="16" y="17"/>
                    <a:pt x="12" y="19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8" y="17"/>
                    <a:pt x="8" y="19"/>
                    <a:pt x="8" y="22"/>
                  </a:cubicBezTo>
                  <a:close/>
                  <a:moveTo>
                    <a:pt x="15" y="9"/>
                  </a:moveTo>
                  <a:cubicBezTo>
                    <a:pt x="13" y="9"/>
                    <a:pt x="12" y="9"/>
                    <a:pt x="10" y="11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3" y="10"/>
                    <a:pt x="15" y="9"/>
                    <a:pt x="17" y="9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6" y="9"/>
                    <a:pt x="16" y="9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36" tIns="45717" rIns="91436" bIns="45717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35" name="Freeform 73"/>
            <p:cNvSpPr>
              <a:spLocks noEditPoints="1"/>
            </p:cNvSpPr>
            <p:nvPr/>
          </p:nvSpPr>
          <p:spPr bwMode="auto">
            <a:xfrm>
              <a:off x="10753264" y="2550130"/>
              <a:ext cx="436563" cy="423803"/>
            </a:xfrm>
            <a:custGeom>
              <a:avLst/>
              <a:gdLst>
                <a:gd name="T0" fmla="*/ 40 w 93"/>
                <a:gd name="T1" fmla="*/ 87 h 90"/>
                <a:gd name="T2" fmla="*/ 0 w 93"/>
                <a:gd name="T3" fmla="*/ 26 h 90"/>
                <a:gd name="T4" fmla="*/ 0 w 93"/>
                <a:gd name="T5" fmla="*/ 26 h 90"/>
                <a:gd name="T6" fmla="*/ 2 w 93"/>
                <a:gd name="T7" fmla="*/ 24 h 90"/>
                <a:gd name="T8" fmla="*/ 0 w 93"/>
                <a:gd name="T9" fmla="*/ 23 h 90"/>
                <a:gd name="T10" fmla="*/ 0 w 93"/>
                <a:gd name="T11" fmla="*/ 23 h 90"/>
                <a:gd name="T12" fmla="*/ 3 w 93"/>
                <a:gd name="T13" fmla="*/ 16 h 90"/>
                <a:gd name="T14" fmla="*/ 3 w 93"/>
                <a:gd name="T15" fmla="*/ 16 h 90"/>
                <a:gd name="T16" fmla="*/ 9 w 93"/>
                <a:gd name="T17" fmla="*/ 11 h 90"/>
                <a:gd name="T18" fmla="*/ 9 w 93"/>
                <a:gd name="T19" fmla="*/ 11 h 90"/>
                <a:gd name="T20" fmla="*/ 21 w 93"/>
                <a:gd name="T21" fmla="*/ 2 h 90"/>
                <a:gd name="T22" fmla="*/ 21 w 93"/>
                <a:gd name="T23" fmla="*/ 2 h 90"/>
                <a:gd name="T24" fmla="*/ 24 w 93"/>
                <a:gd name="T25" fmla="*/ 0 h 90"/>
                <a:gd name="T26" fmla="*/ 26 w 93"/>
                <a:gd name="T27" fmla="*/ 3 h 90"/>
                <a:gd name="T28" fmla="*/ 53 w 93"/>
                <a:gd name="T29" fmla="*/ 48 h 90"/>
                <a:gd name="T30" fmla="*/ 53 w 93"/>
                <a:gd name="T31" fmla="*/ 48 h 90"/>
                <a:gd name="T32" fmla="*/ 74 w 93"/>
                <a:gd name="T33" fmla="*/ 29 h 90"/>
                <a:gd name="T34" fmla="*/ 74 w 93"/>
                <a:gd name="T35" fmla="*/ 29 h 90"/>
                <a:gd name="T36" fmla="*/ 76 w 93"/>
                <a:gd name="T37" fmla="*/ 24 h 90"/>
                <a:gd name="T38" fmla="*/ 80 w 93"/>
                <a:gd name="T39" fmla="*/ 28 h 90"/>
                <a:gd name="T40" fmla="*/ 93 w 93"/>
                <a:gd name="T41" fmla="*/ 48 h 90"/>
                <a:gd name="T42" fmla="*/ 93 w 93"/>
                <a:gd name="T43" fmla="*/ 48 h 90"/>
                <a:gd name="T44" fmla="*/ 89 w 93"/>
                <a:gd name="T45" fmla="*/ 57 h 90"/>
                <a:gd name="T46" fmla="*/ 89 w 93"/>
                <a:gd name="T47" fmla="*/ 57 h 90"/>
                <a:gd name="T48" fmla="*/ 78 w 93"/>
                <a:gd name="T49" fmla="*/ 65 h 90"/>
                <a:gd name="T50" fmla="*/ 78 w 93"/>
                <a:gd name="T51" fmla="*/ 65 h 90"/>
                <a:gd name="T52" fmla="*/ 46 w 93"/>
                <a:gd name="T53" fmla="*/ 88 h 90"/>
                <a:gd name="T54" fmla="*/ 46 w 93"/>
                <a:gd name="T55" fmla="*/ 88 h 90"/>
                <a:gd name="T56" fmla="*/ 43 w 93"/>
                <a:gd name="T57" fmla="*/ 90 h 90"/>
                <a:gd name="T58" fmla="*/ 40 w 93"/>
                <a:gd name="T59" fmla="*/ 87 h 90"/>
                <a:gd name="T60" fmla="*/ 44 w 93"/>
                <a:gd name="T61" fmla="*/ 79 h 90"/>
                <a:gd name="T62" fmla="*/ 74 w 93"/>
                <a:gd name="T63" fmla="*/ 58 h 90"/>
                <a:gd name="T64" fmla="*/ 74 w 93"/>
                <a:gd name="T65" fmla="*/ 58 h 90"/>
                <a:gd name="T66" fmla="*/ 83 w 93"/>
                <a:gd name="T67" fmla="*/ 51 h 90"/>
                <a:gd name="T68" fmla="*/ 83 w 93"/>
                <a:gd name="T69" fmla="*/ 51 h 90"/>
                <a:gd name="T70" fmla="*/ 85 w 93"/>
                <a:gd name="T71" fmla="*/ 48 h 90"/>
                <a:gd name="T72" fmla="*/ 85 w 93"/>
                <a:gd name="T73" fmla="*/ 48 h 90"/>
                <a:gd name="T74" fmla="*/ 78 w 93"/>
                <a:gd name="T75" fmla="*/ 38 h 90"/>
                <a:gd name="T76" fmla="*/ 78 w 93"/>
                <a:gd name="T77" fmla="*/ 38 h 90"/>
                <a:gd name="T78" fmla="*/ 54 w 93"/>
                <a:gd name="T79" fmla="*/ 56 h 90"/>
                <a:gd name="T80" fmla="*/ 54 w 93"/>
                <a:gd name="T81" fmla="*/ 56 h 90"/>
                <a:gd name="T82" fmla="*/ 50 w 93"/>
                <a:gd name="T83" fmla="*/ 59 h 90"/>
                <a:gd name="T84" fmla="*/ 48 w 93"/>
                <a:gd name="T85" fmla="*/ 55 h 90"/>
                <a:gd name="T86" fmla="*/ 21 w 93"/>
                <a:gd name="T87" fmla="*/ 11 h 90"/>
                <a:gd name="T88" fmla="*/ 21 w 93"/>
                <a:gd name="T89" fmla="*/ 11 h 90"/>
                <a:gd name="T90" fmla="*/ 15 w 93"/>
                <a:gd name="T91" fmla="*/ 17 h 90"/>
                <a:gd name="T92" fmla="*/ 15 w 93"/>
                <a:gd name="T93" fmla="*/ 17 h 90"/>
                <a:gd name="T94" fmla="*/ 7 w 93"/>
                <a:gd name="T95" fmla="*/ 23 h 90"/>
                <a:gd name="T96" fmla="*/ 7 w 93"/>
                <a:gd name="T97" fmla="*/ 23 h 90"/>
                <a:gd name="T98" fmla="*/ 44 w 93"/>
                <a:gd name="T99" fmla="*/ 79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93" h="90">
                  <a:moveTo>
                    <a:pt x="40" y="87"/>
                  </a:moveTo>
                  <a:cubicBezTo>
                    <a:pt x="25" y="68"/>
                    <a:pt x="16" y="43"/>
                    <a:pt x="0" y="26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2" y="24"/>
                    <a:pt x="2" y="24"/>
                    <a:pt x="2" y="24"/>
                  </a:cubicBezTo>
                  <a:cubicBezTo>
                    <a:pt x="2" y="24"/>
                    <a:pt x="1" y="24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6" y="14"/>
                    <a:pt x="9" y="11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13" y="8"/>
                    <a:pt x="16" y="4"/>
                    <a:pt x="21" y="2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6" y="3"/>
                    <a:pt x="26" y="3"/>
                    <a:pt x="26" y="3"/>
                  </a:cubicBezTo>
                  <a:cubicBezTo>
                    <a:pt x="35" y="18"/>
                    <a:pt x="44" y="34"/>
                    <a:pt x="53" y="48"/>
                  </a:cubicBezTo>
                  <a:cubicBezTo>
                    <a:pt x="53" y="48"/>
                    <a:pt x="53" y="48"/>
                    <a:pt x="53" y="48"/>
                  </a:cubicBezTo>
                  <a:cubicBezTo>
                    <a:pt x="61" y="42"/>
                    <a:pt x="70" y="37"/>
                    <a:pt x="74" y="29"/>
                  </a:cubicBezTo>
                  <a:cubicBezTo>
                    <a:pt x="74" y="29"/>
                    <a:pt x="74" y="29"/>
                    <a:pt x="74" y="29"/>
                  </a:cubicBezTo>
                  <a:cubicBezTo>
                    <a:pt x="76" y="24"/>
                    <a:pt x="76" y="24"/>
                    <a:pt x="76" y="24"/>
                  </a:cubicBezTo>
                  <a:cubicBezTo>
                    <a:pt x="80" y="28"/>
                    <a:pt x="80" y="28"/>
                    <a:pt x="80" y="28"/>
                  </a:cubicBezTo>
                  <a:cubicBezTo>
                    <a:pt x="87" y="36"/>
                    <a:pt x="93" y="41"/>
                    <a:pt x="93" y="48"/>
                  </a:cubicBezTo>
                  <a:cubicBezTo>
                    <a:pt x="93" y="48"/>
                    <a:pt x="93" y="48"/>
                    <a:pt x="93" y="48"/>
                  </a:cubicBezTo>
                  <a:cubicBezTo>
                    <a:pt x="93" y="51"/>
                    <a:pt x="91" y="54"/>
                    <a:pt x="89" y="57"/>
                  </a:cubicBezTo>
                  <a:cubicBezTo>
                    <a:pt x="89" y="57"/>
                    <a:pt x="89" y="57"/>
                    <a:pt x="89" y="57"/>
                  </a:cubicBezTo>
                  <a:cubicBezTo>
                    <a:pt x="86" y="59"/>
                    <a:pt x="83" y="62"/>
                    <a:pt x="78" y="65"/>
                  </a:cubicBezTo>
                  <a:cubicBezTo>
                    <a:pt x="78" y="65"/>
                    <a:pt x="78" y="65"/>
                    <a:pt x="78" y="65"/>
                  </a:cubicBezTo>
                  <a:cubicBezTo>
                    <a:pt x="67" y="72"/>
                    <a:pt x="57" y="81"/>
                    <a:pt x="46" y="88"/>
                  </a:cubicBezTo>
                  <a:cubicBezTo>
                    <a:pt x="46" y="88"/>
                    <a:pt x="46" y="88"/>
                    <a:pt x="46" y="88"/>
                  </a:cubicBezTo>
                  <a:cubicBezTo>
                    <a:pt x="43" y="90"/>
                    <a:pt x="43" y="90"/>
                    <a:pt x="43" y="90"/>
                  </a:cubicBezTo>
                  <a:cubicBezTo>
                    <a:pt x="40" y="87"/>
                    <a:pt x="40" y="87"/>
                    <a:pt x="40" y="87"/>
                  </a:cubicBezTo>
                  <a:close/>
                  <a:moveTo>
                    <a:pt x="44" y="79"/>
                  </a:moveTo>
                  <a:cubicBezTo>
                    <a:pt x="54" y="73"/>
                    <a:pt x="64" y="65"/>
                    <a:pt x="74" y="58"/>
                  </a:cubicBezTo>
                  <a:cubicBezTo>
                    <a:pt x="74" y="58"/>
                    <a:pt x="74" y="58"/>
                    <a:pt x="74" y="58"/>
                  </a:cubicBezTo>
                  <a:cubicBezTo>
                    <a:pt x="78" y="55"/>
                    <a:pt x="81" y="53"/>
                    <a:pt x="83" y="51"/>
                  </a:cubicBezTo>
                  <a:cubicBezTo>
                    <a:pt x="83" y="51"/>
                    <a:pt x="83" y="51"/>
                    <a:pt x="83" y="51"/>
                  </a:cubicBezTo>
                  <a:cubicBezTo>
                    <a:pt x="85" y="49"/>
                    <a:pt x="85" y="49"/>
                    <a:pt x="85" y="48"/>
                  </a:cubicBezTo>
                  <a:cubicBezTo>
                    <a:pt x="85" y="48"/>
                    <a:pt x="85" y="48"/>
                    <a:pt x="85" y="48"/>
                  </a:cubicBezTo>
                  <a:cubicBezTo>
                    <a:pt x="85" y="46"/>
                    <a:pt x="83" y="43"/>
                    <a:pt x="78" y="38"/>
                  </a:cubicBezTo>
                  <a:cubicBezTo>
                    <a:pt x="78" y="38"/>
                    <a:pt x="78" y="38"/>
                    <a:pt x="78" y="38"/>
                  </a:cubicBezTo>
                  <a:cubicBezTo>
                    <a:pt x="71" y="46"/>
                    <a:pt x="61" y="51"/>
                    <a:pt x="54" y="56"/>
                  </a:cubicBezTo>
                  <a:cubicBezTo>
                    <a:pt x="54" y="56"/>
                    <a:pt x="54" y="56"/>
                    <a:pt x="54" y="56"/>
                  </a:cubicBezTo>
                  <a:cubicBezTo>
                    <a:pt x="50" y="59"/>
                    <a:pt x="50" y="59"/>
                    <a:pt x="50" y="59"/>
                  </a:cubicBezTo>
                  <a:cubicBezTo>
                    <a:pt x="48" y="55"/>
                    <a:pt x="48" y="55"/>
                    <a:pt x="48" y="55"/>
                  </a:cubicBezTo>
                  <a:cubicBezTo>
                    <a:pt x="39" y="42"/>
                    <a:pt x="30" y="26"/>
                    <a:pt x="21" y="11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19" y="13"/>
                    <a:pt x="17" y="15"/>
                    <a:pt x="15" y="17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3" y="19"/>
                    <a:pt x="10" y="21"/>
                    <a:pt x="7" y="23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23" y="40"/>
                    <a:pt x="32" y="62"/>
                    <a:pt x="44" y="7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36" tIns="45717" rIns="91436" bIns="45717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36" name="Freeform 163"/>
            <p:cNvSpPr>
              <a:spLocks noEditPoints="1"/>
            </p:cNvSpPr>
            <p:nvPr/>
          </p:nvSpPr>
          <p:spPr bwMode="auto">
            <a:xfrm>
              <a:off x="8459325" y="4351686"/>
              <a:ext cx="182563" cy="160315"/>
            </a:xfrm>
            <a:custGeom>
              <a:avLst/>
              <a:gdLst>
                <a:gd name="T0" fmla="*/ 3 w 39"/>
                <a:gd name="T1" fmla="*/ 27 h 34"/>
                <a:gd name="T2" fmla="*/ 0 w 39"/>
                <a:gd name="T3" fmla="*/ 15 h 34"/>
                <a:gd name="T4" fmla="*/ 0 w 39"/>
                <a:gd name="T5" fmla="*/ 15 h 34"/>
                <a:gd name="T6" fmla="*/ 1 w 39"/>
                <a:gd name="T7" fmla="*/ 7 h 34"/>
                <a:gd name="T8" fmla="*/ 1 w 39"/>
                <a:gd name="T9" fmla="*/ 7 h 34"/>
                <a:gd name="T10" fmla="*/ 7 w 39"/>
                <a:gd name="T11" fmla="*/ 3 h 34"/>
                <a:gd name="T12" fmla="*/ 7 w 39"/>
                <a:gd name="T13" fmla="*/ 3 h 34"/>
                <a:gd name="T14" fmla="*/ 13 w 39"/>
                <a:gd name="T15" fmla="*/ 6 h 34"/>
                <a:gd name="T16" fmla="*/ 13 w 39"/>
                <a:gd name="T17" fmla="*/ 6 h 34"/>
                <a:gd name="T18" fmla="*/ 21 w 39"/>
                <a:gd name="T19" fmla="*/ 0 h 34"/>
                <a:gd name="T20" fmla="*/ 21 w 39"/>
                <a:gd name="T21" fmla="*/ 0 h 34"/>
                <a:gd name="T22" fmla="*/ 38 w 39"/>
                <a:gd name="T23" fmla="*/ 10 h 34"/>
                <a:gd name="T24" fmla="*/ 38 w 39"/>
                <a:gd name="T25" fmla="*/ 10 h 34"/>
                <a:gd name="T26" fmla="*/ 39 w 39"/>
                <a:gd name="T27" fmla="*/ 17 h 34"/>
                <a:gd name="T28" fmla="*/ 39 w 39"/>
                <a:gd name="T29" fmla="*/ 17 h 34"/>
                <a:gd name="T30" fmla="*/ 37 w 39"/>
                <a:gd name="T31" fmla="*/ 25 h 34"/>
                <a:gd name="T32" fmla="*/ 37 w 39"/>
                <a:gd name="T33" fmla="*/ 25 h 34"/>
                <a:gd name="T34" fmla="*/ 30 w 39"/>
                <a:gd name="T35" fmla="*/ 29 h 34"/>
                <a:gd name="T36" fmla="*/ 30 w 39"/>
                <a:gd name="T37" fmla="*/ 29 h 34"/>
                <a:gd name="T38" fmla="*/ 28 w 39"/>
                <a:gd name="T39" fmla="*/ 29 h 34"/>
                <a:gd name="T40" fmla="*/ 28 w 39"/>
                <a:gd name="T41" fmla="*/ 29 h 34"/>
                <a:gd name="T42" fmla="*/ 25 w 39"/>
                <a:gd name="T43" fmla="*/ 30 h 34"/>
                <a:gd name="T44" fmla="*/ 25 w 39"/>
                <a:gd name="T45" fmla="*/ 30 h 34"/>
                <a:gd name="T46" fmla="*/ 13 w 39"/>
                <a:gd name="T47" fmla="*/ 34 h 34"/>
                <a:gd name="T48" fmla="*/ 13 w 39"/>
                <a:gd name="T49" fmla="*/ 34 h 34"/>
                <a:gd name="T50" fmla="*/ 3 w 39"/>
                <a:gd name="T51" fmla="*/ 27 h 34"/>
                <a:gd name="T52" fmla="*/ 23 w 39"/>
                <a:gd name="T53" fmla="*/ 26 h 34"/>
                <a:gd name="T54" fmla="*/ 28 w 39"/>
                <a:gd name="T55" fmla="*/ 25 h 34"/>
                <a:gd name="T56" fmla="*/ 28 w 39"/>
                <a:gd name="T57" fmla="*/ 25 h 34"/>
                <a:gd name="T58" fmla="*/ 30 w 39"/>
                <a:gd name="T59" fmla="*/ 25 h 34"/>
                <a:gd name="T60" fmla="*/ 30 w 39"/>
                <a:gd name="T61" fmla="*/ 25 h 34"/>
                <a:gd name="T62" fmla="*/ 33 w 39"/>
                <a:gd name="T63" fmla="*/ 23 h 34"/>
                <a:gd name="T64" fmla="*/ 33 w 39"/>
                <a:gd name="T65" fmla="*/ 23 h 34"/>
                <a:gd name="T66" fmla="*/ 35 w 39"/>
                <a:gd name="T67" fmla="*/ 17 h 34"/>
                <a:gd name="T68" fmla="*/ 35 w 39"/>
                <a:gd name="T69" fmla="*/ 17 h 34"/>
                <a:gd name="T70" fmla="*/ 34 w 39"/>
                <a:gd name="T71" fmla="*/ 12 h 34"/>
                <a:gd name="T72" fmla="*/ 34 w 39"/>
                <a:gd name="T73" fmla="*/ 12 h 34"/>
                <a:gd name="T74" fmla="*/ 21 w 39"/>
                <a:gd name="T75" fmla="*/ 4 h 34"/>
                <a:gd name="T76" fmla="*/ 21 w 39"/>
                <a:gd name="T77" fmla="*/ 4 h 34"/>
                <a:gd name="T78" fmla="*/ 17 w 39"/>
                <a:gd name="T79" fmla="*/ 8 h 34"/>
                <a:gd name="T80" fmla="*/ 17 w 39"/>
                <a:gd name="T81" fmla="*/ 8 h 34"/>
                <a:gd name="T82" fmla="*/ 15 w 39"/>
                <a:gd name="T83" fmla="*/ 9 h 34"/>
                <a:gd name="T84" fmla="*/ 15 w 39"/>
                <a:gd name="T85" fmla="*/ 9 h 34"/>
                <a:gd name="T86" fmla="*/ 14 w 39"/>
                <a:gd name="T87" fmla="*/ 9 h 34"/>
                <a:gd name="T88" fmla="*/ 14 w 39"/>
                <a:gd name="T89" fmla="*/ 9 h 34"/>
                <a:gd name="T90" fmla="*/ 14 w 39"/>
                <a:gd name="T91" fmla="*/ 9 h 34"/>
                <a:gd name="T92" fmla="*/ 14 w 39"/>
                <a:gd name="T93" fmla="*/ 9 h 34"/>
                <a:gd name="T94" fmla="*/ 12 w 39"/>
                <a:gd name="T95" fmla="*/ 9 h 34"/>
                <a:gd name="T96" fmla="*/ 12 w 39"/>
                <a:gd name="T97" fmla="*/ 9 h 34"/>
                <a:gd name="T98" fmla="*/ 7 w 39"/>
                <a:gd name="T99" fmla="*/ 7 h 34"/>
                <a:gd name="T100" fmla="*/ 7 w 39"/>
                <a:gd name="T101" fmla="*/ 7 h 34"/>
                <a:gd name="T102" fmla="*/ 5 w 39"/>
                <a:gd name="T103" fmla="*/ 9 h 34"/>
                <a:gd name="T104" fmla="*/ 5 w 39"/>
                <a:gd name="T105" fmla="*/ 9 h 34"/>
                <a:gd name="T106" fmla="*/ 4 w 39"/>
                <a:gd name="T107" fmla="*/ 15 h 34"/>
                <a:gd name="T108" fmla="*/ 4 w 39"/>
                <a:gd name="T109" fmla="*/ 15 h 34"/>
                <a:gd name="T110" fmla="*/ 6 w 39"/>
                <a:gd name="T111" fmla="*/ 24 h 34"/>
                <a:gd name="T112" fmla="*/ 6 w 39"/>
                <a:gd name="T113" fmla="*/ 24 h 34"/>
                <a:gd name="T114" fmla="*/ 13 w 39"/>
                <a:gd name="T115" fmla="*/ 30 h 34"/>
                <a:gd name="T116" fmla="*/ 13 w 39"/>
                <a:gd name="T117" fmla="*/ 30 h 34"/>
                <a:gd name="T118" fmla="*/ 23 w 39"/>
                <a:gd name="T119" fmla="*/ 26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9" h="34">
                  <a:moveTo>
                    <a:pt x="3" y="27"/>
                  </a:moveTo>
                  <a:cubicBezTo>
                    <a:pt x="1" y="23"/>
                    <a:pt x="0" y="19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2"/>
                    <a:pt x="0" y="9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5"/>
                    <a:pt x="4" y="3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9" y="3"/>
                    <a:pt x="11" y="4"/>
                    <a:pt x="13" y="6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5" y="2"/>
                    <a:pt x="18" y="0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8" y="0"/>
                    <a:pt x="35" y="5"/>
                    <a:pt x="38" y="10"/>
                  </a:cubicBezTo>
                  <a:cubicBezTo>
                    <a:pt x="38" y="10"/>
                    <a:pt x="38" y="10"/>
                    <a:pt x="38" y="10"/>
                  </a:cubicBezTo>
                  <a:cubicBezTo>
                    <a:pt x="39" y="12"/>
                    <a:pt x="39" y="14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20"/>
                    <a:pt x="38" y="23"/>
                    <a:pt x="37" y="25"/>
                  </a:cubicBezTo>
                  <a:cubicBezTo>
                    <a:pt x="37" y="25"/>
                    <a:pt x="37" y="25"/>
                    <a:pt x="37" y="25"/>
                  </a:cubicBezTo>
                  <a:cubicBezTo>
                    <a:pt x="34" y="28"/>
                    <a:pt x="32" y="30"/>
                    <a:pt x="30" y="29"/>
                  </a:cubicBezTo>
                  <a:cubicBezTo>
                    <a:pt x="30" y="29"/>
                    <a:pt x="30" y="29"/>
                    <a:pt x="30" y="29"/>
                  </a:cubicBezTo>
                  <a:cubicBezTo>
                    <a:pt x="29" y="29"/>
                    <a:pt x="28" y="29"/>
                    <a:pt x="28" y="29"/>
                  </a:cubicBezTo>
                  <a:cubicBezTo>
                    <a:pt x="28" y="29"/>
                    <a:pt x="28" y="29"/>
                    <a:pt x="28" y="29"/>
                  </a:cubicBezTo>
                  <a:cubicBezTo>
                    <a:pt x="27" y="29"/>
                    <a:pt x="26" y="29"/>
                    <a:pt x="25" y="30"/>
                  </a:cubicBezTo>
                  <a:cubicBezTo>
                    <a:pt x="25" y="30"/>
                    <a:pt x="25" y="30"/>
                    <a:pt x="25" y="30"/>
                  </a:cubicBezTo>
                  <a:cubicBezTo>
                    <a:pt x="20" y="32"/>
                    <a:pt x="17" y="34"/>
                    <a:pt x="13" y="34"/>
                  </a:cubicBezTo>
                  <a:cubicBezTo>
                    <a:pt x="13" y="34"/>
                    <a:pt x="13" y="34"/>
                    <a:pt x="13" y="34"/>
                  </a:cubicBezTo>
                  <a:cubicBezTo>
                    <a:pt x="10" y="34"/>
                    <a:pt x="7" y="32"/>
                    <a:pt x="3" y="27"/>
                  </a:cubicBezTo>
                  <a:close/>
                  <a:moveTo>
                    <a:pt x="23" y="26"/>
                  </a:moveTo>
                  <a:cubicBezTo>
                    <a:pt x="25" y="26"/>
                    <a:pt x="26" y="25"/>
                    <a:pt x="28" y="25"/>
                  </a:cubicBezTo>
                  <a:cubicBezTo>
                    <a:pt x="28" y="25"/>
                    <a:pt x="28" y="25"/>
                    <a:pt x="28" y="25"/>
                  </a:cubicBezTo>
                  <a:cubicBezTo>
                    <a:pt x="29" y="25"/>
                    <a:pt x="29" y="25"/>
                    <a:pt x="30" y="25"/>
                  </a:cubicBezTo>
                  <a:cubicBezTo>
                    <a:pt x="30" y="25"/>
                    <a:pt x="30" y="25"/>
                    <a:pt x="30" y="25"/>
                  </a:cubicBezTo>
                  <a:cubicBezTo>
                    <a:pt x="31" y="25"/>
                    <a:pt x="31" y="26"/>
                    <a:pt x="33" y="23"/>
                  </a:cubicBezTo>
                  <a:cubicBezTo>
                    <a:pt x="33" y="23"/>
                    <a:pt x="33" y="23"/>
                    <a:pt x="33" y="23"/>
                  </a:cubicBezTo>
                  <a:cubicBezTo>
                    <a:pt x="35" y="21"/>
                    <a:pt x="35" y="19"/>
                    <a:pt x="35" y="17"/>
                  </a:cubicBezTo>
                  <a:cubicBezTo>
                    <a:pt x="35" y="17"/>
                    <a:pt x="35" y="17"/>
                    <a:pt x="35" y="17"/>
                  </a:cubicBezTo>
                  <a:cubicBezTo>
                    <a:pt x="35" y="15"/>
                    <a:pt x="35" y="13"/>
                    <a:pt x="34" y="12"/>
                  </a:cubicBezTo>
                  <a:cubicBezTo>
                    <a:pt x="34" y="12"/>
                    <a:pt x="34" y="12"/>
                    <a:pt x="34" y="12"/>
                  </a:cubicBezTo>
                  <a:cubicBezTo>
                    <a:pt x="33" y="8"/>
                    <a:pt x="26" y="4"/>
                    <a:pt x="21" y="4"/>
                  </a:cubicBezTo>
                  <a:cubicBezTo>
                    <a:pt x="21" y="4"/>
                    <a:pt x="21" y="4"/>
                    <a:pt x="21" y="4"/>
                  </a:cubicBezTo>
                  <a:cubicBezTo>
                    <a:pt x="19" y="4"/>
                    <a:pt x="18" y="5"/>
                    <a:pt x="17" y="8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7" y="9"/>
                    <a:pt x="16" y="9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5" y="9"/>
                    <a:pt x="14" y="9"/>
                    <a:pt x="14" y="9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4" y="10"/>
                    <a:pt x="12" y="10"/>
                    <a:pt x="12" y="9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9" y="7"/>
                    <a:pt x="8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6" y="7"/>
                    <a:pt x="6" y="7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4" y="10"/>
                    <a:pt x="4" y="13"/>
                    <a:pt x="4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8"/>
                    <a:pt x="5" y="22"/>
                    <a:pt x="6" y="24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10" y="29"/>
                    <a:pt x="12" y="30"/>
                    <a:pt x="13" y="30"/>
                  </a:cubicBezTo>
                  <a:cubicBezTo>
                    <a:pt x="13" y="30"/>
                    <a:pt x="13" y="30"/>
                    <a:pt x="13" y="30"/>
                  </a:cubicBezTo>
                  <a:cubicBezTo>
                    <a:pt x="15" y="30"/>
                    <a:pt x="18" y="28"/>
                    <a:pt x="23" y="2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36" tIns="45717" rIns="91436" bIns="45717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37" name="Freeform 164"/>
            <p:cNvSpPr>
              <a:spLocks/>
            </p:cNvSpPr>
            <p:nvPr/>
          </p:nvSpPr>
          <p:spPr bwMode="auto">
            <a:xfrm>
              <a:off x="8467263" y="4342164"/>
              <a:ext cx="66675" cy="47618"/>
            </a:xfrm>
            <a:custGeom>
              <a:avLst/>
              <a:gdLst>
                <a:gd name="T0" fmla="*/ 10 w 14"/>
                <a:gd name="T1" fmla="*/ 9 h 10"/>
                <a:gd name="T2" fmla="*/ 4 w 14"/>
                <a:gd name="T3" fmla="*/ 4 h 10"/>
                <a:gd name="T4" fmla="*/ 4 w 14"/>
                <a:gd name="T5" fmla="*/ 4 h 10"/>
                <a:gd name="T6" fmla="*/ 3 w 14"/>
                <a:gd name="T7" fmla="*/ 4 h 10"/>
                <a:gd name="T8" fmla="*/ 3 w 14"/>
                <a:gd name="T9" fmla="*/ 4 h 10"/>
                <a:gd name="T10" fmla="*/ 1 w 14"/>
                <a:gd name="T11" fmla="*/ 3 h 10"/>
                <a:gd name="T12" fmla="*/ 1 w 14"/>
                <a:gd name="T13" fmla="*/ 3 h 10"/>
                <a:gd name="T14" fmla="*/ 2 w 14"/>
                <a:gd name="T15" fmla="*/ 0 h 10"/>
                <a:gd name="T16" fmla="*/ 2 w 14"/>
                <a:gd name="T17" fmla="*/ 0 h 10"/>
                <a:gd name="T18" fmla="*/ 4 w 14"/>
                <a:gd name="T19" fmla="*/ 0 h 10"/>
                <a:gd name="T20" fmla="*/ 4 w 14"/>
                <a:gd name="T21" fmla="*/ 0 h 10"/>
                <a:gd name="T22" fmla="*/ 14 w 14"/>
                <a:gd name="T23" fmla="*/ 8 h 10"/>
                <a:gd name="T24" fmla="*/ 14 w 14"/>
                <a:gd name="T25" fmla="*/ 8 h 10"/>
                <a:gd name="T26" fmla="*/ 12 w 14"/>
                <a:gd name="T27" fmla="*/ 10 h 10"/>
                <a:gd name="T28" fmla="*/ 12 w 14"/>
                <a:gd name="T29" fmla="*/ 10 h 10"/>
                <a:gd name="T30" fmla="*/ 12 w 14"/>
                <a:gd name="T31" fmla="*/ 10 h 10"/>
                <a:gd name="T32" fmla="*/ 12 w 14"/>
                <a:gd name="T33" fmla="*/ 10 h 10"/>
                <a:gd name="T34" fmla="*/ 10 w 14"/>
                <a:gd name="T35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4" h="10">
                  <a:moveTo>
                    <a:pt x="10" y="9"/>
                  </a:moveTo>
                  <a:cubicBezTo>
                    <a:pt x="9" y="5"/>
                    <a:pt x="7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4"/>
                    <a:pt x="1" y="4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8" y="0"/>
                    <a:pt x="13" y="3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9"/>
                    <a:pt x="13" y="10"/>
                    <a:pt x="12" y="10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1" y="10"/>
                    <a:pt x="10" y="10"/>
                    <a:pt x="10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36" tIns="45717" rIns="91436" bIns="45717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38" name="Freeform 165"/>
            <p:cNvSpPr>
              <a:spLocks noEditPoints="1"/>
            </p:cNvSpPr>
            <p:nvPr/>
          </p:nvSpPr>
          <p:spPr bwMode="auto">
            <a:xfrm>
              <a:off x="8510125" y="4289783"/>
              <a:ext cx="61913" cy="95236"/>
            </a:xfrm>
            <a:custGeom>
              <a:avLst/>
              <a:gdLst>
                <a:gd name="T0" fmla="*/ 2 w 13"/>
                <a:gd name="T1" fmla="*/ 19 h 20"/>
                <a:gd name="T2" fmla="*/ 1 w 13"/>
                <a:gd name="T3" fmla="*/ 13 h 20"/>
                <a:gd name="T4" fmla="*/ 1 w 13"/>
                <a:gd name="T5" fmla="*/ 13 h 20"/>
                <a:gd name="T6" fmla="*/ 8 w 13"/>
                <a:gd name="T7" fmla="*/ 0 h 20"/>
                <a:gd name="T8" fmla="*/ 8 w 13"/>
                <a:gd name="T9" fmla="*/ 0 h 20"/>
                <a:gd name="T10" fmla="*/ 10 w 13"/>
                <a:gd name="T11" fmla="*/ 1 h 20"/>
                <a:gd name="T12" fmla="*/ 10 w 13"/>
                <a:gd name="T13" fmla="*/ 1 h 20"/>
                <a:gd name="T14" fmla="*/ 13 w 13"/>
                <a:gd name="T15" fmla="*/ 7 h 20"/>
                <a:gd name="T16" fmla="*/ 13 w 13"/>
                <a:gd name="T17" fmla="*/ 7 h 20"/>
                <a:gd name="T18" fmla="*/ 7 w 13"/>
                <a:gd name="T19" fmla="*/ 19 h 20"/>
                <a:gd name="T20" fmla="*/ 7 w 13"/>
                <a:gd name="T21" fmla="*/ 19 h 20"/>
                <a:gd name="T22" fmla="*/ 5 w 13"/>
                <a:gd name="T23" fmla="*/ 19 h 20"/>
                <a:gd name="T24" fmla="*/ 5 w 13"/>
                <a:gd name="T25" fmla="*/ 19 h 20"/>
                <a:gd name="T26" fmla="*/ 4 w 13"/>
                <a:gd name="T27" fmla="*/ 20 h 20"/>
                <a:gd name="T28" fmla="*/ 4 w 13"/>
                <a:gd name="T29" fmla="*/ 20 h 20"/>
                <a:gd name="T30" fmla="*/ 3 w 13"/>
                <a:gd name="T31" fmla="*/ 20 h 20"/>
                <a:gd name="T32" fmla="*/ 3 w 13"/>
                <a:gd name="T33" fmla="*/ 20 h 20"/>
                <a:gd name="T34" fmla="*/ 2 w 13"/>
                <a:gd name="T35" fmla="*/ 19 h 20"/>
                <a:gd name="T36" fmla="*/ 5 w 13"/>
                <a:gd name="T37" fmla="*/ 13 h 20"/>
                <a:gd name="T38" fmla="*/ 5 w 13"/>
                <a:gd name="T39" fmla="*/ 15 h 20"/>
                <a:gd name="T40" fmla="*/ 5 w 13"/>
                <a:gd name="T41" fmla="*/ 15 h 20"/>
                <a:gd name="T42" fmla="*/ 9 w 13"/>
                <a:gd name="T43" fmla="*/ 7 h 20"/>
                <a:gd name="T44" fmla="*/ 9 w 13"/>
                <a:gd name="T45" fmla="*/ 7 h 20"/>
                <a:gd name="T46" fmla="*/ 8 w 13"/>
                <a:gd name="T47" fmla="*/ 5 h 20"/>
                <a:gd name="T48" fmla="*/ 8 w 13"/>
                <a:gd name="T49" fmla="*/ 5 h 20"/>
                <a:gd name="T50" fmla="*/ 5 w 13"/>
                <a:gd name="T51" fmla="*/ 13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3" h="20">
                  <a:moveTo>
                    <a:pt x="2" y="19"/>
                  </a:moveTo>
                  <a:cubicBezTo>
                    <a:pt x="1" y="17"/>
                    <a:pt x="1" y="15"/>
                    <a:pt x="1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0" y="8"/>
                    <a:pt x="3" y="3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9" y="0"/>
                    <a:pt x="10" y="0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2" y="3"/>
                    <a:pt x="13" y="5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12"/>
                    <a:pt x="10" y="16"/>
                    <a:pt x="7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6" y="19"/>
                    <a:pt x="6" y="19"/>
                    <a:pt x="5" y="19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5" y="19"/>
                    <a:pt x="5" y="20"/>
                    <a:pt x="4" y="20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4" y="20"/>
                    <a:pt x="4" y="20"/>
                    <a:pt x="3" y="20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3" y="20"/>
                    <a:pt x="2" y="19"/>
                    <a:pt x="2" y="19"/>
                  </a:cubicBezTo>
                  <a:close/>
                  <a:moveTo>
                    <a:pt x="5" y="13"/>
                  </a:moveTo>
                  <a:cubicBezTo>
                    <a:pt x="5" y="14"/>
                    <a:pt x="5" y="15"/>
                    <a:pt x="5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7" y="14"/>
                    <a:pt x="9" y="10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6"/>
                    <a:pt x="8" y="6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6" y="7"/>
                    <a:pt x="5" y="10"/>
                    <a:pt x="5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36" tIns="45717" rIns="91436" bIns="45717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39" name="Freeform 265"/>
            <p:cNvSpPr>
              <a:spLocks noEditPoints="1"/>
            </p:cNvSpPr>
            <p:nvPr/>
          </p:nvSpPr>
          <p:spPr bwMode="auto">
            <a:xfrm>
              <a:off x="10216687" y="3961217"/>
              <a:ext cx="328613" cy="179362"/>
            </a:xfrm>
            <a:custGeom>
              <a:avLst/>
              <a:gdLst>
                <a:gd name="T0" fmla="*/ 10 w 70"/>
                <a:gd name="T1" fmla="*/ 38 h 38"/>
                <a:gd name="T2" fmla="*/ 3 w 70"/>
                <a:gd name="T3" fmla="*/ 35 h 38"/>
                <a:gd name="T4" fmla="*/ 3 w 70"/>
                <a:gd name="T5" fmla="*/ 35 h 38"/>
                <a:gd name="T6" fmla="*/ 0 w 70"/>
                <a:gd name="T7" fmla="*/ 29 h 38"/>
                <a:gd name="T8" fmla="*/ 0 w 70"/>
                <a:gd name="T9" fmla="*/ 29 h 38"/>
                <a:gd name="T10" fmla="*/ 9 w 70"/>
                <a:gd name="T11" fmla="*/ 18 h 38"/>
                <a:gd name="T12" fmla="*/ 9 w 70"/>
                <a:gd name="T13" fmla="*/ 18 h 38"/>
                <a:gd name="T14" fmla="*/ 25 w 70"/>
                <a:gd name="T15" fmla="*/ 9 h 38"/>
                <a:gd name="T16" fmla="*/ 25 w 70"/>
                <a:gd name="T17" fmla="*/ 9 h 38"/>
                <a:gd name="T18" fmla="*/ 60 w 70"/>
                <a:gd name="T19" fmla="*/ 0 h 38"/>
                <a:gd name="T20" fmla="*/ 60 w 70"/>
                <a:gd name="T21" fmla="*/ 0 h 38"/>
                <a:gd name="T22" fmla="*/ 62 w 70"/>
                <a:gd name="T23" fmla="*/ 0 h 38"/>
                <a:gd name="T24" fmla="*/ 62 w 70"/>
                <a:gd name="T25" fmla="*/ 0 h 38"/>
                <a:gd name="T26" fmla="*/ 65 w 70"/>
                <a:gd name="T27" fmla="*/ 5 h 38"/>
                <a:gd name="T28" fmla="*/ 65 w 70"/>
                <a:gd name="T29" fmla="*/ 5 h 38"/>
                <a:gd name="T30" fmla="*/ 65 w 70"/>
                <a:gd name="T31" fmla="*/ 5 h 38"/>
                <a:gd name="T32" fmla="*/ 65 w 70"/>
                <a:gd name="T33" fmla="*/ 5 h 38"/>
                <a:gd name="T34" fmla="*/ 66 w 70"/>
                <a:gd name="T35" fmla="*/ 5 h 38"/>
                <a:gd name="T36" fmla="*/ 66 w 70"/>
                <a:gd name="T37" fmla="*/ 5 h 38"/>
                <a:gd name="T38" fmla="*/ 70 w 70"/>
                <a:gd name="T39" fmla="*/ 12 h 38"/>
                <a:gd name="T40" fmla="*/ 70 w 70"/>
                <a:gd name="T41" fmla="*/ 12 h 38"/>
                <a:gd name="T42" fmla="*/ 62 w 70"/>
                <a:gd name="T43" fmla="*/ 23 h 38"/>
                <a:gd name="T44" fmla="*/ 62 w 70"/>
                <a:gd name="T45" fmla="*/ 23 h 38"/>
                <a:gd name="T46" fmla="*/ 50 w 70"/>
                <a:gd name="T47" fmla="*/ 29 h 38"/>
                <a:gd name="T48" fmla="*/ 50 w 70"/>
                <a:gd name="T49" fmla="*/ 29 h 38"/>
                <a:gd name="T50" fmla="*/ 13 w 70"/>
                <a:gd name="T51" fmla="*/ 38 h 38"/>
                <a:gd name="T52" fmla="*/ 13 w 70"/>
                <a:gd name="T53" fmla="*/ 38 h 38"/>
                <a:gd name="T54" fmla="*/ 10 w 70"/>
                <a:gd name="T55" fmla="*/ 38 h 38"/>
                <a:gd name="T56" fmla="*/ 8 w 70"/>
                <a:gd name="T57" fmla="*/ 29 h 38"/>
                <a:gd name="T58" fmla="*/ 12 w 70"/>
                <a:gd name="T59" fmla="*/ 30 h 38"/>
                <a:gd name="T60" fmla="*/ 12 w 70"/>
                <a:gd name="T61" fmla="*/ 30 h 38"/>
                <a:gd name="T62" fmla="*/ 13 w 70"/>
                <a:gd name="T63" fmla="*/ 30 h 38"/>
                <a:gd name="T64" fmla="*/ 13 w 70"/>
                <a:gd name="T65" fmla="*/ 30 h 38"/>
                <a:gd name="T66" fmla="*/ 48 w 70"/>
                <a:gd name="T67" fmla="*/ 22 h 38"/>
                <a:gd name="T68" fmla="*/ 48 w 70"/>
                <a:gd name="T69" fmla="*/ 22 h 38"/>
                <a:gd name="T70" fmla="*/ 61 w 70"/>
                <a:gd name="T71" fmla="*/ 13 h 38"/>
                <a:gd name="T72" fmla="*/ 61 w 70"/>
                <a:gd name="T73" fmla="*/ 13 h 38"/>
                <a:gd name="T74" fmla="*/ 62 w 70"/>
                <a:gd name="T75" fmla="*/ 12 h 38"/>
                <a:gd name="T76" fmla="*/ 62 w 70"/>
                <a:gd name="T77" fmla="*/ 12 h 38"/>
                <a:gd name="T78" fmla="*/ 61 w 70"/>
                <a:gd name="T79" fmla="*/ 12 h 38"/>
                <a:gd name="T80" fmla="*/ 61 w 70"/>
                <a:gd name="T81" fmla="*/ 12 h 38"/>
                <a:gd name="T82" fmla="*/ 56 w 70"/>
                <a:gd name="T83" fmla="*/ 10 h 38"/>
                <a:gd name="T84" fmla="*/ 56 w 70"/>
                <a:gd name="T85" fmla="*/ 10 h 38"/>
                <a:gd name="T86" fmla="*/ 54 w 70"/>
                <a:gd name="T87" fmla="*/ 9 h 38"/>
                <a:gd name="T88" fmla="*/ 54 w 70"/>
                <a:gd name="T89" fmla="*/ 9 h 38"/>
                <a:gd name="T90" fmla="*/ 14 w 70"/>
                <a:gd name="T91" fmla="*/ 24 h 38"/>
                <a:gd name="T92" fmla="*/ 14 w 70"/>
                <a:gd name="T93" fmla="*/ 24 h 38"/>
                <a:gd name="T94" fmla="*/ 8 w 70"/>
                <a:gd name="T95" fmla="*/ 29 h 38"/>
                <a:gd name="T96" fmla="*/ 8 w 70"/>
                <a:gd name="T97" fmla="*/ 29 h 38"/>
                <a:gd name="T98" fmla="*/ 8 w 70"/>
                <a:gd name="T99" fmla="*/ 29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70" h="38">
                  <a:moveTo>
                    <a:pt x="10" y="38"/>
                  </a:moveTo>
                  <a:cubicBezTo>
                    <a:pt x="7" y="37"/>
                    <a:pt x="5" y="36"/>
                    <a:pt x="3" y="35"/>
                  </a:cubicBezTo>
                  <a:cubicBezTo>
                    <a:pt x="3" y="35"/>
                    <a:pt x="3" y="35"/>
                    <a:pt x="3" y="35"/>
                  </a:cubicBezTo>
                  <a:cubicBezTo>
                    <a:pt x="2" y="34"/>
                    <a:pt x="0" y="31"/>
                    <a:pt x="0" y="29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1" y="24"/>
                    <a:pt x="4" y="21"/>
                    <a:pt x="9" y="18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13" y="15"/>
                    <a:pt x="19" y="12"/>
                    <a:pt x="25" y="9"/>
                  </a:cubicBezTo>
                  <a:cubicBezTo>
                    <a:pt x="25" y="9"/>
                    <a:pt x="25" y="9"/>
                    <a:pt x="25" y="9"/>
                  </a:cubicBezTo>
                  <a:cubicBezTo>
                    <a:pt x="37" y="4"/>
                    <a:pt x="51" y="0"/>
                    <a:pt x="60" y="0"/>
                  </a:cubicBezTo>
                  <a:cubicBezTo>
                    <a:pt x="60" y="0"/>
                    <a:pt x="60" y="0"/>
                    <a:pt x="60" y="0"/>
                  </a:cubicBezTo>
                  <a:cubicBezTo>
                    <a:pt x="60" y="0"/>
                    <a:pt x="61" y="0"/>
                    <a:pt x="62" y="0"/>
                  </a:cubicBezTo>
                  <a:cubicBezTo>
                    <a:pt x="62" y="0"/>
                    <a:pt x="62" y="0"/>
                    <a:pt x="62" y="0"/>
                  </a:cubicBezTo>
                  <a:cubicBezTo>
                    <a:pt x="64" y="0"/>
                    <a:pt x="66" y="2"/>
                    <a:pt x="65" y="5"/>
                  </a:cubicBezTo>
                  <a:cubicBezTo>
                    <a:pt x="65" y="5"/>
                    <a:pt x="65" y="5"/>
                    <a:pt x="65" y="5"/>
                  </a:cubicBezTo>
                  <a:cubicBezTo>
                    <a:pt x="65" y="5"/>
                    <a:pt x="65" y="5"/>
                    <a:pt x="65" y="5"/>
                  </a:cubicBezTo>
                  <a:cubicBezTo>
                    <a:pt x="65" y="5"/>
                    <a:pt x="65" y="5"/>
                    <a:pt x="65" y="5"/>
                  </a:cubicBezTo>
                  <a:cubicBezTo>
                    <a:pt x="66" y="5"/>
                    <a:pt x="66" y="5"/>
                    <a:pt x="66" y="5"/>
                  </a:cubicBezTo>
                  <a:cubicBezTo>
                    <a:pt x="66" y="5"/>
                    <a:pt x="66" y="5"/>
                    <a:pt x="66" y="5"/>
                  </a:cubicBezTo>
                  <a:cubicBezTo>
                    <a:pt x="68" y="7"/>
                    <a:pt x="70" y="9"/>
                    <a:pt x="70" y="12"/>
                  </a:cubicBezTo>
                  <a:cubicBezTo>
                    <a:pt x="70" y="12"/>
                    <a:pt x="70" y="12"/>
                    <a:pt x="70" y="12"/>
                  </a:cubicBezTo>
                  <a:cubicBezTo>
                    <a:pt x="69" y="17"/>
                    <a:pt x="66" y="20"/>
                    <a:pt x="62" y="23"/>
                  </a:cubicBezTo>
                  <a:cubicBezTo>
                    <a:pt x="62" y="23"/>
                    <a:pt x="62" y="23"/>
                    <a:pt x="62" y="23"/>
                  </a:cubicBezTo>
                  <a:cubicBezTo>
                    <a:pt x="58" y="26"/>
                    <a:pt x="54" y="28"/>
                    <a:pt x="50" y="29"/>
                  </a:cubicBezTo>
                  <a:cubicBezTo>
                    <a:pt x="50" y="29"/>
                    <a:pt x="50" y="29"/>
                    <a:pt x="50" y="29"/>
                  </a:cubicBezTo>
                  <a:cubicBezTo>
                    <a:pt x="44" y="31"/>
                    <a:pt x="23" y="38"/>
                    <a:pt x="13" y="38"/>
                  </a:cubicBezTo>
                  <a:cubicBezTo>
                    <a:pt x="13" y="38"/>
                    <a:pt x="13" y="38"/>
                    <a:pt x="13" y="38"/>
                  </a:cubicBezTo>
                  <a:cubicBezTo>
                    <a:pt x="12" y="38"/>
                    <a:pt x="11" y="38"/>
                    <a:pt x="10" y="38"/>
                  </a:cubicBezTo>
                  <a:close/>
                  <a:moveTo>
                    <a:pt x="8" y="29"/>
                  </a:moveTo>
                  <a:cubicBezTo>
                    <a:pt x="9" y="29"/>
                    <a:pt x="10" y="30"/>
                    <a:pt x="12" y="30"/>
                  </a:cubicBezTo>
                  <a:cubicBezTo>
                    <a:pt x="12" y="30"/>
                    <a:pt x="12" y="30"/>
                    <a:pt x="12" y="30"/>
                  </a:cubicBezTo>
                  <a:cubicBezTo>
                    <a:pt x="12" y="30"/>
                    <a:pt x="13" y="30"/>
                    <a:pt x="13" y="30"/>
                  </a:cubicBezTo>
                  <a:cubicBezTo>
                    <a:pt x="13" y="30"/>
                    <a:pt x="13" y="30"/>
                    <a:pt x="13" y="30"/>
                  </a:cubicBezTo>
                  <a:cubicBezTo>
                    <a:pt x="20" y="31"/>
                    <a:pt x="42" y="24"/>
                    <a:pt x="48" y="22"/>
                  </a:cubicBezTo>
                  <a:cubicBezTo>
                    <a:pt x="48" y="22"/>
                    <a:pt x="48" y="22"/>
                    <a:pt x="48" y="22"/>
                  </a:cubicBezTo>
                  <a:cubicBezTo>
                    <a:pt x="51" y="21"/>
                    <a:pt x="59" y="17"/>
                    <a:pt x="61" y="13"/>
                  </a:cubicBezTo>
                  <a:cubicBezTo>
                    <a:pt x="61" y="13"/>
                    <a:pt x="61" y="13"/>
                    <a:pt x="61" y="13"/>
                  </a:cubicBezTo>
                  <a:cubicBezTo>
                    <a:pt x="61" y="13"/>
                    <a:pt x="62" y="12"/>
                    <a:pt x="62" y="12"/>
                  </a:cubicBezTo>
                  <a:cubicBezTo>
                    <a:pt x="62" y="12"/>
                    <a:pt x="62" y="12"/>
                    <a:pt x="62" y="12"/>
                  </a:cubicBezTo>
                  <a:cubicBezTo>
                    <a:pt x="62" y="12"/>
                    <a:pt x="62" y="12"/>
                    <a:pt x="61" y="12"/>
                  </a:cubicBezTo>
                  <a:cubicBezTo>
                    <a:pt x="61" y="12"/>
                    <a:pt x="61" y="12"/>
                    <a:pt x="61" y="12"/>
                  </a:cubicBezTo>
                  <a:cubicBezTo>
                    <a:pt x="61" y="11"/>
                    <a:pt x="59" y="11"/>
                    <a:pt x="56" y="10"/>
                  </a:cubicBezTo>
                  <a:cubicBezTo>
                    <a:pt x="56" y="10"/>
                    <a:pt x="56" y="10"/>
                    <a:pt x="56" y="10"/>
                  </a:cubicBezTo>
                  <a:cubicBezTo>
                    <a:pt x="55" y="10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43" y="11"/>
                    <a:pt x="24" y="17"/>
                    <a:pt x="14" y="24"/>
                  </a:cubicBezTo>
                  <a:cubicBezTo>
                    <a:pt x="14" y="24"/>
                    <a:pt x="14" y="24"/>
                    <a:pt x="14" y="24"/>
                  </a:cubicBezTo>
                  <a:cubicBezTo>
                    <a:pt x="11" y="26"/>
                    <a:pt x="9" y="28"/>
                    <a:pt x="8" y="29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8" y="29"/>
                    <a:pt x="8" y="29"/>
                    <a:pt x="8" y="2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36" tIns="45717" rIns="91436" bIns="45717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40" name="Freeform 266"/>
            <p:cNvSpPr>
              <a:spLocks noEditPoints="1"/>
            </p:cNvSpPr>
            <p:nvPr/>
          </p:nvSpPr>
          <p:spPr bwMode="auto">
            <a:xfrm>
              <a:off x="10038888" y="3580271"/>
              <a:ext cx="511175" cy="469833"/>
            </a:xfrm>
            <a:custGeom>
              <a:avLst/>
              <a:gdLst>
                <a:gd name="T0" fmla="*/ 0 w 109"/>
                <a:gd name="T1" fmla="*/ 47 h 100"/>
                <a:gd name="T2" fmla="*/ 12 w 109"/>
                <a:gd name="T3" fmla="*/ 22 h 100"/>
                <a:gd name="T4" fmla="*/ 33 w 109"/>
                <a:gd name="T5" fmla="*/ 13 h 100"/>
                <a:gd name="T6" fmla="*/ 50 w 109"/>
                <a:gd name="T7" fmla="*/ 20 h 100"/>
                <a:gd name="T8" fmla="*/ 78 w 109"/>
                <a:gd name="T9" fmla="*/ 0 h 100"/>
                <a:gd name="T10" fmla="*/ 80 w 109"/>
                <a:gd name="T11" fmla="*/ 0 h 100"/>
                <a:gd name="T12" fmla="*/ 103 w 109"/>
                <a:gd name="T13" fmla="*/ 12 h 100"/>
                <a:gd name="T14" fmla="*/ 109 w 109"/>
                <a:gd name="T15" fmla="*/ 35 h 100"/>
                <a:gd name="T16" fmla="*/ 99 w 109"/>
                <a:gd name="T17" fmla="*/ 74 h 100"/>
                <a:gd name="T18" fmla="*/ 93 w 109"/>
                <a:gd name="T19" fmla="*/ 76 h 100"/>
                <a:gd name="T20" fmla="*/ 92 w 109"/>
                <a:gd name="T21" fmla="*/ 70 h 100"/>
                <a:gd name="T22" fmla="*/ 101 w 109"/>
                <a:gd name="T23" fmla="*/ 35 h 100"/>
                <a:gd name="T24" fmla="*/ 96 w 109"/>
                <a:gd name="T25" fmla="*/ 16 h 100"/>
                <a:gd name="T26" fmla="*/ 79 w 109"/>
                <a:gd name="T27" fmla="*/ 8 h 100"/>
                <a:gd name="T28" fmla="*/ 78 w 109"/>
                <a:gd name="T29" fmla="*/ 8 h 100"/>
                <a:gd name="T30" fmla="*/ 60 w 109"/>
                <a:gd name="T31" fmla="*/ 18 h 100"/>
                <a:gd name="T32" fmla="*/ 56 w 109"/>
                <a:gd name="T33" fmla="*/ 26 h 100"/>
                <a:gd name="T34" fmla="*/ 59 w 109"/>
                <a:gd name="T35" fmla="*/ 31 h 100"/>
                <a:gd name="T36" fmla="*/ 69 w 109"/>
                <a:gd name="T37" fmla="*/ 63 h 100"/>
                <a:gd name="T38" fmla="*/ 69 w 109"/>
                <a:gd name="T39" fmla="*/ 63 h 100"/>
                <a:gd name="T40" fmla="*/ 67 w 109"/>
                <a:gd name="T41" fmla="*/ 67 h 100"/>
                <a:gd name="T42" fmla="*/ 64 w 109"/>
                <a:gd name="T43" fmla="*/ 67 h 100"/>
                <a:gd name="T44" fmla="*/ 44 w 109"/>
                <a:gd name="T45" fmla="*/ 41 h 100"/>
                <a:gd name="T46" fmla="*/ 47 w 109"/>
                <a:gd name="T47" fmla="*/ 27 h 100"/>
                <a:gd name="T48" fmla="*/ 33 w 109"/>
                <a:gd name="T49" fmla="*/ 21 h 100"/>
                <a:gd name="T50" fmla="*/ 17 w 109"/>
                <a:gd name="T51" fmla="*/ 28 h 100"/>
                <a:gd name="T52" fmla="*/ 8 w 109"/>
                <a:gd name="T53" fmla="*/ 47 h 100"/>
                <a:gd name="T54" fmla="*/ 47 w 109"/>
                <a:gd name="T55" fmla="*/ 92 h 100"/>
                <a:gd name="T56" fmla="*/ 50 w 109"/>
                <a:gd name="T57" fmla="*/ 97 h 100"/>
                <a:gd name="T58" fmla="*/ 46 w 109"/>
                <a:gd name="T59" fmla="*/ 100 h 100"/>
                <a:gd name="T60" fmla="*/ 45 w 109"/>
                <a:gd name="T61" fmla="*/ 100 h 100"/>
                <a:gd name="T62" fmla="*/ 61 w 109"/>
                <a:gd name="T63" fmla="*/ 58 h 100"/>
                <a:gd name="T64" fmla="*/ 53 w 109"/>
                <a:gd name="T65" fmla="*/ 35 h 100"/>
                <a:gd name="T66" fmla="*/ 52 w 109"/>
                <a:gd name="T67" fmla="*/ 41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09" h="100">
                  <a:moveTo>
                    <a:pt x="45" y="100"/>
                  </a:moveTo>
                  <a:cubicBezTo>
                    <a:pt x="25" y="93"/>
                    <a:pt x="1" y="71"/>
                    <a:pt x="0" y="47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0" y="38"/>
                    <a:pt x="4" y="29"/>
                    <a:pt x="12" y="22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19" y="16"/>
                    <a:pt x="26" y="13"/>
                    <a:pt x="33" y="13"/>
                  </a:cubicBezTo>
                  <a:cubicBezTo>
                    <a:pt x="33" y="13"/>
                    <a:pt x="33" y="13"/>
                    <a:pt x="33" y="13"/>
                  </a:cubicBezTo>
                  <a:cubicBezTo>
                    <a:pt x="39" y="13"/>
                    <a:pt x="45" y="16"/>
                    <a:pt x="50" y="20"/>
                  </a:cubicBezTo>
                  <a:cubicBezTo>
                    <a:pt x="50" y="20"/>
                    <a:pt x="50" y="20"/>
                    <a:pt x="50" y="20"/>
                  </a:cubicBezTo>
                  <a:cubicBezTo>
                    <a:pt x="55" y="9"/>
                    <a:pt x="65" y="0"/>
                    <a:pt x="78" y="0"/>
                  </a:cubicBezTo>
                  <a:cubicBezTo>
                    <a:pt x="78" y="0"/>
                    <a:pt x="78" y="0"/>
                    <a:pt x="78" y="0"/>
                  </a:cubicBezTo>
                  <a:cubicBezTo>
                    <a:pt x="79" y="0"/>
                    <a:pt x="79" y="0"/>
                    <a:pt x="80" y="0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90" y="0"/>
                    <a:pt x="98" y="5"/>
                    <a:pt x="103" y="12"/>
                  </a:cubicBezTo>
                  <a:cubicBezTo>
                    <a:pt x="103" y="12"/>
                    <a:pt x="103" y="12"/>
                    <a:pt x="103" y="12"/>
                  </a:cubicBezTo>
                  <a:cubicBezTo>
                    <a:pt x="107" y="18"/>
                    <a:pt x="109" y="26"/>
                    <a:pt x="109" y="35"/>
                  </a:cubicBezTo>
                  <a:cubicBezTo>
                    <a:pt x="109" y="35"/>
                    <a:pt x="109" y="35"/>
                    <a:pt x="109" y="35"/>
                  </a:cubicBezTo>
                  <a:cubicBezTo>
                    <a:pt x="109" y="49"/>
                    <a:pt x="104" y="64"/>
                    <a:pt x="99" y="74"/>
                  </a:cubicBezTo>
                  <a:cubicBezTo>
                    <a:pt x="99" y="74"/>
                    <a:pt x="99" y="74"/>
                    <a:pt x="99" y="74"/>
                  </a:cubicBezTo>
                  <a:cubicBezTo>
                    <a:pt x="97" y="76"/>
                    <a:pt x="95" y="77"/>
                    <a:pt x="93" y="76"/>
                  </a:cubicBezTo>
                  <a:cubicBezTo>
                    <a:pt x="93" y="76"/>
                    <a:pt x="93" y="76"/>
                    <a:pt x="93" y="76"/>
                  </a:cubicBezTo>
                  <a:cubicBezTo>
                    <a:pt x="91" y="75"/>
                    <a:pt x="91" y="72"/>
                    <a:pt x="92" y="70"/>
                  </a:cubicBezTo>
                  <a:cubicBezTo>
                    <a:pt x="92" y="70"/>
                    <a:pt x="92" y="70"/>
                    <a:pt x="92" y="70"/>
                  </a:cubicBezTo>
                  <a:cubicBezTo>
                    <a:pt x="97" y="61"/>
                    <a:pt x="101" y="47"/>
                    <a:pt x="101" y="35"/>
                  </a:cubicBezTo>
                  <a:cubicBezTo>
                    <a:pt x="101" y="35"/>
                    <a:pt x="101" y="35"/>
                    <a:pt x="101" y="35"/>
                  </a:cubicBezTo>
                  <a:cubicBezTo>
                    <a:pt x="101" y="27"/>
                    <a:pt x="100" y="21"/>
                    <a:pt x="96" y="16"/>
                  </a:cubicBezTo>
                  <a:cubicBezTo>
                    <a:pt x="96" y="16"/>
                    <a:pt x="96" y="16"/>
                    <a:pt x="96" y="16"/>
                  </a:cubicBezTo>
                  <a:cubicBezTo>
                    <a:pt x="93" y="12"/>
                    <a:pt x="88" y="8"/>
                    <a:pt x="79" y="8"/>
                  </a:cubicBezTo>
                  <a:cubicBezTo>
                    <a:pt x="79" y="8"/>
                    <a:pt x="79" y="8"/>
                    <a:pt x="79" y="8"/>
                  </a:cubicBezTo>
                  <a:cubicBezTo>
                    <a:pt x="79" y="8"/>
                    <a:pt x="79" y="8"/>
                    <a:pt x="78" y="8"/>
                  </a:cubicBezTo>
                  <a:cubicBezTo>
                    <a:pt x="78" y="8"/>
                    <a:pt x="78" y="8"/>
                    <a:pt x="78" y="8"/>
                  </a:cubicBezTo>
                  <a:cubicBezTo>
                    <a:pt x="71" y="8"/>
                    <a:pt x="65" y="12"/>
                    <a:pt x="60" y="18"/>
                  </a:cubicBezTo>
                  <a:cubicBezTo>
                    <a:pt x="60" y="18"/>
                    <a:pt x="60" y="18"/>
                    <a:pt x="60" y="18"/>
                  </a:cubicBezTo>
                  <a:cubicBezTo>
                    <a:pt x="58" y="21"/>
                    <a:pt x="57" y="23"/>
                    <a:pt x="56" y="26"/>
                  </a:cubicBezTo>
                  <a:cubicBezTo>
                    <a:pt x="56" y="26"/>
                    <a:pt x="56" y="26"/>
                    <a:pt x="56" y="26"/>
                  </a:cubicBezTo>
                  <a:cubicBezTo>
                    <a:pt x="57" y="27"/>
                    <a:pt x="58" y="29"/>
                    <a:pt x="59" y="31"/>
                  </a:cubicBezTo>
                  <a:cubicBezTo>
                    <a:pt x="59" y="31"/>
                    <a:pt x="59" y="31"/>
                    <a:pt x="59" y="31"/>
                  </a:cubicBezTo>
                  <a:cubicBezTo>
                    <a:pt x="65" y="40"/>
                    <a:pt x="69" y="52"/>
                    <a:pt x="69" y="63"/>
                  </a:cubicBezTo>
                  <a:cubicBezTo>
                    <a:pt x="69" y="63"/>
                    <a:pt x="69" y="63"/>
                    <a:pt x="69" y="63"/>
                  </a:cubicBezTo>
                  <a:cubicBezTo>
                    <a:pt x="69" y="63"/>
                    <a:pt x="69" y="63"/>
                    <a:pt x="69" y="63"/>
                  </a:cubicBezTo>
                  <a:cubicBezTo>
                    <a:pt x="69" y="63"/>
                    <a:pt x="69" y="63"/>
                    <a:pt x="69" y="63"/>
                  </a:cubicBezTo>
                  <a:cubicBezTo>
                    <a:pt x="69" y="65"/>
                    <a:pt x="68" y="66"/>
                    <a:pt x="67" y="67"/>
                  </a:cubicBezTo>
                  <a:cubicBezTo>
                    <a:pt x="67" y="67"/>
                    <a:pt x="67" y="67"/>
                    <a:pt x="67" y="67"/>
                  </a:cubicBezTo>
                  <a:cubicBezTo>
                    <a:pt x="67" y="67"/>
                    <a:pt x="65" y="68"/>
                    <a:pt x="64" y="67"/>
                  </a:cubicBezTo>
                  <a:cubicBezTo>
                    <a:pt x="64" y="67"/>
                    <a:pt x="64" y="67"/>
                    <a:pt x="64" y="67"/>
                  </a:cubicBezTo>
                  <a:cubicBezTo>
                    <a:pt x="50" y="65"/>
                    <a:pt x="44" y="53"/>
                    <a:pt x="44" y="41"/>
                  </a:cubicBezTo>
                  <a:cubicBezTo>
                    <a:pt x="44" y="41"/>
                    <a:pt x="44" y="41"/>
                    <a:pt x="44" y="41"/>
                  </a:cubicBezTo>
                  <a:cubicBezTo>
                    <a:pt x="44" y="37"/>
                    <a:pt x="45" y="32"/>
                    <a:pt x="47" y="27"/>
                  </a:cubicBezTo>
                  <a:cubicBezTo>
                    <a:pt x="47" y="27"/>
                    <a:pt x="47" y="27"/>
                    <a:pt x="47" y="27"/>
                  </a:cubicBezTo>
                  <a:cubicBezTo>
                    <a:pt x="42" y="23"/>
                    <a:pt x="38" y="21"/>
                    <a:pt x="33" y="21"/>
                  </a:cubicBezTo>
                  <a:cubicBezTo>
                    <a:pt x="33" y="21"/>
                    <a:pt x="33" y="21"/>
                    <a:pt x="33" y="21"/>
                  </a:cubicBezTo>
                  <a:cubicBezTo>
                    <a:pt x="29" y="21"/>
                    <a:pt x="23" y="23"/>
                    <a:pt x="17" y="28"/>
                  </a:cubicBezTo>
                  <a:cubicBezTo>
                    <a:pt x="17" y="28"/>
                    <a:pt x="17" y="28"/>
                    <a:pt x="17" y="28"/>
                  </a:cubicBezTo>
                  <a:cubicBezTo>
                    <a:pt x="11" y="34"/>
                    <a:pt x="8" y="40"/>
                    <a:pt x="8" y="47"/>
                  </a:cubicBezTo>
                  <a:cubicBezTo>
                    <a:pt x="8" y="47"/>
                    <a:pt x="8" y="47"/>
                    <a:pt x="8" y="47"/>
                  </a:cubicBezTo>
                  <a:cubicBezTo>
                    <a:pt x="8" y="65"/>
                    <a:pt x="30" y="87"/>
                    <a:pt x="47" y="92"/>
                  </a:cubicBezTo>
                  <a:cubicBezTo>
                    <a:pt x="47" y="92"/>
                    <a:pt x="47" y="92"/>
                    <a:pt x="47" y="92"/>
                  </a:cubicBezTo>
                  <a:cubicBezTo>
                    <a:pt x="49" y="93"/>
                    <a:pt x="51" y="95"/>
                    <a:pt x="50" y="97"/>
                  </a:cubicBezTo>
                  <a:cubicBezTo>
                    <a:pt x="50" y="97"/>
                    <a:pt x="50" y="97"/>
                    <a:pt x="50" y="97"/>
                  </a:cubicBezTo>
                  <a:cubicBezTo>
                    <a:pt x="49" y="99"/>
                    <a:pt x="48" y="100"/>
                    <a:pt x="46" y="100"/>
                  </a:cubicBezTo>
                  <a:cubicBezTo>
                    <a:pt x="46" y="100"/>
                    <a:pt x="46" y="100"/>
                    <a:pt x="46" y="100"/>
                  </a:cubicBezTo>
                  <a:cubicBezTo>
                    <a:pt x="46" y="100"/>
                    <a:pt x="45" y="100"/>
                    <a:pt x="45" y="100"/>
                  </a:cubicBezTo>
                  <a:close/>
                  <a:moveTo>
                    <a:pt x="52" y="41"/>
                  </a:moveTo>
                  <a:cubicBezTo>
                    <a:pt x="53" y="49"/>
                    <a:pt x="55" y="55"/>
                    <a:pt x="61" y="58"/>
                  </a:cubicBezTo>
                  <a:cubicBezTo>
                    <a:pt x="61" y="58"/>
                    <a:pt x="61" y="58"/>
                    <a:pt x="61" y="58"/>
                  </a:cubicBezTo>
                  <a:cubicBezTo>
                    <a:pt x="60" y="50"/>
                    <a:pt x="57" y="42"/>
                    <a:pt x="53" y="35"/>
                  </a:cubicBezTo>
                  <a:cubicBezTo>
                    <a:pt x="53" y="35"/>
                    <a:pt x="53" y="35"/>
                    <a:pt x="53" y="35"/>
                  </a:cubicBezTo>
                  <a:cubicBezTo>
                    <a:pt x="53" y="37"/>
                    <a:pt x="52" y="39"/>
                    <a:pt x="52" y="4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36" tIns="45717" rIns="91436" bIns="45717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41" name="Freeform 267"/>
            <p:cNvSpPr>
              <a:spLocks noEditPoints="1"/>
            </p:cNvSpPr>
            <p:nvPr/>
          </p:nvSpPr>
          <p:spPr bwMode="auto">
            <a:xfrm>
              <a:off x="10226212" y="4050103"/>
              <a:ext cx="450850" cy="414279"/>
            </a:xfrm>
            <a:custGeom>
              <a:avLst/>
              <a:gdLst>
                <a:gd name="T0" fmla="*/ 18 w 96"/>
                <a:gd name="T1" fmla="*/ 86 h 88"/>
                <a:gd name="T2" fmla="*/ 0 w 96"/>
                <a:gd name="T3" fmla="*/ 48 h 88"/>
                <a:gd name="T4" fmla="*/ 0 w 96"/>
                <a:gd name="T5" fmla="*/ 48 h 88"/>
                <a:gd name="T6" fmla="*/ 4 w 96"/>
                <a:gd name="T7" fmla="*/ 20 h 88"/>
                <a:gd name="T8" fmla="*/ 4 w 96"/>
                <a:gd name="T9" fmla="*/ 20 h 88"/>
                <a:gd name="T10" fmla="*/ 4 w 96"/>
                <a:gd name="T11" fmla="*/ 20 h 88"/>
                <a:gd name="T12" fmla="*/ 10 w 96"/>
                <a:gd name="T13" fmla="*/ 18 h 88"/>
                <a:gd name="T14" fmla="*/ 10 w 96"/>
                <a:gd name="T15" fmla="*/ 18 h 88"/>
                <a:gd name="T16" fmla="*/ 12 w 96"/>
                <a:gd name="T17" fmla="*/ 23 h 88"/>
                <a:gd name="T18" fmla="*/ 12 w 96"/>
                <a:gd name="T19" fmla="*/ 23 h 88"/>
                <a:gd name="T20" fmla="*/ 8 w 96"/>
                <a:gd name="T21" fmla="*/ 48 h 88"/>
                <a:gd name="T22" fmla="*/ 8 w 96"/>
                <a:gd name="T23" fmla="*/ 48 h 88"/>
                <a:gd name="T24" fmla="*/ 21 w 96"/>
                <a:gd name="T25" fmla="*/ 78 h 88"/>
                <a:gd name="T26" fmla="*/ 21 w 96"/>
                <a:gd name="T27" fmla="*/ 78 h 88"/>
                <a:gd name="T28" fmla="*/ 28 w 96"/>
                <a:gd name="T29" fmla="*/ 80 h 88"/>
                <a:gd name="T30" fmla="*/ 28 w 96"/>
                <a:gd name="T31" fmla="*/ 80 h 88"/>
                <a:gd name="T32" fmla="*/ 40 w 96"/>
                <a:gd name="T33" fmla="*/ 74 h 88"/>
                <a:gd name="T34" fmla="*/ 40 w 96"/>
                <a:gd name="T35" fmla="*/ 74 h 88"/>
                <a:gd name="T36" fmla="*/ 44 w 96"/>
                <a:gd name="T37" fmla="*/ 65 h 88"/>
                <a:gd name="T38" fmla="*/ 44 w 96"/>
                <a:gd name="T39" fmla="*/ 65 h 88"/>
                <a:gd name="T40" fmla="*/ 33 w 96"/>
                <a:gd name="T41" fmla="*/ 49 h 88"/>
                <a:gd name="T42" fmla="*/ 33 w 96"/>
                <a:gd name="T43" fmla="*/ 49 h 88"/>
                <a:gd name="T44" fmla="*/ 37 w 96"/>
                <a:gd name="T45" fmla="*/ 38 h 88"/>
                <a:gd name="T46" fmla="*/ 37 w 96"/>
                <a:gd name="T47" fmla="*/ 38 h 88"/>
                <a:gd name="T48" fmla="*/ 43 w 96"/>
                <a:gd name="T49" fmla="*/ 37 h 88"/>
                <a:gd name="T50" fmla="*/ 43 w 96"/>
                <a:gd name="T51" fmla="*/ 37 h 88"/>
                <a:gd name="T52" fmla="*/ 52 w 96"/>
                <a:gd name="T53" fmla="*/ 59 h 88"/>
                <a:gd name="T54" fmla="*/ 52 w 96"/>
                <a:gd name="T55" fmla="*/ 59 h 88"/>
                <a:gd name="T56" fmla="*/ 52 w 96"/>
                <a:gd name="T57" fmla="*/ 60 h 88"/>
                <a:gd name="T58" fmla="*/ 52 w 96"/>
                <a:gd name="T59" fmla="*/ 60 h 88"/>
                <a:gd name="T60" fmla="*/ 68 w 96"/>
                <a:gd name="T61" fmla="*/ 63 h 88"/>
                <a:gd name="T62" fmla="*/ 68 w 96"/>
                <a:gd name="T63" fmla="*/ 63 h 88"/>
                <a:gd name="T64" fmla="*/ 80 w 96"/>
                <a:gd name="T65" fmla="*/ 60 h 88"/>
                <a:gd name="T66" fmla="*/ 80 w 96"/>
                <a:gd name="T67" fmla="*/ 60 h 88"/>
                <a:gd name="T68" fmla="*/ 88 w 96"/>
                <a:gd name="T69" fmla="*/ 46 h 88"/>
                <a:gd name="T70" fmla="*/ 88 w 96"/>
                <a:gd name="T71" fmla="*/ 46 h 88"/>
                <a:gd name="T72" fmla="*/ 57 w 96"/>
                <a:gd name="T73" fmla="*/ 8 h 88"/>
                <a:gd name="T74" fmla="*/ 57 w 96"/>
                <a:gd name="T75" fmla="*/ 8 h 88"/>
                <a:gd name="T76" fmla="*/ 56 w 96"/>
                <a:gd name="T77" fmla="*/ 2 h 88"/>
                <a:gd name="T78" fmla="*/ 56 w 96"/>
                <a:gd name="T79" fmla="*/ 2 h 88"/>
                <a:gd name="T80" fmla="*/ 61 w 96"/>
                <a:gd name="T81" fmla="*/ 1 h 88"/>
                <a:gd name="T82" fmla="*/ 61 w 96"/>
                <a:gd name="T83" fmla="*/ 1 h 88"/>
                <a:gd name="T84" fmla="*/ 96 w 96"/>
                <a:gd name="T85" fmla="*/ 46 h 88"/>
                <a:gd name="T86" fmla="*/ 96 w 96"/>
                <a:gd name="T87" fmla="*/ 46 h 88"/>
                <a:gd name="T88" fmla="*/ 85 w 96"/>
                <a:gd name="T89" fmla="*/ 66 h 88"/>
                <a:gd name="T90" fmla="*/ 85 w 96"/>
                <a:gd name="T91" fmla="*/ 66 h 88"/>
                <a:gd name="T92" fmla="*/ 68 w 96"/>
                <a:gd name="T93" fmla="*/ 71 h 88"/>
                <a:gd name="T94" fmla="*/ 68 w 96"/>
                <a:gd name="T95" fmla="*/ 71 h 88"/>
                <a:gd name="T96" fmla="*/ 51 w 96"/>
                <a:gd name="T97" fmla="*/ 68 h 88"/>
                <a:gd name="T98" fmla="*/ 51 w 96"/>
                <a:gd name="T99" fmla="*/ 68 h 88"/>
                <a:gd name="T100" fmla="*/ 28 w 96"/>
                <a:gd name="T101" fmla="*/ 88 h 88"/>
                <a:gd name="T102" fmla="*/ 28 w 96"/>
                <a:gd name="T103" fmla="*/ 88 h 88"/>
                <a:gd name="T104" fmla="*/ 28 w 96"/>
                <a:gd name="T105" fmla="*/ 88 h 88"/>
                <a:gd name="T106" fmla="*/ 28 w 96"/>
                <a:gd name="T107" fmla="*/ 88 h 88"/>
                <a:gd name="T108" fmla="*/ 18 w 96"/>
                <a:gd name="T109" fmla="*/ 86 h 88"/>
                <a:gd name="T110" fmla="*/ 41 w 96"/>
                <a:gd name="T111" fmla="*/ 49 h 88"/>
                <a:gd name="T112" fmla="*/ 44 w 96"/>
                <a:gd name="T113" fmla="*/ 55 h 88"/>
                <a:gd name="T114" fmla="*/ 44 w 96"/>
                <a:gd name="T115" fmla="*/ 55 h 88"/>
                <a:gd name="T116" fmla="*/ 41 w 96"/>
                <a:gd name="T117" fmla="*/ 47 h 88"/>
                <a:gd name="T118" fmla="*/ 41 w 96"/>
                <a:gd name="T119" fmla="*/ 47 h 88"/>
                <a:gd name="T120" fmla="*/ 41 w 96"/>
                <a:gd name="T121" fmla="*/ 49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96" h="88">
                  <a:moveTo>
                    <a:pt x="18" y="86"/>
                  </a:moveTo>
                  <a:cubicBezTo>
                    <a:pt x="4" y="79"/>
                    <a:pt x="0" y="62"/>
                    <a:pt x="0" y="48"/>
                  </a:cubicBezTo>
                  <a:cubicBezTo>
                    <a:pt x="0" y="48"/>
                    <a:pt x="0" y="48"/>
                    <a:pt x="0" y="48"/>
                  </a:cubicBezTo>
                  <a:cubicBezTo>
                    <a:pt x="0" y="37"/>
                    <a:pt x="2" y="27"/>
                    <a:pt x="4" y="20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5" y="18"/>
                    <a:pt x="7" y="17"/>
                    <a:pt x="10" y="18"/>
                  </a:cubicBezTo>
                  <a:cubicBezTo>
                    <a:pt x="10" y="18"/>
                    <a:pt x="10" y="18"/>
                    <a:pt x="10" y="18"/>
                  </a:cubicBezTo>
                  <a:cubicBezTo>
                    <a:pt x="12" y="18"/>
                    <a:pt x="13" y="21"/>
                    <a:pt x="12" y="23"/>
                  </a:cubicBezTo>
                  <a:cubicBezTo>
                    <a:pt x="12" y="23"/>
                    <a:pt x="12" y="23"/>
                    <a:pt x="12" y="23"/>
                  </a:cubicBezTo>
                  <a:cubicBezTo>
                    <a:pt x="10" y="29"/>
                    <a:pt x="8" y="38"/>
                    <a:pt x="8" y="48"/>
                  </a:cubicBezTo>
                  <a:cubicBezTo>
                    <a:pt x="8" y="48"/>
                    <a:pt x="8" y="48"/>
                    <a:pt x="8" y="48"/>
                  </a:cubicBezTo>
                  <a:cubicBezTo>
                    <a:pt x="8" y="61"/>
                    <a:pt x="12" y="74"/>
                    <a:pt x="21" y="78"/>
                  </a:cubicBezTo>
                  <a:cubicBezTo>
                    <a:pt x="21" y="78"/>
                    <a:pt x="21" y="78"/>
                    <a:pt x="21" y="78"/>
                  </a:cubicBezTo>
                  <a:cubicBezTo>
                    <a:pt x="24" y="80"/>
                    <a:pt x="26" y="80"/>
                    <a:pt x="28" y="80"/>
                  </a:cubicBezTo>
                  <a:cubicBezTo>
                    <a:pt x="28" y="80"/>
                    <a:pt x="28" y="80"/>
                    <a:pt x="28" y="80"/>
                  </a:cubicBezTo>
                  <a:cubicBezTo>
                    <a:pt x="33" y="80"/>
                    <a:pt x="37" y="78"/>
                    <a:pt x="40" y="74"/>
                  </a:cubicBezTo>
                  <a:cubicBezTo>
                    <a:pt x="40" y="74"/>
                    <a:pt x="40" y="74"/>
                    <a:pt x="40" y="74"/>
                  </a:cubicBezTo>
                  <a:cubicBezTo>
                    <a:pt x="42" y="71"/>
                    <a:pt x="43" y="68"/>
                    <a:pt x="44" y="65"/>
                  </a:cubicBezTo>
                  <a:cubicBezTo>
                    <a:pt x="44" y="65"/>
                    <a:pt x="44" y="65"/>
                    <a:pt x="44" y="65"/>
                  </a:cubicBezTo>
                  <a:cubicBezTo>
                    <a:pt x="38" y="61"/>
                    <a:pt x="33" y="56"/>
                    <a:pt x="33" y="49"/>
                  </a:cubicBezTo>
                  <a:cubicBezTo>
                    <a:pt x="33" y="49"/>
                    <a:pt x="33" y="49"/>
                    <a:pt x="33" y="49"/>
                  </a:cubicBezTo>
                  <a:cubicBezTo>
                    <a:pt x="33" y="45"/>
                    <a:pt x="34" y="41"/>
                    <a:pt x="37" y="38"/>
                  </a:cubicBezTo>
                  <a:cubicBezTo>
                    <a:pt x="37" y="38"/>
                    <a:pt x="37" y="38"/>
                    <a:pt x="37" y="38"/>
                  </a:cubicBezTo>
                  <a:cubicBezTo>
                    <a:pt x="38" y="36"/>
                    <a:pt x="41" y="36"/>
                    <a:pt x="43" y="37"/>
                  </a:cubicBezTo>
                  <a:cubicBezTo>
                    <a:pt x="43" y="37"/>
                    <a:pt x="43" y="37"/>
                    <a:pt x="43" y="37"/>
                  </a:cubicBezTo>
                  <a:cubicBezTo>
                    <a:pt x="50" y="42"/>
                    <a:pt x="53" y="51"/>
                    <a:pt x="52" y="59"/>
                  </a:cubicBezTo>
                  <a:cubicBezTo>
                    <a:pt x="52" y="59"/>
                    <a:pt x="52" y="59"/>
                    <a:pt x="52" y="59"/>
                  </a:cubicBezTo>
                  <a:cubicBezTo>
                    <a:pt x="52" y="59"/>
                    <a:pt x="52" y="60"/>
                    <a:pt x="52" y="60"/>
                  </a:cubicBezTo>
                  <a:cubicBezTo>
                    <a:pt x="52" y="60"/>
                    <a:pt x="52" y="60"/>
                    <a:pt x="52" y="60"/>
                  </a:cubicBezTo>
                  <a:cubicBezTo>
                    <a:pt x="57" y="62"/>
                    <a:pt x="63" y="63"/>
                    <a:pt x="68" y="63"/>
                  </a:cubicBezTo>
                  <a:cubicBezTo>
                    <a:pt x="68" y="63"/>
                    <a:pt x="68" y="63"/>
                    <a:pt x="68" y="63"/>
                  </a:cubicBezTo>
                  <a:cubicBezTo>
                    <a:pt x="73" y="63"/>
                    <a:pt x="78" y="62"/>
                    <a:pt x="80" y="60"/>
                  </a:cubicBezTo>
                  <a:cubicBezTo>
                    <a:pt x="80" y="60"/>
                    <a:pt x="80" y="60"/>
                    <a:pt x="80" y="60"/>
                  </a:cubicBezTo>
                  <a:cubicBezTo>
                    <a:pt x="86" y="55"/>
                    <a:pt x="88" y="51"/>
                    <a:pt x="88" y="46"/>
                  </a:cubicBezTo>
                  <a:cubicBezTo>
                    <a:pt x="88" y="46"/>
                    <a:pt x="88" y="46"/>
                    <a:pt x="88" y="46"/>
                  </a:cubicBezTo>
                  <a:cubicBezTo>
                    <a:pt x="89" y="33"/>
                    <a:pt x="69" y="15"/>
                    <a:pt x="57" y="8"/>
                  </a:cubicBezTo>
                  <a:cubicBezTo>
                    <a:pt x="57" y="8"/>
                    <a:pt x="57" y="8"/>
                    <a:pt x="57" y="8"/>
                  </a:cubicBezTo>
                  <a:cubicBezTo>
                    <a:pt x="55" y="6"/>
                    <a:pt x="55" y="4"/>
                    <a:pt x="56" y="2"/>
                  </a:cubicBezTo>
                  <a:cubicBezTo>
                    <a:pt x="56" y="2"/>
                    <a:pt x="56" y="2"/>
                    <a:pt x="56" y="2"/>
                  </a:cubicBezTo>
                  <a:cubicBezTo>
                    <a:pt x="57" y="0"/>
                    <a:pt x="60" y="0"/>
                    <a:pt x="61" y="1"/>
                  </a:cubicBezTo>
                  <a:cubicBezTo>
                    <a:pt x="61" y="1"/>
                    <a:pt x="61" y="1"/>
                    <a:pt x="61" y="1"/>
                  </a:cubicBezTo>
                  <a:cubicBezTo>
                    <a:pt x="74" y="9"/>
                    <a:pt x="96" y="26"/>
                    <a:pt x="96" y="46"/>
                  </a:cubicBezTo>
                  <a:cubicBezTo>
                    <a:pt x="96" y="46"/>
                    <a:pt x="96" y="46"/>
                    <a:pt x="96" y="46"/>
                  </a:cubicBezTo>
                  <a:cubicBezTo>
                    <a:pt x="96" y="53"/>
                    <a:pt x="93" y="60"/>
                    <a:pt x="85" y="66"/>
                  </a:cubicBezTo>
                  <a:cubicBezTo>
                    <a:pt x="85" y="66"/>
                    <a:pt x="85" y="66"/>
                    <a:pt x="85" y="66"/>
                  </a:cubicBezTo>
                  <a:cubicBezTo>
                    <a:pt x="81" y="70"/>
                    <a:pt x="75" y="71"/>
                    <a:pt x="68" y="71"/>
                  </a:cubicBezTo>
                  <a:cubicBezTo>
                    <a:pt x="68" y="71"/>
                    <a:pt x="68" y="71"/>
                    <a:pt x="68" y="71"/>
                  </a:cubicBezTo>
                  <a:cubicBezTo>
                    <a:pt x="62" y="71"/>
                    <a:pt x="57" y="70"/>
                    <a:pt x="51" y="68"/>
                  </a:cubicBezTo>
                  <a:cubicBezTo>
                    <a:pt x="51" y="68"/>
                    <a:pt x="51" y="68"/>
                    <a:pt x="51" y="68"/>
                  </a:cubicBezTo>
                  <a:cubicBezTo>
                    <a:pt x="48" y="79"/>
                    <a:pt x="40" y="88"/>
                    <a:pt x="28" y="88"/>
                  </a:cubicBezTo>
                  <a:cubicBezTo>
                    <a:pt x="28" y="88"/>
                    <a:pt x="28" y="88"/>
                    <a:pt x="28" y="88"/>
                  </a:cubicBezTo>
                  <a:cubicBezTo>
                    <a:pt x="28" y="88"/>
                    <a:pt x="28" y="88"/>
                    <a:pt x="28" y="88"/>
                  </a:cubicBezTo>
                  <a:cubicBezTo>
                    <a:pt x="28" y="88"/>
                    <a:pt x="28" y="88"/>
                    <a:pt x="28" y="88"/>
                  </a:cubicBezTo>
                  <a:cubicBezTo>
                    <a:pt x="25" y="88"/>
                    <a:pt x="21" y="87"/>
                    <a:pt x="18" y="86"/>
                  </a:cubicBezTo>
                  <a:close/>
                  <a:moveTo>
                    <a:pt x="41" y="49"/>
                  </a:moveTo>
                  <a:cubicBezTo>
                    <a:pt x="41" y="51"/>
                    <a:pt x="42" y="53"/>
                    <a:pt x="44" y="55"/>
                  </a:cubicBezTo>
                  <a:cubicBezTo>
                    <a:pt x="44" y="55"/>
                    <a:pt x="44" y="55"/>
                    <a:pt x="44" y="55"/>
                  </a:cubicBezTo>
                  <a:cubicBezTo>
                    <a:pt x="44" y="52"/>
                    <a:pt x="43" y="49"/>
                    <a:pt x="41" y="47"/>
                  </a:cubicBezTo>
                  <a:cubicBezTo>
                    <a:pt x="41" y="47"/>
                    <a:pt x="41" y="47"/>
                    <a:pt x="41" y="47"/>
                  </a:cubicBezTo>
                  <a:cubicBezTo>
                    <a:pt x="41" y="48"/>
                    <a:pt x="41" y="48"/>
                    <a:pt x="41" y="4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36" tIns="45717" rIns="91436" bIns="45717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42" name="Freeform 268"/>
            <p:cNvSpPr>
              <a:spLocks noEditPoints="1"/>
            </p:cNvSpPr>
            <p:nvPr/>
          </p:nvSpPr>
          <p:spPr bwMode="auto">
            <a:xfrm>
              <a:off x="9991262" y="4031056"/>
              <a:ext cx="103188" cy="109523"/>
            </a:xfrm>
            <a:custGeom>
              <a:avLst/>
              <a:gdLst>
                <a:gd name="T0" fmla="*/ 12 w 22"/>
                <a:gd name="T1" fmla="*/ 22 h 23"/>
                <a:gd name="T2" fmla="*/ 0 w 22"/>
                <a:gd name="T3" fmla="*/ 8 h 23"/>
                <a:gd name="T4" fmla="*/ 0 w 22"/>
                <a:gd name="T5" fmla="*/ 8 h 23"/>
                <a:gd name="T6" fmla="*/ 2 w 22"/>
                <a:gd name="T7" fmla="*/ 3 h 23"/>
                <a:gd name="T8" fmla="*/ 2 w 22"/>
                <a:gd name="T9" fmla="*/ 3 h 23"/>
                <a:gd name="T10" fmla="*/ 8 w 22"/>
                <a:gd name="T11" fmla="*/ 0 h 23"/>
                <a:gd name="T12" fmla="*/ 8 w 22"/>
                <a:gd name="T13" fmla="*/ 0 h 23"/>
                <a:gd name="T14" fmla="*/ 15 w 22"/>
                <a:gd name="T15" fmla="*/ 2 h 23"/>
                <a:gd name="T16" fmla="*/ 15 w 22"/>
                <a:gd name="T17" fmla="*/ 2 h 23"/>
                <a:gd name="T18" fmla="*/ 15 w 22"/>
                <a:gd name="T19" fmla="*/ 3 h 23"/>
                <a:gd name="T20" fmla="*/ 17 w 22"/>
                <a:gd name="T21" fmla="*/ 6 h 23"/>
                <a:gd name="T22" fmla="*/ 17 w 22"/>
                <a:gd name="T23" fmla="*/ 6 h 23"/>
                <a:gd name="T24" fmla="*/ 18 w 22"/>
                <a:gd name="T25" fmla="*/ 6 h 23"/>
                <a:gd name="T26" fmla="*/ 18 w 22"/>
                <a:gd name="T27" fmla="*/ 6 h 23"/>
                <a:gd name="T28" fmla="*/ 21 w 22"/>
                <a:gd name="T29" fmla="*/ 13 h 23"/>
                <a:gd name="T30" fmla="*/ 21 w 22"/>
                <a:gd name="T31" fmla="*/ 13 h 23"/>
                <a:gd name="T32" fmla="*/ 20 w 22"/>
                <a:gd name="T33" fmla="*/ 17 h 23"/>
                <a:gd name="T34" fmla="*/ 20 w 22"/>
                <a:gd name="T35" fmla="*/ 17 h 23"/>
                <a:gd name="T36" fmla="*/ 16 w 22"/>
                <a:gd name="T37" fmla="*/ 22 h 23"/>
                <a:gd name="T38" fmla="*/ 16 w 22"/>
                <a:gd name="T39" fmla="*/ 22 h 23"/>
                <a:gd name="T40" fmla="*/ 13 w 22"/>
                <a:gd name="T41" fmla="*/ 23 h 23"/>
                <a:gd name="T42" fmla="*/ 13 w 22"/>
                <a:gd name="T43" fmla="*/ 23 h 23"/>
                <a:gd name="T44" fmla="*/ 12 w 22"/>
                <a:gd name="T45" fmla="*/ 22 h 23"/>
                <a:gd name="T46" fmla="*/ 12 w 22"/>
                <a:gd name="T47" fmla="*/ 14 h 23"/>
                <a:gd name="T48" fmla="*/ 13 w 22"/>
                <a:gd name="T49" fmla="*/ 13 h 23"/>
                <a:gd name="T50" fmla="*/ 13 w 22"/>
                <a:gd name="T51" fmla="*/ 13 h 23"/>
                <a:gd name="T52" fmla="*/ 12 w 22"/>
                <a:gd name="T53" fmla="*/ 12 h 23"/>
                <a:gd name="T54" fmla="*/ 12 w 22"/>
                <a:gd name="T55" fmla="*/ 12 h 23"/>
                <a:gd name="T56" fmla="*/ 11 w 22"/>
                <a:gd name="T57" fmla="*/ 12 h 23"/>
                <a:gd name="T58" fmla="*/ 11 w 22"/>
                <a:gd name="T59" fmla="*/ 12 h 23"/>
                <a:gd name="T60" fmla="*/ 10 w 22"/>
                <a:gd name="T61" fmla="*/ 12 h 23"/>
                <a:gd name="T62" fmla="*/ 10 w 22"/>
                <a:gd name="T63" fmla="*/ 12 h 23"/>
                <a:gd name="T64" fmla="*/ 12 w 22"/>
                <a:gd name="T65" fmla="*/ 1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2" h="23">
                  <a:moveTo>
                    <a:pt x="12" y="22"/>
                  </a:moveTo>
                  <a:cubicBezTo>
                    <a:pt x="4" y="20"/>
                    <a:pt x="0" y="14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6"/>
                    <a:pt x="0" y="4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1"/>
                    <a:pt x="5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10" y="0"/>
                    <a:pt x="12" y="1"/>
                    <a:pt x="15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7" y="3"/>
                    <a:pt x="17" y="5"/>
                    <a:pt x="17" y="6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8" y="6"/>
                    <a:pt x="18" y="6"/>
                    <a:pt x="18" y="6"/>
                  </a:cubicBezTo>
                  <a:cubicBezTo>
                    <a:pt x="18" y="6"/>
                    <a:pt x="18" y="6"/>
                    <a:pt x="18" y="6"/>
                  </a:cubicBezTo>
                  <a:cubicBezTo>
                    <a:pt x="20" y="8"/>
                    <a:pt x="21" y="11"/>
                    <a:pt x="21" y="13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22" y="15"/>
                    <a:pt x="21" y="16"/>
                    <a:pt x="20" y="17"/>
                  </a:cubicBezTo>
                  <a:cubicBezTo>
                    <a:pt x="20" y="17"/>
                    <a:pt x="20" y="17"/>
                    <a:pt x="20" y="17"/>
                  </a:cubicBezTo>
                  <a:cubicBezTo>
                    <a:pt x="19" y="19"/>
                    <a:pt x="17" y="20"/>
                    <a:pt x="16" y="22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5" y="22"/>
                    <a:pt x="14" y="23"/>
                    <a:pt x="13" y="23"/>
                  </a:cubicBezTo>
                  <a:cubicBezTo>
                    <a:pt x="13" y="23"/>
                    <a:pt x="13" y="23"/>
                    <a:pt x="13" y="23"/>
                  </a:cubicBezTo>
                  <a:cubicBezTo>
                    <a:pt x="13" y="23"/>
                    <a:pt x="12" y="23"/>
                    <a:pt x="12" y="22"/>
                  </a:cubicBezTo>
                  <a:close/>
                  <a:moveTo>
                    <a:pt x="12" y="14"/>
                  </a:moveTo>
                  <a:cubicBezTo>
                    <a:pt x="12" y="14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2"/>
                    <a:pt x="13" y="12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12"/>
                    <a:pt x="12" y="12"/>
                    <a:pt x="11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3"/>
                    <a:pt x="11" y="13"/>
                    <a:pt x="12" y="1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36" tIns="45717" rIns="91436" bIns="45717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43" name="Freeform 269"/>
            <p:cNvSpPr>
              <a:spLocks noEditPoints="1"/>
            </p:cNvSpPr>
            <p:nvPr/>
          </p:nvSpPr>
          <p:spPr bwMode="auto">
            <a:xfrm>
              <a:off x="10084926" y="4172324"/>
              <a:ext cx="98425" cy="103173"/>
            </a:xfrm>
            <a:custGeom>
              <a:avLst/>
              <a:gdLst>
                <a:gd name="T0" fmla="*/ 1 w 21"/>
                <a:gd name="T1" fmla="*/ 19 h 22"/>
                <a:gd name="T2" fmla="*/ 0 w 21"/>
                <a:gd name="T3" fmla="*/ 15 h 22"/>
                <a:gd name="T4" fmla="*/ 0 w 21"/>
                <a:gd name="T5" fmla="*/ 15 h 22"/>
                <a:gd name="T6" fmla="*/ 12 w 21"/>
                <a:gd name="T7" fmla="*/ 0 h 22"/>
                <a:gd name="T8" fmla="*/ 12 w 21"/>
                <a:gd name="T9" fmla="*/ 0 h 22"/>
                <a:gd name="T10" fmla="*/ 16 w 21"/>
                <a:gd name="T11" fmla="*/ 2 h 22"/>
                <a:gd name="T12" fmla="*/ 16 w 21"/>
                <a:gd name="T13" fmla="*/ 2 h 22"/>
                <a:gd name="T14" fmla="*/ 18 w 21"/>
                <a:gd name="T15" fmla="*/ 2 h 22"/>
                <a:gd name="T16" fmla="*/ 18 w 21"/>
                <a:gd name="T17" fmla="*/ 2 h 22"/>
                <a:gd name="T18" fmla="*/ 21 w 21"/>
                <a:gd name="T19" fmla="*/ 7 h 22"/>
                <a:gd name="T20" fmla="*/ 21 w 21"/>
                <a:gd name="T21" fmla="*/ 7 h 22"/>
                <a:gd name="T22" fmla="*/ 5 w 21"/>
                <a:gd name="T23" fmla="*/ 22 h 22"/>
                <a:gd name="T24" fmla="*/ 5 w 21"/>
                <a:gd name="T25" fmla="*/ 22 h 22"/>
                <a:gd name="T26" fmla="*/ 4 w 21"/>
                <a:gd name="T27" fmla="*/ 22 h 22"/>
                <a:gd name="T28" fmla="*/ 4 w 21"/>
                <a:gd name="T29" fmla="*/ 22 h 22"/>
                <a:gd name="T30" fmla="*/ 1 w 21"/>
                <a:gd name="T31" fmla="*/ 19 h 22"/>
                <a:gd name="T32" fmla="*/ 8 w 21"/>
                <a:gd name="T33" fmla="*/ 12 h 22"/>
                <a:gd name="T34" fmla="*/ 9 w 21"/>
                <a:gd name="T35" fmla="*/ 12 h 22"/>
                <a:gd name="T36" fmla="*/ 9 w 21"/>
                <a:gd name="T37" fmla="*/ 12 h 22"/>
                <a:gd name="T38" fmla="*/ 8 w 21"/>
                <a:gd name="T39" fmla="*/ 12 h 22"/>
                <a:gd name="T40" fmla="*/ 8 w 21"/>
                <a:gd name="T41" fmla="*/ 12 h 22"/>
                <a:gd name="T42" fmla="*/ 8 w 21"/>
                <a:gd name="T43" fmla="*/ 1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1" h="22">
                  <a:moveTo>
                    <a:pt x="1" y="19"/>
                  </a:moveTo>
                  <a:cubicBezTo>
                    <a:pt x="0" y="18"/>
                    <a:pt x="0" y="16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8"/>
                    <a:pt x="4" y="1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4" y="0"/>
                    <a:pt x="16" y="0"/>
                    <a:pt x="16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7" y="2"/>
                    <a:pt x="17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20" y="3"/>
                    <a:pt x="21" y="5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19" y="15"/>
                    <a:pt x="13" y="21"/>
                    <a:pt x="5" y="22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5" y="22"/>
                    <a:pt x="5" y="22"/>
                    <a:pt x="4" y="22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3" y="22"/>
                    <a:pt x="1" y="21"/>
                    <a:pt x="1" y="19"/>
                  </a:cubicBezTo>
                  <a:close/>
                  <a:moveTo>
                    <a:pt x="8" y="12"/>
                  </a:moveTo>
                  <a:cubicBezTo>
                    <a:pt x="8" y="12"/>
                    <a:pt x="9" y="12"/>
                    <a:pt x="9" y="12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9" y="12"/>
                    <a:pt x="9" y="12"/>
                    <a:pt x="8" y="12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8" y="12"/>
                    <a:pt x="8" y="12"/>
                    <a:pt x="8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36" tIns="45717" rIns="91436" bIns="45717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44" name="Freeform 270"/>
            <p:cNvSpPr>
              <a:spLocks/>
            </p:cNvSpPr>
            <p:nvPr/>
          </p:nvSpPr>
          <p:spPr bwMode="auto">
            <a:xfrm>
              <a:off x="10616736" y="3975502"/>
              <a:ext cx="173038" cy="74602"/>
            </a:xfrm>
            <a:custGeom>
              <a:avLst/>
              <a:gdLst>
                <a:gd name="T0" fmla="*/ 3 w 37"/>
                <a:gd name="T1" fmla="*/ 8 h 16"/>
                <a:gd name="T2" fmla="*/ 1 w 37"/>
                <a:gd name="T3" fmla="*/ 3 h 16"/>
                <a:gd name="T4" fmla="*/ 1 w 37"/>
                <a:gd name="T5" fmla="*/ 3 h 16"/>
                <a:gd name="T6" fmla="*/ 7 w 37"/>
                <a:gd name="T7" fmla="*/ 1 h 16"/>
                <a:gd name="T8" fmla="*/ 7 w 37"/>
                <a:gd name="T9" fmla="*/ 1 h 16"/>
                <a:gd name="T10" fmla="*/ 31 w 37"/>
                <a:gd name="T11" fmla="*/ 8 h 16"/>
                <a:gd name="T12" fmla="*/ 31 w 37"/>
                <a:gd name="T13" fmla="*/ 8 h 16"/>
                <a:gd name="T14" fmla="*/ 33 w 37"/>
                <a:gd name="T15" fmla="*/ 8 h 16"/>
                <a:gd name="T16" fmla="*/ 33 w 37"/>
                <a:gd name="T17" fmla="*/ 8 h 16"/>
                <a:gd name="T18" fmla="*/ 37 w 37"/>
                <a:gd name="T19" fmla="*/ 12 h 16"/>
                <a:gd name="T20" fmla="*/ 37 w 37"/>
                <a:gd name="T21" fmla="*/ 12 h 16"/>
                <a:gd name="T22" fmla="*/ 33 w 37"/>
                <a:gd name="T23" fmla="*/ 16 h 16"/>
                <a:gd name="T24" fmla="*/ 33 w 37"/>
                <a:gd name="T25" fmla="*/ 16 h 16"/>
                <a:gd name="T26" fmla="*/ 31 w 37"/>
                <a:gd name="T27" fmla="*/ 16 h 16"/>
                <a:gd name="T28" fmla="*/ 31 w 37"/>
                <a:gd name="T29" fmla="*/ 16 h 16"/>
                <a:gd name="T30" fmla="*/ 3 w 37"/>
                <a:gd name="T31" fmla="*/ 8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7" h="16">
                  <a:moveTo>
                    <a:pt x="3" y="8"/>
                  </a:moveTo>
                  <a:cubicBezTo>
                    <a:pt x="1" y="7"/>
                    <a:pt x="0" y="4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3" y="1"/>
                    <a:pt x="5" y="0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14" y="6"/>
                    <a:pt x="22" y="8"/>
                    <a:pt x="31" y="8"/>
                  </a:cubicBezTo>
                  <a:cubicBezTo>
                    <a:pt x="31" y="8"/>
                    <a:pt x="31" y="8"/>
                    <a:pt x="31" y="8"/>
                  </a:cubicBezTo>
                  <a:cubicBezTo>
                    <a:pt x="31" y="8"/>
                    <a:pt x="32" y="8"/>
                    <a:pt x="33" y="8"/>
                  </a:cubicBezTo>
                  <a:cubicBezTo>
                    <a:pt x="33" y="8"/>
                    <a:pt x="33" y="8"/>
                    <a:pt x="33" y="8"/>
                  </a:cubicBezTo>
                  <a:cubicBezTo>
                    <a:pt x="35" y="8"/>
                    <a:pt x="37" y="9"/>
                    <a:pt x="37" y="12"/>
                  </a:cubicBezTo>
                  <a:cubicBezTo>
                    <a:pt x="37" y="12"/>
                    <a:pt x="37" y="12"/>
                    <a:pt x="37" y="12"/>
                  </a:cubicBezTo>
                  <a:cubicBezTo>
                    <a:pt x="37" y="14"/>
                    <a:pt x="36" y="16"/>
                    <a:pt x="33" y="16"/>
                  </a:cubicBezTo>
                  <a:cubicBezTo>
                    <a:pt x="33" y="16"/>
                    <a:pt x="33" y="16"/>
                    <a:pt x="33" y="16"/>
                  </a:cubicBezTo>
                  <a:cubicBezTo>
                    <a:pt x="33" y="16"/>
                    <a:pt x="32" y="16"/>
                    <a:pt x="31" y="16"/>
                  </a:cubicBezTo>
                  <a:cubicBezTo>
                    <a:pt x="31" y="16"/>
                    <a:pt x="31" y="16"/>
                    <a:pt x="31" y="16"/>
                  </a:cubicBezTo>
                  <a:cubicBezTo>
                    <a:pt x="21" y="16"/>
                    <a:pt x="11" y="13"/>
                    <a:pt x="3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36" tIns="45717" rIns="91436" bIns="45717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45" name="Freeform 271"/>
            <p:cNvSpPr>
              <a:spLocks/>
            </p:cNvSpPr>
            <p:nvPr/>
          </p:nvSpPr>
          <p:spPr bwMode="auto">
            <a:xfrm>
              <a:off x="10885025" y="4092960"/>
              <a:ext cx="144463" cy="107935"/>
            </a:xfrm>
            <a:custGeom>
              <a:avLst/>
              <a:gdLst>
                <a:gd name="T0" fmla="*/ 23 w 31"/>
                <a:gd name="T1" fmla="*/ 21 h 23"/>
                <a:gd name="T2" fmla="*/ 4 w 31"/>
                <a:gd name="T3" fmla="*/ 8 h 23"/>
                <a:gd name="T4" fmla="*/ 4 w 31"/>
                <a:gd name="T5" fmla="*/ 8 h 23"/>
                <a:gd name="T6" fmla="*/ 4 w 31"/>
                <a:gd name="T7" fmla="*/ 8 h 23"/>
                <a:gd name="T8" fmla="*/ 1 w 31"/>
                <a:gd name="T9" fmla="*/ 3 h 23"/>
                <a:gd name="T10" fmla="*/ 1 w 31"/>
                <a:gd name="T11" fmla="*/ 3 h 23"/>
                <a:gd name="T12" fmla="*/ 6 w 31"/>
                <a:gd name="T13" fmla="*/ 1 h 23"/>
                <a:gd name="T14" fmla="*/ 6 w 31"/>
                <a:gd name="T15" fmla="*/ 1 h 23"/>
                <a:gd name="T16" fmla="*/ 29 w 31"/>
                <a:gd name="T17" fmla="*/ 16 h 23"/>
                <a:gd name="T18" fmla="*/ 29 w 31"/>
                <a:gd name="T19" fmla="*/ 16 h 23"/>
                <a:gd name="T20" fmla="*/ 29 w 31"/>
                <a:gd name="T21" fmla="*/ 22 h 23"/>
                <a:gd name="T22" fmla="*/ 29 w 31"/>
                <a:gd name="T23" fmla="*/ 22 h 23"/>
                <a:gd name="T24" fmla="*/ 26 w 31"/>
                <a:gd name="T25" fmla="*/ 23 h 23"/>
                <a:gd name="T26" fmla="*/ 26 w 31"/>
                <a:gd name="T27" fmla="*/ 23 h 23"/>
                <a:gd name="T28" fmla="*/ 23 w 31"/>
                <a:gd name="T29" fmla="*/ 2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1" h="23">
                  <a:moveTo>
                    <a:pt x="23" y="21"/>
                  </a:moveTo>
                  <a:cubicBezTo>
                    <a:pt x="18" y="15"/>
                    <a:pt x="11" y="11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1" y="8"/>
                    <a:pt x="0" y="5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1"/>
                    <a:pt x="4" y="0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15" y="4"/>
                    <a:pt x="23" y="9"/>
                    <a:pt x="29" y="16"/>
                  </a:cubicBezTo>
                  <a:cubicBezTo>
                    <a:pt x="29" y="16"/>
                    <a:pt x="29" y="16"/>
                    <a:pt x="29" y="16"/>
                  </a:cubicBezTo>
                  <a:cubicBezTo>
                    <a:pt x="31" y="18"/>
                    <a:pt x="30" y="20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8" y="22"/>
                    <a:pt x="27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5" y="23"/>
                    <a:pt x="24" y="22"/>
                    <a:pt x="23" y="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36" tIns="45717" rIns="91436" bIns="45717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46" name="Freeform 272"/>
            <p:cNvSpPr>
              <a:spLocks/>
            </p:cNvSpPr>
            <p:nvPr/>
          </p:nvSpPr>
          <p:spPr bwMode="auto">
            <a:xfrm>
              <a:off x="11067588" y="4361209"/>
              <a:ext cx="93663" cy="173014"/>
            </a:xfrm>
            <a:custGeom>
              <a:avLst/>
              <a:gdLst>
                <a:gd name="T0" fmla="*/ 12 w 20"/>
                <a:gd name="T1" fmla="*/ 33 h 37"/>
                <a:gd name="T2" fmla="*/ 2 w 20"/>
                <a:gd name="T3" fmla="*/ 7 h 37"/>
                <a:gd name="T4" fmla="*/ 2 w 20"/>
                <a:gd name="T5" fmla="*/ 7 h 37"/>
                <a:gd name="T6" fmla="*/ 2 w 20"/>
                <a:gd name="T7" fmla="*/ 1 h 37"/>
                <a:gd name="T8" fmla="*/ 2 w 20"/>
                <a:gd name="T9" fmla="*/ 1 h 37"/>
                <a:gd name="T10" fmla="*/ 8 w 20"/>
                <a:gd name="T11" fmla="*/ 2 h 37"/>
                <a:gd name="T12" fmla="*/ 8 w 20"/>
                <a:gd name="T13" fmla="*/ 2 h 37"/>
                <a:gd name="T14" fmla="*/ 20 w 20"/>
                <a:gd name="T15" fmla="*/ 33 h 37"/>
                <a:gd name="T16" fmla="*/ 20 w 20"/>
                <a:gd name="T17" fmla="*/ 33 h 37"/>
                <a:gd name="T18" fmla="*/ 16 w 20"/>
                <a:gd name="T19" fmla="*/ 37 h 37"/>
                <a:gd name="T20" fmla="*/ 16 w 20"/>
                <a:gd name="T21" fmla="*/ 37 h 37"/>
                <a:gd name="T22" fmla="*/ 16 w 20"/>
                <a:gd name="T23" fmla="*/ 37 h 37"/>
                <a:gd name="T24" fmla="*/ 16 w 20"/>
                <a:gd name="T25" fmla="*/ 37 h 37"/>
                <a:gd name="T26" fmla="*/ 12 w 20"/>
                <a:gd name="T27" fmla="*/ 33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" h="37">
                  <a:moveTo>
                    <a:pt x="12" y="33"/>
                  </a:moveTo>
                  <a:cubicBezTo>
                    <a:pt x="11" y="23"/>
                    <a:pt x="8" y="14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0" y="5"/>
                    <a:pt x="1" y="3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4" y="0"/>
                    <a:pt x="7" y="0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15" y="10"/>
                    <a:pt x="19" y="21"/>
                    <a:pt x="20" y="33"/>
                  </a:cubicBezTo>
                  <a:cubicBezTo>
                    <a:pt x="20" y="33"/>
                    <a:pt x="20" y="33"/>
                    <a:pt x="20" y="33"/>
                  </a:cubicBezTo>
                  <a:cubicBezTo>
                    <a:pt x="20" y="35"/>
                    <a:pt x="18" y="37"/>
                    <a:pt x="16" y="37"/>
                  </a:cubicBezTo>
                  <a:cubicBezTo>
                    <a:pt x="16" y="37"/>
                    <a:pt x="16" y="37"/>
                    <a:pt x="16" y="37"/>
                  </a:cubicBezTo>
                  <a:cubicBezTo>
                    <a:pt x="16" y="37"/>
                    <a:pt x="16" y="37"/>
                    <a:pt x="16" y="37"/>
                  </a:cubicBezTo>
                  <a:cubicBezTo>
                    <a:pt x="16" y="37"/>
                    <a:pt x="16" y="37"/>
                    <a:pt x="16" y="37"/>
                  </a:cubicBezTo>
                  <a:cubicBezTo>
                    <a:pt x="13" y="37"/>
                    <a:pt x="12" y="35"/>
                    <a:pt x="12" y="3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36" tIns="45717" rIns="91436" bIns="45717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47" name="Freeform 325"/>
            <p:cNvSpPr>
              <a:spLocks/>
            </p:cNvSpPr>
            <p:nvPr/>
          </p:nvSpPr>
          <p:spPr bwMode="auto">
            <a:xfrm>
              <a:off x="10188112" y="1943790"/>
              <a:ext cx="277813" cy="277774"/>
            </a:xfrm>
            <a:custGeom>
              <a:avLst/>
              <a:gdLst>
                <a:gd name="T0" fmla="*/ 36 w 59"/>
                <a:gd name="T1" fmla="*/ 17 h 59"/>
                <a:gd name="T2" fmla="*/ 24 w 59"/>
                <a:gd name="T3" fmla="*/ 0 h 59"/>
                <a:gd name="T4" fmla="*/ 23 w 59"/>
                <a:gd name="T5" fmla="*/ 22 h 59"/>
                <a:gd name="T6" fmla="*/ 0 w 59"/>
                <a:gd name="T7" fmla="*/ 26 h 59"/>
                <a:gd name="T8" fmla="*/ 21 w 59"/>
                <a:gd name="T9" fmla="*/ 37 h 59"/>
                <a:gd name="T10" fmla="*/ 20 w 59"/>
                <a:gd name="T11" fmla="*/ 59 h 59"/>
                <a:gd name="T12" fmla="*/ 35 w 59"/>
                <a:gd name="T13" fmla="*/ 42 h 59"/>
                <a:gd name="T14" fmla="*/ 59 w 59"/>
                <a:gd name="T15" fmla="*/ 55 h 59"/>
                <a:gd name="T16" fmla="*/ 43 w 59"/>
                <a:gd name="T17" fmla="*/ 30 h 59"/>
                <a:gd name="T18" fmla="*/ 57 w 59"/>
                <a:gd name="T19" fmla="*/ 15 h 59"/>
                <a:gd name="T20" fmla="*/ 36 w 59"/>
                <a:gd name="T21" fmla="*/ 17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36" y="17"/>
                  </a:moveTo>
                  <a:cubicBezTo>
                    <a:pt x="36" y="19"/>
                    <a:pt x="24" y="0"/>
                    <a:pt x="24" y="0"/>
                  </a:cubicBezTo>
                  <a:cubicBezTo>
                    <a:pt x="23" y="22"/>
                    <a:pt x="23" y="22"/>
                    <a:pt x="23" y="22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21" y="37"/>
                    <a:pt x="21" y="37"/>
                    <a:pt x="21" y="37"/>
                  </a:cubicBezTo>
                  <a:cubicBezTo>
                    <a:pt x="20" y="59"/>
                    <a:pt x="20" y="59"/>
                    <a:pt x="20" y="59"/>
                  </a:cubicBezTo>
                  <a:cubicBezTo>
                    <a:pt x="35" y="42"/>
                    <a:pt x="35" y="42"/>
                    <a:pt x="35" y="42"/>
                  </a:cubicBezTo>
                  <a:cubicBezTo>
                    <a:pt x="59" y="55"/>
                    <a:pt x="59" y="55"/>
                    <a:pt x="59" y="55"/>
                  </a:cubicBezTo>
                  <a:cubicBezTo>
                    <a:pt x="59" y="55"/>
                    <a:pt x="46" y="33"/>
                    <a:pt x="43" y="30"/>
                  </a:cubicBezTo>
                  <a:cubicBezTo>
                    <a:pt x="49" y="25"/>
                    <a:pt x="57" y="15"/>
                    <a:pt x="57" y="15"/>
                  </a:cubicBezTo>
                  <a:cubicBezTo>
                    <a:pt x="57" y="15"/>
                    <a:pt x="36" y="16"/>
                    <a:pt x="36" y="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36" tIns="45717" rIns="91436" bIns="45717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48" name="Freeform 326"/>
            <p:cNvSpPr>
              <a:spLocks noEditPoints="1"/>
            </p:cNvSpPr>
            <p:nvPr/>
          </p:nvSpPr>
          <p:spPr bwMode="auto">
            <a:xfrm>
              <a:off x="10161125" y="1915220"/>
              <a:ext cx="328613" cy="334915"/>
            </a:xfrm>
            <a:custGeom>
              <a:avLst/>
              <a:gdLst>
                <a:gd name="T0" fmla="*/ 0 w 70"/>
                <a:gd name="T1" fmla="*/ 31 h 71"/>
                <a:gd name="T2" fmla="*/ 29 w 70"/>
                <a:gd name="T3" fmla="*/ 0 h 71"/>
                <a:gd name="T4" fmla="*/ 43 w 70"/>
                <a:gd name="T5" fmla="*/ 21 h 71"/>
                <a:gd name="T6" fmla="*/ 45 w 70"/>
                <a:gd name="T7" fmla="*/ 21 h 71"/>
                <a:gd name="T8" fmla="*/ 53 w 70"/>
                <a:gd name="T9" fmla="*/ 20 h 71"/>
                <a:gd name="T10" fmla="*/ 63 w 70"/>
                <a:gd name="T11" fmla="*/ 19 h 71"/>
                <a:gd name="T12" fmla="*/ 68 w 70"/>
                <a:gd name="T13" fmla="*/ 19 h 71"/>
                <a:gd name="T14" fmla="*/ 52 w 70"/>
                <a:gd name="T15" fmla="*/ 36 h 71"/>
                <a:gd name="T16" fmla="*/ 66 w 70"/>
                <a:gd name="T17" fmla="*/ 60 h 71"/>
                <a:gd name="T18" fmla="*/ 70 w 70"/>
                <a:gd name="T19" fmla="*/ 66 h 71"/>
                <a:gd name="T20" fmla="*/ 24 w 70"/>
                <a:gd name="T21" fmla="*/ 71 h 71"/>
                <a:gd name="T22" fmla="*/ 31 w 70"/>
                <a:gd name="T23" fmla="*/ 30 h 71"/>
                <a:gd name="T24" fmla="*/ 29 w 70"/>
                <a:gd name="T25" fmla="*/ 42 h 71"/>
                <a:gd name="T26" fmla="*/ 41 w 70"/>
                <a:gd name="T27" fmla="*/ 45 h 71"/>
                <a:gd name="T28" fmla="*/ 48 w 70"/>
                <a:gd name="T29" fmla="*/ 37 h 71"/>
                <a:gd name="T30" fmla="*/ 47 w 70"/>
                <a:gd name="T31" fmla="*/ 35 h 71"/>
                <a:gd name="T32" fmla="*/ 59 w 70"/>
                <a:gd name="T33" fmla="*/ 23 h 71"/>
                <a:gd name="T34" fmla="*/ 54 w 70"/>
                <a:gd name="T35" fmla="*/ 24 h 71"/>
                <a:gd name="T36" fmla="*/ 43 w 70"/>
                <a:gd name="T37" fmla="*/ 25 h 71"/>
                <a:gd name="T38" fmla="*/ 43 w 70"/>
                <a:gd name="T39" fmla="*/ 25 h 71"/>
                <a:gd name="T40" fmla="*/ 43 w 70"/>
                <a:gd name="T41" fmla="*/ 25 h 71"/>
                <a:gd name="T42" fmla="*/ 43 w 70"/>
                <a:gd name="T43" fmla="*/ 25 h 71"/>
                <a:gd name="T44" fmla="*/ 43 w 70"/>
                <a:gd name="T45" fmla="*/ 25 h 71"/>
                <a:gd name="T46" fmla="*/ 43 w 70"/>
                <a:gd name="T47" fmla="*/ 25 h 71"/>
                <a:gd name="T48" fmla="*/ 43 w 70"/>
                <a:gd name="T49" fmla="*/ 25 h 71"/>
                <a:gd name="T50" fmla="*/ 43 w 70"/>
                <a:gd name="T51" fmla="*/ 25 h 71"/>
                <a:gd name="T52" fmla="*/ 43 w 70"/>
                <a:gd name="T53" fmla="*/ 25 h 71"/>
                <a:gd name="T54" fmla="*/ 42 w 70"/>
                <a:gd name="T55" fmla="*/ 25 h 71"/>
                <a:gd name="T56" fmla="*/ 40 w 70"/>
                <a:gd name="T57" fmla="*/ 25 h 71"/>
                <a:gd name="T58" fmla="*/ 40 w 70"/>
                <a:gd name="T59" fmla="*/ 24 h 71"/>
                <a:gd name="T60" fmla="*/ 38 w 70"/>
                <a:gd name="T61" fmla="*/ 22 h 71"/>
                <a:gd name="T62" fmla="*/ 34 w 70"/>
                <a:gd name="T63" fmla="*/ 16 h 71"/>
                <a:gd name="T64" fmla="*/ 32 w 70"/>
                <a:gd name="T65" fmla="*/ 12 h 71"/>
                <a:gd name="T66" fmla="*/ 43 w 70"/>
                <a:gd name="T67" fmla="*/ 25 h 71"/>
                <a:gd name="T68" fmla="*/ 44 w 70"/>
                <a:gd name="T69" fmla="*/ 25 h 71"/>
                <a:gd name="T70" fmla="*/ 44 w 70"/>
                <a:gd name="T71" fmla="*/ 25 h 71"/>
                <a:gd name="T72" fmla="*/ 43 w 70"/>
                <a:gd name="T73" fmla="*/ 25 h 71"/>
                <a:gd name="T74" fmla="*/ 44 w 70"/>
                <a:gd name="T75" fmla="*/ 24 h 71"/>
                <a:gd name="T76" fmla="*/ 44 w 70"/>
                <a:gd name="T77" fmla="*/ 23 h 71"/>
                <a:gd name="T78" fmla="*/ 44 w 70"/>
                <a:gd name="T79" fmla="*/ 23 h 71"/>
                <a:gd name="T80" fmla="*/ 44 w 70"/>
                <a:gd name="T81" fmla="*/ 24 h 71"/>
                <a:gd name="T82" fmla="*/ 42 w 70"/>
                <a:gd name="T83" fmla="*/ 23 h 71"/>
                <a:gd name="T84" fmla="*/ 42 w 70"/>
                <a:gd name="T85" fmla="*/ 23 h 71"/>
                <a:gd name="T86" fmla="*/ 43 w 70"/>
                <a:gd name="T87" fmla="*/ 25 h 71"/>
                <a:gd name="T88" fmla="*/ 43 w 70"/>
                <a:gd name="T89" fmla="*/ 25 h 71"/>
                <a:gd name="T90" fmla="*/ 43 w 70"/>
                <a:gd name="T91" fmla="*/ 25 h 71"/>
                <a:gd name="T92" fmla="*/ 43 w 70"/>
                <a:gd name="T93" fmla="*/ 25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70" h="71">
                  <a:moveTo>
                    <a:pt x="25" y="44"/>
                  </a:moveTo>
                  <a:cubicBezTo>
                    <a:pt x="0" y="31"/>
                    <a:pt x="0" y="31"/>
                    <a:pt x="0" y="31"/>
                  </a:cubicBezTo>
                  <a:cubicBezTo>
                    <a:pt x="27" y="27"/>
                    <a:pt x="27" y="27"/>
                    <a:pt x="27" y="27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32" y="5"/>
                    <a:pt x="32" y="5"/>
                    <a:pt x="32" y="5"/>
                  </a:cubicBezTo>
                  <a:cubicBezTo>
                    <a:pt x="32" y="5"/>
                    <a:pt x="40" y="17"/>
                    <a:pt x="43" y="21"/>
                  </a:cubicBezTo>
                  <a:cubicBezTo>
                    <a:pt x="43" y="21"/>
                    <a:pt x="43" y="21"/>
                    <a:pt x="43" y="21"/>
                  </a:cubicBezTo>
                  <a:cubicBezTo>
                    <a:pt x="43" y="21"/>
                    <a:pt x="44" y="21"/>
                    <a:pt x="45" y="21"/>
                  </a:cubicBezTo>
                  <a:cubicBezTo>
                    <a:pt x="45" y="21"/>
                    <a:pt x="45" y="21"/>
                    <a:pt x="45" y="21"/>
                  </a:cubicBezTo>
                  <a:cubicBezTo>
                    <a:pt x="47" y="20"/>
                    <a:pt x="50" y="20"/>
                    <a:pt x="53" y="20"/>
                  </a:cubicBezTo>
                  <a:cubicBezTo>
                    <a:pt x="53" y="20"/>
                    <a:pt x="53" y="20"/>
                    <a:pt x="53" y="20"/>
                  </a:cubicBezTo>
                  <a:cubicBezTo>
                    <a:pt x="58" y="19"/>
                    <a:pt x="63" y="19"/>
                    <a:pt x="63" y="19"/>
                  </a:cubicBezTo>
                  <a:cubicBezTo>
                    <a:pt x="63" y="19"/>
                    <a:pt x="63" y="19"/>
                    <a:pt x="63" y="19"/>
                  </a:cubicBezTo>
                  <a:cubicBezTo>
                    <a:pt x="68" y="19"/>
                    <a:pt x="68" y="19"/>
                    <a:pt x="68" y="19"/>
                  </a:cubicBezTo>
                  <a:cubicBezTo>
                    <a:pt x="65" y="22"/>
                    <a:pt x="65" y="22"/>
                    <a:pt x="65" y="22"/>
                  </a:cubicBezTo>
                  <a:cubicBezTo>
                    <a:pt x="65" y="22"/>
                    <a:pt x="58" y="31"/>
                    <a:pt x="52" y="36"/>
                  </a:cubicBezTo>
                  <a:cubicBezTo>
                    <a:pt x="52" y="36"/>
                    <a:pt x="52" y="36"/>
                    <a:pt x="52" y="36"/>
                  </a:cubicBezTo>
                  <a:cubicBezTo>
                    <a:pt x="56" y="42"/>
                    <a:pt x="66" y="60"/>
                    <a:pt x="66" y="60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70" y="66"/>
                    <a:pt x="70" y="66"/>
                    <a:pt x="70" y="66"/>
                  </a:cubicBezTo>
                  <a:cubicBezTo>
                    <a:pt x="42" y="50"/>
                    <a:pt x="42" y="50"/>
                    <a:pt x="42" y="50"/>
                  </a:cubicBezTo>
                  <a:cubicBezTo>
                    <a:pt x="24" y="71"/>
                    <a:pt x="24" y="71"/>
                    <a:pt x="24" y="71"/>
                  </a:cubicBezTo>
                  <a:cubicBezTo>
                    <a:pt x="25" y="44"/>
                    <a:pt x="25" y="44"/>
                    <a:pt x="25" y="44"/>
                  </a:cubicBezTo>
                  <a:close/>
                  <a:moveTo>
                    <a:pt x="31" y="30"/>
                  </a:moveTo>
                  <a:cubicBezTo>
                    <a:pt x="12" y="33"/>
                    <a:pt x="12" y="33"/>
                    <a:pt x="12" y="33"/>
                  </a:cubicBezTo>
                  <a:cubicBezTo>
                    <a:pt x="29" y="42"/>
                    <a:pt x="29" y="42"/>
                    <a:pt x="29" y="42"/>
                  </a:cubicBezTo>
                  <a:cubicBezTo>
                    <a:pt x="28" y="59"/>
                    <a:pt x="28" y="59"/>
                    <a:pt x="28" y="59"/>
                  </a:cubicBezTo>
                  <a:cubicBezTo>
                    <a:pt x="41" y="45"/>
                    <a:pt x="41" y="45"/>
                    <a:pt x="41" y="45"/>
                  </a:cubicBezTo>
                  <a:cubicBezTo>
                    <a:pt x="59" y="56"/>
                    <a:pt x="59" y="56"/>
                    <a:pt x="59" y="56"/>
                  </a:cubicBezTo>
                  <a:cubicBezTo>
                    <a:pt x="55" y="49"/>
                    <a:pt x="49" y="39"/>
                    <a:pt x="48" y="37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47" y="35"/>
                    <a:pt x="47" y="35"/>
                    <a:pt x="47" y="35"/>
                  </a:cubicBezTo>
                  <a:cubicBezTo>
                    <a:pt x="48" y="34"/>
                    <a:pt x="48" y="34"/>
                    <a:pt x="48" y="34"/>
                  </a:cubicBezTo>
                  <a:cubicBezTo>
                    <a:pt x="52" y="31"/>
                    <a:pt x="56" y="27"/>
                    <a:pt x="59" y="23"/>
                  </a:cubicBezTo>
                  <a:cubicBezTo>
                    <a:pt x="59" y="23"/>
                    <a:pt x="59" y="23"/>
                    <a:pt x="59" y="23"/>
                  </a:cubicBezTo>
                  <a:cubicBezTo>
                    <a:pt x="57" y="23"/>
                    <a:pt x="56" y="23"/>
                    <a:pt x="54" y="24"/>
                  </a:cubicBezTo>
                  <a:cubicBezTo>
                    <a:pt x="54" y="24"/>
                    <a:pt x="54" y="24"/>
                    <a:pt x="54" y="24"/>
                  </a:cubicBezTo>
                  <a:cubicBezTo>
                    <a:pt x="50" y="24"/>
                    <a:pt x="45" y="25"/>
                    <a:pt x="43" y="25"/>
                  </a:cubicBezTo>
                  <a:cubicBezTo>
                    <a:pt x="43" y="25"/>
                    <a:pt x="43" y="25"/>
                    <a:pt x="43" y="25"/>
                  </a:cubicBezTo>
                  <a:cubicBezTo>
                    <a:pt x="43" y="25"/>
                    <a:pt x="43" y="25"/>
                    <a:pt x="43" y="25"/>
                  </a:cubicBezTo>
                  <a:cubicBezTo>
                    <a:pt x="43" y="25"/>
                    <a:pt x="43" y="25"/>
                    <a:pt x="43" y="25"/>
                  </a:cubicBezTo>
                  <a:cubicBezTo>
                    <a:pt x="43" y="25"/>
                    <a:pt x="43" y="25"/>
                    <a:pt x="43" y="25"/>
                  </a:cubicBezTo>
                  <a:cubicBezTo>
                    <a:pt x="43" y="25"/>
                    <a:pt x="43" y="25"/>
                    <a:pt x="43" y="25"/>
                  </a:cubicBezTo>
                  <a:cubicBezTo>
                    <a:pt x="43" y="25"/>
                    <a:pt x="43" y="25"/>
                    <a:pt x="43" y="25"/>
                  </a:cubicBezTo>
                  <a:cubicBezTo>
                    <a:pt x="43" y="25"/>
                    <a:pt x="43" y="25"/>
                    <a:pt x="43" y="25"/>
                  </a:cubicBezTo>
                  <a:cubicBezTo>
                    <a:pt x="43" y="25"/>
                    <a:pt x="43" y="25"/>
                    <a:pt x="43" y="25"/>
                  </a:cubicBezTo>
                  <a:cubicBezTo>
                    <a:pt x="43" y="25"/>
                    <a:pt x="43" y="25"/>
                    <a:pt x="43" y="25"/>
                  </a:cubicBezTo>
                  <a:cubicBezTo>
                    <a:pt x="43" y="25"/>
                    <a:pt x="43" y="25"/>
                    <a:pt x="43" y="25"/>
                  </a:cubicBezTo>
                  <a:cubicBezTo>
                    <a:pt x="43" y="25"/>
                    <a:pt x="43" y="25"/>
                    <a:pt x="43" y="25"/>
                  </a:cubicBezTo>
                  <a:cubicBezTo>
                    <a:pt x="43" y="25"/>
                    <a:pt x="43" y="25"/>
                    <a:pt x="43" y="25"/>
                  </a:cubicBezTo>
                  <a:cubicBezTo>
                    <a:pt x="43" y="25"/>
                    <a:pt x="43" y="25"/>
                    <a:pt x="43" y="25"/>
                  </a:cubicBezTo>
                  <a:cubicBezTo>
                    <a:pt x="43" y="25"/>
                    <a:pt x="43" y="25"/>
                    <a:pt x="43" y="25"/>
                  </a:cubicBezTo>
                  <a:cubicBezTo>
                    <a:pt x="43" y="25"/>
                    <a:pt x="43" y="25"/>
                    <a:pt x="43" y="25"/>
                  </a:cubicBezTo>
                  <a:cubicBezTo>
                    <a:pt x="43" y="25"/>
                    <a:pt x="43" y="25"/>
                    <a:pt x="43" y="25"/>
                  </a:cubicBezTo>
                  <a:cubicBezTo>
                    <a:pt x="43" y="25"/>
                    <a:pt x="42" y="25"/>
                    <a:pt x="42" y="25"/>
                  </a:cubicBezTo>
                  <a:cubicBezTo>
                    <a:pt x="42" y="25"/>
                    <a:pt x="42" y="25"/>
                    <a:pt x="42" y="25"/>
                  </a:cubicBezTo>
                  <a:cubicBezTo>
                    <a:pt x="40" y="25"/>
                    <a:pt x="41" y="25"/>
                    <a:pt x="40" y="25"/>
                  </a:cubicBezTo>
                  <a:cubicBezTo>
                    <a:pt x="40" y="25"/>
                    <a:pt x="40" y="25"/>
                    <a:pt x="40" y="25"/>
                  </a:cubicBezTo>
                  <a:cubicBezTo>
                    <a:pt x="40" y="24"/>
                    <a:pt x="40" y="24"/>
                    <a:pt x="40" y="24"/>
                  </a:cubicBezTo>
                  <a:cubicBezTo>
                    <a:pt x="40" y="24"/>
                    <a:pt x="40" y="24"/>
                    <a:pt x="40" y="24"/>
                  </a:cubicBezTo>
                  <a:cubicBezTo>
                    <a:pt x="39" y="23"/>
                    <a:pt x="39" y="23"/>
                    <a:pt x="38" y="22"/>
                  </a:cubicBezTo>
                  <a:cubicBezTo>
                    <a:pt x="38" y="22"/>
                    <a:pt x="38" y="22"/>
                    <a:pt x="38" y="22"/>
                  </a:cubicBezTo>
                  <a:cubicBezTo>
                    <a:pt x="37" y="20"/>
                    <a:pt x="36" y="18"/>
                    <a:pt x="34" y="16"/>
                  </a:cubicBezTo>
                  <a:cubicBezTo>
                    <a:pt x="34" y="16"/>
                    <a:pt x="34" y="16"/>
                    <a:pt x="34" y="16"/>
                  </a:cubicBezTo>
                  <a:cubicBezTo>
                    <a:pt x="33" y="15"/>
                    <a:pt x="33" y="13"/>
                    <a:pt x="32" y="12"/>
                  </a:cubicBezTo>
                  <a:cubicBezTo>
                    <a:pt x="32" y="12"/>
                    <a:pt x="32" y="12"/>
                    <a:pt x="32" y="12"/>
                  </a:cubicBezTo>
                  <a:cubicBezTo>
                    <a:pt x="31" y="30"/>
                    <a:pt x="31" y="30"/>
                    <a:pt x="31" y="30"/>
                  </a:cubicBezTo>
                  <a:close/>
                  <a:moveTo>
                    <a:pt x="43" y="25"/>
                  </a:moveTo>
                  <a:cubicBezTo>
                    <a:pt x="43" y="25"/>
                    <a:pt x="44" y="25"/>
                    <a:pt x="44" y="25"/>
                  </a:cubicBezTo>
                  <a:cubicBezTo>
                    <a:pt x="44" y="25"/>
                    <a:pt x="44" y="25"/>
                    <a:pt x="44" y="25"/>
                  </a:cubicBezTo>
                  <a:cubicBezTo>
                    <a:pt x="44" y="25"/>
                    <a:pt x="44" y="25"/>
                    <a:pt x="44" y="25"/>
                  </a:cubicBezTo>
                  <a:cubicBezTo>
                    <a:pt x="44" y="25"/>
                    <a:pt x="44" y="25"/>
                    <a:pt x="44" y="25"/>
                  </a:cubicBezTo>
                  <a:cubicBezTo>
                    <a:pt x="44" y="25"/>
                    <a:pt x="43" y="25"/>
                    <a:pt x="43" y="25"/>
                  </a:cubicBezTo>
                  <a:cubicBezTo>
                    <a:pt x="43" y="25"/>
                    <a:pt x="43" y="25"/>
                    <a:pt x="43" y="25"/>
                  </a:cubicBezTo>
                  <a:cubicBezTo>
                    <a:pt x="43" y="25"/>
                    <a:pt x="43" y="25"/>
                    <a:pt x="43" y="25"/>
                  </a:cubicBezTo>
                  <a:close/>
                  <a:moveTo>
                    <a:pt x="44" y="24"/>
                  </a:moveTo>
                  <a:cubicBezTo>
                    <a:pt x="44" y="24"/>
                    <a:pt x="44" y="24"/>
                    <a:pt x="44" y="23"/>
                  </a:cubicBezTo>
                  <a:cubicBezTo>
                    <a:pt x="44" y="23"/>
                    <a:pt x="44" y="23"/>
                    <a:pt x="44" y="23"/>
                  </a:cubicBezTo>
                  <a:cubicBezTo>
                    <a:pt x="44" y="23"/>
                    <a:pt x="44" y="23"/>
                    <a:pt x="44" y="23"/>
                  </a:cubicBezTo>
                  <a:cubicBezTo>
                    <a:pt x="44" y="23"/>
                    <a:pt x="44" y="23"/>
                    <a:pt x="44" y="23"/>
                  </a:cubicBezTo>
                  <a:cubicBezTo>
                    <a:pt x="44" y="23"/>
                    <a:pt x="44" y="23"/>
                    <a:pt x="44" y="24"/>
                  </a:cubicBezTo>
                  <a:cubicBezTo>
                    <a:pt x="44" y="24"/>
                    <a:pt x="44" y="24"/>
                    <a:pt x="44" y="24"/>
                  </a:cubicBezTo>
                  <a:cubicBezTo>
                    <a:pt x="44" y="24"/>
                    <a:pt x="44" y="24"/>
                    <a:pt x="44" y="24"/>
                  </a:cubicBezTo>
                  <a:close/>
                  <a:moveTo>
                    <a:pt x="42" y="23"/>
                  </a:moveTo>
                  <a:cubicBezTo>
                    <a:pt x="42" y="23"/>
                    <a:pt x="42" y="23"/>
                    <a:pt x="42" y="23"/>
                  </a:cubicBezTo>
                  <a:cubicBezTo>
                    <a:pt x="42" y="23"/>
                    <a:pt x="42" y="23"/>
                    <a:pt x="42" y="23"/>
                  </a:cubicBezTo>
                  <a:close/>
                  <a:moveTo>
                    <a:pt x="43" y="25"/>
                  </a:moveTo>
                  <a:cubicBezTo>
                    <a:pt x="43" y="25"/>
                    <a:pt x="43" y="25"/>
                    <a:pt x="43" y="25"/>
                  </a:cubicBezTo>
                  <a:cubicBezTo>
                    <a:pt x="43" y="25"/>
                    <a:pt x="43" y="25"/>
                    <a:pt x="43" y="25"/>
                  </a:cubicBezTo>
                  <a:cubicBezTo>
                    <a:pt x="43" y="25"/>
                    <a:pt x="43" y="25"/>
                    <a:pt x="43" y="25"/>
                  </a:cubicBezTo>
                  <a:cubicBezTo>
                    <a:pt x="43" y="25"/>
                    <a:pt x="43" y="25"/>
                    <a:pt x="43" y="25"/>
                  </a:cubicBezTo>
                  <a:cubicBezTo>
                    <a:pt x="43" y="25"/>
                    <a:pt x="43" y="25"/>
                    <a:pt x="43" y="25"/>
                  </a:cubicBezTo>
                  <a:cubicBezTo>
                    <a:pt x="43" y="25"/>
                    <a:pt x="43" y="25"/>
                    <a:pt x="43" y="25"/>
                  </a:cubicBezTo>
                  <a:cubicBezTo>
                    <a:pt x="43" y="25"/>
                    <a:pt x="43" y="25"/>
                    <a:pt x="43" y="2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36" tIns="45717" rIns="91436" bIns="45717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49" name="Freeform 327"/>
            <p:cNvSpPr>
              <a:spLocks/>
            </p:cNvSpPr>
            <p:nvPr/>
          </p:nvSpPr>
          <p:spPr bwMode="auto">
            <a:xfrm>
              <a:off x="10767550" y="1567606"/>
              <a:ext cx="55563" cy="42857"/>
            </a:xfrm>
            <a:custGeom>
              <a:avLst/>
              <a:gdLst>
                <a:gd name="T0" fmla="*/ 0 w 12"/>
                <a:gd name="T1" fmla="*/ 7 h 9"/>
                <a:gd name="T2" fmla="*/ 1 w 12"/>
                <a:gd name="T3" fmla="*/ 5 h 9"/>
                <a:gd name="T4" fmla="*/ 1 w 12"/>
                <a:gd name="T5" fmla="*/ 5 h 9"/>
                <a:gd name="T6" fmla="*/ 8 w 12"/>
                <a:gd name="T7" fmla="*/ 1 h 9"/>
                <a:gd name="T8" fmla="*/ 8 w 12"/>
                <a:gd name="T9" fmla="*/ 1 h 9"/>
                <a:gd name="T10" fmla="*/ 11 w 12"/>
                <a:gd name="T11" fmla="*/ 0 h 9"/>
                <a:gd name="T12" fmla="*/ 11 w 12"/>
                <a:gd name="T13" fmla="*/ 0 h 9"/>
                <a:gd name="T14" fmla="*/ 11 w 12"/>
                <a:gd name="T15" fmla="*/ 3 h 9"/>
                <a:gd name="T16" fmla="*/ 11 w 12"/>
                <a:gd name="T17" fmla="*/ 3 h 9"/>
                <a:gd name="T18" fmla="*/ 2 w 12"/>
                <a:gd name="T19" fmla="*/ 9 h 9"/>
                <a:gd name="T20" fmla="*/ 2 w 12"/>
                <a:gd name="T21" fmla="*/ 9 h 9"/>
                <a:gd name="T22" fmla="*/ 2 w 12"/>
                <a:gd name="T23" fmla="*/ 9 h 9"/>
                <a:gd name="T24" fmla="*/ 2 w 12"/>
                <a:gd name="T25" fmla="*/ 9 h 9"/>
                <a:gd name="T26" fmla="*/ 2 w 12"/>
                <a:gd name="T27" fmla="*/ 9 h 9"/>
                <a:gd name="T28" fmla="*/ 0 w 12"/>
                <a:gd name="T29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" h="9">
                  <a:moveTo>
                    <a:pt x="0" y="7"/>
                  </a:moveTo>
                  <a:cubicBezTo>
                    <a:pt x="0" y="6"/>
                    <a:pt x="0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4" y="5"/>
                    <a:pt x="7" y="3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9" y="0"/>
                    <a:pt x="10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2" y="1"/>
                    <a:pt x="12" y="2"/>
                    <a:pt x="11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0" y="6"/>
                    <a:pt x="6" y="8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1" y="9"/>
                    <a:pt x="0" y="8"/>
                    <a:pt x="0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36" tIns="45717" rIns="91436" bIns="45717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50" name="Freeform 328"/>
            <p:cNvSpPr>
              <a:spLocks/>
            </p:cNvSpPr>
            <p:nvPr/>
          </p:nvSpPr>
          <p:spPr bwMode="auto">
            <a:xfrm>
              <a:off x="10734212" y="1632685"/>
              <a:ext cx="98425" cy="71428"/>
            </a:xfrm>
            <a:custGeom>
              <a:avLst/>
              <a:gdLst>
                <a:gd name="T0" fmla="*/ 1 w 21"/>
                <a:gd name="T1" fmla="*/ 14 h 15"/>
                <a:gd name="T2" fmla="*/ 1 w 21"/>
                <a:gd name="T3" fmla="*/ 11 h 15"/>
                <a:gd name="T4" fmla="*/ 1 w 21"/>
                <a:gd name="T5" fmla="*/ 11 h 15"/>
                <a:gd name="T6" fmla="*/ 17 w 21"/>
                <a:gd name="T7" fmla="*/ 1 h 15"/>
                <a:gd name="T8" fmla="*/ 17 w 21"/>
                <a:gd name="T9" fmla="*/ 1 h 15"/>
                <a:gd name="T10" fmla="*/ 20 w 21"/>
                <a:gd name="T11" fmla="*/ 2 h 15"/>
                <a:gd name="T12" fmla="*/ 20 w 21"/>
                <a:gd name="T13" fmla="*/ 2 h 15"/>
                <a:gd name="T14" fmla="*/ 19 w 21"/>
                <a:gd name="T15" fmla="*/ 4 h 15"/>
                <a:gd name="T16" fmla="*/ 19 w 21"/>
                <a:gd name="T17" fmla="*/ 4 h 15"/>
                <a:gd name="T18" fmla="*/ 3 w 21"/>
                <a:gd name="T19" fmla="*/ 14 h 15"/>
                <a:gd name="T20" fmla="*/ 3 w 21"/>
                <a:gd name="T21" fmla="*/ 14 h 15"/>
                <a:gd name="T22" fmla="*/ 3 w 21"/>
                <a:gd name="T23" fmla="*/ 14 h 15"/>
                <a:gd name="T24" fmla="*/ 2 w 21"/>
                <a:gd name="T25" fmla="*/ 15 h 15"/>
                <a:gd name="T26" fmla="*/ 2 w 21"/>
                <a:gd name="T27" fmla="*/ 15 h 15"/>
                <a:gd name="T28" fmla="*/ 1 w 21"/>
                <a:gd name="T29" fmla="*/ 1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1" h="15">
                  <a:moveTo>
                    <a:pt x="1" y="14"/>
                  </a:moveTo>
                  <a:cubicBezTo>
                    <a:pt x="0" y="13"/>
                    <a:pt x="0" y="12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6" y="7"/>
                    <a:pt x="12" y="4"/>
                    <a:pt x="17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8" y="0"/>
                    <a:pt x="19" y="1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1" y="3"/>
                    <a:pt x="20" y="4"/>
                    <a:pt x="19" y="4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14" y="7"/>
                    <a:pt x="8" y="10"/>
                    <a:pt x="3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5"/>
                    <a:pt x="3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1" y="14"/>
                    <a:pt x="1" y="1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36" tIns="45717" rIns="91436" bIns="45717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51" name="Freeform 329"/>
            <p:cNvSpPr>
              <a:spLocks/>
            </p:cNvSpPr>
            <p:nvPr/>
          </p:nvSpPr>
          <p:spPr bwMode="auto">
            <a:xfrm>
              <a:off x="10705637" y="1713635"/>
              <a:ext cx="146050" cy="65079"/>
            </a:xfrm>
            <a:custGeom>
              <a:avLst/>
              <a:gdLst>
                <a:gd name="T0" fmla="*/ 0 w 31"/>
                <a:gd name="T1" fmla="*/ 13 h 14"/>
                <a:gd name="T2" fmla="*/ 1 w 31"/>
                <a:gd name="T3" fmla="*/ 11 h 14"/>
                <a:gd name="T4" fmla="*/ 1 w 31"/>
                <a:gd name="T5" fmla="*/ 11 h 14"/>
                <a:gd name="T6" fmla="*/ 28 w 31"/>
                <a:gd name="T7" fmla="*/ 0 h 14"/>
                <a:gd name="T8" fmla="*/ 28 w 31"/>
                <a:gd name="T9" fmla="*/ 0 h 14"/>
                <a:gd name="T10" fmla="*/ 31 w 31"/>
                <a:gd name="T11" fmla="*/ 1 h 14"/>
                <a:gd name="T12" fmla="*/ 31 w 31"/>
                <a:gd name="T13" fmla="*/ 1 h 14"/>
                <a:gd name="T14" fmla="*/ 30 w 31"/>
                <a:gd name="T15" fmla="*/ 4 h 14"/>
                <a:gd name="T16" fmla="*/ 30 w 31"/>
                <a:gd name="T17" fmla="*/ 4 h 14"/>
                <a:gd name="T18" fmla="*/ 3 w 31"/>
                <a:gd name="T19" fmla="*/ 14 h 14"/>
                <a:gd name="T20" fmla="*/ 3 w 31"/>
                <a:gd name="T21" fmla="*/ 14 h 14"/>
                <a:gd name="T22" fmla="*/ 3 w 31"/>
                <a:gd name="T23" fmla="*/ 14 h 14"/>
                <a:gd name="T24" fmla="*/ 2 w 31"/>
                <a:gd name="T25" fmla="*/ 14 h 14"/>
                <a:gd name="T26" fmla="*/ 2 w 31"/>
                <a:gd name="T27" fmla="*/ 14 h 14"/>
                <a:gd name="T28" fmla="*/ 0 w 31"/>
                <a:gd name="T29" fmla="*/ 1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1" h="14">
                  <a:moveTo>
                    <a:pt x="0" y="13"/>
                  </a:moveTo>
                  <a:cubicBezTo>
                    <a:pt x="0" y="12"/>
                    <a:pt x="0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1" y="8"/>
                    <a:pt x="20" y="6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9" y="0"/>
                    <a:pt x="30" y="0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2"/>
                    <a:pt x="31" y="3"/>
                    <a:pt x="30" y="4"/>
                  </a:cubicBezTo>
                  <a:cubicBezTo>
                    <a:pt x="30" y="4"/>
                    <a:pt x="30" y="4"/>
                    <a:pt x="30" y="4"/>
                  </a:cubicBezTo>
                  <a:cubicBezTo>
                    <a:pt x="22" y="9"/>
                    <a:pt x="12" y="12"/>
                    <a:pt x="3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1" y="14"/>
                    <a:pt x="0" y="14"/>
                    <a:pt x="0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36" tIns="45717" rIns="91436" bIns="45717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52" name="Freeform 330"/>
            <p:cNvSpPr>
              <a:spLocks/>
            </p:cNvSpPr>
            <p:nvPr/>
          </p:nvSpPr>
          <p:spPr bwMode="auto">
            <a:xfrm>
              <a:off x="10437350" y="1840618"/>
              <a:ext cx="103188" cy="55555"/>
            </a:xfrm>
            <a:custGeom>
              <a:avLst/>
              <a:gdLst>
                <a:gd name="T0" fmla="*/ 0 w 22"/>
                <a:gd name="T1" fmla="*/ 11 h 12"/>
                <a:gd name="T2" fmla="*/ 2 w 22"/>
                <a:gd name="T3" fmla="*/ 8 h 12"/>
                <a:gd name="T4" fmla="*/ 2 w 22"/>
                <a:gd name="T5" fmla="*/ 8 h 12"/>
                <a:gd name="T6" fmla="*/ 20 w 22"/>
                <a:gd name="T7" fmla="*/ 0 h 12"/>
                <a:gd name="T8" fmla="*/ 20 w 22"/>
                <a:gd name="T9" fmla="*/ 0 h 12"/>
                <a:gd name="T10" fmla="*/ 22 w 22"/>
                <a:gd name="T11" fmla="*/ 2 h 12"/>
                <a:gd name="T12" fmla="*/ 22 w 22"/>
                <a:gd name="T13" fmla="*/ 2 h 12"/>
                <a:gd name="T14" fmla="*/ 21 w 22"/>
                <a:gd name="T15" fmla="*/ 4 h 12"/>
                <a:gd name="T16" fmla="*/ 21 w 22"/>
                <a:gd name="T17" fmla="*/ 4 h 12"/>
                <a:gd name="T18" fmla="*/ 3 w 22"/>
                <a:gd name="T19" fmla="*/ 12 h 12"/>
                <a:gd name="T20" fmla="*/ 3 w 22"/>
                <a:gd name="T21" fmla="*/ 12 h 12"/>
                <a:gd name="T22" fmla="*/ 3 w 22"/>
                <a:gd name="T23" fmla="*/ 12 h 12"/>
                <a:gd name="T24" fmla="*/ 2 w 22"/>
                <a:gd name="T25" fmla="*/ 12 h 12"/>
                <a:gd name="T26" fmla="*/ 2 w 22"/>
                <a:gd name="T27" fmla="*/ 12 h 12"/>
                <a:gd name="T28" fmla="*/ 0 w 22"/>
                <a:gd name="T29" fmla="*/ 1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2" h="12">
                  <a:moveTo>
                    <a:pt x="0" y="11"/>
                  </a:moveTo>
                  <a:cubicBezTo>
                    <a:pt x="0" y="10"/>
                    <a:pt x="1" y="9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8" y="7"/>
                    <a:pt x="13" y="3"/>
                    <a:pt x="20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1" y="0"/>
                    <a:pt x="22" y="1"/>
                    <a:pt x="22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2" y="3"/>
                    <a:pt x="22" y="4"/>
                    <a:pt x="21" y="4"/>
                  </a:cubicBezTo>
                  <a:cubicBezTo>
                    <a:pt x="21" y="4"/>
                    <a:pt x="21" y="4"/>
                    <a:pt x="21" y="4"/>
                  </a:cubicBezTo>
                  <a:cubicBezTo>
                    <a:pt x="15" y="6"/>
                    <a:pt x="10" y="10"/>
                    <a:pt x="3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1" y="12"/>
                    <a:pt x="0" y="12"/>
                    <a:pt x="0" y="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36" tIns="45717" rIns="91436" bIns="45717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53" name="Freeform 331"/>
            <p:cNvSpPr>
              <a:spLocks/>
            </p:cNvSpPr>
            <p:nvPr/>
          </p:nvSpPr>
          <p:spPr bwMode="auto">
            <a:xfrm>
              <a:off x="10508787" y="1807285"/>
              <a:ext cx="352425" cy="131744"/>
            </a:xfrm>
            <a:custGeom>
              <a:avLst/>
              <a:gdLst>
                <a:gd name="T0" fmla="*/ 0 w 75"/>
                <a:gd name="T1" fmla="*/ 27 h 28"/>
                <a:gd name="T2" fmla="*/ 2 w 75"/>
                <a:gd name="T3" fmla="*/ 25 h 28"/>
                <a:gd name="T4" fmla="*/ 2 w 75"/>
                <a:gd name="T5" fmla="*/ 25 h 28"/>
                <a:gd name="T6" fmla="*/ 72 w 75"/>
                <a:gd name="T7" fmla="*/ 0 h 28"/>
                <a:gd name="T8" fmla="*/ 72 w 75"/>
                <a:gd name="T9" fmla="*/ 0 h 28"/>
                <a:gd name="T10" fmla="*/ 75 w 75"/>
                <a:gd name="T11" fmla="*/ 1 h 28"/>
                <a:gd name="T12" fmla="*/ 75 w 75"/>
                <a:gd name="T13" fmla="*/ 1 h 28"/>
                <a:gd name="T14" fmla="*/ 73 w 75"/>
                <a:gd name="T15" fmla="*/ 4 h 28"/>
                <a:gd name="T16" fmla="*/ 73 w 75"/>
                <a:gd name="T17" fmla="*/ 4 h 28"/>
                <a:gd name="T18" fmla="*/ 3 w 75"/>
                <a:gd name="T19" fmla="*/ 28 h 28"/>
                <a:gd name="T20" fmla="*/ 3 w 75"/>
                <a:gd name="T21" fmla="*/ 28 h 28"/>
                <a:gd name="T22" fmla="*/ 3 w 75"/>
                <a:gd name="T23" fmla="*/ 28 h 28"/>
                <a:gd name="T24" fmla="*/ 2 w 75"/>
                <a:gd name="T25" fmla="*/ 28 h 28"/>
                <a:gd name="T26" fmla="*/ 2 w 75"/>
                <a:gd name="T27" fmla="*/ 28 h 28"/>
                <a:gd name="T28" fmla="*/ 0 w 75"/>
                <a:gd name="T29" fmla="*/ 27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5" h="28">
                  <a:moveTo>
                    <a:pt x="0" y="27"/>
                  </a:moveTo>
                  <a:cubicBezTo>
                    <a:pt x="0" y="26"/>
                    <a:pt x="0" y="25"/>
                    <a:pt x="2" y="25"/>
                  </a:cubicBezTo>
                  <a:cubicBezTo>
                    <a:pt x="2" y="25"/>
                    <a:pt x="2" y="25"/>
                    <a:pt x="2" y="25"/>
                  </a:cubicBezTo>
                  <a:cubicBezTo>
                    <a:pt x="25" y="18"/>
                    <a:pt x="48" y="6"/>
                    <a:pt x="72" y="0"/>
                  </a:cubicBezTo>
                  <a:cubicBezTo>
                    <a:pt x="72" y="0"/>
                    <a:pt x="72" y="0"/>
                    <a:pt x="72" y="0"/>
                  </a:cubicBezTo>
                  <a:cubicBezTo>
                    <a:pt x="73" y="0"/>
                    <a:pt x="74" y="0"/>
                    <a:pt x="75" y="1"/>
                  </a:cubicBezTo>
                  <a:cubicBezTo>
                    <a:pt x="75" y="1"/>
                    <a:pt x="75" y="1"/>
                    <a:pt x="75" y="1"/>
                  </a:cubicBezTo>
                  <a:cubicBezTo>
                    <a:pt x="75" y="3"/>
                    <a:pt x="74" y="4"/>
                    <a:pt x="73" y="4"/>
                  </a:cubicBezTo>
                  <a:cubicBezTo>
                    <a:pt x="73" y="4"/>
                    <a:pt x="73" y="4"/>
                    <a:pt x="73" y="4"/>
                  </a:cubicBezTo>
                  <a:cubicBezTo>
                    <a:pt x="50" y="10"/>
                    <a:pt x="27" y="21"/>
                    <a:pt x="3" y="28"/>
                  </a:cubicBezTo>
                  <a:cubicBezTo>
                    <a:pt x="3" y="28"/>
                    <a:pt x="3" y="28"/>
                    <a:pt x="3" y="28"/>
                  </a:cubicBezTo>
                  <a:cubicBezTo>
                    <a:pt x="3" y="28"/>
                    <a:pt x="3" y="28"/>
                    <a:pt x="3" y="28"/>
                  </a:cubicBezTo>
                  <a:cubicBezTo>
                    <a:pt x="2" y="28"/>
                    <a:pt x="2" y="28"/>
                    <a:pt x="2" y="28"/>
                  </a:cubicBezTo>
                  <a:cubicBezTo>
                    <a:pt x="2" y="28"/>
                    <a:pt x="2" y="28"/>
                    <a:pt x="2" y="28"/>
                  </a:cubicBezTo>
                  <a:cubicBezTo>
                    <a:pt x="1" y="28"/>
                    <a:pt x="0" y="28"/>
                    <a:pt x="0" y="2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36" tIns="45717" rIns="91436" bIns="45717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54" name="Freeform 332"/>
            <p:cNvSpPr>
              <a:spLocks/>
            </p:cNvSpPr>
            <p:nvPr/>
          </p:nvSpPr>
          <p:spPr bwMode="auto">
            <a:xfrm>
              <a:off x="10583400" y="1831093"/>
              <a:ext cx="328613" cy="160315"/>
            </a:xfrm>
            <a:custGeom>
              <a:avLst/>
              <a:gdLst>
                <a:gd name="T0" fmla="*/ 2 w 70"/>
                <a:gd name="T1" fmla="*/ 34 h 34"/>
                <a:gd name="T2" fmla="*/ 1 w 70"/>
                <a:gd name="T3" fmla="*/ 31 h 34"/>
                <a:gd name="T4" fmla="*/ 1 w 70"/>
                <a:gd name="T5" fmla="*/ 31 h 34"/>
                <a:gd name="T6" fmla="*/ 3 w 70"/>
                <a:gd name="T7" fmla="*/ 30 h 34"/>
                <a:gd name="T8" fmla="*/ 3 w 70"/>
                <a:gd name="T9" fmla="*/ 30 h 34"/>
                <a:gd name="T10" fmla="*/ 4 w 70"/>
                <a:gd name="T11" fmla="*/ 30 h 34"/>
                <a:gd name="T12" fmla="*/ 4 w 70"/>
                <a:gd name="T13" fmla="*/ 30 h 34"/>
                <a:gd name="T14" fmla="*/ 39 w 70"/>
                <a:gd name="T15" fmla="*/ 14 h 34"/>
                <a:gd name="T16" fmla="*/ 39 w 70"/>
                <a:gd name="T17" fmla="*/ 14 h 34"/>
                <a:gd name="T18" fmla="*/ 66 w 70"/>
                <a:gd name="T19" fmla="*/ 1 h 34"/>
                <a:gd name="T20" fmla="*/ 66 w 70"/>
                <a:gd name="T21" fmla="*/ 1 h 34"/>
                <a:gd name="T22" fmla="*/ 69 w 70"/>
                <a:gd name="T23" fmla="*/ 1 h 34"/>
                <a:gd name="T24" fmla="*/ 69 w 70"/>
                <a:gd name="T25" fmla="*/ 1 h 34"/>
                <a:gd name="T26" fmla="*/ 69 w 70"/>
                <a:gd name="T27" fmla="*/ 3 h 34"/>
                <a:gd name="T28" fmla="*/ 69 w 70"/>
                <a:gd name="T29" fmla="*/ 3 h 34"/>
                <a:gd name="T30" fmla="*/ 40 w 70"/>
                <a:gd name="T31" fmla="*/ 17 h 34"/>
                <a:gd name="T32" fmla="*/ 40 w 70"/>
                <a:gd name="T33" fmla="*/ 17 h 34"/>
                <a:gd name="T34" fmla="*/ 4 w 70"/>
                <a:gd name="T35" fmla="*/ 34 h 34"/>
                <a:gd name="T36" fmla="*/ 4 w 70"/>
                <a:gd name="T37" fmla="*/ 34 h 34"/>
                <a:gd name="T38" fmla="*/ 2 w 70"/>
                <a:gd name="T39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0" h="34">
                  <a:moveTo>
                    <a:pt x="2" y="34"/>
                  </a:moveTo>
                  <a:cubicBezTo>
                    <a:pt x="1" y="33"/>
                    <a:pt x="0" y="32"/>
                    <a:pt x="1" y="31"/>
                  </a:cubicBezTo>
                  <a:cubicBezTo>
                    <a:pt x="1" y="31"/>
                    <a:pt x="1" y="31"/>
                    <a:pt x="1" y="31"/>
                  </a:cubicBezTo>
                  <a:cubicBezTo>
                    <a:pt x="1" y="30"/>
                    <a:pt x="2" y="30"/>
                    <a:pt x="3" y="30"/>
                  </a:cubicBezTo>
                  <a:cubicBezTo>
                    <a:pt x="3" y="30"/>
                    <a:pt x="3" y="30"/>
                    <a:pt x="3" y="30"/>
                  </a:cubicBezTo>
                  <a:cubicBezTo>
                    <a:pt x="3" y="30"/>
                    <a:pt x="4" y="30"/>
                    <a:pt x="4" y="30"/>
                  </a:cubicBezTo>
                  <a:cubicBezTo>
                    <a:pt x="4" y="30"/>
                    <a:pt x="4" y="30"/>
                    <a:pt x="4" y="30"/>
                  </a:cubicBezTo>
                  <a:cubicBezTo>
                    <a:pt x="10" y="30"/>
                    <a:pt x="31" y="17"/>
                    <a:pt x="39" y="14"/>
                  </a:cubicBezTo>
                  <a:cubicBezTo>
                    <a:pt x="39" y="14"/>
                    <a:pt x="39" y="14"/>
                    <a:pt x="39" y="14"/>
                  </a:cubicBezTo>
                  <a:cubicBezTo>
                    <a:pt x="48" y="10"/>
                    <a:pt x="60" y="7"/>
                    <a:pt x="66" y="1"/>
                  </a:cubicBezTo>
                  <a:cubicBezTo>
                    <a:pt x="66" y="1"/>
                    <a:pt x="66" y="1"/>
                    <a:pt x="66" y="1"/>
                  </a:cubicBezTo>
                  <a:cubicBezTo>
                    <a:pt x="67" y="0"/>
                    <a:pt x="68" y="0"/>
                    <a:pt x="69" y="1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70" y="1"/>
                    <a:pt x="70" y="3"/>
                    <a:pt x="69" y="3"/>
                  </a:cubicBezTo>
                  <a:cubicBezTo>
                    <a:pt x="69" y="3"/>
                    <a:pt x="69" y="3"/>
                    <a:pt x="69" y="3"/>
                  </a:cubicBezTo>
                  <a:cubicBezTo>
                    <a:pt x="62" y="11"/>
                    <a:pt x="49" y="14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33" y="20"/>
                    <a:pt x="13" y="34"/>
                    <a:pt x="4" y="34"/>
                  </a:cubicBezTo>
                  <a:cubicBezTo>
                    <a:pt x="4" y="34"/>
                    <a:pt x="4" y="34"/>
                    <a:pt x="4" y="34"/>
                  </a:cubicBezTo>
                  <a:cubicBezTo>
                    <a:pt x="3" y="34"/>
                    <a:pt x="3" y="34"/>
                    <a:pt x="2" y="3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36" tIns="45717" rIns="91436" bIns="45717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55" name="Freeform 333"/>
            <p:cNvSpPr>
              <a:spLocks/>
            </p:cNvSpPr>
            <p:nvPr/>
          </p:nvSpPr>
          <p:spPr bwMode="auto">
            <a:xfrm>
              <a:off x="10611975" y="1859665"/>
              <a:ext cx="400050" cy="206345"/>
            </a:xfrm>
            <a:custGeom>
              <a:avLst/>
              <a:gdLst>
                <a:gd name="T0" fmla="*/ 1 w 85"/>
                <a:gd name="T1" fmla="*/ 43 h 44"/>
                <a:gd name="T2" fmla="*/ 1 w 85"/>
                <a:gd name="T3" fmla="*/ 40 h 44"/>
                <a:gd name="T4" fmla="*/ 1 w 85"/>
                <a:gd name="T5" fmla="*/ 40 h 44"/>
                <a:gd name="T6" fmla="*/ 44 w 85"/>
                <a:gd name="T7" fmla="*/ 21 h 44"/>
                <a:gd name="T8" fmla="*/ 44 w 85"/>
                <a:gd name="T9" fmla="*/ 21 h 44"/>
                <a:gd name="T10" fmla="*/ 82 w 85"/>
                <a:gd name="T11" fmla="*/ 1 h 44"/>
                <a:gd name="T12" fmla="*/ 82 w 85"/>
                <a:gd name="T13" fmla="*/ 1 h 44"/>
                <a:gd name="T14" fmla="*/ 84 w 85"/>
                <a:gd name="T15" fmla="*/ 1 h 44"/>
                <a:gd name="T16" fmla="*/ 84 w 85"/>
                <a:gd name="T17" fmla="*/ 1 h 44"/>
                <a:gd name="T18" fmla="*/ 84 w 85"/>
                <a:gd name="T19" fmla="*/ 4 h 44"/>
                <a:gd name="T20" fmla="*/ 84 w 85"/>
                <a:gd name="T21" fmla="*/ 4 h 44"/>
                <a:gd name="T22" fmla="*/ 45 w 85"/>
                <a:gd name="T23" fmla="*/ 25 h 44"/>
                <a:gd name="T24" fmla="*/ 45 w 85"/>
                <a:gd name="T25" fmla="*/ 25 h 44"/>
                <a:gd name="T26" fmla="*/ 4 w 85"/>
                <a:gd name="T27" fmla="*/ 43 h 44"/>
                <a:gd name="T28" fmla="*/ 4 w 85"/>
                <a:gd name="T29" fmla="*/ 43 h 44"/>
                <a:gd name="T30" fmla="*/ 4 w 85"/>
                <a:gd name="T31" fmla="*/ 43 h 44"/>
                <a:gd name="T32" fmla="*/ 3 w 85"/>
                <a:gd name="T33" fmla="*/ 44 h 44"/>
                <a:gd name="T34" fmla="*/ 3 w 85"/>
                <a:gd name="T35" fmla="*/ 44 h 44"/>
                <a:gd name="T36" fmla="*/ 1 w 85"/>
                <a:gd name="T37" fmla="*/ 43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85" h="44">
                  <a:moveTo>
                    <a:pt x="1" y="43"/>
                  </a:moveTo>
                  <a:cubicBezTo>
                    <a:pt x="0" y="42"/>
                    <a:pt x="1" y="41"/>
                    <a:pt x="1" y="40"/>
                  </a:cubicBezTo>
                  <a:cubicBezTo>
                    <a:pt x="1" y="40"/>
                    <a:pt x="1" y="40"/>
                    <a:pt x="1" y="40"/>
                  </a:cubicBezTo>
                  <a:cubicBezTo>
                    <a:pt x="14" y="29"/>
                    <a:pt x="30" y="27"/>
                    <a:pt x="44" y="21"/>
                  </a:cubicBezTo>
                  <a:cubicBezTo>
                    <a:pt x="44" y="21"/>
                    <a:pt x="44" y="21"/>
                    <a:pt x="44" y="21"/>
                  </a:cubicBezTo>
                  <a:cubicBezTo>
                    <a:pt x="57" y="15"/>
                    <a:pt x="70" y="8"/>
                    <a:pt x="82" y="1"/>
                  </a:cubicBezTo>
                  <a:cubicBezTo>
                    <a:pt x="82" y="1"/>
                    <a:pt x="82" y="1"/>
                    <a:pt x="82" y="1"/>
                  </a:cubicBezTo>
                  <a:cubicBezTo>
                    <a:pt x="82" y="0"/>
                    <a:pt x="84" y="0"/>
                    <a:pt x="84" y="1"/>
                  </a:cubicBezTo>
                  <a:cubicBezTo>
                    <a:pt x="84" y="1"/>
                    <a:pt x="84" y="1"/>
                    <a:pt x="84" y="1"/>
                  </a:cubicBezTo>
                  <a:cubicBezTo>
                    <a:pt x="85" y="2"/>
                    <a:pt x="85" y="3"/>
                    <a:pt x="84" y="4"/>
                  </a:cubicBezTo>
                  <a:cubicBezTo>
                    <a:pt x="84" y="4"/>
                    <a:pt x="84" y="4"/>
                    <a:pt x="84" y="4"/>
                  </a:cubicBezTo>
                  <a:cubicBezTo>
                    <a:pt x="72" y="12"/>
                    <a:pt x="59" y="19"/>
                    <a:pt x="45" y="25"/>
                  </a:cubicBezTo>
                  <a:cubicBezTo>
                    <a:pt x="45" y="25"/>
                    <a:pt x="45" y="25"/>
                    <a:pt x="45" y="25"/>
                  </a:cubicBezTo>
                  <a:cubicBezTo>
                    <a:pt x="30" y="31"/>
                    <a:pt x="15" y="33"/>
                    <a:pt x="4" y="43"/>
                  </a:cubicBezTo>
                  <a:cubicBezTo>
                    <a:pt x="4" y="43"/>
                    <a:pt x="4" y="43"/>
                    <a:pt x="4" y="43"/>
                  </a:cubicBezTo>
                  <a:cubicBezTo>
                    <a:pt x="4" y="43"/>
                    <a:pt x="4" y="43"/>
                    <a:pt x="4" y="43"/>
                  </a:cubicBezTo>
                  <a:cubicBezTo>
                    <a:pt x="4" y="43"/>
                    <a:pt x="3" y="44"/>
                    <a:pt x="3" y="44"/>
                  </a:cubicBezTo>
                  <a:cubicBezTo>
                    <a:pt x="3" y="44"/>
                    <a:pt x="3" y="44"/>
                    <a:pt x="3" y="44"/>
                  </a:cubicBezTo>
                  <a:cubicBezTo>
                    <a:pt x="2" y="44"/>
                    <a:pt x="2" y="43"/>
                    <a:pt x="1" y="4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36" tIns="45717" rIns="91436" bIns="45717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56" name="Freeform 334"/>
            <p:cNvSpPr>
              <a:spLocks/>
            </p:cNvSpPr>
            <p:nvPr/>
          </p:nvSpPr>
          <p:spPr bwMode="auto">
            <a:xfrm>
              <a:off x="11007262" y="1886649"/>
              <a:ext cx="84138" cy="66665"/>
            </a:xfrm>
            <a:custGeom>
              <a:avLst/>
              <a:gdLst>
                <a:gd name="T0" fmla="*/ 1 w 18"/>
                <a:gd name="T1" fmla="*/ 14 h 14"/>
                <a:gd name="T2" fmla="*/ 0 w 18"/>
                <a:gd name="T3" fmla="*/ 12 h 14"/>
                <a:gd name="T4" fmla="*/ 0 w 18"/>
                <a:gd name="T5" fmla="*/ 12 h 14"/>
                <a:gd name="T6" fmla="*/ 1 w 18"/>
                <a:gd name="T7" fmla="*/ 10 h 14"/>
                <a:gd name="T8" fmla="*/ 1 w 18"/>
                <a:gd name="T9" fmla="*/ 10 h 14"/>
                <a:gd name="T10" fmla="*/ 14 w 18"/>
                <a:gd name="T11" fmla="*/ 1 h 14"/>
                <a:gd name="T12" fmla="*/ 14 w 18"/>
                <a:gd name="T13" fmla="*/ 1 h 14"/>
                <a:gd name="T14" fmla="*/ 17 w 18"/>
                <a:gd name="T15" fmla="*/ 1 h 14"/>
                <a:gd name="T16" fmla="*/ 17 w 18"/>
                <a:gd name="T17" fmla="*/ 1 h 14"/>
                <a:gd name="T18" fmla="*/ 17 w 18"/>
                <a:gd name="T19" fmla="*/ 4 h 14"/>
                <a:gd name="T20" fmla="*/ 17 w 18"/>
                <a:gd name="T21" fmla="*/ 4 h 14"/>
                <a:gd name="T22" fmla="*/ 6 w 18"/>
                <a:gd name="T23" fmla="*/ 12 h 14"/>
                <a:gd name="T24" fmla="*/ 6 w 18"/>
                <a:gd name="T25" fmla="*/ 12 h 14"/>
                <a:gd name="T26" fmla="*/ 5 w 18"/>
                <a:gd name="T27" fmla="*/ 13 h 14"/>
                <a:gd name="T28" fmla="*/ 5 w 18"/>
                <a:gd name="T29" fmla="*/ 13 h 14"/>
                <a:gd name="T30" fmla="*/ 2 w 18"/>
                <a:gd name="T31" fmla="*/ 14 h 14"/>
                <a:gd name="T32" fmla="*/ 2 w 18"/>
                <a:gd name="T33" fmla="*/ 14 h 14"/>
                <a:gd name="T34" fmla="*/ 1 w 18"/>
                <a:gd name="T35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8" h="14">
                  <a:moveTo>
                    <a:pt x="1" y="14"/>
                  </a:moveTo>
                  <a:cubicBezTo>
                    <a:pt x="1" y="14"/>
                    <a:pt x="0" y="13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1"/>
                    <a:pt x="0" y="11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6" y="8"/>
                    <a:pt x="10" y="4"/>
                    <a:pt x="14" y="1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5" y="0"/>
                    <a:pt x="16" y="0"/>
                    <a:pt x="17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8" y="2"/>
                    <a:pt x="17" y="3"/>
                    <a:pt x="17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3" y="6"/>
                    <a:pt x="10" y="9"/>
                    <a:pt x="6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6" y="12"/>
                    <a:pt x="6" y="12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4" y="13"/>
                    <a:pt x="4" y="14"/>
                    <a:pt x="2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4"/>
                    <a:pt x="2" y="14"/>
                    <a:pt x="1" y="1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36" tIns="45717" rIns="91436" bIns="45717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57" name="Freeform 335"/>
            <p:cNvSpPr>
              <a:spLocks/>
            </p:cNvSpPr>
            <p:nvPr/>
          </p:nvSpPr>
          <p:spPr bwMode="auto">
            <a:xfrm>
              <a:off x="10559588" y="2056487"/>
              <a:ext cx="174625" cy="74602"/>
            </a:xfrm>
            <a:custGeom>
              <a:avLst/>
              <a:gdLst>
                <a:gd name="T0" fmla="*/ 1 w 37"/>
                <a:gd name="T1" fmla="*/ 14 h 16"/>
                <a:gd name="T2" fmla="*/ 2 w 37"/>
                <a:gd name="T3" fmla="*/ 12 h 16"/>
                <a:gd name="T4" fmla="*/ 2 w 37"/>
                <a:gd name="T5" fmla="*/ 12 h 16"/>
                <a:gd name="T6" fmla="*/ 34 w 37"/>
                <a:gd name="T7" fmla="*/ 0 h 16"/>
                <a:gd name="T8" fmla="*/ 34 w 37"/>
                <a:gd name="T9" fmla="*/ 0 h 16"/>
                <a:gd name="T10" fmla="*/ 37 w 37"/>
                <a:gd name="T11" fmla="*/ 1 h 16"/>
                <a:gd name="T12" fmla="*/ 37 w 37"/>
                <a:gd name="T13" fmla="*/ 1 h 16"/>
                <a:gd name="T14" fmla="*/ 35 w 37"/>
                <a:gd name="T15" fmla="*/ 4 h 16"/>
                <a:gd name="T16" fmla="*/ 35 w 37"/>
                <a:gd name="T17" fmla="*/ 4 h 16"/>
                <a:gd name="T18" fmla="*/ 3 w 37"/>
                <a:gd name="T19" fmla="*/ 16 h 16"/>
                <a:gd name="T20" fmla="*/ 3 w 37"/>
                <a:gd name="T21" fmla="*/ 16 h 16"/>
                <a:gd name="T22" fmla="*/ 3 w 37"/>
                <a:gd name="T23" fmla="*/ 16 h 16"/>
                <a:gd name="T24" fmla="*/ 3 w 37"/>
                <a:gd name="T25" fmla="*/ 16 h 16"/>
                <a:gd name="T26" fmla="*/ 1 w 37"/>
                <a:gd name="T27" fmla="*/ 1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7" h="16">
                  <a:moveTo>
                    <a:pt x="1" y="14"/>
                  </a:moveTo>
                  <a:cubicBezTo>
                    <a:pt x="0" y="13"/>
                    <a:pt x="1" y="12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13" y="8"/>
                    <a:pt x="23" y="3"/>
                    <a:pt x="34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35" y="0"/>
                    <a:pt x="36" y="0"/>
                    <a:pt x="37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37" y="2"/>
                    <a:pt x="36" y="3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24" y="7"/>
                    <a:pt x="14" y="12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2" y="16"/>
                    <a:pt x="1" y="15"/>
                    <a:pt x="1" y="1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36" tIns="45717" rIns="91436" bIns="45717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58" name="Freeform 336"/>
            <p:cNvSpPr>
              <a:spLocks/>
            </p:cNvSpPr>
            <p:nvPr/>
          </p:nvSpPr>
          <p:spPr bwMode="auto">
            <a:xfrm>
              <a:off x="10532600" y="2164421"/>
              <a:ext cx="103188" cy="28571"/>
            </a:xfrm>
            <a:custGeom>
              <a:avLst/>
              <a:gdLst>
                <a:gd name="T0" fmla="*/ 0 w 22"/>
                <a:gd name="T1" fmla="*/ 4 h 6"/>
                <a:gd name="T2" fmla="*/ 2 w 22"/>
                <a:gd name="T3" fmla="*/ 2 h 6"/>
                <a:gd name="T4" fmla="*/ 2 w 22"/>
                <a:gd name="T5" fmla="*/ 2 h 6"/>
                <a:gd name="T6" fmla="*/ 2 w 22"/>
                <a:gd name="T7" fmla="*/ 2 h 6"/>
                <a:gd name="T8" fmla="*/ 2 w 22"/>
                <a:gd name="T9" fmla="*/ 2 h 6"/>
                <a:gd name="T10" fmla="*/ 17 w 22"/>
                <a:gd name="T11" fmla="*/ 0 h 6"/>
                <a:gd name="T12" fmla="*/ 17 w 22"/>
                <a:gd name="T13" fmla="*/ 0 h 6"/>
                <a:gd name="T14" fmla="*/ 21 w 22"/>
                <a:gd name="T15" fmla="*/ 1 h 6"/>
                <a:gd name="T16" fmla="*/ 21 w 22"/>
                <a:gd name="T17" fmla="*/ 1 h 6"/>
                <a:gd name="T18" fmla="*/ 22 w 22"/>
                <a:gd name="T19" fmla="*/ 3 h 6"/>
                <a:gd name="T20" fmla="*/ 22 w 22"/>
                <a:gd name="T21" fmla="*/ 3 h 6"/>
                <a:gd name="T22" fmla="*/ 20 w 22"/>
                <a:gd name="T23" fmla="*/ 4 h 6"/>
                <a:gd name="T24" fmla="*/ 20 w 22"/>
                <a:gd name="T25" fmla="*/ 4 h 6"/>
                <a:gd name="T26" fmla="*/ 17 w 22"/>
                <a:gd name="T27" fmla="*/ 4 h 6"/>
                <a:gd name="T28" fmla="*/ 17 w 22"/>
                <a:gd name="T29" fmla="*/ 4 h 6"/>
                <a:gd name="T30" fmla="*/ 2 w 22"/>
                <a:gd name="T31" fmla="*/ 6 h 6"/>
                <a:gd name="T32" fmla="*/ 2 w 22"/>
                <a:gd name="T33" fmla="*/ 6 h 6"/>
                <a:gd name="T34" fmla="*/ 2 w 22"/>
                <a:gd name="T35" fmla="*/ 6 h 6"/>
                <a:gd name="T36" fmla="*/ 2 w 22"/>
                <a:gd name="T37" fmla="*/ 6 h 6"/>
                <a:gd name="T38" fmla="*/ 2 w 22"/>
                <a:gd name="T39" fmla="*/ 6 h 6"/>
                <a:gd name="T40" fmla="*/ 0 w 22"/>
                <a:gd name="T41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2" h="6">
                  <a:moveTo>
                    <a:pt x="0" y="4"/>
                  </a:moveTo>
                  <a:cubicBezTo>
                    <a:pt x="0" y="3"/>
                    <a:pt x="0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6" y="2"/>
                    <a:pt x="12" y="0"/>
                    <a:pt x="17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8" y="0"/>
                    <a:pt x="19" y="0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2" y="1"/>
                    <a:pt x="22" y="2"/>
                    <a:pt x="22" y="3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22" y="4"/>
                    <a:pt x="21" y="5"/>
                    <a:pt x="20" y="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19" y="4"/>
                    <a:pt x="18" y="4"/>
                    <a:pt x="17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3" y="4"/>
                    <a:pt x="7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0" y="6"/>
                    <a:pt x="0" y="5"/>
                    <a:pt x="0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36" tIns="45717" rIns="91436" bIns="45717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59" name="Freeform 337"/>
            <p:cNvSpPr>
              <a:spLocks/>
            </p:cNvSpPr>
            <p:nvPr/>
          </p:nvSpPr>
          <p:spPr bwMode="auto">
            <a:xfrm>
              <a:off x="10508787" y="2212040"/>
              <a:ext cx="98425" cy="41269"/>
            </a:xfrm>
            <a:custGeom>
              <a:avLst/>
              <a:gdLst>
                <a:gd name="T0" fmla="*/ 0 w 21"/>
                <a:gd name="T1" fmla="*/ 8 h 9"/>
                <a:gd name="T2" fmla="*/ 2 w 21"/>
                <a:gd name="T3" fmla="*/ 5 h 9"/>
                <a:gd name="T4" fmla="*/ 2 w 21"/>
                <a:gd name="T5" fmla="*/ 5 h 9"/>
                <a:gd name="T6" fmla="*/ 18 w 21"/>
                <a:gd name="T7" fmla="*/ 1 h 9"/>
                <a:gd name="T8" fmla="*/ 18 w 21"/>
                <a:gd name="T9" fmla="*/ 1 h 9"/>
                <a:gd name="T10" fmla="*/ 21 w 21"/>
                <a:gd name="T11" fmla="*/ 2 h 9"/>
                <a:gd name="T12" fmla="*/ 21 w 21"/>
                <a:gd name="T13" fmla="*/ 2 h 9"/>
                <a:gd name="T14" fmla="*/ 19 w 21"/>
                <a:gd name="T15" fmla="*/ 4 h 9"/>
                <a:gd name="T16" fmla="*/ 19 w 21"/>
                <a:gd name="T17" fmla="*/ 4 h 9"/>
                <a:gd name="T18" fmla="*/ 3 w 21"/>
                <a:gd name="T19" fmla="*/ 9 h 9"/>
                <a:gd name="T20" fmla="*/ 3 w 21"/>
                <a:gd name="T21" fmla="*/ 9 h 9"/>
                <a:gd name="T22" fmla="*/ 3 w 21"/>
                <a:gd name="T23" fmla="*/ 9 h 9"/>
                <a:gd name="T24" fmla="*/ 2 w 21"/>
                <a:gd name="T25" fmla="*/ 9 h 9"/>
                <a:gd name="T26" fmla="*/ 2 w 21"/>
                <a:gd name="T27" fmla="*/ 9 h 9"/>
                <a:gd name="T28" fmla="*/ 0 w 21"/>
                <a:gd name="T29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1" h="9">
                  <a:moveTo>
                    <a:pt x="0" y="8"/>
                  </a:moveTo>
                  <a:cubicBezTo>
                    <a:pt x="0" y="7"/>
                    <a:pt x="1" y="6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7" y="4"/>
                    <a:pt x="13" y="2"/>
                    <a:pt x="18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9" y="0"/>
                    <a:pt x="20" y="1"/>
                    <a:pt x="21" y="2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1" y="3"/>
                    <a:pt x="20" y="4"/>
                    <a:pt x="19" y="4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14" y="6"/>
                    <a:pt x="8" y="8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1" y="9"/>
                    <a:pt x="1" y="9"/>
                    <a:pt x="0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36" tIns="45717" rIns="91436" bIns="45717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60" name="Freeform 338"/>
            <p:cNvSpPr>
              <a:spLocks/>
            </p:cNvSpPr>
            <p:nvPr/>
          </p:nvSpPr>
          <p:spPr bwMode="auto">
            <a:xfrm>
              <a:off x="10748500" y="2008868"/>
              <a:ext cx="131763" cy="61905"/>
            </a:xfrm>
            <a:custGeom>
              <a:avLst/>
              <a:gdLst>
                <a:gd name="T0" fmla="*/ 1 w 28"/>
                <a:gd name="T1" fmla="*/ 12 h 13"/>
                <a:gd name="T2" fmla="*/ 1 w 28"/>
                <a:gd name="T3" fmla="*/ 9 h 13"/>
                <a:gd name="T4" fmla="*/ 1 w 28"/>
                <a:gd name="T5" fmla="*/ 9 h 13"/>
                <a:gd name="T6" fmla="*/ 26 w 28"/>
                <a:gd name="T7" fmla="*/ 1 h 13"/>
                <a:gd name="T8" fmla="*/ 26 w 28"/>
                <a:gd name="T9" fmla="*/ 1 h 13"/>
                <a:gd name="T10" fmla="*/ 28 w 28"/>
                <a:gd name="T11" fmla="*/ 2 h 13"/>
                <a:gd name="T12" fmla="*/ 28 w 28"/>
                <a:gd name="T13" fmla="*/ 2 h 13"/>
                <a:gd name="T14" fmla="*/ 27 w 28"/>
                <a:gd name="T15" fmla="*/ 5 h 13"/>
                <a:gd name="T16" fmla="*/ 27 w 28"/>
                <a:gd name="T17" fmla="*/ 5 h 13"/>
                <a:gd name="T18" fmla="*/ 4 w 28"/>
                <a:gd name="T19" fmla="*/ 12 h 13"/>
                <a:gd name="T20" fmla="*/ 4 w 28"/>
                <a:gd name="T21" fmla="*/ 12 h 13"/>
                <a:gd name="T22" fmla="*/ 4 w 28"/>
                <a:gd name="T23" fmla="*/ 12 h 13"/>
                <a:gd name="T24" fmla="*/ 3 w 28"/>
                <a:gd name="T25" fmla="*/ 13 h 13"/>
                <a:gd name="T26" fmla="*/ 3 w 28"/>
                <a:gd name="T27" fmla="*/ 13 h 13"/>
                <a:gd name="T28" fmla="*/ 1 w 28"/>
                <a:gd name="T29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8" h="13">
                  <a:moveTo>
                    <a:pt x="1" y="12"/>
                  </a:moveTo>
                  <a:cubicBezTo>
                    <a:pt x="0" y="11"/>
                    <a:pt x="1" y="10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8" y="4"/>
                    <a:pt x="19" y="3"/>
                    <a:pt x="26" y="1"/>
                  </a:cubicBezTo>
                  <a:cubicBezTo>
                    <a:pt x="26" y="1"/>
                    <a:pt x="26" y="1"/>
                    <a:pt x="26" y="1"/>
                  </a:cubicBezTo>
                  <a:cubicBezTo>
                    <a:pt x="27" y="0"/>
                    <a:pt x="28" y="1"/>
                    <a:pt x="28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8" y="3"/>
                    <a:pt x="28" y="4"/>
                    <a:pt x="27" y="5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19" y="7"/>
                    <a:pt x="9" y="8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3"/>
                    <a:pt x="3" y="13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2" y="13"/>
                    <a:pt x="2" y="13"/>
                    <a:pt x="1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36" tIns="45717" rIns="91436" bIns="45717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61" name="Freeform 339"/>
            <p:cNvSpPr>
              <a:spLocks/>
            </p:cNvSpPr>
            <p:nvPr/>
          </p:nvSpPr>
          <p:spPr bwMode="auto">
            <a:xfrm>
              <a:off x="10772312" y="2056487"/>
              <a:ext cx="117475" cy="66665"/>
            </a:xfrm>
            <a:custGeom>
              <a:avLst/>
              <a:gdLst>
                <a:gd name="T0" fmla="*/ 0 w 25"/>
                <a:gd name="T1" fmla="*/ 13 h 14"/>
                <a:gd name="T2" fmla="*/ 1 w 25"/>
                <a:gd name="T3" fmla="*/ 10 h 14"/>
                <a:gd name="T4" fmla="*/ 1 w 25"/>
                <a:gd name="T5" fmla="*/ 10 h 14"/>
                <a:gd name="T6" fmla="*/ 22 w 25"/>
                <a:gd name="T7" fmla="*/ 0 h 14"/>
                <a:gd name="T8" fmla="*/ 22 w 25"/>
                <a:gd name="T9" fmla="*/ 0 h 14"/>
                <a:gd name="T10" fmla="*/ 24 w 25"/>
                <a:gd name="T11" fmla="*/ 1 h 14"/>
                <a:gd name="T12" fmla="*/ 24 w 25"/>
                <a:gd name="T13" fmla="*/ 1 h 14"/>
                <a:gd name="T14" fmla="*/ 23 w 25"/>
                <a:gd name="T15" fmla="*/ 4 h 14"/>
                <a:gd name="T16" fmla="*/ 23 w 25"/>
                <a:gd name="T17" fmla="*/ 4 h 14"/>
                <a:gd name="T18" fmla="*/ 3 w 25"/>
                <a:gd name="T19" fmla="*/ 14 h 14"/>
                <a:gd name="T20" fmla="*/ 3 w 25"/>
                <a:gd name="T21" fmla="*/ 14 h 14"/>
                <a:gd name="T22" fmla="*/ 3 w 25"/>
                <a:gd name="T23" fmla="*/ 14 h 14"/>
                <a:gd name="T24" fmla="*/ 2 w 25"/>
                <a:gd name="T25" fmla="*/ 14 h 14"/>
                <a:gd name="T26" fmla="*/ 2 w 25"/>
                <a:gd name="T27" fmla="*/ 14 h 14"/>
                <a:gd name="T28" fmla="*/ 0 w 25"/>
                <a:gd name="T29" fmla="*/ 1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5" h="14">
                  <a:moveTo>
                    <a:pt x="0" y="13"/>
                  </a:moveTo>
                  <a:cubicBezTo>
                    <a:pt x="0" y="12"/>
                    <a:pt x="0" y="11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7" y="7"/>
                    <a:pt x="14" y="2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3" y="0"/>
                    <a:pt x="24" y="0"/>
                    <a:pt x="24" y="1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5" y="3"/>
                    <a:pt x="24" y="4"/>
                    <a:pt x="23" y="4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16" y="5"/>
                    <a:pt x="10" y="10"/>
                    <a:pt x="3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4"/>
                    <a:pt x="2" y="14"/>
                    <a:pt x="2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1" y="14"/>
                    <a:pt x="1" y="13"/>
                    <a:pt x="0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36" tIns="45717" rIns="91436" bIns="45717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62" name="Freeform 340"/>
            <p:cNvSpPr>
              <a:spLocks/>
            </p:cNvSpPr>
            <p:nvPr/>
          </p:nvSpPr>
          <p:spPr bwMode="auto">
            <a:xfrm>
              <a:off x="10794537" y="2126326"/>
              <a:ext cx="109538" cy="38094"/>
            </a:xfrm>
            <a:custGeom>
              <a:avLst/>
              <a:gdLst>
                <a:gd name="T0" fmla="*/ 1 w 23"/>
                <a:gd name="T1" fmla="*/ 7 h 8"/>
                <a:gd name="T2" fmla="*/ 2 w 23"/>
                <a:gd name="T3" fmla="*/ 4 h 8"/>
                <a:gd name="T4" fmla="*/ 2 w 23"/>
                <a:gd name="T5" fmla="*/ 4 h 8"/>
                <a:gd name="T6" fmla="*/ 20 w 23"/>
                <a:gd name="T7" fmla="*/ 0 h 8"/>
                <a:gd name="T8" fmla="*/ 20 w 23"/>
                <a:gd name="T9" fmla="*/ 0 h 8"/>
                <a:gd name="T10" fmla="*/ 23 w 23"/>
                <a:gd name="T11" fmla="*/ 2 h 8"/>
                <a:gd name="T12" fmla="*/ 23 w 23"/>
                <a:gd name="T13" fmla="*/ 2 h 8"/>
                <a:gd name="T14" fmla="*/ 21 w 23"/>
                <a:gd name="T15" fmla="*/ 4 h 8"/>
                <a:gd name="T16" fmla="*/ 21 w 23"/>
                <a:gd name="T17" fmla="*/ 4 h 8"/>
                <a:gd name="T18" fmla="*/ 3 w 23"/>
                <a:gd name="T19" fmla="*/ 8 h 8"/>
                <a:gd name="T20" fmla="*/ 3 w 23"/>
                <a:gd name="T21" fmla="*/ 8 h 8"/>
                <a:gd name="T22" fmla="*/ 3 w 23"/>
                <a:gd name="T23" fmla="*/ 8 h 8"/>
                <a:gd name="T24" fmla="*/ 3 w 23"/>
                <a:gd name="T25" fmla="*/ 8 h 8"/>
                <a:gd name="T26" fmla="*/ 3 w 23"/>
                <a:gd name="T27" fmla="*/ 8 h 8"/>
                <a:gd name="T28" fmla="*/ 1 w 23"/>
                <a:gd name="T29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3" h="8">
                  <a:moveTo>
                    <a:pt x="1" y="7"/>
                  </a:moveTo>
                  <a:cubicBezTo>
                    <a:pt x="0" y="6"/>
                    <a:pt x="1" y="5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4" y="3"/>
                    <a:pt x="15" y="1"/>
                    <a:pt x="20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1" y="0"/>
                    <a:pt x="22" y="1"/>
                    <a:pt x="23" y="2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3" y="3"/>
                    <a:pt x="22" y="4"/>
                    <a:pt x="21" y="4"/>
                  </a:cubicBezTo>
                  <a:cubicBezTo>
                    <a:pt x="21" y="4"/>
                    <a:pt x="21" y="4"/>
                    <a:pt x="21" y="4"/>
                  </a:cubicBezTo>
                  <a:cubicBezTo>
                    <a:pt x="16" y="5"/>
                    <a:pt x="4" y="7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2" y="8"/>
                    <a:pt x="1" y="8"/>
                    <a:pt x="1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36" tIns="45717" rIns="91436" bIns="45717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63" name="Freeform 341"/>
            <p:cNvSpPr>
              <a:spLocks/>
            </p:cNvSpPr>
            <p:nvPr/>
          </p:nvSpPr>
          <p:spPr bwMode="auto">
            <a:xfrm>
              <a:off x="10832637" y="2183468"/>
              <a:ext cx="74613" cy="42857"/>
            </a:xfrm>
            <a:custGeom>
              <a:avLst/>
              <a:gdLst>
                <a:gd name="T0" fmla="*/ 0 w 16"/>
                <a:gd name="T1" fmla="*/ 7 h 9"/>
                <a:gd name="T2" fmla="*/ 2 w 16"/>
                <a:gd name="T3" fmla="*/ 5 h 9"/>
                <a:gd name="T4" fmla="*/ 2 w 16"/>
                <a:gd name="T5" fmla="*/ 5 h 9"/>
                <a:gd name="T6" fmla="*/ 12 w 16"/>
                <a:gd name="T7" fmla="*/ 1 h 9"/>
                <a:gd name="T8" fmla="*/ 12 w 16"/>
                <a:gd name="T9" fmla="*/ 1 h 9"/>
                <a:gd name="T10" fmla="*/ 15 w 16"/>
                <a:gd name="T11" fmla="*/ 1 h 9"/>
                <a:gd name="T12" fmla="*/ 15 w 16"/>
                <a:gd name="T13" fmla="*/ 1 h 9"/>
                <a:gd name="T14" fmla="*/ 15 w 16"/>
                <a:gd name="T15" fmla="*/ 4 h 9"/>
                <a:gd name="T16" fmla="*/ 15 w 16"/>
                <a:gd name="T17" fmla="*/ 4 h 9"/>
                <a:gd name="T18" fmla="*/ 3 w 16"/>
                <a:gd name="T19" fmla="*/ 9 h 9"/>
                <a:gd name="T20" fmla="*/ 3 w 16"/>
                <a:gd name="T21" fmla="*/ 9 h 9"/>
                <a:gd name="T22" fmla="*/ 3 w 16"/>
                <a:gd name="T23" fmla="*/ 9 h 9"/>
                <a:gd name="T24" fmla="*/ 2 w 16"/>
                <a:gd name="T25" fmla="*/ 9 h 9"/>
                <a:gd name="T26" fmla="*/ 2 w 16"/>
                <a:gd name="T27" fmla="*/ 9 h 9"/>
                <a:gd name="T28" fmla="*/ 0 w 16"/>
                <a:gd name="T29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6" h="9">
                  <a:moveTo>
                    <a:pt x="0" y="7"/>
                  </a:moveTo>
                  <a:cubicBezTo>
                    <a:pt x="0" y="6"/>
                    <a:pt x="1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6" y="4"/>
                    <a:pt x="9" y="3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3" y="0"/>
                    <a:pt x="14" y="0"/>
                    <a:pt x="15" y="1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6" y="2"/>
                    <a:pt x="15" y="3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1" y="7"/>
                    <a:pt x="7" y="8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1" y="9"/>
                    <a:pt x="1" y="8"/>
                    <a:pt x="0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36" tIns="45717" rIns="91436" bIns="45717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64" name="Freeform 342"/>
            <p:cNvSpPr>
              <a:spLocks/>
            </p:cNvSpPr>
            <p:nvPr/>
          </p:nvSpPr>
          <p:spPr bwMode="auto">
            <a:xfrm>
              <a:off x="10861212" y="2240610"/>
              <a:ext cx="55563" cy="31745"/>
            </a:xfrm>
            <a:custGeom>
              <a:avLst/>
              <a:gdLst>
                <a:gd name="T0" fmla="*/ 0 w 12"/>
                <a:gd name="T1" fmla="*/ 6 h 7"/>
                <a:gd name="T2" fmla="*/ 2 w 12"/>
                <a:gd name="T3" fmla="*/ 4 h 7"/>
                <a:gd name="T4" fmla="*/ 2 w 12"/>
                <a:gd name="T5" fmla="*/ 4 h 7"/>
                <a:gd name="T6" fmla="*/ 8 w 12"/>
                <a:gd name="T7" fmla="*/ 0 h 7"/>
                <a:gd name="T8" fmla="*/ 8 w 12"/>
                <a:gd name="T9" fmla="*/ 0 h 7"/>
                <a:gd name="T10" fmla="*/ 11 w 12"/>
                <a:gd name="T11" fmla="*/ 1 h 7"/>
                <a:gd name="T12" fmla="*/ 11 w 12"/>
                <a:gd name="T13" fmla="*/ 1 h 7"/>
                <a:gd name="T14" fmla="*/ 10 w 12"/>
                <a:gd name="T15" fmla="*/ 4 h 7"/>
                <a:gd name="T16" fmla="*/ 10 w 12"/>
                <a:gd name="T17" fmla="*/ 4 h 7"/>
                <a:gd name="T18" fmla="*/ 3 w 12"/>
                <a:gd name="T19" fmla="*/ 7 h 7"/>
                <a:gd name="T20" fmla="*/ 3 w 12"/>
                <a:gd name="T21" fmla="*/ 7 h 7"/>
                <a:gd name="T22" fmla="*/ 3 w 12"/>
                <a:gd name="T23" fmla="*/ 7 h 7"/>
                <a:gd name="T24" fmla="*/ 2 w 12"/>
                <a:gd name="T25" fmla="*/ 7 h 7"/>
                <a:gd name="T26" fmla="*/ 2 w 12"/>
                <a:gd name="T27" fmla="*/ 7 h 7"/>
                <a:gd name="T28" fmla="*/ 0 w 12"/>
                <a:gd name="T29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" h="7">
                  <a:moveTo>
                    <a:pt x="0" y="6"/>
                  </a:moveTo>
                  <a:cubicBezTo>
                    <a:pt x="0" y="5"/>
                    <a:pt x="1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4" y="3"/>
                    <a:pt x="6" y="2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2" y="2"/>
                    <a:pt x="11" y="3"/>
                    <a:pt x="10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8" y="5"/>
                    <a:pt x="6" y="6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1" y="7"/>
                    <a:pt x="1" y="7"/>
                    <a:pt x="0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36" tIns="45717" rIns="91436" bIns="45717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65" name="Freeform 366"/>
            <p:cNvSpPr>
              <a:spLocks noEditPoints="1"/>
            </p:cNvSpPr>
            <p:nvPr/>
          </p:nvSpPr>
          <p:spPr bwMode="auto">
            <a:xfrm>
              <a:off x="8044987" y="3439004"/>
              <a:ext cx="357188" cy="234916"/>
            </a:xfrm>
            <a:custGeom>
              <a:avLst/>
              <a:gdLst>
                <a:gd name="T0" fmla="*/ 35 w 76"/>
                <a:gd name="T1" fmla="*/ 45 h 50"/>
                <a:gd name="T2" fmla="*/ 15 w 76"/>
                <a:gd name="T3" fmla="*/ 40 h 50"/>
                <a:gd name="T4" fmla="*/ 0 w 76"/>
                <a:gd name="T5" fmla="*/ 25 h 50"/>
                <a:gd name="T6" fmla="*/ 0 w 76"/>
                <a:gd name="T7" fmla="*/ 24 h 50"/>
                <a:gd name="T8" fmla="*/ 6 w 76"/>
                <a:gd name="T9" fmla="*/ 18 h 50"/>
                <a:gd name="T10" fmla="*/ 31 w 76"/>
                <a:gd name="T11" fmla="*/ 31 h 50"/>
                <a:gd name="T12" fmla="*/ 45 w 76"/>
                <a:gd name="T13" fmla="*/ 42 h 50"/>
                <a:gd name="T14" fmla="*/ 52 w 76"/>
                <a:gd name="T15" fmla="*/ 42 h 50"/>
                <a:gd name="T16" fmla="*/ 68 w 76"/>
                <a:gd name="T17" fmla="*/ 40 h 50"/>
                <a:gd name="T18" fmla="*/ 72 w 76"/>
                <a:gd name="T19" fmla="*/ 36 h 50"/>
                <a:gd name="T20" fmla="*/ 61 w 76"/>
                <a:gd name="T21" fmla="*/ 22 h 50"/>
                <a:gd name="T22" fmla="*/ 54 w 76"/>
                <a:gd name="T23" fmla="*/ 24 h 50"/>
                <a:gd name="T24" fmla="*/ 54 w 76"/>
                <a:gd name="T25" fmla="*/ 24 h 50"/>
                <a:gd name="T26" fmla="*/ 40 w 76"/>
                <a:gd name="T27" fmla="*/ 19 h 50"/>
                <a:gd name="T28" fmla="*/ 36 w 76"/>
                <a:gd name="T29" fmla="*/ 12 h 50"/>
                <a:gd name="T30" fmla="*/ 38 w 76"/>
                <a:gd name="T31" fmla="*/ 9 h 50"/>
                <a:gd name="T32" fmla="*/ 43 w 76"/>
                <a:gd name="T33" fmla="*/ 7 h 50"/>
                <a:gd name="T34" fmla="*/ 46 w 76"/>
                <a:gd name="T35" fmla="*/ 8 h 50"/>
                <a:gd name="T36" fmla="*/ 61 w 76"/>
                <a:gd name="T37" fmla="*/ 16 h 50"/>
                <a:gd name="T38" fmla="*/ 65 w 76"/>
                <a:gd name="T39" fmla="*/ 8 h 50"/>
                <a:gd name="T40" fmla="*/ 63 w 76"/>
                <a:gd name="T41" fmla="*/ 3 h 50"/>
                <a:gd name="T42" fmla="*/ 67 w 76"/>
                <a:gd name="T43" fmla="*/ 0 h 50"/>
                <a:gd name="T44" fmla="*/ 69 w 76"/>
                <a:gd name="T45" fmla="*/ 8 h 50"/>
                <a:gd name="T46" fmla="*/ 64 w 76"/>
                <a:gd name="T47" fmla="*/ 19 h 50"/>
                <a:gd name="T48" fmla="*/ 76 w 76"/>
                <a:gd name="T49" fmla="*/ 36 h 50"/>
                <a:gd name="T50" fmla="*/ 69 w 76"/>
                <a:gd name="T51" fmla="*/ 44 h 50"/>
                <a:gd name="T52" fmla="*/ 52 w 76"/>
                <a:gd name="T53" fmla="*/ 46 h 50"/>
                <a:gd name="T54" fmla="*/ 49 w 76"/>
                <a:gd name="T55" fmla="*/ 46 h 50"/>
                <a:gd name="T56" fmla="*/ 50 w 76"/>
                <a:gd name="T57" fmla="*/ 48 h 50"/>
                <a:gd name="T58" fmla="*/ 47 w 76"/>
                <a:gd name="T59" fmla="*/ 50 h 50"/>
                <a:gd name="T60" fmla="*/ 6 w 76"/>
                <a:gd name="T61" fmla="*/ 22 h 50"/>
                <a:gd name="T62" fmla="*/ 4 w 76"/>
                <a:gd name="T63" fmla="*/ 24 h 50"/>
                <a:gd name="T64" fmla="*/ 4 w 76"/>
                <a:gd name="T65" fmla="*/ 25 h 50"/>
                <a:gd name="T66" fmla="*/ 16 w 76"/>
                <a:gd name="T67" fmla="*/ 36 h 50"/>
                <a:gd name="T68" fmla="*/ 35 w 76"/>
                <a:gd name="T69" fmla="*/ 41 h 50"/>
                <a:gd name="T70" fmla="*/ 38 w 76"/>
                <a:gd name="T71" fmla="*/ 42 h 50"/>
                <a:gd name="T72" fmla="*/ 29 w 76"/>
                <a:gd name="T73" fmla="*/ 34 h 50"/>
                <a:gd name="T74" fmla="*/ 6 w 76"/>
                <a:gd name="T75" fmla="*/ 22 h 50"/>
                <a:gd name="T76" fmla="*/ 41 w 76"/>
                <a:gd name="T77" fmla="*/ 12 h 50"/>
                <a:gd name="T78" fmla="*/ 40 w 76"/>
                <a:gd name="T79" fmla="*/ 12 h 50"/>
                <a:gd name="T80" fmla="*/ 43 w 76"/>
                <a:gd name="T81" fmla="*/ 16 h 50"/>
                <a:gd name="T82" fmla="*/ 54 w 76"/>
                <a:gd name="T83" fmla="*/ 20 h 50"/>
                <a:gd name="T84" fmla="*/ 58 w 76"/>
                <a:gd name="T85" fmla="*/ 19 h 50"/>
                <a:gd name="T86" fmla="*/ 45 w 76"/>
                <a:gd name="T87" fmla="*/ 12 h 50"/>
                <a:gd name="T88" fmla="*/ 43 w 76"/>
                <a:gd name="T89" fmla="*/ 11 h 50"/>
                <a:gd name="T90" fmla="*/ 41 w 76"/>
                <a:gd name="T91" fmla="*/ 12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76" h="50">
                  <a:moveTo>
                    <a:pt x="43" y="46"/>
                  </a:moveTo>
                  <a:cubicBezTo>
                    <a:pt x="40" y="46"/>
                    <a:pt x="37" y="45"/>
                    <a:pt x="35" y="45"/>
                  </a:cubicBezTo>
                  <a:cubicBezTo>
                    <a:pt x="35" y="45"/>
                    <a:pt x="35" y="45"/>
                    <a:pt x="35" y="45"/>
                  </a:cubicBezTo>
                  <a:cubicBezTo>
                    <a:pt x="30" y="45"/>
                    <a:pt x="22" y="43"/>
                    <a:pt x="15" y="40"/>
                  </a:cubicBezTo>
                  <a:cubicBezTo>
                    <a:pt x="15" y="40"/>
                    <a:pt x="15" y="40"/>
                    <a:pt x="15" y="40"/>
                  </a:cubicBezTo>
                  <a:cubicBezTo>
                    <a:pt x="7" y="37"/>
                    <a:pt x="0" y="32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20"/>
                    <a:pt x="3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13" y="19"/>
                    <a:pt x="22" y="24"/>
                    <a:pt x="31" y="31"/>
                  </a:cubicBezTo>
                  <a:cubicBezTo>
                    <a:pt x="31" y="31"/>
                    <a:pt x="31" y="31"/>
                    <a:pt x="31" y="31"/>
                  </a:cubicBezTo>
                  <a:cubicBezTo>
                    <a:pt x="36" y="35"/>
                    <a:pt x="41" y="39"/>
                    <a:pt x="45" y="42"/>
                  </a:cubicBezTo>
                  <a:cubicBezTo>
                    <a:pt x="45" y="42"/>
                    <a:pt x="45" y="42"/>
                    <a:pt x="45" y="42"/>
                  </a:cubicBezTo>
                  <a:cubicBezTo>
                    <a:pt x="47" y="42"/>
                    <a:pt x="49" y="42"/>
                    <a:pt x="52" y="42"/>
                  </a:cubicBezTo>
                  <a:cubicBezTo>
                    <a:pt x="52" y="42"/>
                    <a:pt x="52" y="42"/>
                    <a:pt x="52" y="42"/>
                  </a:cubicBezTo>
                  <a:cubicBezTo>
                    <a:pt x="58" y="42"/>
                    <a:pt x="63" y="42"/>
                    <a:pt x="68" y="40"/>
                  </a:cubicBezTo>
                  <a:cubicBezTo>
                    <a:pt x="68" y="40"/>
                    <a:pt x="68" y="40"/>
                    <a:pt x="68" y="40"/>
                  </a:cubicBezTo>
                  <a:cubicBezTo>
                    <a:pt x="72" y="39"/>
                    <a:pt x="72" y="38"/>
                    <a:pt x="72" y="36"/>
                  </a:cubicBezTo>
                  <a:cubicBezTo>
                    <a:pt x="72" y="36"/>
                    <a:pt x="72" y="36"/>
                    <a:pt x="72" y="36"/>
                  </a:cubicBezTo>
                  <a:cubicBezTo>
                    <a:pt x="72" y="33"/>
                    <a:pt x="67" y="27"/>
                    <a:pt x="61" y="22"/>
                  </a:cubicBezTo>
                  <a:cubicBezTo>
                    <a:pt x="61" y="22"/>
                    <a:pt x="61" y="22"/>
                    <a:pt x="61" y="22"/>
                  </a:cubicBezTo>
                  <a:cubicBezTo>
                    <a:pt x="59" y="23"/>
                    <a:pt x="57" y="24"/>
                    <a:pt x="54" y="24"/>
                  </a:cubicBezTo>
                  <a:cubicBezTo>
                    <a:pt x="54" y="24"/>
                    <a:pt x="54" y="24"/>
                    <a:pt x="54" y="24"/>
                  </a:cubicBezTo>
                  <a:cubicBezTo>
                    <a:pt x="54" y="24"/>
                    <a:pt x="54" y="24"/>
                    <a:pt x="54" y="24"/>
                  </a:cubicBezTo>
                  <a:cubicBezTo>
                    <a:pt x="54" y="24"/>
                    <a:pt x="54" y="24"/>
                    <a:pt x="54" y="24"/>
                  </a:cubicBezTo>
                  <a:cubicBezTo>
                    <a:pt x="49" y="24"/>
                    <a:pt x="44" y="23"/>
                    <a:pt x="40" y="19"/>
                  </a:cubicBezTo>
                  <a:cubicBezTo>
                    <a:pt x="40" y="19"/>
                    <a:pt x="40" y="19"/>
                    <a:pt x="40" y="19"/>
                  </a:cubicBezTo>
                  <a:cubicBezTo>
                    <a:pt x="38" y="17"/>
                    <a:pt x="37" y="15"/>
                    <a:pt x="36" y="12"/>
                  </a:cubicBezTo>
                  <a:cubicBezTo>
                    <a:pt x="36" y="12"/>
                    <a:pt x="36" y="12"/>
                    <a:pt x="36" y="12"/>
                  </a:cubicBezTo>
                  <a:cubicBezTo>
                    <a:pt x="36" y="11"/>
                    <a:pt x="37" y="9"/>
                    <a:pt x="38" y="9"/>
                  </a:cubicBezTo>
                  <a:cubicBezTo>
                    <a:pt x="38" y="9"/>
                    <a:pt x="38" y="9"/>
                    <a:pt x="38" y="9"/>
                  </a:cubicBezTo>
                  <a:cubicBezTo>
                    <a:pt x="40" y="8"/>
                    <a:pt x="41" y="7"/>
                    <a:pt x="43" y="7"/>
                  </a:cubicBezTo>
                  <a:cubicBezTo>
                    <a:pt x="43" y="7"/>
                    <a:pt x="43" y="7"/>
                    <a:pt x="43" y="7"/>
                  </a:cubicBezTo>
                  <a:cubicBezTo>
                    <a:pt x="44" y="7"/>
                    <a:pt x="45" y="8"/>
                    <a:pt x="46" y="8"/>
                  </a:cubicBezTo>
                  <a:cubicBezTo>
                    <a:pt x="46" y="8"/>
                    <a:pt x="46" y="8"/>
                    <a:pt x="46" y="8"/>
                  </a:cubicBezTo>
                  <a:cubicBezTo>
                    <a:pt x="50" y="9"/>
                    <a:pt x="56" y="12"/>
                    <a:pt x="61" y="16"/>
                  </a:cubicBezTo>
                  <a:cubicBezTo>
                    <a:pt x="61" y="16"/>
                    <a:pt x="61" y="16"/>
                    <a:pt x="61" y="16"/>
                  </a:cubicBezTo>
                  <a:cubicBezTo>
                    <a:pt x="63" y="14"/>
                    <a:pt x="65" y="11"/>
                    <a:pt x="65" y="8"/>
                  </a:cubicBezTo>
                  <a:cubicBezTo>
                    <a:pt x="65" y="8"/>
                    <a:pt x="65" y="8"/>
                    <a:pt x="65" y="8"/>
                  </a:cubicBezTo>
                  <a:cubicBezTo>
                    <a:pt x="65" y="6"/>
                    <a:pt x="64" y="4"/>
                    <a:pt x="63" y="3"/>
                  </a:cubicBezTo>
                  <a:cubicBezTo>
                    <a:pt x="63" y="3"/>
                    <a:pt x="63" y="3"/>
                    <a:pt x="63" y="3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8" y="3"/>
                    <a:pt x="69" y="5"/>
                    <a:pt x="69" y="8"/>
                  </a:cubicBezTo>
                  <a:cubicBezTo>
                    <a:pt x="69" y="8"/>
                    <a:pt x="69" y="8"/>
                    <a:pt x="69" y="8"/>
                  </a:cubicBezTo>
                  <a:cubicBezTo>
                    <a:pt x="69" y="12"/>
                    <a:pt x="67" y="16"/>
                    <a:pt x="64" y="19"/>
                  </a:cubicBezTo>
                  <a:cubicBezTo>
                    <a:pt x="64" y="19"/>
                    <a:pt x="64" y="19"/>
                    <a:pt x="64" y="19"/>
                  </a:cubicBezTo>
                  <a:cubicBezTo>
                    <a:pt x="71" y="24"/>
                    <a:pt x="76" y="30"/>
                    <a:pt x="76" y="36"/>
                  </a:cubicBezTo>
                  <a:cubicBezTo>
                    <a:pt x="76" y="36"/>
                    <a:pt x="76" y="36"/>
                    <a:pt x="76" y="36"/>
                  </a:cubicBezTo>
                  <a:cubicBezTo>
                    <a:pt x="76" y="40"/>
                    <a:pt x="74" y="43"/>
                    <a:pt x="69" y="44"/>
                  </a:cubicBezTo>
                  <a:cubicBezTo>
                    <a:pt x="69" y="44"/>
                    <a:pt x="69" y="44"/>
                    <a:pt x="69" y="44"/>
                  </a:cubicBezTo>
                  <a:cubicBezTo>
                    <a:pt x="64" y="46"/>
                    <a:pt x="58" y="46"/>
                    <a:pt x="52" y="46"/>
                  </a:cubicBezTo>
                  <a:cubicBezTo>
                    <a:pt x="52" y="46"/>
                    <a:pt x="52" y="46"/>
                    <a:pt x="52" y="46"/>
                  </a:cubicBezTo>
                  <a:cubicBezTo>
                    <a:pt x="51" y="46"/>
                    <a:pt x="50" y="46"/>
                    <a:pt x="49" y="46"/>
                  </a:cubicBezTo>
                  <a:cubicBezTo>
                    <a:pt x="49" y="46"/>
                    <a:pt x="49" y="46"/>
                    <a:pt x="49" y="46"/>
                  </a:cubicBezTo>
                  <a:cubicBezTo>
                    <a:pt x="49" y="47"/>
                    <a:pt x="50" y="48"/>
                    <a:pt x="50" y="48"/>
                  </a:cubicBezTo>
                  <a:cubicBezTo>
                    <a:pt x="50" y="48"/>
                    <a:pt x="50" y="48"/>
                    <a:pt x="50" y="48"/>
                  </a:cubicBezTo>
                  <a:cubicBezTo>
                    <a:pt x="50" y="48"/>
                    <a:pt x="50" y="48"/>
                    <a:pt x="50" y="48"/>
                  </a:cubicBezTo>
                  <a:cubicBezTo>
                    <a:pt x="47" y="50"/>
                    <a:pt x="47" y="50"/>
                    <a:pt x="47" y="50"/>
                  </a:cubicBezTo>
                  <a:cubicBezTo>
                    <a:pt x="46" y="49"/>
                    <a:pt x="45" y="48"/>
                    <a:pt x="43" y="46"/>
                  </a:cubicBezTo>
                  <a:close/>
                  <a:moveTo>
                    <a:pt x="6" y="22"/>
                  </a:moveTo>
                  <a:cubicBezTo>
                    <a:pt x="4" y="23"/>
                    <a:pt x="4" y="23"/>
                    <a:pt x="4" y="24"/>
                  </a:cubicBezTo>
                  <a:cubicBezTo>
                    <a:pt x="4" y="24"/>
                    <a:pt x="4" y="24"/>
                    <a:pt x="4" y="24"/>
                  </a:cubicBezTo>
                  <a:cubicBezTo>
                    <a:pt x="4" y="24"/>
                    <a:pt x="4" y="25"/>
                    <a:pt x="4" y="25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4" y="29"/>
                    <a:pt x="9" y="33"/>
                    <a:pt x="16" y="36"/>
                  </a:cubicBezTo>
                  <a:cubicBezTo>
                    <a:pt x="16" y="36"/>
                    <a:pt x="16" y="36"/>
                    <a:pt x="16" y="36"/>
                  </a:cubicBezTo>
                  <a:cubicBezTo>
                    <a:pt x="23" y="39"/>
                    <a:pt x="31" y="41"/>
                    <a:pt x="35" y="41"/>
                  </a:cubicBezTo>
                  <a:cubicBezTo>
                    <a:pt x="35" y="41"/>
                    <a:pt x="35" y="41"/>
                    <a:pt x="35" y="41"/>
                  </a:cubicBezTo>
                  <a:cubicBezTo>
                    <a:pt x="36" y="41"/>
                    <a:pt x="37" y="41"/>
                    <a:pt x="38" y="42"/>
                  </a:cubicBezTo>
                  <a:cubicBezTo>
                    <a:pt x="38" y="42"/>
                    <a:pt x="38" y="42"/>
                    <a:pt x="38" y="42"/>
                  </a:cubicBezTo>
                  <a:cubicBezTo>
                    <a:pt x="36" y="39"/>
                    <a:pt x="32" y="36"/>
                    <a:pt x="29" y="34"/>
                  </a:cubicBezTo>
                  <a:cubicBezTo>
                    <a:pt x="29" y="34"/>
                    <a:pt x="29" y="34"/>
                    <a:pt x="29" y="34"/>
                  </a:cubicBezTo>
                  <a:cubicBezTo>
                    <a:pt x="20" y="28"/>
                    <a:pt x="11" y="22"/>
                    <a:pt x="6" y="22"/>
                  </a:cubicBezTo>
                  <a:cubicBezTo>
                    <a:pt x="6" y="22"/>
                    <a:pt x="6" y="22"/>
                    <a:pt x="6" y="22"/>
                  </a:cubicBezTo>
                  <a:cubicBezTo>
                    <a:pt x="6" y="22"/>
                    <a:pt x="6" y="22"/>
                    <a:pt x="6" y="22"/>
                  </a:cubicBezTo>
                  <a:close/>
                  <a:moveTo>
                    <a:pt x="41" y="12"/>
                  </a:moveTo>
                  <a:cubicBezTo>
                    <a:pt x="40" y="12"/>
                    <a:pt x="40" y="12"/>
                    <a:pt x="40" y="12"/>
                  </a:cubicBezTo>
                  <a:cubicBezTo>
                    <a:pt x="40" y="12"/>
                    <a:pt x="40" y="12"/>
                    <a:pt x="40" y="12"/>
                  </a:cubicBezTo>
                  <a:cubicBezTo>
                    <a:pt x="40" y="13"/>
                    <a:pt x="41" y="14"/>
                    <a:pt x="43" y="16"/>
                  </a:cubicBezTo>
                  <a:cubicBezTo>
                    <a:pt x="43" y="16"/>
                    <a:pt x="43" y="16"/>
                    <a:pt x="43" y="16"/>
                  </a:cubicBezTo>
                  <a:cubicBezTo>
                    <a:pt x="46" y="19"/>
                    <a:pt x="50" y="20"/>
                    <a:pt x="54" y="20"/>
                  </a:cubicBezTo>
                  <a:cubicBezTo>
                    <a:pt x="54" y="20"/>
                    <a:pt x="54" y="20"/>
                    <a:pt x="54" y="20"/>
                  </a:cubicBezTo>
                  <a:cubicBezTo>
                    <a:pt x="54" y="20"/>
                    <a:pt x="54" y="20"/>
                    <a:pt x="54" y="20"/>
                  </a:cubicBezTo>
                  <a:cubicBezTo>
                    <a:pt x="55" y="20"/>
                    <a:pt x="57" y="19"/>
                    <a:pt x="58" y="19"/>
                  </a:cubicBezTo>
                  <a:cubicBezTo>
                    <a:pt x="58" y="19"/>
                    <a:pt x="58" y="19"/>
                    <a:pt x="58" y="19"/>
                  </a:cubicBezTo>
                  <a:cubicBezTo>
                    <a:pt x="53" y="15"/>
                    <a:pt x="48" y="12"/>
                    <a:pt x="45" y="12"/>
                  </a:cubicBezTo>
                  <a:cubicBezTo>
                    <a:pt x="45" y="12"/>
                    <a:pt x="45" y="12"/>
                    <a:pt x="45" y="12"/>
                  </a:cubicBezTo>
                  <a:cubicBezTo>
                    <a:pt x="44" y="12"/>
                    <a:pt x="43" y="11"/>
                    <a:pt x="43" y="11"/>
                  </a:cubicBezTo>
                  <a:cubicBezTo>
                    <a:pt x="43" y="11"/>
                    <a:pt x="43" y="11"/>
                    <a:pt x="43" y="11"/>
                  </a:cubicBezTo>
                  <a:cubicBezTo>
                    <a:pt x="42" y="11"/>
                    <a:pt x="41" y="12"/>
                    <a:pt x="41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36" tIns="45717" rIns="91436" bIns="45717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66" name="Freeform 367"/>
            <p:cNvSpPr>
              <a:spLocks/>
            </p:cNvSpPr>
            <p:nvPr/>
          </p:nvSpPr>
          <p:spPr bwMode="auto">
            <a:xfrm>
              <a:off x="8143413" y="2875521"/>
              <a:ext cx="225425" cy="544436"/>
            </a:xfrm>
            <a:custGeom>
              <a:avLst/>
              <a:gdLst>
                <a:gd name="T0" fmla="*/ 13 w 48"/>
                <a:gd name="T1" fmla="*/ 99 h 116"/>
                <a:gd name="T2" fmla="*/ 16 w 48"/>
                <a:gd name="T3" fmla="*/ 104 h 116"/>
                <a:gd name="T4" fmla="*/ 30 w 48"/>
                <a:gd name="T5" fmla="*/ 112 h 116"/>
                <a:gd name="T6" fmla="*/ 39 w 48"/>
                <a:gd name="T7" fmla="*/ 110 h 116"/>
                <a:gd name="T8" fmla="*/ 34 w 48"/>
                <a:gd name="T9" fmla="*/ 98 h 116"/>
                <a:gd name="T10" fmla="*/ 29 w 48"/>
                <a:gd name="T11" fmla="*/ 96 h 116"/>
                <a:gd name="T12" fmla="*/ 16 w 48"/>
                <a:gd name="T13" fmla="*/ 94 h 116"/>
                <a:gd name="T14" fmla="*/ 17 w 48"/>
                <a:gd name="T15" fmla="*/ 91 h 116"/>
                <a:gd name="T16" fmla="*/ 30 w 48"/>
                <a:gd name="T17" fmla="*/ 92 h 116"/>
                <a:gd name="T18" fmla="*/ 35 w 48"/>
                <a:gd name="T19" fmla="*/ 91 h 116"/>
                <a:gd name="T20" fmla="*/ 38 w 48"/>
                <a:gd name="T21" fmla="*/ 87 h 116"/>
                <a:gd name="T22" fmla="*/ 29 w 48"/>
                <a:gd name="T23" fmla="*/ 75 h 116"/>
                <a:gd name="T24" fmla="*/ 8 w 48"/>
                <a:gd name="T25" fmla="*/ 70 h 116"/>
                <a:gd name="T26" fmla="*/ 0 w 48"/>
                <a:gd name="T27" fmla="*/ 70 h 116"/>
                <a:gd name="T28" fmla="*/ 11 w 48"/>
                <a:gd name="T29" fmla="*/ 65 h 116"/>
                <a:gd name="T30" fmla="*/ 15 w 48"/>
                <a:gd name="T31" fmla="*/ 55 h 116"/>
                <a:gd name="T32" fmla="*/ 9 w 48"/>
                <a:gd name="T33" fmla="*/ 49 h 116"/>
                <a:gd name="T34" fmla="*/ 18 w 48"/>
                <a:gd name="T35" fmla="*/ 53 h 116"/>
                <a:gd name="T36" fmla="*/ 36 w 48"/>
                <a:gd name="T37" fmla="*/ 62 h 116"/>
                <a:gd name="T38" fmla="*/ 42 w 48"/>
                <a:gd name="T39" fmla="*/ 53 h 116"/>
                <a:gd name="T40" fmla="*/ 30 w 48"/>
                <a:gd name="T41" fmla="*/ 39 h 116"/>
                <a:gd name="T42" fmla="*/ 8 w 48"/>
                <a:gd name="T43" fmla="*/ 33 h 116"/>
                <a:gd name="T44" fmla="*/ 10 w 48"/>
                <a:gd name="T45" fmla="*/ 30 h 116"/>
                <a:gd name="T46" fmla="*/ 10 w 48"/>
                <a:gd name="T47" fmla="*/ 29 h 116"/>
                <a:gd name="T48" fmla="*/ 11 w 48"/>
                <a:gd name="T49" fmla="*/ 9 h 116"/>
                <a:gd name="T50" fmla="*/ 21 w 48"/>
                <a:gd name="T51" fmla="*/ 6 h 116"/>
                <a:gd name="T52" fmla="*/ 38 w 48"/>
                <a:gd name="T53" fmla="*/ 9 h 116"/>
                <a:gd name="T54" fmla="*/ 43 w 48"/>
                <a:gd name="T55" fmla="*/ 7 h 116"/>
                <a:gd name="T56" fmla="*/ 42 w 48"/>
                <a:gd name="T57" fmla="*/ 3 h 116"/>
                <a:gd name="T58" fmla="*/ 48 w 48"/>
                <a:gd name="T59" fmla="*/ 6 h 116"/>
                <a:gd name="T60" fmla="*/ 38 w 48"/>
                <a:gd name="T61" fmla="*/ 13 h 116"/>
                <a:gd name="T62" fmla="*/ 21 w 48"/>
                <a:gd name="T63" fmla="*/ 10 h 116"/>
                <a:gd name="T64" fmla="*/ 13 w 48"/>
                <a:gd name="T65" fmla="*/ 12 h 116"/>
                <a:gd name="T66" fmla="*/ 12 w 48"/>
                <a:gd name="T67" fmla="*/ 26 h 116"/>
                <a:gd name="T68" fmla="*/ 31 w 48"/>
                <a:gd name="T69" fmla="*/ 31 h 116"/>
                <a:gd name="T70" fmla="*/ 48 w 48"/>
                <a:gd name="T71" fmla="*/ 30 h 116"/>
                <a:gd name="T72" fmla="*/ 47 w 48"/>
                <a:gd name="T73" fmla="*/ 34 h 116"/>
                <a:gd name="T74" fmla="*/ 35 w 48"/>
                <a:gd name="T75" fmla="*/ 37 h 116"/>
                <a:gd name="T76" fmla="*/ 46 w 48"/>
                <a:gd name="T77" fmla="*/ 57 h 116"/>
                <a:gd name="T78" fmla="*/ 36 w 48"/>
                <a:gd name="T79" fmla="*/ 66 h 116"/>
                <a:gd name="T80" fmla="*/ 17 w 48"/>
                <a:gd name="T81" fmla="*/ 65 h 116"/>
                <a:gd name="T82" fmla="*/ 31 w 48"/>
                <a:gd name="T83" fmla="*/ 72 h 116"/>
                <a:gd name="T84" fmla="*/ 42 w 48"/>
                <a:gd name="T85" fmla="*/ 87 h 116"/>
                <a:gd name="T86" fmla="*/ 37 w 48"/>
                <a:gd name="T87" fmla="*/ 94 h 116"/>
                <a:gd name="T88" fmla="*/ 46 w 48"/>
                <a:gd name="T89" fmla="*/ 106 h 116"/>
                <a:gd name="T90" fmla="*/ 41 w 48"/>
                <a:gd name="T91" fmla="*/ 113 h 116"/>
                <a:gd name="T92" fmla="*/ 12 w 48"/>
                <a:gd name="T93" fmla="*/ 104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8" h="116">
                  <a:moveTo>
                    <a:pt x="12" y="104"/>
                  </a:moveTo>
                  <a:cubicBezTo>
                    <a:pt x="12" y="102"/>
                    <a:pt x="13" y="101"/>
                    <a:pt x="13" y="99"/>
                  </a:cubicBezTo>
                  <a:cubicBezTo>
                    <a:pt x="13" y="99"/>
                    <a:pt x="13" y="99"/>
                    <a:pt x="13" y="99"/>
                  </a:cubicBezTo>
                  <a:cubicBezTo>
                    <a:pt x="17" y="100"/>
                    <a:pt x="17" y="100"/>
                    <a:pt x="17" y="100"/>
                  </a:cubicBezTo>
                  <a:cubicBezTo>
                    <a:pt x="17" y="102"/>
                    <a:pt x="16" y="103"/>
                    <a:pt x="16" y="104"/>
                  </a:cubicBezTo>
                  <a:cubicBezTo>
                    <a:pt x="16" y="104"/>
                    <a:pt x="16" y="104"/>
                    <a:pt x="16" y="104"/>
                  </a:cubicBezTo>
                  <a:cubicBezTo>
                    <a:pt x="16" y="106"/>
                    <a:pt x="18" y="108"/>
                    <a:pt x="21" y="110"/>
                  </a:cubicBezTo>
                  <a:cubicBezTo>
                    <a:pt x="21" y="110"/>
                    <a:pt x="21" y="110"/>
                    <a:pt x="21" y="110"/>
                  </a:cubicBezTo>
                  <a:cubicBezTo>
                    <a:pt x="23" y="111"/>
                    <a:pt x="27" y="112"/>
                    <a:pt x="30" y="112"/>
                  </a:cubicBezTo>
                  <a:cubicBezTo>
                    <a:pt x="30" y="112"/>
                    <a:pt x="30" y="112"/>
                    <a:pt x="30" y="112"/>
                  </a:cubicBezTo>
                  <a:cubicBezTo>
                    <a:pt x="34" y="112"/>
                    <a:pt x="37" y="112"/>
                    <a:pt x="39" y="110"/>
                  </a:cubicBezTo>
                  <a:cubicBezTo>
                    <a:pt x="39" y="110"/>
                    <a:pt x="39" y="110"/>
                    <a:pt x="39" y="110"/>
                  </a:cubicBezTo>
                  <a:cubicBezTo>
                    <a:pt x="41" y="108"/>
                    <a:pt x="42" y="107"/>
                    <a:pt x="42" y="106"/>
                  </a:cubicBezTo>
                  <a:cubicBezTo>
                    <a:pt x="42" y="106"/>
                    <a:pt x="42" y="106"/>
                    <a:pt x="42" y="106"/>
                  </a:cubicBezTo>
                  <a:cubicBezTo>
                    <a:pt x="42" y="104"/>
                    <a:pt x="39" y="100"/>
                    <a:pt x="34" y="98"/>
                  </a:cubicBezTo>
                  <a:cubicBezTo>
                    <a:pt x="34" y="98"/>
                    <a:pt x="34" y="98"/>
                    <a:pt x="34" y="98"/>
                  </a:cubicBezTo>
                  <a:cubicBezTo>
                    <a:pt x="33" y="97"/>
                    <a:pt x="31" y="96"/>
                    <a:pt x="29" y="96"/>
                  </a:cubicBezTo>
                  <a:cubicBezTo>
                    <a:pt x="29" y="96"/>
                    <a:pt x="29" y="96"/>
                    <a:pt x="29" y="96"/>
                  </a:cubicBezTo>
                  <a:cubicBezTo>
                    <a:pt x="29" y="96"/>
                    <a:pt x="28" y="96"/>
                    <a:pt x="27" y="96"/>
                  </a:cubicBezTo>
                  <a:cubicBezTo>
                    <a:pt x="27" y="96"/>
                    <a:pt x="27" y="96"/>
                    <a:pt x="27" y="96"/>
                  </a:cubicBezTo>
                  <a:cubicBezTo>
                    <a:pt x="23" y="96"/>
                    <a:pt x="19" y="95"/>
                    <a:pt x="16" y="94"/>
                  </a:cubicBezTo>
                  <a:cubicBezTo>
                    <a:pt x="16" y="94"/>
                    <a:pt x="16" y="94"/>
                    <a:pt x="16" y="94"/>
                  </a:cubicBezTo>
                  <a:cubicBezTo>
                    <a:pt x="11" y="92"/>
                    <a:pt x="11" y="92"/>
                    <a:pt x="11" y="92"/>
                  </a:cubicBezTo>
                  <a:cubicBezTo>
                    <a:pt x="17" y="91"/>
                    <a:pt x="17" y="91"/>
                    <a:pt x="17" y="91"/>
                  </a:cubicBezTo>
                  <a:cubicBezTo>
                    <a:pt x="18" y="90"/>
                    <a:pt x="19" y="90"/>
                    <a:pt x="20" y="90"/>
                  </a:cubicBezTo>
                  <a:cubicBezTo>
                    <a:pt x="20" y="90"/>
                    <a:pt x="20" y="90"/>
                    <a:pt x="20" y="90"/>
                  </a:cubicBezTo>
                  <a:cubicBezTo>
                    <a:pt x="23" y="90"/>
                    <a:pt x="27" y="91"/>
                    <a:pt x="30" y="92"/>
                  </a:cubicBezTo>
                  <a:cubicBezTo>
                    <a:pt x="30" y="92"/>
                    <a:pt x="30" y="92"/>
                    <a:pt x="30" y="92"/>
                  </a:cubicBezTo>
                  <a:cubicBezTo>
                    <a:pt x="32" y="92"/>
                    <a:pt x="34" y="91"/>
                    <a:pt x="35" y="91"/>
                  </a:cubicBezTo>
                  <a:cubicBezTo>
                    <a:pt x="35" y="91"/>
                    <a:pt x="35" y="91"/>
                    <a:pt x="35" y="91"/>
                  </a:cubicBezTo>
                  <a:cubicBezTo>
                    <a:pt x="37" y="90"/>
                    <a:pt x="38" y="89"/>
                    <a:pt x="38" y="87"/>
                  </a:cubicBezTo>
                  <a:cubicBezTo>
                    <a:pt x="38" y="87"/>
                    <a:pt x="38" y="87"/>
                    <a:pt x="38" y="87"/>
                  </a:cubicBezTo>
                  <a:cubicBezTo>
                    <a:pt x="38" y="87"/>
                    <a:pt x="38" y="87"/>
                    <a:pt x="38" y="87"/>
                  </a:cubicBezTo>
                  <a:cubicBezTo>
                    <a:pt x="38" y="87"/>
                    <a:pt x="38" y="87"/>
                    <a:pt x="38" y="87"/>
                  </a:cubicBezTo>
                  <a:cubicBezTo>
                    <a:pt x="38" y="84"/>
                    <a:pt x="34" y="79"/>
                    <a:pt x="29" y="75"/>
                  </a:cubicBezTo>
                  <a:cubicBezTo>
                    <a:pt x="29" y="75"/>
                    <a:pt x="29" y="75"/>
                    <a:pt x="29" y="75"/>
                  </a:cubicBezTo>
                  <a:cubicBezTo>
                    <a:pt x="23" y="71"/>
                    <a:pt x="17" y="69"/>
                    <a:pt x="12" y="69"/>
                  </a:cubicBezTo>
                  <a:cubicBezTo>
                    <a:pt x="12" y="69"/>
                    <a:pt x="12" y="69"/>
                    <a:pt x="12" y="69"/>
                  </a:cubicBezTo>
                  <a:cubicBezTo>
                    <a:pt x="11" y="69"/>
                    <a:pt x="10" y="70"/>
                    <a:pt x="8" y="70"/>
                  </a:cubicBezTo>
                  <a:cubicBezTo>
                    <a:pt x="8" y="70"/>
                    <a:pt x="8" y="70"/>
                    <a:pt x="8" y="70"/>
                  </a:cubicBezTo>
                  <a:cubicBezTo>
                    <a:pt x="8" y="70"/>
                    <a:pt x="8" y="70"/>
                    <a:pt x="8" y="70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7" y="66"/>
                    <a:pt x="7" y="66"/>
                    <a:pt x="7" y="66"/>
                  </a:cubicBezTo>
                  <a:cubicBezTo>
                    <a:pt x="8" y="65"/>
                    <a:pt x="10" y="65"/>
                    <a:pt x="11" y="65"/>
                  </a:cubicBezTo>
                  <a:cubicBezTo>
                    <a:pt x="11" y="65"/>
                    <a:pt x="11" y="65"/>
                    <a:pt x="11" y="65"/>
                  </a:cubicBezTo>
                  <a:cubicBezTo>
                    <a:pt x="14" y="63"/>
                    <a:pt x="15" y="60"/>
                    <a:pt x="15" y="57"/>
                  </a:cubicBezTo>
                  <a:cubicBezTo>
                    <a:pt x="15" y="57"/>
                    <a:pt x="15" y="57"/>
                    <a:pt x="15" y="57"/>
                  </a:cubicBezTo>
                  <a:cubicBezTo>
                    <a:pt x="15" y="57"/>
                    <a:pt x="15" y="56"/>
                    <a:pt x="15" y="55"/>
                  </a:cubicBezTo>
                  <a:cubicBezTo>
                    <a:pt x="15" y="55"/>
                    <a:pt x="15" y="55"/>
                    <a:pt x="15" y="55"/>
                  </a:cubicBezTo>
                  <a:cubicBezTo>
                    <a:pt x="12" y="52"/>
                    <a:pt x="10" y="50"/>
                    <a:pt x="9" y="49"/>
                  </a:cubicBezTo>
                  <a:cubicBezTo>
                    <a:pt x="9" y="49"/>
                    <a:pt x="9" y="49"/>
                    <a:pt x="9" y="49"/>
                  </a:cubicBezTo>
                  <a:cubicBezTo>
                    <a:pt x="5" y="43"/>
                    <a:pt x="5" y="43"/>
                    <a:pt x="5" y="43"/>
                  </a:cubicBezTo>
                  <a:cubicBezTo>
                    <a:pt x="11" y="46"/>
                    <a:pt x="11" y="46"/>
                    <a:pt x="11" y="46"/>
                  </a:cubicBezTo>
                  <a:cubicBezTo>
                    <a:pt x="15" y="47"/>
                    <a:pt x="17" y="50"/>
                    <a:pt x="18" y="53"/>
                  </a:cubicBezTo>
                  <a:cubicBezTo>
                    <a:pt x="18" y="53"/>
                    <a:pt x="18" y="53"/>
                    <a:pt x="18" y="53"/>
                  </a:cubicBezTo>
                  <a:cubicBezTo>
                    <a:pt x="24" y="57"/>
                    <a:pt x="31" y="63"/>
                    <a:pt x="36" y="62"/>
                  </a:cubicBezTo>
                  <a:cubicBezTo>
                    <a:pt x="36" y="62"/>
                    <a:pt x="36" y="62"/>
                    <a:pt x="36" y="62"/>
                  </a:cubicBezTo>
                  <a:cubicBezTo>
                    <a:pt x="39" y="62"/>
                    <a:pt x="41" y="61"/>
                    <a:pt x="42" y="56"/>
                  </a:cubicBezTo>
                  <a:cubicBezTo>
                    <a:pt x="42" y="56"/>
                    <a:pt x="42" y="56"/>
                    <a:pt x="42" y="56"/>
                  </a:cubicBezTo>
                  <a:cubicBezTo>
                    <a:pt x="42" y="55"/>
                    <a:pt x="42" y="54"/>
                    <a:pt x="42" y="53"/>
                  </a:cubicBezTo>
                  <a:cubicBezTo>
                    <a:pt x="42" y="53"/>
                    <a:pt x="42" y="53"/>
                    <a:pt x="42" y="53"/>
                  </a:cubicBezTo>
                  <a:cubicBezTo>
                    <a:pt x="42" y="46"/>
                    <a:pt x="37" y="42"/>
                    <a:pt x="30" y="39"/>
                  </a:cubicBezTo>
                  <a:cubicBezTo>
                    <a:pt x="30" y="39"/>
                    <a:pt x="30" y="39"/>
                    <a:pt x="30" y="39"/>
                  </a:cubicBezTo>
                  <a:cubicBezTo>
                    <a:pt x="28" y="38"/>
                    <a:pt x="26" y="38"/>
                    <a:pt x="24" y="37"/>
                  </a:cubicBezTo>
                  <a:cubicBezTo>
                    <a:pt x="24" y="37"/>
                    <a:pt x="24" y="37"/>
                    <a:pt x="24" y="37"/>
                  </a:cubicBezTo>
                  <a:cubicBezTo>
                    <a:pt x="19" y="36"/>
                    <a:pt x="13" y="35"/>
                    <a:pt x="8" y="33"/>
                  </a:cubicBezTo>
                  <a:cubicBezTo>
                    <a:pt x="8" y="33"/>
                    <a:pt x="8" y="33"/>
                    <a:pt x="8" y="33"/>
                  </a:cubicBezTo>
                  <a:cubicBezTo>
                    <a:pt x="9" y="30"/>
                    <a:pt x="9" y="30"/>
                    <a:pt x="9" y="30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30"/>
                    <a:pt x="10" y="30"/>
                    <a:pt x="10" y="29"/>
                  </a:cubicBezTo>
                  <a:cubicBezTo>
                    <a:pt x="10" y="29"/>
                    <a:pt x="10" y="29"/>
                    <a:pt x="10" y="29"/>
                  </a:cubicBezTo>
                  <a:cubicBezTo>
                    <a:pt x="7" y="27"/>
                    <a:pt x="5" y="23"/>
                    <a:pt x="5" y="19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5" y="15"/>
                    <a:pt x="7" y="11"/>
                    <a:pt x="11" y="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4" y="7"/>
                    <a:pt x="17" y="6"/>
                    <a:pt x="21" y="6"/>
                  </a:cubicBezTo>
                  <a:cubicBezTo>
                    <a:pt x="21" y="6"/>
                    <a:pt x="21" y="6"/>
                    <a:pt x="21" y="6"/>
                  </a:cubicBezTo>
                  <a:cubicBezTo>
                    <a:pt x="27" y="6"/>
                    <a:pt x="32" y="9"/>
                    <a:pt x="37" y="9"/>
                  </a:cubicBezTo>
                  <a:cubicBezTo>
                    <a:pt x="37" y="9"/>
                    <a:pt x="37" y="9"/>
                    <a:pt x="37" y="9"/>
                  </a:cubicBezTo>
                  <a:cubicBezTo>
                    <a:pt x="38" y="9"/>
                    <a:pt x="38" y="9"/>
                    <a:pt x="38" y="9"/>
                  </a:cubicBezTo>
                  <a:cubicBezTo>
                    <a:pt x="38" y="9"/>
                    <a:pt x="38" y="9"/>
                    <a:pt x="38" y="9"/>
                  </a:cubicBezTo>
                  <a:cubicBezTo>
                    <a:pt x="40" y="9"/>
                    <a:pt x="41" y="8"/>
                    <a:pt x="43" y="7"/>
                  </a:cubicBezTo>
                  <a:cubicBezTo>
                    <a:pt x="43" y="7"/>
                    <a:pt x="43" y="7"/>
                    <a:pt x="43" y="7"/>
                  </a:cubicBezTo>
                  <a:cubicBezTo>
                    <a:pt x="44" y="7"/>
                    <a:pt x="44" y="6"/>
                    <a:pt x="44" y="6"/>
                  </a:cubicBezTo>
                  <a:cubicBezTo>
                    <a:pt x="44" y="6"/>
                    <a:pt x="44" y="6"/>
                    <a:pt x="44" y="6"/>
                  </a:cubicBezTo>
                  <a:cubicBezTo>
                    <a:pt x="44" y="5"/>
                    <a:pt x="44" y="4"/>
                    <a:pt x="42" y="3"/>
                  </a:cubicBezTo>
                  <a:cubicBezTo>
                    <a:pt x="42" y="3"/>
                    <a:pt x="42" y="3"/>
                    <a:pt x="42" y="3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47" y="2"/>
                    <a:pt x="48" y="3"/>
                    <a:pt x="48" y="6"/>
                  </a:cubicBezTo>
                  <a:cubicBezTo>
                    <a:pt x="48" y="6"/>
                    <a:pt x="48" y="6"/>
                    <a:pt x="48" y="6"/>
                  </a:cubicBezTo>
                  <a:cubicBezTo>
                    <a:pt x="48" y="11"/>
                    <a:pt x="42" y="12"/>
                    <a:pt x="38" y="13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38" y="13"/>
                    <a:pt x="37" y="13"/>
                  </a:cubicBezTo>
                  <a:cubicBezTo>
                    <a:pt x="37" y="13"/>
                    <a:pt x="37" y="13"/>
                    <a:pt x="37" y="13"/>
                  </a:cubicBezTo>
                  <a:cubicBezTo>
                    <a:pt x="31" y="12"/>
                    <a:pt x="26" y="10"/>
                    <a:pt x="21" y="10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18" y="10"/>
                    <a:pt x="16" y="11"/>
                    <a:pt x="13" y="12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1" y="14"/>
                    <a:pt x="9" y="16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22"/>
                    <a:pt x="10" y="24"/>
                    <a:pt x="12" y="26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7" y="30"/>
                    <a:pt x="24" y="31"/>
                    <a:pt x="31" y="31"/>
                  </a:cubicBezTo>
                  <a:cubicBezTo>
                    <a:pt x="31" y="31"/>
                    <a:pt x="31" y="31"/>
                    <a:pt x="31" y="31"/>
                  </a:cubicBezTo>
                  <a:cubicBezTo>
                    <a:pt x="36" y="31"/>
                    <a:pt x="42" y="31"/>
                    <a:pt x="47" y="30"/>
                  </a:cubicBezTo>
                  <a:cubicBezTo>
                    <a:pt x="47" y="30"/>
                    <a:pt x="47" y="30"/>
                    <a:pt x="47" y="30"/>
                  </a:cubicBezTo>
                  <a:cubicBezTo>
                    <a:pt x="47" y="30"/>
                    <a:pt x="47" y="30"/>
                    <a:pt x="48" y="30"/>
                  </a:cubicBezTo>
                  <a:cubicBezTo>
                    <a:pt x="48" y="30"/>
                    <a:pt x="48" y="30"/>
                    <a:pt x="48" y="30"/>
                  </a:cubicBezTo>
                  <a:cubicBezTo>
                    <a:pt x="48" y="34"/>
                    <a:pt x="48" y="34"/>
                    <a:pt x="48" y="34"/>
                  </a:cubicBezTo>
                  <a:cubicBezTo>
                    <a:pt x="48" y="34"/>
                    <a:pt x="47" y="34"/>
                    <a:pt x="47" y="34"/>
                  </a:cubicBezTo>
                  <a:cubicBezTo>
                    <a:pt x="47" y="34"/>
                    <a:pt x="47" y="34"/>
                    <a:pt x="47" y="34"/>
                  </a:cubicBezTo>
                  <a:cubicBezTo>
                    <a:pt x="44" y="35"/>
                    <a:pt x="39" y="36"/>
                    <a:pt x="35" y="37"/>
                  </a:cubicBezTo>
                  <a:cubicBezTo>
                    <a:pt x="35" y="37"/>
                    <a:pt x="35" y="37"/>
                    <a:pt x="35" y="37"/>
                  </a:cubicBezTo>
                  <a:cubicBezTo>
                    <a:pt x="41" y="40"/>
                    <a:pt x="46" y="45"/>
                    <a:pt x="46" y="53"/>
                  </a:cubicBezTo>
                  <a:cubicBezTo>
                    <a:pt x="46" y="53"/>
                    <a:pt x="46" y="53"/>
                    <a:pt x="46" y="53"/>
                  </a:cubicBezTo>
                  <a:cubicBezTo>
                    <a:pt x="46" y="54"/>
                    <a:pt x="46" y="56"/>
                    <a:pt x="46" y="57"/>
                  </a:cubicBezTo>
                  <a:cubicBezTo>
                    <a:pt x="46" y="57"/>
                    <a:pt x="46" y="57"/>
                    <a:pt x="46" y="57"/>
                  </a:cubicBezTo>
                  <a:cubicBezTo>
                    <a:pt x="45" y="63"/>
                    <a:pt x="41" y="66"/>
                    <a:pt x="36" y="66"/>
                  </a:cubicBezTo>
                  <a:cubicBezTo>
                    <a:pt x="36" y="66"/>
                    <a:pt x="36" y="66"/>
                    <a:pt x="36" y="66"/>
                  </a:cubicBezTo>
                  <a:cubicBezTo>
                    <a:pt x="30" y="66"/>
                    <a:pt x="24" y="63"/>
                    <a:pt x="19" y="58"/>
                  </a:cubicBezTo>
                  <a:cubicBezTo>
                    <a:pt x="19" y="58"/>
                    <a:pt x="19" y="58"/>
                    <a:pt x="19" y="58"/>
                  </a:cubicBezTo>
                  <a:cubicBezTo>
                    <a:pt x="19" y="61"/>
                    <a:pt x="18" y="63"/>
                    <a:pt x="17" y="65"/>
                  </a:cubicBezTo>
                  <a:cubicBezTo>
                    <a:pt x="17" y="65"/>
                    <a:pt x="17" y="65"/>
                    <a:pt x="17" y="65"/>
                  </a:cubicBezTo>
                  <a:cubicBezTo>
                    <a:pt x="21" y="66"/>
                    <a:pt x="26" y="69"/>
                    <a:pt x="31" y="72"/>
                  </a:cubicBezTo>
                  <a:cubicBezTo>
                    <a:pt x="31" y="72"/>
                    <a:pt x="31" y="72"/>
                    <a:pt x="31" y="72"/>
                  </a:cubicBezTo>
                  <a:cubicBezTo>
                    <a:pt x="37" y="76"/>
                    <a:pt x="42" y="81"/>
                    <a:pt x="42" y="87"/>
                  </a:cubicBezTo>
                  <a:cubicBezTo>
                    <a:pt x="42" y="87"/>
                    <a:pt x="42" y="87"/>
                    <a:pt x="42" y="87"/>
                  </a:cubicBezTo>
                  <a:cubicBezTo>
                    <a:pt x="42" y="87"/>
                    <a:pt x="42" y="87"/>
                    <a:pt x="42" y="87"/>
                  </a:cubicBezTo>
                  <a:cubicBezTo>
                    <a:pt x="42" y="87"/>
                    <a:pt x="42" y="87"/>
                    <a:pt x="42" y="87"/>
                  </a:cubicBezTo>
                  <a:cubicBezTo>
                    <a:pt x="42" y="91"/>
                    <a:pt x="40" y="93"/>
                    <a:pt x="37" y="94"/>
                  </a:cubicBezTo>
                  <a:cubicBezTo>
                    <a:pt x="37" y="94"/>
                    <a:pt x="37" y="94"/>
                    <a:pt x="37" y="94"/>
                  </a:cubicBezTo>
                  <a:cubicBezTo>
                    <a:pt x="37" y="94"/>
                    <a:pt x="36" y="94"/>
                    <a:pt x="36" y="95"/>
                  </a:cubicBezTo>
                  <a:cubicBezTo>
                    <a:pt x="36" y="95"/>
                    <a:pt x="36" y="95"/>
                    <a:pt x="36" y="95"/>
                  </a:cubicBezTo>
                  <a:cubicBezTo>
                    <a:pt x="41" y="97"/>
                    <a:pt x="45" y="101"/>
                    <a:pt x="46" y="106"/>
                  </a:cubicBezTo>
                  <a:cubicBezTo>
                    <a:pt x="46" y="106"/>
                    <a:pt x="46" y="106"/>
                    <a:pt x="46" y="106"/>
                  </a:cubicBezTo>
                  <a:cubicBezTo>
                    <a:pt x="46" y="109"/>
                    <a:pt x="44" y="111"/>
                    <a:pt x="41" y="113"/>
                  </a:cubicBezTo>
                  <a:cubicBezTo>
                    <a:pt x="41" y="113"/>
                    <a:pt x="41" y="113"/>
                    <a:pt x="41" y="113"/>
                  </a:cubicBezTo>
                  <a:cubicBezTo>
                    <a:pt x="38" y="116"/>
                    <a:pt x="34" y="116"/>
                    <a:pt x="30" y="116"/>
                  </a:cubicBezTo>
                  <a:cubicBezTo>
                    <a:pt x="30" y="116"/>
                    <a:pt x="30" y="116"/>
                    <a:pt x="30" y="116"/>
                  </a:cubicBezTo>
                  <a:cubicBezTo>
                    <a:pt x="22" y="116"/>
                    <a:pt x="13" y="112"/>
                    <a:pt x="12" y="10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36" tIns="45717" rIns="91436" bIns="45717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</p:grpSp>
      <p:sp>
        <p:nvSpPr>
          <p:cNvPr id="68" name="文本框 67"/>
          <p:cNvSpPr txBox="1"/>
          <p:nvPr/>
        </p:nvSpPr>
        <p:spPr>
          <a:xfrm>
            <a:off x="1670806" y="4510559"/>
            <a:ext cx="8648521" cy="110799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6600" dirty="0">
                <a:solidFill>
                  <a:schemeClr val="bg1"/>
                </a:solidFill>
                <a:latin typeface="迷你简卡通" panose="03000509000000000000" pitchFamily="65" charset="-122"/>
                <a:ea typeface="迷你简卡通" panose="03000509000000000000" pitchFamily="65" charset="-122"/>
              </a:rPr>
              <a:t>粉</a:t>
            </a:r>
            <a:r>
              <a:rPr lang="zh-CN" altLang="en-US" sz="6600" dirty="0" smtClean="0">
                <a:solidFill>
                  <a:schemeClr val="bg1"/>
                </a:solidFill>
                <a:latin typeface="迷你简卡通" panose="03000509000000000000" pitchFamily="65" charset="-122"/>
                <a:ea typeface="迷你简卡通" panose="03000509000000000000" pitchFamily="65" charset="-122"/>
              </a:rPr>
              <a:t>笔线条教育教学图标</a:t>
            </a:r>
            <a:endParaRPr lang="zh-CN" altLang="en-US" sz="6600" dirty="0">
              <a:solidFill>
                <a:schemeClr val="bg1"/>
              </a:solidFill>
              <a:latin typeface="迷你简卡通" panose="03000509000000000000" pitchFamily="65" charset="-122"/>
              <a:ea typeface="迷你简卡通" panose="03000509000000000000" pitchFamily="65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323973122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>
            <a:lumMod val="95000"/>
            <a:lumOff val="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5" name="组合 184"/>
          <p:cNvGrpSpPr/>
          <p:nvPr/>
        </p:nvGrpSpPr>
        <p:grpSpPr>
          <a:xfrm>
            <a:off x="8407309" y="6161985"/>
            <a:ext cx="1905000" cy="238091"/>
            <a:chOff x="3789363" y="5376863"/>
            <a:chExt cx="1905000" cy="238125"/>
          </a:xfrm>
        </p:grpSpPr>
        <p:sp>
          <p:nvSpPr>
            <p:cNvPr id="7" name="Freeform 5"/>
            <p:cNvSpPr>
              <a:spLocks noEditPoints="1"/>
            </p:cNvSpPr>
            <p:nvPr/>
          </p:nvSpPr>
          <p:spPr bwMode="auto">
            <a:xfrm>
              <a:off x="3789363" y="5424488"/>
              <a:ext cx="152400" cy="190500"/>
            </a:xfrm>
            <a:custGeom>
              <a:avLst/>
              <a:gdLst>
                <a:gd name="T0" fmla="*/ 151 w 196"/>
                <a:gd name="T1" fmla="*/ 12 h 243"/>
                <a:gd name="T2" fmla="*/ 165 w 196"/>
                <a:gd name="T3" fmla="*/ 115 h 243"/>
                <a:gd name="T4" fmla="*/ 192 w 196"/>
                <a:gd name="T5" fmla="*/ 172 h 243"/>
                <a:gd name="T6" fmla="*/ 174 w 196"/>
                <a:gd name="T7" fmla="*/ 212 h 243"/>
                <a:gd name="T8" fmla="*/ 173 w 196"/>
                <a:gd name="T9" fmla="*/ 214 h 243"/>
                <a:gd name="T10" fmla="*/ 168 w 196"/>
                <a:gd name="T11" fmla="*/ 220 h 243"/>
                <a:gd name="T12" fmla="*/ 52 w 196"/>
                <a:gd name="T13" fmla="*/ 237 h 243"/>
                <a:gd name="T14" fmla="*/ 53 w 196"/>
                <a:gd name="T15" fmla="*/ 211 h 243"/>
                <a:gd name="T16" fmla="*/ 41 w 196"/>
                <a:gd name="T17" fmla="*/ 69 h 243"/>
                <a:gd name="T18" fmla="*/ 25 w 196"/>
                <a:gd name="T19" fmla="*/ 31 h 243"/>
                <a:gd name="T20" fmla="*/ 8 w 196"/>
                <a:gd name="T21" fmla="*/ 45 h 243"/>
                <a:gd name="T22" fmla="*/ 32 w 196"/>
                <a:gd name="T23" fmla="*/ 230 h 243"/>
                <a:gd name="T24" fmla="*/ 32 w 196"/>
                <a:gd name="T25" fmla="*/ 230 h 243"/>
                <a:gd name="T26" fmla="*/ 45 w 196"/>
                <a:gd name="T27" fmla="*/ 9 h 243"/>
                <a:gd name="T28" fmla="*/ 46 w 196"/>
                <a:gd name="T29" fmla="*/ 68 h 243"/>
                <a:gd name="T30" fmla="*/ 48 w 196"/>
                <a:gd name="T31" fmla="*/ 225 h 243"/>
                <a:gd name="T32" fmla="*/ 52 w 196"/>
                <a:gd name="T33" fmla="*/ 227 h 243"/>
                <a:gd name="T34" fmla="*/ 56 w 196"/>
                <a:gd name="T35" fmla="*/ 212 h 243"/>
                <a:gd name="T36" fmla="*/ 57 w 196"/>
                <a:gd name="T37" fmla="*/ 12 h 243"/>
                <a:gd name="T38" fmla="*/ 56 w 196"/>
                <a:gd name="T39" fmla="*/ 12 h 243"/>
                <a:gd name="T40" fmla="*/ 85 w 196"/>
                <a:gd name="T41" fmla="*/ 20 h 243"/>
                <a:gd name="T42" fmla="*/ 71 w 196"/>
                <a:gd name="T43" fmla="*/ 111 h 243"/>
                <a:gd name="T44" fmla="*/ 152 w 196"/>
                <a:gd name="T45" fmla="*/ 67 h 243"/>
                <a:gd name="T46" fmla="*/ 69 w 196"/>
                <a:gd name="T47" fmla="*/ 134 h 243"/>
                <a:gd name="T48" fmla="*/ 113 w 196"/>
                <a:gd name="T49" fmla="*/ 222 h 243"/>
                <a:gd name="T50" fmla="*/ 167 w 196"/>
                <a:gd name="T51" fmla="*/ 147 h 243"/>
                <a:gd name="T52" fmla="*/ 148 w 196"/>
                <a:gd name="T53" fmla="*/ 133 h 243"/>
                <a:gd name="T54" fmla="*/ 142 w 196"/>
                <a:gd name="T55" fmla="*/ 132 h 243"/>
                <a:gd name="T56" fmla="*/ 69 w 196"/>
                <a:gd name="T57" fmla="*/ 129 h 243"/>
                <a:gd name="T58" fmla="*/ 69 w 196"/>
                <a:gd name="T59" fmla="*/ 129 h 243"/>
                <a:gd name="T60" fmla="*/ 88 w 196"/>
                <a:gd name="T61" fmla="*/ 124 h 243"/>
                <a:gd name="T62" fmla="*/ 88 w 196"/>
                <a:gd name="T63" fmla="*/ 9 h 243"/>
                <a:gd name="T64" fmla="*/ 92 w 196"/>
                <a:gd name="T65" fmla="*/ 112 h 243"/>
                <a:gd name="T66" fmla="*/ 91 w 196"/>
                <a:gd name="T67" fmla="*/ 112 h 243"/>
                <a:gd name="T68" fmla="*/ 131 w 196"/>
                <a:gd name="T69" fmla="*/ 122 h 243"/>
                <a:gd name="T70" fmla="*/ 92 w 196"/>
                <a:gd name="T71" fmla="*/ 125 h 243"/>
                <a:gd name="T72" fmla="*/ 150 w 196"/>
                <a:gd name="T73" fmla="*/ 114 h 243"/>
                <a:gd name="T74" fmla="*/ 142 w 196"/>
                <a:gd name="T75" fmla="*/ 97 h 243"/>
                <a:gd name="T76" fmla="*/ 143 w 196"/>
                <a:gd name="T77" fmla="*/ 124 h 243"/>
                <a:gd name="T78" fmla="*/ 146 w 196"/>
                <a:gd name="T79" fmla="*/ 28 h 243"/>
                <a:gd name="T80" fmla="*/ 157 w 196"/>
                <a:gd name="T81" fmla="*/ 55 h 243"/>
                <a:gd name="T82" fmla="*/ 149 w 196"/>
                <a:gd name="T83" fmla="*/ 21 h 243"/>
                <a:gd name="T84" fmla="*/ 149 w 196"/>
                <a:gd name="T85" fmla="*/ 18 h 243"/>
                <a:gd name="T86" fmla="*/ 157 w 196"/>
                <a:gd name="T87" fmla="*/ 216 h 243"/>
                <a:gd name="T88" fmla="*/ 163 w 196"/>
                <a:gd name="T89" fmla="*/ 122 h 243"/>
                <a:gd name="T90" fmla="*/ 169 w 196"/>
                <a:gd name="T91" fmla="*/ 210 h 243"/>
                <a:gd name="T92" fmla="*/ 161 w 196"/>
                <a:gd name="T93" fmla="*/ 46 h 243"/>
                <a:gd name="T94" fmla="*/ 162 w 196"/>
                <a:gd name="T95" fmla="*/ 45 h 243"/>
                <a:gd name="T96" fmla="*/ 164 w 196"/>
                <a:gd name="T97" fmla="*/ 56 h 243"/>
                <a:gd name="T98" fmla="*/ 173 w 196"/>
                <a:gd name="T99" fmla="*/ 142 h 243"/>
                <a:gd name="T100" fmla="*/ 168 w 196"/>
                <a:gd name="T101" fmla="*/ 36 h 243"/>
                <a:gd name="T102" fmla="*/ 169 w 196"/>
                <a:gd name="T103" fmla="*/ 36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96" h="243">
                  <a:moveTo>
                    <a:pt x="22" y="0"/>
                  </a:moveTo>
                  <a:cubicBezTo>
                    <a:pt x="27" y="1"/>
                    <a:pt x="27" y="1"/>
                    <a:pt x="27" y="1"/>
                  </a:cubicBezTo>
                  <a:cubicBezTo>
                    <a:pt x="39" y="0"/>
                    <a:pt x="67" y="0"/>
                    <a:pt x="112" y="0"/>
                  </a:cubicBezTo>
                  <a:cubicBezTo>
                    <a:pt x="129" y="5"/>
                    <a:pt x="129" y="5"/>
                    <a:pt x="129" y="5"/>
                  </a:cubicBezTo>
                  <a:cubicBezTo>
                    <a:pt x="140" y="7"/>
                    <a:pt x="148" y="9"/>
                    <a:pt x="151" y="12"/>
                  </a:cubicBezTo>
                  <a:cubicBezTo>
                    <a:pt x="169" y="28"/>
                    <a:pt x="178" y="41"/>
                    <a:pt x="178" y="53"/>
                  </a:cubicBezTo>
                  <a:cubicBezTo>
                    <a:pt x="177" y="59"/>
                    <a:pt x="174" y="69"/>
                    <a:pt x="171" y="82"/>
                  </a:cubicBezTo>
                  <a:cubicBezTo>
                    <a:pt x="162" y="91"/>
                    <a:pt x="154" y="98"/>
                    <a:pt x="147" y="104"/>
                  </a:cubicBezTo>
                  <a:cubicBezTo>
                    <a:pt x="147" y="106"/>
                    <a:pt x="149" y="108"/>
                    <a:pt x="154" y="109"/>
                  </a:cubicBezTo>
                  <a:cubicBezTo>
                    <a:pt x="156" y="111"/>
                    <a:pt x="160" y="113"/>
                    <a:pt x="165" y="115"/>
                  </a:cubicBezTo>
                  <a:cubicBezTo>
                    <a:pt x="168" y="118"/>
                    <a:pt x="173" y="124"/>
                    <a:pt x="179" y="133"/>
                  </a:cubicBezTo>
                  <a:cubicBezTo>
                    <a:pt x="188" y="141"/>
                    <a:pt x="193" y="152"/>
                    <a:pt x="194" y="164"/>
                  </a:cubicBezTo>
                  <a:cubicBezTo>
                    <a:pt x="195" y="168"/>
                    <a:pt x="195" y="168"/>
                    <a:pt x="195" y="168"/>
                  </a:cubicBezTo>
                  <a:cubicBezTo>
                    <a:pt x="195" y="170"/>
                    <a:pt x="194" y="172"/>
                    <a:pt x="192" y="172"/>
                  </a:cubicBezTo>
                  <a:cubicBezTo>
                    <a:pt x="192" y="172"/>
                    <a:pt x="192" y="172"/>
                    <a:pt x="192" y="172"/>
                  </a:cubicBezTo>
                  <a:cubicBezTo>
                    <a:pt x="192" y="173"/>
                    <a:pt x="194" y="177"/>
                    <a:pt x="196" y="181"/>
                  </a:cubicBezTo>
                  <a:cubicBezTo>
                    <a:pt x="196" y="185"/>
                    <a:pt x="196" y="185"/>
                    <a:pt x="196" y="185"/>
                  </a:cubicBezTo>
                  <a:cubicBezTo>
                    <a:pt x="196" y="187"/>
                    <a:pt x="195" y="192"/>
                    <a:pt x="191" y="199"/>
                  </a:cubicBezTo>
                  <a:cubicBezTo>
                    <a:pt x="191" y="202"/>
                    <a:pt x="188" y="204"/>
                    <a:pt x="183" y="205"/>
                  </a:cubicBezTo>
                  <a:cubicBezTo>
                    <a:pt x="180" y="205"/>
                    <a:pt x="177" y="207"/>
                    <a:pt x="174" y="212"/>
                  </a:cubicBezTo>
                  <a:cubicBezTo>
                    <a:pt x="174" y="212"/>
                    <a:pt x="174" y="212"/>
                    <a:pt x="174" y="212"/>
                  </a:cubicBezTo>
                  <a:cubicBezTo>
                    <a:pt x="174" y="213"/>
                    <a:pt x="175" y="213"/>
                    <a:pt x="177" y="214"/>
                  </a:cubicBezTo>
                  <a:cubicBezTo>
                    <a:pt x="177" y="214"/>
                    <a:pt x="177" y="214"/>
                    <a:pt x="177" y="214"/>
                  </a:cubicBezTo>
                  <a:cubicBezTo>
                    <a:pt x="176" y="215"/>
                    <a:pt x="175" y="216"/>
                    <a:pt x="174" y="216"/>
                  </a:cubicBezTo>
                  <a:cubicBezTo>
                    <a:pt x="174" y="215"/>
                    <a:pt x="174" y="214"/>
                    <a:pt x="173" y="214"/>
                  </a:cubicBezTo>
                  <a:cubicBezTo>
                    <a:pt x="173" y="214"/>
                    <a:pt x="172" y="215"/>
                    <a:pt x="172" y="217"/>
                  </a:cubicBezTo>
                  <a:cubicBezTo>
                    <a:pt x="167" y="217"/>
                    <a:pt x="162" y="219"/>
                    <a:pt x="156" y="223"/>
                  </a:cubicBezTo>
                  <a:cubicBezTo>
                    <a:pt x="156" y="223"/>
                    <a:pt x="156" y="223"/>
                    <a:pt x="156" y="223"/>
                  </a:cubicBezTo>
                  <a:cubicBezTo>
                    <a:pt x="157" y="223"/>
                    <a:pt x="157" y="223"/>
                    <a:pt x="157" y="223"/>
                  </a:cubicBezTo>
                  <a:cubicBezTo>
                    <a:pt x="159" y="223"/>
                    <a:pt x="162" y="222"/>
                    <a:pt x="168" y="220"/>
                  </a:cubicBezTo>
                  <a:cubicBezTo>
                    <a:pt x="168" y="220"/>
                    <a:pt x="168" y="220"/>
                    <a:pt x="168" y="220"/>
                  </a:cubicBezTo>
                  <a:cubicBezTo>
                    <a:pt x="164" y="223"/>
                    <a:pt x="157" y="226"/>
                    <a:pt x="146" y="229"/>
                  </a:cubicBezTo>
                  <a:cubicBezTo>
                    <a:pt x="130" y="236"/>
                    <a:pt x="99" y="239"/>
                    <a:pt x="52" y="239"/>
                  </a:cubicBezTo>
                  <a:cubicBezTo>
                    <a:pt x="52" y="239"/>
                    <a:pt x="52" y="239"/>
                    <a:pt x="52" y="239"/>
                  </a:cubicBezTo>
                  <a:cubicBezTo>
                    <a:pt x="52" y="237"/>
                    <a:pt x="52" y="237"/>
                    <a:pt x="52" y="237"/>
                  </a:cubicBezTo>
                  <a:cubicBezTo>
                    <a:pt x="41" y="237"/>
                    <a:pt x="31" y="239"/>
                    <a:pt x="22" y="243"/>
                  </a:cubicBezTo>
                  <a:cubicBezTo>
                    <a:pt x="18" y="243"/>
                    <a:pt x="16" y="237"/>
                    <a:pt x="16" y="223"/>
                  </a:cubicBezTo>
                  <a:cubicBezTo>
                    <a:pt x="16" y="221"/>
                    <a:pt x="23" y="218"/>
                    <a:pt x="37" y="214"/>
                  </a:cubicBezTo>
                  <a:cubicBezTo>
                    <a:pt x="48" y="213"/>
                    <a:pt x="53" y="212"/>
                    <a:pt x="53" y="211"/>
                  </a:cubicBezTo>
                  <a:cubicBezTo>
                    <a:pt x="53" y="211"/>
                    <a:pt x="53" y="211"/>
                    <a:pt x="53" y="211"/>
                  </a:cubicBezTo>
                  <a:cubicBezTo>
                    <a:pt x="52" y="211"/>
                    <a:pt x="50" y="201"/>
                    <a:pt x="48" y="180"/>
                  </a:cubicBezTo>
                  <a:cubicBezTo>
                    <a:pt x="48" y="172"/>
                    <a:pt x="47" y="167"/>
                    <a:pt x="46" y="164"/>
                  </a:cubicBezTo>
                  <a:cubicBezTo>
                    <a:pt x="46" y="161"/>
                    <a:pt x="47" y="158"/>
                    <a:pt x="49" y="154"/>
                  </a:cubicBezTo>
                  <a:cubicBezTo>
                    <a:pt x="49" y="136"/>
                    <a:pt x="47" y="128"/>
                    <a:pt x="45" y="128"/>
                  </a:cubicBezTo>
                  <a:cubicBezTo>
                    <a:pt x="44" y="128"/>
                    <a:pt x="42" y="108"/>
                    <a:pt x="41" y="69"/>
                  </a:cubicBezTo>
                  <a:cubicBezTo>
                    <a:pt x="41" y="32"/>
                    <a:pt x="41" y="32"/>
                    <a:pt x="41" y="32"/>
                  </a:cubicBezTo>
                  <a:cubicBezTo>
                    <a:pt x="36" y="30"/>
                    <a:pt x="33" y="28"/>
                    <a:pt x="31" y="28"/>
                  </a:cubicBezTo>
                  <a:cubicBezTo>
                    <a:pt x="28" y="28"/>
                    <a:pt x="28" y="28"/>
                    <a:pt x="28" y="28"/>
                  </a:cubicBezTo>
                  <a:cubicBezTo>
                    <a:pt x="27" y="28"/>
                    <a:pt x="26" y="29"/>
                    <a:pt x="25" y="30"/>
                  </a:cubicBezTo>
                  <a:cubicBezTo>
                    <a:pt x="25" y="31"/>
                    <a:pt x="25" y="31"/>
                    <a:pt x="25" y="31"/>
                  </a:cubicBezTo>
                  <a:cubicBezTo>
                    <a:pt x="26" y="34"/>
                    <a:pt x="26" y="34"/>
                    <a:pt x="26" y="34"/>
                  </a:cubicBezTo>
                  <a:cubicBezTo>
                    <a:pt x="26" y="34"/>
                    <a:pt x="24" y="38"/>
                    <a:pt x="21" y="46"/>
                  </a:cubicBezTo>
                  <a:cubicBezTo>
                    <a:pt x="21" y="47"/>
                    <a:pt x="21" y="47"/>
                    <a:pt x="21" y="47"/>
                  </a:cubicBezTo>
                  <a:cubicBezTo>
                    <a:pt x="15" y="47"/>
                    <a:pt x="15" y="47"/>
                    <a:pt x="15" y="47"/>
                  </a:cubicBezTo>
                  <a:cubicBezTo>
                    <a:pt x="14" y="46"/>
                    <a:pt x="12" y="45"/>
                    <a:pt x="8" y="45"/>
                  </a:cubicBezTo>
                  <a:cubicBezTo>
                    <a:pt x="6" y="45"/>
                    <a:pt x="4" y="38"/>
                    <a:pt x="3" y="23"/>
                  </a:cubicBezTo>
                  <a:cubicBezTo>
                    <a:pt x="3" y="19"/>
                    <a:pt x="1" y="15"/>
                    <a:pt x="0" y="9"/>
                  </a:cubicBezTo>
                  <a:cubicBezTo>
                    <a:pt x="3" y="4"/>
                    <a:pt x="7" y="2"/>
                    <a:pt x="11" y="2"/>
                  </a:cubicBezTo>
                  <a:cubicBezTo>
                    <a:pt x="11" y="1"/>
                    <a:pt x="15" y="1"/>
                    <a:pt x="22" y="0"/>
                  </a:cubicBezTo>
                  <a:close/>
                  <a:moveTo>
                    <a:pt x="32" y="230"/>
                  </a:moveTo>
                  <a:cubicBezTo>
                    <a:pt x="31" y="231"/>
                    <a:pt x="31" y="231"/>
                    <a:pt x="31" y="231"/>
                  </a:cubicBezTo>
                  <a:cubicBezTo>
                    <a:pt x="31" y="232"/>
                    <a:pt x="32" y="232"/>
                    <a:pt x="34" y="232"/>
                  </a:cubicBezTo>
                  <a:cubicBezTo>
                    <a:pt x="35" y="231"/>
                    <a:pt x="35" y="231"/>
                    <a:pt x="35" y="231"/>
                  </a:cubicBezTo>
                  <a:cubicBezTo>
                    <a:pt x="34" y="230"/>
                    <a:pt x="34" y="230"/>
                    <a:pt x="34" y="230"/>
                  </a:cubicBezTo>
                  <a:lnTo>
                    <a:pt x="32" y="230"/>
                  </a:lnTo>
                  <a:close/>
                  <a:moveTo>
                    <a:pt x="40" y="11"/>
                  </a:moveTo>
                  <a:cubicBezTo>
                    <a:pt x="49" y="14"/>
                    <a:pt x="49" y="14"/>
                    <a:pt x="49" y="14"/>
                  </a:cubicBezTo>
                  <a:cubicBezTo>
                    <a:pt x="50" y="14"/>
                    <a:pt x="50" y="14"/>
                    <a:pt x="50" y="14"/>
                  </a:cubicBezTo>
                  <a:cubicBezTo>
                    <a:pt x="51" y="14"/>
                    <a:pt x="52" y="13"/>
                    <a:pt x="53" y="11"/>
                  </a:cubicBezTo>
                  <a:cubicBezTo>
                    <a:pt x="53" y="10"/>
                    <a:pt x="51" y="9"/>
                    <a:pt x="45" y="9"/>
                  </a:cubicBezTo>
                  <a:cubicBezTo>
                    <a:pt x="41" y="9"/>
                    <a:pt x="40" y="10"/>
                    <a:pt x="40" y="11"/>
                  </a:cubicBezTo>
                  <a:close/>
                  <a:moveTo>
                    <a:pt x="46" y="63"/>
                  </a:moveTo>
                  <a:cubicBezTo>
                    <a:pt x="45" y="64"/>
                    <a:pt x="45" y="64"/>
                    <a:pt x="45" y="64"/>
                  </a:cubicBezTo>
                  <a:cubicBezTo>
                    <a:pt x="45" y="67"/>
                    <a:pt x="45" y="67"/>
                    <a:pt x="45" y="67"/>
                  </a:cubicBezTo>
                  <a:cubicBezTo>
                    <a:pt x="46" y="68"/>
                    <a:pt x="46" y="68"/>
                    <a:pt x="46" y="68"/>
                  </a:cubicBezTo>
                  <a:cubicBezTo>
                    <a:pt x="47" y="68"/>
                    <a:pt x="47" y="68"/>
                    <a:pt x="47" y="68"/>
                  </a:cubicBezTo>
                  <a:cubicBezTo>
                    <a:pt x="48" y="67"/>
                    <a:pt x="48" y="67"/>
                    <a:pt x="48" y="67"/>
                  </a:cubicBezTo>
                  <a:cubicBezTo>
                    <a:pt x="48" y="66"/>
                    <a:pt x="48" y="66"/>
                    <a:pt x="48" y="66"/>
                  </a:cubicBezTo>
                  <a:cubicBezTo>
                    <a:pt x="48" y="64"/>
                    <a:pt x="47" y="63"/>
                    <a:pt x="46" y="63"/>
                  </a:cubicBezTo>
                  <a:close/>
                  <a:moveTo>
                    <a:pt x="48" y="225"/>
                  </a:moveTo>
                  <a:cubicBezTo>
                    <a:pt x="45" y="225"/>
                    <a:pt x="45" y="225"/>
                    <a:pt x="45" y="225"/>
                  </a:cubicBezTo>
                  <a:cubicBezTo>
                    <a:pt x="45" y="227"/>
                    <a:pt x="45" y="227"/>
                    <a:pt x="45" y="227"/>
                  </a:cubicBezTo>
                  <a:cubicBezTo>
                    <a:pt x="48" y="227"/>
                    <a:pt x="48" y="227"/>
                    <a:pt x="48" y="227"/>
                  </a:cubicBezTo>
                  <a:cubicBezTo>
                    <a:pt x="50" y="227"/>
                    <a:pt x="50" y="227"/>
                    <a:pt x="50" y="227"/>
                  </a:cubicBezTo>
                  <a:cubicBezTo>
                    <a:pt x="52" y="227"/>
                    <a:pt x="52" y="227"/>
                    <a:pt x="52" y="227"/>
                  </a:cubicBezTo>
                  <a:cubicBezTo>
                    <a:pt x="52" y="225"/>
                    <a:pt x="52" y="225"/>
                    <a:pt x="52" y="225"/>
                  </a:cubicBezTo>
                  <a:cubicBezTo>
                    <a:pt x="50" y="225"/>
                    <a:pt x="50" y="225"/>
                    <a:pt x="50" y="225"/>
                  </a:cubicBezTo>
                  <a:lnTo>
                    <a:pt x="48" y="225"/>
                  </a:lnTo>
                  <a:close/>
                  <a:moveTo>
                    <a:pt x="58" y="212"/>
                  </a:moveTo>
                  <a:cubicBezTo>
                    <a:pt x="56" y="212"/>
                    <a:pt x="56" y="212"/>
                    <a:pt x="56" y="212"/>
                  </a:cubicBezTo>
                  <a:cubicBezTo>
                    <a:pt x="56" y="212"/>
                    <a:pt x="56" y="212"/>
                    <a:pt x="56" y="212"/>
                  </a:cubicBezTo>
                  <a:cubicBezTo>
                    <a:pt x="56" y="213"/>
                    <a:pt x="57" y="214"/>
                    <a:pt x="58" y="214"/>
                  </a:cubicBezTo>
                  <a:cubicBezTo>
                    <a:pt x="58" y="212"/>
                    <a:pt x="58" y="212"/>
                    <a:pt x="58" y="212"/>
                  </a:cubicBezTo>
                  <a:close/>
                  <a:moveTo>
                    <a:pt x="56" y="12"/>
                  </a:moveTo>
                  <a:cubicBezTo>
                    <a:pt x="57" y="12"/>
                    <a:pt x="57" y="12"/>
                    <a:pt x="57" y="12"/>
                  </a:cubicBezTo>
                  <a:cubicBezTo>
                    <a:pt x="67" y="12"/>
                    <a:pt x="67" y="12"/>
                    <a:pt x="67" y="12"/>
                  </a:cubicBezTo>
                  <a:cubicBezTo>
                    <a:pt x="76" y="12"/>
                    <a:pt x="81" y="11"/>
                    <a:pt x="81" y="9"/>
                  </a:cubicBezTo>
                  <a:cubicBezTo>
                    <a:pt x="81" y="9"/>
                    <a:pt x="81" y="9"/>
                    <a:pt x="81" y="9"/>
                  </a:cubicBezTo>
                  <a:cubicBezTo>
                    <a:pt x="81" y="9"/>
                    <a:pt x="80" y="8"/>
                    <a:pt x="78" y="8"/>
                  </a:cubicBezTo>
                  <a:cubicBezTo>
                    <a:pt x="64" y="9"/>
                    <a:pt x="57" y="10"/>
                    <a:pt x="56" y="12"/>
                  </a:cubicBezTo>
                  <a:close/>
                  <a:moveTo>
                    <a:pt x="62" y="23"/>
                  </a:moveTo>
                  <a:cubicBezTo>
                    <a:pt x="62" y="23"/>
                    <a:pt x="62" y="23"/>
                    <a:pt x="62" y="23"/>
                  </a:cubicBezTo>
                  <a:cubicBezTo>
                    <a:pt x="64" y="25"/>
                    <a:pt x="64" y="25"/>
                    <a:pt x="64" y="25"/>
                  </a:cubicBezTo>
                  <a:cubicBezTo>
                    <a:pt x="65" y="25"/>
                    <a:pt x="65" y="25"/>
                    <a:pt x="65" y="25"/>
                  </a:cubicBezTo>
                  <a:cubicBezTo>
                    <a:pt x="77" y="24"/>
                    <a:pt x="84" y="22"/>
                    <a:pt x="85" y="20"/>
                  </a:cubicBezTo>
                  <a:cubicBezTo>
                    <a:pt x="84" y="20"/>
                    <a:pt x="84" y="20"/>
                    <a:pt x="84" y="20"/>
                  </a:cubicBezTo>
                  <a:cubicBezTo>
                    <a:pt x="70" y="20"/>
                    <a:pt x="62" y="21"/>
                    <a:pt x="62" y="23"/>
                  </a:cubicBezTo>
                  <a:close/>
                  <a:moveTo>
                    <a:pt x="65" y="32"/>
                  </a:moveTo>
                  <a:cubicBezTo>
                    <a:pt x="67" y="84"/>
                    <a:pt x="69" y="110"/>
                    <a:pt x="70" y="110"/>
                  </a:cubicBezTo>
                  <a:cubicBezTo>
                    <a:pt x="71" y="111"/>
                    <a:pt x="71" y="111"/>
                    <a:pt x="71" y="111"/>
                  </a:cubicBezTo>
                  <a:cubicBezTo>
                    <a:pt x="71" y="111"/>
                    <a:pt x="71" y="111"/>
                    <a:pt x="71" y="111"/>
                  </a:cubicBezTo>
                  <a:cubicBezTo>
                    <a:pt x="104" y="103"/>
                    <a:pt x="104" y="103"/>
                    <a:pt x="104" y="103"/>
                  </a:cubicBezTo>
                  <a:cubicBezTo>
                    <a:pt x="119" y="101"/>
                    <a:pt x="126" y="99"/>
                    <a:pt x="126" y="97"/>
                  </a:cubicBezTo>
                  <a:cubicBezTo>
                    <a:pt x="143" y="84"/>
                    <a:pt x="152" y="75"/>
                    <a:pt x="152" y="70"/>
                  </a:cubicBezTo>
                  <a:cubicBezTo>
                    <a:pt x="152" y="67"/>
                    <a:pt x="152" y="67"/>
                    <a:pt x="152" y="67"/>
                  </a:cubicBezTo>
                  <a:cubicBezTo>
                    <a:pt x="149" y="54"/>
                    <a:pt x="148" y="46"/>
                    <a:pt x="148" y="44"/>
                  </a:cubicBezTo>
                  <a:cubicBezTo>
                    <a:pt x="148" y="38"/>
                    <a:pt x="144" y="32"/>
                    <a:pt x="135" y="27"/>
                  </a:cubicBezTo>
                  <a:cubicBezTo>
                    <a:pt x="132" y="26"/>
                    <a:pt x="126" y="25"/>
                    <a:pt x="118" y="25"/>
                  </a:cubicBezTo>
                  <a:cubicBezTo>
                    <a:pt x="83" y="27"/>
                    <a:pt x="65" y="30"/>
                    <a:pt x="65" y="32"/>
                  </a:cubicBezTo>
                  <a:close/>
                  <a:moveTo>
                    <a:pt x="69" y="134"/>
                  </a:moveTo>
                  <a:cubicBezTo>
                    <a:pt x="68" y="136"/>
                    <a:pt x="68" y="136"/>
                    <a:pt x="68" y="136"/>
                  </a:cubicBezTo>
                  <a:cubicBezTo>
                    <a:pt x="67" y="144"/>
                    <a:pt x="67" y="144"/>
                    <a:pt x="67" y="144"/>
                  </a:cubicBezTo>
                  <a:cubicBezTo>
                    <a:pt x="68" y="185"/>
                    <a:pt x="70" y="208"/>
                    <a:pt x="73" y="214"/>
                  </a:cubicBezTo>
                  <a:cubicBezTo>
                    <a:pt x="74" y="218"/>
                    <a:pt x="77" y="220"/>
                    <a:pt x="81" y="220"/>
                  </a:cubicBezTo>
                  <a:cubicBezTo>
                    <a:pt x="113" y="222"/>
                    <a:pt x="113" y="222"/>
                    <a:pt x="113" y="222"/>
                  </a:cubicBezTo>
                  <a:cubicBezTo>
                    <a:pt x="126" y="221"/>
                    <a:pt x="142" y="215"/>
                    <a:pt x="161" y="205"/>
                  </a:cubicBezTo>
                  <a:cubicBezTo>
                    <a:pt x="170" y="196"/>
                    <a:pt x="175" y="189"/>
                    <a:pt x="175" y="186"/>
                  </a:cubicBezTo>
                  <a:cubicBezTo>
                    <a:pt x="176" y="186"/>
                    <a:pt x="176" y="185"/>
                    <a:pt x="177" y="182"/>
                  </a:cubicBezTo>
                  <a:cubicBezTo>
                    <a:pt x="177" y="181"/>
                    <a:pt x="177" y="181"/>
                    <a:pt x="177" y="181"/>
                  </a:cubicBezTo>
                  <a:cubicBezTo>
                    <a:pt x="177" y="171"/>
                    <a:pt x="173" y="159"/>
                    <a:pt x="167" y="147"/>
                  </a:cubicBezTo>
                  <a:cubicBezTo>
                    <a:pt x="160" y="139"/>
                    <a:pt x="155" y="136"/>
                    <a:pt x="151" y="136"/>
                  </a:cubicBezTo>
                  <a:cubicBezTo>
                    <a:pt x="148" y="136"/>
                    <a:pt x="148" y="136"/>
                    <a:pt x="148" y="136"/>
                  </a:cubicBezTo>
                  <a:cubicBezTo>
                    <a:pt x="146" y="135"/>
                    <a:pt x="146" y="135"/>
                    <a:pt x="146" y="135"/>
                  </a:cubicBezTo>
                  <a:cubicBezTo>
                    <a:pt x="146" y="134"/>
                    <a:pt x="146" y="133"/>
                    <a:pt x="148" y="133"/>
                  </a:cubicBezTo>
                  <a:cubicBezTo>
                    <a:pt x="148" y="133"/>
                    <a:pt x="148" y="133"/>
                    <a:pt x="148" y="133"/>
                  </a:cubicBezTo>
                  <a:cubicBezTo>
                    <a:pt x="146" y="130"/>
                    <a:pt x="144" y="129"/>
                    <a:pt x="140" y="129"/>
                  </a:cubicBezTo>
                  <a:cubicBezTo>
                    <a:pt x="140" y="129"/>
                    <a:pt x="140" y="129"/>
                    <a:pt x="140" y="129"/>
                  </a:cubicBezTo>
                  <a:cubicBezTo>
                    <a:pt x="140" y="129"/>
                    <a:pt x="140" y="129"/>
                    <a:pt x="140" y="129"/>
                  </a:cubicBezTo>
                  <a:cubicBezTo>
                    <a:pt x="142" y="131"/>
                    <a:pt x="142" y="131"/>
                    <a:pt x="142" y="131"/>
                  </a:cubicBezTo>
                  <a:cubicBezTo>
                    <a:pt x="142" y="132"/>
                    <a:pt x="142" y="132"/>
                    <a:pt x="142" y="132"/>
                  </a:cubicBezTo>
                  <a:cubicBezTo>
                    <a:pt x="141" y="132"/>
                    <a:pt x="141" y="132"/>
                    <a:pt x="141" y="132"/>
                  </a:cubicBezTo>
                  <a:cubicBezTo>
                    <a:pt x="130" y="129"/>
                    <a:pt x="121" y="127"/>
                    <a:pt x="114" y="127"/>
                  </a:cubicBezTo>
                  <a:cubicBezTo>
                    <a:pt x="112" y="127"/>
                    <a:pt x="112" y="127"/>
                    <a:pt x="112" y="127"/>
                  </a:cubicBezTo>
                  <a:cubicBezTo>
                    <a:pt x="96" y="127"/>
                    <a:pt x="81" y="129"/>
                    <a:pt x="69" y="134"/>
                  </a:cubicBezTo>
                  <a:close/>
                  <a:moveTo>
                    <a:pt x="69" y="129"/>
                  </a:moveTo>
                  <a:cubicBezTo>
                    <a:pt x="69" y="129"/>
                    <a:pt x="69" y="129"/>
                    <a:pt x="69" y="129"/>
                  </a:cubicBezTo>
                  <a:cubicBezTo>
                    <a:pt x="70" y="129"/>
                    <a:pt x="70" y="129"/>
                    <a:pt x="70" y="129"/>
                  </a:cubicBezTo>
                  <a:cubicBezTo>
                    <a:pt x="76" y="129"/>
                    <a:pt x="79" y="128"/>
                    <a:pt x="79" y="126"/>
                  </a:cubicBezTo>
                  <a:cubicBezTo>
                    <a:pt x="78" y="126"/>
                    <a:pt x="78" y="126"/>
                    <a:pt x="78" y="126"/>
                  </a:cubicBezTo>
                  <a:cubicBezTo>
                    <a:pt x="76" y="126"/>
                    <a:pt x="73" y="127"/>
                    <a:pt x="69" y="129"/>
                  </a:cubicBezTo>
                  <a:close/>
                  <a:moveTo>
                    <a:pt x="82" y="229"/>
                  </a:moveTo>
                  <a:cubicBezTo>
                    <a:pt x="81" y="229"/>
                    <a:pt x="81" y="229"/>
                    <a:pt x="81" y="229"/>
                  </a:cubicBezTo>
                  <a:cubicBezTo>
                    <a:pt x="83" y="229"/>
                    <a:pt x="83" y="229"/>
                    <a:pt x="83" y="229"/>
                  </a:cubicBezTo>
                  <a:lnTo>
                    <a:pt x="82" y="229"/>
                  </a:lnTo>
                  <a:close/>
                  <a:moveTo>
                    <a:pt x="88" y="124"/>
                  </a:moveTo>
                  <a:cubicBezTo>
                    <a:pt x="87" y="124"/>
                    <a:pt x="87" y="124"/>
                    <a:pt x="87" y="124"/>
                  </a:cubicBezTo>
                  <a:cubicBezTo>
                    <a:pt x="87" y="124"/>
                    <a:pt x="87" y="124"/>
                    <a:pt x="87" y="124"/>
                  </a:cubicBezTo>
                  <a:cubicBezTo>
                    <a:pt x="88" y="124"/>
                    <a:pt x="88" y="124"/>
                    <a:pt x="88" y="124"/>
                  </a:cubicBezTo>
                  <a:close/>
                  <a:moveTo>
                    <a:pt x="90" y="9"/>
                  </a:moveTo>
                  <a:cubicBezTo>
                    <a:pt x="88" y="9"/>
                    <a:pt x="88" y="9"/>
                    <a:pt x="88" y="9"/>
                  </a:cubicBezTo>
                  <a:cubicBezTo>
                    <a:pt x="88" y="10"/>
                    <a:pt x="88" y="10"/>
                    <a:pt x="88" y="10"/>
                  </a:cubicBezTo>
                  <a:cubicBezTo>
                    <a:pt x="90" y="10"/>
                    <a:pt x="90" y="10"/>
                    <a:pt x="90" y="10"/>
                  </a:cubicBezTo>
                  <a:lnTo>
                    <a:pt x="90" y="9"/>
                  </a:lnTo>
                  <a:close/>
                  <a:moveTo>
                    <a:pt x="91" y="112"/>
                  </a:moveTo>
                  <a:cubicBezTo>
                    <a:pt x="92" y="112"/>
                    <a:pt x="92" y="112"/>
                    <a:pt x="92" y="112"/>
                  </a:cubicBezTo>
                  <a:cubicBezTo>
                    <a:pt x="92" y="112"/>
                    <a:pt x="92" y="112"/>
                    <a:pt x="92" y="112"/>
                  </a:cubicBezTo>
                  <a:cubicBezTo>
                    <a:pt x="107" y="111"/>
                    <a:pt x="114" y="110"/>
                    <a:pt x="114" y="108"/>
                  </a:cubicBezTo>
                  <a:cubicBezTo>
                    <a:pt x="114" y="108"/>
                    <a:pt x="114" y="108"/>
                    <a:pt x="114" y="108"/>
                  </a:cubicBezTo>
                  <a:cubicBezTo>
                    <a:pt x="112" y="108"/>
                    <a:pt x="112" y="108"/>
                    <a:pt x="112" y="108"/>
                  </a:cubicBezTo>
                  <a:cubicBezTo>
                    <a:pt x="99" y="108"/>
                    <a:pt x="92" y="110"/>
                    <a:pt x="91" y="112"/>
                  </a:cubicBezTo>
                  <a:close/>
                  <a:moveTo>
                    <a:pt x="92" y="125"/>
                  </a:moveTo>
                  <a:cubicBezTo>
                    <a:pt x="92" y="125"/>
                    <a:pt x="93" y="126"/>
                    <a:pt x="94" y="126"/>
                  </a:cubicBezTo>
                  <a:cubicBezTo>
                    <a:pt x="100" y="125"/>
                    <a:pt x="107" y="124"/>
                    <a:pt x="114" y="123"/>
                  </a:cubicBezTo>
                  <a:cubicBezTo>
                    <a:pt x="127" y="122"/>
                    <a:pt x="127" y="122"/>
                    <a:pt x="127" y="122"/>
                  </a:cubicBezTo>
                  <a:cubicBezTo>
                    <a:pt x="131" y="122"/>
                    <a:pt x="131" y="122"/>
                    <a:pt x="131" y="122"/>
                  </a:cubicBezTo>
                  <a:cubicBezTo>
                    <a:pt x="134" y="122"/>
                    <a:pt x="134" y="122"/>
                    <a:pt x="134" y="122"/>
                  </a:cubicBezTo>
                  <a:cubicBezTo>
                    <a:pt x="134" y="121"/>
                    <a:pt x="134" y="121"/>
                    <a:pt x="134" y="121"/>
                  </a:cubicBezTo>
                  <a:cubicBezTo>
                    <a:pt x="134" y="120"/>
                    <a:pt x="130" y="120"/>
                    <a:pt x="123" y="120"/>
                  </a:cubicBezTo>
                  <a:cubicBezTo>
                    <a:pt x="116" y="120"/>
                    <a:pt x="116" y="120"/>
                    <a:pt x="116" y="120"/>
                  </a:cubicBezTo>
                  <a:cubicBezTo>
                    <a:pt x="103" y="120"/>
                    <a:pt x="95" y="121"/>
                    <a:pt x="92" y="125"/>
                  </a:cubicBezTo>
                  <a:close/>
                  <a:moveTo>
                    <a:pt x="129" y="112"/>
                  </a:moveTo>
                  <a:cubicBezTo>
                    <a:pt x="129" y="112"/>
                    <a:pt x="129" y="112"/>
                    <a:pt x="129" y="112"/>
                  </a:cubicBezTo>
                  <a:cubicBezTo>
                    <a:pt x="129" y="112"/>
                    <a:pt x="129" y="112"/>
                    <a:pt x="129" y="112"/>
                  </a:cubicBezTo>
                  <a:cubicBezTo>
                    <a:pt x="134" y="112"/>
                    <a:pt x="141" y="114"/>
                    <a:pt x="149" y="116"/>
                  </a:cubicBezTo>
                  <a:cubicBezTo>
                    <a:pt x="150" y="116"/>
                    <a:pt x="150" y="115"/>
                    <a:pt x="150" y="114"/>
                  </a:cubicBezTo>
                  <a:cubicBezTo>
                    <a:pt x="148" y="111"/>
                    <a:pt x="145" y="109"/>
                    <a:pt x="140" y="109"/>
                  </a:cubicBezTo>
                  <a:cubicBezTo>
                    <a:pt x="136" y="109"/>
                    <a:pt x="136" y="109"/>
                    <a:pt x="136" y="109"/>
                  </a:cubicBezTo>
                  <a:cubicBezTo>
                    <a:pt x="131" y="109"/>
                    <a:pt x="129" y="110"/>
                    <a:pt x="129" y="112"/>
                  </a:cubicBezTo>
                  <a:close/>
                  <a:moveTo>
                    <a:pt x="143" y="96"/>
                  </a:moveTo>
                  <a:cubicBezTo>
                    <a:pt x="142" y="97"/>
                    <a:pt x="142" y="97"/>
                    <a:pt x="142" y="97"/>
                  </a:cubicBezTo>
                  <a:cubicBezTo>
                    <a:pt x="143" y="97"/>
                    <a:pt x="143" y="97"/>
                    <a:pt x="143" y="97"/>
                  </a:cubicBezTo>
                  <a:cubicBezTo>
                    <a:pt x="143" y="97"/>
                    <a:pt x="143" y="97"/>
                    <a:pt x="143" y="97"/>
                  </a:cubicBezTo>
                  <a:cubicBezTo>
                    <a:pt x="143" y="96"/>
                    <a:pt x="143" y="96"/>
                    <a:pt x="143" y="96"/>
                  </a:cubicBezTo>
                  <a:close/>
                  <a:moveTo>
                    <a:pt x="143" y="124"/>
                  </a:moveTo>
                  <a:cubicBezTo>
                    <a:pt x="143" y="124"/>
                    <a:pt x="143" y="124"/>
                    <a:pt x="143" y="124"/>
                  </a:cubicBezTo>
                  <a:cubicBezTo>
                    <a:pt x="143" y="125"/>
                    <a:pt x="143" y="125"/>
                    <a:pt x="143" y="125"/>
                  </a:cubicBezTo>
                  <a:cubicBezTo>
                    <a:pt x="143" y="125"/>
                    <a:pt x="143" y="125"/>
                    <a:pt x="143" y="125"/>
                  </a:cubicBezTo>
                  <a:lnTo>
                    <a:pt x="143" y="124"/>
                  </a:lnTo>
                  <a:close/>
                  <a:moveTo>
                    <a:pt x="149" y="28"/>
                  </a:moveTo>
                  <a:cubicBezTo>
                    <a:pt x="146" y="28"/>
                    <a:pt x="146" y="28"/>
                    <a:pt x="146" y="28"/>
                  </a:cubicBezTo>
                  <a:cubicBezTo>
                    <a:pt x="146" y="30"/>
                    <a:pt x="146" y="30"/>
                    <a:pt x="146" y="30"/>
                  </a:cubicBezTo>
                  <a:cubicBezTo>
                    <a:pt x="150" y="33"/>
                    <a:pt x="152" y="39"/>
                    <a:pt x="152" y="46"/>
                  </a:cubicBezTo>
                  <a:cubicBezTo>
                    <a:pt x="154" y="53"/>
                    <a:pt x="155" y="57"/>
                    <a:pt x="156" y="58"/>
                  </a:cubicBezTo>
                  <a:cubicBezTo>
                    <a:pt x="157" y="58"/>
                    <a:pt x="157" y="58"/>
                    <a:pt x="157" y="58"/>
                  </a:cubicBezTo>
                  <a:cubicBezTo>
                    <a:pt x="157" y="55"/>
                    <a:pt x="157" y="55"/>
                    <a:pt x="157" y="55"/>
                  </a:cubicBezTo>
                  <a:cubicBezTo>
                    <a:pt x="155" y="37"/>
                    <a:pt x="152" y="28"/>
                    <a:pt x="149" y="28"/>
                  </a:cubicBezTo>
                  <a:close/>
                  <a:moveTo>
                    <a:pt x="149" y="18"/>
                  </a:moveTo>
                  <a:cubicBezTo>
                    <a:pt x="148" y="19"/>
                    <a:pt x="148" y="19"/>
                    <a:pt x="148" y="19"/>
                  </a:cubicBezTo>
                  <a:cubicBezTo>
                    <a:pt x="148" y="19"/>
                    <a:pt x="148" y="19"/>
                    <a:pt x="148" y="19"/>
                  </a:cubicBezTo>
                  <a:cubicBezTo>
                    <a:pt x="149" y="21"/>
                    <a:pt x="149" y="21"/>
                    <a:pt x="149" y="21"/>
                  </a:cubicBezTo>
                  <a:cubicBezTo>
                    <a:pt x="151" y="21"/>
                    <a:pt x="151" y="21"/>
                    <a:pt x="151" y="21"/>
                  </a:cubicBezTo>
                  <a:cubicBezTo>
                    <a:pt x="152" y="20"/>
                    <a:pt x="152" y="20"/>
                    <a:pt x="152" y="20"/>
                  </a:cubicBezTo>
                  <a:cubicBezTo>
                    <a:pt x="152" y="19"/>
                    <a:pt x="152" y="19"/>
                    <a:pt x="152" y="19"/>
                  </a:cubicBezTo>
                  <a:cubicBezTo>
                    <a:pt x="151" y="18"/>
                    <a:pt x="151" y="18"/>
                    <a:pt x="151" y="18"/>
                  </a:cubicBezTo>
                  <a:lnTo>
                    <a:pt x="149" y="18"/>
                  </a:lnTo>
                  <a:close/>
                  <a:moveTo>
                    <a:pt x="151" y="219"/>
                  </a:moveTo>
                  <a:cubicBezTo>
                    <a:pt x="151" y="220"/>
                    <a:pt x="151" y="220"/>
                    <a:pt x="151" y="220"/>
                  </a:cubicBezTo>
                  <a:cubicBezTo>
                    <a:pt x="152" y="220"/>
                    <a:pt x="152" y="220"/>
                    <a:pt x="152" y="220"/>
                  </a:cubicBezTo>
                  <a:cubicBezTo>
                    <a:pt x="154" y="220"/>
                    <a:pt x="155" y="219"/>
                    <a:pt x="157" y="217"/>
                  </a:cubicBezTo>
                  <a:cubicBezTo>
                    <a:pt x="157" y="216"/>
                    <a:pt x="157" y="216"/>
                    <a:pt x="157" y="216"/>
                  </a:cubicBezTo>
                  <a:cubicBezTo>
                    <a:pt x="153" y="217"/>
                    <a:pt x="151" y="218"/>
                    <a:pt x="151" y="219"/>
                  </a:cubicBezTo>
                  <a:close/>
                  <a:moveTo>
                    <a:pt x="155" y="117"/>
                  </a:moveTo>
                  <a:cubicBezTo>
                    <a:pt x="155" y="117"/>
                    <a:pt x="155" y="117"/>
                    <a:pt x="155" y="117"/>
                  </a:cubicBezTo>
                  <a:cubicBezTo>
                    <a:pt x="158" y="121"/>
                    <a:pt x="160" y="122"/>
                    <a:pt x="163" y="122"/>
                  </a:cubicBezTo>
                  <a:cubicBezTo>
                    <a:pt x="163" y="122"/>
                    <a:pt x="163" y="122"/>
                    <a:pt x="163" y="122"/>
                  </a:cubicBezTo>
                  <a:cubicBezTo>
                    <a:pt x="163" y="120"/>
                    <a:pt x="160" y="118"/>
                    <a:pt x="155" y="117"/>
                  </a:cubicBezTo>
                  <a:close/>
                  <a:moveTo>
                    <a:pt x="160" y="215"/>
                  </a:moveTo>
                  <a:cubicBezTo>
                    <a:pt x="161" y="215"/>
                    <a:pt x="161" y="215"/>
                    <a:pt x="161" y="215"/>
                  </a:cubicBezTo>
                  <a:cubicBezTo>
                    <a:pt x="161" y="215"/>
                    <a:pt x="161" y="215"/>
                    <a:pt x="161" y="215"/>
                  </a:cubicBezTo>
                  <a:cubicBezTo>
                    <a:pt x="165" y="215"/>
                    <a:pt x="167" y="214"/>
                    <a:pt x="169" y="210"/>
                  </a:cubicBezTo>
                  <a:cubicBezTo>
                    <a:pt x="169" y="210"/>
                    <a:pt x="169" y="210"/>
                    <a:pt x="169" y="210"/>
                  </a:cubicBezTo>
                  <a:cubicBezTo>
                    <a:pt x="168" y="210"/>
                    <a:pt x="168" y="210"/>
                    <a:pt x="168" y="210"/>
                  </a:cubicBezTo>
                  <a:cubicBezTo>
                    <a:pt x="163" y="211"/>
                    <a:pt x="160" y="213"/>
                    <a:pt x="160" y="215"/>
                  </a:cubicBezTo>
                  <a:close/>
                  <a:moveTo>
                    <a:pt x="162" y="45"/>
                  </a:moveTo>
                  <a:cubicBezTo>
                    <a:pt x="161" y="46"/>
                    <a:pt x="161" y="46"/>
                    <a:pt x="161" y="46"/>
                  </a:cubicBezTo>
                  <a:cubicBezTo>
                    <a:pt x="161" y="47"/>
                    <a:pt x="161" y="47"/>
                    <a:pt x="161" y="47"/>
                  </a:cubicBezTo>
                  <a:cubicBezTo>
                    <a:pt x="163" y="47"/>
                    <a:pt x="163" y="47"/>
                    <a:pt x="163" y="47"/>
                  </a:cubicBezTo>
                  <a:cubicBezTo>
                    <a:pt x="165" y="45"/>
                    <a:pt x="165" y="45"/>
                    <a:pt x="165" y="45"/>
                  </a:cubicBezTo>
                  <a:cubicBezTo>
                    <a:pt x="164" y="45"/>
                    <a:pt x="164" y="45"/>
                    <a:pt x="164" y="45"/>
                  </a:cubicBezTo>
                  <a:lnTo>
                    <a:pt x="162" y="45"/>
                  </a:lnTo>
                  <a:close/>
                  <a:moveTo>
                    <a:pt x="165" y="54"/>
                  </a:moveTo>
                  <a:cubicBezTo>
                    <a:pt x="164" y="53"/>
                    <a:pt x="164" y="53"/>
                    <a:pt x="164" y="53"/>
                  </a:cubicBezTo>
                  <a:cubicBezTo>
                    <a:pt x="163" y="54"/>
                    <a:pt x="163" y="54"/>
                    <a:pt x="163" y="54"/>
                  </a:cubicBezTo>
                  <a:cubicBezTo>
                    <a:pt x="163" y="56"/>
                    <a:pt x="163" y="56"/>
                    <a:pt x="163" y="56"/>
                  </a:cubicBezTo>
                  <a:cubicBezTo>
                    <a:pt x="164" y="56"/>
                    <a:pt x="164" y="56"/>
                    <a:pt x="164" y="56"/>
                  </a:cubicBezTo>
                  <a:cubicBezTo>
                    <a:pt x="165" y="56"/>
                    <a:pt x="165" y="56"/>
                    <a:pt x="165" y="56"/>
                  </a:cubicBezTo>
                  <a:lnTo>
                    <a:pt x="165" y="54"/>
                  </a:lnTo>
                  <a:close/>
                  <a:moveTo>
                    <a:pt x="165" y="130"/>
                  </a:moveTo>
                  <a:cubicBezTo>
                    <a:pt x="164" y="130"/>
                    <a:pt x="164" y="130"/>
                    <a:pt x="164" y="130"/>
                  </a:cubicBezTo>
                  <a:cubicBezTo>
                    <a:pt x="165" y="134"/>
                    <a:pt x="168" y="138"/>
                    <a:pt x="173" y="142"/>
                  </a:cubicBezTo>
                  <a:cubicBezTo>
                    <a:pt x="174" y="142"/>
                    <a:pt x="174" y="142"/>
                    <a:pt x="174" y="142"/>
                  </a:cubicBezTo>
                  <a:cubicBezTo>
                    <a:pt x="174" y="140"/>
                    <a:pt x="174" y="140"/>
                    <a:pt x="174" y="140"/>
                  </a:cubicBezTo>
                  <a:cubicBezTo>
                    <a:pt x="173" y="137"/>
                    <a:pt x="170" y="133"/>
                    <a:pt x="165" y="130"/>
                  </a:cubicBezTo>
                  <a:close/>
                  <a:moveTo>
                    <a:pt x="169" y="36"/>
                  </a:moveTo>
                  <a:cubicBezTo>
                    <a:pt x="168" y="36"/>
                    <a:pt x="168" y="36"/>
                    <a:pt x="168" y="36"/>
                  </a:cubicBezTo>
                  <a:cubicBezTo>
                    <a:pt x="168" y="37"/>
                    <a:pt x="168" y="37"/>
                    <a:pt x="168" y="37"/>
                  </a:cubicBezTo>
                  <a:cubicBezTo>
                    <a:pt x="169" y="39"/>
                    <a:pt x="169" y="39"/>
                    <a:pt x="169" y="39"/>
                  </a:cubicBezTo>
                  <a:cubicBezTo>
                    <a:pt x="171" y="39"/>
                    <a:pt x="171" y="39"/>
                    <a:pt x="171" y="39"/>
                  </a:cubicBezTo>
                  <a:cubicBezTo>
                    <a:pt x="171" y="38"/>
                    <a:pt x="171" y="38"/>
                    <a:pt x="171" y="38"/>
                  </a:cubicBezTo>
                  <a:lnTo>
                    <a:pt x="169" y="3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9642" tIns="44821" rIns="89642" bIns="44821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8" name="Freeform 6"/>
            <p:cNvSpPr>
              <a:spLocks noEditPoints="1"/>
            </p:cNvSpPr>
            <p:nvPr/>
          </p:nvSpPr>
          <p:spPr bwMode="auto">
            <a:xfrm>
              <a:off x="3949701" y="5449888"/>
              <a:ext cx="142875" cy="157163"/>
            </a:xfrm>
            <a:custGeom>
              <a:avLst/>
              <a:gdLst>
                <a:gd name="T0" fmla="*/ 136 w 183"/>
                <a:gd name="T1" fmla="*/ 36 h 202"/>
                <a:gd name="T2" fmla="*/ 154 w 183"/>
                <a:gd name="T3" fmla="*/ 140 h 202"/>
                <a:gd name="T4" fmla="*/ 170 w 183"/>
                <a:gd name="T5" fmla="*/ 193 h 202"/>
                <a:gd name="T6" fmla="*/ 86 w 183"/>
                <a:gd name="T7" fmla="*/ 198 h 202"/>
                <a:gd name="T8" fmla="*/ 9 w 183"/>
                <a:gd name="T9" fmla="*/ 169 h 202"/>
                <a:gd name="T10" fmla="*/ 24 w 183"/>
                <a:gd name="T11" fmla="*/ 92 h 202"/>
                <a:gd name="T12" fmla="*/ 91 w 183"/>
                <a:gd name="T13" fmla="*/ 73 h 202"/>
                <a:gd name="T14" fmla="*/ 102 w 183"/>
                <a:gd name="T15" fmla="*/ 43 h 202"/>
                <a:gd name="T16" fmla="*/ 29 w 183"/>
                <a:gd name="T17" fmla="*/ 60 h 202"/>
                <a:gd name="T18" fmla="*/ 0 w 183"/>
                <a:gd name="T19" fmla="*/ 64 h 202"/>
                <a:gd name="T20" fmla="*/ 17 w 183"/>
                <a:gd name="T21" fmla="*/ 51 h 202"/>
                <a:gd name="T22" fmla="*/ 18 w 183"/>
                <a:gd name="T23" fmla="*/ 54 h 202"/>
                <a:gd name="T24" fmla="*/ 20 w 183"/>
                <a:gd name="T25" fmla="*/ 25 h 202"/>
                <a:gd name="T26" fmla="*/ 30 w 183"/>
                <a:gd name="T27" fmla="*/ 17 h 202"/>
                <a:gd name="T28" fmla="*/ 25 w 183"/>
                <a:gd name="T29" fmla="*/ 170 h 202"/>
                <a:gd name="T30" fmla="*/ 26 w 183"/>
                <a:gd name="T31" fmla="*/ 169 h 202"/>
                <a:gd name="T32" fmla="*/ 43 w 183"/>
                <a:gd name="T33" fmla="*/ 197 h 202"/>
                <a:gd name="T34" fmla="*/ 27 w 183"/>
                <a:gd name="T35" fmla="*/ 188 h 202"/>
                <a:gd name="T36" fmla="*/ 30 w 183"/>
                <a:gd name="T37" fmla="*/ 98 h 202"/>
                <a:gd name="T38" fmla="*/ 30 w 183"/>
                <a:gd name="T39" fmla="*/ 129 h 202"/>
                <a:gd name="T40" fmla="*/ 36 w 183"/>
                <a:gd name="T41" fmla="*/ 155 h 202"/>
                <a:gd name="T42" fmla="*/ 122 w 183"/>
                <a:gd name="T43" fmla="*/ 154 h 202"/>
                <a:gd name="T44" fmla="*/ 119 w 183"/>
                <a:gd name="T45" fmla="*/ 113 h 202"/>
                <a:gd name="T46" fmla="*/ 30 w 183"/>
                <a:gd name="T47" fmla="*/ 129 h 202"/>
                <a:gd name="T48" fmla="*/ 65 w 183"/>
                <a:gd name="T49" fmla="*/ 12 h 202"/>
                <a:gd name="T50" fmla="*/ 66 w 183"/>
                <a:gd name="T51" fmla="*/ 183 h 202"/>
                <a:gd name="T52" fmla="*/ 72 w 183"/>
                <a:gd name="T53" fmla="*/ 183 h 202"/>
                <a:gd name="T54" fmla="*/ 68 w 183"/>
                <a:gd name="T55" fmla="*/ 23 h 202"/>
                <a:gd name="T56" fmla="*/ 73 w 183"/>
                <a:gd name="T57" fmla="*/ 21 h 202"/>
                <a:gd name="T58" fmla="*/ 83 w 183"/>
                <a:gd name="T59" fmla="*/ 10 h 202"/>
                <a:gd name="T60" fmla="*/ 83 w 183"/>
                <a:gd name="T61" fmla="*/ 8 h 202"/>
                <a:gd name="T62" fmla="*/ 110 w 183"/>
                <a:gd name="T63" fmla="*/ 175 h 202"/>
                <a:gd name="T64" fmla="*/ 110 w 183"/>
                <a:gd name="T65" fmla="*/ 10 h 202"/>
                <a:gd name="T66" fmla="*/ 115 w 183"/>
                <a:gd name="T67" fmla="*/ 14 h 202"/>
                <a:gd name="T68" fmla="*/ 127 w 183"/>
                <a:gd name="T69" fmla="*/ 134 h 202"/>
                <a:gd name="T70" fmla="*/ 130 w 183"/>
                <a:gd name="T71" fmla="*/ 136 h 202"/>
                <a:gd name="T72" fmla="*/ 129 w 183"/>
                <a:gd name="T73" fmla="*/ 121 h 202"/>
                <a:gd name="T74" fmla="*/ 130 w 183"/>
                <a:gd name="T75" fmla="*/ 122 h 202"/>
                <a:gd name="T76" fmla="*/ 138 w 183"/>
                <a:gd name="T77" fmla="*/ 106 h 202"/>
                <a:gd name="T78" fmla="*/ 138 w 183"/>
                <a:gd name="T79" fmla="*/ 112 h 202"/>
                <a:gd name="T80" fmla="*/ 140 w 183"/>
                <a:gd name="T81" fmla="*/ 112 h 202"/>
                <a:gd name="T82" fmla="*/ 142 w 183"/>
                <a:gd name="T83" fmla="*/ 99 h 202"/>
                <a:gd name="T84" fmla="*/ 141 w 183"/>
                <a:gd name="T85" fmla="*/ 122 h 202"/>
                <a:gd name="T86" fmla="*/ 144 w 183"/>
                <a:gd name="T87" fmla="*/ 135 h 202"/>
                <a:gd name="T88" fmla="*/ 149 w 183"/>
                <a:gd name="T89" fmla="*/ 178 h 202"/>
                <a:gd name="T90" fmla="*/ 149 w 183"/>
                <a:gd name="T91" fmla="*/ 174 h 202"/>
                <a:gd name="T92" fmla="*/ 148 w 183"/>
                <a:gd name="T93" fmla="*/ 80 h 202"/>
                <a:gd name="T94" fmla="*/ 155 w 183"/>
                <a:gd name="T95" fmla="*/ 180 h 202"/>
                <a:gd name="T96" fmla="*/ 157 w 183"/>
                <a:gd name="T97" fmla="*/ 183 h 202"/>
                <a:gd name="T98" fmla="*/ 155 w 183"/>
                <a:gd name="T99" fmla="*/ 180 h 202"/>
                <a:gd name="T100" fmla="*/ 161 w 183"/>
                <a:gd name="T101" fmla="*/ 175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83" h="202">
                  <a:moveTo>
                    <a:pt x="42" y="1"/>
                  </a:moveTo>
                  <a:cubicBezTo>
                    <a:pt x="87" y="0"/>
                    <a:pt x="87" y="0"/>
                    <a:pt x="87" y="0"/>
                  </a:cubicBezTo>
                  <a:cubicBezTo>
                    <a:pt x="91" y="0"/>
                    <a:pt x="99" y="2"/>
                    <a:pt x="111" y="5"/>
                  </a:cubicBezTo>
                  <a:cubicBezTo>
                    <a:pt x="125" y="19"/>
                    <a:pt x="134" y="29"/>
                    <a:pt x="136" y="36"/>
                  </a:cubicBezTo>
                  <a:cubicBezTo>
                    <a:pt x="142" y="42"/>
                    <a:pt x="146" y="53"/>
                    <a:pt x="149" y="69"/>
                  </a:cubicBezTo>
                  <a:cubicBezTo>
                    <a:pt x="153" y="73"/>
                    <a:pt x="155" y="82"/>
                    <a:pt x="155" y="95"/>
                  </a:cubicBezTo>
                  <a:cubicBezTo>
                    <a:pt x="155" y="104"/>
                    <a:pt x="155" y="104"/>
                    <a:pt x="155" y="104"/>
                  </a:cubicBezTo>
                  <a:cubicBezTo>
                    <a:pt x="154" y="140"/>
                    <a:pt x="154" y="140"/>
                    <a:pt x="154" y="140"/>
                  </a:cubicBezTo>
                  <a:cubicBezTo>
                    <a:pt x="154" y="147"/>
                    <a:pt x="158" y="156"/>
                    <a:pt x="167" y="167"/>
                  </a:cubicBezTo>
                  <a:cubicBezTo>
                    <a:pt x="175" y="175"/>
                    <a:pt x="181" y="179"/>
                    <a:pt x="183" y="179"/>
                  </a:cubicBezTo>
                  <a:cubicBezTo>
                    <a:pt x="183" y="179"/>
                    <a:pt x="183" y="179"/>
                    <a:pt x="183" y="179"/>
                  </a:cubicBezTo>
                  <a:cubicBezTo>
                    <a:pt x="183" y="182"/>
                    <a:pt x="179" y="187"/>
                    <a:pt x="170" y="193"/>
                  </a:cubicBezTo>
                  <a:cubicBezTo>
                    <a:pt x="164" y="199"/>
                    <a:pt x="160" y="202"/>
                    <a:pt x="158" y="202"/>
                  </a:cubicBezTo>
                  <a:cubicBezTo>
                    <a:pt x="158" y="202"/>
                    <a:pt x="158" y="202"/>
                    <a:pt x="158" y="202"/>
                  </a:cubicBezTo>
                  <a:cubicBezTo>
                    <a:pt x="154" y="202"/>
                    <a:pt x="144" y="195"/>
                    <a:pt x="129" y="181"/>
                  </a:cubicBezTo>
                  <a:cubicBezTo>
                    <a:pt x="100" y="192"/>
                    <a:pt x="86" y="198"/>
                    <a:pt x="86" y="198"/>
                  </a:cubicBezTo>
                  <a:cubicBezTo>
                    <a:pt x="76" y="201"/>
                    <a:pt x="66" y="202"/>
                    <a:pt x="54" y="202"/>
                  </a:cubicBezTo>
                  <a:cubicBezTo>
                    <a:pt x="52" y="202"/>
                    <a:pt x="52" y="202"/>
                    <a:pt x="52" y="202"/>
                  </a:cubicBezTo>
                  <a:cubicBezTo>
                    <a:pt x="39" y="200"/>
                    <a:pt x="28" y="195"/>
                    <a:pt x="19" y="187"/>
                  </a:cubicBezTo>
                  <a:cubicBezTo>
                    <a:pt x="17" y="186"/>
                    <a:pt x="14" y="180"/>
                    <a:pt x="9" y="169"/>
                  </a:cubicBezTo>
                  <a:cubicBezTo>
                    <a:pt x="4" y="164"/>
                    <a:pt x="2" y="157"/>
                    <a:pt x="2" y="150"/>
                  </a:cubicBezTo>
                  <a:cubicBezTo>
                    <a:pt x="2" y="139"/>
                    <a:pt x="2" y="139"/>
                    <a:pt x="2" y="139"/>
                  </a:cubicBezTo>
                  <a:cubicBezTo>
                    <a:pt x="2" y="132"/>
                    <a:pt x="4" y="126"/>
                    <a:pt x="8" y="120"/>
                  </a:cubicBezTo>
                  <a:cubicBezTo>
                    <a:pt x="11" y="110"/>
                    <a:pt x="16" y="101"/>
                    <a:pt x="24" y="92"/>
                  </a:cubicBezTo>
                  <a:cubicBezTo>
                    <a:pt x="28" y="88"/>
                    <a:pt x="32" y="85"/>
                    <a:pt x="35" y="83"/>
                  </a:cubicBezTo>
                  <a:cubicBezTo>
                    <a:pt x="48" y="77"/>
                    <a:pt x="60" y="73"/>
                    <a:pt x="73" y="73"/>
                  </a:cubicBezTo>
                  <a:cubicBezTo>
                    <a:pt x="89" y="73"/>
                    <a:pt x="89" y="73"/>
                    <a:pt x="89" y="73"/>
                  </a:cubicBezTo>
                  <a:cubicBezTo>
                    <a:pt x="91" y="73"/>
                    <a:pt x="91" y="73"/>
                    <a:pt x="91" y="73"/>
                  </a:cubicBezTo>
                  <a:cubicBezTo>
                    <a:pt x="100" y="73"/>
                    <a:pt x="107" y="74"/>
                    <a:pt x="111" y="77"/>
                  </a:cubicBezTo>
                  <a:cubicBezTo>
                    <a:pt x="113" y="77"/>
                    <a:pt x="113" y="77"/>
                    <a:pt x="113" y="77"/>
                  </a:cubicBezTo>
                  <a:cubicBezTo>
                    <a:pt x="114" y="77"/>
                    <a:pt x="115" y="77"/>
                    <a:pt x="115" y="76"/>
                  </a:cubicBezTo>
                  <a:cubicBezTo>
                    <a:pt x="112" y="64"/>
                    <a:pt x="108" y="53"/>
                    <a:pt x="102" y="43"/>
                  </a:cubicBezTo>
                  <a:cubicBezTo>
                    <a:pt x="96" y="34"/>
                    <a:pt x="86" y="30"/>
                    <a:pt x="72" y="30"/>
                  </a:cubicBezTo>
                  <a:cubicBezTo>
                    <a:pt x="57" y="27"/>
                    <a:pt x="57" y="27"/>
                    <a:pt x="57" y="27"/>
                  </a:cubicBezTo>
                  <a:cubicBezTo>
                    <a:pt x="44" y="30"/>
                    <a:pt x="38" y="33"/>
                    <a:pt x="38" y="35"/>
                  </a:cubicBezTo>
                  <a:cubicBezTo>
                    <a:pt x="33" y="42"/>
                    <a:pt x="30" y="50"/>
                    <a:pt x="29" y="60"/>
                  </a:cubicBezTo>
                  <a:cubicBezTo>
                    <a:pt x="28" y="61"/>
                    <a:pt x="24" y="61"/>
                    <a:pt x="16" y="61"/>
                  </a:cubicBezTo>
                  <a:cubicBezTo>
                    <a:pt x="14" y="62"/>
                    <a:pt x="14" y="62"/>
                    <a:pt x="14" y="62"/>
                  </a:cubicBezTo>
                  <a:cubicBezTo>
                    <a:pt x="13" y="62"/>
                    <a:pt x="12" y="64"/>
                    <a:pt x="10" y="68"/>
                  </a:cubicBezTo>
                  <a:cubicBezTo>
                    <a:pt x="3" y="67"/>
                    <a:pt x="0" y="66"/>
                    <a:pt x="0" y="64"/>
                  </a:cubicBezTo>
                  <a:cubicBezTo>
                    <a:pt x="0" y="63"/>
                    <a:pt x="1" y="54"/>
                    <a:pt x="3" y="38"/>
                  </a:cubicBezTo>
                  <a:cubicBezTo>
                    <a:pt x="6" y="27"/>
                    <a:pt x="16" y="17"/>
                    <a:pt x="30" y="7"/>
                  </a:cubicBezTo>
                  <a:cubicBezTo>
                    <a:pt x="37" y="3"/>
                    <a:pt x="41" y="1"/>
                    <a:pt x="42" y="1"/>
                  </a:cubicBezTo>
                  <a:close/>
                  <a:moveTo>
                    <a:pt x="17" y="51"/>
                  </a:moveTo>
                  <a:cubicBezTo>
                    <a:pt x="16" y="51"/>
                    <a:pt x="16" y="51"/>
                    <a:pt x="16" y="51"/>
                  </a:cubicBezTo>
                  <a:cubicBezTo>
                    <a:pt x="16" y="57"/>
                    <a:pt x="16" y="57"/>
                    <a:pt x="16" y="57"/>
                  </a:cubicBezTo>
                  <a:cubicBezTo>
                    <a:pt x="16" y="57"/>
                    <a:pt x="16" y="57"/>
                    <a:pt x="16" y="57"/>
                  </a:cubicBezTo>
                  <a:cubicBezTo>
                    <a:pt x="17" y="56"/>
                    <a:pt x="18" y="56"/>
                    <a:pt x="18" y="54"/>
                  </a:cubicBezTo>
                  <a:cubicBezTo>
                    <a:pt x="18" y="51"/>
                    <a:pt x="18" y="51"/>
                    <a:pt x="18" y="51"/>
                  </a:cubicBezTo>
                  <a:lnTo>
                    <a:pt x="17" y="51"/>
                  </a:lnTo>
                  <a:close/>
                  <a:moveTo>
                    <a:pt x="20" y="24"/>
                  </a:moveTo>
                  <a:cubicBezTo>
                    <a:pt x="20" y="25"/>
                    <a:pt x="20" y="25"/>
                    <a:pt x="20" y="25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2" y="25"/>
                    <a:pt x="26" y="22"/>
                    <a:pt x="30" y="18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27" y="17"/>
                    <a:pt x="24" y="19"/>
                    <a:pt x="20" y="24"/>
                  </a:cubicBezTo>
                  <a:close/>
                  <a:moveTo>
                    <a:pt x="25" y="169"/>
                  </a:moveTo>
                  <a:cubicBezTo>
                    <a:pt x="25" y="170"/>
                    <a:pt x="25" y="170"/>
                    <a:pt x="25" y="170"/>
                  </a:cubicBezTo>
                  <a:cubicBezTo>
                    <a:pt x="25" y="170"/>
                    <a:pt x="25" y="170"/>
                    <a:pt x="25" y="170"/>
                  </a:cubicBezTo>
                  <a:cubicBezTo>
                    <a:pt x="25" y="171"/>
                    <a:pt x="25" y="171"/>
                    <a:pt x="25" y="171"/>
                  </a:cubicBezTo>
                  <a:cubicBezTo>
                    <a:pt x="27" y="171"/>
                    <a:pt x="27" y="171"/>
                    <a:pt x="27" y="171"/>
                  </a:cubicBezTo>
                  <a:cubicBezTo>
                    <a:pt x="27" y="170"/>
                    <a:pt x="27" y="170"/>
                    <a:pt x="27" y="170"/>
                  </a:cubicBezTo>
                  <a:cubicBezTo>
                    <a:pt x="26" y="169"/>
                    <a:pt x="26" y="169"/>
                    <a:pt x="26" y="169"/>
                  </a:cubicBezTo>
                  <a:lnTo>
                    <a:pt x="25" y="169"/>
                  </a:lnTo>
                  <a:close/>
                  <a:moveTo>
                    <a:pt x="26" y="188"/>
                  </a:moveTo>
                  <a:cubicBezTo>
                    <a:pt x="25" y="189"/>
                    <a:pt x="25" y="189"/>
                    <a:pt x="25" y="189"/>
                  </a:cubicBezTo>
                  <a:cubicBezTo>
                    <a:pt x="26" y="191"/>
                    <a:pt x="32" y="194"/>
                    <a:pt x="43" y="197"/>
                  </a:cubicBezTo>
                  <a:cubicBezTo>
                    <a:pt x="47" y="199"/>
                    <a:pt x="52" y="200"/>
                    <a:pt x="58" y="200"/>
                  </a:cubicBezTo>
                  <a:cubicBezTo>
                    <a:pt x="58" y="200"/>
                    <a:pt x="58" y="200"/>
                    <a:pt x="58" y="200"/>
                  </a:cubicBezTo>
                  <a:cubicBezTo>
                    <a:pt x="58" y="199"/>
                    <a:pt x="53" y="197"/>
                    <a:pt x="44" y="196"/>
                  </a:cubicBezTo>
                  <a:cubicBezTo>
                    <a:pt x="39" y="194"/>
                    <a:pt x="33" y="191"/>
                    <a:pt x="27" y="188"/>
                  </a:cubicBezTo>
                  <a:lnTo>
                    <a:pt x="26" y="188"/>
                  </a:lnTo>
                  <a:close/>
                  <a:moveTo>
                    <a:pt x="34" y="94"/>
                  </a:moveTo>
                  <a:cubicBezTo>
                    <a:pt x="30" y="96"/>
                    <a:pt x="30" y="96"/>
                    <a:pt x="30" y="96"/>
                  </a:cubicBezTo>
                  <a:cubicBezTo>
                    <a:pt x="30" y="98"/>
                    <a:pt x="30" y="98"/>
                    <a:pt x="30" y="98"/>
                  </a:cubicBezTo>
                  <a:cubicBezTo>
                    <a:pt x="31" y="98"/>
                    <a:pt x="31" y="98"/>
                    <a:pt x="31" y="98"/>
                  </a:cubicBezTo>
                  <a:cubicBezTo>
                    <a:pt x="32" y="98"/>
                    <a:pt x="34" y="97"/>
                    <a:pt x="34" y="95"/>
                  </a:cubicBezTo>
                  <a:cubicBezTo>
                    <a:pt x="34" y="94"/>
                    <a:pt x="34" y="94"/>
                    <a:pt x="34" y="94"/>
                  </a:cubicBezTo>
                  <a:close/>
                  <a:moveTo>
                    <a:pt x="30" y="129"/>
                  </a:moveTo>
                  <a:cubicBezTo>
                    <a:pt x="32" y="143"/>
                    <a:pt x="34" y="150"/>
                    <a:pt x="36" y="150"/>
                  </a:cubicBezTo>
                  <a:cubicBezTo>
                    <a:pt x="40" y="155"/>
                    <a:pt x="40" y="155"/>
                    <a:pt x="40" y="155"/>
                  </a:cubicBezTo>
                  <a:cubicBezTo>
                    <a:pt x="40" y="155"/>
                    <a:pt x="40" y="155"/>
                    <a:pt x="40" y="155"/>
                  </a:cubicBezTo>
                  <a:cubicBezTo>
                    <a:pt x="36" y="155"/>
                    <a:pt x="36" y="155"/>
                    <a:pt x="36" y="155"/>
                  </a:cubicBezTo>
                  <a:cubicBezTo>
                    <a:pt x="36" y="156"/>
                    <a:pt x="36" y="156"/>
                    <a:pt x="36" y="156"/>
                  </a:cubicBezTo>
                  <a:cubicBezTo>
                    <a:pt x="41" y="162"/>
                    <a:pt x="50" y="168"/>
                    <a:pt x="65" y="174"/>
                  </a:cubicBezTo>
                  <a:cubicBezTo>
                    <a:pt x="66" y="174"/>
                    <a:pt x="69" y="175"/>
                    <a:pt x="72" y="176"/>
                  </a:cubicBezTo>
                  <a:cubicBezTo>
                    <a:pt x="76" y="176"/>
                    <a:pt x="93" y="169"/>
                    <a:pt x="122" y="154"/>
                  </a:cubicBezTo>
                  <a:cubicBezTo>
                    <a:pt x="124" y="153"/>
                    <a:pt x="125" y="152"/>
                    <a:pt x="125" y="150"/>
                  </a:cubicBezTo>
                  <a:cubicBezTo>
                    <a:pt x="125" y="149"/>
                    <a:pt x="125" y="149"/>
                    <a:pt x="125" y="149"/>
                  </a:cubicBezTo>
                  <a:cubicBezTo>
                    <a:pt x="123" y="139"/>
                    <a:pt x="121" y="127"/>
                    <a:pt x="119" y="114"/>
                  </a:cubicBezTo>
                  <a:cubicBezTo>
                    <a:pt x="119" y="113"/>
                    <a:pt x="119" y="113"/>
                    <a:pt x="119" y="113"/>
                  </a:cubicBezTo>
                  <a:cubicBezTo>
                    <a:pt x="119" y="111"/>
                    <a:pt x="116" y="109"/>
                    <a:pt x="111" y="107"/>
                  </a:cubicBezTo>
                  <a:cubicBezTo>
                    <a:pt x="93" y="102"/>
                    <a:pt x="81" y="99"/>
                    <a:pt x="74" y="99"/>
                  </a:cubicBezTo>
                  <a:cubicBezTo>
                    <a:pt x="56" y="104"/>
                    <a:pt x="43" y="110"/>
                    <a:pt x="36" y="118"/>
                  </a:cubicBezTo>
                  <a:cubicBezTo>
                    <a:pt x="32" y="122"/>
                    <a:pt x="30" y="126"/>
                    <a:pt x="30" y="129"/>
                  </a:cubicBezTo>
                  <a:close/>
                  <a:moveTo>
                    <a:pt x="52" y="12"/>
                  </a:moveTo>
                  <a:cubicBezTo>
                    <a:pt x="52" y="13"/>
                    <a:pt x="52" y="13"/>
                    <a:pt x="52" y="13"/>
                  </a:cubicBezTo>
                  <a:cubicBezTo>
                    <a:pt x="53" y="14"/>
                    <a:pt x="54" y="14"/>
                    <a:pt x="56" y="14"/>
                  </a:cubicBezTo>
                  <a:cubicBezTo>
                    <a:pt x="58" y="14"/>
                    <a:pt x="61" y="14"/>
                    <a:pt x="65" y="12"/>
                  </a:cubicBezTo>
                  <a:cubicBezTo>
                    <a:pt x="65" y="11"/>
                    <a:pt x="65" y="11"/>
                    <a:pt x="65" y="11"/>
                  </a:cubicBezTo>
                  <a:cubicBezTo>
                    <a:pt x="64" y="11"/>
                    <a:pt x="64" y="11"/>
                    <a:pt x="64" y="11"/>
                  </a:cubicBezTo>
                  <a:cubicBezTo>
                    <a:pt x="58" y="11"/>
                    <a:pt x="55" y="11"/>
                    <a:pt x="52" y="12"/>
                  </a:cubicBezTo>
                  <a:close/>
                  <a:moveTo>
                    <a:pt x="66" y="183"/>
                  </a:moveTo>
                  <a:cubicBezTo>
                    <a:pt x="65" y="184"/>
                    <a:pt x="65" y="184"/>
                    <a:pt x="65" y="184"/>
                  </a:cubicBezTo>
                  <a:cubicBezTo>
                    <a:pt x="65" y="185"/>
                    <a:pt x="66" y="185"/>
                    <a:pt x="68" y="185"/>
                  </a:cubicBezTo>
                  <a:cubicBezTo>
                    <a:pt x="70" y="185"/>
                    <a:pt x="72" y="184"/>
                    <a:pt x="72" y="184"/>
                  </a:cubicBezTo>
                  <a:cubicBezTo>
                    <a:pt x="72" y="183"/>
                    <a:pt x="72" y="183"/>
                    <a:pt x="72" y="183"/>
                  </a:cubicBezTo>
                  <a:cubicBezTo>
                    <a:pt x="70" y="183"/>
                    <a:pt x="70" y="183"/>
                    <a:pt x="70" y="183"/>
                  </a:cubicBezTo>
                  <a:lnTo>
                    <a:pt x="66" y="183"/>
                  </a:lnTo>
                  <a:close/>
                  <a:moveTo>
                    <a:pt x="70" y="21"/>
                  </a:moveTo>
                  <a:cubicBezTo>
                    <a:pt x="68" y="23"/>
                    <a:pt x="68" y="23"/>
                    <a:pt x="68" y="23"/>
                  </a:cubicBezTo>
                  <a:cubicBezTo>
                    <a:pt x="69" y="25"/>
                    <a:pt x="69" y="25"/>
                    <a:pt x="69" y="25"/>
                  </a:cubicBezTo>
                  <a:cubicBezTo>
                    <a:pt x="74" y="25"/>
                    <a:pt x="74" y="25"/>
                    <a:pt x="74" y="25"/>
                  </a:cubicBezTo>
                  <a:cubicBezTo>
                    <a:pt x="75" y="23"/>
                    <a:pt x="75" y="23"/>
                    <a:pt x="75" y="23"/>
                  </a:cubicBezTo>
                  <a:cubicBezTo>
                    <a:pt x="73" y="21"/>
                    <a:pt x="73" y="21"/>
                    <a:pt x="73" y="21"/>
                  </a:cubicBezTo>
                  <a:lnTo>
                    <a:pt x="70" y="21"/>
                  </a:lnTo>
                  <a:close/>
                  <a:moveTo>
                    <a:pt x="83" y="8"/>
                  </a:moveTo>
                  <a:cubicBezTo>
                    <a:pt x="82" y="9"/>
                    <a:pt x="82" y="9"/>
                    <a:pt x="82" y="9"/>
                  </a:cubicBezTo>
                  <a:cubicBezTo>
                    <a:pt x="83" y="10"/>
                    <a:pt x="83" y="10"/>
                    <a:pt x="83" y="10"/>
                  </a:cubicBezTo>
                  <a:cubicBezTo>
                    <a:pt x="85" y="10"/>
                    <a:pt x="85" y="10"/>
                    <a:pt x="85" y="10"/>
                  </a:cubicBezTo>
                  <a:cubicBezTo>
                    <a:pt x="86" y="9"/>
                    <a:pt x="86" y="9"/>
                    <a:pt x="86" y="9"/>
                  </a:cubicBezTo>
                  <a:cubicBezTo>
                    <a:pt x="85" y="8"/>
                    <a:pt x="85" y="8"/>
                    <a:pt x="85" y="8"/>
                  </a:cubicBezTo>
                  <a:lnTo>
                    <a:pt x="83" y="8"/>
                  </a:lnTo>
                  <a:close/>
                  <a:moveTo>
                    <a:pt x="95" y="179"/>
                  </a:moveTo>
                  <a:cubicBezTo>
                    <a:pt x="95" y="179"/>
                    <a:pt x="95" y="179"/>
                    <a:pt x="95" y="179"/>
                  </a:cubicBezTo>
                  <a:cubicBezTo>
                    <a:pt x="96" y="179"/>
                    <a:pt x="96" y="179"/>
                    <a:pt x="96" y="179"/>
                  </a:cubicBezTo>
                  <a:cubicBezTo>
                    <a:pt x="100" y="179"/>
                    <a:pt x="104" y="178"/>
                    <a:pt x="110" y="175"/>
                  </a:cubicBezTo>
                  <a:cubicBezTo>
                    <a:pt x="110" y="175"/>
                    <a:pt x="110" y="175"/>
                    <a:pt x="110" y="175"/>
                  </a:cubicBezTo>
                  <a:cubicBezTo>
                    <a:pt x="108" y="175"/>
                    <a:pt x="108" y="175"/>
                    <a:pt x="108" y="175"/>
                  </a:cubicBezTo>
                  <a:cubicBezTo>
                    <a:pt x="100" y="176"/>
                    <a:pt x="95" y="177"/>
                    <a:pt x="95" y="179"/>
                  </a:cubicBezTo>
                  <a:close/>
                  <a:moveTo>
                    <a:pt x="110" y="10"/>
                  </a:moveTo>
                  <a:cubicBezTo>
                    <a:pt x="110" y="10"/>
                    <a:pt x="110" y="10"/>
                    <a:pt x="110" y="10"/>
                  </a:cubicBezTo>
                  <a:cubicBezTo>
                    <a:pt x="110" y="11"/>
                    <a:pt x="110" y="11"/>
                    <a:pt x="110" y="11"/>
                  </a:cubicBezTo>
                  <a:cubicBezTo>
                    <a:pt x="111" y="13"/>
                    <a:pt x="113" y="14"/>
                    <a:pt x="115" y="14"/>
                  </a:cubicBezTo>
                  <a:cubicBezTo>
                    <a:pt x="115" y="14"/>
                    <a:pt x="115" y="14"/>
                    <a:pt x="115" y="14"/>
                  </a:cubicBezTo>
                  <a:cubicBezTo>
                    <a:pt x="115" y="13"/>
                    <a:pt x="115" y="13"/>
                    <a:pt x="115" y="13"/>
                  </a:cubicBezTo>
                  <a:cubicBezTo>
                    <a:pt x="113" y="11"/>
                    <a:pt x="111" y="10"/>
                    <a:pt x="110" y="10"/>
                  </a:cubicBezTo>
                  <a:close/>
                  <a:moveTo>
                    <a:pt x="128" y="134"/>
                  </a:moveTo>
                  <a:cubicBezTo>
                    <a:pt x="127" y="134"/>
                    <a:pt x="127" y="134"/>
                    <a:pt x="127" y="134"/>
                  </a:cubicBezTo>
                  <a:cubicBezTo>
                    <a:pt x="127" y="136"/>
                    <a:pt x="127" y="136"/>
                    <a:pt x="127" y="136"/>
                  </a:cubicBezTo>
                  <a:cubicBezTo>
                    <a:pt x="128" y="138"/>
                    <a:pt x="128" y="138"/>
                    <a:pt x="128" y="138"/>
                  </a:cubicBezTo>
                  <a:cubicBezTo>
                    <a:pt x="129" y="138"/>
                    <a:pt x="129" y="138"/>
                    <a:pt x="129" y="138"/>
                  </a:cubicBezTo>
                  <a:cubicBezTo>
                    <a:pt x="130" y="136"/>
                    <a:pt x="130" y="136"/>
                    <a:pt x="130" y="136"/>
                  </a:cubicBezTo>
                  <a:cubicBezTo>
                    <a:pt x="130" y="134"/>
                    <a:pt x="130" y="134"/>
                    <a:pt x="130" y="134"/>
                  </a:cubicBezTo>
                  <a:cubicBezTo>
                    <a:pt x="129" y="134"/>
                    <a:pt x="129" y="134"/>
                    <a:pt x="129" y="134"/>
                  </a:cubicBezTo>
                  <a:lnTo>
                    <a:pt x="128" y="134"/>
                  </a:lnTo>
                  <a:close/>
                  <a:moveTo>
                    <a:pt x="129" y="121"/>
                  </a:moveTo>
                  <a:cubicBezTo>
                    <a:pt x="128" y="122"/>
                    <a:pt x="128" y="122"/>
                    <a:pt x="128" y="122"/>
                  </a:cubicBezTo>
                  <a:cubicBezTo>
                    <a:pt x="129" y="124"/>
                    <a:pt x="129" y="124"/>
                    <a:pt x="129" y="124"/>
                  </a:cubicBezTo>
                  <a:cubicBezTo>
                    <a:pt x="130" y="123"/>
                    <a:pt x="130" y="123"/>
                    <a:pt x="130" y="123"/>
                  </a:cubicBezTo>
                  <a:cubicBezTo>
                    <a:pt x="130" y="122"/>
                    <a:pt x="130" y="122"/>
                    <a:pt x="130" y="122"/>
                  </a:cubicBezTo>
                  <a:cubicBezTo>
                    <a:pt x="129" y="121"/>
                    <a:pt x="129" y="121"/>
                    <a:pt x="129" y="121"/>
                  </a:cubicBezTo>
                  <a:close/>
                  <a:moveTo>
                    <a:pt x="139" y="105"/>
                  </a:moveTo>
                  <a:cubicBezTo>
                    <a:pt x="138" y="104"/>
                    <a:pt x="138" y="104"/>
                    <a:pt x="138" y="104"/>
                  </a:cubicBezTo>
                  <a:cubicBezTo>
                    <a:pt x="138" y="106"/>
                    <a:pt x="138" y="106"/>
                    <a:pt x="138" y="106"/>
                  </a:cubicBezTo>
                  <a:cubicBezTo>
                    <a:pt x="139" y="106"/>
                    <a:pt x="139" y="106"/>
                    <a:pt x="139" y="106"/>
                  </a:cubicBezTo>
                  <a:lnTo>
                    <a:pt x="139" y="105"/>
                  </a:lnTo>
                  <a:close/>
                  <a:moveTo>
                    <a:pt x="140" y="112"/>
                  </a:moveTo>
                  <a:cubicBezTo>
                    <a:pt x="138" y="112"/>
                    <a:pt x="138" y="112"/>
                    <a:pt x="138" y="112"/>
                  </a:cubicBezTo>
                  <a:cubicBezTo>
                    <a:pt x="138" y="113"/>
                    <a:pt x="138" y="113"/>
                    <a:pt x="138" y="113"/>
                  </a:cubicBezTo>
                  <a:cubicBezTo>
                    <a:pt x="139" y="115"/>
                    <a:pt x="139" y="115"/>
                    <a:pt x="139" y="115"/>
                  </a:cubicBezTo>
                  <a:cubicBezTo>
                    <a:pt x="140" y="113"/>
                    <a:pt x="140" y="113"/>
                    <a:pt x="140" y="113"/>
                  </a:cubicBezTo>
                  <a:lnTo>
                    <a:pt x="140" y="112"/>
                  </a:lnTo>
                  <a:close/>
                  <a:moveTo>
                    <a:pt x="140" y="92"/>
                  </a:moveTo>
                  <a:cubicBezTo>
                    <a:pt x="139" y="93"/>
                    <a:pt x="139" y="93"/>
                    <a:pt x="139" y="93"/>
                  </a:cubicBezTo>
                  <a:cubicBezTo>
                    <a:pt x="139" y="94"/>
                    <a:pt x="139" y="94"/>
                    <a:pt x="139" y="94"/>
                  </a:cubicBezTo>
                  <a:cubicBezTo>
                    <a:pt x="140" y="98"/>
                    <a:pt x="141" y="99"/>
                    <a:pt x="142" y="99"/>
                  </a:cubicBezTo>
                  <a:cubicBezTo>
                    <a:pt x="142" y="99"/>
                    <a:pt x="142" y="99"/>
                    <a:pt x="142" y="99"/>
                  </a:cubicBezTo>
                  <a:cubicBezTo>
                    <a:pt x="142" y="96"/>
                    <a:pt x="142" y="94"/>
                    <a:pt x="140" y="92"/>
                  </a:cubicBezTo>
                  <a:close/>
                  <a:moveTo>
                    <a:pt x="142" y="122"/>
                  </a:moveTo>
                  <a:cubicBezTo>
                    <a:pt x="141" y="122"/>
                    <a:pt x="141" y="122"/>
                    <a:pt x="141" y="122"/>
                  </a:cubicBezTo>
                  <a:cubicBezTo>
                    <a:pt x="141" y="123"/>
                    <a:pt x="141" y="123"/>
                    <a:pt x="141" y="123"/>
                  </a:cubicBezTo>
                  <a:cubicBezTo>
                    <a:pt x="141" y="132"/>
                    <a:pt x="142" y="136"/>
                    <a:pt x="144" y="136"/>
                  </a:cubicBezTo>
                  <a:cubicBezTo>
                    <a:pt x="144" y="136"/>
                    <a:pt x="144" y="136"/>
                    <a:pt x="144" y="136"/>
                  </a:cubicBezTo>
                  <a:cubicBezTo>
                    <a:pt x="144" y="135"/>
                    <a:pt x="144" y="135"/>
                    <a:pt x="144" y="135"/>
                  </a:cubicBezTo>
                  <a:cubicBezTo>
                    <a:pt x="144" y="130"/>
                    <a:pt x="143" y="126"/>
                    <a:pt x="142" y="122"/>
                  </a:cubicBezTo>
                  <a:close/>
                  <a:moveTo>
                    <a:pt x="147" y="174"/>
                  </a:moveTo>
                  <a:cubicBezTo>
                    <a:pt x="146" y="175"/>
                    <a:pt x="146" y="175"/>
                    <a:pt x="146" y="175"/>
                  </a:cubicBezTo>
                  <a:cubicBezTo>
                    <a:pt x="147" y="176"/>
                    <a:pt x="148" y="177"/>
                    <a:pt x="149" y="178"/>
                  </a:cubicBezTo>
                  <a:cubicBezTo>
                    <a:pt x="149" y="178"/>
                    <a:pt x="149" y="178"/>
                    <a:pt x="149" y="178"/>
                  </a:cubicBezTo>
                  <a:cubicBezTo>
                    <a:pt x="151" y="176"/>
                    <a:pt x="151" y="176"/>
                    <a:pt x="151" y="176"/>
                  </a:cubicBezTo>
                  <a:cubicBezTo>
                    <a:pt x="151" y="176"/>
                    <a:pt x="151" y="176"/>
                    <a:pt x="151" y="176"/>
                  </a:cubicBezTo>
                  <a:cubicBezTo>
                    <a:pt x="149" y="174"/>
                    <a:pt x="149" y="174"/>
                    <a:pt x="149" y="174"/>
                  </a:cubicBezTo>
                  <a:lnTo>
                    <a:pt x="147" y="174"/>
                  </a:lnTo>
                  <a:close/>
                  <a:moveTo>
                    <a:pt x="148" y="80"/>
                  </a:moveTo>
                  <a:cubicBezTo>
                    <a:pt x="148" y="80"/>
                    <a:pt x="148" y="80"/>
                    <a:pt x="148" y="80"/>
                  </a:cubicBezTo>
                  <a:cubicBezTo>
                    <a:pt x="148" y="80"/>
                    <a:pt x="148" y="80"/>
                    <a:pt x="148" y="80"/>
                  </a:cubicBezTo>
                  <a:cubicBezTo>
                    <a:pt x="148" y="82"/>
                    <a:pt x="149" y="83"/>
                    <a:pt x="149" y="83"/>
                  </a:cubicBezTo>
                  <a:cubicBezTo>
                    <a:pt x="150" y="81"/>
                    <a:pt x="150" y="81"/>
                    <a:pt x="150" y="81"/>
                  </a:cubicBezTo>
                  <a:cubicBezTo>
                    <a:pt x="149" y="80"/>
                    <a:pt x="149" y="80"/>
                    <a:pt x="148" y="80"/>
                  </a:cubicBezTo>
                  <a:close/>
                  <a:moveTo>
                    <a:pt x="155" y="180"/>
                  </a:moveTo>
                  <a:cubicBezTo>
                    <a:pt x="154" y="181"/>
                    <a:pt x="154" y="181"/>
                    <a:pt x="154" y="181"/>
                  </a:cubicBezTo>
                  <a:cubicBezTo>
                    <a:pt x="154" y="182"/>
                    <a:pt x="154" y="182"/>
                    <a:pt x="154" y="182"/>
                  </a:cubicBezTo>
                  <a:cubicBezTo>
                    <a:pt x="156" y="183"/>
                    <a:pt x="156" y="183"/>
                    <a:pt x="156" y="183"/>
                  </a:cubicBezTo>
                  <a:cubicBezTo>
                    <a:pt x="157" y="183"/>
                    <a:pt x="157" y="183"/>
                    <a:pt x="157" y="183"/>
                  </a:cubicBezTo>
                  <a:cubicBezTo>
                    <a:pt x="158" y="183"/>
                    <a:pt x="158" y="183"/>
                    <a:pt x="158" y="183"/>
                  </a:cubicBezTo>
                  <a:cubicBezTo>
                    <a:pt x="158" y="182"/>
                    <a:pt x="158" y="182"/>
                    <a:pt x="158" y="182"/>
                  </a:cubicBezTo>
                  <a:cubicBezTo>
                    <a:pt x="157" y="180"/>
                    <a:pt x="157" y="180"/>
                    <a:pt x="157" y="180"/>
                  </a:cubicBezTo>
                  <a:lnTo>
                    <a:pt x="155" y="180"/>
                  </a:lnTo>
                  <a:close/>
                  <a:moveTo>
                    <a:pt x="158" y="168"/>
                  </a:moveTo>
                  <a:cubicBezTo>
                    <a:pt x="157" y="168"/>
                    <a:pt x="157" y="168"/>
                    <a:pt x="157" y="168"/>
                  </a:cubicBezTo>
                  <a:cubicBezTo>
                    <a:pt x="157" y="170"/>
                    <a:pt x="157" y="170"/>
                    <a:pt x="157" y="170"/>
                  </a:cubicBezTo>
                  <a:cubicBezTo>
                    <a:pt x="158" y="173"/>
                    <a:pt x="159" y="175"/>
                    <a:pt x="161" y="175"/>
                  </a:cubicBezTo>
                  <a:cubicBezTo>
                    <a:pt x="162" y="175"/>
                    <a:pt x="162" y="175"/>
                    <a:pt x="162" y="175"/>
                  </a:cubicBezTo>
                  <a:cubicBezTo>
                    <a:pt x="162" y="174"/>
                    <a:pt x="162" y="174"/>
                    <a:pt x="162" y="174"/>
                  </a:cubicBezTo>
                  <a:cubicBezTo>
                    <a:pt x="161" y="170"/>
                    <a:pt x="160" y="168"/>
                    <a:pt x="158" y="16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9642" tIns="44821" rIns="89642" bIns="44821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9" name="Freeform 7"/>
            <p:cNvSpPr>
              <a:spLocks noEditPoints="1"/>
            </p:cNvSpPr>
            <p:nvPr/>
          </p:nvSpPr>
          <p:spPr bwMode="auto">
            <a:xfrm>
              <a:off x="4098926" y="5446713"/>
              <a:ext cx="161925" cy="163513"/>
            </a:xfrm>
            <a:custGeom>
              <a:avLst/>
              <a:gdLst>
                <a:gd name="T0" fmla="*/ 157 w 207"/>
                <a:gd name="T1" fmla="*/ 23 h 210"/>
                <a:gd name="T2" fmla="*/ 172 w 207"/>
                <a:gd name="T3" fmla="*/ 43 h 210"/>
                <a:gd name="T4" fmla="*/ 144 w 207"/>
                <a:gd name="T5" fmla="*/ 69 h 210"/>
                <a:gd name="T6" fmla="*/ 56 w 207"/>
                <a:gd name="T7" fmla="*/ 46 h 210"/>
                <a:gd name="T8" fmla="*/ 29 w 207"/>
                <a:gd name="T9" fmla="*/ 95 h 210"/>
                <a:gd name="T10" fmla="*/ 33 w 207"/>
                <a:gd name="T11" fmla="*/ 139 h 210"/>
                <a:gd name="T12" fmla="*/ 157 w 207"/>
                <a:gd name="T13" fmla="*/ 143 h 210"/>
                <a:gd name="T14" fmla="*/ 178 w 207"/>
                <a:gd name="T15" fmla="*/ 126 h 210"/>
                <a:gd name="T16" fmla="*/ 187 w 207"/>
                <a:gd name="T17" fmla="*/ 134 h 210"/>
                <a:gd name="T18" fmla="*/ 187 w 207"/>
                <a:gd name="T19" fmla="*/ 185 h 210"/>
                <a:gd name="T20" fmla="*/ 93 w 207"/>
                <a:gd name="T21" fmla="*/ 210 h 210"/>
                <a:gd name="T22" fmla="*/ 3 w 207"/>
                <a:gd name="T23" fmla="*/ 86 h 210"/>
                <a:gd name="T24" fmla="*/ 13 w 207"/>
                <a:gd name="T25" fmla="*/ 114 h 210"/>
                <a:gd name="T26" fmla="*/ 15 w 207"/>
                <a:gd name="T27" fmla="*/ 106 h 210"/>
                <a:gd name="T28" fmla="*/ 20 w 207"/>
                <a:gd name="T29" fmla="*/ 80 h 210"/>
                <a:gd name="T30" fmla="*/ 24 w 207"/>
                <a:gd name="T31" fmla="*/ 120 h 210"/>
                <a:gd name="T32" fmla="*/ 24 w 207"/>
                <a:gd name="T33" fmla="*/ 120 h 210"/>
                <a:gd name="T34" fmla="*/ 24 w 207"/>
                <a:gd name="T35" fmla="*/ 149 h 210"/>
                <a:gd name="T36" fmla="*/ 39 w 207"/>
                <a:gd name="T37" fmla="*/ 178 h 210"/>
                <a:gd name="T38" fmla="*/ 26 w 207"/>
                <a:gd name="T39" fmla="*/ 60 h 210"/>
                <a:gd name="T40" fmla="*/ 25 w 207"/>
                <a:gd name="T41" fmla="*/ 59 h 210"/>
                <a:gd name="T42" fmla="*/ 35 w 207"/>
                <a:gd name="T43" fmla="*/ 161 h 210"/>
                <a:gd name="T44" fmla="*/ 37 w 207"/>
                <a:gd name="T45" fmla="*/ 45 h 210"/>
                <a:gd name="T46" fmla="*/ 72 w 207"/>
                <a:gd name="T47" fmla="*/ 201 h 210"/>
                <a:gd name="T48" fmla="*/ 42 w 207"/>
                <a:gd name="T49" fmla="*/ 24 h 210"/>
                <a:gd name="T50" fmla="*/ 43 w 207"/>
                <a:gd name="T51" fmla="*/ 24 h 210"/>
                <a:gd name="T52" fmla="*/ 78 w 207"/>
                <a:gd name="T53" fmla="*/ 9 h 210"/>
                <a:gd name="T54" fmla="*/ 50 w 207"/>
                <a:gd name="T55" fmla="*/ 183 h 210"/>
                <a:gd name="T56" fmla="*/ 86 w 207"/>
                <a:gd name="T57" fmla="*/ 193 h 210"/>
                <a:gd name="T58" fmla="*/ 63 w 207"/>
                <a:gd name="T59" fmla="*/ 188 h 210"/>
                <a:gd name="T60" fmla="*/ 55 w 207"/>
                <a:gd name="T61" fmla="*/ 36 h 210"/>
                <a:gd name="T62" fmla="*/ 68 w 207"/>
                <a:gd name="T63" fmla="*/ 28 h 210"/>
                <a:gd name="T64" fmla="*/ 68 w 207"/>
                <a:gd name="T65" fmla="*/ 26 h 210"/>
                <a:gd name="T66" fmla="*/ 104 w 207"/>
                <a:gd name="T67" fmla="*/ 17 h 210"/>
                <a:gd name="T68" fmla="*/ 105 w 207"/>
                <a:gd name="T69" fmla="*/ 29 h 210"/>
                <a:gd name="T70" fmla="*/ 93 w 207"/>
                <a:gd name="T71" fmla="*/ 205 h 210"/>
                <a:gd name="T72" fmla="*/ 100 w 207"/>
                <a:gd name="T73" fmla="*/ 203 h 210"/>
                <a:gd name="T74" fmla="*/ 112 w 207"/>
                <a:gd name="T75" fmla="*/ 29 h 210"/>
                <a:gd name="T76" fmla="*/ 113 w 207"/>
                <a:gd name="T77" fmla="*/ 189 h 210"/>
                <a:gd name="T78" fmla="*/ 118 w 207"/>
                <a:gd name="T79" fmla="*/ 20 h 210"/>
                <a:gd name="T80" fmla="*/ 118 w 207"/>
                <a:gd name="T81" fmla="*/ 20 h 210"/>
                <a:gd name="T82" fmla="*/ 116 w 207"/>
                <a:gd name="T83" fmla="*/ 10 h 210"/>
                <a:gd name="T84" fmla="*/ 136 w 207"/>
                <a:gd name="T85" fmla="*/ 187 h 210"/>
                <a:gd name="T86" fmla="*/ 125 w 207"/>
                <a:gd name="T87" fmla="*/ 23 h 210"/>
                <a:gd name="T88" fmla="*/ 125 w 207"/>
                <a:gd name="T89" fmla="*/ 23 h 210"/>
                <a:gd name="T90" fmla="*/ 128 w 207"/>
                <a:gd name="T91" fmla="*/ 180 h 210"/>
                <a:gd name="T92" fmla="*/ 146 w 207"/>
                <a:gd name="T93" fmla="*/ 33 h 210"/>
                <a:gd name="T94" fmla="*/ 150 w 207"/>
                <a:gd name="T95" fmla="*/ 163 h 210"/>
                <a:gd name="T96" fmla="*/ 168 w 207"/>
                <a:gd name="T97" fmla="*/ 40 h 210"/>
                <a:gd name="T98" fmla="*/ 174 w 207"/>
                <a:gd name="T99" fmla="*/ 145 h 210"/>
                <a:gd name="T100" fmla="*/ 182 w 207"/>
                <a:gd name="T101" fmla="*/ 137 h 210"/>
                <a:gd name="T102" fmla="*/ 198 w 207"/>
                <a:gd name="T103" fmla="*/ 166 h 210"/>
                <a:gd name="T104" fmla="*/ 184 w 207"/>
                <a:gd name="T105" fmla="*/ 177 h 210"/>
                <a:gd name="T106" fmla="*/ 183 w 207"/>
                <a:gd name="T107" fmla="*/ 174 h 2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07" h="210">
                  <a:moveTo>
                    <a:pt x="108" y="0"/>
                  </a:moveTo>
                  <a:cubicBezTo>
                    <a:pt x="108" y="0"/>
                    <a:pt x="108" y="0"/>
                    <a:pt x="108" y="0"/>
                  </a:cubicBezTo>
                  <a:cubicBezTo>
                    <a:pt x="110" y="2"/>
                    <a:pt x="115" y="4"/>
                    <a:pt x="122" y="5"/>
                  </a:cubicBezTo>
                  <a:cubicBezTo>
                    <a:pt x="127" y="5"/>
                    <a:pt x="137" y="10"/>
                    <a:pt x="153" y="21"/>
                  </a:cubicBezTo>
                  <a:cubicBezTo>
                    <a:pt x="157" y="23"/>
                    <a:pt x="157" y="23"/>
                    <a:pt x="157" y="23"/>
                  </a:cubicBezTo>
                  <a:cubicBezTo>
                    <a:pt x="159" y="23"/>
                    <a:pt x="159" y="23"/>
                    <a:pt x="159" y="23"/>
                  </a:cubicBezTo>
                  <a:cubicBezTo>
                    <a:pt x="166" y="26"/>
                    <a:pt x="166" y="26"/>
                    <a:pt x="166" y="26"/>
                  </a:cubicBezTo>
                  <a:cubicBezTo>
                    <a:pt x="172" y="31"/>
                    <a:pt x="176" y="35"/>
                    <a:pt x="177" y="37"/>
                  </a:cubicBezTo>
                  <a:cubicBezTo>
                    <a:pt x="177" y="38"/>
                    <a:pt x="177" y="38"/>
                    <a:pt x="177" y="38"/>
                  </a:cubicBezTo>
                  <a:cubicBezTo>
                    <a:pt x="177" y="39"/>
                    <a:pt x="175" y="40"/>
                    <a:pt x="172" y="43"/>
                  </a:cubicBezTo>
                  <a:cubicBezTo>
                    <a:pt x="172" y="47"/>
                    <a:pt x="167" y="55"/>
                    <a:pt x="157" y="67"/>
                  </a:cubicBezTo>
                  <a:cubicBezTo>
                    <a:pt x="157" y="68"/>
                    <a:pt x="157" y="68"/>
                    <a:pt x="157" y="68"/>
                  </a:cubicBezTo>
                  <a:cubicBezTo>
                    <a:pt x="158" y="72"/>
                    <a:pt x="158" y="72"/>
                    <a:pt x="158" y="72"/>
                  </a:cubicBezTo>
                  <a:cubicBezTo>
                    <a:pt x="154" y="72"/>
                    <a:pt x="151" y="73"/>
                    <a:pt x="148" y="75"/>
                  </a:cubicBezTo>
                  <a:cubicBezTo>
                    <a:pt x="146" y="75"/>
                    <a:pt x="145" y="73"/>
                    <a:pt x="144" y="69"/>
                  </a:cubicBezTo>
                  <a:cubicBezTo>
                    <a:pt x="137" y="65"/>
                    <a:pt x="133" y="62"/>
                    <a:pt x="133" y="59"/>
                  </a:cubicBezTo>
                  <a:cubicBezTo>
                    <a:pt x="137" y="47"/>
                    <a:pt x="137" y="47"/>
                    <a:pt x="137" y="47"/>
                  </a:cubicBezTo>
                  <a:cubicBezTo>
                    <a:pt x="137" y="43"/>
                    <a:pt x="129" y="40"/>
                    <a:pt x="114" y="38"/>
                  </a:cubicBezTo>
                  <a:cubicBezTo>
                    <a:pt x="90" y="36"/>
                    <a:pt x="90" y="36"/>
                    <a:pt x="90" y="36"/>
                  </a:cubicBezTo>
                  <a:cubicBezTo>
                    <a:pt x="82" y="36"/>
                    <a:pt x="71" y="39"/>
                    <a:pt x="56" y="46"/>
                  </a:cubicBezTo>
                  <a:cubicBezTo>
                    <a:pt x="49" y="50"/>
                    <a:pt x="43" y="59"/>
                    <a:pt x="38" y="71"/>
                  </a:cubicBezTo>
                  <a:cubicBezTo>
                    <a:pt x="35" y="83"/>
                    <a:pt x="32" y="89"/>
                    <a:pt x="30" y="92"/>
                  </a:cubicBezTo>
                  <a:cubicBezTo>
                    <a:pt x="26" y="89"/>
                    <a:pt x="26" y="89"/>
                    <a:pt x="26" y="89"/>
                  </a:cubicBezTo>
                  <a:cubicBezTo>
                    <a:pt x="25" y="91"/>
                    <a:pt x="24" y="93"/>
                    <a:pt x="24" y="97"/>
                  </a:cubicBezTo>
                  <a:cubicBezTo>
                    <a:pt x="29" y="95"/>
                    <a:pt x="29" y="95"/>
                    <a:pt x="29" y="95"/>
                  </a:cubicBezTo>
                  <a:cubicBezTo>
                    <a:pt x="29" y="95"/>
                    <a:pt x="30" y="96"/>
                    <a:pt x="30" y="97"/>
                  </a:cubicBezTo>
                  <a:cubicBezTo>
                    <a:pt x="28" y="114"/>
                    <a:pt x="28" y="114"/>
                    <a:pt x="28" y="114"/>
                  </a:cubicBezTo>
                  <a:cubicBezTo>
                    <a:pt x="28" y="114"/>
                    <a:pt x="31" y="121"/>
                    <a:pt x="34" y="135"/>
                  </a:cubicBezTo>
                  <a:cubicBezTo>
                    <a:pt x="33" y="137"/>
                    <a:pt x="33" y="137"/>
                    <a:pt x="33" y="137"/>
                  </a:cubicBezTo>
                  <a:cubicBezTo>
                    <a:pt x="33" y="139"/>
                    <a:pt x="33" y="139"/>
                    <a:pt x="33" y="139"/>
                  </a:cubicBezTo>
                  <a:cubicBezTo>
                    <a:pt x="35" y="140"/>
                    <a:pt x="35" y="144"/>
                    <a:pt x="36" y="151"/>
                  </a:cubicBezTo>
                  <a:cubicBezTo>
                    <a:pt x="38" y="158"/>
                    <a:pt x="45" y="165"/>
                    <a:pt x="57" y="170"/>
                  </a:cubicBezTo>
                  <a:cubicBezTo>
                    <a:pt x="76" y="184"/>
                    <a:pt x="76" y="184"/>
                    <a:pt x="76" y="184"/>
                  </a:cubicBezTo>
                  <a:cubicBezTo>
                    <a:pt x="97" y="184"/>
                    <a:pt x="116" y="180"/>
                    <a:pt x="133" y="170"/>
                  </a:cubicBezTo>
                  <a:cubicBezTo>
                    <a:pt x="149" y="156"/>
                    <a:pt x="157" y="147"/>
                    <a:pt x="157" y="143"/>
                  </a:cubicBezTo>
                  <a:cubicBezTo>
                    <a:pt x="156" y="137"/>
                    <a:pt x="156" y="137"/>
                    <a:pt x="156" y="137"/>
                  </a:cubicBezTo>
                  <a:cubicBezTo>
                    <a:pt x="156" y="136"/>
                    <a:pt x="156" y="136"/>
                    <a:pt x="156" y="136"/>
                  </a:cubicBezTo>
                  <a:cubicBezTo>
                    <a:pt x="156" y="135"/>
                    <a:pt x="162" y="129"/>
                    <a:pt x="172" y="119"/>
                  </a:cubicBezTo>
                  <a:cubicBezTo>
                    <a:pt x="172" y="119"/>
                    <a:pt x="174" y="121"/>
                    <a:pt x="178" y="124"/>
                  </a:cubicBezTo>
                  <a:cubicBezTo>
                    <a:pt x="178" y="126"/>
                    <a:pt x="178" y="126"/>
                    <a:pt x="178" y="126"/>
                  </a:cubicBezTo>
                  <a:cubicBezTo>
                    <a:pt x="176" y="126"/>
                    <a:pt x="176" y="126"/>
                    <a:pt x="176" y="126"/>
                  </a:cubicBezTo>
                  <a:cubicBezTo>
                    <a:pt x="173" y="126"/>
                    <a:pt x="173" y="126"/>
                    <a:pt x="173" y="126"/>
                  </a:cubicBezTo>
                  <a:cubicBezTo>
                    <a:pt x="173" y="126"/>
                    <a:pt x="173" y="126"/>
                    <a:pt x="173" y="126"/>
                  </a:cubicBezTo>
                  <a:cubicBezTo>
                    <a:pt x="173" y="127"/>
                    <a:pt x="173" y="127"/>
                    <a:pt x="173" y="127"/>
                  </a:cubicBezTo>
                  <a:cubicBezTo>
                    <a:pt x="182" y="128"/>
                    <a:pt x="187" y="130"/>
                    <a:pt x="187" y="134"/>
                  </a:cubicBezTo>
                  <a:cubicBezTo>
                    <a:pt x="190" y="139"/>
                    <a:pt x="194" y="147"/>
                    <a:pt x="199" y="157"/>
                  </a:cubicBezTo>
                  <a:cubicBezTo>
                    <a:pt x="200" y="157"/>
                    <a:pt x="201" y="160"/>
                    <a:pt x="202" y="166"/>
                  </a:cubicBezTo>
                  <a:cubicBezTo>
                    <a:pt x="205" y="167"/>
                    <a:pt x="207" y="168"/>
                    <a:pt x="207" y="170"/>
                  </a:cubicBezTo>
                  <a:cubicBezTo>
                    <a:pt x="207" y="172"/>
                    <a:pt x="206" y="173"/>
                    <a:pt x="203" y="173"/>
                  </a:cubicBezTo>
                  <a:cubicBezTo>
                    <a:pt x="197" y="175"/>
                    <a:pt x="192" y="179"/>
                    <a:pt x="187" y="185"/>
                  </a:cubicBezTo>
                  <a:cubicBezTo>
                    <a:pt x="179" y="177"/>
                    <a:pt x="174" y="173"/>
                    <a:pt x="174" y="173"/>
                  </a:cubicBezTo>
                  <a:cubicBezTo>
                    <a:pt x="154" y="185"/>
                    <a:pt x="154" y="185"/>
                    <a:pt x="154" y="185"/>
                  </a:cubicBezTo>
                  <a:cubicBezTo>
                    <a:pt x="148" y="189"/>
                    <a:pt x="141" y="193"/>
                    <a:pt x="136" y="197"/>
                  </a:cubicBezTo>
                  <a:cubicBezTo>
                    <a:pt x="98" y="209"/>
                    <a:pt x="98" y="209"/>
                    <a:pt x="98" y="209"/>
                  </a:cubicBezTo>
                  <a:cubicBezTo>
                    <a:pt x="93" y="210"/>
                    <a:pt x="93" y="210"/>
                    <a:pt x="93" y="210"/>
                  </a:cubicBezTo>
                  <a:cubicBezTo>
                    <a:pt x="85" y="210"/>
                    <a:pt x="73" y="207"/>
                    <a:pt x="58" y="203"/>
                  </a:cubicBezTo>
                  <a:cubicBezTo>
                    <a:pt x="42" y="196"/>
                    <a:pt x="33" y="190"/>
                    <a:pt x="32" y="186"/>
                  </a:cubicBezTo>
                  <a:cubicBezTo>
                    <a:pt x="11" y="162"/>
                    <a:pt x="1" y="143"/>
                    <a:pt x="1" y="130"/>
                  </a:cubicBezTo>
                  <a:cubicBezTo>
                    <a:pt x="0" y="118"/>
                    <a:pt x="0" y="118"/>
                    <a:pt x="0" y="118"/>
                  </a:cubicBezTo>
                  <a:cubicBezTo>
                    <a:pt x="2" y="108"/>
                    <a:pt x="3" y="98"/>
                    <a:pt x="3" y="86"/>
                  </a:cubicBezTo>
                  <a:cubicBezTo>
                    <a:pt x="13" y="63"/>
                    <a:pt x="13" y="63"/>
                    <a:pt x="13" y="63"/>
                  </a:cubicBezTo>
                  <a:cubicBezTo>
                    <a:pt x="13" y="56"/>
                    <a:pt x="17" y="48"/>
                    <a:pt x="26" y="37"/>
                  </a:cubicBezTo>
                  <a:cubicBezTo>
                    <a:pt x="31" y="26"/>
                    <a:pt x="44" y="16"/>
                    <a:pt x="66" y="6"/>
                  </a:cubicBezTo>
                  <a:cubicBezTo>
                    <a:pt x="74" y="4"/>
                    <a:pt x="88" y="2"/>
                    <a:pt x="108" y="0"/>
                  </a:cubicBezTo>
                  <a:close/>
                  <a:moveTo>
                    <a:pt x="13" y="114"/>
                  </a:moveTo>
                  <a:cubicBezTo>
                    <a:pt x="13" y="115"/>
                    <a:pt x="13" y="115"/>
                    <a:pt x="13" y="115"/>
                  </a:cubicBezTo>
                  <a:cubicBezTo>
                    <a:pt x="13" y="117"/>
                    <a:pt x="14" y="119"/>
                    <a:pt x="16" y="119"/>
                  </a:cubicBezTo>
                  <a:cubicBezTo>
                    <a:pt x="18" y="119"/>
                    <a:pt x="18" y="116"/>
                    <a:pt x="17" y="108"/>
                  </a:cubicBezTo>
                  <a:cubicBezTo>
                    <a:pt x="16" y="106"/>
                    <a:pt x="16" y="106"/>
                    <a:pt x="16" y="106"/>
                  </a:cubicBezTo>
                  <a:cubicBezTo>
                    <a:pt x="15" y="106"/>
                    <a:pt x="15" y="106"/>
                    <a:pt x="15" y="106"/>
                  </a:cubicBezTo>
                  <a:cubicBezTo>
                    <a:pt x="15" y="106"/>
                    <a:pt x="14" y="109"/>
                    <a:pt x="13" y="114"/>
                  </a:cubicBezTo>
                  <a:close/>
                  <a:moveTo>
                    <a:pt x="28" y="67"/>
                  </a:moveTo>
                  <a:cubicBezTo>
                    <a:pt x="26" y="67"/>
                    <a:pt x="26" y="67"/>
                    <a:pt x="26" y="67"/>
                  </a:cubicBezTo>
                  <a:cubicBezTo>
                    <a:pt x="20" y="78"/>
                    <a:pt x="20" y="78"/>
                    <a:pt x="20" y="78"/>
                  </a:cubicBezTo>
                  <a:cubicBezTo>
                    <a:pt x="20" y="80"/>
                    <a:pt x="20" y="80"/>
                    <a:pt x="20" y="80"/>
                  </a:cubicBezTo>
                  <a:cubicBezTo>
                    <a:pt x="21" y="81"/>
                    <a:pt x="21" y="81"/>
                    <a:pt x="21" y="81"/>
                  </a:cubicBezTo>
                  <a:cubicBezTo>
                    <a:pt x="22" y="81"/>
                    <a:pt x="22" y="81"/>
                    <a:pt x="22" y="81"/>
                  </a:cubicBezTo>
                  <a:cubicBezTo>
                    <a:pt x="23" y="81"/>
                    <a:pt x="25" y="77"/>
                    <a:pt x="28" y="69"/>
                  </a:cubicBezTo>
                  <a:lnTo>
                    <a:pt x="28" y="67"/>
                  </a:lnTo>
                  <a:close/>
                  <a:moveTo>
                    <a:pt x="24" y="120"/>
                  </a:moveTo>
                  <a:cubicBezTo>
                    <a:pt x="22" y="122"/>
                    <a:pt x="22" y="124"/>
                    <a:pt x="22" y="126"/>
                  </a:cubicBezTo>
                  <a:cubicBezTo>
                    <a:pt x="22" y="127"/>
                    <a:pt x="23" y="130"/>
                    <a:pt x="25" y="133"/>
                  </a:cubicBezTo>
                  <a:cubicBezTo>
                    <a:pt x="26" y="138"/>
                    <a:pt x="28" y="140"/>
                    <a:pt x="30" y="140"/>
                  </a:cubicBezTo>
                  <a:cubicBezTo>
                    <a:pt x="30" y="139"/>
                    <a:pt x="30" y="139"/>
                    <a:pt x="30" y="139"/>
                  </a:cubicBezTo>
                  <a:cubicBezTo>
                    <a:pt x="30" y="135"/>
                    <a:pt x="28" y="129"/>
                    <a:pt x="24" y="120"/>
                  </a:cubicBezTo>
                  <a:close/>
                  <a:moveTo>
                    <a:pt x="24" y="149"/>
                  </a:moveTo>
                  <a:cubicBezTo>
                    <a:pt x="22" y="149"/>
                    <a:pt x="22" y="149"/>
                    <a:pt x="22" y="149"/>
                  </a:cubicBezTo>
                  <a:cubicBezTo>
                    <a:pt x="22" y="151"/>
                    <a:pt x="22" y="151"/>
                    <a:pt x="22" y="151"/>
                  </a:cubicBezTo>
                  <a:cubicBezTo>
                    <a:pt x="23" y="153"/>
                    <a:pt x="25" y="154"/>
                    <a:pt x="27" y="154"/>
                  </a:cubicBezTo>
                  <a:cubicBezTo>
                    <a:pt x="27" y="153"/>
                    <a:pt x="26" y="151"/>
                    <a:pt x="24" y="149"/>
                  </a:cubicBezTo>
                  <a:close/>
                  <a:moveTo>
                    <a:pt x="26" y="166"/>
                  </a:moveTo>
                  <a:cubicBezTo>
                    <a:pt x="24" y="166"/>
                    <a:pt x="24" y="166"/>
                    <a:pt x="24" y="166"/>
                  </a:cubicBezTo>
                  <a:cubicBezTo>
                    <a:pt x="24" y="167"/>
                    <a:pt x="24" y="167"/>
                    <a:pt x="24" y="167"/>
                  </a:cubicBezTo>
                  <a:cubicBezTo>
                    <a:pt x="24" y="170"/>
                    <a:pt x="28" y="174"/>
                    <a:pt x="35" y="178"/>
                  </a:cubicBezTo>
                  <a:cubicBezTo>
                    <a:pt x="39" y="178"/>
                    <a:pt x="39" y="178"/>
                    <a:pt x="39" y="178"/>
                  </a:cubicBezTo>
                  <a:cubicBezTo>
                    <a:pt x="39" y="178"/>
                    <a:pt x="39" y="178"/>
                    <a:pt x="39" y="178"/>
                  </a:cubicBezTo>
                  <a:cubicBezTo>
                    <a:pt x="39" y="175"/>
                    <a:pt x="35" y="171"/>
                    <a:pt x="26" y="166"/>
                  </a:cubicBezTo>
                  <a:close/>
                  <a:moveTo>
                    <a:pt x="25" y="59"/>
                  </a:moveTo>
                  <a:cubicBezTo>
                    <a:pt x="25" y="59"/>
                    <a:pt x="25" y="59"/>
                    <a:pt x="25" y="59"/>
                  </a:cubicBezTo>
                  <a:cubicBezTo>
                    <a:pt x="26" y="60"/>
                    <a:pt x="26" y="60"/>
                    <a:pt x="26" y="60"/>
                  </a:cubicBezTo>
                  <a:cubicBezTo>
                    <a:pt x="27" y="60"/>
                    <a:pt x="27" y="60"/>
                    <a:pt x="27" y="60"/>
                  </a:cubicBezTo>
                  <a:cubicBezTo>
                    <a:pt x="29" y="58"/>
                    <a:pt x="31" y="56"/>
                    <a:pt x="31" y="54"/>
                  </a:cubicBezTo>
                  <a:cubicBezTo>
                    <a:pt x="31" y="54"/>
                    <a:pt x="31" y="54"/>
                    <a:pt x="31" y="54"/>
                  </a:cubicBezTo>
                  <a:cubicBezTo>
                    <a:pt x="30" y="54"/>
                    <a:pt x="30" y="54"/>
                    <a:pt x="30" y="54"/>
                  </a:cubicBezTo>
                  <a:cubicBezTo>
                    <a:pt x="27" y="55"/>
                    <a:pt x="25" y="57"/>
                    <a:pt x="25" y="59"/>
                  </a:cubicBezTo>
                  <a:close/>
                  <a:moveTo>
                    <a:pt x="30" y="157"/>
                  </a:moveTo>
                  <a:cubicBezTo>
                    <a:pt x="30" y="159"/>
                    <a:pt x="30" y="159"/>
                    <a:pt x="30" y="159"/>
                  </a:cubicBezTo>
                  <a:cubicBezTo>
                    <a:pt x="32" y="161"/>
                    <a:pt x="33" y="162"/>
                    <a:pt x="34" y="162"/>
                  </a:cubicBezTo>
                  <a:cubicBezTo>
                    <a:pt x="35" y="162"/>
                    <a:pt x="35" y="162"/>
                    <a:pt x="35" y="162"/>
                  </a:cubicBezTo>
                  <a:cubicBezTo>
                    <a:pt x="35" y="161"/>
                    <a:pt x="35" y="161"/>
                    <a:pt x="35" y="161"/>
                  </a:cubicBezTo>
                  <a:cubicBezTo>
                    <a:pt x="34" y="158"/>
                    <a:pt x="33" y="157"/>
                    <a:pt x="30" y="157"/>
                  </a:cubicBezTo>
                  <a:close/>
                  <a:moveTo>
                    <a:pt x="37" y="45"/>
                  </a:moveTo>
                  <a:cubicBezTo>
                    <a:pt x="38" y="45"/>
                    <a:pt x="38" y="45"/>
                    <a:pt x="38" y="45"/>
                  </a:cubicBezTo>
                  <a:cubicBezTo>
                    <a:pt x="41" y="43"/>
                    <a:pt x="43" y="41"/>
                    <a:pt x="43" y="39"/>
                  </a:cubicBezTo>
                  <a:cubicBezTo>
                    <a:pt x="40" y="39"/>
                    <a:pt x="38" y="41"/>
                    <a:pt x="37" y="45"/>
                  </a:cubicBezTo>
                  <a:close/>
                  <a:moveTo>
                    <a:pt x="37" y="184"/>
                  </a:moveTo>
                  <a:cubicBezTo>
                    <a:pt x="39" y="187"/>
                    <a:pt x="48" y="193"/>
                    <a:pt x="63" y="200"/>
                  </a:cubicBezTo>
                  <a:cubicBezTo>
                    <a:pt x="71" y="202"/>
                    <a:pt x="71" y="202"/>
                    <a:pt x="71" y="202"/>
                  </a:cubicBezTo>
                  <a:cubicBezTo>
                    <a:pt x="72" y="202"/>
                    <a:pt x="72" y="202"/>
                    <a:pt x="72" y="202"/>
                  </a:cubicBezTo>
                  <a:cubicBezTo>
                    <a:pt x="72" y="201"/>
                    <a:pt x="72" y="201"/>
                    <a:pt x="72" y="201"/>
                  </a:cubicBezTo>
                  <a:cubicBezTo>
                    <a:pt x="56" y="195"/>
                    <a:pt x="47" y="189"/>
                    <a:pt x="43" y="184"/>
                  </a:cubicBezTo>
                  <a:cubicBezTo>
                    <a:pt x="42" y="183"/>
                    <a:pt x="41" y="183"/>
                    <a:pt x="40" y="183"/>
                  </a:cubicBezTo>
                  <a:cubicBezTo>
                    <a:pt x="38" y="183"/>
                    <a:pt x="38" y="183"/>
                    <a:pt x="38" y="183"/>
                  </a:cubicBezTo>
                  <a:cubicBezTo>
                    <a:pt x="38" y="183"/>
                    <a:pt x="37" y="183"/>
                    <a:pt x="37" y="184"/>
                  </a:cubicBezTo>
                  <a:close/>
                  <a:moveTo>
                    <a:pt x="42" y="24"/>
                  </a:moveTo>
                  <a:cubicBezTo>
                    <a:pt x="40" y="25"/>
                    <a:pt x="40" y="25"/>
                    <a:pt x="40" y="25"/>
                  </a:cubicBezTo>
                  <a:cubicBezTo>
                    <a:pt x="40" y="26"/>
                    <a:pt x="40" y="26"/>
                    <a:pt x="40" y="26"/>
                  </a:cubicBezTo>
                  <a:cubicBezTo>
                    <a:pt x="41" y="26"/>
                    <a:pt x="41" y="26"/>
                    <a:pt x="41" y="26"/>
                  </a:cubicBezTo>
                  <a:cubicBezTo>
                    <a:pt x="43" y="24"/>
                    <a:pt x="43" y="24"/>
                    <a:pt x="43" y="24"/>
                  </a:cubicBezTo>
                  <a:cubicBezTo>
                    <a:pt x="43" y="24"/>
                    <a:pt x="43" y="24"/>
                    <a:pt x="43" y="24"/>
                  </a:cubicBezTo>
                  <a:lnTo>
                    <a:pt x="42" y="24"/>
                  </a:lnTo>
                  <a:close/>
                  <a:moveTo>
                    <a:pt x="47" y="20"/>
                  </a:moveTo>
                  <a:cubicBezTo>
                    <a:pt x="47" y="21"/>
                    <a:pt x="47" y="21"/>
                    <a:pt x="47" y="21"/>
                  </a:cubicBezTo>
                  <a:cubicBezTo>
                    <a:pt x="66" y="14"/>
                    <a:pt x="66" y="14"/>
                    <a:pt x="66" y="14"/>
                  </a:cubicBezTo>
                  <a:cubicBezTo>
                    <a:pt x="78" y="9"/>
                    <a:pt x="78" y="9"/>
                    <a:pt x="78" y="9"/>
                  </a:cubicBezTo>
                  <a:cubicBezTo>
                    <a:pt x="82" y="8"/>
                    <a:pt x="85" y="7"/>
                    <a:pt x="85" y="6"/>
                  </a:cubicBezTo>
                  <a:cubicBezTo>
                    <a:pt x="85" y="6"/>
                    <a:pt x="85" y="6"/>
                    <a:pt x="85" y="6"/>
                  </a:cubicBezTo>
                  <a:cubicBezTo>
                    <a:pt x="74" y="6"/>
                    <a:pt x="62" y="11"/>
                    <a:pt x="47" y="20"/>
                  </a:cubicBezTo>
                  <a:close/>
                  <a:moveTo>
                    <a:pt x="51" y="183"/>
                  </a:moveTo>
                  <a:cubicBezTo>
                    <a:pt x="50" y="183"/>
                    <a:pt x="50" y="183"/>
                    <a:pt x="50" y="183"/>
                  </a:cubicBezTo>
                  <a:cubicBezTo>
                    <a:pt x="50" y="185"/>
                    <a:pt x="54" y="187"/>
                    <a:pt x="63" y="190"/>
                  </a:cubicBezTo>
                  <a:cubicBezTo>
                    <a:pt x="81" y="196"/>
                    <a:pt x="81" y="196"/>
                    <a:pt x="81" y="196"/>
                  </a:cubicBezTo>
                  <a:cubicBezTo>
                    <a:pt x="84" y="196"/>
                    <a:pt x="84" y="196"/>
                    <a:pt x="84" y="196"/>
                  </a:cubicBezTo>
                  <a:cubicBezTo>
                    <a:pt x="86" y="194"/>
                    <a:pt x="86" y="194"/>
                    <a:pt x="86" y="194"/>
                  </a:cubicBezTo>
                  <a:cubicBezTo>
                    <a:pt x="86" y="193"/>
                    <a:pt x="86" y="193"/>
                    <a:pt x="86" y="193"/>
                  </a:cubicBezTo>
                  <a:cubicBezTo>
                    <a:pt x="85" y="193"/>
                    <a:pt x="85" y="193"/>
                    <a:pt x="85" y="193"/>
                  </a:cubicBezTo>
                  <a:cubicBezTo>
                    <a:pt x="81" y="193"/>
                    <a:pt x="76" y="191"/>
                    <a:pt x="72" y="188"/>
                  </a:cubicBezTo>
                  <a:cubicBezTo>
                    <a:pt x="66" y="186"/>
                    <a:pt x="66" y="186"/>
                    <a:pt x="66" y="186"/>
                  </a:cubicBezTo>
                  <a:cubicBezTo>
                    <a:pt x="65" y="186"/>
                    <a:pt x="65" y="186"/>
                    <a:pt x="65" y="186"/>
                  </a:cubicBezTo>
                  <a:cubicBezTo>
                    <a:pt x="63" y="188"/>
                    <a:pt x="63" y="188"/>
                    <a:pt x="63" y="188"/>
                  </a:cubicBezTo>
                  <a:cubicBezTo>
                    <a:pt x="63" y="188"/>
                    <a:pt x="63" y="188"/>
                    <a:pt x="63" y="188"/>
                  </a:cubicBezTo>
                  <a:cubicBezTo>
                    <a:pt x="61" y="188"/>
                    <a:pt x="57" y="186"/>
                    <a:pt x="51" y="183"/>
                  </a:cubicBezTo>
                  <a:close/>
                  <a:moveTo>
                    <a:pt x="56" y="33"/>
                  </a:moveTo>
                  <a:cubicBezTo>
                    <a:pt x="55" y="36"/>
                    <a:pt x="55" y="36"/>
                    <a:pt x="55" y="36"/>
                  </a:cubicBezTo>
                  <a:cubicBezTo>
                    <a:pt x="55" y="36"/>
                    <a:pt x="55" y="36"/>
                    <a:pt x="55" y="36"/>
                  </a:cubicBezTo>
                  <a:cubicBezTo>
                    <a:pt x="56" y="36"/>
                    <a:pt x="56" y="36"/>
                    <a:pt x="56" y="36"/>
                  </a:cubicBezTo>
                  <a:cubicBezTo>
                    <a:pt x="58" y="34"/>
                    <a:pt x="58" y="34"/>
                    <a:pt x="58" y="34"/>
                  </a:cubicBezTo>
                  <a:lnTo>
                    <a:pt x="56" y="33"/>
                  </a:lnTo>
                  <a:close/>
                  <a:moveTo>
                    <a:pt x="68" y="26"/>
                  </a:moveTo>
                  <a:cubicBezTo>
                    <a:pt x="68" y="28"/>
                    <a:pt x="68" y="28"/>
                    <a:pt x="68" y="28"/>
                  </a:cubicBezTo>
                  <a:cubicBezTo>
                    <a:pt x="69" y="28"/>
                    <a:pt x="69" y="28"/>
                    <a:pt x="69" y="28"/>
                  </a:cubicBezTo>
                  <a:cubicBezTo>
                    <a:pt x="75" y="27"/>
                    <a:pt x="78" y="26"/>
                    <a:pt x="78" y="24"/>
                  </a:cubicBezTo>
                  <a:cubicBezTo>
                    <a:pt x="77" y="23"/>
                    <a:pt x="77" y="23"/>
                    <a:pt x="77" y="23"/>
                  </a:cubicBezTo>
                  <a:cubicBezTo>
                    <a:pt x="76" y="23"/>
                    <a:pt x="76" y="23"/>
                    <a:pt x="76" y="23"/>
                  </a:cubicBezTo>
                  <a:cubicBezTo>
                    <a:pt x="71" y="25"/>
                    <a:pt x="68" y="26"/>
                    <a:pt x="68" y="26"/>
                  </a:cubicBezTo>
                  <a:close/>
                  <a:moveTo>
                    <a:pt x="82" y="20"/>
                  </a:moveTo>
                  <a:cubicBezTo>
                    <a:pt x="82" y="21"/>
                    <a:pt x="82" y="21"/>
                    <a:pt x="82" y="21"/>
                  </a:cubicBezTo>
                  <a:cubicBezTo>
                    <a:pt x="86" y="22"/>
                    <a:pt x="86" y="22"/>
                    <a:pt x="86" y="22"/>
                  </a:cubicBezTo>
                  <a:cubicBezTo>
                    <a:pt x="100" y="22"/>
                    <a:pt x="108" y="21"/>
                    <a:pt x="110" y="19"/>
                  </a:cubicBezTo>
                  <a:cubicBezTo>
                    <a:pt x="110" y="18"/>
                    <a:pt x="108" y="17"/>
                    <a:pt x="104" y="17"/>
                  </a:cubicBezTo>
                  <a:cubicBezTo>
                    <a:pt x="94" y="17"/>
                    <a:pt x="86" y="18"/>
                    <a:pt x="82" y="20"/>
                  </a:cubicBezTo>
                  <a:close/>
                  <a:moveTo>
                    <a:pt x="88" y="30"/>
                  </a:moveTo>
                  <a:cubicBezTo>
                    <a:pt x="92" y="31"/>
                    <a:pt x="92" y="31"/>
                    <a:pt x="92" y="31"/>
                  </a:cubicBezTo>
                  <a:cubicBezTo>
                    <a:pt x="92" y="31"/>
                    <a:pt x="92" y="31"/>
                    <a:pt x="92" y="31"/>
                  </a:cubicBezTo>
                  <a:cubicBezTo>
                    <a:pt x="100" y="31"/>
                    <a:pt x="104" y="30"/>
                    <a:pt x="105" y="29"/>
                  </a:cubicBezTo>
                  <a:cubicBezTo>
                    <a:pt x="105" y="28"/>
                    <a:pt x="105" y="28"/>
                    <a:pt x="105" y="28"/>
                  </a:cubicBezTo>
                  <a:cubicBezTo>
                    <a:pt x="101" y="28"/>
                    <a:pt x="101" y="28"/>
                    <a:pt x="101" y="28"/>
                  </a:cubicBezTo>
                  <a:cubicBezTo>
                    <a:pt x="92" y="28"/>
                    <a:pt x="88" y="29"/>
                    <a:pt x="88" y="30"/>
                  </a:cubicBezTo>
                  <a:close/>
                  <a:moveTo>
                    <a:pt x="93" y="205"/>
                  </a:moveTo>
                  <a:cubicBezTo>
                    <a:pt x="93" y="205"/>
                    <a:pt x="93" y="205"/>
                    <a:pt x="93" y="205"/>
                  </a:cubicBezTo>
                  <a:cubicBezTo>
                    <a:pt x="93" y="206"/>
                    <a:pt x="95" y="207"/>
                    <a:pt x="100" y="208"/>
                  </a:cubicBezTo>
                  <a:cubicBezTo>
                    <a:pt x="100" y="206"/>
                    <a:pt x="100" y="206"/>
                    <a:pt x="100" y="206"/>
                  </a:cubicBezTo>
                  <a:cubicBezTo>
                    <a:pt x="100" y="205"/>
                    <a:pt x="100" y="205"/>
                    <a:pt x="100" y="205"/>
                  </a:cubicBezTo>
                  <a:cubicBezTo>
                    <a:pt x="101" y="204"/>
                    <a:pt x="101" y="204"/>
                    <a:pt x="101" y="204"/>
                  </a:cubicBezTo>
                  <a:cubicBezTo>
                    <a:pt x="100" y="203"/>
                    <a:pt x="100" y="203"/>
                    <a:pt x="100" y="203"/>
                  </a:cubicBezTo>
                  <a:cubicBezTo>
                    <a:pt x="98" y="203"/>
                    <a:pt x="98" y="203"/>
                    <a:pt x="98" y="203"/>
                  </a:cubicBezTo>
                  <a:cubicBezTo>
                    <a:pt x="94" y="203"/>
                    <a:pt x="93" y="204"/>
                    <a:pt x="93" y="205"/>
                  </a:cubicBezTo>
                  <a:close/>
                  <a:moveTo>
                    <a:pt x="115" y="28"/>
                  </a:moveTo>
                  <a:cubicBezTo>
                    <a:pt x="112" y="28"/>
                    <a:pt x="112" y="28"/>
                    <a:pt x="112" y="28"/>
                  </a:cubicBezTo>
                  <a:cubicBezTo>
                    <a:pt x="112" y="29"/>
                    <a:pt x="112" y="29"/>
                    <a:pt x="112" y="29"/>
                  </a:cubicBezTo>
                  <a:cubicBezTo>
                    <a:pt x="112" y="29"/>
                    <a:pt x="115" y="30"/>
                    <a:pt x="122" y="30"/>
                  </a:cubicBezTo>
                  <a:cubicBezTo>
                    <a:pt x="122" y="30"/>
                    <a:pt x="122" y="30"/>
                    <a:pt x="122" y="30"/>
                  </a:cubicBezTo>
                  <a:lnTo>
                    <a:pt x="115" y="28"/>
                  </a:lnTo>
                  <a:close/>
                  <a:moveTo>
                    <a:pt x="113" y="189"/>
                  </a:moveTo>
                  <a:cubicBezTo>
                    <a:pt x="113" y="189"/>
                    <a:pt x="113" y="189"/>
                    <a:pt x="113" y="189"/>
                  </a:cubicBezTo>
                  <a:cubicBezTo>
                    <a:pt x="114" y="189"/>
                    <a:pt x="114" y="189"/>
                    <a:pt x="114" y="189"/>
                  </a:cubicBezTo>
                  <a:cubicBezTo>
                    <a:pt x="116" y="189"/>
                    <a:pt x="117" y="189"/>
                    <a:pt x="118" y="187"/>
                  </a:cubicBezTo>
                  <a:cubicBezTo>
                    <a:pt x="118" y="187"/>
                    <a:pt x="118" y="187"/>
                    <a:pt x="118" y="187"/>
                  </a:cubicBezTo>
                  <a:cubicBezTo>
                    <a:pt x="114" y="187"/>
                    <a:pt x="113" y="188"/>
                    <a:pt x="113" y="189"/>
                  </a:cubicBezTo>
                  <a:close/>
                  <a:moveTo>
                    <a:pt x="118" y="20"/>
                  </a:moveTo>
                  <a:cubicBezTo>
                    <a:pt x="113" y="20"/>
                    <a:pt x="113" y="20"/>
                    <a:pt x="113" y="20"/>
                  </a:cubicBezTo>
                  <a:cubicBezTo>
                    <a:pt x="113" y="20"/>
                    <a:pt x="113" y="20"/>
                    <a:pt x="113" y="20"/>
                  </a:cubicBezTo>
                  <a:cubicBezTo>
                    <a:pt x="113" y="21"/>
                    <a:pt x="116" y="22"/>
                    <a:pt x="120" y="23"/>
                  </a:cubicBezTo>
                  <a:cubicBezTo>
                    <a:pt x="122" y="21"/>
                    <a:pt x="122" y="21"/>
                    <a:pt x="122" y="21"/>
                  </a:cubicBezTo>
                  <a:cubicBezTo>
                    <a:pt x="122" y="20"/>
                    <a:pt x="120" y="20"/>
                    <a:pt x="118" y="20"/>
                  </a:cubicBezTo>
                  <a:close/>
                  <a:moveTo>
                    <a:pt x="118" y="8"/>
                  </a:moveTo>
                  <a:cubicBezTo>
                    <a:pt x="116" y="8"/>
                    <a:pt x="116" y="8"/>
                    <a:pt x="116" y="8"/>
                  </a:cubicBezTo>
                  <a:cubicBezTo>
                    <a:pt x="115" y="8"/>
                    <a:pt x="115" y="8"/>
                    <a:pt x="115" y="8"/>
                  </a:cubicBezTo>
                  <a:cubicBezTo>
                    <a:pt x="115" y="9"/>
                    <a:pt x="115" y="9"/>
                    <a:pt x="115" y="9"/>
                  </a:cubicBezTo>
                  <a:cubicBezTo>
                    <a:pt x="116" y="10"/>
                    <a:pt x="116" y="10"/>
                    <a:pt x="116" y="10"/>
                  </a:cubicBezTo>
                  <a:cubicBezTo>
                    <a:pt x="118" y="10"/>
                    <a:pt x="118" y="10"/>
                    <a:pt x="118" y="10"/>
                  </a:cubicBezTo>
                  <a:lnTo>
                    <a:pt x="118" y="8"/>
                  </a:lnTo>
                  <a:close/>
                  <a:moveTo>
                    <a:pt x="123" y="194"/>
                  </a:moveTo>
                  <a:cubicBezTo>
                    <a:pt x="124" y="194"/>
                    <a:pt x="124" y="194"/>
                    <a:pt x="124" y="194"/>
                  </a:cubicBezTo>
                  <a:cubicBezTo>
                    <a:pt x="129" y="193"/>
                    <a:pt x="133" y="190"/>
                    <a:pt x="136" y="187"/>
                  </a:cubicBezTo>
                  <a:cubicBezTo>
                    <a:pt x="136" y="186"/>
                    <a:pt x="136" y="186"/>
                    <a:pt x="136" y="186"/>
                  </a:cubicBezTo>
                  <a:cubicBezTo>
                    <a:pt x="136" y="186"/>
                    <a:pt x="136" y="186"/>
                    <a:pt x="136" y="186"/>
                  </a:cubicBezTo>
                  <a:cubicBezTo>
                    <a:pt x="133" y="186"/>
                    <a:pt x="129" y="189"/>
                    <a:pt x="123" y="194"/>
                  </a:cubicBezTo>
                  <a:close/>
                  <a:moveTo>
                    <a:pt x="125" y="23"/>
                  </a:moveTo>
                  <a:cubicBezTo>
                    <a:pt x="125" y="23"/>
                    <a:pt x="125" y="23"/>
                    <a:pt x="125" y="23"/>
                  </a:cubicBezTo>
                  <a:cubicBezTo>
                    <a:pt x="125" y="23"/>
                    <a:pt x="125" y="23"/>
                    <a:pt x="125" y="23"/>
                  </a:cubicBezTo>
                  <a:cubicBezTo>
                    <a:pt x="126" y="25"/>
                    <a:pt x="126" y="25"/>
                    <a:pt x="126" y="25"/>
                  </a:cubicBezTo>
                  <a:cubicBezTo>
                    <a:pt x="127" y="25"/>
                    <a:pt x="127" y="25"/>
                    <a:pt x="127" y="25"/>
                  </a:cubicBezTo>
                  <a:cubicBezTo>
                    <a:pt x="127" y="24"/>
                    <a:pt x="127" y="24"/>
                    <a:pt x="127" y="24"/>
                  </a:cubicBezTo>
                  <a:lnTo>
                    <a:pt x="125" y="23"/>
                  </a:lnTo>
                  <a:close/>
                  <a:moveTo>
                    <a:pt x="128" y="180"/>
                  </a:moveTo>
                  <a:cubicBezTo>
                    <a:pt x="128" y="180"/>
                    <a:pt x="128" y="180"/>
                    <a:pt x="128" y="180"/>
                  </a:cubicBezTo>
                  <a:cubicBezTo>
                    <a:pt x="129" y="181"/>
                    <a:pt x="129" y="181"/>
                    <a:pt x="129" y="181"/>
                  </a:cubicBezTo>
                  <a:cubicBezTo>
                    <a:pt x="135" y="178"/>
                    <a:pt x="138" y="176"/>
                    <a:pt x="138" y="173"/>
                  </a:cubicBezTo>
                  <a:cubicBezTo>
                    <a:pt x="131" y="176"/>
                    <a:pt x="128" y="179"/>
                    <a:pt x="128" y="180"/>
                  </a:cubicBezTo>
                  <a:close/>
                  <a:moveTo>
                    <a:pt x="146" y="33"/>
                  </a:moveTo>
                  <a:cubicBezTo>
                    <a:pt x="144" y="33"/>
                    <a:pt x="144" y="33"/>
                    <a:pt x="144" y="33"/>
                  </a:cubicBezTo>
                  <a:cubicBezTo>
                    <a:pt x="144" y="34"/>
                    <a:pt x="144" y="34"/>
                    <a:pt x="144" y="34"/>
                  </a:cubicBezTo>
                  <a:cubicBezTo>
                    <a:pt x="145" y="34"/>
                    <a:pt x="145" y="34"/>
                    <a:pt x="145" y="34"/>
                  </a:cubicBezTo>
                  <a:cubicBezTo>
                    <a:pt x="146" y="33"/>
                    <a:pt x="146" y="33"/>
                    <a:pt x="146" y="33"/>
                  </a:cubicBezTo>
                  <a:close/>
                  <a:moveTo>
                    <a:pt x="150" y="163"/>
                  </a:moveTo>
                  <a:cubicBezTo>
                    <a:pt x="151" y="163"/>
                    <a:pt x="151" y="163"/>
                    <a:pt x="151" y="163"/>
                  </a:cubicBezTo>
                  <a:cubicBezTo>
                    <a:pt x="152" y="163"/>
                    <a:pt x="154" y="161"/>
                    <a:pt x="156" y="158"/>
                  </a:cubicBezTo>
                  <a:cubicBezTo>
                    <a:pt x="156" y="157"/>
                    <a:pt x="156" y="157"/>
                    <a:pt x="156" y="157"/>
                  </a:cubicBezTo>
                  <a:cubicBezTo>
                    <a:pt x="153" y="157"/>
                    <a:pt x="152" y="159"/>
                    <a:pt x="150" y="163"/>
                  </a:cubicBezTo>
                  <a:close/>
                  <a:moveTo>
                    <a:pt x="163" y="41"/>
                  </a:moveTo>
                  <a:cubicBezTo>
                    <a:pt x="163" y="42"/>
                    <a:pt x="163" y="42"/>
                    <a:pt x="163" y="42"/>
                  </a:cubicBezTo>
                  <a:cubicBezTo>
                    <a:pt x="166" y="42"/>
                    <a:pt x="166" y="42"/>
                    <a:pt x="166" y="42"/>
                  </a:cubicBezTo>
                  <a:cubicBezTo>
                    <a:pt x="166" y="42"/>
                    <a:pt x="166" y="42"/>
                    <a:pt x="166" y="42"/>
                  </a:cubicBezTo>
                  <a:cubicBezTo>
                    <a:pt x="168" y="40"/>
                    <a:pt x="168" y="40"/>
                    <a:pt x="168" y="40"/>
                  </a:cubicBezTo>
                  <a:cubicBezTo>
                    <a:pt x="168" y="38"/>
                    <a:pt x="168" y="38"/>
                    <a:pt x="168" y="38"/>
                  </a:cubicBezTo>
                  <a:cubicBezTo>
                    <a:pt x="167" y="38"/>
                    <a:pt x="167" y="38"/>
                    <a:pt x="167" y="38"/>
                  </a:cubicBezTo>
                  <a:cubicBezTo>
                    <a:pt x="165" y="38"/>
                    <a:pt x="163" y="39"/>
                    <a:pt x="163" y="41"/>
                  </a:cubicBezTo>
                  <a:close/>
                  <a:moveTo>
                    <a:pt x="174" y="144"/>
                  </a:moveTo>
                  <a:cubicBezTo>
                    <a:pt x="174" y="145"/>
                    <a:pt x="174" y="145"/>
                    <a:pt x="174" y="145"/>
                  </a:cubicBezTo>
                  <a:cubicBezTo>
                    <a:pt x="175" y="150"/>
                    <a:pt x="177" y="153"/>
                    <a:pt x="178" y="153"/>
                  </a:cubicBezTo>
                  <a:cubicBezTo>
                    <a:pt x="179" y="152"/>
                    <a:pt x="179" y="152"/>
                    <a:pt x="179" y="152"/>
                  </a:cubicBezTo>
                  <a:cubicBezTo>
                    <a:pt x="179" y="150"/>
                    <a:pt x="179" y="150"/>
                    <a:pt x="179" y="150"/>
                  </a:cubicBezTo>
                  <a:cubicBezTo>
                    <a:pt x="178" y="146"/>
                    <a:pt x="176" y="144"/>
                    <a:pt x="174" y="144"/>
                  </a:cubicBezTo>
                  <a:close/>
                  <a:moveTo>
                    <a:pt x="182" y="137"/>
                  </a:moveTo>
                  <a:cubicBezTo>
                    <a:pt x="181" y="137"/>
                    <a:pt x="181" y="137"/>
                    <a:pt x="181" y="137"/>
                  </a:cubicBezTo>
                  <a:cubicBezTo>
                    <a:pt x="181" y="139"/>
                    <a:pt x="181" y="139"/>
                    <a:pt x="181" y="139"/>
                  </a:cubicBezTo>
                  <a:cubicBezTo>
                    <a:pt x="181" y="141"/>
                    <a:pt x="185" y="151"/>
                    <a:pt x="195" y="166"/>
                  </a:cubicBezTo>
                  <a:cubicBezTo>
                    <a:pt x="197" y="167"/>
                    <a:pt x="197" y="167"/>
                    <a:pt x="197" y="167"/>
                  </a:cubicBezTo>
                  <a:cubicBezTo>
                    <a:pt x="198" y="166"/>
                    <a:pt x="198" y="166"/>
                    <a:pt x="198" y="166"/>
                  </a:cubicBezTo>
                  <a:cubicBezTo>
                    <a:pt x="194" y="159"/>
                    <a:pt x="190" y="152"/>
                    <a:pt x="187" y="143"/>
                  </a:cubicBezTo>
                  <a:lnTo>
                    <a:pt x="182" y="137"/>
                  </a:lnTo>
                  <a:close/>
                  <a:moveTo>
                    <a:pt x="183" y="174"/>
                  </a:moveTo>
                  <a:cubicBezTo>
                    <a:pt x="183" y="176"/>
                    <a:pt x="183" y="176"/>
                    <a:pt x="183" y="176"/>
                  </a:cubicBezTo>
                  <a:cubicBezTo>
                    <a:pt x="184" y="177"/>
                    <a:pt x="184" y="177"/>
                    <a:pt x="184" y="177"/>
                  </a:cubicBezTo>
                  <a:cubicBezTo>
                    <a:pt x="186" y="177"/>
                    <a:pt x="186" y="177"/>
                    <a:pt x="186" y="177"/>
                  </a:cubicBezTo>
                  <a:cubicBezTo>
                    <a:pt x="187" y="177"/>
                    <a:pt x="188" y="175"/>
                    <a:pt x="191" y="172"/>
                  </a:cubicBezTo>
                  <a:cubicBezTo>
                    <a:pt x="191" y="171"/>
                    <a:pt x="191" y="171"/>
                    <a:pt x="191" y="171"/>
                  </a:cubicBezTo>
                  <a:cubicBezTo>
                    <a:pt x="191" y="171"/>
                    <a:pt x="189" y="170"/>
                    <a:pt x="185" y="169"/>
                  </a:cubicBezTo>
                  <a:cubicBezTo>
                    <a:pt x="183" y="169"/>
                    <a:pt x="183" y="170"/>
                    <a:pt x="183" y="17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9642" tIns="44821" rIns="89642" bIns="44821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10" name="Freeform 8"/>
            <p:cNvSpPr>
              <a:spLocks noEditPoints="1"/>
            </p:cNvSpPr>
            <p:nvPr/>
          </p:nvSpPr>
          <p:spPr bwMode="auto">
            <a:xfrm>
              <a:off x="4262438" y="5389563"/>
              <a:ext cx="157163" cy="225425"/>
            </a:xfrm>
            <a:custGeom>
              <a:avLst/>
              <a:gdLst>
                <a:gd name="T0" fmla="*/ 49 w 200"/>
                <a:gd name="T1" fmla="*/ 27 h 288"/>
                <a:gd name="T2" fmla="*/ 126 w 200"/>
                <a:gd name="T3" fmla="*/ 90 h 288"/>
                <a:gd name="T4" fmla="*/ 175 w 200"/>
                <a:gd name="T5" fmla="*/ 88 h 288"/>
                <a:gd name="T6" fmla="*/ 177 w 200"/>
                <a:gd name="T7" fmla="*/ 122 h 288"/>
                <a:gd name="T8" fmla="*/ 159 w 200"/>
                <a:gd name="T9" fmla="*/ 134 h 288"/>
                <a:gd name="T10" fmla="*/ 162 w 200"/>
                <a:gd name="T11" fmla="*/ 247 h 288"/>
                <a:gd name="T12" fmla="*/ 195 w 200"/>
                <a:gd name="T13" fmla="*/ 288 h 288"/>
                <a:gd name="T14" fmla="*/ 110 w 200"/>
                <a:gd name="T15" fmla="*/ 191 h 288"/>
                <a:gd name="T16" fmla="*/ 73 w 200"/>
                <a:gd name="T17" fmla="*/ 184 h 288"/>
                <a:gd name="T18" fmla="*/ 64 w 200"/>
                <a:gd name="T19" fmla="*/ 241 h 288"/>
                <a:gd name="T20" fmla="*/ 93 w 200"/>
                <a:gd name="T21" fmla="*/ 270 h 288"/>
                <a:gd name="T22" fmla="*/ 90 w 200"/>
                <a:gd name="T23" fmla="*/ 281 h 288"/>
                <a:gd name="T24" fmla="*/ 13 w 200"/>
                <a:gd name="T25" fmla="*/ 265 h 288"/>
                <a:gd name="T26" fmla="*/ 21 w 200"/>
                <a:gd name="T27" fmla="*/ 259 h 288"/>
                <a:gd name="T28" fmla="*/ 27 w 200"/>
                <a:gd name="T29" fmla="*/ 251 h 288"/>
                <a:gd name="T30" fmla="*/ 19 w 200"/>
                <a:gd name="T31" fmla="*/ 248 h 288"/>
                <a:gd name="T32" fmla="*/ 41 w 200"/>
                <a:gd name="T33" fmla="*/ 208 h 288"/>
                <a:gd name="T34" fmla="*/ 0 w 200"/>
                <a:gd name="T35" fmla="*/ 20 h 288"/>
                <a:gd name="T36" fmla="*/ 2 w 200"/>
                <a:gd name="T37" fmla="*/ 6 h 288"/>
                <a:gd name="T38" fmla="*/ 20 w 200"/>
                <a:gd name="T39" fmla="*/ 30 h 288"/>
                <a:gd name="T40" fmla="*/ 26 w 200"/>
                <a:gd name="T41" fmla="*/ 29 h 288"/>
                <a:gd name="T42" fmla="*/ 24 w 200"/>
                <a:gd name="T43" fmla="*/ 264 h 288"/>
                <a:gd name="T44" fmla="*/ 55 w 200"/>
                <a:gd name="T45" fmla="*/ 263 h 288"/>
                <a:gd name="T46" fmla="*/ 73 w 200"/>
                <a:gd name="T47" fmla="*/ 274 h 288"/>
                <a:gd name="T48" fmla="*/ 44 w 200"/>
                <a:gd name="T49" fmla="*/ 19 h 288"/>
                <a:gd name="T50" fmla="*/ 44 w 200"/>
                <a:gd name="T51" fmla="*/ 76 h 288"/>
                <a:gd name="T52" fmla="*/ 42 w 200"/>
                <a:gd name="T53" fmla="*/ 111 h 288"/>
                <a:gd name="T54" fmla="*/ 50 w 200"/>
                <a:gd name="T55" fmla="*/ 259 h 288"/>
                <a:gd name="T56" fmla="*/ 51 w 200"/>
                <a:gd name="T57" fmla="*/ 174 h 288"/>
                <a:gd name="T58" fmla="*/ 51 w 200"/>
                <a:gd name="T59" fmla="*/ 209 h 288"/>
                <a:gd name="T60" fmla="*/ 51 w 200"/>
                <a:gd name="T61" fmla="*/ 204 h 288"/>
                <a:gd name="T62" fmla="*/ 55 w 200"/>
                <a:gd name="T63" fmla="*/ 189 h 288"/>
                <a:gd name="T64" fmla="*/ 54 w 200"/>
                <a:gd name="T65" fmla="*/ 242 h 288"/>
                <a:gd name="T66" fmla="*/ 53 w 200"/>
                <a:gd name="T67" fmla="*/ 220 h 288"/>
                <a:gd name="T68" fmla="*/ 62 w 200"/>
                <a:gd name="T69" fmla="*/ 173 h 288"/>
                <a:gd name="T70" fmla="*/ 62 w 200"/>
                <a:gd name="T71" fmla="*/ 260 h 288"/>
                <a:gd name="T72" fmla="*/ 70 w 200"/>
                <a:gd name="T73" fmla="*/ 269 h 288"/>
                <a:gd name="T74" fmla="*/ 82 w 200"/>
                <a:gd name="T75" fmla="*/ 264 h 288"/>
                <a:gd name="T76" fmla="*/ 77 w 200"/>
                <a:gd name="T77" fmla="*/ 180 h 288"/>
                <a:gd name="T78" fmla="*/ 77 w 200"/>
                <a:gd name="T79" fmla="*/ 274 h 288"/>
                <a:gd name="T80" fmla="*/ 88 w 200"/>
                <a:gd name="T81" fmla="*/ 255 h 288"/>
                <a:gd name="T82" fmla="*/ 88 w 200"/>
                <a:gd name="T83" fmla="*/ 255 h 288"/>
                <a:gd name="T84" fmla="*/ 106 w 200"/>
                <a:gd name="T85" fmla="*/ 171 h 288"/>
                <a:gd name="T86" fmla="*/ 133 w 200"/>
                <a:gd name="T87" fmla="*/ 220 h 288"/>
                <a:gd name="T88" fmla="*/ 160 w 200"/>
                <a:gd name="T89" fmla="*/ 124 h 288"/>
                <a:gd name="T90" fmla="*/ 136 w 200"/>
                <a:gd name="T91" fmla="*/ 123 h 288"/>
                <a:gd name="T92" fmla="*/ 130 w 200"/>
                <a:gd name="T93" fmla="*/ 114 h 288"/>
                <a:gd name="T94" fmla="*/ 130 w 200"/>
                <a:gd name="T95" fmla="*/ 105 h 288"/>
                <a:gd name="T96" fmla="*/ 135 w 200"/>
                <a:gd name="T97" fmla="*/ 96 h 288"/>
                <a:gd name="T98" fmla="*/ 140 w 200"/>
                <a:gd name="T99" fmla="*/ 237 h 288"/>
                <a:gd name="T100" fmla="*/ 137 w 200"/>
                <a:gd name="T101" fmla="*/ 86 h 288"/>
                <a:gd name="T102" fmla="*/ 138 w 200"/>
                <a:gd name="T103" fmla="*/ 204 h 288"/>
                <a:gd name="T104" fmla="*/ 149 w 200"/>
                <a:gd name="T105" fmla="*/ 249 h 288"/>
                <a:gd name="T106" fmla="*/ 163 w 200"/>
                <a:gd name="T107" fmla="*/ 107 h 288"/>
                <a:gd name="T108" fmla="*/ 163 w 200"/>
                <a:gd name="T109" fmla="*/ 107 h 288"/>
                <a:gd name="T110" fmla="*/ 187 w 200"/>
                <a:gd name="T111" fmla="*/ 282 h 288"/>
                <a:gd name="T112" fmla="*/ 171 w 200"/>
                <a:gd name="T113" fmla="*/ 263 h 288"/>
                <a:gd name="T114" fmla="*/ 171 w 200"/>
                <a:gd name="T115" fmla="*/ 263 h 288"/>
                <a:gd name="T116" fmla="*/ 181 w 200"/>
                <a:gd name="T117" fmla="*/ 265 h 288"/>
                <a:gd name="T118" fmla="*/ 195 w 200"/>
                <a:gd name="T119" fmla="*/ 259 h 288"/>
                <a:gd name="T120" fmla="*/ 195 w 200"/>
                <a:gd name="T121" fmla="*/ 266 h 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00" h="288">
                  <a:moveTo>
                    <a:pt x="4" y="1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30" y="3"/>
                    <a:pt x="43" y="6"/>
                    <a:pt x="46" y="9"/>
                  </a:cubicBezTo>
                  <a:cubicBezTo>
                    <a:pt x="48" y="9"/>
                    <a:pt x="50" y="14"/>
                    <a:pt x="51" y="24"/>
                  </a:cubicBezTo>
                  <a:cubicBezTo>
                    <a:pt x="49" y="27"/>
                    <a:pt x="49" y="27"/>
                    <a:pt x="49" y="27"/>
                  </a:cubicBezTo>
                  <a:cubicBezTo>
                    <a:pt x="49" y="28"/>
                    <a:pt x="49" y="28"/>
                    <a:pt x="49" y="28"/>
                  </a:cubicBezTo>
                  <a:cubicBezTo>
                    <a:pt x="52" y="31"/>
                    <a:pt x="54" y="46"/>
                    <a:pt x="55" y="73"/>
                  </a:cubicBezTo>
                  <a:cubicBezTo>
                    <a:pt x="55" y="121"/>
                    <a:pt x="56" y="152"/>
                    <a:pt x="59" y="166"/>
                  </a:cubicBezTo>
                  <a:cubicBezTo>
                    <a:pt x="60" y="166"/>
                    <a:pt x="60" y="166"/>
                    <a:pt x="60" y="166"/>
                  </a:cubicBezTo>
                  <a:cubicBezTo>
                    <a:pt x="73" y="156"/>
                    <a:pt x="93" y="141"/>
                    <a:pt x="120" y="123"/>
                  </a:cubicBezTo>
                  <a:cubicBezTo>
                    <a:pt x="123" y="123"/>
                    <a:pt x="124" y="112"/>
                    <a:pt x="126" y="90"/>
                  </a:cubicBezTo>
                  <a:cubicBezTo>
                    <a:pt x="126" y="85"/>
                    <a:pt x="128" y="83"/>
                    <a:pt x="133" y="83"/>
                  </a:cubicBezTo>
                  <a:cubicBezTo>
                    <a:pt x="148" y="82"/>
                    <a:pt x="148" y="82"/>
                    <a:pt x="148" y="82"/>
                  </a:cubicBezTo>
                  <a:cubicBezTo>
                    <a:pt x="169" y="82"/>
                    <a:pt x="182" y="84"/>
                    <a:pt x="187" y="89"/>
                  </a:cubicBezTo>
                  <a:cubicBezTo>
                    <a:pt x="187" y="89"/>
                    <a:pt x="187" y="89"/>
                    <a:pt x="187" y="89"/>
                  </a:cubicBezTo>
                  <a:cubicBezTo>
                    <a:pt x="186" y="90"/>
                    <a:pt x="186" y="90"/>
                    <a:pt x="186" y="90"/>
                  </a:cubicBezTo>
                  <a:cubicBezTo>
                    <a:pt x="181" y="89"/>
                    <a:pt x="178" y="88"/>
                    <a:pt x="175" y="88"/>
                  </a:cubicBezTo>
                  <a:cubicBezTo>
                    <a:pt x="174" y="89"/>
                    <a:pt x="174" y="89"/>
                    <a:pt x="174" y="89"/>
                  </a:cubicBezTo>
                  <a:cubicBezTo>
                    <a:pt x="174" y="90"/>
                    <a:pt x="174" y="90"/>
                    <a:pt x="174" y="90"/>
                  </a:cubicBezTo>
                  <a:cubicBezTo>
                    <a:pt x="174" y="91"/>
                    <a:pt x="178" y="92"/>
                    <a:pt x="185" y="93"/>
                  </a:cubicBezTo>
                  <a:cubicBezTo>
                    <a:pt x="187" y="93"/>
                    <a:pt x="188" y="99"/>
                    <a:pt x="188" y="110"/>
                  </a:cubicBezTo>
                  <a:cubicBezTo>
                    <a:pt x="188" y="115"/>
                    <a:pt x="186" y="117"/>
                    <a:pt x="182" y="117"/>
                  </a:cubicBezTo>
                  <a:cubicBezTo>
                    <a:pt x="181" y="117"/>
                    <a:pt x="180" y="119"/>
                    <a:pt x="177" y="122"/>
                  </a:cubicBezTo>
                  <a:cubicBezTo>
                    <a:pt x="176" y="122"/>
                    <a:pt x="176" y="122"/>
                    <a:pt x="176" y="122"/>
                  </a:cubicBezTo>
                  <a:cubicBezTo>
                    <a:pt x="169" y="122"/>
                    <a:pt x="169" y="122"/>
                    <a:pt x="169" y="122"/>
                  </a:cubicBezTo>
                  <a:cubicBezTo>
                    <a:pt x="167" y="122"/>
                    <a:pt x="167" y="122"/>
                    <a:pt x="167" y="122"/>
                  </a:cubicBezTo>
                  <a:cubicBezTo>
                    <a:pt x="167" y="125"/>
                    <a:pt x="164" y="127"/>
                    <a:pt x="159" y="130"/>
                  </a:cubicBezTo>
                  <a:cubicBezTo>
                    <a:pt x="158" y="130"/>
                    <a:pt x="157" y="130"/>
                    <a:pt x="157" y="132"/>
                  </a:cubicBezTo>
                  <a:cubicBezTo>
                    <a:pt x="159" y="134"/>
                    <a:pt x="159" y="134"/>
                    <a:pt x="159" y="134"/>
                  </a:cubicBezTo>
                  <a:cubicBezTo>
                    <a:pt x="124" y="158"/>
                    <a:pt x="124" y="158"/>
                    <a:pt x="124" y="158"/>
                  </a:cubicBezTo>
                  <a:cubicBezTo>
                    <a:pt x="124" y="159"/>
                    <a:pt x="124" y="159"/>
                    <a:pt x="124" y="159"/>
                  </a:cubicBezTo>
                  <a:cubicBezTo>
                    <a:pt x="124" y="161"/>
                    <a:pt x="136" y="185"/>
                    <a:pt x="160" y="233"/>
                  </a:cubicBezTo>
                  <a:cubicBezTo>
                    <a:pt x="163" y="240"/>
                    <a:pt x="165" y="245"/>
                    <a:pt x="166" y="249"/>
                  </a:cubicBezTo>
                  <a:cubicBezTo>
                    <a:pt x="164" y="249"/>
                    <a:pt x="164" y="249"/>
                    <a:pt x="164" y="249"/>
                  </a:cubicBezTo>
                  <a:cubicBezTo>
                    <a:pt x="162" y="247"/>
                    <a:pt x="162" y="247"/>
                    <a:pt x="162" y="247"/>
                  </a:cubicBezTo>
                  <a:cubicBezTo>
                    <a:pt x="161" y="247"/>
                    <a:pt x="161" y="247"/>
                    <a:pt x="161" y="247"/>
                  </a:cubicBezTo>
                  <a:cubicBezTo>
                    <a:pt x="161" y="250"/>
                    <a:pt x="165" y="251"/>
                    <a:pt x="174" y="251"/>
                  </a:cubicBezTo>
                  <a:cubicBezTo>
                    <a:pt x="191" y="251"/>
                    <a:pt x="199" y="253"/>
                    <a:pt x="199" y="256"/>
                  </a:cubicBezTo>
                  <a:cubicBezTo>
                    <a:pt x="196" y="259"/>
                    <a:pt x="196" y="259"/>
                    <a:pt x="196" y="259"/>
                  </a:cubicBezTo>
                  <a:cubicBezTo>
                    <a:pt x="199" y="265"/>
                    <a:pt x="200" y="272"/>
                    <a:pt x="200" y="283"/>
                  </a:cubicBezTo>
                  <a:cubicBezTo>
                    <a:pt x="200" y="286"/>
                    <a:pt x="199" y="288"/>
                    <a:pt x="195" y="288"/>
                  </a:cubicBezTo>
                  <a:cubicBezTo>
                    <a:pt x="192" y="288"/>
                    <a:pt x="192" y="288"/>
                    <a:pt x="192" y="288"/>
                  </a:cubicBezTo>
                  <a:cubicBezTo>
                    <a:pt x="186" y="287"/>
                    <a:pt x="172" y="287"/>
                    <a:pt x="150" y="287"/>
                  </a:cubicBezTo>
                  <a:cubicBezTo>
                    <a:pt x="148" y="287"/>
                    <a:pt x="148" y="287"/>
                    <a:pt x="148" y="287"/>
                  </a:cubicBezTo>
                  <a:cubicBezTo>
                    <a:pt x="145" y="287"/>
                    <a:pt x="143" y="283"/>
                    <a:pt x="141" y="276"/>
                  </a:cubicBezTo>
                  <a:cubicBezTo>
                    <a:pt x="140" y="263"/>
                    <a:pt x="137" y="252"/>
                    <a:pt x="134" y="241"/>
                  </a:cubicBezTo>
                  <a:cubicBezTo>
                    <a:pt x="128" y="229"/>
                    <a:pt x="120" y="212"/>
                    <a:pt x="110" y="191"/>
                  </a:cubicBezTo>
                  <a:cubicBezTo>
                    <a:pt x="106" y="179"/>
                    <a:pt x="102" y="173"/>
                    <a:pt x="100" y="173"/>
                  </a:cubicBezTo>
                  <a:cubicBezTo>
                    <a:pt x="96" y="173"/>
                    <a:pt x="90" y="177"/>
                    <a:pt x="81" y="184"/>
                  </a:cubicBezTo>
                  <a:cubicBezTo>
                    <a:pt x="78" y="187"/>
                    <a:pt x="75" y="188"/>
                    <a:pt x="74" y="188"/>
                  </a:cubicBezTo>
                  <a:cubicBezTo>
                    <a:pt x="72" y="188"/>
                    <a:pt x="72" y="187"/>
                    <a:pt x="72" y="187"/>
                  </a:cubicBezTo>
                  <a:cubicBezTo>
                    <a:pt x="72" y="186"/>
                    <a:pt x="72" y="186"/>
                    <a:pt x="72" y="186"/>
                  </a:cubicBezTo>
                  <a:cubicBezTo>
                    <a:pt x="73" y="184"/>
                    <a:pt x="73" y="184"/>
                    <a:pt x="73" y="184"/>
                  </a:cubicBezTo>
                  <a:cubicBezTo>
                    <a:pt x="73" y="184"/>
                    <a:pt x="73" y="184"/>
                    <a:pt x="73" y="184"/>
                  </a:cubicBezTo>
                  <a:cubicBezTo>
                    <a:pt x="71" y="184"/>
                    <a:pt x="71" y="184"/>
                    <a:pt x="71" y="184"/>
                  </a:cubicBezTo>
                  <a:cubicBezTo>
                    <a:pt x="69" y="184"/>
                    <a:pt x="68" y="187"/>
                    <a:pt x="66" y="194"/>
                  </a:cubicBezTo>
                  <a:cubicBezTo>
                    <a:pt x="66" y="196"/>
                    <a:pt x="66" y="196"/>
                    <a:pt x="66" y="196"/>
                  </a:cubicBezTo>
                  <a:cubicBezTo>
                    <a:pt x="64" y="197"/>
                    <a:pt x="63" y="199"/>
                    <a:pt x="63" y="202"/>
                  </a:cubicBezTo>
                  <a:cubicBezTo>
                    <a:pt x="64" y="241"/>
                    <a:pt x="64" y="241"/>
                    <a:pt x="64" y="241"/>
                  </a:cubicBezTo>
                  <a:cubicBezTo>
                    <a:pt x="64" y="244"/>
                    <a:pt x="69" y="246"/>
                    <a:pt x="80" y="247"/>
                  </a:cubicBezTo>
                  <a:cubicBezTo>
                    <a:pt x="81" y="248"/>
                    <a:pt x="85" y="250"/>
                    <a:pt x="91" y="252"/>
                  </a:cubicBezTo>
                  <a:cubicBezTo>
                    <a:pt x="92" y="256"/>
                    <a:pt x="92" y="256"/>
                    <a:pt x="92" y="256"/>
                  </a:cubicBezTo>
                  <a:cubicBezTo>
                    <a:pt x="92" y="261"/>
                    <a:pt x="92" y="261"/>
                    <a:pt x="92" y="261"/>
                  </a:cubicBezTo>
                  <a:cubicBezTo>
                    <a:pt x="92" y="265"/>
                    <a:pt x="92" y="265"/>
                    <a:pt x="92" y="265"/>
                  </a:cubicBezTo>
                  <a:cubicBezTo>
                    <a:pt x="93" y="270"/>
                    <a:pt x="93" y="270"/>
                    <a:pt x="93" y="270"/>
                  </a:cubicBezTo>
                  <a:cubicBezTo>
                    <a:pt x="93" y="271"/>
                    <a:pt x="93" y="271"/>
                    <a:pt x="93" y="271"/>
                  </a:cubicBezTo>
                  <a:cubicBezTo>
                    <a:pt x="92" y="273"/>
                    <a:pt x="90" y="274"/>
                    <a:pt x="88" y="276"/>
                  </a:cubicBezTo>
                  <a:cubicBezTo>
                    <a:pt x="87" y="275"/>
                    <a:pt x="87" y="275"/>
                    <a:pt x="87" y="275"/>
                  </a:cubicBezTo>
                  <a:cubicBezTo>
                    <a:pt x="85" y="275"/>
                    <a:pt x="85" y="275"/>
                    <a:pt x="85" y="275"/>
                  </a:cubicBezTo>
                  <a:cubicBezTo>
                    <a:pt x="85" y="277"/>
                    <a:pt x="85" y="277"/>
                    <a:pt x="85" y="277"/>
                  </a:cubicBezTo>
                  <a:cubicBezTo>
                    <a:pt x="85" y="278"/>
                    <a:pt x="87" y="280"/>
                    <a:pt x="90" y="281"/>
                  </a:cubicBezTo>
                  <a:cubicBezTo>
                    <a:pt x="90" y="282"/>
                    <a:pt x="90" y="282"/>
                    <a:pt x="90" y="282"/>
                  </a:cubicBezTo>
                  <a:cubicBezTo>
                    <a:pt x="90" y="282"/>
                    <a:pt x="89" y="283"/>
                    <a:pt x="86" y="284"/>
                  </a:cubicBezTo>
                  <a:cubicBezTo>
                    <a:pt x="69" y="279"/>
                    <a:pt x="69" y="279"/>
                    <a:pt x="69" y="279"/>
                  </a:cubicBezTo>
                  <a:cubicBezTo>
                    <a:pt x="45" y="278"/>
                    <a:pt x="30" y="277"/>
                    <a:pt x="23" y="275"/>
                  </a:cubicBezTo>
                  <a:cubicBezTo>
                    <a:pt x="18" y="276"/>
                    <a:pt x="18" y="276"/>
                    <a:pt x="18" y="276"/>
                  </a:cubicBezTo>
                  <a:cubicBezTo>
                    <a:pt x="15" y="275"/>
                    <a:pt x="13" y="271"/>
                    <a:pt x="13" y="265"/>
                  </a:cubicBezTo>
                  <a:cubicBezTo>
                    <a:pt x="13" y="263"/>
                    <a:pt x="13" y="263"/>
                    <a:pt x="13" y="263"/>
                  </a:cubicBezTo>
                  <a:cubicBezTo>
                    <a:pt x="13" y="262"/>
                    <a:pt x="13" y="262"/>
                    <a:pt x="13" y="262"/>
                  </a:cubicBezTo>
                  <a:cubicBezTo>
                    <a:pt x="13" y="258"/>
                    <a:pt x="15" y="255"/>
                    <a:pt x="19" y="252"/>
                  </a:cubicBezTo>
                  <a:cubicBezTo>
                    <a:pt x="20" y="252"/>
                    <a:pt x="20" y="252"/>
                    <a:pt x="20" y="252"/>
                  </a:cubicBezTo>
                  <a:cubicBezTo>
                    <a:pt x="20" y="257"/>
                    <a:pt x="20" y="257"/>
                    <a:pt x="20" y="257"/>
                  </a:cubicBezTo>
                  <a:cubicBezTo>
                    <a:pt x="21" y="259"/>
                    <a:pt x="21" y="259"/>
                    <a:pt x="21" y="259"/>
                  </a:cubicBezTo>
                  <a:cubicBezTo>
                    <a:pt x="26" y="259"/>
                    <a:pt x="26" y="259"/>
                    <a:pt x="26" y="259"/>
                  </a:cubicBezTo>
                  <a:cubicBezTo>
                    <a:pt x="25" y="257"/>
                    <a:pt x="25" y="257"/>
                    <a:pt x="25" y="257"/>
                  </a:cubicBezTo>
                  <a:cubicBezTo>
                    <a:pt x="25" y="256"/>
                    <a:pt x="25" y="256"/>
                    <a:pt x="25" y="256"/>
                  </a:cubicBezTo>
                  <a:cubicBezTo>
                    <a:pt x="28" y="256"/>
                    <a:pt x="28" y="256"/>
                    <a:pt x="28" y="256"/>
                  </a:cubicBezTo>
                  <a:cubicBezTo>
                    <a:pt x="31" y="256"/>
                    <a:pt x="31" y="256"/>
                    <a:pt x="31" y="256"/>
                  </a:cubicBezTo>
                  <a:cubicBezTo>
                    <a:pt x="27" y="251"/>
                    <a:pt x="27" y="251"/>
                    <a:pt x="27" y="251"/>
                  </a:cubicBezTo>
                  <a:cubicBezTo>
                    <a:pt x="32" y="250"/>
                    <a:pt x="32" y="250"/>
                    <a:pt x="32" y="250"/>
                  </a:cubicBezTo>
                  <a:cubicBezTo>
                    <a:pt x="32" y="249"/>
                    <a:pt x="32" y="249"/>
                    <a:pt x="32" y="249"/>
                  </a:cubicBezTo>
                  <a:cubicBezTo>
                    <a:pt x="32" y="248"/>
                    <a:pt x="30" y="248"/>
                    <a:pt x="28" y="248"/>
                  </a:cubicBezTo>
                  <a:cubicBezTo>
                    <a:pt x="27" y="248"/>
                    <a:pt x="27" y="248"/>
                    <a:pt x="27" y="248"/>
                  </a:cubicBezTo>
                  <a:cubicBezTo>
                    <a:pt x="19" y="249"/>
                    <a:pt x="19" y="249"/>
                    <a:pt x="19" y="249"/>
                  </a:cubicBezTo>
                  <a:cubicBezTo>
                    <a:pt x="19" y="248"/>
                    <a:pt x="19" y="248"/>
                    <a:pt x="19" y="248"/>
                  </a:cubicBezTo>
                  <a:cubicBezTo>
                    <a:pt x="19" y="247"/>
                    <a:pt x="25" y="245"/>
                    <a:pt x="36" y="243"/>
                  </a:cubicBezTo>
                  <a:cubicBezTo>
                    <a:pt x="38" y="243"/>
                    <a:pt x="42" y="242"/>
                    <a:pt x="48" y="241"/>
                  </a:cubicBezTo>
                  <a:cubicBezTo>
                    <a:pt x="49" y="240"/>
                    <a:pt x="49" y="240"/>
                    <a:pt x="49" y="240"/>
                  </a:cubicBezTo>
                  <a:cubicBezTo>
                    <a:pt x="49" y="239"/>
                    <a:pt x="49" y="239"/>
                    <a:pt x="49" y="239"/>
                  </a:cubicBezTo>
                  <a:cubicBezTo>
                    <a:pt x="49" y="239"/>
                    <a:pt x="47" y="239"/>
                    <a:pt x="44" y="239"/>
                  </a:cubicBezTo>
                  <a:cubicBezTo>
                    <a:pt x="42" y="239"/>
                    <a:pt x="41" y="228"/>
                    <a:pt x="41" y="208"/>
                  </a:cubicBezTo>
                  <a:cubicBezTo>
                    <a:pt x="40" y="183"/>
                    <a:pt x="37" y="165"/>
                    <a:pt x="34" y="156"/>
                  </a:cubicBezTo>
                  <a:cubicBezTo>
                    <a:pt x="33" y="96"/>
                    <a:pt x="31" y="60"/>
                    <a:pt x="28" y="48"/>
                  </a:cubicBezTo>
                  <a:cubicBezTo>
                    <a:pt x="28" y="48"/>
                    <a:pt x="24" y="47"/>
                    <a:pt x="16" y="46"/>
                  </a:cubicBezTo>
                  <a:cubicBezTo>
                    <a:pt x="5" y="49"/>
                    <a:pt x="5" y="49"/>
                    <a:pt x="5" y="49"/>
                  </a:cubicBezTo>
                  <a:cubicBezTo>
                    <a:pt x="3" y="46"/>
                    <a:pt x="1" y="44"/>
                    <a:pt x="1" y="42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5"/>
                    <a:pt x="1" y="13"/>
                    <a:pt x="1" y="13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5" y="12"/>
                    <a:pt x="4" y="10"/>
                    <a:pt x="2" y="8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4" y="6"/>
                    <a:pt x="5" y="5"/>
                    <a:pt x="5" y="5"/>
                  </a:cubicBezTo>
                  <a:cubicBezTo>
                    <a:pt x="4" y="2"/>
                    <a:pt x="4" y="2"/>
                    <a:pt x="4" y="2"/>
                  </a:cubicBezTo>
                  <a:lnTo>
                    <a:pt x="4" y="1"/>
                  </a:lnTo>
                  <a:close/>
                  <a:moveTo>
                    <a:pt x="15" y="27"/>
                  </a:moveTo>
                  <a:cubicBezTo>
                    <a:pt x="15" y="28"/>
                    <a:pt x="15" y="28"/>
                    <a:pt x="15" y="28"/>
                  </a:cubicBezTo>
                  <a:cubicBezTo>
                    <a:pt x="15" y="29"/>
                    <a:pt x="16" y="30"/>
                    <a:pt x="20" y="30"/>
                  </a:cubicBezTo>
                  <a:cubicBezTo>
                    <a:pt x="20" y="31"/>
                    <a:pt x="20" y="31"/>
                    <a:pt x="20" y="31"/>
                  </a:cubicBezTo>
                  <a:cubicBezTo>
                    <a:pt x="15" y="31"/>
                    <a:pt x="13" y="32"/>
                    <a:pt x="13" y="33"/>
                  </a:cubicBezTo>
                  <a:cubicBezTo>
                    <a:pt x="13" y="35"/>
                    <a:pt x="13" y="35"/>
                    <a:pt x="13" y="35"/>
                  </a:cubicBezTo>
                  <a:cubicBezTo>
                    <a:pt x="14" y="36"/>
                    <a:pt x="14" y="36"/>
                    <a:pt x="14" y="36"/>
                  </a:cubicBezTo>
                  <a:cubicBezTo>
                    <a:pt x="18" y="36"/>
                    <a:pt x="18" y="36"/>
                    <a:pt x="18" y="36"/>
                  </a:cubicBezTo>
                  <a:cubicBezTo>
                    <a:pt x="21" y="36"/>
                    <a:pt x="24" y="34"/>
                    <a:pt x="26" y="29"/>
                  </a:cubicBezTo>
                  <a:cubicBezTo>
                    <a:pt x="27" y="28"/>
                    <a:pt x="27" y="28"/>
                    <a:pt x="27" y="28"/>
                  </a:cubicBezTo>
                  <a:cubicBezTo>
                    <a:pt x="27" y="26"/>
                    <a:pt x="24" y="26"/>
                    <a:pt x="19" y="26"/>
                  </a:cubicBezTo>
                  <a:cubicBezTo>
                    <a:pt x="17" y="26"/>
                    <a:pt x="17" y="26"/>
                    <a:pt x="17" y="26"/>
                  </a:cubicBezTo>
                  <a:cubicBezTo>
                    <a:pt x="15" y="26"/>
                    <a:pt x="15" y="26"/>
                    <a:pt x="15" y="27"/>
                  </a:cubicBezTo>
                  <a:close/>
                  <a:moveTo>
                    <a:pt x="24" y="264"/>
                  </a:moveTo>
                  <a:cubicBezTo>
                    <a:pt x="24" y="264"/>
                    <a:pt x="24" y="264"/>
                    <a:pt x="24" y="264"/>
                  </a:cubicBezTo>
                  <a:cubicBezTo>
                    <a:pt x="24" y="265"/>
                    <a:pt x="24" y="265"/>
                    <a:pt x="24" y="265"/>
                  </a:cubicBezTo>
                  <a:cubicBezTo>
                    <a:pt x="24" y="265"/>
                    <a:pt x="24" y="265"/>
                    <a:pt x="24" y="265"/>
                  </a:cubicBezTo>
                  <a:cubicBezTo>
                    <a:pt x="41" y="265"/>
                    <a:pt x="41" y="265"/>
                    <a:pt x="41" y="265"/>
                  </a:cubicBezTo>
                  <a:cubicBezTo>
                    <a:pt x="43" y="265"/>
                    <a:pt x="43" y="265"/>
                    <a:pt x="43" y="265"/>
                  </a:cubicBezTo>
                  <a:cubicBezTo>
                    <a:pt x="51" y="265"/>
                    <a:pt x="55" y="265"/>
                    <a:pt x="55" y="264"/>
                  </a:cubicBezTo>
                  <a:cubicBezTo>
                    <a:pt x="55" y="263"/>
                    <a:pt x="55" y="263"/>
                    <a:pt x="55" y="263"/>
                  </a:cubicBezTo>
                  <a:cubicBezTo>
                    <a:pt x="55" y="262"/>
                    <a:pt x="52" y="262"/>
                    <a:pt x="47" y="262"/>
                  </a:cubicBezTo>
                  <a:cubicBezTo>
                    <a:pt x="33" y="262"/>
                    <a:pt x="26" y="263"/>
                    <a:pt x="24" y="264"/>
                  </a:cubicBezTo>
                  <a:close/>
                  <a:moveTo>
                    <a:pt x="35" y="269"/>
                  </a:moveTo>
                  <a:cubicBezTo>
                    <a:pt x="34" y="270"/>
                    <a:pt x="34" y="270"/>
                    <a:pt x="34" y="270"/>
                  </a:cubicBezTo>
                  <a:cubicBezTo>
                    <a:pt x="73" y="276"/>
                    <a:pt x="73" y="276"/>
                    <a:pt x="73" y="276"/>
                  </a:cubicBezTo>
                  <a:cubicBezTo>
                    <a:pt x="73" y="274"/>
                    <a:pt x="73" y="274"/>
                    <a:pt x="73" y="274"/>
                  </a:cubicBezTo>
                  <a:cubicBezTo>
                    <a:pt x="73" y="271"/>
                    <a:pt x="66" y="269"/>
                    <a:pt x="51" y="269"/>
                  </a:cubicBezTo>
                  <a:lnTo>
                    <a:pt x="35" y="269"/>
                  </a:lnTo>
                  <a:close/>
                  <a:moveTo>
                    <a:pt x="37" y="21"/>
                  </a:moveTo>
                  <a:cubicBezTo>
                    <a:pt x="37" y="22"/>
                    <a:pt x="37" y="22"/>
                    <a:pt x="37" y="22"/>
                  </a:cubicBezTo>
                  <a:cubicBezTo>
                    <a:pt x="38" y="25"/>
                    <a:pt x="40" y="26"/>
                    <a:pt x="42" y="26"/>
                  </a:cubicBezTo>
                  <a:cubicBezTo>
                    <a:pt x="43" y="24"/>
                    <a:pt x="44" y="22"/>
                    <a:pt x="44" y="19"/>
                  </a:cubicBezTo>
                  <a:cubicBezTo>
                    <a:pt x="43" y="19"/>
                    <a:pt x="43" y="19"/>
                    <a:pt x="43" y="19"/>
                  </a:cubicBezTo>
                  <a:cubicBezTo>
                    <a:pt x="40" y="19"/>
                    <a:pt x="38" y="20"/>
                    <a:pt x="37" y="21"/>
                  </a:cubicBezTo>
                  <a:close/>
                  <a:moveTo>
                    <a:pt x="43" y="59"/>
                  </a:moveTo>
                  <a:cubicBezTo>
                    <a:pt x="42" y="60"/>
                    <a:pt x="42" y="60"/>
                    <a:pt x="42" y="60"/>
                  </a:cubicBezTo>
                  <a:cubicBezTo>
                    <a:pt x="42" y="68"/>
                    <a:pt x="42" y="68"/>
                    <a:pt x="42" y="68"/>
                  </a:cubicBezTo>
                  <a:cubicBezTo>
                    <a:pt x="42" y="73"/>
                    <a:pt x="43" y="76"/>
                    <a:pt x="44" y="76"/>
                  </a:cubicBezTo>
                  <a:cubicBezTo>
                    <a:pt x="45" y="76"/>
                    <a:pt x="45" y="76"/>
                    <a:pt x="45" y="76"/>
                  </a:cubicBezTo>
                  <a:cubicBezTo>
                    <a:pt x="46" y="75"/>
                    <a:pt x="46" y="75"/>
                    <a:pt x="46" y="75"/>
                  </a:cubicBezTo>
                  <a:cubicBezTo>
                    <a:pt x="46" y="70"/>
                    <a:pt x="46" y="70"/>
                    <a:pt x="46" y="70"/>
                  </a:cubicBezTo>
                  <a:cubicBezTo>
                    <a:pt x="45" y="63"/>
                    <a:pt x="45" y="59"/>
                    <a:pt x="43" y="59"/>
                  </a:cubicBezTo>
                  <a:close/>
                  <a:moveTo>
                    <a:pt x="43" y="111"/>
                  </a:moveTo>
                  <a:cubicBezTo>
                    <a:pt x="42" y="111"/>
                    <a:pt x="42" y="111"/>
                    <a:pt x="42" y="111"/>
                  </a:cubicBezTo>
                  <a:cubicBezTo>
                    <a:pt x="42" y="113"/>
                    <a:pt x="42" y="113"/>
                    <a:pt x="42" y="113"/>
                  </a:cubicBezTo>
                  <a:cubicBezTo>
                    <a:pt x="43" y="114"/>
                    <a:pt x="43" y="114"/>
                    <a:pt x="43" y="114"/>
                  </a:cubicBezTo>
                  <a:cubicBezTo>
                    <a:pt x="45" y="112"/>
                    <a:pt x="45" y="112"/>
                    <a:pt x="45" y="112"/>
                  </a:cubicBezTo>
                  <a:lnTo>
                    <a:pt x="43" y="111"/>
                  </a:lnTo>
                  <a:close/>
                  <a:moveTo>
                    <a:pt x="51" y="259"/>
                  </a:moveTo>
                  <a:cubicBezTo>
                    <a:pt x="50" y="259"/>
                    <a:pt x="50" y="259"/>
                    <a:pt x="50" y="259"/>
                  </a:cubicBezTo>
                  <a:cubicBezTo>
                    <a:pt x="50" y="260"/>
                    <a:pt x="50" y="260"/>
                    <a:pt x="50" y="260"/>
                  </a:cubicBezTo>
                  <a:cubicBezTo>
                    <a:pt x="51" y="260"/>
                    <a:pt x="51" y="260"/>
                    <a:pt x="51" y="260"/>
                  </a:cubicBezTo>
                  <a:lnTo>
                    <a:pt x="51" y="259"/>
                  </a:lnTo>
                  <a:close/>
                  <a:moveTo>
                    <a:pt x="52" y="172"/>
                  </a:moveTo>
                  <a:cubicBezTo>
                    <a:pt x="51" y="174"/>
                    <a:pt x="51" y="174"/>
                    <a:pt x="51" y="174"/>
                  </a:cubicBezTo>
                  <a:cubicBezTo>
                    <a:pt x="51" y="174"/>
                    <a:pt x="51" y="174"/>
                    <a:pt x="51" y="174"/>
                  </a:cubicBezTo>
                  <a:cubicBezTo>
                    <a:pt x="52" y="174"/>
                    <a:pt x="52" y="174"/>
                    <a:pt x="52" y="174"/>
                  </a:cubicBezTo>
                  <a:cubicBezTo>
                    <a:pt x="53" y="173"/>
                    <a:pt x="53" y="173"/>
                    <a:pt x="53" y="173"/>
                  </a:cubicBezTo>
                  <a:cubicBezTo>
                    <a:pt x="53" y="172"/>
                    <a:pt x="53" y="172"/>
                    <a:pt x="53" y="172"/>
                  </a:cubicBezTo>
                  <a:lnTo>
                    <a:pt x="52" y="172"/>
                  </a:lnTo>
                  <a:close/>
                  <a:moveTo>
                    <a:pt x="51" y="204"/>
                  </a:moveTo>
                  <a:cubicBezTo>
                    <a:pt x="51" y="209"/>
                    <a:pt x="51" y="209"/>
                    <a:pt x="51" y="209"/>
                  </a:cubicBezTo>
                  <a:cubicBezTo>
                    <a:pt x="52" y="210"/>
                    <a:pt x="52" y="210"/>
                    <a:pt x="52" y="210"/>
                  </a:cubicBezTo>
                  <a:cubicBezTo>
                    <a:pt x="54" y="210"/>
                    <a:pt x="55" y="209"/>
                    <a:pt x="55" y="206"/>
                  </a:cubicBezTo>
                  <a:cubicBezTo>
                    <a:pt x="55" y="201"/>
                    <a:pt x="55" y="201"/>
                    <a:pt x="55" y="201"/>
                  </a:cubicBezTo>
                  <a:cubicBezTo>
                    <a:pt x="54" y="200"/>
                    <a:pt x="54" y="200"/>
                    <a:pt x="54" y="200"/>
                  </a:cubicBezTo>
                  <a:cubicBezTo>
                    <a:pt x="53" y="200"/>
                    <a:pt x="53" y="200"/>
                    <a:pt x="53" y="200"/>
                  </a:cubicBezTo>
                  <a:cubicBezTo>
                    <a:pt x="52" y="200"/>
                    <a:pt x="51" y="202"/>
                    <a:pt x="51" y="204"/>
                  </a:cubicBezTo>
                  <a:close/>
                  <a:moveTo>
                    <a:pt x="51" y="190"/>
                  </a:moveTo>
                  <a:cubicBezTo>
                    <a:pt x="51" y="193"/>
                    <a:pt x="51" y="193"/>
                    <a:pt x="51" y="193"/>
                  </a:cubicBezTo>
                  <a:cubicBezTo>
                    <a:pt x="52" y="194"/>
                    <a:pt x="52" y="194"/>
                    <a:pt x="52" y="194"/>
                  </a:cubicBezTo>
                  <a:cubicBezTo>
                    <a:pt x="53" y="194"/>
                    <a:pt x="53" y="194"/>
                    <a:pt x="53" y="194"/>
                  </a:cubicBezTo>
                  <a:cubicBezTo>
                    <a:pt x="54" y="194"/>
                    <a:pt x="55" y="192"/>
                    <a:pt x="55" y="190"/>
                  </a:cubicBezTo>
                  <a:cubicBezTo>
                    <a:pt x="55" y="189"/>
                    <a:pt x="55" y="189"/>
                    <a:pt x="55" y="189"/>
                  </a:cubicBezTo>
                  <a:cubicBezTo>
                    <a:pt x="55" y="187"/>
                    <a:pt x="55" y="184"/>
                    <a:pt x="54" y="182"/>
                  </a:cubicBezTo>
                  <a:cubicBezTo>
                    <a:pt x="53" y="182"/>
                    <a:pt x="53" y="182"/>
                    <a:pt x="53" y="182"/>
                  </a:cubicBezTo>
                  <a:cubicBezTo>
                    <a:pt x="52" y="182"/>
                    <a:pt x="51" y="184"/>
                    <a:pt x="51" y="190"/>
                  </a:cubicBezTo>
                  <a:close/>
                  <a:moveTo>
                    <a:pt x="51" y="240"/>
                  </a:moveTo>
                  <a:cubicBezTo>
                    <a:pt x="53" y="242"/>
                    <a:pt x="53" y="242"/>
                    <a:pt x="53" y="242"/>
                  </a:cubicBezTo>
                  <a:cubicBezTo>
                    <a:pt x="54" y="242"/>
                    <a:pt x="54" y="242"/>
                    <a:pt x="54" y="242"/>
                  </a:cubicBezTo>
                  <a:cubicBezTo>
                    <a:pt x="55" y="241"/>
                    <a:pt x="55" y="240"/>
                    <a:pt x="55" y="239"/>
                  </a:cubicBezTo>
                  <a:cubicBezTo>
                    <a:pt x="55" y="237"/>
                    <a:pt x="55" y="236"/>
                    <a:pt x="54" y="236"/>
                  </a:cubicBezTo>
                  <a:cubicBezTo>
                    <a:pt x="52" y="237"/>
                    <a:pt x="51" y="239"/>
                    <a:pt x="51" y="240"/>
                  </a:cubicBezTo>
                  <a:close/>
                  <a:moveTo>
                    <a:pt x="55" y="218"/>
                  </a:moveTo>
                  <a:cubicBezTo>
                    <a:pt x="54" y="218"/>
                    <a:pt x="54" y="218"/>
                    <a:pt x="54" y="218"/>
                  </a:cubicBezTo>
                  <a:cubicBezTo>
                    <a:pt x="53" y="220"/>
                    <a:pt x="53" y="220"/>
                    <a:pt x="53" y="220"/>
                  </a:cubicBezTo>
                  <a:cubicBezTo>
                    <a:pt x="53" y="224"/>
                    <a:pt x="53" y="224"/>
                    <a:pt x="53" y="224"/>
                  </a:cubicBezTo>
                  <a:cubicBezTo>
                    <a:pt x="54" y="224"/>
                    <a:pt x="54" y="224"/>
                    <a:pt x="54" y="224"/>
                  </a:cubicBezTo>
                  <a:cubicBezTo>
                    <a:pt x="55" y="224"/>
                    <a:pt x="55" y="222"/>
                    <a:pt x="55" y="220"/>
                  </a:cubicBezTo>
                  <a:lnTo>
                    <a:pt x="55" y="218"/>
                  </a:lnTo>
                  <a:close/>
                  <a:moveTo>
                    <a:pt x="62" y="171"/>
                  </a:moveTo>
                  <a:cubicBezTo>
                    <a:pt x="62" y="173"/>
                    <a:pt x="62" y="173"/>
                    <a:pt x="62" y="173"/>
                  </a:cubicBezTo>
                  <a:cubicBezTo>
                    <a:pt x="63" y="173"/>
                    <a:pt x="63" y="173"/>
                    <a:pt x="63" y="173"/>
                  </a:cubicBezTo>
                  <a:cubicBezTo>
                    <a:pt x="67" y="173"/>
                    <a:pt x="69" y="171"/>
                    <a:pt x="71" y="168"/>
                  </a:cubicBezTo>
                  <a:cubicBezTo>
                    <a:pt x="71" y="167"/>
                    <a:pt x="71" y="167"/>
                    <a:pt x="71" y="167"/>
                  </a:cubicBezTo>
                  <a:cubicBezTo>
                    <a:pt x="68" y="167"/>
                    <a:pt x="65" y="169"/>
                    <a:pt x="62" y="171"/>
                  </a:cubicBezTo>
                  <a:close/>
                  <a:moveTo>
                    <a:pt x="63" y="259"/>
                  </a:moveTo>
                  <a:cubicBezTo>
                    <a:pt x="62" y="260"/>
                    <a:pt x="62" y="260"/>
                    <a:pt x="62" y="260"/>
                  </a:cubicBezTo>
                  <a:cubicBezTo>
                    <a:pt x="64" y="260"/>
                    <a:pt x="64" y="260"/>
                    <a:pt x="64" y="260"/>
                  </a:cubicBezTo>
                  <a:lnTo>
                    <a:pt x="63" y="259"/>
                  </a:lnTo>
                  <a:close/>
                  <a:moveTo>
                    <a:pt x="66" y="267"/>
                  </a:moveTo>
                  <a:cubicBezTo>
                    <a:pt x="65" y="267"/>
                    <a:pt x="65" y="267"/>
                    <a:pt x="65" y="267"/>
                  </a:cubicBezTo>
                  <a:cubicBezTo>
                    <a:pt x="65" y="268"/>
                    <a:pt x="65" y="268"/>
                    <a:pt x="65" y="268"/>
                  </a:cubicBezTo>
                  <a:cubicBezTo>
                    <a:pt x="70" y="269"/>
                    <a:pt x="70" y="269"/>
                    <a:pt x="70" y="269"/>
                  </a:cubicBezTo>
                  <a:cubicBezTo>
                    <a:pt x="72" y="269"/>
                    <a:pt x="72" y="269"/>
                    <a:pt x="72" y="269"/>
                  </a:cubicBezTo>
                  <a:cubicBezTo>
                    <a:pt x="72" y="268"/>
                    <a:pt x="72" y="268"/>
                    <a:pt x="72" y="268"/>
                  </a:cubicBezTo>
                  <a:cubicBezTo>
                    <a:pt x="72" y="267"/>
                    <a:pt x="70" y="267"/>
                    <a:pt x="66" y="267"/>
                  </a:cubicBezTo>
                  <a:close/>
                  <a:moveTo>
                    <a:pt x="74" y="259"/>
                  </a:moveTo>
                  <a:cubicBezTo>
                    <a:pt x="76" y="262"/>
                    <a:pt x="78" y="264"/>
                    <a:pt x="82" y="264"/>
                  </a:cubicBezTo>
                  <a:cubicBezTo>
                    <a:pt x="82" y="264"/>
                    <a:pt x="82" y="264"/>
                    <a:pt x="82" y="264"/>
                  </a:cubicBezTo>
                  <a:cubicBezTo>
                    <a:pt x="83" y="263"/>
                    <a:pt x="83" y="263"/>
                    <a:pt x="83" y="263"/>
                  </a:cubicBezTo>
                  <a:cubicBezTo>
                    <a:pt x="82" y="260"/>
                    <a:pt x="81" y="258"/>
                    <a:pt x="80" y="257"/>
                  </a:cubicBezTo>
                  <a:cubicBezTo>
                    <a:pt x="78" y="257"/>
                    <a:pt x="78" y="257"/>
                    <a:pt x="78" y="257"/>
                  </a:cubicBezTo>
                  <a:cubicBezTo>
                    <a:pt x="76" y="257"/>
                    <a:pt x="75" y="258"/>
                    <a:pt x="74" y="259"/>
                  </a:cubicBezTo>
                  <a:close/>
                  <a:moveTo>
                    <a:pt x="77" y="180"/>
                  </a:moveTo>
                  <a:cubicBezTo>
                    <a:pt x="77" y="180"/>
                    <a:pt x="77" y="180"/>
                    <a:pt x="77" y="180"/>
                  </a:cubicBezTo>
                  <a:cubicBezTo>
                    <a:pt x="77" y="180"/>
                    <a:pt x="77" y="180"/>
                    <a:pt x="77" y="180"/>
                  </a:cubicBezTo>
                  <a:cubicBezTo>
                    <a:pt x="82" y="179"/>
                    <a:pt x="87" y="176"/>
                    <a:pt x="90" y="173"/>
                  </a:cubicBezTo>
                  <a:cubicBezTo>
                    <a:pt x="90" y="172"/>
                    <a:pt x="90" y="172"/>
                    <a:pt x="90" y="172"/>
                  </a:cubicBezTo>
                  <a:cubicBezTo>
                    <a:pt x="81" y="176"/>
                    <a:pt x="77" y="178"/>
                    <a:pt x="77" y="180"/>
                  </a:cubicBezTo>
                  <a:close/>
                  <a:moveTo>
                    <a:pt x="78" y="274"/>
                  </a:moveTo>
                  <a:cubicBezTo>
                    <a:pt x="77" y="274"/>
                    <a:pt x="77" y="274"/>
                    <a:pt x="77" y="274"/>
                  </a:cubicBezTo>
                  <a:cubicBezTo>
                    <a:pt x="77" y="275"/>
                    <a:pt x="77" y="275"/>
                    <a:pt x="77" y="275"/>
                  </a:cubicBezTo>
                  <a:cubicBezTo>
                    <a:pt x="77" y="276"/>
                    <a:pt x="77" y="276"/>
                    <a:pt x="77" y="276"/>
                  </a:cubicBezTo>
                  <a:cubicBezTo>
                    <a:pt x="80" y="276"/>
                    <a:pt x="80" y="276"/>
                    <a:pt x="80" y="276"/>
                  </a:cubicBezTo>
                  <a:cubicBezTo>
                    <a:pt x="81" y="275"/>
                    <a:pt x="81" y="275"/>
                    <a:pt x="81" y="275"/>
                  </a:cubicBezTo>
                  <a:cubicBezTo>
                    <a:pt x="81" y="274"/>
                    <a:pt x="80" y="274"/>
                    <a:pt x="78" y="274"/>
                  </a:cubicBezTo>
                  <a:close/>
                  <a:moveTo>
                    <a:pt x="88" y="255"/>
                  </a:moveTo>
                  <a:cubicBezTo>
                    <a:pt x="87" y="255"/>
                    <a:pt x="87" y="255"/>
                    <a:pt x="87" y="255"/>
                  </a:cubicBezTo>
                  <a:cubicBezTo>
                    <a:pt x="87" y="256"/>
                    <a:pt x="87" y="256"/>
                    <a:pt x="87" y="256"/>
                  </a:cubicBezTo>
                  <a:cubicBezTo>
                    <a:pt x="88" y="257"/>
                    <a:pt x="88" y="257"/>
                    <a:pt x="88" y="257"/>
                  </a:cubicBezTo>
                  <a:cubicBezTo>
                    <a:pt x="88" y="257"/>
                    <a:pt x="88" y="257"/>
                    <a:pt x="88" y="257"/>
                  </a:cubicBezTo>
                  <a:cubicBezTo>
                    <a:pt x="88" y="256"/>
                    <a:pt x="88" y="256"/>
                    <a:pt x="88" y="256"/>
                  </a:cubicBezTo>
                  <a:lnTo>
                    <a:pt x="88" y="255"/>
                  </a:lnTo>
                  <a:close/>
                  <a:moveTo>
                    <a:pt x="106" y="171"/>
                  </a:moveTo>
                  <a:cubicBezTo>
                    <a:pt x="107" y="175"/>
                    <a:pt x="109" y="178"/>
                    <a:pt x="111" y="178"/>
                  </a:cubicBezTo>
                  <a:cubicBezTo>
                    <a:pt x="111" y="178"/>
                    <a:pt x="111" y="178"/>
                    <a:pt x="111" y="178"/>
                  </a:cubicBezTo>
                  <a:cubicBezTo>
                    <a:pt x="111" y="177"/>
                    <a:pt x="111" y="177"/>
                    <a:pt x="111" y="177"/>
                  </a:cubicBezTo>
                  <a:cubicBezTo>
                    <a:pt x="111" y="172"/>
                    <a:pt x="110" y="169"/>
                    <a:pt x="107" y="169"/>
                  </a:cubicBezTo>
                  <a:cubicBezTo>
                    <a:pt x="106" y="169"/>
                    <a:pt x="106" y="170"/>
                    <a:pt x="106" y="171"/>
                  </a:cubicBezTo>
                  <a:close/>
                  <a:moveTo>
                    <a:pt x="119" y="190"/>
                  </a:moveTo>
                  <a:cubicBezTo>
                    <a:pt x="118" y="190"/>
                    <a:pt x="118" y="190"/>
                    <a:pt x="118" y="190"/>
                  </a:cubicBezTo>
                  <a:cubicBezTo>
                    <a:pt x="118" y="190"/>
                    <a:pt x="118" y="190"/>
                    <a:pt x="118" y="190"/>
                  </a:cubicBezTo>
                  <a:cubicBezTo>
                    <a:pt x="121" y="199"/>
                    <a:pt x="125" y="210"/>
                    <a:pt x="131" y="221"/>
                  </a:cubicBezTo>
                  <a:cubicBezTo>
                    <a:pt x="133" y="221"/>
                    <a:pt x="133" y="221"/>
                    <a:pt x="133" y="221"/>
                  </a:cubicBezTo>
                  <a:cubicBezTo>
                    <a:pt x="133" y="220"/>
                    <a:pt x="133" y="220"/>
                    <a:pt x="133" y="220"/>
                  </a:cubicBezTo>
                  <a:cubicBezTo>
                    <a:pt x="133" y="214"/>
                    <a:pt x="129" y="205"/>
                    <a:pt x="119" y="190"/>
                  </a:cubicBezTo>
                  <a:close/>
                  <a:moveTo>
                    <a:pt x="124" y="145"/>
                  </a:moveTo>
                  <a:cubicBezTo>
                    <a:pt x="124" y="146"/>
                    <a:pt x="124" y="146"/>
                    <a:pt x="124" y="146"/>
                  </a:cubicBezTo>
                  <a:cubicBezTo>
                    <a:pt x="125" y="146"/>
                    <a:pt x="125" y="146"/>
                    <a:pt x="125" y="146"/>
                  </a:cubicBezTo>
                  <a:cubicBezTo>
                    <a:pt x="134" y="144"/>
                    <a:pt x="145" y="137"/>
                    <a:pt x="159" y="125"/>
                  </a:cubicBezTo>
                  <a:cubicBezTo>
                    <a:pt x="160" y="124"/>
                    <a:pt x="160" y="124"/>
                    <a:pt x="160" y="124"/>
                  </a:cubicBezTo>
                  <a:cubicBezTo>
                    <a:pt x="159" y="124"/>
                    <a:pt x="159" y="124"/>
                    <a:pt x="159" y="124"/>
                  </a:cubicBezTo>
                  <a:cubicBezTo>
                    <a:pt x="147" y="128"/>
                    <a:pt x="135" y="135"/>
                    <a:pt x="124" y="145"/>
                  </a:cubicBezTo>
                  <a:close/>
                  <a:moveTo>
                    <a:pt x="125" y="129"/>
                  </a:moveTo>
                  <a:cubicBezTo>
                    <a:pt x="125" y="129"/>
                    <a:pt x="125" y="129"/>
                    <a:pt x="125" y="129"/>
                  </a:cubicBezTo>
                  <a:cubicBezTo>
                    <a:pt x="125" y="129"/>
                    <a:pt x="125" y="129"/>
                    <a:pt x="125" y="129"/>
                  </a:cubicBezTo>
                  <a:cubicBezTo>
                    <a:pt x="126" y="129"/>
                    <a:pt x="130" y="127"/>
                    <a:pt x="136" y="123"/>
                  </a:cubicBezTo>
                  <a:cubicBezTo>
                    <a:pt x="139" y="123"/>
                    <a:pt x="140" y="122"/>
                    <a:pt x="140" y="121"/>
                  </a:cubicBezTo>
                  <a:cubicBezTo>
                    <a:pt x="140" y="119"/>
                    <a:pt x="140" y="119"/>
                    <a:pt x="140" y="119"/>
                  </a:cubicBezTo>
                  <a:cubicBezTo>
                    <a:pt x="138" y="119"/>
                    <a:pt x="138" y="119"/>
                    <a:pt x="138" y="119"/>
                  </a:cubicBezTo>
                  <a:cubicBezTo>
                    <a:pt x="135" y="119"/>
                    <a:pt x="131" y="123"/>
                    <a:pt x="125" y="129"/>
                  </a:cubicBezTo>
                  <a:close/>
                  <a:moveTo>
                    <a:pt x="128" y="112"/>
                  </a:moveTo>
                  <a:cubicBezTo>
                    <a:pt x="130" y="114"/>
                    <a:pt x="130" y="114"/>
                    <a:pt x="130" y="114"/>
                  </a:cubicBezTo>
                  <a:cubicBezTo>
                    <a:pt x="130" y="114"/>
                    <a:pt x="130" y="114"/>
                    <a:pt x="130" y="114"/>
                  </a:cubicBezTo>
                  <a:cubicBezTo>
                    <a:pt x="132" y="114"/>
                    <a:pt x="133" y="113"/>
                    <a:pt x="134" y="112"/>
                  </a:cubicBezTo>
                  <a:cubicBezTo>
                    <a:pt x="134" y="111"/>
                    <a:pt x="134" y="111"/>
                    <a:pt x="134" y="111"/>
                  </a:cubicBezTo>
                  <a:cubicBezTo>
                    <a:pt x="132" y="111"/>
                    <a:pt x="132" y="111"/>
                    <a:pt x="132" y="111"/>
                  </a:cubicBezTo>
                  <a:cubicBezTo>
                    <a:pt x="130" y="111"/>
                    <a:pt x="129" y="112"/>
                    <a:pt x="128" y="112"/>
                  </a:cubicBezTo>
                  <a:close/>
                  <a:moveTo>
                    <a:pt x="130" y="105"/>
                  </a:moveTo>
                  <a:cubicBezTo>
                    <a:pt x="130" y="108"/>
                    <a:pt x="131" y="109"/>
                    <a:pt x="131" y="109"/>
                  </a:cubicBezTo>
                  <a:cubicBezTo>
                    <a:pt x="134" y="109"/>
                    <a:pt x="134" y="109"/>
                    <a:pt x="134" y="109"/>
                  </a:cubicBezTo>
                  <a:cubicBezTo>
                    <a:pt x="135" y="109"/>
                    <a:pt x="135" y="109"/>
                    <a:pt x="135" y="108"/>
                  </a:cubicBezTo>
                  <a:cubicBezTo>
                    <a:pt x="133" y="103"/>
                    <a:pt x="133" y="103"/>
                    <a:pt x="133" y="103"/>
                  </a:cubicBezTo>
                  <a:cubicBezTo>
                    <a:pt x="135" y="97"/>
                    <a:pt x="135" y="97"/>
                    <a:pt x="135" y="97"/>
                  </a:cubicBezTo>
                  <a:cubicBezTo>
                    <a:pt x="135" y="96"/>
                    <a:pt x="135" y="96"/>
                    <a:pt x="135" y="96"/>
                  </a:cubicBezTo>
                  <a:cubicBezTo>
                    <a:pt x="134" y="96"/>
                    <a:pt x="134" y="96"/>
                    <a:pt x="134" y="96"/>
                  </a:cubicBezTo>
                  <a:cubicBezTo>
                    <a:pt x="131" y="97"/>
                    <a:pt x="130" y="100"/>
                    <a:pt x="130" y="105"/>
                  </a:cubicBezTo>
                  <a:close/>
                  <a:moveTo>
                    <a:pt x="135" y="225"/>
                  </a:moveTo>
                  <a:cubicBezTo>
                    <a:pt x="134" y="225"/>
                    <a:pt x="134" y="225"/>
                    <a:pt x="134" y="225"/>
                  </a:cubicBezTo>
                  <a:cubicBezTo>
                    <a:pt x="134" y="225"/>
                    <a:pt x="134" y="225"/>
                    <a:pt x="134" y="225"/>
                  </a:cubicBezTo>
                  <a:cubicBezTo>
                    <a:pt x="136" y="231"/>
                    <a:pt x="138" y="235"/>
                    <a:pt x="140" y="237"/>
                  </a:cubicBezTo>
                  <a:cubicBezTo>
                    <a:pt x="142" y="237"/>
                    <a:pt x="142" y="237"/>
                    <a:pt x="142" y="237"/>
                  </a:cubicBezTo>
                  <a:cubicBezTo>
                    <a:pt x="142" y="235"/>
                    <a:pt x="140" y="231"/>
                    <a:pt x="135" y="225"/>
                  </a:cubicBezTo>
                  <a:close/>
                  <a:moveTo>
                    <a:pt x="139" y="84"/>
                  </a:moveTo>
                  <a:cubicBezTo>
                    <a:pt x="136" y="84"/>
                    <a:pt x="136" y="84"/>
                    <a:pt x="136" y="84"/>
                  </a:cubicBezTo>
                  <a:cubicBezTo>
                    <a:pt x="136" y="85"/>
                    <a:pt x="136" y="85"/>
                    <a:pt x="136" y="85"/>
                  </a:cubicBezTo>
                  <a:cubicBezTo>
                    <a:pt x="137" y="86"/>
                    <a:pt x="137" y="86"/>
                    <a:pt x="137" y="86"/>
                  </a:cubicBezTo>
                  <a:cubicBezTo>
                    <a:pt x="139" y="86"/>
                    <a:pt x="139" y="86"/>
                    <a:pt x="139" y="86"/>
                  </a:cubicBezTo>
                  <a:cubicBezTo>
                    <a:pt x="139" y="85"/>
                    <a:pt x="139" y="85"/>
                    <a:pt x="139" y="85"/>
                  </a:cubicBezTo>
                  <a:cubicBezTo>
                    <a:pt x="139" y="84"/>
                    <a:pt x="139" y="84"/>
                    <a:pt x="139" y="84"/>
                  </a:cubicBezTo>
                  <a:close/>
                  <a:moveTo>
                    <a:pt x="139" y="203"/>
                  </a:moveTo>
                  <a:cubicBezTo>
                    <a:pt x="138" y="203"/>
                    <a:pt x="138" y="203"/>
                    <a:pt x="138" y="203"/>
                  </a:cubicBezTo>
                  <a:cubicBezTo>
                    <a:pt x="138" y="204"/>
                    <a:pt x="138" y="204"/>
                    <a:pt x="138" y="204"/>
                  </a:cubicBezTo>
                  <a:cubicBezTo>
                    <a:pt x="139" y="205"/>
                    <a:pt x="139" y="205"/>
                    <a:pt x="139" y="205"/>
                  </a:cubicBezTo>
                  <a:cubicBezTo>
                    <a:pt x="139" y="205"/>
                    <a:pt x="139" y="205"/>
                    <a:pt x="139" y="205"/>
                  </a:cubicBezTo>
                  <a:cubicBezTo>
                    <a:pt x="139" y="204"/>
                    <a:pt x="139" y="204"/>
                    <a:pt x="139" y="204"/>
                  </a:cubicBezTo>
                  <a:lnTo>
                    <a:pt x="139" y="203"/>
                  </a:lnTo>
                  <a:close/>
                  <a:moveTo>
                    <a:pt x="149" y="248"/>
                  </a:moveTo>
                  <a:cubicBezTo>
                    <a:pt x="149" y="249"/>
                    <a:pt x="149" y="249"/>
                    <a:pt x="149" y="249"/>
                  </a:cubicBezTo>
                  <a:cubicBezTo>
                    <a:pt x="150" y="251"/>
                    <a:pt x="150" y="251"/>
                    <a:pt x="150" y="251"/>
                  </a:cubicBezTo>
                  <a:cubicBezTo>
                    <a:pt x="153" y="251"/>
                    <a:pt x="153" y="251"/>
                    <a:pt x="153" y="251"/>
                  </a:cubicBezTo>
                  <a:cubicBezTo>
                    <a:pt x="154" y="249"/>
                    <a:pt x="154" y="249"/>
                    <a:pt x="154" y="249"/>
                  </a:cubicBezTo>
                  <a:cubicBezTo>
                    <a:pt x="154" y="248"/>
                    <a:pt x="153" y="247"/>
                    <a:pt x="151" y="247"/>
                  </a:cubicBezTo>
                  <a:cubicBezTo>
                    <a:pt x="150" y="247"/>
                    <a:pt x="149" y="248"/>
                    <a:pt x="149" y="248"/>
                  </a:cubicBezTo>
                  <a:close/>
                  <a:moveTo>
                    <a:pt x="163" y="107"/>
                  </a:moveTo>
                  <a:cubicBezTo>
                    <a:pt x="163" y="108"/>
                    <a:pt x="167" y="109"/>
                    <a:pt x="174" y="109"/>
                  </a:cubicBezTo>
                  <a:cubicBezTo>
                    <a:pt x="177" y="109"/>
                    <a:pt x="178" y="108"/>
                    <a:pt x="178" y="107"/>
                  </a:cubicBezTo>
                  <a:cubicBezTo>
                    <a:pt x="178" y="106"/>
                    <a:pt x="178" y="106"/>
                    <a:pt x="178" y="106"/>
                  </a:cubicBezTo>
                  <a:cubicBezTo>
                    <a:pt x="176" y="106"/>
                    <a:pt x="176" y="106"/>
                    <a:pt x="176" y="106"/>
                  </a:cubicBezTo>
                  <a:cubicBezTo>
                    <a:pt x="169" y="106"/>
                    <a:pt x="169" y="106"/>
                    <a:pt x="169" y="106"/>
                  </a:cubicBezTo>
                  <a:cubicBezTo>
                    <a:pt x="165" y="106"/>
                    <a:pt x="163" y="106"/>
                    <a:pt x="163" y="107"/>
                  </a:cubicBezTo>
                  <a:close/>
                  <a:moveTo>
                    <a:pt x="168" y="282"/>
                  </a:moveTo>
                  <a:cubicBezTo>
                    <a:pt x="168" y="282"/>
                    <a:pt x="168" y="282"/>
                    <a:pt x="168" y="282"/>
                  </a:cubicBezTo>
                  <a:cubicBezTo>
                    <a:pt x="169" y="282"/>
                    <a:pt x="169" y="282"/>
                    <a:pt x="169" y="282"/>
                  </a:cubicBezTo>
                  <a:cubicBezTo>
                    <a:pt x="177" y="283"/>
                    <a:pt x="177" y="283"/>
                    <a:pt x="177" y="283"/>
                  </a:cubicBezTo>
                  <a:cubicBezTo>
                    <a:pt x="186" y="282"/>
                    <a:pt x="186" y="282"/>
                    <a:pt x="186" y="282"/>
                  </a:cubicBezTo>
                  <a:cubicBezTo>
                    <a:pt x="187" y="282"/>
                    <a:pt x="187" y="282"/>
                    <a:pt x="187" y="282"/>
                  </a:cubicBezTo>
                  <a:cubicBezTo>
                    <a:pt x="188" y="281"/>
                    <a:pt x="188" y="281"/>
                    <a:pt x="188" y="281"/>
                  </a:cubicBezTo>
                  <a:cubicBezTo>
                    <a:pt x="188" y="281"/>
                    <a:pt x="188" y="281"/>
                    <a:pt x="188" y="281"/>
                  </a:cubicBezTo>
                  <a:cubicBezTo>
                    <a:pt x="186" y="281"/>
                    <a:pt x="186" y="281"/>
                    <a:pt x="186" y="281"/>
                  </a:cubicBezTo>
                  <a:cubicBezTo>
                    <a:pt x="171" y="281"/>
                    <a:pt x="171" y="281"/>
                    <a:pt x="171" y="281"/>
                  </a:cubicBezTo>
                  <a:cubicBezTo>
                    <a:pt x="169" y="281"/>
                    <a:pt x="168" y="281"/>
                    <a:pt x="168" y="282"/>
                  </a:cubicBezTo>
                  <a:close/>
                  <a:moveTo>
                    <a:pt x="171" y="263"/>
                  </a:moveTo>
                  <a:cubicBezTo>
                    <a:pt x="170" y="264"/>
                    <a:pt x="170" y="264"/>
                    <a:pt x="170" y="264"/>
                  </a:cubicBezTo>
                  <a:cubicBezTo>
                    <a:pt x="171" y="265"/>
                    <a:pt x="171" y="265"/>
                    <a:pt x="171" y="265"/>
                  </a:cubicBezTo>
                  <a:cubicBezTo>
                    <a:pt x="173" y="265"/>
                    <a:pt x="173" y="265"/>
                    <a:pt x="173" y="265"/>
                  </a:cubicBezTo>
                  <a:cubicBezTo>
                    <a:pt x="174" y="264"/>
                    <a:pt x="174" y="264"/>
                    <a:pt x="174" y="264"/>
                  </a:cubicBezTo>
                  <a:cubicBezTo>
                    <a:pt x="173" y="263"/>
                    <a:pt x="173" y="263"/>
                    <a:pt x="173" y="263"/>
                  </a:cubicBezTo>
                  <a:lnTo>
                    <a:pt x="171" y="263"/>
                  </a:lnTo>
                  <a:close/>
                  <a:moveTo>
                    <a:pt x="181" y="265"/>
                  </a:moveTo>
                  <a:cubicBezTo>
                    <a:pt x="177" y="265"/>
                    <a:pt x="177" y="265"/>
                    <a:pt x="177" y="265"/>
                  </a:cubicBezTo>
                  <a:cubicBezTo>
                    <a:pt x="177" y="265"/>
                    <a:pt x="177" y="265"/>
                    <a:pt x="177" y="265"/>
                  </a:cubicBezTo>
                  <a:cubicBezTo>
                    <a:pt x="179" y="266"/>
                    <a:pt x="179" y="266"/>
                    <a:pt x="179" y="266"/>
                  </a:cubicBezTo>
                  <a:cubicBezTo>
                    <a:pt x="181" y="266"/>
                    <a:pt x="181" y="266"/>
                    <a:pt x="181" y="266"/>
                  </a:cubicBezTo>
                  <a:lnTo>
                    <a:pt x="181" y="265"/>
                  </a:lnTo>
                  <a:close/>
                  <a:moveTo>
                    <a:pt x="194" y="259"/>
                  </a:moveTo>
                  <a:cubicBezTo>
                    <a:pt x="192" y="259"/>
                    <a:pt x="192" y="259"/>
                    <a:pt x="192" y="259"/>
                  </a:cubicBezTo>
                  <a:cubicBezTo>
                    <a:pt x="192" y="260"/>
                    <a:pt x="192" y="260"/>
                    <a:pt x="192" y="260"/>
                  </a:cubicBezTo>
                  <a:cubicBezTo>
                    <a:pt x="194" y="261"/>
                    <a:pt x="194" y="261"/>
                    <a:pt x="194" y="261"/>
                  </a:cubicBezTo>
                  <a:cubicBezTo>
                    <a:pt x="195" y="261"/>
                    <a:pt x="195" y="261"/>
                    <a:pt x="195" y="261"/>
                  </a:cubicBezTo>
                  <a:cubicBezTo>
                    <a:pt x="195" y="259"/>
                    <a:pt x="195" y="259"/>
                    <a:pt x="195" y="259"/>
                  </a:cubicBezTo>
                  <a:lnTo>
                    <a:pt x="194" y="259"/>
                  </a:lnTo>
                  <a:close/>
                  <a:moveTo>
                    <a:pt x="194" y="270"/>
                  </a:moveTo>
                  <a:cubicBezTo>
                    <a:pt x="194" y="276"/>
                    <a:pt x="194" y="276"/>
                    <a:pt x="194" y="276"/>
                  </a:cubicBezTo>
                  <a:cubicBezTo>
                    <a:pt x="194" y="276"/>
                    <a:pt x="194" y="276"/>
                    <a:pt x="194" y="276"/>
                  </a:cubicBezTo>
                  <a:cubicBezTo>
                    <a:pt x="195" y="276"/>
                    <a:pt x="195" y="274"/>
                    <a:pt x="195" y="269"/>
                  </a:cubicBezTo>
                  <a:cubicBezTo>
                    <a:pt x="195" y="266"/>
                    <a:pt x="195" y="266"/>
                    <a:pt x="195" y="266"/>
                  </a:cubicBezTo>
                  <a:cubicBezTo>
                    <a:pt x="194" y="267"/>
                    <a:pt x="194" y="268"/>
                    <a:pt x="194" y="27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9642" tIns="44821" rIns="89642" bIns="44821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11" name="Freeform 9"/>
            <p:cNvSpPr>
              <a:spLocks noEditPoints="1"/>
            </p:cNvSpPr>
            <p:nvPr/>
          </p:nvSpPr>
          <p:spPr bwMode="auto">
            <a:xfrm>
              <a:off x="4513263" y="5376863"/>
              <a:ext cx="115888" cy="230188"/>
            </a:xfrm>
            <a:custGeom>
              <a:avLst/>
              <a:gdLst>
                <a:gd name="T0" fmla="*/ 101 w 148"/>
                <a:gd name="T1" fmla="*/ 76 h 296"/>
                <a:gd name="T2" fmla="*/ 145 w 148"/>
                <a:gd name="T3" fmla="*/ 98 h 296"/>
                <a:gd name="T4" fmla="*/ 126 w 148"/>
                <a:gd name="T5" fmla="*/ 123 h 296"/>
                <a:gd name="T6" fmla="*/ 133 w 148"/>
                <a:gd name="T7" fmla="*/ 119 h 296"/>
                <a:gd name="T8" fmla="*/ 83 w 148"/>
                <a:gd name="T9" fmla="*/ 139 h 296"/>
                <a:gd name="T10" fmla="*/ 82 w 148"/>
                <a:gd name="T11" fmla="*/ 144 h 296"/>
                <a:gd name="T12" fmla="*/ 89 w 148"/>
                <a:gd name="T13" fmla="*/ 252 h 296"/>
                <a:gd name="T14" fmla="*/ 138 w 148"/>
                <a:gd name="T15" fmla="*/ 284 h 296"/>
                <a:gd name="T16" fmla="*/ 49 w 148"/>
                <a:gd name="T17" fmla="*/ 262 h 296"/>
                <a:gd name="T18" fmla="*/ 44 w 148"/>
                <a:gd name="T19" fmla="*/ 115 h 296"/>
                <a:gd name="T20" fmla="*/ 7 w 148"/>
                <a:gd name="T21" fmla="*/ 76 h 296"/>
                <a:gd name="T22" fmla="*/ 58 w 148"/>
                <a:gd name="T23" fmla="*/ 4 h 296"/>
                <a:gd name="T24" fmla="*/ 18 w 148"/>
                <a:gd name="T25" fmla="*/ 83 h 296"/>
                <a:gd name="T26" fmla="*/ 10 w 148"/>
                <a:gd name="T27" fmla="*/ 80 h 296"/>
                <a:gd name="T28" fmla="*/ 51 w 148"/>
                <a:gd name="T29" fmla="*/ 92 h 296"/>
                <a:gd name="T30" fmla="*/ 19 w 148"/>
                <a:gd name="T31" fmla="*/ 102 h 296"/>
                <a:gd name="T32" fmla="*/ 22 w 148"/>
                <a:gd name="T33" fmla="*/ 100 h 296"/>
                <a:gd name="T34" fmla="*/ 45 w 148"/>
                <a:gd name="T35" fmla="*/ 109 h 296"/>
                <a:gd name="T36" fmla="*/ 53 w 148"/>
                <a:gd name="T37" fmla="*/ 213 h 296"/>
                <a:gd name="T38" fmla="*/ 56 w 148"/>
                <a:gd name="T39" fmla="*/ 204 h 296"/>
                <a:gd name="T40" fmla="*/ 63 w 148"/>
                <a:gd name="T41" fmla="*/ 255 h 296"/>
                <a:gd name="T42" fmla="*/ 64 w 148"/>
                <a:gd name="T43" fmla="*/ 249 h 296"/>
                <a:gd name="T44" fmla="*/ 77 w 148"/>
                <a:gd name="T45" fmla="*/ 285 h 296"/>
                <a:gd name="T46" fmla="*/ 67 w 148"/>
                <a:gd name="T47" fmla="*/ 124 h 296"/>
                <a:gd name="T48" fmla="*/ 69 w 148"/>
                <a:gd name="T49" fmla="*/ 122 h 296"/>
                <a:gd name="T50" fmla="*/ 68 w 148"/>
                <a:gd name="T51" fmla="*/ 133 h 296"/>
                <a:gd name="T52" fmla="*/ 69 w 148"/>
                <a:gd name="T53" fmla="*/ 132 h 296"/>
                <a:gd name="T54" fmla="*/ 69 w 148"/>
                <a:gd name="T55" fmla="*/ 10 h 296"/>
                <a:gd name="T56" fmla="*/ 69 w 148"/>
                <a:gd name="T57" fmla="*/ 161 h 296"/>
                <a:gd name="T58" fmla="*/ 70 w 148"/>
                <a:gd name="T59" fmla="*/ 22 h 296"/>
                <a:gd name="T60" fmla="*/ 71 w 148"/>
                <a:gd name="T61" fmla="*/ 24 h 296"/>
                <a:gd name="T62" fmla="*/ 71 w 148"/>
                <a:gd name="T63" fmla="*/ 76 h 296"/>
                <a:gd name="T64" fmla="*/ 72 w 148"/>
                <a:gd name="T65" fmla="*/ 39 h 296"/>
                <a:gd name="T66" fmla="*/ 76 w 148"/>
                <a:gd name="T67" fmla="*/ 239 h 296"/>
                <a:gd name="T68" fmla="*/ 75 w 148"/>
                <a:gd name="T69" fmla="*/ 272 h 296"/>
                <a:gd name="T70" fmla="*/ 75 w 148"/>
                <a:gd name="T71" fmla="*/ 272 h 296"/>
                <a:gd name="T72" fmla="*/ 81 w 148"/>
                <a:gd name="T73" fmla="*/ 256 h 296"/>
                <a:gd name="T74" fmla="*/ 80 w 148"/>
                <a:gd name="T75" fmla="*/ 132 h 296"/>
                <a:gd name="T76" fmla="*/ 83 w 148"/>
                <a:gd name="T77" fmla="*/ 12 h 296"/>
                <a:gd name="T78" fmla="*/ 88 w 148"/>
                <a:gd name="T79" fmla="*/ 10 h 296"/>
                <a:gd name="T80" fmla="*/ 104 w 148"/>
                <a:gd name="T81" fmla="*/ 94 h 296"/>
                <a:gd name="T82" fmla="*/ 122 w 148"/>
                <a:gd name="T83" fmla="*/ 93 h 296"/>
                <a:gd name="T84" fmla="*/ 97 w 148"/>
                <a:gd name="T85" fmla="*/ 109 h 296"/>
                <a:gd name="T86" fmla="*/ 122 w 148"/>
                <a:gd name="T87" fmla="*/ 79 h 296"/>
                <a:gd name="T88" fmla="*/ 121 w 148"/>
                <a:gd name="T89" fmla="*/ 84 h 296"/>
                <a:gd name="T90" fmla="*/ 115 w 148"/>
                <a:gd name="T91" fmla="*/ 279 h 296"/>
                <a:gd name="T92" fmla="*/ 117 w 148"/>
                <a:gd name="T93" fmla="*/ 111 h 296"/>
                <a:gd name="T94" fmla="*/ 127 w 148"/>
                <a:gd name="T95" fmla="*/ 110 h 296"/>
                <a:gd name="T96" fmla="*/ 131 w 148"/>
                <a:gd name="T97" fmla="*/ 101 h 296"/>
                <a:gd name="T98" fmla="*/ 133 w 148"/>
                <a:gd name="T99" fmla="*/ 82 h 296"/>
                <a:gd name="T100" fmla="*/ 137 w 148"/>
                <a:gd name="T101" fmla="*/ 82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8" h="296">
                  <a:moveTo>
                    <a:pt x="82" y="0"/>
                  </a:moveTo>
                  <a:cubicBezTo>
                    <a:pt x="88" y="0"/>
                    <a:pt x="92" y="1"/>
                    <a:pt x="95" y="4"/>
                  </a:cubicBezTo>
                  <a:cubicBezTo>
                    <a:pt x="92" y="12"/>
                    <a:pt x="91" y="24"/>
                    <a:pt x="90" y="41"/>
                  </a:cubicBezTo>
                  <a:cubicBezTo>
                    <a:pt x="86" y="74"/>
                    <a:pt x="86" y="74"/>
                    <a:pt x="86" y="74"/>
                  </a:cubicBezTo>
                  <a:cubicBezTo>
                    <a:pt x="86" y="76"/>
                    <a:pt x="91" y="76"/>
                    <a:pt x="101" y="76"/>
                  </a:cubicBezTo>
                  <a:cubicBezTo>
                    <a:pt x="129" y="76"/>
                    <a:pt x="143" y="78"/>
                    <a:pt x="143" y="80"/>
                  </a:cubicBezTo>
                  <a:cubicBezTo>
                    <a:pt x="145" y="80"/>
                    <a:pt x="146" y="81"/>
                    <a:pt x="148" y="82"/>
                  </a:cubicBezTo>
                  <a:cubicBezTo>
                    <a:pt x="145" y="86"/>
                    <a:pt x="144" y="88"/>
                    <a:pt x="144" y="89"/>
                  </a:cubicBezTo>
                  <a:cubicBezTo>
                    <a:pt x="144" y="90"/>
                    <a:pt x="144" y="90"/>
                    <a:pt x="144" y="90"/>
                  </a:cubicBezTo>
                  <a:cubicBezTo>
                    <a:pt x="145" y="98"/>
                    <a:pt x="145" y="98"/>
                    <a:pt x="145" y="98"/>
                  </a:cubicBezTo>
                  <a:cubicBezTo>
                    <a:pt x="141" y="114"/>
                    <a:pt x="141" y="114"/>
                    <a:pt x="141" y="114"/>
                  </a:cubicBezTo>
                  <a:cubicBezTo>
                    <a:pt x="141" y="115"/>
                    <a:pt x="142" y="118"/>
                    <a:pt x="146" y="121"/>
                  </a:cubicBezTo>
                  <a:cubicBezTo>
                    <a:pt x="146" y="122"/>
                    <a:pt x="146" y="122"/>
                    <a:pt x="146" y="122"/>
                  </a:cubicBezTo>
                  <a:cubicBezTo>
                    <a:pt x="140" y="123"/>
                    <a:pt x="135" y="124"/>
                    <a:pt x="132" y="124"/>
                  </a:cubicBezTo>
                  <a:cubicBezTo>
                    <a:pt x="128" y="124"/>
                    <a:pt x="126" y="124"/>
                    <a:pt x="126" y="123"/>
                  </a:cubicBezTo>
                  <a:cubicBezTo>
                    <a:pt x="126" y="122"/>
                    <a:pt x="126" y="122"/>
                    <a:pt x="126" y="122"/>
                  </a:cubicBezTo>
                  <a:cubicBezTo>
                    <a:pt x="129" y="122"/>
                    <a:pt x="129" y="122"/>
                    <a:pt x="129" y="122"/>
                  </a:cubicBezTo>
                  <a:cubicBezTo>
                    <a:pt x="132" y="122"/>
                    <a:pt x="132" y="122"/>
                    <a:pt x="132" y="122"/>
                  </a:cubicBezTo>
                  <a:cubicBezTo>
                    <a:pt x="133" y="120"/>
                    <a:pt x="133" y="120"/>
                    <a:pt x="133" y="120"/>
                  </a:cubicBezTo>
                  <a:cubicBezTo>
                    <a:pt x="133" y="119"/>
                    <a:pt x="133" y="119"/>
                    <a:pt x="133" y="119"/>
                  </a:cubicBezTo>
                  <a:cubicBezTo>
                    <a:pt x="132" y="119"/>
                    <a:pt x="132" y="119"/>
                    <a:pt x="132" y="119"/>
                  </a:cubicBezTo>
                  <a:cubicBezTo>
                    <a:pt x="108" y="119"/>
                    <a:pt x="108" y="119"/>
                    <a:pt x="108" y="119"/>
                  </a:cubicBezTo>
                  <a:cubicBezTo>
                    <a:pt x="88" y="119"/>
                    <a:pt x="88" y="119"/>
                    <a:pt x="88" y="119"/>
                  </a:cubicBezTo>
                  <a:cubicBezTo>
                    <a:pt x="87" y="119"/>
                    <a:pt x="85" y="126"/>
                    <a:pt x="84" y="139"/>
                  </a:cubicBezTo>
                  <a:cubicBezTo>
                    <a:pt x="83" y="139"/>
                    <a:pt x="83" y="139"/>
                    <a:pt x="83" y="139"/>
                  </a:cubicBezTo>
                  <a:cubicBezTo>
                    <a:pt x="78" y="133"/>
                    <a:pt x="78" y="133"/>
                    <a:pt x="78" y="133"/>
                  </a:cubicBezTo>
                  <a:cubicBezTo>
                    <a:pt x="77" y="137"/>
                    <a:pt x="77" y="137"/>
                    <a:pt x="77" y="137"/>
                  </a:cubicBezTo>
                  <a:cubicBezTo>
                    <a:pt x="77" y="140"/>
                    <a:pt x="77" y="140"/>
                    <a:pt x="77" y="140"/>
                  </a:cubicBezTo>
                  <a:cubicBezTo>
                    <a:pt x="77" y="146"/>
                    <a:pt x="78" y="150"/>
                    <a:pt x="80" y="150"/>
                  </a:cubicBezTo>
                  <a:cubicBezTo>
                    <a:pt x="81" y="150"/>
                    <a:pt x="82" y="148"/>
                    <a:pt x="82" y="144"/>
                  </a:cubicBezTo>
                  <a:cubicBezTo>
                    <a:pt x="82" y="141"/>
                    <a:pt x="82" y="141"/>
                    <a:pt x="82" y="141"/>
                  </a:cubicBezTo>
                  <a:cubicBezTo>
                    <a:pt x="83" y="141"/>
                    <a:pt x="83" y="141"/>
                    <a:pt x="83" y="141"/>
                  </a:cubicBezTo>
                  <a:cubicBezTo>
                    <a:pt x="84" y="143"/>
                    <a:pt x="84" y="143"/>
                    <a:pt x="84" y="143"/>
                  </a:cubicBezTo>
                  <a:cubicBezTo>
                    <a:pt x="81" y="177"/>
                    <a:pt x="81" y="177"/>
                    <a:pt x="81" y="177"/>
                  </a:cubicBezTo>
                  <a:cubicBezTo>
                    <a:pt x="84" y="227"/>
                    <a:pt x="87" y="252"/>
                    <a:pt x="89" y="252"/>
                  </a:cubicBezTo>
                  <a:cubicBezTo>
                    <a:pt x="90" y="260"/>
                    <a:pt x="93" y="264"/>
                    <a:pt x="98" y="264"/>
                  </a:cubicBezTo>
                  <a:cubicBezTo>
                    <a:pt x="101" y="265"/>
                    <a:pt x="104" y="266"/>
                    <a:pt x="108" y="266"/>
                  </a:cubicBezTo>
                  <a:cubicBezTo>
                    <a:pt x="114" y="266"/>
                    <a:pt x="114" y="266"/>
                    <a:pt x="114" y="266"/>
                  </a:cubicBezTo>
                  <a:cubicBezTo>
                    <a:pt x="136" y="265"/>
                    <a:pt x="136" y="265"/>
                    <a:pt x="136" y="265"/>
                  </a:cubicBezTo>
                  <a:cubicBezTo>
                    <a:pt x="136" y="265"/>
                    <a:pt x="137" y="271"/>
                    <a:pt x="138" y="284"/>
                  </a:cubicBezTo>
                  <a:cubicBezTo>
                    <a:pt x="139" y="288"/>
                    <a:pt x="138" y="291"/>
                    <a:pt x="136" y="293"/>
                  </a:cubicBezTo>
                  <a:cubicBezTo>
                    <a:pt x="134" y="295"/>
                    <a:pt x="131" y="295"/>
                    <a:pt x="126" y="295"/>
                  </a:cubicBezTo>
                  <a:cubicBezTo>
                    <a:pt x="98" y="296"/>
                    <a:pt x="98" y="296"/>
                    <a:pt x="98" y="296"/>
                  </a:cubicBezTo>
                  <a:cubicBezTo>
                    <a:pt x="83" y="296"/>
                    <a:pt x="70" y="292"/>
                    <a:pt x="60" y="284"/>
                  </a:cubicBezTo>
                  <a:cubicBezTo>
                    <a:pt x="53" y="281"/>
                    <a:pt x="49" y="274"/>
                    <a:pt x="49" y="262"/>
                  </a:cubicBezTo>
                  <a:cubicBezTo>
                    <a:pt x="49" y="255"/>
                    <a:pt x="48" y="236"/>
                    <a:pt x="47" y="204"/>
                  </a:cubicBezTo>
                  <a:cubicBezTo>
                    <a:pt x="51" y="155"/>
                    <a:pt x="51" y="155"/>
                    <a:pt x="51" y="155"/>
                  </a:cubicBezTo>
                  <a:cubicBezTo>
                    <a:pt x="52" y="133"/>
                    <a:pt x="52" y="133"/>
                    <a:pt x="52" y="133"/>
                  </a:cubicBezTo>
                  <a:cubicBezTo>
                    <a:pt x="52" y="131"/>
                    <a:pt x="52" y="131"/>
                    <a:pt x="52" y="131"/>
                  </a:cubicBezTo>
                  <a:cubicBezTo>
                    <a:pt x="51" y="120"/>
                    <a:pt x="48" y="115"/>
                    <a:pt x="44" y="115"/>
                  </a:cubicBezTo>
                  <a:cubicBezTo>
                    <a:pt x="33" y="115"/>
                    <a:pt x="33" y="115"/>
                    <a:pt x="33" y="115"/>
                  </a:cubicBezTo>
                  <a:cubicBezTo>
                    <a:pt x="20" y="115"/>
                    <a:pt x="20" y="115"/>
                    <a:pt x="20" y="115"/>
                  </a:cubicBezTo>
                  <a:cubicBezTo>
                    <a:pt x="17" y="115"/>
                    <a:pt x="13" y="116"/>
                    <a:pt x="9" y="118"/>
                  </a:cubicBezTo>
                  <a:cubicBezTo>
                    <a:pt x="7" y="118"/>
                    <a:pt x="4" y="114"/>
                    <a:pt x="0" y="108"/>
                  </a:cubicBezTo>
                  <a:cubicBezTo>
                    <a:pt x="7" y="76"/>
                    <a:pt x="7" y="76"/>
                    <a:pt x="7" y="76"/>
                  </a:cubicBezTo>
                  <a:cubicBezTo>
                    <a:pt x="7" y="75"/>
                    <a:pt x="22" y="74"/>
                    <a:pt x="51" y="74"/>
                  </a:cubicBezTo>
                  <a:cubicBezTo>
                    <a:pt x="51" y="71"/>
                    <a:pt x="53" y="67"/>
                    <a:pt x="56" y="62"/>
                  </a:cubicBezTo>
                  <a:cubicBezTo>
                    <a:pt x="57" y="25"/>
                    <a:pt x="59" y="6"/>
                    <a:pt x="60" y="6"/>
                  </a:cubicBezTo>
                  <a:cubicBezTo>
                    <a:pt x="60" y="5"/>
                    <a:pt x="60" y="5"/>
                    <a:pt x="60" y="5"/>
                  </a:cubicBezTo>
                  <a:cubicBezTo>
                    <a:pt x="60" y="4"/>
                    <a:pt x="60" y="4"/>
                    <a:pt x="58" y="4"/>
                  </a:cubicBezTo>
                  <a:cubicBezTo>
                    <a:pt x="58" y="3"/>
                    <a:pt x="58" y="3"/>
                    <a:pt x="58" y="3"/>
                  </a:cubicBezTo>
                  <a:cubicBezTo>
                    <a:pt x="58" y="2"/>
                    <a:pt x="66" y="1"/>
                    <a:pt x="82" y="0"/>
                  </a:cubicBezTo>
                  <a:close/>
                  <a:moveTo>
                    <a:pt x="10" y="80"/>
                  </a:moveTo>
                  <a:cubicBezTo>
                    <a:pt x="10" y="82"/>
                    <a:pt x="11" y="83"/>
                    <a:pt x="13" y="83"/>
                  </a:cubicBezTo>
                  <a:cubicBezTo>
                    <a:pt x="18" y="83"/>
                    <a:pt x="18" y="83"/>
                    <a:pt x="18" y="83"/>
                  </a:cubicBezTo>
                  <a:cubicBezTo>
                    <a:pt x="28" y="83"/>
                    <a:pt x="37" y="82"/>
                    <a:pt x="46" y="81"/>
                  </a:cubicBezTo>
                  <a:cubicBezTo>
                    <a:pt x="46" y="81"/>
                    <a:pt x="46" y="81"/>
                    <a:pt x="46" y="81"/>
                  </a:cubicBezTo>
                  <a:cubicBezTo>
                    <a:pt x="46" y="79"/>
                    <a:pt x="40" y="79"/>
                    <a:pt x="28" y="79"/>
                  </a:cubicBezTo>
                  <a:cubicBezTo>
                    <a:pt x="13" y="79"/>
                    <a:pt x="13" y="79"/>
                    <a:pt x="13" y="79"/>
                  </a:cubicBezTo>
                  <a:cubicBezTo>
                    <a:pt x="11" y="79"/>
                    <a:pt x="10" y="79"/>
                    <a:pt x="10" y="80"/>
                  </a:cubicBezTo>
                  <a:close/>
                  <a:moveTo>
                    <a:pt x="15" y="87"/>
                  </a:moveTo>
                  <a:cubicBezTo>
                    <a:pt x="15" y="88"/>
                    <a:pt x="15" y="88"/>
                    <a:pt x="15" y="88"/>
                  </a:cubicBezTo>
                  <a:cubicBezTo>
                    <a:pt x="15" y="90"/>
                    <a:pt x="15" y="90"/>
                    <a:pt x="15" y="90"/>
                  </a:cubicBezTo>
                  <a:cubicBezTo>
                    <a:pt x="15" y="92"/>
                    <a:pt x="23" y="94"/>
                    <a:pt x="39" y="94"/>
                  </a:cubicBezTo>
                  <a:cubicBezTo>
                    <a:pt x="47" y="94"/>
                    <a:pt x="51" y="93"/>
                    <a:pt x="51" y="92"/>
                  </a:cubicBezTo>
                  <a:cubicBezTo>
                    <a:pt x="51" y="89"/>
                    <a:pt x="41" y="87"/>
                    <a:pt x="19" y="87"/>
                  </a:cubicBezTo>
                  <a:lnTo>
                    <a:pt x="15" y="87"/>
                  </a:lnTo>
                  <a:close/>
                  <a:moveTo>
                    <a:pt x="19" y="100"/>
                  </a:moveTo>
                  <a:cubicBezTo>
                    <a:pt x="17" y="101"/>
                    <a:pt x="17" y="101"/>
                    <a:pt x="17" y="101"/>
                  </a:cubicBezTo>
                  <a:cubicBezTo>
                    <a:pt x="17" y="102"/>
                    <a:pt x="18" y="102"/>
                    <a:pt x="19" y="102"/>
                  </a:cubicBezTo>
                  <a:cubicBezTo>
                    <a:pt x="28" y="103"/>
                    <a:pt x="28" y="103"/>
                    <a:pt x="28" y="103"/>
                  </a:cubicBezTo>
                  <a:cubicBezTo>
                    <a:pt x="38" y="102"/>
                    <a:pt x="38" y="102"/>
                    <a:pt x="38" y="102"/>
                  </a:cubicBezTo>
                  <a:cubicBezTo>
                    <a:pt x="38" y="102"/>
                    <a:pt x="38" y="102"/>
                    <a:pt x="38" y="102"/>
                  </a:cubicBezTo>
                  <a:cubicBezTo>
                    <a:pt x="38" y="101"/>
                    <a:pt x="38" y="101"/>
                    <a:pt x="38" y="101"/>
                  </a:cubicBezTo>
                  <a:cubicBezTo>
                    <a:pt x="35" y="100"/>
                    <a:pt x="30" y="100"/>
                    <a:pt x="22" y="100"/>
                  </a:cubicBezTo>
                  <a:lnTo>
                    <a:pt x="19" y="100"/>
                  </a:lnTo>
                  <a:close/>
                  <a:moveTo>
                    <a:pt x="47" y="107"/>
                  </a:moveTo>
                  <a:cubicBezTo>
                    <a:pt x="17" y="106"/>
                    <a:pt x="17" y="106"/>
                    <a:pt x="17" y="106"/>
                  </a:cubicBezTo>
                  <a:cubicBezTo>
                    <a:pt x="17" y="106"/>
                    <a:pt x="17" y="106"/>
                    <a:pt x="17" y="106"/>
                  </a:cubicBezTo>
                  <a:cubicBezTo>
                    <a:pt x="17" y="108"/>
                    <a:pt x="26" y="109"/>
                    <a:pt x="45" y="109"/>
                  </a:cubicBezTo>
                  <a:cubicBezTo>
                    <a:pt x="48" y="108"/>
                    <a:pt x="48" y="108"/>
                    <a:pt x="48" y="108"/>
                  </a:cubicBezTo>
                  <a:cubicBezTo>
                    <a:pt x="48" y="108"/>
                    <a:pt x="48" y="108"/>
                    <a:pt x="48" y="108"/>
                  </a:cubicBezTo>
                  <a:lnTo>
                    <a:pt x="47" y="107"/>
                  </a:lnTo>
                  <a:close/>
                  <a:moveTo>
                    <a:pt x="52" y="203"/>
                  </a:moveTo>
                  <a:cubicBezTo>
                    <a:pt x="53" y="213"/>
                    <a:pt x="53" y="213"/>
                    <a:pt x="53" y="213"/>
                  </a:cubicBezTo>
                  <a:cubicBezTo>
                    <a:pt x="53" y="225"/>
                    <a:pt x="53" y="225"/>
                    <a:pt x="53" y="225"/>
                  </a:cubicBezTo>
                  <a:cubicBezTo>
                    <a:pt x="53" y="229"/>
                    <a:pt x="53" y="229"/>
                    <a:pt x="53" y="229"/>
                  </a:cubicBezTo>
                  <a:cubicBezTo>
                    <a:pt x="54" y="229"/>
                    <a:pt x="54" y="229"/>
                    <a:pt x="54" y="229"/>
                  </a:cubicBezTo>
                  <a:cubicBezTo>
                    <a:pt x="56" y="229"/>
                    <a:pt x="56" y="223"/>
                    <a:pt x="56" y="212"/>
                  </a:cubicBezTo>
                  <a:cubicBezTo>
                    <a:pt x="56" y="204"/>
                    <a:pt x="56" y="204"/>
                    <a:pt x="56" y="204"/>
                  </a:cubicBezTo>
                  <a:cubicBezTo>
                    <a:pt x="56" y="193"/>
                    <a:pt x="56" y="187"/>
                    <a:pt x="55" y="187"/>
                  </a:cubicBezTo>
                  <a:cubicBezTo>
                    <a:pt x="53" y="187"/>
                    <a:pt x="52" y="192"/>
                    <a:pt x="52" y="203"/>
                  </a:cubicBezTo>
                  <a:close/>
                  <a:moveTo>
                    <a:pt x="64" y="249"/>
                  </a:moveTo>
                  <a:cubicBezTo>
                    <a:pt x="63" y="249"/>
                    <a:pt x="63" y="249"/>
                    <a:pt x="63" y="249"/>
                  </a:cubicBezTo>
                  <a:cubicBezTo>
                    <a:pt x="63" y="255"/>
                    <a:pt x="63" y="255"/>
                    <a:pt x="63" y="255"/>
                  </a:cubicBezTo>
                  <a:cubicBezTo>
                    <a:pt x="64" y="257"/>
                    <a:pt x="64" y="257"/>
                    <a:pt x="64" y="257"/>
                  </a:cubicBezTo>
                  <a:cubicBezTo>
                    <a:pt x="64" y="257"/>
                    <a:pt x="64" y="257"/>
                    <a:pt x="64" y="257"/>
                  </a:cubicBezTo>
                  <a:cubicBezTo>
                    <a:pt x="65" y="256"/>
                    <a:pt x="65" y="256"/>
                    <a:pt x="65" y="256"/>
                  </a:cubicBezTo>
                  <a:cubicBezTo>
                    <a:pt x="65" y="250"/>
                    <a:pt x="65" y="250"/>
                    <a:pt x="65" y="250"/>
                  </a:cubicBezTo>
                  <a:lnTo>
                    <a:pt x="64" y="249"/>
                  </a:lnTo>
                  <a:close/>
                  <a:moveTo>
                    <a:pt x="66" y="274"/>
                  </a:moveTo>
                  <a:cubicBezTo>
                    <a:pt x="65" y="274"/>
                    <a:pt x="65" y="274"/>
                    <a:pt x="65" y="274"/>
                  </a:cubicBezTo>
                  <a:cubicBezTo>
                    <a:pt x="65" y="276"/>
                    <a:pt x="65" y="276"/>
                    <a:pt x="65" y="276"/>
                  </a:cubicBezTo>
                  <a:cubicBezTo>
                    <a:pt x="66" y="282"/>
                    <a:pt x="68" y="285"/>
                    <a:pt x="73" y="285"/>
                  </a:cubicBezTo>
                  <a:cubicBezTo>
                    <a:pt x="77" y="285"/>
                    <a:pt x="77" y="285"/>
                    <a:pt x="77" y="285"/>
                  </a:cubicBezTo>
                  <a:cubicBezTo>
                    <a:pt x="77" y="284"/>
                    <a:pt x="77" y="284"/>
                    <a:pt x="77" y="284"/>
                  </a:cubicBezTo>
                  <a:cubicBezTo>
                    <a:pt x="77" y="283"/>
                    <a:pt x="77" y="283"/>
                    <a:pt x="77" y="283"/>
                  </a:cubicBezTo>
                  <a:cubicBezTo>
                    <a:pt x="77" y="283"/>
                    <a:pt x="75" y="282"/>
                    <a:pt x="71" y="281"/>
                  </a:cubicBezTo>
                  <a:lnTo>
                    <a:pt x="66" y="274"/>
                  </a:lnTo>
                  <a:close/>
                  <a:moveTo>
                    <a:pt x="67" y="124"/>
                  </a:moveTo>
                  <a:cubicBezTo>
                    <a:pt x="67" y="127"/>
                    <a:pt x="67" y="127"/>
                    <a:pt x="67" y="127"/>
                  </a:cubicBezTo>
                  <a:cubicBezTo>
                    <a:pt x="68" y="128"/>
                    <a:pt x="68" y="128"/>
                    <a:pt x="68" y="128"/>
                  </a:cubicBezTo>
                  <a:cubicBezTo>
                    <a:pt x="69" y="128"/>
                    <a:pt x="69" y="127"/>
                    <a:pt x="69" y="126"/>
                  </a:cubicBezTo>
                  <a:cubicBezTo>
                    <a:pt x="69" y="124"/>
                    <a:pt x="69" y="124"/>
                    <a:pt x="69" y="124"/>
                  </a:cubicBezTo>
                  <a:cubicBezTo>
                    <a:pt x="69" y="122"/>
                    <a:pt x="69" y="122"/>
                    <a:pt x="69" y="122"/>
                  </a:cubicBezTo>
                  <a:cubicBezTo>
                    <a:pt x="68" y="122"/>
                    <a:pt x="68" y="122"/>
                    <a:pt x="68" y="122"/>
                  </a:cubicBezTo>
                  <a:cubicBezTo>
                    <a:pt x="67" y="122"/>
                    <a:pt x="67" y="123"/>
                    <a:pt x="67" y="124"/>
                  </a:cubicBezTo>
                  <a:close/>
                  <a:moveTo>
                    <a:pt x="69" y="132"/>
                  </a:moveTo>
                  <a:cubicBezTo>
                    <a:pt x="68" y="132"/>
                    <a:pt x="68" y="132"/>
                    <a:pt x="68" y="132"/>
                  </a:cubicBezTo>
                  <a:cubicBezTo>
                    <a:pt x="68" y="133"/>
                    <a:pt x="68" y="133"/>
                    <a:pt x="68" y="133"/>
                  </a:cubicBezTo>
                  <a:cubicBezTo>
                    <a:pt x="68" y="135"/>
                    <a:pt x="68" y="135"/>
                    <a:pt x="68" y="135"/>
                  </a:cubicBezTo>
                  <a:cubicBezTo>
                    <a:pt x="68" y="137"/>
                    <a:pt x="68" y="137"/>
                    <a:pt x="68" y="137"/>
                  </a:cubicBezTo>
                  <a:cubicBezTo>
                    <a:pt x="69" y="137"/>
                    <a:pt x="69" y="137"/>
                    <a:pt x="69" y="137"/>
                  </a:cubicBezTo>
                  <a:cubicBezTo>
                    <a:pt x="69" y="134"/>
                    <a:pt x="69" y="134"/>
                    <a:pt x="69" y="134"/>
                  </a:cubicBezTo>
                  <a:cubicBezTo>
                    <a:pt x="69" y="132"/>
                    <a:pt x="69" y="132"/>
                    <a:pt x="69" y="132"/>
                  </a:cubicBezTo>
                  <a:close/>
                  <a:moveTo>
                    <a:pt x="69" y="9"/>
                  </a:moveTo>
                  <a:cubicBezTo>
                    <a:pt x="68" y="9"/>
                    <a:pt x="68" y="9"/>
                    <a:pt x="68" y="9"/>
                  </a:cubicBezTo>
                  <a:cubicBezTo>
                    <a:pt x="68" y="12"/>
                    <a:pt x="68" y="12"/>
                    <a:pt x="68" y="12"/>
                  </a:cubicBezTo>
                  <a:cubicBezTo>
                    <a:pt x="69" y="12"/>
                    <a:pt x="69" y="12"/>
                    <a:pt x="69" y="12"/>
                  </a:cubicBezTo>
                  <a:cubicBezTo>
                    <a:pt x="69" y="10"/>
                    <a:pt x="69" y="10"/>
                    <a:pt x="69" y="10"/>
                  </a:cubicBezTo>
                  <a:lnTo>
                    <a:pt x="69" y="9"/>
                  </a:lnTo>
                  <a:close/>
                  <a:moveTo>
                    <a:pt x="69" y="157"/>
                  </a:moveTo>
                  <a:cubicBezTo>
                    <a:pt x="68" y="157"/>
                    <a:pt x="68" y="157"/>
                    <a:pt x="68" y="157"/>
                  </a:cubicBezTo>
                  <a:cubicBezTo>
                    <a:pt x="68" y="159"/>
                    <a:pt x="68" y="159"/>
                    <a:pt x="68" y="159"/>
                  </a:cubicBezTo>
                  <a:cubicBezTo>
                    <a:pt x="69" y="161"/>
                    <a:pt x="69" y="161"/>
                    <a:pt x="69" y="161"/>
                  </a:cubicBezTo>
                  <a:cubicBezTo>
                    <a:pt x="70" y="161"/>
                    <a:pt x="70" y="161"/>
                    <a:pt x="70" y="161"/>
                  </a:cubicBezTo>
                  <a:cubicBezTo>
                    <a:pt x="70" y="159"/>
                    <a:pt x="70" y="159"/>
                    <a:pt x="70" y="159"/>
                  </a:cubicBezTo>
                  <a:lnTo>
                    <a:pt x="69" y="157"/>
                  </a:lnTo>
                  <a:close/>
                  <a:moveTo>
                    <a:pt x="71" y="24"/>
                  </a:moveTo>
                  <a:cubicBezTo>
                    <a:pt x="70" y="22"/>
                    <a:pt x="70" y="22"/>
                    <a:pt x="70" y="22"/>
                  </a:cubicBezTo>
                  <a:cubicBezTo>
                    <a:pt x="70" y="25"/>
                    <a:pt x="69" y="28"/>
                    <a:pt x="69" y="32"/>
                  </a:cubicBezTo>
                  <a:cubicBezTo>
                    <a:pt x="69" y="33"/>
                    <a:pt x="69" y="33"/>
                    <a:pt x="69" y="33"/>
                  </a:cubicBezTo>
                  <a:cubicBezTo>
                    <a:pt x="70" y="33"/>
                    <a:pt x="70" y="33"/>
                    <a:pt x="70" y="33"/>
                  </a:cubicBezTo>
                  <a:cubicBezTo>
                    <a:pt x="71" y="27"/>
                    <a:pt x="71" y="27"/>
                    <a:pt x="71" y="27"/>
                  </a:cubicBezTo>
                  <a:lnTo>
                    <a:pt x="71" y="24"/>
                  </a:lnTo>
                  <a:close/>
                  <a:moveTo>
                    <a:pt x="72" y="39"/>
                  </a:moveTo>
                  <a:cubicBezTo>
                    <a:pt x="71" y="39"/>
                    <a:pt x="71" y="39"/>
                    <a:pt x="71" y="39"/>
                  </a:cubicBezTo>
                  <a:cubicBezTo>
                    <a:pt x="70" y="75"/>
                    <a:pt x="70" y="75"/>
                    <a:pt x="70" y="75"/>
                  </a:cubicBezTo>
                  <a:cubicBezTo>
                    <a:pt x="70" y="75"/>
                    <a:pt x="70" y="75"/>
                    <a:pt x="70" y="75"/>
                  </a:cubicBezTo>
                  <a:cubicBezTo>
                    <a:pt x="71" y="76"/>
                    <a:pt x="71" y="76"/>
                    <a:pt x="71" y="76"/>
                  </a:cubicBezTo>
                  <a:cubicBezTo>
                    <a:pt x="72" y="76"/>
                    <a:pt x="72" y="76"/>
                    <a:pt x="72" y="76"/>
                  </a:cubicBezTo>
                  <a:cubicBezTo>
                    <a:pt x="74" y="76"/>
                    <a:pt x="74" y="73"/>
                    <a:pt x="74" y="67"/>
                  </a:cubicBezTo>
                  <a:cubicBezTo>
                    <a:pt x="74" y="59"/>
                    <a:pt x="74" y="59"/>
                    <a:pt x="74" y="59"/>
                  </a:cubicBezTo>
                  <a:cubicBezTo>
                    <a:pt x="74" y="41"/>
                    <a:pt x="74" y="41"/>
                    <a:pt x="74" y="41"/>
                  </a:cubicBezTo>
                  <a:cubicBezTo>
                    <a:pt x="73" y="39"/>
                    <a:pt x="73" y="39"/>
                    <a:pt x="72" y="39"/>
                  </a:cubicBezTo>
                  <a:close/>
                  <a:moveTo>
                    <a:pt x="75" y="231"/>
                  </a:moveTo>
                  <a:cubicBezTo>
                    <a:pt x="75" y="231"/>
                    <a:pt x="75" y="231"/>
                    <a:pt x="75" y="231"/>
                  </a:cubicBezTo>
                  <a:cubicBezTo>
                    <a:pt x="74" y="234"/>
                    <a:pt x="74" y="234"/>
                    <a:pt x="74" y="234"/>
                  </a:cubicBezTo>
                  <a:cubicBezTo>
                    <a:pt x="74" y="237"/>
                    <a:pt x="74" y="237"/>
                    <a:pt x="74" y="237"/>
                  </a:cubicBezTo>
                  <a:cubicBezTo>
                    <a:pt x="74" y="238"/>
                    <a:pt x="75" y="239"/>
                    <a:pt x="76" y="239"/>
                  </a:cubicBezTo>
                  <a:cubicBezTo>
                    <a:pt x="77" y="239"/>
                    <a:pt x="77" y="239"/>
                    <a:pt x="77" y="239"/>
                  </a:cubicBezTo>
                  <a:cubicBezTo>
                    <a:pt x="77" y="239"/>
                    <a:pt x="78" y="238"/>
                    <a:pt x="78" y="237"/>
                  </a:cubicBezTo>
                  <a:cubicBezTo>
                    <a:pt x="78" y="233"/>
                    <a:pt x="77" y="231"/>
                    <a:pt x="75" y="231"/>
                  </a:cubicBezTo>
                  <a:close/>
                  <a:moveTo>
                    <a:pt x="75" y="272"/>
                  </a:moveTo>
                  <a:cubicBezTo>
                    <a:pt x="75" y="272"/>
                    <a:pt x="75" y="272"/>
                    <a:pt x="75" y="272"/>
                  </a:cubicBezTo>
                  <a:cubicBezTo>
                    <a:pt x="75" y="274"/>
                    <a:pt x="75" y="274"/>
                    <a:pt x="75" y="274"/>
                  </a:cubicBezTo>
                  <a:cubicBezTo>
                    <a:pt x="75" y="275"/>
                    <a:pt x="76" y="276"/>
                    <a:pt x="77" y="277"/>
                  </a:cubicBezTo>
                  <a:cubicBezTo>
                    <a:pt x="80" y="277"/>
                    <a:pt x="80" y="277"/>
                    <a:pt x="80" y="277"/>
                  </a:cubicBezTo>
                  <a:cubicBezTo>
                    <a:pt x="80" y="277"/>
                    <a:pt x="80" y="277"/>
                    <a:pt x="80" y="277"/>
                  </a:cubicBezTo>
                  <a:cubicBezTo>
                    <a:pt x="80" y="274"/>
                    <a:pt x="78" y="272"/>
                    <a:pt x="75" y="272"/>
                  </a:cubicBezTo>
                  <a:close/>
                  <a:moveTo>
                    <a:pt x="78" y="247"/>
                  </a:moveTo>
                  <a:cubicBezTo>
                    <a:pt x="77" y="251"/>
                    <a:pt x="77" y="251"/>
                    <a:pt x="77" y="251"/>
                  </a:cubicBezTo>
                  <a:cubicBezTo>
                    <a:pt x="77" y="256"/>
                    <a:pt x="78" y="260"/>
                    <a:pt x="81" y="261"/>
                  </a:cubicBezTo>
                  <a:cubicBezTo>
                    <a:pt x="81" y="260"/>
                    <a:pt x="81" y="260"/>
                    <a:pt x="81" y="260"/>
                  </a:cubicBezTo>
                  <a:cubicBezTo>
                    <a:pt x="81" y="256"/>
                    <a:pt x="81" y="256"/>
                    <a:pt x="81" y="256"/>
                  </a:cubicBezTo>
                  <a:cubicBezTo>
                    <a:pt x="81" y="250"/>
                    <a:pt x="80" y="247"/>
                    <a:pt x="78" y="247"/>
                  </a:cubicBezTo>
                  <a:close/>
                  <a:moveTo>
                    <a:pt x="80" y="131"/>
                  </a:moveTo>
                  <a:cubicBezTo>
                    <a:pt x="78" y="129"/>
                    <a:pt x="78" y="129"/>
                    <a:pt x="78" y="129"/>
                  </a:cubicBezTo>
                  <a:cubicBezTo>
                    <a:pt x="78" y="131"/>
                    <a:pt x="78" y="131"/>
                    <a:pt x="78" y="131"/>
                  </a:cubicBezTo>
                  <a:cubicBezTo>
                    <a:pt x="80" y="132"/>
                    <a:pt x="80" y="132"/>
                    <a:pt x="80" y="132"/>
                  </a:cubicBezTo>
                  <a:cubicBezTo>
                    <a:pt x="80" y="132"/>
                    <a:pt x="80" y="132"/>
                    <a:pt x="80" y="132"/>
                  </a:cubicBezTo>
                  <a:lnTo>
                    <a:pt x="80" y="131"/>
                  </a:lnTo>
                  <a:close/>
                  <a:moveTo>
                    <a:pt x="84" y="10"/>
                  </a:moveTo>
                  <a:cubicBezTo>
                    <a:pt x="83" y="12"/>
                    <a:pt x="83" y="12"/>
                    <a:pt x="83" y="12"/>
                  </a:cubicBezTo>
                  <a:cubicBezTo>
                    <a:pt x="83" y="12"/>
                    <a:pt x="83" y="12"/>
                    <a:pt x="83" y="12"/>
                  </a:cubicBezTo>
                  <a:cubicBezTo>
                    <a:pt x="84" y="21"/>
                    <a:pt x="84" y="21"/>
                    <a:pt x="84" y="21"/>
                  </a:cubicBezTo>
                  <a:cubicBezTo>
                    <a:pt x="85" y="21"/>
                    <a:pt x="85" y="21"/>
                    <a:pt x="85" y="21"/>
                  </a:cubicBezTo>
                  <a:cubicBezTo>
                    <a:pt x="87" y="18"/>
                    <a:pt x="89" y="15"/>
                    <a:pt x="89" y="13"/>
                  </a:cubicBezTo>
                  <a:cubicBezTo>
                    <a:pt x="89" y="12"/>
                    <a:pt x="89" y="12"/>
                    <a:pt x="89" y="12"/>
                  </a:cubicBezTo>
                  <a:cubicBezTo>
                    <a:pt x="88" y="10"/>
                    <a:pt x="88" y="10"/>
                    <a:pt x="88" y="10"/>
                  </a:cubicBezTo>
                  <a:lnTo>
                    <a:pt x="84" y="10"/>
                  </a:lnTo>
                  <a:close/>
                  <a:moveTo>
                    <a:pt x="92" y="90"/>
                  </a:moveTo>
                  <a:cubicBezTo>
                    <a:pt x="91" y="92"/>
                    <a:pt x="91" y="92"/>
                    <a:pt x="91" y="92"/>
                  </a:cubicBezTo>
                  <a:cubicBezTo>
                    <a:pt x="91" y="92"/>
                    <a:pt x="91" y="92"/>
                    <a:pt x="91" y="92"/>
                  </a:cubicBezTo>
                  <a:cubicBezTo>
                    <a:pt x="91" y="93"/>
                    <a:pt x="96" y="94"/>
                    <a:pt x="104" y="94"/>
                  </a:cubicBezTo>
                  <a:cubicBezTo>
                    <a:pt x="111" y="94"/>
                    <a:pt x="111" y="94"/>
                    <a:pt x="111" y="94"/>
                  </a:cubicBezTo>
                  <a:cubicBezTo>
                    <a:pt x="119" y="95"/>
                    <a:pt x="119" y="95"/>
                    <a:pt x="119" y="95"/>
                  </a:cubicBezTo>
                  <a:cubicBezTo>
                    <a:pt x="120" y="95"/>
                    <a:pt x="120" y="95"/>
                    <a:pt x="120" y="95"/>
                  </a:cubicBezTo>
                  <a:cubicBezTo>
                    <a:pt x="122" y="95"/>
                    <a:pt x="123" y="94"/>
                    <a:pt x="123" y="93"/>
                  </a:cubicBezTo>
                  <a:cubicBezTo>
                    <a:pt x="122" y="93"/>
                    <a:pt x="122" y="93"/>
                    <a:pt x="122" y="93"/>
                  </a:cubicBezTo>
                  <a:cubicBezTo>
                    <a:pt x="95" y="90"/>
                    <a:pt x="95" y="90"/>
                    <a:pt x="95" y="90"/>
                  </a:cubicBezTo>
                  <a:lnTo>
                    <a:pt x="92" y="90"/>
                  </a:lnTo>
                  <a:close/>
                  <a:moveTo>
                    <a:pt x="99" y="108"/>
                  </a:moveTo>
                  <a:cubicBezTo>
                    <a:pt x="97" y="108"/>
                    <a:pt x="97" y="108"/>
                    <a:pt x="97" y="108"/>
                  </a:cubicBezTo>
                  <a:cubicBezTo>
                    <a:pt x="97" y="109"/>
                    <a:pt x="97" y="109"/>
                    <a:pt x="97" y="109"/>
                  </a:cubicBezTo>
                  <a:cubicBezTo>
                    <a:pt x="97" y="109"/>
                    <a:pt x="101" y="111"/>
                    <a:pt x="109" y="113"/>
                  </a:cubicBezTo>
                  <a:cubicBezTo>
                    <a:pt x="110" y="113"/>
                    <a:pt x="110" y="113"/>
                    <a:pt x="110" y="113"/>
                  </a:cubicBezTo>
                  <a:cubicBezTo>
                    <a:pt x="110" y="112"/>
                    <a:pt x="110" y="112"/>
                    <a:pt x="110" y="112"/>
                  </a:cubicBezTo>
                  <a:cubicBezTo>
                    <a:pt x="106" y="109"/>
                    <a:pt x="102" y="108"/>
                    <a:pt x="99" y="108"/>
                  </a:cubicBezTo>
                  <a:close/>
                  <a:moveTo>
                    <a:pt x="122" y="79"/>
                  </a:moveTo>
                  <a:cubicBezTo>
                    <a:pt x="118" y="81"/>
                    <a:pt x="118" y="81"/>
                    <a:pt x="118" y="81"/>
                  </a:cubicBezTo>
                  <a:cubicBezTo>
                    <a:pt x="113" y="81"/>
                    <a:pt x="113" y="81"/>
                    <a:pt x="113" y="81"/>
                  </a:cubicBezTo>
                  <a:cubicBezTo>
                    <a:pt x="107" y="81"/>
                    <a:pt x="107" y="81"/>
                    <a:pt x="107" y="81"/>
                  </a:cubicBezTo>
                  <a:cubicBezTo>
                    <a:pt x="107" y="82"/>
                    <a:pt x="107" y="82"/>
                    <a:pt x="107" y="82"/>
                  </a:cubicBezTo>
                  <a:cubicBezTo>
                    <a:pt x="113" y="83"/>
                    <a:pt x="117" y="84"/>
                    <a:pt x="121" y="84"/>
                  </a:cubicBezTo>
                  <a:cubicBezTo>
                    <a:pt x="129" y="84"/>
                    <a:pt x="129" y="84"/>
                    <a:pt x="129" y="84"/>
                  </a:cubicBezTo>
                  <a:cubicBezTo>
                    <a:pt x="130" y="84"/>
                    <a:pt x="130" y="84"/>
                    <a:pt x="130" y="83"/>
                  </a:cubicBezTo>
                  <a:cubicBezTo>
                    <a:pt x="130" y="80"/>
                    <a:pt x="128" y="79"/>
                    <a:pt x="126" y="79"/>
                  </a:cubicBezTo>
                  <a:lnTo>
                    <a:pt x="122" y="79"/>
                  </a:lnTo>
                  <a:close/>
                  <a:moveTo>
                    <a:pt x="115" y="279"/>
                  </a:moveTo>
                  <a:cubicBezTo>
                    <a:pt x="116" y="279"/>
                    <a:pt x="116" y="279"/>
                    <a:pt x="116" y="279"/>
                  </a:cubicBezTo>
                  <a:cubicBezTo>
                    <a:pt x="125" y="278"/>
                    <a:pt x="130" y="276"/>
                    <a:pt x="130" y="274"/>
                  </a:cubicBezTo>
                  <a:cubicBezTo>
                    <a:pt x="129" y="274"/>
                    <a:pt x="129" y="274"/>
                    <a:pt x="129" y="274"/>
                  </a:cubicBezTo>
                  <a:cubicBezTo>
                    <a:pt x="120" y="276"/>
                    <a:pt x="115" y="278"/>
                    <a:pt x="115" y="279"/>
                  </a:cubicBezTo>
                  <a:close/>
                  <a:moveTo>
                    <a:pt x="117" y="111"/>
                  </a:moveTo>
                  <a:cubicBezTo>
                    <a:pt x="124" y="114"/>
                    <a:pt x="129" y="115"/>
                    <a:pt x="134" y="115"/>
                  </a:cubicBezTo>
                  <a:cubicBezTo>
                    <a:pt x="136" y="113"/>
                    <a:pt x="136" y="113"/>
                    <a:pt x="136" y="113"/>
                  </a:cubicBezTo>
                  <a:cubicBezTo>
                    <a:pt x="136" y="111"/>
                    <a:pt x="136" y="111"/>
                    <a:pt x="136" y="111"/>
                  </a:cubicBezTo>
                  <a:cubicBezTo>
                    <a:pt x="135" y="110"/>
                    <a:pt x="135" y="110"/>
                    <a:pt x="135" y="110"/>
                  </a:cubicBezTo>
                  <a:cubicBezTo>
                    <a:pt x="127" y="110"/>
                    <a:pt x="127" y="110"/>
                    <a:pt x="127" y="110"/>
                  </a:cubicBezTo>
                  <a:cubicBezTo>
                    <a:pt x="120" y="110"/>
                    <a:pt x="117" y="110"/>
                    <a:pt x="117" y="111"/>
                  </a:cubicBezTo>
                  <a:close/>
                  <a:moveTo>
                    <a:pt x="131" y="98"/>
                  </a:moveTo>
                  <a:cubicBezTo>
                    <a:pt x="130" y="100"/>
                    <a:pt x="130" y="100"/>
                    <a:pt x="130" y="100"/>
                  </a:cubicBezTo>
                  <a:cubicBezTo>
                    <a:pt x="130" y="100"/>
                    <a:pt x="130" y="100"/>
                    <a:pt x="130" y="100"/>
                  </a:cubicBezTo>
                  <a:cubicBezTo>
                    <a:pt x="131" y="101"/>
                    <a:pt x="131" y="101"/>
                    <a:pt x="131" y="101"/>
                  </a:cubicBezTo>
                  <a:cubicBezTo>
                    <a:pt x="133" y="101"/>
                    <a:pt x="133" y="101"/>
                    <a:pt x="133" y="101"/>
                  </a:cubicBezTo>
                  <a:cubicBezTo>
                    <a:pt x="135" y="101"/>
                    <a:pt x="137" y="101"/>
                    <a:pt x="137" y="99"/>
                  </a:cubicBezTo>
                  <a:cubicBezTo>
                    <a:pt x="136" y="98"/>
                    <a:pt x="136" y="98"/>
                    <a:pt x="136" y="98"/>
                  </a:cubicBezTo>
                  <a:lnTo>
                    <a:pt x="131" y="98"/>
                  </a:lnTo>
                  <a:close/>
                  <a:moveTo>
                    <a:pt x="133" y="82"/>
                  </a:moveTo>
                  <a:cubicBezTo>
                    <a:pt x="131" y="83"/>
                    <a:pt x="131" y="83"/>
                    <a:pt x="131" y="83"/>
                  </a:cubicBezTo>
                  <a:cubicBezTo>
                    <a:pt x="131" y="84"/>
                    <a:pt x="131" y="84"/>
                    <a:pt x="131" y="84"/>
                  </a:cubicBezTo>
                  <a:cubicBezTo>
                    <a:pt x="133" y="84"/>
                    <a:pt x="133" y="84"/>
                    <a:pt x="133" y="84"/>
                  </a:cubicBezTo>
                  <a:cubicBezTo>
                    <a:pt x="135" y="84"/>
                    <a:pt x="136" y="84"/>
                    <a:pt x="137" y="83"/>
                  </a:cubicBezTo>
                  <a:cubicBezTo>
                    <a:pt x="137" y="82"/>
                    <a:pt x="137" y="82"/>
                    <a:pt x="137" y="82"/>
                  </a:cubicBezTo>
                  <a:lnTo>
                    <a:pt x="133" y="8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9642" tIns="44821" rIns="89642" bIns="44821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12" name="Freeform 10"/>
            <p:cNvSpPr>
              <a:spLocks noEditPoints="1"/>
            </p:cNvSpPr>
            <p:nvPr/>
          </p:nvSpPr>
          <p:spPr bwMode="auto">
            <a:xfrm>
              <a:off x="4640263" y="5468938"/>
              <a:ext cx="136525" cy="144463"/>
            </a:xfrm>
            <a:custGeom>
              <a:avLst/>
              <a:gdLst>
                <a:gd name="T0" fmla="*/ 149 w 175"/>
                <a:gd name="T1" fmla="*/ 27 h 184"/>
                <a:gd name="T2" fmla="*/ 161 w 175"/>
                <a:gd name="T3" fmla="*/ 46 h 184"/>
                <a:gd name="T4" fmla="*/ 169 w 175"/>
                <a:gd name="T5" fmla="*/ 58 h 184"/>
                <a:gd name="T6" fmla="*/ 174 w 175"/>
                <a:gd name="T7" fmla="*/ 80 h 184"/>
                <a:gd name="T8" fmla="*/ 109 w 175"/>
                <a:gd name="T9" fmla="*/ 182 h 184"/>
                <a:gd name="T10" fmla="*/ 8 w 175"/>
                <a:gd name="T11" fmla="*/ 128 h 184"/>
                <a:gd name="T12" fmla="*/ 61 w 175"/>
                <a:gd name="T13" fmla="*/ 9 h 184"/>
                <a:gd name="T14" fmla="*/ 6 w 175"/>
                <a:gd name="T15" fmla="*/ 111 h 184"/>
                <a:gd name="T16" fmla="*/ 15 w 175"/>
                <a:gd name="T17" fmla="*/ 124 h 184"/>
                <a:gd name="T18" fmla="*/ 21 w 175"/>
                <a:gd name="T19" fmla="*/ 141 h 184"/>
                <a:gd name="T20" fmla="*/ 20 w 175"/>
                <a:gd name="T21" fmla="*/ 65 h 184"/>
                <a:gd name="T22" fmla="*/ 25 w 175"/>
                <a:gd name="T23" fmla="*/ 56 h 184"/>
                <a:gd name="T24" fmla="*/ 27 w 175"/>
                <a:gd name="T25" fmla="*/ 99 h 184"/>
                <a:gd name="T26" fmla="*/ 27 w 175"/>
                <a:gd name="T27" fmla="*/ 100 h 184"/>
                <a:gd name="T28" fmla="*/ 27 w 175"/>
                <a:gd name="T29" fmla="*/ 149 h 184"/>
                <a:gd name="T30" fmla="*/ 32 w 175"/>
                <a:gd name="T31" fmla="*/ 114 h 184"/>
                <a:gd name="T32" fmla="*/ 82 w 175"/>
                <a:gd name="T33" fmla="*/ 159 h 184"/>
                <a:gd name="T34" fmla="*/ 145 w 175"/>
                <a:gd name="T35" fmla="*/ 106 h 184"/>
                <a:gd name="T36" fmla="*/ 130 w 175"/>
                <a:gd name="T37" fmla="*/ 55 h 184"/>
                <a:gd name="T38" fmla="*/ 49 w 175"/>
                <a:gd name="T39" fmla="*/ 63 h 184"/>
                <a:gd name="T40" fmla="*/ 34 w 175"/>
                <a:gd name="T41" fmla="*/ 161 h 184"/>
                <a:gd name="T42" fmla="*/ 36 w 175"/>
                <a:gd name="T43" fmla="*/ 161 h 184"/>
                <a:gd name="T44" fmla="*/ 45 w 175"/>
                <a:gd name="T45" fmla="*/ 49 h 184"/>
                <a:gd name="T46" fmla="*/ 44 w 175"/>
                <a:gd name="T47" fmla="*/ 26 h 184"/>
                <a:gd name="T48" fmla="*/ 67 w 175"/>
                <a:gd name="T49" fmla="*/ 13 h 184"/>
                <a:gd name="T50" fmla="*/ 88 w 175"/>
                <a:gd name="T51" fmla="*/ 8 h 184"/>
                <a:gd name="T52" fmla="*/ 53 w 175"/>
                <a:gd name="T53" fmla="*/ 29 h 184"/>
                <a:gd name="T54" fmla="*/ 47 w 175"/>
                <a:gd name="T55" fmla="*/ 46 h 184"/>
                <a:gd name="T56" fmla="*/ 53 w 175"/>
                <a:gd name="T57" fmla="*/ 170 h 184"/>
                <a:gd name="T58" fmla="*/ 58 w 175"/>
                <a:gd name="T59" fmla="*/ 169 h 184"/>
                <a:gd name="T60" fmla="*/ 61 w 175"/>
                <a:gd name="T61" fmla="*/ 166 h 184"/>
                <a:gd name="T62" fmla="*/ 61 w 175"/>
                <a:gd name="T63" fmla="*/ 165 h 184"/>
                <a:gd name="T64" fmla="*/ 96 w 175"/>
                <a:gd name="T65" fmla="*/ 18 h 184"/>
                <a:gd name="T66" fmla="*/ 72 w 175"/>
                <a:gd name="T67" fmla="*/ 34 h 184"/>
                <a:gd name="T68" fmla="*/ 103 w 175"/>
                <a:gd name="T69" fmla="*/ 29 h 184"/>
                <a:gd name="T70" fmla="*/ 96 w 175"/>
                <a:gd name="T71" fmla="*/ 175 h 184"/>
                <a:gd name="T72" fmla="*/ 105 w 175"/>
                <a:gd name="T73" fmla="*/ 171 h 184"/>
                <a:gd name="T74" fmla="*/ 110 w 175"/>
                <a:gd name="T75" fmla="*/ 13 h 184"/>
                <a:gd name="T76" fmla="*/ 107 w 175"/>
                <a:gd name="T77" fmla="*/ 7 h 184"/>
                <a:gd name="T78" fmla="*/ 106 w 175"/>
                <a:gd name="T79" fmla="*/ 21 h 184"/>
                <a:gd name="T80" fmla="*/ 108 w 175"/>
                <a:gd name="T81" fmla="*/ 20 h 184"/>
                <a:gd name="T82" fmla="*/ 109 w 175"/>
                <a:gd name="T83" fmla="*/ 20 h 184"/>
                <a:gd name="T84" fmla="*/ 121 w 175"/>
                <a:gd name="T85" fmla="*/ 172 h 184"/>
                <a:gd name="T86" fmla="*/ 126 w 175"/>
                <a:gd name="T87" fmla="*/ 39 h 184"/>
                <a:gd name="T88" fmla="*/ 127 w 175"/>
                <a:gd name="T89" fmla="*/ 16 h 184"/>
                <a:gd name="T90" fmla="*/ 127 w 175"/>
                <a:gd name="T91" fmla="*/ 16 h 184"/>
                <a:gd name="T92" fmla="*/ 144 w 175"/>
                <a:gd name="T93" fmla="*/ 42 h 184"/>
                <a:gd name="T94" fmla="*/ 141 w 175"/>
                <a:gd name="T95" fmla="*/ 43 h 184"/>
                <a:gd name="T96" fmla="*/ 152 w 175"/>
                <a:gd name="T97" fmla="*/ 50 h 184"/>
                <a:gd name="T98" fmla="*/ 156 w 175"/>
                <a:gd name="T99" fmla="*/ 132 h 184"/>
                <a:gd name="T100" fmla="*/ 156 w 175"/>
                <a:gd name="T101" fmla="*/ 132 h 184"/>
                <a:gd name="T102" fmla="*/ 163 w 175"/>
                <a:gd name="T103" fmla="*/ 121 h 184"/>
                <a:gd name="T104" fmla="*/ 164 w 175"/>
                <a:gd name="T105" fmla="*/ 105 h 184"/>
                <a:gd name="T106" fmla="*/ 170 w 175"/>
                <a:gd name="T107" fmla="*/ 107 h 184"/>
                <a:gd name="T108" fmla="*/ 170 w 175"/>
                <a:gd name="T109" fmla="*/ 80 h 184"/>
                <a:gd name="T110" fmla="*/ 172 w 175"/>
                <a:gd name="T111" fmla="*/ 82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75" h="184">
                  <a:moveTo>
                    <a:pt x="97" y="0"/>
                  </a:moveTo>
                  <a:cubicBezTo>
                    <a:pt x="108" y="3"/>
                    <a:pt x="108" y="3"/>
                    <a:pt x="108" y="3"/>
                  </a:cubicBezTo>
                  <a:cubicBezTo>
                    <a:pt x="111" y="3"/>
                    <a:pt x="111" y="3"/>
                    <a:pt x="111" y="3"/>
                  </a:cubicBezTo>
                  <a:cubicBezTo>
                    <a:pt x="125" y="10"/>
                    <a:pt x="137" y="18"/>
                    <a:pt x="149" y="27"/>
                  </a:cubicBezTo>
                  <a:cubicBezTo>
                    <a:pt x="161" y="38"/>
                    <a:pt x="168" y="46"/>
                    <a:pt x="168" y="51"/>
                  </a:cubicBezTo>
                  <a:cubicBezTo>
                    <a:pt x="167" y="51"/>
                    <a:pt x="167" y="51"/>
                    <a:pt x="167" y="51"/>
                  </a:cubicBezTo>
                  <a:cubicBezTo>
                    <a:pt x="165" y="48"/>
                    <a:pt x="163" y="46"/>
                    <a:pt x="161" y="46"/>
                  </a:cubicBezTo>
                  <a:cubicBezTo>
                    <a:pt x="161" y="46"/>
                    <a:pt x="161" y="46"/>
                    <a:pt x="161" y="46"/>
                  </a:cubicBezTo>
                  <a:cubicBezTo>
                    <a:pt x="160" y="46"/>
                    <a:pt x="160" y="47"/>
                    <a:pt x="160" y="48"/>
                  </a:cubicBezTo>
                  <a:cubicBezTo>
                    <a:pt x="161" y="50"/>
                    <a:pt x="163" y="55"/>
                    <a:pt x="166" y="61"/>
                  </a:cubicBezTo>
                  <a:cubicBezTo>
                    <a:pt x="167" y="61"/>
                    <a:pt x="167" y="61"/>
                    <a:pt x="167" y="61"/>
                  </a:cubicBezTo>
                  <a:cubicBezTo>
                    <a:pt x="167" y="61"/>
                    <a:pt x="168" y="60"/>
                    <a:pt x="169" y="58"/>
                  </a:cubicBezTo>
                  <a:cubicBezTo>
                    <a:pt x="169" y="58"/>
                    <a:pt x="169" y="58"/>
                    <a:pt x="169" y="58"/>
                  </a:cubicBezTo>
                  <a:cubicBezTo>
                    <a:pt x="170" y="58"/>
                    <a:pt x="171" y="62"/>
                    <a:pt x="172" y="68"/>
                  </a:cubicBezTo>
                  <a:cubicBezTo>
                    <a:pt x="175" y="76"/>
                    <a:pt x="175" y="76"/>
                    <a:pt x="175" y="76"/>
                  </a:cubicBezTo>
                  <a:cubicBezTo>
                    <a:pt x="174" y="80"/>
                    <a:pt x="174" y="80"/>
                    <a:pt x="174" y="80"/>
                  </a:cubicBezTo>
                  <a:cubicBezTo>
                    <a:pt x="175" y="93"/>
                    <a:pt x="175" y="93"/>
                    <a:pt x="175" y="93"/>
                  </a:cubicBezTo>
                  <a:cubicBezTo>
                    <a:pt x="174" y="99"/>
                    <a:pt x="172" y="107"/>
                    <a:pt x="171" y="117"/>
                  </a:cubicBezTo>
                  <a:cubicBezTo>
                    <a:pt x="170" y="122"/>
                    <a:pt x="158" y="139"/>
                    <a:pt x="137" y="168"/>
                  </a:cubicBezTo>
                  <a:cubicBezTo>
                    <a:pt x="127" y="178"/>
                    <a:pt x="118" y="182"/>
                    <a:pt x="109" y="182"/>
                  </a:cubicBezTo>
                  <a:cubicBezTo>
                    <a:pt x="100" y="183"/>
                    <a:pt x="91" y="184"/>
                    <a:pt x="80" y="184"/>
                  </a:cubicBezTo>
                  <a:cubicBezTo>
                    <a:pt x="73" y="184"/>
                    <a:pt x="73" y="184"/>
                    <a:pt x="73" y="184"/>
                  </a:cubicBezTo>
                  <a:cubicBezTo>
                    <a:pt x="69" y="184"/>
                    <a:pt x="58" y="180"/>
                    <a:pt x="41" y="173"/>
                  </a:cubicBezTo>
                  <a:cubicBezTo>
                    <a:pt x="19" y="154"/>
                    <a:pt x="8" y="139"/>
                    <a:pt x="8" y="128"/>
                  </a:cubicBezTo>
                  <a:cubicBezTo>
                    <a:pt x="5" y="122"/>
                    <a:pt x="2" y="116"/>
                    <a:pt x="0" y="110"/>
                  </a:cubicBezTo>
                  <a:cubicBezTo>
                    <a:pt x="0" y="107"/>
                    <a:pt x="3" y="97"/>
                    <a:pt x="10" y="79"/>
                  </a:cubicBezTo>
                  <a:cubicBezTo>
                    <a:pt x="10" y="68"/>
                    <a:pt x="13" y="60"/>
                    <a:pt x="18" y="56"/>
                  </a:cubicBezTo>
                  <a:cubicBezTo>
                    <a:pt x="29" y="32"/>
                    <a:pt x="44" y="16"/>
                    <a:pt x="61" y="9"/>
                  </a:cubicBezTo>
                  <a:cubicBezTo>
                    <a:pt x="76" y="3"/>
                    <a:pt x="88" y="0"/>
                    <a:pt x="97" y="0"/>
                  </a:cubicBezTo>
                  <a:close/>
                  <a:moveTo>
                    <a:pt x="6" y="107"/>
                  </a:moveTo>
                  <a:cubicBezTo>
                    <a:pt x="5" y="108"/>
                    <a:pt x="5" y="108"/>
                    <a:pt x="5" y="108"/>
                  </a:cubicBezTo>
                  <a:cubicBezTo>
                    <a:pt x="6" y="110"/>
                    <a:pt x="6" y="111"/>
                    <a:pt x="6" y="111"/>
                  </a:cubicBezTo>
                  <a:cubicBezTo>
                    <a:pt x="7" y="111"/>
                    <a:pt x="7" y="111"/>
                    <a:pt x="7" y="111"/>
                  </a:cubicBezTo>
                  <a:cubicBezTo>
                    <a:pt x="7" y="109"/>
                    <a:pt x="7" y="109"/>
                    <a:pt x="7" y="109"/>
                  </a:cubicBezTo>
                  <a:cubicBezTo>
                    <a:pt x="6" y="107"/>
                    <a:pt x="6" y="107"/>
                    <a:pt x="6" y="107"/>
                  </a:cubicBezTo>
                  <a:close/>
                  <a:moveTo>
                    <a:pt x="15" y="124"/>
                  </a:moveTo>
                  <a:cubicBezTo>
                    <a:pt x="14" y="125"/>
                    <a:pt x="14" y="125"/>
                    <a:pt x="14" y="125"/>
                  </a:cubicBezTo>
                  <a:cubicBezTo>
                    <a:pt x="14" y="128"/>
                    <a:pt x="14" y="128"/>
                    <a:pt x="14" y="128"/>
                  </a:cubicBezTo>
                  <a:cubicBezTo>
                    <a:pt x="14" y="136"/>
                    <a:pt x="16" y="140"/>
                    <a:pt x="20" y="141"/>
                  </a:cubicBezTo>
                  <a:cubicBezTo>
                    <a:pt x="21" y="141"/>
                    <a:pt x="21" y="141"/>
                    <a:pt x="21" y="141"/>
                  </a:cubicBezTo>
                  <a:cubicBezTo>
                    <a:pt x="21" y="141"/>
                    <a:pt x="21" y="141"/>
                    <a:pt x="21" y="141"/>
                  </a:cubicBezTo>
                  <a:cubicBezTo>
                    <a:pt x="19" y="130"/>
                    <a:pt x="17" y="124"/>
                    <a:pt x="15" y="124"/>
                  </a:cubicBezTo>
                  <a:close/>
                  <a:moveTo>
                    <a:pt x="17" y="68"/>
                  </a:moveTo>
                  <a:cubicBezTo>
                    <a:pt x="18" y="68"/>
                    <a:pt x="20" y="67"/>
                    <a:pt x="20" y="65"/>
                  </a:cubicBezTo>
                  <a:cubicBezTo>
                    <a:pt x="20" y="65"/>
                    <a:pt x="20" y="65"/>
                    <a:pt x="20" y="65"/>
                  </a:cubicBezTo>
                  <a:cubicBezTo>
                    <a:pt x="18" y="65"/>
                    <a:pt x="17" y="66"/>
                    <a:pt x="17" y="68"/>
                  </a:cubicBezTo>
                  <a:close/>
                  <a:moveTo>
                    <a:pt x="24" y="56"/>
                  </a:moveTo>
                  <a:cubicBezTo>
                    <a:pt x="25" y="56"/>
                    <a:pt x="25" y="56"/>
                    <a:pt x="25" y="56"/>
                  </a:cubicBezTo>
                  <a:cubicBezTo>
                    <a:pt x="26" y="55"/>
                    <a:pt x="26" y="54"/>
                    <a:pt x="26" y="53"/>
                  </a:cubicBezTo>
                  <a:cubicBezTo>
                    <a:pt x="26" y="53"/>
                    <a:pt x="26" y="53"/>
                    <a:pt x="26" y="53"/>
                  </a:cubicBezTo>
                  <a:cubicBezTo>
                    <a:pt x="25" y="53"/>
                    <a:pt x="24" y="54"/>
                    <a:pt x="24" y="56"/>
                  </a:cubicBezTo>
                  <a:close/>
                  <a:moveTo>
                    <a:pt x="27" y="99"/>
                  </a:moveTo>
                  <a:cubicBezTo>
                    <a:pt x="25" y="101"/>
                    <a:pt x="25" y="101"/>
                    <a:pt x="25" y="101"/>
                  </a:cubicBezTo>
                  <a:cubicBezTo>
                    <a:pt x="25" y="101"/>
                    <a:pt x="25" y="101"/>
                    <a:pt x="25" y="101"/>
                  </a:cubicBezTo>
                  <a:cubicBezTo>
                    <a:pt x="26" y="101"/>
                    <a:pt x="26" y="101"/>
                    <a:pt x="26" y="101"/>
                  </a:cubicBezTo>
                  <a:cubicBezTo>
                    <a:pt x="27" y="100"/>
                    <a:pt x="27" y="100"/>
                    <a:pt x="27" y="100"/>
                  </a:cubicBezTo>
                  <a:cubicBezTo>
                    <a:pt x="27" y="99"/>
                    <a:pt x="27" y="99"/>
                    <a:pt x="27" y="99"/>
                  </a:cubicBezTo>
                  <a:close/>
                  <a:moveTo>
                    <a:pt x="28" y="148"/>
                  </a:moveTo>
                  <a:cubicBezTo>
                    <a:pt x="27" y="149"/>
                    <a:pt x="27" y="149"/>
                    <a:pt x="27" y="149"/>
                  </a:cubicBezTo>
                  <a:cubicBezTo>
                    <a:pt x="27" y="149"/>
                    <a:pt x="27" y="149"/>
                    <a:pt x="27" y="149"/>
                  </a:cubicBezTo>
                  <a:cubicBezTo>
                    <a:pt x="30" y="152"/>
                    <a:pt x="30" y="152"/>
                    <a:pt x="30" y="152"/>
                  </a:cubicBezTo>
                  <a:cubicBezTo>
                    <a:pt x="31" y="152"/>
                    <a:pt x="31" y="152"/>
                    <a:pt x="31" y="152"/>
                  </a:cubicBezTo>
                  <a:cubicBezTo>
                    <a:pt x="31" y="151"/>
                    <a:pt x="30" y="149"/>
                    <a:pt x="28" y="148"/>
                  </a:cubicBezTo>
                  <a:close/>
                  <a:moveTo>
                    <a:pt x="32" y="114"/>
                  </a:moveTo>
                  <a:cubicBezTo>
                    <a:pt x="32" y="116"/>
                    <a:pt x="32" y="116"/>
                    <a:pt x="32" y="116"/>
                  </a:cubicBezTo>
                  <a:cubicBezTo>
                    <a:pt x="36" y="123"/>
                    <a:pt x="40" y="130"/>
                    <a:pt x="44" y="137"/>
                  </a:cubicBezTo>
                  <a:cubicBezTo>
                    <a:pt x="44" y="139"/>
                    <a:pt x="48" y="143"/>
                    <a:pt x="57" y="147"/>
                  </a:cubicBezTo>
                  <a:cubicBezTo>
                    <a:pt x="62" y="152"/>
                    <a:pt x="70" y="156"/>
                    <a:pt x="82" y="159"/>
                  </a:cubicBezTo>
                  <a:cubicBezTo>
                    <a:pt x="88" y="160"/>
                    <a:pt x="88" y="160"/>
                    <a:pt x="88" y="160"/>
                  </a:cubicBezTo>
                  <a:cubicBezTo>
                    <a:pt x="99" y="158"/>
                    <a:pt x="107" y="155"/>
                    <a:pt x="112" y="153"/>
                  </a:cubicBezTo>
                  <a:cubicBezTo>
                    <a:pt x="125" y="142"/>
                    <a:pt x="125" y="142"/>
                    <a:pt x="125" y="142"/>
                  </a:cubicBezTo>
                  <a:cubicBezTo>
                    <a:pt x="138" y="128"/>
                    <a:pt x="145" y="115"/>
                    <a:pt x="145" y="106"/>
                  </a:cubicBezTo>
                  <a:cubicBezTo>
                    <a:pt x="145" y="102"/>
                    <a:pt x="145" y="102"/>
                    <a:pt x="145" y="102"/>
                  </a:cubicBezTo>
                  <a:cubicBezTo>
                    <a:pt x="143" y="98"/>
                    <a:pt x="142" y="92"/>
                    <a:pt x="142" y="84"/>
                  </a:cubicBezTo>
                  <a:cubicBezTo>
                    <a:pt x="142" y="77"/>
                    <a:pt x="143" y="71"/>
                    <a:pt x="144" y="68"/>
                  </a:cubicBezTo>
                  <a:cubicBezTo>
                    <a:pt x="144" y="66"/>
                    <a:pt x="139" y="62"/>
                    <a:pt x="130" y="55"/>
                  </a:cubicBezTo>
                  <a:cubicBezTo>
                    <a:pt x="123" y="45"/>
                    <a:pt x="116" y="39"/>
                    <a:pt x="109" y="37"/>
                  </a:cubicBezTo>
                  <a:cubicBezTo>
                    <a:pt x="104" y="37"/>
                    <a:pt x="104" y="37"/>
                    <a:pt x="104" y="37"/>
                  </a:cubicBezTo>
                  <a:cubicBezTo>
                    <a:pt x="76" y="38"/>
                    <a:pt x="62" y="41"/>
                    <a:pt x="62" y="44"/>
                  </a:cubicBezTo>
                  <a:cubicBezTo>
                    <a:pt x="56" y="50"/>
                    <a:pt x="51" y="57"/>
                    <a:pt x="49" y="63"/>
                  </a:cubicBezTo>
                  <a:cubicBezTo>
                    <a:pt x="41" y="71"/>
                    <a:pt x="37" y="76"/>
                    <a:pt x="37" y="79"/>
                  </a:cubicBezTo>
                  <a:cubicBezTo>
                    <a:pt x="35" y="89"/>
                    <a:pt x="34" y="100"/>
                    <a:pt x="32" y="114"/>
                  </a:cubicBezTo>
                  <a:close/>
                  <a:moveTo>
                    <a:pt x="36" y="161"/>
                  </a:moveTo>
                  <a:cubicBezTo>
                    <a:pt x="34" y="161"/>
                    <a:pt x="34" y="161"/>
                    <a:pt x="34" y="161"/>
                  </a:cubicBezTo>
                  <a:cubicBezTo>
                    <a:pt x="34" y="162"/>
                    <a:pt x="34" y="162"/>
                    <a:pt x="34" y="162"/>
                  </a:cubicBezTo>
                  <a:cubicBezTo>
                    <a:pt x="37" y="165"/>
                    <a:pt x="42" y="167"/>
                    <a:pt x="50" y="167"/>
                  </a:cubicBezTo>
                  <a:cubicBezTo>
                    <a:pt x="54" y="167"/>
                    <a:pt x="54" y="167"/>
                    <a:pt x="54" y="167"/>
                  </a:cubicBezTo>
                  <a:cubicBezTo>
                    <a:pt x="53" y="165"/>
                    <a:pt x="47" y="163"/>
                    <a:pt x="36" y="161"/>
                  </a:cubicBezTo>
                  <a:close/>
                  <a:moveTo>
                    <a:pt x="39" y="53"/>
                  </a:moveTo>
                  <a:cubicBezTo>
                    <a:pt x="39" y="56"/>
                    <a:pt x="39" y="56"/>
                    <a:pt x="39" y="56"/>
                  </a:cubicBezTo>
                  <a:cubicBezTo>
                    <a:pt x="40" y="56"/>
                    <a:pt x="40" y="56"/>
                    <a:pt x="40" y="56"/>
                  </a:cubicBezTo>
                  <a:cubicBezTo>
                    <a:pt x="43" y="53"/>
                    <a:pt x="45" y="51"/>
                    <a:pt x="45" y="49"/>
                  </a:cubicBezTo>
                  <a:cubicBezTo>
                    <a:pt x="45" y="48"/>
                    <a:pt x="45" y="48"/>
                    <a:pt x="45" y="48"/>
                  </a:cubicBezTo>
                  <a:cubicBezTo>
                    <a:pt x="43" y="48"/>
                    <a:pt x="43" y="48"/>
                    <a:pt x="43" y="48"/>
                  </a:cubicBezTo>
                  <a:cubicBezTo>
                    <a:pt x="41" y="49"/>
                    <a:pt x="40" y="51"/>
                    <a:pt x="39" y="53"/>
                  </a:cubicBezTo>
                  <a:close/>
                  <a:moveTo>
                    <a:pt x="44" y="26"/>
                  </a:moveTo>
                  <a:cubicBezTo>
                    <a:pt x="43" y="28"/>
                    <a:pt x="43" y="28"/>
                    <a:pt x="43" y="28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4" y="30"/>
                    <a:pt x="51" y="25"/>
                    <a:pt x="65" y="14"/>
                  </a:cubicBezTo>
                  <a:cubicBezTo>
                    <a:pt x="67" y="13"/>
                    <a:pt x="67" y="13"/>
                    <a:pt x="67" y="13"/>
                  </a:cubicBezTo>
                  <a:cubicBezTo>
                    <a:pt x="70" y="14"/>
                    <a:pt x="70" y="14"/>
                    <a:pt x="70" y="14"/>
                  </a:cubicBezTo>
                  <a:cubicBezTo>
                    <a:pt x="86" y="12"/>
                    <a:pt x="94" y="10"/>
                    <a:pt x="94" y="9"/>
                  </a:cubicBezTo>
                  <a:cubicBezTo>
                    <a:pt x="94" y="9"/>
                    <a:pt x="94" y="9"/>
                    <a:pt x="94" y="9"/>
                  </a:cubicBezTo>
                  <a:cubicBezTo>
                    <a:pt x="88" y="8"/>
                    <a:pt x="88" y="8"/>
                    <a:pt x="88" y="8"/>
                  </a:cubicBezTo>
                  <a:cubicBezTo>
                    <a:pt x="72" y="8"/>
                    <a:pt x="57" y="14"/>
                    <a:pt x="44" y="26"/>
                  </a:cubicBezTo>
                  <a:close/>
                  <a:moveTo>
                    <a:pt x="47" y="34"/>
                  </a:moveTo>
                  <a:cubicBezTo>
                    <a:pt x="49" y="34"/>
                    <a:pt x="51" y="33"/>
                    <a:pt x="53" y="30"/>
                  </a:cubicBezTo>
                  <a:cubicBezTo>
                    <a:pt x="53" y="29"/>
                    <a:pt x="53" y="29"/>
                    <a:pt x="53" y="29"/>
                  </a:cubicBezTo>
                  <a:cubicBezTo>
                    <a:pt x="49" y="30"/>
                    <a:pt x="47" y="32"/>
                    <a:pt x="47" y="34"/>
                  </a:cubicBezTo>
                  <a:close/>
                  <a:moveTo>
                    <a:pt x="48" y="44"/>
                  </a:moveTo>
                  <a:cubicBezTo>
                    <a:pt x="47" y="44"/>
                    <a:pt x="47" y="44"/>
                    <a:pt x="47" y="44"/>
                  </a:cubicBezTo>
                  <a:cubicBezTo>
                    <a:pt x="47" y="46"/>
                    <a:pt x="47" y="46"/>
                    <a:pt x="47" y="46"/>
                  </a:cubicBezTo>
                  <a:cubicBezTo>
                    <a:pt x="47" y="46"/>
                    <a:pt x="47" y="46"/>
                    <a:pt x="47" y="46"/>
                  </a:cubicBezTo>
                  <a:cubicBezTo>
                    <a:pt x="48" y="45"/>
                    <a:pt x="48" y="45"/>
                    <a:pt x="48" y="45"/>
                  </a:cubicBezTo>
                  <a:lnTo>
                    <a:pt x="48" y="44"/>
                  </a:lnTo>
                  <a:close/>
                  <a:moveTo>
                    <a:pt x="53" y="170"/>
                  </a:moveTo>
                  <a:cubicBezTo>
                    <a:pt x="53" y="171"/>
                    <a:pt x="53" y="171"/>
                    <a:pt x="53" y="171"/>
                  </a:cubicBezTo>
                  <a:cubicBezTo>
                    <a:pt x="58" y="171"/>
                    <a:pt x="58" y="171"/>
                    <a:pt x="58" y="171"/>
                  </a:cubicBezTo>
                  <a:cubicBezTo>
                    <a:pt x="58" y="170"/>
                    <a:pt x="58" y="170"/>
                    <a:pt x="58" y="170"/>
                  </a:cubicBezTo>
                  <a:cubicBezTo>
                    <a:pt x="58" y="169"/>
                    <a:pt x="58" y="169"/>
                    <a:pt x="58" y="169"/>
                  </a:cubicBezTo>
                  <a:cubicBezTo>
                    <a:pt x="57" y="169"/>
                    <a:pt x="57" y="169"/>
                    <a:pt x="57" y="169"/>
                  </a:cubicBezTo>
                  <a:cubicBezTo>
                    <a:pt x="55" y="169"/>
                    <a:pt x="53" y="169"/>
                    <a:pt x="53" y="170"/>
                  </a:cubicBezTo>
                  <a:close/>
                  <a:moveTo>
                    <a:pt x="61" y="165"/>
                  </a:moveTo>
                  <a:cubicBezTo>
                    <a:pt x="61" y="166"/>
                    <a:pt x="61" y="166"/>
                    <a:pt x="61" y="166"/>
                  </a:cubicBezTo>
                  <a:cubicBezTo>
                    <a:pt x="61" y="168"/>
                    <a:pt x="64" y="168"/>
                    <a:pt x="71" y="168"/>
                  </a:cubicBezTo>
                  <a:cubicBezTo>
                    <a:pt x="71" y="168"/>
                    <a:pt x="71" y="168"/>
                    <a:pt x="71" y="168"/>
                  </a:cubicBezTo>
                  <a:cubicBezTo>
                    <a:pt x="71" y="167"/>
                    <a:pt x="71" y="167"/>
                    <a:pt x="71" y="167"/>
                  </a:cubicBezTo>
                  <a:cubicBezTo>
                    <a:pt x="68" y="166"/>
                    <a:pt x="64" y="165"/>
                    <a:pt x="61" y="165"/>
                  </a:cubicBezTo>
                  <a:close/>
                  <a:moveTo>
                    <a:pt x="71" y="22"/>
                  </a:moveTo>
                  <a:cubicBezTo>
                    <a:pt x="71" y="24"/>
                    <a:pt x="71" y="24"/>
                    <a:pt x="71" y="24"/>
                  </a:cubicBezTo>
                  <a:cubicBezTo>
                    <a:pt x="90" y="21"/>
                    <a:pt x="99" y="20"/>
                    <a:pt x="99" y="19"/>
                  </a:cubicBezTo>
                  <a:cubicBezTo>
                    <a:pt x="96" y="18"/>
                    <a:pt x="96" y="18"/>
                    <a:pt x="96" y="18"/>
                  </a:cubicBezTo>
                  <a:cubicBezTo>
                    <a:pt x="96" y="18"/>
                    <a:pt x="96" y="18"/>
                    <a:pt x="96" y="18"/>
                  </a:cubicBezTo>
                  <a:cubicBezTo>
                    <a:pt x="84" y="18"/>
                    <a:pt x="76" y="19"/>
                    <a:pt x="71" y="22"/>
                  </a:cubicBezTo>
                  <a:close/>
                  <a:moveTo>
                    <a:pt x="72" y="34"/>
                  </a:moveTo>
                  <a:cubicBezTo>
                    <a:pt x="72" y="34"/>
                    <a:pt x="72" y="34"/>
                    <a:pt x="72" y="34"/>
                  </a:cubicBezTo>
                  <a:cubicBezTo>
                    <a:pt x="73" y="35"/>
                    <a:pt x="73" y="35"/>
                    <a:pt x="73" y="35"/>
                  </a:cubicBezTo>
                  <a:cubicBezTo>
                    <a:pt x="78" y="35"/>
                    <a:pt x="78" y="35"/>
                    <a:pt x="78" y="35"/>
                  </a:cubicBezTo>
                  <a:cubicBezTo>
                    <a:pt x="103" y="30"/>
                    <a:pt x="103" y="30"/>
                    <a:pt x="103" y="30"/>
                  </a:cubicBezTo>
                  <a:cubicBezTo>
                    <a:pt x="103" y="29"/>
                    <a:pt x="103" y="29"/>
                    <a:pt x="103" y="29"/>
                  </a:cubicBezTo>
                  <a:cubicBezTo>
                    <a:pt x="96" y="27"/>
                    <a:pt x="96" y="27"/>
                    <a:pt x="96" y="27"/>
                  </a:cubicBezTo>
                  <a:cubicBezTo>
                    <a:pt x="80" y="29"/>
                    <a:pt x="72" y="32"/>
                    <a:pt x="72" y="34"/>
                  </a:cubicBezTo>
                  <a:close/>
                  <a:moveTo>
                    <a:pt x="96" y="174"/>
                  </a:moveTo>
                  <a:cubicBezTo>
                    <a:pt x="96" y="175"/>
                    <a:pt x="96" y="175"/>
                    <a:pt x="96" y="175"/>
                  </a:cubicBezTo>
                  <a:cubicBezTo>
                    <a:pt x="96" y="175"/>
                    <a:pt x="97" y="176"/>
                    <a:pt x="101" y="176"/>
                  </a:cubicBezTo>
                  <a:cubicBezTo>
                    <a:pt x="105" y="176"/>
                    <a:pt x="107" y="176"/>
                    <a:pt x="107" y="175"/>
                  </a:cubicBezTo>
                  <a:cubicBezTo>
                    <a:pt x="107" y="174"/>
                    <a:pt x="107" y="174"/>
                    <a:pt x="107" y="174"/>
                  </a:cubicBezTo>
                  <a:cubicBezTo>
                    <a:pt x="107" y="173"/>
                    <a:pt x="106" y="172"/>
                    <a:pt x="105" y="171"/>
                  </a:cubicBezTo>
                  <a:cubicBezTo>
                    <a:pt x="101" y="171"/>
                    <a:pt x="101" y="171"/>
                    <a:pt x="101" y="171"/>
                  </a:cubicBezTo>
                  <a:cubicBezTo>
                    <a:pt x="99" y="171"/>
                    <a:pt x="97" y="172"/>
                    <a:pt x="96" y="174"/>
                  </a:cubicBezTo>
                  <a:close/>
                  <a:moveTo>
                    <a:pt x="102" y="8"/>
                  </a:moveTo>
                  <a:cubicBezTo>
                    <a:pt x="103" y="11"/>
                    <a:pt x="106" y="13"/>
                    <a:pt x="110" y="13"/>
                  </a:cubicBezTo>
                  <a:cubicBezTo>
                    <a:pt x="113" y="13"/>
                    <a:pt x="113" y="13"/>
                    <a:pt x="113" y="13"/>
                  </a:cubicBezTo>
                  <a:cubicBezTo>
                    <a:pt x="114" y="13"/>
                    <a:pt x="114" y="13"/>
                    <a:pt x="114" y="13"/>
                  </a:cubicBezTo>
                  <a:cubicBezTo>
                    <a:pt x="114" y="11"/>
                    <a:pt x="114" y="11"/>
                    <a:pt x="114" y="11"/>
                  </a:cubicBezTo>
                  <a:cubicBezTo>
                    <a:pt x="114" y="9"/>
                    <a:pt x="112" y="7"/>
                    <a:pt x="107" y="7"/>
                  </a:cubicBezTo>
                  <a:cubicBezTo>
                    <a:pt x="103" y="7"/>
                    <a:pt x="102" y="7"/>
                    <a:pt x="102" y="8"/>
                  </a:cubicBezTo>
                  <a:close/>
                  <a:moveTo>
                    <a:pt x="103" y="24"/>
                  </a:moveTo>
                  <a:cubicBezTo>
                    <a:pt x="103" y="24"/>
                    <a:pt x="103" y="24"/>
                    <a:pt x="103" y="24"/>
                  </a:cubicBezTo>
                  <a:cubicBezTo>
                    <a:pt x="106" y="21"/>
                    <a:pt x="106" y="21"/>
                    <a:pt x="106" y="21"/>
                  </a:cubicBezTo>
                  <a:cubicBezTo>
                    <a:pt x="105" y="21"/>
                    <a:pt x="105" y="21"/>
                    <a:pt x="105" y="21"/>
                  </a:cubicBezTo>
                  <a:cubicBezTo>
                    <a:pt x="103" y="22"/>
                    <a:pt x="102" y="23"/>
                    <a:pt x="103" y="24"/>
                  </a:cubicBezTo>
                  <a:close/>
                  <a:moveTo>
                    <a:pt x="109" y="20"/>
                  </a:moveTo>
                  <a:cubicBezTo>
                    <a:pt x="108" y="20"/>
                    <a:pt x="108" y="20"/>
                    <a:pt x="108" y="20"/>
                  </a:cubicBezTo>
                  <a:cubicBezTo>
                    <a:pt x="113" y="24"/>
                    <a:pt x="116" y="26"/>
                    <a:pt x="119" y="26"/>
                  </a:cubicBezTo>
                  <a:cubicBezTo>
                    <a:pt x="119" y="25"/>
                    <a:pt x="119" y="25"/>
                    <a:pt x="119" y="25"/>
                  </a:cubicBezTo>
                  <a:cubicBezTo>
                    <a:pt x="119" y="25"/>
                    <a:pt x="119" y="25"/>
                    <a:pt x="119" y="25"/>
                  </a:cubicBezTo>
                  <a:cubicBezTo>
                    <a:pt x="115" y="21"/>
                    <a:pt x="112" y="20"/>
                    <a:pt x="109" y="20"/>
                  </a:cubicBezTo>
                  <a:close/>
                  <a:moveTo>
                    <a:pt x="115" y="176"/>
                  </a:moveTo>
                  <a:cubicBezTo>
                    <a:pt x="116" y="176"/>
                    <a:pt x="116" y="176"/>
                    <a:pt x="116" y="176"/>
                  </a:cubicBezTo>
                  <a:cubicBezTo>
                    <a:pt x="120" y="175"/>
                    <a:pt x="122" y="174"/>
                    <a:pt x="122" y="173"/>
                  </a:cubicBezTo>
                  <a:cubicBezTo>
                    <a:pt x="121" y="172"/>
                    <a:pt x="121" y="172"/>
                    <a:pt x="121" y="172"/>
                  </a:cubicBezTo>
                  <a:cubicBezTo>
                    <a:pt x="118" y="173"/>
                    <a:pt x="116" y="175"/>
                    <a:pt x="115" y="176"/>
                  </a:cubicBezTo>
                  <a:close/>
                  <a:moveTo>
                    <a:pt x="121" y="37"/>
                  </a:moveTo>
                  <a:cubicBezTo>
                    <a:pt x="122" y="39"/>
                    <a:pt x="124" y="40"/>
                    <a:pt x="126" y="40"/>
                  </a:cubicBezTo>
                  <a:cubicBezTo>
                    <a:pt x="126" y="39"/>
                    <a:pt x="126" y="39"/>
                    <a:pt x="126" y="39"/>
                  </a:cubicBezTo>
                  <a:cubicBezTo>
                    <a:pt x="126" y="39"/>
                    <a:pt x="126" y="39"/>
                    <a:pt x="126" y="39"/>
                  </a:cubicBezTo>
                  <a:cubicBezTo>
                    <a:pt x="126" y="37"/>
                    <a:pt x="125" y="35"/>
                    <a:pt x="123" y="35"/>
                  </a:cubicBezTo>
                  <a:cubicBezTo>
                    <a:pt x="121" y="36"/>
                    <a:pt x="121" y="36"/>
                    <a:pt x="121" y="37"/>
                  </a:cubicBezTo>
                  <a:close/>
                  <a:moveTo>
                    <a:pt x="127" y="16"/>
                  </a:moveTo>
                  <a:cubicBezTo>
                    <a:pt x="126" y="17"/>
                    <a:pt x="126" y="17"/>
                    <a:pt x="126" y="17"/>
                  </a:cubicBezTo>
                  <a:cubicBezTo>
                    <a:pt x="129" y="20"/>
                    <a:pt x="131" y="22"/>
                    <a:pt x="134" y="22"/>
                  </a:cubicBezTo>
                  <a:cubicBezTo>
                    <a:pt x="134" y="19"/>
                    <a:pt x="132" y="17"/>
                    <a:pt x="128" y="16"/>
                  </a:cubicBezTo>
                  <a:lnTo>
                    <a:pt x="127" y="16"/>
                  </a:lnTo>
                  <a:close/>
                  <a:moveTo>
                    <a:pt x="133" y="32"/>
                  </a:moveTo>
                  <a:cubicBezTo>
                    <a:pt x="133" y="33"/>
                    <a:pt x="133" y="33"/>
                    <a:pt x="133" y="33"/>
                  </a:cubicBezTo>
                  <a:cubicBezTo>
                    <a:pt x="133" y="35"/>
                    <a:pt x="137" y="38"/>
                    <a:pt x="143" y="42"/>
                  </a:cubicBezTo>
                  <a:cubicBezTo>
                    <a:pt x="144" y="42"/>
                    <a:pt x="144" y="42"/>
                    <a:pt x="144" y="42"/>
                  </a:cubicBezTo>
                  <a:cubicBezTo>
                    <a:pt x="145" y="40"/>
                    <a:pt x="145" y="40"/>
                    <a:pt x="145" y="40"/>
                  </a:cubicBezTo>
                  <a:cubicBezTo>
                    <a:pt x="145" y="40"/>
                    <a:pt x="145" y="40"/>
                    <a:pt x="145" y="40"/>
                  </a:cubicBezTo>
                  <a:cubicBezTo>
                    <a:pt x="143" y="38"/>
                    <a:pt x="139" y="36"/>
                    <a:pt x="133" y="32"/>
                  </a:cubicBezTo>
                  <a:close/>
                  <a:moveTo>
                    <a:pt x="141" y="43"/>
                  </a:moveTo>
                  <a:cubicBezTo>
                    <a:pt x="139" y="43"/>
                    <a:pt x="139" y="43"/>
                    <a:pt x="139" y="43"/>
                  </a:cubicBezTo>
                  <a:cubicBezTo>
                    <a:pt x="141" y="46"/>
                    <a:pt x="144" y="49"/>
                    <a:pt x="150" y="51"/>
                  </a:cubicBezTo>
                  <a:cubicBezTo>
                    <a:pt x="151" y="51"/>
                    <a:pt x="151" y="51"/>
                    <a:pt x="151" y="51"/>
                  </a:cubicBezTo>
                  <a:cubicBezTo>
                    <a:pt x="152" y="50"/>
                    <a:pt x="152" y="50"/>
                    <a:pt x="152" y="50"/>
                  </a:cubicBezTo>
                  <a:cubicBezTo>
                    <a:pt x="152" y="50"/>
                    <a:pt x="152" y="50"/>
                    <a:pt x="152" y="50"/>
                  </a:cubicBezTo>
                  <a:cubicBezTo>
                    <a:pt x="148" y="45"/>
                    <a:pt x="144" y="43"/>
                    <a:pt x="141" y="43"/>
                  </a:cubicBezTo>
                  <a:close/>
                  <a:moveTo>
                    <a:pt x="156" y="132"/>
                  </a:moveTo>
                  <a:cubicBezTo>
                    <a:pt x="156" y="132"/>
                    <a:pt x="156" y="132"/>
                    <a:pt x="156" y="132"/>
                  </a:cubicBezTo>
                  <a:cubicBezTo>
                    <a:pt x="158" y="132"/>
                    <a:pt x="159" y="130"/>
                    <a:pt x="161" y="126"/>
                  </a:cubicBezTo>
                  <a:cubicBezTo>
                    <a:pt x="161" y="125"/>
                    <a:pt x="161" y="125"/>
                    <a:pt x="161" y="125"/>
                  </a:cubicBezTo>
                  <a:cubicBezTo>
                    <a:pt x="160" y="125"/>
                    <a:pt x="160" y="125"/>
                    <a:pt x="160" y="125"/>
                  </a:cubicBezTo>
                  <a:cubicBezTo>
                    <a:pt x="158" y="125"/>
                    <a:pt x="157" y="128"/>
                    <a:pt x="156" y="132"/>
                  </a:cubicBezTo>
                  <a:close/>
                  <a:moveTo>
                    <a:pt x="161" y="125"/>
                  </a:moveTo>
                  <a:cubicBezTo>
                    <a:pt x="163" y="125"/>
                    <a:pt x="163" y="125"/>
                    <a:pt x="163" y="125"/>
                  </a:cubicBezTo>
                  <a:cubicBezTo>
                    <a:pt x="165" y="126"/>
                    <a:pt x="165" y="126"/>
                    <a:pt x="165" y="126"/>
                  </a:cubicBezTo>
                  <a:cubicBezTo>
                    <a:pt x="165" y="122"/>
                    <a:pt x="164" y="121"/>
                    <a:pt x="163" y="121"/>
                  </a:cubicBezTo>
                  <a:cubicBezTo>
                    <a:pt x="162" y="121"/>
                    <a:pt x="162" y="121"/>
                    <a:pt x="162" y="121"/>
                  </a:cubicBezTo>
                  <a:cubicBezTo>
                    <a:pt x="162" y="119"/>
                    <a:pt x="162" y="119"/>
                    <a:pt x="162" y="119"/>
                  </a:cubicBezTo>
                  <a:lnTo>
                    <a:pt x="161" y="125"/>
                  </a:lnTo>
                  <a:close/>
                  <a:moveTo>
                    <a:pt x="164" y="105"/>
                  </a:moveTo>
                  <a:cubicBezTo>
                    <a:pt x="165" y="112"/>
                    <a:pt x="165" y="116"/>
                    <a:pt x="166" y="117"/>
                  </a:cubicBezTo>
                  <a:cubicBezTo>
                    <a:pt x="167" y="117"/>
                    <a:pt x="167" y="117"/>
                    <a:pt x="167" y="117"/>
                  </a:cubicBezTo>
                  <a:cubicBezTo>
                    <a:pt x="167" y="114"/>
                    <a:pt x="168" y="111"/>
                    <a:pt x="170" y="108"/>
                  </a:cubicBezTo>
                  <a:cubicBezTo>
                    <a:pt x="170" y="107"/>
                    <a:pt x="170" y="107"/>
                    <a:pt x="170" y="107"/>
                  </a:cubicBezTo>
                  <a:cubicBezTo>
                    <a:pt x="166" y="102"/>
                    <a:pt x="166" y="102"/>
                    <a:pt x="166" y="102"/>
                  </a:cubicBezTo>
                  <a:cubicBezTo>
                    <a:pt x="165" y="102"/>
                    <a:pt x="165" y="102"/>
                    <a:pt x="165" y="102"/>
                  </a:cubicBezTo>
                  <a:cubicBezTo>
                    <a:pt x="165" y="102"/>
                    <a:pt x="165" y="103"/>
                    <a:pt x="164" y="105"/>
                  </a:cubicBezTo>
                  <a:close/>
                  <a:moveTo>
                    <a:pt x="170" y="80"/>
                  </a:moveTo>
                  <a:cubicBezTo>
                    <a:pt x="169" y="81"/>
                    <a:pt x="169" y="81"/>
                    <a:pt x="169" y="81"/>
                  </a:cubicBezTo>
                  <a:cubicBezTo>
                    <a:pt x="169" y="82"/>
                    <a:pt x="169" y="82"/>
                    <a:pt x="169" y="82"/>
                  </a:cubicBezTo>
                  <a:cubicBezTo>
                    <a:pt x="170" y="84"/>
                    <a:pt x="170" y="84"/>
                    <a:pt x="170" y="84"/>
                  </a:cubicBezTo>
                  <a:cubicBezTo>
                    <a:pt x="172" y="82"/>
                    <a:pt x="172" y="82"/>
                    <a:pt x="172" y="82"/>
                  </a:cubicBezTo>
                  <a:cubicBezTo>
                    <a:pt x="172" y="81"/>
                    <a:pt x="172" y="81"/>
                    <a:pt x="172" y="81"/>
                  </a:cubicBezTo>
                  <a:cubicBezTo>
                    <a:pt x="171" y="80"/>
                    <a:pt x="171" y="80"/>
                    <a:pt x="171" y="80"/>
                  </a:cubicBezTo>
                  <a:lnTo>
                    <a:pt x="170" y="8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9642" tIns="44821" rIns="89642" bIns="44821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13" name="Freeform 11"/>
            <p:cNvSpPr>
              <a:spLocks noEditPoints="1"/>
            </p:cNvSpPr>
            <p:nvPr/>
          </p:nvSpPr>
          <p:spPr bwMode="auto">
            <a:xfrm>
              <a:off x="4875213" y="5408613"/>
              <a:ext cx="125413" cy="196850"/>
            </a:xfrm>
            <a:custGeom>
              <a:avLst/>
              <a:gdLst>
                <a:gd name="T0" fmla="*/ 145 w 161"/>
                <a:gd name="T1" fmla="*/ 5 h 252"/>
                <a:gd name="T2" fmla="*/ 156 w 161"/>
                <a:gd name="T3" fmla="*/ 60 h 252"/>
                <a:gd name="T4" fmla="*/ 145 w 161"/>
                <a:gd name="T5" fmla="*/ 81 h 252"/>
                <a:gd name="T6" fmla="*/ 128 w 161"/>
                <a:gd name="T7" fmla="*/ 48 h 252"/>
                <a:gd name="T8" fmla="*/ 48 w 161"/>
                <a:gd name="T9" fmla="*/ 44 h 252"/>
                <a:gd name="T10" fmla="*/ 92 w 161"/>
                <a:gd name="T11" fmla="*/ 116 h 252"/>
                <a:gd name="T12" fmla="*/ 110 w 161"/>
                <a:gd name="T13" fmla="*/ 125 h 252"/>
                <a:gd name="T14" fmla="*/ 161 w 161"/>
                <a:gd name="T15" fmla="*/ 195 h 252"/>
                <a:gd name="T16" fmla="*/ 32 w 161"/>
                <a:gd name="T17" fmla="*/ 206 h 252"/>
                <a:gd name="T18" fmla="*/ 7 w 161"/>
                <a:gd name="T19" fmla="*/ 232 h 252"/>
                <a:gd name="T20" fmla="*/ 15 w 161"/>
                <a:gd name="T21" fmla="*/ 166 h 252"/>
                <a:gd name="T22" fmla="*/ 59 w 161"/>
                <a:gd name="T23" fmla="*/ 209 h 252"/>
                <a:gd name="T24" fmla="*/ 99 w 161"/>
                <a:gd name="T25" fmla="*/ 228 h 252"/>
                <a:gd name="T26" fmla="*/ 110 w 161"/>
                <a:gd name="T27" fmla="*/ 227 h 252"/>
                <a:gd name="T28" fmla="*/ 132 w 161"/>
                <a:gd name="T29" fmla="*/ 166 h 252"/>
                <a:gd name="T30" fmla="*/ 15 w 161"/>
                <a:gd name="T31" fmla="*/ 40 h 252"/>
                <a:gd name="T32" fmla="*/ 9 w 161"/>
                <a:gd name="T33" fmla="*/ 206 h 252"/>
                <a:gd name="T34" fmla="*/ 11 w 161"/>
                <a:gd name="T35" fmla="*/ 216 h 252"/>
                <a:gd name="T36" fmla="*/ 17 w 161"/>
                <a:gd name="T37" fmla="*/ 210 h 252"/>
                <a:gd name="T38" fmla="*/ 22 w 161"/>
                <a:gd name="T39" fmla="*/ 222 h 252"/>
                <a:gd name="T40" fmla="*/ 25 w 161"/>
                <a:gd name="T41" fmla="*/ 34 h 252"/>
                <a:gd name="T42" fmla="*/ 37 w 161"/>
                <a:gd name="T43" fmla="*/ 94 h 252"/>
                <a:gd name="T44" fmla="*/ 40 w 161"/>
                <a:gd name="T45" fmla="*/ 39 h 252"/>
                <a:gd name="T46" fmla="*/ 51 w 161"/>
                <a:gd name="T47" fmla="*/ 108 h 252"/>
                <a:gd name="T48" fmla="*/ 45 w 161"/>
                <a:gd name="T49" fmla="*/ 214 h 252"/>
                <a:gd name="T50" fmla="*/ 51 w 161"/>
                <a:gd name="T51" fmla="*/ 34 h 252"/>
                <a:gd name="T52" fmla="*/ 72 w 161"/>
                <a:gd name="T53" fmla="*/ 6 h 252"/>
                <a:gd name="T54" fmla="*/ 44 w 161"/>
                <a:gd name="T55" fmla="*/ 22 h 252"/>
                <a:gd name="T56" fmla="*/ 69 w 161"/>
                <a:gd name="T57" fmla="*/ 19 h 252"/>
                <a:gd name="T58" fmla="*/ 83 w 161"/>
                <a:gd name="T59" fmla="*/ 16 h 252"/>
                <a:gd name="T60" fmla="*/ 52 w 161"/>
                <a:gd name="T61" fmla="*/ 210 h 252"/>
                <a:gd name="T62" fmla="*/ 56 w 161"/>
                <a:gd name="T63" fmla="*/ 226 h 252"/>
                <a:gd name="T64" fmla="*/ 116 w 161"/>
                <a:gd name="T65" fmla="*/ 250 h 252"/>
                <a:gd name="T66" fmla="*/ 76 w 161"/>
                <a:gd name="T67" fmla="*/ 227 h 252"/>
                <a:gd name="T68" fmla="*/ 86 w 161"/>
                <a:gd name="T69" fmla="*/ 115 h 252"/>
                <a:gd name="T70" fmla="*/ 88 w 161"/>
                <a:gd name="T71" fmla="*/ 119 h 252"/>
                <a:gd name="T72" fmla="*/ 112 w 161"/>
                <a:gd name="T73" fmla="*/ 146 h 252"/>
                <a:gd name="T74" fmla="*/ 119 w 161"/>
                <a:gd name="T75" fmla="*/ 19 h 252"/>
                <a:gd name="T76" fmla="*/ 110 w 161"/>
                <a:gd name="T77" fmla="*/ 244 h 252"/>
                <a:gd name="T78" fmla="*/ 120 w 161"/>
                <a:gd name="T79" fmla="*/ 151 h 252"/>
                <a:gd name="T80" fmla="*/ 120 w 161"/>
                <a:gd name="T81" fmla="*/ 237 h 252"/>
                <a:gd name="T82" fmla="*/ 120 w 161"/>
                <a:gd name="T83" fmla="*/ 236 h 252"/>
                <a:gd name="T84" fmla="*/ 126 w 161"/>
                <a:gd name="T85" fmla="*/ 20 h 252"/>
                <a:gd name="T86" fmla="*/ 145 w 161"/>
                <a:gd name="T87" fmla="*/ 12 h 252"/>
                <a:gd name="T88" fmla="*/ 137 w 161"/>
                <a:gd name="T89" fmla="*/ 20 h 252"/>
                <a:gd name="T90" fmla="*/ 142 w 161"/>
                <a:gd name="T91" fmla="*/ 45 h 252"/>
                <a:gd name="T92" fmla="*/ 145 w 161"/>
                <a:gd name="T93" fmla="*/ 46 h 252"/>
                <a:gd name="T94" fmla="*/ 143 w 161"/>
                <a:gd name="T95" fmla="*/ 71 h 252"/>
                <a:gd name="T96" fmla="*/ 144 w 161"/>
                <a:gd name="T97" fmla="*/ 29 h 252"/>
                <a:gd name="T98" fmla="*/ 149 w 161"/>
                <a:gd name="T99" fmla="*/ 37 h 252"/>
                <a:gd name="T100" fmla="*/ 152 w 161"/>
                <a:gd name="T101" fmla="*/ 34 h 252"/>
                <a:gd name="T102" fmla="*/ 143 w 161"/>
                <a:gd name="T103" fmla="*/ 55 h 252"/>
                <a:gd name="T104" fmla="*/ 143 w 161"/>
                <a:gd name="T105" fmla="*/ 55 h 252"/>
                <a:gd name="T106" fmla="*/ 145 w 161"/>
                <a:gd name="T107" fmla="*/ 76 h 252"/>
                <a:gd name="T108" fmla="*/ 149 w 161"/>
                <a:gd name="T109" fmla="*/ 218 h 252"/>
                <a:gd name="T110" fmla="*/ 148 w 161"/>
                <a:gd name="T111" fmla="*/ 44 h 252"/>
                <a:gd name="T112" fmla="*/ 151 w 161"/>
                <a:gd name="T113" fmla="*/ 55 h 252"/>
                <a:gd name="T114" fmla="*/ 152 w 161"/>
                <a:gd name="T115" fmla="*/ 43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61" h="252">
                  <a:moveTo>
                    <a:pt x="83" y="0"/>
                  </a:moveTo>
                  <a:cubicBezTo>
                    <a:pt x="107" y="4"/>
                    <a:pt x="107" y="4"/>
                    <a:pt x="107" y="4"/>
                  </a:cubicBezTo>
                  <a:cubicBezTo>
                    <a:pt x="111" y="4"/>
                    <a:pt x="118" y="8"/>
                    <a:pt x="128" y="15"/>
                  </a:cubicBezTo>
                  <a:cubicBezTo>
                    <a:pt x="129" y="15"/>
                    <a:pt x="129" y="15"/>
                    <a:pt x="129" y="15"/>
                  </a:cubicBezTo>
                  <a:cubicBezTo>
                    <a:pt x="129" y="5"/>
                    <a:pt x="130" y="1"/>
                    <a:pt x="132" y="1"/>
                  </a:cubicBezTo>
                  <a:cubicBezTo>
                    <a:pt x="139" y="3"/>
                    <a:pt x="143" y="5"/>
                    <a:pt x="145" y="5"/>
                  </a:cubicBezTo>
                  <a:cubicBezTo>
                    <a:pt x="152" y="5"/>
                    <a:pt x="152" y="5"/>
                    <a:pt x="152" y="5"/>
                  </a:cubicBezTo>
                  <a:cubicBezTo>
                    <a:pt x="158" y="4"/>
                    <a:pt x="158" y="4"/>
                    <a:pt x="158" y="4"/>
                  </a:cubicBezTo>
                  <a:cubicBezTo>
                    <a:pt x="158" y="5"/>
                    <a:pt x="158" y="5"/>
                    <a:pt x="158" y="5"/>
                  </a:cubicBezTo>
                  <a:cubicBezTo>
                    <a:pt x="158" y="8"/>
                    <a:pt x="158" y="8"/>
                    <a:pt x="158" y="8"/>
                  </a:cubicBezTo>
                  <a:cubicBezTo>
                    <a:pt x="158" y="54"/>
                    <a:pt x="158" y="54"/>
                    <a:pt x="158" y="54"/>
                  </a:cubicBezTo>
                  <a:cubicBezTo>
                    <a:pt x="158" y="57"/>
                    <a:pt x="157" y="59"/>
                    <a:pt x="156" y="60"/>
                  </a:cubicBezTo>
                  <a:cubicBezTo>
                    <a:pt x="157" y="62"/>
                    <a:pt x="158" y="64"/>
                    <a:pt x="158" y="66"/>
                  </a:cubicBezTo>
                  <a:cubicBezTo>
                    <a:pt x="158" y="67"/>
                    <a:pt x="158" y="70"/>
                    <a:pt x="156" y="72"/>
                  </a:cubicBezTo>
                  <a:cubicBezTo>
                    <a:pt x="157" y="78"/>
                    <a:pt x="157" y="78"/>
                    <a:pt x="157" y="78"/>
                  </a:cubicBezTo>
                  <a:cubicBezTo>
                    <a:pt x="157" y="81"/>
                    <a:pt x="157" y="82"/>
                    <a:pt x="155" y="82"/>
                  </a:cubicBezTo>
                  <a:cubicBezTo>
                    <a:pt x="146" y="81"/>
                    <a:pt x="146" y="81"/>
                    <a:pt x="146" y="81"/>
                  </a:cubicBezTo>
                  <a:cubicBezTo>
                    <a:pt x="145" y="81"/>
                    <a:pt x="145" y="81"/>
                    <a:pt x="145" y="81"/>
                  </a:cubicBezTo>
                  <a:cubicBezTo>
                    <a:pt x="140" y="82"/>
                    <a:pt x="140" y="82"/>
                    <a:pt x="140" y="82"/>
                  </a:cubicBezTo>
                  <a:cubicBezTo>
                    <a:pt x="140" y="82"/>
                    <a:pt x="140" y="82"/>
                    <a:pt x="140" y="82"/>
                  </a:cubicBezTo>
                  <a:cubicBezTo>
                    <a:pt x="139" y="82"/>
                    <a:pt x="137" y="77"/>
                    <a:pt x="135" y="67"/>
                  </a:cubicBezTo>
                  <a:cubicBezTo>
                    <a:pt x="135" y="64"/>
                    <a:pt x="133" y="60"/>
                    <a:pt x="131" y="58"/>
                  </a:cubicBezTo>
                  <a:cubicBezTo>
                    <a:pt x="127" y="53"/>
                    <a:pt x="126" y="50"/>
                    <a:pt x="126" y="48"/>
                  </a:cubicBezTo>
                  <a:cubicBezTo>
                    <a:pt x="128" y="48"/>
                    <a:pt x="128" y="48"/>
                    <a:pt x="128" y="48"/>
                  </a:cubicBezTo>
                  <a:cubicBezTo>
                    <a:pt x="128" y="47"/>
                    <a:pt x="128" y="47"/>
                    <a:pt x="128" y="47"/>
                  </a:cubicBezTo>
                  <a:cubicBezTo>
                    <a:pt x="124" y="44"/>
                    <a:pt x="122" y="41"/>
                    <a:pt x="122" y="38"/>
                  </a:cubicBezTo>
                  <a:cubicBezTo>
                    <a:pt x="112" y="28"/>
                    <a:pt x="103" y="23"/>
                    <a:pt x="96" y="23"/>
                  </a:cubicBezTo>
                  <a:cubicBezTo>
                    <a:pt x="94" y="23"/>
                    <a:pt x="94" y="23"/>
                    <a:pt x="94" y="23"/>
                  </a:cubicBezTo>
                  <a:cubicBezTo>
                    <a:pt x="91" y="23"/>
                    <a:pt x="79" y="25"/>
                    <a:pt x="58" y="30"/>
                  </a:cubicBezTo>
                  <a:cubicBezTo>
                    <a:pt x="56" y="32"/>
                    <a:pt x="52" y="36"/>
                    <a:pt x="48" y="44"/>
                  </a:cubicBezTo>
                  <a:cubicBezTo>
                    <a:pt x="44" y="50"/>
                    <a:pt x="41" y="56"/>
                    <a:pt x="41" y="61"/>
                  </a:cubicBezTo>
                  <a:cubicBezTo>
                    <a:pt x="43" y="77"/>
                    <a:pt x="45" y="85"/>
                    <a:pt x="47" y="85"/>
                  </a:cubicBezTo>
                  <a:cubicBezTo>
                    <a:pt x="50" y="93"/>
                    <a:pt x="54" y="98"/>
                    <a:pt x="58" y="99"/>
                  </a:cubicBezTo>
                  <a:cubicBezTo>
                    <a:pt x="59" y="101"/>
                    <a:pt x="62" y="102"/>
                    <a:pt x="67" y="103"/>
                  </a:cubicBezTo>
                  <a:cubicBezTo>
                    <a:pt x="70" y="106"/>
                    <a:pt x="77" y="110"/>
                    <a:pt x="88" y="115"/>
                  </a:cubicBezTo>
                  <a:cubicBezTo>
                    <a:pt x="88" y="116"/>
                    <a:pt x="89" y="116"/>
                    <a:pt x="92" y="116"/>
                  </a:cubicBezTo>
                  <a:cubicBezTo>
                    <a:pt x="96" y="115"/>
                    <a:pt x="96" y="115"/>
                    <a:pt x="96" y="115"/>
                  </a:cubicBezTo>
                  <a:cubicBezTo>
                    <a:pt x="98" y="115"/>
                    <a:pt x="99" y="116"/>
                    <a:pt x="99" y="116"/>
                  </a:cubicBezTo>
                  <a:cubicBezTo>
                    <a:pt x="99" y="117"/>
                    <a:pt x="99" y="117"/>
                    <a:pt x="99" y="117"/>
                  </a:cubicBezTo>
                  <a:cubicBezTo>
                    <a:pt x="98" y="118"/>
                    <a:pt x="98" y="118"/>
                    <a:pt x="98" y="118"/>
                  </a:cubicBezTo>
                  <a:cubicBezTo>
                    <a:pt x="98" y="119"/>
                    <a:pt x="98" y="119"/>
                    <a:pt x="98" y="119"/>
                  </a:cubicBezTo>
                  <a:cubicBezTo>
                    <a:pt x="101" y="123"/>
                    <a:pt x="105" y="125"/>
                    <a:pt x="110" y="125"/>
                  </a:cubicBezTo>
                  <a:cubicBezTo>
                    <a:pt x="110" y="125"/>
                    <a:pt x="110" y="125"/>
                    <a:pt x="110" y="125"/>
                  </a:cubicBezTo>
                  <a:cubicBezTo>
                    <a:pt x="103" y="119"/>
                    <a:pt x="103" y="119"/>
                    <a:pt x="103" y="119"/>
                  </a:cubicBezTo>
                  <a:cubicBezTo>
                    <a:pt x="103" y="119"/>
                    <a:pt x="103" y="119"/>
                    <a:pt x="103" y="119"/>
                  </a:cubicBezTo>
                  <a:cubicBezTo>
                    <a:pt x="105" y="119"/>
                    <a:pt x="113" y="123"/>
                    <a:pt x="126" y="132"/>
                  </a:cubicBezTo>
                  <a:cubicBezTo>
                    <a:pt x="146" y="150"/>
                    <a:pt x="156" y="162"/>
                    <a:pt x="156" y="167"/>
                  </a:cubicBezTo>
                  <a:cubicBezTo>
                    <a:pt x="160" y="182"/>
                    <a:pt x="161" y="191"/>
                    <a:pt x="161" y="195"/>
                  </a:cubicBezTo>
                  <a:cubicBezTo>
                    <a:pt x="159" y="213"/>
                    <a:pt x="157" y="222"/>
                    <a:pt x="155" y="222"/>
                  </a:cubicBezTo>
                  <a:cubicBezTo>
                    <a:pt x="146" y="237"/>
                    <a:pt x="146" y="237"/>
                    <a:pt x="146" y="237"/>
                  </a:cubicBezTo>
                  <a:cubicBezTo>
                    <a:pt x="130" y="247"/>
                    <a:pt x="120" y="252"/>
                    <a:pt x="117" y="252"/>
                  </a:cubicBezTo>
                  <a:cubicBezTo>
                    <a:pt x="89" y="246"/>
                    <a:pt x="71" y="242"/>
                    <a:pt x="62" y="238"/>
                  </a:cubicBezTo>
                  <a:cubicBezTo>
                    <a:pt x="43" y="220"/>
                    <a:pt x="34" y="210"/>
                    <a:pt x="34" y="207"/>
                  </a:cubicBezTo>
                  <a:cubicBezTo>
                    <a:pt x="32" y="206"/>
                    <a:pt x="32" y="206"/>
                    <a:pt x="32" y="206"/>
                  </a:cubicBezTo>
                  <a:cubicBezTo>
                    <a:pt x="31" y="206"/>
                    <a:pt x="31" y="206"/>
                    <a:pt x="31" y="206"/>
                  </a:cubicBezTo>
                  <a:cubicBezTo>
                    <a:pt x="31" y="208"/>
                    <a:pt x="31" y="208"/>
                    <a:pt x="31" y="208"/>
                  </a:cubicBezTo>
                  <a:cubicBezTo>
                    <a:pt x="31" y="228"/>
                    <a:pt x="31" y="228"/>
                    <a:pt x="31" y="228"/>
                  </a:cubicBezTo>
                  <a:cubicBezTo>
                    <a:pt x="31" y="230"/>
                    <a:pt x="27" y="231"/>
                    <a:pt x="18" y="231"/>
                  </a:cubicBezTo>
                  <a:cubicBezTo>
                    <a:pt x="12" y="231"/>
                    <a:pt x="12" y="231"/>
                    <a:pt x="12" y="231"/>
                  </a:cubicBezTo>
                  <a:cubicBezTo>
                    <a:pt x="7" y="232"/>
                    <a:pt x="7" y="232"/>
                    <a:pt x="7" y="232"/>
                  </a:cubicBezTo>
                  <a:cubicBezTo>
                    <a:pt x="5" y="232"/>
                    <a:pt x="3" y="231"/>
                    <a:pt x="0" y="228"/>
                  </a:cubicBezTo>
                  <a:cubicBezTo>
                    <a:pt x="0" y="228"/>
                    <a:pt x="0" y="228"/>
                    <a:pt x="0" y="228"/>
                  </a:cubicBezTo>
                  <a:cubicBezTo>
                    <a:pt x="2" y="225"/>
                    <a:pt x="2" y="225"/>
                    <a:pt x="2" y="225"/>
                  </a:cubicBezTo>
                  <a:cubicBezTo>
                    <a:pt x="4" y="185"/>
                    <a:pt x="6" y="164"/>
                    <a:pt x="8" y="164"/>
                  </a:cubicBezTo>
                  <a:cubicBezTo>
                    <a:pt x="9" y="164"/>
                    <a:pt x="9" y="164"/>
                    <a:pt x="9" y="164"/>
                  </a:cubicBezTo>
                  <a:cubicBezTo>
                    <a:pt x="15" y="166"/>
                    <a:pt x="15" y="166"/>
                    <a:pt x="15" y="166"/>
                  </a:cubicBezTo>
                  <a:cubicBezTo>
                    <a:pt x="16" y="166"/>
                    <a:pt x="18" y="165"/>
                    <a:pt x="19" y="164"/>
                  </a:cubicBezTo>
                  <a:cubicBezTo>
                    <a:pt x="24" y="166"/>
                    <a:pt x="24" y="166"/>
                    <a:pt x="24" y="166"/>
                  </a:cubicBezTo>
                  <a:cubicBezTo>
                    <a:pt x="26" y="165"/>
                    <a:pt x="26" y="165"/>
                    <a:pt x="26" y="165"/>
                  </a:cubicBezTo>
                  <a:cubicBezTo>
                    <a:pt x="28" y="165"/>
                    <a:pt x="28" y="165"/>
                    <a:pt x="28" y="165"/>
                  </a:cubicBezTo>
                  <a:cubicBezTo>
                    <a:pt x="28" y="165"/>
                    <a:pt x="31" y="169"/>
                    <a:pt x="34" y="175"/>
                  </a:cubicBezTo>
                  <a:cubicBezTo>
                    <a:pt x="43" y="187"/>
                    <a:pt x="51" y="198"/>
                    <a:pt x="59" y="209"/>
                  </a:cubicBezTo>
                  <a:cubicBezTo>
                    <a:pt x="60" y="209"/>
                    <a:pt x="63" y="212"/>
                    <a:pt x="68" y="218"/>
                  </a:cubicBezTo>
                  <a:cubicBezTo>
                    <a:pt x="90" y="228"/>
                    <a:pt x="90" y="228"/>
                    <a:pt x="90" y="228"/>
                  </a:cubicBezTo>
                  <a:cubicBezTo>
                    <a:pt x="97" y="228"/>
                    <a:pt x="97" y="228"/>
                    <a:pt x="97" y="228"/>
                  </a:cubicBezTo>
                  <a:cubicBezTo>
                    <a:pt x="97" y="230"/>
                    <a:pt x="97" y="230"/>
                    <a:pt x="97" y="230"/>
                  </a:cubicBezTo>
                  <a:cubicBezTo>
                    <a:pt x="97" y="230"/>
                    <a:pt x="97" y="230"/>
                    <a:pt x="97" y="230"/>
                  </a:cubicBezTo>
                  <a:cubicBezTo>
                    <a:pt x="99" y="228"/>
                    <a:pt x="99" y="228"/>
                    <a:pt x="99" y="228"/>
                  </a:cubicBezTo>
                  <a:cubicBezTo>
                    <a:pt x="100" y="228"/>
                    <a:pt x="100" y="228"/>
                    <a:pt x="100" y="228"/>
                  </a:cubicBezTo>
                  <a:cubicBezTo>
                    <a:pt x="102" y="230"/>
                    <a:pt x="104" y="231"/>
                    <a:pt x="105" y="231"/>
                  </a:cubicBezTo>
                  <a:cubicBezTo>
                    <a:pt x="107" y="231"/>
                    <a:pt x="107" y="231"/>
                    <a:pt x="107" y="231"/>
                  </a:cubicBezTo>
                  <a:cubicBezTo>
                    <a:pt x="114" y="230"/>
                    <a:pt x="117" y="230"/>
                    <a:pt x="117" y="228"/>
                  </a:cubicBezTo>
                  <a:cubicBezTo>
                    <a:pt x="117" y="227"/>
                    <a:pt x="117" y="227"/>
                    <a:pt x="117" y="227"/>
                  </a:cubicBezTo>
                  <a:cubicBezTo>
                    <a:pt x="110" y="227"/>
                    <a:pt x="110" y="227"/>
                    <a:pt x="110" y="227"/>
                  </a:cubicBezTo>
                  <a:cubicBezTo>
                    <a:pt x="106" y="227"/>
                    <a:pt x="106" y="227"/>
                    <a:pt x="106" y="227"/>
                  </a:cubicBezTo>
                  <a:cubicBezTo>
                    <a:pt x="106" y="226"/>
                    <a:pt x="114" y="224"/>
                    <a:pt x="131" y="222"/>
                  </a:cubicBezTo>
                  <a:cubicBezTo>
                    <a:pt x="135" y="222"/>
                    <a:pt x="139" y="215"/>
                    <a:pt x="142" y="201"/>
                  </a:cubicBezTo>
                  <a:cubicBezTo>
                    <a:pt x="142" y="197"/>
                    <a:pt x="144" y="194"/>
                    <a:pt x="146" y="192"/>
                  </a:cubicBezTo>
                  <a:cubicBezTo>
                    <a:pt x="146" y="191"/>
                    <a:pt x="146" y="191"/>
                    <a:pt x="146" y="191"/>
                  </a:cubicBezTo>
                  <a:cubicBezTo>
                    <a:pt x="142" y="178"/>
                    <a:pt x="137" y="169"/>
                    <a:pt x="132" y="166"/>
                  </a:cubicBezTo>
                  <a:cubicBezTo>
                    <a:pt x="129" y="161"/>
                    <a:pt x="118" y="155"/>
                    <a:pt x="99" y="148"/>
                  </a:cubicBezTo>
                  <a:cubicBezTo>
                    <a:pt x="87" y="143"/>
                    <a:pt x="76" y="137"/>
                    <a:pt x="69" y="131"/>
                  </a:cubicBezTo>
                  <a:cubicBezTo>
                    <a:pt x="57" y="128"/>
                    <a:pt x="51" y="124"/>
                    <a:pt x="49" y="120"/>
                  </a:cubicBezTo>
                  <a:cubicBezTo>
                    <a:pt x="48" y="117"/>
                    <a:pt x="42" y="111"/>
                    <a:pt x="33" y="104"/>
                  </a:cubicBezTo>
                  <a:cubicBezTo>
                    <a:pt x="28" y="91"/>
                    <a:pt x="24" y="81"/>
                    <a:pt x="18" y="73"/>
                  </a:cubicBezTo>
                  <a:cubicBezTo>
                    <a:pt x="16" y="63"/>
                    <a:pt x="15" y="52"/>
                    <a:pt x="15" y="40"/>
                  </a:cubicBezTo>
                  <a:cubicBezTo>
                    <a:pt x="16" y="32"/>
                    <a:pt x="25" y="21"/>
                    <a:pt x="41" y="7"/>
                  </a:cubicBezTo>
                  <a:cubicBezTo>
                    <a:pt x="49" y="2"/>
                    <a:pt x="64" y="0"/>
                    <a:pt x="83" y="0"/>
                  </a:cubicBezTo>
                  <a:close/>
                  <a:moveTo>
                    <a:pt x="12" y="188"/>
                  </a:moveTo>
                  <a:cubicBezTo>
                    <a:pt x="11" y="188"/>
                    <a:pt x="11" y="188"/>
                    <a:pt x="11" y="188"/>
                  </a:cubicBezTo>
                  <a:cubicBezTo>
                    <a:pt x="9" y="191"/>
                    <a:pt x="9" y="196"/>
                    <a:pt x="9" y="201"/>
                  </a:cubicBezTo>
                  <a:cubicBezTo>
                    <a:pt x="9" y="206"/>
                    <a:pt x="9" y="206"/>
                    <a:pt x="9" y="206"/>
                  </a:cubicBezTo>
                  <a:cubicBezTo>
                    <a:pt x="10" y="206"/>
                    <a:pt x="10" y="206"/>
                    <a:pt x="10" y="206"/>
                  </a:cubicBezTo>
                  <a:cubicBezTo>
                    <a:pt x="12" y="206"/>
                    <a:pt x="13" y="205"/>
                    <a:pt x="13" y="203"/>
                  </a:cubicBezTo>
                  <a:cubicBezTo>
                    <a:pt x="12" y="198"/>
                    <a:pt x="12" y="192"/>
                    <a:pt x="12" y="188"/>
                  </a:cubicBezTo>
                  <a:close/>
                  <a:moveTo>
                    <a:pt x="10" y="215"/>
                  </a:moveTo>
                  <a:cubicBezTo>
                    <a:pt x="11" y="216"/>
                    <a:pt x="11" y="216"/>
                    <a:pt x="11" y="216"/>
                  </a:cubicBezTo>
                  <a:cubicBezTo>
                    <a:pt x="11" y="216"/>
                    <a:pt x="11" y="216"/>
                    <a:pt x="11" y="216"/>
                  </a:cubicBezTo>
                  <a:cubicBezTo>
                    <a:pt x="12" y="216"/>
                    <a:pt x="12" y="213"/>
                    <a:pt x="13" y="209"/>
                  </a:cubicBezTo>
                  <a:cubicBezTo>
                    <a:pt x="12" y="208"/>
                    <a:pt x="12" y="208"/>
                    <a:pt x="12" y="208"/>
                  </a:cubicBezTo>
                  <a:cubicBezTo>
                    <a:pt x="11" y="208"/>
                    <a:pt x="10" y="210"/>
                    <a:pt x="10" y="215"/>
                  </a:cubicBezTo>
                  <a:close/>
                  <a:moveTo>
                    <a:pt x="20" y="198"/>
                  </a:moveTo>
                  <a:cubicBezTo>
                    <a:pt x="18" y="202"/>
                    <a:pt x="17" y="205"/>
                    <a:pt x="16" y="206"/>
                  </a:cubicBezTo>
                  <a:cubicBezTo>
                    <a:pt x="17" y="210"/>
                    <a:pt x="17" y="210"/>
                    <a:pt x="17" y="210"/>
                  </a:cubicBezTo>
                  <a:cubicBezTo>
                    <a:pt x="17" y="219"/>
                    <a:pt x="17" y="219"/>
                    <a:pt x="17" y="219"/>
                  </a:cubicBezTo>
                  <a:cubicBezTo>
                    <a:pt x="17" y="222"/>
                    <a:pt x="17" y="222"/>
                    <a:pt x="17" y="222"/>
                  </a:cubicBezTo>
                  <a:cubicBezTo>
                    <a:pt x="17" y="223"/>
                    <a:pt x="18" y="224"/>
                    <a:pt x="18" y="224"/>
                  </a:cubicBezTo>
                  <a:cubicBezTo>
                    <a:pt x="21" y="224"/>
                    <a:pt x="21" y="224"/>
                    <a:pt x="21" y="224"/>
                  </a:cubicBezTo>
                  <a:cubicBezTo>
                    <a:pt x="22" y="223"/>
                    <a:pt x="22" y="223"/>
                    <a:pt x="22" y="223"/>
                  </a:cubicBezTo>
                  <a:cubicBezTo>
                    <a:pt x="22" y="222"/>
                    <a:pt x="22" y="222"/>
                    <a:pt x="22" y="222"/>
                  </a:cubicBezTo>
                  <a:cubicBezTo>
                    <a:pt x="22" y="206"/>
                    <a:pt x="21" y="198"/>
                    <a:pt x="20" y="198"/>
                  </a:cubicBezTo>
                  <a:close/>
                  <a:moveTo>
                    <a:pt x="24" y="34"/>
                  </a:moveTo>
                  <a:cubicBezTo>
                    <a:pt x="23" y="35"/>
                    <a:pt x="23" y="35"/>
                    <a:pt x="23" y="35"/>
                  </a:cubicBezTo>
                  <a:cubicBezTo>
                    <a:pt x="23" y="35"/>
                    <a:pt x="23" y="35"/>
                    <a:pt x="23" y="35"/>
                  </a:cubicBezTo>
                  <a:cubicBezTo>
                    <a:pt x="25" y="35"/>
                    <a:pt x="25" y="35"/>
                    <a:pt x="25" y="35"/>
                  </a:cubicBezTo>
                  <a:cubicBezTo>
                    <a:pt x="25" y="34"/>
                    <a:pt x="25" y="34"/>
                    <a:pt x="25" y="34"/>
                  </a:cubicBezTo>
                  <a:lnTo>
                    <a:pt x="24" y="34"/>
                  </a:lnTo>
                  <a:close/>
                  <a:moveTo>
                    <a:pt x="33" y="91"/>
                  </a:moveTo>
                  <a:cubicBezTo>
                    <a:pt x="33" y="94"/>
                    <a:pt x="33" y="94"/>
                    <a:pt x="33" y="94"/>
                  </a:cubicBezTo>
                  <a:cubicBezTo>
                    <a:pt x="34" y="95"/>
                    <a:pt x="34" y="95"/>
                    <a:pt x="34" y="95"/>
                  </a:cubicBezTo>
                  <a:cubicBezTo>
                    <a:pt x="37" y="95"/>
                    <a:pt x="37" y="95"/>
                    <a:pt x="37" y="95"/>
                  </a:cubicBezTo>
                  <a:cubicBezTo>
                    <a:pt x="37" y="94"/>
                    <a:pt x="37" y="94"/>
                    <a:pt x="37" y="94"/>
                  </a:cubicBezTo>
                  <a:cubicBezTo>
                    <a:pt x="35" y="92"/>
                    <a:pt x="34" y="91"/>
                    <a:pt x="33" y="91"/>
                  </a:cubicBezTo>
                  <a:close/>
                  <a:moveTo>
                    <a:pt x="34" y="51"/>
                  </a:moveTo>
                  <a:cubicBezTo>
                    <a:pt x="34" y="51"/>
                    <a:pt x="34" y="51"/>
                    <a:pt x="34" y="51"/>
                  </a:cubicBezTo>
                  <a:cubicBezTo>
                    <a:pt x="35" y="51"/>
                    <a:pt x="35" y="51"/>
                    <a:pt x="35" y="51"/>
                  </a:cubicBezTo>
                  <a:cubicBezTo>
                    <a:pt x="39" y="47"/>
                    <a:pt x="41" y="44"/>
                    <a:pt x="41" y="40"/>
                  </a:cubicBezTo>
                  <a:cubicBezTo>
                    <a:pt x="40" y="39"/>
                    <a:pt x="40" y="39"/>
                    <a:pt x="40" y="39"/>
                  </a:cubicBezTo>
                  <a:cubicBezTo>
                    <a:pt x="37" y="39"/>
                    <a:pt x="35" y="43"/>
                    <a:pt x="34" y="51"/>
                  </a:cubicBezTo>
                  <a:close/>
                  <a:moveTo>
                    <a:pt x="39" y="101"/>
                  </a:moveTo>
                  <a:cubicBezTo>
                    <a:pt x="39" y="101"/>
                    <a:pt x="39" y="101"/>
                    <a:pt x="39" y="101"/>
                  </a:cubicBezTo>
                  <a:cubicBezTo>
                    <a:pt x="39" y="103"/>
                    <a:pt x="39" y="103"/>
                    <a:pt x="39" y="103"/>
                  </a:cubicBezTo>
                  <a:cubicBezTo>
                    <a:pt x="44" y="107"/>
                    <a:pt x="48" y="108"/>
                    <a:pt x="49" y="108"/>
                  </a:cubicBezTo>
                  <a:cubicBezTo>
                    <a:pt x="51" y="108"/>
                    <a:pt x="51" y="108"/>
                    <a:pt x="51" y="108"/>
                  </a:cubicBezTo>
                  <a:cubicBezTo>
                    <a:pt x="51" y="107"/>
                    <a:pt x="51" y="107"/>
                    <a:pt x="51" y="107"/>
                  </a:cubicBezTo>
                  <a:cubicBezTo>
                    <a:pt x="47" y="105"/>
                    <a:pt x="44" y="103"/>
                    <a:pt x="39" y="101"/>
                  </a:cubicBezTo>
                  <a:close/>
                  <a:moveTo>
                    <a:pt x="39" y="207"/>
                  </a:moveTo>
                  <a:cubicBezTo>
                    <a:pt x="39" y="207"/>
                    <a:pt x="39" y="207"/>
                    <a:pt x="39" y="207"/>
                  </a:cubicBezTo>
                  <a:cubicBezTo>
                    <a:pt x="39" y="208"/>
                    <a:pt x="39" y="208"/>
                    <a:pt x="39" y="208"/>
                  </a:cubicBezTo>
                  <a:cubicBezTo>
                    <a:pt x="40" y="212"/>
                    <a:pt x="42" y="214"/>
                    <a:pt x="45" y="214"/>
                  </a:cubicBezTo>
                  <a:cubicBezTo>
                    <a:pt x="45" y="213"/>
                    <a:pt x="45" y="213"/>
                    <a:pt x="45" y="213"/>
                  </a:cubicBezTo>
                  <a:cubicBezTo>
                    <a:pt x="43" y="209"/>
                    <a:pt x="41" y="207"/>
                    <a:pt x="39" y="207"/>
                  </a:cubicBezTo>
                  <a:close/>
                  <a:moveTo>
                    <a:pt x="40" y="37"/>
                  </a:moveTo>
                  <a:cubicBezTo>
                    <a:pt x="42" y="39"/>
                    <a:pt x="42" y="39"/>
                    <a:pt x="42" y="39"/>
                  </a:cubicBezTo>
                  <a:cubicBezTo>
                    <a:pt x="43" y="39"/>
                    <a:pt x="43" y="39"/>
                    <a:pt x="43" y="39"/>
                  </a:cubicBezTo>
                  <a:cubicBezTo>
                    <a:pt x="46" y="39"/>
                    <a:pt x="49" y="37"/>
                    <a:pt x="51" y="34"/>
                  </a:cubicBezTo>
                  <a:cubicBezTo>
                    <a:pt x="50" y="34"/>
                    <a:pt x="50" y="34"/>
                    <a:pt x="50" y="34"/>
                  </a:cubicBezTo>
                  <a:cubicBezTo>
                    <a:pt x="46" y="34"/>
                    <a:pt x="46" y="34"/>
                    <a:pt x="46" y="34"/>
                  </a:cubicBezTo>
                  <a:cubicBezTo>
                    <a:pt x="43" y="34"/>
                    <a:pt x="41" y="35"/>
                    <a:pt x="40" y="37"/>
                  </a:cubicBezTo>
                  <a:close/>
                  <a:moveTo>
                    <a:pt x="41" y="12"/>
                  </a:moveTo>
                  <a:cubicBezTo>
                    <a:pt x="45" y="12"/>
                    <a:pt x="45" y="12"/>
                    <a:pt x="45" y="12"/>
                  </a:cubicBezTo>
                  <a:cubicBezTo>
                    <a:pt x="47" y="12"/>
                    <a:pt x="56" y="10"/>
                    <a:pt x="72" y="6"/>
                  </a:cubicBezTo>
                  <a:cubicBezTo>
                    <a:pt x="77" y="5"/>
                    <a:pt x="80" y="4"/>
                    <a:pt x="80" y="3"/>
                  </a:cubicBezTo>
                  <a:cubicBezTo>
                    <a:pt x="79" y="3"/>
                    <a:pt x="79" y="3"/>
                    <a:pt x="79" y="3"/>
                  </a:cubicBezTo>
                  <a:cubicBezTo>
                    <a:pt x="53" y="5"/>
                    <a:pt x="41" y="8"/>
                    <a:pt x="41" y="12"/>
                  </a:cubicBezTo>
                  <a:close/>
                  <a:moveTo>
                    <a:pt x="42" y="21"/>
                  </a:moveTo>
                  <a:cubicBezTo>
                    <a:pt x="42" y="21"/>
                    <a:pt x="42" y="21"/>
                    <a:pt x="42" y="21"/>
                  </a:cubicBezTo>
                  <a:cubicBezTo>
                    <a:pt x="42" y="22"/>
                    <a:pt x="43" y="22"/>
                    <a:pt x="44" y="22"/>
                  </a:cubicBezTo>
                  <a:cubicBezTo>
                    <a:pt x="45" y="22"/>
                    <a:pt x="46" y="21"/>
                    <a:pt x="46" y="20"/>
                  </a:cubicBezTo>
                  <a:cubicBezTo>
                    <a:pt x="46" y="19"/>
                    <a:pt x="46" y="19"/>
                    <a:pt x="46" y="19"/>
                  </a:cubicBezTo>
                  <a:cubicBezTo>
                    <a:pt x="44" y="19"/>
                    <a:pt x="43" y="20"/>
                    <a:pt x="42" y="21"/>
                  </a:cubicBezTo>
                  <a:close/>
                  <a:moveTo>
                    <a:pt x="51" y="26"/>
                  </a:moveTo>
                  <a:cubicBezTo>
                    <a:pt x="52" y="26"/>
                    <a:pt x="52" y="26"/>
                    <a:pt x="52" y="26"/>
                  </a:cubicBezTo>
                  <a:cubicBezTo>
                    <a:pt x="55" y="26"/>
                    <a:pt x="60" y="23"/>
                    <a:pt x="69" y="19"/>
                  </a:cubicBezTo>
                  <a:cubicBezTo>
                    <a:pt x="79" y="16"/>
                    <a:pt x="79" y="16"/>
                    <a:pt x="79" y="16"/>
                  </a:cubicBezTo>
                  <a:cubicBezTo>
                    <a:pt x="79" y="16"/>
                    <a:pt x="79" y="16"/>
                    <a:pt x="79" y="16"/>
                  </a:cubicBezTo>
                  <a:cubicBezTo>
                    <a:pt x="78" y="18"/>
                    <a:pt x="78" y="18"/>
                    <a:pt x="78" y="18"/>
                  </a:cubicBezTo>
                  <a:cubicBezTo>
                    <a:pt x="81" y="18"/>
                    <a:pt x="81" y="18"/>
                    <a:pt x="81" y="18"/>
                  </a:cubicBezTo>
                  <a:cubicBezTo>
                    <a:pt x="83" y="17"/>
                    <a:pt x="83" y="17"/>
                    <a:pt x="83" y="17"/>
                  </a:cubicBezTo>
                  <a:cubicBezTo>
                    <a:pt x="83" y="16"/>
                    <a:pt x="83" y="16"/>
                    <a:pt x="83" y="16"/>
                  </a:cubicBezTo>
                  <a:cubicBezTo>
                    <a:pt x="82" y="15"/>
                    <a:pt x="82" y="15"/>
                    <a:pt x="82" y="15"/>
                  </a:cubicBezTo>
                  <a:cubicBezTo>
                    <a:pt x="82" y="13"/>
                    <a:pt x="82" y="13"/>
                    <a:pt x="82" y="13"/>
                  </a:cubicBezTo>
                  <a:cubicBezTo>
                    <a:pt x="81" y="13"/>
                    <a:pt x="81" y="13"/>
                    <a:pt x="81" y="13"/>
                  </a:cubicBezTo>
                  <a:cubicBezTo>
                    <a:pt x="72" y="16"/>
                    <a:pt x="64" y="19"/>
                    <a:pt x="58" y="22"/>
                  </a:cubicBezTo>
                  <a:cubicBezTo>
                    <a:pt x="53" y="22"/>
                    <a:pt x="51" y="24"/>
                    <a:pt x="51" y="26"/>
                  </a:cubicBezTo>
                  <a:close/>
                  <a:moveTo>
                    <a:pt x="52" y="210"/>
                  </a:moveTo>
                  <a:cubicBezTo>
                    <a:pt x="51" y="210"/>
                    <a:pt x="51" y="210"/>
                    <a:pt x="51" y="210"/>
                  </a:cubicBezTo>
                  <a:cubicBezTo>
                    <a:pt x="51" y="211"/>
                    <a:pt x="51" y="211"/>
                    <a:pt x="51" y="211"/>
                  </a:cubicBezTo>
                  <a:cubicBezTo>
                    <a:pt x="53" y="214"/>
                    <a:pt x="55" y="216"/>
                    <a:pt x="57" y="216"/>
                  </a:cubicBezTo>
                  <a:cubicBezTo>
                    <a:pt x="57" y="215"/>
                    <a:pt x="57" y="215"/>
                    <a:pt x="57" y="215"/>
                  </a:cubicBezTo>
                  <a:cubicBezTo>
                    <a:pt x="55" y="213"/>
                    <a:pt x="54" y="211"/>
                    <a:pt x="52" y="210"/>
                  </a:cubicBezTo>
                  <a:close/>
                  <a:moveTo>
                    <a:pt x="56" y="226"/>
                  </a:moveTo>
                  <a:cubicBezTo>
                    <a:pt x="54" y="225"/>
                    <a:pt x="54" y="225"/>
                    <a:pt x="54" y="225"/>
                  </a:cubicBezTo>
                  <a:cubicBezTo>
                    <a:pt x="54" y="226"/>
                    <a:pt x="54" y="226"/>
                    <a:pt x="54" y="226"/>
                  </a:cubicBezTo>
                  <a:cubicBezTo>
                    <a:pt x="56" y="231"/>
                    <a:pt x="62" y="235"/>
                    <a:pt x="72" y="238"/>
                  </a:cubicBezTo>
                  <a:cubicBezTo>
                    <a:pt x="80" y="241"/>
                    <a:pt x="91" y="244"/>
                    <a:pt x="105" y="247"/>
                  </a:cubicBezTo>
                  <a:cubicBezTo>
                    <a:pt x="108" y="249"/>
                    <a:pt x="111" y="250"/>
                    <a:pt x="113" y="250"/>
                  </a:cubicBezTo>
                  <a:cubicBezTo>
                    <a:pt x="116" y="250"/>
                    <a:pt x="116" y="250"/>
                    <a:pt x="116" y="250"/>
                  </a:cubicBezTo>
                  <a:cubicBezTo>
                    <a:pt x="122" y="248"/>
                    <a:pt x="125" y="246"/>
                    <a:pt x="125" y="244"/>
                  </a:cubicBezTo>
                  <a:cubicBezTo>
                    <a:pt x="93" y="241"/>
                    <a:pt x="93" y="241"/>
                    <a:pt x="93" y="241"/>
                  </a:cubicBezTo>
                  <a:cubicBezTo>
                    <a:pt x="74" y="235"/>
                    <a:pt x="61" y="230"/>
                    <a:pt x="56" y="226"/>
                  </a:cubicBezTo>
                  <a:close/>
                  <a:moveTo>
                    <a:pt x="73" y="225"/>
                  </a:moveTo>
                  <a:cubicBezTo>
                    <a:pt x="73" y="225"/>
                    <a:pt x="73" y="225"/>
                    <a:pt x="73" y="225"/>
                  </a:cubicBezTo>
                  <a:cubicBezTo>
                    <a:pt x="74" y="226"/>
                    <a:pt x="75" y="227"/>
                    <a:pt x="76" y="227"/>
                  </a:cubicBezTo>
                  <a:cubicBezTo>
                    <a:pt x="75" y="226"/>
                    <a:pt x="75" y="225"/>
                    <a:pt x="73" y="225"/>
                  </a:cubicBezTo>
                  <a:close/>
                  <a:moveTo>
                    <a:pt x="85" y="114"/>
                  </a:moveTo>
                  <a:cubicBezTo>
                    <a:pt x="81" y="114"/>
                    <a:pt x="81" y="114"/>
                    <a:pt x="81" y="114"/>
                  </a:cubicBezTo>
                  <a:cubicBezTo>
                    <a:pt x="82" y="114"/>
                    <a:pt x="83" y="115"/>
                    <a:pt x="84" y="115"/>
                  </a:cubicBezTo>
                  <a:cubicBezTo>
                    <a:pt x="86" y="115"/>
                    <a:pt x="86" y="115"/>
                    <a:pt x="86" y="115"/>
                  </a:cubicBezTo>
                  <a:cubicBezTo>
                    <a:pt x="86" y="115"/>
                    <a:pt x="86" y="115"/>
                    <a:pt x="86" y="115"/>
                  </a:cubicBezTo>
                  <a:lnTo>
                    <a:pt x="85" y="114"/>
                  </a:lnTo>
                  <a:close/>
                  <a:moveTo>
                    <a:pt x="88" y="119"/>
                  </a:moveTo>
                  <a:cubicBezTo>
                    <a:pt x="87" y="120"/>
                    <a:pt x="87" y="120"/>
                    <a:pt x="87" y="120"/>
                  </a:cubicBezTo>
                  <a:cubicBezTo>
                    <a:pt x="88" y="121"/>
                    <a:pt x="92" y="123"/>
                    <a:pt x="99" y="127"/>
                  </a:cubicBezTo>
                  <a:cubicBezTo>
                    <a:pt x="99" y="125"/>
                    <a:pt x="99" y="125"/>
                    <a:pt x="99" y="125"/>
                  </a:cubicBezTo>
                  <a:cubicBezTo>
                    <a:pt x="96" y="122"/>
                    <a:pt x="92" y="120"/>
                    <a:pt x="88" y="119"/>
                  </a:cubicBezTo>
                  <a:close/>
                  <a:moveTo>
                    <a:pt x="97" y="141"/>
                  </a:moveTo>
                  <a:cubicBezTo>
                    <a:pt x="95" y="141"/>
                    <a:pt x="95" y="141"/>
                    <a:pt x="95" y="141"/>
                  </a:cubicBezTo>
                  <a:cubicBezTo>
                    <a:pt x="95" y="142"/>
                    <a:pt x="95" y="142"/>
                    <a:pt x="95" y="142"/>
                  </a:cubicBezTo>
                  <a:cubicBezTo>
                    <a:pt x="98" y="144"/>
                    <a:pt x="102" y="145"/>
                    <a:pt x="106" y="145"/>
                  </a:cubicBezTo>
                  <a:cubicBezTo>
                    <a:pt x="106" y="146"/>
                    <a:pt x="107" y="146"/>
                    <a:pt x="109" y="146"/>
                  </a:cubicBezTo>
                  <a:cubicBezTo>
                    <a:pt x="112" y="146"/>
                    <a:pt x="112" y="146"/>
                    <a:pt x="112" y="146"/>
                  </a:cubicBezTo>
                  <a:cubicBezTo>
                    <a:pt x="112" y="146"/>
                    <a:pt x="112" y="146"/>
                    <a:pt x="112" y="146"/>
                  </a:cubicBezTo>
                  <a:cubicBezTo>
                    <a:pt x="112" y="144"/>
                    <a:pt x="107" y="142"/>
                    <a:pt x="97" y="141"/>
                  </a:cubicBezTo>
                  <a:close/>
                  <a:moveTo>
                    <a:pt x="112" y="16"/>
                  </a:moveTo>
                  <a:cubicBezTo>
                    <a:pt x="106" y="16"/>
                    <a:pt x="106" y="16"/>
                    <a:pt x="106" y="16"/>
                  </a:cubicBezTo>
                  <a:cubicBezTo>
                    <a:pt x="106" y="16"/>
                    <a:pt x="110" y="17"/>
                    <a:pt x="117" y="19"/>
                  </a:cubicBezTo>
                  <a:cubicBezTo>
                    <a:pt x="119" y="19"/>
                    <a:pt x="119" y="19"/>
                    <a:pt x="119" y="19"/>
                  </a:cubicBezTo>
                  <a:cubicBezTo>
                    <a:pt x="120" y="19"/>
                    <a:pt x="120" y="19"/>
                    <a:pt x="120" y="19"/>
                  </a:cubicBezTo>
                  <a:cubicBezTo>
                    <a:pt x="120" y="18"/>
                    <a:pt x="120" y="18"/>
                    <a:pt x="120" y="18"/>
                  </a:cubicBezTo>
                  <a:cubicBezTo>
                    <a:pt x="119" y="16"/>
                    <a:pt x="117" y="16"/>
                    <a:pt x="112" y="16"/>
                  </a:cubicBezTo>
                  <a:close/>
                  <a:moveTo>
                    <a:pt x="109" y="245"/>
                  </a:moveTo>
                  <a:cubicBezTo>
                    <a:pt x="109" y="244"/>
                    <a:pt x="109" y="244"/>
                    <a:pt x="109" y="244"/>
                  </a:cubicBezTo>
                  <a:cubicBezTo>
                    <a:pt x="110" y="244"/>
                    <a:pt x="110" y="244"/>
                    <a:pt x="110" y="244"/>
                  </a:cubicBezTo>
                  <a:cubicBezTo>
                    <a:pt x="111" y="244"/>
                    <a:pt x="112" y="244"/>
                    <a:pt x="112" y="245"/>
                  </a:cubicBezTo>
                  <a:cubicBezTo>
                    <a:pt x="111" y="245"/>
                    <a:pt x="111" y="245"/>
                    <a:pt x="111" y="245"/>
                  </a:cubicBezTo>
                  <a:lnTo>
                    <a:pt x="109" y="245"/>
                  </a:lnTo>
                  <a:close/>
                  <a:moveTo>
                    <a:pt x="121" y="150"/>
                  </a:moveTo>
                  <a:cubicBezTo>
                    <a:pt x="120" y="150"/>
                    <a:pt x="120" y="150"/>
                    <a:pt x="120" y="150"/>
                  </a:cubicBezTo>
                  <a:cubicBezTo>
                    <a:pt x="120" y="151"/>
                    <a:pt x="120" y="151"/>
                    <a:pt x="120" y="151"/>
                  </a:cubicBezTo>
                  <a:cubicBezTo>
                    <a:pt x="121" y="153"/>
                    <a:pt x="121" y="153"/>
                    <a:pt x="121" y="153"/>
                  </a:cubicBezTo>
                  <a:cubicBezTo>
                    <a:pt x="122" y="153"/>
                    <a:pt x="122" y="153"/>
                    <a:pt x="122" y="153"/>
                  </a:cubicBezTo>
                  <a:cubicBezTo>
                    <a:pt x="122" y="151"/>
                    <a:pt x="122" y="151"/>
                    <a:pt x="122" y="151"/>
                  </a:cubicBezTo>
                  <a:lnTo>
                    <a:pt x="121" y="150"/>
                  </a:lnTo>
                  <a:close/>
                  <a:moveTo>
                    <a:pt x="120" y="236"/>
                  </a:moveTo>
                  <a:cubicBezTo>
                    <a:pt x="120" y="237"/>
                    <a:pt x="120" y="237"/>
                    <a:pt x="120" y="237"/>
                  </a:cubicBezTo>
                  <a:cubicBezTo>
                    <a:pt x="121" y="238"/>
                    <a:pt x="121" y="238"/>
                    <a:pt x="121" y="238"/>
                  </a:cubicBezTo>
                  <a:cubicBezTo>
                    <a:pt x="123" y="238"/>
                    <a:pt x="123" y="238"/>
                    <a:pt x="123" y="238"/>
                  </a:cubicBezTo>
                  <a:cubicBezTo>
                    <a:pt x="131" y="238"/>
                    <a:pt x="136" y="236"/>
                    <a:pt x="137" y="234"/>
                  </a:cubicBezTo>
                  <a:cubicBezTo>
                    <a:pt x="136" y="233"/>
                    <a:pt x="136" y="233"/>
                    <a:pt x="136" y="233"/>
                  </a:cubicBezTo>
                  <a:cubicBezTo>
                    <a:pt x="133" y="233"/>
                    <a:pt x="133" y="233"/>
                    <a:pt x="133" y="233"/>
                  </a:cubicBezTo>
                  <a:cubicBezTo>
                    <a:pt x="131" y="233"/>
                    <a:pt x="126" y="234"/>
                    <a:pt x="120" y="236"/>
                  </a:cubicBezTo>
                  <a:close/>
                  <a:moveTo>
                    <a:pt x="124" y="23"/>
                  </a:moveTo>
                  <a:cubicBezTo>
                    <a:pt x="126" y="25"/>
                    <a:pt x="126" y="25"/>
                    <a:pt x="126" y="25"/>
                  </a:cubicBezTo>
                  <a:cubicBezTo>
                    <a:pt x="128" y="25"/>
                    <a:pt x="128" y="25"/>
                    <a:pt x="128" y="25"/>
                  </a:cubicBezTo>
                  <a:cubicBezTo>
                    <a:pt x="129" y="23"/>
                    <a:pt x="129" y="23"/>
                    <a:pt x="129" y="23"/>
                  </a:cubicBezTo>
                  <a:cubicBezTo>
                    <a:pt x="129" y="22"/>
                    <a:pt x="129" y="22"/>
                    <a:pt x="129" y="22"/>
                  </a:cubicBezTo>
                  <a:cubicBezTo>
                    <a:pt x="129" y="22"/>
                    <a:pt x="128" y="21"/>
                    <a:pt x="126" y="20"/>
                  </a:cubicBezTo>
                  <a:cubicBezTo>
                    <a:pt x="125" y="21"/>
                    <a:pt x="124" y="22"/>
                    <a:pt x="124" y="23"/>
                  </a:cubicBezTo>
                  <a:close/>
                  <a:moveTo>
                    <a:pt x="136" y="8"/>
                  </a:moveTo>
                  <a:cubicBezTo>
                    <a:pt x="136" y="9"/>
                    <a:pt x="136" y="9"/>
                    <a:pt x="136" y="9"/>
                  </a:cubicBezTo>
                  <a:cubicBezTo>
                    <a:pt x="136" y="10"/>
                    <a:pt x="136" y="10"/>
                    <a:pt x="136" y="10"/>
                  </a:cubicBezTo>
                  <a:cubicBezTo>
                    <a:pt x="136" y="12"/>
                    <a:pt x="137" y="12"/>
                    <a:pt x="139" y="12"/>
                  </a:cubicBezTo>
                  <a:cubicBezTo>
                    <a:pt x="145" y="12"/>
                    <a:pt x="145" y="12"/>
                    <a:pt x="145" y="12"/>
                  </a:cubicBezTo>
                  <a:cubicBezTo>
                    <a:pt x="145" y="12"/>
                    <a:pt x="145" y="12"/>
                    <a:pt x="145" y="12"/>
                  </a:cubicBezTo>
                  <a:cubicBezTo>
                    <a:pt x="142" y="9"/>
                    <a:pt x="139" y="8"/>
                    <a:pt x="136" y="8"/>
                  </a:cubicBezTo>
                  <a:close/>
                  <a:moveTo>
                    <a:pt x="137" y="16"/>
                  </a:moveTo>
                  <a:cubicBezTo>
                    <a:pt x="137" y="17"/>
                    <a:pt x="137" y="17"/>
                    <a:pt x="137" y="17"/>
                  </a:cubicBezTo>
                  <a:cubicBezTo>
                    <a:pt x="137" y="18"/>
                    <a:pt x="137" y="18"/>
                    <a:pt x="137" y="18"/>
                  </a:cubicBezTo>
                  <a:cubicBezTo>
                    <a:pt x="137" y="20"/>
                    <a:pt x="137" y="20"/>
                    <a:pt x="137" y="20"/>
                  </a:cubicBezTo>
                  <a:cubicBezTo>
                    <a:pt x="138" y="20"/>
                    <a:pt x="138" y="20"/>
                    <a:pt x="138" y="20"/>
                  </a:cubicBezTo>
                  <a:cubicBezTo>
                    <a:pt x="139" y="19"/>
                    <a:pt x="139" y="19"/>
                    <a:pt x="139" y="19"/>
                  </a:cubicBezTo>
                  <a:cubicBezTo>
                    <a:pt x="139" y="17"/>
                    <a:pt x="139" y="17"/>
                    <a:pt x="139" y="17"/>
                  </a:cubicBezTo>
                  <a:cubicBezTo>
                    <a:pt x="138" y="16"/>
                    <a:pt x="138" y="16"/>
                    <a:pt x="138" y="16"/>
                  </a:cubicBezTo>
                  <a:lnTo>
                    <a:pt x="137" y="16"/>
                  </a:lnTo>
                  <a:close/>
                  <a:moveTo>
                    <a:pt x="142" y="45"/>
                  </a:moveTo>
                  <a:cubicBezTo>
                    <a:pt x="141" y="46"/>
                    <a:pt x="141" y="46"/>
                    <a:pt x="141" y="46"/>
                  </a:cubicBezTo>
                  <a:cubicBezTo>
                    <a:pt x="141" y="46"/>
                    <a:pt x="141" y="46"/>
                    <a:pt x="141" y="46"/>
                  </a:cubicBezTo>
                  <a:cubicBezTo>
                    <a:pt x="142" y="48"/>
                    <a:pt x="142" y="48"/>
                    <a:pt x="142" y="48"/>
                  </a:cubicBezTo>
                  <a:cubicBezTo>
                    <a:pt x="144" y="48"/>
                    <a:pt x="144" y="48"/>
                    <a:pt x="144" y="48"/>
                  </a:cubicBezTo>
                  <a:cubicBezTo>
                    <a:pt x="145" y="46"/>
                    <a:pt x="145" y="46"/>
                    <a:pt x="145" y="46"/>
                  </a:cubicBezTo>
                  <a:cubicBezTo>
                    <a:pt x="145" y="46"/>
                    <a:pt x="145" y="46"/>
                    <a:pt x="145" y="46"/>
                  </a:cubicBezTo>
                  <a:cubicBezTo>
                    <a:pt x="144" y="45"/>
                    <a:pt x="144" y="45"/>
                    <a:pt x="144" y="45"/>
                  </a:cubicBezTo>
                  <a:lnTo>
                    <a:pt x="142" y="45"/>
                  </a:lnTo>
                  <a:close/>
                  <a:moveTo>
                    <a:pt x="142" y="64"/>
                  </a:moveTo>
                  <a:cubicBezTo>
                    <a:pt x="142" y="70"/>
                    <a:pt x="142" y="70"/>
                    <a:pt x="142" y="70"/>
                  </a:cubicBezTo>
                  <a:cubicBezTo>
                    <a:pt x="143" y="71"/>
                    <a:pt x="143" y="71"/>
                    <a:pt x="143" y="71"/>
                  </a:cubicBezTo>
                  <a:cubicBezTo>
                    <a:pt x="143" y="71"/>
                    <a:pt x="143" y="71"/>
                    <a:pt x="143" y="71"/>
                  </a:cubicBezTo>
                  <a:cubicBezTo>
                    <a:pt x="145" y="71"/>
                    <a:pt x="146" y="70"/>
                    <a:pt x="146" y="68"/>
                  </a:cubicBezTo>
                  <a:cubicBezTo>
                    <a:pt x="145" y="65"/>
                    <a:pt x="145" y="63"/>
                    <a:pt x="145" y="61"/>
                  </a:cubicBezTo>
                  <a:cubicBezTo>
                    <a:pt x="144" y="61"/>
                    <a:pt x="144" y="61"/>
                    <a:pt x="144" y="61"/>
                  </a:cubicBezTo>
                  <a:cubicBezTo>
                    <a:pt x="143" y="62"/>
                    <a:pt x="142" y="63"/>
                    <a:pt x="142" y="64"/>
                  </a:cubicBezTo>
                  <a:close/>
                  <a:moveTo>
                    <a:pt x="143" y="28"/>
                  </a:moveTo>
                  <a:cubicBezTo>
                    <a:pt x="144" y="29"/>
                    <a:pt x="144" y="29"/>
                    <a:pt x="144" y="29"/>
                  </a:cubicBezTo>
                  <a:cubicBezTo>
                    <a:pt x="144" y="29"/>
                    <a:pt x="144" y="29"/>
                    <a:pt x="144" y="29"/>
                  </a:cubicBezTo>
                  <a:cubicBezTo>
                    <a:pt x="142" y="31"/>
                    <a:pt x="142" y="31"/>
                    <a:pt x="142" y="31"/>
                  </a:cubicBezTo>
                  <a:cubicBezTo>
                    <a:pt x="142" y="32"/>
                    <a:pt x="142" y="32"/>
                    <a:pt x="142" y="32"/>
                  </a:cubicBezTo>
                  <a:cubicBezTo>
                    <a:pt x="142" y="32"/>
                    <a:pt x="143" y="33"/>
                    <a:pt x="145" y="34"/>
                  </a:cubicBezTo>
                  <a:cubicBezTo>
                    <a:pt x="146" y="36"/>
                    <a:pt x="147" y="37"/>
                    <a:pt x="148" y="37"/>
                  </a:cubicBezTo>
                  <a:cubicBezTo>
                    <a:pt x="149" y="37"/>
                    <a:pt x="149" y="37"/>
                    <a:pt x="149" y="37"/>
                  </a:cubicBezTo>
                  <a:cubicBezTo>
                    <a:pt x="149" y="35"/>
                    <a:pt x="149" y="35"/>
                    <a:pt x="149" y="35"/>
                  </a:cubicBezTo>
                  <a:cubicBezTo>
                    <a:pt x="148" y="34"/>
                    <a:pt x="148" y="34"/>
                    <a:pt x="148" y="34"/>
                  </a:cubicBezTo>
                  <a:cubicBezTo>
                    <a:pt x="148" y="33"/>
                    <a:pt x="148" y="33"/>
                    <a:pt x="148" y="33"/>
                  </a:cubicBezTo>
                  <a:cubicBezTo>
                    <a:pt x="149" y="33"/>
                    <a:pt x="149" y="33"/>
                    <a:pt x="149" y="33"/>
                  </a:cubicBezTo>
                  <a:cubicBezTo>
                    <a:pt x="151" y="34"/>
                    <a:pt x="151" y="34"/>
                    <a:pt x="151" y="34"/>
                  </a:cubicBezTo>
                  <a:cubicBezTo>
                    <a:pt x="152" y="34"/>
                    <a:pt x="152" y="34"/>
                    <a:pt x="152" y="34"/>
                  </a:cubicBezTo>
                  <a:cubicBezTo>
                    <a:pt x="152" y="32"/>
                    <a:pt x="152" y="32"/>
                    <a:pt x="152" y="32"/>
                  </a:cubicBezTo>
                  <a:cubicBezTo>
                    <a:pt x="152" y="31"/>
                    <a:pt x="152" y="31"/>
                    <a:pt x="152" y="31"/>
                  </a:cubicBezTo>
                  <a:cubicBezTo>
                    <a:pt x="151" y="25"/>
                    <a:pt x="149" y="21"/>
                    <a:pt x="149" y="21"/>
                  </a:cubicBezTo>
                  <a:cubicBezTo>
                    <a:pt x="146" y="21"/>
                    <a:pt x="146" y="21"/>
                    <a:pt x="146" y="21"/>
                  </a:cubicBezTo>
                  <a:cubicBezTo>
                    <a:pt x="144" y="22"/>
                    <a:pt x="143" y="24"/>
                    <a:pt x="143" y="28"/>
                  </a:cubicBezTo>
                  <a:close/>
                  <a:moveTo>
                    <a:pt x="143" y="55"/>
                  </a:moveTo>
                  <a:cubicBezTo>
                    <a:pt x="142" y="55"/>
                    <a:pt x="142" y="55"/>
                    <a:pt x="142" y="55"/>
                  </a:cubicBezTo>
                  <a:cubicBezTo>
                    <a:pt x="142" y="55"/>
                    <a:pt x="142" y="55"/>
                    <a:pt x="142" y="55"/>
                  </a:cubicBezTo>
                  <a:cubicBezTo>
                    <a:pt x="143" y="56"/>
                    <a:pt x="143" y="56"/>
                    <a:pt x="143" y="56"/>
                  </a:cubicBezTo>
                  <a:cubicBezTo>
                    <a:pt x="145" y="56"/>
                    <a:pt x="145" y="56"/>
                    <a:pt x="145" y="56"/>
                  </a:cubicBezTo>
                  <a:cubicBezTo>
                    <a:pt x="145" y="55"/>
                    <a:pt x="145" y="55"/>
                    <a:pt x="145" y="55"/>
                  </a:cubicBezTo>
                  <a:lnTo>
                    <a:pt x="143" y="55"/>
                  </a:lnTo>
                  <a:close/>
                  <a:moveTo>
                    <a:pt x="144" y="76"/>
                  </a:moveTo>
                  <a:cubicBezTo>
                    <a:pt x="143" y="77"/>
                    <a:pt x="143" y="77"/>
                    <a:pt x="143" y="77"/>
                  </a:cubicBezTo>
                  <a:cubicBezTo>
                    <a:pt x="145" y="78"/>
                    <a:pt x="145" y="78"/>
                    <a:pt x="145" y="78"/>
                  </a:cubicBezTo>
                  <a:cubicBezTo>
                    <a:pt x="146" y="78"/>
                    <a:pt x="146" y="78"/>
                    <a:pt x="146" y="78"/>
                  </a:cubicBezTo>
                  <a:cubicBezTo>
                    <a:pt x="146" y="77"/>
                    <a:pt x="146" y="77"/>
                    <a:pt x="146" y="77"/>
                  </a:cubicBezTo>
                  <a:cubicBezTo>
                    <a:pt x="145" y="76"/>
                    <a:pt x="145" y="76"/>
                    <a:pt x="145" y="76"/>
                  </a:cubicBezTo>
                  <a:lnTo>
                    <a:pt x="144" y="76"/>
                  </a:lnTo>
                  <a:close/>
                  <a:moveTo>
                    <a:pt x="146" y="217"/>
                  </a:moveTo>
                  <a:cubicBezTo>
                    <a:pt x="144" y="218"/>
                    <a:pt x="144" y="218"/>
                    <a:pt x="144" y="218"/>
                  </a:cubicBezTo>
                  <a:cubicBezTo>
                    <a:pt x="145" y="220"/>
                    <a:pt x="145" y="220"/>
                    <a:pt x="145" y="220"/>
                  </a:cubicBezTo>
                  <a:cubicBezTo>
                    <a:pt x="147" y="220"/>
                    <a:pt x="147" y="220"/>
                    <a:pt x="147" y="220"/>
                  </a:cubicBezTo>
                  <a:cubicBezTo>
                    <a:pt x="149" y="218"/>
                    <a:pt x="149" y="218"/>
                    <a:pt x="149" y="218"/>
                  </a:cubicBezTo>
                  <a:cubicBezTo>
                    <a:pt x="149" y="218"/>
                    <a:pt x="149" y="218"/>
                    <a:pt x="149" y="218"/>
                  </a:cubicBezTo>
                  <a:cubicBezTo>
                    <a:pt x="148" y="217"/>
                    <a:pt x="148" y="217"/>
                    <a:pt x="148" y="217"/>
                  </a:cubicBezTo>
                  <a:lnTo>
                    <a:pt x="146" y="217"/>
                  </a:lnTo>
                  <a:close/>
                  <a:moveTo>
                    <a:pt x="148" y="43"/>
                  </a:moveTo>
                  <a:cubicBezTo>
                    <a:pt x="147" y="44"/>
                    <a:pt x="147" y="44"/>
                    <a:pt x="147" y="44"/>
                  </a:cubicBezTo>
                  <a:cubicBezTo>
                    <a:pt x="148" y="44"/>
                    <a:pt x="148" y="44"/>
                    <a:pt x="148" y="44"/>
                  </a:cubicBezTo>
                  <a:lnTo>
                    <a:pt x="148" y="43"/>
                  </a:lnTo>
                  <a:close/>
                  <a:moveTo>
                    <a:pt x="151" y="48"/>
                  </a:moveTo>
                  <a:cubicBezTo>
                    <a:pt x="149" y="50"/>
                    <a:pt x="149" y="50"/>
                    <a:pt x="149" y="50"/>
                  </a:cubicBezTo>
                  <a:cubicBezTo>
                    <a:pt x="149" y="52"/>
                    <a:pt x="149" y="52"/>
                    <a:pt x="149" y="52"/>
                  </a:cubicBezTo>
                  <a:cubicBezTo>
                    <a:pt x="150" y="55"/>
                    <a:pt x="150" y="55"/>
                    <a:pt x="150" y="55"/>
                  </a:cubicBezTo>
                  <a:cubicBezTo>
                    <a:pt x="151" y="55"/>
                    <a:pt x="151" y="55"/>
                    <a:pt x="151" y="55"/>
                  </a:cubicBezTo>
                  <a:cubicBezTo>
                    <a:pt x="152" y="48"/>
                    <a:pt x="152" y="48"/>
                    <a:pt x="152" y="48"/>
                  </a:cubicBezTo>
                  <a:lnTo>
                    <a:pt x="151" y="48"/>
                  </a:lnTo>
                  <a:close/>
                  <a:moveTo>
                    <a:pt x="152" y="40"/>
                  </a:moveTo>
                  <a:cubicBezTo>
                    <a:pt x="150" y="40"/>
                    <a:pt x="150" y="40"/>
                    <a:pt x="150" y="40"/>
                  </a:cubicBezTo>
                  <a:cubicBezTo>
                    <a:pt x="150" y="41"/>
                    <a:pt x="150" y="41"/>
                    <a:pt x="150" y="41"/>
                  </a:cubicBezTo>
                  <a:cubicBezTo>
                    <a:pt x="151" y="43"/>
                    <a:pt x="152" y="43"/>
                    <a:pt x="152" y="43"/>
                  </a:cubicBezTo>
                  <a:cubicBezTo>
                    <a:pt x="152" y="42"/>
                    <a:pt x="152" y="42"/>
                    <a:pt x="152" y="42"/>
                  </a:cubicBezTo>
                  <a:lnTo>
                    <a:pt x="152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9642" tIns="44821" rIns="89642" bIns="44821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14" name="Freeform 12"/>
            <p:cNvSpPr>
              <a:spLocks noEditPoints="1"/>
            </p:cNvSpPr>
            <p:nvPr/>
          </p:nvSpPr>
          <p:spPr bwMode="auto">
            <a:xfrm>
              <a:off x="5010151" y="5446713"/>
              <a:ext cx="160338" cy="163513"/>
            </a:xfrm>
            <a:custGeom>
              <a:avLst/>
              <a:gdLst>
                <a:gd name="T0" fmla="*/ 157 w 207"/>
                <a:gd name="T1" fmla="*/ 23 h 210"/>
                <a:gd name="T2" fmla="*/ 172 w 207"/>
                <a:gd name="T3" fmla="*/ 43 h 210"/>
                <a:gd name="T4" fmla="*/ 143 w 207"/>
                <a:gd name="T5" fmla="*/ 69 h 210"/>
                <a:gd name="T6" fmla="*/ 56 w 207"/>
                <a:gd name="T7" fmla="*/ 46 h 210"/>
                <a:gd name="T8" fmla="*/ 28 w 207"/>
                <a:gd name="T9" fmla="*/ 95 h 210"/>
                <a:gd name="T10" fmla="*/ 33 w 207"/>
                <a:gd name="T11" fmla="*/ 139 h 210"/>
                <a:gd name="T12" fmla="*/ 157 w 207"/>
                <a:gd name="T13" fmla="*/ 143 h 210"/>
                <a:gd name="T14" fmla="*/ 177 w 207"/>
                <a:gd name="T15" fmla="*/ 126 h 210"/>
                <a:gd name="T16" fmla="*/ 186 w 207"/>
                <a:gd name="T17" fmla="*/ 134 h 210"/>
                <a:gd name="T18" fmla="*/ 187 w 207"/>
                <a:gd name="T19" fmla="*/ 185 h 210"/>
                <a:gd name="T20" fmla="*/ 92 w 207"/>
                <a:gd name="T21" fmla="*/ 210 h 210"/>
                <a:gd name="T22" fmla="*/ 3 w 207"/>
                <a:gd name="T23" fmla="*/ 86 h 210"/>
                <a:gd name="T24" fmla="*/ 13 w 207"/>
                <a:gd name="T25" fmla="*/ 114 h 210"/>
                <a:gd name="T26" fmla="*/ 15 w 207"/>
                <a:gd name="T27" fmla="*/ 106 h 210"/>
                <a:gd name="T28" fmla="*/ 20 w 207"/>
                <a:gd name="T29" fmla="*/ 80 h 210"/>
                <a:gd name="T30" fmla="*/ 24 w 207"/>
                <a:gd name="T31" fmla="*/ 120 h 210"/>
                <a:gd name="T32" fmla="*/ 24 w 207"/>
                <a:gd name="T33" fmla="*/ 120 h 210"/>
                <a:gd name="T34" fmla="*/ 23 w 207"/>
                <a:gd name="T35" fmla="*/ 149 h 210"/>
                <a:gd name="T36" fmla="*/ 39 w 207"/>
                <a:gd name="T37" fmla="*/ 178 h 210"/>
                <a:gd name="T38" fmla="*/ 26 w 207"/>
                <a:gd name="T39" fmla="*/ 60 h 210"/>
                <a:gd name="T40" fmla="*/ 25 w 207"/>
                <a:gd name="T41" fmla="*/ 59 h 210"/>
                <a:gd name="T42" fmla="*/ 35 w 207"/>
                <a:gd name="T43" fmla="*/ 161 h 210"/>
                <a:gd name="T44" fmla="*/ 37 w 207"/>
                <a:gd name="T45" fmla="*/ 45 h 210"/>
                <a:gd name="T46" fmla="*/ 71 w 207"/>
                <a:gd name="T47" fmla="*/ 201 h 210"/>
                <a:gd name="T48" fmla="*/ 42 w 207"/>
                <a:gd name="T49" fmla="*/ 24 h 210"/>
                <a:gd name="T50" fmla="*/ 43 w 207"/>
                <a:gd name="T51" fmla="*/ 24 h 210"/>
                <a:gd name="T52" fmla="*/ 78 w 207"/>
                <a:gd name="T53" fmla="*/ 9 h 210"/>
                <a:gd name="T54" fmla="*/ 50 w 207"/>
                <a:gd name="T55" fmla="*/ 183 h 210"/>
                <a:gd name="T56" fmla="*/ 86 w 207"/>
                <a:gd name="T57" fmla="*/ 193 h 210"/>
                <a:gd name="T58" fmla="*/ 63 w 207"/>
                <a:gd name="T59" fmla="*/ 188 h 210"/>
                <a:gd name="T60" fmla="*/ 55 w 207"/>
                <a:gd name="T61" fmla="*/ 36 h 210"/>
                <a:gd name="T62" fmla="*/ 68 w 207"/>
                <a:gd name="T63" fmla="*/ 28 h 210"/>
                <a:gd name="T64" fmla="*/ 68 w 207"/>
                <a:gd name="T65" fmla="*/ 26 h 210"/>
                <a:gd name="T66" fmla="*/ 104 w 207"/>
                <a:gd name="T67" fmla="*/ 17 h 210"/>
                <a:gd name="T68" fmla="*/ 104 w 207"/>
                <a:gd name="T69" fmla="*/ 29 h 210"/>
                <a:gd name="T70" fmla="*/ 92 w 207"/>
                <a:gd name="T71" fmla="*/ 205 h 210"/>
                <a:gd name="T72" fmla="*/ 100 w 207"/>
                <a:gd name="T73" fmla="*/ 203 h 210"/>
                <a:gd name="T74" fmla="*/ 112 w 207"/>
                <a:gd name="T75" fmla="*/ 29 h 210"/>
                <a:gd name="T76" fmla="*/ 113 w 207"/>
                <a:gd name="T77" fmla="*/ 189 h 210"/>
                <a:gd name="T78" fmla="*/ 117 w 207"/>
                <a:gd name="T79" fmla="*/ 20 h 210"/>
                <a:gd name="T80" fmla="*/ 117 w 207"/>
                <a:gd name="T81" fmla="*/ 20 h 210"/>
                <a:gd name="T82" fmla="*/ 116 w 207"/>
                <a:gd name="T83" fmla="*/ 10 h 210"/>
                <a:gd name="T84" fmla="*/ 136 w 207"/>
                <a:gd name="T85" fmla="*/ 187 h 210"/>
                <a:gd name="T86" fmla="*/ 125 w 207"/>
                <a:gd name="T87" fmla="*/ 23 h 210"/>
                <a:gd name="T88" fmla="*/ 125 w 207"/>
                <a:gd name="T89" fmla="*/ 23 h 210"/>
                <a:gd name="T90" fmla="*/ 128 w 207"/>
                <a:gd name="T91" fmla="*/ 180 h 210"/>
                <a:gd name="T92" fmla="*/ 146 w 207"/>
                <a:gd name="T93" fmla="*/ 33 h 210"/>
                <a:gd name="T94" fmla="*/ 150 w 207"/>
                <a:gd name="T95" fmla="*/ 163 h 210"/>
                <a:gd name="T96" fmla="*/ 168 w 207"/>
                <a:gd name="T97" fmla="*/ 40 h 210"/>
                <a:gd name="T98" fmla="*/ 173 w 207"/>
                <a:gd name="T99" fmla="*/ 145 h 210"/>
                <a:gd name="T100" fmla="*/ 182 w 207"/>
                <a:gd name="T101" fmla="*/ 137 h 210"/>
                <a:gd name="T102" fmla="*/ 198 w 207"/>
                <a:gd name="T103" fmla="*/ 166 h 210"/>
                <a:gd name="T104" fmla="*/ 184 w 207"/>
                <a:gd name="T105" fmla="*/ 177 h 210"/>
                <a:gd name="T106" fmla="*/ 182 w 207"/>
                <a:gd name="T107" fmla="*/ 174 h 2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07" h="210">
                  <a:moveTo>
                    <a:pt x="108" y="0"/>
                  </a:moveTo>
                  <a:cubicBezTo>
                    <a:pt x="108" y="0"/>
                    <a:pt x="108" y="0"/>
                    <a:pt x="108" y="0"/>
                  </a:cubicBezTo>
                  <a:cubicBezTo>
                    <a:pt x="110" y="2"/>
                    <a:pt x="115" y="4"/>
                    <a:pt x="122" y="5"/>
                  </a:cubicBezTo>
                  <a:cubicBezTo>
                    <a:pt x="127" y="5"/>
                    <a:pt x="137" y="10"/>
                    <a:pt x="152" y="21"/>
                  </a:cubicBezTo>
                  <a:cubicBezTo>
                    <a:pt x="157" y="23"/>
                    <a:pt x="157" y="23"/>
                    <a:pt x="157" y="23"/>
                  </a:cubicBezTo>
                  <a:cubicBezTo>
                    <a:pt x="159" y="23"/>
                    <a:pt x="159" y="23"/>
                    <a:pt x="159" y="23"/>
                  </a:cubicBezTo>
                  <a:cubicBezTo>
                    <a:pt x="165" y="26"/>
                    <a:pt x="165" y="26"/>
                    <a:pt x="165" y="26"/>
                  </a:cubicBezTo>
                  <a:cubicBezTo>
                    <a:pt x="172" y="31"/>
                    <a:pt x="176" y="35"/>
                    <a:pt x="177" y="37"/>
                  </a:cubicBezTo>
                  <a:cubicBezTo>
                    <a:pt x="177" y="38"/>
                    <a:pt x="177" y="38"/>
                    <a:pt x="177" y="38"/>
                  </a:cubicBezTo>
                  <a:cubicBezTo>
                    <a:pt x="177" y="39"/>
                    <a:pt x="175" y="40"/>
                    <a:pt x="172" y="43"/>
                  </a:cubicBezTo>
                  <a:cubicBezTo>
                    <a:pt x="172" y="47"/>
                    <a:pt x="167" y="55"/>
                    <a:pt x="157" y="67"/>
                  </a:cubicBezTo>
                  <a:cubicBezTo>
                    <a:pt x="157" y="68"/>
                    <a:pt x="157" y="68"/>
                    <a:pt x="157" y="68"/>
                  </a:cubicBezTo>
                  <a:cubicBezTo>
                    <a:pt x="158" y="72"/>
                    <a:pt x="158" y="72"/>
                    <a:pt x="158" y="72"/>
                  </a:cubicBezTo>
                  <a:cubicBezTo>
                    <a:pt x="154" y="72"/>
                    <a:pt x="151" y="73"/>
                    <a:pt x="147" y="75"/>
                  </a:cubicBezTo>
                  <a:cubicBezTo>
                    <a:pt x="146" y="75"/>
                    <a:pt x="145" y="73"/>
                    <a:pt x="143" y="69"/>
                  </a:cubicBezTo>
                  <a:cubicBezTo>
                    <a:pt x="136" y="65"/>
                    <a:pt x="133" y="62"/>
                    <a:pt x="133" y="59"/>
                  </a:cubicBezTo>
                  <a:cubicBezTo>
                    <a:pt x="137" y="47"/>
                    <a:pt x="137" y="47"/>
                    <a:pt x="137" y="47"/>
                  </a:cubicBezTo>
                  <a:cubicBezTo>
                    <a:pt x="137" y="43"/>
                    <a:pt x="129" y="40"/>
                    <a:pt x="113" y="38"/>
                  </a:cubicBezTo>
                  <a:cubicBezTo>
                    <a:pt x="90" y="36"/>
                    <a:pt x="90" y="36"/>
                    <a:pt x="90" y="36"/>
                  </a:cubicBezTo>
                  <a:cubicBezTo>
                    <a:pt x="82" y="36"/>
                    <a:pt x="70" y="39"/>
                    <a:pt x="56" y="46"/>
                  </a:cubicBezTo>
                  <a:cubicBezTo>
                    <a:pt x="49" y="50"/>
                    <a:pt x="43" y="59"/>
                    <a:pt x="38" y="71"/>
                  </a:cubicBezTo>
                  <a:cubicBezTo>
                    <a:pt x="35" y="83"/>
                    <a:pt x="32" y="89"/>
                    <a:pt x="30" y="92"/>
                  </a:cubicBezTo>
                  <a:cubicBezTo>
                    <a:pt x="26" y="89"/>
                    <a:pt x="26" y="89"/>
                    <a:pt x="26" y="89"/>
                  </a:cubicBezTo>
                  <a:cubicBezTo>
                    <a:pt x="25" y="91"/>
                    <a:pt x="24" y="93"/>
                    <a:pt x="24" y="97"/>
                  </a:cubicBezTo>
                  <a:cubicBezTo>
                    <a:pt x="28" y="95"/>
                    <a:pt x="28" y="95"/>
                    <a:pt x="28" y="95"/>
                  </a:cubicBezTo>
                  <a:cubicBezTo>
                    <a:pt x="29" y="95"/>
                    <a:pt x="30" y="96"/>
                    <a:pt x="30" y="97"/>
                  </a:cubicBezTo>
                  <a:cubicBezTo>
                    <a:pt x="27" y="114"/>
                    <a:pt x="27" y="114"/>
                    <a:pt x="27" y="114"/>
                  </a:cubicBezTo>
                  <a:cubicBezTo>
                    <a:pt x="28" y="114"/>
                    <a:pt x="31" y="121"/>
                    <a:pt x="34" y="135"/>
                  </a:cubicBezTo>
                  <a:cubicBezTo>
                    <a:pt x="33" y="137"/>
                    <a:pt x="33" y="137"/>
                    <a:pt x="33" y="137"/>
                  </a:cubicBezTo>
                  <a:cubicBezTo>
                    <a:pt x="33" y="139"/>
                    <a:pt x="33" y="139"/>
                    <a:pt x="33" y="139"/>
                  </a:cubicBezTo>
                  <a:cubicBezTo>
                    <a:pt x="34" y="140"/>
                    <a:pt x="35" y="144"/>
                    <a:pt x="36" y="151"/>
                  </a:cubicBezTo>
                  <a:cubicBezTo>
                    <a:pt x="38" y="158"/>
                    <a:pt x="45" y="165"/>
                    <a:pt x="57" y="170"/>
                  </a:cubicBezTo>
                  <a:cubicBezTo>
                    <a:pt x="76" y="184"/>
                    <a:pt x="76" y="184"/>
                    <a:pt x="76" y="184"/>
                  </a:cubicBezTo>
                  <a:cubicBezTo>
                    <a:pt x="97" y="184"/>
                    <a:pt x="116" y="180"/>
                    <a:pt x="133" y="170"/>
                  </a:cubicBezTo>
                  <a:cubicBezTo>
                    <a:pt x="149" y="156"/>
                    <a:pt x="157" y="147"/>
                    <a:pt x="157" y="143"/>
                  </a:cubicBezTo>
                  <a:cubicBezTo>
                    <a:pt x="156" y="137"/>
                    <a:pt x="156" y="137"/>
                    <a:pt x="156" y="137"/>
                  </a:cubicBezTo>
                  <a:cubicBezTo>
                    <a:pt x="156" y="136"/>
                    <a:pt x="156" y="136"/>
                    <a:pt x="156" y="136"/>
                  </a:cubicBezTo>
                  <a:cubicBezTo>
                    <a:pt x="156" y="135"/>
                    <a:pt x="161" y="129"/>
                    <a:pt x="172" y="119"/>
                  </a:cubicBezTo>
                  <a:cubicBezTo>
                    <a:pt x="172" y="119"/>
                    <a:pt x="174" y="121"/>
                    <a:pt x="177" y="124"/>
                  </a:cubicBezTo>
                  <a:cubicBezTo>
                    <a:pt x="177" y="126"/>
                    <a:pt x="177" y="126"/>
                    <a:pt x="177" y="126"/>
                  </a:cubicBezTo>
                  <a:cubicBezTo>
                    <a:pt x="176" y="126"/>
                    <a:pt x="176" y="126"/>
                    <a:pt x="176" y="126"/>
                  </a:cubicBezTo>
                  <a:cubicBezTo>
                    <a:pt x="173" y="126"/>
                    <a:pt x="173" y="126"/>
                    <a:pt x="173" y="126"/>
                  </a:cubicBezTo>
                  <a:cubicBezTo>
                    <a:pt x="173" y="126"/>
                    <a:pt x="173" y="126"/>
                    <a:pt x="173" y="126"/>
                  </a:cubicBezTo>
                  <a:cubicBezTo>
                    <a:pt x="173" y="127"/>
                    <a:pt x="173" y="127"/>
                    <a:pt x="173" y="127"/>
                  </a:cubicBezTo>
                  <a:cubicBezTo>
                    <a:pt x="182" y="128"/>
                    <a:pt x="186" y="130"/>
                    <a:pt x="186" y="134"/>
                  </a:cubicBezTo>
                  <a:cubicBezTo>
                    <a:pt x="190" y="139"/>
                    <a:pt x="194" y="147"/>
                    <a:pt x="198" y="157"/>
                  </a:cubicBezTo>
                  <a:cubicBezTo>
                    <a:pt x="200" y="157"/>
                    <a:pt x="201" y="160"/>
                    <a:pt x="202" y="166"/>
                  </a:cubicBezTo>
                  <a:cubicBezTo>
                    <a:pt x="205" y="167"/>
                    <a:pt x="207" y="168"/>
                    <a:pt x="207" y="170"/>
                  </a:cubicBezTo>
                  <a:cubicBezTo>
                    <a:pt x="207" y="172"/>
                    <a:pt x="206" y="173"/>
                    <a:pt x="203" y="173"/>
                  </a:cubicBezTo>
                  <a:cubicBezTo>
                    <a:pt x="197" y="175"/>
                    <a:pt x="192" y="179"/>
                    <a:pt x="187" y="185"/>
                  </a:cubicBezTo>
                  <a:cubicBezTo>
                    <a:pt x="179" y="177"/>
                    <a:pt x="174" y="173"/>
                    <a:pt x="174" y="173"/>
                  </a:cubicBezTo>
                  <a:cubicBezTo>
                    <a:pt x="154" y="185"/>
                    <a:pt x="154" y="185"/>
                    <a:pt x="154" y="185"/>
                  </a:cubicBezTo>
                  <a:cubicBezTo>
                    <a:pt x="147" y="189"/>
                    <a:pt x="141" y="193"/>
                    <a:pt x="135" y="197"/>
                  </a:cubicBezTo>
                  <a:cubicBezTo>
                    <a:pt x="98" y="209"/>
                    <a:pt x="98" y="209"/>
                    <a:pt x="98" y="209"/>
                  </a:cubicBezTo>
                  <a:cubicBezTo>
                    <a:pt x="92" y="210"/>
                    <a:pt x="92" y="210"/>
                    <a:pt x="92" y="210"/>
                  </a:cubicBezTo>
                  <a:cubicBezTo>
                    <a:pt x="85" y="210"/>
                    <a:pt x="73" y="207"/>
                    <a:pt x="58" y="203"/>
                  </a:cubicBezTo>
                  <a:cubicBezTo>
                    <a:pt x="42" y="196"/>
                    <a:pt x="33" y="190"/>
                    <a:pt x="31" y="186"/>
                  </a:cubicBezTo>
                  <a:cubicBezTo>
                    <a:pt x="11" y="162"/>
                    <a:pt x="1" y="143"/>
                    <a:pt x="1" y="130"/>
                  </a:cubicBezTo>
                  <a:cubicBezTo>
                    <a:pt x="0" y="118"/>
                    <a:pt x="0" y="118"/>
                    <a:pt x="0" y="118"/>
                  </a:cubicBezTo>
                  <a:cubicBezTo>
                    <a:pt x="2" y="108"/>
                    <a:pt x="3" y="98"/>
                    <a:pt x="3" y="86"/>
                  </a:cubicBezTo>
                  <a:cubicBezTo>
                    <a:pt x="13" y="63"/>
                    <a:pt x="13" y="63"/>
                    <a:pt x="13" y="63"/>
                  </a:cubicBezTo>
                  <a:cubicBezTo>
                    <a:pt x="13" y="56"/>
                    <a:pt x="17" y="48"/>
                    <a:pt x="26" y="37"/>
                  </a:cubicBezTo>
                  <a:cubicBezTo>
                    <a:pt x="31" y="26"/>
                    <a:pt x="44" y="16"/>
                    <a:pt x="66" y="6"/>
                  </a:cubicBezTo>
                  <a:cubicBezTo>
                    <a:pt x="74" y="4"/>
                    <a:pt x="88" y="2"/>
                    <a:pt x="108" y="0"/>
                  </a:cubicBezTo>
                  <a:close/>
                  <a:moveTo>
                    <a:pt x="13" y="114"/>
                  </a:moveTo>
                  <a:cubicBezTo>
                    <a:pt x="13" y="115"/>
                    <a:pt x="13" y="115"/>
                    <a:pt x="13" y="115"/>
                  </a:cubicBezTo>
                  <a:cubicBezTo>
                    <a:pt x="13" y="117"/>
                    <a:pt x="14" y="119"/>
                    <a:pt x="16" y="119"/>
                  </a:cubicBezTo>
                  <a:cubicBezTo>
                    <a:pt x="17" y="119"/>
                    <a:pt x="18" y="116"/>
                    <a:pt x="16" y="108"/>
                  </a:cubicBezTo>
                  <a:cubicBezTo>
                    <a:pt x="16" y="106"/>
                    <a:pt x="16" y="106"/>
                    <a:pt x="16" y="106"/>
                  </a:cubicBezTo>
                  <a:cubicBezTo>
                    <a:pt x="15" y="106"/>
                    <a:pt x="15" y="106"/>
                    <a:pt x="15" y="106"/>
                  </a:cubicBezTo>
                  <a:cubicBezTo>
                    <a:pt x="14" y="106"/>
                    <a:pt x="13" y="109"/>
                    <a:pt x="13" y="114"/>
                  </a:cubicBezTo>
                  <a:close/>
                  <a:moveTo>
                    <a:pt x="27" y="67"/>
                  </a:moveTo>
                  <a:cubicBezTo>
                    <a:pt x="26" y="67"/>
                    <a:pt x="26" y="67"/>
                    <a:pt x="26" y="67"/>
                  </a:cubicBezTo>
                  <a:cubicBezTo>
                    <a:pt x="20" y="78"/>
                    <a:pt x="20" y="78"/>
                    <a:pt x="20" y="78"/>
                  </a:cubicBezTo>
                  <a:cubicBezTo>
                    <a:pt x="20" y="80"/>
                    <a:pt x="20" y="80"/>
                    <a:pt x="20" y="80"/>
                  </a:cubicBezTo>
                  <a:cubicBezTo>
                    <a:pt x="21" y="81"/>
                    <a:pt x="21" y="81"/>
                    <a:pt x="21" y="81"/>
                  </a:cubicBezTo>
                  <a:cubicBezTo>
                    <a:pt x="22" y="81"/>
                    <a:pt x="22" y="81"/>
                    <a:pt x="22" y="81"/>
                  </a:cubicBezTo>
                  <a:cubicBezTo>
                    <a:pt x="23" y="81"/>
                    <a:pt x="25" y="77"/>
                    <a:pt x="27" y="69"/>
                  </a:cubicBezTo>
                  <a:lnTo>
                    <a:pt x="27" y="67"/>
                  </a:lnTo>
                  <a:close/>
                  <a:moveTo>
                    <a:pt x="24" y="120"/>
                  </a:moveTo>
                  <a:cubicBezTo>
                    <a:pt x="22" y="122"/>
                    <a:pt x="22" y="124"/>
                    <a:pt x="22" y="126"/>
                  </a:cubicBezTo>
                  <a:cubicBezTo>
                    <a:pt x="22" y="127"/>
                    <a:pt x="23" y="130"/>
                    <a:pt x="25" y="133"/>
                  </a:cubicBezTo>
                  <a:cubicBezTo>
                    <a:pt x="26" y="138"/>
                    <a:pt x="28" y="140"/>
                    <a:pt x="30" y="140"/>
                  </a:cubicBezTo>
                  <a:cubicBezTo>
                    <a:pt x="30" y="139"/>
                    <a:pt x="30" y="139"/>
                    <a:pt x="30" y="139"/>
                  </a:cubicBezTo>
                  <a:cubicBezTo>
                    <a:pt x="30" y="135"/>
                    <a:pt x="28" y="129"/>
                    <a:pt x="24" y="120"/>
                  </a:cubicBezTo>
                  <a:close/>
                  <a:moveTo>
                    <a:pt x="23" y="149"/>
                  </a:moveTo>
                  <a:cubicBezTo>
                    <a:pt x="22" y="149"/>
                    <a:pt x="22" y="149"/>
                    <a:pt x="22" y="149"/>
                  </a:cubicBezTo>
                  <a:cubicBezTo>
                    <a:pt x="22" y="151"/>
                    <a:pt x="22" y="151"/>
                    <a:pt x="22" y="151"/>
                  </a:cubicBezTo>
                  <a:cubicBezTo>
                    <a:pt x="23" y="153"/>
                    <a:pt x="25" y="154"/>
                    <a:pt x="27" y="154"/>
                  </a:cubicBezTo>
                  <a:cubicBezTo>
                    <a:pt x="27" y="153"/>
                    <a:pt x="26" y="151"/>
                    <a:pt x="23" y="149"/>
                  </a:cubicBezTo>
                  <a:close/>
                  <a:moveTo>
                    <a:pt x="26" y="166"/>
                  </a:moveTo>
                  <a:cubicBezTo>
                    <a:pt x="24" y="166"/>
                    <a:pt x="24" y="166"/>
                    <a:pt x="24" y="166"/>
                  </a:cubicBezTo>
                  <a:cubicBezTo>
                    <a:pt x="24" y="167"/>
                    <a:pt x="24" y="167"/>
                    <a:pt x="24" y="167"/>
                  </a:cubicBezTo>
                  <a:cubicBezTo>
                    <a:pt x="24" y="170"/>
                    <a:pt x="28" y="174"/>
                    <a:pt x="35" y="178"/>
                  </a:cubicBezTo>
                  <a:cubicBezTo>
                    <a:pt x="39" y="178"/>
                    <a:pt x="39" y="178"/>
                    <a:pt x="39" y="178"/>
                  </a:cubicBezTo>
                  <a:cubicBezTo>
                    <a:pt x="39" y="178"/>
                    <a:pt x="39" y="178"/>
                    <a:pt x="39" y="178"/>
                  </a:cubicBezTo>
                  <a:cubicBezTo>
                    <a:pt x="39" y="175"/>
                    <a:pt x="34" y="171"/>
                    <a:pt x="26" y="166"/>
                  </a:cubicBezTo>
                  <a:close/>
                  <a:moveTo>
                    <a:pt x="25" y="59"/>
                  </a:moveTo>
                  <a:cubicBezTo>
                    <a:pt x="25" y="59"/>
                    <a:pt x="25" y="59"/>
                    <a:pt x="25" y="59"/>
                  </a:cubicBezTo>
                  <a:cubicBezTo>
                    <a:pt x="26" y="60"/>
                    <a:pt x="26" y="60"/>
                    <a:pt x="26" y="60"/>
                  </a:cubicBezTo>
                  <a:cubicBezTo>
                    <a:pt x="27" y="60"/>
                    <a:pt x="27" y="60"/>
                    <a:pt x="27" y="60"/>
                  </a:cubicBezTo>
                  <a:cubicBezTo>
                    <a:pt x="29" y="58"/>
                    <a:pt x="31" y="56"/>
                    <a:pt x="31" y="54"/>
                  </a:cubicBezTo>
                  <a:cubicBezTo>
                    <a:pt x="31" y="54"/>
                    <a:pt x="31" y="54"/>
                    <a:pt x="31" y="54"/>
                  </a:cubicBezTo>
                  <a:cubicBezTo>
                    <a:pt x="30" y="54"/>
                    <a:pt x="30" y="54"/>
                    <a:pt x="30" y="54"/>
                  </a:cubicBezTo>
                  <a:cubicBezTo>
                    <a:pt x="27" y="55"/>
                    <a:pt x="25" y="57"/>
                    <a:pt x="25" y="59"/>
                  </a:cubicBezTo>
                  <a:close/>
                  <a:moveTo>
                    <a:pt x="30" y="157"/>
                  </a:moveTo>
                  <a:cubicBezTo>
                    <a:pt x="30" y="159"/>
                    <a:pt x="30" y="159"/>
                    <a:pt x="30" y="159"/>
                  </a:cubicBezTo>
                  <a:cubicBezTo>
                    <a:pt x="31" y="161"/>
                    <a:pt x="33" y="162"/>
                    <a:pt x="34" y="162"/>
                  </a:cubicBezTo>
                  <a:cubicBezTo>
                    <a:pt x="35" y="162"/>
                    <a:pt x="35" y="162"/>
                    <a:pt x="35" y="162"/>
                  </a:cubicBezTo>
                  <a:cubicBezTo>
                    <a:pt x="35" y="161"/>
                    <a:pt x="35" y="161"/>
                    <a:pt x="35" y="161"/>
                  </a:cubicBezTo>
                  <a:cubicBezTo>
                    <a:pt x="34" y="158"/>
                    <a:pt x="32" y="157"/>
                    <a:pt x="30" y="157"/>
                  </a:cubicBezTo>
                  <a:close/>
                  <a:moveTo>
                    <a:pt x="37" y="45"/>
                  </a:moveTo>
                  <a:cubicBezTo>
                    <a:pt x="37" y="45"/>
                    <a:pt x="37" y="45"/>
                    <a:pt x="37" y="45"/>
                  </a:cubicBezTo>
                  <a:cubicBezTo>
                    <a:pt x="41" y="43"/>
                    <a:pt x="43" y="41"/>
                    <a:pt x="43" y="39"/>
                  </a:cubicBezTo>
                  <a:cubicBezTo>
                    <a:pt x="40" y="39"/>
                    <a:pt x="38" y="41"/>
                    <a:pt x="37" y="45"/>
                  </a:cubicBezTo>
                  <a:close/>
                  <a:moveTo>
                    <a:pt x="37" y="184"/>
                  </a:moveTo>
                  <a:cubicBezTo>
                    <a:pt x="39" y="187"/>
                    <a:pt x="48" y="193"/>
                    <a:pt x="63" y="200"/>
                  </a:cubicBezTo>
                  <a:cubicBezTo>
                    <a:pt x="71" y="202"/>
                    <a:pt x="71" y="202"/>
                    <a:pt x="71" y="202"/>
                  </a:cubicBezTo>
                  <a:cubicBezTo>
                    <a:pt x="71" y="202"/>
                    <a:pt x="71" y="202"/>
                    <a:pt x="71" y="202"/>
                  </a:cubicBezTo>
                  <a:cubicBezTo>
                    <a:pt x="71" y="201"/>
                    <a:pt x="71" y="201"/>
                    <a:pt x="71" y="201"/>
                  </a:cubicBezTo>
                  <a:cubicBezTo>
                    <a:pt x="56" y="195"/>
                    <a:pt x="47" y="189"/>
                    <a:pt x="43" y="184"/>
                  </a:cubicBezTo>
                  <a:cubicBezTo>
                    <a:pt x="42" y="183"/>
                    <a:pt x="41" y="183"/>
                    <a:pt x="40" y="183"/>
                  </a:cubicBezTo>
                  <a:cubicBezTo>
                    <a:pt x="38" y="183"/>
                    <a:pt x="38" y="183"/>
                    <a:pt x="38" y="183"/>
                  </a:cubicBezTo>
                  <a:cubicBezTo>
                    <a:pt x="37" y="183"/>
                    <a:pt x="37" y="183"/>
                    <a:pt x="37" y="184"/>
                  </a:cubicBezTo>
                  <a:close/>
                  <a:moveTo>
                    <a:pt x="42" y="24"/>
                  </a:moveTo>
                  <a:cubicBezTo>
                    <a:pt x="40" y="25"/>
                    <a:pt x="40" y="25"/>
                    <a:pt x="40" y="25"/>
                  </a:cubicBezTo>
                  <a:cubicBezTo>
                    <a:pt x="40" y="26"/>
                    <a:pt x="40" y="26"/>
                    <a:pt x="40" y="26"/>
                  </a:cubicBezTo>
                  <a:cubicBezTo>
                    <a:pt x="41" y="26"/>
                    <a:pt x="41" y="26"/>
                    <a:pt x="41" y="26"/>
                  </a:cubicBezTo>
                  <a:cubicBezTo>
                    <a:pt x="43" y="24"/>
                    <a:pt x="43" y="24"/>
                    <a:pt x="43" y="24"/>
                  </a:cubicBezTo>
                  <a:cubicBezTo>
                    <a:pt x="43" y="24"/>
                    <a:pt x="43" y="24"/>
                    <a:pt x="43" y="24"/>
                  </a:cubicBezTo>
                  <a:lnTo>
                    <a:pt x="42" y="24"/>
                  </a:lnTo>
                  <a:close/>
                  <a:moveTo>
                    <a:pt x="47" y="20"/>
                  </a:moveTo>
                  <a:cubicBezTo>
                    <a:pt x="47" y="21"/>
                    <a:pt x="47" y="21"/>
                    <a:pt x="47" y="21"/>
                  </a:cubicBezTo>
                  <a:cubicBezTo>
                    <a:pt x="66" y="14"/>
                    <a:pt x="66" y="14"/>
                    <a:pt x="66" y="14"/>
                  </a:cubicBezTo>
                  <a:cubicBezTo>
                    <a:pt x="78" y="9"/>
                    <a:pt x="78" y="9"/>
                    <a:pt x="78" y="9"/>
                  </a:cubicBezTo>
                  <a:cubicBezTo>
                    <a:pt x="82" y="8"/>
                    <a:pt x="84" y="7"/>
                    <a:pt x="84" y="6"/>
                  </a:cubicBezTo>
                  <a:cubicBezTo>
                    <a:pt x="84" y="6"/>
                    <a:pt x="84" y="6"/>
                    <a:pt x="84" y="6"/>
                  </a:cubicBezTo>
                  <a:cubicBezTo>
                    <a:pt x="74" y="6"/>
                    <a:pt x="62" y="11"/>
                    <a:pt x="47" y="20"/>
                  </a:cubicBezTo>
                  <a:close/>
                  <a:moveTo>
                    <a:pt x="51" y="183"/>
                  </a:moveTo>
                  <a:cubicBezTo>
                    <a:pt x="50" y="183"/>
                    <a:pt x="50" y="183"/>
                    <a:pt x="50" y="183"/>
                  </a:cubicBezTo>
                  <a:cubicBezTo>
                    <a:pt x="50" y="185"/>
                    <a:pt x="54" y="187"/>
                    <a:pt x="63" y="190"/>
                  </a:cubicBezTo>
                  <a:cubicBezTo>
                    <a:pt x="80" y="196"/>
                    <a:pt x="80" y="196"/>
                    <a:pt x="80" y="196"/>
                  </a:cubicBezTo>
                  <a:cubicBezTo>
                    <a:pt x="84" y="196"/>
                    <a:pt x="84" y="196"/>
                    <a:pt x="84" y="196"/>
                  </a:cubicBezTo>
                  <a:cubicBezTo>
                    <a:pt x="86" y="194"/>
                    <a:pt x="86" y="194"/>
                    <a:pt x="86" y="194"/>
                  </a:cubicBezTo>
                  <a:cubicBezTo>
                    <a:pt x="86" y="193"/>
                    <a:pt x="86" y="193"/>
                    <a:pt x="86" y="193"/>
                  </a:cubicBezTo>
                  <a:cubicBezTo>
                    <a:pt x="85" y="193"/>
                    <a:pt x="85" y="193"/>
                    <a:pt x="85" y="193"/>
                  </a:cubicBezTo>
                  <a:cubicBezTo>
                    <a:pt x="80" y="193"/>
                    <a:pt x="76" y="191"/>
                    <a:pt x="72" y="188"/>
                  </a:cubicBezTo>
                  <a:cubicBezTo>
                    <a:pt x="66" y="186"/>
                    <a:pt x="66" y="186"/>
                    <a:pt x="66" y="186"/>
                  </a:cubicBezTo>
                  <a:cubicBezTo>
                    <a:pt x="65" y="186"/>
                    <a:pt x="65" y="186"/>
                    <a:pt x="65" y="186"/>
                  </a:cubicBezTo>
                  <a:cubicBezTo>
                    <a:pt x="63" y="188"/>
                    <a:pt x="63" y="188"/>
                    <a:pt x="63" y="188"/>
                  </a:cubicBezTo>
                  <a:cubicBezTo>
                    <a:pt x="63" y="188"/>
                    <a:pt x="63" y="188"/>
                    <a:pt x="63" y="188"/>
                  </a:cubicBezTo>
                  <a:cubicBezTo>
                    <a:pt x="61" y="188"/>
                    <a:pt x="57" y="186"/>
                    <a:pt x="51" y="183"/>
                  </a:cubicBezTo>
                  <a:close/>
                  <a:moveTo>
                    <a:pt x="56" y="33"/>
                  </a:moveTo>
                  <a:cubicBezTo>
                    <a:pt x="55" y="36"/>
                    <a:pt x="55" y="36"/>
                    <a:pt x="55" y="36"/>
                  </a:cubicBezTo>
                  <a:cubicBezTo>
                    <a:pt x="55" y="36"/>
                    <a:pt x="55" y="36"/>
                    <a:pt x="55" y="36"/>
                  </a:cubicBezTo>
                  <a:cubicBezTo>
                    <a:pt x="56" y="36"/>
                    <a:pt x="56" y="36"/>
                    <a:pt x="56" y="36"/>
                  </a:cubicBezTo>
                  <a:cubicBezTo>
                    <a:pt x="57" y="34"/>
                    <a:pt x="57" y="34"/>
                    <a:pt x="57" y="34"/>
                  </a:cubicBezTo>
                  <a:lnTo>
                    <a:pt x="56" y="33"/>
                  </a:lnTo>
                  <a:close/>
                  <a:moveTo>
                    <a:pt x="68" y="26"/>
                  </a:moveTo>
                  <a:cubicBezTo>
                    <a:pt x="68" y="28"/>
                    <a:pt x="68" y="28"/>
                    <a:pt x="68" y="28"/>
                  </a:cubicBezTo>
                  <a:cubicBezTo>
                    <a:pt x="69" y="28"/>
                    <a:pt x="69" y="28"/>
                    <a:pt x="69" y="28"/>
                  </a:cubicBezTo>
                  <a:cubicBezTo>
                    <a:pt x="75" y="27"/>
                    <a:pt x="78" y="26"/>
                    <a:pt x="78" y="24"/>
                  </a:cubicBezTo>
                  <a:cubicBezTo>
                    <a:pt x="77" y="23"/>
                    <a:pt x="77" y="23"/>
                    <a:pt x="77" y="23"/>
                  </a:cubicBezTo>
                  <a:cubicBezTo>
                    <a:pt x="76" y="23"/>
                    <a:pt x="76" y="23"/>
                    <a:pt x="76" y="23"/>
                  </a:cubicBezTo>
                  <a:cubicBezTo>
                    <a:pt x="70" y="25"/>
                    <a:pt x="68" y="26"/>
                    <a:pt x="68" y="26"/>
                  </a:cubicBezTo>
                  <a:close/>
                  <a:moveTo>
                    <a:pt x="82" y="20"/>
                  </a:moveTo>
                  <a:cubicBezTo>
                    <a:pt x="82" y="21"/>
                    <a:pt x="82" y="21"/>
                    <a:pt x="82" y="21"/>
                  </a:cubicBezTo>
                  <a:cubicBezTo>
                    <a:pt x="86" y="22"/>
                    <a:pt x="86" y="22"/>
                    <a:pt x="86" y="22"/>
                  </a:cubicBezTo>
                  <a:cubicBezTo>
                    <a:pt x="100" y="22"/>
                    <a:pt x="108" y="21"/>
                    <a:pt x="110" y="19"/>
                  </a:cubicBezTo>
                  <a:cubicBezTo>
                    <a:pt x="110" y="18"/>
                    <a:pt x="108" y="17"/>
                    <a:pt x="104" y="17"/>
                  </a:cubicBezTo>
                  <a:cubicBezTo>
                    <a:pt x="93" y="17"/>
                    <a:pt x="86" y="18"/>
                    <a:pt x="82" y="20"/>
                  </a:cubicBezTo>
                  <a:close/>
                  <a:moveTo>
                    <a:pt x="88" y="30"/>
                  </a:moveTo>
                  <a:cubicBezTo>
                    <a:pt x="92" y="31"/>
                    <a:pt x="92" y="31"/>
                    <a:pt x="92" y="31"/>
                  </a:cubicBezTo>
                  <a:cubicBezTo>
                    <a:pt x="92" y="31"/>
                    <a:pt x="92" y="31"/>
                    <a:pt x="92" y="31"/>
                  </a:cubicBezTo>
                  <a:cubicBezTo>
                    <a:pt x="100" y="31"/>
                    <a:pt x="104" y="30"/>
                    <a:pt x="104" y="29"/>
                  </a:cubicBezTo>
                  <a:cubicBezTo>
                    <a:pt x="104" y="28"/>
                    <a:pt x="104" y="28"/>
                    <a:pt x="104" y="28"/>
                  </a:cubicBezTo>
                  <a:cubicBezTo>
                    <a:pt x="100" y="28"/>
                    <a:pt x="100" y="28"/>
                    <a:pt x="100" y="28"/>
                  </a:cubicBezTo>
                  <a:cubicBezTo>
                    <a:pt x="92" y="28"/>
                    <a:pt x="88" y="29"/>
                    <a:pt x="88" y="30"/>
                  </a:cubicBezTo>
                  <a:close/>
                  <a:moveTo>
                    <a:pt x="92" y="205"/>
                  </a:moveTo>
                  <a:cubicBezTo>
                    <a:pt x="92" y="205"/>
                    <a:pt x="92" y="205"/>
                    <a:pt x="92" y="205"/>
                  </a:cubicBezTo>
                  <a:cubicBezTo>
                    <a:pt x="92" y="206"/>
                    <a:pt x="95" y="207"/>
                    <a:pt x="100" y="208"/>
                  </a:cubicBezTo>
                  <a:cubicBezTo>
                    <a:pt x="100" y="206"/>
                    <a:pt x="100" y="206"/>
                    <a:pt x="100" y="206"/>
                  </a:cubicBezTo>
                  <a:cubicBezTo>
                    <a:pt x="100" y="205"/>
                    <a:pt x="100" y="205"/>
                    <a:pt x="100" y="205"/>
                  </a:cubicBezTo>
                  <a:cubicBezTo>
                    <a:pt x="101" y="204"/>
                    <a:pt x="101" y="204"/>
                    <a:pt x="101" y="204"/>
                  </a:cubicBezTo>
                  <a:cubicBezTo>
                    <a:pt x="100" y="203"/>
                    <a:pt x="100" y="203"/>
                    <a:pt x="100" y="203"/>
                  </a:cubicBezTo>
                  <a:cubicBezTo>
                    <a:pt x="97" y="203"/>
                    <a:pt x="97" y="203"/>
                    <a:pt x="97" y="203"/>
                  </a:cubicBezTo>
                  <a:cubicBezTo>
                    <a:pt x="94" y="203"/>
                    <a:pt x="92" y="204"/>
                    <a:pt x="92" y="205"/>
                  </a:cubicBezTo>
                  <a:close/>
                  <a:moveTo>
                    <a:pt x="115" y="28"/>
                  </a:moveTo>
                  <a:cubicBezTo>
                    <a:pt x="112" y="28"/>
                    <a:pt x="112" y="28"/>
                    <a:pt x="112" y="28"/>
                  </a:cubicBezTo>
                  <a:cubicBezTo>
                    <a:pt x="112" y="29"/>
                    <a:pt x="112" y="29"/>
                    <a:pt x="112" y="29"/>
                  </a:cubicBezTo>
                  <a:cubicBezTo>
                    <a:pt x="112" y="29"/>
                    <a:pt x="115" y="30"/>
                    <a:pt x="121" y="30"/>
                  </a:cubicBezTo>
                  <a:cubicBezTo>
                    <a:pt x="121" y="30"/>
                    <a:pt x="121" y="30"/>
                    <a:pt x="121" y="30"/>
                  </a:cubicBezTo>
                  <a:lnTo>
                    <a:pt x="115" y="28"/>
                  </a:lnTo>
                  <a:close/>
                  <a:moveTo>
                    <a:pt x="113" y="189"/>
                  </a:moveTo>
                  <a:cubicBezTo>
                    <a:pt x="113" y="189"/>
                    <a:pt x="113" y="189"/>
                    <a:pt x="113" y="189"/>
                  </a:cubicBezTo>
                  <a:cubicBezTo>
                    <a:pt x="113" y="189"/>
                    <a:pt x="113" y="189"/>
                    <a:pt x="113" y="189"/>
                  </a:cubicBezTo>
                  <a:cubicBezTo>
                    <a:pt x="116" y="189"/>
                    <a:pt x="117" y="189"/>
                    <a:pt x="117" y="187"/>
                  </a:cubicBezTo>
                  <a:cubicBezTo>
                    <a:pt x="117" y="187"/>
                    <a:pt x="117" y="187"/>
                    <a:pt x="117" y="187"/>
                  </a:cubicBezTo>
                  <a:cubicBezTo>
                    <a:pt x="114" y="187"/>
                    <a:pt x="113" y="188"/>
                    <a:pt x="113" y="189"/>
                  </a:cubicBezTo>
                  <a:close/>
                  <a:moveTo>
                    <a:pt x="117" y="20"/>
                  </a:moveTo>
                  <a:cubicBezTo>
                    <a:pt x="113" y="20"/>
                    <a:pt x="113" y="20"/>
                    <a:pt x="113" y="20"/>
                  </a:cubicBezTo>
                  <a:cubicBezTo>
                    <a:pt x="113" y="20"/>
                    <a:pt x="113" y="20"/>
                    <a:pt x="113" y="20"/>
                  </a:cubicBezTo>
                  <a:cubicBezTo>
                    <a:pt x="113" y="21"/>
                    <a:pt x="115" y="22"/>
                    <a:pt x="120" y="23"/>
                  </a:cubicBezTo>
                  <a:cubicBezTo>
                    <a:pt x="121" y="21"/>
                    <a:pt x="121" y="21"/>
                    <a:pt x="121" y="21"/>
                  </a:cubicBezTo>
                  <a:cubicBezTo>
                    <a:pt x="121" y="20"/>
                    <a:pt x="120" y="20"/>
                    <a:pt x="117" y="20"/>
                  </a:cubicBezTo>
                  <a:close/>
                  <a:moveTo>
                    <a:pt x="118" y="8"/>
                  </a:moveTo>
                  <a:cubicBezTo>
                    <a:pt x="116" y="8"/>
                    <a:pt x="116" y="8"/>
                    <a:pt x="116" y="8"/>
                  </a:cubicBezTo>
                  <a:cubicBezTo>
                    <a:pt x="115" y="8"/>
                    <a:pt x="115" y="8"/>
                    <a:pt x="115" y="8"/>
                  </a:cubicBezTo>
                  <a:cubicBezTo>
                    <a:pt x="115" y="9"/>
                    <a:pt x="115" y="9"/>
                    <a:pt x="115" y="9"/>
                  </a:cubicBezTo>
                  <a:cubicBezTo>
                    <a:pt x="116" y="10"/>
                    <a:pt x="116" y="10"/>
                    <a:pt x="116" y="10"/>
                  </a:cubicBezTo>
                  <a:cubicBezTo>
                    <a:pt x="118" y="10"/>
                    <a:pt x="118" y="10"/>
                    <a:pt x="118" y="10"/>
                  </a:cubicBezTo>
                  <a:lnTo>
                    <a:pt x="118" y="8"/>
                  </a:lnTo>
                  <a:close/>
                  <a:moveTo>
                    <a:pt x="123" y="194"/>
                  </a:moveTo>
                  <a:cubicBezTo>
                    <a:pt x="124" y="194"/>
                    <a:pt x="124" y="194"/>
                    <a:pt x="124" y="194"/>
                  </a:cubicBezTo>
                  <a:cubicBezTo>
                    <a:pt x="129" y="193"/>
                    <a:pt x="133" y="190"/>
                    <a:pt x="136" y="187"/>
                  </a:cubicBezTo>
                  <a:cubicBezTo>
                    <a:pt x="136" y="186"/>
                    <a:pt x="136" y="186"/>
                    <a:pt x="136" y="186"/>
                  </a:cubicBezTo>
                  <a:cubicBezTo>
                    <a:pt x="135" y="186"/>
                    <a:pt x="135" y="186"/>
                    <a:pt x="135" y="186"/>
                  </a:cubicBezTo>
                  <a:cubicBezTo>
                    <a:pt x="133" y="186"/>
                    <a:pt x="129" y="189"/>
                    <a:pt x="123" y="194"/>
                  </a:cubicBezTo>
                  <a:close/>
                  <a:moveTo>
                    <a:pt x="125" y="23"/>
                  </a:moveTo>
                  <a:cubicBezTo>
                    <a:pt x="125" y="23"/>
                    <a:pt x="125" y="23"/>
                    <a:pt x="125" y="23"/>
                  </a:cubicBezTo>
                  <a:cubicBezTo>
                    <a:pt x="125" y="23"/>
                    <a:pt x="125" y="23"/>
                    <a:pt x="125" y="23"/>
                  </a:cubicBezTo>
                  <a:cubicBezTo>
                    <a:pt x="126" y="25"/>
                    <a:pt x="126" y="25"/>
                    <a:pt x="126" y="25"/>
                  </a:cubicBezTo>
                  <a:cubicBezTo>
                    <a:pt x="127" y="25"/>
                    <a:pt x="127" y="25"/>
                    <a:pt x="127" y="25"/>
                  </a:cubicBezTo>
                  <a:cubicBezTo>
                    <a:pt x="127" y="24"/>
                    <a:pt x="127" y="24"/>
                    <a:pt x="127" y="24"/>
                  </a:cubicBezTo>
                  <a:lnTo>
                    <a:pt x="125" y="23"/>
                  </a:lnTo>
                  <a:close/>
                  <a:moveTo>
                    <a:pt x="128" y="180"/>
                  </a:moveTo>
                  <a:cubicBezTo>
                    <a:pt x="128" y="180"/>
                    <a:pt x="128" y="180"/>
                    <a:pt x="128" y="180"/>
                  </a:cubicBezTo>
                  <a:cubicBezTo>
                    <a:pt x="129" y="181"/>
                    <a:pt x="129" y="181"/>
                    <a:pt x="129" y="181"/>
                  </a:cubicBezTo>
                  <a:cubicBezTo>
                    <a:pt x="135" y="178"/>
                    <a:pt x="138" y="176"/>
                    <a:pt x="138" y="173"/>
                  </a:cubicBezTo>
                  <a:cubicBezTo>
                    <a:pt x="131" y="176"/>
                    <a:pt x="128" y="179"/>
                    <a:pt x="128" y="180"/>
                  </a:cubicBezTo>
                  <a:close/>
                  <a:moveTo>
                    <a:pt x="146" y="33"/>
                  </a:moveTo>
                  <a:cubicBezTo>
                    <a:pt x="144" y="33"/>
                    <a:pt x="144" y="33"/>
                    <a:pt x="144" y="33"/>
                  </a:cubicBezTo>
                  <a:cubicBezTo>
                    <a:pt x="144" y="34"/>
                    <a:pt x="144" y="34"/>
                    <a:pt x="144" y="34"/>
                  </a:cubicBezTo>
                  <a:cubicBezTo>
                    <a:pt x="144" y="34"/>
                    <a:pt x="144" y="34"/>
                    <a:pt x="144" y="34"/>
                  </a:cubicBezTo>
                  <a:cubicBezTo>
                    <a:pt x="146" y="33"/>
                    <a:pt x="146" y="33"/>
                    <a:pt x="146" y="33"/>
                  </a:cubicBezTo>
                  <a:close/>
                  <a:moveTo>
                    <a:pt x="150" y="163"/>
                  </a:moveTo>
                  <a:cubicBezTo>
                    <a:pt x="151" y="163"/>
                    <a:pt x="151" y="163"/>
                    <a:pt x="151" y="163"/>
                  </a:cubicBezTo>
                  <a:cubicBezTo>
                    <a:pt x="152" y="163"/>
                    <a:pt x="154" y="161"/>
                    <a:pt x="156" y="158"/>
                  </a:cubicBezTo>
                  <a:cubicBezTo>
                    <a:pt x="156" y="157"/>
                    <a:pt x="156" y="157"/>
                    <a:pt x="156" y="157"/>
                  </a:cubicBezTo>
                  <a:cubicBezTo>
                    <a:pt x="153" y="157"/>
                    <a:pt x="151" y="159"/>
                    <a:pt x="150" y="163"/>
                  </a:cubicBezTo>
                  <a:close/>
                  <a:moveTo>
                    <a:pt x="163" y="41"/>
                  </a:moveTo>
                  <a:cubicBezTo>
                    <a:pt x="163" y="42"/>
                    <a:pt x="163" y="42"/>
                    <a:pt x="163" y="42"/>
                  </a:cubicBezTo>
                  <a:cubicBezTo>
                    <a:pt x="165" y="42"/>
                    <a:pt x="165" y="42"/>
                    <a:pt x="165" y="42"/>
                  </a:cubicBezTo>
                  <a:cubicBezTo>
                    <a:pt x="166" y="42"/>
                    <a:pt x="166" y="42"/>
                    <a:pt x="166" y="42"/>
                  </a:cubicBezTo>
                  <a:cubicBezTo>
                    <a:pt x="168" y="40"/>
                    <a:pt x="168" y="40"/>
                    <a:pt x="168" y="40"/>
                  </a:cubicBezTo>
                  <a:cubicBezTo>
                    <a:pt x="168" y="38"/>
                    <a:pt x="168" y="38"/>
                    <a:pt x="168" y="38"/>
                  </a:cubicBezTo>
                  <a:cubicBezTo>
                    <a:pt x="167" y="38"/>
                    <a:pt x="167" y="38"/>
                    <a:pt x="167" y="38"/>
                  </a:cubicBezTo>
                  <a:cubicBezTo>
                    <a:pt x="164" y="38"/>
                    <a:pt x="163" y="39"/>
                    <a:pt x="163" y="41"/>
                  </a:cubicBezTo>
                  <a:close/>
                  <a:moveTo>
                    <a:pt x="173" y="144"/>
                  </a:moveTo>
                  <a:cubicBezTo>
                    <a:pt x="173" y="145"/>
                    <a:pt x="173" y="145"/>
                    <a:pt x="173" y="145"/>
                  </a:cubicBezTo>
                  <a:cubicBezTo>
                    <a:pt x="175" y="150"/>
                    <a:pt x="177" y="153"/>
                    <a:pt x="178" y="153"/>
                  </a:cubicBezTo>
                  <a:cubicBezTo>
                    <a:pt x="179" y="152"/>
                    <a:pt x="179" y="152"/>
                    <a:pt x="179" y="152"/>
                  </a:cubicBezTo>
                  <a:cubicBezTo>
                    <a:pt x="179" y="150"/>
                    <a:pt x="179" y="150"/>
                    <a:pt x="179" y="150"/>
                  </a:cubicBezTo>
                  <a:cubicBezTo>
                    <a:pt x="178" y="146"/>
                    <a:pt x="176" y="144"/>
                    <a:pt x="173" y="144"/>
                  </a:cubicBezTo>
                  <a:close/>
                  <a:moveTo>
                    <a:pt x="182" y="137"/>
                  </a:moveTo>
                  <a:cubicBezTo>
                    <a:pt x="181" y="137"/>
                    <a:pt x="181" y="137"/>
                    <a:pt x="181" y="137"/>
                  </a:cubicBezTo>
                  <a:cubicBezTo>
                    <a:pt x="181" y="139"/>
                    <a:pt x="181" y="139"/>
                    <a:pt x="181" y="139"/>
                  </a:cubicBezTo>
                  <a:cubicBezTo>
                    <a:pt x="181" y="141"/>
                    <a:pt x="185" y="151"/>
                    <a:pt x="194" y="166"/>
                  </a:cubicBezTo>
                  <a:cubicBezTo>
                    <a:pt x="197" y="167"/>
                    <a:pt x="197" y="167"/>
                    <a:pt x="197" y="167"/>
                  </a:cubicBezTo>
                  <a:cubicBezTo>
                    <a:pt x="198" y="166"/>
                    <a:pt x="198" y="166"/>
                    <a:pt x="198" y="166"/>
                  </a:cubicBezTo>
                  <a:cubicBezTo>
                    <a:pt x="194" y="159"/>
                    <a:pt x="190" y="152"/>
                    <a:pt x="187" y="143"/>
                  </a:cubicBezTo>
                  <a:lnTo>
                    <a:pt x="182" y="137"/>
                  </a:lnTo>
                  <a:close/>
                  <a:moveTo>
                    <a:pt x="182" y="174"/>
                  </a:moveTo>
                  <a:cubicBezTo>
                    <a:pt x="182" y="176"/>
                    <a:pt x="182" y="176"/>
                    <a:pt x="182" y="176"/>
                  </a:cubicBezTo>
                  <a:cubicBezTo>
                    <a:pt x="184" y="177"/>
                    <a:pt x="184" y="177"/>
                    <a:pt x="184" y="177"/>
                  </a:cubicBezTo>
                  <a:cubicBezTo>
                    <a:pt x="186" y="177"/>
                    <a:pt x="186" y="177"/>
                    <a:pt x="186" y="177"/>
                  </a:cubicBezTo>
                  <a:cubicBezTo>
                    <a:pt x="186" y="177"/>
                    <a:pt x="188" y="175"/>
                    <a:pt x="191" y="172"/>
                  </a:cubicBezTo>
                  <a:cubicBezTo>
                    <a:pt x="191" y="171"/>
                    <a:pt x="191" y="171"/>
                    <a:pt x="191" y="171"/>
                  </a:cubicBezTo>
                  <a:cubicBezTo>
                    <a:pt x="191" y="171"/>
                    <a:pt x="189" y="170"/>
                    <a:pt x="185" y="169"/>
                  </a:cubicBezTo>
                  <a:cubicBezTo>
                    <a:pt x="183" y="169"/>
                    <a:pt x="182" y="170"/>
                    <a:pt x="182" y="17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9642" tIns="44821" rIns="89642" bIns="44821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15" name="Freeform 13"/>
            <p:cNvSpPr>
              <a:spLocks noEditPoints="1"/>
            </p:cNvSpPr>
            <p:nvPr/>
          </p:nvSpPr>
          <p:spPr bwMode="auto">
            <a:xfrm>
              <a:off x="5175251" y="5395913"/>
              <a:ext cx="146050" cy="217488"/>
            </a:xfrm>
            <a:custGeom>
              <a:avLst/>
              <a:gdLst>
                <a:gd name="T0" fmla="*/ 61 w 188"/>
                <a:gd name="T1" fmla="*/ 98 h 278"/>
                <a:gd name="T2" fmla="*/ 149 w 188"/>
                <a:gd name="T3" fmla="*/ 107 h 278"/>
                <a:gd name="T4" fmla="*/ 175 w 188"/>
                <a:gd name="T5" fmla="*/ 195 h 278"/>
                <a:gd name="T6" fmla="*/ 188 w 188"/>
                <a:gd name="T7" fmla="*/ 245 h 278"/>
                <a:gd name="T8" fmla="*/ 179 w 188"/>
                <a:gd name="T9" fmla="*/ 256 h 278"/>
                <a:gd name="T10" fmla="*/ 144 w 188"/>
                <a:gd name="T11" fmla="*/ 272 h 278"/>
                <a:gd name="T12" fmla="*/ 144 w 188"/>
                <a:gd name="T13" fmla="*/ 169 h 278"/>
                <a:gd name="T14" fmla="*/ 82 w 188"/>
                <a:gd name="T15" fmla="*/ 141 h 278"/>
                <a:gd name="T16" fmla="*/ 51 w 188"/>
                <a:gd name="T17" fmla="*/ 241 h 278"/>
                <a:gd name="T18" fmla="*/ 66 w 188"/>
                <a:gd name="T19" fmla="*/ 247 h 278"/>
                <a:gd name="T20" fmla="*/ 65 w 188"/>
                <a:gd name="T21" fmla="*/ 271 h 278"/>
                <a:gd name="T22" fmla="*/ 4 w 188"/>
                <a:gd name="T23" fmla="*/ 245 h 278"/>
                <a:gd name="T24" fmla="*/ 28 w 188"/>
                <a:gd name="T25" fmla="*/ 205 h 278"/>
                <a:gd name="T26" fmla="*/ 36 w 188"/>
                <a:gd name="T27" fmla="*/ 52 h 278"/>
                <a:gd name="T28" fmla="*/ 8 w 188"/>
                <a:gd name="T29" fmla="*/ 20 h 278"/>
                <a:gd name="T30" fmla="*/ 11 w 188"/>
                <a:gd name="T31" fmla="*/ 248 h 278"/>
                <a:gd name="T32" fmla="*/ 12 w 188"/>
                <a:gd name="T33" fmla="*/ 259 h 278"/>
                <a:gd name="T34" fmla="*/ 64 w 188"/>
                <a:gd name="T35" fmla="*/ 265 h 278"/>
                <a:gd name="T36" fmla="*/ 15 w 188"/>
                <a:gd name="T37" fmla="*/ 10 h 278"/>
                <a:gd name="T38" fmla="*/ 16 w 188"/>
                <a:gd name="T39" fmla="*/ 11 h 278"/>
                <a:gd name="T40" fmla="*/ 34 w 188"/>
                <a:gd name="T41" fmla="*/ 9 h 278"/>
                <a:gd name="T42" fmla="*/ 24 w 188"/>
                <a:gd name="T43" fmla="*/ 15 h 278"/>
                <a:gd name="T44" fmla="*/ 37 w 188"/>
                <a:gd name="T45" fmla="*/ 239 h 278"/>
                <a:gd name="T46" fmla="*/ 29 w 188"/>
                <a:gd name="T47" fmla="*/ 234 h 278"/>
                <a:gd name="T48" fmla="*/ 29 w 188"/>
                <a:gd name="T49" fmla="*/ 21 h 278"/>
                <a:gd name="T50" fmla="*/ 28 w 188"/>
                <a:gd name="T51" fmla="*/ 19 h 278"/>
                <a:gd name="T52" fmla="*/ 48 w 188"/>
                <a:gd name="T53" fmla="*/ 76 h 278"/>
                <a:gd name="T54" fmla="*/ 45 w 188"/>
                <a:gd name="T55" fmla="*/ 73 h 278"/>
                <a:gd name="T56" fmla="*/ 46 w 188"/>
                <a:gd name="T57" fmla="*/ 54 h 278"/>
                <a:gd name="T58" fmla="*/ 47 w 188"/>
                <a:gd name="T59" fmla="*/ 53 h 278"/>
                <a:gd name="T60" fmla="*/ 49 w 188"/>
                <a:gd name="T61" fmla="*/ 46 h 278"/>
                <a:gd name="T62" fmla="*/ 53 w 188"/>
                <a:gd name="T63" fmla="*/ 153 h 278"/>
                <a:gd name="T64" fmla="*/ 51 w 188"/>
                <a:gd name="T65" fmla="*/ 150 h 278"/>
                <a:gd name="T66" fmla="*/ 60 w 188"/>
                <a:gd name="T67" fmla="*/ 10 h 278"/>
                <a:gd name="T68" fmla="*/ 56 w 188"/>
                <a:gd name="T69" fmla="*/ 158 h 278"/>
                <a:gd name="T70" fmla="*/ 55 w 188"/>
                <a:gd name="T71" fmla="*/ 157 h 278"/>
                <a:gd name="T72" fmla="*/ 61 w 188"/>
                <a:gd name="T73" fmla="*/ 252 h 278"/>
                <a:gd name="T74" fmla="*/ 60 w 188"/>
                <a:gd name="T75" fmla="*/ 243 h 278"/>
                <a:gd name="T76" fmla="*/ 70 w 188"/>
                <a:gd name="T77" fmla="*/ 131 h 278"/>
                <a:gd name="T78" fmla="*/ 85 w 188"/>
                <a:gd name="T79" fmla="*/ 137 h 278"/>
                <a:gd name="T80" fmla="*/ 86 w 188"/>
                <a:gd name="T81" fmla="*/ 137 h 278"/>
                <a:gd name="T82" fmla="*/ 100 w 188"/>
                <a:gd name="T83" fmla="*/ 122 h 278"/>
                <a:gd name="T84" fmla="*/ 104 w 188"/>
                <a:gd name="T85" fmla="*/ 132 h 278"/>
                <a:gd name="T86" fmla="*/ 109 w 188"/>
                <a:gd name="T87" fmla="*/ 129 h 278"/>
                <a:gd name="T88" fmla="*/ 119 w 188"/>
                <a:gd name="T89" fmla="*/ 101 h 278"/>
                <a:gd name="T90" fmla="*/ 132 w 188"/>
                <a:gd name="T91" fmla="*/ 136 h 278"/>
                <a:gd name="T92" fmla="*/ 141 w 188"/>
                <a:gd name="T93" fmla="*/ 263 h 278"/>
                <a:gd name="T94" fmla="*/ 146 w 188"/>
                <a:gd name="T95" fmla="*/ 265 h 278"/>
                <a:gd name="T96" fmla="*/ 144 w 188"/>
                <a:gd name="T97" fmla="*/ 111 h 278"/>
                <a:gd name="T98" fmla="*/ 140 w 188"/>
                <a:gd name="T99" fmla="*/ 260 h 278"/>
                <a:gd name="T100" fmla="*/ 140 w 188"/>
                <a:gd name="T101" fmla="*/ 254 h 278"/>
                <a:gd name="T102" fmla="*/ 144 w 188"/>
                <a:gd name="T103" fmla="*/ 251 h 278"/>
                <a:gd name="T104" fmla="*/ 158 w 188"/>
                <a:gd name="T105" fmla="*/ 151 h 278"/>
                <a:gd name="T106" fmla="*/ 144 w 188"/>
                <a:gd name="T107" fmla="*/ 133 h 278"/>
                <a:gd name="T108" fmla="*/ 147 w 188"/>
                <a:gd name="T109" fmla="*/ 243 h 278"/>
                <a:gd name="T110" fmla="*/ 147 w 188"/>
                <a:gd name="T111" fmla="*/ 241 h 278"/>
                <a:gd name="T112" fmla="*/ 153 w 188"/>
                <a:gd name="T113" fmla="*/ 144 h 278"/>
                <a:gd name="T114" fmla="*/ 166 w 188"/>
                <a:gd name="T115" fmla="*/ 193 h 278"/>
                <a:gd name="T116" fmla="*/ 167 w 188"/>
                <a:gd name="T117" fmla="*/ 144 h 278"/>
                <a:gd name="T118" fmla="*/ 167 w 188"/>
                <a:gd name="T119" fmla="*/ 188 h 2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88" h="278">
                  <a:moveTo>
                    <a:pt x="13" y="1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51" y="2"/>
                    <a:pt x="66" y="4"/>
                    <a:pt x="66" y="9"/>
                  </a:cubicBezTo>
                  <a:cubicBezTo>
                    <a:pt x="69" y="62"/>
                    <a:pt x="69" y="62"/>
                    <a:pt x="69" y="62"/>
                  </a:cubicBezTo>
                  <a:cubicBezTo>
                    <a:pt x="69" y="67"/>
                    <a:pt x="66" y="79"/>
                    <a:pt x="61" y="98"/>
                  </a:cubicBezTo>
                  <a:cubicBezTo>
                    <a:pt x="60" y="106"/>
                    <a:pt x="59" y="111"/>
                    <a:pt x="59" y="114"/>
                  </a:cubicBezTo>
                  <a:cubicBezTo>
                    <a:pt x="59" y="116"/>
                    <a:pt x="59" y="116"/>
                    <a:pt x="59" y="116"/>
                  </a:cubicBezTo>
                  <a:cubicBezTo>
                    <a:pt x="60" y="116"/>
                    <a:pt x="60" y="116"/>
                    <a:pt x="60" y="116"/>
                  </a:cubicBezTo>
                  <a:cubicBezTo>
                    <a:pt x="76" y="103"/>
                    <a:pt x="95" y="97"/>
                    <a:pt x="115" y="97"/>
                  </a:cubicBezTo>
                  <a:cubicBezTo>
                    <a:pt x="121" y="97"/>
                    <a:pt x="133" y="100"/>
                    <a:pt x="149" y="107"/>
                  </a:cubicBezTo>
                  <a:cubicBezTo>
                    <a:pt x="152" y="110"/>
                    <a:pt x="156" y="115"/>
                    <a:pt x="161" y="122"/>
                  </a:cubicBezTo>
                  <a:cubicBezTo>
                    <a:pt x="162" y="123"/>
                    <a:pt x="163" y="125"/>
                    <a:pt x="164" y="127"/>
                  </a:cubicBezTo>
                  <a:cubicBezTo>
                    <a:pt x="164" y="131"/>
                    <a:pt x="164" y="131"/>
                    <a:pt x="164" y="131"/>
                  </a:cubicBezTo>
                  <a:cubicBezTo>
                    <a:pt x="170" y="136"/>
                    <a:pt x="174" y="145"/>
                    <a:pt x="174" y="159"/>
                  </a:cubicBezTo>
                  <a:cubicBezTo>
                    <a:pt x="174" y="159"/>
                    <a:pt x="175" y="171"/>
                    <a:pt x="175" y="195"/>
                  </a:cubicBezTo>
                  <a:cubicBezTo>
                    <a:pt x="175" y="195"/>
                    <a:pt x="175" y="195"/>
                    <a:pt x="175" y="195"/>
                  </a:cubicBezTo>
                  <a:cubicBezTo>
                    <a:pt x="175" y="200"/>
                    <a:pt x="174" y="213"/>
                    <a:pt x="170" y="235"/>
                  </a:cubicBezTo>
                  <a:cubicBezTo>
                    <a:pt x="168" y="242"/>
                    <a:pt x="168" y="242"/>
                    <a:pt x="168" y="242"/>
                  </a:cubicBezTo>
                  <a:cubicBezTo>
                    <a:pt x="176" y="242"/>
                    <a:pt x="176" y="242"/>
                    <a:pt x="176" y="242"/>
                  </a:cubicBezTo>
                  <a:cubicBezTo>
                    <a:pt x="184" y="242"/>
                    <a:pt x="188" y="243"/>
                    <a:pt x="188" y="245"/>
                  </a:cubicBezTo>
                  <a:cubicBezTo>
                    <a:pt x="188" y="246"/>
                    <a:pt x="184" y="247"/>
                    <a:pt x="176" y="248"/>
                  </a:cubicBezTo>
                  <a:cubicBezTo>
                    <a:pt x="176" y="249"/>
                    <a:pt x="179" y="250"/>
                    <a:pt x="185" y="251"/>
                  </a:cubicBezTo>
                  <a:cubicBezTo>
                    <a:pt x="186" y="253"/>
                    <a:pt x="186" y="253"/>
                    <a:pt x="186" y="253"/>
                  </a:cubicBezTo>
                  <a:cubicBezTo>
                    <a:pt x="186" y="254"/>
                    <a:pt x="186" y="254"/>
                    <a:pt x="186" y="254"/>
                  </a:cubicBezTo>
                  <a:cubicBezTo>
                    <a:pt x="181" y="255"/>
                    <a:pt x="179" y="255"/>
                    <a:pt x="179" y="256"/>
                  </a:cubicBezTo>
                  <a:cubicBezTo>
                    <a:pt x="184" y="257"/>
                    <a:pt x="186" y="258"/>
                    <a:pt x="186" y="260"/>
                  </a:cubicBezTo>
                  <a:cubicBezTo>
                    <a:pt x="186" y="272"/>
                    <a:pt x="183" y="277"/>
                    <a:pt x="176" y="277"/>
                  </a:cubicBezTo>
                  <a:cubicBezTo>
                    <a:pt x="173" y="278"/>
                    <a:pt x="173" y="278"/>
                    <a:pt x="173" y="278"/>
                  </a:cubicBezTo>
                  <a:cubicBezTo>
                    <a:pt x="164" y="278"/>
                    <a:pt x="159" y="276"/>
                    <a:pt x="159" y="274"/>
                  </a:cubicBezTo>
                  <a:cubicBezTo>
                    <a:pt x="159" y="273"/>
                    <a:pt x="154" y="272"/>
                    <a:pt x="144" y="272"/>
                  </a:cubicBezTo>
                  <a:cubicBezTo>
                    <a:pt x="140" y="269"/>
                    <a:pt x="137" y="268"/>
                    <a:pt x="134" y="267"/>
                  </a:cubicBezTo>
                  <a:cubicBezTo>
                    <a:pt x="134" y="266"/>
                    <a:pt x="134" y="266"/>
                    <a:pt x="134" y="266"/>
                  </a:cubicBezTo>
                  <a:cubicBezTo>
                    <a:pt x="134" y="255"/>
                    <a:pt x="135" y="240"/>
                    <a:pt x="138" y="219"/>
                  </a:cubicBezTo>
                  <a:cubicBezTo>
                    <a:pt x="139" y="208"/>
                    <a:pt x="142" y="195"/>
                    <a:pt x="145" y="182"/>
                  </a:cubicBezTo>
                  <a:cubicBezTo>
                    <a:pt x="144" y="169"/>
                    <a:pt x="144" y="169"/>
                    <a:pt x="144" y="169"/>
                  </a:cubicBezTo>
                  <a:cubicBezTo>
                    <a:pt x="145" y="167"/>
                    <a:pt x="145" y="167"/>
                    <a:pt x="145" y="167"/>
                  </a:cubicBezTo>
                  <a:cubicBezTo>
                    <a:pt x="142" y="165"/>
                    <a:pt x="140" y="161"/>
                    <a:pt x="140" y="157"/>
                  </a:cubicBezTo>
                  <a:cubicBezTo>
                    <a:pt x="137" y="152"/>
                    <a:pt x="135" y="148"/>
                    <a:pt x="133" y="145"/>
                  </a:cubicBezTo>
                  <a:cubicBezTo>
                    <a:pt x="125" y="141"/>
                    <a:pt x="120" y="140"/>
                    <a:pt x="118" y="140"/>
                  </a:cubicBezTo>
                  <a:cubicBezTo>
                    <a:pt x="106" y="135"/>
                    <a:pt x="94" y="136"/>
                    <a:pt x="82" y="141"/>
                  </a:cubicBezTo>
                  <a:cubicBezTo>
                    <a:pt x="66" y="152"/>
                    <a:pt x="58" y="159"/>
                    <a:pt x="58" y="165"/>
                  </a:cubicBezTo>
                  <a:cubicBezTo>
                    <a:pt x="56" y="188"/>
                    <a:pt x="56" y="188"/>
                    <a:pt x="56" y="188"/>
                  </a:cubicBezTo>
                  <a:cubicBezTo>
                    <a:pt x="57" y="212"/>
                    <a:pt x="57" y="212"/>
                    <a:pt x="57" y="212"/>
                  </a:cubicBezTo>
                  <a:cubicBezTo>
                    <a:pt x="55" y="230"/>
                    <a:pt x="54" y="239"/>
                    <a:pt x="51" y="239"/>
                  </a:cubicBezTo>
                  <a:cubicBezTo>
                    <a:pt x="51" y="241"/>
                    <a:pt x="51" y="241"/>
                    <a:pt x="51" y="241"/>
                  </a:cubicBezTo>
                  <a:cubicBezTo>
                    <a:pt x="53" y="241"/>
                    <a:pt x="53" y="241"/>
                    <a:pt x="53" y="241"/>
                  </a:cubicBezTo>
                  <a:cubicBezTo>
                    <a:pt x="54" y="241"/>
                    <a:pt x="54" y="241"/>
                    <a:pt x="54" y="241"/>
                  </a:cubicBezTo>
                  <a:cubicBezTo>
                    <a:pt x="60" y="239"/>
                    <a:pt x="60" y="239"/>
                    <a:pt x="60" y="239"/>
                  </a:cubicBezTo>
                  <a:cubicBezTo>
                    <a:pt x="66" y="240"/>
                    <a:pt x="69" y="242"/>
                    <a:pt x="69" y="244"/>
                  </a:cubicBezTo>
                  <a:cubicBezTo>
                    <a:pt x="66" y="247"/>
                    <a:pt x="66" y="247"/>
                    <a:pt x="66" y="247"/>
                  </a:cubicBezTo>
                  <a:cubicBezTo>
                    <a:pt x="66" y="248"/>
                    <a:pt x="66" y="248"/>
                    <a:pt x="66" y="248"/>
                  </a:cubicBezTo>
                  <a:cubicBezTo>
                    <a:pt x="66" y="249"/>
                    <a:pt x="68" y="250"/>
                    <a:pt x="71" y="251"/>
                  </a:cubicBezTo>
                  <a:cubicBezTo>
                    <a:pt x="72" y="252"/>
                    <a:pt x="72" y="252"/>
                    <a:pt x="72" y="252"/>
                  </a:cubicBezTo>
                  <a:cubicBezTo>
                    <a:pt x="70" y="265"/>
                    <a:pt x="68" y="271"/>
                    <a:pt x="66" y="271"/>
                  </a:cubicBezTo>
                  <a:cubicBezTo>
                    <a:pt x="65" y="271"/>
                    <a:pt x="65" y="271"/>
                    <a:pt x="65" y="271"/>
                  </a:cubicBezTo>
                  <a:cubicBezTo>
                    <a:pt x="62" y="269"/>
                    <a:pt x="49" y="267"/>
                    <a:pt x="26" y="266"/>
                  </a:cubicBezTo>
                  <a:cubicBezTo>
                    <a:pt x="10" y="265"/>
                    <a:pt x="2" y="262"/>
                    <a:pt x="2" y="259"/>
                  </a:cubicBezTo>
                  <a:cubicBezTo>
                    <a:pt x="2" y="253"/>
                    <a:pt x="2" y="253"/>
                    <a:pt x="2" y="253"/>
                  </a:cubicBezTo>
                  <a:cubicBezTo>
                    <a:pt x="2" y="252"/>
                    <a:pt x="3" y="250"/>
                    <a:pt x="4" y="248"/>
                  </a:cubicBezTo>
                  <a:cubicBezTo>
                    <a:pt x="4" y="245"/>
                    <a:pt x="4" y="245"/>
                    <a:pt x="4" y="245"/>
                  </a:cubicBezTo>
                  <a:cubicBezTo>
                    <a:pt x="2" y="241"/>
                    <a:pt x="0" y="239"/>
                    <a:pt x="0" y="238"/>
                  </a:cubicBezTo>
                  <a:cubicBezTo>
                    <a:pt x="1" y="237"/>
                    <a:pt x="7" y="237"/>
                    <a:pt x="17" y="236"/>
                  </a:cubicBezTo>
                  <a:cubicBezTo>
                    <a:pt x="19" y="236"/>
                    <a:pt x="20" y="232"/>
                    <a:pt x="21" y="222"/>
                  </a:cubicBezTo>
                  <a:cubicBezTo>
                    <a:pt x="23" y="221"/>
                    <a:pt x="24" y="218"/>
                    <a:pt x="25" y="211"/>
                  </a:cubicBezTo>
                  <a:cubicBezTo>
                    <a:pt x="27" y="209"/>
                    <a:pt x="28" y="207"/>
                    <a:pt x="28" y="205"/>
                  </a:cubicBezTo>
                  <a:cubicBezTo>
                    <a:pt x="28" y="205"/>
                    <a:pt x="28" y="205"/>
                    <a:pt x="28" y="205"/>
                  </a:cubicBezTo>
                  <a:cubicBezTo>
                    <a:pt x="28" y="201"/>
                    <a:pt x="26" y="197"/>
                    <a:pt x="24" y="193"/>
                  </a:cubicBezTo>
                  <a:cubicBezTo>
                    <a:pt x="28" y="184"/>
                    <a:pt x="28" y="184"/>
                    <a:pt x="28" y="184"/>
                  </a:cubicBezTo>
                  <a:cubicBezTo>
                    <a:pt x="29" y="184"/>
                    <a:pt x="30" y="158"/>
                    <a:pt x="30" y="105"/>
                  </a:cubicBezTo>
                  <a:cubicBezTo>
                    <a:pt x="36" y="52"/>
                    <a:pt x="36" y="52"/>
                    <a:pt x="36" y="52"/>
                  </a:cubicBezTo>
                  <a:cubicBezTo>
                    <a:pt x="36" y="36"/>
                    <a:pt x="36" y="36"/>
                    <a:pt x="36" y="36"/>
                  </a:cubicBezTo>
                  <a:cubicBezTo>
                    <a:pt x="36" y="31"/>
                    <a:pt x="34" y="28"/>
                    <a:pt x="30" y="28"/>
                  </a:cubicBezTo>
                  <a:cubicBezTo>
                    <a:pt x="19" y="28"/>
                    <a:pt x="19" y="28"/>
                    <a:pt x="19" y="28"/>
                  </a:cubicBezTo>
                  <a:cubicBezTo>
                    <a:pt x="11" y="30"/>
                    <a:pt x="11" y="30"/>
                    <a:pt x="11" y="30"/>
                  </a:cubicBezTo>
                  <a:cubicBezTo>
                    <a:pt x="10" y="30"/>
                    <a:pt x="9" y="27"/>
                    <a:pt x="8" y="20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8" y="6"/>
                    <a:pt x="10" y="1"/>
                    <a:pt x="13" y="1"/>
                  </a:cubicBezTo>
                  <a:close/>
                  <a:moveTo>
                    <a:pt x="8" y="247"/>
                  </a:moveTo>
                  <a:cubicBezTo>
                    <a:pt x="8" y="248"/>
                    <a:pt x="8" y="248"/>
                    <a:pt x="8" y="248"/>
                  </a:cubicBezTo>
                  <a:cubicBezTo>
                    <a:pt x="11" y="248"/>
                    <a:pt x="11" y="248"/>
                    <a:pt x="11" y="248"/>
                  </a:cubicBezTo>
                  <a:cubicBezTo>
                    <a:pt x="23" y="248"/>
                    <a:pt x="23" y="248"/>
                    <a:pt x="23" y="248"/>
                  </a:cubicBezTo>
                  <a:cubicBezTo>
                    <a:pt x="23" y="246"/>
                    <a:pt x="20" y="245"/>
                    <a:pt x="12" y="244"/>
                  </a:cubicBezTo>
                  <a:cubicBezTo>
                    <a:pt x="10" y="244"/>
                    <a:pt x="8" y="245"/>
                    <a:pt x="8" y="247"/>
                  </a:cubicBezTo>
                  <a:close/>
                  <a:moveTo>
                    <a:pt x="12" y="258"/>
                  </a:moveTo>
                  <a:cubicBezTo>
                    <a:pt x="12" y="259"/>
                    <a:pt x="12" y="259"/>
                    <a:pt x="12" y="259"/>
                  </a:cubicBezTo>
                  <a:cubicBezTo>
                    <a:pt x="13" y="259"/>
                    <a:pt x="13" y="259"/>
                    <a:pt x="13" y="259"/>
                  </a:cubicBezTo>
                  <a:cubicBezTo>
                    <a:pt x="16" y="259"/>
                    <a:pt x="22" y="260"/>
                    <a:pt x="30" y="264"/>
                  </a:cubicBezTo>
                  <a:cubicBezTo>
                    <a:pt x="44" y="264"/>
                    <a:pt x="54" y="265"/>
                    <a:pt x="62" y="266"/>
                  </a:cubicBezTo>
                  <a:cubicBezTo>
                    <a:pt x="63" y="266"/>
                    <a:pt x="63" y="266"/>
                    <a:pt x="63" y="266"/>
                  </a:cubicBezTo>
                  <a:cubicBezTo>
                    <a:pt x="64" y="265"/>
                    <a:pt x="64" y="265"/>
                    <a:pt x="64" y="265"/>
                  </a:cubicBezTo>
                  <a:cubicBezTo>
                    <a:pt x="64" y="264"/>
                    <a:pt x="64" y="264"/>
                    <a:pt x="64" y="264"/>
                  </a:cubicBezTo>
                  <a:cubicBezTo>
                    <a:pt x="64" y="262"/>
                    <a:pt x="53" y="261"/>
                    <a:pt x="30" y="261"/>
                  </a:cubicBezTo>
                  <a:cubicBezTo>
                    <a:pt x="26" y="258"/>
                    <a:pt x="21" y="257"/>
                    <a:pt x="15" y="257"/>
                  </a:cubicBezTo>
                  <a:cubicBezTo>
                    <a:pt x="13" y="257"/>
                    <a:pt x="12" y="258"/>
                    <a:pt x="12" y="258"/>
                  </a:cubicBezTo>
                  <a:close/>
                  <a:moveTo>
                    <a:pt x="15" y="10"/>
                  </a:moveTo>
                  <a:cubicBezTo>
                    <a:pt x="15" y="10"/>
                    <a:pt x="15" y="10"/>
                    <a:pt x="15" y="10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6" y="11"/>
                    <a:pt x="16" y="11"/>
                    <a:pt x="16" y="11"/>
                  </a:cubicBezTo>
                  <a:lnTo>
                    <a:pt x="15" y="10"/>
                  </a:lnTo>
                  <a:close/>
                  <a:moveTo>
                    <a:pt x="21" y="6"/>
                  </a:moveTo>
                  <a:cubicBezTo>
                    <a:pt x="21" y="7"/>
                    <a:pt x="21" y="7"/>
                    <a:pt x="21" y="7"/>
                  </a:cubicBezTo>
                  <a:cubicBezTo>
                    <a:pt x="24" y="9"/>
                    <a:pt x="28" y="10"/>
                    <a:pt x="33" y="10"/>
                  </a:cubicBezTo>
                  <a:cubicBezTo>
                    <a:pt x="34" y="9"/>
                    <a:pt x="34" y="9"/>
                    <a:pt x="34" y="9"/>
                  </a:cubicBezTo>
                  <a:cubicBezTo>
                    <a:pt x="29" y="7"/>
                    <a:pt x="24" y="6"/>
                    <a:pt x="21" y="6"/>
                  </a:cubicBezTo>
                  <a:close/>
                  <a:moveTo>
                    <a:pt x="25" y="13"/>
                  </a:moveTo>
                  <a:cubicBezTo>
                    <a:pt x="24" y="13"/>
                    <a:pt x="24" y="13"/>
                    <a:pt x="24" y="13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9" y="15"/>
                    <a:pt x="29" y="15"/>
                    <a:pt x="29" y="15"/>
                  </a:cubicBezTo>
                  <a:cubicBezTo>
                    <a:pt x="29" y="13"/>
                    <a:pt x="29" y="13"/>
                    <a:pt x="29" y="13"/>
                  </a:cubicBezTo>
                  <a:lnTo>
                    <a:pt x="25" y="13"/>
                  </a:lnTo>
                  <a:close/>
                  <a:moveTo>
                    <a:pt x="25" y="235"/>
                  </a:moveTo>
                  <a:cubicBezTo>
                    <a:pt x="25" y="237"/>
                    <a:pt x="29" y="238"/>
                    <a:pt x="37" y="239"/>
                  </a:cubicBezTo>
                  <a:cubicBezTo>
                    <a:pt x="38" y="239"/>
                    <a:pt x="38" y="239"/>
                    <a:pt x="38" y="239"/>
                  </a:cubicBezTo>
                  <a:cubicBezTo>
                    <a:pt x="39" y="238"/>
                    <a:pt x="39" y="238"/>
                    <a:pt x="39" y="238"/>
                  </a:cubicBezTo>
                  <a:cubicBezTo>
                    <a:pt x="39" y="235"/>
                    <a:pt x="39" y="235"/>
                    <a:pt x="39" y="235"/>
                  </a:cubicBezTo>
                  <a:cubicBezTo>
                    <a:pt x="38" y="235"/>
                    <a:pt x="37" y="234"/>
                    <a:pt x="36" y="234"/>
                  </a:cubicBezTo>
                  <a:cubicBezTo>
                    <a:pt x="29" y="234"/>
                    <a:pt x="29" y="234"/>
                    <a:pt x="29" y="234"/>
                  </a:cubicBezTo>
                  <a:cubicBezTo>
                    <a:pt x="26" y="234"/>
                    <a:pt x="25" y="235"/>
                    <a:pt x="25" y="235"/>
                  </a:cubicBezTo>
                  <a:close/>
                  <a:moveTo>
                    <a:pt x="28" y="19"/>
                  </a:moveTo>
                  <a:cubicBezTo>
                    <a:pt x="26" y="19"/>
                    <a:pt x="26" y="19"/>
                    <a:pt x="26" y="19"/>
                  </a:cubicBezTo>
                  <a:cubicBezTo>
                    <a:pt x="26" y="20"/>
                    <a:pt x="26" y="20"/>
                    <a:pt x="26" y="20"/>
                  </a:cubicBezTo>
                  <a:cubicBezTo>
                    <a:pt x="26" y="21"/>
                    <a:pt x="27" y="21"/>
                    <a:pt x="29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2" y="19"/>
                    <a:pt x="32" y="19"/>
                    <a:pt x="32" y="19"/>
                  </a:cubicBezTo>
                  <a:lnTo>
                    <a:pt x="28" y="19"/>
                  </a:lnTo>
                  <a:close/>
                  <a:moveTo>
                    <a:pt x="43" y="64"/>
                  </a:moveTo>
                  <a:cubicBezTo>
                    <a:pt x="43" y="65"/>
                    <a:pt x="42" y="70"/>
                    <a:pt x="42" y="77"/>
                  </a:cubicBezTo>
                  <a:cubicBezTo>
                    <a:pt x="45" y="77"/>
                    <a:pt x="47" y="79"/>
                    <a:pt x="47" y="84"/>
                  </a:cubicBezTo>
                  <a:cubicBezTo>
                    <a:pt x="47" y="84"/>
                    <a:pt x="47" y="84"/>
                    <a:pt x="47" y="84"/>
                  </a:cubicBezTo>
                  <a:cubicBezTo>
                    <a:pt x="48" y="82"/>
                    <a:pt x="48" y="80"/>
                    <a:pt x="48" y="76"/>
                  </a:cubicBezTo>
                  <a:cubicBezTo>
                    <a:pt x="48" y="71"/>
                    <a:pt x="48" y="71"/>
                    <a:pt x="48" y="71"/>
                  </a:cubicBezTo>
                  <a:cubicBezTo>
                    <a:pt x="48" y="71"/>
                    <a:pt x="48" y="71"/>
                    <a:pt x="48" y="71"/>
                  </a:cubicBezTo>
                  <a:cubicBezTo>
                    <a:pt x="46" y="75"/>
                    <a:pt x="46" y="75"/>
                    <a:pt x="46" y="75"/>
                  </a:cubicBezTo>
                  <a:cubicBezTo>
                    <a:pt x="45" y="75"/>
                    <a:pt x="45" y="75"/>
                    <a:pt x="45" y="75"/>
                  </a:cubicBezTo>
                  <a:cubicBezTo>
                    <a:pt x="45" y="73"/>
                    <a:pt x="45" y="73"/>
                    <a:pt x="45" y="73"/>
                  </a:cubicBezTo>
                  <a:cubicBezTo>
                    <a:pt x="45" y="71"/>
                    <a:pt x="46" y="70"/>
                    <a:pt x="46" y="70"/>
                  </a:cubicBezTo>
                  <a:cubicBezTo>
                    <a:pt x="48" y="71"/>
                    <a:pt x="48" y="71"/>
                    <a:pt x="48" y="71"/>
                  </a:cubicBezTo>
                  <a:cubicBezTo>
                    <a:pt x="48" y="69"/>
                    <a:pt x="46" y="67"/>
                    <a:pt x="43" y="64"/>
                  </a:cubicBezTo>
                  <a:close/>
                  <a:moveTo>
                    <a:pt x="47" y="53"/>
                  </a:moveTo>
                  <a:cubicBezTo>
                    <a:pt x="46" y="54"/>
                    <a:pt x="46" y="54"/>
                    <a:pt x="46" y="54"/>
                  </a:cubicBezTo>
                  <a:cubicBezTo>
                    <a:pt x="46" y="55"/>
                    <a:pt x="46" y="55"/>
                    <a:pt x="46" y="55"/>
                  </a:cubicBezTo>
                  <a:cubicBezTo>
                    <a:pt x="47" y="56"/>
                    <a:pt x="47" y="56"/>
                    <a:pt x="47" y="56"/>
                  </a:cubicBezTo>
                  <a:cubicBezTo>
                    <a:pt x="49" y="56"/>
                    <a:pt x="49" y="56"/>
                    <a:pt x="49" y="56"/>
                  </a:cubicBezTo>
                  <a:cubicBezTo>
                    <a:pt x="49" y="55"/>
                    <a:pt x="49" y="55"/>
                    <a:pt x="49" y="55"/>
                  </a:cubicBezTo>
                  <a:cubicBezTo>
                    <a:pt x="47" y="53"/>
                    <a:pt x="47" y="53"/>
                    <a:pt x="47" y="53"/>
                  </a:cubicBezTo>
                  <a:close/>
                  <a:moveTo>
                    <a:pt x="47" y="42"/>
                  </a:moveTo>
                  <a:cubicBezTo>
                    <a:pt x="46" y="43"/>
                    <a:pt x="46" y="43"/>
                    <a:pt x="46" y="43"/>
                  </a:cubicBezTo>
                  <a:cubicBezTo>
                    <a:pt x="46" y="46"/>
                    <a:pt x="46" y="46"/>
                    <a:pt x="46" y="46"/>
                  </a:cubicBezTo>
                  <a:cubicBezTo>
                    <a:pt x="47" y="47"/>
                    <a:pt x="47" y="47"/>
                    <a:pt x="47" y="47"/>
                  </a:cubicBezTo>
                  <a:cubicBezTo>
                    <a:pt x="49" y="46"/>
                    <a:pt x="49" y="46"/>
                    <a:pt x="49" y="46"/>
                  </a:cubicBezTo>
                  <a:cubicBezTo>
                    <a:pt x="49" y="44"/>
                    <a:pt x="49" y="44"/>
                    <a:pt x="49" y="44"/>
                  </a:cubicBezTo>
                  <a:lnTo>
                    <a:pt x="47" y="42"/>
                  </a:lnTo>
                  <a:close/>
                  <a:moveTo>
                    <a:pt x="51" y="150"/>
                  </a:moveTo>
                  <a:cubicBezTo>
                    <a:pt x="51" y="153"/>
                    <a:pt x="51" y="153"/>
                    <a:pt x="51" y="153"/>
                  </a:cubicBezTo>
                  <a:cubicBezTo>
                    <a:pt x="53" y="153"/>
                    <a:pt x="53" y="153"/>
                    <a:pt x="53" y="153"/>
                  </a:cubicBezTo>
                  <a:cubicBezTo>
                    <a:pt x="55" y="153"/>
                    <a:pt x="56" y="151"/>
                    <a:pt x="57" y="146"/>
                  </a:cubicBezTo>
                  <a:cubicBezTo>
                    <a:pt x="58" y="146"/>
                    <a:pt x="58" y="146"/>
                    <a:pt x="58" y="146"/>
                  </a:cubicBezTo>
                  <a:cubicBezTo>
                    <a:pt x="58" y="144"/>
                    <a:pt x="58" y="144"/>
                    <a:pt x="58" y="144"/>
                  </a:cubicBezTo>
                  <a:cubicBezTo>
                    <a:pt x="57" y="144"/>
                    <a:pt x="57" y="144"/>
                    <a:pt x="57" y="144"/>
                  </a:cubicBezTo>
                  <a:cubicBezTo>
                    <a:pt x="56" y="145"/>
                    <a:pt x="54" y="147"/>
                    <a:pt x="51" y="150"/>
                  </a:cubicBezTo>
                  <a:close/>
                  <a:moveTo>
                    <a:pt x="55" y="8"/>
                  </a:moveTo>
                  <a:cubicBezTo>
                    <a:pt x="54" y="9"/>
                    <a:pt x="54" y="9"/>
                    <a:pt x="54" y="9"/>
                  </a:cubicBezTo>
                  <a:cubicBezTo>
                    <a:pt x="54" y="11"/>
                    <a:pt x="55" y="12"/>
                    <a:pt x="57" y="12"/>
                  </a:cubicBezTo>
                  <a:cubicBezTo>
                    <a:pt x="57" y="12"/>
                    <a:pt x="57" y="12"/>
                    <a:pt x="57" y="12"/>
                  </a:cubicBezTo>
                  <a:cubicBezTo>
                    <a:pt x="59" y="12"/>
                    <a:pt x="60" y="12"/>
                    <a:pt x="60" y="10"/>
                  </a:cubicBezTo>
                  <a:cubicBezTo>
                    <a:pt x="60" y="10"/>
                    <a:pt x="60" y="10"/>
                    <a:pt x="60" y="10"/>
                  </a:cubicBezTo>
                  <a:cubicBezTo>
                    <a:pt x="59" y="8"/>
                    <a:pt x="59" y="8"/>
                    <a:pt x="59" y="8"/>
                  </a:cubicBezTo>
                  <a:lnTo>
                    <a:pt x="55" y="8"/>
                  </a:lnTo>
                  <a:close/>
                  <a:moveTo>
                    <a:pt x="55" y="157"/>
                  </a:moveTo>
                  <a:cubicBezTo>
                    <a:pt x="56" y="158"/>
                    <a:pt x="56" y="158"/>
                    <a:pt x="56" y="158"/>
                  </a:cubicBezTo>
                  <a:cubicBezTo>
                    <a:pt x="59" y="158"/>
                    <a:pt x="59" y="158"/>
                    <a:pt x="59" y="158"/>
                  </a:cubicBezTo>
                  <a:cubicBezTo>
                    <a:pt x="60" y="158"/>
                    <a:pt x="61" y="157"/>
                    <a:pt x="62" y="157"/>
                  </a:cubicBezTo>
                  <a:cubicBezTo>
                    <a:pt x="60" y="155"/>
                    <a:pt x="60" y="155"/>
                    <a:pt x="60" y="155"/>
                  </a:cubicBezTo>
                  <a:cubicBezTo>
                    <a:pt x="59" y="155"/>
                    <a:pt x="59" y="155"/>
                    <a:pt x="59" y="155"/>
                  </a:cubicBezTo>
                  <a:cubicBezTo>
                    <a:pt x="57" y="155"/>
                    <a:pt x="56" y="156"/>
                    <a:pt x="55" y="157"/>
                  </a:cubicBezTo>
                  <a:close/>
                  <a:moveTo>
                    <a:pt x="58" y="248"/>
                  </a:moveTo>
                  <a:cubicBezTo>
                    <a:pt x="57" y="248"/>
                    <a:pt x="57" y="248"/>
                    <a:pt x="57" y="248"/>
                  </a:cubicBezTo>
                  <a:cubicBezTo>
                    <a:pt x="57" y="250"/>
                    <a:pt x="57" y="250"/>
                    <a:pt x="57" y="250"/>
                  </a:cubicBezTo>
                  <a:cubicBezTo>
                    <a:pt x="59" y="252"/>
                    <a:pt x="59" y="252"/>
                    <a:pt x="59" y="252"/>
                  </a:cubicBezTo>
                  <a:cubicBezTo>
                    <a:pt x="61" y="252"/>
                    <a:pt x="61" y="252"/>
                    <a:pt x="61" y="252"/>
                  </a:cubicBezTo>
                  <a:cubicBezTo>
                    <a:pt x="63" y="250"/>
                    <a:pt x="63" y="250"/>
                    <a:pt x="63" y="250"/>
                  </a:cubicBezTo>
                  <a:cubicBezTo>
                    <a:pt x="63" y="250"/>
                    <a:pt x="63" y="250"/>
                    <a:pt x="63" y="250"/>
                  </a:cubicBezTo>
                  <a:cubicBezTo>
                    <a:pt x="60" y="248"/>
                    <a:pt x="60" y="248"/>
                    <a:pt x="60" y="248"/>
                  </a:cubicBezTo>
                  <a:lnTo>
                    <a:pt x="58" y="248"/>
                  </a:lnTo>
                  <a:close/>
                  <a:moveTo>
                    <a:pt x="60" y="243"/>
                  </a:moveTo>
                  <a:cubicBezTo>
                    <a:pt x="59" y="243"/>
                    <a:pt x="59" y="243"/>
                    <a:pt x="59" y="243"/>
                  </a:cubicBezTo>
                  <a:cubicBezTo>
                    <a:pt x="59" y="244"/>
                    <a:pt x="59" y="244"/>
                    <a:pt x="59" y="244"/>
                  </a:cubicBezTo>
                  <a:cubicBezTo>
                    <a:pt x="60" y="244"/>
                    <a:pt x="60" y="244"/>
                    <a:pt x="60" y="244"/>
                  </a:cubicBezTo>
                  <a:lnTo>
                    <a:pt x="60" y="243"/>
                  </a:lnTo>
                  <a:close/>
                  <a:moveTo>
                    <a:pt x="70" y="131"/>
                  </a:moveTo>
                  <a:cubicBezTo>
                    <a:pt x="71" y="131"/>
                    <a:pt x="71" y="131"/>
                    <a:pt x="71" y="131"/>
                  </a:cubicBezTo>
                  <a:cubicBezTo>
                    <a:pt x="73" y="129"/>
                    <a:pt x="75" y="127"/>
                    <a:pt x="75" y="127"/>
                  </a:cubicBezTo>
                  <a:cubicBezTo>
                    <a:pt x="74" y="127"/>
                    <a:pt x="74" y="127"/>
                    <a:pt x="74" y="127"/>
                  </a:cubicBezTo>
                  <a:cubicBezTo>
                    <a:pt x="71" y="128"/>
                    <a:pt x="70" y="129"/>
                    <a:pt x="70" y="131"/>
                  </a:cubicBezTo>
                  <a:close/>
                  <a:moveTo>
                    <a:pt x="85" y="137"/>
                  </a:moveTo>
                  <a:cubicBezTo>
                    <a:pt x="84" y="138"/>
                    <a:pt x="84" y="138"/>
                    <a:pt x="84" y="138"/>
                  </a:cubicBezTo>
                  <a:cubicBezTo>
                    <a:pt x="84" y="140"/>
                    <a:pt x="84" y="140"/>
                    <a:pt x="84" y="140"/>
                  </a:cubicBezTo>
                  <a:cubicBezTo>
                    <a:pt x="85" y="140"/>
                    <a:pt x="85" y="140"/>
                    <a:pt x="85" y="140"/>
                  </a:cubicBezTo>
                  <a:cubicBezTo>
                    <a:pt x="86" y="138"/>
                    <a:pt x="86" y="138"/>
                    <a:pt x="86" y="138"/>
                  </a:cubicBezTo>
                  <a:cubicBezTo>
                    <a:pt x="86" y="137"/>
                    <a:pt x="86" y="137"/>
                    <a:pt x="86" y="137"/>
                  </a:cubicBezTo>
                  <a:lnTo>
                    <a:pt x="85" y="137"/>
                  </a:lnTo>
                  <a:close/>
                  <a:moveTo>
                    <a:pt x="102" y="120"/>
                  </a:moveTo>
                  <a:cubicBezTo>
                    <a:pt x="99" y="120"/>
                    <a:pt x="99" y="120"/>
                    <a:pt x="99" y="120"/>
                  </a:cubicBezTo>
                  <a:cubicBezTo>
                    <a:pt x="99" y="121"/>
                    <a:pt x="99" y="121"/>
                    <a:pt x="99" y="121"/>
                  </a:cubicBezTo>
                  <a:cubicBezTo>
                    <a:pt x="100" y="122"/>
                    <a:pt x="100" y="122"/>
                    <a:pt x="100" y="122"/>
                  </a:cubicBezTo>
                  <a:cubicBezTo>
                    <a:pt x="103" y="122"/>
                    <a:pt x="103" y="122"/>
                    <a:pt x="103" y="122"/>
                  </a:cubicBezTo>
                  <a:cubicBezTo>
                    <a:pt x="103" y="121"/>
                    <a:pt x="103" y="121"/>
                    <a:pt x="103" y="121"/>
                  </a:cubicBezTo>
                  <a:lnTo>
                    <a:pt x="102" y="120"/>
                  </a:lnTo>
                  <a:close/>
                  <a:moveTo>
                    <a:pt x="105" y="131"/>
                  </a:moveTo>
                  <a:cubicBezTo>
                    <a:pt x="104" y="132"/>
                    <a:pt x="104" y="132"/>
                    <a:pt x="104" y="132"/>
                  </a:cubicBezTo>
                  <a:cubicBezTo>
                    <a:pt x="105" y="132"/>
                    <a:pt x="105" y="132"/>
                    <a:pt x="105" y="132"/>
                  </a:cubicBezTo>
                  <a:cubicBezTo>
                    <a:pt x="105" y="131"/>
                    <a:pt x="105" y="131"/>
                    <a:pt x="105" y="131"/>
                  </a:cubicBezTo>
                  <a:close/>
                  <a:moveTo>
                    <a:pt x="111" y="127"/>
                  </a:moveTo>
                  <a:cubicBezTo>
                    <a:pt x="109" y="128"/>
                    <a:pt x="109" y="128"/>
                    <a:pt x="109" y="128"/>
                  </a:cubicBezTo>
                  <a:cubicBezTo>
                    <a:pt x="109" y="129"/>
                    <a:pt x="109" y="129"/>
                    <a:pt x="109" y="129"/>
                  </a:cubicBezTo>
                  <a:cubicBezTo>
                    <a:pt x="114" y="132"/>
                    <a:pt x="117" y="133"/>
                    <a:pt x="119" y="133"/>
                  </a:cubicBezTo>
                  <a:cubicBezTo>
                    <a:pt x="120" y="132"/>
                    <a:pt x="120" y="132"/>
                    <a:pt x="120" y="132"/>
                  </a:cubicBezTo>
                  <a:cubicBezTo>
                    <a:pt x="120" y="130"/>
                    <a:pt x="117" y="129"/>
                    <a:pt x="111" y="127"/>
                  </a:cubicBezTo>
                  <a:close/>
                  <a:moveTo>
                    <a:pt x="119" y="101"/>
                  </a:moveTo>
                  <a:cubicBezTo>
                    <a:pt x="119" y="101"/>
                    <a:pt x="119" y="101"/>
                    <a:pt x="119" y="101"/>
                  </a:cubicBezTo>
                  <a:cubicBezTo>
                    <a:pt x="119" y="101"/>
                    <a:pt x="119" y="101"/>
                    <a:pt x="119" y="101"/>
                  </a:cubicBezTo>
                  <a:cubicBezTo>
                    <a:pt x="119" y="102"/>
                    <a:pt x="120" y="103"/>
                    <a:pt x="123" y="103"/>
                  </a:cubicBezTo>
                  <a:cubicBezTo>
                    <a:pt x="123" y="103"/>
                    <a:pt x="123" y="103"/>
                    <a:pt x="123" y="103"/>
                  </a:cubicBezTo>
                  <a:cubicBezTo>
                    <a:pt x="123" y="102"/>
                    <a:pt x="122" y="101"/>
                    <a:pt x="119" y="101"/>
                  </a:cubicBezTo>
                  <a:close/>
                  <a:moveTo>
                    <a:pt x="132" y="136"/>
                  </a:moveTo>
                  <a:cubicBezTo>
                    <a:pt x="132" y="137"/>
                    <a:pt x="132" y="137"/>
                    <a:pt x="132" y="137"/>
                  </a:cubicBezTo>
                  <a:cubicBezTo>
                    <a:pt x="132" y="139"/>
                    <a:pt x="133" y="140"/>
                    <a:pt x="135" y="140"/>
                  </a:cubicBezTo>
                  <a:cubicBezTo>
                    <a:pt x="135" y="140"/>
                    <a:pt x="135" y="140"/>
                    <a:pt x="135" y="140"/>
                  </a:cubicBezTo>
                  <a:cubicBezTo>
                    <a:pt x="135" y="138"/>
                    <a:pt x="134" y="136"/>
                    <a:pt x="132" y="136"/>
                  </a:cubicBezTo>
                  <a:close/>
                  <a:moveTo>
                    <a:pt x="141" y="263"/>
                  </a:moveTo>
                  <a:cubicBezTo>
                    <a:pt x="137" y="263"/>
                    <a:pt x="137" y="263"/>
                    <a:pt x="137" y="263"/>
                  </a:cubicBezTo>
                  <a:cubicBezTo>
                    <a:pt x="137" y="264"/>
                    <a:pt x="137" y="264"/>
                    <a:pt x="137" y="264"/>
                  </a:cubicBezTo>
                  <a:cubicBezTo>
                    <a:pt x="138" y="265"/>
                    <a:pt x="139" y="266"/>
                    <a:pt x="142" y="266"/>
                  </a:cubicBezTo>
                  <a:cubicBezTo>
                    <a:pt x="146" y="266"/>
                    <a:pt x="146" y="266"/>
                    <a:pt x="146" y="266"/>
                  </a:cubicBezTo>
                  <a:cubicBezTo>
                    <a:pt x="146" y="265"/>
                    <a:pt x="146" y="265"/>
                    <a:pt x="146" y="265"/>
                  </a:cubicBezTo>
                  <a:cubicBezTo>
                    <a:pt x="146" y="264"/>
                    <a:pt x="144" y="264"/>
                    <a:pt x="141" y="263"/>
                  </a:cubicBezTo>
                  <a:close/>
                  <a:moveTo>
                    <a:pt x="138" y="109"/>
                  </a:moveTo>
                  <a:cubicBezTo>
                    <a:pt x="138" y="110"/>
                    <a:pt x="138" y="110"/>
                    <a:pt x="138" y="110"/>
                  </a:cubicBezTo>
                  <a:cubicBezTo>
                    <a:pt x="139" y="112"/>
                    <a:pt x="141" y="112"/>
                    <a:pt x="144" y="112"/>
                  </a:cubicBezTo>
                  <a:cubicBezTo>
                    <a:pt x="144" y="111"/>
                    <a:pt x="144" y="111"/>
                    <a:pt x="144" y="111"/>
                  </a:cubicBezTo>
                  <a:cubicBezTo>
                    <a:pt x="143" y="110"/>
                    <a:pt x="141" y="109"/>
                    <a:pt x="138" y="109"/>
                  </a:cubicBezTo>
                  <a:close/>
                  <a:moveTo>
                    <a:pt x="140" y="258"/>
                  </a:moveTo>
                  <a:cubicBezTo>
                    <a:pt x="139" y="259"/>
                    <a:pt x="139" y="259"/>
                    <a:pt x="139" y="259"/>
                  </a:cubicBezTo>
                  <a:cubicBezTo>
                    <a:pt x="139" y="259"/>
                    <a:pt x="139" y="259"/>
                    <a:pt x="139" y="259"/>
                  </a:cubicBezTo>
                  <a:cubicBezTo>
                    <a:pt x="140" y="260"/>
                    <a:pt x="140" y="260"/>
                    <a:pt x="140" y="260"/>
                  </a:cubicBezTo>
                  <a:cubicBezTo>
                    <a:pt x="141" y="260"/>
                    <a:pt x="141" y="260"/>
                    <a:pt x="141" y="260"/>
                  </a:cubicBezTo>
                  <a:cubicBezTo>
                    <a:pt x="141" y="259"/>
                    <a:pt x="141" y="259"/>
                    <a:pt x="141" y="259"/>
                  </a:cubicBezTo>
                  <a:lnTo>
                    <a:pt x="140" y="258"/>
                  </a:lnTo>
                  <a:close/>
                  <a:moveTo>
                    <a:pt x="140" y="254"/>
                  </a:moveTo>
                  <a:cubicBezTo>
                    <a:pt x="140" y="254"/>
                    <a:pt x="140" y="254"/>
                    <a:pt x="140" y="254"/>
                  </a:cubicBezTo>
                  <a:cubicBezTo>
                    <a:pt x="144" y="254"/>
                    <a:pt x="144" y="254"/>
                    <a:pt x="144" y="254"/>
                  </a:cubicBezTo>
                  <a:cubicBezTo>
                    <a:pt x="155" y="254"/>
                    <a:pt x="155" y="254"/>
                    <a:pt x="155" y="254"/>
                  </a:cubicBezTo>
                  <a:cubicBezTo>
                    <a:pt x="156" y="253"/>
                    <a:pt x="156" y="253"/>
                    <a:pt x="156" y="253"/>
                  </a:cubicBezTo>
                  <a:cubicBezTo>
                    <a:pt x="156" y="253"/>
                    <a:pt x="156" y="253"/>
                    <a:pt x="156" y="253"/>
                  </a:cubicBezTo>
                  <a:cubicBezTo>
                    <a:pt x="153" y="251"/>
                    <a:pt x="149" y="251"/>
                    <a:pt x="144" y="251"/>
                  </a:cubicBezTo>
                  <a:cubicBezTo>
                    <a:pt x="142" y="251"/>
                    <a:pt x="140" y="252"/>
                    <a:pt x="140" y="254"/>
                  </a:cubicBezTo>
                  <a:close/>
                  <a:moveTo>
                    <a:pt x="151" y="150"/>
                  </a:moveTo>
                  <a:cubicBezTo>
                    <a:pt x="153" y="145"/>
                    <a:pt x="153" y="145"/>
                    <a:pt x="153" y="145"/>
                  </a:cubicBezTo>
                  <a:cubicBezTo>
                    <a:pt x="154" y="147"/>
                    <a:pt x="155" y="148"/>
                    <a:pt x="155" y="149"/>
                  </a:cubicBezTo>
                  <a:cubicBezTo>
                    <a:pt x="156" y="151"/>
                    <a:pt x="157" y="151"/>
                    <a:pt x="158" y="151"/>
                  </a:cubicBezTo>
                  <a:cubicBezTo>
                    <a:pt x="158" y="149"/>
                    <a:pt x="158" y="149"/>
                    <a:pt x="158" y="149"/>
                  </a:cubicBezTo>
                  <a:cubicBezTo>
                    <a:pt x="158" y="144"/>
                    <a:pt x="154" y="138"/>
                    <a:pt x="148" y="132"/>
                  </a:cubicBezTo>
                  <a:cubicBezTo>
                    <a:pt x="146" y="131"/>
                    <a:pt x="146" y="131"/>
                    <a:pt x="146" y="131"/>
                  </a:cubicBezTo>
                  <a:cubicBezTo>
                    <a:pt x="144" y="131"/>
                    <a:pt x="144" y="131"/>
                    <a:pt x="144" y="131"/>
                  </a:cubicBezTo>
                  <a:cubicBezTo>
                    <a:pt x="144" y="133"/>
                    <a:pt x="144" y="133"/>
                    <a:pt x="144" y="133"/>
                  </a:cubicBezTo>
                  <a:cubicBezTo>
                    <a:pt x="148" y="136"/>
                    <a:pt x="150" y="140"/>
                    <a:pt x="153" y="144"/>
                  </a:cubicBezTo>
                  <a:cubicBezTo>
                    <a:pt x="149" y="149"/>
                    <a:pt x="149" y="149"/>
                    <a:pt x="149" y="149"/>
                  </a:cubicBezTo>
                  <a:lnTo>
                    <a:pt x="151" y="150"/>
                  </a:lnTo>
                  <a:close/>
                  <a:moveTo>
                    <a:pt x="147" y="241"/>
                  </a:moveTo>
                  <a:cubicBezTo>
                    <a:pt x="147" y="243"/>
                    <a:pt x="147" y="243"/>
                    <a:pt x="147" y="243"/>
                  </a:cubicBezTo>
                  <a:cubicBezTo>
                    <a:pt x="150" y="243"/>
                    <a:pt x="150" y="243"/>
                    <a:pt x="150" y="243"/>
                  </a:cubicBezTo>
                  <a:cubicBezTo>
                    <a:pt x="151" y="242"/>
                    <a:pt x="151" y="242"/>
                    <a:pt x="151" y="242"/>
                  </a:cubicBezTo>
                  <a:cubicBezTo>
                    <a:pt x="151" y="240"/>
                    <a:pt x="151" y="240"/>
                    <a:pt x="151" y="240"/>
                  </a:cubicBezTo>
                  <a:cubicBezTo>
                    <a:pt x="150" y="239"/>
                    <a:pt x="150" y="239"/>
                    <a:pt x="150" y="239"/>
                  </a:cubicBezTo>
                  <a:cubicBezTo>
                    <a:pt x="149" y="239"/>
                    <a:pt x="148" y="240"/>
                    <a:pt x="147" y="241"/>
                  </a:cubicBezTo>
                  <a:close/>
                  <a:moveTo>
                    <a:pt x="153" y="144"/>
                  </a:moveTo>
                  <a:cubicBezTo>
                    <a:pt x="153" y="144"/>
                    <a:pt x="153" y="144"/>
                    <a:pt x="153" y="144"/>
                  </a:cubicBezTo>
                  <a:cubicBezTo>
                    <a:pt x="153" y="144"/>
                    <a:pt x="153" y="144"/>
                    <a:pt x="153" y="144"/>
                  </a:cubicBezTo>
                  <a:cubicBezTo>
                    <a:pt x="153" y="143"/>
                    <a:pt x="153" y="143"/>
                    <a:pt x="153" y="143"/>
                  </a:cubicBezTo>
                  <a:lnTo>
                    <a:pt x="153" y="144"/>
                  </a:lnTo>
                  <a:close/>
                  <a:moveTo>
                    <a:pt x="162" y="226"/>
                  </a:moveTo>
                  <a:cubicBezTo>
                    <a:pt x="163" y="226"/>
                    <a:pt x="163" y="226"/>
                    <a:pt x="163" y="226"/>
                  </a:cubicBezTo>
                  <a:cubicBezTo>
                    <a:pt x="164" y="226"/>
                    <a:pt x="167" y="217"/>
                    <a:pt x="170" y="198"/>
                  </a:cubicBezTo>
                  <a:cubicBezTo>
                    <a:pt x="170" y="196"/>
                    <a:pt x="169" y="194"/>
                    <a:pt x="167" y="193"/>
                  </a:cubicBezTo>
                  <a:cubicBezTo>
                    <a:pt x="166" y="193"/>
                    <a:pt x="166" y="193"/>
                    <a:pt x="166" y="193"/>
                  </a:cubicBezTo>
                  <a:cubicBezTo>
                    <a:pt x="164" y="193"/>
                    <a:pt x="163" y="204"/>
                    <a:pt x="162" y="226"/>
                  </a:cubicBezTo>
                  <a:close/>
                  <a:moveTo>
                    <a:pt x="166" y="141"/>
                  </a:moveTo>
                  <a:cubicBezTo>
                    <a:pt x="165" y="142"/>
                    <a:pt x="165" y="142"/>
                    <a:pt x="165" y="142"/>
                  </a:cubicBezTo>
                  <a:cubicBezTo>
                    <a:pt x="165" y="142"/>
                    <a:pt x="165" y="142"/>
                    <a:pt x="165" y="142"/>
                  </a:cubicBezTo>
                  <a:cubicBezTo>
                    <a:pt x="167" y="144"/>
                    <a:pt x="167" y="144"/>
                    <a:pt x="167" y="144"/>
                  </a:cubicBezTo>
                  <a:cubicBezTo>
                    <a:pt x="168" y="144"/>
                    <a:pt x="168" y="144"/>
                    <a:pt x="168" y="144"/>
                  </a:cubicBezTo>
                  <a:cubicBezTo>
                    <a:pt x="168" y="143"/>
                    <a:pt x="168" y="143"/>
                    <a:pt x="168" y="143"/>
                  </a:cubicBezTo>
                  <a:cubicBezTo>
                    <a:pt x="166" y="141"/>
                    <a:pt x="166" y="141"/>
                    <a:pt x="166" y="141"/>
                  </a:cubicBezTo>
                  <a:close/>
                  <a:moveTo>
                    <a:pt x="168" y="187"/>
                  </a:moveTo>
                  <a:cubicBezTo>
                    <a:pt x="167" y="188"/>
                    <a:pt x="167" y="188"/>
                    <a:pt x="167" y="188"/>
                  </a:cubicBezTo>
                  <a:cubicBezTo>
                    <a:pt x="168" y="189"/>
                    <a:pt x="168" y="189"/>
                    <a:pt x="168" y="189"/>
                  </a:cubicBezTo>
                  <a:cubicBezTo>
                    <a:pt x="169" y="189"/>
                    <a:pt x="169" y="189"/>
                    <a:pt x="169" y="189"/>
                  </a:cubicBezTo>
                  <a:cubicBezTo>
                    <a:pt x="169" y="188"/>
                    <a:pt x="169" y="188"/>
                    <a:pt x="169" y="188"/>
                  </a:cubicBezTo>
                  <a:lnTo>
                    <a:pt x="168" y="18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9642" tIns="44821" rIns="89642" bIns="44821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16" name="Freeform 14"/>
            <p:cNvSpPr>
              <a:spLocks noEditPoints="1"/>
            </p:cNvSpPr>
            <p:nvPr/>
          </p:nvSpPr>
          <p:spPr bwMode="auto">
            <a:xfrm>
              <a:off x="5326063" y="5468938"/>
              <a:ext cx="136525" cy="144463"/>
            </a:xfrm>
            <a:custGeom>
              <a:avLst/>
              <a:gdLst>
                <a:gd name="T0" fmla="*/ 149 w 175"/>
                <a:gd name="T1" fmla="*/ 27 h 184"/>
                <a:gd name="T2" fmla="*/ 161 w 175"/>
                <a:gd name="T3" fmla="*/ 46 h 184"/>
                <a:gd name="T4" fmla="*/ 168 w 175"/>
                <a:gd name="T5" fmla="*/ 58 h 184"/>
                <a:gd name="T6" fmla="*/ 174 w 175"/>
                <a:gd name="T7" fmla="*/ 80 h 184"/>
                <a:gd name="T8" fmla="*/ 108 w 175"/>
                <a:gd name="T9" fmla="*/ 182 h 184"/>
                <a:gd name="T10" fmla="*/ 8 w 175"/>
                <a:gd name="T11" fmla="*/ 128 h 184"/>
                <a:gd name="T12" fmla="*/ 61 w 175"/>
                <a:gd name="T13" fmla="*/ 9 h 184"/>
                <a:gd name="T14" fmla="*/ 6 w 175"/>
                <a:gd name="T15" fmla="*/ 111 h 184"/>
                <a:gd name="T16" fmla="*/ 15 w 175"/>
                <a:gd name="T17" fmla="*/ 124 h 184"/>
                <a:gd name="T18" fmla="*/ 21 w 175"/>
                <a:gd name="T19" fmla="*/ 141 h 184"/>
                <a:gd name="T20" fmla="*/ 20 w 175"/>
                <a:gd name="T21" fmla="*/ 65 h 184"/>
                <a:gd name="T22" fmla="*/ 25 w 175"/>
                <a:gd name="T23" fmla="*/ 56 h 184"/>
                <a:gd name="T24" fmla="*/ 26 w 175"/>
                <a:gd name="T25" fmla="*/ 99 h 184"/>
                <a:gd name="T26" fmla="*/ 27 w 175"/>
                <a:gd name="T27" fmla="*/ 100 h 184"/>
                <a:gd name="T28" fmla="*/ 27 w 175"/>
                <a:gd name="T29" fmla="*/ 149 h 184"/>
                <a:gd name="T30" fmla="*/ 28 w 175"/>
                <a:gd name="T31" fmla="*/ 148 h 184"/>
                <a:gd name="T32" fmla="*/ 57 w 175"/>
                <a:gd name="T33" fmla="*/ 147 h 184"/>
                <a:gd name="T34" fmla="*/ 125 w 175"/>
                <a:gd name="T35" fmla="*/ 142 h 184"/>
                <a:gd name="T36" fmla="*/ 144 w 175"/>
                <a:gd name="T37" fmla="*/ 68 h 184"/>
                <a:gd name="T38" fmla="*/ 62 w 175"/>
                <a:gd name="T39" fmla="*/ 44 h 184"/>
                <a:gd name="T40" fmla="*/ 36 w 175"/>
                <a:gd name="T41" fmla="*/ 161 h 184"/>
                <a:gd name="T42" fmla="*/ 54 w 175"/>
                <a:gd name="T43" fmla="*/ 167 h 184"/>
                <a:gd name="T44" fmla="*/ 40 w 175"/>
                <a:gd name="T45" fmla="*/ 56 h 184"/>
                <a:gd name="T46" fmla="*/ 39 w 175"/>
                <a:gd name="T47" fmla="*/ 53 h 184"/>
                <a:gd name="T48" fmla="*/ 64 w 175"/>
                <a:gd name="T49" fmla="*/ 14 h 184"/>
                <a:gd name="T50" fmla="*/ 94 w 175"/>
                <a:gd name="T51" fmla="*/ 9 h 184"/>
                <a:gd name="T52" fmla="*/ 52 w 175"/>
                <a:gd name="T53" fmla="*/ 30 h 184"/>
                <a:gd name="T54" fmla="*/ 46 w 175"/>
                <a:gd name="T55" fmla="*/ 44 h 184"/>
                <a:gd name="T56" fmla="*/ 48 w 175"/>
                <a:gd name="T57" fmla="*/ 44 h 184"/>
                <a:gd name="T58" fmla="*/ 58 w 175"/>
                <a:gd name="T59" fmla="*/ 170 h 184"/>
                <a:gd name="T60" fmla="*/ 60 w 175"/>
                <a:gd name="T61" fmla="*/ 165 h 184"/>
                <a:gd name="T62" fmla="*/ 71 w 175"/>
                <a:gd name="T63" fmla="*/ 167 h 184"/>
                <a:gd name="T64" fmla="*/ 99 w 175"/>
                <a:gd name="T65" fmla="*/ 19 h 184"/>
                <a:gd name="T66" fmla="*/ 72 w 175"/>
                <a:gd name="T67" fmla="*/ 34 h 184"/>
                <a:gd name="T68" fmla="*/ 103 w 175"/>
                <a:gd name="T69" fmla="*/ 30 h 184"/>
                <a:gd name="T70" fmla="*/ 95 w 175"/>
                <a:gd name="T71" fmla="*/ 174 h 184"/>
                <a:gd name="T72" fmla="*/ 107 w 175"/>
                <a:gd name="T73" fmla="*/ 174 h 184"/>
                <a:gd name="T74" fmla="*/ 102 w 175"/>
                <a:gd name="T75" fmla="*/ 8 h 184"/>
                <a:gd name="T76" fmla="*/ 114 w 175"/>
                <a:gd name="T77" fmla="*/ 11 h 184"/>
                <a:gd name="T78" fmla="*/ 102 w 175"/>
                <a:gd name="T79" fmla="*/ 24 h 184"/>
                <a:gd name="T80" fmla="*/ 108 w 175"/>
                <a:gd name="T81" fmla="*/ 20 h 184"/>
                <a:gd name="T82" fmla="*/ 119 w 175"/>
                <a:gd name="T83" fmla="*/ 25 h 184"/>
                <a:gd name="T84" fmla="*/ 122 w 175"/>
                <a:gd name="T85" fmla="*/ 173 h 184"/>
                <a:gd name="T86" fmla="*/ 125 w 175"/>
                <a:gd name="T87" fmla="*/ 40 h 184"/>
                <a:gd name="T88" fmla="*/ 120 w 175"/>
                <a:gd name="T89" fmla="*/ 37 h 184"/>
                <a:gd name="T90" fmla="*/ 128 w 175"/>
                <a:gd name="T91" fmla="*/ 16 h 184"/>
                <a:gd name="T92" fmla="*/ 142 w 175"/>
                <a:gd name="T93" fmla="*/ 42 h 184"/>
                <a:gd name="T94" fmla="*/ 132 w 175"/>
                <a:gd name="T95" fmla="*/ 32 h 184"/>
                <a:gd name="T96" fmla="*/ 151 w 175"/>
                <a:gd name="T97" fmla="*/ 51 h 184"/>
                <a:gd name="T98" fmla="*/ 155 w 175"/>
                <a:gd name="T99" fmla="*/ 132 h 184"/>
                <a:gd name="T100" fmla="*/ 159 w 175"/>
                <a:gd name="T101" fmla="*/ 125 h 184"/>
                <a:gd name="T102" fmla="*/ 164 w 175"/>
                <a:gd name="T103" fmla="*/ 126 h 184"/>
                <a:gd name="T104" fmla="*/ 161 w 175"/>
                <a:gd name="T105" fmla="*/ 125 h 184"/>
                <a:gd name="T106" fmla="*/ 170 w 175"/>
                <a:gd name="T107" fmla="*/ 108 h 184"/>
                <a:gd name="T108" fmla="*/ 164 w 175"/>
                <a:gd name="T109" fmla="*/ 105 h 184"/>
                <a:gd name="T110" fmla="*/ 170 w 175"/>
                <a:gd name="T111" fmla="*/ 84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75" h="184">
                  <a:moveTo>
                    <a:pt x="97" y="0"/>
                  </a:moveTo>
                  <a:cubicBezTo>
                    <a:pt x="107" y="3"/>
                    <a:pt x="107" y="3"/>
                    <a:pt x="107" y="3"/>
                  </a:cubicBezTo>
                  <a:cubicBezTo>
                    <a:pt x="111" y="3"/>
                    <a:pt x="111" y="3"/>
                    <a:pt x="111" y="3"/>
                  </a:cubicBezTo>
                  <a:cubicBezTo>
                    <a:pt x="124" y="10"/>
                    <a:pt x="137" y="18"/>
                    <a:pt x="149" y="27"/>
                  </a:cubicBezTo>
                  <a:cubicBezTo>
                    <a:pt x="161" y="38"/>
                    <a:pt x="167" y="46"/>
                    <a:pt x="167" y="51"/>
                  </a:cubicBezTo>
                  <a:cubicBezTo>
                    <a:pt x="167" y="51"/>
                    <a:pt x="167" y="51"/>
                    <a:pt x="167" y="51"/>
                  </a:cubicBezTo>
                  <a:cubicBezTo>
                    <a:pt x="165" y="48"/>
                    <a:pt x="163" y="46"/>
                    <a:pt x="161" y="46"/>
                  </a:cubicBezTo>
                  <a:cubicBezTo>
                    <a:pt x="161" y="46"/>
                    <a:pt x="161" y="46"/>
                    <a:pt x="161" y="46"/>
                  </a:cubicBezTo>
                  <a:cubicBezTo>
                    <a:pt x="160" y="46"/>
                    <a:pt x="159" y="47"/>
                    <a:pt x="159" y="48"/>
                  </a:cubicBezTo>
                  <a:cubicBezTo>
                    <a:pt x="160" y="50"/>
                    <a:pt x="163" y="55"/>
                    <a:pt x="166" y="61"/>
                  </a:cubicBezTo>
                  <a:cubicBezTo>
                    <a:pt x="167" y="61"/>
                    <a:pt x="167" y="61"/>
                    <a:pt x="167" y="61"/>
                  </a:cubicBezTo>
                  <a:cubicBezTo>
                    <a:pt x="167" y="61"/>
                    <a:pt x="168" y="60"/>
                    <a:pt x="168" y="58"/>
                  </a:cubicBezTo>
                  <a:cubicBezTo>
                    <a:pt x="169" y="58"/>
                    <a:pt x="169" y="58"/>
                    <a:pt x="169" y="58"/>
                  </a:cubicBezTo>
                  <a:cubicBezTo>
                    <a:pt x="170" y="58"/>
                    <a:pt x="170" y="62"/>
                    <a:pt x="171" y="68"/>
                  </a:cubicBezTo>
                  <a:cubicBezTo>
                    <a:pt x="175" y="76"/>
                    <a:pt x="175" y="76"/>
                    <a:pt x="175" y="76"/>
                  </a:cubicBezTo>
                  <a:cubicBezTo>
                    <a:pt x="174" y="80"/>
                    <a:pt x="174" y="80"/>
                    <a:pt x="174" y="80"/>
                  </a:cubicBezTo>
                  <a:cubicBezTo>
                    <a:pt x="175" y="93"/>
                    <a:pt x="175" y="93"/>
                    <a:pt x="175" y="93"/>
                  </a:cubicBezTo>
                  <a:cubicBezTo>
                    <a:pt x="173" y="99"/>
                    <a:pt x="172" y="107"/>
                    <a:pt x="170" y="117"/>
                  </a:cubicBezTo>
                  <a:cubicBezTo>
                    <a:pt x="169" y="122"/>
                    <a:pt x="158" y="139"/>
                    <a:pt x="137" y="168"/>
                  </a:cubicBezTo>
                  <a:cubicBezTo>
                    <a:pt x="127" y="178"/>
                    <a:pt x="118" y="182"/>
                    <a:pt x="108" y="182"/>
                  </a:cubicBezTo>
                  <a:cubicBezTo>
                    <a:pt x="100" y="183"/>
                    <a:pt x="90" y="184"/>
                    <a:pt x="80" y="184"/>
                  </a:cubicBezTo>
                  <a:cubicBezTo>
                    <a:pt x="73" y="184"/>
                    <a:pt x="73" y="184"/>
                    <a:pt x="73" y="184"/>
                  </a:cubicBezTo>
                  <a:cubicBezTo>
                    <a:pt x="69" y="184"/>
                    <a:pt x="58" y="180"/>
                    <a:pt x="41" y="173"/>
                  </a:cubicBezTo>
                  <a:cubicBezTo>
                    <a:pt x="19" y="154"/>
                    <a:pt x="8" y="139"/>
                    <a:pt x="8" y="128"/>
                  </a:cubicBezTo>
                  <a:cubicBezTo>
                    <a:pt x="5" y="122"/>
                    <a:pt x="2" y="116"/>
                    <a:pt x="0" y="110"/>
                  </a:cubicBezTo>
                  <a:cubicBezTo>
                    <a:pt x="0" y="107"/>
                    <a:pt x="3" y="97"/>
                    <a:pt x="10" y="79"/>
                  </a:cubicBezTo>
                  <a:cubicBezTo>
                    <a:pt x="10" y="68"/>
                    <a:pt x="12" y="60"/>
                    <a:pt x="18" y="56"/>
                  </a:cubicBezTo>
                  <a:cubicBezTo>
                    <a:pt x="29" y="32"/>
                    <a:pt x="43" y="16"/>
                    <a:pt x="61" y="9"/>
                  </a:cubicBezTo>
                  <a:cubicBezTo>
                    <a:pt x="76" y="3"/>
                    <a:pt x="88" y="0"/>
                    <a:pt x="97" y="0"/>
                  </a:cubicBezTo>
                  <a:close/>
                  <a:moveTo>
                    <a:pt x="6" y="107"/>
                  </a:moveTo>
                  <a:cubicBezTo>
                    <a:pt x="5" y="108"/>
                    <a:pt x="5" y="108"/>
                    <a:pt x="5" y="108"/>
                  </a:cubicBezTo>
                  <a:cubicBezTo>
                    <a:pt x="5" y="110"/>
                    <a:pt x="6" y="111"/>
                    <a:pt x="6" y="111"/>
                  </a:cubicBezTo>
                  <a:cubicBezTo>
                    <a:pt x="7" y="111"/>
                    <a:pt x="7" y="111"/>
                    <a:pt x="7" y="111"/>
                  </a:cubicBezTo>
                  <a:cubicBezTo>
                    <a:pt x="7" y="109"/>
                    <a:pt x="7" y="109"/>
                    <a:pt x="7" y="109"/>
                  </a:cubicBezTo>
                  <a:cubicBezTo>
                    <a:pt x="6" y="107"/>
                    <a:pt x="6" y="107"/>
                    <a:pt x="6" y="107"/>
                  </a:cubicBezTo>
                  <a:close/>
                  <a:moveTo>
                    <a:pt x="15" y="124"/>
                  </a:moveTo>
                  <a:cubicBezTo>
                    <a:pt x="13" y="125"/>
                    <a:pt x="13" y="125"/>
                    <a:pt x="13" y="125"/>
                  </a:cubicBezTo>
                  <a:cubicBezTo>
                    <a:pt x="13" y="128"/>
                    <a:pt x="13" y="128"/>
                    <a:pt x="13" y="128"/>
                  </a:cubicBezTo>
                  <a:cubicBezTo>
                    <a:pt x="14" y="136"/>
                    <a:pt x="16" y="140"/>
                    <a:pt x="20" y="141"/>
                  </a:cubicBezTo>
                  <a:cubicBezTo>
                    <a:pt x="21" y="141"/>
                    <a:pt x="21" y="141"/>
                    <a:pt x="21" y="141"/>
                  </a:cubicBezTo>
                  <a:cubicBezTo>
                    <a:pt x="21" y="141"/>
                    <a:pt x="21" y="141"/>
                    <a:pt x="21" y="141"/>
                  </a:cubicBezTo>
                  <a:cubicBezTo>
                    <a:pt x="19" y="130"/>
                    <a:pt x="17" y="124"/>
                    <a:pt x="15" y="124"/>
                  </a:cubicBezTo>
                  <a:close/>
                  <a:moveTo>
                    <a:pt x="17" y="68"/>
                  </a:moveTo>
                  <a:cubicBezTo>
                    <a:pt x="18" y="68"/>
                    <a:pt x="19" y="67"/>
                    <a:pt x="20" y="65"/>
                  </a:cubicBezTo>
                  <a:cubicBezTo>
                    <a:pt x="20" y="65"/>
                    <a:pt x="20" y="65"/>
                    <a:pt x="20" y="65"/>
                  </a:cubicBezTo>
                  <a:cubicBezTo>
                    <a:pt x="18" y="65"/>
                    <a:pt x="17" y="66"/>
                    <a:pt x="17" y="68"/>
                  </a:cubicBezTo>
                  <a:close/>
                  <a:moveTo>
                    <a:pt x="24" y="56"/>
                  </a:moveTo>
                  <a:cubicBezTo>
                    <a:pt x="25" y="56"/>
                    <a:pt x="25" y="56"/>
                    <a:pt x="25" y="56"/>
                  </a:cubicBezTo>
                  <a:cubicBezTo>
                    <a:pt x="26" y="55"/>
                    <a:pt x="26" y="54"/>
                    <a:pt x="26" y="53"/>
                  </a:cubicBezTo>
                  <a:cubicBezTo>
                    <a:pt x="25" y="53"/>
                    <a:pt x="25" y="53"/>
                    <a:pt x="25" y="53"/>
                  </a:cubicBezTo>
                  <a:cubicBezTo>
                    <a:pt x="25" y="53"/>
                    <a:pt x="24" y="54"/>
                    <a:pt x="24" y="56"/>
                  </a:cubicBezTo>
                  <a:close/>
                  <a:moveTo>
                    <a:pt x="26" y="99"/>
                  </a:moveTo>
                  <a:cubicBezTo>
                    <a:pt x="25" y="101"/>
                    <a:pt x="25" y="101"/>
                    <a:pt x="25" y="101"/>
                  </a:cubicBezTo>
                  <a:cubicBezTo>
                    <a:pt x="25" y="101"/>
                    <a:pt x="25" y="101"/>
                    <a:pt x="25" y="101"/>
                  </a:cubicBezTo>
                  <a:cubicBezTo>
                    <a:pt x="26" y="101"/>
                    <a:pt x="26" y="101"/>
                    <a:pt x="26" y="101"/>
                  </a:cubicBezTo>
                  <a:cubicBezTo>
                    <a:pt x="27" y="100"/>
                    <a:pt x="27" y="100"/>
                    <a:pt x="27" y="100"/>
                  </a:cubicBezTo>
                  <a:cubicBezTo>
                    <a:pt x="27" y="99"/>
                    <a:pt x="27" y="99"/>
                    <a:pt x="27" y="99"/>
                  </a:cubicBezTo>
                  <a:lnTo>
                    <a:pt x="26" y="99"/>
                  </a:lnTo>
                  <a:close/>
                  <a:moveTo>
                    <a:pt x="28" y="148"/>
                  </a:moveTo>
                  <a:cubicBezTo>
                    <a:pt x="27" y="149"/>
                    <a:pt x="27" y="149"/>
                    <a:pt x="27" y="149"/>
                  </a:cubicBezTo>
                  <a:cubicBezTo>
                    <a:pt x="27" y="149"/>
                    <a:pt x="27" y="149"/>
                    <a:pt x="27" y="149"/>
                  </a:cubicBezTo>
                  <a:cubicBezTo>
                    <a:pt x="30" y="152"/>
                    <a:pt x="30" y="152"/>
                    <a:pt x="30" y="152"/>
                  </a:cubicBezTo>
                  <a:cubicBezTo>
                    <a:pt x="31" y="152"/>
                    <a:pt x="31" y="152"/>
                    <a:pt x="31" y="152"/>
                  </a:cubicBezTo>
                  <a:cubicBezTo>
                    <a:pt x="31" y="151"/>
                    <a:pt x="30" y="149"/>
                    <a:pt x="28" y="148"/>
                  </a:cubicBezTo>
                  <a:close/>
                  <a:moveTo>
                    <a:pt x="32" y="114"/>
                  </a:moveTo>
                  <a:cubicBezTo>
                    <a:pt x="32" y="116"/>
                    <a:pt x="32" y="116"/>
                    <a:pt x="32" y="116"/>
                  </a:cubicBezTo>
                  <a:cubicBezTo>
                    <a:pt x="36" y="123"/>
                    <a:pt x="39" y="130"/>
                    <a:pt x="43" y="137"/>
                  </a:cubicBezTo>
                  <a:cubicBezTo>
                    <a:pt x="43" y="139"/>
                    <a:pt x="48" y="143"/>
                    <a:pt x="57" y="147"/>
                  </a:cubicBezTo>
                  <a:cubicBezTo>
                    <a:pt x="61" y="152"/>
                    <a:pt x="70" y="156"/>
                    <a:pt x="81" y="159"/>
                  </a:cubicBezTo>
                  <a:cubicBezTo>
                    <a:pt x="88" y="160"/>
                    <a:pt x="88" y="160"/>
                    <a:pt x="88" y="160"/>
                  </a:cubicBezTo>
                  <a:cubicBezTo>
                    <a:pt x="98" y="158"/>
                    <a:pt x="106" y="155"/>
                    <a:pt x="112" y="153"/>
                  </a:cubicBezTo>
                  <a:cubicBezTo>
                    <a:pt x="125" y="142"/>
                    <a:pt x="125" y="142"/>
                    <a:pt x="125" y="142"/>
                  </a:cubicBezTo>
                  <a:cubicBezTo>
                    <a:pt x="138" y="128"/>
                    <a:pt x="145" y="115"/>
                    <a:pt x="144" y="106"/>
                  </a:cubicBezTo>
                  <a:cubicBezTo>
                    <a:pt x="144" y="102"/>
                    <a:pt x="144" y="102"/>
                    <a:pt x="144" y="102"/>
                  </a:cubicBezTo>
                  <a:cubicBezTo>
                    <a:pt x="143" y="98"/>
                    <a:pt x="142" y="92"/>
                    <a:pt x="142" y="84"/>
                  </a:cubicBezTo>
                  <a:cubicBezTo>
                    <a:pt x="142" y="77"/>
                    <a:pt x="143" y="71"/>
                    <a:pt x="144" y="68"/>
                  </a:cubicBezTo>
                  <a:cubicBezTo>
                    <a:pt x="144" y="66"/>
                    <a:pt x="139" y="62"/>
                    <a:pt x="129" y="55"/>
                  </a:cubicBezTo>
                  <a:cubicBezTo>
                    <a:pt x="123" y="45"/>
                    <a:pt x="116" y="39"/>
                    <a:pt x="108" y="37"/>
                  </a:cubicBezTo>
                  <a:cubicBezTo>
                    <a:pt x="104" y="37"/>
                    <a:pt x="104" y="37"/>
                    <a:pt x="104" y="37"/>
                  </a:cubicBezTo>
                  <a:cubicBezTo>
                    <a:pt x="76" y="38"/>
                    <a:pt x="62" y="41"/>
                    <a:pt x="62" y="44"/>
                  </a:cubicBezTo>
                  <a:cubicBezTo>
                    <a:pt x="56" y="50"/>
                    <a:pt x="51" y="57"/>
                    <a:pt x="49" y="63"/>
                  </a:cubicBezTo>
                  <a:cubicBezTo>
                    <a:pt x="41" y="71"/>
                    <a:pt x="37" y="76"/>
                    <a:pt x="37" y="79"/>
                  </a:cubicBezTo>
                  <a:cubicBezTo>
                    <a:pt x="35" y="89"/>
                    <a:pt x="33" y="100"/>
                    <a:pt x="32" y="114"/>
                  </a:cubicBezTo>
                  <a:close/>
                  <a:moveTo>
                    <a:pt x="36" y="161"/>
                  </a:moveTo>
                  <a:cubicBezTo>
                    <a:pt x="33" y="161"/>
                    <a:pt x="33" y="161"/>
                    <a:pt x="33" y="161"/>
                  </a:cubicBezTo>
                  <a:cubicBezTo>
                    <a:pt x="33" y="162"/>
                    <a:pt x="33" y="162"/>
                    <a:pt x="33" y="162"/>
                  </a:cubicBezTo>
                  <a:cubicBezTo>
                    <a:pt x="36" y="165"/>
                    <a:pt x="42" y="167"/>
                    <a:pt x="50" y="167"/>
                  </a:cubicBezTo>
                  <a:cubicBezTo>
                    <a:pt x="54" y="167"/>
                    <a:pt x="54" y="167"/>
                    <a:pt x="54" y="167"/>
                  </a:cubicBezTo>
                  <a:cubicBezTo>
                    <a:pt x="53" y="165"/>
                    <a:pt x="47" y="163"/>
                    <a:pt x="36" y="161"/>
                  </a:cubicBezTo>
                  <a:close/>
                  <a:moveTo>
                    <a:pt x="39" y="53"/>
                  </a:moveTo>
                  <a:cubicBezTo>
                    <a:pt x="39" y="56"/>
                    <a:pt x="39" y="56"/>
                    <a:pt x="39" y="56"/>
                  </a:cubicBezTo>
                  <a:cubicBezTo>
                    <a:pt x="40" y="56"/>
                    <a:pt x="40" y="56"/>
                    <a:pt x="40" y="56"/>
                  </a:cubicBezTo>
                  <a:cubicBezTo>
                    <a:pt x="43" y="53"/>
                    <a:pt x="44" y="51"/>
                    <a:pt x="44" y="49"/>
                  </a:cubicBezTo>
                  <a:cubicBezTo>
                    <a:pt x="44" y="48"/>
                    <a:pt x="44" y="48"/>
                    <a:pt x="44" y="48"/>
                  </a:cubicBezTo>
                  <a:cubicBezTo>
                    <a:pt x="43" y="48"/>
                    <a:pt x="43" y="48"/>
                    <a:pt x="43" y="48"/>
                  </a:cubicBezTo>
                  <a:cubicBezTo>
                    <a:pt x="41" y="49"/>
                    <a:pt x="40" y="51"/>
                    <a:pt x="39" y="53"/>
                  </a:cubicBezTo>
                  <a:close/>
                  <a:moveTo>
                    <a:pt x="43" y="26"/>
                  </a:moveTo>
                  <a:cubicBezTo>
                    <a:pt x="42" y="28"/>
                    <a:pt x="42" y="28"/>
                    <a:pt x="42" y="28"/>
                  </a:cubicBezTo>
                  <a:cubicBezTo>
                    <a:pt x="42" y="30"/>
                    <a:pt x="42" y="30"/>
                    <a:pt x="42" y="30"/>
                  </a:cubicBezTo>
                  <a:cubicBezTo>
                    <a:pt x="44" y="30"/>
                    <a:pt x="51" y="25"/>
                    <a:pt x="64" y="14"/>
                  </a:cubicBezTo>
                  <a:cubicBezTo>
                    <a:pt x="67" y="13"/>
                    <a:pt x="67" y="13"/>
                    <a:pt x="67" y="13"/>
                  </a:cubicBezTo>
                  <a:cubicBezTo>
                    <a:pt x="69" y="14"/>
                    <a:pt x="69" y="14"/>
                    <a:pt x="69" y="14"/>
                  </a:cubicBezTo>
                  <a:cubicBezTo>
                    <a:pt x="86" y="12"/>
                    <a:pt x="94" y="10"/>
                    <a:pt x="94" y="9"/>
                  </a:cubicBezTo>
                  <a:cubicBezTo>
                    <a:pt x="94" y="9"/>
                    <a:pt x="94" y="9"/>
                    <a:pt x="94" y="9"/>
                  </a:cubicBezTo>
                  <a:cubicBezTo>
                    <a:pt x="88" y="8"/>
                    <a:pt x="88" y="8"/>
                    <a:pt x="88" y="8"/>
                  </a:cubicBezTo>
                  <a:cubicBezTo>
                    <a:pt x="71" y="8"/>
                    <a:pt x="57" y="14"/>
                    <a:pt x="43" y="26"/>
                  </a:cubicBezTo>
                  <a:close/>
                  <a:moveTo>
                    <a:pt x="46" y="34"/>
                  </a:moveTo>
                  <a:cubicBezTo>
                    <a:pt x="48" y="34"/>
                    <a:pt x="50" y="33"/>
                    <a:pt x="52" y="30"/>
                  </a:cubicBezTo>
                  <a:cubicBezTo>
                    <a:pt x="52" y="29"/>
                    <a:pt x="52" y="29"/>
                    <a:pt x="52" y="29"/>
                  </a:cubicBezTo>
                  <a:cubicBezTo>
                    <a:pt x="48" y="30"/>
                    <a:pt x="46" y="32"/>
                    <a:pt x="46" y="34"/>
                  </a:cubicBezTo>
                  <a:close/>
                  <a:moveTo>
                    <a:pt x="48" y="44"/>
                  </a:moveTo>
                  <a:cubicBezTo>
                    <a:pt x="46" y="44"/>
                    <a:pt x="46" y="44"/>
                    <a:pt x="46" y="44"/>
                  </a:cubicBezTo>
                  <a:cubicBezTo>
                    <a:pt x="46" y="46"/>
                    <a:pt x="46" y="46"/>
                    <a:pt x="46" y="46"/>
                  </a:cubicBezTo>
                  <a:cubicBezTo>
                    <a:pt x="47" y="46"/>
                    <a:pt x="47" y="46"/>
                    <a:pt x="47" y="46"/>
                  </a:cubicBezTo>
                  <a:cubicBezTo>
                    <a:pt x="48" y="45"/>
                    <a:pt x="48" y="45"/>
                    <a:pt x="48" y="45"/>
                  </a:cubicBezTo>
                  <a:lnTo>
                    <a:pt x="48" y="44"/>
                  </a:lnTo>
                  <a:close/>
                  <a:moveTo>
                    <a:pt x="53" y="170"/>
                  </a:moveTo>
                  <a:cubicBezTo>
                    <a:pt x="53" y="171"/>
                    <a:pt x="53" y="171"/>
                    <a:pt x="53" y="171"/>
                  </a:cubicBezTo>
                  <a:cubicBezTo>
                    <a:pt x="57" y="171"/>
                    <a:pt x="57" y="171"/>
                    <a:pt x="57" y="171"/>
                  </a:cubicBezTo>
                  <a:cubicBezTo>
                    <a:pt x="58" y="170"/>
                    <a:pt x="58" y="170"/>
                    <a:pt x="58" y="170"/>
                  </a:cubicBezTo>
                  <a:cubicBezTo>
                    <a:pt x="57" y="169"/>
                    <a:pt x="57" y="169"/>
                    <a:pt x="57" y="169"/>
                  </a:cubicBezTo>
                  <a:cubicBezTo>
                    <a:pt x="57" y="169"/>
                    <a:pt x="57" y="169"/>
                    <a:pt x="57" y="169"/>
                  </a:cubicBezTo>
                  <a:cubicBezTo>
                    <a:pt x="54" y="169"/>
                    <a:pt x="53" y="169"/>
                    <a:pt x="53" y="170"/>
                  </a:cubicBezTo>
                  <a:close/>
                  <a:moveTo>
                    <a:pt x="60" y="165"/>
                  </a:moveTo>
                  <a:cubicBezTo>
                    <a:pt x="60" y="166"/>
                    <a:pt x="60" y="166"/>
                    <a:pt x="60" y="166"/>
                  </a:cubicBezTo>
                  <a:cubicBezTo>
                    <a:pt x="60" y="168"/>
                    <a:pt x="64" y="168"/>
                    <a:pt x="70" y="168"/>
                  </a:cubicBezTo>
                  <a:cubicBezTo>
                    <a:pt x="71" y="168"/>
                    <a:pt x="71" y="168"/>
                    <a:pt x="71" y="168"/>
                  </a:cubicBezTo>
                  <a:cubicBezTo>
                    <a:pt x="71" y="167"/>
                    <a:pt x="71" y="167"/>
                    <a:pt x="71" y="167"/>
                  </a:cubicBezTo>
                  <a:cubicBezTo>
                    <a:pt x="68" y="166"/>
                    <a:pt x="64" y="165"/>
                    <a:pt x="60" y="165"/>
                  </a:cubicBezTo>
                  <a:close/>
                  <a:moveTo>
                    <a:pt x="71" y="22"/>
                  </a:moveTo>
                  <a:cubicBezTo>
                    <a:pt x="71" y="24"/>
                    <a:pt x="71" y="24"/>
                    <a:pt x="71" y="24"/>
                  </a:cubicBezTo>
                  <a:cubicBezTo>
                    <a:pt x="90" y="21"/>
                    <a:pt x="99" y="20"/>
                    <a:pt x="99" y="19"/>
                  </a:cubicBezTo>
                  <a:cubicBezTo>
                    <a:pt x="96" y="18"/>
                    <a:pt x="96" y="18"/>
                    <a:pt x="96" y="18"/>
                  </a:cubicBezTo>
                  <a:cubicBezTo>
                    <a:pt x="96" y="18"/>
                    <a:pt x="96" y="18"/>
                    <a:pt x="96" y="18"/>
                  </a:cubicBezTo>
                  <a:cubicBezTo>
                    <a:pt x="84" y="18"/>
                    <a:pt x="76" y="19"/>
                    <a:pt x="71" y="22"/>
                  </a:cubicBezTo>
                  <a:close/>
                  <a:moveTo>
                    <a:pt x="72" y="34"/>
                  </a:moveTo>
                  <a:cubicBezTo>
                    <a:pt x="72" y="34"/>
                    <a:pt x="72" y="34"/>
                    <a:pt x="72" y="34"/>
                  </a:cubicBezTo>
                  <a:cubicBezTo>
                    <a:pt x="72" y="35"/>
                    <a:pt x="72" y="35"/>
                    <a:pt x="72" y="35"/>
                  </a:cubicBezTo>
                  <a:cubicBezTo>
                    <a:pt x="77" y="35"/>
                    <a:pt x="77" y="35"/>
                    <a:pt x="77" y="35"/>
                  </a:cubicBezTo>
                  <a:cubicBezTo>
                    <a:pt x="103" y="30"/>
                    <a:pt x="103" y="30"/>
                    <a:pt x="103" y="30"/>
                  </a:cubicBezTo>
                  <a:cubicBezTo>
                    <a:pt x="103" y="29"/>
                    <a:pt x="103" y="29"/>
                    <a:pt x="103" y="29"/>
                  </a:cubicBezTo>
                  <a:cubicBezTo>
                    <a:pt x="96" y="27"/>
                    <a:pt x="96" y="27"/>
                    <a:pt x="96" y="27"/>
                  </a:cubicBezTo>
                  <a:cubicBezTo>
                    <a:pt x="80" y="29"/>
                    <a:pt x="72" y="32"/>
                    <a:pt x="72" y="34"/>
                  </a:cubicBezTo>
                  <a:close/>
                  <a:moveTo>
                    <a:pt x="95" y="174"/>
                  </a:moveTo>
                  <a:cubicBezTo>
                    <a:pt x="95" y="175"/>
                    <a:pt x="95" y="175"/>
                    <a:pt x="95" y="175"/>
                  </a:cubicBezTo>
                  <a:cubicBezTo>
                    <a:pt x="95" y="175"/>
                    <a:pt x="97" y="176"/>
                    <a:pt x="101" y="176"/>
                  </a:cubicBezTo>
                  <a:cubicBezTo>
                    <a:pt x="105" y="176"/>
                    <a:pt x="107" y="176"/>
                    <a:pt x="107" y="175"/>
                  </a:cubicBezTo>
                  <a:cubicBezTo>
                    <a:pt x="107" y="174"/>
                    <a:pt x="107" y="174"/>
                    <a:pt x="107" y="174"/>
                  </a:cubicBezTo>
                  <a:cubicBezTo>
                    <a:pt x="107" y="173"/>
                    <a:pt x="106" y="172"/>
                    <a:pt x="104" y="171"/>
                  </a:cubicBezTo>
                  <a:cubicBezTo>
                    <a:pt x="101" y="171"/>
                    <a:pt x="101" y="171"/>
                    <a:pt x="101" y="171"/>
                  </a:cubicBezTo>
                  <a:cubicBezTo>
                    <a:pt x="99" y="171"/>
                    <a:pt x="97" y="172"/>
                    <a:pt x="95" y="174"/>
                  </a:cubicBezTo>
                  <a:close/>
                  <a:moveTo>
                    <a:pt x="102" y="8"/>
                  </a:moveTo>
                  <a:cubicBezTo>
                    <a:pt x="103" y="11"/>
                    <a:pt x="105" y="13"/>
                    <a:pt x="110" y="13"/>
                  </a:cubicBezTo>
                  <a:cubicBezTo>
                    <a:pt x="113" y="13"/>
                    <a:pt x="113" y="13"/>
                    <a:pt x="113" y="13"/>
                  </a:cubicBezTo>
                  <a:cubicBezTo>
                    <a:pt x="114" y="13"/>
                    <a:pt x="114" y="13"/>
                    <a:pt x="114" y="13"/>
                  </a:cubicBezTo>
                  <a:cubicBezTo>
                    <a:pt x="114" y="11"/>
                    <a:pt x="114" y="11"/>
                    <a:pt x="114" y="11"/>
                  </a:cubicBezTo>
                  <a:cubicBezTo>
                    <a:pt x="114" y="9"/>
                    <a:pt x="111" y="7"/>
                    <a:pt x="106" y="7"/>
                  </a:cubicBezTo>
                  <a:cubicBezTo>
                    <a:pt x="103" y="7"/>
                    <a:pt x="102" y="7"/>
                    <a:pt x="102" y="8"/>
                  </a:cubicBezTo>
                  <a:close/>
                  <a:moveTo>
                    <a:pt x="102" y="24"/>
                  </a:moveTo>
                  <a:cubicBezTo>
                    <a:pt x="102" y="24"/>
                    <a:pt x="102" y="24"/>
                    <a:pt x="102" y="24"/>
                  </a:cubicBezTo>
                  <a:cubicBezTo>
                    <a:pt x="106" y="21"/>
                    <a:pt x="106" y="21"/>
                    <a:pt x="106" y="21"/>
                  </a:cubicBezTo>
                  <a:cubicBezTo>
                    <a:pt x="105" y="21"/>
                    <a:pt x="105" y="21"/>
                    <a:pt x="105" y="21"/>
                  </a:cubicBezTo>
                  <a:cubicBezTo>
                    <a:pt x="103" y="22"/>
                    <a:pt x="102" y="23"/>
                    <a:pt x="102" y="24"/>
                  </a:cubicBezTo>
                  <a:close/>
                  <a:moveTo>
                    <a:pt x="108" y="20"/>
                  </a:moveTo>
                  <a:cubicBezTo>
                    <a:pt x="108" y="20"/>
                    <a:pt x="108" y="20"/>
                    <a:pt x="108" y="20"/>
                  </a:cubicBezTo>
                  <a:cubicBezTo>
                    <a:pt x="112" y="24"/>
                    <a:pt x="116" y="26"/>
                    <a:pt x="119" y="26"/>
                  </a:cubicBezTo>
                  <a:cubicBezTo>
                    <a:pt x="119" y="25"/>
                    <a:pt x="119" y="25"/>
                    <a:pt x="119" y="25"/>
                  </a:cubicBezTo>
                  <a:cubicBezTo>
                    <a:pt x="119" y="25"/>
                    <a:pt x="119" y="25"/>
                    <a:pt x="119" y="25"/>
                  </a:cubicBezTo>
                  <a:cubicBezTo>
                    <a:pt x="115" y="21"/>
                    <a:pt x="112" y="20"/>
                    <a:pt x="108" y="20"/>
                  </a:cubicBezTo>
                  <a:close/>
                  <a:moveTo>
                    <a:pt x="115" y="176"/>
                  </a:moveTo>
                  <a:cubicBezTo>
                    <a:pt x="115" y="176"/>
                    <a:pt x="115" y="176"/>
                    <a:pt x="115" y="176"/>
                  </a:cubicBezTo>
                  <a:cubicBezTo>
                    <a:pt x="120" y="175"/>
                    <a:pt x="122" y="174"/>
                    <a:pt x="122" y="173"/>
                  </a:cubicBezTo>
                  <a:cubicBezTo>
                    <a:pt x="121" y="172"/>
                    <a:pt x="121" y="172"/>
                    <a:pt x="121" y="172"/>
                  </a:cubicBezTo>
                  <a:cubicBezTo>
                    <a:pt x="118" y="173"/>
                    <a:pt x="116" y="175"/>
                    <a:pt x="115" y="176"/>
                  </a:cubicBezTo>
                  <a:close/>
                  <a:moveTo>
                    <a:pt x="120" y="37"/>
                  </a:moveTo>
                  <a:cubicBezTo>
                    <a:pt x="122" y="39"/>
                    <a:pt x="124" y="40"/>
                    <a:pt x="125" y="40"/>
                  </a:cubicBezTo>
                  <a:cubicBezTo>
                    <a:pt x="126" y="39"/>
                    <a:pt x="126" y="39"/>
                    <a:pt x="126" y="39"/>
                  </a:cubicBezTo>
                  <a:cubicBezTo>
                    <a:pt x="126" y="39"/>
                    <a:pt x="126" y="39"/>
                    <a:pt x="126" y="39"/>
                  </a:cubicBezTo>
                  <a:cubicBezTo>
                    <a:pt x="126" y="37"/>
                    <a:pt x="125" y="35"/>
                    <a:pt x="123" y="35"/>
                  </a:cubicBezTo>
                  <a:cubicBezTo>
                    <a:pt x="121" y="36"/>
                    <a:pt x="120" y="36"/>
                    <a:pt x="120" y="37"/>
                  </a:cubicBezTo>
                  <a:close/>
                  <a:moveTo>
                    <a:pt x="127" y="16"/>
                  </a:moveTo>
                  <a:cubicBezTo>
                    <a:pt x="126" y="17"/>
                    <a:pt x="126" y="17"/>
                    <a:pt x="126" y="17"/>
                  </a:cubicBezTo>
                  <a:cubicBezTo>
                    <a:pt x="128" y="20"/>
                    <a:pt x="131" y="22"/>
                    <a:pt x="134" y="22"/>
                  </a:cubicBezTo>
                  <a:cubicBezTo>
                    <a:pt x="134" y="19"/>
                    <a:pt x="132" y="17"/>
                    <a:pt x="128" y="16"/>
                  </a:cubicBezTo>
                  <a:lnTo>
                    <a:pt x="127" y="16"/>
                  </a:lnTo>
                  <a:close/>
                  <a:moveTo>
                    <a:pt x="132" y="32"/>
                  </a:moveTo>
                  <a:cubicBezTo>
                    <a:pt x="132" y="33"/>
                    <a:pt x="132" y="33"/>
                    <a:pt x="132" y="33"/>
                  </a:cubicBezTo>
                  <a:cubicBezTo>
                    <a:pt x="133" y="35"/>
                    <a:pt x="136" y="38"/>
                    <a:pt x="142" y="42"/>
                  </a:cubicBezTo>
                  <a:cubicBezTo>
                    <a:pt x="144" y="42"/>
                    <a:pt x="144" y="42"/>
                    <a:pt x="144" y="42"/>
                  </a:cubicBezTo>
                  <a:cubicBezTo>
                    <a:pt x="144" y="40"/>
                    <a:pt x="144" y="40"/>
                    <a:pt x="144" y="40"/>
                  </a:cubicBezTo>
                  <a:cubicBezTo>
                    <a:pt x="144" y="40"/>
                    <a:pt x="144" y="40"/>
                    <a:pt x="144" y="40"/>
                  </a:cubicBezTo>
                  <a:cubicBezTo>
                    <a:pt x="143" y="38"/>
                    <a:pt x="139" y="36"/>
                    <a:pt x="132" y="32"/>
                  </a:cubicBezTo>
                  <a:close/>
                  <a:moveTo>
                    <a:pt x="140" y="43"/>
                  </a:moveTo>
                  <a:cubicBezTo>
                    <a:pt x="139" y="43"/>
                    <a:pt x="139" y="43"/>
                    <a:pt x="139" y="43"/>
                  </a:cubicBezTo>
                  <a:cubicBezTo>
                    <a:pt x="140" y="46"/>
                    <a:pt x="144" y="49"/>
                    <a:pt x="149" y="51"/>
                  </a:cubicBezTo>
                  <a:cubicBezTo>
                    <a:pt x="151" y="51"/>
                    <a:pt x="151" y="51"/>
                    <a:pt x="151" y="51"/>
                  </a:cubicBezTo>
                  <a:cubicBezTo>
                    <a:pt x="152" y="50"/>
                    <a:pt x="152" y="50"/>
                    <a:pt x="152" y="50"/>
                  </a:cubicBezTo>
                  <a:cubicBezTo>
                    <a:pt x="152" y="50"/>
                    <a:pt x="152" y="50"/>
                    <a:pt x="152" y="50"/>
                  </a:cubicBezTo>
                  <a:cubicBezTo>
                    <a:pt x="148" y="45"/>
                    <a:pt x="144" y="43"/>
                    <a:pt x="140" y="43"/>
                  </a:cubicBezTo>
                  <a:close/>
                  <a:moveTo>
                    <a:pt x="155" y="132"/>
                  </a:moveTo>
                  <a:cubicBezTo>
                    <a:pt x="155" y="132"/>
                    <a:pt x="155" y="132"/>
                    <a:pt x="155" y="132"/>
                  </a:cubicBezTo>
                  <a:cubicBezTo>
                    <a:pt x="157" y="132"/>
                    <a:pt x="159" y="130"/>
                    <a:pt x="161" y="126"/>
                  </a:cubicBezTo>
                  <a:cubicBezTo>
                    <a:pt x="161" y="125"/>
                    <a:pt x="161" y="125"/>
                    <a:pt x="161" y="125"/>
                  </a:cubicBezTo>
                  <a:cubicBezTo>
                    <a:pt x="159" y="125"/>
                    <a:pt x="159" y="125"/>
                    <a:pt x="159" y="125"/>
                  </a:cubicBezTo>
                  <a:cubicBezTo>
                    <a:pt x="158" y="125"/>
                    <a:pt x="157" y="128"/>
                    <a:pt x="155" y="132"/>
                  </a:cubicBezTo>
                  <a:close/>
                  <a:moveTo>
                    <a:pt x="161" y="125"/>
                  </a:moveTo>
                  <a:cubicBezTo>
                    <a:pt x="163" y="125"/>
                    <a:pt x="163" y="125"/>
                    <a:pt x="163" y="125"/>
                  </a:cubicBezTo>
                  <a:cubicBezTo>
                    <a:pt x="164" y="126"/>
                    <a:pt x="164" y="126"/>
                    <a:pt x="164" y="126"/>
                  </a:cubicBezTo>
                  <a:cubicBezTo>
                    <a:pt x="165" y="122"/>
                    <a:pt x="164" y="121"/>
                    <a:pt x="163" y="121"/>
                  </a:cubicBezTo>
                  <a:cubicBezTo>
                    <a:pt x="162" y="121"/>
                    <a:pt x="162" y="121"/>
                    <a:pt x="162" y="121"/>
                  </a:cubicBezTo>
                  <a:cubicBezTo>
                    <a:pt x="162" y="119"/>
                    <a:pt x="162" y="119"/>
                    <a:pt x="162" y="119"/>
                  </a:cubicBezTo>
                  <a:lnTo>
                    <a:pt x="161" y="125"/>
                  </a:lnTo>
                  <a:close/>
                  <a:moveTo>
                    <a:pt x="164" y="105"/>
                  </a:moveTo>
                  <a:cubicBezTo>
                    <a:pt x="164" y="112"/>
                    <a:pt x="165" y="116"/>
                    <a:pt x="166" y="117"/>
                  </a:cubicBezTo>
                  <a:cubicBezTo>
                    <a:pt x="167" y="117"/>
                    <a:pt x="167" y="117"/>
                    <a:pt x="167" y="117"/>
                  </a:cubicBezTo>
                  <a:cubicBezTo>
                    <a:pt x="167" y="114"/>
                    <a:pt x="168" y="111"/>
                    <a:pt x="170" y="108"/>
                  </a:cubicBezTo>
                  <a:cubicBezTo>
                    <a:pt x="170" y="107"/>
                    <a:pt x="170" y="107"/>
                    <a:pt x="170" y="107"/>
                  </a:cubicBezTo>
                  <a:cubicBezTo>
                    <a:pt x="166" y="102"/>
                    <a:pt x="166" y="102"/>
                    <a:pt x="166" y="102"/>
                  </a:cubicBezTo>
                  <a:cubicBezTo>
                    <a:pt x="165" y="102"/>
                    <a:pt x="165" y="102"/>
                    <a:pt x="165" y="102"/>
                  </a:cubicBezTo>
                  <a:cubicBezTo>
                    <a:pt x="165" y="102"/>
                    <a:pt x="164" y="103"/>
                    <a:pt x="164" y="105"/>
                  </a:cubicBezTo>
                  <a:close/>
                  <a:moveTo>
                    <a:pt x="170" y="80"/>
                  </a:moveTo>
                  <a:cubicBezTo>
                    <a:pt x="169" y="81"/>
                    <a:pt x="169" y="81"/>
                    <a:pt x="169" y="81"/>
                  </a:cubicBezTo>
                  <a:cubicBezTo>
                    <a:pt x="169" y="82"/>
                    <a:pt x="169" y="82"/>
                    <a:pt x="169" y="82"/>
                  </a:cubicBezTo>
                  <a:cubicBezTo>
                    <a:pt x="170" y="84"/>
                    <a:pt x="170" y="84"/>
                    <a:pt x="170" y="84"/>
                  </a:cubicBezTo>
                  <a:cubicBezTo>
                    <a:pt x="171" y="82"/>
                    <a:pt x="171" y="82"/>
                    <a:pt x="171" y="82"/>
                  </a:cubicBezTo>
                  <a:cubicBezTo>
                    <a:pt x="171" y="81"/>
                    <a:pt x="171" y="81"/>
                    <a:pt x="171" y="81"/>
                  </a:cubicBezTo>
                  <a:cubicBezTo>
                    <a:pt x="170" y="80"/>
                    <a:pt x="170" y="80"/>
                    <a:pt x="170" y="8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9642" tIns="44821" rIns="89642" bIns="44821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17" name="Freeform 15"/>
            <p:cNvSpPr>
              <a:spLocks noEditPoints="1"/>
            </p:cNvSpPr>
            <p:nvPr/>
          </p:nvSpPr>
          <p:spPr bwMode="auto">
            <a:xfrm>
              <a:off x="5468938" y="5468938"/>
              <a:ext cx="134938" cy="144463"/>
            </a:xfrm>
            <a:custGeom>
              <a:avLst/>
              <a:gdLst>
                <a:gd name="T0" fmla="*/ 149 w 175"/>
                <a:gd name="T1" fmla="*/ 27 h 184"/>
                <a:gd name="T2" fmla="*/ 161 w 175"/>
                <a:gd name="T3" fmla="*/ 46 h 184"/>
                <a:gd name="T4" fmla="*/ 169 w 175"/>
                <a:gd name="T5" fmla="*/ 58 h 184"/>
                <a:gd name="T6" fmla="*/ 174 w 175"/>
                <a:gd name="T7" fmla="*/ 80 h 184"/>
                <a:gd name="T8" fmla="*/ 109 w 175"/>
                <a:gd name="T9" fmla="*/ 182 h 184"/>
                <a:gd name="T10" fmla="*/ 8 w 175"/>
                <a:gd name="T11" fmla="*/ 128 h 184"/>
                <a:gd name="T12" fmla="*/ 61 w 175"/>
                <a:gd name="T13" fmla="*/ 9 h 184"/>
                <a:gd name="T14" fmla="*/ 6 w 175"/>
                <a:gd name="T15" fmla="*/ 111 h 184"/>
                <a:gd name="T16" fmla="*/ 15 w 175"/>
                <a:gd name="T17" fmla="*/ 124 h 184"/>
                <a:gd name="T18" fmla="*/ 21 w 175"/>
                <a:gd name="T19" fmla="*/ 141 h 184"/>
                <a:gd name="T20" fmla="*/ 20 w 175"/>
                <a:gd name="T21" fmla="*/ 65 h 184"/>
                <a:gd name="T22" fmla="*/ 25 w 175"/>
                <a:gd name="T23" fmla="*/ 56 h 184"/>
                <a:gd name="T24" fmla="*/ 27 w 175"/>
                <a:gd name="T25" fmla="*/ 99 h 184"/>
                <a:gd name="T26" fmla="*/ 27 w 175"/>
                <a:gd name="T27" fmla="*/ 100 h 184"/>
                <a:gd name="T28" fmla="*/ 27 w 175"/>
                <a:gd name="T29" fmla="*/ 149 h 184"/>
                <a:gd name="T30" fmla="*/ 32 w 175"/>
                <a:gd name="T31" fmla="*/ 114 h 184"/>
                <a:gd name="T32" fmla="*/ 82 w 175"/>
                <a:gd name="T33" fmla="*/ 159 h 184"/>
                <a:gd name="T34" fmla="*/ 144 w 175"/>
                <a:gd name="T35" fmla="*/ 106 h 184"/>
                <a:gd name="T36" fmla="*/ 130 w 175"/>
                <a:gd name="T37" fmla="*/ 55 h 184"/>
                <a:gd name="T38" fmla="*/ 49 w 175"/>
                <a:gd name="T39" fmla="*/ 63 h 184"/>
                <a:gd name="T40" fmla="*/ 33 w 175"/>
                <a:gd name="T41" fmla="*/ 161 h 184"/>
                <a:gd name="T42" fmla="*/ 36 w 175"/>
                <a:gd name="T43" fmla="*/ 161 h 184"/>
                <a:gd name="T44" fmla="*/ 45 w 175"/>
                <a:gd name="T45" fmla="*/ 49 h 184"/>
                <a:gd name="T46" fmla="*/ 44 w 175"/>
                <a:gd name="T47" fmla="*/ 26 h 184"/>
                <a:gd name="T48" fmla="*/ 67 w 175"/>
                <a:gd name="T49" fmla="*/ 13 h 184"/>
                <a:gd name="T50" fmla="*/ 88 w 175"/>
                <a:gd name="T51" fmla="*/ 8 h 184"/>
                <a:gd name="T52" fmla="*/ 53 w 175"/>
                <a:gd name="T53" fmla="*/ 29 h 184"/>
                <a:gd name="T54" fmla="*/ 46 w 175"/>
                <a:gd name="T55" fmla="*/ 46 h 184"/>
                <a:gd name="T56" fmla="*/ 53 w 175"/>
                <a:gd name="T57" fmla="*/ 170 h 184"/>
                <a:gd name="T58" fmla="*/ 58 w 175"/>
                <a:gd name="T59" fmla="*/ 169 h 184"/>
                <a:gd name="T60" fmla="*/ 61 w 175"/>
                <a:gd name="T61" fmla="*/ 166 h 184"/>
                <a:gd name="T62" fmla="*/ 61 w 175"/>
                <a:gd name="T63" fmla="*/ 165 h 184"/>
                <a:gd name="T64" fmla="*/ 96 w 175"/>
                <a:gd name="T65" fmla="*/ 18 h 184"/>
                <a:gd name="T66" fmla="*/ 72 w 175"/>
                <a:gd name="T67" fmla="*/ 34 h 184"/>
                <a:gd name="T68" fmla="*/ 103 w 175"/>
                <a:gd name="T69" fmla="*/ 29 h 184"/>
                <a:gd name="T70" fmla="*/ 96 w 175"/>
                <a:gd name="T71" fmla="*/ 175 h 184"/>
                <a:gd name="T72" fmla="*/ 105 w 175"/>
                <a:gd name="T73" fmla="*/ 171 h 184"/>
                <a:gd name="T74" fmla="*/ 110 w 175"/>
                <a:gd name="T75" fmla="*/ 13 h 184"/>
                <a:gd name="T76" fmla="*/ 106 w 175"/>
                <a:gd name="T77" fmla="*/ 7 h 184"/>
                <a:gd name="T78" fmla="*/ 106 w 175"/>
                <a:gd name="T79" fmla="*/ 21 h 184"/>
                <a:gd name="T80" fmla="*/ 108 w 175"/>
                <a:gd name="T81" fmla="*/ 20 h 184"/>
                <a:gd name="T82" fmla="*/ 109 w 175"/>
                <a:gd name="T83" fmla="*/ 20 h 184"/>
                <a:gd name="T84" fmla="*/ 121 w 175"/>
                <a:gd name="T85" fmla="*/ 172 h 184"/>
                <a:gd name="T86" fmla="*/ 126 w 175"/>
                <a:gd name="T87" fmla="*/ 39 h 184"/>
                <a:gd name="T88" fmla="*/ 127 w 175"/>
                <a:gd name="T89" fmla="*/ 16 h 184"/>
                <a:gd name="T90" fmla="*/ 127 w 175"/>
                <a:gd name="T91" fmla="*/ 16 h 184"/>
                <a:gd name="T92" fmla="*/ 144 w 175"/>
                <a:gd name="T93" fmla="*/ 42 h 184"/>
                <a:gd name="T94" fmla="*/ 141 w 175"/>
                <a:gd name="T95" fmla="*/ 43 h 184"/>
                <a:gd name="T96" fmla="*/ 152 w 175"/>
                <a:gd name="T97" fmla="*/ 50 h 184"/>
                <a:gd name="T98" fmla="*/ 156 w 175"/>
                <a:gd name="T99" fmla="*/ 132 h 184"/>
                <a:gd name="T100" fmla="*/ 156 w 175"/>
                <a:gd name="T101" fmla="*/ 132 h 184"/>
                <a:gd name="T102" fmla="*/ 163 w 175"/>
                <a:gd name="T103" fmla="*/ 121 h 184"/>
                <a:gd name="T104" fmla="*/ 164 w 175"/>
                <a:gd name="T105" fmla="*/ 105 h 184"/>
                <a:gd name="T106" fmla="*/ 170 w 175"/>
                <a:gd name="T107" fmla="*/ 107 h 184"/>
                <a:gd name="T108" fmla="*/ 170 w 175"/>
                <a:gd name="T109" fmla="*/ 80 h 184"/>
                <a:gd name="T110" fmla="*/ 172 w 175"/>
                <a:gd name="T111" fmla="*/ 82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75" h="184">
                  <a:moveTo>
                    <a:pt x="97" y="0"/>
                  </a:moveTo>
                  <a:cubicBezTo>
                    <a:pt x="108" y="3"/>
                    <a:pt x="108" y="3"/>
                    <a:pt x="108" y="3"/>
                  </a:cubicBezTo>
                  <a:cubicBezTo>
                    <a:pt x="111" y="3"/>
                    <a:pt x="111" y="3"/>
                    <a:pt x="111" y="3"/>
                  </a:cubicBezTo>
                  <a:cubicBezTo>
                    <a:pt x="125" y="10"/>
                    <a:pt x="137" y="18"/>
                    <a:pt x="149" y="27"/>
                  </a:cubicBezTo>
                  <a:cubicBezTo>
                    <a:pt x="161" y="38"/>
                    <a:pt x="168" y="46"/>
                    <a:pt x="168" y="51"/>
                  </a:cubicBezTo>
                  <a:cubicBezTo>
                    <a:pt x="167" y="51"/>
                    <a:pt x="167" y="51"/>
                    <a:pt x="167" y="51"/>
                  </a:cubicBezTo>
                  <a:cubicBezTo>
                    <a:pt x="165" y="48"/>
                    <a:pt x="163" y="46"/>
                    <a:pt x="161" y="46"/>
                  </a:cubicBezTo>
                  <a:cubicBezTo>
                    <a:pt x="161" y="46"/>
                    <a:pt x="161" y="46"/>
                    <a:pt x="161" y="46"/>
                  </a:cubicBezTo>
                  <a:cubicBezTo>
                    <a:pt x="160" y="46"/>
                    <a:pt x="160" y="47"/>
                    <a:pt x="160" y="48"/>
                  </a:cubicBezTo>
                  <a:cubicBezTo>
                    <a:pt x="161" y="50"/>
                    <a:pt x="163" y="55"/>
                    <a:pt x="166" y="61"/>
                  </a:cubicBezTo>
                  <a:cubicBezTo>
                    <a:pt x="167" y="61"/>
                    <a:pt x="167" y="61"/>
                    <a:pt x="167" y="61"/>
                  </a:cubicBezTo>
                  <a:cubicBezTo>
                    <a:pt x="167" y="61"/>
                    <a:pt x="168" y="60"/>
                    <a:pt x="169" y="58"/>
                  </a:cubicBezTo>
                  <a:cubicBezTo>
                    <a:pt x="169" y="58"/>
                    <a:pt x="169" y="58"/>
                    <a:pt x="169" y="58"/>
                  </a:cubicBezTo>
                  <a:cubicBezTo>
                    <a:pt x="170" y="58"/>
                    <a:pt x="171" y="62"/>
                    <a:pt x="172" y="68"/>
                  </a:cubicBezTo>
                  <a:cubicBezTo>
                    <a:pt x="175" y="76"/>
                    <a:pt x="175" y="76"/>
                    <a:pt x="175" y="76"/>
                  </a:cubicBezTo>
                  <a:cubicBezTo>
                    <a:pt x="174" y="80"/>
                    <a:pt x="174" y="80"/>
                    <a:pt x="174" y="80"/>
                  </a:cubicBezTo>
                  <a:cubicBezTo>
                    <a:pt x="175" y="93"/>
                    <a:pt x="175" y="93"/>
                    <a:pt x="175" y="93"/>
                  </a:cubicBezTo>
                  <a:cubicBezTo>
                    <a:pt x="174" y="99"/>
                    <a:pt x="172" y="107"/>
                    <a:pt x="171" y="117"/>
                  </a:cubicBezTo>
                  <a:cubicBezTo>
                    <a:pt x="170" y="122"/>
                    <a:pt x="158" y="139"/>
                    <a:pt x="137" y="168"/>
                  </a:cubicBezTo>
                  <a:cubicBezTo>
                    <a:pt x="127" y="178"/>
                    <a:pt x="118" y="182"/>
                    <a:pt x="109" y="182"/>
                  </a:cubicBezTo>
                  <a:cubicBezTo>
                    <a:pt x="100" y="183"/>
                    <a:pt x="91" y="184"/>
                    <a:pt x="80" y="184"/>
                  </a:cubicBezTo>
                  <a:cubicBezTo>
                    <a:pt x="73" y="184"/>
                    <a:pt x="73" y="184"/>
                    <a:pt x="73" y="184"/>
                  </a:cubicBezTo>
                  <a:cubicBezTo>
                    <a:pt x="69" y="184"/>
                    <a:pt x="58" y="180"/>
                    <a:pt x="41" y="173"/>
                  </a:cubicBezTo>
                  <a:cubicBezTo>
                    <a:pt x="19" y="154"/>
                    <a:pt x="8" y="139"/>
                    <a:pt x="8" y="128"/>
                  </a:cubicBezTo>
                  <a:cubicBezTo>
                    <a:pt x="5" y="122"/>
                    <a:pt x="2" y="116"/>
                    <a:pt x="0" y="110"/>
                  </a:cubicBezTo>
                  <a:cubicBezTo>
                    <a:pt x="0" y="107"/>
                    <a:pt x="3" y="97"/>
                    <a:pt x="10" y="79"/>
                  </a:cubicBezTo>
                  <a:cubicBezTo>
                    <a:pt x="10" y="68"/>
                    <a:pt x="13" y="60"/>
                    <a:pt x="18" y="56"/>
                  </a:cubicBezTo>
                  <a:cubicBezTo>
                    <a:pt x="29" y="32"/>
                    <a:pt x="44" y="16"/>
                    <a:pt x="61" y="9"/>
                  </a:cubicBezTo>
                  <a:cubicBezTo>
                    <a:pt x="76" y="3"/>
                    <a:pt x="88" y="0"/>
                    <a:pt x="97" y="0"/>
                  </a:cubicBezTo>
                  <a:close/>
                  <a:moveTo>
                    <a:pt x="6" y="107"/>
                  </a:moveTo>
                  <a:cubicBezTo>
                    <a:pt x="5" y="108"/>
                    <a:pt x="5" y="108"/>
                    <a:pt x="5" y="108"/>
                  </a:cubicBezTo>
                  <a:cubicBezTo>
                    <a:pt x="6" y="110"/>
                    <a:pt x="6" y="111"/>
                    <a:pt x="6" y="111"/>
                  </a:cubicBezTo>
                  <a:cubicBezTo>
                    <a:pt x="7" y="111"/>
                    <a:pt x="7" y="111"/>
                    <a:pt x="7" y="111"/>
                  </a:cubicBezTo>
                  <a:cubicBezTo>
                    <a:pt x="7" y="109"/>
                    <a:pt x="7" y="109"/>
                    <a:pt x="7" y="109"/>
                  </a:cubicBezTo>
                  <a:cubicBezTo>
                    <a:pt x="6" y="107"/>
                    <a:pt x="6" y="107"/>
                    <a:pt x="6" y="107"/>
                  </a:cubicBezTo>
                  <a:close/>
                  <a:moveTo>
                    <a:pt x="15" y="124"/>
                  </a:moveTo>
                  <a:cubicBezTo>
                    <a:pt x="14" y="125"/>
                    <a:pt x="14" y="125"/>
                    <a:pt x="14" y="125"/>
                  </a:cubicBezTo>
                  <a:cubicBezTo>
                    <a:pt x="14" y="128"/>
                    <a:pt x="14" y="128"/>
                    <a:pt x="14" y="128"/>
                  </a:cubicBezTo>
                  <a:cubicBezTo>
                    <a:pt x="14" y="136"/>
                    <a:pt x="16" y="140"/>
                    <a:pt x="20" y="141"/>
                  </a:cubicBezTo>
                  <a:cubicBezTo>
                    <a:pt x="21" y="141"/>
                    <a:pt x="21" y="141"/>
                    <a:pt x="21" y="141"/>
                  </a:cubicBezTo>
                  <a:cubicBezTo>
                    <a:pt x="21" y="141"/>
                    <a:pt x="21" y="141"/>
                    <a:pt x="21" y="141"/>
                  </a:cubicBezTo>
                  <a:cubicBezTo>
                    <a:pt x="19" y="130"/>
                    <a:pt x="17" y="124"/>
                    <a:pt x="15" y="124"/>
                  </a:cubicBezTo>
                  <a:close/>
                  <a:moveTo>
                    <a:pt x="17" y="68"/>
                  </a:moveTo>
                  <a:cubicBezTo>
                    <a:pt x="18" y="68"/>
                    <a:pt x="19" y="67"/>
                    <a:pt x="20" y="65"/>
                  </a:cubicBezTo>
                  <a:cubicBezTo>
                    <a:pt x="20" y="65"/>
                    <a:pt x="20" y="65"/>
                    <a:pt x="20" y="65"/>
                  </a:cubicBezTo>
                  <a:cubicBezTo>
                    <a:pt x="18" y="65"/>
                    <a:pt x="17" y="66"/>
                    <a:pt x="17" y="68"/>
                  </a:cubicBezTo>
                  <a:close/>
                  <a:moveTo>
                    <a:pt x="24" y="56"/>
                  </a:moveTo>
                  <a:cubicBezTo>
                    <a:pt x="25" y="56"/>
                    <a:pt x="25" y="56"/>
                    <a:pt x="25" y="56"/>
                  </a:cubicBezTo>
                  <a:cubicBezTo>
                    <a:pt x="26" y="55"/>
                    <a:pt x="26" y="54"/>
                    <a:pt x="26" y="53"/>
                  </a:cubicBezTo>
                  <a:cubicBezTo>
                    <a:pt x="26" y="53"/>
                    <a:pt x="26" y="53"/>
                    <a:pt x="26" y="53"/>
                  </a:cubicBezTo>
                  <a:cubicBezTo>
                    <a:pt x="25" y="53"/>
                    <a:pt x="24" y="54"/>
                    <a:pt x="24" y="56"/>
                  </a:cubicBezTo>
                  <a:close/>
                  <a:moveTo>
                    <a:pt x="27" y="99"/>
                  </a:moveTo>
                  <a:cubicBezTo>
                    <a:pt x="25" y="101"/>
                    <a:pt x="25" y="101"/>
                    <a:pt x="25" y="101"/>
                  </a:cubicBezTo>
                  <a:cubicBezTo>
                    <a:pt x="25" y="101"/>
                    <a:pt x="25" y="101"/>
                    <a:pt x="25" y="101"/>
                  </a:cubicBezTo>
                  <a:cubicBezTo>
                    <a:pt x="26" y="101"/>
                    <a:pt x="26" y="101"/>
                    <a:pt x="26" y="101"/>
                  </a:cubicBezTo>
                  <a:cubicBezTo>
                    <a:pt x="27" y="100"/>
                    <a:pt x="27" y="100"/>
                    <a:pt x="27" y="100"/>
                  </a:cubicBezTo>
                  <a:cubicBezTo>
                    <a:pt x="27" y="99"/>
                    <a:pt x="27" y="99"/>
                    <a:pt x="27" y="99"/>
                  </a:cubicBezTo>
                  <a:close/>
                  <a:moveTo>
                    <a:pt x="28" y="148"/>
                  </a:moveTo>
                  <a:cubicBezTo>
                    <a:pt x="27" y="149"/>
                    <a:pt x="27" y="149"/>
                    <a:pt x="27" y="149"/>
                  </a:cubicBezTo>
                  <a:cubicBezTo>
                    <a:pt x="27" y="149"/>
                    <a:pt x="27" y="149"/>
                    <a:pt x="27" y="149"/>
                  </a:cubicBezTo>
                  <a:cubicBezTo>
                    <a:pt x="30" y="152"/>
                    <a:pt x="30" y="152"/>
                    <a:pt x="30" y="152"/>
                  </a:cubicBezTo>
                  <a:cubicBezTo>
                    <a:pt x="31" y="152"/>
                    <a:pt x="31" y="152"/>
                    <a:pt x="31" y="152"/>
                  </a:cubicBezTo>
                  <a:cubicBezTo>
                    <a:pt x="31" y="151"/>
                    <a:pt x="30" y="149"/>
                    <a:pt x="28" y="148"/>
                  </a:cubicBezTo>
                  <a:close/>
                  <a:moveTo>
                    <a:pt x="32" y="114"/>
                  </a:moveTo>
                  <a:cubicBezTo>
                    <a:pt x="32" y="116"/>
                    <a:pt x="32" y="116"/>
                    <a:pt x="32" y="116"/>
                  </a:cubicBezTo>
                  <a:cubicBezTo>
                    <a:pt x="36" y="123"/>
                    <a:pt x="39" y="130"/>
                    <a:pt x="44" y="137"/>
                  </a:cubicBezTo>
                  <a:cubicBezTo>
                    <a:pt x="44" y="139"/>
                    <a:pt x="48" y="143"/>
                    <a:pt x="57" y="147"/>
                  </a:cubicBezTo>
                  <a:cubicBezTo>
                    <a:pt x="62" y="152"/>
                    <a:pt x="70" y="156"/>
                    <a:pt x="82" y="159"/>
                  </a:cubicBezTo>
                  <a:cubicBezTo>
                    <a:pt x="88" y="160"/>
                    <a:pt x="88" y="160"/>
                    <a:pt x="88" y="160"/>
                  </a:cubicBezTo>
                  <a:cubicBezTo>
                    <a:pt x="99" y="158"/>
                    <a:pt x="107" y="155"/>
                    <a:pt x="112" y="153"/>
                  </a:cubicBezTo>
                  <a:cubicBezTo>
                    <a:pt x="125" y="142"/>
                    <a:pt x="125" y="142"/>
                    <a:pt x="125" y="142"/>
                  </a:cubicBezTo>
                  <a:cubicBezTo>
                    <a:pt x="138" y="128"/>
                    <a:pt x="145" y="115"/>
                    <a:pt x="144" y="106"/>
                  </a:cubicBezTo>
                  <a:cubicBezTo>
                    <a:pt x="144" y="102"/>
                    <a:pt x="144" y="102"/>
                    <a:pt x="144" y="102"/>
                  </a:cubicBezTo>
                  <a:cubicBezTo>
                    <a:pt x="143" y="98"/>
                    <a:pt x="142" y="92"/>
                    <a:pt x="142" y="84"/>
                  </a:cubicBezTo>
                  <a:cubicBezTo>
                    <a:pt x="142" y="77"/>
                    <a:pt x="143" y="71"/>
                    <a:pt x="144" y="68"/>
                  </a:cubicBezTo>
                  <a:cubicBezTo>
                    <a:pt x="144" y="66"/>
                    <a:pt x="139" y="62"/>
                    <a:pt x="130" y="55"/>
                  </a:cubicBezTo>
                  <a:cubicBezTo>
                    <a:pt x="123" y="45"/>
                    <a:pt x="116" y="39"/>
                    <a:pt x="109" y="37"/>
                  </a:cubicBezTo>
                  <a:cubicBezTo>
                    <a:pt x="104" y="37"/>
                    <a:pt x="104" y="37"/>
                    <a:pt x="104" y="37"/>
                  </a:cubicBezTo>
                  <a:cubicBezTo>
                    <a:pt x="76" y="38"/>
                    <a:pt x="62" y="41"/>
                    <a:pt x="62" y="44"/>
                  </a:cubicBezTo>
                  <a:cubicBezTo>
                    <a:pt x="56" y="50"/>
                    <a:pt x="51" y="57"/>
                    <a:pt x="49" y="63"/>
                  </a:cubicBezTo>
                  <a:cubicBezTo>
                    <a:pt x="41" y="71"/>
                    <a:pt x="37" y="76"/>
                    <a:pt x="37" y="79"/>
                  </a:cubicBezTo>
                  <a:cubicBezTo>
                    <a:pt x="35" y="89"/>
                    <a:pt x="34" y="100"/>
                    <a:pt x="32" y="114"/>
                  </a:cubicBezTo>
                  <a:close/>
                  <a:moveTo>
                    <a:pt x="36" y="161"/>
                  </a:moveTo>
                  <a:cubicBezTo>
                    <a:pt x="33" y="161"/>
                    <a:pt x="33" y="161"/>
                    <a:pt x="33" y="161"/>
                  </a:cubicBezTo>
                  <a:cubicBezTo>
                    <a:pt x="33" y="162"/>
                    <a:pt x="33" y="162"/>
                    <a:pt x="33" y="162"/>
                  </a:cubicBezTo>
                  <a:cubicBezTo>
                    <a:pt x="37" y="165"/>
                    <a:pt x="42" y="167"/>
                    <a:pt x="50" y="167"/>
                  </a:cubicBezTo>
                  <a:cubicBezTo>
                    <a:pt x="54" y="167"/>
                    <a:pt x="54" y="167"/>
                    <a:pt x="54" y="167"/>
                  </a:cubicBezTo>
                  <a:cubicBezTo>
                    <a:pt x="53" y="165"/>
                    <a:pt x="47" y="163"/>
                    <a:pt x="36" y="161"/>
                  </a:cubicBezTo>
                  <a:close/>
                  <a:moveTo>
                    <a:pt x="39" y="53"/>
                  </a:moveTo>
                  <a:cubicBezTo>
                    <a:pt x="39" y="56"/>
                    <a:pt x="39" y="56"/>
                    <a:pt x="39" y="56"/>
                  </a:cubicBezTo>
                  <a:cubicBezTo>
                    <a:pt x="40" y="56"/>
                    <a:pt x="40" y="56"/>
                    <a:pt x="40" y="56"/>
                  </a:cubicBezTo>
                  <a:cubicBezTo>
                    <a:pt x="43" y="53"/>
                    <a:pt x="45" y="51"/>
                    <a:pt x="45" y="49"/>
                  </a:cubicBezTo>
                  <a:cubicBezTo>
                    <a:pt x="45" y="48"/>
                    <a:pt x="45" y="48"/>
                    <a:pt x="45" y="48"/>
                  </a:cubicBezTo>
                  <a:cubicBezTo>
                    <a:pt x="43" y="48"/>
                    <a:pt x="43" y="48"/>
                    <a:pt x="43" y="48"/>
                  </a:cubicBezTo>
                  <a:cubicBezTo>
                    <a:pt x="41" y="49"/>
                    <a:pt x="40" y="51"/>
                    <a:pt x="39" y="53"/>
                  </a:cubicBezTo>
                  <a:close/>
                  <a:moveTo>
                    <a:pt x="44" y="26"/>
                  </a:moveTo>
                  <a:cubicBezTo>
                    <a:pt x="43" y="28"/>
                    <a:pt x="43" y="28"/>
                    <a:pt x="43" y="28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4" y="30"/>
                    <a:pt x="51" y="25"/>
                    <a:pt x="65" y="14"/>
                  </a:cubicBezTo>
                  <a:cubicBezTo>
                    <a:pt x="67" y="13"/>
                    <a:pt x="67" y="13"/>
                    <a:pt x="67" y="13"/>
                  </a:cubicBezTo>
                  <a:cubicBezTo>
                    <a:pt x="70" y="14"/>
                    <a:pt x="70" y="14"/>
                    <a:pt x="70" y="14"/>
                  </a:cubicBezTo>
                  <a:cubicBezTo>
                    <a:pt x="86" y="12"/>
                    <a:pt x="94" y="10"/>
                    <a:pt x="94" y="9"/>
                  </a:cubicBezTo>
                  <a:cubicBezTo>
                    <a:pt x="94" y="9"/>
                    <a:pt x="94" y="9"/>
                    <a:pt x="94" y="9"/>
                  </a:cubicBezTo>
                  <a:cubicBezTo>
                    <a:pt x="88" y="8"/>
                    <a:pt x="88" y="8"/>
                    <a:pt x="88" y="8"/>
                  </a:cubicBezTo>
                  <a:cubicBezTo>
                    <a:pt x="72" y="8"/>
                    <a:pt x="57" y="14"/>
                    <a:pt x="44" y="26"/>
                  </a:cubicBezTo>
                  <a:close/>
                  <a:moveTo>
                    <a:pt x="46" y="34"/>
                  </a:moveTo>
                  <a:cubicBezTo>
                    <a:pt x="49" y="34"/>
                    <a:pt x="51" y="33"/>
                    <a:pt x="53" y="30"/>
                  </a:cubicBezTo>
                  <a:cubicBezTo>
                    <a:pt x="53" y="29"/>
                    <a:pt x="53" y="29"/>
                    <a:pt x="53" y="29"/>
                  </a:cubicBezTo>
                  <a:cubicBezTo>
                    <a:pt x="49" y="30"/>
                    <a:pt x="46" y="32"/>
                    <a:pt x="46" y="34"/>
                  </a:cubicBezTo>
                  <a:close/>
                  <a:moveTo>
                    <a:pt x="48" y="44"/>
                  </a:moveTo>
                  <a:cubicBezTo>
                    <a:pt x="46" y="44"/>
                    <a:pt x="46" y="44"/>
                    <a:pt x="46" y="44"/>
                  </a:cubicBezTo>
                  <a:cubicBezTo>
                    <a:pt x="46" y="46"/>
                    <a:pt x="46" y="46"/>
                    <a:pt x="46" y="46"/>
                  </a:cubicBezTo>
                  <a:cubicBezTo>
                    <a:pt x="47" y="46"/>
                    <a:pt x="47" y="46"/>
                    <a:pt x="47" y="46"/>
                  </a:cubicBezTo>
                  <a:cubicBezTo>
                    <a:pt x="48" y="45"/>
                    <a:pt x="48" y="45"/>
                    <a:pt x="48" y="45"/>
                  </a:cubicBezTo>
                  <a:lnTo>
                    <a:pt x="48" y="44"/>
                  </a:lnTo>
                  <a:close/>
                  <a:moveTo>
                    <a:pt x="53" y="170"/>
                  </a:moveTo>
                  <a:cubicBezTo>
                    <a:pt x="53" y="171"/>
                    <a:pt x="53" y="171"/>
                    <a:pt x="53" y="171"/>
                  </a:cubicBezTo>
                  <a:cubicBezTo>
                    <a:pt x="58" y="171"/>
                    <a:pt x="58" y="171"/>
                    <a:pt x="58" y="171"/>
                  </a:cubicBezTo>
                  <a:cubicBezTo>
                    <a:pt x="58" y="170"/>
                    <a:pt x="58" y="170"/>
                    <a:pt x="58" y="170"/>
                  </a:cubicBezTo>
                  <a:cubicBezTo>
                    <a:pt x="58" y="169"/>
                    <a:pt x="58" y="169"/>
                    <a:pt x="58" y="169"/>
                  </a:cubicBezTo>
                  <a:cubicBezTo>
                    <a:pt x="57" y="169"/>
                    <a:pt x="57" y="169"/>
                    <a:pt x="57" y="169"/>
                  </a:cubicBezTo>
                  <a:cubicBezTo>
                    <a:pt x="55" y="169"/>
                    <a:pt x="53" y="169"/>
                    <a:pt x="53" y="170"/>
                  </a:cubicBezTo>
                  <a:close/>
                  <a:moveTo>
                    <a:pt x="61" y="165"/>
                  </a:moveTo>
                  <a:cubicBezTo>
                    <a:pt x="61" y="166"/>
                    <a:pt x="61" y="166"/>
                    <a:pt x="61" y="166"/>
                  </a:cubicBezTo>
                  <a:cubicBezTo>
                    <a:pt x="61" y="168"/>
                    <a:pt x="64" y="168"/>
                    <a:pt x="71" y="168"/>
                  </a:cubicBezTo>
                  <a:cubicBezTo>
                    <a:pt x="71" y="168"/>
                    <a:pt x="71" y="168"/>
                    <a:pt x="71" y="168"/>
                  </a:cubicBezTo>
                  <a:cubicBezTo>
                    <a:pt x="71" y="167"/>
                    <a:pt x="71" y="167"/>
                    <a:pt x="71" y="167"/>
                  </a:cubicBezTo>
                  <a:cubicBezTo>
                    <a:pt x="68" y="166"/>
                    <a:pt x="64" y="165"/>
                    <a:pt x="61" y="165"/>
                  </a:cubicBezTo>
                  <a:close/>
                  <a:moveTo>
                    <a:pt x="71" y="22"/>
                  </a:moveTo>
                  <a:cubicBezTo>
                    <a:pt x="71" y="24"/>
                    <a:pt x="71" y="24"/>
                    <a:pt x="71" y="24"/>
                  </a:cubicBezTo>
                  <a:cubicBezTo>
                    <a:pt x="90" y="21"/>
                    <a:pt x="99" y="20"/>
                    <a:pt x="99" y="19"/>
                  </a:cubicBezTo>
                  <a:cubicBezTo>
                    <a:pt x="96" y="18"/>
                    <a:pt x="96" y="18"/>
                    <a:pt x="96" y="18"/>
                  </a:cubicBezTo>
                  <a:cubicBezTo>
                    <a:pt x="96" y="18"/>
                    <a:pt x="96" y="18"/>
                    <a:pt x="96" y="18"/>
                  </a:cubicBezTo>
                  <a:cubicBezTo>
                    <a:pt x="84" y="18"/>
                    <a:pt x="76" y="19"/>
                    <a:pt x="71" y="22"/>
                  </a:cubicBezTo>
                  <a:close/>
                  <a:moveTo>
                    <a:pt x="72" y="34"/>
                  </a:moveTo>
                  <a:cubicBezTo>
                    <a:pt x="72" y="34"/>
                    <a:pt x="72" y="34"/>
                    <a:pt x="72" y="34"/>
                  </a:cubicBezTo>
                  <a:cubicBezTo>
                    <a:pt x="73" y="35"/>
                    <a:pt x="73" y="35"/>
                    <a:pt x="73" y="35"/>
                  </a:cubicBezTo>
                  <a:cubicBezTo>
                    <a:pt x="78" y="35"/>
                    <a:pt x="78" y="35"/>
                    <a:pt x="78" y="35"/>
                  </a:cubicBezTo>
                  <a:cubicBezTo>
                    <a:pt x="103" y="30"/>
                    <a:pt x="103" y="30"/>
                    <a:pt x="103" y="30"/>
                  </a:cubicBezTo>
                  <a:cubicBezTo>
                    <a:pt x="103" y="29"/>
                    <a:pt x="103" y="29"/>
                    <a:pt x="103" y="29"/>
                  </a:cubicBezTo>
                  <a:cubicBezTo>
                    <a:pt x="96" y="27"/>
                    <a:pt x="96" y="27"/>
                    <a:pt x="96" y="27"/>
                  </a:cubicBezTo>
                  <a:cubicBezTo>
                    <a:pt x="80" y="29"/>
                    <a:pt x="72" y="32"/>
                    <a:pt x="72" y="34"/>
                  </a:cubicBezTo>
                  <a:close/>
                  <a:moveTo>
                    <a:pt x="96" y="174"/>
                  </a:moveTo>
                  <a:cubicBezTo>
                    <a:pt x="96" y="175"/>
                    <a:pt x="96" y="175"/>
                    <a:pt x="96" y="175"/>
                  </a:cubicBezTo>
                  <a:cubicBezTo>
                    <a:pt x="96" y="175"/>
                    <a:pt x="97" y="176"/>
                    <a:pt x="101" y="176"/>
                  </a:cubicBezTo>
                  <a:cubicBezTo>
                    <a:pt x="105" y="176"/>
                    <a:pt x="107" y="176"/>
                    <a:pt x="107" y="175"/>
                  </a:cubicBezTo>
                  <a:cubicBezTo>
                    <a:pt x="107" y="174"/>
                    <a:pt x="107" y="174"/>
                    <a:pt x="107" y="174"/>
                  </a:cubicBezTo>
                  <a:cubicBezTo>
                    <a:pt x="107" y="173"/>
                    <a:pt x="106" y="172"/>
                    <a:pt x="105" y="171"/>
                  </a:cubicBezTo>
                  <a:cubicBezTo>
                    <a:pt x="101" y="171"/>
                    <a:pt x="101" y="171"/>
                    <a:pt x="101" y="171"/>
                  </a:cubicBezTo>
                  <a:cubicBezTo>
                    <a:pt x="99" y="171"/>
                    <a:pt x="97" y="172"/>
                    <a:pt x="96" y="174"/>
                  </a:cubicBezTo>
                  <a:close/>
                  <a:moveTo>
                    <a:pt x="102" y="8"/>
                  </a:moveTo>
                  <a:cubicBezTo>
                    <a:pt x="103" y="11"/>
                    <a:pt x="106" y="13"/>
                    <a:pt x="110" y="13"/>
                  </a:cubicBezTo>
                  <a:cubicBezTo>
                    <a:pt x="113" y="13"/>
                    <a:pt x="113" y="13"/>
                    <a:pt x="113" y="13"/>
                  </a:cubicBezTo>
                  <a:cubicBezTo>
                    <a:pt x="114" y="13"/>
                    <a:pt x="114" y="13"/>
                    <a:pt x="114" y="13"/>
                  </a:cubicBezTo>
                  <a:cubicBezTo>
                    <a:pt x="114" y="11"/>
                    <a:pt x="114" y="11"/>
                    <a:pt x="114" y="11"/>
                  </a:cubicBezTo>
                  <a:cubicBezTo>
                    <a:pt x="114" y="9"/>
                    <a:pt x="112" y="7"/>
                    <a:pt x="106" y="7"/>
                  </a:cubicBezTo>
                  <a:cubicBezTo>
                    <a:pt x="103" y="7"/>
                    <a:pt x="102" y="7"/>
                    <a:pt x="102" y="8"/>
                  </a:cubicBezTo>
                  <a:close/>
                  <a:moveTo>
                    <a:pt x="103" y="24"/>
                  </a:moveTo>
                  <a:cubicBezTo>
                    <a:pt x="103" y="24"/>
                    <a:pt x="103" y="24"/>
                    <a:pt x="103" y="24"/>
                  </a:cubicBezTo>
                  <a:cubicBezTo>
                    <a:pt x="106" y="21"/>
                    <a:pt x="106" y="21"/>
                    <a:pt x="106" y="21"/>
                  </a:cubicBezTo>
                  <a:cubicBezTo>
                    <a:pt x="105" y="21"/>
                    <a:pt x="105" y="21"/>
                    <a:pt x="105" y="21"/>
                  </a:cubicBezTo>
                  <a:cubicBezTo>
                    <a:pt x="103" y="22"/>
                    <a:pt x="102" y="23"/>
                    <a:pt x="103" y="24"/>
                  </a:cubicBezTo>
                  <a:close/>
                  <a:moveTo>
                    <a:pt x="109" y="20"/>
                  </a:moveTo>
                  <a:cubicBezTo>
                    <a:pt x="108" y="20"/>
                    <a:pt x="108" y="20"/>
                    <a:pt x="108" y="20"/>
                  </a:cubicBezTo>
                  <a:cubicBezTo>
                    <a:pt x="113" y="24"/>
                    <a:pt x="116" y="26"/>
                    <a:pt x="119" y="26"/>
                  </a:cubicBezTo>
                  <a:cubicBezTo>
                    <a:pt x="119" y="25"/>
                    <a:pt x="119" y="25"/>
                    <a:pt x="119" y="25"/>
                  </a:cubicBezTo>
                  <a:cubicBezTo>
                    <a:pt x="119" y="25"/>
                    <a:pt x="119" y="25"/>
                    <a:pt x="119" y="25"/>
                  </a:cubicBezTo>
                  <a:cubicBezTo>
                    <a:pt x="115" y="21"/>
                    <a:pt x="112" y="20"/>
                    <a:pt x="109" y="20"/>
                  </a:cubicBezTo>
                  <a:close/>
                  <a:moveTo>
                    <a:pt x="115" y="176"/>
                  </a:moveTo>
                  <a:cubicBezTo>
                    <a:pt x="116" y="176"/>
                    <a:pt x="116" y="176"/>
                    <a:pt x="116" y="176"/>
                  </a:cubicBezTo>
                  <a:cubicBezTo>
                    <a:pt x="120" y="175"/>
                    <a:pt x="122" y="174"/>
                    <a:pt x="122" y="173"/>
                  </a:cubicBezTo>
                  <a:cubicBezTo>
                    <a:pt x="121" y="172"/>
                    <a:pt x="121" y="172"/>
                    <a:pt x="121" y="172"/>
                  </a:cubicBezTo>
                  <a:cubicBezTo>
                    <a:pt x="118" y="173"/>
                    <a:pt x="116" y="175"/>
                    <a:pt x="115" y="176"/>
                  </a:cubicBezTo>
                  <a:close/>
                  <a:moveTo>
                    <a:pt x="121" y="37"/>
                  </a:moveTo>
                  <a:cubicBezTo>
                    <a:pt x="122" y="39"/>
                    <a:pt x="124" y="40"/>
                    <a:pt x="126" y="40"/>
                  </a:cubicBezTo>
                  <a:cubicBezTo>
                    <a:pt x="126" y="39"/>
                    <a:pt x="126" y="39"/>
                    <a:pt x="126" y="39"/>
                  </a:cubicBezTo>
                  <a:cubicBezTo>
                    <a:pt x="126" y="39"/>
                    <a:pt x="126" y="39"/>
                    <a:pt x="126" y="39"/>
                  </a:cubicBezTo>
                  <a:cubicBezTo>
                    <a:pt x="126" y="37"/>
                    <a:pt x="125" y="35"/>
                    <a:pt x="123" y="35"/>
                  </a:cubicBezTo>
                  <a:cubicBezTo>
                    <a:pt x="121" y="36"/>
                    <a:pt x="121" y="36"/>
                    <a:pt x="121" y="37"/>
                  </a:cubicBezTo>
                  <a:close/>
                  <a:moveTo>
                    <a:pt x="127" y="16"/>
                  </a:moveTo>
                  <a:cubicBezTo>
                    <a:pt x="126" y="17"/>
                    <a:pt x="126" y="17"/>
                    <a:pt x="126" y="17"/>
                  </a:cubicBezTo>
                  <a:cubicBezTo>
                    <a:pt x="129" y="20"/>
                    <a:pt x="131" y="22"/>
                    <a:pt x="134" y="22"/>
                  </a:cubicBezTo>
                  <a:cubicBezTo>
                    <a:pt x="134" y="19"/>
                    <a:pt x="132" y="17"/>
                    <a:pt x="128" y="16"/>
                  </a:cubicBezTo>
                  <a:lnTo>
                    <a:pt x="127" y="16"/>
                  </a:lnTo>
                  <a:close/>
                  <a:moveTo>
                    <a:pt x="133" y="32"/>
                  </a:moveTo>
                  <a:cubicBezTo>
                    <a:pt x="133" y="33"/>
                    <a:pt x="133" y="33"/>
                    <a:pt x="133" y="33"/>
                  </a:cubicBezTo>
                  <a:cubicBezTo>
                    <a:pt x="133" y="35"/>
                    <a:pt x="137" y="38"/>
                    <a:pt x="143" y="42"/>
                  </a:cubicBezTo>
                  <a:cubicBezTo>
                    <a:pt x="144" y="42"/>
                    <a:pt x="144" y="42"/>
                    <a:pt x="144" y="42"/>
                  </a:cubicBezTo>
                  <a:cubicBezTo>
                    <a:pt x="144" y="40"/>
                    <a:pt x="144" y="40"/>
                    <a:pt x="144" y="40"/>
                  </a:cubicBezTo>
                  <a:cubicBezTo>
                    <a:pt x="144" y="40"/>
                    <a:pt x="144" y="40"/>
                    <a:pt x="144" y="40"/>
                  </a:cubicBezTo>
                  <a:cubicBezTo>
                    <a:pt x="143" y="38"/>
                    <a:pt x="139" y="36"/>
                    <a:pt x="133" y="32"/>
                  </a:cubicBezTo>
                  <a:close/>
                  <a:moveTo>
                    <a:pt x="141" y="43"/>
                  </a:moveTo>
                  <a:cubicBezTo>
                    <a:pt x="139" y="43"/>
                    <a:pt x="139" y="43"/>
                    <a:pt x="139" y="43"/>
                  </a:cubicBezTo>
                  <a:cubicBezTo>
                    <a:pt x="141" y="46"/>
                    <a:pt x="144" y="49"/>
                    <a:pt x="150" y="51"/>
                  </a:cubicBezTo>
                  <a:cubicBezTo>
                    <a:pt x="151" y="51"/>
                    <a:pt x="151" y="51"/>
                    <a:pt x="151" y="51"/>
                  </a:cubicBezTo>
                  <a:cubicBezTo>
                    <a:pt x="152" y="50"/>
                    <a:pt x="152" y="50"/>
                    <a:pt x="152" y="50"/>
                  </a:cubicBezTo>
                  <a:cubicBezTo>
                    <a:pt x="152" y="50"/>
                    <a:pt x="152" y="50"/>
                    <a:pt x="152" y="50"/>
                  </a:cubicBezTo>
                  <a:cubicBezTo>
                    <a:pt x="148" y="45"/>
                    <a:pt x="144" y="43"/>
                    <a:pt x="141" y="43"/>
                  </a:cubicBezTo>
                  <a:close/>
                  <a:moveTo>
                    <a:pt x="156" y="132"/>
                  </a:moveTo>
                  <a:cubicBezTo>
                    <a:pt x="156" y="132"/>
                    <a:pt x="156" y="132"/>
                    <a:pt x="156" y="132"/>
                  </a:cubicBezTo>
                  <a:cubicBezTo>
                    <a:pt x="158" y="132"/>
                    <a:pt x="159" y="130"/>
                    <a:pt x="161" y="126"/>
                  </a:cubicBezTo>
                  <a:cubicBezTo>
                    <a:pt x="161" y="125"/>
                    <a:pt x="161" y="125"/>
                    <a:pt x="161" y="125"/>
                  </a:cubicBezTo>
                  <a:cubicBezTo>
                    <a:pt x="160" y="125"/>
                    <a:pt x="160" y="125"/>
                    <a:pt x="160" y="125"/>
                  </a:cubicBezTo>
                  <a:cubicBezTo>
                    <a:pt x="158" y="125"/>
                    <a:pt x="157" y="128"/>
                    <a:pt x="156" y="132"/>
                  </a:cubicBezTo>
                  <a:close/>
                  <a:moveTo>
                    <a:pt x="161" y="125"/>
                  </a:moveTo>
                  <a:cubicBezTo>
                    <a:pt x="163" y="125"/>
                    <a:pt x="163" y="125"/>
                    <a:pt x="163" y="125"/>
                  </a:cubicBezTo>
                  <a:cubicBezTo>
                    <a:pt x="165" y="126"/>
                    <a:pt x="165" y="126"/>
                    <a:pt x="165" y="126"/>
                  </a:cubicBezTo>
                  <a:cubicBezTo>
                    <a:pt x="165" y="122"/>
                    <a:pt x="164" y="121"/>
                    <a:pt x="163" y="121"/>
                  </a:cubicBezTo>
                  <a:cubicBezTo>
                    <a:pt x="162" y="121"/>
                    <a:pt x="162" y="121"/>
                    <a:pt x="162" y="121"/>
                  </a:cubicBezTo>
                  <a:cubicBezTo>
                    <a:pt x="162" y="119"/>
                    <a:pt x="162" y="119"/>
                    <a:pt x="162" y="119"/>
                  </a:cubicBezTo>
                  <a:lnTo>
                    <a:pt x="161" y="125"/>
                  </a:lnTo>
                  <a:close/>
                  <a:moveTo>
                    <a:pt x="164" y="105"/>
                  </a:moveTo>
                  <a:cubicBezTo>
                    <a:pt x="165" y="112"/>
                    <a:pt x="165" y="116"/>
                    <a:pt x="166" y="117"/>
                  </a:cubicBezTo>
                  <a:cubicBezTo>
                    <a:pt x="167" y="117"/>
                    <a:pt x="167" y="117"/>
                    <a:pt x="167" y="117"/>
                  </a:cubicBezTo>
                  <a:cubicBezTo>
                    <a:pt x="167" y="114"/>
                    <a:pt x="168" y="111"/>
                    <a:pt x="170" y="108"/>
                  </a:cubicBezTo>
                  <a:cubicBezTo>
                    <a:pt x="170" y="107"/>
                    <a:pt x="170" y="107"/>
                    <a:pt x="170" y="107"/>
                  </a:cubicBezTo>
                  <a:cubicBezTo>
                    <a:pt x="166" y="102"/>
                    <a:pt x="166" y="102"/>
                    <a:pt x="166" y="102"/>
                  </a:cubicBezTo>
                  <a:cubicBezTo>
                    <a:pt x="165" y="102"/>
                    <a:pt x="165" y="102"/>
                    <a:pt x="165" y="102"/>
                  </a:cubicBezTo>
                  <a:cubicBezTo>
                    <a:pt x="165" y="102"/>
                    <a:pt x="165" y="103"/>
                    <a:pt x="164" y="105"/>
                  </a:cubicBezTo>
                  <a:close/>
                  <a:moveTo>
                    <a:pt x="170" y="80"/>
                  </a:moveTo>
                  <a:cubicBezTo>
                    <a:pt x="169" y="81"/>
                    <a:pt x="169" y="81"/>
                    <a:pt x="169" y="81"/>
                  </a:cubicBezTo>
                  <a:cubicBezTo>
                    <a:pt x="169" y="82"/>
                    <a:pt x="169" y="82"/>
                    <a:pt x="169" y="82"/>
                  </a:cubicBezTo>
                  <a:cubicBezTo>
                    <a:pt x="170" y="84"/>
                    <a:pt x="170" y="84"/>
                    <a:pt x="170" y="84"/>
                  </a:cubicBezTo>
                  <a:cubicBezTo>
                    <a:pt x="172" y="82"/>
                    <a:pt x="172" y="82"/>
                    <a:pt x="172" y="82"/>
                  </a:cubicBezTo>
                  <a:cubicBezTo>
                    <a:pt x="172" y="81"/>
                    <a:pt x="172" y="81"/>
                    <a:pt x="172" y="81"/>
                  </a:cubicBezTo>
                  <a:cubicBezTo>
                    <a:pt x="171" y="80"/>
                    <a:pt x="171" y="80"/>
                    <a:pt x="171" y="80"/>
                  </a:cubicBezTo>
                  <a:lnTo>
                    <a:pt x="170" y="8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9642" tIns="44821" rIns="89642" bIns="44821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18" name="Freeform 16"/>
            <p:cNvSpPr>
              <a:spLocks noEditPoints="1"/>
            </p:cNvSpPr>
            <p:nvPr/>
          </p:nvSpPr>
          <p:spPr bwMode="auto">
            <a:xfrm>
              <a:off x="5608638" y="5391151"/>
              <a:ext cx="85725" cy="220663"/>
            </a:xfrm>
            <a:custGeom>
              <a:avLst/>
              <a:gdLst>
                <a:gd name="T0" fmla="*/ 62 w 109"/>
                <a:gd name="T1" fmla="*/ 3 h 283"/>
                <a:gd name="T2" fmla="*/ 69 w 109"/>
                <a:gd name="T3" fmla="*/ 156 h 283"/>
                <a:gd name="T4" fmla="*/ 105 w 109"/>
                <a:gd name="T5" fmla="*/ 244 h 283"/>
                <a:gd name="T6" fmla="*/ 97 w 109"/>
                <a:gd name="T7" fmla="*/ 283 h 283"/>
                <a:gd name="T8" fmla="*/ 0 w 109"/>
                <a:gd name="T9" fmla="*/ 269 h 283"/>
                <a:gd name="T10" fmla="*/ 11 w 109"/>
                <a:gd name="T11" fmla="*/ 241 h 283"/>
                <a:gd name="T12" fmla="*/ 35 w 109"/>
                <a:gd name="T13" fmla="*/ 240 h 283"/>
                <a:gd name="T14" fmla="*/ 34 w 109"/>
                <a:gd name="T15" fmla="*/ 31 h 283"/>
                <a:gd name="T16" fmla="*/ 7 w 109"/>
                <a:gd name="T17" fmla="*/ 265 h 283"/>
                <a:gd name="T18" fmla="*/ 10 w 109"/>
                <a:gd name="T19" fmla="*/ 266 h 283"/>
                <a:gd name="T20" fmla="*/ 11 w 109"/>
                <a:gd name="T21" fmla="*/ 248 h 283"/>
                <a:gd name="T22" fmla="*/ 13 w 109"/>
                <a:gd name="T23" fmla="*/ 247 h 283"/>
                <a:gd name="T24" fmla="*/ 18 w 109"/>
                <a:gd name="T25" fmla="*/ 21 h 283"/>
                <a:gd name="T26" fmla="*/ 29 w 109"/>
                <a:gd name="T27" fmla="*/ 21 h 283"/>
                <a:gd name="T28" fmla="*/ 22 w 109"/>
                <a:gd name="T29" fmla="*/ 8 h 283"/>
                <a:gd name="T30" fmla="*/ 24 w 109"/>
                <a:gd name="T31" fmla="*/ 13 h 283"/>
                <a:gd name="T32" fmla="*/ 22 w 109"/>
                <a:gd name="T33" fmla="*/ 246 h 283"/>
                <a:gd name="T34" fmla="*/ 24 w 109"/>
                <a:gd name="T35" fmla="*/ 247 h 283"/>
                <a:gd name="T36" fmla="*/ 26 w 109"/>
                <a:gd name="T37" fmla="*/ 259 h 283"/>
                <a:gd name="T38" fmla="*/ 38 w 109"/>
                <a:gd name="T39" fmla="*/ 258 h 283"/>
                <a:gd name="T40" fmla="*/ 31 w 109"/>
                <a:gd name="T41" fmla="*/ 252 h 283"/>
                <a:gd name="T42" fmla="*/ 32 w 109"/>
                <a:gd name="T43" fmla="*/ 250 h 283"/>
                <a:gd name="T44" fmla="*/ 39 w 109"/>
                <a:gd name="T45" fmla="*/ 9 h 283"/>
                <a:gd name="T46" fmla="*/ 47 w 109"/>
                <a:gd name="T47" fmla="*/ 8 h 283"/>
                <a:gd name="T48" fmla="*/ 45 w 109"/>
                <a:gd name="T49" fmla="*/ 227 h 283"/>
                <a:gd name="T50" fmla="*/ 44 w 109"/>
                <a:gd name="T51" fmla="*/ 223 h 283"/>
                <a:gd name="T52" fmla="*/ 47 w 109"/>
                <a:gd name="T53" fmla="*/ 107 h 283"/>
                <a:gd name="T54" fmla="*/ 49 w 109"/>
                <a:gd name="T55" fmla="*/ 101 h 283"/>
                <a:gd name="T56" fmla="*/ 46 w 109"/>
                <a:gd name="T57" fmla="*/ 67 h 283"/>
                <a:gd name="T58" fmla="*/ 47 w 109"/>
                <a:gd name="T59" fmla="*/ 66 h 283"/>
                <a:gd name="T60" fmla="*/ 48 w 109"/>
                <a:gd name="T61" fmla="*/ 49 h 283"/>
                <a:gd name="T62" fmla="*/ 49 w 109"/>
                <a:gd name="T63" fmla="*/ 46 h 283"/>
                <a:gd name="T64" fmla="*/ 51 w 109"/>
                <a:gd name="T65" fmla="*/ 153 h 283"/>
                <a:gd name="T66" fmla="*/ 52 w 109"/>
                <a:gd name="T67" fmla="*/ 23 h 283"/>
                <a:gd name="T68" fmla="*/ 64 w 109"/>
                <a:gd name="T69" fmla="*/ 15 h 283"/>
                <a:gd name="T70" fmla="*/ 52 w 109"/>
                <a:gd name="T71" fmla="*/ 22 h 283"/>
                <a:gd name="T72" fmla="*/ 57 w 109"/>
                <a:gd name="T73" fmla="*/ 223 h 283"/>
                <a:gd name="T74" fmla="*/ 62 w 109"/>
                <a:gd name="T75" fmla="*/ 234 h 283"/>
                <a:gd name="T76" fmla="*/ 62 w 109"/>
                <a:gd name="T77" fmla="*/ 91 h 283"/>
                <a:gd name="T78" fmla="*/ 63 w 109"/>
                <a:gd name="T79" fmla="*/ 91 h 283"/>
                <a:gd name="T80" fmla="*/ 62 w 109"/>
                <a:gd name="T81" fmla="*/ 108 h 283"/>
                <a:gd name="T82" fmla="*/ 64 w 109"/>
                <a:gd name="T83" fmla="*/ 110 h 283"/>
                <a:gd name="T84" fmla="*/ 64 w 109"/>
                <a:gd name="T85" fmla="*/ 113 h 283"/>
                <a:gd name="T86" fmla="*/ 74 w 109"/>
                <a:gd name="T87" fmla="*/ 257 h 283"/>
                <a:gd name="T88" fmla="*/ 98 w 109"/>
                <a:gd name="T89" fmla="*/ 257 h 283"/>
                <a:gd name="T90" fmla="*/ 92 w 109"/>
                <a:gd name="T91" fmla="*/ 267 h 283"/>
                <a:gd name="T92" fmla="*/ 88 w 109"/>
                <a:gd name="T93" fmla="*/ 264 h 283"/>
                <a:gd name="T94" fmla="*/ 91 w 109"/>
                <a:gd name="T95" fmla="*/ 247 h 283"/>
                <a:gd name="T96" fmla="*/ 97 w 109"/>
                <a:gd name="T97" fmla="*/ 246 h 283"/>
                <a:gd name="T98" fmla="*/ 91 w 109"/>
                <a:gd name="T99" fmla="*/ 275 h 283"/>
                <a:gd name="T100" fmla="*/ 97 w 109"/>
                <a:gd name="T101" fmla="*/ 273 h 2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09" h="283">
                  <a:moveTo>
                    <a:pt x="18" y="1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39" y="4"/>
                    <a:pt x="39" y="4"/>
                    <a:pt x="39" y="4"/>
                  </a:cubicBezTo>
                  <a:cubicBezTo>
                    <a:pt x="62" y="3"/>
                    <a:pt x="62" y="3"/>
                    <a:pt x="62" y="3"/>
                  </a:cubicBezTo>
                  <a:cubicBezTo>
                    <a:pt x="68" y="3"/>
                    <a:pt x="71" y="5"/>
                    <a:pt x="71" y="8"/>
                  </a:cubicBezTo>
                  <a:cubicBezTo>
                    <a:pt x="70" y="17"/>
                    <a:pt x="69" y="30"/>
                    <a:pt x="69" y="45"/>
                  </a:cubicBezTo>
                  <a:cubicBezTo>
                    <a:pt x="69" y="101"/>
                    <a:pt x="69" y="101"/>
                    <a:pt x="69" y="101"/>
                  </a:cubicBezTo>
                  <a:cubicBezTo>
                    <a:pt x="69" y="156"/>
                    <a:pt x="69" y="156"/>
                    <a:pt x="69" y="156"/>
                  </a:cubicBezTo>
                  <a:cubicBezTo>
                    <a:pt x="69" y="171"/>
                    <a:pt x="69" y="171"/>
                    <a:pt x="69" y="171"/>
                  </a:cubicBezTo>
                  <a:cubicBezTo>
                    <a:pt x="67" y="239"/>
                    <a:pt x="67" y="239"/>
                    <a:pt x="67" y="239"/>
                  </a:cubicBezTo>
                  <a:cubicBezTo>
                    <a:pt x="75" y="241"/>
                    <a:pt x="88" y="243"/>
                    <a:pt x="104" y="244"/>
                  </a:cubicBezTo>
                  <a:cubicBezTo>
                    <a:pt x="105" y="244"/>
                    <a:pt x="105" y="244"/>
                    <a:pt x="105" y="244"/>
                  </a:cubicBezTo>
                  <a:cubicBezTo>
                    <a:pt x="105" y="249"/>
                    <a:pt x="105" y="249"/>
                    <a:pt x="105" y="249"/>
                  </a:cubicBezTo>
                  <a:cubicBezTo>
                    <a:pt x="105" y="251"/>
                    <a:pt x="106" y="252"/>
                    <a:pt x="109" y="255"/>
                  </a:cubicBezTo>
                  <a:cubicBezTo>
                    <a:pt x="106" y="261"/>
                    <a:pt x="103" y="269"/>
                    <a:pt x="100" y="281"/>
                  </a:cubicBezTo>
                  <a:cubicBezTo>
                    <a:pt x="97" y="283"/>
                    <a:pt x="97" y="283"/>
                    <a:pt x="97" y="283"/>
                  </a:cubicBezTo>
                  <a:cubicBezTo>
                    <a:pt x="95" y="283"/>
                    <a:pt x="95" y="283"/>
                    <a:pt x="95" y="283"/>
                  </a:cubicBezTo>
                  <a:cubicBezTo>
                    <a:pt x="94" y="281"/>
                    <a:pt x="91" y="280"/>
                    <a:pt x="86" y="280"/>
                  </a:cubicBezTo>
                  <a:cubicBezTo>
                    <a:pt x="27" y="272"/>
                    <a:pt x="27" y="272"/>
                    <a:pt x="27" y="272"/>
                  </a:cubicBezTo>
                  <a:cubicBezTo>
                    <a:pt x="9" y="272"/>
                    <a:pt x="0" y="271"/>
                    <a:pt x="0" y="269"/>
                  </a:cubicBezTo>
                  <a:cubicBezTo>
                    <a:pt x="3" y="263"/>
                    <a:pt x="5" y="254"/>
                    <a:pt x="7" y="241"/>
                  </a:cubicBezTo>
                  <a:cubicBezTo>
                    <a:pt x="7" y="241"/>
                    <a:pt x="7" y="241"/>
                    <a:pt x="7" y="241"/>
                  </a:cubicBezTo>
                  <a:cubicBezTo>
                    <a:pt x="7" y="240"/>
                    <a:pt x="7" y="240"/>
                    <a:pt x="7" y="240"/>
                  </a:cubicBezTo>
                  <a:cubicBezTo>
                    <a:pt x="11" y="241"/>
                    <a:pt x="11" y="241"/>
                    <a:pt x="11" y="241"/>
                  </a:cubicBezTo>
                  <a:cubicBezTo>
                    <a:pt x="14" y="241"/>
                    <a:pt x="14" y="241"/>
                    <a:pt x="14" y="241"/>
                  </a:cubicBezTo>
                  <a:cubicBezTo>
                    <a:pt x="16" y="240"/>
                    <a:pt x="19" y="239"/>
                    <a:pt x="25" y="238"/>
                  </a:cubicBezTo>
                  <a:cubicBezTo>
                    <a:pt x="27" y="239"/>
                    <a:pt x="29" y="240"/>
                    <a:pt x="30" y="240"/>
                  </a:cubicBezTo>
                  <a:cubicBezTo>
                    <a:pt x="35" y="240"/>
                    <a:pt x="35" y="240"/>
                    <a:pt x="35" y="240"/>
                  </a:cubicBezTo>
                  <a:cubicBezTo>
                    <a:pt x="37" y="240"/>
                    <a:pt x="38" y="237"/>
                    <a:pt x="38" y="232"/>
                  </a:cubicBezTo>
                  <a:cubicBezTo>
                    <a:pt x="39" y="227"/>
                    <a:pt x="40" y="200"/>
                    <a:pt x="42" y="153"/>
                  </a:cubicBezTo>
                  <a:cubicBezTo>
                    <a:pt x="40" y="139"/>
                    <a:pt x="39" y="99"/>
                    <a:pt x="38" y="34"/>
                  </a:cubicBezTo>
                  <a:cubicBezTo>
                    <a:pt x="37" y="32"/>
                    <a:pt x="35" y="31"/>
                    <a:pt x="34" y="31"/>
                  </a:cubicBezTo>
                  <a:cubicBezTo>
                    <a:pt x="18" y="32"/>
                    <a:pt x="18" y="32"/>
                    <a:pt x="18" y="32"/>
                  </a:cubicBezTo>
                  <a:cubicBezTo>
                    <a:pt x="15" y="32"/>
                    <a:pt x="13" y="31"/>
                    <a:pt x="13" y="30"/>
                  </a:cubicBezTo>
                  <a:cubicBezTo>
                    <a:pt x="14" y="11"/>
                    <a:pt x="16" y="1"/>
                    <a:pt x="18" y="1"/>
                  </a:cubicBezTo>
                  <a:close/>
                  <a:moveTo>
                    <a:pt x="7" y="265"/>
                  </a:moveTo>
                  <a:cubicBezTo>
                    <a:pt x="6" y="266"/>
                    <a:pt x="6" y="266"/>
                    <a:pt x="6" y="266"/>
                  </a:cubicBezTo>
                  <a:cubicBezTo>
                    <a:pt x="7" y="267"/>
                    <a:pt x="7" y="267"/>
                    <a:pt x="7" y="267"/>
                  </a:cubicBezTo>
                  <a:cubicBezTo>
                    <a:pt x="9" y="267"/>
                    <a:pt x="9" y="267"/>
                    <a:pt x="9" y="267"/>
                  </a:cubicBezTo>
                  <a:cubicBezTo>
                    <a:pt x="10" y="266"/>
                    <a:pt x="10" y="266"/>
                    <a:pt x="10" y="266"/>
                  </a:cubicBezTo>
                  <a:cubicBezTo>
                    <a:pt x="9" y="265"/>
                    <a:pt x="9" y="265"/>
                    <a:pt x="9" y="265"/>
                  </a:cubicBezTo>
                  <a:lnTo>
                    <a:pt x="7" y="265"/>
                  </a:lnTo>
                  <a:close/>
                  <a:moveTo>
                    <a:pt x="12" y="247"/>
                  </a:moveTo>
                  <a:cubicBezTo>
                    <a:pt x="11" y="248"/>
                    <a:pt x="11" y="248"/>
                    <a:pt x="11" y="248"/>
                  </a:cubicBezTo>
                  <a:cubicBezTo>
                    <a:pt x="11" y="249"/>
                    <a:pt x="11" y="249"/>
                    <a:pt x="11" y="249"/>
                  </a:cubicBezTo>
                  <a:cubicBezTo>
                    <a:pt x="12" y="250"/>
                    <a:pt x="12" y="250"/>
                    <a:pt x="12" y="250"/>
                  </a:cubicBezTo>
                  <a:cubicBezTo>
                    <a:pt x="13" y="249"/>
                    <a:pt x="13" y="249"/>
                    <a:pt x="13" y="249"/>
                  </a:cubicBezTo>
                  <a:cubicBezTo>
                    <a:pt x="13" y="247"/>
                    <a:pt x="13" y="247"/>
                    <a:pt x="13" y="247"/>
                  </a:cubicBezTo>
                  <a:lnTo>
                    <a:pt x="12" y="247"/>
                  </a:lnTo>
                  <a:close/>
                  <a:moveTo>
                    <a:pt x="20" y="16"/>
                  </a:moveTo>
                  <a:cubicBezTo>
                    <a:pt x="18" y="18"/>
                    <a:pt x="18" y="18"/>
                    <a:pt x="18" y="18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20" y="22"/>
                    <a:pt x="20" y="22"/>
                    <a:pt x="20" y="22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1" y="16"/>
                    <a:pt x="21" y="16"/>
                    <a:pt x="21" y="16"/>
                  </a:cubicBezTo>
                  <a:lnTo>
                    <a:pt x="20" y="16"/>
                  </a:lnTo>
                  <a:close/>
                  <a:moveTo>
                    <a:pt x="22" y="8"/>
                  </a:moveTo>
                  <a:cubicBezTo>
                    <a:pt x="20" y="9"/>
                    <a:pt x="20" y="9"/>
                    <a:pt x="20" y="9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20" y="12"/>
                    <a:pt x="21" y="13"/>
                    <a:pt x="23" y="13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27" y="13"/>
                    <a:pt x="30" y="12"/>
                    <a:pt x="32" y="9"/>
                  </a:cubicBezTo>
                  <a:cubicBezTo>
                    <a:pt x="32" y="8"/>
                    <a:pt x="32" y="8"/>
                    <a:pt x="32" y="8"/>
                  </a:cubicBezTo>
                  <a:lnTo>
                    <a:pt x="22" y="8"/>
                  </a:lnTo>
                  <a:close/>
                  <a:moveTo>
                    <a:pt x="22" y="246"/>
                  </a:moveTo>
                  <a:cubicBezTo>
                    <a:pt x="21" y="247"/>
                    <a:pt x="21" y="247"/>
                    <a:pt x="21" y="247"/>
                  </a:cubicBezTo>
                  <a:cubicBezTo>
                    <a:pt x="21" y="249"/>
                    <a:pt x="22" y="250"/>
                    <a:pt x="24" y="250"/>
                  </a:cubicBezTo>
                  <a:cubicBezTo>
                    <a:pt x="24" y="250"/>
                    <a:pt x="24" y="250"/>
                    <a:pt x="24" y="250"/>
                  </a:cubicBezTo>
                  <a:cubicBezTo>
                    <a:pt x="24" y="247"/>
                    <a:pt x="24" y="247"/>
                    <a:pt x="24" y="247"/>
                  </a:cubicBezTo>
                  <a:cubicBezTo>
                    <a:pt x="23" y="246"/>
                    <a:pt x="23" y="246"/>
                    <a:pt x="23" y="246"/>
                  </a:cubicBezTo>
                  <a:lnTo>
                    <a:pt x="22" y="246"/>
                  </a:lnTo>
                  <a:close/>
                  <a:moveTo>
                    <a:pt x="27" y="257"/>
                  </a:moveTo>
                  <a:cubicBezTo>
                    <a:pt x="26" y="259"/>
                    <a:pt x="26" y="259"/>
                    <a:pt x="26" y="259"/>
                  </a:cubicBezTo>
                  <a:cubicBezTo>
                    <a:pt x="26" y="260"/>
                    <a:pt x="26" y="260"/>
                    <a:pt x="26" y="260"/>
                  </a:cubicBezTo>
                  <a:cubicBezTo>
                    <a:pt x="32" y="260"/>
                    <a:pt x="32" y="260"/>
                    <a:pt x="32" y="260"/>
                  </a:cubicBezTo>
                  <a:cubicBezTo>
                    <a:pt x="36" y="260"/>
                    <a:pt x="38" y="260"/>
                    <a:pt x="38" y="259"/>
                  </a:cubicBezTo>
                  <a:cubicBezTo>
                    <a:pt x="38" y="258"/>
                    <a:pt x="38" y="258"/>
                    <a:pt x="38" y="258"/>
                  </a:cubicBezTo>
                  <a:cubicBezTo>
                    <a:pt x="35" y="258"/>
                    <a:pt x="32" y="257"/>
                    <a:pt x="27" y="257"/>
                  </a:cubicBezTo>
                  <a:close/>
                  <a:moveTo>
                    <a:pt x="29" y="251"/>
                  </a:moveTo>
                  <a:cubicBezTo>
                    <a:pt x="29" y="251"/>
                    <a:pt x="29" y="251"/>
                    <a:pt x="29" y="251"/>
                  </a:cubicBezTo>
                  <a:cubicBezTo>
                    <a:pt x="31" y="252"/>
                    <a:pt x="31" y="252"/>
                    <a:pt x="31" y="252"/>
                  </a:cubicBezTo>
                  <a:cubicBezTo>
                    <a:pt x="33" y="252"/>
                    <a:pt x="33" y="252"/>
                    <a:pt x="33" y="252"/>
                  </a:cubicBezTo>
                  <a:cubicBezTo>
                    <a:pt x="35" y="251"/>
                    <a:pt x="35" y="251"/>
                    <a:pt x="35" y="251"/>
                  </a:cubicBezTo>
                  <a:cubicBezTo>
                    <a:pt x="35" y="250"/>
                    <a:pt x="35" y="250"/>
                    <a:pt x="35" y="250"/>
                  </a:cubicBezTo>
                  <a:cubicBezTo>
                    <a:pt x="32" y="250"/>
                    <a:pt x="32" y="250"/>
                    <a:pt x="32" y="250"/>
                  </a:cubicBezTo>
                  <a:cubicBezTo>
                    <a:pt x="32" y="250"/>
                    <a:pt x="32" y="250"/>
                    <a:pt x="32" y="250"/>
                  </a:cubicBezTo>
                  <a:cubicBezTo>
                    <a:pt x="30" y="250"/>
                    <a:pt x="29" y="250"/>
                    <a:pt x="29" y="251"/>
                  </a:cubicBezTo>
                  <a:close/>
                  <a:moveTo>
                    <a:pt x="40" y="8"/>
                  </a:moveTo>
                  <a:cubicBezTo>
                    <a:pt x="39" y="9"/>
                    <a:pt x="39" y="9"/>
                    <a:pt x="39" y="9"/>
                  </a:cubicBezTo>
                  <a:cubicBezTo>
                    <a:pt x="42" y="10"/>
                    <a:pt x="42" y="10"/>
                    <a:pt x="42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7" y="9"/>
                    <a:pt x="47" y="9"/>
                    <a:pt x="47" y="9"/>
                  </a:cubicBezTo>
                  <a:cubicBezTo>
                    <a:pt x="47" y="8"/>
                    <a:pt x="47" y="8"/>
                    <a:pt x="47" y="8"/>
                  </a:cubicBezTo>
                  <a:lnTo>
                    <a:pt x="40" y="8"/>
                  </a:lnTo>
                  <a:close/>
                  <a:moveTo>
                    <a:pt x="44" y="223"/>
                  </a:moveTo>
                  <a:cubicBezTo>
                    <a:pt x="44" y="224"/>
                    <a:pt x="44" y="224"/>
                    <a:pt x="44" y="224"/>
                  </a:cubicBezTo>
                  <a:cubicBezTo>
                    <a:pt x="44" y="226"/>
                    <a:pt x="44" y="227"/>
                    <a:pt x="45" y="227"/>
                  </a:cubicBezTo>
                  <a:cubicBezTo>
                    <a:pt x="47" y="224"/>
                    <a:pt x="47" y="224"/>
                    <a:pt x="47" y="224"/>
                  </a:cubicBezTo>
                  <a:cubicBezTo>
                    <a:pt x="47" y="222"/>
                    <a:pt x="47" y="222"/>
                    <a:pt x="47" y="222"/>
                  </a:cubicBezTo>
                  <a:cubicBezTo>
                    <a:pt x="46" y="219"/>
                    <a:pt x="46" y="218"/>
                    <a:pt x="45" y="218"/>
                  </a:cubicBezTo>
                  <a:cubicBezTo>
                    <a:pt x="44" y="218"/>
                    <a:pt x="44" y="219"/>
                    <a:pt x="44" y="223"/>
                  </a:cubicBezTo>
                  <a:close/>
                  <a:moveTo>
                    <a:pt x="45" y="106"/>
                  </a:moveTo>
                  <a:cubicBezTo>
                    <a:pt x="45" y="107"/>
                    <a:pt x="45" y="107"/>
                    <a:pt x="45" y="107"/>
                  </a:cubicBezTo>
                  <a:cubicBezTo>
                    <a:pt x="46" y="108"/>
                    <a:pt x="46" y="108"/>
                    <a:pt x="46" y="108"/>
                  </a:cubicBezTo>
                  <a:cubicBezTo>
                    <a:pt x="47" y="107"/>
                    <a:pt x="47" y="107"/>
                    <a:pt x="47" y="107"/>
                  </a:cubicBezTo>
                  <a:cubicBezTo>
                    <a:pt x="47" y="105"/>
                    <a:pt x="47" y="105"/>
                    <a:pt x="47" y="105"/>
                  </a:cubicBezTo>
                  <a:cubicBezTo>
                    <a:pt x="46" y="105"/>
                    <a:pt x="46" y="105"/>
                    <a:pt x="46" y="105"/>
                  </a:cubicBezTo>
                  <a:cubicBezTo>
                    <a:pt x="46" y="104"/>
                    <a:pt x="47" y="104"/>
                    <a:pt x="49" y="103"/>
                  </a:cubicBezTo>
                  <a:cubicBezTo>
                    <a:pt x="49" y="101"/>
                    <a:pt x="49" y="101"/>
                    <a:pt x="49" y="101"/>
                  </a:cubicBezTo>
                  <a:cubicBezTo>
                    <a:pt x="48" y="101"/>
                    <a:pt x="48" y="101"/>
                    <a:pt x="48" y="101"/>
                  </a:cubicBezTo>
                  <a:cubicBezTo>
                    <a:pt x="46" y="102"/>
                    <a:pt x="45" y="104"/>
                    <a:pt x="45" y="106"/>
                  </a:cubicBezTo>
                  <a:close/>
                  <a:moveTo>
                    <a:pt x="47" y="66"/>
                  </a:moveTo>
                  <a:cubicBezTo>
                    <a:pt x="46" y="67"/>
                    <a:pt x="46" y="67"/>
                    <a:pt x="46" y="67"/>
                  </a:cubicBezTo>
                  <a:cubicBezTo>
                    <a:pt x="46" y="68"/>
                    <a:pt x="46" y="68"/>
                    <a:pt x="46" y="68"/>
                  </a:cubicBezTo>
                  <a:cubicBezTo>
                    <a:pt x="48" y="68"/>
                    <a:pt x="48" y="68"/>
                    <a:pt x="48" y="68"/>
                  </a:cubicBezTo>
                  <a:cubicBezTo>
                    <a:pt x="48" y="66"/>
                    <a:pt x="48" y="66"/>
                    <a:pt x="48" y="66"/>
                  </a:cubicBezTo>
                  <a:lnTo>
                    <a:pt x="47" y="66"/>
                  </a:lnTo>
                  <a:close/>
                  <a:moveTo>
                    <a:pt x="48" y="46"/>
                  </a:moveTo>
                  <a:cubicBezTo>
                    <a:pt x="47" y="47"/>
                    <a:pt x="47" y="47"/>
                    <a:pt x="47" y="47"/>
                  </a:cubicBezTo>
                  <a:cubicBezTo>
                    <a:pt x="47" y="48"/>
                    <a:pt x="47" y="48"/>
                    <a:pt x="47" y="48"/>
                  </a:cubicBezTo>
                  <a:cubicBezTo>
                    <a:pt x="48" y="49"/>
                    <a:pt x="48" y="49"/>
                    <a:pt x="48" y="49"/>
                  </a:cubicBezTo>
                  <a:cubicBezTo>
                    <a:pt x="49" y="49"/>
                    <a:pt x="49" y="49"/>
                    <a:pt x="49" y="49"/>
                  </a:cubicBezTo>
                  <a:cubicBezTo>
                    <a:pt x="49" y="48"/>
                    <a:pt x="49" y="48"/>
                    <a:pt x="49" y="48"/>
                  </a:cubicBezTo>
                  <a:cubicBezTo>
                    <a:pt x="49" y="47"/>
                    <a:pt x="49" y="47"/>
                    <a:pt x="49" y="47"/>
                  </a:cubicBezTo>
                  <a:cubicBezTo>
                    <a:pt x="49" y="46"/>
                    <a:pt x="49" y="46"/>
                    <a:pt x="49" y="46"/>
                  </a:cubicBezTo>
                  <a:lnTo>
                    <a:pt x="48" y="46"/>
                  </a:lnTo>
                  <a:close/>
                  <a:moveTo>
                    <a:pt x="50" y="152"/>
                  </a:moveTo>
                  <a:cubicBezTo>
                    <a:pt x="50" y="153"/>
                    <a:pt x="50" y="153"/>
                    <a:pt x="50" y="153"/>
                  </a:cubicBezTo>
                  <a:cubicBezTo>
                    <a:pt x="51" y="153"/>
                    <a:pt x="51" y="153"/>
                    <a:pt x="51" y="153"/>
                  </a:cubicBezTo>
                  <a:cubicBezTo>
                    <a:pt x="52" y="153"/>
                    <a:pt x="53" y="148"/>
                    <a:pt x="53" y="138"/>
                  </a:cubicBezTo>
                  <a:cubicBezTo>
                    <a:pt x="52" y="138"/>
                    <a:pt x="51" y="143"/>
                    <a:pt x="50" y="152"/>
                  </a:cubicBezTo>
                  <a:close/>
                  <a:moveTo>
                    <a:pt x="52" y="22"/>
                  </a:moveTo>
                  <a:cubicBezTo>
                    <a:pt x="52" y="23"/>
                    <a:pt x="52" y="23"/>
                    <a:pt x="52" y="23"/>
                  </a:cubicBezTo>
                  <a:cubicBezTo>
                    <a:pt x="53" y="24"/>
                    <a:pt x="53" y="24"/>
                    <a:pt x="53" y="24"/>
                  </a:cubicBezTo>
                  <a:cubicBezTo>
                    <a:pt x="54" y="24"/>
                    <a:pt x="54" y="24"/>
                    <a:pt x="54" y="24"/>
                  </a:cubicBezTo>
                  <a:cubicBezTo>
                    <a:pt x="56" y="22"/>
                    <a:pt x="59" y="21"/>
                    <a:pt x="62" y="19"/>
                  </a:cubicBezTo>
                  <a:cubicBezTo>
                    <a:pt x="63" y="17"/>
                    <a:pt x="64" y="16"/>
                    <a:pt x="64" y="15"/>
                  </a:cubicBezTo>
                  <a:cubicBezTo>
                    <a:pt x="63" y="14"/>
                    <a:pt x="63" y="14"/>
                    <a:pt x="63" y="14"/>
                  </a:cubicBezTo>
                  <a:cubicBezTo>
                    <a:pt x="62" y="14"/>
                    <a:pt x="62" y="14"/>
                    <a:pt x="62" y="14"/>
                  </a:cubicBezTo>
                  <a:cubicBezTo>
                    <a:pt x="60" y="14"/>
                    <a:pt x="58" y="16"/>
                    <a:pt x="56" y="18"/>
                  </a:cubicBezTo>
                  <a:cubicBezTo>
                    <a:pt x="53" y="19"/>
                    <a:pt x="52" y="20"/>
                    <a:pt x="52" y="22"/>
                  </a:cubicBezTo>
                  <a:close/>
                  <a:moveTo>
                    <a:pt x="59" y="169"/>
                  </a:moveTo>
                  <a:cubicBezTo>
                    <a:pt x="58" y="169"/>
                    <a:pt x="58" y="169"/>
                    <a:pt x="58" y="169"/>
                  </a:cubicBezTo>
                  <a:cubicBezTo>
                    <a:pt x="57" y="192"/>
                    <a:pt x="57" y="192"/>
                    <a:pt x="57" y="192"/>
                  </a:cubicBezTo>
                  <a:cubicBezTo>
                    <a:pt x="57" y="223"/>
                    <a:pt x="57" y="223"/>
                    <a:pt x="57" y="223"/>
                  </a:cubicBezTo>
                  <a:cubicBezTo>
                    <a:pt x="58" y="237"/>
                    <a:pt x="58" y="237"/>
                    <a:pt x="58" y="237"/>
                  </a:cubicBezTo>
                  <a:cubicBezTo>
                    <a:pt x="58" y="237"/>
                    <a:pt x="58" y="237"/>
                    <a:pt x="58" y="237"/>
                  </a:cubicBezTo>
                  <a:cubicBezTo>
                    <a:pt x="61" y="237"/>
                    <a:pt x="61" y="237"/>
                    <a:pt x="61" y="237"/>
                  </a:cubicBezTo>
                  <a:cubicBezTo>
                    <a:pt x="62" y="237"/>
                    <a:pt x="62" y="236"/>
                    <a:pt x="62" y="234"/>
                  </a:cubicBezTo>
                  <a:cubicBezTo>
                    <a:pt x="62" y="190"/>
                    <a:pt x="61" y="169"/>
                    <a:pt x="59" y="169"/>
                  </a:cubicBezTo>
                  <a:close/>
                  <a:moveTo>
                    <a:pt x="63" y="91"/>
                  </a:moveTo>
                  <a:cubicBezTo>
                    <a:pt x="62" y="91"/>
                    <a:pt x="62" y="91"/>
                    <a:pt x="62" y="91"/>
                  </a:cubicBezTo>
                  <a:cubicBezTo>
                    <a:pt x="62" y="91"/>
                    <a:pt x="62" y="91"/>
                    <a:pt x="62" y="91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2"/>
                    <a:pt x="64" y="92"/>
                    <a:pt x="64" y="92"/>
                  </a:cubicBezTo>
                  <a:lnTo>
                    <a:pt x="63" y="91"/>
                  </a:lnTo>
                  <a:close/>
                  <a:moveTo>
                    <a:pt x="64" y="97"/>
                  </a:moveTo>
                  <a:cubicBezTo>
                    <a:pt x="63" y="96"/>
                    <a:pt x="63" y="96"/>
                    <a:pt x="63" y="96"/>
                  </a:cubicBezTo>
                  <a:cubicBezTo>
                    <a:pt x="62" y="104"/>
                    <a:pt x="62" y="104"/>
                    <a:pt x="62" y="104"/>
                  </a:cubicBezTo>
                  <a:cubicBezTo>
                    <a:pt x="62" y="108"/>
                    <a:pt x="62" y="108"/>
                    <a:pt x="62" y="108"/>
                  </a:cubicBezTo>
                  <a:cubicBezTo>
                    <a:pt x="63" y="108"/>
                    <a:pt x="63" y="108"/>
                    <a:pt x="63" y="108"/>
                  </a:cubicBezTo>
                  <a:cubicBezTo>
                    <a:pt x="63" y="108"/>
                    <a:pt x="64" y="106"/>
                    <a:pt x="64" y="103"/>
                  </a:cubicBezTo>
                  <a:lnTo>
                    <a:pt x="64" y="97"/>
                  </a:lnTo>
                  <a:close/>
                  <a:moveTo>
                    <a:pt x="64" y="110"/>
                  </a:moveTo>
                  <a:cubicBezTo>
                    <a:pt x="62" y="110"/>
                    <a:pt x="62" y="110"/>
                    <a:pt x="62" y="110"/>
                  </a:cubicBezTo>
                  <a:cubicBezTo>
                    <a:pt x="62" y="113"/>
                    <a:pt x="62" y="113"/>
                    <a:pt x="62" y="113"/>
                  </a:cubicBezTo>
                  <a:cubicBezTo>
                    <a:pt x="63" y="113"/>
                    <a:pt x="63" y="113"/>
                    <a:pt x="63" y="113"/>
                  </a:cubicBezTo>
                  <a:cubicBezTo>
                    <a:pt x="64" y="113"/>
                    <a:pt x="64" y="113"/>
                    <a:pt x="64" y="113"/>
                  </a:cubicBezTo>
                  <a:lnTo>
                    <a:pt x="64" y="110"/>
                  </a:lnTo>
                  <a:close/>
                  <a:moveTo>
                    <a:pt x="95" y="257"/>
                  </a:moveTo>
                  <a:cubicBezTo>
                    <a:pt x="74" y="256"/>
                    <a:pt x="74" y="256"/>
                    <a:pt x="74" y="256"/>
                  </a:cubicBezTo>
                  <a:cubicBezTo>
                    <a:pt x="74" y="257"/>
                    <a:pt x="74" y="257"/>
                    <a:pt x="74" y="257"/>
                  </a:cubicBezTo>
                  <a:cubicBezTo>
                    <a:pt x="74" y="258"/>
                    <a:pt x="78" y="259"/>
                    <a:pt x="86" y="259"/>
                  </a:cubicBezTo>
                  <a:cubicBezTo>
                    <a:pt x="96" y="259"/>
                    <a:pt x="96" y="259"/>
                    <a:pt x="96" y="259"/>
                  </a:cubicBezTo>
                  <a:cubicBezTo>
                    <a:pt x="98" y="258"/>
                    <a:pt x="98" y="258"/>
                    <a:pt x="98" y="258"/>
                  </a:cubicBezTo>
                  <a:cubicBezTo>
                    <a:pt x="98" y="257"/>
                    <a:pt x="98" y="257"/>
                    <a:pt x="98" y="257"/>
                  </a:cubicBezTo>
                  <a:lnTo>
                    <a:pt x="95" y="257"/>
                  </a:lnTo>
                  <a:close/>
                  <a:moveTo>
                    <a:pt x="83" y="266"/>
                  </a:moveTo>
                  <a:cubicBezTo>
                    <a:pt x="85" y="267"/>
                    <a:pt x="85" y="267"/>
                    <a:pt x="85" y="267"/>
                  </a:cubicBezTo>
                  <a:cubicBezTo>
                    <a:pt x="92" y="267"/>
                    <a:pt x="92" y="267"/>
                    <a:pt x="92" y="267"/>
                  </a:cubicBezTo>
                  <a:cubicBezTo>
                    <a:pt x="94" y="267"/>
                    <a:pt x="95" y="266"/>
                    <a:pt x="95" y="266"/>
                  </a:cubicBezTo>
                  <a:cubicBezTo>
                    <a:pt x="95" y="265"/>
                    <a:pt x="95" y="265"/>
                    <a:pt x="95" y="265"/>
                  </a:cubicBezTo>
                  <a:cubicBezTo>
                    <a:pt x="93" y="264"/>
                    <a:pt x="93" y="264"/>
                    <a:pt x="93" y="264"/>
                  </a:cubicBezTo>
                  <a:cubicBezTo>
                    <a:pt x="88" y="264"/>
                    <a:pt x="88" y="264"/>
                    <a:pt x="88" y="264"/>
                  </a:cubicBezTo>
                  <a:cubicBezTo>
                    <a:pt x="85" y="264"/>
                    <a:pt x="83" y="265"/>
                    <a:pt x="83" y="266"/>
                  </a:cubicBezTo>
                  <a:close/>
                  <a:moveTo>
                    <a:pt x="93" y="246"/>
                  </a:moveTo>
                  <a:cubicBezTo>
                    <a:pt x="91" y="246"/>
                    <a:pt x="91" y="246"/>
                    <a:pt x="91" y="246"/>
                  </a:cubicBezTo>
                  <a:cubicBezTo>
                    <a:pt x="91" y="247"/>
                    <a:pt x="91" y="247"/>
                    <a:pt x="91" y="247"/>
                  </a:cubicBezTo>
                  <a:cubicBezTo>
                    <a:pt x="91" y="249"/>
                    <a:pt x="93" y="249"/>
                    <a:pt x="97" y="249"/>
                  </a:cubicBezTo>
                  <a:cubicBezTo>
                    <a:pt x="99" y="248"/>
                    <a:pt x="99" y="248"/>
                    <a:pt x="99" y="248"/>
                  </a:cubicBezTo>
                  <a:cubicBezTo>
                    <a:pt x="99" y="246"/>
                    <a:pt x="99" y="246"/>
                    <a:pt x="99" y="246"/>
                  </a:cubicBezTo>
                  <a:cubicBezTo>
                    <a:pt x="97" y="246"/>
                    <a:pt x="97" y="246"/>
                    <a:pt x="97" y="246"/>
                  </a:cubicBezTo>
                  <a:lnTo>
                    <a:pt x="93" y="246"/>
                  </a:lnTo>
                  <a:close/>
                  <a:moveTo>
                    <a:pt x="94" y="273"/>
                  </a:moveTo>
                  <a:cubicBezTo>
                    <a:pt x="91" y="273"/>
                    <a:pt x="91" y="273"/>
                    <a:pt x="91" y="273"/>
                  </a:cubicBezTo>
                  <a:cubicBezTo>
                    <a:pt x="91" y="275"/>
                    <a:pt x="91" y="275"/>
                    <a:pt x="91" y="275"/>
                  </a:cubicBezTo>
                  <a:cubicBezTo>
                    <a:pt x="94" y="275"/>
                    <a:pt x="94" y="275"/>
                    <a:pt x="94" y="275"/>
                  </a:cubicBezTo>
                  <a:cubicBezTo>
                    <a:pt x="95" y="275"/>
                    <a:pt x="95" y="275"/>
                    <a:pt x="95" y="275"/>
                  </a:cubicBezTo>
                  <a:cubicBezTo>
                    <a:pt x="97" y="275"/>
                    <a:pt x="97" y="275"/>
                    <a:pt x="97" y="275"/>
                  </a:cubicBezTo>
                  <a:cubicBezTo>
                    <a:pt x="97" y="273"/>
                    <a:pt x="97" y="273"/>
                    <a:pt x="97" y="273"/>
                  </a:cubicBezTo>
                  <a:cubicBezTo>
                    <a:pt x="95" y="273"/>
                    <a:pt x="95" y="273"/>
                    <a:pt x="95" y="273"/>
                  </a:cubicBezTo>
                  <a:lnTo>
                    <a:pt x="94" y="27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9642" tIns="44821" rIns="89642" bIns="44821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</p:grpSp>
      <p:grpSp>
        <p:nvGrpSpPr>
          <p:cNvPr id="198" name="组合 197"/>
          <p:cNvGrpSpPr/>
          <p:nvPr/>
        </p:nvGrpSpPr>
        <p:grpSpPr>
          <a:xfrm>
            <a:off x="7229325" y="2498572"/>
            <a:ext cx="1404063" cy="723290"/>
            <a:chOff x="5191126" y="3252788"/>
            <a:chExt cx="782637" cy="403225"/>
          </a:xfrm>
        </p:grpSpPr>
        <p:sp>
          <p:nvSpPr>
            <p:cNvPr id="19" name="Freeform 17"/>
            <p:cNvSpPr>
              <a:spLocks noEditPoints="1"/>
            </p:cNvSpPr>
            <p:nvPr/>
          </p:nvSpPr>
          <p:spPr bwMode="auto">
            <a:xfrm>
              <a:off x="5191126" y="3294063"/>
              <a:ext cx="136525" cy="112713"/>
            </a:xfrm>
            <a:custGeom>
              <a:avLst/>
              <a:gdLst>
                <a:gd name="T0" fmla="*/ 175 w 175"/>
                <a:gd name="T1" fmla="*/ 13 h 146"/>
                <a:gd name="T2" fmla="*/ 159 w 175"/>
                <a:gd name="T3" fmla="*/ 23 h 146"/>
                <a:gd name="T4" fmla="*/ 133 w 175"/>
                <a:gd name="T5" fmla="*/ 146 h 146"/>
                <a:gd name="T6" fmla="*/ 125 w 175"/>
                <a:gd name="T7" fmla="*/ 146 h 146"/>
                <a:gd name="T8" fmla="*/ 122 w 175"/>
                <a:gd name="T9" fmla="*/ 142 h 146"/>
                <a:gd name="T10" fmla="*/ 104 w 175"/>
                <a:gd name="T11" fmla="*/ 141 h 146"/>
                <a:gd name="T12" fmla="*/ 86 w 175"/>
                <a:gd name="T13" fmla="*/ 67 h 146"/>
                <a:gd name="T14" fmla="*/ 59 w 175"/>
                <a:gd name="T15" fmla="*/ 132 h 146"/>
                <a:gd name="T16" fmla="*/ 37 w 175"/>
                <a:gd name="T17" fmla="*/ 139 h 146"/>
                <a:gd name="T18" fmla="*/ 26 w 175"/>
                <a:gd name="T19" fmla="*/ 66 h 146"/>
                <a:gd name="T20" fmla="*/ 7 w 175"/>
                <a:gd name="T21" fmla="*/ 24 h 146"/>
                <a:gd name="T22" fmla="*/ 12 w 175"/>
                <a:gd name="T23" fmla="*/ 5 h 146"/>
                <a:gd name="T24" fmla="*/ 44 w 175"/>
                <a:gd name="T25" fmla="*/ 8 h 146"/>
                <a:gd name="T26" fmla="*/ 48 w 175"/>
                <a:gd name="T27" fmla="*/ 95 h 146"/>
                <a:gd name="T28" fmla="*/ 83 w 175"/>
                <a:gd name="T29" fmla="*/ 43 h 146"/>
                <a:gd name="T30" fmla="*/ 104 w 175"/>
                <a:gd name="T31" fmla="*/ 45 h 146"/>
                <a:gd name="T32" fmla="*/ 117 w 175"/>
                <a:gd name="T33" fmla="*/ 126 h 146"/>
                <a:gd name="T34" fmla="*/ 4 w 175"/>
                <a:gd name="T35" fmla="*/ 10 h 146"/>
                <a:gd name="T36" fmla="*/ 10 w 175"/>
                <a:gd name="T37" fmla="*/ 8 h 146"/>
                <a:gd name="T38" fmla="*/ 5 w 175"/>
                <a:gd name="T39" fmla="*/ 19 h 146"/>
                <a:gd name="T40" fmla="*/ 13 w 175"/>
                <a:gd name="T41" fmla="*/ 17 h 146"/>
                <a:gd name="T42" fmla="*/ 26 w 175"/>
                <a:gd name="T43" fmla="*/ 18 h 146"/>
                <a:gd name="T44" fmla="*/ 13 w 175"/>
                <a:gd name="T45" fmla="*/ 17 h 146"/>
                <a:gd name="T46" fmla="*/ 32 w 175"/>
                <a:gd name="T47" fmla="*/ 48 h 146"/>
                <a:gd name="T48" fmla="*/ 34 w 175"/>
                <a:gd name="T49" fmla="*/ 69 h 146"/>
                <a:gd name="T50" fmla="*/ 34 w 175"/>
                <a:gd name="T51" fmla="*/ 73 h 146"/>
                <a:gd name="T52" fmla="*/ 39 w 175"/>
                <a:gd name="T53" fmla="*/ 53 h 146"/>
                <a:gd name="T54" fmla="*/ 39 w 175"/>
                <a:gd name="T55" fmla="*/ 50 h 146"/>
                <a:gd name="T56" fmla="*/ 42 w 175"/>
                <a:gd name="T57" fmla="*/ 104 h 146"/>
                <a:gd name="T58" fmla="*/ 40 w 175"/>
                <a:gd name="T59" fmla="*/ 120 h 146"/>
                <a:gd name="T60" fmla="*/ 41 w 175"/>
                <a:gd name="T61" fmla="*/ 120 h 146"/>
                <a:gd name="T62" fmla="*/ 43 w 175"/>
                <a:gd name="T63" fmla="*/ 134 h 146"/>
                <a:gd name="T64" fmla="*/ 52 w 175"/>
                <a:gd name="T65" fmla="*/ 125 h 146"/>
                <a:gd name="T66" fmla="*/ 62 w 175"/>
                <a:gd name="T67" fmla="*/ 112 h 146"/>
                <a:gd name="T68" fmla="*/ 56 w 175"/>
                <a:gd name="T69" fmla="*/ 125 h 146"/>
                <a:gd name="T70" fmla="*/ 71 w 175"/>
                <a:gd name="T71" fmla="*/ 93 h 146"/>
                <a:gd name="T72" fmla="*/ 78 w 175"/>
                <a:gd name="T73" fmla="*/ 66 h 146"/>
                <a:gd name="T74" fmla="*/ 85 w 175"/>
                <a:gd name="T75" fmla="*/ 50 h 146"/>
                <a:gd name="T76" fmla="*/ 86 w 175"/>
                <a:gd name="T77" fmla="*/ 52 h 146"/>
                <a:gd name="T78" fmla="*/ 96 w 175"/>
                <a:gd name="T79" fmla="*/ 73 h 146"/>
                <a:gd name="T80" fmla="*/ 100 w 175"/>
                <a:gd name="T81" fmla="*/ 90 h 146"/>
                <a:gd name="T82" fmla="*/ 104 w 175"/>
                <a:gd name="T83" fmla="*/ 53 h 146"/>
                <a:gd name="T84" fmla="*/ 104 w 175"/>
                <a:gd name="T85" fmla="*/ 124 h 146"/>
                <a:gd name="T86" fmla="*/ 110 w 175"/>
                <a:gd name="T87" fmla="*/ 125 h 146"/>
                <a:gd name="T88" fmla="*/ 105 w 175"/>
                <a:gd name="T89" fmla="*/ 123 h 146"/>
                <a:gd name="T90" fmla="*/ 120 w 175"/>
                <a:gd name="T91" fmla="*/ 129 h 146"/>
                <a:gd name="T92" fmla="*/ 123 w 175"/>
                <a:gd name="T93" fmla="*/ 131 h 146"/>
                <a:gd name="T94" fmla="*/ 127 w 175"/>
                <a:gd name="T95" fmla="*/ 127 h 146"/>
                <a:gd name="T96" fmla="*/ 126 w 175"/>
                <a:gd name="T97" fmla="*/ 124 h 146"/>
                <a:gd name="T98" fmla="*/ 133 w 175"/>
                <a:gd name="T99" fmla="*/ 97 h 146"/>
                <a:gd name="T100" fmla="*/ 126 w 175"/>
                <a:gd name="T101" fmla="*/ 123 h 146"/>
                <a:gd name="T102" fmla="*/ 159 w 175"/>
                <a:gd name="T103" fmla="*/ 16 h 146"/>
                <a:gd name="T104" fmla="*/ 169 w 175"/>
                <a:gd name="T105" fmla="*/ 10 h 146"/>
                <a:gd name="T106" fmla="*/ 156 w 175"/>
                <a:gd name="T107" fmla="*/ 7 h 146"/>
                <a:gd name="T108" fmla="*/ 156 w 175"/>
                <a:gd name="T109" fmla="*/ 7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75" h="146">
                  <a:moveTo>
                    <a:pt x="135" y="0"/>
                  </a:moveTo>
                  <a:cubicBezTo>
                    <a:pt x="136" y="0"/>
                    <a:pt x="136" y="0"/>
                    <a:pt x="136" y="0"/>
                  </a:cubicBezTo>
                  <a:cubicBezTo>
                    <a:pt x="161" y="0"/>
                    <a:pt x="174" y="2"/>
                    <a:pt x="174" y="5"/>
                  </a:cubicBezTo>
                  <a:cubicBezTo>
                    <a:pt x="175" y="13"/>
                    <a:pt x="175" y="13"/>
                    <a:pt x="175" y="13"/>
                  </a:cubicBezTo>
                  <a:cubicBezTo>
                    <a:pt x="174" y="15"/>
                    <a:pt x="173" y="19"/>
                    <a:pt x="173" y="24"/>
                  </a:cubicBezTo>
                  <a:cubicBezTo>
                    <a:pt x="171" y="25"/>
                    <a:pt x="171" y="25"/>
                    <a:pt x="171" y="25"/>
                  </a:cubicBezTo>
                  <a:cubicBezTo>
                    <a:pt x="160" y="23"/>
                    <a:pt x="160" y="23"/>
                    <a:pt x="160" y="23"/>
                  </a:cubicBezTo>
                  <a:cubicBezTo>
                    <a:pt x="159" y="23"/>
                    <a:pt x="159" y="23"/>
                    <a:pt x="159" y="23"/>
                  </a:cubicBezTo>
                  <a:cubicBezTo>
                    <a:pt x="158" y="23"/>
                    <a:pt x="156" y="30"/>
                    <a:pt x="153" y="42"/>
                  </a:cubicBezTo>
                  <a:cubicBezTo>
                    <a:pt x="151" y="56"/>
                    <a:pt x="148" y="71"/>
                    <a:pt x="145" y="86"/>
                  </a:cubicBezTo>
                  <a:cubicBezTo>
                    <a:pt x="143" y="104"/>
                    <a:pt x="141" y="114"/>
                    <a:pt x="139" y="118"/>
                  </a:cubicBezTo>
                  <a:cubicBezTo>
                    <a:pt x="138" y="123"/>
                    <a:pt x="136" y="133"/>
                    <a:pt x="133" y="146"/>
                  </a:cubicBezTo>
                  <a:cubicBezTo>
                    <a:pt x="132" y="146"/>
                    <a:pt x="132" y="146"/>
                    <a:pt x="132" y="146"/>
                  </a:cubicBezTo>
                  <a:cubicBezTo>
                    <a:pt x="131" y="146"/>
                    <a:pt x="130" y="146"/>
                    <a:pt x="129" y="146"/>
                  </a:cubicBezTo>
                  <a:cubicBezTo>
                    <a:pt x="129" y="145"/>
                    <a:pt x="129" y="145"/>
                    <a:pt x="129" y="145"/>
                  </a:cubicBezTo>
                  <a:cubicBezTo>
                    <a:pt x="125" y="146"/>
                    <a:pt x="125" y="146"/>
                    <a:pt x="125" y="146"/>
                  </a:cubicBezTo>
                  <a:cubicBezTo>
                    <a:pt x="114" y="146"/>
                    <a:pt x="114" y="146"/>
                    <a:pt x="114" y="146"/>
                  </a:cubicBezTo>
                  <a:cubicBezTo>
                    <a:pt x="109" y="145"/>
                    <a:pt x="106" y="145"/>
                    <a:pt x="106" y="144"/>
                  </a:cubicBezTo>
                  <a:cubicBezTo>
                    <a:pt x="106" y="144"/>
                    <a:pt x="106" y="144"/>
                    <a:pt x="106" y="144"/>
                  </a:cubicBezTo>
                  <a:cubicBezTo>
                    <a:pt x="106" y="143"/>
                    <a:pt x="111" y="142"/>
                    <a:pt x="122" y="142"/>
                  </a:cubicBezTo>
                  <a:cubicBezTo>
                    <a:pt x="125" y="141"/>
                    <a:pt x="126" y="140"/>
                    <a:pt x="126" y="140"/>
                  </a:cubicBezTo>
                  <a:cubicBezTo>
                    <a:pt x="126" y="139"/>
                    <a:pt x="126" y="139"/>
                    <a:pt x="126" y="139"/>
                  </a:cubicBezTo>
                  <a:cubicBezTo>
                    <a:pt x="126" y="139"/>
                    <a:pt x="126" y="139"/>
                    <a:pt x="126" y="139"/>
                  </a:cubicBezTo>
                  <a:cubicBezTo>
                    <a:pt x="104" y="141"/>
                    <a:pt x="104" y="141"/>
                    <a:pt x="104" y="141"/>
                  </a:cubicBezTo>
                  <a:cubicBezTo>
                    <a:pt x="102" y="139"/>
                    <a:pt x="101" y="135"/>
                    <a:pt x="99" y="129"/>
                  </a:cubicBezTo>
                  <a:cubicBezTo>
                    <a:pt x="96" y="119"/>
                    <a:pt x="94" y="110"/>
                    <a:pt x="94" y="104"/>
                  </a:cubicBezTo>
                  <a:cubicBezTo>
                    <a:pt x="94" y="104"/>
                    <a:pt x="93" y="100"/>
                    <a:pt x="91" y="93"/>
                  </a:cubicBezTo>
                  <a:cubicBezTo>
                    <a:pt x="91" y="88"/>
                    <a:pt x="89" y="80"/>
                    <a:pt x="86" y="67"/>
                  </a:cubicBezTo>
                  <a:cubicBezTo>
                    <a:pt x="86" y="67"/>
                    <a:pt x="85" y="66"/>
                    <a:pt x="85" y="66"/>
                  </a:cubicBezTo>
                  <a:cubicBezTo>
                    <a:pt x="85" y="67"/>
                    <a:pt x="82" y="73"/>
                    <a:pt x="78" y="86"/>
                  </a:cubicBezTo>
                  <a:cubicBezTo>
                    <a:pt x="72" y="107"/>
                    <a:pt x="68" y="120"/>
                    <a:pt x="65" y="127"/>
                  </a:cubicBezTo>
                  <a:cubicBezTo>
                    <a:pt x="64" y="129"/>
                    <a:pt x="62" y="130"/>
                    <a:pt x="59" y="132"/>
                  </a:cubicBezTo>
                  <a:cubicBezTo>
                    <a:pt x="59" y="132"/>
                    <a:pt x="59" y="132"/>
                    <a:pt x="59" y="132"/>
                  </a:cubicBezTo>
                  <a:cubicBezTo>
                    <a:pt x="62" y="134"/>
                    <a:pt x="64" y="135"/>
                    <a:pt x="64" y="137"/>
                  </a:cubicBezTo>
                  <a:cubicBezTo>
                    <a:pt x="63" y="138"/>
                    <a:pt x="60" y="139"/>
                    <a:pt x="54" y="139"/>
                  </a:cubicBezTo>
                  <a:cubicBezTo>
                    <a:pt x="44" y="141"/>
                    <a:pt x="38" y="141"/>
                    <a:pt x="37" y="139"/>
                  </a:cubicBezTo>
                  <a:cubicBezTo>
                    <a:pt x="36" y="137"/>
                    <a:pt x="35" y="135"/>
                    <a:pt x="35" y="131"/>
                  </a:cubicBezTo>
                  <a:cubicBezTo>
                    <a:pt x="36" y="128"/>
                    <a:pt x="36" y="128"/>
                    <a:pt x="36" y="128"/>
                  </a:cubicBezTo>
                  <a:cubicBezTo>
                    <a:pt x="36" y="114"/>
                    <a:pt x="34" y="99"/>
                    <a:pt x="29" y="81"/>
                  </a:cubicBezTo>
                  <a:cubicBezTo>
                    <a:pt x="29" y="74"/>
                    <a:pt x="28" y="70"/>
                    <a:pt x="26" y="66"/>
                  </a:cubicBezTo>
                  <a:cubicBezTo>
                    <a:pt x="27" y="58"/>
                    <a:pt x="27" y="58"/>
                    <a:pt x="27" y="58"/>
                  </a:cubicBezTo>
                  <a:cubicBezTo>
                    <a:pt x="27" y="57"/>
                    <a:pt x="27" y="57"/>
                    <a:pt x="27" y="57"/>
                  </a:cubicBezTo>
                  <a:cubicBezTo>
                    <a:pt x="27" y="36"/>
                    <a:pt x="26" y="25"/>
                    <a:pt x="25" y="25"/>
                  </a:cubicBezTo>
                  <a:cubicBezTo>
                    <a:pt x="25" y="24"/>
                    <a:pt x="19" y="24"/>
                    <a:pt x="7" y="24"/>
                  </a:cubicBezTo>
                  <a:cubicBezTo>
                    <a:pt x="4" y="24"/>
                    <a:pt x="2" y="21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" y="12"/>
                    <a:pt x="3" y="9"/>
                    <a:pt x="6" y="4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20" y="5"/>
                    <a:pt x="25" y="5"/>
                    <a:pt x="30" y="5"/>
                  </a:cubicBezTo>
                  <a:cubicBezTo>
                    <a:pt x="34" y="6"/>
                    <a:pt x="38" y="6"/>
                    <a:pt x="40" y="7"/>
                  </a:cubicBezTo>
                  <a:cubicBezTo>
                    <a:pt x="43" y="7"/>
                    <a:pt x="44" y="8"/>
                    <a:pt x="44" y="8"/>
                  </a:cubicBezTo>
                  <a:cubicBezTo>
                    <a:pt x="44" y="10"/>
                    <a:pt x="44" y="10"/>
                    <a:pt x="44" y="10"/>
                  </a:cubicBezTo>
                  <a:cubicBezTo>
                    <a:pt x="46" y="12"/>
                    <a:pt x="46" y="19"/>
                    <a:pt x="46" y="30"/>
                  </a:cubicBezTo>
                  <a:cubicBezTo>
                    <a:pt x="48" y="50"/>
                    <a:pt x="48" y="64"/>
                    <a:pt x="48" y="73"/>
                  </a:cubicBezTo>
                  <a:cubicBezTo>
                    <a:pt x="48" y="95"/>
                    <a:pt x="48" y="95"/>
                    <a:pt x="48" y="95"/>
                  </a:cubicBezTo>
                  <a:cubicBezTo>
                    <a:pt x="48" y="107"/>
                    <a:pt x="49" y="114"/>
                    <a:pt x="52" y="116"/>
                  </a:cubicBezTo>
                  <a:cubicBezTo>
                    <a:pt x="55" y="116"/>
                    <a:pt x="57" y="110"/>
                    <a:pt x="59" y="97"/>
                  </a:cubicBezTo>
                  <a:cubicBezTo>
                    <a:pt x="67" y="78"/>
                    <a:pt x="73" y="62"/>
                    <a:pt x="79" y="48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2" y="41"/>
                    <a:pt x="82" y="41"/>
                    <a:pt x="82" y="41"/>
                  </a:cubicBezTo>
                  <a:cubicBezTo>
                    <a:pt x="82" y="40"/>
                    <a:pt x="82" y="40"/>
                    <a:pt x="82" y="40"/>
                  </a:cubicBezTo>
                  <a:cubicBezTo>
                    <a:pt x="82" y="39"/>
                    <a:pt x="84" y="39"/>
                    <a:pt x="89" y="38"/>
                  </a:cubicBezTo>
                  <a:cubicBezTo>
                    <a:pt x="98" y="37"/>
                    <a:pt x="103" y="40"/>
                    <a:pt x="104" y="45"/>
                  </a:cubicBezTo>
                  <a:cubicBezTo>
                    <a:pt x="105" y="51"/>
                    <a:pt x="106" y="57"/>
                    <a:pt x="106" y="64"/>
                  </a:cubicBezTo>
                  <a:cubicBezTo>
                    <a:pt x="110" y="90"/>
                    <a:pt x="112" y="110"/>
                    <a:pt x="114" y="123"/>
                  </a:cubicBezTo>
                  <a:cubicBezTo>
                    <a:pt x="115" y="125"/>
                    <a:pt x="115" y="126"/>
                    <a:pt x="116" y="126"/>
                  </a:cubicBezTo>
                  <a:cubicBezTo>
                    <a:pt x="117" y="126"/>
                    <a:pt x="117" y="126"/>
                    <a:pt x="117" y="126"/>
                  </a:cubicBezTo>
                  <a:cubicBezTo>
                    <a:pt x="120" y="126"/>
                    <a:pt x="122" y="124"/>
                    <a:pt x="122" y="120"/>
                  </a:cubicBezTo>
                  <a:cubicBezTo>
                    <a:pt x="123" y="116"/>
                    <a:pt x="125" y="110"/>
                    <a:pt x="126" y="99"/>
                  </a:cubicBezTo>
                  <a:cubicBezTo>
                    <a:pt x="130" y="80"/>
                    <a:pt x="133" y="47"/>
                    <a:pt x="135" y="0"/>
                  </a:cubicBezTo>
                  <a:close/>
                  <a:moveTo>
                    <a:pt x="4" y="10"/>
                  </a:moveTo>
                  <a:cubicBezTo>
                    <a:pt x="4" y="11"/>
                    <a:pt x="4" y="11"/>
                    <a:pt x="4" y="11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13" y="11"/>
                    <a:pt x="17" y="11"/>
                    <a:pt x="17" y="10"/>
                  </a:cubicBezTo>
                  <a:cubicBezTo>
                    <a:pt x="17" y="9"/>
                    <a:pt x="14" y="8"/>
                    <a:pt x="10" y="8"/>
                  </a:cubicBezTo>
                  <a:cubicBezTo>
                    <a:pt x="6" y="9"/>
                    <a:pt x="4" y="9"/>
                    <a:pt x="4" y="10"/>
                  </a:cubicBezTo>
                  <a:close/>
                  <a:moveTo>
                    <a:pt x="8" y="18"/>
                  </a:moveTo>
                  <a:cubicBezTo>
                    <a:pt x="5" y="18"/>
                    <a:pt x="5" y="18"/>
                    <a:pt x="5" y="18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6" y="20"/>
                    <a:pt x="7" y="20"/>
                    <a:pt x="8" y="20"/>
                  </a:cubicBezTo>
                  <a:cubicBezTo>
                    <a:pt x="9" y="20"/>
                    <a:pt x="9" y="20"/>
                    <a:pt x="9" y="20"/>
                  </a:cubicBezTo>
                  <a:lnTo>
                    <a:pt x="8" y="18"/>
                  </a:lnTo>
                  <a:close/>
                  <a:moveTo>
                    <a:pt x="13" y="17"/>
                  </a:moveTo>
                  <a:cubicBezTo>
                    <a:pt x="13" y="18"/>
                    <a:pt x="13" y="18"/>
                    <a:pt x="13" y="18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19" y="18"/>
                    <a:pt x="19" y="18"/>
                    <a:pt x="19" y="18"/>
                  </a:cubicBezTo>
                  <a:cubicBezTo>
                    <a:pt x="26" y="18"/>
                    <a:pt x="26" y="18"/>
                    <a:pt x="26" y="18"/>
                  </a:cubicBezTo>
                  <a:cubicBezTo>
                    <a:pt x="27" y="18"/>
                    <a:pt x="27" y="18"/>
                    <a:pt x="27" y="18"/>
                  </a:cubicBezTo>
                  <a:cubicBezTo>
                    <a:pt x="27" y="17"/>
                    <a:pt x="27" y="17"/>
                    <a:pt x="27" y="17"/>
                  </a:cubicBezTo>
                  <a:cubicBezTo>
                    <a:pt x="25" y="17"/>
                    <a:pt x="25" y="17"/>
                    <a:pt x="25" y="17"/>
                  </a:cubicBezTo>
                  <a:lnTo>
                    <a:pt x="13" y="17"/>
                  </a:lnTo>
                  <a:close/>
                  <a:moveTo>
                    <a:pt x="32" y="32"/>
                  </a:moveTo>
                  <a:cubicBezTo>
                    <a:pt x="30" y="32"/>
                    <a:pt x="30" y="32"/>
                    <a:pt x="30" y="32"/>
                  </a:cubicBezTo>
                  <a:cubicBezTo>
                    <a:pt x="30" y="36"/>
                    <a:pt x="30" y="36"/>
                    <a:pt x="30" y="36"/>
                  </a:cubicBezTo>
                  <a:cubicBezTo>
                    <a:pt x="31" y="44"/>
                    <a:pt x="32" y="48"/>
                    <a:pt x="32" y="48"/>
                  </a:cubicBezTo>
                  <a:cubicBezTo>
                    <a:pt x="33" y="48"/>
                    <a:pt x="33" y="48"/>
                    <a:pt x="33" y="48"/>
                  </a:cubicBezTo>
                  <a:cubicBezTo>
                    <a:pt x="33" y="45"/>
                    <a:pt x="33" y="45"/>
                    <a:pt x="33" y="45"/>
                  </a:cubicBezTo>
                  <a:cubicBezTo>
                    <a:pt x="33" y="41"/>
                    <a:pt x="33" y="36"/>
                    <a:pt x="32" y="32"/>
                  </a:cubicBezTo>
                  <a:close/>
                  <a:moveTo>
                    <a:pt x="34" y="69"/>
                  </a:moveTo>
                  <a:cubicBezTo>
                    <a:pt x="34" y="69"/>
                    <a:pt x="34" y="69"/>
                    <a:pt x="34" y="69"/>
                  </a:cubicBezTo>
                  <a:cubicBezTo>
                    <a:pt x="34" y="71"/>
                    <a:pt x="34" y="71"/>
                    <a:pt x="34" y="71"/>
                  </a:cubicBezTo>
                  <a:cubicBezTo>
                    <a:pt x="34" y="73"/>
                    <a:pt x="34" y="73"/>
                    <a:pt x="34" y="73"/>
                  </a:cubicBezTo>
                  <a:cubicBezTo>
                    <a:pt x="34" y="73"/>
                    <a:pt x="34" y="73"/>
                    <a:pt x="34" y="73"/>
                  </a:cubicBezTo>
                  <a:lnTo>
                    <a:pt x="34" y="69"/>
                  </a:lnTo>
                  <a:close/>
                  <a:moveTo>
                    <a:pt x="39" y="50"/>
                  </a:moveTo>
                  <a:cubicBezTo>
                    <a:pt x="39" y="50"/>
                    <a:pt x="39" y="50"/>
                    <a:pt x="39" y="50"/>
                  </a:cubicBezTo>
                  <a:cubicBezTo>
                    <a:pt x="39" y="53"/>
                    <a:pt x="39" y="53"/>
                    <a:pt x="39" y="53"/>
                  </a:cubicBezTo>
                  <a:cubicBezTo>
                    <a:pt x="39" y="58"/>
                    <a:pt x="40" y="68"/>
                    <a:pt x="42" y="82"/>
                  </a:cubicBezTo>
                  <a:cubicBezTo>
                    <a:pt x="43" y="82"/>
                    <a:pt x="43" y="82"/>
                    <a:pt x="43" y="82"/>
                  </a:cubicBezTo>
                  <a:cubicBezTo>
                    <a:pt x="43" y="78"/>
                    <a:pt x="43" y="78"/>
                    <a:pt x="43" y="78"/>
                  </a:cubicBezTo>
                  <a:cubicBezTo>
                    <a:pt x="43" y="66"/>
                    <a:pt x="42" y="56"/>
                    <a:pt x="39" y="50"/>
                  </a:cubicBezTo>
                  <a:close/>
                  <a:moveTo>
                    <a:pt x="40" y="107"/>
                  </a:moveTo>
                  <a:cubicBezTo>
                    <a:pt x="40" y="110"/>
                    <a:pt x="40" y="111"/>
                    <a:pt x="41" y="111"/>
                  </a:cubicBezTo>
                  <a:cubicBezTo>
                    <a:pt x="41" y="111"/>
                    <a:pt x="41" y="111"/>
                    <a:pt x="41" y="111"/>
                  </a:cubicBezTo>
                  <a:cubicBezTo>
                    <a:pt x="42" y="109"/>
                    <a:pt x="42" y="107"/>
                    <a:pt x="42" y="104"/>
                  </a:cubicBezTo>
                  <a:cubicBezTo>
                    <a:pt x="42" y="102"/>
                    <a:pt x="42" y="101"/>
                    <a:pt x="41" y="101"/>
                  </a:cubicBezTo>
                  <a:cubicBezTo>
                    <a:pt x="41" y="101"/>
                    <a:pt x="40" y="103"/>
                    <a:pt x="40" y="107"/>
                  </a:cubicBezTo>
                  <a:close/>
                  <a:moveTo>
                    <a:pt x="41" y="120"/>
                  </a:moveTo>
                  <a:cubicBezTo>
                    <a:pt x="40" y="120"/>
                    <a:pt x="40" y="120"/>
                    <a:pt x="40" y="120"/>
                  </a:cubicBezTo>
                  <a:cubicBezTo>
                    <a:pt x="40" y="121"/>
                    <a:pt x="40" y="121"/>
                    <a:pt x="40" y="121"/>
                  </a:cubicBezTo>
                  <a:cubicBezTo>
                    <a:pt x="41" y="123"/>
                    <a:pt x="42" y="123"/>
                    <a:pt x="43" y="123"/>
                  </a:cubicBezTo>
                  <a:cubicBezTo>
                    <a:pt x="43" y="121"/>
                    <a:pt x="43" y="121"/>
                    <a:pt x="43" y="121"/>
                  </a:cubicBezTo>
                  <a:lnTo>
                    <a:pt x="41" y="120"/>
                  </a:lnTo>
                  <a:close/>
                  <a:moveTo>
                    <a:pt x="41" y="132"/>
                  </a:moveTo>
                  <a:cubicBezTo>
                    <a:pt x="40" y="133"/>
                    <a:pt x="40" y="133"/>
                    <a:pt x="40" y="133"/>
                  </a:cubicBezTo>
                  <a:cubicBezTo>
                    <a:pt x="41" y="134"/>
                    <a:pt x="41" y="134"/>
                    <a:pt x="41" y="134"/>
                  </a:cubicBezTo>
                  <a:cubicBezTo>
                    <a:pt x="43" y="134"/>
                    <a:pt x="43" y="134"/>
                    <a:pt x="43" y="134"/>
                  </a:cubicBezTo>
                  <a:cubicBezTo>
                    <a:pt x="43" y="132"/>
                    <a:pt x="43" y="132"/>
                    <a:pt x="43" y="132"/>
                  </a:cubicBezTo>
                  <a:lnTo>
                    <a:pt x="41" y="132"/>
                  </a:lnTo>
                  <a:close/>
                  <a:moveTo>
                    <a:pt x="50" y="125"/>
                  </a:moveTo>
                  <a:cubicBezTo>
                    <a:pt x="52" y="125"/>
                    <a:pt x="52" y="125"/>
                    <a:pt x="52" y="125"/>
                  </a:cubicBezTo>
                  <a:cubicBezTo>
                    <a:pt x="53" y="124"/>
                    <a:pt x="53" y="124"/>
                    <a:pt x="53" y="124"/>
                  </a:cubicBezTo>
                  <a:cubicBezTo>
                    <a:pt x="53" y="123"/>
                    <a:pt x="53" y="123"/>
                    <a:pt x="53" y="123"/>
                  </a:cubicBezTo>
                  <a:cubicBezTo>
                    <a:pt x="51" y="123"/>
                    <a:pt x="50" y="124"/>
                    <a:pt x="50" y="125"/>
                  </a:cubicBezTo>
                  <a:close/>
                  <a:moveTo>
                    <a:pt x="62" y="112"/>
                  </a:moveTo>
                  <a:cubicBezTo>
                    <a:pt x="62" y="114"/>
                    <a:pt x="62" y="114"/>
                    <a:pt x="62" y="114"/>
                  </a:cubicBezTo>
                  <a:cubicBezTo>
                    <a:pt x="63" y="114"/>
                    <a:pt x="63" y="114"/>
                    <a:pt x="63" y="114"/>
                  </a:cubicBezTo>
                  <a:cubicBezTo>
                    <a:pt x="63" y="116"/>
                    <a:pt x="61" y="120"/>
                    <a:pt x="56" y="124"/>
                  </a:cubicBezTo>
                  <a:cubicBezTo>
                    <a:pt x="56" y="125"/>
                    <a:pt x="56" y="125"/>
                    <a:pt x="56" y="125"/>
                  </a:cubicBezTo>
                  <a:cubicBezTo>
                    <a:pt x="56" y="125"/>
                    <a:pt x="56" y="125"/>
                    <a:pt x="56" y="125"/>
                  </a:cubicBezTo>
                  <a:cubicBezTo>
                    <a:pt x="62" y="123"/>
                    <a:pt x="64" y="121"/>
                    <a:pt x="64" y="117"/>
                  </a:cubicBezTo>
                  <a:cubicBezTo>
                    <a:pt x="68" y="107"/>
                    <a:pt x="70" y="100"/>
                    <a:pt x="71" y="94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0" y="93"/>
                    <a:pt x="70" y="93"/>
                    <a:pt x="70" y="93"/>
                  </a:cubicBezTo>
                  <a:cubicBezTo>
                    <a:pt x="68" y="95"/>
                    <a:pt x="65" y="101"/>
                    <a:pt x="62" y="112"/>
                  </a:cubicBezTo>
                  <a:close/>
                  <a:moveTo>
                    <a:pt x="79" y="65"/>
                  </a:moveTo>
                  <a:cubicBezTo>
                    <a:pt x="78" y="66"/>
                    <a:pt x="78" y="66"/>
                    <a:pt x="78" y="66"/>
                  </a:cubicBezTo>
                  <a:cubicBezTo>
                    <a:pt x="79" y="66"/>
                    <a:pt x="79" y="66"/>
                    <a:pt x="79" y="66"/>
                  </a:cubicBezTo>
                  <a:cubicBezTo>
                    <a:pt x="79" y="66"/>
                    <a:pt x="79" y="66"/>
                    <a:pt x="79" y="66"/>
                  </a:cubicBezTo>
                  <a:cubicBezTo>
                    <a:pt x="79" y="65"/>
                    <a:pt x="79" y="65"/>
                    <a:pt x="79" y="65"/>
                  </a:cubicBezTo>
                  <a:close/>
                  <a:moveTo>
                    <a:pt x="85" y="50"/>
                  </a:moveTo>
                  <a:cubicBezTo>
                    <a:pt x="85" y="50"/>
                    <a:pt x="85" y="50"/>
                    <a:pt x="85" y="50"/>
                  </a:cubicBezTo>
                  <a:cubicBezTo>
                    <a:pt x="85" y="52"/>
                    <a:pt x="85" y="52"/>
                    <a:pt x="85" y="52"/>
                  </a:cubicBezTo>
                  <a:cubicBezTo>
                    <a:pt x="85" y="52"/>
                    <a:pt x="85" y="52"/>
                    <a:pt x="85" y="52"/>
                  </a:cubicBezTo>
                  <a:cubicBezTo>
                    <a:pt x="86" y="52"/>
                    <a:pt x="86" y="52"/>
                    <a:pt x="86" y="52"/>
                  </a:cubicBezTo>
                  <a:cubicBezTo>
                    <a:pt x="86" y="52"/>
                    <a:pt x="87" y="52"/>
                    <a:pt x="87" y="52"/>
                  </a:cubicBezTo>
                  <a:cubicBezTo>
                    <a:pt x="86" y="50"/>
                    <a:pt x="85" y="50"/>
                    <a:pt x="85" y="50"/>
                  </a:cubicBezTo>
                  <a:close/>
                  <a:moveTo>
                    <a:pt x="97" y="73"/>
                  </a:moveTo>
                  <a:cubicBezTo>
                    <a:pt x="96" y="73"/>
                    <a:pt x="96" y="73"/>
                    <a:pt x="96" y="73"/>
                  </a:cubicBezTo>
                  <a:cubicBezTo>
                    <a:pt x="96" y="73"/>
                    <a:pt x="96" y="73"/>
                    <a:pt x="96" y="73"/>
                  </a:cubicBezTo>
                  <a:cubicBezTo>
                    <a:pt x="96" y="81"/>
                    <a:pt x="97" y="86"/>
                    <a:pt x="99" y="90"/>
                  </a:cubicBezTo>
                  <a:cubicBezTo>
                    <a:pt x="100" y="90"/>
                    <a:pt x="100" y="90"/>
                    <a:pt x="100" y="90"/>
                  </a:cubicBezTo>
                  <a:cubicBezTo>
                    <a:pt x="100" y="90"/>
                    <a:pt x="100" y="90"/>
                    <a:pt x="100" y="90"/>
                  </a:cubicBezTo>
                  <a:cubicBezTo>
                    <a:pt x="99" y="78"/>
                    <a:pt x="98" y="73"/>
                    <a:pt x="97" y="73"/>
                  </a:cubicBezTo>
                  <a:close/>
                  <a:moveTo>
                    <a:pt x="103" y="52"/>
                  </a:moveTo>
                  <a:cubicBezTo>
                    <a:pt x="103" y="53"/>
                    <a:pt x="103" y="53"/>
                    <a:pt x="103" y="53"/>
                  </a:cubicBezTo>
                  <a:cubicBezTo>
                    <a:pt x="104" y="53"/>
                    <a:pt x="104" y="53"/>
                    <a:pt x="104" y="53"/>
                  </a:cubicBezTo>
                  <a:cubicBezTo>
                    <a:pt x="104" y="52"/>
                    <a:pt x="104" y="52"/>
                    <a:pt x="104" y="52"/>
                  </a:cubicBezTo>
                  <a:lnTo>
                    <a:pt x="103" y="52"/>
                  </a:lnTo>
                  <a:close/>
                  <a:moveTo>
                    <a:pt x="105" y="123"/>
                  </a:moveTo>
                  <a:cubicBezTo>
                    <a:pt x="104" y="124"/>
                    <a:pt x="104" y="124"/>
                    <a:pt x="104" y="124"/>
                  </a:cubicBezTo>
                  <a:cubicBezTo>
                    <a:pt x="104" y="128"/>
                    <a:pt x="104" y="128"/>
                    <a:pt x="104" y="128"/>
                  </a:cubicBezTo>
                  <a:cubicBezTo>
                    <a:pt x="104" y="128"/>
                    <a:pt x="104" y="129"/>
                    <a:pt x="105" y="129"/>
                  </a:cubicBezTo>
                  <a:cubicBezTo>
                    <a:pt x="108" y="128"/>
                    <a:pt x="110" y="128"/>
                    <a:pt x="110" y="127"/>
                  </a:cubicBezTo>
                  <a:cubicBezTo>
                    <a:pt x="110" y="125"/>
                    <a:pt x="110" y="125"/>
                    <a:pt x="110" y="125"/>
                  </a:cubicBezTo>
                  <a:cubicBezTo>
                    <a:pt x="109" y="125"/>
                    <a:pt x="109" y="125"/>
                    <a:pt x="109" y="125"/>
                  </a:cubicBezTo>
                  <a:cubicBezTo>
                    <a:pt x="108" y="126"/>
                    <a:pt x="107" y="127"/>
                    <a:pt x="106" y="127"/>
                  </a:cubicBezTo>
                  <a:cubicBezTo>
                    <a:pt x="106" y="127"/>
                    <a:pt x="105" y="126"/>
                    <a:pt x="105" y="123"/>
                  </a:cubicBezTo>
                  <a:cubicBezTo>
                    <a:pt x="105" y="123"/>
                    <a:pt x="105" y="123"/>
                    <a:pt x="105" y="123"/>
                  </a:cubicBezTo>
                  <a:close/>
                  <a:moveTo>
                    <a:pt x="117" y="130"/>
                  </a:moveTo>
                  <a:cubicBezTo>
                    <a:pt x="117" y="130"/>
                    <a:pt x="117" y="130"/>
                    <a:pt x="118" y="130"/>
                  </a:cubicBezTo>
                  <a:cubicBezTo>
                    <a:pt x="119" y="130"/>
                    <a:pt x="120" y="130"/>
                    <a:pt x="120" y="129"/>
                  </a:cubicBezTo>
                  <a:cubicBezTo>
                    <a:pt x="120" y="129"/>
                    <a:pt x="120" y="129"/>
                    <a:pt x="120" y="129"/>
                  </a:cubicBezTo>
                  <a:cubicBezTo>
                    <a:pt x="119" y="129"/>
                    <a:pt x="119" y="129"/>
                    <a:pt x="119" y="129"/>
                  </a:cubicBezTo>
                  <a:cubicBezTo>
                    <a:pt x="118" y="129"/>
                    <a:pt x="117" y="129"/>
                    <a:pt x="117" y="130"/>
                  </a:cubicBezTo>
                  <a:close/>
                  <a:moveTo>
                    <a:pt x="123" y="130"/>
                  </a:moveTo>
                  <a:cubicBezTo>
                    <a:pt x="123" y="131"/>
                    <a:pt x="123" y="131"/>
                    <a:pt x="123" y="131"/>
                  </a:cubicBezTo>
                  <a:cubicBezTo>
                    <a:pt x="124" y="132"/>
                    <a:pt x="124" y="132"/>
                    <a:pt x="124" y="132"/>
                  </a:cubicBezTo>
                  <a:cubicBezTo>
                    <a:pt x="125" y="132"/>
                    <a:pt x="125" y="132"/>
                    <a:pt x="125" y="132"/>
                  </a:cubicBezTo>
                  <a:cubicBezTo>
                    <a:pt x="126" y="132"/>
                    <a:pt x="126" y="131"/>
                    <a:pt x="127" y="128"/>
                  </a:cubicBezTo>
                  <a:cubicBezTo>
                    <a:pt x="127" y="127"/>
                    <a:pt x="127" y="127"/>
                    <a:pt x="127" y="127"/>
                  </a:cubicBezTo>
                  <a:cubicBezTo>
                    <a:pt x="126" y="127"/>
                    <a:pt x="126" y="127"/>
                    <a:pt x="126" y="127"/>
                  </a:cubicBezTo>
                  <a:cubicBezTo>
                    <a:pt x="124" y="127"/>
                    <a:pt x="123" y="129"/>
                    <a:pt x="123" y="130"/>
                  </a:cubicBezTo>
                  <a:close/>
                  <a:moveTo>
                    <a:pt x="126" y="123"/>
                  </a:moveTo>
                  <a:cubicBezTo>
                    <a:pt x="126" y="124"/>
                    <a:pt x="126" y="124"/>
                    <a:pt x="126" y="124"/>
                  </a:cubicBezTo>
                  <a:cubicBezTo>
                    <a:pt x="126" y="124"/>
                    <a:pt x="126" y="124"/>
                    <a:pt x="126" y="124"/>
                  </a:cubicBezTo>
                  <a:cubicBezTo>
                    <a:pt x="126" y="125"/>
                    <a:pt x="126" y="125"/>
                    <a:pt x="126" y="125"/>
                  </a:cubicBezTo>
                  <a:cubicBezTo>
                    <a:pt x="127" y="125"/>
                    <a:pt x="128" y="121"/>
                    <a:pt x="129" y="114"/>
                  </a:cubicBezTo>
                  <a:cubicBezTo>
                    <a:pt x="130" y="114"/>
                    <a:pt x="132" y="108"/>
                    <a:pt x="133" y="97"/>
                  </a:cubicBezTo>
                  <a:cubicBezTo>
                    <a:pt x="133" y="94"/>
                    <a:pt x="133" y="94"/>
                    <a:pt x="133" y="94"/>
                  </a:cubicBezTo>
                  <a:cubicBezTo>
                    <a:pt x="133" y="94"/>
                    <a:pt x="133" y="94"/>
                    <a:pt x="133" y="94"/>
                  </a:cubicBezTo>
                  <a:cubicBezTo>
                    <a:pt x="131" y="96"/>
                    <a:pt x="130" y="101"/>
                    <a:pt x="129" y="108"/>
                  </a:cubicBezTo>
                  <a:cubicBezTo>
                    <a:pt x="129" y="110"/>
                    <a:pt x="128" y="116"/>
                    <a:pt x="126" y="123"/>
                  </a:cubicBezTo>
                  <a:close/>
                  <a:moveTo>
                    <a:pt x="155" y="14"/>
                  </a:moveTo>
                  <a:cubicBezTo>
                    <a:pt x="155" y="14"/>
                    <a:pt x="155" y="14"/>
                    <a:pt x="155" y="14"/>
                  </a:cubicBezTo>
                  <a:cubicBezTo>
                    <a:pt x="157" y="16"/>
                    <a:pt x="157" y="16"/>
                    <a:pt x="157" y="16"/>
                  </a:cubicBezTo>
                  <a:cubicBezTo>
                    <a:pt x="159" y="16"/>
                    <a:pt x="159" y="16"/>
                    <a:pt x="159" y="16"/>
                  </a:cubicBezTo>
                  <a:cubicBezTo>
                    <a:pt x="159" y="15"/>
                    <a:pt x="159" y="15"/>
                    <a:pt x="159" y="15"/>
                  </a:cubicBezTo>
                  <a:cubicBezTo>
                    <a:pt x="159" y="15"/>
                    <a:pt x="159" y="15"/>
                    <a:pt x="159" y="15"/>
                  </a:cubicBezTo>
                  <a:cubicBezTo>
                    <a:pt x="159" y="11"/>
                    <a:pt x="159" y="11"/>
                    <a:pt x="159" y="11"/>
                  </a:cubicBezTo>
                  <a:cubicBezTo>
                    <a:pt x="169" y="10"/>
                    <a:pt x="169" y="10"/>
                    <a:pt x="169" y="10"/>
                  </a:cubicBezTo>
                  <a:cubicBezTo>
                    <a:pt x="159" y="10"/>
                    <a:pt x="159" y="10"/>
                    <a:pt x="159" y="10"/>
                  </a:cubicBezTo>
                  <a:cubicBezTo>
                    <a:pt x="157" y="11"/>
                    <a:pt x="155" y="12"/>
                    <a:pt x="155" y="14"/>
                  </a:cubicBezTo>
                  <a:close/>
                  <a:moveTo>
                    <a:pt x="156" y="7"/>
                  </a:moveTo>
                  <a:cubicBezTo>
                    <a:pt x="156" y="7"/>
                    <a:pt x="156" y="7"/>
                    <a:pt x="156" y="7"/>
                  </a:cubicBezTo>
                  <a:cubicBezTo>
                    <a:pt x="159" y="7"/>
                    <a:pt x="159" y="7"/>
                    <a:pt x="159" y="7"/>
                  </a:cubicBezTo>
                  <a:cubicBezTo>
                    <a:pt x="166" y="7"/>
                    <a:pt x="170" y="7"/>
                    <a:pt x="170" y="6"/>
                  </a:cubicBezTo>
                  <a:cubicBezTo>
                    <a:pt x="170" y="6"/>
                    <a:pt x="170" y="6"/>
                    <a:pt x="170" y="6"/>
                  </a:cubicBezTo>
                  <a:cubicBezTo>
                    <a:pt x="161" y="6"/>
                    <a:pt x="156" y="6"/>
                    <a:pt x="156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9642" tIns="44821" rIns="89642" bIns="44821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20" name="Freeform 18"/>
            <p:cNvSpPr>
              <a:spLocks noEditPoints="1"/>
            </p:cNvSpPr>
            <p:nvPr/>
          </p:nvSpPr>
          <p:spPr bwMode="auto">
            <a:xfrm>
              <a:off x="5326063" y="3302001"/>
              <a:ext cx="98425" cy="107950"/>
            </a:xfrm>
            <a:custGeom>
              <a:avLst/>
              <a:gdLst>
                <a:gd name="T0" fmla="*/ 111 w 126"/>
                <a:gd name="T1" fmla="*/ 51 h 138"/>
                <a:gd name="T2" fmla="*/ 25 w 126"/>
                <a:gd name="T3" fmla="*/ 62 h 138"/>
                <a:gd name="T4" fmla="*/ 22 w 126"/>
                <a:gd name="T5" fmla="*/ 90 h 138"/>
                <a:gd name="T6" fmla="*/ 27 w 126"/>
                <a:gd name="T7" fmla="*/ 101 h 138"/>
                <a:gd name="T8" fmla="*/ 92 w 126"/>
                <a:gd name="T9" fmla="*/ 102 h 138"/>
                <a:gd name="T10" fmla="*/ 126 w 126"/>
                <a:gd name="T11" fmla="*/ 112 h 138"/>
                <a:gd name="T12" fmla="*/ 95 w 126"/>
                <a:gd name="T13" fmla="*/ 126 h 138"/>
                <a:gd name="T14" fmla="*/ 7 w 126"/>
                <a:gd name="T15" fmla="*/ 109 h 138"/>
                <a:gd name="T16" fmla="*/ 32 w 126"/>
                <a:gd name="T17" fmla="*/ 4 h 138"/>
                <a:gd name="T18" fmla="*/ 4 w 126"/>
                <a:gd name="T19" fmla="*/ 67 h 138"/>
                <a:gd name="T20" fmla="*/ 4 w 126"/>
                <a:gd name="T21" fmla="*/ 66 h 138"/>
                <a:gd name="T22" fmla="*/ 8 w 126"/>
                <a:gd name="T23" fmla="*/ 43 h 138"/>
                <a:gd name="T24" fmla="*/ 6 w 126"/>
                <a:gd name="T25" fmla="*/ 57 h 138"/>
                <a:gd name="T26" fmla="*/ 9 w 126"/>
                <a:gd name="T27" fmla="*/ 90 h 138"/>
                <a:gd name="T28" fmla="*/ 10 w 126"/>
                <a:gd name="T29" fmla="*/ 94 h 138"/>
                <a:gd name="T30" fmla="*/ 18 w 126"/>
                <a:gd name="T31" fmla="*/ 59 h 138"/>
                <a:gd name="T32" fmla="*/ 22 w 126"/>
                <a:gd name="T33" fmla="*/ 57 h 138"/>
                <a:gd name="T34" fmla="*/ 18 w 126"/>
                <a:gd name="T35" fmla="*/ 28 h 138"/>
                <a:gd name="T36" fmla="*/ 18 w 126"/>
                <a:gd name="T37" fmla="*/ 44 h 138"/>
                <a:gd name="T38" fmla="*/ 22 w 126"/>
                <a:gd name="T39" fmla="*/ 42 h 138"/>
                <a:gd name="T40" fmla="*/ 67 w 126"/>
                <a:gd name="T41" fmla="*/ 45 h 138"/>
                <a:gd name="T42" fmla="*/ 90 w 126"/>
                <a:gd name="T43" fmla="*/ 46 h 138"/>
                <a:gd name="T44" fmla="*/ 27 w 126"/>
                <a:gd name="T45" fmla="*/ 28 h 138"/>
                <a:gd name="T46" fmla="*/ 21 w 126"/>
                <a:gd name="T47" fmla="*/ 34 h 138"/>
                <a:gd name="T48" fmla="*/ 27 w 126"/>
                <a:gd name="T49" fmla="*/ 126 h 138"/>
                <a:gd name="T50" fmla="*/ 27 w 126"/>
                <a:gd name="T51" fmla="*/ 21 h 138"/>
                <a:gd name="T52" fmla="*/ 25 w 126"/>
                <a:gd name="T53" fmla="*/ 57 h 138"/>
                <a:gd name="T54" fmla="*/ 28 w 126"/>
                <a:gd name="T55" fmla="*/ 11 h 138"/>
                <a:gd name="T56" fmla="*/ 34 w 126"/>
                <a:gd name="T57" fmla="*/ 7 h 138"/>
                <a:gd name="T58" fmla="*/ 31 w 126"/>
                <a:gd name="T59" fmla="*/ 55 h 138"/>
                <a:gd name="T60" fmla="*/ 60 w 126"/>
                <a:gd name="T61" fmla="*/ 60 h 138"/>
                <a:gd name="T62" fmla="*/ 51 w 126"/>
                <a:gd name="T63" fmla="*/ 50 h 138"/>
                <a:gd name="T64" fmla="*/ 34 w 126"/>
                <a:gd name="T65" fmla="*/ 21 h 138"/>
                <a:gd name="T66" fmla="*/ 34 w 126"/>
                <a:gd name="T67" fmla="*/ 21 h 138"/>
                <a:gd name="T68" fmla="*/ 56 w 126"/>
                <a:gd name="T69" fmla="*/ 2 h 138"/>
                <a:gd name="T70" fmla="*/ 40 w 126"/>
                <a:gd name="T71" fmla="*/ 123 h 138"/>
                <a:gd name="T72" fmla="*/ 46 w 126"/>
                <a:gd name="T73" fmla="*/ 124 h 138"/>
                <a:gd name="T74" fmla="*/ 60 w 126"/>
                <a:gd name="T75" fmla="*/ 14 h 138"/>
                <a:gd name="T76" fmla="*/ 55 w 126"/>
                <a:gd name="T77" fmla="*/ 125 h 138"/>
                <a:gd name="T78" fmla="*/ 64 w 126"/>
                <a:gd name="T79" fmla="*/ 132 h 138"/>
                <a:gd name="T80" fmla="*/ 56 w 126"/>
                <a:gd name="T81" fmla="*/ 134 h 138"/>
                <a:gd name="T82" fmla="*/ 64 w 126"/>
                <a:gd name="T83" fmla="*/ 132 h 138"/>
                <a:gd name="T84" fmla="*/ 70 w 126"/>
                <a:gd name="T85" fmla="*/ 10 h 138"/>
                <a:gd name="T86" fmla="*/ 80 w 126"/>
                <a:gd name="T87" fmla="*/ 22 h 138"/>
                <a:gd name="T88" fmla="*/ 85 w 126"/>
                <a:gd name="T89" fmla="*/ 21 h 138"/>
                <a:gd name="T90" fmla="*/ 65 w 126"/>
                <a:gd name="T91" fmla="*/ 13 h 138"/>
                <a:gd name="T92" fmla="*/ 80 w 126"/>
                <a:gd name="T93" fmla="*/ 60 h 138"/>
                <a:gd name="T94" fmla="*/ 80 w 126"/>
                <a:gd name="T95" fmla="*/ 60 h 138"/>
                <a:gd name="T96" fmla="*/ 80 w 126"/>
                <a:gd name="T97" fmla="*/ 118 h 138"/>
                <a:gd name="T98" fmla="*/ 85 w 126"/>
                <a:gd name="T99" fmla="*/ 26 h 138"/>
                <a:gd name="T100" fmla="*/ 87 w 126"/>
                <a:gd name="T101" fmla="*/ 24 h 138"/>
                <a:gd name="T102" fmla="*/ 92 w 126"/>
                <a:gd name="T103" fmla="*/ 107 h 138"/>
                <a:gd name="T104" fmla="*/ 94 w 126"/>
                <a:gd name="T105" fmla="*/ 39 h 138"/>
                <a:gd name="T106" fmla="*/ 94 w 126"/>
                <a:gd name="T107" fmla="*/ 95 h 138"/>
                <a:gd name="T108" fmla="*/ 96 w 126"/>
                <a:gd name="T109" fmla="*/ 94 h 138"/>
                <a:gd name="T110" fmla="*/ 99 w 126"/>
                <a:gd name="T111" fmla="*/ 116 h 138"/>
                <a:gd name="T112" fmla="*/ 100 w 126"/>
                <a:gd name="T113" fmla="*/ 44 h 138"/>
                <a:gd name="T114" fmla="*/ 100 w 126"/>
                <a:gd name="T115" fmla="*/ 112 h 138"/>
                <a:gd name="T116" fmla="*/ 100 w 126"/>
                <a:gd name="T117" fmla="*/ 112 h 138"/>
                <a:gd name="T118" fmla="*/ 108 w 126"/>
                <a:gd name="T119" fmla="*/ 107 h 138"/>
                <a:gd name="T120" fmla="*/ 117 w 126"/>
                <a:gd name="T121" fmla="*/ 11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6" h="138">
                  <a:moveTo>
                    <a:pt x="62" y="1"/>
                  </a:moveTo>
                  <a:cubicBezTo>
                    <a:pt x="69" y="1"/>
                    <a:pt x="78" y="4"/>
                    <a:pt x="88" y="10"/>
                  </a:cubicBezTo>
                  <a:cubicBezTo>
                    <a:pt x="97" y="17"/>
                    <a:pt x="101" y="21"/>
                    <a:pt x="101" y="23"/>
                  </a:cubicBezTo>
                  <a:cubicBezTo>
                    <a:pt x="108" y="38"/>
                    <a:pt x="111" y="46"/>
                    <a:pt x="111" y="49"/>
                  </a:cubicBezTo>
                  <a:cubicBezTo>
                    <a:pt x="111" y="51"/>
                    <a:pt x="111" y="51"/>
                    <a:pt x="111" y="51"/>
                  </a:cubicBezTo>
                  <a:cubicBezTo>
                    <a:pt x="109" y="57"/>
                    <a:pt x="108" y="61"/>
                    <a:pt x="108" y="64"/>
                  </a:cubicBezTo>
                  <a:cubicBezTo>
                    <a:pt x="106" y="64"/>
                    <a:pt x="106" y="64"/>
                    <a:pt x="106" y="64"/>
                  </a:cubicBezTo>
                  <a:cubicBezTo>
                    <a:pt x="84" y="64"/>
                    <a:pt x="84" y="64"/>
                    <a:pt x="84" y="64"/>
                  </a:cubicBezTo>
                  <a:cubicBezTo>
                    <a:pt x="82" y="64"/>
                    <a:pt x="80" y="64"/>
                    <a:pt x="77" y="65"/>
                  </a:cubicBezTo>
                  <a:cubicBezTo>
                    <a:pt x="52" y="63"/>
                    <a:pt x="35" y="62"/>
                    <a:pt x="25" y="62"/>
                  </a:cubicBezTo>
                  <a:cubicBezTo>
                    <a:pt x="20" y="62"/>
                    <a:pt x="20" y="62"/>
                    <a:pt x="20" y="62"/>
                  </a:cubicBezTo>
                  <a:cubicBezTo>
                    <a:pt x="18" y="65"/>
                    <a:pt x="16" y="67"/>
                    <a:pt x="16" y="68"/>
                  </a:cubicBezTo>
                  <a:cubicBezTo>
                    <a:pt x="18" y="70"/>
                    <a:pt x="18" y="73"/>
                    <a:pt x="18" y="77"/>
                  </a:cubicBezTo>
                  <a:cubicBezTo>
                    <a:pt x="18" y="84"/>
                    <a:pt x="19" y="88"/>
                    <a:pt x="21" y="89"/>
                  </a:cubicBezTo>
                  <a:cubicBezTo>
                    <a:pt x="22" y="90"/>
                    <a:pt x="22" y="90"/>
                    <a:pt x="22" y="90"/>
                  </a:cubicBezTo>
                  <a:cubicBezTo>
                    <a:pt x="22" y="90"/>
                    <a:pt x="22" y="90"/>
                    <a:pt x="22" y="90"/>
                  </a:cubicBezTo>
                  <a:cubicBezTo>
                    <a:pt x="20" y="90"/>
                    <a:pt x="20" y="90"/>
                    <a:pt x="20" y="90"/>
                  </a:cubicBezTo>
                  <a:cubicBezTo>
                    <a:pt x="20" y="90"/>
                    <a:pt x="20" y="90"/>
                    <a:pt x="20" y="90"/>
                  </a:cubicBezTo>
                  <a:cubicBezTo>
                    <a:pt x="22" y="93"/>
                    <a:pt x="22" y="93"/>
                    <a:pt x="22" y="93"/>
                  </a:cubicBezTo>
                  <a:cubicBezTo>
                    <a:pt x="22" y="95"/>
                    <a:pt x="24" y="98"/>
                    <a:pt x="27" y="101"/>
                  </a:cubicBezTo>
                  <a:cubicBezTo>
                    <a:pt x="33" y="111"/>
                    <a:pt x="39" y="117"/>
                    <a:pt x="45" y="120"/>
                  </a:cubicBezTo>
                  <a:cubicBezTo>
                    <a:pt x="51" y="122"/>
                    <a:pt x="58" y="123"/>
                    <a:pt x="65" y="123"/>
                  </a:cubicBezTo>
                  <a:cubicBezTo>
                    <a:pt x="66" y="123"/>
                    <a:pt x="68" y="122"/>
                    <a:pt x="72" y="119"/>
                  </a:cubicBezTo>
                  <a:cubicBezTo>
                    <a:pt x="75" y="119"/>
                    <a:pt x="82" y="113"/>
                    <a:pt x="92" y="103"/>
                  </a:cubicBezTo>
                  <a:cubicBezTo>
                    <a:pt x="92" y="102"/>
                    <a:pt x="92" y="102"/>
                    <a:pt x="92" y="102"/>
                  </a:cubicBezTo>
                  <a:cubicBezTo>
                    <a:pt x="92" y="102"/>
                    <a:pt x="90" y="101"/>
                    <a:pt x="88" y="101"/>
                  </a:cubicBezTo>
                  <a:cubicBezTo>
                    <a:pt x="88" y="100"/>
                    <a:pt x="88" y="100"/>
                    <a:pt x="88" y="100"/>
                  </a:cubicBezTo>
                  <a:cubicBezTo>
                    <a:pt x="91" y="92"/>
                    <a:pt x="96" y="87"/>
                    <a:pt x="102" y="85"/>
                  </a:cubicBezTo>
                  <a:cubicBezTo>
                    <a:pt x="103" y="86"/>
                    <a:pt x="106" y="89"/>
                    <a:pt x="111" y="92"/>
                  </a:cubicBezTo>
                  <a:cubicBezTo>
                    <a:pt x="115" y="98"/>
                    <a:pt x="120" y="105"/>
                    <a:pt x="126" y="112"/>
                  </a:cubicBezTo>
                  <a:cubicBezTo>
                    <a:pt x="126" y="113"/>
                    <a:pt x="126" y="113"/>
                    <a:pt x="126" y="113"/>
                  </a:cubicBezTo>
                  <a:cubicBezTo>
                    <a:pt x="121" y="121"/>
                    <a:pt x="117" y="124"/>
                    <a:pt x="114" y="124"/>
                  </a:cubicBezTo>
                  <a:cubicBezTo>
                    <a:pt x="113" y="124"/>
                    <a:pt x="113" y="124"/>
                    <a:pt x="113" y="124"/>
                  </a:cubicBezTo>
                  <a:cubicBezTo>
                    <a:pt x="113" y="120"/>
                    <a:pt x="111" y="118"/>
                    <a:pt x="107" y="118"/>
                  </a:cubicBezTo>
                  <a:cubicBezTo>
                    <a:pt x="106" y="118"/>
                    <a:pt x="102" y="121"/>
                    <a:pt x="95" y="126"/>
                  </a:cubicBezTo>
                  <a:cubicBezTo>
                    <a:pt x="91" y="129"/>
                    <a:pt x="85" y="132"/>
                    <a:pt x="75" y="135"/>
                  </a:cubicBezTo>
                  <a:cubicBezTo>
                    <a:pt x="64" y="137"/>
                    <a:pt x="56" y="138"/>
                    <a:pt x="51" y="138"/>
                  </a:cubicBezTo>
                  <a:cubicBezTo>
                    <a:pt x="37" y="133"/>
                    <a:pt x="37" y="133"/>
                    <a:pt x="37" y="133"/>
                  </a:cubicBezTo>
                  <a:cubicBezTo>
                    <a:pt x="29" y="133"/>
                    <a:pt x="21" y="129"/>
                    <a:pt x="14" y="120"/>
                  </a:cubicBezTo>
                  <a:cubicBezTo>
                    <a:pt x="11" y="117"/>
                    <a:pt x="9" y="113"/>
                    <a:pt x="7" y="109"/>
                  </a:cubicBezTo>
                  <a:cubicBezTo>
                    <a:pt x="7" y="107"/>
                    <a:pt x="5" y="100"/>
                    <a:pt x="1" y="88"/>
                  </a:cubicBezTo>
                  <a:cubicBezTo>
                    <a:pt x="0" y="83"/>
                    <a:pt x="0" y="78"/>
                    <a:pt x="0" y="73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50"/>
                    <a:pt x="6" y="30"/>
                    <a:pt x="20" y="13"/>
                  </a:cubicBezTo>
                  <a:cubicBezTo>
                    <a:pt x="22" y="9"/>
                    <a:pt x="26" y="6"/>
                    <a:pt x="32" y="4"/>
                  </a:cubicBezTo>
                  <a:cubicBezTo>
                    <a:pt x="36" y="2"/>
                    <a:pt x="41" y="1"/>
                    <a:pt x="47" y="1"/>
                  </a:cubicBezTo>
                  <a:cubicBezTo>
                    <a:pt x="48" y="0"/>
                    <a:pt x="53" y="0"/>
                    <a:pt x="62" y="1"/>
                  </a:cubicBezTo>
                  <a:close/>
                  <a:moveTo>
                    <a:pt x="4" y="66"/>
                  </a:moveTo>
                  <a:cubicBezTo>
                    <a:pt x="4" y="67"/>
                    <a:pt x="4" y="67"/>
                    <a:pt x="4" y="67"/>
                  </a:cubicBezTo>
                  <a:cubicBezTo>
                    <a:pt x="4" y="67"/>
                    <a:pt x="4" y="67"/>
                    <a:pt x="4" y="67"/>
                  </a:cubicBezTo>
                  <a:cubicBezTo>
                    <a:pt x="4" y="68"/>
                    <a:pt x="4" y="69"/>
                    <a:pt x="4" y="71"/>
                  </a:cubicBezTo>
                  <a:cubicBezTo>
                    <a:pt x="4" y="72"/>
                    <a:pt x="4" y="72"/>
                    <a:pt x="4" y="72"/>
                  </a:cubicBezTo>
                  <a:cubicBezTo>
                    <a:pt x="4" y="75"/>
                    <a:pt x="5" y="78"/>
                    <a:pt x="6" y="80"/>
                  </a:cubicBezTo>
                  <a:cubicBezTo>
                    <a:pt x="6" y="80"/>
                    <a:pt x="6" y="80"/>
                    <a:pt x="6" y="80"/>
                  </a:cubicBezTo>
                  <a:cubicBezTo>
                    <a:pt x="6" y="72"/>
                    <a:pt x="6" y="67"/>
                    <a:pt x="4" y="66"/>
                  </a:cubicBezTo>
                  <a:close/>
                  <a:moveTo>
                    <a:pt x="8" y="43"/>
                  </a:moveTo>
                  <a:cubicBezTo>
                    <a:pt x="6" y="44"/>
                    <a:pt x="5" y="48"/>
                    <a:pt x="4" y="53"/>
                  </a:cubicBezTo>
                  <a:cubicBezTo>
                    <a:pt x="4" y="53"/>
                    <a:pt x="4" y="53"/>
                    <a:pt x="4" y="53"/>
                  </a:cubicBezTo>
                  <a:cubicBezTo>
                    <a:pt x="5" y="53"/>
                    <a:pt x="7" y="50"/>
                    <a:pt x="9" y="44"/>
                  </a:cubicBezTo>
                  <a:cubicBezTo>
                    <a:pt x="9" y="43"/>
                    <a:pt x="8" y="43"/>
                    <a:pt x="8" y="43"/>
                  </a:cubicBezTo>
                  <a:close/>
                  <a:moveTo>
                    <a:pt x="5" y="56"/>
                  </a:moveTo>
                  <a:cubicBezTo>
                    <a:pt x="4" y="56"/>
                    <a:pt x="4" y="56"/>
                    <a:pt x="4" y="56"/>
                  </a:cubicBezTo>
                  <a:cubicBezTo>
                    <a:pt x="4" y="58"/>
                    <a:pt x="4" y="58"/>
                    <a:pt x="4" y="58"/>
                  </a:cubicBezTo>
                  <a:cubicBezTo>
                    <a:pt x="4" y="59"/>
                    <a:pt x="4" y="60"/>
                    <a:pt x="5" y="60"/>
                  </a:cubicBezTo>
                  <a:cubicBezTo>
                    <a:pt x="6" y="60"/>
                    <a:pt x="6" y="59"/>
                    <a:pt x="6" y="57"/>
                  </a:cubicBezTo>
                  <a:lnTo>
                    <a:pt x="5" y="56"/>
                  </a:lnTo>
                  <a:close/>
                  <a:moveTo>
                    <a:pt x="9" y="89"/>
                  </a:moveTo>
                  <a:cubicBezTo>
                    <a:pt x="8" y="89"/>
                    <a:pt x="8" y="89"/>
                    <a:pt x="8" y="89"/>
                  </a:cubicBezTo>
                  <a:cubicBezTo>
                    <a:pt x="8" y="89"/>
                    <a:pt x="8" y="89"/>
                    <a:pt x="8" y="89"/>
                  </a:cubicBezTo>
                  <a:cubicBezTo>
                    <a:pt x="9" y="90"/>
                    <a:pt x="9" y="90"/>
                    <a:pt x="9" y="90"/>
                  </a:cubicBezTo>
                  <a:cubicBezTo>
                    <a:pt x="9" y="90"/>
                    <a:pt x="9" y="90"/>
                    <a:pt x="9" y="90"/>
                  </a:cubicBezTo>
                  <a:cubicBezTo>
                    <a:pt x="9" y="89"/>
                    <a:pt x="9" y="89"/>
                    <a:pt x="9" y="89"/>
                  </a:cubicBezTo>
                  <a:close/>
                  <a:moveTo>
                    <a:pt x="10" y="93"/>
                  </a:moveTo>
                  <a:cubicBezTo>
                    <a:pt x="10" y="93"/>
                    <a:pt x="10" y="93"/>
                    <a:pt x="10" y="93"/>
                  </a:cubicBezTo>
                  <a:cubicBezTo>
                    <a:pt x="10" y="94"/>
                    <a:pt x="10" y="94"/>
                    <a:pt x="10" y="94"/>
                  </a:cubicBezTo>
                  <a:cubicBezTo>
                    <a:pt x="11" y="96"/>
                    <a:pt x="12" y="98"/>
                    <a:pt x="13" y="98"/>
                  </a:cubicBezTo>
                  <a:cubicBezTo>
                    <a:pt x="13" y="97"/>
                    <a:pt x="13" y="97"/>
                    <a:pt x="13" y="97"/>
                  </a:cubicBezTo>
                  <a:cubicBezTo>
                    <a:pt x="13" y="97"/>
                    <a:pt x="13" y="97"/>
                    <a:pt x="13" y="97"/>
                  </a:cubicBezTo>
                  <a:cubicBezTo>
                    <a:pt x="13" y="96"/>
                    <a:pt x="12" y="94"/>
                    <a:pt x="10" y="93"/>
                  </a:cubicBezTo>
                  <a:close/>
                  <a:moveTo>
                    <a:pt x="18" y="59"/>
                  </a:moveTo>
                  <a:cubicBezTo>
                    <a:pt x="18" y="59"/>
                    <a:pt x="18" y="59"/>
                    <a:pt x="18" y="59"/>
                  </a:cubicBezTo>
                  <a:cubicBezTo>
                    <a:pt x="18" y="59"/>
                    <a:pt x="18" y="59"/>
                    <a:pt x="18" y="59"/>
                  </a:cubicBezTo>
                  <a:cubicBezTo>
                    <a:pt x="22" y="59"/>
                    <a:pt x="22" y="59"/>
                    <a:pt x="22" y="59"/>
                  </a:cubicBezTo>
                  <a:cubicBezTo>
                    <a:pt x="22" y="58"/>
                    <a:pt x="22" y="58"/>
                    <a:pt x="22" y="58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1" y="57"/>
                    <a:pt x="21" y="57"/>
                    <a:pt x="21" y="57"/>
                  </a:cubicBezTo>
                  <a:cubicBezTo>
                    <a:pt x="19" y="57"/>
                    <a:pt x="18" y="58"/>
                    <a:pt x="18" y="59"/>
                  </a:cubicBezTo>
                  <a:close/>
                  <a:moveTo>
                    <a:pt x="19" y="27"/>
                  </a:moveTo>
                  <a:cubicBezTo>
                    <a:pt x="18" y="28"/>
                    <a:pt x="18" y="28"/>
                    <a:pt x="18" y="28"/>
                  </a:cubicBezTo>
                  <a:cubicBezTo>
                    <a:pt x="18" y="28"/>
                    <a:pt x="18" y="28"/>
                    <a:pt x="18" y="28"/>
                  </a:cubicBezTo>
                  <a:cubicBezTo>
                    <a:pt x="19" y="28"/>
                    <a:pt x="19" y="28"/>
                    <a:pt x="19" y="28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0" y="27"/>
                    <a:pt x="20" y="27"/>
                    <a:pt x="20" y="27"/>
                  </a:cubicBezTo>
                  <a:lnTo>
                    <a:pt x="19" y="27"/>
                  </a:lnTo>
                  <a:close/>
                  <a:moveTo>
                    <a:pt x="18" y="44"/>
                  </a:moveTo>
                  <a:cubicBezTo>
                    <a:pt x="18" y="45"/>
                    <a:pt x="18" y="45"/>
                    <a:pt x="18" y="45"/>
                  </a:cubicBezTo>
                  <a:cubicBezTo>
                    <a:pt x="19" y="46"/>
                    <a:pt x="19" y="46"/>
                    <a:pt x="19" y="46"/>
                  </a:cubicBezTo>
                  <a:cubicBezTo>
                    <a:pt x="19" y="46"/>
                    <a:pt x="19" y="46"/>
                    <a:pt x="19" y="46"/>
                  </a:cubicBezTo>
                  <a:cubicBezTo>
                    <a:pt x="20" y="45"/>
                    <a:pt x="21" y="44"/>
                    <a:pt x="22" y="43"/>
                  </a:cubicBezTo>
                  <a:cubicBezTo>
                    <a:pt x="22" y="42"/>
                    <a:pt x="22" y="42"/>
                    <a:pt x="22" y="42"/>
                  </a:cubicBezTo>
                  <a:cubicBezTo>
                    <a:pt x="21" y="42"/>
                    <a:pt x="21" y="42"/>
                    <a:pt x="21" y="42"/>
                  </a:cubicBezTo>
                  <a:cubicBezTo>
                    <a:pt x="20" y="42"/>
                    <a:pt x="19" y="43"/>
                    <a:pt x="18" y="44"/>
                  </a:cubicBezTo>
                  <a:close/>
                  <a:moveTo>
                    <a:pt x="21" y="38"/>
                  </a:moveTo>
                  <a:cubicBezTo>
                    <a:pt x="21" y="39"/>
                    <a:pt x="21" y="39"/>
                    <a:pt x="21" y="39"/>
                  </a:cubicBezTo>
                  <a:cubicBezTo>
                    <a:pt x="21" y="40"/>
                    <a:pt x="36" y="43"/>
                    <a:pt x="67" y="45"/>
                  </a:cubicBezTo>
                  <a:cubicBezTo>
                    <a:pt x="70" y="46"/>
                    <a:pt x="70" y="46"/>
                    <a:pt x="70" y="46"/>
                  </a:cubicBezTo>
                  <a:cubicBezTo>
                    <a:pt x="73" y="45"/>
                    <a:pt x="73" y="45"/>
                    <a:pt x="73" y="45"/>
                  </a:cubicBezTo>
                  <a:cubicBezTo>
                    <a:pt x="80" y="48"/>
                    <a:pt x="85" y="49"/>
                    <a:pt x="87" y="49"/>
                  </a:cubicBezTo>
                  <a:cubicBezTo>
                    <a:pt x="87" y="49"/>
                    <a:pt x="88" y="50"/>
                    <a:pt x="89" y="50"/>
                  </a:cubicBezTo>
                  <a:cubicBezTo>
                    <a:pt x="90" y="49"/>
                    <a:pt x="90" y="47"/>
                    <a:pt x="90" y="46"/>
                  </a:cubicBezTo>
                  <a:cubicBezTo>
                    <a:pt x="90" y="41"/>
                    <a:pt x="90" y="41"/>
                    <a:pt x="90" y="41"/>
                  </a:cubicBezTo>
                  <a:cubicBezTo>
                    <a:pt x="90" y="39"/>
                    <a:pt x="86" y="34"/>
                    <a:pt x="77" y="26"/>
                  </a:cubicBezTo>
                  <a:cubicBezTo>
                    <a:pt x="73" y="22"/>
                    <a:pt x="69" y="20"/>
                    <a:pt x="64" y="19"/>
                  </a:cubicBezTo>
                  <a:cubicBezTo>
                    <a:pt x="55" y="18"/>
                    <a:pt x="55" y="18"/>
                    <a:pt x="55" y="18"/>
                  </a:cubicBezTo>
                  <a:cubicBezTo>
                    <a:pt x="41" y="21"/>
                    <a:pt x="32" y="24"/>
                    <a:pt x="27" y="28"/>
                  </a:cubicBezTo>
                  <a:cubicBezTo>
                    <a:pt x="25" y="32"/>
                    <a:pt x="23" y="35"/>
                    <a:pt x="21" y="38"/>
                  </a:cubicBezTo>
                  <a:close/>
                  <a:moveTo>
                    <a:pt x="21" y="34"/>
                  </a:moveTo>
                  <a:cubicBezTo>
                    <a:pt x="22" y="34"/>
                    <a:pt x="22" y="33"/>
                    <a:pt x="22" y="32"/>
                  </a:cubicBezTo>
                  <a:cubicBezTo>
                    <a:pt x="22" y="32"/>
                    <a:pt x="22" y="32"/>
                    <a:pt x="22" y="32"/>
                  </a:cubicBezTo>
                  <a:cubicBezTo>
                    <a:pt x="21" y="32"/>
                    <a:pt x="21" y="33"/>
                    <a:pt x="21" y="34"/>
                  </a:cubicBezTo>
                  <a:close/>
                  <a:moveTo>
                    <a:pt x="22" y="122"/>
                  </a:moveTo>
                  <a:cubicBezTo>
                    <a:pt x="22" y="122"/>
                    <a:pt x="22" y="122"/>
                    <a:pt x="22" y="122"/>
                  </a:cubicBezTo>
                  <a:cubicBezTo>
                    <a:pt x="22" y="123"/>
                    <a:pt x="22" y="123"/>
                    <a:pt x="22" y="123"/>
                  </a:cubicBezTo>
                  <a:cubicBezTo>
                    <a:pt x="22" y="123"/>
                    <a:pt x="23" y="124"/>
                    <a:pt x="26" y="125"/>
                  </a:cubicBezTo>
                  <a:cubicBezTo>
                    <a:pt x="27" y="126"/>
                    <a:pt x="27" y="126"/>
                    <a:pt x="27" y="126"/>
                  </a:cubicBezTo>
                  <a:cubicBezTo>
                    <a:pt x="25" y="123"/>
                    <a:pt x="24" y="122"/>
                    <a:pt x="22" y="122"/>
                  </a:cubicBezTo>
                  <a:close/>
                  <a:moveTo>
                    <a:pt x="23" y="22"/>
                  </a:moveTo>
                  <a:cubicBezTo>
                    <a:pt x="23" y="23"/>
                    <a:pt x="23" y="23"/>
                    <a:pt x="23" y="23"/>
                  </a:cubicBezTo>
                  <a:cubicBezTo>
                    <a:pt x="24" y="23"/>
                    <a:pt x="24" y="23"/>
                    <a:pt x="24" y="23"/>
                  </a:cubicBezTo>
                  <a:cubicBezTo>
                    <a:pt x="26" y="22"/>
                    <a:pt x="27" y="22"/>
                    <a:pt x="27" y="21"/>
                  </a:cubicBezTo>
                  <a:cubicBezTo>
                    <a:pt x="27" y="21"/>
                    <a:pt x="27" y="21"/>
                    <a:pt x="27" y="21"/>
                  </a:cubicBezTo>
                  <a:cubicBezTo>
                    <a:pt x="26" y="21"/>
                    <a:pt x="26" y="21"/>
                    <a:pt x="26" y="21"/>
                  </a:cubicBezTo>
                  <a:cubicBezTo>
                    <a:pt x="25" y="21"/>
                    <a:pt x="24" y="21"/>
                    <a:pt x="23" y="22"/>
                  </a:cubicBezTo>
                  <a:close/>
                  <a:moveTo>
                    <a:pt x="26" y="57"/>
                  </a:moveTo>
                  <a:cubicBezTo>
                    <a:pt x="25" y="57"/>
                    <a:pt x="25" y="57"/>
                    <a:pt x="25" y="57"/>
                  </a:cubicBezTo>
                  <a:cubicBezTo>
                    <a:pt x="25" y="59"/>
                    <a:pt x="25" y="59"/>
                    <a:pt x="25" y="59"/>
                  </a:cubicBezTo>
                  <a:cubicBezTo>
                    <a:pt x="26" y="59"/>
                    <a:pt x="26" y="59"/>
                    <a:pt x="26" y="59"/>
                  </a:cubicBezTo>
                  <a:cubicBezTo>
                    <a:pt x="26" y="58"/>
                    <a:pt x="26" y="58"/>
                    <a:pt x="26" y="58"/>
                  </a:cubicBezTo>
                  <a:cubicBezTo>
                    <a:pt x="26" y="57"/>
                    <a:pt x="26" y="57"/>
                    <a:pt x="26" y="57"/>
                  </a:cubicBezTo>
                  <a:close/>
                  <a:moveTo>
                    <a:pt x="28" y="11"/>
                  </a:moveTo>
                  <a:cubicBezTo>
                    <a:pt x="28" y="11"/>
                    <a:pt x="28" y="11"/>
                    <a:pt x="28" y="11"/>
                  </a:cubicBezTo>
                  <a:cubicBezTo>
                    <a:pt x="29" y="11"/>
                    <a:pt x="29" y="11"/>
                    <a:pt x="29" y="11"/>
                  </a:cubicBezTo>
                  <a:cubicBezTo>
                    <a:pt x="29" y="11"/>
                    <a:pt x="29" y="11"/>
                    <a:pt x="29" y="11"/>
                  </a:cubicBezTo>
                  <a:cubicBezTo>
                    <a:pt x="32" y="10"/>
                    <a:pt x="34" y="10"/>
                    <a:pt x="34" y="9"/>
                  </a:cubicBezTo>
                  <a:cubicBezTo>
                    <a:pt x="34" y="7"/>
                    <a:pt x="34" y="7"/>
                    <a:pt x="34" y="7"/>
                  </a:cubicBezTo>
                  <a:cubicBezTo>
                    <a:pt x="33" y="6"/>
                    <a:pt x="33" y="6"/>
                    <a:pt x="33" y="6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29" y="7"/>
                    <a:pt x="28" y="9"/>
                    <a:pt x="28" y="11"/>
                  </a:cubicBezTo>
                  <a:close/>
                  <a:moveTo>
                    <a:pt x="31" y="55"/>
                  </a:moveTo>
                  <a:cubicBezTo>
                    <a:pt x="31" y="55"/>
                    <a:pt x="31" y="55"/>
                    <a:pt x="31" y="55"/>
                  </a:cubicBezTo>
                  <a:cubicBezTo>
                    <a:pt x="35" y="56"/>
                    <a:pt x="44" y="57"/>
                    <a:pt x="58" y="58"/>
                  </a:cubicBezTo>
                  <a:cubicBezTo>
                    <a:pt x="58" y="58"/>
                    <a:pt x="58" y="58"/>
                    <a:pt x="58" y="58"/>
                  </a:cubicBezTo>
                  <a:cubicBezTo>
                    <a:pt x="58" y="58"/>
                    <a:pt x="58" y="58"/>
                    <a:pt x="58" y="58"/>
                  </a:cubicBezTo>
                  <a:cubicBezTo>
                    <a:pt x="53" y="59"/>
                    <a:pt x="53" y="59"/>
                    <a:pt x="53" y="59"/>
                  </a:cubicBezTo>
                  <a:cubicBezTo>
                    <a:pt x="53" y="60"/>
                    <a:pt x="55" y="60"/>
                    <a:pt x="60" y="60"/>
                  </a:cubicBezTo>
                  <a:cubicBezTo>
                    <a:pt x="67" y="60"/>
                    <a:pt x="70" y="59"/>
                    <a:pt x="70" y="59"/>
                  </a:cubicBezTo>
                  <a:cubicBezTo>
                    <a:pt x="70" y="57"/>
                    <a:pt x="57" y="56"/>
                    <a:pt x="31" y="55"/>
                  </a:cubicBezTo>
                  <a:close/>
                  <a:moveTo>
                    <a:pt x="34" y="46"/>
                  </a:moveTo>
                  <a:cubicBezTo>
                    <a:pt x="34" y="47"/>
                    <a:pt x="34" y="47"/>
                    <a:pt x="34" y="47"/>
                  </a:cubicBezTo>
                  <a:cubicBezTo>
                    <a:pt x="37" y="49"/>
                    <a:pt x="43" y="50"/>
                    <a:pt x="51" y="50"/>
                  </a:cubicBezTo>
                  <a:cubicBezTo>
                    <a:pt x="54" y="50"/>
                    <a:pt x="54" y="50"/>
                    <a:pt x="54" y="50"/>
                  </a:cubicBezTo>
                  <a:cubicBezTo>
                    <a:pt x="57" y="50"/>
                    <a:pt x="57" y="50"/>
                    <a:pt x="57" y="50"/>
                  </a:cubicBezTo>
                  <a:cubicBezTo>
                    <a:pt x="57" y="49"/>
                    <a:pt x="57" y="49"/>
                    <a:pt x="57" y="49"/>
                  </a:cubicBezTo>
                  <a:cubicBezTo>
                    <a:pt x="50" y="47"/>
                    <a:pt x="42" y="46"/>
                    <a:pt x="34" y="46"/>
                  </a:cubicBezTo>
                  <a:close/>
                  <a:moveTo>
                    <a:pt x="34" y="21"/>
                  </a:moveTo>
                  <a:cubicBezTo>
                    <a:pt x="36" y="19"/>
                    <a:pt x="39" y="18"/>
                    <a:pt x="44" y="16"/>
                  </a:cubicBezTo>
                  <a:cubicBezTo>
                    <a:pt x="44" y="16"/>
                    <a:pt x="44" y="16"/>
                    <a:pt x="44" y="16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37" y="17"/>
                    <a:pt x="34" y="19"/>
                    <a:pt x="34" y="21"/>
                  </a:cubicBezTo>
                  <a:close/>
                  <a:moveTo>
                    <a:pt x="38" y="6"/>
                  </a:moveTo>
                  <a:cubicBezTo>
                    <a:pt x="38" y="6"/>
                    <a:pt x="38" y="6"/>
                    <a:pt x="38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41" y="6"/>
                    <a:pt x="46" y="6"/>
                    <a:pt x="54" y="4"/>
                  </a:cubicBezTo>
                  <a:cubicBezTo>
                    <a:pt x="55" y="3"/>
                    <a:pt x="56" y="3"/>
                    <a:pt x="56" y="2"/>
                  </a:cubicBezTo>
                  <a:cubicBezTo>
                    <a:pt x="55" y="2"/>
                    <a:pt x="55" y="2"/>
                    <a:pt x="55" y="2"/>
                  </a:cubicBezTo>
                  <a:cubicBezTo>
                    <a:pt x="55" y="2"/>
                    <a:pt x="55" y="2"/>
                    <a:pt x="55" y="2"/>
                  </a:cubicBezTo>
                  <a:cubicBezTo>
                    <a:pt x="50" y="2"/>
                    <a:pt x="45" y="3"/>
                    <a:pt x="39" y="6"/>
                  </a:cubicBezTo>
                  <a:lnTo>
                    <a:pt x="38" y="6"/>
                  </a:lnTo>
                  <a:close/>
                  <a:moveTo>
                    <a:pt x="40" y="123"/>
                  </a:moveTo>
                  <a:cubicBezTo>
                    <a:pt x="40" y="123"/>
                    <a:pt x="40" y="123"/>
                    <a:pt x="40" y="123"/>
                  </a:cubicBezTo>
                  <a:cubicBezTo>
                    <a:pt x="40" y="123"/>
                    <a:pt x="40" y="123"/>
                    <a:pt x="40" y="123"/>
                  </a:cubicBezTo>
                  <a:cubicBezTo>
                    <a:pt x="40" y="124"/>
                    <a:pt x="42" y="124"/>
                    <a:pt x="45" y="125"/>
                  </a:cubicBezTo>
                  <a:cubicBezTo>
                    <a:pt x="46" y="125"/>
                    <a:pt x="46" y="125"/>
                    <a:pt x="46" y="125"/>
                  </a:cubicBezTo>
                  <a:cubicBezTo>
                    <a:pt x="46" y="124"/>
                    <a:pt x="46" y="124"/>
                    <a:pt x="46" y="124"/>
                  </a:cubicBezTo>
                  <a:cubicBezTo>
                    <a:pt x="43" y="123"/>
                    <a:pt x="42" y="123"/>
                    <a:pt x="40" y="123"/>
                  </a:cubicBezTo>
                  <a:close/>
                  <a:moveTo>
                    <a:pt x="49" y="12"/>
                  </a:moveTo>
                  <a:cubicBezTo>
                    <a:pt x="49" y="12"/>
                    <a:pt x="49" y="12"/>
                    <a:pt x="49" y="12"/>
                  </a:cubicBezTo>
                  <a:cubicBezTo>
                    <a:pt x="49" y="13"/>
                    <a:pt x="53" y="14"/>
                    <a:pt x="60" y="15"/>
                  </a:cubicBezTo>
                  <a:cubicBezTo>
                    <a:pt x="60" y="14"/>
                    <a:pt x="60" y="14"/>
                    <a:pt x="60" y="14"/>
                  </a:cubicBezTo>
                  <a:cubicBezTo>
                    <a:pt x="60" y="13"/>
                    <a:pt x="60" y="13"/>
                    <a:pt x="60" y="13"/>
                  </a:cubicBezTo>
                  <a:cubicBezTo>
                    <a:pt x="59" y="12"/>
                    <a:pt x="56" y="11"/>
                    <a:pt x="53" y="11"/>
                  </a:cubicBezTo>
                  <a:cubicBezTo>
                    <a:pt x="52" y="11"/>
                    <a:pt x="52" y="11"/>
                    <a:pt x="52" y="11"/>
                  </a:cubicBezTo>
                  <a:cubicBezTo>
                    <a:pt x="50" y="11"/>
                    <a:pt x="49" y="11"/>
                    <a:pt x="49" y="12"/>
                  </a:cubicBezTo>
                  <a:close/>
                  <a:moveTo>
                    <a:pt x="55" y="125"/>
                  </a:moveTo>
                  <a:cubicBezTo>
                    <a:pt x="55" y="125"/>
                    <a:pt x="55" y="125"/>
                    <a:pt x="55" y="125"/>
                  </a:cubicBezTo>
                  <a:cubicBezTo>
                    <a:pt x="55" y="126"/>
                    <a:pt x="55" y="126"/>
                    <a:pt x="55" y="126"/>
                  </a:cubicBezTo>
                  <a:cubicBezTo>
                    <a:pt x="55" y="126"/>
                    <a:pt x="55" y="126"/>
                    <a:pt x="55" y="126"/>
                  </a:cubicBezTo>
                  <a:lnTo>
                    <a:pt x="55" y="125"/>
                  </a:lnTo>
                  <a:close/>
                  <a:moveTo>
                    <a:pt x="64" y="132"/>
                  </a:moveTo>
                  <a:cubicBezTo>
                    <a:pt x="59" y="131"/>
                    <a:pt x="59" y="131"/>
                    <a:pt x="59" y="131"/>
                  </a:cubicBezTo>
                  <a:cubicBezTo>
                    <a:pt x="58" y="131"/>
                    <a:pt x="58" y="131"/>
                    <a:pt x="58" y="131"/>
                  </a:cubicBezTo>
                  <a:cubicBezTo>
                    <a:pt x="56" y="131"/>
                    <a:pt x="55" y="132"/>
                    <a:pt x="55" y="132"/>
                  </a:cubicBezTo>
                  <a:cubicBezTo>
                    <a:pt x="55" y="133"/>
                    <a:pt x="55" y="133"/>
                    <a:pt x="55" y="133"/>
                  </a:cubicBezTo>
                  <a:cubicBezTo>
                    <a:pt x="56" y="134"/>
                    <a:pt x="56" y="134"/>
                    <a:pt x="56" y="134"/>
                  </a:cubicBezTo>
                  <a:cubicBezTo>
                    <a:pt x="61" y="134"/>
                    <a:pt x="61" y="134"/>
                    <a:pt x="61" y="134"/>
                  </a:cubicBezTo>
                  <a:cubicBezTo>
                    <a:pt x="66" y="134"/>
                    <a:pt x="72" y="133"/>
                    <a:pt x="80" y="131"/>
                  </a:cubicBezTo>
                  <a:cubicBezTo>
                    <a:pt x="79" y="130"/>
                    <a:pt x="78" y="129"/>
                    <a:pt x="76" y="129"/>
                  </a:cubicBezTo>
                  <a:cubicBezTo>
                    <a:pt x="75" y="129"/>
                    <a:pt x="75" y="129"/>
                    <a:pt x="75" y="129"/>
                  </a:cubicBezTo>
                  <a:cubicBezTo>
                    <a:pt x="71" y="129"/>
                    <a:pt x="67" y="130"/>
                    <a:pt x="64" y="132"/>
                  </a:cubicBezTo>
                  <a:close/>
                  <a:moveTo>
                    <a:pt x="67" y="8"/>
                  </a:moveTo>
                  <a:cubicBezTo>
                    <a:pt x="60" y="8"/>
                    <a:pt x="60" y="8"/>
                    <a:pt x="60" y="8"/>
                  </a:cubicBezTo>
                  <a:cubicBezTo>
                    <a:pt x="60" y="9"/>
                    <a:pt x="60" y="9"/>
                    <a:pt x="60" y="9"/>
                  </a:cubicBezTo>
                  <a:cubicBezTo>
                    <a:pt x="60" y="9"/>
                    <a:pt x="63" y="10"/>
                    <a:pt x="70" y="10"/>
                  </a:cubicBezTo>
                  <a:cubicBezTo>
                    <a:pt x="70" y="10"/>
                    <a:pt x="70" y="10"/>
                    <a:pt x="70" y="10"/>
                  </a:cubicBezTo>
                  <a:cubicBezTo>
                    <a:pt x="70" y="9"/>
                    <a:pt x="70" y="9"/>
                    <a:pt x="70" y="9"/>
                  </a:cubicBezTo>
                  <a:cubicBezTo>
                    <a:pt x="70" y="9"/>
                    <a:pt x="69" y="8"/>
                    <a:pt x="67" y="8"/>
                  </a:cubicBezTo>
                  <a:close/>
                  <a:moveTo>
                    <a:pt x="65" y="13"/>
                  </a:moveTo>
                  <a:cubicBezTo>
                    <a:pt x="65" y="14"/>
                    <a:pt x="65" y="14"/>
                    <a:pt x="65" y="14"/>
                  </a:cubicBezTo>
                  <a:cubicBezTo>
                    <a:pt x="74" y="19"/>
                    <a:pt x="80" y="22"/>
                    <a:pt x="80" y="22"/>
                  </a:cubicBezTo>
                  <a:cubicBezTo>
                    <a:pt x="81" y="22"/>
                    <a:pt x="81" y="22"/>
                    <a:pt x="81" y="22"/>
                  </a:cubicBezTo>
                  <a:cubicBezTo>
                    <a:pt x="83" y="21"/>
                    <a:pt x="83" y="21"/>
                    <a:pt x="83" y="21"/>
                  </a:cubicBezTo>
                  <a:cubicBezTo>
                    <a:pt x="85" y="22"/>
                    <a:pt x="85" y="22"/>
                    <a:pt x="85" y="22"/>
                  </a:cubicBezTo>
                  <a:cubicBezTo>
                    <a:pt x="85" y="21"/>
                    <a:pt x="85" y="21"/>
                    <a:pt x="85" y="21"/>
                  </a:cubicBezTo>
                  <a:cubicBezTo>
                    <a:pt x="85" y="21"/>
                    <a:pt x="85" y="21"/>
                    <a:pt x="85" y="21"/>
                  </a:cubicBezTo>
                  <a:cubicBezTo>
                    <a:pt x="84" y="20"/>
                    <a:pt x="83" y="20"/>
                    <a:pt x="81" y="19"/>
                  </a:cubicBezTo>
                  <a:cubicBezTo>
                    <a:pt x="75" y="17"/>
                    <a:pt x="75" y="17"/>
                    <a:pt x="75" y="17"/>
                  </a:cubicBezTo>
                  <a:cubicBezTo>
                    <a:pt x="74" y="14"/>
                    <a:pt x="71" y="13"/>
                    <a:pt x="67" y="13"/>
                  </a:cubicBezTo>
                  <a:cubicBezTo>
                    <a:pt x="67" y="13"/>
                    <a:pt x="67" y="13"/>
                    <a:pt x="67" y="13"/>
                  </a:cubicBezTo>
                  <a:cubicBezTo>
                    <a:pt x="65" y="13"/>
                    <a:pt x="65" y="13"/>
                    <a:pt x="65" y="13"/>
                  </a:cubicBezTo>
                  <a:close/>
                  <a:moveTo>
                    <a:pt x="81" y="53"/>
                  </a:moveTo>
                  <a:cubicBezTo>
                    <a:pt x="80" y="53"/>
                    <a:pt x="80" y="53"/>
                    <a:pt x="80" y="53"/>
                  </a:cubicBezTo>
                  <a:cubicBezTo>
                    <a:pt x="80" y="53"/>
                    <a:pt x="80" y="53"/>
                    <a:pt x="80" y="53"/>
                  </a:cubicBezTo>
                  <a:cubicBezTo>
                    <a:pt x="81" y="53"/>
                    <a:pt x="81" y="53"/>
                    <a:pt x="81" y="53"/>
                  </a:cubicBezTo>
                  <a:close/>
                  <a:moveTo>
                    <a:pt x="80" y="60"/>
                  </a:moveTo>
                  <a:cubicBezTo>
                    <a:pt x="80" y="60"/>
                    <a:pt x="82" y="61"/>
                    <a:pt x="85" y="61"/>
                  </a:cubicBezTo>
                  <a:cubicBezTo>
                    <a:pt x="87" y="60"/>
                    <a:pt x="87" y="60"/>
                    <a:pt x="87" y="60"/>
                  </a:cubicBezTo>
                  <a:cubicBezTo>
                    <a:pt x="87" y="60"/>
                    <a:pt x="87" y="60"/>
                    <a:pt x="87" y="60"/>
                  </a:cubicBezTo>
                  <a:cubicBezTo>
                    <a:pt x="87" y="59"/>
                    <a:pt x="85" y="59"/>
                    <a:pt x="82" y="59"/>
                  </a:cubicBezTo>
                  <a:cubicBezTo>
                    <a:pt x="81" y="59"/>
                    <a:pt x="80" y="59"/>
                    <a:pt x="80" y="60"/>
                  </a:cubicBezTo>
                  <a:close/>
                  <a:moveTo>
                    <a:pt x="80" y="118"/>
                  </a:moveTo>
                  <a:cubicBezTo>
                    <a:pt x="81" y="118"/>
                    <a:pt x="81" y="118"/>
                    <a:pt x="81" y="118"/>
                  </a:cubicBezTo>
                  <a:cubicBezTo>
                    <a:pt x="82" y="118"/>
                    <a:pt x="83" y="117"/>
                    <a:pt x="83" y="115"/>
                  </a:cubicBezTo>
                  <a:cubicBezTo>
                    <a:pt x="83" y="115"/>
                    <a:pt x="83" y="115"/>
                    <a:pt x="83" y="115"/>
                  </a:cubicBezTo>
                  <a:cubicBezTo>
                    <a:pt x="81" y="116"/>
                    <a:pt x="80" y="117"/>
                    <a:pt x="80" y="118"/>
                  </a:cubicBezTo>
                  <a:close/>
                  <a:moveTo>
                    <a:pt x="82" y="129"/>
                  </a:moveTo>
                  <a:cubicBezTo>
                    <a:pt x="84" y="129"/>
                    <a:pt x="85" y="128"/>
                    <a:pt x="86" y="125"/>
                  </a:cubicBezTo>
                  <a:cubicBezTo>
                    <a:pt x="85" y="125"/>
                    <a:pt x="85" y="125"/>
                    <a:pt x="85" y="125"/>
                  </a:cubicBezTo>
                  <a:cubicBezTo>
                    <a:pt x="83" y="127"/>
                    <a:pt x="82" y="128"/>
                    <a:pt x="82" y="129"/>
                  </a:cubicBezTo>
                  <a:close/>
                  <a:moveTo>
                    <a:pt x="85" y="26"/>
                  </a:moveTo>
                  <a:cubicBezTo>
                    <a:pt x="85" y="27"/>
                    <a:pt x="86" y="28"/>
                    <a:pt x="87" y="28"/>
                  </a:cubicBezTo>
                  <a:cubicBezTo>
                    <a:pt x="88" y="28"/>
                    <a:pt x="88" y="28"/>
                    <a:pt x="88" y="28"/>
                  </a:cubicBezTo>
                  <a:cubicBezTo>
                    <a:pt x="88" y="27"/>
                    <a:pt x="88" y="27"/>
                    <a:pt x="88" y="27"/>
                  </a:cubicBezTo>
                  <a:cubicBezTo>
                    <a:pt x="88" y="26"/>
                    <a:pt x="88" y="26"/>
                    <a:pt x="88" y="26"/>
                  </a:cubicBezTo>
                  <a:cubicBezTo>
                    <a:pt x="87" y="24"/>
                    <a:pt x="87" y="24"/>
                    <a:pt x="87" y="24"/>
                  </a:cubicBezTo>
                  <a:cubicBezTo>
                    <a:pt x="85" y="24"/>
                    <a:pt x="85" y="25"/>
                    <a:pt x="85" y="26"/>
                  </a:cubicBezTo>
                  <a:close/>
                  <a:moveTo>
                    <a:pt x="88" y="110"/>
                  </a:moveTo>
                  <a:cubicBezTo>
                    <a:pt x="89" y="110"/>
                    <a:pt x="89" y="110"/>
                    <a:pt x="89" y="110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1" y="110"/>
                    <a:pt x="92" y="109"/>
                    <a:pt x="92" y="107"/>
                  </a:cubicBezTo>
                  <a:cubicBezTo>
                    <a:pt x="92" y="106"/>
                    <a:pt x="92" y="106"/>
                    <a:pt x="92" y="106"/>
                  </a:cubicBezTo>
                  <a:cubicBezTo>
                    <a:pt x="91" y="106"/>
                    <a:pt x="89" y="108"/>
                    <a:pt x="88" y="110"/>
                  </a:cubicBezTo>
                  <a:close/>
                  <a:moveTo>
                    <a:pt x="91" y="29"/>
                  </a:moveTo>
                  <a:cubicBezTo>
                    <a:pt x="90" y="29"/>
                    <a:pt x="90" y="29"/>
                    <a:pt x="90" y="29"/>
                  </a:cubicBezTo>
                  <a:cubicBezTo>
                    <a:pt x="92" y="35"/>
                    <a:pt x="93" y="38"/>
                    <a:pt x="94" y="39"/>
                  </a:cubicBezTo>
                  <a:cubicBezTo>
                    <a:pt x="95" y="39"/>
                    <a:pt x="95" y="39"/>
                    <a:pt x="95" y="39"/>
                  </a:cubicBezTo>
                  <a:cubicBezTo>
                    <a:pt x="96" y="38"/>
                    <a:pt x="96" y="38"/>
                    <a:pt x="96" y="38"/>
                  </a:cubicBezTo>
                  <a:cubicBezTo>
                    <a:pt x="95" y="33"/>
                    <a:pt x="93" y="30"/>
                    <a:pt x="92" y="30"/>
                  </a:cubicBezTo>
                  <a:lnTo>
                    <a:pt x="91" y="29"/>
                  </a:lnTo>
                  <a:close/>
                  <a:moveTo>
                    <a:pt x="94" y="95"/>
                  </a:moveTo>
                  <a:cubicBezTo>
                    <a:pt x="94" y="96"/>
                    <a:pt x="94" y="96"/>
                    <a:pt x="94" y="96"/>
                  </a:cubicBezTo>
                  <a:cubicBezTo>
                    <a:pt x="96" y="96"/>
                    <a:pt x="96" y="96"/>
                    <a:pt x="96" y="96"/>
                  </a:cubicBezTo>
                  <a:cubicBezTo>
                    <a:pt x="97" y="96"/>
                    <a:pt x="97" y="96"/>
                    <a:pt x="98" y="95"/>
                  </a:cubicBezTo>
                  <a:cubicBezTo>
                    <a:pt x="97" y="94"/>
                    <a:pt x="97" y="94"/>
                    <a:pt x="97" y="94"/>
                  </a:cubicBezTo>
                  <a:cubicBezTo>
                    <a:pt x="96" y="94"/>
                    <a:pt x="96" y="94"/>
                    <a:pt x="96" y="94"/>
                  </a:cubicBezTo>
                  <a:cubicBezTo>
                    <a:pt x="95" y="94"/>
                    <a:pt x="94" y="94"/>
                    <a:pt x="94" y="95"/>
                  </a:cubicBezTo>
                  <a:close/>
                  <a:moveTo>
                    <a:pt x="95" y="119"/>
                  </a:moveTo>
                  <a:cubicBezTo>
                    <a:pt x="96" y="119"/>
                    <a:pt x="96" y="119"/>
                    <a:pt x="96" y="119"/>
                  </a:cubicBezTo>
                  <a:cubicBezTo>
                    <a:pt x="98" y="118"/>
                    <a:pt x="99" y="117"/>
                    <a:pt x="99" y="116"/>
                  </a:cubicBezTo>
                  <a:cubicBezTo>
                    <a:pt x="99" y="116"/>
                    <a:pt x="99" y="116"/>
                    <a:pt x="99" y="116"/>
                  </a:cubicBezTo>
                  <a:cubicBezTo>
                    <a:pt x="96" y="117"/>
                    <a:pt x="95" y="118"/>
                    <a:pt x="95" y="119"/>
                  </a:cubicBezTo>
                  <a:close/>
                  <a:moveTo>
                    <a:pt x="100" y="41"/>
                  </a:moveTo>
                  <a:cubicBezTo>
                    <a:pt x="99" y="41"/>
                    <a:pt x="99" y="41"/>
                    <a:pt x="99" y="41"/>
                  </a:cubicBezTo>
                  <a:cubicBezTo>
                    <a:pt x="99" y="43"/>
                    <a:pt x="99" y="43"/>
                    <a:pt x="99" y="43"/>
                  </a:cubicBezTo>
                  <a:cubicBezTo>
                    <a:pt x="100" y="44"/>
                    <a:pt x="100" y="44"/>
                    <a:pt x="100" y="44"/>
                  </a:cubicBezTo>
                  <a:cubicBezTo>
                    <a:pt x="101" y="44"/>
                    <a:pt x="101" y="43"/>
                    <a:pt x="101" y="42"/>
                  </a:cubicBezTo>
                  <a:cubicBezTo>
                    <a:pt x="101" y="41"/>
                    <a:pt x="101" y="41"/>
                    <a:pt x="101" y="41"/>
                  </a:cubicBezTo>
                  <a:cubicBezTo>
                    <a:pt x="101" y="41"/>
                    <a:pt x="101" y="41"/>
                    <a:pt x="101" y="41"/>
                  </a:cubicBezTo>
                  <a:lnTo>
                    <a:pt x="100" y="41"/>
                  </a:lnTo>
                  <a:close/>
                  <a:moveTo>
                    <a:pt x="100" y="112"/>
                  </a:moveTo>
                  <a:cubicBezTo>
                    <a:pt x="101" y="113"/>
                    <a:pt x="101" y="113"/>
                    <a:pt x="101" y="113"/>
                  </a:cubicBezTo>
                  <a:cubicBezTo>
                    <a:pt x="103" y="112"/>
                    <a:pt x="105" y="111"/>
                    <a:pt x="105" y="110"/>
                  </a:cubicBezTo>
                  <a:cubicBezTo>
                    <a:pt x="105" y="109"/>
                    <a:pt x="105" y="109"/>
                    <a:pt x="105" y="109"/>
                  </a:cubicBezTo>
                  <a:cubicBezTo>
                    <a:pt x="104" y="109"/>
                    <a:pt x="104" y="109"/>
                    <a:pt x="104" y="109"/>
                  </a:cubicBezTo>
                  <a:cubicBezTo>
                    <a:pt x="102" y="109"/>
                    <a:pt x="101" y="110"/>
                    <a:pt x="100" y="112"/>
                  </a:cubicBezTo>
                  <a:close/>
                  <a:moveTo>
                    <a:pt x="106" y="110"/>
                  </a:moveTo>
                  <a:cubicBezTo>
                    <a:pt x="106" y="110"/>
                    <a:pt x="106" y="110"/>
                    <a:pt x="106" y="110"/>
                  </a:cubicBezTo>
                  <a:cubicBezTo>
                    <a:pt x="107" y="110"/>
                    <a:pt x="107" y="110"/>
                    <a:pt x="107" y="110"/>
                  </a:cubicBezTo>
                  <a:cubicBezTo>
                    <a:pt x="108" y="109"/>
                    <a:pt x="109" y="108"/>
                    <a:pt x="109" y="107"/>
                  </a:cubicBezTo>
                  <a:cubicBezTo>
                    <a:pt x="108" y="107"/>
                    <a:pt x="108" y="107"/>
                    <a:pt x="108" y="107"/>
                  </a:cubicBezTo>
                  <a:cubicBezTo>
                    <a:pt x="107" y="108"/>
                    <a:pt x="106" y="109"/>
                    <a:pt x="106" y="110"/>
                  </a:cubicBezTo>
                  <a:close/>
                  <a:moveTo>
                    <a:pt x="115" y="107"/>
                  </a:moveTo>
                  <a:cubicBezTo>
                    <a:pt x="115" y="107"/>
                    <a:pt x="115" y="107"/>
                    <a:pt x="115" y="107"/>
                  </a:cubicBezTo>
                  <a:cubicBezTo>
                    <a:pt x="115" y="108"/>
                    <a:pt x="115" y="108"/>
                    <a:pt x="115" y="108"/>
                  </a:cubicBezTo>
                  <a:cubicBezTo>
                    <a:pt x="115" y="110"/>
                    <a:pt x="116" y="111"/>
                    <a:pt x="117" y="111"/>
                  </a:cubicBezTo>
                  <a:cubicBezTo>
                    <a:pt x="117" y="111"/>
                    <a:pt x="117" y="111"/>
                    <a:pt x="117" y="111"/>
                  </a:cubicBezTo>
                  <a:cubicBezTo>
                    <a:pt x="118" y="110"/>
                    <a:pt x="118" y="110"/>
                    <a:pt x="118" y="110"/>
                  </a:cubicBezTo>
                  <a:cubicBezTo>
                    <a:pt x="118" y="110"/>
                    <a:pt x="118" y="110"/>
                    <a:pt x="118" y="110"/>
                  </a:cubicBezTo>
                  <a:cubicBezTo>
                    <a:pt x="117" y="108"/>
                    <a:pt x="117" y="107"/>
                    <a:pt x="115" y="10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9642" tIns="44821" rIns="89642" bIns="44821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21" name="Freeform 19"/>
            <p:cNvSpPr>
              <a:spLocks noEditPoints="1"/>
            </p:cNvSpPr>
            <p:nvPr/>
          </p:nvSpPr>
          <p:spPr bwMode="auto">
            <a:xfrm>
              <a:off x="5427663" y="3252788"/>
              <a:ext cx="58738" cy="157163"/>
            </a:xfrm>
            <a:custGeom>
              <a:avLst/>
              <a:gdLst>
                <a:gd name="T0" fmla="*/ 43 w 77"/>
                <a:gd name="T1" fmla="*/ 2 h 201"/>
                <a:gd name="T2" fmla="*/ 48 w 77"/>
                <a:gd name="T3" fmla="*/ 111 h 201"/>
                <a:gd name="T4" fmla="*/ 74 w 77"/>
                <a:gd name="T5" fmla="*/ 173 h 201"/>
                <a:gd name="T6" fmla="*/ 68 w 77"/>
                <a:gd name="T7" fmla="*/ 201 h 201"/>
                <a:gd name="T8" fmla="*/ 0 w 77"/>
                <a:gd name="T9" fmla="*/ 191 h 201"/>
                <a:gd name="T10" fmla="*/ 7 w 77"/>
                <a:gd name="T11" fmla="*/ 171 h 201"/>
                <a:gd name="T12" fmla="*/ 24 w 77"/>
                <a:gd name="T13" fmla="*/ 170 h 201"/>
                <a:gd name="T14" fmla="*/ 23 w 77"/>
                <a:gd name="T15" fmla="*/ 22 h 201"/>
                <a:gd name="T16" fmla="*/ 4 w 77"/>
                <a:gd name="T17" fmla="*/ 188 h 201"/>
                <a:gd name="T18" fmla="*/ 7 w 77"/>
                <a:gd name="T19" fmla="*/ 189 h 201"/>
                <a:gd name="T20" fmla="*/ 7 w 77"/>
                <a:gd name="T21" fmla="*/ 176 h 201"/>
                <a:gd name="T22" fmla="*/ 8 w 77"/>
                <a:gd name="T23" fmla="*/ 175 h 201"/>
                <a:gd name="T24" fmla="*/ 13 w 77"/>
                <a:gd name="T25" fmla="*/ 16 h 201"/>
                <a:gd name="T26" fmla="*/ 15 w 77"/>
                <a:gd name="T27" fmla="*/ 13 h 201"/>
                <a:gd name="T28" fmla="*/ 13 w 77"/>
                <a:gd name="T29" fmla="*/ 6 h 201"/>
                <a:gd name="T30" fmla="*/ 22 w 77"/>
                <a:gd name="T31" fmla="*/ 6 h 201"/>
                <a:gd name="T32" fmla="*/ 14 w 77"/>
                <a:gd name="T33" fmla="*/ 175 h 201"/>
                <a:gd name="T34" fmla="*/ 16 w 77"/>
                <a:gd name="T35" fmla="*/ 175 h 201"/>
                <a:gd name="T36" fmla="*/ 18 w 77"/>
                <a:gd name="T37" fmla="*/ 185 h 201"/>
                <a:gd name="T38" fmla="*/ 19 w 77"/>
                <a:gd name="T39" fmla="*/ 183 h 201"/>
                <a:gd name="T40" fmla="*/ 21 w 77"/>
                <a:gd name="T41" fmla="*/ 179 h 201"/>
                <a:gd name="T42" fmla="*/ 22 w 77"/>
                <a:gd name="T43" fmla="*/ 177 h 201"/>
                <a:gd name="T44" fmla="*/ 27 w 77"/>
                <a:gd name="T45" fmla="*/ 7 h 201"/>
                <a:gd name="T46" fmla="*/ 33 w 77"/>
                <a:gd name="T47" fmla="*/ 6 h 201"/>
                <a:gd name="T48" fmla="*/ 31 w 77"/>
                <a:gd name="T49" fmla="*/ 161 h 201"/>
                <a:gd name="T50" fmla="*/ 30 w 77"/>
                <a:gd name="T51" fmla="*/ 158 h 201"/>
                <a:gd name="T52" fmla="*/ 32 w 77"/>
                <a:gd name="T53" fmla="*/ 76 h 201"/>
                <a:gd name="T54" fmla="*/ 34 w 77"/>
                <a:gd name="T55" fmla="*/ 72 h 201"/>
                <a:gd name="T56" fmla="*/ 32 w 77"/>
                <a:gd name="T57" fmla="*/ 48 h 201"/>
                <a:gd name="T58" fmla="*/ 33 w 77"/>
                <a:gd name="T59" fmla="*/ 33 h 201"/>
                <a:gd name="T60" fmla="*/ 34 w 77"/>
                <a:gd name="T61" fmla="*/ 35 h 201"/>
                <a:gd name="T62" fmla="*/ 33 w 77"/>
                <a:gd name="T63" fmla="*/ 33 h 201"/>
                <a:gd name="T64" fmla="*/ 37 w 77"/>
                <a:gd name="T65" fmla="*/ 98 h 201"/>
                <a:gd name="T66" fmla="*/ 37 w 77"/>
                <a:gd name="T67" fmla="*/ 17 h 201"/>
                <a:gd name="T68" fmla="*/ 44 w 77"/>
                <a:gd name="T69" fmla="*/ 10 h 201"/>
                <a:gd name="T70" fmla="*/ 41 w 77"/>
                <a:gd name="T71" fmla="*/ 120 h 201"/>
                <a:gd name="T72" fmla="*/ 40 w 77"/>
                <a:gd name="T73" fmla="*/ 168 h 201"/>
                <a:gd name="T74" fmla="*/ 41 w 77"/>
                <a:gd name="T75" fmla="*/ 120 h 201"/>
                <a:gd name="T76" fmla="*/ 44 w 77"/>
                <a:gd name="T77" fmla="*/ 66 h 201"/>
                <a:gd name="T78" fmla="*/ 45 w 77"/>
                <a:gd name="T79" fmla="*/ 69 h 201"/>
                <a:gd name="T80" fmla="*/ 44 w 77"/>
                <a:gd name="T81" fmla="*/ 77 h 201"/>
                <a:gd name="T82" fmla="*/ 43 w 77"/>
                <a:gd name="T83" fmla="*/ 78 h 201"/>
                <a:gd name="T84" fmla="*/ 44 w 77"/>
                <a:gd name="T85" fmla="*/ 78 h 201"/>
                <a:gd name="T86" fmla="*/ 61 w 77"/>
                <a:gd name="T87" fmla="*/ 184 h 201"/>
                <a:gd name="T88" fmla="*/ 67 w 77"/>
                <a:gd name="T89" fmla="*/ 182 h 201"/>
                <a:gd name="T90" fmla="*/ 67 w 77"/>
                <a:gd name="T91" fmla="*/ 188 h 201"/>
                <a:gd name="T92" fmla="*/ 58 w 77"/>
                <a:gd name="T93" fmla="*/ 189 h 201"/>
                <a:gd name="T94" fmla="*/ 68 w 77"/>
                <a:gd name="T95" fmla="*/ 177 h 201"/>
                <a:gd name="T96" fmla="*/ 65 w 77"/>
                <a:gd name="T97" fmla="*/ 175 h 201"/>
                <a:gd name="T98" fmla="*/ 66 w 77"/>
                <a:gd name="T99" fmla="*/ 195 h 201"/>
                <a:gd name="T100" fmla="*/ 67 w 77"/>
                <a:gd name="T101" fmla="*/ 194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77" h="201">
                  <a:moveTo>
                    <a:pt x="12" y="1"/>
                  </a:moveTo>
                  <a:cubicBezTo>
                    <a:pt x="16" y="0"/>
                    <a:pt x="16" y="0"/>
                    <a:pt x="16" y="0"/>
                  </a:cubicBezTo>
                  <a:cubicBezTo>
                    <a:pt x="27" y="3"/>
                    <a:pt x="27" y="3"/>
                    <a:pt x="27" y="3"/>
                  </a:cubicBezTo>
                  <a:cubicBezTo>
                    <a:pt x="43" y="2"/>
                    <a:pt x="43" y="2"/>
                    <a:pt x="43" y="2"/>
                  </a:cubicBezTo>
                  <a:cubicBezTo>
                    <a:pt x="48" y="2"/>
                    <a:pt x="50" y="3"/>
                    <a:pt x="50" y="6"/>
                  </a:cubicBezTo>
                  <a:cubicBezTo>
                    <a:pt x="49" y="12"/>
                    <a:pt x="48" y="21"/>
                    <a:pt x="48" y="32"/>
                  </a:cubicBezTo>
                  <a:cubicBezTo>
                    <a:pt x="48" y="72"/>
                    <a:pt x="48" y="72"/>
                    <a:pt x="48" y="72"/>
                  </a:cubicBezTo>
                  <a:cubicBezTo>
                    <a:pt x="48" y="111"/>
                    <a:pt x="48" y="111"/>
                    <a:pt x="48" y="111"/>
                  </a:cubicBezTo>
                  <a:cubicBezTo>
                    <a:pt x="48" y="121"/>
                    <a:pt x="48" y="121"/>
                    <a:pt x="48" y="121"/>
                  </a:cubicBezTo>
                  <a:cubicBezTo>
                    <a:pt x="47" y="170"/>
                    <a:pt x="47" y="170"/>
                    <a:pt x="47" y="170"/>
                  </a:cubicBezTo>
                  <a:cubicBezTo>
                    <a:pt x="53" y="171"/>
                    <a:pt x="62" y="172"/>
                    <a:pt x="73" y="173"/>
                  </a:cubicBezTo>
                  <a:cubicBezTo>
                    <a:pt x="74" y="173"/>
                    <a:pt x="74" y="173"/>
                    <a:pt x="74" y="173"/>
                  </a:cubicBezTo>
                  <a:cubicBezTo>
                    <a:pt x="74" y="177"/>
                    <a:pt x="74" y="177"/>
                    <a:pt x="74" y="177"/>
                  </a:cubicBezTo>
                  <a:cubicBezTo>
                    <a:pt x="74" y="178"/>
                    <a:pt x="75" y="179"/>
                    <a:pt x="77" y="181"/>
                  </a:cubicBezTo>
                  <a:cubicBezTo>
                    <a:pt x="75" y="185"/>
                    <a:pt x="73" y="191"/>
                    <a:pt x="70" y="199"/>
                  </a:cubicBezTo>
                  <a:cubicBezTo>
                    <a:pt x="68" y="201"/>
                    <a:pt x="68" y="201"/>
                    <a:pt x="68" y="201"/>
                  </a:cubicBezTo>
                  <a:cubicBezTo>
                    <a:pt x="67" y="201"/>
                    <a:pt x="67" y="201"/>
                    <a:pt x="67" y="201"/>
                  </a:cubicBezTo>
                  <a:cubicBezTo>
                    <a:pt x="66" y="199"/>
                    <a:pt x="64" y="199"/>
                    <a:pt x="61" y="199"/>
                  </a:cubicBezTo>
                  <a:cubicBezTo>
                    <a:pt x="19" y="193"/>
                    <a:pt x="19" y="193"/>
                    <a:pt x="19" y="193"/>
                  </a:cubicBezTo>
                  <a:cubicBezTo>
                    <a:pt x="6" y="193"/>
                    <a:pt x="0" y="192"/>
                    <a:pt x="0" y="191"/>
                  </a:cubicBezTo>
                  <a:cubicBezTo>
                    <a:pt x="2" y="187"/>
                    <a:pt x="3" y="180"/>
                    <a:pt x="4" y="171"/>
                  </a:cubicBezTo>
                  <a:cubicBezTo>
                    <a:pt x="4" y="171"/>
                    <a:pt x="4" y="171"/>
                    <a:pt x="4" y="171"/>
                  </a:cubicBezTo>
                  <a:cubicBezTo>
                    <a:pt x="4" y="171"/>
                    <a:pt x="4" y="171"/>
                    <a:pt x="4" y="171"/>
                  </a:cubicBezTo>
                  <a:cubicBezTo>
                    <a:pt x="7" y="171"/>
                    <a:pt x="7" y="171"/>
                    <a:pt x="7" y="171"/>
                  </a:cubicBezTo>
                  <a:cubicBezTo>
                    <a:pt x="10" y="171"/>
                    <a:pt x="10" y="171"/>
                    <a:pt x="10" y="171"/>
                  </a:cubicBezTo>
                  <a:cubicBezTo>
                    <a:pt x="10" y="170"/>
                    <a:pt x="13" y="170"/>
                    <a:pt x="17" y="169"/>
                  </a:cubicBezTo>
                  <a:cubicBezTo>
                    <a:pt x="19" y="170"/>
                    <a:pt x="20" y="170"/>
                    <a:pt x="21" y="170"/>
                  </a:cubicBezTo>
                  <a:cubicBezTo>
                    <a:pt x="24" y="170"/>
                    <a:pt x="24" y="170"/>
                    <a:pt x="24" y="170"/>
                  </a:cubicBezTo>
                  <a:cubicBezTo>
                    <a:pt x="26" y="170"/>
                    <a:pt x="27" y="168"/>
                    <a:pt x="27" y="165"/>
                  </a:cubicBezTo>
                  <a:cubicBezTo>
                    <a:pt x="27" y="161"/>
                    <a:pt x="28" y="142"/>
                    <a:pt x="29" y="109"/>
                  </a:cubicBezTo>
                  <a:cubicBezTo>
                    <a:pt x="28" y="98"/>
                    <a:pt x="27" y="70"/>
                    <a:pt x="26" y="24"/>
                  </a:cubicBezTo>
                  <a:cubicBezTo>
                    <a:pt x="25" y="23"/>
                    <a:pt x="24" y="22"/>
                    <a:pt x="23" y="22"/>
                  </a:cubicBezTo>
                  <a:cubicBezTo>
                    <a:pt x="12" y="23"/>
                    <a:pt x="12" y="23"/>
                    <a:pt x="12" y="23"/>
                  </a:cubicBezTo>
                  <a:cubicBezTo>
                    <a:pt x="10" y="23"/>
                    <a:pt x="9" y="22"/>
                    <a:pt x="9" y="21"/>
                  </a:cubicBezTo>
                  <a:cubicBezTo>
                    <a:pt x="9" y="8"/>
                    <a:pt x="11" y="1"/>
                    <a:pt x="12" y="1"/>
                  </a:cubicBezTo>
                  <a:close/>
                  <a:moveTo>
                    <a:pt x="4" y="188"/>
                  </a:moveTo>
                  <a:cubicBezTo>
                    <a:pt x="4" y="189"/>
                    <a:pt x="4" y="189"/>
                    <a:pt x="4" y="189"/>
                  </a:cubicBezTo>
                  <a:cubicBezTo>
                    <a:pt x="4" y="189"/>
                    <a:pt x="4" y="189"/>
                    <a:pt x="4" y="189"/>
                  </a:cubicBezTo>
                  <a:cubicBezTo>
                    <a:pt x="6" y="189"/>
                    <a:pt x="6" y="189"/>
                    <a:pt x="6" y="189"/>
                  </a:cubicBezTo>
                  <a:cubicBezTo>
                    <a:pt x="7" y="189"/>
                    <a:pt x="7" y="189"/>
                    <a:pt x="7" y="189"/>
                  </a:cubicBezTo>
                  <a:cubicBezTo>
                    <a:pt x="5" y="188"/>
                    <a:pt x="5" y="188"/>
                    <a:pt x="5" y="188"/>
                  </a:cubicBezTo>
                  <a:lnTo>
                    <a:pt x="4" y="188"/>
                  </a:lnTo>
                  <a:close/>
                  <a:moveTo>
                    <a:pt x="8" y="175"/>
                  </a:moveTo>
                  <a:cubicBezTo>
                    <a:pt x="7" y="176"/>
                    <a:pt x="7" y="176"/>
                    <a:pt x="7" y="176"/>
                  </a:cubicBezTo>
                  <a:cubicBezTo>
                    <a:pt x="7" y="177"/>
                    <a:pt x="7" y="177"/>
                    <a:pt x="7" y="177"/>
                  </a:cubicBezTo>
                  <a:cubicBezTo>
                    <a:pt x="8" y="177"/>
                    <a:pt x="8" y="177"/>
                    <a:pt x="8" y="177"/>
                  </a:cubicBezTo>
                  <a:cubicBezTo>
                    <a:pt x="9" y="176"/>
                    <a:pt x="9" y="176"/>
                    <a:pt x="9" y="176"/>
                  </a:cubicBezTo>
                  <a:cubicBezTo>
                    <a:pt x="8" y="175"/>
                    <a:pt x="8" y="175"/>
                    <a:pt x="8" y="175"/>
                  </a:cubicBezTo>
                  <a:close/>
                  <a:moveTo>
                    <a:pt x="13" y="12"/>
                  </a:moveTo>
                  <a:cubicBezTo>
                    <a:pt x="12" y="13"/>
                    <a:pt x="12" y="13"/>
                    <a:pt x="12" y="13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8" y="16"/>
                    <a:pt x="18" y="16"/>
                    <a:pt x="18" y="16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4" y="12"/>
                    <a:pt x="14" y="12"/>
                    <a:pt x="14" y="12"/>
                  </a:cubicBezTo>
                  <a:lnTo>
                    <a:pt x="13" y="12"/>
                  </a:lnTo>
                  <a:close/>
                  <a:moveTo>
                    <a:pt x="15" y="6"/>
                  </a:moveTo>
                  <a:cubicBezTo>
                    <a:pt x="13" y="6"/>
                    <a:pt x="13" y="6"/>
                    <a:pt x="13" y="6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8"/>
                    <a:pt x="14" y="9"/>
                    <a:pt x="16" y="9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8" y="9"/>
                    <a:pt x="20" y="8"/>
                    <a:pt x="22" y="6"/>
                  </a:cubicBezTo>
                  <a:cubicBezTo>
                    <a:pt x="22" y="6"/>
                    <a:pt x="22" y="6"/>
                    <a:pt x="22" y="6"/>
                  </a:cubicBezTo>
                  <a:lnTo>
                    <a:pt x="15" y="6"/>
                  </a:lnTo>
                  <a:close/>
                  <a:moveTo>
                    <a:pt x="15" y="175"/>
                  </a:moveTo>
                  <a:cubicBezTo>
                    <a:pt x="14" y="175"/>
                    <a:pt x="14" y="175"/>
                    <a:pt x="14" y="175"/>
                  </a:cubicBezTo>
                  <a:cubicBezTo>
                    <a:pt x="14" y="177"/>
                    <a:pt x="15" y="177"/>
                    <a:pt x="16" y="177"/>
                  </a:cubicBezTo>
                  <a:cubicBezTo>
                    <a:pt x="17" y="177"/>
                    <a:pt x="17" y="177"/>
                    <a:pt x="17" y="177"/>
                  </a:cubicBezTo>
                  <a:cubicBezTo>
                    <a:pt x="17" y="175"/>
                    <a:pt x="17" y="175"/>
                    <a:pt x="17" y="175"/>
                  </a:cubicBezTo>
                  <a:cubicBezTo>
                    <a:pt x="16" y="175"/>
                    <a:pt x="16" y="175"/>
                    <a:pt x="16" y="175"/>
                  </a:cubicBezTo>
                  <a:lnTo>
                    <a:pt x="15" y="175"/>
                  </a:lnTo>
                  <a:close/>
                  <a:moveTo>
                    <a:pt x="18" y="183"/>
                  </a:moveTo>
                  <a:cubicBezTo>
                    <a:pt x="18" y="184"/>
                    <a:pt x="18" y="184"/>
                    <a:pt x="18" y="184"/>
                  </a:cubicBezTo>
                  <a:cubicBezTo>
                    <a:pt x="18" y="185"/>
                    <a:pt x="18" y="185"/>
                    <a:pt x="18" y="185"/>
                  </a:cubicBezTo>
                  <a:cubicBezTo>
                    <a:pt x="22" y="185"/>
                    <a:pt x="22" y="185"/>
                    <a:pt x="22" y="185"/>
                  </a:cubicBezTo>
                  <a:cubicBezTo>
                    <a:pt x="25" y="185"/>
                    <a:pt x="26" y="184"/>
                    <a:pt x="26" y="184"/>
                  </a:cubicBezTo>
                  <a:cubicBezTo>
                    <a:pt x="26" y="183"/>
                    <a:pt x="26" y="183"/>
                    <a:pt x="26" y="183"/>
                  </a:cubicBezTo>
                  <a:cubicBezTo>
                    <a:pt x="24" y="183"/>
                    <a:pt x="22" y="183"/>
                    <a:pt x="19" y="183"/>
                  </a:cubicBezTo>
                  <a:lnTo>
                    <a:pt x="18" y="183"/>
                  </a:lnTo>
                  <a:close/>
                  <a:moveTo>
                    <a:pt x="20" y="178"/>
                  </a:moveTo>
                  <a:cubicBezTo>
                    <a:pt x="20" y="178"/>
                    <a:pt x="20" y="178"/>
                    <a:pt x="20" y="178"/>
                  </a:cubicBezTo>
                  <a:cubicBezTo>
                    <a:pt x="21" y="179"/>
                    <a:pt x="21" y="179"/>
                    <a:pt x="21" y="179"/>
                  </a:cubicBezTo>
                  <a:cubicBezTo>
                    <a:pt x="23" y="179"/>
                    <a:pt x="23" y="179"/>
                    <a:pt x="23" y="179"/>
                  </a:cubicBezTo>
                  <a:cubicBezTo>
                    <a:pt x="24" y="178"/>
                    <a:pt x="24" y="178"/>
                    <a:pt x="24" y="178"/>
                  </a:cubicBezTo>
                  <a:cubicBezTo>
                    <a:pt x="24" y="177"/>
                    <a:pt x="24" y="177"/>
                    <a:pt x="24" y="177"/>
                  </a:cubicBezTo>
                  <a:cubicBezTo>
                    <a:pt x="22" y="177"/>
                    <a:pt x="22" y="177"/>
                    <a:pt x="22" y="177"/>
                  </a:cubicBezTo>
                  <a:cubicBezTo>
                    <a:pt x="22" y="177"/>
                    <a:pt x="22" y="177"/>
                    <a:pt x="22" y="177"/>
                  </a:cubicBezTo>
                  <a:cubicBezTo>
                    <a:pt x="21" y="177"/>
                    <a:pt x="20" y="178"/>
                    <a:pt x="20" y="178"/>
                  </a:cubicBezTo>
                  <a:close/>
                  <a:moveTo>
                    <a:pt x="28" y="6"/>
                  </a:moveTo>
                  <a:cubicBezTo>
                    <a:pt x="27" y="7"/>
                    <a:pt x="27" y="7"/>
                    <a:pt x="27" y="7"/>
                  </a:cubicBezTo>
                  <a:cubicBezTo>
                    <a:pt x="29" y="7"/>
                    <a:pt x="29" y="7"/>
                    <a:pt x="29" y="7"/>
                  </a:cubicBezTo>
                  <a:cubicBezTo>
                    <a:pt x="32" y="7"/>
                    <a:pt x="32" y="7"/>
                    <a:pt x="32" y="7"/>
                  </a:cubicBezTo>
                  <a:cubicBezTo>
                    <a:pt x="33" y="6"/>
                    <a:pt x="33" y="6"/>
                    <a:pt x="33" y="6"/>
                  </a:cubicBezTo>
                  <a:cubicBezTo>
                    <a:pt x="33" y="6"/>
                    <a:pt x="33" y="6"/>
                    <a:pt x="33" y="6"/>
                  </a:cubicBezTo>
                  <a:lnTo>
                    <a:pt x="28" y="6"/>
                  </a:lnTo>
                  <a:close/>
                  <a:moveTo>
                    <a:pt x="30" y="158"/>
                  </a:moveTo>
                  <a:cubicBezTo>
                    <a:pt x="30" y="159"/>
                    <a:pt x="30" y="159"/>
                    <a:pt x="30" y="159"/>
                  </a:cubicBezTo>
                  <a:cubicBezTo>
                    <a:pt x="30" y="160"/>
                    <a:pt x="31" y="161"/>
                    <a:pt x="31" y="161"/>
                  </a:cubicBezTo>
                  <a:cubicBezTo>
                    <a:pt x="32" y="159"/>
                    <a:pt x="32" y="159"/>
                    <a:pt x="32" y="159"/>
                  </a:cubicBezTo>
                  <a:cubicBezTo>
                    <a:pt x="32" y="157"/>
                    <a:pt x="32" y="157"/>
                    <a:pt x="32" y="157"/>
                  </a:cubicBezTo>
                  <a:cubicBezTo>
                    <a:pt x="32" y="155"/>
                    <a:pt x="32" y="154"/>
                    <a:pt x="31" y="154"/>
                  </a:cubicBezTo>
                  <a:cubicBezTo>
                    <a:pt x="31" y="154"/>
                    <a:pt x="30" y="156"/>
                    <a:pt x="30" y="158"/>
                  </a:cubicBezTo>
                  <a:close/>
                  <a:moveTo>
                    <a:pt x="31" y="75"/>
                  </a:moveTo>
                  <a:cubicBezTo>
                    <a:pt x="31" y="76"/>
                    <a:pt x="31" y="76"/>
                    <a:pt x="31" y="76"/>
                  </a:cubicBezTo>
                  <a:cubicBezTo>
                    <a:pt x="32" y="77"/>
                    <a:pt x="32" y="77"/>
                    <a:pt x="32" y="77"/>
                  </a:cubicBezTo>
                  <a:cubicBezTo>
                    <a:pt x="32" y="76"/>
                    <a:pt x="32" y="76"/>
                    <a:pt x="32" y="76"/>
                  </a:cubicBezTo>
                  <a:cubicBezTo>
                    <a:pt x="32" y="75"/>
                    <a:pt x="32" y="75"/>
                    <a:pt x="32" y="75"/>
                  </a:cubicBezTo>
                  <a:cubicBezTo>
                    <a:pt x="32" y="74"/>
                    <a:pt x="32" y="74"/>
                    <a:pt x="32" y="74"/>
                  </a:cubicBezTo>
                  <a:cubicBezTo>
                    <a:pt x="32" y="74"/>
                    <a:pt x="33" y="74"/>
                    <a:pt x="34" y="73"/>
                  </a:cubicBezTo>
                  <a:cubicBezTo>
                    <a:pt x="34" y="72"/>
                    <a:pt x="34" y="72"/>
                    <a:pt x="34" y="72"/>
                  </a:cubicBezTo>
                  <a:cubicBezTo>
                    <a:pt x="33" y="72"/>
                    <a:pt x="33" y="72"/>
                    <a:pt x="33" y="72"/>
                  </a:cubicBezTo>
                  <a:cubicBezTo>
                    <a:pt x="32" y="73"/>
                    <a:pt x="31" y="74"/>
                    <a:pt x="31" y="75"/>
                  </a:cubicBezTo>
                  <a:close/>
                  <a:moveTo>
                    <a:pt x="33" y="47"/>
                  </a:moveTo>
                  <a:cubicBezTo>
                    <a:pt x="32" y="48"/>
                    <a:pt x="32" y="48"/>
                    <a:pt x="32" y="48"/>
                  </a:cubicBezTo>
                  <a:cubicBezTo>
                    <a:pt x="32" y="48"/>
                    <a:pt x="32" y="48"/>
                    <a:pt x="32" y="48"/>
                  </a:cubicBezTo>
                  <a:cubicBezTo>
                    <a:pt x="33" y="48"/>
                    <a:pt x="33" y="48"/>
                    <a:pt x="33" y="48"/>
                  </a:cubicBezTo>
                  <a:cubicBezTo>
                    <a:pt x="33" y="47"/>
                    <a:pt x="33" y="47"/>
                    <a:pt x="33" y="47"/>
                  </a:cubicBezTo>
                  <a:close/>
                  <a:moveTo>
                    <a:pt x="33" y="33"/>
                  </a:moveTo>
                  <a:cubicBezTo>
                    <a:pt x="33" y="33"/>
                    <a:pt x="33" y="33"/>
                    <a:pt x="33" y="33"/>
                  </a:cubicBezTo>
                  <a:cubicBezTo>
                    <a:pt x="33" y="34"/>
                    <a:pt x="33" y="34"/>
                    <a:pt x="33" y="34"/>
                  </a:cubicBezTo>
                  <a:cubicBezTo>
                    <a:pt x="33" y="35"/>
                    <a:pt x="33" y="35"/>
                    <a:pt x="33" y="35"/>
                  </a:cubicBezTo>
                  <a:cubicBezTo>
                    <a:pt x="34" y="35"/>
                    <a:pt x="34" y="35"/>
                    <a:pt x="34" y="35"/>
                  </a:cubicBezTo>
                  <a:cubicBezTo>
                    <a:pt x="34" y="34"/>
                    <a:pt x="34" y="34"/>
                    <a:pt x="34" y="34"/>
                  </a:cubicBezTo>
                  <a:cubicBezTo>
                    <a:pt x="34" y="33"/>
                    <a:pt x="34" y="33"/>
                    <a:pt x="34" y="33"/>
                  </a:cubicBezTo>
                  <a:cubicBezTo>
                    <a:pt x="34" y="33"/>
                    <a:pt x="34" y="33"/>
                    <a:pt x="34" y="33"/>
                  </a:cubicBezTo>
                  <a:lnTo>
                    <a:pt x="33" y="33"/>
                  </a:lnTo>
                  <a:close/>
                  <a:moveTo>
                    <a:pt x="35" y="108"/>
                  </a:moveTo>
                  <a:cubicBezTo>
                    <a:pt x="35" y="108"/>
                    <a:pt x="35" y="108"/>
                    <a:pt x="35" y="108"/>
                  </a:cubicBezTo>
                  <a:cubicBezTo>
                    <a:pt x="35" y="108"/>
                    <a:pt x="35" y="108"/>
                    <a:pt x="35" y="108"/>
                  </a:cubicBezTo>
                  <a:cubicBezTo>
                    <a:pt x="36" y="108"/>
                    <a:pt x="37" y="105"/>
                    <a:pt x="37" y="98"/>
                  </a:cubicBezTo>
                  <a:cubicBezTo>
                    <a:pt x="36" y="98"/>
                    <a:pt x="36" y="101"/>
                    <a:pt x="35" y="108"/>
                  </a:cubicBezTo>
                  <a:close/>
                  <a:moveTo>
                    <a:pt x="36" y="16"/>
                  </a:moveTo>
                  <a:cubicBezTo>
                    <a:pt x="36" y="16"/>
                    <a:pt x="36" y="16"/>
                    <a:pt x="36" y="16"/>
                  </a:cubicBezTo>
                  <a:cubicBezTo>
                    <a:pt x="37" y="17"/>
                    <a:pt x="37" y="17"/>
                    <a:pt x="37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9" y="16"/>
                    <a:pt x="41" y="15"/>
                    <a:pt x="43" y="14"/>
                  </a:cubicBezTo>
                  <a:cubicBezTo>
                    <a:pt x="44" y="12"/>
                    <a:pt x="45" y="11"/>
                    <a:pt x="45" y="11"/>
                  </a:cubicBezTo>
                  <a:cubicBezTo>
                    <a:pt x="44" y="10"/>
                    <a:pt x="44" y="10"/>
                    <a:pt x="44" y="10"/>
                  </a:cubicBezTo>
                  <a:cubicBezTo>
                    <a:pt x="43" y="10"/>
                    <a:pt x="43" y="10"/>
                    <a:pt x="43" y="10"/>
                  </a:cubicBezTo>
                  <a:cubicBezTo>
                    <a:pt x="42" y="10"/>
                    <a:pt x="40" y="11"/>
                    <a:pt x="39" y="13"/>
                  </a:cubicBezTo>
                  <a:cubicBezTo>
                    <a:pt x="37" y="14"/>
                    <a:pt x="36" y="14"/>
                    <a:pt x="36" y="16"/>
                  </a:cubicBezTo>
                  <a:close/>
                  <a:moveTo>
                    <a:pt x="41" y="120"/>
                  </a:moveTo>
                  <a:cubicBezTo>
                    <a:pt x="40" y="120"/>
                    <a:pt x="40" y="120"/>
                    <a:pt x="40" y="120"/>
                  </a:cubicBezTo>
                  <a:cubicBezTo>
                    <a:pt x="40" y="136"/>
                    <a:pt x="40" y="136"/>
                    <a:pt x="40" y="136"/>
                  </a:cubicBezTo>
                  <a:cubicBezTo>
                    <a:pt x="40" y="158"/>
                    <a:pt x="40" y="158"/>
                    <a:pt x="40" y="158"/>
                  </a:cubicBezTo>
                  <a:cubicBezTo>
                    <a:pt x="40" y="168"/>
                    <a:pt x="40" y="168"/>
                    <a:pt x="40" y="168"/>
                  </a:cubicBezTo>
                  <a:cubicBezTo>
                    <a:pt x="41" y="168"/>
                    <a:pt x="41" y="168"/>
                    <a:pt x="41" y="168"/>
                  </a:cubicBezTo>
                  <a:cubicBezTo>
                    <a:pt x="42" y="168"/>
                    <a:pt x="42" y="168"/>
                    <a:pt x="42" y="168"/>
                  </a:cubicBezTo>
                  <a:cubicBezTo>
                    <a:pt x="43" y="168"/>
                    <a:pt x="43" y="167"/>
                    <a:pt x="43" y="166"/>
                  </a:cubicBezTo>
                  <a:cubicBezTo>
                    <a:pt x="43" y="135"/>
                    <a:pt x="42" y="120"/>
                    <a:pt x="41" y="120"/>
                  </a:cubicBezTo>
                  <a:close/>
                  <a:moveTo>
                    <a:pt x="44" y="65"/>
                  </a:moveTo>
                  <a:cubicBezTo>
                    <a:pt x="43" y="65"/>
                    <a:pt x="43" y="65"/>
                    <a:pt x="43" y="65"/>
                  </a:cubicBezTo>
                  <a:cubicBezTo>
                    <a:pt x="43" y="65"/>
                    <a:pt x="43" y="65"/>
                    <a:pt x="43" y="65"/>
                  </a:cubicBezTo>
                  <a:cubicBezTo>
                    <a:pt x="44" y="66"/>
                    <a:pt x="44" y="66"/>
                    <a:pt x="44" y="66"/>
                  </a:cubicBezTo>
                  <a:cubicBezTo>
                    <a:pt x="45" y="66"/>
                    <a:pt x="45" y="66"/>
                    <a:pt x="45" y="66"/>
                  </a:cubicBezTo>
                  <a:cubicBezTo>
                    <a:pt x="45" y="65"/>
                    <a:pt x="45" y="65"/>
                    <a:pt x="45" y="65"/>
                  </a:cubicBezTo>
                  <a:lnTo>
                    <a:pt x="44" y="65"/>
                  </a:lnTo>
                  <a:close/>
                  <a:moveTo>
                    <a:pt x="45" y="69"/>
                  </a:moveTo>
                  <a:cubicBezTo>
                    <a:pt x="44" y="68"/>
                    <a:pt x="44" y="68"/>
                    <a:pt x="44" y="68"/>
                  </a:cubicBezTo>
                  <a:cubicBezTo>
                    <a:pt x="43" y="74"/>
                    <a:pt x="43" y="74"/>
                    <a:pt x="43" y="74"/>
                  </a:cubicBezTo>
                  <a:cubicBezTo>
                    <a:pt x="43" y="77"/>
                    <a:pt x="43" y="77"/>
                    <a:pt x="43" y="77"/>
                  </a:cubicBezTo>
                  <a:cubicBezTo>
                    <a:pt x="44" y="77"/>
                    <a:pt x="44" y="77"/>
                    <a:pt x="44" y="77"/>
                  </a:cubicBezTo>
                  <a:cubicBezTo>
                    <a:pt x="44" y="77"/>
                    <a:pt x="45" y="75"/>
                    <a:pt x="45" y="73"/>
                  </a:cubicBezTo>
                  <a:lnTo>
                    <a:pt x="45" y="69"/>
                  </a:lnTo>
                  <a:close/>
                  <a:moveTo>
                    <a:pt x="44" y="78"/>
                  </a:moveTo>
                  <a:cubicBezTo>
                    <a:pt x="43" y="78"/>
                    <a:pt x="43" y="78"/>
                    <a:pt x="43" y="78"/>
                  </a:cubicBezTo>
                  <a:cubicBezTo>
                    <a:pt x="43" y="80"/>
                    <a:pt x="43" y="80"/>
                    <a:pt x="43" y="80"/>
                  </a:cubicBezTo>
                  <a:cubicBezTo>
                    <a:pt x="44" y="80"/>
                    <a:pt x="44" y="80"/>
                    <a:pt x="44" y="80"/>
                  </a:cubicBezTo>
                  <a:cubicBezTo>
                    <a:pt x="44" y="80"/>
                    <a:pt x="44" y="80"/>
                    <a:pt x="44" y="80"/>
                  </a:cubicBezTo>
                  <a:lnTo>
                    <a:pt x="44" y="78"/>
                  </a:lnTo>
                  <a:close/>
                  <a:moveTo>
                    <a:pt x="67" y="182"/>
                  </a:moveTo>
                  <a:cubicBezTo>
                    <a:pt x="52" y="182"/>
                    <a:pt x="52" y="182"/>
                    <a:pt x="52" y="182"/>
                  </a:cubicBezTo>
                  <a:cubicBezTo>
                    <a:pt x="52" y="182"/>
                    <a:pt x="52" y="182"/>
                    <a:pt x="52" y="182"/>
                  </a:cubicBezTo>
                  <a:cubicBezTo>
                    <a:pt x="52" y="183"/>
                    <a:pt x="55" y="184"/>
                    <a:pt x="61" y="184"/>
                  </a:cubicBezTo>
                  <a:cubicBezTo>
                    <a:pt x="67" y="184"/>
                    <a:pt x="67" y="184"/>
                    <a:pt x="67" y="184"/>
                  </a:cubicBezTo>
                  <a:cubicBezTo>
                    <a:pt x="69" y="183"/>
                    <a:pt x="69" y="183"/>
                    <a:pt x="69" y="183"/>
                  </a:cubicBezTo>
                  <a:cubicBezTo>
                    <a:pt x="69" y="183"/>
                    <a:pt x="69" y="183"/>
                    <a:pt x="69" y="183"/>
                  </a:cubicBezTo>
                  <a:lnTo>
                    <a:pt x="67" y="182"/>
                  </a:lnTo>
                  <a:close/>
                  <a:moveTo>
                    <a:pt x="58" y="189"/>
                  </a:moveTo>
                  <a:cubicBezTo>
                    <a:pt x="59" y="189"/>
                    <a:pt x="59" y="189"/>
                    <a:pt x="59" y="189"/>
                  </a:cubicBezTo>
                  <a:cubicBezTo>
                    <a:pt x="64" y="189"/>
                    <a:pt x="64" y="189"/>
                    <a:pt x="64" y="189"/>
                  </a:cubicBezTo>
                  <a:cubicBezTo>
                    <a:pt x="66" y="189"/>
                    <a:pt x="67" y="189"/>
                    <a:pt x="67" y="188"/>
                  </a:cubicBezTo>
                  <a:cubicBezTo>
                    <a:pt x="67" y="188"/>
                    <a:pt x="67" y="188"/>
                    <a:pt x="67" y="188"/>
                  </a:cubicBezTo>
                  <a:cubicBezTo>
                    <a:pt x="65" y="187"/>
                    <a:pt x="65" y="187"/>
                    <a:pt x="65" y="187"/>
                  </a:cubicBezTo>
                  <a:cubicBezTo>
                    <a:pt x="62" y="187"/>
                    <a:pt x="62" y="187"/>
                    <a:pt x="62" y="187"/>
                  </a:cubicBezTo>
                  <a:cubicBezTo>
                    <a:pt x="59" y="188"/>
                    <a:pt x="58" y="188"/>
                    <a:pt x="58" y="189"/>
                  </a:cubicBezTo>
                  <a:close/>
                  <a:moveTo>
                    <a:pt x="65" y="175"/>
                  </a:moveTo>
                  <a:cubicBezTo>
                    <a:pt x="64" y="175"/>
                    <a:pt x="64" y="175"/>
                    <a:pt x="64" y="175"/>
                  </a:cubicBezTo>
                  <a:cubicBezTo>
                    <a:pt x="64" y="175"/>
                    <a:pt x="64" y="175"/>
                    <a:pt x="64" y="175"/>
                  </a:cubicBezTo>
                  <a:cubicBezTo>
                    <a:pt x="64" y="176"/>
                    <a:pt x="66" y="177"/>
                    <a:pt x="68" y="177"/>
                  </a:cubicBezTo>
                  <a:cubicBezTo>
                    <a:pt x="70" y="176"/>
                    <a:pt x="70" y="176"/>
                    <a:pt x="70" y="176"/>
                  </a:cubicBezTo>
                  <a:cubicBezTo>
                    <a:pt x="70" y="175"/>
                    <a:pt x="70" y="175"/>
                    <a:pt x="70" y="175"/>
                  </a:cubicBezTo>
                  <a:cubicBezTo>
                    <a:pt x="68" y="175"/>
                    <a:pt x="68" y="175"/>
                    <a:pt x="68" y="175"/>
                  </a:cubicBezTo>
                  <a:lnTo>
                    <a:pt x="65" y="175"/>
                  </a:lnTo>
                  <a:close/>
                  <a:moveTo>
                    <a:pt x="66" y="194"/>
                  </a:moveTo>
                  <a:cubicBezTo>
                    <a:pt x="64" y="194"/>
                    <a:pt x="64" y="194"/>
                    <a:pt x="64" y="194"/>
                  </a:cubicBezTo>
                  <a:cubicBezTo>
                    <a:pt x="64" y="195"/>
                    <a:pt x="64" y="195"/>
                    <a:pt x="64" y="195"/>
                  </a:cubicBezTo>
                  <a:cubicBezTo>
                    <a:pt x="66" y="195"/>
                    <a:pt x="66" y="195"/>
                    <a:pt x="66" y="195"/>
                  </a:cubicBezTo>
                  <a:cubicBezTo>
                    <a:pt x="67" y="195"/>
                    <a:pt x="67" y="195"/>
                    <a:pt x="67" y="195"/>
                  </a:cubicBezTo>
                  <a:cubicBezTo>
                    <a:pt x="68" y="195"/>
                    <a:pt x="68" y="195"/>
                    <a:pt x="68" y="195"/>
                  </a:cubicBezTo>
                  <a:cubicBezTo>
                    <a:pt x="68" y="194"/>
                    <a:pt x="68" y="194"/>
                    <a:pt x="68" y="194"/>
                  </a:cubicBezTo>
                  <a:cubicBezTo>
                    <a:pt x="67" y="194"/>
                    <a:pt x="67" y="194"/>
                    <a:pt x="67" y="194"/>
                  </a:cubicBezTo>
                  <a:lnTo>
                    <a:pt x="66" y="19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9642" tIns="44821" rIns="89642" bIns="44821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22" name="Freeform 20"/>
            <p:cNvSpPr>
              <a:spLocks noEditPoints="1"/>
            </p:cNvSpPr>
            <p:nvPr/>
          </p:nvSpPr>
          <p:spPr bwMode="auto">
            <a:xfrm>
              <a:off x="5492751" y="3292476"/>
              <a:ext cx="114300" cy="115888"/>
            </a:xfrm>
            <a:custGeom>
              <a:avLst/>
              <a:gdLst>
                <a:gd name="T0" fmla="*/ 112 w 147"/>
                <a:gd name="T1" fmla="*/ 17 h 149"/>
                <a:gd name="T2" fmla="*/ 123 w 147"/>
                <a:gd name="T3" fmla="*/ 31 h 149"/>
                <a:gd name="T4" fmla="*/ 102 w 147"/>
                <a:gd name="T5" fmla="*/ 50 h 149"/>
                <a:gd name="T6" fmla="*/ 40 w 147"/>
                <a:gd name="T7" fmla="*/ 33 h 149"/>
                <a:gd name="T8" fmla="*/ 21 w 147"/>
                <a:gd name="T9" fmla="*/ 68 h 149"/>
                <a:gd name="T10" fmla="*/ 24 w 147"/>
                <a:gd name="T11" fmla="*/ 99 h 149"/>
                <a:gd name="T12" fmla="*/ 112 w 147"/>
                <a:gd name="T13" fmla="*/ 102 h 149"/>
                <a:gd name="T14" fmla="*/ 126 w 147"/>
                <a:gd name="T15" fmla="*/ 89 h 149"/>
                <a:gd name="T16" fmla="*/ 133 w 147"/>
                <a:gd name="T17" fmla="*/ 95 h 149"/>
                <a:gd name="T18" fmla="*/ 133 w 147"/>
                <a:gd name="T19" fmla="*/ 132 h 149"/>
                <a:gd name="T20" fmla="*/ 66 w 147"/>
                <a:gd name="T21" fmla="*/ 149 h 149"/>
                <a:gd name="T22" fmla="*/ 3 w 147"/>
                <a:gd name="T23" fmla="*/ 62 h 149"/>
                <a:gd name="T24" fmla="*/ 9 w 147"/>
                <a:gd name="T25" fmla="*/ 81 h 149"/>
                <a:gd name="T26" fmla="*/ 11 w 147"/>
                <a:gd name="T27" fmla="*/ 76 h 149"/>
                <a:gd name="T28" fmla="*/ 15 w 147"/>
                <a:gd name="T29" fmla="*/ 57 h 149"/>
                <a:gd name="T30" fmla="*/ 17 w 147"/>
                <a:gd name="T31" fmla="*/ 86 h 149"/>
                <a:gd name="T32" fmla="*/ 17 w 147"/>
                <a:gd name="T33" fmla="*/ 86 h 149"/>
                <a:gd name="T34" fmla="*/ 17 w 147"/>
                <a:gd name="T35" fmla="*/ 106 h 149"/>
                <a:gd name="T36" fmla="*/ 28 w 147"/>
                <a:gd name="T37" fmla="*/ 127 h 149"/>
                <a:gd name="T38" fmla="*/ 19 w 147"/>
                <a:gd name="T39" fmla="*/ 43 h 149"/>
                <a:gd name="T40" fmla="*/ 18 w 147"/>
                <a:gd name="T41" fmla="*/ 42 h 149"/>
                <a:gd name="T42" fmla="*/ 25 w 147"/>
                <a:gd name="T43" fmla="*/ 114 h 149"/>
                <a:gd name="T44" fmla="*/ 27 w 147"/>
                <a:gd name="T45" fmla="*/ 32 h 149"/>
                <a:gd name="T46" fmla="*/ 51 w 147"/>
                <a:gd name="T47" fmla="*/ 143 h 149"/>
                <a:gd name="T48" fmla="*/ 30 w 147"/>
                <a:gd name="T49" fmla="*/ 17 h 149"/>
                <a:gd name="T50" fmla="*/ 31 w 147"/>
                <a:gd name="T51" fmla="*/ 17 h 149"/>
                <a:gd name="T52" fmla="*/ 56 w 147"/>
                <a:gd name="T53" fmla="*/ 7 h 149"/>
                <a:gd name="T54" fmla="*/ 36 w 147"/>
                <a:gd name="T55" fmla="*/ 130 h 149"/>
                <a:gd name="T56" fmla="*/ 61 w 147"/>
                <a:gd name="T57" fmla="*/ 137 h 149"/>
                <a:gd name="T58" fmla="*/ 45 w 147"/>
                <a:gd name="T59" fmla="*/ 134 h 149"/>
                <a:gd name="T60" fmla="*/ 39 w 147"/>
                <a:gd name="T61" fmla="*/ 26 h 149"/>
                <a:gd name="T62" fmla="*/ 49 w 147"/>
                <a:gd name="T63" fmla="*/ 20 h 149"/>
                <a:gd name="T64" fmla="*/ 49 w 147"/>
                <a:gd name="T65" fmla="*/ 19 h 149"/>
                <a:gd name="T66" fmla="*/ 74 w 147"/>
                <a:gd name="T67" fmla="*/ 13 h 149"/>
                <a:gd name="T68" fmla="*/ 75 w 147"/>
                <a:gd name="T69" fmla="*/ 21 h 149"/>
                <a:gd name="T70" fmla="*/ 66 w 147"/>
                <a:gd name="T71" fmla="*/ 146 h 149"/>
                <a:gd name="T72" fmla="*/ 71 w 147"/>
                <a:gd name="T73" fmla="*/ 144 h 149"/>
                <a:gd name="T74" fmla="*/ 80 w 147"/>
                <a:gd name="T75" fmla="*/ 21 h 149"/>
                <a:gd name="T76" fmla="*/ 81 w 147"/>
                <a:gd name="T77" fmla="*/ 135 h 149"/>
                <a:gd name="T78" fmla="*/ 84 w 147"/>
                <a:gd name="T79" fmla="*/ 14 h 149"/>
                <a:gd name="T80" fmla="*/ 84 w 147"/>
                <a:gd name="T81" fmla="*/ 14 h 149"/>
                <a:gd name="T82" fmla="*/ 83 w 147"/>
                <a:gd name="T83" fmla="*/ 8 h 149"/>
                <a:gd name="T84" fmla="*/ 97 w 147"/>
                <a:gd name="T85" fmla="*/ 133 h 149"/>
                <a:gd name="T86" fmla="*/ 89 w 147"/>
                <a:gd name="T87" fmla="*/ 17 h 149"/>
                <a:gd name="T88" fmla="*/ 89 w 147"/>
                <a:gd name="T89" fmla="*/ 17 h 149"/>
                <a:gd name="T90" fmla="*/ 91 w 147"/>
                <a:gd name="T91" fmla="*/ 128 h 149"/>
                <a:gd name="T92" fmla="*/ 104 w 147"/>
                <a:gd name="T93" fmla="*/ 24 h 149"/>
                <a:gd name="T94" fmla="*/ 107 w 147"/>
                <a:gd name="T95" fmla="*/ 116 h 149"/>
                <a:gd name="T96" fmla="*/ 119 w 147"/>
                <a:gd name="T97" fmla="*/ 29 h 149"/>
                <a:gd name="T98" fmla="*/ 124 w 147"/>
                <a:gd name="T99" fmla="*/ 103 h 149"/>
                <a:gd name="T100" fmla="*/ 130 w 147"/>
                <a:gd name="T101" fmla="*/ 98 h 149"/>
                <a:gd name="T102" fmla="*/ 141 w 147"/>
                <a:gd name="T103" fmla="*/ 118 h 149"/>
                <a:gd name="T104" fmla="*/ 131 w 147"/>
                <a:gd name="T105" fmla="*/ 126 h 149"/>
                <a:gd name="T106" fmla="*/ 130 w 147"/>
                <a:gd name="T107" fmla="*/ 124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7" h="149">
                  <a:moveTo>
                    <a:pt x="77" y="1"/>
                  </a:moveTo>
                  <a:cubicBezTo>
                    <a:pt x="77" y="0"/>
                    <a:pt x="77" y="0"/>
                    <a:pt x="77" y="0"/>
                  </a:cubicBezTo>
                  <a:cubicBezTo>
                    <a:pt x="78" y="2"/>
                    <a:pt x="82" y="3"/>
                    <a:pt x="87" y="4"/>
                  </a:cubicBezTo>
                  <a:cubicBezTo>
                    <a:pt x="91" y="4"/>
                    <a:pt x="98" y="8"/>
                    <a:pt x="109" y="16"/>
                  </a:cubicBezTo>
                  <a:cubicBezTo>
                    <a:pt x="112" y="17"/>
                    <a:pt x="112" y="17"/>
                    <a:pt x="112" y="17"/>
                  </a:cubicBezTo>
                  <a:cubicBezTo>
                    <a:pt x="113" y="17"/>
                    <a:pt x="113" y="17"/>
                    <a:pt x="113" y="17"/>
                  </a:cubicBezTo>
                  <a:cubicBezTo>
                    <a:pt x="118" y="19"/>
                    <a:pt x="118" y="19"/>
                    <a:pt x="118" y="19"/>
                  </a:cubicBezTo>
                  <a:cubicBezTo>
                    <a:pt x="123" y="22"/>
                    <a:pt x="125" y="25"/>
                    <a:pt x="126" y="27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8"/>
                    <a:pt x="125" y="29"/>
                    <a:pt x="123" y="31"/>
                  </a:cubicBezTo>
                  <a:cubicBezTo>
                    <a:pt x="122" y="34"/>
                    <a:pt x="119" y="40"/>
                    <a:pt x="112" y="48"/>
                  </a:cubicBezTo>
                  <a:cubicBezTo>
                    <a:pt x="112" y="49"/>
                    <a:pt x="112" y="49"/>
                    <a:pt x="112" y="49"/>
                  </a:cubicBezTo>
                  <a:cubicBezTo>
                    <a:pt x="112" y="52"/>
                    <a:pt x="112" y="52"/>
                    <a:pt x="112" y="52"/>
                  </a:cubicBezTo>
                  <a:cubicBezTo>
                    <a:pt x="110" y="52"/>
                    <a:pt x="108" y="52"/>
                    <a:pt x="105" y="53"/>
                  </a:cubicBezTo>
                  <a:cubicBezTo>
                    <a:pt x="104" y="53"/>
                    <a:pt x="103" y="52"/>
                    <a:pt x="102" y="50"/>
                  </a:cubicBezTo>
                  <a:cubicBezTo>
                    <a:pt x="97" y="47"/>
                    <a:pt x="95" y="44"/>
                    <a:pt x="95" y="42"/>
                  </a:cubicBezTo>
                  <a:cubicBezTo>
                    <a:pt x="98" y="34"/>
                    <a:pt x="98" y="34"/>
                    <a:pt x="98" y="34"/>
                  </a:cubicBezTo>
                  <a:cubicBezTo>
                    <a:pt x="98" y="31"/>
                    <a:pt x="92" y="29"/>
                    <a:pt x="81" y="27"/>
                  </a:cubicBezTo>
                  <a:cubicBezTo>
                    <a:pt x="64" y="26"/>
                    <a:pt x="64" y="26"/>
                    <a:pt x="64" y="26"/>
                  </a:cubicBezTo>
                  <a:cubicBezTo>
                    <a:pt x="59" y="26"/>
                    <a:pt x="51" y="28"/>
                    <a:pt x="40" y="33"/>
                  </a:cubicBezTo>
                  <a:cubicBezTo>
                    <a:pt x="35" y="36"/>
                    <a:pt x="31" y="42"/>
                    <a:pt x="28" y="51"/>
                  </a:cubicBezTo>
                  <a:cubicBezTo>
                    <a:pt x="25" y="59"/>
                    <a:pt x="23" y="64"/>
                    <a:pt x="22" y="65"/>
                  </a:cubicBezTo>
                  <a:cubicBezTo>
                    <a:pt x="19" y="64"/>
                    <a:pt x="19" y="64"/>
                    <a:pt x="19" y="64"/>
                  </a:cubicBezTo>
                  <a:cubicBezTo>
                    <a:pt x="18" y="65"/>
                    <a:pt x="17" y="67"/>
                    <a:pt x="17" y="69"/>
                  </a:cubicBezTo>
                  <a:cubicBezTo>
                    <a:pt x="21" y="68"/>
                    <a:pt x="21" y="68"/>
                    <a:pt x="21" y="68"/>
                  </a:cubicBezTo>
                  <a:cubicBezTo>
                    <a:pt x="21" y="68"/>
                    <a:pt x="22" y="68"/>
                    <a:pt x="22" y="69"/>
                  </a:cubicBezTo>
                  <a:cubicBezTo>
                    <a:pt x="20" y="81"/>
                    <a:pt x="20" y="81"/>
                    <a:pt x="20" y="81"/>
                  </a:cubicBezTo>
                  <a:cubicBezTo>
                    <a:pt x="21" y="81"/>
                    <a:pt x="22" y="86"/>
                    <a:pt x="25" y="96"/>
                  </a:cubicBezTo>
                  <a:cubicBezTo>
                    <a:pt x="24" y="98"/>
                    <a:pt x="24" y="98"/>
                    <a:pt x="24" y="98"/>
                  </a:cubicBezTo>
                  <a:cubicBezTo>
                    <a:pt x="24" y="99"/>
                    <a:pt x="24" y="99"/>
                    <a:pt x="24" y="99"/>
                  </a:cubicBezTo>
                  <a:cubicBezTo>
                    <a:pt x="25" y="100"/>
                    <a:pt x="26" y="103"/>
                    <a:pt x="26" y="107"/>
                  </a:cubicBezTo>
                  <a:cubicBezTo>
                    <a:pt x="28" y="113"/>
                    <a:pt x="33" y="117"/>
                    <a:pt x="41" y="121"/>
                  </a:cubicBezTo>
                  <a:cubicBezTo>
                    <a:pt x="54" y="131"/>
                    <a:pt x="54" y="131"/>
                    <a:pt x="54" y="131"/>
                  </a:cubicBezTo>
                  <a:cubicBezTo>
                    <a:pt x="70" y="131"/>
                    <a:pt x="83" y="128"/>
                    <a:pt x="95" y="121"/>
                  </a:cubicBezTo>
                  <a:cubicBezTo>
                    <a:pt x="106" y="111"/>
                    <a:pt x="112" y="105"/>
                    <a:pt x="112" y="102"/>
                  </a:cubicBezTo>
                  <a:cubicBezTo>
                    <a:pt x="111" y="98"/>
                    <a:pt x="111" y="98"/>
                    <a:pt x="111" y="98"/>
                  </a:cubicBezTo>
                  <a:cubicBezTo>
                    <a:pt x="111" y="97"/>
                    <a:pt x="111" y="97"/>
                    <a:pt x="111" y="97"/>
                  </a:cubicBezTo>
                  <a:cubicBezTo>
                    <a:pt x="111" y="96"/>
                    <a:pt x="115" y="92"/>
                    <a:pt x="122" y="85"/>
                  </a:cubicBezTo>
                  <a:cubicBezTo>
                    <a:pt x="123" y="85"/>
                    <a:pt x="124" y="86"/>
                    <a:pt x="126" y="88"/>
                  </a:cubicBezTo>
                  <a:cubicBezTo>
                    <a:pt x="126" y="89"/>
                    <a:pt x="126" y="89"/>
                    <a:pt x="126" y="89"/>
                  </a:cubicBezTo>
                  <a:cubicBezTo>
                    <a:pt x="125" y="90"/>
                    <a:pt x="125" y="90"/>
                    <a:pt x="125" y="90"/>
                  </a:cubicBezTo>
                  <a:cubicBezTo>
                    <a:pt x="123" y="89"/>
                    <a:pt x="123" y="89"/>
                    <a:pt x="123" y="89"/>
                  </a:cubicBezTo>
                  <a:cubicBezTo>
                    <a:pt x="123" y="89"/>
                    <a:pt x="123" y="89"/>
                    <a:pt x="123" y="89"/>
                  </a:cubicBezTo>
                  <a:cubicBezTo>
                    <a:pt x="123" y="90"/>
                    <a:pt x="123" y="90"/>
                    <a:pt x="123" y="90"/>
                  </a:cubicBezTo>
                  <a:cubicBezTo>
                    <a:pt x="130" y="91"/>
                    <a:pt x="133" y="93"/>
                    <a:pt x="133" y="95"/>
                  </a:cubicBezTo>
                  <a:cubicBezTo>
                    <a:pt x="136" y="99"/>
                    <a:pt x="138" y="104"/>
                    <a:pt x="141" y="112"/>
                  </a:cubicBezTo>
                  <a:cubicBezTo>
                    <a:pt x="142" y="112"/>
                    <a:pt x="143" y="114"/>
                    <a:pt x="144" y="118"/>
                  </a:cubicBezTo>
                  <a:cubicBezTo>
                    <a:pt x="146" y="119"/>
                    <a:pt x="147" y="120"/>
                    <a:pt x="147" y="121"/>
                  </a:cubicBezTo>
                  <a:cubicBezTo>
                    <a:pt x="147" y="122"/>
                    <a:pt x="146" y="123"/>
                    <a:pt x="144" y="123"/>
                  </a:cubicBezTo>
                  <a:cubicBezTo>
                    <a:pt x="140" y="125"/>
                    <a:pt x="137" y="127"/>
                    <a:pt x="133" y="132"/>
                  </a:cubicBezTo>
                  <a:cubicBezTo>
                    <a:pt x="127" y="126"/>
                    <a:pt x="124" y="123"/>
                    <a:pt x="124" y="123"/>
                  </a:cubicBezTo>
                  <a:cubicBezTo>
                    <a:pt x="110" y="132"/>
                    <a:pt x="110" y="132"/>
                    <a:pt x="110" y="132"/>
                  </a:cubicBezTo>
                  <a:cubicBezTo>
                    <a:pt x="105" y="134"/>
                    <a:pt x="101" y="137"/>
                    <a:pt x="97" y="140"/>
                  </a:cubicBezTo>
                  <a:cubicBezTo>
                    <a:pt x="70" y="149"/>
                    <a:pt x="70" y="149"/>
                    <a:pt x="70" y="149"/>
                  </a:cubicBezTo>
                  <a:cubicBezTo>
                    <a:pt x="66" y="149"/>
                    <a:pt x="66" y="149"/>
                    <a:pt x="66" y="149"/>
                  </a:cubicBezTo>
                  <a:cubicBezTo>
                    <a:pt x="61" y="149"/>
                    <a:pt x="53" y="148"/>
                    <a:pt x="42" y="144"/>
                  </a:cubicBezTo>
                  <a:cubicBezTo>
                    <a:pt x="30" y="139"/>
                    <a:pt x="24" y="135"/>
                    <a:pt x="23" y="133"/>
                  </a:cubicBezTo>
                  <a:cubicBezTo>
                    <a:pt x="8" y="115"/>
                    <a:pt x="1" y="102"/>
                    <a:pt x="1" y="93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2" y="77"/>
                    <a:pt x="3" y="70"/>
                    <a:pt x="3" y="62"/>
                  </a:cubicBezTo>
                  <a:cubicBezTo>
                    <a:pt x="9" y="45"/>
                    <a:pt x="9" y="45"/>
                    <a:pt x="9" y="45"/>
                  </a:cubicBezTo>
                  <a:cubicBezTo>
                    <a:pt x="9" y="40"/>
                    <a:pt x="13" y="34"/>
                    <a:pt x="19" y="27"/>
                  </a:cubicBezTo>
                  <a:cubicBezTo>
                    <a:pt x="22" y="19"/>
                    <a:pt x="32" y="12"/>
                    <a:pt x="47" y="5"/>
                  </a:cubicBezTo>
                  <a:cubicBezTo>
                    <a:pt x="53" y="3"/>
                    <a:pt x="63" y="2"/>
                    <a:pt x="77" y="1"/>
                  </a:cubicBezTo>
                  <a:close/>
                  <a:moveTo>
                    <a:pt x="9" y="81"/>
                  </a:moveTo>
                  <a:cubicBezTo>
                    <a:pt x="9" y="82"/>
                    <a:pt x="9" y="82"/>
                    <a:pt x="9" y="82"/>
                  </a:cubicBezTo>
                  <a:cubicBezTo>
                    <a:pt x="9" y="84"/>
                    <a:pt x="10" y="85"/>
                    <a:pt x="12" y="85"/>
                  </a:cubicBezTo>
                  <a:cubicBezTo>
                    <a:pt x="13" y="85"/>
                    <a:pt x="13" y="82"/>
                    <a:pt x="12" y="77"/>
                  </a:cubicBezTo>
                  <a:cubicBezTo>
                    <a:pt x="12" y="76"/>
                    <a:pt x="12" y="76"/>
                    <a:pt x="12" y="76"/>
                  </a:cubicBezTo>
                  <a:cubicBezTo>
                    <a:pt x="11" y="76"/>
                    <a:pt x="11" y="76"/>
                    <a:pt x="11" y="76"/>
                  </a:cubicBezTo>
                  <a:cubicBezTo>
                    <a:pt x="11" y="76"/>
                    <a:pt x="10" y="78"/>
                    <a:pt x="9" y="81"/>
                  </a:cubicBezTo>
                  <a:close/>
                  <a:moveTo>
                    <a:pt x="20" y="48"/>
                  </a:moveTo>
                  <a:cubicBezTo>
                    <a:pt x="19" y="48"/>
                    <a:pt x="19" y="48"/>
                    <a:pt x="19" y="48"/>
                  </a:cubicBezTo>
                  <a:cubicBezTo>
                    <a:pt x="15" y="56"/>
                    <a:pt x="15" y="56"/>
                    <a:pt x="15" y="56"/>
                  </a:cubicBezTo>
                  <a:cubicBezTo>
                    <a:pt x="15" y="57"/>
                    <a:pt x="15" y="57"/>
                    <a:pt x="15" y="57"/>
                  </a:cubicBezTo>
                  <a:cubicBezTo>
                    <a:pt x="15" y="58"/>
                    <a:pt x="15" y="58"/>
                    <a:pt x="15" y="58"/>
                  </a:cubicBezTo>
                  <a:cubicBezTo>
                    <a:pt x="16" y="58"/>
                    <a:pt x="16" y="58"/>
                    <a:pt x="16" y="58"/>
                  </a:cubicBezTo>
                  <a:cubicBezTo>
                    <a:pt x="17" y="58"/>
                    <a:pt x="18" y="55"/>
                    <a:pt x="20" y="50"/>
                  </a:cubicBezTo>
                  <a:lnTo>
                    <a:pt x="20" y="48"/>
                  </a:lnTo>
                  <a:close/>
                  <a:moveTo>
                    <a:pt x="17" y="86"/>
                  </a:moveTo>
                  <a:cubicBezTo>
                    <a:pt x="16" y="87"/>
                    <a:pt x="16" y="88"/>
                    <a:pt x="16" y="90"/>
                  </a:cubicBezTo>
                  <a:cubicBezTo>
                    <a:pt x="16" y="91"/>
                    <a:pt x="17" y="93"/>
                    <a:pt x="18" y="95"/>
                  </a:cubicBezTo>
                  <a:cubicBezTo>
                    <a:pt x="19" y="98"/>
                    <a:pt x="20" y="99"/>
                    <a:pt x="22" y="99"/>
                  </a:cubicBezTo>
                  <a:cubicBezTo>
                    <a:pt x="22" y="99"/>
                    <a:pt x="22" y="99"/>
                    <a:pt x="22" y="99"/>
                  </a:cubicBezTo>
                  <a:cubicBezTo>
                    <a:pt x="22" y="96"/>
                    <a:pt x="20" y="92"/>
                    <a:pt x="17" y="86"/>
                  </a:cubicBezTo>
                  <a:close/>
                  <a:moveTo>
                    <a:pt x="17" y="106"/>
                  </a:moveTo>
                  <a:cubicBezTo>
                    <a:pt x="16" y="106"/>
                    <a:pt x="16" y="106"/>
                    <a:pt x="16" y="106"/>
                  </a:cubicBezTo>
                  <a:cubicBezTo>
                    <a:pt x="16" y="107"/>
                    <a:pt x="16" y="107"/>
                    <a:pt x="16" y="107"/>
                  </a:cubicBezTo>
                  <a:cubicBezTo>
                    <a:pt x="17" y="109"/>
                    <a:pt x="18" y="110"/>
                    <a:pt x="20" y="110"/>
                  </a:cubicBezTo>
                  <a:cubicBezTo>
                    <a:pt x="20" y="109"/>
                    <a:pt x="19" y="107"/>
                    <a:pt x="17" y="106"/>
                  </a:cubicBezTo>
                  <a:close/>
                  <a:moveTo>
                    <a:pt x="19" y="118"/>
                  </a:moveTo>
                  <a:cubicBezTo>
                    <a:pt x="17" y="118"/>
                    <a:pt x="17" y="118"/>
                    <a:pt x="17" y="118"/>
                  </a:cubicBezTo>
                  <a:cubicBezTo>
                    <a:pt x="17" y="119"/>
                    <a:pt x="17" y="119"/>
                    <a:pt x="17" y="119"/>
                  </a:cubicBezTo>
                  <a:cubicBezTo>
                    <a:pt x="17" y="121"/>
                    <a:pt x="20" y="124"/>
                    <a:pt x="26" y="127"/>
                  </a:cubicBezTo>
                  <a:cubicBezTo>
                    <a:pt x="28" y="127"/>
                    <a:pt x="28" y="127"/>
                    <a:pt x="28" y="127"/>
                  </a:cubicBezTo>
                  <a:cubicBezTo>
                    <a:pt x="28" y="126"/>
                    <a:pt x="28" y="126"/>
                    <a:pt x="28" y="126"/>
                  </a:cubicBezTo>
                  <a:cubicBezTo>
                    <a:pt x="28" y="125"/>
                    <a:pt x="25" y="122"/>
                    <a:pt x="19" y="118"/>
                  </a:cubicBezTo>
                  <a:close/>
                  <a:moveTo>
                    <a:pt x="18" y="42"/>
                  </a:moveTo>
                  <a:cubicBezTo>
                    <a:pt x="18" y="43"/>
                    <a:pt x="18" y="43"/>
                    <a:pt x="18" y="43"/>
                  </a:cubicBezTo>
                  <a:cubicBezTo>
                    <a:pt x="19" y="43"/>
                    <a:pt x="19" y="43"/>
                    <a:pt x="19" y="43"/>
                  </a:cubicBezTo>
                  <a:cubicBezTo>
                    <a:pt x="19" y="43"/>
                    <a:pt x="19" y="43"/>
                    <a:pt x="19" y="43"/>
                  </a:cubicBezTo>
                  <a:cubicBezTo>
                    <a:pt x="21" y="42"/>
                    <a:pt x="22" y="40"/>
                    <a:pt x="22" y="39"/>
                  </a:cubicBezTo>
                  <a:cubicBezTo>
                    <a:pt x="22" y="38"/>
                    <a:pt x="22" y="38"/>
                    <a:pt x="22" y="38"/>
                  </a:cubicBezTo>
                  <a:cubicBezTo>
                    <a:pt x="22" y="38"/>
                    <a:pt x="22" y="38"/>
                    <a:pt x="22" y="38"/>
                  </a:cubicBezTo>
                  <a:cubicBezTo>
                    <a:pt x="20" y="40"/>
                    <a:pt x="18" y="41"/>
                    <a:pt x="18" y="42"/>
                  </a:cubicBezTo>
                  <a:close/>
                  <a:moveTo>
                    <a:pt x="22" y="112"/>
                  </a:moveTo>
                  <a:cubicBezTo>
                    <a:pt x="22" y="113"/>
                    <a:pt x="22" y="113"/>
                    <a:pt x="22" y="113"/>
                  </a:cubicBezTo>
                  <a:cubicBezTo>
                    <a:pt x="23" y="115"/>
                    <a:pt x="24" y="116"/>
                    <a:pt x="25" y="116"/>
                  </a:cubicBezTo>
                  <a:cubicBezTo>
                    <a:pt x="25" y="116"/>
                    <a:pt x="25" y="116"/>
                    <a:pt x="25" y="116"/>
                  </a:cubicBezTo>
                  <a:cubicBezTo>
                    <a:pt x="25" y="114"/>
                    <a:pt x="25" y="114"/>
                    <a:pt x="25" y="114"/>
                  </a:cubicBezTo>
                  <a:cubicBezTo>
                    <a:pt x="25" y="113"/>
                    <a:pt x="24" y="112"/>
                    <a:pt x="22" y="112"/>
                  </a:cubicBezTo>
                  <a:close/>
                  <a:moveTo>
                    <a:pt x="27" y="32"/>
                  </a:moveTo>
                  <a:cubicBezTo>
                    <a:pt x="27" y="32"/>
                    <a:pt x="27" y="32"/>
                    <a:pt x="27" y="32"/>
                  </a:cubicBezTo>
                  <a:cubicBezTo>
                    <a:pt x="30" y="31"/>
                    <a:pt x="31" y="30"/>
                    <a:pt x="31" y="28"/>
                  </a:cubicBezTo>
                  <a:cubicBezTo>
                    <a:pt x="29" y="28"/>
                    <a:pt x="27" y="30"/>
                    <a:pt x="27" y="32"/>
                  </a:cubicBezTo>
                  <a:close/>
                  <a:moveTo>
                    <a:pt x="27" y="131"/>
                  </a:moveTo>
                  <a:cubicBezTo>
                    <a:pt x="28" y="133"/>
                    <a:pt x="35" y="137"/>
                    <a:pt x="45" y="142"/>
                  </a:cubicBezTo>
                  <a:cubicBezTo>
                    <a:pt x="51" y="144"/>
                    <a:pt x="51" y="144"/>
                    <a:pt x="51" y="144"/>
                  </a:cubicBezTo>
                  <a:cubicBezTo>
                    <a:pt x="51" y="144"/>
                    <a:pt x="51" y="144"/>
                    <a:pt x="51" y="144"/>
                  </a:cubicBezTo>
                  <a:cubicBezTo>
                    <a:pt x="51" y="143"/>
                    <a:pt x="51" y="143"/>
                    <a:pt x="51" y="143"/>
                  </a:cubicBezTo>
                  <a:cubicBezTo>
                    <a:pt x="40" y="138"/>
                    <a:pt x="34" y="134"/>
                    <a:pt x="31" y="131"/>
                  </a:cubicBezTo>
                  <a:cubicBezTo>
                    <a:pt x="30" y="130"/>
                    <a:pt x="30" y="130"/>
                    <a:pt x="29" y="130"/>
                  </a:cubicBezTo>
                  <a:cubicBezTo>
                    <a:pt x="27" y="130"/>
                    <a:pt x="27" y="130"/>
                    <a:pt x="27" y="130"/>
                  </a:cubicBezTo>
                  <a:cubicBezTo>
                    <a:pt x="27" y="130"/>
                    <a:pt x="27" y="130"/>
                    <a:pt x="27" y="131"/>
                  </a:cubicBezTo>
                  <a:close/>
                  <a:moveTo>
                    <a:pt x="30" y="17"/>
                  </a:moveTo>
                  <a:cubicBezTo>
                    <a:pt x="29" y="18"/>
                    <a:pt x="29" y="18"/>
                    <a:pt x="29" y="18"/>
                  </a:cubicBezTo>
                  <a:cubicBezTo>
                    <a:pt x="29" y="19"/>
                    <a:pt x="29" y="19"/>
                    <a:pt x="29" y="19"/>
                  </a:cubicBezTo>
                  <a:cubicBezTo>
                    <a:pt x="30" y="19"/>
                    <a:pt x="30" y="19"/>
                    <a:pt x="30" y="19"/>
                  </a:cubicBezTo>
                  <a:cubicBezTo>
                    <a:pt x="31" y="18"/>
                    <a:pt x="31" y="18"/>
                    <a:pt x="31" y="18"/>
                  </a:cubicBezTo>
                  <a:cubicBezTo>
                    <a:pt x="31" y="17"/>
                    <a:pt x="31" y="17"/>
                    <a:pt x="31" y="17"/>
                  </a:cubicBezTo>
                  <a:lnTo>
                    <a:pt x="30" y="17"/>
                  </a:lnTo>
                  <a:close/>
                  <a:moveTo>
                    <a:pt x="34" y="15"/>
                  </a:moveTo>
                  <a:cubicBezTo>
                    <a:pt x="34" y="16"/>
                    <a:pt x="34" y="16"/>
                    <a:pt x="34" y="16"/>
                  </a:cubicBezTo>
                  <a:cubicBezTo>
                    <a:pt x="47" y="10"/>
                    <a:pt x="47" y="10"/>
                    <a:pt x="47" y="10"/>
                  </a:cubicBezTo>
                  <a:cubicBezTo>
                    <a:pt x="56" y="7"/>
                    <a:pt x="56" y="7"/>
                    <a:pt x="56" y="7"/>
                  </a:cubicBezTo>
                  <a:cubicBezTo>
                    <a:pt x="59" y="6"/>
                    <a:pt x="60" y="5"/>
                    <a:pt x="60" y="5"/>
                  </a:cubicBezTo>
                  <a:cubicBezTo>
                    <a:pt x="60" y="5"/>
                    <a:pt x="60" y="5"/>
                    <a:pt x="60" y="5"/>
                  </a:cubicBezTo>
                  <a:cubicBezTo>
                    <a:pt x="53" y="5"/>
                    <a:pt x="44" y="8"/>
                    <a:pt x="34" y="15"/>
                  </a:cubicBezTo>
                  <a:close/>
                  <a:moveTo>
                    <a:pt x="37" y="130"/>
                  </a:moveTo>
                  <a:cubicBezTo>
                    <a:pt x="36" y="130"/>
                    <a:pt x="36" y="130"/>
                    <a:pt x="36" y="130"/>
                  </a:cubicBezTo>
                  <a:cubicBezTo>
                    <a:pt x="36" y="131"/>
                    <a:pt x="39" y="133"/>
                    <a:pt x="45" y="135"/>
                  </a:cubicBezTo>
                  <a:cubicBezTo>
                    <a:pt x="58" y="139"/>
                    <a:pt x="58" y="139"/>
                    <a:pt x="58" y="139"/>
                  </a:cubicBezTo>
                  <a:cubicBezTo>
                    <a:pt x="60" y="139"/>
                    <a:pt x="60" y="139"/>
                    <a:pt x="60" y="139"/>
                  </a:cubicBezTo>
                  <a:cubicBezTo>
                    <a:pt x="61" y="138"/>
                    <a:pt x="61" y="138"/>
                    <a:pt x="61" y="138"/>
                  </a:cubicBezTo>
                  <a:cubicBezTo>
                    <a:pt x="61" y="137"/>
                    <a:pt x="61" y="137"/>
                    <a:pt x="61" y="137"/>
                  </a:cubicBezTo>
                  <a:cubicBezTo>
                    <a:pt x="61" y="137"/>
                    <a:pt x="61" y="137"/>
                    <a:pt x="61" y="137"/>
                  </a:cubicBezTo>
                  <a:cubicBezTo>
                    <a:pt x="58" y="137"/>
                    <a:pt x="54" y="136"/>
                    <a:pt x="52" y="134"/>
                  </a:cubicBezTo>
                  <a:cubicBezTo>
                    <a:pt x="47" y="132"/>
                    <a:pt x="47" y="132"/>
                    <a:pt x="47" y="132"/>
                  </a:cubicBezTo>
                  <a:cubicBezTo>
                    <a:pt x="47" y="132"/>
                    <a:pt x="47" y="132"/>
                    <a:pt x="47" y="132"/>
                  </a:cubicBezTo>
                  <a:cubicBezTo>
                    <a:pt x="45" y="134"/>
                    <a:pt x="45" y="134"/>
                    <a:pt x="45" y="134"/>
                  </a:cubicBezTo>
                  <a:cubicBezTo>
                    <a:pt x="45" y="134"/>
                    <a:pt x="45" y="134"/>
                    <a:pt x="45" y="134"/>
                  </a:cubicBezTo>
                  <a:cubicBezTo>
                    <a:pt x="44" y="134"/>
                    <a:pt x="41" y="133"/>
                    <a:pt x="37" y="130"/>
                  </a:cubicBezTo>
                  <a:close/>
                  <a:moveTo>
                    <a:pt x="40" y="24"/>
                  </a:moveTo>
                  <a:cubicBezTo>
                    <a:pt x="39" y="26"/>
                    <a:pt x="39" y="26"/>
                    <a:pt x="39" y="26"/>
                  </a:cubicBezTo>
                  <a:cubicBezTo>
                    <a:pt x="39" y="26"/>
                    <a:pt x="39" y="26"/>
                    <a:pt x="39" y="26"/>
                  </a:cubicBezTo>
                  <a:cubicBezTo>
                    <a:pt x="40" y="26"/>
                    <a:pt x="40" y="26"/>
                    <a:pt x="40" y="26"/>
                  </a:cubicBezTo>
                  <a:cubicBezTo>
                    <a:pt x="41" y="25"/>
                    <a:pt x="41" y="25"/>
                    <a:pt x="41" y="25"/>
                  </a:cubicBezTo>
                  <a:lnTo>
                    <a:pt x="40" y="24"/>
                  </a:lnTo>
                  <a:close/>
                  <a:moveTo>
                    <a:pt x="49" y="19"/>
                  </a:moveTo>
                  <a:cubicBezTo>
                    <a:pt x="49" y="20"/>
                    <a:pt x="49" y="20"/>
                    <a:pt x="49" y="20"/>
                  </a:cubicBezTo>
                  <a:cubicBezTo>
                    <a:pt x="50" y="20"/>
                    <a:pt x="50" y="20"/>
                    <a:pt x="50" y="20"/>
                  </a:cubicBezTo>
                  <a:cubicBezTo>
                    <a:pt x="54" y="19"/>
                    <a:pt x="56" y="19"/>
                    <a:pt x="56" y="18"/>
                  </a:cubicBezTo>
                  <a:cubicBezTo>
                    <a:pt x="55" y="17"/>
                    <a:pt x="55" y="17"/>
                    <a:pt x="55" y="17"/>
                  </a:cubicBezTo>
                  <a:cubicBezTo>
                    <a:pt x="54" y="17"/>
                    <a:pt x="54" y="17"/>
                    <a:pt x="54" y="17"/>
                  </a:cubicBezTo>
                  <a:cubicBezTo>
                    <a:pt x="51" y="18"/>
                    <a:pt x="49" y="19"/>
                    <a:pt x="49" y="19"/>
                  </a:cubicBezTo>
                  <a:close/>
                  <a:moveTo>
                    <a:pt x="59" y="14"/>
                  </a:moveTo>
                  <a:cubicBezTo>
                    <a:pt x="59" y="16"/>
                    <a:pt x="59" y="16"/>
                    <a:pt x="59" y="16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72" y="16"/>
                    <a:pt x="77" y="15"/>
                    <a:pt x="78" y="14"/>
                  </a:cubicBezTo>
                  <a:cubicBezTo>
                    <a:pt x="78" y="13"/>
                    <a:pt x="77" y="13"/>
                    <a:pt x="74" y="13"/>
                  </a:cubicBezTo>
                  <a:cubicBezTo>
                    <a:pt x="67" y="13"/>
                    <a:pt x="62" y="13"/>
                    <a:pt x="59" y="14"/>
                  </a:cubicBezTo>
                  <a:close/>
                  <a:moveTo>
                    <a:pt x="63" y="22"/>
                  </a:moveTo>
                  <a:cubicBezTo>
                    <a:pt x="66" y="23"/>
                    <a:pt x="66" y="23"/>
                    <a:pt x="66" y="23"/>
                  </a:cubicBezTo>
                  <a:cubicBezTo>
                    <a:pt x="66" y="23"/>
                    <a:pt x="66" y="23"/>
                    <a:pt x="66" y="23"/>
                  </a:cubicBezTo>
                  <a:cubicBezTo>
                    <a:pt x="71" y="22"/>
                    <a:pt x="74" y="22"/>
                    <a:pt x="75" y="21"/>
                  </a:cubicBezTo>
                  <a:cubicBezTo>
                    <a:pt x="75" y="20"/>
                    <a:pt x="75" y="20"/>
                    <a:pt x="75" y="20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66" y="20"/>
                    <a:pt x="63" y="21"/>
                    <a:pt x="63" y="22"/>
                  </a:cubicBezTo>
                  <a:close/>
                  <a:moveTo>
                    <a:pt x="66" y="146"/>
                  </a:moveTo>
                  <a:cubicBezTo>
                    <a:pt x="66" y="146"/>
                    <a:pt x="66" y="146"/>
                    <a:pt x="66" y="146"/>
                  </a:cubicBezTo>
                  <a:cubicBezTo>
                    <a:pt x="66" y="147"/>
                    <a:pt x="68" y="147"/>
                    <a:pt x="72" y="148"/>
                  </a:cubicBezTo>
                  <a:cubicBezTo>
                    <a:pt x="72" y="147"/>
                    <a:pt x="72" y="147"/>
                    <a:pt x="72" y="147"/>
                  </a:cubicBezTo>
                  <a:cubicBezTo>
                    <a:pt x="71" y="146"/>
                    <a:pt x="71" y="146"/>
                    <a:pt x="71" y="146"/>
                  </a:cubicBezTo>
                  <a:cubicBezTo>
                    <a:pt x="72" y="145"/>
                    <a:pt x="72" y="145"/>
                    <a:pt x="72" y="145"/>
                  </a:cubicBezTo>
                  <a:cubicBezTo>
                    <a:pt x="71" y="144"/>
                    <a:pt x="71" y="144"/>
                    <a:pt x="71" y="144"/>
                  </a:cubicBezTo>
                  <a:cubicBezTo>
                    <a:pt x="70" y="144"/>
                    <a:pt x="70" y="144"/>
                    <a:pt x="70" y="144"/>
                  </a:cubicBezTo>
                  <a:cubicBezTo>
                    <a:pt x="67" y="144"/>
                    <a:pt x="66" y="145"/>
                    <a:pt x="66" y="146"/>
                  </a:cubicBezTo>
                  <a:close/>
                  <a:moveTo>
                    <a:pt x="82" y="20"/>
                  </a:moveTo>
                  <a:cubicBezTo>
                    <a:pt x="80" y="20"/>
                    <a:pt x="80" y="20"/>
                    <a:pt x="80" y="20"/>
                  </a:cubicBezTo>
                  <a:cubicBezTo>
                    <a:pt x="80" y="21"/>
                    <a:pt x="80" y="21"/>
                    <a:pt x="80" y="21"/>
                  </a:cubicBezTo>
                  <a:cubicBezTo>
                    <a:pt x="80" y="21"/>
                    <a:pt x="82" y="22"/>
                    <a:pt x="87" y="22"/>
                  </a:cubicBezTo>
                  <a:cubicBezTo>
                    <a:pt x="87" y="22"/>
                    <a:pt x="87" y="22"/>
                    <a:pt x="87" y="22"/>
                  </a:cubicBezTo>
                  <a:lnTo>
                    <a:pt x="82" y="20"/>
                  </a:lnTo>
                  <a:close/>
                  <a:moveTo>
                    <a:pt x="81" y="134"/>
                  </a:moveTo>
                  <a:cubicBezTo>
                    <a:pt x="81" y="135"/>
                    <a:pt x="81" y="135"/>
                    <a:pt x="81" y="135"/>
                  </a:cubicBezTo>
                  <a:cubicBezTo>
                    <a:pt x="81" y="135"/>
                    <a:pt x="81" y="135"/>
                    <a:pt x="81" y="135"/>
                  </a:cubicBezTo>
                  <a:cubicBezTo>
                    <a:pt x="83" y="135"/>
                    <a:pt x="83" y="134"/>
                    <a:pt x="84" y="133"/>
                  </a:cubicBezTo>
                  <a:cubicBezTo>
                    <a:pt x="84" y="133"/>
                    <a:pt x="84" y="133"/>
                    <a:pt x="84" y="133"/>
                  </a:cubicBezTo>
                  <a:cubicBezTo>
                    <a:pt x="82" y="133"/>
                    <a:pt x="81" y="134"/>
                    <a:pt x="81" y="134"/>
                  </a:cubicBezTo>
                  <a:close/>
                  <a:moveTo>
                    <a:pt x="84" y="14"/>
                  </a:moveTo>
                  <a:cubicBezTo>
                    <a:pt x="81" y="14"/>
                    <a:pt x="81" y="14"/>
                    <a:pt x="81" y="14"/>
                  </a:cubicBezTo>
                  <a:cubicBezTo>
                    <a:pt x="81" y="15"/>
                    <a:pt x="81" y="15"/>
                    <a:pt x="81" y="15"/>
                  </a:cubicBezTo>
                  <a:cubicBezTo>
                    <a:pt x="81" y="16"/>
                    <a:pt x="82" y="16"/>
                    <a:pt x="86" y="17"/>
                  </a:cubicBezTo>
                  <a:cubicBezTo>
                    <a:pt x="87" y="16"/>
                    <a:pt x="87" y="16"/>
                    <a:pt x="87" y="16"/>
                  </a:cubicBezTo>
                  <a:cubicBezTo>
                    <a:pt x="87" y="15"/>
                    <a:pt x="86" y="14"/>
                    <a:pt x="84" y="14"/>
                  </a:cubicBezTo>
                  <a:close/>
                  <a:moveTo>
                    <a:pt x="84" y="6"/>
                  </a:moveTo>
                  <a:cubicBezTo>
                    <a:pt x="83" y="6"/>
                    <a:pt x="83" y="6"/>
                    <a:pt x="83" y="6"/>
                  </a:cubicBezTo>
                  <a:cubicBezTo>
                    <a:pt x="82" y="6"/>
                    <a:pt x="82" y="6"/>
                    <a:pt x="82" y="6"/>
                  </a:cubicBezTo>
                  <a:cubicBezTo>
                    <a:pt x="82" y="7"/>
                    <a:pt x="82" y="7"/>
                    <a:pt x="82" y="7"/>
                  </a:cubicBezTo>
                  <a:cubicBezTo>
                    <a:pt x="83" y="8"/>
                    <a:pt x="83" y="8"/>
                    <a:pt x="83" y="8"/>
                  </a:cubicBezTo>
                  <a:cubicBezTo>
                    <a:pt x="84" y="8"/>
                    <a:pt x="84" y="8"/>
                    <a:pt x="84" y="8"/>
                  </a:cubicBezTo>
                  <a:lnTo>
                    <a:pt x="84" y="6"/>
                  </a:lnTo>
                  <a:close/>
                  <a:moveTo>
                    <a:pt x="88" y="138"/>
                  </a:moveTo>
                  <a:cubicBezTo>
                    <a:pt x="88" y="138"/>
                    <a:pt x="88" y="138"/>
                    <a:pt x="88" y="138"/>
                  </a:cubicBezTo>
                  <a:cubicBezTo>
                    <a:pt x="92" y="137"/>
                    <a:pt x="95" y="135"/>
                    <a:pt x="97" y="133"/>
                  </a:cubicBezTo>
                  <a:cubicBezTo>
                    <a:pt x="97" y="133"/>
                    <a:pt x="97" y="133"/>
                    <a:pt x="97" y="133"/>
                  </a:cubicBezTo>
                  <a:cubicBezTo>
                    <a:pt x="97" y="133"/>
                    <a:pt x="97" y="133"/>
                    <a:pt x="97" y="133"/>
                  </a:cubicBezTo>
                  <a:cubicBezTo>
                    <a:pt x="95" y="133"/>
                    <a:pt x="92" y="134"/>
                    <a:pt x="88" y="138"/>
                  </a:cubicBezTo>
                  <a:close/>
                  <a:moveTo>
                    <a:pt x="89" y="17"/>
                  </a:moveTo>
                  <a:cubicBezTo>
                    <a:pt x="89" y="17"/>
                    <a:pt x="89" y="17"/>
                    <a:pt x="89" y="17"/>
                  </a:cubicBezTo>
                  <a:cubicBezTo>
                    <a:pt x="89" y="17"/>
                    <a:pt x="89" y="17"/>
                    <a:pt x="89" y="17"/>
                  </a:cubicBezTo>
                  <a:cubicBezTo>
                    <a:pt x="90" y="18"/>
                    <a:pt x="90" y="18"/>
                    <a:pt x="90" y="18"/>
                  </a:cubicBezTo>
                  <a:cubicBezTo>
                    <a:pt x="90" y="18"/>
                    <a:pt x="90" y="18"/>
                    <a:pt x="90" y="18"/>
                  </a:cubicBezTo>
                  <a:cubicBezTo>
                    <a:pt x="90" y="17"/>
                    <a:pt x="90" y="17"/>
                    <a:pt x="90" y="17"/>
                  </a:cubicBezTo>
                  <a:lnTo>
                    <a:pt x="89" y="17"/>
                  </a:lnTo>
                  <a:close/>
                  <a:moveTo>
                    <a:pt x="91" y="128"/>
                  </a:moveTo>
                  <a:cubicBezTo>
                    <a:pt x="92" y="128"/>
                    <a:pt x="92" y="128"/>
                    <a:pt x="92" y="128"/>
                  </a:cubicBezTo>
                  <a:cubicBezTo>
                    <a:pt x="92" y="129"/>
                    <a:pt x="92" y="129"/>
                    <a:pt x="92" y="129"/>
                  </a:cubicBezTo>
                  <a:cubicBezTo>
                    <a:pt x="96" y="127"/>
                    <a:pt x="98" y="125"/>
                    <a:pt x="98" y="123"/>
                  </a:cubicBezTo>
                  <a:cubicBezTo>
                    <a:pt x="94" y="126"/>
                    <a:pt x="91" y="127"/>
                    <a:pt x="91" y="128"/>
                  </a:cubicBezTo>
                  <a:close/>
                  <a:moveTo>
                    <a:pt x="104" y="24"/>
                  </a:moveTo>
                  <a:cubicBezTo>
                    <a:pt x="103" y="24"/>
                    <a:pt x="103" y="24"/>
                    <a:pt x="103" y="24"/>
                  </a:cubicBezTo>
                  <a:cubicBezTo>
                    <a:pt x="103" y="25"/>
                    <a:pt x="103" y="25"/>
                    <a:pt x="103" y="25"/>
                  </a:cubicBezTo>
                  <a:cubicBezTo>
                    <a:pt x="103" y="25"/>
                    <a:pt x="103" y="25"/>
                    <a:pt x="103" y="25"/>
                  </a:cubicBezTo>
                  <a:cubicBezTo>
                    <a:pt x="104" y="24"/>
                    <a:pt x="104" y="24"/>
                    <a:pt x="104" y="24"/>
                  </a:cubicBezTo>
                  <a:close/>
                  <a:moveTo>
                    <a:pt x="107" y="116"/>
                  </a:moveTo>
                  <a:cubicBezTo>
                    <a:pt x="108" y="116"/>
                    <a:pt x="108" y="116"/>
                    <a:pt x="108" y="116"/>
                  </a:cubicBezTo>
                  <a:cubicBezTo>
                    <a:pt x="109" y="116"/>
                    <a:pt x="110" y="115"/>
                    <a:pt x="111" y="112"/>
                  </a:cubicBezTo>
                  <a:cubicBezTo>
                    <a:pt x="111" y="112"/>
                    <a:pt x="111" y="112"/>
                    <a:pt x="111" y="112"/>
                  </a:cubicBezTo>
                  <a:cubicBezTo>
                    <a:pt x="109" y="112"/>
                    <a:pt x="108" y="113"/>
                    <a:pt x="107" y="116"/>
                  </a:cubicBezTo>
                  <a:close/>
                  <a:moveTo>
                    <a:pt x="116" y="30"/>
                  </a:moveTo>
                  <a:cubicBezTo>
                    <a:pt x="116" y="30"/>
                    <a:pt x="116" y="30"/>
                    <a:pt x="116" y="30"/>
                  </a:cubicBezTo>
                  <a:cubicBezTo>
                    <a:pt x="118" y="30"/>
                    <a:pt x="118" y="30"/>
                    <a:pt x="118" y="30"/>
                  </a:cubicBezTo>
                  <a:cubicBezTo>
                    <a:pt x="118" y="30"/>
                    <a:pt x="118" y="30"/>
                    <a:pt x="118" y="30"/>
                  </a:cubicBezTo>
                  <a:cubicBezTo>
                    <a:pt x="119" y="29"/>
                    <a:pt x="119" y="29"/>
                    <a:pt x="119" y="29"/>
                  </a:cubicBezTo>
                  <a:cubicBezTo>
                    <a:pt x="119" y="28"/>
                    <a:pt x="119" y="28"/>
                    <a:pt x="119" y="28"/>
                  </a:cubicBezTo>
                  <a:cubicBezTo>
                    <a:pt x="119" y="27"/>
                    <a:pt x="119" y="27"/>
                    <a:pt x="119" y="27"/>
                  </a:cubicBezTo>
                  <a:cubicBezTo>
                    <a:pt x="117" y="27"/>
                    <a:pt x="116" y="28"/>
                    <a:pt x="116" y="30"/>
                  </a:cubicBezTo>
                  <a:close/>
                  <a:moveTo>
                    <a:pt x="124" y="103"/>
                  </a:moveTo>
                  <a:cubicBezTo>
                    <a:pt x="124" y="103"/>
                    <a:pt x="124" y="103"/>
                    <a:pt x="124" y="103"/>
                  </a:cubicBezTo>
                  <a:cubicBezTo>
                    <a:pt x="125" y="107"/>
                    <a:pt x="126" y="109"/>
                    <a:pt x="127" y="109"/>
                  </a:cubicBezTo>
                  <a:cubicBezTo>
                    <a:pt x="127" y="108"/>
                    <a:pt x="127" y="108"/>
                    <a:pt x="127" y="108"/>
                  </a:cubicBezTo>
                  <a:cubicBezTo>
                    <a:pt x="127" y="107"/>
                    <a:pt x="127" y="107"/>
                    <a:pt x="127" y="107"/>
                  </a:cubicBezTo>
                  <a:cubicBezTo>
                    <a:pt x="127" y="104"/>
                    <a:pt x="125" y="103"/>
                    <a:pt x="124" y="103"/>
                  </a:cubicBezTo>
                  <a:close/>
                  <a:moveTo>
                    <a:pt x="130" y="98"/>
                  </a:moveTo>
                  <a:cubicBezTo>
                    <a:pt x="129" y="98"/>
                    <a:pt x="129" y="98"/>
                    <a:pt x="129" y="98"/>
                  </a:cubicBezTo>
                  <a:cubicBezTo>
                    <a:pt x="129" y="99"/>
                    <a:pt x="129" y="99"/>
                    <a:pt x="129" y="99"/>
                  </a:cubicBezTo>
                  <a:cubicBezTo>
                    <a:pt x="129" y="101"/>
                    <a:pt x="132" y="107"/>
                    <a:pt x="138" y="118"/>
                  </a:cubicBezTo>
                  <a:cubicBezTo>
                    <a:pt x="140" y="119"/>
                    <a:pt x="140" y="119"/>
                    <a:pt x="140" y="119"/>
                  </a:cubicBezTo>
                  <a:cubicBezTo>
                    <a:pt x="141" y="118"/>
                    <a:pt x="141" y="118"/>
                    <a:pt x="141" y="118"/>
                  </a:cubicBezTo>
                  <a:cubicBezTo>
                    <a:pt x="138" y="113"/>
                    <a:pt x="136" y="108"/>
                    <a:pt x="133" y="102"/>
                  </a:cubicBezTo>
                  <a:lnTo>
                    <a:pt x="130" y="98"/>
                  </a:lnTo>
                  <a:close/>
                  <a:moveTo>
                    <a:pt x="130" y="124"/>
                  </a:moveTo>
                  <a:cubicBezTo>
                    <a:pt x="130" y="125"/>
                    <a:pt x="130" y="125"/>
                    <a:pt x="130" y="125"/>
                  </a:cubicBezTo>
                  <a:cubicBezTo>
                    <a:pt x="131" y="126"/>
                    <a:pt x="131" y="126"/>
                    <a:pt x="131" y="126"/>
                  </a:cubicBezTo>
                  <a:cubicBezTo>
                    <a:pt x="132" y="126"/>
                    <a:pt x="132" y="126"/>
                    <a:pt x="132" y="126"/>
                  </a:cubicBezTo>
                  <a:cubicBezTo>
                    <a:pt x="133" y="126"/>
                    <a:pt x="134" y="125"/>
                    <a:pt x="136" y="122"/>
                  </a:cubicBezTo>
                  <a:cubicBezTo>
                    <a:pt x="136" y="122"/>
                    <a:pt x="136" y="122"/>
                    <a:pt x="136" y="122"/>
                  </a:cubicBezTo>
                  <a:cubicBezTo>
                    <a:pt x="136" y="122"/>
                    <a:pt x="135" y="121"/>
                    <a:pt x="132" y="120"/>
                  </a:cubicBezTo>
                  <a:cubicBezTo>
                    <a:pt x="131" y="120"/>
                    <a:pt x="130" y="121"/>
                    <a:pt x="130" y="12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9642" tIns="44821" rIns="89642" bIns="44821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23" name="Freeform 21"/>
            <p:cNvSpPr>
              <a:spLocks noEditPoints="1"/>
            </p:cNvSpPr>
            <p:nvPr/>
          </p:nvSpPr>
          <p:spPr bwMode="auto">
            <a:xfrm>
              <a:off x="5611813" y="3308351"/>
              <a:ext cx="96838" cy="101600"/>
            </a:xfrm>
            <a:custGeom>
              <a:avLst/>
              <a:gdLst>
                <a:gd name="T0" fmla="*/ 105 w 124"/>
                <a:gd name="T1" fmla="*/ 19 h 130"/>
                <a:gd name="T2" fmla="*/ 113 w 124"/>
                <a:gd name="T3" fmla="*/ 33 h 130"/>
                <a:gd name="T4" fmla="*/ 119 w 124"/>
                <a:gd name="T5" fmla="*/ 41 h 130"/>
                <a:gd name="T6" fmla="*/ 123 w 124"/>
                <a:gd name="T7" fmla="*/ 57 h 130"/>
                <a:gd name="T8" fmla="*/ 77 w 124"/>
                <a:gd name="T9" fmla="*/ 129 h 130"/>
                <a:gd name="T10" fmla="*/ 5 w 124"/>
                <a:gd name="T11" fmla="*/ 91 h 130"/>
                <a:gd name="T12" fmla="*/ 43 w 124"/>
                <a:gd name="T13" fmla="*/ 6 h 130"/>
                <a:gd name="T14" fmla="*/ 4 w 124"/>
                <a:gd name="T15" fmla="*/ 79 h 130"/>
                <a:gd name="T16" fmla="*/ 10 w 124"/>
                <a:gd name="T17" fmla="*/ 88 h 130"/>
                <a:gd name="T18" fmla="*/ 14 w 124"/>
                <a:gd name="T19" fmla="*/ 100 h 130"/>
                <a:gd name="T20" fmla="*/ 14 w 124"/>
                <a:gd name="T21" fmla="*/ 46 h 130"/>
                <a:gd name="T22" fmla="*/ 17 w 124"/>
                <a:gd name="T23" fmla="*/ 39 h 130"/>
                <a:gd name="T24" fmla="*/ 18 w 124"/>
                <a:gd name="T25" fmla="*/ 70 h 130"/>
                <a:gd name="T26" fmla="*/ 19 w 124"/>
                <a:gd name="T27" fmla="*/ 71 h 130"/>
                <a:gd name="T28" fmla="*/ 19 w 124"/>
                <a:gd name="T29" fmla="*/ 105 h 130"/>
                <a:gd name="T30" fmla="*/ 20 w 124"/>
                <a:gd name="T31" fmla="*/ 105 h 130"/>
                <a:gd name="T32" fmla="*/ 40 w 124"/>
                <a:gd name="T33" fmla="*/ 104 h 130"/>
                <a:gd name="T34" fmla="*/ 88 w 124"/>
                <a:gd name="T35" fmla="*/ 101 h 130"/>
                <a:gd name="T36" fmla="*/ 101 w 124"/>
                <a:gd name="T37" fmla="*/ 48 h 130"/>
                <a:gd name="T38" fmla="*/ 43 w 124"/>
                <a:gd name="T39" fmla="*/ 31 h 130"/>
                <a:gd name="T40" fmla="*/ 25 w 124"/>
                <a:gd name="T41" fmla="*/ 114 h 130"/>
                <a:gd name="T42" fmla="*/ 38 w 124"/>
                <a:gd name="T43" fmla="*/ 118 h 130"/>
                <a:gd name="T44" fmla="*/ 28 w 124"/>
                <a:gd name="T45" fmla="*/ 39 h 130"/>
                <a:gd name="T46" fmla="*/ 27 w 124"/>
                <a:gd name="T47" fmla="*/ 38 h 130"/>
                <a:gd name="T48" fmla="*/ 45 w 124"/>
                <a:gd name="T49" fmla="*/ 10 h 130"/>
                <a:gd name="T50" fmla="*/ 66 w 124"/>
                <a:gd name="T51" fmla="*/ 6 h 130"/>
                <a:gd name="T52" fmla="*/ 37 w 124"/>
                <a:gd name="T53" fmla="*/ 21 h 130"/>
                <a:gd name="T54" fmla="*/ 32 w 124"/>
                <a:gd name="T55" fmla="*/ 32 h 130"/>
                <a:gd name="T56" fmla="*/ 37 w 124"/>
                <a:gd name="T57" fmla="*/ 121 h 130"/>
                <a:gd name="T58" fmla="*/ 40 w 124"/>
                <a:gd name="T59" fmla="*/ 120 h 130"/>
                <a:gd name="T60" fmla="*/ 42 w 124"/>
                <a:gd name="T61" fmla="*/ 118 h 130"/>
                <a:gd name="T62" fmla="*/ 42 w 124"/>
                <a:gd name="T63" fmla="*/ 117 h 130"/>
                <a:gd name="T64" fmla="*/ 68 w 124"/>
                <a:gd name="T65" fmla="*/ 13 h 130"/>
                <a:gd name="T66" fmla="*/ 50 w 124"/>
                <a:gd name="T67" fmla="*/ 24 h 130"/>
                <a:gd name="T68" fmla="*/ 73 w 124"/>
                <a:gd name="T69" fmla="*/ 21 h 130"/>
                <a:gd name="T70" fmla="*/ 67 w 124"/>
                <a:gd name="T71" fmla="*/ 124 h 130"/>
                <a:gd name="T72" fmla="*/ 74 w 124"/>
                <a:gd name="T73" fmla="*/ 121 h 130"/>
                <a:gd name="T74" fmla="*/ 77 w 124"/>
                <a:gd name="T75" fmla="*/ 9 h 130"/>
                <a:gd name="T76" fmla="*/ 75 w 124"/>
                <a:gd name="T77" fmla="*/ 5 h 130"/>
                <a:gd name="T78" fmla="*/ 75 w 124"/>
                <a:gd name="T79" fmla="*/ 15 h 130"/>
                <a:gd name="T80" fmla="*/ 76 w 124"/>
                <a:gd name="T81" fmla="*/ 14 h 130"/>
                <a:gd name="T82" fmla="*/ 77 w 124"/>
                <a:gd name="T83" fmla="*/ 14 h 130"/>
                <a:gd name="T84" fmla="*/ 85 w 124"/>
                <a:gd name="T85" fmla="*/ 122 h 130"/>
                <a:gd name="T86" fmla="*/ 89 w 124"/>
                <a:gd name="T87" fmla="*/ 28 h 130"/>
                <a:gd name="T88" fmla="*/ 90 w 124"/>
                <a:gd name="T89" fmla="*/ 11 h 130"/>
                <a:gd name="T90" fmla="*/ 93 w 124"/>
                <a:gd name="T91" fmla="*/ 23 h 130"/>
                <a:gd name="T92" fmla="*/ 102 w 124"/>
                <a:gd name="T93" fmla="*/ 29 h 130"/>
                <a:gd name="T94" fmla="*/ 98 w 124"/>
                <a:gd name="T95" fmla="*/ 31 h 130"/>
                <a:gd name="T96" fmla="*/ 107 w 124"/>
                <a:gd name="T97" fmla="*/ 35 h 130"/>
                <a:gd name="T98" fmla="*/ 113 w 124"/>
                <a:gd name="T99" fmla="*/ 89 h 130"/>
                <a:gd name="T100" fmla="*/ 114 w 124"/>
                <a:gd name="T101" fmla="*/ 89 h 130"/>
                <a:gd name="T102" fmla="*/ 114 w 124"/>
                <a:gd name="T103" fmla="*/ 86 h 130"/>
                <a:gd name="T104" fmla="*/ 117 w 124"/>
                <a:gd name="T105" fmla="*/ 83 h 130"/>
                <a:gd name="T106" fmla="*/ 117 w 124"/>
                <a:gd name="T107" fmla="*/ 72 h 130"/>
                <a:gd name="T108" fmla="*/ 119 w 124"/>
                <a:gd name="T109" fmla="*/ 57 h 130"/>
                <a:gd name="T110" fmla="*/ 121 w 124"/>
                <a:gd name="T111" fmla="*/ 57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24" h="130">
                  <a:moveTo>
                    <a:pt x="69" y="0"/>
                  </a:moveTo>
                  <a:cubicBezTo>
                    <a:pt x="76" y="2"/>
                    <a:pt x="76" y="2"/>
                    <a:pt x="76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88" y="7"/>
                    <a:pt x="97" y="13"/>
                    <a:pt x="105" y="19"/>
                  </a:cubicBezTo>
                  <a:cubicBezTo>
                    <a:pt x="114" y="27"/>
                    <a:pt x="118" y="33"/>
                    <a:pt x="118" y="36"/>
                  </a:cubicBezTo>
                  <a:cubicBezTo>
                    <a:pt x="118" y="36"/>
                    <a:pt x="118" y="36"/>
                    <a:pt x="118" y="36"/>
                  </a:cubicBezTo>
                  <a:cubicBezTo>
                    <a:pt x="116" y="34"/>
                    <a:pt x="115" y="33"/>
                    <a:pt x="114" y="33"/>
                  </a:cubicBezTo>
                  <a:cubicBezTo>
                    <a:pt x="113" y="33"/>
                    <a:pt x="113" y="33"/>
                    <a:pt x="113" y="33"/>
                  </a:cubicBezTo>
                  <a:cubicBezTo>
                    <a:pt x="113" y="33"/>
                    <a:pt x="113" y="33"/>
                    <a:pt x="113" y="34"/>
                  </a:cubicBezTo>
                  <a:cubicBezTo>
                    <a:pt x="113" y="36"/>
                    <a:pt x="115" y="39"/>
                    <a:pt x="117" y="44"/>
                  </a:cubicBezTo>
                  <a:cubicBezTo>
                    <a:pt x="118" y="44"/>
                    <a:pt x="118" y="44"/>
                    <a:pt x="118" y="44"/>
                  </a:cubicBezTo>
                  <a:cubicBezTo>
                    <a:pt x="118" y="44"/>
                    <a:pt x="119" y="43"/>
                    <a:pt x="119" y="41"/>
                  </a:cubicBezTo>
                  <a:cubicBezTo>
                    <a:pt x="119" y="41"/>
                    <a:pt x="119" y="41"/>
                    <a:pt x="119" y="41"/>
                  </a:cubicBezTo>
                  <a:cubicBezTo>
                    <a:pt x="120" y="41"/>
                    <a:pt x="120" y="44"/>
                    <a:pt x="121" y="48"/>
                  </a:cubicBezTo>
                  <a:cubicBezTo>
                    <a:pt x="123" y="54"/>
                    <a:pt x="123" y="54"/>
                    <a:pt x="123" y="54"/>
                  </a:cubicBezTo>
                  <a:cubicBezTo>
                    <a:pt x="123" y="57"/>
                    <a:pt x="123" y="57"/>
                    <a:pt x="123" y="57"/>
                  </a:cubicBezTo>
                  <a:cubicBezTo>
                    <a:pt x="124" y="66"/>
                    <a:pt x="124" y="66"/>
                    <a:pt x="124" y="66"/>
                  </a:cubicBezTo>
                  <a:cubicBezTo>
                    <a:pt x="123" y="70"/>
                    <a:pt x="121" y="76"/>
                    <a:pt x="120" y="83"/>
                  </a:cubicBezTo>
                  <a:cubicBezTo>
                    <a:pt x="120" y="86"/>
                    <a:pt x="112" y="98"/>
                    <a:pt x="97" y="120"/>
                  </a:cubicBezTo>
                  <a:cubicBezTo>
                    <a:pt x="90" y="126"/>
                    <a:pt x="83" y="129"/>
                    <a:pt x="77" y="129"/>
                  </a:cubicBezTo>
                  <a:cubicBezTo>
                    <a:pt x="71" y="130"/>
                    <a:pt x="64" y="130"/>
                    <a:pt x="56" y="130"/>
                  </a:cubicBezTo>
                  <a:cubicBezTo>
                    <a:pt x="51" y="130"/>
                    <a:pt x="51" y="130"/>
                    <a:pt x="51" y="130"/>
                  </a:cubicBezTo>
                  <a:cubicBezTo>
                    <a:pt x="48" y="130"/>
                    <a:pt x="41" y="128"/>
                    <a:pt x="29" y="123"/>
                  </a:cubicBezTo>
                  <a:cubicBezTo>
                    <a:pt x="13" y="109"/>
                    <a:pt x="5" y="98"/>
                    <a:pt x="5" y="91"/>
                  </a:cubicBezTo>
                  <a:cubicBezTo>
                    <a:pt x="3" y="86"/>
                    <a:pt x="1" y="82"/>
                    <a:pt x="0" y="78"/>
                  </a:cubicBezTo>
                  <a:cubicBezTo>
                    <a:pt x="0" y="76"/>
                    <a:pt x="2" y="69"/>
                    <a:pt x="6" y="56"/>
                  </a:cubicBezTo>
                  <a:cubicBezTo>
                    <a:pt x="6" y="48"/>
                    <a:pt x="8" y="43"/>
                    <a:pt x="12" y="40"/>
                  </a:cubicBezTo>
                  <a:cubicBezTo>
                    <a:pt x="20" y="22"/>
                    <a:pt x="30" y="11"/>
                    <a:pt x="43" y="6"/>
                  </a:cubicBezTo>
                  <a:cubicBezTo>
                    <a:pt x="53" y="2"/>
                    <a:pt x="62" y="0"/>
                    <a:pt x="69" y="0"/>
                  </a:cubicBezTo>
                  <a:close/>
                  <a:moveTo>
                    <a:pt x="4" y="76"/>
                  </a:moveTo>
                  <a:cubicBezTo>
                    <a:pt x="3" y="77"/>
                    <a:pt x="3" y="77"/>
                    <a:pt x="3" y="77"/>
                  </a:cubicBezTo>
                  <a:cubicBezTo>
                    <a:pt x="3" y="78"/>
                    <a:pt x="4" y="79"/>
                    <a:pt x="4" y="79"/>
                  </a:cubicBezTo>
                  <a:cubicBezTo>
                    <a:pt x="4" y="79"/>
                    <a:pt x="4" y="79"/>
                    <a:pt x="4" y="79"/>
                  </a:cubicBezTo>
                  <a:cubicBezTo>
                    <a:pt x="4" y="77"/>
                    <a:pt x="4" y="77"/>
                    <a:pt x="4" y="77"/>
                  </a:cubicBezTo>
                  <a:cubicBezTo>
                    <a:pt x="4" y="76"/>
                    <a:pt x="4" y="76"/>
                    <a:pt x="4" y="76"/>
                  </a:cubicBezTo>
                  <a:close/>
                  <a:moveTo>
                    <a:pt x="10" y="88"/>
                  </a:moveTo>
                  <a:cubicBezTo>
                    <a:pt x="9" y="89"/>
                    <a:pt x="9" y="89"/>
                    <a:pt x="9" y="89"/>
                  </a:cubicBezTo>
                  <a:cubicBezTo>
                    <a:pt x="9" y="91"/>
                    <a:pt x="9" y="91"/>
                    <a:pt x="9" y="91"/>
                  </a:cubicBezTo>
                  <a:cubicBezTo>
                    <a:pt x="9" y="96"/>
                    <a:pt x="11" y="100"/>
                    <a:pt x="14" y="100"/>
                  </a:cubicBezTo>
                  <a:cubicBezTo>
                    <a:pt x="14" y="100"/>
                    <a:pt x="14" y="100"/>
                    <a:pt x="14" y="100"/>
                  </a:cubicBezTo>
                  <a:cubicBezTo>
                    <a:pt x="14" y="100"/>
                    <a:pt x="14" y="100"/>
                    <a:pt x="14" y="100"/>
                  </a:cubicBezTo>
                  <a:cubicBezTo>
                    <a:pt x="13" y="92"/>
                    <a:pt x="12" y="88"/>
                    <a:pt x="10" y="88"/>
                  </a:cubicBezTo>
                  <a:close/>
                  <a:moveTo>
                    <a:pt x="12" y="48"/>
                  </a:moveTo>
                  <a:cubicBezTo>
                    <a:pt x="12" y="48"/>
                    <a:pt x="13" y="48"/>
                    <a:pt x="14" y="46"/>
                  </a:cubicBezTo>
                  <a:cubicBezTo>
                    <a:pt x="14" y="46"/>
                    <a:pt x="14" y="46"/>
                    <a:pt x="14" y="46"/>
                  </a:cubicBezTo>
                  <a:cubicBezTo>
                    <a:pt x="12" y="46"/>
                    <a:pt x="12" y="47"/>
                    <a:pt x="12" y="48"/>
                  </a:cubicBezTo>
                  <a:close/>
                  <a:moveTo>
                    <a:pt x="17" y="39"/>
                  </a:moveTo>
                  <a:cubicBezTo>
                    <a:pt x="17" y="39"/>
                    <a:pt x="17" y="39"/>
                    <a:pt x="17" y="39"/>
                  </a:cubicBezTo>
                  <a:cubicBezTo>
                    <a:pt x="18" y="39"/>
                    <a:pt x="18" y="39"/>
                    <a:pt x="18" y="37"/>
                  </a:cubicBezTo>
                  <a:cubicBezTo>
                    <a:pt x="18" y="37"/>
                    <a:pt x="18" y="37"/>
                    <a:pt x="18" y="37"/>
                  </a:cubicBezTo>
                  <a:cubicBezTo>
                    <a:pt x="17" y="38"/>
                    <a:pt x="17" y="38"/>
                    <a:pt x="17" y="39"/>
                  </a:cubicBezTo>
                  <a:close/>
                  <a:moveTo>
                    <a:pt x="18" y="70"/>
                  </a:moveTo>
                  <a:cubicBezTo>
                    <a:pt x="17" y="71"/>
                    <a:pt x="17" y="71"/>
                    <a:pt x="17" y="71"/>
                  </a:cubicBezTo>
                  <a:cubicBezTo>
                    <a:pt x="17" y="72"/>
                    <a:pt x="17" y="72"/>
                    <a:pt x="17" y="72"/>
                  </a:cubicBezTo>
                  <a:cubicBezTo>
                    <a:pt x="18" y="72"/>
                    <a:pt x="18" y="72"/>
                    <a:pt x="18" y="72"/>
                  </a:cubicBezTo>
                  <a:cubicBezTo>
                    <a:pt x="19" y="71"/>
                    <a:pt x="19" y="71"/>
                    <a:pt x="19" y="71"/>
                  </a:cubicBezTo>
                  <a:cubicBezTo>
                    <a:pt x="19" y="70"/>
                    <a:pt x="19" y="70"/>
                    <a:pt x="19" y="70"/>
                  </a:cubicBezTo>
                  <a:lnTo>
                    <a:pt x="18" y="70"/>
                  </a:lnTo>
                  <a:close/>
                  <a:moveTo>
                    <a:pt x="20" y="105"/>
                  </a:moveTo>
                  <a:cubicBezTo>
                    <a:pt x="19" y="105"/>
                    <a:pt x="19" y="105"/>
                    <a:pt x="19" y="105"/>
                  </a:cubicBezTo>
                  <a:cubicBezTo>
                    <a:pt x="19" y="106"/>
                    <a:pt x="19" y="106"/>
                    <a:pt x="19" y="106"/>
                  </a:cubicBezTo>
                  <a:cubicBezTo>
                    <a:pt x="21" y="108"/>
                    <a:pt x="21" y="108"/>
                    <a:pt x="21" y="108"/>
                  </a:cubicBezTo>
                  <a:cubicBezTo>
                    <a:pt x="22" y="108"/>
                    <a:pt x="22" y="108"/>
                    <a:pt x="22" y="108"/>
                  </a:cubicBezTo>
                  <a:cubicBezTo>
                    <a:pt x="22" y="107"/>
                    <a:pt x="21" y="106"/>
                    <a:pt x="20" y="105"/>
                  </a:cubicBezTo>
                  <a:close/>
                  <a:moveTo>
                    <a:pt x="22" y="81"/>
                  </a:moveTo>
                  <a:cubicBezTo>
                    <a:pt x="22" y="82"/>
                    <a:pt x="22" y="82"/>
                    <a:pt x="22" y="82"/>
                  </a:cubicBezTo>
                  <a:cubicBezTo>
                    <a:pt x="25" y="87"/>
                    <a:pt x="27" y="92"/>
                    <a:pt x="30" y="97"/>
                  </a:cubicBezTo>
                  <a:cubicBezTo>
                    <a:pt x="30" y="99"/>
                    <a:pt x="34" y="101"/>
                    <a:pt x="40" y="104"/>
                  </a:cubicBezTo>
                  <a:cubicBezTo>
                    <a:pt x="43" y="108"/>
                    <a:pt x="49" y="111"/>
                    <a:pt x="57" y="113"/>
                  </a:cubicBezTo>
                  <a:cubicBezTo>
                    <a:pt x="62" y="113"/>
                    <a:pt x="62" y="113"/>
                    <a:pt x="62" y="113"/>
                  </a:cubicBezTo>
                  <a:cubicBezTo>
                    <a:pt x="69" y="112"/>
                    <a:pt x="75" y="110"/>
                    <a:pt x="79" y="108"/>
                  </a:cubicBezTo>
                  <a:cubicBezTo>
                    <a:pt x="88" y="101"/>
                    <a:pt x="88" y="101"/>
                    <a:pt x="88" y="101"/>
                  </a:cubicBezTo>
                  <a:cubicBezTo>
                    <a:pt x="98" y="91"/>
                    <a:pt x="102" y="82"/>
                    <a:pt x="102" y="75"/>
                  </a:cubicBezTo>
                  <a:cubicBezTo>
                    <a:pt x="102" y="73"/>
                    <a:pt x="102" y="73"/>
                    <a:pt x="102" y="73"/>
                  </a:cubicBezTo>
                  <a:cubicBezTo>
                    <a:pt x="101" y="70"/>
                    <a:pt x="100" y="65"/>
                    <a:pt x="100" y="59"/>
                  </a:cubicBezTo>
                  <a:cubicBezTo>
                    <a:pt x="100" y="54"/>
                    <a:pt x="101" y="51"/>
                    <a:pt x="101" y="48"/>
                  </a:cubicBezTo>
                  <a:cubicBezTo>
                    <a:pt x="101" y="47"/>
                    <a:pt x="98" y="44"/>
                    <a:pt x="91" y="39"/>
                  </a:cubicBezTo>
                  <a:cubicBezTo>
                    <a:pt x="87" y="32"/>
                    <a:pt x="82" y="28"/>
                    <a:pt x="77" y="26"/>
                  </a:cubicBezTo>
                  <a:cubicBezTo>
                    <a:pt x="73" y="26"/>
                    <a:pt x="73" y="26"/>
                    <a:pt x="73" y="26"/>
                  </a:cubicBezTo>
                  <a:cubicBezTo>
                    <a:pt x="53" y="27"/>
                    <a:pt x="43" y="29"/>
                    <a:pt x="43" y="31"/>
                  </a:cubicBezTo>
                  <a:cubicBezTo>
                    <a:pt x="39" y="36"/>
                    <a:pt x="36" y="40"/>
                    <a:pt x="34" y="44"/>
                  </a:cubicBezTo>
                  <a:cubicBezTo>
                    <a:pt x="29" y="50"/>
                    <a:pt x="26" y="54"/>
                    <a:pt x="26" y="56"/>
                  </a:cubicBezTo>
                  <a:cubicBezTo>
                    <a:pt x="24" y="63"/>
                    <a:pt x="23" y="71"/>
                    <a:pt x="22" y="81"/>
                  </a:cubicBezTo>
                  <a:close/>
                  <a:moveTo>
                    <a:pt x="25" y="114"/>
                  </a:moveTo>
                  <a:cubicBezTo>
                    <a:pt x="23" y="114"/>
                    <a:pt x="23" y="114"/>
                    <a:pt x="23" y="114"/>
                  </a:cubicBezTo>
                  <a:cubicBezTo>
                    <a:pt x="23" y="115"/>
                    <a:pt x="23" y="115"/>
                    <a:pt x="23" y="115"/>
                  </a:cubicBezTo>
                  <a:cubicBezTo>
                    <a:pt x="25" y="117"/>
                    <a:pt x="29" y="118"/>
                    <a:pt x="35" y="118"/>
                  </a:cubicBezTo>
                  <a:cubicBezTo>
                    <a:pt x="38" y="118"/>
                    <a:pt x="38" y="118"/>
                    <a:pt x="38" y="118"/>
                  </a:cubicBezTo>
                  <a:cubicBezTo>
                    <a:pt x="37" y="117"/>
                    <a:pt x="33" y="116"/>
                    <a:pt x="25" y="114"/>
                  </a:cubicBezTo>
                  <a:close/>
                  <a:moveTo>
                    <a:pt x="27" y="38"/>
                  </a:moveTo>
                  <a:cubicBezTo>
                    <a:pt x="27" y="39"/>
                    <a:pt x="27" y="39"/>
                    <a:pt x="27" y="39"/>
                  </a:cubicBezTo>
                  <a:cubicBezTo>
                    <a:pt x="28" y="39"/>
                    <a:pt x="28" y="39"/>
                    <a:pt x="28" y="39"/>
                  </a:cubicBezTo>
                  <a:cubicBezTo>
                    <a:pt x="30" y="37"/>
                    <a:pt x="31" y="36"/>
                    <a:pt x="31" y="35"/>
                  </a:cubicBezTo>
                  <a:cubicBezTo>
                    <a:pt x="31" y="34"/>
                    <a:pt x="31" y="34"/>
                    <a:pt x="31" y="34"/>
                  </a:cubicBezTo>
                  <a:cubicBezTo>
                    <a:pt x="30" y="34"/>
                    <a:pt x="30" y="34"/>
                    <a:pt x="30" y="34"/>
                  </a:cubicBezTo>
                  <a:cubicBezTo>
                    <a:pt x="29" y="35"/>
                    <a:pt x="28" y="36"/>
                    <a:pt x="27" y="38"/>
                  </a:cubicBezTo>
                  <a:close/>
                  <a:moveTo>
                    <a:pt x="30" y="19"/>
                  </a:moveTo>
                  <a:cubicBezTo>
                    <a:pt x="30" y="20"/>
                    <a:pt x="30" y="20"/>
                    <a:pt x="30" y="20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1" y="21"/>
                    <a:pt x="36" y="17"/>
                    <a:pt x="45" y="10"/>
                  </a:cubicBezTo>
                  <a:cubicBezTo>
                    <a:pt x="47" y="9"/>
                    <a:pt x="47" y="9"/>
                    <a:pt x="47" y="9"/>
                  </a:cubicBezTo>
                  <a:cubicBezTo>
                    <a:pt x="49" y="10"/>
                    <a:pt x="49" y="10"/>
                    <a:pt x="49" y="10"/>
                  </a:cubicBezTo>
                  <a:cubicBezTo>
                    <a:pt x="60" y="9"/>
                    <a:pt x="66" y="7"/>
                    <a:pt x="66" y="6"/>
                  </a:cubicBezTo>
                  <a:cubicBezTo>
                    <a:pt x="66" y="6"/>
                    <a:pt x="66" y="6"/>
                    <a:pt x="66" y="6"/>
                  </a:cubicBezTo>
                  <a:cubicBezTo>
                    <a:pt x="62" y="5"/>
                    <a:pt x="62" y="5"/>
                    <a:pt x="62" y="5"/>
                  </a:cubicBezTo>
                  <a:cubicBezTo>
                    <a:pt x="50" y="5"/>
                    <a:pt x="40" y="10"/>
                    <a:pt x="30" y="19"/>
                  </a:cubicBezTo>
                  <a:close/>
                  <a:moveTo>
                    <a:pt x="32" y="24"/>
                  </a:moveTo>
                  <a:cubicBezTo>
                    <a:pt x="34" y="24"/>
                    <a:pt x="35" y="23"/>
                    <a:pt x="37" y="21"/>
                  </a:cubicBezTo>
                  <a:cubicBezTo>
                    <a:pt x="37" y="21"/>
                    <a:pt x="37" y="21"/>
                    <a:pt x="37" y="21"/>
                  </a:cubicBezTo>
                  <a:cubicBezTo>
                    <a:pt x="34" y="21"/>
                    <a:pt x="32" y="23"/>
                    <a:pt x="32" y="24"/>
                  </a:cubicBezTo>
                  <a:close/>
                  <a:moveTo>
                    <a:pt x="33" y="32"/>
                  </a:moveTo>
                  <a:cubicBezTo>
                    <a:pt x="32" y="32"/>
                    <a:pt x="32" y="32"/>
                    <a:pt x="32" y="32"/>
                  </a:cubicBezTo>
                  <a:cubicBezTo>
                    <a:pt x="32" y="33"/>
                    <a:pt x="32" y="33"/>
                    <a:pt x="32" y="33"/>
                  </a:cubicBezTo>
                  <a:cubicBezTo>
                    <a:pt x="33" y="33"/>
                    <a:pt x="33" y="33"/>
                    <a:pt x="33" y="33"/>
                  </a:cubicBezTo>
                  <a:cubicBezTo>
                    <a:pt x="33" y="32"/>
                    <a:pt x="33" y="32"/>
                    <a:pt x="33" y="32"/>
                  </a:cubicBezTo>
                  <a:close/>
                  <a:moveTo>
                    <a:pt x="37" y="121"/>
                  </a:moveTo>
                  <a:cubicBezTo>
                    <a:pt x="37" y="121"/>
                    <a:pt x="37" y="121"/>
                    <a:pt x="37" y="121"/>
                  </a:cubicBezTo>
                  <a:cubicBezTo>
                    <a:pt x="40" y="121"/>
                    <a:pt x="40" y="121"/>
                    <a:pt x="40" y="121"/>
                  </a:cubicBezTo>
                  <a:cubicBezTo>
                    <a:pt x="41" y="121"/>
                    <a:pt x="41" y="121"/>
                    <a:pt x="41" y="121"/>
                  </a:cubicBezTo>
                  <a:cubicBezTo>
                    <a:pt x="40" y="120"/>
                    <a:pt x="40" y="120"/>
                    <a:pt x="40" y="120"/>
                  </a:cubicBezTo>
                  <a:cubicBezTo>
                    <a:pt x="40" y="120"/>
                    <a:pt x="40" y="120"/>
                    <a:pt x="40" y="120"/>
                  </a:cubicBezTo>
                  <a:cubicBezTo>
                    <a:pt x="38" y="120"/>
                    <a:pt x="37" y="120"/>
                    <a:pt x="37" y="121"/>
                  </a:cubicBezTo>
                  <a:close/>
                  <a:moveTo>
                    <a:pt x="42" y="117"/>
                  </a:moveTo>
                  <a:cubicBezTo>
                    <a:pt x="42" y="118"/>
                    <a:pt x="42" y="118"/>
                    <a:pt x="42" y="118"/>
                  </a:cubicBezTo>
                  <a:cubicBezTo>
                    <a:pt x="42" y="119"/>
                    <a:pt x="45" y="120"/>
                    <a:pt x="50" y="120"/>
                  </a:cubicBezTo>
                  <a:cubicBezTo>
                    <a:pt x="50" y="119"/>
                    <a:pt x="50" y="119"/>
                    <a:pt x="50" y="119"/>
                  </a:cubicBezTo>
                  <a:cubicBezTo>
                    <a:pt x="50" y="119"/>
                    <a:pt x="50" y="119"/>
                    <a:pt x="50" y="119"/>
                  </a:cubicBezTo>
                  <a:cubicBezTo>
                    <a:pt x="48" y="118"/>
                    <a:pt x="45" y="117"/>
                    <a:pt x="42" y="117"/>
                  </a:cubicBezTo>
                  <a:close/>
                  <a:moveTo>
                    <a:pt x="50" y="15"/>
                  </a:moveTo>
                  <a:cubicBezTo>
                    <a:pt x="50" y="17"/>
                    <a:pt x="50" y="17"/>
                    <a:pt x="50" y="17"/>
                  </a:cubicBezTo>
                  <a:cubicBezTo>
                    <a:pt x="63" y="15"/>
                    <a:pt x="70" y="14"/>
                    <a:pt x="70" y="14"/>
                  </a:cubicBezTo>
                  <a:cubicBezTo>
                    <a:pt x="68" y="13"/>
                    <a:pt x="68" y="13"/>
                    <a:pt x="68" y="13"/>
                  </a:cubicBezTo>
                  <a:cubicBezTo>
                    <a:pt x="68" y="13"/>
                    <a:pt x="68" y="13"/>
                    <a:pt x="68" y="13"/>
                  </a:cubicBezTo>
                  <a:cubicBezTo>
                    <a:pt x="59" y="13"/>
                    <a:pt x="53" y="14"/>
                    <a:pt x="50" y="15"/>
                  </a:cubicBezTo>
                  <a:close/>
                  <a:moveTo>
                    <a:pt x="50" y="24"/>
                  </a:moveTo>
                  <a:cubicBezTo>
                    <a:pt x="50" y="24"/>
                    <a:pt x="50" y="24"/>
                    <a:pt x="50" y="24"/>
                  </a:cubicBezTo>
                  <a:cubicBezTo>
                    <a:pt x="51" y="25"/>
                    <a:pt x="51" y="25"/>
                    <a:pt x="51" y="25"/>
                  </a:cubicBezTo>
                  <a:cubicBezTo>
                    <a:pt x="54" y="25"/>
                    <a:pt x="54" y="25"/>
                    <a:pt x="54" y="25"/>
                  </a:cubicBezTo>
                  <a:cubicBezTo>
                    <a:pt x="73" y="21"/>
                    <a:pt x="73" y="21"/>
                    <a:pt x="73" y="21"/>
                  </a:cubicBezTo>
                  <a:cubicBezTo>
                    <a:pt x="73" y="21"/>
                    <a:pt x="73" y="21"/>
                    <a:pt x="73" y="21"/>
                  </a:cubicBezTo>
                  <a:cubicBezTo>
                    <a:pt x="68" y="19"/>
                    <a:pt x="68" y="19"/>
                    <a:pt x="68" y="19"/>
                  </a:cubicBezTo>
                  <a:cubicBezTo>
                    <a:pt x="56" y="21"/>
                    <a:pt x="50" y="22"/>
                    <a:pt x="50" y="24"/>
                  </a:cubicBezTo>
                  <a:close/>
                  <a:moveTo>
                    <a:pt x="67" y="123"/>
                  </a:moveTo>
                  <a:cubicBezTo>
                    <a:pt x="67" y="124"/>
                    <a:pt x="67" y="124"/>
                    <a:pt x="67" y="124"/>
                  </a:cubicBezTo>
                  <a:cubicBezTo>
                    <a:pt x="67" y="124"/>
                    <a:pt x="69" y="125"/>
                    <a:pt x="71" y="125"/>
                  </a:cubicBezTo>
                  <a:cubicBezTo>
                    <a:pt x="74" y="125"/>
                    <a:pt x="75" y="125"/>
                    <a:pt x="75" y="124"/>
                  </a:cubicBezTo>
                  <a:cubicBezTo>
                    <a:pt x="75" y="123"/>
                    <a:pt x="75" y="123"/>
                    <a:pt x="75" y="123"/>
                  </a:cubicBezTo>
                  <a:cubicBezTo>
                    <a:pt x="75" y="123"/>
                    <a:pt x="75" y="122"/>
                    <a:pt x="74" y="121"/>
                  </a:cubicBezTo>
                  <a:cubicBezTo>
                    <a:pt x="71" y="121"/>
                    <a:pt x="71" y="121"/>
                    <a:pt x="71" y="121"/>
                  </a:cubicBezTo>
                  <a:cubicBezTo>
                    <a:pt x="69" y="121"/>
                    <a:pt x="68" y="122"/>
                    <a:pt x="67" y="123"/>
                  </a:cubicBezTo>
                  <a:close/>
                  <a:moveTo>
                    <a:pt x="72" y="6"/>
                  </a:moveTo>
                  <a:cubicBezTo>
                    <a:pt x="72" y="8"/>
                    <a:pt x="74" y="9"/>
                    <a:pt x="77" y="9"/>
                  </a:cubicBezTo>
                  <a:cubicBezTo>
                    <a:pt x="80" y="9"/>
                    <a:pt x="80" y="9"/>
                    <a:pt x="80" y="9"/>
                  </a:cubicBezTo>
                  <a:cubicBezTo>
                    <a:pt x="80" y="9"/>
                    <a:pt x="80" y="9"/>
                    <a:pt x="80" y="9"/>
                  </a:cubicBezTo>
                  <a:cubicBezTo>
                    <a:pt x="80" y="8"/>
                    <a:pt x="80" y="8"/>
                    <a:pt x="80" y="8"/>
                  </a:cubicBezTo>
                  <a:cubicBezTo>
                    <a:pt x="80" y="6"/>
                    <a:pt x="79" y="5"/>
                    <a:pt x="75" y="5"/>
                  </a:cubicBezTo>
                  <a:cubicBezTo>
                    <a:pt x="73" y="5"/>
                    <a:pt x="72" y="5"/>
                    <a:pt x="72" y="6"/>
                  </a:cubicBezTo>
                  <a:close/>
                  <a:moveTo>
                    <a:pt x="72" y="17"/>
                  </a:moveTo>
                  <a:cubicBezTo>
                    <a:pt x="72" y="17"/>
                    <a:pt x="72" y="17"/>
                    <a:pt x="72" y="17"/>
                  </a:cubicBezTo>
                  <a:cubicBezTo>
                    <a:pt x="75" y="15"/>
                    <a:pt x="75" y="15"/>
                    <a:pt x="75" y="15"/>
                  </a:cubicBezTo>
                  <a:cubicBezTo>
                    <a:pt x="74" y="15"/>
                    <a:pt x="74" y="15"/>
                    <a:pt x="74" y="15"/>
                  </a:cubicBezTo>
                  <a:cubicBezTo>
                    <a:pt x="72" y="16"/>
                    <a:pt x="72" y="16"/>
                    <a:pt x="72" y="17"/>
                  </a:cubicBezTo>
                  <a:close/>
                  <a:moveTo>
                    <a:pt x="77" y="14"/>
                  </a:moveTo>
                  <a:cubicBezTo>
                    <a:pt x="76" y="14"/>
                    <a:pt x="76" y="14"/>
                    <a:pt x="76" y="14"/>
                  </a:cubicBezTo>
                  <a:cubicBezTo>
                    <a:pt x="79" y="17"/>
                    <a:pt x="82" y="18"/>
                    <a:pt x="84" y="18"/>
                  </a:cubicBezTo>
                  <a:cubicBezTo>
                    <a:pt x="84" y="18"/>
                    <a:pt x="84" y="18"/>
                    <a:pt x="84" y="18"/>
                  </a:cubicBezTo>
                  <a:cubicBezTo>
                    <a:pt x="84" y="17"/>
                    <a:pt x="84" y="17"/>
                    <a:pt x="84" y="17"/>
                  </a:cubicBezTo>
                  <a:cubicBezTo>
                    <a:pt x="81" y="15"/>
                    <a:pt x="79" y="14"/>
                    <a:pt x="77" y="14"/>
                  </a:cubicBezTo>
                  <a:close/>
                  <a:moveTo>
                    <a:pt x="81" y="125"/>
                  </a:moveTo>
                  <a:cubicBezTo>
                    <a:pt x="81" y="125"/>
                    <a:pt x="81" y="125"/>
                    <a:pt x="81" y="125"/>
                  </a:cubicBezTo>
                  <a:cubicBezTo>
                    <a:pt x="84" y="124"/>
                    <a:pt x="86" y="123"/>
                    <a:pt x="86" y="123"/>
                  </a:cubicBezTo>
                  <a:cubicBezTo>
                    <a:pt x="85" y="122"/>
                    <a:pt x="85" y="122"/>
                    <a:pt x="85" y="122"/>
                  </a:cubicBezTo>
                  <a:cubicBezTo>
                    <a:pt x="83" y="123"/>
                    <a:pt x="82" y="124"/>
                    <a:pt x="81" y="125"/>
                  </a:cubicBezTo>
                  <a:close/>
                  <a:moveTo>
                    <a:pt x="85" y="26"/>
                  </a:moveTo>
                  <a:cubicBezTo>
                    <a:pt x="86" y="28"/>
                    <a:pt x="87" y="28"/>
                    <a:pt x="89" y="28"/>
                  </a:cubicBezTo>
                  <a:cubicBezTo>
                    <a:pt x="89" y="28"/>
                    <a:pt x="89" y="28"/>
                    <a:pt x="89" y="28"/>
                  </a:cubicBezTo>
                  <a:cubicBezTo>
                    <a:pt x="89" y="27"/>
                    <a:pt x="89" y="27"/>
                    <a:pt x="89" y="27"/>
                  </a:cubicBezTo>
                  <a:cubicBezTo>
                    <a:pt x="89" y="26"/>
                    <a:pt x="88" y="25"/>
                    <a:pt x="87" y="25"/>
                  </a:cubicBezTo>
                  <a:cubicBezTo>
                    <a:pt x="86" y="25"/>
                    <a:pt x="85" y="26"/>
                    <a:pt x="85" y="26"/>
                  </a:cubicBezTo>
                  <a:close/>
                  <a:moveTo>
                    <a:pt x="90" y="11"/>
                  </a:moveTo>
                  <a:cubicBezTo>
                    <a:pt x="89" y="12"/>
                    <a:pt x="89" y="12"/>
                    <a:pt x="89" y="12"/>
                  </a:cubicBezTo>
                  <a:cubicBezTo>
                    <a:pt x="91" y="14"/>
                    <a:pt x="93" y="16"/>
                    <a:pt x="94" y="16"/>
                  </a:cubicBezTo>
                  <a:cubicBezTo>
                    <a:pt x="94" y="14"/>
                    <a:pt x="93" y="12"/>
                    <a:pt x="90" y="11"/>
                  </a:cubicBezTo>
                  <a:close/>
                  <a:moveTo>
                    <a:pt x="93" y="23"/>
                  </a:moveTo>
                  <a:cubicBezTo>
                    <a:pt x="93" y="23"/>
                    <a:pt x="93" y="23"/>
                    <a:pt x="93" y="23"/>
                  </a:cubicBezTo>
                  <a:cubicBezTo>
                    <a:pt x="94" y="25"/>
                    <a:pt x="96" y="27"/>
                    <a:pt x="101" y="29"/>
                  </a:cubicBezTo>
                  <a:cubicBezTo>
                    <a:pt x="101" y="29"/>
                    <a:pt x="101" y="29"/>
                    <a:pt x="101" y="29"/>
                  </a:cubicBezTo>
                  <a:cubicBezTo>
                    <a:pt x="102" y="29"/>
                    <a:pt x="102" y="29"/>
                    <a:pt x="102" y="29"/>
                  </a:cubicBezTo>
                  <a:cubicBezTo>
                    <a:pt x="102" y="28"/>
                    <a:pt x="102" y="28"/>
                    <a:pt x="102" y="28"/>
                  </a:cubicBezTo>
                  <a:cubicBezTo>
                    <a:pt x="101" y="27"/>
                    <a:pt x="98" y="25"/>
                    <a:pt x="93" y="23"/>
                  </a:cubicBezTo>
                  <a:close/>
                  <a:moveTo>
                    <a:pt x="99" y="31"/>
                  </a:moveTo>
                  <a:cubicBezTo>
                    <a:pt x="98" y="31"/>
                    <a:pt x="98" y="31"/>
                    <a:pt x="98" y="31"/>
                  </a:cubicBezTo>
                  <a:cubicBezTo>
                    <a:pt x="99" y="33"/>
                    <a:pt x="102" y="35"/>
                    <a:pt x="105" y="36"/>
                  </a:cubicBezTo>
                  <a:cubicBezTo>
                    <a:pt x="107" y="36"/>
                    <a:pt x="107" y="36"/>
                    <a:pt x="107" y="36"/>
                  </a:cubicBezTo>
                  <a:cubicBezTo>
                    <a:pt x="107" y="35"/>
                    <a:pt x="107" y="35"/>
                    <a:pt x="107" y="35"/>
                  </a:cubicBezTo>
                  <a:cubicBezTo>
                    <a:pt x="107" y="35"/>
                    <a:pt x="107" y="35"/>
                    <a:pt x="107" y="35"/>
                  </a:cubicBezTo>
                  <a:cubicBezTo>
                    <a:pt x="104" y="32"/>
                    <a:pt x="102" y="31"/>
                    <a:pt x="99" y="31"/>
                  </a:cubicBezTo>
                  <a:close/>
                  <a:moveTo>
                    <a:pt x="110" y="93"/>
                  </a:moveTo>
                  <a:cubicBezTo>
                    <a:pt x="110" y="94"/>
                    <a:pt x="110" y="94"/>
                    <a:pt x="110" y="94"/>
                  </a:cubicBezTo>
                  <a:cubicBezTo>
                    <a:pt x="111" y="94"/>
                    <a:pt x="112" y="92"/>
                    <a:pt x="113" y="89"/>
                  </a:cubicBezTo>
                  <a:cubicBezTo>
                    <a:pt x="113" y="89"/>
                    <a:pt x="113" y="89"/>
                    <a:pt x="113" y="89"/>
                  </a:cubicBezTo>
                  <a:cubicBezTo>
                    <a:pt x="113" y="89"/>
                    <a:pt x="113" y="89"/>
                    <a:pt x="113" y="89"/>
                  </a:cubicBezTo>
                  <a:cubicBezTo>
                    <a:pt x="112" y="89"/>
                    <a:pt x="111" y="90"/>
                    <a:pt x="110" y="93"/>
                  </a:cubicBezTo>
                  <a:close/>
                  <a:moveTo>
                    <a:pt x="114" y="89"/>
                  </a:moveTo>
                  <a:cubicBezTo>
                    <a:pt x="115" y="89"/>
                    <a:pt x="115" y="89"/>
                    <a:pt x="115" y="89"/>
                  </a:cubicBezTo>
                  <a:cubicBezTo>
                    <a:pt x="116" y="89"/>
                    <a:pt x="116" y="89"/>
                    <a:pt x="116" y="89"/>
                  </a:cubicBezTo>
                  <a:cubicBezTo>
                    <a:pt x="116" y="87"/>
                    <a:pt x="116" y="86"/>
                    <a:pt x="115" y="86"/>
                  </a:cubicBezTo>
                  <a:cubicBezTo>
                    <a:pt x="114" y="86"/>
                    <a:pt x="114" y="86"/>
                    <a:pt x="114" y="86"/>
                  </a:cubicBezTo>
                  <a:cubicBezTo>
                    <a:pt x="114" y="84"/>
                    <a:pt x="114" y="84"/>
                    <a:pt x="114" y="84"/>
                  </a:cubicBezTo>
                  <a:lnTo>
                    <a:pt x="114" y="89"/>
                  </a:lnTo>
                  <a:close/>
                  <a:moveTo>
                    <a:pt x="116" y="75"/>
                  </a:moveTo>
                  <a:cubicBezTo>
                    <a:pt x="116" y="80"/>
                    <a:pt x="117" y="82"/>
                    <a:pt x="117" y="83"/>
                  </a:cubicBezTo>
                  <a:cubicBezTo>
                    <a:pt x="118" y="83"/>
                    <a:pt x="118" y="83"/>
                    <a:pt x="118" y="83"/>
                  </a:cubicBezTo>
                  <a:cubicBezTo>
                    <a:pt x="118" y="81"/>
                    <a:pt x="119" y="79"/>
                    <a:pt x="120" y="77"/>
                  </a:cubicBezTo>
                  <a:cubicBezTo>
                    <a:pt x="120" y="76"/>
                    <a:pt x="120" y="76"/>
                    <a:pt x="120" y="76"/>
                  </a:cubicBezTo>
                  <a:cubicBezTo>
                    <a:pt x="117" y="72"/>
                    <a:pt x="117" y="72"/>
                    <a:pt x="117" y="72"/>
                  </a:cubicBezTo>
                  <a:cubicBezTo>
                    <a:pt x="117" y="72"/>
                    <a:pt x="117" y="72"/>
                    <a:pt x="117" y="72"/>
                  </a:cubicBezTo>
                  <a:cubicBezTo>
                    <a:pt x="116" y="72"/>
                    <a:pt x="116" y="73"/>
                    <a:pt x="116" y="75"/>
                  </a:cubicBezTo>
                  <a:close/>
                  <a:moveTo>
                    <a:pt x="120" y="56"/>
                  </a:moveTo>
                  <a:cubicBezTo>
                    <a:pt x="119" y="57"/>
                    <a:pt x="119" y="57"/>
                    <a:pt x="119" y="57"/>
                  </a:cubicBezTo>
                  <a:cubicBezTo>
                    <a:pt x="119" y="58"/>
                    <a:pt x="119" y="58"/>
                    <a:pt x="119" y="58"/>
                  </a:cubicBezTo>
                  <a:cubicBezTo>
                    <a:pt x="120" y="59"/>
                    <a:pt x="120" y="59"/>
                    <a:pt x="120" y="59"/>
                  </a:cubicBezTo>
                  <a:cubicBezTo>
                    <a:pt x="121" y="58"/>
                    <a:pt x="121" y="58"/>
                    <a:pt x="121" y="58"/>
                  </a:cubicBezTo>
                  <a:cubicBezTo>
                    <a:pt x="121" y="57"/>
                    <a:pt x="121" y="57"/>
                    <a:pt x="121" y="57"/>
                  </a:cubicBezTo>
                  <a:cubicBezTo>
                    <a:pt x="120" y="56"/>
                    <a:pt x="120" y="56"/>
                    <a:pt x="120" y="5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9642" tIns="44821" rIns="89642" bIns="44821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24" name="Freeform 22"/>
            <p:cNvSpPr>
              <a:spLocks noEditPoints="1"/>
            </p:cNvSpPr>
            <p:nvPr/>
          </p:nvSpPr>
          <p:spPr bwMode="auto">
            <a:xfrm>
              <a:off x="5711826" y="3302001"/>
              <a:ext cx="153988" cy="103188"/>
            </a:xfrm>
            <a:custGeom>
              <a:avLst/>
              <a:gdLst>
                <a:gd name="T0" fmla="*/ 94 w 197"/>
                <a:gd name="T1" fmla="*/ 23 h 133"/>
                <a:gd name="T2" fmla="*/ 183 w 197"/>
                <a:gd name="T3" fmla="*/ 107 h 133"/>
                <a:gd name="T4" fmla="*/ 151 w 197"/>
                <a:gd name="T5" fmla="*/ 133 h 133"/>
                <a:gd name="T6" fmla="*/ 144 w 197"/>
                <a:gd name="T7" fmla="*/ 114 h 133"/>
                <a:gd name="T8" fmla="*/ 147 w 197"/>
                <a:gd name="T9" fmla="*/ 48 h 133"/>
                <a:gd name="T10" fmla="*/ 105 w 197"/>
                <a:gd name="T11" fmla="*/ 93 h 133"/>
                <a:gd name="T12" fmla="*/ 75 w 197"/>
                <a:gd name="T13" fmla="*/ 108 h 133"/>
                <a:gd name="T14" fmla="*/ 87 w 197"/>
                <a:gd name="T15" fmla="*/ 45 h 133"/>
                <a:gd name="T16" fmla="*/ 46 w 197"/>
                <a:gd name="T17" fmla="*/ 110 h 133"/>
                <a:gd name="T18" fmla="*/ 38 w 197"/>
                <a:gd name="T19" fmla="*/ 131 h 133"/>
                <a:gd name="T20" fmla="*/ 24 w 197"/>
                <a:gd name="T21" fmla="*/ 28 h 133"/>
                <a:gd name="T22" fmla="*/ 2 w 197"/>
                <a:gd name="T23" fmla="*/ 8 h 133"/>
                <a:gd name="T24" fmla="*/ 7 w 197"/>
                <a:gd name="T25" fmla="*/ 113 h 133"/>
                <a:gd name="T26" fmla="*/ 13 w 197"/>
                <a:gd name="T27" fmla="*/ 11 h 133"/>
                <a:gd name="T28" fmla="*/ 11 w 197"/>
                <a:gd name="T29" fmla="*/ 115 h 133"/>
                <a:gd name="T30" fmla="*/ 12 w 197"/>
                <a:gd name="T31" fmla="*/ 120 h 133"/>
                <a:gd name="T32" fmla="*/ 24 w 197"/>
                <a:gd name="T33" fmla="*/ 120 h 133"/>
                <a:gd name="T34" fmla="*/ 19 w 197"/>
                <a:gd name="T35" fmla="*/ 5 h 133"/>
                <a:gd name="T36" fmla="*/ 24 w 197"/>
                <a:gd name="T37" fmla="*/ 114 h 133"/>
                <a:gd name="T38" fmla="*/ 27 w 197"/>
                <a:gd name="T39" fmla="*/ 106 h 133"/>
                <a:gd name="T40" fmla="*/ 31 w 197"/>
                <a:gd name="T41" fmla="*/ 14 h 133"/>
                <a:gd name="T42" fmla="*/ 32 w 197"/>
                <a:gd name="T43" fmla="*/ 54 h 133"/>
                <a:gd name="T44" fmla="*/ 32 w 197"/>
                <a:gd name="T45" fmla="*/ 56 h 133"/>
                <a:gd name="T46" fmla="*/ 38 w 197"/>
                <a:gd name="T47" fmla="*/ 109 h 133"/>
                <a:gd name="T48" fmla="*/ 40 w 197"/>
                <a:gd name="T49" fmla="*/ 9 h 133"/>
                <a:gd name="T50" fmla="*/ 40 w 197"/>
                <a:gd name="T51" fmla="*/ 40 h 133"/>
                <a:gd name="T52" fmla="*/ 41 w 197"/>
                <a:gd name="T53" fmla="*/ 3 h 133"/>
                <a:gd name="T54" fmla="*/ 40 w 197"/>
                <a:gd name="T55" fmla="*/ 54 h 133"/>
                <a:gd name="T56" fmla="*/ 40 w 197"/>
                <a:gd name="T57" fmla="*/ 117 h 133"/>
                <a:gd name="T58" fmla="*/ 47 w 197"/>
                <a:gd name="T59" fmla="*/ 124 h 133"/>
                <a:gd name="T60" fmla="*/ 44 w 197"/>
                <a:gd name="T61" fmla="*/ 16 h 133"/>
                <a:gd name="T62" fmla="*/ 43 w 197"/>
                <a:gd name="T63" fmla="*/ 23 h 133"/>
                <a:gd name="T64" fmla="*/ 44 w 197"/>
                <a:gd name="T65" fmla="*/ 118 h 133"/>
                <a:gd name="T66" fmla="*/ 49 w 197"/>
                <a:gd name="T67" fmla="*/ 113 h 133"/>
                <a:gd name="T68" fmla="*/ 76 w 197"/>
                <a:gd name="T69" fmla="*/ 19 h 133"/>
                <a:gd name="T70" fmla="*/ 73 w 197"/>
                <a:gd name="T71" fmla="*/ 24 h 133"/>
                <a:gd name="T72" fmla="*/ 77 w 197"/>
                <a:gd name="T73" fmla="*/ 10 h 133"/>
                <a:gd name="T74" fmla="*/ 78 w 197"/>
                <a:gd name="T75" fmla="*/ 19 h 133"/>
                <a:gd name="T76" fmla="*/ 82 w 197"/>
                <a:gd name="T77" fmla="*/ 24 h 133"/>
                <a:gd name="T78" fmla="*/ 89 w 197"/>
                <a:gd name="T79" fmla="*/ 79 h 133"/>
                <a:gd name="T80" fmla="*/ 92 w 197"/>
                <a:gd name="T81" fmla="*/ 39 h 133"/>
                <a:gd name="T82" fmla="*/ 93 w 197"/>
                <a:gd name="T83" fmla="*/ 117 h 133"/>
                <a:gd name="T84" fmla="*/ 99 w 197"/>
                <a:gd name="T85" fmla="*/ 106 h 133"/>
                <a:gd name="T86" fmla="*/ 97 w 197"/>
                <a:gd name="T87" fmla="*/ 27 h 133"/>
                <a:gd name="T88" fmla="*/ 98 w 197"/>
                <a:gd name="T89" fmla="*/ 100 h 133"/>
                <a:gd name="T90" fmla="*/ 109 w 197"/>
                <a:gd name="T91" fmla="*/ 23 h 133"/>
                <a:gd name="T92" fmla="*/ 124 w 197"/>
                <a:gd name="T93" fmla="*/ 13 h 133"/>
                <a:gd name="T94" fmla="*/ 130 w 197"/>
                <a:gd name="T95" fmla="*/ 23 h 133"/>
                <a:gd name="T96" fmla="*/ 134 w 197"/>
                <a:gd name="T97" fmla="*/ 12 h 133"/>
                <a:gd name="T98" fmla="*/ 141 w 197"/>
                <a:gd name="T99" fmla="*/ 32 h 133"/>
                <a:gd name="T100" fmla="*/ 154 w 197"/>
                <a:gd name="T101" fmla="*/ 27 h 133"/>
                <a:gd name="T102" fmla="*/ 154 w 197"/>
                <a:gd name="T103" fmla="*/ 121 h 133"/>
                <a:gd name="T104" fmla="*/ 159 w 197"/>
                <a:gd name="T105" fmla="*/ 43 h 133"/>
                <a:gd name="T106" fmla="*/ 163 w 197"/>
                <a:gd name="T107" fmla="*/ 82 h 133"/>
                <a:gd name="T108" fmla="*/ 163 w 197"/>
                <a:gd name="T109" fmla="*/ 94 h 133"/>
                <a:gd name="T110" fmla="*/ 168 w 197"/>
                <a:gd name="T111" fmla="*/ 54 h 133"/>
                <a:gd name="T112" fmla="*/ 166 w 197"/>
                <a:gd name="T113" fmla="*/ 101 h 133"/>
                <a:gd name="T114" fmla="*/ 174 w 197"/>
                <a:gd name="T115" fmla="*/ 115 h 133"/>
                <a:gd name="T116" fmla="*/ 174 w 197"/>
                <a:gd name="T117" fmla="*/ 105 h 133"/>
                <a:gd name="T118" fmla="*/ 181 w 197"/>
                <a:gd name="T119" fmla="*/ 113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97" h="133">
                  <a:moveTo>
                    <a:pt x="42" y="0"/>
                  </a:moveTo>
                  <a:cubicBezTo>
                    <a:pt x="44" y="0"/>
                    <a:pt x="45" y="1"/>
                    <a:pt x="45" y="1"/>
                  </a:cubicBezTo>
                  <a:cubicBezTo>
                    <a:pt x="44" y="3"/>
                    <a:pt x="44" y="3"/>
                    <a:pt x="44" y="3"/>
                  </a:cubicBezTo>
                  <a:cubicBezTo>
                    <a:pt x="44" y="3"/>
                    <a:pt x="44" y="3"/>
                    <a:pt x="44" y="3"/>
                  </a:cubicBezTo>
                  <a:cubicBezTo>
                    <a:pt x="45" y="3"/>
                    <a:pt x="45" y="3"/>
                    <a:pt x="45" y="3"/>
                  </a:cubicBezTo>
                  <a:cubicBezTo>
                    <a:pt x="58" y="3"/>
                    <a:pt x="58" y="3"/>
                    <a:pt x="58" y="3"/>
                  </a:cubicBezTo>
                  <a:cubicBezTo>
                    <a:pt x="73" y="3"/>
                    <a:pt x="83" y="6"/>
                    <a:pt x="88" y="14"/>
                  </a:cubicBezTo>
                  <a:cubicBezTo>
                    <a:pt x="91" y="19"/>
                    <a:pt x="94" y="22"/>
                    <a:pt x="94" y="23"/>
                  </a:cubicBezTo>
                  <a:cubicBezTo>
                    <a:pt x="95" y="23"/>
                    <a:pt x="95" y="23"/>
                    <a:pt x="95" y="23"/>
                  </a:cubicBezTo>
                  <a:cubicBezTo>
                    <a:pt x="97" y="23"/>
                    <a:pt x="106" y="18"/>
                    <a:pt x="124" y="9"/>
                  </a:cubicBezTo>
                  <a:cubicBezTo>
                    <a:pt x="126" y="8"/>
                    <a:pt x="128" y="7"/>
                    <a:pt x="130" y="7"/>
                  </a:cubicBezTo>
                  <a:cubicBezTo>
                    <a:pt x="137" y="7"/>
                    <a:pt x="144" y="10"/>
                    <a:pt x="152" y="15"/>
                  </a:cubicBezTo>
                  <a:cubicBezTo>
                    <a:pt x="166" y="27"/>
                    <a:pt x="173" y="37"/>
                    <a:pt x="173" y="45"/>
                  </a:cubicBezTo>
                  <a:cubicBezTo>
                    <a:pt x="175" y="48"/>
                    <a:pt x="178" y="65"/>
                    <a:pt x="181" y="97"/>
                  </a:cubicBezTo>
                  <a:cubicBezTo>
                    <a:pt x="181" y="104"/>
                    <a:pt x="181" y="104"/>
                    <a:pt x="181" y="104"/>
                  </a:cubicBezTo>
                  <a:cubicBezTo>
                    <a:pt x="181" y="106"/>
                    <a:pt x="182" y="107"/>
                    <a:pt x="183" y="107"/>
                  </a:cubicBezTo>
                  <a:cubicBezTo>
                    <a:pt x="184" y="107"/>
                    <a:pt x="184" y="107"/>
                    <a:pt x="184" y="107"/>
                  </a:cubicBezTo>
                  <a:cubicBezTo>
                    <a:pt x="185" y="107"/>
                    <a:pt x="188" y="106"/>
                    <a:pt x="192" y="105"/>
                  </a:cubicBezTo>
                  <a:cubicBezTo>
                    <a:pt x="195" y="105"/>
                    <a:pt x="196" y="110"/>
                    <a:pt x="196" y="120"/>
                  </a:cubicBezTo>
                  <a:cubicBezTo>
                    <a:pt x="196" y="125"/>
                    <a:pt x="197" y="129"/>
                    <a:pt x="197" y="132"/>
                  </a:cubicBezTo>
                  <a:cubicBezTo>
                    <a:pt x="193" y="132"/>
                    <a:pt x="193" y="132"/>
                    <a:pt x="193" y="132"/>
                  </a:cubicBezTo>
                  <a:cubicBezTo>
                    <a:pt x="186" y="133"/>
                    <a:pt x="179" y="133"/>
                    <a:pt x="174" y="133"/>
                  </a:cubicBezTo>
                  <a:cubicBezTo>
                    <a:pt x="166" y="132"/>
                    <a:pt x="166" y="132"/>
                    <a:pt x="166" y="132"/>
                  </a:cubicBezTo>
                  <a:cubicBezTo>
                    <a:pt x="151" y="133"/>
                    <a:pt x="151" y="133"/>
                    <a:pt x="151" y="133"/>
                  </a:cubicBezTo>
                  <a:cubicBezTo>
                    <a:pt x="148" y="133"/>
                    <a:pt x="148" y="133"/>
                    <a:pt x="148" y="133"/>
                  </a:cubicBezTo>
                  <a:cubicBezTo>
                    <a:pt x="148" y="133"/>
                    <a:pt x="148" y="132"/>
                    <a:pt x="148" y="131"/>
                  </a:cubicBezTo>
                  <a:cubicBezTo>
                    <a:pt x="144" y="127"/>
                    <a:pt x="144" y="127"/>
                    <a:pt x="144" y="127"/>
                  </a:cubicBezTo>
                  <a:cubicBezTo>
                    <a:pt x="144" y="127"/>
                    <a:pt x="144" y="127"/>
                    <a:pt x="144" y="127"/>
                  </a:cubicBezTo>
                  <a:cubicBezTo>
                    <a:pt x="145" y="125"/>
                    <a:pt x="145" y="125"/>
                    <a:pt x="145" y="125"/>
                  </a:cubicBezTo>
                  <a:cubicBezTo>
                    <a:pt x="145" y="124"/>
                    <a:pt x="145" y="124"/>
                    <a:pt x="145" y="124"/>
                  </a:cubicBezTo>
                  <a:cubicBezTo>
                    <a:pt x="144" y="117"/>
                    <a:pt x="144" y="117"/>
                    <a:pt x="144" y="117"/>
                  </a:cubicBezTo>
                  <a:cubicBezTo>
                    <a:pt x="144" y="114"/>
                    <a:pt x="144" y="114"/>
                    <a:pt x="144" y="114"/>
                  </a:cubicBezTo>
                  <a:cubicBezTo>
                    <a:pt x="144" y="112"/>
                    <a:pt x="146" y="111"/>
                    <a:pt x="149" y="111"/>
                  </a:cubicBezTo>
                  <a:cubicBezTo>
                    <a:pt x="155" y="111"/>
                    <a:pt x="158" y="109"/>
                    <a:pt x="157" y="104"/>
                  </a:cubicBezTo>
                  <a:cubicBezTo>
                    <a:pt x="157" y="90"/>
                    <a:pt x="157" y="80"/>
                    <a:pt x="158" y="74"/>
                  </a:cubicBezTo>
                  <a:cubicBezTo>
                    <a:pt x="158" y="73"/>
                    <a:pt x="158" y="73"/>
                    <a:pt x="158" y="73"/>
                  </a:cubicBezTo>
                  <a:cubicBezTo>
                    <a:pt x="158" y="58"/>
                    <a:pt x="158" y="58"/>
                    <a:pt x="158" y="58"/>
                  </a:cubicBezTo>
                  <a:cubicBezTo>
                    <a:pt x="158" y="55"/>
                    <a:pt x="156" y="52"/>
                    <a:pt x="151" y="48"/>
                  </a:cubicBezTo>
                  <a:cubicBezTo>
                    <a:pt x="149" y="48"/>
                    <a:pt x="149" y="48"/>
                    <a:pt x="149" y="48"/>
                  </a:cubicBezTo>
                  <a:cubicBezTo>
                    <a:pt x="147" y="48"/>
                    <a:pt x="147" y="48"/>
                    <a:pt x="147" y="48"/>
                  </a:cubicBezTo>
                  <a:cubicBezTo>
                    <a:pt x="145" y="49"/>
                    <a:pt x="145" y="49"/>
                    <a:pt x="145" y="49"/>
                  </a:cubicBezTo>
                  <a:cubicBezTo>
                    <a:pt x="145" y="49"/>
                    <a:pt x="144" y="48"/>
                    <a:pt x="144" y="46"/>
                  </a:cubicBezTo>
                  <a:cubicBezTo>
                    <a:pt x="141" y="41"/>
                    <a:pt x="134" y="39"/>
                    <a:pt x="126" y="39"/>
                  </a:cubicBezTo>
                  <a:cubicBezTo>
                    <a:pt x="114" y="40"/>
                    <a:pt x="108" y="43"/>
                    <a:pt x="105" y="49"/>
                  </a:cubicBezTo>
                  <a:cubicBezTo>
                    <a:pt x="105" y="50"/>
                    <a:pt x="105" y="54"/>
                    <a:pt x="104" y="61"/>
                  </a:cubicBezTo>
                  <a:cubicBezTo>
                    <a:pt x="105" y="67"/>
                    <a:pt x="105" y="67"/>
                    <a:pt x="105" y="67"/>
                  </a:cubicBezTo>
                  <a:cubicBezTo>
                    <a:pt x="105" y="85"/>
                    <a:pt x="105" y="85"/>
                    <a:pt x="105" y="85"/>
                  </a:cubicBezTo>
                  <a:cubicBezTo>
                    <a:pt x="105" y="93"/>
                    <a:pt x="105" y="93"/>
                    <a:pt x="105" y="93"/>
                  </a:cubicBezTo>
                  <a:cubicBezTo>
                    <a:pt x="105" y="100"/>
                    <a:pt x="107" y="105"/>
                    <a:pt x="111" y="106"/>
                  </a:cubicBezTo>
                  <a:cubicBezTo>
                    <a:pt x="113" y="106"/>
                    <a:pt x="114" y="107"/>
                    <a:pt x="114" y="108"/>
                  </a:cubicBezTo>
                  <a:cubicBezTo>
                    <a:pt x="112" y="116"/>
                    <a:pt x="111" y="121"/>
                    <a:pt x="110" y="122"/>
                  </a:cubicBezTo>
                  <a:cubicBezTo>
                    <a:pt x="104" y="123"/>
                    <a:pt x="104" y="123"/>
                    <a:pt x="104" y="123"/>
                  </a:cubicBezTo>
                  <a:cubicBezTo>
                    <a:pt x="82" y="121"/>
                    <a:pt x="82" y="121"/>
                    <a:pt x="82" y="121"/>
                  </a:cubicBezTo>
                  <a:cubicBezTo>
                    <a:pt x="80" y="122"/>
                    <a:pt x="80" y="122"/>
                    <a:pt x="80" y="122"/>
                  </a:cubicBezTo>
                  <a:cubicBezTo>
                    <a:pt x="77" y="122"/>
                    <a:pt x="75" y="117"/>
                    <a:pt x="75" y="109"/>
                  </a:cubicBezTo>
                  <a:cubicBezTo>
                    <a:pt x="75" y="108"/>
                    <a:pt x="75" y="108"/>
                    <a:pt x="75" y="108"/>
                  </a:cubicBezTo>
                  <a:cubicBezTo>
                    <a:pt x="75" y="107"/>
                    <a:pt x="78" y="105"/>
                    <a:pt x="83" y="104"/>
                  </a:cubicBezTo>
                  <a:cubicBezTo>
                    <a:pt x="84" y="104"/>
                    <a:pt x="85" y="103"/>
                    <a:pt x="85" y="102"/>
                  </a:cubicBezTo>
                  <a:cubicBezTo>
                    <a:pt x="84" y="98"/>
                    <a:pt x="84" y="93"/>
                    <a:pt x="84" y="87"/>
                  </a:cubicBezTo>
                  <a:cubicBezTo>
                    <a:pt x="84" y="59"/>
                    <a:pt x="84" y="59"/>
                    <a:pt x="84" y="59"/>
                  </a:cubicBezTo>
                  <a:cubicBezTo>
                    <a:pt x="83" y="56"/>
                    <a:pt x="83" y="53"/>
                    <a:pt x="83" y="50"/>
                  </a:cubicBezTo>
                  <a:cubicBezTo>
                    <a:pt x="83" y="46"/>
                    <a:pt x="83" y="44"/>
                    <a:pt x="84" y="44"/>
                  </a:cubicBezTo>
                  <a:cubicBezTo>
                    <a:pt x="87" y="45"/>
                    <a:pt x="87" y="45"/>
                    <a:pt x="87" y="45"/>
                  </a:cubicBezTo>
                  <a:cubicBezTo>
                    <a:pt x="87" y="45"/>
                    <a:pt x="87" y="45"/>
                    <a:pt x="87" y="45"/>
                  </a:cubicBezTo>
                  <a:cubicBezTo>
                    <a:pt x="87" y="45"/>
                    <a:pt x="87" y="45"/>
                    <a:pt x="87" y="45"/>
                  </a:cubicBezTo>
                  <a:cubicBezTo>
                    <a:pt x="87" y="41"/>
                    <a:pt x="81" y="35"/>
                    <a:pt x="70" y="28"/>
                  </a:cubicBezTo>
                  <a:cubicBezTo>
                    <a:pt x="67" y="27"/>
                    <a:pt x="63" y="27"/>
                    <a:pt x="60" y="27"/>
                  </a:cubicBezTo>
                  <a:cubicBezTo>
                    <a:pt x="56" y="27"/>
                    <a:pt x="50" y="29"/>
                    <a:pt x="44" y="33"/>
                  </a:cubicBezTo>
                  <a:cubicBezTo>
                    <a:pt x="44" y="34"/>
                    <a:pt x="44" y="34"/>
                    <a:pt x="44" y="34"/>
                  </a:cubicBezTo>
                  <a:cubicBezTo>
                    <a:pt x="44" y="55"/>
                    <a:pt x="44" y="55"/>
                    <a:pt x="44" y="55"/>
                  </a:cubicBezTo>
                  <a:cubicBezTo>
                    <a:pt x="45" y="109"/>
                    <a:pt x="45" y="109"/>
                    <a:pt x="45" y="109"/>
                  </a:cubicBezTo>
                  <a:cubicBezTo>
                    <a:pt x="46" y="110"/>
                    <a:pt x="46" y="110"/>
                    <a:pt x="46" y="110"/>
                  </a:cubicBezTo>
                  <a:cubicBezTo>
                    <a:pt x="47" y="110"/>
                    <a:pt x="47" y="110"/>
                    <a:pt x="47" y="110"/>
                  </a:cubicBezTo>
                  <a:cubicBezTo>
                    <a:pt x="47" y="110"/>
                    <a:pt x="48" y="109"/>
                    <a:pt x="48" y="108"/>
                  </a:cubicBezTo>
                  <a:cubicBezTo>
                    <a:pt x="48" y="108"/>
                    <a:pt x="48" y="108"/>
                    <a:pt x="48" y="108"/>
                  </a:cubicBezTo>
                  <a:cubicBezTo>
                    <a:pt x="53" y="108"/>
                    <a:pt x="56" y="109"/>
                    <a:pt x="57" y="112"/>
                  </a:cubicBezTo>
                  <a:cubicBezTo>
                    <a:pt x="57" y="114"/>
                    <a:pt x="57" y="114"/>
                    <a:pt x="57" y="114"/>
                  </a:cubicBezTo>
                  <a:cubicBezTo>
                    <a:pt x="57" y="120"/>
                    <a:pt x="57" y="120"/>
                    <a:pt x="57" y="120"/>
                  </a:cubicBezTo>
                  <a:cubicBezTo>
                    <a:pt x="57" y="127"/>
                    <a:pt x="56" y="130"/>
                    <a:pt x="52" y="130"/>
                  </a:cubicBezTo>
                  <a:cubicBezTo>
                    <a:pt x="51" y="131"/>
                    <a:pt x="46" y="131"/>
                    <a:pt x="38" y="131"/>
                  </a:cubicBezTo>
                  <a:cubicBezTo>
                    <a:pt x="4" y="129"/>
                    <a:pt x="4" y="129"/>
                    <a:pt x="4" y="129"/>
                  </a:cubicBezTo>
                  <a:cubicBezTo>
                    <a:pt x="3" y="129"/>
                    <a:pt x="1" y="124"/>
                    <a:pt x="0" y="114"/>
                  </a:cubicBezTo>
                  <a:cubicBezTo>
                    <a:pt x="0" y="113"/>
                    <a:pt x="0" y="113"/>
                    <a:pt x="0" y="113"/>
                  </a:cubicBezTo>
                  <a:cubicBezTo>
                    <a:pt x="0" y="112"/>
                    <a:pt x="3" y="110"/>
                    <a:pt x="10" y="108"/>
                  </a:cubicBezTo>
                  <a:cubicBezTo>
                    <a:pt x="10" y="107"/>
                    <a:pt x="14" y="106"/>
                    <a:pt x="20" y="105"/>
                  </a:cubicBezTo>
                  <a:cubicBezTo>
                    <a:pt x="22" y="104"/>
                    <a:pt x="22" y="104"/>
                    <a:pt x="22" y="102"/>
                  </a:cubicBezTo>
                  <a:cubicBezTo>
                    <a:pt x="24" y="42"/>
                    <a:pt x="24" y="42"/>
                    <a:pt x="24" y="42"/>
                  </a:cubicBezTo>
                  <a:cubicBezTo>
                    <a:pt x="24" y="28"/>
                    <a:pt x="24" y="28"/>
                    <a:pt x="24" y="28"/>
                  </a:cubicBezTo>
                  <a:cubicBezTo>
                    <a:pt x="24" y="26"/>
                    <a:pt x="23" y="26"/>
                    <a:pt x="20" y="26"/>
                  </a:cubicBezTo>
                  <a:cubicBezTo>
                    <a:pt x="16" y="26"/>
                    <a:pt x="12" y="26"/>
                    <a:pt x="8" y="27"/>
                  </a:cubicBezTo>
                  <a:cubicBezTo>
                    <a:pt x="5" y="25"/>
                    <a:pt x="3" y="24"/>
                    <a:pt x="3" y="22"/>
                  </a:cubicBezTo>
                  <a:cubicBezTo>
                    <a:pt x="5" y="21"/>
                    <a:pt x="5" y="20"/>
                    <a:pt x="5" y="18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4" y="11"/>
                    <a:pt x="3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4" y="6"/>
                    <a:pt x="5" y="4"/>
                  </a:cubicBezTo>
                  <a:cubicBezTo>
                    <a:pt x="17" y="2"/>
                    <a:pt x="29" y="1"/>
                    <a:pt x="42" y="0"/>
                  </a:cubicBezTo>
                  <a:close/>
                  <a:moveTo>
                    <a:pt x="7" y="112"/>
                  </a:moveTo>
                  <a:cubicBezTo>
                    <a:pt x="6" y="112"/>
                    <a:pt x="6" y="112"/>
                    <a:pt x="6" y="112"/>
                  </a:cubicBezTo>
                  <a:cubicBezTo>
                    <a:pt x="6" y="114"/>
                    <a:pt x="5" y="115"/>
                    <a:pt x="4" y="117"/>
                  </a:cubicBezTo>
                  <a:cubicBezTo>
                    <a:pt x="5" y="123"/>
                    <a:pt x="6" y="125"/>
                    <a:pt x="8" y="125"/>
                  </a:cubicBezTo>
                  <a:cubicBezTo>
                    <a:pt x="9" y="125"/>
                    <a:pt x="9" y="125"/>
                    <a:pt x="9" y="125"/>
                  </a:cubicBezTo>
                  <a:cubicBezTo>
                    <a:pt x="7" y="113"/>
                    <a:pt x="7" y="113"/>
                    <a:pt x="7" y="113"/>
                  </a:cubicBezTo>
                  <a:lnTo>
                    <a:pt x="7" y="112"/>
                  </a:lnTo>
                  <a:close/>
                  <a:moveTo>
                    <a:pt x="8" y="18"/>
                  </a:moveTo>
                  <a:cubicBezTo>
                    <a:pt x="8" y="20"/>
                    <a:pt x="9" y="21"/>
                    <a:pt x="12" y="21"/>
                  </a:cubicBezTo>
                  <a:cubicBezTo>
                    <a:pt x="16" y="21"/>
                    <a:pt x="20" y="20"/>
                    <a:pt x="24" y="17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3" y="16"/>
                    <a:pt x="23" y="16"/>
                    <a:pt x="23" y="16"/>
                  </a:cubicBezTo>
                  <a:cubicBezTo>
                    <a:pt x="13" y="16"/>
                    <a:pt x="8" y="17"/>
                    <a:pt x="8" y="18"/>
                  </a:cubicBezTo>
                  <a:close/>
                  <a:moveTo>
                    <a:pt x="13" y="11"/>
                  </a:moveTo>
                  <a:cubicBezTo>
                    <a:pt x="9" y="12"/>
                    <a:pt x="9" y="12"/>
                    <a:pt x="9" y="12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16" y="13"/>
                    <a:pt x="20" y="13"/>
                    <a:pt x="20" y="12"/>
                  </a:cubicBezTo>
                  <a:cubicBezTo>
                    <a:pt x="19" y="11"/>
                    <a:pt x="19" y="11"/>
                    <a:pt x="19" y="11"/>
                  </a:cubicBezTo>
                  <a:lnTo>
                    <a:pt x="13" y="11"/>
                  </a:lnTo>
                  <a:close/>
                  <a:moveTo>
                    <a:pt x="11" y="111"/>
                  </a:moveTo>
                  <a:cubicBezTo>
                    <a:pt x="11" y="115"/>
                    <a:pt x="11" y="115"/>
                    <a:pt x="11" y="115"/>
                  </a:cubicBezTo>
                  <a:cubicBezTo>
                    <a:pt x="11" y="115"/>
                    <a:pt x="11" y="115"/>
                    <a:pt x="11" y="115"/>
                  </a:cubicBezTo>
                  <a:cubicBezTo>
                    <a:pt x="13" y="113"/>
                    <a:pt x="14" y="112"/>
                    <a:pt x="16" y="111"/>
                  </a:cubicBezTo>
                  <a:cubicBezTo>
                    <a:pt x="16" y="110"/>
                    <a:pt x="16" y="110"/>
                    <a:pt x="16" y="110"/>
                  </a:cubicBezTo>
                  <a:cubicBezTo>
                    <a:pt x="14" y="110"/>
                    <a:pt x="14" y="110"/>
                    <a:pt x="14" y="110"/>
                  </a:cubicBezTo>
                  <a:cubicBezTo>
                    <a:pt x="12" y="110"/>
                    <a:pt x="12" y="110"/>
                    <a:pt x="12" y="110"/>
                  </a:cubicBezTo>
                  <a:cubicBezTo>
                    <a:pt x="11" y="110"/>
                    <a:pt x="11" y="110"/>
                    <a:pt x="11" y="111"/>
                  </a:cubicBezTo>
                  <a:close/>
                  <a:moveTo>
                    <a:pt x="12" y="120"/>
                  </a:moveTo>
                  <a:cubicBezTo>
                    <a:pt x="12" y="120"/>
                    <a:pt x="12" y="120"/>
                    <a:pt x="12" y="120"/>
                  </a:cubicBezTo>
                  <a:cubicBezTo>
                    <a:pt x="12" y="121"/>
                    <a:pt x="12" y="121"/>
                    <a:pt x="12" y="121"/>
                  </a:cubicBezTo>
                  <a:cubicBezTo>
                    <a:pt x="12" y="122"/>
                    <a:pt x="12" y="122"/>
                    <a:pt x="12" y="122"/>
                  </a:cubicBezTo>
                  <a:cubicBezTo>
                    <a:pt x="13" y="122"/>
                    <a:pt x="13" y="122"/>
                    <a:pt x="13" y="122"/>
                  </a:cubicBezTo>
                  <a:cubicBezTo>
                    <a:pt x="13" y="120"/>
                    <a:pt x="13" y="120"/>
                    <a:pt x="13" y="120"/>
                  </a:cubicBezTo>
                  <a:lnTo>
                    <a:pt x="12" y="120"/>
                  </a:lnTo>
                  <a:close/>
                  <a:moveTo>
                    <a:pt x="16" y="117"/>
                  </a:moveTo>
                  <a:cubicBezTo>
                    <a:pt x="15" y="118"/>
                    <a:pt x="15" y="118"/>
                    <a:pt x="15" y="118"/>
                  </a:cubicBezTo>
                  <a:cubicBezTo>
                    <a:pt x="15" y="120"/>
                    <a:pt x="18" y="121"/>
                    <a:pt x="24" y="120"/>
                  </a:cubicBezTo>
                  <a:cubicBezTo>
                    <a:pt x="25" y="121"/>
                    <a:pt x="26" y="121"/>
                    <a:pt x="27" y="121"/>
                  </a:cubicBezTo>
                  <a:cubicBezTo>
                    <a:pt x="31" y="121"/>
                    <a:pt x="36" y="121"/>
                    <a:pt x="40" y="120"/>
                  </a:cubicBezTo>
                  <a:cubicBezTo>
                    <a:pt x="40" y="119"/>
                    <a:pt x="40" y="119"/>
                    <a:pt x="40" y="119"/>
                  </a:cubicBezTo>
                  <a:cubicBezTo>
                    <a:pt x="34" y="119"/>
                    <a:pt x="34" y="119"/>
                    <a:pt x="34" y="119"/>
                  </a:cubicBezTo>
                  <a:cubicBezTo>
                    <a:pt x="29" y="119"/>
                    <a:pt x="24" y="119"/>
                    <a:pt x="18" y="118"/>
                  </a:cubicBezTo>
                  <a:cubicBezTo>
                    <a:pt x="17" y="117"/>
                    <a:pt x="17" y="117"/>
                    <a:pt x="17" y="117"/>
                  </a:cubicBezTo>
                  <a:lnTo>
                    <a:pt x="16" y="117"/>
                  </a:lnTo>
                  <a:close/>
                  <a:moveTo>
                    <a:pt x="19" y="5"/>
                  </a:moveTo>
                  <a:cubicBezTo>
                    <a:pt x="20" y="6"/>
                    <a:pt x="20" y="6"/>
                    <a:pt x="20" y="6"/>
                  </a:cubicBezTo>
                  <a:cubicBezTo>
                    <a:pt x="23" y="6"/>
                    <a:pt x="25" y="6"/>
                    <a:pt x="25" y="5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0" y="5"/>
                    <a:pt x="19" y="5"/>
                    <a:pt x="19" y="5"/>
                  </a:cubicBezTo>
                  <a:close/>
                  <a:moveTo>
                    <a:pt x="24" y="113"/>
                  </a:moveTo>
                  <a:cubicBezTo>
                    <a:pt x="22" y="113"/>
                    <a:pt x="22" y="113"/>
                    <a:pt x="22" y="113"/>
                  </a:cubicBezTo>
                  <a:cubicBezTo>
                    <a:pt x="22" y="114"/>
                    <a:pt x="22" y="114"/>
                    <a:pt x="22" y="114"/>
                  </a:cubicBezTo>
                  <a:cubicBezTo>
                    <a:pt x="24" y="114"/>
                    <a:pt x="24" y="114"/>
                    <a:pt x="24" y="114"/>
                  </a:cubicBezTo>
                  <a:cubicBezTo>
                    <a:pt x="27" y="114"/>
                    <a:pt x="27" y="114"/>
                    <a:pt x="27" y="114"/>
                  </a:cubicBezTo>
                  <a:cubicBezTo>
                    <a:pt x="28" y="114"/>
                    <a:pt x="28" y="114"/>
                    <a:pt x="28" y="114"/>
                  </a:cubicBezTo>
                  <a:cubicBezTo>
                    <a:pt x="28" y="113"/>
                    <a:pt x="28" y="113"/>
                    <a:pt x="28" y="113"/>
                  </a:cubicBezTo>
                  <a:cubicBezTo>
                    <a:pt x="27" y="113"/>
                    <a:pt x="27" y="113"/>
                    <a:pt x="27" y="113"/>
                  </a:cubicBezTo>
                  <a:lnTo>
                    <a:pt x="24" y="113"/>
                  </a:lnTo>
                  <a:close/>
                  <a:moveTo>
                    <a:pt x="31" y="102"/>
                  </a:moveTo>
                  <a:cubicBezTo>
                    <a:pt x="26" y="102"/>
                    <a:pt x="26" y="102"/>
                    <a:pt x="26" y="102"/>
                  </a:cubicBezTo>
                  <a:cubicBezTo>
                    <a:pt x="26" y="105"/>
                    <a:pt x="27" y="106"/>
                    <a:pt x="27" y="106"/>
                  </a:cubicBezTo>
                  <a:cubicBezTo>
                    <a:pt x="28" y="106"/>
                    <a:pt x="28" y="106"/>
                    <a:pt x="28" y="106"/>
                  </a:cubicBezTo>
                  <a:cubicBezTo>
                    <a:pt x="30" y="106"/>
                    <a:pt x="31" y="105"/>
                    <a:pt x="31" y="102"/>
                  </a:cubicBezTo>
                  <a:close/>
                  <a:moveTo>
                    <a:pt x="30" y="14"/>
                  </a:moveTo>
                  <a:cubicBezTo>
                    <a:pt x="29" y="15"/>
                    <a:pt x="29" y="15"/>
                    <a:pt x="29" y="15"/>
                  </a:cubicBezTo>
                  <a:cubicBezTo>
                    <a:pt x="29" y="15"/>
                    <a:pt x="29" y="15"/>
                    <a:pt x="29" y="15"/>
                  </a:cubicBezTo>
                  <a:cubicBezTo>
                    <a:pt x="30" y="15"/>
                    <a:pt x="30" y="15"/>
                    <a:pt x="30" y="15"/>
                  </a:cubicBezTo>
                  <a:cubicBezTo>
                    <a:pt x="31" y="15"/>
                    <a:pt x="31" y="15"/>
                    <a:pt x="31" y="15"/>
                  </a:cubicBezTo>
                  <a:cubicBezTo>
                    <a:pt x="31" y="14"/>
                    <a:pt x="31" y="14"/>
                    <a:pt x="31" y="14"/>
                  </a:cubicBezTo>
                  <a:lnTo>
                    <a:pt x="30" y="14"/>
                  </a:lnTo>
                  <a:close/>
                  <a:moveTo>
                    <a:pt x="31" y="23"/>
                  </a:moveTo>
                  <a:cubicBezTo>
                    <a:pt x="31" y="36"/>
                    <a:pt x="31" y="36"/>
                    <a:pt x="31" y="36"/>
                  </a:cubicBezTo>
                  <a:cubicBezTo>
                    <a:pt x="31" y="39"/>
                    <a:pt x="31" y="41"/>
                    <a:pt x="30" y="44"/>
                  </a:cubicBezTo>
                  <a:cubicBezTo>
                    <a:pt x="32" y="46"/>
                    <a:pt x="32" y="46"/>
                    <a:pt x="32" y="46"/>
                  </a:cubicBezTo>
                  <a:cubicBezTo>
                    <a:pt x="31" y="51"/>
                    <a:pt x="31" y="51"/>
                    <a:pt x="31" y="51"/>
                  </a:cubicBezTo>
                  <a:cubicBezTo>
                    <a:pt x="31" y="53"/>
                    <a:pt x="31" y="53"/>
                    <a:pt x="31" y="53"/>
                  </a:cubicBezTo>
                  <a:cubicBezTo>
                    <a:pt x="32" y="54"/>
                    <a:pt x="32" y="54"/>
                    <a:pt x="32" y="54"/>
                  </a:cubicBezTo>
                  <a:cubicBezTo>
                    <a:pt x="32" y="54"/>
                    <a:pt x="32" y="54"/>
                    <a:pt x="32" y="54"/>
                  </a:cubicBezTo>
                  <a:cubicBezTo>
                    <a:pt x="33" y="54"/>
                    <a:pt x="34" y="44"/>
                    <a:pt x="34" y="26"/>
                  </a:cubicBezTo>
                  <a:cubicBezTo>
                    <a:pt x="34" y="25"/>
                    <a:pt x="34" y="25"/>
                    <a:pt x="34" y="25"/>
                  </a:cubicBezTo>
                  <a:cubicBezTo>
                    <a:pt x="34" y="23"/>
                    <a:pt x="34" y="22"/>
                    <a:pt x="32" y="21"/>
                  </a:cubicBezTo>
                  <a:cubicBezTo>
                    <a:pt x="32" y="21"/>
                    <a:pt x="31" y="22"/>
                    <a:pt x="31" y="23"/>
                  </a:cubicBezTo>
                  <a:close/>
                  <a:moveTo>
                    <a:pt x="32" y="55"/>
                  </a:moveTo>
                  <a:cubicBezTo>
                    <a:pt x="32" y="55"/>
                    <a:pt x="32" y="55"/>
                    <a:pt x="32" y="55"/>
                  </a:cubicBezTo>
                  <a:cubicBezTo>
                    <a:pt x="32" y="56"/>
                    <a:pt x="32" y="56"/>
                    <a:pt x="32" y="56"/>
                  </a:cubicBezTo>
                  <a:cubicBezTo>
                    <a:pt x="32" y="57"/>
                    <a:pt x="32" y="57"/>
                    <a:pt x="32" y="57"/>
                  </a:cubicBezTo>
                  <a:cubicBezTo>
                    <a:pt x="33" y="57"/>
                    <a:pt x="33" y="57"/>
                    <a:pt x="33" y="57"/>
                  </a:cubicBezTo>
                  <a:cubicBezTo>
                    <a:pt x="33" y="56"/>
                    <a:pt x="33" y="56"/>
                    <a:pt x="33" y="56"/>
                  </a:cubicBezTo>
                  <a:lnTo>
                    <a:pt x="32" y="55"/>
                  </a:lnTo>
                  <a:close/>
                  <a:moveTo>
                    <a:pt x="40" y="107"/>
                  </a:moveTo>
                  <a:cubicBezTo>
                    <a:pt x="35" y="103"/>
                    <a:pt x="35" y="103"/>
                    <a:pt x="35" y="103"/>
                  </a:cubicBezTo>
                  <a:cubicBezTo>
                    <a:pt x="35" y="103"/>
                    <a:pt x="35" y="103"/>
                    <a:pt x="35" y="103"/>
                  </a:cubicBezTo>
                  <a:cubicBezTo>
                    <a:pt x="35" y="107"/>
                    <a:pt x="36" y="109"/>
                    <a:pt x="38" y="109"/>
                  </a:cubicBezTo>
                  <a:cubicBezTo>
                    <a:pt x="40" y="109"/>
                    <a:pt x="40" y="109"/>
                    <a:pt x="40" y="109"/>
                  </a:cubicBezTo>
                  <a:cubicBezTo>
                    <a:pt x="40" y="109"/>
                    <a:pt x="40" y="108"/>
                    <a:pt x="40" y="107"/>
                  </a:cubicBezTo>
                  <a:close/>
                  <a:moveTo>
                    <a:pt x="38" y="8"/>
                  </a:moveTo>
                  <a:cubicBezTo>
                    <a:pt x="38" y="8"/>
                    <a:pt x="38" y="8"/>
                    <a:pt x="38" y="8"/>
                  </a:cubicBezTo>
                  <a:cubicBezTo>
                    <a:pt x="38" y="9"/>
                    <a:pt x="38" y="9"/>
                    <a:pt x="38" y="9"/>
                  </a:cubicBezTo>
                  <a:cubicBezTo>
                    <a:pt x="38" y="10"/>
                    <a:pt x="38" y="10"/>
                    <a:pt x="38" y="10"/>
                  </a:cubicBezTo>
                  <a:cubicBezTo>
                    <a:pt x="39" y="10"/>
                    <a:pt x="39" y="10"/>
                    <a:pt x="39" y="10"/>
                  </a:cubicBezTo>
                  <a:cubicBezTo>
                    <a:pt x="40" y="9"/>
                    <a:pt x="40" y="9"/>
                    <a:pt x="40" y="9"/>
                  </a:cubicBezTo>
                  <a:cubicBezTo>
                    <a:pt x="39" y="8"/>
                    <a:pt x="39" y="8"/>
                    <a:pt x="39" y="8"/>
                  </a:cubicBezTo>
                  <a:lnTo>
                    <a:pt x="38" y="8"/>
                  </a:lnTo>
                  <a:close/>
                  <a:moveTo>
                    <a:pt x="39" y="33"/>
                  </a:moveTo>
                  <a:cubicBezTo>
                    <a:pt x="38" y="33"/>
                    <a:pt x="38" y="33"/>
                    <a:pt x="38" y="33"/>
                  </a:cubicBezTo>
                  <a:cubicBezTo>
                    <a:pt x="38" y="36"/>
                    <a:pt x="38" y="39"/>
                    <a:pt x="38" y="42"/>
                  </a:cubicBezTo>
                  <a:cubicBezTo>
                    <a:pt x="38" y="45"/>
                    <a:pt x="38" y="45"/>
                    <a:pt x="38" y="45"/>
                  </a:cubicBezTo>
                  <a:cubicBezTo>
                    <a:pt x="38" y="46"/>
                    <a:pt x="38" y="46"/>
                    <a:pt x="38" y="46"/>
                  </a:cubicBezTo>
                  <a:cubicBezTo>
                    <a:pt x="39" y="46"/>
                    <a:pt x="40" y="44"/>
                    <a:pt x="40" y="40"/>
                  </a:cubicBezTo>
                  <a:cubicBezTo>
                    <a:pt x="40" y="37"/>
                    <a:pt x="40" y="37"/>
                    <a:pt x="40" y="37"/>
                  </a:cubicBezTo>
                  <a:cubicBezTo>
                    <a:pt x="40" y="35"/>
                    <a:pt x="40" y="33"/>
                    <a:pt x="39" y="33"/>
                  </a:cubicBezTo>
                  <a:close/>
                  <a:moveTo>
                    <a:pt x="39" y="3"/>
                  </a:moveTo>
                  <a:cubicBezTo>
                    <a:pt x="38" y="4"/>
                    <a:pt x="38" y="4"/>
                    <a:pt x="38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40" y="5"/>
                    <a:pt x="41" y="5"/>
                    <a:pt x="41" y="3"/>
                  </a:cubicBezTo>
                  <a:cubicBezTo>
                    <a:pt x="41" y="3"/>
                    <a:pt x="41" y="3"/>
                    <a:pt x="41" y="3"/>
                  </a:cubicBezTo>
                  <a:lnTo>
                    <a:pt x="39" y="3"/>
                  </a:lnTo>
                  <a:close/>
                  <a:moveTo>
                    <a:pt x="39" y="53"/>
                  </a:moveTo>
                  <a:cubicBezTo>
                    <a:pt x="38" y="54"/>
                    <a:pt x="38" y="54"/>
                    <a:pt x="38" y="54"/>
                  </a:cubicBezTo>
                  <a:cubicBezTo>
                    <a:pt x="38" y="55"/>
                    <a:pt x="38" y="55"/>
                    <a:pt x="38" y="55"/>
                  </a:cubicBezTo>
                  <a:cubicBezTo>
                    <a:pt x="39" y="56"/>
                    <a:pt x="39" y="56"/>
                    <a:pt x="39" y="56"/>
                  </a:cubicBezTo>
                  <a:cubicBezTo>
                    <a:pt x="40" y="56"/>
                    <a:pt x="40" y="56"/>
                    <a:pt x="40" y="56"/>
                  </a:cubicBezTo>
                  <a:cubicBezTo>
                    <a:pt x="40" y="56"/>
                    <a:pt x="40" y="56"/>
                    <a:pt x="40" y="56"/>
                  </a:cubicBezTo>
                  <a:cubicBezTo>
                    <a:pt x="40" y="54"/>
                    <a:pt x="40" y="54"/>
                    <a:pt x="40" y="54"/>
                  </a:cubicBezTo>
                  <a:cubicBezTo>
                    <a:pt x="39" y="53"/>
                    <a:pt x="39" y="53"/>
                    <a:pt x="39" y="53"/>
                  </a:cubicBezTo>
                  <a:close/>
                  <a:moveTo>
                    <a:pt x="39" y="117"/>
                  </a:moveTo>
                  <a:cubicBezTo>
                    <a:pt x="39" y="117"/>
                    <a:pt x="39" y="117"/>
                    <a:pt x="39" y="117"/>
                  </a:cubicBezTo>
                  <a:cubicBezTo>
                    <a:pt x="39" y="117"/>
                    <a:pt x="39" y="117"/>
                    <a:pt x="39" y="117"/>
                  </a:cubicBezTo>
                  <a:cubicBezTo>
                    <a:pt x="39" y="117"/>
                    <a:pt x="39" y="117"/>
                    <a:pt x="39" y="117"/>
                  </a:cubicBezTo>
                  <a:close/>
                  <a:moveTo>
                    <a:pt x="47" y="116"/>
                  </a:moveTo>
                  <a:cubicBezTo>
                    <a:pt x="40" y="116"/>
                    <a:pt x="40" y="116"/>
                    <a:pt x="40" y="116"/>
                  </a:cubicBezTo>
                  <a:cubicBezTo>
                    <a:pt x="40" y="117"/>
                    <a:pt x="40" y="117"/>
                    <a:pt x="40" y="117"/>
                  </a:cubicBezTo>
                  <a:cubicBezTo>
                    <a:pt x="45" y="117"/>
                    <a:pt x="45" y="117"/>
                    <a:pt x="45" y="117"/>
                  </a:cubicBezTo>
                  <a:cubicBezTo>
                    <a:pt x="49" y="117"/>
                    <a:pt x="49" y="117"/>
                    <a:pt x="49" y="117"/>
                  </a:cubicBezTo>
                  <a:cubicBezTo>
                    <a:pt x="49" y="116"/>
                    <a:pt x="49" y="116"/>
                    <a:pt x="49" y="116"/>
                  </a:cubicBezTo>
                  <a:lnTo>
                    <a:pt x="47" y="116"/>
                  </a:lnTo>
                  <a:close/>
                  <a:moveTo>
                    <a:pt x="42" y="125"/>
                  </a:moveTo>
                  <a:cubicBezTo>
                    <a:pt x="42" y="126"/>
                    <a:pt x="42" y="126"/>
                    <a:pt x="42" y="126"/>
                  </a:cubicBezTo>
                  <a:cubicBezTo>
                    <a:pt x="43" y="126"/>
                    <a:pt x="43" y="126"/>
                    <a:pt x="43" y="126"/>
                  </a:cubicBezTo>
                  <a:cubicBezTo>
                    <a:pt x="44" y="126"/>
                    <a:pt x="46" y="125"/>
                    <a:pt x="47" y="124"/>
                  </a:cubicBezTo>
                  <a:cubicBezTo>
                    <a:pt x="47" y="123"/>
                    <a:pt x="47" y="123"/>
                    <a:pt x="47" y="123"/>
                  </a:cubicBezTo>
                  <a:cubicBezTo>
                    <a:pt x="45" y="123"/>
                    <a:pt x="44" y="124"/>
                    <a:pt x="42" y="125"/>
                  </a:cubicBezTo>
                  <a:close/>
                  <a:moveTo>
                    <a:pt x="44" y="15"/>
                  </a:moveTo>
                  <a:cubicBezTo>
                    <a:pt x="43" y="15"/>
                    <a:pt x="43" y="15"/>
                    <a:pt x="43" y="15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3" y="16"/>
                    <a:pt x="43" y="16"/>
                    <a:pt x="43" y="16"/>
                  </a:cubicBezTo>
                  <a:cubicBezTo>
                    <a:pt x="43" y="16"/>
                    <a:pt x="43" y="16"/>
                    <a:pt x="43" y="16"/>
                  </a:cubicBezTo>
                  <a:cubicBezTo>
                    <a:pt x="44" y="16"/>
                    <a:pt x="44" y="16"/>
                    <a:pt x="44" y="16"/>
                  </a:cubicBezTo>
                  <a:lnTo>
                    <a:pt x="44" y="15"/>
                  </a:lnTo>
                  <a:close/>
                  <a:moveTo>
                    <a:pt x="43" y="23"/>
                  </a:moveTo>
                  <a:cubicBezTo>
                    <a:pt x="43" y="23"/>
                    <a:pt x="43" y="23"/>
                    <a:pt x="43" y="23"/>
                  </a:cubicBezTo>
                  <a:cubicBezTo>
                    <a:pt x="44" y="23"/>
                    <a:pt x="44" y="23"/>
                    <a:pt x="44" y="23"/>
                  </a:cubicBezTo>
                  <a:cubicBezTo>
                    <a:pt x="46" y="23"/>
                    <a:pt x="47" y="23"/>
                    <a:pt x="47" y="22"/>
                  </a:cubicBezTo>
                  <a:cubicBezTo>
                    <a:pt x="47" y="21"/>
                    <a:pt x="47" y="21"/>
                    <a:pt x="47" y="21"/>
                  </a:cubicBezTo>
                  <a:cubicBezTo>
                    <a:pt x="45" y="21"/>
                    <a:pt x="45" y="21"/>
                    <a:pt x="45" y="21"/>
                  </a:cubicBezTo>
                  <a:cubicBezTo>
                    <a:pt x="44" y="22"/>
                    <a:pt x="43" y="22"/>
                    <a:pt x="43" y="23"/>
                  </a:cubicBezTo>
                  <a:close/>
                  <a:moveTo>
                    <a:pt x="43" y="8"/>
                  </a:moveTo>
                  <a:cubicBezTo>
                    <a:pt x="43" y="8"/>
                    <a:pt x="43" y="8"/>
                    <a:pt x="43" y="8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61" y="6"/>
                    <a:pt x="61" y="6"/>
                    <a:pt x="61" y="6"/>
                  </a:cubicBezTo>
                  <a:cubicBezTo>
                    <a:pt x="61" y="5"/>
                    <a:pt x="61" y="5"/>
                    <a:pt x="61" y="5"/>
                  </a:cubicBezTo>
                  <a:cubicBezTo>
                    <a:pt x="53" y="5"/>
                    <a:pt x="53" y="5"/>
                    <a:pt x="53" y="5"/>
                  </a:cubicBezTo>
                  <a:cubicBezTo>
                    <a:pt x="47" y="5"/>
                    <a:pt x="43" y="6"/>
                    <a:pt x="43" y="8"/>
                  </a:cubicBezTo>
                  <a:close/>
                  <a:moveTo>
                    <a:pt x="44" y="118"/>
                  </a:moveTo>
                  <a:cubicBezTo>
                    <a:pt x="43" y="119"/>
                    <a:pt x="43" y="119"/>
                    <a:pt x="43" y="119"/>
                  </a:cubicBezTo>
                  <a:cubicBezTo>
                    <a:pt x="43" y="120"/>
                    <a:pt x="45" y="121"/>
                    <a:pt x="48" y="121"/>
                  </a:cubicBezTo>
                  <a:cubicBezTo>
                    <a:pt x="49" y="120"/>
                    <a:pt x="49" y="120"/>
                    <a:pt x="49" y="120"/>
                  </a:cubicBezTo>
                  <a:cubicBezTo>
                    <a:pt x="49" y="119"/>
                    <a:pt x="49" y="119"/>
                    <a:pt x="49" y="119"/>
                  </a:cubicBezTo>
                  <a:cubicBezTo>
                    <a:pt x="49" y="118"/>
                    <a:pt x="48" y="118"/>
                    <a:pt x="44" y="118"/>
                  </a:cubicBezTo>
                  <a:close/>
                  <a:moveTo>
                    <a:pt x="51" y="111"/>
                  </a:moveTo>
                  <a:cubicBezTo>
                    <a:pt x="49" y="111"/>
                    <a:pt x="49" y="111"/>
                    <a:pt x="49" y="111"/>
                  </a:cubicBezTo>
                  <a:cubicBezTo>
                    <a:pt x="49" y="113"/>
                    <a:pt x="49" y="113"/>
                    <a:pt x="49" y="113"/>
                  </a:cubicBezTo>
                  <a:cubicBezTo>
                    <a:pt x="51" y="113"/>
                    <a:pt x="51" y="113"/>
                    <a:pt x="51" y="113"/>
                  </a:cubicBezTo>
                  <a:cubicBezTo>
                    <a:pt x="52" y="112"/>
                    <a:pt x="52" y="112"/>
                    <a:pt x="52" y="112"/>
                  </a:cubicBezTo>
                  <a:lnTo>
                    <a:pt x="51" y="111"/>
                  </a:lnTo>
                  <a:close/>
                  <a:moveTo>
                    <a:pt x="50" y="15"/>
                  </a:moveTo>
                  <a:cubicBezTo>
                    <a:pt x="50" y="16"/>
                    <a:pt x="50" y="16"/>
                    <a:pt x="50" y="16"/>
                  </a:cubicBezTo>
                  <a:cubicBezTo>
                    <a:pt x="64" y="14"/>
                    <a:pt x="64" y="14"/>
                    <a:pt x="64" y="14"/>
                  </a:cubicBezTo>
                  <a:cubicBezTo>
                    <a:pt x="67" y="14"/>
                    <a:pt x="71" y="16"/>
                    <a:pt x="75" y="19"/>
                  </a:cubicBezTo>
                  <a:cubicBezTo>
                    <a:pt x="76" y="19"/>
                    <a:pt x="76" y="19"/>
                    <a:pt x="76" y="19"/>
                  </a:cubicBezTo>
                  <a:cubicBezTo>
                    <a:pt x="76" y="18"/>
                    <a:pt x="76" y="18"/>
                    <a:pt x="76" y="18"/>
                  </a:cubicBezTo>
                  <a:cubicBezTo>
                    <a:pt x="75" y="15"/>
                    <a:pt x="73" y="13"/>
                    <a:pt x="71" y="13"/>
                  </a:cubicBezTo>
                  <a:cubicBezTo>
                    <a:pt x="68" y="13"/>
                    <a:pt x="68" y="13"/>
                    <a:pt x="68" y="13"/>
                  </a:cubicBezTo>
                  <a:cubicBezTo>
                    <a:pt x="57" y="13"/>
                    <a:pt x="51" y="14"/>
                    <a:pt x="50" y="15"/>
                  </a:cubicBezTo>
                  <a:close/>
                  <a:moveTo>
                    <a:pt x="57" y="19"/>
                  </a:moveTo>
                  <a:cubicBezTo>
                    <a:pt x="57" y="20"/>
                    <a:pt x="59" y="21"/>
                    <a:pt x="64" y="22"/>
                  </a:cubicBezTo>
                  <a:cubicBezTo>
                    <a:pt x="67" y="24"/>
                    <a:pt x="70" y="24"/>
                    <a:pt x="72" y="24"/>
                  </a:cubicBezTo>
                  <a:cubicBezTo>
                    <a:pt x="73" y="24"/>
                    <a:pt x="73" y="24"/>
                    <a:pt x="73" y="24"/>
                  </a:cubicBezTo>
                  <a:cubicBezTo>
                    <a:pt x="73" y="24"/>
                    <a:pt x="73" y="24"/>
                    <a:pt x="73" y="24"/>
                  </a:cubicBezTo>
                  <a:cubicBezTo>
                    <a:pt x="69" y="20"/>
                    <a:pt x="65" y="18"/>
                    <a:pt x="60" y="18"/>
                  </a:cubicBezTo>
                  <a:cubicBezTo>
                    <a:pt x="59" y="18"/>
                    <a:pt x="59" y="18"/>
                    <a:pt x="59" y="18"/>
                  </a:cubicBezTo>
                  <a:cubicBezTo>
                    <a:pt x="57" y="19"/>
                    <a:pt x="57" y="19"/>
                    <a:pt x="57" y="19"/>
                  </a:cubicBezTo>
                  <a:close/>
                  <a:moveTo>
                    <a:pt x="71" y="8"/>
                  </a:moveTo>
                  <a:cubicBezTo>
                    <a:pt x="69" y="8"/>
                    <a:pt x="69" y="8"/>
                    <a:pt x="69" y="8"/>
                  </a:cubicBezTo>
                  <a:cubicBezTo>
                    <a:pt x="69" y="9"/>
                    <a:pt x="69" y="9"/>
                    <a:pt x="69" y="9"/>
                  </a:cubicBezTo>
                  <a:cubicBezTo>
                    <a:pt x="73" y="10"/>
                    <a:pt x="75" y="10"/>
                    <a:pt x="77" y="10"/>
                  </a:cubicBezTo>
                  <a:cubicBezTo>
                    <a:pt x="77" y="10"/>
                    <a:pt x="77" y="10"/>
                    <a:pt x="77" y="10"/>
                  </a:cubicBezTo>
                  <a:cubicBezTo>
                    <a:pt x="77" y="10"/>
                    <a:pt x="77" y="10"/>
                    <a:pt x="77" y="10"/>
                  </a:cubicBezTo>
                  <a:cubicBezTo>
                    <a:pt x="77" y="9"/>
                    <a:pt x="75" y="8"/>
                    <a:pt x="71" y="8"/>
                  </a:cubicBezTo>
                  <a:close/>
                  <a:moveTo>
                    <a:pt x="78" y="19"/>
                  </a:moveTo>
                  <a:cubicBezTo>
                    <a:pt x="78" y="19"/>
                    <a:pt x="78" y="19"/>
                    <a:pt x="78" y="19"/>
                  </a:cubicBezTo>
                  <a:cubicBezTo>
                    <a:pt x="78" y="21"/>
                    <a:pt x="78" y="22"/>
                    <a:pt x="80" y="22"/>
                  </a:cubicBezTo>
                  <a:cubicBezTo>
                    <a:pt x="80" y="21"/>
                    <a:pt x="80" y="21"/>
                    <a:pt x="80" y="21"/>
                  </a:cubicBezTo>
                  <a:cubicBezTo>
                    <a:pt x="80" y="20"/>
                    <a:pt x="79" y="19"/>
                    <a:pt x="78" y="19"/>
                  </a:cubicBezTo>
                  <a:close/>
                  <a:moveTo>
                    <a:pt x="82" y="17"/>
                  </a:moveTo>
                  <a:cubicBezTo>
                    <a:pt x="81" y="17"/>
                    <a:pt x="81" y="17"/>
                    <a:pt x="81" y="17"/>
                  </a:cubicBezTo>
                  <a:cubicBezTo>
                    <a:pt x="81" y="18"/>
                    <a:pt x="81" y="18"/>
                    <a:pt x="81" y="18"/>
                  </a:cubicBezTo>
                  <a:cubicBezTo>
                    <a:pt x="83" y="21"/>
                    <a:pt x="84" y="22"/>
                    <a:pt x="85" y="23"/>
                  </a:cubicBezTo>
                  <a:cubicBezTo>
                    <a:pt x="86" y="23"/>
                    <a:pt x="86" y="23"/>
                    <a:pt x="86" y="23"/>
                  </a:cubicBezTo>
                  <a:cubicBezTo>
                    <a:pt x="86" y="23"/>
                    <a:pt x="86" y="23"/>
                    <a:pt x="86" y="23"/>
                  </a:cubicBezTo>
                  <a:cubicBezTo>
                    <a:pt x="85" y="21"/>
                    <a:pt x="84" y="19"/>
                    <a:pt x="82" y="17"/>
                  </a:cubicBezTo>
                  <a:close/>
                  <a:moveTo>
                    <a:pt x="82" y="24"/>
                  </a:moveTo>
                  <a:cubicBezTo>
                    <a:pt x="82" y="24"/>
                    <a:pt x="82" y="24"/>
                    <a:pt x="82" y="24"/>
                  </a:cubicBezTo>
                  <a:cubicBezTo>
                    <a:pt x="82" y="24"/>
                    <a:pt x="82" y="24"/>
                    <a:pt x="82" y="24"/>
                  </a:cubicBezTo>
                  <a:cubicBezTo>
                    <a:pt x="82" y="26"/>
                    <a:pt x="84" y="27"/>
                    <a:pt x="87" y="28"/>
                  </a:cubicBezTo>
                  <a:cubicBezTo>
                    <a:pt x="87" y="26"/>
                    <a:pt x="87" y="26"/>
                    <a:pt x="87" y="26"/>
                  </a:cubicBezTo>
                  <a:cubicBezTo>
                    <a:pt x="87" y="25"/>
                    <a:pt x="85" y="25"/>
                    <a:pt x="82" y="24"/>
                  </a:cubicBezTo>
                  <a:close/>
                  <a:moveTo>
                    <a:pt x="89" y="67"/>
                  </a:moveTo>
                  <a:cubicBezTo>
                    <a:pt x="89" y="70"/>
                    <a:pt x="89" y="70"/>
                    <a:pt x="89" y="70"/>
                  </a:cubicBezTo>
                  <a:cubicBezTo>
                    <a:pt x="89" y="79"/>
                    <a:pt x="89" y="79"/>
                    <a:pt x="89" y="79"/>
                  </a:cubicBezTo>
                  <a:cubicBezTo>
                    <a:pt x="89" y="84"/>
                    <a:pt x="89" y="84"/>
                    <a:pt x="89" y="84"/>
                  </a:cubicBezTo>
                  <a:cubicBezTo>
                    <a:pt x="90" y="84"/>
                    <a:pt x="90" y="84"/>
                    <a:pt x="90" y="84"/>
                  </a:cubicBezTo>
                  <a:cubicBezTo>
                    <a:pt x="91" y="82"/>
                    <a:pt x="91" y="80"/>
                    <a:pt x="91" y="77"/>
                  </a:cubicBezTo>
                  <a:cubicBezTo>
                    <a:pt x="91" y="71"/>
                    <a:pt x="90" y="67"/>
                    <a:pt x="89" y="67"/>
                  </a:cubicBezTo>
                  <a:close/>
                  <a:moveTo>
                    <a:pt x="90" y="37"/>
                  </a:moveTo>
                  <a:cubicBezTo>
                    <a:pt x="89" y="37"/>
                    <a:pt x="89" y="37"/>
                    <a:pt x="89" y="37"/>
                  </a:cubicBezTo>
                  <a:cubicBezTo>
                    <a:pt x="89" y="38"/>
                    <a:pt x="90" y="39"/>
                    <a:pt x="91" y="39"/>
                  </a:cubicBezTo>
                  <a:cubicBezTo>
                    <a:pt x="92" y="39"/>
                    <a:pt x="92" y="39"/>
                    <a:pt x="92" y="39"/>
                  </a:cubicBezTo>
                  <a:cubicBezTo>
                    <a:pt x="92" y="38"/>
                    <a:pt x="92" y="38"/>
                    <a:pt x="92" y="38"/>
                  </a:cubicBezTo>
                  <a:cubicBezTo>
                    <a:pt x="92" y="37"/>
                    <a:pt x="91" y="37"/>
                    <a:pt x="90" y="37"/>
                  </a:cubicBezTo>
                  <a:close/>
                  <a:moveTo>
                    <a:pt x="91" y="116"/>
                  </a:moveTo>
                  <a:cubicBezTo>
                    <a:pt x="90" y="117"/>
                    <a:pt x="90" y="117"/>
                    <a:pt x="90" y="117"/>
                  </a:cubicBezTo>
                  <a:cubicBezTo>
                    <a:pt x="90" y="118"/>
                    <a:pt x="90" y="118"/>
                    <a:pt x="90" y="118"/>
                  </a:cubicBezTo>
                  <a:cubicBezTo>
                    <a:pt x="92" y="118"/>
                    <a:pt x="92" y="118"/>
                    <a:pt x="92" y="118"/>
                  </a:cubicBezTo>
                  <a:cubicBezTo>
                    <a:pt x="93" y="118"/>
                    <a:pt x="93" y="118"/>
                    <a:pt x="93" y="118"/>
                  </a:cubicBezTo>
                  <a:cubicBezTo>
                    <a:pt x="93" y="117"/>
                    <a:pt x="93" y="117"/>
                    <a:pt x="93" y="117"/>
                  </a:cubicBezTo>
                  <a:cubicBezTo>
                    <a:pt x="92" y="116"/>
                    <a:pt x="92" y="116"/>
                    <a:pt x="92" y="116"/>
                  </a:cubicBezTo>
                  <a:lnTo>
                    <a:pt x="91" y="116"/>
                  </a:lnTo>
                  <a:close/>
                  <a:moveTo>
                    <a:pt x="97" y="105"/>
                  </a:moveTo>
                  <a:cubicBezTo>
                    <a:pt x="95" y="106"/>
                    <a:pt x="95" y="106"/>
                    <a:pt x="95" y="106"/>
                  </a:cubicBezTo>
                  <a:cubicBezTo>
                    <a:pt x="96" y="107"/>
                    <a:pt x="96" y="107"/>
                    <a:pt x="96" y="107"/>
                  </a:cubicBezTo>
                  <a:cubicBezTo>
                    <a:pt x="98" y="107"/>
                    <a:pt x="98" y="107"/>
                    <a:pt x="98" y="107"/>
                  </a:cubicBezTo>
                  <a:cubicBezTo>
                    <a:pt x="99" y="106"/>
                    <a:pt x="99" y="106"/>
                    <a:pt x="99" y="106"/>
                  </a:cubicBezTo>
                  <a:cubicBezTo>
                    <a:pt x="99" y="106"/>
                    <a:pt x="99" y="106"/>
                    <a:pt x="99" y="106"/>
                  </a:cubicBezTo>
                  <a:cubicBezTo>
                    <a:pt x="98" y="105"/>
                    <a:pt x="98" y="105"/>
                    <a:pt x="98" y="105"/>
                  </a:cubicBezTo>
                  <a:lnTo>
                    <a:pt x="97" y="105"/>
                  </a:lnTo>
                  <a:close/>
                  <a:moveTo>
                    <a:pt x="97" y="27"/>
                  </a:moveTo>
                  <a:cubicBezTo>
                    <a:pt x="97" y="30"/>
                    <a:pt x="97" y="30"/>
                    <a:pt x="97" y="30"/>
                  </a:cubicBezTo>
                  <a:cubicBezTo>
                    <a:pt x="98" y="30"/>
                    <a:pt x="98" y="30"/>
                    <a:pt x="98" y="30"/>
                  </a:cubicBezTo>
                  <a:cubicBezTo>
                    <a:pt x="100" y="30"/>
                    <a:pt x="103" y="29"/>
                    <a:pt x="106" y="26"/>
                  </a:cubicBezTo>
                  <a:cubicBezTo>
                    <a:pt x="100" y="26"/>
                    <a:pt x="100" y="26"/>
                    <a:pt x="100" y="26"/>
                  </a:cubicBezTo>
                  <a:cubicBezTo>
                    <a:pt x="98" y="26"/>
                    <a:pt x="98" y="26"/>
                    <a:pt x="97" y="27"/>
                  </a:cubicBezTo>
                  <a:close/>
                  <a:moveTo>
                    <a:pt x="97" y="42"/>
                  </a:moveTo>
                  <a:cubicBezTo>
                    <a:pt x="97" y="43"/>
                    <a:pt x="97" y="43"/>
                    <a:pt x="97" y="43"/>
                  </a:cubicBezTo>
                  <a:cubicBezTo>
                    <a:pt x="97" y="44"/>
                    <a:pt x="98" y="45"/>
                    <a:pt x="98" y="45"/>
                  </a:cubicBezTo>
                  <a:cubicBezTo>
                    <a:pt x="98" y="45"/>
                    <a:pt x="98" y="45"/>
                    <a:pt x="98" y="45"/>
                  </a:cubicBezTo>
                  <a:cubicBezTo>
                    <a:pt x="100" y="43"/>
                    <a:pt x="100" y="43"/>
                    <a:pt x="100" y="43"/>
                  </a:cubicBezTo>
                  <a:cubicBezTo>
                    <a:pt x="100" y="43"/>
                    <a:pt x="100" y="43"/>
                    <a:pt x="100" y="43"/>
                  </a:cubicBezTo>
                  <a:cubicBezTo>
                    <a:pt x="100" y="42"/>
                    <a:pt x="99" y="42"/>
                    <a:pt x="97" y="42"/>
                  </a:cubicBezTo>
                  <a:close/>
                  <a:moveTo>
                    <a:pt x="98" y="100"/>
                  </a:moveTo>
                  <a:cubicBezTo>
                    <a:pt x="97" y="101"/>
                    <a:pt x="97" y="101"/>
                    <a:pt x="97" y="101"/>
                  </a:cubicBezTo>
                  <a:cubicBezTo>
                    <a:pt x="97" y="101"/>
                    <a:pt x="97" y="101"/>
                    <a:pt x="97" y="101"/>
                  </a:cubicBezTo>
                  <a:cubicBezTo>
                    <a:pt x="98" y="102"/>
                    <a:pt x="98" y="102"/>
                    <a:pt x="98" y="102"/>
                  </a:cubicBezTo>
                  <a:cubicBezTo>
                    <a:pt x="98" y="101"/>
                    <a:pt x="98" y="101"/>
                    <a:pt x="98" y="101"/>
                  </a:cubicBezTo>
                  <a:cubicBezTo>
                    <a:pt x="98" y="100"/>
                    <a:pt x="98" y="100"/>
                    <a:pt x="98" y="100"/>
                  </a:cubicBezTo>
                  <a:close/>
                  <a:moveTo>
                    <a:pt x="108" y="22"/>
                  </a:moveTo>
                  <a:cubicBezTo>
                    <a:pt x="108" y="23"/>
                    <a:pt x="108" y="23"/>
                    <a:pt x="108" y="23"/>
                  </a:cubicBezTo>
                  <a:cubicBezTo>
                    <a:pt x="109" y="23"/>
                    <a:pt x="109" y="23"/>
                    <a:pt x="109" y="23"/>
                  </a:cubicBezTo>
                  <a:cubicBezTo>
                    <a:pt x="112" y="23"/>
                    <a:pt x="113" y="22"/>
                    <a:pt x="113" y="21"/>
                  </a:cubicBezTo>
                  <a:cubicBezTo>
                    <a:pt x="112" y="20"/>
                    <a:pt x="112" y="20"/>
                    <a:pt x="112" y="20"/>
                  </a:cubicBezTo>
                  <a:cubicBezTo>
                    <a:pt x="109" y="21"/>
                    <a:pt x="108" y="21"/>
                    <a:pt x="108" y="22"/>
                  </a:cubicBezTo>
                  <a:close/>
                  <a:moveTo>
                    <a:pt x="115" y="19"/>
                  </a:moveTo>
                  <a:cubicBezTo>
                    <a:pt x="115" y="20"/>
                    <a:pt x="115" y="20"/>
                    <a:pt x="115" y="20"/>
                  </a:cubicBezTo>
                  <a:cubicBezTo>
                    <a:pt x="115" y="20"/>
                    <a:pt x="115" y="20"/>
                    <a:pt x="115" y="20"/>
                  </a:cubicBezTo>
                  <a:cubicBezTo>
                    <a:pt x="116" y="20"/>
                    <a:pt x="119" y="18"/>
                    <a:pt x="124" y="14"/>
                  </a:cubicBezTo>
                  <a:cubicBezTo>
                    <a:pt x="124" y="13"/>
                    <a:pt x="124" y="13"/>
                    <a:pt x="124" y="13"/>
                  </a:cubicBezTo>
                  <a:cubicBezTo>
                    <a:pt x="118" y="15"/>
                    <a:pt x="115" y="17"/>
                    <a:pt x="115" y="19"/>
                  </a:cubicBezTo>
                  <a:close/>
                  <a:moveTo>
                    <a:pt x="130" y="23"/>
                  </a:moveTo>
                  <a:cubicBezTo>
                    <a:pt x="130" y="24"/>
                    <a:pt x="130" y="24"/>
                    <a:pt x="130" y="24"/>
                  </a:cubicBezTo>
                  <a:cubicBezTo>
                    <a:pt x="130" y="24"/>
                    <a:pt x="131" y="25"/>
                    <a:pt x="131" y="25"/>
                  </a:cubicBezTo>
                  <a:cubicBezTo>
                    <a:pt x="138" y="25"/>
                    <a:pt x="142" y="24"/>
                    <a:pt x="142" y="24"/>
                  </a:cubicBezTo>
                  <a:cubicBezTo>
                    <a:pt x="142" y="22"/>
                    <a:pt x="139" y="21"/>
                    <a:pt x="134" y="21"/>
                  </a:cubicBezTo>
                  <a:cubicBezTo>
                    <a:pt x="134" y="21"/>
                    <a:pt x="134" y="21"/>
                    <a:pt x="134" y="21"/>
                  </a:cubicBezTo>
                  <a:cubicBezTo>
                    <a:pt x="131" y="21"/>
                    <a:pt x="130" y="22"/>
                    <a:pt x="130" y="23"/>
                  </a:cubicBezTo>
                  <a:close/>
                  <a:moveTo>
                    <a:pt x="135" y="15"/>
                  </a:moveTo>
                  <a:cubicBezTo>
                    <a:pt x="133" y="15"/>
                    <a:pt x="133" y="15"/>
                    <a:pt x="133" y="15"/>
                  </a:cubicBezTo>
                  <a:cubicBezTo>
                    <a:pt x="133" y="16"/>
                    <a:pt x="133" y="16"/>
                    <a:pt x="133" y="16"/>
                  </a:cubicBezTo>
                  <a:cubicBezTo>
                    <a:pt x="133" y="16"/>
                    <a:pt x="134" y="16"/>
                    <a:pt x="136" y="16"/>
                  </a:cubicBezTo>
                  <a:cubicBezTo>
                    <a:pt x="137" y="16"/>
                    <a:pt x="137" y="16"/>
                    <a:pt x="137" y="16"/>
                  </a:cubicBezTo>
                  <a:cubicBezTo>
                    <a:pt x="137" y="16"/>
                    <a:pt x="137" y="16"/>
                    <a:pt x="137" y="16"/>
                  </a:cubicBezTo>
                  <a:cubicBezTo>
                    <a:pt x="137" y="15"/>
                    <a:pt x="136" y="15"/>
                    <a:pt x="135" y="15"/>
                  </a:cubicBezTo>
                  <a:close/>
                  <a:moveTo>
                    <a:pt x="134" y="12"/>
                  </a:moveTo>
                  <a:cubicBezTo>
                    <a:pt x="134" y="13"/>
                    <a:pt x="136" y="13"/>
                    <a:pt x="139" y="14"/>
                  </a:cubicBezTo>
                  <a:cubicBezTo>
                    <a:pt x="140" y="16"/>
                    <a:pt x="142" y="17"/>
                    <a:pt x="144" y="17"/>
                  </a:cubicBezTo>
                  <a:cubicBezTo>
                    <a:pt x="149" y="17"/>
                    <a:pt x="149" y="17"/>
                    <a:pt x="149" y="17"/>
                  </a:cubicBezTo>
                  <a:cubicBezTo>
                    <a:pt x="149" y="17"/>
                    <a:pt x="149" y="17"/>
                    <a:pt x="149" y="17"/>
                  </a:cubicBezTo>
                  <a:cubicBezTo>
                    <a:pt x="149" y="15"/>
                    <a:pt x="145" y="13"/>
                    <a:pt x="136" y="11"/>
                  </a:cubicBezTo>
                  <a:cubicBezTo>
                    <a:pt x="136" y="11"/>
                    <a:pt x="136" y="11"/>
                    <a:pt x="136" y="11"/>
                  </a:cubicBezTo>
                  <a:cubicBezTo>
                    <a:pt x="135" y="12"/>
                    <a:pt x="134" y="12"/>
                    <a:pt x="134" y="12"/>
                  </a:cubicBezTo>
                  <a:close/>
                  <a:moveTo>
                    <a:pt x="141" y="32"/>
                  </a:moveTo>
                  <a:cubicBezTo>
                    <a:pt x="140" y="33"/>
                    <a:pt x="140" y="33"/>
                    <a:pt x="140" y="33"/>
                  </a:cubicBezTo>
                  <a:cubicBezTo>
                    <a:pt x="144" y="37"/>
                    <a:pt x="147" y="39"/>
                    <a:pt x="151" y="39"/>
                  </a:cubicBezTo>
                  <a:cubicBezTo>
                    <a:pt x="151" y="39"/>
                    <a:pt x="151" y="39"/>
                    <a:pt x="151" y="39"/>
                  </a:cubicBezTo>
                  <a:cubicBezTo>
                    <a:pt x="151" y="37"/>
                    <a:pt x="151" y="37"/>
                    <a:pt x="151" y="37"/>
                  </a:cubicBezTo>
                  <a:cubicBezTo>
                    <a:pt x="150" y="36"/>
                    <a:pt x="148" y="34"/>
                    <a:pt x="146" y="32"/>
                  </a:cubicBezTo>
                  <a:lnTo>
                    <a:pt x="141" y="32"/>
                  </a:lnTo>
                  <a:close/>
                  <a:moveTo>
                    <a:pt x="154" y="27"/>
                  </a:moveTo>
                  <a:cubicBezTo>
                    <a:pt x="154" y="27"/>
                    <a:pt x="154" y="27"/>
                    <a:pt x="154" y="27"/>
                  </a:cubicBezTo>
                  <a:cubicBezTo>
                    <a:pt x="154" y="29"/>
                    <a:pt x="154" y="29"/>
                    <a:pt x="154" y="29"/>
                  </a:cubicBezTo>
                  <a:cubicBezTo>
                    <a:pt x="154" y="31"/>
                    <a:pt x="156" y="33"/>
                    <a:pt x="159" y="35"/>
                  </a:cubicBezTo>
                  <a:cubicBezTo>
                    <a:pt x="159" y="36"/>
                    <a:pt x="159" y="36"/>
                    <a:pt x="159" y="36"/>
                  </a:cubicBezTo>
                  <a:cubicBezTo>
                    <a:pt x="160" y="36"/>
                    <a:pt x="160" y="36"/>
                    <a:pt x="160" y="36"/>
                  </a:cubicBezTo>
                  <a:cubicBezTo>
                    <a:pt x="160" y="35"/>
                    <a:pt x="160" y="35"/>
                    <a:pt x="160" y="35"/>
                  </a:cubicBezTo>
                  <a:cubicBezTo>
                    <a:pt x="160" y="33"/>
                    <a:pt x="158" y="31"/>
                    <a:pt x="154" y="27"/>
                  </a:cubicBezTo>
                  <a:close/>
                  <a:moveTo>
                    <a:pt x="154" y="120"/>
                  </a:moveTo>
                  <a:cubicBezTo>
                    <a:pt x="154" y="121"/>
                    <a:pt x="154" y="121"/>
                    <a:pt x="154" y="121"/>
                  </a:cubicBezTo>
                  <a:cubicBezTo>
                    <a:pt x="161" y="121"/>
                    <a:pt x="161" y="121"/>
                    <a:pt x="161" y="121"/>
                  </a:cubicBezTo>
                  <a:cubicBezTo>
                    <a:pt x="163" y="121"/>
                    <a:pt x="164" y="120"/>
                    <a:pt x="164" y="120"/>
                  </a:cubicBezTo>
                  <a:cubicBezTo>
                    <a:pt x="164" y="119"/>
                    <a:pt x="163" y="119"/>
                    <a:pt x="162" y="119"/>
                  </a:cubicBezTo>
                  <a:cubicBezTo>
                    <a:pt x="158" y="119"/>
                    <a:pt x="158" y="119"/>
                    <a:pt x="158" y="119"/>
                  </a:cubicBezTo>
                  <a:cubicBezTo>
                    <a:pt x="157" y="119"/>
                    <a:pt x="156" y="119"/>
                    <a:pt x="154" y="120"/>
                  </a:cubicBezTo>
                  <a:close/>
                  <a:moveTo>
                    <a:pt x="160" y="42"/>
                  </a:moveTo>
                  <a:cubicBezTo>
                    <a:pt x="159" y="42"/>
                    <a:pt x="159" y="42"/>
                    <a:pt x="159" y="42"/>
                  </a:cubicBezTo>
                  <a:cubicBezTo>
                    <a:pt x="159" y="43"/>
                    <a:pt x="159" y="43"/>
                    <a:pt x="159" y="43"/>
                  </a:cubicBezTo>
                  <a:cubicBezTo>
                    <a:pt x="160" y="47"/>
                    <a:pt x="162" y="50"/>
                    <a:pt x="163" y="50"/>
                  </a:cubicBezTo>
                  <a:cubicBezTo>
                    <a:pt x="163" y="49"/>
                    <a:pt x="163" y="49"/>
                    <a:pt x="163" y="49"/>
                  </a:cubicBezTo>
                  <a:cubicBezTo>
                    <a:pt x="163" y="47"/>
                    <a:pt x="162" y="44"/>
                    <a:pt x="160" y="42"/>
                  </a:cubicBezTo>
                  <a:close/>
                  <a:moveTo>
                    <a:pt x="164" y="71"/>
                  </a:moveTo>
                  <a:cubicBezTo>
                    <a:pt x="163" y="71"/>
                    <a:pt x="163" y="71"/>
                    <a:pt x="163" y="71"/>
                  </a:cubicBezTo>
                  <a:cubicBezTo>
                    <a:pt x="162" y="72"/>
                    <a:pt x="162" y="72"/>
                    <a:pt x="162" y="72"/>
                  </a:cubicBezTo>
                  <a:cubicBezTo>
                    <a:pt x="163" y="81"/>
                    <a:pt x="163" y="81"/>
                    <a:pt x="163" y="81"/>
                  </a:cubicBezTo>
                  <a:cubicBezTo>
                    <a:pt x="163" y="82"/>
                    <a:pt x="163" y="82"/>
                    <a:pt x="163" y="82"/>
                  </a:cubicBezTo>
                  <a:cubicBezTo>
                    <a:pt x="164" y="83"/>
                    <a:pt x="164" y="83"/>
                    <a:pt x="164" y="83"/>
                  </a:cubicBezTo>
                  <a:cubicBezTo>
                    <a:pt x="164" y="83"/>
                    <a:pt x="164" y="83"/>
                    <a:pt x="164" y="83"/>
                  </a:cubicBezTo>
                  <a:cubicBezTo>
                    <a:pt x="166" y="82"/>
                    <a:pt x="166" y="82"/>
                    <a:pt x="166" y="82"/>
                  </a:cubicBezTo>
                  <a:cubicBezTo>
                    <a:pt x="166" y="72"/>
                    <a:pt x="166" y="72"/>
                    <a:pt x="166" y="72"/>
                  </a:cubicBezTo>
                  <a:lnTo>
                    <a:pt x="164" y="71"/>
                  </a:lnTo>
                  <a:close/>
                  <a:moveTo>
                    <a:pt x="164" y="93"/>
                  </a:moveTo>
                  <a:cubicBezTo>
                    <a:pt x="163" y="93"/>
                    <a:pt x="163" y="93"/>
                    <a:pt x="163" y="93"/>
                  </a:cubicBezTo>
                  <a:cubicBezTo>
                    <a:pt x="163" y="94"/>
                    <a:pt x="163" y="94"/>
                    <a:pt x="163" y="94"/>
                  </a:cubicBezTo>
                  <a:cubicBezTo>
                    <a:pt x="163" y="95"/>
                    <a:pt x="163" y="95"/>
                    <a:pt x="163" y="95"/>
                  </a:cubicBezTo>
                  <a:cubicBezTo>
                    <a:pt x="164" y="95"/>
                    <a:pt x="164" y="95"/>
                    <a:pt x="164" y="95"/>
                  </a:cubicBezTo>
                  <a:cubicBezTo>
                    <a:pt x="164" y="93"/>
                    <a:pt x="164" y="93"/>
                    <a:pt x="164" y="93"/>
                  </a:cubicBezTo>
                  <a:close/>
                  <a:moveTo>
                    <a:pt x="163" y="53"/>
                  </a:moveTo>
                  <a:cubicBezTo>
                    <a:pt x="167" y="58"/>
                    <a:pt x="167" y="58"/>
                    <a:pt x="167" y="58"/>
                  </a:cubicBezTo>
                  <a:cubicBezTo>
                    <a:pt x="168" y="58"/>
                    <a:pt x="168" y="58"/>
                    <a:pt x="168" y="58"/>
                  </a:cubicBezTo>
                  <a:cubicBezTo>
                    <a:pt x="168" y="56"/>
                    <a:pt x="168" y="56"/>
                    <a:pt x="168" y="56"/>
                  </a:cubicBezTo>
                  <a:cubicBezTo>
                    <a:pt x="168" y="54"/>
                    <a:pt x="168" y="54"/>
                    <a:pt x="168" y="54"/>
                  </a:cubicBezTo>
                  <a:cubicBezTo>
                    <a:pt x="168" y="53"/>
                    <a:pt x="167" y="52"/>
                    <a:pt x="167" y="52"/>
                  </a:cubicBezTo>
                  <a:cubicBezTo>
                    <a:pt x="164" y="52"/>
                    <a:pt x="164" y="52"/>
                    <a:pt x="164" y="52"/>
                  </a:cubicBezTo>
                  <a:cubicBezTo>
                    <a:pt x="164" y="52"/>
                    <a:pt x="164" y="53"/>
                    <a:pt x="163" y="53"/>
                  </a:cubicBezTo>
                  <a:close/>
                  <a:moveTo>
                    <a:pt x="165" y="100"/>
                  </a:moveTo>
                  <a:cubicBezTo>
                    <a:pt x="164" y="101"/>
                    <a:pt x="164" y="101"/>
                    <a:pt x="164" y="101"/>
                  </a:cubicBezTo>
                  <a:cubicBezTo>
                    <a:pt x="164" y="101"/>
                    <a:pt x="164" y="101"/>
                    <a:pt x="164" y="101"/>
                  </a:cubicBezTo>
                  <a:cubicBezTo>
                    <a:pt x="165" y="102"/>
                    <a:pt x="165" y="102"/>
                    <a:pt x="165" y="102"/>
                  </a:cubicBezTo>
                  <a:cubicBezTo>
                    <a:pt x="166" y="101"/>
                    <a:pt x="166" y="101"/>
                    <a:pt x="166" y="101"/>
                  </a:cubicBezTo>
                  <a:cubicBezTo>
                    <a:pt x="166" y="101"/>
                    <a:pt x="166" y="101"/>
                    <a:pt x="166" y="101"/>
                  </a:cubicBezTo>
                  <a:lnTo>
                    <a:pt x="165" y="100"/>
                  </a:lnTo>
                  <a:close/>
                  <a:moveTo>
                    <a:pt x="165" y="116"/>
                  </a:moveTo>
                  <a:cubicBezTo>
                    <a:pt x="165" y="117"/>
                    <a:pt x="165" y="117"/>
                    <a:pt x="165" y="117"/>
                  </a:cubicBezTo>
                  <a:cubicBezTo>
                    <a:pt x="168" y="117"/>
                    <a:pt x="168" y="117"/>
                    <a:pt x="168" y="117"/>
                  </a:cubicBezTo>
                  <a:cubicBezTo>
                    <a:pt x="173" y="117"/>
                    <a:pt x="176" y="117"/>
                    <a:pt x="176" y="116"/>
                  </a:cubicBezTo>
                  <a:cubicBezTo>
                    <a:pt x="174" y="115"/>
                    <a:pt x="174" y="115"/>
                    <a:pt x="174" y="115"/>
                  </a:cubicBezTo>
                  <a:cubicBezTo>
                    <a:pt x="174" y="115"/>
                    <a:pt x="174" y="115"/>
                    <a:pt x="174" y="115"/>
                  </a:cubicBezTo>
                  <a:cubicBezTo>
                    <a:pt x="168" y="115"/>
                    <a:pt x="165" y="116"/>
                    <a:pt x="165" y="116"/>
                  </a:cubicBezTo>
                  <a:close/>
                  <a:moveTo>
                    <a:pt x="172" y="107"/>
                  </a:moveTo>
                  <a:cubicBezTo>
                    <a:pt x="172" y="108"/>
                    <a:pt x="172" y="108"/>
                    <a:pt x="172" y="108"/>
                  </a:cubicBezTo>
                  <a:cubicBezTo>
                    <a:pt x="173" y="109"/>
                    <a:pt x="173" y="109"/>
                    <a:pt x="173" y="109"/>
                  </a:cubicBezTo>
                  <a:cubicBezTo>
                    <a:pt x="174" y="109"/>
                    <a:pt x="174" y="109"/>
                    <a:pt x="174" y="109"/>
                  </a:cubicBezTo>
                  <a:cubicBezTo>
                    <a:pt x="175" y="107"/>
                    <a:pt x="175" y="107"/>
                    <a:pt x="175" y="107"/>
                  </a:cubicBezTo>
                  <a:cubicBezTo>
                    <a:pt x="175" y="106"/>
                    <a:pt x="175" y="106"/>
                    <a:pt x="175" y="106"/>
                  </a:cubicBezTo>
                  <a:cubicBezTo>
                    <a:pt x="174" y="105"/>
                    <a:pt x="174" y="105"/>
                    <a:pt x="174" y="105"/>
                  </a:cubicBezTo>
                  <a:cubicBezTo>
                    <a:pt x="173" y="105"/>
                    <a:pt x="173" y="105"/>
                    <a:pt x="173" y="105"/>
                  </a:cubicBezTo>
                  <a:cubicBezTo>
                    <a:pt x="173" y="106"/>
                    <a:pt x="172" y="106"/>
                    <a:pt x="172" y="107"/>
                  </a:cubicBezTo>
                  <a:close/>
                  <a:moveTo>
                    <a:pt x="179" y="116"/>
                  </a:moveTo>
                  <a:cubicBezTo>
                    <a:pt x="179" y="116"/>
                    <a:pt x="179" y="116"/>
                    <a:pt x="179" y="116"/>
                  </a:cubicBezTo>
                  <a:cubicBezTo>
                    <a:pt x="180" y="116"/>
                    <a:pt x="180" y="116"/>
                    <a:pt x="180" y="116"/>
                  </a:cubicBezTo>
                  <a:cubicBezTo>
                    <a:pt x="181" y="116"/>
                    <a:pt x="182" y="116"/>
                    <a:pt x="182" y="116"/>
                  </a:cubicBezTo>
                  <a:cubicBezTo>
                    <a:pt x="182" y="115"/>
                    <a:pt x="182" y="115"/>
                    <a:pt x="182" y="115"/>
                  </a:cubicBezTo>
                  <a:cubicBezTo>
                    <a:pt x="182" y="114"/>
                    <a:pt x="182" y="113"/>
                    <a:pt x="181" y="113"/>
                  </a:cubicBezTo>
                  <a:cubicBezTo>
                    <a:pt x="181" y="113"/>
                    <a:pt x="180" y="114"/>
                    <a:pt x="179" y="116"/>
                  </a:cubicBezTo>
                  <a:close/>
                  <a:moveTo>
                    <a:pt x="188" y="111"/>
                  </a:moveTo>
                  <a:cubicBezTo>
                    <a:pt x="187" y="112"/>
                    <a:pt x="187" y="112"/>
                    <a:pt x="187" y="112"/>
                  </a:cubicBezTo>
                  <a:cubicBezTo>
                    <a:pt x="187" y="115"/>
                    <a:pt x="187" y="115"/>
                    <a:pt x="187" y="115"/>
                  </a:cubicBezTo>
                  <a:cubicBezTo>
                    <a:pt x="188" y="116"/>
                    <a:pt x="188" y="116"/>
                    <a:pt x="188" y="116"/>
                  </a:cubicBezTo>
                  <a:cubicBezTo>
                    <a:pt x="188" y="116"/>
                    <a:pt x="188" y="114"/>
                    <a:pt x="188" y="112"/>
                  </a:cubicBezTo>
                  <a:cubicBezTo>
                    <a:pt x="188" y="111"/>
                    <a:pt x="188" y="111"/>
                    <a:pt x="188" y="1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9642" tIns="44821" rIns="89642" bIns="44821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25" name="Freeform 23"/>
            <p:cNvSpPr>
              <a:spLocks noEditPoints="1"/>
            </p:cNvSpPr>
            <p:nvPr/>
          </p:nvSpPr>
          <p:spPr bwMode="auto">
            <a:xfrm>
              <a:off x="5875338" y="3302001"/>
              <a:ext cx="98425" cy="107950"/>
            </a:xfrm>
            <a:custGeom>
              <a:avLst/>
              <a:gdLst>
                <a:gd name="T0" fmla="*/ 112 w 127"/>
                <a:gd name="T1" fmla="*/ 51 h 138"/>
                <a:gd name="T2" fmla="*/ 25 w 127"/>
                <a:gd name="T3" fmla="*/ 62 h 138"/>
                <a:gd name="T4" fmla="*/ 22 w 127"/>
                <a:gd name="T5" fmla="*/ 90 h 138"/>
                <a:gd name="T6" fmla="*/ 27 w 127"/>
                <a:gd name="T7" fmla="*/ 101 h 138"/>
                <a:gd name="T8" fmla="*/ 92 w 127"/>
                <a:gd name="T9" fmla="*/ 102 h 138"/>
                <a:gd name="T10" fmla="*/ 127 w 127"/>
                <a:gd name="T11" fmla="*/ 112 h 138"/>
                <a:gd name="T12" fmla="*/ 96 w 127"/>
                <a:gd name="T13" fmla="*/ 126 h 138"/>
                <a:gd name="T14" fmla="*/ 7 w 127"/>
                <a:gd name="T15" fmla="*/ 109 h 138"/>
                <a:gd name="T16" fmla="*/ 32 w 127"/>
                <a:gd name="T17" fmla="*/ 4 h 138"/>
                <a:gd name="T18" fmla="*/ 4 w 127"/>
                <a:gd name="T19" fmla="*/ 67 h 138"/>
                <a:gd name="T20" fmla="*/ 4 w 127"/>
                <a:gd name="T21" fmla="*/ 66 h 138"/>
                <a:gd name="T22" fmla="*/ 8 w 127"/>
                <a:gd name="T23" fmla="*/ 43 h 138"/>
                <a:gd name="T24" fmla="*/ 7 w 127"/>
                <a:gd name="T25" fmla="*/ 57 h 138"/>
                <a:gd name="T26" fmla="*/ 9 w 127"/>
                <a:gd name="T27" fmla="*/ 90 h 138"/>
                <a:gd name="T28" fmla="*/ 10 w 127"/>
                <a:gd name="T29" fmla="*/ 94 h 138"/>
                <a:gd name="T30" fmla="*/ 18 w 127"/>
                <a:gd name="T31" fmla="*/ 59 h 138"/>
                <a:gd name="T32" fmla="*/ 22 w 127"/>
                <a:gd name="T33" fmla="*/ 57 h 138"/>
                <a:gd name="T34" fmla="*/ 18 w 127"/>
                <a:gd name="T35" fmla="*/ 28 h 138"/>
                <a:gd name="T36" fmla="*/ 18 w 127"/>
                <a:gd name="T37" fmla="*/ 44 h 138"/>
                <a:gd name="T38" fmla="*/ 22 w 127"/>
                <a:gd name="T39" fmla="*/ 42 h 138"/>
                <a:gd name="T40" fmla="*/ 68 w 127"/>
                <a:gd name="T41" fmla="*/ 45 h 138"/>
                <a:gd name="T42" fmla="*/ 90 w 127"/>
                <a:gd name="T43" fmla="*/ 46 h 138"/>
                <a:gd name="T44" fmla="*/ 28 w 127"/>
                <a:gd name="T45" fmla="*/ 28 h 138"/>
                <a:gd name="T46" fmla="*/ 21 w 127"/>
                <a:gd name="T47" fmla="*/ 34 h 138"/>
                <a:gd name="T48" fmla="*/ 27 w 127"/>
                <a:gd name="T49" fmla="*/ 126 h 138"/>
                <a:gd name="T50" fmla="*/ 28 w 127"/>
                <a:gd name="T51" fmla="*/ 21 h 138"/>
                <a:gd name="T52" fmla="*/ 25 w 127"/>
                <a:gd name="T53" fmla="*/ 57 h 138"/>
                <a:gd name="T54" fmla="*/ 28 w 127"/>
                <a:gd name="T55" fmla="*/ 11 h 138"/>
                <a:gd name="T56" fmla="*/ 34 w 127"/>
                <a:gd name="T57" fmla="*/ 7 h 138"/>
                <a:gd name="T58" fmla="*/ 31 w 127"/>
                <a:gd name="T59" fmla="*/ 55 h 138"/>
                <a:gd name="T60" fmla="*/ 60 w 127"/>
                <a:gd name="T61" fmla="*/ 60 h 138"/>
                <a:gd name="T62" fmla="*/ 52 w 127"/>
                <a:gd name="T63" fmla="*/ 50 h 138"/>
                <a:gd name="T64" fmla="*/ 34 w 127"/>
                <a:gd name="T65" fmla="*/ 21 h 138"/>
                <a:gd name="T66" fmla="*/ 34 w 127"/>
                <a:gd name="T67" fmla="*/ 21 h 138"/>
                <a:gd name="T68" fmla="*/ 57 w 127"/>
                <a:gd name="T69" fmla="*/ 2 h 138"/>
                <a:gd name="T70" fmla="*/ 41 w 127"/>
                <a:gd name="T71" fmla="*/ 123 h 138"/>
                <a:gd name="T72" fmla="*/ 46 w 127"/>
                <a:gd name="T73" fmla="*/ 124 h 138"/>
                <a:gd name="T74" fmla="*/ 60 w 127"/>
                <a:gd name="T75" fmla="*/ 14 h 138"/>
                <a:gd name="T76" fmla="*/ 56 w 127"/>
                <a:gd name="T77" fmla="*/ 125 h 138"/>
                <a:gd name="T78" fmla="*/ 64 w 127"/>
                <a:gd name="T79" fmla="*/ 132 h 138"/>
                <a:gd name="T80" fmla="*/ 57 w 127"/>
                <a:gd name="T81" fmla="*/ 134 h 138"/>
                <a:gd name="T82" fmla="*/ 64 w 127"/>
                <a:gd name="T83" fmla="*/ 132 h 138"/>
                <a:gd name="T84" fmla="*/ 71 w 127"/>
                <a:gd name="T85" fmla="*/ 10 h 138"/>
                <a:gd name="T86" fmla="*/ 81 w 127"/>
                <a:gd name="T87" fmla="*/ 22 h 138"/>
                <a:gd name="T88" fmla="*/ 85 w 127"/>
                <a:gd name="T89" fmla="*/ 21 h 138"/>
                <a:gd name="T90" fmla="*/ 65 w 127"/>
                <a:gd name="T91" fmla="*/ 13 h 138"/>
                <a:gd name="T92" fmla="*/ 80 w 127"/>
                <a:gd name="T93" fmla="*/ 60 h 138"/>
                <a:gd name="T94" fmla="*/ 80 w 127"/>
                <a:gd name="T95" fmla="*/ 60 h 138"/>
                <a:gd name="T96" fmla="*/ 80 w 127"/>
                <a:gd name="T97" fmla="*/ 118 h 138"/>
                <a:gd name="T98" fmla="*/ 85 w 127"/>
                <a:gd name="T99" fmla="*/ 26 h 138"/>
                <a:gd name="T100" fmla="*/ 87 w 127"/>
                <a:gd name="T101" fmla="*/ 24 h 138"/>
                <a:gd name="T102" fmla="*/ 93 w 127"/>
                <a:gd name="T103" fmla="*/ 107 h 138"/>
                <a:gd name="T104" fmla="*/ 94 w 127"/>
                <a:gd name="T105" fmla="*/ 39 h 138"/>
                <a:gd name="T106" fmla="*/ 94 w 127"/>
                <a:gd name="T107" fmla="*/ 95 h 138"/>
                <a:gd name="T108" fmla="*/ 97 w 127"/>
                <a:gd name="T109" fmla="*/ 94 h 138"/>
                <a:gd name="T110" fmla="*/ 99 w 127"/>
                <a:gd name="T111" fmla="*/ 116 h 138"/>
                <a:gd name="T112" fmla="*/ 100 w 127"/>
                <a:gd name="T113" fmla="*/ 44 h 138"/>
                <a:gd name="T114" fmla="*/ 100 w 127"/>
                <a:gd name="T115" fmla="*/ 112 h 138"/>
                <a:gd name="T116" fmla="*/ 100 w 127"/>
                <a:gd name="T117" fmla="*/ 112 h 138"/>
                <a:gd name="T118" fmla="*/ 108 w 127"/>
                <a:gd name="T119" fmla="*/ 107 h 138"/>
                <a:gd name="T120" fmla="*/ 117 w 127"/>
                <a:gd name="T121" fmla="*/ 11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7" h="138">
                  <a:moveTo>
                    <a:pt x="62" y="1"/>
                  </a:moveTo>
                  <a:cubicBezTo>
                    <a:pt x="69" y="1"/>
                    <a:pt x="78" y="4"/>
                    <a:pt x="88" y="10"/>
                  </a:cubicBezTo>
                  <a:cubicBezTo>
                    <a:pt x="97" y="17"/>
                    <a:pt x="101" y="21"/>
                    <a:pt x="101" y="23"/>
                  </a:cubicBezTo>
                  <a:cubicBezTo>
                    <a:pt x="108" y="38"/>
                    <a:pt x="111" y="46"/>
                    <a:pt x="111" y="49"/>
                  </a:cubicBezTo>
                  <a:cubicBezTo>
                    <a:pt x="112" y="51"/>
                    <a:pt x="112" y="51"/>
                    <a:pt x="112" y="51"/>
                  </a:cubicBezTo>
                  <a:cubicBezTo>
                    <a:pt x="109" y="57"/>
                    <a:pt x="108" y="61"/>
                    <a:pt x="108" y="64"/>
                  </a:cubicBezTo>
                  <a:cubicBezTo>
                    <a:pt x="106" y="64"/>
                    <a:pt x="106" y="64"/>
                    <a:pt x="106" y="64"/>
                  </a:cubicBezTo>
                  <a:cubicBezTo>
                    <a:pt x="85" y="64"/>
                    <a:pt x="85" y="64"/>
                    <a:pt x="85" y="64"/>
                  </a:cubicBezTo>
                  <a:cubicBezTo>
                    <a:pt x="82" y="64"/>
                    <a:pt x="80" y="64"/>
                    <a:pt x="77" y="65"/>
                  </a:cubicBezTo>
                  <a:cubicBezTo>
                    <a:pt x="52" y="63"/>
                    <a:pt x="35" y="62"/>
                    <a:pt x="25" y="62"/>
                  </a:cubicBezTo>
                  <a:cubicBezTo>
                    <a:pt x="20" y="62"/>
                    <a:pt x="20" y="62"/>
                    <a:pt x="20" y="62"/>
                  </a:cubicBezTo>
                  <a:cubicBezTo>
                    <a:pt x="18" y="65"/>
                    <a:pt x="17" y="67"/>
                    <a:pt x="17" y="68"/>
                  </a:cubicBezTo>
                  <a:cubicBezTo>
                    <a:pt x="18" y="70"/>
                    <a:pt x="19" y="73"/>
                    <a:pt x="19" y="77"/>
                  </a:cubicBezTo>
                  <a:cubicBezTo>
                    <a:pt x="19" y="84"/>
                    <a:pt x="20" y="88"/>
                    <a:pt x="22" y="89"/>
                  </a:cubicBezTo>
                  <a:cubicBezTo>
                    <a:pt x="22" y="90"/>
                    <a:pt x="22" y="90"/>
                    <a:pt x="22" y="90"/>
                  </a:cubicBezTo>
                  <a:cubicBezTo>
                    <a:pt x="22" y="90"/>
                    <a:pt x="22" y="90"/>
                    <a:pt x="22" y="90"/>
                  </a:cubicBezTo>
                  <a:cubicBezTo>
                    <a:pt x="20" y="90"/>
                    <a:pt x="20" y="90"/>
                    <a:pt x="20" y="90"/>
                  </a:cubicBezTo>
                  <a:cubicBezTo>
                    <a:pt x="20" y="90"/>
                    <a:pt x="20" y="90"/>
                    <a:pt x="20" y="90"/>
                  </a:cubicBezTo>
                  <a:cubicBezTo>
                    <a:pt x="23" y="93"/>
                    <a:pt x="23" y="93"/>
                    <a:pt x="23" y="93"/>
                  </a:cubicBezTo>
                  <a:cubicBezTo>
                    <a:pt x="23" y="95"/>
                    <a:pt x="24" y="98"/>
                    <a:pt x="27" y="101"/>
                  </a:cubicBezTo>
                  <a:cubicBezTo>
                    <a:pt x="33" y="111"/>
                    <a:pt x="39" y="117"/>
                    <a:pt x="46" y="120"/>
                  </a:cubicBezTo>
                  <a:cubicBezTo>
                    <a:pt x="51" y="122"/>
                    <a:pt x="58" y="123"/>
                    <a:pt x="65" y="123"/>
                  </a:cubicBezTo>
                  <a:cubicBezTo>
                    <a:pt x="66" y="123"/>
                    <a:pt x="69" y="122"/>
                    <a:pt x="72" y="119"/>
                  </a:cubicBezTo>
                  <a:cubicBezTo>
                    <a:pt x="76" y="119"/>
                    <a:pt x="82" y="113"/>
                    <a:pt x="92" y="103"/>
                  </a:cubicBezTo>
                  <a:cubicBezTo>
                    <a:pt x="92" y="102"/>
                    <a:pt x="92" y="102"/>
                    <a:pt x="92" y="102"/>
                  </a:cubicBezTo>
                  <a:cubicBezTo>
                    <a:pt x="92" y="102"/>
                    <a:pt x="91" y="101"/>
                    <a:pt x="88" y="101"/>
                  </a:cubicBezTo>
                  <a:cubicBezTo>
                    <a:pt x="88" y="100"/>
                    <a:pt x="88" y="100"/>
                    <a:pt x="88" y="100"/>
                  </a:cubicBezTo>
                  <a:cubicBezTo>
                    <a:pt x="92" y="92"/>
                    <a:pt x="96" y="87"/>
                    <a:pt x="102" y="85"/>
                  </a:cubicBezTo>
                  <a:cubicBezTo>
                    <a:pt x="103" y="86"/>
                    <a:pt x="107" y="89"/>
                    <a:pt x="111" y="92"/>
                  </a:cubicBezTo>
                  <a:cubicBezTo>
                    <a:pt x="115" y="98"/>
                    <a:pt x="120" y="105"/>
                    <a:pt x="127" y="112"/>
                  </a:cubicBezTo>
                  <a:cubicBezTo>
                    <a:pt x="127" y="113"/>
                    <a:pt x="127" y="113"/>
                    <a:pt x="127" y="113"/>
                  </a:cubicBezTo>
                  <a:cubicBezTo>
                    <a:pt x="121" y="121"/>
                    <a:pt x="117" y="124"/>
                    <a:pt x="115" y="124"/>
                  </a:cubicBezTo>
                  <a:cubicBezTo>
                    <a:pt x="114" y="124"/>
                    <a:pt x="114" y="124"/>
                    <a:pt x="114" y="124"/>
                  </a:cubicBezTo>
                  <a:cubicBezTo>
                    <a:pt x="114" y="120"/>
                    <a:pt x="111" y="118"/>
                    <a:pt x="107" y="118"/>
                  </a:cubicBezTo>
                  <a:cubicBezTo>
                    <a:pt x="106" y="118"/>
                    <a:pt x="102" y="121"/>
                    <a:pt x="96" y="126"/>
                  </a:cubicBezTo>
                  <a:cubicBezTo>
                    <a:pt x="92" y="129"/>
                    <a:pt x="85" y="132"/>
                    <a:pt x="75" y="135"/>
                  </a:cubicBezTo>
                  <a:cubicBezTo>
                    <a:pt x="64" y="137"/>
                    <a:pt x="56" y="138"/>
                    <a:pt x="52" y="138"/>
                  </a:cubicBezTo>
                  <a:cubicBezTo>
                    <a:pt x="37" y="133"/>
                    <a:pt x="37" y="133"/>
                    <a:pt x="37" y="133"/>
                  </a:cubicBezTo>
                  <a:cubicBezTo>
                    <a:pt x="29" y="133"/>
                    <a:pt x="21" y="129"/>
                    <a:pt x="14" y="120"/>
                  </a:cubicBezTo>
                  <a:cubicBezTo>
                    <a:pt x="12" y="117"/>
                    <a:pt x="9" y="113"/>
                    <a:pt x="7" y="109"/>
                  </a:cubicBezTo>
                  <a:cubicBezTo>
                    <a:pt x="7" y="107"/>
                    <a:pt x="5" y="100"/>
                    <a:pt x="2" y="88"/>
                  </a:cubicBezTo>
                  <a:cubicBezTo>
                    <a:pt x="0" y="83"/>
                    <a:pt x="0" y="78"/>
                    <a:pt x="0" y="73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50"/>
                    <a:pt x="7" y="30"/>
                    <a:pt x="20" y="13"/>
                  </a:cubicBezTo>
                  <a:cubicBezTo>
                    <a:pt x="22" y="9"/>
                    <a:pt x="26" y="6"/>
                    <a:pt x="32" y="4"/>
                  </a:cubicBezTo>
                  <a:cubicBezTo>
                    <a:pt x="36" y="2"/>
                    <a:pt x="41" y="1"/>
                    <a:pt x="47" y="1"/>
                  </a:cubicBezTo>
                  <a:cubicBezTo>
                    <a:pt x="49" y="0"/>
                    <a:pt x="54" y="0"/>
                    <a:pt x="62" y="1"/>
                  </a:cubicBezTo>
                  <a:close/>
                  <a:moveTo>
                    <a:pt x="4" y="66"/>
                  </a:moveTo>
                  <a:cubicBezTo>
                    <a:pt x="4" y="67"/>
                    <a:pt x="4" y="67"/>
                    <a:pt x="4" y="67"/>
                  </a:cubicBezTo>
                  <a:cubicBezTo>
                    <a:pt x="4" y="67"/>
                    <a:pt x="4" y="67"/>
                    <a:pt x="4" y="67"/>
                  </a:cubicBezTo>
                  <a:cubicBezTo>
                    <a:pt x="4" y="68"/>
                    <a:pt x="4" y="69"/>
                    <a:pt x="4" y="71"/>
                  </a:cubicBezTo>
                  <a:cubicBezTo>
                    <a:pt x="4" y="72"/>
                    <a:pt x="4" y="72"/>
                    <a:pt x="4" y="72"/>
                  </a:cubicBezTo>
                  <a:cubicBezTo>
                    <a:pt x="4" y="75"/>
                    <a:pt x="5" y="78"/>
                    <a:pt x="7" y="80"/>
                  </a:cubicBezTo>
                  <a:cubicBezTo>
                    <a:pt x="7" y="80"/>
                    <a:pt x="7" y="80"/>
                    <a:pt x="7" y="80"/>
                  </a:cubicBezTo>
                  <a:cubicBezTo>
                    <a:pt x="7" y="72"/>
                    <a:pt x="6" y="67"/>
                    <a:pt x="4" y="66"/>
                  </a:cubicBezTo>
                  <a:close/>
                  <a:moveTo>
                    <a:pt x="8" y="43"/>
                  </a:moveTo>
                  <a:cubicBezTo>
                    <a:pt x="6" y="44"/>
                    <a:pt x="5" y="48"/>
                    <a:pt x="4" y="53"/>
                  </a:cubicBezTo>
                  <a:cubicBezTo>
                    <a:pt x="5" y="53"/>
                    <a:pt x="5" y="53"/>
                    <a:pt x="5" y="53"/>
                  </a:cubicBezTo>
                  <a:cubicBezTo>
                    <a:pt x="6" y="53"/>
                    <a:pt x="7" y="50"/>
                    <a:pt x="9" y="44"/>
                  </a:cubicBezTo>
                  <a:cubicBezTo>
                    <a:pt x="9" y="43"/>
                    <a:pt x="8" y="43"/>
                    <a:pt x="8" y="43"/>
                  </a:cubicBezTo>
                  <a:close/>
                  <a:moveTo>
                    <a:pt x="6" y="56"/>
                  </a:moveTo>
                  <a:cubicBezTo>
                    <a:pt x="4" y="56"/>
                    <a:pt x="4" y="56"/>
                    <a:pt x="4" y="56"/>
                  </a:cubicBezTo>
                  <a:cubicBezTo>
                    <a:pt x="4" y="58"/>
                    <a:pt x="4" y="58"/>
                    <a:pt x="4" y="58"/>
                  </a:cubicBezTo>
                  <a:cubicBezTo>
                    <a:pt x="4" y="59"/>
                    <a:pt x="4" y="60"/>
                    <a:pt x="5" y="60"/>
                  </a:cubicBezTo>
                  <a:cubicBezTo>
                    <a:pt x="6" y="60"/>
                    <a:pt x="6" y="59"/>
                    <a:pt x="7" y="57"/>
                  </a:cubicBezTo>
                  <a:lnTo>
                    <a:pt x="6" y="56"/>
                  </a:lnTo>
                  <a:close/>
                  <a:moveTo>
                    <a:pt x="9" y="89"/>
                  </a:moveTo>
                  <a:cubicBezTo>
                    <a:pt x="8" y="89"/>
                    <a:pt x="8" y="89"/>
                    <a:pt x="8" y="89"/>
                  </a:cubicBezTo>
                  <a:cubicBezTo>
                    <a:pt x="8" y="89"/>
                    <a:pt x="8" y="89"/>
                    <a:pt x="8" y="89"/>
                  </a:cubicBezTo>
                  <a:cubicBezTo>
                    <a:pt x="9" y="90"/>
                    <a:pt x="9" y="90"/>
                    <a:pt x="9" y="90"/>
                  </a:cubicBezTo>
                  <a:cubicBezTo>
                    <a:pt x="9" y="90"/>
                    <a:pt x="9" y="90"/>
                    <a:pt x="9" y="90"/>
                  </a:cubicBezTo>
                  <a:cubicBezTo>
                    <a:pt x="9" y="89"/>
                    <a:pt x="9" y="89"/>
                    <a:pt x="9" y="89"/>
                  </a:cubicBezTo>
                  <a:close/>
                  <a:moveTo>
                    <a:pt x="11" y="93"/>
                  </a:moveTo>
                  <a:cubicBezTo>
                    <a:pt x="10" y="93"/>
                    <a:pt x="10" y="93"/>
                    <a:pt x="10" y="93"/>
                  </a:cubicBezTo>
                  <a:cubicBezTo>
                    <a:pt x="10" y="94"/>
                    <a:pt x="10" y="94"/>
                    <a:pt x="10" y="94"/>
                  </a:cubicBezTo>
                  <a:cubicBezTo>
                    <a:pt x="11" y="96"/>
                    <a:pt x="12" y="98"/>
                    <a:pt x="13" y="98"/>
                  </a:cubicBezTo>
                  <a:cubicBezTo>
                    <a:pt x="13" y="97"/>
                    <a:pt x="13" y="97"/>
                    <a:pt x="13" y="97"/>
                  </a:cubicBezTo>
                  <a:cubicBezTo>
                    <a:pt x="13" y="97"/>
                    <a:pt x="13" y="97"/>
                    <a:pt x="13" y="97"/>
                  </a:cubicBezTo>
                  <a:cubicBezTo>
                    <a:pt x="13" y="96"/>
                    <a:pt x="13" y="94"/>
                    <a:pt x="11" y="93"/>
                  </a:cubicBezTo>
                  <a:close/>
                  <a:moveTo>
                    <a:pt x="18" y="59"/>
                  </a:moveTo>
                  <a:cubicBezTo>
                    <a:pt x="18" y="59"/>
                    <a:pt x="18" y="59"/>
                    <a:pt x="18" y="59"/>
                  </a:cubicBezTo>
                  <a:cubicBezTo>
                    <a:pt x="18" y="59"/>
                    <a:pt x="18" y="59"/>
                    <a:pt x="18" y="59"/>
                  </a:cubicBezTo>
                  <a:cubicBezTo>
                    <a:pt x="23" y="59"/>
                    <a:pt x="23" y="59"/>
                    <a:pt x="23" y="59"/>
                  </a:cubicBezTo>
                  <a:cubicBezTo>
                    <a:pt x="23" y="58"/>
                    <a:pt x="23" y="58"/>
                    <a:pt x="23" y="58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1" y="57"/>
                    <a:pt x="21" y="57"/>
                    <a:pt x="21" y="57"/>
                  </a:cubicBezTo>
                  <a:cubicBezTo>
                    <a:pt x="20" y="57"/>
                    <a:pt x="19" y="58"/>
                    <a:pt x="18" y="59"/>
                  </a:cubicBezTo>
                  <a:close/>
                  <a:moveTo>
                    <a:pt x="19" y="27"/>
                  </a:moveTo>
                  <a:cubicBezTo>
                    <a:pt x="18" y="28"/>
                    <a:pt x="18" y="28"/>
                    <a:pt x="18" y="28"/>
                  </a:cubicBezTo>
                  <a:cubicBezTo>
                    <a:pt x="18" y="28"/>
                    <a:pt x="18" y="28"/>
                    <a:pt x="18" y="28"/>
                  </a:cubicBezTo>
                  <a:cubicBezTo>
                    <a:pt x="19" y="28"/>
                    <a:pt x="19" y="28"/>
                    <a:pt x="19" y="28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0" y="27"/>
                    <a:pt x="20" y="27"/>
                    <a:pt x="20" y="27"/>
                  </a:cubicBezTo>
                  <a:lnTo>
                    <a:pt x="19" y="27"/>
                  </a:lnTo>
                  <a:close/>
                  <a:moveTo>
                    <a:pt x="18" y="44"/>
                  </a:moveTo>
                  <a:cubicBezTo>
                    <a:pt x="18" y="45"/>
                    <a:pt x="18" y="45"/>
                    <a:pt x="18" y="45"/>
                  </a:cubicBezTo>
                  <a:cubicBezTo>
                    <a:pt x="19" y="46"/>
                    <a:pt x="19" y="46"/>
                    <a:pt x="19" y="46"/>
                  </a:cubicBezTo>
                  <a:cubicBezTo>
                    <a:pt x="19" y="46"/>
                    <a:pt x="19" y="46"/>
                    <a:pt x="19" y="46"/>
                  </a:cubicBezTo>
                  <a:cubicBezTo>
                    <a:pt x="21" y="45"/>
                    <a:pt x="22" y="44"/>
                    <a:pt x="22" y="43"/>
                  </a:cubicBezTo>
                  <a:cubicBezTo>
                    <a:pt x="22" y="42"/>
                    <a:pt x="22" y="42"/>
                    <a:pt x="22" y="42"/>
                  </a:cubicBezTo>
                  <a:cubicBezTo>
                    <a:pt x="21" y="42"/>
                    <a:pt x="21" y="42"/>
                    <a:pt x="21" y="42"/>
                  </a:cubicBezTo>
                  <a:cubicBezTo>
                    <a:pt x="20" y="42"/>
                    <a:pt x="19" y="43"/>
                    <a:pt x="18" y="44"/>
                  </a:cubicBezTo>
                  <a:close/>
                  <a:moveTo>
                    <a:pt x="21" y="38"/>
                  </a:moveTo>
                  <a:cubicBezTo>
                    <a:pt x="21" y="39"/>
                    <a:pt x="21" y="39"/>
                    <a:pt x="21" y="39"/>
                  </a:cubicBezTo>
                  <a:cubicBezTo>
                    <a:pt x="21" y="40"/>
                    <a:pt x="36" y="43"/>
                    <a:pt x="68" y="45"/>
                  </a:cubicBezTo>
                  <a:cubicBezTo>
                    <a:pt x="70" y="46"/>
                    <a:pt x="70" y="46"/>
                    <a:pt x="70" y="46"/>
                  </a:cubicBezTo>
                  <a:cubicBezTo>
                    <a:pt x="73" y="45"/>
                    <a:pt x="73" y="45"/>
                    <a:pt x="73" y="45"/>
                  </a:cubicBezTo>
                  <a:cubicBezTo>
                    <a:pt x="80" y="48"/>
                    <a:pt x="85" y="49"/>
                    <a:pt x="87" y="49"/>
                  </a:cubicBezTo>
                  <a:cubicBezTo>
                    <a:pt x="87" y="49"/>
                    <a:pt x="88" y="50"/>
                    <a:pt x="89" y="50"/>
                  </a:cubicBezTo>
                  <a:cubicBezTo>
                    <a:pt x="90" y="49"/>
                    <a:pt x="90" y="47"/>
                    <a:pt x="90" y="46"/>
                  </a:cubicBezTo>
                  <a:cubicBezTo>
                    <a:pt x="90" y="41"/>
                    <a:pt x="90" y="41"/>
                    <a:pt x="90" y="41"/>
                  </a:cubicBezTo>
                  <a:cubicBezTo>
                    <a:pt x="90" y="39"/>
                    <a:pt x="86" y="34"/>
                    <a:pt x="78" y="26"/>
                  </a:cubicBezTo>
                  <a:cubicBezTo>
                    <a:pt x="74" y="22"/>
                    <a:pt x="69" y="20"/>
                    <a:pt x="64" y="19"/>
                  </a:cubicBezTo>
                  <a:cubicBezTo>
                    <a:pt x="56" y="18"/>
                    <a:pt x="56" y="18"/>
                    <a:pt x="56" y="18"/>
                  </a:cubicBezTo>
                  <a:cubicBezTo>
                    <a:pt x="41" y="21"/>
                    <a:pt x="32" y="24"/>
                    <a:pt x="28" y="28"/>
                  </a:cubicBezTo>
                  <a:cubicBezTo>
                    <a:pt x="26" y="32"/>
                    <a:pt x="23" y="35"/>
                    <a:pt x="21" y="38"/>
                  </a:cubicBezTo>
                  <a:close/>
                  <a:moveTo>
                    <a:pt x="21" y="34"/>
                  </a:moveTo>
                  <a:cubicBezTo>
                    <a:pt x="22" y="34"/>
                    <a:pt x="23" y="33"/>
                    <a:pt x="23" y="32"/>
                  </a:cubicBezTo>
                  <a:cubicBezTo>
                    <a:pt x="23" y="32"/>
                    <a:pt x="23" y="32"/>
                    <a:pt x="23" y="32"/>
                  </a:cubicBezTo>
                  <a:cubicBezTo>
                    <a:pt x="22" y="32"/>
                    <a:pt x="21" y="33"/>
                    <a:pt x="21" y="34"/>
                  </a:cubicBezTo>
                  <a:close/>
                  <a:moveTo>
                    <a:pt x="23" y="122"/>
                  </a:moveTo>
                  <a:cubicBezTo>
                    <a:pt x="22" y="122"/>
                    <a:pt x="22" y="122"/>
                    <a:pt x="22" y="122"/>
                  </a:cubicBezTo>
                  <a:cubicBezTo>
                    <a:pt x="22" y="123"/>
                    <a:pt x="22" y="123"/>
                    <a:pt x="22" y="123"/>
                  </a:cubicBezTo>
                  <a:cubicBezTo>
                    <a:pt x="22" y="123"/>
                    <a:pt x="24" y="124"/>
                    <a:pt x="26" y="125"/>
                  </a:cubicBezTo>
                  <a:cubicBezTo>
                    <a:pt x="27" y="126"/>
                    <a:pt x="27" y="126"/>
                    <a:pt x="27" y="126"/>
                  </a:cubicBezTo>
                  <a:cubicBezTo>
                    <a:pt x="25" y="123"/>
                    <a:pt x="24" y="122"/>
                    <a:pt x="23" y="122"/>
                  </a:cubicBezTo>
                  <a:close/>
                  <a:moveTo>
                    <a:pt x="24" y="22"/>
                  </a:moveTo>
                  <a:cubicBezTo>
                    <a:pt x="24" y="23"/>
                    <a:pt x="24" y="23"/>
                    <a:pt x="24" y="23"/>
                  </a:cubicBezTo>
                  <a:cubicBezTo>
                    <a:pt x="24" y="23"/>
                    <a:pt x="24" y="23"/>
                    <a:pt x="24" y="23"/>
                  </a:cubicBezTo>
                  <a:cubicBezTo>
                    <a:pt x="26" y="22"/>
                    <a:pt x="28" y="22"/>
                    <a:pt x="28" y="21"/>
                  </a:cubicBezTo>
                  <a:cubicBezTo>
                    <a:pt x="28" y="21"/>
                    <a:pt x="28" y="21"/>
                    <a:pt x="28" y="21"/>
                  </a:cubicBezTo>
                  <a:cubicBezTo>
                    <a:pt x="26" y="21"/>
                    <a:pt x="26" y="21"/>
                    <a:pt x="26" y="21"/>
                  </a:cubicBezTo>
                  <a:cubicBezTo>
                    <a:pt x="25" y="21"/>
                    <a:pt x="25" y="21"/>
                    <a:pt x="24" y="22"/>
                  </a:cubicBezTo>
                  <a:close/>
                  <a:moveTo>
                    <a:pt x="26" y="57"/>
                  </a:moveTo>
                  <a:cubicBezTo>
                    <a:pt x="25" y="57"/>
                    <a:pt x="25" y="57"/>
                    <a:pt x="25" y="57"/>
                  </a:cubicBezTo>
                  <a:cubicBezTo>
                    <a:pt x="25" y="59"/>
                    <a:pt x="25" y="59"/>
                    <a:pt x="25" y="59"/>
                  </a:cubicBezTo>
                  <a:cubicBezTo>
                    <a:pt x="26" y="59"/>
                    <a:pt x="26" y="59"/>
                    <a:pt x="26" y="59"/>
                  </a:cubicBezTo>
                  <a:cubicBezTo>
                    <a:pt x="26" y="58"/>
                    <a:pt x="26" y="58"/>
                    <a:pt x="26" y="58"/>
                  </a:cubicBezTo>
                  <a:cubicBezTo>
                    <a:pt x="26" y="57"/>
                    <a:pt x="26" y="57"/>
                    <a:pt x="26" y="57"/>
                  </a:cubicBezTo>
                  <a:close/>
                  <a:moveTo>
                    <a:pt x="28" y="11"/>
                  </a:moveTo>
                  <a:cubicBezTo>
                    <a:pt x="28" y="11"/>
                    <a:pt x="28" y="11"/>
                    <a:pt x="28" y="11"/>
                  </a:cubicBezTo>
                  <a:cubicBezTo>
                    <a:pt x="29" y="11"/>
                    <a:pt x="29" y="11"/>
                    <a:pt x="29" y="11"/>
                  </a:cubicBezTo>
                  <a:cubicBezTo>
                    <a:pt x="29" y="11"/>
                    <a:pt x="29" y="11"/>
                    <a:pt x="29" y="11"/>
                  </a:cubicBezTo>
                  <a:cubicBezTo>
                    <a:pt x="33" y="10"/>
                    <a:pt x="34" y="10"/>
                    <a:pt x="34" y="9"/>
                  </a:cubicBezTo>
                  <a:cubicBezTo>
                    <a:pt x="34" y="7"/>
                    <a:pt x="34" y="7"/>
                    <a:pt x="34" y="7"/>
                  </a:cubicBezTo>
                  <a:cubicBezTo>
                    <a:pt x="33" y="6"/>
                    <a:pt x="33" y="6"/>
                    <a:pt x="33" y="6"/>
                  </a:cubicBezTo>
                  <a:cubicBezTo>
                    <a:pt x="33" y="6"/>
                    <a:pt x="33" y="6"/>
                    <a:pt x="33" y="6"/>
                  </a:cubicBezTo>
                  <a:cubicBezTo>
                    <a:pt x="30" y="7"/>
                    <a:pt x="28" y="9"/>
                    <a:pt x="28" y="11"/>
                  </a:cubicBezTo>
                  <a:close/>
                  <a:moveTo>
                    <a:pt x="31" y="55"/>
                  </a:moveTo>
                  <a:cubicBezTo>
                    <a:pt x="31" y="55"/>
                    <a:pt x="31" y="55"/>
                    <a:pt x="31" y="55"/>
                  </a:cubicBezTo>
                  <a:cubicBezTo>
                    <a:pt x="35" y="56"/>
                    <a:pt x="44" y="57"/>
                    <a:pt x="59" y="58"/>
                  </a:cubicBezTo>
                  <a:cubicBezTo>
                    <a:pt x="59" y="58"/>
                    <a:pt x="59" y="58"/>
                    <a:pt x="59" y="58"/>
                  </a:cubicBezTo>
                  <a:cubicBezTo>
                    <a:pt x="59" y="58"/>
                    <a:pt x="59" y="58"/>
                    <a:pt x="59" y="58"/>
                  </a:cubicBezTo>
                  <a:cubicBezTo>
                    <a:pt x="53" y="59"/>
                    <a:pt x="53" y="59"/>
                    <a:pt x="53" y="59"/>
                  </a:cubicBezTo>
                  <a:cubicBezTo>
                    <a:pt x="53" y="60"/>
                    <a:pt x="55" y="60"/>
                    <a:pt x="60" y="60"/>
                  </a:cubicBezTo>
                  <a:cubicBezTo>
                    <a:pt x="67" y="60"/>
                    <a:pt x="71" y="59"/>
                    <a:pt x="71" y="59"/>
                  </a:cubicBezTo>
                  <a:cubicBezTo>
                    <a:pt x="71" y="57"/>
                    <a:pt x="58" y="56"/>
                    <a:pt x="31" y="55"/>
                  </a:cubicBezTo>
                  <a:close/>
                  <a:moveTo>
                    <a:pt x="34" y="46"/>
                  </a:moveTo>
                  <a:cubicBezTo>
                    <a:pt x="34" y="47"/>
                    <a:pt x="34" y="47"/>
                    <a:pt x="34" y="47"/>
                  </a:cubicBezTo>
                  <a:cubicBezTo>
                    <a:pt x="37" y="49"/>
                    <a:pt x="43" y="50"/>
                    <a:pt x="52" y="50"/>
                  </a:cubicBezTo>
                  <a:cubicBezTo>
                    <a:pt x="54" y="50"/>
                    <a:pt x="54" y="50"/>
                    <a:pt x="54" y="50"/>
                  </a:cubicBezTo>
                  <a:cubicBezTo>
                    <a:pt x="57" y="50"/>
                    <a:pt x="57" y="50"/>
                    <a:pt x="57" y="50"/>
                  </a:cubicBezTo>
                  <a:cubicBezTo>
                    <a:pt x="57" y="49"/>
                    <a:pt x="57" y="49"/>
                    <a:pt x="57" y="49"/>
                  </a:cubicBezTo>
                  <a:cubicBezTo>
                    <a:pt x="50" y="47"/>
                    <a:pt x="43" y="46"/>
                    <a:pt x="34" y="46"/>
                  </a:cubicBezTo>
                  <a:close/>
                  <a:moveTo>
                    <a:pt x="34" y="21"/>
                  </a:moveTo>
                  <a:cubicBezTo>
                    <a:pt x="36" y="19"/>
                    <a:pt x="40" y="18"/>
                    <a:pt x="45" y="16"/>
                  </a:cubicBezTo>
                  <a:cubicBezTo>
                    <a:pt x="45" y="16"/>
                    <a:pt x="45" y="16"/>
                    <a:pt x="45" y="16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37" y="17"/>
                    <a:pt x="34" y="19"/>
                    <a:pt x="34" y="21"/>
                  </a:cubicBezTo>
                  <a:close/>
                  <a:moveTo>
                    <a:pt x="38" y="6"/>
                  </a:moveTo>
                  <a:cubicBezTo>
                    <a:pt x="38" y="6"/>
                    <a:pt x="38" y="6"/>
                    <a:pt x="38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42" y="6"/>
                    <a:pt x="47" y="6"/>
                    <a:pt x="54" y="4"/>
                  </a:cubicBezTo>
                  <a:cubicBezTo>
                    <a:pt x="56" y="3"/>
                    <a:pt x="57" y="3"/>
                    <a:pt x="57" y="2"/>
                  </a:cubicBezTo>
                  <a:cubicBezTo>
                    <a:pt x="56" y="2"/>
                    <a:pt x="56" y="2"/>
                    <a:pt x="56" y="2"/>
                  </a:cubicBezTo>
                  <a:cubicBezTo>
                    <a:pt x="56" y="2"/>
                    <a:pt x="56" y="2"/>
                    <a:pt x="56" y="2"/>
                  </a:cubicBezTo>
                  <a:cubicBezTo>
                    <a:pt x="51" y="2"/>
                    <a:pt x="45" y="3"/>
                    <a:pt x="39" y="6"/>
                  </a:cubicBezTo>
                  <a:lnTo>
                    <a:pt x="38" y="6"/>
                  </a:lnTo>
                  <a:close/>
                  <a:moveTo>
                    <a:pt x="41" y="123"/>
                  </a:moveTo>
                  <a:cubicBezTo>
                    <a:pt x="40" y="123"/>
                    <a:pt x="40" y="123"/>
                    <a:pt x="40" y="123"/>
                  </a:cubicBezTo>
                  <a:cubicBezTo>
                    <a:pt x="40" y="123"/>
                    <a:pt x="40" y="123"/>
                    <a:pt x="40" y="123"/>
                  </a:cubicBezTo>
                  <a:cubicBezTo>
                    <a:pt x="40" y="124"/>
                    <a:pt x="42" y="124"/>
                    <a:pt x="46" y="125"/>
                  </a:cubicBezTo>
                  <a:cubicBezTo>
                    <a:pt x="46" y="125"/>
                    <a:pt x="46" y="125"/>
                    <a:pt x="46" y="125"/>
                  </a:cubicBezTo>
                  <a:cubicBezTo>
                    <a:pt x="46" y="124"/>
                    <a:pt x="46" y="124"/>
                    <a:pt x="46" y="124"/>
                  </a:cubicBezTo>
                  <a:cubicBezTo>
                    <a:pt x="44" y="123"/>
                    <a:pt x="42" y="123"/>
                    <a:pt x="41" y="123"/>
                  </a:cubicBezTo>
                  <a:close/>
                  <a:moveTo>
                    <a:pt x="49" y="12"/>
                  </a:moveTo>
                  <a:cubicBezTo>
                    <a:pt x="49" y="12"/>
                    <a:pt x="49" y="12"/>
                    <a:pt x="49" y="12"/>
                  </a:cubicBezTo>
                  <a:cubicBezTo>
                    <a:pt x="49" y="13"/>
                    <a:pt x="53" y="14"/>
                    <a:pt x="60" y="15"/>
                  </a:cubicBezTo>
                  <a:cubicBezTo>
                    <a:pt x="60" y="14"/>
                    <a:pt x="60" y="14"/>
                    <a:pt x="60" y="14"/>
                  </a:cubicBezTo>
                  <a:cubicBezTo>
                    <a:pt x="60" y="13"/>
                    <a:pt x="60" y="13"/>
                    <a:pt x="60" y="13"/>
                  </a:cubicBezTo>
                  <a:cubicBezTo>
                    <a:pt x="59" y="12"/>
                    <a:pt x="57" y="11"/>
                    <a:pt x="53" y="11"/>
                  </a:cubicBezTo>
                  <a:cubicBezTo>
                    <a:pt x="53" y="11"/>
                    <a:pt x="53" y="11"/>
                    <a:pt x="53" y="11"/>
                  </a:cubicBezTo>
                  <a:cubicBezTo>
                    <a:pt x="50" y="11"/>
                    <a:pt x="49" y="11"/>
                    <a:pt x="49" y="12"/>
                  </a:cubicBezTo>
                  <a:close/>
                  <a:moveTo>
                    <a:pt x="56" y="125"/>
                  </a:moveTo>
                  <a:cubicBezTo>
                    <a:pt x="55" y="125"/>
                    <a:pt x="55" y="125"/>
                    <a:pt x="55" y="125"/>
                  </a:cubicBezTo>
                  <a:cubicBezTo>
                    <a:pt x="55" y="126"/>
                    <a:pt x="55" y="126"/>
                    <a:pt x="55" y="126"/>
                  </a:cubicBezTo>
                  <a:cubicBezTo>
                    <a:pt x="56" y="126"/>
                    <a:pt x="56" y="126"/>
                    <a:pt x="56" y="126"/>
                  </a:cubicBezTo>
                  <a:lnTo>
                    <a:pt x="56" y="125"/>
                  </a:lnTo>
                  <a:close/>
                  <a:moveTo>
                    <a:pt x="64" y="132"/>
                  </a:moveTo>
                  <a:cubicBezTo>
                    <a:pt x="59" y="131"/>
                    <a:pt x="59" y="131"/>
                    <a:pt x="59" y="131"/>
                  </a:cubicBezTo>
                  <a:cubicBezTo>
                    <a:pt x="58" y="131"/>
                    <a:pt x="58" y="131"/>
                    <a:pt x="58" y="131"/>
                  </a:cubicBezTo>
                  <a:cubicBezTo>
                    <a:pt x="57" y="131"/>
                    <a:pt x="56" y="132"/>
                    <a:pt x="56" y="132"/>
                  </a:cubicBezTo>
                  <a:cubicBezTo>
                    <a:pt x="56" y="133"/>
                    <a:pt x="56" y="133"/>
                    <a:pt x="56" y="133"/>
                  </a:cubicBezTo>
                  <a:cubicBezTo>
                    <a:pt x="57" y="134"/>
                    <a:pt x="57" y="134"/>
                    <a:pt x="57" y="134"/>
                  </a:cubicBezTo>
                  <a:cubicBezTo>
                    <a:pt x="61" y="134"/>
                    <a:pt x="61" y="134"/>
                    <a:pt x="61" y="134"/>
                  </a:cubicBezTo>
                  <a:cubicBezTo>
                    <a:pt x="66" y="134"/>
                    <a:pt x="73" y="133"/>
                    <a:pt x="80" y="131"/>
                  </a:cubicBezTo>
                  <a:cubicBezTo>
                    <a:pt x="80" y="130"/>
                    <a:pt x="79" y="129"/>
                    <a:pt x="77" y="129"/>
                  </a:cubicBezTo>
                  <a:cubicBezTo>
                    <a:pt x="76" y="129"/>
                    <a:pt x="76" y="129"/>
                    <a:pt x="76" y="129"/>
                  </a:cubicBezTo>
                  <a:cubicBezTo>
                    <a:pt x="71" y="129"/>
                    <a:pt x="68" y="130"/>
                    <a:pt x="64" y="132"/>
                  </a:cubicBezTo>
                  <a:close/>
                  <a:moveTo>
                    <a:pt x="68" y="8"/>
                  </a:moveTo>
                  <a:cubicBezTo>
                    <a:pt x="60" y="8"/>
                    <a:pt x="60" y="8"/>
                    <a:pt x="60" y="8"/>
                  </a:cubicBezTo>
                  <a:cubicBezTo>
                    <a:pt x="60" y="9"/>
                    <a:pt x="60" y="9"/>
                    <a:pt x="60" y="9"/>
                  </a:cubicBezTo>
                  <a:cubicBezTo>
                    <a:pt x="60" y="9"/>
                    <a:pt x="63" y="10"/>
                    <a:pt x="70" y="10"/>
                  </a:cubicBezTo>
                  <a:cubicBezTo>
                    <a:pt x="71" y="10"/>
                    <a:pt x="71" y="10"/>
                    <a:pt x="71" y="10"/>
                  </a:cubicBezTo>
                  <a:cubicBezTo>
                    <a:pt x="71" y="9"/>
                    <a:pt x="71" y="9"/>
                    <a:pt x="71" y="9"/>
                  </a:cubicBezTo>
                  <a:cubicBezTo>
                    <a:pt x="71" y="9"/>
                    <a:pt x="70" y="8"/>
                    <a:pt x="68" y="8"/>
                  </a:cubicBezTo>
                  <a:close/>
                  <a:moveTo>
                    <a:pt x="65" y="13"/>
                  </a:moveTo>
                  <a:cubicBezTo>
                    <a:pt x="65" y="14"/>
                    <a:pt x="65" y="14"/>
                    <a:pt x="65" y="14"/>
                  </a:cubicBezTo>
                  <a:cubicBezTo>
                    <a:pt x="75" y="19"/>
                    <a:pt x="80" y="22"/>
                    <a:pt x="81" y="22"/>
                  </a:cubicBezTo>
                  <a:cubicBezTo>
                    <a:pt x="81" y="22"/>
                    <a:pt x="81" y="22"/>
                    <a:pt x="81" y="22"/>
                  </a:cubicBezTo>
                  <a:cubicBezTo>
                    <a:pt x="83" y="21"/>
                    <a:pt x="83" y="21"/>
                    <a:pt x="83" y="21"/>
                  </a:cubicBezTo>
                  <a:cubicBezTo>
                    <a:pt x="85" y="22"/>
                    <a:pt x="85" y="22"/>
                    <a:pt x="85" y="22"/>
                  </a:cubicBezTo>
                  <a:cubicBezTo>
                    <a:pt x="85" y="21"/>
                    <a:pt x="85" y="21"/>
                    <a:pt x="85" y="21"/>
                  </a:cubicBezTo>
                  <a:cubicBezTo>
                    <a:pt x="85" y="21"/>
                    <a:pt x="85" y="21"/>
                    <a:pt x="85" y="21"/>
                  </a:cubicBezTo>
                  <a:cubicBezTo>
                    <a:pt x="85" y="20"/>
                    <a:pt x="83" y="20"/>
                    <a:pt x="81" y="19"/>
                  </a:cubicBezTo>
                  <a:cubicBezTo>
                    <a:pt x="76" y="17"/>
                    <a:pt x="76" y="17"/>
                    <a:pt x="76" y="17"/>
                  </a:cubicBezTo>
                  <a:cubicBezTo>
                    <a:pt x="74" y="14"/>
                    <a:pt x="72" y="13"/>
                    <a:pt x="68" y="13"/>
                  </a:cubicBezTo>
                  <a:cubicBezTo>
                    <a:pt x="67" y="13"/>
                    <a:pt x="67" y="13"/>
                    <a:pt x="67" y="13"/>
                  </a:cubicBezTo>
                  <a:cubicBezTo>
                    <a:pt x="66" y="13"/>
                    <a:pt x="65" y="13"/>
                    <a:pt x="65" y="13"/>
                  </a:cubicBezTo>
                  <a:close/>
                  <a:moveTo>
                    <a:pt x="81" y="53"/>
                  </a:moveTo>
                  <a:cubicBezTo>
                    <a:pt x="80" y="53"/>
                    <a:pt x="80" y="53"/>
                    <a:pt x="80" y="53"/>
                  </a:cubicBezTo>
                  <a:cubicBezTo>
                    <a:pt x="80" y="53"/>
                    <a:pt x="80" y="53"/>
                    <a:pt x="80" y="53"/>
                  </a:cubicBezTo>
                  <a:cubicBezTo>
                    <a:pt x="81" y="53"/>
                    <a:pt x="81" y="53"/>
                    <a:pt x="81" y="53"/>
                  </a:cubicBezTo>
                  <a:close/>
                  <a:moveTo>
                    <a:pt x="80" y="60"/>
                  </a:moveTo>
                  <a:cubicBezTo>
                    <a:pt x="80" y="60"/>
                    <a:pt x="82" y="61"/>
                    <a:pt x="85" y="61"/>
                  </a:cubicBezTo>
                  <a:cubicBezTo>
                    <a:pt x="87" y="60"/>
                    <a:pt x="87" y="60"/>
                    <a:pt x="87" y="60"/>
                  </a:cubicBezTo>
                  <a:cubicBezTo>
                    <a:pt x="87" y="60"/>
                    <a:pt x="87" y="60"/>
                    <a:pt x="87" y="60"/>
                  </a:cubicBezTo>
                  <a:cubicBezTo>
                    <a:pt x="87" y="59"/>
                    <a:pt x="86" y="59"/>
                    <a:pt x="82" y="59"/>
                  </a:cubicBezTo>
                  <a:cubicBezTo>
                    <a:pt x="81" y="59"/>
                    <a:pt x="80" y="59"/>
                    <a:pt x="80" y="60"/>
                  </a:cubicBezTo>
                  <a:close/>
                  <a:moveTo>
                    <a:pt x="80" y="118"/>
                  </a:moveTo>
                  <a:cubicBezTo>
                    <a:pt x="81" y="118"/>
                    <a:pt x="81" y="118"/>
                    <a:pt x="81" y="118"/>
                  </a:cubicBezTo>
                  <a:cubicBezTo>
                    <a:pt x="82" y="118"/>
                    <a:pt x="83" y="117"/>
                    <a:pt x="83" y="115"/>
                  </a:cubicBezTo>
                  <a:cubicBezTo>
                    <a:pt x="83" y="115"/>
                    <a:pt x="83" y="115"/>
                    <a:pt x="83" y="115"/>
                  </a:cubicBezTo>
                  <a:cubicBezTo>
                    <a:pt x="81" y="116"/>
                    <a:pt x="80" y="117"/>
                    <a:pt x="80" y="118"/>
                  </a:cubicBezTo>
                  <a:close/>
                  <a:moveTo>
                    <a:pt x="82" y="129"/>
                  </a:moveTo>
                  <a:cubicBezTo>
                    <a:pt x="84" y="129"/>
                    <a:pt x="86" y="128"/>
                    <a:pt x="87" y="125"/>
                  </a:cubicBezTo>
                  <a:cubicBezTo>
                    <a:pt x="86" y="125"/>
                    <a:pt x="86" y="125"/>
                    <a:pt x="86" y="125"/>
                  </a:cubicBezTo>
                  <a:cubicBezTo>
                    <a:pt x="84" y="127"/>
                    <a:pt x="82" y="128"/>
                    <a:pt x="82" y="129"/>
                  </a:cubicBezTo>
                  <a:close/>
                  <a:moveTo>
                    <a:pt x="85" y="26"/>
                  </a:moveTo>
                  <a:cubicBezTo>
                    <a:pt x="85" y="27"/>
                    <a:pt x="86" y="28"/>
                    <a:pt x="87" y="28"/>
                  </a:cubicBezTo>
                  <a:cubicBezTo>
                    <a:pt x="88" y="28"/>
                    <a:pt x="88" y="28"/>
                    <a:pt x="88" y="28"/>
                  </a:cubicBezTo>
                  <a:cubicBezTo>
                    <a:pt x="88" y="27"/>
                    <a:pt x="88" y="27"/>
                    <a:pt x="88" y="27"/>
                  </a:cubicBezTo>
                  <a:cubicBezTo>
                    <a:pt x="88" y="26"/>
                    <a:pt x="88" y="26"/>
                    <a:pt x="88" y="26"/>
                  </a:cubicBezTo>
                  <a:cubicBezTo>
                    <a:pt x="87" y="24"/>
                    <a:pt x="87" y="24"/>
                    <a:pt x="87" y="24"/>
                  </a:cubicBezTo>
                  <a:cubicBezTo>
                    <a:pt x="86" y="24"/>
                    <a:pt x="85" y="25"/>
                    <a:pt x="85" y="26"/>
                  </a:cubicBezTo>
                  <a:close/>
                  <a:moveTo>
                    <a:pt x="88" y="110"/>
                  </a:moveTo>
                  <a:cubicBezTo>
                    <a:pt x="89" y="110"/>
                    <a:pt x="89" y="110"/>
                    <a:pt x="89" y="110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1" y="110"/>
                    <a:pt x="92" y="109"/>
                    <a:pt x="93" y="107"/>
                  </a:cubicBezTo>
                  <a:cubicBezTo>
                    <a:pt x="93" y="106"/>
                    <a:pt x="93" y="106"/>
                    <a:pt x="93" y="106"/>
                  </a:cubicBezTo>
                  <a:cubicBezTo>
                    <a:pt x="91" y="106"/>
                    <a:pt x="89" y="108"/>
                    <a:pt x="88" y="110"/>
                  </a:cubicBezTo>
                  <a:close/>
                  <a:moveTo>
                    <a:pt x="91" y="29"/>
                  </a:moveTo>
                  <a:cubicBezTo>
                    <a:pt x="90" y="29"/>
                    <a:pt x="90" y="29"/>
                    <a:pt x="90" y="29"/>
                  </a:cubicBezTo>
                  <a:cubicBezTo>
                    <a:pt x="92" y="35"/>
                    <a:pt x="94" y="38"/>
                    <a:pt x="94" y="39"/>
                  </a:cubicBezTo>
                  <a:cubicBezTo>
                    <a:pt x="96" y="39"/>
                    <a:pt x="96" y="39"/>
                    <a:pt x="96" y="39"/>
                  </a:cubicBezTo>
                  <a:cubicBezTo>
                    <a:pt x="96" y="38"/>
                    <a:pt x="96" y="38"/>
                    <a:pt x="96" y="38"/>
                  </a:cubicBezTo>
                  <a:cubicBezTo>
                    <a:pt x="95" y="33"/>
                    <a:pt x="93" y="30"/>
                    <a:pt x="92" y="30"/>
                  </a:cubicBezTo>
                  <a:lnTo>
                    <a:pt x="91" y="29"/>
                  </a:lnTo>
                  <a:close/>
                  <a:moveTo>
                    <a:pt x="94" y="95"/>
                  </a:moveTo>
                  <a:cubicBezTo>
                    <a:pt x="95" y="96"/>
                    <a:pt x="95" y="96"/>
                    <a:pt x="95" y="96"/>
                  </a:cubicBezTo>
                  <a:cubicBezTo>
                    <a:pt x="96" y="96"/>
                    <a:pt x="96" y="96"/>
                    <a:pt x="96" y="96"/>
                  </a:cubicBezTo>
                  <a:cubicBezTo>
                    <a:pt x="97" y="96"/>
                    <a:pt x="98" y="96"/>
                    <a:pt x="98" y="95"/>
                  </a:cubicBezTo>
                  <a:cubicBezTo>
                    <a:pt x="97" y="94"/>
                    <a:pt x="97" y="94"/>
                    <a:pt x="97" y="94"/>
                  </a:cubicBezTo>
                  <a:cubicBezTo>
                    <a:pt x="97" y="94"/>
                    <a:pt x="97" y="94"/>
                    <a:pt x="97" y="94"/>
                  </a:cubicBezTo>
                  <a:cubicBezTo>
                    <a:pt x="95" y="94"/>
                    <a:pt x="95" y="94"/>
                    <a:pt x="94" y="95"/>
                  </a:cubicBezTo>
                  <a:close/>
                  <a:moveTo>
                    <a:pt x="96" y="119"/>
                  </a:moveTo>
                  <a:cubicBezTo>
                    <a:pt x="97" y="119"/>
                    <a:pt x="97" y="119"/>
                    <a:pt x="97" y="119"/>
                  </a:cubicBezTo>
                  <a:cubicBezTo>
                    <a:pt x="98" y="118"/>
                    <a:pt x="99" y="117"/>
                    <a:pt x="99" y="116"/>
                  </a:cubicBezTo>
                  <a:cubicBezTo>
                    <a:pt x="99" y="116"/>
                    <a:pt x="99" y="116"/>
                    <a:pt x="99" y="116"/>
                  </a:cubicBezTo>
                  <a:cubicBezTo>
                    <a:pt x="97" y="117"/>
                    <a:pt x="96" y="118"/>
                    <a:pt x="96" y="119"/>
                  </a:cubicBezTo>
                  <a:close/>
                  <a:moveTo>
                    <a:pt x="100" y="41"/>
                  </a:moveTo>
                  <a:cubicBezTo>
                    <a:pt x="99" y="41"/>
                    <a:pt x="99" y="41"/>
                    <a:pt x="99" y="41"/>
                  </a:cubicBezTo>
                  <a:cubicBezTo>
                    <a:pt x="99" y="43"/>
                    <a:pt x="99" y="43"/>
                    <a:pt x="99" y="43"/>
                  </a:cubicBezTo>
                  <a:cubicBezTo>
                    <a:pt x="100" y="44"/>
                    <a:pt x="100" y="44"/>
                    <a:pt x="100" y="44"/>
                  </a:cubicBezTo>
                  <a:cubicBezTo>
                    <a:pt x="101" y="44"/>
                    <a:pt x="101" y="43"/>
                    <a:pt x="101" y="42"/>
                  </a:cubicBezTo>
                  <a:cubicBezTo>
                    <a:pt x="101" y="41"/>
                    <a:pt x="101" y="41"/>
                    <a:pt x="101" y="41"/>
                  </a:cubicBezTo>
                  <a:cubicBezTo>
                    <a:pt x="101" y="41"/>
                    <a:pt x="101" y="41"/>
                    <a:pt x="101" y="41"/>
                  </a:cubicBezTo>
                  <a:lnTo>
                    <a:pt x="100" y="41"/>
                  </a:lnTo>
                  <a:close/>
                  <a:moveTo>
                    <a:pt x="100" y="112"/>
                  </a:moveTo>
                  <a:cubicBezTo>
                    <a:pt x="101" y="113"/>
                    <a:pt x="101" y="113"/>
                    <a:pt x="101" y="113"/>
                  </a:cubicBezTo>
                  <a:cubicBezTo>
                    <a:pt x="104" y="112"/>
                    <a:pt x="105" y="111"/>
                    <a:pt x="105" y="110"/>
                  </a:cubicBezTo>
                  <a:cubicBezTo>
                    <a:pt x="105" y="109"/>
                    <a:pt x="105" y="109"/>
                    <a:pt x="105" y="109"/>
                  </a:cubicBezTo>
                  <a:cubicBezTo>
                    <a:pt x="105" y="109"/>
                    <a:pt x="105" y="109"/>
                    <a:pt x="105" y="109"/>
                  </a:cubicBezTo>
                  <a:cubicBezTo>
                    <a:pt x="102" y="109"/>
                    <a:pt x="101" y="110"/>
                    <a:pt x="100" y="112"/>
                  </a:cubicBezTo>
                  <a:close/>
                  <a:moveTo>
                    <a:pt x="106" y="110"/>
                  </a:moveTo>
                  <a:cubicBezTo>
                    <a:pt x="107" y="110"/>
                    <a:pt x="107" y="110"/>
                    <a:pt x="107" y="110"/>
                  </a:cubicBezTo>
                  <a:cubicBezTo>
                    <a:pt x="107" y="110"/>
                    <a:pt x="107" y="110"/>
                    <a:pt x="107" y="110"/>
                  </a:cubicBezTo>
                  <a:cubicBezTo>
                    <a:pt x="108" y="109"/>
                    <a:pt x="109" y="108"/>
                    <a:pt x="109" y="107"/>
                  </a:cubicBezTo>
                  <a:cubicBezTo>
                    <a:pt x="108" y="107"/>
                    <a:pt x="108" y="107"/>
                    <a:pt x="108" y="107"/>
                  </a:cubicBezTo>
                  <a:cubicBezTo>
                    <a:pt x="107" y="108"/>
                    <a:pt x="106" y="109"/>
                    <a:pt x="106" y="110"/>
                  </a:cubicBezTo>
                  <a:close/>
                  <a:moveTo>
                    <a:pt x="115" y="107"/>
                  </a:moveTo>
                  <a:cubicBezTo>
                    <a:pt x="115" y="107"/>
                    <a:pt x="115" y="107"/>
                    <a:pt x="115" y="107"/>
                  </a:cubicBezTo>
                  <a:cubicBezTo>
                    <a:pt x="115" y="108"/>
                    <a:pt x="115" y="108"/>
                    <a:pt x="115" y="108"/>
                  </a:cubicBezTo>
                  <a:cubicBezTo>
                    <a:pt x="116" y="110"/>
                    <a:pt x="116" y="111"/>
                    <a:pt x="117" y="111"/>
                  </a:cubicBezTo>
                  <a:cubicBezTo>
                    <a:pt x="118" y="111"/>
                    <a:pt x="118" y="111"/>
                    <a:pt x="118" y="111"/>
                  </a:cubicBezTo>
                  <a:cubicBezTo>
                    <a:pt x="118" y="110"/>
                    <a:pt x="118" y="110"/>
                    <a:pt x="118" y="110"/>
                  </a:cubicBezTo>
                  <a:cubicBezTo>
                    <a:pt x="118" y="110"/>
                    <a:pt x="118" y="110"/>
                    <a:pt x="118" y="110"/>
                  </a:cubicBezTo>
                  <a:cubicBezTo>
                    <a:pt x="118" y="108"/>
                    <a:pt x="117" y="107"/>
                    <a:pt x="115" y="10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9642" tIns="44821" rIns="89642" bIns="44821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26" name="Freeform 24"/>
            <p:cNvSpPr>
              <a:spLocks noEditPoints="1"/>
            </p:cNvSpPr>
            <p:nvPr/>
          </p:nvSpPr>
          <p:spPr bwMode="auto">
            <a:xfrm>
              <a:off x="5337176" y="3503613"/>
              <a:ext cx="96838" cy="150813"/>
            </a:xfrm>
            <a:custGeom>
              <a:avLst/>
              <a:gdLst>
                <a:gd name="T0" fmla="*/ 15 w 126"/>
                <a:gd name="T1" fmla="*/ 2 h 194"/>
                <a:gd name="T2" fmla="*/ 25 w 126"/>
                <a:gd name="T3" fmla="*/ 0 h 194"/>
                <a:gd name="T4" fmla="*/ 37 w 126"/>
                <a:gd name="T5" fmla="*/ 5 h 194"/>
                <a:gd name="T6" fmla="*/ 47 w 126"/>
                <a:gd name="T7" fmla="*/ 63 h 194"/>
                <a:gd name="T8" fmla="*/ 122 w 126"/>
                <a:gd name="T9" fmla="*/ 99 h 194"/>
                <a:gd name="T10" fmla="*/ 67 w 126"/>
                <a:gd name="T11" fmla="*/ 185 h 194"/>
                <a:gd name="T12" fmla="*/ 27 w 126"/>
                <a:gd name="T13" fmla="*/ 194 h 194"/>
                <a:gd name="T14" fmla="*/ 15 w 126"/>
                <a:gd name="T15" fmla="*/ 179 h 194"/>
                <a:gd name="T16" fmla="*/ 19 w 126"/>
                <a:gd name="T17" fmla="*/ 140 h 194"/>
                <a:gd name="T18" fmla="*/ 17 w 126"/>
                <a:gd name="T19" fmla="*/ 76 h 194"/>
                <a:gd name="T20" fmla="*/ 18 w 126"/>
                <a:gd name="T21" fmla="*/ 25 h 194"/>
                <a:gd name="T22" fmla="*/ 1 w 126"/>
                <a:gd name="T23" fmla="*/ 12 h 194"/>
                <a:gd name="T24" fmla="*/ 2 w 126"/>
                <a:gd name="T25" fmla="*/ 1 h 194"/>
                <a:gd name="T26" fmla="*/ 7 w 126"/>
                <a:gd name="T27" fmla="*/ 7 h 194"/>
                <a:gd name="T28" fmla="*/ 5 w 126"/>
                <a:gd name="T29" fmla="*/ 11 h 194"/>
                <a:gd name="T30" fmla="*/ 6 w 126"/>
                <a:gd name="T31" fmla="*/ 11 h 194"/>
                <a:gd name="T32" fmla="*/ 16 w 126"/>
                <a:gd name="T33" fmla="*/ 13 h 194"/>
                <a:gd name="T34" fmla="*/ 17 w 126"/>
                <a:gd name="T35" fmla="*/ 171 h 194"/>
                <a:gd name="T36" fmla="*/ 19 w 126"/>
                <a:gd name="T37" fmla="*/ 13 h 194"/>
                <a:gd name="T38" fmla="*/ 23 w 126"/>
                <a:gd name="T39" fmla="*/ 11 h 194"/>
                <a:gd name="T40" fmla="*/ 21 w 126"/>
                <a:gd name="T41" fmla="*/ 5 h 194"/>
                <a:gd name="T42" fmla="*/ 24 w 126"/>
                <a:gd name="T43" fmla="*/ 181 h 194"/>
                <a:gd name="T44" fmla="*/ 25 w 126"/>
                <a:gd name="T45" fmla="*/ 5 h 194"/>
                <a:gd name="T46" fmla="*/ 29 w 126"/>
                <a:gd name="T47" fmla="*/ 9 h 194"/>
                <a:gd name="T48" fmla="*/ 30 w 126"/>
                <a:gd name="T49" fmla="*/ 9 h 194"/>
                <a:gd name="T50" fmla="*/ 30 w 126"/>
                <a:gd name="T51" fmla="*/ 38 h 194"/>
                <a:gd name="T52" fmla="*/ 33 w 126"/>
                <a:gd name="T53" fmla="*/ 178 h 194"/>
                <a:gd name="T54" fmla="*/ 32 w 126"/>
                <a:gd name="T55" fmla="*/ 165 h 194"/>
                <a:gd name="T56" fmla="*/ 33 w 126"/>
                <a:gd name="T57" fmla="*/ 163 h 194"/>
                <a:gd name="T58" fmla="*/ 34 w 126"/>
                <a:gd name="T59" fmla="*/ 1 h 194"/>
                <a:gd name="T60" fmla="*/ 40 w 126"/>
                <a:gd name="T61" fmla="*/ 145 h 194"/>
                <a:gd name="T62" fmla="*/ 108 w 126"/>
                <a:gd name="T63" fmla="*/ 136 h 194"/>
                <a:gd name="T64" fmla="*/ 44 w 126"/>
                <a:gd name="T65" fmla="*/ 88 h 194"/>
                <a:gd name="T66" fmla="*/ 42 w 126"/>
                <a:gd name="T67" fmla="*/ 175 h 194"/>
                <a:gd name="T68" fmla="*/ 42 w 126"/>
                <a:gd name="T69" fmla="*/ 163 h 194"/>
                <a:gd name="T70" fmla="*/ 47 w 126"/>
                <a:gd name="T71" fmla="*/ 77 h 194"/>
                <a:gd name="T72" fmla="*/ 54 w 126"/>
                <a:gd name="T73" fmla="*/ 75 h 194"/>
                <a:gd name="T74" fmla="*/ 63 w 126"/>
                <a:gd name="T75" fmla="*/ 70 h 194"/>
                <a:gd name="T76" fmla="*/ 65 w 126"/>
                <a:gd name="T77" fmla="*/ 176 h 194"/>
                <a:gd name="T78" fmla="*/ 64 w 126"/>
                <a:gd name="T79" fmla="*/ 176 h 194"/>
                <a:gd name="T80" fmla="*/ 81 w 126"/>
                <a:gd name="T81" fmla="*/ 69 h 194"/>
                <a:gd name="T82" fmla="*/ 83 w 126"/>
                <a:gd name="T83" fmla="*/ 173 h 194"/>
                <a:gd name="T84" fmla="*/ 86 w 126"/>
                <a:gd name="T85" fmla="*/ 182 h 194"/>
                <a:gd name="T86" fmla="*/ 86 w 126"/>
                <a:gd name="T87" fmla="*/ 76 h 194"/>
                <a:gd name="T88" fmla="*/ 88 w 126"/>
                <a:gd name="T89" fmla="*/ 76 h 194"/>
                <a:gd name="T90" fmla="*/ 92 w 126"/>
                <a:gd name="T91" fmla="*/ 163 h 194"/>
                <a:gd name="T92" fmla="*/ 96 w 126"/>
                <a:gd name="T93" fmla="*/ 171 h 194"/>
                <a:gd name="T94" fmla="*/ 106 w 126"/>
                <a:gd name="T95" fmla="*/ 157 h 194"/>
                <a:gd name="T96" fmla="*/ 106 w 126"/>
                <a:gd name="T97" fmla="*/ 157 h 194"/>
                <a:gd name="T98" fmla="*/ 111 w 126"/>
                <a:gd name="T99" fmla="*/ 109 h 194"/>
                <a:gd name="T100" fmla="*/ 118 w 126"/>
                <a:gd name="T101" fmla="*/ 150 h 194"/>
                <a:gd name="T102" fmla="*/ 119 w 126"/>
                <a:gd name="T103" fmla="*/ 101 h 194"/>
                <a:gd name="T104" fmla="*/ 119 w 126"/>
                <a:gd name="T105" fmla="*/ 101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26" h="194">
                  <a:moveTo>
                    <a:pt x="13" y="0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2"/>
                    <a:pt x="14" y="2"/>
                    <a:pt x="15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31" y="0"/>
                    <a:pt x="34" y="2"/>
                    <a:pt x="34" y="5"/>
                  </a:cubicBezTo>
                  <a:cubicBezTo>
                    <a:pt x="35" y="6"/>
                    <a:pt x="35" y="6"/>
                    <a:pt x="35" y="6"/>
                  </a:cubicBezTo>
                  <a:cubicBezTo>
                    <a:pt x="36" y="6"/>
                    <a:pt x="36" y="6"/>
                    <a:pt x="36" y="6"/>
                  </a:cubicBezTo>
                  <a:cubicBezTo>
                    <a:pt x="37" y="6"/>
                    <a:pt x="37" y="6"/>
                    <a:pt x="37" y="6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6" y="3"/>
                    <a:pt x="36" y="3"/>
                    <a:pt x="36" y="3"/>
                  </a:cubicBezTo>
                  <a:cubicBezTo>
                    <a:pt x="36" y="3"/>
                    <a:pt x="36" y="3"/>
                    <a:pt x="36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41" y="3"/>
                    <a:pt x="43" y="7"/>
                    <a:pt x="43" y="17"/>
                  </a:cubicBezTo>
                  <a:cubicBezTo>
                    <a:pt x="43" y="37"/>
                    <a:pt x="44" y="53"/>
                    <a:pt x="47" y="63"/>
                  </a:cubicBezTo>
                  <a:cubicBezTo>
                    <a:pt x="48" y="63"/>
                    <a:pt x="48" y="63"/>
                    <a:pt x="48" y="63"/>
                  </a:cubicBezTo>
                  <a:cubicBezTo>
                    <a:pt x="64" y="62"/>
                    <a:pt x="64" y="62"/>
                    <a:pt x="64" y="62"/>
                  </a:cubicBezTo>
                  <a:cubicBezTo>
                    <a:pt x="83" y="63"/>
                    <a:pt x="93" y="65"/>
                    <a:pt x="93" y="67"/>
                  </a:cubicBezTo>
                  <a:cubicBezTo>
                    <a:pt x="94" y="67"/>
                    <a:pt x="97" y="70"/>
                    <a:pt x="103" y="75"/>
                  </a:cubicBezTo>
                  <a:cubicBezTo>
                    <a:pt x="113" y="83"/>
                    <a:pt x="119" y="91"/>
                    <a:pt x="122" y="99"/>
                  </a:cubicBezTo>
                  <a:cubicBezTo>
                    <a:pt x="125" y="102"/>
                    <a:pt x="126" y="112"/>
                    <a:pt x="126" y="127"/>
                  </a:cubicBezTo>
                  <a:cubicBezTo>
                    <a:pt x="126" y="135"/>
                    <a:pt x="126" y="135"/>
                    <a:pt x="126" y="135"/>
                  </a:cubicBezTo>
                  <a:cubicBezTo>
                    <a:pt x="121" y="145"/>
                    <a:pt x="119" y="152"/>
                    <a:pt x="119" y="154"/>
                  </a:cubicBezTo>
                  <a:cubicBezTo>
                    <a:pt x="119" y="160"/>
                    <a:pt x="112" y="168"/>
                    <a:pt x="98" y="178"/>
                  </a:cubicBezTo>
                  <a:cubicBezTo>
                    <a:pt x="96" y="182"/>
                    <a:pt x="86" y="185"/>
                    <a:pt x="67" y="185"/>
                  </a:cubicBezTo>
                  <a:cubicBezTo>
                    <a:pt x="59" y="183"/>
                    <a:pt x="53" y="182"/>
                    <a:pt x="50" y="182"/>
                  </a:cubicBezTo>
                  <a:cubicBezTo>
                    <a:pt x="44" y="182"/>
                    <a:pt x="44" y="182"/>
                    <a:pt x="44" y="182"/>
                  </a:cubicBezTo>
                  <a:cubicBezTo>
                    <a:pt x="41" y="182"/>
                    <a:pt x="39" y="184"/>
                    <a:pt x="39" y="186"/>
                  </a:cubicBezTo>
                  <a:cubicBezTo>
                    <a:pt x="34" y="193"/>
                    <a:pt x="34" y="193"/>
                    <a:pt x="34" y="193"/>
                  </a:cubicBezTo>
                  <a:cubicBezTo>
                    <a:pt x="31" y="194"/>
                    <a:pt x="29" y="194"/>
                    <a:pt x="27" y="194"/>
                  </a:cubicBezTo>
                  <a:cubicBezTo>
                    <a:pt x="25" y="194"/>
                    <a:pt x="21" y="193"/>
                    <a:pt x="14" y="189"/>
                  </a:cubicBezTo>
                  <a:cubicBezTo>
                    <a:pt x="14" y="189"/>
                    <a:pt x="14" y="189"/>
                    <a:pt x="14" y="189"/>
                  </a:cubicBezTo>
                  <a:cubicBezTo>
                    <a:pt x="16" y="187"/>
                    <a:pt x="16" y="186"/>
                    <a:pt x="16" y="184"/>
                  </a:cubicBezTo>
                  <a:cubicBezTo>
                    <a:pt x="16" y="183"/>
                    <a:pt x="16" y="183"/>
                    <a:pt x="16" y="183"/>
                  </a:cubicBezTo>
                  <a:cubicBezTo>
                    <a:pt x="15" y="179"/>
                    <a:pt x="15" y="179"/>
                    <a:pt x="15" y="179"/>
                  </a:cubicBezTo>
                  <a:cubicBezTo>
                    <a:pt x="16" y="175"/>
                    <a:pt x="16" y="175"/>
                    <a:pt x="16" y="175"/>
                  </a:cubicBezTo>
                  <a:cubicBezTo>
                    <a:pt x="16" y="171"/>
                    <a:pt x="16" y="171"/>
                    <a:pt x="16" y="171"/>
                  </a:cubicBezTo>
                  <a:cubicBezTo>
                    <a:pt x="15" y="165"/>
                    <a:pt x="15" y="165"/>
                    <a:pt x="15" y="165"/>
                  </a:cubicBezTo>
                  <a:cubicBezTo>
                    <a:pt x="17" y="154"/>
                    <a:pt x="18" y="147"/>
                    <a:pt x="18" y="143"/>
                  </a:cubicBezTo>
                  <a:cubicBezTo>
                    <a:pt x="19" y="140"/>
                    <a:pt x="19" y="140"/>
                    <a:pt x="19" y="140"/>
                  </a:cubicBezTo>
                  <a:cubicBezTo>
                    <a:pt x="18" y="137"/>
                    <a:pt x="18" y="137"/>
                    <a:pt x="18" y="137"/>
                  </a:cubicBezTo>
                  <a:cubicBezTo>
                    <a:pt x="21" y="119"/>
                    <a:pt x="21" y="119"/>
                    <a:pt x="21" y="119"/>
                  </a:cubicBezTo>
                  <a:cubicBezTo>
                    <a:pt x="21" y="118"/>
                    <a:pt x="21" y="118"/>
                    <a:pt x="21" y="118"/>
                  </a:cubicBezTo>
                  <a:cubicBezTo>
                    <a:pt x="21" y="113"/>
                    <a:pt x="19" y="99"/>
                    <a:pt x="17" y="76"/>
                  </a:cubicBezTo>
                  <a:cubicBezTo>
                    <a:pt x="17" y="76"/>
                    <a:pt x="17" y="76"/>
                    <a:pt x="17" y="76"/>
                  </a:cubicBezTo>
                  <a:cubicBezTo>
                    <a:pt x="17" y="75"/>
                    <a:pt x="17" y="75"/>
                    <a:pt x="17" y="75"/>
                  </a:cubicBezTo>
                  <a:cubicBezTo>
                    <a:pt x="17" y="74"/>
                    <a:pt x="17" y="74"/>
                    <a:pt x="17" y="74"/>
                  </a:cubicBezTo>
                  <a:cubicBezTo>
                    <a:pt x="17" y="73"/>
                    <a:pt x="17" y="73"/>
                    <a:pt x="17" y="73"/>
                  </a:cubicBezTo>
                  <a:cubicBezTo>
                    <a:pt x="18" y="62"/>
                    <a:pt x="18" y="53"/>
                    <a:pt x="18" y="44"/>
                  </a:cubicBezTo>
                  <a:cubicBezTo>
                    <a:pt x="18" y="25"/>
                    <a:pt x="18" y="25"/>
                    <a:pt x="18" y="25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1" y="27"/>
                    <a:pt x="6" y="28"/>
                    <a:pt x="3" y="28"/>
                  </a:cubicBezTo>
                  <a:cubicBezTo>
                    <a:pt x="1" y="28"/>
                    <a:pt x="0" y="24"/>
                    <a:pt x="0" y="14"/>
                  </a:cubicBezTo>
                  <a:cubicBezTo>
                    <a:pt x="0" y="14"/>
                    <a:pt x="0" y="13"/>
                    <a:pt x="1" y="12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4"/>
                    <a:pt x="0" y="1"/>
                    <a:pt x="2" y="1"/>
                  </a:cubicBezTo>
                  <a:cubicBezTo>
                    <a:pt x="3" y="0"/>
                    <a:pt x="7" y="0"/>
                    <a:pt x="13" y="0"/>
                  </a:cubicBezTo>
                  <a:close/>
                  <a:moveTo>
                    <a:pt x="4" y="5"/>
                  </a:move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6"/>
                    <a:pt x="3" y="7"/>
                    <a:pt x="7" y="7"/>
                  </a:cubicBezTo>
                  <a:cubicBezTo>
                    <a:pt x="11" y="7"/>
                    <a:pt x="12" y="7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0" y="5"/>
                    <a:pt x="8" y="5"/>
                    <a:pt x="4" y="5"/>
                  </a:cubicBezTo>
                  <a:close/>
                  <a:moveTo>
                    <a:pt x="6" y="11"/>
                  </a:moveTo>
                  <a:cubicBezTo>
                    <a:pt x="5" y="11"/>
                    <a:pt x="5" y="11"/>
                    <a:pt x="5" y="11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16"/>
                    <a:pt x="6" y="16"/>
                    <a:pt x="8" y="16"/>
                  </a:cubicBezTo>
                  <a:cubicBezTo>
                    <a:pt x="10" y="16"/>
                    <a:pt x="11" y="15"/>
                    <a:pt x="12" y="14"/>
                  </a:cubicBezTo>
                  <a:cubicBezTo>
                    <a:pt x="9" y="12"/>
                    <a:pt x="7" y="11"/>
                    <a:pt x="6" y="11"/>
                  </a:cubicBezTo>
                  <a:close/>
                  <a:moveTo>
                    <a:pt x="15" y="12"/>
                  </a:moveTo>
                  <a:cubicBezTo>
                    <a:pt x="13" y="12"/>
                    <a:pt x="13" y="12"/>
                    <a:pt x="13" y="12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6" y="13"/>
                    <a:pt x="16" y="13"/>
                    <a:pt x="16" y="13"/>
                  </a:cubicBezTo>
                  <a:lnTo>
                    <a:pt x="15" y="12"/>
                  </a:lnTo>
                  <a:close/>
                  <a:moveTo>
                    <a:pt x="18" y="170"/>
                  </a:moveTo>
                  <a:cubicBezTo>
                    <a:pt x="17" y="170"/>
                    <a:pt x="17" y="170"/>
                    <a:pt x="17" y="170"/>
                  </a:cubicBezTo>
                  <a:cubicBezTo>
                    <a:pt x="17" y="171"/>
                    <a:pt x="17" y="171"/>
                    <a:pt x="17" y="171"/>
                  </a:cubicBezTo>
                  <a:cubicBezTo>
                    <a:pt x="18" y="171"/>
                    <a:pt x="18" y="171"/>
                    <a:pt x="18" y="171"/>
                  </a:cubicBezTo>
                  <a:cubicBezTo>
                    <a:pt x="18" y="171"/>
                    <a:pt x="18" y="171"/>
                    <a:pt x="18" y="171"/>
                  </a:cubicBezTo>
                  <a:cubicBezTo>
                    <a:pt x="18" y="171"/>
                    <a:pt x="18" y="171"/>
                    <a:pt x="18" y="171"/>
                  </a:cubicBezTo>
                  <a:lnTo>
                    <a:pt x="18" y="170"/>
                  </a:lnTo>
                  <a:close/>
                  <a:moveTo>
                    <a:pt x="19" y="13"/>
                  </a:moveTo>
                  <a:cubicBezTo>
                    <a:pt x="20" y="14"/>
                    <a:pt x="20" y="14"/>
                    <a:pt x="20" y="14"/>
                  </a:cubicBezTo>
                  <a:cubicBezTo>
                    <a:pt x="23" y="14"/>
                    <a:pt x="23" y="14"/>
                    <a:pt x="23" y="14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3" y="11"/>
                    <a:pt x="23" y="11"/>
                    <a:pt x="23" y="11"/>
                  </a:cubicBezTo>
                  <a:cubicBezTo>
                    <a:pt x="20" y="11"/>
                    <a:pt x="19" y="12"/>
                    <a:pt x="19" y="13"/>
                  </a:cubicBezTo>
                  <a:close/>
                  <a:moveTo>
                    <a:pt x="21" y="4"/>
                  </a:moveTo>
                  <a:cubicBezTo>
                    <a:pt x="20" y="4"/>
                    <a:pt x="20" y="4"/>
                    <a:pt x="20" y="4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21" y="5"/>
                    <a:pt x="21" y="5"/>
                    <a:pt x="21" y="5"/>
                  </a:cubicBezTo>
                  <a:lnTo>
                    <a:pt x="21" y="4"/>
                  </a:lnTo>
                  <a:close/>
                  <a:moveTo>
                    <a:pt x="24" y="179"/>
                  </a:moveTo>
                  <a:cubicBezTo>
                    <a:pt x="23" y="180"/>
                    <a:pt x="23" y="180"/>
                    <a:pt x="23" y="180"/>
                  </a:cubicBezTo>
                  <a:cubicBezTo>
                    <a:pt x="23" y="180"/>
                    <a:pt x="23" y="180"/>
                    <a:pt x="23" y="180"/>
                  </a:cubicBezTo>
                  <a:cubicBezTo>
                    <a:pt x="24" y="181"/>
                    <a:pt x="24" y="181"/>
                    <a:pt x="24" y="181"/>
                  </a:cubicBezTo>
                  <a:cubicBezTo>
                    <a:pt x="25" y="181"/>
                    <a:pt x="25" y="181"/>
                    <a:pt x="25" y="181"/>
                  </a:cubicBezTo>
                  <a:cubicBezTo>
                    <a:pt x="25" y="180"/>
                    <a:pt x="25" y="180"/>
                    <a:pt x="25" y="180"/>
                  </a:cubicBezTo>
                  <a:lnTo>
                    <a:pt x="24" y="179"/>
                  </a:lnTo>
                  <a:close/>
                  <a:moveTo>
                    <a:pt x="25" y="4"/>
                  </a:moveTo>
                  <a:cubicBezTo>
                    <a:pt x="25" y="5"/>
                    <a:pt x="25" y="5"/>
                    <a:pt x="25" y="5"/>
                  </a:cubicBezTo>
                  <a:cubicBezTo>
                    <a:pt x="25" y="5"/>
                    <a:pt x="25" y="5"/>
                    <a:pt x="25" y="5"/>
                  </a:cubicBezTo>
                  <a:cubicBezTo>
                    <a:pt x="26" y="5"/>
                    <a:pt x="26" y="5"/>
                    <a:pt x="26" y="5"/>
                  </a:cubicBezTo>
                  <a:cubicBezTo>
                    <a:pt x="26" y="4"/>
                    <a:pt x="26" y="4"/>
                    <a:pt x="26" y="4"/>
                  </a:cubicBezTo>
                  <a:lnTo>
                    <a:pt x="25" y="4"/>
                  </a:lnTo>
                  <a:close/>
                  <a:moveTo>
                    <a:pt x="29" y="9"/>
                  </a:moveTo>
                  <a:cubicBezTo>
                    <a:pt x="27" y="10"/>
                    <a:pt x="27" y="10"/>
                    <a:pt x="27" y="10"/>
                  </a:cubicBezTo>
                  <a:cubicBezTo>
                    <a:pt x="27" y="14"/>
                    <a:pt x="27" y="14"/>
                    <a:pt x="27" y="14"/>
                  </a:cubicBezTo>
                  <a:cubicBezTo>
                    <a:pt x="28" y="14"/>
                    <a:pt x="28" y="14"/>
                    <a:pt x="28" y="14"/>
                  </a:cubicBezTo>
                  <a:cubicBezTo>
                    <a:pt x="30" y="14"/>
                    <a:pt x="30" y="12"/>
                    <a:pt x="30" y="10"/>
                  </a:cubicBezTo>
                  <a:cubicBezTo>
                    <a:pt x="30" y="9"/>
                    <a:pt x="30" y="9"/>
                    <a:pt x="30" y="9"/>
                  </a:cubicBezTo>
                  <a:lnTo>
                    <a:pt x="29" y="9"/>
                  </a:lnTo>
                  <a:close/>
                  <a:moveTo>
                    <a:pt x="28" y="33"/>
                  </a:moveTo>
                  <a:cubicBezTo>
                    <a:pt x="28" y="36"/>
                    <a:pt x="29" y="38"/>
                    <a:pt x="30" y="38"/>
                  </a:cubicBezTo>
                  <a:cubicBezTo>
                    <a:pt x="30" y="38"/>
                    <a:pt x="30" y="38"/>
                    <a:pt x="30" y="38"/>
                  </a:cubicBezTo>
                  <a:cubicBezTo>
                    <a:pt x="30" y="38"/>
                    <a:pt x="30" y="38"/>
                    <a:pt x="30" y="38"/>
                  </a:cubicBezTo>
                  <a:cubicBezTo>
                    <a:pt x="30" y="34"/>
                    <a:pt x="29" y="32"/>
                    <a:pt x="28" y="32"/>
                  </a:cubicBezTo>
                  <a:cubicBezTo>
                    <a:pt x="28" y="32"/>
                    <a:pt x="28" y="32"/>
                    <a:pt x="28" y="33"/>
                  </a:cubicBezTo>
                  <a:close/>
                  <a:moveTo>
                    <a:pt x="30" y="180"/>
                  </a:moveTo>
                  <a:cubicBezTo>
                    <a:pt x="30" y="180"/>
                    <a:pt x="30" y="180"/>
                    <a:pt x="30" y="180"/>
                  </a:cubicBezTo>
                  <a:cubicBezTo>
                    <a:pt x="32" y="179"/>
                    <a:pt x="33" y="178"/>
                    <a:pt x="33" y="178"/>
                  </a:cubicBezTo>
                  <a:cubicBezTo>
                    <a:pt x="31" y="178"/>
                    <a:pt x="31" y="178"/>
                    <a:pt x="31" y="178"/>
                  </a:cubicBezTo>
                  <a:cubicBezTo>
                    <a:pt x="30" y="178"/>
                    <a:pt x="30" y="178"/>
                    <a:pt x="30" y="180"/>
                  </a:cubicBezTo>
                  <a:close/>
                  <a:moveTo>
                    <a:pt x="33" y="163"/>
                  </a:moveTo>
                  <a:cubicBezTo>
                    <a:pt x="32" y="164"/>
                    <a:pt x="32" y="164"/>
                    <a:pt x="32" y="164"/>
                  </a:cubicBezTo>
                  <a:cubicBezTo>
                    <a:pt x="32" y="165"/>
                    <a:pt x="32" y="165"/>
                    <a:pt x="32" y="165"/>
                  </a:cubicBezTo>
                  <a:cubicBezTo>
                    <a:pt x="33" y="166"/>
                    <a:pt x="33" y="166"/>
                    <a:pt x="33" y="166"/>
                  </a:cubicBezTo>
                  <a:cubicBezTo>
                    <a:pt x="33" y="166"/>
                    <a:pt x="33" y="166"/>
                    <a:pt x="33" y="166"/>
                  </a:cubicBezTo>
                  <a:cubicBezTo>
                    <a:pt x="34" y="165"/>
                    <a:pt x="34" y="165"/>
                    <a:pt x="34" y="165"/>
                  </a:cubicBezTo>
                  <a:cubicBezTo>
                    <a:pt x="34" y="165"/>
                    <a:pt x="34" y="165"/>
                    <a:pt x="34" y="165"/>
                  </a:cubicBezTo>
                  <a:cubicBezTo>
                    <a:pt x="34" y="164"/>
                    <a:pt x="33" y="163"/>
                    <a:pt x="33" y="163"/>
                  </a:cubicBezTo>
                  <a:close/>
                  <a:moveTo>
                    <a:pt x="35" y="0"/>
                  </a:moveTo>
                  <a:cubicBezTo>
                    <a:pt x="36" y="0"/>
                    <a:pt x="36" y="0"/>
                    <a:pt x="36" y="0"/>
                  </a:cubicBezTo>
                  <a:cubicBezTo>
                    <a:pt x="36" y="1"/>
                    <a:pt x="36" y="1"/>
                    <a:pt x="36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34" y="1"/>
                    <a:pt x="34" y="1"/>
                    <a:pt x="34" y="1"/>
                  </a:cubicBezTo>
                  <a:cubicBezTo>
                    <a:pt x="34" y="1"/>
                    <a:pt x="34" y="1"/>
                    <a:pt x="34" y="1"/>
                  </a:cubicBezTo>
                  <a:lnTo>
                    <a:pt x="35" y="0"/>
                  </a:lnTo>
                  <a:close/>
                  <a:moveTo>
                    <a:pt x="40" y="127"/>
                  </a:moveTo>
                  <a:cubicBezTo>
                    <a:pt x="40" y="131"/>
                    <a:pt x="40" y="135"/>
                    <a:pt x="40" y="139"/>
                  </a:cubicBezTo>
                  <a:cubicBezTo>
                    <a:pt x="40" y="145"/>
                    <a:pt x="40" y="145"/>
                    <a:pt x="40" y="145"/>
                  </a:cubicBezTo>
                  <a:cubicBezTo>
                    <a:pt x="40" y="157"/>
                    <a:pt x="40" y="157"/>
                    <a:pt x="40" y="157"/>
                  </a:cubicBezTo>
                  <a:cubicBezTo>
                    <a:pt x="40" y="159"/>
                    <a:pt x="44" y="162"/>
                    <a:pt x="52" y="164"/>
                  </a:cubicBezTo>
                  <a:cubicBezTo>
                    <a:pt x="54" y="165"/>
                    <a:pt x="57" y="165"/>
                    <a:pt x="62" y="165"/>
                  </a:cubicBezTo>
                  <a:cubicBezTo>
                    <a:pt x="70" y="165"/>
                    <a:pt x="81" y="162"/>
                    <a:pt x="94" y="157"/>
                  </a:cubicBezTo>
                  <a:cubicBezTo>
                    <a:pt x="98" y="153"/>
                    <a:pt x="103" y="147"/>
                    <a:pt x="108" y="136"/>
                  </a:cubicBezTo>
                  <a:cubicBezTo>
                    <a:pt x="109" y="130"/>
                    <a:pt x="109" y="130"/>
                    <a:pt x="109" y="130"/>
                  </a:cubicBezTo>
                  <a:cubicBezTo>
                    <a:pt x="109" y="121"/>
                    <a:pt x="107" y="112"/>
                    <a:pt x="101" y="102"/>
                  </a:cubicBezTo>
                  <a:cubicBezTo>
                    <a:pt x="100" y="97"/>
                    <a:pt x="97" y="92"/>
                    <a:pt x="93" y="88"/>
                  </a:cubicBezTo>
                  <a:cubicBezTo>
                    <a:pt x="81" y="80"/>
                    <a:pt x="81" y="80"/>
                    <a:pt x="81" y="80"/>
                  </a:cubicBezTo>
                  <a:cubicBezTo>
                    <a:pt x="69" y="80"/>
                    <a:pt x="57" y="83"/>
                    <a:pt x="44" y="88"/>
                  </a:cubicBezTo>
                  <a:cubicBezTo>
                    <a:pt x="43" y="88"/>
                    <a:pt x="42" y="94"/>
                    <a:pt x="41" y="106"/>
                  </a:cubicBezTo>
                  <a:cubicBezTo>
                    <a:pt x="40" y="112"/>
                    <a:pt x="40" y="119"/>
                    <a:pt x="40" y="127"/>
                  </a:cubicBezTo>
                  <a:close/>
                  <a:moveTo>
                    <a:pt x="43" y="175"/>
                  </a:moveTo>
                  <a:cubicBezTo>
                    <a:pt x="42" y="175"/>
                    <a:pt x="42" y="175"/>
                    <a:pt x="42" y="175"/>
                  </a:cubicBezTo>
                  <a:cubicBezTo>
                    <a:pt x="42" y="175"/>
                    <a:pt x="42" y="175"/>
                    <a:pt x="42" y="175"/>
                  </a:cubicBezTo>
                  <a:cubicBezTo>
                    <a:pt x="42" y="176"/>
                    <a:pt x="43" y="177"/>
                    <a:pt x="46" y="177"/>
                  </a:cubicBezTo>
                  <a:cubicBezTo>
                    <a:pt x="46" y="177"/>
                    <a:pt x="46" y="177"/>
                    <a:pt x="46" y="177"/>
                  </a:cubicBezTo>
                  <a:cubicBezTo>
                    <a:pt x="46" y="176"/>
                    <a:pt x="46" y="176"/>
                    <a:pt x="46" y="176"/>
                  </a:cubicBezTo>
                  <a:cubicBezTo>
                    <a:pt x="46" y="176"/>
                    <a:pt x="45" y="175"/>
                    <a:pt x="43" y="175"/>
                  </a:cubicBezTo>
                  <a:close/>
                  <a:moveTo>
                    <a:pt x="42" y="163"/>
                  </a:moveTo>
                  <a:cubicBezTo>
                    <a:pt x="42" y="163"/>
                    <a:pt x="42" y="163"/>
                    <a:pt x="42" y="163"/>
                  </a:cubicBezTo>
                  <a:cubicBezTo>
                    <a:pt x="42" y="164"/>
                    <a:pt x="43" y="164"/>
                    <a:pt x="44" y="164"/>
                  </a:cubicBezTo>
                  <a:cubicBezTo>
                    <a:pt x="44" y="164"/>
                    <a:pt x="44" y="164"/>
                    <a:pt x="44" y="164"/>
                  </a:cubicBezTo>
                  <a:cubicBezTo>
                    <a:pt x="44" y="163"/>
                    <a:pt x="43" y="163"/>
                    <a:pt x="42" y="163"/>
                  </a:cubicBezTo>
                  <a:close/>
                  <a:moveTo>
                    <a:pt x="47" y="77"/>
                  </a:moveTo>
                  <a:cubicBezTo>
                    <a:pt x="47" y="78"/>
                    <a:pt x="47" y="78"/>
                    <a:pt x="47" y="78"/>
                  </a:cubicBezTo>
                  <a:cubicBezTo>
                    <a:pt x="48" y="78"/>
                    <a:pt x="48" y="78"/>
                    <a:pt x="48" y="78"/>
                  </a:cubicBezTo>
                  <a:cubicBezTo>
                    <a:pt x="52" y="78"/>
                    <a:pt x="54" y="77"/>
                    <a:pt x="54" y="76"/>
                  </a:cubicBezTo>
                  <a:cubicBezTo>
                    <a:pt x="54" y="75"/>
                    <a:pt x="54" y="75"/>
                    <a:pt x="54" y="75"/>
                  </a:cubicBezTo>
                  <a:cubicBezTo>
                    <a:pt x="54" y="75"/>
                    <a:pt x="54" y="75"/>
                    <a:pt x="54" y="75"/>
                  </a:cubicBezTo>
                  <a:cubicBezTo>
                    <a:pt x="52" y="75"/>
                    <a:pt x="50" y="76"/>
                    <a:pt x="47" y="77"/>
                  </a:cubicBezTo>
                  <a:close/>
                  <a:moveTo>
                    <a:pt x="59" y="70"/>
                  </a:moveTo>
                  <a:cubicBezTo>
                    <a:pt x="60" y="71"/>
                    <a:pt x="60" y="71"/>
                    <a:pt x="60" y="71"/>
                  </a:cubicBezTo>
                  <a:cubicBezTo>
                    <a:pt x="61" y="71"/>
                    <a:pt x="61" y="71"/>
                    <a:pt x="61" y="71"/>
                  </a:cubicBezTo>
                  <a:cubicBezTo>
                    <a:pt x="63" y="70"/>
                    <a:pt x="63" y="70"/>
                    <a:pt x="63" y="70"/>
                  </a:cubicBezTo>
                  <a:cubicBezTo>
                    <a:pt x="63" y="69"/>
                    <a:pt x="63" y="69"/>
                    <a:pt x="63" y="69"/>
                  </a:cubicBezTo>
                  <a:cubicBezTo>
                    <a:pt x="62" y="68"/>
                    <a:pt x="62" y="68"/>
                    <a:pt x="62" y="68"/>
                  </a:cubicBezTo>
                  <a:cubicBezTo>
                    <a:pt x="61" y="68"/>
                    <a:pt x="60" y="69"/>
                    <a:pt x="59" y="70"/>
                  </a:cubicBezTo>
                  <a:close/>
                  <a:moveTo>
                    <a:pt x="64" y="176"/>
                  </a:moveTo>
                  <a:cubicBezTo>
                    <a:pt x="65" y="176"/>
                    <a:pt x="65" y="176"/>
                    <a:pt x="65" y="176"/>
                  </a:cubicBezTo>
                  <a:cubicBezTo>
                    <a:pt x="67" y="176"/>
                    <a:pt x="67" y="176"/>
                    <a:pt x="67" y="176"/>
                  </a:cubicBezTo>
                  <a:cubicBezTo>
                    <a:pt x="72" y="176"/>
                    <a:pt x="74" y="175"/>
                    <a:pt x="74" y="174"/>
                  </a:cubicBezTo>
                  <a:cubicBezTo>
                    <a:pt x="74" y="173"/>
                    <a:pt x="74" y="173"/>
                    <a:pt x="74" y="173"/>
                  </a:cubicBezTo>
                  <a:cubicBezTo>
                    <a:pt x="74" y="173"/>
                    <a:pt x="74" y="173"/>
                    <a:pt x="74" y="173"/>
                  </a:cubicBezTo>
                  <a:cubicBezTo>
                    <a:pt x="69" y="173"/>
                    <a:pt x="66" y="174"/>
                    <a:pt x="64" y="176"/>
                  </a:cubicBezTo>
                  <a:close/>
                  <a:moveTo>
                    <a:pt x="80" y="67"/>
                  </a:moveTo>
                  <a:cubicBezTo>
                    <a:pt x="77" y="67"/>
                    <a:pt x="77" y="67"/>
                    <a:pt x="77" y="67"/>
                  </a:cubicBezTo>
                  <a:cubicBezTo>
                    <a:pt x="77" y="67"/>
                    <a:pt x="77" y="67"/>
                    <a:pt x="77" y="67"/>
                  </a:cubicBezTo>
                  <a:cubicBezTo>
                    <a:pt x="78" y="69"/>
                    <a:pt x="79" y="69"/>
                    <a:pt x="81" y="69"/>
                  </a:cubicBezTo>
                  <a:cubicBezTo>
                    <a:pt x="81" y="69"/>
                    <a:pt x="81" y="69"/>
                    <a:pt x="81" y="69"/>
                  </a:cubicBezTo>
                  <a:cubicBezTo>
                    <a:pt x="81" y="68"/>
                    <a:pt x="81" y="68"/>
                    <a:pt x="81" y="68"/>
                  </a:cubicBezTo>
                  <a:lnTo>
                    <a:pt x="80" y="67"/>
                  </a:lnTo>
                  <a:close/>
                  <a:moveTo>
                    <a:pt x="83" y="171"/>
                  </a:moveTo>
                  <a:cubicBezTo>
                    <a:pt x="83" y="172"/>
                    <a:pt x="83" y="172"/>
                    <a:pt x="83" y="172"/>
                  </a:cubicBezTo>
                  <a:cubicBezTo>
                    <a:pt x="83" y="173"/>
                    <a:pt x="83" y="173"/>
                    <a:pt x="83" y="173"/>
                  </a:cubicBezTo>
                  <a:cubicBezTo>
                    <a:pt x="85" y="173"/>
                    <a:pt x="85" y="173"/>
                    <a:pt x="85" y="173"/>
                  </a:cubicBezTo>
                  <a:cubicBezTo>
                    <a:pt x="86" y="172"/>
                    <a:pt x="86" y="172"/>
                    <a:pt x="86" y="172"/>
                  </a:cubicBezTo>
                  <a:cubicBezTo>
                    <a:pt x="86" y="171"/>
                    <a:pt x="86" y="171"/>
                    <a:pt x="86" y="171"/>
                  </a:cubicBezTo>
                  <a:lnTo>
                    <a:pt x="83" y="171"/>
                  </a:lnTo>
                  <a:close/>
                  <a:moveTo>
                    <a:pt x="86" y="182"/>
                  </a:moveTo>
                  <a:cubicBezTo>
                    <a:pt x="85" y="182"/>
                    <a:pt x="85" y="182"/>
                    <a:pt x="85" y="182"/>
                  </a:cubicBezTo>
                  <a:cubicBezTo>
                    <a:pt x="85" y="182"/>
                    <a:pt x="85" y="182"/>
                    <a:pt x="85" y="182"/>
                  </a:cubicBezTo>
                  <a:cubicBezTo>
                    <a:pt x="86" y="182"/>
                    <a:pt x="86" y="182"/>
                    <a:pt x="86" y="182"/>
                  </a:cubicBezTo>
                  <a:close/>
                  <a:moveTo>
                    <a:pt x="88" y="76"/>
                  </a:moveTo>
                  <a:cubicBezTo>
                    <a:pt x="86" y="76"/>
                    <a:pt x="86" y="76"/>
                    <a:pt x="86" y="76"/>
                  </a:cubicBezTo>
                  <a:cubicBezTo>
                    <a:pt x="86" y="78"/>
                    <a:pt x="89" y="79"/>
                    <a:pt x="94" y="81"/>
                  </a:cubicBezTo>
                  <a:cubicBezTo>
                    <a:pt x="97" y="85"/>
                    <a:pt x="100" y="88"/>
                    <a:pt x="101" y="88"/>
                  </a:cubicBezTo>
                  <a:cubicBezTo>
                    <a:pt x="101" y="87"/>
                    <a:pt x="101" y="87"/>
                    <a:pt x="101" y="87"/>
                  </a:cubicBezTo>
                  <a:cubicBezTo>
                    <a:pt x="100" y="84"/>
                    <a:pt x="99" y="81"/>
                    <a:pt x="97" y="80"/>
                  </a:cubicBezTo>
                  <a:cubicBezTo>
                    <a:pt x="92" y="77"/>
                    <a:pt x="89" y="76"/>
                    <a:pt x="88" y="76"/>
                  </a:cubicBezTo>
                  <a:close/>
                  <a:moveTo>
                    <a:pt x="88" y="163"/>
                  </a:moveTo>
                  <a:cubicBezTo>
                    <a:pt x="88" y="164"/>
                    <a:pt x="88" y="164"/>
                    <a:pt x="88" y="164"/>
                  </a:cubicBezTo>
                  <a:cubicBezTo>
                    <a:pt x="89" y="164"/>
                    <a:pt x="89" y="164"/>
                    <a:pt x="89" y="164"/>
                  </a:cubicBezTo>
                  <a:cubicBezTo>
                    <a:pt x="89" y="164"/>
                    <a:pt x="89" y="164"/>
                    <a:pt x="89" y="164"/>
                  </a:cubicBezTo>
                  <a:cubicBezTo>
                    <a:pt x="91" y="164"/>
                    <a:pt x="92" y="163"/>
                    <a:pt x="92" y="163"/>
                  </a:cubicBezTo>
                  <a:cubicBezTo>
                    <a:pt x="92" y="162"/>
                    <a:pt x="92" y="162"/>
                    <a:pt x="92" y="162"/>
                  </a:cubicBezTo>
                  <a:cubicBezTo>
                    <a:pt x="90" y="162"/>
                    <a:pt x="90" y="162"/>
                    <a:pt x="90" y="162"/>
                  </a:cubicBezTo>
                  <a:cubicBezTo>
                    <a:pt x="89" y="162"/>
                    <a:pt x="88" y="162"/>
                    <a:pt x="88" y="163"/>
                  </a:cubicBezTo>
                  <a:close/>
                  <a:moveTo>
                    <a:pt x="96" y="170"/>
                  </a:moveTo>
                  <a:cubicBezTo>
                    <a:pt x="96" y="171"/>
                    <a:pt x="96" y="171"/>
                    <a:pt x="96" y="171"/>
                  </a:cubicBezTo>
                  <a:cubicBezTo>
                    <a:pt x="101" y="169"/>
                    <a:pt x="104" y="168"/>
                    <a:pt x="105" y="167"/>
                  </a:cubicBezTo>
                  <a:cubicBezTo>
                    <a:pt x="105" y="166"/>
                    <a:pt x="105" y="166"/>
                    <a:pt x="105" y="166"/>
                  </a:cubicBezTo>
                  <a:cubicBezTo>
                    <a:pt x="103" y="166"/>
                    <a:pt x="100" y="168"/>
                    <a:pt x="96" y="170"/>
                  </a:cubicBezTo>
                  <a:close/>
                  <a:moveTo>
                    <a:pt x="106" y="157"/>
                  </a:moveTo>
                  <a:cubicBezTo>
                    <a:pt x="106" y="157"/>
                    <a:pt x="106" y="157"/>
                    <a:pt x="106" y="157"/>
                  </a:cubicBezTo>
                  <a:cubicBezTo>
                    <a:pt x="107" y="158"/>
                    <a:pt x="107" y="158"/>
                    <a:pt x="107" y="158"/>
                  </a:cubicBezTo>
                  <a:cubicBezTo>
                    <a:pt x="109" y="157"/>
                    <a:pt x="110" y="156"/>
                    <a:pt x="110" y="155"/>
                  </a:cubicBezTo>
                  <a:cubicBezTo>
                    <a:pt x="109" y="154"/>
                    <a:pt x="109" y="154"/>
                    <a:pt x="109" y="154"/>
                  </a:cubicBezTo>
                  <a:cubicBezTo>
                    <a:pt x="108" y="154"/>
                    <a:pt x="108" y="154"/>
                    <a:pt x="108" y="154"/>
                  </a:cubicBezTo>
                  <a:cubicBezTo>
                    <a:pt x="107" y="155"/>
                    <a:pt x="106" y="156"/>
                    <a:pt x="106" y="157"/>
                  </a:cubicBezTo>
                  <a:close/>
                  <a:moveTo>
                    <a:pt x="111" y="107"/>
                  </a:moveTo>
                  <a:cubicBezTo>
                    <a:pt x="110" y="107"/>
                    <a:pt x="110" y="107"/>
                    <a:pt x="110" y="107"/>
                  </a:cubicBezTo>
                  <a:cubicBezTo>
                    <a:pt x="110" y="108"/>
                    <a:pt x="110" y="108"/>
                    <a:pt x="110" y="108"/>
                  </a:cubicBezTo>
                  <a:cubicBezTo>
                    <a:pt x="111" y="109"/>
                    <a:pt x="111" y="109"/>
                    <a:pt x="111" y="109"/>
                  </a:cubicBezTo>
                  <a:cubicBezTo>
                    <a:pt x="111" y="109"/>
                    <a:pt x="111" y="109"/>
                    <a:pt x="111" y="109"/>
                  </a:cubicBezTo>
                  <a:cubicBezTo>
                    <a:pt x="111" y="108"/>
                    <a:pt x="111" y="108"/>
                    <a:pt x="111" y="108"/>
                  </a:cubicBezTo>
                  <a:lnTo>
                    <a:pt x="111" y="107"/>
                  </a:lnTo>
                  <a:close/>
                  <a:moveTo>
                    <a:pt x="112" y="161"/>
                  </a:moveTo>
                  <a:cubicBezTo>
                    <a:pt x="112" y="161"/>
                    <a:pt x="112" y="161"/>
                    <a:pt x="112" y="161"/>
                  </a:cubicBezTo>
                  <a:cubicBezTo>
                    <a:pt x="115" y="161"/>
                    <a:pt x="116" y="158"/>
                    <a:pt x="118" y="150"/>
                  </a:cubicBezTo>
                  <a:cubicBezTo>
                    <a:pt x="116" y="150"/>
                    <a:pt x="116" y="150"/>
                    <a:pt x="116" y="150"/>
                  </a:cubicBezTo>
                  <a:cubicBezTo>
                    <a:pt x="115" y="150"/>
                    <a:pt x="114" y="153"/>
                    <a:pt x="113" y="159"/>
                  </a:cubicBezTo>
                  <a:cubicBezTo>
                    <a:pt x="113" y="159"/>
                    <a:pt x="112" y="160"/>
                    <a:pt x="112" y="161"/>
                  </a:cubicBezTo>
                  <a:close/>
                  <a:moveTo>
                    <a:pt x="119" y="101"/>
                  </a:moveTo>
                  <a:cubicBezTo>
                    <a:pt x="119" y="101"/>
                    <a:pt x="119" y="101"/>
                    <a:pt x="119" y="101"/>
                  </a:cubicBezTo>
                  <a:cubicBezTo>
                    <a:pt x="119" y="102"/>
                    <a:pt x="119" y="102"/>
                    <a:pt x="119" y="102"/>
                  </a:cubicBezTo>
                  <a:cubicBezTo>
                    <a:pt x="119" y="103"/>
                    <a:pt x="119" y="103"/>
                    <a:pt x="121" y="103"/>
                  </a:cubicBezTo>
                  <a:cubicBezTo>
                    <a:pt x="121" y="103"/>
                    <a:pt x="121" y="103"/>
                    <a:pt x="121" y="103"/>
                  </a:cubicBezTo>
                  <a:cubicBezTo>
                    <a:pt x="121" y="103"/>
                    <a:pt x="121" y="103"/>
                    <a:pt x="121" y="103"/>
                  </a:cubicBezTo>
                  <a:cubicBezTo>
                    <a:pt x="121" y="102"/>
                    <a:pt x="120" y="101"/>
                    <a:pt x="119" y="10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9642" tIns="44821" rIns="89642" bIns="44821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27" name="Freeform 25"/>
            <p:cNvSpPr>
              <a:spLocks noEditPoints="1"/>
            </p:cNvSpPr>
            <p:nvPr/>
          </p:nvSpPr>
          <p:spPr bwMode="auto">
            <a:xfrm>
              <a:off x="5443538" y="3540126"/>
              <a:ext cx="101600" cy="111125"/>
            </a:xfrm>
            <a:custGeom>
              <a:avLst/>
              <a:gdLst>
                <a:gd name="T0" fmla="*/ 97 w 130"/>
                <a:gd name="T1" fmla="*/ 26 h 143"/>
                <a:gd name="T2" fmla="*/ 109 w 130"/>
                <a:gd name="T3" fmla="*/ 99 h 143"/>
                <a:gd name="T4" fmla="*/ 121 w 130"/>
                <a:gd name="T5" fmla="*/ 137 h 143"/>
                <a:gd name="T6" fmla="*/ 61 w 130"/>
                <a:gd name="T7" fmla="*/ 140 h 143"/>
                <a:gd name="T8" fmla="*/ 6 w 130"/>
                <a:gd name="T9" fmla="*/ 120 h 143"/>
                <a:gd name="T10" fmla="*/ 17 w 130"/>
                <a:gd name="T11" fmla="*/ 65 h 143"/>
                <a:gd name="T12" fmla="*/ 65 w 130"/>
                <a:gd name="T13" fmla="*/ 51 h 143"/>
                <a:gd name="T14" fmla="*/ 72 w 130"/>
                <a:gd name="T15" fmla="*/ 30 h 143"/>
                <a:gd name="T16" fmla="*/ 21 w 130"/>
                <a:gd name="T17" fmla="*/ 42 h 143"/>
                <a:gd name="T18" fmla="*/ 0 w 130"/>
                <a:gd name="T19" fmla="*/ 45 h 143"/>
                <a:gd name="T20" fmla="*/ 12 w 130"/>
                <a:gd name="T21" fmla="*/ 36 h 143"/>
                <a:gd name="T22" fmla="*/ 13 w 130"/>
                <a:gd name="T23" fmla="*/ 38 h 143"/>
                <a:gd name="T24" fmla="*/ 14 w 130"/>
                <a:gd name="T25" fmla="*/ 17 h 143"/>
                <a:gd name="T26" fmla="*/ 21 w 130"/>
                <a:gd name="T27" fmla="*/ 11 h 143"/>
                <a:gd name="T28" fmla="*/ 18 w 130"/>
                <a:gd name="T29" fmla="*/ 120 h 143"/>
                <a:gd name="T30" fmla="*/ 19 w 130"/>
                <a:gd name="T31" fmla="*/ 119 h 143"/>
                <a:gd name="T32" fmla="*/ 31 w 130"/>
                <a:gd name="T33" fmla="*/ 140 h 143"/>
                <a:gd name="T34" fmla="*/ 20 w 130"/>
                <a:gd name="T35" fmla="*/ 133 h 143"/>
                <a:gd name="T36" fmla="*/ 22 w 130"/>
                <a:gd name="T37" fmla="*/ 69 h 143"/>
                <a:gd name="T38" fmla="*/ 24 w 130"/>
                <a:gd name="T39" fmla="*/ 67 h 143"/>
                <a:gd name="T40" fmla="*/ 28 w 130"/>
                <a:gd name="T41" fmla="*/ 110 h 143"/>
                <a:gd name="T42" fmla="*/ 51 w 130"/>
                <a:gd name="T43" fmla="*/ 124 h 143"/>
                <a:gd name="T44" fmla="*/ 85 w 130"/>
                <a:gd name="T45" fmla="*/ 80 h 143"/>
                <a:gd name="T46" fmla="*/ 26 w 130"/>
                <a:gd name="T47" fmla="*/ 83 h 143"/>
                <a:gd name="T48" fmla="*/ 40 w 130"/>
                <a:gd name="T49" fmla="*/ 10 h 143"/>
                <a:gd name="T50" fmla="*/ 37 w 130"/>
                <a:gd name="T51" fmla="*/ 8 h 143"/>
                <a:gd name="T52" fmla="*/ 51 w 130"/>
                <a:gd name="T53" fmla="*/ 130 h 143"/>
                <a:gd name="T54" fmla="*/ 50 w 130"/>
                <a:gd name="T55" fmla="*/ 15 h 143"/>
                <a:gd name="T56" fmla="*/ 54 w 130"/>
                <a:gd name="T57" fmla="*/ 16 h 143"/>
                <a:gd name="T58" fmla="*/ 58 w 130"/>
                <a:gd name="T59" fmla="*/ 6 h 143"/>
                <a:gd name="T60" fmla="*/ 60 w 130"/>
                <a:gd name="T61" fmla="*/ 5 h 143"/>
                <a:gd name="T62" fmla="*/ 68 w 130"/>
                <a:gd name="T63" fmla="*/ 127 h 143"/>
                <a:gd name="T64" fmla="*/ 67 w 130"/>
                <a:gd name="T65" fmla="*/ 126 h 143"/>
                <a:gd name="T66" fmla="*/ 82 w 130"/>
                <a:gd name="T67" fmla="*/ 10 h 143"/>
                <a:gd name="T68" fmla="*/ 91 w 130"/>
                <a:gd name="T69" fmla="*/ 95 h 143"/>
                <a:gd name="T70" fmla="*/ 92 w 130"/>
                <a:gd name="T71" fmla="*/ 97 h 143"/>
                <a:gd name="T72" fmla="*/ 91 w 130"/>
                <a:gd name="T73" fmla="*/ 95 h 143"/>
                <a:gd name="T74" fmla="*/ 93 w 130"/>
                <a:gd name="T75" fmla="*/ 87 h 143"/>
                <a:gd name="T76" fmla="*/ 98 w 130"/>
                <a:gd name="T77" fmla="*/ 74 h 143"/>
                <a:gd name="T78" fmla="*/ 100 w 130"/>
                <a:gd name="T79" fmla="*/ 79 h 143"/>
                <a:gd name="T80" fmla="*/ 100 w 130"/>
                <a:gd name="T81" fmla="*/ 80 h 143"/>
                <a:gd name="T82" fmla="*/ 99 w 130"/>
                <a:gd name="T83" fmla="*/ 66 h 143"/>
                <a:gd name="T84" fmla="*/ 101 w 130"/>
                <a:gd name="T85" fmla="*/ 86 h 143"/>
                <a:gd name="T86" fmla="*/ 103 w 130"/>
                <a:gd name="T87" fmla="*/ 96 h 143"/>
                <a:gd name="T88" fmla="*/ 104 w 130"/>
                <a:gd name="T89" fmla="*/ 124 h 143"/>
                <a:gd name="T90" fmla="*/ 107 w 130"/>
                <a:gd name="T91" fmla="*/ 124 h 143"/>
                <a:gd name="T92" fmla="*/ 105 w 130"/>
                <a:gd name="T93" fmla="*/ 56 h 143"/>
                <a:gd name="T94" fmla="*/ 105 w 130"/>
                <a:gd name="T95" fmla="*/ 56 h 143"/>
                <a:gd name="T96" fmla="*/ 111 w 130"/>
                <a:gd name="T97" fmla="*/ 130 h 143"/>
                <a:gd name="T98" fmla="*/ 111 w 130"/>
                <a:gd name="T99" fmla="*/ 127 h 143"/>
                <a:gd name="T100" fmla="*/ 112 w 130"/>
                <a:gd name="T101" fmla="*/ 120 h 143"/>
                <a:gd name="T102" fmla="*/ 113 w 130"/>
                <a:gd name="T103" fmla="*/ 119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30" h="143">
                  <a:moveTo>
                    <a:pt x="30" y="1"/>
                  </a:moveTo>
                  <a:cubicBezTo>
                    <a:pt x="62" y="0"/>
                    <a:pt x="62" y="0"/>
                    <a:pt x="62" y="0"/>
                  </a:cubicBezTo>
                  <a:cubicBezTo>
                    <a:pt x="65" y="0"/>
                    <a:pt x="71" y="1"/>
                    <a:pt x="79" y="4"/>
                  </a:cubicBezTo>
                  <a:cubicBezTo>
                    <a:pt x="89" y="13"/>
                    <a:pt x="95" y="20"/>
                    <a:pt x="97" y="26"/>
                  </a:cubicBezTo>
                  <a:cubicBezTo>
                    <a:pt x="101" y="30"/>
                    <a:pt x="104" y="37"/>
                    <a:pt x="106" y="49"/>
                  </a:cubicBezTo>
                  <a:cubicBezTo>
                    <a:pt x="109" y="52"/>
                    <a:pt x="110" y="58"/>
                    <a:pt x="110" y="67"/>
                  </a:cubicBezTo>
                  <a:cubicBezTo>
                    <a:pt x="110" y="74"/>
                    <a:pt x="110" y="74"/>
                    <a:pt x="110" y="74"/>
                  </a:cubicBezTo>
                  <a:cubicBezTo>
                    <a:pt x="109" y="99"/>
                    <a:pt x="109" y="99"/>
                    <a:pt x="109" y="99"/>
                  </a:cubicBezTo>
                  <a:cubicBezTo>
                    <a:pt x="109" y="104"/>
                    <a:pt x="112" y="110"/>
                    <a:pt x="119" y="118"/>
                  </a:cubicBezTo>
                  <a:cubicBezTo>
                    <a:pt x="125" y="124"/>
                    <a:pt x="128" y="126"/>
                    <a:pt x="130" y="126"/>
                  </a:cubicBezTo>
                  <a:cubicBezTo>
                    <a:pt x="130" y="127"/>
                    <a:pt x="130" y="127"/>
                    <a:pt x="130" y="127"/>
                  </a:cubicBezTo>
                  <a:cubicBezTo>
                    <a:pt x="130" y="129"/>
                    <a:pt x="127" y="132"/>
                    <a:pt x="121" y="137"/>
                  </a:cubicBezTo>
                  <a:cubicBezTo>
                    <a:pt x="117" y="141"/>
                    <a:pt x="114" y="143"/>
                    <a:pt x="113" y="143"/>
                  </a:cubicBezTo>
                  <a:cubicBezTo>
                    <a:pt x="112" y="143"/>
                    <a:pt x="112" y="143"/>
                    <a:pt x="112" y="143"/>
                  </a:cubicBezTo>
                  <a:cubicBezTo>
                    <a:pt x="110" y="143"/>
                    <a:pt x="103" y="138"/>
                    <a:pt x="92" y="128"/>
                  </a:cubicBezTo>
                  <a:cubicBezTo>
                    <a:pt x="71" y="136"/>
                    <a:pt x="61" y="140"/>
                    <a:pt x="61" y="140"/>
                  </a:cubicBezTo>
                  <a:cubicBezTo>
                    <a:pt x="54" y="142"/>
                    <a:pt x="47" y="143"/>
                    <a:pt x="39" y="143"/>
                  </a:cubicBezTo>
                  <a:cubicBezTo>
                    <a:pt x="37" y="143"/>
                    <a:pt x="37" y="143"/>
                    <a:pt x="37" y="143"/>
                  </a:cubicBezTo>
                  <a:cubicBezTo>
                    <a:pt x="28" y="142"/>
                    <a:pt x="20" y="138"/>
                    <a:pt x="14" y="133"/>
                  </a:cubicBezTo>
                  <a:cubicBezTo>
                    <a:pt x="13" y="132"/>
                    <a:pt x="10" y="127"/>
                    <a:pt x="6" y="120"/>
                  </a:cubicBezTo>
                  <a:cubicBezTo>
                    <a:pt x="3" y="116"/>
                    <a:pt x="2" y="111"/>
                    <a:pt x="2" y="106"/>
                  </a:cubicBezTo>
                  <a:cubicBezTo>
                    <a:pt x="2" y="98"/>
                    <a:pt x="2" y="98"/>
                    <a:pt x="2" y="98"/>
                  </a:cubicBezTo>
                  <a:cubicBezTo>
                    <a:pt x="2" y="94"/>
                    <a:pt x="3" y="89"/>
                    <a:pt x="6" y="85"/>
                  </a:cubicBezTo>
                  <a:cubicBezTo>
                    <a:pt x="8" y="78"/>
                    <a:pt x="12" y="71"/>
                    <a:pt x="17" y="65"/>
                  </a:cubicBezTo>
                  <a:cubicBezTo>
                    <a:pt x="20" y="62"/>
                    <a:pt x="23" y="60"/>
                    <a:pt x="25" y="59"/>
                  </a:cubicBezTo>
                  <a:cubicBezTo>
                    <a:pt x="34" y="54"/>
                    <a:pt x="43" y="52"/>
                    <a:pt x="52" y="52"/>
                  </a:cubicBezTo>
                  <a:cubicBezTo>
                    <a:pt x="63" y="51"/>
                    <a:pt x="63" y="51"/>
                    <a:pt x="63" y="51"/>
                  </a:cubicBezTo>
                  <a:cubicBezTo>
                    <a:pt x="65" y="51"/>
                    <a:pt x="65" y="51"/>
                    <a:pt x="65" y="51"/>
                  </a:cubicBezTo>
                  <a:cubicBezTo>
                    <a:pt x="71" y="51"/>
                    <a:pt x="76" y="52"/>
                    <a:pt x="79" y="54"/>
                  </a:cubicBezTo>
                  <a:cubicBezTo>
                    <a:pt x="80" y="54"/>
                    <a:pt x="80" y="54"/>
                    <a:pt x="80" y="54"/>
                  </a:cubicBezTo>
                  <a:cubicBezTo>
                    <a:pt x="81" y="54"/>
                    <a:pt x="82" y="54"/>
                    <a:pt x="82" y="53"/>
                  </a:cubicBezTo>
                  <a:cubicBezTo>
                    <a:pt x="80" y="45"/>
                    <a:pt x="77" y="38"/>
                    <a:pt x="72" y="30"/>
                  </a:cubicBezTo>
                  <a:cubicBezTo>
                    <a:pt x="69" y="24"/>
                    <a:pt x="62" y="21"/>
                    <a:pt x="51" y="21"/>
                  </a:cubicBezTo>
                  <a:cubicBezTo>
                    <a:pt x="41" y="19"/>
                    <a:pt x="41" y="19"/>
                    <a:pt x="41" y="19"/>
                  </a:cubicBezTo>
                  <a:cubicBezTo>
                    <a:pt x="32" y="21"/>
                    <a:pt x="27" y="23"/>
                    <a:pt x="27" y="25"/>
                  </a:cubicBezTo>
                  <a:cubicBezTo>
                    <a:pt x="24" y="29"/>
                    <a:pt x="21" y="35"/>
                    <a:pt x="21" y="42"/>
                  </a:cubicBezTo>
                  <a:cubicBezTo>
                    <a:pt x="20" y="43"/>
                    <a:pt x="17" y="43"/>
                    <a:pt x="12" y="43"/>
                  </a:cubicBezTo>
                  <a:cubicBezTo>
                    <a:pt x="10" y="44"/>
                    <a:pt x="10" y="44"/>
                    <a:pt x="10" y="44"/>
                  </a:cubicBezTo>
                  <a:cubicBezTo>
                    <a:pt x="9" y="44"/>
                    <a:pt x="8" y="45"/>
                    <a:pt x="7" y="48"/>
                  </a:cubicBezTo>
                  <a:cubicBezTo>
                    <a:pt x="3" y="47"/>
                    <a:pt x="0" y="46"/>
                    <a:pt x="0" y="45"/>
                  </a:cubicBezTo>
                  <a:cubicBezTo>
                    <a:pt x="1" y="44"/>
                    <a:pt x="1" y="38"/>
                    <a:pt x="2" y="27"/>
                  </a:cubicBezTo>
                  <a:cubicBezTo>
                    <a:pt x="5" y="19"/>
                    <a:pt x="11" y="11"/>
                    <a:pt x="22" y="5"/>
                  </a:cubicBezTo>
                  <a:cubicBezTo>
                    <a:pt x="26" y="2"/>
                    <a:pt x="29" y="1"/>
                    <a:pt x="30" y="1"/>
                  </a:cubicBezTo>
                  <a:close/>
                  <a:moveTo>
                    <a:pt x="12" y="36"/>
                  </a:moveTo>
                  <a:cubicBezTo>
                    <a:pt x="12" y="36"/>
                    <a:pt x="12" y="36"/>
                    <a:pt x="12" y="36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12" y="40"/>
                    <a:pt x="13" y="39"/>
                    <a:pt x="13" y="38"/>
                  </a:cubicBezTo>
                  <a:cubicBezTo>
                    <a:pt x="13" y="36"/>
                    <a:pt x="13" y="36"/>
                    <a:pt x="13" y="36"/>
                  </a:cubicBezTo>
                  <a:lnTo>
                    <a:pt x="12" y="36"/>
                  </a:lnTo>
                  <a:close/>
                  <a:moveTo>
                    <a:pt x="14" y="17"/>
                  </a:moveTo>
                  <a:cubicBezTo>
                    <a:pt x="14" y="17"/>
                    <a:pt x="14" y="17"/>
                    <a:pt x="14" y="17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6" y="17"/>
                    <a:pt x="18" y="16"/>
                    <a:pt x="22" y="12"/>
                  </a:cubicBezTo>
                  <a:cubicBezTo>
                    <a:pt x="22" y="11"/>
                    <a:pt x="22" y="11"/>
                    <a:pt x="22" y="11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20" y="11"/>
                    <a:pt x="17" y="13"/>
                    <a:pt x="14" y="17"/>
                  </a:cubicBezTo>
                  <a:close/>
                  <a:moveTo>
                    <a:pt x="18" y="119"/>
                  </a:moveTo>
                  <a:cubicBezTo>
                    <a:pt x="18" y="120"/>
                    <a:pt x="18" y="120"/>
                    <a:pt x="18" y="120"/>
                  </a:cubicBezTo>
                  <a:cubicBezTo>
                    <a:pt x="18" y="120"/>
                    <a:pt x="18" y="120"/>
                    <a:pt x="18" y="120"/>
                  </a:cubicBezTo>
                  <a:cubicBezTo>
                    <a:pt x="18" y="121"/>
                    <a:pt x="18" y="121"/>
                    <a:pt x="18" y="121"/>
                  </a:cubicBezTo>
                  <a:cubicBezTo>
                    <a:pt x="19" y="121"/>
                    <a:pt x="19" y="121"/>
                    <a:pt x="19" y="121"/>
                  </a:cubicBezTo>
                  <a:cubicBezTo>
                    <a:pt x="19" y="120"/>
                    <a:pt x="19" y="120"/>
                    <a:pt x="19" y="120"/>
                  </a:cubicBezTo>
                  <a:cubicBezTo>
                    <a:pt x="19" y="119"/>
                    <a:pt x="19" y="119"/>
                    <a:pt x="19" y="119"/>
                  </a:cubicBezTo>
                  <a:lnTo>
                    <a:pt x="18" y="119"/>
                  </a:lnTo>
                  <a:close/>
                  <a:moveTo>
                    <a:pt x="19" y="133"/>
                  </a:moveTo>
                  <a:cubicBezTo>
                    <a:pt x="18" y="134"/>
                    <a:pt x="18" y="134"/>
                    <a:pt x="18" y="134"/>
                  </a:cubicBezTo>
                  <a:cubicBezTo>
                    <a:pt x="19" y="135"/>
                    <a:pt x="23" y="137"/>
                    <a:pt x="31" y="140"/>
                  </a:cubicBezTo>
                  <a:cubicBezTo>
                    <a:pt x="34" y="141"/>
                    <a:pt x="37" y="142"/>
                    <a:pt x="41" y="142"/>
                  </a:cubicBezTo>
                  <a:cubicBezTo>
                    <a:pt x="41" y="141"/>
                    <a:pt x="41" y="141"/>
                    <a:pt x="41" y="141"/>
                  </a:cubicBezTo>
                  <a:cubicBezTo>
                    <a:pt x="41" y="141"/>
                    <a:pt x="38" y="140"/>
                    <a:pt x="32" y="138"/>
                  </a:cubicBezTo>
                  <a:cubicBezTo>
                    <a:pt x="28" y="137"/>
                    <a:pt x="24" y="136"/>
                    <a:pt x="20" y="133"/>
                  </a:cubicBezTo>
                  <a:lnTo>
                    <a:pt x="19" y="133"/>
                  </a:lnTo>
                  <a:close/>
                  <a:moveTo>
                    <a:pt x="24" y="67"/>
                  </a:moveTo>
                  <a:cubicBezTo>
                    <a:pt x="22" y="68"/>
                    <a:pt x="22" y="68"/>
                    <a:pt x="22" y="68"/>
                  </a:cubicBezTo>
                  <a:cubicBezTo>
                    <a:pt x="22" y="69"/>
                    <a:pt x="22" y="69"/>
                    <a:pt x="22" y="69"/>
                  </a:cubicBezTo>
                  <a:cubicBezTo>
                    <a:pt x="22" y="69"/>
                    <a:pt x="22" y="69"/>
                    <a:pt x="22" y="69"/>
                  </a:cubicBezTo>
                  <a:cubicBezTo>
                    <a:pt x="23" y="69"/>
                    <a:pt x="24" y="69"/>
                    <a:pt x="25" y="67"/>
                  </a:cubicBezTo>
                  <a:cubicBezTo>
                    <a:pt x="25" y="67"/>
                    <a:pt x="25" y="67"/>
                    <a:pt x="25" y="67"/>
                  </a:cubicBezTo>
                  <a:lnTo>
                    <a:pt x="24" y="67"/>
                  </a:lnTo>
                  <a:close/>
                  <a:moveTo>
                    <a:pt x="22" y="91"/>
                  </a:moveTo>
                  <a:cubicBezTo>
                    <a:pt x="23" y="101"/>
                    <a:pt x="24" y="106"/>
                    <a:pt x="26" y="106"/>
                  </a:cubicBezTo>
                  <a:cubicBezTo>
                    <a:pt x="28" y="110"/>
                    <a:pt x="28" y="110"/>
                    <a:pt x="28" y="110"/>
                  </a:cubicBezTo>
                  <a:cubicBezTo>
                    <a:pt x="28" y="110"/>
                    <a:pt x="28" y="110"/>
                    <a:pt x="28" y="110"/>
                  </a:cubicBezTo>
                  <a:cubicBezTo>
                    <a:pt x="26" y="110"/>
                    <a:pt x="26" y="110"/>
                    <a:pt x="26" y="110"/>
                  </a:cubicBezTo>
                  <a:cubicBezTo>
                    <a:pt x="26" y="110"/>
                    <a:pt x="26" y="110"/>
                    <a:pt x="26" y="110"/>
                  </a:cubicBezTo>
                  <a:cubicBezTo>
                    <a:pt x="29" y="115"/>
                    <a:pt x="36" y="119"/>
                    <a:pt x="46" y="123"/>
                  </a:cubicBezTo>
                  <a:cubicBezTo>
                    <a:pt x="47" y="123"/>
                    <a:pt x="49" y="124"/>
                    <a:pt x="51" y="124"/>
                  </a:cubicBezTo>
                  <a:cubicBezTo>
                    <a:pt x="54" y="124"/>
                    <a:pt x="66" y="119"/>
                    <a:pt x="87" y="109"/>
                  </a:cubicBezTo>
                  <a:cubicBezTo>
                    <a:pt x="88" y="108"/>
                    <a:pt x="89" y="107"/>
                    <a:pt x="89" y="106"/>
                  </a:cubicBezTo>
                  <a:cubicBezTo>
                    <a:pt x="89" y="105"/>
                    <a:pt x="89" y="105"/>
                    <a:pt x="89" y="105"/>
                  </a:cubicBezTo>
                  <a:cubicBezTo>
                    <a:pt x="87" y="98"/>
                    <a:pt x="86" y="90"/>
                    <a:pt x="85" y="80"/>
                  </a:cubicBezTo>
                  <a:cubicBezTo>
                    <a:pt x="84" y="80"/>
                    <a:pt x="84" y="80"/>
                    <a:pt x="84" y="80"/>
                  </a:cubicBezTo>
                  <a:cubicBezTo>
                    <a:pt x="84" y="78"/>
                    <a:pt x="82" y="77"/>
                    <a:pt x="79" y="76"/>
                  </a:cubicBezTo>
                  <a:cubicBezTo>
                    <a:pt x="66" y="72"/>
                    <a:pt x="57" y="70"/>
                    <a:pt x="53" y="70"/>
                  </a:cubicBezTo>
                  <a:cubicBezTo>
                    <a:pt x="40" y="73"/>
                    <a:pt x="31" y="77"/>
                    <a:pt x="26" y="83"/>
                  </a:cubicBezTo>
                  <a:cubicBezTo>
                    <a:pt x="23" y="86"/>
                    <a:pt x="22" y="89"/>
                    <a:pt x="22" y="91"/>
                  </a:cubicBezTo>
                  <a:close/>
                  <a:moveTo>
                    <a:pt x="37" y="8"/>
                  </a:moveTo>
                  <a:cubicBezTo>
                    <a:pt x="37" y="9"/>
                    <a:pt x="37" y="9"/>
                    <a:pt x="37" y="9"/>
                  </a:cubicBezTo>
                  <a:cubicBezTo>
                    <a:pt x="38" y="10"/>
                    <a:pt x="38" y="10"/>
                    <a:pt x="40" y="10"/>
                  </a:cubicBezTo>
                  <a:cubicBezTo>
                    <a:pt x="42" y="10"/>
                    <a:pt x="44" y="9"/>
                    <a:pt x="46" y="8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5" y="7"/>
                    <a:pt x="45" y="7"/>
                    <a:pt x="45" y="7"/>
                  </a:cubicBezTo>
                  <a:cubicBezTo>
                    <a:pt x="42" y="7"/>
                    <a:pt x="39" y="8"/>
                    <a:pt x="37" y="8"/>
                  </a:cubicBezTo>
                  <a:close/>
                  <a:moveTo>
                    <a:pt x="47" y="129"/>
                  </a:moveTo>
                  <a:cubicBezTo>
                    <a:pt x="46" y="130"/>
                    <a:pt x="46" y="130"/>
                    <a:pt x="46" y="130"/>
                  </a:cubicBezTo>
                  <a:cubicBezTo>
                    <a:pt x="47" y="131"/>
                    <a:pt x="47" y="131"/>
                    <a:pt x="48" y="131"/>
                  </a:cubicBezTo>
                  <a:cubicBezTo>
                    <a:pt x="50" y="131"/>
                    <a:pt x="51" y="130"/>
                    <a:pt x="51" y="130"/>
                  </a:cubicBezTo>
                  <a:cubicBezTo>
                    <a:pt x="51" y="130"/>
                    <a:pt x="51" y="130"/>
                    <a:pt x="51" y="130"/>
                  </a:cubicBezTo>
                  <a:cubicBezTo>
                    <a:pt x="50" y="129"/>
                    <a:pt x="50" y="129"/>
                    <a:pt x="50" y="129"/>
                  </a:cubicBezTo>
                  <a:lnTo>
                    <a:pt x="47" y="129"/>
                  </a:lnTo>
                  <a:close/>
                  <a:moveTo>
                    <a:pt x="50" y="15"/>
                  </a:moveTo>
                  <a:cubicBezTo>
                    <a:pt x="49" y="16"/>
                    <a:pt x="49" y="16"/>
                    <a:pt x="49" y="16"/>
                  </a:cubicBezTo>
                  <a:cubicBezTo>
                    <a:pt x="49" y="17"/>
                    <a:pt x="49" y="17"/>
                    <a:pt x="49" y="17"/>
                  </a:cubicBezTo>
                  <a:cubicBezTo>
                    <a:pt x="53" y="17"/>
                    <a:pt x="53" y="17"/>
                    <a:pt x="53" y="17"/>
                  </a:cubicBezTo>
                  <a:cubicBezTo>
                    <a:pt x="54" y="16"/>
                    <a:pt x="54" y="16"/>
                    <a:pt x="54" y="16"/>
                  </a:cubicBezTo>
                  <a:cubicBezTo>
                    <a:pt x="52" y="15"/>
                    <a:pt x="52" y="15"/>
                    <a:pt x="52" y="15"/>
                  </a:cubicBezTo>
                  <a:lnTo>
                    <a:pt x="50" y="15"/>
                  </a:lnTo>
                  <a:close/>
                  <a:moveTo>
                    <a:pt x="59" y="5"/>
                  </a:moveTo>
                  <a:cubicBezTo>
                    <a:pt x="58" y="6"/>
                    <a:pt x="58" y="6"/>
                    <a:pt x="58" y="6"/>
                  </a:cubicBezTo>
                  <a:cubicBezTo>
                    <a:pt x="59" y="7"/>
                    <a:pt x="59" y="7"/>
                    <a:pt x="59" y="7"/>
                  </a:cubicBezTo>
                  <a:cubicBezTo>
                    <a:pt x="61" y="7"/>
                    <a:pt x="61" y="7"/>
                    <a:pt x="61" y="7"/>
                  </a:cubicBezTo>
                  <a:cubicBezTo>
                    <a:pt x="61" y="6"/>
                    <a:pt x="61" y="6"/>
                    <a:pt x="61" y="6"/>
                  </a:cubicBezTo>
                  <a:cubicBezTo>
                    <a:pt x="60" y="5"/>
                    <a:pt x="60" y="5"/>
                    <a:pt x="60" y="5"/>
                  </a:cubicBezTo>
                  <a:lnTo>
                    <a:pt x="59" y="5"/>
                  </a:lnTo>
                  <a:close/>
                  <a:moveTo>
                    <a:pt x="67" y="126"/>
                  </a:moveTo>
                  <a:cubicBezTo>
                    <a:pt x="67" y="127"/>
                    <a:pt x="67" y="127"/>
                    <a:pt x="67" y="127"/>
                  </a:cubicBezTo>
                  <a:cubicBezTo>
                    <a:pt x="68" y="127"/>
                    <a:pt x="68" y="127"/>
                    <a:pt x="68" y="127"/>
                  </a:cubicBezTo>
                  <a:cubicBezTo>
                    <a:pt x="71" y="127"/>
                    <a:pt x="74" y="126"/>
                    <a:pt x="78" y="124"/>
                  </a:cubicBezTo>
                  <a:cubicBezTo>
                    <a:pt x="78" y="124"/>
                    <a:pt x="78" y="124"/>
                    <a:pt x="78" y="124"/>
                  </a:cubicBezTo>
                  <a:cubicBezTo>
                    <a:pt x="77" y="124"/>
                    <a:pt x="77" y="124"/>
                    <a:pt x="77" y="124"/>
                  </a:cubicBezTo>
                  <a:cubicBezTo>
                    <a:pt x="71" y="124"/>
                    <a:pt x="68" y="125"/>
                    <a:pt x="67" y="126"/>
                  </a:cubicBezTo>
                  <a:close/>
                  <a:moveTo>
                    <a:pt x="78" y="7"/>
                  </a:moveTo>
                  <a:cubicBezTo>
                    <a:pt x="78" y="7"/>
                    <a:pt x="78" y="7"/>
                    <a:pt x="78" y="7"/>
                  </a:cubicBezTo>
                  <a:cubicBezTo>
                    <a:pt x="78" y="8"/>
                    <a:pt x="78" y="8"/>
                    <a:pt x="78" y="8"/>
                  </a:cubicBezTo>
                  <a:cubicBezTo>
                    <a:pt x="79" y="9"/>
                    <a:pt x="81" y="10"/>
                    <a:pt x="82" y="10"/>
                  </a:cubicBezTo>
                  <a:cubicBezTo>
                    <a:pt x="82" y="10"/>
                    <a:pt x="82" y="10"/>
                    <a:pt x="82" y="10"/>
                  </a:cubicBezTo>
                  <a:cubicBezTo>
                    <a:pt x="82" y="9"/>
                    <a:pt x="82" y="9"/>
                    <a:pt x="82" y="9"/>
                  </a:cubicBezTo>
                  <a:cubicBezTo>
                    <a:pt x="80" y="8"/>
                    <a:pt x="79" y="7"/>
                    <a:pt x="78" y="7"/>
                  </a:cubicBezTo>
                  <a:close/>
                  <a:moveTo>
                    <a:pt x="91" y="95"/>
                  </a:moveTo>
                  <a:cubicBezTo>
                    <a:pt x="91" y="95"/>
                    <a:pt x="91" y="95"/>
                    <a:pt x="91" y="95"/>
                  </a:cubicBezTo>
                  <a:cubicBezTo>
                    <a:pt x="91" y="96"/>
                    <a:pt x="91" y="96"/>
                    <a:pt x="91" y="96"/>
                  </a:cubicBezTo>
                  <a:cubicBezTo>
                    <a:pt x="91" y="97"/>
                    <a:pt x="91" y="97"/>
                    <a:pt x="91" y="97"/>
                  </a:cubicBezTo>
                  <a:cubicBezTo>
                    <a:pt x="92" y="97"/>
                    <a:pt x="92" y="97"/>
                    <a:pt x="92" y="97"/>
                  </a:cubicBezTo>
                  <a:cubicBezTo>
                    <a:pt x="93" y="96"/>
                    <a:pt x="93" y="96"/>
                    <a:pt x="93" y="96"/>
                  </a:cubicBezTo>
                  <a:cubicBezTo>
                    <a:pt x="93" y="95"/>
                    <a:pt x="93" y="95"/>
                    <a:pt x="93" y="95"/>
                  </a:cubicBezTo>
                  <a:cubicBezTo>
                    <a:pt x="92" y="95"/>
                    <a:pt x="92" y="95"/>
                    <a:pt x="92" y="95"/>
                  </a:cubicBezTo>
                  <a:lnTo>
                    <a:pt x="91" y="95"/>
                  </a:lnTo>
                  <a:close/>
                  <a:moveTo>
                    <a:pt x="92" y="86"/>
                  </a:moveTo>
                  <a:cubicBezTo>
                    <a:pt x="91" y="86"/>
                    <a:pt x="91" y="86"/>
                    <a:pt x="91" y="86"/>
                  </a:cubicBezTo>
                  <a:cubicBezTo>
                    <a:pt x="92" y="87"/>
                    <a:pt x="92" y="87"/>
                    <a:pt x="92" y="87"/>
                  </a:cubicBezTo>
                  <a:cubicBezTo>
                    <a:pt x="93" y="87"/>
                    <a:pt x="93" y="87"/>
                    <a:pt x="93" y="87"/>
                  </a:cubicBezTo>
                  <a:cubicBezTo>
                    <a:pt x="93" y="86"/>
                    <a:pt x="93" y="86"/>
                    <a:pt x="93" y="86"/>
                  </a:cubicBezTo>
                  <a:cubicBezTo>
                    <a:pt x="92" y="86"/>
                    <a:pt x="92" y="86"/>
                    <a:pt x="92" y="86"/>
                  </a:cubicBezTo>
                  <a:close/>
                  <a:moveTo>
                    <a:pt x="99" y="74"/>
                  </a:moveTo>
                  <a:cubicBezTo>
                    <a:pt x="98" y="74"/>
                    <a:pt x="98" y="74"/>
                    <a:pt x="98" y="74"/>
                  </a:cubicBezTo>
                  <a:cubicBezTo>
                    <a:pt x="98" y="75"/>
                    <a:pt x="98" y="75"/>
                    <a:pt x="98" y="75"/>
                  </a:cubicBezTo>
                  <a:cubicBezTo>
                    <a:pt x="99" y="75"/>
                    <a:pt x="99" y="75"/>
                    <a:pt x="99" y="75"/>
                  </a:cubicBezTo>
                  <a:lnTo>
                    <a:pt x="99" y="74"/>
                  </a:lnTo>
                  <a:close/>
                  <a:moveTo>
                    <a:pt x="100" y="79"/>
                  </a:moveTo>
                  <a:cubicBezTo>
                    <a:pt x="98" y="79"/>
                    <a:pt x="98" y="79"/>
                    <a:pt x="98" y="79"/>
                  </a:cubicBezTo>
                  <a:cubicBezTo>
                    <a:pt x="98" y="80"/>
                    <a:pt x="98" y="80"/>
                    <a:pt x="98" y="80"/>
                  </a:cubicBezTo>
                  <a:cubicBezTo>
                    <a:pt x="99" y="81"/>
                    <a:pt x="99" y="81"/>
                    <a:pt x="99" y="81"/>
                  </a:cubicBezTo>
                  <a:cubicBezTo>
                    <a:pt x="100" y="80"/>
                    <a:pt x="100" y="80"/>
                    <a:pt x="100" y="80"/>
                  </a:cubicBezTo>
                  <a:lnTo>
                    <a:pt x="100" y="79"/>
                  </a:lnTo>
                  <a:close/>
                  <a:moveTo>
                    <a:pt x="100" y="65"/>
                  </a:moveTo>
                  <a:cubicBezTo>
                    <a:pt x="99" y="66"/>
                    <a:pt x="99" y="66"/>
                    <a:pt x="99" y="66"/>
                  </a:cubicBezTo>
                  <a:cubicBezTo>
                    <a:pt x="99" y="66"/>
                    <a:pt x="99" y="66"/>
                    <a:pt x="99" y="66"/>
                  </a:cubicBezTo>
                  <a:cubicBezTo>
                    <a:pt x="99" y="69"/>
                    <a:pt x="100" y="70"/>
                    <a:pt x="101" y="70"/>
                  </a:cubicBezTo>
                  <a:cubicBezTo>
                    <a:pt x="101" y="70"/>
                    <a:pt x="101" y="70"/>
                    <a:pt x="101" y="70"/>
                  </a:cubicBezTo>
                  <a:cubicBezTo>
                    <a:pt x="101" y="68"/>
                    <a:pt x="101" y="66"/>
                    <a:pt x="100" y="65"/>
                  </a:cubicBezTo>
                  <a:close/>
                  <a:moveTo>
                    <a:pt x="101" y="86"/>
                  </a:moveTo>
                  <a:cubicBezTo>
                    <a:pt x="100" y="86"/>
                    <a:pt x="100" y="86"/>
                    <a:pt x="100" y="86"/>
                  </a:cubicBezTo>
                  <a:cubicBezTo>
                    <a:pt x="100" y="87"/>
                    <a:pt x="100" y="87"/>
                    <a:pt x="100" y="87"/>
                  </a:cubicBezTo>
                  <a:cubicBezTo>
                    <a:pt x="100" y="93"/>
                    <a:pt x="101" y="96"/>
                    <a:pt x="102" y="96"/>
                  </a:cubicBezTo>
                  <a:cubicBezTo>
                    <a:pt x="103" y="96"/>
                    <a:pt x="103" y="96"/>
                    <a:pt x="103" y="96"/>
                  </a:cubicBezTo>
                  <a:cubicBezTo>
                    <a:pt x="103" y="95"/>
                    <a:pt x="103" y="95"/>
                    <a:pt x="103" y="95"/>
                  </a:cubicBezTo>
                  <a:cubicBezTo>
                    <a:pt x="103" y="92"/>
                    <a:pt x="102" y="89"/>
                    <a:pt x="101" y="86"/>
                  </a:cubicBezTo>
                  <a:close/>
                  <a:moveTo>
                    <a:pt x="105" y="123"/>
                  </a:moveTo>
                  <a:cubicBezTo>
                    <a:pt x="104" y="124"/>
                    <a:pt x="104" y="124"/>
                    <a:pt x="104" y="124"/>
                  </a:cubicBezTo>
                  <a:cubicBezTo>
                    <a:pt x="104" y="125"/>
                    <a:pt x="105" y="126"/>
                    <a:pt x="106" y="126"/>
                  </a:cubicBezTo>
                  <a:cubicBezTo>
                    <a:pt x="106" y="126"/>
                    <a:pt x="106" y="126"/>
                    <a:pt x="106" y="126"/>
                  </a:cubicBezTo>
                  <a:cubicBezTo>
                    <a:pt x="107" y="125"/>
                    <a:pt x="107" y="125"/>
                    <a:pt x="107" y="125"/>
                  </a:cubicBezTo>
                  <a:cubicBezTo>
                    <a:pt x="107" y="124"/>
                    <a:pt x="107" y="124"/>
                    <a:pt x="107" y="124"/>
                  </a:cubicBezTo>
                  <a:cubicBezTo>
                    <a:pt x="106" y="123"/>
                    <a:pt x="106" y="123"/>
                    <a:pt x="106" y="123"/>
                  </a:cubicBezTo>
                  <a:lnTo>
                    <a:pt x="105" y="123"/>
                  </a:lnTo>
                  <a:close/>
                  <a:moveTo>
                    <a:pt x="105" y="56"/>
                  </a:moveTo>
                  <a:cubicBezTo>
                    <a:pt x="105" y="56"/>
                    <a:pt x="105" y="56"/>
                    <a:pt x="105" y="56"/>
                  </a:cubicBezTo>
                  <a:cubicBezTo>
                    <a:pt x="105" y="57"/>
                    <a:pt x="105" y="57"/>
                    <a:pt x="105" y="57"/>
                  </a:cubicBezTo>
                  <a:cubicBezTo>
                    <a:pt x="105" y="58"/>
                    <a:pt x="106" y="59"/>
                    <a:pt x="106" y="59"/>
                  </a:cubicBezTo>
                  <a:cubicBezTo>
                    <a:pt x="106" y="57"/>
                    <a:pt x="106" y="57"/>
                    <a:pt x="106" y="57"/>
                  </a:cubicBezTo>
                  <a:cubicBezTo>
                    <a:pt x="106" y="57"/>
                    <a:pt x="106" y="56"/>
                    <a:pt x="105" y="56"/>
                  </a:cubicBezTo>
                  <a:close/>
                  <a:moveTo>
                    <a:pt x="110" y="127"/>
                  </a:moveTo>
                  <a:cubicBezTo>
                    <a:pt x="110" y="128"/>
                    <a:pt x="110" y="128"/>
                    <a:pt x="110" y="128"/>
                  </a:cubicBezTo>
                  <a:cubicBezTo>
                    <a:pt x="110" y="129"/>
                    <a:pt x="110" y="129"/>
                    <a:pt x="110" y="129"/>
                  </a:cubicBezTo>
                  <a:cubicBezTo>
                    <a:pt x="111" y="130"/>
                    <a:pt x="111" y="130"/>
                    <a:pt x="111" y="130"/>
                  </a:cubicBezTo>
                  <a:cubicBezTo>
                    <a:pt x="112" y="130"/>
                    <a:pt x="112" y="130"/>
                    <a:pt x="112" y="130"/>
                  </a:cubicBezTo>
                  <a:cubicBezTo>
                    <a:pt x="113" y="129"/>
                    <a:pt x="113" y="129"/>
                    <a:pt x="113" y="129"/>
                  </a:cubicBezTo>
                  <a:cubicBezTo>
                    <a:pt x="113" y="129"/>
                    <a:pt x="113" y="129"/>
                    <a:pt x="113" y="129"/>
                  </a:cubicBezTo>
                  <a:cubicBezTo>
                    <a:pt x="111" y="127"/>
                    <a:pt x="111" y="127"/>
                    <a:pt x="111" y="127"/>
                  </a:cubicBezTo>
                  <a:lnTo>
                    <a:pt x="110" y="127"/>
                  </a:lnTo>
                  <a:close/>
                  <a:moveTo>
                    <a:pt x="113" y="119"/>
                  </a:moveTo>
                  <a:cubicBezTo>
                    <a:pt x="112" y="119"/>
                    <a:pt x="112" y="119"/>
                    <a:pt x="112" y="119"/>
                  </a:cubicBezTo>
                  <a:cubicBezTo>
                    <a:pt x="112" y="120"/>
                    <a:pt x="112" y="120"/>
                    <a:pt x="112" y="120"/>
                  </a:cubicBezTo>
                  <a:cubicBezTo>
                    <a:pt x="113" y="122"/>
                    <a:pt x="113" y="124"/>
                    <a:pt x="114" y="124"/>
                  </a:cubicBezTo>
                  <a:cubicBezTo>
                    <a:pt x="115" y="124"/>
                    <a:pt x="115" y="124"/>
                    <a:pt x="115" y="124"/>
                  </a:cubicBezTo>
                  <a:cubicBezTo>
                    <a:pt x="115" y="123"/>
                    <a:pt x="115" y="123"/>
                    <a:pt x="115" y="123"/>
                  </a:cubicBezTo>
                  <a:cubicBezTo>
                    <a:pt x="114" y="120"/>
                    <a:pt x="113" y="119"/>
                    <a:pt x="113" y="11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9642" tIns="44821" rIns="89642" bIns="44821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28" name="Freeform 26"/>
            <p:cNvSpPr>
              <a:spLocks noEditPoints="1"/>
            </p:cNvSpPr>
            <p:nvPr/>
          </p:nvSpPr>
          <p:spPr bwMode="auto">
            <a:xfrm>
              <a:off x="5549901" y="3536951"/>
              <a:ext cx="114300" cy="115888"/>
            </a:xfrm>
            <a:custGeom>
              <a:avLst/>
              <a:gdLst>
                <a:gd name="T0" fmla="*/ 112 w 147"/>
                <a:gd name="T1" fmla="*/ 17 h 149"/>
                <a:gd name="T2" fmla="*/ 123 w 147"/>
                <a:gd name="T3" fmla="*/ 31 h 149"/>
                <a:gd name="T4" fmla="*/ 102 w 147"/>
                <a:gd name="T5" fmla="*/ 50 h 149"/>
                <a:gd name="T6" fmla="*/ 40 w 147"/>
                <a:gd name="T7" fmla="*/ 33 h 149"/>
                <a:gd name="T8" fmla="*/ 20 w 147"/>
                <a:gd name="T9" fmla="*/ 68 h 149"/>
                <a:gd name="T10" fmla="*/ 24 w 147"/>
                <a:gd name="T11" fmla="*/ 99 h 149"/>
                <a:gd name="T12" fmla="*/ 112 w 147"/>
                <a:gd name="T13" fmla="*/ 102 h 149"/>
                <a:gd name="T14" fmla="*/ 126 w 147"/>
                <a:gd name="T15" fmla="*/ 90 h 149"/>
                <a:gd name="T16" fmla="*/ 133 w 147"/>
                <a:gd name="T17" fmla="*/ 96 h 149"/>
                <a:gd name="T18" fmla="*/ 133 w 147"/>
                <a:gd name="T19" fmla="*/ 132 h 149"/>
                <a:gd name="T20" fmla="*/ 66 w 147"/>
                <a:gd name="T21" fmla="*/ 149 h 149"/>
                <a:gd name="T22" fmla="*/ 2 w 147"/>
                <a:gd name="T23" fmla="*/ 62 h 149"/>
                <a:gd name="T24" fmla="*/ 9 w 147"/>
                <a:gd name="T25" fmla="*/ 81 h 149"/>
                <a:gd name="T26" fmla="*/ 11 w 147"/>
                <a:gd name="T27" fmla="*/ 76 h 149"/>
                <a:gd name="T28" fmla="*/ 14 w 147"/>
                <a:gd name="T29" fmla="*/ 57 h 149"/>
                <a:gd name="T30" fmla="*/ 17 w 147"/>
                <a:gd name="T31" fmla="*/ 86 h 149"/>
                <a:gd name="T32" fmla="*/ 17 w 147"/>
                <a:gd name="T33" fmla="*/ 86 h 149"/>
                <a:gd name="T34" fmla="*/ 17 w 147"/>
                <a:gd name="T35" fmla="*/ 106 h 149"/>
                <a:gd name="T36" fmla="*/ 28 w 147"/>
                <a:gd name="T37" fmla="*/ 127 h 149"/>
                <a:gd name="T38" fmla="*/ 19 w 147"/>
                <a:gd name="T39" fmla="*/ 43 h 149"/>
                <a:gd name="T40" fmla="*/ 18 w 147"/>
                <a:gd name="T41" fmla="*/ 42 h 149"/>
                <a:gd name="T42" fmla="*/ 25 w 147"/>
                <a:gd name="T43" fmla="*/ 115 h 149"/>
                <a:gd name="T44" fmla="*/ 26 w 147"/>
                <a:gd name="T45" fmla="*/ 32 h 149"/>
                <a:gd name="T46" fmla="*/ 51 w 147"/>
                <a:gd name="T47" fmla="*/ 143 h 149"/>
                <a:gd name="T48" fmla="*/ 30 w 147"/>
                <a:gd name="T49" fmla="*/ 18 h 149"/>
                <a:gd name="T50" fmla="*/ 31 w 147"/>
                <a:gd name="T51" fmla="*/ 18 h 149"/>
                <a:gd name="T52" fmla="*/ 55 w 147"/>
                <a:gd name="T53" fmla="*/ 7 h 149"/>
                <a:gd name="T54" fmla="*/ 36 w 147"/>
                <a:gd name="T55" fmla="*/ 130 h 149"/>
                <a:gd name="T56" fmla="*/ 61 w 147"/>
                <a:gd name="T57" fmla="*/ 138 h 149"/>
                <a:gd name="T58" fmla="*/ 45 w 147"/>
                <a:gd name="T59" fmla="*/ 134 h 149"/>
                <a:gd name="T60" fmla="*/ 39 w 147"/>
                <a:gd name="T61" fmla="*/ 26 h 149"/>
                <a:gd name="T62" fmla="*/ 48 w 147"/>
                <a:gd name="T63" fmla="*/ 20 h 149"/>
                <a:gd name="T64" fmla="*/ 48 w 147"/>
                <a:gd name="T65" fmla="*/ 19 h 149"/>
                <a:gd name="T66" fmla="*/ 74 w 147"/>
                <a:gd name="T67" fmla="*/ 13 h 149"/>
                <a:gd name="T68" fmla="*/ 74 w 147"/>
                <a:gd name="T69" fmla="*/ 21 h 149"/>
                <a:gd name="T70" fmla="*/ 66 w 147"/>
                <a:gd name="T71" fmla="*/ 146 h 149"/>
                <a:gd name="T72" fmla="*/ 71 w 147"/>
                <a:gd name="T73" fmla="*/ 144 h 149"/>
                <a:gd name="T74" fmla="*/ 79 w 147"/>
                <a:gd name="T75" fmla="*/ 21 h 149"/>
                <a:gd name="T76" fmla="*/ 80 w 147"/>
                <a:gd name="T77" fmla="*/ 135 h 149"/>
                <a:gd name="T78" fmla="*/ 84 w 147"/>
                <a:gd name="T79" fmla="*/ 14 h 149"/>
                <a:gd name="T80" fmla="*/ 84 w 147"/>
                <a:gd name="T81" fmla="*/ 14 h 149"/>
                <a:gd name="T82" fmla="*/ 83 w 147"/>
                <a:gd name="T83" fmla="*/ 8 h 149"/>
                <a:gd name="T84" fmla="*/ 97 w 147"/>
                <a:gd name="T85" fmla="*/ 133 h 149"/>
                <a:gd name="T86" fmla="*/ 89 w 147"/>
                <a:gd name="T87" fmla="*/ 17 h 149"/>
                <a:gd name="T88" fmla="*/ 89 w 147"/>
                <a:gd name="T89" fmla="*/ 17 h 149"/>
                <a:gd name="T90" fmla="*/ 91 w 147"/>
                <a:gd name="T91" fmla="*/ 129 h 149"/>
                <a:gd name="T92" fmla="*/ 104 w 147"/>
                <a:gd name="T93" fmla="*/ 24 h 149"/>
                <a:gd name="T94" fmla="*/ 107 w 147"/>
                <a:gd name="T95" fmla="*/ 116 h 149"/>
                <a:gd name="T96" fmla="*/ 119 w 147"/>
                <a:gd name="T97" fmla="*/ 29 h 149"/>
                <a:gd name="T98" fmla="*/ 123 w 147"/>
                <a:gd name="T99" fmla="*/ 103 h 149"/>
                <a:gd name="T100" fmla="*/ 129 w 147"/>
                <a:gd name="T101" fmla="*/ 98 h 149"/>
                <a:gd name="T102" fmla="*/ 141 w 147"/>
                <a:gd name="T103" fmla="*/ 118 h 149"/>
                <a:gd name="T104" fmla="*/ 131 w 147"/>
                <a:gd name="T105" fmla="*/ 126 h 149"/>
                <a:gd name="T106" fmla="*/ 130 w 147"/>
                <a:gd name="T107" fmla="*/ 124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7" h="149">
                  <a:moveTo>
                    <a:pt x="77" y="1"/>
                  </a:moveTo>
                  <a:cubicBezTo>
                    <a:pt x="77" y="0"/>
                    <a:pt x="77" y="0"/>
                    <a:pt x="77" y="0"/>
                  </a:cubicBezTo>
                  <a:cubicBezTo>
                    <a:pt x="78" y="2"/>
                    <a:pt x="82" y="3"/>
                    <a:pt x="87" y="4"/>
                  </a:cubicBezTo>
                  <a:cubicBezTo>
                    <a:pt x="90" y="4"/>
                    <a:pt x="98" y="8"/>
                    <a:pt x="108" y="16"/>
                  </a:cubicBezTo>
                  <a:cubicBezTo>
                    <a:pt x="112" y="17"/>
                    <a:pt x="112" y="17"/>
                    <a:pt x="112" y="17"/>
                  </a:cubicBezTo>
                  <a:cubicBezTo>
                    <a:pt x="113" y="17"/>
                    <a:pt x="113" y="17"/>
                    <a:pt x="113" y="17"/>
                  </a:cubicBezTo>
                  <a:cubicBezTo>
                    <a:pt x="118" y="19"/>
                    <a:pt x="118" y="19"/>
                    <a:pt x="118" y="19"/>
                  </a:cubicBezTo>
                  <a:cubicBezTo>
                    <a:pt x="122" y="23"/>
                    <a:pt x="125" y="25"/>
                    <a:pt x="126" y="27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8"/>
                    <a:pt x="125" y="29"/>
                    <a:pt x="123" y="31"/>
                  </a:cubicBezTo>
                  <a:cubicBezTo>
                    <a:pt x="122" y="34"/>
                    <a:pt x="118" y="40"/>
                    <a:pt x="112" y="48"/>
                  </a:cubicBezTo>
                  <a:cubicBezTo>
                    <a:pt x="112" y="49"/>
                    <a:pt x="112" y="49"/>
                    <a:pt x="112" y="49"/>
                  </a:cubicBezTo>
                  <a:cubicBezTo>
                    <a:pt x="112" y="52"/>
                    <a:pt x="112" y="52"/>
                    <a:pt x="112" y="52"/>
                  </a:cubicBezTo>
                  <a:cubicBezTo>
                    <a:pt x="110" y="52"/>
                    <a:pt x="107" y="52"/>
                    <a:pt x="105" y="53"/>
                  </a:cubicBezTo>
                  <a:cubicBezTo>
                    <a:pt x="104" y="53"/>
                    <a:pt x="103" y="52"/>
                    <a:pt x="102" y="50"/>
                  </a:cubicBezTo>
                  <a:cubicBezTo>
                    <a:pt x="97" y="47"/>
                    <a:pt x="95" y="44"/>
                    <a:pt x="95" y="42"/>
                  </a:cubicBezTo>
                  <a:cubicBezTo>
                    <a:pt x="98" y="34"/>
                    <a:pt x="98" y="34"/>
                    <a:pt x="98" y="34"/>
                  </a:cubicBezTo>
                  <a:cubicBezTo>
                    <a:pt x="98" y="31"/>
                    <a:pt x="92" y="29"/>
                    <a:pt x="81" y="27"/>
                  </a:cubicBezTo>
                  <a:cubicBezTo>
                    <a:pt x="64" y="26"/>
                    <a:pt x="64" y="26"/>
                    <a:pt x="64" y="26"/>
                  </a:cubicBezTo>
                  <a:cubicBezTo>
                    <a:pt x="58" y="26"/>
                    <a:pt x="50" y="29"/>
                    <a:pt x="40" y="33"/>
                  </a:cubicBezTo>
                  <a:cubicBezTo>
                    <a:pt x="35" y="36"/>
                    <a:pt x="30" y="42"/>
                    <a:pt x="27" y="51"/>
                  </a:cubicBezTo>
                  <a:cubicBezTo>
                    <a:pt x="25" y="59"/>
                    <a:pt x="23" y="64"/>
                    <a:pt x="22" y="66"/>
                  </a:cubicBezTo>
                  <a:cubicBezTo>
                    <a:pt x="19" y="64"/>
                    <a:pt x="19" y="64"/>
                    <a:pt x="19" y="64"/>
                  </a:cubicBezTo>
                  <a:cubicBezTo>
                    <a:pt x="18" y="65"/>
                    <a:pt x="17" y="67"/>
                    <a:pt x="17" y="70"/>
                  </a:cubicBezTo>
                  <a:cubicBezTo>
                    <a:pt x="20" y="68"/>
                    <a:pt x="20" y="68"/>
                    <a:pt x="20" y="68"/>
                  </a:cubicBezTo>
                  <a:cubicBezTo>
                    <a:pt x="21" y="68"/>
                    <a:pt x="21" y="68"/>
                    <a:pt x="22" y="70"/>
                  </a:cubicBezTo>
                  <a:cubicBezTo>
                    <a:pt x="20" y="81"/>
                    <a:pt x="20" y="81"/>
                    <a:pt x="20" y="81"/>
                  </a:cubicBezTo>
                  <a:cubicBezTo>
                    <a:pt x="20" y="82"/>
                    <a:pt x="22" y="87"/>
                    <a:pt x="25" y="97"/>
                  </a:cubicBezTo>
                  <a:cubicBezTo>
                    <a:pt x="24" y="98"/>
                    <a:pt x="24" y="98"/>
                    <a:pt x="24" y="98"/>
                  </a:cubicBezTo>
                  <a:cubicBezTo>
                    <a:pt x="24" y="99"/>
                    <a:pt x="24" y="99"/>
                    <a:pt x="24" y="99"/>
                  </a:cubicBezTo>
                  <a:cubicBezTo>
                    <a:pt x="25" y="100"/>
                    <a:pt x="25" y="103"/>
                    <a:pt x="26" y="108"/>
                  </a:cubicBezTo>
                  <a:cubicBezTo>
                    <a:pt x="27" y="113"/>
                    <a:pt x="32" y="117"/>
                    <a:pt x="40" y="121"/>
                  </a:cubicBezTo>
                  <a:cubicBezTo>
                    <a:pt x="54" y="131"/>
                    <a:pt x="54" y="131"/>
                    <a:pt x="54" y="131"/>
                  </a:cubicBezTo>
                  <a:cubicBezTo>
                    <a:pt x="69" y="131"/>
                    <a:pt x="83" y="128"/>
                    <a:pt x="94" y="121"/>
                  </a:cubicBezTo>
                  <a:cubicBezTo>
                    <a:pt x="106" y="111"/>
                    <a:pt x="112" y="105"/>
                    <a:pt x="112" y="102"/>
                  </a:cubicBezTo>
                  <a:cubicBezTo>
                    <a:pt x="111" y="98"/>
                    <a:pt x="111" y="98"/>
                    <a:pt x="111" y="98"/>
                  </a:cubicBezTo>
                  <a:cubicBezTo>
                    <a:pt x="111" y="97"/>
                    <a:pt x="111" y="97"/>
                    <a:pt x="111" y="97"/>
                  </a:cubicBezTo>
                  <a:cubicBezTo>
                    <a:pt x="111" y="96"/>
                    <a:pt x="115" y="92"/>
                    <a:pt x="122" y="85"/>
                  </a:cubicBezTo>
                  <a:cubicBezTo>
                    <a:pt x="122" y="85"/>
                    <a:pt x="124" y="86"/>
                    <a:pt x="126" y="89"/>
                  </a:cubicBezTo>
                  <a:cubicBezTo>
                    <a:pt x="126" y="90"/>
                    <a:pt x="126" y="90"/>
                    <a:pt x="126" y="90"/>
                  </a:cubicBezTo>
                  <a:cubicBezTo>
                    <a:pt x="125" y="90"/>
                    <a:pt x="125" y="90"/>
                    <a:pt x="125" y="90"/>
                  </a:cubicBezTo>
                  <a:cubicBezTo>
                    <a:pt x="123" y="90"/>
                    <a:pt x="123" y="90"/>
                    <a:pt x="123" y="90"/>
                  </a:cubicBezTo>
                  <a:cubicBezTo>
                    <a:pt x="123" y="90"/>
                    <a:pt x="123" y="90"/>
                    <a:pt x="123" y="90"/>
                  </a:cubicBezTo>
                  <a:cubicBezTo>
                    <a:pt x="123" y="91"/>
                    <a:pt x="123" y="91"/>
                    <a:pt x="123" y="91"/>
                  </a:cubicBezTo>
                  <a:cubicBezTo>
                    <a:pt x="129" y="91"/>
                    <a:pt x="133" y="93"/>
                    <a:pt x="133" y="96"/>
                  </a:cubicBezTo>
                  <a:cubicBezTo>
                    <a:pt x="135" y="99"/>
                    <a:pt x="138" y="105"/>
                    <a:pt x="141" y="112"/>
                  </a:cubicBezTo>
                  <a:cubicBezTo>
                    <a:pt x="142" y="112"/>
                    <a:pt x="143" y="114"/>
                    <a:pt x="144" y="118"/>
                  </a:cubicBezTo>
                  <a:cubicBezTo>
                    <a:pt x="146" y="119"/>
                    <a:pt x="147" y="120"/>
                    <a:pt x="147" y="121"/>
                  </a:cubicBezTo>
                  <a:cubicBezTo>
                    <a:pt x="147" y="122"/>
                    <a:pt x="146" y="123"/>
                    <a:pt x="144" y="123"/>
                  </a:cubicBezTo>
                  <a:cubicBezTo>
                    <a:pt x="140" y="125"/>
                    <a:pt x="136" y="128"/>
                    <a:pt x="133" y="132"/>
                  </a:cubicBezTo>
                  <a:cubicBezTo>
                    <a:pt x="127" y="126"/>
                    <a:pt x="124" y="123"/>
                    <a:pt x="124" y="123"/>
                  </a:cubicBezTo>
                  <a:cubicBezTo>
                    <a:pt x="109" y="132"/>
                    <a:pt x="109" y="132"/>
                    <a:pt x="109" y="132"/>
                  </a:cubicBezTo>
                  <a:cubicBezTo>
                    <a:pt x="105" y="134"/>
                    <a:pt x="101" y="137"/>
                    <a:pt x="96" y="140"/>
                  </a:cubicBezTo>
                  <a:cubicBezTo>
                    <a:pt x="70" y="149"/>
                    <a:pt x="70" y="149"/>
                    <a:pt x="70" y="149"/>
                  </a:cubicBezTo>
                  <a:cubicBezTo>
                    <a:pt x="66" y="149"/>
                    <a:pt x="66" y="149"/>
                    <a:pt x="66" y="149"/>
                  </a:cubicBezTo>
                  <a:cubicBezTo>
                    <a:pt x="60" y="149"/>
                    <a:pt x="52" y="148"/>
                    <a:pt x="42" y="144"/>
                  </a:cubicBezTo>
                  <a:cubicBezTo>
                    <a:pt x="30" y="139"/>
                    <a:pt x="24" y="135"/>
                    <a:pt x="23" y="133"/>
                  </a:cubicBezTo>
                  <a:cubicBezTo>
                    <a:pt x="8" y="115"/>
                    <a:pt x="1" y="102"/>
                    <a:pt x="1" y="93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2" y="77"/>
                    <a:pt x="2" y="70"/>
                    <a:pt x="2" y="62"/>
                  </a:cubicBezTo>
                  <a:cubicBezTo>
                    <a:pt x="9" y="45"/>
                    <a:pt x="9" y="45"/>
                    <a:pt x="9" y="45"/>
                  </a:cubicBezTo>
                  <a:cubicBezTo>
                    <a:pt x="9" y="40"/>
                    <a:pt x="12" y="34"/>
                    <a:pt x="19" y="27"/>
                  </a:cubicBezTo>
                  <a:cubicBezTo>
                    <a:pt x="22" y="19"/>
                    <a:pt x="32" y="12"/>
                    <a:pt x="47" y="5"/>
                  </a:cubicBezTo>
                  <a:cubicBezTo>
                    <a:pt x="53" y="3"/>
                    <a:pt x="63" y="2"/>
                    <a:pt x="77" y="1"/>
                  </a:cubicBezTo>
                  <a:close/>
                  <a:moveTo>
                    <a:pt x="9" y="81"/>
                  </a:moveTo>
                  <a:cubicBezTo>
                    <a:pt x="9" y="82"/>
                    <a:pt x="9" y="82"/>
                    <a:pt x="9" y="82"/>
                  </a:cubicBezTo>
                  <a:cubicBezTo>
                    <a:pt x="9" y="84"/>
                    <a:pt x="10" y="85"/>
                    <a:pt x="12" y="85"/>
                  </a:cubicBezTo>
                  <a:cubicBezTo>
                    <a:pt x="13" y="85"/>
                    <a:pt x="13" y="83"/>
                    <a:pt x="12" y="77"/>
                  </a:cubicBezTo>
                  <a:cubicBezTo>
                    <a:pt x="12" y="76"/>
                    <a:pt x="12" y="76"/>
                    <a:pt x="12" y="76"/>
                  </a:cubicBezTo>
                  <a:cubicBezTo>
                    <a:pt x="11" y="76"/>
                    <a:pt x="11" y="76"/>
                    <a:pt x="11" y="76"/>
                  </a:cubicBezTo>
                  <a:cubicBezTo>
                    <a:pt x="10" y="76"/>
                    <a:pt x="10" y="78"/>
                    <a:pt x="9" y="81"/>
                  </a:cubicBezTo>
                  <a:close/>
                  <a:moveTo>
                    <a:pt x="20" y="48"/>
                  </a:moveTo>
                  <a:cubicBezTo>
                    <a:pt x="19" y="48"/>
                    <a:pt x="19" y="48"/>
                    <a:pt x="19" y="48"/>
                  </a:cubicBezTo>
                  <a:cubicBezTo>
                    <a:pt x="14" y="56"/>
                    <a:pt x="14" y="56"/>
                    <a:pt x="14" y="56"/>
                  </a:cubicBezTo>
                  <a:cubicBezTo>
                    <a:pt x="14" y="57"/>
                    <a:pt x="14" y="57"/>
                    <a:pt x="14" y="57"/>
                  </a:cubicBezTo>
                  <a:cubicBezTo>
                    <a:pt x="15" y="58"/>
                    <a:pt x="15" y="58"/>
                    <a:pt x="15" y="58"/>
                  </a:cubicBezTo>
                  <a:cubicBezTo>
                    <a:pt x="16" y="58"/>
                    <a:pt x="16" y="58"/>
                    <a:pt x="16" y="58"/>
                  </a:cubicBezTo>
                  <a:cubicBezTo>
                    <a:pt x="17" y="58"/>
                    <a:pt x="18" y="56"/>
                    <a:pt x="20" y="50"/>
                  </a:cubicBezTo>
                  <a:lnTo>
                    <a:pt x="20" y="48"/>
                  </a:lnTo>
                  <a:close/>
                  <a:moveTo>
                    <a:pt x="17" y="86"/>
                  </a:moveTo>
                  <a:cubicBezTo>
                    <a:pt x="16" y="87"/>
                    <a:pt x="16" y="88"/>
                    <a:pt x="16" y="90"/>
                  </a:cubicBezTo>
                  <a:cubicBezTo>
                    <a:pt x="16" y="91"/>
                    <a:pt x="16" y="93"/>
                    <a:pt x="18" y="95"/>
                  </a:cubicBezTo>
                  <a:cubicBezTo>
                    <a:pt x="19" y="98"/>
                    <a:pt x="20" y="100"/>
                    <a:pt x="22" y="100"/>
                  </a:cubicBezTo>
                  <a:cubicBezTo>
                    <a:pt x="22" y="99"/>
                    <a:pt x="22" y="99"/>
                    <a:pt x="22" y="99"/>
                  </a:cubicBezTo>
                  <a:cubicBezTo>
                    <a:pt x="22" y="96"/>
                    <a:pt x="20" y="92"/>
                    <a:pt x="17" y="86"/>
                  </a:cubicBezTo>
                  <a:close/>
                  <a:moveTo>
                    <a:pt x="17" y="106"/>
                  </a:moveTo>
                  <a:cubicBezTo>
                    <a:pt x="16" y="106"/>
                    <a:pt x="16" y="106"/>
                    <a:pt x="16" y="106"/>
                  </a:cubicBezTo>
                  <a:cubicBezTo>
                    <a:pt x="16" y="108"/>
                    <a:pt x="16" y="108"/>
                    <a:pt x="16" y="108"/>
                  </a:cubicBezTo>
                  <a:cubicBezTo>
                    <a:pt x="17" y="109"/>
                    <a:pt x="18" y="110"/>
                    <a:pt x="19" y="110"/>
                  </a:cubicBezTo>
                  <a:cubicBezTo>
                    <a:pt x="19" y="109"/>
                    <a:pt x="19" y="107"/>
                    <a:pt x="17" y="106"/>
                  </a:cubicBezTo>
                  <a:close/>
                  <a:moveTo>
                    <a:pt x="19" y="119"/>
                  </a:moveTo>
                  <a:cubicBezTo>
                    <a:pt x="17" y="119"/>
                    <a:pt x="17" y="119"/>
                    <a:pt x="17" y="119"/>
                  </a:cubicBezTo>
                  <a:cubicBezTo>
                    <a:pt x="17" y="119"/>
                    <a:pt x="17" y="119"/>
                    <a:pt x="17" y="119"/>
                  </a:cubicBezTo>
                  <a:cubicBezTo>
                    <a:pt x="17" y="121"/>
                    <a:pt x="20" y="124"/>
                    <a:pt x="25" y="127"/>
                  </a:cubicBezTo>
                  <a:cubicBezTo>
                    <a:pt x="28" y="127"/>
                    <a:pt x="28" y="127"/>
                    <a:pt x="28" y="127"/>
                  </a:cubicBezTo>
                  <a:cubicBezTo>
                    <a:pt x="28" y="127"/>
                    <a:pt x="28" y="127"/>
                    <a:pt x="28" y="127"/>
                  </a:cubicBezTo>
                  <a:cubicBezTo>
                    <a:pt x="28" y="125"/>
                    <a:pt x="25" y="122"/>
                    <a:pt x="19" y="119"/>
                  </a:cubicBezTo>
                  <a:close/>
                  <a:moveTo>
                    <a:pt x="18" y="42"/>
                  </a:moveTo>
                  <a:cubicBezTo>
                    <a:pt x="18" y="43"/>
                    <a:pt x="18" y="43"/>
                    <a:pt x="18" y="43"/>
                  </a:cubicBezTo>
                  <a:cubicBezTo>
                    <a:pt x="19" y="43"/>
                    <a:pt x="19" y="43"/>
                    <a:pt x="19" y="43"/>
                  </a:cubicBezTo>
                  <a:cubicBezTo>
                    <a:pt x="19" y="43"/>
                    <a:pt x="19" y="43"/>
                    <a:pt x="19" y="43"/>
                  </a:cubicBezTo>
                  <a:cubicBezTo>
                    <a:pt x="21" y="42"/>
                    <a:pt x="22" y="40"/>
                    <a:pt x="22" y="39"/>
                  </a:cubicBezTo>
                  <a:cubicBezTo>
                    <a:pt x="22" y="39"/>
                    <a:pt x="22" y="39"/>
                    <a:pt x="22" y="39"/>
                  </a:cubicBezTo>
                  <a:cubicBezTo>
                    <a:pt x="22" y="39"/>
                    <a:pt x="22" y="39"/>
                    <a:pt x="22" y="39"/>
                  </a:cubicBezTo>
                  <a:cubicBezTo>
                    <a:pt x="19" y="40"/>
                    <a:pt x="18" y="41"/>
                    <a:pt x="18" y="42"/>
                  </a:cubicBezTo>
                  <a:close/>
                  <a:moveTo>
                    <a:pt x="22" y="112"/>
                  </a:moveTo>
                  <a:cubicBezTo>
                    <a:pt x="22" y="113"/>
                    <a:pt x="22" y="113"/>
                    <a:pt x="22" y="113"/>
                  </a:cubicBezTo>
                  <a:cubicBezTo>
                    <a:pt x="23" y="115"/>
                    <a:pt x="24" y="116"/>
                    <a:pt x="25" y="116"/>
                  </a:cubicBezTo>
                  <a:cubicBezTo>
                    <a:pt x="25" y="116"/>
                    <a:pt x="25" y="116"/>
                    <a:pt x="25" y="116"/>
                  </a:cubicBezTo>
                  <a:cubicBezTo>
                    <a:pt x="25" y="115"/>
                    <a:pt x="25" y="115"/>
                    <a:pt x="25" y="115"/>
                  </a:cubicBezTo>
                  <a:cubicBezTo>
                    <a:pt x="24" y="113"/>
                    <a:pt x="23" y="112"/>
                    <a:pt x="22" y="112"/>
                  </a:cubicBezTo>
                  <a:close/>
                  <a:moveTo>
                    <a:pt x="26" y="32"/>
                  </a:moveTo>
                  <a:cubicBezTo>
                    <a:pt x="27" y="32"/>
                    <a:pt x="27" y="32"/>
                    <a:pt x="27" y="32"/>
                  </a:cubicBezTo>
                  <a:cubicBezTo>
                    <a:pt x="29" y="31"/>
                    <a:pt x="30" y="30"/>
                    <a:pt x="30" y="28"/>
                  </a:cubicBezTo>
                  <a:cubicBezTo>
                    <a:pt x="28" y="28"/>
                    <a:pt x="27" y="30"/>
                    <a:pt x="26" y="32"/>
                  </a:cubicBezTo>
                  <a:close/>
                  <a:moveTo>
                    <a:pt x="27" y="131"/>
                  </a:moveTo>
                  <a:cubicBezTo>
                    <a:pt x="28" y="133"/>
                    <a:pt x="34" y="137"/>
                    <a:pt x="45" y="142"/>
                  </a:cubicBezTo>
                  <a:cubicBezTo>
                    <a:pt x="50" y="144"/>
                    <a:pt x="50" y="144"/>
                    <a:pt x="50" y="144"/>
                  </a:cubicBezTo>
                  <a:cubicBezTo>
                    <a:pt x="51" y="144"/>
                    <a:pt x="51" y="144"/>
                    <a:pt x="51" y="144"/>
                  </a:cubicBezTo>
                  <a:cubicBezTo>
                    <a:pt x="51" y="143"/>
                    <a:pt x="51" y="143"/>
                    <a:pt x="51" y="143"/>
                  </a:cubicBezTo>
                  <a:cubicBezTo>
                    <a:pt x="40" y="139"/>
                    <a:pt x="33" y="135"/>
                    <a:pt x="31" y="131"/>
                  </a:cubicBezTo>
                  <a:cubicBezTo>
                    <a:pt x="30" y="131"/>
                    <a:pt x="29" y="130"/>
                    <a:pt x="28" y="130"/>
                  </a:cubicBezTo>
                  <a:cubicBezTo>
                    <a:pt x="27" y="130"/>
                    <a:pt x="27" y="130"/>
                    <a:pt x="27" y="130"/>
                  </a:cubicBezTo>
                  <a:cubicBezTo>
                    <a:pt x="27" y="130"/>
                    <a:pt x="27" y="130"/>
                    <a:pt x="27" y="131"/>
                  </a:cubicBezTo>
                  <a:close/>
                  <a:moveTo>
                    <a:pt x="30" y="18"/>
                  </a:moveTo>
                  <a:cubicBezTo>
                    <a:pt x="29" y="19"/>
                    <a:pt x="29" y="19"/>
                    <a:pt x="29" y="19"/>
                  </a:cubicBezTo>
                  <a:cubicBezTo>
                    <a:pt x="29" y="19"/>
                    <a:pt x="29" y="19"/>
                    <a:pt x="29" y="19"/>
                  </a:cubicBezTo>
                  <a:cubicBezTo>
                    <a:pt x="29" y="19"/>
                    <a:pt x="29" y="19"/>
                    <a:pt x="29" y="19"/>
                  </a:cubicBezTo>
                  <a:cubicBezTo>
                    <a:pt x="31" y="18"/>
                    <a:pt x="31" y="18"/>
                    <a:pt x="31" y="18"/>
                  </a:cubicBezTo>
                  <a:cubicBezTo>
                    <a:pt x="31" y="18"/>
                    <a:pt x="31" y="18"/>
                    <a:pt x="31" y="18"/>
                  </a:cubicBezTo>
                  <a:lnTo>
                    <a:pt x="30" y="18"/>
                  </a:lnTo>
                  <a:close/>
                  <a:moveTo>
                    <a:pt x="34" y="15"/>
                  </a:moveTo>
                  <a:cubicBezTo>
                    <a:pt x="34" y="16"/>
                    <a:pt x="34" y="16"/>
                    <a:pt x="34" y="16"/>
                  </a:cubicBezTo>
                  <a:cubicBezTo>
                    <a:pt x="47" y="11"/>
                    <a:pt x="47" y="11"/>
                    <a:pt x="47" y="11"/>
                  </a:cubicBezTo>
                  <a:cubicBezTo>
                    <a:pt x="55" y="7"/>
                    <a:pt x="55" y="7"/>
                    <a:pt x="55" y="7"/>
                  </a:cubicBezTo>
                  <a:cubicBezTo>
                    <a:pt x="59" y="6"/>
                    <a:pt x="60" y="6"/>
                    <a:pt x="60" y="5"/>
                  </a:cubicBezTo>
                  <a:cubicBezTo>
                    <a:pt x="60" y="5"/>
                    <a:pt x="60" y="5"/>
                    <a:pt x="60" y="5"/>
                  </a:cubicBezTo>
                  <a:cubicBezTo>
                    <a:pt x="53" y="5"/>
                    <a:pt x="44" y="8"/>
                    <a:pt x="34" y="15"/>
                  </a:cubicBezTo>
                  <a:close/>
                  <a:moveTo>
                    <a:pt x="36" y="130"/>
                  </a:moveTo>
                  <a:cubicBezTo>
                    <a:pt x="36" y="130"/>
                    <a:pt x="36" y="130"/>
                    <a:pt x="36" y="130"/>
                  </a:cubicBezTo>
                  <a:cubicBezTo>
                    <a:pt x="36" y="132"/>
                    <a:pt x="39" y="133"/>
                    <a:pt x="45" y="135"/>
                  </a:cubicBezTo>
                  <a:cubicBezTo>
                    <a:pt x="57" y="139"/>
                    <a:pt x="57" y="139"/>
                    <a:pt x="57" y="139"/>
                  </a:cubicBezTo>
                  <a:cubicBezTo>
                    <a:pt x="60" y="139"/>
                    <a:pt x="60" y="139"/>
                    <a:pt x="60" y="139"/>
                  </a:cubicBezTo>
                  <a:cubicBezTo>
                    <a:pt x="61" y="138"/>
                    <a:pt x="61" y="138"/>
                    <a:pt x="61" y="138"/>
                  </a:cubicBezTo>
                  <a:cubicBezTo>
                    <a:pt x="61" y="138"/>
                    <a:pt x="61" y="138"/>
                    <a:pt x="61" y="138"/>
                  </a:cubicBezTo>
                  <a:cubicBezTo>
                    <a:pt x="61" y="138"/>
                    <a:pt x="61" y="138"/>
                    <a:pt x="61" y="138"/>
                  </a:cubicBezTo>
                  <a:cubicBezTo>
                    <a:pt x="57" y="138"/>
                    <a:pt x="54" y="136"/>
                    <a:pt x="51" y="134"/>
                  </a:cubicBezTo>
                  <a:cubicBezTo>
                    <a:pt x="47" y="132"/>
                    <a:pt x="47" y="132"/>
                    <a:pt x="47" y="132"/>
                  </a:cubicBezTo>
                  <a:cubicBezTo>
                    <a:pt x="47" y="132"/>
                    <a:pt x="47" y="132"/>
                    <a:pt x="47" y="132"/>
                  </a:cubicBezTo>
                  <a:cubicBezTo>
                    <a:pt x="45" y="134"/>
                    <a:pt x="45" y="134"/>
                    <a:pt x="45" y="134"/>
                  </a:cubicBezTo>
                  <a:cubicBezTo>
                    <a:pt x="45" y="134"/>
                    <a:pt x="45" y="134"/>
                    <a:pt x="45" y="134"/>
                  </a:cubicBezTo>
                  <a:cubicBezTo>
                    <a:pt x="44" y="134"/>
                    <a:pt x="41" y="133"/>
                    <a:pt x="36" y="130"/>
                  </a:cubicBezTo>
                  <a:close/>
                  <a:moveTo>
                    <a:pt x="40" y="24"/>
                  </a:moveTo>
                  <a:cubicBezTo>
                    <a:pt x="39" y="26"/>
                    <a:pt x="39" y="26"/>
                    <a:pt x="39" y="26"/>
                  </a:cubicBezTo>
                  <a:cubicBezTo>
                    <a:pt x="39" y="26"/>
                    <a:pt x="39" y="26"/>
                    <a:pt x="39" y="26"/>
                  </a:cubicBezTo>
                  <a:cubicBezTo>
                    <a:pt x="40" y="26"/>
                    <a:pt x="40" y="26"/>
                    <a:pt x="40" y="26"/>
                  </a:cubicBezTo>
                  <a:cubicBezTo>
                    <a:pt x="41" y="25"/>
                    <a:pt x="41" y="25"/>
                    <a:pt x="41" y="25"/>
                  </a:cubicBezTo>
                  <a:lnTo>
                    <a:pt x="40" y="24"/>
                  </a:lnTo>
                  <a:close/>
                  <a:moveTo>
                    <a:pt x="48" y="19"/>
                  </a:moveTo>
                  <a:cubicBezTo>
                    <a:pt x="48" y="20"/>
                    <a:pt x="48" y="20"/>
                    <a:pt x="48" y="20"/>
                  </a:cubicBezTo>
                  <a:cubicBezTo>
                    <a:pt x="49" y="20"/>
                    <a:pt x="49" y="20"/>
                    <a:pt x="49" y="20"/>
                  </a:cubicBezTo>
                  <a:cubicBezTo>
                    <a:pt x="53" y="20"/>
                    <a:pt x="55" y="19"/>
                    <a:pt x="55" y="18"/>
                  </a:cubicBezTo>
                  <a:cubicBezTo>
                    <a:pt x="55" y="17"/>
                    <a:pt x="55" y="17"/>
                    <a:pt x="55" y="17"/>
                  </a:cubicBezTo>
                  <a:cubicBezTo>
                    <a:pt x="54" y="17"/>
                    <a:pt x="54" y="17"/>
                    <a:pt x="54" y="17"/>
                  </a:cubicBezTo>
                  <a:cubicBezTo>
                    <a:pt x="50" y="18"/>
                    <a:pt x="48" y="19"/>
                    <a:pt x="48" y="19"/>
                  </a:cubicBezTo>
                  <a:close/>
                  <a:moveTo>
                    <a:pt x="58" y="14"/>
                  </a:moveTo>
                  <a:cubicBezTo>
                    <a:pt x="58" y="16"/>
                    <a:pt x="58" y="16"/>
                    <a:pt x="58" y="16"/>
                  </a:cubicBezTo>
                  <a:cubicBezTo>
                    <a:pt x="61" y="16"/>
                    <a:pt x="61" y="16"/>
                    <a:pt x="61" y="16"/>
                  </a:cubicBezTo>
                  <a:cubicBezTo>
                    <a:pt x="71" y="16"/>
                    <a:pt x="77" y="15"/>
                    <a:pt x="78" y="14"/>
                  </a:cubicBezTo>
                  <a:cubicBezTo>
                    <a:pt x="78" y="13"/>
                    <a:pt x="77" y="13"/>
                    <a:pt x="74" y="13"/>
                  </a:cubicBezTo>
                  <a:cubicBezTo>
                    <a:pt x="67" y="13"/>
                    <a:pt x="61" y="13"/>
                    <a:pt x="58" y="14"/>
                  </a:cubicBezTo>
                  <a:close/>
                  <a:moveTo>
                    <a:pt x="63" y="22"/>
                  </a:moveTo>
                  <a:cubicBezTo>
                    <a:pt x="65" y="23"/>
                    <a:pt x="65" y="23"/>
                    <a:pt x="65" y="23"/>
                  </a:cubicBezTo>
                  <a:cubicBezTo>
                    <a:pt x="66" y="23"/>
                    <a:pt x="66" y="23"/>
                    <a:pt x="66" y="23"/>
                  </a:cubicBezTo>
                  <a:cubicBezTo>
                    <a:pt x="71" y="23"/>
                    <a:pt x="74" y="22"/>
                    <a:pt x="74" y="21"/>
                  </a:cubicBezTo>
                  <a:cubicBezTo>
                    <a:pt x="74" y="20"/>
                    <a:pt x="74" y="20"/>
                    <a:pt x="74" y="20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66" y="20"/>
                    <a:pt x="63" y="21"/>
                    <a:pt x="63" y="22"/>
                  </a:cubicBezTo>
                  <a:close/>
                  <a:moveTo>
                    <a:pt x="66" y="146"/>
                  </a:moveTo>
                  <a:cubicBezTo>
                    <a:pt x="66" y="146"/>
                    <a:pt x="66" y="146"/>
                    <a:pt x="66" y="146"/>
                  </a:cubicBezTo>
                  <a:cubicBezTo>
                    <a:pt x="66" y="147"/>
                    <a:pt x="68" y="147"/>
                    <a:pt x="71" y="148"/>
                  </a:cubicBezTo>
                  <a:cubicBezTo>
                    <a:pt x="71" y="147"/>
                    <a:pt x="71" y="147"/>
                    <a:pt x="71" y="147"/>
                  </a:cubicBezTo>
                  <a:cubicBezTo>
                    <a:pt x="71" y="146"/>
                    <a:pt x="71" y="146"/>
                    <a:pt x="71" y="146"/>
                  </a:cubicBezTo>
                  <a:cubicBezTo>
                    <a:pt x="72" y="146"/>
                    <a:pt x="72" y="146"/>
                    <a:pt x="72" y="146"/>
                  </a:cubicBezTo>
                  <a:cubicBezTo>
                    <a:pt x="71" y="144"/>
                    <a:pt x="71" y="144"/>
                    <a:pt x="71" y="144"/>
                  </a:cubicBezTo>
                  <a:cubicBezTo>
                    <a:pt x="69" y="144"/>
                    <a:pt x="69" y="144"/>
                    <a:pt x="69" y="144"/>
                  </a:cubicBezTo>
                  <a:cubicBezTo>
                    <a:pt x="67" y="145"/>
                    <a:pt x="66" y="145"/>
                    <a:pt x="66" y="146"/>
                  </a:cubicBezTo>
                  <a:close/>
                  <a:moveTo>
                    <a:pt x="82" y="20"/>
                  </a:moveTo>
                  <a:cubicBezTo>
                    <a:pt x="79" y="20"/>
                    <a:pt x="79" y="20"/>
                    <a:pt x="79" y="20"/>
                  </a:cubicBezTo>
                  <a:cubicBezTo>
                    <a:pt x="79" y="21"/>
                    <a:pt x="79" y="21"/>
                    <a:pt x="79" y="21"/>
                  </a:cubicBezTo>
                  <a:cubicBezTo>
                    <a:pt x="79" y="21"/>
                    <a:pt x="82" y="22"/>
                    <a:pt x="86" y="22"/>
                  </a:cubicBezTo>
                  <a:cubicBezTo>
                    <a:pt x="86" y="22"/>
                    <a:pt x="86" y="22"/>
                    <a:pt x="86" y="22"/>
                  </a:cubicBezTo>
                  <a:lnTo>
                    <a:pt x="82" y="20"/>
                  </a:lnTo>
                  <a:close/>
                  <a:moveTo>
                    <a:pt x="80" y="135"/>
                  </a:moveTo>
                  <a:cubicBezTo>
                    <a:pt x="80" y="135"/>
                    <a:pt x="80" y="135"/>
                    <a:pt x="80" y="135"/>
                  </a:cubicBezTo>
                  <a:cubicBezTo>
                    <a:pt x="81" y="135"/>
                    <a:pt x="81" y="135"/>
                    <a:pt x="81" y="135"/>
                  </a:cubicBezTo>
                  <a:cubicBezTo>
                    <a:pt x="82" y="135"/>
                    <a:pt x="83" y="134"/>
                    <a:pt x="84" y="133"/>
                  </a:cubicBezTo>
                  <a:cubicBezTo>
                    <a:pt x="84" y="133"/>
                    <a:pt x="84" y="133"/>
                    <a:pt x="84" y="133"/>
                  </a:cubicBezTo>
                  <a:cubicBezTo>
                    <a:pt x="81" y="133"/>
                    <a:pt x="80" y="134"/>
                    <a:pt x="80" y="135"/>
                  </a:cubicBezTo>
                  <a:close/>
                  <a:moveTo>
                    <a:pt x="84" y="14"/>
                  </a:moveTo>
                  <a:cubicBezTo>
                    <a:pt x="80" y="14"/>
                    <a:pt x="80" y="14"/>
                    <a:pt x="80" y="14"/>
                  </a:cubicBezTo>
                  <a:cubicBezTo>
                    <a:pt x="80" y="15"/>
                    <a:pt x="80" y="15"/>
                    <a:pt x="80" y="15"/>
                  </a:cubicBezTo>
                  <a:cubicBezTo>
                    <a:pt x="80" y="16"/>
                    <a:pt x="82" y="16"/>
                    <a:pt x="86" y="17"/>
                  </a:cubicBezTo>
                  <a:cubicBezTo>
                    <a:pt x="86" y="16"/>
                    <a:pt x="86" y="16"/>
                    <a:pt x="86" y="16"/>
                  </a:cubicBezTo>
                  <a:cubicBezTo>
                    <a:pt x="86" y="15"/>
                    <a:pt x="85" y="14"/>
                    <a:pt x="84" y="14"/>
                  </a:cubicBezTo>
                  <a:close/>
                  <a:moveTo>
                    <a:pt x="84" y="7"/>
                  </a:moveTo>
                  <a:cubicBezTo>
                    <a:pt x="83" y="6"/>
                    <a:pt x="83" y="6"/>
                    <a:pt x="83" y="6"/>
                  </a:cubicBezTo>
                  <a:cubicBezTo>
                    <a:pt x="82" y="7"/>
                    <a:pt x="82" y="7"/>
                    <a:pt x="82" y="7"/>
                  </a:cubicBezTo>
                  <a:cubicBezTo>
                    <a:pt x="82" y="7"/>
                    <a:pt x="82" y="7"/>
                    <a:pt x="82" y="7"/>
                  </a:cubicBezTo>
                  <a:cubicBezTo>
                    <a:pt x="83" y="8"/>
                    <a:pt x="83" y="8"/>
                    <a:pt x="83" y="8"/>
                  </a:cubicBezTo>
                  <a:cubicBezTo>
                    <a:pt x="84" y="8"/>
                    <a:pt x="84" y="8"/>
                    <a:pt x="84" y="8"/>
                  </a:cubicBezTo>
                  <a:lnTo>
                    <a:pt x="84" y="7"/>
                  </a:lnTo>
                  <a:close/>
                  <a:moveTo>
                    <a:pt x="87" y="138"/>
                  </a:moveTo>
                  <a:cubicBezTo>
                    <a:pt x="88" y="138"/>
                    <a:pt x="88" y="138"/>
                    <a:pt x="88" y="138"/>
                  </a:cubicBezTo>
                  <a:cubicBezTo>
                    <a:pt x="92" y="137"/>
                    <a:pt x="95" y="136"/>
                    <a:pt x="97" y="133"/>
                  </a:cubicBezTo>
                  <a:cubicBezTo>
                    <a:pt x="97" y="133"/>
                    <a:pt x="97" y="133"/>
                    <a:pt x="97" y="133"/>
                  </a:cubicBezTo>
                  <a:cubicBezTo>
                    <a:pt x="96" y="133"/>
                    <a:pt x="96" y="133"/>
                    <a:pt x="96" y="133"/>
                  </a:cubicBezTo>
                  <a:cubicBezTo>
                    <a:pt x="95" y="133"/>
                    <a:pt x="92" y="135"/>
                    <a:pt x="87" y="138"/>
                  </a:cubicBezTo>
                  <a:close/>
                  <a:moveTo>
                    <a:pt x="89" y="17"/>
                  </a:moveTo>
                  <a:cubicBezTo>
                    <a:pt x="89" y="17"/>
                    <a:pt x="89" y="17"/>
                    <a:pt x="89" y="17"/>
                  </a:cubicBezTo>
                  <a:cubicBezTo>
                    <a:pt x="89" y="17"/>
                    <a:pt x="89" y="17"/>
                    <a:pt x="89" y="17"/>
                  </a:cubicBezTo>
                  <a:cubicBezTo>
                    <a:pt x="89" y="18"/>
                    <a:pt x="89" y="18"/>
                    <a:pt x="89" y="18"/>
                  </a:cubicBezTo>
                  <a:cubicBezTo>
                    <a:pt x="90" y="18"/>
                    <a:pt x="90" y="18"/>
                    <a:pt x="90" y="18"/>
                  </a:cubicBezTo>
                  <a:cubicBezTo>
                    <a:pt x="90" y="18"/>
                    <a:pt x="90" y="18"/>
                    <a:pt x="90" y="18"/>
                  </a:cubicBezTo>
                  <a:lnTo>
                    <a:pt x="89" y="17"/>
                  </a:lnTo>
                  <a:close/>
                  <a:moveTo>
                    <a:pt x="91" y="129"/>
                  </a:moveTo>
                  <a:cubicBezTo>
                    <a:pt x="91" y="129"/>
                    <a:pt x="91" y="129"/>
                    <a:pt x="91" y="129"/>
                  </a:cubicBezTo>
                  <a:cubicBezTo>
                    <a:pt x="92" y="129"/>
                    <a:pt x="92" y="129"/>
                    <a:pt x="92" y="129"/>
                  </a:cubicBezTo>
                  <a:cubicBezTo>
                    <a:pt x="96" y="127"/>
                    <a:pt x="98" y="125"/>
                    <a:pt x="98" y="123"/>
                  </a:cubicBezTo>
                  <a:cubicBezTo>
                    <a:pt x="93" y="126"/>
                    <a:pt x="91" y="127"/>
                    <a:pt x="91" y="129"/>
                  </a:cubicBezTo>
                  <a:close/>
                  <a:moveTo>
                    <a:pt x="104" y="24"/>
                  </a:moveTo>
                  <a:cubicBezTo>
                    <a:pt x="102" y="24"/>
                    <a:pt x="102" y="24"/>
                    <a:pt x="102" y="24"/>
                  </a:cubicBezTo>
                  <a:cubicBezTo>
                    <a:pt x="102" y="25"/>
                    <a:pt x="102" y="25"/>
                    <a:pt x="102" y="25"/>
                  </a:cubicBezTo>
                  <a:cubicBezTo>
                    <a:pt x="103" y="25"/>
                    <a:pt x="103" y="25"/>
                    <a:pt x="103" y="25"/>
                  </a:cubicBezTo>
                  <a:cubicBezTo>
                    <a:pt x="104" y="24"/>
                    <a:pt x="104" y="24"/>
                    <a:pt x="104" y="24"/>
                  </a:cubicBezTo>
                  <a:close/>
                  <a:moveTo>
                    <a:pt x="107" y="116"/>
                  </a:moveTo>
                  <a:cubicBezTo>
                    <a:pt x="107" y="116"/>
                    <a:pt x="107" y="116"/>
                    <a:pt x="107" y="116"/>
                  </a:cubicBezTo>
                  <a:cubicBezTo>
                    <a:pt x="108" y="116"/>
                    <a:pt x="109" y="115"/>
                    <a:pt x="111" y="112"/>
                  </a:cubicBezTo>
                  <a:cubicBezTo>
                    <a:pt x="111" y="112"/>
                    <a:pt x="111" y="112"/>
                    <a:pt x="111" y="112"/>
                  </a:cubicBezTo>
                  <a:cubicBezTo>
                    <a:pt x="109" y="112"/>
                    <a:pt x="108" y="113"/>
                    <a:pt x="107" y="116"/>
                  </a:cubicBezTo>
                  <a:close/>
                  <a:moveTo>
                    <a:pt x="116" y="30"/>
                  </a:moveTo>
                  <a:cubicBezTo>
                    <a:pt x="116" y="30"/>
                    <a:pt x="116" y="30"/>
                    <a:pt x="116" y="30"/>
                  </a:cubicBezTo>
                  <a:cubicBezTo>
                    <a:pt x="118" y="31"/>
                    <a:pt x="118" y="31"/>
                    <a:pt x="118" y="31"/>
                  </a:cubicBezTo>
                  <a:cubicBezTo>
                    <a:pt x="118" y="31"/>
                    <a:pt x="118" y="31"/>
                    <a:pt x="118" y="31"/>
                  </a:cubicBezTo>
                  <a:cubicBezTo>
                    <a:pt x="119" y="29"/>
                    <a:pt x="119" y="29"/>
                    <a:pt x="119" y="29"/>
                  </a:cubicBezTo>
                  <a:cubicBezTo>
                    <a:pt x="119" y="28"/>
                    <a:pt x="119" y="28"/>
                    <a:pt x="119" y="28"/>
                  </a:cubicBezTo>
                  <a:cubicBezTo>
                    <a:pt x="119" y="27"/>
                    <a:pt x="119" y="27"/>
                    <a:pt x="119" y="27"/>
                  </a:cubicBezTo>
                  <a:cubicBezTo>
                    <a:pt x="117" y="27"/>
                    <a:pt x="116" y="28"/>
                    <a:pt x="116" y="30"/>
                  </a:cubicBezTo>
                  <a:close/>
                  <a:moveTo>
                    <a:pt x="123" y="103"/>
                  </a:moveTo>
                  <a:cubicBezTo>
                    <a:pt x="123" y="103"/>
                    <a:pt x="123" y="103"/>
                    <a:pt x="123" y="103"/>
                  </a:cubicBezTo>
                  <a:cubicBezTo>
                    <a:pt x="125" y="107"/>
                    <a:pt x="126" y="109"/>
                    <a:pt x="127" y="109"/>
                  </a:cubicBezTo>
                  <a:cubicBezTo>
                    <a:pt x="127" y="108"/>
                    <a:pt x="127" y="108"/>
                    <a:pt x="127" y="108"/>
                  </a:cubicBezTo>
                  <a:cubicBezTo>
                    <a:pt x="127" y="107"/>
                    <a:pt x="127" y="107"/>
                    <a:pt x="127" y="107"/>
                  </a:cubicBezTo>
                  <a:cubicBezTo>
                    <a:pt x="126" y="104"/>
                    <a:pt x="125" y="103"/>
                    <a:pt x="123" y="103"/>
                  </a:cubicBezTo>
                  <a:close/>
                  <a:moveTo>
                    <a:pt x="129" y="98"/>
                  </a:moveTo>
                  <a:cubicBezTo>
                    <a:pt x="128" y="98"/>
                    <a:pt x="128" y="98"/>
                    <a:pt x="128" y="98"/>
                  </a:cubicBezTo>
                  <a:cubicBezTo>
                    <a:pt x="128" y="99"/>
                    <a:pt x="128" y="99"/>
                    <a:pt x="128" y="99"/>
                  </a:cubicBezTo>
                  <a:cubicBezTo>
                    <a:pt x="128" y="101"/>
                    <a:pt x="132" y="107"/>
                    <a:pt x="138" y="119"/>
                  </a:cubicBezTo>
                  <a:cubicBezTo>
                    <a:pt x="140" y="119"/>
                    <a:pt x="140" y="119"/>
                    <a:pt x="140" y="119"/>
                  </a:cubicBezTo>
                  <a:cubicBezTo>
                    <a:pt x="141" y="118"/>
                    <a:pt x="141" y="118"/>
                    <a:pt x="141" y="118"/>
                  </a:cubicBezTo>
                  <a:cubicBezTo>
                    <a:pt x="138" y="113"/>
                    <a:pt x="135" y="108"/>
                    <a:pt x="133" y="102"/>
                  </a:cubicBezTo>
                  <a:lnTo>
                    <a:pt x="129" y="98"/>
                  </a:lnTo>
                  <a:close/>
                  <a:moveTo>
                    <a:pt x="130" y="124"/>
                  </a:moveTo>
                  <a:cubicBezTo>
                    <a:pt x="130" y="126"/>
                    <a:pt x="130" y="126"/>
                    <a:pt x="130" y="126"/>
                  </a:cubicBezTo>
                  <a:cubicBezTo>
                    <a:pt x="131" y="126"/>
                    <a:pt x="131" y="126"/>
                    <a:pt x="131" y="126"/>
                  </a:cubicBezTo>
                  <a:cubicBezTo>
                    <a:pt x="132" y="126"/>
                    <a:pt x="132" y="126"/>
                    <a:pt x="132" y="126"/>
                  </a:cubicBezTo>
                  <a:cubicBezTo>
                    <a:pt x="133" y="126"/>
                    <a:pt x="134" y="125"/>
                    <a:pt x="136" y="122"/>
                  </a:cubicBezTo>
                  <a:cubicBezTo>
                    <a:pt x="136" y="122"/>
                    <a:pt x="136" y="122"/>
                    <a:pt x="136" y="122"/>
                  </a:cubicBezTo>
                  <a:cubicBezTo>
                    <a:pt x="136" y="122"/>
                    <a:pt x="134" y="121"/>
                    <a:pt x="132" y="120"/>
                  </a:cubicBezTo>
                  <a:cubicBezTo>
                    <a:pt x="130" y="120"/>
                    <a:pt x="130" y="121"/>
                    <a:pt x="130" y="12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9642" tIns="44821" rIns="89642" bIns="44821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29" name="Freeform 27"/>
            <p:cNvSpPr>
              <a:spLocks noEditPoints="1"/>
            </p:cNvSpPr>
            <p:nvPr/>
          </p:nvSpPr>
          <p:spPr bwMode="auto">
            <a:xfrm>
              <a:off x="5665788" y="3497263"/>
              <a:ext cx="111125" cy="158750"/>
            </a:xfrm>
            <a:custGeom>
              <a:avLst/>
              <a:gdLst>
                <a:gd name="T0" fmla="*/ 35 w 142"/>
                <a:gd name="T1" fmla="*/ 19 h 204"/>
                <a:gd name="T2" fmla="*/ 89 w 142"/>
                <a:gd name="T3" fmla="*/ 64 h 204"/>
                <a:gd name="T4" fmla="*/ 125 w 142"/>
                <a:gd name="T5" fmla="*/ 62 h 204"/>
                <a:gd name="T6" fmla="*/ 126 w 142"/>
                <a:gd name="T7" fmla="*/ 86 h 204"/>
                <a:gd name="T8" fmla="*/ 113 w 142"/>
                <a:gd name="T9" fmla="*/ 95 h 204"/>
                <a:gd name="T10" fmla="*/ 115 w 142"/>
                <a:gd name="T11" fmla="*/ 175 h 204"/>
                <a:gd name="T12" fmla="*/ 139 w 142"/>
                <a:gd name="T13" fmla="*/ 204 h 204"/>
                <a:gd name="T14" fmla="*/ 78 w 142"/>
                <a:gd name="T15" fmla="*/ 135 h 204"/>
                <a:gd name="T16" fmla="*/ 52 w 142"/>
                <a:gd name="T17" fmla="*/ 131 h 204"/>
                <a:gd name="T18" fmla="*/ 46 w 142"/>
                <a:gd name="T19" fmla="*/ 171 h 204"/>
                <a:gd name="T20" fmla="*/ 66 w 142"/>
                <a:gd name="T21" fmla="*/ 191 h 204"/>
                <a:gd name="T22" fmla="*/ 64 w 142"/>
                <a:gd name="T23" fmla="*/ 199 h 204"/>
                <a:gd name="T24" fmla="*/ 10 w 142"/>
                <a:gd name="T25" fmla="*/ 188 h 204"/>
                <a:gd name="T26" fmla="*/ 15 w 142"/>
                <a:gd name="T27" fmla="*/ 183 h 204"/>
                <a:gd name="T28" fmla="*/ 19 w 142"/>
                <a:gd name="T29" fmla="*/ 178 h 204"/>
                <a:gd name="T30" fmla="*/ 14 w 142"/>
                <a:gd name="T31" fmla="*/ 176 h 204"/>
                <a:gd name="T32" fmla="*/ 29 w 142"/>
                <a:gd name="T33" fmla="*/ 147 h 204"/>
                <a:gd name="T34" fmla="*/ 0 w 142"/>
                <a:gd name="T35" fmla="*/ 14 h 204"/>
                <a:gd name="T36" fmla="*/ 2 w 142"/>
                <a:gd name="T37" fmla="*/ 4 h 204"/>
                <a:gd name="T38" fmla="*/ 14 w 142"/>
                <a:gd name="T39" fmla="*/ 21 h 204"/>
                <a:gd name="T40" fmla="*/ 18 w 142"/>
                <a:gd name="T41" fmla="*/ 21 h 204"/>
                <a:gd name="T42" fmla="*/ 17 w 142"/>
                <a:gd name="T43" fmla="*/ 187 h 204"/>
                <a:gd name="T44" fmla="*/ 39 w 142"/>
                <a:gd name="T45" fmla="*/ 186 h 204"/>
                <a:gd name="T46" fmla="*/ 52 w 142"/>
                <a:gd name="T47" fmla="*/ 194 h 204"/>
                <a:gd name="T48" fmla="*/ 32 w 142"/>
                <a:gd name="T49" fmla="*/ 13 h 204"/>
                <a:gd name="T50" fmla="*/ 32 w 142"/>
                <a:gd name="T51" fmla="*/ 54 h 204"/>
                <a:gd name="T52" fmla="*/ 30 w 142"/>
                <a:gd name="T53" fmla="*/ 79 h 204"/>
                <a:gd name="T54" fmla="*/ 36 w 142"/>
                <a:gd name="T55" fmla="*/ 184 h 204"/>
                <a:gd name="T56" fmla="*/ 36 w 142"/>
                <a:gd name="T57" fmla="*/ 123 h 204"/>
                <a:gd name="T58" fmla="*/ 36 w 142"/>
                <a:gd name="T59" fmla="*/ 148 h 204"/>
                <a:gd name="T60" fmla="*/ 36 w 142"/>
                <a:gd name="T61" fmla="*/ 145 h 204"/>
                <a:gd name="T62" fmla="*/ 39 w 142"/>
                <a:gd name="T63" fmla="*/ 134 h 204"/>
                <a:gd name="T64" fmla="*/ 38 w 142"/>
                <a:gd name="T65" fmla="*/ 171 h 204"/>
                <a:gd name="T66" fmla="*/ 38 w 142"/>
                <a:gd name="T67" fmla="*/ 156 h 204"/>
                <a:gd name="T68" fmla="*/ 44 w 142"/>
                <a:gd name="T69" fmla="*/ 122 h 204"/>
                <a:gd name="T70" fmla="*/ 44 w 142"/>
                <a:gd name="T71" fmla="*/ 184 h 204"/>
                <a:gd name="T72" fmla="*/ 52 w 142"/>
                <a:gd name="T73" fmla="*/ 190 h 204"/>
                <a:gd name="T74" fmla="*/ 59 w 142"/>
                <a:gd name="T75" fmla="*/ 186 h 204"/>
                <a:gd name="T76" fmla="*/ 55 w 142"/>
                <a:gd name="T77" fmla="*/ 128 h 204"/>
                <a:gd name="T78" fmla="*/ 55 w 142"/>
                <a:gd name="T79" fmla="*/ 195 h 204"/>
                <a:gd name="T80" fmla="*/ 62 w 142"/>
                <a:gd name="T81" fmla="*/ 181 h 204"/>
                <a:gd name="T82" fmla="*/ 75 w 142"/>
                <a:gd name="T83" fmla="*/ 121 h 204"/>
                <a:gd name="T84" fmla="*/ 85 w 142"/>
                <a:gd name="T85" fmla="*/ 134 h 204"/>
                <a:gd name="T86" fmla="*/ 85 w 142"/>
                <a:gd name="T87" fmla="*/ 134 h 204"/>
                <a:gd name="T88" fmla="*/ 113 w 142"/>
                <a:gd name="T89" fmla="*/ 88 h 204"/>
                <a:gd name="T90" fmla="*/ 99 w 142"/>
                <a:gd name="T91" fmla="*/ 85 h 204"/>
                <a:gd name="T92" fmla="*/ 93 w 142"/>
                <a:gd name="T93" fmla="*/ 81 h 204"/>
                <a:gd name="T94" fmla="*/ 93 w 142"/>
                <a:gd name="T95" fmla="*/ 77 h 204"/>
                <a:gd name="T96" fmla="*/ 95 w 142"/>
                <a:gd name="T97" fmla="*/ 68 h 204"/>
                <a:gd name="T98" fmla="*/ 101 w 142"/>
                <a:gd name="T99" fmla="*/ 168 h 204"/>
                <a:gd name="T100" fmla="*/ 98 w 142"/>
                <a:gd name="T101" fmla="*/ 61 h 204"/>
                <a:gd name="T102" fmla="*/ 98 w 142"/>
                <a:gd name="T103" fmla="*/ 144 h 204"/>
                <a:gd name="T104" fmla="*/ 106 w 142"/>
                <a:gd name="T105" fmla="*/ 177 h 204"/>
                <a:gd name="T106" fmla="*/ 116 w 142"/>
                <a:gd name="T107" fmla="*/ 76 h 204"/>
                <a:gd name="T108" fmla="*/ 116 w 142"/>
                <a:gd name="T109" fmla="*/ 76 h 204"/>
                <a:gd name="T110" fmla="*/ 133 w 142"/>
                <a:gd name="T111" fmla="*/ 200 h 204"/>
                <a:gd name="T112" fmla="*/ 121 w 142"/>
                <a:gd name="T113" fmla="*/ 186 h 204"/>
                <a:gd name="T114" fmla="*/ 121 w 142"/>
                <a:gd name="T115" fmla="*/ 186 h 204"/>
                <a:gd name="T116" fmla="*/ 128 w 142"/>
                <a:gd name="T117" fmla="*/ 188 h 204"/>
                <a:gd name="T118" fmla="*/ 138 w 142"/>
                <a:gd name="T119" fmla="*/ 184 h 204"/>
                <a:gd name="T120" fmla="*/ 139 w 142"/>
                <a:gd name="T121" fmla="*/ 189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42" h="204">
                  <a:moveTo>
                    <a:pt x="3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21" y="2"/>
                    <a:pt x="30" y="4"/>
                    <a:pt x="33" y="6"/>
                  </a:cubicBezTo>
                  <a:cubicBezTo>
                    <a:pt x="34" y="6"/>
                    <a:pt x="35" y="10"/>
                    <a:pt x="36" y="17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20"/>
                    <a:pt x="35" y="20"/>
                    <a:pt x="35" y="20"/>
                  </a:cubicBezTo>
                  <a:cubicBezTo>
                    <a:pt x="37" y="22"/>
                    <a:pt x="38" y="33"/>
                    <a:pt x="39" y="52"/>
                  </a:cubicBezTo>
                  <a:cubicBezTo>
                    <a:pt x="39" y="86"/>
                    <a:pt x="40" y="108"/>
                    <a:pt x="42" y="118"/>
                  </a:cubicBezTo>
                  <a:cubicBezTo>
                    <a:pt x="43" y="118"/>
                    <a:pt x="43" y="118"/>
                    <a:pt x="43" y="118"/>
                  </a:cubicBezTo>
                  <a:cubicBezTo>
                    <a:pt x="52" y="110"/>
                    <a:pt x="66" y="100"/>
                    <a:pt x="86" y="87"/>
                  </a:cubicBezTo>
                  <a:cubicBezTo>
                    <a:pt x="87" y="87"/>
                    <a:pt x="88" y="79"/>
                    <a:pt x="89" y="64"/>
                  </a:cubicBezTo>
                  <a:cubicBezTo>
                    <a:pt x="89" y="60"/>
                    <a:pt x="91" y="59"/>
                    <a:pt x="95" y="59"/>
                  </a:cubicBezTo>
                  <a:cubicBezTo>
                    <a:pt x="105" y="58"/>
                    <a:pt x="105" y="58"/>
                    <a:pt x="105" y="58"/>
                  </a:cubicBezTo>
                  <a:cubicBezTo>
                    <a:pt x="120" y="58"/>
                    <a:pt x="129" y="59"/>
                    <a:pt x="133" y="63"/>
                  </a:cubicBezTo>
                  <a:cubicBezTo>
                    <a:pt x="133" y="63"/>
                    <a:pt x="133" y="63"/>
                    <a:pt x="133" y="63"/>
                  </a:cubicBezTo>
                  <a:cubicBezTo>
                    <a:pt x="132" y="64"/>
                    <a:pt x="132" y="64"/>
                    <a:pt x="132" y="64"/>
                  </a:cubicBezTo>
                  <a:cubicBezTo>
                    <a:pt x="129" y="63"/>
                    <a:pt x="126" y="62"/>
                    <a:pt x="125" y="62"/>
                  </a:cubicBezTo>
                  <a:cubicBezTo>
                    <a:pt x="124" y="63"/>
                    <a:pt x="124" y="63"/>
                    <a:pt x="124" y="63"/>
                  </a:cubicBezTo>
                  <a:cubicBezTo>
                    <a:pt x="124" y="63"/>
                    <a:pt x="124" y="63"/>
                    <a:pt x="124" y="63"/>
                  </a:cubicBezTo>
                  <a:cubicBezTo>
                    <a:pt x="124" y="64"/>
                    <a:pt x="126" y="65"/>
                    <a:pt x="131" y="66"/>
                  </a:cubicBezTo>
                  <a:cubicBezTo>
                    <a:pt x="133" y="66"/>
                    <a:pt x="133" y="70"/>
                    <a:pt x="133" y="78"/>
                  </a:cubicBezTo>
                  <a:cubicBezTo>
                    <a:pt x="133" y="81"/>
                    <a:pt x="132" y="83"/>
                    <a:pt x="129" y="83"/>
                  </a:cubicBezTo>
                  <a:cubicBezTo>
                    <a:pt x="129" y="83"/>
                    <a:pt x="128" y="84"/>
                    <a:pt x="126" y="86"/>
                  </a:cubicBezTo>
                  <a:cubicBezTo>
                    <a:pt x="125" y="87"/>
                    <a:pt x="125" y="87"/>
                    <a:pt x="125" y="87"/>
                  </a:cubicBezTo>
                  <a:cubicBezTo>
                    <a:pt x="120" y="86"/>
                    <a:pt x="120" y="86"/>
                    <a:pt x="120" y="86"/>
                  </a:cubicBezTo>
                  <a:cubicBezTo>
                    <a:pt x="119" y="86"/>
                    <a:pt x="119" y="86"/>
                    <a:pt x="119" y="86"/>
                  </a:cubicBezTo>
                  <a:cubicBezTo>
                    <a:pt x="119" y="88"/>
                    <a:pt x="117" y="90"/>
                    <a:pt x="113" y="92"/>
                  </a:cubicBezTo>
                  <a:cubicBezTo>
                    <a:pt x="112" y="92"/>
                    <a:pt x="112" y="92"/>
                    <a:pt x="112" y="93"/>
                  </a:cubicBezTo>
                  <a:cubicBezTo>
                    <a:pt x="113" y="95"/>
                    <a:pt x="113" y="95"/>
                    <a:pt x="113" y="95"/>
                  </a:cubicBezTo>
                  <a:cubicBezTo>
                    <a:pt x="88" y="112"/>
                    <a:pt x="88" y="112"/>
                    <a:pt x="88" y="112"/>
                  </a:cubicBezTo>
                  <a:cubicBezTo>
                    <a:pt x="88" y="113"/>
                    <a:pt x="88" y="113"/>
                    <a:pt x="88" y="113"/>
                  </a:cubicBezTo>
                  <a:cubicBezTo>
                    <a:pt x="88" y="114"/>
                    <a:pt x="97" y="131"/>
                    <a:pt x="113" y="165"/>
                  </a:cubicBezTo>
                  <a:cubicBezTo>
                    <a:pt x="116" y="170"/>
                    <a:pt x="117" y="174"/>
                    <a:pt x="118" y="177"/>
                  </a:cubicBezTo>
                  <a:cubicBezTo>
                    <a:pt x="116" y="177"/>
                    <a:pt x="116" y="177"/>
                    <a:pt x="116" y="177"/>
                  </a:cubicBezTo>
                  <a:cubicBezTo>
                    <a:pt x="115" y="175"/>
                    <a:pt x="115" y="175"/>
                    <a:pt x="115" y="175"/>
                  </a:cubicBezTo>
                  <a:cubicBezTo>
                    <a:pt x="114" y="175"/>
                    <a:pt x="114" y="175"/>
                    <a:pt x="114" y="175"/>
                  </a:cubicBezTo>
                  <a:cubicBezTo>
                    <a:pt x="114" y="177"/>
                    <a:pt x="117" y="178"/>
                    <a:pt x="124" y="178"/>
                  </a:cubicBezTo>
                  <a:cubicBezTo>
                    <a:pt x="135" y="178"/>
                    <a:pt x="141" y="179"/>
                    <a:pt x="141" y="181"/>
                  </a:cubicBezTo>
                  <a:cubicBezTo>
                    <a:pt x="139" y="184"/>
                    <a:pt x="139" y="184"/>
                    <a:pt x="139" y="184"/>
                  </a:cubicBezTo>
                  <a:cubicBezTo>
                    <a:pt x="141" y="187"/>
                    <a:pt x="142" y="193"/>
                    <a:pt x="142" y="200"/>
                  </a:cubicBezTo>
                  <a:cubicBezTo>
                    <a:pt x="142" y="203"/>
                    <a:pt x="141" y="204"/>
                    <a:pt x="139" y="204"/>
                  </a:cubicBezTo>
                  <a:cubicBezTo>
                    <a:pt x="136" y="204"/>
                    <a:pt x="136" y="204"/>
                    <a:pt x="136" y="204"/>
                  </a:cubicBezTo>
                  <a:cubicBezTo>
                    <a:pt x="132" y="204"/>
                    <a:pt x="122" y="203"/>
                    <a:pt x="106" y="203"/>
                  </a:cubicBezTo>
                  <a:cubicBezTo>
                    <a:pt x="105" y="203"/>
                    <a:pt x="105" y="203"/>
                    <a:pt x="105" y="203"/>
                  </a:cubicBezTo>
                  <a:cubicBezTo>
                    <a:pt x="103" y="203"/>
                    <a:pt x="101" y="201"/>
                    <a:pt x="100" y="195"/>
                  </a:cubicBezTo>
                  <a:cubicBezTo>
                    <a:pt x="99" y="186"/>
                    <a:pt x="98" y="178"/>
                    <a:pt x="95" y="171"/>
                  </a:cubicBezTo>
                  <a:cubicBezTo>
                    <a:pt x="91" y="162"/>
                    <a:pt x="85" y="150"/>
                    <a:pt x="78" y="135"/>
                  </a:cubicBezTo>
                  <a:cubicBezTo>
                    <a:pt x="75" y="127"/>
                    <a:pt x="73" y="122"/>
                    <a:pt x="71" y="122"/>
                  </a:cubicBezTo>
                  <a:cubicBezTo>
                    <a:pt x="68" y="123"/>
                    <a:pt x="64" y="125"/>
                    <a:pt x="57" y="130"/>
                  </a:cubicBezTo>
                  <a:cubicBezTo>
                    <a:pt x="55" y="132"/>
                    <a:pt x="54" y="133"/>
                    <a:pt x="53" y="133"/>
                  </a:cubicBezTo>
                  <a:cubicBezTo>
                    <a:pt x="52" y="133"/>
                    <a:pt x="51" y="133"/>
                    <a:pt x="51" y="132"/>
                  </a:cubicBezTo>
                  <a:cubicBezTo>
                    <a:pt x="51" y="132"/>
                    <a:pt x="51" y="132"/>
                    <a:pt x="51" y="132"/>
                  </a:cubicBezTo>
                  <a:cubicBezTo>
                    <a:pt x="52" y="131"/>
                    <a:pt x="52" y="131"/>
                    <a:pt x="52" y="131"/>
                  </a:cubicBezTo>
                  <a:cubicBezTo>
                    <a:pt x="52" y="130"/>
                    <a:pt x="52" y="130"/>
                    <a:pt x="52" y="130"/>
                  </a:cubicBezTo>
                  <a:cubicBezTo>
                    <a:pt x="50" y="130"/>
                    <a:pt x="50" y="130"/>
                    <a:pt x="50" y="130"/>
                  </a:cubicBezTo>
                  <a:cubicBezTo>
                    <a:pt x="49" y="130"/>
                    <a:pt x="48" y="133"/>
                    <a:pt x="47" y="137"/>
                  </a:cubicBezTo>
                  <a:cubicBezTo>
                    <a:pt x="47" y="139"/>
                    <a:pt x="47" y="139"/>
                    <a:pt x="47" y="139"/>
                  </a:cubicBezTo>
                  <a:cubicBezTo>
                    <a:pt x="46" y="140"/>
                    <a:pt x="45" y="141"/>
                    <a:pt x="45" y="143"/>
                  </a:cubicBezTo>
                  <a:cubicBezTo>
                    <a:pt x="46" y="171"/>
                    <a:pt x="46" y="171"/>
                    <a:pt x="46" y="171"/>
                  </a:cubicBezTo>
                  <a:cubicBezTo>
                    <a:pt x="46" y="173"/>
                    <a:pt x="49" y="174"/>
                    <a:pt x="57" y="175"/>
                  </a:cubicBezTo>
                  <a:cubicBezTo>
                    <a:pt x="58" y="176"/>
                    <a:pt x="61" y="177"/>
                    <a:pt x="65" y="179"/>
                  </a:cubicBezTo>
                  <a:cubicBezTo>
                    <a:pt x="66" y="181"/>
                    <a:pt x="66" y="181"/>
                    <a:pt x="66" y="181"/>
                  </a:cubicBezTo>
                  <a:cubicBezTo>
                    <a:pt x="65" y="185"/>
                    <a:pt x="65" y="185"/>
                    <a:pt x="65" y="185"/>
                  </a:cubicBezTo>
                  <a:cubicBezTo>
                    <a:pt x="65" y="188"/>
                    <a:pt x="65" y="188"/>
                    <a:pt x="65" y="188"/>
                  </a:cubicBezTo>
                  <a:cubicBezTo>
                    <a:pt x="66" y="191"/>
                    <a:pt x="66" y="191"/>
                    <a:pt x="66" y="191"/>
                  </a:cubicBezTo>
                  <a:cubicBezTo>
                    <a:pt x="66" y="192"/>
                    <a:pt x="66" y="192"/>
                    <a:pt x="66" y="192"/>
                  </a:cubicBezTo>
                  <a:cubicBezTo>
                    <a:pt x="65" y="193"/>
                    <a:pt x="64" y="194"/>
                    <a:pt x="62" y="195"/>
                  </a:cubicBezTo>
                  <a:cubicBezTo>
                    <a:pt x="62" y="195"/>
                    <a:pt x="62" y="195"/>
                    <a:pt x="62" y="195"/>
                  </a:cubicBezTo>
                  <a:cubicBezTo>
                    <a:pt x="61" y="195"/>
                    <a:pt x="61" y="195"/>
                    <a:pt x="61" y="195"/>
                  </a:cubicBezTo>
                  <a:cubicBezTo>
                    <a:pt x="61" y="196"/>
                    <a:pt x="61" y="196"/>
                    <a:pt x="61" y="196"/>
                  </a:cubicBezTo>
                  <a:cubicBezTo>
                    <a:pt x="61" y="197"/>
                    <a:pt x="62" y="198"/>
                    <a:pt x="64" y="199"/>
                  </a:cubicBezTo>
                  <a:cubicBezTo>
                    <a:pt x="64" y="200"/>
                    <a:pt x="64" y="200"/>
                    <a:pt x="64" y="200"/>
                  </a:cubicBezTo>
                  <a:cubicBezTo>
                    <a:pt x="64" y="200"/>
                    <a:pt x="63" y="201"/>
                    <a:pt x="61" y="201"/>
                  </a:cubicBezTo>
                  <a:cubicBezTo>
                    <a:pt x="49" y="198"/>
                    <a:pt x="49" y="198"/>
                    <a:pt x="49" y="198"/>
                  </a:cubicBezTo>
                  <a:cubicBezTo>
                    <a:pt x="32" y="197"/>
                    <a:pt x="22" y="196"/>
                    <a:pt x="17" y="195"/>
                  </a:cubicBezTo>
                  <a:cubicBezTo>
                    <a:pt x="13" y="196"/>
                    <a:pt x="13" y="196"/>
                    <a:pt x="13" y="196"/>
                  </a:cubicBezTo>
                  <a:cubicBezTo>
                    <a:pt x="11" y="195"/>
                    <a:pt x="10" y="192"/>
                    <a:pt x="10" y="188"/>
                  </a:cubicBezTo>
                  <a:cubicBezTo>
                    <a:pt x="10" y="186"/>
                    <a:pt x="10" y="186"/>
                    <a:pt x="10" y="186"/>
                  </a:cubicBezTo>
                  <a:cubicBezTo>
                    <a:pt x="9" y="186"/>
                    <a:pt x="9" y="186"/>
                    <a:pt x="9" y="186"/>
                  </a:cubicBezTo>
                  <a:cubicBezTo>
                    <a:pt x="9" y="183"/>
                    <a:pt x="11" y="180"/>
                    <a:pt x="13" y="179"/>
                  </a:cubicBezTo>
                  <a:cubicBezTo>
                    <a:pt x="14" y="179"/>
                    <a:pt x="14" y="179"/>
                    <a:pt x="14" y="179"/>
                  </a:cubicBezTo>
                  <a:cubicBezTo>
                    <a:pt x="14" y="182"/>
                    <a:pt x="14" y="182"/>
                    <a:pt x="14" y="182"/>
                  </a:cubicBezTo>
                  <a:cubicBezTo>
                    <a:pt x="15" y="183"/>
                    <a:pt x="15" y="183"/>
                    <a:pt x="15" y="183"/>
                  </a:cubicBezTo>
                  <a:cubicBezTo>
                    <a:pt x="19" y="183"/>
                    <a:pt x="19" y="183"/>
                    <a:pt x="19" y="183"/>
                  </a:cubicBezTo>
                  <a:cubicBezTo>
                    <a:pt x="18" y="182"/>
                    <a:pt x="18" y="182"/>
                    <a:pt x="18" y="182"/>
                  </a:cubicBezTo>
                  <a:cubicBezTo>
                    <a:pt x="18" y="181"/>
                    <a:pt x="18" y="181"/>
                    <a:pt x="18" y="181"/>
                  </a:cubicBezTo>
                  <a:cubicBezTo>
                    <a:pt x="20" y="181"/>
                    <a:pt x="20" y="181"/>
                    <a:pt x="20" y="181"/>
                  </a:cubicBezTo>
                  <a:cubicBezTo>
                    <a:pt x="22" y="181"/>
                    <a:pt x="22" y="181"/>
                    <a:pt x="22" y="181"/>
                  </a:cubicBezTo>
                  <a:cubicBezTo>
                    <a:pt x="19" y="178"/>
                    <a:pt x="19" y="178"/>
                    <a:pt x="19" y="178"/>
                  </a:cubicBezTo>
                  <a:cubicBezTo>
                    <a:pt x="23" y="177"/>
                    <a:pt x="23" y="177"/>
                    <a:pt x="23" y="177"/>
                  </a:cubicBezTo>
                  <a:cubicBezTo>
                    <a:pt x="23" y="177"/>
                    <a:pt x="23" y="177"/>
                    <a:pt x="23" y="177"/>
                  </a:cubicBezTo>
                  <a:cubicBezTo>
                    <a:pt x="23" y="176"/>
                    <a:pt x="22" y="176"/>
                    <a:pt x="20" y="176"/>
                  </a:cubicBezTo>
                  <a:cubicBezTo>
                    <a:pt x="19" y="176"/>
                    <a:pt x="19" y="176"/>
                    <a:pt x="19" y="176"/>
                  </a:cubicBezTo>
                  <a:cubicBezTo>
                    <a:pt x="14" y="177"/>
                    <a:pt x="14" y="177"/>
                    <a:pt x="14" y="177"/>
                  </a:cubicBezTo>
                  <a:cubicBezTo>
                    <a:pt x="14" y="176"/>
                    <a:pt x="14" y="176"/>
                    <a:pt x="14" y="176"/>
                  </a:cubicBezTo>
                  <a:cubicBezTo>
                    <a:pt x="14" y="175"/>
                    <a:pt x="18" y="174"/>
                    <a:pt x="25" y="172"/>
                  </a:cubicBezTo>
                  <a:cubicBezTo>
                    <a:pt x="27" y="172"/>
                    <a:pt x="30" y="171"/>
                    <a:pt x="34" y="171"/>
                  </a:cubicBezTo>
                  <a:cubicBezTo>
                    <a:pt x="35" y="170"/>
                    <a:pt x="35" y="170"/>
                    <a:pt x="35" y="170"/>
                  </a:cubicBezTo>
                  <a:cubicBezTo>
                    <a:pt x="35" y="170"/>
                    <a:pt x="35" y="170"/>
                    <a:pt x="35" y="170"/>
                  </a:cubicBezTo>
                  <a:cubicBezTo>
                    <a:pt x="35" y="169"/>
                    <a:pt x="34" y="169"/>
                    <a:pt x="31" y="169"/>
                  </a:cubicBezTo>
                  <a:cubicBezTo>
                    <a:pt x="30" y="169"/>
                    <a:pt x="29" y="162"/>
                    <a:pt x="29" y="147"/>
                  </a:cubicBezTo>
                  <a:cubicBezTo>
                    <a:pt x="28" y="129"/>
                    <a:pt x="27" y="117"/>
                    <a:pt x="24" y="110"/>
                  </a:cubicBezTo>
                  <a:cubicBezTo>
                    <a:pt x="23" y="68"/>
                    <a:pt x="22" y="42"/>
                    <a:pt x="20" y="34"/>
                  </a:cubicBezTo>
                  <a:cubicBezTo>
                    <a:pt x="20" y="34"/>
                    <a:pt x="17" y="33"/>
                    <a:pt x="11" y="33"/>
                  </a:cubicBezTo>
                  <a:cubicBezTo>
                    <a:pt x="4" y="34"/>
                    <a:pt x="4" y="34"/>
                    <a:pt x="4" y="34"/>
                  </a:cubicBezTo>
                  <a:cubicBezTo>
                    <a:pt x="2" y="33"/>
                    <a:pt x="1" y="31"/>
                    <a:pt x="1" y="30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0"/>
                    <a:pt x="1" y="9"/>
                    <a:pt x="1" y="9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8"/>
                    <a:pt x="3" y="7"/>
                    <a:pt x="2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4"/>
                    <a:pt x="4" y="4"/>
                    <a:pt x="4" y="3"/>
                  </a:cubicBezTo>
                  <a:cubicBezTo>
                    <a:pt x="3" y="1"/>
                    <a:pt x="3" y="1"/>
                    <a:pt x="3" y="1"/>
                  </a:cubicBezTo>
                  <a:lnTo>
                    <a:pt x="3" y="0"/>
                  </a:lnTo>
                  <a:close/>
                  <a:moveTo>
                    <a:pt x="10" y="19"/>
                  </a:move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2" y="21"/>
                    <a:pt x="14" y="21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1" y="22"/>
                    <a:pt x="9" y="23"/>
                    <a:pt x="9" y="23"/>
                  </a:cubicBezTo>
                  <a:cubicBezTo>
                    <a:pt x="9" y="24"/>
                    <a:pt x="9" y="24"/>
                    <a:pt x="9" y="24"/>
                  </a:cubicBezTo>
                  <a:cubicBezTo>
                    <a:pt x="10" y="25"/>
                    <a:pt x="10" y="25"/>
                    <a:pt x="10" y="25"/>
                  </a:cubicBezTo>
                  <a:cubicBezTo>
                    <a:pt x="13" y="25"/>
                    <a:pt x="13" y="25"/>
                    <a:pt x="13" y="25"/>
                  </a:cubicBezTo>
                  <a:cubicBezTo>
                    <a:pt x="15" y="25"/>
                    <a:pt x="17" y="24"/>
                    <a:pt x="18" y="21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19" y="19"/>
                    <a:pt x="17" y="18"/>
                    <a:pt x="13" y="18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1" y="18"/>
                    <a:pt x="10" y="19"/>
                    <a:pt x="10" y="19"/>
                  </a:cubicBezTo>
                  <a:close/>
                  <a:moveTo>
                    <a:pt x="17" y="187"/>
                  </a:moveTo>
                  <a:cubicBezTo>
                    <a:pt x="17" y="187"/>
                    <a:pt x="17" y="187"/>
                    <a:pt x="17" y="187"/>
                  </a:cubicBezTo>
                  <a:cubicBezTo>
                    <a:pt x="17" y="188"/>
                    <a:pt x="17" y="188"/>
                    <a:pt x="17" y="188"/>
                  </a:cubicBezTo>
                  <a:cubicBezTo>
                    <a:pt x="17" y="188"/>
                    <a:pt x="17" y="188"/>
                    <a:pt x="17" y="188"/>
                  </a:cubicBezTo>
                  <a:cubicBezTo>
                    <a:pt x="29" y="188"/>
                    <a:pt x="29" y="188"/>
                    <a:pt x="29" y="188"/>
                  </a:cubicBezTo>
                  <a:cubicBezTo>
                    <a:pt x="31" y="188"/>
                    <a:pt x="31" y="188"/>
                    <a:pt x="31" y="188"/>
                  </a:cubicBezTo>
                  <a:cubicBezTo>
                    <a:pt x="36" y="188"/>
                    <a:pt x="39" y="188"/>
                    <a:pt x="39" y="187"/>
                  </a:cubicBezTo>
                  <a:cubicBezTo>
                    <a:pt x="39" y="186"/>
                    <a:pt x="39" y="186"/>
                    <a:pt x="39" y="186"/>
                  </a:cubicBezTo>
                  <a:cubicBezTo>
                    <a:pt x="39" y="186"/>
                    <a:pt x="37" y="186"/>
                    <a:pt x="33" y="186"/>
                  </a:cubicBezTo>
                  <a:cubicBezTo>
                    <a:pt x="24" y="186"/>
                    <a:pt x="18" y="186"/>
                    <a:pt x="17" y="187"/>
                  </a:cubicBezTo>
                  <a:close/>
                  <a:moveTo>
                    <a:pt x="25" y="191"/>
                  </a:moveTo>
                  <a:cubicBezTo>
                    <a:pt x="24" y="191"/>
                    <a:pt x="24" y="191"/>
                    <a:pt x="24" y="191"/>
                  </a:cubicBezTo>
                  <a:cubicBezTo>
                    <a:pt x="52" y="195"/>
                    <a:pt x="52" y="195"/>
                    <a:pt x="52" y="195"/>
                  </a:cubicBezTo>
                  <a:cubicBezTo>
                    <a:pt x="52" y="194"/>
                    <a:pt x="52" y="194"/>
                    <a:pt x="52" y="194"/>
                  </a:cubicBezTo>
                  <a:cubicBezTo>
                    <a:pt x="52" y="192"/>
                    <a:pt x="47" y="191"/>
                    <a:pt x="36" y="191"/>
                  </a:cubicBezTo>
                  <a:lnTo>
                    <a:pt x="25" y="191"/>
                  </a:lnTo>
                  <a:close/>
                  <a:moveTo>
                    <a:pt x="27" y="15"/>
                  </a:moveTo>
                  <a:cubicBezTo>
                    <a:pt x="27" y="15"/>
                    <a:pt x="27" y="15"/>
                    <a:pt x="27" y="15"/>
                  </a:cubicBezTo>
                  <a:cubicBezTo>
                    <a:pt x="27" y="17"/>
                    <a:pt x="28" y="18"/>
                    <a:pt x="30" y="18"/>
                  </a:cubicBezTo>
                  <a:cubicBezTo>
                    <a:pt x="31" y="17"/>
                    <a:pt x="32" y="15"/>
                    <a:pt x="32" y="13"/>
                  </a:cubicBezTo>
                  <a:cubicBezTo>
                    <a:pt x="30" y="13"/>
                    <a:pt x="30" y="13"/>
                    <a:pt x="30" y="13"/>
                  </a:cubicBezTo>
                  <a:cubicBezTo>
                    <a:pt x="29" y="13"/>
                    <a:pt x="27" y="14"/>
                    <a:pt x="27" y="15"/>
                  </a:cubicBezTo>
                  <a:close/>
                  <a:moveTo>
                    <a:pt x="31" y="42"/>
                  </a:moveTo>
                  <a:cubicBezTo>
                    <a:pt x="30" y="43"/>
                    <a:pt x="30" y="43"/>
                    <a:pt x="30" y="43"/>
                  </a:cubicBezTo>
                  <a:cubicBezTo>
                    <a:pt x="30" y="48"/>
                    <a:pt x="30" y="48"/>
                    <a:pt x="30" y="48"/>
                  </a:cubicBezTo>
                  <a:cubicBezTo>
                    <a:pt x="30" y="52"/>
                    <a:pt x="31" y="54"/>
                    <a:pt x="32" y="54"/>
                  </a:cubicBezTo>
                  <a:cubicBezTo>
                    <a:pt x="32" y="54"/>
                    <a:pt x="32" y="54"/>
                    <a:pt x="32" y="54"/>
                  </a:cubicBezTo>
                  <a:cubicBezTo>
                    <a:pt x="33" y="53"/>
                    <a:pt x="33" y="53"/>
                    <a:pt x="33" y="53"/>
                  </a:cubicBezTo>
                  <a:cubicBezTo>
                    <a:pt x="33" y="50"/>
                    <a:pt x="33" y="50"/>
                    <a:pt x="33" y="50"/>
                  </a:cubicBezTo>
                  <a:cubicBezTo>
                    <a:pt x="32" y="44"/>
                    <a:pt x="32" y="42"/>
                    <a:pt x="31" y="42"/>
                  </a:cubicBezTo>
                  <a:close/>
                  <a:moveTo>
                    <a:pt x="31" y="79"/>
                  </a:moveTo>
                  <a:cubicBezTo>
                    <a:pt x="30" y="79"/>
                    <a:pt x="30" y="79"/>
                    <a:pt x="30" y="79"/>
                  </a:cubicBezTo>
                  <a:cubicBezTo>
                    <a:pt x="30" y="80"/>
                    <a:pt x="30" y="80"/>
                    <a:pt x="30" y="80"/>
                  </a:cubicBezTo>
                  <a:cubicBezTo>
                    <a:pt x="31" y="81"/>
                    <a:pt x="31" y="81"/>
                    <a:pt x="31" y="81"/>
                  </a:cubicBezTo>
                  <a:cubicBezTo>
                    <a:pt x="32" y="80"/>
                    <a:pt x="32" y="80"/>
                    <a:pt x="32" y="80"/>
                  </a:cubicBezTo>
                  <a:lnTo>
                    <a:pt x="31" y="79"/>
                  </a:lnTo>
                  <a:close/>
                  <a:moveTo>
                    <a:pt x="36" y="184"/>
                  </a:moveTo>
                  <a:cubicBezTo>
                    <a:pt x="36" y="184"/>
                    <a:pt x="36" y="184"/>
                    <a:pt x="36" y="184"/>
                  </a:cubicBezTo>
                  <a:cubicBezTo>
                    <a:pt x="36" y="184"/>
                    <a:pt x="36" y="184"/>
                    <a:pt x="36" y="184"/>
                  </a:cubicBezTo>
                  <a:cubicBezTo>
                    <a:pt x="37" y="184"/>
                    <a:pt x="37" y="184"/>
                    <a:pt x="37" y="184"/>
                  </a:cubicBezTo>
                  <a:lnTo>
                    <a:pt x="36" y="184"/>
                  </a:lnTo>
                  <a:close/>
                  <a:moveTo>
                    <a:pt x="37" y="122"/>
                  </a:moveTo>
                  <a:cubicBezTo>
                    <a:pt x="36" y="123"/>
                    <a:pt x="36" y="123"/>
                    <a:pt x="36" y="123"/>
                  </a:cubicBezTo>
                  <a:cubicBezTo>
                    <a:pt x="36" y="123"/>
                    <a:pt x="36" y="123"/>
                    <a:pt x="36" y="123"/>
                  </a:cubicBezTo>
                  <a:cubicBezTo>
                    <a:pt x="37" y="123"/>
                    <a:pt x="37" y="123"/>
                    <a:pt x="37" y="123"/>
                  </a:cubicBezTo>
                  <a:cubicBezTo>
                    <a:pt x="38" y="122"/>
                    <a:pt x="38" y="122"/>
                    <a:pt x="38" y="122"/>
                  </a:cubicBezTo>
                  <a:cubicBezTo>
                    <a:pt x="38" y="122"/>
                    <a:pt x="38" y="122"/>
                    <a:pt x="38" y="122"/>
                  </a:cubicBezTo>
                  <a:lnTo>
                    <a:pt x="37" y="122"/>
                  </a:lnTo>
                  <a:close/>
                  <a:moveTo>
                    <a:pt x="36" y="145"/>
                  </a:moveTo>
                  <a:cubicBezTo>
                    <a:pt x="36" y="148"/>
                    <a:pt x="36" y="148"/>
                    <a:pt x="36" y="148"/>
                  </a:cubicBezTo>
                  <a:cubicBezTo>
                    <a:pt x="37" y="149"/>
                    <a:pt x="37" y="149"/>
                    <a:pt x="37" y="149"/>
                  </a:cubicBezTo>
                  <a:cubicBezTo>
                    <a:pt x="39" y="149"/>
                    <a:pt x="39" y="148"/>
                    <a:pt x="39" y="146"/>
                  </a:cubicBezTo>
                  <a:cubicBezTo>
                    <a:pt x="39" y="142"/>
                    <a:pt x="39" y="142"/>
                    <a:pt x="39" y="142"/>
                  </a:cubicBezTo>
                  <a:cubicBezTo>
                    <a:pt x="39" y="142"/>
                    <a:pt x="39" y="142"/>
                    <a:pt x="39" y="142"/>
                  </a:cubicBezTo>
                  <a:cubicBezTo>
                    <a:pt x="38" y="142"/>
                    <a:pt x="38" y="142"/>
                    <a:pt x="38" y="142"/>
                  </a:cubicBezTo>
                  <a:cubicBezTo>
                    <a:pt x="37" y="142"/>
                    <a:pt x="36" y="143"/>
                    <a:pt x="36" y="145"/>
                  </a:cubicBezTo>
                  <a:close/>
                  <a:moveTo>
                    <a:pt x="37" y="135"/>
                  </a:moveTo>
                  <a:cubicBezTo>
                    <a:pt x="37" y="137"/>
                    <a:pt x="37" y="137"/>
                    <a:pt x="37" y="137"/>
                  </a:cubicBezTo>
                  <a:cubicBezTo>
                    <a:pt x="37" y="138"/>
                    <a:pt x="37" y="138"/>
                    <a:pt x="37" y="138"/>
                  </a:cubicBezTo>
                  <a:cubicBezTo>
                    <a:pt x="38" y="138"/>
                    <a:pt x="38" y="138"/>
                    <a:pt x="38" y="138"/>
                  </a:cubicBezTo>
                  <a:cubicBezTo>
                    <a:pt x="39" y="137"/>
                    <a:pt x="39" y="136"/>
                    <a:pt x="39" y="135"/>
                  </a:cubicBezTo>
                  <a:cubicBezTo>
                    <a:pt x="39" y="134"/>
                    <a:pt x="39" y="134"/>
                    <a:pt x="39" y="134"/>
                  </a:cubicBezTo>
                  <a:cubicBezTo>
                    <a:pt x="39" y="132"/>
                    <a:pt x="39" y="130"/>
                    <a:pt x="38" y="129"/>
                  </a:cubicBezTo>
                  <a:cubicBezTo>
                    <a:pt x="38" y="129"/>
                    <a:pt x="38" y="129"/>
                    <a:pt x="38" y="129"/>
                  </a:cubicBezTo>
                  <a:cubicBezTo>
                    <a:pt x="37" y="129"/>
                    <a:pt x="37" y="131"/>
                    <a:pt x="37" y="135"/>
                  </a:cubicBezTo>
                  <a:close/>
                  <a:moveTo>
                    <a:pt x="37" y="170"/>
                  </a:moveTo>
                  <a:cubicBezTo>
                    <a:pt x="38" y="171"/>
                    <a:pt x="38" y="171"/>
                    <a:pt x="38" y="171"/>
                  </a:cubicBezTo>
                  <a:cubicBezTo>
                    <a:pt x="38" y="171"/>
                    <a:pt x="38" y="171"/>
                    <a:pt x="38" y="171"/>
                  </a:cubicBezTo>
                  <a:cubicBezTo>
                    <a:pt x="39" y="171"/>
                    <a:pt x="39" y="170"/>
                    <a:pt x="39" y="169"/>
                  </a:cubicBezTo>
                  <a:cubicBezTo>
                    <a:pt x="39" y="168"/>
                    <a:pt x="39" y="167"/>
                    <a:pt x="39" y="167"/>
                  </a:cubicBezTo>
                  <a:cubicBezTo>
                    <a:pt x="37" y="168"/>
                    <a:pt x="37" y="169"/>
                    <a:pt x="37" y="170"/>
                  </a:cubicBezTo>
                  <a:close/>
                  <a:moveTo>
                    <a:pt x="39" y="154"/>
                  </a:moveTo>
                  <a:cubicBezTo>
                    <a:pt x="38" y="154"/>
                    <a:pt x="38" y="154"/>
                    <a:pt x="38" y="154"/>
                  </a:cubicBezTo>
                  <a:cubicBezTo>
                    <a:pt x="38" y="156"/>
                    <a:pt x="38" y="156"/>
                    <a:pt x="38" y="156"/>
                  </a:cubicBezTo>
                  <a:cubicBezTo>
                    <a:pt x="38" y="159"/>
                    <a:pt x="38" y="159"/>
                    <a:pt x="38" y="159"/>
                  </a:cubicBezTo>
                  <a:cubicBezTo>
                    <a:pt x="38" y="159"/>
                    <a:pt x="38" y="159"/>
                    <a:pt x="38" y="159"/>
                  </a:cubicBezTo>
                  <a:cubicBezTo>
                    <a:pt x="39" y="158"/>
                    <a:pt x="39" y="158"/>
                    <a:pt x="39" y="156"/>
                  </a:cubicBezTo>
                  <a:lnTo>
                    <a:pt x="39" y="154"/>
                  </a:lnTo>
                  <a:close/>
                  <a:moveTo>
                    <a:pt x="44" y="121"/>
                  </a:moveTo>
                  <a:cubicBezTo>
                    <a:pt x="44" y="122"/>
                    <a:pt x="44" y="122"/>
                    <a:pt x="44" y="122"/>
                  </a:cubicBezTo>
                  <a:cubicBezTo>
                    <a:pt x="45" y="122"/>
                    <a:pt x="45" y="122"/>
                    <a:pt x="45" y="122"/>
                  </a:cubicBezTo>
                  <a:cubicBezTo>
                    <a:pt x="47" y="122"/>
                    <a:pt x="49" y="121"/>
                    <a:pt x="51" y="119"/>
                  </a:cubicBezTo>
                  <a:cubicBezTo>
                    <a:pt x="51" y="118"/>
                    <a:pt x="51" y="118"/>
                    <a:pt x="51" y="118"/>
                  </a:cubicBezTo>
                  <a:cubicBezTo>
                    <a:pt x="48" y="118"/>
                    <a:pt x="46" y="119"/>
                    <a:pt x="44" y="121"/>
                  </a:cubicBezTo>
                  <a:close/>
                  <a:moveTo>
                    <a:pt x="45" y="184"/>
                  </a:moveTo>
                  <a:cubicBezTo>
                    <a:pt x="44" y="184"/>
                    <a:pt x="44" y="184"/>
                    <a:pt x="44" y="184"/>
                  </a:cubicBezTo>
                  <a:cubicBezTo>
                    <a:pt x="45" y="184"/>
                    <a:pt x="45" y="184"/>
                    <a:pt x="45" y="184"/>
                  </a:cubicBezTo>
                  <a:close/>
                  <a:moveTo>
                    <a:pt x="47" y="189"/>
                  </a:moveTo>
                  <a:cubicBezTo>
                    <a:pt x="46" y="189"/>
                    <a:pt x="46" y="189"/>
                    <a:pt x="46" y="189"/>
                  </a:cubicBezTo>
                  <a:cubicBezTo>
                    <a:pt x="46" y="190"/>
                    <a:pt x="46" y="190"/>
                    <a:pt x="46" y="190"/>
                  </a:cubicBezTo>
                  <a:cubicBezTo>
                    <a:pt x="50" y="190"/>
                    <a:pt x="50" y="190"/>
                    <a:pt x="50" y="190"/>
                  </a:cubicBezTo>
                  <a:cubicBezTo>
                    <a:pt x="52" y="190"/>
                    <a:pt x="52" y="190"/>
                    <a:pt x="52" y="190"/>
                  </a:cubicBezTo>
                  <a:cubicBezTo>
                    <a:pt x="52" y="190"/>
                    <a:pt x="52" y="190"/>
                    <a:pt x="52" y="190"/>
                  </a:cubicBezTo>
                  <a:cubicBezTo>
                    <a:pt x="52" y="189"/>
                    <a:pt x="50" y="189"/>
                    <a:pt x="47" y="189"/>
                  </a:cubicBezTo>
                  <a:close/>
                  <a:moveTo>
                    <a:pt x="53" y="184"/>
                  </a:moveTo>
                  <a:cubicBezTo>
                    <a:pt x="54" y="186"/>
                    <a:pt x="56" y="187"/>
                    <a:pt x="58" y="187"/>
                  </a:cubicBezTo>
                  <a:cubicBezTo>
                    <a:pt x="58" y="187"/>
                    <a:pt x="58" y="187"/>
                    <a:pt x="58" y="187"/>
                  </a:cubicBezTo>
                  <a:cubicBezTo>
                    <a:pt x="59" y="186"/>
                    <a:pt x="59" y="186"/>
                    <a:pt x="59" y="186"/>
                  </a:cubicBezTo>
                  <a:cubicBezTo>
                    <a:pt x="59" y="184"/>
                    <a:pt x="58" y="183"/>
                    <a:pt x="57" y="182"/>
                  </a:cubicBezTo>
                  <a:cubicBezTo>
                    <a:pt x="56" y="182"/>
                    <a:pt x="56" y="182"/>
                    <a:pt x="56" y="182"/>
                  </a:cubicBezTo>
                  <a:cubicBezTo>
                    <a:pt x="54" y="182"/>
                    <a:pt x="53" y="183"/>
                    <a:pt x="53" y="184"/>
                  </a:cubicBezTo>
                  <a:close/>
                  <a:moveTo>
                    <a:pt x="55" y="127"/>
                  </a:moveTo>
                  <a:cubicBezTo>
                    <a:pt x="55" y="128"/>
                    <a:pt x="55" y="128"/>
                    <a:pt x="55" y="128"/>
                  </a:cubicBezTo>
                  <a:cubicBezTo>
                    <a:pt x="55" y="128"/>
                    <a:pt x="55" y="128"/>
                    <a:pt x="55" y="128"/>
                  </a:cubicBezTo>
                  <a:cubicBezTo>
                    <a:pt x="59" y="126"/>
                    <a:pt x="62" y="125"/>
                    <a:pt x="64" y="122"/>
                  </a:cubicBezTo>
                  <a:cubicBezTo>
                    <a:pt x="64" y="122"/>
                    <a:pt x="64" y="122"/>
                    <a:pt x="64" y="122"/>
                  </a:cubicBezTo>
                  <a:cubicBezTo>
                    <a:pt x="58" y="124"/>
                    <a:pt x="55" y="126"/>
                    <a:pt x="55" y="127"/>
                  </a:cubicBezTo>
                  <a:close/>
                  <a:moveTo>
                    <a:pt x="56" y="194"/>
                  </a:moveTo>
                  <a:cubicBezTo>
                    <a:pt x="55" y="194"/>
                    <a:pt x="55" y="194"/>
                    <a:pt x="55" y="194"/>
                  </a:cubicBezTo>
                  <a:cubicBezTo>
                    <a:pt x="55" y="195"/>
                    <a:pt x="55" y="195"/>
                    <a:pt x="55" y="195"/>
                  </a:cubicBezTo>
                  <a:cubicBezTo>
                    <a:pt x="55" y="196"/>
                    <a:pt x="55" y="196"/>
                    <a:pt x="55" y="196"/>
                  </a:cubicBezTo>
                  <a:cubicBezTo>
                    <a:pt x="57" y="196"/>
                    <a:pt x="57" y="196"/>
                    <a:pt x="57" y="196"/>
                  </a:cubicBezTo>
                  <a:cubicBezTo>
                    <a:pt x="58" y="195"/>
                    <a:pt x="58" y="195"/>
                    <a:pt x="58" y="195"/>
                  </a:cubicBezTo>
                  <a:cubicBezTo>
                    <a:pt x="58" y="194"/>
                    <a:pt x="57" y="194"/>
                    <a:pt x="56" y="194"/>
                  </a:cubicBezTo>
                  <a:close/>
                  <a:moveTo>
                    <a:pt x="62" y="181"/>
                  </a:moveTo>
                  <a:cubicBezTo>
                    <a:pt x="62" y="181"/>
                    <a:pt x="62" y="181"/>
                    <a:pt x="62" y="181"/>
                  </a:cubicBezTo>
                  <a:cubicBezTo>
                    <a:pt x="62" y="181"/>
                    <a:pt x="62" y="181"/>
                    <a:pt x="62" y="181"/>
                  </a:cubicBezTo>
                  <a:cubicBezTo>
                    <a:pt x="63" y="182"/>
                    <a:pt x="63" y="182"/>
                    <a:pt x="63" y="182"/>
                  </a:cubicBezTo>
                  <a:cubicBezTo>
                    <a:pt x="63" y="182"/>
                    <a:pt x="63" y="182"/>
                    <a:pt x="63" y="182"/>
                  </a:cubicBezTo>
                  <a:cubicBezTo>
                    <a:pt x="63" y="181"/>
                    <a:pt x="63" y="181"/>
                    <a:pt x="63" y="181"/>
                  </a:cubicBezTo>
                  <a:lnTo>
                    <a:pt x="62" y="181"/>
                  </a:lnTo>
                  <a:close/>
                  <a:moveTo>
                    <a:pt x="75" y="121"/>
                  </a:moveTo>
                  <a:cubicBezTo>
                    <a:pt x="76" y="124"/>
                    <a:pt x="78" y="126"/>
                    <a:pt x="79" y="126"/>
                  </a:cubicBezTo>
                  <a:cubicBezTo>
                    <a:pt x="79" y="126"/>
                    <a:pt x="79" y="126"/>
                    <a:pt x="79" y="126"/>
                  </a:cubicBezTo>
                  <a:cubicBezTo>
                    <a:pt x="79" y="125"/>
                    <a:pt x="79" y="125"/>
                    <a:pt x="79" y="125"/>
                  </a:cubicBezTo>
                  <a:cubicBezTo>
                    <a:pt x="79" y="122"/>
                    <a:pt x="78" y="120"/>
                    <a:pt x="76" y="120"/>
                  </a:cubicBezTo>
                  <a:cubicBezTo>
                    <a:pt x="75" y="120"/>
                    <a:pt x="75" y="120"/>
                    <a:pt x="75" y="121"/>
                  </a:cubicBezTo>
                  <a:close/>
                  <a:moveTo>
                    <a:pt x="85" y="134"/>
                  </a:moveTo>
                  <a:cubicBezTo>
                    <a:pt x="84" y="134"/>
                    <a:pt x="84" y="134"/>
                    <a:pt x="84" y="134"/>
                  </a:cubicBezTo>
                  <a:cubicBezTo>
                    <a:pt x="84" y="135"/>
                    <a:pt x="84" y="135"/>
                    <a:pt x="84" y="135"/>
                  </a:cubicBezTo>
                  <a:cubicBezTo>
                    <a:pt x="86" y="141"/>
                    <a:pt x="89" y="148"/>
                    <a:pt x="93" y="156"/>
                  </a:cubicBezTo>
                  <a:cubicBezTo>
                    <a:pt x="95" y="156"/>
                    <a:pt x="95" y="156"/>
                    <a:pt x="95" y="156"/>
                  </a:cubicBezTo>
                  <a:cubicBezTo>
                    <a:pt x="95" y="155"/>
                    <a:pt x="95" y="155"/>
                    <a:pt x="95" y="155"/>
                  </a:cubicBezTo>
                  <a:cubicBezTo>
                    <a:pt x="95" y="152"/>
                    <a:pt x="91" y="145"/>
                    <a:pt x="85" y="134"/>
                  </a:cubicBezTo>
                  <a:close/>
                  <a:moveTo>
                    <a:pt x="88" y="103"/>
                  </a:moveTo>
                  <a:cubicBezTo>
                    <a:pt x="88" y="103"/>
                    <a:pt x="88" y="103"/>
                    <a:pt x="88" y="103"/>
                  </a:cubicBezTo>
                  <a:cubicBezTo>
                    <a:pt x="89" y="103"/>
                    <a:pt x="89" y="103"/>
                    <a:pt x="89" y="103"/>
                  </a:cubicBezTo>
                  <a:cubicBezTo>
                    <a:pt x="95" y="102"/>
                    <a:pt x="103" y="97"/>
                    <a:pt x="113" y="89"/>
                  </a:cubicBezTo>
                  <a:cubicBezTo>
                    <a:pt x="113" y="88"/>
                    <a:pt x="113" y="88"/>
                    <a:pt x="113" y="88"/>
                  </a:cubicBezTo>
                  <a:cubicBezTo>
                    <a:pt x="113" y="88"/>
                    <a:pt x="113" y="88"/>
                    <a:pt x="113" y="88"/>
                  </a:cubicBezTo>
                  <a:cubicBezTo>
                    <a:pt x="104" y="91"/>
                    <a:pt x="96" y="96"/>
                    <a:pt x="88" y="103"/>
                  </a:cubicBezTo>
                  <a:close/>
                  <a:moveTo>
                    <a:pt x="89" y="91"/>
                  </a:moveTo>
                  <a:cubicBezTo>
                    <a:pt x="89" y="92"/>
                    <a:pt x="89" y="92"/>
                    <a:pt x="89" y="92"/>
                  </a:cubicBezTo>
                  <a:cubicBezTo>
                    <a:pt x="89" y="92"/>
                    <a:pt x="89" y="92"/>
                    <a:pt x="89" y="92"/>
                  </a:cubicBezTo>
                  <a:cubicBezTo>
                    <a:pt x="90" y="92"/>
                    <a:pt x="92" y="90"/>
                    <a:pt x="97" y="87"/>
                  </a:cubicBezTo>
                  <a:cubicBezTo>
                    <a:pt x="99" y="87"/>
                    <a:pt x="99" y="86"/>
                    <a:pt x="99" y="85"/>
                  </a:cubicBezTo>
                  <a:cubicBezTo>
                    <a:pt x="99" y="84"/>
                    <a:pt x="99" y="84"/>
                    <a:pt x="99" y="84"/>
                  </a:cubicBezTo>
                  <a:cubicBezTo>
                    <a:pt x="98" y="84"/>
                    <a:pt x="98" y="84"/>
                    <a:pt x="98" y="84"/>
                  </a:cubicBezTo>
                  <a:cubicBezTo>
                    <a:pt x="96" y="84"/>
                    <a:pt x="93" y="87"/>
                    <a:pt x="89" y="91"/>
                  </a:cubicBezTo>
                  <a:close/>
                  <a:moveTo>
                    <a:pt x="91" y="80"/>
                  </a:moveTo>
                  <a:cubicBezTo>
                    <a:pt x="92" y="81"/>
                    <a:pt x="92" y="81"/>
                    <a:pt x="92" y="81"/>
                  </a:cubicBezTo>
                  <a:cubicBezTo>
                    <a:pt x="93" y="81"/>
                    <a:pt x="93" y="81"/>
                    <a:pt x="93" y="81"/>
                  </a:cubicBezTo>
                  <a:cubicBezTo>
                    <a:pt x="94" y="81"/>
                    <a:pt x="95" y="80"/>
                    <a:pt x="95" y="80"/>
                  </a:cubicBezTo>
                  <a:cubicBezTo>
                    <a:pt x="95" y="79"/>
                    <a:pt x="95" y="79"/>
                    <a:pt x="95" y="79"/>
                  </a:cubicBezTo>
                  <a:cubicBezTo>
                    <a:pt x="94" y="79"/>
                    <a:pt x="94" y="79"/>
                    <a:pt x="94" y="79"/>
                  </a:cubicBezTo>
                  <a:cubicBezTo>
                    <a:pt x="92" y="79"/>
                    <a:pt x="92" y="79"/>
                    <a:pt x="91" y="80"/>
                  </a:cubicBezTo>
                  <a:close/>
                  <a:moveTo>
                    <a:pt x="92" y="74"/>
                  </a:moveTo>
                  <a:cubicBezTo>
                    <a:pt x="92" y="76"/>
                    <a:pt x="93" y="77"/>
                    <a:pt x="93" y="77"/>
                  </a:cubicBezTo>
                  <a:cubicBezTo>
                    <a:pt x="95" y="77"/>
                    <a:pt x="95" y="77"/>
                    <a:pt x="95" y="77"/>
                  </a:cubicBezTo>
                  <a:cubicBezTo>
                    <a:pt x="96" y="77"/>
                    <a:pt x="96" y="77"/>
                    <a:pt x="96" y="76"/>
                  </a:cubicBezTo>
                  <a:cubicBezTo>
                    <a:pt x="95" y="73"/>
                    <a:pt x="95" y="73"/>
                    <a:pt x="95" y="73"/>
                  </a:cubicBezTo>
                  <a:cubicBezTo>
                    <a:pt x="96" y="69"/>
                    <a:pt x="96" y="69"/>
                    <a:pt x="96" y="69"/>
                  </a:cubicBezTo>
                  <a:cubicBezTo>
                    <a:pt x="96" y="68"/>
                    <a:pt x="96" y="68"/>
                    <a:pt x="96" y="68"/>
                  </a:cubicBezTo>
                  <a:cubicBezTo>
                    <a:pt x="95" y="68"/>
                    <a:pt x="95" y="68"/>
                    <a:pt x="95" y="68"/>
                  </a:cubicBezTo>
                  <a:cubicBezTo>
                    <a:pt x="93" y="69"/>
                    <a:pt x="92" y="71"/>
                    <a:pt x="92" y="74"/>
                  </a:cubicBezTo>
                  <a:close/>
                  <a:moveTo>
                    <a:pt x="96" y="159"/>
                  </a:moveTo>
                  <a:cubicBezTo>
                    <a:pt x="95" y="159"/>
                    <a:pt x="95" y="159"/>
                    <a:pt x="95" y="159"/>
                  </a:cubicBezTo>
                  <a:cubicBezTo>
                    <a:pt x="95" y="160"/>
                    <a:pt x="95" y="160"/>
                    <a:pt x="95" y="160"/>
                  </a:cubicBezTo>
                  <a:cubicBezTo>
                    <a:pt x="97" y="164"/>
                    <a:pt x="98" y="167"/>
                    <a:pt x="100" y="168"/>
                  </a:cubicBezTo>
                  <a:cubicBezTo>
                    <a:pt x="101" y="168"/>
                    <a:pt x="101" y="168"/>
                    <a:pt x="101" y="168"/>
                  </a:cubicBezTo>
                  <a:cubicBezTo>
                    <a:pt x="101" y="166"/>
                    <a:pt x="99" y="163"/>
                    <a:pt x="96" y="159"/>
                  </a:cubicBezTo>
                  <a:close/>
                  <a:moveTo>
                    <a:pt x="98" y="59"/>
                  </a:moveTo>
                  <a:cubicBezTo>
                    <a:pt x="97" y="59"/>
                    <a:pt x="97" y="59"/>
                    <a:pt x="97" y="59"/>
                  </a:cubicBezTo>
                  <a:cubicBezTo>
                    <a:pt x="97" y="60"/>
                    <a:pt x="97" y="60"/>
                    <a:pt x="97" y="60"/>
                  </a:cubicBezTo>
                  <a:cubicBezTo>
                    <a:pt x="97" y="61"/>
                    <a:pt x="97" y="61"/>
                    <a:pt x="97" y="61"/>
                  </a:cubicBezTo>
                  <a:cubicBezTo>
                    <a:pt x="98" y="61"/>
                    <a:pt x="98" y="61"/>
                    <a:pt x="98" y="61"/>
                  </a:cubicBezTo>
                  <a:cubicBezTo>
                    <a:pt x="99" y="60"/>
                    <a:pt x="99" y="60"/>
                    <a:pt x="99" y="60"/>
                  </a:cubicBezTo>
                  <a:cubicBezTo>
                    <a:pt x="99" y="60"/>
                    <a:pt x="99" y="60"/>
                    <a:pt x="99" y="60"/>
                  </a:cubicBezTo>
                  <a:lnTo>
                    <a:pt x="98" y="59"/>
                  </a:lnTo>
                  <a:close/>
                  <a:moveTo>
                    <a:pt x="98" y="144"/>
                  </a:moveTo>
                  <a:cubicBezTo>
                    <a:pt x="98" y="144"/>
                    <a:pt x="98" y="144"/>
                    <a:pt x="98" y="144"/>
                  </a:cubicBezTo>
                  <a:cubicBezTo>
                    <a:pt x="98" y="144"/>
                    <a:pt x="98" y="144"/>
                    <a:pt x="98" y="144"/>
                  </a:cubicBezTo>
                  <a:cubicBezTo>
                    <a:pt x="99" y="145"/>
                    <a:pt x="99" y="145"/>
                    <a:pt x="99" y="145"/>
                  </a:cubicBezTo>
                  <a:cubicBezTo>
                    <a:pt x="99" y="145"/>
                    <a:pt x="99" y="145"/>
                    <a:pt x="99" y="145"/>
                  </a:cubicBezTo>
                  <a:cubicBezTo>
                    <a:pt x="99" y="144"/>
                    <a:pt x="99" y="144"/>
                    <a:pt x="99" y="144"/>
                  </a:cubicBezTo>
                  <a:lnTo>
                    <a:pt x="98" y="144"/>
                  </a:lnTo>
                  <a:close/>
                  <a:moveTo>
                    <a:pt x="106" y="176"/>
                  </a:moveTo>
                  <a:cubicBezTo>
                    <a:pt x="106" y="177"/>
                    <a:pt x="106" y="177"/>
                    <a:pt x="106" y="177"/>
                  </a:cubicBezTo>
                  <a:cubicBezTo>
                    <a:pt x="107" y="178"/>
                    <a:pt x="107" y="178"/>
                    <a:pt x="107" y="178"/>
                  </a:cubicBezTo>
                  <a:cubicBezTo>
                    <a:pt x="109" y="178"/>
                    <a:pt x="109" y="178"/>
                    <a:pt x="109" y="178"/>
                  </a:cubicBezTo>
                  <a:cubicBezTo>
                    <a:pt x="110" y="177"/>
                    <a:pt x="110" y="177"/>
                    <a:pt x="110" y="177"/>
                  </a:cubicBezTo>
                  <a:cubicBezTo>
                    <a:pt x="109" y="176"/>
                    <a:pt x="108" y="175"/>
                    <a:pt x="107" y="175"/>
                  </a:cubicBezTo>
                  <a:cubicBezTo>
                    <a:pt x="106" y="175"/>
                    <a:pt x="106" y="176"/>
                    <a:pt x="106" y="176"/>
                  </a:cubicBezTo>
                  <a:close/>
                  <a:moveTo>
                    <a:pt x="116" y="76"/>
                  </a:moveTo>
                  <a:cubicBezTo>
                    <a:pt x="116" y="77"/>
                    <a:pt x="118" y="77"/>
                    <a:pt x="124" y="77"/>
                  </a:cubicBezTo>
                  <a:cubicBezTo>
                    <a:pt x="126" y="77"/>
                    <a:pt x="127" y="77"/>
                    <a:pt x="127" y="76"/>
                  </a:cubicBezTo>
                  <a:cubicBezTo>
                    <a:pt x="127" y="75"/>
                    <a:pt x="127" y="75"/>
                    <a:pt x="127" y="75"/>
                  </a:cubicBezTo>
                  <a:cubicBezTo>
                    <a:pt x="125" y="75"/>
                    <a:pt x="125" y="75"/>
                    <a:pt x="125" y="75"/>
                  </a:cubicBezTo>
                  <a:cubicBezTo>
                    <a:pt x="120" y="75"/>
                    <a:pt x="120" y="75"/>
                    <a:pt x="120" y="75"/>
                  </a:cubicBezTo>
                  <a:cubicBezTo>
                    <a:pt x="117" y="75"/>
                    <a:pt x="116" y="75"/>
                    <a:pt x="116" y="76"/>
                  </a:cubicBezTo>
                  <a:close/>
                  <a:moveTo>
                    <a:pt x="119" y="200"/>
                  </a:moveTo>
                  <a:cubicBezTo>
                    <a:pt x="119" y="200"/>
                    <a:pt x="119" y="200"/>
                    <a:pt x="119" y="200"/>
                  </a:cubicBezTo>
                  <a:cubicBezTo>
                    <a:pt x="120" y="200"/>
                    <a:pt x="120" y="200"/>
                    <a:pt x="120" y="200"/>
                  </a:cubicBezTo>
                  <a:cubicBezTo>
                    <a:pt x="126" y="200"/>
                    <a:pt x="126" y="200"/>
                    <a:pt x="126" y="200"/>
                  </a:cubicBezTo>
                  <a:cubicBezTo>
                    <a:pt x="132" y="200"/>
                    <a:pt x="132" y="200"/>
                    <a:pt x="132" y="200"/>
                  </a:cubicBezTo>
                  <a:cubicBezTo>
                    <a:pt x="133" y="200"/>
                    <a:pt x="133" y="200"/>
                    <a:pt x="133" y="200"/>
                  </a:cubicBezTo>
                  <a:cubicBezTo>
                    <a:pt x="133" y="199"/>
                    <a:pt x="133" y="199"/>
                    <a:pt x="133" y="199"/>
                  </a:cubicBezTo>
                  <a:cubicBezTo>
                    <a:pt x="133" y="199"/>
                    <a:pt x="133" y="199"/>
                    <a:pt x="133" y="199"/>
                  </a:cubicBezTo>
                  <a:cubicBezTo>
                    <a:pt x="132" y="199"/>
                    <a:pt x="132" y="199"/>
                    <a:pt x="132" y="199"/>
                  </a:cubicBezTo>
                  <a:cubicBezTo>
                    <a:pt x="122" y="199"/>
                    <a:pt x="122" y="199"/>
                    <a:pt x="122" y="199"/>
                  </a:cubicBezTo>
                  <a:cubicBezTo>
                    <a:pt x="120" y="199"/>
                    <a:pt x="119" y="199"/>
                    <a:pt x="119" y="200"/>
                  </a:cubicBezTo>
                  <a:close/>
                  <a:moveTo>
                    <a:pt x="121" y="186"/>
                  </a:moveTo>
                  <a:cubicBezTo>
                    <a:pt x="121" y="187"/>
                    <a:pt x="121" y="187"/>
                    <a:pt x="121" y="187"/>
                  </a:cubicBezTo>
                  <a:cubicBezTo>
                    <a:pt x="122" y="188"/>
                    <a:pt x="122" y="188"/>
                    <a:pt x="122" y="188"/>
                  </a:cubicBezTo>
                  <a:cubicBezTo>
                    <a:pt x="123" y="188"/>
                    <a:pt x="123" y="188"/>
                    <a:pt x="123" y="188"/>
                  </a:cubicBezTo>
                  <a:cubicBezTo>
                    <a:pt x="124" y="187"/>
                    <a:pt x="124" y="187"/>
                    <a:pt x="124" y="187"/>
                  </a:cubicBezTo>
                  <a:cubicBezTo>
                    <a:pt x="123" y="186"/>
                    <a:pt x="123" y="186"/>
                    <a:pt x="123" y="186"/>
                  </a:cubicBezTo>
                  <a:lnTo>
                    <a:pt x="121" y="186"/>
                  </a:lnTo>
                  <a:close/>
                  <a:moveTo>
                    <a:pt x="128" y="188"/>
                  </a:moveTo>
                  <a:cubicBezTo>
                    <a:pt x="126" y="188"/>
                    <a:pt x="126" y="188"/>
                    <a:pt x="126" y="188"/>
                  </a:cubicBezTo>
                  <a:cubicBezTo>
                    <a:pt x="126" y="188"/>
                    <a:pt x="126" y="188"/>
                    <a:pt x="126" y="188"/>
                  </a:cubicBezTo>
                  <a:cubicBezTo>
                    <a:pt x="127" y="189"/>
                    <a:pt x="127" y="189"/>
                    <a:pt x="127" y="189"/>
                  </a:cubicBezTo>
                  <a:cubicBezTo>
                    <a:pt x="128" y="189"/>
                    <a:pt x="128" y="189"/>
                    <a:pt x="128" y="189"/>
                  </a:cubicBezTo>
                  <a:lnTo>
                    <a:pt x="128" y="188"/>
                  </a:lnTo>
                  <a:close/>
                  <a:moveTo>
                    <a:pt x="137" y="183"/>
                  </a:moveTo>
                  <a:cubicBezTo>
                    <a:pt x="137" y="183"/>
                    <a:pt x="137" y="183"/>
                    <a:pt x="137" y="183"/>
                  </a:cubicBezTo>
                  <a:cubicBezTo>
                    <a:pt x="137" y="184"/>
                    <a:pt x="137" y="184"/>
                    <a:pt x="137" y="184"/>
                  </a:cubicBezTo>
                  <a:cubicBezTo>
                    <a:pt x="137" y="185"/>
                    <a:pt x="137" y="185"/>
                    <a:pt x="137" y="185"/>
                  </a:cubicBezTo>
                  <a:cubicBezTo>
                    <a:pt x="138" y="185"/>
                    <a:pt x="138" y="185"/>
                    <a:pt x="138" y="185"/>
                  </a:cubicBezTo>
                  <a:cubicBezTo>
                    <a:pt x="138" y="184"/>
                    <a:pt x="138" y="184"/>
                    <a:pt x="138" y="184"/>
                  </a:cubicBezTo>
                  <a:lnTo>
                    <a:pt x="137" y="183"/>
                  </a:lnTo>
                  <a:close/>
                  <a:moveTo>
                    <a:pt x="137" y="191"/>
                  </a:moveTo>
                  <a:cubicBezTo>
                    <a:pt x="137" y="196"/>
                    <a:pt x="137" y="196"/>
                    <a:pt x="137" y="196"/>
                  </a:cubicBezTo>
                  <a:cubicBezTo>
                    <a:pt x="138" y="196"/>
                    <a:pt x="138" y="196"/>
                    <a:pt x="138" y="196"/>
                  </a:cubicBezTo>
                  <a:cubicBezTo>
                    <a:pt x="138" y="196"/>
                    <a:pt x="139" y="194"/>
                    <a:pt x="139" y="190"/>
                  </a:cubicBezTo>
                  <a:cubicBezTo>
                    <a:pt x="139" y="189"/>
                    <a:pt x="139" y="189"/>
                    <a:pt x="139" y="189"/>
                  </a:cubicBezTo>
                  <a:cubicBezTo>
                    <a:pt x="138" y="189"/>
                    <a:pt x="137" y="190"/>
                    <a:pt x="137" y="19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9642" tIns="44821" rIns="89642" bIns="44821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30" name="Freeform 28"/>
            <p:cNvSpPr>
              <a:spLocks noEditPoints="1"/>
            </p:cNvSpPr>
            <p:nvPr/>
          </p:nvSpPr>
          <p:spPr bwMode="auto">
            <a:xfrm>
              <a:off x="5791201" y="3505201"/>
              <a:ext cx="26988" cy="144463"/>
            </a:xfrm>
            <a:custGeom>
              <a:avLst/>
              <a:gdLst>
                <a:gd name="T0" fmla="*/ 34 w 35"/>
                <a:gd name="T1" fmla="*/ 169 h 187"/>
                <a:gd name="T2" fmla="*/ 24 w 35"/>
                <a:gd name="T3" fmla="*/ 186 h 187"/>
                <a:gd name="T4" fmla="*/ 14 w 35"/>
                <a:gd name="T5" fmla="*/ 156 h 187"/>
                <a:gd name="T6" fmla="*/ 33 w 35"/>
                <a:gd name="T7" fmla="*/ 25 h 187"/>
                <a:gd name="T8" fmla="*/ 32 w 35"/>
                <a:gd name="T9" fmla="*/ 93 h 187"/>
                <a:gd name="T10" fmla="*/ 33 w 35"/>
                <a:gd name="T11" fmla="*/ 112 h 187"/>
                <a:gd name="T12" fmla="*/ 19 w 35"/>
                <a:gd name="T13" fmla="*/ 125 h 187"/>
                <a:gd name="T14" fmla="*/ 11 w 35"/>
                <a:gd name="T15" fmla="*/ 129 h 187"/>
                <a:gd name="T16" fmla="*/ 14 w 35"/>
                <a:gd name="T17" fmla="*/ 125 h 187"/>
                <a:gd name="T18" fmla="*/ 15 w 35"/>
                <a:gd name="T19" fmla="*/ 116 h 187"/>
                <a:gd name="T20" fmla="*/ 5 w 35"/>
                <a:gd name="T21" fmla="*/ 25 h 187"/>
                <a:gd name="T22" fmla="*/ 9 w 35"/>
                <a:gd name="T23" fmla="*/ 4 h 187"/>
                <a:gd name="T24" fmla="*/ 20 w 35"/>
                <a:gd name="T25" fmla="*/ 0 h 187"/>
                <a:gd name="T26" fmla="*/ 9 w 35"/>
                <a:gd name="T27" fmla="*/ 168 h 187"/>
                <a:gd name="T28" fmla="*/ 9 w 35"/>
                <a:gd name="T29" fmla="*/ 27 h 187"/>
                <a:gd name="T30" fmla="*/ 10 w 35"/>
                <a:gd name="T31" fmla="*/ 32 h 187"/>
                <a:gd name="T32" fmla="*/ 9 w 35"/>
                <a:gd name="T33" fmla="*/ 35 h 187"/>
                <a:gd name="T34" fmla="*/ 12 w 35"/>
                <a:gd name="T35" fmla="*/ 42 h 187"/>
                <a:gd name="T36" fmla="*/ 10 w 35"/>
                <a:gd name="T37" fmla="*/ 54 h 187"/>
                <a:gd name="T38" fmla="*/ 11 w 35"/>
                <a:gd name="T39" fmla="*/ 53 h 187"/>
                <a:gd name="T40" fmla="*/ 12 w 35"/>
                <a:gd name="T41" fmla="*/ 6 h 187"/>
                <a:gd name="T42" fmla="*/ 14 w 35"/>
                <a:gd name="T43" fmla="*/ 6 h 187"/>
                <a:gd name="T44" fmla="*/ 12 w 35"/>
                <a:gd name="T45" fmla="*/ 100 h 187"/>
                <a:gd name="T46" fmla="*/ 16 w 35"/>
                <a:gd name="T47" fmla="*/ 96 h 187"/>
                <a:gd name="T48" fmla="*/ 13 w 35"/>
                <a:gd name="T49" fmla="*/ 86 h 187"/>
                <a:gd name="T50" fmla="*/ 16 w 35"/>
                <a:gd name="T51" fmla="*/ 106 h 187"/>
                <a:gd name="T52" fmla="*/ 16 w 35"/>
                <a:gd name="T53" fmla="*/ 167 h 187"/>
                <a:gd name="T54" fmla="*/ 20 w 35"/>
                <a:gd name="T55" fmla="*/ 166 h 187"/>
                <a:gd name="T56" fmla="*/ 17 w 35"/>
                <a:gd name="T57" fmla="*/ 57 h 187"/>
                <a:gd name="T58" fmla="*/ 18 w 35"/>
                <a:gd name="T59" fmla="*/ 57 h 187"/>
                <a:gd name="T60" fmla="*/ 17 w 35"/>
                <a:gd name="T61" fmla="*/ 71 h 187"/>
                <a:gd name="T62" fmla="*/ 17 w 35"/>
                <a:gd name="T63" fmla="*/ 70 h 187"/>
                <a:gd name="T64" fmla="*/ 23 w 35"/>
                <a:gd name="T65" fmla="*/ 163 h 187"/>
                <a:gd name="T66" fmla="*/ 20 w 35"/>
                <a:gd name="T67" fmla="*/ 95 h 187"/>
                <a:gd name="T68" fmla="*/ 21 w 35"/>
                <a:gd name="T69" fmla="*/ 96 h 187"/>
                <a:gd name="T70" fmla="*/ 19 w 35"/>
                <a:gd name="T71" fmla="*/ 172 h 187"/>
                <a:gd name="T72" fmla="*/ 21 w 35"/>
                <a:gd name="T73" fmla="*/ 172 h 187"/>
                <a:gd name="T74" fmla="*/ 22 w 35"/>
                <a:gd name="T75" fmla="*/ 20 h 187"/>
                <a:gd name="T76" fmla="*/ 21 w 35"/>
                <a:gd name="T77" fmla="*/ 36 h 187"/>
                <a:gd name="T78" fmla="*/ 24 w 35"/>
                <a:gd name="T79" fmla="*/ 28 h 187"/>
                <a:gd name="T80" fmla="*/ 22 w 35"/>
                <a:gd name="T81" fmla="*/ 17 h 187"/>
                <a:gd name="T82" fmla="*/ 23 w 35"/>
                <a:gd name="T83" fmla="*/ 19 h 187"/>
                <a:gd name="T84" fmla="*/ 25 w 35"/>
                <a:gd name="T85" fmla="*/ 112 h 187"/>
                <a:gd name="T86" fmla="*/ 29 w 35"/>
                <a:gd name="T87" fmla="*/ 107 h 187"/>
                <a:gd name="T88" fmla="*/ 25 w 35"/>
                <a:gd name="T89" fmla="*/ 51 h 187"/>
                <a:gd name="T90" fmla="*/ 27 w 35"/>
                <a:gd name="T91" fmla="*/ 49 h 187"/>
                <a:gd name="T92" fmla="*/ 26 w 35"/>
                <a:gd name="T93" fmla="*/ 11 h 187"/>
                <a:gd name="T94" fmla="*/ 30 w 35"/>
                <a:gd name="T95" fmla="*/ 10 h 187"/>
                <a:gd name="T96" fmla="*/ 27 w 35"/>
                <a:gd name="T97" fmla="*/ 62 h 187"/>
                <a:gd name="T98" fmla="*/ 28 w 35"/>
                <a:gd name="T99" fmla="*/ 63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35" h="187">
                  <a:moveTo>
                    <a:pt x="14" y="156"/>
                  </a:moveTo>
                  <a:cubicBezTo>
                    <a:pt x="20" y="154"/>
                    <a:pt x="20" y="154"/>
                    <a:pt x="20" y="154"/>
                  </a:cubicBezTo>
                  <a:cubicBezTo>
                    <a:pt x="23" y="156"/>
                    <a:pt x="28" y="160"/>
                    <a:pt x="34" y="168"/>
                  </a:cubicBezTo>
                  <a:cubicBezTo>
                    <a:pt x="34" y="169"/>
                    <a:pt x="34" y="169"/>
                    <a:pt x="34" y="169"/>
                  </a:cubicBezTo>
                  <a:cubicBezTo>
                    <a:pt x="34" y="171"/>
                    <a:pt x="29" y="176"/>
                    <a:pt x="19" y="184"/>
                  </a:cubicBezTo>
                  <a:cubicBezTo>
                    <a:pt x="19" y="184"/>
                    <a:pt x="19" y="184"/>
                    <a:pt x="19" y="184"/>
                  </a:cubicBezTo>
                  <a:cubicBezTo>
                    <a:pt x="24" y="185"/>
                    <a:pt x="24" y="185"/>
                    <a:pt x="24" y="185"/>
                  </a:cubicBezTo>
                  <a:cubicBezTo>
                    <a:pt x="24" y="186"/>
                    <a:pt x="24" y="186"/>
                    <a:pt x="24" y="186"/>
                  </a:cubicBezTo>
                  <a:cubicBezTo>
                    <a:pt x="19" y="187"/>
                    <a:pt x="19" y="187"/>
                    <a:pt x="19" y="187"/>
                  </a:cubicBezTo>
                  <a:cubicBezTo>
                    <a:pt x="15" y="187"/>
                    <a:pt x="9" y="184"/>
                    <a:pt x="3" y="179"/>
                  </a:cubicBezTo>
                  <a:cubicBezTo>
                    <a:pt x="1" y="176"/>
                    <a:pt x="0" y="174"/>
                    <a:pt x="0" y="172"/>
                  </a:cubicBezTo>
                  <a:cubicBezTo>
                    <a:pt x="0" y="164"/>
                    <a:pt x="5" y="159"/>
                    <a:pt x="14" y="156"/>
                  </a:cubicBezTo>
                  <a:close/>
                  <a:moveTo>
                    <a:pt x="20" y="0"/>
                  </a:moveTo>
                  <a:cubicBezTo>
                    <a:pt x="22" y="0"/>
                    <a:pt x="22" y="0"/>
                    <a:pt x="22" y="0"/>
                  </a:cubicBezTo>
                  <a:cubicBezTo>
                    <a:pt x="26" y="0"/>
                    <a:pt x="30" y="2"/>
                    <a:pt x="34" y="6"/>
                  </a:cubicBezTo>
                  <a:cubicBezTo>
                    <a:pt x="33" y="25"/>
                    <a:pt x="33" y="25"/>
                    <a:pt x="33" y="25"/>
                  </a:cubicBezTo>
                  <a:cubicBezTo>
                    <a:pt x="33" y="27"/>
                    <a:pt x="33" y="27"/>
                    <a:pt x="33" y="27"/>
                  </a:cubicBezTo>
                  <a:cubicBezTo>
                    <a:pt x="35" y="61"/>
                    <a:pt x="35" y="61"/>
                    <a:pt x="35" y="61"/>
                  </a:cubicBezTo>
                  <a:cubicBezTo>
                    <a:pt x="35" y="72"/>
                    <a:pt x="34" y="81"/>
                    <a:pt x="32" y="89"/>
                  </a:cubicBezTo>
                  <a:cubicBezTo>
                    <a:pt x="32" y="93"/>
                    <a:pt x="32" y="93"/>
                    <a:pt x="32" y="93"/>
                  </a:cubicBezTo>
                  <a:cubicBezTo>
                    <a:pt x="32" y="96"/>
                    <a:pt x="32" y="96"/>
                    <a:pt x="32" y="96"/>
                  </a:cubicBezTo>
                  <a:cubicBezTo>
                    <a:pt x="31" y="101"/>
                    <a:pt x="31" y="101"/>
                    <a:pt x="31" y="101"/>
                  </a:cubicBezTo>
                  <a:cubicBezTo>
                    <a:pt x="31" y="105"/>
                    <a:pt x="31" y="105"/>
                    <a:pt x="31" y="105"/>
                  </a:cubicBezTo>
                  <a:cubicBezTo>
                    <a:pt x="31" y="108"/>
                    <a:pt x="32" y="111"/>
                    <a:pt x="33" y="112"/>
                  </a:cubicBezTo>
                  <a:cubicBezTo>
                    <a:pt x="32" y="117"/>
                    <a:pt x="31" y="119"/>
                    <a:pt x="31" y="119"/>
                  </a:cubicBezTo>
                  <a:cubicBezTo>
                    <a:pt x="30" y="118"/>
                    <a:pt x="29" y="118"/>
                    <a:pt x="28" y="118"/>
                  </a:cubicBezTo>
                  <a:cubicBezTo>
                    <a:pt x="22" y="122"/>
                    <a:pt x="18" y="124"/>
                    <a:pt x="18" y="124"/>
                  </a:cubicBezTo>
                  <a:cubicBezTo>
                    <a:pt x="19" y="125"/>
                    <a:pt x="19" y="125"/>
                    <a:pt x="19" y="125"/>
                  </a:cubicBezTo>
                  <a:cubicBezTo>
                    <a:pt x="26" y="124"/>
                    <a:pt x="30" y="123"/>
                    <a:pt x="30" y="122"/>
                  </a:cubicBezTo>
                  <a:cubicBezTo>
                    <a:pt x="31" y="122"/>
                    <a:pt x="31" y="122"/>
                    <a:pt x="31" y="122"/>
                  </a:cubicBezTo>
                  <a:cubicBezTo>
                    <a:pt x="33" y="123"/>
                    <a:pt x="33" y="123"/>
                    <a:pt x="33" y="123"/>
                  </a:cubicBezTo>
                  <a:cubicBezTo>
                    <a:pt x="33" y="126"/>
                    <a:pt x="25" y="128"/>
                    <a:pt x="11" y="129"/>
                  </a:cubicBezTo>
                  <a:cubicBezTo>
                    <a:pt x="10" y="129"/>
                    <a:pt x="10" y="129"/>
                    <a:pt x="9" y="128"/>
                  </a:cubicBezTo>
                  <a:cubicBezTo>
                    <a:pt x="9" y="127"/>
                    <a:pt x="10" y="126"/>
                    <a:pt x="13" y="126"/>
                  </a:cubicBezTo>
                  <a:cubicBezTo>
                    <a:pt x="14" y="126"/>
                    <a:pt x="14" y="126"/>
                    <a:pt x="14" y="126"/>
                  </a:cubicBezTo>
                  <a:cubicBezTo>
                    <a:pt x="14" y="125"/>
                    <a:pt x="14" y="125"/>
                    <a:pt x="14" y="125"/>
                  </a:cubicBezTo>
                  <a:cubicBezTo>
                    <a:pt x="14" y="125"/>
                    <a:pt x="13" y="124"/>
                    <a:pt x="10" y="123"/>
                  </a:cubicBezTo>
                  <a:cubicBezTo>
                    <a:pt x="10" y="121"/>
                    <a:pt x="10" y="121"/>
                    <a:pt x="10" y="121"/>
                  </a:cubicBezTo>
                  <a:cubicBezTo>
                    <a:pt x="10" y="121"/>
                    <a:pt x="11" y="120"/>
                    <a:pt x="14" y="119"/>
                  </a:cubicBezTo>
                  <a:cubicBezTo>
                    <a:pt x="14" y="118"/>
                    <a:pt x="15" y="117"/>
                    <a:pt x="15" y="116"/>
                  </a:cubicBezTo>
                  <a:cubicBezTo>
                    <a:pt x="15" y="116"/>
                    <a:pt x="15" y="116"/>
                    <a:pt x="15" y="116"/>
                  </a:cubicBezTo>
                  <a:cubicBezTo>
                    <a:pt x="15" y="115"/>
                    <a:pt x="13" y="114"/>
                    <a:pt x="9" y="114"/>
                  </a:cubicBezTo>
                  <a:cubicBezTo>
                    <a:pt x="8" y="114"/>
                    <a:pt x="7" y="93"/>
                    <a:pt x="6" y="51"/>
                  </a:cubicBezTo>
                  <a:cubicBezTo>
                    <a:pt x="5" y="46"/>
                    <a:pt x="5" y="37"/>
                    <a:pt x="5" y="25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15"/>
                    <a:pt x="7" y="12"/>
                    <a:pt x="9" y="11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7" y="5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1"/>
                    <a:pt x="13" y="0"/>
                    <a:pt x="20" y="0"/>
                  </a:cubicBezTo>
                  <a:close/>
                  <a:moveTo>
                    <a:pt x="8" y="169"/>
                  </a:moveTo>
                  <a:cubicBezTo>
                    <a:pt x="9" y="170"/>
                    <a:pt x="9" y="170"/>
                    <a:pt x="9" y="170"/>
                  </a:cubicBezTo>
                  <a:cubicBezTo>
                    <a:pt x="9" y="170"/>
                    <a:pt x="9" y="170"/>
                    <a:pt x="9" y="170"/>
                  </a:cubicBezTo>
                  <a:cubicBezTo>
                    <a:pt x="9" y="168"/>
                    <a:pt x="9" y="168"/>
                    <a:pt x="9" y="168"/>
                  </a:cubicBezTo>
                  <a:cubicBezTo>
                    <a:pt x="9" y="167"/>
                    <a:pt x="9" y="167"/>
                    <a:pt x="9" y="167"/>
                  </a:cubicBezTo>
                  <a:cubicBezTo>
                    <a:pt x="8" y="167"/>
                    <a:pt x="8" y="168"/>
                    <a:pt x="8" y="169"/>
                  </a:cubicBezTo>
                  <a:close/>
                  <a:moveTo>
                    <a:pt x="9" y="27"/>
                  </a:moveTo>
                  <a:cubicBezTo>
                    <a:pt x="9" y="27"/>
                    <a:pt x="9" y="27"/>
                    <a:pt x="9" y="27"/>
                  </a:cubicBezTo>
                  <a:cubicBezTo>
                    <a:pt x="9" y="29"/>
                    <a:pt x="9" y="29"/>
                    <a:pt x="9" y="29"/>
                  </a:cubicBezTo>
                  <a:cubicBezTo>
                    <a:pt x="9" y="32"/>
                    <a:pt x="9" y="32"/>
                    <a:pt x="9" y="32"/>
                  </a:cubicBezTo>
                  <a:cubicBezTo>
                    <a:pt x="10" y="32"/>
                    <a:pt x="10" y="32"/>
                    <a:pt x="10" y="32"/>
                  </a:cubicBezTo>
                  <a:cubicBezTo>
                    <a:pt x="10" y="32"/>
                    <a:pt x="10" y="32"/>
                    <a:pt x="10" y="32"/>
                  </a:cubicBezTo>
                  <a:cubicBezTo>
                    <a:pt x="10" y="29"/>
                    <a:pt x="10" y="29"/>
                    <a:pt x="10" y="29"/>
                  </a:cubicBezTo>
                  <a:cubicBezTo>
                    <a:pt x="10" y="28"/>
                    <a:pt x="10" y="27"/>
                    <a:pt x="9" y="27"/>
                  </a:cubicBezTo>
                  <a:close/>
                  <a:moveTo>
                    <a:pt x="10" y="35"/>
                  </a:moveTo>
                  <a:cubicBezTo>
                    <a:pt x="9" y="35"/>
                    <a:pt x="9" y="35"/>
                    <a:pt x="9" y="35"/>
                  </a:cubicBezTo>
                  <a:cubicBezTo>
                    <a:pt x="9" y="48"/>
                    <a:pt x="9" y="48"/>
                    <a:pt x="9" y="48"/>
                  </a:cubicBezTo>
                  <a:cubicBezTo>
                    <a:pt x="10" y="50"/>
                    <a:pt x="10" y="50"/>
                    <a:pt x="10" y="50"/>
                  </a:cubicBezTo>
                  <a:cubicBezTo>
                    <a:pt x="11" y="50"/>
                    <a:pt x="11" y="50"/>
                    <a:pt x="11" y="50"/>
                  </a:cubicBezTo>
                  <a:cubicBezTo>
                    <a:pt x="11" y="49"/>
                    <a:pt x="12" y="46"/>
                    <a:pt x="12" y="42"/>
                  </a:cubicBezTo>
                  <a:cubicBezTo>
                    <a:pt x="10" y="36"/>
                    <a:pt x="10" y="36"/>
                    <a:pt x="10" y="36"/>
                  </a:cubicBezTo>
                  <a:lnTo>
                    <a:pt x="10" y="35"/>
                  </a:lnTo>
                  <a:close/>
                  <a:moveTo>
                    <a:pt x="10" y="53"/>
                  </a:moveTo>
                  <a:cubicBezTo>
                    <a:pt x="10" y="54"/>
                    <a:pt x="10" y="54"/>
                    <a:pt x="10" y="54"/>
                  </a:cubicBezTo>
                  <a:cubicBezTo>
                    <a:pt x="10" y="55"/>
                    <a:pt x="10" y="55"/>
                    <a:pt x="10" y="55"/>
                  </a:cubicBezTo>
                  <a:cubicBezTo>
                    <a:pt x="10" y="55"/>
                    <a:pt x="10" y="55"/>
                    <a:pt x="10" y="55"/>
                  </a:cubicBezTo>
                  <a:cubicBezTo>
                    <a:pt x="11" y="54"/>
                    <a:pt x="11" y="54"/>
                    <a:pt x="11" y="54"/>
                  </a:cubicBezTo>
                  <a:cubicBezTo>
                    <a:pt x="11" y="53"/>
                    <a:pt x="11" y="53"/>
                    <a:pt x="11" y="53"/>
                  </a:cubicBezTo>
                  <a:lnTo>
                    <a:pt x="10" y="53"/>
                  </a:lnTo>
                  <a:close/>
                  <a:moveTo>
                    <a:pt x="13" y="6"/>
                  </a:move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6"/>
                    <a:pt x="14" y="6"/>
                    <a:pt x="14" y="6"/>
                  </a:cubicBezTo>
                  <a:lnTo>
                    <a:pt x="13" y="6"/>
                  </a:lnTo>
                  <a:close/>
                  <a:moveTo>
                    <a:pt x="13" y="86"/>
                  </a:moveTo>
                  <a:cubicBezTo>
                    <a:pt x="13" y="88"/>
                    <a:pt x="13" y="88"/>
                    <a:pt x="13" y="88"/>
                  </a:cubicBezTo>
                  <a:cubicBezTo>
                    <a:pt x="12" y="100"/>
                    <a:pt x="12" y="100"/>
                    <a:pt x="12" y="100"/>
                  </a:cubicBezTo>
                  <a:cubicBezTo>
                    <a:pt x="12" y="103"/>
                    <a:pt x="13" y="104"/>
                    <a:pt x="13" y="104"/>
                  </a:cubicBezTo>
                  <a:cubicBezTo>
                    <a:pt x="16" y="102"/>
                    <a:pt x="17" y="100"/>
                    <a:pt x="17" y="98"/>
                  </a:cubicBezTo>
                  <a:cubicBezTo>
                    <a:pt x="17" y="97"/>
                    <a:pt x="17" y="97"/>
                    <a:pt x="17" y="97"/>
                  </a:cubicBezTo>
                  <a:cubicBezTo>
                    <a:pt x="17" y="97"/>
                    <a:pt x="17" y="96"/>
                    <a:pt x="16" y="96"/>
                  </a:cubicBezTo>
                  <a:cubicBezTo>
                    <a:pt x="15" y="96"/>
                    <a:pt x="15" y="93"/>
                    <a:pt x="14" y="89"/>
                  </a:cubicBezTo>
                  <a:cubicBezTo>
                    <a:pt x="14" y="88"/>
                    <a:pt x="14" y="88"/>
                    <a:pt x="14" y="88"/>
                  </a:cubicBezTo>
                  <a:cubicBezTo>
                    <a:pt x="14" y="87"/>
                    <a:pt x="14" y="87"/>
                    <a:pt x="14" y="87"/>
                  </a:cubicBezTo>
                  <a:cubicBezTo>
                    <a:pt x="14" y="87"/>
                    <a:pt x="14" y="86"/>
                    <a:pt x="13" y="86"/>
                  </a:cubicBezTo>
                  <a:close/>
                  <a:moveTo>
                    <a:pt x="14" y="108"/>
                  </a:moveTo>
                  <a:cubicBezTo>
                    <a:pt x="14" y="108"/>
                    <a:pt x="14" y="108"/>
                    <a:pt x="14" y="108"/>
                  </a:cubicBezTo>
                  <a:cubicBezTo>
                    <a:pt x="14" y="108"/>
                    <a:pt x="14" y="108"/>
                    <a:pt x="14" y="108"/>
                  </a:cubicBezTo>
                  <a:cubicBezTo>
                    <a:pt x="15" y="107"/>
                    <a:pt x="16" y="107"/>
                    <a:pt x="16" y="106"/>
                  </a:cubicBezTo>
                  <a:cubicBezTo>
                    <a:pt x="16" y="105"/>
                    <a:pt x="16" y="105"/>
                    <a:pt x="16" y="105"/>
                  </a:cubicBezTo>
                  <a:cubicBezTo>
                    <a:pt x="15" y="105"/>
                    <a:pt x="15" y="105"/>
                    <a:pt x="15" y="105"/>
                  </a:cubicBezTo>
                  <a:cubicBezTo>
                    <a:pt x="15" y="105"/>
                    <a:pt x="14" y="106"/>
                    <a:pt x="14" y="108"/>
                  </a:cubicBezTo>
                  <a:close/>
                  <a:moveTo>
                    <a:pt x="16" y="167"/>
                  </a:moveTo>
                  <a:cubicBezTo>
                    <a:pt x="16" y="168"/>
                    <a:pt x="16" y="168"/>
                    <a:pt x="16" y="168"/>
                  </a:cubicBezTo>
                  <a:cubicBezTo>
                    <a:pt x="17" y="168"/>
                    <a:pt x="17" y="168"/>
                    <a:pt x="17" y="168"/>
                  </a:cubicBezTo>
                  <a:cubicBezTo>
                    <a:pt x="19" y="168"/>
                    <a:pt x="20" y="167"/>
                    <a:pt x="20" y="167"/>
                  </a:cubicBezTo>
                  <a:cubicBezTo>
                    <a:pt x="20" y="166"/>
                    <a:pt x="20" y="166"/>
                    <a:pt x="20" y="166"/>
                  </a:cubicBezTo>
                  <a:cubicBezTo>
                    <a:pt x="18" y="166"/>
                    <a:pt x="18" y="166"/>
                    <a:pt x="18" y="166"/>
                  </a:cubicBezTo>
                  <a:cubicBezTo>
                    <a:pt x="16" y="166"/>
                    <a:pt x="16" y="167"/>
                    <a:pt x="16" y="167"/>
                  </a:cubicBezTo>
                  <a:close/>
                  <a:moveTo>
                    <a:pt x="17" y="56"/>
                  </a:moveTo>
                  <a:cubicBezTo>
                    <a:pt x="17" y="57"/>
                    <a:pt x="17" y="57"/>
                    <a:pt x="17" y="57"/>
                  </a:cubicBezTo>
                  <a:cubicBezTo>
                    <a:pt x="17" y="58"/>
                    <a:pt x="17" y="58"/>
                    <a:pt x="17" y="58"/>
                  </a:cubicBezTo>
                  <a:cubicBezTo>
                    <a:pt x="17" y="58"/>
                    <a:pt x="17" y="58"/>
                    <a:pt x="17" y="58"/>
                  </a:cubicBezTo>
                  <a:cubicBezTo>
                    <a:pt x="18" y="58"/>
                    <a:pt x="18" y="58"/>
                    <a:pt x="18" y="58"/>
                  </a:cubicBezTo>
                  <a:cubicBezTo>
                    <a:pt x="18" y="57"/>
                    <a:pt x="18" y="57"/>
                    <a:pt x="18" y="57"/>
                  </a:cubicBezTo>
                  <a:cubicBezTo>
                    <a:pt x="18" y="56"/>
                    <a:pt x="18" y="56"/>
                    <a:pt x="18" y="56"/>
                  </a:cubicBezTo>
                  <a:lnTo>
                    <a:pt x="17" y="56"/>
                  </a:lnTo>
                  <a:close/>
                  <a:moveTo>
                    <a:pt x="17" y="70"/>
                  </a:moveTo>
                  <a:cubicBezTo>
                    <a:pt x="17" y="71"/>
                    <a:pt x="17" y="71"/>
                    <a:pt x="17" y="71"/>
                  </a:cubicBezTo>
                  <a:cubicBezTo>
                    <a:pt x="18" y="71"/>
                    <a:pt x="18" y="71"/>
                    <a:pt x="18" y="71"/>
                  </a:cubicBezTo>
                  <a:cubicBezTo>
                    <a:pt x="18" y="71"/>
                    <a:pt x="19" y="69"/>
                    <a:pt x="19" y="66"/>
                  </a:cubicBezTo>
                  <a:cubicBezTo>
                    <a:pt x="19" y="61"/>
                    <a:pt x="19" y="61"/>
                    <a:pt x="19" y="61"/>
                  </a:cubicBezTo>
                  <a:cubicBezTo>
                    <a:pt x="18" y="61"/>
                    <a:pt x="17" y="64"/>
                    <a:pt x="17" y="70"/>
                  </a:cubicBezTo>
                  <a:close/>
                  <a:moveTo>
                    <a:pt x="18" y="161"/>
                  </a:moveTo>
                  <a:cubicBezTo>
                    <a:pt x="17" y="161"/>
                    <a:pt x="17" y="161"/>
                    <a:pt x="17" y="161"/>
                  </a:cubicBezTo>
                  <a:cubicBezTo>
                    <a:pt x="17" y="162"/>
                    <a:pt x="19" y="163"/>
                    <a:pt x="23" y="163"/>
                  </a:cubicBezTo>
                  <a:cubicBezTo>
                    <a:pt x="23" y="163"/>
                    <a:pt x="23" y="163"/>
                    <a:pt x="23" y="163"/>
                  </a:cubicBezTo>
                  <a:cubicBezTo>
                    <a:pt x="23" y="162"/>
                    <a:pt x="23" y="162"/>
                    <a:pt x="23" y="162"/>
                  </a:cubicBezTo>
                  <a:cubicBezTo>
                    <a:pt x="23" y="161"/>
                    <a:pt x="22" y="161"/>
                    <a:pt x="19" y="161"/>
                  </a:cubicBezTo>
                  <a:lnTo>
                    <a:pt x="18" y="161"/>
                  </a:lnTo>
                  <a:close/>
                  <a:moveTo>
                    <a:pt x="20" y="95"/>
                  </a:moveTo>
                  <a:cubicBezTo>
                    <a:pt x="19" y="96"/>
                    <a:pt x="19" y="96"/>
                    <a:pt x="19" y="96"/>
                  </a:cubicBezTo>
                  <a:cubicBezTo>
                    <a:pt x="19" y="98"/>
                    <a:pt x="19" y="98"/>
                    <a:pt x="19" y="98"/>
                  </a:cubicBezTo>
                  <a:cubicBezTo>
                    <a:pt x="20" y="98"/>
                    <a:pt x="20" y="98"/>
                    <a:pt x="20" y="98"/>
                  </a:cubicBezTo>
                  <a:cubicBezTo>
                    <a:pt x="21" y="96"/>
                    <a:pt x="21" y="96"/>
                    <a:pt x="21" y="96"/>
                  </a:cubicBezTo>
                  <a:cubicBezTo>
                    <a:pt x="21" y="95"/>
                    <a:pt x="21" y="95"/>
                    <a:pt x="21" y="95"/>
                  </a:cubicBezTo>
                  <a:lnTo>
                    <a:pt x="20" y="95"/>
                  </a:lnTo>
                  <a:close/>
                  <a:moveTo>
                    <a:pt x="20" y="171"/>
                  </a:moveTo>
                  <a:cubicBezTo>
                    <a:pt x="19" y="172"/>
                    <a:pt x="19" y="172"/>
                    <a:pt x="19" y="172"/>
                  </a:cubicBezTo>
                  <a:cubicBezTo>
                    <a:pt x="19" y="172"/>
                    <a:pt x="19" y="172"/>
                    <a:pt x="19" y="172"/>
                  </a:cubicBezTo>
                  <a:cubicBezTo>
                    <a:pt x="20" y="173"/>
                    <a:pt x="20" y="173"/>
                    <a:pt x="20" y="173"/>
                  </a:cubicBezTo>
                  <a:cubicBezTo>
                    <a:pt x="20" y="173"/>
                    <a:pt x="20" y="173"/>
                    <a:pt x="20" y="173"/>
                  </a:cubicBezTo>
                  <a:cubicBezTo>
                    <a:pt x="21" y="172"/>
                    <a:pt x="21" y="172"/>
                    <a:pt x="21" y="172"/>
                  </a:cubicBezTo>
                  <a:cubicBezTo>
                    <a:pt x="21" y="172"/>
                    <a:pt x="21" y="172"/>
                    <a:pt x="21" y="172"/>
                  </a:cubicBezTo>
                  <a:cubicBezTo>
                    <a:pt x="21" y="171"/>
                    <a:pt x="21" y="171"/>
                    <a:pt x="21" y="171"/>
                  </a:cubicBezTo>
                  <a:lnTo>
                    <a:pt x="20" y="171"/>
                  </a:lnTo>
                  <a:close/>
                  <a:moveTo>
                    <a:pt x="22" y="20"/>
                  </a:moveTo>
                  <a:cubicBezTo>
                    <a:pt x="22" y="20"/>
                    <a:pt x="22" y="20"/>
                    <a:pt x="22" y="20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1" y="30"/>
                    <a:pt x="21" y="30"/>
                    <a:pt x="21" y="30"/>
                  </a:cubicBezTo>
                  <a:cubicBezTo>
                    <a:pt x="21" y="36"/>
                    <a:pt x="21" y="36"/>
                    <a:pt x="21" y="36"/>
                  </a:cubicBezTo>
                  <a:cubicBezTo>
                    <a:pt x="21" y="42"/>
                    <a:pt x="22" y="44"/>
                    <a:pt x="23" y="44"/>
                  </a:cubicBezTo>
                  <a:cubicBezTo>
                    <a:pt x="23" y="44"/>
                    <a:pt x="23" y="44"/>
                    <a:pt x="23" y="44"/>
                  </a:cubicBezTo>
                  <a:cubicBezTo>
                    <a:pt x="23" y="33"/>
                    <a:pt x="23" y="33"/>
                    <a:pt x="23" y="33"/>
                  </a:cubicBezTo>
                  <a:cubicBezTo>
                    <a:pt x="23" y="30"/>
                    <a:pt x="23" y="29"/>
                    <a:pt x="24" y="28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3" y="27"/>
                    <a:pt x="22" y="25"/>
                    <a:pt x="22" y="20"/>
                  </a:cubicBezTo>
                  <a:close/>
                  <a:moveTo>
                    <a:pt x="23" y="17"/>
                  </a:moveTo>
                  <a:cubicBezTo>
                    <a:pt x="22" y="17"/>
                    <a:pt x="22" y="17"/>
                    <a:pt x="22" y="17"/>
                  </a:cubicBezTo>
                  <a:cubicBezTo>
                    <a:pt x="21" y="17"/>
                    <a:pt x="21" y="17"/>
                    <a:pt x="21" y="17"/>
                  </a:cubicBezTo>
                  <a:cubicBezTo>
                    <a:pt x="21" y="17"/>
                    <a:pt x="21" y="17"/>
                    <a:pt x="21" y="17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3" y="19"/>
                    <a:pt x="23" y="19"/>
                    <a:pt x="23" y="19"/>
                  </a:cubicBezTo>
                  <a:cubicBezTo>
                    <a:pt x="23" y="18"/>
                    <a:pt x="23" y="18"/>
                    <a:pt x="23" y="18"/>
                  </a:cubicBezTo>
                  <a:lnTo>
                    <a:pt x="23" y="17"/>
                  </a:lnTo>
                  <a:close/>
                  <a:moveTo>
                    <a:pt x="25" y="111"/>
                  </a:moveTo>
                  <a:cubicBezTo>
                    <a:pt x="25" y="112"/>
                    <a:pt x="25" y="112"/>
                    <a:pt x="25" y="112"/>
                  </a:cubicBezTo>
                  <a:cubicBezTo>
                    <a:pt x="25" y="112"/>
                    <a:pt x="25" y="112"/>
                    <a:pt x="25" y="112"/>
                  </a:cubicBezTo>
                  <a:cubicBezTo>
                    <a:pt x="28" y="112"/>
                    <a:pt x="29" y="111"/>
                    <a:pt x="30" y="109"/>
                  </a:cubicBezTo>
                  <a:cubicBezTo>
                    <a:pt x="30" y="108"/>
                    <a:pt x="30" y="108"/>
                    <a:pt x="30" y="108"/>
                  </a:cubicBezTo>
                  <a:cubicBezTo>
                    <a:pt x="29" y="107"/>
                    <a:pt x="29" y="107"/>
                    <a:pt x="29" y="107"/>
                  </a:cubicBezTo>
                  <a:cubicBezTo>
                    <a:pt x="28" y="107"/>
                    <a:pt x="28" y="107"/>
                    <a:pt x="28" y="107"/>
                  </a:cubicBezTo>
                  <a:cubicBezTo>
                    <a:pt x="28" y="107"/>
                    <a:pt x="27" y="108"/>
                    <a:pt x="25" y="111"/>
                  </a:cubicBezTo>
                  <a:close/>
                  <a:moveTo>
                    <a:pt x="25" y="50"/>
                  </a:moveTo>
                  <a:cubicBezTo>
                    <a:pt x="25" y="51"/>
                    <a:pt x="25" y="51"/>
                    <a:pt x="25" y="51"/>
                  </a:cubicBezTo>
                  <a:cubicBezTo>
                    <a:pt x="26" y="52"/>
                    <a:pt x="26" y="52"/>
                    <a:pt x="26" y="52"/>
                  </a:cubicBezTo>
                  <a:cubicBezTo>
                    <a:pt x="26" y="52"/>
                    <a:pt x="26" y="52"/>
                    <a:pt x="26" y="52"/>
                  </a:cubicBezTo>
                  <a:cubicBezTo>
                    <a:pt x="27" y="50"/>
                    <a:pt x="27" y="50"/>
                    <a:pt x="27" y="50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6" y="48"/>
                    <a:pt x="26" y="48"/>
                    <a:pt x="26" y="48"/>
                  </a:cubicBezTo>
                  <a:cubicBezTo>
                    <a:pt x="26" y="48"/>
                    <a:pt x="26" y="48"/>
                    <a:pt x="26" y="48"/>
                  </a:cubicBezTo>
                  <a:cubicBezTo>
                    <a:pt x="25" y="48"/>
                    <a:pt x="25" y="48"/>
                    <a:pt x="25" y="50"/>
                  </a:cubicBezTo>
                  <a:close/>
                  <a:moveTo>
                    <a:pt x="26" y="11"/>
                  </a:moveTo>
                  <a:cubicBezTo>
                    <a:pt x="26" y="11"/>
                    <a:pt x="26" y="11"/>
                    <a:pt x="26" y="11"/>
                  </a:cubicBezTo>
                  <a:cubicBezTo>
                    <a:pt x="26" y="13"/>
                    <a:pt x="26" y="14"/>
                    <a:pt x="27" y="14"/>
                  </a:cubicBezTo>
                  <a:cubicBezTo>
                    <a:pt x="28" y="14"/>
                    <a:pt x="28" y="14"/>
                    <a:pt x="28" y="14"/>
                  </a:cubicBezTo>
                  <a:cubicBezTo>
                    <a:pt x="29" y="14"/>
                    <a:pt x="29" y="13"/>
                    <a:pt x="30" y="10"/>
                  </a:cubicBezTo>
                  <a:cubicBezTo>
                    <a:pt x="30" y="9"/>
                    <a:pt x="29" y="8"/>
                    <a:pt x="28" y="8"/>
                  </a:cubicBezTo>
                  <a:cubicBezTo>
                    <a:pt x="27" y="8"/>
                    <a:pt x="26" y="9"/>
                    <a:pt x="26" y="11"/>
                  </a:cubicBezTo>
                  <a:close/>
                  <a:moveTo>
                    <a:pt x="28" y="62"/>
                  </a:moveTo>
                  <a:cubicBezTo>
                    <a:pt x="27" y="62"/>
                    <a:pt x="27" y="62"/>
                    <a:pt x="27" y="62"/>
                  </a:cubicBezTo>
                  <a:cubicBezTo>
                    <a:pt x="27" y="64"/>
                    <a:pt x="27" y="64"/>
                    <a:pt x="27" y="64"/>
                  </a:cubicBezTo>
                  <a:cubicBezTo>
                    <a:pt x="27" y="64"/>
                    <a:pt x="27" y="64"/>
                    <a:pt x="27" y="64"/>
                  </a:cubicBezTo>
                  <a:cubicBezTo>
                    <a:pt x="27" y="64"/>
                    <a:pt x="27" y="64"/>
                    <a:pt x="27" y="64"/>
                  </a:cubicBezTo>
                  <a:cubicBezTo>
                    <a:pt x="28" y="63"/>
                    <a:pt x="28" y="63"/>
                    <a:pt x="28" y="63"/>
                  </a:cubicBezTo>
                  <a:lnTo>
                    <a:pt x="28" y="6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9642" tIns="44821" rIns="89642" bIns="44821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</p:grpSp>
      <p:sp>
        <p:nvSpPr>
          <p:cNvPr id="31" name="Freeform 29"/>
          <p:cNvSpPr>
            <a:spLocks noEditPoints="1"/>
          </p:cNvSpPr>
          <p:nvPr/>
        </p:nvSpPr>
        <p:spPr bwMode="auto">
          <a:xfrm>
            <a:off x="3888081" y="5182670"/>
            <a:ext cx="1107955" cy="1155963"/>
          </a:xfrm>
          <a:custGeom>
            <a:avLst/>
            <a:gdLst>
              <a:gd name="T0" fmla="*/ 14 w 939"/>
              <a:gd name="T1" fmla="*/ 370 h 978"/>
              <a:gd name="T2" fmla="*/ 115 w 939"/>
              <a:gd name="T3" fmla="*/ 87 h 978"/>
              <a:gd name="T4" fmla="*/ 517 w 939"/>
              <a:gd name="T5" fmla="*/ 9 h 978"/>
              <a:gd name="T6" fmla="*/ 818 w 939"/>
              <a:gd name="T7" fmla="*/ 112 h 978"/>
              <a:gd name="T8" fmla="*/ 896 w 939"/>
              <a:gd name="T9" fmla="*/ 454 h 978"/>
              <a:gd name="T10" fmla="*/ 825 w 939"/>
              <a:gd name="T11" fmla="*/ 864 h 978"/>
              <a:gd name="T12" fmla="*/ 345 w 939"/>
              <a:gd name="T13" fmla="*/ 944 h 978"/>
              <a:gd name="T14" fmla="*/ 41 w 939"/>
              <a:gd name="T15" fmla="*/ 801 h 978"/>
              <a:gd name="T16" fmla="*/ 393 w 939"/>
              <a:gd name="T17" fmla="*/ 430 h 978"/>
              <a:gd name="T18" fmla="*/ 275 w 939"/>
              <a:gd name="T19" fmla="*/ 25 h 978"/>
              <a:gd name="T20" fmla="*/ 395 w 939"/>
              <a:gd name="T21" fmla="*/ 25 h 978"/>
              <a:gd name="T22" fmla="*/ 571 w 939"/>
              <a:gd name="T23" fmla="*/ 43 h 978"/>
              <a:gd name="T24" fmla="*/ 497 w 939"/>
              <a:gd name="T25" fmla="*/ 67 h 978"/>
              <a:gd name="T26" fmla="*/ 283 w 939"/>
              <a:gd name="T27" fmla="*/ 63 h 978"/>
              <a:gd name="T28" fmla="*/ 416 w 939"/>
              <a:gd name="T29" fmla="*/ 97 h 978"/>
              <a:gd name="T30" fmla="*/ 526 w 939"/>
              <a:gd name="T31" fmla="*/ 92 h 978"/>
              <a:gd name="T32" fmla="*/ 317 w 939"/>
              <a:gd name="T33" fmla="*/ 69 h 978"/>
              <a:gd name="T34" fmla="*/ 568 w 939"/>
              <a:gd name="T35" fmla="*/ 81 h 978"/>
              <a:gd name="T36" fmla="*/ 538 w 939"/>
              <a:gd name="T37" fmla="*/ 107 h 978"/>
              <a:gd name="T38" fmla="*/ 26 w 939"/>
              <a:gd name="T39" fmla="*/ 211 h 978"/>
              <a:gd name="T40" fmla="*/ 121 w 939"/>
              <a:gd name="T41" fmla="*/ 421 h 978"/>
              <a:gd name="T42" fmla="*/ 157 w 939"/>
              <a:gd name="T43" fmla="*/ 417 h 978"/>
              <a:gd name="T44" fmla="*/ 44 w 939"/>
              <a:gd name="T45" fmla="*/ 203 h 978"/>
              <a:gd name="T46" fmla="*/ 59 w 939"/>
              <a:gd name="T47" fmla="*/ 188 h 978"/>
              <a:gd name="T48" fmla="*/ 266 w 939"/>
              <a:gd name="T49" fmla="*/ 421 h 978"/>
              <a:gd name="T50" fmla="*/ 400 w 939"/>
              <a:gd name="T51" fmla="*/ 439 h 978"/>
              <a:gd name="T52" fmla="*/ 733 w 939"/>
              <a:gd name="T53" fmla="*/ 312 h 978"/>
              <a:gd name="T54" fmla="*/ 782 w 939"/>
              <a:gd name="T55" fmla="*/ 126 h 978"/>
              <a:gd name="T56" fmla="*/ 247 w 939"/>
              <a:gd name="T57" fmla="*/ 104 h 978"/>
              <a:gd name="T58" fmla="*/ 554 w 939"/>
              <a:gd name="T59" fmla="*/ 486 h 978"/>
              <a:gd name="T60" fmla="*/ 696 w 939"/>
              <a:gd name="T61" fmla="*/ 471 h 978"/>
              <a:gd name="T62" fmla="*/ 845 w 939"/>
              <a:gd name="T63" fmla="*/ 142 h 978"/>
              <a:gd name="T64" fmla="*/ 874 w 939"/>
              <a:gd name="T65" fmla="*/ 211 h 978"/>
              <a:gd name="T66" fmla="*/ 830 w 939"/>
              <a:gd name="T67" fmla="*/ 309 h 978"/>
              <a:gd name="T68" fmla="*/ 780 w 939"/>
              <a:gd name="T69" fmla="*/ 437 h 978"/>
              <a:gd name="T70" fmla="*/ 806 w 939"/>
              <a:gd name="T71" fmla="*/ 714 h 978"/>
              <a:gd name="T72" fmla="*/ 845 w 939"/>
              <a:gd name="T73" fmla="*/ 831 h 978"/>
              <a:gd name="T74" fmla="*/ 878 w 939"/>
              <a:gd name="T75" fmla="*/ 254 h 978"/>
              <a:gd name="T76" fmla="*/ 264 w 939"/>
              <a:gd name="T77" fmla="*/ 363 h 978"/>
              <a:gd name="T78" fmla="*/ 330 w 939"/>
              <a:gd name="T79" fmla="*/ 429 h 978"/>
              <a:gd name="T80" fmla="*/ 368 w 939"/>
              <a:gd name="T81" fmla="*/ 406 h 978"/>
              <a:gd name="T82" fmla="*/ 762 w 939"/>
              <a:gd name="T83" fmla="*/ 857 h 978"/>
              <a:gd name="T84" fmla="*/ 791 w 939"/>
              <a:gd name="T85" fmla="*/ 909 h 978"/>
              <a:gd name="T86" fmla="*/ 759 w 939"/>
              <a:gd name="T87" fmla="*/ 390 h 978"/>
              <a:gd name="T88" fmla="*/ 716 w 939"/>
              <a:gd name="T89" fmla="*/ 855 h 978"/>
              <a:gd name="T90" fmla="*/ 755 w 939"/>
              <a:gd name="T91" fmla="*/ 405 h 978"/>
              <a:gd name="T92" fmla="*/ 58 w 939"/>
              <a:gd name="T93" fmla="*/ 757 h 978"/>
              <a:gd name="T94" fmla="*/ 401 w 939"/>
              <a:gd name="T95" fmla="*/ 918 h 978"/>
              <a:gd name="T96" fmla="*/ 674 w 939"/>
              <a:gd name="T97" fmla="*/ 602 h 978"/>
              <a:gd name="T98" fmla="*/ 287 w 939"/>
              <a:gd name="T99" fmla="*/ 563 h 978"/>
              <a:gd name="T100" fmla="*/ 56 w 939"/>
              <a:gd name="T101" fmla="*/ 476 h 978"/>
              <a:gd name="T102" fmla="*/ 389 w 939"/>
              <a:gd name="T103" fmla="*/ 441 h 978"/>
              <a:gd name="T104" fmla="*/ 354 w 939"/>
              <a:gd name="T105" fmla="*/ 477 h 978"/>
              <a:gd name="T106" fmla="*/ 284 w 939"/>
              <a:gd name="T107" fmla="*/ 466 h 978"/>
              <a:gd name="T108" fmla="*/ 292 w 939"/>
              <a:gd name="T109" fmla="*/ 468 h 978"/>
              <a:gd name="T110" fmla="*/ 332 w 939"/>
              <a:gd name="T111" fmla="*/ 496 h 978"/>
              <a:gd name="T112" fmla="*/ 686 w 939"/>
              <a:gd name="T113" fmla="*/ 554 h 978"/>
              <a:gd name="T114" fmla="*/ 535 w 939"/>
              <a:gd name="T115" fmla="*/ 952 h 978"/>
              <a:gd name="T116" fmla="*/ 49 w 939"/>
              <a:gd name="T117" fmla="*/ 815 h 978"/>
              <a:gd name="T118" fmla="*/ 304 w 939"/>
              <a:gd name="T119" fmla="*/ 919 h 978"/>
              <a:gd name="T120" fmla="*/ 680 w 939"/>
              <a:gd name="T121" fmla="*/ 949 h 978"/>
              <a:gd name="T122" fmla="*/ 699 w 939"/>
              <a:gd name="T123" fmla="*/ 490 h 9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939" h="978">
                <a:moveTo>
                  <a:pt x="41" y="801"/>
                </a:moveTo>
                <a:cubicBezTo>
                  <a:pt x="46" y="758"/>
                  <a:pt x="57" y="718"/>
                  <a:pt x="55" y="679"/>
                </a:cubicBezTo>
                <a:cubicBezTo>
                  <a:pt x="55" y="673"/>
                  <a:pt x="53" y="668"/>
                  <a:pt x="53" y="663"/>
                </a:cubicBezTo>
                <a:cubicBezTo>
                  <a:pt x="49" y="620"/>
                  <a:pt x="53" y="574"/>
                  <a:pt x="53" y="541"/>
                </a:cubicBezTo>
                <a:cubicBezTo>
                  <a:pt x="51" y="494"/>
                  <a:pt x="39" y="449"/>
                  <a:pt x="39" y="405"/>
                </a:cubicBezTo>
                <a:cubicBezTo>
                  <a:pt x="28" y="396"/>
                  <a:pt x="21" y="380"/>
                  <a:pt x="14" y="370"/>
                </a:cubicBezTo>
                <a:cubicBezTo>
                  <a:pt x="8" y="340"/>
                  <a:pt x="7" y="306"/>
                  <a:pt x="0" y="279"/>
                </a:cubicBezTo>
                <a:cubicBezTo>
                  <a:pt x="4" y="270"/>
                  <a:pt x="1" y="261"/>
                  <a:pt x="7" y="256"/>
                </a:cubicBezTo>
                <a:cubicBezTo>
                  <a:pt x="6" y="228"/>
                  <a:pt x="13" y="213"/>
                  <a:pt x="19" y="191"/>
                </a:cubicBezTo>
                <a:cubicBezTo>
                  <a:pt x="24" y="174"/>
                  <a:pt x="28" y="163"/>
                  <a:pt x="34" y="150"/>
                </a:cubicBezTo>
                <a:cubicBezTo>
                  <a:pt x="43" y="128"/>
                  <a:pt x="53" y="104"/>
                  <a:pt x="70" y="87"/>
                </a:cubicBezTo>
                <a:cubicBezTo>
                  <a:pt x="83" y="80"/>
                  <a:pt x="106" y="71"/>
                  <a:pt x="115" y="87"/>
                </a:cubicBezTo>
                <a:cubicBezTo>
                  <a:pt x="154" y="86"/>
                  <a:pt x="207" y="82"/>
                  <a:pt x="243" y="90"/>
                </a:cubicBezTo>
                <a:cubicBezTo>
                  <a:pt x="240" y="73"/>
                  <a:pt x="243" y="54"/>
                  <a:pt x="252" y="34"/>
                </a:cubicBezTo>
                <a:cubicBezTo>
                  <a:pt x="272" y="2"/>
                  <a:pt x="313" y="10"/>
                  <a:pt x="360" y="9"/>
                </a:cubicBezTo>
                <a:cubicBezTo>
                  <a:pt x="372" y="9"/>
                  <a:pt x="385" y="5"/>
                  <a:pt x="398" y="4"/>
                </a:cubicBezTo>
                <a:cubicBezTo>
                  <a:pt x="431" y="1"/>
                  <a:pt x="466" y="0"/>
                  <a:pt x="495" y="3"/>
                </a:cubicBezTo>
                <a:cubicBezTo>
                  <a:pt x="503" y="4"/>
                  <a:pt x="510" y="8"/>
                  <a:pt x="517" y="9"/>
                </a:cubicBezTo>
                <a:cubicBezTo>
                  <a:pt x="521" y="10"/>
                  <a:pt x="527" y="8"/>
                  <a:pt x="531" y="9"/>
                </a:cubicBezTo>
                <a:cubicBezTo>
                  <a:pt x="550" y="13"/>
                  <a:pt x="569" y="25"/>
                  <a:pt x="583" y="31"/>
                </a:cubicBezTo>
                <a:cubicBezTo>
                  <a:pt x="586" y="57"/>
                  <a:pt x="597" y="73"/>
                  <a:pt x="593" y="102"/>
                </a:cubicBezTo>
                <a:cubicBezTo>
                  <a:pt x="635" y="107"/>
                  <a:pt x="682" y="102"/>
                  <a:pt x="728" y="106"/>
                </a:cubicBezTo>
                <a:cubicBezTo>
                  <a:pt x="741" y="107"/>
                  <a:pt x="754" y="113"/>
                  <a:pt x="767" y="114"/>
                </a:cubicBezTo>
                <a:cubicBezTo>
                  <a:pt x="785" y="115"/>
                  <a:pt x="803" y="111"/>
                  <a:pt x="818" y="112"/>
                </a:cubicBezTo>
                <a:cubicBezTo>
                  <a:pt x="844" y="115"/>
                  <a:pt x="866" y="132"/>
                  <a:pt x="878" y="148"/>
                </a:cubicBezTo>
                <a:cubicBezTo>
                  <a:pt x="884" y="158"/>
                  <a:pt x="882" y="167"/>
                  <a:pt x="884" y="181"/>
                </a:cubicBezTo>
                <a:cubicBezTo>
                  <a:pt x="887" y="194"/>
                  <a:pt x="894" y="207"/>
                  <a:pt x="894" y="217"/>
                </a:cubicBezTo>
                <a:cubicBezTo>
                  <a:pt x="895" y="231"/>
                  <a:pt x="887" y="243"/>
                  <a:pt x="888" y="261"/>
                </a:cubicBezTo>
                <a:cubicBezTo>
                  <a:pt x="891" y="302"/>
                  <a:pt x="892" y="350"/>
                  <a:pt x="894" y="393"/>
                </a:cubicBezTo>
                <a:cubicBezTo>
                  <a:pt x="896" y="413"/>
                  <a:pt x="893" y="433"/>
                  <a:pt x="896" y="454"/>
                </a:cubicBezTo>
                <a:cubicBezTo>
                  <a:pt x="902" y="505"/>
                  <a:pt x="899" y="558"/>
                  <a:pt x="903" y="604"/>
                </a:cubicBezTo>
                <a:cubicBezTo>
                  <a:pt x="904" y="618"/>
                  <a:pt x="909" y="631"/>
                  <a:pt x="906" y="644"/>
                </a:cubicBezTo>
                <a:cubicBezTo>
                  <a:pt x="907" y="648"/>
                  <a:pt x="910" y="651"/>
                  <a:pt x="911" y="655"/>
                </a:cubicBezTo>
                <a:cubicBezTo>
                  <a:pt x="910" y="720"/>
                  <a:pt x="939" y="783"/>
                  <a:pt x="908" y="830"/>
                </a:cubicBezTo>
                <a:cubicBezTo>
                  <a:pt x="886" y="840"/>
                  <a:pt x="864" y="830"/>
                  <a:pt x="843" y="843"/>
                </a:cubicBezTo>
                <a:cubicBezTo>
                  <a:pt x="839" y="852"/>
                  <a:pt x="834" y="866"/>
                  <a:pt x="825" y="864"/>
                </a:cubicBezTo>
                <a:cubicBezTo>
                  <a:pt x="814" y="893"/>
                  <a:pt x="812" y="924"/>
                  <a:pt x="790" y="939"/>
                </a:cubicBezTo>
                <a:cubicBezTo>
                  <a:pt x="767" y="955"/>
                  <a:pt x="733" y="949"/>
                  <a:pt x="704" y="950"/>
                </a:cubicBezTo>
                <a:cubicBezTo>
                  <a:pt x="699" y="953"/>
                  <a:pt x="697" y="956"/>
                  <a:pt x="694" y="959"/>
                </a:cubicBezTo>
                <a:cubicBezTo>
                  <a:pt x="677" y="976"/>
                  <a:pt x="647" y="972"/>
                  <a:pt x="617" y="978"/>
                </a:cubicBezTo>
                <a:cubicBezTo>
                  <a:pt x="551" y="967"/>
                  <a:pt x="473" y="973"/>
                  <a:pt x="405" y="957"/>
                </a:cubicBezTo>
                <a:cubicBezTo>
                  <a:pt x="384" y="952"/>
                  <a:pt x="366" y="945"/>
                  <a:pt x="345" y="944"/>
                </a:cubicBezTo>
                <a:cubicBezTo>
                  <a:pt x="325" y="939"/>
                  <a:pt x="301" y="928"/>
                  <a:pt x="282" y="922"/>
                </a:cubicBezTo>
                <a:cubicBezTo>
                  <a:pt x="244" y="910"/>
                  <a:pt x="208" y="895"/>
                  <a:pt x="168" y="883"/>
                </a:cubicBezTo>
                <a:cubicBezTo>
                  <a:pt x="150" y="878"/>
                  <a:pt x="134" y="874"/>
                  <a:pt x="111" y="866"/>
                </a:cubicBezTo>
                <a:cubicBezTo>
                  <a:pt x="91" y="858"/>
                  <a:pt x="73" y="851"/>
                  <a:pt x="54" y="845"/>
                </a:cubicBezTo>
                <a:cubicBezTo>
                  <a:pt x="47" y="840"/>
                  <a:pt x="42" y="833"/>
                  <a:pt x="34" y="830"/>
                </a:cubicBezTo>
                <a:cubicBezTo>
                  <a:pt x="31" y="819"/>
                  <a:pt x="25" y="802"/>
                  <a:pt x="41" y="801"/>
                </a:cubicBezTo>
                <a:close/>
                <a:moveTo>
                  <a:pt x="409" y="415"/>
                </a:moveTo>
                <a:cubicBezTo>
                  <a:pt x="419" y="398"/>
                  <a:pt x="427" y="386"/>
                  <a:pt x="421" y="369"/>
                </a:cubicBezTo>
                <a:cubicBezTo>
                  <a:pt x="421" y="369"/>
                  <a:pt x="424" y="370"/>
                  <a:pt x="424" y="370"/>
                </a:cubicBezTo>
                <a:cubicBezTo>
                  <a:pt x="420" y="354"/>
                  <a:pt x="404" y="342"/>
                  <a:pt x="383" y="341"/>
                </a:cubicBezTo>
                <a:cubicBezTo>
                  <a:pt x="396" y="347"/>
                  <a:pt x="404" y="357"/>
                  <a:pt x="410" y="369"/>
                </a:cubicBezTo>
                <a:cubicBezTo>
                  <a:pt x="407" y="399"/>
                  <a:pt x="403" y="410"/>
                  <a:pt x="393" y="430"/>
                </a:cubicBezTo>
                <a:cubicBezTo>
                  <a:pt x="393" y="429"/>
                  <a:pt x="392" y="428"/>
                  <a:pt x="391" y="430"/>
                </a:cubicBezTo>
                <a:cubicBezTo>
                  <a:pt x="401" y="434"/>
                  <a:pt x="401" y="417"/>
                  <a:pt x="409" y="415"/>
                </a:cubicBezTo>
                <a:close/>
                <a:moveTo>
                  <a:pt x="571" y="43"/>
                </a:moveTo>
                <a:cubicBezTo>
                  <a:pt x="560" y="22"/>
                  <a:pt x="505" y="14"/>
                  <a:pt x="482" y="13"/>
                </a:cubicBezTo>
                <a:cubicBezTo>
                  <a:pt x="443" y="11"/>
                  <a:pt x="396" y="15"/>
                  <a:pt x="356" y="19"/>
                </a:cubicBezTo>
                <a:cubicBezTo>
                  <a:pt x="326" y="22"/>
                  <a:pt x="290" y="16"/>
                  <a:pt x="275" y="25"/>
                </a:cubicBezTo>
                <a:cubicBezTo>
                  <a:pt x="267" y="30"/>
                  <a:pt x="258" y="47"/>
                  <a:pt x="258" y="53"/>
                </a:cubicBezTo>
                <a:cubicBezTo>
                  <a:pt x="264" y="51"/>
                  <a:pt x="270" y="50"/>
                  <a:pt x="277" y="49"/>
                </a:cubicBezTo>
                <a:cubicBezTo>
                  <a:pt x="279" y="45"/>
                  <a:pt x="280" y="42"/>
                  <a:pt x="284" y="40"/>
                </a:cubicBezTo>
                <a:cubicBezTo>
                  <a:pt x="296" y="33"/>
                  <a:pt x="310" y="32"/>
                  <a:pt x="324" y="30"/>
                </a:cubicBezTo>
                <a:cubicBezTo>
                  <a:pt x="330" y="29"/>
                  <a:pt x="335" y="26"/>
                  <a:pt x="340" y="25"/>
                </a:cubicBezTo>
                <a:cubicBezTo>
                  <a:pt x="358" y="23"/>
                  <a:pt x="377" y="24"/>
                  <a:pt x="395" y="25"/>
                </a:cubicBezTo>
                <a:cubicBezTo>
                  <a:pt x="408" y="26"/>
                  <a:pt x="422" y="23"/>
                  <a:pt x="431" y="25"/>
                </a:cubicBezTo>
                <a:cubicBezTo>
                  <a:pt x="435" y="26"/>
                  <a:pt x="439" y="29"/>
                  <a:pt x="444" y="30"/>
                </a:cubicBezTo>
                <a:cubicBezTo>
                  <a:pt x="458" y="33"/>
                  <a:pt x="472" y="30"/>
                  <a:pt x="487" y="33"/>
                </a:cubicBezTo>
                <a:cubicBezTo>
                  <a:pt x="503" y="36"/>
                  <a:pt x="518" y="43"/>
                  <a:pt x="535" y="44"/>
                </a:cubicBezTo>
                <a:cubicBezTo>
                  <a:pt x="542" y="54"/>
                  <a:pt x="551" y="65"/>
                  <a:pt x="548" y="77"/>
                </a:cubicBezTo>
                <a:cubicBezTo>
                  <a:pt x="565" y="73"/>
                  <a:pt x="582" y="65"/>
                  <a:pt x="571" y="43"/>
                </a:cubicBezTo>
                <a:close/>
                <a:moveTo>
                  <a:pt x="288" y="51"/>
                </a:moveTo>
                <a:cubicBezTo>
                  <a:pt x="293" y="52"/>
                  <a:pt x="296" y="56"/>
                  <a:pt x="299" y="59"/>
                </a:cubicBezTo>
                <a:cubicBezTo>
                  <a:pt x="307" y="55"/>
                  <a:pt x="314" y="62"/>
                  <a:pt x="324" y="55"/>
                </a:cubicBezTo>
                <a:cubicBezTo>
                  <a:pt x="352" y="51"/>
                  <a:pt x="382" y="56"/>
                  <a:pt x="412" y="56"/>
                </a:cubicBezTo>
                <a:cubicBezTo>
                  <a:pt x="423" y="56"/>
                  <a:pt x="433" y="54"/>
                  <a:pt x="442" y="55"/>
                </a:cubicBezTo>
                <a:cubicBezTo>
                  <a:pt x="461" y="57"/>
                  <a:pt x="475" y="69"/>
                  <a:pt x="497" y="67"/>
                </a:cubicBezTo>
                <a:cubicBezTo>
                  <a:pt x="504" y="60"/>
                  <a:pt x="515" y="56"/>
                  <a:pt x="526" y="53"/>
                </a:cubicBezTo>
                <a:cubicBezTo>
                  <a:pt x="447" y="38"/>
                  <a:pt x="356" y="24"/>
                  <a:pt x="288" y="51"/>
                </a:cubicBezTo>
                <a:close/>
                <a:moveTo>
                  <a:pt x="257" y="67"/>
                </a:moveTo>
                <a:cubicBezTo>
                  <a:pt x="255" y="78"/>
                  <a:pt x="248" y="119"/>
                  <a:pt x="268" y="112"/>
                </a:cubicBezTo>
                <a:cubicBezTo>
                  <a:pt x="271" y="105"/>
                  <a:pt x="270" y="100"/>
                  <a:pt x="268" y="92"/>
                </a:cubicBezTo>
                <a:cubicBezTo>
                  <a:pt x="269" y="83"/>
                  <a:pt x="281" y="71"/>
                  <a:pt x="283" y="63"/>
                </a:cubicBezTo>
                <a:cubicBezTo>
                  <a:pt x="274" y="57"/>
                  <a:pt x="264" y="62"/>
                  <a:pt x="257" y="67"/>
                </a:cubicBezTo>
                <a:close/>
                <a:moveTo>
                  <a:pt x="444" y="65"/>
                </a:moveTo>
                <a:cubicBezTo>
                  <a:pt x="430" y="64"/>
                  <a:pt x="415" y="67"/>
                  <a:pt x="400" y="66"/>
                </a:cubicBezTo>
                <a:cubicBezTo>
                  <a:pt x="377" y="65"/>
                  <a:pt x="353" y="61"/>
                  <a:pt x="334" y="67"/>
                </a:cubicBezTo>
                <a:cubicBezTo>
                  <a:pt x="343" y="75"/>
                  <a:pt x="349" y="87"/>
                  <a:pt x="348" y="99"/>
                </a:cubicBezTo>
                <a:cubicBezTo>
                  <a:pt x="370" y="101"/>
                  <a:pt x="395" y="98"/>
                  <a:pt x="416" y="97"/>
                </a:cubicBezTo>
                <a:cubicBezTo>
                  <a:pt x="447" y="96"/>
                  <a:pt x="474" y="103"/>
                  <a:pt x="500" y="100"/>
                </a:cubicBezTo>
                <a:cubicBezTo>
                  <a:pt x="499" y="91"/>
                  <a:pt x="496" y="86"/>
                  <a:pt x="496" y="79"/>
                </a:cubicBezTo>
                <a:cubicBezTo>
                  <a:pt x="480" y="77"/>
                  <a:pt x="463" y="67"/>
                  <a:pt x="444" y="65"/>
                </a:cubicBezTo>
                <a:close/>
                <a:moveTo>
                  <a:pt x="516" y="127"/>
                </a:moveTo>
                <a:cubicBezTo>
                  <a:pt x="522" y="126"/>
                  <a:pt x="526" y="124"/>
                  <a:pt x="528" y="120"/>
                </a:cubicBezTo>
                <a:cubicBezTo>
                  <a:pt x="529" y="109"/>
                  <a:pt x="525" y="100"/>
                  <a:pt x="526" y="92"/>
                </a:cubicBezTo>
                <a:cubicBezTo>
                  <a:pt x="526" y="83"/>
                  <a:pt x="534" y="75"/>
                  <a:pt x="531" y="65"/>
                </a:cubicBezTo>
                <a:cubicBezTo>
                  <a:pt x="496" y="62"/>
                  <a:pt x="510" y="110"/>
                  <a:pt x="516" y="127"/>
                </a:cubicBezTo>
                <a:close/>
                <a:moveTo>
                  <a:pt x="318" y="96"/>
                </a:moveTo>
                <a:cubicBezTo>
                  <a:pt x="319" y="98"/>
                  <a:pt x="327" y="97"/>
                  <a:pt x="333" y="97"/>
                </a:cubicBezTo>
                <a:cubicBezTo>
                  <a:pt x="334" y="87"/>
                  <a:pt x="328" y="78"/>
                  <a:pt x="325" y="67"/>
                </a:cubicBezTo>
                <a:cubicBezTo>
                  <a:pt x="321" y="67"/>
                  <a:pt x="321" y="70"/>
                  <a:pt x="317" y="69"/>
                </a:cubicBezTo>
                <a:cubicBezTo>
                  <a:pt x="317" y="80"/>
                  <a:pt x="318" y="97"/>
                  <a:pt x="318" y="96"/>
                </a:cubicBezTo>
                <a:close/>
                <a:moveTo>
                  <a:pt x="568" y="81"/>
                </a:moveTo>
                <a:cubicBezTo>
                  <a:pt x="569" y="87"/>
                  <a:pt x="573" y="96"/>
                  <a:pt x="576" y="104"/>
                </a:cubicBezTo>
                <a:cubicBezTo>
                  <a:pt x="578" y="104"/>
                  <a:pt x="581" y="104"/>
                  <a:pt x="583" y="104"/>
                </a:cubicBezTo>
                <a:cubicBezTo>
                  <a:pt x="587" y="94"/>
                  <a:pt x="588" y="79"/>
                  <a:pt x="579" y="74"/>
                </a:cubicBezTo>
                <a:cubicBezTo>
                  <a:pt x="576" y="79"/>
                  <a:pt x="574" y="79"/>
                  <a:pt x="568" y="81"/>
                </a:cubicBezTo>
                <a:close/>
                <a:moveTo>
                  <a:pt x="287" y="79"/>
                </a:moveTo>
                <a:cubicBezTo>
                  <a:pt x="287" y="83"/>
                  <a:pt x="282" y="84"/>
                  <a:pt x="280" y="90"/>
                </a:cubicBezTo>
                <a:cubicBezTo>
                  <a:pt x="293" y="95"/>
                  <a:pt x="313" y="98"/>
                  <a:pt x="308" y="75"/>
                </a:cubicBezTo>
                <a:cubicBezTo>
                  <a:pt x="302" y="76"/>
                  <a:pt x="295" y="78"/>
                  <a:pt x="287" y="79"/>
                </a:cubicBezTo>
                <a:close/>
                <a:moveTo>
                  <a:pt x="546" y="94"/>
                </a:moveTo>
                <a:cubicBezTo>
                  <a:pt x="539" y="91"/>
                  <a:pt x="533" y="101"/>
                  <a:pt x="538" y="107"/>
                </a:cubicBezTo>
                <a:cubicBezTo>
                  <a:pt x="546" y="105"/>
                  <a:pt x="552" y="106"/>
                  <a:pt x="563" y="105"/>
                </a:cubicBezTo>
                <a:cubicBezTo>
                  <a:pt x="563" y="99"/>
                  <a:pt x="561" y="93"/>
                  <a:pt x="559" y="86"/>
                </a:cubicBezTo>
                <a:cubicBezTo>
                  <a:pt x="553" y="87"/>
                  <a:pt x="548" y="89"/>
                  <a:pt x="546" y="94"/>
                </a:cubicBezTo>
                <a:close/>
                <a:moveTo>
                  <a:pt x="79" y="96"/>
                </a:moveTo>
                <a:cubicBezTo>
                  <a:pt x="75" y="101"/>
                  <a:pt x="74" y="107"/>
                  <a:pt x="68" y="109"/>
                </a:cubicBezTo>
                <a:cubicBezTo>
                  <a:pt x="45" y="139"/>
                  <a:pt x="34" y="177"/>
                  <a:pt x="26" y="211"/>
                </a:cubicBezTo>
                <a:cubicBezTo>
                  <a:pt x="12" y="240"/>
                  <a:pt x="15" y="294"/>
                  <a:pt x="26" y="330"/>
                </a:cubicBezTo>
                <a:cubicBezTo>
                  <a:pt x="23" y="339"/>
                  <a:pt x="28" y="343"/>
                  <a:pt x="28" y="353"/>
                </a:cubicBezTo>
                <a:cubicBezTo>
                  <a:pt x="32" y="353"/>
                  <a:pt x="30" y="360"/>
                  <a:pt x="34" y="360"/>
                </a:cubicBezTo>
                <a:cubicBezTo>
                  <a:pt x="31" y="367"/>
                  <a:pt x="38" y="375"/>
                  <a:pt x="39" y="383"/>
                </a:cubicBezTo>
                <a:cubicBezTo>
                  <a:pt x="44" y="387"/>
                  <a:pt x="49" y="391"/>
                  <a:pt x="50" y="400"/>
                </a:cubicBezTo>
                <a:cubicBezTo>
                  <a:pt x="72" y="413"/>
                  <a:pt x="97" y="419"/>
                  <a:pt x="121" y="421"/>
                </a:cubicBezTo>
                <a:cubicBezTo>
                  <a:pt x="124" y="421"/>
                  <a:pt x="128" y="425"/>
                  <a:pt x="131" y="425"/>
                </a:cubicBezTo>
                <a:cubicBezTo>
                  <a:pt x="135" y="425"/>
                  <a:pt x="139" y="423"/>
                  <a:pt x="142" y="424"/>
                </a:cubicBezTo>
                <a:cubicBezTo>
                  <a:pt x="153" y="425"/>
                  <a:pt x="157" y="429"/>
                  <a:pt x="166" y="431"/>
                </a:cubicBezTo>
                <a:cubicBezTo>
                  <a:pt x="198" y="440"/>
                  <a:pt x="231" y="441"/>
                  <a:pt x="259" y="445"/>
                </a:cubicBezTo>
                <a:cubicBezTo>
                  <a:pt x="256" y="444"/>
                  <a:pt x="260" y="436"/>
                  <a:pt x="257" y="435"/>
                </a:cubicBezTo>
                <a:cubicBezTo>
                  <a:pt x="226" y="428"/>
                  <a:pt x="192" y="423"/>
                  <a:pt x="157" y="417"/>
                </a:cubicBezTo>
                <a:cubicBezTo>
                  <a:pt x="142" y="415"/>
                  <a:pt x="129" y="410"/>
                  <a:pt x="112" y="405"/>
                </a:cubicBezTo>
                <a:cubicBezTo>
                  <a:pt x="79" y="395"/>
                  <a:pt x="57" y="383"/>
                  <a:pt x="39" y="363"/>
                </a:cubicBezTo>
                <a:cubicBezTo>
                  <a:pt x="32" y="350"/>
                  <a:pt x="33" y="337"/>
                  <a:pt x="33" y="328"/>
                </a:cubicBezTo>
                <a:cubicBezTo>
                  <a:pt x="32" y="322"/>
                  <a:pt x="29" y="316"/>
                  <a:pt x="29" y="310"/>
                </a:cubicBezTo>
                <a:cubicBezTo>
                  <a:pt x="28" y="296"/>
                  <a:pt x="32" y="277"/>
                  <a:pt x="34" y="263"/>
                </a:cubicBezTo>
                <a:cubicBezTo>
                  <a:pt x="37" y="243"/>
                  <a:pt x="40" y="223"/>
                  <a:pt x="44" y="203"/>
                </a:cubicBezTo>
                <a:cubicBezTo>
                  <a:pt x="52" y="160"/>
                  <a:pt x="75" y="123"/>
                  <a:pt x="97" y="94"/>
                </a:cubicBezTo>
                <a:cubicBezTo>
                  <a:pt x="87" y="92"/>
                  <a:pt x="87" y="94"/>
                  <a:pt x="79" y="96"/>
                </a:cubicBezTo>
                <a:close/>
                <a:moveTo>
                  <a:pt x="247" y="104"/>
                </a:moveTo>
                <a:cubicBezTo>
                  <a:pt x="241" y="103"/>
                  <a:pt x="239" y="98"/>
                  <a:pt x="233" y="97"/>
                </a:cubicBezTo>
                <a:cubicBezTo>
                  <a:pt x="201" y="93"/>
                  <a:pt x="164" y="98"/>
                  <a:pt x="124" y="95"/>
                </a:cubicBezTo>
                <a:cubicBezTo>
                  <a:pt x="89" y="115"/>
                  <a:pt x="71" y="146"/>
                  <a:pt x="59" y="188"/>
                </a:cubicBezTo>
                <a:cubicBezTo>
                  <a:pt x="54" y="207"/>
                  <a:pt x="54" y="226"/>
                  <a:pt x="53" y="244"/>
                </a:cubicBezTo>
                <a:cubicBezTo>
                  <a:pt x="52" y="254"/>
                  <a:pt x="46" y="263"/>
                  <a:pt x="45" y="273"/>
                </a:cubicBezTo>
                <a:cubicBezTo>
                  <a:pt x="41" y="299"/>
                  <a:pt x="39" y="329"/>
                  <a:pt x="50" y="358"/>
                </a:cubicBezTo>
                <a:cubicBezTo>
                  <a:pt x="72" y="384"/>
                  <a:pt x="104" y="388"/>
                  <a:pt x="135" y="401"/>
                </a:cubicBezTo>
                <a:cubicBezTo>
                  <a:pt x="152" y="406"/>
                  <a:pt x="170" y="406"/>
                  <a:pt x="187" y="409"/>
                </a:cubicBezTo>
                <a:cubicBezTo>
                  <a:pt x="215" y="412"/>
                  <a:pt x="241" y="426"/>
                  <a:pt x="266" y="421"/>
                </a:cubicBezTo>
                <a:cubicBezTo>
                  <a:pt x="269" y="396"/>
                  <a:pt x="246" y="378"/>
                  <a:pt x="254" y="356"/>
                </a:cubicBezTo>
                <a:cubicBezTo>
                  <a:pt x="264" y="333"/>
                  <a:pt x="316" y="325"/>
                  <a:pt x="338" y="328"/>
                </a:cubicBezTo>
                <a:cubicBezTo>
                  <a:pt x="356" y="330"/>
                  <a:pt x="378" y="328"/>
                  <a:pt x="394" y="331"/>
                </a:cubicBezTo>
                <a:cubicBezTo>
                  <a:pt x="412" y="336"/>
                  <a:pt x="422" y="349"/>
                  <a:pt x="432" y="358"/>
                </a:cubicBezTo>
                <a:cubicBezTo>
                  <a:pt x="433" y="361"/>
                  <a:pt x="436" y="365"/>
                  <a:pt x="437" y="370"/>
                </a:cubicBezTo>
                <a:cubicBezTo>
                  <a:pt x="434" y="395"/>
                  <a:pt x="421" y="424"/>
                  <a:pt x="400" y="439"/>
                </a:cubicBezTo>
                <a:cubicBezTo>
                  <a:pt x="406" y="447"/>
                  <a:pt x="396" y="453"/>
                  <a:pt x="401" y="461"/>
                </a:cubicBezTo>
                <a:cubicBezTo>
                  <a:pt x="430" y="460"/>
                  <a:pt x="449" y="464"/>
                  <a:pt x="475" y="465"/>
                </a:cubicBezTo>
                <a:cubicBezTo>
                  <a:pt x="504" y="471"/>
                  <a:pt x="549" y="472"/>
                  <a:pt x="573" y="478"/>
                </a:cubicBezTo>
                <a:cubicBezTo>
                  <a:pt x="594" y="477"/>
                  <a:pt x="601" y="481"/>
                  <a:pt x="620" y="476"/>
                </a:cubicBezTo>
                <a:cubicBezTo>
                  <a:pt x="643" y="462"/>
                  <a:pt x="666" y="455"/>
                  <a:pt x="681" y="435"/>
                </a:cubicBezTo>
                <a:cubicBezTo>
                  <a:pt x="705" y="404"/>
                  <a:pt x="725" y="359"/>
                  <a:pt x="733" y="312"/>
                </a:cubicBezTo>
                <a:cubicBezTo>
                  <a:pt x="735" y="296"/>
                  <a:pt x="734" y="280"/>
                  <a:pt x="737" y="266"/>
                </a:cubicBezTo>
                <a:cubicBezTo>
                  <a:pt x="739" y="260"/>
                  <a:pt x="742" y="255"/>
                  <a:pt x="744" y="249"/>
                </a:cubicBezTo>
                <a:cubicBezTo>
                  <a:pt x="751" y="218"/>
                  <a:pt x="758" y="186"/>
                  <a:pt x="767" y="157"/>
                </a:cubicBezTo>
                <a:cubicBezTo>
                  <a:pt x="774" y="154"/>
                  <a:pt x="776" y="145"/>
                  <a:pt x="781" y="138"/>
                </a:cubicBezTo>
                <a:cubicBezTo>
                  <a:pt x="785" y="133"/>
                  <a:pt x="796" y="128"/>
                  <a:pt x="794" y="124"/>
                </a:cubicBezTo>
                <a:cubicBezTo>
                  <a:pt x="792" y="124"/>
                  <a:pt x="784" y="123"/>
                  <a:pt x="782" y="126"/>
                </a:cubicBezTo>
                <a:cubicBezTo>
                  <a:pt x="707" y="110"/>
                  <a:pt x="611" y="113"/>
                  <a:pt x="541" y="116"/>
                </a:cubicBezTo>
                <a:cubicBezTo>
                  <a:pt x="537" y="122"/>
                  <a:pt x="540" y="122"/>
                  <a:pt x="538" y="129"/>
                </a:cubicBezTo>
                <a:cubicBezTo>
                  <a:pt x="532" y="134"/>
                  <a:pt x="524" y="137"/>
                  <a:pt x="513" y="138"/>
                </a:cubicBezTo>
                <a:cubicBezTo>
                  <a:pt x="506" y="133"/>
                  <a:pt x="502" y="125"/>
                  <a:pt x="501" y="114"/>
                </a:cubicBezTo>
                <a:cubicBezTo>
                  <a:pt x="433" y="106"/>
                  <a:pt x="353" y="109"/>
                  <a:pt x="280" y="107"/>
                </a:cubicBezTo>
                <a:cubicBezTo>
                  <a:pt x="278" y="126"/>
                  <a:pt x="245" y="127"/>
                  <a:pt x="247" y="104"/>
                </a:cubicBezTo>
                <a:close/>
                <a:moveTo>
                  <a:pt x="803" y="135"/>
                </a:moveTo>
                <a:cubicBezTo>
                  <a:pt x="782" y="154"/>
                  <a:pt x="766" y="189"/>
                  <a:pt x="766" y="214"/>
                </a:cubicBezTo>
                <a:cubicBezTo>
                  <a:pt x="749" y="256"/>
                  <a:pt x="748" y="300"/>
                  <a:pt x="735" y="343"/>
                </a:cubicBezTo>
                <a:cubicBezTo>
                  <a:pt x="729" y="364"/>
                  <a:pt x="722" y="384"/>
                  <a:pt x="714" y="400"/>
                </a:cubicBezTo>
                <a:cubicBezTo>
                  <a:pt x="706" y="415"/>
                  <a:pt x="699" y="427"/>
                  <a:pt x="694" y="444"/>
                </a:cubicBezTo>
                <a:cubicBezTo>
                  <a:pt x="665" y="480"/>
                  <a:pt x="614" y="494"/>
                  <a:pt x="554" y="486"/>
                </a:cubicBezTo>
                <a:cubicBezTo>
                  <a:pt x="500" y="479"/>
                  <a:pt x="446" y="471"/>
                  <a:pt x="399" y="468"/>
                </a:cubicBezTo>
                <a:cubicBezTo>
                  <a:pt x="393" y="475"/>
                  <a:pt x="396" y="482"/>
                  <a:pt x="394" y="492"/>
                </a:cubicBezTo>
                <a:cubicBezTo>
                  <a:pt x="434" y="498"/>
                  <a:pt x="478" y="501"/>
                  <a:pt x="521" y="506"/>
                </a:cubicBezTo>
                <a:cubicBezTo>
                  <a:pt x="553" y="510"/>
                  <a:pt x="576" y="515"/>
                  <a:pt x="604" y="511"/>
                </a:cubicBezTo>
                <a:cubicBezTo>
                  <a:pt x="631" y="507"/>
                  <a:pt x="662" y="501"/>
                  <a:pt x="681" y="486"/>
                </a:cubicBezTo>
                <a:cubicBezTo>
                  <a:pt x="686" y="482"/>
                  <a:pt x="691" y="476"/>
                  <a:pt x="696" y="471"/>
                </a:cubicBezTo>
                <a:cubicBezTo>
                  <a:pt x="718" y="451"/>
                  <a:pt x="730" y="430"/>
                  <a:pt x="744" y="402"/>
                </a:cubicBezTo>
                <a:cubicBezTo>
                  <a:pt x="758" y="362"/>
                  <a:pt x="768" y="309"/>
                  <a:pt x="766" y="270"/>
                </a:cubicBezTo>
                <a:cubicBezTo>
                  <a:pt x="776" y="256"/>
                  <a:pt x="773" y="237"/>
                  <a:pt x="777" y="221"/>
                </a:cubicBezTo>
                <a:cubicBezTo>
                  <a:pt x="780" y="212"/>
                  <a:pt x="786" y="199"/>
                  <a:pt x="791" y="190"/>
                </a:cubicBezTo>
                <a:cubicBezTo>
                  <a:pt x="801" y="168"/>
                  <a:pt x="812" y="158"/>
                  <a:pt x="830" y="147"/>
                </a:cubicBezTo>
                <a:cubicBezTo>
                  <a:pt x="837" y="146"/>
                  <a:pt x="839" y="145"/>
                  <a:pt x="845" y="142"/>
                </a:cubicBezTo>
                <a:cubicBezTo>
                  <a:pt x="852" y="143"/>
                  <a:pt x="856" y="148"/>
                  <a:pt x="862" y="150"/>
                </a:cubicBezTo>
                <a:cubicBezTo>
                  <a:pt x="853" y="130"/>
                  <a:pt x="822" y="125"/>
                  <a:pt x="803" y="135"/>
                </a:cubicBezTo>
                <a:close/>
                <a:moveTo>
                  <a:pt x="782" y="241"/>
                </a:moveTo>
                <a:cubicBezTo>
                  <a:pt x="781" y="250"/>
                  <a:pt x="781" y="261"/>
                  <a:pt x="781" y="270"/>
                </a:cubicBezTo>
                <a:cubicBezTo>
                  <a:pt x="811" y="272"/>
                  <a:pt x="861" y="264"/>
                  <a:pt x="872" y="246"/>
                </a:cubicBezTo>
                <a:cubicBezTo>
                  <a:pt x="877" y="237"/>
                  <a:pt x="875" y="223"/>
                  <a:pt x="874" y="211"/>
                </a:cubicBezTo>
                <a:cubicBezTo>
                  <a:pt x="874" y="210"/>
                  <a:pt x="873" y="209"/>
                  <a:pt x="872" y="209"/>
                </a:cubicBezTo>
                <a:cubicBezTo>
                  <a:pt x="857" y="237"/>
                  <a:pt x="814" y="241"/>
                  <a:pt x="782" y="241"/>
                </a:cubicBezTo>
                <a:close/>
                <a:moveTo>
                  <a:pt x="833" y="273"/>
                </a:moveTo>
                <a:cubicBezTo>
                  <a:pt x="839" y="314"/>
                  <a:pt x="839" y="350"/>
                  <a:pt x="833" y="388"/>
                </a:cubicBezTo>
                <a:cubicBezTo>
                  <a:pt x="831" y="405"/>
                  <a:pt x="834" y="426"/>
                  <a:pt x="825" y="441"/>
                </a:cubicBezTo>
                <a:cubicBezTo>
                  <a:pt x="820" y="412"/>
                  <a:pt x="832" y="356"/>
                  <a:pt x="830" y="309"/>
                </a:cubicBezTo>
                <a:cubicBezTo>
                  <a:pt x="829" y="298"/>
                  <a:pt x="831" y="275"/>
                  <a:pt x="818" y="277"/>
                </a:cubicBezTo>
                <a:cubicBezTo>
                  <a:pt x="817" y="291"/>
                  <a:pt x="822" y="327"/>
                  <a:pt x="815" y="349"/>
                </a:cubicBezTo>
                <a:cubicBezTo>
                  <a:pt x="807" y="322"/>
                  <a:pt x="814" y="305"/>
                  <a:pt x="810" y="279"/>
                </a:cubicBezTo>
                <a:cubicBezTo>
                  <a:pt x="800" y="278"/>
                  <a:pt x="791" y="280"/>
                  <a:pt x="782" y="278"/>
                </a:cubicBezTo>
                <a:cubicBezTo>
                  <a:pt x="785" y="308"/>
                  <a:pt x="783" y="333"/>
                  <a:pt x="781" y="358"/>
                </a:cubicBezTo>
                <a:cubicBezTo>
                  <a:pt x="779" y="383"/>
                  <a:pt x="781" y="409"/>
                  <a:pt x="780" y="437"/>
                </a:cubicBezTo>
                <a:cubicBezTo>
                  <a:pt x="777" y="491"/>
                  <a:pt x="774" y="559"/>
                  <a:pt x="770" y="613"/>
                </a:cubicBezTo>
                <a:cubicBezTo>
                  <a:pt x="764" y="697"/>
                  <a:pt x="765" y="785"/>
                  <a:pt x="785" y="857"/>
                </a:cubicBezTo>
                <a:cubicBezTo>
                  <a:pt x="794" y="873"/>
                  <a:pt x="795" y="891"/>
                  <a:pt x="800" y="908"/>
                </a:cubicBezTo>
                <a:cubicBezTo>
                  <a:pt x="810" y="887"/>
                  <a:pt x="813" y="869"/>
                  <a:pt x="811" y="841"/>
                </a:cubicBezTo>
                <a:cubicBezTo>
                  <a:pt x="809" y="812"/>
                  <a:pt x="805" y="776"/>
                  <a:pt x="802" y="745"/>
                </a:cubicBezTo>
                <a:cubicBezTo>
                  <a:pt x="801" y="735"/>
                  <a:pt x="793" y="720"/>
                  <a:pt x="806" y="714"/>
                </a:cubicBezTo>
                <a:cubicBezTo>
                  <a:pt x="815" y="759"/>
                  <a:pt x="814" y="808"/>
                  <a:pt x="825" y="850"/>
                </a:cubicBezTo>
                <a:cubicBezTo>
                  <a:pt x="835" y="842"/>
                  <a:pt x="833" y="829"/>
                  <a:pt x="835" y="817"/>
                </a:cubicBezTo>
                <a:cubicBezTo>
                  <a:pt x="840" y="781"/>
                  <a:pt x="847" y="741"/>
                  <a:pt x="841" y="699"/>
                </a:cubicBezTo>
                <a:cubicBezTo>
                  <a:pt x="835" y="658"/>
                  <a:pt x="823" y="618"/>
                  <a:pt x="832" y="586"/>
                </a:cubicBezTo>
                <a:cubicBezTo>
                  <a:pt x="840" y="605"/>
                  <a:pt x="836" y="626"/>
                  <a:pt x="840" y="647"/>
                </a:cubicBezTo>
                <a:cubicBezTo>
                  <a:pt x="850" y="711"/>
                  <a:pt x="859" y="768"/>
                  <a:pt x="845" y="831"/>
                </a:cubicBezTo>
                <a:cubicBezTo>
                  <a:pt x="859" y="823"/>
                  <a:pt x="889" y="831"/>
                  <a:pt x="902" y="820"/>
                </a:cubicBezTo>
                <a:cubicBezTo>
                  <a:pt x="921" y="802"/>
                  <a:pt x="910" y="746"/>
                  <a:pt x="909" y="721"/>
                </a:cubicBezTo>
                <a:cubicBezTo>
                  <a:pt x="909" y="721"/>
                  <a:pt x="910" y="719"/>
                  <a:pt x="909" y="718"/>
                </a:cubicBezTo>
                <a:cubicBezTo>
                  <a:pt x="907" y="699"/>
                  <a:pt x="900" y="681"/>
                  <a:pt x="899" y="662"/>
                </a:cubicBezTo>
                <a:cubicBezTo>
                  <a:pt x="899" y="632"/>
                  <a:pt x="895" y="603"/>
                  <a:pt x="893" y="574"/>
                </a:cubicBezTo>
                <a:cubicBezTo>
                  <a:pt x="887" y="472"/>
                  <a:pt x="884" y="359"/>
                  <a:pt x="878" y="254"/>
                </a:cubicBezTo>
                <a:cubicBezTo>
                  <a:pt x="878" y="254"/>
                  <a:pt x="878" y="253"/>
                  <a:pt x="877" y="253"/>
                </a:cubicBezTo>
                <a:cubicBezTo>
                  <a:pt x="865" y="262"/>
                  <a:pt x="851" y="269"/>
                  <a:pt x="833" y="273"/>
                </a:cubicBezTo>
                <a:close/>
                <a:moveTo>
                  <a:pt x="373" y="346"/>
                </a:moveTo>
                <a:cubicBezTo>
                  <a:pt x="365" y="344"/>
                  <a:pt x="358" y="345"/>
                  <a:pt x="350" y="344"/>
                </a:cubicBezTo>
                <a:cubicBezTo>
                  <a:pt x="344" y="343"/>
                  <a:pt x="337" y="340"/>
                  <a:pt x="330" y="339"/>
                </a:cubicBezTo>
                <a:cubicBezTo>
                  <a:pt x="307" y="337"/>
                  <a:pt x="270" y="341"/>
                  <a:pt x="264" y="363"/>
                </a:cubicBezTo>
                <a:cubicBezTo>
                  <a:pt x="259" y="383"/>
                  <a:pt x="275" y="397"/>
                  <a:pt x="278" y="419"/>
                </a:cubicBezTo>
                <a:cubicBezTo>
                  <a:pt x="282" y="419"/>
                  <a:pt x="285" y="421"/>
                  <a:pt x="289" y="421"/>
                </a:cubicBezTo>
                <a:cubicBezTo>
                  <a:pt x="288" y="413"/>
                  <a:pt x="277" y="407"/>
                  <a:pt x="279" y="399"/>
                </a:cubicBezTo>
                <a:cubicBezTo>
                  <a:pt x="294" y="407"/>
                  <a:pt x="296" y="428"/>
                  <a:pt x="319" y="427"/>
                </a:cubicBezTo>
                <a:cubicBezTo>
                  <a:pt x="313" y="412"/>
                  <a:pt x="297" y="401"/>
                  <a:pt x="294" y="386"/>
                </a:cubicBezTo>
                <a:cubicBezTo>
                  <a:pt x="308" y="399"/>
                  <a:pt x="320" y="413"/>
                  <a:pt x="330" y="429"/>
                </a:cubicBezTo>
                <a:cubicBezTo>
                  <a:pt x="338" y="428"/>
                  <a:pt x="347" y="433"/>
                  <a:pt x="353" y="430"/>
                </a:cubicBezTo>
                <a:cubicBezTo>
                  <a:pt x="342" y="413"/>
                  <a:pt x="325" y="402"/>
                  <a:pt x="320" y="380"/>
                </a:cubicBezTo>
                <a:cubicBezTo>
                  <a:pt x="335" y="396"/>
                  <a:pt x="349" y="412"/>
                  <a:pt x="361" y="430"/>
                </a:cubicBezTo>
                <a:cubicBezTo>
                  <a:pt x="366" y="427"/>
                  <a:pt x="370" y="434"/>
                  <a:pt x="373" y="429"/>
                </a:cubicBezTo>
                <a:cubicBezTo>
                  <a:pt x="366" y="416"/>
                  <a:pt x="355" y="402"/>
                  <a:pt x="351" y="390"/>
                </a:cubicBezTo>
                <a:cubicBezTo>
                  <a:pt x="359" y="390"/>
                  <a:pt x="363" y="400"/>
                  <a:pt x="368" y="406"/>
                </a:cubicBezTo>
                <a:cubicBezTo>
                  <a:pt x="373" y="413"/>
                  <a:pt x="377" y="421"/>
                  <a:pt x="383" y="426"/>
                </a:cubicBezTo>
                <a:cubicBezTo>
                  <a:pt x="400" y="395"/>
                  <a:pt x="409" y="360"/>
                  <a:pt x="373" y="346"/>
                </a:cubicBezTo>
                <a:close/>
                <a:moveTo>
                  <a:pt x="759" y="390"/>
                </a:moveTo>
                <a:cubicBezTo>
                  <a:pt x="767" y="417"/>
                  <a:pt x="763" y="450"/>
                  <a:pt x="760" y="476"/>
                </a:cubicBezTo>
                <a:cubicBezTo>
                  <a:pt x="756" y="507"/>
                  <a:pt x="754" y="534"/>
                  <a:pt x="752" y="563"/>
                </a:cubicBezTo>
                <a:cubicBezTo>
                  <a:pt x="747" y="660"/>
                  <a:pt x="738" y="762"/>
                  <a:pt x="762" y="857"/>
                </a:cubicBezTo>
                <a:cubicBezTo>
                  <a:pt x="766" y="861"/>
                  <a:pt x="770" y="868"/>
                  <a:pt x="772" y="874"/>
                </a:cubicBezTo>
                <a:cubicBezTo>
                  <a:pt x="776" y="887"/>
                  <a:pt x="777" y="910"/>
                  <a:pt x="771" y="918"/>
                </a:cubicBezTo>
                <a:cubicBezTo>
                  <a:pt x="760" y="933"/>
                  <a:pt x="733" y="927"/>
                  <a:pt x="715" y="926"/>
                </a:cubicBezTo>
                <a:cubicBezTo>
                  <a:pt x="711" y="930"/>
                  <a:pt x="711" y="938"/>
                  <a:pt x="708" y="943"/>
                </a:cubicBezTo>
                <a:cubicBezTo>
                  <a:pt x="739" y="939"/>
                  <a:pt x="770" y="946"/>
                  <a:pt x="789" y="927"/>
                </a:cubicBezTo>
                <a:cubicBezTo>
                  <a:pt x="781" y="921"/>
                  <a:pt x="789" y="916"/>
                  <a:pt x="791" y="909"/>
                </a:cubicBezTo>
                <a:cubicBezTo>
                  <a:pt x="781" y="870"/>
                  <a:pt x="770" y="836"/>
                  <a:pt x="764" y="798"/>
                </a:cubicBezTo>
                <a:cubicBezTo>
                  <a:pt x="754" y="746"/>
                  <a:pt x="762" y="695"/>
                  <a:pt x="762" y="638"/>
                </a:cubicBezTo>
                <a:cubicBezTo>
                  <a:pt x="762" y="631"/>
                  <a:pt x="760" y="623"/>
                  <a:pt x="760" y="615"/>
                </a:cubicBezTo>
                <a:cubicBezTo>
                  <a:pt x="761" y="572"/>
                  <a:pt x="767" y="522"/>
                  <a:pt x="769" y="482"/>
                </a:cubicBezTo>
                <a:cubicBezTo>
                  <a:pt x="770" y="435"/>
                  <a:pt x="775" y="392"/>
                  <a:pt x="767" y="350"/>
                </a:cubicBezTo>
                <a:cubicBezTo>
                  <a:pt x="764" y="363"/>
                  <a:pt x="764" y="379"/>
                  <a:pt x="759" y="390"/>
                </a:cubicBezTo>
                <a:close/>
                <a:moveTo>
                  <a:pt x="713" y="477"/>
                </a:moveTo>
                <a:cubicBezTo>
                  <a:pt x="720" y="485"/>
                  <a:pt x="710" y="492"/>
                  <a:pt x="709" y="501"/>
                </a:cubicBezTo>
                <a:cubicBezTo>
                  <a:pt x="701" y="550"/>
                  <a:pt x="709" y="598"/>
                  <a:pt x="709" y="644"/>
                </a:cubicBezTo>
                <a:cubicBezTo>
                  <a:pt x="708" y="706"/>
                  <a:pt x="713" y="754"/>
                  <a:pt x="714" y="808"/>
                </a:cubicBezTo>
                <a:cubicBezTo>
                  <a:pt x="714" y="819"/>
                  <a:pt x="712" y="830"/>
                  <a:pt x="713" y="840"/>
                </a:cubicBezTo>
                <a:cubicBezTo>
                  <a:pt x="713" y="845"/>
                  <a:pt x="716" y="849"/>
                  <a:pt x="716" y="855"/>
                </a:cubicBezTo>
                <a:cubicBezTo>
                  <a:pt x="718" y="876"/>
                  <a:pt x="715" y="896"/>
                  <a:pt x="715" y="917"/>
                </a:cubicBezTo>
                <a:cubicBezTo>
                  <a:pt x="734" y="920"/>
                  <a:pt x="745" y="923"/>
                  <a:pt x="761" y="914"/>
                </a:cubicBezTo>
                <a:cubicBezTo>
                  <a:pt x="774" y="895"/>
                  <a:pt x="759" y="873"/>
                  <a:pt x="754" y="857"/>
                </a:cubicBezTo>
                <a:cubicBezTo>
                  <a:pt x="740" y="820"/>
                  <a:pt x="736" y="767"/>
                  <a:pt x="737" y="724"/>
                </a:cubicBezTo>
                <a:cubicBezTo>
                  <a:pt x="740" y="641"/>
                  <a:pt x="742" y="559"/>
                  <a:pt x="751" y="478"/>
                </a:cubicBezTo>
                <a:cubicBezTo>
                  <a:pt x="754" y="451"/>
                  <a:pt x="761" y="432"/>
                  <a:pt x="755" y="405"/>
                </a:cubicBezTo>
                <a:cubicBezTo>
                  <a:pt x="748" y="430"/>
                  <a:pt x="735" y="456"/>
                  <a:pt x="713" y="477"/>
                </a:cubicBezTo>
                <a:close/>
                <a:moveTo>
                  <a:pt x="56" y="476"/>
                </a:moveTo>
                <a:cubicBezTo>
                  <a:pt x="58" y="495"/>
                  <a:pt x="62" y="515"/>
                  <a:pt x="63" y="531"/>
                </a:cubicBezTo>
                <a:cubicBezTo>
                  <a:pt x="65" y="571"/>
                  <a:pt x="63" y="599"/>
                  <a:pt x="61" y="634"/>
                </a:cubicBezTo>
                <a:cubicBezTo>
                  <a:pt x="61" y="654"/>
                  <a:pt x="64" y="672"/>
                  <a:pt x="65" y="689"/>
                </a:cubicBezTo>
                <a:cubicBezTo>
                  <a:pt x="66" y="712"/>
                  <a:pt x="61" y="735"/>
                  <a:pt x="58" y="757"/>
                </a:cubicBezTo>
                <a:cubicBezTo>
                  <a:pt x="55" y="773"/>
                  <a:pt x="51" y="787"/>
                  <a:pt x="50" y="803"/>
                </a:cubicBezTo>
                <a:cubicBezTo>
                  <a:pt x="72" y="817"/>
                  <a:pt x="98" y="822"/>
                  <a:pt x="126" y="831"/>
                </a:cubicBezTo>
                <a:cubicBezTo>
                  <a:pt x="158" y="841"/>
                  <a:pt x="194" y="851"/>
                  <a:pt x="228" y="864"/>
                </a:cubicBezTo>
                <a:cubicBezTo>
                  <a:pt x="261" y="877"/>
                  <a:pt x="293" y="892"/>
                  <a:pt x="325" y="901"/>
                </a:cubicBezTo>
                <a:cubicBezTo>
                  <a:pt x="345" y="906"/>
                  <a:pt x="367" y="907"/>
                  <a:pt x="385" y="912"/>
                </a:cubicBezTo>
                <a:cubicBezTo>
                  <a:pt x="390" y="913"/>
                  <a:pt x="396" y="917"/>
                  <a:pt x="401" y="918"/>
                </a:cubicBezTo>
                <a:cubicBezTo>
                  <a:pt x="437" y="928"/>
                  <a:pt x="478" y="927"/>
                  <a:pt x="515" y="935"/>
                </a:cubicBezTo>
                <a:cubicBezTo>
                  <a:pt x="554" y="945"/>
                  <a:pt x="602" y="943"/>
                  <a:pt x="642" y="942"/>
                </a:cubicBezTo>
                <a:cubicBezTo>
                  <a:pt x="649" y="937"/>
                  <a:pt x="653" y="937"/>
                  <a:pt x="663" y="934"/>
                </a:cubicBezTo>
                <a:cubicBezTo>
                  <a:pt x="693" y="911"/>
                  <a:pt x="683" y="855"/>
                  <a:pt x="680" y="815"/>
                </a:cubicBezTo>
                <a:cubicBezTo>
                  <a:pt x="677" y="765"/>
                  <a:pt x="672" y="718"/>
                  <a:pt x="671" y="680"/>
                </a:cubicBezTo>
                <a:cubicBezTo>
                  <a:pt x="671" y="653"/>
                  <a:pt x="675" y="628"/>
                  <a:pt x="674" y="602"/>
                </a:cubicBezTo>
                <a:cubicBezTo>
                  <a:pt x="673" y="568"/>
                  <a:pt x="673" y="536"/>
                  <a:pt x="676" y="506"/>
                </a:cubicBezTo>
                <a:cubicBezTo>
                  <a:pt x="648" y="513"/>
                  <a:pt x="620" y="527"/>
                  <a:pt x="587" y="525"/>
                </a:cubicBezTo>
                <a:cubicBezTo>
                  <a:pt x="521" y="520"/>
                  <a:pt x="450" y="509"/>
                  <a:pt x="394" y="501"/>
                </a:cubicBezTo>
                <a:cubicBezTo>
                  <a:pt x="392" y="523"/>
                  <a:pt x="393" y="550"/>
                  <a:pt x="376" y="561"/>
                </a:cubicBezTo>
                <a:cubicBezTo>
                  <a:pt x="365" y="568"/>
                  <a:pt x="353" y="565"/>
                  <a:pt x="341" y="564"/>
                </a:cubicBezTo>
                <a:cubicBezTo>
                  <a:pt x="324" y="564"/>
                  <a:pt x="301" y="570"/>
                  <a:pt x="287" y="563"/>
                </a:cubicBezTo>
                <a:cubicBezTo>
                  <a:pt x="268" y="554"/>
                  <a:pt x="259" y="517"/>
                  <a:pt x="259" y="496"/>
                </a:cubicBezTo>
                <a:cubicBezTo>
                  <a:pt x="259" y="486"/>
                  <a:pt x="266" y="476"/>
                  <a:pt x="264" y="466"/>
                </a:cubicBezTo>
                <a:cubicBezTo>
                  <a:pt x="260" y="464"/>
                  <a:pt x="254" y="463"/>
                  <a:pt x="247" y="464"/>
                </a:cubicBezTo>
                <a:cubicBezTo>
                  <a:pt x="188" y="439"/>
                  <a:pt x="113" y="437"/>
                  <a:pt x="54" y="415"/>
                </a:cubicBezTo>
                <a:cubicBezTo>
                  <a:pt x="53" y="415"/>
                  <a:pt x="52" y="415"/>
                  <a:pt x="53" y="416"/>
                </a:cubicBezTo>
                <a:cubicBezTo>
                  <a:pt x="49" y="426"/>
                  <a:pt x="54" y="455"/>
                  <a:pt x="56" y="476"/>
                </a:cubicBezTo>
                <a:close/>
                <a:moveTo>
                  <a:pt x="364" y="445"/>
                </a:moveTo>
                <a:cubicBezTo>
                  <a:pt x="335" y="438"/>
                  <a:pt x="307" y="434"/>
                  <a:pt x="274" y="430"/>
                </a:cubicBezTo>
                <a:cubicBezTo>
                  <a:pt x="269" y="436"/>
                  <a:pt x="271" y="441"/>
                  <a:pt x="274" y="450"/>
                </a:cubicBezTo>
                <a:cubicBezTo>
                  <a:pt x="305" y="466"/>
                  <a:pt x="351" y="468"/>
                  <a:pt x="386" y="464"/>
                </a:cubicBezTo>
                <a:cubicBezTo>
                  <a:pt x="386" y="461"/>
                  <a:pt x="387" y="460"/>
                  <a:pt x="389" y="460"/>
                </a:cubicBezTo>
                <a:cubicBezTo>
                  <a:pt x="385" y="451"/>
                  <a:pt x="386" y="446"/>
                  <a:pt x="389" y="441"/>
                </a:cubicBezTo>
                <a:cubicBezTo>
                  <a:pt x="376" y="440"/>
                  <a:pt x="372" y="441"/>
                  <a:pt x="364" y="445"/>
                </a:cubicBezTo>
                <a:close/>
                <a:moveTo>
                  <a:pt x="297" y="556"/>
                </a:moveTo>
                <a:cubicBezTo>
                  <a:pt x="312" y="554"/>
                  <a:pt x="329" y="561"/>
                  <a:pt x="341" y="553"/>
                </a:cubicBezTo>
                <a:cubicBezTo>
                  <a:pt x="350" y="547"/>
                  <a:pt x="355" y="531"/>
                  <a:pt x="358" y="520"/>
                </a:cubicBezTo>
                <a:cubicBezTo>
                  <a:pt x="361" y="504"/>
                  <a:pt x="362" y="495"/>
                  <a:pt x="363" y="477"/>
                </a:cubicBezTo>
                <a:cubicBezTo>
                  <a:pt x="358" y="477"/>
                  <a:pt x="359" y="477"/>
                  <a:pt x="354" y="477"/>
                </a:cubicBezTo>
                <a:cubicBezTo>
                  <a:pt x="352" y="502"/>
                  <a:pt x="355" y="535"/>
                  <a:pt x="322" y="542"/>
                </a:cubicBezTo>
                <a:cubicBezTo>
                  <a:pt x="305" y="524"/>
                  <a:pt x="327" y="499"/>
                  <a:pt x="317" y="472"/>
                </a:cubicBezTo>
                <a:cubicBezTo>
                  <a:pt x="296" y="476"/>
                  <a:pt x="304" y="517"/>
                  <a:pt x="304" y="527"/>
                </a:cubicBezTo>
                <a:cubicBezTo>
                  <a:pt x="288" y="554"/>
                  <a:pt x="272" y="508"/>
                  <a:pt x="277" y="491"/>
                </a:cubicBezTo>
                <a:cubicBezTo>
                  <a:pt x="278" y="488"/>
                  <a:pt x="280" y="489"/>
                  <a:pt x="280" y="486"/>
                </a:cubicBezTo>
                <a:cubicBezTo>
                  <a:pt x="282" y="479"/>
                  <a:pt x="279" y="469"/>
                  <a:pt x="284" y="466"/>
                </a:cubicBezTo>
                <a:cubicBezTo>
                  <a:pt x="280" y="466"/>
                  <a:pt x="279" y="468"/>
                  <a:pt x="277" y="465"/>
                </a:cubicBezTo>
                <a:cubicBezTo>
                  <a:pt x="269" y="499"/>
                  <a:pt x="269" y="538"/>
                  <a:pt x="297" y="556"/>
                </a:cubicBezTo>
                <a:close/>
                <a:moveTo>
                  <a:pt x="293" y="523"/>
                </a:moveTo>
                <a:cubicBezTo>
                  <a:pt x="294" y="523"/>
                  <a:pt x="294" y="523"/>
                  <a:pt x="294" y="522"/>
                </a:cubicBezTo>
                <a:cubicBezTo>
                  <a:pt x="292" y="517"/>
                  <a:pt x="296" y="498"/>
                  <a:pt x="297" y="483"/>
                </a:cubicBezTo>
                <a:cubicBezTo>
                  <a:pt x="297" y="478"/>
                  <a:pt x="301" y="469"/>
                  <a:pt x="292" y="468"/>
                </a:cubicBezTo>
                <a:cubicBezTo>
                  <a:pt x="286" y="486"/>
                  <a:pt x="281" y="513"/>
                  <a:pt x="293" y="523"/>
                </a:cubicBezTo>
                <a:close/>
                <a:moveTo>
                  <a:pt x="332" y="496"/>
                </a:moveTo>
                <a:cubicBezTo>
                  <a:pt x="329" y="509"/>
                  <a:pt x="320" y="521"/>
                  <a:pt x="325" y="531"/>
                </a:cubicBezTo>
                <a:cubicBezTo>
                  <a:pt x="347" y="523"/>
                  <a:pt x="341" y="489"/>
                  <a:pt x="343" y="475"/>
                </a:cubicBezTo>
                <a:cubicBezTo>
                  <a:pt x="337" y="475"/>
                  <a:pt x="333" y="474"/>
                  <a:pt x="329" y="473"/>
                </a:cubicBezTo>
                <a:cubicBezTo>
                  <a:pt x="329" y="479"/>
                  <a:pt x="325" y="492"/>
                  <a:pt x="332" y="496"/>
                </a:cubicBezTo>
                <a:close/>
                <a:moveTo>
                  <a:pt x="351" y="558"/>
                </a:moveTo>
                <a:cubicBezTo>
                  <a:pt x="390" y="552"/>
                  <a:pt x="379" y="513"/>
                  <a:pt x="385" y="477"/>
                </a:cubicBezTo>
                <a:cubicBezTo>
                  <a:pt x="380" y="476"/>
                  <a:pt x="375" y="479"/>
                  <a:pt x="373" y="477"/>
                </a:cubicBezTo>
                <a:cubicBezTo>
                  <a:pt x="370" y="514"/>
                  <a:pt x="366" y="541"/>
                  <a:pt x="351" y="558"/>
                </a:cubicBezTo>
                <a:close/>
                <a:moveTo>
                  <a:pt x="688" y="507"/>
                </a:moveTo>
                <a:cubicBezTo>
                  <a:pt x="685" y="525"/>
                  <a:pt x="685" y="540"/>
                  <a:pt x="686" y="554"/>
                </a:cubicBezTo>
                <a:cubicBezTo>
                  <a:pt x="688" y="576"/>
                  <a:pt x="686" y="609"/>
                  <a:pt x="685" y="639"/>
                </a:cubicBezTo>
                <a:cubicBezTo>
                  <a:pt x="683" y="693"/>
                  <a:pt x="686" y="737"/>
                  <a:pt x="689" y="784"/>
                </a:cubicBezTo>
                <a:cubicBezTo>
                  <a:pt x="693" y="833"/>
                  <a:pt x="703" y="882"/>
                  <a:pt x="688" y="927"/>
                </a:cubicBezTo>
                <a:cubicBezTo>
                  <a:pt x="679" y="931"/>
                  <a:pt x="676" y="940"/>
                  <a:pt x="669" y="944"/>
                </a:cubicBezTo>
                <a:cubicBezTo>
                  <a:pt x="641" y="961"/>
                  <a:pt x="600" y="951"/>
                  <a:pt x="568" y="952"/>
                </a:cubicBezTo>
                <a:cubicBezTo>
                  <a:pt x="556" y="952"/>
                  <a:pt x="545" y="952"/>
                  <a:pt x="535" y="952"/>
                </a:cubicBezTo>
                <a:cubicBezTo>
                  <a:pt x="524" y="951"/>
                  <a:pt x="516" y="946"/>
                  <a:pt x="506" y="944"/>
                </a:cubicBezTo>
                <a:cubicBezTo>
                  <a:pt x="485" y="940"/>
                  <a:pt x="463" y="939"/>
                  <a:pt x="442" y="935"/>
                </a:cubicBezTo>
                <a:cubicBezTo>
                  <a:pt x="412" y="931"/>
                  <a:pt x="385" y="920"/>
                  <a:pt x="358" y="918"/>
                </a:cubicBezTo>
                <a:cubicBezTo>
                  <a:pt x="336" y="910"/>
                  <a:pt x="306" y="904"/>
                  <a:pt x="287" y="897"/>
                </a:cubicBezTo>
                <a:cubicBezTo>
                  <a:pt x="276" y="893"/>
                  <a:pt x="269" y="889"/>
                  <a:pt x="261" y="886"/>
                </a:cubicBezTo>
                <a:cubicBezTo>
                  <a:pt x="188" y="858"/>
                  <a:pt x="114" y="845"/>
                  <a:pt x="49" y="815"/>
                </a:cubicBezTo>
                <a:cubicBezTo>
                  <a:pt x="50" y="822"/>
                  <a:pt x="43" y="815"/>
                  <a:pt x="41" y="813"/>
                </a:cubicBezTo>
                <a:cubicBezTo>
                  <a:pt x="39" y="824"/>
                  <a:pt x="49" y="825"/>
                  <a:pt x="55" y="828"/>
                </a:cubicBezTo>
                <a:cubicBezTo>
                  <a:pt x="69" y="837"/>
                  <a:pt x="83" y="849"/>
                  <a:pt x="105" y="848"/>
                </a:cubicBezTo>
                <a:cubicBezTo>
                  <a:pt x="119" y="858"/>
                  <a:pt x="134" y="859"/>
                  <a:pt x="150" y="867"/>
                </a:cubicBezTo>
                <a:cubicBezTo>
                  <a:pt x="160" y="868"/>
                  <a:pt x="180" y="875"/>
                  <a:pt x="191" y="876"/>
                </a:cubicBezTo>
                <a:cubicBezTo>
                  <a:pt x="228" y="893"/>
                  <a:pt x="265" y="905"/>
                  <a:pt x="304" y="919"/>
                </a:cubicBezTo>
                <a:cubicBezTo>
                  <a:pt x="332" y="930"/>
                  <a:pt x="360" y="935"/>
                  <a:pt x="393" y="940"/>
                </a:cubicBezTo>
                <a:cubicBezTo>
                  <a:pt x="409" y="943"/>
                  <a:pt x="427" y="944"/>
                  <a:pt x="442" y="949"/>
                </a:cubicBezTo>
                <a:cubicBezTo>
                  <a:pt x="446" y="950"/>
                  <a:pt x="450" y="954"/>
                  <a:pt x="454" y="955"/>
                </a:cubicBezTo>
                <a:cubicBezTo>
                  <a:pt x="470" y="960"/>
                  <a:pt x="491" y="959"/>
                  <a:pt x="510" y="960"/>
                </a:cubicBezTo>
                <a:cubicBezTo>
                  <a:pt x="559" y="964"/>
                  <a:pt x="615" y="967"/>
                  <a:pt x="663" y="964"/>
                </a:cubicBezTo>
                <a:cubicBezTo>
                  <a:pt x="669" y="960"/>
                  <a:pt x="677" y="957"/>
                  <a:pt x="680" y="949"/>
                </a:cubicBezTo>
                <a:cubicBezTo>
                  <a:pt x="686" y="948"/>
                  <a:pt x="689" y="945"/>
                  <a:pt x="695" y="942"/>
                </a:cubicBezTo>
                <a:cubicBezTo>
                  <a:pt x="712" y="913"/>
                  <a:pt x="704" y="870"/>
                  <a:pt x="703" y="837"/>
                </a:cubicBezTo>
                <a:cubicBezTo>
                  <a:pt x="702" y="810"/>
                  <a:pt x="702" y="782"/>
                  <a:pt x="701" y="755"/>
                </a:cubicBezTo>
                <a:cubicBezTo>
                  <a:pt x="700" y="713"/>
                  <a:pt x="697" y="670"/>
                  <a:pt x="696" y="628"/>
                </a:cubicBezTo>
                <a:cubicBezTo>
                  <a:pt x="695" y="581"/>
                  <a:pt x="695" y="535"/>
                  <a:pt x="700" y="491"/>
                </a:cubicBezTo>
                <a:cubicBezTo>
                  <a:pt x="700" y="490"/>
                  <a:pt x="700" y="489"/>
                  <a:pt x="699" y="490"/>
                </a:cubicBezTo>
                <a:cubicBezTo>
                  <a:pt x="692" y="494"/>
                  <a:pt x="689" y="499"/>
                  <a:pt x="688" y="507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36" tIns="45717" rIns="91436" bIns="45717" numCol="1" anchor="t" anchorCtr="0" compatLnSpc="1">
            <a:prstTxWarp prst="textNoShape">
              <a:avLst/>
            </a:prstTxWarp>
          </a:bodyPr>
          <a:lstStyle/>
          <a:p>
            <a:endParaRPr lang="zh-CN" altLang="en-US" sz="1765"/>
          </a:p>
        </p:txBody>
      </p:sp>
      <p:grpSp>
        <p:nvGrpSpPr>
          <p:cNvPr id="186" name="组合 185"/>
          <p:cNvGrpSpPr/>
          <p:nvPr/>
        </p:nvGrpSpPr>
        <p:grpSpPr>
          <a:xfrm>
            <a:off x="2795588" y="6088764"/>
            <a:ext cx="428626" cy="158727"/>
            <a:chOff x="2617788" y="5121276"/>
            <a:chExt cx="428626" cy="158750"/>
          </a:xfrm>
        </p:grpSpPr>
        <p:sp>
          <p:nvSpPr>
            <p:cNvPr id="32" name="Freeform 30"/>
            <p:cNvSpPr>
              <a:spLocks/>
            </p:cNvSpPr>
            <p:nvPr/>
          </p:nvSpPr>
          <p:spPr bwMode="auto">
            <a:xfrm>
              <a:off x="2917826" y="5121276"/>
              <a:ext cx="128588" cy="158750"/>
            </a:xfrm>
            <a:custGeom>
              <a:avLst/>
              <a:gdLst>
                <a:gd name="T0" fmla="*/ 165 w 165"/>
                <a:gd name="T1" fmla="*/ 48 h 203"/>
                <a:gd name="T2" fmla="*/ 154 w 165"/>
                <a:gd name="T3" fmla="*/ 61 h 203"/>
                <a:gd name="T4" fmla="*/ 132 w 165"/>
                <a:gd name="T5" fmla="*/ 34 h 203"/>
                <a:gd name="T6" fmla="*/ 118 w 165"/>
                <a:gd name="T7" fmla="*/ 18 h 203"/>
                <a:gd name="T8" fmla="*/ 75 w 165"/>
                <a:gd name="T9" fmla="*/ 43 h 203"/>
                <a:gd name="T10" fmla="*/ 49 w 165"/>
                <a:gd name="T11" fmla="*/ 95 h 203"/>
                <a:gd name="T12" fmla="*/ 51 w 165"/>
                <a:gd name="T13" fmla="*/ 104 h 203"/>
                <a:gd name="T14" fmla="*/ 44 w 165"/>
                <a:gd name="T15" fmla="*/ 112 h 203"/>
                <a:gd name="T16" fmla="*/ 42 w 165"/>
                <a:gd name="T17" fmla="*/ 160 h 203"/>
                <a:gd name="T18" fmla="*/ 107 w 165"/>
                <a:gd name="T19" fmla="*/ 142 h 203"/>
                <a:gd name="T20" fmla="*/ 127 w 165"/>
                <a:gd name="T21" fmla="*/ 142 h 203"/>
                <a:gd name="T22" fmla="*/ 129 w 165"/>
                <a:gd name="T23" fmla="*/ 155 h 203"/>
                <a:gd name="T24" fmla="*/ 33 w 165"/>
                <a:gd name="T25" fmla="*/ 193 h 203"/>
                <a:gd name="T26" fmla="*/ 11 w 165"/>
                <a:gd name="T27" fmla="*/ 168 h 203"/>
                <a:gd name="T28" fmla="*/ 0 w 165"/>
                <a:gd name="T29" fmla="*/ 124 h 203"/>
                <a:gd name="T30" fmla="*/ 84 w 165"/>
                <a:gd name="T31" fmla="*/ 9 h 203"/>
                <a:gd name="T32" fmla="*/ 141 w 165"/>
                <a:gd name="T33" fmla="*/ 5 h 203"/>
                <a:gd name="T34" fmla="*/ 165 w 165"/>
                <a:gd name="T35" fmla="*/ 48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65" h="203">
                  <a:moveTo>
                    <a:pt x="165" y="48"/>
                  </a:moveTo>
                  <a:cubicBezTo>
                    <a:pt x="160" y="46"/>
                    <a:pt x="158" y="57"/>
                    <a:pt x="154" y="61"/>
                  </a:cubicBezTo>
                  <a:cubicBezTo>
                    <a:pt x="132" y="70"/>
                    <a:pt x="115" y="38"/>
                    <a:pt x="132" y="34"/>
                  </a:cubicBezTo>
                  <a:cubicBezTo>
                    <a:pt x="132" y="24"/>
                    <a:pt x="123" y="23"/>
                    <a:pt x="118" y="18"/>
                  </a:cubicBezTo>
                  <a:cubicBezTo>
                    <a:pt x="100" y="23"/>
                    <a:pt x="85" y="31"/>
                    <a:pt x="75" y="43"/>
                  </a:cubicBezTo>
                  <a:cubicBezTo>
                    <a:pt x="65" y="53"/>
                    <a:pt x="51" y="81"/>
                    <a:pt x="49" y="95"/>
                  </a:cubicBezTo>
                  <a:cubicBezTo>
                    <a:pt x="49" y="99"/>
                    <a:pt x="52" y="101"/>
                    <a:pt x="51" y="104"/>
                  </a:cubicBezTo>
                  <a:cubicBezTo>
                    <a:pt x="50" y="108"/>
                    <a:pt x="45" y="108"/>
                    <a:pt x="44" y="112"/>
                  </a:cubicBezTo>
                  <a:cubicBezTo>
                    <a:pt x="37" y="127"/>
                    <a:pt x="43" y="143"/>
                    <a:pt x="42" y="160"/>
                  </a:cubicBezTo>
                  <a:cubicBezTo>
                    <a:pt x="58" y="182"/>
                    <a:pt x="103" y="175"/>
                    <a:pt x="107" y="142"/>
                  </a:cubicBezTo>
                  <a:cubicBezTo>
                    <a:pt x="113" y="137"/>
                    <a:pt x="121" y="136"/>
                    <a:pt x="127" y="142"/>
                  </a:cubicBezTo>
                  <a:cubicBezTo>
                    <a:pt x="128" y="146"/>
                    <a:pt x="125" y="154"/>
                    <a:pt x="129" y="155"/>
                  </a:cubicBezTo>
                  <a:cubicBezTo>
                    <a:pt x="106" y="184"/>
                    <a:pt x="70" y="203"/>
                    <a:pt x="33" y="193"/>
                  </a:cubicBezTo>
                  <a:cubicBezTo>
                    <a:pt x="31" y="182"/>
                    <a:pt x="17" y="180"/>
                    <a:pt x="11" y="168"/>
                  </a:cubicBezTo>
                  <a:cubicBezTo>
                    <a:pt x="5" y="155"/>
                    <a:pt x="9" y="137"/>
                    <a:pt x="0" y="124"/>
                  </a:cubicBezTo>
                  <a:cubicBezTo>
                    <a:pt x="8" y="71"/>
                    <a:pt x="43" y="34"/>
                    <a:pt x="84" y="9"/>
                  </a:cubicBezTo>
                  <a:cubicBezTo>
                    <a:pt x="104" y="0"/>
                    <a:pt x="129" y="7"/>
                    <a:pt x="141" y="5"/>
                  </a:cubicBezTo>
                  <a:cubicBezTo>
                    <a:pt x="158" y="15"/>
                    <a:pt x="164" y="29"/>
                    <a:pt x="165" y="4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9642" tIns="44821" rIns="89642" bIns="44821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33" name="Freeform 31"/>
            <p:cNvSpPr>
              <a:spLocks noEditPoints="1"/>
            </p:cNvSpPr>
            <p:nvPr/>
          </p:nvSpPr>
          <p:spPr bwMode="auto">
            <a:xfrm>
              <a:off x="2617788" y="5129213"/>
              <a:ext cx="146050" cy="150813"/>
            </a:xfrm>
            <a:custGeom>
              <a:avLst/>
              <a:gdLst>
                <a:gd name="T0" fmla="*/ 188 w 188"/>
                <a:gd name="T1" fmla="*/ 13 h 192"/>
                <a:gd name="T2" fmla="*/ 179 w 188"/>
                <a:gd name="T3" fmla="*/ 27 h 192"/>
                <a:gd name="T4" fmla="*/ 167 w 188"/>
                <a:gd name="T5" fmla="*/ 26 h 192"/>
                <a:gd name="T6" fmla="*/ 159 w 188"/>
                <a:gd name="T7" fmla="*/ 112 h 192"/>
                <a:gd name="T8" fmla="*/ 156 w 188"/>
                <a:gd name="T9" fmla="*/ 111 h 192"/>
                <a:gd name="T10" fmla="*/ 159 w 188"/>
                <a:gd name="T11" fmla="*/ 163 h 192"/>
                <a:gd name="T12" fmla="*/ 170 w 188"/>
                <a:gd name="T13" fmla="*/ 167 h 192"/>
                <a:gd name="T14" fmla="*/ 174 w 188"/>
                <a:gd name="T15" fmla="*/ 183 h 192"/>
                <a:gd name="T16" fmla="*/ 152 w 188"/>
                <a:gd name="T17" fmla="*/ 183 h 192"/>
                <a:gd name="T18" fmla="*/ 96 w 188"/>
                <a:gd name="T19" fmla="*/ 168 h 192"/>
                <a:gd name="T20" fmla="*/ 120 w 188"/>
                <a:gd name="T21" fmla="*/ 165 h 192"/>
                <a:gd name="T22" fmla="*/ 129 w 188"/>
                <a:gd name="T23" fmla="*/ 123 h 192"/>
                <a:gd name="T24" fmla="*/ 78 w 188"/>
                <a:gd name="T25" fmla="*/ 121 h 192"/>
                <a:gd name="T26" fmla="*/ 44 w 188"/>
                <a:gd name="T27" fmla="*/ 158 h 192"/>
                <a:gd name="T28" fmla="*/ 60 w 188"/>
                <a:gd name="T29" fmla="*/ 170 h 192"/>
                <a:gd name="T30" fmla="*/ 6 w 188"/>
                <a:gd name="T31" fmla="*/ 183 h 192"/>
                <a:gd name="T32" fmla="*/ 2 w 188"/>
                <a:gd name="T33" fmla="*/ 168 h 192"/>
                <a:gd name="T34" fmla="*/ 22 w 188"/>
                <a:gd name="T35" fmla="*/ 163 h 192"/>
                <a:gd name="T36" fmla="*/ 22 w 188"/>
                <a:gd name="T37" fmla="*/ 156 h 192"/>
                <a:gd name="T38" fmla="*/ 49 w 188"/>
                <a:gd name="T39" fmla="*/ 125 h 192"/>
                <a:gd name="T40" fmla="*/ 102 w 188"/>
                <a:gd name="T41" fmla="*/ 58 h 192"/>
                <a:gd name="T42" fmla="*/ 111 w 188"/>
                <a:gd name="T43" fmla="*/ 37 h 192"/>
                <a:gd name="T44" fmla="*/ 116 w 188"/>
                <a:gd name="T45" fmla="*/ 37 h 192"/>
                <a:gd name="T46" fmla="*/ 116 w 188"/>
                <a:gd name="T47" fmla="*/ 29 h 192"/>
                <a:gd name="T48" fmla="*/ 129 w 188"/>
                <a:gd name="T49" fmla="*/ 8 h 192"/>
                <a:gd name="T50" fmla="*/ 181 w 188"/>
                <a:gd name="T51" fmla="*/ 0 h 192"/>
                <a:gd name="T52" fmla="*/ 188 w 188"/>
                <a:gd name="T53" fmla="*/ 13 h 192"/>
                <a:gd name="T54" fmla="*/ 91 w 188"/>
                <a:gd name="T55" fmla="*/ 105 h 192"/>
                <a:gd name="T56" fmla="*/ 129 w 188"/>
                <a:gd name="T57" fmla="*/ 103 h 192"/>
                <a:gd name="T58" fmla="*/ 132 w 188"/>
                <a:gd name="T59" fmla="*/ 37 h 192"/>
                <a:gd name="T60" fmla="*/ 91 w 188"/>
                <a:gd name="T61" fmla="*/ 105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88" h="192">
                  <a:moveTo>
                    <a:pt x="188" y="13"/>
                  </a:moveTo>
                  <a:cubicBezTo>
                    <a:pt x="187" y="20"/>
                    <a:pt x="180" y="21"/>
                    <a:pt x="179" y="27"/>
                  </a:cubicBezTo>
                  <a:cubicBezTo>
                    <a:pt x="175" y="26"/>
                    <a:pt x="175" y="26"/>
                    <a:pt x="167" y="26"/>
                  </a:cubicBezTo>
                  <a:cubicBezTo>
                    <a:pt x="167" y="50"/>
                    <a:pt x="157" y="97"/>
                    <a:pt x="159" y="112"/>
                  </a:cubicBezTo>
                  <a:cubicBezTo>
                    <a:pt x="158" y="112"/>
                    <a:pt x="158" y="111"/>
                    <a:pt x="156" y="111"/>
                  </a:cubicBezTo>
                  <a:cubicBezTo>
                    <a:pt x="163" y="125"/>
                    <a:pt x="153" y="144"/>
                    <a:pt x="159" y="163"/>
                  </a:cubicBezTo>
                  <a:cubicBezTo>
                    <a:pt x="162" y="166"/>
                    <a:pt x="166" y="166"/>
                    <a:pt x="170" y="167"/>
                  </a:cubicBezTo>
                  <a:cubicBezTo>
                    <a:pt x="173" y="172"/>
                    <a:pt x="173" y="180"/>
                    <a:pt x="174" y="183"/>
                  </a:cubicBezTo>
                  <a:cubicBezTo>
                    <a:pt x="168" y="189"/>
                    <a:pt x="157" y="189"/>
                    <a:pt x="152" y="183"/>
                  </a:cubicBezTo>
                  <a:cubicBezTo>
                    <a:pt x="133" y="184"/>
                    <a:pt x="99" y="192"/>
                    <a:pt x="96" y="168"/>
                  </a:cubicBezTo>
                  <a:cubicBezTo>
                    <a:pt x="104" y="164"/>
                    <a:pt x="112" y="163"/>
                    <a:pt x="120" y="165"/>
                  </a:cubicBezTo>
                  <a:cubicBezTo>
                    <a:pt x="129" y="159"/>
                    <a:pt x="127" y="135"/>
                    <a:pt x="129" y="123"/>
                  </a:cubicBezTo>
                  <a:cubicBezTo>
                    <a:pt x="116" y="129"/>
                    <a:pt x="101" y="115"/>
                    <a:pt x="78" y="121"/>
                  </a:cubicBezTo>
                  <a:cubicBezTo>
                    <a:pt x="62" y="126"/>
                    <a:pt x="57" y="150"/>
                    <a:pt x="44" y="158"/>
                  </a:cubicBezTo>
                  <a:cubicBezTo>
                    <a:pt x="47" y="164"/>
                    <a:pt x="60" y="161"/>
                    <a:pt x="60" y="170"/>
                  </a:cubicBezTo>
                  <a:cubicBezTo>
                    <a:pt x="54" y="191"/>
                    <a:pt x="27" y="177"/>
                    <a:pt x="6" y="183"/>
                  </a:cubicBezTo>
                  <a:cubicBezTo>
                    <a:pt x="5" y="177"/>
                    <a:pt x="0" y="176"/>
                    <a:pt x="2" y="168"/>
                  </a:cubicBezTo>
                  <a:cubicBezTo>
                    <a:pt x="9" y="164"/>
                    <a:pt x="13" y="167"/>
                    <a:pt x="22" y="163"/>
                  </a:cubicBezTo>
                  <a:cubicBezTo>
                    <a:pt x="27" y="163"/>
                    <a:pt x="20" y="160"/>
                    <a:pt x="22" y="156"/>
                  </a:cubicBezTo>
                  <a:cubicBezTo>
                    <a:pt x="35" y="152"/>
                    <a:pt x="40" y="137"/>
                    <a:pt x="49" y="125"/>
                  </a:cubicBezTo>
                  <a:cubicBezTo>
                    <a:pt x="68" y="102"/>
                    <a:pt x="86" y="84"/>
                    <a:pt x="102" y="58"/>
                  </a:cubicBezTo>
                  <a:cubicBezTo>
                    <a:pt x="106" y="51"/>
                    <a:pt x="107" y="41"/>
                    <a:pt x="111" y="37"/>
                  </a:cubicBezTo>
                  <a:cubicBezTo>
                    <a:pt x="111" y="36"/>
                    <a:pt x="115" y="37"/>
                    <a:pt x="116" y="37"/>
                  </a:cubicBezTo>
                  <a:cubicBezTo>
                    <a:pt x="117" y="35"/>
                    <a:pt x="115" y="31"/>
                    <a:pt x="116" y="29"/>
                  </a:cubicBezTo>
                  <a:cubicBezTo>
                    <a:pt x="121" y="22"/>
                    <a:pt x="132" y="18"/>
                    <a:pt x="129" y="8"/>
                  </a:cubicBezTo>
                  <a:cubicBezTo>
                    <a:pt x="147" y="0"/>
                    <a:pt x="156" y="1"/>
                    <a:pt x="181" y="0"/>
                  </a:cubicBezTo>
                  <a:cubicBezTo>
                    <a:pt x="181" y="7"/>
                    <a:pt x="185" y="3"/>
                    <a:pt x="188" y="13"/>
                  </a:cubicBezTo>
                  <a:close/>
                  <a:moveTo>
                    <a:pt x="91" y="105"/>
                  </a:moveTo>
                  <a:cubicBezTo>
                    <a:pt x="106" y="105"/>
                    <a:pt x="119" y="103"/>
                    <a:pt x="129" y="103"/>
                  </a:cubicBezTo>
                  <a:cubicBezTo>
                    <a:pt x="129" y="73"/>
                    <a:pt x="140" y="56"/>
                    <a:pt x="132" y="37"/>
                  </a:cubicBezTo>
                  <a:cubicBezTo>
                    <a:pt x="119" y="60"/>
                    <a:pt x="102" y="80"/>
                    <a:pt x="91" y="10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9642" tIns="44821" rIns="89642" bIns="44821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34" name="Freeform 32"/>
            <p:cNvSpPr>
              <a:spLocks noEditPoints="1"/>
            </p:cNvSpPr>
            <p:nvPr/>
          </p:nvSpPr>
          <p:spPr bwMode="auto">
            <a:xfrm>
              <a:off x="2767013" y="5129213"/>
              <a:ext cx="144463" cy="146050"/>
            </a:xfrm>
            <a:custGeom>
              <a:avLst/>
              <a:gdLst>
                <a:gd name="T0" fmla="*/ 0 w 186"/>
                <a:gd name="T1" fmla="*/ 172 h 187"/>
                <a:gd name="T2" fmla="*/ 20 w 186"/>
                <a:gd name="T3" fmla="*/ 167 h 187"/>
                <a:gd name="T4" fmla="*/ 78 w 186"/>
                <a:gd name="T5" fmla="*/ 27 h 187"/>
                <a:gd name="T6" fmla="*/ 58 w 186"/>
                <a:gd name="T7" fmla="*/ 29 h 187"/>
                <a:gd name="T8" fmla="*/ 54 w 186"/>
                <a:gd name="T9" fmla="*/ 9 h 187"/>
                <a:gd name="T10" fmla="*/ 166 w 186"/>
                <a:gd name="T11" fmla="*/ 13 h 187"/>
                <a:gd name="T12" fmla="*/ 184 w 186"/>
                <a:gd name="T13" fmla="*/ 38 h 187"/>
                <a:gd name="T14" fmla="*/ 139 w 186"/>
                <a:gd name="T15" fmla="*/ 84 h 187"/>
                <a:gd name="T16" fmla="*/ 141 w 186"/>
                <a:gd name="T17" fmla="*/ 84 h 187"/>
                <a:gd name="T18" fmla="*/ 165 w 186"/>
                <a:gd name="T19" fmla="*/ 123 h 187"/>
                <a:gd name="T20" fmla="*/ 9 w 186"/>
                <a:gd name="T21" fmla="*/ 181 h 187"/>
                <a:gd name="T22" fmla="*/ 0 w 186"/>
                <a:gd name="T23" fmla="*/ 172 h 187"/>
                <a:gd name="T24" fmla="*/ 116 w 186"/>
                <a:gd name="T25" fmla="*/ 20 h 187"/>
                <a:gd name="T26" fmla="*/ 94 w 186"/>
                <a:gd name="T27" fmla="*/ 67 h 187"/>
                <a:gd name="T28" fmla="*/ 114 w 186"/>
                <a:gd name="T29" fmla="*/ 69 h 187"/>
                <a:gd name="T30" fmla="*/ 136 w 186"/>
                <a:gd name="T31" fmla="*/ 20 h 187"/>
                <a:gd name="T32" fmla="*/ 116 w 186"/>
                <a:gd name="T33" fmla="*/ 20 h 187"/>
                <a:gd name="T34" fmla="*/ 89 w 186"/>
                <a:gd name="T35" fmla="*/ 85 h 187"/>
                <a:gd name="T36" fmla="*/ 47 w 186"/>
                <a:gd name="T37" fmla="*/ 168 h 187"/>
                <a:gd name="T38" fmla="*/ 119 w 186"/>
                <a:gd name="T39" fmla="*/ 96 h 187"/>
                <a:gd name="T40" fmla="*/ 89 w 186"/>
                <a:gd name="T41" fmla="*/ 85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86" h="187">
                  <a:moveTo>
                    <a:pt x="0" y="172"/>
                  </a:moveTo>
                  <a:cubicBezTo>
                    <a:pt x="5" y="169"/>
                    <a:pt x="10" y="165"/>
                    <a:pt x="20" y="167"/>
                  </a:cubicBezTo>
                  <a:cubicBezTo>
                    <a:pt x="44" y="118"/>
                    <a:pt x="56" y="79"/>
                    <a:pt x="78" y="27"/>
                  </a:cubicBezTo>
                  <a:cubicBezTo>
                    <a:pt x="69" y="32"/>
                    <a:pt x="68" y="31"/>
                    <a:pt x="58" y="29"/>
                  </a:cubicBezTo>
                  <a:cubicBezTo>
                    <a:pt x="53" y="24"/>
                    <a:pt x="52" y="17"/>
                    <a:pt x="54" y="9"/>
                  </a:cubicBezTo>
                  <a:cubicBezTo>
                    <a:pt x="84" y="1"/>
                    <a:pt x="131" y="0"/>
                    <a:pt x="166" y="13"/>
                  </a:cubicBezTo>
                  <a:cubicBezTo>
                    <a:pt x="170" y="24"/>
                    <a:pt x="177" y="31"/>
                    <a:pt x="184" y="38"/>
                  </a:cubicBezTo>
                  <a:cubicBezTo>
                    <a:pt x="186" y="70"/>
                    <a:pt x="156" y="70"/>
                    <a:pt x="139" y="84"/>
                  </a:cubicBezTo>
                  <a:cubicBezTo>
                    <a:pt x="141" y="81"/>
                    <a:pt x="144" y="83"/>
                    <a:pt x="141" y="84"/>
                  </a:cubicBezTo>
                  <a:cubicBezTo>
                    <a:pt x="152" y="93"/>
                    <a:pt x="157" y="109"/>
                    <a:pt x="165" y="123"/>
                  </a:cubicBezTo>
                  <a:cubicBezTo>
                    <a:pt x="158" y="187"/>
                    <a:pt x="75" y="187"/>
                    <a:pt x="9" y="181"/>
                  </a:cubicBezTo>
                  <a:cubicBezTo>
                    <a:pt x="7" y="177"/>
                    <a:pt x="0" y="178"/>
                    <a:pt x="0" y="172"/>
                  </a:cubicBezTo>
                  <a:close/>
                  <a:moveTo>
                    <a:pt x="116" y="20"/>
                  </a:moveTo>
                  <a:cubicBezTo>
                    <a:pt x="109" y="35"/>
                    <a:pt x="102" y="51"/>
                    <a:pt x="94" y="67"/>
                  </a:cubicBezTo>
                  <a:cubicBezTo>
                    <a:pt x="102" y="72"/>
                    <a:pt x="109" y="61"/>
                    <a:pt x="114" y="69"/>
                  </a:cubicBezTo>
                  <a:cubicBezTo>
                    <a:pt x="126" y="58"/>
                    <a:pt x="148" y="45"/>
                    <a:pt x="136" y="20"/>
                  </a:cubicBezTo>
                  <a:cubicBezTo>
                    <a:pt x="128" y="18"/>
                    <a:pt x="127" y="20"/>
                    <a:pt x="116" y="20"/>
                  </a:cubicBezTo>
                  <a:close/>
                  <a:moveTo>
                    <a:pt x="89" y="85"/>
                  </a:moveTo>
                  <a:cubicBezTo>
                    <a:pt x="79" y="118"/>
                    <a:pt x="61" y="144"/>
                    <a:pt x="47" y="168"/>
                  </a:cubicBezTo>
                  <a:cubicBezTo>
                    <a:pt x="103" y="172"/>
                    <a:pt x="125" y="141"/>
                    <a:pt x="119" y="96"/>
                  </a:cubicBezTo>
                  <a:cubicBezTo>
                    <a:pt x="108" y="82"/>
                    <a:pt x="106" y="92"/>
                    <a:pt x="89" y="8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9642" tIns="44821" rIns="89642" bIns="44821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</p:grpSp>
      <p:sp>
        <p:nvSpPr>
          <p:cNvPr id="35" name="Freeform 33"/>
          <p:cNvSpPr>
            <a:spLocks noEditPoints="1"/>
          </p:cNvSpPr>
          <p:nvPr/>
        </p:nvSpPr>
        <p:spPr bwMode="auto">
          <a:xfrm>
            <a:off x="6902034" y="5737147"/>
            <a:ext cx="863600" cy="646021"/>
          </a:xfrm>
          <a:custGeom>
            <a:avLst/>
            <a:gdLst>
              <a:gd name="T0" fmla="*/ 1029 w 1108"/>
              <a:gd name="T1" fmla="*/ 156 h 829"/>
              <a:gd name="T2" fmla="*/ 997 w 1108"/>
              <a:gd name="T3" fmla="*/ 369 h 829"/>
              <a:gd name="T4" fmla="*/ 778 w 1108"/>
              <a:gd name="T5" fmla="*/ 794 h 829"/>
              <a:gd name="T6" fmla="*/ 720 w 1108"/>
              <a:gd name="T7" fmla="*/ 823 h 829"/>
              <a:gd name="T8" fmla="*/ 207 w 1108"/>
              <a:gd name="T9" fmla="*/ 801 h 829"/>
              <a:gd name="T10" fmla="*/ 11 w 1108"/>
              <a:gd name="T11" fmla="*/ 742 h 829"/>
              <a:gd name="T12" fmla="*/ 78 w 1108"/>
              <a:gd name="T13" fmla="*/ 536 h 829"/>
              <a:gd name="T14" fmla="*/ 228 w 1108"/>
              <a:gd name="T15" fmla="*/ 301 h 829"/>
              <a:gd name="T16" fmla="*/ 391 w 1108"/>
              <a:gd name="T17" fmla="*/ 69 h 829"/>
              <a:gd name="T18" fmla="*/ 586 w 1108"/>
              <a:gd name="T19" fmla="*/ 46 h 829"/>
              <a:gd name="T20" fmla="*/ 836 w 1108"/>
              <a:gd name="T21" fmla="*/ 20 h 829"/>
              <a:gd name="T22" fmla="*/ 1065 w 1108"/>
              <a:gd name="T23" fmla="*/ 29 h 829"/>
              <a:gd name="T24" fmla="*/ 910 w 1108"/>
              <a:gd name="T25" fmla="*/ 38 h 829"/>
              <a:gd name="T26" fmla="*/ 658 w 1108"/>
              <a:gd name="T27" fmla="*/ 60 h 829"/>
              <a:gd name="T28" fmla="*/ 552 w 1108"/>
              <a:gd name="T29" fmla="*/ 62 h 829"/>
              <a:gd name="T30" fmla="*/ 315 w 1108"/>
              <a:gd name="T31" fmla="*/ 208 h 829"/>
              <a:gd name="T32" fmla="*/ 230 w 1108"/>
              <a:gd name="T33" fmla="*/ 339 h 829"/>
              <a:gd name="T34" fmla="*/ 353 w 1108"/>
              <a:gd name="T35" fmla="*/ 653 h 829"/>
              <a:gd name="T36" fmla="*/ 593 w 1108"/>
              <a:gd name="T37" fmla="*/ 666 h 829"/>
              <a:gd name="T38" fmla="*/ 720 w 1108"/>
              <a:gd name="T39" fmla="*/ 624 h 829"/>
              <a:gd name="T40" fmla="*/ 886 w 1108"/>
              <a:gd name="T41" fmla="*/ 324 h 829"/>
              <a:gd name="T42" fmla="*/ 1049 w 1108"/>
              <a:gd name="T43" fmla="*/ 37 h 829"/>
              <a:gd name="T44" fmla="*/ 986 w 1108"/>
              <a:gd name="T45" fmla="*/ 181 h 829"/>
              <a:gd name="T46" fmla="*/ 702 w 1108"/>
              <a:gd name="T47" fmla="*/ 680 h 829"/>
              <a:gd name="T48" fmla="*/ 715 w 1108"/>
              <a:gd name="T49" fmla="*/ 776 h 829"/>
              <a:gd name="T50" fmla="*/ 892 w 1108"/>
              <a:gd name="T51" fmla="*/ 427 h 829"/>
              <a:gd name="T52" fmla="*/ 930 w 1108"/>
              <a:gd name="T53" fmla="*/ 367 h 829"/>
              <a:gd name="T54" fmla="*/ 948 w 1108"/>
              <a:gd name="T55" fmla="*/ 328 h 829"/>
              <a:gd name="T56" fmla="*/ 1016 w 1108"/>
              <a:gd name="T57" fmla="*/ 210 h 829"/>
              <a:gd name="T58" fmla="*/ 971 w 1108"/>
              <a:gd name="T59" fmla="*/ 261 h 829"/>
              <a:gd name="T60" fmla="*/ 997 w 1108"/>
              <a:gd name="T61" fmla="*/ 178 h 829"/>
              <a:gd name="T62" fmla="*/ 1004 w 1108"/>
              <a:gd name="T63" fmla="*/ 152 h 829"/>
              <a:gd name="T64" fmla="*/ 76 w 1108"/>
              <a:gd name="T65" fmla="*/ 776 h 829"/>
              <a:gd name="T66" fmla="*/ 612 w 1108"/>
              <a:gd name="T67" fmla="*/ 803 h 829"/>
              <a:gd name="T68" fmla="*/ 756 w 1108"/>
              <a:gd name="T69" fmla="*/ 789 h 829"/>
              <a:gd name="T70" fmla="*/ 850 w 1108"/>
              <a:gd name="T71" fmla="*/ 624 h 829"/>
              <a:gd name="T72" fmla="*/ 1062 w 1108"/>
              <a:gd name="T73" fmla="*/ 216 h 829"/>
              <a:gd name="T74" fmla="*/ 1047 w 1108"/>
              <a:gd name="T75" fmla="*/ 192 h 829"/>
              <a:gd name="T76" fmla="*/ 991 w 1108"/>
              <a:gd name="T77" fmla="*/ 293 h 829"/>
              <a:gd name="T78" fmla="*/ 930 w 1108"/>
              <a:gd name="T79" fmla="*/ 409 h 829"/>
              <a:gd name="T80" fmla="*/ 899 w 1108"/>
              <a:gd name="T81" fmla="*/ 460 h 829"/>
              <a:gd name="T82" fmla="*/ 713 w 1108"/>
              <a:gd name="T83" fmla="*/ 798 h 829"/>
              <a:gd name="T84" fmla="*/ 429 w 1108"/>
              <a:gd name="T85" fmla="*/ 794 h 829"/>
              <a:gd name="T86" fmla="*/ 245 w 1108"/>
              <a:gd name="T87" fmla="*/ 772 h 829"/>
              <a:gd name="T88" fmla="*/ 82 w 1108"/>
              <a:gd name="T89" fmla="*/ 649 h 829"/>
              <a:gd name="T90" fmla="*/ 44 w 1108"/>
              <a:gd name="T91" fmla="*/ 763 h 829"/>
              <a:gd name="T92" fmla="*/ 47 w 1108"/>
              <a:gd name="T93" fmla="*/ 648 h 829"/>
              <a:gd name="T94" fmla="*/ 107 w 1108"/>
              <a:gd name="T95" fmla="*/ 673 h 829"/>
              <a:gd name="T96" fmla="*/ 270 w 1108"/>
              <a:gd name="T97" fmla="*/ 691 h 829"/>
              <a:gd name="T98" fmla="*/ 163 w 1108"/>
              <a:gd name="T99" fmla="*/ 707 h 829"/>
              <a:gd name="T100" fmla="*/ 107 w 1108"/>
              <a:gd name="T101" fmla="*/ 733 h 829"/>
              <a:gd name="T102" fmla="*/ 541 w 1108"/>
              <a:gd name="T103" fmla="*/ 776 h 829"/>
              <a:gd name="T104" fmla="*/ 584 w 1108"/>
              <a:gd name="T105" fmla="*/ 753 h 829"/>
              <a:gd name="T106" fmla="*/ 631 w 1108"/>
              <a:gd name="T107" fmla="*/ 727 h 829"/>
              <a:gd name="T108" fmla="*/ 691 w 1108"/>
              <a:gd name="T109" fmla="*/ 693 h 829"/>
              <a:gd name="T110" fmla="*/ 409 w 1108"/>
              <a:gd name="T111" fmla="*/ 671 h 829"/>
              <a:gd name="T112" fmla="*/ 107 w 1108"/>
              <a:gd name="T113" fmla="*/ 673 h 8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108" h="829">
                <a:moveTo>
                  <a:pt x="1065" y="29"/>
                </a:moveTo>
                <a:cubicBezTo>
                  <a:pt x="1057" y="61"/>
                  <a:pt x="1037" y="81"/>
                  <a:pt x="1025" y="109"/>
                </a:cubicBezTo>
                <a:cubicBezTo>
                  <a:pt x="1040" y="119"/>
                  <a:pt x="1032" y="139"/>
                  <a:pt x="1029" y="156"/>
                </a:cubicBezTo>
                <a:cubicBezTo>
                  <a:pt x="1048" y="146"/>
                  <a:pt x="1088" y="141"/>
                  <a:pt x="1103" y="160"/>
                </a:cubicBezTo>
                <a:cubicBezTo>
                  <a:pt x="1108" y="179"/>
                  <a:pt x="1100" y="195"/>
                  <a:pt x="1094" y="214"/>
                </a:cubicBezTo>
                <a:cubicBezTo>
                  <a:pt x="1055" y="255"/>
                  <a:pt x="1035" y="322"/>
                  <a:pt x="997" y="369"/>
                </a:cubicBezTo>
                <a:cubicBezTo>
                  <a:pt x="969" y="442"/>
                  <a:pt x="929" y="486"/>
                  <a:pt x="903" y="559"/>
                </a:cubicBezTo>
                <a:cubicBezTo>
                  <a:pt x="878" y="591"/>
                  <a:pt x="866" y="626"/>
                  <a:pt x="843" y="658"/>
                </a:cubicBezTo>
                <a:cubicBezTo>
                  <a:pt x="825" y="711"/>
                  <a:pt x="799" y="744"/>
                  <a:pt x="778" y="794"/>
                </a:cubicBezTo>
                <a:cubicBezTo>
                  <a:pt x="771" y="797"/>
                  <a:pt x="768" y="804"/>
                  <a:pt x="763" y="809"/>
                </a:cubicBezTo>
                <a:cubicBezTo>
                  <a:pt x="759" y="810"/>
                  <a:pt x="767" y="816"/>
                  <a:pt x="762" y="819"/>
                </a:cubicBezTo>
                <a:cubicBezTo>
                  <a:pt x="749" y="826"/>
                  <a:pt x="734" y="822"/>
                  <a:pt x="720" y="823"/>
                </a:cubicBezTo>
                <a:cubicBezTo>
                  <a:pt x="707" y="824"/>
                  <a:pt x="703" y="829"/>
                  <a:pt x="687" y="825"/>
                </a:cubicBezTo>
                <a:cubicBezTo>
                  <a:pt x="654" y="817"/>
                  <a:pt x="609" y="821"/>
                  <a:pt x="568" y="818"/>
                </a:cubicBezTo>
                <a:cubicBezTo>
                  <a:pt x="464" y="810"/>
                  <a:pt x="324" y="804"/>
                  <a:pt x="207" y="801"/>
                </a:cubicBezTo>
                <a:cubicBezTo>
                  <a:pt x="199" y="801"/>
                  <a:pt x="190" y="797"/>
                  <a:pt x="179" y="796"/>
                </a:cubicBezTo>
                <a:cubicBezTo>
                  <a:pt x="120" y="788"/>
                  <a:pt x="40" y="812"/>
                  <a:pt x="22" y="753"/>
                </a:cubicBezTo>
                <a:cubicBezTo>
                  <a:pt x="19" y="749"/>
                  <a:pt x="15" y="745"/>
                  <a:pt x="11" y="742"/>
                </a:cubicBezTo>
                <a:cubicBezTo>
                  <a:pt x="2" y="719"/>
                  <a:pt x="0" y="699"/>
                  <a:pt x="8" y="668"/>
                </a:cubicBezTo>
                <a:cubicBezTo>
                  <a:pt x="14" y="660"/>
                  <a:pt x="15" y="657"/>
                  <a:pt x="17" y="646"/>
                </a:cubicBezTo>
                <a:cubicBezTo>
                  <a:pt x="41" y="616"/>
                  <a:pt x="54" y="572"/>
                  <a:pt x="78" y="536"/>
                </a:cubicBezTo>
                <a:cubicBezTo>
                  <a:pt x="78" y="529"/>
                  <a:pt x="76" y="530"/>
                  <a:pt x="78" y="525"/>
                </a:cubicBezTo>
                <a:cubicBezTo>
                  <a:pt x="93" y="524"/>
                  <a:pt x="91" y="507"/>
                  <a:pt x="104" y="505"/>
                </a:cubicBezTo>
                <a:cubicBezTo>
                  <a:pt x="139" y="431"/>
                  <a:pt x="196" y="372"/>
                  <a:pt x="228" y="301"/>
                </a:cubicBezTo>
                <a:cubicBezTo>
                  <a:pt x="260" y="272"/>
                  <a:pt x="274" y="225"/>
                  <a:pt x="302" y="194"/>
                </a:cubicBezTo>
                <a:cubicBezTo>
                  <a:pt x="300" y="180"/>
                  <a:pt x="321" y="168"/>
                  <a:pt x="320" y="156"/>
                </a:cubicBezTo>
                <a:cubicBezTo>
                  <a:pt x="343" y="129"/>
                  <a:pt x="371" y="103"/>
                  <a:pt x="391" y="69"/>
                </a:cubicBezTo>
                <a:cubicBezTo>
                  <a:pt x="402" y="69"/>
                  <a:pt x="418" y="65"/>
                  <a:pt x="427" y="58"/>
                </a:cubicBezTo>
                <a:cubicBezTo>
                  <a:pt x="452" y="61"/>
                  <a:pt x="477" y="50"/>
                  <a:pt x="503" y="49"/>
                </a:cubicBezTo>
                <a:cubicBezTo>
                  <a:pt x="531" y="48"/>
                  <a:pt x="557" y="48"/>
                  <a:pt x="586" y="46"/>
                </a:cubicBezTo>
                <a:cubicBezTo>
                  <a:pt x="615" y="43"/>
                  <a:pt x="644" y="44"/>
                  <a:pt x="673" y="42"/>
                </a:cubicBezTo>
                <a:cubicBezTo>
                  <a:pt x="702" y="40"/>
                  <a:pt x="723" y="33"/>
                  <a:pt x="760" y="31"/>
                </a:cubicBezTo>
                <a:cubicBezTo>
                  <a:pt x="785" y="30"/>
                  <a:pt x="812" y="20"/>
                  <a:pt x="836" y="20"/>
                </a:cubicBezTo>
                <a:cubicBezTo>
                  <a:pt x="881" y="20"/>
                  <a:pt x="923" y="24"/>
                  <a:pt x="964" y="8"/>
                </a:cubicBezTo>
                <a:cubicBezTo>
                  <a:pt x="966" y="7"/>
                  <a:pt x="966" y="8"/>
                  <a:pt x="966" y="10"/>
                </a:cubicBezTo>
                <a:cubicBezTo>
                  <a:pt x="1005" y="18"/>
                  <a:pt x="1045" y="0"/>
                  <a:pt x="1065" y="29"/>
                </a:cubicBezTo>
                <a:close/>
                <a:moveTo>
                  <a:pt x="1009" y="31"/>
                </a:moveTo>
                <a:cubicBezTo>
                  <a:pt x="995" y="31"/>
                  <a:pt x="978" y="28"/>
                  <a:pt x="964" y="29"/>
                </a:cubicBezTo>
                <a:cubicBezTo>
                  <a:pt x="947" y="31"/>
                  <a:pt x="929" y="37"/>
                  <a:pt x="910" y="38"/>
                </a:cubicBezTo>
                <a:cubicBezTo>
                  <a:pt x="899" y="39"/>
                  <a:pt x="887" y="38"/>
                  <a:pt x="875" y="38"/>
                </a:cubicBezTo>
                <a:cubicBezTo>
                  <a:pt x="831" y="39"/>
                  <a:pt x="785" y="43"/>
                  <a:pt x="740" y="47"/>
                </a:cubicBezTo>
                <a:cubicBezTo>
                  <a:pt x="709" y="50"/>
                  <a:pt x="682" y="61"/>
                  <a:pt x="658" y="60"/>
                </a:cubicBezTo>
                <a:cubicBezTo>
                  <a:pt x="652" y="60"/>
                  <a:pt x="647" y="56"/>
                  <a:pt x="640" y="57"/>
                </a:cubicBezTo>
                <a:cubicBezTo>
                  <a:pt x="623" y="57"/>
                  <a:pt x="606" y="64"/>
                  <a:pt x="588" y="66"/>
                </a:cubicBezTo>
                <a:cubicBezTo>
                  <a:pt x="575" y="67"/>
                  <a:pt x="564" y="63"/>
                  <a:pt x="552" y="62"/>
                </a:cubicBezTo>
                <a:cubicBezTo>
                  <a:pt x="501" y="57"/>
                  <a:pt x="456" y="72"/>
                  <a:pt x="409" y="76"/>
                </a:cubicBezTo>
                <a:cubicBezTo>
                  <a:pt x="394" y="100"/>
                  <a:pt x="369" y="122"/>
                  <a:pt x="355" y="145"/>
                </a:cubicBezTo>
                <a:cubicBezTo>
                  <a:pt x="341" y="167"/>
                  <a:pt x="328" y="187"/>
                  <a:pt x="315" y="208"/>
                </a:cubicBezTo>
                <a:cubicBezTo>
                  <a:pt x="295" y="239"/>
                  <a:pt x="269" y="274"/>
                  <a:pt x="250" y="301"/>
                </a:cubicBezTo>
                <a:cubicBezTo>
                  <a:pt x="243" y="310"/>
                  <a:pt x="241" y="323"/>
                  <a:pt x="230" y="329"/>
                </a:cubicBezTo>
                <a:cubicBezTo>
                  <a:pt x="228" y="334"/>
                  <a:pt x="234" y="338"/>
                  <a:pt x="230" y="339"/>
                </a:cubicBezTo>
                <a:cubicBezTo>
                  <a:pt x="168" y="433"/>
                  <a:pt x="103" y="534"/>
                  <a:pt x="57" y="639"/>
                </a:cubicBezTo>
                <a:cubicBezTo>
                  <a:pt x="123" y="638"/>
                  <a:pt x="172" y="645"/>
                  <a:pt x="228" y="640"/>
                </a:cubicBezTo>
                <a:cubicBezTo>
                  <a:pt x="268" y="654"/>
                  <a:pt x="312" y="651"/>
                  <a:pt x="353" y="653"/>
                </a:cubicBezTo>
                <a:cubicBezTo>
                  <a:pt x="385" y="655"/>
                  <a:pt x="440" y="663"/>
                  <a:pt x="470" y="664"/>
                </a:cubicBezTo>
                <a:cubicBezTo>
                  <a:pt x="478" y="664"/>
                  <a:pt x="486" y="660"/>
                  <a:pt x="494" y="660"/>
                </a:cubicBezTo>
                <a:cubicBezTo>
                  <a:pt x="526" y="661"/>
                  <a:pt x="561" y="663"/>
                  <a:pt x="593" y="666"/>
                </a:cubicBezTo>
                <a:cubicBezTo>
                  <a:pt x="614" y="667"/>
                  <a:pt x="639" y="673"/>
                  <a:pt x="662" y="671"/>
                </a:cubicBezTo>
                <a:cubicBezTo>
                  <a:pt x="675" y="670"/>
                  <a:pt x="681" y="662"/>
                  <a:pt x="693" y="669"/>
                </a:cubicBezTo>
                <a:cubicBezTo>
                  <a:pt x="707" y="658"/>
                  <a:pt x="711" y="641"/>
                  <a:pt x="720" y="624"/>
                </a:cubicBezTo>
                <a:cubicBezTo>
                  <a:pt x="738" y="590"/>
                  <a:pt x="758" y="559"/>
                  <a:pt x="776" y="525"/>
                </a:cubicBezTo>
                <a:cubicBezTo>
                  <a:pt x="781" y="515"/>
                  <a:pt x="788" y="503"/>
                  <a:pt x="790" y="490"/>
                </a:cubicBezTo>
                <a:cubicBezTo>
                  <a:pt x="826" y="437"/>
                  <a:pt x="853" y="378"/>
                  <a:pt x="886" y="324"/>
                </a:cubicBezTo>
                <a:cubicBezTo>
                  <a:pt x="920" y="269"/>
                  <a:pt x="944" y="208"/>
                  <a:pt x="982" y="154"/>
                </a:cubicBezTo>
                <a:cubicBezTo>
                  <a:pt x="982" y="148"/>
                  <a:pt x="986" y="146"/>
                  <a:pt x="986" y="140"/>
                </a:cubicBezTo>
                <a:cubicBezTo>
                  <a:pt x="1013" y="111"/>
                  <a:pt x="1027" y="70"/>
                  <a:pt x="1049" y="37"/>
                </a:cubicBezTo>
                <a:cubicBezTo>
                  <a:pt x="1038" y="26"/>
                  <a:pt x="1023" y="31"/>
                  <a:pt x="1009" y="31"/>
                </a:cubicBezTo>
                <a:close/>
                <a:moveTo>
                  <a:pt x="1004" y="152"/>
                </a:moveTo>
                <a:cubicBezTo>
                  <a:pt x="994" y="158"/>
                  <a:pt x="989" y="169"/>
                  <a:pt x="986" y="181"/>
                </a:cubicBezTo>
                <a:cubicBezTo>
                  <a:pt x="945" y="236"/>
                  <a:pt x="918" y="304"/>
                  <a:pt x="884" y="366"/>
                </a:cubicBezTo>
                <a:cubicBezTo>
                  <a:pt x="827" y="452"/>
                  <a:pt x="767" y="569"/>
                  <a:pt x="720" y="664"/>
                </a:cubicBezTo>
                <a:cubicBezTo>
                  <a:pt x="714" y="670"/>
                  <a:pt x="708" y="675"/>
                  <a:pt x="702" y="680"/>
                </a:cubicBezTo>
                <a:cubicBezTo>
                  <a:pt x="706" y="699"/>
                  <a:pt x="702" y="718"/>
                  <a:pt x="702" y="733"/>
                </a:cubicBezTo>
                <a:cubicBezTo>
                  <a:pt x="721" y="711"/>
                  <a:pt x="731" y="672"/>
                  <a:pt x="753" y="658"/>
                </a:cubicBezTo>
                <a:cubicBezTo>
                  <a:pt x="739" y="696"/>
                  <a:pt x="700" y="733"/>
                  <a:pt x="715" y="776"/>
                </a:cubicBezTo>
                <a:cubicBezTo>
                  <a:pt x="737" y="725"/>
                  <a:pt x="769" y="680"/>
                  <a:pt x="798" y="631"/>
                </a:cubicBezTo>
                <a:cubicBezTo>
                  <a:pt x="828" y="580"/>
                  <a:pt x="842" y="519"/>
                  <a:pt x="874" y="476"/>
                </a:cubicBezTo>
                <a:cubicBezTo>
                  <a:pt x="875" y="460"/>
                  <a:pt x="889" y="446"/>
                  <a:pt x="892" y="427"/>
                </a:cubicBezTo>
                <a:cubicBezTo>
                  <a:pt x="901" y="416"/>
                  <a:pt x="911" y="405"/>
                  <a:pt x="917" y="393"/>
                </a:cubicBezTo>
                <a:cubicBezTo>
                  <a:pt x="921" y="386"/>
                  <a:pt x="919" y="378"/>
                  <a:pt x="922" y="371"/>
                </a:cubicBezTo>
                <a:cubicBezTo>
                  <a:pt x="924" y="369"/>
                  <a:pt x="928" y="370"/>
                  <a:pt x="930" y="367"/>
                </a:cubicBezTo>
                <a:cubicBezTo>
                  <a:pt x="932" y="365"/>
                  <a:pt x="930" y="359"/>
                  <a:pt x="931" y="357"/>
                </a:cubicBezTo>
                <a:cubicBezTo>
                  <a:pt x="934" y="352"/>
                  <a:pt x="940" y="349"/>
                  <a:pt x="942" y="344"/>
                </a:cubicBezTo>
                <a:cubicBezTo>
                  <a:pt x="945" y="339"/>
                  <a:pt x="945" y="332"/>
                  <a:pt x="948" y="328"/>
                </a:cubicBezTo>
                <a:cubicBezTo>
                  <a:pt x="952" y="320"/>
                  <a:pt x="961" y="315"/>
                  <a:pt x="966" y="308"/>
                </a:cubicBezTo>
                <a:cubicBezTo>
                  <a:pt x="975" y="293"/>
                  <a:pt x="980" y="274"/>
                  <a:pt x="989" y="259"/>
                </a:cubicBezTo>
                <a:cubicBezTo>
                  <a:pt x="1000" y="243"/>
                  <a:pt x="1016" y="231"/>
                  <a:pt x="1016" y="210"/>
                </a:cubicBezTo>
                <a:cubicBezTo>
                  <a:pt x="1025" y="202"/>
                  <a:pt x="1036" y="189"/>
                  <a:pt x="1033" y="176"/>
                </a:cubicBezTo>
                <a:cubicBezTo>
                  <a:pt x="1021" y="183"/>
                  <a:pt x="1011" y="200"/>
                  <a:pt x="1002" y="216"/>
                </a:cubicBezTo>
                <a:cubicBezTo>
                  <a:pt x="993" y="231"/>
                  <a:pt x="989" y="254"/>
                  <a:pt x="971" y="261"/>
                </a:cubicBezTo>
                <a:cubicBezTo>
                  <a:pt x="975" y="246"/>
                  <a:pt x="987" y="238"/>
                  <a:pt x="988" y="219"/>
                </a:cubicBezTo>
                <a:cubicBezTo>
                  <a:pt x="997" y="200"/>
                  <a:pt x="1016" y="183"/>
                  <a:pt x="1018" y="163"/>
                </a:cubicBezTo>
                <a:cubicBezTo>
                  <a:pt x="1014" y="163"/>
                  <a:pt x="1004" y="181"/>
                  <a:pt x="997" y="178"/>
                </a:cubicBezTo>
                <a:cubicBezTo>
                  <a:pt x="1000" y="155"/>
                  <a:pt x="1021" y="151"/>
                  <a:pt x="1022" y="125"/>
                </a:cubicBezTo>
                <a:cubicBezTo>
                  <a:pt x="1019" y="125"/>
                  <a:pt x="1018" y="124"/>
                  <a:pt x="1016" y="123"/>
                </a:cubicBezTo>
                <a:cubicBezTo>
                  <a:pt x="1014" y="135"/>
                  <a:pt x="1006" y="140"/>
                  <a:pt x="1004" y="152"/>
                </a:cubicBezTo>
                <a:close/>
                <a:moveTo>
                  <a:pt x="58" y="682"/>
                </a:moveTo>
                <a:cubicBezTo>
                  <a:pt x="56" y="688"/>
                  <a:pt x="51" y="692"/>
                  <a:pt x="51" y="695"/>
                </a:cubicBezTo>
                <a:cubicBezTo>
                  <a:pt x="49" y="728"/>
                  <a:pt x="95" y="743"/>
                  <a:pt x="76" y="776"/>
                </a:cubicBezTo>
                <a:cubicBezTo>
                  <a:pt x="90" y="783"/>
                  <a:pt x="105" y="778"/>
                  <a:pt x="120" y="778"/>
                </a:cubicBezTo>
                <a:cubicBezTo>
                  <a:pt x="155" y="776"/>
                  <a:pt x="190" y="791"/>
                  <a:pt x="223" y="783"/>
                </a:cubicBezTo>
                <a:cubicBezTo>
                  <a:pt x="353" y="789"/>
                  <a:pt x="476" y="805"/>
                  <a:pt x="612" y="803"/>
                </a:cubicBezTo>
                <a:cubicBezTo>
                  <a:pt x="627" y="803"/>
                  <a:pt x="640" y="807"/>
                  <a:pt x="657" y="809"/>
                </a:cubicBezTo>
                <a:cubicBezTo>
                  <a:pt x="687" y="812"/>
                  <a:pt x="720" y="802"/>
                  <a:pt x="742" y="812"/>
                </a:cubicBezTo>
                <a:cubicBezTo>
                  <a:pt x="749" y="807"/>
                  <a:pt x="756" y="801"/>
                  <a:pt x="756" y="789"/>
                </a:cubicBezTo>
                <a:cubicBezTo>
                  <a:pt x="762" y="787"/>
                  <a:pt x="765" y="781"/>
                  <a:pt x="769" y="776"/>
                </a:cubicBezTo>
                <a:cubicBezTo>
                  <a:pt x="781" y="747"/>
                  <a:pt x="801" y="725"/>
                  <a:pt x="810" y="689"/>
                </a:cubicBezTo>
                <a:cubicBezTo>
                  <a:pt x="825" y="669"/>
                  <a:pt x="838" y="647"/>
                  <a:pt x="850" y="624"/>
                </a:cubicBezTo>
                <a:cubicBezTo>
                  <a:pt x="879" y="570"/>
                  <a:pt x="908" y="516"/>
                  <a:pt x="933" y="458"/>
                </a:cubicBezTo>
                <a:cubicBezTo>
                  <a:pt x="976" y="389"/>
                  <a:pt x="1011" y="312"/>
                  <a:pt x="1054" y="243"/>
                </a:cubicBezTo>
                <a:cubicBezTo>
                  <a:pt x="1056" y="230"/>
                  <a:pt x="1064" y="226"/>
                  <a:pt x="1062" y="216"/>
                </a:cubicBezTo>
                <a:cubicBezTo>
                  <a:pt x="1077" y="207"/>
                  <a:pt x="1075" y="180"/>
                  <a:pt x="1092" y="172"/>
                </a:cubicBezTo>
                <a:cubicBezTo>
                  <a:pt x="1077" y="168"/>
                  <a:pt x="1052" y="167"/>
                  <a:pt x="1045" y="174"/>
                </a:cubicBezTo>
                <a:cubicBezTo>
                  <a:pt x="1040" y="179"/>
                  <a:pt x="1049" y="185"/>
                  <a:pt x="1047" y="192"/>
                </a:cubicBezTo>
                <a:cubicBezTo>
                  <a:pt x="1039" y="219"/>
                  <a:pt x="1021" y="239"/>
                  <a:pt x="1007" y="263"/>
                </a:cubicBezTo>
                <a:cubicBezTo>
                  <a:pt x="1004" y="269"/>
                  <a:pt x="997" y="274"/>
                  <a:pt x="995" y="279"/>
                </a:cubicBezTo>
                <a:cubicBezTo>
                  <a:pt x="993" y="283"/>
                  <a:pt x="994" y="289"/>
                  <a:pt x="991" y="293"/>
                </a:cubicBezTo>
                <a:cubicBezTo>
                  <a:pt x="990" y="295"/>
                  <a:pt x="985" y="295"/>
                  <a:pt x="984" y="297"/>
                </a:cubicBezTo>
                <a:cubicBezTo>
                  <a:pt x="974" y="311"/>
                  <a:pt x="969" y="327"/>
                  <a:pt x="962" y="342"/>
                </a:cubicBezTo>
                <a:cubicBezTo>
                  <a:pt x="952" y="364"/>
                  <a:pt x="938" y="383"/>
                  <a:pt x="930" y="409"/>
                </a:cubicBezTo>
                <a:cubicBezTo>
                  <a:pt x="920" y="414"/>
                  <a:pt x="922" y="423"/>
                  <a:pt x="919" y="429"/>
                </a:cubicBezTo>
                <a:cubicBezTo>
                  <a:pt x="916" y="434"/>
                  <a:pt x="909" y="437"/>
                  <a:pt x="906" y="442"/>
                </a:cubicBezTo>
                <a:cubicBezTo>
                  <a:pt x="903" y="447"/>
                  <a:pt x="902" y="454"/>
                  <a:pt x="899" y="460"/>
                </a:cubicBezTo>
                <a:cubicBezTo>
                  <a:pt x="886" y="486"/>
                  <a:pt x="872" y="506"/>
                  <a:pt x="861" y="530"/>
                </a:cubicBezTo>
                <a:cubicBezTo>
                  <a:pt x="851" y="553"/>
                  <a:pt x="843" y="579"/>
                  <a:pt x="832" y="599"/>
                </a:cubicBezTo>
                <a:cubicBezTo>
                  <a:pt x="795" y="665"/>
                  <a:pt x="756" y="740"/>
                  <a:pt x="713" y="798"/>
                </a:cubicBezTo>
                <a:cubicBezTo>
                  <a:pt x="700" y="791"/>
                  <a:pt x="689" y="793"/>
                  <a:pt x="673" y="792"/>
                </a:cubicBezTo>
                <a:cubicBezTo>
                  <a:pt x="613" y="795"/>
                  <a:pt x="534" y="794"/>
                  <a:pt x="460" y="792"/>
                </a:cubicBezTo>
                <a:cubicBezTo>
                  <a:pt x="451" y="792"/>
                  <a:pt x="440" y="795"/>
                  <a:pt x="429" y="794"/>
                </a:cubicBezTo>
                <a:cubicBezTo>
                  <a:pt x="422" y="793"/>
                  <a:pt x="416" y="789"/>
                  <a:pt x="411" y="789"/>
                </a:cubicBezTo>
                <a:cubicBezTo>
                  <a:pt x="390" y="786"/>
                  <a:pt x="360" y="790"/>
                  <a:pt x="335" y="785"/>
                </a:cubicBezTo>
                <a:cubicBezTo>
                  <a:pt x="307" y="780"/>
                  <a:pt x="275" y="775"/>
                  <a:pt x="245" y="772"/>
                </a:cubicBezTo>
                <a:cubicBezTo>
                  <a:pt x="228" y="771"/>
                  <a:pt x="211" y="773"/>
                  <a:pt x="196" y="771"/>
                </a:cubicBezTo>
                <a:cubicBezTo>
                  <a:pt x="163" y="766"/>
                  <a:pt x="108" y="771"/>
                  <a:pt x="89" y="756"/>
                </a:cubicBezTo>
                <a:cubicBezTo>
                  <a:pt x="62" y="735"/>
                  <a:pt x="70" y="673"/>
                  <a:pt x="82" y="649"/>
                </a:cubicBezTo>
                <a:cubicBezTo>
                  <a:pt x="64" y="650"/>
                  <a:pt x="63" y="667"/>
                  <a:pt x="58" y="682"/>
                </a:cubicBezTo>
                <a:close/>
                <a:moveTo>
                  <a:pt x="42" y="754"/>
                </a:moveTo>
                <a:cubicBezTo>
                  <a:pt x="41" y="759"/>
                  <a:pt x="45" y="759"/>
                  <a:pt x="44" y="763"/>
                </a:cubicBezTo>
                <a:cubicBezTo>
                  <a:pt x="51" y="765"/>
                  <a:pt x="58" y="774"/>
                  <a:pt x="64" y="767"/>
                </a:cubicBezTo>
                <a:cubicBezTo>
                  <a:pt x="48" y="736"/>
                  <a:pt x="31" y="720"/>
                  <a:pt x="37" y="686"/>
                </a:cubicBezTo>
                <a:cubicBezTo>
                  <a:pt x="43" y="677"/>
                  <a:pt x="46" y="655"/>
                  <a:pt x="47" y="648"/>
                </a:cubicBezTo>
                <a:cubicBezTo>
                  <a:pt x="38" y="654"/>
                  <a:pt x="30" y="667"/>
                  <a:pt x="26" y="669"/>
                </a:cubicBezTo>
                <a:cubicBezTo>
                  <a:pt x="21" y="698"/>
                  <a:pt x="19" y="731"/>
                  <a:pt x="42" y="754"/>
                </a:cubicBezTo>
                <a:close/>
                <a:moveTo>
                  <a:pt x="107" y="673"/>
                </a:moveTo>
                <a:cubicBezTo>
                  <a:pt x="115" y="669"/>
                  <a:pt x="110" y="681"/>
                  <a:pt x="116" y="686"/>
                </a:cubicBezTo>
                <a:cubicBezTo>
                  <a:pt x="172" y="689"/>
                  <a:pt x="248" y="674"/>
                  <a:pt x="319" y="687"/>
                </a:cubicBezTo>
                <a:cubicBezTo>
                  <a:pt x="306" y="695"/>
                  <a:pt x="287" y="691"/>
                  <a:pt x="270" y="691"/>
                </a:cubicBezTo>
                <a:cubicBezTo>
                  <a:pt x="252" y="691"/>
                  <a:pt x="233" y="692"/>
                  <a:pt x="217" y="693"/>
                </a:cubicBezTo>
                <a:cubicBezTo>
                  <a:pt x="183" y="694"/>
                  <a:pt x="140" y="691"/>
                  <a:pt x="114" y="700"/>
                </a:cubicBezTo>
                <a:cubicBezTo>
                  <a:pt x="128" y="708"/>
                  <a:pt x="151" y="695"/>
                  <a:pt x="163" y="707"/>
                </a:cubicBezTo>
                <a:cubicBezTo>
                  <a:pt x="153" y="714"/>
                  <a:pt x="114" y="706"/>
                  <a:pt x="105" y="720"/>
                </a:cubicBezTo>
                <a:cubicBezTo>
                  <a:pt x="145" y="728"/>
                  <a:pt x="203" y="706"/>
                  <a:pt x="237" y="727"/>
                </a:cubicBezTo>
                <a:cubicBezTo>
                  <a:pt x="192" y="722"/>
                  <a:pt x="153" y="732"/>
                  <a:pt x="107" y="733"/>
                </a:cubicBezTo>
                <a:cubicBezTo>
                  <a:pt x="111" y="738"/>
                  <a:pt x="113" y="745"/>
                  <a:pt x="114" y="753"/>
                </a:cubicBezTo>
                <a:cubicBezTo>
                  <a:pt x="264" y="757"/>
                  <a:pt x="376" y="778"/>
                  <a:pt x="496" y="780"/>
                </a:cubicBezTo>
                <a:cubicBezTo>
                  <a:pt x="510" y="775"/>
                  <a:pt x="526" y="775"/>
                  <a:pt x="541" y="776"/>
                </a:cubicBezTo>
                <a:cubicBezTo>
                  <a:pt x="592" y="781"/>
                  <a:pt x="642" y="784"/>
                  <a:pt x="695" y="778"/>
                </a:cubicBezTo>
                <a:cubicBezTo>
                  <a:pt x="692" y="775"/>
                  <a:pt x="697" y="763"/>
                  <a:pt x="695" y="758"/>
                </a:cubicBezTo>
                <a:cubicBezTo>
                  <a:pt x="657" y="755"/>
                  <a:pt x="626" y="753"/>
                  <a:pt x="584" y="753"/>
                </a:cubicBezTo>
                <a:cubicBezTo>
                  <a:pt x="609" y="737"/>
                  <a:pt x="666" y="751"/>
                  <a:pt x="689" y="745"/>
                </a:cubicBezTo>
                <a:cubicBezTo>
                  <a:pt x="686" y="742"/>
                  <a:pt x="682" y="740"/>
                  <a:pt x="684" y="733"/>
                </a:cubicBezTo>
                <a:cubicBezTo>
                  <a:pt x="671" y="729"/>
                  <a:pt x="646" y="733"/>
                  <a:pt x="631" y="727"/>
                </a:cubicBezTo>
                <a:cubicBezTo>
                  <a:pt x="647" y="710"/>
                  <a:pt x="686" y="738"/>
                  <a:pt x="689" y="709"/>
                </a:cubicBezTo>
                <a:cubicBezTo>
                  <a:pt x="626" y="715"/>
                  <a:pt x="572" y="709"/>
                  <a:pt x="525" y="707"/>
                </a:cubicBezTo>
                <a:cubicBezTo>
                  <a:pt x="579" y="698"/>
                  <a:pt x="641" y="710"/>
                  <a:pt x="691" y="693"/>
                </a:cubicBezTo>
                <a:cubicBezTo>
                  <a:pt x="674" y="683"/>
                  <a:pt x="654" y="688"/>
                  <a:pt x="633" y="687"/>
                </a:cubicBezTo>
                <a:cubicBezTo>
                  <a:pt x="620" y="687"/>
                  <a:pt x="606" y="682"/>
                  <a:pt x="592" y="680"/>
                </a:cubicBezTo>
                <a:cubicBezTo>
                  <a:pt x="536" y="673"/>
                  <a:pt x="465" y="682"/>
                  <a:pt x="409" y="671"/>
                </a:cubicBezTo>
                <a:cubicBezTo>
                  <a:pt x="367" y="672"/>
                  <a:pt x="307" y="670"/>
                  <a:pt x="268" y="662"/>
                </a:cubicBezTo>
                <a:cubicBezTo>
                  <a:pt x="230" y="670"/>
                  <a:pt x="155" y="655"/>
                  <a:pt x="109" y="657"/>
                </a:cubicBezTo>
                <a:cubicBezTo>
                  <a:pt x="114" y="660"/>
                  <a:pt x="105" y="673"/>
                  <a:pt x="107" y="673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36" tIns="45717" rIns="91436" bIns="45717" numCol="1" anchor="t" anchorCtr="0" compatLnSpc="1">
            <a:prstTxWarp prst="textNoShape">
              <a:avLst/>
            </a:prstTxWarp>
          </a:bodyPr>
          <a:lstStyle/>
          <a:p>
            <a:endParaRPr lang="zh-CN" altLang="en-US" sz="1765"/>
          </a:p>
        </p:txBody>
      </p:sp>
      <p:sp>
        <p:nvSpPr>
          <p:cNvPr id="42" name="Freeform 40"/>
          <p:cNvSpPr>
            <a:spLocks noEditPoints="1"/>
          </p:cNvSpPr>
          <p:nvPr/>
        </p:nvSpPr>
        <p:spPr bwMode="auto">
          <a:xfrm>
            <a:off x="10435199" y="2949646"/>
            <a:ext cx="1279525" cy="1158710"/>
          </a:xfrm>
          <a:custGeom>
            <a:avLst/>
            <a:gdLst>
              <a:gd name="T0" fmla="*/ 1405 w 1644"/>
              <a:gd name="T1" fmla="*/ 12 h 1488"/>
              <a:gd name="T2" fmla="*/ 1574 w 1644"/>
              <a:gd name="T3" fmla="*/ 254 h 1488"/>
              <a:gd name="T4" fmla="*/ 1578 w 1644"/>
              <a:gd name="T5" fmla="*/ 791 h 1488"/>
              <a:gd name="T6" fmla="*/ 1451 w 1644"/>
              <a:gd name="T7" fmla="*/ 1454 h 1488"/>
              <a:gd name="T8" fmla="*/ 1195 w 1644"/>
              <a:gd name="T9" fmla="*/ 1435 h 1488"/>
              <a:gd name="T10" fmla="*/ 246 w 1644"/>
              <a:gd name="T11" fmla="*/ 1431 h 1488"/>
              <a:gd name="T12" fmla="*/ 126 w 1644"/>
              <a:gd name="T13" fmla="*/ 1207 h 1488"/>
              <a:gd name="T14" fmla="*/ 11 w 1644"/>
              <a:gd name="T15" fmla="*/ 1400 h 1488"/>
              <a:gd name="T16" fmla="*/ 155 w 1644"/>
              <a:gd name="T17" fmla="*/ 255 h 1488"/>
              <a:gd name="T18" fmla="*/ 171 w 1644"/>
              <a:gd name="T19" fmla="*/ 735 h 1488"/>
              <a:gd name="T20" fmla="*/ 204 w 1644"/>
              <a:gd name="T21" fmla="*/ 174 h 1488"/>
              <a:gd name="T22" fmla="*/ 1225 w 1644"/>
              <a:gd name="T23" fmla="*/ 937 h 1488"/>
              <a:gd name="T24" fmla="*/ 780 w 1644"/>
              <a:gd name="T25" fmla="*/ 933 h 1488"/>
              <a:gd name="T26" fmla="*/ 146 w 1644"/>
              <a:gd name="T27" fmla="*/ 953 h 1488"/>
              <a:gd name="T28" fmla="*/ 819 w 1644"/>
              <a:gd name="T29" fmla="*/ 962 h 1488"/>
              <a:gd name="T30" fmla="*/ 1612 w 1644"/>
              <a:gd name="T31" fmla="*/ 974 h 1488"/>
              <a:gd name="T32" fmla="*/ 1528 w 1644"/>
              <a:gd name="T33" fmla="*/ 623 h 1488"/>
              <a:gd name="T34" fmla="*/ 1503 w 1644"/>
              <a:gd name="T35" fmla="*/ 901 h 1488"/>
              <a:gd name="T36" fmla="*/ 236 w 1644"/>
              <a:gd name="T37" fmla="*/ 58 h 1488"/>
              <a:gd name="T38" fmla="*/ 1346 w 1644"/>
              <a:gd name="T39" fmla="*/ 62 h 1488"/>
              <a:gd name="T40" fmla="*/ 164 w 1644"/>
              <a:gd name="T41" fmla="*/ 22 h 1488"/>
              <a:gd name="T42" fmla="*/ 1382 w 1644"/>
              <a:gd name="T43" fmla="*/ 76 h 1488"/>
              <a:gd name="T44" fmla="*/ 373 w 1644"/>
              <a:gd name="T45" fmla="*/ 69 h 1488"/>
              <a:gd name="T46" fmla="*/ 228 w 1644"/>
              <a:gd name="T47" fmla="*/ 605 h 1488"/>
              <a:gd name="T48" fmla="*/ 1222 w 1644"/>
              <a:gd name="T49" fmla="*/ 884 h 1488"/>
              <a:gd name="T50" fmla="*/ 1374 w 1644"/>
              <a:gd name="T51" fmla="*/ 1280 h 1488"/>
              <a:gd name="T52" fmla="*/ 1371 w 1644"/>
              <a:gd name="T53" fmla="*/ 1470 h 1488"/>
              <a:gd name="T54" fmla="*/ 1367 w 1644"/>
              <a:gd name="T55" fmla="*/ 1224 h 1488"/>
              <a:gd name="T56" fmla="*/ 1364 w 1644"/>
              <a:gd name="T57" fmla="*/ 1281 h 1488"/>
              <a:gd name="T58" fmla="*/ 1339 w 1644"/>
              <a:gd name="T59" fmla="*/ 1326 h 1488"/>
              <a:gd name="T60" fmla="*/ 1335 w 1644"/>
              <a:gd name="T61" fmla="*/ 1294 h 1488"/>
              <a:gd name="T62" fmla="*/ 1259 w 1644"/>
              <a:gd name="T63" fmla="*/ 1239 h 1488"/>
              <a:gd name="T64" fmla="*/ 1322 w 1644"/>
              <a:gd name="T65" fmla="*/ 1085 h 1488"/>
              <a:gd name="T66" fmla="*/ 1317 w 1644"/>
              <a:gd name="T67" fmla="*/ 1297 h 1488"/>
              <a:gd name="T68" fmla="*/ 1282 w 1644"/>
              <a:gd name="T69" fmla="*/ 1283 h 1488"/>
              <a:gd name="T70" fmla="*/ 1244 w 1644"/>
              <a:gd name="T71" fmla="*/ 1340 h 1488"/>
              <a:gd name="T72" fmla="*/ 480 w 1644"/>
              <a:gd name="T73" fmla="*/ 1278 h 1488"/>
              <a:gd name="T74" fmla="*/ 1121 w 1644"/>
              <a:gd name="T75" fmla="*/ 978 h 1488"/>
              <a:gd name="T76" fmla="*/ 586 w 1644"/>
              <a:gd name="T77" fmla="*/ 971 h 1488"/>
              <a:gd name="T78" fmla="*/ 1220 w 1644"/>
              <a:gd name="T79" fmla="*/ 1269 h 1488"/>
              <a:gd name="T80" fmla="*/ 1030 w 1644"/>
              <a:gd name="T81" fmla="*/ 909 h 1488"/>
              <a:gd name="T82" fmla="*/ 1055 w 1644"/>
              <a:gd name="T83" fmla="*/ 883 h 1488"/>
              <a:gd name="T84" fmla="*/ 580 w 1644"/>
              <a:gd name="T85" fmla="*/ 884 h 1488"/>
              <a:gd name="T86" fmla="*/ 864 w 1644"/>
              <a:gd name="T87" fmla="*/ 921 h 1488"/>
              <a:gd name="T88" fmla="*/ 447 w 1644"/>
              <a:gd name="T89" fmla="*/ 1277 h 1488"/>
              <a:gd name="T90" fmla="*/ 438 w 1644"/>
              <a:gd name="T91" fmla="*/ 1278 h 1488"/>
              <a:gd name="T92" fmla="*/ 411 w 1644"/>
              <a:gd name="T93" fmla="*/ 1298 h 1488"/>
              <a:gd name="T94" fmla="*/ 306 w 1644"/>
              <a:gd name="T95" fmla="*/ 1257 h 1488"/>
              <a:gd name="T96" fmla="*/ 361 w 1644"/>
              <a:gd name="T97" fmla="*/ 1327 h 1488"/>
              <a:gd name="T98" fmla="*/ 382 w 1644"/>
              <a:gd name="T99" fmla="*/ 1313 h 1488"/>
              <a:gd name="T100" fmla="*/ 280 w 1644"/>
              <a:gd name="T101" fmla="*/ 1453 h 1488"/>
              <a:gd name="T102" fmla="*/ 153 w 1644"/>
              <a:gd name="T103" fmla="*/ 621 h 1488"/>
              <a:gd name="T104" fmla="*/ 55 w 1644"/>
              <a:gd name="T105" fmla="*/ 1310 h 1488"/>
              <a:gd name="T106" fmla="*/ 147 w 1644"/>
              <a:gd name="T107" fmla="*/ 317 h 1488"/>
              <a:gd name="T108" fmla="*/ 46 w 1644"/>
              <a:gd name="T109" fmla="*/ 1208 h 1488"/>
              <a:gd name="T110" fmla="*/ 139 w 1644"/>
              <a:gd name="T111" fmla="*/ 1010 h 14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644" h="1488">
                <a:moveTo>
                  <a:pt x="137" y="12"/>
                </a:moveTo>
                <a:cubicBezTo>
                  <a:pt x="143" y="7"/>
                  <a:pt x="152" y="5"/>
                  <a:pt x="158" y="1"/>
                </a:cubicBezTo>
                <a:cubicBezTo>
                  <a:pt x="173" y="5"/>
                  <a:pt x="185" y="5"/>
                  <a:pt x="203" y="8"/>
                </a:cubicBezTo>
                <a:cubicBezTo>
                  <a:pt x="213" y="10"/>
                  <a:pt x="225" y="10"/>
                  <a:pt x="235" y="9"/>
                </a:cubicBezTo>
                <a:cubicBezTo>
                  <a:pt x="432" y="5"/>
                  <a:pt x="651" y="14"/>
                  <a:pt x="897" y="12"/>
                </a:cubicBezTo>
                <a:cubicBezTo>
                  <a:pt x="975" y="12"/>
                  <a:pt x="1067" y="13"/>
                  <a:pt x="1146" y="12"/>
                </a:cubicBezTo>
                <a:cubicBezTo>
                  <a:pt x="1231" y="12"/>
                  <a:pt x="1292" y="17"/>
                  <a:pt x="1359" y="9"/>
                </a:cubicBezTo>
                <a:cubicBezTo>
                  <a:pt x="1371" y="12"/>
                  <a:pt x="1388" y="15"/>
                  <a:pt x="1405" y="12"/>
                </a:cubicBezTo>
                <a:cubicBezTo>
                  <a:pt x="1417" y="10"/>
                  <a:pt x="1429" y="0"/>
                  <a:pt x="1438" y="12"/>
                </a:cubicBezTo>
                <a:cubicBezTo>
                  <a:pt x="1466" y="11"/>
                  <a:pt x="1499" y="14"/>
                  <a:pt x="1525" y="12"/>
                </a:cubicBezTo>
                <a:cubicBezTo>
                  <a:pt x="1530" y="12"/>
                  <a:pt x="1536" y="9"/>
                  <a:pt x="1540" y="9"/>
                </a:cubicBezTo>
                <a:cubicBezTo>
                  <a:pt x="1543" y="9"/>
                  <a:pt x="1544" y="13"/>
                  <a:pt x="1547" y="14"/>
                </a:cubicBezTo>
                <a:cubicBezTo>
                  <a:pt x="1550" y="14"/>
                  <a:pt x="1558" y="11"/>
                  <a:pt x="1564" y="15"/>
                </a:cubicBezTo>
                <a:cubicBezTo>
                  <a:pt x="1569" y="24"/>
                  <a:pt x="1569" y="36"/>
                  <a:pt x="1564" y="47"/>
                </a:cubicBezTo>
                <a:cubicBezTo>
                  <a:pt x="1573" y="92"/>
                  <a:pt x="1565" y="143"/>
                  <a:pt x="1571" y="194"/>
                </a:cubicBezTo>
                <a:cubicBezTo>
                  <a:pt x="1573" y="213"/>
                  <a:pt x="1573" y="232"/>
                  <a:pt x="1574" y="254"/>
                </a:cubicBezTo>
                <a:cubicBezTo>
                  <a:pt x="1574" y="264"/>
                  <a:pt x="1576" y="276"/>
                  <a:pt x="1575" y="285"/>
                </a:cubicBezTo>
                <a:cubicBezTo>
                  <a:pt x="1575" y="290"/>
                  <a:pt x="1571" y="295"/>
                  <a:pt x="1571" y="300"/>
                </a:cubicBezTo>
                <a:cubicBezTo>
                  <a:pt x="1571" y="310"/>
                  <a:pt x="1575" y="319"/>
                  <a:pt x="1575" y="329"/>
                </a:cubicBezTo>
                <a:cubicBezTo>
                  <a:pt x="1577" y="348"/>
                  <a:pt x="1576" y="368"/>
                  <a:pt x="1577" y="387"/>
                </a:cubicBezTo>
                <a:cubicBezTo>
                  <a:pt x="1578" y="426"/>
                  <a:pt x="1579" y="466"/>
                  <a:pt x="1578" y="504"/>
                </a:cubicBezTo>
                <a:cubicBezTo>
                  <a:pt x="1578" y="515"/>
                  <a:pt x="1578" y="523"/>
                  <a:pt x="1579" y="533"/>
                </a:cubicBezTo>
                <a:cubicBezTo>
                  <a:pt x="1584" y="574"/>
                  <a:pt x="1582" y="617"/>
                  <a:pt x="1581" y="658"/>
                </a:cubicBezTo>
                <a:cubicBezTo>
                  <a:pt x="1580" y="703"/>
                  <a:pt x="1576" y="747"/>
                  <a:pt x="1578" y="791"/>
                </a:cubicBezTo>
                <a:cubicBezTo>
                  <a:pt x="1580" y="839"/>
                  <a:pt x="1578" y="881"/>
                  <a:pt x="1575" y="929"/>
                </a:cubicBezTo>
                <a:cubicBezTo>
                  <a:pt x="1593" y="934"/>
                  <a:pt x="1608" y="924"/>
                  <a:pt x="1621" y="928"/>
                </a:cubicBezTo>
                <a:cubicBezTo>
                  <a:pt x="1644" y="933"/>
                  <a:pt x="1640" y="966"/>
                  <a:pt x="1631" y="988"/>
                </a:cubicBezTo>
                <a:cubicBezTo>
                  <a:pt x="1621" y="987"/>
                  <a:pt x="1616" y="988"/>
                  <a:pt x="1612" y="983"/>
                </a:cubicBezTo>
                <a:cubicBezTo>
                  <a:pt x="1542" y="985"/>
                  <a:pt x="1483" y="981"/>
                  <a:pt x="1422" y="982"/>
                </a:cubicBezTo>
                <a:cubicBezTo>
                  <a:pt x="1419" y="1000"/>
                  <a:pt x="1422" y="1019"/>
                  <a:pt x="1423" y="1038"/>
                </a:cubicBezTo>
                <a:cubicBezTo>
                  <a:pt x="1429" y="1142"/>
                  <a:pt x="1436" y="1244"/>
                  <a:pt x="1440" y="1348"/>
                </a:cubicBezTo>
                <a:cubicBezTo>
                  <a:pt x="1441" y="1389"/>
                  <a:pt x="1442" y="1426"/>
                  <a:pt x="1451" y="1454"/>
                </a:cubicBezTo>
                <a:cubicBezTo>
                  <a:pt x="1437" y="1476"/>
                  <a:pt x="1401" y="1475"/>
                  <a:pt x="1375" y="1485"/>
                </a:cubicBezTo>
                <a:cubicBezTo>
                  <a:pt x="1365" y="1472"/>
                  <a:pt x="1344" y="1472"/>
                  <a:pt x="1339" y="1453"/>
                </a:cubicBezTo>
                <a:cubicBezTo>
                  <a:pt x="1337" y="1443"/>
                  <a:pt x="1341" y="1430"/>
                  <a:pt x="1341" y="1418"/>
                </a:cubicBezTo>
                <a:cubicBezTo>
                  <a:pt x="1340" y="1392"/>
                  <a:pt x="1337" y="1364"/>
                  <a:pt x="1339" y="1341"/>
                </a:cubicBezTo>
                <a:cubicBezTo>
                  <a:pt x="1329" y="1339"/>
                  <a:pt x="1314" y="1342"/>
                  <a:pt x="1303" y="1340"/>
                </a:cubicBezTo>
                <a:cubicBezTo>
                  <a:pt x="1295" y="1373"/>
                  <a:pt x="1291" y="1407"/>
                  <a:pt x="1287" y="1439"/>
                </a:cubicBezTo>
                <a:cubicBezTo>
                  <a:pt x="1264" y="1444"/>
                  <a:pt x="1235" y="1438"/>
                  <a:pt x="1208" y="1443"/>
                </a:cubicBezTo>
                <a:cubicBezTo>
                  <a:pt x="1203" y="1441"/>
                  <a:pt x="1202" y="1435"/>
                  <a:pt x="1195" y="1435"/>
                </a:cubicBezTo>
                <a:cubicBezTo>
                  <a:pt x="1191" y="1405"/>
                  <a:pt x="1209" y="1373"/>
                  <a:pt x="1209" y="1340"/>
                </a:cubicBezTo>
                <a:cubicBezTo>
                  <a:pt x="1121" y="1338"/>
                  <a:pt x="1043" y="1341"/>
                  <a:pt x="967" y="1341"/>
                </a:cubicBezTo>
                <a:cubicBezTo>
                  <a:pt x="835" y="1341"/>
                  <a:pt x="711" y="1341"/>
                  <a:pt x="565" y="1341"/>
                </a:cubicBezTo>
                <a:cubicBezTo>
                  <a:pt x="495" y="1341"/>
                  <a:pt x="435" y="1339"/>
                  <a:pt x="371" y="1338"/>
                </a:cubicBezTo>
                <a:cubicBezTo>
                  <a:pt x="367" y="1372"/>
                  <a:pt x="362" y="1415"/>
                  <a:pt x="359" y="1456"/>
                </a:cubicBezTo>
                <a:cubicBezTo>
                  <a:pt x="359" y="1469"/>
                  <a:pt x="362" y="1480"/>
                  <a:pt x="354" y="1488"/>
                </a:cubicBezTo>
                <a:cubicBezTo>
                  <a:pt x="329" y="1486"/>
                  <a:pt x="304" y="1477"/>
                  <a:pt x="280" y="1478"/>
                </a:cubicBezTo>
                <a:cubicBezTo>
                  <a:pt x="271" y="1460"/>
                  <a:pt x="257" y="1447"/>
                  <a:pt x="246" y="1431"/>
                </a:cubicBezTo>
                <a:cubicBezTo>
                  <a:pt x="266" y="1276"/>
                  <a:pt x="279" y="1112"/>
                  <a:pt x="297" y="968"/>
                </a:cubicBezTo>
                <a:cubicBezTo>
                  <a:pt x="263" y="965"/>
                  <a:pt x="197" y="962"/>
                  <a:pt x="155" y="962"/>
                </a:cubicBezTo>
                <a:cubicBezTo>
                  <a:pt x="150" y="1005"/>
                  <a:pt x="146" y="1036"/>
                  <a:pt x="141" y="1076"/>
                </a:cubicBezTo>
                <a:cubicBezTo>
                  <a:pt x="140" y="1091"/>
                  <a:pt x="135" y="1106"/>
                  <a:pt x="134" y="1122"/>
                </a:cubicBezTo>
                <a:cubicBezTo>
                  <a:pt x="134" y="1131"/>
                  <a:pt x="136" y="1139"/>
                  <a:pt x="134" y="1147"/>
                </a:cubicBezTo>
                <a:cubicBezTo>
                  <a:pt x="133" y="1157"/>
                  <a:pt x="128" y="1167"/>
                  <a:pt x="127" y="1176"/>
                </a:cubicBezTo>
                <a:cubicBezTo>
                  <a:pt x="127" y="1184"/>
                  <a:pt x="131" y="1190"/>
                  <a:pt x="130" y="1197"/>
                </a:cubicBezTo>
                <a:cubicBezTo>
                  <a:pt x="130" y="1200"/>
                  <a:pt x="127" y="1204"/>
                  <a:pt x="126" y="1207"/>
                </a:cubicBezTo>
                <a:cubicBezTo>
                  <a:pt x="125" y="1212"/>
                  <a:pt x="127" y="1216"/>
                  <a:pt x="126" y="1221"/>
                </a:cubicBezTo>
                <a:cubicBezTo>
                  <a:pt x="125" y="1229"/>
                  <a:pt x="121" y="1235"/>
                  <a:pt x="120" y="1243"/>
                </a:cubicBezTo>
                <a:cubicBezTo>
                  <a:pt x="117" y="1288"/>
                  <a:pt x="107" y="1346"/>
                  <a:pt x="104" y="1401"/>
                </a:cubicBezTo>
                <a:cubicBezTo>
                  <a:pt x="103" y="1412"/>
                  <a:pt x="107" y="1421"/>
                  <a:pt x="101" y="1431"/>
                </a:cubicBezTo>
                <a:cubicBezTo>
                  <a:pt x="88" y="1430"/>
                  <a:pt x="72" y="1437"/>
                  <a:pt x="53" y="1438"/>
                </a:cubicBezTo>
                <a:cubicBezTo>
                  <a:pt x="38" y="1438"/>
                  <a:pt x="19" y="1433"/>
                  <a:pt x="9" y="1433"/>
                </a:cubicBezTo>
                <a:cubicBezTo>
                  <a:pt x="0" y="1428"/>
                  <a:pt x="12" y="1418"/>
                  <a:pt x="6" y="1408"/>
                </a:cubicBezTo>
                <a:cubicBezTo>
                  <a:pt x="5" y="1403"/>
                  <a:pt x="12" y="1405"/>
                  <a:pt x="11" y="1400"/>
                </a:cubicBezTo>
                <a:cubicBezTo>
                  <a:pt x="20" y="1287"/>
                  <a:pt x="40" y="1173"/>
                  <a:pt x="52" y="1060"/>
                </a:cubicBezTo>
                <a:cubicBezTo>
                  <a:pt x="56" y="1023"/>
                  <a:pt x="66" y="972"/>
                  <a:pt x="66" y="957"/>
                </a:cubicBezTo>
                <a:cubicBezTo>
                  <a:pt x="77" y="849"/>
                  <a:pt x="87" y="725"/>
                  <a:pt x="104" y="606"/>
                </a:cubicBezTo>
                <a:cubicBezTo>
                  <a:pt x="112" y="547"/>
                  <a:pt x="114" y="487"/>
                  <a:pt x="122" y="427"/>
                </a:cubicBezTo>
                <a:cubicBezTo>
                  <a:pt x="126" y="398"/>
                  <a:pt x="131" y="369"/>
                  <a:pt x="133" y="339"/>
                </a:cubicBezTo>
                <a:cubicBezTo>
                  <a:pt x="137" y="294"/>
                  <a:pt x="147" y="256"/>
                  <a:pt x="144" y="204"/>
                </a:cubicBezTo>
                <a:cubicBezTo>
                  <a:pt x="141" y="136"/>
                  <a:pt x="143" y="83"/>
                  <a:pt x="137" y="12"/>
                </a:cubicBezTo>
                <a:close/>
                <a:moveTo>
                  <a:pt x="155" y="255"/>
                </a:moveTo>
                <a:cubicBezTo>
                  <a:pt x="160" y="276"/>
                  <a:pt x="159" y="300"/>
                  <a:pt x="161" y="324"/>
                </a:cubicBezTo>
                <a:cubicBezTo>
                  <a:pt x="164" y="360"/>
                  <a:pt x="164" y="379"/>
                  <a:pt x="164" y="401"/>
                </a:cubicBezTo>
                <a:cubicBezTo>
                  <a:pt x="164" y="412"/>
                  <a:pt x="165" y="420"/>
                  <a:pt x="164" y="433"/>
                </a:cubicBezTo>
                <a:cubicBezTo>
                  <a:pt x="162" y="466"/>
                  <a:pt x="165" y="504"/>
                  <a:pt x="165" y="535"/>
                </a:cubicBezTo>
                <a:cubicBezTo>
                  <a:pt x="165" y="556"/>
                  <a:pt x="170" y="579"/>
                  <a:pt x="169" y="599"/>
                </a:cubicBezTo>
                <a:cubicBezTo>
                  <a:pt x="169" y="604"/>
                  <a:pt x="167" y="609"/>
                  <a:pt x="167" y="615"/>
                </a:cubicBezTo>
                <a:cubicBezTo>
                  <a:pt x="166" y="638"/>
                  <a:pt x="171" y="672"/>
                  <a:pt x="171" y="689"/>
                </a:cubicBezTo>
                <a:cubicBezTo>
                  <a:pt x="171" y="700"/>
                  <a:pt x="171" y="719"/>
                  <a:pt x="171" y="735"/>
                </a:cubicBezTo>
                <a:cubicBezTo>
                  <a:pt x="168" y="792"/>
                  <a:pt x="179" y="843"/>
                  <a:pt x="175" y="897"/>
                </a:cubicBezTo>
                <a:cubicBezTo>
                  <a:pt x="189" y="888"/>
                  <a:pt x="204" y="880"/>
                  <a:pt x="218" y="872"/>
                </a:cubicBezTo>
                <a:cubicBezTo>
                  <a:pt x="222" y="797"/>
                  <a:pt x="213" y="706"/>
                  <a:pt x="214" y="626"/>
                </a:cubicBezTo>
                <a:cubicBezTo>
                  <a:pt x="214" y="600"/>
                  <a:pt x="211" y="575"/>
                  <a:pt x="211" y="550"/>
                </a:cubicBezTo>
                <a:cubicBezTo>
                  <a:pt x="211" y="518"/>
                  <a:pt x="213" y="485"/>
                  <a:pt x="213" y="452"/>
                </a:cubicBezTo>
                <a:cubicBezTo>
                  <a:pt x="213" y="419"/>
                  <a:pt x="212" y="386"/>
                  <a:pt x="211" y="353"/>
                </a:cubicBezTo>
                <a:cubicBezTo>
                  <a:pt x="211" y="322"/>
                  <a:pt x="207" y="291"/>
                  <a:pt x="206" y="261"/>
                </a:cubicBezTo>
                <a:cubicBezTo>
                  <a:pt x="205" y="232"/>
                  <a:pt x="207" y="203"/>
                  <a:pt x="204" y="174"/>
                </a:cubicBezTo>
                <a:cubicBezTo>
                  <a:pt x="200" y="138"/>
                  <a:pt x="196" y="100"/>
                  <a:pt x="200" y="65"/>
                </a:cubicBezTo>
                <a:cubicBezTo>
                  <a:pt x="192" y="60"/>
                  <a:pt x="184" y="51"/>
                  <a:pt x="175" y="44"/>
                </a:cubicBezTo>
                <a:cubicBezTo>
                  <a:pt x="166" y="38"/>
                  <a:pt x="155" y="27"/>
                  <a:pt x="148" y="29"/>
                </a:cubicBezTo>
                <a:cubicBezTo>
                  <a:pt x="155" y="98"/>
                  <a:pt x="156" y="180"/>
                  <a:pt x="155" y="255"/>
                </a:cubicBezTo>
                <a:close/>
                <a:moveTo>
                  <a:pt x="1614" y="942"/>
                </a:moveTo>
                <a:cubicBezTo>
                  <a:pt x="1537" y="937"/>
                  <a:pt x="1452" y="938"/>
                  <a:pt x="1363" y="937"/>
                </a:cubicBezTo>
                <a:cubicBezTo>
                  <a:pt x="1327" y="937"/>
                  <a:pt x="1292" y="935"/>
                  <a:pt x="1262" y="935"/>
                </a:cubicBezTo>
                <a:cubicBezTo>
                  <a:pt x="1249" y="934"/>
                  <a:pt x="1237" y="938"/>
                  <a:pt x="1225" y="937"/>
                </a:cubicBezTo>
                <a:cubicBezTo>
                  <a:pt x="1219" y="937"/>
                  <a:pt x="1213" y="933"/>
                  <a:pt x="1208" y="933"/>
                </a:cubicBezTo>
                <a:cubicBezTo>
                  <a:pt x="1203" y="933"/>
                  <a:pt x="1198" y="936"/>
                  <a:pt x="1194" y="936"/>
                </a:cubicBezTo>
                <a:cubicBezTo>
                  <a:pt x="1148" y="940"/>
                  <a:pt x="1100" y="932"/>
                  <a:pt x="1061" y="935"/>
                </a:cubicBezTo>
                <a:cubicBezTo>
                  <a:pt x="1056" y="935"/>
                  <a:pt x="1051" y="939"/>
                  <a:pt x="1046" y="939"/>
                </a:cubicBezTo>
                <a:cubicBezTo>
                  <a:pt x="1041" y="939"/>
                  <a:pt x="1037" y="935"/>
                  <a:pt x="1032" y="935"/>
                </a:cubicBezTo>
                <a:cubicBezTo>
                  <a:pt x="1026" y="934"/>
                  <a:pt x="1019" y="937"/>
                  <a:pt x="1013" y="937"/>
                </a:cubicBezTo>
                <a:cubicBezTo>
                  <a:pt x="984" y="937"/>
                  <a:pt x="958" y="936"/>
                  <a:pt x="931" y="935"/>
                </a:cubicBezTo>
                <a:cubicBezTo>
                  <a:pt x="881" y="932"/>
                  <a:pt x="830" y="935"/>
                  <a:pt x="780" y="933"/>
                </a:cubicBezTo>
                <a:cubicBezTo>
                  <a:pt x="759" y="932"/>
                  <a:pt x="740" y="935"/>
                  <a:pt x="721" y="932"/>
                </a:cubicBezTo>
                <a:cubicBezTo>
                  <a:pt x="710" y="930"/>
                  <a:pt x="704" y="930"/>
                  <a:pt x="692" y="930"/>
                </a:cubicBezTo>
                <a:cubicBezTo>
                  <a:pt x="673" y="931"/>
                  <a:pt x="648" y="921"/>
                  <a:pt x="629" y="932"/>
                </a:cubicBezTo>
                <a:cubicBezTo>
                  <a:pt x="590" y="922"/>
                  <a:pt x="541" y="925"/>
                  <a:pt x="494" y="925"/>
                </a:cubicBezTo>
                <a:cubicBezTo>
                  <a:pt x="448" y="925"/>
                  <a:pt x="409" y="922"/>
                  <a:pt x="368" y="923"/>
                </a:cubicBezTo>
                <a:cubicBezTo>
                  <a:pt x="300" y="926"/>
                  <a:pt x="216" y="928"/>
                  <a:pt x="155" y="925"/>
                </a:cubicBezTo>
                <a:cubicBezTo>
                  <a:pt x="142" y="924"/>
                  <a:pt x="94" y="917"/>
                  <a:pt x="95" y="939"/>
                </a:cubicBezTo>
                <a:cubicBezTo>
                  <a:pt x="97" y="962"/>
                  <a:pt x="129" y="952"/>
                  <a:pt x="146" y="953"/>
                </a:cubicBezTo>
                <a:cubicBezTo>
                  <a:pt x="165" y="953"/>
                  <a:pt x="192" y="955"/>
                  <a:pt x="213" y="954"/>
                </a:cubicBezTo>
                <a:cubicBezTo>
                  <a:pt x="226" y="953"/>
                  <a:pt x="235" y="950"/>
                  <a:pt x="243" y="950"/>
                </a:cubicBezTo>
                <a:cubicBezTo>
                  <a:pt x="249" y="950"/>
                  <a:pt x="263" y="954"/>
                  <a:pt x="269" y="954"/>
                </a:cubicBezTo>
                <a:cubicBezTo>
                  <a:pt x="316" y="958"/>
                  <a:pt x="358" y="954"/>
                  <a:pt x="404" y="951"/>
                </a:cubicBezTo>
                <a:cubicBezTo>
                  <a:pt x="437" y="957"/>
                  <a:pt x="469" y="956"/>
                  <a:pt x="503" y="956"/>
                </a:cubicBezTo>
                <a:cubicBezTo>
                  <a:pt x="532" y="955"/>
                  <a:pt x="562" y="957"/>
                  <a:pt x="591" y="958"/>
                </a:cubicBezTo>
                <a:cubicBezTo>
                  <a:pt x="649" y="961"/>
                  <a:pt x="709" y="957"/>
                  <a:pt x="768" y="958"/>
                </a:cubicBezTo>
                <a:cubicBezTo>
                  <a:pt x="785" y="959"/>
                  <a:pt x="802" y="962"/>
                  <a:pt x="819" y="962"/>
                </a:cubicBezTo>
                <a:cubicBezTo>
                  <a:pt x="881" y="963"/>
                  <a:pt x="947" y="961"/>
                  <a:pt x="1011" y="965"/>
                </a:cubicBezTo>
                <a:cubicBezTo>
                  <a:pt x="1026" y="966"/>
                  <a:pt x="1043" y="962"/>
                  <a:pt x="1055" y="962"/>
                </a:cubicBezTo>
                <a:cubicBezTo>
                  <a:pt x="1067" y="963"/>
                  <a:pt x="1079" y="967"/>
                  <a:pt x="1090" y="968"/>
                </a:cubicBezTo>
                <a:cubicBezTo>
                  <a:pt x="1107" y="969"/>
                  <a:pt x="1124" y="968"/>
                  <a:pt x="1141" y="968"/>
                </a:cubicBezTo>
                <a:cubicBezTo>
                  <a:pt x="1213" y="968"/>
                  <a:pt x="1298" y="969"/>
                  <a:pt x="1360" y="967"/>
                </a:cubicBezTo>
                <a:cubicBezTo>
                  <a:pt x="1377" y="966"/>
                  <a:pt x="1398" y="973"/>
                  <a:pt x="1415" y="967"/>
                </a:cubicBezTo>
                <a:cubicBezTo>
                  <a:pt x="1422" y="971"/>
                  <a:pt x="1427" y="971"/>
                  <a:pt x="1436" y="971"/>
                </a:cubicBezTo>
                <a:cubicBezTo>
                  <a:pt x="1493" y="973"/>
                  <a:pt x="1550" y="970"/>
                  <a:pt x="1612" y="974"/>
                </a:cubicBezTo>
                <a:cubicBezTo>
                  <a:pt x="1620" y="967"/>
                  <a:pt x="1625" y="949"/>
                  <a:pt x="1614" y="942"/>
                </a:cubicBezTo>
                <a:close/>
                <a:moveTo>
                  <a:pt x="1567" y="725"/>
                </a:moveTo>
                <a:cubicBezTo>
                  <a:pt x="1569" y="581"/>
                  <a:pt x="1568" y="441"/>
                  <a:pt x="1557" y="290"/>
                </a:cubicBezTo>
                <a:cubicBezTo>
                  <a:pt x="1558" y="206"/>
                  <a:pt x="1560" y="125"/>
                  <a:pt x="1552" y="40"/>
                </a:cubicBezTo>
                <a:cubicBezTo>
                  <a:pt x="1533" y="47"/>
                  <a:pt x="1527" y="65"/>
                  <a:pt x="1512" y="75"/>
                </a:cubicBezTo>
                <a:cubicBezTo>
                  <a:pt x="1526" y="195"/>
                  <a:pt x="1523" y="298"/>
                  <a:pt x="1526" y="409"/>
                </a:cubicBezTo>
                <a:cubicBezTo>
                  <a:pt x="1527" y="431"/>
                  <a:pt x="1522" y="450"/>
                  <a:pt x="1522" y="472"/>
                </a:cubicBezTo>
                <a:cubicBezTo>
                  <a:pt x="1523" y="526"/>
                  <a:pt x="1525" y="568"/>
                  <a:pt x="1528" y="623"/>
                </a:cubicBezTo>
                <a:cubicBezTo>
                  <a:pt x="1530" y="666"/>
                  <a:pt x="1525" y="712"/>
                  <a:pt x="1525" y="758"/>
                </a:cubicBezTo>
                <a:cubicBezTo>
                  <a:pt x="1525" y="805"/>
                  <a:pt x="1522" y="852"/>
                  <a:pt x="1519" y="898"/>
                </a:cubicBezTo>
                <a:cubicBezTo>
                  <a:pt x="1532" y="910"/>
                  <a:pt x="1549" y="916"/>
                  <a:pt x="1566" y="923"/>
                </a:cubicBezTo>
                <a:cubicBezTo>
                  <a:pt x="1568" y="864"/>
                  <a:pt x="1566" y="794"/>
                  <a:pt x="1567" y="725"/>
                </a:cubicBezTo>
                <a:close/>
                <a:moveTo>
                  <a:pt x="1550" y="928"/>
                </a:moveTo>
                <a:cubicBezTo>
                  <a:pt x="1542" y="922"/>
                  <a:pt x="1530" y="919"/>
                  <a:pt x="1522" y="912"/>
                </a:cubicBezTo>
                <a:cubicBezTo>
                  <a:pt x="1517" y="915"/>
                  <a:pt x="1518" y="916"/>
                  <a:pt x="1512" y="916"/>
                </a:cubicBezTo>
                <a:cubicBezTo>
                  <a:pt x="1508" y="912"/>
                  <a:pt x="1507" y="905"/>
                  <a:pt x="1503" y="901"/>
                </a:cubicBezTo>
                <a:cubicBezTo>
                  <a:pt x="1429" y="892"/>
                  <a:pt x="1319" y="897"/>
                  <a:pt x="1248" y="893"/>
                </a:cubicBezTo>
                <a:cubicBezTo>
                  <a:pt x="1245" y="898"/>
                  <a:pt x="1239" y="892"/>
                  <a:pt x="1237" y="897"/>
                </a:cubicBezTo>
                <a:cubicBezTo>
                  <a:pt x="1234" y="894"/>
                  <a:pt x="1229" y="894"/>
                  <a:pt x="1223" y="894"/>
                </a:cubicBezTo>
                <a:cubicBezTo>
                  <a:pt x="1223" y="911"/>
                  <a:pt x="1213" y="918"/>
                  <a:pt x="1201" y="923"/>
                </a:cubicBezTo>
                <a:cubicBezTo>
                  <a:pt x="1321" y="928"/>
                  <a:pt x="1451" y="928"/>
                  <a:pt x="1550" y="928"/>
                </a:cubicBezTo>
                <a:close/>
                <a:moveTo>
                  <a:pt x="211" y="57"/>
                </a:moveTo>
                <a:cubicBezTo>
                  <a:pt x="213" y="60"/>
                  <a:pt x="218" y="51"/>
                  <a:pt x="221" y="55"/>
                </a:cubicBezTo>
                <a:cubicBezTo>
                  <a:pt x="224" y="53"/>
                  <a:pt x="229" y="58"/>
                  <a:pt x="236" y="58"/>
                </a:cubicBezTo>
                <a:cubicBezTo>
                  <a:pt x="242" y="59"/>
                  <a:pt x="247" y="55"/>
                  <a:pt x="252" y="55"/>
                </a:cubicBezTo>
                <a:cubicBezTo>
                  <a:pt x="257" y="56"/>
                  <a:pt x="263" y="59"/>
                  <a:pt x="269" y="60"/>
                </a:cubicBezTo>
                <a:cubicBezTo>
                  <a:pt x="275" y="60"/>
                  <a:pt x="281" y="58"/>
                  <a:pt x="288" y="58"/>
                </a:cubicBezTo>
                <a:cubicBezTo>
                  <a:pt x="413" y="60"/>
                  <a:pt x="529" y="60"/>
                  <a:pt x="647" y="60"/>
                </a:cubicBezTo>
                <a:cubicBezTo>
                  <a:pt x="655" y="60"/>
                  <a:pt x="664" y="63"/>
                  <a:pt x="672" y="62"/>
                </a:cubicBezTo>
                <a:cubicBezTo>
                  <a:pt x="728" y="62"/>
                  <a:pt x="782" y="61"/>
                  <a:pt x="842" y="62"/>
                </a:cubicBezTo>
                <a:cubicBezTo>
                  <a:pt x="957" y="65"/>
                  <a:pt x="1042" y="63"/>
                  <a:pt x="1142" y="65"/>
                </a:cubicBezTo>
                <a:cubicBezTo>
                  <a:pt x="1209" y="67"/>
                  <a:pt x="1290" y="67"/>
                  <a:pt x="1346" y="62"/>
                </a:cubicBezTo>
                <a:cubicBezTo>
                  <a:pt x="1400" y="69"/>
                  <a:pt x="1452" y="66"/>
                  <a:pt x="1507" y="64"/>
                </a:cubicBezTo>
                <a:cubicBezTo>
                  <a:pt x="1513" y="51"/>
                  <a:pt x="1534" y="41"/>
                  <a:pt x="1542" y="25"/>
                </a:cubicBezTo>
                <a:cubicBezTo>
                  <a:pt x="1445" y="18"/>
                  <a:pt x="1332" y="27"/>
                  <a:pt x="1241" y="23"/>
                </a:cubicBezTo>
                <a:cubicBezTo>
                  <a:pt x="1193" y="22"/>
                  <a:pt x="1142" y="24"/>
                  <a:pt x="1092" y="23"/>
                </a:cubicBezTo>
                <a:cubicBezTo>
                  <a:pt x="973" y="23"/>
                  <a:pt x="890" y="21"/>
                  <a:pt x="780" y="21"/>
                </a:cubicBezTo>
                <a:cubicBezTo>
                  <a:pt x="606" y="21"/>
                  <a:pt x="477" y="20"/>
                  <a:pt x="302" y="19"/>
                </a:cubicBezTo>
                <a:cubicBezTo>
                  <a:pt x="262" y="19"/>
                  <a:pt x="211" y="15"/>
                  <a:pt x="186" y="26"/>
                </a:cubicBezTo>
                <a:cubicBezTo>
                  <a:pt x="176" y="23"/>
                  <a:pt x="172" y="24"/>
                  <a:pt x="164" y="22"/>
                </a:cubicBezTo>
                <a:cubicBezTo>
                  <a:pt x="179" y="35"/>
                  <a:pt x="193" y="52"/>
                  <a:pt x="211" y="57"/>
                </a:cubicBezTo>
                <a:close/>
                <a:moveTo>
                  <a:pt x="1512" y="560"/>
                </a:moveTo>
                <a:cubicBezTo>
                  <a:pt x="1510" y="513"/>
                  <a:pt x="1516" y="464"/>
                  <a:pt x="1511" y="417"/>
                </a:cubicBezTo>
                <a:cubicBezTo>
                  <a:pt x="1514" y="403"/>
                  <a:pt x="1512" y="380"/>
                  <a:pt x="1512" y="359"/>
                </a:cubicBezTo>
                <a:cubicBezTo>
                  <a:pt x="1513" y="342"/>
                  <a:pt x="1511" y="326"/>
                  <a:pt x="1511" y="310"/>
                </a:cubicBezTo>
                <a:cubicBezTo>
                  <a:pt x="1509" y="228"/>
                  <a:pt x="1509" y="156"/>
                  <a:pt x="1501" y="76"/>
                </a:cubicBezTo>
                <a:cubicBezTo>
                  <a:pt x="1480" y="76"/>
                  <a:pt x="1461" y="76"/>
                  <a:pt x="1441" y="75"/>
                </a:cubicBezTo>
                <a:cubicBezTo>
                  <a:pt x="1423" y="75"/>
                  <a:pt x="1403" y="77"/>
                  <a:pt x="1382" y="76"/>
                </a:cubicBezTo>
                <a:cubicBezTo>
                  <a:pt x="1368" y="76"/>
                  <a:pt x="1356" y="73"/>
                  <a:pt x="1347" y="82"/>
                </a:cubicBezTo>
                <a:cubicBezTo>
                  <a:pt x="1340" y="76"/>
                  <a:pt x="1331" y="75"/>
                  <a:pt x="1324" y="75"/>
                </a:cubicBezTo>
                <a:cubicBezTo>
                  <a:pt x="1268" y="73"/>
                  <a:pt x="1196" y="75"/>
                  <a:pt x="1134" y="76"/>
                </a:cubicBezTo>
                <a:cubicBezTo>
                  <a:pt x="1077" y="73"/>
                  <a:pt x="1017" y="74"/>
                  <a:pt x="970" y="74"/>
                </a:cubicBezTo>
                <a:cubicBezTo>
                  <a:pt x="909" y="73"/>
                  <a:pt x="843" y="71"/>
                  <a:pt x="783" y="69"/>
                </a:cubicBezTo>
                <a:cubicBezTo>
                  <a:pt x="751" y="69"/>
                  <a:pt x="722" y="72"/>
                  <a:pt x="695" y="71"/>
                </a:cubicBezTo>
                <a:cubicBezTo>
                  <a:pt x="679" y="70"/>
                  <a:pt x="663" y="73"/>
                  <a:pt x="647" y="72"/>
                </a:cubicBezTo>
                <a:cubicBezTo>
                  <a:pt x="558" y="70"/>
                  <a:pt x="462" y="70"/>
                  <a:pt x="373" y="69"/>
                </a:cubicBezTo>
                <a:cubicBezTo>
                  <a:pt x="336" y="69"/>
                  <a:pt x="299" y="64"/>
                  <a:pt x="264" y="68"/>
                </a:cubicBezTo>
                <a:cubicBezTo>
                  <a:pt x="260" y="69"/>
                  <a:pt x="255" y="71"/>
                  <a:pt x="250" y="71"/>
                </a:cubicBezTo>
                <a:cubicBezTo>
                  <a:pt x="245" y="71"/>
                  <a:pt x="241" y="67"/>
                  <a:pt x="235" y="67"/>
                </a:cubicBezTo>
                <a:cubicBezTo>
                  <a:pt x="226" y="66"/>
                  <a:pt x="218" y="73"/>
                  <a:pt x="208" y="72"/>
                </a:cubicBezTo>
                <a:cubicBezTo>
                  <a:pt x="208" y="133"/>
                  <a:pt x="220" y="210"/>
                  <a:pt x="220" y="260"/>
                </a:cubicBezTo>
                <a:cubicBezTo>
                  <a:pt x="219" y="286"/>
                  <a:pt x="222" y="311"/>
                  <a:pt x="222" y="342"/>
                </a:cubicBezTo>
                <a:cubicBezTo>
                  <a:pt x="223" y="386"/>
                  <a:pt x="226" y="428"/>
                  <a:pt x="224" y="472"/>
                </a:cubicBezTo>
                <a:cubicBezTo>
                  <a:pt x="222" y="518"/>
                  <a:pt x="226" y="567"/>
                  <a:pt x="228" y="605"/>
                </a:cubicBezTo>
                <a:cubicBezTo>
                  <a:pt x="230" y="644"/>
                  <a:pt x="229" y="686"/>
                  <a:pt x="228" y="728"/>
                </a:cubicBezTo>
                <a:cubicBezTo>
                  <a:pt x="228" y="773"/>
                  <a:pt x="234" y="819"/>
                  <a:pt x="231" y="863"/>
                </a:cubicBezTo>
                <a:cubicBezTo>
                  <a:pt x="396" y="871"/>
                  <a:pt x="574" y="870"/>
                  <a:pt x="735" y="873"/>
                </a:cubicBezTo>
                <a:cubicBezTo>
                  <a:pt x="815" y="875"/>
                  <a:pt x="892" y="879"/>
                  <a:pt x="970" y="877"/>
                </a:cubicBezTo>
                <a:cubicBezTo>
                  <a:pt x="969" y="847"/>
                  <a:pt x="995" y="844"/>
                  <a:pt x="1008" y="827"/>
                </a:cubicBezTo>
                <a:cubicBezTo>
                  <a:pt x="1033" y="821"/>
                  <a:pt x="1059" y="839"/>
                  <a:pt x="1088" y="849"/>
                </a:cubicBezTo>
                <a:cubicBezTo>
                  <a:pt x="1110" y="849"/>
                  <a:pt x="1136" y="847"/>
                  <a:pt x="1152" y="830"/>
                </a:cubicBezTo>
                <a:cubicBezTo>
                  <a:pt x="1189" y="833"/>
                  <a:pt x="1210" y="860"/>
                  <a:pt x="1222" y="884"/>
                </a:cubicBezTo>
                <a:cubicBezTo>
                  <a:pt x="1317" y="883"/>
                  <a:pt x="1412" y="887"/>
                  <a:pt x="1510" y="888"/>
                </a:cubicBezTo>
                <a:cubicBezTo>
                  <a:pt x="1518" y="784"/>
                  <a:pt x="1517" y="671"/>
                  <a:pt x="1512" y="560"/>
                </a:cubicBezTo>
                <a:close/>
                <a:moveTo>
                  <a:pt x="1427" y="1290"/>
                </a:moveTo>
                <a:cubicBezTo>
                  <a:pt x="1422" y="1194"/>
                  <a:pt x="1416" y="1096"/>
                  <a:pt x="1409" y="981"/>
                </a:cubicBezTo>
                <a:cubicBezTo>
                  <a:pt x="1392" y="982"/>
                  <a:pt x="1384" y="980"/>
                  <a:pt x="1367" y="981"/>
                </a:cubicBezTo>
                <a:cubicBezTo>
                  <a:pt x="1359" y="1018"/>
                  <a:pt x="1367" y="1065"/>
                  <a:pt x="1370" y="1111"/>
                </a:cubicBezTo>
                <a:cubicBezTo>
                  <a:pt x="1372" y="1139"/>
                  <a:pt x="1368" y="1168"/>
                  <a:pt x="1370" y="1197"/>
                </a:cubicBezTo>
                <a:cubicBezTo>
                  <a:pt x="1371" y="1226"/>
                  <a:pt x="1374" y="1253"/>
                  <a:pt x="1374" y="1280"/>
                </a:cubicBezTo>
                <a:cubicBezTo>
                  <a:pt x="1374" y="1335"/>
                  <a:pt x="1376" y="1390"/>
                  <a:pt x="1378" y="1442"/>
                </a:cubicBezTo>
                <a:cubicBezTo>
                  <a:pt x="1379" y="1451"/>
                  <a:pt x="1380" y="1461"/>
                  <a:pt x="1384" y="1470"/>
                </a:cubicBezTo>
                <a:cubicBezTo>
                  <a:pt x="1400" y="1467"/>
                  <a:pt x="1415" y="1461"/>
                  <a:pt x="1429" y="1454"/>
                </a:cubicBezTo>
                <a:cubicBezTo>
                  <a:pt x="1433" y="1404"/>
                  <a:pt x="1430" y="1344"/>
                  <a:pt x="1427" y="1290"/>
                </a:cubicBezTo>
                <a:close/>
                <a:moveTo>
                  <a:pt x="1367" y="1338"/>
                </a:moveTo>
                <a:cubicBezTo>
                  <a:pt x="1363" y="1346"/>
                  <a:pt x="1355" y="1344"/>
                  <a:pt x="1349" y="1341"/>
                </a:cubicBezTo>
                <a:cubicBezTo>
                  <a:pt x="1345" y="1371"/>
                  <a:pt x="1355" y="1418"/>
                  <a:pt x="1350" y="1449"/>
                </a:cubicBezTo>
                <a:cubicBezTo>
                  <a:pt x="1357" y="1456"/>
                  <a:pt x="1364" y="1463"/>
                  <a:pt x="1371" y="1470"/>
                </a:cubicBezTo>
                <a:cubicBezTo>
                  <a:pt x="1368" y="1429"/>
                  <a:pt x="1371" y="1379"/>
                  <a:pt x="1367" y="1338"/>
                </a:cubicBezTo>
                <a:close/>
                <a:moveTo>
                  <a:pt x="1364" y="1224"/>
                </a:moveTo>
                <a:cubicBezTo>
                  <a:pt x="1360" y="1138"/>
                  <a:pt x="1361" y="1065"/>
                  <a:pt x="1353" y="979"/>
                </a:cubicBezTo>
                <a:cubicBezTo>
                  <a:pt x="1343" y="979"/>
                  <a:pt x="1340" y="979"/>
                  <a:pt x="1334" y="978"/>
                </a:cubicBezTo>
                <a:cubicBezTo>
                  <a:pt x="1333" y="1056"/>
                  <a:pt x="1339" y="1122"/>
                  <a:pt x="1342" y="1200"/>
                </a:cubicBezTo>
                <a:cubicBezTo>
                  <a:pt x="1343" y="1225"/>
                  <a:pt x="1342" y="1254"/>
                  <a:pt x="1346" y="1273"/>
                </a:cubicBezTo>
                <a:cubicBezTo>
                  <a:pt x="1354" y="1273"/>
                  <a:pt x="1360" y="1269"/>
                  <a:pt x="1366" y="1271"/>
                </a:cubicBezTo>
                <a:cubicBezTo>
                  <a:pt x="1369" y="1256"/>
                  <a:pt x="1360" y="1238"/>
                  <a:pt x="1367" y="1224"/>
                </a:cubicBezTo>
                <a:cubicBezTo>
                  <a:pt x="1368" y="1224"/>
                  <a:pt x="1369" y="1223"/>
                  <a:pt x="1367" y="1222"/>
                </a:cubicBezTo>
                <a:cubicBezTo>
                  <a:pt x="1367" y="1224"/>
                  <a:pt x="1366" y="1224"/>
                  <a:pt x="1364" y="1224"/>
                </a:cubicBezTo>
                <a:close/>
                <a:moveTo>
                  <a:pt x="1367" y="1303"/>
                </a:moveTo>
                <a:cubicBezTo>
                  <a:pt x="1361" y="1305"/>
                  <a:pt x="1353" y="1304"/>
                  <a:pt x="1347" y="1306"/>
                </a:cubicBezTo>
                <a:cubicBezTo>
                  <a:pt x="1347" y="1314"/>
                  <a:pt x="1348" y="1319"/>
                  <a:pt x="1349" y="1326"/>
                </a:cubicBezTo>
                <a:cubicBezTo>
                  <a:pt x="1358" y="1323"/>
                  <a:pt x="1362" y="1330"/>
                  <a:pt x="1368" y="1323"/>
                </a:cubicBezTo>
                <a:cubicBezTo>
                  <a:pt x="1366" y="1319"/>
                  <a:pt x="1369" y="1310"/>
                  <a:pt x="1367" y="1303"/>
                </a:cubicBezTo>
                <a:close/>
                <a:moveTo>
                  <a:pt x="1364" y="1281"/>
                </a:moveTo>
                <a:cubicBezTo>
                  <a:pt x="1356" y="1283"/>
                  <a:pt x="1350" y="1280"/>
                  <a:pt x="1345" y="1283"/>
                </a:cubicBezTo>
                <a:cubicBezTo>
                  <a:pt x="1344" y="1287"/>
                  <a:pt x="1347" y="1288"/>
                  <a:pt x="1346" y="1294"/>
                </a:cubicBezTo>
                <a:cubicBezTo>
                  <a:pt x="1355" y="1290"/>
                  <a:pt x="1358" y="1293"/>
                  <a:pt x="1367" y="1295"/>
                </a:cubicBezTo>
                <a:cubicBezTo>
                  <a:pt x="1366" y="1291"/>
                  <a:pt x="1366" y="1285"/>
                  <a:pt x="1364" y="1281"/>
                </a:cubicBezTo>
                <a:close/>
                <a:moveTo>
                  <a:pt x="1336" y="1308"/>
                </a:moveTo>
                <a:cubicBezTo>
                  <a:pt x="1333" y="1308"/>
                  <a:pt x="1328" y="1308"/>
                  <a:pt x="1327" y="1306"/>
                </a:cubicBezTo>
                <a:cubicBezTo>
                  <a:pt x="1330" y="1314"/>
                  <a:pt x="1328" y="1316"/>
                  <a:pt x="1329" y="1327"/>
                </a:cubicBezTo>
                <a:cubicBezTo>
                  <a:pt x="1334" y="1328"/>
                  <a:pt x="1335" y="1325"/>
                  <a:pt x="1339" y="1326"/>
                </a:cubicBezTo>
                <a:cubicBezTo>
                  <a:pt x="1340" y="1318"/>
                  <a:pt x="1338" y="1313"/>
                  <a:pt x="1336" y="1308"/>
                </a:cubicBezTo>
                <a:close/>
                <a:moveTo>
                  <a:pt x="1328" y="1109"/>
                </a:moveTo>
                <a:cubicBezTo>
                  <a:pt x="1324" y="1171"/>
                  <a:pt x="1314" y="1220"/>
                  <a:pt x="1310" y="1273"/>
                </a:cubicBezTo>
                <a:cubicBezTo>
                  <a:pt x="1315" y="1270"/>
                  <a:pt x="1327" y="1274"/>
                  <a:pt x="1336" y="1271"/>
                </a:cubicBezTo>
                <a:cubicBezTo>
                  <a:pt x="1333" y="1215"/>
                  <a:pt x="1334" y="1163"/>
                  <a:pt x="1328" y="1109"/>
                </a:cubicBezTo>
                <a:close/>
                <a:moveTo>
                  <a:pt x="1328" y="1281"/>
                </a:moveTo>
                <a:cubicBezTo>
                  <a:pt x="1325" y="1284"/>
                  <a:pt x="1327" y="1290"/>
                  <a:pt x="1327" y="1295"/>
                </a:cubicBezTo>
                <a:cubicBezTo>
                  <a:pt x="1330" y="1295"/>
                  <a:pt x="1333" y="1295"/>
                  <a:pt x="1335" y="1294"/>
                </a:cubicBezTo>
                <a:cubicBezTo>
                  <a:pt x="1335" y="1288"/>
                  <a:pt x="1334" y="1282"/>
                  <a:pt x="1328" y="1281"/>
                </a:cubicBezTo>
                <a:close/>
                <a:moveTo>
                  <a:pt x="1322" y="1085"/>
                </a:moveTo>
                <a:cubicBezTo>
                  <a:pt x="1324" y="1080"/>
                  <a:pt x="1328" y="1085"/>
                  <a:pt x="1328" y="1077"/>
                </a:cubicBezTo>
                <a:cubicBezTo>
                  <a:pt x="1324" y="1050"/>
                  <a:pt x="1325" y="1007"/>
                  <a:pt x="1322" y="979"/>
                </a:cubicBezTo>
                <a:cubicBezTo>
                  <a:pt x="1315" y="981"/>
                  <a:pt x="1303" y="977"/>
                  <a:pt x="1293" y="979"/>
                </a:cubicBezTo>
                <a:cubicBezTo>
                  <a:pt x="1289" y="1003"/>
                  <a:pt x="1292" y="1028"/>
                  <a:pt x="1289" y="1052"/>
                </a:cubicBezTo>
                <a:cubicBezTo>
                  <a:pt x="1285" y="1087"/>
                  <a:pt x="1274" y="1122"/>
                  <a:pt x="1268" y="1157"/>
                </a:cubicBezTo>
                <a:cubicBezTo>
                  <a:pt x="1263" y="1186"/>
                  <a:pt x="1262" y="1219"/>
                  <a:pt x="1259" y="1239"/>
                </a:cubicBezTo>
                <a:cubicBezTo>
                  <a:pt x="1258" y="1248"/>
                  <a:pt x="1258" y="1260"/>
                  <a:pt x="1251" y="1267"/>
                </a:cubicBezTo>
                <a:cubicBezTo>
                  <a:pt x="1241" y="1263"/>
                  <a:pt x="1247" y="1251"/>
                  <a:pt x="1248" y="1245"/>
                </a:cubicBezTo>
                <a:cubicBezTo>
                  <a:pt x="1250" y="1236"/>
                  <a:pt x="1250" y="1227"/>
                  <a:pt x="1251" y="1218"/>
                </a:cubicBezTo>
                <a:cubicBezTo>
                  <a:pt x="1261" y="1145"/>
                  <a:pt x="1284" y="1064"/>
                  <a:pt x="1283" y="979"/>
                </a:cubicBezTo>
                <a:cubicBezTo>
                  <a:pt x="1278" y="979"/>
                  <a:pt x="1273" y="979"/>
                  <a:pt x="1269" y="981"/>
                </a:cubicBezTo>
                <a:cubicBezTo>
                  <a:pt x="1254" y="1069"/>
                  <a:pt x="1241" y="1187"/>
                  <a:pt x="1227" y="1270"/>
                </a:cubicBezTo>
                <a:cubicBezTo>
                  <a:pt x="1251" y="1268"/>
                  <a:pt x="1279" y="1269"/>
                  <a:pt x="1300" y="1270"/>
                </a:cubicBezTo>
                <a:cubicBezTo>
                  <a:pt x="1306" y="1211"/>
                  <a:pt x="1320" y="1150"/>
                  <a:pt x="1322" y="1085"/>
                </a:cubicBezTo>
                <a:close/>
                <a:moveTo>
                  <a:pt x="1306" y="1309"/>
                </a:moveTo>
                <a:cubicBezTo>
                  <a:pt x="1307" y="1317"/>
                  <a:pt x="1306" y="1320"/>
                  <a:pt x="1306" y="1327"/>
                </a:cubicBezTo>
                <a:cubicBezTo>
                  <a:pt x="1309" y="1327"/>
                  <a:pt x="1312" y="1327"/>
                  <a:pt x="1315" y="1327"/>
                </a:cubicBezTo>
                <a:cubicBezTo>
                  <a:pt x="1318" y="1319"/>
                  <a:pt x="1315" y="1315"/>
                  <a:pt x="1318" y="1308"/>
                </a:cubicBezTo>
                <a:cubicBezTo>
                  <a:pt x="1312" y="1307"/>
                  <a:pt x="1311" y="1310"/>
                  <a:pt x="1306" y="1309"/>
                </a:cubicBezTo>
                <a:close/>
                <a:moveTo>
                  <a:pt x="1314" y="1283"/>
                </a:moveTo>
                <a:cubicBezTo>
                  <a:pt x="1306" y="1283"/>
                  <a:pt x="1307" y="1292"/>
                  <a:pt x="1304" y="1294"/>
                </a:cubicBezTo>
                <a:cubicBezTo>
                  <a:pt x="1307" y="1295"/>
                  <a:pt x="1312" y="1296"/>
                  <a:pt x="1317" y="1297"/>
                </a:cubicBezTo>
                <a:cubicBezTo>
                  <a:pt x="1317" y="1290"/>
                  <a:pt x="1316" y="1286"/>
                  <a:pt x="1314" y="1283"/>
                </a:cubicBezTo>
                <a:close/>
                <a:moveTo>
                  <a:pt x="1282" y="1309"/>
                </a:moveTo>
                <a:cubicBezTo>
                  <a:pt x="1283" y="1319"/>
                  <a:pt x="1279" y="1321"/>
                  <a:pt x="1282" y="1327"/>
                </a:cubicBezTo>
                <a:cubicBezTo>
                  <a:pt x="1282" y="1326"/>
                  <a:pt x="1290" y="1325"/>
                  <a:pt x="1293" y="1327"/>
                </a:cubicBezTo>
                <a:cubicBezTo>
                  <a:pt x="1298" y="1320"/>
                  <a:pt x="1294" y="1314"/>
                  <a:pt x="1296" y="1308"/>
                </a:cubicBezTo>
                <a:cubicBezTo>
                  <a:pt x="1289" y="1308"/>
                  <a:pt x="1287" y="1306"/>
                  <a:pt x="1282" y="1309"/>
                </a:cubicBezTo>
                <a:close/>
                <a:moveTo>
                  <a:pt x="1290" y="1281"/>
                </a:moveTo>
                <a:cubicBezTo>
                  <a:pt x="1288" y="1285"/>
                  <a:pt x="1285" y="1284"/>
                  <a:pt x="1282" y="1283"/>
                </a:cubicBezTo>
                <a:cubicBezTo>
                  <a:pt x="1280" y="1285"/>
                  <a:pt x="1279" y="1295"/>
                  <a:pt x="1282" y="1297"/>
                </a:cubicBezTo>
                <a:cubicBezTo>
                  <a:pt x="1283" y="1287"/>
                  <a:pt x="1290" y="1298"/>
                  <a:pt x="1294" y="1294"/>
                </a:cubicBezTo>
                <a:cubicBezTo>
                  <a:pt x="1292" y="1291"/>
                  <a:pt x="1295" y="1282"/>
                  <a:pt x="1290" y="1281"/>
                </a:cubicBezTo>
                <a:close/>
                <a:moveTo>
                  <a:pt x="1244" y="1340"/>
                </a:moveTo>
                <a:cubicBezTo>
                  <a:pt x="1235" y="1369"/>
                  <a:pt x="1227" y="1400"/>
                  <a:pt x="1219" y="1431"/>
                </a:cubicBezTo>
                <a:cubicBezTo>
                  <a:pt x="1243" y="1432"/>
                  <a:pt x="1254" y="1431"/>
                  <a:pt x="1276" y="1431"/>
                </a:cubicBezTo>
                <a:cubicBezTo>
                  <a:pt x="1285" y="1404"/>
                  <a:pt x="1289" y="1373"/>
                  <a:pt x="1292" y="1340"/>
                </a:cubicBezTo>
                <a:cubicBezTo>
                  <a:pt x="1273" y="1339"/>
                  <a:pt x="1265" y="1340"/>
                  <a:pt x="1244" y="1340"/>
                </a:cubicBezTo>
                <a:close/>
                <a:moveTo>
                  <a:pt x="1269" y="1284"/>
                </a:moveTo>
                <a:cubicBezTo>
                  <a:pt x="1240" y="1276"/>
                  <a:pt x="1209" y="1282"/>
                  <a:pt x="1178" y="1283"/>
                </a:cubicBezTo>
                <a:cubicBezTo>
                  <a:pt x="1147" y="1283"/>
                  <a:pt x="1114" y="1278"/>
                  <a:pt x="1082" y="1278"/>
                </a:cubicBezTo>
                <a:cubicBezTo>
                  <a:pt x="1073" y="1278"/>
                  <a:pt x="1064" y="1281"/>
                  <a:pt x="1055" y="1281"/>
                </a:cubicBezTo>
                <a:cubicBezTo>
                  <a:pt x="1007" y="1281"/>
                  <a:pt x="977" y="1281"/>
                  <a:pt x="935" y="1278"/>
                </a:cubicBezTo>
                <a:cubicBezTo>
                  <a:pt x="899" y="1276"/>
                  <a:pt x="833" y="1283"/>
                  <a:pt x="784" y="1278"/>
                </a:cubicBezTo>
                <a:cubicBezTo>
                  <a:pt x="757" y="1276"/>
                  <a:pt x="729" y="1280"/>
                  <a:pt x="703" y="1280"/>
                </a:cubicBezTo>
                <a:cubicBezTo>
                  <a:pt x="620" y="1279"/>
                  <a:pt x="547" y="1281"/>
                  <a:pt x="480" y="1278"/>
                </a:cubicBezTo>
                <a:cubicBezTo>
                  <a:pt x="479" y="1294"/>
                  <a:pt x="483" y="1312"/>
                  <a:pt x="485" y="1329"/>
                </a:cubicBezTo>
                <a:cubicBezTo>
                  <a:pt x="556" y="1330"/>
                  <a:pt x="632" y="1329"/>
                  <a:pt x="714" y="1329"/>
                </a:cubicBezTo>
                <a:cubicBezTo>
                  <a:pt x="912" y="1327"/>
                  <a:pt x="1058" y="1329"/>
                  <a:pt x="1268" y="1326"/>
                </a:cubicBezTo>
                <a:cubicBezTo>
                  <a:pt x="1267" y="1314"/>
                  <a:pt x="1274" y="1301"/>
                  <a:pt x="1269" y="1284"/>
                </a:cubicBezTo>
                <a:close/>
                <a:moveTo>
                  <a:pt x="1259" y="979"/>
                </a:moveTo>
                <a:cubicBezTo>
                  <a:pt x="1258" y="979"/>
                  <a:pt x="1257" y="979"/>
                  <a:pt x="1255" y="979"/>
                </a:cubicBezTo>
                <a:cubicBezTo>
                  <a:pt x="1228" y="979"/>
                  <a:pt x="1205" y="979"/>
                  <a:pt x="1183" y="979"/>
                </a:cubicBezTo>
                <a:cubicBezTo>
                  <a:pt x="1160" y="979"/>
                  <a:pt x="1137" y="979"/>
                  <a:pt x="1121" y="978"/>
                </a:cubicBezTo>
                <a:cubicBezTo>
                  <a:pt x="1078" y="976"/>
                  <a:pt x="1027" y="977"/>
                  <a:pt x="993" y="978"/>
                </a:cubicBezTo>
                <a:cubicBezTo>
                  <a:pt x="970" y="978"/>
                  <a:pt x="949" y="976"/>
                  <a:pt x="930" y="976"/>
                </a:cubicBezTo>
                <a:cubicBezTo>
                  <a:pt x="910" y="976"/>
                  <a:pt x="891" y="973"/>
                  <a:pt x="874" y="979"/>
                </a:cubicBezTo>
                <a:cubicBezTo>
                  <a:pt x="872" y="973"/>
                  <a:pt x="868" y="975"/>
                  <a:pt x="865" y="975"/>
                </a:cubicBezTo>
                <a:cubicBezTo>
                  <a:pt x="842" y="972"/>
                  <a:pt x="817" y="974"/>
                  <a:pt x="794" y="974"/>
                </a:cubicBezTo>
                <a:cubicBezTo>
                  <a:pt x="750" y="974"/>
                  <a:pt x="700" y="969"/>
                  <a:pt x="652" y="968"/>
                </a:cubicBezTo>
                <a:cubicBezTo>
                  <a:pt x="634" y="968"/>
                  <a:pt x="613" y="963"/>
                  <a:pt x="600" y="965"/>
                </a:cubicBezTo>
                <a:cubicBezTo>
                  <a:pt x="593" y="967"/>
                  <a:pt x="593" y="973"/>
                  <a:pt x="586" y="971"/>
                </a:cubicBezTo>
                <a:cubicBezTo>
                  <a:pt x="535" y="969"/>
                  <a:pt x="453" y="965"/>
                  <a:pt x="407" y="965"/>
                </a:cubicBezTo>
                <a:cubicBezTo>
                  <a:pt x="400" y="1043"/>
                  <a:pt x="390" y="1113"/>
                  <a:pt x="383" y="1192"/>
                </a:cubicBezTo>
                <a:cubicBezTo>
                  <a:pt x="381" y="1217"/>
                  <a:pt x="374" y="1241"/>
                  <a:pt x="378" y="1264"/>
                </a:cubicBezTo>
                <a:cubicBezTo>
                  <a:pt x="397" y="1271"/>
                  <a:pt x="425" y="1269"/>
                  <a:pt x="452" y="1270"/>
                </a:cubicBezTo>
                <a:cubicBezTo>
                  <a:pt x="488" y="1271"/>
                  <a:pt x="517" y="1271"/>
                  <a:pt x="551" y="1271"/>
                </a:cubicBezTo>
                <a:cubicBezTo>
                  <a:pt x="622" y="1271"/>
                  <a:pt x="689" y="1270"/>
                  <a:pt x="756" y="1270"/>
                </a:cubicBezTo>
                <a:cubicBezTo>
                  <a:pt x="828" y="1270"/>
                  <a:pt x="887" y="1273"/>
                  <a:pt x="949" y="1271"/>
                </a:cubicBezTo>
                <a:cubicBezTo>
                  <a:pt x="1035" y="1269"/>
                  <a:pt x="1133" y="1274"/>
                  <a:pt x="1220" y="1269"/>
                </a:cubicBezTo>
                <a:cubicBezTo>
                  <a:pt x="1234" y="1169"/>
                  <a:pt x="1249" y="1074"/>
                  <a:pt x="1259" y="979"/>
                </a:cubicBezTo>
                <a:close/>
                <a:moveTo>
                  <a:pt x="1220" y="1340"/>
                </a:moveTo>
                <a:cubicBezTo>
                  <a:pt x="1219" y="1345"/>
                  <a:pt x="1221" y="1351"/>
                  <a:pt x="1219" y="1358"/>
                </a:cubicBezTo>
                <a:cubicBezTo>
                  <a:pt x="1214" y="1378"/>
                  <a:pt x="1198" y="1405"/>
                  <a:pt x="1211" y="1421"/>
                </a:cubicBezTo>
                <a:cubicBezTo>
                  <a:pt x="1219" y="1395"/>
                  <a:pt x="1227" y="1369"/>
                  <a:pt x="1233" y="1340"/>
                </a:cubicBezTo>
                <a:cubicBezTo>
                  <a:pt x="1230" y="1337"/>
                  <a:pt x="1226" y="1341"/>
                  <a:pt x="1220" y="1340"/>
                </a:cubicBezTo>
                <a:close/>
                <a:moveTo>
                  <a:pt x="983" y="897"/>
                </a:moveTo>
                <a:cubicBezTo>
                  <a:pt x="997" y="906"/>
                  <a:pt x="1011" y="913"/>
                  <a:pt x="1030" y="909"/>
                </a:cubicBezTo>
                <a:cubicBezTo>
                  <a:pt x="1084" y="924"/>
                  <a:pt x="1163" y="927"/>
                  <a:pt x="1206" y="908"/>
                </a:cubicBezTo>
                <a:cubicBezTo>
                  <a:pt x="1216" y="890"/>
                  <a:pt x="1203" y="870"/>
                  <a:pt x="1188" y="859"/>
                </a:cubicBezTo>
                <a:cubicBezTo>
                  <a:pt x="1186" y="871"/>
                  <a:pt x="1179" y="878"/>
                  <a:pt x="1173" y="886"/>
                </a:cubicBezTo>
                <a:cubicBezTo>
                  <a:pt x="1122" y="911"/>
                  <a:pt x="1060" y="898"/>
                  <a:pt x="1013" y="877"/>
                </a:cubicBezTo>
                <a:cubicBezTo>
                  <a:pt x="1007" y="870"/>
                  <a:pt x="999" y="863"/>
                  <a:pt x="995" y="853"/>
                </a:cubicBezTo>
                <a:cubicBezTo>
                  <a:pt x="984" y="864"/>
                  <a:pt x="978" y="876"/>
                  <a:pt x="983" y="897"/>
                </a:cubicBezTo>
                <a:close/>
                <a:moveTo>
                  <a:pt x="1030" y="872"/>
                </a:moveTo>
                <a:cubicBezTo>
                  <a:pt x="1039" y="875"/>
                  <a:pt x="1047" y="881"/>
                  <a:pt x="1055" y="883"/>
                </a:cubicBezTo>
                <a:cubicBezTo>
                  <a:pt x="1101" y="893"/>
                  <a:pt x="1183" y="894"/>
                  <a:pt x="1173" y="848"/>
                </a:cubicBezTo>
                <a:cubicBezTo>
                  <a:pt x="1152" y="834"/>
                  <a:pt x="1141" y="854"/>
                  <a:pt x="1124" y="859"/>
                </a:cubicBezTo>
                <a:cubicBezTo>
                  <a:pt x="1100" y="866"/>
                  <a:pt x="1078" y="858"/>
                  <a:pt x="1061" y="852"/>
                </a:cubicBezTo>
                <a:cubicBezTo>
                  <a:pt x="1044" y="846"/>
                  <a:pt x="1016" y="828"/>
                  <a:pt x="1006" y="853"/>
                </a:cubicBezTo>
                <a:cubicBezTo>
                  <a:pt x="1012" y="862"/>
                  <a:pt x="1019" y="866"/>
                  <a:pt x="1030" y="872"/>
                </a:cubicBezTo>
                <a:close/>
                <a:moveTo>
                  <a:pt x="969" y="890"/>
                </a:moveTo>
                <a:cubicBezTo>
                  <a:pt x="880" y="887"/>
                  <a:pt x="808" y="883"/>
                  <a:pt x="737" y="886"/>
                </a:cubicBezTo>
                <a:cubicBezTo>
                  <a:pt x="696" y="887"/>
                  <a:pt x="636" y="879"/>
                  <a:pt x="580" y="884"/>
                </a:cubicBezTo>
                <a:cubicBezTo>
                  <a:pt x="554" y="877"/>
                  <a:pt x="510" y="880"/>
                  <a:pt x="478" y="880"/>
                </a:cubicBezTo>
                <a:cubicBezTo>
                  <a:pt x="441" y="881"/>
                  <a:pt x="407" y="876"/>
                  <a:pt x="373" y="876"/>
                </a:cubicBezTo>
                <a:cubicBezTo>
                  <a:pt x="327" y="876"/>
                  <a:pt x="282" y="875"/>
                  <a:pt x="235" y="874"/>
                </a:cubicBezTo>
                <a:cubicBezTo>
                  <a:pt x="222" y="880"/>
                  <a:pt x="211" y="891"/>
                  <a:pt x="197" y="897"/>
                </a:cubicBezTo>
                <a:cubicBezTo>
                  <a:pt x="190" y="900"/>
                  <a:pt x="175" y="899"/>
                  <a:pt x="174" y="911"/>
                </a:cubicBezTo>
                <a:cubicBezTo>
                  <a:pt x="275" y="916"/>
                  <a:pt x="394" y="914"/>
                  <a:pt x="512" y="916"/>
                </a:cubicBezTo>
                <a:cubicBezTo>
                  <a:pt x="561" y="917"/>
                  <a:pt x="604" y="914"/>
                  <a:pt x="646" y="916"/>
                </a:cubicBezTo>
                <a:cubicBezTo>
                  <a:pt x="709" y="919"/>
                  <a:pt x="795" y="909"/>
                  <a:pt x="864" y="921"/>
                </a:cubicBezTo>
                <a:cubicBezTo>
                  <a:pt x="912" y="928"/>
                  <a:pt x="957" y="916"/>
                  <a:pt x="1005" y="922"/>
                </a:cubicBezTo>
                <a:cubicBezTo>
                  <a:pt x="994" y="910"/>
                  <a:pt x="975" y="906"/>
                  <a:pt x="969" y="890"/>
                </a:cubicBezTo>
                <a:close/>
                <a:moveTo>
                  <a:pt x="447" y="1313"/>
                </a:moveTo>
                <a:cubicBezTo>
                  <a:pt x="449" y="1320"/>
                  <a:pt x="446" y="1323"/>
                  <a:pt x="446" y="1329"/>
                </a:cubicBezTo>
                <a:cubicBezTo>
                  <a:pt x="455" y="1329"/>
                  <a:pt x="466" y="1327"/>
                  <a:pt x="473" y="1330"/>
                </a:cubicBezTo>
                <a:cubicBezTo>
                  <a:pt x="484" y="1308"/>
                  <a:pt x="460" y="1311"/>
                  <a:pt x="447" y="1313"/>
                </a:cubicBezTo>
                <a:close/>
                <a:moveTo>
                  <a:pt x="470" y="1278"/>
                </a:moveTo>
                <a:cubicBezTo>
                  <a:pt x="461" y="1276"/>
                  <a:pt x="456" y="1280"/>
                  <a:pt x="447" y="1277"/>
                </a:cubicBezTo>
                <a:cubicBezTo>
                  <a:pt x="447" y="1288"/>
                  <a:pt x="448" y="1294"/>
                  <a:pt x="449" y="1301"/>
                </a:cubicBezTo>
                <a:cubicBezTo>
                  <a:pt x="457" y="1302"/>
                  <a:pt x="461" y="1299"/>
                  <a:pt x="471" y="1298"/>
                </a:cubicBezTo>
                <a:cubicBezTo>
                  <a:pt x="470" y="1292"/>
                  <a:pt x="470" y="1286"/>
                  <a:pt x="470" y="1278"/>
                </a:cubicBezTo>
                <a:close/>
                <a:moveTo>
                  <a:pt x="438" y="1278"/>
                </a:moveTo>
                <a:cubicBezTo>
                  <a:pt x="432" y="1279"/>
                  <a:pt x="424" y="1277"/>
                  <a:pt x="421" y="1280"/>
                </a:cubicBezTo>
                <a:cubicBezTo>
                  <a:pt x="422" y="1288"/>
                  <a:pt x="419" y="1292"/>
                  <a:pt x="420" y="1299"/>
                </a:cubicBezTo>
                <a:cubicBezTo>
                  <a:pt x="428" y="1299"/>
                  <a:pt x="432" y="1298"/>
                  <a:pt x="439" y="1301"/>
                </a:cubicBezTo>
                <a:cubicBezTo>
                  <a:pt x="441" y="1296"/>
                  <a:pt x="438" y="1284"/>
                  <a:pt x="438" y="1278"/>
                </a:cubicBezTo>
                <a:close/>
                <a:moveTo>
                  <a:pt x="418" y="1313"/>
                </a:moveTo>
                <a:cubicBezTo>
                  <a:pt x="418" y="1317"/>
                  <a:pt x="418" y="1321"/>
                  <a:pt x="418" y="1324"/>
                </a:cubicBezTo>
                <a:cubicBezTo>
                  <a:pt x="424" y="1330"/>
                  <a:pt x="431" y="1324"/>
                  <a:pt x="438" y="1327"/>
                </a:cubicBezTo>
                <a:cubicBezTo>
                  <a:pt x="437" y="1321"/>
                  <a:pt x="440" y="1319"/>
                  <a:pt x="439" y="1312"/>
                </a:cubicBezTo>
                <a:cubicBezTo>
                  <a:pt x="432" y="1311"/>
                  <a:pt x="427" y="1309"/>
                  <a:pt x="418" y="1313"/>
                </a:cubicBezTo>
                <a:close/>
                <a:moveTo>
                  <a:pt x="392" y="1280"/>
                </a:moveTo>
                <a:cubicBezTo>
                  <a:pt x="393" y="1288"/>
                  <a:pt x="387" y="1295"/>
                  <a:pt x="393" y="1299"/>
                </a:cubicBezTo>
                <a:cubicBezTo>
                  <a:pt x="396" y="1296"/>
                  <a:pt x="405" y="1302"/>
                  <a:pt x="411" y="1298"/>
                </a:cubicBezTo>
                <a:cubicBezTo>
                  <a:pt x="411" y="1291"/>
                  <a:pt x="409" y="1286"/>
                  <a:pt x="411" y="1278"/>
                </a:cubicBezTo>
                <a:cubicBezTo>
                  <a:pt x="402" y="1277"/>
                  <a:pt x="399" y="1279"/>
                  <a:pt x="392" y="1280"/>
                </a:cubicBezTo>
                <a:close/>
                <a:moveTo>
                  <a:pt x="392" y="1313"/>
                </a:moveTo>
                <a:cubicBezTo>
                  <a:pt x="389" y="1316"/>
                  <a:pt x="390" y="1321"/>
                  <a:pt x="390" y="1326"/>
                </a:cubicBezTo>
                <a:cubicBezTo>
                  <a:pt x="402" y="1324"/>
                  <a:pt x="401" y="1326"/>
                  <a:pt x="410" y="1327"/>
                </a:cubicBezTo>
                <a:cubicBezTo>
                  <a:pt x="416" y="1308"/>
                  <a:pt x="401" y="1311"/>
                  <a:pt x="392" y="1313"/>
                </a:cubicBezTo>
                <a:close/>
                <a:moveTo>
                  <a:pt x="344" y="964"/>
                </a:moveTo>
                <a:cubicBezTo>
                  <a:pt x="336" y="1055"/>
                  <a:pt x="325" y="1152"/>
                  <a:pt x="306" y="1257"/>
                </a:cubicBezTo>
                <a:cubicBezTo>
                  <a:pt x="301" y="1290"/>
                  <a:pt x="307" y="1327"/>
                  <a:pt x="299" y="1361"/>
                </a:cubicBezTo>
                <a:cubicBezTo>
                  <a:pt x="292" y="1393"/>
                  <a:pt x="291" y="1436"/>
                  <a:pt x="292" y="1464"/>
                </a:cubicBezTo>
                <a:cubicBezTo>
                  <a:pt x="308" y="1465"/>
                  <a:pt x="325" y="1470"/>
                  <a:pt x="341" y="1474"/>
                </a:cubicBezTo>
                <a:cubicBezTo>
                  <a:pt x="343" y="1463"/>
                  <a:pt x="351" y="1457"/>
                  <a:pt x="344" y="1445"/>
                </a:cubicBezTo>
                <a:cubicBezTo>
                  <a:pt x="348" y="1445"/>
                  <a:pt x="349" y="1443"/>
                  <a:pt x="348" y="1439"/>
                </a:cubicBezTo>
                <a:cubicBezTo>
                  <a:pt x="353" y="1412"/>
                  <a:pt x="357" y="1370"/>
                  <a:pt x="359" y="1340"/>
                </a:cubicBezTo>
                <a:cubicBezTo>
                  <a:pt x="356" y="1338"/>
                  <a:pt x="351" y="1338"/>
                  <a:pt x="351" y="1331"/>
                </a:cubicBezTo>
                <a:cubicBezTo>
                  <a:pt x="353" y="1329"/>
                  <a:pt x="361" y="1332"/>
                  <a:pt x="361" y="1327"/>
                </a:cubicBezTo>
                <a:cubicBezTo>
                  <a:pt x="371" y="1204"/>
                  <a:pt x="388" y="1076"/>
                  <a:pt x="397" y="964"/>
                </a:cubicBezTo>
                <a:cubicBezTo>
                  <a:pt x="397" y="963"/>
                  <a:pt x="397" y="962"/>
                  <a:pt x="396" y="962"/>
                </a:cubicBezTo>
                <a:cubicBezTo>
                  <a:pt x="377" y="965"/>
                  <a:pt x="363" y="960"/>
                  <a:pt x="344" y="964"/>
                </a:cubicBezTo>
                <a:close/>
                <a:moveTo>
                  <a:pt x="382" y="1281"/>
                </a:moveTo>
                <a:cubicBezTo>
                  <a:pt x="378" y="1281"/>
                  <a:pt x="379" y="1284"/>
                  <a:pt x="375" y="1283"/>
                </a:cubicBezTo>
                <a:cubicBezTo>
                  <a:pt x="373" y="1288"/>
                  <a:pt x="373" y="1295"/>
                  <a:pt x="373" y="1302"/>
                </a:cubicBezTo>
                <a:cubicBezTo>
                  <a:pt x="388" y="1304"/>
                  <a:pt x="380" y="1292"/>
                  <a:pt x="382" y="1281"/>
                </a:cubicBezTo>
                <a:close/>
                <a:moveTo>
                  <a:pt x="382" y="1313"/>
                </a:moveTo>
                <a:cubicBezTo>
                  <a:pt x="377" y="1312"/>
                  <a:pt x="378" y="1313"/>
                  <a:pt x="372" y="1312"/>
                </a:cubicBezTo>
                <a:cubicBezTo>
                  <a:pt x="372" y="1319"/>
                  <a:pt x="372" y="1325"/>
                  <a:pt x="371" y="1330"/>
                </a:cubicBezTo>
                <a:cubicBezTo>
                  <a:pt x="375" y="1330"/>
                  <a:pt x="377" y="1327"/>
                  <a:pt x="382" y="1327"/>
                </a:cubicBezTo>
                <a:cubicBezTo>
                  <a:pt x="383" y="1322"/>
                  <a:pt x="381" y="1321"/>
                  <a:pt x="382" y="1313"/>
                </a:cubicBezTo>
                <a:close/>
                <a:moveTo>
                  <a:pt x="306" y="969"/>
                </a:moveTo>
                <a:cubicBezTo>
                  <a:pt x="301" y="1028"/>
                  <a:pt x="287" y="1105"/>
                  <a:pt x="281" y="1172"/>
                </a:cubicBezTo>
                <a:cubicBezTo>
                  <a:pt x="273" y="1259"/>
                  <a:pt x="263" y="1340"/>
                  <a:pt x="256" y="1426"/>
                </a:cubicBezTo>
                <a:cubicBezTo>
                  <a:pt x="262" y="1431"/>
                  <a:pt x="268" y="1449"/>
                  <a:pt x="280" y="1453"/>
                </a:cubicBezTo>
                <a:cubicBezTo>
                  <a:pt x="283" y="1426"/>
                  <a:pt x="288" y="1394"/>
                  <a:pt x="291" y="1365"/>
                </a:cubicBezTo>
                <a:cubicBezTo>
                  <a:pt x="293" y="1347"/>
                  <a:pt x="294" y="1329"/>
                  <a:pt x="295" y="1310"/>
                </a:cubicBezTo>
                <a:cubicBezTo>
                  <a:pt x="303" y="1190"/>
                  <a:pt x="323" y="1084"/>
                  <a:pt x="331" y="965"/>
                </a:cubicBezTo>
                <a:cubicBezTo>
                  <a:pt x="332" y="965"/>
                  <a:pt x="333" y="965"/>
                  <a:pt x="333" y="964"/>
                </a:cubicBezTo>
                <a:cubicBezTo>
                  <a:pt x="321" y="963"/>
                  <a:pt x="310" y="967"/>
                  <a:pt x="306" y="969"/>
                </a:cubicBezTo>
                <a:close/>
                <a:moveTo>
                  <a:pt x="158" y="693"/>
                </a:moveTo>
                <a:cubicBezTo>
                  <a:pt x="157" y="680"/>
                  <a:pt x="159" y="665"/>
                  <a:pt x="158" y="652"/>
                </a:cubicBezTo>
                <a:cubicBezTo>
                  <a:pt x="157" y="642"/>
                  <a:pt x="153" y="632"/>
                  <a:pt x="153" y="621"/>
                </a:cubicBezTo>
                <a:cubicBezTo>
                  <a:pt x="150" y="577"/>
                  <a:pt x="157" y="530"/>
                  <a:pt x="150" y="487"/>
                </a:cubicBezTo>
                <a:cubicBezTo>
                  <a:pt x="143" y="577"/>
                  <a:pt x="133" y="685"/>
                  <a:pt x="125" y="763"/>
                </a:cubicBezTo>
                <a:cubicBezTo>
                  <a:pt x="119" y="814"/>
                  <a:pt x="110" y="865"/>
                  <a:pt x="109" y="914"/>
                </a:cubicBezTo>
                <a:cubicBezTo>
                  <a:pt x="124" y="910"/>
                  <a:pt x="147" y="915"/>
                  <a:pt x="164" y="912"/>
                </a:cubicBezTo>
                <a:cubicBezTo>
                  <a:pt x="164" y="833"/>
                  <a:pt x="162" y="762"/>
                  <a:pt x="158" y="693"/>
                </a:cubicBezTo>
                <a:close/>
                <a:moveTo>
                  <a:pt x="44" y="1397"/>
                </a:moveTo>
                <a:cubicBezTo>
                  <a:pt x="48" y="1386"/>
                  <a:pt x="46" y="1380"/>
                  <a:pt x="48" y="1366"/>
                </a:cubicBezTo>
                <a:cubicBezTo>
                  <a:pt x="49" y="1348"/>
                  <a:pt x="53" y="1330"/>
                  <a:pt x="55" y="1310"/>
                </a:cubicBezTo>
                <a:cubicBezTo>
                  <a:pt x="64" y="1202"/>
                  <a:pt x="85" y="1077"/>
                  <a:pt x="91" y="965"/>
                </a:cubicBezTo>
                <a:cubicBezTo>
                  <a:pt x="77" y="956"/>
                  <a:pt x="79" y="928"/>
                  <a:pt x="84" y="915"/>
                </a:cubicBezTo>
                <a:cubicBezTo>
                  <a:pt x="89" y="914"/>
                  <a:pt x="93" y="911"/>
                  <a:pt x="98" y="914"/>
                </a:cubicBezTo>
                <a:cubicBezTo>
                  <a:pt x="110" y="855"/>
                  <a:pt x="106" y="793"/>
                  <a:pt x="119" y="746"/>
                </a:cubicBezTo>
                <a:cubicBezTo>
                  <a:pt x="123" y="732"/>
                  <a:pt x="121" y="718"/>
                  <a:pt x="122" y="704"/>
                </a:cubicBezTo>
                <a:cubicBezTo>
                  <a:pt x="126" y="612"/>
                  <a:pt x="142" y="511"/>
                  <a:pt x="147" y="420"/>
                </a:cubicBezTo>
                <a:cubicBezTo>
                  <a:pt x="153" y="405"/>
                  <a:pt x="153" y="383"/>
                  <a:pt x="153" y="363"/>
                </a:cubicBezTo>
                <a:cubicBezTo>
                  <a:pt x="152" y="346"/>
                  <a:pt x="151" y="329"/>
                  <a:pt x="147" y="317"/>
                </a:cubicBezTo>
                <a:cubicBezTo>
                  <a:pt x="143" y="353"/>
                  <a:pt x="133" y="399"/>
                  <a:pt x="134" y="437"/>
                </a:cubicBezTo>
                <a:cubicBezTo>
                  <a:pt x="125" y="463"/>
                  <a:pt x="125" y="491"/>
                  <a:pt x="122" y="519"/>
                </a:cubicBezTo>
                <a:cubicBezTo>
                  <a:pt x="115" y="594"/>
                  <a:pt x="101" y="683"/>
                  <a:pt x="95" y="746"/>
                </a:cubicBezTo>
                <a:cubicBezTo>
                  <a:pt x="94" y="758"/>
                  <a:pt x="92" y="771"/>
                  <a:pt x="91" y="784"/>
                </a:cubicBezTo>
                <a:cubicBezTo>
                  <a:pt x="84" y="887"/>
                  <a:pt x="65" y="977"/>
                  <a:pt x="63" y="1067"/>
                </a:cubicBezTo>
                <a:cubicBezTo>
                  <a:pt x="63" y="1072"/>
                  <a:pt x="60" y="1076"/>
                  <a:pt x="59" y="1081"/>
                </a:cubicBezTo>
                <a:cubicBezTo>
                  <a:pt x="55" y="1115"/>
                  <a:pt x="50" y="1149"/>
                  <a:pt x="46" y="1182"/>
                </a:cubicBezTo>
                <a:cubicBezTo>
                  <a:pt x="45" y="1191"/>
                  <a:pt x="47" y="1200"/>
                  <a:pt x="46" y="1208"/>
                </a:cubicBezTo>
                <a:cubicBezTo>
                  <a:pt x="45" y="1220"/>
                  <a:pt x="39" y="1224"/>
                  <a:pt x="38" y="1232"/>
                </a:cubicBezTo>
                <a:cubicBezTo>
                  <a:pt x="36" y="1242"/>
                  <a:pt x="40" y="1240"/>
                  <a:pt x="39" y="1243"/>
                </a:cubicBezTo>
                <a:cubicBezTo>
                  <a:pt x="38" y="1248"/>
                  <a:pt x="37" y="1241"/>
                  <a:pt x="35" y="1248"/>
                </a:cubicBezTo>
                <a:cubicBezTo>
                  <a:pt x="33" y="1256"/>
                  <a:pt x="39" y="1249"/>
                  <a:pt x="38" y="1256"/>
                </a:cubicBezTo>
                <a:cubicBezTo>
                  <a:pt x="30" y="1305"/>
                  <a:pt x="28" y="1354"/>
                  <a:pt x="20" y="1407"/>
                </a:cubicBezTo>
                <a:cubicBezTo>
                  <a:pt x="26" y="1411"/>
                  <a:pt x="32" y="1415"/>
                  <a:pt x="39" y="1418"/>
                </a:cubicBezTo>
                <a:cubicBezTo>
                  <a:pt x="47" y="1409"/>
                  <a:pt x="42" y="1402"/>
                  <a:pt x="44" y="1397"/>
                </a:cubicBezTo>
                <a:close/>
                <a:moveTo>
                  <a:pt x="139" y="1010"/>
                </a:moveTo>
                <a:cubicBezTo>
                  <a:pt x="131" y="992"/>
                  <a:pt x="142" y="982"/>
                  <a:pt x="144" y="964"/>
                </a:cubicBezTo>
                <a:cubicBezTo>
                  <a:pt x="144" y="963"/>
                  <a:pt x="144" y="962"/>
                  <a:pt x="143" y="962"/>
                </a:cubicBezTo>
                <a:cubicBezTo>
                  <a:pt x="135" y="964"/>
                  <a:pt x="112" y="960"/>
                  <a:pt x="101" y="965"/>
                </a:cubicBezTo>
                <a:cubicBezTo>
                  <a:pt x="96" y="990"/>
                  <a:pt x="99" y="1011"/>
                  <a:pt x="90" y="1035"/>
                </a:cubicBezTo>
                <a:cubicBezTo>
                  <a:pt x="83" y="1148"/>
                  <a:pt x="65" y="1304"/>
                  <a:pt x="56" y="1426"/>
                </a:cubicBezTo>
                <a:cubicBezTo>
                  <a:pt x="69" y="1428"/>
                  <a:pt x="78" y="1419"/>
                  <a:pt x="91" y="1418"/>
                </a:cubicBezTo>
                <a:cubicBezTo>
                  <a:pt x="105" y="1288"/>
                  <a:pt x="123" y="1129"/>
                  <a:pt x="139" y="101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36" tIns="45717" rIns="91436" bIns="45717" numCol="1" anchor="t" anchorCtr="0" compatLnSpc="1">
            <a:prstTxWarp prst="textNoShape">
              <a:avLst/>
            </a:prstTxWarp>
          </a:bodyPr>
          <a:lstStyle/>
          <a:p>
            <a:endParaRPr lang="zh-CN" altLang="en-US" sz="1765"/>
          </a:p>
        </p:txBody>
      </p:sp>
      <p:grpSp>
        <p:nvGrpSpPr>
          <p:cNvPr id="201" name="组合 200"/>
          <p:cNvGrpSpPr/>
          <p:nvPr/>
        </p:nvGrpSpPr>
        <p:grpSpPr>
          <a:xfrm>
            <a:off x="4649991" y="2024518"/>
            <a:ext cx="1858963" cy="2263454"/>
            <a:chOff x="2987676" y="1887538"/>
            <a:chExt cx="1858963" cy="2263775"/>
          </a:xfrm>
        </p:grpSpPr>
        <p:sp>
          <p:nvSpPr>
            <p:cNvPr id="45" name="Freeform 43"/>
            <p:cNvSpPr>
              <a:spLocks/>
            </p:cNvSpPr>
            <p:nvPr/>
          </p:nvSpPr>
          <p:spPr bwMode="auto">
            <a:xfrm>
              <a:off x="3954463" y="1970088"/>
              <a:ext cx="488950" cy="192088"/>
            </a:xfrm>
            <a:custGeom>
              <a:avLst/>
              <a:gdLst>
                <a:gd name="T0" fmla="*/ 627 w 627"/>
                <a:gd name="T1" fmla="*/ 246 h 246"/>
                <a:gd name="T2" fmla="*/ 532 w 627"/>
                <a:gd name="T3" fmla="*/ 184 h 246"/>
                <a:gd name="T4" fmla="*/ 523 w 627"/>
                <a:gd name="T5" fmla="*/ 172 h 246"/>
                <a:gd name="T6" fmla="*/ 77 w 627"/>
                <a:gd name="T7" fmla="*/ 21 h 246"/>
                <a:gd name="T8" fmla="*/ 0 w 627"/>
                <a:gd name="T9" fmla="*/ 17 h 246"/>
                <a:gd name="T10" fmla="*/ 4 w 627"/>
                <a:gd name="T11" fmla="*/ 13 h 246"/>
                <a:gd name="T12" fmla="*/ 337 w 627"/>
                <a:gd name="T13" fmla="*/ 70 h 246"/>
                <a:gd name="T14" fmla="*/ 497 w 627"/>
                <a:gd name="T15" fmla="*/ 145 h 246"/>
                <a:gd name="T16" fmla="*/ 627 w 627"/>
                <a:gd name="T17" fmla="*/ 246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27" h="246">
                  <a:moveTo>
                    <a:pt x="627" y="246"/>
                  </a:moveTo>
                  <a:cubicBezTo>
                    <a:pt x="593" y="236"/>
                    <a:pt x="570" y="197"/>
                    <a:pt x="532" y="184"/>
                  </a:cubicBezTo>
                  <a:cubicBezTo>
                    <a:pt x="529" y="180"/>
                    <a:pt x="524" y="178"/>
                    <a:pt x="523" y="172"/>
                  </a:cubicBezTo>
                  <a:cubicBezTo>
                    <a:pt x="395" y="103"/>
                    <a:pt x="245" y="29"/>
                    <a:pt x="77" y="21"/>
                  </a:cubicBezTo>
                  <a:cubicBezTo>
                    <a:pt x="49" y="19"/>
                    <a:pt x="17" y="27"/>
                    <a:pt x="0" y="17"/>
                  </a:cubicBezTo>
                  <a:cubicBezTo>
                    <a:pt x="3" y="16"/>
                    <a:pt x="2" y="13"/>
                    <a:pt x="4" y="13"/>
                  </a:cubicBezTo>
                  <a:cubicBezTo>
                    <a:pt x="137" y="0"/>
                    <a:pt x="239" y="35"/>
                    <a:pt x="337" y="70"/>
                  </a:cubicBezTo>
                  <a:cubicBezTo>
                    <a:pt x="395" y="91"/>
                    <a:pt x="448" y="113"/>
                    <a:pt x="497" y="145"/>
                  </a:cubicBezTo>
                  <a:cubicBezTo>
                    <a:pt x="544" y="177"/>
                    <a:pt x="595" y="203"/>
                    <a:pt x="627" y="24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9642" tIns="44821" rIns="89642" bIns="44821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46" name="Freeform 44"/>
            <p:cNvSpPr>
              <a:spLocks/>
            </p:cNvSpPr>
            <p:nvPr/>
          </p:nvSpPr>
          <p:spPr bwMode="auto">
            <a:xfrm>
              <a:off x="3271838" y="1982788"/>
              <a:ext cx="569913" cy="292100"/>
            </a:xfrm>
            <a:custGeom>
              <a:avLst/>
              <a:gdLst>
                <a:gd name="T0" fmla="*/ 733 w 733"/>
                <a:gd name="T1" fmla="*/ 6 h 376"/>
                <a:gd name="T2" fmla="*/ 602 w 733"/>
                <a:gd name="T3" fmla="*/ 26 h 376"/>
                <a:gd name="T4" fmla="*/ 573 w 733"/>
                <a:gd name="T5" fmla="*/ 37 h 376"/>
                <a:gd name="T6" fmla="*/ 478 w 733"/>
                <a:gd name="T7" fmla="*/ 58 h 376"/>
                <a:gd name="T8" fmla="*/ 247 w 733"/>
                <a:gd name="T9" fmla="*/ 167 h 376"/>
                <a:gd name="T10" fmla="*/ 120 w 733"/>
                <a:gd name="T11" fmla="*/ 268 h 376"/>
                <a:gd name="T12" fmla="*/ 60 w 733"/>
                <a:gd name="T13" fmla="*/ 322 h 376"/>
                <a:gd name="T14" fmla="*/ 2 w 733"/>
                <a:gd name="T15" fmla="*/ 376 h 376"/>
                <a:gd name="T16" fmla="*/ 21 w 733"/>
                <a:gd name="T17" fmla="*/ 343 h 376"/>
                <a:gd name="T18" fmla="*/ 104 w 733"/>
                <a:gd name="T19" fmla="*/ 262 h 376"/>
                <a:gd name="T20" fmla="*/ 526 w 733"/>
                <a:gd name="T21" fmla="*/ 31 h 376"/>
                <a:gd name="T22" fmla="*/ 733 w 733"/>
                <a:gd name="T23" fmla="*/ 6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33" h="376">
                  <a:moveTo>
                    <a:pt x="733" y="6"/>
                  </a:moveTo>
                  <a:cubicBezTo>
                    <a:pt x="691" y="21"/>
                    <a:pt x="643" y="18"/>
                    <a:pt x="602" y="26"/>
                  </a:cubicBezTo>
                  <a:cubicBezTo>
                    <a:pt x="592" y="29"/>
                    <a:pt x="582" y="35"/>
                    <a:pt x="573" y="37"/>
                  </a:cubicBezTo>
                  <a:cubicBezTo>
                    <a:pt x="539" y="45"/>
                    <a:pt x="508" y="47"/>
                    <a:pt x="478" y="58"/>
                  </a:cubicBezTo>
                  <a:cubicBezTo>
                    <a:pt x="399" y="85"/>
                    <a:pt x="315" y="123"/>
                    <a:pt x="247" y="167"/>
                  </a:cubicBezTo>
                  <a:cubicBezTo>
                    <a:pt x="201" y="197"/>
                    <a:pt x="160" y="233"/>
                    <a:pt x="120" y="268"/>
                  </a:cubicBezTo>
                  <a:cubicBezTo>
                    <a:pt x="100" y="287"/>
                    <a:pt x="79" y="303"/>
                    <a:pt x="60" y="322"/>
                  </a:cubicBezTo>
                  <a:cubicBezTo>
                    <a:pt x="42" y="341"/>
                    <a:pt x="28" y="365"/>
                    <a:pt x="2" y="376"/>
                  </a:cubicBezTo>
                  <a:cubicBezTo>
                    <a:pt x="0" y="363"/>
                    <a:pt x="14" y="351"/>
                    <a:pt x="21" y="343"/>
                  </a:cubicBezTo>
                  <a:cubicBezTo>
                    <a:pt x="45" y="314"/>
                    <a:pt x="75" y="288"/>
                    <a:pt x="104" y="262"/>
                  </a:cubicBezTo>
                  <a:cubicBezTo>
                    <a:pt x="217" y="161"/>
                    <a:pt x="360" y="81"/>
                    <a:pt x="526" y="31"/>
                  </a:cubicBezTo>
                  <a:cubicBezTo>
                    <a:pt x="595" y="21"/>
                    <a:pt x="660" y="0"/>
                    <a:pt x="733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9642" tIns="44821" rIns="89642" bIns="44821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47" name="Freeform 45"/>
            <p:cNvSpPr>
              <a:spLocks/>
            </p:cNvSpPr>
            <p:nvPr/>
          </p:nvSpPr>
          <p:spPr bwMode="auto">
            <a:xfrm>
              <a:off x="4525963" y="2244726"/>
              <a:ext cx="250825" cy="596900"/>
            </a:xfrm>
            <a:custGeom>
              <a:avLst/>
              <a:gdLst>
                <a:gd name="T0" fmla="*/ 0 w 321"/>
                <a:gd name="T1" fmla="*/ 0 h 767"/>
                <a:gd name="T2" fmla="*/ 5 w 321"/>
                <a:gd name="T3" fmla="*/ 0 h 767"/>
                <a:gd name="T4" fmla="*/ 218 w 321"/>
                <a:gd name="T5" fmla="*/ 295 h 767"/>
                <a:gd name="T6" fmla="*/ 319 w 321"/>
                <a:gd name="T7" fmla="*/ 674 h 767"/>
                <a:gd name="T8" fmla="*/ 315 w 321"/>
                <a:gd name="T9" fmla="*/ 767 h 767"/>
                <a:gd name="T10" fmla="*/ 306 w 321"/>
                <a:gd name="T11" fmla="*/ 699 h 767"/>
                <a:gd name="T12" fmla="*/ 286 w 321"/>
                <a:gd name="T13" fmla="*/ 573 h 767"/>
                <a:gd name="T14" fmla="*/ 251 w 321"/>
                <a:gd name="T15" fmla="*/ 415 h 767"/>
                <a:gd name="T16" fmla="*/ 0 w 321"/>
                <a:gd name="T17" fmla="*/ 8 h 767"/>
                <a:gd name="T18" fmla="*/ 0 w 321"/>
                <a:gd name="T19" fmla="*/ 0 h 7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21" h="767">
                  <a:moveTo>
                    <a:pt x="0" y="0"/>
                  </a:moveTo>
                  <a:cubicBezTo>
                    <a:pt x="2" y="0"/>
                    <a:pt x="3" y="0"/>
                    <a:pt x="5" y="0"/>
                  </a:cubicBezTo>
                  <a:cubicBezTo>
                    <a:pt x="97" y="67"/>
                    <a:pt x="161" y="182"/>
                    <a:pt x="218" y="295"/>
                  </a:cubicBezTo>
                  <a:cubicBezTo>
                    <a:pt x="269" y="397"/>
                    <a:pt x="308" y="536"/>
                    <a:pt x="319" y="674"/>
                  </a:cubicBezTo>
                  <a:cubicBezTo>
                    <a:pt x="321" y="702"/>
                    <a:pt x="315" y="740"/>
                    <a:pt x="315" y="767"/>
                  </a:cubicBezTo>
                  <a:cubicBezTo>
                    <a:pt x="294" y="750"/>
                    <a:pt x="309" y="723"/>
                    <a:pt x="306" y="699"/>
                  </a:cubicBezTo>
                  <a:cubicBezTo>
                    <a:pt x="303" y="662"/>
                    <a:pt x="293" y="617"/>
                    <a:pt x="286" y="573"/>
                  </a:cubicBezTo>
                  <a:cubicBezTo>
                    <a:pt x="277" y="519"/>
                    <a:pt x="267" y="464"/>
                    <a:pt x="251" y="415"/>
                  </a:cubicBezTo>
                  <a:cubicBezTo>
                    <a:pt x="198" y="254"/>
                    <a:pt x="106" y="113"/>
                    <a:pt x="0" y="8"/>
                  </a:cubicBezTo>
                  <a:cubicBezTo>
                    <a:pt x="0" y="5"/>
                    <a:pt x="0" y="2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9642" tIns="44821" rIns="89642" bIns="44821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48" name="Freeform 46"/>
            <p:cNvSpPr>
              <a:spLocks/>
            </p:cNvSpPr>
            <p:nvPr/>
          </p:nvSpPr>
          <p:spPr bwMode="auto">
            <a:xfrm>
              <a:off x="3057526" y="2325688"/>
              <a:ext cx="158750" cy="800100"/>
            </a:xfrm>
            <a:custGeom>
              <a:avLst/>
              <a:gdLst>
                <a:gd name="T0" fmla="*/ 201 w 205"/>
                <a:gd name="T1" fmla="*/ 0 h 1028"/>
                <a:gd name="T2" fmla="*/ 205 w 205"/>
                <a:gd name="T3" fmla="*/ 2 h 1028"/>
                <a:gd name="T4" fmla="*/ 116 w 205"/>
                <a:gd name="T5" fmla="*/ 188 h 1028"/>
                <a:gd name="T6" fmla="*/ 87 w 205"/>
                <a:gd name="T7" fmla="*/ 248 h 1028"/>
                <a:gd name="T8" fmla="*/ 50 w 205"/>
                <a:gd name="T9" fmla="*/ 416 h 1028"/>
                <a:gd name="T10" fmla="*/ 46 w 205"/>
                <a:gd name="T11" fmla="*/ 796 h 1028"/>
                <a:gd name="T12" fmla="*/ 71 w 205"/>
                <a:gd name="T13" fmla="*/ 883 h 1028"/>
                <a:gd name="T14" fmla="*/ 133 w 205"/>
                <a:gd name="T15" fmla="*/ 1028 h 1028"/>
                <a:gd name="T16" fmla="*/ 89 w 205"/>
                <a:gd name="T17" fmla="*/ 964 h 1028"/>
                <a:gd name="T18" fmla="*/ 25 w 205"/>
                <a:gd name="T19" fmla="*/ 451 h 1028"/>
                <a:gd name="T20" fmla="*/ 73 w 205"/>
                <a:gd name="T21" fmla="*/ 242 h 1028"/>
                <a:gd name="T22" fmla="*/ 100 w 205"/>
                <a:gd name="T23" fmla="*/ 178 h 1028"/>
                <a:gd name="T24" fmla="*/ 201 w 205"/>
                <a:gd name="T25" fmla="*/ 0 h 10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05" h="1028">
                  <a:moveTo>
                    <a:pt x="201" y="0"/>
                  </a:moveTo>
                  <a:cubicBezTo>
                    <a:pt x="203" y="0"/>
                    <a:pt x="205" y="1"/>
                    <a:pt x="205" y="2"/>
                  </a:cubicBezTo>
                  <a:cubicBezTo>
                    <a:pt x="173" y="60"/>
                    <a:pt x="142" y="119"/>
                    <a:pt x="116" y="188"/>
                  </a:cubicBezTo>
                  <a:cubicBezTo>
                    <a:pt x="109" y="209"/>
                    <a:pt x="95" y="228"/>
                    <a:pt x="87" y="248"/>
                  </a:cubicBezTo>
                  <a:cubicBezTo>
                    <a:pt x="69" y="295"/>
                    <a:pt x="60" y="357"/>
                    <a:pt x="50" y="416"/>
                  </a:cubicBezTo>
                  <a:cubicBezTo>
                    <a:pt x="30" y="541"/>
                    <a:pt x="19" y="666"/>
                    <a:pt x="46" y="796"/>
                  </a:cubicBezTo>
                  <a:cubicBezTo>
                    <a:pt x="52" y="825"/>
                    <a:pt x="61" y="855"/>
                    <a:pt x="71" y="883"/>
                  </a:cubicBezTo>
                  <a:cubicBezTo>
                    <a:pt x="89" y="933"/>
                    <a:pt x="119" y="976"/>
                    <a:pt x="133" y="1028"/>
                  </a:cubicBezTo>
                  <a:cubicBezTo>
                    <a:pt x="110" y="1023"/>
                    <a:pt x="100" y="986"/>
                    <a:pt x="89" y="964"/>
                  </a:cubicBezTo>
                  <a:cubicBezTo>
                    <a:pt x="20" y="815"/>
                    <a:pt x="0" y="625"/>
                    <a:pt x="25" y="451"/>
                  </a:cubicBezTo>
                  <a:cubicBezTo>
                    <a:pt x="36" y="380"/>
                    <a:pt x="48" y="308"/>
                    <a:pt x="73" y="242"/>
                  </a:cubicBezTo>
                  <a:cubicBezTo>
                    <a:pt x="81" y="220"/>
                    <a:pt x="92" y="199"/>
                    <a:pt x="100" y="178"/>
                  </a:cubicBezTo>
                  <a:cubicBezTo>
                    <a:pt x="122" y="115"/>
                    <a:pt x="159" y="49"/>
                    <a:pt x="20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9642" tIns="44821" rIns="89642" bIns="44821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49" name="Freeform 47"/>
            <p:cNvSpPr>
              <a:spLocks noEditPoints="1"/>
            </p:cNvSpPr>
            <p:nvPr/>
          </p:nvSpPr>
          <p:spPr bwMode="auto">
            <a:xfrm>
              <a:off x="3827463" y="2667001"/>
              <a:ext cx="252413" cy="120650"/>
            </a:xfrm>
            <a:custGeom>
              <a:avLst/>
              <a:gdLst>
                <a:gd name="T0" fmla="*/ 323 w 323"/>
                <a:gd name="T1" fmla="*/ 145 h 155"/>
                <a:gd name="T2" fmla="*/ 0 w 323"/>
                <a:gd name="T3" fmla="*/ 151 h 155"/>
                <a:gd name="T4" fmla="*/ 126 w 323"/>
                <a:gd name="T5" fmla="*/ 13 h 155"/>
                <a:gd name="T6" fmla="*/ 323 w 323"/>
                <a:gd name="T7" fmla="*/ 145 h 155"/>
                <a:gd name="T8" fmla="*/ 60 w 323"/>
                <a:gd name="T9" fmla="*/ 56 h 155"/>
                <a:gd name="T10" fmla="*/ 159 w 323"/>
                <a:gd name="T11" fmla="*/ 125 h 155"/>
                <a:gd name="T12" fmla="*/ 153 w 323"/>
                <a:gd name="T13" fmla="*/ 25 h 155"/>
                <a:gd name="T14" fmla="*/ 60 w 323"/>
                <a:gd name="T15" fmla="*/ 56 h 155"/>
                <a:gd name="T16" fmla="*/ 169 w 323"/>
                <a:gd name="T17" fmla="*/ 118 h 155"/>
                <a:gd name="T18" fmla="*/ 265 w 323"/>
                <a:gd name="T19" fmla="*/ 67 h 155"/>
                <a:gd name="T20" fmla="*/ 165 w 323"/>
                <a:gd name="T21" fmla="*/ 25 h 155"/>
                <a:gd name="T22" fmla="*/ 169 w 323"/>
                <a:gd name="T23" fmla="*/ 118 h 155"/>
                <a:gd name="T24" fmla="*/ 10 w 323"/>
                <a:gd name="T25" fmla="*/ 141 h 155"/>
                <a:gd name="T26" fmla="*/ 147 w 323"/>
                <a:gd name="T27" fmla="*/ 135 h 155"/>
                <a:gd name="T28" fmla="*/ 50 w 323"/>
                <a:gd name="T29" fmla="*/ 65 h 155"/>
                <a:gd name="T30" fmla="*/ 10 w 323"/>
                <a:gd name="T31" fmla="*/ 141 h 155"/>
                <a:gd name="T32" fmla="*/ 271 w 323"/>
                <a:gd name="T33" fmla="*/ 77 h 155"/>
                <a:gd name="T34" fmla="*/ 169 w 323"/>
                <a:gd name="T35" fmla="*/ 137 h 155"/>
                <a:gd name="T36" fmla="*/ 308 w 323"/>
                <a:gd name="T37" fmla="*/ 137 h 155"/>
                <a:gd name="T38" fmla="*/ 271 w 323"/>
                <a:gd name="T39" fmla="*/ 7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23" h="155">
                  <a:moveTo>
                    <a:pt x="323" y="145"/>
                  </a:moveTo>
                  <a:cubicBezTo>
                    <a:pt x="219" y="151"/>
                    <a:pt x="112" y="155"/>
                    <a:pt x="0" y="151"/>
                  </a:cubicBezTo>
                  <a:cubicBezTo>
                    <a:pt x="1" y="82"/>
                    <a:pt x="54" y="22"/>
                    <a:pt x="126" y="13"/>
                  </a:cubicBezTo>
                  <a:cubicBezTo>
                    <a:pt x="235" y="0"/>
                    <a:pt x="302" y="66"/>
                    <a:pt x="323" y="145"/>
                  </a:cubicBezTo>
                  <a:close/>
                  <a:moveTo>
                    <a:pt x="60" y="56"/>
                  </a:moveTo>
                  <a:cubicBezTo>
                    <a:pt x="88" y="82"/>
                    <a:pt x="128" y="108"/>
                    <a:pt x="159" y="125"/>
                  </a:cubicBezTo>
                  <a:cubicBezTo>
                    <a:pt x="159" y="91"/>
                    <a:pt x="158" y="63"/>
                    <a:pt x="153" y="25"/>
                  </a:cubicBezTo>
                  <a:cubicBezTo>
                    <a:pt x="113" y="23"/>
                    <a:pt x="87" y="41"/>
                    <a:pt x="60" y="56"/>
                  </a:cubicBezTo>
                  <a:close/>
                  <a:moveTo>
                    <a:pt x="169" y="118"/>
                  </a:moveTo>
                  <a:cubicBezTo>
                    <a:pt x="205" y="105"/>
                    <a:pt x="235" y="86"/>
                    <a:pt x="265" y="67"/>
                  </a:cubicBezTo>
                  <a:cubicBezTo>
                    <a:pt x="243" y="41"/>
                    <a:pt x="207" y="31"/>
                    <a:pt x="165" y="25"/>
                  </a:cubicBezTo>
                  <a:cubicBezTo>
                    <a:pt x="164" y="54"/>
                    <a:pt x="173" y="90"/>
                    <a:pt x="169" y="118"/>
                  </a:cubicBezTo>
                  <a:close/>
                  <a:moveTo>
                    <a:pt x="10" y="141"/>
                  </a:moveTo>
                  <a:cubicBezTo>
                    <a:pt x="60" y="145"/>
                    <a:pt x="100" y="140"/>
                    <a:pt x="147" y="135"/>
                  </a:cubicBezTo>
                  <a:cubicBezTo>
                    <a:pt x="117" y="108"/>
                    <a:pt x="79" y="91"/>
                    <a:pt x="50" y="65"/>
                  </a:cubicBezTo>
                  <a:cubicBezTo>
                    <a:pt x="32" y="84"/>
                    <a:pt x="12" y="119"/>
                    <a:pt x="10" y="141"/>
                  </a:cubicBezTo>
                  <a:close/>
                  <a:moveTo>
                    <a:pt x="271" y="77"/>
                  </a:moveTo>
                  <a:cubicBezTo>
                    <a:pt x="240" y="100"/>
                    <a:pt x="200" y="113"/>
                    <a:pt x="169" y="137"/>
                  </a:cubicBezTo>
                  <a:cubicBezTo>
                    <a:pt x="205" y="137"/>
                    <a:pt x="259" y="139"/>
                    <a:pt x="308" y="137"/>
                  </a:cubicBezTo>
                  <a:cubicBezTo>
                    <a:pt x="302" y="110"/>
                    <a:pt x="288" y="93"/>
                    <a:pt x="271" y="7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9642" tIns="44821" rIns="89642" bIns="44821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50" name="Freeform 48"/>
            <p:cNvSpPr>
              <a:spLocks noEditPoints="1"/>
            </p:cNvSpPr>
            <p:nvPr/>
          </p:nvSpPr>
          <p:spPr bwMode="auto">
            <a:xfrm>
              <a:off x="4073526" y="2873376"/>
              <a:ext cx="122238" cy="214313"/>
            </a:xfrm>
            <a:custGeom>
              <a:avLst/>
              <a:gdLst>
                <a:gd name="T0" fmla="*/ 129 w 157"/>
                <a:gd name="T1" fmla="*/ 211 h 276"/>
                <a:gd name="T2" fmla="*/ 149 w 157"/>
                <a:gd name="T3" fmla="*/ 259 h 276"/>
                <a:gd name="T4" fmla="*/ 13 w 157"/>
                <a:gd name="T5" fmla="*/ 250 h 276"/>
                <a:gd name="T6" fmla="*/ 25 w 157"/>
                <a:gd name="T7" fmla="*/ 207 h 276"/>
                <a:gd name="T8" fmla="*/ 50 w 157"/>
                <a:gd name="T9" fmla="*/ 31 h 276"/>
                <a:gd name="T10" fmla="*/ 110 w 157"/>
                <a:gd name="T11" fmla="*/ 15 h 276"/>
                <a:gd name="T12" fmla="*/ 129 w 157"/>
                <a:gd name="T13" fmla="*/ 211 h 276"/>
                <a:gd name="T14" fmla="*/ 93 w 157"/>
                <a:gd name="T15" fmla="*/ 106 h 276"/>
                <a:gd name="T16" fmla="*/ 126 w 157"/>
                <a:gd name="T17" fmla="*/ 106 h 276"/>
                <a:gd name="T18" fmla="*/ 91 w 157"/>
                <a:gd name="T19" fmla="*/ 21 h 276"/>
                <a:gd name="T20" fmla="*/ 93 w 157"/>
                <a:gd name="T21" fmla="*/ 106 h 276"/>
                <a:gd name="T22" fmla="*/ 42 w 157"/>
                <a:gd name="T23" fmla="*/ 106 h 276"/>
                <a:gd name="T24" fmla="*/ 83 w 157"/>
                <a:gd name="T25" fmla="*/ 104 h 276"/>
                <a:gd name="T26" fmla="*/ 77 w 157"/>
                <a:gd name="T27" fmla="*/ 23 h 276"/>
                <a:gd name="T28" fmla="*/ 42 w 157"/>
                <a:gd name="T29" fmla="*/ 106 h 276"/>
                <a:gd name="T30" fmla="*/ 93 w 157"/>
                <a:gd name="T31" fmla="*/ 118 h 276"/>
                <a:gd name="T32" fmla="*/ 98 w 157"/>
                <a:gd name="T33" fmla="*/ 213 h 276"/>
                <a:gd name="T34" fmla="*/ 122 w 157"/>
                <a:gd name="T35" fmla="*/ 213 h 276"/>
                <a:gd name="T36" fmla="*/ 131 w 157"/>
                <a:gd name="T37" fmla="*/ 120 h 276"/>
                <a:gd name="T38" fmla="*/ 93 w 157"/>
                <a:gd name="T39" fmla="*/ 118 h 276"/>
                <a:gd name="T40" fmla="*/ 40 w 157"/>
                <a:gd name="T41" fmla="*/ 122 h 276"/>
                <a:gd name="T42" fmla="*/ 38 w 157"/>
                <a:gd name="T43" fmla="*/ 207 h 276"/>
                <a:gd name="T44" fmla="*/ 87 w 157"/>
                <a:gd name="T45" fmla="*/ 211 h 276"/>
                <a:gd name="T46" fmla="*/ 81 w 157"/>
                <a:gd name="T47" fmla="*/ 118 h 276"/>
                <a:gd name="T48" fmla="*/ 40 w 157"/>
                <a:gd name="T49" fmla="*/ 122 h 276"/>
                <a:gd name="T50" fmla="*/ 87 w 157"/>
                <a:gd name="T51" fmla="*/ 226 h 276"/>
                <a:gd name="T52" fmla="*/ 21 w 157"/>
                <a:gd name="T53" fmla="*/ 222 h 276"/>
                <a:gd name="T54" fmla="*/ 23 w 157"/>
                <a:gd name="T55" fmla="*/ 244 h 276"/>
                <a:gd name="T56" fmla="*/ 135 w 157"/>
                <a:gd name="T57" fmla="*/ 250 h 276"/>
                <a:gd name="T58" fmla="*/ 87 w 157"/>
                <a:gd name="T59" fmla="*/ 226 h 2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57" h="276">
                  <a:moveTo>
                    <a:pt x="129" y="211"/>
                  </a:moveTo>
                  <a:cubicBezTo>
                    <a:pt x="143" y="220"/>
                    <a:pt x="148" y="237"/>
                    <a:pt x="149" y="259"/>
                  </a:cubicBezTo>
                  <a:cubicBezTo>
                    <a:pt x="107" y="276"/>
                    <a:pt x="54" y="261"/>
                    <a:pt x="13" y="250"/>
                  </a:cubicBezTo>
                  <a:cubicBezTo>
                    <a:pt x="0" y="235"/>
                    <a:pt x="7" y="210"/>
                    <a:pt x="25" y="207"/>
                  </a:cubicBezTo>
                  <a:cubicBezTo>
                    <a:pt x="34" y="154"/>
                    <a:pt x="19" y="73"/>
                    <a:pt x="50" y="31"/>
                  </a:cubicBezTo>
                  <a:cubicBezTo>
                    <a:pt x="62" y="15"/>
                    <a:pt x="91" y="0"/>
                    <a:pt x="110" y="15"/>
                  </a:cubicBezTo>
                  <a:cubicBezTo>
                    <a:pt x="157" y="52"/>
                    <a:pt x="141" y="162"/>
                    <a:pt x="129" y="211"/>
                  </a:cubicBezTo>
                  <a:close/>
                  <a:moveTo>
                    <a:pt x="93" y="106"/>
                  </a:moveTo>
                  <a:cubicBezTo>
                    <a:pt x="106" y="110"/>
                    <a:pt x="114" y="105"/>
                    <a:pt x="126" y="106"/>
                  </a:cubicBezTo>
                  <a:cubicBezTo>
                    <a:pt x="132" y="69"/>
                    <a:pt x="120" y="38"/>
                    <a:pt x="91" y="21"/>
                  </a:cubicBezTo>
                  <a:cubicBezTo>
                    <a:pt x="88" y="53"/>
                    <a:pt x="91" y="75"/>
                    <a:pt x="93" y="106"/>
                  </a:cubicBezTo>
                  <a:close/>
                  <a:moveTo>
                    <a:pt x="42" y="106"/>
                  </a:moveTo>
                  <a:cubicBezTo>
                    <a:pt x="58" y="109"/>
                    <a:pt x="76" y="108"/>
                    <a:pt x="83" y="104"/>
                  </a:cubicBezTo>
                  <a:cubicBezTo>
                    <a:pt x="76" y="76"/>
                    <a:pt x="83" y="44"/>
                    <a:pt x="77" y="23"/>
                  </a:cubicBezTo>
                  <a:cubicBezTo>
                    <a:pt x="52" y="38"/>
                    <a:pt x="46" y="76"/>
                    <a:pt x="42" y="106"/>
                  </a:cubicBezTo>
                  <a:close/>
                  <a:moveTo>
                    <a:pt x="93" y="118"/>
                  </a:moveTo>
                  <a:cubicBezTo>
                    <a:pt x="92" y="156"/>
                    <a:pt x="99" y="178"/>
                    <a:pt x="98" y="213"/>
                  </a:cubicBezTo>
                  <a:cubicBezTo>
                    <a:pt x="106" y="213"/>
                    <a:pt x="114" y="213"/>
                    <a:pt x="122" y="213"/>
                  </a:cubicBezTo>
                  <a:cubicBezTo>
                    <a:pt x="121" y="183"/>
                    <a:pt x="127" y="140"/>
                    <a:pt x="131" y="120"/>
                  </a:cubicBezTo>
                  <a:cubicBezTo>
                    <a:pt x="118" y="113"/>
                    <a:pt x="113" y="120"/>
                    <a:pt x="93" y="118"/>
                  </a:cubicBezTo>
                  <a:close/>
                  <a:moveTo>
                    <a:pt x="40" y="122"/>
                  </a:moveTo>
                  <a:cubicBezTo>
                    <a:pt x="46" y="148"/>
                    <a:pt x="39" y="188"/>
                    <a:pt x="38" y="207"/>
                  </a:cubicBezTo>
                  <a:cubicBezTo>
                    <a:pt x="50" y="208"/>
                    <a:pt x="70" y="214"/>
                    <a:pt x="87" y="211"/>
                  </a:cubicBezTo>
                  <a:cubicBezTo>
                    <a:pt x="83" y="190"/>
                    <a:pt x="86" y="144"/>
                    <a:pt x="81" y="118"/>
                  </a:cubicBezTo>
                  <a:cubicBezTo>
                    <a:pt x="69" y="122"/>
                    <a:pt x="48" y="116"/>
                    <a:pt x="40" y="122"/>
                  </a:cubicBezTo>
                  <a:close/>
                  <a:moveTo>
                    <a:pt x="87" y="226"/>
                  </a:moveTo>
                  <a:cubicBezTo>
                    <a:pt x="60" y="223"/>
                    <a:pt x="38" y="216"/>
                    <a:pt x="21" y="222"/>
                  </a:cubicBezTo>
                  <a:cubicBezTo>
                    <a:pt x="16" y="229"/>
                    <a:pt x="19" y="236"/>
                    <a:pt x="23" y="244"/>
                  </a:cubicBezTo>
                  <a:cubicBezTo>
                    <a:pt x="54" y="245"/>
                    <a:pt x="97" y="263"/>
                    <a:pt x="135" y="250"/>
                  </a:cubicBezTo>
                  <a:cubicBezTo>
                    <a:pt x="139" y="216"/>
                    <a:pt x="110" y="228"/>
                    <a:pt x="87" y="22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9642" tIns="44821" rIns="89642" bIns="44821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51" name="Freeform 49"/>
            <p:cNvSpPr>
              <a:spLocks noEditPoints="1"/>
            </p:cNvSpPr>
            <p:nvPr/>
          </p:nvSpPr>
          <p:spPr bwMode="auto">
            <a:xfrm>
              <a:off x="3852863" y="2881313"/>
              <a:ext cx="77788" cy="112713"/>
            </a:xfrm>
            <a:custGeom>
              <a:avLst/>
              <a:gdLst>
                <a:gd name="T0" fmla="*/ 84 w 101"/>
                <a:gd name="T1" fmla="*/ 0 h 145"/>
                <a:gd name="T2" fmla="*/ 88 w 101"/>
                <a:gd name="T3" fmla="*/ 138 h 145"/>
                <a:gd name="T4" fmla="*/ 24 w 101"/>
                <a:gd name="T5" fmla="*/ 142 h 145"/>
                <a:gd name="T6" fmla="*/ 11 w 101"/>
                <a:gd name="T7" fmla="*/ 4 h 145"/>
                <a:gd name="T8" fmla="*/ 84 w 101"/>
                <a:gd name="T9" fmla="*/ 0 h 145"/>
                <a:gd name="T10" fmla="*/ 28 w 101"/>
                <a:gd name="T11" fmla="*/ 130 h 145"/>
                <a:gd name="T12" fmla="*/ 80 w 101"/>
                <a:gd name="T13" fmla="*/ 130 h 145"/>
                <a:gd name="T14" fmla="*/ 75 w 101"/>
                <a:gd name="T15" fmla="*/ 10 h 145"/>
                <a:gd name="T16" fmla="*/ 20 w 101"/>
                <a:gd name="T17" fmla="*/ 10 h 145"/>
                <a:gd name="T18" fmla="*/ 28 w 101"/>
                <a:gd name="T19" fmla="*/ 130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1" h="145">
                  <a:moveTo>
                    <a:pt x="84" y="0"/>
                  </a:moveTo>
                  <a:cubicBezTo>
                    <a:pt x="89" y="44"/>
                    <a:pt x="101" y="90"/>
                    <a:pt x="88" y="138"/>
                  </a:cubicBezTo>
                  <a:cubicBezTo>
                    <a:pt x="72" y="145"/>
                    <a:pt x="41" y="143"/>
                    <a:pt x="24" y="142"/>
                  </a:cubicBezTo>
                  <a:cubicBezTo>
                    <a:pt x="3" y="109"/>
                    <a:pt x="0" y="51"/>
                    <a:pt x="11" y="4"/>
                  </a:cubicBezTo>
                  <a:cubicBezTo>
                    <a:pt x="40" y="3"/>
                    <a:pt x="54" y="2"/>
                    <a:pt x="84" y="0"/>
                  </a:cubicBezTo>
                  <a:close/>
                  <a:moveTo>
                    <a:pt x="28" y="130"/>
                  </a:moveTo>
                  <a:cubicBezTo>
                    <a:pt x="45" y="133"/>
                    <a:pt x="60" y="132"/>
                    <a:pt x="80" y="130"/>
                  </a:cubicBezTo>
                  <a:cubicBezTo>
                    <a:pt x="88" y="93"/>
                    <a:pt x="78" y="56"/>
                    <a:pt x="75" y="10"/>
                  </a:cubicBezTo>
                  <a:cubicBezTo>
                    <a:pt x="53" y="15"/>
                    <a:pt x="37" y="13"/>
                    <a:pt x="20" y="10"/>
                  </a:cubicBezTo>
                  <a:cubicBezTo>
                    <a:pt x="16" y="43"/>
                    <a:pt x="14" y="92"/>
                    <a:pt x="28" y="13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9642" tIns="44821" rIns="89642" bIns="44821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52" name="Freeform 50"/>
            <p:cNvSpPr>
              <a:spLocks noEditPoints="1"/>
            </p:cNvSpPr>
            <p:nvPr/>
          </p:nvSpPr>
          <p:spPr bwMode="auto">
            <a:xfrm>
              <a:off x="3968751" y="2882901"/>
              <a:ext cx="82550" cy="109538"/>
            </a:xfrm>
            <a:custGeom>
              <a:avLst/>
              <a:gdLst>
                <a:gd name="T0" fmla="*/ 91 w 106"/>
                <a:gd name="T1" fmla="*/ 4 h 141"/>
                <a:gd name="T2" fmla="*/ 89 w 106"/>
                <a:gd name="T3" fmla="*/ 134 h 141"/>
                <a:gd name="T4" fmla="*/ 16 w 106"/>
                <a:gd name="T5" fmla="*/ 138 h 141"/>
                <a:gd name="T6" fmla="*/ 12 w 106"/>
                <a:gd name="T7" fmla="*/ 4 h 141"/>
                <a:gd name="T8" fmla="*/ 91 w 106"/>
                <a:gd name="T9" fmla="*/ 4 h 141"/>
                <a:gd name="T10" fmla="*/ 23 w 106"/>
                <a:gd name="T11" fmla="*/ 14 h 141"/>
                <a:gd name="T12" fmla="*/ 25 w 106"/>
                <a:gd name="T13" fmla="*/ 128 h 141"/>
                <a:gd name="T14" fmla="*/ 76 w 106"/>
                <a:gd name="T15" fmla="*/ 126 h 141"/>
                <a:gd name="T16" fmla="*/ 85 w 106"/>
                <a:gd name="T17" fmla="*/ 16 h 141"/>
                <a:gd name="T18" fmla="*/ 23 w 106"/>
                <a:gd name="T19" fmla="*/ 14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6" h="141">
                  <a:moveTo>
                    <a:pt x="91" y="4"/>
                  </a:moveTo>
                  <a:cubicBezTo>
                    <a:pt x="106" y="44"/>
                    <a:pt x="88" y="88"/>
                    <a:pt x="89" y="134"/>
                  </a:cubicBezTo>
                  <a:cubicBezTo>
                    <a:pt x="63" y="141"/>
                    <a:pt x="43" y="138"/>
                    <a:pt x="16" y="138"/>
                  </a:cubicBezTo>
                  <a:cubicBezTo>
                    <a:pt x="0" y="92"/>
                    <a:pt x="14" y="49"/>
                    <a:pt x="12" y="4"/>
                  </a:cubicBezTo>
                  <a:cubicBezTo>
                    <a:pt x="40" y="2"/>
                    <a:pt x="63" y="0"/>
                    <a:pt x="91" y="4"/>
                  </a:cubicBezTo>
                  <a:close/>
                  <a:moveTo>
                    <a:pt x="23" y="14"/>
                  </a:moveTo>
                  <a:cubicBezTo>
                    <a:pt x="26" y="59"/>
                    <a:pt x="11" y="84"/>
                    <a:pt x="25" y="128"/>
                  </a:cubicBezTo>
                  <a:cubicBezTo>
                    <a:pt x="51" y="128"/>
                    <a:pt x="55" y="126"/>
                    <a:pt x="76" y="126"/>
                  </a:cubicBezTo>
                  <a:cubicBezTo>
                    <a:pt x="82" y="81"/>
                    <a:pt x="85" y="47"/>
                    <a:pt x="85" y="16"/>
                  </a:cubicBezTo>
                  <a:cubicBezTo>
                    <a:pt x="63" y="10"/>
                    <a:pt x="42" y="11"/>
                    <a:pt x="23" y="1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9642" tIns="44821" rIns="89642" bIns="44821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53" name="Freeform 51"/>
            <p:cNvSpPr>
              <a:spLocks noEditPoints="1"/>
            </p:cNvSpPr>
            <p:nvPr/>
          </p:nvSpPr>
          <p:spPr bwMode="auto">
            <a:xfrm>
              <a:off x="3689351" y="2894013"/>
              <a:ext cx="125413" cy="206375"/>
            </a:xfrm>
            <a:custGeom>
              <a:avLst/>
              <a:gdLst>
                <a:gd name="T0" fmla="*/ 153 w 161"/>
                <a:gd name="T1" fmla="*/ 240 h 265"/>
                <a:gd name="T2" fmla="*/ 23 w 161"/>
                <a:gd name="T3" fmla="*/ 248 h 265"/>
                <a:gd name="T4" fmla="*/ 25 w 161"/>
                <a:gd name="T5" fmla="*/ 207 h 265"/>
                <a:gd name="T6" fmla="*/ 10 w 161"/>
                <a:gd name="T7" fmla="*/ 159 h 265"/>
                <a:gd name="T8" fmla="*/ 17 w 161"/>
                <a:gd name="T9" fmla="*/ 27 h 265"/>
                <a:gd name="T10" fmla="*/ 95 w 161"/>
                <a:gd name="T11" fmla="*/ 33 h 265"/>
                <a:gd name="T12" fmla="*/ 161 w 161"/>
                <a:gd name="T13" fmla="*/ 209 h 265"/>
                <a:gd name="T14" fmla="*/ 153 w 161"/>
                <a:gd name="T15" fmla="*/ 240 h 265"/>
                <a:gd name="T16" fmla="*/ 66 w 161"/>
                <a:gd name="T17" fmla="*/ 91 h 265"/>
                <a:gd name="T18" fmla="*/ 108 w 161"/>
                <a:gd name="T19" fmla="*/ 85 h 265"/>
                <a:gd name="T20" fmla="*/ 54 w 161"/>
                <a:gd name="T21" fmla="*/ 25 h 265"/>
                <a:gd name="T22" fmla="*/ 66 w 161"/>
                <a:gd name="T23" fmla="*/ 91 h 265"/>
                <a:gd name="T24" fmla="*/ 17 w 161"/>
                <a:gd name="T25" fmla="*/ 108 h 265"/>
                <a:gd name="T26" fmla="*/ 54 w 161"/>
                <a:gd name="T27" fmla="*/ 93 h 265"/>
                <a:gd name="T28" fmla="*/ 37 w 161"/>
                <a:gd name="T29" fmla="*/ 27 h 265"/>
                <a:gd name="T30" fmla="*/ 17 w 161"/>
                <a:gd name="T31" fmla="*/ 108 h 265"/>
                <a:gd name="T32" fmla="*/ 70 w 161"/>
                <a:gd name="T33" fmla="*/ 101 h 265"/>
                <a:gd name="T34" fmla="*/ 99 w 161"/>
                <a:gd name="T35" fmla="*/ 199 h 265"/>
                <a:gd name="T36" fmla="*/ 128 w 161"/>
                <a:gd name="T37" fmla="*/ 190 h 265"/>
                <a:gd name="T38" fmla="*/ 112 w 161"/>
                <a:gd name="T39" fmla="*/ 97 h 265"/>
                <a:gd name="T40" fmla="*/ 70 w 161"/>
                <a:gd name="T41" fmla="*/ 101 h 265"/>
                <a:gd name="T42" fmla="*/ 19 w 161"/>
                <a:gd name="T43" fmla="*/ 124 h 265"/>
                <a:gd name="T44" fmla="*/ 39 w 161"/>
                <a:gd name="T45" fmla="*/ 207 h 265"/>
                <a:gd name="T46" fmla="*/ 83 w 161"/>
                <a:gd name="T47" fmla="*/ 203 h 265"/>
                <a:gd name="T48" fmla="*/ 56 w 161"/>
                <a:gd name="T49" fmla="*/ 104 h 265"/>
                <a:gd name="T50" fmla="*/ 19 w 161"/>
                <a:gd name="T51" fmla="*/ 124 h 265"/>
                <a:gd name="T52" fmla="*/ 41 w 161"/>
                <a:gd name="T53" fmla="*/ 244 h 265"/>
                <a:gd name="T54" fmla="*/ 145 w 161"/>
                <a:gd name="T55" fmla="*/ 226 h 265"/>
                <a:gd name="T56" fmla="*/ 128 w 161"/>
                <a:gd name="T57" fmla="*/ 201 h 265"/>
                <a:gd name="T58" fmla="*/ 31 w 161"/>
                <a:gd name="T59" fmla="*/ 219 h 265"/>
                <a:gd name="T60" fmla="*/ 41 w 161"/>
                <a:gd name="T61" fmla="*/ 244 h 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61" h="265">
                  <a:moveTo>
                    <a:pt x="153" y="240"/>
                  </a:moveTo>
                  <a:cubicBezTo>
                    <a:pt x="119" y="246"/>
                    <a:pt x="62" y="265"/>
                    <a:pt x="23" y="248"/>
                  </a:cubicBezTo>
                  <a:cubicBezTo>
                    <a:pt x="9" y="234"/>
                    <a:pt x="23" y="223"/>
                    <a:pt x="25" y="207"/>
                  </a:cubicBezTo>
                  <a:cubicBezTo>
                    <a:pt x="26" y="192"/>
                    <a:pt x="15" y="177"/>
                    <a:pt x="10" y="159"/>
                  </a:cubicBezTo>
                  <a:cubicBezTo>
                    <a:pt x="0" y="114"/>
                    <a:pt x="6" y="68"/>
                    <a:pt x="17" y="27"/>
                  </a:cubicBezTo>
                  <a:cubicBezTo>
                    <a:pt x="40" y="0"/>
                    <a:pt x="81" y="18"/>
                    <a:pt x="95" y="33"/>
                  </a:cubicBezTo>
                  <a:cubicBezTo>
                    <a:pt x="136" y="76"/>
                    <a:pt x="116" y="173"/>
                    <a:pt x="161" y="209"/>
                  </a:cubicBezTo>
                  <a:cubicBezTo>
                    <a:pt x="159" y="220"/>
                    <a:pt x="159" y="233"/>
                    <a:pt x="153" y="240"/>
                  </a:cubicBezTo>
                  <a:close/>
                  <a:moveTo>
                    <a:pt x="66" y="91"/>
                  </a:moveTo>
                  <a:cubicBezTo>
                    <a:pt x="81" y="90"/>
                    <a:pt x="95" y="88"/>
                    <a:pt x="108" y="85"/>
                  </a:cubicBezTo>
                  <a:cubicBezTo>
                    <a:pt x="100" y="65"/>
                    <a:pt x="87" y="31"/>
                    <a:pt x="54" y="25"/>
                  </a:cubicBezTo>
                  <a:cubicBezTo>
                    <a:pt x="53" y="48"/>
                    <a:pt x="59" y="69"/>
                    <a:pt x="66" y="91"/>
                  </a:cubicBezTo>
                  <a:close/>
                  <a:moveTo>
                    <a:pt x="17" y="108"/>
                  </a:moveTo>
                  <a:cubicBezTo>
                    <a:pt x="31" y="104"/>
                    <a:pt x="40" y="96"/>
                    <a:pt x="54" y="93"/>
                  </a:cubicBezTo>
                  <a:cubicBezTo>
                    <a:pt x="47" y="68"/>
                    <a:pt x="48" y="47"/>
                    <a:pt x="37" y="27"/>
                  </a:cubicBezTo>
                  <a:cubicBezTo>
                    <a:pt x="19" y="43"/>
                    <a:pt x="16" y="73"/>
                    <a:pt x="17" y="108"/>
                  </a:cubicBezTo>
                  <a:close/>
                  <a:moveTo>
                    <a:pt x="70" y="101"/>
                  </a:moveTo>
                  <a:cubicBezTo>
                    <a:pt x="81" y="140"/>
                    <a:pt x="87" y="168"/>
                    <a:pt x="99" y="199"/>
                  </a:cubicBezTo>
                  <a:cubicBezTo>
                    <a:pt x="108" y="195"/>
                    <a:pt x="116" y="191"/>
                    <a:pt x="128" y="190"/>
                  </a:cubicBezTo>
                  <a:cubicBezTo>
                    <a:pt x="127" y="160"/>
                    <a:pt x="112" y="128"/>
                    <a:pt x="112" y="97"/>
                  </a:cubicBezTo>
                  <a:cubicBezTo>
                    <a:pt x="94" y="95"/>
                    <a:pt x="87" y="103"/>
                    <a:pt x="70" y="101"/>
                  </a:cubicBezTo>
                  <a:close/>
                  <a:moveTo>
                    <a:pt x="19" y="124"/>
                  </a:moveTo>
                  <a:cubicBezTo>
                    <a:pt x="23" y="150"/>
                    <a:pt x="30" y="180"/>
                    <a:pt x="39" y="207"/>
                  </a:cubicBezTo>
                  <a:cubicBezTo>
                    <a:pt x="57" y="209"/>
                    <a:pt x="69" y="205"/>
                    <a:pt x="83" y="203"/>
                  </a:cubicBezTo>
                  <a:cubicBezTo>
                    <a:pt x="78" y="165"/>
                    <a:pt x="69" y="136"/>
                    <a:pt x="56" y="104"/>
                  </a:cubicBezTo>
                  <a:cubicBezTo>
                    <a:pt x="44" y="111"/>
                    <a:pt x="27" y="113"/>
                    <a:pt x="19" y="124"/>
                  </a:cubicBezTo>
                  <a:close/>
                  <a:moveTo>
                    <a:pt x="41" y="244"/>
                  </a:moveTo>
                  <a:cubicBezTo>
                    <a:pt x="57" y="251"/>
                    <a:pt x="136" y="235"/>
                    <a:pt x="145" y="226"/>
                  </a:cubicBezTo>
                  <a:cubicBezTo>
                    <a:pt x="153" y="217"/>
                    <a:pt x="141" y="198"/>
                    <a:pt x="128" y="201"/>
                  </a:cubicBezTo>
                  <a:cubicBezTo>
                    <a:pt x="106" y="205"/>
                    <a:pt x="55" y="222"/>
                    <a:pt x="31" y="219"/>
                  </a:cubicBezTo>
                  <a:cubicBezTo>
                    <a:pt x="25" y="229"/>
                    <a:pt x="32" y="240"/>
                    <a:pt x="41" y="24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9642" tIns="44821" rIns="89642" bIns="44821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54" name="Freeform 52"/>
            <p:cNvSpPr>
              <a:spLocks noEditPoints="1"/>
            </p:cNvSpPr>
            <p:nvPr/>
          </p:nvSpPr>
          <p:spPr bwMode="auto">
            <a:xfrm>
              <a:off x="3886201" y="3009901"/>
              <a:ext cx="65088" cy="73025"/>
            </a:xfrm>
            <a:custGeom>
              <a:avLst/>
              <a:gdLst>
                <a:gd name="T0" fmla="*/ 42 w 82"/>
                <a:gd name="T1" fmla="*/ 9 h 92"/>
                <a:gd name="T2" fmla="*/ 0 w 82"/>
                <a:gd name="T3" fmla="*/ 34 h 92"/>
                <a:gd name="T4" fmla="*/ 42 w 82"/>
                <a:gd name="T5" fmla="*/ 9 h 92"/>
                <a:gd name="T6" fmla="*/ 15 w 82"/>
                <a:gd name="T7" fmla="*/ 28 h 92"/>
                <a:gd name="T8" fmla="*/ 25 w 82"/>
                <a:gd name="T9" fmla="*/ 53 h 92"/>
                <a:gd name="T10" fmla="*/ 15 w 82"/>
                <a:gd name="T11" fmla="*/ 28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2" h="92">
                  <a:moveTo>
                    <a:pt x="42" y="9"/>
                  </a:moveTo>
                  <a:cubicBezTo>
                    <a:pt x="82" y="47"/>
                    <a:pt x="7" y="92"/>
                    <a:pt x="0" y="34"/>
                  </a:cubicBezTo>
                  <a:cubicBezTo>
                    <a:pt x="8" y="17"/>
                    <a:pt x="18" y="4"/>
                    <a:pt x="42" y="9"/>
                  </a:cubicBezTo>
                  <a:close/>
                  <a:moveTo>
                    <a:pt x="15" y="28"/>
                  </a:moveTo>
                  <a:cubicBezTo>
                    <a:pt x="14" y="41"/>
                    <a:pt x="17" y="49"/>
                    <a:pt x="25" y="53"/>
                  </a:cubicBezTo>
                  <a:cubicBezTo>
                    <a:pt x="54" y="55"/>
                    <a:pt x="39" y="0"/>
                    <a:pt x="15" y="2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9642" tIns="44821" rIns="89642" bIns="44821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55" name="Freeform 53"/>
            <p:cNvSpPr>
              <a:spLocks noEditPoints="1"/>
            </p:cNvSpPr>
            <p:nvPr/>
          </p:nvSpPr>
          <p:spPr bwMode="auto">
            <a:xfrm>
              <a:off x="3965576" y="3005138"/>
              <a:ext cx="60325" cy="61913"/>
            </a:xfrm>
            <a:custGeom>
              <a:avLst/>
              <a:gdLst>
                <a:gd name="T0" fmla="*/ 12 w 78"/>
                <a:gd name="T1" fmla="*/ 34 h 81"/>
                <a:gd name="T2" fmla="*/ 37 w 78"/>
                <a:gd name="T3" fmla="*/ 77 h 81"/>
                <a:gd name="T4" fmla="*/ 12 w 78"/>
                <a:gd name="T5" fmla="*/ 34 h 81"/>
                <a:gd name="T6" fmla="*/ 22 w 78"/>
                <a:gd name="T7" fmla="*/ 40 h 81"/>
                <a:gd name="T8" fmla="*/ 22 w 78"/>
                <a:gd name="T9" fmla="*/ 63 h 81"/>
                <a:gd name="T10" fmla="*/ 22 w 78"/>
                <a:gd name="T11" fmla="*/ 4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8" h="81">
                  <a:moveTo>
                    <a:pt x="12" y="34"/>
                  </a:moveTo>
                  <a:cubicBezTo>
                    <a:pt x="55" y="0"/>
                    <a:pt x="78" y="70"/>
                    <a:pt x="37" y="77"/>
                  </a:cubicBezTo>
                  <a:cubicBezTo>
                    <a:pt x="16" y="81"/>
                    <a:pt x="0" y="57"/>
                    <a:pt x="12" y="34"/>
                  </a:cubicBezTo>
                  <a:close/>
                  <a:moveTo>
                    <a:pt x="22" y="40"/>
                  </a:moveTo>
                  <a:cubicBezTo>
                    <a:pt x="21" y="48"/>
                    <a:pt x="19" y="56"/>
                    <a:pt x="22" y="63"/>
                  </a:cubicBezTo>
                  <a:cubicBezTo>
                    <a:pt x="57" y="75"/>
                    <a:pt x="53" y="18"/>
                    <a:pt x="22" y="4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9642" tIns="44821" rIns="89642" bIns="44821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56" name="Freeform 54"/>
            <p:cNvSpPr>
              <a:spLocks noEditPoints="1"/>
            </p:cNvSpPr>
            <p:nvPr/>
          </p:nvSpPr>
          <p:spPr bwMode="auto">
            <a:xfrm>
              <a:off x="4203701" y="3025776"/>
              <a:ext cx="88900" cy="157163"/>
            </a:xfrm>
            <a:custGeom>
              <a:avLst/>
              <a:gdLst>
                <a:gd name="T0" fmla="*/ 99 w 114"/>
                <a:gd name="T1" fmla="*/ 22 h 202"/>
                <a:gd name="T2" fmla="*/ 82 w 114"/>
                <a:gd name="T3" fmla="*/ 169 h 202"/>
                <a:gd name="T4" fmla="*/ 78 w 114"/>
                <a:gd name="T5" fmla="*/ 202 h 202"/>
                <a:gd name="T6" fmla="*/ 0 w 114"/>
                <a:gd name="T7" fmla="*/ 163 h 202"/>
                <a:gd name="T8" fmla="*/ 33 w 114"/>
                <a:gd name="T9" fmla="*/ 43 h 202"/>
                <a:gd name="T10" fmla="*/ 99 w 114"/>
                <a:gd name="T11" fmla="*/ 22 h 202"/>
                <a:gd name="T12" fmla="*/ 45 w 114"/>
                <a:gd name="T13" fmla="*/ 51 h 202"/>
                <a:gd name="T14" fmla="*/ 64 w 114"/>
                <a:gd name="T15" fmla="*/ 62 h 202"/>
                <a:gd name="T16" fmla="*/ 74 w 114"/>
                <a:gd name="T17" fmla="*/ 25 h 202"/>
                <a:gd name="T18" fmla="*/ 45 w 114"/>
                <a:gd name="T19" fmla="*/ 51 h 202"/>
                <a:gd name="T20" fmla="*/ 72 w 114"/>
                <a:gd name="T21" fmla="*/ 68 h 202"/>
                <a:gd name="T22" fmla="*/ 93 w 114"/>
                <a:gd name="T23" fmla="*/ 80 h 202"/>
                <a:gd name="T24" fmla="*/ 85 w 114"/>
                <a:gd name="T25" fmla="*/ 27 h 202"/>
                <a:gd name="T26" fmla="*/ 72 w 114"/>
                <a:gd name="T27" fmla="*/ 68 h 202"/>
                <a:gd name="T28" fmla="*/ 27 w 114"/>
                <a:gd name="T29" fmla="*/ 149 h 202"/>
                <a:gd name="T30" fmla="*/ 49 w 114"/>
                <a:gd name="T31" fmla="*/ 157 h 202"/>
                <a:gd name="T32" fmla="*/ 60 w 114"/>
                <a:gd name="T33" fmla="*/ 72 h 202"/>
                <a:gd name="T34" fmla="*/ 41 w 114"/>
                <a:gd name="T35" fmla="*/ 64 h 202"/>
                <a:gd name="T36" fmla="*/ 27 w 114"/>
                <a:gd name="T37" fmla="*/ 149 h 202"/>
                <a:gd name="T38" fmla="*/ 60 w 114"/>
                <a:gd name="T39" fmla="*/ 165 h 202"/>
                <a:gd name="T40" fmla="*/ 72 w 114"/>
                <a:gd name="T41" fmla="*/ 167 h 202"/>
                <a:gd name="T42" fmla="*/ 89 w 114"/>
                <a:gd name="T43" fmla="*/ 91 h 202"/>
                <a:gd name="T44" fmla="*/ 72 w 114"/>
                <a:gd name="T45" fmla="*/ 80 h 202"/>
                <a:gd name="T46" fmla="*/ 60 w 114"/>
                <a:gd name="T47" fmla="*/ 165 h 202"/>
                <a:gd name="T48" fmla="*/ 66 w 114"/>
                <a:gd name="T49" fmla="*/ 175 h 202"/>
                <a:gd name="T50" fmla="*/ 12 w 114"/>
                <a:gd name="T51" fmla="*/ 159 h 202"/>
                <a:gd name="T52" fmla="*/ 72 w 114"/>
                <a:gd name="T53" fmla="*/ 192 h 202"/>
                <a:gd name="T54" fmla="*/ 66 w 114"/>
                <a:gd name="T55" fmla="*/ 175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14" h="202">
                  <a:moveTo>
                    <a:pt x="99" y="22"/>
                  </a:moveTo>
                  <a:cubicBezTo>
                    <a:pt x="114" y="74"/>
                    <a:pt x="92" y="126"/>
                    <a:pt x="82" y="169"/>
                  </a:cubicBezTo>
                  <a:cubicBezTo>
                    <a:pt x="87" y="182"/>
                    <a:pt x="87" y="193"/>
                    <a:pt x="78" y="202"/>
                  </a:cubicBezTo>
                  <a:cubicBezTo>
                    <a:pt x="44" y="197"/>
                    <a:pt x="21" y="181"/>
                    <a:pt x="0" y="163"/>
                  </a:cubicBezTo>
                  <a:cubicBezTo>
                    <a:pt x="14" y="132"/>
                    <a:pt x="30" y="75"/>
                    <a:pt x="33" y="43"/>
                  </a:cubicBezTo>
                  <a:cubicBezTo>
                    <a:pt x="45" y="24"/>
                    <a:pt x="75" y="0"/>
                    <a:pt x="99" y="22"/>
                  </a:cubicBezTo>
                  <a:close/>
                  <a:moveTo>
                    <a:pt x="45" y="51"/>
                  </a:moveTo>
                  <a:cubicBezTo>
                    <a:pt x="49" y="57"/>
                    <a:pt x="57" y="59"/>
                    <a:pt x="64" y="62"/>
                  </a:cubicBezTo>
                  <a:cubicBezTo>
                    <a:pt x="64" y="46"/>
                    <a:pt x="74" y="35"/>
                    <a:pt x="74" y="25"/>
                  </a:cubicBezTo>
                  <a:cubicBezTo>
                    <a:pt x="55" y="24"/>
                    <a:pt x="51" y="38"/>
                    <a:pt x="45" y="51"/>
                  </a:cubicBezTo>
                  <a:close/>
                  <a:moveTo>
                    <a:pt x="72" y="68"/>
                  </a:moveTo>
                  <a:cubicBezTo>
                    <a:pt x="80" y="71"/>
                    <a:pt x="83" y="79"/>
                    <a:pt x="93" y="80"/>
                  </a:cubicBezTo>
                  <a:cubicBezTo>
                    <a:pt x="92" y="57"/>
                    <a:pt x="98" y="39"/>
                    <a:pt x="85" y="27"/>
                  </a:cubicBezTo>
                  <a:cubicBezTo>
                    <a:pt x="80" y="40"/>
                    <a:pt x="75" y="53"/>
                    <a:pt x="72" y="68"/>
                  </a:cubicBezTo>
                  <a:close/>
                  <a:moveTo>
                    <a:pt x="27" y="149"/>
                  </a:moveTo>
                  <a:cubicBezTo>
                    <a:pt x="36" y="150"/>
                    <a:pt x="41" y="155"/>
                    <a:pt x="49" y="157"/>
                  </a:cubicBezTo>
                  <a:cubicBezTo>
                    <a:pt x="53" y="130"/>
                    <a:pt x="60" y="96"/>
                    <a:pt x="60" y="72"/>
                  </a:cubicBezTo>
                  <a:cubicBezTo>
                    <a:pt x="55" y="67"/>
                    <a:pt x="48" y="66"/>
                    <a:pt x="41" y="64"/>
                  </a:cubicBezTo>
                  <a:cubicBezTo>
                    <a:pt x="33" y="91"/>
                    <a:pt x="27" y="118"/>
                    <a:pt x="27" y="149"/>
                  </a:cubicBezTo>
                  <a:close/>
                  <a:moveTo>
                    <a:pt x="60" y="165"/>
                  </a:moveTo>
                  <a:cubicBezTo>
                    <a:pt x="66" y="164"/>
                    <a:pt x="66" y="169"/>
                    <a:pt x="72" y="167"/>
                  </a:cubicBezTo>
                  <a:cubicBezTo>
                    <a:pt x="80" y="143"/>
                    <a:pt x="87" y="116"/>
                    <a:pt x="89" y="91"/>
                  </a:cubicBezTo>
                  <a:cubicBezTo>
                    <a:pt x="82" y="88"/>
                    <a:pt x="77" y="84"/>
                    <a:pt x="72" y="80"/>
                  </a:cubicBezTo>
                  <a:cubicBezTo>
                    <a:pt x="66" y="106"/>
                    <a:pt x="62" y="139"/>
                    <a:pt x="60" y="165"/>
                  </a:cubicBezTo>
                  <a:close/>
                  <a:moveTo>
                    <a:pt x="66" y="175"/>
                  </a:moveTo>
                  <a:cubicBezTo>
                    <a:pt x="44" y="177"/>
                    <a:pt x="30" y="148"/>
                    <a:pt x="12" y="159"/>
                  </a:cubicBezTo>
                  <a:cubicBezTo>
                    <a:pt x="22" y="172"/>
                    <a:pt x="50" y="185"/>
                    <a:pt x="72" y="192"/>
                  </a:cubicBezTo>
                  <a:cubicBezTo>
                    <a:pt x="77" y="183"/>
                    <a:pt x="69" y="182"/>
                    <a:pt x="66" y="17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9642" tIns="44821" rIns="89642" bIns="44821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57" name="Freeform 55"/>
            <p:cNvSpPr>
              <a:spLocks noEditPoints="1"/>
            </p:cNvSpPr>
            <p:nvPr/>
          </p:nvSpPr>
          <p:spPr bwMode="auto">
            <a:xfrm>
              <a:off x="3541713" y="3043238"/>
              <a:ext cx="131763" cy="155575"/>
            </a:xfrm>
            <a:custGeom>
              <a:avLst/>
              <a:gdLst>
                <a:gd name="T0" fmla="*/ 65 w 170"/>
                <a:gd name="T1" fmla="*/ 158 h 199"/>
                <a:gd name="T2" fmla="*/ 69 w 170"/>
                <a:gd name="T3" fmla="*/ 0 h 199"/>
                <a:gd name="T4" fmla="*/ 131 w 170"/>
                <a:gd name="T5" fmla="*/ 104 h 199"/>
                <a:gd name="T6" fmla="*/ 148 w 170"/>
                <a:gd name="T7" fmla="*/ 162 h 199"/>
                <a:gd name="T8" fmla="*/ 125 w 170"/>
                <a:gd name="T9" fmla="*/ 174 h 199"/>
                <a:gd name="T10" fmla="*/ 86 w 170"/>
                <a:gd name="T11" fmla="*/ 197 h 199"/>
                <a:gd name="T12" fmla="*/ 65 w 170"/>
                <a:gd name="T13" fmla="*/ 158 h 199"/>
                <a:gd name="T14" fmla="*/ 82 w 170"/>
                <a:gd name="T15" fmla="*/ 69 h 199"/>
                <a:gd name="T16" fmla="*/ 98 w 170"/>
                <a:gd name="T17" fmla="*/ 56 h 199"/>
                <a:gd name="T18" fmla="*/ 63 w 170"/>
                <a:gd name="T19" fmla="*/ 11 h 199"/>
                <a:gd name="T20" fmla="*/ 82 w 170"/>
                <a:gd name="T21" fmla="*/ 69 h 199"/>
                <a:gd name="T22" fmla="*/ 53 w 170"/>
                <a:gd name="T23" fmla="*/ 87 h 199"/>
                <a:gd name="T24" fmla="*/ 71 w 170"/>
                <a:gd name="T25" fmla="*/ 71 h 199"/>
                <a:gd name="T26" fmla="*/ 50 w 170"/>
                <a:gd name="T27" fmla="*/ 23 h 199"/>
                <a:gd name="T28" fmla="*/ 53 w 170"/>
                <a:gd name="T29" fmla="*/ 87 h 199"/>
                <a:gd name="T30" fmla="*/ 88 w 170"/>
                <a:gd name="T31" fmla="*/ 77 h 199"/>
                <a:gd name="T32" fmla="*/ 106 w 170"/>
                <a:gd name="T33" fmla="*/ 125 h 199"/>
                <a:gd name="T34" fmla="*/ 123 w 170"/>
                <a:gd name="T35" fmla="*/ 110 h 199"/>
                <a:gd name="T36" fmla="*/ 102 w 170"/>
                <a:gd name="T37" fmla="*/ 69 h 199"/>
                <a:gd name="T38" fmla="*/ 88 w 170"/>
                <a:gd name="T39" fmla="*/ 77 h 199"/>
                <a:gd name="T40" fmla="*/ 73 w 170"/>
                <a:gd name="T41" fmla="*/ 85 h 199"/>
                <a:gd name="T42" fmla="*/ 73 w 170"/>
                <a:gd name="T43" fmla="*/ 147 h 199"/>
                <a:gd name="T44" fmla="*/ 100 w 170"/>
                <a:gd name="T45" fmla="*/ 135 h 199"/>
                <a:gd name="T46" fmla="*/ 73 w 170"/>
                <a:gd name="T47" fmla="*/ 85 h 199"/>
                <a:gd name="T48" fmla="*/ 75 w 170"/>
                <a:gd name="T49" fmla="*/ 164 h 199"/>
                <a:gd name="T50" fmla="*/ 88 w 170"/>
                <a:gd name="T51" fmla="*/ 184 h 199"/>
                <a:gd name="T52" fmla="*/ 144 w 170"/>
                <a:gd name="T53" fmla="*/ 137 h 199"/>
                <a:gd name="T54" fmla="*/ 75 w 170"/>
                <a:gd name="T55" fmla="*/ 164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70" h="199">
                  <a:moveTo>
                    <a:pt x="65" y="158"/>
                  </a:moveTo>
                  <a:cubicBezTo>
                    <a:pt x="49" y="115"/>
                    <a:pt x="0" y="23"/>
                    <a:pt x="69" y="0"/>
                  </a:cubicBezTo>
                  <a:cubicBezTo>
                    <a:pt x="100" y="18"/>
                    <a:pt x="108" y="68"/>
                    <a:pt x="131" y="104"/>
                  </a:cubicBezTo>
                  <a:cubicBezTo>
                    <a:pt x="143" y="122"/>
                    <a:pt x="170" y="136"/>
                    <a:pt x="148" y="162"/>
                  </a:cubicBezTo>
                  <a:cubicBezTo>
                    <a:pt x="144" y="166"/>
                    <a:pt x="132" y="169"/>
                    <a:pt x="125" y="174"/>
                  </a:cubicBezTo>
                  <a:cubicBezTo>
                    <a:pt x="113" y="182"/>
                    <a:pt x="97" y="199"/>
                    <a:pt x="86" y="197"/>
                  </a:cubicBezTo>
                  <a:cubicBezTo>
                    <a:pt x="69" y="194"/>
                    <a:pt x="66" y="175"/>
                    <a:pt x="65" y="158"/>
                  </a:cubicBezTo>
                  <a:close/>
                  <a:moveTo>
                    <a:pt x="82" y="69"/>
                  </a:moveTo>
                  <a:cubicBezTo>
                    <a:pt x="89" y="66"/>
                    <a:pt x="97" y="65"/>
                    <a:pt x="98" y="56"/>
                  </a:cubicBezTo>
                  <a:cubicBezTo>
                    <a:pt x="87" y="41"/>
                    <a:pt x="79" y="22"/>
                    <a:pt x="63" y="11"/>
                  </a:cubicBezTo>
                  <a:cubicBezTo>
                    <a:pt x="62" y="29"/>
                    <a:pt x="75" y="51"/>
                    <a:pt x="82" y="69"/>
                  </a:cubicBezTo>
                  <a:close/>
                  <a:moveTo>
                    <a:pt x="53" y="87"/>
                  </a:moveTo>
                  <a:cubicBezTo>
                    <a:pt x="57" y="80"/>
                    <a:pt x="70" y="81"/>
                    <a:pt x="71" y="71"/>
                  </a:cubicBezTo>
                  <a:cubicBezTo>
                    <a:pt x="63" y="56"/>
                    <a:pt x="59" y="37"/>
                    <a:pt x="50" y="23"/>
                  </a:cubicBezTo>
                  <a:cubicBezTo>
                    <a:pt x="42" y="38"/>
                    <a:pt x="45" y="71"/>
                    <a:pt x="53" y="87"/>
                  </a:cubicBezTo>
                  <a:close/>
                  <a:moveTo>
                    <a:pt x="88" y="77"/>
                  </a:moveTo>
                  <a:cubicBezTo>
                    <a:pt x="96" y="92"/>
                    <a:pt x="102" y="111"/>
                    <a:pt x="106" y="125"/>
                  </a:cubicBezTo>
                  <a:cubicBezTo>
                    <a:pt x="114" y="122"/>
                    <a:pt x="119" y="116"/>
                    <a:pt x="123" y="110"/>
                  </a:cubicBezTo>
                  <a:cubicBezTo>
                    <a:pt x="115" y="97"/>
                    <a:pt x="112" y="80"/>
                    <a:pt x="102" y="69"/>
                  </a:cubicBezTo>
                  <a:cubicBezTo>
                    <a:pt x="98" y="72"/>
                    <a:pt x="95" y="76"/>
                    <a:pt x="88" y="77"/>
                  </a:cubicBezTo>
                  <a:close/>
                  <a:moveTo>
                    <a:pt x="73" y="85"/>
                  </a:moveTo>
                  <a:cubicBezTo>
                    <a:pt x="44" y="96"/>
                    <a:pt x="67" y="126"/>
                    <a:pt x="73" y="147"/>
                  </a:cubicBezTo>
                  <a:cubicBezTo>
                    <a:pt x="88" y="149"/>
                    <a:pt x="92" y="140"/>
                    <a:pt x="100" y="135"/>
                  </a:cubicBezTo>
                  <a:cubicBezTo>
                    <a:pt x="88" y="122"/>
                    <a:pt x="89" y="95"/>
                    <a:pt x="73" y="85"/>
                  </a:cubicBezTo>
                  <a:close/>
                  <a:moveTo>
                    <a:pt x="75" y="164"/>
                  </a:moveTo>
                  <a:cubicBezTo>
                    <a:pt x="77" y="173"/>
                    <a:pt x="80" y="181"/>
                    <a:pt x="88" y="184"/>
                  </a:cubicBezTo>
                  <a:cubicBezTo>
                    <a:pt x="109" y="171"/>
                    <a:pt x="138" y="166"/>
                    <a:pt x="144" y="137"/>
                  </a:cubicBezTo>
                  <a:cubicBezTo>
                    <a:pt x="124" y="102"/>
                    <a:pt x="105" y="160"/>
                    <a:pt x="75" y="16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9642" tIns="44821" rIns="89642" bIns="44821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58" name="Freeform 56"/>
            <p:cNvSpPr>
              <a:spLocks/>
            </p:cNvSpPr>
            <p:nvPr/>
          </p:nvSpPr>
          <p:spPr bwMode="auto">
            <a:xfrm>
              <a:off x="4229101" y="3344863"/>
              <a:ext cx="14288" cy="30163"/>
            </a:xfrm>
            <a:custGeom>
              <a:avLst/>
              <a:gdLst>
                <a:gd name="T0" fmla="*/ 4 w 19"/>
                <a:gd name="T1" fmla="*/ 0 h 39"/>
                <a:gd name="T2" fmla="*/ 0 w 19"/>
                <a:gd name="T3" fmla="*/ 39 h 39"/>
                <a:gd name="T4" fmla="*/ 4 w 19"/>
                <a:gd name="T5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" h="39">
                  <a:moveTo>
                    <a:pt x="4" y="0"/>
                  </a:moveTo>
                  <a:cubicBezTo>
                    <a:pt x="14" y="10"/>
                    <a:pt x="19" y="39"/>
                    <a:pt x="0" y="39"/>
                  </a:cubicBezTo>
                  <a:cubicBezTo>
                    <a:pt x="0" y="25"/>
                    <a:pt x="1" y="12"/>
                    <a:pt x="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9642" tIns="44821" rIns="89642" bIns="44821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59" name="Freeform 57"/>
            <p:cNvSpPr>
              <a:spLocks/>
            </p:cNvSpPr>
            <p:nvPr/>
          </p:nvSpPr>
          <p:spPr bwMode="auto">
            <a:xfrm>
              <a:off x="4238626" y="3355976"/>
              <a:ext cx="25400" cy="31750"/>
            </a:xfrm>
            <a:custGeom>
              <a:avLst/>
              <a:gdLst>
                <a:gd name="T0" fmla="*/ 23 w 33"/>
                <a:gd name="T1" fmla="*/ 0 h 41"/>
                <a:gd name="T2" fmla="*/ 4 w 33"/>
                <a:gd name="T3" fmla="*/ 41 h 41"/>
                <a:gd name="T4" fmla="*/ 0 w 33"/>
                <a:gd name="T5" fmla="*/ 35 h 41"/>
                <a:gd name="T6" fmla="*/ 23 w 33"/>
                <a:gd name="T7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3" h="41">
                  <a:moveTo>
                    <a:pt x="23" y="0"/>
                  </a:moveTo>
                  <a:cubicBezTo>
                    <a:pt x="33" y="15"/>
                    <a:pt x="20" y="38"/>
                    <a:pt x="4" y="41"/>
                  </a:cubicBezTo>
                  <a:cubicBezTo>
                    <a:pt x="6" y="36"/>
                    <a:pt x="0" y="38"/>
                    <a:pt x="0" y="35"/>
                  </a:cubicBezTo>
                  <a:cubicBezTo>
                    <a:pt x="10" y="26"/>
                    <a:pt x="17" y="13"/>
                    <a:pt x="2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9642" tIns="44821" rIns="89642" bIns="44821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60" name="Freeform 58"/>
            <p:cNvSpPr>
              <a:spLocks/>
            </p:cNvSpPr>
            <p:nvPr/>
          </p:nvSpPr>
          <p:spPr bwMode="auto">
            <a:xfrm>
              <a:off x="3597276" y="3363913"/>
              <a:ext cx="15875" cy="31750"/>
            </a:xfrm>
            <a:custGeom>
              <a:avLst/>
              <a:gdLst>
                <a:gd name="T0" fmla="*/ 8 w 21"/>
                <a:gd name="T1" fmla="*/ 0 h 40"/>
                <a:gd name="T2" fmla="*/ 0 w 21"/>
                <a:gd name="T3" fmla="*/ 37 h 40"/>
                <a:gd name="T4" fmla="*/ 8 w 21"/>
                <a:gd name="T5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40">
                  <a:moveTo>
                    <a:pt x="8" y="0"/>
                  </a:moveTo>
                  <a:cubicBezTo>
                    <a:pt x="21" y="9"/>
                    <a:pt x="13" y="40"/>
                    <a:pt x="0" y="37"/>
                  </a:cubicBezTo>
                  <a:cubicBezTo>
                    <a:pt x="5" y="26"/>
                    <a:pt x="3" y="10"/>
                    <a:pt x="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9642" tIns="44821" rIns="89642" bIns="44821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61" name="Freeform 59"/>
            <p:cNvSpPr>
              <a:spLocks/>
            </p:cNvSpPr>
            <p:nvPr/>
          </p:nvSpPr>
          <p:spPr bwMode="auto">
            <a:xfrm>
              <a:off x="4251326" y="3370263"/>
              <a:ext cx="28575" cy="23813"/>
            </a:xfrm>
            <a:custGeom>
              <a:avLst/>
              <a:gdLst>
                <a:gd name="T0" fmla="*/ 27 w 36"/>
                <a:gd name="T1" fmla="*/ 0 h 31"/>
                <a:gd name="T2" fmla="*/ 0 w 36"/>
                <a:gd name="T3" fmla="*/ 31 h 31"/>
                <a:gd name="T4" fmla="*/ 27 w 36"/>
                <a:gd name="T5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6" h="31">
                  <a:moveTo>
                    <a:pt x="27" y="0"/>
                  </a:moveTo>
                  <a:cubicBezTo>
                    <a:pt x="36" y="13"/>
                    <a:pt x="13" y="27"/>
                    <a:pt x="0" y="31"/>
                  </a:cubicBezTo>
                  <a:cubicBezTo>
                    <a:pt x="3" y="15"/>
                    <a:pt x="21" y="13"/>
                    <a:pt x="2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9642" tIns="44821" rIns="89642" bIns="44821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62" name="Freeform 60"/>
            <p:cNvSpPr>
              <a:spLocks/>
            </p:cNvSpPr>
            <p:nvPr/>
          </p:nvSpPr>
          <p:spPr bwMode="auto">
            <a:xfrm>
              <a:off x="3548063" y="3373438"/>
              <a:ext cx="23813" cy="19050"/>
            </a:xfrm>
            <a:custGeom>
              <a:avLst/>
              <a:gdLst>
                <a:gd name="T0" fmla="*/ 0 w 30"/>
                <a:gd name="T1" fmla="*/ 0 h 25"/>
                <a:gd name="T2" fmla="*/ 27 w 30"/>
                <a:gd name="T3" fmla="*/ 25 h 25"/>
                <a:gd name="T4" fmla="*/ 0 w 30"/>
                <a:gd name="T5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" h="25">
                  <a:moveTo>
                    <a:pt x="0" y="0"/>
                  </a:moveTo>
                  <a:cubicBezTo>
                    <a:pt x="16" y="1"/>
                    <a:pt x="30" y="13"/>
                    <a:pt x="27" y="25"/>
                  </a:cubicBezTo>
                  <a:cubicBezTo>
                    <a:pt x="16" y="19"/>
                    <a:pt x="7" y="11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9642" tIns="44821" rIns="89642" bIns="44821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63" name="Freeform 61"/>
            <p:cNvSpPr>
              <a:spLocks/>
            </p:cNvSpPr>
            <p:nvPr/>
          </p:nvSpPr>
          <p:spPr bwMode="auto">
            <a:xfrm>
              <a:off x="3530601" y="3378201"/>
              <a:ext cx="23813" cy="19050"/>
            </a:xfrm>
            <a:custGeom>
              <a:avLst/>
              <a:gdLst>
                <a:gd name="T0" fmla="*/ 10 w 32"/>
                <a:gd name="T1" fmla="*/ 2 h 25"/>
                <a:gd name="T2" fmla="*/ 32 w 32"/>
                <a:gd name="T3" fmla="*/ 22 h 25"/>
                <a:gd name="T4" fmla="*/ 1 w 32"/>
                <a:gd name="T5" fmla="*/ 6 h 25"/>
                <a:gd name="T6" fmla="*/ 10 w 32"/>
                <a:gd name="T7" fmla="*/ 2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25">
                  <a:moveTo>
                    <a:pt x="10" y="2"/>
                  </a:moveTo>
                  <a:cubicBezTo>
                    <a:pt x="15" y="11"/>
                    <a:pt x="31" y="9"/>
                    <a:pt x="32" y="22"/>
                  </a:cubicBezTo>
                  <a:cubicBezTo>
                    <a:pt x="21" y="25"/>
                    <a:pt x="11" y="11"/>
                    <a:pt x="1" y="6"/>
                  </a:cubicBezTo>
                  <a:cubicBezTo>
                    <a:pt x="0" y="0"/>
                    <a:pt x="11" y="7"/>
                    <a:pt x="1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9642" tIns="44821" rIns="89642" bIns="44821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64" name="Freeform 62"/>
            <p:cNvSpPr>
              <a:spLocks/>
            </p:cNvSpPr>
            <p:nvPr/>
          </p:nvSpPr>
          <p:spPr bwMode="auto">
            <a:xfrm>
              <a:off x="4276726" y="3379788"/>
              <a:ext cx="20638" cy="22225"/>
            </a:xfrm>
            <a:custGeom>
              <a:avLst/>
              <a:gdLst>
                <a:gd name="T0" fmla="*/ 23 w 25"/>
                <a:gd name="T1" fmla="*/ 0 h 29"/>
                <a:gd name="T2" fmla="*/ 0 w 25"/>
                <a:gd name="T3" fmla="*/ 24 h 29"/>
                <a:gd name="T4" fmla="*/ 23 w 25"/>
                <a:gd name="T5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5" h="29">
                  <a:moveTo>
                    <a:pt x="23" y="0"/>
                  </a:moveTo>
                  <a:cubicBezTo>
                    <a:pt x="25" y="8"/>
                    <a:pt x="11" y="29"/>
                    <a:pt x="0" y="24"/>
                  </a:cubicBezTo>
                  <a:cubicBezTo>
                    <a:pt x="3" y="11"/>
                    <a:pt x="13" y="6"/>
                    <a:pt x="2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9642" tIns="44821" rIns="89642" bIns="44821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65" name="Freeform 63"/>
            <p:cNvSpPr>
              <a:spLocks/>
            </p:cNvSpPr>
            <p:nvPr/>
          </p:nvSpPr>
          <p:spPr bwMode="auto">
            <a:xfrm>
              <a:off x="3419476" y="3454401"/>
              <a:ext cx="22225" cy="19050"/>
            </a:xfrm>
            <a:custGeom>
              <a:avLst/>
              <a:gdLst>
                <a:gd name="T0" fmla="*/ 2 w 29"/>
                <a:gd name="T1" fmla="*/ 0 h 25"/>
                <a:gd name="T2" fmla="*/ 24 w 29"/>
                <a:gd name="T3" fmla="*/ 25 h 25"/>
                <a:gd name="T4" fmla="*/ 2 w 29"/>
                <a:gd name="T5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9" h="25">
                  <a:moveTo>
                    <a:pt x="2" y="0"/>
                  </a:moveTo>
                  <a:cubicBezTo>
                    <a:pt x="9" y="8"/>
                    <a:pt x="29" y="11"/>
                    <a:pt x="24" y="25"/>
                  </a:cubicBezTo>
                  <a:cubicBezTo>
                    <a:pt x="14" y="20"/>
                    <a:pt x="0" y="9"/>
                    <a:pt x="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9642" tIns="44821" rIns="89642" bIns="44821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66" name="Freeform 64"/>
            <p:cNvSpPr>
              <a:spLocks/>
            </p:cNvSpPr>
            <p:nvPr/>
          </p:nvSpPr>
          <p:spPr bwMode="auto">
            <a:xfrm>
              <a:off x="3470276" y="3459163"/>
              <a:ext cx="19050" cy="20638"/>
            </a:xfrm>
            <a:custGeom>
              <a:avLst/>
              <a:gdLst>
                <a:gd name="T0" fmla="*/ 20 w 25"/>
                <a:gd name="T1" fmla="*/ 0 h 27"/>
                <a:gd name="T2" fmla="*/ 2 w 25"/>
                <a:gd name="T3" fmla="*/ 27 h 27"/>
                <a:gd name="T4" fmla="*/ 20 w 25"/>
                <a:gd name="T5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5" h="27">
                  <a:moveTo>
                    <a:pt x="20" y="0"/>
                  </a:moveTo>
                  <a:cubicBezTo>
                    <a:pt x="25" y="5"/>
                    <a:pt x="13" y="25"/>
                    <a:pt x="2" y="27"/>
                  </a:cubicBezTo>
                  <a:cubicBezTo>
                    <a:pt x="0" y="17"/>
                    <a:pt x="12" y="6"/>
                    <a:pt x="2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9642" tIns="44821" rIns="89642" bIns="44821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67" name="Freeform 65"/>
            <p:cNvSpPr>
              <a:spLocks/>
            </p:cNvSpPr>
            <p:nvPr/>
          </p:nvSpPr>
          <p:spPr bwMode="auto">
            <a:xfrm>
              <a:off x="3306763" y="3687763"/>
              <a:ext cx="169863" cy="254000"/>
            </a:xfrm>
            <a:custGeom>
              <a:avLst/>
              <a:gdLst>
                <a:gd name="T0" fmla="*/ 183 w 218"/>
                <a:gd name="T1" fmla="*/ 51 h 326"/>
                <a:gd name="T2" fmla="*/ 199 w 218"/>
                <a:gd name="T3" fmla="*/ 39 h 326"/>
                <a:gd name="T4" fmla="*/ 183 w 218"/>
                <a:gd name="T5" fmla="*/ 84 h 326"/>
                <a:gd name="T6" fmla="*/ 94 w 218"/>
                <a:gd name="T7" fmla="*/ 149 h 326"/>
                <a:gd name="T8" fmla="*/ 187 w 218"/>
                <a:gd name="T9" fmla="*/ 237 h 326"/>
                <a:gd name="T10" fmla="*/ 177 w 218"/>
                <a:gd name="T11" fmla="*/ 266 h 326"/>
                <a:gd name="T12" fmla="*/ 168 w 218"/>
                <a:gd name="T13" fmla="*/ 277 h 326"/>
                <a:gd name="T14" fmla="*/ 15 w 218"/>
                <a:gd name="T15" fmla="*/ 250 h 326"/>
                <a:gd name="T16" fmla="*/ 5 w 218"/>
                <a:gd name="T17" fmla="*/ 248 h 326"/>
                <a:gd name="T18" fmla="*/ 24 w 218"/>
                <a:gd name="T19" fmla="*/ 209 h 326"/>
                <a:gd name="T20" fmla="*/ 40 w 218"/>
                <a:gd name="T21" fmla="*/ 219 h 326"/>
                <a:gd name="T22" fmla="*/ 32 w 218"/>
                <a:gd name="T23" fmla="*/ 240 h 326"/>
                <a:gd name="T24" fmla="*/ 162 w 218"/>
                <a:gd name="T25" fmla="*/ 206 h 326"/>
                <a:gd name="T26" fmla="*/ 67 w 218"/>
                <a:gd name="T27" fmla="*/ 149 h 326"/>
                <a:gd name="T28" fmla="*/ 80 w 218"/>
                <a:gd name="T29" fmla="*/ 53 h 326"/>
                <a:gd name="T30" fmla="*/ 183 w 218"/>
                <a:gd name="T31" fmla="*/ 51 h 3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18" h="326">
                  <a:moveTo>
                    <a:pt x="183" y="51"/>
                  </a:moveTo>
                  <a:cubicBezTo>
                    <a:pt x="192" y="51"/>
                    <a:pt x="187" y="37"/>
                    <a:pt x="199" y="39"/>
                  </a:cubicBezTo>
                  <a:cubicBezTo>
                    <a:pt x="218" y="47"/>
                    <a:pt x="201" y="92"/>
                    <a:pt x="183" y="84"/>
                  </a:cubicBezTo>
                  <a:cubicBezTo>
                    <a:pt x="155" y="0"/>
                    <a:pt x="38" y="86"/>
                    <a:pt x="94" y="149"/>
                  </a:cubicBezTo>
                  <a:cubicBezTo>
                    <a:pt x="136" y="167"/>
                    <a:pt x="193" y="183"/>
                    <a:pt x="187" y="237"/>
                  </a:cubicBezTo>
                  <a:cubicBezTo>
                    <a:pt x="183" y="247"/>
                    <a:pt x="177" y="253"/>
                    <a:pt x="177" y="266"/>
                  </a:cubicBezTo>
                  <a:cubicBezTo>
                    <a:pt x="170" y="270"/>
                    <a:pt x="169" y="271"/>
                    <a:pt x="168" y="277"/>
                  </a:cubicBezTo>
                  <a:cubicBezTo>
                    <a:pt x="131" y="326"/>
                    <a:pt x="35" y="300"/>
                    <a:pt x="15" y="250"/>
                  </a:cubicBezTo>
                  <a:cubicBezTo>
                    <a:pt x="12" y="244"/>
                    <a:pt x="7" y="253"/>
                    <a:pt x="5" y="248"/>
                  </a:cubicBezTo>
                  <a:cubicBezTo>
                    <a:pt x="0" y="231"/>
                    <a:pt x="15" y="218"/>
                    <a:pt x="24" y="209"/>
                  </a:cubicBezTo>
                  <a:cubicBezTo>
                    <a:pt x="31" y="210"/>
                    <a:pt x="37" y="213"/>
                    <a:pt x="40" y="219"/>
                  </a:cubicBezTo>
                  <a:cubicBezTo>
                    <a:pt x="39" y="230"/>
                    <a:pt x="35" y="234"/>
                    <a:pt x="32" y="240"/>
                  </a:cubicBezTo>
                  <a:cubicBezTo>
                    <a:pt x="54" y="309"/>
                    <a:pt x="184" y="291"/>
                    <a:pt x="162" y="206"/>
                  </a:cubicBezTo>
                  <a:cubicBezTo>
                    <a:pt x="141" y="175"/>
                    <a:pt x="85" y="179"/>
                    <a:pt x="67" y="149"/>
                  </a:cubicBezTo>
                  <a:cubicBezTo>
                    <a:pt x="51" y="120"/>
                    <a:pt x="65" y="70"/>
                    <a:pt x="80" y="53"/>
                  </a:cubicBezTo>
                  <a:cubicBezTo>
                    <a:pt x="103" y="27"/>
                    <a:pt x="165" y="16"/>
                    <a:pt x="183" y="5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9642" tIns="44821" rIns="89642" bIns="44821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68" name="Freeform 66"/>
            <p:cNvSpPr>
              <a:spLocks/>
            </p:cNvSpPr>
            <p:nvPr/>
          </p:nvSpPr>
          <p:spPr bwMode="auto">
            <a:xfrm>
              <a:off x="4383088" y="3709988"/>
              <a:ext cx="179388" cy="187325"/>
            </a:xfrm>
            <a:custGeom>
              <a:avLst/>
              <a:gdLst>
                <a:gd name="T0" fmla="*/ 62 w 231"/>
                <a:gd name="T1" fmla="*/ 5 h 241"/>
                <a:gd name="T2" fmla="*/ 44 w 231"/>
                <a:gd name="T3" fmla="*/ 25 h 241"/>
                <a:gd name="T4" fmla="*/ 67 w 231"/>
                <a:gd name="T5" fmla="*/ 96 h 241"/>
                <a:gd name="T6" fmla="*/ 73 w 231"/>
                <a:gd name="T7" fmla="*/ 96 h 241"/>
                <a:gd name="T8" fmla="*/ 83 w 231"/>
                <a:gd name="T9" fmla="*/ 205 h 241"/>
                <a:gd name="T10" fmla="*/ 195 w 231"/>
                <a:gd name="T11" fmla="*/ 174 h 241"/>
                <a:gd name="T12" fmla="*/ 178 w 231"/>
                <a:gd name="T13" fmla="*/ 131 h 241"/>
                <a:gd name="T14" fmla="*/ 211 w 231"/>
                <a:gd name="T15" fmla="*/ 166 h 241"/>
                <a:gd name="T16" fmla="*/ 230 w 231"/>
                <a:gd name="T17" fmla="*/ 176 h 241"/>
                <a:gd name="T18" fmla="*/ 224 w 231"/>
                <a:gd name="T19" fmla="*/ 191 h 241"/>
                <a:gd name="T20" fmla="*/ 93 w 231"/>
                <a:gd name="T21" fmla="*/ 220 h 241"/>
                <a:gd name="T22" fmla="*/ 58 w 231"/>
                <a:gd name="T23" fmla="*/ 224 h 241"/>
                <a:gd name="T24" fmla="*/ 25 w 231"/>
                <a:gd name="T25" fmla="*/ 27 h 241"/>
                <a:gd name="T26" fmla="*/ 0 w 231"/>
                <a:gd name="T27" fmla="*/ 23 h 241"/>
                <a:gd name="T28" fmla="*/ 62 w 231"/>
                <a:gd name="T29" fmla="*/ 5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31" h="241">
                  <a:moveTo>
                    <a:pt x="62" y="5"/>
                  </a:moveTo>
                  <a:cubicBezTo>
                    <a:pt x="62" y="17"/>
                    <a:pt x="51" y="19"/>
                    <a:pt x="44" y="25"/>
                  </a:cubicBezTo>
                  <a:cubicBezTo>
                    <a:pt x="52" y="47"/>
                    <a:pt x="72" y="71"/>
                    <a:pt x="67" y="96"/>
                  </a:cubicBezTo>
                  <a:cubicBezTo>
                    <a:pt x="67" y="99"/>
                    <a:pt x="69" y="95"/>
                    <a:pt x="73" y="96"/>
                  </a:cubicBezTo>
                  <a:cubicBezTo>
                    <a:pt x="80" y="136"/>
                    <a:pt x="87" y="169"/>
                    <a:pt x="83" y="205"/>
                  </a:cubicBezTo>
                  <a:cubicBezTo>
                    <a:pt x="118" y="192"/>
                    <a:pt x="151" y="178"/>
                    <a:pt x="195" y="174"/>
                  </a:cubicBezTo>
                  <a:cubicBezTo>
                    <a:pt x="190" y="160"/>
                    <a:pt x="168" y="147"/>
                    <a:pt x="178" y="131"/>
                  </a:cubicBezTo>
                  <a:cubicBezTo>
                    <a:pt x="197" y="135"/>
                    <a:pt x="199" y="156"/>
                    <a:pt x="211" y="166"/>
                  </a:cubicBezTo>
                  <a:cubicBezTo>
                    <a:pt x="223" y="164"/>
                    <a:pt x="226" y="171"/>
                    <a:pt x="230" y="176"/>
                  </a:cubicBezTo>
                  <a:cubicBezTo>
                    <a:pt x="231" y="184"/>
                    <a:pt x="225" y="185"/>
                    <a:pt x="224" y="191"/>
                  </a:cubicBezTo>
                  <a:cubicBezTo>
                    <a:pt x="181" y="192"/>
                    <a:pt x="127" y="202"/>
                    <a:pt x="93" y="220"/>
                  </a:cubicBezTo>
                  <a:cubicBezTo>
                    <a:pt x="81" y="226"/>
                    <a:pt x="72" y="241"/>
                    <a:pt x="58" y="224"/>
                  </a:cubicBezTo>
                  <a:cubicBezTo>
                    <a:pt x="76" y="159"/>
                    <a:pt x="56" y="77"/>
                    <a:pt x="25" y="27"/>
                  </a:cubicBezTo>
                  <a:cubicBezTo>
                    <a:pt x="14" y="28"/>
                    <a:pt x="8" y="30"/>
                    <a:pt x="0" y="23"/>
                  </a:cubicBezTo>
                  <a:cubicBezTo>
                    <a:pt x="9" y="0"/>
                    <a:pt x="37" y="7"/>
                    <a:pt x="62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9642" tIns="44821" rIns="89642" bIns="44821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69" name="Freeform 67"/>
            <p:cNvSpPr>
              <a:spLocks noEditPoints="1"/>
            </p:cNvSpPr>
            <p:nvPr/>
          </p:nvSpPr>
          <p:spPr bwMode="auto">
            <a:xfrm>
              <a:off x="4205288" y="3722688"/>
              <a:ext cx="160338" cy="220663"/>
            </a:xfrm>
            <a:custGeom>
              <a:avLst/>
              <a:gdLst>
                <a:gd name="T0" fmla="*/ 59 w 206"/>
                <a:gd name="T1" fmla="*/ 22 h 284"/>
                <a:gd name="T2" fmla="*/ 61 w 206"/>
                <a:gd name="T3" fmla="*/ 20 h 284"/>
                <a:gd name="T4" fmla="*/ 100 w 206"/>
                <a:gd name="T5" fmla="*/ 20 h 284"/>
                <a:gd name="T6" fmla="*/ 127 w 206"/>
                <a:gd name="T7" fmla="*/ 30 h 284"/>
                <a:gd name="T8" fmla="*/ 148 w 206"/>
                <a:gd name="T9" fmla="*/ 53 h 284"/>
                <a:gd name="T10" fmla="*/ 183 w 206"/>
                <a:gd name="T11" fmla="*/ 165 h 284"/>
                <a:gd name="T12" fmla="*/ 65 w 206"/>
                <a:gd name="T13" fmla="*/ 249 h 284"/>
                <a:gd name="T14" fmla="*/ 30 w 206"/>
                <a:gd name="T15" fmla="*/ 216 h 284"/>
                <a:gd name="T16" fmla="*/ 5 w 206"/>
                <a:gd name="T17" fmla="*/ 105 h 284"/>
                <a:gd name="T18" fmla="*/ 59 w 206"/>
                <a:gd name="T19" fmla="*/ 22 h 284"/>
                <a:gd name="T20" fmla="*/ 123 w 206"/>
                <a:gd name="T21" fmla="*/ 233 h 284"/>
                <a:gd name="T22" fmla="*/ 53 w 206"/>
                <a:gd name="T23" fmla="*/ 47 h 284"/>
                <a:gd name="T24" fmla="*/ 24 w 206"/>
                <a:gd name="T25" fmla="*/ 94 h 284"/>
                <a:gd name="T26" fmla="*/ 123 w 206"/>
                <a:gd name="T27" fmla="*/ 233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6" h="284">
                  <a:moveTo>
                    <a:pt x="59" y="22"/>
                  </a:moveTo>
                  <a:cubicBezTo>
                    <a:pt x="58" y="20"/>
                    <a:pt x="60" y="20"/>
                    <a:pt x="61" y="20"/>
                  </a:cubicBezTo>
                  <a:cubicBezTo>
                    <a:pt x="76" y="21"/>
                    <a:pt x="88" y="17"/>
                    <a:pt x="100" y="20"/>
                  </a:cubicBezTo>
                  <a:cubicBezTo>
                    <a:pt x="106" y="21"/>
                    <a:pt x="123" y="27"/>
                    <a:pt x="127" y="30"/>
                  </a:cubicBezTo>
                  <a:cubicBezTo>
                    <a:pt x="125" y="28"/>
                    <a:pt x="146" y="50"/>
                    <a:pt x="148" y="53"/>
                  </a:cubicBezTo>
                  <a:cubicBezTo>
                    <a:pt x="170" y="80"/>
                    <a:pt x="187" y="130"/>
                    <a:pt x="183" y="165"/>
                  </a:cubicBezTo>
                  <a:cubicBezTo>
                    <a:pt x="178" y="213"/>
                    <a:pt x="131" y="284"/>
                    <a:pt x="65" y="249"/>
                  </a:cubicBezTo>
                  <a:cubicBezTo>
                    <a:pt x="51" y="242"/>
                    <a:pt x="47" y="225"/>
                    <a:pt x="30" y="216"/>
                  </a:cubicBezTo>
                  <a:cubicBezTo>
                    <a:pt x="17" y="185"/>
                    <a:pt x="0" y="146"/>
                    <a:pt x="5" y="105"/>
                  </a:cubicBezTo>
                  <a:cubicBezTo>
                    <a:pt x="9" y="66"/>
                    <a:pt x="35" y="40"/>
                    <a:pt x="59" y="22"/>
                  </a:cubicBezTo>
                  <a:close/>
                  <a:moveTo>
                    <a:pt x="123" y="233"/>
                  </a:moveTo>
                  <a:cubicBezTo>
                    <a:pt x="206" y="191"/>
                    <a:pt x="149" y="0"/>
                    <a:pt x="53" y="47"/>
                  </a:cubicBezTo>
                  <a:cubicBezTo>
                    <a:pt x="41" y="65"/>
                    <a:pt x="35" y="77"/>
                    <a:pt x="24" y="94"/>
                  </a:cubicBezTo>
                  <a:cubicBezTo>
                    <a:pt x="9" y="161"/>
                    <a:pt x="53" y="268"/>
                    <a:pt x="123" y="23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9642" tIns="44821" rIns="89642" bIns="44821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70" name="Freeform 68"/>
            <p:cNvSpPr>
              <a:spLocks/>
            </p:cNvSpPr>
            <p:nvPr/>
          </p:nvSpPr>
          <p:spPr bwMode="auto">
            <a:xfrm>
              <a:off x="3519488" y="3732213"/>
              <a:ext cx="141288" cy="206375"/>
            </a:xfrm>
            <a:custGeom>
              <a:avLst/>
              <a:gdLst>
                <a:gd name="T0" fmla="*/ 162 w 181"/>
                <a:gd name="T1" fmla="*/ 20 h 266"/>
                <a:gd name="T2" fmla="*/ 129 w 181"/>
                <a:gd name="T3" fmla="*/ 47 h 266"/>
                <a:gd name="T4" fmla="*/ 36 w 181"/>
                <a:gd name="T5" fmla="*/ 173 h 266"/>
                <a:gd name="T6" fmla="*/ 102 w 181"/>
                <a:gd name="T7" fmla="*/ 239 h 266"/>
                <a:gd name="T8" fmla="*/ 181 w 181"/>
                <a:gd name="T9" fmla="*/ 215 h 266"/>
                <a:gd name="T10" fmla="*/ 106 w 181"/>
                <a:gd name="T11" fmla="*/ 260 h 266"/>
                <a:gd name="T12" fmla="*/ 84 w 181"/>
                <a:gd name="T13" fmla="*/ 248 h 266"/>
                <a:gd name="T14" fmla="*/ 15 w 181"/>
                <a:gd name="T15" fmla="*/ 169 h 266"/>
                <a:gd name="T16" fmla="*/ 144 w 181"/>
                <a:gd name="T17" fmla="*/ 37 h 266"/>
                <a:gd name="T18" fmla="*/ 162 w 181"/>
                <a:gd name="T19" fmla="*/ 20 h 2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1" h="266">
                  <a:moveTo>
                    <a:pt x="162" y="20"/>
                  </a:moveTo>
                  <a:cubicBezTo>
                    <a:pt x="172" y="53"/>
                    <a:pt x="152" y="85"/>
                    <a:pt x="129" y="47"/>
                  </a:cubicBezTo>
                  <a:cubicBezTo>
                    <a:pt x="61" y="39"/>
                    <a:pt x="17" y="121"/>
                    <a:pt x="36" y="173"/>
                  </a:cubicBezTo>
                  <a:cubicBezTo>
                    <a:pt x="46" y="201"/>
                    <a:pt x="76" y="235"/>
                    <a:pt x="102" y="239"/>
                  </a:cubicBezTo>
                  <a:cubicBezTo>
                    <a:pt x="138" y="245"/>
                    <a:pt x="152" y="221"/>
                    <a:pt x="181" y="215"/>
                  </a:cubicBezTo>
                  <a:cubicBezTo>
                    <a:pt x="180" y="243"/>
                    <a:pt x="137" y="266"/>
                    <a:pt x="106" y="260"/>
                  </a:cubicBezTo>
                  <a:cubicBezTo>
                    <a:pt x="101" y="259"/>
                    <a:pt x="92" y="252"/>
                    <a:pt x="84" y="248"/>
                  </a:cubicBezTo>
                  <a:cubicBezTo>
                    <a:pt x="59" y="235"/>
                    <a:pt x="23" y="204"/>
                    <a:pt x="15" y="169"/>
                  </a:cubicBezTo>
                  <a:cubicBezTo>
                    <a:pt x="0" y="103"/>
                    <a:pt x="63" y="0"/>
                    <a:pt x="144" y="37"/>
                  </a:cubicBezTo>
                  <a:cubicBezTo>
                    <a:pt x="145" y="27"/>
                    <a:pt x="149" y="11"/>
                    <a:pt x="162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9642" tIns="44821" rIns="89642" bIns="44821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71" name="Freeform 69"/>
            <p:cNvSpPr>
              <a:spLocks noEditPoints="1"/>
            </p:cNvSpPr>
            <p:nvPr/>
          </p:nvSpPr>
          <p:spPr bwMode="auto">
            <a:xfrm>
              <a:off x="3997326" y="3748088"/>
              <a:ext cx="144463" cy="190500"/>
            </a:xfrm>
            <a:custGeom>
              <a:avLst/>
              <a:gdLst>
                <a:gd name="T0" fmla="*/ 39 w 187"/>
                <a:gd name="T1" fmla="*/ 22 h 245"/>
                <a:gd name="T2" fmla="*/ 139 w 187"/>
                <a:gd name="T3" fmla="*/ 30 h 245"/>
                <a:gd name="T4" fmla="*/ 182 w 187"/>
                <a:gd name="T5" fmla="*/ 107 h 245"/>
                <a:gd name="T6" fmla="*/ 85 w 187"/>
                <a:gd name="T7" fmla="*/ 239 h 245"/>
                <a:gd name="T8" fmla="*/ 54 w 187"/>
                <a:gd name="T9" fmla="*/ 229 h 245"/>
                <a:gd name="T10" fmla="*/ 6 w 187"/>
                <a:gd name="T11" fmla="*/ 100 h 245"/>
                <a:gd name="T12" fmla="*/ 39 w 187"/>
                <a:gd name="T13" fmla="*/ 22 h 245"/>
                <a:gd name="T14" fmla="*/ 23 w 187"/>
                <a:gd name="T15" fmla="*/ 109 h 245"/>
                <a:gd name="T16" fmla="*/ 39 w 187"/>
                <a:gd name="T17" fmla="*/ 194 h 245"/>
                <a:gd name="T18" fmla="*/ 149 w 187"/>
                <a:gd name="T19" fmla="*/ 196 h 245"/>
                <a:gd name="T20" fmla="*/ 163 w 187"/>
                <a:gd name="T21" fmla="*/ 136 h 245"/>
                <a:gd name="T22" fmla="*/ 75 w 187"/>
                <a:gd name="T23" fmla="*/ 28 h 245"/>
                <a:gd name="T24" fmla="*/ 72 w 187"/>
                <a:gd name="T25" fmla="*/ 28 h 245"/>
                <a:gd name="T26" fmla="*/ 23 w 187"/>
                <a:gd name="T27" fmla="*/ 109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87" h="245">
                  <a:moveTo>
                    <a:pt x="39" y="22"/>
                  </a:moveTo>
                  <a:cubicBezTo>
                    <a:pt x="71" y="0"/>
                    <a:pt x="114" y="10"/>
                    <a:pt x="139" y="30"/>
                  </a:cubicBezTo>
                  <a:cubicBezTo>
                    <a:pt x="155" y="53"/>
                    <a:pt x="172" y="85"/>
                    <a:pt x="182" y="107"/>
                  </a:cubicBezTo>
                  <a:cubicBezTo>
                    <a:pt x="187" y="177"/>
                    <a:pt x="163" y="245"/>
                    <a:pt x="85" y="239"/>
                  </a:cubicBezTo>
                  <a:cubicBezTo>
                    <a:pt x="75" y="238"/>
                    <a:pt x="69" y="231"/>
                    <a:pt x="54" y="229"/>
                  </a:cubicBezTo>
                  <a:cubicBezTo>
                    <a:pt x="19" y="201"/>
                    <a:pt x="0" y="157"/>
                    <a:pt x="6" y="100"/>
                  </a:cubicBezTo>
                  <a:cubicBezTo>
                    <a:pt x="10" y="69"/>
                    <a:pt x="35" y="49"/>
                    <a:pt x="39" y="22"/>
                  </a:cubicBezTo>
                  <a:close/>
                  <a:moveTo>
                    <a:pt x="23" y="109"/>
                  </a:moveTo>
                  <a:cubicBezTo>
                    <a:pt x="25" y="137"/>
                    <a:pt x="21" y="169"/>
                    <a:pt x="39" y="194"/>
                  </a:cubicBezTo>
                  <a:cubicBezTo>
                    <a:pt x="66" y="229"/>
                    <a:pt x="123" y="231"/>
                    <a:pt x="149" y="196"/>
                  </a:cubicBezTo>
                  <a:cubicBezTo>
                    <a:pt x="160" y="181"/>
                    <a:pt x="163" y="154"/>
                    <a:pt x="163" y="136"/>
                  </a:cubicBezTo>
                  <a:cubicBezTo>
                    <a:pt x="164" y="85"/>
                    <a:pt x="129" y="30"/>
                    <a:pt x="75" y="28"/>
                  </a:cubicBezTo>
                  <a:cubicBezTo>
                    <a:pt x="75" y="27"/>
                    <a:pt x="73" y="26"/>
                    <a:pt x="72" y="28"/>
                  </a:cubicBezTo>
                  <a:cubicBezTo>
                    <a:pt x="41" y="44"/>
                    <a:pt x="31" y="80"/>
                    <a:pt x="23" y="10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9642" tIns="44821" rIns="89642" bIns="44821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72" name="Freeform 70"/>
            <p:cNvSpPr>
              <a:spLocks/>
            </p:cNvSpPr>
            <p:nvPr/>
          </p:nvSpPr>
          <p:spPr bwMode="auto">
            <a:xfrm>
              <a:off x="3752851" y="3751263"/>
              <a:ext cx="169863" cy="190500"/>
            </a:xfrm>
            <a:custGeom>
              <a:avLst/>
              <a:gdLst>
                <a:gd name="T0" fmla="*/ 56 w 219"/>
                <a:gd name="T1" fmla="*/ 14 h 245"/>
                <a:gd name="T2" fmla="*/ 35 w 219"/>
                <a:gd name="T3" fmla="*/ 28 h 245"/>
                <a:gd name="T4" fmla="*/ 49 w 219"/>
                <a:gd name="T5" fmla="*/ 107 h 245"/>
                <a:gd name="T6" fmla="*/ 167 w 219"/>
                <a:gd name="T7" fmla="*/ 113 h 245"/>
                <a:gd name="T8" fmla="*/ 173 w 219"/>
                <a:gd name="T9" fmla="*/ 32 h 245"/>
                <a:gd name="T10" fmla="*/ 157 w 219"/>
                <a:gd name="T11" fmla="*/ 22 h 245"/>
                <a:gd name="T12" fmla="*/ 207 w 219"/>
                <a:gd name="T13" fmla="*/ 20 h 245"/>
                <a:gd name="T14" fmla="*/ 192 w 219"/>
                <a:gd name="T15" fmla="*/ 32 h 245"/>
                <a:gd name="T16" fmla="*/ 198 w 219"/>
                <a:gd name="T17" fmla="*/ 225 h 245"/>
                <a:gd name="T18" fmla="*/ 217 w 219"/>
                <a:gd name="T19" fmla="*/ 227 h 245"/>
                <a:gd name="T20" fmla="*/ 217 w 219"/>
                <a:gd name="T21" fmla="*/ 243 h 245"/>
                <a:gd name="T22" fmla="*/ 165 w 219"/>
                <a:gd name="T23" fmla="*/ 237 h 245"/>
                <a:gd name="T24" fmla="*/ 182 w 219"/>
                <a:gd name="T25" fmla="*/ 229 h 245"/>
                <a:gd name="T26" fmla="*/ 165 w 219"/>
                <a:gd name="T27" fmla="*/ 132 h 245"/>
                <a:gd name="T28" fmla="*/ 47 w 219"/>
                <a:gd name="T29" fmla="*/ 130 h 245"/>
                <a:gd name="T30" fmla="*/ 45 w 219"/>
                <a:gd name="T31" fmla="*/ 233 h 245"/>
                <a:gd name="T32" fmla="*/ 4 w 219"/>
                <a:gd name="T33" fmla="*/ 233 h 245"/>
                <a:gd name="T34" fmla="*/ 18 w 219"/>
                <a:gd name="T35" fmla="*/ 216 h 245"/>
                <a:gd name="T36" fmla="*/ 16 w 219"/>
                <a:gd name="T37" fmla="*/ 204 h 245"/>
                <a:gd name="T38" fmla="*/ 16 w 219"/>
                <a:gd name="T39" fmla="*/ 32 h 245"/>
                <a:gd name="T40" fmla="*/ 0 w 219"/>
                <a:gd name="T41" fmla="*/ 32 h 245"/>
                <a:gd name="T42" fmla="*/ 56 w 219"/>
                <a:gd name="T43" fmla="*/ 14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19" h="245">
                  <a:moveTo>
                    <a:pt x="56" y="14"/>
                  </a:moveTo>
                  <a:cubicBezTo>
                    <a:pt x="56" y="26"/>
                    <a:pt x="43" y="25"/>
                    <a:pt x="35" y="28"/>
                  </a:cubicBezTo>
                  <a:cubicBezTo>
                    <a:pt x="40" y="54"/>
                    <a:pt x="44" y="81"/>
                    <a:pt x="49" y="107"/>
                  </a:cubicBezTo>
                  <a:cubicBezTo>
                    <a:pt x="82" y="125"/>
                    <a:pt x="130" y="127"/>
                    <a:pt x="167" y="113"/>
                  </a:cubicBezTo>
                  <a:cubicBezTo>
                    <a:pt x="167" y="78"/>
                    <a:pt x="176" y="57"/>
                    <a:pt x="173" y="32"/>
                  </a:cubicBezTo>
                  <a:cubicBezTo>
                    <a:pt x="172" y="25"/>
                    <a:pt x="160" y="28"/>
                    <a:pt x="157" y="22"/>
                  </a:cubicBezTo>
                  <a:cubicBezTo>
                    <a:pt x="160" y="6"/>
                    <a:pt x="198" y="15"/>
                    <a:pt x="207" y="20"/>
                  </a:cubicBezTo>
                  <a:cubicBezTo>
                    <a:pt x="210" y="25"/>
                    <a:pt x="202" y="34"/>
                    <a:pt x="192" y="32"/>
                  </a:cubicBezTo>
                  <a:cubicBezTo>
                    <a:pt x="184" y="109"/>
                    <a:pt x="175" y="158"/>
                    <a:pt x="198" y="225"/>
                  </a:cubicBezTo>
                  <a:cubicBezTo>
                    <a:pt x="205" y="228"/>
                    <a:pt x="207" y="225"/>
                    <a:pt x="217" y="227"/>
                  </a:cubicBezTo>
                  <a:cubicBezTo>
                    <a:pt x="219" y="233"/>
                    <a:pt x="219" y="238"/>
                    <a:pt x="217" y="243"/>
                  </a:cubicBezTo>
                  <a:cubicBezTo>
                    <a:pt x="201" y="245"/>
                    <a:pt x="186" y="243"/>
                    <a:pt x="165" y="237"/>
                  </a:cubicBezTo>
                  <a:cubicBezTo>
                    <a:pt x="168" y="231"/>
                    <a:pt x="174" y="229"/>
                    <a:pt x="182" y="229"/>
                  </a:cubicBezTo>
                  <a:cubicBezTo>
                    <a:pt x="172" y="202"/>
                    <a:pt x="162" y="173"/>
                    <a:pt x="165" y="132"/>
                  </a:cubicBezTo>
                  <a:cubicBezTo>
                    <a:pt x="124" y="148"/>
                    <a:pt x="85" y="138"/>
                    <a:pt x="47" y="130"/>
                  </a:cubicBezTo>
                  <a:cubicBezTo>
                    <a:pt x="54" y="168"/>
                    <a:pt x="26" y="205"/>
                    <a:pt x="45" y="233"/>
                  </a:cubicBezTo>
                  <a:cubicBezTo>
                    <a:pt x="37" y="243"/>
                    <a:pt x="12" y="244"/>
                    <a:pt x="4" y="233"/>
                  </a:cubicBezTo>
                  <a:cubicBezTo>
                    <a:pt x="4" y="223"/>
                    <a:pt x="15" y="224"/>
                    <a:pt x="18" y="216"/>
                  </a:cubicBezTo>
                  <a:cubicBezTo>
                    <a:pt x="15" y="210"/>
                    <a:pt x="19" y="208"/>
                    <a:pt x="16" y="204"/>
                  </a:cubicBezTo>
                  <a:cubicBezTo>
                    <a:pt x="32" y="157"/>
                    <a:pt x="37" y="83"/>
                    <a:pt x="16" y="32"/>
                  </a:cubicBezTo>
                  <a:cubicBezTo>
                    <a:pt x="13" y="29"/>
                    <a:pt x="8" y="34"/>
                    <a:pt x="0" y="32"/>
                  </a:cubicBezTo>
                  <a:cubicBezTo>
                    <a:pt x="8" y="18"/>
                    <a:pt x="39" y="0"/>
                    <a:pt x="56" y="1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9642" tIns="44821" rIns="89642" bIns="44821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73" name="Freeform 71"/>
            <p:cNvSpPr>
              <a:spLocks noEditPoints="1"/>
            </p:cNvSpPr>
            <p:nvPr/>
          </p:nvSpPr>
          <p:spPr bwMode="auto">
            <a:xfrm>
              <a:off x="2987676" y="1887538"/>
              <a:ext cx="1858963" cy="2263775"/>
            </a:xfrm>
            <a:custGeom>
              <a:avLst/>
              <a:gdLst>
                <a:gd name="T0" fmla="*/ 490 w 2388"/>
                <a:gd name="T1" fmla="*/ 2831 h 2907"/>
                <a:gd name="T2" fmla="*/ 37 w 2388"/>
                <a:gd name="T3" fmla="*/ 1371 h 2907"/>
                <a:gd name="T4" fmla="*/ 1195 w 2388"/>
                <a:gd name="T5" fmla="*/ 2 h 2907"/>
                <a:gd name="T6" fmla="*/ 1958 w 2388"/>
                <a:gd name="T7" fmla="*/ 2076 h 2907"/>
                <a:gd name="T8" fmla="*/ 2202 w 2388"/>
                <a:gd name="T9" fmla="*/ 1590 h 2907"/>
                <a:gd name="T10" fmla="*/ 2146 w 2388"/>
                <a:gd name="T11" fmla="*/ 527 h 2907"/>
                <a:gd name="T12" fmla="*/ 86 w 2388"/>
                <a:gd name="T13" fmla="*/ 796 h 2907"/>
                <a:gd name="T14" fmla="*/ 359 w 2388"/>
                <a:gd name="T15" fmla="*/ 1795 h 2907"/>
                <a:gd name="T16" fmla="*/ 310 w 2388"/>
                <a:gd name="T17" fmla="*/ 1464 h 2907"/>
                <a:gd name="T18" fmla="*/ 609 w 2388"/>
                <a:gd name="T19" fmla="*/ 771 h 2907"/>
                <a:gd name="T20" fmla="*/ 1135 w 2388"/>
                <a:gd name="T21" fmla="*/ 810 h 2907"/>
                <a:gd name="T22" fmla="*/ 1023 w 2388"/>
                <a:gd name="T23" fmla="*/ 734 h 2907"/>
                <a:gd name="T24" fmla="*/ 1284 w 2388"/>
                <a:gd name="T25" fmla="*/ 237 h 2907"/>
                <a:gd name="T26" fmla="*/ 1604 w 2388"/>
                <a:gd name="T27" fmla="*/ 998 h 2907"/>
                <a:gd name="T28" fmla="*/ 1739 w 2388"/>
                <a:gd name="T29" fmla="*/ 1441 h 2907"/>
                <a:gd name="T30" fmla="*/ 1881 w 2388"/>
                <a:gd name="T31" fmla="*/ 1927 h 2907"/>
                <a:gd name="T32" fmla="*/ 1807 w 2388"/>
                <a:gd name="T33" fmla="*/ 1671 h 2907"/>
                <a:gd name="T34" fmla="*/ 1960 w 2388"/>
                <a:gd name="T35" fmla="*/ 1840 h 2907"/>
                <a:gd name="T36" fmla="*/ 1389 w 2388"/>
                <a:gd name="T37" fmla="*/ 413 h 2907"/>
                <a:gd name="T38" fmla="*/ 1160 w 2388"/>
                <a:gd name="T39" fmla="*/ 233 h 2907"/>
                <a:gd name="T40" fmla="*/ 1064 w 2388"/>
                <a:gd name="T41" fmla="*/ 291 h 2907"/>
                <a:gd name="T42" fmla="*/ 1406 w 2388"/>
                <a:gd name="T43" fmla="*/ 345 h 2907"/>
                <a:gd name="T44" fmla="*/ 380 w 2388"/>
                <a:gd name="T45" fmla="*/ 752 h 2907"/>
                <a:gd name="T46" fmla="*/ 225 w 2388"/>
                <a:gd name="T47" fmla="*/ 1286 h 2907"/>
                <a:gd name="T48" fmla="*/ 463 w 2388"/>
                <a:gd name="T49" fmla="*/ 1406 h 2907"/>
                <a:gd name="T50" fmla="*/ 510 w 2388"/>
                <a:gd name="T51" fmla="*/ 1232 h 2907"/>
                <a:gd name="T52" fmla="*/ 537 w 2388"/>
                <a:gd name="T53" fmla="*/ 1085 h 2907"/>
                <a:gd name="T54" fmla="*/ 715 w 2388"/>
                <a:gd name="T55" fmla="*/ 1340 h 2907"/>
                <a:gd name="T56" fmla="*/ 597 w 2388"/>
                <a:gd name="T57" fmla="*/ 790 h 2907"/>
                <a:gd name="T58" fmla="*/ 1234 w 2388"/>
                <a:gd name="T59" fmla="*/ 802 h 2907"/>
                <a:gd name="T60" fmla="*/ 1342 w 2388"/>
                <a:gd name="T61" fmla="*/ 831 h 2907"/>
                <a:gd name="T62" fmla="*/ 1286 w 2388"/>
                <a:gd name="T63" fmla="*/ 920 h 2907"/>
                <a:gd name="T64" fmla="*/ 1306 w 2388"/>
                <a:gd name="T65" fmla="*/ 860 h 2907"/>
                <a:gd name="T66" fmla="*/ 1081 w 2388"/>
                <a:gd name="T67" fmla="*/ 1201 h 2907"/>
                <a:gd name="T68" fmla="*/ 1470 w 2388"/>
                <a:gd name="T69" fmla="*/ 916 h 2907"/>
                <a:gd name="T70" fmla="*/ 957 w 2388"/>
                <a:gd name="T71" fmla="*/ 1034 h 2907"/>
                <a:gd name="T72" fmla="*/ 539 w 2388"/>
                <a:gd name="T73" fmla="*/ 1143 h 2907"/>
                <a:gd name="T74" fmla="*/ 531 w 2388"/>
                <a:gd name="T75" fmla="*/ 1151 h 2907"/>
                <a:gd name="T76" fmla="*/ 674 w 2388"/>
                <a:gd name="T77" fmla="*/ 1414 h 2907"/>
                <a:gd name="T78" fmla="*/ 1085 w 2388"/>
                <a:gd name="T79" fmla="*/ 1255 h 2907"/>
                <a:gd name="T80" fmla="*/ 1658 w 2388"/>
                <a:gd name="T81" fmla="*/ 1356 h 2907"/>
                <a:gd name="T82" fmla="*/ 769 w 2388"/>
                <a:gd name="T83" fmla="*/ 1344 h 2907"/>
                <a:gd name="T84" fmla="*/ 1648 w 2388"/>
                <a:gd name="T85" fmla="*/ 1710 h 2907"/>
                <a:gd name="T86" fmla="*/ 822 w 2388"/>
                <a:gd name="T87" fmla="*/ 1369 h 2907"/>
                <a:gd name="T88" fmla="*/ 798 w 2388"/>
                <a:gd name="T89" fmla="*/ 1418 h 2907"/>
                <a:gd name="T90" fmla="*/ 581 w 2388"/>
                <a:gd name="T91" fmla="*/ 1588 h 2907"/>
                <a:gd name="T92" fmla="*/ 678 w 2388"/>
                <a:gd name="T93" fmla="*/ 1611 h 2907"/>
                <a:gd name="T94" fmla="*/ 467 w 2388"/>
                <a:gd name="T95" fmla="*/ 1656 h 2907"/>
                <a:gd name="T96" fmla="*/ 645 w 2388"/>
                <a:gd name="T97" fmla="*/ 1822 h 2907"/>
                <a:gd name="T98" fmla="*/ 640 w 2388"/>
                <a:gd name="T99" fmla="*/ 1782 h 2907"/>
                <a:gd name="T100" fmla="*/ 1832 w 2388"/>
                <a:gd name="T101" fmla="*/ 1708 h 2907"/>
                <a:gd name="T102" fmla="*/ 487 w 2388"/>
                <a:gd name="T103" fmla="*/ 1737 h 2907"/>
                <a:gd name="T104" fmla="*/ 942 w 2388"/>
                <a:gd name="T105" fmla="*/ 1768 h 2907"/>
                <a:gd name="T106" fmla="*/ 913 w 2388"/>
                <a:gd name="T107" fmla="*/ 1840 h 2907"/>
                <a:gd name="T108" fmla="*/ 1058 w 2388"/>
                <a:gd name="T109" fmla="*/ 1774 h 2907"/>
                <a:gd name="T110" fmla="*/ 982 w 2388"/>
                <a:gd name="T111" fmla="*/ 2183 h 2907"/>
                <a:gd name="T112" fmla="*/ 1457 w 2388"/>
                <a:gd name="T113" fmla="*/ 2303 h 2907"/>
                <a:gd name="T114" fmla="*/ 471 w 2388"/>
                <a:gd name="T115" fmla="*/ 2200 h 2907"/>
                <a:gd name="T116" fmla="*/ 680 w 2388"/>
                <a:gd name="T117" fmla="*/ 2750 h 2907"/>
                <a:gd name="T118" fmla="*/ 461 w 2388"/>
                <a:gd name="T119" fmla="*/ 2806 h 2907"/>
                <a:gd name="T120" fmla="*/ 2125 w 2388"/>
                <a:gd name="T121" fmla="*/ 2705 h 2907"/>
                <a:gd name="T122" fmla="*/ 115 w 2388"/>
                <a:gd name="T123" fmla="*/ 2622 h 29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388" h="2907">
                  <a:moveTo>
                    <a:pt x="1958" y="2076"/>
                  </a:moveTo>
                  <a:cubicBezTo>
                    <a:pt x="2008" y="2088"/>
                    <a:pt x="2018" y="2168"/>
                    <a:pt x="1972" y="2192"/>
                  </a:cubicBezTo>
                  <a:cubicBezTo>
                    <a:pt x="1987" y="2249"/>
                    <a:pt x="2016" y="2295"/>
                    <a:pt x="2041" y="2353"/>
                  </a:cubicBezTo>
                  <a:cubicBezTo>
                    <a:pt x="2072" y="2428"/>
                    <a:pt x="2103" y="2505"/>
                    <a:pt x="2134" y="2583"/>
                  </a:cubicBezTo>
                  <a:cubicBezTo>
                    <a:pt x="2202" y="2576"/>
                    <a:pt x="2235" y="2655"/>
                    <a:pt x="2187" y="2690"/>
                  </a:cubicBezTo>
                  <a:cubicBezTo>
                    <a:pt x="2166" y="2694"/>
                    <a:pt x="2154" y="2712"/>
                    <a:pt x="2136" y="2721"/>
                  </a:cubicBezTo>
                  <a:cubicBezTo>
                    <a:pt x="2094" y="2742"/>
                    <a:pt x="2046" y="2753"/>
                    <a:pt x="2001" y="2769"/>
                  </a:cubicBezTo>
                  <a:cubicBezTo>
                    <a:pt x="1974" y="2778"/>
                    <a:pt x="1947" y="2792"/>
                    <a:pt x="1919" y="2800"/>
                  </a:cubicBezTo>
                  <a:cubicBezTo>
                    <a:pt x="1879" y="2810"/>
                    <a:pt x="1838" y="2819"/>
                    <a:pt x="1797" y="2829"/>
                  </a:cubicBezTo>
                  <a:cubicBezTo>
                    <a:pt x="1709" y="2849"/>
                    <a:pt x="1608" y="2874"/>
                    <a:pt x="1499" y="2885"/>
                  </a:cubicBezTo>
                  <a:cubicBezTo>
                    <a:pt x="1471" y="2887"/>
                    <a:pt x="1443" y="2893"/>
                    <a:pt x="1416" y="2895"/>
                  </a:cubicBezTo>
                  <a:cubicBezTo>
                    <a:pt x="1250" y="2907"/>
                    <a:pt x="1097" y="2897"/>
                    <a:pt x="918" y="2889"/>
                  </a:cubicBezTo>
                  <a:cubicBezTo>
                    <a:pt x="857" y="2886"/>
                    <a:pt x="797" y="2880"/>
                    <a:pt x="740" y="2872"/>
                  </a:cubicBezTo>
                  <a:cubicBezTo>
                    <a:pt x="682" y="2865"/>
                    <a:pt x="627" y="2849"/>
                    <a:pt x="570" y="2843"/>
                  </a:cubicBezTo>
                  <a:cubicBezTo>
                    <a:pt x="550" y="2841"/>
                    <a:pt x="538" y="2836"/>
                    <a:pt x="523" y="2833"/>
                  </a:cubicBezTo>
                  <a:cubicBezTo>
                    <a:pt x="512" y="2830"/>
                    <a:pt x="501" y="2833"/>
                    <a:pt x="490" y="2831"/>
                  </a:cubicBezTo>
                  <a:cubicBezTo>
                    <a:pt x="465" y="2826"/>
                    <a:pt x="442" y="2813"/>
                    <a:pt x="419" y="2810"/>
                  </a:cubicBezTo>
                  <a:cubicBezTo>
                    <a:pt x="354" y="2802"/>
                    <a:pt x="298" y="2777"/>
                    <a:pt x="233" y="2756"/>
                  </a:cubicBezTo>
                  <a:cubicBezTo>
                    <a:pt x="203" y="2747"/>
                    <a:pt x="172" y="2731"/>
                    <a:pt x="146" y="2715"/>
                  </a:cubicBezTo>
                  <a:cubicBezTo>
                    <a:pt x="129" y="2704"/>
                    <a:pt x="115" y="2697"/>
                    <a:pt x="101" y="2684"/>
                  </a:cubicBezTo>
                  <a:cubicBezTo>
                    <a:pt x="98" y="2672"/>
                    <a:pt x="86" y="2660"/>
                    <a:pt x="86" y="2649"/>
                  </a:cubicBezTo>
                  <a:cubicBezTo>
                    <a:pt x="86" y="2612"/>
                    <a:pt x="114" y="2589"/>
                    <a:pt x="161" y="2593"/>
                  </a:cubicBezTo>
                  <a:cubicBezTo>
                    <a:pt x="237" y="2455"/>
                    <a:pt x="312" y="2309"/>
                    <a:pt x="376" y="2152"/>
                  </a:cubicBezTo>
                  <a:cubicBezTo>
                    <a:pt x="361" y="2117"/>
                    <a:pt x="375" y="2066"/>
                    <a:pt x="413" y="2059"/>
                  </a:cubicBezTo>
                  <a:cubicBezTo>
                    <a:pt x="387" y="2037"/>
                    <a:pt x="367" y="2013"/>
                    <a:pt x="341" y="1987"/>
                  </a:cubicBezTo>
                  <a:cubicBezTo>
                    <a:pt x="310" y="1957"/>
                    <a:pt x="279" y="1924"/>
                    <a:pt x="254" y="1886"/>
                  </a:cubicBezTo>
                  <a:cubicBezTo>
                    <a:pt x="224" y="1841"/>
                    <a:pt x="197" y="1795"/>
                    <a:pt x="171" y="1749"/>
                  </a:cubicBezTo>
                  <a:cubicBezTo>
                    <a:pt x="159" y="1728"/>
                    <a:pt x="151" y="1706"/>
                    <a:pt x="138" y="1683"/>
                  </a:cubicBezTo>
                  <a:cubicBezTo>
                    <a:pt x="131" y="1670"/>
                    <a:pt x="127" y="1646"/>
                    <a:pt x="117" y="1627"/>
                  </a:cubicBezTo>
                  <a:cubicBezTo>
                    <a:pt x="111" y="1615"/>
                    <a:pt x="101" y="1599"/>
                    <a:pt x="92" y="1582"/>
                  </a:cubicBezTo>
                  <a:cubicBezTo>
                    <a:pt x="80" y="1554"/>
                    <a:pt x="73" y="1525"/>
                    <a:pt x="63" y="1495"/>
                  </a:cubicBezTo>
                  <a:cubicBezTo>
                    <a:pt x="51" y="1454"/>
                    <a:pt x="42" y="1417"/>
                    <a:pt x="37" y="1371"/>
                  </a:cubicBezTo>
                  <a:cubicBezTo>
                    <a:pt x="31" y="1321"/>
                    <a:pt x="20" y="1274"/>
                    <a:pt x="12" y="1226"/>
                  </a:cubicBezTo>
                  <a:cubicBezTo>
                    <a:pt x="0" y="1160"/>
                    <a:pt x="12" y="1091"/>
                    <a:pt x="18" y="1034"/>
                  </a:cubicBezTo>
                  <a:cubicBezTo>
                    <a:pt x="21" y="1000"/>
                    <a:pt x="29" y="971"/>
                    <a:pt x="32" y="947"/>
                  </a:cubicBezTo>
                  <a:cubicBezTo>
                    <a:pt x="36" y="920"/>
                    <a:pt x="45" y="889"/>
                    <a:pt x="51" y="862"/>
                  </a:cubicBezTo>
                  <a:cubicBezTo>
                    <a:pt x="54" y="847"/>
                    <a:pt x="53" y="832"/>
                    <a:pt x="57" y="821"/>
                  </a:cubicBezTo>
                  <a:cubicBezTo>
                    <a:pt x="60" y="813"/>
                    <a:pt x="67" y="807"/>
                    <a:pt x="70" y="800"/>
                  </a:cubicBezTo>
                  <a:cubicBezTo>
                    <a:pt x="86" y="755"/>
                    <a:pt x="99" y="713"/>
                    <a:pt x="117" y="674"/>
                  </a:cubicBezTo>
                  <a:cubicBezTo>
                    <a:pt x="151" y="599"/>
                    <a:pt x="202" y="526"/>
                    <a:pt x="254" y="463"/>
                  </a:cubicBezTo>
                  <a:cubicBezTo>
                    <a:pt x="267" y="447"/>
                    <a:pt x="279" y="432"/>
                    <a:pt x="293" y="415"/>
                  </a:cubicBezTo>
                  <a:cubicBezTo>
                    <a:pt x="306" y="401"/>
                    <a:pt x="320" y="383"/>
                    <a:pt x="328" y="364"/>
                  </a:cubicBezTo>
                  <a:cubicBezTo>
                    <a:pt x="333" y="358"/>
                    <a:pt x="333" y="370"/>
                    <a:pt x="339" y="364"/>
                  </a:cubicBezTo>
                  <a:cubicBezTo>
                    <a:pt x="386" y="308"/>
                    <a:pt x="444" y="265"/>
                    <a:pt x="502" y="219"/>
                  </a:cubicBezTo>
                  <a:cubicBezTo>
                    <a:pt x="513" y="210"/>
                    <a:pt x="520" y="196"/>
                    <a:pt x="531" y="188"/>
                  </a:cubicBezTo>
                  <a:cubicBezTo>
                    <a:pt x="573" y="155"/>
                    <a:pt x="628" y="133"/>
                    <a:pt x="684" y="107"/>
                  </a:cubicBezTo>
                  <a:cubicBezTo>
                    <a:pt x="776" y="65"/>
                    <a:pt x="887" y="39"/>
                    <a:pt x="1002" y="20"/>
                  </a:cubicBezTo>
                  <a:cubicBezTo>
                    <a:pt x="1069" y="9"/>
                    <a:pt x="1136" y="5"/>
                    <a:pt x="1195" y="2"/>
                  </a:cubicBezTo>
                  <a:cubicBezTo>
                    <a:pt x="1224" y="0"/>
                    <a:pt x="1263" y="0"/>
                    <a:pt x="1292" y="4"/>
                  </a:cubicBezTo>
                  <a:cubicBezTo>
                    <a:pt x="1309" y="6"/>
                    <a:pt x="1324" y="13"/>
                    <a:pt x="1342" y="16"/>
                  </a:cubicBezTo>
                  <a:cubicBezTo>
                    <a:pt x="1395" y="24"/>
                    <a:pt x="1440" y="29"/>
                    <a:pt x="1484" y="41"/>
                  </a:cubicBezTo>
                  <a:cubicBezTo>
                    <a:pt x="1532" y="53"/>
                    <a:pt x="1576" y="73"/>
                    <a:pt x="1627" y="93"/>
                  </a:cubicBezTo>
                  <a:cubicBezTo>
                    <a:pt x="1696" y="119"/>
                    <a:pt x="1763" y="152"/>
                    <a:pt x="1823" y="190"/>
                  </a:cubicBezTo>
                  <a:cubicBezTo>
                    <a:pt x="1885" y="214"/>
                    <a:pt x="1936" y="264"/>
                    <a:pt x="1985" y="306"/>
                  </a:cubicBezTo>
                  <a:cubicBezTo>
                    <a:pt x="2012" y="329"/>
                    <a:pt x="2030" y="347"/>
                    <a:pt x="2055" y="372"/>
                  </a:cubicBezTo>
                  <a:cubicBezTo>
                    <a:pt x="2110" y="427"/>
                    <a:pt x="2160" y="500"/>
                    <a:pt x="2204" y="566"/>
                  </a:cubicBezTo>
                  <a:cubicBezTo>
                    <a:pt x="2285" y="724"/>
                    <a:pt x="2359" y="911"/>
                    <a:pt x="2378" y="1112"/>
                  </a:cubicBezTo>
                  <a:cubicBezTo>
                    <a:pt x="2388" y="1225"/>
                    <a:pt x="2365" y="1326"/>
                    <a:pt x="2363" y="1435"/>
                  </a:cubicBezTo>
                  <a:cubicBezTo>
                    <a:pt x="2354" y="1447"/>
                    <a:pt x="2352" y="1456"/>
                    <a:pt x="2355" y="1474"/>
                  </a:cubicBezTo>
                  <a:cubicBezTo>
                    <a:pt x="2327" y="1539"/>
                    <a:pt x="2310" y="1605"/>
                    <a:pt x="2280" y="1664"/>
                  </a:cubicBezTo>
                  <a:cubicBezTo>
                    <a:pt x="2251" y="1724"/>
                    <a:pt x="2216" y="1777"/>
                    <a:pt x="2185" y="1834"/>
                  </a:cubicBezTo>
                  <a:cubicBezTo>
                    <a:pt x="2158" y="1862"/>
                    <a:pt x="2140" y="1897"/>
                    <a:pt x="2113" y="1925"/>
                  </a:cubicBezTo>
                  <a:cubicBezTo>
                    <a:pt x="2086" y="1953"/>
                    <a:pt x="2057" y="1978"/>
                    <a:pt x="2034" y="2010"/>
                  </a:cubicBezTo>
                  <a:cubicBezTo>
                    <a:pt x="2003" y="2026"/>
                    <a:pt x="1987" y="2058"/>
                    <a:pt x="1958" y="2076"/>
                  </a:cubicBezTo>
                  <a:close/>
                  <a:moveTo>
                    <a:pt x="1643" y="1780"/>
                  </a:moveTo>
                  <a:cubicBezTo>
                    <a:pt x="1619" y="1826"/>
                    <a:pt x="1564" y="1761"/>
                    <a:pt x="1526" y="1762"/>
                  </a:cubicBezTo>
                  <a:cubicBezTo>
                    <a:pt x="1535" y="1780"/>
                    <a:pt x="1556" y="1792"/>
                    <a:pt x="1550" y="1813"/>
                  </a:cubicBezTo>
                  <a:cubicBezTo>
                    <a:pt x="1546" y="1830"/>
                    <a:pt x="1526" y="1837"/>
                    <a:pt x="1509" y="1846"/>
                  </a:cubicBezTo>
                  <a:cubicBezTo>
                    <a:pt x="1515" y="1887"/>
                    <a:pt x="1537" y="1914"/>
                    <a:pt x="1563" y="1933"/>
                  </a:cubicBezTo>
                  <a:cubicBezTo>
                    <a:pt x="1636" y="1987"/>
                    <a:pt x="1739" y="1995"/>
                    <a:pt x="1805" y="2049"/>
                  </a:cubicBezTo>
                  <a:cubicBezTo>
                    <a:pt x="1806" y="2056"/>
                    <a:pt x="1808" y="2061"/>
                    <a:pt x="1811" y="2066"/>
                  </a:cubicBezTo>
                  <a:cubicBezTo>
                    <a:pt x="1868" y="2029"/>
                    <a:pt x="1925" y="1992"/>
                    <a:pt x="1962" y="1935"/>
                  </a:cubicBezTo>
                  <a:cubicBezTo>
                    <a:pt x="2035" y="1855"/>
                    <a:pt x="2097" y="1763"/>
                    <a:pt x="2144" y="1656"/>
                  </a:cubicBezTo>
                  <a:cubicBezTo>
                    <a:pt x="2152" y="1658"/>
                    <a:pt x="2148" y="1648"/>
                    <a:pt x="2154" y="1648"/>
                  </a:cubicBezTo>
                  <a:cubicBezTo>
                    <a:pt x="2181" y="1588"/>
                    <a:pt x="2220" y="1529"/>
                    <a:pt x="2239" y="1460"/>
                  </a:cubicBezTo>
                  <a:cubicBezTo>
                    <a:pt x="2250" y="1420"/>
                    <a:pt x="2249" y="1379"/>
                    <a:pt x="2268" y="1342"/>
                  </a:cubicBezTo>
                  <a:cubicBezTo>
                    <a:pt x="2278" y="1404"/>
                    <a:pt x="2252" y="1449"/>
                    <a:pt x="2239" y="1497"/>
                  </a:cubicBezTo>
                  <a:cubicBezTo>
                    <a:pt x="2234" y="1515"/>
                    <a:pt x="2229" y="1522"/>
                    <a:pt x="2225" y="1534"/>
                  </a:cubicBezTo>
                  <a:cubicBezTo>
                    <a:pt x="2223" y="1538"/>
                    <a:pt x="2226" y="1542"/>
                    <a:pt x="2225" y="1546"/>
                  </a:cubicBezTo>
                  <a:cubicBezTo>
                    <a:pt x="2220" y="1561"/>
                    <a:pt x="2209" y="1576"/>
                    <a:pt x="2202" y="1590"/>
                  </a:cubicBezTo>
                  <a:cubicBezTo>
                    <a:pt x="2186" y="1619"/>
                    <a:pt x="2172" y="1644"/>
                    <a:pt x="2156" y="1673"/>
                  </a:cubicBezTo>
                  <a:cubicBezTo>
                    <a:pt x="2147" y="1689"/>
                    <a:pt x="2139" y="1707"/>
                    <a:pt x="2134" y="1724"/>
                  </a:cubicBezTo>
                  <a:cubicBezTo>
                    <a:pt x="2118" y="1738"/>
                    <a:pt x="2110" y="1760"/>
                    <a:pt x="2101" y="1780"/>
                  </a:cubicBezTo>
                  <a:cubicBezTo>
                    <a:pt x="2037" y="1863"/>
                    <a:pt x="1992" y="1953"/>
                    <a:pt x="1906" y="2014"/>
                  </a:cubicBezTo>
                  <a:cubicBezTo>
                    <a:pt x="1853" y="2073"/>
                    <a:pt x="1771" y="2102"/>
                    <a:pt x="1708" y="2150"/>
                  </a:cubicBezTo>
                  <a:cubicBezTo>
                    <a:pt x="1785" y="2132"/>
                    <a:pt x="1865" y="2112"/>
                    <a:pt x="1929" y="2086"/>
                  </a:cubicBezTo>
                  <a:cubicBezTo>
                    <a:pt x="1938" y="2051"/>
                    <a:pt x="1977" y="2045"/>
                    <a:pt x="1991" y="2014"/>
                  </a:cubicBezTo>
                  <a:cubicBezTo>
                    <a:pt x="2077" y="1943"/>
                    <a:pt x="2150" y="1859"/>
                    <a:pt x="2204" y="1755"/>
                  </a:cubicBezTo>
                  <a:cubicBezTo>
                    <a:pt x="2211" y="1758"/>
                    <a:pt x="2205" y="1749"/>
                    <a:pt x="2212" y="1751"/>
                  </a:cubicBezTo>
                  <a:cubicBezTo>
                    <a:pt x="2236" y="1701"/>
                    <a:pt x="2272" y="1643"/>
                    <a:pt x="2293" y="1590"/>
                  </a:cubicBezTo>
                  <a:cubicBezTo>
                    <a:pt x="2303" y="1534"/>
                    <a:pt x="2328" y="1483"/>
                    <a:pt x="2334" y="1420"/>
                  </a:cubicBezTo>
                  <a:cubicBezTo>
                    <a:pt x="2346" y="1369"/>
                    <a:pt x="2357" y="1313"/>
                    <a:pt x="2361" y="1259"/>
                  </a:cubicBezTo>
                  <a:cubicBezTo>
                    <a:pt x="2376" y="1087"/>
                    <a:pt x="2334" y="918"/>
                    <a:pt x="2280" y="775"/>
                  </a:cubicBezTo>
                  <a:cubicBezTo>
                    <a:pt x="2277" y="767"/>
                    <a:pt x="2271" y="759"/>
                    <a:pt x="2268" y="750"/>
                  </a:cubicBezTo>
                  <a:cubicBezTo>
                    <a:pt x="2257" y="719"/>
                    <a:pt x="2246" y="687"/>
                    <a:pt x="2229" y="661"/>
                  </a:cubicBezTo>
                  <a:cubicBezTo>
                    <a:pt x="2213" y="609"/>
                    <a:pt x="2176" y="570"/>
                    <a:pt x="2146" y="527"/>
                  </a:cubicBezTo>
                  <a:cubicBezTo>
                    <a:pt x="2124" y="495"/>
                    <a:pt x="2106" y="458"/>
                    <a:pt x="2082" y="428"/>
                  </a:cubicBezTo>
                  <a:cubicBezTo>
                    <a:pt x="2072" y="415"/>
                    <a:pt x="2058" y="404"/>
                    <a:pt x="2047" y="390"/>
                  </a:cubicBezTo>
                  <a:cubicBezTo>
                    <a:pt x="2017" y="355"/>
                    <a:pt x="1987" y="332"/>
                    <a:pt x="1952" y="304"/>
                  </a:cubicBezTo>
                  <a:cubicBezTo>
                    <a:pt x="1932" y="288"/>
                    <a:pt x="1914" y="269"/>
                    <a:pt x="1894" y="254"/>
                  </a:cubicBezTo>
                  <a:cubicBezTo>
                    <a:pt x="1775" y="167"/>
                    <a:pt x="1633" y="115"/>
                    <a:pt x="1486" y="58"/>
                  </a:cubicBezTo>
                  <a:cubicBezTo>
                    <a:pt x="1480" y="56"/>
                    <a:pt x="1479" y="61"/>
                    <a:pt x="1472" y="60"/>
                  </a:cubicBezTo>
                  <a:cubicBezTo>
                    <a:pt x="1445" y="43"/>
                    <a:pt x="1413" y="48"/>
                    <a:pt x="1383" y="43"/>
                  </a:cubicBezTo>
                  <a:cubicBezTo>
                    <a:pt x="1348" y="37"/>
                    <a:pt x="1314" y="23"/>
                    <a:pt x="1280" y="18"/>
                  </a:cubicBezTo>
                  <a:cubicBezTo>
                    <a:pt x="1187" y="4"/>
                    <a:pt x="1093" y="31"/>
                    <a:pt x="1000" y="35"/>
                  </a:cubicBezTo>
                  <a:cubicBezTo>
                    <a:pt x="997" y="35"/>
                    <a:pt x="999" y="40"/>
                    <a:pt x="994" y="39"/>
                  </a:cubicBezTo>
                  <a:cubicBezTo>
                    <a:pt x="870" y="60"/>
                    <a:pt x="764" y="90"/>
                    <a:pt x="663" y="132"/>
                  </a:cubicBezTo>
                  <a:cubicBezTo>
                    <a:pt x="638" y="160"/>
                    <a:pt x="592" y="167"/>
                    <a:pt x="562" y="190"/>
                  </a:cubicBezTo>
                  <a:cubicBezTo>
                    <a:pt x="500" y="243"/>
                    <a:pt x="430" y="289"/>
                    <a:pt x="378" y="351"/>
                  </a:cubicBezTo>
                  <a:cubicBezTo>
                    <a:pt x="273" y="449"/>
                    <a:pt x="176" y="575"/>
                    <a:pt x="117" y="715"/>
                  </a:cubicBezTo>
                  <a:cubicBezTo>
                    <a:pt x="112" y="727"/>
                    <a:pt x="111" y="742"/>
                    <a:pt x="107" y="754"/>
                  </a:cubicBezTo>
                  <a:cubicBezTo>
                    <a:pt x="102" y="769"/>
                    <a:pt x="92" y="782"/>
                    <a:pt x="86" y="796"/>
                  </a:cubicBezTo>
                  <a:cubicBezTo>
                    <a:pt x="72" y="835"/>
                    <a:pt x="63" y="893"/>
                    <a:pt x="53" y="947"/>
                  </a:cubicBezTo>
                  <a:cubicBezTo>
                    <a:pt x="47" y="979"/>
                    <a:pt x="38" y="1016"/>
                    <a:pt x="37" y="1050"/>
                  </a:cubicBezTo>
                  <a:cubicBezTo>
                    <a:pt x="36" y="1060"/>
                    <a:pt x="39" y="1071"/>
                    <a:pt x="39" y="1081"/>
                  </a:cubicBezTo>
                  <a:cubicBezTo>
                    <a:pt x="38" y="1087"/>
                    <a:pt x="33" y="1093"/>
                    <a:pt x="32" y="1100"/>
                  </a:cubicBezTo>
                  <a:cubicBezTo>
                    <a:pt x="27" y="1142"/>
                    <a:pt x="40" y="1182"/>
                    <a:pt x="41" y="1222"/>
                  </a:cubicBezTo>
                  <a:cubicBezTo>
                    <a:pt x="44" y="1489"/>
                    <a:pt x="162" y="1721"/>
                    <a:pt x="295" y="1906"/>
                  </a:cubicBezTo>
                  <a:cubicBezTo>
                    <a:pt x="297" y="1911"/>
                    <a:pt x="299" y="1914"/>
                    <a:pt x="299" y="1921"/>
                  </a:cubicBezTo>
                  <a:cubicBezTo>
                    <a:pt x="308" y="1928"/>
                    <a:pt x="315" y="1936"/>
                    <a:pt x="320" y="1948"/>
                  </a:cubicBezTo>
                  <a:cubicBezTo>
                    <a:pt x="335" y="1956"/>
                    <a:pt x="343" y="1972"/>
                    <a:pt x="357" y="1981"/>
                  </a:cubicBezTo>
                  <a:cubicBezTo>
                    <a:pt x="379" y="2019"/>
                    <a:pt x="422" y="2036"/>
                    <a:pt x="448" y="2070"/>
                  </a:cubicBezTo>
                  <a:cubicBezTo>
                    <a:pt x="505" y="2086"/>
                    <a:pt x="557" y="2115"/>
                    <a:pt x="614" y="2119"/>
                  </a:cubicBezTo>
                  <a:cubicBezTo>
                    <a:pt x="458" y="2000"/>
                    <a:pt x="336" y="1837"/>
                    <a:pt x="248" y="1658"/>
                  </a:cubicBezTo>
                  <a:cubicBezTo>
                    <a:pt x="286" y="1713"/>
                    <a:pt x="319" y="1771"/>
                    <a:pt x="361" y="1824"/>
                  </a:cubicBezTo>
                  <a:cubicBezTo>
                    <a:pt x="397" y="1868"/>
                    <a:pt x="430" y="1913"/>
                    <a:pt x="467" y="1956"/>
                  </a:cubicBezTo>
                  <a:cubicBezTo>
                    <a:pt x="475" y="1954"/>
                    <a:pt x="478" y="1938"/>
                    <a:pt x="487" y="1944"/>
                  </a:cubicBezTo>
                  <a:cubicBezTo>
                    <a:pt x="454" y="1890"/>
                    <a:pt x="394" y="1853"/>
                    <a:pt x="359" y="1795"/>
                  </a:cubicBezTo>
                  <a:cubicBezTo>
                    <a:pt x="372" y="1754"/>
                    <a:pt x="359" y="1718"/>
                    <a:pt x="372" y="1683"/>
                  </a:cubicBezTo>
                  <a:cubicBezTo>
                    <a:pt x="398" y="1683"/>
                    <a:pt x="422" y="1703"/>
                    <a:pt x="452" y="1706"/>
                  </a:cubicBezTo>
                  <a:cubicBezTo>
                    <a:pt x="451" y="1670"/>
                    <a:pt x="463" y="1636"/>
                    <a:pt x="459" y="1611"/>
                  </a:cubicBezTo>
                  <a:cubicBezTo>
                    <a:pt x="469" y="1597"/>
                    <a:pt x="485" y="1606"/>
                    <a:pt x="506" y="1615"/>
                  </a:cubicBezTo>
                  <a:cubicBezTo>
                    <a:pt x="529" y="1624"/>
                    <a:pt x="546" y="1637"/>
                    <a:pt x="564" y="1644"/>
                  </a:cubicBezTo>
                  <a:cubicBezTo>
                    <a:pt x="573" y="1608"/>
                    <a:pt x="562" y="1569"/>
                    <a:pt x="578" y="1540"/>
                  </a:cubicBezTo>
                  <a:cubicBezTo>
                    <a:pt x="605" y="1550"/>
                    <a:pt x="627" y="1565"/>
                    <a:pt x="655" y="1573"/>
                  </a:cubicBezTo>
                  <a:cubicBezTo>
                    <a:pt x="646" y="1551"/>
                    <a:pt x="643" y="1532"/>
                    <a:pt x="634" y="1513"/>
                  </a:cubicBezTo>
                  <a:cubicBezTo>
                    <a:pt x="616" y="1518"/>
                    <a:pt x="605" y="1514"/>
                    <a:pt x="591" y="1505"/>
                  </a:cubicBezTo>
                  <a:cubicBezTo>
                    <a:pt x="583" y="1529"/>
                    <a:pt x="562" y="1528"/>
                    <a:pt x="537" y="1520"/>
                  </a:cubicBezTo>
                  <a:cubicBezTo>
                    <a:pt x="532" y="1518"/>
                    <a:pt x="527" y="1511"/>
                    <a:pt x="525" y="1511"/>
                  </a:cubicBezTo>
                  <a:cubicBezTo>
                    <a:pt x="521" y="1511"/>
                    <a:pt x="513" y="1521"/>
                    <a:pt x="506" y="1522"/>
                  </a:cubicBezTo>
                  <a:cubicBezTo>
                    <a:pt x="496" y="1523"/>
                    <a:pt x="491" y="1517"/>
                    <a:pt x="481" y="1520"/>
                  </a:cubicBezTo>
                  <a:cubicBezTo>
                    <a:pt x="482" y="1542"/>
                    <a:pt x="468" y="1559"/>
                    <a:pt x="440" y="1563"/>
                  </a:cubicBezTo>
                  <a:cubicBezTo>
                    <a:pt x="429" y="1557"/>
                    <a:pt x="422" y="1547"/>
                    <a:pt x="411" y="1540"/>
                  </a:cubicBezTo>
                  <a:cubicBezTo>
                    <a:pt x="364" y="1573"/>
                    <a:pt x="302" y="1512"/>
                    <a:pt x="310" y="1464"/>
                  </a:cubicBezTo>
                  <a:cubicBezTo>
                    <a:pt x="270" y="1457"/>
                    <a:pt x="253" y="1397"/>
                    <a:pt x="274" y="1367"/>
                  </a:cubicBezTo>
                  <a:cubicBezTo>
                    <a:pt x="263" y="1367"/>
                    <a:pt x="255" y="1362"/>
                    <a:pt x="250" y="1356"/>
                  </a:cubicBezTo>
                  <a:cubicBezTo>
                    <a:pt x="247" y="1338"/>
                    <a:pt x="242" y="1316"/>
                    <a:pt x="254" y="1305"/>
                  </a:cubicBezTo>
                  <a:cubicBezTo>
                    <a:pt x="196" y="1311"/>
                    <a:pt x="177" y="1214"/>
                    <a:pt x="212" y="1180"/>
                  </a:cubicBezTo>
                  <a:cubicBezTo>
                    <a:pt x="199" y="1176"/>
                    <a:pt x="191" y="1167"/>
                    <a:pt x="186" y="1156"/>
                  </a:cubicBezTo>
                  <a:cubicBezTo>
                    <a:pt x="189" y="1133"/>
                    <a:pt x="195" y="1113"/>
                    <a:pt x="214" y="1106"/>
                  </a:cubicBezTo>
                  <a:cubicBezTo>
                    <a:pt x="193" y="1082"/>
                    <a:pt x="203" y="1041"/>
                    <a:pt x="221" y="1019"/>
                  </a:cubicBezTo>
                  <a:cubicBezTo>
                    <a:pt x="192" y="965"/>
                    <a:pt x="234" y="887"/>
                    <a:pt x="293" y="901"/>
                  </a:cubicBezTo>
                  <a:cubicBezTo>
                    <a:pt x="290" y="864"/>
                    <a:pt x="332" y="860"/>
                    <a:pt x="353" y="860"/>
                  </a:cubicBezTo>
                  <a:cubicBezTo>
                    <a:pt x="325" y="849"/>
                    <a:pt x="318" y="796"/>
                    <a:pt x="361" y="790"/>
                  </a:cubicBezTo>
                  <a:cubicBezTo>
                    <a:pt x="352" y="754"/>
                    <a:pt x="376" y="733"/>
                    <a:pt x="405" y="746"/>
                  </a:cubicBezTo>
                  <a:cubicBezTo>
                    <a:pt x="402" y="707"/>
                    <a:pt x="428" y="660"/>
                    <a:pt x="471" y="655"/>
                  </a:cubicBezTo>
                  <a:cubicBezTo>
                    <a:pt x="503" y="651"/>
                    <a:pt x="514" y="673"/>
                    <a:pt x="525" y="705"/>
                  </a:cubicBezTo>
                  <a:cubicBezTo>
                    <a:pt x="530" y="699"/>
                    <a:pt x="540" y="700"/>
                    <a:pt x="547" y="697"/>
                  </a:cubicBezTo>
                  <a:cubicBezTo>
                    <a:pt x="557" y="707"/>
                    <a:pt x="567" y="716"/>
                    <a:pt x="570" y="734"/>
                  </a:cubicBezTo>
                  <a:cubicBezTo>
                    <a:pt x="590" y="725"/>
                    <a:pt x="610" y="747"/>
                    <a:pt x="609" y="771"/>
                  </a:cubicBezTo>
                  <a:cubicBezTo>
                    <a:pt x="631" y="764"/>
                    <a:pt x="642" y="748"/>
                    <a:pt x="665" y="750"/>
                  </a:cubicBezTo>
                  <a:cubicBezTo>
                    <a:pt x="682" y="752"/>
                    <a:pt x="718" y="774"/>
                    <a:pt x="727" y="794"/>
                  </a:cubicBezTo>
                  <a:cubicBezTo>
                    <a:pt x="741" y="823"/>
                    <a:pt x="725" y="844"/>
                    <a:pt x="721" y="870"/>
                  </a:cubicBezTo>
                  <a:cubicBezTo>
                    <a:pt x="742" y="873"/>
                    <a:pt x="771" y="883"/>
                    <a:pt x="760" y="916"/>
                  </a:cubicBezTo>
                  <a:cubicBezTo>
                    <a:pt x="779" y="935"/>
                    <a:pt x="793" y="959"/>
                    <a:pt x="787" y="992"/>
                  </a:cubicBezTo>
                  <a:cubicBezTo>
                    <a:pt x="823" y="989"/>
                    <a:pt x="844" y="1018"/>
                    <a:pt x="847" y="1054"/>
                  </a:cubicBezTo>
                  <a:cubicBezTo>
                    <a:pt x="866" y="1051"/>
                    <a:pt x="884" y="1047"/>
                    <a:pt x="903" y="1044"/>
                  </a:cubicBezTo>
                  <a:cubicBezTo>
                    <a:pt x="889" y="1034"/>
                    <a:pt x="899" y="1018"/>
                    <a:pt x="901" y="1003"/>
                  </a:cubicBezTo>
                  <a:cubicBezTo>
                    <a:pt x="920" y="994"/>
                    <a:pt x="932" y="998"/>
                    <a:pt x="955" y="996"/>
                  </a:cubicBezTo>
                  <a:cubicBezTo>
                    <a:pt x="955" y="985"/>
                    <a:pt x="955" y="973"/>
                    <a:pt x="955" y="961"/>
                  </a:cubicBezTo>
                  <a:cubicBezTo>
                    <a:pt x="971" y="953"/>
                    <a:pt x="982" y="953"/>
                    <a:pt x="1004" y="951"/>
                  </a:cubicBezTo>
                  <a:cubicBezTo>
                    <a:pt x="1005" y="928"/>
                    <a:pt x="1013" y="920"/>
                    <a:pt x="1013" y="903"/>
                  </a:cubicBezTo>
                  <a:cubicBezTo>
                    <a:pt x="1031" y="901"/>
                    <a:pt x="1053" y="898"/>
                    <a:pt x="1077" y="893"/>
                  </a:cubicBezTo>
                  <a:cubicBezTo>
                    <a:pt x="1070" y="879"/>
                    <a:pt x="1091" y="863"/>
                    <a:pt x="1098" y="850"/>
                  </a:cubicBezTo>
                  <a:cubicBezTo>
                    <a:pt x="1108" y="849"/>
                    <a:pt x="1122" y="852"/>
                    <a:pt x="1129" y="847"/>
                  </a:cubicBezTo>
                  <a:cubicBezTo>
                    <a:pt x="1136" y="831"/>
                    <a:pt x="1127" y="822"/>
                    <a:pt x="1135" y="810"/>
                  </a:cubicBezTo>
                  <a:cubicBezTo>
                    <a:pt x="1142" y="816"/>
                    <a:pt x="1161" y="809"/>
                    <a:pt x="1168" y="814"/>
                  </a:cubicBezTo>
                  <a:cubicBezTo>
                    <a:pt x="1155" y="809"/>
                    <a:pt x="1156" y="790"/>
                    <a:pt x="1147" y="781"/>
                  </a:cubicBezTo>
                  <a:cubicBezTo>
                    <a:pt x="1164" y="768"/>
                    <a:pt x="1189" y="774"/>
                    <a:pt x="1207" y="767"/>
                  </a:cubicBezTo>
                  <a:cubicBezTo>
                    <a:pt x="1216" y="763"/>
                    <a:pt x="1220" y="753"/>
                    <a:pt x="1230" y="752"/>
                  </a:cubicBezTo>
                  <a:cubicBezTo>
                    <a:pt x="1246" y="751"/>
                    <a:pt x="1260" y="769"/>
                    <a:pt x="1277" y="775"/>
                  </a:cubicBezTo>
                  <a:cubicBezTo>
                    <a:pt x="1289" y="779"/>
                    <a:pt x="1298" y="775"/>
                    <a:pt x="1308" y="783"/>
                  </a:cubicBezTo>
                  <a:cubicBezTo>
                    <a:pt x="1309" y="799"/>
                    <a:pt x="1304" y="809"/>
                    <a:pt x="1298" y="819"/>
                  </a:cubicBezTo>
                  <a:cubicBezTo>
                    <a:pt x="1320" y="824"/>
                    <a:pt x="1324" y="822"/>
                    <a:pt x="1348" y="819"/>
                  </a:cubicBezTo>
                  <a:cubicBezTo>
                    <a:pt x="1357" y="828"/>
                    <a:pt x="1368" y="837"/>
                    <a:pt x="1366" y="858"/>
                  </a:cubicBezTo>
                  <a:cubicBezTo>
                    <a:pt x="1379" y="854"/>
                    <a:pt x="1386" y="856"/>
                    <a:pt x="1399" y="852"/>
                  </a:cubicBezTo>
                  <a:cubicBezTo>
                    <a:pt x="1395" y="822"/>
                    <a:pt x="1388" y="759"/>
                    <a:pt x="1391" y="723"/>
                  </a:cubicBezTo>
                  <a:cubicBezTo>
                    <a:pt x="1300" y="726"/>
                    <a:pt x="1138" y="741"/>
                    <a:pt x="1067" y="734"/>
                  </a:cubicBezTo>
                  <a:cubicBezTo>
                    <a:pt x="1059" y="744"/>
                    <a:pt x="1042" y="736"/>
                    <a:pt x="1035" y="742"/>
                  </a:cubicBezTo>
                  <a:cubicBezTo>
                    <a:pt x="1035" y="779"/>
                    <a:pt x="1043" y="849"/>
                    <a:pt x="1038" y="887"/>
                  </a:cubicBezTo>
                  <a:cubicBezTo>
                    <a:pt x="1021" y="874"/>
                    <a:pt x="1026" y="848"/>
                    <a:pt x="1025" y="829"/>
                  </a:cubicBezTo>
                  <a:cubicBezTo>
                    <a:pt x="1023" y="798"/>
                    <a:pt x="1027" y="764"/>
                    <a:pt x="1023" y="734"/>
                  </a:cubicBezTo>
                  <a:cubicBezTo>
                    <a:pt x="1017" y="730"/>
                    <a:pt x="1013" y="724"/>
                    <a:pt x="1011" y="717"/>
                  </a:cubicBezTo>
                  <a:cubicBezTo>
                    <a:pt x="1015" y="709"/>
                    <a:pt x="1015" y="696"/>
                    <a:pt x="1023" y="690"/>
                  </a:cubicBezTo>
                  <a:cubicBezTo>
                    <a:pt x="1004" y="617"/>
                    <a:pt x="1007" y="515"/>
                    <a:pt x="998" y="442"/>
                  </a:cubicBezTo>
                  <a:cubicBezTo>
                    <a:pt x="992" y="451"/>
                    <a:pt x="978" y="465"/>
                    <a:pt x="965" y="463"/>
                  </a:cubicBezTo>
                  <a:cubicBezTo>
                    <a:pt x="954" y="461"/>
                    <a:pt x="956" y="450"/>
                    <a:pt x="947" y="436"/>
                  </a:cubicBezTo>
                  <a:cubicBezTo>
                    <a:pt x="937" y="421"/>
                    <a:pt x="922" y="414"/>
                    <a:pt x="922" y="397"/>
                  </a:cubicBezTo>
                  <a:cubicBezTo>
                    <a:pt x="937" y="378"/>
                    <a:pt x="955" y="362"/>
                    <a:pt x="973" y="347"/>
                  </a:cubicBezTo>
                  <a:cubicBezTo>
                    <a:pt x="982" y="348"/>
                    <a:pt x="989" y="351"/>
                    <a:pt x="1002" y="347"/>
                  </a:cubicBezTo>
                  <a:cubicBezTo>
                    <a:pt x="994" y="321"/>
                    <a:pt x="1039" y="316"/>
                    <a:pt x="1062" y="308"/>
                  </a:cubicBezTo>
                  <a:cubicBezTo>
                    <a:pt x="1061" y="299"/>
                    <a:pt x="1053" y="297"/>
                    <a:pt x="1054" y="287"/>
                  </a:cubicBezTo>
                  <a:cubicBezTo>
                    <a:pt x="1070" y="268"/>
                    <a:pt x="1100" y="273"/>
                    <a:pt x="1116" y="258"/>
                  </a:cubicBezTo>
                  <a:cubicBezTo>
                    <a:pt x="1111" y="255"/>
                    <a:pt x="1105" y="253"/>
                    <a:pt x="1106" y="244"/>
                  </a:cubicBezTo>
                  <a:cubicBezTo>
                    <a:pt x="1115" y="231"/>
                    <a:pt x="1133" y="227"/>
                    <a:pt x="1151" y="223"/>
                  </a:cubicBezTo>
                  <a:cubicBezTo>
                    <a:pt x="1156" y="217"/>
                    <a:pt x="1148" y="211"/>
                    <a:pt x="1157" y="208"/>
                  </a:cubicBezTo>
                  <a:cubicBezTo>
                    <a:pt x="1179" y="211"/>
                    <a:pt x="1185" y="191"/>
                    <a:pt x="1203" y="196"/>
                  </a:cubicBezTo>
                  <a:cubicBezTo>
                    <a:pt x="1226" y="217"/>
                    <a:pt x="1270" y="206"/>
                    <a:pt x="1284" y="237"/>
                  </a:cubicBezTo>
                  <a:cubicBezTo>
                    <a:pt x="1301" y="236"/>
                    <a:pt x="1308" y="245"/>
                    <a:pt x="1317" y="252"/>
                  </a:cubicBezTo>
                  <a:cubicBezTo>
                    <a:pt x="1319" y="260"/>
                    <a:pt x="1312" y="264"/>
                    <a:pt x="1317" y="268"/>
                  </a:cubicBezTo>
                  <a:cubicBezTo>
                    <a:pt x="1339" y="266"/>
                    <a:pt x="1351" y="279"/>
                    <a:pt x="1344" y="299"/>
                  </a:cubicBezTo>
                  <a:cubicBezTo>
                    <a:pt x="1371" y="292"/>
                    <a:pt x="1393" y="308"/>
                    <a:pt x="1391" y="335"/>
                  </a:cubicBezTo>
                  <a:cubicBezTo>
                    <a:pt x="1415" y="324"/>
                    <a:pt x="1429" y="352"/>
                    <a:pt x="1418" y="370"/>
                  </a:cubicBezTo>
                  <a:cubicBezTo>
                    <a:pt x="1431" y="378"/>
                    <a:pt x="1448" y="371"/>
                    <a:pt x="1453" y="380"/>
                  </a:cubicBezTo>
                  <a:cubicBezTo>
                    <a:pt x="1458" y="390"/>
                    <a:pt x="1446" y="410"/>
                    <a:pt x="1433" y="417"/>
                  </a:cubicBezTo>
                  <a:cubicBezTo>
                    <a:pt x="1444" y="442"/>
                    <a:pt x="1399" y="467"/>
                    <a:pt x="1393" y="436"/>
                  </a:cubicBezTo>
                  <a:cubicBezTo>
                    <a:pt x="1387" y="517"/>
                    <a:pt x="1409" y="595"/>
                    <a:pt x="1404" y="684"/>
                  </a:cubicBezTo>
                  <a:cubicBezTo>
                    <a:pt x="1405" y="689"/>
                    <a:pt x="1411" y="689"/>
                    <a:pt x="1412" y="694"/>
                  </a:cubicBezTo>
                  <a:cubicBezTo>
                    <a:pt x="1411" y="699"/>
                    <a:pt x="1409" y="713"/>
                    <a:pt x="1402" y="721"/>
                  </a:cubicBezTo>
                  <a:cubicBezTo>
                    <a:pt x="1400" y="785"/>
                    <a:pt x="1402" y="852"/>
                    <a:pt x="1428" y="901"/>
                  </a:cubicBezTo>
                  <a:cubicBezTo>
                    <a:pt x="1443" y="903"/>
                    <a:pt x="1460" y="906"/>
                    <a:pt x="1474" y="899"/>
                  </a:cubicBezTo>
                  <a:cubicBezTo>
                    <a:pt x="1489" y="909"/>
                    <a:pt x="1483" y="937"/>
                    <a:pt x="1486" y="949"/>
                  </a:cubicBezTo>
                  <a:cubicBezTo>
                    <a:pt x="1528" y="936"/>
                    <a:pt x="1569" y="953"/>
                    <a:pt x="1563" y="998"/>
                  </a:cubicBezTo>
                  <a:cubicBezTo>
                    <a:pt x="1573" y="998"/>
                    <a:pt x="1590" y="1003"/>
                    <a:pt x="1604" y="998"/>
                  </a:cubicBezTo>
                  <a:cubicBezTo>
                    <a:pt x="1619" y="1010"/>
                    <a:pt x="1633" y="1037"/>
                    <a:pt x="1621" y="1052"/>
                  </a:cubicBezTo>
                  <a:cubicBezTo>
                    <a:pt x="1640" y="1050"/>
                    <a:pt x="1650" y="1061"/>
                    <a:pt x="1670" y="1052"/>
                  </a:cubicBezTo>
                  <a:cubicBezTo>
                    <a:pt x="1684" y="1065"/>
                    <a:pt x="1698" y="1086"/>
                    <a:pt x="1685" y="1104"/>
                  </a:cubicBezTo>
                  <a:cubicBezTo>
                    <a:pt x="1700" y="1107"/>
                    <a:pt x="1717" y="1108"/>
                    <a:pt x="1728" y="1114"/>
                  </a:cubicBezTo>
                  <a:cubicBezTo>
                    <a:pt x="1732" y="1131"/>
                    <a:pt x="1726" y="1149"/>
                    <a:pt x="1714" y="1156"/>
                  </a:cubicBezTo>
                  <a:cubicBezTo>
                    <a:pt x="1728" y="1182"/>
                    <a:pt x="1704" y="1215"/>
                    <a:pt x="1679" y="1222"/>
                  </a:cubicBezTo>
                  <a:cubicBezTo>
                    <a:pt x="1652" y="1207"/>
                    <a:pt x="1625" y="1194"/>
                    <a:pt x="1600" y="1178"/>
                  </a:cubicBezTo>
                  <a:cubicBezTo>
                    <a:pt x="1598" y="1195"/>
                    <a:pt x="1596" y="1209"/>
                    <a:pt x="1594" y="1228"/>
                  </a:cubicBezTo>
                  <a:cubicBezTo>
                    <a:pt x="1609" y="1233"/>
                    <a:pt x="1641" y="1234"/>
                    <a:pt x="1629" y="1265"/>
                  </a:cubicBezTo>
                  <a:cubicBezTo>
                    <a:pt x="1641" y="1275"/>
                    <a:pt x="1668" y="1269"/>
                    <a:pt x="1674" y="1280"/>
                  </a:cubicBezTo>
                  <a:cubicBezTo>
                    <a:pt x="1675" y="1289"/>
                    <a:pt x="1669" y="1293"/>
                    <a:pt x="1668" y="1300"/>
                  </a:cubicBezTo>
                  <a:cubicBezTo>
                    <a:pt x="1678" y="1307"/>
                    <a:pt x="1689" y="1300"/>
                    <a:pt x="1701" y="1305"/>
                  </a:cubicBezTo>
                  <a:cubicBezTo>
                    <a:pt x="1707" y="1317"/>
                    <a:pt x="1704" y="1326"/>
                    <a:pt x="1710" y="1331"/>
                  </a:cubicBezTo>
                  <a:cubicBezTo>
                    <a:pt x="1733" y="1320"/>
                    <a:pt x="1754" y="1334"/>
                    <a:pt x="1747" y="1360"/>
                  </a:cubicBezTo>
                  <a:cubicBezTo>
                    <a:pt x="1758" y="1364"/>
                    <a:pt x="1763" y="1359"/>
                    <a:pt x="1776" y="1362"/>
                  </a:cubicBezTo>
                  <a:cubicBezTo>
                    <a:pt x="1780" y="1390"/>
                    <a:pt x="1772" y="1438"/>
                    <a:pt x="1739" y="1441"/>
                  </a:cubicBezTo>
                  <a:cubicBezTo>
                    <a:pt x="1713" y="1549"/>
                    <a:pt x="1675" y="1657"/>
                    <a:pt x="1648" y="1770"/>
                  </a:cubicBezTo>
                  <a:cubicBezTo>
                    <a:pt x="1657" y="1769"/>
                    <a:pt x="1662" y="1762"/>
                    <a:pt x="1666" y="1772"/>
                  </a:cubicBezTo>
                  <a:cubicBezTo>
                    <a:pt x="1653" y="1781"/>
                    <a:pt x="1654" y="1802"/>
                    <a:pt x="1668" y="1809"/>
                  </a:cubicBezTo>
                  <a:cubicBezTo>
                    <a:pt x="1678" y="1809"/>
                    <a:pt x="1681" y="1803"/>
                    <a:pt x="1689" y="1807"/>
                  </a:cubicBezTo>
                  <a:cubicBezTo>
                    <a:pt x="1707" y="1772"/>
                    <a:pt x="1770" y="1765"/>
                    <a:pt x="1772" y="1819"/>
                  </a:cubicBezTo>
                  <a:cubicBezTo>
                    <a:pt x="1809" y="1816"/>
                    <a:pt x="1805" y="1884"/>
                    <a:pt x="1774" y="1855"/>
                  </a:cubicBezTo>
                  <a:cubicBezTo>
                    <a:pt x="1775" y="1850"/>
                    <a:pt x="1785" y="1855"/>
                    <a:pt x="1786" y="1850"/>
                  </a:cubicBezTo>
                  <a:cubicBezTo>
                    <a:pt x="1785" y="1841"/>
                    <a:pt x="1778" y="1837"/>
                    <a:pt x="1772" y="1832"/>
                  </a:cubicBezTo>
                  <a:cubicBezTo>
                    <a:pt x="1763" y="1833"/>
                    <a:pt x="1758" y="1842"/>
                    <a:pt x="1751" y="1834"/>
                  </a:cubicBezTo>
                  <a:cubicBezTo>
                    <a:pt x="1748" y="1823"/>
                    <a:pt x="1761" y="1828"/>
                    <a:pt x="1759" y="1817"/>
                  </a:cubicBezTo>
                  <a:cubicBezTo>
                    <a:pt x="1755" y="1801"/>
                    <a:pt x="1745" y="1792"/>
                    <a:pt x="1728" y="1788"/>
                  </a:cubicBezTo>
                  <a:cubicBezTo>
                    <a:pt x="1696" y="1798"/>
                    <a:pt x="1657" y="1869"/>
                    <a:pt x="1722" y="1871"/>
                  </a:cubicBezTo>
                  <a:cubicBezTo>
                    <a:pt x="1722" y="1902"/>
                    <a:pt x="1744" y="1922"/>
                    <a:pt x="1770" y="1919"/>
                  </a:cubicBezTo>
                  <a:cubicBezTo>
                    <a:pt x="1784" y="1917"/>
                    <a:pt x="1792" y="1896"/>
                    <a:pt x="1805" y="1908"/>
                  </a:cubicBezTo>
                  <a:cubicBezTo>
                    <a:pt x="1780" y="1937"/>
                    <a:pt x="1808" y="1974"/>
                    <a:pt x="1840" y="1977"/>
                  </a:cubicBezTo>
                  <a:cubicBezTo>
                    <a:pt x="1863" y="1969"/>
                    <a:pt x="1863" y="1939"/>
                    <a:pt x="1881" y="1927"/>
                  </a:cubicBezTo>
                  <a:cubicBezTo>
                    <a:pt x="1896" y="1959"/>
                    <a:pt x="1954" y="1940"/>
                    <a:pt x="1931" y="1904"/>
                  </a:cubicBezTo>
                  <a:cubicBezTo>
                    <a:pt x="1924" y="1903"/>
                    <a:pt x="1913" y="1910"/>
                    <a:pt x="1908" y="1898"/>
                  </a:cubicBezTo>
                  <a:cubicBezTo>
                    <a:pt x="1919" y="1894"/>
                    <a:pt x="1921" y="1880"/>
                    <a:pt x="1927" y="1871"/>
                  </a:cubicBezTo>
                  <a:cubicBezTo>
                    <a:pt x="1921" y="1860"/>
                    <a:pt x="1907" y="1857"/>
                    <a:pt x="1900" y="1846"/>
                  </a:cubicBezTo>
                  <a:cubicBezTo>
                    <a:pt x="1910" y="1836"/>
                    <a:pt x="1929" y="1823"/>
                    <a:pt x="1916" y="1803"/>
                  </a:cubicBezTo>
                  <a:cubicBezTo>
                    <a:pt x="1895" y="1790"/>
                    <a:pt x="1873" y="1813"/>
                    <a:pt x="1856" y="1811"/>
                  </a:cubicBezTo>
                  <a:cubicBezTo>
                    <a:pt x="1871" y="1776"/>
                    <a:pt x="1831" y="1769"/>
                    <a:pt x="1809" y="1778"/>
                  </a:cubicBezTo>
                  <a:cubicBezTo>
                    <a:pt x="1807" y="1765"/>
                    <a:pt x="1815" y="1750"/>
                    <a:pt x="1803" y="1741"/>
                  </a:cubicBezTo>
                  <a:cubicBezTo>
                    <a:pt x="1809" y="1735"/>
                    <a:pt x="1815" y="1728"/>
                    <a:pt x="1821" y="1722"/>
                  </a:cubicBezTo>
                  <a:cubicBezTo>
                    <a:pt x="1827" y="1690"/>
                    <a:pt x="1791" y="1695"/>
                    <a:pt x="1770" y="1693"/>
                  </a:cubicBezTo>
                  <a:cubicBezTo>
                    <a:pt x="1763" y="1711"/>
                    <a:pt x="1757" y="1729"/>
                    <a:pt x="1739" y="1731"/>
                  </a:cubicBezTo>
                  <a:cubicBezTo>
                    <a:pt x="1711" y="1733"/>
                    <a:pt x="1693" y="1689"/>
                    <a:pt x="1728" y="1697"/>
                  </a:cubicBezTo>
                  <a:cubicBezTo>
                    <a:pt x="1728" y="1703"/>
                    <a:pt x="1718" y="1700"/>
                    <a:pt x="1720" y="1708"/>
                  </a:cubicBezTo>
                  <a:cubicBezTo>
                    <a:pt x="1744" y="1736"/>
                    <a:pt x="1759" y="1694"/>
                    <a:pt x="1759" y="1677"/>
                  </a:cubicBezTo>
                  <a:cubicBezTo>
                    <a:pt x="1767" y="1680"/>
                    <a:pt x="1774" y="1684"/>
                    <a:pt x="1782" y="1687"/>
                  </a:cubicBezTo>
                  <a:cubicBezTo>
                    <a:pt x="1792" y="1684"/>
                    <a:pt x="1801" y="1678"/>
                    <a:pt x="1807" y="1671"/>
                  </a:cubicBezTo>
                  <a:cubicBezTo>
                    <a:pt x="1808" y="1644"/>
                    <a:pt x="1790" y="1634"/>
                    <a:pt x="1770" y="1635"/>
                  </a:cubicBezTo>
                  <a:cubicBezTo>
                    <a:pt x="1771" y="1622"/>
                    <a:pt x="1784" y="1619"/>
                    <a:pt x="1786" y="1606"/>
                  </a:cubicBezTo>
                  <a:cubicBezTo>
                    <a:pt x="1784" y="1593"/>
                    <a:pt x="1768" y="1593"/>
                    <a:pt x="1755" y="1590"/>
                  </a:cubicBezTo>
                  <a:cubicBezTo>
                    <a:pt x="1754" y="1580"/>
                    <a:pt x="1758" y="1577"/>
                    <a:pt x="1757" y="1567"/>
                  </a:cubicBezTo>
                  <a:cubicBezTo>
                    <a:pt x="1746" y="1566"/>
                    <a:pt x="1740" y="1561"/>
                    <a:pt x="1730" y="1559"/>
                  </a:cubicBezTo>
                  <a:cubicBezTo>
                    <a:pt x="1722" y="1561"/>
                    <a:pt x="1715" y="1577"/>
                    <a:pt x="1706" y="1571"/>
                  </a:cubicBezTo>
                  <a:cubicBezTo>
                    <a:pt x="1712" y="1560"/>
                    <a:pt x="1723" y="1552"/>
                    <a:pt x="1737" y="1549"/>
                  </a:cubicBezTo>
                  <a:cubicBezTo>
                    <a:pt x="1750" y="1556"/>
                    <a:pt x="1777" y="1558"/>
                    <a:pt x="1768" y="1582"/>
                  </a:cubicBezTo>
                  <a:cubicBezTo>
                    <a:pt x="1796" y="1578"/>
                    <a:pt x="1805" y="1609"/>
                    <a:pt x="1790" y="1625"/>
                  </a:cubicBezTo>
                  <a:cubicBezTo>
                    <a:pt x="1816" y="1632"/>
                    <a:pt x="1826" y="1659"/>
                    <a:pt x="1813" y="1683"/>
                  </a:cubicBezTo>
                  <a:cubicBezTo>
                    <a:pt x="1821" y="1686"/>
                    <a:pt x="1823" y="1695"/>
                    <a:pt x="1830" y="1700"/>
                  </a:cubicBezTo>
                  <a:cubicBezTo>
                    <a:pt x="1845" y="1670"/>
                    <a:pt x="1918" y="1687"/>
                    <a:pt x="1898" y="1733"/>
                  </a:cubicBezTo>
                  <a:cubicBezTo>
                    <a:pt x="1909" y="1729"/>
                    <a:pt x="1920" y="1732"/>
                    <a:pt x="1931" y="1735"/>
                  </a:cubicBezTo>
                  <a:cubicBezTo>
                    <a:pt x="1935" y="1741"/>
                    <a:pt x="1940" y="1747"/>
                    <a:pt x="1939" y="1757"/>
                  </a:cubicBezTo>
                  <a:cubicBezTo>
                    <a:pt x="1972" y="1751"/>
                    <a:pt x="1990" y="1777"/>
                    <a:pt x="1987" y="1803"/>
                  </a:cubicBezTo>
                  <a:cubicBezTo>
                    <a:pt x="1984" y="1820"/>
                    <a:pt x="1965" y="1827"/>
                    <a:pt x="1960" y="1840"/>
                  </a:cubicBezTo>
                  <a:cubicBezTo>
                    <a:pt x="1958" y="1855"/>
                    <a:pt x="1974" y="1865"/>
                    <a:pt x="1976" y="1877"/>
                  </a:cubicBezTo>
                  <a:cubicBezTo>
                    <a:pt x="1980" y="1894"/>
                    <a:pt x="1970" y="1909"/>
                    <a:pt x="1950" y="1915"/>
                  </a:cubicBezTo>
                  <a:cubicBezTo>
                    <a:pt x="1953" y="1927"/>
                    <a:pt x="1938" y="1953"/>
                    <a:pt x="1919" y="1956"/>
                  </a:cubicBezTo>
                  <a:cubicBezTo>
                    <a:pt x="1919" y="1962"/>
                    <a:pt x="1931" y="1968"/>
                    <a:pt x="1921" y="1972"/>
                  </a:cubicBezTo>
                  <a:cubicBezTo>
                    <a:pt x="1907" y="1964"/>
                    <a:pt x="1900" y="1949"/>
                    <a:pt x="1881" y="1946"/>
                  </a:cubicBezTo>
                  <a:cubicBezTo>
                    <a:pt x="1871" y="1964"/>
                    <a:pt x="1860" y="1989"/>
                    <a:pt x="1838" y="1989"/>
                  </a:cubicBezTo>
                  <a:cubicBezTo>
                    <a:pt x="1811" y="1990"/>
                    <a:pt x="1782" y="1955"/>
                    <a:pt x="1784" y="1927"/>
                  </a:cubicBezTo>
                  <a:cubicBezTo>
                    <a:pt x="1748" y="1939"/>
                    <a:pt x="1714" y="1910"/>
                    <a:pt x="1712" y="1881"/>
                  </a:cubicBezTo>
                  <a:cubicBezTo>
                    <a:pt x="1672" y="1879"/>
                    <a:pt x="1669" y="1840"/>
                    <a:pt x="1679" y="1817"/>
                  </a:cubicBezTo>
                  <a:cubicBezTo>
                    <a:pt x="1654" y="1827"/>
                    <a:pt x="1645" y="1801"/>
                    <a:pt x="1643" y="1780"/>
                  </a:cubicBezTo>
                  <a:close/>
                  <a:moveTo>
                    <a:pt x="1166" y="219"/>
                  </a:moveTo>
                  <a:cubicBezTo>
                    <a:pt x="1165" y="224"/>
                    <a:pt x="1170" y="224"/>
                    <a:pt x="1174" y="225"/>
                  </a:cubicBezTo>
                  <a:cubicBezTo>
                    <a:pt x="1179" y="216"/>
                    <a:pt x="1193" y="216"/>
                    <a:pt x="1199" y="208"/>
                  </a:cubicBezTo>
                  <a:cubicBezTo>
                    <a:pt x="1183" y="207"/>
                    <a:pt x="1182" y="221"/>
                    <a:pt x="1166" y="219"/>
                  </a:cubicBezTo>
                  <a:close/>
                  <a:moveTo>
                    <a:pt x="1211" y="262"/>
                  </a:moveTo>
                  <a:cubicBezTo>
                    <a:pt x="1277" y="306"/>
                    <a:pt x="1323" y="370"/>
                    <a:pt x="1389" y="413"/>
                  </a:cubicBezTo>
                  <a:cubicBezTo>
                    <a:pt x="1395" y="425"/>
                    <a:pt x="1405" y="432"/>
                    <a:pt x="1414" y="440"/>
                  </a:cubicBezTo>
                  <a:cubicBezTo>
                    <a:pt x="1421" y="438"/>
                    <a:pt x="1413" y="427"/>
                    <a:pt x="1422" y="432"/>
                  </a:cubicBezTo>
                  <a:cubicBezTo>
                    <a:pt x="1419" y="395"/>
                    <a:pt x="1381" y="382"/>
                    <a:pt x="1364" y="353"/>
                  </a:cubicBezTo>
                  <a:cubicBezTo>
                    <a:pt x="1303" y="316"/>
                    <a:pt x="1268" y="252"/>
                    <a:pt x="1207" y="215"/>
                  </a:cubicBezTo>
                  <a:cubicBezTo>
                    <a:pt x="1199" y="232"/>
                    <a:pt x="1208" y="242"/>
                    <a:pt x="1211" y="262"/>
                  </a:cubicBezTo>
                  <a:close/>
                  <a:moveTo>
                    <a:pt x="1240" y="223"/>
                  </a:moveTo>
                  <a:cubicBezTo>
                    <a:pt x="1246" y="232"/>
                    <a:pt x="1252" y="240"/>
                    <a:pt x="1267" y="239"/>
                  </a:cubicBezTo>
                  <a:cubicBezTo>
                    <a:pt x="1263" y="228"/>
                    <a:pt x="1253" y="219"/>
                    <a:pt x="1240" y="223"/>
                  </a:cubicBezTo>
                  <a:close/>
                  <a:moveTo>
                    <a:pt x="1004" y="390"/>
                  </a:moveTo>
                  <a:cubicBezTo>
                    <a:pt x="989" y="404"/>
                    <a:pt x="945" y="423"/>
                    <a:pt x="969" y="450"/>
                  </a:cubicBezTo>
                  <a:cubicBezTo>
                    <a:pt x="1043" y="384"/>
                    <a:pt x="1122" y="322"/>
                    <a:pt x="1201" y="260"/>
                  </a:cubicBezTo>
                  <a:cubicBezTo>
                    <a:pt x="1198" y="248"/>
                    <a:pt x="1197" y="234"/>
                    <a:pt x="1191" y="225"/>
                  </a:cubicBezTo>
                  <a:cubicBezTo>
                    <a:pt x="1132" y="274"/>
                    <a:pt x="1064" y="337"/>
                    <a:pt x="1004" y="390"/>
                  </a:cubicBezTo>
                  <a:close/>
                  <a:moveTo>
                    <a:pt x="1118" y="248"/>
                  </a:moveTo>
                  <a:cubicBezTo>
                    <a:pt x="1129" y="246"/>
                    <a:pt x="1133" y="251"/>
                    <a:pt x="1141" y="252"/>
                  </a:cubicBezTo>
                  <a:cubicBezTo>
                    <a:pt x="1146" y="244"/>
                    <a:pt x="1157" y="243"/>
                    <a:pt x="1160" y="233"/>
                  </a:cubicBezTo>
                  <a:cubicBezTo>
                    <a:pt x="1142" y="234"/>
                    <a:pt x="1128" y="239"/>
                    <a:pt x="1118" y="248"/>
                  </a:cubicBezTo>
                  <a:close/>
                  <a:moveTo>
                    <a:pt x="1267" y="252"/>
                  </a:moveTo>
                  <a:cubicBezTo>
                    <a:pt x="1280" y="254"/>
                    <a:pt x="1286" y="263"/>
                    <a:pt x="1298" y="266"/>
                  </a:cubicBezTo>
                  <a:cubicBezTo>
                    <a:pt x="1299" y="261"/>
                    <a:pt x="1305" y="263"/>
                    <a:pt x="1304" y="256"/>
                  </a:cubicBezTo>
                  <a:cubicBezTo>
                    <a:pt x="1296" y="250"/>
                    <a:pt x="1277" y="244"/>
                    <a:pt x="1267" y="252"/>
                  </a:cubicBezTo>
                  <a:close/>
                  <a:moveTo>
                    <a:pt x="1377" y="459"/>
                  </a:moveTo>
                  <a:cubicBezTo>
                    <a:pt x="1374" y="423"/>
                    <a:pt x="1379" y="426"/>
                    <a:pt x="1356" y="405"/>
                  </a:cubicBezTo>
                  <a:cubicBezTo>
                    <a:pt x="1305" y="359"/>
                    <a:pt x="1259" y="315"/>
                    <a:pt x="1211" y="271"/>
                  </a:cubicBezTo>
                  <a:cubicBezTo>
                    <a:pt x="1211" y="269"/>
                    <a:pt x="1211" y="268"/>
                    <a:pt x="1209" y="268"/>
                  </a:cubicBezTo>
                  <a:cubicBezTo>
                    <a:pt x="1160" y="303"/>
                    <a:pt x="1112" y="352"/>
                    <a:pt x="1058" y="390"/>
                  </a:cubicBezTo>
                  <a:cubicBezTo>
                    <a:pt x="1042" y="402"/>
                    <a:pt x="1016" y="421"/>
                    <a:pt x="1013" y="434"/>
                  </a:cubicBezTo>
                  <a:cubicBezTo>
                    <a:pt x="1009" y="447"/>
                    <a:pt x="1014" y="465"/>
                    <a:pt x="1015" y="479"/>
                  </a:cubicBezTo>
                  <a:cubicBezTo>
                    <a:pt x="1018" y="547"/>
                    <a:pt x="1028" y="624"/>
                    <a:pt x="1038" y="692"/>
                  </a:cubicBezTo>
                  <a:cubicBezTo>
                    <a:pt x="1150" y="692"/>
                    <a:pt x="1273" y="682"/>
                    <a:pt x="1393" y="676"/>
                  </a:cubicBezTo>
                  <a:cubicBezTo>
                    <a:pt x="1390" y="606"/>
                    <a:pt x="1382" y="527"/>
                    <a:pt x="1377" y="459"/>
                  </a:cubicBezTo>
                  <a:close/>
                  <a:moveTo>
                    <a:pt x="1064" y="291"/>
                  </a:moveTo>
                  <a:cubicBezTo>
                    <a:pt x="1069" y="294"/>
                    <a:pt x="1069" y="301"/>
                    <a:pt x="1075" y="304"/>
                  </a:cubicBezTo>
                  <a:cubicBezTo>
                    <a:pt x="1090" y="299"/>
                    <a:pt x="1104" y="284"/>
                    <a:pt x="1108" y="275"/>
                  </a:cubicBezTo>
                  <a:cubicBezTo>
                    <a:pt x="1096" y="282"/>
                    <a:pt x="1076" y="283"/>
                    <a:pt x="1064" y="291"/>
                  </a:cubicBezTo>
                  <a:close/>
                  <a:moveTo>
                    <a:pt x="1333" y="297"/>
                  </a:moveTo>
                  <a:cubicBezTo>
                    <a:pt x="1333" y="292"/>
                    <a:pt x="1333" y="287"/>
                    <a:pt x="1335" y="285"/>
                  </a:cubicBezTo>
                  <a:cubicBezTo>
                    <a:pt x="1329" y="277"/>
                    <a:pt x="1305" y="277"/>
                    <a:pt x="1296" y="279"/>
                  </a:cubicBezTo>
                  <a:cubicBezTo>
                    <a:pt x="1306" y="287"/>
                    <a:pt x="1316" y="296"/>
                    <a:pt x="1333" y="297"/>
                  </a:cubicBezTo>
                  <a:close/>
                  <a:moveTo>
                    <a:pt x="1379" y="328"/>
                  </a:moveTo>
                  <a:cubicBezTo>
                    <a:pt x="1377" y="322"/>
                    <a:pt x="1373" y="323"/>
                    <a:pt x="1377" y="316"/>
                  </a:cubicBezTo>
                  <a:cubicBezTo>
                    <a:pt x="1366" y="305"/>
                    <a:pt x="1337" y="313"/>
                    <a:pt x="1327" y="310"/>
                  </a:cubicBezTo>
                  <a:cubicBezTo>
                    <a:pt x="1343" y="318"/>
                    <a:pt x="1360" y="328"/>
                    <a:pt x="1379" y="328"/>
                  </a:cubicBezTo>
                  <a:close/>
                  <a:moveTo>
                    <a:pt x="1015" y="341"/>
                  </a:moveTo>
                  <a:cubicBezTo>
                    <a:pt x="1029" y="351"/>
                    <a:pt x="1062" y="326"/>
                    <a:pt x="1058" y="318"/>
                  </a:cubicBezTo>
                  <a:cubicBezTo>
                    <a:pt x="1048" y="330"/>
                    <a:pt x="1020" y="324"/>
                    <a:pt x="1015" y="341"/>
                  </a:cubicBezTo>
                  <a:close/>
                  <a:moveTo>
                    <a:pt x="1408" y="364"/>
                  </a:moveTo>
                  <a:cubicBezTo>
                    <a:pt x="1413" y="355"/>
                    <a:pt x="1405" y="350"/>
                    <a:pt x="1406" y="345"/>
                  </a:cubicBezTo>
                  <a:cubicBezTo>
                    <a:pt x="1387" y="347"/>
                    <a:pt x="1371" y="341"/>
                    <a:pt x="1360" y="339"/>
                  </a:cubicBezTo>
                  <a:cubicBezTo>
                    <a:pt x="1372" y="351"/>
                    <a:pt x="1388" y="359"/>
                    <a:pt x="1408" y="364"/>
                  </a:cubicBezTo>
                  <a:close/>
                  <a:moveTo>
                    <a:pt x="961" y="378"/>
                  </a:moveTo>
                  <a:cubicBezTo>
                    <a:pt x="986" y="379"/>
                    <a:pt x="999" y="375"/>
                    <a:pt x="1015" y="364"/>
                  </a:cubicBezTo>
                  <a:cubicBezTo>
                    <a:pt x="1015" y="360"/>
                    <a:pt x="1013" y="358"/>
                    <a:pt x="1011" y="357"/>
                  </a:cubicBezTo>
                  <a:cubicBezTo>
                    <a:pt x="986" y="364"/>
                    <a:pt x="968" y="353"/>
                    <a:pt x="961" y="378"/>
                  </a:cubicBezTo>
                  <a:close/>
                  <a:moveTo>
                    <a:pt x="1433" y="405"/>
                  </a:moveTo>
                  <a:cubicBezTo>
                    <a:pt x="1437" y="400"/>
                    <a:pt x="1440" y="394"/>
                    <a:pt x="1443" y="388"/>
                  </a:cubicBezTo>
                  <a:cubicBezTo>
                    <a:pt x="1427" y="388"/>
                    <a:pt x="1412" y="376"/>
                    <a:pt x="1402" y="378"/>
                  </a:cubicBezTo>
                  <a:cubicBezTo>
                    <a:pt x="1414" y="385"/>
                    <a:pt x="1420" y="399"/>
                    <a:pt x="1433" y="405"/>
                  </a:cubicBezTo>
                  <a:close/>
                  <a:moveTo>
                    <a:pt x="944" y="386"/>
                  </a:moveTo>
                  <a:cubicBezTo>
                    <a:pt x="931" y="396"/>
                    <a:pt x="936" y="416"/>
                    <a:pt x="951" y="421"/>
                  </a:cubicBezTo>
                  <a:cubicBezTo>
                    <a:pt x="956" y="406"/>
                    <a:pt x="971" y="401"/>
                    <a:pt x="982" y="390"/>
                  </a:cubicBezTo>
                  <a:cubicBezTo>
                    <a:pt x="966" y="392"/>
                    <a:pt x="956" y="392"/>
                    <a:pt x="944" y="386"/>
                  </a:cubicBezTo>
                  <a:close/>
                  <a:moveTo>
                    <a:pt x="413" y="761"/>
                  </a:moveTo>
                  <a:cubicBezTo>
                    <a:pt x="399" y="758"/>
                    <a:pt x="393" y="748"/>
                    <a:pt x="380" y="752"/>
                  </a:cubicBezTo>
                  <a:cubicBezTo>
                    <a:pt x="361" y="759"/>
                    <a:pt x="375" y="784"/>
                    <a:pt x="374" y="798"/>
                  </a:cubicBezTo>
                  <a:cubicBezTo>
                    <a:pt x="351" y="797"/>
                    <a:pt x="344" y="810"/>
                    <a:pt x="339" y="827"/>
                  </a:cubicBezTo>
                  <a:cubicBezTo>
                    <a:pt x="343" y="843"/>
                    <a:pt x="363" y="846"/>
                    <a:pt x="365" y="864"/>
                  </a:cubicBezTo>
                  <a:cubicBezTo>
                    <a:pt x="344" y="878"/>
                    <a:pt x="309" y="865"/>
                    <a:pt x="303" y="895"/>
                  </a:cubicBezTo>
                  <a:cubicBezTo>
                    <a:pt x="302" y="902"/>
                    <a:pt x="310" y="909"/>
                    <a:pt x="303" y="918"/>
                  </a:cubicBezTo>
                  <a:cubicBezTo>
                    <a:pt x="251" y="878"/>
                    <a:pt x="193" y="991"/>
                    <a:pt x="237" y="1011"/>
                  </a:cubicBezTo>
                  <a:cubicBezTo>
                    <a:pt x="249" y="1009"/>
                    <a:pt x="255" y="1006"/>
                    <a:pt x="266" y="1013"/>
                  </a:cubicBezTo>
                  <a:cubicBezTo>
                    <a:pt x="274" y="987"/>
                    <a:pt x="331" y="990"/>
                    <a:pt x="328" y="1017"/>
                  </a:cubicBezTo>
                  <a:cubicBezTo>
                    <a:pt x="314" y="1009"/>
                    <a:pt x="287" y="992"/>
                    <a:pt x="279" y="1017"/>
                  </a:cubicBezTo>
                  <a:cubicBezTo>
                    <a:pt x="277" y="1024"/>
                    <a:pt x="288" y="1030"/>
                    <a:pt x="281" y="1036"/>
                  </a:cubicBezTo>
                  <a:cubicBezTo>
                    <a:pt x="268" y="1037"/>
                    <a:pt x="261" y="1017"/>
                    <a:pt x="243" y="1017"/>
                  </a:cubicBezTo>
                  <a:cubicBezTo>
                    <a:pt x="216" y="1028"/>
                    <a:pt x="197" y="1084"/>
                    <a:pt x="235" y="1102"/>
                  </a:cubicBezTo>
                  <a:cubicBezTo>
                    <a:pt x="235" y="1105"/>
                    <a:pt x="235" y="1107"/>
                    <a:pt x="235" y="1110"/>
                  </a:cubicBezTo>
                  <a:cubicBezTo>
                    <a:pt x="193" y="1113"/>
                    <a:pt x="184" y="1174"/>
                    <a:pt x="231" y="1176"/>
                  </a:cubicBezTo>
                  <a:cubicBezTo>
                    <a:pt x="228" y="1192"/>
                    <a:pt x="211" y="1192"/>
                    <a:pt x="206" y="1205"/>
                  </a:cubicBezTo>
                  <a:cubicBezTo>
                    <a:pt x="207" y="1238"/>
                    <a:pt x="208" y="1271"/>
                    <a:pt x="225" y="1286"/>
                  </a:cubicBezTo>
                  <a:cubicBezTo>
                    <a:pt x="238" y="1298"/>
                    <a:pt x="255" y="1287"/>
                    <a:pt x="272" y="1296"/>
                  </a:cubicBezTo>
                  <a:cubicBezTo>
                    <a:pt x="265" y="1314"/>
                    <a:pt x="250" y="1325"/>
                    <a:pt x="260" y="1350"/>
                  </a:cubicBezTo>
                  <a:cubicBezTo>
                    <a:pt x="273" y="1363"/>
                    <a:pt x="290" y="1347"/>
                    <a:pt x="305" y="1356"/>
                  </a:cubicBezTo>
                  <a:cubicBezTo>
                    <a:pt x="305" y="1368"/>
                    <a:pt x="291" y="1367"/>
                    <a:pt x="285" y="1373"/>
                  </a:cubicBezTo>
                  <a:cubicBezTo>
                    <a:pt x="266" y="1398"/>
                    <a:pt x="282" y="1439"/>
                    <a:pt x="303" y="1449"/>
                  </a:cubicBezTo>
                  <a:cubicBezTo>
                    <a:pt x="312" y="1453"/>
                    <a:pt x="320" y="1446"/>
                    <a:pt x="324" y="1455"/>
                  </a:cubicBezTo>
                  <a:cubicBezTo>
                    <a:pt x="306" y="1510"/>
                    <a:pt x="376" y="1564"/>
                    <a:pt x="415" y="1524"/>
                  </a:cubicBezTo>
                  <a:cubicBezTo>
                    <a:pt x="428" y="1530"/>
                    <a:pt x="428" y="1547"/>
                    <a:pt x="442" y="1549"/>
                  </a:cubicBezTo>
                  <a:cubicBezTo>
                    <a:pt x="469" y="1552"/>
                    <a:pt x="471" y="1523"/>
                    <a:pt x="467" y="1501"/>
                  </a:cubicBezTo>
                  <a:cubicBezTo>
                    <a:pt x="486" y="1502"/>
                    <a:pt x="492" y="1512"/>
                    <a:pt x="510" y="1509"/>
                  </a:cubicBezTo>
                  <a:cubicBezTo>
                    <a:pt x="517" y="1504"/>
                    <a:pt x="514" y="1490"/>
                    <a:pt x="527" y="1491"/>
                  </a:cubicBezTo>
                  <a:cubicBezTo>
                    <a:pt x="533" y="1504"/>
                    <a:pt x="554" y="1518"/>
                    <a:pt x="570" y="1513"/>
                  </a:cubicBezTo>
                  <a:cubicBezTo>
                    <a:pt x="585" y="1509"/>
                    <a:pt x="578" y="1494"/>
                    <a:pt x="587" y="1484"/>
                  </a:cubicBezTo>
                  <a:cubicBezTo>
                    <a:pt x="603" y="1488"/>
                    <a:pt x="608" y="1511"/>
                    <a:pt x="632" y="1501"/>
                  </a:cubicBezTo>
                  <a:cubicBezTo>
                    <a:pt x="612" y="1460"/>
                    <a:pt x="588" y="1406"/>
                    <a:pt x="537" y="1398"/>
                  </a:cubicBezTo>
                  <a:cubicBezTo>
                    <a:pt x="512" y="1394"/>
                    <a:pt x="488" y="1402"/>
                    <a:pt x="463" y="1406"/>
                  </a:cubicBezTo>
                  <a:cubicBezTo>
                    <a:pt x="467" y="1421"/>
                    <a:pt x="457" y="1436"/>
                    <a:pt x="442" y="1439"/>
                  </a:cubicBezTo>
                  <a:cubicBezTo>
                    <a:pt x="463" y="1497"/>
                    <a:pt x="372" y="1508"/>
                    <a:pt x="370" y="1464"/>
                  </a:cubicBezTo>
                  <a:cubicBezTo>
                    <a:pt x="387" y="1484"/>
                    <a:pt x="429" y="1489"/>
                    <a:pt x="434" y="1453"/>
                  </a:cubicBezTo>
                  <a:cubicBezTo>
                    <a:pt x="431" y="1446"/>
                    <a:pt x="426" y="1441"/>
                    <a:pt x="423" y="1433"/>
                  </a:cubicBezTo>
                  <a:cubicBezTo>
                    <a:pt x="470" y="1431"/>
                    <a:pt x="448" y="1375"/>
                    <a:pt x="417" y="1371"/>
                  </a:cubicBezTo>
                  <a:cubicBezTo>
                    <a:pt x="422" y="1360"/>
                    <a:pt x="445" y="1350"/>
                    <a:pt x="446" y="1331"/>
                  </a:cubicBezTo>
                  <a:cubicBezTo>
                    <a:pt x="447" y="1322"/>
                    <a:pt x="442" y="1316"/>
                    <a:pt x="438" y="1307"/>
                  </a:cubicBezTo>
                  <a:cubicBezTo>
                    <a:pt x="418" y="1309"/>
                    <a:pt x="409" y="1291"/>
                    <a:pt x="403" y="1274"/>
                  </a:cubicBezTo>
                  <a:cubicBezTo>
                    <a:pt x="361" y="1318"/>
                    <a:pt x="313" y="1222"/>
                    <a:pt x="361" y="1205"/>
                  </a:cubicBezTo>
                  <a:cubicBezTo>
                    <a:pt x="346" y="1234"/>
                    <a:pt x="350" y="1275"/>
                    <a:pt x="386" y="1278"/>
                  </a:cubicBezTo>
                  <a:cubicBezTo>
                    <a:pt x="395" y="1273"/>
                    <a:pt x="394" y="1258"/>
                    <a:pt x="407" y="1257"/>
                  </a:cubicBezTo>
                  <a:cubicBezTo>
                    <a:pt x="416" y="1272"/>
                    <a:pt x="416" y="1283"/>
                    <a:pt x="425" y="1296"/>
                  </a:cubicBezTo>
                  <a:cubicBezTo>
                    <a:pt x="441" y="1289"/>
                    <a:pt x="449" y="1303"/>
                    <a:pt x="465" y="1292"/>
                  </a:cubicBezTo>
                  <a:cubicBezTo>
                    <a:pt x="472" y="1284"/>
                    <a:pt x="467" y="1272"/>
                    <a:pt x="473" y="1267"/>
                  </a:cubicBezTo>
                  <a:cubicBezTo>
                    <a:pt x="483" y="1272"/>
                    <a:pt x="486" y="1284"/>
                    <a:pt x="500" y="1284"/>
                  </a:cubicBezTo>
                  <a:cubicBezTo>
                    <a:pt x="524" y="1275"/>
                    <a:pt x="505" y="1245"/>
                    <a:pt x="510" y="1232"/>
                  </a:cubicBezTo>
                  <a:cubicBezTo>
                    <a:pt x="534" y="1246"/>
                    <a:pt x="522" y="1282"/>
                    <a:pt x="506" y="1294"/>
                  </a:cubicBezTo>
                  <a:cubicBezTo>
                    <a:pt x="522" y="1310"/>
                    <a:pt x="541" y="1323"/>
                    <a:pt x="556" y="1340"/>
                  </a:cubicBezTo>
                  <a:cubicBezTo>
                    <a:pt x="574" y="1343"/>
                    <a:pt x="592" y="1373"/>
                    <a:pt x="612" y="1356"/>
                  </a:cubicBezTo>
                  <a:cubicBezTo>
                    <a:pt x="612" y="1327"/>
                    <a:pt x="593" y="1301"/>
                    <a:pt x="581" y="1278"/>
                  </a:cubicBezTo>
                  <a:cubicBezTo>
                    <a:pt x="539" y="1249"/>
                    <a:pt x="524" y="1195"/>
                    <a:pt x="494" y="1156"/>
                  </a:cubicBezTo>
                  <a:cubicBezTo>
                    <a:pt x="477" y="1160"/>
                    <a:pt x="463" y="1148"/>
                    <a:pt x="456" y="1135"/>
                  </a:cubicBezTo>
                  <a:cubicBezTo>
                    <a:pt x="450" y="1138"/>
                    <a:pt x="447" y="1145"/>
                    <a:pt x="440" y="1147"/>
                  </a:cubicBezTo>
                  <a:cubicBezTo>
                    <a:pt x="418" y="1139"/>
                    <a:pt x="408" y="1126"/>
                    <a:pt x="405" y="1104"/>
                  </a:cubicBezTo>
                  <a:cubicBezTo>
                    <a:pt x="408" y="1100"/>
                    <a:pt x="406" y="1090"/>
                    <a:pt x="417" y="1094"/>
                  </a:cubicBezTo>
                  <a:cubicBezTo>
                    <a:pt x="412" y="1114"/>
                    <a:pt x="422" y="1134"/>
                    <a:pt x="442" y="1135"/>
                  </a:cubicBezTo>
                  <a:cubicBezTo>
                    <a:pt x="449" y="1133"/>
                    <a:pt x="444" y="1119"/>
                    <a:pt x="452" y="1118"/>
                  </a:cubicBezTo>
                  <a:cubicBezTo>
                    <a:pt x="467" y="1118"/>
                    <a:pt x="466" y="1150"/>
                    <a:pt x="490" y="1147"/>
                  </a:cubicBezTo>
                  <a:cubicBezTo>
                    <a:pt x="494" y="1148"/>
                    <a:pt x="488" y="1138"/>
                    <a:pt x="496" y="1141"/>
                  </a:cubicBezTo>
                  <a:cubicBezTo>
                    <a:pt x="503" y="1140"/>
                    <a:pt x="501" y="1150"/>
                    <a:pt x="510" y="1147"/>
                  </a:cubicBezTo>
                  <a:cubicBezTo>
                    <a:pt x="544" y="1141"/>
                    <a:pt x="524" y="1108"/>
                    <a:pt x="516" y="1087"/>
                  </a:cubicBezTo>
                  <a:cubicBezTo>
                    <a:pt x="524" y="1083"/>
                    <a:pt x="529" y="1088"/>
                    <a:pt x="537" y="1085"/>
                  </a:cubicBezTo>
                  <a:cubicBezTo>
                    <a:pt x="546" y="1103"/>
                    <a:pt x="567" y="1109"/>
                    <a:pt x="589" y="1114"/>
                  </a:cubicBezTo>
                  <a:cubicBezTo>
                    <a:pt x="595" y="1107"/>
                    <a:pt x="580" y="1098"/>
                    <a:pt x="587" y="1089"/>
                  </a:cubicBezTo>
                  <a:cubicBezTo>
                    <a:pt x="604" y="1093"/>
                    <a:pt x="604" y="1109"/>
                    <a:pt x="620" y="1110"/>
                  </a:cubicBezTo>
                  <a:cubicBezTo>
                    <a:pt x="648" y="1113"/>
                    <a:pt x="672" y="1075"/>
                    <a:pt x="669" y="1046"/>
                  </a:cubicBezTo>
                  <a:cubicBezTo>
                    <a:pt x="668" y="1040"/>
                    <a:pt x="655" y="1045"/>
                    <a:pt x="655" y="1038"/>
                  </a:cubicBezTo>
                  <a:cubicBezTo>
                    <a:pt x="674" y="1023"/>
                    <a:pt x="708" y="1018"/>
                    <a:pt x="709" y="988"/>
                  </a:cubicBezTo>
                  <a:cubicBezTo>
                    <a:pt x="709" y="979"/>
                    <a:pt x="700" y="978"/>
                    <a:pt x="705" y="967"/>
                  </a:cubicBezTo>
                  <a:cubicBezTo>
                    <a:pt x="694" y="955"/>
                    <a:pt x="674" y="960"/>
                    <a:pt x="663" y="957"/>
                  </a:cubicBezTo>
                  <a:cubicBezTo>
                    <a:pt x="666" y="949"/>
                    <a:pt x="671" y="945"/>
                    <a:pt x="676" y="938"/>
                  </a:cubicBezTo>
                  <a:cubicBezTo>
                    <a:pt x="672" y="919"/>
                    <a:pt x="649" y="915"/>
                    <a:pt x="634" y="918"/>
                  </a:cubicBezTo>
                  <a:cubicBezTo>
                    <a:pt x="655" y="892"/>
                    <a:pt x="700" y="922"/>
                    <a:pt x="682" y="947"/>
                  </a:cubicBezTo>
                  <a:cubicBezTo>
                    <a:pt x="735" y="949"/>
                    <a:pt x="727" y="1026"/>
                    <a:pt x="680" y="1036"/>
                  </a:cubicBezTo>
                  <a:cubicBezTo>
                    <a:pt x="687" y="1077"/>
                    <a:pt x="660" y="1116"/>
                    <a:pt x="620" y="1123"/>
                  </a:cubicBezTo>
                  <a:cubicBezTo>
                    <a:pt x="608" y="1211"/>
                    <a:pt x="650" y="1288"/>
                    <a:pt x="682" y="1360"/>
                  </a:cubicBezTo>
                  <a:cubicBezTo>
                    <a:pt x="692" y="1350"/>
                    <a:pt x="686" y="1338"/>
                    <a:pt x="700" y="1333"/>
                  </a:cubicBezTo>
                  <a:cubicBezTo>
                    <a:pt x="708" y="1333"/>
                    <a:pt x="710" y="1338"/>
                    <a:pt x="715" y="1340"/>
                  </a:cubicBezTo>
                  <a:cubicBezTo>
                    <a:pt x="732" y="1325"/>
                    <a:pt x="732" y="1305"/>
                    <a:pt x="731" y="1280"/>
                  </a:cubicBezTo>
                  <a:cubicBezTo>
                    <a:pt x="737" y="1284"/>
                    <a:pt x="761" y="1289"/>
                    <a:pt x="777" y="1284"/>
                  </a:cubicBezTo>
                  <a:cubicBezTo>
                    <a:pt x="788" y="1270"/>
                    <a:pt x="791" y="1251"/>
                    <a:pt x="785" y="1230"/>
                  </a:cubicBezTo>
                  <a:cubicBezTo>
                    <a:pt x="758" y="1247"/>
                    <a:pt x="716" y="1251"/>
                    <a:pt x="686" y="1234"/>
                  </a:cubicBezTo>
                  <a:cubicBezTo>
                    <a:pt x="684" y="1206"/>
                    <a:pt x="647" y="1202"/>
                    <a:pt x="651" y="1174"/>
                  </a:cubicBezTo>
                  <a:cubicBezTo>
                    <a:pt x="655" y="1142"/>
                    <a:pt x="708" y="1165"/>
                    <a:pt x="725" y="1154"/>
                  </a:cubicBezTo>
                  <a:cubicBezTo>
                    <a:pt x="718" y="1105"/>
                    <a:pt x="775" y="1104"/>
                    <a:pt x="812" y="1100"/>
                  </a:cubicBezTo>
                  <a:cubicBezTo>
                    <a:pt x="811" y="1087"/>
                    <a:pt x="824" y="1065"/>
                    <a:pt x="835" y="1052"/>
                  </a:cubicBezTo>
                  <a:cubicBezTo>
                    <a:pt x="831" y="1025"/>
                    <a:pt x="817" y="1008"/>
                    <a:pt x="794" y="1001"/>
                  </a:cubicBezTo>
                  <a:cubicBezTo>
                    <a:pt x="784" y="1002"/>
                    <a:pt x="783" y="1012"/>
                    <a:pt x="771" y="1011"/>
                  </a:cubicBezTo>
                  <a:cubicBezTo>
                    <a:pt x="781" y="982"/>
                    <a:pt x="779" y="947"/>
                    <a:pt x="756" y="930"/>
                  </a:cubicBezTo>
                  <a:cubicBezTo>
                    <a:pt x="754" y="928"/>
                    <a:pt x="748" y="939"/>
                    <a:pt x="740" y="932"/>
                  </a:cubicBezTo>
                  <a:cubicBezTo>
                    <a:pt x="765" y="901"/>
                    <a:pt x="734" y="874"/>
                    <a:pt x="700" y="879"/>
                  </a:cubicBezTo>
                  <a:cubicBezTo>
                    <a:pt x="712" y="855"/>
                    <a:pt x="729" y="828"/>
                    <a:pt x="715" y="796"/>
                  </a:cubicBezTo>
                  <a:cubicBezTo>
                    <a:pt x="697" y="784"/>
                    <a:pt x="684" y="766"/>
                    <a:pt x="663" y="763"/>
                  </a:cubicBezTo>
                  <a:cubicBezTo>
                    <a:pt x="635" y="759"/>
                    <a:pt x="621" y="787"/>
                    <a:pt x="597" y="790"/>
                  </a:cubicBezTo>
                  <a:cubicBezTo>
                    <a:pt x="604" y="765"/>
                    <a:pt x="593" y="749"/>
                    <a:pt x="576" y="742"/>
                  </a:cubicBezTo>
                  <a:cubicBezTo>
                    <a:pt x="571" y="745"/>
                    <a:pt x="570" y="751"/>
                    <a:pt x="562" y="750"/>
                  </a:cubicBezTo>
                  <a:cubicBezTo>
                    <a:pt x="557" y="737"/>
                    <a:pt x="556" y="719"/>
                    <a:pt x="541" y="711"/>
                  </a:cubicBezTo>
                  <a:cubicBezTo>
                    <a:pt x="528" y="711"/>
                    <a:pt x="526" y="722"/>
                    <a:pt x="510" y="719"/>
                  </a:cubicBezTo>
                  <a:cubicBezTo>
                    <a:pt x="512" y="693"/>
                    <a:pt x="502" y="680"/>
                    <a:pt x="490" y="668"/>
                  </a:cubicBezTo>
                  <a:cubicBezTo>
                    <a:pt x="430" y="659"/>
                    <a:pt x="413" y="716"/>
                    <a:pt x="413" y="761"/>
                  </a:cubicBezTo>
                  <a:close/>
                  <a:moveTo>
                    <a:pt x="1060" y="725"/>
                  </a:moveTo>
                  <a:cubicBezTo>
                    <a:pt x="1107" y="722"/>
                    <a:pt x="1143" y="721"/>
                    <a:pt x="1176" y="721"/>
                  </a:cubicBezTo>
                  <a:cubicBezTo>
                    <a:pt x="1221" y="721"/>
                    <a:pt x="1252" y="715"/>
                    <a:pt x="1284" y="715"/>
                  </a:cubicBezTo>
                  <a:cubicBezTo>
                    <a:pt x="1309" y="715"/>
                    <a:pt x="1332" y="711"/>
                    <a:pt x="1360" y="709"/>
                  </a:cubicBezTo>
                  <a:cubicBezTo>
                    <a:pt x="1368" y="708"/>
                    <a:pt x="1400" y="715"/>
                    <a:pt x="1397" y="699"/>
                  </a:cubicBezTo>
                  <a:cubicBezTo>
                    <a:pt x="1396" y="687"/>
                    <a:pt x="1374" y="690"/>
                    <a:pt x="1360" y="690"/>
                  </a:cubicBezTo>
                  <a:cubicBezTo>
                    <a:pt x="1350" y="691"/>
                    <a:pt x="1324" y="693"/>
                    <a:pt x="1306" y="694"/>
                  </a:cubicBezTo>
                  <a:cubicBezTo>
                    <a:pt x="1217" y="700"/>
                    <a:pt x="1134" y="704"/>
                    <a:pt x="1029" y="703"/>
                  </a:cubicBezTo>
                  <a:cubicBezTo>
                    <a:pt x="1016" y="729"/>
                    <a:pt x="1036" y="727"/>
                    <a:pt x="1060" y="725"/>
                  </a:cubicBezTo>
                  <a:close/>
                  <a:moveTo>
                    <a:pt x="1234" y="802"/>
                  </a:moveTo>
                  <a:cubicBezTo>
                    <a:pt x="1255" y="807"/>
                    <a:pt x="1273" y="807"/>
                    <a:pt x="1288" y="814"/>
                  </a:cubicBezTo>
                  <a:cubicBezTo>
                    <a:pt x="1291" y="807"/>
                    <a:pt x="1297" y="803"/>
                    <a:pt x="1296" y="792"/>
                  </a:cubicBezTo>
                  <a:cubicBezTo>
                    <a:pt x="1272" y="787"/>
                    <a:pt x="1255" y="777"/>
                    <a:pt x="1236" y="767"/>
                  </a:cubicBezTo>
                  <a:cubicBezTo>
                    <a:pt x="1229" y="773"/>
                    <a:pt x="1232" y="792"/>
                    <a:pt x="1234" y="802"/>
                  </a:cubicBezTo>
                  <a:close/>
                  <a:moveTo>
                    <a:pt x="1166" y="785"/>
                  </a:moveTo>
                  <a:cubicBezTo>
                    <a:pt x="1165" y="796"/>
                    <a:pt x="1172" y="799"/>
                    <a:pt x="1170" y="812"/>
                  </a:cubicBezTo>
                  <a:cubicBezTo>
                    <a:pt x="1188" y="811"/>
                    <a:pt x="1209" y="804"/>
                    <a:pt x="1222" y="804"/>
                  </a:cubicBezTo>
                  <a:cubicBezTo>
                    <a:pt x="1219" y="789"/>
                    <a:pt x="1224" y="779"/>
                    <a:pt x="1217" y="769"/>
                  </a:cubicBezTo>
                  <a:cubicBezTo>
                    <a:pt x="1205" y="784"/>
                    <a:pt x="1184" y="778"/>
                    <a:pt x="1166" y="785"/>
                  </a:cubicBezTo>
                  <a:close/>
                  <a:moveTo>
                    <a:pt x="1145" y="823"/>
                  </a:moveTo>
                  <a:cubicBezTo>
                    <a:pt x="1141" y="832"/>
                    <a:pt x="1146" y="838"/>
                    <a:pt x="1143" y="847"/>
                  </a:cubicBezTo>
                  <a:cubicBezTo>
                    <a:pt x="1162" y="846"/>
                    <a:pt x="1175" y="838"/>
                    <a:pt x="1193" y="835"/>
                  </a:cubicBezTo>
                  <a:cubicBezTo>
                    <a:pt x="1194" y="825"/>
                    <a:pt x="1214" y="823"/>
                    <a:pt x="1209" y="814"/>
                  </a:cubicBezTo>
                  <a:cubicBezTo>
                    <a:pt x="1189" y="821"/>
                    <a:pt x="1174" y="823"/>
                    <a:pt x="1145" y="823"/>
                  </a:cubicBezTo>
                  <a:close/>
                  <a:moveTo>
                    <a:pt x="1358" y="858"/>
                  </a:moveTo>
                  <a:cubicBezTo>
                    <a:pt x="1356" y="845"/>
                    <a:pt x="1351" y="836"/>
                    <a:pt x="1342" y="831"/>
                  </a:cubicBezTo>
                  <a:cubicBezTo>
                    <a:pt x="1311" y="841"/>
                    <a:pt x="1286" y="824"/>
                    <a:pt x="1259" y="819"/>
                  </a:cubicBezTo>
                  <a:cubicBezTo>
                    <a:pt x="1285" y="848"/>
                    <a:pt x="1311" y="854"/>
                    <a:pt x="1358" y="858"/>
                  </a:cubicBezTo>
                  <a:close/>
                  <a:moveTo>
                    <a:pt x="690" y="1222"/>
                  </a:moveTo>
                  <a:cubicBezTo>
                    <a:pt x="700" y="1231"/>
                    <a:pt x="720" y="1231"/>
                    <a:pt x="734" y="1236"/>
                  </a:cubicBezTo>
                  <a:cubicBezTo>
                    <a:pt x="766" y="1227"/>
                    <a:pt x="790" y="1213"/>
                    <a:pt x="814" y="1201"/>
                  </a:cubicBezTo>
                  <a:cubicBezTo>
                    <a:pt x="835" y="1185"/>
                    <a:pt x="856" y="1171"/>
                    <a:pt x="876" y="1158"/>
                  </a:cubicBezTo>
                  <a:cubicBezTo>
                    <a:pt x="904" y="1140"/>
                    <a:pt x="927" y="1121"/>
                    <a:pt x="953" y="1104"/>
                  </a:cubicBezTo>
                  <a:cubicBezTo>
                    <a:pt x="988" y="1081"/>
                    <a:pt x="1022" y="1059"/>
                    <a:pt x="1054" y="1034"/>
                  </a:cubicBezTo>
                  <a:cubicBezTo>
                    <a:pt x="1118" y="983"/>
                    <a:pt x="1175" y="924"/>
                    <a:pt x="1232" y="866"/>
                  </a:cubicBezTo>
                  <a:cubicBezTo>
                    <a:pt x="1225" y="857"/>
                    <a:pt x="1227" y="829"/>
                    <a:pt x="1222" y="821"/>
                  </a:cubicBezTo>
                  <a:cubicBezTo>
                    <a:pt x="1058" y="968"/>
                    <a:pt x="894" y="1114"/>
                    <a:pt x="690" y="1222"/>
                  </a:cubicBezTo>
                  <a:close/>
                  <a:moveTo>
                    <a:pt x="1497" y="1027"/>
                  </a:moveTo>
                  <a:cubicBezTo>
                    <a:pt x="1403" y="967"/>
                    <a:pt x="1326" y="890"/>
                    <a:pt x="1240" y="823"/>
                  </a:cubicBezTo>
                  <a:cubicBezTo>
                    <a:pt x="1240" y="820"/>
                    <a:pt x="1238" y="821"/>
                    <a:pt x="1236" y="823"/>
                  </a:cubicBezTo>
                  <a:cubicBezTo>
                    <a:pt x="1234" y="847"/>
                    <a:pt x="1241" y="857"/>
                    <a:pt x="1242" y="874"/>
                  </a:cubicBezTo>
                  <a:cubicBezTo>
                    <a:pt x="1257" y="890"/>
                    <a:pt x="1271" y="905"/>
                    <a:pt x="1286" y="920"/>
                  </a:cubicBezTo>
                  <a:cubicBezTo>
                    <a:pt x="1301" y="935"/>
                    <a:pt x="1320" y="945"/>
                    <a:pt x="1337" y="959"/>
                  </a:cubicBezTo>
                  <a:cubicBezTo>
                    <a:pt x="1347" y="967"/>
                    <a:pt x="1354" y="980"/>
                    <a:pt x="1364" y="988"/>
                  </a:cubicBezTo>
                  <a:cubicBezTo>
                    <a:pt x="1389" y="1008"/>
                    <a:pt x="1416" y="1026"/>
                    <a:pt x="1441" y="1046"/>
                  </a:cubicBezTo>
                  <a:cubicBezTo>
                    <a:pt x="1516" y="1106"/>
                    <a:pt x="1593" y="1167"/>
                    <a:pt x="1685" y="1207"/>
                  </a:cubicBezTo>
                  <a:cubicBezTo>
                    <a:pt x="1697" y="1199"/>
                    <a:pt x="1704" y="1187"/>
                    <a:pt x="1706" y="1168"/>
                  </a:cubicBezTo>
                  <a:cubicBezTo>
                    <a:pt x="1675" y="1146"/>
                    <a:pt x="1644" y="1129"/>
                    <a:pt x="1612" y="1106"/>
                  </a:cubicBezTo>
                  <a:cubicBezTo>
                    <a:pt x="1579" y="1082"/>
                    <a:pt x="1535" y="1048"/>
                    <a:pt x="1497" y="1040"/>
                  </a:cubicBezTo>
                  <a:cubicBezTo>
                    <a:pt x="1497" y="1035"/>
                    <a:pt x="1501" y="1031"/>
                    <a:pt x="1497" y="1027"/>
                  </a:cubicBezTo>
                  <a:close/>
                  <a:moveTo>
                    <a:pt x="1166" y="858"/>
                  </a:moveTo>
                  <a:cubicBezTo>
                    <a:pt x="1166" y="855"/>
                    <a:pt x="1165" y="853"/>
                    <a:pt x="1162" y="854"/>
                  </a:cubicBezTo>
                  <a:cubicBezTo>
                    <a:pt x="1143" y="861"/>
                    <a:pt x="1130" y="859"/>
                    <a:pt x="1102" y="860"/>
                  </a:cubicBezTo>
                  <a:cubicBezTo>
                    <a:pt x="1097" y="872"/>
                    <a:pt x="1089" y="881"/>
                    <a:pt x="1083" y="891"/>
                  </a:cubicBezTo>
                  <a:cubicBezTo>
                    <a:pt x="1111" y="881"/>
                    <a:pt x="1145" y="876"/>
                    <a:pt x="1166" y="858"/>
                  </a:cubicBezTo>
                  <a:close/>
                  <a:moveTo>
                    <a:pt x="1414" y="899"/>
                  </a:moveTo>
                  <a:cubicBezTo>
                    <a:pt x="1411" y="883"/>
                    <a:pt x="1404" y="870"/>
                    <a:pt x="1391" y="864"/>
                  </a:cubicBezTo>
                  <a:cubicBezTo>
                    <a:pt x="1373" y="875"/>
                    <a:pt x="1329" y="872"/>
                    <a:pt x="1306" y="860"/>
                  </a:cubicBezTo>
                  <a:cubicBezTo>
                    <a:pt x="1325" y="890"/>
                    <a:pt x="1366" y="898"/>
                    <a:pt x="1414" y="899"/>
                  </a:cubicBezTo>
                  <a:close/>
                  <a:moveTo>
                    <a:pt x="1230" y="881"/>
                  </a:moveTo>
                  <a:cubicBezTo>
                    <a:pt x="1172" y="949"/>
                    <a:pt x="1100" y="1013"/>
                    <a:pt x="1029" y="1067"/>
                  </a:cubicBezTo>
                  <a:cubicBezTo>
                    <a:pt x="1005" y="1085"/>
                    <a:pt x="976" y="1098"/>
                    <a:pt x="951" y="1116"/>
                  </a:cubicBezTo>
                  <a:cubicBezTo>
                    <a:pt x="899" y="1154"/>
                    <a:pt x="849" y="1196"/>
                    <a:pt x="794" y="1224"/>
                  </a:cubicBezTo>
                  <a:cubicBezTo>
                    <a:pt x="845" y="1410"/>
                    <a:pt x="887" y="1555"/>
                    <a:pt x="913" y="1762"/>
                  </a:cubicBezTo>
                  <a:cubicBezTo>
                    <a:pt x="964" y="1754"/>
                    <a:pt x="1004" y="1730"/>
                    <a:pt x="1060" y="1720"/>
                  </a:cubicBezTo>
                  <a:cubicBezTo>
                    <a:pt x="1058" y="1706"/>
                    <a:pt x="1053" y="1698"/>
                    <a:pt x="1054" y="1689"/>
                  </a:cubicBezTo>
                  <a:cubicBezTo>
                    <a:pt x="1055" y="1683"/>
                    <a:pt x="1061" y="1678"/>
                    <a:pt x="1062" y="1675"/>
                  </a:cubicBezTo>
                  <a:cubicBezTo>
                    <a:pt x="1065" y="1668"/>
                    <a:pt x="1064" y="1655"/>
                    <a:pt x="1067" y="1650"/>
                  </a:cubicBezTo>
                  <a:cubicBezTo>
                    <a:pt x="1074" y="1634"/>
                    <a:pt x="1098" y="1628"/>
                    <a:pt x="1104" y="1613"/>
                  </a:cubicBezTo>
                  <a:cubicBezTo>
                    <a:pt x="1106" y="1606"/>
                    <a:pt x="1103" y="1587"/>
                    <a:pt x="1102" y="1571"/>
                  </a:cubicBezTo>
                  <a:cubicBezTo>
                    <a:pt x="1098" y="1510"/>
                    <a:pt x="1095" y="1434"/>
                    <a:pt x="1085" y="1356"/>
                  </a:cubicBezTo>
                  <a:cubicBezTo>
                    <a:pt x="1082" y="1328"/>
                    <a:pt x="1083" y="1287"/>
                    <a:pt x="1073" y="1263"/>
                  </a:cubicBezTo>
                  <a:cubicBezTo>
                    <a:pt x="1067" y="1251"/>
                    <a:pt x="1053" y="1244"/>
                    <a:pt x="1054" y="1230"/>
                  </a:cubicBezTo>
                  <a:cubicBezTo>
                    <a:pt x="1055" y="1219"/>
                    <a:pt x="1068" y="1207"/>
                    <a:pt x="1081" y="1201"/>
                  </a:cubicBezTo>
                  <a:cubicBezTo>
                    <a:pt x="1121" y="1184"/>
                    <a:pt x="1176" y="1190"/>
                    <a:pt x="1236" y="1187"/>
                  </a:cubicBezTo>
                  <a:cubicBezTo>
                    <a:pt x="1289" y="1184"/>
                    <a:pt x="1362" y="1189"/>
                    <a:pt x="1402" y="1195"/>
                  </a:cubicBezTo>
                  <a:cubicBezTo>
                    <a:pt x="1421" y="1212"/>
                    <a:pt x="1408" y="1242"/>
                    <a:pt x="1387" y="1247"/>
                  </a:cubicBezTo>
                  <a:cubicBezTo>
                    <a:pt x="1391" y="1381"/>
                    <a:pt x="1372" y="1505"/>
                    <a:pt x="1364" y="1619"/>
                  </a:cubicBezTo>
                  <a:cubicBezTo>
                    <a:pt x="1391" y="1633"/>
                    <a:pt x="1410" y="1679"/>
                    <a:pt x="1393" y="1708"/>
                  </a:cubicBezTo>
                  <a:cubicBezTo>
                    <a:pt x="1430" y="1723"/>
                    <a:pt x="1458" y="1746"/>
                    <a:pt x="1499" y="1757"/>
                  </a:cubicBezTo>
                  <a:cubicBezTo>
                    <a:pt x="1500" y="1760"/>
                    <a:pt x="1499" y="1769"/>
                    <a:pt x="1511" y="1766"/>
                  </a:cubicBezTo>
                  <a:cubicBezTo>
                    <a:pt x="1523" y="1708"/>
                    <a:pt x="1526" y="1662"/>
                    <a:pt x="1534" y="1606"/>
                  </a:cubicBezTo>
                  <a:cubicBezTo>
                    <a:pt x="1553" y="1463"/>
                    <a:pt x="1573" y="1307"/>
                    <a:pt x="1590" y="1170"/>
                  </a:cubicBezTo>
                  <a:cubicBezTo>
                    <a:pt x="1462" y="1082"/>
                    <a:pt x="1341" y="986"/>
                    <a:pt x="1230" y="881"/>
                  </a:cubicBezTo>
                  <a:close/>
                  <a:moveTo>
                    <a:pt x="1025" y="912"/>
                  </a:moveTo>
                  <a:cubicBezTo>
                    <a:pt x="1022" y="922"/>
                    <a:pt x="1018" y="932"/>
                    <a:pt x="1017" y="945"/>
                  </a:cubicBezTo>
                  <a:cubicBezTo>
                    <a:pt x="1069" y="948"/>
                    <a:pt x="1102" y="913"/>
                    <a:pt x="1126" y="887"/>
                  </a:cubicBezTo>
                  <a:cubicBezTo>
                    <a:pt x="1096" y="902"/>
                    <a:pt x="1064" y="908"/>
                    <a:pt x="1025" y="912"/>
                  </a:cubicBezTo>
                  <a:close/>
                  <a:moveTo>
                    <a:pt x="1472" y="947"/>
                  </a:moveTo>
                  <a:cubicBezTo>
                    <a:pt x="1474" y="936"/>
                    <a:pt x="1479" y="929"/>
                    <a:pt x="1470" y="916"/>
                  </a:cubicBezTo>
                  <a:cubicBezTo>
                    <a:pt x="1426" y="916"/>
                    <a:pt x="1398" y="904"/>
                    <a:pt x="1360" y="910"/>
                  </a:cubicBezTo>
                  <a:cubicBezTo>
                    <a:pt x="1390" y="930"/>
                    <a:pt x="1431" y="938"/>
                    <a:pt x="1472" y="947"/>
                  </a:cubicBezTo>
                  <a:close/>
                  <a:moveTo>
                    <a:pt x="1553" y="974"/>
                  </a:moveTo>
                  <a:cubicBezTo>
                    <a:pt x="1526" y="945"/>
                    <a:pt x="1440" y="964"/>
                    <a:pt x="1410" y="947"/>
                  </a:cubicBezTo>
                  <a:cubicBezTo>
                    <a:pt x="1443" y="981"/>
                    <a:pt x="1496" y="1006"/>
                    <a:pt x="1553" y="996"/>
                  </a:cubicBezTo>
                  <a:cubicBezTo>
                    <a:pt x="1546" y="996"/>
                    <a:pt x="1551" y="979"/>
                    <a:pt x="1553" y="974"/>
                  </a:cubicBezTo>
                  <a:close/>
                  <a:moveTo>
                    <a:pt x="965" y="967"/>
                  </a:moveTo>
                  <a:cubicBezTo>
                    <a:pt x="966" y="979"/>
                    <a:pt x="965" y="988"/>
                    <a:pt x="967" y="994"/>
                  </a:cubicBezTo>
                  <a:cubicBezTo>
                    <a:pt x="1002" y="985"/>
                    <a:pt x="1048" y="976"/>
                    <a:pt x="1056" y="947"/>
                  </a:cubicBezTo>
                  <a:cubicBezTo>
                    <a:pt x="1034" y="961"/>
                    <a:pt x="988" y="960"/>
                    <a:pt x="965" y="967"/>
                  </a:cubicBezTo>
                  <a:close/>
                  <a:moveTo>
                    <a:pt x="957" y="1034"/>
                  </a:moveTo>
                  <a:cubicBezTo>
                    <a:pt x="968" y="1023"/>
                    <a:pt x="984" y="1017"/>
                    <a:pt x="992" y="1003"/>
                  </a:cubicBezTo>
                  <a:cubicBezTo>
                    <a:pt x="997" y="1001"/>
                    <a:pt x="1013" y="993"/>
                    <a:pt x="1004" y="992"/>
                  </a:cubicBezTo>
                  <a:cubicBezTo>
                    <a:pt x="981" y="1003"/>
                    <a:pt x="944" y="1010"/>
                    <a:pt x="913" y="1007"/>
                  </a:cubicBezTo>
                  <a:cubicBezTo>
                    <a:pt x="912" y="1017"/>
                    <a:pt x="904" y="1020"/>
                    <a:pt x="905" y="1034"/>
                  </a:cubicBezTo>
                  <a:cubicBezTo>
                    <a:pt x="920" y="1046"/>
                    <a:pt x="936" y="1026"/>
                    <a:pt x="957" y="1034"/>
                  </a:cubicBezTo>
                  <a:close/>
                  <a:moveTo>
                    <a:pt x="1617" y="1052"/>
                  </a:moveTo>
                  <a:cubicBezTo>
                    <a:pt x="1620" y="981"/>
                    <a:pt x="1531" y="1026"/>
                    <a:pt x="1484" y="1003"/>
                  </a:cubicBezTo>
                  <a:cubicBezTo>
                    <a:pt x="1514" y="1038"/>
                    <a:pt x="1563" y="1043"/>
                    <a:pt x="1617" y="1052"/>
                  </a:cubicBezTo>
                  <a:close/>
                  <a:moveTo>
                    <a:pt x="835" y="1067"/>
                  </a:moveTo>
                  <a:cubicBezTo>
                    <a:pt x="832" y="1079"/>
                    <a:pt x="826" y="1087"/>
                    <a:pt x="822" y="1098"/>
                  </a:cubicBezTo>
                  <a:cubicBezTo>
                    <a:pt x="850" y="1100"/>
                    <a:pt x="869" y="1082"/>
                    <a:pt x="897" y="1079"/>
                  </a:cubicBezTo>
                  <a:cubicBezTo>
                    <a:pt x="902" y="1068"/>
                    <a:pt x="913" y="1063"/>
                    <a:pt x="926" y="1058"/>
                  </a:cubicBezTo>
                  <a:cubicBezTo>
                    <a:pt x="924" y="1050"/>
                    <a:pt x="944" y="1046"/>
                    <a:pt x="934" y="1044"/>
                  </a:cubicBezTo>
                  <a:cubicBezTo>
                    <a:pt x="905" y="1055"/>
                    <a:pt x="864" y="1063"/>
                    <a:pt x="835" y="1067"/>
                  </a:cubicBezTo>
                  <a:close/>
                  <a:moveTo>
                    <a:pt x="1579" y="1071"/>
                  </a:moveTo>
                  <a:cubicBezTo>
                    <a:pt x="1613" y="1077"/>
                    <a:pt x="1642" y="1096"/>
                    <a:pt x="1677" y="1098"/>
                  </a:cubicBezTo>
                  <a:cubicBezTo>
                    <a:pt x="1679" y="1086"/>
                    <a:pt x="1675" y="1069"/>
                    <a:pt x="1664" y="1065"/>
                  </a:cubicBezTo>
                  <a:cubicBezTo>
                    <a:pt x="1662" y="1064"/>
                    <a:pt x="1651" y="1067"/>
                    <a:pt x="1648" y="1067"/>
                  </a:cubicBezTo>
                  <a:cubicBezTo>
                    <a:pt x="1619" y="1065"/>
                    <a:pt x="1575" y="1053"/>
                    <a:pt x="1559" y="1056"/>
                  </a:cubicBezTo>
                  <a:cubicBezTo>
                    <a:pt x="1567" y="1060"/>
                    <a:pt x="1574" y="1064"/>
                    <a:pt x="1579" y="1071"/>
                  </a:cubicBezTo>
                  <a:close/>
                  <a:moveTo>
                    <a:pt x="539" y="1143"/>
                  </a:moveTo>
                  <a:cubicBezTo>
                    <a:pt x="554" y="1166"/>
                    <a:pt x="561" y="1223"/>
                    <a:pt x="591" y="1230"/>
                  </a:cubicBezTo>
                  <a:cubicBezTo>
                    <a:pt x="586" y="1198"/>
                    <a:pt x="574" y="1164"/>
                    <a:pt x="583" y="1123"/>
                  </a:cubicBezTo>
                  <a:cubicBezTo>
                    <a:pt x="557" y="1121"/>
                    <a:pt x="544" y="1107"/>
                    <a:pt x="531" y="1094"/>
                  </a:cubicBezTo>
                  <a:cubicBezTo>
                    <a:pt x="536" y="1110"/>
                    <a:pt x="548" y="1125"/>
                    <a:pt x="539" y="1143"/>
                  </a:cubicBezTo>
                  <a:close/>
                  <a:moveTo>
                    <a:pt x="744" y="1123"/>
                  </a:moveTo>
                  <a:cubicBezTo>
                    <a:pt x="740" y="1132"/>
                    <a:pt x="734" y="1140"/>
                    <a:pt x="736" y="1156"/>
                  </a:cubicBezTo>
                  <a:cubicBezTo>
                    <a:pt x="790" y="1148"/>
                    <a:pt x="838" y="1128"/>
                    <a:pt x="868" y="1096"/>
                  </a:cubicBezTo>
                  <a:cubicBezTo>
                    <a:pt x="831" y="1112"/>
                    <a:pt x="782" y="1111"/>
                    <a:pt x="744" y="1123"/>
                  </a:cubicBezTo>
                  <a:close/>
                  <a:moveTo>
                    <a:pt x="1706" y="1151"/>
                  </a:moveTo>
                  <a:cubicBezTo>
                    <a:pt x="1714" y="1140"/>
                    <a:pt x="1724" y="1133"/>
                    <a:pt x="1716" y="1118"/>
                  </a:cubicBezTo>
                  <a:cubicBezTo>
                    <a:pt x="1681" y="1121"/>
                    <a:pt x="1646" y="1099"/>
                    <a:pt x="1619" y="1098"/>
                  </a:cubicBezTo>
                  <a:cubicBezTo>
                    <a:pt x="1648" y="1115"/>
                    <a:pt x="1676" y="1134"/>
                    <a:pt x="1706" y="1151"/>
                  </a:cubicBezTo>
                  <a:close/>
                  <a:moveTo>
                    <a:pt x="591" y="1123"/>
                  </a:moveTo>
                  <a:cubicBezTo>
                    <a:pt x="581" y="1150"/>
                    <a:pt x="596" y="1188"/>
                    <a:pt x="601" y="1214"/>
                  </a:cubicBezTo>
                  <a:cubicBezTo>
                    <a:pt x="609" y="1253"/>
                    <a:pt x="574" y="1242"/>
                    <a:pt x="562" y="1222"/>
                  </a:cubicBezTo>
                  <a:cubicBezTo>
                    <a:pt x="549" y="1201"/>
                    <a:pt x="542" y="1171"/>
                    <a:pt x="531" y="1151"/>
                  </a:cubicBezTo>
                  <a:cubicBezTo>
                    <a:pt x="523" y="1153"/>
                    <a:pt x="517" y="1157"/>
                    <a:pt x="510" y="1160"/>
                  </a:cubicBezTo>
                  <a:cubicBezTo>
                    <a:pt x="529" y="1197"/>
                    <a:pt x="554" y="1228"/>
                    <a:pt x="574" y="1263"/>
                  </a:cubicBezTo>
                  <a:cubicBezTo>
                    <a:pt x="600" y="1276"/>
                    <a:pt x="645" y="1355"/>
                    <a:pt x="609" y="1375"/>
                  </a:cubicBezTo>
                  <a:cubicBezTo>
                    <a:pt x="552" y="1367"/>
                    <a:pt x="523" y="1313"/>
                    <a:pt x="477" y="1286"/>
                  </a:cubicBezTo>
                  <a:cubicBezTo>
                    <a:pt x="477" y="1294"/>
                    <a:pt x="471" y="1296"/>
                    <a:pt x="469" y="1302"/>
                  </a:cubicBezTo>
                  <a:cubicBezTo>
                    <a:pt x="484" y="1320"/>
                    <a:pt x="519" y="1333"/>
                    <a:pt x="514" y="1356"/>
                  </a:cubicBezTo>
                  <a:cubicBezTo>
                    <a:pt x="508" y="1386"/>
                    <a:pt x="467" y="1359"/>
                    <a:pt x="438" y="1367"/>
                  </a:cubicBezTo>
                  <a:cubicBezTo>
                    <a:pt x="445" y="1376"/>
                    <a:pt x="456" y="1382"/>
                    <a:pt x="459" y="1396"/>
                  </a:cubicBezTo>
                  <a:cubicBezTo>
                    <a:pt x="520" y="1382"/>
                    <a:pt x="568" y="1386"/>
                    <a:pt x="603" y="1424"/>
                  </a:cubicBezTo>
                  <a:cubicBezTo>
                    <a:pt x="633" y="1467"/>
                    <a:pt x="656" y="1527"/>
                    <a:pt x="667" y="1575"/>
                  </a:cubicBezTo>
                  <a:cubicBezTo>
                    <a:pt x="690" y="1597"/>
                    <a:pt x="694" y="1629"/>
                    <a:pt x="725" y="1644"/>
                  </a:cubicBezTo>
                  <a:cubicBezTo>
                    <a:pt x="713" y="1602"/>
                    <a:pt x="704" y="1551"/>
                    <a:pt x="694" y="1505"/>
                  </a:cubicBezTo>
                  <a:cubicBezTo>
                    <a:pt x="676" y="1511"/>
                    <a:pt x="648" y="1489"/>
                    <a:pt x="665" y="1472"/>
                  </a:cubicBezTo>
                  <a:cubicBezTo>
                    <a:pt x="652" y="1470"/>
                    <a:pt x="647" y="1460"/>
                    <a:pt x="645" y="1447"/>
                  </a:cubicBezTo>
                  <a:cubicBezTo>
                    <a:pt x="651" y="1442"/>
                    <a:pt x="661" y="1440"/>
                    <a:pt x="672" y="1439"/>
                  </a:cubicBezTo>
                  <a:cubicBezTo>
                    <a:pt x="670" y="1428"/>
                    <a:pt x="674" y="1424"/>
                    <a:pt x="674" y="1414"/>
                  </a:cubicBezTo>
                  <a:cubicBezTo>
                    <a:pt x="678" y="1411"/>
                    <a:pt x="689" y="1414"/>
                    <a:pt x="692" y="1410"/>
                  </a:cubicBezTo>
                  <a:cubicBezTo>
                    <a:pt x="678" y="1403"/>
                    <a:pt x="679" y="1391"/>
                    <a:pt x="676" y="1373"/>
                  </a:cubicBezTo>
                  <a:cubicBezTo>
                    <a:pt x="639" y="1299"/>
                    <a:pt x="601" y="1209"/>
                    <a:pt x="607" y="1116"/>
                  </a:cubicBezTo>
                  <a:cubicBezTo>
                    <a:pt x="598" y="1114"/>
                    <a:pt x="601" y="1125"/>
                    <a:pt x="591" y="1123"/>
                  </a:cubicBezTo>
                  <a:close/>
                  <a:moveTo>
                    <a:pt x="663" y="1172"/>
                  </a:moveTo>
                  <a:cubicBezTo>
                    <a:pt x="665" y="1191"/>
                    <a:pt x="675" y="1200"/>
                    <a:pt x="688" y="1207"/>
                  </a:cubicBezTo>
                  <a:cubicBezTo>
                    <a:pt x="723" y="1192"/>
                    <a:pt x="755" y="1174"/>
                    <a:pt x="785" y="1154"/>
                  </a:cubicBezTo>
                  <a:cubicBezTo>
                    <a:pt x="742" y="1170"/>
                    <a:pt x="706" y="1162"/>
                    <a:pt x="663" y="1172"/>
                  </a:cubicBezTo>
                  <a:close/>
                  <a:moveTo>
                    <a:pt x="1259" y="1197"/>
                  </a:moveTo>
                  <a:cubicBezTo>
                    <a:pt x="1215" y="1199"/>
                    <a:pt x="1146" y="1200"/>
                    <a:pt x="1106" y="1209"/>
                  </a:cubicBezTo>
                  <a:cubicBezTo>
                    <a:pt x="1089" y="1213"/>
                    <a:pt x="1062" y="1217"/>
                    <a:pt x="1069" y="1240"/>
                  </a:cubicBezTo>
                  <a:cubicBezTo>
                    <a:pt x="1093" y="1227"/>
                    <a:pt x="1130" y="1224"/>
                    <a:pt x="1172" y="1222"/>
                  </a:cubicBezTo>
                  <a:cubicBezTo>
                    <a:pt x="1252" y="1218"/>
                    <a:pt x="1323" y="1225"/>
                    <a:pt x="1397" y="1228"/>
                  </a:cubicBezTo>
                  <a:cubicBezTo>
                    <a:pt x="1403" y="1221"/>
                    <a:pt x="1396" y="1212"/>
                    <a:pt x="1397" y="1203"/>
                  </a:cubicBezTo>
                  <a:cubicBezTo>
                    <a:pt x="1351" y="1203"/>
                    <a:pt x="1301" y="1195"/>
                    <a:pt x="1259" y="1197"/>
                  </a:cubicBezTo>
                  <a:close/>
                  <a:moveTo>
                    <a:pt x="1085" y="1255"/>
                  </a:moveTo>
                  <a:cubicBezTo>
                    <a:pt x="1103" y="1364"/>
                    <a:pt x="1107" y="1504"/>
                    <a:pt x="1116" y="1611"/>
                  </a:cubicBezTo>
                  <a:cubicBezTo>
                    <a:pt x="1145" y="1611"/>
                    <a:pt x="1196" y="1605"/>
                    <a:pt x="1232" y="1606"/>
                  </a:cubicBezTo>
                  <a:cubicBezTo>
                    <a:pt x="1225" y="1483"/>
                    <a:pt x="1231" y="1341"/>
                    <a:pt x="1228" y="1234"/>
                  </a:cubicBezTo>
                  <a:cubicBezTo>
                    <a:pt x="1175" y="1238"/>
                    <a:pt x="1114" y="1227"/>
                    <a:pt x="1085" y="1255"/>
                  </a:cubicBezTo>
                  <a:close/>
                  <a:moveTo>
                    <a:pt x="1240" y="1234"/>
                  </a:moveTo>
                  <a:cubicBezTo>
                    <a:pt x="1241" y="1366"/>
                    <a:pt x="1239" y="1487"/>
                    <a:pt x="1242" y="1606"/>
                  </a:cubicBezTo>
                  <a:cubicBezTo>
                    <a:pt x="1283" y="1611"/>
                    <a:pt x="1312" y="1602"/>
                    <a:pt x="1352" y="1613"/>
                  </a:cubicBezTo>
                  <a:cubicBezTo>
                    <a:pt x="1361" y="1561"/>
                    <a:pt x="1354" y="1495"/>
                    <a:pt x="1371" y="1439"/>
                  </a:cubicBezTo>
                  <a:cubicBezTo>
                    <a:pt x="1369" y="1376"/>
                    <a:pt x="1376" y="1292"/>
                    <a:pt x="1373" y="1240"/>
                  </a:cubicBezTo>
                  <a:cubicBezTo>
                    <a:pt x="1328" y="1237"/>
                    <a:pt x="1285" y="1233"/>
                    <a:pt x="1240" y="1234"/>
                  </a:cubicBezTo>
                  <a:close/>
                  <a:moveTo>
                    <a:pt x="1592" y="1251"/>
                  </a:moveTo>
                  <a:cubicBezTo>
                    <a:pt x="1601" y="1252"/>
                    <a:pt x="1611" y="1262"/>
                    <a:pt x="1621" y="1257"/>
                  </a:cubicBezTo>
                  <a:cubicBezTo>
                    <a:pt x="1623" y="1241"/>
                    <a:pt x="1599" y="1241"/>
                    <a:pt x="1592" y="1242"/>
                  </a:cubicBezTo>
                  <a:cubicBezTo>
                    <a:pt x="1597" y="1243"/>
                    <a:pt x="1589" y="1246"/>
                    <a:pt x="1592" y="1251"/>
                  </a:cubicBezTo>
                  <a:close/>
                  <a:moveTo>
                    <a:pt x="1588" y="1294"/>
                  </a:moveTo>
                  <a:cubicBezTo>
                    <a:pt x="1609" y="1319"/>
                    <a:pt x="1637" y="1335"/>
                    <a:pt x="1658" y="1356"/>
                  </a:cubicBezTo>
                  <a:cubicBezTo>
                    <a:pt x="1684" y="1382"/>
                    <a:pt x="1709" y="1413"/>
                    <a:pt x="1747" y="1429"/>
                  </a:cubicBezTo>
                  <a:cubicBezTo>
                    <a:pt x="1752" y="1423"/>
                    <a:pt x="1754" y="1415"/>
                    <a:pt x="1759" y="1410"/>
                  </a:cubicBezTo>
                  <a:cubicBezTo>
                    <a:pt x="1700" y="1365"/>
                    <a:pt x="1635" y="1315"/>
                    <a:pt x="1590" y="1263"/>
                  </a:cubicBezTo>
                  <a:cubicBezTo>
                    <a:pt x="1591" y="1276"/>
                    <a:pt x="1583" y="1285"/>
                    <a:pt x="1588" y="1294"/>
                  </a:cubicBezTo>
                  <a:close/>
                  <a:moveTo>
                    <a:pt x="1658" y="1298"/>
                  </a:moveTo>
                  <a:cubicBezTo>
                    <a:pt x="1660" y="1294"/>
                    <a:pt x="1661" y="1291"/>
                    <a:pt x="1662" y="1286"/>
                  </a:cubicBezTo>
                  <a:cubicBezTo>
                    <a:pt x="1643" y="1285"/>
                    <a:pt x="1631" y="1277"/>
                    <a:pt x="1617" y="1271"/>
                  </a:cubicBezTo>
                  <a:cubicBezTo>
                    <a:pt x="1625" y="1286"/>
                    <a:pt x="1637" y="1296"/>
                    <a:pt x="1658" y="1298"/>
                  </a:cubicBezTo>
                  <a:close/>
                  <a:moveTo>
                    <a:pt x="742" y="1294"/>
                  </a:moveTo>
                  <a:cubicBezTo>
                    <a:pt x="747" y="1322"/>
                    <a:pt x="731" y="1354"/>
                    <a:pt x="703" y="1348"/>
                  </a:cubicBezTo>
                  <a:cubicBezTo>
                    <a:pt x="699" y="1358"/>
                    <a:pt x="695" y="1367"/>
                    <a:pt x="684" y="1369"/>
                  </a:cubicBezTo>
                  <a:cubicBezTo>
                    <a:pt x="684" y="1385"/>
                    <a:pt x="699" y="1395"/>
                    <a:pt x="694" y="1410"/>
                  </a:cubicBezTo>
                  <a:cubicBezTo>
                    <a:pt x="704" y="1411"/>
                    <a:pt x="711" y="1408"/>
                    <a:pt x="717" y="1406"/>
                  </a:cubicBezTo>
                  <a:cubicBezTo>
                    <a:pt x="715" y="1399"/>
                    <a:pt x="711" y="1394"/>
                    <a:pt x="713" y="1383"/>
                  </a:cubicBezTo>
                  <a:cubicBezTo>
                    <a:pt x="720" y="1375"/>
                    <a:pt x="750" y="1381"/>
                    <a:pt x="752" y="1375"/>
                  </a:cubicBezTo>
                  <a:cubicBezTo>
                    <a:pt x="719" y="1371"/>
                    <a:pt x="746" y="1329"/>
                    <a:pt x="769" y="1344"/>
                  </a:cubicBezTo>
                  <a:cubicBezTo>
                    <a:pt x="763" y="1321"/>
                    <a:pt x="782" y="1310"/>
                    <a:pt x="804" y="1309"/>
                  </a:cubicBezTo>
                  <a:cubicBezTo>
                    <a:pt x="803" y="1296"/>
                    <a:pt x="796" y="1287"/>
                    <a:pt x="794" y="1276"/>
                  </a:cubicBezTo>
                  <a:cubicBezTo>
                    <a:pt x="788" y="1293"/>
                    <a:pt x="765" y="1301"/>
                    <a:pt x="742" y="1294"/>
                  </a:cubicBezTo>
                  <a:close/>
                  <a:moveTo>
                    <a:pt x="448" y="1354"/>
                  </a:moveTo>
                  <a:cubicBezTo>
                    <a:pt x="467" y="1359"/>
                    <a:pt x="484" y="1361"/>
                    <a:pt x="502" y="1358"/>
                  </a:cubicBezTo>
                  <a:cubicBezTo>
                    <a:pt x="503" y="1344"/>
                    <a:pt x="491" y="1334"/>
                    <a:pt x="483" y="1327"/>
                  </a:cubicBezTo>
                  <a:cubicBezTo>
                    <a:pt x="475" y="1320"/>
                    <a:pt x="466" y="1310"/>
                    <a:pt x="454" y="1307"/>
                  </a:cubicBezTo>
                  <a:cubicBezTo>
                    <a:pt x="453" y="1307"/>
                    <a:pt x="450" y="1307"/>
                    <a:pt x="450" y="1309"/>
                  </a:cubicBezTo>
                  <a:cubicBezTo>
                    <a:pt x="461" y="1320"/>
                    <a:pt x="456" y="1344"/>
                    <a:pt x="448" y="1354"/>
                  </a:cubicBezTo>
                  <a:close/>
                  <a:moveTo>
                    <a:pt x="1648" y="1710"/>
                  </a:moveTo>
                  <a:cubicBezTo>
                    <a:pt x="1649" y="1704"/>
                    <a:pt x="1658" y="1691"/>
                    <a:pt x="1658" y="1691"/>
                  </a:cubicBezTo>
                  <a:cubicBezTo>
                    <a:pt x="1672" y="1610"/>
                    <a:pt x="1713" y="1524"/>
                    <a:pt x="1728" y="1437"/>
                  </a:cubicBezTo>
                  <a:cubicBezTo>
                    <a:pt x="1675" y="1398"/>
                    <a:pt x="1634" y="1348"/>
                    <a:pt x="1584" y="1307"/>
                  </a:cubicBezTo>
                  <a:cubicBezTo>
                    <a:pt x="1571" y="1451"/>
                    <a:pt x="1550" y="1591"/>
                    <a:pt x="1528" y="1747"/>
                  </a:cubicBezTo>
                  <a:cubicBezTo>
                    <a:pt x="1563" y="1756"/>
                    <a:pt x="1590" y="1774"/>
                    <a:pt x="1623" y="1786"/>
                  </a:cubicBezTo>
                  <a:cubicBezTo>
                    <a:pt x="1643" y="1769"/>
                    <a:pt x="1641" y="1738"/>
                    <a:pt x="1648" y="1710"/>
                  </a:cubicBezTo>
                  <a:close/>
                  <a:moveTo>
                    <a:pt x="1695" y="1327"/>
                  </a:moveTo>
                  <a:cubicBezTo>
                    <a:pt x="1692" y="1321"/>
                    <a:pt x="1696" y="1319"/>
                    <a:pt x="1693" y="1315"/>
                  </a:cubicBezTo>
                  <a:cubicBezTo>
                    <a:pt x="1682" y="1317"/>
                    <a:pt x="1666" y="1310"/>
                    <a:pt x="1656" y="1313"/>
                  </a:cubicBezTo>
                  <a:cubicBezTo>
                    <a:pt x="1668" y="1319"/>
                    <a:pt x="1681" y="1323"/>
                    <a:pt x="1695" y="1327"/>
                  </a:cubicBezTo>
                  <a:close/>
                  <a:moveTo>
                    <a:pt x="779" y="1329"/>
                  </a:moveTo>
                  <a:cubicBezTo>
                    <a:pt x="782" y="1331"/>
                    <a:pt x="782" y="1336"/>
                    <a:pt x="783" y="1340"/>
                  </a:cubicBezTo>
                  <a:cubicBezTo>
                    <a:pt x="795" y="1341"/>
                    <a:pt x="793" y="1329"/>
                    <a:pt x="806" y="1331"/>
                  </a:cubicBezTo>
                  <a:cubicBezTo>
                    <a:pt x="806" y="1334"/>
                    <a:pt x="805" y="1336"/>
                    <a:pt x="804" y="1338"/>
                  </a:cubicBezTo>
                  <a:cubicBezTo>
                    <a:pt x="827" y="1318"/>
                    <a:pt x="791" y="1314"/>
                    <a:pt x="779" y="1329"/>
                  </a:cubicBezTo>
                  <a:close/>
                  <a:moveTo>
                    <a:pt x="1734" y="1358"/>
                  </a:moveTo>
                  <a:cubicBezTo>
                    <a:pt x="1734" y="1352"/>
                    <a:pt x="1736" y="1343"/>
                    <a:pt x="1732" y="1340"/>
                  </a:cubicBezTo>
                  <a:cubicBezTo>
                    <a:pt x="1714" y="1338"/>
                    <a:pt x="1710" y="1344"/>
                    <a:pt x="1695" y="1340"/>
                  </a:cubicBezTo>
                  <a:cubicBezTo>
                    <a:pt x="1704" y="1354"/>
                    <a:pt x="1719" y="1354"/>
                    <a:pt x="1734" y="1358"/>
                  </a:cubicBezTo>
                  <a:close/>
                  <a:moveTo>
                    <a:pt x="674" y="1487"/>
                  </a:moveTo>
                  <a:cubicBezTo>
                    <a:pt x="681" y="1496"/>
                    <a:pt x="693" y="1488"/>
                    <a:pt x="700" y="1484"/>
                  </a:cubicBezTo>
                  <a:cubicBezTo>
                    <a:pt x="756" y="1460"/>
                    <a:pt x="791" y="1412"/>
                    <a:pt x="822" y="1369"/>
                  </a:cubicBezTo>
                  <a:cubicBezTo>
                    <a:pt x="815" y="1362"/>
                    <a:pt x="824" y="1349"/>
                    <a:pt x="812" y="1344"/>
                  </a:cubicBezTo>
                  <a:cubicBezTo>
                    <a:pt x="778" y="1403"/>
                    <a:pt x="721" y="1440"/>
                    <a:pt x="674" y="1487"/>
                  </a:cubicBezTo>
                  <a:close/>
                  <a:moveTo>
                    <a:pt x="750" y="1354"/>
                  </a:moveTo>
                  <a:cubicBezTo>
                    <a:pt x="749" y="1364"/>
                    <a:pt x="757" y="1365"/>
                    <a:pt x="756" y="1375"/>
                  </a:cubicBezTo>
                  <a:cubicBezTo>
                    <a:pt x="769" y="1368"/>
                    <a:pt x="791" y="1360"/>
                    <a:pt x="791" y="1348"/>
                  </a:cubicBezTo>
                  <a:cubicBezTo>
                    <a:pt x="779" y="1356"/>
                    <a:pt x="766" y="1353"/>
                    <a:pt x="750" y="1354"/>
                  </a:cubicBezTo>
                  <a:close/>
                  <a:moveTo>
                    <a:pt x="1763" y="1391"/>
                  </a:moveTo>
                  <a:cubicBezTo>
                    <a:pt x="1765" y="1386"/>
                    <a:pt x="1766" y="1380"/>
                    <a:pt x="1765" y="1373"/>
                  </a:cubicBezTo>
                  <a:cubicBezTo>
                    <a:pt x="1751" y="1377"/>
                    <a:pt x="1739" y="1368"/>
                    <a:pt x="1728" y="1371"/>
                  </a:cubicBezTo>
                  <a:cubicBezTo>
                    <a:pt x="1740" y="1377"/>
                    <a:pt x="1747" y="1389"/>
                    <a:pt x="1763" y="1391"/>
                  </a:cubicBezTo>
                  <a:close/>
                  <a:moveTo>
                    <a:pt x="725" y="1389"/>
                  </a:moveTo>
                  <a:cubicBezTo>
                    <a:pt x="725" y="1397"/>
                    <a:pt x="726" y="1403"/>
                    <a:pt x="729" y="1406"/>
                  </a:cubicBezTo>
                  <a:cubicBezTo>
                    <a:pt x="735" y="1402"/>
                    <a:pt x="746" y="1395"/>
                    <a:pt x="754" y="1400"/>
                  </a:cubicBezTo>
                  <a:cubicBezTo>
                    <a:pt x="755" y="1393"/>
                    <a:pt x="770" y="1383"/>
                    <a:pt x="765" y="1383"/>
                  </a:cubicBezTo>
                  <a:cubicBezTo>
                    <a:pt x="751" y="1387"/>
                    <a:pt x="744" y="1389"/>
                    <a:pt x="725" y="1389"/>
                  </a:cubicBezTo>
                  <a:close/>
                  <a:moveTo>
                    <a:pt x="798" y="1418"/>
                  </a:moveTo>
                  <a:cubicBezTo>
                    <a:pt x="789" y="1429"/>
                    <a:pt x="783" y="1441"/>
                    <a:pt x="775" y="1449"/>
                  </a:cubicBezTo>
                  <a:cubicBezTo>
                    <a:pt x="754" y="1470"/>
                    <a:pt x="729" y="1481"/>
                    <a:pt x="707" y="1499"/>
                  </a:cubicBezTo>
                  <a:cubicBezTo>
                    <a:pt x="710" y="1532"/>
                    <a:pt x="721" y="1564"/>
                    <a:pt x="727" y="1596"/>
                  </a:cubicBezTo>
                  <a:cubicBezTo>
                    <a:pt x="742" y="1664"/>
                    <a:pt x="760" y="1732"/>
                    <a:pt x="787" y="1776"/>
                  </a:cubicBezTo>
                  <a:cubicBezTo>
                    <a:pt x="823" y="1753"/>
                    <a:pt x="862" y="1733"/>
                    <a:pt x="893" y="1706"/>
                  </a:cubicBezTo>
                  <a:cubicBezTo>
                    <a:pt x="879" y="1589"/>
                    <a:pt x="849" y="1473"/>
                    <a:pt x="825" y="1383"/>
                  </a:cubicBezTo>
                  <a:cubicBezTo>
                    <a:pt x="819" y="1397"/>
                    <a:pt x="808" y="1406"/>
                    <a:pt x="798" y="1418"/>
                  </a:cubicBezTo>
                  <a:close/>
                  <a:moveTo>
                    <a:pt x="682" y="1424"/>
                  </a:moveTo>
                  <a:cubicBezTo>
                    <a:pt x="682" y="1430"/>
                    <a:pt x="682" y="1434"/>
                    <a:pt x="684" y="1437"/>
                  </a:cubicBezTo>
                  <a:cubicBezTo>
                    <a:pt x="702" y="1432"/>
                    <a:pt x="740" y="1425"/>
                    <a:pt x="736" y="1412"/>
                  </a:cubicBezTo>
                  <a:cubicBezTo>
                    <a:pt x="718" y="1420"/>
                    <a:pt x="699" y="1420"/>
                    <a:pt x="682" y="1424"/>
                  </a:cubicBezTo>
                  <a:close/>
                  <a:moveTo>
                    <a:pt x="659" y="1455"/>
                  </a:moveTo>
                  <a:cubicBezTo>
                    <a:pt x="663" y="1461"/>
                    <a:pt x="668" y="1465"/>
                    <a:pt x="676" y="1466"/>
                  </a:cubicBezTo>
                  <a:cubicBezTo>
                    <a:pt x="679" y="1457"/>
                    <a:pt x="698" y="1452"/>
                    <a:pt x="696" y="1445"/>
                  </a:cubicBezTo>
                  <a:cubicBezTo>
                    <a:pt x="688" y="1450"/>
                    <a:pt x="667" y="1446"/>
                    <a:pt x="659" y="1455"/>
                  </a:cubicBezTo>
                  <a:close/>
                  <a:moveTo>
                    <a:pt x="581" y="1588"/>
                  </a:moveTo>
                  <a:cubicBezTo>
                    <a:pt x="591" y="1586"/>
                    <a:pt x="597" y="1590"/>
                    <a:pt x="603" y="1588"/>
                  </a:cubicBezTo>
                  <a:cubicBezTo>
                    <a:pt x="608" y="1578"/>
                    <a:pt x="609" y="1576"/>
                    <a:pt x="609" y="1565"/>
                  </a:cubicBezTo>
                  <a:cubicBezTo>
                    <a:pt x="599" y="1563"/>
                    <a:pt x="594" y="1556"/>
                    <a:pt x="583" y="1555"/>
                  </a:cubicBezTo>
                  <a:cubicBezTo>
                    <a:pt x="581" y="1565"/>
                    <a:pt x="580" y="1575"/>
                    <a:pt x="581" y="1588"/>
                  </a:cubicBezTo>
                  <a:close/>
                  <a:moveTo>
                    <a:pt x="578" y="1596"/>
                  </a:moveTo>
                  <a:cubicBezTo>
                    <a:pt x="577" y="1620"/>
                    <a:pt x="579" y="1630"/>
                    <a:pt x="576" y="1648"/>
                  </a:cubicBezTo>
                  <a:cubicBezTo>
                    <a:pt x="596" y="1657"/>
                    <a:pt x="622" y="1659"/>
                    <a:pt x="630" y="1637"/>
                  </a:cubicBezTo>
                  <a:cubicBezTo>
                    <a:pt x="629" y="1626"/>
                    <a:pt x="622" y="1620"/>
                    <a:pt x="632" y="1613"/>
                  </a:cubicBezTo>
                  <a:cubicBezTo>
                    <a:pt x="640" y="1616"/>
                    <a:pt x="648" y="1619"/>
                    <a:pt x="657" y="1621"/>
                  </a:cubicBezTo>
                  <a:cubicBezTo>
                    <a:pt x="663" y="1617"/>
                    <a:pt x="668" y="1611"/>
                    <a:pt x="669" y="1602"/>
                  </a:cubicBezTo>
                  <a:cubicBezTo>
                    <a:pt x="656" y="1589"/>
                    <a:pt x="637" y="1572"/>
                    <a:pt x="616" y="1573"/>
                  </a:cubicBezTo>
                  <a:cubicBezTo>
                    <a:pt x="622" y="1595"/>
                    <a:pt x="599" y="1605"/>
                    <a:pt x="578" y="1596"/>
                  </a:cubicBezTo>
                  <a:close/>
                  <a:moveTo>
                    <a:pt x="647" y="1631"/>
                  </a:moveTo>
                  <a:cubicBezTo>
                    <a:pt x="664" y="1653"/>
                    <a:pt x="673" y="1683"/>
                    <a:pt x="696" y="1700"/>
                  </a:cubicBezTo>
                  <a:cubicBezTo>
                    <a:pt x="680" y="1686"/>
                    <a:pt x="685" y="1657"/>
                    <a:pt x="703" y="1642"/>
                  </a:cubicBezTo>
                  <a:cubicBezTo>
                    <a:pt x="693" y="1632"/>
                    <a:pt x="688" y="1619"/>
                    <a:pt x="678" y="1611"/>
                  </a:cubicBezTo>
                  <a:cubicBezTo>
                    <a:pt x="675" y="1627"/>
                    <a:pt x="662" y="1633"/>
                    <a:pt x="647" y="1631"/>
                  </a:cubicBezTo>
                  <a:close/>
                  <a:moveTo>
                    <a:pt x="469" y="1648"/>
                  </a:moveTo>
                  <a:cubicBezTo>
                    <a:pt x="488" y="1646"/>
                    <a:pt x="498" y="1648"/>
                    <a:pt x="504" y="1627"/>
                  </a:cubicBezTo>
                  <a:cubicBezTo>
                    <a:pt x="495" y="1622"/>
                    <a:pt x="482" y="1620"/>
                    <a:pt x="473" y="1615"/>
                  </a:cubicBezTo>
                  <a:cubicBezTo>
                    <a:pt x="470" y="1624"/>
                    <a:pt x="471" y="1638"/>
                    <a:pt x="469" y="1648"/>
                  </a:cubicBezTo>
                  <a:close/>
                  <a:moveTo>
                    <a:pt x="1255" y="1627"/>
                  </a:moveTo>
                  <a:cubicBezTo>
                    <a:pt x="1207" y="1627"/>
                    <a:pt x="1164" y="1616"/>
                    <a:pt x="1131" y="1621"/>
                  </a:cubicBezTo>
                  <a:cubicBezTo>
                    <a:pt x="1103" y="1625"/>
                    <a:pt x="1075" y="1648"/>
                    <a:pt x="1077" y="1668"/>
                  </a:cubicBezTo>
                  <a:cubicBezTo>
                    <a:pt x="1179" y="1652"/>
                    <a:pt x="1275" y="1670"/>
                    <a:pt x="1381" y="1656"/>
                  </a:cubicBezTo>
                  <a:cubicBezTo>
                    <a:pt x="1367" y="1609"/>
                    <a:pt x="1304" y="1628"/>
                    <a:pt x="1255" y="1627"/>
                  </a:cubicBezTo>
                  <a:close/>
                  <a:moveTo>
                    <a:pt x="467" y="1656"/>
                  </a:moveTo>
                  <a:cubicBezTo>
                    <a:pt x="465" y="1680"/>
                    <a:pt x="460" y="1711"/>
                    <a:pt x="475" y="1724"/>
                  </a:cubicBezTo>
                  <a:cubicBezTo>
                    <a:pt x="503" y="1734"/>
                    <a:pt x="514" y="1704"/>
                    <a:pt x="512" y="1683"/>
                  </a:cubicBezTo>
                  <a:cubicBezTo>
                    <a:pt x="522" y="1679"/>
                    <a:pt x="529" y="1688"/>
                    <a:pt x="541" y="1687"/>
                  </a:cubicBezTo>
                  <a:cubicBezTo>
                    <a:pt x="565" y="1662"/>
                    <a:pt x="544" y="1639"/>
                    <a:pt x="514" y="1633"/>
                  </a:cubicBezTo>
                  <a:cubicBezTo>
                    <a:pt x="512" y="1653"/>
                    <a:pt x="490" y="1663"/>
                    <a:pt x="467" y="1656"/>
                  </a:cubicBezTo>
                  <a:close/>
                  <a:moveTo>
                    <a:pt x="638" y="1648"/>
                  </a:moveTo>
                  <a:cubicBezTo>
                    <a:pt x="631" y="1658"/>
                    <a:pt x="621" y="1665"/>
                    <a:pt x="607" y="1666"/>
                  </a:cubicBezTo>
                  <a:cubicBezTo>
                    <a:pt x="593" y="1668"/>
                    <a:pt x="582" y="1657"/>
                    <a:pt x="574" y="1662"/>
                  </a:cubicBezTo>
                  <a:cubicBezTo>
                    <a:pt x="594" y="1702"/>
                    <a:pt x="635" y="1738"/>
                    <a:pt x="659" y="1780"/>
                  </a:cubicBezTo>
                  <a:cubicBezTo>
                    <a:pt x="669" y="1765"/>
                    <a:pt x="689" y="1781"/>
                    <a:pt x="700" y="1772"/>
                  </a:cubicBezTo>
                  <a:cubicBezTo>
                    <a:pt x="670" y="1761"/>
                    <a:pt x="656" y="1727"/>
                    <a:pt x="682" y="1704"/>
                  </a:cubicBezTo>
                  <a:cubicBezTo>
                    <a:pt x="666" y="1686"/>
                    <a:pt x="661" y="1659"/>
                    <a:pt x="638" y="1648"/>
                  </a:cubicBezTo>
                  <a:close/>
                  <a:moveTo>
                    <a:pt x="694" y="1673"/>
                  </a:moveTo>
                  <a:cubicBezTo>
                    <a:pt x="696" y="1686"/>
                    <a:pt x="709" y="1690"/>
                    <a:pt x="715" y="1700"/>
                  </a:cubicBezTo>
                  <a:cubicBezTo>
                    <a:pt x="714" y="1709"/>
                    <a:pt x="702" y="1707"/>
                    <a:pt x="696" y="1712"/>
                  </a:cubicBezTo>
                  <a:cubicBezTo>
                    <a:pt x="699" y="1716"/>
                    <a:pt x="703" y="1717"/>
                    <a:pt x="703" y="1724"/>
                  </a:cubicBezTo>
                  <a:cubicBezTo>
                    <a:pt x="696" y="1724"/>
                    <a:pt x="690" y="1721"/>
                    <a:pt x="684" y="1716"/>
                  </a:cubicBezTo>
                  <a:cubicBezTo>
                    <a:pt x="661" y="1748"/>
                    <a:pt x="709" y="1754"/>
                    <a:pt x="715" y="1776"/>
                  </a:cubicBezTo>
                  <a:cubicBezTo>
                    <a:pt x="708" y="1795"/>
                    <a:pt x="682" y="1777"/>
                    <a:pt x="669" y="1786"/>
                  </a:cubicBezTo>
                  <a:cubicBezTo>
                    <a:pt x="669" y="1798"/>
                    <a:pt x="676" y="1802"/>
                    <a:pt x="678" y="1811"/>
                  </a:cubicBezTo>
                  <a:cubicBezTo>
                    <a:pt x="666" y="1817"/>
                    <a:pt x="654" y="1812"/>
                    <a:pt x="645" y="1822"/>
                  </a:cubicBezTo>
                  <a:cubicBezTo>
                    <a:pt x="644" y="1843"/>
                    <a:pt x="654" y="1854"/>
                    <a:pt x="667" y="1861"/>
                  </a:cubicBezTo>
                  <a:cubicBezTo>
                    <a:pt x="663" y="1868"/>
                    <a:pt x="657" y="1875"/>
                    <a:pt x="659" y="1886"/>
                  </a:cubicBezTo>
                  <a:cubicBezTo>
                    <a:pt x="689" y="1894"/>
                    <a:pt x="689" y="1855"/>
                    <a:pt x="692" y="1840"/>
                  </a:cubicBezTo>
                  <a:cubicBezTo>
                    <a:pt x="709" y="1847"/>
                    <a:pt x="741" y="1850"/>
                    <a:pt x="740" y="1832"/>
                  </a:cubicBezTo>
                  <a:cubicBezTo>
                    <a:pt x="740" y="1822"/>
                    <a:pt x="728" y="1821"/>
                    <a:pt x="734" y="1811"/>
                  </a:cubicBezTo>
                  <a:cubicBezTo>
                    <a:pt x="745" y="1812"/>
                    <a:pt x="751" y="1814"/>
                    <a:pt x="762" y="1811"/>
                  </a:cubicBezTo>
                  <a:cubicBezTo>
                    <a:pt x="780" y="1780"/>
                    <a:pt x="753" y="1755"/>
                    <a:pt x="748" y="1718"/>
                  </a:cubicBezTo>
                  <a:cubicBezTo>
                    <a:pt x="737" y="1716"/>
                    <a:pt x="733" y="1722"/>
                    <a:pt x="731" y="1731"/>
                  </a:cubicBezTo>
                  <a:cubicBezTo>
                    <a:pt x="733" y="1738"/>
                    <a:pt x="752" y="1750"/>
                    <a:pt x="736" y="1755"/>
                  </a:cubicBezTo>
                  <a:cubicBezTo>
                    <a:pt x="717" y="1747"/>
                    <a:pt x="715" y="1706"/>
                    <a:pt x="744" y="1708"/>
                  </a:cubicBezTo>
                  <a:cubicBezTo>
                    <a:pt x="740" y="1690"/>
                    <a:pt x="733" y="1675"/>
                    <a:pt x="729" y="1658"/>
                  </a:cubicBezTo>
                  <a:cubicBezTo>
                    <a:pt x="713" y="1647"/>
                    <a:pt x="701" y="1662"/>
                    <a:pt x="694" y="1673"/>
                  </a:cubicBezTo>
                  <a:close/>
                  <a:moveTo>
                    <a:pt x="537" y="1697"/>
                  </a:moveTo>
                  <a:cubicBezTo>
                    <a:pt x="570" y="1741"/>
                    <a:pt x="595" y="1794"/>
                    <a:pt x="634" y="1832"/>
                  </a:cubicBezTo>
                  <a:cubicBezTo>
                    <a:pt x="630" y="1817"/>
                    <a:pt x="644" y="1804"/>
                    <a:pt x="663" y="1805"/>
                  </a:cubicBezTo>
                  <a:cubicBezTo>
                    <a:pt x="660" y="1793"/>
                    <a:pt x="647" y="1791"/>
                    <a:pt x="640" y="1782"/>
                  </a:cubicBezTo>
                  <a:cubicBezTo>
                    <a:pt x="642" y="1782"/>
                    <a:pt x="645" y="1782"/>
                    <a:pt x="645" y="1780"/>
                  </a:cubicBezTo>
                  <a:cubicBezTo>
                    <a:pt x="638" y="1760"/>
                    <a:pt x="612" y="1732"/>
                    <a:pt x="595" y="1716"/>
                  </a:cubicBezTo>
                  <a:cubicBezTo>
                    <a:pt x="585" y="1697"/>
                    <a:pt x="575" y="1680"/>
                    <a:pt x="562" y="1664"/>
                  </a:cubicBezTo>
                  <a:cubicBezTo>
                    <a:pt x="559" y="1681"/>
                    <a:pt x="559" y="1700"/>
                    <a:pt x="537" y="1697"/>
                  </a:cubicBezTo>
                  <a:close/>
                  <a:moveTo>
                    <a:pt x="1383" y="1668"/>
                  </a:moveTo>
                  <a:cubicBezTo>
                    <a:pt x="1382" y="1670"/>
                    <a:pt x="1381" y="1671"/>
                    <a:pt x="1379" y="1671"/>
                  </a:cubicBezTo>
                  <a:cubicBezTo>
                    <a:pt x="1322" y="1675"/>
                    <a:pt x="1273" y="1674"/>
                    <a:pt x="1213" y="1673"/>
                  </a:cubicBezTo>
                  <a:cubicBezTo>
                    <a:pt x="1162" y="1671"/>
                    <a:pt x="1113" y="1681"/>
                    <a:pt x="1069" y="1681"/>
                  </a:cubicBezTo>
                  <a:cubicBezTo>
                    <a:pt x="1068" y="1695"/>
                    <a:pt x="1068" y="1709"/>
                    <a:pt x="1075" y="1716"/>
                  </a:cubicBezTo>
                  <a:cubicBezTo>
                    <a:pt x="1177" y="1724"/>
                    <a:pt x="1283" y="1704"/>
                    <a:pt x="1381" y="1702"/>
                  </a:cubicBezTo>
                  <a:cubicBezTo>
                    <a:pt x="1387" y="1696"/>
                    <a:pt x="1390" y="1676"/>
                    <a:pt x="1383" y="1668"/>
                  </a:cubicBezTo>
                  <a:close/>
                  <a:moveTo>
                    <a:pt x="382" y="1726"/>
                  </a:moveTo>
                  <a:cubicBezTo>
                    <a:pt x="396" y="1725"/>
                    <a:pt x="408" y="1721"/>
                    <a:pt x="409" y="1706"/>
                  </a:cubicBezTo>
                  <a:cubicBezTo>
                    <a:pt x="402" y="1699"/>
                    <a:pt x="388" y="1699"/>
                    <a:pt x="380" y="1693"/>
                  </a:cubicBezTo>
                  <a:cubicBezTo>
                    <a:pt x="377" y="1705"/>
                    <a:pt x="373" y="1720"/>
                    <a:pt x="382" y="1726"/>
                  </a:cubicBezTo>
                  <a:close/>
                  <a:moveTo>
                    <a:pt x="1832" y="1708"/>
                  </a:moveTo>
                  <a:cubicBezTo>
                    <a:pt x="1841" y="1725"/>
                    <a:pt x="1821" y="1731"/>
                    <a:pt x="1819" y="1743"/>
                  </a:cubicBezTo>
                  <a:cubicBezTo>
                    <a:pt x="1820" y="1740"/>
                    <a:pt x="1826" y="1752"/>
                    <a:pt x="1825" y="1751"/>
                  </a:cubicBezTo>
                  <a:cubicBezTo>
                    <a:pt x="1827" y="1756"/>
                    <a:pt x="1820" y="1760"/>
                    <a:pt x="1823" y="1766"/>
                  </a:cubicBezTo>
                  <a:cubicBezTo>
                    <a:pt x="1851" y="1757"/>
                    <a:pt x="1872" y="1772"/>
                    <a:pt x="1875" y="1795"/>
                  </a:cubicBezTo>
                  <a:cubicBezTo>
                    <a:pt x="1920" y="1766"/>
                    <a:pt x="1957" y="1822"/>
                    <a:pt x="1919" y="1846"/>
                  </a:cubicBezTo>
                  <a:cubicBezTo>
                    <a:pt x="1934" y="1852"/>
                    <a:pt x="1942" y="1874"/>
                    <a:pt x="1931" y="1890"/>
                  </a:cubicBezTo>
                  <a:cubicBezTo>
                    <a:pt x="1939" y="1903"/>
                    <a:pt x="1967" y="1909"/>
                    <a:pt x="1962" y="1879"/>
                  </a:cubicBezTo>
                  <a:cubicBezTo>
                    <a:pt x="1958" y="1875"/>
                    <a:pt x="1949" y="1876"/>
                    <a:pt x="1947" y="1869"/>
                  </a:cubicBezTo>
                  <a:cubicBezTo>
                    <a:pt x="1958" y="1860"/>
                    <a:pt x="1946" y="1847"/>
                    <a:pt x="1945" y="1836"/>
                  </a:cubicBezTo>
                  <a:cubicBezTo>
                    <a:pt x="1954" y="1823"/>
                    <a:pt x="1970" y="1818"/>
                    <a:pt x="1972" y="1803"/>
                  </a:cubicBezTo>
                  <a:cubicBezTo>
                    <a:pt x="1978" y="1766"/>
                    <a:pt x="1946" y="1769"/>
                    <a:pt x="1923" y="1768"/>
                  </a:cubicBezTo>
                  <a:cubicBezTo>
                    <a:pt x="1925" y="1762"/>
                    <a:pt x="1928" y="1755"/>
                    <a:pt x="1925" y="1749"/>
                  </a:cubicBezTo>
                  <a:cubicBezTo>
                    <a:pt x="1916" y="1736"/>
                    <a:pt x="1896" y="1749"/>
                    <a:pt x="1881" y="1745"/>
                  </a:cubicBezTo>
                  <a:cubicBezTo>
                    <a:pt x="1884" y="1734"/>
                    <a:pt x="1889" y="1725"/>
                    <a:pt x="1892" y="1714"/>
                  </a:cubicBezTo>
                  <a:cubicBezTo>
                    <a:pt x="1881" y="1693"/>
                    <a:pt x="1847" y="1688"/>
                    <a:pt x="1832" y="1708"/>
                  </a:cubicBezTo>
                  <a:close/>
                  <a:moveTo>
                    <a:pt x="487" y="1737"/>
                  </a:moveTo>
                  <a:cubicBezTo>
                    <a:pt x="524" y="1791"/>
                    <a:pt x="561" y="1844"/>
                    <a:pt x="601" y="1894"/>
                  </a:cubicBezTo>
                  <a:cubicBezTo>
                    <a:pt x="623" y="1886"/>
                    <a:pt x="647" y="1881"/>
                    <a:pt x="649" y="1859"/>
                  </a:cubicBezTo>
                  <a:cubicBezTo>
                    <a:pt x="642" y="1857"/>
                    <a:pt x="642" y="1862"/>
                    <a:pt x="638" y="1863"/>
                  </a:cubicBezTo>
                  <a:cubicBezTo>
                    <a:pt x="598" y="1811"/>
                    <a:pt x="566" y="1751"/>
                    <a:pt x="523" y="1702"/>
                  </a:cubicBezTo>
                  <a:cubicBezTo>
                    <a:pt x="517" y="1719"/>
                    <a:pt x="512" y="1738"/>
                    <a:pt x="487" y="1737"/>
                  </a:cubicBezTo>
                  <a:close/>
                  <a:moveTo>
                    <a:pt x="378" y="1735"/>
                  </a:moveTo>
                  <a:cubicBezTo>
                    <a:pt x="379" y="1761"/>
                    <a:pt x="371" y="1776"/>
                    <a:pt x="374" y="1797"/>
                  </a:cubicBezTo>
                  <a:cubicBezTo>
                    <a:pt x="402" y="1796"/>
                    <a:pt x="411" y="1770"/>
                    <a:pt x="417" y="1753"/>
                  </a:cubicBezTo>
                  <a:cubicBezTo>
                    <a:pt x="429" y="1753"/>
                    <a:pt x="432" y="1761"/>
                    <a:pt x="444" y="1762"/>
                  </a:cubicBezTo>
                  <a:cubicBezTo>
                    <a:pt x="460" y="1755"/>
                    <a:pt x="461" y="1738"/>
                    <a:pt x="463" y="1722"/>
                  </a:cubicBezTo>
                  <a:cubicBezTo>
                    <a:pt x="450" y="1721"/>
                    <a:pt x="436" y="1712"/>
                    <a:pt x="421" y="1708"/>
                  </a:cubicBezTo>
                  <a:cubicBezTo>
                    <a:pt x="416" y="1726"/>
                    <a:pt x="405" y="1738"/>
                    <a:pt x="378" y="1735"/>
                  </a:cubicBezTo>
                  <a:close/>
                  <a:moveTo>
                    <a:pt x="1379" y="1718"/>
                  </a:moveTo>
                  <a:cubicBezTo>
                    <a:pt x="1350" y="1714"/>
                    <a:pt x="1320" y="1720"/>
                    <a:pt x="1292" y="1720"/>
                  </a:cubicBezTo>
                  <a:cubicBezTo>
                    <a:pt x="1215" y="1721"/>
                    <a:pt x="1141" y="1740"/>
                    <a:pt x="1069" y="1726"/>
                  </a:cubicBezTo>
                  <a:cubicBezTo>
                    <a:pt x="1024" y="1741"/>
                    <a:pt x="978" y="1755"/>
                    <a:pt x="942" y="1768"/>
                  </a:cubicBezTo>
                  <a:cubicBezTo>
                    <a:pt x="1106" y="1758"/>
                    <a:pt x="1295" y="1768"/>
                    <a:pt x="1480" y="1766"/>
                  </a:cubicBezTo>
                  <a:cubicBezTo>
                    <a:pt x="1443" y="1755"/>
                    <a:pt x="1417" y="1724"/>
                    <a:pt x="1379" y="1718"/>
                  </a:cubicBezTo>
                  <a:close/>
                  <a:moveTo>
                    <a:pt x="781" y="1791"/>
                  </a:moveTo>
                  <a:cubicBezTo>
                    <a:pt x="781" y="1802"/>
                    <a:pt x="775" y="1826"/>
                    <a:pt x="752" y="1822"/>
                  </a:cubicBezTo>
                  <a:cubicBezTo>
                    <a:pt x="757" y="1850"/>
                    <a:pt x="727" y="1863"/>
                    <a:pt x="703" y="1857"/>
                  </a:cubicBezTo>
                  <a:cubicBezTo>
                    <a:pt x="696" y="1878"/>
                    <a:pt x="689" y="1899"/>
                    <a:pt x="659" y="1898"/>
                  </a:cubicBezTo>
                  <a:cubicBezTo>
                    <a:pt x="655" y="1895"/>
                    <a:pt x="654" y="1888"/>
                    <a:pt x="647" y="1888"/>
                  </a:cubicBezTo>
                  <a:cubicBezTo>
                    <a:pt x="631" y="1894"/>
                    <a:pt x="618" y="1903"/>
                    <a:pt x="599" y="1906"/>
                  </a:cubicBezTo>
                  <a:cubicBezTo>
                    <a:pt x="585" y="1944"/>
                    <a:pt x="550" y="1969"/>
                    <a:pt x="508" y="1966"/>
                  </a:cubicBezTo>
                  <a:cubicBezTo>
                    <a:pt x="503" y="1960"/>
                    <a:pt x="500" y="1952"/>
                    <a:pt x="492" y="1950"/>
                  </a:cubicBezTo>
                  <a:cubicBezTo>
                    <a:pt x="487" y="1948"/>
                    <a:pt x="480" y="1962"/>
                    <a:pt x="471" y="1962"/>
                  </a:cubicBezTo>
                  <a:cubicBezTo>
                    <a:pt x="525" y="2026"/>
                    <a:pt x="589" y="2080"/>
                    <a:pt x="655" y="2132"/>
                  </a:cubicBezTo>
                  <a:cubicBezTo>
                    <a:pt x="669" y="2131"/>
                    <a:pt x="676" y="2137"/>
                    <a:pt x="688" y="2138"/>
                  </a:cubicBezTo>
                  <a:cubicBezTo>
                    <a:pt x="687" y="2130"/>
                    <a:pt x="690" y="2126"/>
                    <a:pt x="690" y="2119"/>
                  </a:cubicBezTo>
                  <a:cubicBezTo>
                    <a:pt x="718" y="2078"/>
                    <a:pt x="735" y="2037"/>
                    <a:pt x="773" y="2006"/>
                  </a:cubicBezTo>
                  <a:cubicBezTo>
                    <a:pt x="830" y="1958"/>
                    <a:pt x="906" y="1928"/>
                    <a:pt x="913" y="1840"/>
                  </a:cubicBezTo>
                  <a:cubicBezTo>
                    <a:pt x="876" y="1837"/>
                    <a:pt x="872" y="1777"/>
                    <a:pt x="899" y="1764"/>
                  </a:cubicBezTo>
                  <a:cubicBezTo>
                    <a:pt x="895" y="1750"/>
                    <a:pt x="898" y="1724"/>
                    <a:pt x="891" y="1720"/>
                  </a:cubicBezTo>
                  <a:cubicBezTo>
                    <a:pt x="858" y="1747"/>
                    <a:pt x="817" y="1775"/>
                    <a:pt x="781" y="1791"/>
                  </a:cubicBezTo>
                  <a:close/>
                  <a:moveTo>
                    <a:pt x="436" y="1772"/>
                  </a:moveTo>
                  <a:cubicBezTo>
                    <a:pt x="471" y="1833"/>
                    <a:pt x="518" y="1882"/>
                    <a:pt x="562" y="1935"/>
                  </a:cubicBezTo>
                  <a:cubicBezTo>
                    <a:pt x="575" y="1930"/>
                    <a:pt x="580" y="1916"/>
                    <a:pt x="587" y="1904"/>
                  </a:cubicBezTo>
                  <a:cubicBezTo>
                    <a:pt x="554" y="1848"/>
                    <a:pt x="513" y="1793"/>
                    <a:pt x="471" y="1741"/>
                  </a:cubicBezTo>
                  <a:cubicBezTo>
                    <a:pt x="469" y="1762"/>
                    <a:pt x="452" y="1772"/>
                    <a:pt x="436" y="1772"/>
                  </a:cubicBezTo>
                  <a:close/>
                  <a:moveTo>
                    <a:pt x="973" y="1838"/>
                  </a:moveTo>
                  <a:cubicBezTo>
                    <a:pt x="1044" y="1845"/>
                    <a:pt x="1100" y="1845"/>
                    <a:pt x="1164" y="1842"/>
                  </a:cubicBezTo>
                  <a:cubicBezTo>
                    <a:pt x="1260" y="1838"/>
                    <a:pt x="1363" y="1846"/>
                    <a:pt x="1470" y="1838"/>
                  </a:cubicBezTo>
                  <a:cubicBezTo>
                    <a:pt x="1500" y="1836"/>
                    <a:pt x="1534" y="1828"/>
                    <a:pt x="1536" y="1807"/>
                  </a:cubicBezTo>
                  <a:cubicBezTo>
                    <a:pt x="1540" y="1766"/>
                    <a:pt x="1471" y="1780"/>
                    <a:pt x="1441" y="1780"/>
                  </a:cubicBezTo>
                  <a:cubicBezTo>
                    <a:pt x="1375" y="1781"/>
                    <a:pt x="1325" y="1778"/>
                    <a:pt x="1257" y="1778"/>
                  </a:cubicBezTo>
                  <a:cubicBezTo>
                    <a:pt x="1204" y="1779"/>
                    <a:pt x="1158" y="1777"/>
                    <a:pt x="1110" y="1778"/>
                  </a:cubicBezTo>
                  <a:cubicBezTo>
                    <a:pt x="1089" y="1779"/>
                    <a:pt x="1071" y="1774"/>
                    <a:pt x="1058" y="1774"/>
                  </a:cubicBezTo>
                  <a:cubicBezTo>
                    <a:pt x="996" y="1773"/>
                    <a:pt x="936" y="1780"/>
                    <a:pt x="897" y="1782"/>
                  </a:cubicBezTo>
                  <a:cubicBezTo>
                    <a:pt x="873" y="1826"/>
                    <a:pt x="932" y="1834"/>
                    <a:pt x="973" y="1838"/>
                  </a:cubicBezTo>
                  <a:close/>
                  <a:moveTo>
                    <a:pt x="427" y="1780"/>
                  </a:moveTo>
                  <a:cubicBezTo>
                    <a:pt x="426" y="1780"/>
                    <a:pt x="425" y="1780"/>
                    <a:pt x="423" y="1780"/>
                  </a:cubicBezTo>
                  <a:cubicBezTo>
                    <a:pt x="423" y="1779"/>
                    <a:pt x="423" y="1778"/>
                    <a:pt x="421" y="1778"/>
                  </a:cubicBezTo>
                  <a:cubicBezTo>
                    <a:pt x="410" y="1787"/>
                    <a:pt x="401" y="1810"/>
                    <a:pt x="382" y="1805"/>
                  </a:cubicBezTo>
                  <a:cubicBezTo>
                    <a:pt x="401" y="1839"/>
                    <a:pt x="450" y="1872"/>
                    <a:pt x="477" y="1908"/>
                  </a:cubicBezTo>
                  <a:cubicBezTo>
                    <a:pt x="494" y="1932"/>
                    <a:pt x="514" y="1964"/>
                    <a:pt x="554" y="1948"/>
                  </a:cubicBezTo>
                  <a:cubicBezTo>
                    <a:pt x="517" y="1895"/>
                    <a:pt x="463" y="1841"/>
                    <a:pt x="427" y="1780"/>
                  </a:cubicBezTo>
                  <a:close/>
                  <a:moveTo>
                    <a:pt x="926" y="1844"/>
                  </a:moveTo>
                  <a:cubicBezTo>
                    <a:pt x="924" y="1872"/>
                    <a:pt x="907" y="1905"/>
                    <a:pt x="893" y="1925"/>
                  </a:cubicBezTo>
                  <a:cubicBezTo>
                    <a:pt x="868" y="1961"/>
                    <a:pt x="823" y="1982"/>
                    <a:pt x="787" y="2010"/>
                  </a:cubicBezTo>
                  <a:cubicBezTo>
                    <a:pt x="743" y="2045"/>
                    <a:pt x="723" y="2093"/>
                    <a:pt x="696" y="2140"/>
                  </a:cubicBezTo>
                  <a:cubicBezTo>
                    <a:pt x="724" y="2149"/>
                    <a:pt x="758" y="2146"/>
                    <a:pt x="789" y="2150"/>
                  </a:cubicBezTo>
                  <a:cubicBezTo>
                    <a:pt x="805" y="2153"/>
                    <a:pt x="819" y="2162"/>
                    <a:pt x="835" y="2165"/>
                  </a:cubicBezTo>
                  <a:cubicBezTo>
                    <a:pt x="884" y="2174"/>
                    <a:pt x="931" y="2180"/>
                    <a:pt x="982" y="2183"/>
                  </a:cubicBezTo>
                  <a:cubicBezTo>
                    <a:pt x="1077" y="2190"/>
                    <a:pt x="1178" y="2198"/>
                    <a:pt x="1273" y="2200"/>
                  </a:cubicBezTo>
                  <a:cubicBezTo>
                    <a:pt x="1299" y="2200"/>
                    <a:pt x="1324" y="2195"/>
                    <a:pt x="1350" y="2194"/>
                  </a:cubicBezTo>
                  <a:cubicBezTo>
                    <a:pt x="1395" y="2191"/>
                    <a:pt x="1443" y="2193"/>
                    <a:pt x="1488" y="2186"/>
                  </a:cubicBezTo>
                  <a:cubicBezTo>
                    <a:pt x="1513" y="2181"/>
                    <a:pt x="1538" y="2178"/>
                    <a:pt x="1563" y="2175"/>
                  </a:cubicBezTo>
                  <a:cubicBezTo>
                    <a:pt x="1588" y="2172"/>
                    <a:pt x="1615" y="2171"/>
                    <a:pt x="1635" y="2165"/>
                  </a:cubicBezTo>
                  <a:cubicBezTo>
                    <a:pt x="1667" y="2155"/>
                    <a:pt x="1695" y="2135"/>
                    <a:pt x="1722" y="2117"/>
                  </a:cubicBezTo>
                  <a:cubicBezTo>
                    <a:pt x="1749" y="2099"/>
                    <a:pt x="1782" y="2091"/>
                    <a:pt x="1805" y="2070"/>
                  </a:cubicBezTo>
                  <a:cubicBezTo>
                    <a:pt x="1720" y="1984"/>
                    <a:pt x="1523" y="1992"/>
                    <a:pt x="1497" y="1848"/>
                  </a:cubicBezTo>
                  <a:cubicBezTo>
                    <a:pt x="1308" y="1855"/>
                    <a:pt x="1108" y="1865"/>
                    <a:pt x="926" y="1844"/>
                  </a:cubicBezTo>
                  <a:close/>
                  <a:moveTo>
                    <a:pt x="549" y="2223"/>
                  </a:moveTo>
                  <a:cubicBezTo>
                    <a:pt x="578" y="2230"/>
                    <a:pt x="606" y="2242"/>
                    <a:pt x="636" y="2248"/>
                  </a:cubicBezTo>
                  <a:cubicBezTo>
                    <a:pt x="696" y="2259"/>
                    <a:pt x="759" y="2274"/>
                    <a:pt x="816" y="2285"/>
                  </a:cubicBezTo>
                  <a:cubicBezTo>
                    <a:pt x="831" y="2288"/>
                    <a:pt x="847" y="2284"/>
                    <a:pt x="864" y="2285"/>
                  </a:cubicBezTo>
                  <a:cubicBezTo>
                    <a:pt x="903" y="2286"/>
                    <a:pt x="944" y="2297"/>
                    <a:pt x="986" y="2301"/>
                  </a:cubicBezTo>
                  <a:cubicBezTo>
                    <a:pt x="1115" y="2313"/>
                    <a:pt x="1231" y="2308"/>
                    <a:pt x="1356" y="2310"/>
                  </a:cubicBezTo>
                  <a:cubicBezTo>
                    <a:pt x="1388" y="2310"/>
                    <a:pt x="1424" y="2307"/>
                    <a:pt x="1457" y="2303"/>
                  </a:cubicBezTo>
                  <a:cubicBezTo>
                    <a:pt x="1488" y="2300"/>
                    <a:pt x="1519" y="2299"/>
                    <a:pt x="1548" y="2295"/>
                  </a:cubicBezTo>
                  <a:cubicBezTo>
                    <a:pt x="1610" y="2286"/>
                    <a:pt x="1670" y="2269"/>
                    <a:pt x="1726" y="2258"/>
                  </a:cubicBezTo>
                  <a:cubicBezTo>
                    <a:pt x="1796" y="2245"/>
                    <a:pt x="1875" y="2234"/>
                    <a:pt x="1929" y="2204"/>
                  </a:cubicBezTo>
                  <a:cubicBezTo>
                    <a:pt x="1948" y="2194"/>
                    <a:pt x="1981" y="2170"/>
                    <a:pt x="1985" y="2152"/>
                  </a:cubicBezTo>
                  <a:cubicBezTo>
                    <a:pt x="1989" y="2130"/>
                    <a:pt x="1979" y="2099"/>
                    <a:pt x="1956" y="2097"/>
                  </a:cubicBezTo>
                  <a:cubicBezTo>
                    <a:pt x="1943" y="2095"/>
                    <a:pt x="1907" y="2112"/>
                    <a:pt x="1894" y="2117"/>
                  </a:cubicBezTo>
                  <a:cubicBezTo>
                    <a:pt x="1787" y="2155"/>
                    <a:pt x="1671" y="2172"/>
                    <a:pt x="1550" y="2192"/>
                  </a:cubicBezTo>
                  <a:cubicBezTo>
                    <a:pt x="1498" y="2200"/>
                    <a:pt x="1446" y="2209"/>
                    <a:pt x="1399" y="2212"/>
                  </a:cubicBezTo>
                  <a:cubicBezTo>
                    <a:pt x="1307" y="2219"/>
                    <a:pt x="1220" y="2215"/>
                    <a:pt x="1133" y="2214"/>
                  </a:cubicBezTo>
                  <a:cubicBezTo>
                    <a:pt x="1088" y="2214"/>
                    <a:pt x="1051" y="2210"/>
                    <a:pt x="1009" y="2206"/>
                  </a:cubicBezTo>
                  <a:cubicBezTo>
                    <a:pt x="951" y="2202"/>
                    <a:pt x="898" y="2198"/>
                    <a:pt x="845" y="2186"/>
                  </a:cubicBezTo>
                  <a:cubicBezTo>
                    <a:pt x="719" y="2156"/>
                    <a:pt x="586" y="2142"/>
                    <a:pt x="471" y="2094"/>
                  </a:cubicBezTo>
                  <a:cubicBezTo>
                    <a:pt x="451" y="2086"/>
                    <a:pt x="412" y="2072"/>
                    <a:pt x="396" y="2084"/>
                  </a:cubicBezTo>
                  <a:cubicBezTo>
                    <a:pt x="376" y="2100"/>
                    <a:pt x="386" y="2132"/>
                    <a:pt x="394" y="2154"/>
                  </a:cubicBezTo>
                  <a:cubicBezTo>
                    <a:pt x="415" y="2175"/>
                    <a:pt x="439" y="2191"/>
                    <a:pt x="469" y="2202"/>
                  </a:cubicBezTo>
                  <a:cubicBezTo>
                    <a:pt x="473" y="2204"/>
                    <a:pt x="473" y="2204"/>
                    <a:pt x="471" y="2200"/>
                  </a:cubicBezTo>
                  <a:cubicBezTo>
                    <a:pt x="493" y="2214"/>
                    <a:pt x="522" y="2216"/>
                    <a:pt x="549" y="2223"/>
                  </a:cubicBezTo>
                  <a:close/>
                  <a:moveTo>
                    <a:pt x="1728" y="2276"/>
                  </a:moveTo>
                  <a:cubicBezTo>
                    <a:pt x="1647" y="2292"/>
                    <a:pt x="1563" y="2309"/>
                    <a:pt x="1480" y="2316"/>
                  </a:cubicBezTo>
                  <a:cubicBezTo>
                    <a:pt x="1385" y="2324"/>
                    <a:pt x="1287" y="2329"/>
                    <a:pt x="1197" y="2328"/>
                  </a:cubicBezTo>
                  <a:cubicBezTo>
                    <a:pt x="986" y="2327"/>
                    <a:pt x="779" y="2303"/>
                    <a:pt x="587" y="2252"/>
                  </a:cubicBezTo>
                  <a:cubicBezTo>
                    <a:pt x="513" y="2232"/>
                    <a:pt x="440" y="2213"/>
                    <a:pt x="390" y="2173"/>
                  </a:cubicBezTo>
                  <a:cubicBezTo>
                    <a:pt x="368" y="2199"/>
                    <a:pt x="361" y="2245"/>
                    <a:pt x="343" y="2281"/>
                  </a:cubicBezTo>
                  <a:cubicBezTo>
                    <a:pt x="307" y="2351"/>
                    <a:pt x="258" y="2445"/>
                    <a:pt x="221" y="2518"/>
                  </a:cubicBezTo>
                  <a:cubicBezTo>
                    <a:pt x="210" y="2540"/>
                    <a:pt x="181" y="2588"/>
                    <a:pt x="183" y="2599"/>
                  </a:cubicBezTo>
                  <a:cubicBezTo>
                    <a:pt x="184" y="2601"/>
                    <a:pt x="194" y="2604"/>
                    <a:pt x="186" y="2607"/>
                  </a:cubicBezTo>
                  <a:cubicBezTo>
                    <a:pt x="198" y="2605"/>
                    <a:pt x="208" y="2617"/>
                    <a:pt x="225" y="2618"/>
                  </a:cubicBezTo>
                  <a:cubicBezTo>
                    <a:pt x="285" y="2658"/>
                    <a:pt x="381" y="2670"/>
                    <a:pt x="446" y="2700"/>
                  </a:cubicBezTo>
                  <a:cubicBezTo>
                    <a:pt x="465" y="2697"/>
                    <a:pt x="484" y="2707"/>
                    <a:pt x="508" y="2713"/>
                  </a:cubicBezTo>
                  <a:cubicBezTo>
                    <a:pt x="526" y="2717"/>
                    <a:pt x="546" y="2715"/>
                    <a:pt x="556" y="2719"/>
                  </a:cubicBezTo>
                  <a:cubicBezTo>
                    <a:pt x="562" y="2722"/>
                    <a:pt x="558" y="2726"/>
                    <a:pt x="564" y="2727"/>
                  </a:cubicBezTo>
                  <a:cubicBezTo>
                    <a:pt x="604" y="2730"/>
                    <a:pt x="648" y="2730"/>
                    <a:pt x="680" y="2750"/>
                  </a:cubicBezTo>
                  <a:cubicBezTo>
                    <a:pt x="701" y="2741"/>
                    <a:pt x="721" y="2753"/>
                    <a:pt x="742" y="2758"/>
                  </a:cubicBezTo>
                  <a:cubicBezTo>
                    <a:pt x="770" y="2765"/>
                    <a:pt x="802" y="2762"/>
                    <a:pt x="833" y="2767"/>
                  </a:cubicBezTo>
                  <a:cubicBezTo>
                    <a:pt x="922" y="2779"/>
                    <a:pt x="1004" y="2787"/>
                    <a:pt x="1079" y="2783"/>
                  </a:cubicBezTo>
                  <a:cubicBezTo>
                    <a:pt x="1089" y="2785"/>
                    <a:pt x="1092" y="2789"/>
                    <a:pt x="1102" y="2789"/>
                  </a:cubicBezTo>
                  <a:cubicBezTo>
                    <a:pt x="1216" y="2797"/>
                    <a:pt x="1309" y="2782"/>
                    <a:pt x="1412" y="2781"/>
                  </a:cubicBezTo>
                  <a:cubicBezTo>
                    <a:pt x="1473" y="2760"/>
                    <a:pt x="1543" y="2767"/>
                    <a:pt x="1600" y="2758"/>
                  </a:cubicBezTo>
                  <a:cubicBezTo>
                    <a:pt x="1647" y="2751"/>
                    <a:pt x="1694" y="2738"/>
                    <a:pt x="1741" y="2727"/>
                  </a:cubicBezTo>
                  <a:cubicBezTo>
                    <a:pt x="1807" y="2712"/>
                    <a:pt x="1874" y="2692"/>
                    <a:pt x="1939" y="2676"/>
                  </a:cubicBezTo>
                  <a:cubicBezTo>
                    <a:pt x="2004" y="2660"/>
                    <a:pt x="2067" y="2639"/>
                    <a:pt x="2121" y="2607"/>
                  </a:cubicBezTo>
                  <a:cubicBezTo>
                    <a:pt x="2071" y="2467"/>
                    <a:pt x="2017" y="2336"/>
                    <a:pt x="1954" y="2206"/>
                  </a:cubicBezTo>
                  <a:cubicBezTo>
                    <a:pt x="1892" y="2243"/>
                    <a:pt x="1810" y="2261"/>
                    <a:pt x="1728" y="2276"/>
                  </a:cubicBezTo>
                  <a:close/>
                  <a:moveTo>
                    <a:pt x="115" y="2622"/>
                  </a:moveTo>
                  <a:cubicBezTo>
                    <a:pt x="100" y="2642"/>
                    <a:pt x="115" y="2666"/>
                    <a:pt x="128" y="2682"/>
                  </a:cubicBezTo>
                  <a:cubicBezTo>
                    <a:pt x="198" y="2734"/>
                    <a:pt x="294" y="2751"/>
                    <a:pt x="376" y="2787"/>
                  </a:cubicBezTo>
                  <a:cubicBezTo>
                    <a:pt x="386" y="2786"/>
                    <a:pt x="390" y="2791"/>
                    <a:pt x="401" y="2789"/>
                  </a:cubicBezTo>
                  <a:cubicBezTo>
                    <a:pt x="414" y="2803"/>
                    <a:pt x="445" y="2801"/>
                    <a:pt x="461" y="2806"/>
                  </a:cubicBezTo>
                  <a:cubicBezTo>
                    <a:pt x="464" y="2807"/>
                    <a:pt x="466" y="2805"/>
                    <a:pt x="469" y="2806"/>
                  </a:cubicBezTo>
                  <a:cubicBezTo>
                    <a:pt x="530" y="2819"/>
                    <a:pt x="582" y="2836"/>
                    <a:pt x="657" y="2841"/>
                  </a:cubicBezTo>
                  <a:cubicBezTo>
                    <a:pt x="708" y="2851"/>
                    <a:pt x="762" y="2862"/>
                    <a:pt x="816" y="2866"/>
                  </a:cubicBezTo>
                  <a:cubicBezTo>
                    <a:pt x="830" y="2867"/>
                    <a:pt x="844" y="2863"/>
                    <a:pt x="858" y="2866"/>
                  </a:cubicBezTo>
                  <a:cubicBezTo>
                    <a:pt x="914" y="2876"/>
                    <a:pt x="966" y="2874"/>
                    <a:pt x="1019" y="2876"/>
                  </a:cubicBezTo>
                  <a:cubicBezTo>
                    <a:pt x="1040" y="2877"/>
                    <a:pt x="1061" y="2884"/>
                    <a:pt x="1081" y="2885"/>
                  </a:cubicBezTo>
                  <a:cubicBezTo>
                    <a:pt x="1159" y="2887"/>
                    <a:pt x="1245" y="2887"/>
                    <a:pt x="1335" y="2880"/>
                  </a:cubicBezTo>
                  <a:cubicBezTo>
                    <a:pt x="1357" y="2879"/>
                    <a:pt x="1381" y="2872"/>
                    <a:pt x="1397" y="2874"/>
                  </a:cubicBezTo>
                  <a:cubicBezTo>
                    <a:pt x="1408" y="2875"/>
                    <a:pt x="1398" y="2881"/>
                    <a:pt x="1406" y="2874"/>
                  </a:cubicBezTo>
                  <a:cubicBezTo>
                    <a:pt x="1411" y="2869"/>
                    <a:pt x="1442" y="2873"/>
                    <a:pt x="1449" y="2872"/>
                  </a:cubicBezTo>
                  <a:cubicBezTo>
                    <a:pt x="1492" y="2866"/>
                    <a:pt x="1557" y="2859"/>
                    <a:pt x="1584" y="2853"/>
                  </a:cubicBezTo>
                  <a:cubicBezTo>
                    <a:pt x="1618" y="2846"/>
                    <a:pt x="1656" y="2845"/>
                    <a:pt x="1693" y="2837"/>
                  </a:cubicBezTo>
                  <a:cubicBezTo>
                    <a:pt x="1727" y="2829"/>
                    <a:pt x="1761" y="2818"/>
                    <a:pt x="1794" y="2810"/>
                  </a:cubicBezTo>
                  <a:cubicBezTo>
                    <a:pt x="1853" y="2796"/>
                    <a:pt x="1924" y="2783"/>
                    <a:pt x="1974" y="2765"/>
                  </a:cubicBezTo>
                  <a:cubicBezTo>
                    <a:pt x="1992" y="2758"/>
                    <a:pt x="2011" y="2744"/>
                    <a:pt x="2032" y="2736"/>
                  </a:cubicBezTo>
                  <a:cubicBezTo>
                    <a:pt x="2063" y="2724"/>
                    <a:pt x="2096" y="2716"/>
                    <a:pt x="2125" y="2705"/>
                  </a:cubicBezTo>
                  <a:cubicBezTo>
                    <a:pt x="2144" y="2697"/>
                    <a:pt x="2181" y="2674"/>
                    <a:pt x="2185" y="2665"/>
                  </a:cubicBezTo>
                  <a:cubicBezTo>
                    <a:pt x="2189" y="2659"/>
                    <a:pt x="2188" y="2629"/>
                    <a:pt x="2183" y="2620"/>
                  </a:cubicBezTo>
                  <a:cubicBezTo>
                    <a:pt x="2176" y="2606"/>
                    <a:pt x="2158" y="2603"/>
                    <a:pt x="2144" y="2601"/>
                  </a:cubicBezTo>
                  <a:cubicBezTo>
                    <a:pt x="2144" y="2602"/>
                    <a:pt x="2148" y="2611"/>
                    <a:pt x="2144" y="2618"/>
                  </a:cubicBezTo>
                  <a:cubicBezTo>
                    <a:pt x="2021" y="2674"/>
                    <a:pt x="1877" y="2707"/>
                    <a:pt x="1737" y="2744"/>
                  </a:cubicBezTo>
                  <a:cubicBezTo>
                    <a:pt x="1675" y="2760"/>
                    <a:pt x="1612" y="2772"/>
                    <a:pt x="1550" y="2777"/>
                  </a:cubicBezTo>
                  <a:cubicBezTo>
                    <a:pt x="1458" y="2785"/>
                    <a:pt x="1363" y="2805"/>
                    <a:pt x="1267" y="2808"/>
                  </a:cubicBezTo>
                  <a:cubicBezTo>
                    <a:pt x="1244" y="2809"/>
                    <a:pt x="1221" y="2804"/>
                    <a:pt x="1199" y="2804"/>
                  </a:cubicBezTo>
                  <a:cubicBezTo>
                    <a:pt x="1138" y="2804"/>
                    <a:pt x="1081" y="2805"/>
                    <a:pt x="1017" y="2802"/>
                  </a:cubicBezTo>
                  <a:cubicBezTo>
                    <a:pt x="969" y="2799"/>
                    <a:pt x="922" y="2795"/>
                    <a:pt x="874" y="2789"/>
                  </a:cubicBezTo>
                  <a:cubicBezTo>
                    <a:pt x="803" y="2781"/>
                    <a:pt x="730" y="2774"/>
                    <a:pt x="659" y="2760"/>
                  </a:cubicBezTo>
                  <a:cubicBezTo>
                    <a:pt x="621" y="2753"/>
                    <a:pt x="585" y="2737"/>
                    <a:pt x="545" y="2740"/>
                  </a:cubicBezTo>
                  <a:cubicBezTo>
                    <a:pt x="458" y="2719"/>
                    <a:pt x="389" y="2697"/>
                    <a:pt x="295" y="2674"/>
                  </a:cubicBezTo>
                  <a:cubicBezTo>
                    <a:pt x="255" y="2647"/>
                    <a:pt x="204" y="2637"/>
                    <a:pt x="161" y="2618"/>
                  </a:cubicBezTo>
                  <a:cubicBezTo>
                    <a:pt x="156" y="2616"/>
                    <a:pt x="165" y="2606"/>
                    <a:pt x="154" y="2607"/>
                  </a:cubicBezTo>
                  <a:cubicBezTo>
                    <a:pt x="139" y="2613"/>
                    <a:pt x="124" y="2611"/>
                    <a:pt x="115" y="262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9642" tIns="44821" rIns="89642" bIns="44821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74" name="Freeform 72"/>
            <p:cNvSpPr>
              <a:spLocks noEditPoints="1"/>
            </p:cNvSpPr>
            <p:nvPr/>
          </p:nvSpPr>
          <p:spPr bwMode="auto">
            <a:xfrm>
              <a:off x="4479926" y="2373313"/>
              <a:ext cx="204788" cy="496888"/>
            </a:xfrm>
            <a:custGeom>
              <a:avLst/>
              <a:gdLst>
                <a:gd name="T0" fmla="*/ 75 w 263"/>
                <a:gd name="T1" fmla="*/ 5 h 638"/>
                <a:gd name="T2" fmla="*/ 129 w 263"/>
                <a:gd name="T3" fmla="*/ 36 h 638"/>
                <a:gd name="T4" fmla="*/ 164 w 263"/>
                <a:gd name="T5" fmla="*/ 100 h 638"/>
                <a:gd name="T6" fmla="*/ 263 w 263"/>
                <a:gd name="T7" fmla="*/ 475 h 638"/>
                <a:gd name="T8" fmla="*/ 257 w 263"/>
                <a:gd name="T9" fmla="*/ 564 h 638"/>
                <a:gd name="T10" fmla="*/ 151 w 263"/>
                <a:gd name="T11" fmla="*/ 634 h 638"/>
                <a:gd name="T12" fmla="*/ 125 w 263"/>
                <a:gd name="T13" fmla="*/ 541 h 638"/>
                <a:gd name="T14" fmla="*/ 112 w 263"/>
                <a:gd name="T15" fmla="*/ 384 h 638"/>
                <a:gd name="T16" fmla="*/ 81 w 263"/>
                <a:gd name="T17" fmla="*/ 284 h 638"/>
                <a:gd name="T18" fmla="*/ 46 w 263"/>
                <a:gd name="T19" fmla="*/ 179 h 638"/>
                <a:gd name="T20" fmla="*/ 25 w 263"/>
                <a:gd name="T21" fmla="*/ 129 h 638"/>
                <a:gd name="T22" fmla="*/ 17 w 263"/>
                <a:gd name="T23" fmla="*/ 53 h 638"/>
                <a:gd name="T24" fmla="*/ 56 w 263"/>
                <a:gd name="T25" fmla="*/ 32 h 638"/>
                <a:gd name="T26" fmla="*/ 75 w 263"/>
                <a:gd name="T27" fmla="*/ 5 h 638"/>
                <a:gd name="T28" fmla="*/ 224 w 263"/>
                <a:gd name="T29" fmla="*/ 588 h 638"/>
                <a:gd name="T30" fmla="*/ 244 w 263"/>
                <a:gd name="T31" fmla="*/ 528 h 638"/>
                <a:gd name="T32" fmla="*/ 230 w 263"/>
                <a:gd name="T33" fmla="*/ 380 h 638"/>
                <a:gd name="T34" fmla="*/ 162 w 263"/>
                <a:gd name="T35" fmla="*/ 133 h 638"/>
                <a:gd name="T36" fmla="*/ 131 w 263"/>
                <a:gd name="T37" fmla="*/ 80 h 638"/>
                <a:gd name="T38" fmla="*/ 94 w 263"/>
                <a:gd name="T39" fmla="*/ 28 h 638"/>
                <a:gd name="T40" fmla="*/ 27 w 263"/>
                <a:gd name="T41" fmla="*/ 74 h 638"/>
                <a:gd name="T42" fmla="*/ 40 w 263"/>
                <a:gd name="T43" fmla="*/ 117 h 638"/>
                <a:gd name="T44" fmla="*/ 65 w 263"/>
                <a:gd name="T45" fmla="*/ 181 h 638"/>
                <a:gd name="T46" fmla="*/ 77 w 263"/>
                <a:gd name="T47" fmla="*/ 212 h 638"/>
                <a:gd name="T48" fmla="*/ 114 w 263"/>
                <a:gd name="T49" fmla="*/ 344 h 638"/>
                <a:gd name="T50" fmla="*/ 133 w 263"/>
                <a:gd name="T51" fmla="*/ 413 h 638"/>
                <a:gd name="T52" fmla="*/ 141 w 263"/>
                <a:gd name="T53" fmla="*/ 462 h 638"/>
                <a:gd name="T54" fmla="*/ 143 w 263"/>
                <a:gd name="T55" fmla="*/ 547 h 638"/>
                <a:gd name="T56" fmla="*/ 156 w 263"/>
                <a:gd name="T57" fmla="*/ 617 h 638"/>
                <a:gd name="T58" fmla="*/ 224 w 263"/>
                <a:gd name="T59" fmla="*/ 588 h 6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63" h="638">
                  <a:moveTo>
                    <a:pt x="75" y="5"/>
                  </a:moveTo>
                  <a:cubicBezTo>
                    <a:pt x="102" y="0"/>
                    <a:pt x="111" y="18"/>
                    <a:pt x="129" y="36"/>
                  </a:cubicBezTo>
                  <a:cubicBezTo>
                    <a:pt x="137" y="62"/>
                    <a:pt x="149" y="79"/>
                    <a:pt x="164" y="100"/>
                  </a:cubicBezTo>
                  <a:cubicBezTo>
                    <a:pt x="211" y="223"/>
                    <a:pt x="243" y="343"/>
                    <a:pt x="263" y="475"/>
                  </a:cubicBezTo>
                  <a:cubicBezTo>
                    <a:pt x="258" y="499"/>
                    <a:pt x="262" y="535"/>
                    <a:pt x="257" y="564"/>
                  </a:cubicBezTo>
                  <a:cubicBezTo>
                    <a:pt x="245" y="592"/>
                    <a:pt x="191" y="638"/>
                    <a:pt x="151" y="634"/>
                  </a:cubicBezTo>
                  <a:cubicBezTo>
                    <a:pt x="115" y="631"/>
                    <a:pt x="124" y="579"/>
                    <a:pt x="125" y="541"/>
                  </a:cubicBezTo>
                  <a:cubicBezTo>
                    <a:pt x="125" y="482"/>
                    <a:pt x="124" y="434"/>
                    <a:pt x="112" y="384"/>
                  </a:cubicBezTo>
                  <a:cubicBezTo>
                    <a:pt x="105" y="352"/>
                    <a:pt x="92" y="320"/>
                    <a:pt x="81" y="284"/>
                  </a:cubicBezTo>
                  <a:cubicBezTo>
                    <a:pt x="70" y="248"/>
                    <a:pt x="60" y="213"/>
                    <a:pt x="46" y="179"/>
                  </a:cubicBezTo>
                  <a:cubicBezTo>
                    <a:pt x="41" y="166"/>
                    <a:pt x="32" y="147"/>
                    <a:pt x="25" y="129"/>
                  </a:cubicBezTo>
                  <a:cubicBezTo>
                    <a:pt x="15" y="100"/>
                    <a:pt x="0" y="73"/>
                    <a:pt x="17" y="53"/>
                  </a:cubicBezTo>
                  <a:cubicBezTo>
                    <a:pt x="25" y="44"/>
                    <a:pt x="45" y="41"/>
                    <a:pt x="56" y="32"/>
                  </a:cubicBezTo>
                  <a:cubicBezTo>
                    <a:pt x="70" y="22"/>
                    <a:pt x="67" y="14"/>
                    <a:pt x="75" y="5"/>
                  </a:cubicBezTo>
                  <a:close/>
                  <a:moveTo>
                    <a:pt x="224" y="588"/>
                  </a:moveTo>
                  <a:cubicBezTo>
                    <a:pt x="234" y="569"/>
                    <a:pt x="243" y="550"/>
                    <a:pt x="244" y="528"/>
                  </a:cubicBezTo>
                  <a:cubicBezTo>
                    <a:pt x="248" y="472"/>
                    <a:pt x="242" y="433"/>
                    <a:pt x="230" y="380"/>
                  </a:cubicBezTo>
                  <a:cubicBezTo>
                    <a:pt x="213" y="305"/>
                    <a:pt x="192" y="198"/>
                    <a:pt x="162" y="133"/>
                  </a:cubicBezTo>
                  <a:cubicBezTo>
                    <a:pt x="155" y="118"/>
                    <a:pt x="141" y="100"/>
                    <a:pt x="131" y="80"/>
                  </a:cubicBezTo>
                  <a:cubicBezTo>
                    <a:pt x="119" y="59"/>
                    <a:pt x="110" y="29"/>
                    <a:pt x="94" y="28"/>
                  </a:cubicBezTo>
                  <a:cubicBezTo>
                    <a:pt x="84" y="32"/>
                    <a:pt x="32" y="58"/>
                    <a:pt x="27" y="74"/>
                  </a:cubicBezTo>
                  <a:cubicBezTo>
                    <a:pt x="25" y="82"/>
                    <a:pt x="34" y="101"/>
                    <a:pt x="40" y="117"/>
                  </a:cubicBezTo>
                  <a:cubicBezTo>
                    <a:pt x="51" y="148"/>
                    <a:pt x="56" y="156"/>
                    <a:pt x="65" y="181"/>
                  </a:cubicBezTo>
                  <a:cubicBezTo>
                    <a:pt x="68" y="191"/>
                    <a:pt x="73" y="201"/>
                    <a:pt x="77" y="212"/>
                  </a:cubicBezTo>
                  <a:cubicBezTo>
                    <a:pt x="93" y="255"/>
                    <a:pt x="104" y="299"/>
                    <a:pt x="114" y="344"/>
                  </a:cubicBezTo>
                  <a:cubicBezTo>
                    <a:pt x="120" y="369"/>
                    <a:pt x="132" y="392"/>
                    <a:pt x="133" y="413"/>
                  </a:cubicBezTo>
                  <a:cubicBezTo>
                    <a:pt x="134" y="431"/>
                    <a:pt x="139" y="446"/>
                    <a:pt x="141" y="462"/>
                  </a:cubicBezTo>
                  <a:cubicBezTo>
                    <a:pt x="144" y="494"/>
                    <a:pt x="142" y="522"/>
                    <a:pt x="143" y="547"/>
                  </a:cubicBezTo>
                  <a:cubicBezTo>
                    <a:pt x="144" y="569"/>
                    <a:pt x="137" y="595"/>
                    <a:pt x="156" y="617"/>
                  </a:cubicBezTo>
                  <a:cubicBezTo>
                    <a:pt x="180" y="616"/>
                    <a:pt x="204" y="601"/>
                    <a:pt x="224" y="58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9642" tIns="44821" rIns="89642" bIns="44821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75" name="Freeform 73"/>
            <p:cNvSpPr>
              <a:spLocks noEditPoints="1"/>
            </p:cNvSpPr>
            <p:nvPr/>
          </p:nvSpPr>
          <p:spPr bwMode="auto">
            <a:xfrm>
              <a:off x="4335463" y="2446338"/>
              <a:ext cx="217488" cy="503238"/>
            </a:xfrm>
            <a:custGeom>
              <a:avLst/>
              <a:gdLst>
                <a:gd name="T0" fmla="*/ 138 w 279"/>
                <a:gd name="T1" fmla="*/ 1 h 645"/>
                <a:gd name="T2" fmla="*/ 196 w 279"/>
                <a:gd name="T3" fmla="*/ 80 h 645"/>
                <a:gd name="T4" fmla="*/ 216 w 279"/>
                <a:gd name="T5" fmla="*/ 175 h 645"/>
                <a:gd name="T6" fmla="*/ 268 w 279"/>
                <a:gd name="T7" fmla="*/ 394 h 645"/>
                <a:gd name="T8" fmla="*/ 270 w 279"/>
                <a:gd name="T9" fmla="*/ 438 h 645"/>
                <a:gd name="T10" fmla="*/ 256 w 279"/>
                <a:gd name="T11" fmla="*/ 564 h 645"/>
                <a:gd name="T12" fmla="*/ 138 w 279"/>
                <a:gd name="T13" fmla="*/ 634 h 645"/>
                <a:gd name="T14" fmla="*/ 84 w 279"/>
                <a:gd name="T15" fmla="*/ 622 h 645"/>
                <a:gd name="T16" fmla="*/ 76 w 279"/>
                <a:gd name="T17" fmla="*/ 316 h 645"/>
                <a:gd name="T18" fmla="*/ 66 w 279"/>
                <a:gd name="T19" fmla="*/ 258 h 645"/>
                <a:gd name="T20" fmla="*/ 26 w 279"/>
                <a:gd name="T21" fmla="*/ 123 h 645"/>
                <a:gd name="T22" fmla="*/ 3 w 279"/>
                <a:gd name="T23" fmla="*/ 61 h 645"/>
                <a:gd name="T24" fmla="*/ 34 w 279"/>
                <a:gd name="T25" fmla="*/ 43 h 645"/>
                <a:gd name="T26" fmla="*/ 138 w 279"/>
                <a:gd name="T27" fmla="*/ 1 h 645"/>
                <a:gd name="T28" fmla="*/ 175 w 279"/>
                <a:gd name="T29" fmla="*/ 595 h 645"/>
                <a:gd name="T30" fmla="*/ 256 w 279"/>
                <a:gd name="T31" fmla="*/ 493 h 645"/>
                <a:gd name="T32" fmla="*/ 219 w 279"/>
                <a:gd name="T33" fmla="*/ 251 h 645"/>
                <a:gd name="T34" fmla="*/ 169 w 279"/>
                <a:gd name="T35" fmla="*/ 72 h 645"/>
                <a:gd name="T36" fmla="*/ 144 w 279"/>
                <a:gd name="T37" fmla="*/ 28 h 645"/>
                <a:gd name="T38" fmla="*/ 130 w 279"/>
                <a:gd name="T39" fmla="*/ 24 h 645"/>
                <a:gd name="T40" fmla="*/ 28 w 279"/>
                <a:gd name="T41" fmla="*/ 65 h 645"/>
                <a:gd name="T42" fmla="*/ 94 w 279"/>
                <a:gd name="T43" fmla="*/ 307 h 645"/>
                <a:gd name="T44" fmla="*/ 111 w 279"/>
                <a:gd name="T45" fmla="*/ 506 h 645"/>
                <a:gd name="T46" fmla="*/ 113 w 279"/>
                <a:gd name="T47" fmla="*/ 618 h 645"/>
                <a:gd name="T48" fmla="*/ 175 w 279"/>
                <a:gd name="T49" fmla="*/ 595 h 6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79" h="645">
                  <a:moveTo>
                    <a:pt x="138" y="1"/>
                  </a:moveTo>
                  <a:cubicBezTo>
                    <a:pt x="156" y="8"/>
                    <a:pt x="187" y="58"/>
                    <a:pt x="196" y="80"/>
                  </a:cubicBezTo>
                  <a:cubicBezTo>
                    <a:pt x="206" y="104"/>
                    <a:pt x="209" y="140"/>
                    <a:pt x="216" y="175"/>
                  </a:cubicBezTo>
                  <a:cubicBezTo>
                    <a:pt x="231" y="245"/>
                    <a:pt x="259" y="323"/>
                    <a:pt x="268" y="394"/>
                  </a:cubicBezTo>
                  <a:cubicBezTo>
                    <a:pt x="270" y="410"/>
                    <a:pt x="270" y="426"/>
                    <a:pt x="270" y="438"/>
                  </a:cubicBezTo>
                  <a:cubicBezTo>
                    <a:pt x="273" y="473"/>
                    <a:pt x="279" y="534"/>
                    <a:pt x="256" y="564"/>
                  </a:cubicBezTo>
                  <a:cubicBezTo>
                    <a:pt x="226" y="601"/>
                    <a:pt x="177" y="605"/>
                    <a:pt x="138" y="634"/>
                  </a:cubicBezTo>
                  <a:cubicBezTo>
                    <a:pt x="117" y="634"/>
                    <a:pt x="92" y="645"/>
                    <a:pt x="84" y="622"/>
                  </a:cubicBezTo>
                  <a:cubicBezTo>
                    <a:pt x="98" y="529"/>
                    <a:pt x="93" y="402"/>
                    <a:pt x="76" y="316"/>
                  </a:cubicBezTo>
                  <a:cubicBezTo>
                    <a:pt x="72" y="296"/>
                    <a:pt x="71" y="277"/>
                    <a:pt x="66" y="258"/>
                  </a:cubicBezTo>
                  <a:cubicBezTo>
                    <a:pt x="53" y="211"/>
                    <a:pt x="43" y="175"/>
                    <a:pt x="26" y="123"/>
                  </a:cubicBezTo>
                  <a:cubicBezTo>
                    <a:pt x="21" y="108"/>
                    <a:pt x="0" y="74"/>
                    <a:pt x="3" y="61"/>
                  </a:cubicBezTo>
                  <a:cubicBezTo>
                    <a:pt x="6" y="50"/>
                    <a:pt x="22" y="49"/>
                    <a:pt x="34" y="43"/>
                  </a:cubicBezTo>
                  <a:cubicBezTo>
                    <a:pt x="64" y="29"/>
                    <a:pt x="111" y="0"/>
                    <a:pt x="138" y="1"/>
                  </a:cubicBezTo>
                  <a:close/>
                  <a:moveTo>
                    <a:pt x="175" y="595"/>
                  </a:moveTo>
                  <a:cubicBezTo>
                    <a:pt x="219" y="572"/>
                    <a:pt x="255" y="558"/>
                    <a:pt x="256" y="493"/>
                  </a:cubicBezTo>
                  <a:cubicBezTo>
                    <a:pt x="251" y="418"/>
                    <a:pt x="246" y="323"/>
                    <a:pt x="219" y="251"/>
                  </a:cubicBezTo>
                  <a:cubicBezTo>
                    <a:pt x="204" y="184"/>
                    <a:pt x="187" y="122"/>
                    <a:pt x="169" y="72"/>
                  </a:cubicBezTo>
                  <a:cubicBezTo>
                    <a:pt x="160" y="58"/>
                    <a:pt x="150" y="45"/>
                    <a:pt x="144" y="28"/>
                  </a:cubicBezTo>
                  <a:cubicBezTo>
                    <a:pt x="136" y="32"/>
                    <a:pt x="135" y="17"/>
                    <a:pt x="130" y="24"/>
                  </a:cubicBezTo>
                  <a:cubicBezTo>
                    <a:pt x="106" y="25"/>
                    <a:pt x="58" y="50"/>
                    <a:pt x="28" y="65"/>
                  </a:cubicBezTo>
                  <a:cubicBezTo>
                    <a:pt x="43" y="148"/>
                    <a:pt x="82" y="228"/>
                    <a:pt x="94" y="307"/>
                  </a:cubicBezTo>
                  <a:cubicBezTo>
                    <a:pt x="106" y="383"/>
                    <a:pt x="108" y="443"/>
                    <a:pt x="111" y="506"/>
                  </a:cubicBezTo>
                  <a:cubicBezTo>
                    <a:pt x="113" y="545"/>
                    <a:pt x="101" y="582"/>
                    <a:pt x="113" y="618"/>
                  </a:cubicBezTo>
                  <a:cubicBezTo>
                    <a:pt x="132" y="624"/>
                    <a:pt x="154" y="605"/>
                    <a:pt x="175" y="59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9642" tIns="44821" rIns="89642" bIns="44821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76" name="Freeform 74"/>
            <p:cNvSpPr>
              <a:spLocks/>
            </p:cNvSpPr>
            <p:nvPr/>
          </p:nvSpPr>
          <p:spPr bwMode="auto">
            <a:xfrm>
              <a:off x="3565526" y="3354388"/>
              <a:ext cx="17463" cy="33338"/>
            </a:xfrm>
            <a:custGeom>
              <a:avLst/>
              <a:gdLst>
                <a:gd name="T0" fmla="*/ 14 w 23"/>
                <a:gd name="T1" fmla="*/ 43 h 43"/>
                <a:gd name="T2" fmla="*/ 0 w 23"/>
                <a:gd name="T3" fmla="*/ 0 h 43"/>
                <a:gd name="T4" fmla="*/ 23 w 23"/>
                <a:gd name="T5" fmla="*/ 37 h 43"/>
                <a:gd name="T6" fmla="*/ 14 w 23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43">
                  <a:moveTo>
                    <a:pt x="14" y="43"/>
                  </a:moveTo>
                  <a:cubicBezTo>
                    <a:pt x="7" y="32"/>
                    <a:pt x="8" y="18"/>
                    <a:pt x="0" y="0"/>
                  </a:cubicBezTo>
                  <a:cubicBezTo>
                    <a:pt x="19" y="4"/>
                    <a:pt x="14" y="25"/>
                    <a:pt x="23" y="37"/>
                  </a:cubicBezTo>
                  <a:cubicBezTo>
                    <a:pt x="20" y="38"/>
                    <a:pt x="17" y="38"/>
                    <a:pt x="14" y="4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9642" tIns="44821" rIns="89642" bIns="44821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77" name="Freeform 75"/>
            <p:cNvSpPr>
              <a:spLocks/>
            </p:cNvSpPr>
            <p:nvPr/>
          </p:nvSpPr>
          <p:spPr bwMode="auto">
            <a:xfrm>
              <a:off x="3449638" y="3446463"/>
              <a:ext cx="14288" cy="26988"/>
            </a:xfrm>
            <a:custGeom>
              <a:avLst/>
              <a:gdLst>
                <a:gd name="T0" fmla="*/ 16 w 18"/>
                <a:gd name="T1" fmla="*/ 0 h 36"/>
                <a:gd name="T2" fmla="*/ 0 w 18"/>
                <a:gd name="T3" fmla="*/ 31 h 36"/>
                <a:gd name="T4" fmla="*/ 10 w 18"/>
                <a:gd name="T5" fmla="*/ 3 h 36"/>
                <a:gd name="T6" fmla="*/ 16 w 18"/>
                <a:gd name="T7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6">
                  <a:moveTo>
                    <a:pt x="16" y="0"/>
                  </a:moveTo>
                  <a:cubicBezTo>
                    <a:pt x="17" y="8"/>
                    <a:pt x="18" y="36"/>
                    <a:pt x="0" y="31"/>
                  </a:cubicBezTo>
                  <a:cubicBezTo>
                    <a:pt x="1" y="19"/>
                    <a:pt x="9" y="13"/>
                    <a:pt x="10" y="3"/>
                  </a:cubicBezTo>
                  <a:cubicBezTo>
                    <a:pt x="13" y="3"/>
                    <a:pt x="16" y="3"/>
                    <a:pt x="1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9642" tIns="44821" rIns="89642" bIns="44821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78" name="Freeform 76"/>
            <p:cNvSpPr>
              <a:spLocks noEditPoints="1"/>
            </p:cNvSpPr>
            <p:nvPr/>
          </p:nvSpPr>
          <p:spPr bwMode="auto">
            <a:xfrm>
              <a:off x="4281488" y="2127251"/>
              <a:ext cx="225425" cy="254000"/>
            </a:xfrm>
            <a:custGeom>
              <a:avLst/>
              <a:gdLst>
                <a:gd name="T0" fmla="*/ 279 w 288"/>
                <a:gd name="T1" fmla="*/ 215 h 327"/>
                <a:gd name="T2" fmla="*/ 288 w 288"/>
                <a:gd name="T3" fmla="*/ 260 h 327"/>
                <a:gd name="T4" fmla="*/ 201 w 288"/>
                <a:gd name="T5" fmla="*/ 298 h 327"/>
                <a:gd name="T6" fmla="*/ 41 w 288"/>
                <a:gd name="T7" fmla="*/ 105 h 327"/>
                <a:gd name="T8" fmla="*/ 23 w 288"/>
                <a:gd name="T9" fmla="*/ 47 h 327"/>
                <a:gd name="T10" fmla="*/ 182 w 288"/>
                <a:gd name="T11" fmla="*/ 105 h 327"/>
                <a:gd name="T12" fmla="*/ 215 w 288"/>
                <a:gd name="T13" fmla="*/ 130 h 327"/>
                <a:gd name="T14" fmla="*/ 232 w 288"/>
                <a:gd name="T15" fmla="*/ 155 h 327"/>
                <a:gd name="T16" fmla="*/ 279 w 288"/>
                <a:gd name="T17" fmla="*/ 215 h 327"/>
                <a:gd name="T18" fmla="*/ 259 w 288"/>
                <a:gd name="T19" fmla="*/ 283 h 327"/>
                <a:gd name="T20" fmla="*/ 240 w 288"/>
                <a:gd name="T21" fmla="*/ 184 h 327"/>
                <a:gd name="T22" fmla="*/ 190 w 288"/>
                <a:gd name="T23" fmla="*/ 130 h 327"/>
                <a:gd name="T24" fmla="*/ 112 w 288"/>
                <a:gd name="T25" fmla="*/ 66 h 327"/>
                <a:gd name="T26" fmla="*/ 27 w 288"/>
                <a:gd name="T27" fmla="*/ 74 h 327"/>
                <a:gd name="T28" fmla="*/ 230 w 288"/>
                <a:gd name="T29" fmla="*/ 291 h 327"/>
                <a:gd name="T30" fmla="*/ 259 w 288"/>
                <a:gd name="T31" fmla="*/ 283 h 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8" h="327">
                  <a:moveTo>
                    <a:pt x="279" y="215"/>
                  </a:moveTo>
                  <a:cubicBezTo>
                    <a:pt x="272" y="234"/>
                    <a:pt x="288" y="241"/>
                    <a:pt x="288" y="260"/>
                  </a:cubicBezTo>
                  <a:cubicBezTo>
                    <a:pt x="286" y="301"/>
                    <a:pt x="229" y="327"/>
                    <a:pt x="201" y="298"/>
                  </a:cubicBezTo>
                  <a:cubicBezTo>
                    <a:pt x="159" y="222"/>
                    <a:pt x="98" y="166"/>
                    <a:pt x="41" y="105"/>
                  </a:cubicBezTo>
                  <a:cubicBezTo>
                    <a:pt x="15" y="98"/>
                    <a:pt x="0" y="68"/>
                    <a:pt x="23" y="47"/>
                  </a:cubicBezTo>
                  <a:cubicBezTo>
                    <a:pt x="76" y="0"/>
                    <a:pt x="148" y="76"/>
                    <a:pt x="182" y="105"/>
                  </a:cubicBezTo>
                  <a:cubicBezTo>
                    <a:pt x="193" y="114"/>
                    <a:pt x="207" y="122"/>
                    <a:pt x="215" y="130"/>
                  </a:cubicBezTo>
                  <a:cubicBezTo>
                    <a:pt x="222" y="137"/>
                    <a:pt x="225" y="148"/>
                    <a:pt x="232" y="155"/>
                  </a:cubicBezTo>
                  <a:cubicBezTo>
                    <a:pt x="248" y="173"/>
                    <a:pt x="271" y="190"/>
                    <a:pt x="279" y="215"/>
                  </a:cubicBezTo>
                  <a:close/>
                  <a:moveTo>
                    <a:pt x="259" y="283"/>
                  </a:moveTo>
                  <a:cubicBezTo>
                    <a:pt x="283" y="252"/>
                    <a:pt x="259" y="205"/>
                    <a:pt x="240" y="184"/>
                  </a:cubicBezTo>
                  <a:cubicBezTo>
                    <a:pt x="221" y="163"/>
                    <a:pt x="210" y="148"/>
                    <a:pt x="190" y="130"/>
                  </a:cubicBezTo>
                  <a:cubicBezTo>
                    <a:pt x="168" y="109"/>
                    <a:pt x="135" y="79"/>
                    <a:pt x="112" y="66"/>
                  </a:cubicBezTo>
                  <a:cubicBezTo>
                    <a:pt x="82" y="48"/>
                    <a:pt x="39" y="37"/>
                    <a:pt x="27" y="74"/>
                  </a:cubicBezTo>
                  <a:cubicBezTo>
                    <a:pt x="105" y="137"/>
                    <a:pt x="161" y="220"/>
                    <a:pt x="230" y="291"/>
                  </a:cubicBezTo>
                  <a:cubicBezTo>
                    <a:pt x="242" y="291"/>
                    <a:pt x="248" y="285"/>
                    <a:pt x="259" y="28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9642" tIns="44821" rIns="89642" bIns="44821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79" name="Freeform 77"/>
            <p:cNvSpPr>
              <a:spLocks noEditPoints="1"/>
            </p:cNvSpPr>
            <p:nvPr/>
          </p:nvSpPr>
          <p:spPr bwMode="auto">
            <a:xfrm>
              <a:off x="3824288" y="2147888"/>
              <a:ext cx="201613" cy="249238"/>
            </a:xfrm>
            <a:custGeom>
              <a:avLst/>
              <a:gdLst>
                <a:gd name="T0" fmla="*/ 242 w 259"/>
                <a:gd name="T1" fmla="*/ 298 h 320"/>
                <a:gd name="T2" fmla="*/ 35 w 259"/>
                <a:gd name="T3" fmla="*/ 307 h 320"/>
                <a:gd name="T4" fmla="*/ 45 w 259"/>
                <a:gd name="T5" fmla="*/ 46 h 320"/>
                <a:gd name="T6" fmla="*/ 132 w 259"/>
                <a:gd name="T7" fmla="*/ 13 h 320"/>
                <a:gd name="T8" fmla="*/ 242 w 259"/>
                <a:gd name="T9" fmla="*/ 298 h 320"/>
                <a:gd name="T10" fmla="*/ 95 w 259"/>
                <a:gd name="T11" fmla="*/ 25 h 320"/>
                <a:gd name="T12" fmla="*/ 103 w 259"/>
                <a:gd name="T13" fmla="*/ 54 h 320"/>
                <a:gd name="T14" fmla="*/ 132 w 259"/>
                <a:gd name="T15" fmla="*/ 50 h 320"/>
                <a:gd name="T16" fmla="*/ 130 w 259"/>
                <a:gd name="T17" fmla="*/ 25 h 320"/>
                <a:gd name="T18" fmla="*/ 95 w 259"/>
                <a:gd name="T19" fmla="*/ 25 h 320"/>
                <a:gd name="T20" fmla="*/ 74 w 259"/>
                <a:gd name="T21" fmla="*/ 38 h 320"/>
                <a:gd name="T22" fmla="*/ 91 w 259"/>
                <a:gd name="T23" fmla="*/ 69 h 320"/>
                <a:gd name="T24" fmla="*/ 82 w 259"/>
                <a:gd name="T25" fmla="*/ 30 h 320"/>
                <a:gd name="T26" fmla="*/ 74 w 259"/>
                <a:gd name="T27" fmla="*/ 38 h 320"/>
                <a:gd name="T28" fmla="*/ 142 w 259"/>
                <a:gd name="T29" fmla="*/ 63 h 320"/>
                <a:gd name="T30" fmla="*/ 145 w 259"/>
                <a:gd name="T31" fmla="*/ 36 h 320"/>
                <a:gd name="T32" fmla="*/ 142 w 259"/>
                <a:gd name="T33" fmla="*/ 63 h 320"/>
                <a:gd name="T34" fmla="*/ 47 w 259"/>
                <a:gd name="T35" fmla="*/ 298 h 320"/>
                <a:gd name="T36" fmla="*/ 231 w 259"/>
                <a:gd name="T37" fmla="*/ 286 h 320"/>
                <a:gd name="T38" fmla="*/ 169 w 259"/>
                <a:gd name="T39" fmla="*/ 50 h 320"/>
                <a:gd name="T40" fmla="*/ 147 w 259"/>
                <a:gd name="T41" fmla="*/ 87 h 320"/>
                <a:gd name="T42" fmla="*/ 173 w 259"/>
                <a:gd name="T43" fmla="*/ 108 h 320"/>
                <a:gd name="T44" fmla="*/ 192 w 259"/>
                <a:gd name="T45" fmla="*/ 193 h 320"/>
                <a:gd name="T46" fmla="*/ 215 w 259"/>
                <a:gd name="T47" fmla="*/ 224 h 320"/>
                <a:gd name="T48" fmla="*/ 159 w 259"/>
                <a:gd name="T49" fmla="*/ 263 h 320"/>
                <a:gd name="T50" fmla="*/ 41 w 259"/>
                <a:gd name="T51" fmla="*/ 222 h 320"/>
                <a:gd name="T52" fmla="*/ 72 w 259"/>
                <a:gd name="T53" fmla="*/ 178 h 320"/>
                <a:gd name="T54" fmla="*/ 74 w 259"/>
                <a:gd name="T55" fmla="*/ 129 h 320"/>
                <a:gd name="T56" fmla="*/ 97 w 259"/>
                <a:gd name="T57" fmla="*/ 85 h 320"/>
                <a:gd name="T58" fmla="*/ 78 w 259"/>
                <a:gd name="T59" fmla="*/ 73 h 320"/>
                <a:gd name="T60" fmla="*/ 64 w 259"/>
                <a:gd name="T61" fmla="*/ 46 h 320"/>
                <a:gd name="T62" fmla="*/ 47 w 259"/>
                <a:gd name="T63" fmla="*/ 298 h 320"/>
                <a:gd name="T64" fmla="*/ 107 w 259"/>
                <a:gd name="T65" fmla="*/ 87 h 320"/>
                <a:gd name="T66" fmla="*/ 136 w 259"/>
                <a:gd name="T67" fmla="*/ 81 h 320"/>
                <a:gd name="T68" fmla="*/ 128 w 259"/>
                <a:gd name="T69" fmla="*/ 77 h 320"/>
                <a:gd name="T70" fmla="*/ 134 w 259"/>
                <a:gd name="T71" fmla="*/ 65 h 320"/>
                <a:gd name="T72" fmla="*/ 107 w 259"/>
                <a:gd name="T73" fmla="*/ 87 h 320"/>
                <a:gd name="T74" fmla="*/ 167 w 259"/>
                <a:gd name="T75" fmla="*/ 137 h 320"/>
                <a:gd name="T76" fmla="*/ 167 w 259"/>
                <a:gd name="T77" fmla="*/ 114 h 320"/>
                <a:gd name="T78" fmla="*/ 124 w 259"/>
                <a:gd name="T79" fmla="*/ 94 h 320"/>
                <a:gd name="T80" fmla="*/ 72 w 259"/>
                <a:gd name="T81" fmla="*/ 197 h 320"/>
                <a:gd name="T82" fmla="*/ 171 w 259"/>
                <a:gd name="T83" fmla="*/ 214 h 320"/>
                <a:gd name="T84" fmla="*/ 167 w 259"/>
                <a:gd name="T85" fmla="*/ 137 h 320"/>
                <a:gd name="T86" fmla="*/ 99 w 259"/>
                <a:gd name="T87" fmla="*/ 222 h 320"/>
                <a:gd name="T88" fmla="*/ 51 w 259"/>
                <a:gd name="T89" fmla="*/ 224 h 320"/>
                <a:gd name="T90" fmla="*/ 159 w 259"/>
                <a:gd name="T91" fmla="*/ 255 h 320"/>
                <a:gd name="T92" fmla="*/ 198 w 259"/>
                <a:gd name="T93" fmla="*/ 212 h 320"/>
                <a:gd name="T94" fmla="*/ 99 w 259"/>
                <a:gd name="T95" fmla="*/ 222 h 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59" h="320">
                  <a:moveTo>
                    <a:pt x="242" y="298"/>
                  </a:moveTo>
                  <a:cubicBezTo>
                    <a:pt x="178" y="320"/>
                    <a:pt x="120" y="313"/>
                    <a:pt x="35" y="307"/>
                  </a:cubicBezTo>
                  <a:cubicBezTo>
                    <a:pt x="0" y="216"/>
                    <a:pt x="8" y="130"/>
                    <a:pt x="45" y="46"/>
                  </a:cubicBezTo>
                  <a:cubicBezTo>
                    <a:pt x="68" y="25"/>
                    <a:pt x="89" y="0"/>
                    <a:pt x="132" y="13"/>
                  </a:cubicBezTo>
                  <a:cubicBezTo>
                    <a:pt x="225" y="41"/>
                    <a:pt x="259" y="196"/>
                    <a:pt x="242" y="298"/>
                  </a:cubicBezTo>
                  <a:close/>
                  <a:moveTo>
                    <a:pt x="95" y="25"/>
                  </a:moveTo>
                  <a:cubicBezTo>
                    <a:pt x="95" y="37"/>
                    <a:pt x="101" y="44"/>
                    <a:pt x="103" y="54"/>
                  </a:cubicBezTo>
                  <a:cubicBezTo>
                    <a:pt x="114" y="50"/>
                    <a:pt x="123" y="53"/>
                    <a:pt x="132" y="50"/>
                  </a:cubicBezTo>
                  <a:cubicBezTo>
                    <a:pt x="136" y="42"/>
                    <a:pt x="133" y="32"/>
                    <a:pt x="130" y="25"/>
                  </a:cubicBezTo>
                  <a:cubicBezTo>
                    <a:pt x="113" y="27"/>
                    <a:pt x="107" y="21"/>
                    <a:pt x="95" y="25"/>
                  </a:cubicBezTo>
                  <a:close/>
                  <a:moveTo>
                    <a:pt x="74" y="38"/>
                  </a:moveTo>
                  <a:cubicBezTo>
                    <a:pt x="77" y="43"/>
                    <a:pt x="78" y="66"/>
                    <a:pt x="91" y="69"/>
                  </a:cubicBezTo>
                  <a:cubicBezTo>
                    <a:pt x="102" y="61"/>
                    <a:pt x="84" y="37"/>
                    <a:pt x="82" y="30"/>
                  </a:cubicBezTo>
                  <a:cubicBezTo>
                    <a:pt x="82" y="34"/>
                    <a:pt x="76" y="34"/>
                    <a:pt x="74" y="38"/>
                  </a:cubicBezTo>
                  <a:close/>
                  <a:moveTo>
                    <a:pt x="142" y="63"/>
                  </a:moveTo>
                  <a:cubicBezTo>
                    <a:pt x="157" y="59"/>
                    <a:pt x="163" y="38"/>
                    <a:pt x="145" y="36"/>
                  </a:cubicBezTo>
                  <a:cubicBezTo>
                    <a:pt x="148" y="49"/>
                    <a:pt x="137" y="55"/>
                    <a:pt x="142" y="63"/>
                  </a:cubicBezTo>
                  <a:close/>
                  <a:moveTo>
                    <a:pt x="47" y="298"/>
                  </a:moveTo>
                  <a:cubicBezTo>
                    <a:pt x="110" y="292"/>
                    <a:pt x="185" y="310"/>
                    <a:pt x="231" y="286"/>
                  </a:cubicBezTo>
                  <a:cubicBezTo>
                    <a:pt x="236" y="185"/>
                    <a:pt x="220" y="110"/>
                    <a:pt x="169" y="50"/>
                  </a:cubicBezTo>
                  <a:cubicBezTo>
                    <a:pt x="160" y="62"/>
                    <a:pt x="145" y="71"/>
                    <a:pt x="147" y="87"/>
                  </a:cubicBezTo>
                  <a:cubicBezTo>
                    <a:pt x="157" y="97"/>
                    <a:pt x="167" y="98"/>
                    <a:pt x="173" y="108"/>
                  </a:cubicBezTo>
                  <a:cubicBezTo>
                    <a:pt x="186" y="126"/>
                    <a:pt x="179" y="173"/>
                    <a:pt x="192" y="193"/>
                  </a:cubicBezTo>
                  <a:cubicBezTo>
                    <a:pt x="200" y="205"/>
                    <a:pt x="216" y="208"/>
                    <a:pt x="215" y="224"/>
                  </a:cubicBezTo>
                  <a:cubicBezTo>
                    <a:pt x="214" y="243"/>
                    <a:pt x="180" y="260"/>
                    <a:pt x="159" y="263"/>
                  </a:cubicBezTo>
                  <a:cubicBezTo>
                    <a:pt x="125" y="269"/>
                    <a:pt x="44" y="249"/>
                    <a:pt x="41" y="222"/>
                  </a:cubicBezTo>
                  <a:cubicBezTo>
                    <a:pt x="39" y="205"/>
                    <a:pt x="65" y="198"/>
                    <a:pt x="72" y="178"/>
                  </a:cubicBezTo>
                  <a:cubicBezTo>
                    <a:pt x="78" y="163"/>
                    <a:pt x="72" y="144"/>
                    <a:pt x="74" y="129"/>
                  </a:cubicBezTo>
                  <a:cubicBezTo>
                    <a:pt x="76" y="111"/>
                    <a:pt x="96" y="104"/>
                    <a:pt x="97" y="85"/>
                  </a:cubicBezTo>
                  <a:cubicBezTo>
                    <a:pt x="94" y="78"/>
                    <a:pt x="85" y="77"/>
                    <a:pt x="78" y="73"/>
                  </a:cubicBezTo>
                  <a:cubicBezTo>
                    <a:pt x="70" y="68"/>
                    <a:pt x="71" y="53"/>
                    <a:pt x="64" y="46"/>
                  </a:cubicBezTo>
                  <a:cubicBezTo>
                    <a:pt x="22" y="103"/>
                    <a:pt x="12" y="225"/>
                    <a:pt x="47" y="298"/>
                  </a:cubicBezTo>
                  <a:close/>
                  <a:moveTo>
                    <a:pt x="107" y="87"/>
                  </a:moveTo>
                  <a:cubicBezTo>
                    <a:pt x="115" y="84"/>
                    <a:pt x="133" y="90"/>
                    <a:pt x="136" y="81"/>
                  </a:cubicBezTo>
                  <a:cubicBezTo>
                    <a:pt x="138" y="76"/>
                    <a:pt x="127" y="83"/>
                    <a:pt x="128" y="77"/>
                  </a:cubicBezTo>
                  <a:cubicBezTo>
                    <a:pt x="129" y="72"/>
                    <a:pt x="136" y="73"/>
                    <a:pt x="134" y="65"/>
                  </a:cubicBezTo>
                  <a:cubicBezTo>
                    <a:pt x="114" y="56"/>
                    <a:pt x="96" y="66"/>
                    <a:pt x="107" y="87"/>
                  </a:cubicBezTo>
                  <a:close/>
                  <a:moveTo>
                    <a:pt x="167" y="137"/>
                  </a:moveTo>
                  <a:cubicBezTo>
                    <a:pt x="167" y="131"/>
                    <a:pt x="170" y="120"/>
                    <a:pt x="167" y="114"/>
                  </a:cubicBezTo>
                  <a:cubicBezTo>
                    <a:pt x="160" y="100"/>
                    <a:pt x="136" y="93"/>
                    <a:pt x="124" y="94"/>
                  </a:cubicBezTo>
                  <a:cubicBezTo>
                    <a:pt x="80" y="97"/>
                    <a:pt x="91" y="169"/>
                    <a:pt x="72" y="197"/>
                  </a:cubicBezTo>
                  <a:cubicBezTo>
                    <a:pt x="101" y="211"/>
                    <a:pt x="135" y="216"/>
                    <a:pt x="171" y="214"/>
                  </a:cubicBezTo>
                  <a:cubicBezTo>
                    <a:pt x="191" y="193"/>
                    <a:pt x="170" y="167"/>
                    <a:pt x="167" y="137"/>
                  </a:cubicBezTo>
                  <a:close/>
                  <a:moveTo>
                    <a:pt x="99" y="222"/>
                  </a:moveTo>
                  <a:cubicBezTo>
                    <a:pt x="78" y="217"/>
                    <a:pt x="53" y="192"/>
                    <a:pt x="51" y="224"/>
                  </a:cubicBezTo>
                  <a:cubicBezTo>
                    <a:pt x="69" y="240"/>
                    <a:pt x="121" y="261"/>
                    <a:pt x="159" y="255"/>
                  </a:cubicBezTo>
                  <a:cubicBezTo>
                    <a:pt x="178" y="252"/>
                    <a:pt x="209" y="234"/>
                    <a:pt x="198" y="212"/>
                  </a:cubicBezTo>
                  <a:cubicBezTo>
                    <a:pt x="169" y="229"/>
                    <a:pt x="136" y="230"/>
                    <a:pt x="99" y="22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9642" tIns="44821" rIns="89642" bIns="44821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80" name="Freeform 78"/>
            <p:cNvSpPr>
              <a:spLocks noEditPoints="1"/>
            </p:cNvSpPr>
            <p:nvPr/>
          </p:nvSpPr>
          <p:spPr bwMode="auto">
            <a:xfrm>
              <a:off x="4195763" y="2206626"/>
              <a:ext cx="233363" cy="233363"/>
            </a:xfrm>
            <a:custGeom>
              <a:avLst/>
              <a:gdLst>
                <a:gd name="T0" fmla="*/ 87 w 300"/>
                <a:gd name="T1" fmla="*/ 2 h 299"/>
                <a:gd name="T2" fmla="*/ 89 w 300"/>
                <a:gd name="T3" fmla="*/ 2 h 299"/>
                <a:gd name="T4" fmla="*/ 185 w 300"/>
                <a:gd name="T5" fmla="*/ 75 h 299"/>
                <a:gd name="T6" fmla="*/ 269 w 300"/>
                <a:gd name="T7" fmla="*/ 168 h 299"/>
                <a:gd name="T8" fmla="*/ 269 w 300"/>
                <a:gd name="T9" fmla="*/ 250 h 299"/>
                <a:gd name="T10" fmla="*/ 174 w 300"/>
                <a:gd name="T11" fmla="*/ 296 h 299"/>
                <a:gd name="T12" fmla="*/ 125 w 300"/>
                <a:gd name="T13" fmla="*/ 232 h 299"/>
                <a:gd name="T14" fmla="*/ 83 w 300"/>
                <a:gd name="T15" fmla="*/ 174 h 299"/>
                <a:gd name="T16" fmla="*/ 42 w 300"/>
                <a:gd name="T17" fmla="*/ 116 h 299"/>
                <a:gd name="T18" fmla="*/ 1 w 300"/>
                <a:gd name="T19" fmla="*/ 58 h 299"/>
                <a:gd name="T20" fmla="*/ 87 w 300"/>
                <a:gd name="T21" fmla="*/ 2 h 299"/>
                <a:gd name="T22" fmla="*/ 269 w 300"/>
                <a:gd name="T23" fmla="*/ 209 h 299"/>
                <a:gd name="T24" fmla="*/ 108 w 300"/>
                <a:gd name="T25" fmla="*/ 29 h 299"/>
                <a:gd name="T26" fmla="*/ 17 w 300"/>
                <a:gd name="T27" fmla="*/ 64 h 299"/>
                <a:gd name="T28" fmla="*/ 178 w 300"/>
                <a:gd name="T29" fmla="*/ 277 h 299"/>
                <a:gd name="T30" fmla="*/ 269 w 300"/>
                <a:gd name="T31" fmla="*/ 209 h 2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00" h="299">
                  <a:moveTo>
                    <a:pt x="87" y="2"/>
                  </a:moveTo>
                  <a:cubicBezTo>
                    <a:pt x="88" y="0"/>
                    <a:pt x="89" y="1"/>
                    <a:pt x="89" y="2"/>
                  </a:cubicBezTo>
                  <a:cubicBezTo>
                    <a:pt x="122" y="15"/>
                    <a:pt x="156" y="49"/>
                    <a:pt x="185" y="75"/>
                  </a:cubicBezTo>
                  <a:cubicBezTo>
                    <a:pt x="212" y="100"/>
                    <a:pt x="246" y="134"/>
                    <a:pt x="269" y="168"/>
                  </a:cubicBezTo>
                  <a:cubicBezTo>
                    <a:pt x="292" y="200"/>
                    <a:pt x="300" y="226"/>
                    <a:pt x="269" y="250"/>
                  </a:cubicBezTo>
                  <a:cubicBezTo>
                    <a:pt x="251" y="265"/>
                    <a:pt x="196" y="299"/>
                    <a:pt x="174" y="296"/>
                  </a:cubicBezTo>
                  <a:cubicBezTo>
                    <a:pt x="159" y="294"/>
                    <a:pt x="134" y="247"/>
                    <a:pt x="125" y="232"/>
                  </a:cubicBezTo>
                  <a:cubicBezTo>
                    <a:pt x="111" y="209"/>
                    <a:pt x="98" y="193"/>
                    <a:pt x="83" y="174"/>
                  </a:cubicBezTo>
                  <a:cubicBezTo>
                    <a:pt x="71" y="158"/>
                    <a:pt x="59" y="137"/>
                    <a:pt x="42" y="116"/>
                  </a:cubicBezTo>
                  <a:cubicBezTo>
                    <a:pt x="29" y="100"/>
                    <a:pt x="0" y="76"/>
                    <a:pt x="1" y="58"/>
                  </a:cubicBezTo>
                  <a:cubicBezTo>
                    <a:pt x="1" y="22"/>
                    <a:pt x="54" y="12"/>
                    <a:pt x="87" y="2"/>
                  </a:cubicBezTo>
                  <a:close/>
                  <a:moveTo>
                    <a:pt x="269" y="209"/>
                  </a:moveTo>
                  <a:cubicBezTo>
                    <a:pt x="237" y="143"/>
                    <a:pt x="167" y="73"/>
                    <a:pt x="108" y="29"/>
                  </a:cubicBezTo>
                  <a:cubicBezTo>
                    <a:pt x="78" y="7"/>
                    <a:pt x="25" y="37"/>
                    <a:pt x="17" y="64"/>
                  </a:cubicBezTo>
                  <a:cubicBezTo>
                    <a:pt x="75" y="131"/>
                    <a:pt x="126" y="204"/>
                    <a:pt x="178" y="277"/>
                  </a:cubicBezTo>
                  <a:cubicBezTo>
                    <a:pt x="210" y="255"/>
                    <a:pt x="258" y="251"/>
                    <a:pt x="269" y="20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9642" tIns="44821" rIns="89642" bIns="44821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</p:grpSp>
      <p:grpSp>
        <p:nvGrpSpPr>
          <p:cNvPr id="202" name="组合 201"/>
          <p:cNvGrpSpPr/>
          <p:nvPr/>
        </p:nvGrpSpPr>
        <p:grpSpPr>
          <a:xfrm>
            <a:off x="5323089" y="5523633"/>
            <a:ext cx="1113722" cy="882244"/>
            <a:chOff x="2354263" y="3125788"/>
            <a:chExt cx="657225" cy="520700"/>
          </a:xfrm>
        </p:grpSpPr>
        <p:sp>
          <p:nvSpPr>
            <p:cNvPr id="81" name="Freeform 79"/>
            <p:cNvSpPr>
              <a:spLocks/>
            </p:cNvSpPr>
            <p:nvPr/>
          </p:nvSpPr>
          <p:spPr bwMode="auto">
            <a:xfrm>
              <a:off x="2878138" y="3375026"/>
              <a:ext cx="87313" cy="71438"/>
            </a:xfrm>
            <a:custGeom>
              <a:avLst/>
              <a:gdLst>
                <a:gd name="T0" fmla="*/ 113 w 113"/>
                <a:gd name="T1" fmla="*/ 19 h 92"/>
                <a:gd name="T2" fmla="*/ 67 w 113"/>
                <a:gd name="T3" fmla="*/ 55 h 92"/>
                <a:gd name="T4" fmla="*/ 39 w 113"/>
                <a:gd name="T5" fmla="*/ 68 h 92"/>
                <a:gd name="T6" fmla="*/ 7 w 113"/>
                <a:gd name="T7" fmla="*/ 80 h 92"/>
                <a:gd name="T8" fmla="*/ 6 w 113"/>
                <a:gd name="T9" fmla="*/ 25 h 92"/>
                <a:gd name="T10" fmla="*/ 8 w 113"/>
                <a:gd name="T11" fmla="*/ 5 h 92"/>
                <a:gd name="T12" fmla="*/ 49 w 113"/>
                <a:gd name="T13" fmla="*/ 10 h 92"/>
                <a:gd name="T14" fmla="*/ 111 w 113"/>
                <a:gd name="T15" fmla="*/ 8 h 92"/>
                <a:gd name="T16" fmla="*/ 113 w 113"/>
                <a:gd name="T17" fmla="*/ 19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3" h="92">
                  <a:moveTo>
                    <a:pt x="113" y="19"/>
                  </a:moveTo>
                  <a:cubicBezTo>
                    <a:pt x="99" y="32"/>
                    <a:pt x="79" y="40"/>
                    <a:pt x="67" y="55"/>
                  </a:cubicBezTo>
                  <a:cubicBezTo>
                    <a:pt x="59" y="59"/>
                    <a:pt x="49" y="61"/>
                    <a:pt x="39" y="68"/>
                  </a:cubicBezTo>
                  <a:cubicBezTo>
                    <a:pt x="29" y="74"/>
                    <a:pt x="20" y="92"/>
                    <a:pt x="7" y="80"/>
                  </a:cubicBezTo>
                  <a:cubicBezTo>
                    <a:pt x="8" y="67"/>
                    <a:pt x="10" y="43"/>
                    <a:pt x="6" y="25"/>
                  </a:cubicBezTo>
                  <a:cubicBezTo>
                    <a:pt x="3" y="17"/>
                    <a:pt x="0" y="11"/>
                    <a:pt x="8" y="5"/>
                  </a:cubicBezTo>
                  <a:cubicBezTo>
                    <a:pt x="20" y="6"/>
                    <a:pt x="34" y="10"/>
                    <a:pt x="49" y="10"/>
                  </a:cubicBezTo>
                  <a:cubicBezTo>
                    <a:pt x="70" y="10"/>
                    <a:pt x="93" y="0"/>
                    <a:pt x="111" y="8"/>
                  </a:cubicBezTo>
                  <a:cubicBezTo>
                    <a:pt x="112" y="11"/>
                    <a:pt x="113" y="14"/>
                    <a:pt x="113" y="1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9642" tIns="44821" rIns="89642" bIns="44821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82" name="Freeform 80"/>
            <p:cNvSpPr>
              <a:spLocks/>
            </p:cNvSpPr>
            <p:nvPr/>
          </p:nvSpPr>
          <p:spPr bwMode="auto">
            <a:xfrm>
              <a:off x="2882901" y="3384551"/>
              <a:ext cx="103188" cy="204788"/>
            </a:xfrm>
            <a:custGeom>
              <a:avLst/>
              <a:gdLst>
                <a:gd name="T0" fmla="*/ 31 w 132"/>
                <a:gd name="T1" fmla="*/ 74 h 263"/>
                <a:gd name="T2" fmla="*/ 98 w 132"/>
                <a:gd name="T3" fmla="*/ 17 h 263"/>
                <a:gd name="T4" fmla="*/ 121 w 132"/>
                <a:gd name="T5" fmla="*/ 3 h 263"/>
                <a:gd name="T6" fmla="*/ 131 w 132"/>
                <a:gd name="T7" fmla="*/ 101 h 263"/>
                <a:gd name="T8" fmla="*/ 128 w 132"/>
                <a:gd name="T9" fmla="*/ 144 h 263"/>
                <a:gd name="T10" fmla="*/ 127 w 132"/>
                <a:gd name="T11" fmla="*/ 156 h 263"/>
                <a:gd name="T12" fmla="*/ 102 w 132"/>
                <a:gd name="T13" fmla="*/ 194 h 263"/>
                <a:gd name="T14" fmla="*/ 101 w 132"/>
                <a:gd name="T15" fmla="*/ 192 h 263"/>
                <a:gd name="T16" fmla="*/ 101 w 132"/>
                <a:gd name="T17" fmla="*/ 196 h 263"/>
                <a:gd name="T18" fmla="*/ 75 w 132"/>
                <a:gd name="T19" fmla="*/ 228 h 263"/>
                <a:gd name="T20" fmla="*/ 29 w 132"/>
                <a:gd name="T21" fmla="*/ 260 h 263"/>
                <a:gd name="T22" fmla="*/ 8 w 132"/>
                <a:gd name="T23" fmla="*/ 202 h 263"/>
                <a:gd name="T24" fmla="*/ 5 w 132"/>
                <a:gd name="T25" fmla="*/ 151 h 263"/>
                <a:gd name="T26" fmla="*/ 1 w 132"/>
                <a:gd name="T27" fmla="*/ 109 h 263"/>
                <a:gd name="T28" fmla="*/ 31 w 132"/>
                <a:gd name="T29" fmla="*/ 74 h 2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32" h="263">
                  <a:moveTo>
                    <a:pt x="31" y="74"/>
                  </a:moveTo>
                  <a:cubicBezTo>
                    <a:pt x="50" y="51"/>
                    <a:pt x="78" y="38"/>
                    <a:pt x="98" y="17"/>
                  </a:cubicBezTo>
                  <a:cubicBezTo>
                    <a:pt x="104" y="11"/>
                    <a:pt x="110" y="0"/>
                    <a:pt x="121" y="3"/>
                  </a:cubicBezTo>
                  <a:cubicBezTo>
                    <a:pt x="122" y="34"/>
                    <a:pt x="128" y="73"/>
                    <a:pt x="131" y="101"/>
                  </a:cubicBezTo>
                  <a:cubicBezTo>
                    <a:pt x="132" y="119"/>
                    <a:pt x="130" y="132"/>
                    <a:pt x="128" y="144"/>
                  </a:cubicBezTo>
                  <a:cubicBezTo>
                    <a:pt x="127" y="149"/>
                    <a:pt x="128" y="153"/>
                    <a:pt x="127" y="156"/>
                  </a:cubicBezTo>
                  <a:cubicBezTo>
                    <a:pt x="121" y="171"/>
                    <a:pt x="106" y="177"/>
                    <a:pt x="102" y="194"/>
                  </a:cubicBezTo>
                  <a:cubicBezTo>
                    <a:pt x="101" y="194"/>
                    <a:pt x="101" y="193"/>
                    <a:pt x="101" y="192"/>
                  </a:cubicBezTo>
                  <a:cubicBezTo>
                    <a:pt x="97" y="189"/>
                    <a:pt x="101" y="193"/>
                    <a:pt x="101" y="196"/>
                  </a:cubicBezTo>
                  <a:cubicBezTo>
                    <a:pt x="90" y="205"/>
                    <a:pt x="85" y="217"/>
                    <a:pt x="75" y="228"/>
                  </a:cubicBezTo>
                  <a:cubicBezTo>
                    <a:pt x="66" y="238"/>
                    <a:pt x="44" y="263"/>
                    <a:pt x="29" y="260"/>
                  </a:cubicBezTo>
                  <a:cubicBezTo>
                    <a:pt x="17" y="257"/>
                    <a:pt x="10" y="217"/>
                    <a:pt x="8" y="202"/>
                  </a:cubicBezTo>
                  <a:cubicBezTo>
                    <a:pt x="5" y="187"/>
                    <a:pt x="6" y="168"/>
                    <a:pt x="5" y="151"/>
                  </a:cubicBezTo>
                  <a:cubicBezTo>
                    <a:pt x="4" y="136"/>
                    <a:pt x="0" y="121"/>
                    <a:pt x="1" y="109"/>
                  </a:cubicBezTo>
                  <a:cubicBezTo>
                    <a:pt x="3" y="91"/>
                    <a:pt x="18" y="80"/>
                    <a:pt x="31" y="7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9642" tIns="44821" rIns="89642" bIns="44821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83" name="Freeform 81"/>
            <p:cNvSpPr>
              <a:spLocks noEditPoints="1"/>
            </p:cNvSpPr>
            <p:nvPr/>
          </p:nvSpPr>
          <p:spPr bwMode="auto">
            <a:xfrm>
              <a:off x="2354263" y="3125788"/>
              <a:ext cx="657225" cy="520700"/>
            </a:xfrm>
            <a:custGeom>
              <a:avLst/>
              <a:gdLst>
                <a:gd name="T0" fmla="*/ 813 w 844"/>
                <a:gd name="T1" fmla="*/ 283 h 669"/>
                <a:gd name="T2" fmla="*/ 840 w 844"/>
                <a:gd name="T3" fmla="*/ 457 h 669"/>
                <a:gd name="T4" fmla="*/ 790 w 844"/>
                <a:gd name="T5" fmla="*/ 557 h 669"/>
                <a:gd name="T6" fmla="*/ 670 w 844"/>
                <a:gd name="T7" fmla="*/ 668 h 669"/>
                <a:gd name="T8" fmla="*/ 553 w 844"/>
                <a:gd name="T9" fmla="*/ 658 h 669"/>
                <a:gd name="T10" fmla="*/ 349 w 844"/>
                <a:gd name="T11" fmla="*/ 614 h 669"/>
                <a:gd name="T12" fmla="*/ 146 w 844"/>
                <a:gd name="T13" fmla="*/ 563 h 669"/>
                <a:gd name="T14" fmla="*/ 15 w 844"/>
                <a:gd name="T15" fmla="*/ 520 h 669"/>
                <a:gd name="T16" fmla="*/ 87 w 844"/>
                <a:gd name="T17" fmla="*/ 185 h 669"/>
                <a:gd name="T18" fmla="*/ 216 w 844"/>
                <a:gd name="T19" fmla="*/ 65 h 669"/>
                <a:gd name="T20" fmla="*/ 531 w 844"/>
                <a:gd name="T21" fmla="*/ 4 h 669"/>
                <a:gd name="T22" fmla="*/ 679 w 844"/>
                <a:gd name="T23" fmla="*/ 153 h 669"/>
                <a:gd name="T24" fmla="*/ 519 w 844"/>
                <a:gd name="T25" fmla="*/ 15 h 669"/>
                <a:gd name="T26" fmla="*/ 475 w 844"/>
                <a:gd name="T27" fmla="*/ 110 h 669"/>
                <a:gd name="T28" fmla="*/ 643 w 844"/>
                <a:gd name="T29" fmla="*/ 49 h 669"/>
                <a:gd name="T30" fmla="*/ 661 w 844"/>
                <a:gd name="T31" fmla="*/ 172 h 669"/>
                <a:gd name="T32" fmla="*/ 226 w 844"/>
                <a:gd name="T33" fmla="*/ 76 h 669"/>
                <a:gd name="T34" fmla="*/ 232 w 844"/>
                <a:gd name="T35" fmla="*/ 65 h 669"/>
                <a:gd name="T36" fmla="*/ 630 w 844"/>
                <a:gd name="T37" fmla="*/ 96 h 669"/>
                <a:gd name="T38" fmla="*/ 643 w 844"/>
                <a:gd name="T39" fmla="*/ 75 h 669"/>
                <a:gd name="T40" fmla="*/ 265 w 844"/>
                <a:gd name="T41" fmla="*/ 186 h 669"/>
                <a:gd name="T42" fmla="*/ 242 w 844"/>
                <a:gd name="T43" fmla="*/ 173 h 669"/>
                <a:gd name="T44" fmla="*/ 627 w 844"/>
                <a:gd name="T45" fmla="*/ 192 h 669"/>
                <a:gd name="T46" fmla="*/ 273 w 844"/>
                <a:gd name="T47" fmla="*/ 191 h 669"/>
                <a:gd name="T48" fmla="*/ 279 w 844"/>
                <a:gd name="T49" fmla="*/ 106 h 669"/>
                <a:gd name="T50" fmla="*/ 559 w 844"/>
                <a:gd name="T51" fmla="*/ 112 h 669"/>
                <a:gd name="T52" fmla="*/ 589 w 844"/>
                <a:gd name="T53" fmla="*/ 207 h 669"/>
                <a:gd name="T54" fmla="*/ 310 w 844"/>
                <a:gd name="T55" fmla="*/ 208 h 669"/>
                <a:gd name="T56" fmla="*/ 315 w 844"/>
                <a:gd name="T57" fmla="*/ 112 h 669"/>
                <a:gd name="T58" fmla="*/ 338 w 844"/>
                <a:gd name="T59" fmla="*/ 132 h 669"/>
                <a:gd name="T60" fmla="*/ 340 w 844"/>
                <a:gd name="T61" fmla="*/ 217 h 669"/>
                <a:gd name="T62" fmla="*/ 345 w 844"/>
                <a:gd name="T63" fmla="*/ 115 h 669"/>
                <a:gd name="T64" fmla="*/ 558 w 844"/>
                <a:gd name="T65" fmla="*/ 217 h 669"/>
                <a:gd name="T66" fmla="*/ 387 w 844"/>
                <a:gd name="T67" fmla="*/ 223 h 669"/>
                <a:gd name="T68" fmla="*/ 386 w 844"/>
                <a:gd name="T69" fmla="*/ 119 h 669"/>
                <a:gd name="T70" fmla="*/ 500 w 844"/>
                <a:gd name="T71" fmla="*/ 119 h 669"/>
                <a:gd name="T72" fmla="*/ 529 w 844"/>
                <a:gd name="T73" fmla="*/ 116 h 669"/>
                <a:gd name="T74" fmla="*/ 455 w 844"/>
                <a:gd name="T75" fmla="*/ 226 h 669"/>
                <a:gd name="T76" fmla="*/ 451 w 844"/>
                <a:gd name="T77" fmla="*/ 120 h 669"/>
                <a:gd name="T78" fmla="*/ 439 w 844"/>
                <a:gd name="T79" fmla="*/ 121 h 669"/>
                <a:gd name="T80" fmla="*/ 599 w 844"/>
                <a:gd name="T81" fmla="*/ 221 h 669"/>
                <a:gd name="T82" fmla="*/ 538 w 844"/>
                <a:gd name="T83" fmla="*/ 237 h 669"/>
                <a:gd name="T84" fmla="*/ 278 w 844"/>
                <a:gd name="T85" fmla="*/ 206 h 669"/>
                <a:gd name="T86" fmla="*/ 213 w 844"/>
                <a:gd name="T87" fmla="*/ 165 h 669"/>
                <a:gd name="T88" fmla="*/ 118 w 844"/>
                <a:gd name="T89" fmla="*/ 177 h 669"/>
                <a:gd name="T90" fmla="*/ 170 w 844"/>
                <a:gd name="T91" fmla="*/ 216 h 669"/>
                <a:gd name="T92" fmla="*/ 334 w 844"/>
                <a:gd name="T93" fmla="*/ 259 h 669"/>
                <a:gd name="T94" fmla="*/ 14 w 844"/>
                <a:gd name="T95" fmla="*/ 487 h 669"/>
                <a:gd name="T96" fmla="*/ 181 w 844"/>
                <a:gd name="T97" fmla="*/ 562 h 669"/>
                <a:gd name="T98" fmla="*/ 436 w 844"/>
                <a:gd name="T99" fmla="*/ 625 h 669"/>
                <a:gd name="T100" fmla="*/ 620 w 844"/>
                <a:gd name="T101" fmla="*/ 657 h 669"/>
                <a:gd name="T102" fmla="*/ 678 w 844"/>
                <a:gd name="T103" fmla="*/ 551 h 669"/>
                <a:gd name="T104" fmla="*/ 764 w 844"/>
                <a:gd name="T105" fmla="*/ 569 h 669"/>
                <a:gd name="T106" fmla="*/ 816 w 844"/>
                <a:gd name="T107" fmla="*/ 356 h 669"/>
                <a:gd name="T108" fmla="*/ 783 w 844"/>
                <a:gd name="T109" fmla="*/ 200 h 669"/>
                <a:gd name="T110" fmla="*/ 698 w 844"/>
                <a:gd name="T111" fmla="*/ 277 h 669"/>
                <a:gd name="T112" fmla="*/ 775 w 844"/>
                <a:gd name="T113" fmla="*/ 190 h 669"/>
                <a:gd name="T114" fmla="*/ 680 w 844"/>
                <a:gd name="T115" fmla="*/ 172 h 669"/>
                <a:gd name="T116" fmla="*/ 600 w 844"/>
                <a:gd name="T117" fmla="*/ 217 h 669"/>
                <a:gd name="T118" fmla="*/ 582 w 844"/>
                <a:gd name="T119" fmla="*/ 217 h 6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844" h="669">
                  <a:moveTo>
                    <a:pt x="679" y="153"/>
                  </a:moveTo>
                  <a:cubicBezTo>
                    <a:pt x="714" y="157"/>
                    <a:pt x="752" y="167"/>
                    <a:pt x="786" y="178"/>
                  </a:cubicBezTo>
                  <a:cubicBezTo>
                    <a:pt x="801" y="208"/>
                    <a:pt x="805" y="245"/>
                    <a:pt x="813" y="283"/>
                  </a:cubicBezTo>
                  <a:cubicBezTo>
                    <a:pt x="816" y="295"/>
                    <a:pt x="821" y="305"/>
                    <a:pt x="822" y="317"/>
                  </a:cubicBezTo>
                  <a:cubicBezTo>
                    <a:pt x="824" y="330"/>
                    <a:pt x="823" y="342"/>
                    <a:pt x="825" y="355"/>
                  </a:cubicBezTo>
                  <a:cubicBezTo>
                    <a:pt x="829" y="387"/>
                    <a:pt x="838" y="424"/>
                    <a:pt x="840" y="457"/>
                  </a:cubicBezTo>
                  <a:cubicBezTo>
                    <a:pt x="840" y="464"/>
                    <a:pt x="844" y="476"/>
                    <a:pt x="842" y="488"/>
                  </a:cubicBezTo>
                  <a:cubicBezTo>
                    <a:pt x="839" y="504"/>
                    <a:pt x="821" y="515"/>
                    <a:pt x="810" y="530"/>
                  </a:cubicBezTo>
                  <a:cubicBezTo>
                    <a:pt x="801" y="540"/>
                    <a:pt x="795" y="551"/>
                    <a:pt x="790" y="557"/>
                  </a:cubicBezTo>
                  <a:cubicBezTo>
                    <a:pt x="783" y="564"/>
                    <a:pt x="775" y="567"/>
                    <a:pt x="771" y="577"/>
                  </a:cubicBezTo>
                  <a:cubicBezTo>
                    <a:pt x="744" y="597"/>
                    <a:pt x="724" y="618"/>
                    <a:pt x="700" y="643"/>
                  </a:cubicBezTo>
                  <a:cubicBezTo>
                    <a:pt x="691" y="652"/>
                    <a:pt x="680" y="666"/>
                    <a:pt x="670" y="668"/>
                  </a:cubicBezTo>
                  <a:cubicBezTo>
                    <a:pt x="664" y="669"/>
                    <a:pt x="651" y="669"/>
                    <a:pt x="645" y="669"/>
                  </a:cubicBezTo>
                  <a:cubicBezTo>
                    <a:pt x="630" y="669"/>
                    <a:pt x="611" y="665"/>
                    <a:pt x="594" y="663"/>
                  </a:cubicBezTo>
                  <a:cubicBezTo>
                    <a:pt x="580" y="661"/>
                    <a:pt x="567" y="659"/>
                    <a:pt x="553" y="658"/>
                  </a:cubicBezTo>
                  <a:cubicBezTo>
                    <a:pt x="511" y="654"/>
                    <a:pt x="470" y="639"/>
                    <a:pt x="429" y="630"/>
                  </a:cubicBezTo>
                  <a:cubicBezTo>
                    <a:pt x="406" y="626"/>
                    <a:pt x="383" y="624"/>
                    <a:pt x="361" y="619"/>
                  </a:cubicBezTo>
                  <a:cubicBezTo>
                    <a:pt x="357" y="618"/>
                    <a:pt x="353" y="615"/>
                    <a:pt x="349" y="614"/>
                  </a:cubicBezTo>
                  <a:cubicBezTo>
                    <a:pt x="333" y="611"/>
                    <a:pt x="315" y="613"/>
                    <a:pt x="302" y="603"/>
                  </a:cubicBezTo>
                  <a:cubicBezTo>
                    <a:pt x="283" y="597"/>
                    <a:pt x="258" y="597"/>
                    <a:pt x="242" y="586"/>
                  </a:cubicBezTo>
                  <a:cubicBezTo>
                    <a:pt x="215" y="576"/>
                    <a:pt x="181" y="571"/>
                    <a:pt x="146" y="563"/>
                  </a:cubicBezTo>
                  <a:cubicBezTo>
                    <a:pt x="141" y="562"/>
                    <a:pt x="136" y="558"/>
                    <a:pt x="131" y="557"/>
                  </a:cubicBezTo>
                  <a:cubicBezTo>
                    <a:pt x="94" y="548"/>
                    <a:pt x="55" y="544"/>
                    <a:pt x="31" y="532"/>
                  </a:cubicBezTo>
                  <a:cubicBezTo>
                    <a:pt x="26" y="529"/>
                    <a:pt x="19" y="524"/>
                    <a:pt x="15" y="520"/>
                  </a:cubicBezTo>
                  <a:cubicBezTo>
                    <a:pt x="0" y="502"/>
                    <a:pt x="3" y="488"/>
                    <a:pt x="10" y="461"/>
                  </a:cubicBezTo>
                  <a:cubicBezTo>
                    <a:pt x="18" y="433"/>
                    <a:pt x="24" y="403"/>
                    <a:pt x="34" y="373"/>
                  </a:cubicBezTo>
                  <a:cubicBezTo>
                    <a:pt x="55" y="303"/>
                    <a:pt x="65" y="253"/>
                    <a:pt x="87" y="185"/>
                  </a:cubicBezTo>
                  <a:cubicBezTo>
                    <a:pt x="110" y="165"/>
                    <a:pt x="145" y="156"/>
                    <a:pt x="176" y="143"/>
                  </a:cubicBezTo>
                  <a:cubicBezTo>
                    <a:pt x="188" y="138"/>
                    <a:pt x="201" y="128"/>
                    <a:pt x="217" y="127"/>
                  </a:cubicBezTo>
                  <a:cubicBezTo>
                    <a:pt x="218" y="109"/>
                    <a:pt x="216" y="90"/>
                    <a:pt x="216" y="65"/>
                  </a:cubicBezTo>
                  <a:cubicBezTo>
                    <a:pt x="232" y="40"/>
                    <a:pt x="281" y="19"/>
                    <a:pt x="320" y="11"/>
                  </a:cubicBezTo>
                  <a:cubicBezTo>
                    <a:pt x="341" y="7"/>
                    <a:pt x="362" y="4"/>
                    <a:pt x="382" y="3"/>
                  </a:cubicBezTo>
                  <a:cubicBezTo>
                    <a:pt x="426" y="0"/>
                    <a:pt x="490" y="7"/>
                    <a:pt x="531" y="4"/>
                  </a:cubicBezTo>
                  <a:cubicBezTo>
                    <a:pt x="561" y="14"/>
                    <a:pt x="602" y="11"/>
                    <a:pt x="633" y="28"/>
                  </a:cubicBezTo>
                  <a:cubicBezTo>
                    <a:pt x="646" y="25"/>
                    <a:pt x="659" y="37"/>
                    <a:pt x="665" y="49"/>
                  </a:cubicBezTo>
                  <a:cubicBezTo>
                    <a:pt x="680" y="75"/>
                    <a:pt x="680" y="121"/>
                    <a:pt x="679" y="153"/>
                  </a:cubicBezTo>
                  <a:close/>
                  <a:moveTo>
                    <a:pt x="628" y="36"/>
                  </a:moveTo>
                  <a:cubicBezTo>
                    <a:pt x="597" y="27"/>
                    <a:pt x="560" y="15"/>
                    <a:pt x="524" y="19"/>
                  </a:cubicBezTo>
                  <a:cubicBezTo>
                    <a:pt x="526" y="15"/>
                    <a:pt x="523" y="15"/>
                    <a:pt x="519" y="15"/>
                  </a:cubicBezTo>
                  <a:cubicBezTo>
                    <a:pt x="425" y="9"/>
                    <a:pt x="312" y="8"/>
                    <a:pt x="241" y="54"/>
                  </a:cubicBezTo>
                  <a:cubicBezTo>
                    <a:pt x="240" y="77"/>
                    <a:pt x="264" y="89"/>
                    <a:pt x="284" y="95"/>
                  </a:cubicBezTo>
                  <a:cubicBezTo>
                    <a:pt x="342" y="112"/>
                    <a:pt x="408" y="111"/>
                    <a:pt x="475" y="110"/>
                  </a:cubicBezTo>
                  <a:cubicBezTo>
                    <a:pt x="503" y="110"/>
                    <a:pt x="530" y="106"/>
                    <a:pt x="556" y="100"/>
                  </a:cubicBezTo>
                  <a:cubicBezTo>
                    <a:pt x="581" y="94"/>
                    <a:pt x="604" y="93"/>
                    <a:pt x="622" y="79"/>
                  </a:cubicBezTo>
                  <a:cubicBezTo>
                    <a:pt x="631" y="71"/>
                    <a:pt x="641" y="61"/>
                    <a:pt x="643" y="49"/>
                  </a:cubicBezTo>
                  <a:cubicBezTo>
                    <a:pt x="639" y="43"/>
                    <a:pt x="632" y="42"/>
                    <a:pt x="628" y="36"/>
                  </a:cubicBezTo>
                  <a:close/>
                  <a:moveTo>
                    <a:pt x="654" y="76"/>
                  </a:moveTo>
                  <a:cubicBezTo>
                    <a:pt x="660" y="103"/>
                    <a:pt x="659" y="138"/>
                    <a:pt x="661" y="172"/>
                  </a:cubicBezTo>
                  <a:cubicBezTo>
                    <a:pt x="677" y="151"/>
                    <a:pt x="672" y="79"/>
                    <a:pt x="653" y="55"/>
                  </a:cubicBezTo>
                  <a:cubicBezTo>
                    <a:pt x="646" y="62"/>
                    <a:pt x="652" y="69"/>
                    <a:pt x="654" y="76"/>
                  </a:cubicBezTo>
                  <a:close/>
                  <a:moveTo>
                    <a:pt x="226" y="76"/>
                  </a:moveTo>
                  <a:cubicBezTo>
                    <a:pt x="230" y="99"/>
                    <a:pt x="223" y="134"/>
                    <a:pt x="231" y="163"/>
                  </a:cubicBezTo>
                  <a:cubicBezTo>
                    <a:pt x="236" y="134"/>
                    <a:pt x="234" y="106"/>
                    <a:pt x="239" y="81"/>
                  </a:cubicBezTo>
                  <a:cubicBezTo>
                    <a:pt x="235" y="76"/>
                    <a:pt x="235" y="68"/>
                    <a:pt x="232" y="65"/>
                  </a:cubicBezTo>
                  <a:cubicBezTo>
                    <a:pt x="231" y="70"/>
                    <a:pt x="227" y="72"/>
                    <a:pt x="226" y="76"/>
                  </a:cubicBezTo>
                  <a:close/>
                  <a:moveTo>
                    <a:pt x="624" y="91"/>
                  </a:moveTo>
                  <a:cubicBezTo>
                    <a:pt x="629" y="90"/>
                    <a:pt x="628" y="94"/>
                    <a:pt x="630" y="96"/>
                  </a:cubicBezTo>
                  <a:cubicBezTo>
                    <a:pt x="634" y="126"/>
                    <a:pt x="636" y="150"/>
                    <a:pt x="638" y="185"/>
                  </a:cubicBezTo>
                  <a:cubicBezTo>
                    <a:pt x="641" y="185"/>
                    <a:pt x="642" y="182"/>
                    <a:pt x="645" y="182"/>
                  </a:cubicBezTo>
                  <a:cubicBezTo>
                    <a:pt x="657" y="147"/>
                    <a:pt x="650" y="108"/>
                    <a:pt x="643" y="75"/>
                  </a:cubicBezTo>
                  <a:cubicBezTo>
                    <a:pt x="634" y="78"/>
                    <a:pt x="629" y="84"/>
                    <a:pt x="624" y="91"/>
                  </a:cubicBezTo>
                  <a:close/>
                  <a:moveTo>
                    <a:pt x="242" y="173"/>
                  </a:moveTo>
                  <a:cubicBezTo>
                    <a:pt x="250" y="178"/>
                    <a:pt x="258" y="181"/>
                    <a:pt x="265" y="186"/>
                  </a:cubicBezTo>
                  <a:cubicBezTo>
                    <a:pt x="267" y="158"/>
                    <a:pt x="268" y="130"/>
                    <a:pt x="273" y="101"/>
                  </a:cubicBezTo>
                  <a:cubicBezTo>
                    <a:pt x="262" y="98"/>
                    <a:pt x="255" y="91"/>
                    <a:pt x="246" y="87"/>
                  </a:cubicBezTo>
                  <a:cubicBezTo>
                    <a:pt x="243" y="115"/>
                    <a:pt x="239" y="145"/>
                    <a:pt x="242" y="173"/>
                  </a:cubicBezTo>
                  <a:close/>
                  <a:moveTo>
                    <a:pt x="593" y="102"/>
                  </a:moveTo>
                  <a:cubicBezTo>
                    <a:pt x="597" y="142"/>
                    <a:pt x="595" y="166"/>
                    <a:pt x="598" y="205"/>
                  </a:cubicBezTo>
                  <a:cubicBezTo>
                    <a:pt x="608" y="201"/>
                    <a:pt x="618" y="197"/>
                    <a:pt x="627" y="192"/>
                  </a:cubicBezTo>
                  <a:cubicBezTo>
                    <a:pt x="631" y="162"/>
                    <a:pt x="626" y="119"/>
                    <a:pt x="619" y="91"/>
                  </a:cubicBezTo>
                  <a:cubicBezTo>
                    <a:pt x="612" y="97"/>
                    <a:pt x="603" y="100"/>
                    <a:pt x="593" y="102"/>
                  </a:cubicBezTo>
                  <a:close/>
                  <a:moveTo>
                    <a:pt x="273" y="191"/>
                  </a:moveTo>
                  <a:cubicBezTo>
                    <a:pt x="284" y="193"/>
                    <a:pt x="289" y="202"/>
                    <a:pt x="302" y="203"/>
                  </a:cubicBezTo>
                  <a:cubicBezTo>
                    <a:pt x="300" y="175"/>
                    <a:pt x="306" y="137"/>
                    <a:pt x="303" y="109"/>
                  </a:cubicBezTo>
                  <a:cubicBezTo>
                    <a:pt x="294" y="109"/>
                    <a:pt x="287" y="102"/>
                    <a:pt x="279" y="106"/>
                  </a:cubicBezTo>
                  <a:cubicBezTo>
                    <a:pt x="277" y="130"/>
                    <a:pt x="272" y="161"/>
                    <a:pt x="273" y="191"/>
                  </a:cubicBezTo>
                  <a:close/>
                  <a:moveTo>
                    <a:pt x="584" y="107"/>
                  </a:moveTo>
                  <a:cubicBezTo>
                    <a:pt x="578" y="107"/>
                    <a:pt x="565" y="109"/>
                    <a:pt x="559" y="112"/>
                  </a:cubicBezTo>
                  <a:cubicBezTo>
                    <a:pt x="559" y="115"/>
                    <a:pt x="563" y="119"/>
                    <a:pt x="564" y="124"/>
                  </a:cubicBezTo>
                  <a:cubicBezTo>
                    <a:pt x="567" y="159"/>
                    <a:pt x="567" y="174"/>
                    <a:pt x="568" y="213"/>
                  </a:cubicBezTo>
                  <a:cubicBezTo>
                    <a:pt x="575" y="211"/>
                    <a:pt x="584" y="211"/>
                    <a:pt x="589" y="207"/>
                  </a:cubicBezTo>
                  <a:cubicBezTo>
                    <a:pt x="590" y="171"/>
                    <a:pt x="590" y="139"/>
                    <a:pt x="584" y="107"/>
                  </a:cubicBezTo>
                  <a:close/>
                  <a:moveTo>
                    <a:pt x="315" y="112"/>
                  </a:moveTo>
                  <a:cubicBezTo>
                    <a:pt x="306" y="141"/>
                    <a:pt x="310" y="185"/>
                    <a:pt x="310" y="208"/>
                  </a:cubicBezTo>
                  <a:cubicBezTo>
                    <a:pt x="316" y="209"/>
                    <a:pt x="321" y="210"/>
                    <a:pt x="325" y="212"/>
                  </a:cubicBezTo>
                  <a:cubicBezTo>
                    <a:pt x="334" y="187"/>
                    <a:pt x="328" y="139"/>
                    <a:pt x="331" y="115"/>
                  </a:cubicBezTo>
                  <a:cubicBezTo>
                    <a:pt x="327" y="113"/>
                    <a:pt x="322" y="112"/>
                    <a:pt x="315" y="112"/>
                  </a:cubicBezTo>
                  <a:close/>
                  <a:moveTo>
                    <a:pt x="345" y="115"/>
                  </a:moveTo>
                  <a:cubicBezTo>
                    <a:pt x="346" y="115"/>
                    <a:pt x="348" y="115"/>
                    <a:pt x="348" y="114"/>
                  </a:cubicBezTo>
                  <a:cubicBezTo>
                    <a:pt x="340" y="114"/>
                    <a:pt x="338" y="125"/>
                    <a:pt x="338" y="132"/>
                  </a:cubicBezTo>
                  <a:cubicBezTo>
                    <a:pt x="335" y="160"/>
                    <a:pt x="339" y="179"/>
                    <a:pt x="336" y="205"/>
                  </a:cubicBezTo>
                  <a:cubicBezTo>
                    <a:pt x="338" y="206"/>
                    <a:pt x="340" y="207"/>
                    <a:pt x="340" y="209"/>
                  </a:cubicBezTo>
                  <a:cubicBezTo>
                    <a:pt x="340" y="210"/>
                    <a:pt x="338" y="215"/>
                    <a:pt x="340" y="217"/>
                  </a:cubicBezTo>
                  <a:cubicBezTo>
                    <a:pt x="349" y="217"/>
                    <a:pt x="364" y="221"/>
                    <a:pt x="376" y="221"/>
                  </a:cubicBezTo>
                  <a:cubicBezTo>
                    <a:pt x="372" y="186"/>
                    <a:pt x="376" y="148"/>
                    <a:pt x="371" y="116"/>
                  </a:cubicBezTo>
                  <a:cubicBezTo>
                    <a:pt x="356" y="120"/>
                    <a:pt x="355" y="113"/>
                    <a:pt x="345" y="115"/>
                  </a:cubicBezTo>
                  <a:close/>
                  <a:moveTo>
                    <a:pt x="538" y="115"/>
                  </a:moveTo>
                  <a:cubicBezTo>
                    <a:pt x="540" y="149"/>
                    <a:pt x="546" y="180"/>
                    <a:pt x="546" y="221"/>
                  </a:cubicBezTo>
                  <a:cubicBezTo>
                    <a:pt x="550" y="219"/>
                    <a:pt x="554" y="218"/>
                    <a:pt x="558" y="217"/>
                  </a:cubicBezTo>
                  <a:cubicBezTo>
                    <a:pt x="562" y="185"/>
                    <a:pt x="560" y="141"/>
                    <a:pt x="551" y="114"/>
                  </a:cubicBezTo>
                  <a:cubicBezTo>
                    <a:pt x="545" y="113"/>
                    <a:pt x="542" y="114"/>
                    <a:pt x="538" y="115"/>
                  </a:cubicBezTo>
                  <a:close/>
                  <a:moveTo>
                    <a:pt x="387" y="223"/>
                  </a:moveTo>
                  <a:cubicBezTo>
                    <a:pt x="402" y="224"/>
                    <a:pt x="411" y="223"/>
                    <a:pt x="422" y="224"/>
                  </a:cubicBezTo>
                  <a:cubicBezTo>
                    <a:pt x="417" y="187"/>
                    <a:pt x="415" y="145"/>
                    <a:pt x="416" y="116"/>
                  </a:cubicBezTo>
                  <a:cubicBezTo>
                    <a:pt x="411" y="121"/>
                    <a:pt x="386" y="112"/>
                    <a:pt x="386" y="119"/>
                  </a:cubicBezTo>
                  <a:cubicBezTo>
                    <a:pt x="383" y="120"/>
                    <a:pt x="383" y="113"/>
                    <a:pt x="381" y="117"/>
                  </a:cubicBezTo>
                  <a:cubicBezTo>
                    <a:pt x="384" y="150"/>
                    <a:pt x="378" y="198"/>
                    <a:pt x="387" y="223"/>
                  </a:cubicBezTo>
                  <a:close/>
                  <a:moveTo>
                    <a:pt x="500" y="119"/>
                  </a:moveTo>
                  <a:cubicBezTo>
                    <a:pt x="499" y="149"/>
                    <a:pt x="508" y="190"/>
                    <a:pt x="506" y="224"/>
                  </a:cubicBezTo>
                  <a:cubicBezTo>
                    <a:pt x="520" y="224"/>
                    <a:pt x="523" y="222"/>
                    <a:pt x="534" y="222"/>
                  </a:cubicBezTo>
                  <a:cubicBezTo>
                    <a:pt x="542" y="192"/>
                    <a:pt x="531" y="147"/>
                    <a:pt x="529" y="116"/>
                  </a:cubicBezTo>
                  <a:cubicBezTo>
                    <a:pt x="516" y="116"/>
                    <a:pt x="511" y="116"/>
                    <a:pt x="500" y="119"/>
                  </a:cubicBezTo>
                  <a:close/>
                  <a:moveTo>
                    <a:pt x="451" y="120"/>
                  </a:moveTo>
                  <a:cubicBezTo>
                    <a:pt x="445" y="151"/>
                    <a:pt x="454" y="196"/>
                    <a:pt x="455" y="226"/>
                  </a:cubicBezTo>
                  <a:cubicBezTo>
                    <a:pt x="470" y="226"/>
                    <a:pt x="480" y="224"/>
                    <a:pt x="497" y="226"/>
                  </a:cubicBezTo>
                  <a:cubicBezTo>
                    <a:pt x="499" y="186"/>
                    <a:pt x="495" y="158"/>
                    <a:pt x="490" y="119"/>
                  </a:cubicBezTo>
                  <a:cubicBezTo>
                    <a:pt x="477" y="119"/>
                    <a:pt x="468" y="120"/>
                    <a:pt x="451" y="120"/>
                  </a:cubicBezTo>
                  <a:close/>
                  <a:moveTo>
                    <a:pt x="432" y="226"/>
                  </a:moveTo>
                  <a:cubicBezTo>
                    <a:pt x="439" y="227"/>
                    <a:pt x="438" y="226"/>
                    <a:pt x="445" y="227"/>
                  </a:cubicBezTo>
                  <a:cubicBezTo>
                    <a:pt x="445" y="192"/>
                    <a:pt x="442" y="157"/>
                    <a:pt x="439" y="121"/>
                  </a:cubicBezTo>
                  <a:cubicBezTo>
                    <a:pt x="435" y="121"/>
                    <a:pt x="431" y="122"/>
                    <a:pt x="430" y="120"/>
                  </a:cubicBezTo>
                  <a:cubicBezTo>
                    <a:pt x="420" y="152"/>
                    <a:pt x="424" y="193"/>
                    <a:pt x="432" y="226"/>
                  </a:cubicBezTo>
                  <a:close/>
                  <a:moveTo>
                    <a:pt x="599" y="221"/>
                  </a:moveTo>
                  <a:cubicBezTo>
                    <a:pt x="592" y="223"/>
                    <a:pt x="591" y="222"/>
                    <a:pt x="584" y="227"/>
                  </a:cubicBezTo>
                  <a:cubicBezTo>
                    <a:pt x="569" y="225"/>
                    <a:pt x="561" y="238"/>
                    <a:pt x="547" y="232"/>
                  </a:cubicBezTo>
                  <a:cubicBezTo>
                    <a:pt x="543" y="233"/>
                    <a:pt x="542" y="236"/>
                    <a:pt x="538" y="237"/>
                  </a:cubicBezTo>
                  <a:cubicBezTo>
                    <a:pt x="511" y="241"/>
                    <a:pt x="486" y="239"/>
                    <a:pt x="461" y="243"/>
                  </a:cubicBezTo>
                  <a:cubicBezTo>
                    <a:pt x="430" y="238"/>
                    <a:pt x="396" y="237"/>
                    <a:pt x="366" y="233"/>
                  </a:cubicBezTo>
                  <a:cubicBezTo>
                    <a:pt x="333" y="229"/>
                    <a:pt x="304" y="217"/>
                    <a:pt x="278" y="206"/>
                  </a:cubicBezTo>
                  <a:cubicBezTo>
                    <a:pt x="274" y="204"/>
                    <a:pt x="272" y="205"/>
                    <a:pt x="268" y="206"/>
                  </a:cubicBezTo>
                  <a:cubicBezTo>
                    <a:pt x="260" y="197"/>
                    <a:pt x="248" y="192"/>
                    <a:pt x="236" y="187"/>
                  </a:cubicBezTo>
                  <a:cubicBezTo>
                    <a:pt x="231" y="176"/>
                    <a:pt x="216" y="177"/>
                    <a:pt x="213" y="165"/>
                  </a:cubicBezTo>
                  <a:cubicBezTo>
                    <a:pt x="219" y="156"/>
                    <a:pt x="215" y="155"/>
                    <a:pt x="217" y="143"/>
                  </a:cubicBezTo>
                  <a:cubicBezTo>
                    <a:pt x="198" y="143"/>
                    <a:pt x="173" y="153"/>
                    <a:pt x="150" y="163"/>
                  </a:cubicBezTo>
                  <a:cubicBezTo>
                    <a:pt x="143" y="166"/>
                    <a:pt x="128" y="172"/>
                    <a:pt x="118" y="177"/>
                  </a:cubicBezTo>
                  <a:cubicBezTo>
                    <a:pt x="114" y="180"/>
                    <a:pt x="102" y="189"/>
                    <a:pt x="102" y="193"/>
                  </a:cubicBezTo>
                  <a:cubicBezTo>
                    <a:pt x="103" y="205"/>
                    <a:pt x="139" y="209"/>
                    <a:pt x="152" y="212"/>
                  </a:cubicBezTo>
                  <a:cubicBezTo>
                    <a:pt x="157" y="213"/>
                    <a:pt x="162" y="217"/>
                    <a:pt x="170" y="216"/>
                  </a:cubicBezTo>
                  <a:cubicBezTo>
                    <a:pt x="203" y="229"/>
                    <a:pt x="237" y="231"/>
                    <a:pt x="272" y="237"/>
                  </a:cubicBezTo>
                  <a:cubicBezTo>
                    <a:pt x="303" y="242"/>
                    <a:pt x="330" y="252"/>
                    <a:pt x="359" y="259"/>
                  </a:cubicBezTo>
                  <a:cubicBezTo>
                    <a:pt x="353" y="266"/>
                    <a:pt x="342" y="261"/>
                    <a:pt x="334" y="259"/>
                  </a:cubicBezTo>
                  <a:cubicBezTo>
                    <a:pt x="310" y="254"/>
                    <a:pt x="280" y="248"/>
                    <a:pt x="255" y="243"/>
                  </a:cubicBezTo>
                  <a:cubicBezTo>
                    <a:pt x="202" y="234"/>
                    <a:pt x="146" y="222"/>
                    <a:pt x="94" y="203"/>
                  </a:cubicBezTo>
                  <a:cubicBezTo>
                    <a:pt x="65" y="294"/>
                    <a:pt x="39" y="389"/>
                    <a:pt x="14" y="487"/>
                  </a:cubicBezTo>
                  <a:cubicBezTo>
                    <a:pt x="18" y="517"/>
                    <a:pt x="37" y="519"/>
                    <a:pt x="57" y="527"/>
                  </a:cubicBezTo>
                  <a:cubicBezTo>
                    <a:pt x="63" y="529"/>
                    <a:pt x="68" y="532"/>
                    <a:pt x="74" y="533"/>
                  </a:cubicBezTo>
                  <a:cubicBezTo>
                    <a:pt x="111" y="544"/>
                    <a:pt x="145" y="556"/>
                    <a:pt x="181" y="562"/>
                  </a:cubicBezTo>
                  <a:cubicBezTo>
                    <a:pt x="222" y="569"/>
                    <a:pt x="259" y="581"/>
                    <a:pt x="297" y="592"/>
                  </a:cubicBezTo>
                  <a:cubicBezTo>
                    <a:pt x="305" y="594"/>
                    <a:pt x="315" y="598"/>
                    <a:pt x="326" y="601"/>
                  </a:cubicBezTo>
                  <a:cubicBezTo>
                    <a:pt x="365" y="608"/>
                    <a:pt x="400" y="618"/>
                    <a:pt x="436" y="625"/>
                  </a:cubicBezTo>
                  <a:cubicBezTo>
                    <a:pt x="458" y="630"/>
                    <a:pt x="486" y="633"/>
                    <a:pt x="512" y="639"/>
                  </a:cubicBezTo>
                  <a:cubicBezTo>
                    <a:pt x="531" y="644"/>
                    <a:pt x="548" y="648"/>
                    <a:pt x="564" y="649"/>
                  </a:cubicBezTo>
                  <a:cubicBezTo>
                    <a:pt x="587" y="650"/>
                    <a:pt x="604" y="654"/>
                    <a:pt x="620" y="657"/>
                  </a:cubicBezTo>
                  <a:cubicBezTo>
                    <a:pt x="640" y="660"/>
                    <a:pt x="657" y="660"/>
                    <a:pt x="673" y="653"/>
                  </a:cubicBezTo>
                  <a:cubicBezTo>
                    <a:pt x="674" y="626"/>
                    <a:pt x="676" y="591"/>
                    <a:pt x="675" y="569"/>
                  </a:cubicBezTo>
                  <a:cubicBezTo>
                    <a:pt x="675" y="564"/>
                    <a:pt x="670" y="555"/>
                    <a:pt x="678" y="551"/>
                  </a:cubicBezTo>
                  <a:cubicBezTo>
                    <a:pt x="683" y="579"/>
                    <a:pt x="683" y="616"/>
                    <a:pt x="685" y="640"/>
                  </a:cubicBezTo>
                  <a:cubicBezTo>
                    <a:pt x="707" y="623"/>
                    <a:pt x="726" y="599"/>
                    <a:pt x="749" y="579"/>
                  </a:cubicBezTo>
                  <a:cubicBezTo>
                    <a:pt x="753" y="575"/>
                    <a:pt x="759" y="573"/>
                    <a:pt x="764" y="569"/>
                  </a:cubicBezTo>
                  <a:cubicBezTo>
                    <a:pt x="774" y="560"/>
                    <a:pt x="784" y="546"/>
                    <a:pt x="795" y="533"/>
                  </a:cubicBezTo>
                  <a:cubicBezTo>
                    <a:pt x="809" y="516"/>
                    <a:pt x="831" y="501"/>
                    <a:pt x="831" y="475"/>
                  </a:cubicBezTo>
                  <a:cubicBezTo>
                    <a:pt x="831" y="435"/>
                    <a:pt x="821" y="396"/>
                    <a:pt x="816" y="356"/>
                  </a:cubicBezTo>
                  <a:cubicBezTo>
                    <a:pt x="814" y="341"/>
                    <a:pt x="815" y="326"/>
                    <a:pt x="813" y="310"/>
                  </a:cubicBezTo>
                  <a:cubicBezTo>
                    <a:pt x="812" y="301"/>
                    <a:pt x="808" y="291"/>
                    <a:pt x="806" y="282"/>
                  </a:cubicBezTo>
                  <a:cubicBezTo>
                    <a:pt x="801" y="256"/>
                    <a:pt x="796" y="225"/>
                    <a:pt x="783" y="200"/>
                  </a:cubicBezTo>
                  <a:cubicBezTo>
                    <a:pt x="783" y="212"/>
                    <a:pt x="774" y="215"/>
                    <a:pt x="771" y="224"/>
                  </a:cubicBezTo>
                  <a:cubicBezTo>
                    <a:pt x="763" y="227"/>
                    <a:pt x="759" y="234"/>
                    <a:pt x="754" y="239"/>
                  </a:cubicBezTo>
                  <a:cubicBezTo>
                    <a:pt x="736" y="249"/>
                    <a:pt x="718" y="269"/>
                    <a:pt x="698" y="277"/>
                  </a:cubicBezTo>
                  <a:cubicBezTo>
                    <a:pt x="692" y="279"/>
                    <a:pt x="681" y="285"/>
                    <a:pt x="675" y="278"/>
                  </a:cubicBezTo>
                  <a:cubicBezTo>
                    <a:pt x="699" y="269"/>
                    <a:pt x="713" y="255"/>
                    <a:pt x="734" y="241"/>
                  </a:cubicBezTo>
                  <a:cubicBezTo>
                    <a:pt x="754" y="227"/>
                    <a:pt x="773" y="218"/>
                    <a:pt x="775" y="190"/>
                  </a:cubicBezTo>
                  <a:cubicBezTo>
                    <a:pt x="772" y="188"/>
                    <a:pt x="770" y="186"/>
                    <a:pt x="769" y="183"/>
                  </a:cubicBezTo>
                  <a:cubicBezTo>
                    <a:pt x="741" y="177"/>
                    <a:pt x="711" y="166"/>
                    <a:pt x="678" y="163"/>
                  </a:cubicBezTo>
                  <a:cubicBezTo>
                    <a:pt x="677" y="168"/>
                    <a:pt x="678" y="170"/>
                    <a:pt x="680" y="172"/>
                  </a:cubicBezTo>
                  <a:cubicBezTo>
                    <a:pt x="664" y="182"/>
                    <a:pt x="655" y="207"/>
                    <a:pt x="634" y="202"/>
                  </a:cubicBezTo>
                  <a:cubicBezTo>
                    <a:pt x="628" y="212"/>
                    <a:pt x="610" y="217"/>
                    <a:pt x="600" y="218"/>
                  </a:cubicBezTo>
                  <a:cubicBezTo>
                    <a:pt x="601" y="218"/>
                    <a:pt x="602" y="217"/>
                    <a:pt x="600" y="217"/>
                  </a:cubicBezTo>
                  <a:cubicBezTo>
                    <a:pt x="600" y="219"/>
                    <a:pt x="599" y="219"/>
                    <a:pt x="599" y="221"/>
                  </a:cubicBezTo>
                  <a:close/>
                  <a:moveTo>
                    <a:pt x="567" y="222"/>
                  </a:moveTo>
                  <a:cubicBezTo>
                    <a:pt x="572" y="220"/>
                    <a:pt x="577" y="219"/>
                    <a:pt x="582" y="217"/>
                  </a:cubicBezTo>
                  <a:cubicBezTo>
                    <a:pt x="575" y="217"/>
                    <a:pt x="570" y="219"/>
                    <a:pt x="567" y="22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9642" tIns="44821" rIns="89642" bIns="44821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84" name="Freeform 82"/>
            <p:cNvSpPr>
              <a:spLocks noEditPoints="1"/>
            </p:cNvSpPr>
            <p:nvPr/>
          </p:nvSpPr>
          <p:spPr bwMode="auto">
            <a:xfrm>
              <a:off x="2439988" y="3333751"/>
              <a:ext cx="419100" cy="109538"/>
            </a:xfrm>
            <a:custGeom>
              <a:avLst/>
              <a:gdLst>
                <a:gd name="T0" fmla="*/ 5 w 537"/>
                <a:gd name="T1" fmla="*/ 42 h 140"/>
                <a:gd name="T2" fmla="*/ 19 w 537"/>
                <a:gd name="T3" fmla="*/ 22 h 140"/>
                <a:gd name="T4" fmla="*/ 120 w 537"/>
                <a:gd name="T5" fmla="*/ 0 h 140"/>
                <a:gd name="T6" fmla="*/ 159 w 537"/>
                <a:gd name="T7" fmla="*/ 8 h 140"/>
                <a:gd name="T8" fmla="*/ 182 w 537"/>
                <a:gd name="T9" fmla="*/ 10 h 140"/>
                <a:gd name="T10" fmla="*/ 202 w 537"/>
                <a:gd name="T11" fmla="*/ 16 h 140"/>
                <a:gd name="T12" fmla="*/ 245 w 537"/>
                <a:gd name="T13" fmla="*/ 21 h 140"/>
                <a:gd name="T14" fmla="*/ 285 w 537"/>
                <a:gd name="T15" fmla="*/ 31 h 140"/>
                <a:gd name="T16" fmla="*/ 514 w 537"/>
                <a:gd name="T17" fmla="*/ 65 h 140"/>
                <a:gd name="T18" fmla="*/ 523 w 537"/>
                <a:gd name="T19" fmla="*/ 107 h 140"/>
                <a:gd name="T20" fmla="*/ 524 w 537"/>
                <a:gd name="T21" fmla="*/ 140 h 140"/>
                <a:gd name="T22" fmla="*/ 448 w 537"/>
                <a:gd name="T23" fmla="*/ 129 h 140"/>
                <a:gd name="T24" fmla="*/ 392 w 537"/>
                <a:gd name="T25" fmla="*/ 126 h 140"/>
                <a:gd name="T26" fmla="*/ 304 w 537"/>
                <a:gd name="T27" fmla="*/ 107 h 140"/>
                <a:gd name="T28" fmla="*/ 264 w 537"/>
                <a:gd name="T29" fmla="*/ 101 h 140"/>
                <a:gd name="T30" fmla="*/ 264 w 537"/>
                <a:gd name="T31" fmla="*/ 99 h 140"/>
                <a:gd name="T32" fmla="*/ 265 w 537"/>
                <a:gd name="T33" fmla="*/ 99 h 140"/>
                <a:gd name="T34" fmla="*/ 100 w 537"/>
                <a:gd name="T35" fmla="*/ 66 h 140"/>
                <a:gd name="T36" fmla="*/ 65 w 537"/>
                <a:gd name="T37" fmla="*/ 56 h 140"/>
                <a:gd name="T38" fmla="*/ 29 w 537"/>
                <a:gd name="T39" fmla="*/ 46 h 140"/>
                <a:gd name="T40" fmla="*/ 5 w 537"/>
                <a:gd name="T41" fmla="*/ 42 h 140"/>
                <a:gd name="T42" fmla="*/ 318 w 537"/>
                <a:gd name="T43" fmla="*/ 45 h 140"/>
                <a:gd name="T44" fmla="*/ 344 w 537"/>
                <a:gd name="T45" fmla="*/ 53 h 140"/>
                <a:gd name="T46" fmla="*/ 288 w 537"/>
                <a:gd name="T47" fmla="*/ 48 h 140"/>
                <a:gd name="T48" fmla="*/ 334 w 537"/>
                <a:gd name="T49" fmla="*/ 68 h 140"/>
                <a:gd name="T50" fmla="*/ 291 w 537"/>
                <a:gd name="T51" fmla="*/ 61 h 140"/>
                <a:gd name="T52" fmla="*/ 329 w 537"/>
                <a:gd name="T53" fmla="*/ 73 h 140"/>
                <a:gd name="T54" fmla="*/ 360 w 537"/>
                <a:gd name="T55" fmla="*/ 87 h 140"/>
                <a:gd name="T56" fmla="*/ 290 w 537"/>
                <a:gd name="T57" fmla="*/ 71 h 140"/>
                <a:gd name="T58" fmla="*/ 328 w 537"/>
                <a:gd name="T59" fmla="*/ 87 h 140"/>
                <a:gd name="T60" fmla="*/ 324 w 537"/>
                <a:gd name="T61" fmla="*/ 91 h 140"/>
                <a:gd name="T62" fmla="*/ 299 w 537"/>
                <a:gd name="T63" fmla="*/ 84 h 140"/>
                <a:gd name="T64" fmla="*/ 408 w 537"/>
                <a:gd name="T65" fmla="*/ 114 h 140"/>
                <a:gd name="T66" fmla="*/ 442 w 537"/>
                <a:gd name="T67" fmla="*/ 117 h 140"/>
                <a:gd name="T68" fmla="*/ 385 w 537"/>
                <a:gd name="T69" fmla="*/ 102 h 140"/>
                <a:gd name="T70" fmla="*/ 430 w 537"/>
                <a:gd name="T71" fmla="*/ 108 h 140"/>
                <a:gd name="T72" fmla="*/ 440 w 537"/>
                <a:gd name="T73" fmla="*/ 98 h 140"/>
                <a:gd name="T74" fmla="*/ 397 w 537"/>
                <a:gd name="T75" fmla="*/ 82 h 140"/>
                <a:gd name="T76" fmla="*/ 435 w 537"/>
                <a:gd name="T77" fmla="*/ 86 h 140"/>
                <a:gd name="T78" fmla="*/ 437 w 537"/>
                <a:gd name="T79" fmla="*/ 76 h 140"/>
                <a:gd name="T80" fmla="*/ 394 w 537"/>
                <a:gd name="T81" fmla="*/ 60 h 140"/>
                <a:gd name="T82" fmla="*/ 440 w 537"/>
                <a:gd name="T83" fmla="*/ 65 h 140"/>
                <a:gd name="T84" fmla="*/ 432 w 537"/>
                <a:gd name="T85" fmla="*/ 56 h 140"/>
                <a:gd name="T86" fmla="*/ 318 w 537"/>
                <a:gd name="T87" fmla="*/ 45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537" h="140">
                  <a:moveTo>
                    <a:pt x="5" y="42"/>
                  </a:moveTo>
                  <a:cubicBezTo>
                    <a:pt x="0" y="36"/>
                    <a:pt x="16" y="30"/>
                    <a:pt x="19" y="22"/>
                  </a:cubicBezTo>
                  <a:cubicBezTo>
                    <a:pt x="52" y="18"/>
                    <a:pt x="84" y="0"/>
                    <a:pt x="120" y="0"/>
                  </a:cubicBezTo>
                  <a:cubicBezTo>
                    <a:pt x="132" y="0"/>
                    <a:pt x="145" y="6"/>
                    <a:pt x="159" y="8"/>
                  </a:cubicBezTo>
                  <a:cubicBezTo>
                    <a:pt x="166" y="10"/>
                    <a:pt x="174" y="8"/>
                    <a:pt x="182" y="10"/>
                  </a:cubicBezTo>
                  <a:cubicBezTo>
                    <a:pt x="189" y="11"/>
                    <a:pt x="195" y="15"/>
                    <a:pt x="202" y="16"/>
                  </a:cubicBezTo>
                  <a:cubicBezTo>
                    <a:pt x="216" y="18"/>
                    <a:pt x="231" y="18"/>
                    <a:pt x="245" y="21"/>
                  </a:cubicBezTo>
                  <a:cubicBezTo>
                    <a:pt x="259" y="24"/>
                    <a:pt x="271" y="29"/>
                    <a:pt x="285" y="31"/>
                  </a:cubicBezTo>
                  <a:cubicBezTo>
                    <a:pt x="350" y="42"/>
                    <a:pt x="446" y="43"/>
                    <a:pt x="514" y="65"/>
                  </a:cubicBezTo>
                  <a:cubicBezTo>
                    <a:pt x="521" y="74"/>
                    <a:pt x="520" y="91"/>
                    <a:pt x="523" y="107"/>
                  </a:cubicBezTo>
                  <a:cubicBezTo>
                    <a:pt x="525" y="118"/>
                    <a:pt x="537" y="129"/>
                    <a:pt x="524" y="140"/>
                  </a:cubicBezTo>
                  <a:cubicBezTo>
                    <a:pt x="501" y="140"/>
                    <a:pt x="474" y="132"/>
                    <a:pt x="448" y="129"/>
                  </a:cubicBezTo>
                  <a:cubicBezTo>
                    <a:pt x="430" y="127"/>
                    <a:pt x="411" y="129"/>
                    <a:pt x="392" y="126"/>
                  </a:cubicBezTo>
                  <a:cubicBezTo>
                    <a:pt x="364" y="120"/>
                    <a:pt x="335" y="114"/>
                    <a:pt x="304" y="107"/>
                  </a:cubicBezTo>
                  <a:cubicBezTo>
                    <a:pt x="291" y="104"/>
                    <a:pt x="275" y="100"/>
                    <a:pt x="264" y="101"/>
                  </a:cubicBezTo>
                  <a:cubicBezTo>
                    <a:pt x="263" y="102"/>
                    <a:pt x="264" y="101"/>
                    <a:pt x="264" y="99"/>
                  </a:cubicBezTo>
                  <a:cubicBezTo>
                    <a:pt x="264" y="99"/>
                    <a:pt x="265" y="99"/>
                    <a:pt x="265" y="99"/>
                  </a:cubicBezTo>
                  <a:cubicBezTo>
                    <a:pt x="212" y="85"/>
                    <a:pt x="153" y="78"/>
                    <a:pt x="100" y="66"/>
                  </a:cubicBezTo>
                  <a:cubicBezTo>
                    <a:pt x="88" y="63"/>
                    <a:pt x="77" y="58"/>
                    <a:pt x="65" y="56"/>
                  </a:cubicBezTo>
                  <a:cubicBezTo>
                    <a:pt x="52" y="53"/>
                    <a:pt x="40" y="48"/>
                    <a:pt x="29" y="46"/>
                  </a:cubicBezTo>
                  <a:cubicBezTo>
                    <a:pt x="22" y="45"/>
                    <a:pt x="10" y="49"/>
                    <a:pt x="5" y="42"/>
                  </a:cubicBezTo>
                  <a:close/>
                  <a:moveTo>
                    <a:pt x="318" y="45"/>
                  </a:moveTo>
                  <a:cubicBezTo>
                    <a:pt x="326" y="47"/>
                    <a:pt x="340" y="45"/>
                    <a:pt x="344" y="53"/>
                  </a:cubicBezTo>
                  <a:cubicBezTo>
                    <a:pt x="331" y="56"/>
                    <a:pt x="303" y="47"/>
                    <a:pt x="288" y="48"/>
                  </a:cubicBezTo>
                  <a:cubicBezTo>
                    <a:pt x="303" y="54"/>
                    <a:pt x="329" y="54"/>
                    <a:pt x="334" y="68"/>
                  </a:cubicBezTo>
                  <a:cubicBezTo>
                    <a:pt x="320" y="67"/>
                    <a:pt x="304" y="60"/>
                    <a:pt x="291" y="61"/>
                  </a:cubicBezTo>
                  <a:cubicBezTo>
                    <a:pt x="298" y="67"/>
                    <a:pt x="315" y="71"/>
                    <a:pt x="329" y="73"/>
                  </a:cubicBezTo>
                  <a:cubicBezTo>
                    <a:pt x="335" y="82"/>
                    <a:pt x="355" y="77"/>
                    <a:pt x="360" y="87"/>
                  </a:cubicBezTo>
                  <a:cubicBezTo>
                    <a:pt x="335" y="89"/>
                    <a:pt x="315" y="68"/>
                    <a:pt x="290" y="71"/>
                  </a:cubicBezTo>
                  <a:cubicBezTo>
                    <a:pt x="304" y="77"/>
                    <a:pt x="318" y="77"/>
                    <a:pt x="328" y="87"/>
                  </a:cubicBezTo>
                  <a:cubicBezTo>
                    <a:pt x="327" y="89"/>
                    <a:pt x="326" y="90"/>
                    <a:pt x="324" y="91"/>
                  </a:cubicBezTo>
                  <a:cubicBezTo>
                    <a:pt x="316" y="89"/>
                    <a:pt x="304" y="84"/>
                    <a:pt x="299" y="84"/>
                  </a:cubicBezTo>
                  <a:cubicBezTo>
                    <a:pt x="328" y="100"/>
                    <a:pt x="371" y="102"/>
                    <a:pt x="408" y="114"/>
                  </a:cubicBezTo>
                  <a:cubicBezTo>
                    <a:pt x="419" y="113"/>
                    <a:pt x="432" y="119"/>
                    <a:pt x="442" y="117"/>
                  </a:cubicBezTo>
                  <a:cubicBezTo>
                    <a:pt x="424" y="110"/>
                    <a:pt x="399" y="111"/>
                    <a:pt x="385" y="102"/>
                  </a:cubicBezTo>
                  <a:cubicBezTo>
                    <a:pt x="402" y="102"/>
                    <a:pt x="414" y="106"/>
                    <a:pt x="430" y="108"/>
                  </a:cubicBezTo>
                  <a:cubicBezTo>
                    <a:pt x="428" y="103"/>
                    <a:pt x="436" y="102"/>
                    <a:pt x="440" y="98"/>
                  </a:cubicBezTo>
                  <a:cubicBezTo>
                    <a:pt x="427" y="89"/>
                    <a:pt x="411" y="92"/>
                    <a:pt x="397" y="82"/>
                  </a:cubicBezTo>
                  <a:cubicBezTo>
                    <a:pt x="409" y="76"/>
                    <a:pt x="423" y="84"/>
                    <a:pt x="435" y="86"/>
                  </a:cubicBezTo>
                  <a:cubicBezTo>
                    <a:pt x="436" y="83"/>
                    <a:pt x="437" y="80"/>
                    <a:pt x="437" y="76"/>
                  </a:cubicBezTo>
                  <a:cubicBezTo>
                    <a:pt x="427" y="71"/>
                    <a:pt x="375" y="71"/>
                    <a:pt x="394" y="60"/>
                  </a:cubicBezTo>
                  <a:cubicBezTo>
                    <a:pt x="407" y="62"/>
                    <a:pt x="429" y="68"/>
                    <a:pt x="440" y="65"/>
                  </a:cubicBezTo>
                  <a:cubicBezTo>
                    <a:pt x="435" y="63"/>
                    <a:pt x="425" y="60"/>
                    <a:pt x="432" y="56"/>
                  </a:cubicBezTo>
                  <a:cubicBezTo>
                    <a:pt x="395" y="52"/>
                    <a:pt x="348" y="41"/>
                    <a:pt x="318" y="4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9642" tIns="44821" rIns="89642" bIns="44821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85" name="Freeform 83"/>
            <p:cNvSpPr>
              <a:spLocks noEditPoints="1"/>
            </p:cNvSpPr>
            <p:nvPr/>
          </p:nvSpPr>
          <p:spPr bwMode="auto">
            <a:xfrm>
              <a:off x="2378076" y="3375026"/>
              <a:ext cx="479425" cy="231775"/>
            </a:xfrm>
            <a:custGeom>
              <a:avLst/>
              <a:gdLst>
                <a:gd name="T0" fmla="*/ 157 w 615"/>
                <a:gd name="T1" fmla="*/ 24 h 298"/>
                <a:gd name="T2" fmla="*/ 263 w 615"/>
                <a:gd name="T3" fmla="*/ 49 h 298"/>
                <a:gd name="T4" fmla="*/ 354 w 615"/>
                <a:gd name="T5" fmla="*/ 69 h 298"/>
                <a:gd name="T6" fmla="*/ 444 w 615"/>
                <a:gd name="T7" fmla="*/ 87 h 298"/>
                <a:gd name="T8" fmla="*/ 608 w 615"/>
                <a:gd name="T9" fmla="*/ 263 h 298"/>
                <a:gd name="T10" fmla="*/ 517 w 615"/>
                <a:gd name="T11" fmla="*/ 284 h 298"/>
                <a:gd name="T12" fmla="*/ 390 w 615"/>
                <a:gd name="T13" fmla="*/ 269 h 298"/>
                <a:gd name="T14" fmla="*/ 103 w 615"/>
                <a:gd name="T15" fmla="*/ 210 h 298"/>
                <a:gd name="T16" fmla="*/ 24 w 615"/>
                <a:gd name="T17" fmla="*/ 177 h 298"/>
                <a:gd name="T18" fmla="*/ 14 w 615"/>
                <a:gd name="T19" fmla="*/ 102 h 298"/>
                <a:gd name="T20" fmla="*/ 58 w 615"/>
                <a:gd name="T21" fmla="*/ 5 h 298"/>
                <a:gd name="T22" fmla="*/ 68 w 615"/>
                <a:gd name="T23" fmla="*/ 0 h 298"/>
                <a:gd name="T24" fmla="*/ 195 w 615"/>
                <a:gd name="T25" fmla="*/ 106 h 298"/>
                <a:gd name="T26" fmla="*/ 161 w 615"/>
                <a:gd name="T27" fmla="*/ 104 h 298"/>
                <a:gd name="T28" fmla="*/ 266 w 615"/>
                <a:gd name="T29" fmla="*/ 132 h 298"/>
                <a:gd name="T30" fmla="*/ 214 w 615"/>
                <a:gd name="T31" fmla="*/ 131 h 298"/>
                <a:gd name="T32" fmla="*/ 184 w 615"/>
                <a:gd name="T33" fmla="*/ 130 h 298"/>
                <a:gd name="T34" fmla="*/ 246 w 615"/>
                <a:gd name="T35" fmla="*/ 157 h 298"/>
                <a:gd name="T36" fmla="*/ 195 w 615"/>
                <a:gd name="T37" fmla="*/ 149 h 298"/>
                <a:gd name="T38" fmla="*/ 293 w 615"/>
                <a:gd name="T39" fmla="*/ 178 h 298"/>
                <a:gd name="T40" fmla="*/ 191 w 615"/>
                <a:gd name="T41" fmla="*/ 163 h 298"/>
                <a:gd name="T42" fmla="*/ 170 w 615"/>
                <a:gd name="T43" fmla="*/ 168 h 298"/>
                <a:gd name="T44" fmla="*/ 211 w 615"/>
                <a:gd name="T45" fmla="*/ 188 h 298"/>
                <a:gd name="T46" fmla="*/ 322 w 615"/>
                <a:gd name="T47" fmla="*/ 216 h 298"/>
                <a:gd name="T48" fmla="*/ 363 w 615"/>
                <a:gd name="T49" fmla="*/ 234 h 298"/>
                <a:gd name="T50" fmla="*/ 385 w 615"/>
                <a:gd name="T51" fmla="*/ 238 h 298"/>
                <a:gd name="T52" fmla="*/ 348 w 615"/>
                <a:gd name="T53" fmla="*/ 223 h 298"/>
                <a:gd name="T54" fmla="*/ 382 w 615"/>
                <a:gd name="T55" fmla="*/ 212 h 298"/>
                <a:gd name="T56" fmla="*/ 312 w 615"/>
                <a:gd name="T57" fmla="*/ 195 h 298"/>
                <a:gd name="T58" fmla="*/ 384 w 615"/>
                <a:gd name="T59" fmla="*/ 196 h 298"/>
                <a:gd name="T60" fmla="*/ 385 w 615"/>
                <a:gd name="T61" fmla="*/ 188 h 298"/>
                <a:gd name="T62" fmla="*/ 372 w 615"/>
                <a:gd name="T63" fmla="*/ 177 h 298"/>
                <a:gd name="T64" fmla="*/ 316 w 615"/>
                <a:gd name="T65" fmla="*/ 161 h 298"/>
                <a:gd name="T66" fmla="*/ 339 w 615"/>
                <a:gd name="T67" fmla="*/ 155 h 298"/>
                <a:gd name="T68" fmla="*/ 332 w 615"/>
                <a:gd name="T69" fmla="*/ 145 h 298"/>
                <a:gd name="T70" fmla="*/ 277 w 615"/>
                <a:gd name="T71" fmla="*/ 130 h 298"/>
                <a:gd name="T72" fmla="*/ 337 w 615"/>
                <a:gd name="T73" fmla="*/ 130 h 298"/>
                <a:gd name="T74" fmla="*/ 333 w 615"/>
                <a:gd name="T75" fmla="*/ 124 h 298"/>
                <a:gd name="T76" fmla="*/ 251 w 615"/>
                <a:gd name="T77" fmla="*/ 100 h 298"/>
                <a:gd name="T78" fmla="*/ 347 w 615"/>
                <a:gd name="T79" fmla="*/ 96 h 298"/>
                <a:gd name="T80" fmla="*/ 298 w 615"/>
                <a:gd name="T81" fmla="*/ 87 h 298"/>
                <a:gd name="T82" fmla="*/ 308 w 615"/>
                <a:gd name="T83" fmla="*/ 76 h 298"/>
                <a:gd name="T84" fmla="*/ 299 w 615"/>
                <a:gd name="T85" fmla="*/ 68 h 298"/>
                <a:gd name="T86" fmla="*/ 293 w 615"/>
                <a:gd name="T87" fmla="*/ 69 h 298"/>
                <a:gd name="T88" fmla="*/ 278 w 615"/>
                <a:gd name="T89" fmla="*/ 80 h 298"/>
                <a:gd name="T90" fmla="*/ 265 w 615"/>
                <a:gd name="T91" fmla="*/ 91 h 298"/>
                <a:gd name="T92" fmla="*/ 243 w 615"/>
                <a:gd name="T93" fmla="*/ 101 h 298"/>
                <a:gd name="T94" fmla="*/ 154 w 615"/>
                <a:gd name="T95" fmla="*/ 85 h 298"/>
                <a:gd name="T96" fmla="*/ 182 w 615"/>
                <a:gd name="T97" fmla="*/ 161 h 298"/>
                <a:gd name="T98" fmla="*/ 182 w 615"/>
                <a:gd name="T99" fmla="*/ 161 h 298"/>
                <a:gd name="T100" fmla="*/ 200 w 615"/>
                <a:gd name="T101" fmla="*/ 202 h 298"/>
                <a:gd name="T102" fmla="*/ 209 w 615"/>
                <a:gd name="T103" fmla="*/ 217 h 298"/>
                <a:gd name="T104" fmla="*/ 209 w 615"/>
                <a:gd name="T105" fmla="*/ 217 h 298"/>
                <a:gd name="T106" fmla="*/ 246 w 615"/>
                <a:gd name="T107" fmla="*/ 219 h 298"/>
                <a:gd name="T108" fmla="*/ 372 w 615"/>
                <a:gd name="T109" fmla="*/ 246 h 2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615" h="298">
                  <a:moveTo>
                    <a:pt x="68" y="0"/>
                  </a:moveTo>
                  <a:cubicBezTo>
                    <a:pt x="91" y="11"/>
                    <a:pt x="128" y="17"/>
                    <a:pt x="157" y="24"/>
                  </a:cubicBezTo>
                  <a:cubicBezTo>
                    <a:pt x="167" y="26"/>
                    <a:pt x="176" y="31"/>
                    <a:pt x="186" y="34"/>
                  </a:cubicBezTo>
                  <a:cubicBezTo>
                    <a:pt x="211" y="41"/>
                    <a:pt x="238" y="44"/>
                    <a:pt x="263" y="49"/>
                  </a:cubicBezTo>
                  <a:cubicBezTo>
                    <a:pt x="274" y="51"/>
                    <a:pt x="284" y="55"/>
                    <a:pt x="294" y="58"/>
                  </a:cubicBezTo>
                  <a:cubicBezTo>
                    <a:pt x="314" y="62"/>
                    <a:pt x="335" y="64"/>
                    <a:pt x="354" y="69"/>
                  </a:cubicBezTo>
                  <a:cubicBezTo>
                    <a:pt x="361" y="71"/>
                    <a:pt x="368" y="75"/>
                    <a:pt x="375" y="76"/>
                  </a:cubicBezTo>
                  <a:cubicBezTo>
                    <a:pt x="397" y="81"/>
                    <a:pt x="421" y="84"/>
                    <a:pt x="444" y="87"/>
                  </a:cubicBezTo>
                  <a:cubicBezTo>
                    <a:pt x="497" y="95"/>
                    <a:pt x="550" y="103"/>
                    <a:pt x="606" y="115"/>
                  </a:cubicBezTo>
                  <a:cubicBezTo>
                    <a:pt x="606" y="163"/>
                    <a:pt x="611" y="214"/>
                    <a:pt x="608" y="263"/>
                  </a:cubicBezTo>
                  <a:cubicBezTo>
                    <a:pt x="608" y="274"/>
                    <a:pt x="615" y="288"/>
                    <a:pt x="603" y="297"/>
                  </a:cubicBezTo>
                  <a:cubicBezTo>
                    <a:pt x="574" y="298"/>
                    <a:pt x="546" y="290"/>
                    <a:pt x="517" y="284"/>
                  </a:cubicBezTo>
                  <a:cubicBezTo>
                    <a:pt x="489" y="279"/>
                    <a:pt x="461" y="280"/>
                    <a:pt x="431" y="277"/>
                  </a:cubicBezTo>
                  <a:cubicBezTo>
                    <a:pt x="418" y="275"/>
                    <a:pt x="404" y="271"/>
                    <a:pt x="390" y="269"/>
                  </a:cubicBezTo>
                  <a:cubicBezTo>
                    <a:pt x="347" y="263"/>
                    <a:pt x="308" y="257"/>
                    <a:pt x="270" y="248"/>
                  </a:cubicBezTo>
                  <a:cubicBezTo>
                    <a:pt x="214" y="236"/>
                    <a:pt x="157" y="226"/>
                    <a:pt x="103" y="210"/>
                  </a:cubicBezTo>
                  <a:cubicBezTo>
                    <a:pt x="89" y="205"/>
                    <a:pt x="76" y="199"/>
                    <a:pt x="63" y="195"/>
                  </a:cubicBezTo>
                  <a:cubicBezTo>
                    <a:pt x="49" y="190"/>
                    <a:pt x="34" y="184"/>
                    <a:pt x="24" y="177"/>
                  </a:cubicBezTo>
                  <a:cubicBezTo>
                    <a:pt x="18" y="173"/>
                    <a:pt x="4" y="158"/>
                    <a:pt x="3" y="151"/>
                  </a:cubicBezTo>
                  <a:cubicBezTo>
                    <a:pt x="0" y="137"/>
                    <a:pt x="10" y="116"/>
                    <a:pt x="14" y="102"/>
                  </a:cubicBezTo>
                  <a:cubicBezTo>
                    <a:pt x="24" y="74"/>
                    <a:pt x="29" y="54"/>
                    <a:pt x="42" y="33"/>
                  </a:cubicBezTo>
                  <a:cubicBezTo>
                    <a:pt x="47" y="24"/>
                    <a:pt x="54" y="17"/>
                    <a:pt x="58" y="5"/>
                  </a:cubicBezTo>
                  <a:cubicBezTo>
                    <a:pt x="61" y="6"/>
                    <a:pt x="61" y="4"/>
                    <a:pt x="64" y="4"/>
                  </a:cubicBezTo>
                  <a:cubicBezTo>
                    <a:pt x="65" y="2"/>
                    <a:pt x="66" y="1"/>
                    <a:pt x="68" y="0"/>
                  </a:cubicBezTo>
                  <a:close/>
                  <a:moveTo>
                    <a:pt x="257" y="122"/>
                  </a:moveTo>
                  <a:cubicBezTo>
                    <a:pt x="234" y="120"/>
                    <a:pt x="216" y="106"/>
                    <a:pt x="195" y="106"/>
                  </a:cubicBezTo>
                  <a:cubicBezTo>
                    <a:pt x="196" y="107"/>
                    <a:pt x="199" y="107"/>
                    <a:pt x="199" y="110"/>
                  </a:cubicBezTo>
                  <a:cubicBezTo>
                    <a:pt x="186" y="114"/>
                    <a:pt x="175" y="99"/>
                    <a:pt x="161" y="104"/>
                  </a:cubicBezTo>
                  <a:cubicBezTo>
                    <a:pt x="176" y="106"/>
                    <a:pt x="189" y="113"/>
                    <a:pt x="205" y="117"/>
                  </a:cubicBezTo>
                  <a:cubicBezTo>
                    <a:pt x="225" y="123"/>
                    <a:pt x="254" y="123"/>
                    <a:pt x="266" y="132"/>
                  </a:cubicBezTo>
                  <a:cubicBezTo>
                    <a:pt x="235" y="131"/>
                    <a:pt x="201" y="121"/>
                    <a:pt x="169" y="119"/>
                  </a:cubicBezTo>
                  <a:cubicBezTo>
                    <a:pt x="184" y="121"/>
                    <a:pt x="198" y="128"/>
                    <a:pt x="214" y="131"/>
                  </a:cubicBezTo>
                  <a:cubicBezTo>
                    <a:pt x="241" y="137"/>
                    <a:pt x="271" y="138"/>
                    <a:pt x="292" y="152"/>
                  </a:cubicBezTo>
                  <a:cubicBezTo>
                    <a:pt x="253" y="146"/>
                    <a:pt x="221" y="139"/>
                    <a:pt x="184" y="130"/>
                  </a:cubicBezTo>
                  <a:cubicBezTo>
                    <a:pt x="182" y="136"/>
                    <a:pt x="176" y="135"/>
                    <a:pt x="174" y="137"/>
                  </a:cubicBezTo>
                  <a:cubicBezTo>
                    <a:pt x="199" y="141"/>
                    <a:pt x="222" y="152"/>
                    <a:pt x="246" y="157"/>
                  </a:cubicBezTo>
                  <a:cubicBezTo>
                    <a:pt x="258" y="160"/>
                    <a:pt x="273" y="157"/>
                    <a:pt x="282" y="168"/>
                  </a:cubicBezTo>
                  <a:cubicBezTo>
                    <a:pt x="255" y="162"/>
                    <a:pt x="224" y="157"/>
                    <a:pt x="195" y="149"/>
                  </a:cubicBezTo>
                  <a:cubicBezTo>
                    <a:pt x="195" y="152"/>
                    <a:pt x="198" y="153"/>
                    <a:pt x="199" y="156"/>
                  </a:cubicBezTo>
                  <a:cubicBezTo>
                    <a:pt x="231" y="165"/>
                    <a:pt x="269" y="164"/>
                    <a:pt x="293" y="178"/>
                  </a:cubicBezTo>
                  <a:cubicBezTo>
                    <a:pt x="265" y="175"/>
                    <a:pt x="236" y="167"/>
                    <a:pt x="206" y="162"/>
                  </a:cubicBezTo>
                  <a:cubicBezTo>
                    <a:pt x="202" y="162"/>
                    <a:pt x="193" y="156"/>
                    <a:pt x="191" y="163"/>
                  </a:cubicBezTo>
                  <a:cubicBezTo>
                    <a:pt x="218" y="177"/>
                    <a:pt x="268" y="176"/>
                    <a:pt x="296" y="191"/>
                  </a:cubicBezTo>
                  <a:cubicBezTo>
                    <a:pt x="254" y="186"/>
                    <a:pt x="215" y="176"/>
                    <a:pt x="170" y="168"/>
                  </a:cubicBezTo>
                  <a:cubicBezTo>
                    <a:pt x="214" y="190"/>
                    <a:pt x="279" y="183"/>
                    <a:pt x="319" y="207"/>
                  </a:cubicBezTo>
                  <a:cubicBezTo>
                    <a:pt x="281" y="199"/>
                    <a:pt x="251" y="191"/>
                    <a:pt x="211" y="188"/>
                  </a:cubicBezTo>
                  <a:cubicBezTo>
                    <a:pt x="217" y="189"/>
                    <a:pt x="217" y="194"/>
                    <a:pt x="221" y="196"/>
                  </a:cubicBezTo>
                  <a:cubicBezTo>
                    <a:pt x="253" y="205"/>
                    <a:pt x="294" y="202"/>
                    <a:pt x="322" y="216"/>
                  </a:cubicBezTo>
                  <a:cubicBezTo>
                    <a:pt x="278" y="215"/>
                    <a:pt x="255" y="199"/>
                    <a:pt x="216" y="207"/>
                  </a:cubicBezTo>
                  <a:cubicBezTo>
                    <a:pt x="263" y="215"/>
                    <a:pt x="317" y="226"/>
                    <a:pt x="363" y="234"/>
                  </a:cubicBezTo>
                  <a:cubicBezTo>
                    <a:pt x="366" y="235"/>
                    <a:pt x="366" y="238"/>
                    <a:pt x="368" y="239"/>
                  </a:cubicBezTo>
                  <a:cubicBezTo>
                    <a:pt x="373" y="236"/>
                    <a:pt x="384" y="242"/>
                    <a:pt x="385" y="238"/>
                  </a:cubicBezTo>
                  <a:cubicBezTo>
                    <a:pt x="383" y="234"/>
                    <a:pt x="376" y="235"/>
                    <a:pt x="378" y="228"/>
                  </a:cubicBezTo>
                  <a:cubicBezTo>
                    <a:pt x="366" y="226"/>
                    <a:pt x="357" y="228"/>
                    <a:pt x="348" y="223"/>
                  </a:cubicBezTo>
                  <a:cubicBezTo>
                    <a:pt x="354" y="216"/>
                    <a:pt x="344" y="219"/>
                    <a:pt x="344" y="211"/>
                  </a:cubicBezTo>
                  <a:cubicBezTo>
                    <a:pt x="355" y="208"/>
                    <a:pt x="372" y="209"/>
                    <a:pt x="382" y="212"/>
                  </a:cubicBezTo>
                  <a:cubicBezTo>
                    <a:pt x="382" y="210"/>
                    <a:pt x="379" y="204"/>
                    <a:pt x="385" y="203"/>
                  </a:cubicBezTo>
                  <a:cubicBezTo>
                    <a:pt x="362" y="198"/>
                    <a:pt x="335" y="201"/>
                    <a:pt x="312" y="195"/>
                  </a:cubicBezTo>
                  <a:cubicBezTo>
                    <a:pt x="325" y="190"/>
                    <a:pt x="344" y="198"/>
                    <a:pt x="355" y="192"/>
                  </a:cubicBezTo>
                  <a:cubicBezTo>
                    <a:pt x="364" y="196"/>
                    <a:pt x="375" y="199"/>
                    <a:pt x="384" y="196"/>
                  </a:cubicBezTo>
                  <a:cubicBezTo>
                    <a:pt x="382" y="193"/>
                    <a:pt x="375" y="196"/>
                    <a:pt x="375" y="192"/>
                  </a:cubicBezTo>
                  <a:cubicBezTo>
                    <a:pt x="377" y="189"/>
                    <a:pt x="383" y="191"/>
                    <a:pt x="385" y="188"/>
                  </a:cubicBezTo>
                  <a:cubicBezTo>
                    <a:pt x="361" y="183"/>
                    <a:pt x="340" y="182"/>
                    <a:pt x="318" y="173"/>
                  </a:cubicBezTo>
                  <a:cubicBezTo>
                    <a:pt x="335" y="171"/>
                    <a:pt x="355" y="176"/>
                    <a:pt x="372" y="177"/>
                  </a:cubicBezTo>
                  <a:cubicBezTo>
                    <a:pt x="373" y="169"/>
                    <a:pt x="384" y="176"/>
                    <a:pt x="389" y="171"/>
                  </a:cubicBezTo>
                  <a:cubicBezTo>
                    <a:pt x="366" y="166"/>
                    <a:pt x="337" y="167"/>
                    <a:pt x="316" y="161"/>
                  </a:cubicBezTo>
                  <a:cubicBezTo>
                    <a:pt x="312" y="160"/>
                    <a:pt x="306" y="158"/>
                    <a:pt x="306" y="153"/>
                  </a:cubicBezTo>
                  <a:cubicBezTo>
                    <a:pt x="313" y="149"/>
                    <a:pt x="327" y="154"/>
                    <a:pt x="339" y="155"/>
                  </a:cubicBezTo>
                  <a:cubicBezTo>
                    <a:pt x="360" y="156"/>
                    <a:pt x="386" y="165"/>
                    <a:pt x="397" y="158"/>
                  </a:cubicBezTo>
                  <a:cubicBezTo>
                    <a:pt x="375" y="154"/>
                    <a:pt x="347" y="155"/>
                    <a:pt x="332" y="145"/>
                  </a:cubicBezTo>
                  <a:cubicBezTo>
                    <a:pt x="353" y="145"/>
                    <a:pt x="351" y="146"/>
                    <a:pt x="369" y="146"/>
                  </a:cubicBezTo>
                  <a:cubicBezTo>
                    <a:pt x="345" y="133"/>
                    <a:pt x="311" y="137"/>
                    <a:pt x="277" y="130"/>
                  </a:cubicBezTo>
                  <a:cubicBezTo>
                    <a:pt x="276" y="128"/>
                    <a:pt x="271" y="124"/>
                    <a:pt x="275" y="122"/>
                  </a:cubicBezTo>
                  <a:cubicBezTo>
                    <a:pt x="286" y="130"/>
                    <a:pt x="320" y="127"/>
                    <a:pt x="337" y="130"/>
                  </a:cubicBezTo>
                  <a:cubicBezTo>
                    <a:pt x="342" y="126"/>
                    <a:pt x="345" y="127"/>
                    <a:pt x="354" y="127"/>
                  </a:cubicBezTo>
                  <a:cubicBezTo>
                    <a:pt x="351" y="122"/>
                    <a:pt x="341" y="124"/>
                    <a:pt x="333" y="124"/>
                  </a:cubicBezTo>
                  <a:cubicBezTo>
                    <a:pt x="333" y="121"/>
                    <a:pt x="333" y="119"/>
                    <a:pt x="334" y="117"/>
                  </a:cubicBezTo>
                  <a:cubicBezTo>
                    <a:pt x="307" y="113"/>
                    <a:pt x="278" y="102"/>
                    <a:pt x="251" y="100"/>
                  </a:cubicBezTo>
                  <a:cubicBezTo>
                    <a:pt x="288" y="94"/>
                    <a:pt x="321" y="106"/>
                    <a:pt x="352" y="106"/>
                  </a:cubicBezTo>
                  <a:cubicBezTo>
                    <a:pt x="352" y="100"/>
                    <a:pt x="342" y="103"/>
                    <a:pt x="347" y="96"/>
                  </a:cubicBezTo>
                  <a:cubicBezTo>
                    <a:pt x="337" y="98"/>
                    <a:pt x="327" y="93"/>
                    <a:pt x="318" y="91"/>
                  </a:cubicBezTo>
                  <a:cubicBezTo>
                    <a:pt x="311" y="90"/>
                    <a:pt x="302" y="95"/>
                    <a:pt x="298" y="87"/>
                  </a:cubicBezTo>
                  <a:cubicBezTo>
                    <a:pt x="317" y="84"/>
                    <a:pt x="340" y="89"/>
                    <a:pt x="358" y="85"/>
                  </a:cubicBezTo>
                  <a:cubicBezTo>
                    <a:pt x="340" y="81"/>
                    <a:pt x="323" y="83"/>
                    <a:pt x="308" y="76"/>
                  </a:cubicBezTo>
                  <a:cubicBezTo>
                    <a:pt x="323" y="74"/>
                    <a:pt x="336" y="80"/>
                    <a:pt x="354" y="78"/>
                  </a:cubicBezTo>
                  <a:cubicBezTo>
                    <a:pt x="335" y="75"/>
                    <a:pt x="317" y="71"/>
                    <a:pt x="299" y="68"/>
                  </a:cubicBezTo>
                  <a:cubicBezTo>
                    <a:pt x="299" y="70"/>
                    <a:pt x="301" y="74"/>
                    <a:pt x="297" y="73"/>
                  </a:cubicBezTo>
                  <a:cubicBezTo>
                    <a:pt x="294" y="73"/>
                    <a:pt x="298" y="67"/>
                    <a:pt x="293" y="69"/>
                  </a:cubicBezTo>
                  <a:cubicBezTo>
                    <a:pt x="273" y="66"/>
                    <a:pt x="259" y="65"/>
                    <a:pt x="238" y="63"/>
                  </a:cubicBezTo>
                  <a:cubicBezTo>
                    <a:pt x="249" y="73"/>
                    <a:pt x="278" y="64"/>
                    <a:pt x="278" y="80"/>
                  </a:cubicBezTo>
                  <a:cubicBezTo>
                    <a:pt x="262" y="76"/>
                    <a:pt x="237" y="71"/>
                    <a:pt x="226" y="75"/>
                  </a:cubicBezTo>
                  <a:cubicBezTo>
                    <a:pt x="233" y="82"/>
                    <a:pt x="262" y="76"/>
                    <a:pt x="265" y="91"/>
                  </a:cubicBezTo>
                  <a:cubicBezTo>
                    <a:pt x="246" y="90"/>
                    <a:pt x="227" y="81"/>
                    <a:pt x="210" y="85"/>
                  </a:cubicBezTo>
                  <a:cubicBezTo>
                    <a:pt x="219" y="94"/>
                    <a:pt x="242" y="90"/>
                    <a:pt x="243" y="101"/>
                  </a:cubicBezTo>
                  <a:cubicBezTo>
                    <a:pt x="226" y="101"/>
                    <a:pt x="207" y="89"/>
                    <a:pt x="194" y="96"/>
                  </a:cubicBezTo>
                  <a:cubicBezTo>
                    <a:pt x="182" y="90"/>
                    <a:pt x="167" y="89"/>
                    <a:pt x="154" y="85"/>
                  </a:cubicBezTo>
                  <a:cubicBezTo>
                    <a:pt x="187" y="101"/>
                    <a:pt x="235" y="100"/>
                    <a:pt x="257" y="122"/>
                  </a:cubicBezTo>
                  <a:close/>
                  <a:moveTo>
                    <a:pt x="182" y="161"/>
                  </a:moveTo>
                  <a:cubicBezTo>
                    <a:pt x="177" y="159"/>
                    <a:pt x="167" y="155"/>
                    <a:pt x="161" y="157"/>
                  </a:cubicBezTo>
                  <a:cubicBezTo>
                    <a:pt x="168" y="158"/>
                    <a:pt x="177" y="163"/>
                    <a:pt x="182" y="161"/>
                  </a:cubicBezTo>
                  <a:close/>
                  <a:moveTo>
                    <a:pt x="212" y="206"/>
                  </a:moveTo>
                  <a:cubicBezTo>
                    <a:pt x="212" y="202"/>
                    <a:pt x="203" y="199"/>
                    <a:pt x="200" y="202"/>
                  </a:cubicBezTo>
                  <a:cubicBezTo>
                    <a:pt x="205" y="202"/>
                    <a:pt x="207" y="206"/>
                    <a:pt x="212" y="206"/>
                  </a:cubicBezTo>
                  <a:close/>
                  <a:moveTo>
                    <a:pt x="209" y="217"/>
                  </a:moveTo>
                  <a:cubicBezTo>
                    <a:pt x="211" y="222"/>
                    <a:pt x="230" y="221"/>
                    <a:pt x="237" y="224"/>
                  </a:cubicBezTo>
                  <a:cubicBezTo>
                    <a:pt x="229" y="219"/>
                    <a:pt x="215" y="217"/>
                    <a:pt x="209" y="217"/>
                  </a:cubicBezTo>
                  <a:close/>
                  <a:moveTo>
                    <a:pt x="302" y="232"/>
                  </a:moveTo>
                  <a:cubicBezTo>
                    <a:pt x="289" y="222"/>
                    <a:pt x="265" y="221"/>
                    <a:pt x="246" y="219"/>
                  </a:cubicBezTo>
                  <a:cubicBezTo>
                    <a:pt x="251" y="223"/>
                    <a:pt x="241" y="223"/>
                    <a:pt x="240" y="224"/>
                  </a:cubicBezTo>
                  <a:cubicBezTo>
                    <a:pt x="283" y="231"/>
                    <a:pt x="327" y="252"/>
                    <a:pt x="372" y="246"/>
                  </a:cubicBezTo>
                  <a:cubicBezTo>
                    <a:pt x="348" y="242"/>
                    <a:pt x="327" y="235"/>
                    <a:pt x="302" y="23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9642" tIns="44821" rIns="89642" bIns="44821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86" name="Freeform 84"/>
            <p:cNvSpPr>
              <a:spLocks/>
            </p:cNvSpPr>
            <p:nvPr/>
          </p:nvSpPr>
          <p:spPr bwMode="auto">
            <a:xfrm>
              <a:off x="2670176" y="3333751"/>
              <a:ext cx="203200" cy="163513"/>
            </a:xfrm>
            <a:custGeom>
              <a:avLst/>
              <a:gdLst>
                <a:gd name="T0" fmla="*/ 245 w 262"/>
                <a:gd name="T1" fmla="*/ 26 h 209"/>
                <a:gd name="T2" fmla="*/ 256 w 262"/>
                <a:gd name="T3" fmla="*/ 50 h 209"/>
                <a:gd name="T4" fmla="*/ 260 w 262"/>
                <a:gd name="T5" fmla="*/ 209 h 209"/>
                <a:gd name="T6" fmla="*/ 250 w 262"/>
                <a:gd name="T7" fmla="*/ 175 h 209"/>
                <a:gd name="T8" fmla="*/ 246 w 262"/>
                <a:gd name="T9" fmla="*/ 82 h 209"/>
                <a:gd name="T10" fmla="*/ 237 w 262"/>
                <a:gd name="T11" fmla="*/ 38 h 209"/>
                <a:gd name="T12" fmla="*/ 228 w 262"/>
                <a:gd name="T13" fmla="*/ 33 h 209"/>
                <a:gd name="T14" fmla="*/ 212 w 262"/>
                <a:gd name="T15" fmla="*/ 31 h 209"/>
                <a:gd name="T16" fmla="*/ 51 w 262"/>
                <a:gd name="T17" fmla="*/ 16 h 209"/>
                <a:gd name="T18" fmla="*/ 0 w 262"/>
                <a:gd name="T19" fmla="*/ 5 h 209"/>
                <a:gd name="T20" fmla="*/ 1 w 262"/>
                <a:gd name="T21" fmla="*/ 1 h 209"/>
                <a:gd name="T22" fmla="*/ 4 w 262"/>
                <a:gd name="T23" fmla="*/ 0 h 209"/>
                <a:gd name="T24" fmla="*/ 245 w 262"/>
                <a:gd name="T25" fmla="*/ 26 h 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62" h="209">
                  <a:moveTo>
                    <a:pt x="245" y="26"/>
                  </a:moveTo>
                  <a:cubicBezTo>
                    <a:pt x="250" y="33"/>
                    <a:pt x="248" y="46"/>
                    <a:pt x="256" y="50"/>
                  </a:cubicBezTo>
                  <a:cubicBezTo>
                    <a:pt x="250" y="91"/>
                    <a:pt x="262" y="159"/>
                    <a:pt x="260" y="209"/>
                  </a:cubicBezTo>
                  <a:cubicBezTo>
                    <a:pt x="250" y="204"/>
                    <a:pt x="251" y="186"/>
                    <a:pt x="250" y="175"/>
                  </a:cubicBezTo>
                  <a:cubicBezTo>
                    <a:pt x="249" y="146"/>
                    <a:pt x="249" y="113"/>
                    <a:pt x="246" y="82"/>
                  </a:cubicBezTo>
                  <a:cubicBezTo>
                    <a:pt x="239" y="70"/>
                    <a:pt x="242" y="47"/>
                    <a:pt x="237" y="38"/>
                  </a:cubicBezTo>
                  <a:cubicBezTo>
                    <a:pt x="234" y="37"/>
                    <a:pt x="229" y="38"/>
                    <a:pt x="228" y="33"/>
                  </a:cubicBezTo>
                  <a:cubicBezTo>
                    <a:pt x="223" y="36"/>
                    <a:pt x="216" y="33"/>
                    <a:pt x="212" y="31"/>
                  </a:cubicBezTo>
                  <a:cubicBezTo>
                    <a:pt x="158" y="28"/>
                    <a:pt x="107" y="25"/>
                    <a:pt x="51" y="16"/>
                  </a:cubicBezTo>
                  <a:cubicBezTo>
                    <a:pt x="34" y="13"/>
                    <a:pt x="15" y="14"/>
                    <a:pt x="0" y="5"/>
                  </a:cubicBezTo>
                  <a:cubicBezTo>
                    <a:pt x="0" y="3"/>
                    <a:pt x="1" y="3"/>
                    <a:pt x="1" y="1"/>
                  </a:cubicBezTo>
                  <a:cubicBezTo>
                    <a:pt x="2" y="1"/>
                    <a:pt x="2" y="0"/>
                    <a:pt x="4" y="0"/>
                  </a:cubicBezTo>
                  <a:cubicBezTo>
                    <a:pt x="77" y="17"/>
                    <a:pt x="171" y="18"/>
                    <a:pt x="245" y="2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9642" tIns="44821" rIns="89642" bIns="44821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</p:grpSp>
      <p:grpSp>
        <p:nvGrpSpPr>
          <p:cNvPr id="192" name="组合 191"/>
          <p:cNvGrpSpPr/>
          <p:nvPr/>
        </p:nvGrpSpPr>
        <p:grpSpPr>
          <a:xfrm>
            <a:off x="2226436" y="764200"/>
            <a:ext cx="1409889" cy="1340170"/>
            <a:chOff x="2289176" y="354013"/>
            <a:chExt cx="1158875" cy="1101725"/>
          </a:xfrm>
        </p:grpSpPr>
        <p:sp>
          <p:nvSpPr>
            <p:cNvPr id="87" name="Freeform 85"/>
            <p:cNvSpPr>
              <a:spLocks/>
            </p:cNvSpPr>
            <p:nvPr/>
          </p:nvSpPr>
          <p:spPr bwMode="auto">
            <a:xfrm>
              <a:off x="3282951" y="577851"/>
              <a:ext cx="11113" cy="9525"/>
            </a:xfrm>
            <a:custGeom>
              <a:avLst/>
              <a:gdLst>
                <a:gd name="T0" fmla="*/ 12 w 13"/>
                <a:gd name="T1" fmla="*/ 3 h 11"/>
                <a:gd name="T2" fmla="*/ 10 w 13"/>
                <a:gd name="T3" fmla="*/ 10 h 11"/>
                <a:gd name="T4" fmla="*/ 2 w 13"/>
                <a:gd name="T5" fmla="*/ 9 h 11"/>
                <a:gd name="T6" fmla="*/ 12 w 13"/>
                <a:gd name="T7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1">
                  <a:moveTo>
                    <a:pt x="12" y="3"/>
                  </a:moveTo>
                  <a:cubicBezTo>
                    <a:pt x="13" y="7"/>
                    <a:pt x="10" y="7"/>
                    <a:pt x="10" y="10"/>
                  </a:cubicBezTo>
                  <a:cubicBezTo>
                    <a:pt x="7" y="10"/>
                    <a:pt x="3" y="11"/>
                    <a:pt x="2" y="9"/>
                  </a:cubicBezTo>
                  <a:cubicBezTo>
                    <a:pt x="0" y="1"/>
                    <a:pt x="8" y="0"/>
                    <a:pt x="12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9642" tIns="44821" rIns="89642" bIns="44821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88" name="Freeform 86"/>
            <p:cNvSpPr>
              <a:spLocks/>
            </p:cNvSpPr>
            <p:nvPr/>
          </p:nvSpPr>
          <p:spPr bwMode="auto">
            <a:xfrm>
              <a:off x="3138488" y="590551"/>
              <a:ext cx="7938" cy="6350"/>
            </a:xfrm>
            <a:custGeom>
              <a:avLst/>
              <a:gdLst>
                <a:gd name="T0" fmla="*/ 11 w 11"/>
                <a:gd name="T1" fmla="*/ 0 h 9"/>
                <a:gd name="T2" fmla="*/ 11 w 11"/>
                <a:gd name="T3" fmla="*/ 7 h 9"/>
                <a:gd name="T4" fmla="*/ 2 w 11"/>
                <a:gd name="T5" fmla="*/ 9 h 9"/>
                <a:gd name="T6" fmla="*/ 2 w 11"/>
                <a:gd name="T7" fmla="*/ 0 h 9"/>
                <a:gd name="T8" fmla="*/ 11 w 11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9">
                  <a:moveTo>
                    <a:pt x="11" y="0"/>
                  </a:moveTo>
                  <a:cubicBezTo>
                    <a:pt x="11" y="3"/>
                    <a:pt x="11" y="5"/>
                    <a:pt x="11" y="7"/>
                  </a:cubicBezTo>
                  <a:cubicBezTo>
                    <a:pt x="8" y="9"/>
                    <a:pt x="8" y="9"/>
                    <a:pt x="2" y="9"/>
                  </a:cubicBezTo>
                  <a:cubicBezTo>
                    <a:pt x="0" y="7"/>
                    <a:pt x="2" y="3"/>
                    <a:pt x="2" y="0"/>
                  </a:cubicBezTo>
                  <a:cubicBezTo>
                    <a:pt x="7" y="0"/>
                    <a:pt x="7" y="0"/>
                    <a:pt x="1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9642" tIns="44821" rIns="89642" bIns="44821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89" name="Freeform 87"/>
            <p:cNvSpPr>
              <a:spLocks/>
            </p:cNvSpPr>
            <p:nvPr/>
          </p:nvSpPr>
          <p:spPr bwMode="auto">
            <a:xfrm>
              <a:off x="3260726" y="611188"/>
              <a:ext cx="9525" cy="11113"/>
            </a:xfrm>
            <a:custGeom>
              <a:avLst/>
              <a:gdLst>
                <a:gd name="T0" fmla="*/ 13 w 13"/>
                <a:gd name="T1" fmla="*/ 6 h 14"/>
                <a:gd name="T2" fmla="*/ 13 w 13"/>
                <a:gd name="T3" fmla="*/ 11 h 14"/>
                <a:gd name="T4" fmla="*/ 6 w 13"/>
                <a:gd name="T5" fmla="*/ 13 h 14"/>
                <a:gd name="T6" fmla="*/ 13 w 13"/>
                <a:gd name="T7" fmla="*/ 6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4">
                  <a:moveTo>
                    <a:pt x="13" y="6"/>
                  </a:moveTo>
                  <a:cubicBezTo>
                    <a:pt x="13" y="8"/>
                    <a:pt x="13" y="9"/>
                    <a:pt x="13" y="11"/>
                  </a:cubicBezTo>
                  <a:cubicBezTo>
                    <a:pt x="11" y="12"/>
                    <a:pt x="10" y="14"/>
                    <a:pt x="6" y="13"/>
                  </a:cubicBezTo>
                  <a:cubicBezTo>
                    <a:pt x="0" y="8"/>
                    <a:pt x="8" y="0"/>
                    <a:pt x="13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9642" tIns="44821" rIns="89642" bIns="44821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90" name="Freeform 88"/>
            <p:cNvSpPr>
              <a:spLocks noEditPoints="1"/>
            </p:cNvSpPr>
            <p:nvPr/>
          </p:nvSpPr>
          <p:spPr bwMode="auto">
            <a:xfrm>
              <a:off x="2333626" y="873126"/>
              <a:ext cx="46038" cy="47625"/>
            </a:xfrm>
            <a:custGeom>
              <a:avLst/>
              <a:gdLst>
                <a:gd name="T0" fmla="*/ 56 w 60"/>
                <a:gd name="T1" fmla="*/ 20 h 60"/>
                <a:gd name="T2" fmla="*/ 48 w 60"/>
                <a:gd name="T3" fmla="*/ 51 h 60"/>
                <a:gd name="T4" fmla="*/ 1 w 60"/>
                <a:gd name="T5" fmla="*/ 31 h 60"/>
                <a:gd name="T6" fmla="*/ 36 w 60"/>
                <a:gd name="T7" fmla="*/ 13 h 60"/>
                <a:gd name="T8" fmla="*/ 56 w 60"/>
                <a:gd name="T9" fmla="*/ 20 h 60"/>
                <a:gd name="T10" fmla="*/ 45 w 60"/>
                <a:gd name="T11" fmla="*/ 40 h 60"/>
                <a:gd name="T12" fmla="*/ 23 w 60"/>
                <a:gd name="T13" fmla="*/ 19 h 60"/>
                <a:gd name="T14" fmla="*/ 45 w 60"/>
                <a:gd name="T15" fmla="*/ 40 h 60"/>
                <a:gd name="T16" fmla="*/ 36 w 60"/>
                <a:gd name="T17" fmla="*/ 46 h 60"/>
                <a:gd name="T18" fmla="*/ 11 w 60"/>
                <a:gd name="T19" fmla="*/ 26 h 60"/>
                <a:gd name="T20" fmla="*/ 36 w 60"/>
                <a:gd name="T21" fmla="*/ 46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0" h="60">
                  <a:moveTo>
                    <a:pt x="56" y="20"/>
                  </a:moveTo>
                  <a:cubicBezTo>
                    <a:pt x="60" y="32"/>
                    <a:pt x="55" y="41"/>
                    <a:pt x="48" y="51"/>
                  </a:cubicBezTo>
                  <a:cubicBezTo>
                    <a:pt x="33" y="60"/>
                    <a:pt x="4" y="51"/>
                    <a:pt x="1" y="31"/>
                  </a:cubicBezTo>
                  <a:cubicBezTo>
                    <a:pt x="0" y="13"/>
                    <a:pt x="25" y="0"/>
                    <a:pt x="36" y="13"/>
                  </a:cubicBezTo>
                  <a:cubicBezTo>
                    <a:pt x="45" y="13"/>
                    <a:pt x="49" y="18"/>
                    <a:pt x="56" y="20"/>
                  </a:cubicBezTo>
                  <a:close/>
                  <a:moveTo>
                    <a:pt x="45" y="40"/>
                  </a:moveTo>
                  <a:cubicBezTo>
                    <a:pt x="54" y="24"/>
                    <a:pt x="33" y="16"/>
                    <a:pt x="23" y="19"/>
                  </a:cubicBezTo>
                  <a:cubicBezTo>
                    <a:pt x="33" y="23"/>
                    <a:pt x="40" y="31"/>
                    <a:pt x="45" y="40"/>
                  </a:cubicBezTo>
                  <a:close/>
                  <a:moveTo>
                    <a:pt x="36" y="46"/>
                  </a:moveTo>
                  <a:cubicBezTo>
                    <a:pt x="36" y="34"/>
                    <a:pt x="27" y="26"/>
                    <a:pt x="11" y="26"/>
                  </a:cubicBezTo>
                  <a:cubicBezTo>
                    <a:pt x="8" y="39"/>
                    <a:pt x="20" y="46"/>
                    <a:pt x="36" y="4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9642" tIns="44821" rIns="89642" bIns="44821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91" name="Freeform 89"/>
            <p:cNvSpPr>
              <a:spLocks/>
            </p:cNvSpPr>
            <p:nvPr/>
          </p:nvSpPr>
          <p:spPr bwMode="auto">
            <a:xfrm>
              <a:off x="2832101" y="898526"/>
              <a:ext cx="31750" cy="9525"/>
            </a:xfrm>
            <a:custGeom>
              <a:avLst/>
              <a:gdLst>
                <a:gd name="T0" fmla="*/ 40 w 40"/>
                <a:gd name="T1" fmla="*/ 4 h 12"/>
                <a:gd name="T2" fmla="*/ 0 w 40"/>
                <a:gd name="T3" fmla="*/ 9 h 12"/>
                <a:gd name="T4" fmla="*/ 40 w 40"/>
                <a:gd name="T5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12">
                  <a:moveTo>
                    <a:pt x="40" y="4"/>
                  </a:moveTo>
                  <a:cubicBezTo>
                    <a:pt x="32" y="10"/>
                    <a:pt x="10" y="12"/>
                    <a:pt x="0" y="9"/>
                  </a:cubicBezTo>
                  <a:cubicBezTo>
                    <a:pt x="10" y="0"/>
                    <a:pt x="28" y="4"/>
                    <a:pt x="40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9642" tIns="44821" rIns="89642" bIns="44821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92" name="Freeform 90"/>
            <p:cNvSpPr>
              <a:spLocks/>
            </p:cNvSpPr>
            <p:nvPr/>
          </p:nvSpPr>
          <p:spPr bwMode="auto">
            <a:xfrm>
              <a:off x="2965451" y="1030288"/>
              <a:ext cx="49213" cy="6350"/>
            </a:xfrm>
            <a:custGeom>
              <a:avLst/>
              <a:gdLst>
                <a:gd name="T0" fmla="*/ 63 w 63"/>
                <a:gd name="T1" fmla="*/ 7 h 8"/>
                <a:gd name="T2" fmla="*/ 0 w 63"/>
                <a:gd name="T3" fmla="*/ 8 h 8"/>
                <a:gd name="T4" fmla="*/ 37 w 63"/>
                <a:gd name="T5" fmla="*/ 3 h 8"/>
                <a:gd name="T6" fmla="*/ 63 w 63"/>
                <a:gd name="T7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3" h="8">
                  <a:moveTo>
                    <a:pt x="63" y="7"/>
                  </a:moveTo>
                  <a:cubicBezTo>
                    <a:pt x="42" y="8"/>
                    <a:pt x="26" y="7"/>
                    <a:pt x="0" y="8"/>
                  </a:cubicBezTo>
                  <a:cubicBezTo>
                    <a:pt x="9" y="4"/>
                    <a:pt x="25" y="3"/>
                    <a:pt x="37" y="3"/>
                  </a:cubicBezTo>
                  <a:cubicBezTo>
                    <a:pt x="47" y="2"/>
                    <a:pt x="59" y="0"/>
                    <a:pt x="63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9642" tIns="44821" rIns="89642" bIns="44821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93" name="Freeform 91"/>
            <p:cNvSpPr>
              <a:spLocks/>
            </p:cNvSpPr>
            <p:nvPr/>
          </p:nvSpPr>
          <p:spPr bwMode="auto">
            <a:xfrm>
              <a:off x="2989263" y="1211263"/>
              <a:ext cx="34925" cy="9525"/>
            </a:xfrm>
            <a:custGeom>
              <a:avLst/>
              <a:gdLst>
                <a:gd name="T0" fmla="*/ 45 w 45"/>
                <a:gd name="T1" fmla="*/ 5 h 13"/>
                <a:gd name="T2" fmla="*/ 30 w 45"/>
                <a:gd name="T3" fmla="*/ 8 h 13"/>
                <a:gd name="T4" fmla="*/ 0 w 45"/>
                <a:gd name="T5" fmla="*/ 5 h 13"/>
                <a:gd name="T6" fmla="*/ 45 w 45"/>
                <a:gd name="T7" fmla="*/ 5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5" h="13">
                  <a:moveTo>
                    <a:pt x="45" y="5"/>
                  </a:moveTo>
                  <a:cubicBezTo>
                    <a:pt x="43" y="13"/>
                    <a:pt x="35" y="8"/>
                    <a:pt x="30" y="8"/>
                  </a:cubicBezTo>
                  <a:cubicBezTo>
                    <a:pt x="20" y="6"/>
                    <a:pt x="8" y="6"/>
                    <a:pt x="0" y="5"/>
                  </a:cubicBezTo>
                  <a:cubicBezTo>
                    <a:pt x="12" y="1"/>
                    <a:pt x="34" y="0"/>
                    <a:pt x="4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9642" tIns="44821" rIns="89642" bIns="44821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94" name="Freeform 92"/>
            <p:cNvSpPr>
              <a:spLocks/>
            </p:cNvSpPr>
            <p:nvPr/>
          </p:nvSpPr>
          <p:spPr bwMode="auto">
            <a:xfrm>
              <a:off x="2890838" y="1282701"/>
              <a:ext cx="38100" cy="12700"/>
            </a:xfrm>
            <a:custGeom>
              <a:avLst/>
              <a:gdLst>
                <a:gd name="T0" fmla="*/ 48 w 48"/>
                <a:gd name="T1" fmla="*/ 6 h 15"/>
                <a:gd name="T2" fmla="*/ 0 w 48"/>
                <a:gd name="T3" fmla="*/ 5 h 15"/>
                <a:gd name="T4" fmla="*/ 48 w 48"/>
                <a:gd name="T5" fmla="*/ 6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8" h="15">
                  <a:moveTo>
                    <a:pt x="48" y="6"/>
                  </a:moveTo>
                  <a:cubicBezTo>
                    <a:pt x="41" y="12"/>
                    <a:pt x="6" y="15"/>
                    <a:pt x="0" y="5"/>
                  </a:cubicBezTo>
                  <a:cubicBezTo>
                    <a:pt x="12" y="0"/>
                    <a:pt x="30" y="7"/>
                    <a:pt x="48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9642" tIns="44821" rIns="89642" bIns="44821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95" name="Freeform 93"/>
            <p:cNvSpPr>
              <a:spLocks noEditPoints="1"/>
            </p:cNvSpPr>
            <p:nvPr/>
          </p:nvSpPr>
          <p:spPr bwMode="auto">
            <a:xfrm>
              <a:off x="2289176" y="354013"/>
              <a:ext cx="1158875" cy="1101725"/>
            </a:xfrm>
            <a:custGeom>
              <a:avLst/>
              <a:gdLst>
                <a:gd name="T0" fmla="*/ 958 w 1489"/>
                <a:gd name="T1" fmla="*/ 442 h 1415"/>
                <a:gd name="T2" fmla="*/ 1231 w 1489"/>
                <a:gd name="T3" fmla="*/ 98 h 1415"/>
                <a:gd name="T4" fmla="*/ 1262 w 1489"/>
                <a:gd name="T5" fmla="*/ 259 h 1415"/>
                <a:gd name="T6" fmla="*/ 1270 w 1489"/>
                <a:gd name="T7" fmla="*/ 381 h 1415"/>
                <a:gd name="T8" fmla="*/ 1389 w 1489"/>
                <a:gd name="T9" fmla="*/ 1080 h 1415"/>
                <a:gd name="T10" fmla="*/ 306 w 1489"/>
                <a:gd name="T11" fmla="*/ 1375 h 1415"/>
                <a:gd name="T12" fmla="*/ 11 w 1489"/>
                <a:gd name="T13" fmla="*/ 730 h 1415"/>
                <a:gd name="T14" fmla="*/ 453 w 1489"/>
                <a:gd name="T15" fmla="*/ 504 h 1415"/>
                <a:gd name="T16" fmla="*/ 1222 w 1489"/>
                <a:gd name="T17" fmla="*/ 18 h 1415"/>
                <a:gd name="T18" fmla="*/ 1194 w 1489"/>
                <a:gd name="T19" fmla="*/ 210 h 1415"/>
                <a:gd name="T20" fmla="*/ 1380 w 1489"/>
                <a:gd name="T21" fmla="*/ 189 h 1415"/>
                <a:gd name="T22" fmla="*/ 412 w 1489"/>
                <a:gd name="T23" fmla="*/ 286 h 1415"/>
                <a:gd name="T24" fmla="*/ 1119 w 1489"/>
                <a:gd name="T25" fmla="*/ 241 h 1415"/>
                <a:gd name="T26" fmla="*/ 435 w 1489"/>
                <a:gd name="T27" fmla="*/ 266 h 1415"/>
                <a:gd name="T28" fmla="*/ 421 w 1489"/>
                <a:gd name="T29" fmla="*/ 278 h 1415"/>
                <a:gd name="T30" fmla="*/ 594 w 1489"/>
                <a:gd name="T31" fmla="*/ 606 h 1415"/>
                <a:gd name="T32" fmla="*/ 491 w 1489"/>
                <a:gd name="T33" fmla="*/ 324 h 1415"/>
                <a:gd name="T34" fmla="*/ 813 w 1489"/>
                <a:gd name="T35" fmla="*/ 392 h 1415"/>
                <a:gd name="T36" fmla="*/ 1057 w 1489"/>
                <a:gd name="T37" fmla="*/ 348 h 1415"/>
                <a:gd name="T38" fmla="*/ 463 w 1489"/>
                <a:gd name="T39" fmla="*/ 615 h 1415"/>
                <a:gd name="T40" fmla="*/ 1170 w 1489"/>
                <a:gd name="T41" fmla="*/ 450 h 1415"/>
                <a:gd name="T42" fmla="*/ 926 w 1489"/>
                <a:gd name="T43" fmla="*/ 567 h 1415"/>
                <a:gd name="T44" fmla="*/ 1031 w 1489"/>
                <a:gd name="T45" fmla="*/ 833 h 1415"/>
                <a:gd name="T46" fmla="*/ 1076 w 1489"/>
                <a:gd name="T47" fmla="*/ 1199 h 1415"/>
                <a:gd name="T48" fmla="*/ 1356 w 1489"/>
                <a:gd name="T49" fmla="*/ 669 h 1415"/>
                <a:gd name="T50" fmla="*/ 1012 w 1489"/>
                <a:gd name="T51" fmla="*/ 726 h 1415"/>
                <a:gd name="T52" fmla="*/ 993 w 1489"/>
                <a:gd name="T53" fmla="*/ 615 h 1415"/>
                <a:gd name="T54" fmla="*/ 905 w 1489"/>
                <a:gd name="T55" fmla="*/ 628 h 1415"/>
                <a:gd name="T56" fmla="*/ 950 w 1489"/>
                <a:gd name="T57" fmla="*/ 708 h 1415"/>
                <a:gd name="T58" fmla="*/ 723 w 1489"/>
                <a:gd name="T59" fmla="*/ 635 h 1415"/>
                <a:gd name="T60" fmla="*/ 272 w 1489"/>
                <a:gd name="T61" fmla="*/ 799 h 1415"/>
                <a:gd name="T62" fmla="*/ 180 w 1489"/>
                <a:gd name="T63" fmla="*/ 726 h 1415"/>
                <a:gd name="T64" fmla="*/ 997 w 1489"/>
                <a:gd name="T65" fmla="*/ 748 h 1415"/>
                <a:gd name="T66" fmla="*/ 536 w 1489"/>
                <a:gd name="T67" fmla="*/ 802 h 1415"/>
                <a:gd name="T68" fmla="*/ 539 w 1489"/>
                <a:gd name="T69" fmla="*/ 783 h 1415"/>
                <a:gd name="T70" fmla="*/ 1235 w 1489"/>
                <a:gd name="T71" fmla="*/ 1190 h 1415"/>
                <a:gd name="T72" fmla="*/ 341 w 1489"/>
                <a:gd name="T73" fmla="*/ 832 h 1415"/>
                <a:gd name="T74" fmla="*/ 501 w 1489"/>
                <a:gd name="T75" fmla="*/ 802 h 1415"/>
                <a:gd name="T76" fmla="*/ 581 w 1489"/>
                <a:gd name="T77" fmla="*/ 842 h 1415"/>
                <a:gd name="T78" fmla="*/ 580 w 1489"/>
                <a:gd name="T79" fmla="*/ 875 h 1415"/>
                <a:gd name="T80" fmla="*/ 944 w 1489"/>
                <a:gd name="T81" fmla="*/ 888 h 1415"/>
                <a:gd name="T82" fmla="*/ 473 w 1489"/>
                <a:gd name="T83" fmla="*/ 900 h 1415"/>
                <a:gd name="T84" fmla="*/ 1037 w 1489"/>
                <a:gd name="T85" fmla="*/ 920 h 1415"/>
                <a:gd name="T86" fmla="*/ 790 w 1489"/>
                <a:gd name="T87" fmla="*/ 967 h 1415"/>
                <a:gd name="T88" fmla="*/ 383 w 1489"/>
                <a:gd name="T89" fmla="*/ 1028 h 1415"/>
                <a:gd name="T90" fmla="*/ 575 w 1489"/>
                <a:gd name="T91" fmla="*/ 1046 h 1415"/>
                <a:gd name="T92" fmla="*/ 834 w 1489"/>
                <a:gd name="T93" fmla="*/ 1067 h 1415"/>
                <a:gd name="T94" fmla="*/ 981 w 1489"/>
                <a:gd name="T95" fmla="*/ 1066 h 1415"/>
                <a:gd name="T96" fmla="*/ 388 w 1489"/>
                <a:gd name="T97" fmla="*/ 1072 h 1415"/>
                <a:gd name="T98" fmla="*/ 1073 w 1489"/>
                <a:gd name="T99" fmla="*/ 1193 h 1415"/>
                <a:gd name="T100" fmla="*/ 725 w 1489"/>
                <a:gd name="T101" fmla="*/ 1124 h 1415"/>
                <a:gd name="T102" fmla="*/ 485 w 1489"/>
                <a:gd name="T103" fmla="*/ 1135 h 1415"/>
                <a:gd name="T104" fmla="*/ 665 w 1489"/>
                <a:gd name="T105" fmla="*/ 1153 h 1415"/>
                <a:gd name="T106" fmla="*/ 398 w 1489"/>
                <a:gd name="T107" fmla="*/ 1244 h 1415"/>
                <a:gd name="T108" fmla="*/ 888 w 1489"/>
                <a:gd name="T109" fmla="*/ 1250 h 1415"/>
                <a:gd name="T110" fmla="*/ 417 w 1489"/>
                <a:gd name="T111" fmla="*/ 1195 h 1415"/>
                <a:gd name="T112" fmla="*/ 381 w 1489"/>
                <a:gd name="T113" fmla="*/ 1205 h 1415"/>
                <a:gd name="T114" fmla="*/ 1111 w 1489"/>
                <a:gd name="T115" fmla="*/ 1216 h 1415"/>
                <a:gd name="T116" fmla="*/ 1097 w 1489"/>
                <a:gd name="T117" fmla="*/ 1259 h 1415"/>
                <a:gd name="T118" fmla="*/ 587 w 1489"/>
                <a:gd name="T119" fmla="*/ 1369 h 1415"/>
                <a:gd name="T120" fmla="*/ 1082 w 1489"/>
                <a:gd name="T121" fmla="*/ 1298 h 1415"/>
                <a:gd name="T122" fmla="*/ 513 w 1489"/>
                <a:gd name="T123" fmla="*/ 1387 h 1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489" h="1415">
                  <a:moveTo>
                    <a:pt x="637" y="608"/>
                  </a:moveTo>
                  <a:cubicBezTo>
                    <a:pt x="644" y="607"/>
                    <a:pt x="646" y="607"/>
                    <a:pt x="652" y="606"/>
                  </a:cubicBezTo>
                  <a:cubicBezTo>
                    <a:pt x="635" y="589"/>
                    <a:pt x="621" y="568"/>
                    <a:pt x="610" y="540"/>
                  </a:cubicBezTo>
                  <a:cubicBezTo>
                    <a:pt x="589" y="487"/>
                    <a:pt x="604" y="401"/>
                    <a:pt x="635" y="361"/>
                  </a:cubicBezTo>
                  <a:cubicBezTo>
                    <a:pt x="655" y="339"/>
                    <a:pt x="694" y="328"/>
                    <a:pt x="728" y="333"/>
                  </a:cubicBezTo>
                  <a:cubicBezTo>
                    <a:pt x="734" y="338"/>
                    <a:pt x="741" y="336"/>
                    <a:pt x="750" y="339"/>
                  </a:cubicBezTo>
                  <a:cubicBezTo>
                    <a:pt x="761" y="343"/>
                    <a:pt x="765" y="354"/>
                    <a:pt x="775" y="359"/>
                  </a:cubicBezTo>
                  <a:cubicBezTo>
                    <a:pt x="782" y="363"/>
                    <a:pt x="795" y="363"/>
                    <a:pt x="805" y="362"/>
                  </a:cubicBezTo>
                  <a:cubicBezTo>
                    <a:pt x="814" y="333"/>
                    <a:pt x="828" y="308"/>
                    <a:pt x="843" y="285"/>
                  </a:cubicBezTo>
                  <a:cubicBezTo>
                    <a:pt x="856" y="281"/>
                    <a:pt x="870" y="287"/>
                    <a:pt x="878" y="294"/>
                  </a:cubicBezTo>
                  <a:cubicBezTo>
                    <a:pt x="877" y="300"/>
                    <a:pt x="876" y="300"/>
                    <a:pt x="876" y="306"/>
                  </a:cubicBezTo>
                  <a:cubicBezTo>
                    <a:pt x="858" y="318"/>
                    <a:pt x="846" y="336"/>
                    <a:pt x="834" y="355"/>
                  </a:cubicBezTo>
                  <a:cubicBezTo>
                    <a:pt x="849" y="350"/>
                    <a:pt x="867" y="353"/>
                    <a:pt x="884" y="359"/>
                  </a:cubicBezTo>
                  <a:cubicBezTo>
                    <a:pt x="890" y="361"/>
                    <a:pt x="893" y="364"/>
                    <a:pt x="900" y="368"/>
                  </a:cubicBezTo>
                  <a:cubicBezTo>
                    <a:pt x="905" y="370"/>
                    <a:pt x="912" y="371"/>
                    <a:pt x="916" y="374"/>
                  </a:cubicBezTo>
                  <a:cubicBezTo>
                    <a:pt x="918" y="375"/>
                    <a:pt x="920" y="379"/>
                    <a:pt x="923" y="382"/>
                  </a:cubicBezTo>
                  <a:cubicBezTo>
                    <a:pt x="929" y="388"/>
                    <a:pt x="934" y="390"/>
                    <a:pt x="940" y="398"/>
                  </a:cubicBezTo>
                  <a:cubicBezTo>
                    <a:pt x="947" y="410"/>
                    <a:pt x="957" y="431"/>
                    <a:pt x="958" y="442"/>
                  </a:cubicBezTo>
                  <a:cubicBezTo>
                    <a:pt x="961" y="455"/>
                    <a:pt x="959" y="476"/>
                    <a:pt x="956" y="491"/>
                  </a:cubicBezTo>
                  <a:cubicBezTo>
                    <a:pt x="954" y="511"/>
                    <a:pt x="946" y="528"/>
                    <a:pt x="940" y="545"/>
                  </a:cubicBezTo>
                  <a:cubicBezTo>
                    <a:pt x="955" y="539"/>
                    <a:pt x="974" y="527"/>
                    <a:pt x="993" y="520"/>
                  </a:cubicBezTo>
                  <a:cubicBezTo>
                    <a:pt x="994" y="518"/>
                    <a:pt x="993" y="515"/>
                    <a:pt x="994" y="511"/>
                  </a:cubicBezTo>
                  <a:cubicBezTo>
                    <a:pt x="1005" y="491"/>
                    <a:pt x="1014" y="461"/>
                    <a:pt x="1022" y="439"/>
                  </a:cubicBezTo>
                  <a:cubicBezTo>
                    <a:pt x="1029" y="424"/>
                    <a:pt x="1038" y="405"/>
                    <a:pt x="1045" y="385"/>
                  </a:cubicBezTo>
                  <a:cubicBezTo>
                    <a:pt x="1046" y="380"/>
                    <a:pt x="1050" y="371"/>
                    <a:pt x="1050" y="368"/>
                  </a:cubicBezTo>
                  <a:cubicBezTo>
                    <a:pt x="1049" y="364"/>
                    <a:pt x="1041" y="353"/>
                    <a:pt x="1047" y="345"/>
                  </a:cubicBezTo>
                  <a:cubicBezTo>
                    <a:pt x="1052" y="341"/>
                    <a:pt x="1059" y="338"/>
                    <a:pt x="1066" y="336"/>
                  </a:cubicBezTo>
                  <a:cubicBezTo>
                    <a:pt x="1080" y="303"/>
                    <a:pt x="1092" y="272"/>
                    <a:pt x="1111" y="242"/>
                  </a:cubicBezTo>
                  <a:cubicBezTo>
                    <a:pt x="1108" y="235"/>
                    <a:pt x="1111" y="230"/>
                    <a:pt x="1115" y="225"/>
                  </a:cubicBezTo>
                  <a:cubicBezTo>
                    <a:pt x="1104" y="206"/>
                    <a:pt x="1097" y="184"/>
                    <a:pt x="1100" y="158"/>
                  </a:cubicBezTo>
                  <a:cubicBezTo>
                    <a:pt x="1107" y="99"/>
                    <a:pt x="1167" y="72"/>
                    <a:pt x="1201" y="39"/>
                  </a:cubicBezTo>
                  <a:cubicBezTo>
                    <a:pt x="1205" y="33"/>
                    <a:pt x="1208" y="26"/>
                    <a:pt x="1213" y="22"/>
                  </a:cubicBezTo>
                  <a:cubicBezTo>
                    <a:pt x="1216" y="16"/>
                    <a:pt x="1219" y="8"/>
                    <a:pt x="1221" y="1"/>
                  </a:cubicBezTo>
                  <a:cubicBezTo>
                    <a:pt x="1225" y="0"/>
                    <a:pt x="1226" y="1"/>
                    <a:pt x="1228" y="2"/>
                  </a:cubicBezTo>
                  <a:cubicBezTo>
                    <a:pt x="1227" y="11"/>
                    <a:pt x="1234" y="20"/>
                    <a:pt x="1236" y="30"/>
                  </a:cubicBezTo>
                  <a:cubicBezTo>
                    <a:pt x="1242" y="53"/>
                    <a:pt x="1232" y="77"/>
                    <a:pt x="1231" y="98"/>
                  </a:cubicBezTo>
                  <a:cubicBezTo>
                    <a:pt x="1227" y="102"/>
                    <a:pt x="1226" y="109"/>
                    <a:pt x="1221" y="113"/>
                  </a:cubicBezTo>
                  <a:cubicBezTo>
                    <a:pt x="1228" y="108"/>
                    <a:pt x="1240" y="100"/>
                    <a:pt x="1244" y="88"/>
                  </a:cubicBezTo>
                  <a:cubicBezTo>
                    <a:pt x="1248" y="78"/>
                    <a:pt x="1247" y="62"/>
                    <a:pt x="1259" y="74"/>
                  </a:cubicBezTo>
                  <a:cubicBezTo>
                    <a:pt x="1259" y="78"/>
                    <a:pt x="1257" y="80"/>
                    <a:pt x="1256" y="83"/>
                  </a:cubicBezTo>
                  <a:cubicBezTo>
                    <a:pt x="1255" y="151"/>
                    <a:pt x="1220" y="202"/>
                    <a:pt x="1178" y="240"/>
                  </a:cubicBezTo>
                  <a:cubicBezTo>
                    <a:pt x="1174" y="239"/>
                    <a:pt x="1173" y="242"/>
                    <a:pt x="1170" y="242"/>
                  </a:cubicBezTo>
                  <a:cubicBezTo>
                    <a:pt x="1168" y="244"/>
                    <a:pt x="1169" y="245"/>
                    <a:pt x="1169" y="250"/>
                  </a:cubicBezTo>
                  <a:cubicBezTo>
                    <a:pt x="1167" y="251"/>
                    <a:pt x="1165" y="253"/>
                    <a:pt x="1162" y="254"/>
                  </a:cubicBezTo>
                  <a:cubicBezTo>
                    <a:pt x="1150" y="283"/>
                    <a:pt x="1139" y="330"/>
                    <a:pt x="1129" y="359"/>
                  </a:cubicBezTo>
                  <a:cubicBezTo>
                    <a:pt x="1131" y="364"/>
                    <a:pt x="1135" y="369"/>
                    <a:pt x="1135" y="377"/>
                  </a:cubicBezTo>
                  <a:cubicBezTo>
                    <a:pt x="1131" y="382"/>
                    <a:pt x="1126" y="385"/>
                    <a:pt x="1118" y="387"/>
                  </a:cubicBezTo>
                  <a:cubicBezTo>
                    <a:pt x="1106" y="415"/>
                    <a:pt x="1094" y="447"/>
                    <a:pt x="1080" y="478"/>
                  </a:cubicBezTo>
                  <a:cubicBezTo>
                    <a:pt x="1106" y="471"/>
                    <a:pt x="1134" y="459"/>
                    <a:pt x="1163" y="452"/>
                  </a:cubicBezTo>
                  <a:cubicBezTo>
                    <a:pt x="1173" y="419"/>
                    <a:pt x="1193" y="388"/>
                    <a:pt x="1206" y="354"/>
                  </a:cubicBezTo>
                  <a:cubicBezTo>
                    <a:pt x="1206" y="349"/>
                    <a:pt x="1203" y="347"/>
                    <a:pt x="1202" y="343"/>
                  </a:cubicBezTo>
                  <a:cubicBezTo>
                    <a:pt x="1206" y="338"/>
                    <a:pt x="1208" y="331"/>
                    <a:pt x="1215" y="332"/>
                  </a:cubicBezTo>
                  <a:cubicBezTo>
                    <a:pt x="1233" y="311"/>
                    <a:pt x="1250" y="289"/>
                    <a:pt x="1264" y="264"/>
                  </a:cubicBezTo>
                  <a:cubicBezTo>
                    <a:pt x="1262" y="262"/>
                    <a:pt x="1262" y="261"/>
                    <a:pt x="1262" y="259"/>
                  </a:cubicBezTo>
                  <a:cubicBezTo>
                    <a:pt x="1264" y="252"/>
                    <a:pt x="1269" y="250"/>
                    <a:pt x="1273" y="246"/>
                  </a:cubicBezTo>
                  <a:cubicBezTo>
                    <a:pt x="1279" y="231"/>
                    <a:pt x="1283" y="210"/>
                    <a:pt x="1290" y="192"/>
                  </a:cubicBezTo>
                  <a:cubicBezTo>
                    <a:pt x="1298" y="171"/>
                    <a:pt x="1312" y="147"/>
                    <a:pt x="1325" y="129"/>
                  </a:cubicBezTo>
                  <a:cubicBezTo>
                    <a:pt x="1334" y="117"/>
                    <a:pt x="1342" y="97"/>
                    <a:pt x="1352" y="111"/>
                  </a:cubicBezTo>
                  <a:cubicBezTo>
                    <a:pt x="1353" y="115"/>
                    <a:pt x="1346" y="117"/>
                    <a:pt x="1348" y="120"/>
                  </a:cubicBezTo>
                  <a:cubicBezTo>
                    <a:pt x="1334" y="127"/>
                    <a:pt x="1330" y="144"/>
                    <a:pt x="1323" y="159"/>
                  </a:cubicBezTo>
                  <a:cubicBezTo>
                    <a:pt x="1332" y="149"/>
                    <a:pt x="1347" y="128"/>
                    <a:pt x="1351" y="117"/>
                  </a:cubicBezTo>
                  <a:cubicBezTo>
                    <a:pt x="1357" y="112"/>
                    <a:pt x="1363" y="118"/>
                    <a:pt x="1368" y="120"/>
                  </a:cubicBezTo>
                  <a:cubicBezTo>
                    <a:pt x="1371" y="121"/>
                    <a:pt x="1375" y="120"/>
                    <a:pt x="1378" y="121"/>
                  </a:cubicBezTo>
                  <a:cubicBezTo>
                    <a:pt x="1380" y="122"/>
                    <a:pt x="1382" y="125"/>
                    <a:pt x="1386" y="127"/>
                  </a:cubicBezTo>
                  <a:cubicBezTo>
                    <a:pt x="1395" y="132"/>
                    <a:pt x="1402" y="133"/>
                    <a:pt x="1406" y="145"/>
                  </a:cubicBezTo>
                  <a:cubicBezTo>
                    <a:pt x="1394" y="163"/>
                    <a:pt x="1387" y="191"/>
                    <a:pt x="1375" y="211"/>
                  </a:cubicBezTo>
                  <a:cubicBezTo>
                    <a:pt x="1366" y="226"/>
                    <a:pt x="1357" y="241"/>
                    <a:pt x="1342" y="251"/>
                  </a:cubicBezTo>
                  <a:cubicBezTo>
                    <a:pt x="1338" y="257"/>
                    <a:pt x="1336" y="265"/>
                    <a:pt x="1328" y="268"/>
                  </a:cubicBezTo>
                  <a:cubicBezTo>
                    <a:pt x="1327" y="271"/>
                    <a:pt x="1332" y="271"/>
                    <a:pt x="1329" y="276"/>
                  </a:cubicBezTo>
                  <a:cubicBezTo>
                    <a:pt x="1325" y="279"/>
                    <a:pt x="1322" y="282"/>
                    <a:pt x="1317" y="281"/>
                  </a:cubicBezTo>
                  <a:cubicBezTo>
                    <a:pt x="1304" y="305"/>
                    <a:pt x="1295" y="336"/>
                    <a:pt x="1284" y="358"/>
                  </a:cubicBezTo>
                  <a:cubicBezTo>
                    <a:pt x="1290" y="368"/>
                    <a:pt x="1283" y="380"/>
                    <a:pt x="1270" y="381"/>
                  </a:cubicBezTo>
                  <a:cubicBezTo>
                    <a:pt x="1256" y="401"/>
                    <a:pt x="1244" y="423"/>
                    <a:pt x="1228" y="441"/>
                  </a:cubicBezTo>
                  <a:cubicBezTo>
                    <a:pt x="1274" y="438"/>
                    <a:pt x="1315" y="444"/>
                    <a:pt x="1358" y="455"/>
                  </a:cubicBezTo>
                  <a:cubicBezTo>
                    <a:pt x="1368" y="460"/>
                    <a:pt x="1378" y="468"/>
                    <a:pt x="1389" y="473"/>
                  </a:cubicBezTo>
                  <a:cubicBezTo>
                    <a:pt x="1392" y="474"/>
                    <a:pt x="1395" y="474"/>
                    <a:pt x="1398" y="476"/>
                  </a:cubicBezTo>
                  <a:cubicBezTo>
                    <a:pt x="1406" y="482"/>
                    <a:pt x="1417" y="496"/>
                    <a:pt x="1425" y="509"/>
                  </a:cubicBezTo>
                  <a:cubicBezTo>
                    <a:pt x="1432" y="520"/>
                    <a:pt x="1435" y="533"/>
                    <a:pt x="1438" y="544"/>
                  </a:cubicBezTo>
                  <a:cubicBezTo>
                    <a:pt x="1431" y="600"/>
                    <a:pt x="1391" y="633"/>
                    <a:pt x="1378" y="682"/>
                  </a:cubicBezTo>
                  <a:cubicBezTo>
                    <a:pt x="1374" y="684"/>
                    <a:pt x="1374" y="691"/>
                    <a:pt x="1370" y="693"/>
                  </a:cubicBezTo>
                  <a:cubicBezTo>
                    <a:pt x="1368" y="707"/>
                    <a:pt x="1362" y="718"/>
                    <a:pt x="1358" y="732"/>
                  </a:cubicBezTo>
                  <a:cubicBezTo>
                    <a:pt x="1358" y="746"/>
                    <a:pt x="1358" y="751"/>
                    <a:pt x="1362" y="764"/>
                  </a:cubicBezTo>
                  <a:cubicBezTo>
                    <a:pt x="1376" y="764"/>
                    <a:pt x="1388" y="767"/>
                    <a:pt x="1400" y="762"/>
                  </a:cubicBezTo>
                  <a:cubicBezTo>
                    <a:pt x="1408" y="765"/>
                    <a:pt x="1419" y="767"/>
                    <a:pt x="1427" y="766"/>
                  </a:cubicBezTo>
                  <a:cubicBezTo>
                    <a:pt x="1443" y="775"/>
                    <a:pt x="1468" y="782"/>
                    <a:pt x="1475" y="800"/>
                  </a:cubicBezTo>
                  <a:cubicBezTo>
                    <a:pt x="1476" y="803"/>
                    <a:pt x="1477" y="804"/>
                    <a:pt x="1474" y="805"/>
                  </a:cubicBezTo>
                  <a:cubicBezTo>
                    <a:pt x="1475" y="806"/>
                    <a:pt x="1477" y="805"/>
                    <a:pt x="1478" y="808"/>
                  </a:cubicBezTo>
                  <a:cubicBezTo>
                    <a:pt x="1489" y="858"/>
                    <a:pt x="1477" y="908"/>
                    <a:pt x="1464" y="952"/>
                  </a:cubicBezTo>
                  <a:cubicBezTo>
                    <a:pt x="1453" y="977"/>
                    <a:pt x="1438" y="999"/>
                    <a:pt x="1429" y="1026"/>
                  </a:cubicBezTo>
                  <a:cubicBezTo>
                    <a:pt x="1413" y="1042"/>
                    <a:pt x="1400" y="1060"/>
                    <a:pt x="1389" y="1080"/>
                  </a:cubicBezTo>
                  <a:cubicBezTo>
                    <a:pt x="1381" y="1088"/>
                    <a:pt x="1373" y="1095"/>
                    <a:pt x="1368" y="1107"/>
                  </a:cubicBezTo>
                  <a:cubicBezTo>
                    <a:pt x="1367" y="1108"/>
                    <a:pt x="1365" y="1108"/>
                    <a:pt x="1363" y="1108"/>
                  </a:cubicBezTo>
                  <a:cubicBezTo>
                    <a:pt x="1350" y="1128"/>
                    <a:pt x="1330" y="1141"/>
                    <a:pt x="1316" y="1159"/>
                  </a:cubicBezTo>
                  <a:cubicBezTo>
                    <a:pt x="1312" y="1160"/>
                    <a:pt x="1311" y="1163"/>
                    <a:pt x="1308" y="1163"/>
                  </a:cubicBezTo>
                  <a:cubicBezTo>
                    <a:pt x="1276" y="1196"/>
                    <a:pt x="1235" y="1220"/>
                    <a:pt x="1189" y="1238"/>
                  </a:cubicBezTo>
                  <a:cubicBezTo>
                    <a:pt x="1193" y="1243"/>
                    <a:pt x="1197" y="1248"/>
                    <a:pt x="1203" y="1252"/>
                  </a:cubicBezTo>
                  <a:cubicBezTo>
                    <a:pt x="1212" y="1261"/>
                    <a:pt x="1213" y="1281"/>
                    <a:pt x="1216" y="1292"/>
                  </a:cubicBezTo>
                  <a:cubicBezTo>
                    <a:pt x="1215" y="1295"/>
                    <a:pt x="1214" y="1299"/>
                    <a:pt x="1214" y="1304"/>
                  </a:cubicBezTo>
                  <a:cubicBezTo>
                    <a:pt x="1206" y="1321"/>
                    <a:pt x="1195" y="1331"/>
                    <a:pt x="1179" y="1343"/>
                  </a:cubicBezTo>
                  <a:cubicBezTo>
                    <a:pt x="1144" y="1367"/>
                    <a:pt x="1096" y="1376"/>
                    <a:pt x="1041" y="1378"/>
                  </a:cubicBezTo>
                  <a:cubicBezTo>
                    <a:pt x="995" y="1378"/>
                    <a:pt x="944" y="1382"/>
                    <a:pt x="903" y="1366"/>
                  </a:cubicBezTo>
                  <a:cubicBezTo>
                    <a:pt x="890" y="1365"/>
                    <a:pt x="874" y="1360"/>
                    <a:pt x="860" y="1357"/>
                  </a:cubicBezTo>
                  <a:cubicBezTo>
                    <a:pt x="853" y="1355"/>
                    <a:pt x="845" y="1356"/>
                    <a:pt x="839" y="1351"/>
                  </a:cubicBezTo>
                  <a:cubicBezTo>
                    <a:pt x="827" y="1354"/>
                    <a:pt x="808" y="1350"/>
                    <a:pt x="797" y="1349"/>
                  </a:cubicBezTo>
                  <a:cubicBezTo>
                    <a:pt x="792" y="1351"/>
                    <a:pt x="788" y="1353"/>
                    <a:pt x="786" y="1358"/>
                  </a:cubicBezTo>
                  <a:cubicBezTo>
                    <a:pt x="737" y="1379"/>
                    <a:pt x="682" y="1399"/>
                    <a:pt x="622" y="1406"/>
                  </a:cubicBezTo>
                  <a:cubicBezTo>
                    <a:pt x="599" y="1409"/>
                    <a:pt x="574" y="1415"/>
                    <a:pt x="549" y="1413"/>
                  </a:cubicBezTo>
                  <a:cubicBezTo>
                    <a:pt x="463" y="1406"/>
                    <a:pt x="378" y="1414"/>
                    <a:pt x="306" y="1375"/>
                  </a:cubicBezTo>
                  <a:cubicBezTo>
                    <a:pt x="303" y="1373"/>
                    <a:pt x="303" y="1375"/>
                    <a:pt x="299" y="1375"/>
                  </a:cubicBezTo>
                  <a:cubicBezTo>
                    <a:pt x="287" y="1369"/>
                    <a:pt x="279" y="1360"/>
                    <a:pt x="269" y="1353"/>
                  </a:cubicBezTo>
                  <a:cubicBezTo>
                    <a:pt x="269" y="1350"/>
                    <a:pt x="270" y="1349"/>
                    <a:pt x="271" y="1347"/>
                  </a:cubicBezTo>
                  <a:cubicBezTo>
                    <a:pt x="263" y="1331"/>
                    <a:pt x="268" y="1312"/>
                    <a:pt x="263" y="1296"/>
                  </a:cubicBezTo>
                  <a:cubicBezTo>
                    <a:pt x="265" y="1290"/>
                    <a:pt x="267" y="1282"/>
                    <a:pt x="265" y="1274"/>
                  </a:cubicBezTo>
                  <a:cubicBezTo>
                    <a:pt x="271" y="1265"/>
                    <a:pt x="273" y="1253"/>
                    <a:pt x="280" y="1246"/>
                  </a:cubicBezTo>
                  <a:cubicBezTo>
                    <a:pt x="276" y="1239"/>
                    <a:pt x="267" y="1238"/>
                    <a:pt x="264" y="1231"/>
                  </a:cubicBezTo>
                  <a:cubicBezTo>
                    <a:pt x="275" y="1209"/>
                    <a:pt x="295" y="1196"/>
                    <a:pt x="310" y="1177"/>
                  </a:cubicBezTo>
                  <a:cubicBezTo>
                    <a:pt x="308" y="1171"/>
                    <a:pt x="305" y="1168"/>
                    <a:pt x="299" y="1166"/>
                  </a:cubicBezTo>
                  <a:cubicBezTo>
                    <a:pt x="277" y="1144"/>
                    <a:pt x="266" y="1106"/>
                    <a:pt x="251" y="1080"/>
                  </a:cubicBezTo>
                  <a:cubicBezTo>
                    <a:pt x="249" y="1052"/>
                    <a:pt x="238" y="1025"/>
                    <a:pt x="240" y="992"/>
                  </a:cubicBezTo>
                  <a:cubicBezTo>
                    <a:pt x="242" y="974"/>
                    <a:pt x="249" y="955"/>
                    <a:pt x="255" y="937"/>
                  </a:cubicBezTo>
                  <a:cubicBezTo>
                    <a:pt x="243" y="929"/>
                    <a:pt x="235" y="917"/>
                    <a:pt x="222" y="910"/>
                  </a:cubicBezTo>
                  <a:cubicBezTo>
                    <a:pt x="222" y="907"/>
                    <a:pt x="220" y="906"/>
                    <a:pt x="219" y="903"/>
                  </a:cubicBezTo>
                  <a:cubicBezTo>
                    <a:pt x="181" y="870"/>
                    <a:pt x="143" y="836"/>
                    <a:pt x="101" y="806"/>
                  </a:cubicBezTo>
                  <a:cubicBezTo>
                    <a:pt x="100" y="804"/>
                    <a:pt x="97" y="802"/>
                    <a:pt x="96" y="798"/>
                  </a:cubicBezTo>
                  <a:cubicBezTo>
                    <a:pt x="90" y="797"/>
                    <a:pt x="89" y="792"/>
                    <a:pt x="83" y="790"/>
                  </a:cubicBezTo>
                  <a:cubicBezTo>
                    <a:pt x="62" y="766"/>
                    <a:pt x="34" y="751"/>
                    <a:pt x="11" y="730"/>
                  </a:cubicBezTo>
                  <a:cubicBezTo>
                    <a:pt x="7" y="729"/>
                    <a:pt x="3" y="731"/>
                    <a:pt x="0" y="727"/>
                  </a:cubicBezTo>
                  <a:cubicBezTo>
                    <a:pt x="5" y="710"/>
                    <a:pt x="4" y="700"/>
                    <a:pt x="8" y="685"/>
                  </a:cubicBezTo>
                  <a:cubicBezTo>
                    <a:pt x="13" y="682"/>
                    <a:pt x="23" y="680"/>
                    <a:pt x="28" y="674"/>
                  </a:cubicBezTo>
                  <a:cubicBezTo>
                    <a:pt x="41" y="670"/>
                    <a:pt x="54" y="666"/>
                    <a:pt x="66" y="660"/>
                  </a:cubicBezTo>
                  <a:cubicBezTo>
                    <a:pt x="74" y="656"/>
                    <a:pt x="80" y="649"/>
                    <a:pt x="89" y="645"/>
                  </a:cubicBezTo>
                  <a:cubicBezTo>
                    <a:pt x="91" y="646"/>
                    <a:pt x="91" y="648"/>
                    <a:pt x="90" y="650"/>
                  </a:cubicBezTo>
                  <a:cubicBezTo>
                    <a:pt x="94" y="649"/>
                    <a:pt x="96" y="654"/>
                    <a:pt x="97" y="651"/>
                  </a:cubicBezTo>
                  <a:cubicBezTo>
                    <a:pt x="128" y="679"/>
                    <a:pt x="164" y="702"/>
                    <a:pt x="194" y="730"/>
                  </a:cubicBezTo>
                  <a:cubicBezTo>
                    <a:pt x="221" y="745"/>
                    <a:pt x="240" y="770"/>
                    <a:pt x="268" y="785"/>
                  </a:cubicBezTo>
                  <a:cubicBezTo>
                    <a:pt x="284" y="805"/>
                    <a:pt x="304" y="820"/>
                    <a:pt x="324" y="836"/>
                  </a:cubicBezTo>
                  <a:cubicBezTo>
                    <a:pt x="332" y="828"/>
                    <a:pt x="343" y="823"/>
                    <a:pt x="352" y="816"/>
                  </a:cubicBezTo>
                  <a:cubicBezTo>
                    <a:pt x="340" y="767"/>
                    <a:pt x="335" y="697"/>
                    <a:pt x="321" y="650"/>
                  </a:cubicBezTo>
                  <a:cubicBezTo>
                    <a:pt x="314" y="590"/>
                    <a:pt x="302" y="526"/>
                    <a:pt x="288" y="464"/>
                  </a:cubicBezTo>
                  <a:cubicBezTo>
                    <a:pt x="285" y="451"/>
                    <a:pt x="283" y="434"/>
                    <a:pt x="281" y="419"/>
                  </a:cubicBezTo>
                  <a:cubicBezTo>
                    <a:pt x="278" y="397"/>
                    <a:pt x="270" y="376"/>
                    <a:pt x="270" y="352"/>
                  </a:cubicBezTo>
                  <a:cubicBezTo>
                    <a:pt x="277" y="348"/>
                    <a:pt x="278" y="343"/>
                    <a:pt x="286" y="344"/>
                  </a:cubicBezTo>
                  <a:cubicBezTo>
                    <a:pt x="295" y="345"/>
                    <a:pt x="299" y="358"/>
                    <a:pt x="305" y="363"/>
                  </a:cubicBezTo>
                  <a:cubicBezTo>
                    <a:pt x="356" y="407"/>
                    <a:pt x="403" y="457"/>
                    <a:pt x="453" y="504"/>
                  </a:cubicBezTo>
                  <a:cubicBezTo>
                    <a:pt x="477" y="520"/>
                    <a:pt x="494" y="545"/>
                    <a:pt x="518" y="562"/>
                  </a:cubicBezTo>
                  <a:cubicBezTo>
                    <a:pt x="499" y="522"/>
                    <a:pt x="478" y="484"/>
                    <a:pt x="460" y="442"/>
                  </a:cubicBezTo>
                  <a:cubicBezTo>
                    <a:pt x="441" y="413"/>
                    <a:pt x="424" y="382"/>
                    <a:pt x="408" y="349"/>
                  </a:cubicBezTo>
                  <a:cubicBezTo>
                    <a:pt x="408" y="338"/>
                    <a:pt x="404" y="320"/>
                    <a:pt x="401" y="305"/>
                  </a:cubicBezTo>
                  <a:cubicBezTo>
                    <a:pt x="397" y="286"/>
                    <a:pt x="394" y="268"/>
                    <a:pt x="391" y="246"/>
                  </a:cubicBezTo>
                  <a:cubicBezTo>
                    <a:pt x="390" y="238"/>
                    <a:pt x="387" y="226"/>
                    <a:pt x="395" y="221"/>
                  </a:cubicBezTo>
                  <a:cubicBezTo>
                    <a:pt x="412" y="231"/>
                    <a:pt x="426" y="246"/>
                    <a:pt x="442" y="259"/>
                  </a:cubicBezTo>
                  <a:cubicBezTo>
                    <a:pt x="450" y="265"/>
                    <a:pt x="458" y="271"/>
                    <a:pt x="465" y="277"/>
                  </a:cubicBezTo>
                  <a:cubicBezTo>
                    <a:pt x="476" y="287"/>
                    <a:pt x="484" y="297"/>
                    <a:pt x="495" y="303"/>
                  </a:cubicBezTo>
                  <a:cubicBezTo>
                    <a:pt x="504" y="334"/>
                    <a:pt x="523" y="361"/>
                    <a:pt x="537" y="391"/>
                  </a:cubicBezTo>
                  <a:cubicBezTo>
                    <a:pt x="553" y="426"/>
                    <a:pt x="569" y="461"/>
                    <a:pt x="587" y="496"/>
                  </a:cubicBezTo>
                  <a:cubicBezTo>
                    <a:pt x="593" y="512"/>
                    <a:pt x="599" y="529"/>
                    <a:pt x="606" y="540"/>
                  </a:cubicBezTo>
                  <a:cubicBezTo>
                    <a:pt x="607" y="556"/>
                    <a:pt x="621" y="564"/>
                    <a:pt x="620" y="578"/>
                  </a:cubicBezTo>
                  <a:cubicBezTo>
                    <a:pt x="623" y="576"/>
                    <a:pt x="621" y="581"/>
                    <a:pt x="625" y="582"/>
                  </a:cubicBezTo>
                  <a:cubicBezTo>
                    <a:pt x="623" y="588"/>
                    <a:pt x="636" y="596"/>
                    <a:pt x="637" y="608"/>
                  </a:cubicBezTo>
                  <a:close/>
                  <a:moveTo>
                    <a:pt x="1218" y="27"/>
                  </a:moveTo>
                  <a:cubicBezTo>
                    <a:pt x="1221" y="26"/>
                    <a:pt x="1220" y="28"/>
                    <a:pt x="1222" y="28"/>
                  </a:cubicBezTo>
                  <a:cubicBezTo>
                    <a:pt x="1221" y="24"/>
                    <a:pt x="1225" y="20"/>
                    <a:pt x="1222" y="18"/>
                  </a:cubicBezTo>
                  <a:cubicBezTo>
                    <a:pt x="1222" y="22"/>
                    <a:pt x="1220" y="23"/>
                    <a:pt x="1218" y="27"/>
                  </a:cubicBezTo>
                  <a:close/>
                  <a:moveTo>
                    <a:pt x="1176" y="102"/>
                  </a:moveTo>
                  <a:cubicBezTo>
                    <a:pt x="1185" y="76"/>
                    <a:pt x="1211" y="66"/>
                    <a:pt x="1215" y="34"/>
                  </a:cubicBezTo>
                  <a:cubicBezTo>
                    <a:pt x="1208" y="36"/>
                    <a:pt x="1206" y="46"/>
                    <a:pt x="1200" y="51"/>
                  </a:cubicBezTo>
                  <a:cubicBezTo>
                    <a:pt x="1195" y="56"/>
                    <a:pt x="1188" y="58"/>
                    <a:pt x="1183" y="62"/>
                  </a:cubicBezTo>
                  <a:cubicBezTo>
                    <a:pt x="1177" y="66"/>
                    <a:pt x="1172" y="72"/>
                    <a:pt x="1166" y="77"/>
                  </a:cubicBezTo>
                  <a:cubicBezTo>
                    <a:pt x="1159" y="83"/>
                    <a:pt x="1151" y="87"/>
                    <a:pt x="1145" y="93"/>
                  </a:cubicBezTo>
                  <a:cubicBezTo>
                    <a:pt x="1141" y="97"/>
                    <a:pt x="1138" y="104"/>
                    <a:pt x="1134" y="109"/>
                  </a:cubicBezTo>
                  <a:cubicBezTo>
                    <a:pt x="1133" y="111"/>
                    <a:pt x="1129" y="111"/>
                    <a:pt x="1128" y="113"/>
                  </a:cubicBezTo>
                  <a:cubicBezTo>
                    <a:pt x="1106" y="139"/>
                    <a:pt x="1100" y="193"/>
                    <a:pt x="1123" y="222"/>
                  </a:cubicBezTo>
                  <a:cubicBezTo>
                    <a:pt x="1122" y="199"/>
                    <a:pt x="1120" y="172"/>
                    <a:pt x="1133" y="162"/>
                  </a:cubicBezTo>
                  <a:cubicBezTo>
                    <a:pt x="1128" y="184"/>
                    <a:pt x="1127" y="210"/>
                    <a:pt x="1133" y="227"/>
                  </a:cubicBezTo>
                  <a:cubicBezTo>
                    <a:pt x="1156" y="234"/>
                    <a:pt x="1153" y="199"/>
                    <a:pt x="1165" y="189"/>
                  </a:cubicBezTo>
                  <a:cubicBezTo>
                    <a:pt x="1164" y="208"/>
                    <a:pt x="1155" y="225"/>
                    <a:pt x="1149" y="235"/>
                  </a:cubicBezTo>
                  <a:cubicBezTo>
                    <a:pt x="1162" y="224"/>
                    <a:pt x="1178" y="216"/>
                    <a:pt x="1185" y="200"/>
                  </a:cubicBezTo>
                  <a:cubicBezTo>
                    <a:pt x="1188" y="191"/>
                    <a:pt x="1186" y="180"/>
                    <a:pt x="1195" y="173"/>
                  </a:cubicBezTo>
                  <a:cubicBezTo>
                    <a:pt x="1193" y="201"/>
                    <a:pt x="1180" y="219"/>
                    <a:pt x="1165" y="233"/>
                  </a:cubicBezTo>
                  <a:cubicBezTo>
                    <a:pt x="1181" y="230"/>
                    <a:pt x="1184" y="220"/>
                    <a:pt x="1194" y="210"/>
                  </a:cubicBezTo>
                  <a:cubicBezTo>
                    <a:pt x="1205" y="197"/>
                    <a:pt x="1218" y="188"/>
                    <a:pt x="1223" y="171"/>
                  </a:cubicBezTo>
                  <a:cubicBezTo>
                    <a:pt x="1237" y="155"/>
                    <a:pt x="1239" y="132"/>
                    <a:pt x="1247" y="111"/>
                  </a:cubicBezTo>
                  <a:cubicBezTo>
                    <a:pt x="1248" y="107"/>
                    <a:pt x="1243" y="110"/>
                    <a:pt x="1244" y="106"/>
                  </a:cubicBezTo>
                  <a:cubicBezTo>
                    <a:pt x="1245" y="104"/>
                    <a:pt x="1248" y="105"/>
                    <a:pt x="1247" y="101"/>
                  </a:cubicBezTo>
                  <a:cubicBezTo>
                    <a:pt x="1237" y="105"/>
                    <a:pt x="1230" y="122"/>
                    <a:pt x="1213" y="124"/>
                  </a:cubicBezTo>
                  <a:cubicBezTo>
                    <a:pt x="1213" y="112"/>
                    <a:pt x="1222" y="103"/>
                    <a:pt x="1225" y="91"/>
                  </a:cubicBezTo>
                  <a:cubicBezTo>
                    <a:pt x="1228" y="82"/>
                    <a:pt x="1229" y="71"/>
                    <a:pt x="1227" y="60"/>
                  </a:cubicBezTo>
                  <a:cubicBezTo>
                    <a:pt x="1230" y="60"/>
                    <a:pt x="1226" y="58"/>
                    <a:pt x="1230" y="55"/>
                  </a:cubicBezTo>
                  <a:cubicBezTo>
                    <a:pt x="1228" y="46"/>
                    <a:pt x="1232" y="39"/>
                    <a:pt x="1228" y="31"/>
                  </a:cubicBezTo>
                  <a:cubicBezTo>
                    <a:pt x="1221" y="57"/>
                    <a:pt x="1215" y="85"/>
                    <a:pt x="1196" y="100"/>
                  </a:cubicBezTo>
                  <a:cubicBezTo>
                    <a:pt x="1192" y="108"/>
                    <a:pt x="1185" y="118"/>
                    <a:pt x="1176" y="118"/>
                  </a:cubicBezTo>
                  <a:cubicBezTo>
                    <a:pt x="1190" y="99"/>
                    <a:pt x="1211" y="81"/>
                    <a:pt x="1215" y="54"/>
                  </a:cubicBezTo>
                  <a:cubicBezTo>
                    <a:pt x="1203" y="71"/>
                    <a:pt x="1192" y="89"/>
                    <a:pt x="1176" y="102"/>
                  </a:cubicBezTo>
                  <a:close/>
                  <a:moveTo>
                    <a:pt x="1315" y="160"/>
                  </a:moveTo>
                  <a:cubicBezTo>
                    <a:pt x="1300" y="187"/>
                    <a:pt x="1286" y="225"/>
                    <a:pt x="1283" y="251"/>
                  </a:cubicBezTo>
                  <a:cubicBezTo>
                    <a:pt x="1294" y="257"/>
                    <a:pt x="1304" y="263"/>
                    <a:pt x="1319" y="264"/>
                  </a:cubicBezTo>
                  <a:cubicBezTo>
                    <a:pt x="1321" y="260"/>
                    <a:pt x="1325" y="258"/>
                    <a:pt x="1326" y="254"/>
                  </a:cubicBezTo>
                  <a:cubicBezTo>
                    <a:pt x="1351" y="238"/>
                    <a:pt x="1364" y="213"/>
                    <a:pt x="1380" y="189"/>
                  </a:cubicBezTo>
                  <a:cubicBezTo>
                    <a:pt x="1380" y="179"/>
                    <a:pt x="1388" y="169"/>
                    <a:pt x="1391" y="160"/>
                  </a:cubicBezTo>
                  <a:cubicBezTo>
                    <a:pt x="1393" y="155"/>
                    <a:pt x="1396" y="146"/>
                    <a:pt x="1390" y="142"/>
                  </a:cubicBezTo>
                  <a:cubicBezTo>
                    <a:pt x="1382" y="172"/>
                    <a:pt x="1365" y="198"/>
                    <a:pt x="1347" y="219"/>
                  </a:cubicBezTo>
                  <a:cubicBezTo>
                    <a:pt x="1342" y="226"/>
                    <a:pt x="1336" y="237"/>
                    <a:pt x="1326" y="237"/>
                  </a:cubicBezTo>
                  <a:cubicBezTo>
                    <a:pt x="1342" y="214"/>
                    <a:pt x="1364" y="192"/>
                    <a:pt x="1376" y="164"/>
                  </a:cubicBezTo>
                  <a:cubicBezTo>
                    <a:pt x="1380" y="156"/>
                    <a:pt x="1387" y="142"/>
                    <a:pt x="1379" y="134"/>
                  </a:cubicBezTo>
                  <a:cubicBezTo>
                    <a:pt x="1370" y="137"/>
                    <a:pt x="1368" y="150"/>
                    <a:pt x="1363" y="160"/>
                  </a:cubicBezTo>
                  <a:cubicBezTo>
                    <a:pt x="1358" y="171"/>
                    <a:pt x="1355" y="184"/>
                    <a:pt x="1347" y="188"/>
                  </a:cubicBezTo>
                  <a:cubicBezTo>
                    <a:pt x="1349" y="169"/>
                    <a:pt x="1362" y="154"/>
                    <a:pt x="1365" y="138"/>
                  </a:cubicBezTo>
                  <a:cubicBezTo>
                    <a:pt x="1360" y="145"/>
                    <a:pt x="1356" y="152"/>
                    <a:pt x="1351" y="159"/>
                  </a:cubicBezTo>
                  <a:cubicBezTo>
                    <a:pt x="1347" y="167"/>
                    <a:pt x="1344" y="176"/>
                    <a:pt x="1336" y="181"/>
                  </a:cubicBezTo>
                  <a:cubicBezTo>
                    <a:pt x="1336" y="158"/>
                    <a:pt x="1357" y="148"/>
                    <a:pt x="1362" y="127"/>
                  </a:cubicBezTo>
                  <a:cubicBezTo>
                    <a:pt x="1353" y="122"/>
                    <a:pt x="1350" y="134"/>
                    <a:pt x="1346" y="139"/>
                  </a:cubicBezTo>
                  <a:cubicBezTo>
                    <a:pt x="1338" y="150"/>
                    <a:pt x="1329" y="161"/>
                    <a:pt x="1323" y="175"/>
                  </a:cubicBezTo>
                  <a:cubicBezTo>
                    <a:pt x="1321" y="181"/>
                    <a:pt x="1321" y="193"/>
                    <a:pt x="1312" y="193"/>
                  </a:cubicBezTo>
                  <a:cubicBezTo>
                    <a:pt x="1304" y="187"/>
                    <a:pt x="1315" y="165"/>
                    <a:pt x="1315" y="160"/>
                  </a:cubicBezTo>
                  <a:close/>
                  <a:moveTo>
                    <a:pt x="404" y="283"/>
                  </a:moveTo>
                  <a:cubicBezTo>
                    <a:pt x="406" y="284"/>
                    <a:pt x="409" y="284"/>
                    <a:pt x="412" y="286"/>
                  </a:cubicBezTo>
                  <a:cubicBezTo>
                    <a:pt x="413" y="281"/>
                    <a:pt x="412" y="277"/>
                    <a:pt x="411" y="272"/>
                  </a:cubicBezTo>
                  <a:cubicBezTo>
                    <a:pt x="415" y="264"/>
                    <a:pt x="423" y="267"/>
                    <a:pt x="428" y="272"/>
                  </a:cubicBezTo>
                  <a:cubicBezTo>
                    <a:pt x="426" y="265"/>
                    <a:pt x="423" y="260"/>
                    <a:pt x="424" y="252"/>
                  </a:cubicBezTo>
                  <a:cubicBezTo>
                    <a:pt x="414" y="247"/>
                    <a:pt x="409" y="237"/>
                    <a:pt x="399" y="233"/>
                  </a:cubicBezTo>
                  <a:cubicBezTo>
                    <a:pt x="398" y="252"/>
                    <a:pt x="403" y="266"/>
                    <a:pt x="404" y="283"/>
                  </a:cubicBezTo>
                  <a:close/>
                  <a:moveTo>
                    <a:pt x="1151" y="245"/>
                  </a:moveTo>
                  <a:cubicBezTo>
                    <a:pt x="1143" y="243"/>
                    <a:pt x="1134" y="234"/>
                    <a:pt x="1128" y="237"/>
                  </a:cubicBezTo>
                  <a:cubicBezTo>
                    <a:pt x="1132" y="242"/>
                    <a:pt x="1143" y="247"/>
                    <a:pt x="1151" y="245"/>
                  </a:cubicBezTo>
                  <a:close/>
                  <a:moveTo>
                    <a:pt x="1086" y="303"/>
                  </a:moveTo>
                  <a:cubicBezTo>
                    <a:pt x="1080" y="317"/>
                    <a:pt x="1074" y="332"/>
                    <a:pt x="1071" y="347"/>
                  </a:cubicBezTo>
                  <a:cubicBezTo>
                    <a:pt x="1075" y="350"/>
                    <a:pt x="1078" y="354"/>
                    <a:pt x="1084" y="358"/>
                  </a:cubicBezTo>
                  <a:cubicBezTo>
                    <a:pt x="1098" y="335"/>
                    <a:pt x="1110" y="305"/>
                    <a:pt x="1116" y="277"/>
                  </a:cubicBezTo>
                  <a:cubicBezTo>
                    <a:pt x="1116" y="280"/>
                    <a:pt x="1115" y="283"/>
                    <a:pt x="1112" y="282"/>
                  </a:cubicBezTo>
                  <a:cubicBezTo>
                    <a:pt x="1108" y="282"/>
                    <a:pt x="1104" y="281"/>
                    <a:pt x="1105" y="275"/>
                  </a:cubicBezTo>
                  <a:cubicBezTo>
                    <a:pt x="1107" y="274"/>
                    <a:pt x="1108" y="273"/>
                    <a:pt x="1110" y="273"/>
                  </a:cubicBezTo>
                  <a:cubicBezTo>
                    <a:pt x="1115" y="272"/>
                    <a:pt x="1116" y="278"/>
                    <a:pt x="1119" y="275"/>
                  </a:cubicBezTo>
                  <a:cubicBezTo>
                    <a:pt x="1121" y="266"/>
                    <a:pt x="1125" y="257"/>
                    <a:pt x="1128" y="248"/>
                  </a:cubicBezTo>
                  <a:cubicBezTo>
                    <a:pt x="1124" y="247"/>
                    <a:pt x="1123" y="242"/>
                    <a:pt x="1119" y="241"/>
                  </a:cubicBezTo>
                  <a:cubicBezTo>
                    <a:pt x="1108" y="261"/>
                    <a:pt x="1096" y="282"/>
                    <a:pt x="1086" y="303"/>
                  </a:cubicBezTo>
                  <a:close/>
                  <a:moveTo>
                    <a:pt x="1134" y="252"/>
                  </a:moveTo>
                  <a:cubicBezTo>
                    <a:pt x="1119" y="289"/>
                    <a:pt x="1107" y="324"/>
                    <a:pt x="1091" y="362"/>
                  </a:cubicBezTo>
                  <a:cubicBezTo>
                    <a:pt x="1098" y="363"/>
                    <a:pt x="1106" y="366"/>
                    <a:pt x="1114" y="364"/>
                  </a:cubicBezTo>
                  <a:cubicBezTo>
                    <a:pt x="1116" y="361"/>
                    <a:pt x="1118" y="358"/>
                    <a:pt x="1121" y="356"/>
                  </a:cubicBezTo>
                  <a:cubicBezTo>
                    <a:pt x="1127" y="328"/>
                    <a:pt x="1145" y="290"/>
                    <a:pt x="1149" y="256"/>
                  </a:cubicBezTo>
                  <a:cubicBezTo>
                    <a:pt x="1144" y="254"/>
                    <a:pt x="1140" y="252"/>
                    <a:pt x="1134" y="252"/>
                  </a:cubicBezTo>
                  <a:close/>
                  <a:moveTo>
                    <a:pt x="1318" y="273"/>
                  </a:moveTo>
                  <a:cubicBezTo>
                    <a:pt x="1316" y="272"/>
                    <a:pt x="1316" y="270"/>
                    <a:pt x="1315" y="269"/>
                  </a:cubicBezTo>
                  <a:cubicBezTo>
                    <a:pt x="1298" y="273"/>
                    <a:pt x="1290" y="256"/>
                    <a:pt x="1277" y="258"/>
                  </a:cubicBezTo>
                  <a:cubicBezTo>
                    <a:pt x="1279" y="259"/>
                    <a:pt x="1275" y="261"/>
                    <a:pt x="1277" y="265"/>
                  </a:cubicBezTo>
                  <a:cubicBezTo>
                    <a:pt x="1289" y="269"/>
                    <a:pt x="1304" y="276"/>
                    <a:pt x="1318" y="273"/>
                  </a:cubicBezTo>
                  <a:close/>
                  <a:moveTo>
                    <a:pt x="435" y="266"/>
                  </a:moveTo>
                  <a:cubicBezTo>
                    <a:pt x="436" y="270"/>
                    <a:pt x="439" y="274"/>
                    <a:pt x="440" y="279"/>
                  </a:cubicBezTo>
                  <a:cubicBezTo>
                    <a:pt x="439" y="282"/>
                    <a:pt x="436" y="283"/>
                    <a:pt x="433" y="284"/>
                  </a:cubicBezTo>
                  <a:cubicBezTo>
                    <a:pt x="446" y="301"/>
                    <a:pt x="456" y="325"/>
                    <a:pt x="480" y="327"/>
                  </a:cubicBezTo>
                  <a:cubicBezTo>
                    <a:pt x="497" y="301"/>
                    <a:pt x="453" y="290"/>
                    <a:pt x="448" y="271"/>
                  </a:cubicBezTo>
                  <a:cubicBezTo>
                    <a:pt x="441" y="272"/>
                    <a:pt x="437" y="262"/>
                    <a:pt x="435" y="266"/>
                  </a:cubicBezTo>
                  <a:close/>
                  <a:moveTo>
                    <a:pt x="1268" y="271"/>
                  </a:moveTo>
                  <a:cubicBezTo>
                    <a:pt x="1262" y="279"/>
                    <a:pt x="1251" y="293"/>
                    <a:pt x="1247" y="301"/>
                  </a:cubicBezTo>
                  <a:cubicBezTo>
                    <a:pt x="1239" y="317"/>
                    <a:pt x="1212" y="333"/>
                    <a:pt x="1233" y="346"/>
                  </a:cubicBezTo>
                  <a:cubicBezTo>
                    <a:pt x="1237" y="338"/>
                    <a:pt x="1244" y="332"/>
                    <a:pt x="1246" y="322"/>
                  </a:cubicBezTo>
                  <a:cubicBezTo>
                    <a:pt x="1253" y="317"/>
                    <a:pt x="1258" y="307"/>
                    <a:pt x="1263" y="298"/>
                  </a:cubicBezTo>
                  <a:cubicBezTo>
                    <a:pt x="1268" y="289"/>
                    <a:pt x="1274" y="279"/>
                    <a:pt x="1271" y="271"/>
                  </a:cubicBezTo>
                  <a:cubicBezTo>
                    <a:pt x="1270" y="271"/>
                    <a:pt x="1269" y="271"/>
                    <a:pt x="1268" y="271"/>
                  </a:cubicBezTo>
                  <a:close/>
                  <a:moveTo>
                    <a:pt x="1282" y="276"/>
                  </a:moveTo>
                  <a:cubicBezTo>
                    <a:pt x="1267" y="302"/>
                    <a:pt x="1252" y="327"/>
                    <a:pt x="1237" y="352"/>
                  </a:cubicBezTo>
                  <a:cubicBezTo>
                    <a:pt x="1245" y="360"/>
                    <a:pt x="1258" y="362"/>
                    <a:pt x="1270" y="360"/>
                  </a:cubicBezTo>
                  <a:cubicBezTo>
                    <a:pt x="1287" y="336"/>
                    <a:pt x="1294" y="309"/>
                    <a:pt x="1307" y="281"/>
                  </a:cubicBezTo>
                  <a:cubicBezTo>
                    <a:pt x="1298" y="278"/>
                    <a:pt x="1292" y="278"/>
                    <a:pt x="1282" y="276"/>
                  </a:cubicBezTo>
                  <a:close/>
                  <a:moveTo>
                    <a:pt x="422" y="360"/>
                  </a:moveTo>
                  <a:cubicBezTo>
                    <a:pt x="450" y="363"/>
                    <a:pt x="424" y="318"/>
                    <a:pt x="427" y="305"/>
                  </a:cubicBezTo>
                  <a:cubicBezTo>
                    <a:pt x="433" y="312"/>
                    <a:pt x="436" y="322"/>
                    <a:pt x="440" y="332"/>
                  </a:cubicBezTo>
                  <a:cubicBezTo>
                    <a:pt x="445" y="330"/>
                    <a:pt x="448" y="338"/>
                    <a:pt x="452" y="333"/>
                  </a:cubicBezTo>
                  <a:cubicBezTo>
                    <a:pt x="450" y="332"/>
                    <a:pt x="450" y="324"/>
                    <a:pt x="451" y="319"/>
                  </a:cubicBezTo>
                  <a:cubicBezTo>
                    <a:pt x="440" y="307"/>
                    <a:pt x="433" y="290"/>
                    <a:pt x="421" y="278"/>
                  </a:cubicBezTo>
                  <a:cubicBezTo>
                    <a:pt x="421" y="287"/>
                    <a:pt x="419" y="293"/>
                    <a:pt x="411" y="295"/>
                  </a:cubicBezTo>
                  <a:cubicBezTo>
                    <a:pt x="409" y="295"/>
                    <a:pt x="407" y="290"/>
                    <a:pt x="406" y="292"/>
                  </a:cubicBezTo>
                  <a:cubicBezTo>
                    <a:pt x="415" y="312"/>
                    <a:pt x="412" y="342"/>
                    <a:pt x="422" y="360"/>
                  </a:cubicBezTo>
                  <a:close/>
                  <a:moveTo>
                    <a:pt x="848" y="292"/>
                  </a:moveTo>
                  <a:cubicBezTo>
                    <a:pt x="852" y="299"/>
                    <a:pt x="862" y="304"/>
                    <a:pt x="869" y="297"/>
                  </a:cubicBezTo>
                  <a:cubicBezTo>
                    <a:pt x="863" y="294"/>
                    <a:pt x="856" y="286"/>
                    <a:pt x="848" y="292"/>
                  </a:cubicBezTo>
                  <a:close/>
                  <a:moveTo>
                    <a:pt x="800" y="397"/>
                  </a:moveTo>
                  <a:cubicBezTo>
                    <a:pt x="808" y="398"/>
                    <a:pt x="803" y="391"/>
                    <a:pt x="806" y="386"/>
                  </a:cubicBezTo>
                  <a:cubicBezTo>
                    <a:pt x="821" y="355"/>
                    <a:pt x="839" y="332"/>
                    <a:pt x="861" y="306"/>
                  </a:cubicBezTo>
                  <a:cubicBezTo>
                    <a:pt x="852" y="306"/>
                    <a:pt x="849" y="301"/>
                    <a:pt x="842" y="299"/>
                  </a:cubicBezTo>
                  <a:cubicBezTo>
                    <a:pt x="824" y="327"/>
                    <a:pt x="811" y="359"/>
                    <a:pt x="800" y="397"/>
                  </a:cubicBezTo>
                  <a:close/>
                  <a:moveTo>
                    <a:pt x="476" y="336"/>
                  </a:moveTo>
                  <a:cubicBezTo>
                    <a:pt x="471" y="336"/>
                    <a:pt x="466" y="329"/>
                    <a:pt x="462" y="333"/>
                  </a:cubicBezTo>
                  <a:cubicBezTo>
                    <a:pt x="465" y="359"/>
                    <a:pt x="496" y="387"/>
                    <a:pt x="501" y="417"/>
                  </a:cubicBezTo>
                  <a:cubicBezTo>
                    <a:pt x="507" y="420"/>
                    <a:pt x="508" y="428"/>
                    <a:pt x="512" y="432"/>
                  </a:cubicBezTo>
                  <a:cubicBezTo>
                    <a:pt x="520" y="450"/>
                    <a:pt x="527" y="465"/>
                    <a:pt x="538" y="483"/>
                  </a:cubicBezTo>
                  <a:cubicBezTo>
                    <a:pt x="554" y="516"/>
                    <a:pt x="571" y="552"/>
                    <a:pt x="586" y="585"/>
                  </a:cubicBezTo>
                  <a:cubicBezTo>
                    <a:pt x="590" y="592"/>
                    <a:pt x="593" y="599"/>
                    <a:pt x="594" y="606"/>
                  </a:cubicBezTo>
                  <a:cubicBezTo>
                    <a:pt x="592" y="606"/>
                    <a:pt x="592" y="607"/>
                    <a:pt x="591" y="608"/>
                  </a:cubicBezTo>
                  <a:cubicBezTo>
                    <a:pt x="584" y="604"/>
                    <a:pt x="580" y="596"/>
                    <a:pt x="578" y="589"/>
                  </a:cubicBezTo>
                  <a:cubicBezTo>
                    <a:pt x="569" y="570"/>
                    <a:pt x="563" y="553"/>
                    <a:pt x="554" y="535"/>
                  </a:cubicBezTo>
                  <a:cubicBezTo>
                    <a:pt x="546" y="520"/>
                    <a:pt x="537" y="503"/>
                    <a:pt x="531" y="484"/>
                  </a:cubicBezTo>
                  <a:cubicBezTo>
                    <a:pt x="505" y="440"/>
                    <a:pt x="483" y="389"/>
                    <a:pt x="455" y="343"/>
                  </a:cubicBezTo>
                  <a:cubicBezTo>
                    <a:pt x="451" y="343"/>
                    <a:pt x="449" y="345"/>
                    <a:pt x="445" y="344"/>
                  </a:cubicBezTo>
                  <a:cubicBezTo>
                    <a:pt x="444" y="358"/>
                    <a:pt x="437" y="366"/>
                    <a:pt x="426" y="370"/>
                  </a:cubicBezTo>
                  <a:cubicBezTo>
                    <a:pt x="469" y="438"/>
                    <a:pt x="502" y="514"/>
                    <a:pt x="540" y="586"/>
                  </a:cubicBezTo>
                  <a:cubicBezTo>
                    <a:pt x="555" y="598"/>
                    <a:pt x="565" y="614"/>
                    <a:pt x="582" y="624"/>
                  </a:cubicBezTo>
                  <a:cubicBezTo>
                    <a:pt x="587" y="620"/>
                    <a:pt x="587" y="614"/>
                    <a:pt x="591" y="611"/>
                  </a:cubicBezTo>
                  <a:cubicBezTo>
                    <a:pt x="600" y="605"/>
                    <a:pt x="613" y="610"/>
                    <a:pt x="619" y="609"/>
                  </a:cubicBezTo>
                  <a:cubicBezTo>
                    <a:pt x="621" y="598"/>
                    <a:pt x="614" y="592"/>
                    <a:pt x="611" y="586"/>
                  </a:cubicBezTo>
                  <a:cubicBezTo>
                    <a:pt x="609" y="580"/>
                    <a:pt x="609" y="572"/>
                    <a:pt x="603" y="567"/>
                  </a:cubicBezTo>
                  <a:cubicBezTo>
                    <a:pt x="601" y="554"/>
                    <a:pt x="593" y="544"/>
                    <a:pt x="588" y="532"/>
                  </a:cubicBezTo>
                  <a:cubicBezTo>
                    <a:pt x="578" y="506"/>
                    <a:pt x="567" y="479"/>
                    <a:pt x="554" y="452"/>
                  </a:cubicBezTo>
                  <a:cubicBezTo>
                    <a:pt x="541" y="426"/>
                    <a:pt x="526" y="401"/>
                    <a:pt x="514" y="377"/>
                  </a:cubicBezTo>
                  <a:cubicBezTo>
                    <a:pt x="508" y="364"/>
                    <a:pt x="501" y="349"/>
                    <a:pt x="499" y="335"/>
                  </a:cubicBezTo>
                  <a:cubicBezTo>
                    <a:pt x="496" y="332"/>
                    <a:pt x="494" y="328"/>
                    <a:pt x="491" y="324"/>
                  </a:cubicBezTo>
                  <a:cubicBezTo>
                    <a:pt x="488" y="331"/>
                    <a:pt x="484" y="336"/>
                    <a:pt x="476" y="336"/>
                  </a:cubicBezTo>
                  <a:close/>
                  <a:moveTo>
                    <a:pt x="773" y="367"/>
                  </a:moveTo>
                  <a:cubicBezTo>
                    <a:pt x="767" y="362"/>
                    <a:pt x="760" y="358"/>
                    <a:pt x="755" y="351"/>
                  </a:cubicBezTo>
                  <a:cubicBezTo>
                    <a:pt x="714" y="332"/>
                    <a:pt x="658" y="338"/>
                    <a:pt x="639" y="371"/>
                  </a:cubicBezTo>
                  <a:cubicBezTo>
                    <a:pt x="634" y="379"/>
                    <a:pt x="632" y="390"/>
                    <a:pt x="627" y="400"/>
                  </a:cubicBezTo>
                  <a:cubicBezTo>
                    <a:pt x="622" y="410"/>
                    <a:pt x="618" y="420"/>
                    <a:pt x="616" y="430"/>
                  </a:cubicBezTo>
                  <a:cubicBezTo>
                    <a:pt x="615" y="435"/>
                    <a:pt x="616" y="440"/>
                    <a:pt x="615" y="445"/>
                  </a:cubicBezTo>
                  <a:cubicBezTo>
                    <a:pt x="615" y="448"/>
                    <a:pt x="612" y="450"/>
                    <a:pt x="611" y="453"/>
                  </a:cubicBezTo>
                  <a:cubicBezTo>
                    <a:pt x="605" y="475"/>
                    <a:pt x="615" y="499"/>
                    <a:pt x="619" y="521"/>
                  </a:cubicBezTo>
                  <a:cubicBezTo>
                    <a:pt x="619" y="523"/>
                    <a:pt x="618" y="524"/>
                    <a:pt x="618" y="525"/>
                  </a:cubicBezTo>
                  <a:cubicBezTo>
                    <a:pt x="623" y="558"/>
                    <a:pt x="645" y="589"/>
                    <a:pt x="666" y="606"/>
                  </a:cubicBezTo>
                  <a:cubicBezTo>
                    <a:pt x="737" y="605"/>
                    <a:pt x="814" y="605"/>
                    <a:pt x="883" y="605"/>
                  </a:cubicBezTo>
                  <a:cubicBezTo>
                    <a:pt x="900" y="592"/>
                    <a:pt x="921" y="573"/>
                    <a:pt x="932" y="549"/>
                  </a:cubicBezTo>
                  <a:cubicBezTo>
                    <a:pt x="940" y="530"/>
                    <a:pt x="948" y="509"/>
                    <a:pt x="950" y="487"/>
                  </a:cubicBezTo>
                  <a:cubicBezTo>
                    <a:pt x="951" y="462"/>
                    <a:pt x="951" y="437"/>
                    <a:pt x="939" y="414"/>
                  </a:cubicBezTo>
                  <a:cubicBezTo>
                    <a:pt x="928" y="395"/>
                    <a:pt x="916" y="383"/>
                    <a:pt x="898" y="374"/>
                  </a:cubicBezTo>
                  <a:cubicBezTo>
                    <a:pt x="876" y="362"/>
                    <a:pt x="846" y="352"/>
                    <a:pt x="823" y="369"/>
                  </a:cubicBezTo>
                  <a:cubicBezTo>
                    <a:pt x="820" y="376"/>
                    <a:pt x="813" y="385"/>
                    <a:pt x="813" y="392"/>
                  </a:cubicBezTo>
                  <a:cubicBezTo>
                    <a:pt x="819" y="386"/>
                    <a:pt x="826" y="370"/>
                    <a:pt x="838" y="378"/>
                  </a:cubicBezTo>
                  <a:cubicBezTo>
                    <a:pt x="839" y="384"/>
                    <a:pt x="832" y="381"/>
                    <a:pt x="829" y="385"/>
                  </a:cubicBezTo>
                  <a:cubicBezTo>
                    <a:pt x="822" y="395"/>
                    <a:pt x="807" y="410"/>
                    <a:pt x="789" y="408"/>
                  </a:cubicBezTo>
                  <a:cubicBezTo>
                    <a:pt x="779" y="408"/>
                    <a:pt x="760" y="398"/>
                    <a:pt x="760" y="392"/>
                  </a:cubicBezTo>
                  <a:cubicBezTo>
                    <a:pt x="774" y="392"/>
                    <a:pt x="778" y="403"/>
                    <a:pt x="791" y="399"/>
                  </a:cubicBezTo>
                  <a:cubicBezTo>
                    <a:pt x="792" y="391"/>
                    <a:pt x="796" y="379"/>
                    <a:pt x="800" y="371"/>
                  </a:cubicBezTo>
                  <a:cubicBezTo>
                    <a:pt x="789" y="371"/>
                    <a:pt x="785" y="367"/>
                    <a:pt x="773" y="367"/>
                  </a:cubicBezTo>
                  <a:close/>
                  <a:moveTo>
                    <a:pt x="1213" y="341"/>
                  </a:moveTo>
                  <a:cubicBezTo>
                    <a:pt x="1213" y="346"/>
                    <a:pt x="1219" y="346"/>
                    <a:pt x="1216" y="351"/>
                  </a:cubicBezTo>
                  <a:cubicBezTo>
                    <a:pt x="1225" y="360"/>
                    <a:pt x="1238" y="364"/>
                    <a:pt x="1247" y="373"/>
                  </a:cubicBezTo>
                  <a:cubicBezTo>
                    <a:pt x="1256" y="374"/>
                    <a:pt x="1273" y="380"/>
                    <a:pt x="1277" y="370"/>
                  </a:cubicBezTo>
                  <a:cubicBezTo>
                    <a:pt x="1273" y="364"/>
                    <a:pt x="1265" y="368"/>
                    <a:pt x="1259" y="368"/>
                  </a:cubicBezTo>
                  <a:cubicBezTo>
                    <a:pt x="1247" y="367"/>
                    <a:pt x="1239" y="364"/>
                    <a:pt x="1233" y="357"/>
                  </a:cubicBezTo>
                  <a:cubicBezTo>
                    <a:pt x="1231" y="356"/>
                    <a:pt x="1227" y="358"/>
                    <a:pt x="1227" y="356"/>
                  </a:cubicBezTo>
                  <a:cubicBezTo>
                    <a:pt x="1228" y="349"/>
                    <a:pt x="1221" y="347"/>
                    <a:pt x="1220" y="339"/>
                  </a:cubicBezTo>
                  <a:cubicBezTo>
                    <a:pt x="1220" y="341"/>
                    <a:pt x="1214" y="339"/>
                    <a:pt x="1213" y="341"/>
                  </a:cubicBezTo>
                  <a:close/>
                  <a:moveTo>
                    <a:pt x="1061" y="346"/>
                  </a:moveTo>
                  <a:cubicBezTo>
                    <a:pt x="1060" y="347"/>
                    <a:pt x="1058" y="348"/>
                    <a:pt x="1057" y="348"/>
                  </a:cubicBezTo>
                  <a:cubicBezTo>
                    <a:pt x="1051" y="358"/>
                    <a:pt x="1064" y="360"/>
                    <a:pt x="1062" y="367"/>
                  </a:cubicBezTo>
                  <a:cubicBezTo>
                    <a:pt x="1071" y="367"/>
                    <a:pt x="1072" y="374"/>
                    <a:pt x="1081" y="372"/>
                  </a:cubicBezTo>
                  <a:cubicBezTo>
                    <a:pt x="1085" y="380"/>
                    <a:pt x="1100" y="377"/>
                    <a:pt x="1108" y="381"/>
                  </a:cubicBezTo>
                  <a:cubicBezTo>
                    <a:pt x="1113" y="375"/>
                    <a:pt x="1127" y="381"/>
                    <a:pt x="1124" y="370"/>
                  </a:cubicBezTo>
                  <a:cubicBezTo>
                    <a:pt x="1099" y="382"/>
                    <a:pt x="1071" y="366"/>
                    <a:pt x="1061" y="346"/>
                  </a:cubicBezTo>
                  <a:close/>
                  <a:moveTo>
                    <a:pt x="304" y="487"/>
                  </a:moveTo>
                  <a:cubicBezTo>
                    <a:pt x="306" y="489"/>
                    <a:pt x="303" y="491"/>
                    <a:pt x="303" y="494"/>
                  </a:cubicBezTo>
                  <a:cubicBezTo>
                    <a:pt x="303" y="497"/>
                    <a:pt x="307" y="497"/>
                    <a:pt x="307" y="501"/>
                  </a:cubicBezTo>
                  <a:cubicBezTo>
                    <a:pt x="315" y="551"/>
                    <a:pt x="320" y="600"/>
                    <a:pt x="333" y="649"/>
                  </a:cubicBezTo>
                  <a:cubicBezTo>
                    <a:pt x="338" y="673"/>
                    <a:pt x="342" y="699"/>
                    <a:pt x="346" y="725"/>
                  </a:cubicBezTo>
                  <a:cubicBezTo>
                    <a:pt x="349" y="744"/>
                    <a:pt x="355" y="759"/>
                    <a:pt x="353" y="776"/>
                  </a:cubicBezTo>
                  <a:cubicBezTo>
                    <a:pt x="360" y="789"/>
                    <a:pt x="358" y="799"/>
                    <a:pt x="364" y="811"/>
                  </a:cubicBezTo>
                  <a:cubicBezTo>
                    <a:pt x="386" y="801"/>
                    <a:pt x="411" y="794"/>
                    <a:pt x="440" y="791"/>
                  </a:cubicBezTo>
                  <a:cubicBezTo>
                    <a:pt x="432" y="735"/>
                    <a:pt x="417" y="678"/>
                    <a:pt x="406" y="624"/>
                  </a:cubicBezTo>
                  <a:cubicBezTo>
                    <a:pt x="403" y="611"/>
                    <a:pt x="395" y="593"/>
                    <a:pt x="394" y="578"/>
                  </a:cubicBezTo>
                  <a:cubicBezTo>
                    <a:pt x="394" y="574"/>
                    <a:pt x="393" y="568"/>
                    <a:pt x="397" y="565"/>
                  </a:cubicBezTo>
                  <a:cubicBezTo>
                    <a:pt x="413" y="563"/>
                    <a:pt x="425" y="580"/>
                    <a:pt x="436" y="590"/>
                  </a:cubicBezTo>
                  <a:cubicBezTo>
                    <a:pt x="446" y="599"/>
                    <a:pt x="453" y="610"/>
                    <a:pt x="463" y="615"/>
                  </a:cubicBezTo>
                  <a:cubicBezTo>
                    <a:pt x="490" y="649"/>
                    <a:pt x="523" y="678"/>
                    <a:pt x="553" y="709"/>
                  </a:cubicBezTo>
                  <a:cubicBezTo>
                    <a:pt x="554" y="712"/>
                    <a:pt x="553" y="712"/>
                    <a:pt x="555" y="716"/>
                  </a:cubicBezTo>
                  <a:cubicBezTo>
                    <a:pt x="558" y="719"/>
                    <a:pt x="563" y="722"/>
                    <a:pt x="566" y="726"/>
                  </a:cubicBezTo>
                  <a:cubicBezTo>
                    <a:pt x="572" y="733"/>
                    <a:pt x="575" y="744"/>
                    <a:pt x="585" y="746"/>
                  </a:cubicBezTo>
                  <a:cubicBezTo>
                    <a:pt x="583" y="738"/>
                    <a:pt x="574" y="733"/>
                    <a:pt x="570" y="724"/>
                  </a:cubicBezTo>
                  <a:cubicBezTo>
                    <a:pt x="557" y="698"/>
                    <a:pt x="562" y="661"/>
                    <a:pt x="574" y="637"/>
                  </a:cubicBezTo>
                  <a:cubicBezTo>
                    <a:pt x="563" y="626"/>
                    <a:pt x="552" y="615"/>
                    <a:pt x="544" y="602"/>
                  </a:cubicBezTo>
                  <a:cubicBezTo>
                    <a:pt x="501" y="566"/>
                    <a:pt x="464" y="521"/>
                    <a:pt x="423" y="485"/>
                  </a:cubicBezTo>
                  <a:cubicBezTo>
                    <a:pt x="397" y="462"/>
                    <a:pt x="375" y="438"/>
                    <a:pt x="351" y="414"/>
                  </a:cubicBezTo>
                  <a:cubicBezTo>
                    <a:pt x="330" y="393"/>
                    <a:pt x="305" y="375"/>
                    <a:pt x="285" y="352"/>
                  </a:cubicBezTo>
                  <a:cubicBezTo>
                    <a:pt x="284" y="352"/>
                    <a:pt x="283" y="352"/>
                    <a:pt x="282" y="352"/>
                  </a:cubicBezTo>
                  <a:cubicBezTo>
                    <a:pt x="280" y="392"/>
                    <a:pt x="292" y="445"/>
                    <a:pt x="304" y="487"/>
                  </a:cubicBezTo>
                  <a:close/>
                  <a:moveTo>
                    <a:pt x="1170" y="450"/>
                  </a:moveTo>
                  <a:cubicBezTo>
                    <a:pt x="1186" y="448"/>
                    <a:pt x="1201" y="444"/>
                    <a:pt x="1218" y="443"/>
                  </a:cubicBezTo>
                  <a:cubicBezTo>
                    <a:pt x="1235" y="425"/>
                    <a:pt x="1248" y="402"/>
                    <a:pt x="1262" y="381"/>
                  </a:cubicBezTo>
                  <a:cubicBezTo>
                    <a:pt x="1248" y="379"/>
                    <a:pt x="1243" y="378"/>
                    <a:pt x="1238" y="371"/>
                  </a:cubicBezTo>
                  <a:cubicBezTo>
                    <a:pt x="1227" y="373"/>
                    <a:pt x="1222" y="362"/>
                    <a:pt x="1212" y="359"/>
                  </a:cubicBezTo>
                  <a:cubicBezTo>
                    <a:pt x="1198" y="389"/>
                    <a:pt x="1183" y="419"/>
                    <a:pt x="1170" y="450"/>
                  </a:cubicBezTo>
                  <a:close/>
                  <a:moveTo>
                    <a:pt x="1056" y="376"/>
                  </a:moveTo>
                  <a:cubicBezTo>
                    <a:pt x="1037" y="419"/>
                    <a:pt x="1019" y="468"/>
                    <a:pt x="1005" y="513"/>
                  </a:cubicBezTo>
                  <a:cubicBezTo>
                    <a:pt x="1017" y="509"/>
                    <a:pt x="1025" y="500"/>
                    <a:pt x="1037" y="495"/>
                  </a:cubicBezTo>
                  <a:cubicBezTo>
                    <a:pt x="1050" y="489"/>
                    <a:pt x="1066" y="488"/>
                    <a:pt x="1074" y="478"/>
                  </a:cubicBezTo>
                  <a:cubicBezTo>
                    <a:pt x="1072" y="472"/>
                    <a:pt x="1076" y="472"/>
                    <a:pt x="1077" y="468"/>
                  </a:cubicBezTo>
                  <a:cubicBezTo>
                    <a:pt x="1080" y="463"/>
                    <a:pt x="1080" y="455"/>
                    <a:pt x="1082" y="450"/>
                  </a:cubicBezTo>
                  <a:cubicBezTo>
                    <a:pt x="1086" y="442"/>
                    <a:pt x="1091" y="434"/>
                    <a:pt x="1094" y="425"/>
                  </a:cubicBezTo>
                  <a:cubicBezTo>
                    <a:pt x="1099" y="413"/>
                    <a:pt x="1105" y="398"/>
                    <a:pt x="1106" y="389"/>
                  </a:cubicBezTo>
                  <a:cubicBezTo>
                    <a:pt x="1090" y="387"/>
                    <a:pt x="1070" y="380"/>
                    <a:pt x="1056" y="376"/>
                  </a:cubicBezTo>
                  <a:close/>
                  <a:moveTo>
                    <a:pt x="1382" y="598"/>
                  </a:moveTo>
                  <a:cubicBezTo>
                    <a:pt x="1389" y="585"/>
                    <a:pt x="1396" y="569"/>
                    <a:pt x="1402" y="553"/>
                  </a:cubicBezTo>
                  <a:cubicBezTo>
                    <a:pt x="1408" y="539"/>
                    <a:pt x="1411" y="527"/>
                    <a:pt x="1409" y="510"/>
                  </a:cubicBezTo>
                  <a:cubicBezTo>
                    <a:pt x="1399" y="502"/>
                    <a:pt x="1394" y="491"/>
                    <a:pt x="1384" y="484"/>
                  </a:cubicBezTo>
                  <a:cubicBezTo>
                    <a:pt x="1376" y="478"/>
                    <a:pt x="1365" y="474"/>
                    <a:pt x="1358" y="466"/>
                  </a:cubicBezTo>
                  <a:cubicBezTo>
                    <a:pt x="1279" y="436"/>
                    <a:pt x="1171" y="451"/>
                    <a:pt x="1097" y="479"/>
                  </a:cubicBezTo>
                  <a:cubicBezTo>
                    <a:pt x="1096" y="480"/>
                    <a:pt x="1095" y="482"/>
                    <a:pt x="1092" y="483"/>
                  </a:cubicBezTo>
                  <a:cubicBezTo>
                    <a:pt x="1061" y="493"/>
                    <a:pt x="1032" y="506"/>
                    <a:pt x="1007" y="522"/>
                  </a:cubicBezTo>
                  <a:cubicBezTo>
                    <a:pt x="977" y="536"/>
                    <a:pt x="949" y="548"/>
                    <a:pt x="926" y="567"/>
                  </a:cubicBezTo>
                  <a:cubicBezTo>
                    <a:pt x="922" y="580"/>
                    <a:pt x="911" y="585"/>
                    <a:pt x="907" y="597"/>
                  </a:cubicBezTo>
                  <a:cubicBezTo>
                    <a:pt x="904" y="600"/>
                    <a:pt x="899" y="601"/>
                    <a:pt x="896" y="604"/>
                  </a:cubicBezTo>
                  <a:cubicBezTo>
                    <a:pt x="909" y="604"/>
                    <a:pt x="924" y="604"/>
                    <a:pt x="940" y="603"/>
                  </a:cubicBezTo>
                  <a:cubicBezTo>
                    <a:pt x="954" y="588"/>
                    <a:pt x="976" y="568"/>
                    <a:pt x="1000" y="561"/>
                  </a:cubicBezTo>
                  <a:cubicBezTo>
                    <a:pt x="1016" y="557"/>
                    <a:pt x="1052" y="568"/>
                    <a:pt x="1057" y="579"/>
                  </a:cubicBezTo>
                  <a:cubicBezTo>
                    <a:pt x="1061" y="589"/>
                    <a:pt x="1052" y="598"/>
                    <a:pt x="1057" y="608"/>
                  </a:cubicBezTo>
                  <a:cubicBezTo>
                    <a:pt x="1059" y="613"/>
                    <a:pt x="1065" y="615"/>
                    <a:pt x="1069" y="620"/>
                  </a:cubicBezTo>
                  <a:cubicBezTo>
                    <a:pt x="1072" y="625"/>
                    <a:pt x="1076" y="636"/>
                    <a:pt x="1074" y="645"/>
                  </a:cubicBezTo>
                  <a:cubicBezTo>
                    <a:pt x="1072" y="658"/>
                    <a:pt x="1064" y="668"/>
                    <a:pt x="1048" y="670"/>
                  </a:cubicBezTo>
                  <a:cubicBezTo>
                    <a:pt x="1042" y="682"/>
                    <a:pt x="1047" y="695"/>
                    <a:pt x="1043" y="706"/>
                  </a:cubicBezTo>
                  <a:cubicBezTo>
                    <a:pt x="1037" y="721"/>
                    <a:pt x="1015" y="726"/>
                    <a:pt x="1017" y="743"/>
                  </a:cubicBezTo>
                  <a:cubicBezTo>
                    <a:pt x="1032" y="743"/>
                    <a:pt x="1038" y="761"/>
                    <a:pt x="1027" y="770"/>
                  </a:cubicBezTo>
                  <a:cubicBezTo>
                    <a:pt x="1021" y="772"/>
                    <a:pt x="1021" y="771"/>
                    <a:pt x="1015" y="770"/>
                  </a:cubicBezTo>
                  <a:cubicBezTo>
                    <a:pt x="1015" y="773"/>
                    <a:pt x="1010" y="777"/>
                    <a:pt x="1009" y="781"/>
                  </a:cubicBezTo>
                  <a:cubicBezTo>
                    <a:pt x="1013" y="782"/>
                    <a:pt x="1015" y="785"/>
                    <a:pt x="1016" y="789"/>
                  </a:cubicBezTo>
                  <a:cubicBezTo>
                    <a:pt x="1013" y="793"/>
                    <a:pt x="1010" y="796"/>
                    <a:pt x="1008" y="801"/>
                  </a:cubicBezTo>
                  <a:cubicBezTo>
                    <a:pt x="1012" y="809"/>
                    <a:pt x="1018" y="809"/>
                    <a:pt x="1029" y="810"/>
                  </a:cubicBezTo>
                  <a:cubicBezTo>
                    <a:pt x="1033" y="819"/>
                    <a:pt x="1037" y="824"/>
                    <a:pt x="1031" y="833"/>
                  </a:cubicBezTo>
                  <a:cubicBezTo>
                    <a:pt x="1056" y="825"/>
                    <a:pt x="1066" y="868"/>
                    <a:pt x="1037" y="863"/>
                  </a:cubicBezTo>
                  <a:cubicBezTo>
                    <a:pt x="1027" y="868"/>
                    <a:pt x="1030" y="881"/>
                    <a:pt x="1040" y="885"/>
                  </a:cubicBezTo>
                  <a:cubicBezTo>
                    <a:pt x="1040" y="890"/>
                    <a:pt x="1034" y="890"/>
                    <a:pt x="1032" y="894"/>
                  </a:cubicBezTo>
                  <a:cubicBezTo>
                    <a:pt x="1035" y="897"/>
                    <a:pt x="1036" y="903"/>
                    <a:pt x="1037" y="908"/>
                  </a:cubicBezTo>
                  <a:cubicBezTo>
                    <a:pt x="1045" y="910"/>
                    <a:pt x="1054" y="915"/>
                    <a:pt x="1054" y="924"/>
                  </a:cubicBezTo>
                  <a:cubicBezTo>
                    <a:pt x="1054" y="932"/>
                    <a:pt x="1045" y="935"/>
                    <a:pt x="1047" y="944"/>
                  </a:cubicBezTo>
                  <a:cubicBezTo>
                    <a:pt x="1042" y="951"/>
                    <a:pt x="1034" y="954"/>
                    <a:pt x="1026" y="958"/>
                  </a:cubicBezTo>
                  <a:cubicBezTo>
                    <a:pt x="1030" y="966"/>
                    <a:pt x="1024" y="974"/>
                    <a:pt x="1022" y="983"/>
                  </a:cubicBezTo>
                  <a:cubicBezTo>
                    <a:pt x="1028" y="991"/>
                    <a:pt x="1024" y="999"/>
                    <a:pt x="1021" y="1007"/>
                  </a:cubicBezTo>
                  <a:cubicBezTo>
                    <a:pt x="1025" y="1013"/>
                    <a:pt x="1027" y="1021"/>
                    <a:pt x="1027" y="1029"/>
                  </a:cubicBezTo>
                  <a:cubicBezTo>
                    <a:pt x="1025" y="1033"/>
                    <a:pt x="1021" y="1034"/>
                    <a:pt x="1022" y="1041"/>
                  </a:cubicBezTo>
                  <a:cubicBezTo>
                    <a:pt x="1037" y="1035"/>
                    <a:pt x="1066" y="1027"/>
                    <a:pt x="1082" y="1037"/>
                  </a:cubicBezTo>
                  <a:cubicBezTo>
                    <a:pt x="1087" y="1045"/>
                    <a:pt x="1093" y="1050"/>
                    <a:pt x="1098" y="1056"/>
                  </a:cubicBezTo>
                  <a:cubicBezTo>
                    <a:pt x="1118" y="1061"/>
                    <a:pt x="1138" y="1054"/>
                    <a:pt x="1146" y="1075"/>
                  </a:cubicBezTo>
                  <a:cubicBezTo>
                    <a:pt x="1149" y="1085"/>
                    <a:pt x="1139" y="1094"/>
                    <a:pt x="1138" y="1103"/>
                  </a:cubicBezTo>
                  <a:cubicBezTo>
                    <a:pt x="1137" y="1112"/>
                    <a:pt x="1147" y="1123"/>
                    <a:pt x="1141" y="1133"/>
                  </a:cubicBezTo>
                  <a:cubicBezTo>
                    <a:pt x="1131" y="1150"/>
                    <a:pt x="1117" y="1169"/>
                    <a:pt x="1104" y="1188"/>
                  </a:cubicBezTo>
                  <a:cubicBezTo>
                    <a:pt x="1095" y="1192"/>
                    <a:pt x="1086" y="1195"/>
                    <a:pt x="1076" y="1199"/>
                  </a:cubicBezTo>
                  <a:cubicBezTo>
                    <a:pt x="1102" y="1201"/>
                    <a:pt x="1131" y="1213"/>
                    <a:pt x="1155" y="1221"/>
                  </a:cubicBezTo>
                  <a:cubicBezTo>
                    <a:pt x="1163" y="1213"/>
                    <a:pt x="1179" y="1212"/>
                    <a:pt x="1190" y="1208"/>
                  </a:cubicBezTo>
                  <a:cubicBezTo>
                    <a:pt x="1214" y="1197"/>
                    <a:pt x="1236" y="1178"/>
                    <a:pt x="1256" y="1164"/>
                  </a:cubicBezTo>
                  <a:cubicBezTo>
                    <a:pt x="1276" y="1150"/>
                    <a:pt x="1294" y="1139"/>
                    <a:pt x="1310" y="1124"/>
                  </a:cubicBezTo>
                  <a:cubicBezTo>
                    <a:pt x="1321" y="1112"/>
                    <a:pt x="1332" y="1099"/>
                    <a:pt x="1341" y="1089"/>
                  </a:cubicBezTo>
                  <a:cubicBezTo>
                    <a:pt x="1373" y="1053"/>
                    <a:pt x="1408" y="1017"/>
                    <a:pt x="1427" y="971"/>
                  </a:cubicBezTo>
                  <a:cubicBezTo>
                    <a:pt x="1436" y="947"/>
                    <a:pt x="1441" y="920"/>
                    <a:pt x="1450" y="893"/>
                  </a:cubicBezTo>
                  <a:cubicBezTo>
                    <a:pt x="1450" y="882"/>
                    <a:pt x="1455" y="871"/>
                    <a:pt x="1455" y="859"/>
                  </a:cubicBezTo>
                  <a:cubicBezTo>
                    <a:pt x="1457" y="832"/>
                    <a:pt x="1446" y="804"/>
                    <a:pt x="1439" y="784"/>
                  </a:cubicBezTo>
                  <a:cubicBezTo>
                    <a:pt x="1418" y="767"/>
                    <a:pt x="1383" y="776"/>
                    <a:pt x="1358" y="771"/>
                  </a:cubicBezTo>
                  <a:cubicBezTo>
                    <a:pt x="1318" y="759"/>
                    <a:pt x="1328" y="702"/>
                    <a:pt x="1338" y="685"/>
                  </a:cubicBezTo>
                  <a:cubicBezTo>
                    <a:pt x="1338" y="686"/>
                    <a:pt x="1337" y="687"/>
                    <a:pt x="1338" y="688"/>
                  </a:cubicBezTo>
                  <a:cubicBezTo>
                    <a:pt x="1340" y="680"/>
                    <a:pt x="1348" y="674"/>
                    <a:pt x="1346" y="666"/>
                  </a:cubicBezTo>
                  <a:cubicBezTo>
                    <a:pt x="1342" y="672"/>
                    <a:pt x="1343" y="678"/>
                    <a:pt x="1337" y="683"/>
                  </a:cubicBezTo>
                  <a:cubicBezTo>
                    <a:pt x="1348" y="652"/>
                    <a:pt x="1367" y="626"/>
                    <a:pt x="1382" y="598"/>
                  </a:cubicBezTo>
                  <a:close/>
                  <a:moveTo>
                    <a:pt x="1408" y="559"/>
                  </a:moveTo>
                  <a:cubicBezTo>
                    <a:pt x="1411" y="575"/>
                    <a:pt x="1394" y="589"/>
                    <a:pt x="1392" y="609"/>
                  </a:cubicBezTo>
                  <a:cubicBezTo>
                    <a:pt x="1380" y="626"/>
                    <a:pt x="1368" y="648"/>
                    <a:pt x="1356" y="669"/>
                  </a:cubicBezTo>
                  <a:cubicBezTo>
                    <a:pt x="1344" y="692"/>
                    <a:pt x="1333" y="719"/>
                    <a:pt x="1339" y="746"/>
                  </a:cubicBezTo>
                  <a:cubicBezTo>
                    <a:pt x="1345" y="747"/>
                    <a:pt x="1345" y="758"/>
                    <a:pt x="1350" y="756"/>
                  </a:cubicBezTo>
                  <a:cubicBezTo>
                    <a:pt x="1347" y="746"/>
                    <a:pt x="1352" y="737"/>
                    <a:pt x="1350" y="728"/>
                  </a:cubicBezTo>
                  <a:cubicBezTo>
                    <a:pt x="1360" y="699"/>
                    <a:pt x="1372" y="675"/>
                    <a:pt x="1382" y="646"/>
                  </a:cubicBezTo>
                  <a:cubicBezTo>
                    <a:pt x="1396" y="616"/>
                    <a:pt x="1423" y="593"/>
                    <a:pt x="1425" y="559"/>
                  </a:cubicBezTo>
                  <a:cubicBezTo>
                    <a:pt x="1431" y="546"/>
                    <a:pt x="1425" y="527"/>
                    <a:pt x="1418" y="515"/>
                  </a:cubicBezTo>
                  <a:cubicBezTo>
                    <a:pt x="1418" y="531"/>
                    <a:pt x="1416" y="549"/>
                    <a:pt x="1408" y="559"/>
                  </a:cubicBezTo>
                  <a:close/>
                  <a:moveTo>
                    <a:pt x="1001" y="567"/>
                  </a:moveTo>
                  <a:cubicBezTo>
                    <a:pt x="998" y="568"/>
                    <a:pt x="994" y="572"/>
                    <a:pt x="989" y="574"/>
                  </a:cubicBezTo>
                  <a:cubicBezTo>
                    <a:pt x="974" y="581"/>
                    <a:pt x="955" y="591"/>
                    <a:pt x="954" y="604"/>
                  </a:cubicBezTo>
                  <a:cubicBezTo>
                    <a:pt x="971" y="604"/>
                    <a:pt x="1011" y="600"/>
                    <a:pt x="1009" y="624"/>
                  </a:cubicBezTo>
                  <a:cubicBezTo>
                    <a:pt x="1009" y="629"/>
                    <a:pt x="1002" y="645"/>
                    <a:pt x="994" y="644"/>
                  </a:cubicBezTo>
                  <a:cubicBezTo>
                    <a:pt x="992" y="640"/>
                    <a:pt x="983" y="637"/>
                    <a:pt x="979" y="641"/>
                  </a:cubicBezTo>
                  <a:cubicBezTo>
                    <a:pt x="982" y="650"/>
                    <a:pt x="979" y="656"/>
                    <a:pt x="976" y="662"/>
                  </a:cubicBezTo>
                  <a:cubicBezTo>
                    <a:pt x="979" y="665"/>
                    <a:pt x="981" y="670"/>
                    <a:pt x="981" y="675"/>
                  </a:cubicBezTo>
                  <a:cubicBezTo>
                    <a:pt x="962" y="684"/>
                    <a:pt x="987" y="705"/>
                    <a:pt x="973" y="720"/>
                  </a:cubicBezTo>
                  <a:cubicBezTo>
                    <a:pt x="987" y="720"/>
                    <a:pt x="991" y="721"/>
                    <a:pt x="1004" y="718"/>
                  </a:cubicBezTo>
                  <a:cubicBezTo>
                    <a:pt x="1005" y="721"/>
                    <a:pt x="1009" y="722"/>
                    <a:pt x="1012" y="726"/>
                  </a:cubicBezTo>
                  <a:cubicBezTo>
                    <a:pt x="1023" y="718"/>
                    <a:pt x="1034" y="712"/>
                    <a:pt x="1038" y="699"/>
                  </a:cubicBezTo>
                  <a:cubicBezTo>
                    <a:pt x="1041" y="687"/>
                    <a:pt x="1033" y="668"/>
                    <a:pt x="1050" y="661"/>
                  </a:cubicBezTo>
                  <a:cubicBezTo>
                    <a:pt x="1054" y="662"/>
                    <a:pt x="1056" y="661"/>
                    <a:pt x="1060" y="660"/>
                  </a:cubicBezTo>
                  <a:cubicBezTo>
                    <a:pt x="1062" y="654"/>
                    <a:pt x="1067" y="649"/>
                    <a:pt x="1068" y="642"/>
                  </a:cubicBezTo>
                  <a:cubicBezTo>
                    <a:pt x="1070" y="620"/>
                    <a:pt x="1039" y="611"/>
                    <a:pt x="1051" y="583"/>
                  </a:cubicBezTo>
                  <a:cubicBezTo>
                    <a:pt x="1040" y="571"/>
                    <a:pt x="1018" y="562"/>
                    <a:pt x="1001" y="567"/>
                  </a:cubicBezTo>
                  <a:close/>
                  <a:moveTo>
                    <a:pt x="406" y="582"/>
                  </a:moveTo>
                  <a:cubicBezTo>
                    <a:pt x="409" y="600"/>
                    <a:pt x="408" y="616"/>
                    <a:pt x="416" y="629"/>
                  </a:cubicBezTo>
                  <a:cubicBezTo>
                    <a:pt x="429" y="684"/>
                    <a:pt x="441" y="735"/>
                    <a:pt x="451" y="788"/>
                  </a:cubicBezTo>
                  <a:cubicBezTo>
                    <a:pt x="467" y="787"/>
                    <a:pt x="487" y="790"/>
                    <a:pt x="500" y="793"/>
                  </a:cubicBezTo>
                  <a:cubicBezTo>
                    <a:pt x="498" y="777"/>
                    <a:pt x="510" y="750"/>
                    <a:pt x="526" y="746"/>
                  </a:cubicBezTo>
                  <a:cubicBezTo>
                    <a:pt x="541" y="742"/>
                    <a:pt x="556" y="747"/>
                    <a:pt x="570" y="744"/>
                  </a:cubicBezTo>
                  <a:cubicBezTo>
                    <a:pt x="546" y="711"/>
                    <a:pt x="516" y="684"/>
                    <a:pt x="489" y="653"/>
                  </a:cubicBezTo>
                  <a:cubicBezTo>
                    <a:pt x="487" y="651"/>
                    <a:pt x="486" y="653"/>
                    <a:pt x="483" y="651"/>
                  </a:cubicBezTo>
                  <a:cubicBezTo>
                    <a:pt x="474" y="638"/>
                    <a:pt x="461" y="627"/>
                    <a:pt x="449" y="615"/>
                  </a:cubicBezTo>
                  <a:cubicBezTo>
                    <a:pt x="434" y="601"/>
                    <a:pt x="422" y="581"/>
                    <a:pt x="402" y="574"/>
                  </a:cubicBezTo>
                  <a:cubicBezTo>
                    <a:pt x="399" y="580"/>
                    <a:pt x="404" y="579"/>
                    <a:pt x="406" y="582"/>
                  </a:cubicBezTo>
                  <a:close/>
                  <a:moveTo>
                    <a:pt x="993" y="615"/>
                  </a:moveTo>
                  <a:cubicBezTo>
                    <a:pt x="976" y="611"/>
                    <a:pt x="963" y="612"/>
                    <a:pt x="945" y="612"/>
                  </a:cubicBezTo>
                  <a:cubicBezTo>
                    <a:pt x="846" y="613"/>
                    <a:pt x="740" y="611"/>
                    <a:pt x="644" y="614"/>
                  </a:cubicBezTo>
                  <a:cubicBezTo>
                    <a:pt x="644" y="617"/>
                    <a:pt x="647" y="620"/>
                    <a:pt x="643" y="621"/>
                  </a:cubicBezTo>
                  <a:cubicBezTo>
                    <a:pt x="639" y="621"/>
                    <a:pt x="641" y="614"/>
                    <a:pt x="637" y="615"/>
                  </a:cubicBezTo>
                  <a:cubicBezTo>
                    <a:pt x="626" y="619"/>
                    <a:pt x="612" y="613"/>
                    <a:pt x="601" y="617"/>
                  </a:cubicBezTo>
                  <a:cubicBezTo>
                    <a:pt x="594" y="620"/>
                    <a:pt x="591" y="626"/>
                    <a:pt x="586" y="631"/>
                  </a:cubicBezTo>
                  <a:cubicBezTo>
                    <a:pt x="586" y="635"/>
                    <a:pt x="592" y="637"/>
                    <a:pt x="588" y="641"/>
                  </a:cubicBezTo>
                  <a:cubicBezTo>
                    <a:pt x="586" y="645"/>
                    <a:pt x="581" y="635"/>
                    <a:pt x="581" y="641"/>
                  </a:cubicBezTo>
                  <a:cubicBezTo>
                    <a:pt x="561" y="674"/>
                    <a:pt x="569" y="731"/>
                    <a:pt x="601" y="745"/>
                  </a:cubicBezTo>
                  <a:cubicBezTo>
                    <a:pt x="694" y="739"/>
                    <a:pt x="801" y="744"/>
                    <a:pt x="888" y="742"/>
                  </a:cubicBezTo>
                  <a:cubicBezTo>
                    <a:pt x="926" y="740"/>
                    <a:pt x="965" y="739"/>
                    <a:pt x="1004" y="738"/>
                  </a:cubicBezTo>
                  <a:cubicBezTo>
                    <a:pt x="1001" y="729"/>
                    <a:pt x="989" y="729"/>
                    <a:pt x="979" y="731"/>
                  </a:cubicBezTo>
                  <a:cubicBezTo>
                    <a:pt x="925" y="730"/>
                    <a:pt x="879" y="726"/>
                    <a:pt x="817" y="728"/>
                  </a:cubicBezTo>
                  <a:cubicBezTo>
                    <a:pt x="749" y="730"/>
                    <a:pt x="674" y="722"/>
                    <a:pt x="605" y="732"/>
                  </a:cubicBezTo>
                  <a:cubicBezTo>
                    <a:pt x="579" y="710"/>
                    <a:pt x="583" y="661"/>
                    <a:pt x="598" y="635"/>
                  </a:cubicBezTo>
                  <a:cubicBezTo>
                    <a:pt x="610" y="626"/>
                    <a:pt x="623" y="632"/>
                    <a:pt x="638" y="632"/>
                  </a:cubicBezTo>
                  <a:cubicBezTo>
                    <a:pt x="662" y="631"/>
                    <a:pt x="682" y="629"/>
                    <a:pt x="704" y="629"/>
                  </a:cubicBezTo>
                  <a:cubicBezTo>
                    <a:pt x="780" y="626"/>
                    <a:pt x="839" y="626"/>
                    <a:pt x="905" y="628"/>
                  </a:cubicBezTo>
                  <a:cubicBezTo>
                    <a:pt x="933" y="628"/>
                    <a:pt x="962" y="633"/>
                    <a:pt x="988" y="632"/>
                  </a:cubicBezTo>
                  <a:cubicBezTo>
                    <a:pt x="992" y="631"/>
                    <a:pt x="995" y="632"/>
                    <a:pt x="998" y="632"/>
                  </a:cubicBezTo>
                  <a:cubicBezTo>
                    <a:pt x="1003" y="625"/>
                    <a:pt x="998" y="617"/>
                    <a:pt x="993" y="615"/>
                  </a:cubicBezTo>
                  <a:close/>
                  <a:moveTo>
                    <a:pt x="723" y="635"/>
                  </a:moveTo>
                  <a:cubicBezTo>
                    <a:pt x="685" y="641"/>
                    <a:pt x="645" y="634"/>
                    <a:pt x="612" y="641"/>
                  </a:cubicBezTo>
                  <a:cubicBezTo>
                    <a:pt x="611" y="646"/>
                    <a:pt x="612" y="656"/>
                    <a:pt x="611" y="659"/>
                  </a:cubicBezTo>
                  <a:cubicBezTo>
                    <a:pt x="630" y="662"/>
                    <a:pt x="660" y="655"/>
                    <a:pt x="676" y="663"/>
                  </a:cubicBezTo>
                  <a:cubicBezTo>
                    <a:pt x="651" y="663"/>
                    <a:pt x="634" y="665"/>
                    <a:pt x="609" y="667"/>
                  </a:cubicBezTo>
                  <a:cubicBezTo>
                    <a:pt x="616" y="673"/>
                    <a:pt x="605" y="688"/>
                    <a:pt x="613" y="694"/>
                  </a:cubicBezTo>
                  <a:cubicBezTo>
                    <a:pt x="613" y="698"/>
                    <a:pt x="605" y="700"/>
                    <a:pt x="607" y="704"/>
                  </a:cubicBezTo>
                  <a:cubicBezTo>
                    <a:pt x="627" y="701"/>
                    <a:pt x="646" y="704"/>
                    <a:pt x="667" y="705"/>
                  </a:cubicBezTo>
                  <a:cubicBezTo>
                    <a:pt x="649" y="712"/>
                    <a:pt x="632" y="706"/>
                    <a:pt x="611" y="711"/>
                  </a:cubicBezTo>
                  <a:cubicBezTo>
                    <a:pt x="612" y="714"/>
                    <a:pt x="615" y="715"/>
                    <a:pt x="615" y="720"/>
                  </a:cubicBezTo>
                  <a:cubicBezTo>
                    <a:pt x="664" y="721"/>
                    <a:pt x="712" y="717"/>
                    <a:pt x="763" y="720"/>
                  </a:cubicBezTo>
                  <a:cubicBezTo>
                    <a:pt x="825" y="723"/>
                    <a:pt x="904" y="719"/>
                    <a:pt x="966" y="721"/>
                  </a:cubicBezTo>
                  <a:cubicBezTo>
                    <a:pt x="967" y="715"/>
                    <a:pt x="965" y="714"/>
                    <a:pt x="966" y="710"/>
                  </a:cubicBezTo>
                  <a:cubicBezTo>
                    <a:pt x="963" y="708"/>
                    <a:pt x="952" y="710"/>
                    <a:pt x="955" y="705"/>
                  </a:cubicBezTo>
                  <a:cubicBezTo>
                    <a:pt x="952" y="705"/>
                    <a:pt x="954" y="709"/>
                    <a:pt x="950" y="708"/>
                  </a:cubicBezTo>
                  <a:cubicBezTo>
                    <a:pt x="921" y="704"/>
                    <a:pt x="885" y="709"/>
                    <a:pt x="851" y="704"/>
                  </a:cubicBezTo>
                  <a:cubicBezTo>
                    <a:pt x="875" y="701"/>
                    <a:pt x="909" y="702"/>
                    <a:pt x="939" y="702"/>
                  </a:cubicBezTo>
                  <a:cubicBezTo>
                    <a:pt x="949" y="702"/>
                    <a:pt x="959" y="704"/>
                    <a:pt x="965" y="699"/>
                  </a:cubicBezTo>
                  <a:cubicBezTo>
                    <a:pt x="956" y="691"/>
                    <a:pt x="931" y="701"/>
                    <a:pt x="919" y="692"/>
                  </a:cubicBezTo>
                  <a:cubicBezTo>
                    <a:pt x="931" y="691"/>
                    <a:pt x="949" y="691"/>
                    <a:pt x="965" y="690"/>
                  </a:cubicBezTo>
                  <a:cubicBezTo>
                    <a:pt x="963" y="681"/>
                    <a:pt x="963" y="678"/>
                    <a:pt x="968" y="672"/>
                  </a:cubicBezTo>
                  <a:cubicBezTo>
                    <a:pt x="935" y="670"/>
                    <a:pt x="903" y="676"/>
                    <a:pt x="869" y="677"/>
                  </a:cubicBezTo>
                  <a:cubicBezTo>
                    <a:pt x="835" y="679"/>
                    <a:pt x="800" y="676"/>
                    <a:pt x="766" y="678"/>
                  </a:cubicBezTo>
                  <a:cubicBezTo>
                    <a:pt x="738" y="680"/>
                    <a:pt x="709" y="679"/>
                    <a:pt x="684" y="683"/>
                  </a:cubicBezTo>
                  <a:cubicBezTo>
                    <a:pt x="679" y="684"/>
                    <a:pt x="674" y="689"/>
                    <a:pt x="669" y="684"/>
                  </a:cubicBezTo>
                  <a:cubicBezTo>
                    <a:pt x="724" y="667"/>
                    <a:pt x="783" y="679"/>
                    <a:pt x="850" y="673"/>
                  </a:cubicBezTo>
                  <a:cubicBezTo>
                    <a:pt x="885" y="670"/>
                    <a:pt x="915" y="668"/>
                    <a:pt x="944" y="666"/>
                  </a:cubicBezTo>
                  <a:cubicBezTo>
                    <a:pt x="953" y="666"/>
                    <a:pt x="964" y="669"/>
                    <a:pt x="967" y="661"/>
                  </a:cubicBezTo>
                  <a:cubicBezTo>
                    <a:pt x="951" y="654"/>
                    <a:pt x="921" y="664"/>
                    <a:pt x="900" y="658"/>
                  </a:cubicBezTo>
                  <a:cubicBezTo>
                    <a:pt x="916" y="656"/>
                    <a:pt x="948" y="654"/>
                    <a:pt x="970" y="652"/>
                  </a:cubicBezTo>
                  <a:cubicBezTo>
                    <a:pt x="972" y="649"/>
                    <a:pt x="967" y="642"/>
                    <a:pt x="972" y="640"/>
                  </a:cubicBezTo>
                  <a:cubicBezTo>
                    <a:pt x="973" y="640"/>
                    <a:pt x="973" y="639"/>
                    <a:pt x="972" y="639"/>
                  </a:cubicBezTo>
                  <a:cubicBezTo>
                    <a:pt x="894" y="631"/>
                    <a:pt x="801" y="635"/>
                    <a:pt x="723" y="635"/>
                  </a:cubicBezTo>
                  <a:close/>
                  <a:moveTo>
                    <a:pt x="132" y="689"/>
                  </a:moveTo>
                  <a:cubicBezTo>
                    <a:pt x="125" y="685"/>
                    <a:pt x="117" y="674"/>
                    <a:pt x="106" y="670"/>
                  </a:cubicBezTo>
                  <a:cubicBezTo>
                    <a:pt x="102" y="663"/>
                    <a:pt x="94" y="664"/>
                    <a:pt x="89" y="653"/>
                  </a:cubicBezTo>
                  <a:cubicBezTo>
                    <a:pt x="70" y="671"/>
                    <a:pt x="38" y="674"/>
                    <a:pt x="19" y="691"/>
                  </a:cubicBezTo>
                  <a:cubicBezTo>
                    <a:pt x="64" y="734"/>
                    <a:pt x="108" y="778"/>
                    <a:pt x="161" y="813"/>
                  </a:cubicBezTo>
                  <a:cubicBezTo>
                    <a:pt x="189" y="843"/>
                    <a:pt x="225" y="866"/>
                    <a:pt x="253" y="897"/>
                  </a:cubicBezTo>
                  <a:cubicBezTo>
                    <a:pt x="260" y="899"/>
                    <a:pt x="262" y="905"/>
                    <a:pt x="267" y="908"/>
                  </a:cubicBezTo>
                  <a:cubicBezTo>
                    <a:pt x="278" y="881"/>
                    <a:pt x="299" y="862"/>
                    <a:pt x="317" y="841"/>
                  </a:cubicBezTo>
                  <a:cubicBezTo>
                    <a:pt x="315" y="841"/>
                    <a:pt x="316" y="839"/>
                    <a:pt x="315" y="838"/>
                  </a:cubicBezTo>
                  <a:cubicBezTo>
                    <a:pt x="296" y="840"/>
                    <a:pt x="287" y="857"/>
                    <a:pt x="268" y="856"/>
                  </a:cubicBezTo>
                  <a:cubicBezTo>
                    <a:pt x="280" y="846"/>
                    <a:pt x="294" y="840"/>
                    <a:pt x="304" y="829"/>
                  </a:cubicBezTo>
                  <a:cubicBezTo>
                    <a:pt x="302" y="828"/>
                    <a:pt x="300" y="826"/>
                    <a:pt x="299" y="824"/>
                  </a:cubicBezTo>
                  <a:cubicBezTo>
                    <a:pt x="293" y="826"/>
                    <a:pt x="284" y="835"/>
                    <a:pt x="279" y="831"/>
                  </a:cubicBezTo>
                  <a:cubicBezTo>
                    <a:pt x="280" y="823"/>
                    <a:pt x="289" y="823"/>
                    <a:pt x="293" y="818"/>
                  </a:cubicBezTo>
                  <a:cubicBezTo>
                    <a:pt x="285" y="812"/>
                    <a:pt x="274" y="830"/>
                    <a:pt x="268" y="822"/>
                  </a:cubicBezTo>
                  <a:cubicBezTo>
                    <a:pt x="272" y="816"/>
                    <a:pt x="279" y="814"/>
                    <a:pt x="284" y="809"/>
                  </a:cubicBezTo>
                  <a:cubicBezTo>
                    <a:pt x="277" y="799"/>
                    <a:pt x="264" y="818"/>
                    <a:pt x="255" y="812"/>
                  </a:cubicBezTo>
                  <a:cubicBezTo>
                    <a:pt x="255" y="806"/>
                    <a:pt x="266" y="803"/>
                    <a:pt x="272" y="799"/>
                  </a:cubicBezTo>
                  <a:cubicBezTo>
                    <a:pt x="269" y="798"/>
                    <a:pt x="268" y="795"/>
                    <a:pt x="264" y="794"/>
                  </a:cubicBezTo>
                  <a:cubicBezTo>
                    <a:pt x="257" y="797"/>
                    <a:pt x="248" y="803"/>
                    <a:pt x="242" y="799"/>
                  </a:cubicBezTo>
                  <a:cubicBezTo>
                    <a:pt x="243" y="791"/>
                    <a:pt x="256" y="794"/>
                    <a:pt x="258" y="786"/>
                  </a:cubicBezTo>
                  <a:cubicBezTo>
                    <a:pt x="255" y="785"/>
                    <a:pt x="253" y="783"/>
                    <a:pt x="250" y="780"/>
                  </a:cubicBezTo>
                  <a:cubicBezTo>
                    <a:pt x="240" y="783"/>
                    <a:pt x="234" y="790"/>
                    <a:pt x="223" y="791"/>
                  </a:cubicBezTo>
                  <a:cubicBezTo>
                    <a:pt x="215" y="796"/>
                    <a:pt x="207" y="805"/>
                    <a:pt x="196" y="804"/>
                  </a:cubicBezTo>
                  <a:cubicBezTo>
                    <a:pt x="206" y="789"/>
                    <a:pt x="227" y="785"/>
                    <a:pt x="241" y="774"/>
                  </a:cubicBezTo>
                  <a:cubicBezTo>
                    <a:pt x="238" y="770"/>
                    <a:pt x="234" y="767"/>
                    <a:pt x="229" y="765"/>
                  </a:cubicBezTo>
                  <a:cubicBezTo>
                    <a:pt x="221" y="766"/>
                    <a:pt x="216" y="772"/>
                    <a:pt x="209" y="774"/>
                  </a:cubicBezTo>
                  <a:cubicBezTo>
                    <a:pt x="205" y="765"/>
                    <a:pt x="219" y="764"/>
                    <a:pt x="221" y="757"/>
                  </a:cubicBezTo>
                  <a:cubicBezTo>
                    <a:pt x="218" y="756"/>
                    <a:pt x="218" y="753"/>
                    <a:pt x="214" y="753"/>
                  </a:cubicBezTo>
                  <a:cubicBezTo>
                    <a:pt x="208" y="757"/>
                    <a:pt x="199" y="762"/>
                    <a:pt x="192" y="759"/>
                  </a:cubicBezTo>
                  <a:cubicBezTo>
                    <a:pt x="195" y="753"/>
                    <a:pt x="204" y="750"/>
                    <a:pt x="209" y="748"/>
                  </a:cubicBezTo>
                  <a:cubicBezTo>
                    <a:pt x="207" y="744"/>
                    <a:pt x="202" y="743"/>
                    <a:pt x="200" y="741"/>
                  </a:cubicBezTo>
                  <a:cubicBezTo>
                    <a:pt x="193" y="745"/>
                    <a:pt x="182" y="753"/>
                    <a:pt x="174" y="750"/>
                  </a:cubicBezTo>
                  <a:cubicBezTo>
                    <a:pt x="179" y="744"/>
                    <a:pt x="184" y="738"/>
                    <a:pt x="193" y="737"/>
                  </a:cubicBezTo>
                  <a:cubicBezTo>
                    <a:pt x="186" y="726"/>
                    <a:pt x="167" y="746"/>
                    <a:pt x="160" y="738"/>
                  </a:cubicBezTo>
                  <a:cubicBezTo>
                    <a:pt x="166" y="733"/>
                    <a:pt x="173" y="730"/>
                    <a:pt x="180" y="726"/>
                  </a:cubicBezTo>
                  <a:cubicBezTo>
                    <a:pt x="176" y="724"/>
                    <a:pt x="175" y="721"/>
                    <a:pt x="171" y="720"/>
                  </a:cubicBezTo>
                  <a:cubicBezTo>
                    <a:pt x="154" y="728"/>
                    <a:pt x="137" y="732"/>
                    <a:pt x="123" y="743"/>
                  </a:cubicBezTo>
                  <a:cubicBezTo>
                    <a:pt x="122" y="742"/>
                    <a:pt x="121" y="740"/>
                    <a:pt x="120" y="738"/>
                  </a:cubicBezTo>
                  <a:cubicBezTo>
                    <a:pt x="129" y="724"/>
                    <a:pt x="151" y="724"/>
                    <a:pt x="162" y="712"/>
                  </a:cubicBezTo>
                  <a:cubicBezTo>
                    <a:pt x="153" y="703"/>
                    <a:pt x="141" y="692"/>
                    <a:pt x="130" y="688"/>
                  </a:cubicBezTo>
                  <a:cubicBezTo>
                    <a:pt x="131" y="688"/>
                    <a:pt x="132" y="688"/>
                    <a:pt x="132" y="689"/>
                  </a:cubicBezTo>
                  <a:close/>
                  <a:moveTo>
                    <a:pt x="9" y="720"/>
                  </a:moveTo>
                  <a:cubicBezTo>
                    <a:pt x="94" y="787"/>
                    <a:pt x="178" y="856"/>
                    <a:pt x="259" y="927"/>
                  </a:cubicBezTo>
                  <a:cubicBezTo>
                    <a:pt x="260" y="923"/>
                    <a:pt x="262" y="920"/>
                    <a:pt x="264" y="916"/>
                  </a:cubicBezTo>
                  <a:cubicBezTo>
                    <a:pt x="258" y="915"/>
                    <a:pt x="257" y="908"/>
                    <a:pt x="250" y="906"/>
                  </a:cubicBezTo>
                  <a:cubicBezTo>
                    <a:pt x="250" y="901"/>
                    <a:pt x="245" y="901"/>
                    <a:pt x="242" y="897"/>
                  </a:cubicBezTo>
                  <a:cubicBezTo>
                    <a:pt x="228" y="881"/>
                    <a:pt x="212" y="867"/>
                    <a:pt x="195" y="855"/>
                  </a:cubicBezTo>
                  <a:cubicBezTo>
                    <a:pt x="175" y="837"/>
                    <a:pt x="155" y="819"/>
                    <a:pt x="133" y="803"/>
                  </a:cubicBezTo>
                  <a:cubicBezTo>
                    <a:pt x="111" y="787"/>
                    <a:pt x="92" y="769"/>
                    <a:pt x="71" y="752"/>
                  </a:cubicBezTo>
                  <a:cubicBezTo>
                    <a:pt x="61" y="738"/>
                    <a:pt x="39" y="723"/>
                    <a:pt x="25" y="709"/>
                  </a:cubicBezTo>
                  <a:cubicBezTo>
                    <a:pt x="24" y="703"/>
                    <a:pt x="19" y="700"/>
                    <a:pt x="14" y="698"/>
                  </a:cubicBezTo>
                  <a:cubicBezTo>
                    <a:pt x="11" y="704"/>
                    <a:pt x="11" y="713"/>
                    <a:pt x="9" y="720"/>
                  </a:cubicBezTo>
                  <a:close/>
                  <a:moveTo>
                    <a:pt x="997" y="748"/>
                  </a:moveTo>
                  <a:cubicBezTo>
                    <a:pt x="960" y="744"/>
                    <a:pt x="932" y="748"/>
                    <a:pt x="898" y="748"/>
                  </a:cubicBezTo>
                  <a:cubicBezTo>
                    <a:pt x="874" y="747"/>
                    <a:pt x="848" y="750"/>
                    <a:pt x="825" y="750"/>
                  </a:cubicBezTo>
                  <a:cubicBezTo>
                    <a:pt x="802" y="750"/>
                    <a:pt x="780" y="749"/>
                    <a:pt x="757" y="750"/>
                  </a:cubicBezTo>
                  <a:cubicBezTo>
                    <a:pt x="710" y="751"/>
                    <a:pt x="665" y="748"/>
                    <a:pt x="615" y="752"/>
                  </a:cubicBezTo>
                  <a:cubicBezTo>
                    <a:pt x="588" y="754"/>
                    <a:pt x="559" y="752"/>
                    <a:pt x="529" y="755"/>
                  </a:cubicBezTo>
                  <a:cubicBezTo>
                    <a:pt x="531" y="758"/>
                    <a:pt x="530" y="765"/>
                    <a:pt x="537" y="766"/>
                  </a:cubicBezTo>
                  <a:cubicBezTo>
                    <a:pt x="567" y="769"/>
                    <a:pt x="621" y="765"/>
                    <a:pt x="664" y="769"/>
                  </a:cubicBezTo>
                  <a:cubicBezTo>
                    <a:pt x="683" y="763"/>
                    <a:pt x="721" y="766"/>
                    <a:pt x="739" y="767"/>
                  </a:cubicBezTo>
                  <a:cubicBezTo>
                    <a:pt x="806" y="754"/>
                    <a:pt x="896" y="763"/>
                    <a:pt x="975" y="763"/>
                  </a:cubicBezTo>
                  <a:cubicBezTo>
                    <a:pt x="986" y="763"/>
                    <a:pt x="997" y="762"/>
                    <a:pt x="1008" y="762"/>
                  </a:cubicBezTo>
                  <a:cubicBezTo>
                    <a:pt x="1014" y="762"/>
                    <a:pt x="1020" y="765"/>
                    <a:pt x="1025" y="760"/>
                  </a:cubicBezTo>
                  <a:cubicBezTo>
                    <a:pt x="1020" y="750"/>
                    <a:pt x="1007" y="749"/>
                    <a:pt x="997" y="748"/>
                  </a:cubicBezTo>
                  <a:close/>
                  <a:moveTo>
                    <a:pt x="526" y="824"/>
                  </a:moveTo>
                  <a:cubicBezTo>
                    <a:pt x="522" y="816"/>
                    <a:pt x="518" y="807"/>
                    <a:pt x="518" y="797"/>
                  </a:cubicBezTo>
                  <a:cubicBezTo>
                    <a:pt x="518" y="783"/>
                    <a:pt x="526" y="768"/>
                    <a:pt x="520" y="761"/>
                  </a:cubicBezTo>
                  <a:cubicBezTo>
                    <a:pt x="502" y="776"/>
                    <a:pt x="505" y="819"/>
                    <a:pt x="526" y="824"/>
                  </a:cubicBezTo>
                  <a:close/>
                  <a:moveTo>
                    <a:pt x="561" y="800"/>
                  </a:moveTo>
                  <a:cubicBezTo>
                    <a:pt x="557" y="800"/>
                    <a:pt x="541" y="797"/>
                    <a:pt x="536" y="802"/>
                  </a:cubicBezTo>
                  <a:cubicBezTo>
                    <a:pt x="537" y="807"/>
                    <a:pt x="544" y="807"/>
                    <a:pt x="549" y="807"/>
                  </a:cubicBezTo>
                  <a:cubicBezTo>
                    <a:pt x="576" y="810"/>
                    <a:pt x="619" y="814"/>
                    <a:pt x="642" y="813"/>
                  </a:cubicBezTo>
                  <a:cubicBezTo>
                    <a:pt x="640" y="812"/>
                    <a:pt x="651" y="813"/>
                    <a:pt x="655" y="811"/>
                  </a:cubicBezTo>
                  <a:cubicBezTo>
                    <a:pt x="667" y="815"/>
                    <a:pt x="681" y="809"/>
                    <a:pt x="691" y="811"/>
                  </a:cubicBezTo>
                  <a:cubicBezTo>
                    <a:pt x="689" y="811"/>
                    <a:pt x="688" y="811"/>
                    <a:pt x="688" y="812"/>
                  </a:cubicBezTo>
                  <a:cubicBezTo>
                    <a:pt x="692" y="813"/>
                    <a:pt x="692" y="811"/>
                    <a:pt x="693" y="810"/>
                  </a:cubicBezTo>
                  <a:cubicBezTo>
                    <a:pt x="787" y="810"/>
                    <a:pt x="903" y="804"/>
                    <a:pt x="1004" y="806"/>
                  </a:cubicBezTo>
                  <a:cubicBezTo>
                    <a:pt x="1001" y="805"/>
                    <a:pt x="1001" y="801"/>
                    <a:pt x="1000" y="798"/>
                  </a:cubicBezTo>
                  <a:cubicBezTo>
                    <a:pt x="968" y="791"/>
                    <a:pt x="926" y="796"/>
                    <a:pt x="894" y="794"/>
                  </a:cubicBezTo>
                  <a:cubicBezTo>
                    <a:pt x="889" y="794"/>
                    <a:pt x="884" y="793"/>
                    <a:pt x="880" y="790"/>
                  </a:cubicBezTo>
                  <a:cubicBezTo>
                    <a:pt x="914" y="789"/>
                    <a:pt x="941" y="788"/>
                    <a:pt x="973" y="789"/>
                  </a:cubicBezTo>
                  <a:cubicBezTo>
                    <a:pt x="984" y="790"/>
                    <a:pt x="998" y="796"/>
                    <a:pt x="1007" y="787"/>
                  </a:cubicBezTo>
                  <a:cubicBezTo>
                    <a:pt x="990" y="785"/>
                    <a:pt x="958" y="785"/>
                    <a:pt x="943" y="782"/>
                  </a:cubicBezTo>
                  <a:cubicBezTo>
                    <a:pt x="959" y="777"/>
                    <a:pt x="981" y="780"/>
                    <a:pt x="1001" y="779"/>
                  </a:cubicBezTo>
                  <a:cubicBezTo>
                    <a:pt x="1003" y="777"/>
                    <a:pt x="1003" y="772"/>
                    <a:pt x="1006" y="770"/>
                  </a:cubicBezTo>
                  <a:cubicBezTo>
                    <a:pt x="934" y="771"/>
                    <a:pt x="841" y="764"/>
                    <a:pt x="766" y="769"/>
                  </a:cubicBezTo>
                  <a:cubicBezTo>
                    <a:pt x="688" y="776"/>
                    <a:pt x="616" y="774"/>
                    <a:pt x="538" y="775"/>
                  </a:cubicBezTo>
                  <a:cubicBezTo>
                    <a:pt x="538" y="778"/>
                    <a:pt x="539" y="780"/>
                    <a:pt x="539" y="783"/>
                  </a:cubicBezTo>
                  <a:cubicBezTo>
                    <a:pt x="555" y="787"/>
                    <a:pt x="575" y="781"/>
                    <a:pt x="595" y="784"/>
                  </a:cubicBezTo>
                  <a:cubicBezTo>
                    <a:pt x="583" y="790"/>
                    <a:pt x="555" y="788"/>
                    <a:pt x="538" y="792"/>
                  </a:cubicBezTo>
                  <a:cubicBezTo>
                    <a:pt x="572" y="798"/>
                    <a:pt x="618" y="791"/>
                    <a:pt x="652" y="795"/>
                  </a:cubicBezTo>
                  <a:cubicBezTo>
                    <a:pt x="623" y="797"/>
                    <a:pt x="590" y="800"/>
                    <a:pt x="561" y="800"/>
                  </a:cubicBezTo>
                  <a:close/>
                  <a:moveTo>
                    <a:pt x="1461" y="883"/>
                  </a:moveTo>
                  <a:cubicBezTo>
                    <a:pt x="1459" y="895"/>
                    <a:pt x="1453" y="909"/>
                    <a:pt x="1448" y="923"/>
                  </a:cubicBezTo>
                  <a:cubicBezTo>
                    <a:pt x="1445" y="933"/>
                    <a:pt x="1445" y="943"/>
                    <a:pt x="1442" y="952"/>
                  </a:cubicBezTo>
                  <a:cubicBezTo>
                    <a:pt x="1440" y="955"/>
                    <a:pt x="1438" y="957"/>
                    <a:pt x="1437" y="960"/>
                  </a:cubicBezTo>
                  <a:cubicBezTo>
                    <a:pt x="1434" y="967"/>
                    <a:pt x="1434" y="975"/>
                    <a:pt x="1431" y="982"/>
                  </a:cubicBezTo>
                  <a:cubicBezTo>
                    <a:pt x="1419" y="1007"/>
                    <a:pt x="1400" y="1034"/>
                    <a:pt x="1384" y="1054"/>
                  </a:cubicBezTo>
                  <a:cubicBezTo>
                    <a:pt x="1373" y="1068"/>
                    <a:pt x="1363" y="1079"/>
                    <a:pt x="1351" y="1092"/>
                  </a:cubicBezTo>
                  <a:cubicBezTo>
                    <a:pt x="1344" y="1100"/>
                    <a:pt x="1336" y="1106"/>
                    <a:pt x="1329" y="1113"/>
                  </a:cubicBezTo>
                  <a:cubicBezTo>
                    <a:pt x="1323" y="1119"/>
                    <a:pt x="1318" y="1128"/>
                    <a:pt x="1312" y="1134"/>
                  </a:cubicBezTo>
                  <a:cubicBezTo>
                    <a:pt x="1308" y="1137"/>
                    <a:pt x="1303" y="1138"/>
                    <a:pt x="1299" y="1141"/>
                  </a:cubicBezTo>
                  <a:cubicBezTo>
                    <a:pt x="1295" y="1144"/>
                    <a:pt x="1294" y="1148"/>
                    <a:pt x="1291" y="1150"/>
                  </a:cubicBezTo>
                  <a:cubicBezTo>
                    <a:pt x="1285" y="1155"/>
                    <a:pt x="1277" y="1158"/>
                    <a:pt x="1271" y="1162"/>
                  </a:cubicBezTo>
                  <a:cubicBezTo>
                    <a:pt x="1265" y="1167"/>
                    <a:pt x="1260" y="1173"/>
                    <a:pt x="1254" y="1177"/>
                  </a:cubicBezTo>
                  <a:cubicBezTo>
                    <a:pt x="1248" y="1182"/>
                    <a:pt x="1242" y="1186"/>
                    <a:pt x="1235" y="1190"/>
                  </a:cubicBezTo>
                  <a:cubicBezTo>
                    <a:pt x="1213" y="1204"/>
                    <a:pt x="1191" y="1220"/>
                    <a:pt x="1164" y="1223"/>
                  </a:cubicBezTo>
                  <a:cubicBezTo>
                    <a:pt x="1169" y="1227"/>
                    <a:pt x="1177" y="1230"/>
                    <a:pt x="1183" y="1234"/>
                  </a:cubicBezTo>
                  <a:cubicBezTo>
                    <a:pt x="1190" y="1226"/>
                    <a:pt x="1201" y="1225"/>
                    <a:pt x="1210" y="1221"/>
                  </a:cubicBezTo>
                  <a:cubicBezTo>
                    <a:pt x="1220" y="1217"/>
                    <a:pt x="1227" y="1209"/>
                    <a:pt x="1237" y="1207"/>
                  </a:cubicBezTo>
                  <a:cubicBezTo>
                    <a:pt x="1273" y="1186"/>
                    <a:pt x="1305" y="1158"/>
                    <a:pt x="1332" y="1130"/>
                  </a:cubicBezTo>
                  <a:cubicBezTo>
                    <a:pt x="1341" y="1120"/>
                    <a:pt x="1350" y="1113"/>
                    <a:pt x="1357" y="1104"/>
                  </a:cubicBezTo>
                  <a:cubicBezTo>
                    <a:pt x="1365" y="1095"/>
                    <a:pt x="1373" y="1087"/>
                    <a:pt x="1378" y="1076"/>
                  </a:cubicBezTo>
                  <a:cubicBezTo>
                    <a:pt x="1381" y="1074"/>
                    <a:pt x="1384" y="1073"/>
                    <a:pt x="1386" y="1070"/>
                  </a:cubicBezTo>
                  <a:cubicBezTo>
                    <a:pt x="1395" y="1060"/>
                    <a:pt x="1402" y="1042"/>
                    <a:pt x="1410" y="1031"/>
                  </a:cubicBezTo>
                  <a:cubicBezTo>
                    <a:pt x="1417" y="1020"/>
                    <a:pt x="1428" y="1011"/>
                    <a:pt x="1435" y="998"/>
                  </a:cubicBezTo>
                  <a:cubicBezTo>
                    <a:pt x="1440" y="987"/>
                    <a:pt x="1445" y="976"/>
                    <a:pt x="1449" y="965"/>
                  </a:cubicBezTo>
                  <a:cubicBezTo>
                    <a:pt x="1461" y="938"/>
                    <a:pt x="1467" y="918"/>
                    <a:pt x="1470" y="888"/>
                  </a:cubicBezTo>
                  <a:cubicBezTo>
                    <a:pt x="1471" y="885"/>
                    <a:pt x="1472" y="880"/>
                    <a:pt x="1472" y="874"/>
                  </a:cubicBezTo>
                  <a:cubicBezTo>
                    <a:pt x="1474" y="854"/>
                    <a:pt x="1476" y="831"/>
                    <a:pt x="1471" y="813"/>
                  </a:cubicBezTo>
                  <a:cubicBezTo>
                    <a:pt x="1469" y="803"/>
                    <a:pt x="1457" y="791"/>
                    <a:pt x="1449" y="786"/>
                  </a:cubicBezTo>
                  <a:cubicBezTo>
                    <a:pt x="1460" y="818"/>
                    <a:pt x="1468" y="849"/>
                    <a:pt x="1461" y="883"/>
                  </a:cubicBezTo>
                  <a:close/>
                  <a:moveTo>
                    <a:pt x="390" y="808"/>
                  </a:moveTo>
                  <a:cubicBezTo>
                    <a:pt x="373" y="815"/>
                    <a:pt x="357" y="824"/>
                    <a:pt x="341" y="832"/>
                  </a:cubicBezTo>
                  <a:cubicBezTo>
                    <a:pt x="282" y="878"/>
                    <a:pt x="231" y="968"/>
                    <a:pt x="257" y="1070"/>
                  </a:cubicBezTo>
                  <a:cubicBezTo>
                    <a:pt x="265" y="1099"/>
                    <a:pt x="281" y="1121"/>
                    <a:pt x="292" y="1147"/>
                  </a:cubicBezTo>
                  <a:cubicBezTo>
                    <a:pt x="299" y="1150"/>
                    <a:pt x="302" y="1159"/>
                    <a:pt x="310" y="1163"/>
                  </a:cubicBezTo>
                  <a:cubicBezTo>
                    <a:pt x="314" y="1165"/>
                    <a:pt x="317" y="1164"/>
                    <a:pt x="320" y="1167"/>
                  </a:cubicBezTo>
                  <a:cubicBezTo>
                    <a:pt x="327" y="1178"/>
                    <a:pt x="315" y="1184"/>
                    <a:pt x="311" y="1188"/>
                  </a:cubicBezTo>
                  <a:cubicBezTo>
                    <a:pt x="301" y="1198"/>
                    <a:pt x="290" y="1213"/>
                    <a:pt x="282" y="1219"/>
                  </a:cubicBezTo>
                  <a:cubicBezTo>
                    <a:pt x="281" y="1226"/>
                    <a:pt x="282" y="1233"/>
                    <a:pt x="288" y="1238"/>
                  </a:cubicBezTo>
                  <a:cubicBezTo>
                    <a:pt x="313" y="1208"/>
                    <a:pt x="343" y="1183"/>
                    <a:pt x="380" y="1166"/>
                  </a:cubicBezTo>
                  <a:cubicBezTo>
                    <a:pt x="375" y="1150"/>
                    <a:pt x="386" y="1137"/>
                    <a:pt x="390" y="1130"/>
                  </a:cubicBezTo>
                  <a:cubicBezTo>
                    <a:pt x="374" y="1133"/>
                    <a:pt x="366" y="1109"/>
                    <a:pt x="358" y="1097"/>
                  </a:cubicBezTo>
                  <a:cubicBezTo>
                    <a:pt x="340" y="1068"/>
                    <a:pt x="332" y="1031"/>
                    <a:pt x="340" y="995"/>
                  </a:cubicBezTo>
                  <a:cubicBezTo>
                    <a:pt x="344" y="978"/>
                    <a:pt x="350" y="954"/>
                    <a:pt x="358" y="943"/>
                  </a:cubicBezTo>
                  <a:cubicBezTo>
                    <a:pt x="365" y="933"/>
                    <a:pt x="386" y="915"/>
                    <a:pt x="396" y="909"/>
                  </a:cubicBezTo>
                  <a:cubicBezTo>
                    <a:pt x="435" y="887"/>
                    <a:pt x="484" y="887"/>
                    <a:pt x="526" y="904"/>
                  </a:cubicBezTo>
                  <a:cubicBezTo>
                    <a:pt x="535" y="898"/>
                    <a:pt x="530" y="885"/>
                    <a:pt x="532" y="876"/>
                  </a:cubicBezTo>
                  <a:cubicBezTo>
                    <a:pt x="536" y="857"/>
                    <a:pt x="547" y="847"/>
                    <a:pt x="556" y="835"/>
                  </a:cubicBezTo>
                  <a:cubicBezTo>
                    <a:pt x="541" y="838"/>
                    <a:pt x="532" y="831"/>
                    <a:pt x="520" y="834"/>
                  </a:cubicBezTo>
                  <a:cubicBezTo>
                    <a:pt x="509" y="828"/>
                    <a:pt x="503" y="813"/>
                    <a:pt x="501" y="802"/>
                  </a:cubicBezTo>
                  <a:cubicBezTo>
                    <a:pt x="466" y="792"/>
                    <a:pt x="425" y="802"/>
                    <a:pt x="390" y="808"/>
                  </a:cubicBezTo>
                  <a:close/>
                  <a:moveTo>
                    <a:pt x="1011" y="816"/>
                  </a:moveTo>
                  <a:cubicBezTo>
                    <a:pt x="994" y="814"/>
                    <a:pt x="977" y="817"/>
                    <a:pt x="960" y="816"/>
                  </a:cubicBezTo>
                  <a:cubicBezTo>
                    <a:pt x="948" y="815"/>
                    <a:pt x="938" y="814"/>
                    <a:pt x="923" y="814"/>
                  </a:cubicBezTo>
                  <a:cubicBezTo>
                    <a:pt x="904" y="814"/>
                    <a:pt x="887" y="813"/>
                    <a:pt x="871" y="814"/>
                  </a:cubicBezTo>
                  <a:cubicBezTo>
                    <a:pt x="828" y="817"/>
                    <a:pt x="782" y="818"/>
                    <a:pt x="738" y="818"/>
                  </a:cubicBezTo>
                  <a:cubicBezTo>
                    <a:pt x="712" y="818"/>
                    <a:pt x="686" y="816"/>
                    <a:pt x="661" y="817"/>
                  </a:cubicBezTo>
                  <a:cubicBezTo>
                    <a:pt x="654" y="818"/>
                    <a:pt x="646" y="821"/>
                    <a:pt x="639" y="821"/>
                  </a:cubicBezTo>
                  <a:cubicBezTo>
                    <a:pt x="607" y="823"/>
                    <a:pt x="571" y="819"/>
                    <a:pt x="539" y="815"/>
                  </a:cubicBezTo>
                  <a:cubicBezTo>
                    <a:pt x="539" y="820"/>
                    <a:pt x="532" y="823"/>
                    <a:pt x="535" y="827"/>
                  </a:cubicBezTo>
                  <a:cubicBezTo>
                    <a:pt x="546" y="827"/>
                    <a:pt x="567" y="827"/>
                    <a:pt x="575" y="833"/>
                  </a:cubicBezTo>
                  <a:cubicBezTo>
                    <a:pt x="640" y="833"/>
                    <a:pt x="705" y="832"/>
                    <a:pt x="772" y="831"/>
                  </a:cubicBezTo>
                  <a:cubicBezTo>
                    <a:pt x="796" y="830"/>
                    <a:pt x="818" y="828"/>
                    <a:pt x="840" y="830"/>
                  </a:cubicBezTo>
                  <a:cubicBezTo>
                    <a:pt x="873" y="832"/>
                    <a:pt x="905" y="831"/>
                    <a:pt x="938" y="830"/>
                  </a:cubicBezTo>
                  <a:cubicBezTo>
                    <a:pt x="968" y="829"/>
                    <a:pt x="1003" y="836"/>
                    <a:pt x="1024" y="832"/>
                  </a:cubicBezTo>
                  <a:cubicBezTo>
                    <a:pt x="1030" y="822"/>
                    <a:pt x="1019" y="817"/>
                    <a:pt x="1011" y="816"/>
                  </a:cubicBezTo>
                  <a:close/>
                  <a:moveTo>
                    <a:pt x="1042" y="843"/>
                  </a:moveTo>
                  <a:cubicBezTo>
                    <a:pt x="897" y="835"/>
                    <a:pt x="724" y="840"/>
                    <a:pt x="581" y="842"/>
                  </a:cubicBezTo>
                  <a:cubicBezTo>
                    <a:pt x="580" y="846"/>
                    <a:pt x="582" y="849"/>
                    <a:pt x="583" y="852"/>
                  </a:cubicBezTo>
                  <a:cubicBezTo>
                    <a:pt x="673" y="850"/>
                    <a:pt x="771" y="846"/>
                    <a:pt x="859" y="851"/>
                  </a:cubicBezTo>
                  <a:cubicBezTo>
                    <a:pt x="887" y="852"/>
                    <a:pt x="914" y="850"/>
                    <a:pt x="940" y="851"/>
                  </a:cubicBezTo>
                  <a:cubicBezTo>
                    <a:pt x="958" y="852"/>
                    <a:pt x="973" y="853"/>
                    <a:pt x="990" y="853"/>
                  </a:cubicBezTo>
                  <a:cubicBezTo>
                    <a:pt x="1005" y="853"/>
                    <a:pt x="1020" y="855"/>
                    <a:pt x="1033" y="855"/>
                  </a:cubicBezTo>
                  <a:cubicBezTo>
                    <a:pt x="1037" y="855"/>
                    <a:pt x="1046" y="854"/>
                    <a:pt x="1047" y="849"/>
                  </a:cubicBezTo>
                  <a:cubicBezTo>
                    <a:pt x="1047" y="845"/>
                    <a:pt x="1040" y="848"/>
                    <a:pt x="1042" y="843"/>
                  </a:cubicBezTo>
                  <a:close/>
                  <a:moveTo>
                    <a:pt x="564" y="841"/>
                  </a:moveTo>
                  <a:cubicBezTo>
                    <a:pt x="547" y="853"/>
                    <a:pt x="540" y="872"/>
                    <a:pt x="540" y="894"/>
                  </a:cubicBezTo>
                  <a:cubicBezTo>
                    <a:pt x="541" y="897"/>
                    <a:pt x="544" y="897"/>
                    <a:pt x="544" y="899"/>
                  </a:cubicBezTo>
                  <a:cubicBezTo>
                    <a:pt x="543" y="901"/>
                    <a:pt x="542" y="903"/>
                    <a:pt x="542" y="905"/>
                  </a:cubicBezTo>
                  <a:cubicBezTo>
                    <a:pt x="548" y="916"/>
                    <a:pt x="557" y="930"/>
                    <a:pt x="572" y="929"/>
                  </a:cubicBezTo>
                  <a:cubicBezTo>
                    <a:pt x="566" y="914"/>
                    <a:pt x="557" y="896"/>
                    <a:pt x="553" y="880"/>
                  </a:cubicBezTo>
                  <a:cubicBezTo>
                    <a:pt x="558" y="868"/>
                    <a:pt x="562" y="856"/>
                    <a:pt x="570" y="845"/>
                  </a:cubicBezTo>
                  <a:cubicBezTo>
                    <a:pt x="565" y="844"/>
                    <a:pt x="567" y="843"/>
                    <a:pt x="564" y="841"/>
                  </a:cubicBezTo>
                  <a:close/>
                  <a:moveTo>
                    <a:pt x="780" y="856"/>
                  </a:moveTo>
                  <a:cubicBezTo>
                    <a:pt x="711" y="857"/>
                    <a:pt x="637" y="857"/>
                    <a:pt x="577" y="861"/>
                  </a:cubicBezTo>
                  <a:cubicBezTo>
                    <a:pt x="577" y="867"/>
                    <a:pt x="577" y="869"/>
                    <a:pt x="580" y="875"/>
                  </a:cubicBezTo>
                  <a:cubicBezTo>
                    <a:pt x="611" y="875"/>
                    <a:pt x="636" y="873"/>
                    <a:pt x="663" y="872"/>
                  </a:cubicBezTo>
                  <a:cubicBezTo>
                    <a:pt x="671" y="871"/>
                    <a:pt x="680" y="867"/>
                    <a:pt x="688" y="873"/>
                  </a:cubicBezTo>
                  <a:cubicBezTo>
                    <a:pt x="653" y="875"/>
                    <a:pt x="617" y="880"/>
                    <a:pt x="580" y="881"/>
                  </a:cubicBezTo>
                  <a:cubicBezTo>
                    <a:pt x="579" y="887"/>
                    <a:pt x="577" y="891"/>
                    <a:pt x="579" y="896"/>
                  </a:cubicBezTo>
                  <a:cubicBezTo>
                    <a:pt x="613" y="894"/>
                    <a:pt x="656" y="890"/>
                    <a:pt x="685" y="891"/>
                  </a:cubicBezTo>
                  <a:cubicBezTo>
                    <a:pt x="651" y="899"/>
                    <a:pt x="613" y="897"/>
                    <a:pt x="580" y="902"/>
                  </a:cubicBezTo>
                  <a:cubicBezTo>
                    <a:pt x="580" y="905"/>
                    <a:pt x="583" y="908"/>
                    <a:pt x="581" y="910"/>
                  </a:cubicBezTo>
                  <a:cubicBezTo>
                    <a:pt x="594" y="913"/>
                    <a:pt x="617" y="918"/>
                    <a:pt x="626" y="915"/>
                  </a:cubicBezTo>
                  <a:cubicBezTo>
                    <a:pt x="677" y="924"/>
                    <a:pt x="753" y="915"/>
                    <a:pt x="809" y="917"/>
                  </a:cubicBezTo>
                  <a:cubicBezTo>
                    <a:pt x="820" y="918"/>
                    <a:pt x="832" y="915"/>
                    <a:pt x="843" y="915"/>
                  </a:cubicBezTo>
                  <a:cubicBezTo>
                    <a:pt x="852" y="915"/>
                    <a:pt x="861" y="917"/>
                    <a:pt x="869" y="917"/>
                  </a:cubicBezTo>
                  <a:cubicBezTo>
                    <a:pt x="893" y="917"/>
                    <a:pt x="918" y="913"/>
                    <a:pt x="942" y="913"/>
                  </a:cubicBezTo>
                  <a:cubicBezTo>
                    <a:pt x="972" y="913"/>
                    <a:pt x="1002" y="918"/>
                    <a:pt x="1030" y="910"/>
                  </a:cubicBezTo>
                  <a:cubicBezTo>
                    <a:pt x="1030" y="906"/>
                    <a:pt x="1027" y="905"/>
                    <a:pt x="1027" y="901"/>
                  </a:cubicBezTo>
                  <a:cubicBezTo>
                    <a:pt x="965" y="897"/>
                    <a:pt x="892" y="902"/>
                    <a:pt x="836" y="890"/>
                  </a:cubicBezTo>
                  <a:cubicBezTo>
                    <a:pt x="902" y="894"/>
                    <a:pt x="947" y="895"/>
                    <a:pt x="1006" y="895"/>
                  </a:cubicBezTo>
                  <a:cubicBezTo>
                    <a:pt x="1011" y="896"/>
                    <a:pt x="1020" y="898"/>
                    <a:pt x="1023" y="891"/>
                  </a:cubicBezTo>
                  <a:cubicBezTo>
                    <a:pt x="1003" y="887"/>
                    <a:pt x="968" y="892"/>
                    <a:pt x="944" y="888"/>
                  </a:cubicBezTo>
                  <a:cubicBezTo>
                    <a:pt x="972" y="881"/>
                    <a:pt x="998" y="888"/>
                    <a:pt x="1026" y="882"/>
                  </a:cubicBezTo>
                  <a:cubicBezTo>
                    <a:pt x="1022" y="875"/>
                    <a:pt x="1013" y="876"/>
                    <a:pt x="1005" y="876"/>
                  </a:cubicBezTo>
                  <a:cubicBezTo>
                    <a:pt x="996" y="875"/>
                    <a:pt x="987" y="875"/>
                    <a:pt x="980" y="875"/>
                  </a:cubicBezTo>
                  <a:cubicBezTo>
                    <a:pt x="990" y="866"/>
                    <a:pt x="1026" y="877"/>
                    <a:pt x="1026" y="860"/>
                  </a:cubicBezTo>
                  <a:cubicBezTo>
                    <a:pt x="942" y="862"/>
                    <a:pt x="865" y="854"/>
                    <a:pt x="780" y="856"/>
                  </a:cubicBezTo>
                  <a:close/>
                  <a:moveTo>
                    <a:pt x="382" y="939"/>
                  </a:moveTo>
                  <a:cubicBezTo>
                    <a:pt x="386" y="940"/>
                    <a:pt x="386" y="943"/>
                    <a:pt x="387" y="946"/>
                  </a:cubicBezTo>
                  <a:cubicBezTo>
                    <a:pt x="391" y="961"/>
                    <a:pt x="389" y="979"/>
                    <a:pt x="390" y="995"/>
                  </a:cubicBezTo>
                  <a:cubicBezTo>
                    <a:pt x="391" y="1006"/>
                    <a:pt x="393" y="1019"/>
                    <a:pt x="395" y="1030"/>
                  </a:cubicBezTo>
                  <a:cubicBezTo>
                    <a:pt x="400" y="1062"/>
                    <a:pt x="404" y="1092"/>
                    <a:pt x="406" y="1122"/>
                  </a:cubicBezTo>
                  <a:cubicBezTo>
                    <a:pt x="419" y="1117"/>
                    <a:pt x="432" y="1112"/>
                    <a:pt x="443" y="1105"/>
                  </a:cubicBezTo>
                  <a:cubicBezTo>
                    <a:pt x="433" y="1089"/>
                    <a:pt x="424" y="1062"/>
                    <a:pt x="424" y="1039"/>
                  </a:cubicBezTo>
                  <a:cubicBezTo>
                    <a:pt x="423" y="992"/>
                    <a:pt x="432" y="936"/>
                    <a:pt x="468" y="926"/>
                  </a:cubicBezTo>
                  <a:cubicBezTo>
                    <a:pt x="467" y="918"/>
                    <a:pt x="466" y="908"/>
                    <a:pt x="463" y="900"/>
                  </a:cubicBezTo>
                  <a:cubicBezTo>
                    <a:pt x="426" y="903"/>
                    <a:pt x="396" y="913"/>
                    <a:pt x="382" y="939"/>
                  </a:cubicBezTo>
                  <a:close/>
                  <a:moveTo>
                    <a:pt x="478" y="924"/>
                  </a:moveTo>
                  <a:cubicBezTo>
                    <a:pt x="490" y="919"/>
                    <a:pt x="505" y="916"/>
                    <a:pt x="514" y="908"/>
                  </a:cubicBezTo>
                  <a:cubicBezTo>
                    <a:pt x="502" y="904"/>
                    <a:pt x="487" y="903"/>
                    <a:pt x="473" y="900"/>
                  </a:cubicBezTo>
                  <a:cubicBezTo>
                    <a:pt x="474" y="910"/>
                    <a:pt x="476" y="918"/>
                    <a:pt x="478" y="924"/>
                  </a:cubicBezTo>
                  <a:close/>
                  <a:moveTo>
                    <a:pt x="494" y="927"/>
                  </a:moveTo>
                  <a:cubicBezTo>
                    <a:pt x="516" y="926"/>
                    <a:pt x="533" y="930"/>
                    <a:pt x="549" y="928"/>
                  </a:cubicBezTo>
                  <a:cubicBezTo>
                    <a:pt x="541" y="924"/>
                    <a:pt x="537" y="916"/>
                    <a:pt x="532" y="909"/>
                  </a:cubicBezTo>
                  <a:cubicBezTo>
                    <a:pt x="519" y="915"/>
                    <a:pt x="507" y="921"/>
                    <a:pt x="494" y="927"/>
                  </a:cubicBezTo>
                  <a:close/>
                  <a:moveTo>
                    <a:pt x="1037" y="920"/>
                  </a:moveTo>
                  <a:cubicBezTo>
                    <a:pt x="927" y="922"/>
                    <a:pt x="808" y="923"/>
                    <a:pt x="695" y="926"/>
                  </a:cubicBezTo>
                  <a:cubicBezTo>
                    <a:pt x="672" y="927"/>
                    <a:pt x="652" y="925"/>
                    <a:pt x="632" y="924"/>
                  </a:cubicBezTo>
                  <a:cubicBezTo>
                    <a:pt x="625" y="924"/>
                    <a:pt x="617" y="925"/>
                    <a:pt x="610" y="924"/>
                  </a:cubicBezTo>
                  <a:cubicBezTo>
                    <a:pt x="600" y="923"/>
                    <a:pt x="591" y="917"/>
                    <a:pt x="585" y="926"/>
                  </a:cubicBezTo>
                  <a:cubicBezTo>
                    <a:pt x="591" y="925"/>
                    <a:pt x="586" y="928"/>
                    <a:pt x="587" y="931"/>
                  </a:cubicBezTo>
                  <a:cubicBezTo>
                    <a:pt x="623" y="933"/>
                    <a:pt x="651" y="935"/>
                    <a:pt x="687" y="936"/>
                  </a:cubicBezTo>
                  <a:cubicBezTo>
                    <a:pt x="692" y="937"/>
                    <a:pt x="688" y="930"/>
                    <a:pt x="694" y="932"/>
                  </a:cubicBezTo>
                  <a:cubicBezTo>
                    <a:pt x="755" y="934"/>
                    <a:pt x="828" y="931"/>
                    <a:pt x="894" y="933"/>
                  </a:cubicBezTo>
                  <a:cubicBezTo>
                    <a:pt x="921" y="934"/>
                    <a:pt x="956" y="929"/>
                    <a:pt x="986" y="929"/>
                  </a:cubicBezTo>
                  <a:cubicBezTo>
                    <a:pt x="1003" y="929"/>
                    <a:pt x="1047" y="937"/>
                    <a:pt x="1042" y="918"/>
                  </a:cubicBezTo>
                  <a:cubicBezTo>
                    <a:pt x="1041" y="918"/>
                    <a:pt x="1040" y="918"/>
                    <a:pt x="1040" y="918"/>
                  </a:cubicBezTo>
                  <a:cubicBezTo>
                    <a:pt x="1039" y="919"/>
                    <a:pt x="1038" y="919"/>
                    <a:pt x="1037" y="920"/>
                  </a:cubicBezTo>
                  <a:close/>
                  <a:moveTo>
                    <a:pt x="928" y="960"/>
                  </a:moveTo>
                  <a:cubicBezTo>
                    <a:pt x="877" y="957"/>
                    <a:pt x="824" y="951"/>
                    <a:pt x="773" y="947"/>
                  </a:cubicBezTo>
                  <a:cubicBezTo>
                    <a:pt x="760" y="946"/>
                    <a:pt x="746" y="947"/>
                    <a:pt x="733" y="946"/>
                  </a:cubicBezTo>
                  <a:cubicBezTo>
                    <a:pt x="685" y="943"/>
                    <a:pt x="647" y="942"/>
                    <a:pt x="598" y="941"/>
                  </a:cubicBezTo>
                  <a:cubicBezTo>
                    <a:pt x="590" y="941"/>
                    <a:pt x="583" y="938"/>
                    <a:pt x="576" y="938"/>
                  </a:cubicBezTo>
                  <a:cubicBezTo>
                    <a:pt x="538" y="938"/>
                    <a:pt x="515" y="935"/>
                    <a:pt x="478" y="934"/>
                  </a:cubicBezTo>
                  <a:cubicBezTo>
                    <a:pt x="478" y="934"/>
                    <a:pt x="478" y="933"/>
                    <a:pt x="477" y="933"/>
                  </a:cubicBezTo>
                  <a:cubicBezTo>
                    <a:pt x="478" y="936"/>
                    <a:pt x="476" y="936"/>
                    <a:pt x="476" y="939"/>
                  </a:cubicBezTo>
                  <a:cubicBezTo>
                    <a:pt x="464" y="932"/>
                    <a:pt x="455" y="944"/>
                    <a:pt x="448" y="951"/>
                  </a:cubicBezTo>
                  <a:cubicBezTo>
                    <a:pt x="427" y="1000"/>
                    <a:pt x="427" y="1060"/>
                    <a:pt x="452" y="1104"/>
                  </a:cubicBezTo>
                  <a:cubicBezTo>
                    <a:pt x="490" y="1107"/>
                    <a:pt x="520" y="1106"/>
                    <a:pt x="556" y="1105"/>
                  </a:cubicBezTo>
                  <a:cubicBezTo>
                    <a:pt x="528" y="1099"/>
                    <a:pt x="496" y="1102"/>
                    <a:pt x="465" y="1097"/>
                  </a:cubicBezTo>
                  <a:cubicBezTo>
                    <a:pt x="462" y="1094"/>
                    <a:pt x="469" y="1093"/>
                    <a:pt x="466" y="1091"/>
                  </a:cubicBezTo>
                  <a:cubicBezTo>
                    <a:pt x="433" y="1048"/>
                    <a:pt x="442" y="987"/>
                    <a:pt x="462" y="942"/>
                  </a:cubicBezTo>
                  <a:cubicBezTo>
                    <a:pt x="473" y="941"/>
                    <a:pt x="481" y="945"/>
                    <a:pt x="489" y="947"/>
                  </a:cubicBezTo>
                  <a:cubicBezTo>
                    <a:pt x="494" y="948"/>
                    <a:pt x="501" y="948"/>
                    <a:pt x="506" y="949"/>
                  </a:cubicBezTo>
                  <a:cubicBezTo>
                    <a:pt x="526" y="952"/>
                    <a:pt x="542" y="953"/>
                    <a:pt x="559" y="953"/>
                  </a:cubicBezTo>
                  <a:cubicBezTo>
                    <a:pt x="638" y="951"/>
                    <a:pt x="716" y="958"/>
                    <a:pt x="790" y="967"/>
                  </a:cubicBezTo>
                  <a:cubicBezTo>
                    <a:pt x="806" y="964"/>
                    <a:pt x="824" y="968"/>
                    <a:pt x="842" y="970"/>
                  </a:cubicBezTo>
                  <a:cubicBezTo>
                    <a:pt x="877" y="973"/>
                    <a:pt x="915" y="973"/>
                    <a:pt x="947" y="977"/>
                  </a:cubicBezTo>
                  <a:cubicBezTo>
                    <a:pt x="946" y="966"/>
                    <a:pt x="939" y="960"/>
                    <a:pt x="928" y="960"/>
                  </a:cubicBezTo>
                  <a:close/>
                  <a:moveTo>
                    <a:pt x="776" y="939"/>
                  </a:moveTo>
                  <a:cubicBezTo>
                    <a:pt x="768" y="939"/>
                    <a:pt x="773" y="941"/>
                    <a:pt x="778" y="940"/>
                  </a:cubicBezTo>
                  <a:cubicBezTo>
                    <a:pt x="806" y="942"/>
                    <a:pt x="838" y="946"/>
                    <a:pt x="869" y="949"/>
                  </a:cubicBezTo>
                  <a:cubicBezTo>
                    <a:pt x="887" y="951"/>
                    <a:pt x="904" y="953"/>
                    <a:pt x="920" y="954"/>
                  </a:cubicBezTo>
                  <a:cubicBezTo>
                    <a:pt x="929" y="954"/>
                    <a:pt x="938" y="951"/>
                    <a:pt x="945" y="957"/>
                  </a:cubicBezTo>
                  <a:cubicBezTo>
                    <a:pt x="963" y="952"/>
                    <a:pt x="981" y="946"/>
                    <a:pt x="995" y="937"/>
                  </a:cubicBezTo>
                  <a:cubicBezTo>
                    <a:pt x="920" y="940"/>
                    <a:pt x="847" y="940"/>
                    <a:pt x="776" y="939"/>
                  </a:cubicBezTo>
                  <a:close/>
                  <a:moveTo>
                    <a:pt x="1003" y="945"/>
                  </a:moveTo>
                  <a:cubicBezTo>
                    <a:pt x="983" y="948"/>
                    <a:pt x="972" y="959"/>
                    <a:pt x="952" y="962"/>
                  </a:cubicBezTo>
                  <a:cubicBezTo>
                    <a:pt x="952" y="967"/>
                    <a:pt x="956" y="968"/>
                    <a:pt x="955" y="973"/>
                  </a:cubicBezTo>
                  <a:cubicBezTo>
                    <a:pt x="983" y="963"/>
                    <a:pt x="1016" y="957"/>
                    <a:pt x="1036" y="939"/>
                  </a:cubicBezTo>
                  <a:cubicBezTo>
                    <a:pt x="1025" y="939"/>
                    <a:pt x="1018" y="938"/>
                    <a:pt x="1007" y="938"/>
                  </a:cubicBezTo>
                  <a:cubicBezTo>
                    <a:pt x="1007" y="941"/>
                    <a:pt x="1007" y="944"/>
                    <a:pt x="1003" y="945"/>
                  </a:cubicBezTo>
                  <a:close/>
                  <a:moveTo>
                    <a:pt x="351" y="998"/>
                  </a:moveTo>
                  <a:cubicBezTo>
                    <a:pt x="360" y="1010"/>
                    <a:pt x="372" y="1018"/>
                    <a:pt x="383" y="1028"/>
                  </a:cubicBezTo>
                  <a:cubicBezTo>
                    <a:pt x="382" y="1007"/>
                    <a:pt x="376" y="972"/>
                    <a:pt x="373" y="950"/>
                  </a:cubicBezTo>
                  <a:cubicBezTo>
                    <a:pt x="365" y="967"/>
                    <a:pt x="356" y="979"/>
                    <a:pt x="351" y="998"/>
                  </a:cubicBezTo>
                  <a:close/>
                  <a:moveTo>
                    <a:pt x="797" y="1023"/>
                  </a:moveTo>
                  <a:cubicBezTo>
                    <a:pt x="847" y="1018"/>
                    <a:pt x="889" y="1018"/>
                    <a:pt x="944" y="1015"/>
                  </a:cubicBezTo>
                  <a:cubicBezTo>
                    <a:pt x="948" y="1003"/>
                    <a:pt x="945" y="990"/>
                    <a:pt x="938" y="983"/>
                  </a:cubicBezTo>
                  <a:cubicBezTo>
                    <a:pt x="896" y="978"/>
                    <a:pt x="862" y="981"/>
                    <a:pt x="829" y="978"/>
                  </a:cubicBezTo>
                  <a:cubicBezTo>
                    <a:pt x="809" y="976"/>
                    <a:pt x="790" y="973"/>
                    <a:pt x="770" y="971"/>
                  </a:cubicBezTo>
                  <a:cubicBezTo>
                    <a:pt x="746" y="968"/>
                    <a:pt x="720" y="963"/>
                    <a:pt x="695" y="963"/>
                  </a:cubicBezTo>
                  <a:cubicBezTo>
                    <a:pt x="617" y="963"/>
                    <a:pt x="548" y="964"/>
                    <a:pt x="471" y="954"/>
                  </a:cubicBezTo>
                  <a:cubicBezTo>
                    <a:pt x="468" y="966"/>
                    <a:pt x="475" y="971"/>
                    <a:pt x="478" y="982"/>
                  </a:cubicBezTo>
                  <a:cubicBezTo>
                    <a:pt x="523" y="987"/>
                    <a:pt x="557" y="981"/>
                    <a:pt x="596" y="986"/>
                  </a:cubicBezTo>
                  <a:cubicBezTo>
                    <a:pt x="600" y="986"/>
                    <a:pt x="608" y="987"/>
                    <a:pt x="610" y="992"/>
                  </a:cubicBezTo>
                  <a:cubicBezTo>
                    <a:pt x="559" y="988"/>
                    <a:pt x="514" y="990"/>
                    <a:pt x="476" y="989"/>
                  </a:cubicBezTo>
                  <a:cubicBezTo>
                    <a:pt x="472" y="1003"/>
                    <a:pt x="490" y="1001"/>
                    <a:pt x="498" y="1002"/>
                  </a:cubicBezTo>
                  <a:cubicBezTo>
                    <a:pt x="520" y="1003"/>
                    <a:pt x="550" y="1003"/>
                    <a:pt x="575" y="1005"/>
                  </a:cubicBezTo>
                  <a:cubicBezTo>
                    <a:pt x="552" y="1010"/>
                    <a:pt x="502" y="1007"/>
                    <a:pt x="481" y="1007"/>
                  </a:cubicBezTo>
                  <a:cubicBezTo>
                    <a:pt x="478" y="1022"/>
                    <a:pt x="477" y="1026"/>
                    <a:pt x="481" y="1041"/>
                  </a:cubicBezTo>
                  <a:cubicBezTo>
                    <a:pt x="512" y="1046"/>
                    <a:pt x="549" y="1045"/>
                    <a:pt x="575" y="1046"/>
                  </a:cubicBezTo>
                  <a:cubicBezTo>
                    <a:pt x="573" y="1046"/>
                    <a:pt x="572" y="1045"/>
                    <a:pt x="575" y="1045"/>
                  </a:cubicBezTo>
                  <a:cubicBezTo>
                    <a:pt x="611" y="1047"/>
                    <a:pt x="648" y="1046"/>
                    <a:pt x="682" y="1051"/>
                  </a:cubicBezTo>
                  <a:cubicBezTo>
                    <a:pt x="614" y="1047"/>
                    <a:pt x="546" y="1052"/>
                    <a:pt x="477" y="1049"/>
                  </a:cubicBezTo>
                  <a:cubicBezTo>
                    <a:pt x="482" y="1050"/>
                    <a:pt x="475" y="1058"/>
                    <a:pt x="479" y="1061"/>
                  </a:cubicBezTo>
                  <a:cubicBezTo>
                    <a:pt x="494" y="1060"/>
                    <a:pt x="520" y="1067"/>
                    <a:pt x="537" y="1067"/>
                  </a:cubicBezTo>
                  <a:cubicBezTo>
                    <a:pt x="514" y="1070"/>
                    <a:pt x="493" y="1069"/>
                    <a:pt x="479" y="1067"/>
                  </a:cubicBezTo>
                  <a:cubicBezTo>
                    <a:pt x="478" y="1075"/>
                    <a:pt x="482" y="1083"/>
                    <a:pt x="483" y="1092"/>
                  </a:cubicBezTo>
                  <a:cubicBezTo>
                    <a:pt x="530" y="1093"/>
                    <a:pt x="564" y="1099"/>
                    <a:pt x="611" y="1103"/>
                  </a:cubicBezTo>
                  <a:cubicBezTo>
                    <a:pt x="615" y="1104"/>
                    <a:pt x="614" y="1106"/>
                    <a:pt x="616" y="1107"/>
                  </a:cubicBezTo>
                  <a:cubicBezTo>
                    <a:pt x="680" y="1115"/>
                    <a:pt x="755" y="1114"/>
                    <a:pt x="831" y="1118"/>
                  </a:cubicBezTo>
                  <a:cubicBezTo>
                    <a:pt x="850" y="1118"/>
                    <a:pt x="875" y="1117"/>
                    <a:pt x="890" y="1119"/>
                  </a:cubicBezTo>
                  <a:cubicBezTo>
                    <a:pt x="906" y="1121"/>
                    <a:pt x="932" y="1122"/>
                    <a:pt x="950" y="1120"/>
                  </a:cubicBezTo>
                  <a:cubicBezTo>
                    <a:pt x="950" y="1113"/>
                    <a:pt x="946" y="1107"/>
                    <a:pt x="948" y="1100"/>
                  </a:cubicBezTo>
                  <a:cubicBezTo>
                    <a:pt x="948" y="1095"/>
                    <a:pt x="954" y="1092"/>
                    <a:pt x="951" y="1089"/>
                  </a:cubicBezTo>
                  <a:cubicBezTo>
                    <a:pt x="922" y="1086"/>
                    <a:pt x="895" y="1086"/>
                    <a:pt x="869" y="1080"/>
                  </a:cubicBezTo>
                  <a:cubicBezTo>
                    <a:pt x="899" y="1078"/>
                    <a:pt x="927" y="1084"/>
                    <a:pt x="953" y="1081"/>
                  </a:cubicBezTo>
                  <a:cubicBezTo>
                    <a:pt x="952" y="1079"/>
                    <a:pt x="950" y="1076"/>
                    <a:pt x="950" y="1073"/>
                  </a:cubicBezTo>
                  <a:cubicBezTo>
                    <a:pt x="911" y="1070"/>
                    <a:pt x="874" y="1069"/>
                    <a:pt x="834" y="1067"/>
                  </a:cubicBezTo>
                  <a:cubicBezTo>
                    <a:pt x="805" y="1066"/>
                    <a:pt x="781" y="1065"/>
                    <a:pt x="754" y="1066"/>
                  </a:cubicBezTo>
                  <a:cubicBezTo>
                    <a:pt x="745" y="1066"/>
                    <a:pt x="734" y="1071"/>
                    <a:pt x="727" y="1065"/>
                  </a:cubicBezTo>
                  <a:cubicBezTo>
                    <a:pt x="795" y="1057"/>
                    <a:pt x="873" y="1065"/>
                    <a:pt x="946" y="1065"/>
                  </a:cubicBezTo>
                  <a:cubicBezTo>
                    <a:pt x="946" y="1056"/>
                    <a:pt x="953" y="1053"/>
                    <a:pt x="952" y="1044"/>
                  </a:cubicBezTo>
                  <a:cubicBezTo>
                    <a:pt x="951" y="1024"/>
                    <a:pt x="913" y="1037"/>
                    <a:pt x="900" y="1031"/>
                  </a:cubicBezTo>
                  <a:cubicBezTo>
                    <a:pt x="914" y="1027"/>
                    <a:pt x="929" y="1028"/>
                    <a:pt x="943" y="1026"/>
                  </a:cubicBezTo>
                  <a:cubicBezTo>
                    <a:pt x="917" y="1018"/>
                    <a:pt x="890" y="1024"/>
                    <a:pt x="863" y="1025"/>
                  </a:cubicBezTo>
                  <a:cubicBezTo>
                    <a:pt x="847" y="1026"/>
                    <a:pt x="829" y="1027"/>
                    <a:pt x="815" y="1025"/>
                  </a:cubicBezTo>
                  <a:cubicBezTo>
                    <a:pt x="806" y="1030"/>
                    <a:pt x="805" y="1026"/>
                    <a:pt x="797" y="1023"/>
                  </a:cubicBezTo>
                  <a:close/>
                  <a:moveTo>
                    <a:pt x="951" y="985"/>
                  </a:moveTo>
                  <a:cubicBezTo>
                    <a:pt x="951" y="992"/>
                    <a:pt x="955" y="999"/>
                    <a:pt x="954" y="1006"/>
                  </a:cubicBezTo>
                  <a:cubicBezTo>
                    <a:pt x="954" y="1012"/>
                    <a:pt x="949" y="1016"/>
                    <a:pt x="950" y="1021"/>
                  </a:cubicBezTo>
                  <a:cubicBezTo>
                    <a:pt x="950" y="1033"/>
                    <a:pt x="963" y="1038"/>
                    <a:pt x="959" y="1051"/>
                  </a:cubicBezTo>
                  <a:cubicBezTo>
                    <a:pt x="949" y="1062"/>
                    <a:pt x="959" y="1078"/>
                    <a:pt x="962" y="1089"/>
                  </a:cubicBezTo>
                  <a:cubicBezTo>
                    <a:pt x="957" y="1093"/>
                    <a:pt x="950" y="1106"/>
                    <a:pt x="957" y="1114"/>
                  </a:cubicBezTo>
                  <a:cubicBezTo>
                    <a:pt x="980" y="1104"/>
                    <a:pt x="997" y="1090"/>
                    <a:pt x="1016" y="1077"/>
                  </a:cubicBezTo>
                  <a:cubicBezTo>
                    <a:pt x="1018" y="1068"/>
                    <a:pt x="1023" y="1060"/>
                    <a:pt x="1018" y="1050"/>
                  </a:cubicBezTo>
                  <a:cubicBezTo>
                    <a:pt x="1004" y="1053"/>
                    <a:pt x="993" y="1061"/>
                    <a:pt x="981" y="1066"/>
                  </a:cubicBezTo>
                  <a:cubicBezTo>
                    <a:pt x="982" y="1052"/>
                    <a:pt x="1006" y="1052"/>
                    <a:pt x="1013" y="1041"/>
                  </a:cubicBezTo>
                  <a:cubicBezTo>
                    <a:pt x="1006" y="1041"/>
                    <a:pt x="1001" y="1052"/>
                    <a:pt x="995" y="1046"/>
                  </a:cubicBezTo>
                  <a:cubicBezTo>
                    <a:pt x="1004" y="1040"/>
                    <a:pt x="1011" y="1031"/>
                    <a:pt x="1019" y="1027"/>
                  </a:cubicBezTo>
                  <a:cubicBezTo>
                    <a:pt x="1020" y="1018"/>
                    <a:pt x="1015" y="1015"/>
                    <a:pt x="1013" y="1009"/>
                  </a:cubicBezTo>
                  <a:cubicBezTo>
                    <a:pt x="1000" y="1011"/>
                    <a:pt x="991" y="1021"/>
                    <a:pt x="978" y="1020"/>
                  </a:cubicBezTo>
                  <a:cubicBezTo>
                    <a:pt x="981" y="1008"/>
                    <a:pt x="1029" y="1005"/>
                    <a:pt x="1014" y="986"/>
                  </a:cubicBezTo>
                  <a:cubicBezTo>
                    <a:pt x="1010" y="989"/>
                    <a:pt x="1002" y="994"/>
                    <a:pt x="996" y="993"/>
                  </a:cubicBezTo>
                  <a:cubicBezTo>
                    <a:pt x="1002" y="983"/>
                    <a:pt x="1014" y="980"/>
                    <a:pt x="1019" y="970"/>
                  </a:cubicBezTo>
                  <a:cubicBezTo>
                    <a:pt x="1018" y="967"/>
                    <a:pt x="1017" y="963"/>
                    <a:pt x="1015" y="961"/>
                  </a:cubicBezTo>
                  <a:cubicBezTo>
                    <a:pt x="995" y="970"/>
                    <a:pt x="970" y="974"/>
                    <a:pt x="951" y="985"/>
                  </a:cubicBezTo>
                  <a:close/>
                  <a:moveTo>
                    <a:pt x="348" y="1020"/>
                  </a:moveTo>
                  <a:cubicBezTo>
                    <a:pt x="357" y="1034"/>
                    <a:pt x="377" y="1046"/>
                    <a:pt x="388" y="1061"/>
                  </a:cubicBezTo>
                  <a:cubicBezTo>
                    <a:pt x="388" y="1054"/>
                    <a:pt x="384" y="1050"/>
                    <a:pt x="385" y="1041"/>
                  </a:cubicBezTo>
                  <a:cubicBezTo>
                    <a:pt x="374" y="1030"/>
                    <a:pt x="362" y="1019"/>
                    <a:pt x="349" y="1009"/>
                  </a:cubicBezTo>
                  <a:cubicBezTo>
                    <a:pt x="350" y="1013"/>
                    <a:pt x="348" y="1016"/>
                    <a:pt x="348" y="1020"/>
                  </a:cubicBezTo>
                  <a:close/>
                  <a:moveTo>
                    <a:pt x="374" y="1105"/>
                  </a:moveTo>
                  <a:cubicBezTo>
                    <a:pt x="381" y="1112"/>
                    <a:pt x="390" y="1121"/>
                    <a:pt x="398" y="1124"/>
                  </a:cubicBezTo>
                  <a:cubicBezTo>
                    <a:pt x="394" y="1108"/>
                    <a:pt x="395" y="1090"/>
                    <a:pt x="388" y="1072"/>
                  </a:cubicBezTo>
                  <a:cubicBezTo>
                    <a:pt x="374" y="1060"/>
                    <a:pt x="364" y="1045"/>
                    <a:pt x="349" y="1034"/>
                  </a:cubicBezTo>
                  <a:cubicBezTo>
                    <a:pt x="347" y="1063"/>
                    <a:pt x="357" y="1087"/>
                    <a:pt x="374" y="1105"/>
                  </a:cubicBezTo>
                  <a:close/>
                  <a:moveTo>
                    <a:pt x="1084" y="1185"/>
                  </a:moveTo>
                  <a:cubicBezTo>
                    <a:pt x="1086" y="1185"/>
                    <a:pt x="1090" y="1186"/>
                    <a:pt x="1092" y="1185"/>
                  </a:cubicBezTo>
                  <a:cubicBezTo>
                    <a:pt x="1104" y="1181"/>
                    <a:pt x="1107" y="1168"/>
                    <a:pt x="1115" y="1158"/>
                  </a:cubicBezTo>
                  <a:cubicBezTo>
                    <a:pt x="1123" y="1148"/>
                    <a:pt x="1129" y="1139"/>
                    <a:pt x="1135" y="1129"/>
                  </a:cubicBezTo>
                  <a:cubicBezTo>
                    <a:pt x="1132" y="1115"/>
                    <a:pt x="1128" y="1096"/>
                    <a:pt x="1138" y="1082"/>
                  </a:cubicBezTo>
                  <a:cubicBezTo>
                    <a:pt x="1136" y="1067"/>
                    <a:pt x="1131" y="1067"/>
                    <a:pt x="1115" y="1066"/>
                  </a:cubicBezTo>
                  <a:cubicBezTo>
                    <a:pt x="1104" y="1065"/>
                    <a:pt x="1094" y="1062"/>
                    <a:pt x="1088" y="1057"/>
                  </a:cubicBezTo>
                  <a:cubicBezTo>
                    <a:pt x="1079" y="1048"/>
                    <a:pt x="1079" y="1041"/>
                    <a:pt x="1069" y="1038"/>
                  </a:cubicBezTo>
                  <a:cubicBezTo>
                    <a:pt x="1052" y="1034"/>
                    <a:pt x="1038" y="1042"/>
                    <a:pt x="1024" y="1050"/>
                  </a:cubicBezTo>
                  <a:cubicBezTo>
                    <a:pt x="1031" y="1053"/>
                    <a:pt x="1026" y="1062"/>
                    <a:pt x="1030" y="1067"/>
                  </a:cubicBezTo>
                  <a:cubicBezTo>
                    <a:pt x="1041" y="1062"/>
                    <a:pt x="1060" y="1065"/>
                    <a:pt x="1061" y="1081"/>
                  </a:cubicBezTo>
                  <a:cubicBezTo>
                    <a:pt x="1053" y="1091"/>
                    <a:pt x="1038" y="1094"/>
                    <a:pt x="1031" y="1104"/>
                  </a:cubicBezTo>
                  <a:cubicBezTo>
                    <a:pt x="1055" y="1113"/>
                    <a:pt x="1080" y="1121"/>
                    <a:pt x="1096" y="1138"/>
                  </a:cubicBezTo>
                  <a:cubicBezTo>
                    <a:pt x="1106" y="1161"/>
                    <a:pt x="1086" y="1173"/>
                    <a:pt x="1067" y="1169"/>
                  </a:cubicBezTo>
                  <a:cubicBezTo>
                    <a:pt x="1066" y="1174"/>
                    <a:pt x="1062" y="1176"/>
                    <a:pt x="1062" y="1181"/>
                  </a:cubicBezTo>
                  <a:cubicBezTo>
                    <a:pt x="1066" y="1185"/>
                    <a:pt x="1067" y="1190"/>
                    <a:pt x="1073" y="1193"/>
                  </a:cubicBezTo>
                  <a:cubicBezTo>
                    <a:pt x="1077" y="1189"/>
                    <a:pt x="1079" y="1187"/>
                    <a:pt x="1084" y="1185"/>
                  </a:cubicBezTo>
                  <a:close/>
                  <a:moveTo>
                    <a:pt x="1042" y="1072"/>
                  </a:moveTo>
                  <a:cubicBezTo>
                    <a:pt x="1018" y="1084"/>
                    <a:pt x="986" y="1108"/>
                    <a:pt x="961" y="1121"/>
                  </a:cubicBezTo>
                  <a:cubicBezTo>
                    <a:pt x="962" y="1126"/>
                    <a:pt x="967" y="1128"/>
                    <a:pt x="970" y="1131"/>
                  </a:cubicBezTo>
                  <a:cubicBezTo>
                    <a:pt x="998" y="1112"/>
                    <a:pt x="1027" y="1100"/>
                    <a:pt x="1051" y="1078"/>
                  </a:cubicBezTo>
                  <a:cubicBezTo>
                    <a:pt x="1050" y="1074"/>
                    <a:pt x="1045" y="1071"/>
                    <a:pt x="1042" y="1072"/>
                  </a:cubicBezTo>
                  <a:close/>
                  <a:moveTo>
                    <a:pt x="1022" y="1108"/>
                  </a:moveTo>
                  <a:cubicBezTo>
                    <a:pt x="1006" y="1119"/>
                    <a:pt x="985" y="1126"/>
                    <a:pt x="971" y="1139"/>
                  </a:cubicBezTo>
                  <a:cubicBezTo>
                    <a:pt x="1006" y="1137"/>
                    <a:pt x="1038" y="1138"/>
                    <a:pt x="1079" y="1135"/>
                  </a:cubicBezTo>
                  <a:cubicBezTo>
                    <a:pt x="1065" y="1121"/>
                    <a:pt x="1042" y="1116"/>
                    <a:pt x="1022" y="1108"/>
                  </a:cubicBezTo>
                  <a:close/>
                  <a:moveTo>
                    <a:pt x="926" y="1129"/>
                  </a:moveTo>
                  <a:cubicBezTo>
                    <a:pt x="881" y="1130"/>
                    <a:pt x="831" y="1124"/>
                    <a:pt x="778" y="1125"/>
                  </a:cubicBezTo>
                  <a:cubicBezTo>
                    <a:pt x="739" y="1125"/>
                    <a:pt x="699" y="1122"/>
                    <a:pt x="660" y="1118"/>
                  </a:cubicBezTo>
                  <a:cubicBezTo>
                    <a:pt x="586" y="1110"/>
                    <a:pt x="504" y="1114"/>
                    <a:pt x="442" y="1114"/>
                  </a:cubicBezTo>
                  <a:cubicBezTo>
                    <a:pt x="437" y="1117"/>
                    <a:pt x="424" y="1119"/>
                    <a:pt x="424" y="1124"/>
                  </a:cubicBezTo>
                  <a:cubicBezTo>
                    <a:pt x="503" y="1117"/>
                    <a:pt x="568" y="1121"/>
                    <a:pt x="638" y="1120"/>
                  </a:cubicBezTo>
                  <a:cubicBezTo>
                    <a:pt x="651" y="1119"/>
                    <a:pt x="664" y="1123"/>
                    <a:pt x="677" y="1124"/>
                  </a:cubicBezTo>
                  <a:cubicBezTo>
                    <a:pt x="690" y="1124"/>
                    <a:pt x="708" y="1123"/>
                    <a:pt x="725" y="1124"/>
                  </a:cubicBezTo>
                  <a:cubicBezTo>
                    <a:pt x="747" y="1124"/>
                    <a:pt x="769" y="1131"/>
                    <a:pt x="791" y="1132"/>
                  </a:cubicBezTo>
                  <a:cubicBezTo>
                    <a:pt x="812" y="1132"/>
                    <a:pt x="832" y="1129"/>
                    <a:pt x="851" y="1133"/>
                  </a:cubicBezTo>
                  <a:cubicBezTo>
                    <a:pt x="877" y="1137"/>
                    <a:pt x="903" y="1137"/>
                    <a:pt x="926" y="1138"/>
                  </a:cubicBezTo>
                  <a:cubicBezTo>
                    <a:pt x="936" y="1139"/>
                    <a:pt x="952" y="1143"/>
                    <a:pt x="958" y="1133"/>
                  </a:cubicBezTo>
                  <a:cubicBezTo>
                    <a:pt x="949" y="1128"/>
                    <a:pt x="937" y="1128"/>
                    <a:pt x="926" y="1129"/>
                  </a:cubicBezTo>
                  <a:close/>
                  <a:moveTo>
                    <a:pt x="1002" y="1144"/>
                  </a:moveTo>
                  <a:cubicBezTo>
                    <a:pt x="963" y="1151"/>
                    <a:pt x="919" y="1144"/>
                    <a:pt x="887" y="1143"/>
                  </a:cubicBezTo>
                  <a:cubicBezTo>
                    <a:pt x="873" y="1143"/>
                    <a:pt x="860" y="1140"/>
                    <a:pt x="847" y="1139"/>
                  </a:cubicBezTo>
                  <a:cubicBezTo>
                    <a:pt x="818" y="1137"/>
                    <a:pt x="785" y="1138"/>
                    <a:pt x="753" y="1135"/>
                  </a:cubicBezTo>
                  <a:cubicBezTo>
                    <a:pt x="720" y="1133"/>
                    <a:pt x="687" y="1133"/>
                    <a:pt x="658" y="1128"/>
                  </a:cubicBezTo>
                  <a:cubicBezTo>
                    <a:pt x="643" y="1135"/>
                    <a:pt x="624" y="1128"/>
                    <a:pt x="607" y="1128"/>
                  </a:cubicBezTo>
                  <a:cubicBezTo>
                    <a:pt x="604" y="1127"/>
                    <a:pt x="600" y="1129"/>
                    <a:pt x="596" y="1130"/>
                  </a:cubicBezTo>
                  <a:cubicBezTo>
                    <a:pt x="589" y="1130"/>
                    <a:pt x="580" y="1128"/>
                    <a:pt x="572" y="1128"/>
                  </a:cubicBezTo>
                  <a:cubicBezTo>
                    <a:pt x="529" y="1125"/>
                    <a:pt x="483" y="1126"/>
                    <a:pt x="438" y="1130"/>
                  </a:cubicBezTo>
                  <a:cubicBezTo>
                    <a:pt x="424" y="1131"/>
                    <a:pt x="409" y="1128"/>
                    <a:pt x="399" y="1134"/>
                  </a:cubicBezTo>
                  <a:cubicBezTo>
                    <a:pt x="391" y="1138"/>
                    <a:pt x="387" y="1152"/>
                    <a:pt x="389" y="1161"/>
                  </a:cubicBezTo>
                  <a:cubicBezTo>
                    <a:pt x="419" y="1153"/>
                    <a:pt x="444" y="1140"/>
                    <a:pt x="474" y="1139"/>
                  </a:cubicBezTo>
                  <a:cubicBezTo>
                    <a:pt x="478" y="1137"/>
                    <a:pt x="481" y="1136"/>
                    <a:pt x="485" y="1135"/>
                  </a:cubicBezTo>
                  <a:cubicBezTo>
                    <a:pt x="547" y="1126"/>
                    <a:pt x="613" y="1133"/>
                    <a:pt x="666" y="1147"/>
                  </a:cubicBezTo>
                  <a:cubicBezTo>
                    <a:pt x="685" y="1141"/>
                    <a:pt x="710" y="1147"/>
                    <a:pt x="736" y="1148"/>
                  </a:cubicBezTo>
                  <a:cubicBezTo>
                    <a:pt x="757" y="1149"/>
                    <a:pt x="778" y="1149"/>
                    <a:pt x="800" y="1150"/>
                  </a:cubicBezTo>
                  <a:cubicBezTo>
                    <a:pt x="837" y="1152"/>
                    <a:pt x="876" y="1158"/>
                    <a:pt x="913" y="1159"/>
                  </a:cubicBezTo>
                  <a:cubicBezTo>
                    <a:pt x="940" y="1160"/>
                    <a:pt x="966" y="1157"/>
                    <a:pt x="990" y="1159"/>
                  </a:cubicBezTo>
                  <a:cubicBezTo>
                    <a:pt x="1004" y="1160"/>
                    <a:pt x="1016" y="1162"/>
                    <a:pt x="1030" y="1163"/>
                  </a:cubicBezTo>
                  <a:cubicBezTo>
                    <a:pt x="1039" y="1164"/>
                    <a:pt x="1084" y="1164"/>
                    <a:pt x="1088" y="1158"/>
                  </a:cubicBezTo>
                  <a:cubicBezTo>
                    <a:pt x="1093" y="1152"/>
                    <a:pt x="1087" y="1148"/>
                    <a:pt x="1087" y="1142"/>
                  </a:cubicBezTo>
                  <a:cubicBezTo>
                    <a:pt x="1063" y="1144"/>
                    <a:pt x="1023" y="1148"/>
                    <a:pt x="1002" y="1144"/>
                  </a:cubicBezTo>
                  <a:close/>
                  <a:moveTo>
                    <a:pt x="347" y="1316"/>
                  </a:moveTo>
                  <a:cubicBezTo>
                    <a:pt x="383" y="1331"/>
                    <a:pt x="414" y="1341"/>
                    <a:pt x="450" y="1338"/>
                  </a:cubicBezTo>
                  <a:cubicBezTo>
                    <a:pt x="499" y="1334"/>
                    <a:pt x="544" y="1311"/>
                    <a:pt x="593" y="1298"/>
                  </a:cubicBezTo>
                  <a:cubicBezTo>
                    <a:pt x="615" y="1293"/>
                    <a:pt x="638" y="1289"/>
                    <a:pt x="660" y="1287"/>
                  </a:cubicBezTo>
                  <a:cubicBezTo>
                    <a:pt x="702" y="1284"/>
                    <a:pt x="739" y="1300"/>
                    <a:pt x="772" y="1292"/>
                  </a:cubicBezTo>
                  <a:cubicBezTo>
                    <a:pt x="779" y="1286"/>
                    <a:pt x="786" y="1280"/>
                    <a:pt x="793" y="1273"/>
                  </a:cubicBezTo>
                  <a:cubicBezTo>
                    <a:pt x="800" y="1246"/>
                    <a:pt x="778" y="1219"/>
                    <a:pt x="764" y="1207"/>
                  </a:cubicBezTo>
                  <a:cubicBezTo>
                    <a:pt x="759" y="1202"/>
                    <a:pt x="752" y="1196"/>
                    <a:pt x="746" y="1192"/>
                  </a:cubicBezTo>
                  <a:cubicBezTo>
                    <a:pt x="721" y="1174"/>
                    <a:pt x="689" y="1167"/>
                    <a:pt x="665" y="1153"/>
                  </a:cubicBezTo>
                  <a:cubicBezTo>
                    <a:pt x="608" y="1140"/>
                    <a:pt x="543" y="1133"/>
                    <a:pt x="481" y="1143"/>
                  </a:cubicBezTo>
                  <a:cubicBezTo>
                    <a:pt x="428" y="1153"/>
                    <a:pt x="386" y="1169"/>
                    <a:pt x="349" y="1193"/>
                  </a:cubicBezTo>
                  <a:cubicBezTo>
                    <a:pt x="328" y="1207"/>
                    <a:pt x="309" y="1226"/>
                    <a:pt x="294" y="1243"/>
                  </a:cubicBezTo>
                  <a:cubicBezTo>
                    <a:pt x="296" y="1249"/>
                    <a:pt x="291" y="1252"/>
                    <a:pt x="289" y="1256"/>
                  </a:cubicBezTo>
                  <a:cubicBezTo>
                    <a:pt x="292" y="1261"/>
                    <a:pt x="290" y="1264"/>
                    <a:pt x="295" y="1267"/>
                  </a:cubicBezTo>
                  <a:cubicBezTo>
                    <a:pt x="304" y="1251"/>
                    <a:pt x="315" y="1236"/>
                    <a:pt x="335" y="1230"/>
                  </a:cubicBezTo>
                  <a:cubicBezTo>
                    <a:pt x="337" y="1211"/>
                    <a:pt x="349" y="1203"/>
                    <a:pt x="365" y="1199"/>
                  </a:cubicBezTo>
                  <a:cubicBezTo>
                    <a:pt x="367" y="1196"/>
                    <a:pt x="369" y="1192"/>
                    <a:pt x="371" y="1189"/>
                  </a:cubicBezTo>
                  <a:cubicBezTo>
                    <a:pt x="398" y="1173"/>
                    <a:pt x="447" y="1168"/>
                    <a:pt x="474" y="1184"/>
                  </a:cubicBezTo>
                  <a:cubicBezTo>
                    <a:pt x="512" y="1174"/>
                    <a:pt x="557" y="1173"/>
                    <a:pt x="601" y="1173"/>
                  </a:cubicBezTo>
                  <a:cubicBezTo>
                    <a:pt x="621" y="1173"/>
                    <a:pt x="642" y="1174"/>
                    <a:pt x="662" y="1177"/>
                  </a:cubicBezTo>
                  <a:cubicBezTo>
                    <a:pt x="668" y="1178"/>
                    <a:pt x="676" y="1179"/>
                    <a:pt x="680" y="1185"/>
                  </a:cubicBezTo>
                  <a:cubicBezTo>
                    <a:pt x="671" y="1191"/>
                    <a:pt x="661" y="1185"/>
                    <a:pt x="651" y="1184"/>
                  </a:cubicBezTo>
                  <a:cubicBezTo>
                    <a:pt x="641" y="1183"/>
                    <a:pt x="630" y="1185"/>
                    <a:pt x="619" y="1184"/>
                  </a:cubicBezTo>
                  <a:cubicBezTo>
                    <a:pt x="570" y="1182"/>
                    <a:pt x="519" y="1179"/>
                    <a:pt x="477" y="1193"/>
                  </a:cubicBezTo>
                  <a:cubicBezTo>
                    <a:pt x="477" y="1200"/>
                    <a:pt x="476" y="1208"/>
                    <a:pt x="471" y="1214"/>
                  </a:cubicBezTo>
                  <a:cubicBezTo>
                    <a:pt x="463" y="1225"/>
                    <a:pt x="440" y="1237"/>
                    <a:pt x="421" y="1242"/>
                  </a:cubicBezTo>
                  <a:cubicBezTo>
                    <a:pt x="414" y="1243"/>
                    <a:pt x="406" y="1243"/>
                    <a:pt x="398" y="1244"/>
                  </a:cubicBezTo>
                  <a:cubicBezTo>
                    <a:pt x="391" y="1245"/>
                    <a:pt x="384" y="1248"/>
                    <a:pt x="379" y="1248"/>
                  </a:cubicBezTo>
                  <a:cubicBezTo>
                    <a:pt x="364" y="1247"/>
                    <a:pt x="348" y="1243"/>
                    <a:pt x="338" y="1236"/>
                  </a:cubicBezTo>
                  <a:cubicBezTo>
                    <a:pt x="325" y="1247"/>
                    <a:pt x="307" y="1257"/>
                    <a:pt x="300" y="1277"/>
                  </a:cubicBezTo>
                  <a:cubicBezTo>
                    <a:pt x="314" y="1292"/>
                    <a:pt x="330" y="1304"/>
                    <a:pt x="347" y="1316"/>
                  </a:cubicBezTo>
                  <a:close/>
                  <a:moveTo>
                    <a:pt x="950" y="1164"/>
                  </a:moveTo>
                  <a:cubicBezTo>
                    <a:pt x="944" y="1164"/>
                    <a:pt x="937" y="1165"/>
                    <a:pt x="931" y="1165"/>
                  </a:cubicBezTo>
                  <a:cubicBezTo>
                    <a:pt x="850" y="1165"/>
                    <a:pt x="767" y="1154"/>
                    <a:pt x="686" y="1153"/>
                  </a:cubicBezTo>
                  <a:cubicBezTo>
                    <a:pt x="705" y="1163"/>
                    <a:pt x="729" y="1169"/>
                    <a:pt x="743" y="1183"/>
                  </a:cubicBezTo>
                  <a:cubicBezTo>
                    <a:pt x="768" y="1185"/>
                    <a:pt x="795" y="1184"/>
                    <a:pt x="821" y="1183"/>
                  </a:cubicBezTo>
                  <a:cubicBezTo>
                    <a:pt x="829" y="1183"/>
                    <a:pt x="839" y="1181"/>
                    <a:pt x="847" y="1186"/>
                  </a:cubicBezTo>
                  <a:cubicBezTo>
                    <a:pt x="818" y="1185"/>
                    <a:pt x="789" y="1192"/>
                    <a:pt x="757" y="1190"/>
                  </a:cubicBezTo>
                  <a:cubicBezTo>
                    <a:pt x="759" y="1197"/>
                    <a:pt x="768" y="1200"/>
                    <a:pt x="774" y="1205"/>
                  </a:cubicBezTo>
                  <a:cubicBezTo>
                    <a:pt x="795" y="1223"/>
                    <a:pt x="804" y="1256"/>
                    <a:pt x="813" y="1287"/>
                  </a:cubicBezTo>
                  <a:cubicBezTo>
                    <a:pt x="824" y="1288"/>
                    <a:pt x="829" y="1286"/>
                    <a:pt x="838" y="1286"/>
                  </a:cubicBezTo>
                  <a:cubicBezTo>
                    <a:pt x="918" y="1288"/>
                    <a:pt x="992" y="1277"/>
                    <a:pt x="1059" y="1280"/>
                  </a:cubicBezTo>
                  <a:cubicBezTo>
                    <a:pt x="1062" y="1275"/>
                    <a:pt x="1064" y="1266"/>
                    <a:pt x="1060" y="1260"/>
                  </a:cubicBezTo>
                  <a:cubicBezTo>
                    <a:pt x="1021" y="1255"/>
                    <a:pt x="957" y="1258"/>
                    <a:pt x="919" y="1256"/>
                  </a:cubicBezTo>
                  <a:cubicBezTo>
                    <a:pt x="908" y="1255"/>
                    <a:pt x="896" y="1255"/>
                    <a:pt x="888" y="1250"/>
                  </a:cubicBezTo>
                  <a:cubicBezTo>
                    <a:pt x="941" y="1256"/>
                    <a:pt x="999" y="1254"/>
                    <a:pt x="1055" y="1252"/>
                  </a:cubicBezTo>
                  <a:cubicBezTo>
                    <a:pt x="1050" y="1244"/>
                    <a:pt x="1038" y="1244"/>
                    <a:pt x="1028" y="1244"/>
                  </a:cubicBezTo>
                  <a:cubicBezTo>
                    <a:pt x="1014" y="1243"/>
                    <a:pt x="998" y="1248"/>
                    <a:pt x="986" y="1244"/>
                  </a:cubicBezTo>
                  <a:cubicBezTo>
                    <a:pt x="1009" y="1239"/>
                    <a:pt x="1032" y="1239"/>
                    <a:pt x="1054" y="1240"/>
                  </a:cubicBezTo>
                  <a:cubicBezTo>
                    <a:pt x="1060" y="1233"/>
                    <a:pt x="1057" y="1227"/>
                    <a:pt x="1055" y="1221"/>
                  </a:cubicBezTo>
                  <a:cubicBezTo>
                    <a:pt x="1041" y="1217"/>
                    <a:pt x="1028" y="1215"/>
                    <a:pt x="1014" y="1215"/>
                  </a:cubicBezTo>
                  <a:cubicBezTo>
                    <a:pt x="1007" y="1215"/>
                    <a:pt x="998" y="1217"/>
                    <a:pt x="992" y="1212"/>
                  </a:cubicBezTo>
                  <a:cubicBezTo>
                    <a:pt x="1011" y="1213"/>
                    <a:pt x="1032" y="1209"/>
                    <a:pt x="1053" y="1213"/>
                  </a:cubicBezTo>
                  <a:cubicBezTo>
                    <a:pt x="1053" y="1206"/>
                    <a:pt x="1060" y="1204"/>
                    <a:pt x="1060" y="1196"/>
                  </a:cubicBezTo>
                  <a:cubicBezTo>
                    <a:pt x="1030" y="1186"/>
                    <a:pt x="1000" y="1196"/>
                    <a:pt x="972" y="1194"/>
                  </a:cubicBezTo>
                  <a:cubicBezTo>
                    <a:pt x="1001" y="1191"/>
                    <a:pt x="1026" y="1186"/>
                    <a:pt x="1054" y="1187"/>
                  </a:cubicBezTo>
                  <a:cubicBezTo>
                    <a:pt x="1052" y="1182"/>
                    <a:pt x="1056" y="1175"/>
                    <a:pt x="1057" y="1170"/>
                  </a:cubicBezTo>
                  <a:cubicBezTo>
                    <a:pt x="1018" y="1170"/>
                    <a:pt x="986" y="1166"/>
                    <a:pt x="950" y="1164"/>
                  </a:cubicBezTo>
                  <a:close/>
                  <a:moveTo>
                    <a:pt x="417" y="1195"/>
                  </a:moveTo>
                  <a:cubicBezTo>
                    <a:pt x="420" y="1194"/>
                    <a:pt x="421" y="1196"/>
                    <a:pt x="424" y="1196"/>
                  </a:cubicBezTo>
                  <a:cubicBezTo>
                    <a:pt x="424" y="1191"/>
                    <a:pt x="426" y="1189"/>
                    <a:pt x="428" y="1185"/>
                  </a:cubicBezTo>
                  <a:cubicBezTo>
                    <a:pt x="424" y="1185"/>
                    <a:pt x="423" y="1184"/>
                    <a:pt x="418" y="1184"/>
                  </a:cubicBezTo>
                  <a:cubicBezTo>
                    <a:pt x="417" y="1187"/>
                    <a:pt x="415" y="1191"/>
                    <a:pt x="417" y="1195"/>
                  </a:cubicBezTo>
                  <a:close/>
                  <a:moveTo>
                    <a:pt x="455" y="1191"/>
                  </a:moveTo>
                  <a:cubicBezTo>
                    <a:pt x="459" y="1229"/>
                    <a:pt x="386" y="1238"/>
                    <a:pt x="358" y="1227"/>
                  </a:cubicBezTo>
                  <a:cubicBezTo>
                    <a:pt x="355" y="1220"/>
                    <a:pt x="352" y="1214"/>
                    <a:pt x="357" y="1208"/>
                  </a:cubicBezTo>
                  <a:cubicBezTo>
                    <a:pt x="349" y="1211"/>
                    <a:pt x="343" y="1220"/>
                    <a:pt x="344" y="1229"/>
                  </a:cubicBezTo>
                  <a:cubicBezTo>
                    <a:pt x="369" y="1252"/>
                    <a:pt x="466" y="1234"/>
                    <a:pt x="468" y="1198"/>
                  </a:cubicBezTo>
                  <a:cubicBezTo>
                    <a:pt x="469" y="1191"/>
                    <a:pt x="458" y="1183"/>
                    <a:pt x="448" y="1185"/>
                  </a:cubicBezTo>
                  <a:cubicBezTo>
                    <a:pt x="455" y="1186"/>
                    <a:pt x="450" y="1190"/>
                    <a:pt x="455" y="1191"/>
                  </a:cubicBezTo>
                  <a:close/>
                  <a:moveTo>
                    <a:pt x="398" y="1196"/>
                  </a:moveTo>
                  <a:cubicBezTo>
                    <a:pt x="401" y="1195"/>
                    <a:pt x="405" y="1195"/>
                    <a:pt x="409" y="1195"/>
                  </a:cubicBezTo>
                  <a:cubicBezTo>
                    <a:pt x="407" y="1192"/>
                    <a:pt x="408" y="1189"/>
                    <a:pt x="409" y="1185"/>
                  </a:cubicBezTo>
                  <a:cubicBezTo>
                    <a:pt x="400" y="1183"/>
                    <a:pt x="400" y="1190"/>
                    <a:pt x="398" y="1196"/>
                  </a:cubicBezTo>
                  <a:close/>
                  <a:moveTo>
                    <a:pt x="430" y="1198"/>
                  </a:moveTo>
                  <a:cubicBezTo>
                    <a:pt x="433" y="1199"/>
                    <a:pt x="434" y="1201"/>
                    <a:pt x="439" y="1200"/>
                  </a:cubicBezTo>
                  <a:cubicBezTo>
                    <a:pt x="436" y="1202"/>
                    <a:pt x="441" y="1203"/>
                    <a:pt x="442" y="1205"/>
                  </a:cubicBezTo>
                  <a:cubicBezTo>
                    <a:pt x="448" y="1197"/>
                    <a:pt x="441" y="1191"/>
                    <a:pt x="435" y="1188"/>
                  </a:cubicBezTo>
                  <a:cubicBezTo>
                    <a:pt x="435" y="1193"/>
                    <a:pt x="430" y="1193"/>
                    <a:pt x="430" y="1198"/>
                  </a:cubicBezTo>
                  <a:close/>
                  <a:moveTo>
                    <a:pt x="378" y="1195"/>
                  </a:moveTo>
                  <a:cubicBezTo>
                    <a:pt x="380" y="1197"/>
                    <a:pt x="377" y="1205"/>
                    <a:pt x="381" y="1205"/>
                  </a:cubicBezTo>
                  <a:cubicBezTo>
                    <a:pt x="383" y="1201"/>
                    <a:pt x="393" y="1199"/>
                    <a:pt x="392" y="1189"/>
                  </a:cubicBezTo>
                  <a:cubicBezTo>
                    <a:pt x="386" y="1190"/>
                    <a:pt x="383" y="1193"/>
                    <a:pt x="378" y="1195"/>
                  </a:cubicBezTo>
                  <a:close/>
                  <a:moveTo>
                    <a:pt x="365" y="1209"/>
                  </a:moveTo>
                  <a:cubicBezTo>
                    <a:pt x="365" y="1211"/>
                    <a:pt x="367" y="1212"/>
                    <a:pt x="366" y="1215"/>
                  </a:cubicBezTo>
                  <a:cubicBezTo>
                    <a:pt x="369" y="1215"/>
                    <a:pt x="370" y="1214"/>
                    <a:pt x="372" y="1213"/>
                  </a:cubicBezTo>
                  <a:cubicBezTo>
                    <a:pt x="370" y="1209"/>
                    <a:pt x="374" y="1205"/>
                    <a:pt x="370" y="1203"/>
                  </a:cubicBezTo>
                  <a:cubicBezTo>
                    <a:pt x="370" y="1206"/>
                    <a:pt x="368" y="1208"/>
                    <a:pt x="365" y="1209"/>
                  </a:cubicBezTo>
                  <a:close/>
                  <a:moveTo>
                    <a:pt x="876" y="1354"/>
                  </a:moveTo>
                  <a:cubicBezTo>
                    <a:pt x="882" y="1355"/>
                    <a:pt x="889" y="1354"/>
                    <a:pt x="895" y="1356"/>
                  </a:cubicBezTo>
                  <a:cubicBezTo>
                    <a:pt x="914" y="1359"/>
                    <a:pt x="933" y="1369"/>
                    <a:pt x="951" y="1370"/>
                  </a:cubicBezTo>
                  <a:cubicBezTo>
                    <a:pt x="963" y="1370"/>
                    <a:pt x="974" y="1369"/>
                    <a:pt x="985" y="1370"/>
                  </a:cubicBezTo>
                  <a:cubicBezTo>
                    <a:pt x="1032" y="1373"/>
                    <a:pt x="1075" y="1369"/>
                    <a:pt x="1112" y="1363"/>
                  </a:cubicBezTo>
                  <a:cubicBezTo>
                    <a:pt x="1129" y="1359"/>
                    <a:pt x="1143" y="1354"/>
                    <a:pt x="1158" y="1346"/>
                  </a:cubicBezTo>
                  <a:cubicBezTo>
                    <a:pt x="1170" y="1339"/>
                    <a:pt x="1179" y="1330"/>
                    <a:pt x="1191" y="1325"/>
                  </a:cubicBezTo>
                  <a:cubicBezTo>
                    <a:pt x="1194" y="1317"/>
                    <a:pt x="1200" y="1312"/>
                    <a:pt x="1205" y="1306"/>
                  </a:cubicBezTo>
                  <a:cubicBezTo>
                    <a:pt x="1207" y="1285"/>
                    <a:pt x="1205" y="1265"/>
                    <a:pt x="1191" y="1253"/>
                  </a:cubicBezTo>
                  <a:cubicBezTo>
                    <a:pt x="1186" y="1249"/>
                    <a:pt x="1182" y="1244"/>
                    <a:pt x="1179" y="1242"/>
                  </a:cubicBezTo>
                  <a:cubicBezTo>
                    <a:pt x="1160" y="1228"/>
                    <a:pt x="1136" y="1223"/>
                    <a:pt x="1111" y="1216"/>
                  </a:cubicBezTo>
                  <a:cubicBezTo>
                    <a:pt x="1095" y="1211"/>
                    <a:pt x="1081" y="1207"/>
                    <a:pt x="1067" y="1205"/>
                  </a:cubicBezTo>
                  <a:cubicBezTo>
                    <a:pt x="1064" y="1205"/>
                    <a:pt x="1064" y="1209"/>
                    <a:pt x="1062" y="1210"/>
                  </a:cubicBezTo>
                  <a:cubicBezTo>
                    <a:pt x="1066" y="1216"/>
                    <a:pt x="1065" y="1220"/>
                    <a:pt x="1069" y="1226"/>
                  </a:cubicBezTo>
                  <a:cubicBezTo>
                    <a:pt x="1109" y="1232"/>
                    <a:pt x="1153" y="1240"/>
                    <a:pt x="1180" y="1266"/>
                  </a:cubicBezTo>
                  <a:cubicBezTo>
                    <a:pt x="1184" y="1276"/>
                    <a:pt x="1194" y="1283"/>
                    <a:pt x="1191" y="1296"/>
                  </a:cubicBezTo>
                  <a:cubicBezTo>
                    <a:pt x="1189" y="1304"/>
                    <a:pt x="1178" y="1307"/>
                    <a:pt x="1178" y="1315"/>
                  </a:cubicBezTo>
                  <a:cubicBezTo>
                    <a:pt x="1161" y="1327"/>
                    <a:pt x="1139" y="1339"/>
                    <a:pt x="1115" y="1344"/>
                  </a:cubicBezTo>
                  <a:cubicBezTo>
                    <a:pt x="1110" y="1345"/>
                    <a:pt x="1105" y="1344"/>
                    <a:pt x="1099" y="1345"/>
                  </a:cubicBezTo>
                  <a:cubicBezTo>
                    <a:pt x="1056" y="1351"/>
                    <a:pt x="1004" y="1357"/>
                    <a:pt x="958" y="1355"/>
                  </a:cubicBezTo>
                  <a:cubicBezTo>
                    <a:pt x="944" y="1354"/>
                    <a:pt x="931" y="1350"/>
                    <a:pt x="917" y="1348"/>
                  </a:cubicBezTo>
                  <a:cubicBezTo>
                    <a:pt x="892" y="1343"/>
                    <a:pt x="865" y="1340"/>
                    <a:pt x="847" y="1331"/>
                  </a:cubicBezTo>
                  <a:cubicBezTo>
                    <a:pt x="848" y="1336"/>
                    <a:pt x="844" y="1338"/>
                    <a:pt x="843" y="1345"/>
                  </a:cubicBezTo>
                  <a:cubicBezTo>
                    <a:pt x="857" y="1347"/>
                    <a:pt x="865" y="1351"/>
                    <a:pt x="876" y="1354"/>
                  </a:cubicBezTo>
                  <a:close/>
                  <a:moveTo>
                    <a:pt x="1067" y="1233"/>
                  </a:moveTo>
                  <a:cubicBezTo>
                    <a:pt x="1066" y="1237"/>
                    <a:pt x="1060" y="1242"/>
                    <a:pt x="1064" y="1247"/>
                  </a:cubicBezTo>
                  <a:cubicBezTo>
                    <a:pt x="1074" y="1244"/>
                    <a:pt x="1095" y="1246"/>
                    <a:pt x="1104" y="1241"/>
                  </a:cubicBezTo>
                  <a:cubicBezTo>
                    <a:pt x="1092" y="1237"/>
                    <a:pt x="1083" y="1233"/>
                    <a:pt x="1067" y="1233"/>
                  </a:cubicBezTo>
                  <a:close/>
                  <a:moveTo>
                    <a:pt x="1097" y="1259"/>
                  </a:moveTo>
                  <a:cubicBezTo>
                    <a:pt x="1112" y="1258"/>
                    <a:pt x="1124" y="1255"/>
                    <a:pt x="1139" y="1253"/>
                  </a:cubicBezTo>
                  <a:cubicBezTo>
                    <a:pt x="1120" y="1236"/>
                    <a:pt x="1087" y="1257"/>
                    <a:pt x="1065" y="1253"/>
                  </a:cubicBezTo>
                  <a:cubicBezTo>
                    <a:pt x="1070" y="1266"/>
                    <a:pt x="1082" y="1261"/>
                    <a:pt x="1097" y="1259"/>
                  </a:cubicBezTo>
                  <a:close/>
                  <a:moveTo>
                    <a:pt x="1150" y="1256"/>
                  </a:moveTo>
                  <a:cubicBezTo>
                    <a:pt x="1126" y="1263"/>
                    <a:pt x="1106" y="1268"/>
                    <a:pt x="1073" y="1268"/>
                  </a:cubicBezTo>
                  <a:cubicBezTo>
                    <a:pt x="1072" y="1272"/>
                    <a:pt x="1065" y="1279"/>
                    <a:pt x="1068" y="1280"/>
                  </a:cubicBezTo>
                  <a:cubicBezTo>
                    <a:pt x="1083" y="1279"/>
                    <a:pt x="1087" y="1288"/>
                    <a:pt x="1091" y="1297"/>
                  </a:cubicBezTo>
                  <a:cubicBezTo>
                    <a:pt x="1087" y="1302"/>
                    <a:pt x="1086" y="1306"/>
                    <a:pt x="1083" y="1312"/>
                  </a:cubicBezTo>
                  <a:cubicBezTo>
                    <a:pt x="1002" y="1324"/>
                    <a:pt x="936" y="1321"/>
                    <a:pt x="857" y="1328"/>
                  </a:cubicBezTo>
                  <a:cubicBezTo>
                    <a:pt x="877" y="1331"/>
                    <a:pt x="906" y="1339"/>
                    <a:pt x="931" y="1344"/>
                  </a:cubicBezTo>
                  <a:cubicBezTo>
                    <a:pt x="962" y="1349"/>
                    <a:pt x="1005" y="1345"/>
                    <a:pt x="1039" y="1343"/>
                  </a:cubicBezTo>
                  <a:cubicBezTo>
                    <a:pt x="1096" y="1339"/>
                    <a:pt x="1166" y="1334"/>
                    <a:pt x="1183" y="1289"/>
                  </a:cubicBezTo>
                  <a:cubicBezTo>
                    <a:pt x="1177" y="1275"/>
                    <a:pt x="1165" y="1263"/>
                    <a:pt x="1150" y="1256"/>
                  </a:cubicBezTo>
                  <a:close/>
                  <a:moveTo>
                    <a:pt x="273" y="1317"/>
                  </a:moveTo>
                  <a:cubicBezTo>
                    <a:pt x="303" y="1336"/>
                    <a:pt x="328" y="1348"/>
                    <a:pt x="364" y="1357"/>
                  </a:cubicBezTo>
                  <a:cubicBezTo>
                    <a:pt x="379" y="1360"/>
                    <a:pt x="394" y="1364"/>
                    <a:pt x="409" y="1367"/>
                  </a:cubicBezTo>
                  <a:cubicBezTo>
                    <a:pt x="438" y="1372"/>
                    <a:pt x="470" y="1373"/>
                    <a:pt x="500" y="1375"/>
                  </a:cubicBezTo>
                  <a:cubicBezTo>
                    <a:pt x="530" y="1376"/>
                    <a:pt x="559" y="1371"/>
                    <a:pt x="587" y="1369"/>
                  </a:cubicBezTo>
                  <a:cubicBezTo>
                    <a:pt x="615" y="1366"/>
                    <a:pt x="642" y="1359"/>
                    <a:pt x="667" y="1354"/>
                  </a:cubicBezTo>
                  <a:cubicBezTo>
                    <a:pt x="676" y="1352"/>
                    <a:pt x="687" y="1348"/>
                    <a:pt x="697" y="1345"/>
                  </a:cubicBezTo>
                  <a:cubicBezTo>
                    <a:pt x="715" y="1339"/>
                    <a:pt x="736" y="1330"/>
                    <a:pt x="753" y="1322"/>
                  </a:cubicBezTo>
                  <a:cubicBezTo>
                    <a:pt x="772" y="1313"/>
                    <a:pt x="792" y="1306"/>
                    <a:pt x="806" y="1294"/>
                  </a:cubicBezTo>
                  <a:cubicBezTo>
                    <a:pt x="804" y="1286"/>
                    <a:pt x="803" y="1277"/>
                    <a:pt x="799" y="1271"/>
                  </a:cubicBezTo>
                  <a:cubicBezTo>
                    <a:pt x="797" y="1280"/>
                    <a:pt x="790" y="1291"/>
                    <a:pt x="782" y="1295"/>
                  </a:cubicBezTo>
                  <a:cubicBezTo>
                    <a:pt x="751" y="1314"/>
                    <a:pt x="699" y="1293"/>
                    <a:pt x="665" y="1294"/>
                  </a:cubicBezTo>
                  <a:cubicBezTo>
                    <a:pt x="657" y="1295"/>
                    <a:pt x="648" y="1297"/>
                    <a:pt x="640" y="1298"/>
                  </a:cubicBezTo>
                  <a:cubicBezTo>
                    <a:pt x="633" y="1299"/>
                    <a:pt x="625" y="1300"/>
                    <a:pt x="618" y="1301"/>
                  </a:cubicBezTo>
                  <a:cubicBezTo>
                    <a:pt x="590" y="1307"/>
                    <a:pt x="564" y="1316"/>
                    <a:pt x="541" y="1323"/>
                  </a:cubicBezTo>
                  <a:cubicBezTo>
                    <a:pt x="531" y="1326"/>
                    <a:pt x="521" y="1331"/>
                    <a:pt x="511" y="1335"/>
                  </a:cubicBezTo>
                  <a:cubicBezTo>
                    <a:pt x="470" y="1349"/>
                    <a:pt x="428" y="1351"/>
                    <a:pt x="387" y="1340"/>
                  </a:cubicBezTo>
                  <a:cubicBezTo>
                    <a:pt x="356" y="1332"/>
                    <a:pt x="334" y="1320"/>
                    <a:pt x="313" y="1300"/>
                  </a:cubicBezTo>
                  <a:cubicBezTo>
                    <a:pt x="300" y="1288"/>
                    <a:pt x="282" y="1278"/>
                    <a:pt x="280" y="1266"/>
                  </a:cubicBezTo>
                  <a:cubicBezTo>
                    <a:pt x="280" y="1266"/>
                    <a:pt x="280" y="1265"/>
                    <a:pt x="279" y="1265"/>
                  </a:cubicBezTo>
                  <a:cubicBezTo>
                    <a:pt x="272" y="1280"/>
                    <a:pt x="274" y="1301"/>
                    <a:pt x="273" y="1317"/>
                  </a:cubicBezTo>
                  <a:close/>
                  <a:moveTo>
                    <a:pt x="1045" y="1310"/>
                  </a:moveTo>
                  <a:cubicBezTo>
                    <a:pt x="1055" y="1309"/>
                    <a:pt x="1082" y="1306"/>
                    <a:pt x="1082" y="1298"/>
                  </a:cubicBezTo>
                  <a:cubicBezTo>
                    <a:pt x="1083" y="1292"/>
                    <a:pt x="1072" y="1288"/>
                    <a:pt x="1063" y="1287"/>
                  </a:cubicBezTo>
                  <a:cubicBezTo>
                    <a:pt x="1043" y="1286"/>
                    <a:pt x="1007" y="1288"/>
                    <a:pt x="995" y="1288"/>
                  </a:cubicBezTo>
                  <a:cubicBezTo>
                    <a:pt x="948" y="1290"/>
                    <a:pt x="900" y="1294"/>
                    <a:pt x="857" y="1294"/>
                  </a:cubicBezTo>
                  <a:cubicBezTo>
                    <a:pt x="843" y="1294"/>
                    <a:pt x="827" y="1293"/>
                    <a:pt x="815" y="1298"/>
                  </a:cubicBezTo>
                  <a:cubicBezTo>
                    <a:pt x="814" y="1312"/>
                    <a:pt x="845" y="1302"/>
                    <a:pt x="844" y="1320"/>
                  </a:cubicBezTo>
                  <a:cubicBezTo>
                    <a:pt x="901" y="1318"/>
                    <a:pt x="978" y="1316"/>
                    <a:pt x="1045" y="1310"/>
                  </a:cubicBezTo>
                  <a:close/>
                  <a:moveTo>
                    <a:pt x="279" y="1349"/>
                  </a:moveTo>
                  <a:cubicBezTo>
                    <a:pt x="291" y="1359"/>
                    <a:pt x="302" y="1367"/>
                    <a:pt x="320" y="1374"/>
                  </a:cubicBezTo>
                  <a:cubicBezTo>
                    <a:pt x="341" y="1382"/>
                    <a:pt x="359" y="1390"/>
                    <a:pt x="382" y="1393"/>
                  </a:cubicBezTo>
                  <a:cubicBezTo>
                    <a:pt x="434" y="1401"/>
                    <a:pt x="480" y="1404"/>
                    <a:pt x="528" y="1406"/>
                  </a:cubicBezTo>
                  <a:cubicBezTo>
                    <a:pt x="617" y="1410"/>
                    <a:pt x="709" y="1383"/>
                    <a:pt x="774" y="1353"/>
                  </a:cubicBezTo>
                  <a:cubicBezTo>
                    <a:pt x="793" y="1344"/>
                    <a:pt x="809" y="1335"/>
                    <a:pt x="807" y="1308"/>
                  </a:cubicBezTo>
                  <a:cubicBezTo>
                    <a:pt x="807" y="1307"/>
                    <a:pt x="807" y="1307"/>
                    <a:pt x="806" y="1307"/>
                  </a:cubicBezTo>
                  <a:cubicBezTo>
                    <a:pt x="773" y="1321"/>
                    <a:pt x="742" y="1335"/>
                    <a:pt x="707" y="1348"/>
                  </a:cubicBezTo>
                  <a:cubicBezTo>
                    <a:pt x="695" y="1352"/>
                    <a:pt x="681" y="1359"/>
                    <a:pt x="669" y="1362"/>
                  </a:cubicBezTo>
                  <a:cubicBezTo>
                    <a:pt x="659" y="1364"/>
                    <a:pt x="650" y="1364"/>
                    <a:pt x="640" y="1368"/>
                  </a:cubicBezTo>
                  <a:cubicBezTo>
                    <a:pt x="604" y="1379"/>
                    <a:pt x="560" y="1381"/>
                    <a:pt x="513" y="1383"/>
                  </a:cubicBezTo>
                  <a:cubicBezTo>
                    <a:pt x="510" y="1385"/>
                    <a:pt x="517" y="1386"/>
                    <a:pt x="513" y="1387"/>
                  </a:cubicBezTo>
                  <a:cubicBezTo>
                    <a:pt x="504" y="1385"/>
                    <a:pt x="497" y="1385"/>
                    <a:pt x="486" y="1386"/>
                  </a:cubicBezTo>
                  <a:cubicBezTo>
                    <a:pt x="488" y="1386"/>
                    <a:pt x="490" y="1387"/>
                    <a:pt x="488" y="1387"/>
                  </a:cubicBezTo>
                  <a:cubicBezTo>
                    <a:pt x="483" y="1388"/>
                    <a:pt x="486" y="1386"/>
                    <a:pt x="482" y="1384"/>
                  </a:cubicBezTo>
                  <a:cubicBezTo>
                    <a:pt x="408" y="1384"/>
                    <a:pt x="319" y="1371"/>
                    <a:pt x="275" y="1329"/>
                  </a:cubicBezTo>
                  <a:cubicBezTo>
                    <a:pt x="275" y="1339"/>
                    <a:pt x="282" y="1341"/>
                    <a:pt x="279" y="1349"/>
                  </a:cubicBezTo>
                  <a:close/>
                  <a:moveTo>
                    <a:pt x="805" y="1343"/>
                  </a:moveTo>
                  <a:cubicBezTo>
                    <a:pt x="812" y="1342"/>
                    <a:pt x="829" y="1348"/>
                    <a:pt x="836" y="1339"/>
                  </a:cubicBezTo>
                  <a:cubicBezTo>
                    <a:pt x="842" y="1320"/>
                    <a:pt x="829" y="1314"/>
                    <a:pt x="817" y="1313"/>
                  </a:cubicBezTo>
                  <a:cubicBezTo>
                    <a:pt x="814" y="1323"/>
                    <a:pt x="812" y="1334"/>
                    <a:pt x="805" y="134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9642" tIns="44821" rIns="89642" bIns="44821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96" name="Freeform 94"/>
            <p:cNvSpPr>
              <a:spLocks noEditPoints="1"/>
            </p:cNvSpPr>
            <p:nvPr/>
          </p:nvSpPr>
          <p:spPr bwMode="auto">
            <a:xfrm>
              <a:off x="3168651" y="733426"/>
              <a:ext cx="152400" cy="128588"/>
            </a:xfrm>
            <a:custGeom>
              <a:avLst/>
              <a:gdLst>
                <a:gd name="T0" fmla="*/ 164 w 196"/>
                <a:gd name="T1" fmla="*/ 87 h 166"/>
                <a:gd name="T2" fmla="*/ 137 w 196"/>
                <a:gd name="T3" fmla="*/ 142 h 166"/>
                <a:gd name="T4" fmla="*/ 110 w 196"/>
                <a:gd name="T5" fmla="*/ 155 h 166"/>
                <a:gd name="T6" fmla="*/ 92 w 196"/>
                <a:gd name="T7" fmla="*/ 162 h 166"/>
                <a:gd name="T8" fmla="*/ 42 w 196"/>
                <a:gd name="T9" fmla="*/ 148 h 166"/>
                <a:gd name="T10" fmla="*/ 36 w 196"/>
                <a:gd name="T11" fmla="*/ 125 h 166"/>
                <a:gd name="T12" fmla="*/ 15 w 196"/>
                <a:gd name="T13" fmla="*/ 120 h 166"/>
                <a:gd name="T14" fmla="*/ 14 w 196"/>
                <a:gd name="T15" fmla="*/ 40 h 166"/>
                <a:gd name="T16" fmla="*/ 63 w 196"/>
                <a:gd name="T17" fmla="*/ 12 h 166"/>
                <a:gd name="T18" fmla="*/ 83 w 196"/>
                <a:gd name="T19" fmla="*/ 12 h 166"/>
                <a:gd name="T20" fmla="*/ 97 w 196"/>
                <a:gd name="T21" fmla="*/ 19 h 166"/>
                <a:gd name="T22" fmla="*/ 114 w 196"/>
                <a:gd name="T23" fmla="*/ 8 h 166"/>
                <a:gd name="T24" fmla="*/ 139 w 196"/>
                <a:gd name="T25" fmla="*/ 2 h 166"/>
                <a:gd name="T26" fmla="*/ 149 w 196"/>
                <a:gd name="T27" fmla="*/ 6 h 166"/>
                <a:gd name="T28" fmla="*/ 179 w 196"/>
                <a:gd name="T29" fmla="*/ 17 h 166"/>
                <a:gd name="T30" fmla="*/ 185 w 196"/>
                <a:gd name="T31" fmla="*/ 72 h 166"/>
                <a:gd name="T32" fmla="*/ 164 w 196"/>
                <a:gd name="T33" fmla="*/ 87 h 166"/>
                <a:gd name="T34" fmla="*/ 137 w 196"/>
                <a:gd name="T35" fmla="*/ 8 h 166"/>
                <a:gd name="T36" fmla="*/ 98 w 196"/>
                <a:gd name="T37" fmla="*/ 25 h 166"/>
                <a:gd name="T38" fmla="*/ 81 w 196"/>
                <a:gd name="T39" fmla="*/ 18 h 166"/>
                <a:gd name="T40" fmla="*/ 59 w 196"/>
                <a:gd name="T41" fmla="*/ 19 h 166"/>
                <a:gd name="T42" fmla="*/ 20 w 196"/>
                <a:gd name="T43" fmla="*/ 115 h 166"/>
                <a:gd name="T44" fmla="*/ 38 w 196"/>
                <a:gd name="T45" fmla="*/ 118 h 166"/>
                <a:gd name="T46" fmla="*/ 47 w 196"/>
                <a:gd name="T47" fmla="*/ 139 h 166"/>
                <a:gd name="T48" fmla="*/ 94 w 196"/>
                <a:gd name="T49" fmla="*/ 155 h 166"/>
                <a:gd name="T50" fmla="*/ 114 w 196"/>
                <a:gd name="T51" fmla="*/ 146 h 166"/>
                <a:gd name="T52" fmla="*/ 151 w 196"/>
                <a:gd name="T53" fmla="*/ 118 h 166"/>
                <a:gd name="T54" fmla="*/ 157 w 196"/>
                <a:gd name="T55" fmla="*/ 87 h 166"/>
                <a:gd name="T56" fmla="*/ 180 w 196"/>
                <a:gd name="T57" fmla="*/ 68 h 166"/>
                <a:gd name="T58" fmla="*/ 181 w 196"/>
                <a:gd name="T59" fmla="*/ 36 h 166"/>
                <a:gd name="T60" fmla="*/ 146 w 196"/>
                <a:gd name="T61" fmla="*/ 57 h 166"/>
                <a:gd name="T62" fmla="*/ 137 w 196"/>
                <a:gd name="T63" fmla="*/ 86 h 166"/>
                <a:gd name="T64" fmla="*/ 94 w 196"/>
                <a:gd name="T65" fmla="*/ 96 h 166"/>
                <a:gd name="T66" fmla="*/ 121 w 196"/>
                <a:gd name="T67" fmla="*/ 94 h 166"/>
                <a:gd name="T68" fmla="*/ 142 w 196"/>
                <a:gd name="T69" fmla="*/ 52 h 166"/>
                <a:gd name="T70" fmla="*/ 171 w 196"/>
                <a:gd name="T71" fmla="*/ 36 h 166"/>
                <a:gd name="T72" fmla="*/ 163 w 196"/>
                <a:gd name="T73" fmla="*/ 14 h 166"/>
                <a:gd name="T74" fmla="*/ 137 w 196"/>
                <a:gd name="T75" fmla="*/ 8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96" h="166">
                  <a:moveTo>
                    <a:pt x="164" y="87"/>
                  </a:moveTo>
                  <a:cubicBezTo>
                    <a:pt x="164" y="112"/>
                    <a:pt x="153" y="128"/>
                    <a:pt x="137" y="142"/>
                  </a:cubicBezTo>
                  <a:cubicBezTo>
                    <a:pt x="131" y="147"/>
                    <a:pt x="120" y="150"/>
                    <a:pt x="110" y="155"/>
                  </a:cubicBezTo>
                  <a:cubicBezTo>
                    <a:pt x="102" y="158"/>
                    <a:pt x="95" y="162"/>
                    <a:pt x="92" y="162"/>
                  </a:cubicBezTo>
                  <a:cubicBezTo>
                    <a:pt x="73" y="166"/>
                    <a:pt x="55" y="159"/>
                    <a:pt x="42" y="148"/>
                  </a:cubicBezTo>
                  <a:cubicBezTo>
                    <a:pt x="40" y="140"/>
                    <a:pt x="39" y="132"/>
                    <a:pt x="36" y="125"/>
                  </a:cubicBezTo>
                  <a:cubicBezTo>
                    <a:pt x="30" y="122"/>
                    <a:pt x="22" y="122"/>
                    <a:pt x="15" y="120"/>
                  </a:cubicBezTo>
                  <a:cubicBezTo>
                    <a:pt x="0" y="97"/>
                    <a:pt x="8" y="69"/>
                    <a:pt x="14" y="40"/>
                  </a:cubicBezTo>
                  <a:cubicBezTo>
                    <a:pt x="26" y="27"/>
                    <a:pt x="43" y="14"/>
                    <a:pt x="63" y="12"/>
                  </a:cubicBezTo>
                  <a:cubicBezTo>
                    <a:pt x="68" y="11"/>
                    <a:pt x="78" y="11"/>
                    <a:pt x="83" y="12"/>
                  </a:cubicBezTo>
                  <a:cubicBezTo>
                    <a:pt x="88" y="13"/>
                    <a:pt x="93" y="19"/>
                    <a:pt x="97" y="19"/>
                  </a:cubicBezTo>
                  <a:cubicBezTo>
                    <a:pt x="104" y="19"/>
                    <a:pt x="108" y="12"/>
                    <a:pt x="114" y="8"/>
                  </a:cubicBezTo>
                  <a:cubicBezTo>
                    <a:pt x="121" y="4"/>
                    <a:pt x="129" y="0"/>
                    <a:pt x="139" y="2"/>
                  </a:cubicBezTo>
                  <a:cubicBezTo>
                    <a:pt x="143" y="2"/>
                    <a:pt x="145" y="5"/>
                    <a:pt x="149" y="6"/>
                  </a:cubicBezTo>
                  <a:cubicBezTo>
                    <a:pt x="162" y="9"/>
                    <a:pt x="169" y="9"/>
                    <a:pt x="179" y="17"/>
                  </a:cubicBezTo>
                  <a:cubicBezTo>
                    <a:pt x="186" y="32"/>
                    <a:pt x="196" y="57"/>
                    <a:pt x="185" y="72"/>
                  </a:cubicBezTo>
                  <a:cubicBezTo>
                    <a:pt x="179" y="80"/>
                    <a:pt x="170" y="80"/>
                    <a:pt x="164" y="87"/>
                  </a:cubicBezTo>
                  <a:close/>
                  <a:moveTo>
                    <a:pt x="137" y="8"/>
                  </a:moveTo>
                  <a:cubicBezTo>
                    <a:pt x="118" y="5"/>
                    <a:pt x="113" y="25"/>
                    <a:pt x="98" y="25"/>
                  </a:cubicBezTo>
                  <a:cubicBezTo>
                    <a:pt x="90" y="24"/>
                    <a:pt x="87" y="19"/>
                    <a:pt x="81" y="18"/>
                  </a:cubicBezTo>
                  <a:cubicBezTo>
                    <a:pt x="74" y="16"/>
                    <a:pt x="65" y="18"/>
                    <a:pt x="59" y="19"/>
                  </a:cubicBezTo>
                  <a:cubicBezTo>
                    <a:pt x="19" y="25"/>
                    <a:pt x="5" y="72"/>
                    <a:pt x="20" y="115"/>
                  </a:cubicBezTo>
                  <a:cubicBezTo>
                    <a:pt x="28" y="116"/>
                    <a:pt x="31" y="118"/>
                    <a:pt x="38" y="118"/>
                  </a:cubicBezTo>
                  <a:cubicBezTo>
                    <a:pt x="43" y="122"/>
                    <a:pt x="48" y="131"/>
                    <a:pt x="47" y="139"/>
                  </a:cubicBezTo>
                  <a:cubicBezTo>
                    <a:pt x="50" y="155"/>
                    <a:pt x="78" y="160"/>
                    <a:pt x="94" y="155"/>
                  </a:cubicBezTo>
                  <a:cubicBezTo>
                    <a:pt x="100" y="154"/>
                    <a:pt x="107" y="148"/>
                    <a:pt x="114" y="146"/>
                  </a:cubicBezTo>
                  <a:cubicBezTo>
                    <a:pt x="128" y="140"/>
                    <a:pt x="144" y="129"/>
                    <a:pt x="151" y="118"/>
                  </a:cubicBezTo>
                  <a:cubicBezTo>
                    <a:pt x="156" y="108"/>
                    <a:pt x="152" y="98"/>
                    <a:pt x="157" y="87"/>
                  </a:cubicBezTo>
                  <a:cubicBezTo>
                    <a:pt x="161" y="77"/>
                    <a:pt x="175" y="75"/>
                    <a:pt x="180" y="68"/>
                  </a:cubicBezTo>
                  <a:cubicBezTo>
                    <a:pt x="185" y="61"/>
                    <a:pt x="184" y="44"/>
                    <a:pt x="181" y="36"/>
                  </a:cubicBezTo>
                  <a:cubicBezTo>
                    <a:pt x="174" y="48"/>
                    <a:pt x="168" y="61"/>
                    <a:pt x="146" y="57"/>
                  </a:cubicBezTo>
                  <a:cubicBezTo>
                    <a:pt x="137" y="64"/>
                    <a:pt x="141" y="76"/>
                    <a:pt x="137" y="86"/>
                  </a:cubicBezTo>
                  <a:cubicBezTo>
                    <a:pt x="130" y="100"/>
                    <a:pt x="108" y="106"/>
                    <a:pt x="94" y="96"/>
                  </a:cubicBezTo>
                  <a:cubicBezTo>
                    <a:pt x="101" y="91"/>
                    <a:pt x="113" y="97"/>
                    <a:pt x="121" y="94"/>
                  </a:cubicBezTo>
                  <a:cubicBezTo>
                    <a:pt x="138" y="88"/>
                    <a:pt x="128" y="62"/>
                    <a:pt x="142" y="52"/>
                  </a:cubicBezTo>
                  <a:cubicBezTo>
                    <a:pt x="154" y="51"/>
                    <a:pt x="169" y="52"/>
                    <a:pt x="171" y="36"/>
                  </a:cubicBezTo>
                  <a:cubicBezTo>
                    <a:pt x="172" y="29"/>
                    <a:pt x="168" y="20"/>
                    <a:pt x="163" y="14"/>
                  </a:cubicBezTo>
                  <a:cubicBezTo>
                    <a:pt x="150" y="15"/>
                    <a:pt x="147" y="9"/>
                    <a:pt x="137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9642" tIns="44821" rIns="89642" bIns="44821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97" name="Freeform 95"/>
            <p:cNvSpPr>
              <a:spLocks noEditPoints="1"/>
            </p:cNvSpPr>
            <p:nvPr/>
          </p:nvSpPr>
          <p:spPr bwMode="auto">
            <a:xfrm>
              <a:off x="3200401" y="958851"/>
              <a:ext cx="107950" cy="98425"/>
            </a:xfrm>
            <a:custGeom>
              <a:avLst/>
              <a:gdLst>
                <a:gd name="T0" fmla="*/ 100 w 139"/>
                <a:gd name="T1" fmla="*/ 1 h 126"/>
                <a:gd name="T2" fmla="*/ 137 w 139"/>
                <a:gd name="T3" fmla="*/ 25 h 126"/>
                <a:gd name="T4" fmla="*/ 121 w 139"/>
                <a:gd name="T5" fmla="*/ 73 h 126"/>
                <a:gd name="T6" fmla="*/ 42 w 139"/>
                <a:gd name="T7" fmla="*/ 126 h 126"/>
                <a:gd name="T8" fmla="*/ 1 w 139"/>
                <a:gd name="T9" fmla="*/ 88 h 126"/>
                <a:gd name="T10" fmla="*/ 6 w 139"/>
                <a:gd name="T11" fmla="*/ 64 h 126"/>
                <a:gd name="T12" fmla="*/ 83 w 139"/>
                <a:gd name="T13" fmla="*/ 1 h 126"/>
                <a:gd name="T14" fmla="*/ 100 w 139"/>
                <a:gd name="T15" fmla="*/ 1 h 126"/>
                <a:gd name="T16" fmla="*/ 94 w 139"/>
                <a:gd name="T17" fmla="*/ 12 h 126"/>
                <a:gd name="T18" fmla="*/ 47 w 139"/>
                <a:gd name="T19" fmla="*/ 28 h 126"/>
                <a:gd name="T20" fmla="*/ 13 w 139"/>
                <a:gd name="T21" fmla="*/ 74 h 126"/>
                <a:gd name="T22" fmla="*/ 18 w 139"/>
                <a:gd name="T23" fmla="*/ 105 h 126"/>
                <a:gd name="T24" fmla="*/ 20 w 139"/>
                <a:gd name="T25" fmla="*/ 89 h 126"/>
                <a:gd name="T26" fmla="*/ 103 w 139"/>
                <a:gd name="T27" fmla="*/ 18 h 126"/>
                <a:gd name="T28" fmla="*/ 94 w 139"/>
                <a:gd name="T29" fmla="*/ 12 h 126"/>
                <a:gd name="T30" fmla="*/ 88 w 139"/>
                <a:gd name="T31" fmla="*/ 30 h 126"/>
                <a:gd name="T32" fmla="*/ 25 w 139"/>
                <a:gd name="T33" fmla="*/ 97 h 126"/>
                <a:gd name="T34" fmla="*/ 25 w 139"/>
                <a:gd name="T35" fmla="*/ 112 h 126"/>
                <a:gd name="T36" fmla="*/ 53 w 139"/>
                <a:gd name="T37" fmla="*/ 116 h 126"/>
                <a:gd name="T38" fmla="*/ 120 w 139"/>
                <a:gd name="T39" fmla="*/ 51 h 126"/>
                <a:gd name="T40" fmla="*/ 122 w 139"/>
                <a:gd name="T41" fmla="*/ 28 h 126"/>
                <a:gd name="T42" fmla="*/ 88 w 139"/>
                <a:gd name="T43" fmla="*/ 30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39" h="126">
                  <a:moveTo>
                    <a:pt x="100" y="1"/>
                  </a:moveTo>
                  <a:cubicBezTo>
                    <a:pt x="111" y="0"/>
                    <a:pt x="135" y="13"/>
                    <a:pt x="137" y="25"/>
                  </a:cubicBezTo>
                  <a:cubicBezTo>
                    <a:pt x="139" y="42"/>
                    <a:pt x="120" y="55"/>
                    <a:pt x="121" y="73"/>
                  </a:cubicBezTo>
                  <a:cubicBezTo>
                    <a:pt x="102" y="98"/>
                    <a:pt x="83" y="123"/>
                    <a:pt x="42" y="126"/>
                  </a:cubicBezTo>
                  <a:cubicBezTo>
                    <a:pt x="18" y="123"/>
                    <a:pt x="2" y="113"/>
                    <a:pt x="1" y="88"/>
                  </a:cubicBezTo>
                  <a:cubicBezTo>
                    <a:pt x="0" y="83"/>
                    <a:pt x="4" y="69"/>
                    <a:pt x="6" y="64"/>
                  </a:cubicBezTo>
                  <a:cubicBezTo>
                    <a:pt x="16" y="36"/>
                    <a:pt x="53" y="6"/>
                    <a:pt x="83" y="1"/>
                  </a:cubicBezTo>
                  <a:cubicBezTo>
                    <a:pt x="89" y="0"/>
                    <a:pt x="95" y="3"/>
                    <a:pt x="100" y="1"/>
                  </a:cubicBezTo>
                  <a:close/>
                  <a:moveTo>
                    <a:pt x="94" y="12"/>
                  </a:moveTo>
                  <a:cubicBezTo>
                    <a:pt x="71" y="8"/>
                    <a:pt x="60" y="19"/>
                    <a:pt x="47" y="28"/>
                  </a:cubicBezTo>
                  <a:cubicBezTo>
                    <a:pt x="32" y="39"/>
                    <a:pt x="18" y="56"/>
                    <a:pt x="13" y="74"/>
                  </a:cubicBezTo>
                  <a:cubicBezTo>
                    <a:pt x="10" y="84"/>
                    <a:pt x="11" y="102"/>
                    <a:pt x="18" y="105"/>
                  </a:cubicBezTo>
                  <a:cubicBezTo>
                    <a:pt x="17" y="101"/>
                    <a:pt x="20" y="97"/>
                    <a:pt x="20" y="89"/>
                  </a:cubicBezTo>
                  <a:cubicBezTo>
                    <a:pt x="40" y="58"/>
                    <a:pt x="61" y="27"/>
                    <a:pt x="103" y="18"/>
                  </a:cubicBezTo>
                  <a:cubicBezTo>
                    <a:pt x="103" y="14"/>
                    <a:pt x="97" y="13"/>
                    <a:pt x="94" y="12"/>
                  </a:cubicBezTo>
                  <a:close/>
                  <a:moveTo>
                    <a:pt x="88" y="30"/>
                  </a:moveTo>
                  <a:cubicBezTo>
                    <a:pt x="60" y="46"/>
                    <a:pt x="40" y="68"/>
                    <a:pt x="25" y="97"/>
                  </a:cubicBezTo>
                  <a:cubicBezTo>
                    <a:pt x="27" y="103"/>
                    <a:pt x="24" y="107"/>
                    <a:pt x="25" y="112"/>
                  </a:cubicBezTo>
                  <a:cubicBezTo>
                    <a:pt x="32" y="117"/>
                    <a:pt x="45" y="118"/>
                    <a:pt x="53" y="116"/>
                  </a:cubicBezTo>
                  <a:cubicBezTo>
                    <a:pt x="84" y="113"/>
                    <a:pt x="112" y="78"/>
                    <a:pt x="120" y="51"/>
                  </a:cubicBezTo>
                  <a:cubicBezTo>
                    <a:pt x="122" y="43"/>
                    <a:pt x="121" y="35"/>
                    <a:pt x="122" y="28"/>
                  </a:cubicBezTo>
                  <a:cubicBezTo>
                    <a:pt x="111" y="23"/>
                    <a:pt x="100" y="26"/>
                    <a:pt x="88" y="3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9642" tIns="44821" rIns="89642" bIns="44821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98" name="Freeform 96"/>
            <p:cNvSpPr>
              <a:spLocks noEditPoints="1"/>
            </p:cNvSpPr>
            <p:nvPr/>
          </p:nvSpPr>
          <p:spPr bwMode="auto">
            <a:xfrm>
              <a:off x="3205163" y="1074738"/>
              <a:ext cx="146050" cy="150813"/>
            </a:xfrm>
            <a:custGeom>
              <a:avLst/>
              <a:gdLst>
                <a:gd name="T0" fmla="*/ 177 w 187"/>
                <a:gd name="T1" fmla="*/ 65 h 193"/>
                <a:gd name="T2" fmla="*/ 158 w 187"/>
                <a:gd name="T3" fmla="*/ 70 h 193"/>
                <a:gd name="T4" fmla="*/ 148 w 187"/>
                <a:gd name="T5" fmla="*/ 116 h 193"/>
                <a:gd name="T6" fmla="*/ 133 w 187"/>
                <a:gd name="T7" fmla="*/ 134 h 193"/>
                <a:gd name="T8" fmla="*/ 114 w 187"/>
                <a:gd name="T9" fmla="*/ 149 h 193"/>
                <a:gd name="T10" fmla="*/ 106 w 187"/>
                <a:gd name="T11" fmla="*/ 167 h 193"/>
                <a:gd name="T12" fmla="*/ 68 w 187"/>
                <a:gd name="T13" fmla="*/ 186 h 193"/>
                <a:gd name="T14" fmla="*/ 37 w 187"/>
                <a:gd name="T15" fmla="*/ 187 h 193"/>
                <a:gd name="T16" fmla="*/ 18 w 187"/>
                <a:gd name="T17" fmla="*/ 153 h 193"/>
                <a:gd name="T18" fmla="*/ 14 w 187"/>
                <a:gd name="T19" fmla="*/ 141 h 193"/>
                <a:gd name="T20" fmla="*/ 15 w 187"/>
                <a:gd name="T21" fmla="*/ 133 h 193"/>
                <a:gd name="T22" fmla="*/ 2 w 187"/>
                <a:gd name="T23" fmla="*/ 108 h 193"/>
                <a:gd name="T24" fmla="*/ 22 w 187"/>
                <a:gd name="T25" fmla="*/ 71 h 193"/>
                <a:gd name="T26" fmla="*/ 38 w 187"/>
                <a:gd name="T27" fmla="*/ 44 h 193"/>
                <a:gd name="T28" fmla="*/ 51 w 187"/>
                <a:gd name="T29" fmla="*/ 42 h 193"/>
                <a:gd name="T30" fmla="*/ 84 w 187"/>
                <a:gd name="T31" fmla="*/ 37 h 193"/>
                <a:gd name="T32" fmla="*/ 106 w 187"/>
                <a:gd name="T33" fmla="*/ 43 h 193"/>
                <a:gd name="T34" fmla="*/ 126 w 187"/>
                <a:gd name="T35" fmla="*/ 12 h 193"/>
                <a:gd name="T36" fmla="*/ 148 w 187"/>
                <a:gd name="T37" fmla="*/ 0 h 193"/>
                <a:gd name="T38" fmla="*/ 171 w 187"/>
                <a:gd name="T39" fmla="*/ 7 h 193"/>
                <a:gd name="T40" fmla="*/ 182 w 187"/>
                <a:gd name="T41" fmla="*/ 26 h 193"/>
                <a:gd name="T42" fmla="*/ 177 w 187"/>
                <a:gd name="T43" fmla="*/ 65 h 193"/>
                <a:gd name="T44" fmla="*/ 168 w 187"/>
                <a:gd name="T45" fmla="*/ 16 h 193"/>
                <a:gd name="T46" fmla="*/ 142 w 187"/>
                <a:gd name="T47" fmla="*/ 16 h 193"/>
                <a:gd name="T48" fmla="*/ 134 w 187"/>
                <a:gd name="T49" fmla="*/ 65 h 193"/>
                <a:gd name="T50" fmla="*/ 124 w 187"/>
                <a:gd name="T51" fmla="*/ 67 h 193"/>
                <a:gd name="T52" fmla="*/ 118 w 187"/>
                <a:gd name="T53" fmla="*/ 84 h 193"/>
                <a:gd name="T54" fmla="*/ 75 w 187"/>
                <a:gd name="T55" fmla="*/ 88 h 193"/>
                <a:gd name="T56" fmla="*/ 113 w 187"/>
                <a:gd name="T57" fmla="*/ 80 h 193"/>
                <a:gd name="T58" fmla="*/ 135 w 187"/>
                <a:gd name="T59" fmla="*/ 56 h 193"/>
                <a:gd name="T60" fmla="*/ 136 w 187"/>
                <a:gd name="T61" fmla="*/ 13 h 193"/>
                <a:gd name="T62" fmla="*/ 126 w 187"/>
                <a:gd name="T63" fmla="*/ 34 h 193"/>
                <a:gd name="T64" fmla="*/ 99 w 187"/>
                <a:gd name="T65" fmla="*/ 51 h 193"/>
                <a:gd name="T66" fmla="*/ 78 w 187"/>
                <a:gd name="T67" fmla="*/ 43 h 193"/>
                <a:gd name="T68" fmla="*/ 39 w 187"/>
                <a:gd name="T69" fmla="*/ 52 h 193"/>
                <a:gd name="T70" fmla="*/ 9 w 187"/>
                <a:gd name="T71" fmla="*/ 108 h 193"/>
                <a:gd name="T72" fmla="*/ 23 w 187"/>
                <a:gd name="T73" fmla="*/ 134 h 193"/>
                <a:gd name="T74" fmla="*/ 39 w 187"/>
                <a:gd name="T75" fmla="*/ 181 h 193"/>
                <a:gd name="T76" fmla="*/ 45 w 187"/>
                <a:gd name="T77" fmla="*/ 184 h 193"/>
                <a:gd name="T78" fmla="*/ 84 w 187"/>
                <a:gd name="T79" fmla="*/ 176 h 193"/>
                <a:gd name="T80" fmla="*/ 107 w 187"/>
                <a:gd name="T81" fmla="*/ 146 h 193"/>
                <a:gd name="T82" fmla="*/ 138 w 187"/>
                <a:gd name="T83" fmla="*/ 120 h 193"/>
                <a:gd name="T84" fmla="*/ 145 w 187"/>
                <a:gd name="T85" fmla="*/ 70 h 193"/>
                <a:gd name="T86" fmla="*/ 172 w 187"/>
                <a:gd name="T87" fmla="*/ 59 h 193"/>
                <a:gd name="T88" fmla="*/ 168 w 187"/>
                <a:gd name="T89" fmla="*/ 16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87" h="193">
                  <a:moveTo>
                    <a:pt x="177" y="65"/>
                  </a:moveTo>
                  <a:cubicBezTo>
                    <a:pt x="171" y="69"/>
                    <a:pt x="164" y="67"/>
                    <a:pt x="158" y="70"/>
                  </a:cubicBezTo>
                  <a:cubicBezTo>
                    <a:pt x="144" y="77"/>
                    <a:pt x="155" y="100"/>
                    <a:pt x="148" y="116"/>
                  </a:cubicBezTo>
                  <a:cubicBezTo>
                    <a:pt x="143" y="123"/>
                    <a:pt x="139" y="128"/>
                    <a:pt x="133" y="134"/>
                  </a:cubicBezTo>
                  <a:cubicBezTo>
                    <a:pt x="127" y="140"/>
                    <a:pt x="118" y="143"/>
                    <a:pt x="114" y="149"/>
                  </a:cubicBezTo>
                  <a:cubicBezTo>
                    <a:pt x="110" y="155"/>
                    <a:pt x="110" y="162"/>
                    <a:pt x="106" y="167"/>
                  </a:cubicBezTo>
                  <a:cubicBezTo>
                    <a:pt x="97" y="178"/>
                    <a:pt x="85" y="181"/>
                    <a:pt x="68" y="186"/>
                  </a:cubicBezTo>
                  <a:cubicBezTo>
                    <a:pt x="59" y="188"/>
                    <a:pt x="50" y="193"/>
                    <a:pt x="37" y="187"/>
                  </a:cubicBezTo>
                  <a:cubicBezTo>
                    <a:pt x="27" y="182"/>
                    <a:pt x="21" y="165"/>
                    <a:pt x="18" y="153"/>
                  </a:cubicBezTo>
                  <a:cubicBezTo>
                    <a:pt x="16" y="149"/>
                    <a:pt x="14" y="144"/>
                    <a:pt x="14" y="141"/>
                  </a:cubicBezTo>
                  <a:cubicBezTo>
                    <a:pt x="13" y="138"/>
                    <a:pt x="15" y="136"/>
                    <a:pt x="15" y="133"/>
                  </a:cubicBezTo>
                  <a:cubicBezTo>
                    <a:pt x="13" y="124"/>
                    <a:pt x="3" y="118"/>
                    <a:pt x="2" y="108"/>
                  </a:cubicBezTo>
                  <a:cubicBezTo>
                    <a:pt x="0" y="93"/>
                    <a:pt x="13" y="83"/>
                    <a:pt x="22" y="71"/>
                  </a:cubicBezTo>
                  <a:cubicBezTo>
                    <a:pt x="27" y="64"/>
                    <a:pt x="31" y="48"/>
                    <a:pt x="38" y="44"/>
                  </a:cubicBezTo>
                  <a:cubicBezTo>
                    <a:pt x="41" y="42"/>
                    <a:pt x="47" y="43"/>
                    <a:pt x="51" y="42"/>
                  </a:cubicBezTo>
                  <a:cubicBezTo>
                    <a:pt x="61" y="40"/>
                    <a:pt x="72" y="35"/>
                    <a:pt x="84" y="37"/>
                  </a:cubicBezTo>
                  <a:cubicBezTo>
                    <a:pt x="93" y="38"/>
                    <a:pt x="97" y="44"/>
                    <a:pt x="106" y="43"/>
                  </a:cubicBezTo>
                  <a:cubicBezTo>
                    <a:pt x="122" y="40"/>
                    <a:pt x="119" y="26"/>
                    <a:pt x="126" y="12"/>
                  </a:cubicBezTo>
                  <a:cubicBezTo>
                    <a:pt x="133" y="7"/>
                    <a:pt x="144" y="5"/>
                    <a:pt x="148" y="0"/>
                  </a:cubicBezTo>
                  <a:cubicBezTo>
                    <a:pt x="156" y="5"/>
                    <a:pt x="164" y="3"/>
                    <a:pt x="171" y="7"/>
                  </a:cubicBezTo>
                  <a:cubicBezTo>
                    <a:pt x="172" y="15"/>
                    <a:pt x="180" y="19"/>
                    <a:pt x="182" y="26"/>
                  </a:cubicBezTo>
                  <a:cubicBezTo>
                    <a:pt x="187" y="40"/>
                    <a:pt x="182" y="53"/>
                    <a:pt x="177" y="65"/>
                  </a:cubicBezTo>
                  <a:close/>
                  <a:moveTo>
                    <a:pt x="168" y="16"/>
                  </a:moveTo>
                  <a:cubicBezTo>
                    <a:pt x="159" y="13"/>
                    <a:pt x="148" y="8"/>
                    <a:pt x="142" y="16"/>
                  </a:cubicBezTo>
                  <a:cubicBezTo>
                    <a:pt x="136" y="35"/>
                    <a:pt x="152" y="55"/>
                    <a:pt x="134" y="65"/>
                  </a:cubicBezTo>
                  <a:cubicBezTo>
                    <a:pt x="129" y="64"/>
                    <a:pt x="126" y="65"/>
                    <a:pt x="124" y="67"/>
                  </a:cubicBezTo>
                  <a:cubicBezTo>
                    <a:pt x="119" y="72"/>
                    <a:pt x="121" y="78"/>
                    <a:pt x="118" y="84"/>
                  </a:cubicBezTo>
                  <a:cubicBezTo>
                    <a:pt x="109" y="97"/>
                    <a:pt x="87" y="92"/>
                    <a:pt x="75" y="88"/>
                  </a:cubicBezTo>
                  <a:cubicBezTo>
                    <a:pt x="89" y="82"/>
                    <a:pt x="104" y="91"/>
                    <a:pt x="113" y="80"/>
                  </a:cubicBezTo>
                  <a:cubicBezTo>
                    <a:pt x="113" y="65"/>
                    <a:pt x="122" y="58"/>
                    <a:pt x="135" y="56"/>
                  </a:cubicBezTo>
                  <a:cubicBezTo>
                    <a:pt x="140" y="44"/>
                    <a:pt x="129" y="27"/>
                    <a:pt x="136" y="13"/>
                  </a:cubicBezTo>
                  <a:cubicBezTo>
                    <a:pt x="128" y="15"/>
                    <a:pt x="126" y="27"/>
                    <a:pt x="126" y="34"/>
                  </a:cubicBezTo>
                  <a:cubicBezTo>
                    <a:pt x="119" y="43"/>
                    <a:pt x="112" y="52"/>
                    <a:pt x="99" y="51"/>
                  </a:cubicBezTo>
                  <a:cubicBezTo>
                    <a:pt x="92" y="50"/>
                    <a:pt x="86" y="43"/>
                    <a:pt x="78" y="43"/>
                  </a:cubicBezTo>
                  <a:cubicBezTo>
                    <a:pt x="63" y="42"/>
                    <a:pt x="53" y="48"/>
                    <a:pt x="39" y="52"/>
                  </a:cubicBezTo>
                  <a:cubicBezTo>
                    <a:pt x="38" y="75"/>
                    <a:pt x="4" y="84"/>
                    <a:pt x="9" y="108"/>
                  </a:cubicBezTo>
                  <a:cubicBezTo>
                    <a:pt x="11" y="118"/>
                    <a:pt x="20" y="123"/>
                    <a:pt x="23" y="134"/>
                  </a:cubicBezTo>
                  <a:cubicBezTo>
                    <a:pt x="17" y="151"/>
                    <a:pt x="30" y="168"/>
                    <a:pt x="39" y="181"/>
                  </a:cubicBezTo>
                  <a:cubicBezTo>
                    <a:pt x="42" y="181"/>
                    <a:pt x="48" y="181"/>
                    <a:pt x="45" y="184"/>
                  </a:cubicBezTo>
                  <a:cubicBezTo>
                    <a:pt x="57" y="181"/>
                    <a:pt x="74" y="181"/>
                    <a:pt x="84" y="176"/>
                  </a:cubicBezTo>
                  <a:cubicBezTo>
                    <a:pt x="97" y="170"/>
                    <a:pt x="100" y="157"/>
                    <a:pt x="107" y="146"/>
                  </a:cubicBezTo>
                  <a:cubicBezTo>
                    <a:pt x="114" y="134"/>
                    <a:pt x="130" y="131"/>
                    <a:pt x="138" y="120"/>
                  </a:cubicBezTo>
                  <a:cubicBezTo>
                    <a:pt x="146" y="107"/>
                    <a:pt x="141" y="89"/>
                    <a:pt x="145" y="70"/>
                  </a:cubicBezTo>
                  <a:cubicBezTo>
                    <a:pt x="152" y="64"/>
                    <a:pt x="164" y="63"/>
                    <a:pt x="172" y="59"/>
                  </a:cubicBezTo>
                  <a:cubicBezTo>
                    <a:pt x="179" y="43"/>
                    <a:pt x="178" y="29"/>
                    <a:pt x="168" y="1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9642" tIns="44821" rIns="89642" bIns="44821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</p:grpSp>
      <p:sp>
        <p:nvSpPr>
          <p:cNvPr id="100" name="Freeform 98"/>
          <p:cNvSpPr>
            <a:spLocks noEditPoints="1"/>
          </p:cNvSpPr>
          <p:nvPr/>
        </p:nvSpPr>
        <p:spPr bwMode="auto">
          <a:xfrm>
            <a:off x="9172933" y="362388"/>
            <a:ext cx="1355726" cy="1990495"/>
          </a:xfrm>
          <a:custGeom>
            <a:avLst/>
            <a:gdLst>
              <a:gd name="T0" fmla="*/ 876 w 1162"/>
              <a:gd name="T1" fmla="*/ 780 h 1705"/>
              <a:gd name="T2" fmla="*/ 589 w 1162"/>
              <a:gd name="T3" fmla="*/ 630 h 1705"/>
              <a:gd name="T4" fmla="*/ 936 w 1162"/>
              <a:gd name="T5" fmla="*/ 1451 h 1705"/>
              <a:gd name="T6" fmla="*/ 817 w 1162"/>
              <a:gd name="T7" fmla="*/ 1551 h 1705"/>
              <a:gd name="T8" fmla="*/ 428 w 1162"/>
              <a:gd name="T9" fmla="*/ 1341 h 1705"/>
              <a:gd name="T10" fmla="*/ 150 w 1162"/>
              <a:gd name="T11" fmla="*/ 1482 h 1705"/>
              <a:gd name="T12" fmla="*/ 46 w 1162"/>
              <a:gd name="T13" fmla="*/ 1535 h 1705"/>
              <a:gd name="T14" fmla="*/ 165 w 1162"/>
              <a:gd name="T15" fmla="*/ 1195 h 1705"/>
              <a:gd name="T16" fmla="*/ 431 w 1162"/>
              <a:gd name="T17" fmla="*/ 668 h 1705"/>
              <a:gd name="T18" fmla="*/ 459 w 1162"/>
              <a:gd name="T19" fmla="*/ 417 h 1705"/>
              <a:gd name="T20" fmla="*/ 549 w 1162"/>
              <a:gd name="T21" fmla="*/ 301 h 1705"/>
              <a:gd name="T22" fmla="*/ 729 w 1162"/>
              <a:gd name="T23" fmla="*/ 496 h 1705"/>
              <a:gd name="T24" fmla="*/ 1087 w 1162"/>
              <a:gd name="T25" fmla="*/ 646 h 1705"/>
              <a:gd name="T26" fmla="*/ 1086 w 1162"/>
              <a:gd name="T27" fmla="*/ 706 h 1705"/>
              <a:gd name="T28" fmla="*/ 562 w 1162"/>
              <a:gd name="T29" fmla="*/ 300 h 1705"/>
              <a:gd name="T30" fmla="*/ 197 w 1162"/>
              <a:gd name="T31" fmla="*/ 183 h 1705"/>
              <a:gd name="T32" fmla="*/ 373 w 1162"/>
              <a:gd name="T33" fmla="*/ 175 h 1705"/>
              <a:gd name="T34" fmla="*/ 519 w 1162"/>
              <a:gd name="T35" fmla="*/ 458 h 1705"/>
              <a:gd name="T36" fmla="*/ 552 w 1162"/>
              <a:gd name="T37" fmla="*/ 421 h 1705"/>
              <a:gd name="T38" fmla="*/ 468 w 1162"/>
              <a:gd name="T39" fmla="*/ 475 h 1705"/>
              <a:gd name="T40" fmla="*/ 495 w 1162"/>
              <a:gd name="T41" fmla="*/ 455 h 1705"/>
              <a:gd name="T42" fmla="*/ 544 w 1162"/>
              <a:gd name="T43" fmla="*/ 548 h 1705"/>
              <a:gd name="T44" fmla="*/ 609 w 1162"/>
              <a:gd name="T45" fmla="*/ 735 h 1705"/>
              <a:gd name="T46" fmla="*/ 723 w 1162"/>
              <a:gd name="T47" fmla="*/ 508 h 1705"/>
              <a:gd name="T48" fmla="*/ 535 w 1162"/>
              <a:gd name="T49" fmla="*/ 557 h 1705"/>
              <a:gd name="T50" fmla="*/ 1014 w 1162"/>
              <a:gd name="T51" fmla="*/ 586 h 1705"/>
              <a:gd name="T52" fmla="*/ 773 w 1162"/>
              <a:gd name="T53" fmla="*/ 701 h 1705"/>
              <a:gd name="T54" fmla="*/ 396 w 1162"/>
              <a:gd name="T55" fmla="*/ 627 h 1705"/>
              <a:gd name="T56" fmla="*/ 438 w 1162"/>
              <a:gd name="T57" fmla="*/ 625 h 1705"/>
              <a:gd name="T58" fmla="*/ 765 w 1162"/>
              <a:gd name="T59" fmla="*/ 828 h 1705"/>
              <a:gd name="T60" fmla="*/ 400 w 1162"/>
              <a:gd name="T61" fmla="*/ 652 h 1705"/>
              <a:gd name="T62" fmla="*/ 1093 w 1162"/>
              <a:gd name="T63" fmla="*/ 717 h 1705"/>
              <a:gd name="T64" fmla="*/ 524 w 1162"/>
              <a:gd name="T65" fmla="*/ 719 h 1705"/>
              <a:gd name="T66" fmla="*/ 483 w 1162"/>
              <a:gd name="T67" fmla="*/ 727 h 1705"/>
              <a:gd name="T68" fmla="*/ 484 w 1162"/>
              <a:gd name="T69" fmla="*/ 729 h 1705"/>
              <a:gd name="T70" fmla="*/ 438 w 1162"/>
              <a:gd name="T71" fmla="*/ 888 h 1705"/>
              <a:gd name="T72" fmla="*/ 684 w 1162"/>
              <a:gd name="T73" fmla="*/ 1266 h 1705"/>
              <a:gd name="T74" fmla="*/ 121 w 1162"/>
              <a:gd name="T75" fmla="*/ 1359 h 1705"/>
              <a:gd name="T76" fmla="*/ 284 w 1162"/>
              <a:gd name="T77" fmla="*/ 994 h 1705"/>
              <a:gd name="T78" fmla="*/ 133 w 1162"/>
              <a:gd name="T79" fmla="*/ 1471 h 1705"/>
              <a:gd name="T80" fmla="*/ 599 w 1162"/>
              <a:gd name="T81" fmla="*/ 892 h 1705"/>
              <a:gd name="T82" fmla="*/ 663 w 1162"/>
              <a:gd name="T83" fmla="*/ 990 h 1705"/>
              <a:gd name="T84" fmla="*/ 842 w 1162"/>
              <a:gd name="T85" fmla="*/ 1459 h 1705"/>
              <a:gd name="T86" fmla="*/ 936 w 1162"/>
              <a:gd name="T87" fmla="*/ 778 h 1705"/>
              <a:gd name="T88" fmla="*/ 952 w 1162"/>
              <a:gd name="T89" fmla="*/ 812 h 1705"/>
              <a:gd name="T90" fmla="*/ 1015 w 1162"/>
              <a:gd name="T91" fmla="*/ 855 h 1705"/>
              <a:gd name="T92" fmla="*/ 1060 w 1162"/>
              <a:gd name="T93" fmla="*/ 877 h 1705"/>
              <a:gd name="T94" fmla="*/ 1074 w 1162"/>
              <a:gd name="T95" fmla="*/ 853 h 1705"/>
              <a:gd name="T96" fmla="*/ 400 w 1162"/>
              <a:gd name="T97" fmla="*/ 1264 h 1705"/>
              <a:gd name="T98" fmla="*/ 558 w 1162"/>
              <a:gd name="T99" fmla="*/ 1263 h 1705"/>
              <a:gd name="T100" fmla="*/ 354 w 1162"/>
              <a:gd name="T101" fmla="*/ 1287 h 1705"/>
              <a:gd name="T102" fmla="*/ 488 w 1162"/>
              <a:gd name="T103" fmla="*/ 1306 h 1705"/>
              <a:gd name="T104" fmla="*/ 414 w 1162"/>
              <a:gd name="T105" fmla="*/ 1329 h 1705"/>
              <a:gd name="T106" fmla="*/ 23 w 1162"/>
              <a:gd name="T107" fmla="*/ 1457 h 1705"/>
              <a:gd name="T108" fmla="*/ 879 w 1162"/>
              <a:gd name="T109" fmla="*/ 1460 h 1705"/>
              <a:gd name="T110" fmla="*/ 136 w 1162"/>
              <a:gd name="T111" fmla="*/ 1483 h 1705"/>
              <a:gd name="T112" fmla="*/ 52 w 1162"/>
              <a:gd name="T113" fmla="*/ 1491 h 1705"/>
              <a:gd name="T114" fmla="*/ 840 w 1162"/>
              <a:gd name="T115" fmla="*/ 1555 h 1705"/>
              <a:gd name="T116" fmla="*/ 892 w 1162"/>
              <a:gd name="T117" fmla="*/ 1659 h 17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1162" h="1705">
                <a:moveTo>
                  <a:pt x="1146" y="846"/>
                </a:moveTo>
                <a:cubicBezTo>
                  <a:pt x="1137" y="850"/>
                  <a:pt x="1128" y="848"/>
                  <a:pt x="1122" y="854"/>
                </a:cubicBezTo>
                <a:cubicBezTo>
                  <a:pt x="1117" y="858"/>
                  <a:pt x="1114" y="867"/>
                  <a:pt x="1105" y="868"/>
                </a:cubicBezTo>
                <a:cubicBezTo>
                  <a:pt x="1099" y="868"/>
                  <a:pt x="1091" y="865"/>
                  <a:pt x="1086" y="860"/>
                </a:cubicBezTo>
                <a:cubicBezTo>
                  <a:pt x="1086" y="862"/>
                  <a:pt x="1082" y="860"/>
                  <a:pt x="1082" y="862"/>
                </a:cubicBezTo>
                <a:cubicBezTo>
                  <a:pt x="1081" y="875"/>
                  <a:pt x="1070" y="886"/>
                  <a:pt x="1055" y="888"/>
                </a:cubicBezTo>
                <a:cubicBezTo>
                  <a:pt x="1048" y="886"/>
                  <a:pt x="1043" y="881"/>
                  <a:pt x="1043" y="872"/>
                </a:cubicBezTo>
                <a:cubicBezTo>
                  <a:pt x="1038" y="871"/>
                  <a:pt x="1030" y="870"/>
                  <a:pt x="1027" y="865"/>
                </a:cubicBezTo>
                <a:cubicBezTo>
                  <a:pt x="1014" y="876"/>
                  <a:pt x="998" y="866"/>
                  <a:pt x="997" y="849"/>
                </a:cubicBezTo>
                <a:cubicBezTo>
                  <a:pt x="989" y="842"/>
                  <a:pt x="982" y="834"/>
                  <a:pt x="973" y="828"/>
                </a:cubicBezTo>
                <a:cubicBezTo>
                  <a:pt x="960" y="839"/>
                  <a:pt x="948" y="826"/>
                  <a:pt x="942" y="817"/>
                </a:cubicBezTo>
                <a:cubicBezTo>
                  <a:pt x="928" y="822"/>
                  <a:pt x="910" y="826"/>
                  <a:pt x="897" y="818"/>
                </a:cubicBezTo>
                <a:cubicBezTo>
                  <a:pt x="891" y="806"/>
                  <a:pt x="881" y="798"/>
                  <a:pt x="873" y="789"/>
                </a:cubicBezTo>
                <a:cubicBezTo>
                  <a:pt x="873" y="786"/>
                  <a:pt x="874" y="782"/>
                  <a:pt x="876" y="780"/>
                </a:cubicBezTo>
                <a:cubicBezTo>
                  <a:pt x="852" y="763"/>
                  <a:pt x="828" y="743"/>
                  <a:pt x="805" y="723"/>
                </a:cubicBezTo>
                <a:cubicBezTo>
                  <a:pt x="799" y="729"/>
                  <a:pt x="793" y="738"/>
                  <a:pt x="781" y="734"/>
                </a:cubicBezTo>
                <a:cubicBezTo>
                  <a:pt x="775" y="729"/>
                  <a:pt x="773" y="721"/>
                  <a:pt x="766" y="717"/>
                </a:cubicBezTo>
                <a:cubicBezTo>
                  <a:pt x="747" y="680"/>
                  <a:pt x="701" y="661"/>
                  <a:pt x="660" y="642"/>
                </a:cubicBezTo>
                <a:cubicBezTo>
                  <a:pt x="650" y="644"/>
                  <a:pt x="642" y="637"/>
                  <a:pt x="630" y="637"/>
                </a:cubicBezTo>
                <a:cubicBezTo>
                  <a:pt x="647" y="662"/>
                  <a:pt x="674" y="687"/>
                  <a:pt x="693" y="714"/>
                </a:cubicBezTo>
                <a:cubicBezTo>
                  <a:pt x="695" y="715"/>
                  <a:pt x="696" y="717"/>
                  <a:pt x="699" y="717"/>
                </a:cubicBezTo>
                <a:cubicBezTo>
                  <a:pt x="719" y="751"/>
                  <a:pt x="744" y="780"/>
                  <a:pt x="765" y="814"/>
                </a:cubicBezTo>
                <a:cubicBezTo>
                  <a:pt x="803" y="807"/>
                  <a:pt x="830" y="842"/>
                  <a:pt x="804" y="864"/>
                </a:cubicBezTo>
                <a:cubicBezTo>
                  <a:pt x="824" y="881"/>
                  <a:pt x="792" y="910"/>
                  <a:pt x="779" y="884"/>
                </a:cubicBezTo>
                <a:cubicBezTo>
                  <a:pt x="762" y="892"/>
                  <a:pt x="735" y="888"/>
                  <a:pt x="729" y="871"/>
                </a:cubicBezTo>
                <a:cubicBezTo>
                  <a:pt x="726" y="863"/>
                  <a:pt x="735" y="858"/>
                  <a:pt x="734" y="846"/>
                </a:cubicBezTo>
                <a:cubicBezTo>
                  <a:pt x="737" y="840"/>
                  <a:pt x="742" y="835"/>
                  <a:pt x="747" y="831"/>
                </a:cubicBezTo>
                <a:cubicBezTo>
                  <a:pt x="699" y="760"/>
                  <a:pt x="647" y="692"/>
                  <a:pt x="589" y="630"/>
                </a:cubicBezTo>
                <a:cubicBezTo>
                  <a:pt x="575" y="631"/>
                  <a:pt x="554" y="627"/>
                  <a:pt x="538" y="632"/>
                </a:cubicBezTo>
                <a:cubicBezTo>
                  <a:pt x="542" y="640"/>
                  <a:pt x="540" y="646"/>
                  <a:pt x="545" y="654"/>
                </a:cubicBezTo>
                <a:cubicBezTo>
                  <a:pt x="560" y="662"/>
                  <a:pt x="575" y="665"/>
                  <a:pt x="593" y="669"/>
                </a:cubicBezTo>
                <a:cubicBezTo>
                  <a:pt x="604" y="690"/>
                  <a:pt x="611" y="714"/>
                  <a:pt x="621" y="735"/>
                </a:cubicBezTo>
                <a:cubicBezTo>
                  <a:pt x="620" y="738"/>
                  <a:pt x="619" y="741"/>
                  <a:pt x="617" y="743"/>
                </a:cubicBezTo>
                <a:cubicBezTo>
                  <a:pt x="643" y="792"/>
                  <a:pt x="658" y="850"/>
                  <a:pt x="684" y="897"/>
                </a:cubicBezTo>
                <a:cubicBezTo>
                  <a:pt x="696" y="935"/>
                  <a:pt x="705" y="969"/>
                  <a:pt x="722" y="1001"/>
                </a:cubicBezTo>
                <a:cubicBezTo>
                  <a:pt x="727" y="1024"/>
                  <a:pt x="736" y="1045"/>
                  <a:pt x="746" y="1070"/>
                </a:cubicBezTo>
                <a:cubicBezTo>
                  <a:pt x="766" y="1118"/>
                  <a:pt x="781" y="1174"/>
                  <a:pt x="802" y="1221"/>
                </a:cubicBezTo>
                <a:cubicBezTo>
                  <a:pt x="822" y="1298"/>
                  <a:pt x="850" y="1369"/>
                  <a:pt x="870" y="1441"/>
                </a:cubicBezTo>
                <a:cubicBezTo>
                  <a:pt x="888" y="1441"/>
                  <a:pt x="896" y="1465"/>
                  <a:pt x="900" y="1479"/>
                </a:cubicBezTo>
                <a:cubicBezTo>
                  <a:pt x="908" y="1478"/>
                  <a:pt x="911" y="1474"/>
                  <a:pt x="917" y="1472"/>
                </a:cubicBezTo>
                <a:cubicBezTo>
                  <a:pt x="914" y="1467"/>
                  <a:pt x="912" y="1460"/>
                  <a:pt x="910" y="1454"/>
                </a:cubicBezTo>
                <a:cubicBezTo>
                  <a:pt x="914" y="1444"/>
                  <a:pt x="929" y="1446"/>
                  <a:pt x="936" y="1451"/>
                </a:cubicBezTo>
                <a:cubicBezTo>
                  <a:pt x="942" y="1474"/>
                  <a:pt x="954" y="1494"/>
                  <a:pt x="954" y="1516"/>
                </a:cubicBezTo>
                <a:cubicBezTo>
                  <a:pt x="938" y="1526"/>
                  <a:pt x="926" y="1512"/>
                  <a:pt x="922" y="1498"/>
                </a:cubicBezTo>
                <a:cubicBezTo>
                  <a:pt x="919" y="1500"/>
                  <a:pt x="913" y="1501"/>
                  <a:pt x="912" y="1500"/>
                </a:cubicBezTo>
                <a:cubicBezTo>
                  <a:pt x="910" y="1510"/>
                  <a:pt x="918" y="1513"/>
                  <a:pt x="917" y="1521"/>
                </a:cubicBezTo>
                <a:cubicBezTo>
                  <a:pt x="916" y="1532"/>
                  <a:pt x="905" y="1528"/>
                  <a:pt x="902" y="1536"/>
                </a:cubicBezTo>
                <a:cubicBezTo>
                  <a:pt x="902" y="1537"/>
                  <a:pt x="908" y="1552"/>
                  <a:pt x="910" y="1560"/>
                </a:cubicBezTo>
                <a:cubicBezTo>
                  <a:pt x="918" y="1582"/>
                  <a:pt x="935" y="1610"/>
                  <a:pt x="942" y="1628"/>
                </a:cubicBezTo>
                <a:cubicBezTo>
                  <a:pt x="945" y="1638"/>
                  <a:pt x="950" y="1654"/>
                  <a:pt x="936" y="1658"/>
                </a:cubicBezTo>
                <a:cubicBezTo>
                  <a:pt x="938" y="1668"/>
                  <a:pt x="938" y="1673"/>
                  <a:pt x="938" y="1685"/>
                </a:cubicBezTo>
                <a:cubicBezTo>
                  <a:pt x="924" y="1705"/>
                  <a:pt x="907" y="1685"/>
                  <a:pt x="900" y="1668"/>
                </a:cubicBezTo>
                <a:cubicBezTo>
                  <a:pt x="895" y="1668"/>
                  <a:pt x="894" y="1671"/>
                  <a:pt x="891" y="1672"/>
                </a:cubicBezTo>
                <a:cubicBezTo>
                  <a:pt x="884" y="1669"/>
                  <a:pt x="883" y="1661"/>
                  <a:pt x="876" y="1658"/>
                </a:cubicBezTo>
                <a:cubicBezTo>
                  <a:pt x="865" y="1618"/>
                  <a:pt x="845" y="1587"/>
                  <a:pt x="829" y="1552"/>
                </a:cubicBezTo>
                <a:cubicBezTo>
                  <a:pt x="823" y="1552"/>
                  <a:pt x="822" y="1552"/>
                  <a:pt x="817" y="1551"/>
                </a:cubicBezTo>
                <a:cubicBezTo>
                  <a:pt x="802" y="1527"/>
                  <a:pt x="793" y="1496"/>
                  <a:pt x="782" y="1472"/>
                </a:cubicBezTo>
                <a:cubicBezTo>
                  <a:pt x="782" y="1467"/>
                  <a:pt x="783" y="1464"/>
                  <a:pt x="789" y="1463"/>
                </a:cubicBezTo>
                <a:cubicBezTo>
                  <a:pt x="766" y="1418"/>
                  <a:pt x="758" y="1374"/>
                  <a:pt x="742" y="1324"/>
                </a:cubicBezTo>
                <a:cubicBezTo>
                  <a:pt x="705" y="1312"/>
                  <a:pt x="664" y="1302"/>
                  <a:pt x="626" y="1293"/>
                </a:cubicBezTo>
                <a:cubicBezTo>
                  <a:pt x="615" y="1290"/>
                  <a:pt x="603" y="1285"/>
                  <a:pt x="593" y="1284"/>
                </a:cubicBezTo>
                <a:cubicBezTo>
                  <a:pt x="573" y="1281"/>
                  <a:pt x="549" y="1285"/>
                  <a:pt x="526" y="1286"/>
                </a:cubicBezTo>
                <a:cubicBezTo>
                  <a:pt x="524" y="1289"/>
                  <a:pt x="526" y="1294"/>
                  <a:pt x="526" y="1301"/>
                </a:cubicBezTo>
                <a:cubicBezTo>
                  <a:pt x="547" y="1312"/>
                  <a:pt x="543" y="1362"/>
                  <a:pt x="517" y="1360"/>
                </a:cubicBezTo>
                <a:cubicBezTo>
                  <a:pt x="509" y="1388"/>
                  <a:pt x="528" y="1431"/>
                  <a:pt x="500" y="1447"/>
                </a:cubicBezTo>
                <a:cubicBezTo>
                  <a:pt x="504" y="1469"/>
                  <a:pt x="459" y="1482"/>
                  <a:pt x="457" y="1450"/>
                </a:cubicBezTo>
                <a:cubicBezTo>
                  <a:pt x="453" y="1450"/>
                  <a:pt x="449" y="1448"/>
                  <a:pt x="443" y="1448"/>
                </a:cubicBezTo>
                <a:cubicBezTo>
                  <a:pt x="440" y="1444"/>
                  <a:pt x="438" y="1438"/>
                  <a:pt x="436" y="1433"/>
                </a:cubicBezTo>
                <a:cubicBezTo>
                  <a:pt x="445" y="1412"/>
                  <a:pt x="440" y="1377"/>
                  <a:pt x="439" y="1358"/>
                </a:cubicBezTo>
                <a:cubicBezTo>
                  <a:pt x="436" y="1355"/>
                  <a:pt x="429" y="1350"/>
                  <a:pt x="428" y="1341"/>
                </a:cubicBezTo>
                <a:cubicBezTo>
                  <a:pt x="424" y="1343"/>
                  <a:pt x="418" y="1342"/>
                  <a:pt x="414" y="1343"/>
                </a:cubicBezTo>
                <a:cubicBezTo>
                  <a:pt x="418" y="1356"/>
                  <a:pt x="409" y="1365"/>
                  <a:pt x="392" y="1364"/>
                </a:cubicBezTo>
                <a:cubicBezTo>
                  <a:pt x="373" y="1355"/>
                  <a:pt x="389" y="1323"/>
                  <a:pt x="383" y="1304"/>
                </a:cubicBezTo>
                <a:cubicBezTo>
                  <a:pt x="384" y="1304"/>
                  <a:pt x="385" y="1303"/>
                  <a:pt x="385" y="1301"/>
                </a:cubicBezTo>
                <a:cubicBezTo>
                  <a:pt x="400" y="1293"/>
                  <a:pt x="417" y="1306"/>
                  <a:pt x="413" y="1320"/>
                </a:cubicBezTo>
                <a:cubicBezTo>
                  <a:pt x="420" y="1322"/>
                  <a:pt x="420" y="1316"/>
                  <a:pt x="426" y="1317"/>
                </a:cubicBezTo>
                <a:cubicBezTo>
                  <a:pt x="424" y="1312"/>
                  <a:pt x="427" y="1309"/>
                  <a:pt x="428" y="1304"/>
                </a:cubicBezTo>
                <a:cubicBezTo>
                  <a:pt x="431" y="1300"/>
                  <a:pt x="434" y="1303"/>
                  <a:pt x="438" y="1301"/>
                </a:cubicBezTo>
                <a:cubicBezTo>
                  <a:pt x="438" y="1296"/>
                  <a:pt x="437" y="1291"/>
                  <a:pt x="435" y="1286"/>
                </a:cubicBezTo>
                <a:cubicBezTo>
                  <a:pt x="418" y="1287"/>
                  <a:pt x="406" y="1285"/>
                  <a:pt x="397" y="1293"/>
                </a:cubicBezTo>
                <a:cubicBezTo>
                  <a:pt x="364" y="1293"/>
                  <a:pt x="329" y="1301"/>
                  <a:pt x="295" y="1306"/>
                </a:cubicBezTo>
                <a:cubicBezTo>
                  <a:pt x="267" y="1314"/>
                  <a:pt x="228" y="1317"/>
                  <a:pt x="199" y="1321"/>
                </a:cubicBezTo>
                <a:cubicBezTo>
                  <a:pt x="186" y="1371"/>
                  <a:pt x="156" y="1426"/>
                  <a:pt x="142" y="1474"/>
                </a:cubicBezTo>
                <a:cubicBezTo>
                  <a:pt x="146" y="1476"/>
                  <a:pt x="148" y="1479"/>
                  <a:pt x="150" y="1482"/>
                </a:cubicBezTo>
                <a:cubicBezTo>
                  <a:pt x="141" y="1500"/>
                  <a:pt x="133" y="1525"/>
                  <a:pt x="128" y="1545"/>
                </a:cubicBezTo>
                <a:cubicBezTo>
                  <a:pt x="124" y="1547"/>
                  <a:pt x="121" y="1551"/>
                  <a:pt x="116" y="1549"/>
                </a:cubicBezTo>
                <a:cubicBezTo>
                  <a:pt x="104" y="1563"/>
                  <a:pt x="101" y="1582"/>
                  <a:pt x="91" y="1602"/>
                </a:cubicBezTo>
                <a:cubicBezTo>
                  <a:pt x="90" y="1604"/>
                  <a:pt x="87" y="1606"/>
                  <a:pt x="85" y="1609"/>
                </a:cubicBezTo>
                <a:cubicBezTo>
                  <a:pt x="78" y="1626"/>
                  <a:pt x="78" y="1647"/>
                  <a:pt x="65" y="1657"/>
                </a:cubicBezTo>
                <a:cubicBezTo>
                  <a:pt x="60" y="1656"/>
                  <a:pt x="58" y="1659"/>
                  <a:pt x="54" y="1657"/>
                </a:cubicBezTo>
                <a:cubicBezTo>
                  <a:pt x="47" y="1664"/>
                  <a:pt x="44" y="1681"/>
                  <a:pt x="35" y="1683"/>
                </a:cubicBezTo>
                <a:cubicBezTo>
                  <a:pt x="27" y="1681"/>
                  <a:pt x="19" y="1678"/>
                  <a:pt x="14" y="1672"/>
                </a:cubicBezTo>
                <a:cubicBezTo>
                  <a:pt x="14" y="1661"/>
                  <a:pt x="21" y="1656"/>
                  <a:pt x="25" y="1649"/>
                </a:cubicBezTo>
                <a:cubicBezTo>
                  <a:pt x="4" y="1644"/>
                  <a:pt x="13" y="1629"/>
                  <a:pt x="17" y="1610"/>
                </a:cubicBezTo>
                <a:cubicBezTo>
                  <a:pt x="17" y="1605"/>
                  <a:pt x="16" y="1602"/>
                  <a:pt x="17" y="1600"/>
                </a:cubicBezTo>
                <a:cubicBezTo>
                  <a:pt x="17" y="1599"/>
                  <a:pt x="20" y="1597"/>
                  <a:pt x="21" y="1595"/>
                </a:cubicBezTo>
                <a:cubicBezTo>
                  <a:pt x="23" y="1589"/>
                  <a:pt x="24" y="1581"/>
                  <a:pt x="27" y="1575"/>
                </a:cubicBezTo>
                <a:cubicBezTo>
                  <a:pt x="32" y="1565"/>
                  <a:pt x="45" y="1547"/>
                  <a:pt x="46" y="1535"/>
                </a:cubicBezTo>
                <a:cubicBezTo>
                  <a:pt x="46" y="1531"/>
                  <a:pt x="38" y="1532"/>
                  <a:pt x="38" y="1527"/>
                </a:cubicBezTo>
                <a:cubicBezTo>
                  <a:pt x="37" y="1519"/>
                  <a:pt x="45" y="1514"/>
                  <a:pt x="46" y="1505"/>
                </a:cubicBezTo>
                <a:cubicBezTo>
                  <a:pt x="44" y="1501"/>
                  <a:pt x="39" y="1498"/>
                  <a:pt x="34" y="1496"/>
                </a:cubicBezTo>
                <a:cubicBezTo>
                  <a:pt x="32" y="1502"/>
                  <a:pt x="28" y="1506"/>
                  <a:pt x="28" y="1513"/>
                </a:cubicBezTo>
                <a:cubicBezTo>
                  <a:pt x="21" y="1516"/>
                  <a:pt x="10" y="1521"/>
                  <a:pt x="0" y="1518"/>
                </a:cubicBezTo>
                <a:cubicBezTo>
                  <a:pt x="1" y="1489"/>
                  <a:pt x="13" y="1463"/>
                  <a:pt x="22" y="1440"/>
                </a:cubicBezTo>
                <a:cubicBezTo>
                  <a:pt x="34" y="1440"/>
                  <a:pt x="46" y="1443"/>
                  <a:pt x="46" y="1455"/>
                </a:cubicBezTo>
                <a:cubicBezTo>
                  <a:pt x="47" y="1462"/>
                  <a:pt x="37" y="1468"/>
                  <a:pt x="39" y="1478"/>
                </a:cubicBezTo>
                <a:cubicBezTo>
                  <a:pt x="44" y="1479"/>
                  <a:pt x="49" y="1480"/>
                  <a:pt x="53" y="1482"/>
                </a:cubicBezTo>
                <a:cubicBezTo>
                  <a:pt x="57" y="1472"/>
                  <a:pt x="57" y="1464"/>
                  <a:pt x="58" y="1457"/>
                </a:cubicBezTo>
                <a:cubicBezTo>
                  <a:pt x="62" y="1454"/>
                  <a:pt x="68" y="1453"/>
                  <a:pt x="73" y="1456"/>
                </a:cubicBezTo>
                <a:cubicBezTo>
                  <a:pt x="93" y="1400"/>
                  <a:pt x="117" y="1345"/>
                  <a:pt x="135" y="1289"/>
                </a:cubicBezTo>
                <a:cubicBezTo>
                  <a:pt x="140" y="1274"/>
                  <a:pt x="145" y="1257"/>
                  <a:pt x="148" y="1242"/>
                </a:cubicBezTo>
                <a:cubicBezTo>
                  <a:pt x="150" y="1225"/>
                  <a:pt x="160" y="1209"/>
                  <a:pt x="165" y="1195"/>
                </a:cubicBezTo>
                <a:cubicBezTo>
                  <a:pt x="173" y="1173"/>
                  <a:pt x="179" y="1150"/>
                  <a:pt x="188" y="1128"/>
                </a:cubicBezTo>
                <a:cubicBezTo>
                  <a:pt x="196" y="1108"/>
                  <a:pt x="206" y="1080"/>
                  <a:pt x="215" y="1057"/>
                </a:cubicBezTo>
                <a:cubicBezTo>
                  <a:pt x="223" y="1037"/>
                  <a:pt x="230" y="1016"/>
                  <a:pt x="238" y="996"/>
                </a:cubicBezTo>
                <a:cubicBezTo>
                  <a:pt x="243" y="987"/>
                  <a:pt x="249" y="979"/>
                  <a:pt x="252" y="969"/>
                </a:cubicBezTo>
                <a:cubicBezTo>
                  <a:pt x="258" y="951"/>
                  <a:pt x="264" y="935"/>
                  <a:pt x="270" y="917"/>
                </a:cubicBezTo>
                <a:cubicBezTo>
                  <a:pt x="276" y="901"/>
                  <a:pt x="281" y="886"/>
                  <a:pt x="287" y="871"/>
                </a:cubicBezTo>
                <a:cubicBezTo>
                  <a:pt x="289" y="866"/>
                  <a:pt x="293" y="861"/>
                  <a:pt x="295" y="856"/>
                </a:cubicBezTo>
                <a:cubicBezTo>
                  <a:pt x="296" y="850"/>
                  <a:pt x="296" y="843"/>
                  <a:pt x="298" y="838"/>
                </a:cubicBezTo>
                <a:cubicBezTo>
                  <a:pt x="300" y="832"/>
                  <a:pt x="304" y="828"/>
                  <a:pt x="306" y="823"/>
                </a:cubicBezTo>
                <a:cubicBezTo>
                  <a:pt x="312" y="809"/>
                  <a:pt x="315" y="794"/>
                  <a:pt x="321" y="779"/>
                </a:cubicBezTo>
                <a:cubicBezTo>
                  <a:pt x="327" y="762"/>
                  <a:pt x="332" y="749"/>
                  <a:pt x="341" y="734"/>
                </a:cubicBezTo>
                <a:cubicBezTo>
                  <a:pt x="341" y="731"/>
                  <a:pt x="339" y="731"/>
                  <a:pt x="339" y="727"/>
                </a:cubicBezTo>
                <a:cubicBezTo>
                  <a:pt x="346" y="712"/>
                  <a:pt x="352" y="699"/>
                  <a:pt x="357" y="686"/>
                </a:cubicBezTo>
                <a:cubicBezTo>
                  <a:pt x="374" y="676"/>
                  <a:pt x="408" y="674"/>
                  <a:pt x="431" y="668"/>
                </a:cubicBezTo>
                <a:cubicBezTo>
                  <a:pt x="445" y="664"/>
                  <a:pt x="449" y="651"/>
                  <a:pt x="453" y="635"/>
                </a:cubicBezTo>
                <a:cubicBezTo>
                  <a:pt x="448" y="637"/>
                  <a:pt x="436" y="635"/>
                  <a:pt x="426" y="635"/>
                </a:cubicBezTo>
                <a:cubicBezTo>
                  <a:pt x="423" y="638"/>
                  <a:pt x="425" y="644"/>
                  <a:pt x="424" y="648"/>
                </a:cubicBezTo>
                <a:cubicBezTo>
                  <a:pt x="418" y="661"/>
                  <a:pt x="399" y="666"/>
                  <a:pt x="391" y="655"/>
                </a:cubicBezTo>
                <a:cubicBezTo>
                  <a:pt x="380" y="639"/>
                  <a:pt x="392" y="610"/>
                  <a:pt x="390" y="591"/>
                </a:cubicBezTo>
                <a:cubicBezTo>
                  <a:pt x="392" y="591"/>
                  <a:pt x="394" y="590"/>
                  <a:pt x="393" y="587"/>
                </a:cubicBezTo>
                <a:cubicBezTo>
                  <a:pt x="406" y="586"/>
                  <a:pt x="414" y="589"/>
                  <a:pt x="420" y="594"/>
                </a:cubicBezTo>
                <a:cubicBezTo>
                  <a:pt x="418" y="600"/>
                  <a:pt x="421" y="604"/>
                  <a:pt x="423" y="609"/>
                </a:cubicBezTo>
                <a:cubicBezTo>
                  <a:pt x="434" y="611"/>
                  <a:pt x="443" y="609"/>
                  <a:pt x="458" y="609"/>
                </a:cubicBezTo>
                <a:cubicBezTo>
                  <a:pt x="461" y="601"/>
                  <a:pt x="459" y="594"/>
                  <a:pt x="462" y="585"/>
                </a:cubicBezTo>
                <a:cubicBezTo>
                  <a:pt x="453" y="575"/>
                  <a:pt x="440" y="563"/>
                  <a:pt x="437" y="548"/>
                </a:cubicBezTo>
                <a:cubicBezTo>
                  <a:pt x="432" y="522"/>
                  <a:pt x="449" y="498"/>
                  <a:pt x="462" y="484"/>
                </a:cubicBezTo>
                <a:cubicBezTo>
                  <a:pt x="454" y="477"/>
                  <a:pt x="445" y="472"/>
                  <a:pt x="441" y="462"/>
                </a:cubicBezTo>
                <a:cubicBezTo>
                  <a:pt x="447" y="448"/>
                  <a:pt x="453" y="432"/>
                  <a:pt x="459" y="417"/>
                </a:cubicBezTo>
                <a:cubicBezTo>
                  <a:pt x="402" y="366"/>
                  <a:pt x="337" y="322"/>
                  <a:pt x="277" y="273"/>
                </a:cubicBezTo>
                <a:cubicBezTo>
                  <a:pt x="279" y="271"/>
                  <a:pt x="277" y="271"/>
                  <a:pt x="278" y="268"/>
                </a:cubicBezTo>
                <a:cubicBezTo>
                  <a:pt x="227" y="223"/>
                  <a:pt x="178" y="175"/>
                  <a:pt x="122" y="134"/>
                </a:cubicBezTo>
                <a:cubicBezTo>
                  <a:pt x="119" y="134"/>
                  <a:pt x="116" y="134"/>
                  <a:pt x="113" y="134"/>
                </a:cubicBezTo>
                <a:cubicBezTo>
                  <a:pt x="110" y="131"/>
                  <a:pt x="105" y="128"/>
                  <a:pt x="100" y="125"/>
                </a:cubicBezTo>
                <a:cubicBezTo>
                  <a:pt x="101" y="120"/>
                  <a:pt x="99" y="117"/>
                  <a:pt x="97" y="115"/>
                </a:cubicBezTo>
                <a:cubicBezTo>
                  <a:pt x="109" y="70"/>
                  <a:pt x="129" y="31"/>
                  <a:pt x="173" y="9"/>
                </a:cubicBezTo>
                <a:cubicBezTo>
                  <a:pt x="179" y="6"/>
                  <a:pt x="186" y="5"/>
                  <a:pt x="192" y="0"/>
                </a:cubicBezTo>
                <a:cubicBezTo>
                  <a:pt x="205" y="2"/>
                  <a:pt x="215" y="11"/>
                  <a:pt x="215" y="22"/>
                </a:cubicBezTo>
                <a:cubicBezTo>
                  <a:pt x="268" y="68"/>
                  <a:pt x="324" y="110"/>
                  <a:pt x="369" y="163"/>
                </a:cubicBezTo>
                <a:cubicBezTo>
                  <a:pt x="374" y="163"/>
                  <a:pt x="373" y="163"/>
                  <a:pt x="377" y="163"/>
                </a:cubicBezTo>
                <a:cubicBezTo>
                  <a:pt x="439" y="210"/>
                  <a:pt x="487" y="269"/>
                  <a:pt x="549" y="315"/>
                </a:cubicBezTo>
                <a:cubicBezTo>
                  <a:pt x="552" y="321"/>
                  <a:pt x="553" y="330"/>
                  <a:pt x="562" y="331"/>
                </a:cubicBezTo>
                <a:cubicBezTo>
                  <a:pt x="565" y="319"/>
                  <a:pt x="558" y="305"/>
                  <a:pt x="549" y="301"/>
                </a:cubicBezTo>
                <a:cubicBezTo>
                  <a:pt x="550" y="299"/>
                  <a:pt x="550" y="294"/>
                  <a:pt x="551" y="292"/>
                </a:cubicBezTo>
                <a:cubicBezTo>
                  <a:pt x="576" y="268"/>
                  <a:pt x="625" y="289"/>
                  <a:pt x="615" y="319"/>
                </a:cubicBezTo>
                <a:cubicBezTo>
                  <a:pt x="607" y="325"/>
                  <a:pt x="602" y="327"/>
                  <a:pt x="590" y="324"/>
                </a:cubicBezTo>
                <a:cubicBezTo>
                  <a:pt x="584" y="330"/>
                  <a:pt x="585" y="340"/>
                  <a:pt x="580" y="345"/>
                </a:cubicBezTo>
                <a:cubicBezTo>
                  <a:pt x="587" y="352"/>
                  <a:pt x="595" y="359"/>
                  <a:pt x="598" y="371"/>
                </a:cubicBezTo>
                <a:cubicBezTo>
                  <a:pt x="616" y="394"/>
                  <a:pt x="641" y="410"/>
                  <a:pt x="663" y="431"/>
                </a:cubicBezTo>
                <a:cubicBezTo>
                  <a:pt x="675" y="441"/>
                  <a:pt x="687" y="452"/>
                  <a:pt x="701" y="457"/>
                </a:cubicBezTo>
                <a:cubicBezTo>
                  <a:pt x="705" y="440"/>
                  <a:pt x="681" y="441"/>
                  <a:pt x="682" y="423"/>
                </a:cubicBezTo>
                <a:cubicBezTo>
                  <a:pt x="698" y="401"/>
                  <a:pt x="731" y="413"/>
                  <a:pt x="746" y="429"/>
                </a:cubicBezTo>
                <a:cubicBezTo>
                  <a:pt x="749" y="437"/>
                  <a:pt x="745" y="446"/>
                  <a:pt x="744" y="450"/>
                </a:cubicBezTo>
                <a:cubicBezTo>
                  <a:pt x="739" y="453"/>
                  <a:pt x="731" y="453"/>
                  <a:pt x="723" y="453"/>
                </a:cubicBezTo>
                <a:cubicBezTo>
                  <a:pt x="720" y="458"/>
                  <a:pt x="719" y="464"/>
                  <a:pt x="715" y="468"/>
                </a:cubicBezTo>
                <a:cubicBezTo>
                  <a:pt x="717" y="475"/>
                  <a:pt x="725" y="479"/>
                  <a:pt x="728" y="486"/>
                </a:cubicBezTo>
                <a:cubicBezTo>
                  <a:pt x="729" y="489"/>
                  <a:pt x="727" y="493"/>
                  <a:pt x="729" y="496"/>
                </a:cubicBezTo>
                <a:cubicBezTo>
                  <a:pt x="733" y="504"/>
                  <a:pt x="742" y="512"/>
                  <a:pt x="747" y="518"/>
                </a:cubicBezTo>
                <a:cubicBezTo>
                  <a:pt x="795" y="571"/>
                  <a:pt x="865" y="616"/>
                  <a:pt x="908" y="671"/>
                </a:cubicBezTo>
                <a:cubicBezTo>
                  <a:pt x="927" y="683"/>
                  <a:pt x="941" y="710"/>
                  <a:pt x="966" y="720"/>
                </a:cubicBezTo>
                <a:cubicBezTo>
                  <a:pt x="989" y="707"/>
                  <a:pt x="1011" y="692"/>
                  <a:pt x="1037" y="680"/>
                </a:cubicBezTo>
                <a:cubicBezTo>
                  <a:pt x="1036" y="677"/>
                  <a:pt x="1032" y="676"/>
                  <a:pt x="1031" y="672"/>
                </a:cubicBezTo>
                <a:cubicBezTo>
                  <a:pt x="1032" y="667"/>
                  <a:pt x="1033" y="664"/>
                  <a:pt x="1035" y="660"/>
                </a:cubicBezTo>
                <a:cubicBezTo>
                  <a:pt x="1026" y="652"/>
                  <a:pt x="1017" y="647"/>
                  <a:pt x="1008" y="640"/>
                </a:cubicBezTo>
                <a:cubicBezTo>
                  <a:pt x="1000" y="644"/>
                  <a:pt x="989" y="648"/>
                  <a:pt x="979" y="643"/>
                </a:cubicBezTo>
                <a:cubicBezTo>
                  <a:pt x="979" y="638"/>
                  <a:pt x="974" y="632"/>
                  <a:pt x="974" y="626"/>
                </a:cubicBezTo>
                <a:cubicBezTo>
                  <a:pt x="973" y="607"/>
                  <a:pt x="1003" y="570"/>
                  <a:pt x="1020" y="572"/>
                </a:cubicBezTo>
                <a:cubicBezTo>
                  <a:pt x="1028" y="573"/>
                  <a:pt x="1043" y="583"/>
                  <a:pt x="1045" y="591"/>
                </a:cubicBezTo>
                <a:cubicBezTo>
                  <a:pt x="1046" y="595"/>
                  <a:pt x="1042" y="600"/>
                  <a:pt x="1043" y="604"/>
                </a:cubicBezTo>
                <a:cubicBezTo>
                  <a:pt x="1045" y="614"/>
                  <a:pt x="1053" y="615"/>
                  <a:pt x="1061" y="623"/>
                </a:cubicBezTo>
                <a:cubicBezTo>
                  <a:pt x="1076" y="617"/>
                  <a:pt x="1091" y="629"/>
                  <a:pt x="1087" y="646"/>
                </a:cubicBezTo>
                <a:cubicBezTo>
                  <a:pt x="1090" y="650"/>
                  <a:pt x="1091" y="650"/>
                  <a:pt x="1094" y="655"/>
                </a:cubicBezTo>
                <a:cubicBezTo>
                  <a:pt x="1097" y="653"/>
                  <a:pt x="1100" y="652"/>
                  <a:pt x="1102" y="650"/>
                </a:cubicBezTo>
                <a:cubicBezTo>
                  <a:pt x="1100" y="638"/>
                  <a:pt x="1086" y="633"/>
                  <a:pt x="1091" y="617"/>
                </a:cubicBezTo>
                <a:cubicBezTo>
                  <a:pt x="1115" y="609"/>
                  <a:pt x="1160" y="640"/>
                  <a:pt x="1146" y="660"/>
                </a:cubicBezTo>
                <a:cubicBezTo>
                  <a:pt x="1139" y="669"/>
                  <a:pt x="1122" y="665"/>
                  <a:pt x="1114" y="657"/>
                </a:cubicBezTo>
                <a:cubicBezTo>
                  <a:pt x="1109" y="658"/>
                  <a:pt x="1112" y="663"/>
                  <a:pt x="1105" y="663"/>
                </a:cubicBezTo>
                <a:cubicBezTo>
                  <a:pt x="1106" y="665"/>
                  <a:pt x="1108" y="667"/>
                  <a:pt x="1112" y="668"/>
                </a:cubicBezTo>
                <a:cubicBezTo>
                  <a:pt x="1113" y="666"/>
                  <a:pt x="1115" y="667"/>
                  <a:pt x="1117" y="663"/>
                </a:cubicBezTo>
                <a:cubicBezTo>
                  <a:pt x="1130" y="664"/>
                  <a:pt x="1138" y="676"/>
                  <a:pt x="1135" y="689"/>
                </a:cubicBezTo>
                <a:cubicBezTo>
                  <a:pt x="1140" y="700"/>
                  <a:pt x="1162" y="710"/>
                  <a:pt x="1162" y="719"/>
                </a:cubicBezTo>
                <a:cubicBezTo>
                  <a:pt x="1162" y="729"/>
                  <a:pt x="1150" y="736"/>
                  <a:pt x="1143" y="745"/>
                </a:cubicBezTo>
                <a:cubicBezTo>
                  <a:pt x="1123" y="747"/>
                  <a:pt x="1121" y="732"/>
                  <a:pt x="1109" y="722"/>
                </a:cubicBezTo>
                <a:cubicBezTo>
                  <a:pt x="1100" y="723"/>
                  <a:pt x="1097" y="732"/>
                  <a:pt x="1089" y="731"/>
                </a:cubicBezTo>
                <a:cubicBezTo>
                  <a:pt x="1076" y="729"/>
                  <a:pt x="1077" y="712"/>
                  <a:pt x="1086" y="706"/>
                </a:cubicBezTo>
                <a:cubicBezTo>
                  <a:pt x="1080" y="701"/>
                  <a:pt x="1076" y="695"/>
                  <a:pt x="1069" y="692"/>
                </a:cubicBezTo>
                <a:cubicBezTo>
                  <a:pt x="1040" y="708"/>
                  <a:pt x="1012" y="727"/>
                  <a:pt x="983" y="743"/>
                </a:cubicBezTo>
                <a:cubicBezTo>
                  <a:pt x="980" y="762"/>
                  <a:pt x="986" y="776"/>
                  <a:pt x="1000" y="784"/>
                </a:cubicBezTo>
                <a:cubicBezTo>
                  <a:pt x="1001" y="798"/>
                  <a:pt x="1012" y="803"/>
                  <a:pt x="1020" y="811"/>
                </a:cubicBezTo>
                <a:cubicBezTo>
                  <a:pt x="1033" y="809"/>
                  <a:pt x="1042" y="819"/>
                  <a:pt x="1046" y="833"/>
                </a:cubicBezTo>
                <a:cubicBezTo>
                  <a:pt x="1052" y="822"/>
                  <a:pt x="1071" y="826"/>
                  <a:pt x="1078" y="831"/>
                </a:cubicBezTo>
                <a:cubicBezTo>
                  <a:pt x="1085" y="828"/>
                  <a:pt x="1089" y="816"/>
                  <a:pt x="1100" y="815"/>
                </a:cubicBezTo>
                <a:cubicBezTo>
                  <a:pt x="1105" y="815"/>
                  <a:pt x="1105" y="821"/>
                  <a:pt x="1110" y="820"/>
                </a:cubicBezTo>
                <a:cubicBezTo>
                  <a:pt x="1118" y="820"/>
                  <a:pt x="1128" y="807"/>
                  <a:pt x="1139" y="814"/>
                </a:cubicBezTo>
                <a:cubicBezTo>
                  <a:pt x="1148" y="819"/>
                  <a:pt x="1150" y="834"/>
                  <a:pt x="1146" y="846"/>
                </a:cubicBezTo>
                <a:close/>
                <a:moveTo>
                  <a:pt x="605" y="314"/>
                </a:moveTo>
                <a:cubicBezTo>
                  <a:pt x="605" y="307"/>
                  <a:pt x="606" y="305"/>
                  <a:pt x="600" y="301"/>
                </a:cubicBezTo>
                <a:cubicBezTo>
                  <a:pt x="594" y="316"/>
                  <a:pt x="573" y="305"/>
                  <a:pt x="572" y="293"/>
                </a:cubicBezTo>
                <a:cubicBezTo>
                  <a:pt x="566" y="292"/>
                  <a:pt x="561" y="297"/>
                  <a:pt x="562" y="300"/>
                </a:cubicBezTo>
                <a:cubicBezTo>
                  <a:pt x="566" y="305"/>
                  <a:pt x="588" y="321"/>
                  <a:pt x="605" y="314"/>
                </a:cubicBezTo>
                <a:close/>
                <a:moveTo>
                  <a:pt x="185" y="36"/>
                </a:moveTo>
                <a:cubicBezTo>
                  <a:pt x="170" y="70"/>
                  <a:pt x="151" y="100"/>
                  <a:pt x="120" y="116"/>
                </a:cubicBezTo>
                <a:cubicBezTo>
                  <a:pt x="123" y="121"/>
                  <a:pt x="114" y="118"/>
                  <a:pt x="115" y="124"/>
                </a:cubicBezTo>
                <a:cubicBezTo>
                  <a:pt x="119" y="127"/>
                  <a:pt x="124" y="122"/>
                  <a:pt x="128" y="125"/>
                </a:cubicBezTo>
                <a:cubicBezTo>
                  <a:pt x="163" y="102"/>
                  <a:pt x="203" y="72"/>
                  <a:pt x="203" y="23"/>
                </a:cubicBezTo>
                <a:cubicBezTo>
                  <a:pt x="203" y="22"/>
                  <a:pt x="203" y="20"/>
                  <a:pt x="205" y="21"/>
                </a:cubicBezTo>
                <a:cubicBezTo>
                  <a:pt x="203" y="16"/>
                  <a:pt x="199" y="13"/>
                  <a:pt x="193" y="11"/>
                </a:cubicBezTo>
                <a:cubicBezTo>
                  <a:pt x="194" y="18"/>
                  <a:pt x="182" y="26"/>
                  <a:pt x="185" y="36"/>
                </a:cubicBezTo>
                <a:close/>
                <a:moveTo>
                  <a:pt x="108" y="111"/>
                </a:moveTo>
                <a:cubicBezTo>
                  <a:pt x="143" y="92"/>
                  <a:pt x="171" y="60"/>
                  <a:pt x="179" y="17"/>
                </a:cubicBezTo>
                <a:cubicBezTo>
                  <a:pt x="139" y="33"/>
                  <a:pt x="119" y="71"/>
                  <a:pt x="108" y="111"/>
                </a:cubicBezTo>
                <a:close/>
                <a:moveTo>
                  <a:pt x="136" y="131"/>
                </a:moveTo>
                <a:cubicBezTo>
                  <a:pt x="154" y="151"/>
                  <a:pt x="176" y="166"/>
                  <a:pt x="197" y="183"/>
                </a:cubicBezTo>
                <a:cubicBezTo>
                  <a:pt x="228" y="208"/>
                  <a:pt x="255" y="239"/>
                  <a:pt x="288" y="261"/>
                </a:cubicBezTo>
                <a:cubicBezTo>
                  <a:pt x="323" y="243"/>
                  <a:pt x="356" y="215"/>
                  <a:pt x="360" y="167"/>
                </a:cubicBezTo>
                <a:cubicBezTo>
                  <a:pt x="315" y="119"/>
                  <a:pt x="269" y="73"/>
                  <a:pt x="213" y="36"/>
                </a:cubicBezTo>
                <a:cubicBezTo>
                  <a:pt x="199" y="79"/>
                  <a:pt x="172" y="110"/>
                  <a:pt x="136" y="131"/>
                </a:cubicBezTo>
                <a:close/>
                <a:moveTo>
                  <a:pt x="291" y="270"/>
                </a:moveTo>
                <a:cubicBezTo>
                  <a:pt x="351" y="326"/>
                  <a:pt x="422" y="369"/>
                  <a:pt x="483" y="423"/>
                </a:cubicBezTo>
                <a:cubicBezTo>
                  <a:pt x="490" y="419"/>
                  <a:pt x="500" y="416"/>
                  <a:pt x="507" y="410"/>
                </a:cubicBezTo>
                <a:cubicBezTo>
                  <a:pt x="515" y="403"/>
                  <a:pt x="533" y="386"/>
                  <a:pt x="536" y="377"/>
                </a:cubicBezTo>
                <a:cubicBezTo>
                  <a:pt x="536" y="375"/>
                  <a:pt x="534" y="372"/>
                  <a:pt x="535" y="370"/>
                </a:cubicBezTo>
                <a:cubicBezTo>
                  <a:pt x="537" y="360"/>
                  <a:pt x="547" y="354"/>
                  <a:pt x="550" y="344"/>
                </a:cubicBezTo>
                <a:cubicBezTo>
                  <a:pt x="542" y="322"/>
                  <a:pt x="521" y="312"/>
                  <a:pt x="511" y="293"/>
                </a:cubicBezTo>
                <a:cubicBezTo>
                  <a:pt x="502" y="290"/>
                  <a:pt x="501" y="284"/>
                  <a:pt x="492" y="283"/>
                </a:cubicBezTo>
                <a:cubicBezTo>
                  <a:pt x="479" y="270"/>
                  <a:pt x="470" y="253"/>
                  <a:pt x="452" y="245"/>
                </a:cubicBezTo>
                <a:cubicBezTo>
                  <a:pt x="430" y="217"/>
                  <a:pt x="404" y="193"/>
                  <a:pt x="373" y="175"/>
                </a:cubicBezTo>
                <a:cubicBezTo>
                  <a:pt x="360" y="219"/>
                  <a:pt x="335" y="254"/>
                  <a:pt x="291" y="270"/>
                </a:cubicBezTo>
                <a:close/>
                <a:moveTo>
                  <a:pt x="572" y="338"/>
                </a:moveTo>
                <a:cubicBezTo>
                  <a:pt x="577" y="334"/>
                  <a:pt x="576" y="328"/>
                  <a:pt x="577" y="322"/>
                </a:cubicBezTo>
                <a:cubicBezTo>
                  <a:pt x="575" y="321"/>
                  <a:pt x="574" y="319"/>
                  <a:pt x="572" y="319"/>
                </a:cubicBezTo>
                <a:cubicBezTo>
                  <a:pt x="572" y="326"/>
                  <a:pt x="572" y="332"/>
                  <a:pt x="572" y="338"/>
                </a:cubicBezTo>
                <a:close/>
                <a:moveTo>
                  <a:pt x="612" y="540"/>
                </a:moveTo>
                <a:cubicBezTo>
                  <a:pt x="625" y="540"/>
                  <a:pt x="641" y="537"/>
                  <a:pt x="652" y="531"/>
                </a:cubicBezTo>
                <a:cubicBezTo>
                  <a:pt x="660" y="526"/>
                  <a:pt x="675" y="511"/>
                  <a:pt x="681" y="500"/>
                </a:cubicBezTo>
                <a:cubicBezTo>
                  <a:pt x="684" y="493"/>
                  <a:pt x="691" y="473"/>
                  <a:pt x="688" y="464"/>
                </a:cubicBezTo>
                <a:cubicBezTo>
                  <a:pt x="684" y="454"/>
                  <a:pt x="663" y="445"/>
                  <a:pt x="653" y="435"/>
                </a:cubicBezTo>
                <a:cubicBezTo>
                  <a:pt x="651" y="433"/>
                  <a:pt x="650" y="430"/>
                  <a:pt x="647" y="427"/>
                </a:cubicBezTo>
                <a:cubicBezTo>
                  <a:pt x="645" y="425"/>
                  <a:pt x="642" y="424"/>
                  <a:pt x="639" y="422"/>
                </a:cubicBezTo>
                <a:cubicBezTo>
                  <a:pt x="625" y="410"/>
                  <a:pt x="606" y="391"/>
                  <a:pt x="593" y="384"/>
                </a:cubicBezTo>
                <a:cubicBezTo>
                  <a:pt x="582" y="419"/>
                  <a:pt x="553" y="447"/>
                  <a:pt x="519" y="458"/>
                </a:cubicBezTo>
                <a:cubicBezTo>
                  <a:pt x="549" y="486"/>
                  <a:pt x="576" y="517"/>
                  <a:pt x="612" y="540"/>
                </a:cubicBezTo>
                <a:close/>
                <a:moveTo>
                  <a:pt x="540" y="399"/>
                </a:moveTo>
                <a:cubicBezTo>
                  <a:pt x="538" y="399"/>
                  <a:pt x="539" y="402"/>
                  <a:pt x="536" y="401"/>
                </a:cubicBezTo>
                <a:cubicBezTo>
                  <a:pt x="536" y="400"/>
                  <a:pt x="541" y="397"/>
                  <a:pt x="537" y="395"/>
                </a:cubicBezTo>
                <a:cubicBezTo>
                  <a:pt x="529" y="403"/>
                  <a:pt x="522" y="412"/>
                  <a:pt x="513" y="418"/>
                </a:cubicBezTo>
                <a:cubicBezTo>
                  <a:pt x="515" y="423"/>
                  <a:pt x="512" y="421"/>
                  <a:pt x="511" y="424"/>
                </a:cubicBezTo>
                <a:cubicBezTo>
                  <a:pt x="516" y="425"/>
                  <a:pt x="518" y="424"/>
                  <a:pt x="513" y="427"/>
                </a:cubicBezTo>
                <a:cubicBezTo>
                  <a:pt x="516" y="429"/>
                  <a:pt x="518" y="424"/>
                  <a:pt x="519" y="427"/>
                </a:cubicBezTo>
                <a:cubicBezTo>
                  <a:pt x="514" y="434"/>
                  <a:pt x="526" y="433"/>
                  <a:pt x="529" y="435"/>
                </a:cubicBezTo>
                <a:cubicBezTo>
                  <a:pt x="525" y="436"/>
                  <a:pt x="529" y="439"/>
                  <a:pt x="527" y="439"/>
                </a:cubicBezTo>
                <a:cubicBezTo>
                  <a:pt x="519" y="443"/>
                  <a:pt x="519" y="441"/>
                  <a:pt x="524" y="440"/>
                </a:cubicBezTo>
                <a:cubicBezTo>
                  <a:pt x="532" y="439"/>
                  <a:pt x="540" y="434"/>
                  <a:pt x="547" y="431"/>
                </a:cubicBezTo>
                <a:cubicBezTo>
                  <a:pt x="550" y="426"/>
                  <a:pt x="555" y="424"/>
                  <a:pt x="558" y="418"/>
                </a:cubicBezTo>
                <a:cubicBezTo>
                  <a:pt x="554" y="417"/>
                  <a:pt x="556" y="421"/>
                  <a:pt x="552" y="421"/>
                </a:cubicBezTo>
                <a:cubicBezTo>
                  <a:pt x="553" y="417"/>
                  <a:pt x="550" y="418"/>
                  <a:pt x="550" y="416"/>
                </a:cubicBezTo>
                <a:cubicBezTo>
                  <a:pt x="554" y="413"/>
                  <a:pt x="550" y="416"/>
                  <a:pt x="549" y="414"/>
                </a:cubicBezTo>
                <a:cubicBezTo>
                  <a:pt x="550" y="410"/>
                  <a:pt x="547" y="406"/>
                  <a:pt x="549" y="404"/>
                </a:cubicBezTo>
                <a:cubicBezTo>
                  <a:pt x="546" y="407"/>
                  <a:pt x="536" y="407"/>
                  <a:pt x="535" y="403"/>
                </a:cubicBezTo>
                <a:cubicBezTo>
                  <a:pt x="537" y="403"/>
                  <a:pt x="542" y="399"/>
                  <a:pt x="540" y="399"/>
                </a:cubicBezTo>
                <a:close/>
                <a:moveTo>
                  <a:pt x="694" y="429"/>
                </a:moveTo>
                <a:cubicBezTo>
                  <a:pt x="698" y="438"/>
                  <a:pt x="712" y="446"/>
                  <a:pt x="721" y="439"/>
                </a:cubicBezTo>
                <a:cubicBezTo>
                  <a:pt x="709" y="437"/>
                  <a:pt x="705" y="429"/>
                  <a:pt x="699" y="422"/>
                </a:cubicBezTo>
                <a:cubicBezTo>
                  <a:pt x="698" y="425"/>
                  <a:pt x="694" y="425"/>
                  <a:pt x="694" y="429"/>
                </a:cubicBezTo>
                <a:close/>
                <a:moveTo>
                  <a:pt x="723" y="430"/>
                </a:moveTo>
                <a:cubicBezTo>
                  <a:pt x="722" y="424"/>
                  <a:pt x="716" y="424"/>
                  <a:pt x="712" y="422"/>
                </a:cubicBezTo>
                <a:cubicBezTo>
                  <a:pt x="714" y="426"/>
                  <a:pt x="716" y="430"/>
                  <a:pt x="723" y="430"/>
                </a:cubicBezTo>
                <a:close/>
                <a:moveTo>
                  <a:pt x="452" y="458"/>
                </a:moveTo>
                <a:cubicBezTo>
                  <a:pt x="452" y="464"/>
                  <a:pt x="462" y="470"/>
                  <a:pt x="468" y="475"/>
                </a:cubicBezTo>
                <a:cubicBezTo>
                  <a:pt x="509" y="503"/>
                  <a:pt x="550" y="543"/>
                  <a:pt x="591" y="564"/>
                </a:cubicBezTo>
                <a:cubicBezTo>
                  <a:pt x="596" y="561"/>
                  <a:pt x="600" y="555"/>
                  <a:pt x="603" y="549"/>
                </a:cubicBezTo>
                <a:cubicBezTo>
                  <a:pt x="600" y="548"/>
                  <a:pt x="600" y="545"/>
                  <a:pt x="598" y="542"/>
                </a:cubicBezTo>
                <a:cubicBezTo>
                  <a:pt x="579" y="555"/>
                  <a:pt x="571" y="539"/>
                  <a:pt x="558" y="529"/>
                </a:cubicBezTo>
                <a:cubicBezTo>
                  <a:pt x="537" y="513"/>
                  <a:pt x="514" y="496"/>
                  <a:pt x="498" y="479"/>
                </a:cubicBezTo>
                <a:cubicBezTo>
                  <a:pt x="490" y="477"/>
                  <a:pt x="478" y="468"/>
                  <a:pt x="474" y="458"/>
                </a:cubicBezTo>
                <a:cubicBezTo>
                  <a:pt x="474" y="453"/>
                  <a:pt x="480" y="453"/>
                  <a:pt x="480" y="446"/>
                </a:cubicBezTo>
                <a:cubicBezTo>
                  <a:pt x="477" y="440"/>
                  <a:pt x="470" y="434"/>
                  <a:pt x="462" y="431"/>
                </a:cubicBezTo>
                <a:cubicBezTo>
                  <a:pt x="463" y="441"/>
                  <a:pt x="451" y="448"/>
                  <a:pt x="452" y="458"/>
                </a:cubicBezTo>
                <a:close/>
                <a:moveTo>
                  <a:pt x="722" y="439"/>
                </a:moveTo>
                <a:cubicBezTo>
                  <a:pt x="723" y="446"/>
                  <a:pt x="729" y="444"/>
                  <a:pt x="736" y="444"/>
                </a:cubicBezTo>
                <a:cubicBezTo>
                  <a:pt x="737" y="439"/>
                  <a:pt x="737" y="435"/>
                  <a:pt x="734" y="433"/>
                </a:cubicBezTo>
                <a:cubicBezTo>
                  <a:pt x="731" y="436"/>
                  <a:pt x="728" y="440"/>
                  <a:pt x="722" y="439"/>
                </a:cubicBezTo>
                <a:close/>
                <a:moveTo>
                  <a:pt x="495" y="455"/>
                </a:moveTo>
                <a:cubicBezTo>
                  <a:pt x="492" y="457"/>
                  <a:pt x="488" y="457"/>
                  <a:pt x="485" y="456"/>
                </a:cubicBezTo>
                <a:cubicBezTo>
                  <a:pt x="510" y="485"/>
                  <a:pt x="544" y="503"/>
                  <a:pt x="572" y="529"/>
                </a:cubicBezTo>
                <a:cubicBezTo>
                  <a:pt x="580" y="527"/>
                  <a:pt x="582" y="541"/>
                  <a:pt x="586" y="535"/>
                </a:cubicBezTo>
                <a:cubicBezTo>
                  <a:pt x="556" y="508"/>
                  <a:pt x="530" y="477"/>
                  <a:pt x="495" y="455"/>
                </a:cubicBezTo>
                <a:close/>
                <a:moveTo>
                  <a:pt x="470" y="490"/>
                </a:moveTo>
                <a:cubicBezTo>
                  <a:pt x="455" y="500"/>
                  <a:pt x="442" y="529"/>
                  <a:pt x="450" y="552"/>
                </a:cubicBezTo>
                <a:cubicBezTo>
                  <a:pt x="449" y="522"/>
                  <a:pt x="465" y="506"/>
                  <a:pt x="477" y="494"/>
                </a:cubicBezTo>
                <a:cubicBezTo>
                  <a:pt x="476" y="492"/>
                  <a:pt x="472" y="491"/>
                  <a:pt x="470" y="490"/>
                </a:cubicBezTo>
                <a:close/>
                <a:moveTo>
                  <a:pt x="607" y="733"/>
                </a:moveTo>
                <a:cubicBezTo>
                  <a:pt x="600" y="719"/>
                  <a:pt x="597" y="695"/>
                  <a:pt x="588" y="680"/>
                </a:cubicBezTo>
                <a:cubicBezTo>
                  <a:pt x="570" y="670"/>
                  <a:pt x="544" y="675"/>
                  <a:pt x="535" y="657"/>
                </a:cubicBezTo>
                <a:cubicBezTo>
                  <a:pt x="526" y="642"/>
                  <a:pt x="527" y="618"/>
                  <a:pt x="526" y="602"/>
                </a:cubicBezTo>
                <a:cubicBezTo>
                  <a:pt x="546" y="597"/>
                  <a:pt x="565" y="580"/>
                  <a:pt x="561" y="556"/>
                </a:cubicBezTo>
                <a:cubicBezTo>
                  <a:pt x="555" y="555"/>
                  <a:pt x="550" y="546"/>
                  <a:pt x="544" y="548"/>
                </a:cubicBezTo>
                <a:cubicBezTo>
                  <a:pt x="552" y="585"/>
                  <a:pt x="500" y="592"/>
                  <a:pt x="488" y="562"/>
                </a:cubicBezTo>
                <a:cubicBezTo>
                  <a:pt x="484" y="544"/>
                  <a:pt x="497" y="530"/>
                  <a:pt x="515" y="526"/>
                </a:cubicBezTo>
                <a:cubicBezTo>
                  <a:pt x="506" y="517"/>
                  <a:pt x="494" y="511"/>
                  <a:pt x="483" y="503"/>
                </a:cubicBezTo>
                <a:cubicBezTo>
                  <a:pt x="458" y="518"/>
                  <a:pt x="448" y="565"/>
                  <a:pt x="475" y="584"/>
                </a:cubicBezTo>
                <a:cubicBezTo>
                  <a:pt x="464" y="608"/>
                  <a:pt x="467" y="659"/>
                  <a:pt x="445" y="671"/>
                </a:cubicBezTo>
                <a:cubicBezTo>
                  <a:pt x="436" y="676"/>
                  <a:pt x="422" y="675"/>
                  <a:pt x="412" y="678"/>
                </a:cubicBezTo>
                <a:cubicBezTo>
                  <a:pt x="409" y="679"/>
                  <a:pt x="406" y="682"/>
                  <a:pt x="404" y="683"/>
                </a:cubicBezTo>
                <a:cubicBezTo>
                  <a:pt x="390" y="687"/>
                  <a:pt x="376" y="684"/>
                  <a:pt x="364" y="692"/>
                </a:cubicBezTo>
                <a:cubicBezTo>
                  <a:pt x="358" y="702"/>
                  <a:pt x="353" y="713"/>
                  <a:pt x="350" y="726"/>
                </a:cubicBezTo>
                <a:cubicBezTo>
                  <a:pt x="374" y="725"/>
                  <a:pt x="397" y="741"/>
                  <a:pt x="422" y="733"/>
                </a:cubicBezTo>
                <a:cubicBezTo>
                  <a:pt x="426" y="722"/>
                  <a:pt x="432" y="708"/>
                  <a:pt x="447" y="702"/>
                </a:cubicBezTo>
                <a:cubicBezTo>
                  <a:pt x="461" y="697"/>
                  <a:pt x="496" y="696"/>
                  <a:pt x="512" y="700"/>
                </a:cubicBezTo>
                <a:cubicBezTo>
                  <a:pt x="530" y="704"/>
                  <a:pt x="535" y="720"/>
                  <a:pt x="542" y="732"/>
                </a:cubicBezTo>
                <a:cubicBezTo>
                  <a:pt x="567" y="736"/>
                  <a:pt x="592" y="735"/>
                  <a:pt x="609" y="735"/>
                </a:cubicBezTo>
                <a:cubicBezTo>
                  <a:pt x="609" y="733"/>
                  <a:pt x="611" y="732"/>
                  <a:pt x="609" y="732"/>
                </a:cubicBezTo>
                <a:cubicBezTo>
                  <a:pt x="609" y="733"/>
                  <a:pt x="608" y="733"/>
                  <a:pt x="607" y="733"/>
                </a:cubicBezTo>
                <a:close/>
                <a:moveTo>
                  <a:pt x="658" y="583"/>
                </a:moveTo>
                <a:cubicBezTo>
                  <a:pt x="668" y="601"/>
                  <a:pt x="686" y="612"/>
                  <a:pt x="704" y="625"/>
                </a:cubicBezTo>
                <a:cubicBezTo>
                  <a:pt x="716" y="635"/>
                  <a:pt x="729" y="645"/>
                  <a:pt x="740" y="655"/>
                </a:cubicBezTo>
                <a:cubicBezTo>
                  <a:pt x="745" y="658"/>
                  <a:pt x="748" y="663"/>
                  <a:pt x="752" y="666"/>
                </a:cubicBezTo>
                <a:cubicBezTo>
                  <a:pt x="757" y="671"/>
                  <a:pt x="764" y="672"/>
                  <a:pt x="769" y="677"/>
                </a:cubicBezTo>
                <a:cubicBezTo>
                  <a:pt x="779" y="685"/>
                  <a:pt x="787" y="695"/>
                  <a:pt x="798" y="704"/>
                </a:cubicBezTo>
                <a:cubicBezTo>
                  <a:pt x="819" y="723"/>
                  <a:pt x="837" y="737"/>
                  <a:pt x="860" y="755"/>
                </a:cubicBezTo>
                <a:cubicBezTo>
                  <a:pt x="869" y="762"/>
                  <a:pt x="884" y="778"/>
                  <a:pt x="893" y="778"/>
                </a:cubicBezTo>
                <a:cubicBezTo>
                  <a:pt x="897" y="778"/>
                  <a:pt x="903" y="771"/>
                  <a:pt x="908" y="766"/>
                </a:cubicBezTo>
                <a:cubicBezTo>
                  <a:pt x="920" y="757"/>
                  <a:pt x="933" y="745"/>
                  <a:pt x="937" y="732"/>
                </a:cubicBezTo>
                <a:cubicBezTo>
                  <a:pt x="939" y="726"/>
                  <a:pt x="936" y="720"/>
                  <a:pt x="940" y="716"/>
                </a:cubicBezTo>
                <a:cubicBezTo>
                  <a:pt x="873" y="641"/>
                  <a:pt x="794" y="579"/>
                  <a:pt x="723" y="508"/>
                </a:cubicBezTo>
                <a:cubicBezTo>
                  <a:pt x="707" y="538"/>
                  <a:pt x="690" y="568"/>
                  <a:pt x="658" y="583"/>
                </a:cubicBezTo>
                <a:close/>
                <a:moveTo>
                  <a:pt x="661" y="564"/>
                </a:moveTo>
                <a:cubicBezTo>
                  <a:pt x="663" y="564"/>
                  <a:pt x="663" y="562"/>
                  <a:pt x="663" y="565"/>
                </a:cubicBezTo>
                <a:cubicBezTo>
                  <a:pt x="673" y="559"/>
                  <a:pt x="683" y="552"/>
                  <a:pt x="688" y="540"/>
                </a:cubicBezTo>
                <a:cubicBezTo>
                  <a:pt x="684" y="537"/>
                  <a:pt x="684" y="544"/>
                  <a:pt x="680" y="544"/>
                </a:cubicBezTo>
                <a:cubicBezTo>
                  <a:pt x="675" y="540"/>
                  <a:pt x="674" y="532"/>
                  <a:pt x="674" y="526"/>
                </a:cubicBezTo>
                <a:cubicBezTo>
                  <a:pt x="665" y="539"/>
                  <a:pt x="652" y="542"/>
                  <a:pt x="636" y="548"/>
                </a:cubicBezTo>
                <a:cubicBezTo>
                  <a:pt x="642" y="548"/>
                  <a:pt x="644" y="550"/>
                  <a:pt x="647" y="550"/>
                </a:cubicBezTo>
                <a:cubicBezTo>
                  <a:pt x="647" y="552"/>
                  <a:pt x="645" y="552"/>
                  <a:pt x="645" y="554"/>
                </a:cubicBezTo>
                <a:cubicBezTo>
                  <a:pt x="652" y="552"/>
                  <a:pt x="653" y="565"/>
                  <a:pt x="659" y="558"/>
                </a:cubicBezTo>
                <a:cubicBezTo>
                  <a:pt x="662" y="562"/>
                  <a:pt x="662" y="562"/>
                  <a:pt x="661" y="564"/>
                </a:cubicBezTo>
                <a:close/>
                <a:moveTo>
                  <a:pt x="535" y="557"/>
                </a:moveTo>
                <a:cubicBezTo>
                  <a:pt x="536" y="538"/>
                  <a:pt x="509" y="528"/>
                  <a:pt x="499" y="547"/>
                </a:cubicBezTo>
                <a:cubicBezTo>
                  <a:pt x="493" y="574"/>
                  <a:pt x="533" y="581"/>
                  <a:pt x="535" y="557"/>
                </a:cubicBezTo>
                <a:close/>
                <a:moveTo>
                  <a:pt x="608" y="608"/>
                </a:moveTo>
                <a:cubicBezTo>
                  <a:pt x="638" y="607"/>
                  <a:pt x="666" y="618"/>
                  <a:pt x="685" y="622"/>
                </a:cubicBezTo>
                <a:cubicBezTo>
                  <a:pt x="670" y="612"/>
                  <a:pt x="658" y="597"/>
                  <a:pt x="644" y="586"/>
                </a:cubicBezTo>
                <a:cubicBezTo>
                  <a:pt x="634" y="589"/>
                  <a:pt x="634" y="587"/>
                  <a:pt x="621" y="587"/>
                </a:cubicBezTo>
                <a:cubicBezTo>
                  <a:pt x="618" y="578"/>
                  <a:pt x="610" y="574"/>
                  <a:pt x="604" y="568"/>
                </a:cubicBezTo>
                <a:cubicBezTo>
                  <a:pt x="596" y="580"/>
                  <a:pt x="583" y="575"/>
                  <a:pt x="576" y="569"/>
                </a:cubicBezTo>
                <a:cubicBezTo>
                  <a:pt x="588" y="580"/>
                  <a:pt x="599" y="594"/>
                  <a:pt x="608" y="608"/>
                </a:cubicBezTo>
                <a:close/>
                <a:moveTo>
                  <a:pt x="582" y="606"/>
                </a:moveTo>
                <a:cubicBezTo>
                  <a:pt x="586" y="605"/>
                  <a:pt x="593" y="607"/>
                  <a:pt x="596" y="604"/>
                </a:cubicBezTo>
                <a:cubicBezTo>
                  <a:pt x="586" y="597"/>
                  <a:pt x="581" y="583"/>
                  <a:pt x="570" y="577"/>
                </a:cubicBezTo>
                <a:cubicBezTo>
                  <a:pt x="562" y="590"/>
                  <a:pt x="585" y="594"/>
                  <a:pt x="582" y="606"/>
                </a:cubicBezTo>
                <a:close/>
                <a:moveTo>
                  <a:pt x="986" y="630"/>
                </a:moveTo>
                <a:cubicBezTo>
                  <a:pt x="995" y="631"/>
                  <a:pt x="1000" y="619"/>
                  <a:pt x="1004" y="614"/>
                </a:cubicBezTo>
                <a:cubicBezTo>
                  <a:pt x="1011" y="602"/>
                  <a:pt x="1024" y="593"/>
                  <a:pt x="1014" y="586"/>
                </a:cubicBezTo>
                <a:cubicBezTo>
                  <a:pt x="1004" y="594"/>
                  <a:pt x="984" y="609"/>
                  <a:pt x="986" y="630"/>
                </a:cubicBezTo>
                <a:close/>
                <a:moveTo>
                  <a:pt x="1028" y="604"/>
                </a:moveTo>
                <a:cubicBezTo>
                  <a:pt x="1020" y="611"/>
                  <a:pt x="1014" y="620"/>
                  <a:pt x="1009" y="630"/>
                </a:cubicBezTo>
                <a:cubicBezTo>
                  <a:pt x="1023" y="622"/>
                  <a:pt x="1028" y="608"/>
                  <a:pt x="1035" y="595"/>
                </a:cubicBezTo>
                <a:cubicBezTo>
                  <a:pt x="1033" y="593"/>
                  <a:pt x="1032" y="589"/>
                  <a:pt x="1029" y="588"/>
                </a:cubicBezTo>
                <a:cubicBezTo>
                  <a:pt x="1029" y="594"/>
                  <a:pt x="1025" y="598"/>
                  <a:pt x="1028" y="604"/>
                </a:cubicBezTo>
                <a:close/>
                <a:moveTo>
                  <a:pt x="561" y="589"/>
                </a:moveTo>
                <a:cubicBezTo>
                  <a:pt x="557" y="594"/>
                  <a:pt x="553" y="599"/>
                  <a:pt x="549" y="603"/>
                </a:cubicBezTo>
                <a:cubicBezTo>
                  <a:pt x="555" y="602"/>
                  <a:pt x="566" y="604"/>
                  <a:pt x="576" y="606"/>
                </a:cubicBezTo>
                <a:cubicBezTo>
                  <a:pt x="573" y="598"/>
                  <a:pt x="569" y="592"/>
                  <a:pt x="561" y="589"/>
                </a:cubicBezTo>
                <a:close/>
                <a:moveTo>
                  <a:pt x="396" y="609"/>
                </a:moveTo>
                <a:cubicBezTo>
                  <a:pt x="399" y="610"/>
                  <a:pt x="408" y="608"/>
                  <a:pt x="412" y="607"/>
                </a:cubicBezTo>
                <a:cubicBezTo>
                  <a:pt x="412" y="592"/>
                  <a:pt x="393" y="594"/>
                  <a:pt x="396" y="609"/>
                </a:cubicBezTo>
                <a:close/>
                <a:moveTo>
                  <a:pt x="773" y="701"/>
                </a:moveTo>
                <a:cubicBezTo>
                  <a:pt x="765" y="686"/>
                  <a:pt x="748" y="675"/>
                  <a:pt x="735" y="665"/>
                </a:cubicBezTo>
                <a:cubicBezTo>
                  <a:pt x="725" y="658"/>
                  <a:pt x="715" y="653"/>
                  <a:pt x="705" y="647"/>
                </a:cubicBezTo>
                <a:cubicBezTo>
                  <a:pt x="687" y="636"/>
                  <a:pt x="662" y="623"/>
                  <a:pt x="638" y="619"/>
                </a:cubicBezTo>
                <a:cubicBezTo>
                  <a:pt x="627" y="618"/>
                  <a:pt x="615" y="619"/>
                  <a:pt x="604" y="617"/>
                </a:cubicBezTo>
                <a:cubicBezTo>
                  <a:pt x="588" y="615"/>
                  <a:pt x="573" y="613"/>
                  <a:pt x="557" y="612"/>
                </a:cubicBezTo>
                <a:cubicBezTo>
                  <a:pt x="553" y="612"/>
                  <a:pt x="537" y="610"/>
                  <a:pt x="537" y="619"/>
                </a:cubicBezTo>
                <a:cubicBezTo>
                  <a:pt x="588" y="618"/>
                  <a:pt x="647" y="623"/>
                  <a:pt x="688" y="642"/>
                </a:cubicBezTo>
                <a:cubicBezTo>
                  <a:pt x="691" y="644"/>
                  <a:pt x="693" y="648"/>
                  <a:pt x="696" y="649"/>
                </a:cubicBezTo>
                <a:cubicBezTo>
                  <a:pt x="704" y="654"/>
                  <a:pt x="712" y="656"/>
                  <a:pt x="720" y="661"/>
                </a:cubicBezTo>
                <a:cubicBezTo>
                  <a:pt x="731" y="668"/>
                  <a:pt x="741" y="677"/>
                  <a:pt x="750" y="684"/>
                </a:cubicBezTo>
                <a:cubicBezTo>
                  <a:pt x="753" y="687"/>
                  <a:pt x="759" y="688"/>
                  <a:pt x="762" y="691"/>
                </a:cubicBezTo>
                <a:cubicBezTo>
                  <a:pt x="774" y="701"/>
                  <a:pt x="776" y="720"/>
                  <a:pt x="793" y="723"/>
                </a:cubicBezTo>
                <a:cubicBezTo>
                  <a:pt x="787" y="715"/>
                  <a:pt x="783" y="705"/>
                  <a:pt x="773" y="701"/>
                </a:cubicBezTo>
                <a:close/>
                <a:moveTo>
                  <a:pt x="396" y="627"/>
                </a:moveTo>
                <a:cubicBezTo>
                  <a:pt x="401" y="630"/>
                  <a:pt x="411" y="627"/>
                  <a:pt x="414" y="627"/>
                </a:cubicBezTo>
                <a:cubicBezTo>
                  <a:pt x="417" y="617"/>
                  <a:pt x="408" y="616"/>
                  <a:pt x="398" y="615"/>
                </a:cubicBezTo>
                <a:cubicBezTo>
                  <a:pt x="395" y="618"/>
                  <a:pt x="397" y="621"/>
                  <a:pt x="396" y="627"/>
                </a:cubicBezTo>
                <a:close/>
                <a:moveTo>
                  <a:pt x="1036" y="616"/>
                </a:moveTo>
                <a:cubicBezTo>
                  <a:pt x="1031" y="624"/>
                  <a:pt x="1024" y="630"/>
                  <a:pt x="1018" y="637"/>
                </a:cubicBezTo>
                <a:cubicBezTo>
                  <a:pt x="1027" y="641"/>
                  <a:pt x="1032" y="651"/>
                  <a:pt x="1045" y="652"/>
                </a:cubicBezTo>
                <a:cubicBezTo>
                  <a:pt x="1050" y="647"/>
                  <a:pt x="1054" y="641"/>
                  <a:pt x="1058" y="635"/>
                </a:cubicBezTo>
                <a:cubicBezTo>
                  <a:pt x="1051" y="628"/>
                  <a:pt x="1045" y="620"/>
                  <a:pt x="1036" y="616"/>
                </a:cubicBezTo>
                <a:close/>
                <a:moveTo>
                  <a:pt x="438" y="625"/>
                </a:moveTo>
                <a:cubicBezTo>
                  <a:pt x="446" y="626"/>
                  <a:pt x="458" y="628"/>
                  <a:pt x="458" y="618"/>
                </a:cubicBezTo>
                <a:cubicBezTo>
                  <a:pt x="446" y="615"/>
                  <a:pt x="439" y="620"/>
                  <a:pt x="424" y="619"/>
                </a:cubicBezTo>
                <a:cubicBezTo>
                  <a:pt x="425" y="625"/>
                  <a:pt x="425" y="624"/>
                  <a:pt x="424" y="629"/>
                </a:cubicBezTo>
                <a:cubicBezTo>
                  <a:pt x="428" y="627"/>
                  <a:pt x="438" y="629"/>
                  <a:pt x="434" y="625"/>
                </a:cubicBezTo>
                <a:cubicBezTo>
                  <a:pt x="437" y="624"/>
                  <a:pt x="440" y="630"/>
                  <a:pt x="438" y="625"/>
                </a:cubicBezTo>
                <a:close/>
                <a:moveTo>
                  <a:pt x="1098" y="625"/>
                </a:moveTo>
                <a:cubicBezTo>
                  <a:pt x="1105" y="640"/>
                  <a:pt x="1115" y="651"/>
                  <a:pt x="1133" y="655"/>
                </a:cubicBezTo>
                <a:cubicBezTo>
                  <a:pt x="1135" y="650"/>
                  <a:pt x="1136" y="648"/>
                  <a:pt x="1138" y="642"/>
                </a:cubicBezTo>
                <a:cubicBezTo>
                  <a:pt x="1137" y="642"/>
                  <a:pt x="1136" y="642"/>
                  <a:pt x="1136" y="641"/>
                </a:cubicBezTo>
                <a:cubicBezTo>
                  <a:pt x="1131" y="643"/>
                  <a:pt x="1130" y="650"/>
                  <a:pt x="1124" y="650"/>
                </a:cubicBezTo>
                <a:cubicBezTo>
                  <a:pt x="1117" y="648"/>
                  <a:pt x="1114" y="642"/>
                  <a:pt x="1112" y="634"/>
                </a:cubicBezTo>
                <a:cubicBezTo>
                  <a:pt x="1112" y="631"/>
                  <a:pt x="1116" y="632"/>
                  <a:pt x="1117" y="630"/>
                </a:cubicBezTo>
                <a:cubicBezTo>
                  <a:pt x="1112" y="626"/>
                  <a:pt x="1104" y="621"/>
                  <a:pt x="1098" y="625"/>
                </a:cubicBezTo>
                <a:close/>
                <a:moveTo>
                  <a:pt x="1125" y="637"/>
                </a:moveTo>
                <a:cubicBezTo>
                  <a:pt x="1122" y="635"/>
                  <a:pt x="1121" y="632"/>
                  <a:pt x="1118" y="631"/>
                </a:cubicBezTo>
                <a:cubicBezTo>
                  <a:pt x="1119" y="634"/>
                  <a:pt x="1123" y="639"/>
                  <a:pt x="1125" y="637"/>
                </a:cubicBezTo>
                <a:close/>
                <a:moveTo>
                  <a:pt x="606" y="635"/>
                </a:moveTo>
                <a:cubicBezTo>
                  <a:pt x="648" y="680"/>
                  <a:pt x="685" y="730"/>
                  <a:pt x="724" y="778"/>
                </a:cubicBezTo>
                <a:cubicBezTo>
                  <a:pt x="736" y="796"/>
                  <a:pt x="747" y="821"/>
                  <a:pt x="765" y="828"/>
                </a:cubicBezTo>
                <a:cubicBezTo>
                  <a:pt x="746" y="800"/>
                  <a:pt x="725" y="773"/>
                  <a:pt x="705" y="746"/>
                </a:cubicBezTo>
                <a:cubicBezTo>
                  <a:pt x="697" y="735"/>
                  <a:pt x="689" y="727"/>
                  <a:pt x="684" y="716"/>
                </a:cubicBezTo>
                <a:cubicBezTo>
                  <a:pt x="663" y="696"/>
                  <a:pt x="648" y="670"/>
                  <a:pt x="629" y="650"/>
                </a:cubicBezTo>
                <a:cubicBezTo>
                  <a:pt x="623" y="644"/>
                  <a:pt x="616" y="635"/>
                  <a:pt x="607" y="632"/>
                </a:cubicBezTo>
                <a:cubicBezTo>
                  <a:pt x="606" y="632"/>
                  <a:pt x="606" y="632"/>
                  <a:pt x="605" y="632"/>
                </a:cubicBezTo>
                <a:cubicBezTo>
                  <a:pt x="605" y="633"/>
                  <a:pt x="605" y="635"/>
                  <a:pt x="606" y="635"/>
                </a:cubicBezTo>
                <a:close/>
                <a:moveTo>
                  <a:pt x="1043" y="665"/>
                </a:moveTo>
                <a:cubicBezTo>
                  <a:pt x="1042" y="668"/>
                  <a:pt x="1045" y="668"/>
                  <a:pt x="1044" y="671"/>
                </a:cubicBezTo>
                <a:cubicBezTo>
                  <a:pt x="1058" y="667"/>
                  <a:pt x="1072" y="659"/>
                  <a:pt x="1070" y="643"/>
                </a:cubicBezTo>
                <a:cubicBezTo>
                  <a:pt x="1073" y="642"/>
                  <a:pt x="1074" y="640"/>
                  <a:pt x="1078" y="640"/>
                </a:cubicBezTo>
                <a:cubicBezTo>
                  <a:pt x="1078" y="635"/>
                  <a:pt x="1075" y="635"/>
                  <a:pt x="1072" y="632"/>
                </a:cubicBezTo>
                <a:cubicBezTo>
                  <a:pt x="1065" y="643"/>
                  <a:pt x="1056" y="656"/>
                  <a:pt x="1043" y="665"/>
                </a:cubicBezTo>
                <a:close/>
                <a:moveTo>
                  <a:pt x="399" y="650"/>
                </a:moveTo>
                <a:cubicBezTo>
                  <a:pt x="399" y="651"/>
                  <a:pt x="399" y="652"/>
                  <a:pt x="400" y="652"/>
                </a:cubicBezTo>
                <a:cubicBezTo>
                  <a:pt x="402" y="647"/>
                  <a:pt x="405" y="652"/>
                  <a:pt x="409" y="650"/>
                </a:cubicBezTo>
                <a:cubicBezTo>
                  <a:pt x="410" y="645"/>
                  <a:pt x="414" y="643"/>
                  <a:pt x="414" y="637"/>
                </a:cubicBezTo>
                <a:cubicBezTo>
                  <a:pt x="406" y="638"/>
                  <a:pt x="402" y="634"/>
                  <a:pt x="396" y="633"/>
                </a:cubicBezTo>
                <a:cubicBezTo>
                  <a:pt x="392" y="643"/>
                  <a:pt x="403" y="647"/>
                  <a:pt x="399" y="650"/>
                </a:cubicBezTo>
                <a:close/>
                <a:moveTo>
                  <a:pt x="1064" y="673"/>
                </a:moveTo>
                <a:cubicBezTo>
                  <a:pt x="1072" y="684"/>
                  <a:pt x="1087" y="689"/>
                  <a:pt x="1097" y="697"/>
                </a:cubicBezTo>
                <a:cubicBezTo>
                  <a:pt x="1101" y="692"/>
                  <a:pt x="1107" y="688"/>
                  <a:pt x="1108" y="679"/>
                </a:cubicBezTo>
                <a:cubicBezTo>
                  <a:pt x="1100" y="670"/>
                  <a:pt x="1089" y="663"/>
                  <a:pt x="1079" y="655"/>
                </a:cubicBezTo>
                <a:cubicBezTo>
                  <a:pt x="1075" y="662"/>
                  <a:pt x="1067" y="665"/>
                  <a:pt x="1064" y="673"/>
                </a:cubicBezTo>
                <a:close/>
                <a:moveTo>
                  <a:pt x="1122" y="696"/>
                </a:moveTo>
                <a:cubicBezTo>
                  <a:pt x="1123" y="699"/>
                  <a:pt x="1126" y="693"/>
                  <a:pt x="1122" y="696"/>
                </a:cubicBezTo>
                <a:cubicBezTo>
                  <a:pt x="1123" y="692"/>
                  <a:pt x="1129" y="682"/>
                  <a:pt x="1122" y="679"/>
                </a:cubicBezTo>
                <a:cubicBezTo>
                  <a:pt x="1116" y="688"/>
                  <a:pt x="1108" y="696"/>
                  <a:pt x="1102" y="706"/>
                </a:cubicBezTo>
                <a:cubicBezTo>
                  <a:pt x="1099" y="708"/>
                  <a:pt x="1091" y="712"/>
                  <a:pt x="1093" y="717"/>
                </a:cubicBezTo>
                <a:cubicBezTo>
                  <a:pt x="1105" y="712"/>
                  <a:pt x="1113" y="706"/>
                  <a:pt x="1122" y="696"/>
                </a:cubicBezTo>
                <a:close/>
                <a:moveTo>
                  <a:pt x="1037" y="688"/>
                </a:moveTo>
                <a:cubicBezTo>
                  <a:pt x="1015" y="702"/>
                  <a:pt x="988" y="716"/>
                  <a:pt x="973" y="729"/>
                </a:cubicBezTo>
                <a:cubicBezTo>
                  <a:pt x="974" y="730"/>
                  <a:pt x="976" y="732"/>
                  <a:pt x="977" y="734"/>
                </a:cubicBezTo>
                <a:cubicBezTo>
                  <a:pt x="1008" y="721"/>
                  <a:pt x="1033" y="702"/>
                  <a:pt x="1061" y="686"/>
                </a:cubicBezTo>
                <a:cubicBezTo>
                  <a:pt x="1056" y="675"/>
                  <a:pt x="1045" y="683"/>
                  <a:pt x="1037" y="688"/>
                </a:cubicBezTo>
                <a:close/>
                <a:moveTo>
                  <a:pt x="1137" y="733"/>
                </a:moveTo>
                <a:cubicBezTo>
                  <a:pt x="1141" y="733"/>
                  <a:pt x="1150" y="726"/>
                  <a:pt x="1149" y="722"/>
                </a:cubicBezTo>
                <a:cubicBezTo>
                  <a:pt x="1149" y="720"/>
                  <a:pt x="1133" y="702"/>
                  <a:pt x="1128" y="701"/>
                </a:cubicBezTo>
                <a:cubicBezTo>
                  <a:pt x="1124" y="706"/>
                  <a:pt x="1119" y="709"/>
                  <a:pt x="1116" y="715"/>
                </a:cubicBezTo>
                <a:cubicBezTo>
                  <a:pt x="1122" y="718"/>
                  <a:pt x="1128" y="733"/>
                  <a:pt x="1137" y="733"/>
                </a:cubicBezTo>
                <a:close/>
                <a:moveTo>
                  <a:pt x="482" y="708"/>
                </a:moveTo>
                <a:cubicBezTo>
                  <a:pt x="469" y="708"/>
                  <a:pt x="454" y="704"/>
                  <a:pt x="445" y="714"/>
                </a:cubicBezTo>
                <a:cubicBezTo>
                  <a:pt x="472" y="715"/>
                  <a:pt x="497" y="720"/>
                  <a:pt x="524" y="719"/>
                </a:cubicBezTo>
                <a:cubicBezTo>
                  <a:pt x="516" y="704"/>
                  <a:pt x="497" y="707"/>
                  <a:pt x="482" y="708"/>
                </a:cubicBezTo>
                <a:close/>
                <a:moveTo>
                  <a:pt x="444" y="724"/>
                </a:moveTo>
                <a:cubicBezTo>
                  <a:pt x="443" y="746"/>
                  <a:pt x="443" y="768"/>
                  <a:pt x="443" y="787"/>
                </a:cubicBezTo>
                <a:cubicBezTo>
                  <a:pt x="454" y="849"/>
                  <a:pt x="443" y="927"/>
                  <a:pt x="450" y="1001"/>
                </a:cubicBezTo>
                <a:cubicBezTo>
                  <a:pt x="445" y="1010"/>
                  <a:pt x="446" y="1024"/>
                  <a:pt x="447" y="1038"/>
                </a:cubicBezTo>
                <a:cubicBezTo>
                  <a:pt x="451" y="1080"/>
                  <a:pt x="455" y="1125"/>
                  <a:pt x="457" y="1165"/>
                </a:cubicBezTo>
                <a:cubicBezTo>
                  <a:pt x="465" y="1161"/>
                  <a:pt x="476" y="1166"/>
                  <a:pt x="483" y="1165"/>
                </a:cubicBezTo>
                <a:cubicBezTo>
                  <a:pt x="479" y="1130"/>
                  <a:pt x="483" y="1082"/>
                  <a:pt x="477" y="1048"/>
                </a:cubicBezTo>
                <a:cubicBezTo>
                  <a:pt x="482" y="1033"/>
                  <a:pt x="479" y="1012"/>
                  <a:pt x="478" y="1000"/>
                </a:cubicBezTo>
                <a:cubicBezTo>
                  <a:pt x="478" y="995"/>
                  <a:pt x="481" y="991"/>
                  <a:pt x="481" y="987"/>
                </a:cubicBezTo>
                <a:cubicBezTo>
                  <a:pt x="480" y="983"/>
                  <a:pt x="478" y="980"/>
                  <a:pt x="477" y="976"/>
                </a:cubicBezTo>
                <a:cubicBezTo>
                  <a:pt x="476" y="959"/>
                  <a:pt x="475" y="940"/>
                  <a:pt x="475" y="922"/>
                </a:cubicBezTo>
                <a:cubicBezTo>
                  <a:pt x="475" y="849"/>
                  <a:pt x="477" y="789"/>
                  <a:pt x="476" y="731"/>
                </a:cubicBezTo>
                <a:cubicBezTo>
                  <a:pt x="477" y="729"/>
                  <a:pt x="481" y="729"/>
                  <a:pt x="483" y="727"/>
                </a:cubicBezTo>
                <a:cubicBezTo>
                  <a:pt x="467" y="729"/>
                  <a:pt x="458" y="722"/>
                  <a:pt x="444" y="724"/>
                </a:cubicBezTo>
                <a:close/>
                <a:moveTo>
                  <a:pt x="488" y="731"/>
                </a:moveTo>
                <a:cubicBezTo>
                  <a:pt x="488" y="754"/>
                  <a:pt x="485" y="778"/>
                  <a:pt x="484" y="797"/>
                </a:cubicBezTo>
                <a:cubicBezTo>
                  <a:pt x="483" y="819"/>
                  <a:pt x="484" y="841"/>
                  <a:pt x="484" y="863"/>
                </a:cubicBezTo>
                <a:cubicBezTo>
                  <a:pt x="484" y="889"/>
                  <a:pt x="482" y="915"/>
                  <a:pt x="484" y="941"/>
                </a:cubicBezTo>
                <a:cubicBezTo>
                  <a:pt x="487" y="988"/>
                  <a:pt x="493" y="1035"/>
                  <a:pt x="492" y="1086"/>
                </a:cubicBezTo>
                <a:cubicBezTo>
                  <a:pt x="492" y="1100"/>
                  <a:pt x="490" y="1113"/>
                  <a:pt x="490" y="1127"/>
                </a:cubicBezTo>
                <a:cubicBezTo>
                  <a:pt x="490" y="1141"/>
                  <a:pt x="495" y="1155"/>
                  <a:pt x="491" y="1167"/>
                </a:cubicBezTo>
                <a:cubicBezTo>
                  <a:pt x="499" y="1168"/>
                  <a:pt x="516" y="1171"/>
                  <a:pt x="517" y="1170"/>
                </a:cubicBezTo>
                <a:cubicBezTo>
                  <a:pt x="512" y="1129"/>
                  <a:pt x="516" y="1088"/>
                  <a:pt x="516" y="1051"/>
                </a:cubicBezTo>
                <a:cubicBezTo>
                  <a:pt x="516" y="1036"/>
                  <a:pt x="515" y="1020"/>
                  <a:pt x="515" y="1004"/>
                </a:cubicBezTo>
                <a:cubicBezTo>
                  <a:pt x="516" y="969"/>
                  <a:pt x="512" y="933"/>
                  <a:pt x="512" y="896"/>
                </a:cubicBezTo>
                <a:cubicBezTo>
                  <a:pt x="512" y="845"/>
                  <a:pt x="512" y="775"/>
                  <a:pt x="512" y="730"/>
                </a:cubicBezTo>
                <a:cubicBezTo>
                  <a:pt x="504" y="729"/>
                  <a:pt x="493" y="728"/>
                  <a:pt x="484" y="729"/>
                </a:cubicBezTo>
                <a:cubicBezTo>
                  <a:pt x="486" y="729"/>
                  <a:pt x="486" y="730"/>
                  <a:pt x="488" y="731"/>
                </a:cubicBezTo>
                <a:close/>
                <a:moveTo>
                  <a:pt x="416" y="745"/>
                </a:moveTo>
                <a:cubicBezTo>
                  <a:pt x="398" y="793"/>
                  <a:pt x="372" y="843"/>
                  <a:pt x="359" y="896"/>
                </a:cubicBezTo>
                <a:cubicBezTo>
                  <a:pt x="328" y="984"/>
                  <a:pt x="291" y="1065"/>
                  <a:pt x="265" y="1154"/>
                </a:cubicBezTo>
                <a:cubicBezTo>
                  <a:pt x="244" y="1196"/>
                  <a:pt x="232" y="1236"/>
                  <a:pt x="214" y="1278"/>
                </a:cubicBezTo>
                <a:cubicBezTo>
                  <a:pt x="241" y="1273"/>
                  <a:pt x="260" y="1269"/>
                  <a:pt x="285" y="1266"/>
                </a:cubicBezTo>
                <a:cubicBezTo>
                  <a:pt x="278" y="1245"/>
                  <a:pt x="288" y="1225"/>
                  <a:pt x="308" y="1217"/>
                </a:cubicBezTo>
                <a:cubicBezTo>
                  <a:pt x="346" y="1201"/>
                  <a:pt x="395" y="1186"/>
                  <a:pt x="435" y="1173"/>
                </a:cubicBezTo>
                <a:cubicBezTo>
                  <a:pt x="439" y="1171"/>
                  <a:pt x="442" y="1165"/>
                  <a:pt x="449" y="1167"/>
                </a:cubicBezTo>
                <a:cubicBezTo>
                  <a:pt x="443" y="1138"/>
                  <a:pt x="445" y="1106"/>
                  <a:pt x="443" y="1072"/>
                </a:cubicBezTo>
                <a:cubicBezTo>
                  <a:pt x="441" y="1050"/>
                  <a:pt x="435" y="1029"/>
                  <a:pt x="437" y="1007"/>
                </a:cubicBezTo>
                <a:cubicBezTo>
                  <a:pt x="438" y="999"/>
                  <a:pt x="440" y="991"/>
                  <a:pt x="441" y="984"/>
                </a:cubicBezTo>
                <a:cubicBezTo>
                  <a:pt x="441" y="968"/>
                  <a:pt x="437" y="953"/>
                  <a:pt x="437" y="938"/>
                </a:cubicBezTo>
                <a:cubicBezTo>
                  <a:pt x="437" y="921"/>
                  <a:pt x="438" y="905"/>
                  <a:pt x="438" y="888"/>
                </a:cubicBezTo>
                <a:cubicBezTo>
                  <a:pt x="438" y="837"/>
                  <a:pt x="433" y="786"/>
                  <a:pt x="434" y="731"/>
                </a:cubicBezTo>
                <a:cubicBezTo>
                  <a:pt x="433" y="730"/>
                  <a:pt x="433" y="729"/>
                  <a:pt x="431" y="730"/>
                </a:cubicBezTo>
                <a:cubicBezTo>
                  <a:pt x="430" y="738"/>
                  <a:pt x="427" y="745"/>
                  <a:pt x="416" y="745"/>
                </a:cubicBezTo>
                <a:close/>
                <a:moveTo>
                  <a:pt x="524" y="730"/>
                </a:moveTo>
                <a:cubicBezTo>
                  <a:pt x="522" y="732"/>
                  <a:pt x="520" y="738"/>
                  <a:pt x="520" y="742"/>
                </a:cubicBezTo>
                <a:cubicBezTo>
                  <a:pt x="516" y="777"/>
                  <a:pt x="520" y="817"/>
                  <a:pt x="522" y="849"/>
                </a:cubicBezTo>
                <a:cubicBezTo>
                  <a:pt x="524" y="871"/>
                  <a:pt x="521" y="891"/>
                  <a:pt x="521" y="912"/>
                </a:cubicBezTo>
                <a:cubicBezTo>
                  <a:pt x="521" y="952"/>
                  <a:pt x="528" y="993"/>
                  <a:pt x="526" y="1031"/>
                </a:cubicBezTo>
                <a:cubicBezTo>
                  <a:pt x="525" y="1046"/>
                  <a:pt x="525" y="1057"/>
                  <a:pt x="526" y="1070"/>
                </a:cubicBezTo>
                <a:cubicBezTo>
                  <a:pt x="526" y="1085"/>
                  <a:pt x="525" y="1101"/>
                  <a:pt x="527" y="1115"/>
                </a:cubicBezTo>
                <a:cubicBezTo>
                  <a:pt x="527" y="1118"/>
                  <a:pt x="530" y="1121"/>
                  <a:pt x="530" y="1125"/>
                </a:cubicBezTo>
                <a:cubicBezTo>
                  <a:pt x="532" y="1139"/>
                  <a:pt x="528" y="1158"/>
                  <a:pt x="530" y="1173"/>
                </a:cubicBezTo>
                <a:cubicBezTo>
                  <a:pt x="570" y="1188"/>
                  <a:pt x="630" y="1208"/>
                  <a:pt x="668" y="1225"/>
                </a:cubicBezTo>
                <a:cubicBezTo>
                  <a:pt x="681" y="1231"/>
                  <a:pt x="687" y="1250"/>
                  <a:pt x="684" y="1266"/>
                </a:cubicBezTo>
                <a:cubicBezTo>
                  <a:pt x="699" y="1267"/>
                  <a:pt x="714" y="1274"/>
                  <a:pt x="727" y="1274"/>
                </a:cubicBezTo>
                <a:cubicBezTo>
                  <a:pt x="680" y="1147"/>
                  <a:pt x="637" y="1017"/>
                  <a:pt x="585" y="895"/>
                </a:cubicBezTo>
                <a:cubicBezTo>
                  <a:pt x="582" y="872"/>
                  <a:pt x="573" y="856"/>
                  <a:pt x="566" y="838"/>
                </a:cubicBezTo>
                <a:cubicBezTo>
                  <a:pt x="561" y="825"/>
                  <a:pt x="559" y="812"/>
                  <a:pt x="554" y="800"/>
                </a:cubicBezTo>
                <a:cubicBezTo>
                  <a:pt x="551" y="792"/>
                  <a:pt x="546" y="784"/>
                  <a:pt x="543" y="776"/>
                </a:cubicBezTo>
                <a:cubicBezTo>
                  <a:pt x="538" y="763"/>
                  <a:pt x="538" y="748"/>
                  <a:pt x="529" y="740"/>
                </a:cubicBezTo>
                <a:cubicBezTo>
                  <a:pt x="530" y="734"/>
                  <a:pt x="534" y="729"/>
                  <a:pt x="524" y="730"/>
                </a:cubicBezTo>
                <a:close/>
                <a:moveTo>
                  <a:pt x="347" y="738"/>
                </a:moveTo>
                <a:cubicBezTo>
                  <a:pt x="341" y="763"/>
                  <a:pt x="330" y="775"/>
                  <a:pt x="326" y="801"/>
                </a:cubicBezTo>
                <a:cubicBezTo>
                  <a:pt x="312" y="822"/>
                  <a:pt x="308" y="847"/>
                  <a:pt x="299" y="870"/>
                </a:cubicBezTo>
                <a:cubicBezTo>
                  <a:pt x="283" y="914"/>
                  <a:pt x="264" y="959"/>
                  <a:pt x="249" y="1003"/>
                </a:cubicBezTo>
                <a:cubicBezTo>
                  <a:pt x="215" y="1070"/>
                  <a:pt x="196" y="1150"/>
                  <a:pt x="164" y="1218"/>
                </a:cubicBezTo>
                <a:cubicBezTo>
                  <a:pt x="161" y="1239"/>
                  <a:pt x="154" y="1247"/>
                  <a:pt x="153" y="1266"/>
                </a:cubicBezTo>
                <a:cubicBezTo>
                  <a:pt x="141" y="1294"/>
                  <a:pt x="131" y="1325"/>
                  <a:pt x="121" y="1359"/>
                </a:cubicBezTo>
                <a:cubicBezTo>
                  <a:pt x="111" y="1375"/>
                  <a:pt x="107" y="1394"/>
                  <a:pt x="100" y="1411"/>
                </a:cubicBezTo>
                <a:cubicBezTo>
                  <a:pt x="94" y="1428"/>
                  <a:pt x="84" y="1443"/>
                  <a:pt x="80" y="1460"/>
                </a:cubicBezTo>
                <a:cubicBezTo>
                  <a:pt x="86" y="1464"/>
                  <a:pt x="96" y="1469"/>
                  <a:pt x="103" y="1469"/>
                </a:cubicBezTo>
                <a:cubicBezTo>
                  <a:pt x="104" y="1449"/>
                  <a:pt x="114" y="1435"/>
                  <a:pt x="120" y="1419"/>
                </a:cubicBezTo>
                <a:cubicBezTo>
                  <a:pt x="124" y="1408"/>
                  <a:pt x="127" y="1397"/>
                  <a:pt x="131" y="1385"/>
                </a:cubicBezTo>
                <a:cubicBezTo>
                  <a:pt x="145" y="1343"/>
                  <a:pt x="164" y="1301"/>
                  <a:pt x="174" y="1254"/>
                </a:cubicBezTo>
                <a:cubicBezTo>
                  <a:pt x="207" y="1177"/>
                  <a:pt x="234" y="1097"/>
                  <a:pt x="264" y="1019"/>
                </a:cubicBezTo>
                <a:cubicBezTo>
                  <a:pt x="301" y="924"/>
                  <a:pt x="331" y="829"/>
                  <a:pt x="372" y="739"/>
                </a:cubicBezTo>
                <a:cubicBezTo>
                  <a:pt x="365" y="736"/>
                  <a:pt x="351" y="732"/>
                  <a:pt x="347" y="738"/>
                </a:cubicBezTo>
                <a:close/>
                <a:moveTo>
                  <a:pt x="381" y="740"/>
                </a:moveTo>
                <a:cubicBezTo>
                  <a:pt x="373" y="755"/>
                  <a:pt x="369" y="771"/>
                  <a:pt x="362" y="787"/>
                </a:cubicBezTo>
                <a:cubicBezTo>
                  <a:pt x="359" y="796"/>
                  <a:pt x="353" y="804"/>
                  <a:pt x="350" y="812"/>
                </a:cubicBezTo>
                <a:cubicBezTo>
                  <a:pt x="340" y="839"/>
                  <a:pt x="333" y="867"/>
                  <a:pt x="322" y="893"/>
                </a:cubicBezTo>
                <a:cubicBezTo>
                  <a:pt x="308" y="929"/>
                  <a:pt x="298" y="960"/>
                  <a:pt x="284" y="994"/>
                </a:cubicBezTo>
                <a:cubicBezTo>
                  <a:pt x="281" y="1002"/>
                  <a:pt x="278" y="1011"/>
                  <a:pt x="275" y="1019"/>
                </a:cubicBezTo>
                <a:cubicBezTo>
                  <a:pt x="269" y="1036"/>
                  <a:pt x="261" y="1052"/>
                  <a:pt x="254" y="1067"/>
                </a:cubicBezTo>
                <a:cubicBezTo>
                  <a:pt x="251" y="1077"/>
                  <a:pt x="250" y="1086"/>
                  <a:pt x="246" y="1095"/>
                </a:cubicBezTo>
                <a:cubicBezTo>
                  <a:pt x="241" y="1107"/>
                  <a:pt x="237" y="1118"/>
                  <a:pt x="233" y="1131"/>
                </a:cubicBezTo>
                <a:cubicBezTo>
                  <a:pt x="230" y="1138"/>
                  <a:pt x="225" y="1145"/>
                  <a:pt x="222" y="1151"/>
                </a:cubicBezTo>
                <a:cubicBezTo>
                  <a:pt x="221" y="1154"/>
                  <a:pt x="223" y="1157"/>
                  <a:pt x="222" y="1159"/>
                </a:cubicBezTo>
                <a:cubicBezTo>
                  <a:pt x="220" y="1168"/>
                  <a:pt x="214" y="1175"/>
                  <a:pt x="211" y="1184"/>
                </a:cubicBezTo>
                <a:cubicBezTo>
                  <a:pt x="208" y="1193"/>
                  <a:pt x="206" y="1201"/>
                  <a:pt x="203" y="1210"/>
                </a:cubicBezTo>
                <a:cubicBezTo>
                  <a:pt x="189" y="1247"/>
                  <a:pt x="174" y="1284"/>
                  <a:pt x="164" y="1326"/>
                </a:cubicBezTo>
                <a:cubicBezTo>
                  <a:pt x="157" y="1339"/>
                  <a:pt x="151" y="1354"/>
                  <a:pt x="148" y="1365"/>
                </a:cubicBezTo>
                <a:cubicBezTo>
                  <a:pt x="147" y="1367"/>
                  <a:pt x="148" y="1371"/>
                  <a:pt x="148" y="1373"/>
                </a:cubicBezTo>
                <a:cubicBezTo>
                  <a:pt x="145" y="1381"/>
                  <a:pt x="140" y="1390"/>
                  <a:pt x="137" y="1398"/>
                </a:cubicBezTo>
                <a:cubicBezTo>
                  <a:pt x="129" y="1426"/>
                  <a:pt x="121" y="1448"/>
                  <a:pt x="111" y="1471"/>
                </a:cubicBezTo>
                <a:cubicBezTo>
                  <a:pt x="117" y="1468"/>
                  <a:pt x="124" y="1472"/>
                  <a:pt x="133" y="1471"/>
                </a:cubicBezTo>
                <a:cubicBezTo>
                  <a:pt x="135" y="1459"/>
                  <a:pt x="141" y="1449"/>
                  <a:pt x="145" y="1439"/>
                </a:cubicBezTo>
                <a:cubicBezTo>
                  <a:pt x="154" y="1416"/>
                  <a:pt x="161" y="1395"/>
                  <a:pt x="169" y="1373"/>
                </a:cubicBezTo>
                <a:cubicBezTo>
                  <a:pt x="173" y="1363"/>
                  <a:pt x="180" y="1354"/>
                  <a:pt x="183" y="1343"/>
                </a:cubicBezTo>
                <a:cubicBezTo>
                  <a:pt x="189" y="1323"/>
                  <a:pt x="192" y="1310"/>
                  <a:pt x="198" y="1293"/>
                </a:cubicBezTo>
                <a:cubicBezTo>
                  <a:pt x="206" y="1270"/>
                  <a:pt x="215" y="1253"/>
                  <a:pt x="223" y="1231"/>
                </a:cubicBezTo>
                <a:cubicBezTo>
                  <a:pt x="231" y="1211"/>
                  <a:pt x="239" y="1191"/>
                  <a:pt x="245" y="1173"/>
                </a:cubicBezTo>
                <a:cubicBezTo>
                  <a:pt x="256" y="1143"/>
                  <a:pt x="270" y="1114"/>
                  <a:pt x="276" y="1082"/>
                </a:cubicBezTo>
                <a:cubicBezTo>
                  <a:pt x="313" y="1002"/>
                  <a:pt x="341" y="910"/>
                  <a:pt x="373" y="826"/>
                </a:cubicBezTo>
                <a:cubicBezTo>
                  <a:pt x="383" y="798"/>
                  <a:pt x="398" y="772"/>
                  <a:pt x="405" y="745"/>
                </a:cubicBezTo>
                <a:cubicBezTo>
                  <a:pt x="397" y="745"/>
                  <a:pt x="391" y="740"/>
                  <a:pt x="381" y="740"/>
                </a:cubicBezTo>
                <a:close/>
                <a:moveTo>
                  <a:pt x="542" y="743"/>
                </a:moveTo>
                <a:cubicBezTo>
                  <a:pt x="549" y="763"/>
                  <a:pt x="554" y="784"/>
                  <a:pt x="565" y="800"/>
                </a:cubicBezTo>
                <a:cubicBezTo>
                  <a:pt x="568" y="826"/>
                  <a:pt x="584" y="850"/>
                  <a:pt x="591" y="879"/>
                </a:cubicBezTo>
                <a:cubicBezTo>
                  <a:pt x="597" y="882"/>
                  <a:pt x="594" y="889"/>
                  <a:pt x="599" y="892"/>
                </a:cubicBezTo>
                <a:cubicBezTo>
                  <a:pt x="601" y="908"/>
                  <a:pt x="607" y="931"/>
                  <a:pt x="616" y="945"/>
                </a:cubicBezTo>
                <a:cubicBezTo>
                  <a:pt x="641" y="1015"/>
                  <a:pt x="670" y="1086"/>
                  <a:pt x="696" y="1157"/>
                </a:cubicBezTo>
                <a:cubicBezTo>
                  <a:pt x="707" y="1188"/>
                  <a:pt x="715" y="1220"/>
                  <a:pt x="727" y="1251"/>
                </a:cubicBezTo>
                <a:cubicBezTo>
                  <a:pt x="730" y="1261"/>
                  <a:pt x="737" y="1271"/>
                  <a:pt x="740" y="1281"/>
                </a:cubicBezTo>
                <a:cubicBezTo>
                  <a:pt x="744" y="1292"/>
                  <a:pt x="745" y="1304"/>
                  <a:pt x="748" y="1315"/>
                </a:cubicBezTo>
                <a:cubicBezTo>
                  <a:pt x="764" y="1367"/>
                  <a:pt x="778" y="1416"/>
                  <a:pt x="801" y="1464"/>
                </a:cubicBezTo>
                <a:cubicBezTo>
                  <a:pt x="812" y="1462"/>
                  <a:pt x="821" y="1464"/>
                  <a:pt x="831" y="1462"/>
                </a:cubicBezTo>
                <a:cubicBezTo>
                  <a:pt x="831" y="1451"/>
                  <a:pt x="820" y="1438"/>
                  <a:pt x="825" y="1432"/>
                </a:cubicBezTo>
                <a:cubicBezTo>
                  <a:pt x="821" y="1421"/>
                  <a:pt x="816" y="1413"/>
                  <a:pt x="812" y="1403"/>
                </a:cubicBezTo>
                <a:cubicBezTo>
                  <a:pt x="809" y="1397"/>
                  <a:pt x="809" y="1391"/>
                  <a:pt x="807" y="1383"/>
                </a:cubicBezTo>
                <a:cubicBezTo>
                  <a:pt x="804" y="1374"/>
                  <a:pt x="798" y="1365"/>
                  <a:pt x="794" y="1355"/>
                </a:cubicBezTo>
                <a:cubicBezTo>
                  <a:pt x="790" y="1343"/>
                  <a:pt x="786" y="1331"/>
                  <a:pt x="784" y="1317"/>
                </a:cubicBezTo>
                <a:cubicBezTo>
                  <a:pt x="764" y="1272"/>
                  <a:pt x="736" y="1228"/>
                  <a:pt x="729" y="1173"/>
                </a:cubicBezTo>
                <a:cubicBezTo>
                  <a:pt x="706" y="1111"/>
                  <a:pt x="686" y="1050"/>
                  <a:pt x="663" y="990"/>
                </a:cubicBezTo>
                <a:cubicBezTo>
                  <a:pt x="660" y="982"/>
                  <a:pt x="656" y="974"/>
                  <a:pt x="652" y="965"/>
                </a:cubicBezTo>
                <a:cubicBezTo>
                  <a:pt x="639" y="934"/>
                  <a:pt x="629" y="894"/>
                  <a:pt x="614" y="865"/>
                </a:cubicBezTo>
                <a:cubicBezTo>
                  <a:pt x="593" y="826"/>
                  <a:pt x="584" y="783"/>
                  <a:pt x="567" y="743"/>
                </a:cubicBezTo>
                <a:cubicBezTo>
                  <a:pt x="560" y="743"/>
                  <a:pt x="550" y="738"/>
                  <a:pt x="542" y="743"/>
                </a:cubicBezTo>
                <a:close/>
                <a:moveTo>
                  <a:pt x="578" y="745"/>
                </a:moveTo>
                <a:cubicBezTo>
                  <a:pt x="590" y="781"/>
                  <a:pt x="604" y="825"/>
                  <a:pt x="622" y="858"/>
                </a:cubicBezTo>
                <a:cubicBezTo>
                  <a:pt x="635" y="892"/>
                  <a:pt x="646" y="927"/>
                  <a:pt x="660" y="958"/>
                </a:cubicBezTo>
                <a:cubicBezTo>
                  <a:pt x="678" y="1000"/>
                  <a:pt x="693" y="1043"/>
                  <a:pt x="707" y="1086"/>
                </a:cubicBezTo>
                <a:cubicBezTo>
                  <a:pt x="723" y="1133"/>
                  <a:pt x="742" y="1181"/>
                  <a:pt x="757" y="1231"/>
                </a:cubicBezTo>
                <a:cubicBezTo>
                  <a:pt x="767" y="1261"/>
                  <a:pt x="783" y="1290"/>
                  <a:pt x="797" y="1319"/>
                </a:cubicBezTo>
                <a:cubicBezTo>
                  <a:pt x="801" y="1328"/>
                  <a:pt x="803" y="1339"/>
                  <a:pt x="807" y="1349"/>
                </a:cubicBezTo>
                <a:cubicBezTo>
                  <a:pt x="810" y="1355"/>
                  <a:pt x="814" y="1359"/>
                  <a:pt x="816" y="1365"/>
                </a:cubicBezTo>
                <a:cubicBezTo>
                  <a:pt x="826" y="1393"/>
                  <a:pt x="831" y="1422"/>
                  <a:pt x="844" y="1450"/>
                </a:cubicBezTo>
                <a:cubicBezTo>
                  <a:pt x="845" y="1456"/>
                  <a:pt x="838" y="1456"/>
                  <a:pt x="842" y="1459"/>
                </a:cubicBezTo>
                <a:cubicBezTo>
                  <a:pt x="852" y="1457"/>
                  <a:pt x="860" y="1453"/>
                  <a:pt x="865" y="1446"/>
                </a:cubicBezTo>
                <a:cubicBezTo>
                  <a:pt x="862" y="1432"/>
                  <a:pt x="853" y="1417"/>
                  <a:pt x="848" y="1405"/>
                </a:cubicBezTo>
                <a:cubicBezTo>
                  <a:pt x="846" y="1399"/>
                  <a:pt x="845" y="1392"/>
                  <a:pt x="843" y="1386"/>
                </a:cubicBezTo>
                <a:cubicBezTo>
                  <a:pt x="830" y="1346"/>
                  <a:pt x="817" y="1310"/>
                  <a:pt x="806" y="1271"/>
                </a:cubicBezTo>
                <a:cubicBezTo>
                  <a:pt x="791" y="1218"/>
                  <a:pt x="769" y="1169"/>
                  <a:pt x="753" y="1118"/>
                </a:cubicBezTo>
                <a:cubicBezTo>
                  <a:pt x="733" y="1056"/>
                  <a:pt x="707" y="998"/>
                  <a:pt x="685" y="941"/>
                </a:cubicBezTo>
                <a:cubicBezTo>
                  <a:pt x="685" y="936"/>
                  <a:pt x="687" y="936"/>
                  <a:pt x="685" y="932"/>
                </a:cubicBezTo>
                <a:cubicBezTo>
                  <a:pt x="671" y="890"/>
                  <a:pt x="651" y="849"/>
                  <a:pt x="635" y="814"/>
                </a:cubicBezTo>
                <a:cubicBezTo>
                  <a:pt x="632" y="789"/>
                  <a:pt x="616" y="768"/>
                  <a:pt x="606" y="745"/>
                </a:cubicBezTo>
                <a:cubicBezTo>
                  <a:pt x="594" y="748"/>
                  <a:pt x="591" y="740"/>
                  <a:pt x="578" y="745"/>
                </a:cubicBezTo>
                <a:close/>
                <a:moveTo>
                  <a:pt x="946" y="786"/>
                </a:moveTo>
                <a:cubicBezTo>
                  <a:pt x="946" y="784"/>
                  <a:pt x="948" y="784"/>
                  <a:pt x="947" y="783"/>
                </a:cubicBezTo>
                <a:cubicBezTo>
                  <a:pt x="945" y="783"/>
                  <a:pt x="943" y="782"/>
                  <a:pt x="943" y="780"/>
                </a:cubicBezTo>
                <a:cubicBezTo>
                  <a:pt x="940" y="783"/>
                  <a:pt x="933" y="783"/>
                  <a:pt x="936" y="778"/>
                </a:cubicBezTo>
                <a:cubicBezTo>
                  <a:pt x="932" y="780"/>
                  <a:pt x="931" y="778"/>
                  <a:pt x="927" y="778"/>
                </a:cubicBezTo>
                <a:cubicBezTo>
                  <a:pt x="924" y="776"/>
                  <a:pt x="925" y="770"/>
                  <a:pt x="922" y="769"/>
                </a:cubicBezTo>
                <a:cubicBezTo>
                  <a:pt x="918" y="776"/>
                  <a:pt x="908" y="775"/>
                  <a:pt x="908" y="784"/>
                </a:cubicBezTo>
                <a:cubicBezTo>
                  <a:pt x="909" y="787"/>
                  <a:pt x="910" y="781"/>
                  <a:pt x="913" y="783"/>
                </a:cubicBezTo>
                <a:cubicBezTo>
                  <a:pt x="912" y="787"/>
                  <a:pt x="917" y="785"/>
                  <a:pt x="917" y="787"/>
                </a:cubicBezTo>
                <a:cubicBezTo>
                  <a:pt x="915" y="787"/>
                  <a:pt x="915" y="789"/>
                  <a:pt x="915" y="792"/>
                </a:cubicBezTo>
                <a:cubicBezTo>
                  <a:pt x="923" y="800"/>
                  <a:pt x="938" y="792"/>
                  <a:pt x="943" y="803"/>
                </a:cubicBezTo>
                <a:cubicBezTo>
                  <a:pt x="950" y="799"/>
                  <a:pt x="954" y="792"/>
                  <a:pt x="959" y="785"/>
                </a:cubicBezTo>
                <a:cubicBezTo>
                  <a:pt x="957" y="785"/>
                  <a:pt x="955" y="785"/>
                  <a:pt x="955" y="784"/>
                </a:cubicBezTo>
                <a:cubicBezTo>
                  <a:pt x="957" y="783"/>
                  <a:pt x="962" y="780"/>
                  <a:pt x="959" y="778"/>
                </a:cubicBezTo>
                <a:cubicBezTo>
                  <a:pt x="955" y="783"/>
                  <a:pt x="952" y="785"/>
                  <a:pt x="946" y="786"/>
                </a:cubicBezTo>
                <a:close/>
                <a:moveTo>
                  <a:pt x="952" y="812"/>
                </a:moveTo>
                <a:cubicBezTo>
                  <a:pt x="976" y="832"/>
                  <a:pt x="1007" y="789"/>
                  <a:pt x="977" y="777"/>
                </a:cubicBezTo>
                <a:cubicBezTo>
                  <a:pt x="970" y="790"/>
                  <a:pt x="961" y="801"/>
                  <a:pt x="952" y="812"/>
                </a:cubicBezTo>
                <a:close/>
                <a:moveTo>
                  <a:pt x="997" y="805"/>
                </a:moveTo>
                <a:cubicBezTo>
                  <a:pt x="991" y="811"/>
                  <a:pt x="986" y="817"/>
                  <a:pt x="981" y="823"/>
                </a:cubicBezTo>
                <a:cubicBezTo>
                  <a:pt x="987" y="827"/>
                  <a:pt x="992" y="833"/>
                  <a:pt x="998" y="838"/>
                </a:cubicBezTo>
                <a:cubicBezTo>
                  <a:pt x="1003" y="833"/>
                  <a:pt x="1013" y="827"/>
                  <a:pt x="1013" y="820"/>
                </a:cubicBezTo>
                <a:cubicBezTo>
                  <a:pt x="1007" y="821"/>
                  <a:pt x="1005" y="807"/>
                  <a:pt x="997" y="805"/>
                </a:cubicBezTo>
                <a:close/>
                <a:moveTo>
                  <a:pt x="773" y="824"/>
                </a:moveTo>
                <a:cubicBezTo>
                  <a:pt x="772" y="829"/>
                  <a:pt x="774" y="830"/>
                  <a:pt x="774" y="834"/>
                </a:cubicBezTo>
                <a:cubicBezTo>
                  <a:pt x="770" y="841"/>
                  <a:pt x="761" y="840"/>
                  <a:pt x="753" y="837"/>
                </a:cubicBezTo>
                <a:cubicBezTo>
                  <a:pt x="750" y="843"/>
                  <a:pt x="742" y="845"/>
                  <a:pt x="743" y="855"/>
                </a:cubicBezTo>
                <a:cubicBezTo>
                  <a:pt x="763" y="863"/>
                  <a:pt x="781" y="848"/>
                  <a:pt x="791" y="835"/>
                </a:cubicBezTo>
                <a:cubicBezTo>
                  <a:pt x="792" y="830"/>
                  <a:pt x="784" y="829"/>
                  <a:pt x="788" y="825"/>
                </a:cubicBezTo>
                <a:cubicBezTo>
                  <a:pt x="782" y="823"/>
                  <a:pt x="779" y="823"/>
                  <a:pt x="773" y="824"/>
                </a:cubicBezTo>
                <a:close/>
                <a:moveTo>
                  <a:pt x="1005" y="850"/>
                </a:moveTo>
                <a:cubicBezTo>
                  <a:pt x="1006" y="853"/>
                  <a:pt x="1012" y="857"/>
                  <a:pt x="1015" y="855"/>
                </a:cubicBezTo>
                <a:cubicBezTo>
                  <a:pt x="1020" y="847"/>
                  <a:pt x="1030" y="835"/>
                  <a:pt x="1029" y="823"/>
                </a:cubicBezTo>
                <a:cubicBezTo>
                  <a:pt x="1019" y="831"/>
                  <a:pt x="1008" y="840"/>
                  <a:pt x="1005" y="850"/>
                </a:cubicBezTo>
                <a:close/>
                <a:moveTo>
                  <a:pt x="1138" y="831"/>
                </a:moveTo>
                <a:cubicBezTo>
                  <a:pt x="1136" y="830"/>
                  <a:pt x="1135" y="827"/>
                  <a:pt x="1133" y="825"/>
                </a:cubicBezTo>
                <a:cubicBezTo>
                  <a:pt x="1131" y="826"/>
                  <a:pt x="1136" y="834"/>
                  <a:pt x="1138" y="831"/>
                </a:cubicBezTo>
                <a:close/>
                <a:moveTo>
                  <a:pt x="1110" y="833"/>
                </a:moveTo>
                <a:cubicBezTo>
                  <a:pt x="1112" y="838"/>
                  <a:pt x="1113" y="844"/>
                  <a:pt x="1118" y="846"/>
                </a:cubicBezTo>
                <a:cubicBezTo>
                  <a:pt x="1123" y="844"/>
                  <a:pt x="1125" y="839"/>
                  <a:pt x="1130" y="838"/>
                </a:cubicBezTo>
                <a:cubicBezTo>
                  <a:pt x="1127" y="825"/>
                  <a:pt x="1120" y="831"/>
                  <a:pt x="1110" y="833"/>
                </a:cubicBezTo>
                <a:close/>
                <a:moveTo>
                  <a:pt x="1105" y="853"/>
                </a:moveTo>
                <a:cubicBezTo>
                  <a:pt x="1107" y="844"/>
                  <a:pt x="1101" y="836"/>
                  <a:pt x="1097" y="830"/>
                </a:cubicBezTo>
                <a:cubicBezTo>
                  <a:pt x="1096" y="837"/>
                  <a:pt x="1095" y="852"/>
                  <a:pt x="1105" y="853"/>
                </a:cubicBezTo>
                <a:close/>
                <a:moveTo>
                  <a:pt x="1058" y="838"/>
                </a:moveTo>
                <a:cubicBezTo>
                  <a:pt x="1059" y="851"/>
                  <a:pt x="1045" y="869"/>
                  <a:pt x="1060" y="877"/>
                </a:cubicBezTo>
                <a:cubicBezTo>
                  <a:pt x="1070" y="866"/>
                  <a:pt x="1062" y="852"/>
                  <a:pt x="1058" y="838"/>
                </a:cubicBezTo>
                <a:close/>
                <a:moveTo>
                  <a:pt x="1029" y="858"/>
                </a:moveTo>
                <a:cubicBezTo>
                  <a:pt x="1034" y="861"/>
                  <a:pt x="1035" y="862"/>
                  <a:pt x="1043" y="863"/>
                </a:cubicBezTo>
                <a:cubicBezTo>
                  <a:pt x="1044" y="856"/>
                  <a:pt x="1043" y="852"/>
                  <a:pt x="1046" y="845"/>
                </a:cubicBezTo>
                <a:cubicBezTo>
                  <a:pt x="1042" y="844"/>
                  <a:pt x="1042" y="839"/>
                  <a:pt x="1038" y="839"/>
                </a:cubicBezTo>
                <a:cubicBezTo>
                  <a:pt x="1036" y="846"/>
                  <a:pt x="1029" y="849"/>
                  <a:pt x="1029" y="858"/>
                </a:cubicBezTo>
                <a:close/>
                <a:moveTo>
                  <a:pt x="744" y="874"/>
                </a:moveTo>
                <a:cubicBezTo>
                  <a:pt x="772" y="887"/>
                  <a:pt x="791" y="864"/>
                  <a:pt x="804" y="848"/>
                </a:cubicBezTo>
                <a:cubicBezTo>
                  <a:pt x="801" y="845"/>
                  <a:pt x="805" y="841"/>
                  <a:pt x="801" y="840"/>
                </a:cubicBezTo>
                <a:cubicBezTo>
                  <a:pt x="794" y="848"/>
                  <a:pt x="785" y="855"/>
                  <a:pt x="776" y="863"/>
                </a:cubicBezTo>
                <a:cubicBezTo>
                  <a:pt x="759" y="866"/>
                  <a:pt x="746" y="871"/>
                  <a:pt x="737" y="865"/>
                </a:cubicBezTo>
                <a:cubicBezTo>
                  <a:pt x="741" y="867"/>
                  <a:pt x="741" y="872"/>
                  <a:pt x="744" y="874"/>
                </a:cubicBezTo>
                <a:close/>
                <a:moveTo>
                  <a:pt x="1070" y="845"/>
                </a:moveTo>
                <a:cubicBezTo>
                  <a:pt x="1072" y="846"/>
                  <a:pt x="1072" y="851"/>
                  <a:pt x="1074" y="853"/>
                </a:cubicBezTo>
                <a:cubicBezTo>
                  <a:pt x="1080" y="853"/>
                  <a:pt x="1084" y="851"/>
                  <a:pt x="1089" y="849"/>
                </a:cubicBezTo>
                <a:cubicBezTo>
                  <a:pt x="1089" y="844"/>
                  <a:pt x="1087" y="843"/>
                  <a:pt x="1085" y="840"/>
                </a:cubicBezTo>
                <a:cubicBezTo>
                  <a:pt x="1078" y="841"/>
                  <a:pt x="1074" y="839"/>
                  <a:pt x="1070" y="845"/>
                </a:cubicBezTo>
                <a:close/>
                <a:moveTo>
                  <a:pt x="799" y="880"/>
                </a:moveTo>
                <a:cubicBezTo>
                  <a:pt x="796" y="879"/>
                  <a:pt x="798" y="872"/>
                  <a:pt x="794" y="872"/>
                </a:cubicBezTo>
                <a:cubicBezTo>
                  <a:pt x="786" y="877"/>
                  <a:pt x="791" y="889"/>
                  <a:pt x="799" y="880"/>
                </a:cubicBezTo>
                <a:close/>
                <a:moveTo>
                  <a:pt x="623" y="1243"/>
                </a:moveTo>
                <a:cubicBezTo>
                  <a:pt x="624" y="1243"/>
                  <a:pt x="625" y="1243"/>
                  <a:pt x="624" y="1244"/>
                </a:cubicBezTo>
                <a:cubicBezTo>
                  <a:pt x="617" y="1240"/>
                  <a:pt x="609" y="1244"/>
                  <a:pt x="599" y="1246"/>
                </a:cubicBezTo>
                <a:cubicBezTo>
                  <a:pt x="582" y="1248"/>
                  <a:pt x="564" y="1245"/>
                  <a:pt x="549" y="1246"/>
                </a:cubicBezTo>
                <a:cubicBezTo>
                  <a:pt x="494" y="1247"/>
                  <a:pt x="465" y="1249"/>
                  <a:pt x="412" y="1250"/>
                </a:cubicBezTo>
                <a:cubicBezTo>
                  <a:pt x="378" y="1251"/>
                  <a:pt x="344" y="1251"/>
                  <a:pt x="318" y="1248"/>
                </a:cubicBezTo>
                <a:cubicBezTo>
                  <a:pt x="321" y="1256"/>
                  <a:pt x="358" y="1254"/>
                  <a:pt x="349" y="1258"/>
                </a:cubicBezTo>
                <a:cubicBezTo>
                  <a:pt x="364" y="1258"/>
                  <a:pt x="382" y="1262"/>
                  <a:pt x="400" y="1264"/>
                </a:cubicBezTo>
                <a:cubicBezTo>
                  <a:pt x="395" y="1268"/>
                  <a:pt x="386" y="1262"/>
                  <a:pt x="382" y="1266"/>
                </a:cubicBezTo>
                <a:cubicBezTo>
                  <a:pt x="385" y="1267"/>
                  <a:pt x="390" y="1271"/>
                  <a:pt x="393" y="1267"/>
                </a:cubicBezTo>
                <a:cubicBezTo>
                  <a:pt x="393" y="1269"/>
                  <a:pt x="394" y="1270"/>
                  <a:pt x="395" y="1271"/>
                </a:cubicBezTo>
                <a:cubicBezTo>
                  <a:pt x="427" y="1276"/>
                  <a:pt x="454" y="1273"/>
                  <a:pt x="486" y="1273"/>
                </a:cubicBezTo>
                <a:cubicBezTo>
                  <a:pt x="483" y="1276"/>
                  <a:pt x="491" y="1276"/>
                  <a:pt x="493" y="1274"/>
                </a:cubicBezTo>
                <a:cubicBezTo>
                  <a:pt x="485" y="1272"/>
                  <a:pt x="507" y="1270"/>
                  <a:pt x="513" y="1269"/>
                </a:cubicBezTo>
                <a:cubicBezTo>
                  <a:pt x="513" y="1270"/>
                  <a:pt x="511" y="1271"/>
                  <a:pt x="513" y="1272"/>
                </a:cubicBezTo>
                <a:cubicBezTo>
                  <a:pt x="515" y="1269"/>
                  <a:pt x="519" y="1274"/>
                  <a:pt x="523" y="1272"/>
                </a:cubicBezTo>
                <a:cubicBezTo>
                  <a:pt x="521" y="1264"/>
                  <a:pt x="541" y="1270"/>
                  <a:pt x="546" y="1266"/>
                </a:cubicBezTo>
                <a:cubicBezTo>
                  <a:pt x="545" y="1266"/>
                  <a:pt x="543" y="1266"/>
                  <a:pt x="543" y="1265"/>
                </a:cubicBezTo>
                <a:cubicBezTo>
                  <a:pt x="548" y="1267"/>
                  <a:pt x="552" y="1262"/>
                  <a:pt x="553" y="1266"/>
                </a:cubicBezTo>
                <a:cubicBezTo>
                  <a:pt x="551" y="1267"/>
                  <a:pt x="547" y="1265"/>
                  <a:pt x="547" y="1267"/>
                </a:cubicBezTo>
                <a:cubicBezTo>
                  <a:pt x="553" y="1267"/>
                  <a:pt x="558" y="1267"/>
                  <a:pt x="562" y="1265"/>
                </a:cubicBezTo>
                <a:cubicBezTo>
                  <a:pt x="560" y="1265"/>
                  <a:pt x="557" y="1266"/>
                  <a:pt x="558" y="1263"/>
                </a:cubicBezTo>
                <a:cubicBezTo>
                  <a:pt x="555" y="1266"/>
                  <a:pt x="550" y="1263"/>
                  <a:pt x="546" y="1261"/>
                </a:cubicBezTo>
                <a:cubicBezTo>
                  <a:pt x="575" y="1260"/>
                  <a:pt x="599" y="1254"/>
                  <a:pt x="626" y="1252"/>
                </a:cubicBezTo>
                <a:cubicBezTo>
                  <a:pt x="624" y="1252"/>
                  <a:pt x="620" y="1254"/>
                  <a:pt x="620" y="1251"/>
                </a:cubicBezTo>
                <a:cubicBezTo>
                  <a:pt x="634" y="1246"/>
                  <a:pt x="654" y="1248"/>
                  <a:pt x="663" y="1238"/>
                </a:cubicBezTo>
                <a:cubicBezTo>
                  <a:pt x="665" y="1238"/>
                  <a:pt x="670" y="1241"/>
                  <a:pt x="670" y="1240"/>
                </a:cubicBezTo>
                <a:cubicBezTo>
                  <a:pt x="667" y="1238"/>
                  <a:pt x="665" y="1234"/>
                  <a:pt x="660" y="1234"/>
                </a:cubicBezTo>
                <a:cubicBezTo>
                  <a:pt x="657" y="1247"/>
                  <a:pt x="634" y="1244"/>
                  <a:pt x="623" y="1243"/>
                </a:cubicBezTo>
                <a:close/>
                <a:moveTo>
                  <a:pt x="657" y="1274"/>
                </a:moveTo>
                <a:cubicBezTo>
                  <a:pt x="647" y="1280"/>
                  <a:pt x="630" y="1278"/>
                  <a:pt x="619" y="1282"/>
                </a:cubicBezTo>
                <a:cubicBezTo>
                  <a:pt x="658" y="1292"/>
                  <a:pt x="695" y="1304"/>
                  <a:pt x="737" y="1311"/>
                </a:cubicBezTo>
                <a:cubicBezTo>
                  <a:pt x="734" y="1303"/>
                  <a:pt x="732" y="1295"/>
                  <a:pt x="730" y="1286"/>
                </a:cubicBezTo>
                <a:cubicBezTo>
                  <a:pt x="708" y="1279"/>
                  <a:pt x="681" y="1270"/>
                  <a:pt x="657" y="1274"/>
                </a:cubicBezTo>
                <a:close/>
                <a:moveTo>
                  <a:pt x="353" y="1288"/>
                </a:moveTo>
                <a:cubicBezTo>
                  <a:pt x="354" y="1288"/>
                  <a:pt x="356" y="1288"/>
                  <a:pt x="354" y="1287"/>
                </a:cubicBezTo>
                <a:cubicBezTo>
                  <a:pt x="337" y="1282"/>
                  <a:pt x="308" y="1283"/>
                  <a:pt x="292" y="1273"/>
                </a:cubicBezTo>
                <a:cubicBezTo>
                  <a:pt x="265" y="1278"/>
                  <a:pt x="234" y="1281"/>
                  <a:pt x="208" y="1289"/>
                </a:cubicBezTo>
                <a:cubicBezTo>
                  <a:pt x="209" y="1296"/>
                  <a:pt x="203" y="1303"/>
                  <a:pt x="202" y="1311"/>
                </a:cubicBezTo>
                <a:cubicBezTo>
                  <a:pt x="252" y="1306"/>
                  <a:pt x="304" y="1296"/>
                  <a:pt x="353" y="1288"/>
                </a:cubicBezTo>
                <a:close/>
                <a:moveTo>
                  <a:pt x="447" y="1286"/>
                </a:moveTo>
                <a:cubicBezTo>
                  <a:pt x="447" y="1290"/>
                  <a:pt x="447" y="1295"/>
                  <a:pt x="447" y="1300"/>
                </a:cubicBezTo>
                <a:cubicBezTo>
                  <a:pt x="456" y="1306"/>
                  <a:pt x="468" y="1302"/>
                  <a:pt x="478" y="1306"/>
                </a:cubicBezTo>
                <a:cubicBezTo>
                  <a:pt x="479" y="1298"/>
                  <a:pt x="478" y="1290"/>
                  <a:pt x="475" y="1285"/>
                </a:cubicBezTo>
                <a:cubicBezTo>
                  <a:pt x="471" y="1286"/>
                  <a:pt x="455" y="1286"/>
                  <a:pt x="447" y="1286"/>
                </a:cubicBezTo>
                <a:close/>
                <a:moveTo>
                  <a:pt x="488" y="1306"/>
                </a:moveTo>
                <a:cubicBezTo>
                  <a:pt x="497" y="1307"/>
                  <a:pt x="506" y="1309"/>
                  <a:pt x="514" y="1305"/>
                </a:cubicBezTo>
                <a:cubicBezTo>
                  <a:pt x="514" y="1297"/>
                  <a:pt x="516" y="1293"/>
                  <a:pt x="514" y="1286"/>
                </a:cubicBezTo>
                <a:cubicBezTo>
                  <a:pt x="503" y="1285"/>
                  <a:pt x="502" y="1285"/>
                  <a:pt x="489" y="1285"/>
                </a:cubicBezTo>
                <a:cubicBezTo>
                  <a:pt x="486" y="1292"/>
                  <a:pt x="489" y="1298"/>
                  <a:pt x="488" y="1306"/>
                </a:cubicBezTo>
                <a:close/>
                <a:moveTo>
                  <a:pt x="437" y="1317"/>
                </a:moveTo>
                <a:cubicBezTo>
                  <a:pt x="437" y="1327"/>
                  <a:pt x="440" y="1339"/>
                  <a:pt x="445" y="1348"/>
                </a:cubicBezTo>
                <a:cubicBezTo>
                  <a:pt x="467" y="1358"/>
                  <a:pt x="509" y="1361"/>
                  <a:pt x="527" y="1344"/>
                </a:cubicBezTo>
                <a:cubicBezTo>
                  <a:pt x="526" y="1335"/>
                  <a:pt x="530" y="1323"/>
                  <a:pt x="526" y="1315"/>
                </a:cubicBezTo>
                <a:cubicBezTo>
                  <a:pt x="498" y="1320"/>
                  <a:pt x="463" y="1318"/>
                  <a:pt x="437" y="1317"/>
                </a:cubicBezTo>
                <a:close/>
                <a:moveTo>
                  <a:pt x="404" y="1332"/>
                </a:moveTo>
                <a:cubicBezTo>
                  <a:pt x="402" y="1330"/>
                  <a:pt x="405" y="1326"/>
                  <a:pt x="403" y="1323"/>
                </a:cubicBezTo>
                <a:cubicBezTo>
                  <a:pt x="399" y="1322"/>
                  <a:pt x="399" y="1325"/>
                  <a:pt x="395" y="1324"/>
                </a:cubicBezTo>
                <a:cubicBezTo>
                  <a:pt x="395" y="1327"/>
                  <a:pt x="395" y="1330"/>
                  <a:pt x="395" y="1333"/>
                </a:cubicBezTo>
                <a:cubicBezTo>
                  <a:pt x="399" y="1333"/>
                  <a:pt x="403" y="1333"/>
                  <a:pt x="404" y="1332"/>
                </a:cubicBezTo>
                <a:close/>
                <a:moveTo>
                  <a:pt x="414" y="1329"/>
                </a:moveTo>
                <a:cubicBezTo>
                  <a:pt x="414" y="1331"/>
                  <a:pt x="414" y="1333"/>
                  <a:pt x="414" y="1335"/>
                </a:cubicBezTo>
                <a:cubicBezTo>
                  <a:pt x="418" y="1333"/>
                  <a:pt x="425" y="1333"/>
                  <a:pt x="427" y="1329"/>
                </a:cubicBezTo>
                <a:cubicBezTo>
                  <a:pt x="424" y="1329"/>
                  <a:pt x="420" y="1329"/>
                  <a:pt x="414" y="1329"/>
                </a:cubicBezTo>
                <a:close/>
                <a:moveTo>
                  <a:pt x="398" y="1354"/>
                </a:moveTo>
                <a:cubicBezTo>
                  <a:pt x="404" y="1352"/>
                  <a:pt x="402" y="1349"/>
                  <a:pt x="404" y="1343"/>
                </a:cubicBezTo>
                <a:cubicBezTo>
                  <a:pt x="399" y="1344"/>
                  <a:pt x="398" y="1340"/>
                  <a:pt x="392" y="1341"/>
                </a:cubicBezTo>
                <a:cubicBezTo>
                  <a:pt x="392" y="1348"/>
                  <a:pt x="394" y="1352"/>
                  <a:pt x="398" y="1354"/>
                </a:cubicBezTo>
                <a:close/>
                <a:moveTo>
                  <a:pt x="500" y="1409"/>
                </a:moveTo>
                <a:cubicBezTo>
                  <a:pt x="502" y="1389"/>
                  <a:pt x="507" y="1383"/>
                  <a:pt x="503" y="1364"/>
                </a:cubicBezTo>
                <a:cubicBezTo>
                  <a:pt x="486" y="1366"/>
                  <a:pt x="473" y="1366"/>
                  <a:pt x="455" y="1362"/>
                </a:cubicBezTo>
                <a:cubicBezTo>
                  <a:pt x="456" y="1380"/>
                  <a:pt x="457" y="1391"/>
                  <a:pt x="454" y="1412"/>
                </a:cubicBezTo>
                <a:cubicBezTo>
                  <a:pt x="472" y="1417"/>
                  <a:pt x="483" y="1417"/>
                  <a:pt x="500" y="1409"/>
                </a:cubicBezTo>
                <a:close/>
                <a:moveTo>
                  <a:pt x="450" y="1437"/>
                </a:moveTo>
                <a:cubicBezTo>
                  <a:pt x="466" y="1443"/>
                  <a:pt x="504" y="1445"/>
                  <a:pt x="504" y="1420"/>
                </a:cubicBezTo>
                <a:cubicBezTo>
                  <a:pt x="484" y="1426"/>
                  <a:pt x="468" y="1428"/>
                  <a:pt x="450" y="1420"/>
                </a:cubicBezTo>
                <a:cubicBezTo>
                  <a:pt x="450" y="1426"/>
                  <a:pt x="450" y="1432"/>
                  <a:pt x="450" y="1437"/>
                </a:cubicBezTo>
                <a:close/>
                <a:moveTo>
                  <a:pt x="23" y="1457"/>
                </a:moveTo>
                <a:cubicBezTo>
                  <a:pt x="28" y="1456"/>
                  <a:pt x="32" y="1460"/>
                  <a:pt x="36" y="1457"/>
                </a:cubicBezTo>
                <a:cubicBezTo>
                  <a:pt x="34" y="1453"/>
                  <a:pt x="33" y="1449"/>
                  <a:pt x="28" y="1448"/>
                </a:cubicBezTo>
                <a:cubicBezTo>
                  <a:pt x="26" y="1451"/>
                  <a:pt x="25" y="1454"/>
                  <a:pt x="23" y="1457"/>
                </a:cubicBezTo>
                <a:close/>
                <a:moveTo>
                  <a:pt x="467" y="1450"/>
                </a:moveTo>
                <a:cubicBezTo>
                  <a:pt x="468" y="1463"/>
                  <a:pt x="484" y="1459"/>
                  <a:pt x="483" y="1450"/>
                </a:cubicBezTo>
                <a:cubicBezTo>
                  <a:pt x="477" y="1449"/>
                  <a:pt x="474" y="1450"/>
                  <a:pt x="467" y="1450"/>
                </a:cubicBezTo>
                <a:close/>
                <a:moveTo>
                  <a:pt x="879" y="1460"/>
                </a:moveTo>
                <a:cubicBezTo>
                  <a:pt x="875" y="1462"/>
                  <a:pt x="871" y="1457"/>
                  <a:pt x="866" y="1458"/>
                </a:cubicBezTo>
                <a:cubicBezTo>
                  <a:pt x="854" y="1475"/>
                  <a:pt x="820" y="1469"/>
                  <a:pt x="801" y="1478"/>
                </a:cubicBezTo>
                <a:cubicBezTo>
                  <a:pt x="801" y="1473"/>
                  <a:pt x="798" y="1478"/>
                  <a:pt x="796" y="1475"/>
                </a:cubicBezTo>
                <a:cubicBezTo>
                  <a:pt x="807" y="1499"/>
                  <a:pt x="812" y="1520"/>
                  <a:pt x="823" y="1540"/>
                </a:cubicBezTo>
                <a:cubicBezTo>
                  <a:pt x="848" y="1542"/>
                  <a:pt x="879" y="1548"/>
                  <a:pt x="892" y="1528"/>
                </a:cubicBezTo>
                <a:cubicBezTo>
                  <a:pt x="895" y="1528"/>
                  <a:pt x="896" y="1527"/>
                  <a:pt x="899" y="1528"/>
                </a:cubicBezTo>
                <a:cubicBezTo>
                  <a:pt x="905" y="1508"/>
                  <a:pt x="891" y="1481"/>
                  <a:pt x="879" y="1460"/>
                </a:cubicBezTo>
                <a:close/>
                <a:moveTo>
                  <a:pt x="925" y="1472"/>
                </a:moveTo>
                <a:cubicBezTo>
                  <a:pt x="929" y="1472"/>
                  <a:pt x="929" y="1469"/>
                  <a:pt x="932" y="1470"/>
                </a:cubicBezTo>
                <a:cubicBezTo>
                  <a:pt x="931" y="1464"/>
                  <a:pt x="929" y="1459"/>
                  <a:pt x="923" y="1458"/>
                </a:cubicBezTo>
                <a:cubicBezTo>
                  <a:pt x="922" y="1461"/>
                  <a:pt x="924" y="1469"/>
                  <a:pt x="925" y="1472"/>
                </a:cubicBezTo>
                <a:close/>
                <a:moveTo>
                  <a:pt x="14" y="1486"/>
                </a:moveTo>
                <a:cubicBezTo>
                  <a:pt x="19" y="1486"/>
                  <a:pt x="25" y="1485"/>
                  <a:pt x="28" y="1487"/>
                </a:cubicBezTo>
                <a:cubicBezTo>
                  <a:pt x="28" y="1478"/>
                  <a:pt x="32" y="1475"/>
                  <a:pt x="33" y="1467"/>
                </a:cubicBezTo>
                <a:cubicBezTo>
                  <a:pt x="29" y="1466"/>
                  <a:pt x="24" y="1465"/>
                  <a:pt x="20" y="1464"/>
                </a:cubicBezTo>
                <a:cubicBezTo>
                  <a:pt x="19" y="1471"/>
                  <a:pt x="13" y="1480"/>
                  <a:pt x="14" y="1486"/>
                </a:cubicBezTo>
                <a:close/>
                <a:moveTo>
                  <a:pt x="68" y="1469"/>
                </a:moveTo>
                <a:cubicBezTo>
                  <a:pt x="61" y="1485"/>
                  <a:pt x="57" y="1505"/>
                  <a:pt x="51" y="1523"/>
                </a:cubicBezTo>
                <a:cubicBezTo>
                  <a:pt x="62" y="1535"/>
                  <a:pt x="81" y="1539"/>
                  <a:pt x="103" y="1541"/>
                </a:cubicBezTo>
                <a:cubicBezTo>
                  <a:pt x="109" y="1539"/>
                  <a:pt x="110" y="1535"/>
                  <a:pt x="116" y="1539"/>
                </a:cubicBezTo>
                <a:cubicBezTo>
                  <a:pt x="125" y="1522"/>
                  <a:pt x="133" y="1506"/>
                  <a:pt x="136" y="1483"/>
                </a:cubicBezTo>
                <a:cubicBezTo>
                  <a:pt x="114" y="1484"/>
                  <a:pt x="90" y="1476"/>
                  <a:pt x="68" y="1469"/>
                </a:cubicBezTo>
                <a:close/>
                <a:moveTo>
                  <a:pt x="929" y="1481"/>
                </a:moveTo>
                <a:cubicBezTo>
                  <a:pt x="928" y="1485"/>
                  <a:pt x="930" y="1485"/>
                  <a:pt x="930" y="1488"/>
                </a:cubicBezTo>
                <a:cubicBezTo>
                  <a:pt x="934" y="1489"/>
                  <a:pt x="935" y="1486"/>
                  <a:pt x="939" y="1487"/>
                </a:cubicBezTo>
                <a:cubicBezTo>
                  <a:pt x="940" y="1483"/>
                  <a:pt x="937" y="1483"/>
                  <a:pt x="938" y="1479"/>
                </a:cubicBezTo>
                <a:cubicBezTo>
                  <a:pt x="934" y="1478"/>
                  <a:pt x="931" y="1480"/>
                  <a:pt x="929" y="1481"/>
                </a:cubicBezTo>
                <a:close/>
                <a:moveTo>
                  <a:pt x="904" y="1487"/>
                </a:moveTo>
                <a:cubicBezTo>
                  <a:pt x="906" y="1488"/>
                  <a:pt x="907" y="1490"/>
                  <a:pt x="907" y="1493"/>
                </a:cubicBezTo>
                <a:cubicBezTo>
                  <a:pt x="913" y="1492"/>
                  <a:pt x="915" y="1490"/>
                  <a:pt x="922" y="1490"/>
                </a:cubicBezTo>
                <a:cubicBezTo>
                  <a:pt x="922" y="1487"/>
                  <a:pt x="922" y="1485"/>
                  <a:pt x="920" y="1483"/>
                </a:cubicBezTo>
                <a:cubicBezTo>
                  <a:pt x="916" y="1483"/>
                  <a:pt x="907" y="1484"/>
                  <a:pt x="904" y="1487"/>
                </a:cubicBezTo>
                <a:close/>
                <a:moveTo>
                  <a:pt x="52" y="1491"/>
                </a:moveTo>
                <a:cubicBezTo>
                  <a:pt x="45" y="1489"/>
                  <a:pt x="45" y="1487"/>
                  <a:pt x="36" y="1487"/>
                </a:cubicBezTo>
                <a:cubicBezTo>
                  <a:pt x="40" y="1489"/>
                  <a:pt x="49" y="1496"/>
                  <a:pt x="52" y="1491"/>
                </a:cubicBezTo>
                <a:close/>
                <a:moveTo>
                  <a:pt x="10" y="1509"/>
                </a:moveTo>
                <a:cubicBezTo>
                  <a:pt x="20" y="1509"/>
                  <a:pt x="23" y="1503"/>
                  <a:pt x="25" y="1495"/>
                </a:cubicBezTo>
                <a:cubicBezTo>
                  <a:pt x="19" y="1495"/>
                  <a:pt x="16" y="1493"/>
                  <a:pt x="11" y="1493"/>
                </a:cubicBezTo>
                <a:cubicBezTo>
                  <a:pt x="11" y="1499"/>
                  <a:pt x="9" y="1502"/>
                  <a:pt x="10" y="1509"/>
                </a:cubicBezTo>
                <a:close/>
                <a:moveTo>
                  <a:pt x="937" y="1496"/>
                </a:moveTo>
                <a:cubicBezTo>
                  <a:pt x="936" y="1502"/>
                  <a:pt x="939" y="1503"/>
                  <a:pt x="942" y="1504"/>
                </a:cubicBezTo>
                <a:cubicBezTo>
                  <a:pt x="941" y="1501"/>
                  <a:pt x="945" y="1496"/>
                  <a:pt x="940" y="1495"/>
                </a:cubicBezTo>
                <a:cubicBezTo>
                  <a:pt x="940" y="1496"/>
                  <a:pt x="939" y="1496"/>
                  <a:pt x="937" y="1496"/>
                </a:cubicBezTo>
                <a:close/>
                <a:moveTo>
                  <a:pt x="30" y="1596"/>
                </a:moveTo>
                <a:cubicBezTo>
                  <a:pt x="46" y="1599"/>
                  <a:pt x="61" y="1610"/>
                  <a:pt x="76" y="1608"/>
                </a:cubicBezTo>
                <a:cubicBezTo>
                  <a:pt x="81" y="1588"/>
                  <a:pt x="93" y="1571"/>
                  <a:pt x="102" y="1550"/>
                </a:cubicBezTo>
                <a:cubicBezTo>
                  <a:pt x="82" y="1549"/>
                  <a:pt x="67" y="1547"/>
                  <a:pt x="52" y="1539"/>
                </a:cubicBezTo>
                <a:cubicBezTo>
                  <a:pt x="47" y="1560"/>
                  <a:pt x="40" y="1579"/>
                  <a:pt x="30" y="1596"/>
                </a:cubicBezTo>
                <a:close/>
                <a:moveTo>
                  <a:pt x="840" y="1555"/>
                </a:moveTo>
                <a:cubicBezTo>
                  <a:pt x="851" y="1573"/>
                  <a:pt x="858" y="1596"/>
                  <a:pt x="869" y="1614"/>
                </a:cubicBezTo>
                <a:cubicBezTo>
                  <a:pt x="882" y="1607"/>
                  <a:pt x="907" y="1611"/>
                  <a:pt x="917" y="1602"/>
                </a:cubicBezTo>
                <a:cubicBezTo>
                  <a:pt x="909" y="1582"/>
                  <a:pt x="904" y="1559"/>
                  <a:pt x="893" y="1542"/>
                </a:cubicBezTo>
                <a:cubicBezTo>
                  <a:pt x="879" y="1557"/>
                  <a:pt x="861" y="1551"/>
                  <a:pt x="840" y="1555"/>
                </a:cubicBezTo>
                <a:close/>
                <a:moveTo>
                  <a:pt x="28" y="1637"/>
                </a:moveTo>
                <a:cubicBezTo>
                  <a:pt x="31" y="1636"/>
                  <a:pt x="35" y="1634"/>
                  <a:pt x="38" y="1637"/>
                </a:cubicBezTo>
                <a:cubicBezTo>
                  <a:pt x="39" y="1640"/>
                  <a:pt x="37" y="1640"/>
                  <a:pt x="37" y="1642"/>
                </a:cubicBezTo>
                <a:cubicBezTo>
                  <a:pt x="43" y="1645"/>
                  <a:pt x="50" y="1646"/>
                  <a:pt x="57" y="1648"/>
                </a:cubicBezTo>
                <a:cubicBezTo>
                  <a:pt x="63" y="1638"/>
                  <a:pt x="69" y="1629"/>
                  <a:pt x="73" y="1618"/>
                </a:cubicBezTo>
                <a:cubicBezTo>
                  <a:pt x="59" y="1618"/>
                  <a:pt x="40" y="1609"/>
                  <a:pt x="26" y="1608"/>
                </a:cubicBezTo>
                <a:cubicBezTo>
                  <a:pt x="23" y="1618"/>
                  <a:pt x="16" y="1635"/>
                  <a:pt x="28" y="1637"/>
                </a:cubicBezTo>
                <a:close/>
                <a:moveTo>
                  <a:pt x="923" y="1613"/>
                </a:moveTo>
                <a:cubicBezTo>
                  <a:pt x="908" y="1620"/>
                  <a:pt x="891" y="1618"/>
                  <a:pt x="875" y="1624"/>
                </a:cubicBezTo>
                <a:cubicBezTo>
                  <a:pt x="880" y="1636"/>
                  <a:pt x="884" y="1649"/>
                  <a:pt x="892" y="1659"/>
                </a:cubicBezTo>
                <a:cubicBezTo>
                  <a:pt x="907" y="1655"/>
                  <a:pt x="925" y="1655"/>
                  <a:pt x="932" y="1644"/>
                </a:cubicBezTo>
                <a:cubicBezTo>
                  <a:pt x="931" y="1632"/>
                  <a:pt x="928" y="1622"/>
                  <a:pt x="923" y="1613"/>
                </a:cubicBezTo>
                <a:close/>
                <a:moveTo>
                  <a:pt x="26" y="1670"/>
                </a:moveTo>
                <a:cubicBezTo>
                  <a:pt x="29" y="1669"/>
                  <a:pt x="29" y="1673"/>
                  <a:pt x="34" y="1672"/>
                </a:cubicBezTo>
                <a:cubicBezTo>
                  <a:pt x="37" y="1667"/>
                  <a:pt x="40" y="1661"/>
                  <a:pt x="42" y="1655"/>
                </a:cubicBezTo>
                <a:cubicBezTo>
                  <a:pt x="38" y="1652"/>
                  <a:pt x="36" y="1654"/>
                  <a:pt x="33" y="1650"/>
                </a:cubicBezTo>
                <a:cubicBezTo>
                  <a:pt x="30" y="1657"/>
                  <a:pt x="26" y="1661"/>
                  <a:pt x="26" y="1670"/>
                </a:cubicBezTo>
                <a:close/>
                <a:moveTo>
                  <a:pt x="913" y="1666"/>
                </a:moveTo>
                <a:cubicBezTo>
                  <a:pt x="913" y="1673"/>
                  <a:pt x="917" y="1680"/>
                  <a:pt x="922" y="1685"/>
                </a:cubicBezTo>
                <a:cubicBezTo>
                  <a:pt x="924" y="1678"/>
                  <a:pt x="929" y="1669"/>
                  <a:pt x="924" y="1663"/>
                </a:cubicBezTo>
                <a:cubicBezTo>
                  <a:pt x="921" y="1664"/>
                  <a:pt x="917" y="1665"/>
                  <a:pt x="913" y="166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36" tIns="45717" rIns="91436" bIns="45717" numCol="1" anchor="t" anchorCtr="0" compatLnSpc="1">
            <a:prstTxWarp prst="textNoShape">
              <a:avLst/>
            </a:prstTxWarp>
          </a:bodyPr>
          <a:lstStyle/>
          <a:p>
            <a:endParaRPr lang="zh-CN" altLang="en-US" sz="1765"/>
          </a:p>
        </p:txBody>
      </p:sp>
      <p:grpSp>
        <p:nvGrpSpPr>
          <p:cNvPr id="200" name="组合 199"/>
          <p:cNvGrpSpPr/>
          <p:nvPr/>
        </p:nvGrpSpPr>
        <p:grpSpPr>
          <a:xfrm>
            <a:off x="10312308" y="4643267"/>
            <a:ext cx="1403350" cy="733321"/>
            <a:chOff x="10112283" y="4643438"/>
            <a:chExt cx="1403350" cy="733425"/>
          </a:xfrm>
        </p:grpSpPr>
        <p:sp>
          <p:nvSpPr>
            <p:cNvPr id="102" name="Freeform 100"/>
            <p:cNvSpPr>
              <a:spLocks/>
            </p:cNvSpPr>
            <p:nvPr/>
          </p:nvSpPr>
          <p:spPr bwMode="auto">
            <a:xfrm>
              <a:off x="11060816" y="4737665"/>
              <a:ext cx="127000" cy="17463"/>
            </a:xfrm>
            <a:custGeom>
              <a:avLst/>
              <a:gdLst>
                <a:gd name="T0" fmla="*/ 161 w 163"/>
                <a:gd name="T1" fmla="*/ 9 h 24"/>
                <a:gd name="T2" fmla="*/ 157 w 163"/>
                <a:gd name="T3" fmla="*/ 24 h 24"/>
                <a:gd name="T4" fmla="*/ 0 w 163"/>
                <a:gd name="T5" fmla="*/ 23 h 24"/>
                <a:gd name="T6" fmla="*/ 63 w 163"/>
                <a:gd name="T7" fmla="*/ 5 h 24"/>
                <a:gd name="T8" fmla="*/ 91 w 163"/>
                <a:gd name="T9" fmla="*/ 0 h 24"/>
                <a:gd name="T10" fmla="*/ 132 w 163"/>
                <a:gd name="T11" fmla="*/ 8 h 24"/>
                <a:gd name="T12" fmla="*/ 161 w 163"/>
                <a:gd name="T13" fmla="*/ 9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3" h="24">
                  <a:moveTo>
                    <a:pt x="161" y="9"/>
                  </a:moveTo>
                  <a:cubicBezTo>
                    <a:pt x="163" y="17"/>
                    <a:pt x="159" y="20"/>
                    <a:pt x="157" y="24"/>
                  </a:cubicBezTo>
                  <a:cubicBezTo>
                    <a:pt x="107" y="11"/>
                    <a:pt x="56" y="16"/>
                    <a:pt x="0" y="23"/>
                  </a:cubicBezTo>
                  <a:cubicBezTo>
                    <a:pt x="6" y="0"/>
                    <a:pt x="39" y="7"/>
                    <a:pt x="63" y="5"/>
                  </a:cubicBezTo>
                  <a:cubicBezTo>
                    <a:pt x="73" y="4"/>
                    <a:pt x="82" y="0"/>
                    <a:pt x="91" y="0"/>
                  </a:cubicBezTo>
                  <a:cubicBezTo>
                    <a:pt x="106" y="0"/>
                    <a:pt x="119" y="7"/>
                    <a:pt x="132" y="8"/>
                  </a:cubicBezTo>
                  <a:cubicBezTo>
                    <a:pt x="143" y="8"/>
                    <a:pt x="154" y="1"/>
                    <a:pt x="161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9642" tIns="44821" rIns="89642" bIns="44821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103" name="Freeform 101"/>
            <p:cNvSpPr>
              <a:spLocks/>
            </p:cNvSpPr>
            <p:nvPr/>
          </p:nvSpPr>
          <p:spPr bwMode="auto">
            <a:xfrm>
              <a:off x="11065579" y="4769415"/>
              <a:ext cx="120650" cy="22225"/>
            </a:xfrm>
            <a:custGeom>
              <a:avLst/>
              <a:gdLst>
                <a:gd name="T0" fmla="*/ 151 w 155"/>
                <a:gd name="T1" fmla="*/ 9 h 29"/>
                <a:gd name="T2" fmla="*/ 154 w 155"/>
                <a:gd name="T3" fmla="*/ 24 h 29"/>
                <a:gd name="T4" fmla="*/ 111 w 155"/>
                <a:gd name="T5" fmla="*/ 14 h 29"/>
                <a:gd name="T6" fmla="*/ 4 w 155"/>
                <a:gd name="T7" fmla="*/ 26 h 29"/>
                <a:gd name="T8" fmla="*/ 1 w 155"/>
                <a:gd name="T9" fmla="*/ 17 h 29"/>
                <a:gd name="T10" fmla="*/ 98 w 155"/>
                <a:gd name="T11" fmla="*/ 3 h 29"/>
                <a:gd name="T12" fmla="*/ 151 w 155"/>
                <a:gd name="T13" fmla="*/ 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5" h="29">
                  <a:moveTo>
                    <a:pt x="151" y="9"/>
                  </a:moveTo>
                  <a:cubicBezTo>
                    <a:pt x="152" y="13"/>
                    <a:pt x="155" y="17"/>
                    <a:pt x="154" y="24"/>
                  </a:cubicBezTo>
                  <a:cubicBezTo>
                    <a:pt x="139" y="29"/>
                    <a:pt x="124" y="19"/>
                    <a:pt x="111" y="14"/>
                  </a:cubicBezTo>
                  <a:cubicBezTo>
                    <a:pt x="69" y="12"/>
                    <a:pt x="38" y="17"/>
                    <a:pt x="4" y="26"/>
                  </a:cubicBezTo>
                  <a:cubicBezTo>
                    <a:pt x="4" y="23"/>
                    <a:pt x="0" y="19"/>
                    <a:pt x="1" y="17"/>
                  </a:cubicBezTo>
                  <a:cubicBezTo>
                    <a:pt x="2" y="1"/>
                    <a:pt x="73" y="0"/>
                    <a:pt x="98" y="3"/>
                  </a:cubicBezTo>
                  <a:cubicBezTo>
                    <a:pt x="118" y="5"/>
                    <a:pt x="130" y="7"/>
                    <a:pt x="151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9642" tIns="44821" rIns="89642" bIns="44821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104" name="Freeform 102"/>
            <p:cNvSpPr>
              <a:spLocks/>
            </p:cNvSpPr>
            <p:nvPr/>
          </p:nvSpPr>
          <p:spPr bwMode="auto">
            <a:xfrm>
              <a:off x="11087804" y="4999603"/>
              <a:ext cx="93663" cy="19050"/>
            </a:xfrm>
            <a:custGeom>
              <a:avLst/>
              <a:gdLst>
                <a:gd name="T0" fmla="*/ 112 w 119"/>
                <a:gd name="T1" fmla="*/ 3 h 24"/>
                <a:gd name="T2" fmla="*/ 118 w 119"/>
                <a:gd name="T3" fmla="*/ 16 h 24"/>
                <a:gd name="T4" fmla="*/ 107 w 119"/>
                <a:gd name="T5" fmla="*/ 24 h 24"/>
                <a:gd name="T6" fmla="*/ 0 w 119"/>
                <a:gd name="T7" fmla="*/ 13 h 24"/>
                <a:gd name="T8" fmla="*/ 27 w 119"/>
                <a:gd name="T9" fmla="*/ 3 h 24"/>
                <a:gd name="T10" fmla="*/ 112 w 119"/>
                <a:gd name="T11" fmla="*/ 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9" h="24">
                  <a:moveTo>
                    <a:pt x="112" y="3"/>
                  </a:moveTo>
                  <a:cubicBezTo>
                    <a:pt x="114" y="7"/>
                    <a:pt x="119" y="9"/>
                    <a:pt x="118" y="16"/>
                  </a:cubicBezTo>
                  <a:cubicBezTo>
                    <a:pt x="115" y="20"/>
                    <a:pt x="111" y="21"/>
                    <a:pt x="107" y="24"/>
                  </a:cubicBezTo>
                  <a:cubicBezTo>
                    <a:pt x="81" y="10"/>
                    <a:pt x="25" y="22"/>
                    <a:pt x="0" y="13"/>
                  </a:cubicBezTo>
                  <a:cubicBezTo>
                    <a:pt x="2" y="0"/>
                    <a:pt x="21" y="4"/>
                    <a:pt x="27" y="3"/>
                  </a:cubicBezTo>
                  <a:cubicBezTo>
                    <a:pt x="47" y="0"/>
                    <a:pt x="88" y="10"/>
                    <a:pt x="112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9642" tIns="44821" rIns="89642" bIns="44821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105" name="Freeform 103"/>
            <p:cNvSpPr>
              <a:spLocks/>
            </p:cNvSpPr>
            <p:nvPr/>
          </p:nvSpPr>
          <p:spPr bwMode="auto">
            <a:xfrm>
              <a:off x="11087804" y="5020240"/>
              <a:ext cx="96838" cy="25400"/>
            </a:xfrm>
            <a:custGeom>
              <a:avLst/>
              <a:gdLst>
                <a:gd name="T0" fmla="*/ 115 w 123"/>
                <a:gd name="T1" fmla="*/ 13 h 33"/>
                <a:gd name="T2" fmla="*/ 117 w 123"/>
                <a:gd name="T3" fmla="*/ 33 h 33"/>
                <a:gd name="T4" fmla="*/ 44 w 123"/>
                <a:gd name="T5" fmla="*/ 21 h 33"/>
                <a:gd name="T6" fmla="*/ 0 w 123"/>
                <a:gd name="T7" fmla="*/ 15 h 33"/>
                <a:gd name="T8" fmla="*/ 115 w 123"/>
                <a:gd name="T9" fmla="*/ 1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" h="33">
                  <a:moveTo>
                    <a:pt x="115" y="13"/>
                  </a:moveTo>
                  <a:cubicBezTo>
                    <a:pt x="123" y="18"/>
                    <a:pt x="118" y="30"/>
                    <a:pt x="117" y="33"/>
                  </a:cubicBezTo>
                  <a:cubicBezTo>
                    <a:pt x="93" y="32"/>
                    <a:pt x="70" y="23"/>
                    <a:pt x="44" y="21"/>
                  </a:cubicBezTo>
                  <a:cubicBezTo>
                    <a:pt x="29" y="20"/>
                    <a:pt x="1" y="31"/>
                    <a:pt x="0" y="15"/>
                  </a:cubicBezTo>
                  <a:cubicBezTo>
                    <a:pt x="33" y="0"/>
                    <a:pt x="70" y="20"/>
                    <a:pt x="115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9642" tIns="44821" rIns="89642" bIns="44821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106" name="Freeform 104"/>
            <p:cNvSpPr>
              <a:spLocks/>
            </p:cNvSpPr>
            <p:nvPr/>
          </p:nvSpPr>
          <p:spPr bwMode="auto">
            <a:xfrm>
              <a:off x="11086216" y="5244078"/>
              <a:ext cx="100013" cy="25400"/>
            </a:xfrm>
            <a:custGeom>
              <a:avLst/>
              <a:gdLst>
                <a:gd name="T0" fmla="*/ 120 w 129"/>
                <a:gd name="T1" fmla="*/ 14 h 34"/>
                <a:gd name="T2" fmla="*/ 114 w 129"/>
                <a:gd name="T3" fmla="*/ 34 h 34"/>
                <a:gd name="T4" fmla="*/ 103 w 129"/>
                <a:gd name="T5" fmla="*/ 29 h 34"/>
                <a:gd name="T6" fmla="*/ 0 w 129"/>
                <a:gd name="T7" fmla="*/ 22 h 34"/>
                <a:gd name="T8" fmla="*/ 65 w 129"/>
                <a:gd name="T9" fmla="*/ 14 h 34"/>
                <a:gd name="T10" fmla="*/ 120 w 129"/>
                <a:gd name="T11" fmla="*/ 1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9" h="34">
                  <a:moveTo>
                    <a:pt x="120" y="14"/>
                  </a:moveTo>
                  <a:cubicBezTo>
                    <a:pt x="127" y="19"/>
                    <a:pt x="129" y="32"/>
                    <a:pt x="114" y="34"/>
                  </a:cubicBezTo>
                  <a:cubicBezTo>
                    <a:pt x="111" y="34"/>
                    <a:pt x="107" y="30"/>
                    <a:pt x="103" y="29"/>
                  </a:cubicBezTo>
                  <a:cubicBezTo>
                    <a:pt x="75" y="22"/>
                    <a:pt x="26" y="27"/>
                    <a:pt x="0" y="22"/>
                  </a:cubicBezTo>
                  <a:cubicBezTo>
                    <a:pt x="13" y="0"/>
                    <a:pt x="51" y="14"/>
                    <a:pt x="65" y="14"/>
                  </a:cubicBezTo>
                  <a:cubicBezTo>
                    <a:pt x="93" y="13"/>
                    <a:pt x="98" y="19"/>
                    <a:pt x="120" y="1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9642" tIns="44821" rIns="89642" bIns="44821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107" name="Freeform 105"/>
            <p:cNvSpPr>
              <a:spLocks/>
            </p:cNvSpPr>
            <p:nvPr/>
          </p:nvSpPr>
          <p:spPr bwMode="auto">
            <a:xfrm>
              <a:off x="11081454" y="5275828"/>
              <a:ext cx="106363" cy="30163"/>
            </a:xfrm>
            <a:custGeom>
              <a:avLst/>
              <a:gdLst>
                <a:gd name="T0" fmla="*/ 128 w 137"/>
                <a:gd name="T1" fmla="*/ 9 h 40"/>
                <a:gd name="T2" fmla="*/ 137 w 137"/>
                <a:gd name="T3" fmla="*/ 23 h 40"/>
                <a:gd name="T4" fmla="*/ 103 w 137"/>
                <a:gd name="T5" fmla="*/ 31 h 40"/>
                <a:gd name="T6" fmla="*/ 25 w 137"/>
                <a:gd name="T7" fmla="*/ 23 h 40"/>
                <a:gd name="T8" fmla="*/ 0 w 137"/>
                <a:gd name="T9" fmla="*/ 15 h 40"/>
                <a:gd name="T10" fmla="*/ 128 w 137"/>
                <a:gd name="T11" fmla="*/ 9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7" h="40">
                  <a:moveTo>
                    <a:pt x="128" y="9"/>
                  </a:moveTo>
                  <a:cubicBezTo>
                    <a:pt x="132" y="13"/>
                    <a:pt x="134" y="18"/>
                    <a:pt x="137" y="23"/>
                  </a:cubicBezTo>
                  <a:cubicBezTo>
                    <a:pt x="132" y="40"/>
                    <a:pt x="121" y="32"/>
                    <a:pt x="103" y="31"/>
                  </a:cubicBezTo>
                  <a:cubicBezTo>
                    <a:pt x="84" y="29"/>
                    <a:pt x="51" y="25"/>
                    <a:pt x="25" y="23"/>
                  </a:cubicBezTo>
                  <a:cubicBezTo>
                    <a:pt x="16" y="22"/>
                    <a:pt x="2" y="27"/>
                    <a:pt x="0" y="15"/>
                  </a:cubicBezTo>
                  <a:cubicBezTo>
                    <a:pt x="32" y="0"/>
                    <a:pt x="88" y="29"/>
                    <a:pt x="128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9642" tIns="44821" rIns="89642" bIns="44821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108" name="Freeform 106"/>
            <p:cNvSpPr>
              <a:spLocks noEditPoints="1"/>
            </p:cNvSpPr>
            <p:nvPr/>
          </p:nvSpPr>
          <p:spPr bwMode="auto">
            <a:xfrm>
              <a:off x="10112283" y="4643438"/>
              <a:ext cx="1403350" cy="733425"/>
            </a:xfrm>
            <a:custGeom>
              <a:avLst/>
              <a:gdLst>
                <a:gd name="T0" fmla="*/ 603 w 1801"/>
                <a:gd name="T1" fmla="*/ 98 h 942"/>
                <a:gd name="T2" fmla="*/ 1024 w 1801"/>
                <a:gd name="T3" fmla="*/ 159 h 942"/>
                <a:gd name="T4" fmla="*/ 1393 w 1801"/>
                <a:gd name="T5" fmla="*/ 98 h 942"/>
                <a:gd name="T6" fmla="*/ 1764 w 1801"/>
                <a:gd name="T7" fmla="*/ 758 h 942"/>
                <a:gd name="T8" fmla="*/ 1516 w 1801"/>
                <a:gd name="T9" fmla="*/ 879 h 942"/>
                <a:gd name="T10" fmla="*/ 1235 w 1801"/>
                <a:gd name="T11" fmla="*/ 935 h 942"/>
                <a:gd name="T12" fmla="*/ 912 w 1801"/>
                <a:gd name="T13" fmla="*/ 903 h 942"/>
                <a:gd name="T14" fmla="*/ 591 w 1801"/>
                <a:gd name="T15" fmla="*/ 883 h 942"/>
                <a:gd name="T16" fmla="*/ 229 w 1801"/>
                <a:gd name="T17" fmla="*/ 885 h 942"/>
                <a:gd name="T18" fmla="*/ 274 w 1801"/>
                <a:gd name="T19" fmla="*/ 244 h 942"/>
                <a:gd name="T20" fmla="*/ 1390 w 1801"/>
                <a:gd name="T21" fmla="*/ 692 h 942"/>
                <a:gd name="T22" fmla="*/ 1203 w 1801"/>
                <a:gd name="T23" fmla="*/ 54 h 942"/>
                <a:gd name="T24" fmla="*/ 1297 w 1801"/>
                <a:gd name="T25" fmla="*/ 929 h 942"/>
                <a:gd name="T26" fmla="*/ 1182 w 1801"/>
                <a:gd name="T27" fmla="*/ 883 h 942"/>
                <a:gd name="T28" fmla="*/ 1187 w 1801"/>
                <a:gd name="T29" fmla="*/ 59 h 942"/>
                <a:gd name="T30" fmla="*/ 705 w 1801"/>
                <a:gd name="T31" fmla="*/ 103 h 942"/>
                <a:gd name="T32" fmla="*/ 515 w 1801"/>
                <a:gd name="T33" fmla="*/ 256 h 942"/>
                <a:gd name="T34" fmla="*/ 589 w 1801"/>
                <a:gd name="T35" fmla="*/ 868 h 942"/>
                <a:gd name="T36" fmla="*/ 585 w 1801"/>
                <a:gd name="T37" fmla="*/ 127 h 942"/>
                <a:gd name="T38" fmla="*/ 1029 w 1801"/>
                <a:gd name="T39" fmla="*/ 297 h 942"/>
                <a:gd name="T40" fmla="*/ 809 w 1801"/>
                <a:gd name="T41" fmla="*/ 178 h 942"/>
                <a:gd name="T42" fmla="*/ 820 w 1801"/>
                <a:gd name="T43" fmla="*/ 744 h 942"/>
                <a:gd name="T44" fmla="*/ 603 w 1801"/>
                <a:gd name="T45" fmla="*/ 203 h 942"/>
                <a:gd name="T46" fmla="*/ 274 w 1801"/>
                <a:gd name="T47" fmla="*/ 260 h 942"/>
                <a:gd name="T48" fmla="*/ 83 w 1801"/>
                <a:gd name="T49" fmla="*/ 803 h 942"/>
                <a:gd name="T50" fmla="*/ 395 w 1801"/>
                <a:gd name="T51" fmla="*/ 233 h 942"/>
                <a:gd name="T52" fmla="*/ 1164 w 1801"/>
                <a:gd name="T53" fmla="*/ 268 h 942"/>
                <a:gd name="T54" fmla="*/ 1165 w 1801"/>
                <a:gd name="T55" fmla="*/ 891 h 942"/>
                <a:gd name="T56" fmla="*/ 363 w 1801"/>
                <a:gd name="T57" fmla="*/ 448 h 942"/>
                <a:gd name="T58" fmla="*/ 433 w 1801"/>
                <a:gd name="T59" fmla="*/ 301 h 942"/>
                <a:gd name="T60" fmla="*/ 380 w 1801"/>
                <a:gd name="T61" fmla="*/ 389 h 942"/>
                <a:gd name="T62" fmla="*/ 332 w 1801"/>
                <a:gd name="T63" fmla="*/ 489 h 942"/>
                <a:gd name="T64" fmla="*/ 241 w 1801"/>
                <a:gd name="T65" fmla="*/ 695 h 942"/>
                <a:gd name="T66" fmla="*/ 266 w 1801"/>
                <a:gd name="T67" fmla="*/ 688 h 942"/>
                <a:gd name="T68" fmla="*/ 601 w 1801"/>
                <a:gd name="T69" fmla="*/ 266 h 942"/>
                <a:gd name="T70" fmla="*/ 806 w 1801"/>
                <a:gd name="T71" fmla="*/ 576 h 942"/>
                <a:gd name="T72" fmla="*/ 1043 w 1801"/>
                <a:gd name="T73" fmla="*/ 868 h 942"/>
                <a:gd name="T74" fmla="*/ 1467 w 1801"/>
                <a:gd name="T75" fmla="*/ 397 h 942"/>
                <a:gd name="T76" fmla="*/ 1405 w 1801"/>
                <a:gd name="T77" fmla="*/ 329 h 942"/>
                <a:gd name="T78" fmla="*/ 403 w 1801"/>
                <a:gd name="T79" fmla="*/ 300 h 942"/>
                <a:gd name="T80" fmla="*/ 447 w 1801"/>
                <a:gd name="T81" fmla="*/ 319 h 942"/>
                <a:gd name="T82" fmla="*/ 567 w 1801"/>
                <a:gd name="T83" fmla="*/ 876 h 942"/>
                <a:gd name="T84" fmla="*/ 492 w 1801"/>
                <a:gd name="T85" fmla="*/ 333 h 942"/>
                <a:gd name="T86" fmla="*/ 1393 w 1801"/>
                <a:gd name="T87" fmla="*/ 538 h 942"/>
                <a:gd name="T88" fmla="*/ 1610 w 1801"/>
                <a:gd name="T89" fmla="*/ 888 h 942"/>
                <a:gd name="T90" fmla="*/ 1393 w 1801"/>
                <a:gd name="T91" fmla="*/ 380 h 942"/>
                <a:gd name="T92" fmla="*/ 1579 w 1801"/>
                <a:gd name="T93" fmla="*/ 410 h 942"/>
                <a:gd name="T94" fmla="*/ 1464 w 1801"/>
                <a:gd name="T95" fmla="*/ 503 h 942"/>
                <a:gd name="T96" fmla="*/ 336 w 1801"/>
                <a:gd name="T97" fmla="*/ 548 h 942"/>
                <a:gd name="T98" fmla="*/ 377 w 1801"/>
                <a:gd name="T99" fmla="*/ 645 h 942"/>
                <a:gd name="T100" fmla="*/ 1473 w 1801"/>
                <a:gd name="T101" fmla="*/ 523 h 942"/>
                <a:gd name="T102" fmla="*/ 274 w 1801"/>
                <a:gd name="T103" fmla="*/ 585 h 942"/>
                <a:gd name="T104" fmla="*/ 351 w 1801"/>
                <a:gd name="T105" fmla="*/ 620 h 942"/>
                <a:gd name="T106" fmla="*/ 1702 w 1801"/>
                <a:gd name="T107" fmla="*/ 657 h 942"/>
                <a:gd name="T108" fmla="*/ 198 w 1801"/>
                <a:gd name="T109" fmla="*/ 736 h 942"/>
                <a:gd name="T110" fmla="*/ 1746 w 1801"/>
                <a:gd name="T111" fmla="*/ 801 h 942"/>
                <a:gd name="T112" fmla="*/ 805 w 1801"/>
                <a:gd name="T113" fmla="*/ 818 h 942"/>
                <a:gd name="T114" fmla="*/ 179 w 1801"/>
                <a:gd name="T115" fmla="*/ 783 h 942"/>
                <a:gd name="T116" fmla="*/ 1784 w 1801"/>
                <a:gd name="T117" fmla="*/ 850 h 942"/>
                <a:gd name="T118" fmla="*/ 606 w 1801"/>
                <a:gd name="T119" fmla="*/ 873 h 9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801" h="942">
                  <a:moveTo>
                    <a:pt x="418" y="203"/>
                  </a:moveTo>
                  <a:cubicBezTo>
                    <a:pt x="424" y="202"/>
                    <a:pt x="431" y="207"/>
                    <a:pt x="439" y="209"/>
                  </a:cubicBezTo>
                  <a:cubicBezTo>
                    <a:pt x="446" y="193"/>
                    <a:pt x="437" y="167"/>
                    <a:pt x="448" y="154"/>
                  </a:cubicBezTo>
                  <a:cubicBezTo>
                    <a:pt x="483" y="148"/>
                    <a:pt x="521" y="145"/>
                    <a:pt x="559" y="125"/>
                  </a:cubicBezTo>
                  <a:cubicBezTo>
                    <a:pt x="570" y="120"/>
                    <a:pt x="582" y="114"/>
                    <a:pt x="586" y="109"/>
                  </a:cubicBezTo>
                  <a:cubicBezTo>
                    <a:pt x="592" y="108"/>
                    <a:pt x="591" y="104"/>
                    <a:pt x="595" y="109"/>
                  </a:cubicBezTo>
                  <a:cubicBezTo>
                    <a:pt x="598" y="105"/>
                    <a:pt x="601" y="103"/>
                    <a:pt x="603" y="98"/>
                  </a:cubicBezTo>
                  <a:cubicBezTo>
                    <a:pt x="632" y="93"/>
                    <a:pt x="665" y="90"/>
                    <a:pt x="691" y="89"/>
                  </a:cubicBezTo>
                  <a:cubicBezTo>
                    <a:pt x="715" y="89"/>
                    <a:pt x="740" y="91"/>
                    <a:pt x="762" y="98"/>
                  </a:cubicBezTo>
                  <a:cubicBezTo>
                    <a:pt x="775" y="102"/>
                    <a:pt x="791" y="104"/>
                    <a:pt x="803" y="119"/>
                  </a:cubicBezTo>
                  <a:cubicBezTo>
                    <a:pt x="807" y="131"/>
                    <a:pt x="808" y="136"/>
                    <a:pt x="808" y="144"/>
                  </a:cubicBezTo>
                  <a:cubicBezTo>
                    <a:pt x="816" y="144"/>
                    <a:pt x="827" y="139"/>
                    <a:pt x="841" y="138"/>
                  </a:cubicBezTo>
                  <a:cubicBezTo>
                    <a:pt x="864" y="136"/>
                    <a:pt x="896" y="145"/>
                    <a:pt x="926" y="148"/>
                  </a:cubicBezTo>
                  <a:cubicBezTo>
                    <a:pt x="956" y="151"/>
                    <a:pt x="1002" y="136"/>
                    <a:pt x="1024" y="159"/>
                  </a:cubicBezTo>
                  <a:cubicBezTo>
                    <a:pt x="1034" y="169"/>
                    <a:pt x="1041" y="195"/>
                    <a:pt x="1044" y="215"/>
                  </a:cubicBezTo>
                  <a:cubicBezTo>
                    <a:pt x="1046" y="227"/>
                    <a:pt x="1045" y="238"/>
                    <a:pt x="1043" y="248"/>
                  </a:cubicBezTo>
                  <a:cubicBezTo>
                    <a:pt x="1056" y="248"/>
                    <a:pt x="1067" y="236"/>
                    <a:pt x="1081" y="238"/>
                  </a:cubicBezTo>
                  <a:cubicBezTo>
                    <a:pt x="1091" y="180"/>
                    <a:pt x="1074" y="116"/>
                    <a:pt x="1088" y="77"/>
                  </a:cubicBezTo>
                  <a:cubicBezTo>
                    <a:pt x="1125" y="70"/>
                    <a:pt x="1164" y="53"/>
                    <a:pt x="1200" y="37"/>
                  </a:cubicBezTo>
                  <a:cubicBezTo>
                    <a:pt x="1246" y="0"/>
                    <a:pt x="1316" y="6"/>
                    <a:pt x="1369" y="19"/>
                  </a:cubicBezTo>
                  <a:cubicBezTo>
                    <a:pt x="1396" y="33"/>
                    <a:pt x="1390" y="63"/>
                    <a:pt x="1393" y="98"/>
                  </a:cubicBezTo>
                  <a:cubicBezTo>
                    <a:pt x="1398" y="164"/>
                    <a:pt x="1399" y="245"/>
                    <a:pt x="1394" y="307"/>
                  </a:cubicBezTo>
                  <a:cubicBezTo>
                    <a:pt x="1426" y="281"/>
                    <a:pt x="1479" y="261"/>
                    <a:pt x="1529" y="272"/>
                  </a:cubicBezTo>
                  <a:cubicBezTo>
                    <a:pt x="1541" y="292"/>
                    <a:pt x="1549" y="314"/>
                    <a:pt x="1560" y="335"/>
                  </a:cubicBezTo>
                  <a:cubicBezTo>
                    <a:pt x="1565" y="346"/>
                    <a:pt x="1568" y="357"/>
                    <a:pt x="1573" y="369"/>
                  </a:cubicBezTo>
                  <a:cubicBezTo>
                    <a:pt x="1592" y="419"/>
                    <a:pt x="1626" y="465"/>
                    <a:pt x="1649" y="518"/>
                  </a:cubicBezTo>
                  <a:cubicBezTo>
                    <a:pt x="1654" y="530"/>
                    <a:pt x="1663" y="542"/>
                    <a:pt x="1669" y="554"/>
                  </a:cubicBezTo>
                  <a:cubicBezTo>
                    <a:pt x="1700" y="621"/>
                    <a:pt x="1729" y="692"/>
                    <a:pt x="1764" y="758"/>
                  </a:cubicBezTo>
                  <a:cubicBezTo>
                    <a:pt x="1767" y="762"/>
                    <a:pt x="1769" y="767"/>
                    <a:pt x="1775" y="770"/>
                  </a:cubicBezTo>
                  <a:cubicBezTo>
                    <a:pt x="1776" y="774"/>
                    <a:pt x="1773" y="775"/>
                    <a:pt x="1773" y="779"/>
                  </a:cubicBezTo>
                  <a:cubicBezTo>
                    <a:pt x="1785" y="793"/>
                    <a:pt x="1789" y="814"/>
                    <a:pt x="1801" y="827"/>
                  </a:cubicBezTo>
                  <a:cubicBezTo>
                    <a:pt x="1800" y="866"/>
                    <a:pt x="1762" y="912"/>
                    <a:pt x="1723" y="918"/>
                  </a:cubicBezTo>
                  <a:cubicBezTo>
                    <a:pt x="1690" y="924"/>
                    <a:pt x="1662" y="922"/>
                    <a:pt x="1635" y="912"/>
                  </a:cubicBezTo>
                  <a:cubicBezTo>
                    <a:pt x="1623" y="908"/>
                    <a:pt x="1611" y="902"/>
                    <a:pt x="1596" y="905"/>
                  </a:cubicBezTo>
                  <a:cubicBezTo>
                    <a:pt x="1572" y="895"/>
                    <a:pt x="1543" y="889"/>
                    <a:pt x="1516" y="879"/>
                  </a:cubicBezTo>
                  <a:cubicBezTo>
                    <a:pt x="1503" y="874"/>
                    <a:pt x="1486" y="868"/>
                    <a:pt x="1481" y="862"/>
                  </a:cubicBezTo>
                  <a:cubicBezTo>
                    <a:pt x="1473" y="854"/>
                    <a:pt x="1469" y="831"/>
                    <a:pt x="1463" y="817"/>
                  </a:cubicBezTo>
                  <a:cubicBezTo>
                    <a:pt x="1457" y="804"/>
                    <a:pt x="1447" y="790"/>
                    <a:pt x="1441" y="774"/>
                  </a:cubicBezTo>
                  <a:cubicBezTo>
                    <a:pt x="1429" y="743"/>
                    <a:pt x="1418" y="721"/>
                    <a:pt x="1403" y="692"/>
                  </a:cubicBezTo>
                  <a:cubicBezTo>
                    <a:pt x="1401" y="739"/>
                    <a:pt x="1402" y="819"/>
                    <a:pt x="1403" y="882"/>
                  </a:cubicBezTo>
                  <a:cubicBezTo>
                    <a:pt x="1404" y="933"/>
                    <a:pt x="1345" y="939"/>
                    <a:pt x="1299" y="941"/>
                  </a:cubicBezTo>
                  <a:cubicBezTo>
                    <a:pt x="1277" y="942"/>
                    <a:pt x="1258" y="936"/>
                    <a:pt x="1235" y="935"/>
                  </a:cubicBezTo>
                  <a:cubicBezTo>
                    <a:pt x="1221" y="922"/>
                    <a:pt x="1193" y="899"/>
                    <a:pt x="1171" y="902"/>
                  </a:cubicBezTo>
                  <a:cubicBezTo>
                    <a:pt x="1161" y="903"/>
                    <a:pt x="1155" y="913"/>
                    <a:pt x="1144" y="915"/>
                  </a:cubicBezTo>
                  <a:cubicBezTo>
                    <a:pt x="1119" y="917"/>
                    <a:pt x="1095" y="920"/>
                    <a:pt x="1081" y="900"/>
                  </a:cubicBezTo>
                  <a:cubicBezTo>
                    <a:pt x="1067" y="900"/>
                    <a:pt x="1051" y="890"/>
                    <a:pt x="1041" y="882"/>
                  </a:cubicBezTo>
                  <a:cubicBezTo>
                    <a:pt x="1030" y="880"/>
                    <a:pt x="1023" y="893"/>
                    <a:pt x="1017" y="897"/>
                  </a:cubicBezTo>
                  <a:cubicBezTo>
                    <a:pt x="1000" y="906"/>
                    <a:pt x="977" y="904"/>
                    <a:pt x="956" y="905"/>
                  </a:cubicBezTo>
                  <a:cubicBezTo>
                    <a:pt x="942" y="905"/>
                    <a:pt x="927" y="904"/>
                    <a:pt x="912" y="903"/>
                  </a:cubicBezTo>
                  <a:cubicBezTo>
                    <a:pt x="891" y="901"/>
                    <a:pt x="872" y="892"/>
                    <a:pt x="850" y="899"/>
                  </a:cubicBezTo>
                  <a:cubicBezTo>
                    <a:pt x="834" y="893"/>
                    <a:pt x="822" y="892"/>
                    <a:pt x="809" y="885"/>
                  </a:cubicBezTo>
                  <a:cubicBezTo>
                    <a:pt x="796" y="905"/>
                    <a:pt x="740" y="906"/>
                    <a:pt x="726" y="902"/>
                  </a:cubicBezTo>
                  <a:cubicBezTo>
                    <a:pt x="721" y="901"/>
                    <a:pt x="730" y="906"/>
                    <a:pt x="724" y="906"/>
                  </a:cubicBezTo>
                  <a:cubicBezTo>
                    <a:pt x="704" y="899"/>
                    <a:pt x="641" y="896"/>
                    <a:pt x="606" y="886"/>
                  </a:cubicBezTo>
                  <a:cubicBezTo>
                    <a:pt x="600" y="888"/>
                    <a:pt x="602" y="901"/>
                    <a:pt x="597" y="899"/>
                  </a:cubicBezTo>
                  <a:cubicBezTo>
                    <a:pt x="590" y="898"/>
                    <a:pt x="591" y="890"/>
                    <a:pt x="591" y="883"/>
                  </a:cubicBezTo>
                  <a:cubicBezTo>
                    <a:pt x="588" y="891"/>
                    <a:pt x="577" y="897"/>
                    <a:pt x="574" y="900"/>
                  </a:cubicBezTo>
                  <a:cubicBezTo>
                    <a:pt x="541" y="895"/>
                    <a:pt x="496" y="909"/>
                    <a:pt x="456" y="894"/>
                  </a:cubicBezTo>
                  <a:cubicBezTo>
                    <a:pt x="428" y="866"/>
                    <a:pt x="399" y="840"/>
                    <a:pt x="360" y="823"/>
                  </a:cubicBezTo>
                  <a:cubicBezTo>
                    <a:pt x="367" y="754"/>
                    <a:pt x="366" y="687"/>
                    <a:pt x="370" y="612"/>
                  </a:cubicBezTo>
                  <a:cubicBezTo>
                    <a:pt x="344" y="672"/>
                    <a:pt x="320" y="731"/>
                    <a:pt x="294" y="786"/>
                  </a:cubicBezTo>
                  <a:cubicBezTo>
                    <a:pt x="280" y="816"/>
                    <a:pt x="271" y="848"/>
                    <a:pt x="256" y="876"/>
                  </a:cubicBezTo>
                  <a:cubicBezTo>
                    <a:pt x="247" y="885"/>
                    <a:pt x="237" y="877"/>
                    <a:pt x="229" y="885"/>
                  </a:cubicBezTo>
                  <a:cubicBezTo>
                    <a:pt x="201" y="876"/>
                    <a:pt x="167" y="870"/>
                    <a:pt x="151" y="845"/>
                  </a:cubicBezTo>
                  <a:cubicBezTo>
                    <a:pt x="102" y="822"/>
                    <a:pt x="52" y="805"/>
                    <a:pt x="3" y="788"/>
                  </a:cubicBezTo>
                  <a:cubicBezTo>
                    <a:pt x="0" y="782"/>
                    <a:pt x="5" y="770"/>
                    <a:pt x="4" y="771"/>
                  </a:cubicBezTo>
                  <a:cubicBezTo>
                    <a:pt x="40" y="694"/>
                    <a:pt x="81" y="620"/>
                    <a:pt x="119" y="545"/>
                  </a:cubicBezTo>
                  <a:cubicBezTo>
                    <a:pt x="120" y="512"/>
                    <a:pt x="140" y="493"/>
                    <a:pt x="151" y="465"/>
                  </a:cubicBezTo>
                  <a:cubicBezTo>
                    <a:pt x="172" y="417"/>
                    <a:pt x="196" y="378"/>
                    <a:pt x="219" y="329"/>
                  </a:cubicBezTo>
                  <a:cubicBezTo>
                    <a:pt x="229" y="308"/>
                    <a:pt x="254" y="256"/>
                    <a:pt x="274" y="244"/>
                  </a:cubicBezTo>
                  <a:cubicBezTo>
                    <a:pt x="287" y="235"/>
                    <a:pt x="312" y="231"/>
                    <a:pt x="330" y="228"/>
                  </a:cubicBezTo>
                  <a:cubicBezTo>
                    <a:pt x="341" y="227"/>
                    <a:pt x="348" y="223"/>
                    <a:pt x="357" y="221"/>
                  </a:cubicBezTo>
                  <a:cubicBezTo>
                    <a:pt x="379" y="215"/>
                    <a:pt x="403" y="218"/>
                    <a:pt x="418" y="203"/>
                  </a:cubicBezTo>
                  <a:close/>
                  <a:moveTo>
                    <a:pt x="1297" y="929"/>
                  </a:moveTo>
                  <a:cubicBezTo>
                    <a:pt x="1327" y="927"/>
                    <a:pt x="1379" y="920"/>
                    <a:pt x="1388" y="899"/>
                  </a:cubicBezTo>
                  <a:cubicBezTo>
                    <a:pt x="1392" y="889"/>
                    <a:pt x="1389" y="861"/>
                    <a:pt x="1390" y="845"/>
                  </a:cubicBezTo>
                  <a:cubicBezTo>
                    <a:pt x="1392" y="802"/>
                    <a:pt x="1391" y="739"/>
                    <a:pt x="1390" y="692"/>
                  </a:cubicBezTo>
                  <a:cubicBezTo>
                    <a:pt x="1389" y="667"/>
                    <a:pt x="1384" y="635"/>
                    <a:pt x="1384" y="601"/>
                  </a:cubicBezTo>
                  <a:cubicBezTo>
                    <a:pt x="1383" y="539"/>
                    <a:pt x="1378" y="485"/>
                    <a:pt x="1381" y="418"/>
                  </a:cubicBezTo>
                  <a:cubicBezTo>
                    <a:pt x="1385" y="279"/>
                    <a:pt x="1390" y="165"/>
                    <a:pt x="1379" y="53"/>
                  </a:cubicBezTo>
                  <a:cubicBezTo>
                    <a:pt x="1371" y="52"/>
                    <a:pt x="1375" y="43"/>
                    <a:pt x="1373" y="41"/>
                  </a:cubicBezTo>
                  <a:cubicBezTo>
                    <a:pt x="1353" y="27"/>
                    <a:pt x="1334" y="28"/>
                    <a:pt x="1309" y="24"/>
                  </a:cubicBezTo>
                  <a:cubicBezTo>
                    <a:pt x="1295" y="21"/>
                    <a:pt x="1278" y="19"/>
                    <a:pt x="1269" y="21"/>
                  </a:cubicBezTo>
                  <a:cubicBezTo>
                    <a:pt x="1246" y="24"/>
                    <a:pt x="1212" y="33"/>
                    <a:pt x="1203" y="54"/>
                  </a:cubicBezTo>
                  <a:cubicBezTo>
                    <a:pt x="1195" y="76"/>
                    <a:pt x="1203" y="142"/>
                    <a:pt x="1205" y="165"/>
                  </a:cubicBezTo>
                  <a:cubicBezTo>
                    <a:pt x="1207" y="200"/>
                    <a:pt x="1207" y="233"/>
                    <a:pt x="1211" y="271"/>
                  </a:cubicBezTo>
                  <a:cubicBezTo>
                    <a:pt x="1215" y="316"/>
                    <a:pt x="1224" y="363"/>
                    <a:pt x="1225" y="415"/>
                  </a:cubicBezTo>
                  <a:cubicBezTo>
                    <a:pt x="1225" y="495"/>
                    <a:pt x="1231" y="588"/>
                    <a:pt x="1225" y="670"/>
                  </a:cubicBezTo>
                  <a:cubicBezTo>
                    <a:pt x="1223" y="685"/>
                    <a:pt x="1226" y="700"/>
                    <a:pt x="1226" y="717"/>
                  </a:cubicBezTo>
                  <a:cubicBezTo>
                    <a:pt x="1226" y="782"/>
                    <a:pt x="1220" y="846"/>
                    <a:pt x="1217" y="906"/>
                  </a:cubicBezTo>
                  <a:cubicBezTo>
                    <a:pt x="1236" y="921"/>
                    <a:pt x="1265" y="931"/>
                    <a:pt x="1297" y="929"/>
                  </a:cubicBezTo>
                  <a:close/>
                  <a:moveTo>
                    <a:pt x="1096" y="98"/>
                  </a:moveTo>
                  <a:cubicBezTo>
                    <a:pt x="1095" y="145"/>
                    <a:pt x="1097" y="205"/>
                    <a:pt x="1096" y="236"/>
                  </a:cubicBezTo>
                  <a:cubicBezTo>
                    <a:pt x="1118" y="243"/>
                    <a:pt x="1147" y="246"/>
                    <a:pt x="1171" y="250"/>
                  </a:cubicBezTo>
                  <a:cubicBezTo>
                    <a:pt x="1172" y="255"/>
                    <a:pt x="1176" y="257"/>
                    <a:pt x="1178" y="260"/>
                  </a:cubicBezTo>
                  <a:cubicBezTo>
                    <a:pt x="1184" y="288"/>
                    <a:pt x="1181" y="323"/>
                    <a:pt x="1181" y="356"/>
                  </a:cubicBezTo>
                  <a:cubicBezTo>
                    <a:pt x="1180" y="446"/>
                    <a:pt x="1189" y="547"/>
                    <a:pt x="1185" y="644"/>
                  </a:cubicBezTo>
                  <a:cubicBezTo>
                    <a:pt x="1182" y="719"/>
                    <a:pt x="1184" y="792"/>
                    <a:pt x="1182" y="883"/>
                  </a:cubicBezTo>
                  <a:cubicBezTo>
                    <a:pt x="1190" y="886"/>
                    <a:pt x="1190" y="895"/>
                    <a:pt x="1203" y="895"/>
                  </a:cubicBezTo>
                  <a:cubicBezTo>
                    <a:pt x="1218" y="796"/>
                    <a:pt x="1211" y="701"/>
                    <a:pt x="1211" y="580"/>
                  </a:cubicBezTo>
                  <a:cubicBezTo>
                    <a:pt x="1211" y="565"/>
                    <a:pt x="1215" y="550"/>
                    <a:pt x="1215" y="535"/>
                  </a:cubicBezTo>
                  <a:cubicBezTo>
                    <a:pt x="1217" y="492"/>
                    <a:pt x="1215" y="448"/>
                    <a:pt x="1214" y="406"/>
                  </a:cubicBezTo>
                  <a:cubicBezTo>
                    <a:pt x="1212" y="354"/>
                    <a:pt x="1202" y="303"/>
                    <a:pt x="1199" y="251"/>
                  </a:cubicBezTo>
                  <a:cubicBezTo>
                    <a:pt x="1195" y="201"/>
                    <a:pt x="1193" y="149"/>
                    <a:pt x="1191" y="98"/>
                  </a:cubicBezTo>
                  <a:cubicBezTo>
                    <a:pt x="1191" y="85"/>
                    <a:pt x="1195" y="71"/>
                    <a:pt x="1187" y="59"/>
                  </a:cubicBezTo>
                  <a:cubicBezTo>
                    <a:pt x="1155" y="71"/>
                    <a:pt x="1126" y="81"/>
                    <a:pt x="1096" y="98"/>
                  </a:cubicBezTo>
                  <a:close/>
                  <a:moveTo>
                    <a:pt x="647" y="200"/>
                  </a:moveTo>
                  <a:cubicBezTo>
                    <a:pt x="675" y="206"/>
                    <a:pt x="698" y="209"/>
                    <a:pt x="723" y="209"/>
                  </a:cubicBezTo>
                  <a:cubicBezTo>
                    <a:pt x="739" y="209"/>
                    <a:pt x="763" y="202"/>
                    <a:pt x="770" y="204"/>
                  </a:cubicBezTo>
                  <a:cubicBezTo>
                    <a:pt x="775" y="202"/>
                    <a:pt x="788" y="196"/>
                    <a:pt x="791" y="192"/>
                  </a:cubicBezTo>
                  <a:cubicBezTo>
                    <a:pt x="791" y="169"/>
                    <a:pt x="791" y="143"/>
                    <a:pt x="785" y="121"/>
                  </a:cubicBezTo>
                  <a:cubicBezTo>
                    <a:pt x="762" y="115"/>
                    <a:pt x="736" y="104"/>
                    <a:pt x="705" y="103"/>
                  </a:cubicBezTo>
                  <a:cubicBezTo>
                    <a:pt x="676" y="102"/>
                    <a:pt x="616" y="105"/>
                    <a:pt x="605" y="119"/>
                  </a:cubicBezTo>
                  <a:cubicBezTo>
                    <a:pt x="597" y="128"/>
                    <a:pt x="601" y="146"/>
                    <a:pt x="601" y="162"/>
                  </a:cubicBezTo>
                  <a:cubicBezTo>
                    <a:pt x="602" y="176"/>
                    <a:pt x="597" y="186"/>
                    <a:pt x="603" y="197"/>
                  </a:cubicBezTo>
                  <a:cubicBezTo>
                    <a:pt x="612" y="185"/>
                    <a:pt x="635" y="197"/>
                    <a:pt x="647" y="200"/>
                  </a:cubicBezTo>
                  <a:close/>
                  <a:moveTo>
                    <a:pt x="454" y="175"/>
                  </a:moveTo>
                  <a:cubicBezTo>
                    <a:pt x="453" y="188"/>
                    <a:pt x="450" y="203"/>
                    <a:pt x="451" y="216"/>
                  </a:cubicBezTo>
                  <a:cubicBezTo>
                    <a:pt x="476" y="221"/>
                    <a:pt x="497" y="240"/>
                    <a:pt x="515" y="256"/>
                  </a:cubicBezTo>
                  <a:cubicBezTo>
                    <a:pt x="520" y="273"/>
                    <a:pt x="505" y="297"/>
                    <a:pt x="500" y="318"/>
                  </a:cubicBezTo>
                  <a:cubicBezTo>
                    <a:pt x="531" y="312"/>
                    <a:pt x="552" y="321"/>
                    <a:pt x="574" y="330"/>
                  </a:cubicBezTo>
                  <a:cubicBezTo>
                    <a:pt x="575" y="345"/>
                    <a:pt x="573" y="362"/>
                    <a:pt x="579" y="374"/>
                  </a:cubicBezTo>
                  <a:cubicBezTo>
                    <a:pt x="584" y="457"/>
                    <a:pt x="592" y="550"/>
                    <a:pt x="586" y="636"/>
                  </a:cubicBezTo>
                  <a:cubicBezTo>
                    <a:pt x="586" y="650"/>
                    <a:pt x="583" y="663"/>
                    <a:pt x="582" y="676"/>
                  </a:cubicBezTo>
                  <a:cubicBezTo>
                    <a:pt x="579" y="724"/>
                    <a:pt x="585" y="778"/>
                    <a:pt x="583" y="824"/>
                  </a:cubicBezTo>
                  <a:cubicBezTo>
                    <a:pt x="583" y="839"/>
                    <a:pt x="574" y="858"/>
                    <a:pt x="589" y="868"/>
                  </a:cubicBezTo>
                  <a:cubicBezTo>
                    <a:pt x="585" y="854"/>
                    <a:pt x="595" y="822"/>
                    <a:pt x="586" y="809"/>
                  </a:cubicBezTo>
                  <a:cubicBezTo>
                    <a:pt x="586" y="805"/>
                    <a:pt x="593" y="807"/>
                    <a:pt x="591" y="801"/>
                  </a:cubicBezTo>
                  <a:cubicBezTo>
                    <a:pt x="592" y="728"/>
                    <a:pt x="589" y="643"/>
                    <a:pt x="592" y="568"/>
                  </a:cubicBezTo>
                  <a:cubicBezTo>
                    <a:pt x="595" y="507"/>
                    <a:pt x="592" y="448"/>
                    <a:pt x="591" y="392"/>
                  </a:cubicBezTo>
                  <a:cubicBezTo>
                    <a:pt x="590" y="346"/>
                    <a:pt x="590" y="296"/>
                    <a:pt x="591" y="250"/>
                  </a:cubicBezTo>
                  <a:cubicBezTo>
                    <a:pt x="591" y="207"/>
                    <a:pt x="590" y="169"/>
                    <a:pt x="586" y="125"/>
                  </a:cubicBezTo>
                  <a:cubicBezTo>
                    <a:pt x="586" y="126"/>
                    <a:pt x="586" y="127"/>
                    <a:pt x="585" y="127"/>
                  </a:cubicBezTo>
                  <a:cubicBezTo>
                    <a:pt x="554" y="147"/>
                    <a:pt x="490" y="160"/>
                    <a:pt x="454" y="175"/>
                  </a:cubicBezTo>
                  <a:close/>
                  <a:moveTo>
                    <a:pt x="944" y="892"/>
                  </a:moveTo>
                  <a:cubicBezTo>
                    <a:pt x="981" y="896"/>
                    <a:pt x="1011" y="889"/>
                    <a:pt x="1023" y="868"/>
                  </a:cubicBezTo>
                  <a:cubicBezTo>
                    <a:pt x="1029" y="822"/>
                    <a:pt x="1024" y="774"/>
                    <a:pt x="1023" y="727"/>
                  </a:cubicBezTo>
                  <a:cubicBezTo>
                    <a:pt x="1020" y="629"/>
                    <a:pt x="1024" y="539"/>
                    <a:pt x="1029" y="457"/>
                  </a:cubicBezTo>
                  <a:cubicBezTo>
                    <a:pt x="1032" y="414"/>
                    <a:pt x="1026" y="369"/>
                    <a:pt x="1026" y="321"/>
                  </a:cubicBezTo>
                  <a:cubicBezTo>
                    <a:pt x="1026" y="313"/>
                    <a:pt x="1029" y="305"/>
                    <a:pt x="1029" y="297"/>
                  </a:cubicBezTo>
                  <a:cubicBezTo>
                    <a:pt x="1029" y="289"/>
                    <a:pt x="1026" y="281"/>
                    <a:pt x="1026" y="272"/>
                  </a:cubicBezTo>
                  <a:cubicBezTo>
                    <a:pt x="1027" y="250"/>
                    <a:pt x="1036" y="205"/>
                    <a:pt x="1021" y="181"/>
                  </a:cubicBezTo>
                  <a:cubicBezTo>
                    <a:pt x="1015" y="171"/>
                    <a:pt x="993" y="162"/>
                    <a:pt x="976" y="160"/>
                  </a:cubicBezTo>
                  <a:cubicBezTo>
                    <a:pt x="950" y="158"/>
                    <a:pt x="929" y="160"/>
                    <a:pt x="903" y="157"/>
                  </a:cubicBezTo>
                  <a:cubicBezTo>
                    <a:pt x="873" y="154"/>
                    <a:pt x="851" y="148"/>
                    <a:pt x="835" y="151"/>
                  </a:cubicBezTo>
                  <a:cubicBezTo>
                    <a:pt x="829" y="152"/>
                    <a:pt x="812" y="158"/>
                    <a:pt x="809" y="165"/>
                  </a:cubicBezTo>
                  <a:cubicBezTo>
                    <a:pt x="807" y="169"/>
                    <a:pt x="809" y="172"/>
                    <a:pt x="809" y="178"/>
                  </a:cubicBezTo>
                  <a:cubicBezTo>
                    <a:pt x="809" y="191"/>
                    <a:pt x="811" y="210"/>
                    <a:pt x="811" y="224"/>
                  </a:cubicBezTo>
                  <a:cubicBezTo>
                    <a:pt x="811" y="230"/>
                    <a:pt x="806" y="236"/>
                    <a:pt x="806" y="242"/>
                  </a:cubicBezTo>
                  <a:cubicBezTo>
                    <a:pt x="806" y="260"/>
                    <a:pt x="808" y="282"/>
                    <a:pt x="808" y="300"/>
                  </a:cubicBezTo>
                  <a:cubicBezTo>
                    <a:pt x="808" y="348"/>
                    <a:pt x="817" y="404"/>
                    <a:pt x="817" y="459"/>
                  </a:cubicBezTo>
                  <a:cubicBezTo>
                    <a:pt x="817" y="486"/>
                    <a:pt x="814" y="513"/>
                    <a:pt x="815" y="539"/>
                  </a:cubicBezTo>
                  <a:cubicBezTo>
                    <a:pt x="816" y="567"/>
                    <a:pt x="822" y="594"/>
                    <a:pt x="821" y="620"/>
                  </a:cubicBezTo>
                  <a:cubicBezTo>
                    <a:pt x="821" y="659"/>
                    <a:pt x="820" y="702"/>
                    <a:pt x="820" y="744"/>
                  </a:cubicBezTo>
                  <a:cubicBezTo>
                    <a:pt x="819" y="790"/>
                    <a:pt x="810" y="836"/>
                    <a:pt x="824" y="874"/>
                  </a:cubicBezTo>
                  <a:cubicBezTo>
                    <a:pt x="856" y="879"/>
                    <a:pt x="902" y="889"/>
                    <a:pt x="944" y="892"/>
                  </a:cubicBezTo>
                  <a:close/>
                  <a:moveTo>
                    <a:pt x="603" y="247"/>
                  </a:moveTo>
                  <a:cubicBezTo>
                    <a:pt x="624" y="248"/>
                    <a:pt x="645" y="262"/>
                    <a:pt x="670" y="266"/>
                  </a:cubicBezTo>
                  <a:cubicBezTo>
                    <a:pt x="701" y="272"/>
                    <a:pt x="772" y="276"/>
                    <a:pt x="794" y="259"/>
                  </a:cubicBezTo>
                  <a:cubicBezTo>
                    <a:pt x="792" y="237"/>
                    <a:pt x="792" y="229"/>
                    <a:pt x="796" y="210"/>
                  </a:cubicBezTo>
                  <a:cubicBezTo>
                    <a:pt x="736" y="228"/>
                    <a:pt x="664" y="220"/>
                    <a:pt x="603" y="203"/>
                  </a:cubicBezTo>
                  <a:cubicBezTo>
                    <a:pt x="599" y="218"/>
                    <a:pt x="602" y="230"/>
                    <a:pt x="603" y="247"/>
                  </a:cubicBezTo>
                  <a:close/>
                  <a:moveTo>
                    <a:pt x="498" y="256"/>
                  </a:moveTo>
                  <a:cubicBezTo>
                    <a:pt x="473" y="247"/>
                    <a:pt x="454" y="226"/>
                    <a:pt x="421" y="222"/>
                  </a:cubicBezTo>
                  <a:cubicBezTo>
                    <a:pt x="415" y="230"/>
                    <a:pt x="409" y="236"/>
                    <a:pt x="406" y="247"/>
                  </a:cubicBezTo>
                  <a:cubicBezTo>
                    <a:pt x="445" y="247"/>
                    <a:pt x="467" y="271"/>
                    <a:pt x="498" y="289"/>
                  </a:cubicBezTo>
                  <a:cubicBezTo>
                    <a:pt x="501" y="275"/>
                    <a:pt x="506" y="267"/>
                    <a:pt x="498" y="256"/>
                  </a:cubicBezTo>
                  <a:close/>
                  <a:moveTo>
                    <a:pt x="274" y="260"/>
                  </a:moveTo>
                  <a:cubicBezTo>
                    <a:pt x="227" y="335"/>
                    <a:pt x="190" y="418"/>
                    <a:pt x="151" y="498"/>
                  </a:cubicBezTo>
                  <a:cubicBezTo>
                    <a:pt x="149" y="504"/>
                    <a:pt x="143" y="508"/>
                    <a:pt x="141" y="513"/>
                  </a:cubicBezTo>
                  <a:cubicBezTo>
                    <a:pt x="135" y="525"/>
                    <a:pt x="135" y="539"/>
                    <a:pt x="130" y="551"/>
                  </a:cubicBezTo>
                  <a:cubicBezTo>
                    <a:pt x="113" y="595"/>
                    <a:pt x="80" y="636"/>
                    <a:pt x="66" y="680"/>
                  </a:cubicBezTo>
                  <a:cubicBezTo>
                    <a:pt x="45" y="708"/>
                    <a:pt x="34" y="738"/>
                    <a:pt x="21" y="773"/>
                  </a:cubicBezTo>
                  <a:cubicBezTo>
                    <a:pt x="34" y="785"/>
                    <a:pt x="58" y="791"/>
                    <a:pt x="72" y="798"/>
                  </a:cubicBezTo>
                  <a:cubicBezTo>
                    <a:pt x="76" y="800"/>
                    <a:pt x="79" y="802"/>
                    <a:pt x="83" y="803"/>
                  </a:cubicBezTo>
                  <a:cubicBezTo>
                    <a:pt x="106" y="812"/>
                    <a:pt x="127" y="821"/>
                    <a:pt x="147" y="821"/>
                  </a:cubicBezTo>
                  <a:cubicBezTo>
                    <a:pt x="151" y="814"/>
                    <a:pt x="151" y="808"/>
                    <a:pt x="148" y="800"/>
                  </a:cubicBezTo>
                  <a:cubicBezTo>
                    <a:pt x="151" y="794"/>
                    <a:pt x="157" y="800"/>
                    <a:pt x="159" y="794"/>
                  </a:cubicBezTo>
                  <a:cubicBezTo>
                    <a:pt x="197" y="708"/>
                    <a:pt x="239" y="627"/>
                    <a:pt x="270" y="533"/>
                  </a:cubicBezTo>
                  <a:cubicBezTo>
                    <a:pt x="308" y="445"/>
                    <a:pt x="344" y="341"/>
                    <a:pt x="389" y="260"/>
                  </a:cubicBezTo>
                  <a:cubicBezTo>
                    <a:pt x="385" y="259"/>
                    <a:pt x="381" y="256"/>
                    <a:pt x="382" y="250"/>
                  </a:cubicBezTo>
                  <a:cubicBezTo>
                    <a:pt x="390" y="248"/>
                    <a:pt x="397" y="245"/>
                    <a:pt x="395" y="233"/>
                  </a:cubicBezTo>
                  <a:cubicBezTo>
                    <a:pt x="365" y="230"/>
                    <a:pt x="310" y="242"/>
                    <a:pt x="274" y="260"/>
                  </a:cubicBezTo>
                  <a:close/>
                  <a:moveTo>
                    <a:pt x="1170" y="797"/>
                  </a:moveTo>
                  <a:cubicBezTo>
                    <a:pt x="1172" y="717"/>
                    <a:pt x="1176" y="626"/>
                    <a:pt x="1174" y="550"/>
                  </a:cubicBezTo>
                  <a:cubicBezTo>
                    <a:pt x="1174" y="527"/>
                    <a:pt x="1170" y="502"/>
                    <a:pt x="1168" y="486"/>
                  </a:cubicBezTo>
                  <a:cubicBezTo>
                    <a:pt x="1168" y="477"/>
                    <a:pt x="1170" y="473"/>
                    <a:pt x="1170" y="462"/>
                  </a:cubicBezTo>
                  <a:cubicBezTo>
                    <a:pt x="1170" y="432"/>
                    <a:pt x="1170" y="401"/>
                    <a:pt x="1170" y="365"/>
                  </a:cubicBezTo>
                  <a:cubicBezTo>
                    <a:pt x="1170" y="339"/>
                    <a:pt x="1175" y="280"/>
                    <a:pt x="1164" y="268"/>
                  </a:cubicBezTo>
                  <a:cubicBezTo>
                    <a:pt x="1159" y="262"/>
                    <a:pt x="1112" y="251"/>
                    <a:pt x="1097" y="251"/>
                  </a:cubicBezTo>
                  <a:cubicBezTo>
                    <a:pt x="1094" y="251"/>
                    <a:pt x="1085" y="254"/>
                    <a:pt x="1082" y="257"/>
                  </a:cubicBezTo>
                  <a:cubicBezTo>
                    <a:pt x="1084" y="279"/>
                    <a:pt x="1079" y="304"/>
                    <a:pt x="1079" y="329"/>
                  </a:cubicBezTo>
                  <a:cubicBezTo>
                    <a:pt x="1079" y="354"/>
                    <a:pt x="1079" y="380"/>
                    <a:pt x="1079" y="406"/>
                  </a:cubicBezTo>
                  <a:cubicBezTo>
                    <a:pt x="1079" y="458"/>
                    <a:pt x="1083" y="507"/>
                    <a:pt x="1085" y="559"/>
                  </a:cubicBezTo>
                  <a:cubicBezTo>
                    <a:pt x="1090" y="673"/>
                    <a:pt x="1083" y="783"/>
                    <a:pt x="1081" y="889"/>
                  </a:cubicBezTo>
                  <a:cubicBezTo>
                    <a:pt x="1098" y="911"/>
                    <a:pt x="1141" y="900"/>
                    <a:pt x="1165" y="891"/>
                  </a:cubicBezTo>
                  <a:cubicBezTo>
                    <a:pt x="1173" y="862"/>
                    <a:pt x="1169" y="832"/>
                    <a:pt x="1170" y="797"/>
                  </a:cubicBezTo>
                  <a:close/>
                  <a:moveTo>
                    <a:pt x="359" y="606"/>
                  </a:moveTo>
                  <a:cubicBezTo>
                    <a:pt x="361" y="598"/>
                    <a:pt x="366" y="593"/>
                    <a:pt x="368" y="585"/>
                  </a:cubicBezTo>
                  <a:cubicBezTo>
                    <a:pt x="364" y="586"/>
                    <a:pt x="360" y="586"/>
                    <a:pt x="356" y="585"/>
                  </a:cubicBezTo>
                  <a:cubicBezTo>
                    <a:pt x="353" y="561"/>
                    <a:pt x="326" y="567"/>
                    <a:pt x="316" y="553"/>
                  </a:cubicBezTo>
                  <a:cubicBezTo>
                    <a:pt x="320" y="550"/>
                    <a:pt x="319" y="543"/>
                    <a:pt x="326" y="542"/>
                  </a:cubicBezTo>
                  <a:cubicBezTo>
                    <a:pt x="334" y="507"/>
                    <a:pt x="361" y="490"/>
                    <a:pt x="363" y="448"/>
                  </a:cubicBezTo>
                  <a:cubicBezTo>
                    <a:pt x="380" y="432"/>
                    <a:pt x="402" y="457"/>
                    <a:pt x="420" y="463"/>
                  </a:cubicBezTo>
                  <a:cubicBezTo>
                    <a:pt x="422" y="456"/>
                    <a:pt x="426" y="452"/>
                    <a:pt x="429" y="445"/>
                  </a:cubicBezTo>
                  <a:cubicBezTo>
                    <a:pt x="411" y="432"/>
                    <a:pt x="394" y="433"/>
                    <a:pt x="380" y="423"/>
                  </a:cubicBezTo>
                  <a:cubicBezTo>
                    <a:pt x="377" y="397"/>
                    <a:pt x="400" y="399"/>
                    <a:pt x="403" y="372"/>
                  </a:cubicBezTo>
                  <a:cubicBezTo>
                    <a:pt x="413" y="360"/>
                    <a:pt x="419" y="345"/>
                    <a:pt x="423" y="330"/>
                  </a:cubicBezTo>
                  <a:cubicBezTo>
                    <a:pt x="426" y="319"/>
                    <a:pt x="428" y="299"/>
                    <a:pt x="432" y="307"/>
                  </a:cubicBezTo>
                  <a:cubicBezTo>
                    <a:pt x="435" y="305"/>
                    <a:pt x="430" y="302"/>
                    <a:pt x="433" y="301"/>
                  </a:cubicBezTo>
                  <a:cubicBezTo>
                    <a:pt x="453" y="295"/>
                    <a:pt x="468" y="310"/>
                    <a:pt x="486" y="318"/>
                  </a:cubicBezTo>
                  <a:cubicBezTo>
                    <a:pt x="487" y="313"/>
                    <a:pt x="491" y="311"/>
                    <a:pt x="491" y="306"/>
                  </a:cubicBezTo>
                  <a:cubicBezTo>
                    <a:pt x="472" y="279"/>
                    <a:pt x="436" y="263"/>
                    <a:pt x="403" y="259"/>
                  </a:cubicBezTo>
                  <a:cubicBezTo>
                    <a:pt x="403" y="266"/>
                    <a:pt x="393" y="272"/>
                    <a:pt x="397" y="279"/>
                  </a:cubicBezTo>
                  <a:cubicBezTo>
                    <a:pt x="406" y="282"/>
                    <a:pt x="432" y="297"/>
                    <a:pt x="411" y="312"/>
                  </a:cubicBezTo>
                  <a:cubicBezTo>
                    <a:pt x="412" y="321"/>
                    <a:pt x="406" y="323"/>
                    <a:pt x="407" y="332"/>
                  </a:cubicBezTo>
                  <a:cubicBezTo>
                    <a:pt x="396" y="349"/>
                    <a:pt x="388" y="374"/>
                    <a:pt x="380" y="389"/>
                  </a:cubicBezTo>
                  <a:cubicBezTo>
                    <a:pt x="375" y="398"/>
                    <a:pt x="375" y="414"/>
                    <a:pt x="363" y="418"/>
                  </a:cubicBezTo>
                  <a:cubicBezTo>
                    <a:pt x="357" y="416"/>
                    <a:pt x="354" y="411"/>
                    <a:pt x="350" y="406"/>
                  </a:cubicBezTo>
                  <a:cubicBezTo>
                    <a:pt x="345" y="408"/>
                    <a:pt x="340" y="410"/>
                    <a:pt x="332" y="409"/>
                  </a:cubicBezTo>
                  <a:cubicBezTo>
                    <a:pt x="329" y="416"/>
                    <a:pt x="326" y="421"/>
                    <a:pt x="326" y="430"/>
                  </a:cubicBezTo>
                  <a:cubicBezTo>
                    <a:pt x="336" y="433"/>
                    <a:pt x="350" y="440"/>
                    <a:pt x="348" y="453"/>
                  </a:cubicBezTo>
                  <a:cubicBezTo>
                    <a:pt x="348" y="458"/>
                    <a:pt x="338" y="463"/>
                    <a:pt x="335" y="471"/>
                  </a:cubicBezTo>
                  <a:cubicBezTo>
                    <a:pt x="332" y="477"/>
                    <a:pt x="333" y="484"/>
                    <a:pt x="332" y="489"/>
                  </a:cubicBezTo>
                  <a:cubicBezTo>
                    <a:pt x="325" y="510"/>
                    <a:pt x="313" y="536"/>
                    <a:pt x="306" y="550"/>
                  </a:cubicBezTo>
                  <a:cubicBezTo>
                    <a:pt x="304" y="551"/>
                    <a:pt x="300" y="551"/>
                    <a:pt x="298" y="553"/>
                  </a:cubicBezTo>
                  <a:cubicBezTo>
                    <a:pt x="293" y="549"/>
                    <a:pt x="289" y="544"/>
                    <a:pt x="282" y="542"/>
                  </a:cubicBezTo>
                  <a:cubicBezTo>
                    <a:pt x="277" y="550"/>
                    <a:pt x="275" y="559"/>
                    <a:pt x="271" y="568"/>
                  </a:cubicBezTo>
                  <a:cubicBezTo>
                    <a:pt x="282" y="571"/>
                    <a:pt x="292" y="577"/>
                    <a:pt x="291" y="588"/>
                  </a:cubicBezTo>
                  <a:cubicBezTo>
                    <a:pt x="270" y="614"/>
                    <a:pt x="257" y="656"/>
                    <a:pt x="253" y="689"/>
                  </a:cubicBezTo>
                  <a:cubicBezTo>
                    <a:pt x="249" y="693"/>
                    <a:pt x="245" y="695"/>
                    <a:pt x="241" y="695"/>
                  </a:cubicBezTo>
                  <a:cubicBezTo>
                    <a:pt x="234" y="692"/>
                    <a:pt x="231" y="684"/>
                    <a:pt x="223" y="682"/>
                  </a:cubicBezTo>
                  <a:cubicBezTo>
                    <a:pt x="219" y="696"/>
                    <a:pt x="207" y="711"/>
                    <a:pt x="206" y="723"/>
                  </a:cubicBezTo>
                  <a:cubicBezTo>
                    <a:pt x="241" y="714"/>
                    <a:pt x="264" y="741"/>
                    <a:pt x="294" y="753"/>
                  </a:cubicBezTo>
                  <a:cubicBezTo>
                    <a:pt x="297" y="747"/>
                    <a:pt x="302" y="742"/>
                    <a:pt x="304" y="735"/>
                  </a:cubicBezTo>
                  <a:cubicBezTo>
                    <a:pt x="294" y="719"/>
                    <a:pt x="278" y="710"/>
                    <a:pt x="259" y="703"/>
                  </a:cubicBezTo>
                  <a:cubicBezTo>
                    <a:pt x="259" y="701"/>
                    <a:pt x="258" y="700"/>
                    <a:pt x="257" y="698"/>
                  </a:cubicBezTo>
                  <a:cubicBezTo>
                    <a:pt x="260" y="695"/>
                    <a:pt x="260" y="688"/>
                    <a:pt x="266" y="688"/>
                  </a:cubicBezTo>
                  <a:cubicBezTo>
                    <a:pt x="266" y="685"/>
                    <a:pt x="266" y="682"/>
                    <a:pt x="266" y="679"/>
                  </a:cubicBezTo>
                  <a:cubicBezTo>
                    <a:pt x="286" y="663"/>
                    <a:pt x="288" y="630"/>
                    <a:pt x="306" y="612"/>
                  </a:cubicBezTo>
                  <a:cubicBezTo>
                    <a:pt x="306" y="599"/>
                    <a:pt x="309" y="589"/>
                    <a:pt x="318" y="585"/>
                  </a:cubicBezTo>
                  <a:cubicBezTo>
                    <a:pt x="334" y="586"/>
                    <a:pt x="343" y="598"/>
                    <a:pt x="359" y="606"/>
                  </a:cubicBezTo>
                  <a:close/>
                  <a:moveTo>
                    <a:pt x="738" y="285"/>
                  </a:moveTo>
                  <a:cubicBezTo>
                    <a:pt x="691" y="287"/>
                    <a:pt x="645" y="270"/>
                    <a:pt x="601" y="262"/>
                  </a:cubicBezTo>
                  <a:cubicBezTo>
                    <a:pt x="601" y="263"/>
                    <a:pt x="601" y="265"/>
                    <a:pt x="601" y="266"/>
                  </a:cubicBezTo>
                  <a:cubicBezTo>
                    <a:pt x="605" y="427"/>
                    <a:pt x="599" y="604"/>
                    <a:pt x="603" y="744"/>
                  </a:cubicBezTo>
                  <a:cubicBezTo>
                    <a:pt x="606" y="740"/>
                    <a:pt x="620" y="744"/>
                    <a:pt x="620" y="744"/>
                  </a:cubicBezTo>
                  <a:cubicBezTo>
                    <a:pt x="626" y="742"/>
                    <a:pt x="629" y="747"/>
                    <a:pt x="638" y="748"/>
                  </a:cubicBezTo>
                  <a:cubicBezTo>
                    <a:pt x="643" y="750"/>
                    <a:pt x="650" y="747"/>
                    <a:pt x="656" y="748"/>
                  </a:cubicBezTo>
                  <a:cubicBezTo>
                    <a:pt x="660" y="749"/>
                    <a:pt x="663" y="752"/>
                    <a:pt x="667" y="753"/>
                  </a:cubicBezTo>
                  <a:cubicBezTo>
                    <a:pt x="711" y="761"/>
                    <a:pt x="762" y="754"/>
                    <a:pt x="808" y="748"/>
                  </a:cubicBezTo>
                  <a:cubicBezTo>
                    <a:pt x="807" y="692"/>
                    <a:pt x="810" y="637"/>
                    <a:pt x="806" y="576"/>
                  </a:cubicBezTo>
                  <a:cubicBezTo>
                    <a:pt x="803" y="528"/>
                    <a:pt x="806" y="478"/>
                    <a:pt x="803" y="430"/>
                  </a:cubicBezTo>
                  <a:cubicBezTo>
                    <a:pt x="800" y="382"/>
                    <a:pt x="793" y="323"/>
                    <a:pt x="796" y="275"/>
                  </a:cubicBezTo>
                  <a:cubicBezTo>
                    <a:pt x="775" y="275"/>
                    <a:pt x="757" y="284"/>
                    <a:pt x="738" y="285"/>
                  </a:cubicBezTo>
                  <a:close/>
                  <a:moveTo>
                    <a:pt x="1040" y="269"/>
                  </a:moveTo>
                  <a:cubicBezTo>
                    <a:pt x="1039" y="300"/>
                    <a:pt x="1044" y="307"/>
                    <a:pt x="1038" y="327"/>
                  </a:cubicBezTo>
                  <a:cubicBezTo>
                    <a:pt x="1040" y="366"/>
                    <a:pt x="1046" y="408"/>
                    <a:pt x="1043" y="451"/>
                  </a:cubicBezTo>
                  <a:cubicBezTo>
                    <a:pt x="1033" y="587"/>
                    <a:pt x="1037" y="739"/>
                    <a:pt x="1043" y="868"/>
                  </a:cubicBezTo>
                  <a:cubicBezTo>
                    <a:pt x="1049" y="871"/>
                    <a:pt x="1056" y="881"/>
                    <a:pt x="1065" y="877"/>
                  </a:cubicBezTo>
                  <a:cubicBezTo>
                    <a:pt x="1078" y="767"/>
                    <a:pt x="1075" y="662"/>
                    <a:pt x="1073" y="551"/>
                  </a:cubicBezTo>
                  <a:cubicBezTo>
                    <a:pt x="1072" y="517"/>
                    <a:pt x="1067" y="483"/>
                    <a:pt x="1065" y="448"/>
                  </a:cubicBezTo>
                  <a:cubicBezTo>
                    <a:pt x="1063" y="389"/>
                    <a:pt x="1070" y="325"/>
                    <a:pt x="1067" y="268"/>
                  </a:cubicBezTo>
                  <a:cubicBezTo>
                    <a:pt x="1053" y="266"/>
                    <a:pt x="1050" y="273"/>
                    <a:pt x="1041" y="268"/>
                  </a:cubicBezTo>
                  <a:cubicBezTo>
                    <a:pt x="1041" y="266"/>
                    <a:pt x="1039" y="267"/>
                    <a:pt x="1040" y="269"/>
                  </a:cubicBezTo>
                  <a:close/>
                  <a:moveTo>
                    <a:pt x="1467" y="397"/>
                  </a:moveTo>
                  <a:cubicBezTo>
                    <a:pt x="1496" y="392"/>
                    <a:pt x="1534" y="379"/>
                    <a:pt x="1547" y="359"/>
                  </a:cubicBezTo>
                  <a:cubicBezTo>
                    <a:pt x="1559" y="341"/>
                    <a:pt x="1543" y="327"/>
                    <a:pt x="1537" y="315"/>
                  </a:cubicBezTo>
                  <a:cubicBezTo>
                    <a:pt x="1531" y="303"/>
                    <a:pt x="1528" y="286"/>
                    <a:pt x="1516" y="283"/>
                  </a:cubicBezTo>
                  <a:cubicBezTo>
                    <a:pt x="1510" y="282"/>
                    <a:pt x="1493" y="283"/>
                    <a:pt x="1481" y="285"/>
                  </a:cubicBezTo>
                  <a:cubicBezTo>
                    <a:pt x="1469" y="286"/>
                    <a:pt x="1454" y="288"/>
                    <a:pt x="1446" y="291"/>
                  </a:cubicBezTo>
                  <a:cubicBezTo>
                    <a:pt x="1429" y="296"/>
                    <a:pt x="1417" y="310"/>
                    <a:pt x="1406" y="315"/>
                  </a:cubicBezTo>
                  <a:cubicBezTo>
                    <a:pt x="1410" y="320"/>
                    <a:pt x="1401" y="324"/>
                    <a:pt x="1405" y="329"/>
                  </a:cubicBezTo>
                  <a:cubicBezTo>
                    <a:pt x="1400" y="329"/>
                    <a:pt x="1397" y="333"/>
                    <a:pt x="1394" y="336"/>
                  </a:cubicBezTo>
                  <a:cubicBezTo>
                    <a:pt x="1395" y="363"/>
                    <a:pt x="1412" y="382"/>
                    <a:pt x="1422" y="404"/>
                  </a:cubicBezTo>
                  <a:cubicBezTo>
                    <a:pt x="1435" y="397"/>
                    <a:pt x="1450" y="400"/>
                    <a:pt x="1467" y="397"/>
                  </a:cubicBezTo>
                  <a:close/>
                  <a:moveTo>
                    <a:pt x="388" y="292"/>
                  </a:moveTo>
                  <a:cubicBezTo>
                    <a:pt x="371" y="325"/>
                    <a:pt x="355" y="359"/>
                    <a:pt x="339" y="392"/>
                  </a:cubicBezTo>
                  <a:cubicBezTo>
                    <a:pt x="350" y="388"/>
                    <a:pt x="350" y="396"/>
                    <a:pt x="359" y="397"/>
                  </a:cubicBezTo>
                  <a:cubicBezTo>
                    <a:pt x="378" y="369"/>
                    <a:pt x="393" y="332"/>
                    <a:pt x="403" y="300"/>
                  </a:cubicBezTo>
                  <a:cubicBezTo>
                    <a:pt x="400" y="295"/>
                    <a:pt x="397" y="291"/>
                    <a:pt x="388" y="292"/>
                  </a:cubicBezTo>
                  <a:close/>
                  <a:moveTo>
                    <a:pt x="447" y="319"/>
                  </a:moveTo>
                  <a:cubicBezTo>
                    <a:pt x="438" y="329"/>
                    <a:pt x="435" y="344"/>
                    <a:pt x="424" y="366"/>
                  </a:cubicBezTo>
                  <a:cubicBezTo>
                    <a:pt x="416" y="383"/>
                    <a:pt x="401" y="399"/>
                    <a:pt x="403" y="410"/>
                  </a:cubicBezTo>
                  <a:cubicBezTo>
                    <a:pt x="405" y="422"/>
                    <a:pt x="423" y="423"/>
                    <a:pt x="430" y="433"/>
                  </a:cubicBezTo>
                  <a:cubicBezTo>
                    <a:pt x="452" y="406"/>
                    <a:pt x="462" y="367"/>
                    <a:pt x="479" y="335"/>
                  </a:cubicBezTo>
                  <a:cubicBezTo>
                    <a:pt x="472" y="326"/>
                    <a:pt x="459" y="318"/>
                    <a:pt x="447" y="319"/>
                  </a:cubicBezTo>
                  <a:close/>
                  <a:moveTo>
                    <a:pt x="492" y="333"/>
                  </a:moveTo>
                  <a:cubicBezTo>
                    <a:pt x="481" y="368"/>
                    <a:pt x="456" y="403"/>
                    <a:pt x="445" y="438"/>
                  </a:cubicBezTo>
                  <a:cubicBezTo>
                    <a:pt x="437" y="466"/>
                    <a:pt x="445" y="513"/>
                    <a:pt x="447" y="548"/>
                  </a:cubicBezTo>
                  <a:cubicBezTo>
                    <a:pt x="449" y="581"/>
                    <a:pt x="444" y="615"/>
                    <a:pt x="445" y="644"/>
                  </a:cubicBezTo>
                  <a:cubicBezTo>
                    <a:pt x="448" y="710"/>
                    <a:pt x="450" y="788"/>
                    <a:pt x="447" y="858"/>
                  </a:cubicBezTo>
                  <a:cubicBezTo>
                    <a:pt x="449" y="863"/>
                    <a:pt x="459" y="865"/>
                    <a:pt x="456" y="877"/>
                  </a:cubicBezTo>
                  <a:cubicBezTo>
                    <a:pt x="490" y="894"/>
                    <a:pt x="531" y="886"/>
                    <a:pt x="567" y="876"/>
                  </a:cubicBezTo>
                  <a:cubicBezTo>
                    <a:pt x="576" y="837"/>
                    <a:pt x="568" y="796"/>
                    <a:pt x="568" y="754"/>
                  </a:cubicBezTo>
                  <a:cubicBezTo>
                    <a:pt x="569" y="691"/>
                    <a:pt x="577" y="625"/>
                    <a:pt x="576" y="548"/>
                  </a:cubicBezTo>
                  <a:cubicBezTo>
                    <a:pt x="575" y="527"/>
                    <a:pt x="576" y="505"/>
                    <a:pt x="574" y="486"/>
                  </a:cubicBezTo>
                  <a:cubicBezTo>
                    <a:pt x="574" y="480"/>
                    <a:pt x="570" y="475"/>
                    <a:pt x="570" y="470"/>
                  </a:cubicBezTo>
                  <a:cubicBezTo>
                    <a:pt x="568" y="455"/>
                    <a:pt x="573" y="439"/>
                    <a:pt x="571" y="424"/>
                  </a:cubicBezTo>
                  <a:cubicBezTo>
                    <a:pt x="568" y="395"/>
                    <a:pt x="562" y="368"/>
                    <a:pt x="559" y="336"/>
                  </a:cubicBezTo>
                  <a:cubicBezTo>
                    <a:pt x="539" y="327"/>
                    <a:pt x="512" y="327"/>
                    <a:pt x="492" y="333"/>
                  </a:cubicBezTo>
                  <a:close/>
                  <a:moveTo>
                    <a:pt x="1426" y="416"/>
                  </a:moveTo>
                  <a:cubicBezTo>
                    <a:pt x="1427" y="428"/>
                    <a:pt x="1433" y="434"/>
                    <a:pt x="1437" y="442"/>
                  </a:cubicBezTo>
                  <a:cubicBezTo>
                    <a:pt x="1444" y="443"/>
                    <a:pt x="1445" y="437"/>
                    <a:pt x="1452" y="438"/>
                  </a:cubicBezTo>
                  <a:cubicBezTo>
                    <a:pt x="1498" y="454"/>
                    <a:pt x="1610" y="417"/>
                    <a:pt x="1558" y="362"/>
                  </a:cubicBezTo>
                  <a:cubicBezTo>
                    <a:pt x="1536" y="402"/>
                    <a:pt x="1477" y="409"/>
                    <a:pt x="1426" y="416"/>
                  </a:cubicBezTo>
                  <a:close/>
                  <a:moveTo>
                    <a:pt x="1396" y="503"/>
                  </a:moveTo>
                  <a:cubicBezTo>
                    <a:pt x="1396" y="514"/>
                    <a:pt x="1393" y="526"/>
                    <a:pt x="1393" y="538"/>
                  </a:cubicBezTo>
                  <a:cubicBezTo>
                    <a:pt x="1393" y="562"/>
                    <a:pt x="1395" y="590"/>
                    <a:pt x="1396" y="618"/>
                  </a:cubicBezTo>
                  <a:cubicBezTo>
                    <a:pt x="1396" y="635"/>
                    <a:pt x="1396" y="654"/>
                    <a:pt x="1399" y="665"/>
                  </a:cubicBezTo>
                  <a:cubicBezTo>
                    <a:pt x="1401" y="673"/>
                    <a:pt x="1411" y="681"/>
                    <a:pt x="1417" y="691"/>
                  </a:cubicBezTo>
                  <a:cubicBezTo>
                    <a:pt x="1430" y="712"/>
                    <a:pt x="1442" y="742"/>
                    <a:pt x="1455" y="773"/>
                  </a:cubicBezTo>
                  <a:cubicBezTo>
                    <a:pt x="1464" y="794"/>
                    <a:pt x="1478" y="842"/>
                    <a:pt x="1493" y="855"/>
                  </a:cubicBezTo>
                  <a:cubicBezTo>
                    <a:pt x="1502" y="862"/>
                    <a:pt x="1523" y="864"/>
                    <a:pt x="1534" y="870"/>
                  </a:cubicBezTo>
                  <a:cubicBezTo>
                    <a:pt x="1557" y="881"/>
                    <a:pt x="1587" y="883"/>
                    <a:pt x="1610" y="888"/>
                  </a:cubicBezTo>
                  <a:cubicBezTo>
                    <a:pt x="1599" y="872"/>
                    <a:pt x="1594" y="853"/>
                    <a:pt x="1588" y="833"/>
                  </a:cubicBezTo>
                  <a:cubicBezTo>
                    <a:pt x="1584" y="818"/>
                    <a:pt x="1575" y="805"/>
                    <a:pt x="1570" y="791"/>
                  </a:cubicBezTo>
                  <a:cubicBezTo>
                    <a:pt x="1568" y="785"/>
                    <a:pt x="1569" y="779"/>
                    <a:pt x="1567" y="773"/>
                  </a:cubicBezTo>
                  <a:cubicBezTo>
                    <a:pt x="1556" y="740"/>
                    <a:pt x="1538" y="707"/>
                    <a:pt x="1525" y="674"/>
                  </a:cubicBezTo>
                  <a:cubicBezTo>
                    <a:pt x="1511" y="640"/>
                    <a:pt x="1500" y="606"/>
                    <a:pt x="1485" y="574"/>
                  </a:cubicBezTo>
                  <a:cubicBezTo>
                    <a:pt x="1455" y="509"/>
                    <a:pt x="1428" y="443"/>
                    <a:pt x="1396" y="380"/>
                  </a:cubicBezTo>
                  <a:cubicBezTo>
                    <a:pt x="1396" y="379"/>
                    <a:pt x="1393" y="378"/>
                    <a:pt x="1393" y="380"/>
                  </a:cubicBezTo>
                  <a:cubicBezTo>
                    <a:pt x="1392" y="413"/>
                    <a:pt x="1395" y="458"/>
                    <a:pt x="1396" y="503"/>
                  </a:cubicBezTo>
                  <a:close/>
                  <a:moveTo>
                    <a:pt x="1443" y="454"/>
                  </a:moveTo>
                  <a:cubicBezTo>
                    <a:pt x="1451" y="465"/>
                    <a:pt x="1454" y="481"/>
                    <a:pt x="1461" y="492"/>
                  </a:cubicBezTo>
                  <a:cubicBezTo>
                    <a:pt x="1461" y="489"/>
                    <a:pt x="1462" y="487"/>
                    <a:pt x="1466" y="488"/>
                  </a:cubicBezTo>
                  <a:cubicBezTo>
                    <a:pt x="1476" y="489"/>
                    <a:pt x="1491" y="488"/>
                    <a:pt x="1502" y="488"/>
                  </a:cubicBezTo>
                  <a:cubicBezTo>
                    <a:pt x="1534" y="486"/>
                    <a:pt x="1574" y="457"/>
                    <a:pt x="1584" y="435"/>
                  </a:cubicBezTo>
                  <a:cubicBezTo>
                    <a:pt x="1588" y="426"/>
                    <a:pt x="1588" y="415"/>
                    <a:pt x="1579" y="410"/>
                  </a:cubicBezTo>
                  <a:cubicBezTo>
                    <a:pt x="1554" y="454"/>
                    <a:pt x="1488" y="454"/>
                    <a:pt x="1443" y="454"/>
                  </a:cubicBezTo>
                  <a:close/>
                  <a:moveTo>
                    <a:pt x="1464" y="503"/>
                  </a:moveTo>
                  <a:cubicBezTo>
                    <a:pt x="1467" y="504"/>
                    <a:pt x="1466" y="510"/>
                    <a:pt x="1469" y="512"/>
                  </a:cubicBezTo>
                  <a:cubicBezTo>
                    <a:pt x="1488" y="513"/>
                    <a:pt x="1508" y="518"/>
                    <a:pt x="1526" y="516"/>
                  </a:cubicBezTo>
                  <a:cubicBezTo>
                    <a:pt x="1563" y="513"/>
                    <a:pt x="1589" y="484"/>
                    <a:pt x="1607" y="456"/>
                  </a:cubicBezTo>
                  <a:cubicBezTo>
                    <a:pt x="1600" y="452"/>
                    <a:pt x="1601" y="442"/>
                    <a:pt x="1594" y="439"/>
                  </a:cubicBezTo>
                  <a:cubicBezTo>
                    <a:pt x="1569" y="483"/>
                    <a:pt x="1522" y="507"/>
                    <a:pt x="1464" y="503"/>
                  </a:cubicBezTo>
                  <a:close/>
                  <a:moveTo>
                    <a:pt x="285" y="533"/>
                  </a:moveTo>
                  <a:cubicBezTo>
                    <a:pt x="291" y="533"/>
                    <a:pt x="294" y="538"/>
                    <a:pt x="300" y="535"/>
                  </a:cubicBezTo>
                  <a:cubicBezTo>
                    <a:pt x="304" y="525"/>
                    <a:pt x="318" y="503"/>
                    <a:pt x="324" y="485"/>
                  </a:cubicBezTo>
                  <a:cubicBezTo>
                    <a:pt x="329" y="471"/>
                    <a:pt x="342" y="441"/>
                    <a:pt x="318" y="442"/>
                  </a:cubicBezTo>
                  <a:cubicBezTo>
                    <a:pt x="311" y="477"/>
                    <a:pt x="296" y="500"/>
                    <a:pt x="285" y="533"/>
                  </a:cubicBezTo>
                  <a:close/>
                  <a:moveTo>
                    <a:pt x="382" y="460"/>
                  </a:moveTo>
                  <a:cubicBezTo>
                    <a:pt x="364" y="482"/>
                    <a:pt x="349" y="518"/>
                    <a:pt x="336" y="548"/>
                  </a:cubicBezTo>
                  <a:cubicBezTo>
                    <a:pt x="348" y="558"/>
                    <a:pt x="361" y="565"/>
                    <a:pt x="371" y="576"/>
                  </a:cubicBezTo>
                  <a:cubicBezTo>
                    <a:pt x="387" y="546"/>
                    <a:pt x="401" y="513"/>
                    <a:pt x="412" y="479"/>
                  </a:cubicBezTo>
                  <a:cubicBezTo>
                    <a:pt x="406" y="468"/>
                    <a:pt x="393" y="462"/>
                    <a:pt x="382" y="460"/>
                  </a:cubicBezTo>
                  <a:close/>
                  <a:moveTo>
                    <a:pt x="418" y="494"/>
                  </a:moveTo>
                  <a:cubicBezTo>
                    <a:pt x="416" y="499"/>
                    <a:pt x="417" y="505"/>
                    <a:pt x="415" y="510"/>
                  </a:cubicBezTo>
                  <a:cubicBezTo>
                    <a:pt x="407" y="532"/>
                    <a:pt x="393" y="552"/>
                    <a:pt x="386" y="573"/>
                  </a:cubicBezTo>
                  <a:cubicBezTo>
                    <a:pt x="380" y="592"/>
                    <a:pt x="378" y="621"/>
                    <a:pt x="377" y="645"/>
                  </a:cubicBezTo>
                  <a:cubicBezTo>
                    <a:pt x="374" y="709"/>
                    <a:pt x="381" y="752"/>
                    <a:pt x="371" y="809"/>
                  </a:cubicBezTo>
                  <a:cubicBezTo>
                    <a:pt x="391" y="825"/>
                    <a:pt x="412" y="841"/>
                    <a:pt x="435" y="855"/>
                  </a:cubicBezTo>
                  <a:cubicBezTo>
                    <a:pt x="438" y="814"/>
                    <a:pt x="438" y="775"/>
                    <a:pt x="438" y="730"/>
                  </a:cubicBezTo>
                  <a:cubicBezTo>
                    <a:pt x="438" y="687"/>
                    <a:pt x="433" y="646"/>
                    <a:pt x="433" y="614"/>
                  </a:cubicBezTo>
                  <a:cubicBezTo>
                    <a:pt x="434" y="570"/>
                    <a:pt x="438" y="510"/>
                    <a:pt x="432" y="465"/>
                  </a:cubicBezTo>
                  <a:cubicBezTo>
                    <a:pt x="430" y="476"/>
                    <a:pt x="422" y="484"/>
                    <a:pt x="418" y="494"/>
                  </a:cubicBezTo>
                  <a:close/>
                  <a:moveTo>
                    <a:pt x="1473" y="523"/>
                  </a:moveTo>
                  <a:cubicBezTo>
                    <a:pt x="1501" y="584"/>
                    <a:pt x="1527" y="649"/>
                    <a:pt x="1553" y="712"/>
                  </a:cubicBezTo>
                  <a:cubicBezTo>
                    <a:pt x="1607" y="718"/>
                    <a:pt x="1672" y="688"/>
                    <a:pt x="1696" y="641"/>
                  </a:cubicBezTo>
                  <a:cubicBezTo>
                    <a:pt x="1669" y="583"/>
                    <a:pt x="1643" y="525"/>
                    <a:pt x="1613" y="471"/>
                  </a:cubicBezTo>
                  <a:cubicBezTo>
                    <a:pt x="1589" y="511"/>
                    <a:pt x="1530" y="544"/>
                    <a:pt x="1473" y="523"/>
                  </a:cubicBezTo>
                  <a:close/>
                  <a:moveTo>
                    <a:pt x="227" y="673"/>
                  </a:moveTo>
                  <a:cubicBezTo>
                    <a:pt x="231" y="674"/>
                    <a:pt x="236" y="676"/>
                    <a:pt x="241" y="677"/>
                  </a:cubicBezTo>
                  <a:cubicBezTo>
                    <a:pt x="249" y="643"/>
                    <a:pt x="263" y="616"/>
                    <a:pt x="274" y="585"/>
                  </a:cubicBezTo>
                  <a:cubicBezTo>
                    <a:pt x="270" y="585"/>
                    <a:pt x="269" y="581"/>
                    <a:pt x="265" y="582"/>
                  </a:cubicBezTo>
                  <a:cubicBezTo>
                    <a:pt x="254" y="614"/>
                    <a:pt x="239" y="642"/>
                    <a:pt x="227" y="673"/>
                  </a:cubicBezTo>
                  <a:close/>
                  <a:moveTo>
                    <a:pt x="330" y="601"/>
                  </a:moveTo>
                  <a:cubicBezTo>
                    <a:pt x="314" y="610"/>
                    <a:pt x="305" y="633"/>
                    <a:pt x="303" y="650"/>
                  </a:cubicBezTo>
                  <a:cubicBezTo>
                    <a:pt x="295" y="661"/>
                    <a:pt x="281" y="676"/>
                    <a:pt x="277" y="695"/>
                  </a:cubicBezTo>
                  <a:cubicBezTo>
                    <a:pt x="287" y="706"/>
                    <a:pt x="301" y="712"/>
                    <a:pt x="309" y="724"/>
                  </a:cubicBezTo>
                  <a:cubicBezTo>
                    <a:pt x="325" y="691"/>
                    <a:pt x="338" y="656"/>
                    <a:pt x="351" y="620"/>
                  </a:cubicBezTo>
                  <a:cubicBezTo>
                    <a:pt x="345" y="613"/>
                    <a:pt x="338" y="607"/>
                    <a:pt x="330" y="601"/>
                  </a:cubicBezTo>
                  <a:close/>
                  <a:moveTo>
                    <a:pt x="1561" y="727"/>
                  </a:moveTo>
                  <a:cubicBezTo>
                    <a:pt x="1562" y="734"/>
                    <a:pt x="1565" y="739"/>
                    <a:pt x="1567" y="744"/>
                  </a:cubicBezTo>
                  <a:cubicBezTo>
                    <a:pt x="1568" y="740"/>
                    <a:pt x="1571" y="737"/>
                    <a:pt x="1575" y="736"/>
                  </a:cubicBezTo>
                  <a:cubicBezTo>
                    <a:pt x="1588" y="737"/>
                    <a:pt x="1609" y="736"/>
                    <a:pt x="1622" y="735"/>
                  </a:cubicBezTo>
                  <a:cubicBezTo>
                    <a:pt x="1652" y="732"/>
                    <a:pt x="1682" y="709"/>
                    <a:pt x="1698" y="691"/>
                  </a:cubicBezTo>
                  <a:cubicBezTo>
                    <a:pt x="1706" y="681"/>
                    <a:pt x="1714" y="664"/>
                    <a:pt x="1702" y="657"/>
                  </a:cubicBezTo>
                  <a:cubicBezTo>
                    <a:pt x="1668" y="701"/>
                    <a:pt x="1622" y="725"/>
                    <a:pt x="1561" y="727"/>
                  </a:cubicBezTo>
                  <a:close/>
                  <a:moveTo>
                    <a:pt x="1714" y="686"/>
                  </a:moveTo>
                  <a:cubicBezTo>
                    <a:pt x="1690" y="728"/>
                    <a:pt x="1630" y="762"/>
                    <a:pt x="1567" y="745"/>
                  </a:cubicBezTo>
                  <a:cubicBezTo>
                    <a:pt x="1574" y="769"/>
                    <a:pt x="1582" y="790"/>
                    <a:pt x="1611" y="776"/>
                  </a:cubicBezTo>
                  <a:cubicBezTo>
                    <a:pt x="1664" y="788"/>
                    <a:pt x="1720" y="764"/>
                    <a:pt x="1735" y="720"/>
                  </a:cubicBezTo>
                  <a:cubicBezTo>
                    <a:pt x="1727" y="710"/>
                    <a:pt x="1727" y="692"/>
                    <a:pt x="1714" y="686"/>
                  </a:cubicBezTo>
                  <a:close/>
                  <a:moveTo>
                    <a:pt x="198" y="736"/>
                  </a:moveTo>
                  <a:cubicBezTo>
                    <a:pt x="192" y="747"/>
                    <a:pt x="188" y="759"/>
                    <a:pt x="183" y="771"/>
                  </a:cubicBezTo>
                  <a:cubicBezTo>
                    <a:pt x="205" y="775"/>
                    <a:pt x="217" y="773"/>
                    <a:pt x="238" y="780"/>
                  </a:cubicBezTo>
                  <a:cubicBezTo>
                    <a:pt x="249" y="789"/>
                    <a:pt x="258" y="801"/>
                    <a:pt x="273" y="808"/>
                  </a:cubicBezTo>
                  <a:cubicBezTo>
                    <a:pt x="275" y="792"/>
                    <a:pt x="283" y="786"/>
                    <a:pt x="286" y="770"/>
                  </a:cubicBezTo>
                  <a:cubicBezTo>
                    <a:pt x="267" y="752"/>
                    <a:pt x="235" y="732"/>
                    <a:pt x="198" y="736"/>
                  </a:cubicBezTo>
                  <a:close/>
                  <a:moveTo>
                    <a:pt x="1649" y="841"/>
                  </a:moveTo>
                  <a:cubicBezTo>
                    <a:pt x="1685" y="844"/>
                    <a:pt x="1727" y="826"/>
                    <a:pt x="1746" y="801"/>
                  </a:cubicBezTo>
                  <a:cubicBezTo>
                    <a:pt x="1763" y="779"/>
                    <a:pt x="1759" y="763"/>
                    <a:pt x="1746" y="739"/>
                  </a:cubicBezTo>
                  <a:cubicBezTo>
                    <a:pt x="1744" y="739"/>
                    <a:pt x="1743" y="739"/>
                    <a:pt x="1741" y="739"/>
                  </a:cubicBezTo>
                  <a:cubicBezTo>
                    <a:pt x="1713" y="789"/>
                    <a:pt x="1644" y="794"/>
                    <a:pt x="1588" y="794"/>
                  </a:cubicBezTo>
                  <a:cubicBezTo>
                    <a:pt x="1596" y="808"/>
                    <a:pt x="1602" y="824"/>
                    <a:pt x="1611" y="836"/>
                  </a:cubicBezTo>
                  <a:cubicBezTo>
                    <a:pt x="1622" y="834"/>
                    <a:pt x="1636" y="840"/>
                    <a:pt x="1649" y="841"/>
                  </a:cubicBezTo>
                  <a:close/>
                  <a:moveTo>
                    <a:pt x="600" y="808"/>
                  </a:moveTo>
                  <a:cubicBezTo>
                    <a:pt x="659" y="823"/>
                    <a:pt x="733" y="828"/>
                    <a:pt x="805" y="818"/>
                  </a:cubicBezTo>
                  <a:cubicBezTo>
                    <a:pt x="806" y="797"/>
                    <a:pt x="807" y="783"/>
                    <a:pt x="808" y="764"/>
                  </a:cubicBezTo>
                  <a:cubicBezTo>
                    <a:pt x="735" y="773"/>
                    <a:pt x="656" y="770"/>
                    <a:pt x="605" y="756"/>
                  </a:cubicBezTo>
                  <a:cubicBezTo>
                    <a:pt x="599" y="772"/>
                    <a:pt x="601" y="787"/>
                    <a:pt x="600" y="808"/>
                  </a:cubicBezTo>
                  <a:close/>
                  <a:moveTo>
                    <a:pt x="171" y="801"/>
                  </a:moveTo>
                  <a:cubicBezTo>
                    <a:pt x="212" y="803"/>
                    <a:pt x="234" y="829"/>
                    <a:pt x="260" y="839"/>
                  </a:cubicBezTo>
                  <a:cubicBezTo>
                    <a:pt x="261" y="834"/>
                    <a:pt x="264" y="831"/>
                    <a:pt x="265" y="826"/>
                  </a:cubicBezTo>
                  <a:cubicBezTo>
                    <a:pt x="248" y="797"/>
                    <a:pt x="218" y="786"/>
                    <a:pt x="179" y="783"/>
                  </a:cubicBezTo>
                  <a:cubicBezTo>
                    <a:pt x="178" y="782"/>
                    <a:pt x="178" y="781"/>
                    <a:pt x="177" y="782"/>
                  </a:cubicBezTo>
                  <a:cubicBezTo>
                    <a:pt x="175" y="788"/>
                    <a:pt x="172" y="794"/>
                    <a:pt x="171" y="801"/>
                  </a:cubicBezTo>
                  <a:close/>
                  <a:moveTo>
                    <a:pt x="1748" y="818"/>
                  </a:moveTo>
                  <a:cubicBezTo>
                    <a:pt x="1714" y="855"/>
                    <a:pt x="1666" y="857"/>
                    <a:pt x="1614" y="852"/>
                  </a:cubicBezTo>
                  <a:cubicBezTo>
                    <a:pt x="1627" y="872"/>
                    <a:pt x="1631" y="896"/>
                    <a:pt x="1652" y="905"/>
                  </a:cubicBezTo>
                  <a:cubicBezTo>
                    <a:pt x="1666" y="910"/>
                    <a:pt x="1687" y="907"/>
                    <a:pt x="1702" y="906"/>
                  </a:cubicBezTo>
                  <a:cubicBezTo>
                    <a:pt x="1739" y="903"/>
                    <a:pt x="1774" y="880"/>
                    <a:pt x="1784" y="850"/>
                  </a:cubicBezTo>
                  <a:cubicBezTo>
                    <a:pt x="1792" y="827"/>
                    <a:pt x="1776" y="807"/>
                    <a:pt x="1766" y="788"/>
                  </a:cubicBezTo>
                  <a:cubicBezTo>
                    <a:pt x="1762" y="799"/>
                    <a:pt x="1754" y="811"/>
                    <a:pt x="1748" y="818"/>
                  </a:cubicBezTo>
                  <a:close/>
                  <a:moveTo>
                    <a:pt x="159" y="839"/>
                  </a:moveTo>
                  <a:cubicBezTo>
                    <a:pt x="178" y="859"/>
                    <a:pt x="237" y="889"/>
                    <a:pt x="253" y="850"/>
                  </a:cubicBezTo>
                  <a:cubicBezTo>
                    <a:pt x="225" y="836"/>
                    <a:pt x="204" y="814"/>
                    <a:pt x="165" y="811"/>
                  </a:cubicBezTo>
                  <a:cubicBezTo>
                    <a:pt x="158" y="820"/>
                    <a:pt x="160" y="831"/>
                    <a:pt x="159" y="839"/>
                  </a:cubicBezTo>
                  <a:close/>
                  <a:moveTo>
                    <a:pt x="606" y="873"/>
                  </a:moveTo>
                  <a:cubicBezTo>
                    <a:pt x="627" y="876"/>
                    <a:pt x="662" y="885"/>
                    <a:pt x="695" y="889"/>
                  </a:cubicBezTo>
                  <a:cubicBezTo>
                    <a:pt x="725" y="893"/>
                    <a:pt x="787" y="897"/>
                    <a:pt x="800" y="874"/>
                  </a:cubicBezTo>
                  <a:cubicBezTo>
                    <a:pt x="806" y="865"/>
                    <a:pt x="802" y="841"/>
                    <a:pt x="803" y="833"/>
                  </a:cubicBezTo>
                  <a:cubicBezTo>
                    <a:pt x="733" y="836"/>
                    <a:pt x="659" y="841"/>
                    <a:pt x="601" y="821"/>
                  </a:cubicBezTo>
                  <a:cubicBezTo>
                    <a:pt x="599" y="839"/>
                    <a:pt x="599" y="860"/>
                    <a:pt x="606" y="87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9642" tIns="44821" rIns="89642" bIns="44821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109" name="Freeform 107"/>
            <p:cNvSpPr>
              <a:spLocks noEditPoints="1"/>
            </p:cNvSpPr>
            <p:nvPr/>
          </p:nvSpPr>
          <p:spPr bwMode="auto">
            <a:xfrm>
              <a:off x="10762366" y="4829740"/>
              <a:ext cx="125413" cy="481013"/>
            </a:xfrm>
            <a:custGeom>
              <a:avLst/>
              <a:gdLst>
                <a:gd name="T0" fmla="*/ 146 w 162"/>
                <a:gd name="T1" fmla="*/ 598 h 618"/>
                <a:gd name="T2" fmla="*/ 23 w 162"/>
                <a:gd name="T3" fmla="*/ 598 h 618"/>
                <a:gd name="T4" fmla="*/ 11 w 162"/>
                <a:gd name="T5" fmla="*/ 481 h 618"/>
                <a:gd name="T6" fmla="*/ 16 w 162"/>
                <a:gd name="T7" fmla="*/ 352 h 618"/>
                <a:gd name="T8" fmla="*/ 13 w 162"/>
                <a:gd name="T9" fmla="*/ 321 h 618"/>
                <a:gd name="T10" fmla="*/ 8 w 162"/>
                <a:gd name="T11" fmla="*/ 178 h 618"/>
                <a:gd name="T12" fmla="*/ 6 w 162"/>
                <a:gd name="T13" fmla="*/ 93 h 618"/>
                <a:gd name="T14" fmla="*/ 13 w 162"/>
                <a:gd name="T15" fmla="*/ 27 h 618"/>
                <a:gd name="T16" fmla="*/ 38 w 162"/>
                <a:gd name="T17" fmla="*/ 5 h 618"/>
                <a:gd name="T18" fmla="*/ 63 w 162"/>
                <a:gd name="T19" fmla="*/ 8 h 618"/>
                <a:gd name="T20" fmla="*/ 152 w 162"/>
                <a:gd name="T21" fmla="*/ 40 h 618"/>
                <a:gd name="T22" fmla="*/ 152 w 162"/>
                <a:gd name="T23" fmla="*/ 125 h 618"/>
                <a:gd name="T24" fmla="*/ 152 w 162"/>
                <a:gd name="T25" fmla="*/ 434 h 618"/>
                <a:gd name="T26" fmla="*/ 146 w 162"/>
                <a:gd name="T27" fmla="*/ 598 h 618"/>
                <a:gd name="T28" fmla="*/ 44 w 162"/>
                <a:gd name="T29" fmla="*/ 587 h 618"/>
                <a:gd name="T30" fmla="*/ 102 w 162"/>
                <a:gd name="T31" fmla="*/ 592 h 618"/>
                <a:gd name="T32" fmla="*/ 137 w 162"/>
                <a:gd name="T33" fmla="*/ 569 h 618"/>
                <a:gd name="T34" fmla="*/ 138 w 162"/>
                <a:gd name="T35" fmla="*/ 510 h 618"/>
                <a:gd name="T36" fmla="*/ 138 w 162"/>
                <a:gd name="T37" fmla="*/ 401 h 618"/>
                <a:gd name="T38" fmla="*/ 140 w 162"/>
                <a:gd name="T39" fmla="*/ 127 h 618"/>
                <a:gd name="T40" fmla="*/ 140 w 162"/>
                <a:gd name="T41" fmla="*/ 52 h 618"/>
                <a:gd name="T42" fmla="*/ 110 w 162"/>
                <a:gd name="T43" fmla="*/ 25 h 618"/>
                <a:gd name="T44" fmla="*/ 37 w 162"/>
                <a:gd name="T45" fmla="*/ 30 h 618"/>
                <a:gd name="T46" fmla="*/ 20 w 162"/>
                <a:gd name="T47" fmla="*/ 67 h 618"/>
                <a:gd name="T48" fmla="*/ 19 w 162"/>
                <a:gd name="T49" fmla="*/ 80 h 618"/>
                <a:gd name="T50" fmla="*/ 25 w 162"/>
                <a:gd name="T51" fmla="*/ 283 h 618"/>
                <a:gd name="T52" fmla="*/ 20 w 162"/>
                <a:gd name="T53" fmla="*/ 560 h 618"/>
                <a:gd name="T54" fmla="*/ 23 w 162"/>
                <a:gd name="T55" fmla="*/ 575 h 618"/>
                <a:gd name="T56" fmla="*/ 41 w 162"/>
                <a:gd name="T57" fmla="*/ 593 h 618"/>
                <a:gd name="T58" fmla="*/ 44 w 162"/>
                <a:gd name="T59" fmla="*/ 587 h 6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62" h="618">
                  <a:moveTo>
                    <a:pt x="146" y="598"/>
                  </a:moveTo>
                  <a:cubicBezTo>
                    <a:pt x="116" y="618"/>
                    <a:pt x="60" y="613"/>
                    <a:pt x="23" y="598"/>
                  </a:cubicBezTo>
                  <a:cubicBezTo>
                    <a:pt x="2" y="571"/>
                    <a:pt x="9" y="525"/>
                    <a:pt x="11" y="481"/>
                  </a:cubicBezTo>
                  <a:cubicBezTo>
                    <a:pt x="13" y="440"/>
                    <a:pt x="15" y="393"/>
                    <a:pt x="16" y="352"/>
                  </a:cubicBezTo>
                  <a:cubicBezTo>
                    <a:pt x="16" y="342"/>
                    <a:pt x="13" y="331"/>
                    <a:pt x="13" y="321"/>
                  </a:cubicBezTo>
                  <a:cubicBezTo>
                    <a:pt x="13" y="268"/>
                    <a:pt x="11" y="224"/>
                    <a:pt x="8" y="178"/>
                  </a:cubicBezTo>
                  <a:cubicBezTo>
                    <a:pt x="6" y="148"/>
                    <a:pt x="5" y="123"/>
                    <a:pt x="6" y="93"/>
                  </a:cubicBezTo>
                  <a:cubicBezTo>
                    <a:pt x="8" y="74"/>
                    <a:pt x="0" y="46"/>
                    <a:pt x="13" y="27"/>
                  </a:cubicBezTo>
                  <a:cubicBezTo>
                    <a:pt x="18" y="18"/>
                    <a:pt x="32" y="6"/>
                    <a:pt x="38" y="5"/>
                  </a:cubicBezTo>
                  <a:cubicBezTo>
                    <a:pt x="43" y="5"/>
                    <a:pt x="54" y="8"/>
                    <a:pt x="63" y="8"/>
                  </a:cubicBezTo>
                  <a:cubicBezTo>
                    <a:pt x="98" y="8"/>
                    <a:pt x="138" y="0"/>
                    <a:pt x="152" y="40"/>
                  </a:cubicBezTo>
                  <a:cubicBezTo>
                    <a:pt x="162" y="68"/>
                    <a:pt x="153" y="99"/>
                    <a:pt x="152" y="125"/>
                  </a:cubicBezTo>
                  <a:cubicBezTo>
                    <a:pt x="148" y="217"/>
                    <a:pt x="152" y="337"/>
                    <a:pt x="152" y="434"/>
                  </a:cubicBezTo>
                  <a:cubicBezTo>
                    <a:pt x="152" y="493"/>
                    <a:pt x="158" y="548"/>
                    <a:pt x="146" y="598"/>
                  </a:cubicBezTo>
                  <a:close/>
                  <a:moveTo>
                    <a:pt x="44" y="587"/>
                  </a:moveTo>
                  <a:cubicBezTo>
                    <a:pt x="54" y="593"/>
                    <a:pt x="82" y="600"/>
                    <a:pt x="102" y="592"/>
                  </a:cubicBezTo>
                  <a:cubicBezTo>
                    <a:pt x="119" y="600"/>
                    <a:pt x="134" y="590"/>
                    <a:pt x="137" y="569"/>
                  </a:cubicBezTo>
                  <a:cubicBezTo>
                    <a:pt x="139" y="553"/>
                    <a:pt x="138" y="531"/>
                    <a:pt x="138" y="510"/>
                  </a:cubicBezTo>
                  <a:cubicBezTo>
                    <a:pt x="139" y="475"/>
                    <a:pt x="138" y="439"/>
                    <a:pt x="138" y="401"/>
                  </a:cubicBezTo>
                  <a:cubicBezTo>
                    <a:pt x="141" y="295"/>
                    <a:pt x="136" y="227"/>
                    <a:pt x="140" y="127"/>
                  </a:cubicBezTo>
                  <a:cubicBezTo>
                    <a:pt x="141" y="100"/>
                    <a:pt x="145" y="72"/>
                    <a:pt x="140" y="52"/>
                  </a:cubicBezTo>
                  <a:cubicBezTo>
                    <a:pt x="137" y="41"/>
                    <a:pt x="123" y="32"/>
                    <a:pt x="110" y="25"/>
                  </a:cubicBezTo>
                  <a:cubicBezTo>
                    <a:pt x="88" y="14"/>
                    <a:pt x="50" y="28"/>
                    <a:pt x="37" y="30"/>
                  </a:cubicBezTo>
                  <a:cubicBezTo>
                    <a:pt x="22" y="31"/>
                    <a:pt x="22" y="55"/>
                    <a:pt x="20" y="67"/>
                  </a:cubicBezTo>
                  <a:cubicBezTo>
                    <a:pt x="20" y="71"/>
                    <a:pt x="19" y="75"/>
                    <a:pt x="19" y="80"/>
                  </a:cubicBezTo>
                  <a:cubicBezTo>
                    <a:pt x="16" y="145"/>
                    <a:pt x="20" y="218"/>
                    <a:pt x="25" y="283"/>
                  </a:cubicBezTo>
                  <a:cubicBezTo>
                    <a:pt x="31" y="373"/>
                    <a:pt x="21" y="480"/>
                    <a:pt x="20" y="560"/>
                  </a:cubicBezTo>
                  <a:cubicBezTo>
                    <a:pt x="23" y="564"/>
                    <a:pt x="25" y="571"/>
                    <a:pt x="23" y="575"/>
                  </a:cubicBezTo>
                  <a:cubicBezTo>
                    <a:pt x="31" y="579"/>
                    <a:pt x="34" y="588"/>
                    <a:pt x="41" y="593"/>
                  </a:cubicBezTo>
                  <a:cubicBezTo>
                    <a:pt x="42" y="591"/>
                    <a:pt x="40" y="586"/>
                    <a:pt x="44" y="58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9642" tIns="44821" rIns="89642" bIns="44821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</p:grpSp>
      <p:sp>
        <p:nvSpPr>
          <p:cNvPr id="110" name="Freeform 108"/>
          <p:cNvSpPr>
            <a:spLocks noEditPoints="1"/>
          </p:cNvSpPr>
          <p:nvPr/>
        </p:nvSpPr>
        <p:spPr bwMode="auto">
          <a:xfrm>
            <a:off x="2291970" y="4541684"/>
            <a:ext cx="1158948" cy="1233313"/>
          </a:xfrm>
          <a:custGeom>
            <a:avLst/>
            <a:gdLst>
              <a:gd name="T0" fmla="*/ 656 w 983"/>
              <a:gd name="T1" fmla="*/ 80 h 1046"/>
              <a:gd name="T2" fmla="*/ 729 w 983"/>
              <a:gd name="T3" fmla="*/ 67 h 1046"/>
              <a:gd name="T4" fmla="*/ 798 w 983"/>
              <a:gd name="T5" fmla="*/ 260 h 1046"/>
              <a:gd name="T6" fmla="*/ 895 w 983"/>
              <a:gd name="T7" fmla="*/ 601 h 1046"/>
              <a:gd name="T8" fmla="*/ 965 w 983"/>
              <a:gd name="T9" fmla="*/ 773 h 1046"/>
              <a:gd name="T10" fmla="*/ 831 w 983"/>
              <a:gd name="T11" fmla="*/ 833 h 1046"/>
              <a:gd name="T12" fmla="*/ 633 w 983"/>
              <a:gd name="T13" fmla="*/ 882 h 1046"/>
              <a:gd name="T14" fmla="*/ 206 w 983"/>
              <a:gd name="T15" fmla="*/ 1046 h 1046"/>
              <a:gd name="T16" fmla="*/ 164 w 983"/>
              <a:gd name="T17" fmla="*/ 951 h 1046"/>
              <a:gd name="T18" fmla="*/ 102 w 983"/>
              <a:gd name="T19" fmla="*/ 790 h 1046"/>
              <a:gd name="T20" fmla="*/ 49 w 983"/>
              <a:gd name="T21" fmla="*/ 623 h 1046"/>
              <a:gd name="T22" fmla="*/ 16 w 983"/>
              <a:gd name="T23" fmla="*/ 435 h 1046"/>
              <a:gd name="T24" fmla="*/ 131 w 983"/>
              <a:gd name="T25" fmla="*/ 234 h 1046"/>
              <a:gd name="T26" fmla="*/ 363 w 983"/>
              <a:gd name="T27" fmla="*/ 159 h 1046"/>
              <a:gd name="T28" fmla="*/ 394 w 983"/>
              <a:gd name="T29" fmla="*/ 17 h 1046"/>
              <a:gd name="T30" fmla="*/ 519 w 983"/>
              <a:gd name="T31" fmla="*/ 44 h 1046"/>
              <a:gd name="T32" fmla="*/ 463 w 983"/>
              <a:gd name="T33" fmla="*/ 209 h 1046"/>
              <a:gd name="T34" fmla="*/ 547 w 983"/>
              <a:gd name="T35" fmla="*/ 252 h 1046"/>
              <a:gd name="T36" fmla="*/ 509 w 983"/>
              <a:gd name="T37" fmla="*/ 366 h 1046"/>
              <a:gd name="T38" fmla="*/ 435 w 983"/>
              <a:gd name="T39" fmla="*/ 33 h 1046"/>
              <a:gd name="T40" fmla="*/ 529 w 983"/>
              <a:gd name="T41" fmla="*/ 114 h 1046"/>
              <a:gd name="T42" fmla="*/ 485 w 983"/>
              <a:gd name="T43" fmla="*/ 24 h 1046"/>
              <a:gd name="T44" fmla="*/ 382 w 983"/>
              <a:gd name="T45" fmla="*/ 82 h 1046"/>
              <a:gd name="T46" fmla="*/ 455 w 983"/>
              <a:gd name="T47" fmla="*/ 307 h 1046"/>
              <a:gd name="T48" fmla="*/ 561 w 983"/>
              <a:gd name="T49" fmla="*/ 383 h 1046"/>
              <a:gd name="T50" fmla="*/ 572 w 983"/>
              <a:gd name="T51" fmla="*/ 271 h 1046"/>
              <a:gd name="T52" fmla="*/ 501 w 983"/>
              <a:gd name="T53" fmla="*/ 114 h 1046"/>
              <a:gd name="T54" fmla="*/ 470 w 983"/>
              <a:gd name="T55" fmla="*/ 256 h 1046"/>
              <a:gd name="T56" fmla="*/ 501 w 983"/>
              <a:gd name="T57" fmla="*/ 83 h 1046"/>
              <a:gd name="T58" fmla="*/ 423 w 983"/>
              <a:gd name="T59" fmla="*/ 56 h 1046"/>
              <a:gd name="T60" fmla="*/ 424 w 983"/>
              <a:gd name="T61" fmla="*/ 143 h 1046"/>
              <a:gd name="T62" fmla="*/ 501 w 983"/>
              <a:gd name="T63" fmla="*/ 83 h 1046"/>
              <a:gd name="T64" fmla="*/ 637 w 983"/>
              <a:gd name="T65" fmla="*/ 98 h 1046"/>
              <a:gd name="T66" fmla="*/ 566 w 983"/>
              <a:gd name="T67" fmla="*/ 225 h 1046"/>
              <a:gd name="T68" fmla="*/ 520 w 983"/>
              <a:gd name="T69" fmla="*/ 396 h 1046"/>
              <a:gd name="T70" fmla="*/ 362 w 983"/>
              <a:gd name="T71" fmla="*/ 169 h 1046"/>
              <a:gd name="T72" fmla="*/ 219 w 983"/>
              <a:gd name="T73" fmla="*/ 210 h 1046"/>
              <a:gd name="T74" fmla="*/ 16 w 983"/>
              <a:gd name="T75" fmla="*/ 293 h 1046"/>
              <a:gd name="T76" fmla="*/ 72 w 983"/>
              <a:gd name="T77" fmla="*/ 657 h 1046"/>
              <a:gd name="T78" fmla="*/ 161 w 983"/>
              <a:gd name="T79" fmla="*/ 920 h 1046"/>
              <a:gd name="T80" fmla="*/ 642 w 983"/>
              <a:gd name="T81" fmla="*/ 870 h 1046"/>
              <a:gd name="T82" fmla="*/ 916 w 983"/>
              <a:gd name="T83" fmla="*/ 780 h 1046"/>
              <a:gd name="T84" fmla="*/ 897 w 983"/>
              <a:gd name="T85" fmla="*/ 635 h 1046"/>
              <a:gd name="T86" fmla="*/ 799 w 983"/>
              <a:gd name="T87" fmla="*/ 327 h 1046"/>
              <a:gd name="T88" fmla="*/ 759 w 983"/>
              <a:gd name="T89" fmla="*/ 79 h 1046"/>
              <a:gd name="T90" fmla="*/ 546 w 983"/>
              <a:gd name="T91" fmla="*/ 354 h 1046"/>
              <a:gd name="T92" fmla="*/ 458 w 983"/>
              <a:gd name="T93" fmla="*/ 140 h 1046"/>
              <a:gd name="T94" fmla="*/ 488 w 983"/>
              <a:gd name="T95" fmla="*/ 240 h 1046"/>
              <a:gd name="T96" fmla="*/ 484 w 983"/>
              <a:gd name="T97" fmla="*/ 298 h 10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983" h="1046">
                <a:moveTo>
                  <a:pt x="546" y="104"/>
                </a:moveTo>
                <a:cubicBezTo>
                  <a:pt x="572" y="99"/>
                  <a:pt x="602" y="89"/>
                  <a:pt x="631" y="82"/>
                </a:cubicBezTo>
                <a:cubicBezTo>
                  <a:pt x="639" y="80"/>
                  <a:pt x="648" y="81"/>
                  <a:pt x="656" y="80"/>
                </a:cubicBezTo>
                <a:cubicBezTo>
                  <a:pt x="659" y="80"/>
                  <a:pt x="662" y="77"/>
                  <a:pt x="666" y="77"/>
                </a:cubicBezTo>
                <a:cubicBezTo>
                  <a:pt x="674" y="75"/>
                  <a:pt x="683" y="78"/>
                  <a:pt x="691" y="77"/>
                </a:cubicBezTo>
                <a:cubicBezTo>
                  <a:pt x="702" y="75"/>
                  <a:pt x="717" y="69"/>
                  <a:pt x="729" y="67"/>
                </a:cubicBezTo>
                <a:cubicBezTo>
                  <a:pt x="744" y="64"/>
                  <a:pt x="759" y="66"/>
                  <a:pt x="774" y="69"/>
                </a:cubicBezTo>
                <a:cubicBezTo>
                  <a:pt x="779" y="98"/>
                  <a:pt x="790" y="145"/>
                  <a:pt x="785" y="168"/>
                </a:cubicBezTo>
                <a:cubicBezTo>
                  <a:pt x="790" y="202"/>
                  <a:pt x="788" y="235"/>
                  <a:pt x="798" y="260"/>
                </a:cubicBezTo>
                <a:cubicBezTo>
                  <a:pt x="803" y="297"/>
                  <a:pt x="810" y="337"/>
                  <a:pt x="816" y="374"/>
                </a:cubicBezTo>
                <a:cubicBezTo>
                  <a:pt x="823" y="413"/>
                  <a:pt x="837" y="447"/>
                  <a:pt x="849" y="480"/>
                </a:cubicBezTo>
                <a:cubicBezTo>
                  <a:pt x="864" y="522"/>
                  <a:pt x="877" y="563"/>
                  <a:pt x="895" y="601"/>
                </a:cubicBezTo>
                <a:cubicBezTo>
                  <a:pt x="919" y="650"/>
                  <a:pt x="952" y="695"/>
                  <a:pt x="973" y="747"/>
                </a:cubicBezTo>
                <a:cubicBezTo>
                  <a:pt x="979" y="752"/>
                  <a:pt x="983" y="759"/>
                  <a:pt x="980" y="765"/>
                </a:cubicBezTo>
                <a:cubicBezTo>
                  <a:pt x="978" y="770"/>
                  <a:pt x="971" y="770"/>
                  <a:pt x="965" y="773"/>
                </a:cubicBezTo>
                <a:cubicBezTo>
                  <a:pt x="956" y="777"/>
                  <a:pt x="945" y="785"/>
                  <a:pt x="932" y="789"/>
                </a:cubicBezTo>
                <a:cubicBezTo>
                  <a:pt x="908" y="797"/>
                  <a:pt x="883" y="808"/>
                  <a:pt x="865" y="818"/>
                </a:cubicBezTo>
                <a:cubicBezTo>
                  <a:pt x="856" y="823"/>
                  <a:pt x="839" y="825"/>
                  <a:pt x="831" y="833"/>
                </a:cubicBezTo>
                <a:cubicBezTo>
                  <a:pt x="789" y="838"/>
                  <a:pt x="729" y="860"/>
                  <a:pt x="681" y="871"/>
                </a:cubicBezTo>
                <a:cubicBezTo>
                  <a:pt x="677" y="871"/>
                  <a:pt x="678" y="875"/>
                  <a:pt x="676" y="876"/>
                </a:cubicBezTo>
                <a:cubicBezTo>
                  <a:pt x="662" y="874"/>
                  <a:pt x="648" y="880"/>
                  <a:pt x="633" y="882"/>
                </a:cubicBezTo>
                <a:cubicBezTo>
                  <a:pt x="566" y="894"/>
                  <a:pt x="496" y="902"/>
                  <a:pt x="433" y="930"/>
                </a:cubicBezTo>
                <a:cubicBezTo>
                  <a:pt x="390" y="949"/>
                  <a:pt x="345" y="963"/>
                  <a:pt x="307" y="982"/>
                </a:cubicBezTo>
                <a:cubicBezTo>
                  <a:pt x="269" y="1001"/>
                  <a:pt x="238" y="1027"/>
                  <a:pt x="206" y="1046"/>
                </a:cubicBezTo>
                <a:cubicBezTo>
                  <a:pt x="199" y="1037"/>
                  <a:pt x="196" y="1025"/>
                  <a:pt x="191" y="1014"/>
                </a:cubicBezTo>
                <a:cubicBezTo>
                  <a:pt x="185" y="1001"/>
                  <a:pt x="177" y="986"/>
                  <a:pt x="170" y="971"/>
                </a:cubicBezTo>
                <a:cubicBezTo>
                  <a:pt x="167" y="965"/>
                  <a:pt x="166" y="957"/>
                  <a:pt x="164" y="951"/>
                </a:cubicBezTo>
                <a:cubicBezTo>
                  <a:pt x="147" y="910"/>
                  <a:pt x="130" y="866"/>
                  <a:pt x="112" y="821"/>
                </a:cubicBezTo>
                <a:cubicBezTo>
                  <a:pt x="109" y="815"/>
                  <a:pt x="105" y="809"/>
                  <a:pt x="103" y="804"/>
                </a:cubicBezTo>
                <a:cubicBezTo>
                  <a:pt x="102" y="800"/>
                  <a:pt x="103" y="794"/>
                  <a:pt x="102" y="790"/>
                </a:cubicBezTo>
                <a:cubicBezTo>
                  <a:pt x="93" y="762"/>
                  <a:pt x="82" y="730"/>
                  <a:pt x="73" y="699"/>
                </a:cubicBezTo>
                <a:cubicBezTo>
                  <a:pt x="68" y="683"/>
                  <a:pt x="63" y="666"/>
                  <a:pt x="58" y="650"/>
                </a:cubicBezTo>
                <a:cubicBezTo>
                  <a:pt x="55" y="641"/>
                  <a:pt x="51" y="632"/>
                  <a:pt x="49" y="623"/>
                </a:cubicBezTo>
                <a:cubicBezTo>
                  <a:pt x="47" y="613"/>
                  <a:pt x="48" y="603"/>
                  <a:pt x="46" y="592"/>
                </a:cubicBezTo>
                <a:cubicBezTo>
                  <a:pt x="40" y="559"/>
                  <a:pt x="29" y="526"/>
                  <a:pt x="23" y="491"/>
                </a:cubicBezTo>
                <a:cubicBezTo>
                  <a:pt x="20" y="473"/>
                  <a:pt x="18" y="455"/>
                  <a:pt x="16" y="435"/>
                </a:cubicBezTo>
                <a:cubicBezTo>
                  <a:pt x="11" y="404"/>
                  <a:pt x="8" y="374"/>
                  <a:pt x="7" y="343"/>
                </a:cubicBezTo>
                <a:cubicBezTo>
                  <a:pt x="6" y="324"/>
                  <a:pt x="0" y="305"/>
                  <a:pt x="4" y="288"/>
                </a:cubicBezTo>
                <a:cubicBezTo>
                  <a:pt x="42" y="272"/>
                  <a:pt x="83" y="247"/>
                  <a:pt x="131" y="234"/>
                </a:cubicBezTo>
                <a:cubicBezTo>
                  <a:pt x="140" y="228"/>
                  <a:pt x="154" y="222"/>
                  <a:pt x="164" y="221"/>
                </a:cubicBezTo>
                <a:cubicBezTo>
                  <a:pt x="194" y="205"/>
                  <a:pt x="231" y="196"/>
                  <a:pt x="267" y="186"/>
                </a:cubicBezTo>
                <a:cubicBezTo>
                  <a:pt x="300" y="178"/>
                  <a:pt x="334" y="161"/>
                  <a:pt x="363" y="159"/>
                </a:cubicBezTo>
                <a:cubicBezTo>
                  <a:pt x="371" y="154"/>
                  <a:pt x="382" y="151"/>
                  <a:pt x="393" y="149"/>
                </a:cubicBezTo>
                <a:cubicBezTo>
                  <a:pt x="388" y="129"/>
                  <a:pt x="371" y="101"/>
                  <a:pt x="369" y="79"/>
                </a:cubicBezTo>
                <a:cubicBezTo>
                  <a:pt x="367" y="54"/>
                  <a:pt x="382" y="37"/>
                  <a:pt x="394" y="17"/>
                </a:cubicBezTo>
                <a:cubicBezTo>
                  <a:pt x="408" y="16"/>
                  <a:pt x="422" y="4"/>
                  <a:pt x="439" y="2"/>
                </a:cubicBezTo>
                <a:cubicBezTo>
                  <a:pt x="460" y="0"/>
                  <a:pt x="474" y="7"/>
                  <a:pt x="493" y="14"/>
                </a:cubicBezTo>
                <a:cubicBezTo>
                  <a:pt x="499" y="26"/>
                  <a:pt x="511" y="33"/>
                  <a:pt x="519" y="44"/>
                </a:cubicBezTo>
                <a:cubicBezTo>
                  <a:pt x="530" y="62"/>
                  <a:pt x="533" y="86"/>
                  <a:pt x="546" y="104"/>
                </a:cubicBezTo>
                <a:close/>
                <a:moveTo>
                  <a:pt x="483" y="254"/>
                </a:moveTo>
                <a:cubicBezTo>
                  <a:pt x="476" y="241"/>
                  <a:pt x="469" y="224"/>
                  <a:pt x="463" y="209"/>
                </a:cubicBezTo>
                <a:cubicBezTo>
                  <a:pt x="453" y="186"/>
                  <a:pt x="445" y="162"/>
                  <a:pt x="447" y="137"/>
                </a:cubicBezTo>
                <a:cubicBezTo>
                  <a:pt x="455" y="124"/>
                  <a:pt x="469" y="121"/>
                  <a:pt x="488" y="125"/>
                </a:cubicBezTo>
                <a:cubicBezTo>
                  <a:pt x="509" y="154"/>
                  <a:pt x="533" y="211"/>
                  <a:pt x="547" y="252"/>
                </a:cubicBezTo>
                <a:cubicBezTo>
                  <a:pt x="558" y="282"/>
                  <a:pt x="583" y="334"/>
                  <a:pt x="562" y="357"/>
                </a:cubicBezTo>
                <a:cubicBezTo>
                  <a:pt x="560" y="359"/>
                  <a:pt x="547" y="371"/>
                  <a:pt x="540" y="372"/>
                </a:cubicBezTo>
                <a:cubicBezTo>
                  <a:pt x="532" y="373"/>
                  <a:pt x="514" y="370"/>
                  <a:pt x="509" y="366"/>
                </a:cubicBezTo>
                <a:cubicBezTo>
                  <a:pt x="503" y="362"/>
                  <a:pt x="503" y="353"/>
                  <a:pt x="498" y="349"/>
                </a:cubicBezTo>
                <a:cubicBezTo>
                  <a:pt x="457" y="259"/>
                  <a:pt x="412" y="180"/>
                  <a:pt x="397" y="64"/>
                </a:cubicBezTo>
                <a:cubicBezTo>
                  <a:pt x="405" y="49"/>
                  <a:pt x="420" y="41"/>
                  <a:pt x="435" y="33"/>
                </a:cubicBezTo>
                <a:cubicBezTo>
                  <a:pt x="454" y="31"/>
                  <a:pt x="470" y="39"/>
                  <a:pt x="485" y="44"/>
                </a:cubicBezTo>
                <a:cubicBezTo>
                  <a:pt x="494" y="58"/>
                  <a:pt x="506" y="69"/>
                  <a:pt x="514" y="84"/>
                </a:cubicBezTo>
                <a:cubicBezTo>
                  <a:pt x="519" y="94"/>
                  <a:pt x="520" y="107"/>
                  <a:pt x="529" y="114"/>
                </a:cubicBezTo>
                <a:cubicBezTo>
                  <a:pt x="530" y="110"/>
                  <a:pt x="532" y="114"/>
                  <a:pt x="534" y="112"/>
                </a:cubicBezTo>
                <a:cubicBezTo>
                  <a:pt x="529" y="83"/>
                  <a:pt x="515" y="64"/>
                  <a:pt x="501" y="39"/>
                </a:cubicBezTo>
                <a:cubicBezTo>
                  <a:pt x="495" y="36"/>
                  <a:pt x="489" y="31"/>
                  <a:pt x="485" y="24"/>
                </a:cubicBezTo>
                <a:cubicBezTo>
                  <a:pt x="475" y="20"/>
                  <a:pt x="460" y="12"/>
                  <a:pt x="443" y="14"/>
                </a:cubicBezTo>
                <a:cubicBezTo>
                  <a:pt x="430" y="16"/>
                  <a:pt x="415" y="23"/>
                  <a:pt x="400" y="28"/>
                </a:cubicBezTo>
                <a:cubicBezTo>
                  <a:pt x="387" y="40"/>
                  <a:pt x="377" y="59"/>
                  <a:pt x="382" y="82"/>
                </a:cubicBezTo>
                <a:cubicBezTo>
                  <a:pt x="391" y="102"/>
                  <a:pt x="395" y="127"/>
                  <a:pt x="404" y="148"/>
                </a:cubicBezTo>
                <a:cubicBezTo>
                  <a:pt x="407" y="170"/>
                  <a:pt x="416" y="183"/>
                  <a:pt x="417" y="201"/>
                </a:cubicBezTo>
                <a:cubicBezTo>
                  <a:pt x="432" y="236"/>
                  <a:pt x="440" y="274"/>
                  <a:pt x="455" y="307"/>
                </a:cubicBezTo>
                <a:cubicBezTo>
                  <a:pt x="467" y="334"/>
                  <a:pt x="485" y="365"/>
                  <a:pt x="505" y="382"/>
                </a:cubicBezTo>
                <a:cubicBezTo>
                  <a:pt x="514" y="382"/>
                  <a:pt x="520" y="387"/>
                  <a:pt x="530" y="388"/>
                </a:cubicBezTo>
                <a:cubicBezTo>
                  <a:pt x="538" y="384"/>
                  <a:pt x="554" y="385"/>
                  <a:pt x="561" y="383"/>
                </a:cubicBezTo>
                <a:cubicBezTo>
                  <a:pt x="562" y="378"/>
                  <a:pt x="569" y="376"/>
                  <a:pt x="575" y="373"/>
                </a:cubicBezTo>
                <a:cubicBezTo>
                  <a:pt x="592" y="351"/>
                  <a:pt x="583" y="321"/>
                  <a:pt x="576" y="293"/>
                </a:cubicBezTo>
                <a:cubicBezTo>
                  <a:pt x="574" y="285"/>
                  <a:pt x="575" y="278"/>
                  <a:pt x="572" y="271"/>
                </a:cubicBezTo>
                <a:cubicBezTo>
                  <a:pt x="562" y="240"/>
                  <a:pt x="546" y="205"/>
                  <a:pt x="536" y="181"/>
                </a:cubicBezTo>
                <a:cubicBezTo>
                  <a:pt x="529" y="163"/>
                  <a:pt x="520" y="146"/>
                  <a:pt x="511" y="132"/>
                </a:cubicBezTo>
                <a:cubicBezTo>
                  <a:pt x="508" y="125"/>
                  <a:pt x="504" y="117"/>
                  <a:pt x="501" y="114"/>
                </a:cubicBezTo>
                <a:cubicBezTo>
                  <a:pt x="482" y="93"/>
                  <a:pt x="450" y="108"/>
                  <a:pt x="434" y="125"/>
                </a:cubicBezTo>
                <a:cubicBezTo>
                  <a:pt x="425" y="160"/>
                  <a:pt x="440" y="190"/>
                  <a:pt x="452" y="220"/>
                </a:cubicBezTo>
                <a:cubicBezTo>
                  <a:pt x="456" y="232"/>
                  <a:pt x="463" y="245"/>
                  <a:pt x="470" y="256"/>
                </a:cubicBezTo>
                <a:cubicBezTo>
                  <a:pt x="477" y="267"/>
                  <a:pt x="482" y="285"/>
                  <a:pt x="494" y="283"/>
                </a:cubicBezTo>
                <a:cubicBezTo>
                  <a:pt x="498" y="274"/>
                  <a:pt x="488" y="264"/>
                  <a:pt x="483" y="254"/>
                </a:cubicBezTo>
                <a:close/>
                <a:moveTo>
                  <a:pt x="501" y="83"/>
                </a:moveTo>
                <a:cubicBezTo>
                  <a:pt x="496" y="73"/>
                  <a:pt x="485" y="58"/>
                  <a:pt x="478" y="53"/>
                </a:cubicBezTo>
                <a:cubicBezTo>
                  <a:pt x="468" y="47"/>
                  <a:pt x="448" y="41"/>
                  <a:pt x="438" y="44"/>
                </a:cubicBezTo>
                <a:cubicBezTo>
                  <a:pt x="432" y="46"/>
                  <a:pt x="428" y="53"/>
                  <a:pt x="423" y="56"/>
                </a:cubicBezTo>
                <a:cubicBezTo>
                  <a:pt x="417" y="59"/>
                  <a:pt x="409" y="60"/>
                  <a:pt x="407" y="68"/>
                </a:cubicBezTo>
                <a:cubicBezTo>
                  <a:pt x="405" y="75"/>
                  <a:pt x="407" y="88"/>
                  <a:pt x="408" y="94"/>
                </a:cubicBezTo>
                <a:cubicBezTo>
                  <a:pt x="411" y="111"/>
                  <a:pt x="419" y="129"/>
                  <a:pt x="424" y="143"/>
                </a:cubicBezTo>
                <a:cubicBezTo>
                  <a:pt x="422" y="113"/>
                  <a:pt x="451" y="96"/>
                  <a:pt x="475" y="95"/>
                </a:cubicBezTo>
                <a:cubicBezTo>
                  <a:pt x="492" y="95"/>
                  <a:pt x="502" y="107"/>
                  <a:pt x="513" y="114"/>
                </a:cubicBezTo>
                <a:cubicBezTo>
                  <a:pt x="508" y="101"/>
                  <a:pt x="509" y="95"/>
                  <a:pt x="501" y="83"/>
                </a:cubicBezTo>
                <a:close/>
                <a:moveTo>
                  <a:pt x="724" y="83"/>
                </a:moveTo>
                <a:cubicBezTo>
                  <a:pt x="712" y="89"/>
                  <a:pt x="695" y="86"/>
                  <a:pt x="679" y="88"/>
                </a:cubicBezTo>
                <a:cubicBezTo>
                  <a:pt x="664" y="90"/>
                  <a:pt x="649" y="97"/>
                  <a:pt x="637" y="98"/>
                </a:cubicBezTo>
                <a:cubicBezTo>
                  <a:pt x="630" y="99"/>
                  <a:pt x="624" y="97"/>
                  <a:pt x="617" y="98"/>
                </a:cubicBezTo>
                <a:cubicBezTo>
                  <a:pt x="583" y="104"/>
                  <a:pt x="554" y="118"/>
                  <a:pt x="520" y="127"/>
                </a:cubicBezTo>
                <a:cubicBezTo>
                  <a:pt x="537" y="150"/>
                  <a:pt x="551" y="192"/>
                  <a:pt x="566" y="225"/>
                </a:cubicBezTo>
                <a:cubicBezTo>
                  <a:pt x="578" y="275"/>
                  <a:pt x="609" y="334"/>
                  <a:pt x="590" y="381"/>
                </a:cubicBezTo>
                <a:cubicBezTo>
                  <a:pt x="575" y="393"/>
                  <a:pt x="552" y="393"/>
                  <a:pt x="531" y="401"/>
                </a:cubicBezTo>
                <a:cubicBezTo>
                  <a:pt x="528" y="399"/>
                  <a:pt x="523" y="398"/>
                  <a:pt x="520" y="396"/>
                </a:cubicBezTo>
                <a:cubicBezTo>
                  <a:pt x="493" y="395"/>
                  <a:pt x="479" y="372"/>
                  <a:pt x="469" y="353"/>
                </a:cubicBezTo>
                <a:cubicBezTo>
                  <a:pt x="438" y="297"/>
                  <a:pt x="413" y="219"/>
                  <a:pt x="397" y="159"/>
                </a:cubicBezTo>
                <a:cubicBezTo>
                  <a:pt x="384" y="161"/>
                  <a:pt x="372" y="166"/>
                  <a:pt x="362" y="169"/>
                </a:cubicBezTo>
                <a:cubicBezTo>
                  <a:pt x="344" y="174"/>
                  <a:pt x="333" y="178"/>
                  <a:pt x="320" y="181"/>
                </a:cubicBezTo>
                <a:cubicBezTo>
                  <a:pt x="308" y="184"/>
                  <a:pt x="297" y="189"/>
                  <a:pt x="286" y="193"/>
                </a:cubicBezTo>
                <a:cubicBezTo>
                  <a:pt x="264" y="200"/>
                  <a:pt x="241" y="203"/>
                  <a:pt x="219" y="210"/>
                </a:cubicBezTo>
                <a:cubicBezTo>
                  <a:pt x="205" y="214"/>
                  <a:pt x="192" y="222"/>
                  <a:pt x="179" y="227"/>
                </a:cubicBezTo>
                <a:cubicBezTo>
                  <a:pt x="143" y="241"/>
                  <a:pt x="107" y="251"/>
                  <a:pt x="72" y="270"/>
                </a:cubicBezTo>
                <a:cubicBezTo>
                  <a:pt x="52" y="271"/>
                  <a:pt x="37" y="289"/>
                  <a:pt x="16" y="293"/>
                </a:cubicBezTo>
                <a:cubicBezTo>
                  <a:pt x="15" y="350"/>
                  <a:pt x="20" y="408"/>
                  <a:pt x="31" y="472"/>
                </a:cubicBezTo>
                <a:cubicBezTo>
                  <a:pt x="35" y="496"/>
                  <a:pt x="46" y="519"/>
                  <a:pt x="49" y="545"/>
                </a:cubicBezTo>
                <a:cubicBezTo>
                  <a:pt x="54" y="583"/>
                  <a:pt x="61" y="620"/>
                  <a:pt x="72" y="657"/>
                </a:cubicBezTo>
                <a:cubicBezTo>
                  <a:pt x="83" y="695"/>
                  <a:pt x="90" y="734"/>
                  <a:pt x="102" y="769"/>
                </a:cubicBezTo>
                <a:cubicBezTo>
                  <a:pt x="111" y="798"/>
                  <a:pt x="123" y="827"/>
                  <a:pt x="134" y="853"/>
                </a:cubicBezTo>
                <a:cubicBezTo>
                  <a:pt x="144" y="877"/>
                  <a:pt x="153" y="898"/>
                  <a:pt x="161" y="920"/>
                </a:cubicBezTo>
                <a:cubicBezTo>
                  <a:pt x="176" y="960"/>
                  <a:pt x="192" y="1000"/>
                  <a:pt x="212" y="1033"/>
                </a:cubicBezTo>
                <a:cubicBezTo>
                  <a:pt x="268" y="984"/>
                  <a:pt x="343" y="959"/>
                  <a:pt x="409" y="930"/>
                </a:cubicBezTo>
                <a:cubicBezTo>
                  <a:pt x="480" y="899"/>
                  <a:pt x="564" y="889"/>
                  <a:pt x="642" y="870"/>
                </a:cubicBezTo>
                <a:cubicBezTo>
                  <a:pt x="678" y="861"/>
                  <a:pt x="705" y="852"/>
                  <a:pt x="735" y="843"/>
                </a:cubicBezTo>
                <a:cubicBezTo>
                  <a:pt x="767" y="833"/>
                  <a:pt x="800" y="826"/>
                  <a:pt x="830" y="814"/>
                </a:cubicBezTo>
                <a:cubicBezTo>
                  <a:pt x="860" y="803"/>
                  <a:pt x="887" y="788"/>
                  <a:pt x="916" y="780"/>
                </a:cubicBezTo>
                <a:cubicBezTo>
                  <a:pt x="927" y="768"/>
                  <a:pt x="951" y="764"/>
                  <a:pt x="965" y="757"/>
                </a:cubicBezTo>
                <a:cubicBezTo>
                  <a:pt x="960" y="735"/>
                  <a:pt x="944" y="721"/>
                  <a:pt x="933" y="702"/>
                </a:cubicBezTo>
                <a:cubicBezTo>
                  <a:pt x="921" y="678"/>
                  <a:pt x="907" y="657"/>
                  <a:pt x="897" y="635"/>
                </a:cubicBezTo>
                <a:cubicBezTo>
                  <a:pt x="875" y="584"/>
                  <a:pt x="854" y="535"/>
                  <a:pt x="838" y="483"/>
                </a:cubicBezTo>
                <a:cubicBezTo>
                  <a:pt x="830" y="459"/>
                  <a:pt x="820" y="436"/>
                  <a:pt x="814" y="412"/>
                </a:cubicBezTo>
                <a:cubicBezTo>
                  <a:pt x="807" y="385"/>
                  <a:pt x="804" y="356"/>
                  <a:pt x="799" y="327"/>
                </a:cubicBezTo>
                <a:cubicBezTo>
                  <a:pt x="795" y="301"/>
                  <a:pt x="788" y="274"/>
                  <a:pt x="783" y="246"/>
                </a:cubicBezTo>
                <a:cubicBezTo>
                  <a:pt x="772" y="189"/>
                  <a:pt x="780" y="133"/>
                  <a:pt x="762" y="79"/>
                </a:cubicBezTo>
                <a:cubicBezTo>
                  <a:pt x="761" y="79"/>
                  <a:pt x="760" y="79"/>
                  <a:pt x="759" y="79"/>
                </a:cubicBezTo>
                <a:cubicBezTo>
                  <a:pt x="741" y="81"/>
                  <a:pt x="738" y="86"/>
                  <a:pt x="724" y="83"/>
                </a:cubicBezTo>
                <a:close/>
                <a:moveTo>
                  <a:pt x="527" y="362"/>
                </a:moveTo>
                <a:cubicBezTo>
                  <a:pt x="534" y="363"/>
                  <a:pt x="547" y="357"/>
                  <a:pt x="546" y="354"/>
                </a:cubicBezTo>
                <a:cubicBezTo>
                  <a:pt x="558" y="347"/>
                  <a:pt x="560" y="329"/>
                  <a:pt x="559" y="315"/>
                </a:cubicBezTo>
                <a:cubicBezTo>
                  <a:pt x="533" y="254"/>
                  <a:pt x="517" y="185"/>
                  <a:pt x="481" y="137"/>
                </a:cubicBezTo>
                <a:cubicBezTo>
                  <a:pt x="469" y="135"/>
                  <a:pt x="462" y="133"/>
                  <a:pt x="458" y="140"/>
                </a:cubicBezTo>
                <a:cubicBezTo>
                  <a:pt x="462" y="140"/>
                  <a:pt x="458" y="141"/>
                  <a:pt x="458" y="141"/>
                </a:cubicBezTo>
                <a:cubicBezTo>
                  <a:pt x="453" y="175"/>
                  <a:pt x="471" y="193"/>
                  <a:pt x="479" y="219"/>
                </a:cubicBezTo>
                <a:cubicBezTo>
                  <a:pt x="482" y="229"/>
                  <a:pt x="485" y="232"/>
                  <a:pt x="488" y="240"/>
                </a:cubicBezTo>
                <a:cubicBezTo>
                  <a:pt x="489" y="243"/>
                  <a:pt x="489" y="247"/>
                  <a:pt x="490" y="250"/>
                </a:cubicBezTo>
                <a:cubicBezTo>
                  <a:pt x="498" y="266"/>
                  <a:pt x="521" y="279"/>
                  <a:pt x="503" y="295"/>
                </a:cubicBezTo>
                <a:cubicBezTo>
                  <a:pt x="498" y="293"/>
                  <a:pt x="490" y="297"/>
                  <a:pt x="484" y="298"/>
                </a:cubicBezTo>
                <a:cubicBezTo>
                  <a:pt x="496" y="315"/>
                  <a:pt x="505" y="359"/>
                  <a:pt x="527" y="362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36" tIns="45717" rIns="91436" bIns="45717" numCol="1" anchor="t" anchorCtr="0" compatLnSpc="1">
            <a:prstTxWarp prst="textNoShape">
              <a:avLst/>
            </a:prstTxWarp>
          </a:bodyPr>
          <a:lstStyle/>
          <a:p>
            <a:endParaRPr lang="zh-CN" altLang="en-US" sz="1765"/>
          </a:p>
        </p:txBody>
      </p:sp>
      <p:sp>
        <p:nvSpPr>
          <p:cNvPr id="111" name="Freeform 109"/>
          <p:cNvSpPr>
            <a:spLocks noEditPoints="1"/>
          </p:cNvSpPr>
          <p:nvPr/>
        </p:nvSpPr>
        <p:spPr bwMode="auto">
          <a:xfrm>
            <a:off x="1792997" y="2561482"/>
            <a:ext cx="1361281" cy="1747035"/>
          </a:xfrm>
          <a:custGeom>
            <a:avLst/>
            <a:gdLst>
              <a:gd name="T0" fmla="*/ 277 w 1213"/>
              <a:gd name="T1" fmla="*/ 1363 h 1559"/>
              <a:gd name="T2" fmla="*/ 21 w 1213"/>
              <a:gd name="T3" fmla="*/ 1386 h 1559"/>
              <a:gd name="T4" fmla="*/ 229 w 1213"/>
              <a:gd name="T5" fmla="*/ 995 h 1559"/>
              <a:gd name="T6" fmla="*/ 533 w 1213"/>
              <a:gd name="T7" fmla="*/ 477 h 1559"/>
              <a:gd name="T8" fmla="*/ 692 w 1213"/>
              <a:gd name="T9" fmla="*/ 362 h 1559"/>
              <a:gd name="T10" fmla="*/ 856 w 1213"/>
              <a:gd name="T11" fmla="*/ 401 h 1559"/>
              <a:gd name="T12" fmla="*/ 933 w 1213"/>
              <a:gd name="T13" fmla="*/ 640 h 1559"/>
              <a:gd name="T14" fmla="*/ 962 w 1213"/>
              <a:gd name="T15" fmla="*/ 243 h 1559"/>
              <a:gd name="T16" fmla="*/ 1162 w 1213"/>
              <a:gd name="T17" fmla="*/ 138 h 1559"/>
              <a:gd name="T18" fmla="*/ 1044 w 1213"/>
              <a:gd name="T19" fmla="*/ 271 h 1559"/>
              <a:gd name="T20" fmla="*/ 1038 w 1213"/>
              <a:gd name="T21" fmla="*/ 798 h 1559"/>
              <a:gd name="T22" fmla="*/ 875 w 1213"/>
              <a:gd name="T23" fmla="*/ 1110 h 1559"/>
              <a:gd name="T24" fmla="*/ 611 w 1213"/>
              <a:gd name="T25" fmla="*/ 1296 h 1559"/>
              <a:gd name="T26" fmla="*/ 1031 w 1213"/>
              <a:gd name="T27" fmla="*/ 283 h 1559"/>
              <a:gd name="T28" fmla="*/ 785 w 1213"/>
              <a:gd name="T29" fmla="*/ 257 h 1559"/>
              <a:gd name="T30" fmla="*/ 1077 w 1213"/>
              <a:gd name="T31" fmla="*/ 401 h 1559"/>
              <a:gd name="T32" fmla="*/ 739 w 1213"/>
              <a:gd name="T33" fmla="*/ 364 h 1559"/>
              <a:gd name="T34" fmla="*/ 782 w 1213"/>
              <a:gd name="T35" fmla="*/ 281 h 1559"/>
              <a:gd name="T36" fmla="*/ 632 w 1213"/>
              <a:gd name="T37" fmla="*/ 408 h 1559"/>
              <a:gd name="T38" fmla="*/ 709 w 1213"/>
              <a:gd name="T39" fmla="*/ 372 h 1559"/>
              <a:gd name="T40" fmla="*/ 814 w 1213"/>
              <a:gd name="T41" fmla="*/ 372 h 1559"/>
              <a:gd name="T42" fmla="*/ 746 w 1213"/>
              <a:gd name="T43" fmla="*/ 401 h 1559"/>
              <a:gd name="T44" fmla="*/ 1098 w 1213"/>
              <a:gd name="T45" fmla="*/ 712 h 1559"/>
              <a:gd name="T46" fmla="*/ 1072 w 1213"/>
              <a:gd name="T47" fmla="*/ 564 h 1559"/>
              <a:gd name="T48" fmla="*/ 915 w 1213"/>
              <a:gd name="T49" fmla="*/ 780 h 1559"/>
              <a:gd name="T50" fmla="*/ 467 w 1213"/>
              <a:gd name="T51" fmla="*/ 431 h 1559"/>
              <a:gd name="T52" fmla="*/ 733 w 1213"/>
              <a:gd name="T53" fmla="*/ 517 h 1559"/>
              <a:gd name="T54" fmla="*/ 879 w 1213"/>
              <a:gd name="T55" fmla="*/ 433 h 1559"/>
              <a:gd name="T56" fmla="*/ 576 w 1213"/>
              <a:gd name="T57" fmla="*/ 430 h 1559"/>
              <a:gd name="T58" fmla="*/ 634 w 1213"/>
              <a:gd name="T59" fmla="*/ 431 h 1559"/>
              <a:gd name="T60" fmla="*/ 475 w 1213"/>
              <a:gd name="T61" fmla="*/ 494 h 1559"/>
              <a:gd name="T62" fmla="*/ 803 w 1213"/>
              <a:gd name="T63" fmla="*/ 591 h 1559"/>
              <a:gd name="T64" fmla="*/ 878 w 1213"/>
              <a:gd name="T65" fmla="*/ 470 h 1559"/>
              <a:gd name="T66" fmla="*/ 569 w 1213"/>
              <a:gd name="T67" fmla="*/ 546 h 1559"/>
              <a:gd name="T68" fmla="*/ 506 w 1213"/>
              <a:gd name="T69" fmla="*/ 638 h 1559"/>
              <a:gd name="T70" fmla="*/ 734 w 1213"/>
              <a:gd name="T71" fmla="*/ 649 h 1559"/>
              <a:gd name="T72" fmla="*/ 735 w 1213"/>
              <a:gd name="T73" fmla="*/ 534 h 1559"/>
              <a:gd name="T74" fmla="*/ 665 w 1213"/>
              <a:gd name="T75" fmla="*/ 636 h 1559"/>
              <a:gd name="T76" fmla="*/ 528 w 1213"/>
              <a:gd name="T77" fmla="*/ 618 h 1559"/>
              <a:gd name="T78" fmla="*/ 609 w 1213"/>
              <a:gd name="T79" fmla="*/ 683 h 1559"/>
              <a:gd name="T80" fmla="*/ 431 w 1213"/>
              <a:gd name="T81" fmla="*/ 559 h 1559"/>
              <a:gd name="T82" fmla="*/ 845 w 1213"/>
              <a:gd name="T83" fmla="*/ 772 h 1559"/>
              <a:gd name="T84" fmla="*/ 798 w 1213"/>
              <a:gd name="T85" fmla="*/ 848 h 1559"/>
              <a:gd name="T86" fmla="*/ 892 w 1213"/>
              <a:gd name="T87" fmla="*/ 585 h 1559"/>
              <a:gd name="T88" fmla="*/ 504 w 1213"/>
              <a:gd name="T89" fmla="*/ 674 h 1559"/>
              <a:gd name="T90" fmla="*/ 532 w 1213"/>
              <a:gd name="T91" fmla="*/ 683 h 1559"/>
              <a:gd name="T92" fmla="*/ 605 w 1213"/>
              <a:gd name="T93" fmla="*/ 700 h 1559"/>
              <a:gd name="T94" fmla="*/ 706 w 1213"/>
              <a:gd name="T95" fmla="*/ 683 h 1559"/>
              <a:gd name="T96" fmla="*/ 648 w 1213"/>
              <a:gd name="T97" fmla="*/ 802 h 1559"/>
              <a:gd name="T98" fmla="*/ 598 w 1213"/>
              <a:gd name="T99" fmla="*/ 935 h 1559"/>
              <a:gd name="T100" fmla="*/ 409 w 1213"/>
              <a:gd name="T101" fmla="*/ 838 h 1559"/>
              <a:gd name="T102" fmla="*/ 547 w 1213"/>
              <a:gd name="T103" fmla="*/ 946 h 1559"/>
              <a:gd name="T104" fmla="*/ 218 w 1213"/>
              <a:gd name="T105" fmla="*/ 1182 h 1559"/>
              <a:gd name="T106" fmla="*/ 708 w 1213"/>
              <a:gd name="T107" fmla="*/ 1141 h 1559"/>
              <a:gd name="T108" fmla="*/ 856 w 1213"/>
              <a:gd name="T109" fmla="*/ 894 h 1559"/>
              <a:gd name="T110" fmla="*/ 798 w 1213"/>
              <a:gd name="T111" fmla="*/ 1130 h 1559"/>
              <a:gd name="T112" fmla="*/ 701 w 1213"/>
              <a:gd name="T113" fmla="*/ 1224 h 1559"/>
              <a:gd name="T114" fmla="*/ 625 w 1213"/>
              <a:gd name="T115" fmla="*/ 1162 h 1559"/>
              <a:gd name="T116" fmla="*/ 582 w 1213"/>
              <a:gd name="T117" fmla="*/ 1162 h 1559"/>
              <a:gd name="T118" fmla="*/ 507 w 1213"/>
              <a:gd name="T119" fmla="*/ 1169 h 1559"/>
              <a:gd name="T120" fmla="*/ 432 w 1213"/>
              <a:gd name="T121" fmla="*/ 1213 h 1559"/>
              <a:gd name="T122" fmla="*/ 326 w 1213"/>
              <a:gd name="T123" fmla="*/ 1182 h 1559"/>
              <a:gd name="T124" fmla="*/ 59 w 1213"/>
              <a:gd name="T125" fmla="*/ 1536 h 15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213" h="1559">
                <a:moveTo>
                  <a:pt x="465" y="1231"/>
                </a:moveTo>
                <a:cubicBezTo>
                  <a:pt x="451" y="1230"/>
                  <a:pt x="444" y="1237"/>
                  <a:pt x="438" y="1236"/>
                </a:cubicBezTo>
                <a:cubicBezTo>
                  <a:pt x="424" y="1232"/>
                  <a:pt x="418" y="1216"/>
                  <a:pt x="398" y="1213"/>
                </a:cubicBezTo>
                <a:cubicBezTo>
                  <a:pt x="394" y="1201"/>
                  <a:pt x="398" y="1190"/>
                  <a:pt x="403" y="1183"/>
                </a:cubicBezTo>
                <a:cubicBezTo>
                  <a:pt x="399" y="1185"/>
                  <a:pt x="402" y="1184"/>
                  <a:pt x="402" y="1180"/>
                </a:cubicBezTo>
                <a:cubicBezTo>
                  <a:pt x="380" y="1177"/>
                  <a:pt x="358" y="1180"/>
                  <a:pt x="339" y="1182"/>
                </a:cubicBezTo>
                <a:cubicBezTo>
                  <a:pt x="357" y="1202"/>
                  <a:pt x="352" y="1237"/>
                  <a:pt x="345" y="1269"/>
                </a:cubicBezTo>
                <a:cubicBezTo>
                  <a:pt x="338" y="1300"/>
                  <a:pt x="320" y="1326"/>
                  <a:pt x="306" y="1345"/>
                </a:cubicBezTo>
                <a:cubicBezTo>
                  <a:pt x="296" y="1350"/>
                  <a:pt x="286" y="1356"/>
                  <a:pt x="277" y="1363"/>
                </a:cubicBezTo>
                <a:cubicBezTo>
                  <a:pt x="259" y="1359"/>
                  <a:pt x="247" y="1369"/>
                  <a:pt x="222" y="1367"/>
                </a:cubicBezTo>
                <a:cubicBezTo>
                  <a:pt x="213" y="1366"/>
                  <a:pt x="206" y="1360"/>
                  <a:pt x="197" y="1359"/>
                </a:cubicBezTo>
                <a:cubicBezTo>
                  <a:pt x="183" y="1357"/>
                  <a:pt x="168" y="1358"/>
                  <a:pt x="153" y="1352"/>
                </a:cubicBezTo>
                <a:cubicBezTo>
                  <a:pt x="137" y="1367"/>
                  <a:pt x="133" y="1383"/>
                  <a:pt x="139" y="1411"/>
                </a:cubicBezTo>
                <a:cubicBezTo>
                  <a:pt x="142" y="1429"/>
                  <a:pt x="160" y="1437"/>
                  <a:pt x="150" y="1449"/>
                </a:cubicBezTo>
                <a:cubicBezTo>
                  <a:pt x="125" y="1446"/>
                  <a:pt x="102" y="1441"/>
                  <a:pt x="82" y="1433"/>
                </a:cubicBezTo>
                <a:cubicBezTo>
                  <a:pt x="62" y="1461"/>
                  <a:pt x="64" y="1501"/>
                  <a:pt x="70" y="1537"/>
                </a:cubicBezTo>
                <a:cubicBezTo>
                  <a:pt x="71" y="1545"/>
                  <a:pt x="75" y="1553"/>
                  <a:pt x="68" y="1559"/>
                </a:cubicBezTo>
                <a:cubicBezTo>
                  <a:pt x="28" y="1525"/>
                  <a:pt x="0" y="1446"/>
                  <a:pt x="21" y="1386"/>
                </a:cubicBezTo>
                <a:cubicBezTo>
                  <a:pt x="30" y="1373"/>
                  <a:pt x="40" y="1361"/>
                  <a:pt x="50" y="1349"/>
                </a:cubicBezTo>
                <a:cubicBezTo>
                  <a:pt x="71" y="1336"/>
                  <a:pt x="94" y="1338"/>
                  <a:pt x="117" y="1334"/>
                </a:cubicBezTo>
                <a:cubicBezTo>
                  <a:pt x="126" y="1332"/>
                  <a:pt x="137" y="1326"/>
                  <a:pt x="148" y="1320"/>
                </a:cubicBezTo>
                <a:cubicBezTo>
                  <a:pt x="164" y="1312"/>
                  <a:pt x="175" y="1309"/>
                  <a:pt x="189" y="1299"/>
                </a:cubicBezTo>
                <a:cubicBezTo>
                  <a:pt x="203" y="1289"/>
                  <a:pt x="220" y="1276"/>
                  <a:pt x="222" y="1249"/>
                </a:cubicBezTo>
                <a:cubicBezTo>
                  <a:pt x="207" y="1240"/>
                  <a:pt x="192" y="1224"/>
                  <a:pt x="189" y="1216"/>
                </a:cubicBezTo>
                <a:cubicBezTo>
                  <a:pt x="183" y="1206"/>
                  <a:pt x="188" y="1189"/>
                  <a:pt x="191" y="1172"/>
                </a:cubicBezTo>
                <a:cubicBezTo>
                  <a:pt x="198" y="1137"/>
                  <a:pt x="207" y="1106"/>
                  <a:pt x="214" y="1071"/>
                </a:cubicBezTo>
                <a:cubicBezTo>
                  <a:pt x="219" y="1042"/>
                  <a:pt x="224" y="1022"/>
                  <a:pt x="229" y="995"/>
                </a:cubicBezTo>
                <a:cubicBezTo>
                  <a:pt x="235" y="979"/>
                  <a:pt x="246" y="969"/>
                  <a:pt x="255" y="956"/>
                </a:cubicBezTo>
                <a:cubicBezTo>
                  <a:pt x="282" y="936"/>
                  <a:pt x="324" y="934"/>
                  <a:pt x="359" y="934"/>
                </a:cubicBezTo>
                <a:cubicBezTo>
                  <a:pt x="359" y="888"/>
                  <a:pt x="354" y="836"/>
                  <a:pt x="355" y="794"/>
                </a:cubicBezTo>
                <a:cubicBezTo>
                  <a:pt x="356" y="786"/>
                  <a:pt x="364" y="784"/>
                  <a:pt x="366" y="776"/>
                </a:cubicBezTo>
                <a:cubicBezTo>
                  <a:pt x="380" y="771"/>
                  <a:pt x="395" y="760"/>
                  <a:pt x="410" y="764"/>
                </a:cubicBezTo>
                <a:cubicBezTo>
                  <a:pt x="407" y="688"/>
                  <a:pt x="410" y="635"/>
                  <a:pt x="407" y="555"/>
                </a:cubicBezTo>
                <a:cubicBezTo>
                  <a:pt x="439" y="510"/>
                  <a:pt x="447" y="428"/>
                  <a:pt x="479" y="376"/>
                </a:cubicBezTo>
                <a:cubicBezTo>
                  <a:pt x="508" y="386"/>
                  <a:pt x="508" y="424"/>
                  <a:pt x="524" y="447"/>
                </a:cubicBezTo>
                <a:cubicBezTo>
                  <a:pt x="524" y="456"/>
                  <a:pt x="530" y="467"/>
                  <a:pt x="533" y="477"/>
                </a:cubicBezTo>
                <a:cubicBezTo>
                  <a:pt x="539" y="453"/>
                  <a:pt x="538" y="439"/>
                  <a:pt x="540" y="411"/>
                </a:cubicBezTo>
                <a:cubicBezTo>
                  <a:pt x="551" y="401"/>
                  <a:pt x="562" y="385"/>
                  <a:pt x="572" y="369"/>
                </a:cubicBezTo>
                <a:cubicBezTo>
                  <a:pt x="582" y="354"/>
                  <a:pt x="592" y="339"/>
                  <a:pt x="597" y="322"/>
                </a:cubicBezTo>
                <a:cubicBezTo>
                  <a:pt x="603" y="320"/>
                  <a:pt x="603" y="311"/>
                  <a:pt x="608" y="308"/>
                </a:cubicBezTo>
                <a:cubicBezTo>
                  <a:pt x="611" y="289"/>
                  <a:pt x="624" y="279"/>
                  <a:pt x="632" y="264"/>
                </a:cubicBezTo>
                <a:cubicBezTo>
                  <a:pt x="634" y="264"/>
                  <a:pt x="634" y="263"/>
                  <a:pt x="634" y="261"/>
                </a:cubicBezTo>
                <a:cubicBezTo>
                  <a:pt x="641" y="262"/>
                  <a:pt x="640" y="262"/>
                  <a:pt x="645" y="263"/>
                </a:cubicBezTo>
                <a:cubicBezTo>
                  <a:pt x="660" y="298"/>
                  <a:pt x="670" y="335"/>
                  <a:pt x="683" y="375"/>
                </a:cubicBezTo>
                <a:cubicBezTo>
                  <a:pt x="685" y="370"/>
                  <a:pt x="690" y="367"/>
                  <a:pt x="692" y="362"/>
                </a:cubicBezTo>
                <a:cubicBezTo>
                  <a:pt x="693" y="364"/>
                  <a:pt x="698" y="362"/>
                  <a:pt x="698" y="365"/>
                </a:cubicBezTo>
                <a:cubicBezTo>
                  <a:pt x="711" y="355"/>
                  <a:pt x="720" y="329"/>
                  <a:pt x="731" y="308"/>
                </a:cubicBezTo>
                <a:cubicBezTo>
                  <a:pt x="745" y="283"/>
                  <a:pt x="768" y="265"/>
                  <a:pt x="774" y="240"/>
                </a:cubicBezTo>
                <a:cubicBezTo>
                  <a:pt x="779" y="245"/>
                  <a:pt x="774" y="236"/>
                  <a:pt x="778" y="240"/>
                </a:cubicBezTo>
                <a:cubicBezTo>
                  <a:pt x="780" y="232"/>
                  <a:pt x="786" y="211"/>
                  <a:pt x="802" y="214"/>
                </a:cubicBezTo>
                <a:cubicBezTo>
                  <a:pt x="816" y="237"/>
                  <a:pt x="818" y="273"/>
                  <a:pt x="832" y="296"/>
                </a:cubicBezTo>
                <a:cubicBezTo>
                  <a:pt x="838" y="321"/>
                  <a:pt x="842" y="342"/>
                  <a:pt x="850" y="362"/>
                </a:cubicBezTo>
                <a:cubicBezTo>
                  <a:pt x="854" y="372"/>
                  <a:pt x="861" y="379"/>
                  <a:pt x="861" y="387"/>
                </a:cubicBezTo>
                <a:cubicBezTo>
                  <a:pt x="861" y="391"/>
                  <a:pt x="857" y="395"/>
                  <a:pt x="856" y="401"/>
                </a:cubicBezTo>
                <a:cubicBezTo>
                  <a:pt x="851" y="420"/>
                  <a:pt x="855" y="445"/>
                  <a:pt x="845" y="458"/>
                </a:cubicBezTo>
                <a:cubicBezTo>
                  <a:pt x="857" y="448"/>
                  <a:pt x="869" y="426"/>
                  <a:pt x="876" y="407"/>
                </a:cubicBezTo>
                <a:cubicBezTo>
                  <a:pt x="879" y="408"/>
                  <a:pt x="887" y="403"/>
                  <a:pt x="893" y="407"/>
                </a:cubicBezTo>
                <a:cubicBezTo>
                  <a:pt x="900" y="430"/>
                  <a:pt x="903" y="474"/>
                  <a:pt x="910" y="496"/>
                </a:cubicBezTo>
                <a:cubicBezTo>
                  <a:pt x="914" y="510"/>
                  <a:pt x="917" y="519"/>
                  <a:pt x="919" y="534"/>
                </a:cubicBezTo>
                <a:cubicBezTo>
                  <a:pt x="921" y="545"/>
                  <a:pt x="928" y="554"/>
                  <a:pt x="932" y="566"/>
                </a:cubicBezTo>
                <a:cubicBezTo>
                  <a:pt x="934" y="572"/>
                  <a:pt x="933" y="578"/>
                  <a:pt x="935" y="584"/>
                </a:cubicBezTo>
                <a:cubicBezTo>
                  <a:pt x="936" y="588"/>
                  <a:pt x="940" y="592"/>
                  <a:pt x="940" y="596"/>
                </a:cubicBezTo>
                <a:cubicBezTo>
                  <a:pt x="941" y="608"/>
                  <a:pt x="936" y="626"/>
                  <a:pt x="933" y="640"/>
                </a:cubicBezTo>
                <a:cubicBezTo>
                  <a:pt x="931" y="654"/>
                  <a:pt x="924" y="666"/>
                  <a:pt x="924" y="681"/>
                </a:cubicBezTo>
                <a:cubicBezTo>
                  <a:pt x="954" y="664"/>
                  <a:pt x="996" y="640"/>
                  <a:pt x="1022" y="610"/>
                </a:cubicBezTo>
                <a:cubicBezTo>
                  <a:pt x="1037" y="593"/>
                  <a:pt x="1048" y="574"/>
                  <a:pt x="1059" y="557"/>
                </a:cubicBezTo>
                <a:cubicBezTo>
                  <a:pt x="1063" y="552"/>
                  <a:pt x="1069" y="549"/>
                  <a:pt x="1072" y="544"/>
                </a:cubicBezTo>
                <a:cubicBezTo>
                  <a:pt x="1074" y="536"/>
                  <a:pt x="1072" y="528"/>
                  <a:pt x="1074" y="520"/>
                </a:cubicBezTo>
                <a:cubicBezTo>
                  <a:pt x="1088" y="501"/>
                  <a:pt x="1094" y="469"/>
                  <a:pt x="1101" y="447"/>
                </a:cubicBezTo>
                <a:cubicBezTo>
                  <a:pt x="1086" y="411"/>
                  <a:pt x="1050" y="397"/>
                  <a:pt x="1027" y="371"/>
                </a:cubicBezTo>
                <a:cubicBezTo>
                  <a:pt x="1018" y="352"/>
                  <a:pt x="1006" y="336"/>
                  <a:pt x="995" y="319"/>
                </a:cubicBezTo>
                <a:cubicBezTo>
                  <a:pt x="990" y="290"/>
                  <a:pt x="969" y="270"/>
                  <a:pt x="962" y="243"/>
                </a:cubicBezTo>
                <a:cubicBezTo>
                  <a:pt x="959" y="231"/>
                  <a:pt x="959" y="219"/>
                  <a:pt x="954" y="206"/>
                </a:cubicBezTo>
                <a:cubicBezTo>
                  <a:pt x="953" y="201"/>
                  <a:pt x="957" y="201"/>
                  <a:pt x="958" y="199"/>
                </a:cubicBezTo>
                <a:cubicBezTo>
                  <a:pt x="954" y="161"/>
                  <a:pt x="974" y="130"/>
                  <a:pt x="994" y="108"/>
                </a:cubicBezTo>
                <a:cubicBezTo>
                  <a:pt x="1023" y="99"/>
                  <a:pt x="1038" y="75"/>
                  <a:pt x="1067" y="79"/>
                </a:cubicBezTo>
                <a:cubicBezTo>
                  <a:pt x="1092" y="68"/>
                  <a:pt x="1130" y="45"/>
                  <a:pt x="1121" y="18"/>
                </a:cubicBezTo>
                <a:cubicBezTo>
                  <a:pt x="1126" y="8"/>
                  <a:pt x="1138" y="0"/>
                  <a:pt x="1145" y="12"/>
                </a:cubicBezTo>
                <a:cubicBezTo>
                  <a:pt x="1136" y="28"/>
                  <a:pt x="1152" y="51"/>
                  <a:pt x="1152" y="70"/>
                </a:cubicBezTo>
                <a:cubicBezTo>
                  <a:pt x="1151" y="101"/>
                  <a:pt x="1133" y="123"/>
                  <a:pt x="1116" y="144"/>
                </a:cubicBezTo>
                <a:cubicBezTo>
                  <a:pt x="1131" y="145"/>
                  <a:pt x="1149" y="144"/>
                  <a:pt x="1162" y="138"/>
                </a:cubicBezTo>
                <a:cubicBezTo>
                  <a:pt x="1168" y="135"/>
                  <a:pt x="1173" y="125"/>
                  <a:pt x="1181" y="117"/>
                </a:cubicBezTo>
                <a:cubicBezTo>
                  <a:pt x="1193" y="105"/>
                  <a:pt x="1201" y="98"/>
                  <a:pt x="1204" y="84"/>
                </a:cubicBezTo>
                <a:cubicBezTo>
                  <a:pt x="1213" y="90"/>
                  <a:pt x="1211" y="103"/>
                  <a:pt x="1210" y="112"/>
                </a:cubicBezTo>
                <a:cubicBezTo>
                  <a:pt x="1209" y="121"/>
                  <a:pt x="1207" y="139"/>
                  <a:pt x="1203" y="149"/>
                </a:cubicBezTo>
                <a:cubicBezTo>
                  <a:pt x="1199" y="160"/>
                  <a:pt x="1190" y="169"/>
                  <a:pt x="1186" y="178"/>
                </a:cubicBezTo>
                <a:cubicBezTo>
                  <a:pt x="1185" y="181"/>
                  <a:pt x="1186" y="185"/>
                  <a:pt x="1185" y="186"/>
                </a:cubicBezTo>
                <a:cubicBezTo>
                  <a:pt x="1173" y="206"/>
                  <a:pt x="1139" y="226"/>
                  <a:pt x="1115" y="231"/>
                </a:cubicBezTo>
                <a:cubicBezTo>
                  <a:pt x="1109" y="232"/>
                  <a:pt x="1102" y="231"/>
                  <a:pt x="1097" y="232"/>
                </a:cubicBezTo>
                <a:cubicBezTo>
                  <a:pt x="1077" y="237"/>
                  <a:pt x="1058" y="255"/>
                  <a:pt x="1044" y="271"/>
                </a:cubicBezTo>
                <a:cubicBezTo>
                  <a:pt x="1036" y="307"/>
                  <a:pt x="1080" y="302"/>
                  <a:pt x="1085" y="329"/>
                </a:cubicBezTo>
                <a:cubicBezTo>
                  <a:pt x="1093" y="332"/>
                  <a:pt x="1097" y="340"/>
                  <a:pt x="1103" y="344"/>
                </a:cubicBezTo>
                <a:cubicBezTo>
                  <a:pt x="1121" y="379"/>
                  <a:pt x="1134" y="420"/>
                  <a:pt x="1155" y="452"/>
                </a:cubicBezTo>
                <a:cubicBezTo>
                  <a:pt x="1165" y="463"/>
                  <a:pt x="1172" y="478"/>
                  <a:pt x="1180" y="492"/>
                </a:cubicBezTo>
                <a:cubicBezTo>
                  <a:pt x="1183" y="495"/>
                  <a:pt x="1185" y="498"/>
                  <a:pt x="1189" y="499"/>
                </a:cubicBezTo>
                <a:cubicBezTo>
                  <a:pt x="1203" y="534"/>
                  <a:pt x="1210" y="569"/>
                  <a:pt x="1198" y="609"/>
                </a:cubicBezTo>
                <a:cubicBezTo>
                  <a:pt x="1190" y="620"/>
                  <a:pt x="1181" y="630"/>
                  <a:pt x="1177" y="645"/>
                </a:cubicBezTo>
                <a:cubicBezTo>
                  <a:pt x="1137" y="688"/>
                  <a:pt x="1094" y="745"/>
                  <a:pt x="1049" y="784"/>
                </a:cubicBezTo>
                <a:cubicBezTo>
                  <a:pt x="1045" y="788"/>
                  <a:pt x="1043" y="795"/>
                  <a:pt x="1038" y="798"/>
                </a:cubicBezTo>
                <a:cubicBezTo>
                  <a:pt x="1036" y="800"/>
                  <a:pt x="1031" y="800"/>
                  <a:pt x="1029" y="802"/>
                </a:cubicBezTo>
                <a:cubicBezTo>
                  <a:pt x="1027" y="804"/>
                  <a:pt x="1027" y="807"/>
                  <a:pt x="1025" y="809"/>
                </a:cubicBezTo>
                <a:cubicBezTo>
                  <a:pt x="1013" y="820"/>
                  <a:pt x="988" y="829"/>
                  <a:pt x="983" y="840"/>
                </a:cubicBezTo>
                <a:cubicBezTo>
                  <a:pt x="982" y="843"/>
                  <a:pt x="983" y="849"/>
                  <a:pt x="983" y="852"/>
                </a:cubicBezTo>
                <a:cubicBezTo>
                  <a:pt x="980" y="876"/>
                  <a:pt x="970" y="895"/>
                  <a:pt x="964" y="917"/>
                </a:cubicBezTo>
                <a:cubicBezTo>
                  <a:pt x="937" y="952"/>
                  <a:pt x="920" y="1006"/>
                  <a:pt x="921" y="1064"/>
                </a:cubicBezTo>
                <a:cubicBezTo>
                  <a:pt x="921" y="1079"/>
                  <a:pt x="920" y="1094"/>
                  <a:pt x="908" y="1101"/>
                </a:cubicBezTo>
                <a:cubicBezTo>
                  <a:pt x="906" y="1103"/>
                  <a:pt x="897" y="1103"/>
                  <a:pt x="893" y="1104"/>
                </a:cubicBezTo>
                <a:cubicBezTo>
                  <a:pt x="887" y="1106"/>
                  <a:pt x="881" y="1108"/>
                  <a:pt x="875" y="1110"/>
                </a:cubicBezTo>
                <a:cubicBezTo>
                  <a:pt x="872" y="1111"/>
                  <a:pt x="870" y="1114"/>
                  <a:pt x="867" y="1115"/>
                </a:cubicBezTo>
                <a:cubicBezTo>
                  <a:pt x="850" y="1121"/>
                  <a:pt x="830" y="1122"/>
                  <a:pt x="813" y="1128"/>
                </a:cubicBezTo>
                <a:cubicBezTo>
                  <a:pt x="804" y="1146"/>
                  <a:pt x="803" y="1171"/>
                  <a:pt x="799" y="1194"/>
                </a:cubicBezTo>
                <a:cubicBezTo>
                  <a:pt x="787" y="1207"/>
                  <a:pt x="775" y="1220"/>
                  <a:pt x="763" y="1233"/>
                </a:cubicBezTo>
                <a:cubicBezTo>
                  <a:pt x="752" y="1230"/>
                  <a:pt x="734" y="1228"/>
                  <a:pt x="723" y="1229"/>
                </a:cubicBezTo>
                <a:cubicBezTo>
                  <a:pt x="719" y="1231"/>
                  <a:pt x="718" y="1237"/>
                  <a:pt x="716" y="1241"/>
                </a:cubicBezTo>
                <a:cubicBezTo>
                  <a:pt x="692" y="1246"/>
                  <a:pt x="687" y="1263"/>
                  <a:pt x="669" y="1272"/>
                </a:cubicBezTo>
                <a:cubicBezTo>
                  <a:pt x="655" y="1261"/>
                  <a:pt x="633" y="1269"/>
                  <a:pt x="615" y="1259"/>
                </a:cubicBezTo>
                <a:cubicBezTo>
                  <a:pt x="614" y="1276"/>
                  <a:pt x="616" y="1285"/>
                  <a:pt x="611" y="1296"/>
                </a:cubicBezTo>
                <a:cubicBezTo>
                  <a:pt x="591" y="1289"/>
                  <a:pt x="572" y="1322"/>
                  <a:pt x="557" y="1319"/>
                </a:cubicBezTo>
                <a:cubicBezTo>
                  <a:pt x="543" y="1315"/>
                  <a:pt x="510" y="1307"/>
                  <a:pt x="504" y="1314"/>
                </a:cubicBezTo>
                <a:cubicBezTo>
                  <a:pt x="491" y="1318"/>
                  <a:pt x="491" y="1305"/>
                  <a:pt x="481" y="1298"/>
                </a:cubicBezTo>
                <a:cubicBezTo>
                  <a:pt x="471" y="1292"/>
                  <a:pt x="464" y="1294"/>
                  <a:pt x="460" y="1285"/>
                </a:cubicBezTo>
                <a:cubicBezTo>
                  <a:pt x="462" y="1274"/>
                  <a:pt x="466" y="1249"/>
                  <a:pt x="465" y="1231"/>
                </a:cubicBezTo>
                <a:close/>
                <a:moveTo>
                  <a:pt x="1103" y="76"/>
                </a:moveTo>
                <a:cubicBezTo>
                  <a:pt x="1069" y="93"/>
                  <a:pt x="1029" y="105"/>
                  <a:pt x="995" y="123"/>
                </a:cubicBezTo>
                <a:cubicBezTo>
                  <a:pt x="967" y="151"/>
                  <a:pt x="965" y="199"/>
                  <a:pt x="983" y="236"/>
                </a:cubicBezTo>
                <a:cubicBezTo>
                  <a:pt x="993" y="258"/>
                  <a:pt x="1019" y="271"/>
                  <a:pt x="1031" y="283"/>
                </a:cubicBezTo>
                <a:cubicBezTo>
                  <a:pt x="1031" y="274"/>
                  <a:pt x="1037" y="271"/>
                  <a:pt x="1037" y="263"/>
                </a:cubicBezTo>
                <a:cubicBezTo>
                  <a:pt x="1060" y="224"/>
                  <a:pt x="1116" y="225"/>
                  <a:pt x="1151" y="202"/>
                </a:cubicBezTo>
                <a:cubicBezTo>
                  <a:pt x="1162" y="194"/>
                  <a:pt x="1168" y="183"/>
                  <a:pt x="1180" y="175"/>
                </a:cubicBezTo>
                <a:cubicBezTo>
                  <a:pt x="1189" y="156"/>
                  <a:pt x="1200" y="140"/>
                  <a:pt x="1200" y="116"/>
                </a:cubicBezTo>
                <a:cubicBezTo>
                  <a:pt x="1177" y="141"/>
                  <a:pt x="1138" y="165"/>
                  <a:pt x="1095" y="149"/>
                </a:cubicBezTo>
                <a:cubicBezTo>
                  <a:pt x="1095" y="137"/>
                  <a:pt x="1110" y="132"/>
                  <a:pt x="1120" y="126"/>
                </a:cubicBezTo>
                <a:cubicBezTo>
                  <a:pt x="1135" y="104"/>
                  <a:pt x="1151" y="65"/>
                  <a:pt x="1131" y="38"/>
                </a:cubicBezTo>
                <a:cubicBezTo>
                  <a:pt x="1125" y="54"/>
                  <a:pt x="1113" y="63"/>
                  <a:pt x="1103" y="76"/>
                </a:cubicBezTo>
                <a:close/>
                <a:moveTo>
                  <a:pt x="785" y="257"/>
                </a:moveTo>
                <a:cubicBezTo>
                  <a:pt x="783" y="255"/>
                  <a:pt x="781" y="256"/>
                  <a:pt x="780" y="258"/>
                </a:cubicBezTo>
                <a:cubicBezTo>
                  <a:pt x="783" y="262"/>
                  <a:pt x="770" y="268"/>
                  <a:pt x="774" y="272"/>
                </a:cubicBezTo>
                <a:cubicBezTo>
                  <a:pt x="776" y="268"/>
                  <a:pt x="783" y="270"/>
                  <a:pt x="788" y="270"/>
                </a:cubicBezTo>
                <a:cubicBezTo>
                  <a:pt x="787" y="276"/>
                  <a:pt x="794" y="275"/>
                  <a:pt x="795" y="279"/>
                </a:cubicBezTo>
                <a:cubicBezTo>
                  <a:pt x="814" y="276"/>
                  <a:pt x="805" y="244"/>
                  <a:pt x="795" y="242"/>
                </a:cubicBezTo>
                <a:cubicBezTo>
                  <a:pt x="796" y="244"/>
                  <a:pt x="786" y="249"/>
                  <a:pt x="785" y="257"/>
                </a:cubicBezTo>
                <a:close/>
                <a:moveTo>
                  <a:pt x="1018" y="336"/>
                </a:moveTo>
                <a:cubicBezTo>
                  <a:pt x="1020" y="340"/>
                  <a:pt x="1021" y="345"/>
                  <a:pt x="1023" y="348"/>
                </a:cubicBezTo>
                <a:cubicBezTo>
                  <a:pt x="1037" y="372"/>
                  <a:pt x="1058" y="384"/>
                  <a:pt x="1077" y="401"/>
                </a:cubicBezTo>
                <a:cubicBezTo>
                  <a:pt x="1087" y="409"/>
                  <a:pt x="1091" y="421"/>
                  <a:pt x="1102" y="427"/>
                </a:cubicBezTo>
                <a:cubicBezTo>
                  <a:pt x="1105" y="407"/>
                  <a:pt x="1098" y="389"/>
                  <a:pt x="1099" y="376"/>
                </a:cubicBezTo>
                <a:cubicBezTo>
                  <a:pt x="1078" y="311"/>
                  <a:pt x="1012" y="299"/>
                  <a:pt x="976" y="249"/>
                </a:cubicBezTo>
                <a:cubicBezTo>
                  <a:pt x="987" y="278"/>
                  <a:pt x="1004" y="311"/>
                  <a:pt x="1018" y="336"/>
                </a:cubicBezTo>
                <a:close/>
                <a:moveTo>
                  <a:pt x="755" y="293"/>
                </a:moveTo>
                <a:cubicBezTo>
                  <a:pt x="743" y="312"/>
                  <a:pt x="729" y="336"/>
                  <a:pt x="721" y="355"/>
                </a:cubicBezTo>
                <a:cubicBezTo>
                  <a:pt x="723" y="353"/>
                  <a:pt x="727" y="354"/>
                  <a:pt x="730" y="353"/>
                </a:cubicBezTo>
                <a:cubicBezTo>
                  <a:pt x="736" y="361"/>
                  <a:pt x="727" y="368"/>
                  <a:pt x="730" y="376"/>
                </a:cubicBezTo>
                <a:cubicBezTo>
                  <a:pt x="736" y="374"/>
                  <a:pt x="735" y="366"/>
                  <a:pt x="739" y="364"/>
                </a:cubicBezTo>
                <a:cubicBezTo>
                  <a:pt x="745" y="364"/>
                  <a:pt x="745" y="362"/>
                  <a:pt x="749" y="364"/>
                </a:cubicBezTo>
                <a:cubicBezTo>
                  <a:pt x="752" y="367"/>
                  <a:pt x="749" y="377"/>
                  <a:pt x="752" y="380"/>
                </a:cubicBezTo>
                <a:cubicBezTo>
                  <a:pt x="754" y="369"/>
                  <a:pt x="762" y="355"/>
                  <a:pt x="774" y="362"/>
                </a:cubicBezTo>
                <a:cubicBezTo>
                  <a:pt x="774" y="382"/>
                  <a:pt x="787" y="389"/>
                  <a:pt x="792" y="404"/>
                </a:cubicBezTo>
                <a:cubicBezTo>
                  <a:pt x="812" y="385"/>
                  <a:pt x="802" y="351"/>
                  <a:pt x="806" y="325"/>
                </a:cubicBezTo>
                <a:cubicBezTo>
                  <a:pt x="815" y="346"/>
                  <a:pt x="820" y="370"/>
                  <a:pt x="838" y="383"/>
                </a:cubicBezTo>
                <a:cubicBezTo>
                  <a:pt x="843" y="360"/>
                  <a:pt x="830" y="340"/>
                  <a:pt x="824" y="317"/>
                </a:cubicBezTo>
                <a:cubicBezTo>
                  <a:pt x="820" y="301"/>
                  <a:pt x="818" y="290"/>
                  <a:pt x="811" y="279"/>
                </a:cubicBezTo>
                <a:cubicBezTo>
                  <a:pt x="809" y="293"/>
                  <a:pt x="786" y="293"/>
                  <a:pt x="782" y="281"/>
                </a:cubicBezTo>
                <a:cubicBezTo>
                  <a:pt x="773" y="285"/>
                  <a:pt x="767" y="292"/>
                  <a:pt x="755" y="293"/>
                </a:cubicBezTo>
                <a:close/>
                <a:moveTo>
                  <a:pt x="622" y="308"/>
                </a:moveTo>
                <a:cubicBezTo>
                  <a:pt x="633" y="306"/>
                  <a:pt x="634" y="313"/>
                  <a:pt x="641" y="314"/>
                </a:cubicBezTo>
                <a:cubicBezTo>
                  <a:pt x="649" y="301"/>
                  <a:pt x="646" y="291"/>
                  <a:pt x="637" y="282"/>
                </a:cubicBezTo>
                <a:cubicBezTo>
                  <a:pt x="631" y="292"/>
                  <a:pt x="623" y="297"/>
                  <a:pt x="622" y="308"/>
                </a:cubicBezTo>
                <a:close/>
                <a:moveTo>
                  <a:pt x="591" y="400"/>
                </a:moveTo>
                <a:cubicBezTo>
                  <a:pt x="602" y="390"/>
                  <a:pt x="596" y="365"/>
                  <a:pt x="611" y="353"/>
                </a:cubicBezTo>
                <a:cubicBezTo>
                  <a:pt x="610" y="381"/>
                  <a:pt x="601" y="407"/>
                  <a:pt x="600" y="434"/>
                </a:cubicBezTo>
                <a:cubicBezTo>
                  <a:pt x="615" y="447"/>
                  <a:pt x="621" y="416"/>
                  <a:pt x="632" y="408"/>
                </a:cubicBezTo>
                <a:cubicBezTo>
                  <a:pt x="633" y="388"/>
                  <a:pt x="628" y="379"/>
                  <a:pt x="633" y="365"/>
                </a:cubicBezTo>
                <a:cubicBezTo>
                  <a:pt x="643" y="385"/>
                  <a:pt x="635" y="429"/>
                  <a:pt x="654" y="434"/>
                </a:cubicBezTo>
                <a:cubicBezTo>
                  <a:pt x="660" y="419"/>
                  <a:pt x="670" y="408"/>
                  <a:pt x="674" y="391"/>
                </a:cubicBezTo>
                <a:cubicBezTo>
                  <a:pt x="666" y="371"/>
                  <a:pt x="665" y="341"/>
                  <a:pt x="652" y="319"/>
                </a:cubicBezTo>
                <a:cubicBezTo>
                  <a:pt x="645" y="334"/>
                  <a:pt x="626" y="321"/>
                  <a:pt x="615" y="318"/>
                </a:cubicBezTo>
                <a:cubicBezTo>
                  <a:pt x="597" y="356"/>
                  <a:pt x="571" y="385"/>
                  <a:pt x="553" y="423"/>
                </a:cubicBezTo>
                <a:cubicBezTo>
                  <a:pt x="557" y="426"/>
                  <a:pt x="566" y="424"/>
                  <a:pt x="568" y="426"/>
                </a:cubicBezTo>
                <a:cubicBezTo>
                  <a:pt x="577" y="417"/>
                  <a:pt x="585" y="405"/>
                  <a:pt x="591" y="400"/>
                </a:cubicBezTo>
                <a:close/>
                <a:moveTo>
                  <a:pt x="709" y="372"/>
                </a:moveTo>
                <a:cubicBezTo>
                  <a:pt x="719" y="397"/>
                  <a:pt x="717" y="426"/>
                  <a:pt x="730" y="449"/>
                </a:cubicBezTo>
                <a:cubicBezTo>
                  <a:pt x="730" y="427"/>
                  <a:pt x="737" y="420"/>
                  <a:pt x="735" y="393"/>
                </a:cubicBezTo>
                <a:cubicBezTo>
                  <a:pt x="728" y="391"/>
                  <a:pt x="719" y="390"/>
                  <a:pt x="717" y="382"/>
                </a:cubicBezTo>
                <a:cubicBezTo>
                  <a:pt x="715" y="376"/>
                  <a:pt x="721" y="367"/>
                  <a:pt x="716" y="368"/>
                </a:cubicBezTo>
                <a:cubicBezTo>
                  <a:pt x="712" y="368"/>
                  <a:pt x="713" y="372"/>
                  <a:pt x="709" y="372"/>
                </a:cubicBezTo>
                <a:close/>
                <a:moveTo>
                  <a:pt x="798" y="527"/>
                </a:moveTo>
                <a:cubicBezTo>
                  <a:pt x="828" y="496"/>
                  <a:pt x="838" y="450"/>
                  <a:pt x="845" y="398"/>
                </a:cubicBezTo>
                <a:cubicBezTo>
                  <a:pt x="842" y="396"/>
                  <a:pt x="840" y="401"/>
                  <a:pt x="835" y="398"/>
                </a:cubicBezTo>
                <a:cubicBezTo>
                  <a:pt x="827" y="391"/>
                  <a:pt x="824" y="377"/>
                  <a:pt x="814" y="372"/>
                </a:cubicBezTo>
                <a:cubicBezTo>
                  <a:pt x="809" y="425"/>
                  <a:pt x="801" y="472"/>
                  <a:pt x="798" y="527"/>
                </a:cubicBezTo>
                <a:close/>
                <a:moveTo>
                  <a:pt x="746" y="401"/>
                </a:moveTo>
                <a:cubicBezTo>
                  <a:pt x="745" y="440"/>
                  <a:pt x="728" y="469"/>
                  <a:pt x="742" y="502"/>
                </a:cubicBezTo>
                <a:cubicBezTo>
                  <a:pt x="750" y="491"/>
                  <a:pt x="749" y="474"/>
                  <a:pt x="764" y="476"/>
                </a:cubicBezTo>
                <a:cubicBezTo>
                  <a:pt x="783" y="478"/>
                  <a:pt x="778" y="513"/>
                  <a:pt x="788" y="526"/>
                </a:cubicBezTo>
                <a:cubicBezTo>
                  <a:pt x="789" y="488"/>
                  <a:pt x="797" y="442"/>
                  <a:pt x="798" y="415"/>
                </a:cubicBezTo>
                <a:cubicBezTo>
                  <a:pt x="796" y="419"/>
                  <a:pt x="790" y="415"/>
                  <a:pt x="788" y="415"/>
                </a:cubicBezTo>
                <a:cubicBezTo>
                  <a:pt x="779" y="403"/>
                  <a:pt x="774" y="388"/>
                  <a:pt x="763" y="377"/>
                </a:cubicBezTo>
                <a:cubicBezTo>
                  <a:pt x="761" y="389"/>
                  <a:pt x="754" y="395"/>
                  <a:pt x="746" y="401"/>
                </a:cubicBezTo>
                <a:close/>
                <a:moveTo>
                  <a:pt x="676" y="419"/>
                </a:moveTo>
                <a:cubicBezTo>
                  <a:pt x="687" y="411"/>
                  <a:pt x="690" y="423"/>
                  <a:pt x="698" y="427"/>
                </a:cubicBezTo>
                <a:cubicBezTo>
                  <a:pt x="702" y="425"/>
                  <a:pt x="704" y="422"/>
                  <a:pt x="708" y="419"/>
                </a:cubicBezTo>
                <a:cubicBezTo>
                  <a:pt x="705" y="404"/>
                  <a:pt x="703" y="389"/>
                  <a:pt x="694" y="380"/>
                </a:cubicBezTo>
                <a:cubicBezTo>
                  <a:pt x="686" y="390"/>
                  <a:pt x="678" y="408"/>
                  <a:pt x="676" y="419"/>
                </a:cubicBezTo>
                <a:close/>
                <a:moveTo>
                  <a:pt x="1012" y="805"/>
                </a:moveTo>
                <a:cubicBezTo>
                  <a:pt x="1030" y="776"/>
                  <a:pt x="1064" y="763"/>
                  <a:pt x="1081" y="733"/>
                </a:cubicBezTo>
                <a:cubicBezTo>
                  <a:pt x="1083" y="730"/>
                  <a:pt x="1086" y="729"/>
                  <a:pt x="1090" y="728"/>
                </a:cubicBezTo>
                <a:cubicBezTo>
                  <a:pt x="1092" y="722"/>
                  <a:pt x="1096" y="719"/>
                  <a:pt x="1098" y="712"/>
                </a:cubicBezTo>
                <a:cubicBezTo>
                  <a:pt x="1133" y="680"/>
                  <a:pt x="1164" y="642"/>
                  <a:pt x="1188" y="598"/>
                </a:cubicBezTo>
                <a:cubicBezTo>
                  <a:pt x="1194" y="568"/>
                  <a:pt x="1197" y="537"/>
                  <a:pt x="1185" y="510"/>
                </a:cubicBezTo>
                <a:cubicBezTo>
                  <a:pt x="1183" y="506"/>
                  <a:pt x="1176" y="500"/>
                  <a:pt x="1171" y="494"/>
                </a:cubicBezTo>
                <a:cubicBezTo>
                  <a:pt x="1162" y="480"/>
                  <a:pt x="1151" y="461"/>
                  <a:pt x="1138" y="441"/>
                </a:cubicBezTo>
                <a:cubicBezTo>
                  <a:pt x="1129" y="427"/>
                  <a:pt x="1121" y="390"/>
                  <a:pt x="1112" y="384"/>
                </a:cubicBezTo>
                <a:cubicBezTo>
                  <a:pt x="1112" y="385"/>
                  <a:pt x="1112" y="386"/>
                  <a:pt x="1112" y="386"/>
                </a:cubicBezTo>
                <a:cubicBezTo>
                  <a:pt x="1118" y="426"/>
                  <a:pt x="1111" y="480"/>
                  <a:pt x="1092" y="514"/>
                </a:cubicBezTo>
                <a:cubicBezTo>
                  <a:pt x="1096" y="519"/>
                  <a:pt x="1089" y="528"/>
                  <a:pt x="1091" y="534"/>
                </a:cubicBezTo>
                <a:cubicBezTo>
                  <a:pt x="1081" y="542"/>
                  <a:pt x="1078" y="554"/>
                  <a:pt x="1072" y="564"/>
                </a:cubicBezTo>
                <a:cubicBezTo>
                  <a:pt x="1062" y="580"/>
                  <a:pt x="1045" y="593"/>
                  <a:pt x="1033" y="609"/>
                </a:cubicBezTo>
                <a:cubicBezTo>
                  <a:pt x="1030" y="613"/>
                  <a:pt x="1029" y="619"/>
                  <a:pt x="1026" y="622"/>
                </a:cubicBezTo>
                <a:cubicBezTo>
                  <a:pt x="1016" y="634"/>
                  <a:pt x="1000" y="641"/>
                  <a:pt x="987" y="652"/>
                </a:cubicBezTo>
                <a:cubicBezTo>
                  <a:pt x="982" y="656"/>
                  <a:pt x="980" y="659"/>
                  <a:pt x="975" y="663"/>
                </a:cubicBezTo>
                <a:cubicBezTo>
                  <a:pt x="970" y="666"/>
                  <a:pt x="964" y="667"/>
                  <a:pt x="958" y="671"/>
                </a:cubicBezTo>
                <a:cubicBezTo>
                  <a:pt x="954" y="674"/>
                  <a:pt x="952" y="679"/>
                  <a:pt x="948" y="682"/>
                </a:cubicBezTo>
                <a:cubicBezTo>
                  <a:pt x="939" y="689"/>
                  <a:pt x="927" y="692"/>
                  <a:pt x="918" y="700"/>
                </a:cubicBezTo>
                <a:cubicBezTo>
                  <a:pt x="911" y="731"/>
                  <a:pt x="909" y="756"/>
                  <a:pt x="903" y="780"/>
                </a:cubicBezTo>
                <a:cubicBezTo>
                  <a:pt x="903" y="771"/>
                  <a:pt x="923" y="782"/>
                  <a:pt x="915" y="780"/>
                </a:cubicBezTo>
                <a:cubicBezTo>
                  <a:pt x="928" y="783"/>
                  <a:pt x="939" y="781"/>
                  <a:pt x="948" y="786"/>
                </a:cubicBezTo>
                <a:cubicBezTo>
                  <a:pt x="951" y="787"/>
                  <a:pt x="955" y="790"/>
                  <a:pt x="958" y="793"/>
                </a:cubicBezTo>
                <a:cubicBezTo>
                  <a:pt x="969" y="800"/>
                  <a:pt x="976" y="810"/>
                  <a:pt x="980" y="825"/>
                </a:cubicBezTo>
                <a:cubicBezTo>
                  <a:pt x="993" y="820"/>
                  <a:pt x="1001" y="811"/>
                  <a:pt x="1012" y="805"/>
                </a:cubicBezTo>
                <a:close/>
                <a:moveTo>
                  <a:pt x="467" y="431"/>
                </a:moveTo>
                <a:cubicBezTo>
                  <a:pt x="477" y="428"/>
                  <a:pt x="482" y="437"/>
                  <a:pt x="490" y="440"/>
                </a:cubicBezTo>
                <a:cubicBezTo>
                  <a:pt x="497" y="437"/>
                  <a:pt x="496" y="427"/>
                  <a:pt x="503" y="425"/>
                </a:cubicBezTo>
                <a:cubicBezTo>
                  <a:pt x="497" y="414"/>
                  <a:pt x="493" y="401"/>
                  <a:pt x="483" y="394"/>
                </a:cubicBezTo>
                <a:cubicBezTo>
                  <a:pt x="476" y="406"/>
                  <a:pt x="471" y="420"/>
                  <a:pt x="467" y="431"/>
                </a:cubicBezTo>
                <a:close/>
                <a:moveTo>
                  <a:pt x="666" y="430"/>
                </a:moveTo>
                <a:cubicBezTo>
                  <a:pt x="647" y="463"/>
                  <a:pt x="636" y="505"/>
                  <a:pt x="614" y="535"/>
                </a:cubicBezTo>
                <a:cubicBezTo>
                  <a:pt x="614" y="542"/>
                  <a:pt x="619" y="545"/>
                  <a:pt x="616" y="550"/>
                </a:cubicBezTo>
                <a:cubicBezTo>
                  <a:pt x="631" y="549"/>
                  <a:pt x="633" y="535"/>
                  <a:pt x="648" y="535"/>
                </a:cubicBezTo>
                <a:cubicBezTo>
                  <a:pt x="648" y="536"/>
                  <a:pt x="649" y="537"/>
                  <a:pt x="651" y="537"/>
                </a:cubicBezTo>
                <a:cubicBezTo>
                  <a:pt x="654" y="544"/>
                  <a:pt x="651" y="560"/>
                  <a:pt x="663" y="563"/>
                </a:cubicBezTo>
                <a:cubicBezTo>
                  <a:pt x="674" y="552"/>
                  <a:pt x="673" y="528"/>
                  <a:pt x="688" y="521"/>
                </a:cubicBezTo>
                <a:cubicBezTo>
                  <a:pt x="700" y="528"/>
                  <a:pt x="698" y="550"/>
                  <a:pt x="713" y="553"/>
                </a:cubicBezTo>
                <a:cubicBezTo>
                  <a:pt x="721" y="543"/>
                  <a:pt x="726" y="529"/>
                  <a:pt x="733" y="517"/>
                </a:cubicBezTo>
                <a:cubicBezTo>
                  <a:pt x="726" y="491"/>
                  <a:pt x="720" y="465"/>
                  <a:pt x="712" y="433"/>
                </a:cubicBezTo>
                <a:cubicBezTo>
                  <a:pt x="695" y="448"/>
                  <a:pt x="686" y="425"/>
                  <a:pt x="666" y="430"/>
                </a:cubicBezTo>
                <a:close/>
                <a:moveTo>
                  <a:pt x="879" y="433"/>
                </a:moveTo>
                <a:cubicBezTo>
                  <a:pt x="872" y="447"/>
                  <a:pt x="864" y="461"/>
                  <a:pt x="853" y="472"/>
                </a:cubicBezTo>
                <a:cubicBezTo>
                  <a:pt x="857" y="472"/>
                  <a:pt x="855" y="478"/>
                  <a:pt x="860" y="477"/>
                </a:cubicBezTo>
                <a:cubicBezTo>
                  <a:pt x="871" y="475"/>
                  <a:pt x="867" y="451"/>
                  <a:pt x="882" y="456"/>
                </a:cubicBezTo>
                <a:cubicBezTo>
                  <a:pt x="884" y="461"/>
                  <a:pt x="886" y="465"/>
                  <a:pt x="892" y="466"/>
                </a:cubicBezTo>
                <a:cubicBezTo>
                  <a:pt x="888" y="454"/>
                  <a:pt x="891" y="436"/>
                  <a:pt x="883" y="429"/>
                </a:cubicBezTo>
                <a:cubicBezTo>
                  <a:pt x="883" y="433"/>
                  <a:pt x="880" y="441"/>
                  <a:pt x="879" y="433"/>
                </a:cubicBezTo>
                <a:close/>
                <a:moveTo>
                  <a:pt x="576" y="430"/>
                </a:moveTo>
                <a:cubicBezTo>
                  <a:pt x="568" y="434"/>
                  <a:pt x="560" y="439"/>
                  <a:pt x="548" y="440"/>
                </a:cubicBezTo>
                <a:cubicBezTo>
                  <a:pt x="548" y="465"/>
                  <a:pt x="545" y="481"/>
                  <a:pt x="544" y="499"/>
                </a:cubicBezTo>
                <a:cubicBezTo>
                  <a:pt x="551" y="510"/>
                  <a:pt x="560" y="522"/>
                  <a:pt x="565" y="531"/>
                </a:cubicBezTo>
                <a:cubicBezTo>
                  <a:pt x="567" y="527"/>
                  <a:pt x="570" y="523"/>
                  <a:pt x="572" y="517"/>
                </a:cubicBezTo>
                <a:cubicBezTo>
                  <a:pt x="567" y="517"/>
                  <a:pt x="565" y="514"/>
                  <a:pt x="562" y="512"/>
                </a:cubicBezTo>
                <a:cubicBezTo>
                  <a:pt x="562" y="509"/>
                  <a:pt x="562" y="506"/>
                  <a:pt x="562" y="503"/>
                </a:cubicBezTo>
                <a:cubicBezTo>
                  <a:pt x="567" y="501"/>
                  <a:pt x="568" y="500"/>
                  <a:pt x="571" y="505"/>
                </a:cubicBezTo>
                <a:cubicBezTo>
                  <a:pt x="570" y="484"/>
                  <a:pt x="579" y="444"/>
                  <a:pt x="576" y="430"/>
                </a:cubicBezTo>
                <a:close/>
                <a:moveTo>
                  <a:pt x="582" y="498"/>
                </a:moveTo>
                <a:cubicBezTo>
                  <a:pt x="596" y="479"/>
                  <a:pt x="609" y="510"/>
                  <a:pt x="609" y="523"/>
                </a:cubicBezTo>
                <a:cubicBezTo>
                  <a:pt x="624" y="504"/>
                  <a:pt x="620" y="470"/>
                  <a:pt x="623" y="444"/>
                </a:cubicBezTo>
                <a:cubicBezTo>
                  <a:pt x="620" y="452"/>
                  <a:pt x="604" y="451"/>
                  <a:pt x="594" y="445"/>
                </a:cubicBezTo>
                <a:cubicBezTo>
                  <a:pt x="591" y="441"/>
                  <a:pt x="593" y="433"/>
                  <a:pt x="589" y="430"/>
                </a:cubicBezTo>
                <a:cubicBezTo>
                  <a:pt x="583" y="453"/>
                  <a:pt x="578" y="481"/>
                  <a:pt x="582" y="498"/>
                </a:cubicBezTo>
                <a:close/>
                <a:moveTo>
                  <a:pt x="629" y="492"/>
                </a:moveTo>
                <a:cubicBezTo>
                  <a:pt x="634" y="476"/>
                  <a:pt x="640" y="460"/>
                  <a:pt x="648" y="447"/>
                </a:cubicBezTo>
                <a:cubicBezTo>
                  <a:pt x="640" y="445"/>
                  <a:pt x="638" y="437"/>
                  <a:pt x="634" y="431"/>
                </a:cubicBezTo>
                <a:cubicBezTo>
                  <a:pt x="629" y="450"/>
                  <a:pt x="632" y="474"/>
                  <a:pt x="629" y="492"/>
                </a:cubicBezTo>
                <a:close/>
                <a:moveTo>
                  <a:pt x="490" y="454"/>
                </a:moveTo>
                <a:cubicBezTo>
                  <a:pt x="483" y="454"/>
                  <a:pt x="481" y="447"/>
                  <a:pt x="475" y="445"/>
                </a:cubicBezTo>
                <a:cubicBezTo>
                  <a:pt x="471" y="447"/>
                  <a:pt x="467" y="450"/>
                  <a:pt x="461" y="451"/>
                </a:cubicBezTo>
                <a:cubicBezTo>
                  <a:pt x="452" y="485"/>
                  <a:pt x="439" y="515"/>
                  <a:pt x="425" y="545"/>
                </a:cubicBezTo>
                <a:cubicBezTo>
                  <a:pt x="429" y="545"/>
                  <a:pt x="434" y="544"/>
                  <a:pt x="436" y="546"/>
                </a:cubicBezTo>
                <a:cubicBezTo>
                  <a:pt x="439" y="551"/>
                  <a:pt x="439" y="559"/>
                  <a:pt x="447" y="562"/>
                </a:cubicBezTo>
                <a:cubicBezTo>
                  <a:pt x="453" y="552"/>
                  <a:pt x="457" y="541"/>
                  <a:pt x="461" y="527"/>
                </a:cubicBezTo>
                <a:cubicBezTo>
                  <a:pt x="464" y="519"/>
                  <a:pt x="467" y="495"/>
                  <a:pt x="475" y="494"/>
                </a:cubicBezTo>
                <a:cubicBezTo>
                  <a:pt x="482" y="493"/>
                  <a:pt x="488" y="509"/>
                  <a:pt x="490" y="514"/>
                </a:cubicBezTo>
                <a:cubicBezTo>
                  <a:pt x="495" y="528"/>
                  <a:pt x="495" y="541"/>
                  <a:pt x="504" y="548"/>
                </a:cubicBezTo>
                <a:cubicBezTo>
                  <a:pt x="505" y="524"/>
                  <a:pt x="524" y="527"/>
                  <a:pt x="532" y="542"/>
                </a:cubicBezTo>
                <a:cubicBezTo>
                  <a:pt x="545" y="539"/>
                  <a:pt x="539" y="526"/>
                  <a:pt x="546" y="520"/>
                </a:cubicBezTo>
                <a:cubicBezTo>
                  <a:pt x="530" y="496"/>
                  <a:pt x="519" y="467"/>
                  <a:pt x="507" y="438"/>
                </a:cubicBezTo>
                <a:cubicBezTo>
                  <a:pt x="505" y="447"/>
                  <a:pt x="497" y="450"/>
                  <a:pt x="490" y="454"/>
                </a:cubicBezTo>
                <a:close/>
                <a:moveTo>
                  <a:pt x="846" y="479"/>
                </a:moveTo>
                <a:cubicBezTo>
                  <a:pt x="831" y="505"/>
                  <a:pt x="811" y="526"/>
                  <a:pt x="792" y="549"/>
                </a:cubicBezTo>
                <a:cubicBezTo>
                  <a:pt x="796" y="562"/>
                  <a:pt x="799" y="577"/>
                  <a:pt x="803" y="591"/>
                </a:cubicBezTo>
                <a:cubicBezTo>
                  <a:pt x="826" y="588"/>
                  <a:pt x="830" y="565"/>
                  <a:pt x="843" y="553"/>
                </a:cubicBezTo>
                <a:cubicBezTo>
                  <a:pt x="852" y="564"/>
                  <a:pt x="851" y="586"/>
                  <a:pt x="858" y="599"/>
                </a:cubicBezTo>
                <a:cubicBezTo>
                  <a:pt x="868" y="588"/>
                  <a:pt x="875" y="572"/>
                  <a:pt x="878" y="557"/>
                </a:cubicBezTo>
                <a:cubicBezTo>
                  <a:pt x="879" y="550"/>
                  <a:pt x="874" y="538"/>
                  <a:pt x="883" y="534"/>
                </a:cubicBezTo>
                <a:cubicBezTo>
                  <a:pt x="896" y="542"/>
                  <a:pt x="894" y="561"/>
                  <a:pt x="899" y="575"/>
                </a:cubicBezTo>
                <a:cubicBezTo>
                  <a:pt x="901" y="582"/>
                  <a:pt x="905" y="590"/>
                  <a:pt x="910" y="593"/>
                </a:cubicBezTo>
                <a:cubicBezTo>
                  <a:pt x="916" y="593"/>
                  <a:pt x="918" y="581"/>
                  <a:pt x="922" y="582"/>
                </a:cubicBezTo>
                <a:cubicBezTo>
                  <a:pt x="913" y="543"/>
                  <a:pt x="904" y="520"/>
                  <a:pt x="896" y="481"/>
                </a:cubicBezTo>
                <a:cubicBezTo>
                  <a:pt x="885" y="482"/>
                  <a:pt x="883" y="475"/>
                  <a:pt x="878" y="470"/>
                </a:cubicBezTo>
                <a:cubicBezTo>
                  <a:pt x="873" y="482"/>
                  <a:pt x="852" y="502"/>
                  <a:pt x="846" y="479"/>
                </a:cubicBezTo>
                <a:close/>
                <a:moveTo>
                  <a:pt x="753" y="538"/>
                </a:moveTo>
                <a:cubicBezTo>
                  <a:pt x="758" y="529"/>
                  <a:pt x="762" y="519"/>
                  <a:pt x="775" y="519"/>
                </a:cubicBezTo>
                <a:cubicBezTo>
                  <a:pt x="768" y="514"/>
                  <a:pt x="771" y="499"/>
                  <a:pt x="764" y="494"/>
                </a:cubicBezTo>
                <a:cubicBezTo>
                  <a:pt x="750" y="494"/>
                  <a:pt x="729" y="531"/>
                  <a:pt x="753" y="538"/>
                </a:cubicBezTo>
                <a:close/>
                <a:moveTo>
                  <a:pt x="569" y="546"/>
                </a:moveTo>
                <a:cubicBezTo>
                  <a:pt x="583" y="536"/>
                  <a:pt x="587" y="555"/>
                  <a:pt x="600" y="555"/>
                </a:cubicBezTo>
                <a:cubicBezTo>
                  <a:pt x="611" y="543"/>
                  <a:pt x="599" y="514"/>
                  <a:pt x="587" y="508"/>
                </a:cubicBezTo>
                <a:cubicBezTo>
                  <a:pt x="583" y="522"/>
                  <a:pt x="574" y="532"/>
                  <a:pt x="569" y="546"/>
                </a:cubicBezTo>
                <a:close/>
                <a:moveTo>
                  <a:pt x="460" y="562"/>
                </a:moveTo>
                <a:cubicBezTo>
                  <a:pt x="464" y="562"/>
                  <a:pt x="461" y="563"/>
                  <a:pt x="464" y="567"/>
                </a:cubicBezTo>
                <a:cubicBezTo>
                  <a:pt x="460" y="616"/>
                  <a:pt x="467" y="656"/>
                  <a:pt x="467" y="696"/>
                </a:cubicBezTo>
                <a:cubicBezTo>
                  <a:pt x="466" y="753"/>
                  <a:pt x="465" y="809"/>
                  <a:pt x="467" y="862"/>
                </a:cubicBezTo>
                <a:cubicBezTo>
                  <a:pt x="470" y="865"/>
                  <a:pt x="476" y="867"/>
                  <a:pt x="481" y="865"/>
                </a:cubicBezTo>
                <a:cubicBezTo>
                  <a:pt x="489" y="834"/>
                  <a:pt x="490" y="793"/>
                  <a:pt x="490" y="753"/>
                </a:cubicBezTo>
                <a:cubicBezTo>
                  <a:pt x="491" y="730"/>
                  <a:pt x="496" y="705"/>
                  <a:pt x="494" y="685"/>
                </a:cubicBezTo>
                <a:cubicBezTo>
                  <a:pt x="494" y="680"/>
                  <a:pt x="489" y="672"/>
                  <a:pt x="490" y="665"/>
                </a:cubicBezTo>
                <a:cubicBezTo>
                  <a:pt x="492" y="658"/>
                  <a:pt x="500" y="647"/>
                  <a:pt x="506" y="638"/>
                </a:cubicBezTo>
                <a:cubicBezTo>
                  <a:pt x="511" y="628"/>
                  <a:pt x="519" y="618"/>
                  <a:pt x="521" y="609"/>
                </a:cubicBezTo>
                <a:cubicBezTo>
                  <a:pt x="524" y="584"/>
                  <a:pt x="513" y="566"/>
                  <a:pt x="518" y="542"/>
                </a:cubicBezTo>
                <a:cubicBezTo>
                  <a:pt x="512" y="546"/>
                  <a:pt x="519" y="563"/>
                  <a:pt x="507" y="564"/>
                </a:cubicBezTo>
                <a:cubicBezTo>
                  <a:pt x="488" y="567"/>
                  <a:pt x="490" y="521"/>
                  <a:pt x="476" y="512"/>
                </a:cubicBezTo>
                <a:cubicBezTo>
                  <a:pt x="470" y="528"/>
                  <a:pt x="465" y="545"/>
                  <a:pt x="460" y="562"/>
                </a:cubicBezTo>
                <a:close/>
                <a:moveTo>
                  <a:pt x="662" y="668"/>
                </a:moveTo>
                <a:cubicBezTo>
                  <a:pt x="689" y="668"/>
                  <a:pt x="689" y="640"/>
                  <a:pt x="706" y="631"/>
                </a:cubicBezTo>
                <a:cubicBezTo>
                  <a:pt x="715" y="641"/>
                  <a:pt x="697" y="663"/>
                  <a:pt x="708" y="676"/>
                </a:cubicBezTo>
                <a:cubicBezTo>
                  <a:pt x="719" y="676"/>
                  <a:pt x="729" y="662"/>
                  <a:pt x="734" y="649"/>
                </a:cubicBezTo>
                <a:cubicBezTo>
                  <a:pt x="737" y="641"/>
                  <a:pt x="736" y="626"/>
                  <a:pt x="746" y="636"/>
                </a:cubicBezTo>
                <a:cubicBezTo>
                  <a:pt x="746" y="652"/>
                  <a:pt x="750" y="671"/>
                  <a:pt x="760" y="683"/>
                </a:cubicBezTo>
                <a:cubicBezTo>
                  <a:pt x="767" y="678"/>
                  <a:pt x="769" y="674"/>
                  <a:pt x="777" y="676"/>
                </a:cubicBezTo>
                <a:cubicBezTo>
                  <a:pt x="784" y="665"/>
                  <a:pt x="774" y="642"/>
                  <a:pt x="785" y="634"/>
                </a:cubicBezTo>
                <a:cubicBezTo>
                  <a:pt x="787" y="634"/>
                  <a:pt x="787" y="632"/>
                  <a:pt x="788" y="632"/>
                </a:cubicBezTo>
                <a:cubicBezTo>
                  <a:pt x="795" y="639"/>
                  <a:pt x="799" y="649"/>
                  <a:pt x="807" y="656"/>
                </a:cubicBezTo>
                <a:cubicBezTo>
                  <a:pt x="799" y="616"/>
                  <a:pt x="791" y="575"/>
                  <a:pt x="778" y="539"/>
                </a:cubicBezTo>
                <a:cubicBezTo>
                  <a:pt x="776" y="545"/>
                  <a:pt x="772" y="540"/>
                  <a:pt x="767" y="541"/>
                </a:cubicBezTo>
                <a:cubicBezTo>
                  <a:pt x="758" y="556"/>
                  <a:pt x="740" y="549"/>
                  <a:pt x="735" y="534"/>
                </a:cubicBezTo>
                <a:cubicBezTo>
                  <a:pt x="715" y="584"/>
                  <a:pt x="683" y="625"/>
                  <a:pt x="662" y="668"/>
                </a:cubicBezTo>
                <a:close/>
                <a:moveTo>
                  <a:pt x="526" y="552"/>
                </a:moveTo>
                <a:cubicBezTo>
                  <a:pt x="527" y="568"/>
                  <a:pt x="524" y="588"/>
                  <a:pt x="529" y="596"/>
                </a:cubicBezTo>
                <a:cubicBezTo>
                  <a:pt x="538" y="576"/>
                  <a:pt x="552" y="562"/>
                  <a:pt x="560" y="541"/>
                </a:cubicBezTo>
                <a:cubicBezTo>
                  <a:pt x="554" y="543"/>
                  <a:pt x="557" y="536"/>
                  <a:pt x="551" y="538"/>
                </a:cubicBezTo>
                <a:cubicBezTo>
                  <a:pt x="549" y="549"/>
                  <a:pt x="541" y="553"/>
                  <a:pt x="526" y="552"/>
                </a:cubicBezTo>
                <a:close/>
                <a:moveTo>
                  <a:pt x="684" y="555"/>
                </a:moveTo>
                <a:cubicBezTo>
                  <a:pt x="683" y="567"/>
                  <a:pt x="670" y="574"/>
                  <a:pt x="667" y="584"/>
                </a:cubicBezTo>
                <a:cubicBezTo>
                  <a:pt x="663" y="601"/>
                  <a:pt x="665" y="620"/>
                  <a:pt x="665" y="636"/>
                </a:cubicBezTo>
                <a:cubicBezTo>
                  <a:pt x="681" y="615"/>
                  <a:pt x="694" y="591"/>
                  <a:pt x="708" y="567"/>
                </a:cubicBezTo>
                <a:cubicBezTo>
                  <a:pt x="694" y="563"/>
                  <a:pt x="696" y="543"/>
                  <a:pt x="683" y="538"/>
                </a:cubicBezTo>
                <a:cubicBezTo>
                  <a:pt x="682" y="546"/>
                  <a:pt x="685" y="548"/>
                  <a:pt x="684" y="555"/>
                </a:cubicBezTo>
                <a:close/>
                <a:moveTo>
                  <a:pt x="654" y="574"/>
                </a:moveTo>
                <a:cubicBezTo>
                  <a:pt x="654" y="573"/>
                  <a:pt x="641" y="563"/>
                  <a:pt x="643" y="552"/>
                </a:cubicBezTo>
                <a:cubicBezTo>
                  <a:pt x="635" y="554"/>
                  <a:pt x="629" y="558"/>
                  <a:pt x="622" y="562"/>
                </a:cubicBezTo>
                <a:cubicBezTo>
                  <a:pt x="630" y="588"/>
                  <a:pt x="639" y="614"/>
                  <a:pt x="652" y="635"/>
                </a:cubicBezTo>
                <a:cubicBezTo>
                  <a:pt x="653" y="612"/>
                  <a:pt x="663" y="584"/>
                  <a:pt x="654" y="574"/>
                </a:cubicBezTo>
                <a:close/>
                <a:moveTo>
                  <a:pt x="528" y="618"/>
                </a:moveTo>
                <a:cubicBezTo>
                  <a:pt x="531" y="619"/>
                  <a:pt x="528" y="626"/>
                  <a:pt x="529" y="629"/>
                </a:cubicBezTo>
                <a:cubicBezTo>
                  <a:pt x="514" y="634"/>
                  <a:pt x="512" y="653"/>
                  <a:pt x="503" y="664"/>
                </a:cubicBezTo>
                <a:cubicBezTo>
                  <a:pt x="506" y="663"/>
                  <a:pt x="511" y="662"/>
                  <a:pt x="514" y="660"/>
                </a:cubicBezTo>
                <a:cubicBezTo>
                  <a:pt x="514" y="659"/>
                  <a:pt x="525" y="650"/>
                  <a:pt x="525" y="650"/>
                </a:cubicBezTo>
                <a:cubicBezTo>
                  <a:pt x="529" y="644"/>
                  <a:pt x="526" y="635"/>
                  <a:pt x="535" y="635"/>
                </a:cubicBezTo>
                <a:cubicBezTo>
                  <a:pt x="547" y="635"/>
                  <a:pt x="537" y="667"/>
                  <a:pt x="544" y="681"/>
                </a:cubicBezTo>
                <a:cubicBezTo>
                  <a:pt x="558" y="676"/>
                  <a:pt x="566" y="657"/>
                  <a:pt x="569" y="638"/>
                </a:cubicBezTo>
                <a:cubicBezTo>
                  <a:pt x="573" y="636"/>
                  <a:pt x="576" y="635"/>
                  <a:pt x="580" y="634"/>
                </a:cubicBezTo>
                <a:cubicBezTo>
                  <a:pt x="588" y="652"/>
                  <a:pt x="590" y="676"/>
                  <a:pt x="609" y="683"/>
                </a:cubicBezTo>
                <a:cubicBezTo>
                  <a:pt x="612" y="676"/>
                  <a:pt x="620" y="660"/>
                  <a:pt x="629" y="671"/>
                </a:cubicBezTo>
                <a:cubicBezTo>
                  <a:pt x="627" y="676"/>
                  <a:pt x="629" y="678"/>
                  <a:pt x="630" y="683"/>
                </a:cubicBezTo>
                <a:cubicBezTo>
                  <a:pt x="641" y="679"/>
                  <a:pt x="640" y="661"/>
                  <a:pt x="647" y="653"/>
                </a:cubicBezTo>
                <a:cubicBezTo>
                  <a:pt x="638" y="632"/>
                  <a:pt x="631" y="610"/>
                  <a:pt x="619" y="592"/>
                </a:cubicBezTo>
                <a:cubicBezTo>
                  <a:pt x="620" y="582"/>
                  <a:pt x="613" y="568"/>
                  <a:pt x="607" y="562"/>
                </a:cubicBezTo>
                <a:cubicBezTo>
                  <a:pt x="599" y="575"/>
                  <a:pt x="583" y="561"/>
                  <a:pt x="578" y="555"/>
                </a:cubicBezTo>
                <a:cubicBezTo>
                  <a:pt x="573" y="557"/>
                  <a:pt x="566" y="557"/>
                  <a:pt x="564" y="553"/>
                </a:cubicBezTo>
                <a:cubicBezTo>
                  <a:pt x="552" y="575"/>
                  <a:pt x="540" y="597"/>
                  <a:pt x="528" y="618"/>
                </a:cubicBezTo>
                <a:close/>
                <a:moveTo>
                  <a:pt x="431" y="559"/>
                </a:moveTo>
                <a:cubicBezTo>
                  <a:pt x="426" y="562"/>
                  <a:pt x="426" y="556"/>
                  <a:pt x="423" y="559"/>
                </a:cubicBezTo>
                <a:cubicBezTo>
                  <a:pt x="422" y="559"/>
                  <a:pt x="421" y="559"/>
                  <a:pt x="421" y="560"/>
                </a:cubicBezTo>
                <a:cubicBezTo>
                  <a:pt x="414" y="582"/>
                  <a:pt x="418" y="608"/>
                  <a:pt x="418" y="635"/>
                </a:cubicBezTo>
                <a:cubicBezTo>
                  <a:pt x="418" y="707"/>
                  <a:pt x="420" y="788"/>
                  <a:pt x="420" y="844"/>
                </a:cubicBezTo>
                <a:cubicBezTo>
                  <a:pt x="432" y="849"/>
                  <a:pt x="444" y="855"/>
                  <a:pt x="456" y="860"/>
                </a:cubicBezTo>
                <a:cubicBezTo>
                  <a:pt x="457" y="774"/>
                  <a:pt x="458" y="659"/>
                  <a:pt x="453" y="577"/>
                </a:cubicBezTo>
                <a:cubicBezTo>
                  <a:pt x="442" y="575"/>
                  <a:pt x="435" y="570"/>
                  <a:pt x="431" y="559"/>
                </a:cubicBezTo>
                <a:close/>
                <a:moveTo>
                  <a:pt x="827" y="849"/>
                </a:moveTo>
                <a:cubicBezTo>
                  <a:pt x="831" y="824"/>
                  <a:pt x="839" y="798"/>
                  <a:pt x="845" y="772"/>
                </a:cubicBezTo>
                <a:cubicBezTo>
                  <a:pt x="850" y="745"/>
                  <a:pt x="854" y="717"/>
                  <a:pt x="860" y="692"/>
                </a:cubicBezTo>
                <a:cubicBezTo>
                  <a:pt x="861" y="687"/>
                  <a:pt x="864" y="683"/>
                  <a:pt x="865" y="678"/>
                </a:cubicBezTo>
                <a:cubicBezTo>
                  <a:pt x="869" y="663"/>
                  <a:pt x="868" y="646"/>
                  <a:pt x="871" y="631"/>
                </a:cubicBezTo>
                <a:cubicBezTo>
                  <a:pt x="874" y="614"/>
                  <a:pt x="876" y="597"/>
                  <a:pt x="882" y="581"/>
                </a:cubicBezTo>
                <a:cubicBezTo>
                  <a:pt x="883" y="578"/>
                  <a:pt x="880" y="575"/>
                  <a:pt x="881" y="580"/>
                </a:cubicBezTo>
                <a:cubicBezTo>
                  <a:pt x="876" y="590"/>
                  <a:pt x="872" y="608"/>
                  <a:pt x="860" y="616"/>
                </a:cubicBezTo>
                <a:cubicBezTo>
                  <a:pt x="843" y="612"/>
                  <a:pt x="850" y="585"/>
                  <a:pt x="838" y="578"/>
                </a:cubicBezTo>
                <a:cubicBezTo>
                  <a:pt x="821" y="608"/>
                  <a:pt x="825" y="654"/>
                  <a:pt x="820" y="683"/>
                </a:cubicBezTo>
                <a:cubicBezTo>
                  <a:pt x="811" y="735"/>
                  <a:pt x="804" y="797"/>
                  <a:pt x="798" y="848"/>
                </a:cubicBezTo>
                <a:cubicBezTo>
                  <a:pt x="795" y="869"/>
                  <a:pt x="785" y="889"/>
                  <a:pt x="789" y="908"/>
                </a:cubicBezTo>
                <a:cubicBezTo>
                  <a:pt x="795" y="908"/>
                  <a:pt x="806" y="902"/>
                  <a:pt x="814" y="901"/>
                </a:cubicBezTo>
                <a:cubicBezTo>
                  <a:pt x="823" y="885"/>
                  <a:pt x="823" y="868"/>
                  <a:pt x="827" y="849"/>
                </a:cubicBezTo>
                <a:close/>
                <a:moveTo>
                  <a:pt x="870" y="877"/>
                </a:moveTo>
                <a:cubicBezTo>
                  <a:pt x="870" y="875"/>
                  <a:pt x="870" y="872"/>
                  <a:pt x="872" y="872"/>
                </a:cubicBezTo>
                <a:cubicBezTo>
                  <a:pt x="870" y="835"/>
                  <a:pt x="892" y="809"/>
                  <a:pt x="889" y="773"/>
                </a:cubicBezTo>
                <a:cubicBezTo>
                  <a:pt x="899" y="738"/>
                  <a:pt x="917" y="667"/>
                  <a:pt x="924" y="624"/>
                </a:cubicBezTo>
                <a:cubicBezTo>
                  <a:pt x="925" y="614"/>
                  <a:pt x="925" y="595"/>
                  <a:pt x="924" y="600"/>
                </a:cubicBezTo>
                <a:cubicBezTo>
                  <a:pt x="912" y="615"/>
                  <a:pt x="894" y="600"/>
                  <a:pt x="892" y="585"/>
                </a:cubicBezTo>
                <a:cubicBezTo>
                  <a:pt x="882" y="613"/>
                  <a:pt x="874" y="654"/>
                  <a:pt x="876" y="682"/>
                </a:cubicBezTo>
                <a:cubicBezTo>
                  <a:pt x="866" y="695"/>
                  <a:pt x="868" y="712"/>
                  <a:pt x="865" y="728"/>
                </a:cubicBezTo>
                <a:cubicBezTo>
                  <a:pt x="861" y="752"/>
                  <a:pt x="851" y="773"/>
                  <a:pt x="852" y="801"/>
                </a:cubicBezTo>
                <a:cubicBezTo>
                  <a:pt x="839" y="826"/>
                  <a:pt x="840" y="864"/>
                  <a:pt x="827" y="894"/>
                </a:cubicBezTo>
                <a:cubicBezTo>
                  <a:pt x="842" y="890"/>
                  <a:pt x="854" y="884"/>
                  <a:pt x="870" y="877"/>
                </a:cubicBezTo>
                <a:close/>
                <a:moveTo>
                  <a:pt x="816" y="631"/>
                </a:moveTo>
                <a:cubicBezTo>
                  <a:pt x="814" y="617"/>
                  <a:pt x="822" y="607"/>
                  <a:pt x="821" y="595"/>
                </a:cubicBezTo>
                <a:cubicBezTo>
                  <a:pt x="808" y="602"/>
                  <a:pt x="806" y="617"/>
                  <a:pt x="816" y="631"/>
                </a:cubicBezTo>
                <a:close/>
                <a:moveTo>
                  <a:pt x="504" y="674"/>
                </a:moveTo>
                <a:cubicBezTo>
                  <a:pt x="503" y="731"/>
                  <a:pt x="498" y="784"/>
                  <a:pt x="496" y="834"/>
                </a:cubicBezTo>
                <a:cubicBezTo>
                  <a:pt x="496" y="842"/>
                  <a:pt x="498" y="850"/>
                  <a:pt x="497" y="858"/>
                </a:cubicBezTo>
                <a:cubicBezTo>
                  <a:pt x="497" y="862"/>
                  <a:pt x="494" y="866"/>
                  <a:pt x="493" y="870"/>
                </a:cubicBezTo>
                <a:cubicBezTo>
                  <a:pt x="489" y="894"/>
                  <a:pt x="489" y="916"/>
                  <a:pt x="492" y="937"/>
                </a:cubicBezTo>
                <a:cubicBezTo>
                  <a:pt x="499" y="936"/>
                  <a:pt x="510" y="936"/>
                  <a:pt x="519" y="937"/>
                </a:cubicBezTo>
                <a:cubicBezTo>
                  <a:pt x="514" y="922"/>
                  <a:pt x="520" y="909"/>
                  <a:pt x="522" y="901"/>
                </a:cubicBezTo>
                <a:cubicBezTo>
                  <a:pt x="528" y="877"/>
                  <a:pt x="524" y="844"/>
                  <a:pt x="526" y="812"/>
                </a:cubicBezTo>
                <a:cubicBezTo>
                  <a:pt x="528" y="775"/>
                  <a:pt x="535" y="742"/>
                  <a:pt x="535" y="708"/>
                </a:cubicBezTo>
                <a:cubicBezTo>
                  <a:pt x="534" y="700"/>
                  <a:pt x="531" y="691"/>
                  <a:pt x="532" y="683"/>
                </a:cubicBezTo>
                <a:cubicBezTo>
                  <a:pt x="533" y="672"/>
                  <a:pt x="540" y="657"/>
                  <a:pt x="532" y="652"/>
                </a:cubicBezTo>
                <a:cubicBezTo>
                  <a:pt x="525" y="661"/>
                  <a:pt x="518" y="671"/>
                  <a:pt x="504" y="674"/>
                </a:cubicBezTo>
                <a:close/>
                <a:moveTo>
                  <a:pt x="544" y="699"/>
                </a:moveTo>
                <a:cubicBezTo>
                  <a:pt x="542" y="756"/>
                  <a:pt x="535" y="794"/>
                  <a:pt x="536" y="844"/>
                </a:cubicBezTo>
                <a:cubicBezTo>
                  <a:pt x="536" y="860"/>
                  <a:pt x="532" y="875"/>
                  <a:pt x="532" y="890"/>
                </a:cubicBezTo>
                <a:cubicBezTo>
                  <a:pt x="532" y="896"/>
                  <a:pt x="536" y="901"/>
                  <a:pt x="536" y="908"/>
                </a:cubicBezTo>
                <a:cubicBezTo>
                  <a:pt x="537" y="917"/>
                  <a:pt x="532" y="927"/>
                  <a:pt x="532" y="937"/>
                </a:cubicBezTo>
                <a:cubicBezTo>
                  <a:pt x="554" y="937"/>
                  <a:pt x="573" y="938"/>
                  <a:pt x="589" y="937"/>
                </a:cubicBezTo>
                <a:cubicBezTo>
                  <a:pt x="596" y="849"/>
                  <a:pt x="604" y="783"/>
                  <a:pt x="605" y="700"/>
                </a:cubicBezTo>
                <a:cubicBezTo>
                  <a:pt x="590" y="691"/>
                  <a:pt x="587" y="670"/>
                  <a:pt x="576" y="656"/>
                </a:cubicBezTo>
                <a:cubicBezTo>
                  <a:pt x="568" y="672"/>
                  <a:pt x="560" y="689"/>
                  <a:pt x="544" y="699"/>
                </a:cubicBezTo>
                <a:close/>
                <a:moveTo>
                  <a:pt x="774" y="693"/>
                </a:moveTo>
                <a:cubicBezTo>
                  <a:pt x="761" y="764"/>
                  <a:pt x="751" y="852"/>
                  <a:pt x="739" y="921"/>
                </a:cubicBezTo>
                <a:cubicBezTo>
                  <a:pt x="753" y="919"/>
                  <a:pt x="765" y="915"/>
                  <a:pt x="777" y="910"/>
                </a:cubicBezTo>
                <a:cubicBezTo>
                  <a:pt x="784" y="841"/>
                  <a:pt x="796" y="768"/>
                  <a:pt x="807" y="694"/>
                </a:cubicBezTo>
                <a:cubicBezTo>
                  <a:pt x="811" y="672"/>
                  <a:pt x="806" y="664"/>
                  <a:pt x="789" y="656"/>
                </a:cubicBezTo>
                <a:cubicBezTo>
                  <a:pt x="791" y="671"/>
                  <a:pt x="784" y="686"/>
                  <a:pt x="774" y="693"/>
                </a:cubicBezTo>
                <a:close/>
                <a:moveTo>
                  <a:pt x="706" y="683"/>
                </a:moveTo>
                <a:cubicBezTo>
                  <a:pt x="689" y="770"/>
                  <a:pt x="684" y="851"/>
                  <a:pt x="672" y="930"/>
                </a:cubicBezTo>
                <a:cubicBezTo>
                  <a:pt x="696" y="930"/>
                  <a:pt x="708" y="927"/>
                  <a:pt x="726" y="924"/>
                </a:cubicBezTo>
                <a:cubicBezTo>
                  <a:pt x="723" y="918"/>
                  <a:pt x="728" y="914"/>
                  <a:pt x="724" y="908"/>
                </a:cubicBezTo>
                <a:cubicBezTo>
                  <a:pt x="727" y="905"/>
                  <a:pt x="728" y="901"/>
                  <a:pt x="731" y="898"/>
                </a:cubicBezTo>
                <a:cubicBezTo>
                  <a:pt x="744" y="832"/>
                  <a:pt x="754" y="767"/>
                  <a:pt x="763" y="696"/>
                </a:cubicBezTo>
                <a:cubicBezTo>
                  <a:pt x="747" y="692"/>
                  <a:pt x="745" y="675"/>
                  <a:pt x="739" y="660"/>
                </a:cubicBezTo>
                <a:cubicBezTo>
                  <a:pt x="732" y="670"/>
                  <a:pt x="720" y="693"/>
                  <a:pt x="706" y="683"/>
                </a:cubicBezTo>
                <a:close/>
                <a:moveTo>
                  <a:pt x="663" y="678"/>
                </a:moveTo>
                <a:cubicBezTo>
                  <a:pt x="658" y="718"/>
                  <a:pt x="653" y="760"/>
                  <a:pt x="648" y="802"/>
                </a:cubicBezTo>
                <a:cubicBezTo>
                  <a:pt x="646" y="822"/>
                  <a:pt x="643" y="849"/>
                  <a:pt x="645" y="869"/>
                </a:cubicBezTo>
                <a:cubicBezTo>
                  <a:pt x="634" y="888"/>
                  <a:pt x="644" y="919"/>
                  <a:pt x="634" y="934"/>
                </a:cubicBezTo>
                <a:cubicBezTo>
                  <a:pt x="643" y="934"/>
                  <a:pt x="646" y="931"/>
                  <a:pt x="658" y="931"/>
                </a:cubicBezTo>
                <a:cubicBezTo>
                  <a:pt x="668" y="861"/>
                  <a:pt x="685" y="774"/>
                  <a:pt x="695" y="694"/>
                </a:cubicBezTo>
                <a:cubicBezTo>
                  <a:pt x="697" y="682"/>
                  <a:pt x="696" y="674"/>
                  <a:pt x="695" y="663"/>
                </a:cubicBezTo>
                <a:cubicBezTo>
                  <a:pt x="695" y="662"/>
                  <a:pt x="695" y="661"/>
                  <a:pt x="694" y="661"/>
                </a:cubicBezTo>
                <a:cubicBezTo>
                  <a:pt x="687" y="670"/>
                  <a:pt x="678" y="677"/>
                  <a:pt x="663" y="678"/>
                </a:cubicBezTo>
                <a:close/>
                <a:moveTo>
                  <a:pt x="616" y="705"/>
                </a:moveTo>
                <a:cubicBezTo>
                  <a:pt x="611" y="771"/>
                  <a:pt x="607" y="865"/>
                  <a:pt x="598" y="935"/>
                </a:cubicBezTo>
                <a:cubicBezTo>
                  <a:pt x="606" y="939"/>
                  <a:pt x="609" y="932"/>
                  <a:pt x="616" y="935"/>
                </a:cubicBezTo>
                <a:cubicBezTo>
                  <a:pt x="616" y="928"/>
                  <a:pt x="621" y="925"/>
                  <a:pt x="618" y="919"/>
                </a:cubicBezTo>
                <a:cubicBezTo>
                  <a:pt x="632" y="879"/>
                  <a:pt x="633" y="831"/>
                  <a:pt x="637" y="784"/>
                </a:cubicBezTo>
                <a:cubicBezTo>
                  <a:pt x="640" y="748"/>
                  <a:pt x="653" y="711"/>
                  <a:pt x="648" y="678"/>
                </a:cubicBezTo>
                <a:cubicBezTo>
                  <a:pt x="642" y="685"/>
                  <a:pt x="639" y="706"/>
                  <a:pt x="629" y="708"/>
                </a:cubicBezTo>
                <a:cubicBezTo>
                  <a:pt x="622" y="709"/>
                  <a:pt x="619" y="701"/>
                  <a:pt x="616" y="704"/>
                </a:cubicBezTo>
                <a:cubicBezTo>
                  <a:pt x="617" y="704"/>
                  <a:pt x="618" y="705"/>
                  <a:pt x="616" y="705"/>
                </a:cubicBezTo>
                <a:close/>
                <a:moveTo>
                  <a:pt x="370" y="795"/>
                </a:moveTo>
                <a:cubicBezTo>
                  <a:pt x="374" y="812"/>
                  <a:pt x="391" y="828"/>
                  <a:pt x="409" y="838"/>
                </a:cubicBezTo>
                <a:cubicBezTo>
                  <a:pt x="410" y="826"/>
                  <a:pt x="413" y="801"/>
                  <a:pt x="410" y="779"/>
                </a:cubicBezTo>
                <a:cubicBezTo>
                  <a:pt x="397" y="776"/>
                  <a:pt x="378" y="780"/>
                  <a:pt x="370" y="795"/>
                </a:cubicBezTo>
                <a:close/>
                <a:moveTo>
                  <a:pt x="886" y="869"/>
                </a:moveTo>
                <a:cubicBezTo>
                  <a:pt x="907" y="855"/>
                  <a:pt x="931" y="845"/>
                  <a:pt x="930" y="809"/>
                </a:cubicBezTo>
                <a:cubicBezTo>
                  <a:pt x="925" y="797"/>
                  <a:pt x="909" y="799"/>
                  <a:pt x="899" y="794"/>
                </a:cubicBezTo>
                <a:cubicBezTo>
                  <a:pt x="894" y="822"/>
                  <a:pt x="887" y="847"/>
                  <a:pt x="886" y="869"/>
                </a:cubicBezTo>
                <a:close/>
                <a:moveTo>
                  <a:pt x="856" y="894"/>
                </a:moveTo>
                <a:cubicBezTo>
                  <a:pt x="853" y="890"/>
                  <a:pt x="857" y="896"/>
                  <a:pt x="854" y="895"/>
                </a:cubicBezTo>
                <a:cubicBezTo>
                  <a:pt x="764" y="932"/>
                  <a:pt x="659" y="949"/>
                  <a:pt x="547" y="946"/>
                </a:cubicBezTo>
                <a:cubicBezTo>
                  <a:pt x="495" y="945"/>
                  <a:pt x="444" y="944"/>
                  <a:pt x="395" y="944"/>
                </a:cubicBezTo>
                <a:cubicBezTo>
                  <a:pt x="387" y="943"/>
                  <a:pt x="379" y="941"/>
                  <a:pt x="371" y="941"/>
                </a:cubicBezTo>
                <a:cubicBezTo>
                  <a:pt x="369" y="941"/>
                  <a:pt x="364" y="945"/>
                  <a:pt x="360" y="945"/>
                </a:cubicBezTo>
                <a:cubicBezTo>
                  <a:pt x="350" y="945"/>
                  <a:pt x="337" y="942"/>
                  <a:pt x="327" y="944"/>
                </a:cubicBezTo>
                <a:cubicBezTo>
                  <a:pt x="320" y="949"/>
                  <a:pt x="309" y="949"/>
                  <a:pt x="295" y="950"/>
                </a:cubicBezTo>
                <a:cubicBezTo>
                  <a:pt x="290" y="956"/>
                  <a:pt x="282" y="955"/>
                  <a:pt x="274" y="959"/>
                </a:cubicBezTo>
                <a:cubicBezTo>
                  <a:pt x="229" y="983"/>
                  <a:pt x="224" y="1077"/>
                  <a:pt x="212" y="1130"/>
                </a:cubicBezTo>
                <a:cubicBezTo>
                  <a:pt x="207" y="1155"/>
                  <a:pt x="198" y="1175"/>
                  <a:pt x="202" y="1194"/>
                </a:cubicBezTo>
                <a:cubicBezTo>
                  <a:pt x="204" y="1189"/>
                  <a:pt x="214" y="1183"/>
                  <a:pt x="218" y="1182"/>
                </a:cubicBezTo>
                <a:cubicBezTo>
                  <a:pt x="230" y="1175"/>
                  <a:pt x="239" y="1177"/>
                  <a:pt x="252" y="1176"/>
                </a:cubicBezTo>
                <a:cubicBezTo>
                  <a:pt x="257" y="1176"/>
                  <a:pt x="261" y="1172"/>
                  <a:pt x="265" y="1172"/>
                </a:cubicBezTo>
                <a:cubicBezTo>
                  <a:pt x="274" y="1172"/>
                  <a:pt x="286" y="1174"/>
                  <a:pt x="298" y="1173"/>
                </a:cubicBezTo>
                <a:cubicBezTo>
                  <a:pt x="353" y="1170"/>
                  <a:pt x="412" y="1168"/>
                  <a:pt x="463" y="1166"/>
                </a:cubicBezTo>
                <a:cubicBezTo>
                  <a:pt x="467" y="1166"/>
                  <a:pt x="466" y="1161"/>
                  <a:pt x="471" y="1162"/>
                </a:cubicBezTo>
                <a:cubicBezTo>
                  <a:pt x="500" y="1163"/>
                  <a:pt x="543" y="1156"/>
                  <a:pt x="580" y="1147"/>
                </a:cubicBezTo>
                <a:cubicBezTo>
                  <a:pt x="583" y="1148"/>
                  <a:pt x="580" y="1153"/>
                  <a:pt x="586" y="1151"/>
                </a:cubicBezTo>
                <a:cubicBezTo>
                  <a:pt x="596" y="1149"/>
                  <a:pt x="610" y="1152"/>
                  <a:pt x="619" y="1146"/>
                </a:cubicBezTo>
                <a:cubicBezTo>
                  <a:pt x="642" y="1152"/>
                  <a:pt x="682" y="1137"/>
                  <a:pt x="708" y="1141"/>
                </a:cubicBezTo>
                <a:cubicBezTo>
                  <a:pt x="772" y="1124"/>
                  <a:pt x="852" y="1117"/>
                  <a:pt x="908" y="1085"/>
                </a:cubicBezTo>
                <a:cubicBezTo>
                  <a:pt x="911" y="1050"/>
                  <a:pt x="916" y="1010"/>
                  <a:pt x="921" y="980"/>
                </a:cubicBezTo>
                <a:cubicBezTo>
                  <a:pt x="915" y="989"/>
                  <a:pt x="907" y="997"/>
                  <a:pt x="900" y="1007"/>
                </a:cubicBezTo>
                <a:cubicBezTo>
                  <a:pt x="894" y="1016"/>
                  <a:pt x="889" y="1030"/>
                  <a:pt x="878" y="1031"/>
                </a:cubicBezTo>
                <a:cubicBezTo>
                  <a:pt x="873" y="1023"/>
                  <a:pt x="882" y="1016"/>
                  <a:pt x="886" y="1010"/>
                </a:cubicBezTo>
                <a:cubicBezTo>
                  <a:pt x="910" y="975"/>
                  <a:pt x="937" y="945"/>
                  <a:pt x="954" y="905"/>
                </a:cubicBezTo>
                <a:cubicBezTo>
                  <a:pt x="968" y="872"/>
                  <a:pt x="979" y="843"/>
                  <a:pt x="962" y="811"/>
                </a:cubicBezTo>
                <a:cubicBezTo>
                  <a:pt x="949" y="808"/>
                  <a:pt x="946" y="795"/>
                  <a:pt x="932" y="797"/>
                </a:cubicBezTo>
                <a:cubicBezTo>
                  <a:pt x="969" y="844"/>
                  <a:pt x="895" y="881"/>
                  <a:pt x="856" y="894"/>
                </a:cubicBezTo>
                <a:close/>
                <a:moveTo>
                  <a:pt x="474" y="928"/>
                </a:moveTo>
                <a:cubicBezTo>
                  <a:pt x="473" y="915"/>
                  <a:pt x="480" y="900"/>
                  <a:pt x="481" y="883"/>
                </a:cubicBezTo>
                <a:cubicBezTo>
                  <a:pt x="438" y="867"/>
                  <a:pt x="395" y="853"/>
                  <a:pt x="369" y="822"/>
                </a:cubicBezTo>
                <a:cubicBezTo>
                  <a:pt x="369" y="866"/>
                  <a:pt x="369" y="902"/>
                  <a:pt x="377" y="934"/>
                </a:cubicBezTo>
                <a:cubicBezTo>
                  <a:pt x="411" y="937"/>
                  <a:pt x="437" y="933"/>
                  <a:pt x="472" y="935"/>
                </a:cubicBezTo>
                <a:cubicBezTo>
                  <a:pt x="472" y="929"/>
                  <a:pt x="470" y="929"/>
                  <a:pt x="474" y="928"/>
                </a:cubicBezTo>
                <a:close/>
                <a:moveTo>
                  <a:pt x="780" y="1136"/>
                </a:moveTo>
                <a:cubicBezTo>
                  <a:pt x="776" y="1156"/>
                  <a:pt x="767" y="1189"/>
                  <a:pt x="769" y="1208"/>
                </a:cubicBezTo>
                <a:cubicBezTo>
                  <a:pt x="790" y="1193"/>
                  <a:pt x="797" y="1162"/>
                  <a:pt x="798" y="1130"/>
                </a:cubicBezTo>
                <a:cubicBezTo>
                  <a:pt x="792" y="1133"/>
                  <a:pt x="786" y="1135"/>
                  <a:pt x="780" y="1136"/>
                </a:cubicBezTo>
                <a:close/>
                <a:moveTo>
                  <a:pt x="737" y="1147"/>
                </a:moveTo>
                <a:cubicBezTo>
                  <a:pt x="733" y="1170"/>
                  <a:pt x="722" y="1188"/>
                  <a:pt x="723" y="1216"/>
                </a:cubicBezTo>
                <a:cubicBezTo>
                  <a:pt x="734" y="1217"/>
                  <a:pt x="744" y="1217"/>
                  <a:pt x="752" y="1219"/>
                </a:cubicBezTo>
                <a:cubicBezTo>
                  <a:pt x="763" y="1195"/>
                  <a:pt x="763" y="1167"/>
                  <a:pt x="769" y="1140"/>
                </a:cubicBezTo>
                <a:cubicBezTo>
                  <a:pt x="757" y="1141"/>
                  <a:pt x="745" y="1143"/>
                  <a:pt x="737" y="1147"/>
                </a:cubicBezTo>
                <a:close/>
                <a:moveTo>
                  <a:pt x="702" y="1151"/>
                </a:moveTo>
                <a:cubicBezTo>
                  <a:pt x="693" y="1185"/>
                  <a:pt x="683" y="1220"/>
                  <a:pt x="680" y="1247"/>
                </a:cubicBezTo>
                <a:cubicBezTo>
                  <a:pt x="684" y="1237"/>
                  <a:pt x="704" y="1237"/>
                  <a:pt x="701" y="1224"/>
                </a:cubicBezTo>
                <a:cubicBezTo>
                  <a:pt x="706" y="1225"/>
                  <a:pt x="706" y="1220"/>
                  <a:pt x="710" y="1219"/>
                </a:cubicBezTo>
                <a:cubicBezTo>
                  <a:pt x="714" y="1192"/>
                  <a:pt x="718" y="1172"/>
                  <a:pt x="726" y="1147"/>
                </a:cubicBezTo>
                <a:cubicBezTo>
                  <a:pt x="718" y="1149"/>
                  <a:pt x="711" y="1151"/>
                  <a:pt x="702" y="1151"/>
                </a:cubicBezTo>
                <a:close/>
                <a:moveTo>
                  <a:pt x="645" y="1158"/>
                </a:moveTo>
                <a:cubicBezTo>
                  <a:pt x="637" y="1186"/>
                  <a:pt x="634" y="1219"/>
                  <a:pt x="629" y="1249"/>
                </a:cubicBezTo>
                <a:cubicBezTo>
                  <a:pt x="642" y="1254"/>
                  <a:pt x="647" y="1251"/>
                  <a:pt x="665" y="1254"/>
                </a:cubicBezTo>
                <a:cubicBezTo>
                  <a:pt x="673" y="1221"/>
                  <a:pt x="683" y="1189"/>
                  <a:pt x="690" y="1154"/>
                </a:cubicBezTo>
                <a:cubicBezTo>
                  <a:pt x="670" y="1153"/>
                  <a:pt x="657" y="1157"/>
                  <a:pt x="645" y="1158"/>
                </a:cubicBezTo>
                <a:close/>
                <a:moveTo>
                  <a:pt x="625" y="1162"/>
                </a:moveTo>
                <a:cubicBezTo>
                  <a:pt x="624" y="1187"/>
                  <a:pt x="615" y="1217"/>
                  <a:pt x="618" y="1248"/>
                </a:cubicBezTo>
                <a:cubicBezTo>
                  <a:pt x="624" y="1219"/>
                  <a:pt x="628" y="1183"/>
                  <a:pt x="633" y="1159"/>
                </a:cubicBezTo>
                <a:cubicBezTo>
                  <a:pt x="629" y="1160"/>
                  <a:pt x="626" y="1160"/>
                  <a:pt x="625" y="1162"/>
                </a:cubicBezTo>
                <a:close/>
                <a:moveTo>
                  <a:pt x="582" y="1162"/>
                </a:moveTo>
                <a:cubicBezTo>
                  <a:pt x="575" y="1206"/>
                  <a:pt x="576" y="1249"/>
                  <a:pt x="568" y="1298"/>
                </a:cubicBezTo>
                <a:cubicBezTo>
                  <a:pt x="595" y="1300"/>
                  <a:pt x="603" y="1278"/>
                  <a:pt x="605" y="1251"/>
                </a:cubicBezTo>
                <a:cubicBezTo>
                  <a:pt x="607" y="1232"/>
                  <a:pt x="607" y="1208"/>
                  <a:pt x="609" y="1189"/>
                </a:cubicBezTo>
                <a:cubicBezTo>
                  <a:pt x="610" y="1178"/>
                  <a:pt x="617" y="1165"/>
                  <a:pt x="607" y="1161"/>
                </a:cubicBezTo>
                <a:cubicBezTo>
                  <a:pt x="598" y="1163"/>
                  <a:pt x="591" y="1163"/>
                  <a:pt x="582" y="1162"/>
                </a:cubicBezTo>
                <a:close/>
                <a:moveTo>
                  <a:pt x="524" y="1166"/>
                </a:moveTo>
                <a:cubicBezTo>
                  <a:pt x="514" y="1205"/>
                  <a:pt x="513" y="1258"/>
                  <a:pt x="515" y="1298"/>
                </a:cubicBezTo>
                <a:cubicBezTo>
                  <a:pt x="530" y="1298"/>
                  <a:pt x="541" y="1302"/>
                  <a:pt x="555" y="1302"/>
                </a:cubicBezTo>
                <a:cubicBezTo>
                  <a:pt x="568" y="1259"/>
                  <a:pt x="564" y="1210"/>
                  <a:pt x="571" y="1164"/>
                </a:cubicBezTo>
                <a:cubicBezTo>
                  <a:pt x="553" y="1165"/>
                  <a:pt x="540" y="1164"/>
                  <a:pt x="524" y="1166"/>
                </a:cubicBezTo>
                <a:close/>
                <a:moveTo>
                  <a:pt x="478" y="1173"/>
                </a:moveTo>
                <a:cubicBezTo>
                  <a:pt x="475" y="1206"/>
                  <a:pt x="471" y="1254"/>
                  <a:pt x="481" y="1284"/>
                </a:cubicBezTo>
                <a:cubicBezTo>
                  <a:pt x="490" y="1285"/>
                  <a:pt x="493" y="1292"/>
                  <a:pt x="501" y="1294"/>
                </a:cubicBezTo>
                <a:cubicBezTo>
                  <a:pt x="507" y="1254"/>
                  <a:pt x="508" y="1208"/>
                  <a:pt x="507" y="1169"/>
                </a:cubicBezTo>
                <a:cubicBezTo>
                  <a:pt x="493" y="1170"/>
                  <a:pt x="490" y="1172"/>
                  <a:pt x="478" y="1173"/>
                </a:cubicBezTo>
                <a:close/>
                <a:moveTo>
                  <a:pt x="450" y="1176"/>
                </a:moveTo>
                <a:cubicBezTo>
                  <a:pt x="445" y="1186"/>
                  <a:pt x="448" y="1211"/>
                  <a:pt x="449" y="1219"/>
                </a:cubicBezTo>
                <a:cubicBezTo>
                  <a:pt x="453" y="1222"/>
                  <a:pt x="458" y="1223"/>
                  <a:pt x="465" y="1223"/>
                </a:cubicBezTo>
                <a:cubicBezTo>
                  <a:pt x="459" y="1205"/>
                  <a:pt x="480" y="1167"/>
                  <a:pt x="450" y="1176"/>
                </a:cubicBezTo>
                <a:close/>
                <a:moveTo>
                  <a:pt x="417" y="1177"/>
                </a:moveTo>
                <a:cubicBezTo>
                  <a:pt x="412" y="1188"/>
                  <a:pt x="417" y="1194"/>
                  <a:pt x="418" y="1204"/>
                </a:cubicBezTo>
                <a:cubicBezTo>
                  <a:pt x="421" y="1204"/>
                  <a:pt x="423" y="1204"/>
                  <a:pt x="425" y="1204"/>
                </a:cubicBezTo>
                <a:cubicBezTo>
                  <a:pt x="425" y="1209"/>
                  <a:pt x="428" y="1212"/>
                  <a:pt x="432" y="1213"/>
                </a:cubicBezTo>
                <a:cubicBezTo>
                  <a:pt x="434" y="1213"/>
                  <a:pt x="436" y="1213"/>
                  <a:pt x="438" y="1213"/>
                </a:cubicBezTo>
                <a:cubicBezTo>
                  <a:pt x="438" y="1194"/>
                  <a:pt x="440" y="1187"/>
                  <a:pt x="438" y="1176"/>
                </a:cubicBezTo>
                <a:cubicBezTo>
                  <a:pt x="429" y="1175"/>
                  <a:pt x="425" y="1178"/>
                  <a:pt x="417" y="1177"/>
                </a:cubicBezTo>
                <a:close/>
                <a:moveTo>
                  <a:pt x="209" y="1216"/>
                </a:moveTo>
                <a:cubicBezTo>
                  <a:pt x="230" y="1256"/>
                  <a:pt x="291" y="1265"/>
                  <a:pt x="287" y="1328"/>
                </a:cubicBezTo>
                <a:cubicBezTo>
                  <a:pt x="285" y="1333"/>
                  <a:pt x="280" y="1334"/>
                  <a:pt x="280" y="1341"/>
                </a:cubicBezTo>
                <a:cubicBezTo>
                  <a:pt x="297" y="1342"/>
                  <a:pt x="321" y="1311"/>
                  <a:pt x="327" y="1292"/>
                </a:cubicBezTo>
                <a:cubicBezTo>
                  <a:pt x="333" y="1274"/>
                  <a:pt x="339" y="1251"/>
                  <a:pt x="341" y="1230"/>
                </a:cubicBezTo>
                <a:cubicBezTo>
                  <a:pt x="343" y="1205"/>
                  <a:pt x="337" y="1194"/>
                  <a:pt x="326" y="1182"/>
                </a:cubicBezTo>
                <a:cubicBezTo>
                  <a:pt x="275" y="1184"/>
                  <a:pt x="230" y="1181"/>
                  <a:pt x="209" y="1216"/>
                </a:cubicBezTo>
                <a:close/>
                <a:moveTo>
                  <a:pt x="142" y="1337"/>
                </a:moveTo>
                <a:cubicBezTo>
                  <a:pt x="166" y="1338"/>
                  <a:pt x="200" y="1355"/>
                  <a:pt x="227" y="1356"/>
                </a:cubicBezTo>
                <a:cubicBezTo>
                  <a:pt x="245" y="1357"/>
                  <a:pt x="272" y="1339"/>
                  <a:pt x="274" y="1324"/>
                </a:cubicBezTo>
                <a:cubicBezTo>
                  <a:pt x="275" y="1317"/>
                  <a:pt x="272" y="1302"/>
                  <a:pt x="269" y="1295"/>
                </a:cubicBezTo>
                <a:cubicBezTo>
                  <a:pt x="265" y="1286"/>
                  <a:pt x="236" y="1262"/>
                  <a:pt x="232" y="1260"/>
                </a:cubicBezTo>
                <a:cubicBezTo>
                  <a:pt x="223" y="1302"/>
                  <a:pt x="175" y="1323"/>
                  <a:pt x="142" y="1337"/>
                </a:cubicBezTo>
                <a:close/>
                <a:moveTo>
                  <a:pt x="54" y="1360"/>
                </a:moveTo>
                <a:cubicBezTo>
                  <a:pt x="5" y="1396"/>
                  <a:pt x="26" y="1494"/>
                  <a:pt x="59" y="1536"/>
                </a:cubicBezTo>
                <a:cubicBezTo>
                  <a:pt x="56" y="1491"/>
                  <a:pt x="56" y="1445"/>
                  <a:pt x="79" y="1417"/>
                </a:cubicBezTo>
                <a:cubicBezTo>
                  <a:pt x="95" y="1429"/>
                  <a:pt x="113" y="1432"/>
                  <a:pt x="135" y="1436"/>
                </a:cubicBezTo>
                <a:cubicBezTo>
                  <a:pt x="128" y="1415"/>
                  <a:pt x="121" y="1368"/>
                  <a:pt x="136" y="1348"/>
                </a:cubicBezTo>
                <a:cubicBezTo>
                  <a:pt x="109" y="1345"/>
                  <a:pt x="76" y="1345"/>
                  <a:pt x="54" y="136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36" tIns="45717" rIns="91436" bIns="45717" numCol="1" anchor="t" anchorCtr="0" compatLnSpc="1">
            <a:prstTxWarp prst="textNoShape">
              <a:avLst/>
            </a:prstTxWarp>
          </a:bodyPr>
          <a:lstStyle/>
          <a:p>
            <a:endParaRPr lang="zh-CN" altLang="en-US" sz="1765"/>
          </a:p>
        </p:txBody>
      </p:sp>
      <p:grpSp>
        <p:nvGrpSpPr>
          <p:cNvPr id="203" name="组合 202"/>
          <p:cNvGrpSpPr/>
          <p:nvPr/>
        </p:nvGrpSpPr>
        <p:grpSpPr>
          <a:xfrm>
            <a:off x="3364904" y="3171113"/>
            <a:ext cx="622540" cy="1880375"/>
            <a:chOff x="1949451" y="2847976"/>
            <a:chExt cx="379413" cy="1146175"/>
          </a:xfrm>
        </p:grpSpPr>
        <p:sp>
          <p:nvSpPr>
            <p:cNvPr id="112" name="Freeform 110"/>
            <p:cNvSpPr>
              <a:spLocks noEditPoints="1"/>
            </p:cNvSpPr>
            <p:nvPr/>
          </p:nvSpPr>
          <p:spPr bwMode="auto">
            <a:xfrm>
              <a:off x="1979613" y="2960688"/>
              <a:ext cx="101600" cy="268288"/>
            </a:xfrm>
            <a:custGeom>
              <a:avLst/>
              <a:gdLst>
                <a:gd name="T0" fmla="*/ 115 w 130"/>
                <a:gd name="T1" fmla="*/ 345 h 345"/>
                <a:gd name="T2" fmla="*/ 98 w 130"/>
                <a:gd name="T3" fmla="*/ 313 h 345"/>
                <a:gd name="T4" fmla="*/ 63 w 130"/>
                <a:gd name="T5" fmla="*/ 231 h 345"/>
                <a:gd name="T6" fmla="*/ 0 w 130"/>
                <a:gd name="T7" fmla="*/ 12 h 345"/>
                <a:gd name="T8" fmla="*/ 33 w 130"/>
                <a:gd name="T9" fmla="*/ 26 h 345"/>
                <a:gd name="T10" fmla="*/ 56 w 130"/>
                <a:gd name="T11" fmla="*/ 116 h 345"/>
                <a:gd name="T12" fmla="*/ 66 w 130"/>
                <a:gd name="T13" fmla="*/ 143 h 345"/>
                <a:gd name="T14" fmla="*/ 124 w 130"/>
                <a:gd name="T15" fmla="*/ 301 h 345"/>
                <a:gd name="T16" fmla="*/ 115 w 130"/>
                <a:gd name="T17" fmla="*/ 345 h 345"/>
                <a:gd name="T18" fmla="*/ 17 w 130"/>
                <a:gd name="T19" fmla="*/ 59 h 345"/>
                <a:gd name="T20" fmla="*/ 53 w 130"/>
                <a:gd name="T21" fmla="*/ 178 h 345"/>
                <a:gd name="T22" fmla="*/ 83 w 130"/>
                <a:gd name="T23" fmla="*/ 248 h 345"/>
                <a:gd name="T24" fmla="*/ 113 w 130"/>
                <a:gd name="T25" fmla="*/ 326 h 345"/>
                <a:gd name="T26" fmla="*/ 117 w 130"/>
                <a:gd name="T27" fmla="*/ 313 h 345"/>
                <a:gd name="T28" fmla="*/ 99 w 130"/>
                <a:gd name="T29" fmla="*/ 263 h 345"/>
                <a:gd name="T30" fmla="*/ 70 w 130"/>
                <a:gd name="T31" fmla="*/ 184 h 345"/>
                <a:gd name="T32" fmla="*/ 60 w 130"/>
                <a:gd name="T33" fmla="*/ 160 h 345"/>
                <a:gd name="T34" fmla="*/ 58 w 130"/>
                <a:gd name="T35" fmla="*/ 146 h 345"/>
                <a:gd name="T36" fmla="*/ 48 w 130"/>
                <a:gd name="T37" fmla="*/ 126 h 345"/>
                <a:gd name="T38" fmla="*/ 16 w 130"/>
                <a:gd name="T39" fmla="*/ 20 h 345"/>
                <a:gd name="T40" fmla="*/ 12 w 130"/>
                <a:gd name="T41" fmla="*/ 19 h 345"/>
                <a:gd name="T42" fmla="*/ 17 w 130"/>
                <a:gd name="T43" fmla="*/ 59 h 3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30" h="345">
                  <a:moveTo>
                    <a:pt x="115" y="345"/>
                  </a:moveTo>
                  <a:cubicBezTo>
                    <a:pt x="104" y="340"/>
                    <a:pt x="107" y="319"/>
                    <a:pt x="98" y="313"/>
                  </a:cubicBezTo>
                  <a:cubicBezTo>
                    <a:pt x="90" y="285"/>
                    <a:pt x="73" y="252"/>
                    <a:pt x="63" y="231"/>
                  </a:cubicBezTo>
                  <a:cubicBezTo>
                    <a:pt x="41" y="160"/>
                    <a:pt x="12" y="82"/>
                    <a:pt x="0" y="12"/>
                  </a:cubicBezTo>
                  <a:cubicBezTo>
                    <a:pt x="13" y="0"/>
                    <a:pt x="26" y="14"/>
                    <a:pt x="33" y="26"/>
                  </a:cubicBezTo>
                  <a:cubicBezTo>
                    <a:pt x="37" y="53"/>
                    <a:pt x="49" y="86"/>
                    <a:pt x="56" y="116"/>
                  </a:cubicBezTo>
                  <a:cubicBezTo>
                    <a:pt x="59" y="126"/>
                    <a:pt x="58" y="136"/>
                    <a:pt x="66" y="143"/>
                  </a:cubicBezTo>
                  <a:cubicBezTo>
                    <a:pt x="81" y="195"/>
                    <a:pt x="106" y="249"/>
                    <a:pt x="124" y="301"/>
                  </a:cubicBezTo>
                  <a:cubicBezTo>
                    <a:pt x="130" y="320"/>
                    <a:pt x="129" y="334"/>
                    <a:pt x="115" y="345"/>
                  </a:cubicBezTo>
                  <a:close/>
                  <a:moveTo>
                    <a:pt x="17" y="59"/>
                  </a:moveTo>
                  <a:cubicBezTo>
                    <a:pt x="26" y="97"/>
                    <a:pt x="47" y="138"/>
                    <a:pt x="53" y="178"/>
                  </a:cubicBezTo>
                  <a:cubicBezTo>
                    <a:pt x="65" y="199"/>
                    <a:pt x="74" y="225"/>
                    <a:pt x="83" y="248"/>
                  </a:cubicBezTo>
                  <a:cubicBezTo>
                    <a:pt x="93" y="274"/>
                    <a:pt x="106" y="298"/>
                    <a:pt x="113" y="326"/>
                  </a:cubicBezTo>
                  <a:cubicBezTo>
                    <a:pt x="118" y="324"/>
                    <a:pt x="117" y="316"/>
                    <a:pt x="117" y="313"/>
                  </a:cubicBezTo>
                  <a:cubicBezTo>
                    <a:pt x="115" y="299"/>
                    <a:pt x="106" y="280"/>
                    <a:pt x="99" y="263"/>
                  </a:cubicBezTo>
                  <a:cubicBezTo>
                    <a:pt x="87" y="235"/>
                    <a:pt x="79" y="209"/>
                    <a:pt x="70" y="184"/>
                  </a:cubicBezTo>
                  <a:cubicBezTo>
                    <a:pt x="67" y="175"/>
                    <a:pt x="62" y="168"/>
                    <a:pt x="60" y="160"/>
                  </a:cubicBezTo>
                  <a:cubicBezTo>
                    <a:pt x="58" y="156"/>
                    <a:pt x="59" y="150"/>
                    <a:pt x="58" y="146"/>
                  </a:cubicBezTo>
                  <a:cubicBezTo>
                    <a:pt x="55" y="139"/>
                    <a:pt x="50" y="133"/>
                    <a:pt x="48" y="126"/>
                  </a:cubicBezTo>
                  <a:cubicBezTo>
                    <a:pt x="36" y="90"/>
                    <a:pt x="34" y="49"/>
                    <a:pt x="16" y="20"/>
                  </a:cubicBezTo>
                  <a:cubicBezTo>
                    <a:pt x="14" y="20"/>
                    <a:pt x="14" y="19"/>
                    <a:pt x="12" y="19"/>
                  </a:cubicBezTo>
                  <a:cubicBezTo>
                    <a:pt x="18" y="31"/>
                    <a:pt x="14" y="47"/>
                    <a:pt x="17" y="5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9642" tIns="44821" rIns="89642" bIns="44821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113" name="Freeform 111"/>
            <p:cNvSpPr>
              <a:spLocks/>
            </p:cNvSpPr>
            <p:nvPr/>
          </p:nvSpPr>
          <p:spPr bwMode="auto">
            <a:xfrm>
              <a:off x="2125663" y="3211513"/>
              <a:ext cx="36513" cy="20638"/>
            </a:xfrm>
            <a:custGeom>
              <a:avLst/>
              <a:gdLst>
                <a:gd name="T0" fmla="*/ 44 w 46"/>
                <a:gd name="T1" fmla="*/ 5 h 26"/>
                <a:gd name="T2" fmla="*/ 29 w 46"/>
                <a:gd name="T3" fmla="*/ 13 h 26"/>
                <a:gd name="T4" fmla="*/ 0 w 46"/>
                <a:gd name="T5" fmla="*/ 26 h 26"/>
                <a:gd name="T6" fmla="*/ 44 w 46"/>
                <a:gd name="T7" fmla="*/ 5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6" h="26">
                  <a:moveTo>
                    <a:pt x="44" y="5"/>
                  </a:moveTo>
                  <a:cubicBezTo>
                    <a:pt x="46" y="15"/>
                    <a:pt x="35" y="12"/>
                    <a:pt x="29" y="13"/>
                  </a:cubicBezTo>
                  <a:cubicBezTo>
                    <a:pt x="18" y="15"/>
                    <a:pt x="8" y="23"/>
                    <a:pt x="0" y="26"/>
                  </a:cubicBezTo>
                  <a:cubicBezTo>
                    <a:pt x="5" y="10"/>
                    <a:pt x="28" y="0"/>
                    <a:pt x="4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9642" tIns="44821" rIns="89642" bIns="44821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114" name="Freeform 112"/>
            <p:cNvSpPr>
              <a:spLocks/>
            </p:cNvSpPr>
            <p:nvPr/>
          </p:nvSpPr>
          <p:spPr bwMode="auto">
            <a:xfrm>
              <a:off x="2133601" y="3238501"/>
              <a:ext cx="44450" cy="19050"/>
            </a:xfrm>
            <a:custGeom>
              <a:avLst/>
              <a:gdLst>
                <a:gd name="T0" fmla="*/ 53 w 57"/>
                <a:gd name="T1" fmla="*/ 2 h 24"/>
                <a:gd name="T2" fmla="*/ 54 w 57"/>
                <a:gd name="T3" fmla="*/ 13 h 24"/>
                <a:gd name="T4" fmla="*/ 0 w 57"/>
                <a:gd name="T5" fmla="*/ 24 h 24"/>
                <a:gd name="T6" fmla="*/ 53 w 57"/>
                <a:gd name="T7" fmla="*/ 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7" h="24">
                  <a:moveTo>
                    <a:pt x="53" y="2"/>
                  </a:moveTo>
                  <a:cubicBezTo>
                    <a:pt x="57" y="7"/>
                    <a:pt x="54" y="10"/>
                    <a:pt x="54" y="13"/>
                  </a:cubicBezTo>
                  <a:cubicBezTo>
                    <a:pt x="38" y="8"/>
                    <a:pt x="13" y="10"/>
                    <a:pt x="0" y="24"/>
                  </a:cubicBezTo>
                  <a:cubicBezTo>
                    <a:pt x="2" y="4"/>
                    <a:pt x="35" y="0"/>
                    <a:pt x="53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9642" tIns="44821" rIns="89642" bIns="44821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115" name="Freeform 113"/>
            <p:cNvSpPr>
              <a:spLocks noEditPoints="1"/>
            </p:cNvSpPr>
            <p:nvPr/>
          </p:nvSpPr>
          <p:spPr bwMode="auto">
            <a:xfrm>
              <a:off x="2159001" y="3290888"/>
              <a:ext cx="55563" cy="136525"/>
            </a:xfrm>
            <a:custGeom>
              <a:avLst/>
              <a:gdLst>
                <a:gd name="T0" fmla="*/ 24 w 71"/>
                <a:gd name="T1" fmla="*/ 0 h 177"/>
                <a:gd name="T2" fmla="*/ 55 w 71"/>
                <a:gd name="T3" fmla="*/ 87 h 177"/>
                <a:gd name="T4" fmla="*/ 71 w 71"/>
                <a:gd name="T5" fmla="*/ 157 h 177"/>
                <a:gd name="T6" fmla="*/ 56 w 71"/>
                <a:gd name="T7" fmla="*/ 177 h 177"/>
                <a:gd name="T8" fmla="*/ 31 w 71"/>
                <a:gd name="T9" fmla="*/ 150 h 177"/>
                <a:gd name="T10" fmla="*/ 28 w 71"/>
                <a:gd name="T11" fmla="*/ 132 h 177"/>
                <a:gd name="T12" fmla="*/ 21 w 71"/>
                <a:gd name="T13" fmla="*/ 112 h 177"/>
                <a:gd name="T14" fmla="*/ 0 w 71"/>
                <a:gd name="T15" fmla="*/ 13 h 177"/>
                <a:gd name="T16" fmla="*/ 24 w 71"/>
                <a:gd name="T17" fmla="*/ 0 h 177"/>
                <a:gd name="T18" fmla="*/ 9 w 71"/>
                <a:gd name="T19" fmla="*/ 17 h 177"/>
                <a:gd name="T20" fmla="*/ 26 w 71"/>
                <a:gd name="T21" fmla="*/ 108 h 177"/>
                <a:gd name="T22" fmla="*/ 57 w 71"/>
                <a:gd name="T23" fmla="*/ 169 h 177"/>
                <a:gd name="T24" fmla="*/ 54 w 71"/>
                <a:gd name="T25" fmla="*/ 106 h 177"/>
                <a:gd name="T26" fmla="*/ 22 w 71"/>
                <a:gd name="T27" fmla="*/ 13 h 177"/>
                <a:gd name="T28" fmla="*/ 9 w 71"/>
                <a:gd name="T29" fmla="*/ 17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177">
                  <a:moveTo>
                    <a:pt x="24" y="0"/>
                  </a:moveTo>
                  <a:cubicBezTo>
                    <a:pt x="40" y="21"/>
                    <a:pt x="46" y="53"/>
                    <a:pt x="55" y="87"/>
                  </a:cubicBezTo>
                  <a:cubicBezTo>
                    <a:pt x="61" y="112"/>
                    <a:pt x="71" y="133"/>
                    <a:pt x="71" y="157"/>
                  </a:cubicBezTo>
                  <a:cubicBezTo>
                    <a:pt x="70" y="167"/>
                    <a:pt x="63" y="177"/>
                    <a:pt x="56" y="177"/>
                  </a:cubicBezTo>
                  <a:cubicBezTo>
                    <a:pt x="48" y="176"/>
                    <a:pt x="33" y="156"/>
                    <a:pt x="31" y="150"/>
                  </a:cubicBezTo>
                  <a:cubicBezTo>
                    <a:pt x="28" y="144"/>
                    <a:pt x="30" y="138"/>
                    <a:pt x="28" y="132"/>
                  </a:cubicBezTo>
                  <a:cubicBezTo>
                    <a:pt x="27" y="126"/>
                    <a:pt x="22" y="120"/>
                    <a:pt x="21" y="112"/>
                  </a:cubicBezTo>
                  <a:cubicBezTo>
                    <a:pt x="14" y="83"/>
                    <a:pt x="5" y="42"/>
                    <a:pt x="0" y="13"/>
                  </a:cubicBezTo>
                  <a:cubicBezTo>
                    <a:pt x="6" y="7"/>
                    <a:pt x="12" y="1"/>
                    <a:pt x="24" y="0"/>
                  </a:cubicBezTo>
                  <a:close/>
                  <a:moveTo>
                    <a:pt x="9" y="17"/>
                  </a:moveTo>
                  <a:cubicBezTo>
                    <a:pt x="10" y="45"/>
                    <a:pt x="21" y="76"/>
                    <a:pt x="26" y="108"/>
                  </a:cubicBezTo>
                  <a:cubicBezTo>
                    <a:pt x="30" y="131"/>
                    <a:pt x="39" y="158"/>
                    <a:pt x="57" y="169"/>
                  </a:cubicBezTo>
                  <a:cubicBezTo>
                    <a:pt x="65" y="154"/>
                    <a:pt x="59" y="124"/>
                    <a:pt x="54" y="106"/>
                  </a:cubicBezTo>
                  <a:cubicBezTo>
                    <a:pt x="44" y="74"/>
                    <a:pt x="36" y="39"/>
                    <a:pt x="22" y="13"/>
                  </a:cubicBezTo>
                  <a:cubicBezTo>
                    <a:pt x="20" y="13"/>
                    <a:pt x="13" y="13"/>
                    <a:pt x="9" y="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9642" tIns="44821" rIns="89642" bIns="44821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116" name="Freeform 114"/>
            <p:cNvSpPr>
              <a:spLocks noEditPoints="1"/>
            </p:cNvSpPr>
            <p:nvPr/>
          </p:nvSpPr>
          <p:spPr bwMode="auto">
            <a:xfrm>
              <a:off x="2200276" y="3444876"/>
              <a:ext cx="36513" cy="65088"/>
            </a:xfrm>
            <a:custGeom>
              <a:avLst/>
              <a:gdLst>
                <a:gd name="T0" fmla="*/ 25 w 46"/>
                <a:gd name="T1" fmla="*/ 4 h 83"/>
                <a:gd name="T2" fmla="*/ 29 w 46"/>
                <a:gd name="T3" fmla="*/ 83 h 83"/>
                <a:gd name="T4" fmla="*/ 0 w 46"/>
                <a:gd name="T5" fmla="*/ 24 h 83"/>
                <a:gd name="T6" fmla="*/ 9 w 46"/>
                <a:gd name="T7" fmla="*/ 0 h 83"/>
                <a:gd name="T8" fmla="*/ 25 w 46"/>
                <a:gd name="T9" fmla="*/ 4 h 83"/>
                <a:gd name="T10" fmla="*/ 10 w 46"/>
                <a:gd name="T11" fmla="*/ 15 h 83"/>
                <a:gd name="T12" fmla="*/ 26 w 46"/>
                <a:gd name="T13" fmla="*/ 70 h 83"/>
                <a:gd name="T14" fmla="*/ 20 w 46"/>
                <a:gd name="T15" fmla="*/ 15 h 83"/>
                <a:gd name="T16" fmla="*/ 10 w 46"/>
                <a:gd name="T17" fmla="*/ 15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6" h="83">
                  <a:moveTo>
                    <a:pt x="25" y="4"/>
                  </a:moveTo>
                  <a:cubicBezTo>
                    <a:pt x="29" y="36"/>
                    <a:pt x="46" y="61"/>
                    <a:pt x="29" y="83"/>
                  </a:cubicBezTo>
                  <a:cubicBezTo>
                    <a:pt x="14" y="80"/>
                    <a:pt x="0" y="37"/>
                    <a:pt x="0" y="24"/>
                  </a:cubicBezTo>
                  <a:cubicBezTo>
                    <a:pt x="0" y="14"/>
                    <a:pt x="4" y="5"/>
                    <a:pt x="9" y="0"/>
                  </a:cubicBezTo>
                  <a:cubicBezTo>
                    <a:pt x="17" y="1"/>
                    <a:pt x="19" y="6"/>
                    <a:pt x="25" y="4"/>
                  </a:cubicBezTo>
                  <a:close/>
                  <a:moveTo>
                    <a:pt x="10" y="15"/>
                  </a:moveTo>
                  <a:cubicBezTo>
                    <a:pt x="8" y="35"/>
                    <a:pt x="15" y="59"/>
                    <a:pt x="26" y="70"/>
                  </a:cubicBezTo>
                  <a:cubicBezTo>
                    <a:pt x="35" y="52"/>
                    <a:pt x="21" y="37"/>
                    <a:pt x="20" y="15"/>
                  </a:cubicBezTo>
                  <a:cubicBezTo>
                    <a:pt x="15" y="14"/>
                    <a:pt x="15" y="13"/>
                    <a:pt x="10" y="1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9642" tIns="44821" rIns="89642" bIns="44821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117" name="Freeform 115"/>
            <p:cNvSpPr>
              <a:spLocks noEditPoints="1"/>
            </p:cNvSpPr>
            <p:nvPr/>
          </p:nvSpPr>
          <p:spPr bwMode="auto">
            <a:xfrm>
              <a:off x="1949451" y="2847976"/>
              <a:ext cx="379413" cy="1146175"/>
            </a:xfrm>
            <a:custGeom>
              <a:avLst/>
              <a:gdLst>
                <a:gd name="T0" fmla="*/ 417 w 487"/>
                <a:gd name="T1" fmla="*/ 906 h 1471"/>
                <a:gd name="T2" fmla="*/ 436 w 487"/>
                <a:gd name="T3" fmla="*/ 1136 h 1471"/>
                <a:gd name="T4" fmla="*/ 473 w 487"/>
                <a:gd name="T5" fmla="*/ 1302 h 1471"/>
                <a:gd name="T6" fmla="*/ 432 w 487"/>
                <a:gd name="T7" fmla="*/ 1469 h 1471"/>
                <a:gd name="T8" fmla="*/ 350 w 487"/>
                <a:gd name="T9" fmla="*/ 1211 h 1471"/>
                <a:gd name="T10" fmla="*/ 223 w 487"/>
                <a:gd name="T11" fmla="*/ 973 h 1471"/>
                <a:gd name="T12" fmla="*/ 305 w 487"/>
                <a:gd name="T13" fmla="*/ 961 h 1471"/>
                <a:gd name="T14" fmla="*/ 392 w 487"/>
                <a:gd name="T15" fmla="*/ 927 h 1471"/>
                <a:gd name="T16" fmla="*/ 228 w 487"/>
                <a:gd name="T17" fmla="*/ 935 h 1471"/>
                <a:gd name="T18" fmla="*/ 123 w 487"/>
                <a:gd name="T19" fmla="*/ 601 h 1471"/>
                <a:gd name="T20" fmla="*/ 98 w 487"/>
                <a:gd name="T21" fmla="*/ 496 h 1471"/>
                <a:gd name="T22" fmla="*/ 33 w 487"/>
                <a:gd name="T23" fmla="*/ 230 h 1471"/>
                <a:gd name="T24" fmla="*/ 17 w 487"/>
                <a:gd name="T25" fmla="*/ 81 h 1471"/>
                <a:gd name="T26" fmla="*/ 110 w 487"/>
                <a:gd name="T27" fmla="*/ 13 h 1471"/>
                <a:gd name="T28" fmla="*/ 186 w 487"/>
                <a:gd name="T29" fmla="*/ 177 h 1471"/>
                <a:gd name="T30" fmla="*/ 285 w 487"/>
                <a:gd name="T31" fmla="*/ 440 h 1471"/>
                <a:gd name="T32" fmla="*/ 369 w 487"/>
                <a:gd name="T33" fmla="*/ 731 h 1471"/>
                <a:gd name="T34" fmla="*/ 21 w 487"/>
                <a:gd name="T35" fmla="*/ 35 h 1471"/>
                <a:gd name="T36" fmla="*/ 88 w 487"/>
                <a:gd name="T37" fmla="*/ 58 h 1471"/>
                <a:gd name="T38" fmla="*/ 88 w 487"/>
                <a:gd name="T39" fmla="*/ 58 h 1471"/>
                <a:gd name="T40" fmla="*/ 118 w 487"/>
                <a:gd name="T41" fmla="*/ 45 h 1471"/>
                <a:gd name="T42" fmla="*/ 28 w 487"/>
                <a:gd name="T43" fmla="*/ 85 h 1471"/>
                <a:gd name="T44" fmla="*/ 31 w 487"/>
                <a:gd name="T45" fmla="*/ 184 h 1471"/>
                <a:gd name="T46" fmla="*/ 150 w 487"/>
                <a:gd name="T47" fmla="*/ 506 h 1471"/>
                <a:gd name="T48" fmla="*/ 174 w 487"/>
                <a:gd name="T49" fmla="*/ 442 h 1471"/>
                <a:gd name="T50" fmla="*/ 107 w 487"/>
                <a:gd name="T51" fmla="*/ 245 h 1471"/>
                <a:gd name="T52" fmla="*/ 86 w 487"/>
                <a:gd name="T53" fmla="*/ 71 h 1471"/>
                <a:gd name="T54" fmla="*/ 287 w 487"/>
                <a:gd name="T55" fmla="*/ 483 h 1471"/>
                <a:gd name="T56" fmla="*/ 123 w 487"/>
                <a:gd name="T57" fmla="*/ 71 h 1471"/>
                <a:gd name="T58" fmla="*/ 110 w 487"/>
                <a:gd name="T59" fmla="*/ 217 h 1471"/>
                <a:gd name="T60" fmla="*/ 187 w 487"/>
                <a:gd name="T61" fmla="*/ 502 h 1471"/>
                <a:gd name="T62" fmla="*/ 100 w 487"/>
                <a:gd name="T63" fmla="*/ 458 h 1471"/>
                <a:gd name="T64" fmla="*/ 157 w 487"/>
                <a:gd name="T65" fmla="*/ 696 h 1471"/>
                <a:gd name="T66" fmla="*/ 385 w 487"/>
                <a:gd name="T67" fmla="*/ 885 h 1471"/>
                <a:gd name="T68" fmla="*/ 301 w 487"/>
                <a:gd name="T69" fmla="*/ 518 h 1471"/>
                <a:gd name="T70" fmla="*/ 437 w 487"/>
                <a:gd name="T71" fmla="*/ 1178 h 1471"/>
                <a:gd name="T72" fmla="*/ 386 w 487"/>
                <a:gd name="T73" fmla="*/ 941 h 1471"/>
                <a:gd name="T74" fmla="*/ 339 w 487"/>
                <a:gd name="T75" fmla="*/ 998 h 1471"/>
                <a:gd name="T76" fmla="*/ 365 w 487"/>
                <a:gd name="T77" fmla="*/ 1126 h 1471"/>
                <a:gd name="T78" fmla="*/ 278 w 487"/>
                <a:gd name="T79" fmla="*/ 976 h 1471"/>
                <a:gd name="T80" fmla="*/ 359 w 487"/>
                <a:gd name="T81" fmla="*/ 1182 h 1471"/>
                <a:gd name="T82" fmla="*/ 284 w 487"/>
                <a:gd name="T83" fmla="*/ 1030 h 1471"/>
                <a:gd name="T84" fmla="*/ 339 w 487"/>
                <a:gd name="T85" fmla="*/ 1171 h 1471"/>
                <a:gd name="T86" fmla="*/ 424 w 487"/>
                <a:gd name="T87" fmla="*/ 1203 h 1471"/>
                <a:gd name="T88" fmla="*/ 373 w 487"/>
                <a:gd name="T89" fmla="*/ 1230 h 1471"/>
                <a:gd name="T90" fmla="*/ 424 w 487"/>
                <a:gd name="T91" fmla="*/ 1203 h 1471"/>
                <a:gd name="T92" fmla="*/ 471 w 487"/>
                <a:gd name="T93" fmla="*/ 1318 h 1471"/>
                <a:gd name="T94" fmla="*/ 428 w 487"/>
                <a:gd name="T95" fmla="*/ 1226 h 1471"/>
                <a:gd name="T96" fmla="*/ 427 w 487"/>
                <a:gd name="T97" fmla="*/ 1339 h 1471"/>
                <a:gd name="T98" fmla="*/ 397 w 487"/>
                <a:gd name="T99" fmla="*/ 1318 h 1471"/>
                <a:gd name="T100" fmla="*/ 375 w 487"/>
                <a:gd name="T101" fmla="*/ 1310 h 1471"/>
                <a:gd name="T102" fmla="*/ 411 w 487"/>
                <a:gd name="T103" fmla="*/ 1405 h 14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87" h="1471">
                  <a:moveTo>
                    <a:pt x="393" y="881"/>
                  </a:moveTo>
                  <a:cubicBezTo>
                    <a:pt x="398" y="883"/>
                    <a:pt x="401" y="877"/>
                    <a:pt x="406" y="881"/>
                  </a:cubicBezTo>
                  <a:cubicBezTo>
                    <a:pt x="410" y="884"/>
                    <a:pt x="417" y="899"/>
                    <a:pt x="417" y="906"/>
                  </a:cubicBezTo>
                  <a:cubicBezTo>
                    <a:pt x="416" y="917"/>
                    <a:pt x="402" y="926"/>
                    <a:pt x="399" y="931"/>
                  </a:cubicBezTo>
                  <a:cubicBezTo>
                    <a:pt x="402" y="957"/>
                    <a:pt x="410" y="996"/>
                    <a:pt x="417" y="1030"/>
                  </a:cubicBezTo>
                  <a:cubicBezTo>
                    <a:pt x="424" y="1066"/>
                    <a:pt x="428" y="1094"/>
                    <a:pt x="436" y="1136"/>
                  </a:cubicBezTo>
                  <a:cubicBezTo>
                    <a:pt x="439" y="1148"/>
                    <a:pt x="444" y="1159"/>
                    <a:pt x="443" y="1171"/>
                  </a:cubicBezTo>
                  <a:cubicBezTo>
                    <a:pt x="467" y="1180"/>
                    <a:pt x="458" y="1214"/>
                    <a:pt x="440" y="1222"/>
                  </a:cubicBezTo>
                  <a:cubicBezTo>
                    <a:pt x="451" y="1250"/>
                    <a:pt x="460" y="1278"/>
                    <a:pt x="473" y="1302"/>
                  </a:cubicBezTo>
                  <a:cubicBezTo>
                    <a:pt x="478" y="1310"/>
                    <a:pt x="487" y="1315"/>
                    <a:pt x="486" y="1324"/>
                  </a:cubicBezTo>
                  <a:cubicBezTo>
                    <a:pt x="447" y="1354"/>
                    <a:pt x="450" y="1418"/>
                    <a:pt x="445" y="1471"/>
                  </a:cubicBezTo>
                  <a:cubicBezTo>
                    <a:pt x="439" y="1470"/>
                    <a:pt x="437" y="1469"/>
                    <a:pt x="432" y="1469"/>
                  </a:cubicBezTo>
                  <a:cubicBezTo>
                    <a:pt x="413" y="1425"/>
                    <a:pt x="388" y="1388"/>
                    <a:pt x="366" y="1347"/>
                  </a:cubicBezTo>
                  <a:cubicBezTo>
                    <a:pt x="371" y="1313"/>
                    <a:pt x="363" y="1279"/>
                    <a:pt x="363" y="1245"/>
                  </a:cubicBezTo>
                  <a:cubicBezTo>
                    <a:pt x="351" y="1240"/>
                    <a:pt x="325" y="1221"/>
                    <a:pt x="350" y="1211"/>
                  </a:cubicBezTo>
                  <a:cubicBezTo>
                    <a:pt x="321" y="1152"/>
                    <a:pt x="290" y="1088"/>
                    <a:pt x="264" y="1023"/>
                  </a:cubicBezTo>
                  <a:cubicBezTo>
                    <a:pt x="258" y="1007"/>
                    <a:pt x="250" y="991"/>
                    <a:pt x="245" y="975"/>
                  </a:cubicBezTo>
                  <a:cubicBezTo>
                    <a:pt x="236" y="977"/>
                    <a:pt x="231" y="973"/>
                    <a:pt x="223" y="973"/>
                  </a:cubicBezTo>
                  <a:cubicBezTo>
                    <a:pt x="214" y="965"/>
                    <a:pt x="209" y="934"/>
                    <a:pt x="227" y="934"/>
                  </a:cubicBezTo>
                  <a:cubicBezTo>
                    <a:pt x="231" y="941"/>
                    <a:pt x="225" y="947"/>
                    <a:pt x="226" y="954"/>
                  </a:cubicBezTo>
                  <a:cubicBezTo>
                    <a:pt x="239" y="974"/>
                    <a:pt x="282" y="965"/>
                    <a:pt x="305" y="961"/>
                  </a:cubicBezTo>
                  <a:cubicBezTo>
                    <a:pt x="316" y="959"/>
                    <a:pt x="327" y="960"/>
                    <a:pt x="333" y="954"/>
                  </a:cubicBezTo>
                  <a:cubicBezTo>
                    <a:pt x="336" y="955"/>
                    <a:pt x="335" y="957"/>
                    <a:pt x="340" y="955"/>
                  </a:cubicBezTo>
                  <a:cubicBezTo>
                    <a:pt x="351" y="948"/>
                    <a:pt x="379" y="939"/>
                    <a:pt x="392" y="927"/>
                  </a:cubicBezTo>
                  <a:cubicBezTo>
                    <a:pt x="400" y="918"/>
                    <a:pt x="407" y="901"/>
                    <a:pt x="395" y="895"/>
                  </a:cubicBezTo>
                  <a:cubicBezTo>
                    <a:pt x="358" y="906"/>
                    <a:pt x="338" y="934"/>
                    <a:pt x="288" y="938"/>
                  </a:cubicBezTo>
                  <a:cubicBezTo>
                    <a:pt x="268" y="940"/>
                    <a:pt x="236" y="945"/>
                    <a:pt x="228" y="935"/>
                  </a:cubicBezTo>
                  <a:cubicBezTo>
                    <a:pt x="226" y="932"/>
                    <a:pt x="224" y="921"/>
                    <a:pt x="220" y="913"/>
                  </a:cubicBezTo>
                  <a:cubicBezTo>
                    <a:pt x="192" y="841"/>
                    <a:pt x="164" y="751"/>
                    <a:pt x="140" y="673"/>
                  </a:cubicBezTo>
                  <a:cubicBezTo>
                    <a:pt x="133" y="649"/>
                    <a:pt x="127" y="624"/>
                    <a:pt x="123" y="601"/>
                  </a:cubicBezTo>
                  <a:cubicBezTo>
                    <a:pt x="121" y="584"/>
                    <a:pt x="112" y="567"/>
                    <a:pt x="109" y="552"/>
                  </a:cubicBezTo>
                  <a:cubicBezTo>
                    <a:pt x="108" y="548"/>
                    <a:pt x="109" y="543"/>
                    <a:pt x="109" y="539"/>
                  </a:cubicBezTo>
                  <a:cubicBezTo>
                    <a:pt x="107" y="525"/>
                    <a:pt x="102" y="511"/>
                    <a:pt x="98" y="496"/>
                  </a:cubicBezTo>
                  <a:cubicBezTo>
                    <a:pt x="86" y="447"/>
                    <a:pt x="72" y="407"/>
                    <a:pt x="63" y="364"/>
                  </a:cubicBezTo>
                  <a:cubicBezTo>
                    <a:pt x="57" y="339"/>
                    <a:pt x="51" y="312"/>
                    <a:pt x="54" y="290"/>
                  </a:cubicBezTo>
                  <a:cubicBezTo>
                    <a:pt x="48" y="270"/>
                    <a:pt x="40" y="251"/>
                    <a:pt x="33" y="230"/>
                  </a:cubicBezTo>
                  <a:cubicBezTo>
                    <a:pt x="27" y="209"/>
                    <a:pt x="24" y="187"/>
                    <a:pt x="18" y="168"/>
                  </a:cubicBezTo>
                  <a:cubicBezTo>
                    <a:pt x="11" y="149"/>
                    <a:pt x="0" y="131"/>
                    <a:pt x="3" y="112"/>
                  </a:cubicBezTo>
                  <a:cubicBezTo>
                    <a:pt x="4" y="101"/>
                    <a:pt x="11" y="92"/>
                    <a:pt x="17" y="81"/>
                  </a:cubicBezTo>
                  <a:cubicBezTo>
                    <a:pt x="5" y="67"/>
                    <a:pt x="3" y="53"/>
                    <a:pt x="7" y="35"/>
                  </a:cubicBezTo>
                  <a:cubicBezTo>
                    <a:pt x="22" y="21"/>
                    <a:pt x="57" y="0"/>
                    <a:pt x="86" y="4"/>
                  </a:cubicBezTo>
                  <a:cubicBezTo>
                    <a:pt x="95" y="5"/>
                    <a:pt x="102" y="13"/>
                    <a:pt x="110" y="13"/>
                  </a:cubicBezTo>
                  <a:cubicBezTo>
                    <a:pt x="118" y="25"/>
                    <a:pt x="131" y="42"/>
                    <a:pt x="126" y="60"/>
                  </a:cubicBezTo>
                  <a:cubicBezTo>
                    <a:pt x="148" y="89"/>
                    <a:pt x="158" y="126"/>
                    <a:pt x="177" y="164"/>
                  </a:cubicBezTo>
                  <a:cubicBezTo>
                    <a:pt x="179" y="168"/>
                    <a:pt x="184" y="172"/>
                    <a:pt x="186" y="177"/>
                  </a:cubicBezTo>
                  <a:cubicBezTo>
                    <a:pt x="193" y="193"/>
                    <a:pt x="193" y="213"/>
                    <a:pt x="207" y="225"/>
                  </a:cubicBezTo>
                  <a:cubicBezTo>
                    <a:pt x="215" y="258"/>
                    <a:pt x="233" y="295"/>
                    <a:pt x="246" y="323"/>
                  </a:cubicBezTo>
                  <a:cubicBezTo>
                    <a:pt x="261" y="357"/>
                    <a:pt x="271" y="400"/>
                    <a:pt x="285" y="440"/>
                  </a:cubicBezTo>
                  <a:cubicBezTo>
                    <a:pt x="295" y="467"/>
                    <a:pt x="300" y="495"/>
                    <a:pt x="312" y="522"/>
                  </a:cubicBezTo>
                  <a:cubicBezTo>
                    <a:pt x="324" y="547"/>
                    <a:pt x="331" y="579"/>
                    <a:pt x="341" y="612"/>
                  </a:cubicBezTo>
                  <a:cubicBezTo>
                    <a:pt x="352" y="650"/>
                    <a:pt x="363" y="691"/>
                    <a:pt x="369" y="731"/>
                  </a:cubicBezTo>
                  <a:cubicBezTo>
                    <a:pt x="375" y="766"/>
                    <a:pt x="378" y="796"/>
                    <a:pt x="384" y="827"/>
                  </a:cubicBezTo>
                  <a:cubicBezTo>
                    <a:pt x="387" y="845"/>
                    <a:pt x="394" y="863"/>
                    <a:pt x="393" y="881"/>
                  </a:cubicBezTo>
                  <a:close/>
                  <a:moveTo>
                    <a:pt x="21" y="35"/>
                  </a:moveTo>
                  <a:cubicBezTo>
                    <a:pt x="42" y="32"/>
                    <a:pt x="70" y="27"/>
                    <a:pt x="86" y="15"/>
                  </a:cubicBezTo>
                  <a:cubicBezTo>
                    <a:pt x="67" y="16"/>
                    <a:pt x="30" y="19"/>
                    <a:pt x="21" y="35"/>
                  </a:cubicBezTo>
                  <a:close/>
                  <a:moveTo>
                    <a:pt x="88" y="58"/>
                  </a:moveTo>
                  <a:cubicBezTo>
                    <a:pt x="104" y="47"/>
                    <a:pt x="121" y="24"/>
                    <a:pt x="99" y="17"/>
                  </a:cubicBezTo>
                  <a:cubicBezTo>
                    <a:pt x="82" y="36"/>
                    <a:pt x="43" y="44"/>
                    <a:pt x="16" y="46"/>
                  </a:cubicBezTo>
                  <a:cubicBezTo>
                    <a:pt x="6" y="88"/>
                    <a:pt x="65" y="74"/>
                    <a:pt x="88" y="58"/>
                  </a:cubicBezTo>
                  <a:close/>
                  <a:moveTo>
                    <a:pt x="90" y="69"/>
                  </a:moveTo>
                  <a:cubicBezTo>
                    <a:pt x="99" y="74"/>
                    <a:pt x="107" y="66"/>
                    <a:pt x="113" y="62"/>
                  </a:cubicBezTo>
                  <a:cubicBezTo>
                    <a:pt x="108" y="55"/>
                    <a:pt x="115" y="50"/>
                    <a:pt x="118" y="45"/>
                  </a:cubicBezTo>
                  <a:cubicBezTo>
                    <a:pt x="116" y="45"/>
                    <a:pt x="117" y="42"/>
                    <a:pt x="115" y="42"/>
                  </a:cubicBezTo>
                  <a:cubicBezTo>
                    <a:pt x="109" y="53"/>
                    <a:pt x="99" y="61"/>
                    <a:pt x="90" y="69"/>
                  </a:cubicBezTo>
                  <a:close/>
                  <a:moveTo>
                    <a:pt x="28" y="85"/>
                  </a:moveTo>
                  <a:cubicBezTo>
                    <a:pt x="29" y="92"/>
                    <a:pt x="21" y="93"/>
                    <a:pt x="18" y="97"/>
                  </a:cubicBezTo>
                  <a:cubicBezTo>
                    <a:pt x="12" y="107"/>
                    <a:pt x="11" y="123"/>
                    <a:pt x="15" y="138"/>
                  </a:cubicBezTo>
                  <a:cubicBezTo>
                    <a:pt x="18" y="152"/>
                    <a:pt x="26" y="168"/>
                    <a:pt x="31" y="184"/>
                  </a:cubicBezTo>
                  <a:cubicBezTo>
                    <a:pt x="36" y="200"/>
                    <a:pt x="38" y="218"/>
                    <a:pt x="43" y="232"/>
                  </a:cubicBezTo>
                  <a:cubicBezTo>
                    <a:pt x="62" y="296"/>
                    <a:pt x="94" y="368"/>
                    <a:pt x="115" y="434"/>
                  </a:cubicBezTo>
                  <a:cubicBezTo>
                    <a:pt x="124" y="461"/>
                    <a:pt x="133" y="487"/>
                    <a:pt x="150" y="506"/>
                  </a:cubicBezTo>
                  <a:cubicBezTo>
                    <a:pt x="148" y="498"/>
                    <a:pt x="154" y="505"/>
                    <a:pt x="158" y="503"/>
                  </a:cubicBezTo>
                  <a:cubicBezTo>
                    <a:pt x="165" y="500"/>
                    <a:pt x="171" y="496"/>
                    <a:pt x="178" y="492"/>
                  </a:cubicBezTo>
                  <a:cubicBezTo>
                    <a:pt x="182" y="480"/>
                    <a:pt x="178" y="458"/>
                    <a:pt x="174" y="442"/>
                  </a:cubicBezTo>
                  <a:cubicBezTo>
                    <a:pt x="167" y="417"/>
                    <a:pt x="154" y="385"/>
                    <a:pt x="146" y="365"/>
                  </a:cubicBezTo>
                  <a:cubicBezTo>
                    <a:pt x="139" y="349"/>
                    <a:pt x="133" y="326"/>
                    <a:pt x="129" y="312"/>
                  </a:cubicBezTo>
                  <a:cubicBezTo>
                    <a:pt x="121" y="290"/>
                    <a:pt x="114" y="268"/>
                    <a:pt x="107" y="245"/>
                  </a:cubicBezTo>
                  <a:cubicBezTo>
                    <a:pt x="101" y="224"/>
                    <a:pt x="95" y="202"/>
                    <a:pt x="89" y="182"/>
                  </a:cubicBezTo>
                  <a:cubicBezTo>
                    <a:pt x="84" y="168"/>
                    <a:pt x="77" y="156"/>
                    <a:pt x="75" y="143"/>
                  </a:cubicBezTo>
                  <a:cubicBezTo>
                    <a:pt x="70" y="119"/>
                    <a:pt x="76" y="87"/>
                    <a:pt x="86" y="71"/>
                  </a:cubicBezTo>
                  <a:cubicBezTo>
                    <a:pt x="87" y="70"/>
                    <a:pt x="88" y="69"/>
                    <a:pt x="86" y="69"/>
                  </a:cubicBezTo>
                  <a:cubicBezTo>
                    <a:pt x="70" y="80"/>
                    <a:pt x="48" y="86"/>
                    <a:pt x="28" y="85"/>
                  </a:cubicBezTo>
                  <a:close/>
                  <a:moveTo>
                    <a:pt x="287" y="483"/>
                  </a:moveTo>
                  <a:cubicBezTo>
                    <a:pt x="279" y="449"/>
                    <a:pt x="264" y="414"/>
                    <a:pt x="253" y="380"/>
                  </a:cubicBezTo>
                  <a:cubicBezTo>
                    <a:pt x="237" y="327"/>
                    <a:pt x="215" y="276"/>
                    <a:pt x="192" y="226"/>
                  </a:cubicBezTo>
                  <a:cubicBezTo>
                    <a:pt x="169" y="174"/>
                    <a:pt x="151" y="120"/>
                    <a:pt x="123" y="71"/>
                  </a:cubicBezTo>
                  <a:cubicBezTo>
                    <a:pt x="114" y="76"/>
                    <a:pt x="96" y="78"/>
                    <a:pt x="90" y="86"/>
                  </a:cubicBezTo>
                  <a:cubicBezTo>
                    <a:pt x="85" y="93"/>
                    <a:pt x="83" y="116"/>
                    <a:pt x="83" y="124"/>
                  </a:cubicBezTo>
                  <a:cubicBezTo>
                    <a:pt x="85" y="155"/>
                    <a:pt x="99" y="189"/>
                    <a:pt x="110" y="217"/>
                  </a:cubicBezTo>
                  <a:cubicBezTo>
                    <a:pt x="133" y="281"/>
                    <a:pt x="150" y="346"/>
                    <a:pt x="171" y="405"/>
                  </a:cubicBezTo>
                  <a:cubicBezTo>
                    <a:pt x="177" y="420"/>
                    <a:pt x="182" y="437"/>
                    <a:pt x="186" y="453"/>
                  </a:cubicBezTo>
                  <a:cubicBezTo>
                    <a:pt x="190" y="469"/>
                    <a:pt x="196" y="487"/>
                    <a:pt x="187" y="502"/>
                  </a:cubicBezTo>
                  <a:cubicBezTo>
                    <a:pt x="172" y="507"/>
                    <a:pt x="158" y="513"/>
                    <a:pt x="143" y="519"/>
                  </a:cubicBezTo>
                  <a:cubicBezTo>
                    <a:pt x="111" y="471"/>
                    <a:pt x="91" y="387"/>
                    <a:pt x="66" y="330"/>
                  </a:cubicBezTo>
                  <a:cubicBezTo>
                    <a:pt x="73" y="376"/>
                    <a:pt x="89" y="417"/>
                    <a:pt x="100" y="458"/>
                  </a:cubicBezTo>
                  <a:cubicBezTo>
                    <a:pt x="104" y="472"/>
                    <a:pt x="106" y="488"/>
                    <a:pt x="109" y="502"/>
                  </a:cubicBezTo>
                  <a:cubicBezTo>
                    <a:pt x="112" y="517"/>
                    <a:pt x="118" y="530"/>
                    <a:pt x="121" y="545"/>
                  </a:cubicBezTo>
                  <a:cubicBezTo>
                    <a:pt x="131" y="597"/>
                    <a:pt x="143" y="648"/>
                    <a:pt x="157" y="696"/>
                  </a:cubicBezTo>
                  <a:cubicBezTo>
                    <a:pt x="181" y="775"/>
                    <a:pt x="206" y="851"/>
                    <a:pt x="234" y="927"/>
                  </a:cubicBezTo>
                  <a:cubicBezTo>
                    <a:pt x="256" y="930"/>
                    <a:pt x="301" y="928"/>
                    <a:pt x="327" y="920"/>
                  </a:cubicBezTo>
                  <a:cubicBezTo>
                    <a:pt x="346" y="909"/>
                    <a:pt x="366" y="897"/>
                    <a:pt x="385" y="885"/>
                  </a:cubicBezTo>
                  <a:cubicBezTo>
                    <a:pt x="368" y="775"/>
                    <a:pt x="349" y="649"/>
                    <a:pt x="308" y="532"/>
                  </a:cubicBezTo>
                  <a:cubicBezTo>
                    <a:pt x="269" y="525"/>
                    <a:pt x="223" y="538"/>
                    <a:pt x="183" y="558"/>
                  </a:cubicBezTo>
                  <a:cubicBezTo>
                    <a:pt x="203" y="527"/>
                    <a:pt x="263" y="518"/>
                    <a:pt x="301" y="518"/>
                  </a:cubicBezTo>
                  <a:cubicBezTo>
                    <a:pt x="297" y="504"/>
                    <a:pt x="292" y="494"/>
                    <a:pt x="287" y="483"/>
                  </a:cubicBezTo>
                  <a:close/>
                  <a:moveTo>
                    <a:pt x="396" y="1200"/>
                  </a:moveTo>
                  <a:cubicBezTo>
                    <a:pt x="411" y="1197"/>
                    <a:pt x="432" y="1194"/>
                    <a:pt x="437" y="1178"/>
                  </a:cubicBezTo>
                  <a:cubicBezTo>
                    <a:pt x="440" y="1166"/>
                    <a:pt x="429" y="1142"/>
                    <a:pt x="425" y="1121"/>
                  </a:cubicBezTo>
                  <a:cubicBezTo>
                    <a:pt x="417" y="1073"/>
                    <a:pt x="405" y="1019"/>
                    <a:pt x="395" y="965"/>
                  </a:cubicBezTo>
                  <a:cubicBezTo>
                    <a:pt x="392" y="952"/>
                    <a:pt x="393" y="946"/>
                    <a:pt x="386" y="941"/>
                  </a:cubicBezTo>
                  <a:cubicBezTo>
                    <a:pt x="372" y="950"/>
                    <a:pt x="352" y="960"/>
                    <a:pt x="338" y="965"/>
                  </a:cubicBezTo>
                  <a:cubicBezTo>
                    <a:pt x="341" y="991"/>
                    <a:pt x="353" y="1013"/>
                    <a:pt x="354" y="1030"/>
                  </a:cubicBezTo>
                  <a:cubicBezTo>
                    <a:pt x="347" y="1023"/>
                    <a:pt x="343" y="1010"/>
                    <a:pt x="339" y="998"/>
                  </a:cubicBezTo>
                  <a:cubicBezTo>
                    <a:pt x="335" y="987"/>
                    <a:pt x="335" y="968"/>
                    <a:pt x="322" y="968"/>
                  </a:cubicBezTo>
                  <a:cubicBezTo>
                    <a:pt x="332" y="1035"/>
                    <a:pt x="376" y="1114"/>
                    <a:pt x="385" y="1186"/>
                  </a:cubicBezTo>
                  <a:cubicBezTo>
                    <a:pt x="372" y="1170"/>
                    <a:pt x="371" y="1146"/>
                    <a:pt x="365" y="1126"/>
                  </a:cubicBezTo>
                  <a:cubicBezTo>
                    <a:pt x="356" y="1100"/>
                    <a:pt x="345" y="1072"/>
                    <a:pt x="335" y="1046"/>
                  </a:cubicBezTo>
                  <a:cubicBezTo>
                    <a:pt x="325" y="1020"/>
                    <a:pt x="321" y="992"/>
                    <a:pt x="308" y="969"/>
                  </a:cubicBezTo>
                  <a:cubicBezTo>
                    <a:pt x="300" y="973"/>
                    <a:pt x="286" y="976"/>
                    <a:pt x="278" y="976"/>
                  </a:cubicBezTo>
                  <a:cubicBezTo>
                    <a:pt x="282" y="986"/>
                    <a:pt x="283" y="997"/>
                    <a:pt x="286" y="1009"/>
                  </a:cubicBezTo>
                  <a:cubicBezTo>
                    <a:pt x="301" y="1068"/>
                    <a:pt x="335" y="1115"/>
                    <a:pt x="355" y="1165"/>
                  </a:cubicBezTo>
                  <a:cubicBezTo>
                    <a:pt x="357" y="1171"/>
                    <a:pt x="357" y="1177"/>
                    <a:pt x="359" y="1182"/>
                  </a:cubicBezTo>
                  <a:cubicBezTo>
                    <a:pt x="361" y="1186"/>
                    <a:pt x="367" y="1190"/>
                    <a:pt x="364" y="1194"/>
                  </a:cubicBezTo>
                  <a:cubicBezTo>
                    <a:pt x="352" y="1192"/>
                    <a:pt x="348" y="1172"/>
                    <a:pt x="341" y="1158"/>
                  </a:cubicBezTo>
                  <a:cubicBezTo>
                    <a:pt x="321" y="1115"/>
                    <a:pt x="299" y="1074"/>
                    <a:pt x="284" y="1030"/>
                  </a:cubicBezTo>
                  <a:cubicBezTo>
                    <a:pt x="280" y="1018"/>
                    <a:pt x="278" y="1004"/>
                    <a:pt x="274" y="993"/>
                  </a:cubicBezTo>
                  <a:cubicBezTo>
                    <a:pt x="271" y="987"/>
                    <a:pt x="269" y="978"/>
                    <a:pt x="258" y="977"/>
                  </a:cubicBezTo>
                  <a:cubicBezTo>
                    <a:pt x="279" y="1047"/>
                    <a:pt x="311" y="1104"/>
                    <a:pt x="339" y="1171"/>
                  </a:cubicBezTo>
                  <a:cubicBezTo>
                    <a:pt x="349" y="1181"/>
                    <a:pt x="352" y="1199"/>
                    <a:pt x="362" y="1208"/>
                  </a:cubicBezTo>
                  <a:cubicBezTo>
                    <a:pt x="372" y="1210"/>
                    <a:pt x="385" y="1203"/>
                    <a:pt x="396" y="1200"/>
                  </a:cubicBezTo>
                  <a:close/>
                  <a:moveTo>
                    <a:pt x="424" y="1203"/>
                  </a:moveTo>
                  <a:cubicBezTo>
                    <a:pt x="413" y="1209"/>
                    <a:pt x="371" y="1216"/>
                    <a:pt x="361" y="1212"/>
                  </a:cubicBezTo>
                  <a:cubicBezTo>
                    <a:pt x="356" y="1215"/>
                    <a:pt x="353" y="1219"/>
                    <a:pt x="350" y="1224"/>
                  </a:cubicBezTo>
                  <a:cubicBezTo>
                    <a:pt x="355" y="1228"/>
                    <a:pt x="364" y="1230"/>
                    <a:pt x="373" y="1230"/>
                  </a:cubicBezTo>
                  <a:cubicBezTo>
                    <a:pt x="403" y="1228"/>
                    <a:pt x="446" y="1217"/>
                    <a:pt x="449" y="1191"/>
                  </a:cubicBezTo>
                  <a:cubicBezTo>
                    <a:pt x="444" y="1191"/>
                    <a:pt x="446" y="1185"/>
                    <a:pt x="442" y="1185"/>
                  </a:cubicBezTo>
                  <a:cubicBezTo>
                    <a:pt x="436" y="1190"/>
                    <a:pt x="432" y="1198"/>
                    <a:pt x="424" y="1203"/>
                  </a:cubicBezTo>
                  <a:close/>
                  <a:moveTo>
                    <a:pt x="441" y="1405"/>
                  </a:moveTo>
                  <a:cubicBezTo>
                    <a:pt x="443" y="1390"/>
                    <a:pt x="445" y="1370"/>
                    <a:pt x="450" y="1358"/>
                  </a:cubicBezTo>
                  <a:cubicBezTo>
                    <a:pt x="453" y="1349"/>
                    <a:pt x="471" y="1328"/>
                    <a:pt x="471" y="1318"/>
                  </a:cubicBezTo>
                  <a:cubicBezTo>
                    <a:pt x="471" y="1309"/>
                    <a:pt x="459" y="1292"/>
                    <a:pt x="454" y="1281"/>
                  </a:cubicBezTo>
                  <a:cubicBezTo>
                    <a:pt x="445" y="1260"/>
                    <a:pt x="438" y="1245"/>
                    <a:pt x="431" y="1227"/>
                  </a:cubicBezTo>
                  <a:cubicBezTo>
                    <a:pt x="430" y="1226"/>
                    <a:pt x="430" y="1226"/>
                    <a:pt x="428" y="1226"/>
                  </a:cubicBezTo>
                  <a:cubicBezTo>
                    <a:pt x="416" y="1233"/>
                    <a:pt x="405" y="1231"/>
                    <a:pt x="393" y="1236"/>
                  </a:cubicBezTo>
                  <a:cubicBezTo>
                    <a:pt x="393" y="1265"/>
                    <a:pt x="401" y="1293"/>
                    <a:pt x="408" y="1323"/>
                  </a:cubicBezTo>
                  <a:cubicBezTo>
                    <a:pt x="416" y="1327"/>
                    <a:pt x="422" y="1332"/>
                    <a:pt x="427" y="1339"/>
                  </a:cubicBezTo>
                  <a:cubicBezTo>
                    <a:pt x="426" y="1350"/>
                    <a:pt x="425" y="1360"/>
                    <a:pt x="415" y="1366"/>
                  </a:cubicBezTo>
                  <a:cubicBezTo>
                    <a:pt x="407" y="1361"/>
                    <a:pt x="399" y="1365"/>
                    <a:pt x="394" y="1356"/>
                  </a:cubicBezTo>
                  <a:cubicBezTo>
                    <a:pt x="389" y="1343"/>
                    <a:pt x="396" y="1332"/>
                    <a:pt x="397" y="1318"/>
                  </a:cubicBezTo>
                  <a:cubicBezTo>
                    <a:pt x="397" y="1296"/>
                    <a:pt x="382" y="1262"/>
                    <a:pt x="383" y="1238"/>
                  </a:cubicBezTo>
                  <a:cubicBezTo>
                    <a:pt x="380" y="1239"/>
                    <a:pt x="376" y="1239"/>
                    <a:pt x="372" y="1240"/>
                  </a:cubicBezTo>
                  <a:cubicBezTo>
                    <a:pt x="375" y="1263"/>
                    <a:pt x="373" y="1287"/>
                    <a:pt x="375" y="1310"/>
                  </a:cubicBezTo>
                  <a:cubicBezTo>
                    <a:pt x="376" y="1314"/>
                    <a:pt x="379" y="1319"/>
                    <a:pt x="380" y="1323"/>
                  </a:cubicBezTo>
                  <a:cubicBezTo>
                    <a:pt x="381" y="1332"/>
                    <a:pt x="380" y="1340"/>
                    <a:pt x="382" y="1348"/>
                  </a:cubicBezTo>
                  <a:cubicBezTo>
                    <a:pt x="388" y="1371"/>
                    <a:pt x="400" y="1386"/>
                    <a:pt x="411" y="1405"/>
                  </a:cubicBezTo>
                  <a:cubicBezTo>
                    <a:pt x="419" y="1420"/>
                    <a:pt x="424" y="1436"/>
                    <a:pt x="435" y="1449"/>
                  </a:cubicBezTo>
                  <a:cubicBezTo>
                    <a:pt x="438" y="1435"/>
                    <a:pt x="439" y="1421"/>
                    <a:pt x="441" y="140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9642" tIns="44821" rIns="89642" bIns="44821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</p:grpSp>
      <p:grpSp>
        <p:nvGrpSpPr>
          <p:cNvPr id="197" name="组合 196"/>
          <p:cNvGrpSpPr/>
          <p:nvPr/>
        </p:nvGrpSpPr>
        <p:grpSpPr>
          <a:xfrm>
            <a:off x="10636514" y="2323465"/>
            <a:ext cx="1176338" cy="385709"/>
            <a:chOff x="3494088" y="1354138"/>
            <a:chExt cx="1176338" cy="385763"/>
          </a:xfrm>
        </p:grpSpPr>
        <p:sp>
          <p:nvSpPr>
            <p:cNvPr id="118" name="Freeform 116"/>
            <p:cNvSpPr>
              <a:spLocks noEditPoints="1"/>
            </p:cNvSpPr>
            <p:nvPr/>
          </p:nvSpPr>
          <p:spPr bwMode="auto">
            <a:xfrm>
              <a:off x="4618038" y="1709738"/>
              <a:ext cx="52388" cy="30163"/>
            </a:xfrm>
            <a:custGeom>
              <a:avLst/>
              <a:gdLst>
                <a:gd name="T0" fmla="*/ 67 w 67"/>
                <a:gd name="T1" fmla="*/ 31 h 38"/>
                <a:gd name="T2" fmla="*/ 43 w 67"/>
                <a:gd name="T3" fmla="*/ 38 h 38"/>
                <a:gd name="T4" fmla="*/ 7 w 67"/>
                <a:gd name="T5" fmla="*/ 15 h 38"/>
                <a:gd name="T6" fmla="*/ 37 w 67"/>
                <a:gd name="T7" fmla="*/ 0 h 38"/>
                <a:gd name="T8" fmla="*/ 67 w 67"/>
                <a:gd name="T9" fmla="*/ 31 h 38"/>
                <a:gd name="T10" fmla="*/ 25 w 67"/>
                <a:gd name="T11" fmla="*/ 25 h 38"/>
                <a:gd name="T12" fmla="*/ 52 w 67"/>
                <a:gd name="T13" fmla="*/ 21 h 38"/>
                <a:gd name="T14" fmla="*/ 25 w 67"/>
                <a:gd name="T15" fmla="*/ 25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7" h="38">
                  <a:moveTo>
                    <a:pt x="67" y="31"/>
                  </a:moveTo>
                  <a:cubicBezTo>
                    <a:pt x="59" y="33"/>
                    <a:pt x="50" y="34"/>
                    <a:pt x="43" y="38"/>
                  </a:cubicBezTo>
                  <a:cubicBezTo>
                    <a:pt x="28" y="36"/>
                    <a:pt x="0" y="34"/>
                    <a:pt x="7" y="15"/>
                  </a:cubicBezTo>
                  <a:cubicBezTo>
                    <a:pt x="20" y="16"/>
                    <a:pt x="27" y="4"/>
                    <a:pt x="37" y="0"/>
                  </a:cubicBezTo>
                  <a:cubicBezTo>
                    <a:pt x="51" y="6"/>
                    <a:pt x="64" y="13"/>
                    <a:pt x="67" y="31"/>
                  </a:cubicBezTo>
                  <a:close/>
                  <a:moveTo>
                    <a:pt x="25" y="25"/>
                  </a:moveTo>
                  <a:cubicBezTo>
                    <a:pt x="33" y="31"/>
                    <a:pt x="46" y="27"/>
                    <a:pt x="52" y="21"/>
                  </a:cubicBezTo>
                  <a:cubicBezTo>
                    <a:pt x="47" y="11"/>
                    <a:pt x="27" y="14"/>
                    <a:pt x="25" y="2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9642" tIns="44821" rIns="89642" bIns="44821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119" name="Freeform 117"/>
            <p:cNvSpPr>
              <a:spLocks noEditPoints="1"/>
            </p:cNvSpPr>
            <p:nvPr/>
          </p:nvSpPr>
          <p:spPr bwMode="auto">
            <a:xfrm>
              <a:off x="4560888" y="1698626"/>
              <a:ext cx="47625" cy="30163"/>
            </a:xfrm>
            <a:custGeom>
              <a:avLst/>
              <a:gdLst>
                <a:gd name="T0" fmla="*/ 0 w 61"/>
                <a:gd name="T1" fmla="*/ 18 h 39"/>
                <a:gd name="T2" fmla="*/ 6 w 61"/>
                <a:gd name="T3" fmla="*/ 0 h 39"/>
                <a:gd name="T4" fmla="*/ 61 w 61"/>
                <a:gd name="T5" fmla="*/ 11 h 39"/>
                <a:gd name="T6" fmla="*/ 47 w 61"/>
                <a:gd name="T7" fmla="*/ 36 h 39"/>
                <a:gd name="T8" fmla="*/ 0 w 61"/>
                <a:gd name="T9" fmla="*/ 18 h 39"/>
                <a:gd name="T10" fmla="*/ 13 w 61"/>
                <a:gd name="T11" fmla="*/ 12 h 39"/>
                <a:gd name="T12" fmla="*/ 47 w 61"/>
                <a:gd name="T13" fmla="*/ 18 h 39"/>
                <a:gd name="T14" fmla="*/ 13 w 61"/>
                <a:gd name="T15" fmla="*/ 12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1" h="39">
                  <a:moveTo>
                    <a:pt x="0" y="18"/>
                  </a:moveTo>
                  <a:cubicBezTo>
                    <a:pt x="0" y="10"/>
                    <a:pt x="0" y="4"/>
                    <a:pt x="6" y="0"/>
                  </a:cubicBezTo>
                  <a:cubicBezTo>
                    <a:pt x="28" y="3"/>
                    <a:pt x="43" y="2"/>
                    <a:pt x="61" y="11"/>
                  </a:cubicBezTo>
                  <a:cubicBezTo>
                    <a:pt x="59" y="23"/>
                    <a:pt x="55" y="34"/>
                    <a:pt x="47" y="36"/>
                  </a:cubicBezTo>
                  <a:cubicBezTo>
                    <a:pt x="32" y="39"/>
                    <a:pt x="13" y="20"/>
                    <a:pt x="0" y="18"/>
                  </a:cubicBezTo>
                  <a:close/>
                  <a:moveTo>
                    <a:pt x="13" y="12"/>
                  </a:moveTo>
                  <a:cubicBezTo>
                    <a:pt x="21" y="18"/>
                    <a:pt x="39" y="29"/>
                    <a:pt x="47" y="18"/>
                  </a:cubicBezTo>
                  <a:cubicBezTo>
                    <a:pt x="39" y="13"/>
                    <a:pt x="27" y="11"/>
                    <a:pt x="13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9642" tIns="44821" rIns="89642" bIns="44821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120" name="Freeform 118"/>
            <p:cNvSpPr>
              <a:spLocks noEditPoints="1"/>
            </p:cNvSpPr>
            <p:nvPr/>
          </p:nvSpPr>
          <p:spPr bwMode="auto">
            <a:xfrm>
              <a:off x="3494088" y="1354138"/>
              <a:ext cx="1052513" cy="374650"/>
            </a:xfrm>
            <a:custGeom>
              <a:avLst/>
              <a:gdLst>
                <a:gd name="T0" fmla="*/ 1317 w 1350"/>
                <a:gd name="T1" fmla="*/ 458 h 481"/>
                <a:gd name="T2" fmla="*/ 1132 w 1350"/>
                <a:gd name="T3" fmla="*/ 443 h 481"/>
                <a:gd name="T4" fmla="*/ 1072 w 1350"/>
                <a:gd name="T5" fmla="*/ 459 h 481"/>
                <a:gd name="T6" fmla="*/ 771 w 1350"/>
                <a:gd name="T7" fmla="*/ 461 h 481"/>
                <a:gd name="T8" fmla="*/ 613 w 1350"/>
                <a:gd name="T9" fmla="*/ 446 h 481"/>
                <a:gd name="T10" fmla="*/ 285 w 1350"/>
                <a:gd name="T11" fmla="*/ 286 h 481"/>
                <a:gd name="T12" fmla="*/ 12 w 1350"/>
                <a:gd name="T13" fmla="*/ 159 h 481"/>
                <a:gd name="T14" fmla="*/ 85 w 1350"/>
                <a:gd name="T15" fmla="*/ 1 h 481"/>
                <a:gd name="T16" fmla="*/ 223 w 1350"/>
                <a:gd name="T17" fmla="*/ 62 h 481"/>
                <a:gd name="T18" fmla="*/ 411 w 1350"/>
                <a:gd name="T19" fmla="*/ 164 h 481"/>
                <a:gd name="T20" fmla="*/ 703 w 1350"/>
                <a:gd name="T21" fmla="*/ 321 h 481"/>
                <a:gd name="T22" fmla="*/ 903 w 1350"/>
                <a:gd name="T23" fmla="*/ 440 h 481"/>
                <a:gd name="T24" fmla="*/ 979 w 1350"/>
                <a:gd name="T25" fmla="*/ 380 h 481"/>
                <a:gd name="T26" fmla="*/ 1083 w 1350"/>
                <a:gd name="T27" fmla="*/ 375 h 481"/>
                <a:gd name="T28" fmla="*/ 1182 w 1350"/>
                <a:gd name="T29" fmla="*/ 417 h 481"/>
                <a:gd name="T30" fmla="*/ 1339 w 1350"/>
                <a:gd name="T31" fmla="*/ 433 h 481"/>
                <a:gd name="T32" fmla="*/ 1246 w 1350"/>
                <a:gd name="T33" fmla="*/ 423 h 481"/>
                <a:gd name="T34" fmla="*/ 1142 w 1350"/>
                <a:gd name="T35" fmla="*/ 433 h 481"/>
                <a:gd name="T36" fmla="*/ 1286 w 1350"/>
                <a:gd name="T37" fmla="*/ 431 h 481"/>
                <a:gd name="T38" fmla="*/ 986 w 1350"/>
                <a:gd name="T39" fmla="*/ 369 h 481"/>
                <a:gd name="T40" fmla="*/ 990 w 1350"/>
                <a:gd name="T41" fmla="*/ 450 h 481"/>
                <a:gd name="T42" fmla="*/ 829 w 1350"/>
                <a:gd name="T43" fmla="*/ 439 h 481"/>
                <a:gd name="T44" fmla="*/ 904 w 1350"/>
                <a:gd name="T45" fmla="*/ 456 h 481"/>
                <a:gd name="T46" fmla="*/ 1028 w 1350"/>
                <a:gd name="T47" fmla="*/ 388 h 481"/>
                <a:gd name="T48" fmla="*/ 1062 w 1350"/>
                <a:gd name="T49" fmla="*/ 377 h 481"/>
                <a:gd name="T50" fmla="*/ 1111 w 1350"/>
                <a:gd name="T51" fmla="*/ 410 h 481"/>
                <a:gd name="T52" fmla="*/ 781 w 1350"/>
                <a:gd name="T53" fmla="*/ 444 h 481"/>
                <a:gd name="T54" fmla="*/ 697 w 1350"/>
                <a:gd name="T55" fmla="*/ 378 h 481"/>
                <a:gd name="T56" fmla="*/ 731 w 1350"/>
                <a:gd name="T57" fmla="*/ 444 h 481"/>
                <a:gd name="T58" fmla="*/ 642 w 1350"/>
                <a:gd name="T59" fmla="*/ 304 h 481"/>
                <a:gd name="T60" fmla="*/ 687 w 1350"/>
                <a:gd name="T61" fmla="*/ 374 h 481"/>
                <a:gd name="T62" fmla="*/ 367 w 1350"/>
                <a:gd name="T63" fmla="*/ 293 h 481"/>
                <a:gd name="T64" fmla="*/ 580 w 1350"/>
                <a:gd name="T65" fmla="*/ 397 h 481"/>
                <a:gd name="T66" fmla="*/ 630 w 1350"/>
                <a:gd name="T67" fmla="*/ 297 h 481"/>
                <a:gd name="T68" fmla="*/ 390 w 1350"/>
                <a:gd name="T69" fmla="*/ 164 h 481"/>
                <a:gd name="T70" fmla="*/ 585 w 1350"/>
                <a:gd name="T71" fmla="*/ 288 h 481"/>
                <a:gd name="T72" fmla="*/ 479 w 1350"/>
                <a:gd name="T73" fmla="*/ 317 h 481"/>
                <a:gd name="T74" fmla="*/ 280 w 1350"/>
                <a:gd name="T75" fmla="*/ 195 h 481"/>
                <a:gd name="T76" fmla="*/ 182 w 1350"/>
                <a:gd name="T77" fmla="*/ 53 h 481"/>
                <a:gd name="T78" fmla="*/ 591 w 1350"/>
                <a:gd name="T79" fmla="*/ 312 h 481"/>
                <a:gd name="T80" fmla="*/ 405 w 1350"/>
                <a:gd name="T81" fmla="*/ 204 h 481"/>
                <a:gd name="T82" fmla="*/ 259 w 1350"/>
                <a:gd name="T83" fmla="*/ 114 h 481"/>
                <a:gd name="T84" fmla="*/ 305 w 1350"/>
                <a:gd name="T85" fmla="*/ 204 h 481"/>
                <a:gd name="T86" fmla="*/ 594 w 1350"/>
                <a:gd name="T87" fmla="*/ 314 h 481"/>
                <a:gd name="T88" fmla="*/ 580 w 1350"/>
                <a:gd name="T89" fmla="*/ 409 h 481"/>
                <a:gd name="T90" fmla="*/ 354 w 1350"/>
                <a:gd name="T91" fmla="*/ 297 h 481"/>
                <a:gd name="T92" fmla="*/ 113 w 1350"/>
                <a:gd name="T93" fmla="*/ 201 h 481"/>
                <a:gd name="T94" fmla="*/ 539 w 1350"/>
                <a:gd name="T95" fmla="*/ 395 h 481"/>
                <a:gd name="T96" fmla="*/ 168 w 1350"/>
                <a:gd name="T97" fmla="*/ 43 h 481"/>
                <a:gd name="T98" fmla="*/ 98 w 1350"/>
                <a:gd name="T99" fmla="*/ 194 h 481"/>
                <a:gd name="T100" fmla="*/ 41 w 1350"/>
                <a:gd name="T101" fmla="*/ 49 h 481"/>
                <a:gd name="T102" fmla="*/ 37 w 1350"/>
                <a:gd name="T103" fmla="*/ 149 h 481"/>
                <a:gd name="T104" fmla="*/ 108 w 1350"/>
                <a:gd name="T105" fmla="*/ 23 h 4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350" h="481">
                  <a:moveTo>
                    <a:pt x="1345" y="435"/>
                  </a:moveTo>
                  <a:cubicBezTo>
                    <a:pt x="1345" y="443"/>
                    <a:pt x="1350" y="456"/>
                    <a:pt x="1347" y="466"/>
                  </a:cubicBezTo>
                  <a:cubicBezTo>
                    <a:pt x="1333" y="468"/>
                    <a:pt x="1329" y="464"/>
                    <a:pt x="1317" y="458"/>
                  </a:cubicBezTo>
                  <a:cubicBezTo>
                    <a:pt x="1286" y="451"/>
                    <a:pt x="1253" y="437"/>
                    <a:pt x="1218" y="441"/>
                  </a:cubicBezTo>
                  <a:cubicBezTo>
                    <a:pt x="1205" y="443"/>
                    <a:pt x="1194" y="449"/>
                    <a:pt x="1182" y="450"/>
                  </a:cubicBezTo>
                  <a:cubicBezTo>
                    <a:pt x="1165" y="451"/>
                    <a:pt x="1150" y="442"/>
                    <a:pt x="1132" y="443"/>
                  </a:cubicBezTo>
                  <a:cubicBezTo>
                    <a:pt x="1114" y="428"/>
                    <a:pt x="1097" y="415"/>
                    <a:pt x="1078" y="402"/>
                  </a:cubicBezTo>
                  <a:cubicBezTo>
                    <a:pt x="1085" y="415"/>
                    <a:pt x="1096" y="424"/>
                    <a:pt x="1094" y="441"/>
                  </a:cubicBezTo>
                  <a:cubicBezTo>
                    <a:pt x="1090" y="450"/>
                    <a:pt x="1080" y="453"/>
                    <a:pt x="1072" y="459"/>
                  </a:cubicBezTo>
                  <a:cubicBezTo>
                    <a:pt x="1032" y="456"/>
                    <a:pt x="994" y="472"/>
                    <a:pt x="961" y="478"/>
                  </a:cubicBezTo>
                  <a:cubicBezTo>
                    <a:pt x="908" y="477"/>
                    <a:pt x="858" y="449"/>
                    <a:pt x="801" y="454"/>
                  </a:cubicBezTo>
                  <a:cubicBezTo>
                    <a:pt x="791" y="455"/>
                    <a:pt x="781" y="461"/>
                    <a:pt x="771" y="461"/>
                  </a:cubicBezTo>
                  <a:cubicBezTo>
                    <a:pt x="750" y="463"/>
                    <a:pt x="728" y="456"/>
                    <a:pt x="706" y="455"/>
                  </a:cubicBezTo>
                  <a:cubicBezTo>
                    <a:pt x="683" y="455"/>
                    <a:pt x="659" y="452"/>
                    <a:pt x="637" y="454"/>
                  </a:cubicBezTo>
                  <a:cubicBezTo>
                    <a:pt x="625" y="455"/>
                    <a:pt x="618" y="459"/>
                    <a:pt x="613" y="446"/>
                  </a:cubicBezTo>
                  <a:cubicBezTo>
                    <a:pt x="555" y="415"/>
                    <a:pt x="496" y="385"/>
                    <a:pt x="437" y="353"/>
                  </a:cubicBezTo>
                  <a:cubicBezTo>
                    <a:pt x="418" y="343"/>
                    <a:pt x="399" y="331"/>
                    <a:pt x="378" y="322"/>
                  </a:cubicBezTo>
                  <a:cubicBezTo>
                    <a:pt x="348" y="308"/>
                    <a:pt x="315" y="300"/>
                    <a:pt x="285" y="286"/>
                  </a:cubicBezTo>
                  <a:cubicBezTo>
                    <a:pt x="226" y="259"/>
                    <a:pt x="166" y="240"/>
                    <a:pt x="109" y="209"/>
                  </a:cubicBezTo>
                  <a:cubicBezTo>
                    <a:pt x="89" y="197"/>
                    <a:pt x="66" y="187"/>
                    <a:pt x="45" y="176"/>
                  </a:cubicBezTo>
                  <a:cubicBezTo>
                    <a:pt x="33" y="170"/>
                    <a:pt x="23" y="166"/>
                    <a:pt x="12" y="159"/>
                  </a:cubicBezTo>
                  <a:cubicBezTo>
                    <a:pt x="6" y="147"/>
                    <a:pt x="4" y="136"/>
                    <a:pt x="0" y="124"/>
                  </a:cubicBezTo>
                  <a:cubicBezTo>
                    <a:pt x="2" y="94"/>
                    <a:pt x="25" y="47"/>
                    <a:pt x="43" y="27"/>
                  </a:cubicBezTo>
                  <a:cubicBezTo>
                    <a:pt x="54" y="15"/>
                    <a:pt x="71" y="3"/>
                    <a:pt x="85" y="1"/>
                  </a:cubicBezTo>
                  <a:cubicBezTo>
                    <a:pt x="89" y="0"/>
                    <a:pt x="103" y="0"/>
                    <a:pt x="108" y="2"/>
                  </a:cubicBezTo>
                  <a:cubicBezTo>
                    <a:pt x="141" y="14"/>
                    <a:pt x="175" y="36"/>
                    <a:pt x="207" y="53"/>
                  </a:cubicBezTo>
                  <a:cubicBezTo>
                    <a:pt x="212" y="56"/>
                    <a:pt x="217" y="59"/>
                    <a:pt x="223" y="62"/>
                  </a:cubicBezTo>
                  <a:cubicBezTo>
                    <a:pt x="239" y="70"/>
                    <a:pt x="256" y="79"/>
                    <a:pt x="275" y="89"/>
                  </a:cubicBezTo>
                  <a:cubicBezTo>
                    <a:pt x="306" y="105"/>
                    <a:pt x="338" y="122"/>
                    <a:pt x="371" y="139"/>
                  </a:cubicBezTo>
                  <a:cubicBezTo>
                    <a:pt x="385" y="146"/>
                    <a:pt x="397" y="156"/>
                    <a:pt x="411" y="164"/>
                  </a:cubicBezTo>
                  <a:cubicBezTo>
                    <a:pt x="478" y="202"/>
                    <a:pt x="550" y="239"/>
                    <a:pt x="618" y="278"/>
                  </a:cubicBezTo>
                  <a:cubicBezTo>
                    <a:pt x="632" y="286"/>
                    <a:pt x="647" y="291"/>
                    <a:pt x="661" y="299"/>
                  </a:cubicBezTo>
                  <a:cubicBezTo>
                    <a:pt x="675" y="307"/>
                    <a:pt x="688" y="318"/>
                    <a:pt x="703" y="321"/>
                  </a:cubicBezTo>
                  <a:cubicBezTo>
                    <a:pt x="734" y="355"/>
                    <a:pt x="764" y="389"/>
                    <a:pt x="789" y="429"/>
                  </a:cubicBezTo>
                  <a:cubicBezTo>
                    <a:pt x="808" y="427"/>
                    <a:pt x="829" y="428"/>
                    <a:pt x="854" y="430"/>
                  </a:cubicBezTo>
                  <a:cubicBezTo>
                    <a:pt x="870" y="432"/>
                    <a:pt x="886" y="438"/>
                    <a:pt x="903" y="440"/>
                  </a:cubicBezTo>
                  <a:cubicBezTo>
                    <a:pt x="924" y="443"/>
                    <a:pt x="951" y="442"/>
                    <a:pt x="974" y="443"/>
                  </a:cubicBezTo>
                  <a:cubicBezTo>
                    <a:pt x="1006" y="444"/>
                    <a:pt x="1031" y="434"/>
                    <a:pt x="1053" y="423"/>
                  </a:cubicBezTo>
                  <a:cubicBezTo>
                    <a:pt x="1041" y="393"/>
                    <a:pt x="988" y="412"/>
                    <a:pt x="979" y="380"/>
                  </a:cubicBezTo>
                  <a:cubicBezTo>
                    <a:pt x="971" y="354"/>
                    <a:pt x="1000" y="340"/>
                    <a:pt x="1026" y="344"/>
                  </a:cubicBezTo>
                  <a:cubicBezTo>
                    <a:pt x="1030" y="345"/>
                    <a:pt x="1035" y="349"/>
                    <a:pt x="1041" y="352"/>
                  </a:cubicBezTo>
                  <a:cubicBezTo>
                    <a:pt x="1057" y="360"/>
                    <a:pt x="1069" y="366"/>
                    <a:pt x="1083" y="375"/>
                  </a:cubicBezTo>
                  <a:cubicBezTo>
                    <a:pt x="1096" y="384"/>
                    <a:pt x="1108" y="400"/>
                    <a:pt x="1121" y="407"/>
                  </a:cubicBezTo>
                  <a:cubicBezTo>
                    <a:pt x="1128" y="410"/>
                    <a:pt x="1139" y="411"/>
                    <a:pt x="1148" y="414"/>
                  </a:cubicBezTo>
                  <a:cubicBezTo>
                    <a:pt x="1163" y="418"/>
                    <a:pt x="1166" y="419"/>
                    <a:pt x="1182" y="417"/>
                  </a:cubicBezTo>
                  <a:cubicBezTo>
                    <a:pt x="1200" y="414"/>
                    <a:pt x="1221" y="408"/>
                    <a:pt x="1239" y="410"/>
                  </a:cubicBezTo>
                  <a:cubicBezTo>
                    <a:pt x="1255" y="412"/>
                    <a:pt x="1274" y="419"/>
                    <a:pt x="1292" y="424"/>
                  </a:cubicBezTo>
                  <a:cubicBezTo>
                    <a:pt x="1309" y="428"/>
                    <a:pt x="1333" y="431"/>
                    <a:pt x="1339" y="433"/>
                  </a:cubicBezTo>
                  <a:cubicBezTo>
                    <a:pt x="1340" y="434"/>
                    <a:pt x="1343" y="432"/>
                    <a:pt x="1345" y="435"/>
                  </a:cubicBezTo>
                  <a:close/>
                  <a:moveTo>
                    <a:pt x="1286" y="431"/>
                  </a:moveTo>
                  <a:cubicBezTo>
                    <a:pt x="1272" y="429"/>
                    <a:pt x="1260" y="423"/>
                    <a:pt x="1246" y="423"/>
                  </a:cubicBezTo>
                  <a:cubicBezTo>
                    <a:pt x="1217" y="422"/>
                    <a:pt x="1187" y="433"/>
                    <a:pt x="1160" y="429"/>
                  </a:cubicBezTo>
                  <a:cubicBezTo>
                    <a:pt x="1143" y="427"/>
                    <a:pt x="1130" y="419"/>
                    <a:pt x="1114" y="413"/>
                  </a:cubicBezTo>
                  <a:cubicBezTo>
                    <a:pt x="1122" y="421"/>
                    <a:pt x="1132" y="429"/>
                    <a:pt x="1142" y="433"/>
                  </a:cubicBezTo>
                  <a:cubicBezTo>
                    <a:pt x="1173" y="443"/>
                    <a:pt x="1195" y="433"/>
                    <a:pt x="1220" y="430"/>
                  </a:cubicBezTo>
                  <a:cubicBezTo>
                    <a:pt x="1267" y="425"/>
                    <a:pt x="1300" y="446"/>
                    <a:pt x="1336" y="454"/>
                  </a:cubicBezTo>
                  <a:cubicBezTo>
                    <a:pt x="1335" y="431"/>
                    <a:pt x="1310" y="435"/>
                    <a:pt x="1286" y="431"/>
                  </a:cubicBezTo>
                  <a:close/>
                  <a:moveTo>
                    <a:pt x="1078" y="387"/>
                  </a:moveTo>
                  <a:cubicBezTo>
                    <a:pt x="1073" y="374"/>
                    <a:pt x="1057" y="369"/>
                    <a:pt x="1043" y="363"/>
                  </a:cubicBezTo>
                  <a:cubicBezTo>
                    <a:pt x="1028" y="356"/>
                    <a:pt x="988" y="341"/>
                    <a:pt x="986" y="369"/>
                  </a:cubicBezTo>
                  <a:cubicBezTo>
                    <a:pt x="985" y="396"/>
                    <a:pt x="1020" y="389"/>
                    <a:pt x="1042" y="398"/>
                  </a:cubicBezTo>
                  <a:cubicBezTo>
                    <a:pt x="1052" y="401"/>
                    <a:pt x="1069" y="414"/>
                    <a:pt x="1067" y="424"/>
                  </a:cubicBezTo>
                  <a:cubicBezTo>
                    <a:pt x="1065" y="437"/>
                    <a:pt x="1011" y="449"/>
                    <a:pt x="990" y="450"/>
                  </a:cubicBezTo>
                  <a:cubicBezTo>
                    <a:pt x="964" y="451"/>
                    <a:pt x="939" y="450"/>
                    <a:pt x="915" y="449"/>
                  </a:cubicBezTo>
                  <a:cubicBezTo>
                    <a:pt x="892" y="448"/>
                    <a:pt x="869" y="438"/>
                    <a:pt x="849" y="438"/>
                  </a:cubicBezTo>
                  <a:cubicBezTo>
                    <a:pt x="842" y="438"/>
                    <a:pt x="836" y="440"/>
                    <a:pt x="829" y="439"/>
                  </a:cubicBezTo>
                  <a:cubicBezTo>
                    <a:pt x="816" y="437"/>
                    <a:pt x="799" y="429"/>
                    <a:pt x="794" y="444"/>
                  </a:cubicBezTo>
                  <a:cubicBezTo>
                    <a:pt x="814" y="445"/>
                    <a:pt x="841" y="444"/>
                    <a:pt x="865" y="449"/>
                  </a:cubicBezTo>
                  <a:cubicBezTo>
                    <a:pt x="880" y="452"/>
                    <a:pt x="892" y="460"/>
                    <a:pt x="904" y="456"/>
                  </a:cubicBezTo>
                  <a:cubicBezTo>
                    <a:pt x="967" y="481"/>
                    <a:pt x="1017" y="447"/>
                    <a:pt x="1077" y="445"/>
                  </a:cubicBezTo>
                  <a:cubicBezTo>
                    <a:pt x="1093" y="430"/>
                    <a:pt x="1074" y="414"/>
                    <a:pt x="1066" y="403"/>
                  </a:cubicBezTo>
                  <a:cubicBezTo>
                    <a:pt x="1051" y="400"/>
                    <a:pt x="1045" y="389"/>
                    <a:pt x="1028" y="388"/>
                  </a:cubicBezTo>
                  <a:cubicBezTo>
                    <a:pt x="1029" y="386"/>
                    <a:pt x="1028" y="384"/>
                    <a:pt x="1027" y="383"/>
                  </a:cubicBezTo>
                  <a:cubicBezTo>
                    <a:pt x="1015" y="384"/>
                    <a:pt x="1013" y="377"/>
                    <a:pt x="1015" y="368"/>
                  </a:cubicBezTo>
                  <a:cubicBezTo>
                    <a:pt x="1034" y="359"/>
                    <a:pt x="1051" y="379"/>
                    <a:pt x="1062" y="377"/>
                  </a:cubicBezTo>
                  <a:cubicBezTo>
                    <a:pt x="1069" y="384"/>
                    <a:pt x="1080" y="388"/>
                    <a:pt x="1088" y="394"/>
                  </a:cubicBezTo>
                  <a:cubicBezTo>
                    <a:pt x="1097" y="400"/>
                    <a:pt x="1104" y="409"/>
                    <a:pt x="1113" y="410"/>
                  </a:cubicBezTo>
                  <a:cubicBezTo>
                    <a:pt x="1112" y="410"/>
                    <a:pt x="1111" y="410"/>
                    <a:pt x="1111" y="410"/>
                  </a:cubicBezTo>
                  <a:cubicBezTo>
                    <a:pt x="1101" y="402"/>
                    <a:pt x="1093" y="391"/>
                    <a:pt x="1078" y="387"/>
                  </a:cubicBezTo>
                  <a:close/>
                  <a:moveTo>
                    <a:pt x="731" y="444"/>
                  </a:moveTo>
                  <a:cubicBezTo>
                    <a:pt x="748" y="446"/>
                    <a:pt x="772" y="455"/>
                    <a:pt x="781" y="444"/>
                  </a:cubicBezTo>
                  <a:cubicBezTo>
                    <a:pt x="781" y="443"/>
                    <a:pt x="781" y="441"/>
                    <a:pt x="781" y="440"/>
                  </a:cubicBezTo>
                  <a:cubicBezTo>
                    <a:pt x="757" y="403"/>
                    <a:pt x="735" y="363"/>
                    <a:pt x="698" y="338"/>
                  </a:cubicBezTo>
                  <a:cubicBezTo>
                    <a:pt x="698" y="352"/>
                    <a:pt x="700" y="365"/>
                    <a:pt x="697" y="378"/>
                  </a:cubicBezTo>
                  <a:cubicBezTo>
                    <a:pt x="693" y="402"/>
                    <a:pt x="675" y="418"/>
                    <a:pt x="661" y="436"/>
                  </a:cubicBezTo>
                  <a:cubicBezTo>
                    <a:pt x="659" y="435"/>
                    <a:pt x="650" y="442"/>
                    <a:pt x="651" y="444"/>
                  </a:cubicBezTo>
                  <a:cubicBezTo>
                    <a:pt x="672" y="446"/>
                    <a:pt x="704" y="440"/>
                    <a:pt x="731" y="444"/>
                  </a:cubicBezTo>
                  <a:close/>
                  <a:moveTo>
                    <a:pt x="687" y="374"/>
                  </a:moveTo>
                  <a:cubicBezTo>
                    <a:pt x="690" y="359"/>
                    <a:pt x="690" y="341"/>
                    <a:pt x="684" y="327"/>
                  </a:cubicBezTo>
                  <a:cubicBezTo>
                    <a:pt x="668" y="322"/>
                    <a:pt x="656" y="307"/>
                    <a:pt x="642" y="304"/>
                  </a:cubicBezTo>
                  <a:cubicBezTo>
                    <a:pt x="650" y="357"/>
                    <a:pt x="630" y="401"/>
                    <a:pt x="588" y="422"/>
                  </a:cubicBezTo>
                  <a:cubicBezTo>
                    <a:pt x="601" y="429"/>
                    <a:pt x="617" y="435"/>
                    <a:pt x="630" y="443"/>
                  </a:cubicBezTo>
                  <a:cubicBezTo>
                    <a:pt x="651" y="423"/>
                    <a:pt x="682" y="407"/>
                    <a:pt x="687" y="374"/>
                  </a:cubicBezTo>
                  <a:close/>
                  <a:moveTo>
                    <a:pt x="217" y="214"/>
                  </a:moveTo>
                  <a:cubicBezTo>
                    <a:pt x="239" y="226"/>
                    <a:pt x="260" y="235"/>
                    <a:pt x="284" y="248"/>
                  </a:cubicBezTo>
                  <a:cubicBezTo>
                    <a:pt x="311" y="264"/>
                    <a:pt x="339" y="281"/>
                    <a:pt x="367" y="293"/>
                  </a:cubicBezTo>
                  <a:cubicBezTo>
                    <a:pt x="398" y="307"/>
                    <a:pt x="424" y="320"/>
                    <a:pt x="452" y="334"/>
                  </a:cubicBezTo>
                  <a:cubicBezTo>
                    <a:pt x="480" y="349"/>
                    <a:pt x="508" y="361"/>
                    <a:pt x="538" y="375"/>
                  </a:cubicBezTo>
                  <a:cubicBezTo>
                    <a:pt x="553" y="382"/>
                    <a:pt x="568" y="393"/>
                    <a:pt x="580" y="397"/>
                  </a:cubicBezTo>
                  <a:cubicBezTo>
                    <a:pt x="585" y="398"/>
                    <a:pt x="596" y="401"/>
                    <a:pt x="598" y="400"/>
                  </a:cubicBezTo>
                  <a:cubicBezTo>
                    <a:pt x="605" y="399"/>
                    <a:pt x="620" y="382"/>
                    <a:pt x="625" y="373"/>
                  </a:cubicBezTo>
                  <a:cubicBezTo>
                    <a:pt x="638" y="349"/>
                    <a:pt x="635" y="319"/>
                    <a:pt x="630" y="297"/>
                  </a:cubicBezTo>
                  <a:cubicBezTo>
                    <a:pt x="591" y="273"/>
                    <a:pt x="549" y="252"/>
                    <a:pt x="509" y="231"/>
                  </a:cubicBezTo>
                  <a:cubicBezTo>
                    <a:pt x="496" y="224"/>
                    <a:pt x="484" y="214"/>
                    <a:pt x="471" y="207"/>
                  </a:cubicBezTo>
                  <a:cubicBezTo>
                    <a:pt x="443" y="193"/>
                    <a:pt x="416" y="179"/>
                    <a:pt x="390" y="164"/>
                  </a:cubicBezTo>
                  <a:cubicBezTo>
                    <a:pt x="358" y="145"/>
                    <a:pt x="327" y="127"/>
                    <a:pt x="295" y="111"/>
                  </a:cubicBezTo>
                  <a:cubicBezTo>
                    <a:pt x="290" y="109"/>
                    <a:pt x="285" y="104"/>
                    <a:pt x="281" y="106"/>
                  </a:cubicBezTo>
                  <a:cubicBezTo>
                    <a:pt x="372" y="177"/>
                    <a:pt x="476" y="235"/>
                    <a:pt x="585" y="288"/>
                  </a:cubicBezTo>
                  <a:cubicBezTo>
                    <a:pt x="586" y="293"/>
                    <a:pt x="591" y="293"/>
                    <a:pt x="594" y="296"/>
                  </a:cubicBezTo>
                  <a:cubicBezTo>
                    <a:pt x="596" y="304"/>
                    <a:pt x="603" y="308"/>
                    <a:pt x="605" y="316"/>
                  </a:cubicBezTo>
                  <a:cubicBezTo>
                    <a:pt x="588" y="368"/>
                    <a:pt x="518" y="337"/>
                    <a:pt x="479" y="317"/>
                  </a:cubicBezTo>
                  <a:cubicBezTo>
                    <a:pt x="441" y="297"/>
                    <a:pt x="408" y="277"/>
                    <a:pt x="371" y="256"/>
                  </a:cubicBezTo>
                  <a:cubicBezTo>
                    <a:pt x="351" y="245"/>
                    <a:pt x="330" y="237"/>
                    <a:pt x="316" y="227"/>
                  </a:cubicBezTo>
                  <a:cubicBezTo>
                    <a:pt x="305" y="219"/>
                    <a:pt x="293" y="206"/>
                    <a:pt x="280" y="195"/>
                  </a:cubicBezTo>
                  <a:cubicBezTo>
                    <a:pt x="267" y="184"/>
                    <a:pt x="251" y="174"/>
                    <a:pt x="243" y="164"/>
                  </a:cubicBezTo>
                  <a:cubicBezTo>
                    <a:pt x="221" y="138"/>
                    <a:pt x="244" y="102"/>
                    <a:pt x="268" y="96"/>
                  </a:cubicBezTo>
                  <a:cubicBezTo>
                    <a:pt x="237" y="83"/>
                    <a:pt x="210" y="62"/>
                    <a:pt x="182" y="53"/>
                  </a:cubicBezTo>
                  <a:cubicBezTo>
                    <a:pt x="195" y="99"/>
                    <a:pt x="164" y="139"/>
                    <a:pt x="146" y="172"/>
                  </a:cubicBezTo>
                  <a:cubicBezTo>
                    <a:pt x="166" y="187"/>
                    <a:pt x="194" y="201"/>
                    <a:pt x="217" y="214"/>
                  </a:cubicBezTo>
                  <a:close/>
                  <a:moveTo>
                    <a:pt x="591" y="312"/>
                  </a:moveTo>
                  <a:cubicBezTo>
                    <a:pt x="585" y="300"/>
                    <a:pt x="566" y="294"/>
                    <a:pt x="557" y="289"/>
                  </a:cubicBezTo>
                  <a:cubicBezTo>
                    <a:pt x="535" y="270"/>
                    <a:pt x="506" y="262"/>
                    <a:pt x="481" y="247"/>
                  </a:cubicBezTo>
                  <a:cubicBezTo>
                    <a:pt x="456" y="233"/>
                    <a:pt x="430" y="219"/>
                    <a:pt x="405" y="204"/>
                  </a:cubicBezTo>
                  <a:cubicBezTo>
                    <a:pt x="382" y="190"/>
                    <a:pt x="360" y="172"/>
                    <a:pt x="335" y="155"/>
                  </a:cubicBezTo>
                  <a:cubicBezTo>
                    <a:pt x="324" y="147"/>
                    <a:pt x="312" y="143"/>
                    <a:pt x="297" y="133"/>
                  </a:cubicBezTo>
                  <a:cubicBezTo>
                    <a:pt x="287" y="125"/>
                    <a:pt x="270" y="111"/>
                    <a:pt x="259" y="114"/>
                  </a:cubicBezTo>
                  <a:cubicBezTo>
                    <a:pt x="250" y="116"/>
                    <a:pt x="242" y="134"/>
                    <a:pt x="244" y="145"/>
                  </a:cubicBezTo>
                  <a:cubicBezTo>
                    <a:pt x="246" y="155"/>
                    <a:pt x="263" y="167"/>
                    <a:pt x="273" y="176"/>
                  </a:cubicBezTo>
                  <a:cubicBezTo>
                    <a:pt x="284" y="187"/>
                    <a:pt x="295" y="196"/>
                    <a:pt x="305" y="204"/>
                  </a:cubicBezTo>
                  <a:cubicBezTo>
                    <a:pt x="352" y="240"/>
                    <a:pt x="405" y="264"/>
                    <a:pt x="457" y="292"/>
                  </a:cubicBezTo>
                  <a:cubicBezTo>
                    <a:pt x="497" y="314"/>
                    <a:pt x="536" y="340"/>
                    <a:pt x="585" y="328"/>
                  </a:cubicBezTo>
                  <a:cubicBezTo>
                    <a:pt x="588" y="323"/>
                    <a:pt x="593" y="321"/>
                    <a:pt x="594" y="314"/>
                  </a:cubicBezTo>
                  <a:cubicBezTo>
                    <a:pt x="595" y="314"/>
                    <a:pt x="595" y="313"/>
                    <a:pt x="594" y="313"/>
                  </a:cubicBezTo>
                  <a:cubicBezTo>
                    <a:pt x="594" y="312"/>
                    <a:pt x="593" y="312"/>
                    <a:pt x="591" y="312"/>
                  </a:cubicBezTo>
                  <a:close/>
                  <a:moveTo>
                    <a:pt x="580" y="409"/>
                  </a:moveTo>
                  <a:cubicBezTo>
                    <a:pt x="561" y="397"/>
                    <a:pt x="540" y="389"/>
                    <a:pt x="519" y="380"/>
                  </a:cubicBezTo>
                  <a:cubicBezTo>
                    <a:pt x="500" y="373"/>
                    <a:pt x="482" y="361"/>
                    <a:pt x="464" y="352"/>
                  </a:cubicBezTo>
                  <a:cubicBezTo>
                    <a:pt x="427" y="333"/>
                    <a:pt x="390" y="315"/>
                    <a:pt x="354" y="297"/>
                  </a:cubicBezTo>
                  <a:cubicBezTo>
                    <a:pt x="317" y="279"/>
                    <a:pt x="281" y="258"/>
                    <a:pt x="245" y="240"/>
                  </a:cubicBezTo>
                  <a:cubicBezTo>
                    <a:pt x="208" y="221"/>
                    <a:pt x="174" y="199"/>
                    <a:pt x="137" y="182"/>
                  </a:cubicBezTo>
                  <a:cubicBezTo>
                    <a:pt x="131" y="186"/>
                    <a:pt x="118" y="193"/>
                    <a:pt x="113" y="201"/>
                  </a:cubicBezTo>
                  <a:cubicBezTo>
                    <a:pt x="171" y="232"/>
                    <a:pt x="237" y="253"/>
                    <a:pt x="296" y="280"/>
                  </a:cubicBezTo>
                  <a:cubicBezTo>
                    <a:pt x="338" y="298"/>
                    <a:pt x="383" y="312"/>
                    <a:pt x="422" y="333"/>
                  </a:cubicBezTo>
                  <a:cubicBezTo>
                    <a:pt x="462" y="354"/>
                    <a:pt x="501" y="374"/>
                    <a:pt x="539" y="395"/>
                  </a:cubicBezTo>
                  <a:cubicBezTo>
                    <a:pt x="551" y="402"/>
                    <a:pt x="564" y="415"/>
                    <a:pt x="579" y="412"/>
                  </a:cubicBezTo>
                  <a:cubicBezTo>
                    <a:pt x="580" y="411"/>
                    <a:pt x="580" y="410"/>
                    <a:pt x="580" y="409"/>
                  </a:cubicBezTo>
                  <a:close/>
                  <a:moveTo>
                    <a:pt x="168" y="43"/>
                  </a:moveTo>
                  <a:cubicBezTo>
                    <a:pt x="151" y="34"/>
                    <a:pt x="135" y="25"/>
                    <a:pt x="117" y="18"/>
                  </a:cubicBezTo>
                  <a:cubicBezTo>
                    <a:pt x="122" y="84"/>
                    <a:pt x="82" y="136"/>
                    <a:pt x="40" y="162"/>
                  </a:cubicBezTo>
                  <a:cubicBezTo>
                    <a:pt x="59" y="173"/>
                    <a:pt x="80" y="182"/>
                    <a:pt x="98" y="194"/>
                  </a:cubicBezTo>
                  <a:cubicBezTo>
                    <a:pt x="142" y="168"/>
                    <a:pt x="188" y="103"/>
                    <a:pt x="168" y="43"/>
                  </a:cubicBezTo>
                  <a:close/>
                  <a:moveTo>
                    <a:pt x="51" y="40"/>
                  </a:moveTo>
                  <a:cubicBezTo>
                    <a:pt x="47" y="44"/>
                    <a:pt x="43" y="46"/>
                    <a:pt x="41" y="49"/>
                  </a:cubicBezTo>
                  <a:cubicBezTo>
                    <a:pt x="36" y="55"/>
                    <a:pt x="34" y="65"/>
                    <a:pt x="30" y="73"/>
                  </a:cubicBezTo>
                  <a:cubicBezTo>
                    <a:pt x="24" y="84"/>
                    <a:pt x="16" y="93"/>
                    <a:pt x="14" y="103"/>
                  </a:cubicBezTo>
                  <a:cubicBezTo>
                    <a:pt x="8" y="127"/>
                    <a:pt x="15" y="155"/>
                    <a:pt x="37" y="149"/>
                  </a:cubicBezTo>
                  <a:cubicBezTo>
                    <a:pt x="52" y="144"/>
                    <a:pt x="62" y="131"/>
                    <a:pt x="72" y="118"/>
                  </a:cubicBezTo>
                  <a:cubicBezTo>
                    <a:pt x="79" y="109"/>
                    <a:pt x="85" y="105"/>
                    <a:pt x="91" y="96"/>
                  </a:cubicBezTo>
                  <a:cubicBezTo>
                    <a:pt x="103" y="76"/>
                    <a:pt x="106" y="48"/>
                    <a:pt x="108" y="23"/>
                  </a:cubicBezTo>
                  <a:cubicBezTo>
                    <a:pt x="104" y="18"/>
                    <a:pt x="98" y="15"/>
                    <a:pt x="95" y="11"/>
                  </a:cubicBezTo>
                  <a:cubicBezTo>
                    <a:pt x="74" y="14"/>
                    <a:pt x="62" y="29"/>
                    <a:pt x="51" y="4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9642" tIns="44821" rIns="89642" bIns="44821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</p:grpSp>
      <p:grpSp>
        <p:nvGrpSpPr>
          <p:cNvPr id="188" name="组合 187"/>
          <p:cNvGrpSpPr/>
          <p:nvPr/>
        </p:nvGrpSpPr>
        <p:grpSpPr>
          <a:xfrm>
            <a:off x="581026" y="381473"/>
            <a:ext cx="1082675" cy="1347344"/>
            <a:chOff x="1295401" y="361951"/>
            <a:chExt cx="739775" cy="920750"/>
          </a:xfrm>
        </p:grpSpPr>
        <p:sp>
          <p:nvSpPr>
            <p:cNvPr id="121" name="Freeform 119"/>
            <p:cNvSpPr>
              <a:spLocks noEditPoints="1"/>
            </p:cNvSpPr>
            <p:nvPr/>
          </p:nvSpPr>
          <p:spPr bwMode="auto">
            <a:xfrm>
              <a:off x="1733551" y="893763"/>
              <a:ext cx="257175" cy="153988"/>
            </a:xfrm>
            <a:custGeom>
              <a:avLst/>
              <a:gdLst>
                <a:gd name="T0" fmla="*/ 264 w 329"/>
                <a:gd name="T1" fmla="*/ 165 h 198"/>
                <a:gd name="T2" fmla="*/ 221 w 329"/>
                <a:gd name="T3" fmla="*/ 157 h 198"/>
                <a:gd name="T4" fmla="*/ 182 w 329"/>
                <a:gd name="T5" fmla="*/ 160 h 198"/>
                <a:gd name="T6" fmla="*/ 140 w 329"/>
                <a:gd name="T7" fmla="*/ 163 h 198"/>
                <a:gd name="T8" fmla="*/ 72 w 329"/>
                <a:gd name="T9" fmla="*/ 185 h 198"/>
                <a:gd name="T10" fmla="*/ 28 w 329"/>
                <a:gd name="T11" fmla="*/ 182 h 198"/>
                <a:gd name="T12" fmla="*/ 26 w 329"/>
                <a:gd name="T13" fmla="*/ 151 h 198"/>
                <a:gd name="T14" fmla="*/ 4 w 329"/>
                <a:gd name="T15" fmla="*/ 120 h 198"/>
                <a:gd name="T16" fmla="*/ 23 w 329"/>
                <a:gd name="T17" fmla="*/ 76 h 198"/>
                <a:gd name="T18" fmla="*/ 141 w 329"/>
                <a:gd name="T19" fmla="*/ 5 h 198"/>
                <a:gd name="T20" fmla="*/ 204 w 329"/>
                <a:gd name="T21" fmla="*/ 4 h 198"/>
                <a:gd name="T22" fmla="*/ 277 w 329"/>
                <a:gd name="T23" fmla="*/ 20 h 198"/>
                <a:gd name="T24" fmla="*/ 326 w 329"/>
                <a:gd name="T25" fmla="*/ 57 h 198"/>
                <a:gd name="T26" fmla="*/ 324 w 329"/>
                <a:gd name="T27" fmla="*/ 89 h 198"/>
                <a:gd name="T28" fmla="*/ 305 w 329"/>
                <a:gd name="T29" fmla="*/ 115 h 198"/>
                <a:gd name="T30" fmla="*/ 304 w 329"/>
                <a:gd name="T31" fmla="*/ 146 h 198"/>
                <a:gd name="T32" fmla="*/ 264 w 329"/>
                <a:gd name="T33" fmla="*/ 165 h 198"/>
                <a:gd name="T34" fmla="*/ 82 w 329"/>
                <a:gd name="T35" fmla="*/ 171 h 198"/>
                <a:gd name="T36" fmla="*/ 162 w 329"/>
                <a:gd name="T37" fmla="*/ 151 h 198"/>
                <a:gd name="T38" fmla="*/ 184 w 329"/>
                <a:gd name="T39" fmla="*/ 152 h 198"/>
                <a:gd name="T40" fmla="*/ 199 w 329"/>
                <a:gd name="T41" fmla="*/ 149 h 198"/>
                <a:gd name="T42" fmla="*/ 243 w 329"/>
                <a:gd name="T43" fmla="*/ 151 h 198"/>
                <a:gd name="T44" fmla="*/ 293 w 329"/>
                <a:gd name="T45" fmla="*/ 148 h 198"/>
                <a:gd name="T46" fmla="*/ 295 w 329"/>
                <a:gd name="T47" fmla="*/ 117 h 198"/>
                <a:gd name="T48" fmla="*/ 319 w 329"/>
                <a:gd name="T49" fmla="*/ 74 h 198"/>
                <a:gd name="T50" fmla="*/ 313 w 329"/>
                <a:gd name="T51" fmla="*/ 57 h 198"/>
                <a:gd name="T52" fmla="*/ 252 w 329"/>
                <a:gd name="T53" fmla="*/ 20 h 198"/>
                <a:gd name="T54" fmla="*/ 221 w 329"/>
                <a:gd name="T55" fmla="*/ 16 h 198"/>
                <a:gd name="T56" fmla="*/ 188 w 329"/>
                <a:gd name="T57" fmla="*/ 10 h 198"/>
                <a:gd name="T58" fmla="*/ 60 w 329"/>
                <a:gd name="T59" fmla="*/ 52 h 198"/>
                <a:gd name="T60" fmla="*/ 28 w 329"/>
                <a:gd name="T61" fmla="*/ 79 h 198"/>
                <a:gd name="T62" fmla="*/ 14 w 329"/>
                <a:gd name="T63" fmla="*/ 116 h 198"/>
                <a:gd name="T64" fmla="*/ 23 w 329"/>
                <a:gd name="T65" fmla="*/ 126 h 198"/>
                <a:gd name="T66" fmla="*/ 37 w 329"/>
                <a:gd name="T67" fmla="*/ 147 h 198"/>
                <a:gd name="T68" fmla="*/ 37 w 329"/>
                <a:gd name="T69" fmla="*/ 179 h 198"/>
                <a:gd name="T70" fmla="*/ 82 w 329"/>
                <a:gd name="T71" fmla="*/ 171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29" h="198">
                  <a:moveTo>
                    <a:pt x="264" y="165"/>
                  </a:moveTo>
                  <a:cubicBezTo>
                    <a:pt x="252" y="159"/>
                    <a:pt x="237" y="159"/>
                    <a:pt x="221" y="157"/>
                  </a:cubicBezTo>
                  <a:cubicBezTo>
                    <a:pt x="205" y="156"/>
                    <a:pt x="196" y="159"/>
                    <a:pt x="182" y="160"/>
                  </a:cubicBezTo>
                  <a:cubicBezTo>
                    <a:pt x="168" y="162"/>
                    <a:pt x="154" y="161"/>
                    <a:pt x="140" y="163"/>
                  </a:cubicBezTo>
                  <a:cubicBezTo>
                    <a:pt x="113" y="168"/>
                    <a:pt x="95" y="177"/>
                    <a:pt x="72" y="185"/>
                  </a:cubicBezTo>
                  <a:cubicBezTo>
                    <a:pt x="54" y="192"/>
                    <a:pt x="40" y="198"/>
                    <a:pt x="28" y="182"/>
                  </a:cubicBezTo>
                  <a:cubicBezTo>
                    <a:pt x="24" y="169"/>
                    <a:pt x="28" y="162"/>
                    <a:pt x="26" y="151"/>
                  </a:cubicBezTo>
                  <a:cubicBezTo>
                    <a:pt x="23" y="137"/>
                    <a:pt x="7" y="131"/>
                    <a:pt x="4" y="120"/>
                  </a:cubicBezTo>
                  <a:cubicBezTo>
                    <a:pt x="0" y="99"/>
                    <a:pt x="15" y="87"/>
                    <a:pt x="23" y="76"/>
                  </a:cubicBezTo>
                  <a:cubicBezTo>
                    <a:pt x="48" y="43"/>
                    <a:pt x="94" y="16"/>
                    <a:pt x="141" y="5"/>
                  </a:cubicBezTo>
                  <a:cubicBezTo>
                    <a:pt x="160" y="0"/>
                    <a:pt x="185" y="1"/>
                    <a:pt x="204" y="4"/>
                  </a:cubicBezTo>
                  <a:cubicBezTo>
                    <a:pt x="229" y="7"/>
                    <a:pt x="256" y="10"/>
                    <a:pt x="277" y="20"/>
                  </a:cubicBezTo>
                  <a:cubicBezTo>
                    <a:pt x="297" y="29"/>
                    <a:pt x="310" y="45"/>
                    <a:pt x="326" y="57"/>
                  </a:cubicBezTo>
                  <a:cubicBezTo>
                    <a:pt x="327" y="63"/>
                    <a:pt x="329" y="79"/>
                    <a:pt x="324" y="89"/>
                  </a:cubicBezTo>
                  <a:cubicBezTo>
                    <a:pt x="319" y="97"/>
                    <a:pt x="308" y="103"/>
                    <a:pt x="305" y="115"/>
                  </a:cubicBezTo>
                  <a:cubicBezTo>
                    <a:pt x="302" y="125"/>
                    <a:pt x="307" y="138"/>
                    <a:pt x="304" y="146"/>
                  </a:cubicBezTo>
                  <a:cubicBezTo>
                    <a:pt x="299" y="162"/>
                    <a:pt x="277" y="166"/>
                    <a:pt x="264" y="165"/>
                  </a:cubicBezTo>
                  <a:close/>
                  <a:moveTo>
                    <a:pt x="82" y="171"/>
                  </a:moveTo>
                  <a:cubicBezTo>
                    <a:pt x="108" y="161"/>
                    <a:pt x="139" y="153"/>
                    <a:pt x="162" y="151"/>
                  </a:cubicBezTo>
                  <a:cubicBezTo>
                    <a:pt x="169" y="151"/>
                    <a:pt x="177" y="153"/>
                    <a:pt x="184" y="152"/>
                  </a:cubicBezTo>
                  <a:cubicBezTo>
                    <a:pt x="189" y="152"/>
                    <a:pt x="194" y="150"/>
                    <a:pt x="199" y="149"/>
                  </a:cubicBezTo>
                  <a:cubicBezTo>
                    <a:pt x="213" y="148"/>
                    <a:pt x="228" y="150"/>
                    <a:pt x="243" y="151"/>
                  </a:cubicBezTo>
                  <a:cubicBezTo>
                    <a:pt x="262" y="154"/>
                    <a:pt x="282" y="164"/>
                    <a:pt x="293" y="148"/>
                  </a:cubicBezTo>
                  <a:cubicBezTo>
                    <a:pt x="299" y="139"/>
                    <a:pt x="293" y="129"/>
                    <a:pt x="295" y="117"/>
                  </a:cubicBezTo>
                  <a:cubicBezTo>
                    <a:pt x="297" y="101"/>
                    <a:pt x="317" y="93"/>
                    <a:pt x="319" y="74"/>
                  </a:cubicBezTo>
                  <a:cubicBezTo>
                    <a:pt x="319" y="69"/>
                    <a:pt x="315" y="64"/>
                    <a:pt x="313" y="57"/>
                  </a:cubicBezTo>
                  <a:cubicBezTo>
                    <a:pt x="296" y="44"/>
                    <a:pt x="278" y="26"/>
                    <a:pt x="252" y="20"/>
                  </a:cubicBezTo>
                  <a:cubicBezTo>
                    <a:pt x="243" y="18"/>
                    <a:pt x="232" y="18"/>
                    <a:pt x="221" y="16"/>
                  </a:cubicBezTo>
                  <a:cubicBezTo>
                    <a:pt x="210" y="14"/>
                    <a:pt x="198" y="10"/>
                    <a:pt x="188" y="10"/>
                  </a:cubicBezTo>
                  <a:cubicBezTo>
                    <a:pt x="139" y="8"/>
                    <a:pt x="93" y="28"/>
                    <a:pt x="60" y="52"/>
                  </a:cubicBezTo>
                  <a:cubicBezTo>
                    <a:pt x="48" y="60"/>
                    <a:pt x="35" y="69"/>
                    <a:pt x="28" y="79"/>
                  </a:cubicBezTo>
                  <a:cubicBezTo>
                    <a:pt x="23" y="86"/>
                    <a:pt x="12" y="106"/>
                    <a:pt x="14" y="116"/>
                  </a:cubicBezTo>
                  <a:cubicBezTo>
                    <a:pt x="15" y="121"/>
                    <a:pt x="20" y="121"/>
                    <a:pt x="23" y="126"/>
                  </a:cubicBezTo>
                  <a:cubicBezTo>
                    <a:pt x="29" y="132"/>
                    <a:pt x="32" y="141"/>
                    <a:pt x="37" y="147"/>
                  </a:cubicBezTo>
                  <a:cubicBezTo>
                    <a:pt x="34" y="158"/>
                    <a:pt x="35" y="169"/>
                    <a:pt x="37" y="179"/>
                  </a:cubicBezTo>
                  <a:cubicBezTo>
                    <a:pt x="53" y="188"/>
                    <a:pt x="69" y="177"/>
                    <a:pt x="82" y="17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9642" tIns="44821" rIns="89642" bIns="44821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122" name="Freeform 120"/>
            <p:cNvSpPr>
              <a:spLocks noEditPoints="1"/>
            </p:cNvSpPr>
            <p:nvPr/>
          </p:nvSpPr>
          <p:spPr bwMode="auto">
            <a:xfrm>
              <a:off x="1752601" y="914401"/>
              <a:ext cx="214313" cy="111125"/>
            </a:xfrm>
            <a:custGeom>
              <a:avLst/>
              <a:gdLst>
                <a:gd name="T0" fmla="*/ 253 w 275"/>
                <a:gd name="T1" fmla="*/ 104 h 141"/>
                <a:gd name="T2" fmla="*/ 222 w 275"/>
                <a:gd name="T3" fmla="*/ 111 h 141"/>
                <a:gd name="T4" fmla="*/ 98 w 275"/>
                <a:gd name="T5" fmla="*/ 109 h 141"/>
                <a:gd name="T6" fmla="*/ 71 w 275"/>
                <a:gd name="T7" fmla="*/ 116 h 141"/>
                <a:gd name="T8" fmla="*/ 47 w 275"/>
                <a:gd name="T9" fmla="*/ 127 h 141"/>
                <a:gd name="T10" fmla="*/ 25 w 275"/>
                <a:gd name="T11" fmla="*/ 128 h 141"/>
                <a:gd name="T12" fmla="*/ 17 w 275"/>
                <a:gd name="T13" fmla="*/ 98 h 141"/>
                <a:gd name="T14" fmla="*/ 5 w 275"/>
                <a:gd name="T15" fmla="*/ 89 h 141"/>
                <a:gd name="T16" fmla="*/ 15 w 275"/>
                <a:gd name="T17" fmla="*/ 59 h 141"/>
                <a:gd name="T18" fmla="*/ 236 w 275"/>
                <a:gd name="T19" fmla="*/ 20 h 141"/>
                <a:gd name="T20" fmla="*/ 275 w 275"/>
                <a:gd name="T21" fmla="*/ 49 h 141"/>
                <a:gd name="T22" fmla="*/ 253 w 275"/>
                <a:gd name="T23" fmla="*/ 104 h 141"/>
                <a:gd name="T24" fmla="*/ 265 w 275"/>
                <a:gd name="T25" fmla="*/ 51 h 141"/>
                <a:gd name="T26" fmla="*/ 265 w 275"/>
                <a:gd name="T27" fmla="*/ 49 h 141"/>
                <a:gd name="T28" fmla="*/ 259 w 275"/>
                <a:gd name="T29" fmla="*/ 36 h 141"/>
                <a:gd name="T30" fmla="*/ 228 w 275"/>
                <a:gd name="T31" fmla="*/ 24 h 141"/>
                <a:gd name="T32" fmla="*/ 160 w 275"/>
                <a:gd name="T33" fmla="*/ 20 h 141"/>
                <a:gd name="T34" fmla="*/ 59 w 275"/>
                <a:gd name="T35" fmla="*/ 38 h 141"/>
                <a:gd name="T36" fmla="*/ 13 w 275"/>
                <a:gd name="T37" fmla="*/ 83 h 141"/>
                <a:gd name="T38" fmla="*/ 35 w 275"/>
                <a:gd name="T39" fmla="*/ 128 h 141"/>
                <a:gd name="T40" fmla="*/ 65 w 275"/>
                <a:gd name="T41" fmla="*/ 110 h 141"/>
                <a:gd name="T42" fmla="*/ 126 w 275"/>
                <a:gd name="T43" fmla="*/ 98 h 141"/>
                <a:gd name="T44" fmla="*/ 147 w 275"/>
                <a:gd name="T45" fmla="*/ 95 h 141"/>
                <a:gd name="T46" fmla="*/ 242 w 275"/>
                <a:gd name="T47" fmla="*/ 101 h 141"/>
                <a:gd name="T48" fmla="*/ 265 w 275"/>
                <a:gd name="T49" fmla="*/ 51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75" h="141">
                  <a:moveTo>
                    <a:pt x="253" y="104"/>
                  </a:moveTo>
                  <a:cubicBezTo>
                    <a:pt x="246" y="111"/>
                    <a:pt x="235" y="112"/>
                    <a:pt x="222" y="111"/>
                  </a:cubicBezTo>
                  <a:cubicBezTo>
                    <a:pt x="182" y="107"/>
                    <a:pt x="139" y="99"/>
                    <a:pt x="98" y="109"/>
                  </a:cubicBezTo>
                  <a:cubicBezTo>
                    <a:pt x="89" y="111"/>
                    <a:pt x="80" y="114"/>
                    <a:pt x="71" y="116"/>
                  </a:cubicBezTo>
                  <a:cubicBezTo>
                    <a:pt x="62" y="119"/>
                    <a:pt x="55" y="124"/>
                    <a:pt x="47" y="127"/>
                  </a:cubicBezTo>
                  <a:cubicBezTo>
                    <a:pt x="48" y="138"/>
                    <a:pt x="32" y="141"/>
                    <a:pt x="25" y="128"/>
                  </a:cubicBezTo>
                  <a:cubicBezTo>
                    <a:pt x="21" y="120"/>
                    <a:pt x="24" y="105"/>
                    <a:pt x="17" y="98"/>
                  </a:cubicBezTo>
                  <a:cubicBezTo>
                    <a:pt x="14" y="94"/>
                    <a:pt x="7" y="92"/>
                    <a:pt x="5" y="89"/>
                  </a:cubicBezTo>
                  <a:cubicBezTo>
                    <a:pt x="0" y="78"/>
                    <a:pt x="13" y="66"/>
                    <a:pt x="15" y="59"/>
                  </a:cubicBezTo>
                  <a:cubicBezTo>
                    <a:pt x="60" y="12"/>
                    <a:pt x="162" y="0"/>
                    <a:pt x="236" y="20"/>
                  </a:cubicBezTo>
                  <a:cubicBezTo>
                    <a:pt x="254" y="25"/>
                    <a:pt x="271" y="27"/>
                    <a:pt x="275" y="49"/>
                  </a:cubicBezTo>
                  <a:cubicBezTo>
                    <a:pt x="262" y="64"/>
                    <a:pt x="251" y="78"/>
                    <a:pt x="253" y="104"/>
                  </a:cubicBezTo>
                  <a:close/>
                  <a:moveTo>
                    <a:pt x="265" y="51"/>
                  </a:moveTo>
                  <a:cubicBezTo>
                    <a:pt x="265" y="50"/>
                    <a:pt x="265" y="49"/>
                    <a:pt x="265" y="49"/>
                  </a:cubicBezTo>
                  <a:cubicBezTo>
                    <a:pt x="262" y="46"/>
                    <a:pt x="262" y="39"/>
                    <a:pt x="259" y="36"/>
                  </a:cubicBezTo>
                  <a:cubicBezTo>
                    <a:pt x="254" y="31"/>
                    <a:pt x="236" y="25"/>
                    <a:pt x="228" y="24"/>
                  </a:cubicBezTo>
                  <a:cubicBezTo>
                    <a:pt x="208" y="19"/>
                    <a:pt x="185" y="19"/>
                    <a:pt x="160" y="20"/>
                  </a:cubicBezTo>
                  <a:cubicBezTo>
                    <a:pt x="125" y="21"/>
                    <a:pt x="86" y="24"/>
                    <a:pt x="59" y="38"/>
                  </a:cubicBezTo>
                  <a:cubicBezTo>
                    <a:pt x="39" y="48"/>
                    <a:pt x="19" y="63"/>
                    <a:pt x="13" y="83"/>
                  </a:cubicBezTo>
                  <a:cubicBezTo>
                    <a:pt x="27" y="91"/>
                    <a:pt x="30" y="111"/>
                    <a:pt x="35" y="128"/>
                  </a:cubicBezTo>
                  <a:cubicBezTo>
                    <a:pt x="45" y="122"/>
                    <a:pt x="54" y="114"/>
                    <a:pt x="65" y="110"/>
                  </a:cubicBezTo>
                  <a:cubicBezTo>
                    <a:pt x="85" y="102"/>
                    <a:pt x="105" y="100"/>
                    <a:pt x="126" y="98"/>
                  </a:cubicBezTo>
                  <a:cubicBezTo>
                    <a:pt x="133" y="97"/>
                    <a:pt x="141" y="95"/>
                    <a:pt x="147" y="95"/>
                  </a:cubicBezTo>
                  <a:cubicBezTo>
                    <a:pt x="180" y="93"/>
                    <a:pt x="212" y="103"/>
                    <a:pt x="242" y="101"/>
                  </a:cubicBezTo>
                  <a:cubicBezTo>
                    <a:pt x="247" y="82"/>
                    <a:pt x="251" y="61"/>
                    <a:pt x="265" y="5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9642" tIns="44821" rIns="89642" bIns="44821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123" name="Freeform 121"/>
            <p:cNvSpPr>
              <a:spLocks noEditPoints="1"/>
            </p:cNvSpPr>
            <p:nvPr/>
          </p:nvSpPr>
          <p:spPr bwMode="auto">
            <a:xfrm>
              <a:off x="1728788" y="668338"/>
              <a:ext cx="184150" cy="84138"/>
            </a:xfrm>
            <a:custGeom>
              <a:avLst/>
              <a:gdLst>
                <a:gd name="T0" fmla="*/ 32 w 236"/>
                <a:gd name="T1" fmla="*/ 22 h 107"/>
                <a:gd name="T2" fmla="*/ 177 w 236"/>
                <a:gd name="T3" fmla="*/ 10 h 107"/>
                <a:gd name="T4" fmla="*/ 197 w 236"/>
                <a:gd name="T5" fmla="*/ 2 h 107"/>
                <a:gd name="T6" fmla="*/ 228 w 236"/>
                <a:gd name="T7" fmla="*/ 33 h 107"/>
                <a:gd name="T8" fmla="*/ 143 w 236"/>
                <a:gd name="T9" fmla="*/ 102 h 107"/>
                <a:gd name="T10" fmla="*/ 67 w 236"/>
                <a:gd name="T11" fmla="*/ 105 h 107"/>
                <a:gd name="T12" fmla="*/ 1 w 236"/>
                <a:gd name="T13" fmla="*/ 85 h 107"/>
                <a:gd name="T14" fmla="*/ 32 w 236"/>
                <a:gd name="T15" fmla="*/ 22 h 107"/>
                <a:gd name="T16" fmla="*/ 151 w 236"/>
                <a:gd name="T17" fmla="*/ 26 h 107"/>
                <a:gd name="T18" fmla="*/ 90 w 236"/>
                <a:gd name="T19" fmla="*/ 37 h 107"/>
                <a:gd name="T20" fmla="*/ 60 w 236"/>
                <a:gd name="T21" fmla="*/ 34 h 107"/>
                <a:gd name="T22" fmla="*/ 35 w 236"/>
                <a:gd name="T23" fmla="*/ 33 h 107"/>
                <a:gd name="T24" fmla="*/ 15 w 236"/>
                <a:gd name="T25" fmla="*/ 59 h 107"/>
                <a:gd name="T26" fmla="*/ 14 w 236"/>
                <a:gd name="T27" fmla="*/ 84 h 107"/>
                <a:gd name="T28" fmla="*/ 31 w 236"/>
                <a:gd name="T29" fmla="*/ 91 h 107"/>
                <a:gd name="T30" fmla="*/ 169 w 236"/>
                <a:gd name="T31" fmla="*/ 85 h 107"/>
                <a:gd name="T32" fmla="*/ 192 w 236"/>
                <a:gd name="T33" fmla="*/ 75 h 107"/>
                <a:gd name="T34" fmla="*/ 217 w 236"/>
                <a:gd name="T35" fmla="*/ 39 h 107"/>
                <a:gd name="T36" fmla="*/ 195 w 236"/>
                <a:gd name="T37" fmla="*/ 15 h 107"/>
                <a:gd name="T38" fmla="*/ 151 w 236"/>
                <a:gd name="T39" fmla="*/ 26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36" h="107">
                  <a:moveTo>
                    <a:pt x="32" y="22"/>
                  </a:moveTo>
                  <a:cubicBezTo>
                    <a:pt x="78" y="35"/>
                    <a:pt x="131" y="24"/>
                    <a:pt x="177" y="10"/>
                  </a:cubicBezTo>
                  <a:cubicBezTo>
                    <a:pt x="181" y="4"/>
                    <a:pt x="191" y="0"/>
                    <a:pt x="197" y="2"/>
                  </a:cubicBezTo>
                  <a:cubicBezTo>
                    <a:pt x="210" y="10"/>
                    <a:pt x="213" y="28"/>
                    <a:pt x="228" y="33"/>
                  </a:cubicBezTo>
                  <a:cubicBezTo>
                    <a:pt x="236" y="69"/>
                    <a:pt x="180" y="95"/>
                    <a:pt x="143" y="102"/>
                  </a:cubicBezTo>
                  <a:cubicBezTo>
                    <a:pt x="120" y="107"/>
                    <a:pt x="90" y="106"/>
                    <a:pt x="67" y="105"/>
                  </a:cubicBezTo>
                  <a:cubicBezTo>
                    <a:pt x="39" y="104"/>
                    <a:pt x="15" y="100"/>
                    <a:pt x="1" y="85"/>
                  </a:cubicBezTo>
                  <a:cubicBezTo>
                    <a:pt x="0" y="60"/>
                    <a:pt x="15" y="35"/>
                    <a:pt x="32" y="22"/>
                  </a:cubicBezTo>
                  <a:close/>
                  <a:moveTo>
                    <a:pt x="151" y="26"/>
                  </a:moveTo>
                  <a:cubicBezTo>
                    <a:pt x="131" y="30"/>
                    <a:pt x="110" y="37"/>
                    <a:pt x="90" y="37"/>
                  </a:cubicBezTo>
                  <a:cubicBezTo>
                    <a:pt x="79" y="37"/>
                    <a:pt x="70" y="35"/>
                    <a:pt x="60" y="34"/>
                  </a:cubicBezTo>
                  <a:cubicBezTo>
                    <a:pt x="53" y="33"/>
                    <a:pt x="41" y="32"/>
                    <a:pt x="35" y="33"/>
                  </a:cubicBezTo>
                  <a:cubicBezTo>
                    <a:pt x="25" y="35"/>
                    <a:pt x="20" y="48"/>
                    <a:pt x="15" y="59"/>
                  </a:cubicBezTo>
                  <a:cubicBezTo>
                    <a:pt x="10" y="70"/>
                    <a:pt x="7" y="75"/>
                    <a:pt x="14" y="84"/>
                  </a:cubicBezTo>
                  <a:cubicBezTo>
                    <a:pt x="21" y="87"/>
                    <a:pt x="24" y="88"/>
                    <a:pt x="31" y="91"/>
                  </a:cubicBezTo>
                  <a:cubicBezTo>
                    <a:pt x="63" y="97"/>
                    <a:pt x="128" y="100"/>
                    <a:pt x="169" y="85"/>
                  </a:cubicBezTo>
                  <a:cubicBezTo>
                    <a:pt x="176" y="82"/>
                    <a:pt x="186" y="79"/>
                    <a:pt x="192" y="75"/>
                  </a:cubicBezTo>
                  <a:cubicBezTo>
                    <a:pt x="202" y="69"/>
                    <a:pt x="225" y="51"/>
                    <a:pt x="217" y="39"/>
                  </a:cubicBezTo>
                  <a:cubicBezTo>
                    <a:pt x="212" y="32"/>
                    <a:pt x="203" y="20"/>
                    <a:pt x="195" y="15"/>
                  </a:cubicBezTo>
                  <a:cubicBezTo>
                    <a:pt x="183" y="22"/>
                    <a:pt x="168" y="23"/>
                    <a:pt x="151" y="2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9642" tIns="44821" rIns="89642" bIns="44821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124" name="Freeform 122"/>
            <p:cNvSpPr>
              <a:spLocks noEditPoints="1"/>
            </p:cNvSpPr>
            <p:nvPr/>
          </p:nvSpPr>
          <p:spPr bwMode="auto">
            <a:xfrm>
              <a:off x="1746251" y="685801"/>
              <a:ext cx="147638" cy="49213"/>
            </a:xfrm>
            <a:custGeom>
              <a:avLst/>
              <a:gdLst>
                <a:gd name="T0" fmla="*/ 14 w 189"/>
                <a:gd name="T1" fmla="*/ 20 h 65"/>
                <a:gd name="T2" fmla="*/ 87 w 189"/>
                <a:gd name="T3" fmla="*/ 24 h 65"/>
                <a:gd name="T4" fmla="*/ 102 w 189"/>
                <a:gd name="T5" fmla="*/ 22 h 65"/>
                <a:gd name="T6" fmla="*/ 138 w 189"/>
                <a:gd name="T7" fmla="*/ 15 h 65"/>
                <a:gd name="T8" fmla="*/ 169 w 189"/>
                <a:gd name="T9" fmla="*/ 0 h 65"/>
                <a:gd name="T10" fmla="*/ 175 w 189"/>
                <a:gd name="T11" fmla="*/ 34 h 65"/>
                <a:gd name="T12" fmla="*/ 165 w 189"/>
                <a:gd name="T13" fmla="*/ 40 h 65"/>
                <a:gd name="T14" fmla="*/ 134 w 189"/>
                <a:gd name="T15" fmla="*/ 60 h 65"/>
                <a:gd name="T16" fmla="*/ 101 w 189"/>
                <a:gd name="T17" fmla="*/ 65 h 65"/>
                <a:gd name="T18" fmla="*/ 53 w 189"/>
                <a:gd name="T19" fmla="*/ 63 h 65"/>
                <a:gd name="T20" fmla="*/ 10 w 189"/>
                <a:gd name="T21" fmla="*/ 58 h 65"/>
                <a:gd name="T22" fmla="*/ 14 w 189"/>
                <a:gd name="T23" fmla="*/ 20 h 65"/>
                <a:gd name="T24" fmla="*/ 83 w 189"/>
                <a:gd name="T25" fmla="*/ 53 h 65"/>
                <a:gd name="T26" fmla="*/ 168 w 189"/>
                <a:gd name="T27" fmla="*/ 28 h 65"/>
                <a:gd name="T28" fmla="*/ 171 w 189"/>
                <a:gd name="T29" fmla="*/ 20 h 65"/>
                <a:gd name="T30" fmla="*/ 164 w 189"/>
                <a:gd name="T31" fmla="*/ 12 h 65"/>
                <a:gd name="T32" fmla="*/ 158 w 189"/>
                <a:gd name="T33" fmla="*/ 18 h 65"/>
                <a:gd name="T34" fmla="*/ 120 w 189"/>
                <a:gd name="T35" fmla="*/ 29 h 65"/>
                <a:gd name="T36" fmla="*/ 69 w 189"/>
                <a:gd name="T37" fmla="*/ 35 h 65"/>
                <a:gd name="T38" fmla="*/ 16 w 189"/>
                <a:gd name="T39" fmla="*/ 34 h 65"/>
                <a:gd name="T40" fmla="*/ 15 w 189"/>
                <a:gd name="T41" fmla="*/ 36 h 65"/>
                <a:gd name="T42" fmla="*/ 18 w 189"/>
                <a:gd name="T43" fmla="*/ 47 h 65"/>
                <a:gd name="T44" fmla="*/ 83 w 189"/>
                <a:gd name="T45" fmla="*/ 53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89" h="65">
                  <a:moveTo>
                    <a:pt x="14" y="20"/>
                  </a:moveTo>
                  <a:cubicBezTo>
                    <a:pt x="41" y="20"/>
                    <a:pt x="63" y="27"/>
                    <a:pt x="87" y="24"/>
                  </a:cubicBezTo>
                  <a:cubicBezTo>
                    <a:pt x="92" y="24"/>
                    <a:pt x="96" y="22"/>
                    <a:pt x="102" y="22"/>
                  </a:cubicBezTo>
                  <a:cubicBezTo>
                    <a:pt x="114" y="21"/>
                    <a:pt x="123" y="17"/>
                    <a:pt x="138" y="15"/>
                  </a:cubicBezTo>
                  <a:cubicBezTo>
                    <a:pt x="147" y="9"/>
                    <a:pt x="160" y="7"/>
                    <a:pt x="169" y="0"/>
                  </a:cubicBezTo>
                  <a:cubicBezTo>
                    <a:pt x="176" y="15"/>
                    <a:pt x="189" y="22"/>
                    <a:pt x="175" y="34"/>
                  </a:cubicBezTo>
                  <a:cubicBezTo>
                    <a:pt x="173" y="36"/>
                    <a:pt x="168" y="38"/>
                    <a:pt x="165" y="40"/>
                  </a:cubicBezTo>
                  <a:cubicBezTo>
                    <a:pt x="156" y="47"/>
                    <a:pt x="143" y="54"/>
                    <a:pt x="134" y="60"/>
                  </a:cubicBezTo>
                  <a:cubicBezTo>
                    <a:pt x="124" y="62"/>
                    <a:pt x="114" y="65"/>
                    <a:pt x="101" y="65"/>
                  </a:cubicBezTo>
                  <a:cubicBezTo>
                    <a:pt x="84" y="65"/>
                    <a:pt x="63" y="61"/>
                    <a:pt x="53" y="63"/>
                  </a:cubicBezTo>
                  <a:cubicBezTo>
                    <a:pt x="42" y="59"/>
                    <a:pt x="26" y="61"/>
                    <a:pt x="10" y="58"/>
                  </a:cubicBezTo>
                  <a:cubicBezTo>
                    <a:pt x="0" y="48"/>
                    <a:pt x="9" y="29"/>
                    <a:pt x="14" y="20"/>
                  </a:cubicBezTo>
                  <a:close/>
                  <a:moveTo>
                    <a:pt x="83" y="53"/>
                  </a:moveTo>
                  <a:cubicBezTo>
                    <a:pt x="110" y="63"/>
                    <a:pt x="148" y="45"/>
                    <a:pt x="168" y="28"/>
                  </a:cubicBezTo>
                  <a:cubicBezTo>
                    <a:pt x="168" y="25"/>
                    <a:pt x="170" y="23"/>
                    <a:pt x="171" y="20"/>
                  </a:cubicBezTo>
                  <a:cubicBezTo>
                    <a:pt x="167" y="19"/>
                    <a:pt x="167" y="15"/>
                    <a:pt x="164" y="12"/>
                  </a:cubicBezTo>
                  <a:cubicBezTo>
                    <a:pt x="164" y="16"/>
                    <a:pt x="160" y="17"/>
                    <a:pt x="158" y="18"/>
                  </a:cubicBezTo>
                  <a:cubicBezTo>
                    <a:pt x="148" y="23"/>
                    <a:pt x="133" y="27"/>
                    <a:pt x="120" y="29"/>
                  </a:cubicBezTo>
                  <a:cubicBezTo>
                    <a:pt x="103" y="32"/>
                    <a:pt x="83" y="32"/>
                    <a:pt x="69" y="35"/>
                  </a:cubicBezTo>
                  <a:cubicBezTo>
                    <a:pt x="50" y="34"/>
                    <a:pt x="35" y="25"/>
                    <a:pt x="16" y="34"/>
                  </a:cubicBezTo>
                  <a:cubicBezTo>
                    <a:pt x="16" y="35"/>
                    <a:pt x="16" y="36"/>
                    <a:pt x="15" y="36"/>
                  </a:cubicBezTo>
                  <a:cubicBezTo>
                    <a:pt x="16" y="42"/>
                    <a:pt x="16" y="45"/>
                    <a:pt x="18" y="47"/>
                  </a:cubicBezTo>
                  <a:cubicBezTo>
                    <a:pt x="36" y="52"/>
                    <a:pt x="60" y="53"/>
                    <a:pt x="83" y="5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9642" tIns="44821" rIns="89642" bIns="44821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125" name="Freeform 123"/>
            <p:cNvSpPr>
              <a:spLocks noEditPoints="1"/>
            </p:cNvSpPr>
            <p:nvPr/>
          </p:nvSpPr>
          <p:spPr bwMode="auto">
            <a:xfrm>
              <a:off x="1752601" y="595313"/>
              <a:ext cx="106363" cy="74613"/>
            </a:xfrm>
            <a:custGeom>
              <a:avLst/>
              <a:gdLst>
                <a:gd name="T0" fmla="*/ 66 w 135"/>
                <a:gd name="T1" fmla="*/ 0 h 96"/>
                <a:gd name="T2" fmla="*/ 105 w 135"/>
                <a:gd name="T3" fmla="*/ 7 h 96"/>
                <a:gd name="T4" fmla="*/ 110 w 135"/>
                <a:gd name="T5" fmla="*/ 15 h 96"/>
                <a:gd name="T6" fmla="*/ 122 w 135"/>
                <a:gd name="T7" fmla="*/ 24 h 96"/>
                <a:gd name="T8" fmla="*/ 118 w 135"/>
                <a:gd name="T9" fmla="*/ 70 h 96"/>
                <a:gd name="T10" fmla="*/ 69 w 135"/>
                <a:gd name="T11" fmla="*/ 92 h 96"/>
                <a:gd name="T12" fmla="*/ 41 w 135"/>
                <a:gd name="T13" fmla="*/ 94 h 96"/>
                <a:gd name="T14" fmla="*/ 32 w 135"/>
                <a:gd name="T15" fmla="*/ 88 h 96"/>
                <a:gd name="T16" fmla="*/ 6 w 135"/>
                <a:gd name="T17" fmla="*/ 65 h 96"/>
                <a:gd name="T18" fmla="*/ 66 w 135"/>
                <a:gd name="T19" fmla="*/ 0 h 96"/>
                <a:gd name="T20" fmla="*/ 43 w 135"/>
                <a:gd name="T21" fmla="*/ 23 h 96"/>
                <a:gd name="T22" fmla="*/ 17 w 135"/>
                <a:gd name="T23" fmla="*/ 48 h 96"/>
                <a:gd name="T24" fmla="*/ 40 w 135"/>
                <a:gd name="T25" fmla="*/ 84 h 96"/>
                <a:gd name="T26" fmla="*/ 115 w 135"/>
                <a:gd name="T27" fmla="*/ 62 h 96"/>
                <a:gd name="T28" fmla="*/ 93 w 135"/>
                <a:gd name="T29" fmla="*/ 13 h 96"/>
                <a:gd name="T30" fmla="*/ 43 w 135"/>
                <a:gd name="T31" fmla="*/ 23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35" h="96">
                  <a:moveTo>
                    <a:pt x="66" y="0"/>
                  </a:moveTo>
                  <a:cubicBezTo>
                    <a:pt x="76" y="6"/>
                    <a:pt x="98" y="0"/>
                    <a:pt x="105" y="7"/>
                  </a:cubicBezTo>
                  <a:cubicBezTo>
                    <a:pt x="107" y="9"/>
                    <a:pt x="108" y="13"/>
                    <a:pt x="110" y="15"/>
                  </a:cubicBezTo>
                  <a:cubicBezTo>
                    <a:pt x="113" y="19"/>
                    <a:pt x="119" y="21"/>
                    <a:pt x="122" y="24"/>
                  </a:cubicBezTo>
                  <a:cubicBezTo>
                    <a:pt x="135" y="39"/>
                    <a:pt x="131" y="55"/>
                    <a:pt x="118" y="70"/>
                  </a:cubicBezTo>
                  <a:cubicBezTo>
                    <a:pt x="108" y="82"/>
                    <a:pt x="90" y="89"/>
                    <a:pt x="69" y="92"/>
                  </a:cubicBezTo>
                  <a:cubicBezTo>
                    <a:pt x="60" y="94"/>
                    <a:pt x="47" y="96"/>
                    <a:pt x="41" y="94"/>
                  </a:cubicBezTo>
                  <a:cubicBezTo>
                    <a:pt x="38" y="93"/>
                    <a:pt x="36" y="90"/>
                    <a:pt x="32" y="88"/>
                  </a:cubicBezTo>
                  <a:cubicBezTo>
                    <a:pt x="21" y="83"/>
                    <a:pt x="8" y="77"/>
                    <a:pt x="6" y="65"/>
                  </a:cubicBezTo>
                  <a:cubicBezTo>
                    <a:pt x="0" y="31"/>
                    <a:pt x="44" y="10"/>
                    <a:pt x="66" y="0"/>
                  </a:cubicBezTo>
                  <a:close/>
                  <a:moveTo>
                    <a:pt x="43" y="23"/>
                  </a:moveTo>
                  <a:cubicBezTo>
                    <a:pt x="34" y="29"/>
                    <a:pt x="20" y="40"/>
                    <a:pt x="17" y="48"/>
                  </a:cubicBezTo>
                  <a:cubicBezTo>
                    <a:pt x="12" y="66"/>
                    <a:pt x="28" y="81"/>
                    <a:pt x="40" y="84"/>
                  </a:cubicBezTo>
                  <a:cubicBezTo>
                    <a:pt x="61" y="89"/>
                    <a:pt x="104" y="76"/>
                    <a:pt x="115" y="62"/>
                  </a:cubicBezTo>
                  <a:cubicBezTo>
                    <a:pt x="132" y="40"/>
                    <a:pt x="111" y="25"/>
                    <a:pt x="93" y="13"/>
                  </a:cubicBezTo>
                  <a:cubicBezTo>
                    <a:pt x="74" y="11"/>
                    <a:pt x="54" y="16"/>
                    <a:pt x="43" y="2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9642" tIns="44821" rIns="89642" bIns="44821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126" name="Freeform 124"/>
            <p:cNvSpPr>
              <a:spLocks noEditPoints="1"/>
            </p:cNvSpPr>
            <p:nvPr/>
          </p:nvSpPr>
          <p:spPr bwMode="auto">
            <a:xfrm>
              <a:off x="1774826" y="606426"/>
              <a:ext cx="77788" cy="50800"/>
            </a:xfrm>
            <a:custGeom>
              <a:avLst/>
              <a:gdLst>
                <a:gd name="T0" fmla="*/ 73 w 100"/>
                <a:gd name="T1" fmla="*/ 10 h 64"/>
                <a:gd name="T2" fmla="*/ 36 w 100"/>
                <a:gd name="T3" fmla="*/ 60 h 64"/>
                <a:gd name="T4" fmla="*/ 24 w 100"/>
                <a:gd name="T5" fmla="*/ 11 h 64"/>
                <a:gd name="T6" fmla="*/ 65 w 100"/>
                <a:gd name="T7" fmla="*/ 10 h 64"/>
                <a:gd name="T8" fmla="*/ 73 w 100"/>
                <a:gd name="T9" fmla="*/ 10 h 64"/>
                <a:gd name="T10" fmla="*/ 72 w 100"/>
                <a:gd name="T11" fmla="*/ 23 h 64"/>
                <a:gd name="T12" fmla="*/ 36 w 100"/>
                <a:gd name="T13" fmla="*/ 20 h 64"/>
                <a:gd name="T14" fmla="*/ 18 w 100"/>
                <a:gd name="T15" fmla="*/ 30 h 64"/>
                <a:gd name="T16" fmla="*/ 72 w 100"/>
                <a:gd name="T17" fmla="*/ 23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0" h="64">
                  <a:moveTo>
                    <a:pt x="73" y="10"/>
                  </a:moveTo>
                  <a:cubicBezTo>
                    <a:pt x="100" y="43"/>
                    <a:pt x="63" y="61"/>
                    <a:pt x="36" y="60"/>
                  </a:cubicBezTo>
                  <a:cubicBezTo>
                    <a:pt x="5" y="60"/>
                    <a:pt x="0" y="25"/>
                    <a:pt x="24" y="11"/>
                  </a:cubicBezTo>
                  <a:cubicBezTo>
                    <a:pt x="37" y="8"/>
                    <a:pt x="52" y="0"/>
                    <a:pt x="65" y="10"/>
                  </a:cubicBezTo>
                  <a:cubicBezTo>
                    <a:pt x="69" y="11"/>
                    <a:pt x="70" y="9"/>
                    <a:pt x="73" y="10"/>
                  </a:cubicBezTo>
                  <a:close/>
                  <a:moveTo>
                    <a:pt x="72" y="23"/>
                  </a:moveTo>
                  <a:cubicBezTo>
                    <a:pt x="64" y="14"/>
                    <a:pt x="47" y="11"/>
                    <a:pt x="36" y="20"/>
                  </a:cubicBezTo>
                  <a:cubicBezTo>
                    <a:pt x="28" y="17"/>
                    <a:pt x="23" y="26"/>
                    <a:pt x="18" y="30"/>
                  </a:cubicBezTo>
                  <a:cubicBezTo>
                    <a:pt x="11" y="64"/>
                    <a:pt x="90" y="50"/>
                    <a:pt x="72" y="2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9642" tIns="44821" rIns="89642" bIns="44821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127" name="Freeform 125"/>
            <p:cNvSpPr>
              <a:spLocks noEditPoints="1"/>
            </p:cNvSpPr>
            <p:nvPr/>
          </p:nvSpPr>
          <p:spPr bwMode="auto">
            <a:xfrm>
              <a:off x="1295401" y="361951"/>
              <a:ext cx="739775" cy="920750"/>
            </a:xfrm>
            <a:custGeom>
              <a:avLst/>
              <a:gdLst>
                <a:gd name="T0" fmla="*/ 444 w 948"/>
                <a:gd name="T1" fmla="*/ 2 h 1181"/>
                <a:gd name="T2" fmla="*/ 796 w 948"/>
                <a:gd name="T3" fmla="*/ 271 h 1181"/>
                <a:gd name="T4" fmla="*/ 545 w 948"/>
                <a:gd name="T5" fmla="*/ 1126 h 1181"/>
                <a:gd name="T6" fmla="*/ 102 w 948"/>
                <a:gd name="T7" fmla="*/ 1152 h 1181"/>
                <a:gd name="T8" fmla="*/ 732 w 948"/>
                <a:gd name="T9" fmla="*/ 1084 h 1181"/>
                <a:gd name="T10" fmla="*/ 494 w 948"/>
                <a:gd name="T11" fmla="*/ 685 h 1181"/>
                <a:gd name="T12" fmla="*/ 875 w 948"/>
                <a:gd name="T13" fmla="*/ 457 h 1181"/>
                <a:gd name="T14" fmla="*/ 368 w 948"/>
                <a:gd name="T15" fmla="*/ 537 h 1181"/>
                <a:gd name="T16" fmla="*/ 439 w 948"/>
                <a:gd name="T17" fmla="*/ 674 h 1181"/>
                <a:gd name="T18" fmla="*/ 507 w 948"/>
                <a:gd name="T19" fmla="*/ 557 h 1181"/>
                <a:gd name="T20" fmla="*/ 550 w 948"/>
                <a:gd name="T21" fmla="*/ 571 h 1181"/>
                <a:gd name="T22" fmla="*/ 451 w 948"/>
                <a:gd name="T23" fmla="*/ 1064 h 1181"/>
                <a:gd name="T24" fmla="*/ 818 w 948"/>
                <a:gd name="T25" fmla="*/ 523 h 1181"/>
                <a:gd name="T26" fmla="*/ 250 w 948"/>
                <a:gd name="T27" fmla="*/ 360 h 1181"/>
                <a:gd name="T28" fmla="*/ 309 w 948"/>
                <a:gd name="T29" fmla="*/ 817 h 1181"/>
                <a:gd name="T30" fmla="*/ 668 w 948"/>
                <a:gd name="T31" fmla="*/ 242 h 1181"/>
                <a:gd name="T32" fmla="*/ 576 w 948"/>
                <a:gd name="T33" fmla="*/ 152 h 1181"/>
                <a:gd name="T34" fmla="*/ 172 w 948"/>
                <a:gd name="T35" fmla="*/ 588 h 1181"/>
                <a:gd name="T36" fmla="*/ 328 w 948"/>
                <a:gd name="T37" fmla="*/ 174 h 1181"/>
                <a:gd name="T38" fmla="*/ 188 w 948"/>
                <a:gd name="T39" fmla="*/ 185 h 1181"/>
                <a:gd name="T40" fmla="*/ 285 w 948"/>
                <a:gd name="T41" fmla="*/ 137 h 1181"/>
                <a:gd name="T42" fmla="*/ 451 w 948"/>
                <a:gd name="T43" fmla="*/ 53 h 1181"/>
                <a:gd name="T44" fmla="*/ 327 w 948"/>
                <a:gd name="T45" fmla="*/ 632 h 1181"/>
                <a:gd name="T46" fmla="*/ 453 w 948"/>
                <a:gd name="T47" fmla="*/ 63 h 1181"/>
                <a:gd name="T48" fmla="*/ 223 w 948"/>
                <a:gd name="T49" fmla="*/ 160 h 1181"/>
                <a:gd name="T50" fmla="*/ 418 w 948"/>
                <a:gd name="T51" fmla="*/ 302 h 1181"/>
                <a:gd name="T52" fmla="*/ 389 w 948"/>
                <a:gd name="T53" fmla="*/ 1068 h 1181"/>
                <a:gd name="T54" fmla="*/ 381 w 948"/>
                <a:gd name="T55" fmla="*/ 1148 h 1181"/>
                <a:gd name="T56" fmla="*/ 358 w 948"/>
                <a:gd name="T57" fmla="*/ 1048 h 1181"/>
                <a:gd name="T58" fmla="*/ 342 w 948"/>
                <a:gd name="T59" fmla="*/ 1014 h 1181"/>
                <a:gd name="T60" fmla="*/ 345 w 948"/>
                <a:gd name="T61" fmla="*/ 187 h 1181"/>
                <a:gd name="T62" fmla="*/ 303 w 948"/>
                <a:gd name="T63" fmla="*/ 780 h 1181"/>
                <a:gd name="T64" fmla="*/ 306 w 948"/>
                <a:gd name="T65" fmla="*/ 1170 h 1181"/>
                <a:gd name="T66" fmla="*/ 338 w 948"/>
                <a:gd name="T67" fmla="*/ 908 h 1181"/>
                <a:gd name="T68" fmla="*/ 305 w 948"/>
                <a:gd name="T69" fmla="*/ 210 h 1181"/>
                <a:gd name="T70" fmla="*/ 241 w 948"/>
                <a:gd name="T71" fmla="*/ 275 h 1181"/>
                <a:gd name="T72" fmla="*/ 162 w 948"/>
                <a:gd name="T73" fmla="*/ 467 h 1181"/>
                <a:gd name="T74" fmla="*/ 157 w 948"/>
                <a:gd name="T75" fmla="*/ 636 h 1181"/>
                <a:gd name="T76" fmla="*/ 256 w 948"/>
                <a:gd name="T77" fmla="*/ 802 h 1181"/>
                <a:gd name="T78" fmla="*/ 257 w 948"/>
                <a:gd name="T79" fmla="*/ 929 h 1181"/>
                <a:gd name="T80" fmla="*/ 256 w 948"/>
                <a:gd name="T81" fmla="*/ 993 h 1181"/>
                <a:gd name="T82" fmla="*/ 221 w 948"/>
                <a:gd name="T83" fmla="*/ 1073 h 1181"/>
                <a:gd name="T84" fmla="*/ 253 w 948"/>
                <a:gd name="T85" fmla="*/ 923 h 1181"/>
                <a:gd name="T86" fmla="*/ 212 w 948"/>
                <a:gd name="T87" fmla="*/ 847 h 1181"/>
                <a:gd name="T88" fmla="*/ 237 w 948"/>
                <a:gd name="T89" fmla="*/ 944 h 1181"/>
                <a:gd name="T90" fmla="*/ 221 w 948"/>
                <a:gd name="T91" fmla="*/ 1035 h 1181"/>
                <a:gd name="T92" fmla="*/ 186 w 948"/>
                <a:gd name="T93" fmla="*/ 877 h 1181"/>
                <a:gd name="T94" fmla="*/ 196 w 948"/>
                <a:gd name="T95" fmla="*/ 997 h 1181"/>
                <a:gd name="T96" fmla="*/ 205 w 948"/>
                <a:gd name="T97" fmla="*/ 847 h 1181"/>
                <a:gd name="T98" fmla="*/ 197 w 948"/>
                <a:gd name="T99" fmla="*/ 943 h 1181"/>
                <a:gd name="T100" fmla="*/ 154 w 948"/>
                <a:gd name="T101" fmla="*/ 424 h 1181"/>
                <a:gd name="T102" fmla="*/ 96 w 948"/>
                <a:gd name="T103" fmla="*/ 1041 h 1181"/>
                <a:gd name="T104" fmla="*/ 64 w 948"/>
                <a:gd name="T105" fmla="*/ 1035 h 1181"/>
                <a:gd name="T106" fmla="*/ 154 w 948"/>
                <a:gd name="T107" fmla="*/ 425 h 1181"/>
                <a:gd name="T108" fmla="*/ 148 w 948"/>
                <a:gd name="T109" fmla="*/ 543 h 1181"/>
                <a:gd name="T110" fmla="*/ 107 w 948"/>
                <a:gd name="T111" fmla="*/ 862 h 1181"/>
                <a:gd name="T112" fmla="*/ 91 w 948"/>
                <a:gd name="T113" fmla="*/ 857 h 1181"/>
                <a:gd name="T114" fmla="*/ 89 w 948"/>
                <a:gd name="T115" fmla="*/ 967 h 1181"/>
                <a:gd name="T116" fmla="*/ 63 w 948"/>
                <a:gd name="T117" fmla="*/ 911 h 1181"/>
                <a:gd name="T118" fmla="*/ 59 w 948"/>
                <a:gd name="T119" fmla="*/ 907 h 1181"/>
                <a:gd name="T120" fmla="*/ 63 w 948"/>
                <a:gd name="T121" fmla="*/ 1011 h 1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948" h="1181">
                  <a:moveTo>
                    <a:pt x="79" y="748"/>
                  </a:moveTo>
                  <a:cubicBezTo>
                    <a:pt x="86" y="720"/>
                    <a:pt x="88" y="691"/>
                    <a:pt x="92" y="664"/>
                  </a:cubicBezTo>
                  <a:cubicBezTo>
                    <a:pt x="90" y="595"/>
                    <a:pt x="83" y="485"/>
                    <a:pt x="89" y="396"/>
                  </a:cubicBezTo>
                  <a:cubicBezTo>
                    <a:pt x="90" y="376"/>
                    <a:pt x="92" y="359"/>
                    <a:pt x="96" y="339"/>
                  </a:cubicBezTo>
                  <a:cubicBezTo>
                    <a:pt x="102" y="312"/>
                    <a:pt x="114" y="286"/>
                    <a:pt x="127" y="260"/>
                  </a:cubicBezTo>
                  <a:cubicBezTo>
                    <a:pt x="145" y="226"/>
                    <a:pt x="163" y="197"/>
                    <a:pt x="190" y="174"/>
                  </a:cubicBezTo>
                  <a:cubicBezTo>
                    <a:pt x="197" y="168"/>
                    <a:pt x="203" y="159"/>
                    <a:pt x="213" y="160"/>
                  </a:cubicBezTo>
                  <a:cubicBezTo>
                    <a:pt x="207" y="131"/>
                    <a:pt x="216" y="107"/>
                    <a:pt x="230" y="85"/>
                  </a:cubicBezTo>
                  <a:cubicBezTo>
                    <a:pt x="250" y="54"/>
                    <a:pt x="279" y="33"/>
                    <a:pt x="320" y="20"/>
                  </a:cubicBezTo>
                  <a:cubicBezTo>
                    <a:pt x="333" y="15"/>
                    <a:pt x="348" y="12"/>
                    <a:pt x="363" y="9"/>
                  </a:cubicBezTo>
                  <a:cubicBezTo>
                    <a:pt x="378" y="5"/>
                    <a:pt x="394" y="1"/>
                    <a:pt x="407" y="0"/>
                  </a:cubicBezTo>
                  <a:cubicBezTo>
                    <a:pt x="411" y="0"/>
                    <a:pt x="415" y="2"/>
                    <a:pt x="420" y="2"/>
                  </a:cubicBezTo>
                  <a:cubicBezTo>
                    <a:pt x="428" y="2"/>
                    <a:pt x="436" y="0"/>
                    <a:pt x="444" y="2"/>
                  </a:cubicBezTo>
                  <a:cubicBezTo>
                    <a:pt x="462" y="5"/>
                    <a:pt x="486" y="16"/>
                    <a:pt x="502" y="26"/>
                  </a:cubicBezTo>
                  <a:cubicBezTo>
                    <a:pt x="513" y="33"/>
                    <a:pt x="522" y="37"/>
                    <a:pt x="526" y="50"/>
                  </a:cubicBezTo>
                  <a:cubicBezTo>
                    <a:pt x="544" y="59"/>
                    <a:pt x="557" y="74"/>
                    <a:pt x="570" y="90"/>
                  </a:cubicBezTo>
                  <a:cubicBezTo>
                    <a:pt x="578" y="99"/>
                    <a:pt x="587" y="110"/>
                    <a:pt x="589" y="122"/>
                  </a:cubicBezTo>
                  <a:cubicBezTo>
                    <a:pt x="606" y="126"/>
                    <a:pt x="620" y="125"/>
                    <a:pt x="631" y="130"/>
                  </a:cubicBezTo>
                  <a:cubicBezTo>
                    <a:pt x="635" y="131"/>
                    <a:pt x="638" y="136"/>
                    <a:pt x="642" y="138"/>
                  </a:cubicBezTo>
                  <a:cubicBezTo>
                    <a:pt x="646" y="140"/>
                    <a:pt x="652" y="140"/>
                    <a:pt x="657" y="143"/>
                  </a:cubicBezTo>
                  <a:cubicBezTo>
                    <a:pt x="665" y="147"/>
                    <a:pt x="668" y="152"/>
                    <a:pt x="680" y="152"/>
                  </a:cubicBezTo>
                  <a:cubicBezTo>
                    <a:pt x="681" y="154"/>
                    <a:pt x="685" y="156"/>
                    <a:pt x="682" y="160"/>
                  </a:cubicBezTo>
                  <a:cubicBezTo>
                    <a:pt x="696" y="166"/>
                    <a:pt x="710" y="169"/>
                    <a:pt x="722" y="176"/>
                  </a:cubicBezTo>
                  <a:cubicBezTo>
                    <a:pt x="732" y="181"/>
                    <a:pt x="751" y="203"/>
                    <a:pt x="758" y="214"/>
                  </a:cubicBezTo>
                  <a:cubicBezTo>
                    <a:pt x="765" y="227"/>
                    <a:pt x="770" y="242"/>
                    <a:pt x="776" y="255"/>
                  </a:cubicBezTo>
                  <a:cubicBezTo>
                    <a:pt x="782" y="261"/>
                    <a:pt x="788" y="267"/>
                    <a:pt x="796" y="271"/>
                  </a:cubicBezTo>
                  <a:cubicBezTo>
                    <a:pt x="852" y="340"/>
                    <a:pt x="881" y="430"/>
                    <a:pt x="900" y="533"/>
                  </a:cubicBezTo>
                  <a:cubicBezTo>
                    <a:pt x="905" y="540"/>
                    <a:pt x="909" y="549"/>
                    <a:pt x="906" y="558"/>
                  </a:cubicBezTo>
                  <a:cubicBezTo>
                    <a:pt x="927" y="584"/>
                    <a:pt x="934" y="626"/>
                    <a:pt x="940" y="666"/>
                  </a:cubicBezTo>
                  <a:cubicBezTo>
                    <a:pt x="944" y="697"/>
                    <a:pt x="942" y="735"/>
                    <a:pt x="945" y="775"/>
                  </a:cubicBezTo>
                  <a:cubicBezTo>
                    <a:pt x="946" y="788"/>
                    <a:pt x="948" y="801"/>
                    <a:pt x="948" y="815"/>
                  </a:cubicBezTo>
                  <a:cubicBezTo>
                    <a:pt x="948" y="828"/>
                    <a:pt x="944" y="842"/>
                    <a:pt x="943" y="855"/>
                  </a:cubicBezTo>
                  <a:cubicBezTo>
                    <a:pt x="938" y="908"/>
                    <a:pt x="932" y="962"/>
                    <a:pt x="919" y="1007"/>
                  </a:cubicBezTo>
                  <a:cubicBezTo>
                    <a:pt x="909" y="1038"/>
                    <a:pt x="891" y="1063"/>
                    <a:pt x="867" y="1079"/>
                  </a:cubicBezTo>
                  <a:cubicBezTo>
                    <a:pt x="865" y="1082"/>
                    <a:pt x="864" y="1085"/>
                    <a:pt x="862" y="1087"/>
                  </a:cubicBezTo>
                  <a:cubicBezTo>
                    <a:pt x="855" y="1087"/>
                    <a:pt x="846" y="1086"/>
                    <a:pt x="837" y="1089"/>
                  </a:cubicBezTo>
                  <a:cubicBezTo>
                    <a:pt x="786" y="1085"/>
                    <a:pt x="742" y="1091"/>
                    <a:pt x="696" y="1092"/>
                  </a:cubicBezTo>
                  <a:cubicBezTo>
                    <a:pt x="686" y="1092"/>
                    <a:pt x="675" y="1093"/>
                    <a:pt x="666" y="1094"/>
                  </a:cubicBezTo>
                  <a:cubicBezTo>
                    <a:pt x="625" y="1100"/>
                    <a:pt x="583" y="1111"/>
                    <a:pt x="545" y="1126"/>
                  </a:cubicBezTo>
                  <a:cubicBezTo>
                    <a:pt x="500" y="1144"/>
                    <a:pt x="454" y="1168"/>
                    <a:pt x="402" y="1158"/>
                  </a:cubicBezTo>
                  <a:cubicBezTo>
                    <a:pt x="397" y="1157"/>
                    <a:pt x="398" y="1162"/>
                    <a:pt x="394" y="1162"/>
                  </a:cubicBezTo>
                  <a:cubicBezTo>
                    <a:pt x="386" y="1146"/>
                    <a:pt x="366" y="1160"/>
                    <a:pt x="358" y="1166"/>
                  </a:cubicBezTo>
                  <a:cubicBezTo>
                    <a:pt x="347" y="1168"/>
                    <a:pt x="338" y="1172"/>
                    <a:pt x="328" y="1174"/>
                  </a:cubicBezTo>
                  <a:cubicBezTo>
                    <a:pt x="318" y="1176"/>
                    <a:pt x="308" y="1181"/>
                    <a:pt x="299" y="1180"/>
                  </a:cubicBezTo>
                  <a:cubicBezTo>
                    <a:pt x="293" y="1179"/>
                    <a:pt x="273" y="1168"/>
                    <a:pt x="267" y="1163"/>
                  </a:cubicBezTo>
                  <a:cubicBezTo>
                    <a:pt x="262" y="1159"/>
                    <a:pt x="260" y="1151"/>
                    <a:pt x="254" y="1148"/>
                  </a:cubicBezTo>
                  <a:cubicBezTo>
                    <a:pt x="247" y="1163"/>
                    <a:pt x="227" y="1166"/>
                    <a:pt x="213" y="1174"/>
                  </a:cubicBezTo>
                  <a:cubicBezTo>
                    <a:pt x="202" y="1168"/>
                    <a:pt x="173" y="1170"/>
                    <a:pt x="164" y="1170"/>
                  </a:cubicBezTo>
                  <a:cubicBezTo>
                    <a:pt x="160" y="1170"/>
                    <a:pt x="159" y="1167"/>
                    <a:pt x="155" y="1166"/>
                  </a:cubicBezTo>
                  <a:cubicBezTo>
                    <a:pt x="151" y="1165"/>
                    <a:pt x="147" y="1167"/>
                    <a:pt x="144" y="1166"/>
                  </a:cubicBezTo>
                  <a:cubicBezTo>
                    <a:pt x="139" y="1165"/>
                    <a:pt x="135" y="1160"/>
                    <a:pt x="130" y="1158"/>
                  </a:cubicBezTo>
                  <a:cubicBezTo>
                    <a:pt x="121" y="1155"/>
                    <a:pt x="111" y="1155"/>
                    <a:pt x="102" y="1152"/>
                  </a:cubicBezTo>
                  <a:cubicBezTo>
                    <a:pt x="97" y="1150"/>
                    <a:pt x="92" y="1146"/>
                    <a:pt x="87" y="1144"/>
                  </a:cubicBezTo>
                  <a:cubicBezTo>
                    <a:pt x="81" y="1141"/>
                    <a:pt x="74" y="1141"/>
                    <a:pt x="70" y="1139"/>
                  </a:cubicBezTo>
                  <a:cubicBezTo>
                    <a:pt x="65" y="1136"/>
                    <a:pt x="60" y="1129"/>
                    <a:pt x="53" y="1124"/>
                  </a:cubicBezTo>
                  <a:cubicBezTo>
                    <a:pt x="38" y="1112"/>
                    <a:pt x="19" y="1104"/>
                    <a:pt x="10" y="1086"/>
                  </a:cubicBezTo>
                  <a:cubicBezTo>
                    <a:pt x="12" y="1061"/>
                    <a:pt x="6" y="1034"/>
                    <a:pt x="5" y="1007"/>
                  </a:cubicBezTo>
                  <a:cubicBezTo>
                    <a:pt x="5" y="992"/>
                    <a:pt x="11" y="976"/>
                    <a:pt x="0" y="965"/>
                  </a:cubicBezTo>
                  <a:cubicBezTo>
                    <a:pt x="10" y="913"/>
                    <a:pt x="37" y="864"/>
                    <a:pt x="51" y="814"/>
                  </a:cubicBezTo>
                  <a:cubicBezTo>
                    <a:pt x="53" y="806"/>
                    <a:pt x="57" y="798"/>
                    <a:pt x="58" y="792"/>
                  </a:cubicBezTo>
                  <a:cubicBezTo>
                    <a:pt x="61" y="778"/>
                    <a:pt x="58" y="766"/>
                    <a:pt x="64" y="757"/>
                  </a:cubicBezTo>
                  <a:cubicBezTo>
                    <a:pt x="67" y="752"/>
                    <a:pt x="73" y="746"/>
                    <a:pt x="79" y="748"/>
                  </a:cubicBezTo>
                  <a:close/>
                  <a:moveTo>
                    <a:pt x="524" y="1128"/>
                  </a:moveTo>
                  <a:cubicBezTo>
                    <a:pt x="555" y="1114"/>
                    <a:pt x="587" y="1105"/>
                    <a:pt x="622" y="1096"/>
                  </a:cubicBezTo>
                  <a:cubicBezTo>
                    <a:pt x="658" y="1087"/>
                    <a:pt x="695" y="1086"/>
                    <a:pt x="732" y="1084"/>
                  </a:cubicBezTo>
                  <a:cubicBezTo>
                    <a:pt x="749" y="1083"/>
                    <a:pt x="766" y="1082"/>
                    <a:pt x="784" y="1080"/>
                  </a:cubicBezTo>
                  <a:cubicBezTo>
                    <a:pt x="803" y="1078"/>
                    <a:pt x="823" y="1082"/>
                    <a:pt x="843" y="1080"/>
                  </a:cubicBezTo>
                  <a:cubicBezTo>
                    <a:pt x="867" y="1078"/>
                    <a:pt x="886" y="1057"/>
                    <a:pt x="898" y="1038"/>
                  </a:cubicBezTo>
                  <a:cubicBezTo>
                    <a:pt x="906" y="1025"/>
                    <a:pt x="911" y="1006"/>
                    <a:pt x="916" y="987"/>
                  </a:cubicBezTo>
                  <a:cubicBezTo>
                    <a:pt x="924" y="949"/>
                    <a:pt x="932" y="913"/>
                    <a:pt x="936" y="870"/>
                  </a:cubicBezTo>
                  <a:cubicBezTo>
                    <a:pt x="938" y="848"/>
                    <a:pt x="940" y="821"/>
                    <a:pt x="940" y="805"/>
                  </a:cubicBezTo>
                  <a:cubicBezTo>
                    <a:pt x="937" y="754"/>
                    <a:pt x="940" y="720"/>
                    <a:pt x="935" y="681"/>
                  </a:cubicBezTo>
                  <a:cubicBezTo>
                    <a:pt x="926" y="623"/>
                    <a:pt x="923" y="564"/>
                    <a:pt x="875" y="550"/>
                  </a:cubicBezTo>
                  <a:cubicBezTo>
                    <a:pt x="817" y="556"/>
                    <a:pt x="763" y="537"/>
                    <a:pt x="713" y="544"/>
                  </a:cubicBezTo>
                  <a:cubicBezTo>
                    <a:pt x="682" y="548"/>
                    <a:pt x="649" y="554"/>
                    <a:pt x="617" y="560"/>
                  </a:cubicBezTo>
                  <a:cubicBezTo>
                    <a:pt x="602" y="563"/>
                    <a:pt x="587" y="568"/>
                    <a:pt x="572" y="577"/>
                  </a:cubicBezTo>
                  <a:cubicBezTo>
                    <a:pt x="558" y="585"/>
                    <a:pt x="543" y="591"/>
                    <a:pt x="532" y="600"/>
                  </a:cubicBezTo>
                  <a:cubicBezTo>
                    <a:pt x="509" y="620"/>
                    <a:pt x="501" y="649"/>
                    <a:pt x="494" y="685"/>
                  </a:cubicBezTo>
                  <a:cubicBezTo>
                    <a:pt x="491" y="702"/>
                    <a:pt x="488" y="719"/>
                    <a:pt x="486" y="736"/>
                  </a:cubicBezTo>
                  <a:cubicBezTo>
                    <a:pt x="484" y="769"/>
                    <a:pt x="486" y="807"/>
                    <a:pt x="484" y="840"/>
                  </a:cubicBezTo>
                  <a:cubicBezTo>
                    <a:pt x="483" y="873"/>
                    <a:pt x="481" y="906"/>
                    <a:pt x="478" y="936"/>
                  </a:cubicBezTo>
                  <a:cubicBezTo>
                    <a:pt x="472" y="1010"/>
                    <a:pt x="468" y="1094"/>
                    <a:pt x="431" y="1140"/>
                  </a:cubicBezTo>
                  <a:cubicBezTo>
                    <a:pt x="428" y="1144"/>
                    <a:pt x="423" y="1149"/>
                    <a:pt x="424" y="1154"/>
                  </a:cubicBezTo>
                  <a:cubicBezTo>
                    <a:pt x="461" y="1150"/>
                    <a:pt x="494" y="1142"/>
                    <a:pt x="524" y="1128"/>
                  </a:cubicBezTo>
                  <a:close/>
                  <a:moveTo>
                    <a:pt x="827" y="537"/>
                  </a:moveTo>
                  <a:cubicBezTo>
                    <a:pt x="815" y="537"/>
                    <a:pt x="806" y="537"/>
                    <a:pt x="798" y="538"/>
                  </a:cubicBezTo>
                  <a:cubicBezTo>
                    <a:pt x="793" y="537"/>
                    <a:pt x="788" y="539"/>
                    <a:pt x="796" y="539"/>
                  </a:cubicBezTo>
                  <a:cubicBezTo>
                    <a:pt x="826" y="541"/>
                    <a:pt x="858" y="542"/>
                    <a:pt x="887" y="542"/>
                  </a:cubicBezTo>
                  <a:cubicBezTo>
                    <a:pt x="889" y="544"/>
                    <a:pt x="895" y="551"/>
                    <a:pt x="897" y="547"/>
                  </a:cubicBezTo>
                  <a:cubicBezTo>
                    <a:pt x="889" y="523"/>
                    <a:pt x="856" y="537"/>
                    <a:pt x="827" y="537"/>
                  </a:cubicBezTo>
                  <a:close/>
                  <a:moveTo>
                    <a:pt x="875" y="457"/>
                  </a:moveTo>
                  <a:cubicBezTo>
                    <a:pt x="869" y="435"/>
                    <a:pt x="863" y="414"/>
                    <a:pt x="856" y="395"/>
                  </a:cubicBezTo>
                  <a:cubicBezTo>
                    <a:pt x="852" y="386"/>
                    <a:pt x="846" y="377"/>
                    <a:pt x="842" y="367"/>
                  </a:cubicBezTo>
                  <a:cubicBezTo>
                    <a:pt x="824" y="325"/>
                    <a:pt x="800" y="278"/>
                    <a:pt x="762" y="259"/>
                  </a:cubicBezTo>
                  <a:cubicBezTo>
                    <a:pt x="741" y="249"/>
                    <a:pt x="715" y="252"/>
                    <a:pt x="689" y="251"/>
                  </a:cubicBezTo>
                  <a:cubicBezTo>
                    <a:pt x="674" y="251"/>
                    <a:pt x="658" y="250"/>
                    <a:pt x="645" y="250"/>
                  </a:cubicBezTo>
                  <a:cubicBezTo>
                    <a:pt x="626" y="251"/>
                    <a:pt x="607" y="248"/>
                    <a:pt x="585" y="250"/>
                  </a:cubicBezTo>
                  <a:cubicBezTo>
                    <a:pt x="559" y="253"/>
                    <a:pt x="533" y="263"/>
                    <a:pt x="510" y="272"/>
                  </a:cubicBezTo>
                  <a:cubicBezTo>
                    <a:pt x="487" y="282"/>
                    <a:pt x="468" y="296"/>
                    <a:pt x="448" y="310"/>
                  </a:cubicBezTo>
                  <a:cubicBezTo>
                    <a:pt x="443" y="319"/>
                    <a:pt x="437" y="326"/>
                    <a:pt x="428" y="331"/>
                  </a:cubicBezTo>
                  <a:cubicBezTo>
                    <a:pt x="420" y="348"/>
                    <a:pt x="405" y="361"/>
                    <a:pt x="399" y="378"/>
                  </a:cubicBezTo>
                  <a:cubicBezTo>
                    <a:pt x="394" y="391"/>
                    <a:pt x="392" y="406"/>
                    <a:pt x="389" y="420"/>
                  </a:cubicBezTo>
                  <a:cubicBezTo>
                    <a:pt x="385" y="434"/>
                    <a:pt x="380" y="448"/>
                    <a:pt x="378" y="461"/>
                  </a:cubicBezTo>
                  <a:cubicBezTo>
                    <a:pt x="373" y="485"/>
                    <a:pt x="371" y="512"/>
                    <a:pt x="368" y="537"/>
                  </a:cubicBezTo>
                  <a:cubicBezTo>
                    <a:pt x="360" y="589"/>
                    <a:pt x="353" y="637"/>
                    <a:pt x="356" y="687"/>
                  </a:cubicBezTo>
                  <a:cubicBezTo>
                    <a:pt x="357" y="710"/>
                    <a:pt x="361" y="733"/>
                    <a:pt x="363" y="757"/>
                  </a:cubicBezTo>
                  <a:cubicBezTo>
                    <a:pt x="369" y="843"/>
                    <a:pt x="366" y="919"/>
                    <a:pt x="367" y="1004"/>
                  </a:cubicBezTo>
                  <a:cubicBezTo>
                    <a:pt x="367" y="1060"/>
                    <a:pt x="353" y="1113"/>
                    <a:pt x="336" y="1163"/>
                  </a:cubicBezTo>
                  <a:cubicBezTo>
                    <a:pt x="351" y="1160"/>
                    <a:pt x="360" y="1151"/>
                    <a:pt x="374" y="1146"/>
                  </a:cubicBezTo>
                  <a:cubicBezTo>
                    <a:pt x="378" y="1123"/>
                    <a:pt x="385" y="1104"/>
                    <a:pt x="389" y="1080"/>
                  </a:cubicBezTo>
                  <a:cubicBezTo>
                    <a:pt x="376" y="1072"/>
                    <a:pt x="380" y="1053"/>
                    <a:pt x="380" y="1039"/>
                  </a:cubicBezTo>
                  <a:cubicBezTo>
                    <a:pt x="385" y="1022"/>
                    <a:pt x="401" y="1010"/>
                    <a:pt x="407" y="993"/>
                  </a:cubicBezTo>
                  <a:cubicBezTo>
                    <a:pt x="409" y="985"/>
                    <a:pt x="410" y="973"/>
                    <a:pt x="412" y="962"/>
                  </a:cubicBezTo>
                  <a:cubicBezTo>
                    <a:pt x="413" y="952"/>
                    <a:pt x="416" y="942"/>
                    <a:pt x="418" y="932"/>
                  </a:cubicBezTo>
                  <a:cubicBezTo>
                    <a:pt x="427" y="892"/>
                    <a:pt x="430" y="850"/>
                    <a:pt x="432" y="807"/>
                  </a:cubicBezTo>
                  <a:cubicBezTo>
                    <a:pt x="434" y="785"/>
                    <a:pt x="438" y="765"/>
                    <a:pt x="439" y="745"/>
                  </a:cubicBezTo>
                  <a:cubicBezTo>
                    <a:pt x="441" y="722"/>
                    <a:pt x="437" y="699"/>
                    <a:pt x="439" y="674"/>
                  </a:cubicBezTo>
                  <a:cubicBezTo>
                    <a:pt x="444" y="623"/>
                    <a:pt x="462" y="572"/>
                    <a:pt x="497" y="551"/>
                  </a:cubicBezTo>
                  <a:cubicBezTo>
                    <a:pt x="518" y="543"/>
                    <a:pt x="539" y="536"/>
                    <a:pt x="562" y="532"/>
                  </a:cubicBezTo>
                  <a:cubicBezTo>
                    <a:pt x="632" y="520"/>
                    <a:pt x="706" y="518"/>
                    <a:pt x="774" y="518"/>
                  </a:cubicBezTo>
                  <a:cubicBezTo>
                    <a:pt x="783" y="518"/>
                    <a:pt x="793" y="516"/>
                    <a:pt x="803" y="515"/>
                  </a:cubicBezTo>
                  <a:cubicBezTo>
                    <a:pt x="812" y="514"/>
                    <a:pt x="821" y="513"/>
                    <a:pt x="828" y="511"/>
                  </a:cubicBezTo>
                  <a:cubicBezTo>
                    <a:pt x="838" y="508"/>
                    <a:pt x="844" y="501"/>
                    <a:pt x="854" y="502"/>
                  </a:cubicBezTo>
                  <a:cubicBezTo>
                    <a:pt x="860" y="502"/>
                    <a:pt x="867" y="507"/>
                    <a:pt x="874" y="509"/>
                  </a:cubicBezTo>
                  <a:cubicBezTo>
                    <a:pt x="878" y="516"/>
                    <a:pt x="879" y="526"/>
                    <a:pt x="891" y="526"/>
                  </a:cubicBezTo>
                  <a:cubicBezTo>
                    <a:pt x="889" y="501"/>
                    <a:pt x="881" y="480"/>
                    <a:pt x="875" y="457"/>
                  </a:cubicBezTo>
                  <a:close/>
                  <a:moveTo>
                    <a:pt x="818" y="523"/>
                  </a:moveTo>
                  <a:cubicBezTo>
                    <a:pt x="773" y="531"/>
                    <a:pt x="713" y="526"/>
                    <a:pt x="664" y="530"/>
                  </a:cubicBezTo>
                  <a:cubicBezTo>
                    <a:pt x="645" y="532"/>
                    <a:pt x="626" y="532"/>
                    <a:pt x="608" y="534"/>
                  </a:cubicBezTo>
                  <a:cubicBezTo>
                    <a:pt x="570" y="538"/>
                    <a:pt x="535" y="545"/>
                    <a:pt x="507" y="557"/>
                  </a:cubicBezTo>
                  <a:cubicBezTo>
                    <a:pt x="490" y="564"/>
                    <a:pt x="477" y="577"/>
                    <a:pt x="470" y="591"/>
                  </a:cubicBezTo>
                  <a:cubicBezTo>
                    <a:pt x="449" y="630"/>
                    <a:pt x="447" y="680"/>
                    <a:pt x="445" y="733"/>
                  </a:cubicBezTo>
                  <a:cubicBezTo>
                    <a:pt x="445" y="755"/>
                    <a:pt x="442" y="779"/>
                    <a:pt x="440" y="803"/>
                  </a:cubicBezTo>
                  <a:cubicBezTo>
                    <a:pt x="436" y="854"/>
                    <a:pt x="433" y="910"/>
                    <a:pt x="420" y="953"/>
                  </a:cubicBezTo>
                  <a:cubicBezTo>
                    <a:pt x="427" y="954"/>
                    <a:pt x="432" y="957"/>
                    <a:pt x="440" y="958"/>
                  </a:cubicBezTo>
                  <a:cubicBezTo>
                    <a:pt x="443" y="914"/>
                    <a:pt x="449" y="867"/>
                    <a:pt x="451" y="820"/>
                  </a:cubicBezTo>
                  <a:cubicBezTo>
                    <a:pt x="454" y="773"/>
                    <a:pt x="464" y="727"/>
                    <a:pt x="467" y="682"/>
                  </a:cubicBezTo>
                  <a:cubicBezTo>
                    <a:pt x="469" y="666"/>
                    <a:pt x="469" y="651"/>
                    <a:pt x="473" y="636"/>
                  </a:cubicBezTo>
                  <a:cubicBezTo>
                    <a:pt x="477" y="621"/>
                    <a:pt x="484" y="610"/>
                    <a:pt x="490" y="597"/>
                  </a:cubicBezTo>
                  <a:cubicBezTo>
                    <a:pt x="512" y="572"/>
                    <a:pt x="552" y="562"/>
                    <a:pt x="584" y="552"/>
                  </a:cubicBezTo>
                  <a:cubicBezTo>
                    <a:pt x="590" y="550"/>
                    <a:pt x="596" y="545"/>
                    <a:pt x="602" y="547"/>
                  </a:cubicBezTo>
                  <a:cubicBezTo>
                    <a:pt x="602" y="554"/>
                    <a:pt x="593" y="553"/>
                    <a:pt x="590" y="558"/>
                  </a:cubicBezTo>
                  <a:cubicBezTo>
                    <a:pt x="577" y="562"/>
                    <a:pt x="563" y="566"/>
                    <a:pt x="550" y="571"/>
                  </a:cubicBezTo>
                  <a:cubicBezTo>
                    <a:pt x="537" y="576"/>
                    <a:pt x="523" y="580"/>
                    <a:pt x="512" y="587"/>
                  </a:cubicBezTo>
                  <a:cubicBezTo>
                    <a:pt x="496" y="599"/>
                    <a:pt x="481" y="627"/>
                    <a:pt x="476" y="650"/>
                  </a:cubicBezTo>
                  <a:cubicBezTo>
                    <a:pt x="472" y="674"/>
                    <a:pt x="472" y="701"/>
                    <a:pt x="470" y="725"/>
                  </a:cubicBezTo>
                  <a:cubicBezTo>
                    <a:pt x="468" y="750"/>
                    <a:pt x="464" y="775"/>
                    <a:pt x="460" y="803"/>
                  </a:cubicBezTo>
                  <a:cubicBezTo>
                    <a:pt x="455" y="841"/>
                    <a:pt x="455" y="880"/>
                    <a:pt x="451" y="920"/>
                  </a:cubicBezTo>
                  <a:cubicBezTo>
                    <a:pt x="450" y="933"/>
                    <a:pt x="451" y="947"/>
                    <a:pt x="446" y="959"/>
                  </a:cubicBezTo>
                  <a:cubicBezTo>
                    <a:pt x="456" y="961"/>
                    <a:pt x="460" y="977"/>
                    <a:pt x="457" y="990"/>
                  </a:cubicBezTo>
                  <a:cubicBezTo>
                    <a:pt x="457" y="996"/>
                    <a:pt x="450" y="1000"/>
                    <a:pt x="448" y="1006"/>
                  </a:cubicBezTo>
                  <a:cubicBezTo>
                    <a:pt x="441" y="1032"/>
                    <a:pt x="454" y="1068"/>
                    <a:pt x="439" y="1085"/>
                  </a:cubicBezTo>
                  <a:cubicBezTo>
                    <a:pt x="431" y="1086"/>
                    <a:pt x="428" y="1085"/>
                    <a:pt x="422" y="1086"/>
                  </a:cubicBezTo>
                  <a:cubicBezTo>
                    <a:pt x="417" y="1109"/>
                    <a:pt x="410" y="1130"/>
                    <a:pt x="402" y="1150"/>
                  </a:cubicBezTo>
                  <a:cubicBezTo>
                    <a:pt x="412" y="1157"/>
                    <a:pt x="417" y="1146"/>
                    <a:pt x="421" y="1140"/>
                  </a:cubicBezTo>
                  <a:cubicBezTo>
                    <a:pt x="437" y="1118"/>
                    <a:pt x="444" y="1094"/>
                    <a:pt x="451" y="1064"/>
                  </a:cubicBezTo>
                  <a:cubicBezTo>
                    <a:pt x="456" y="1045"/>
                    <a:pt x="462" y="1025"/>
                    <a:pt x="465" y="1006"/>
                  </a:cubicBezTo>
                  <a:cubicBezTo>
                    <a:pt x="469" y="986"/>
                    <a:pt x="469" y="965"/>
                    <a:pt x="470" y="943"/>
                  </a:cubicBezTo>
                  <a:cubicBezTo>
                    <a:pt x="471" y="922"/>
                    <a:pt x="474" y="901"/>
                    <a:pt x="475" y="880"/>
                  </a:cubicBezTo>
                  <a:cubicBezTo>
                    <a:pt x="477" y="838"/>
                    <a:pt x="478" y="795"/>
                    <a:pt x="479" y="753"/>
                  </a:cubicBezTo>
                  <a:cubicBezTo>
                    <a:pt x="481" y="710"/>
                    <a:pt x="491" y="671"/>
                    <a:pt x="497" y="631"/>
                  </a:cubicBezTo>
                  <a:cubicBezTo>
                    <a:pt x="509" y="605"/>
                    <a:pt x="529" y="591"/>
                    <a:pt x="553" y="578"/>
                  </a:cubicBezTo>
                  <a:cubicBezTo>
                    <a:pt x="564" y="572"/>
                    <a:pt x="574" y="565"/>
                    <a:pt x="583" y="561"/>
                  </a:cubicBezTo>
                  <a:cubicBezTo>
                    <a:pt x="609" y="550"/>
                    <a:pt x="641" y="545"/>
                    <a:pt x="672" y="542"/>
                  </a:cubicBezTo>
                  <a:cubicBezTo>
                    <a:pt x="703" y="539"/>
                    <a:pt x="734" y="532"/>
                    <a:pt x="764" y="536"/>
                  </a:cubicBezTo>
                  <a:cubicBezTo>
                    <a:pt x="780" y="529"/>
                    <a:pt x="809" y="535"/>
                    <a:pt x="825" y="525"/>
                  </a:cubicBezTo>
                  <a:cubicBezTo>
                    <a:pt x="835" y="527"/>
                    <a:pt x="849" y="529"/>
                    <a:pt x="862" y="524"/>
                  </a:cubicBezTo>
                  <a:cubicBezTo>
                    <a:pt x="863" y="523"/>
                    <a:pt x="859" y="517"/>
                    <a:pt x="864" y="516"/>
                  </a:cubicBezTo>
                  <a:cubicBezTo>
                    <a:pt x="853" y="502"/>
                    <a:pt x="835" y="520"/>
                    <a:pt x="818" y="523"/>
                  </a:cubicBezTo>
                  <a:close/>
                  <a:moveTo>
                    <a:pt x="770" y="536"/>
                  </a:moveTo>
                  <a:cubicBezTo>
                    <a:pt x="773" y="536"/>
                    <a:pt x="777" y="539"/>
                    <a:pt x="779" y="536"/>
                  </a:cubicBezTo>
                  <a:cubicBezTo>
                    <a:pt x="775" y="536"/>
                    <a:pt x="774" y="534"/>
                    <a:pt x="770" y="536"/>
                  </a:cubicBezTo>
                  <a:close/>
                  <a:moveTo>
                    <a:pt x="723" y="187"/>
                  </a:moveTo>
                  <a:cubicBezTo>
                    <a:pt x="699" y="174"/>
                    <a:pt x="670" y="165"/>
                    <a:pt x="631" y="162"/>
                  </a:cubicBezTo>
                  <a:cubicBezTo>
                    <a:pt x="619" y="160"/>
                    <a:pt x="606" y="158"/>
                    <a:pt x="595" y="158"/>
                  </a:cubicBezTo>
                  <a:cubicBezTo>
                    <a:pt x="584" y="158"/>
                    <a:pt x="572" y="160"/>
                    <a:pt x="560" y="161"/>
                  </a:cubicBezTo>
                  <a:cubicBezTo>
                    <a:pt x="525" y="162"/>
                    <a:pt x="491" y="163"/>
                    <a:pt x="460" y="169"/>
                  </a:cubicBezTo>
                  <a:cubicBezTo>
                    <a:pt x="417" y="177"/>
                    <a:pt x="377" y="189"/>
                    <a:pt x="341" y="207"/>
                  </a:cubicBezTo>
                  <a:cubicBezTo>
                    <a:pt x="330" y="217"/>
                    <a:pt x="321" y="228"/>
                    <a:pt x="312" y="239"/>
                  </a:cubicBezTo>
                  <a:cubicBezTo>
                    <a:pt x="303" y="251"/>
                    <a:pt x="295" y="263"/>
                    <a:pt x="288" y="275"/>
                  </a:cubicBezTo>
                  <a:cubicBezTo>
                    <a:pt x="284" y="282"/>
                    <a:pt x="278" y="287"/>
                    <a:pt x="275" y="293"/>
                  </a:cubicBezTo>
                  <a:cubicBezTo>
                    <a:pt x="263" y="315"/>
                    <a:pt x="259" y="338"/>
                    <a:pt x="250" y="360"/>
                  </a:cubicBezTo>
                  <a:cubicBezTo>
                    <a:pt x="248" y="391"/>
                    <a:pt x="237" y="420"/>
                    <a:pt x="241" y="455"/>
                  </a:cubicBezTo>
                  <a:cubicBezTo>
                    <a:pt x="243" y="471"/>
                    <a:pt x="249" y="487"/>
                    <a:pt x="253" y="503"/>
                  </a:cubicBezTo>
                  <a:cubicBezTo>
                    <a:pt x="257" y="519"/>
                    <a:pt x="261" y="536"/>
                    <a:pt x="262" y="552"/>
                  </a:cubicBezTo>
                  <a:cubicBezTo>
                    <a:pt x="265" y="617"/>
                    <a:pt x="272" y="679"/>
                    <a:pt x="273" y="744"/>
                  </a:cubicBezTo>
                  <a:cubicBezTo>
                    <a:pt x="273" y="781"/>
                    <a:pt x="274" y="819"/>
                    <a:pt x="273" y="856"/>
                  </a:cubicBezTo>
                  <a:cubicBezTo>
                    <a:pt x="271" y="897"/>
                    <a:pt x="267" y="933"/>
                    <a:pt x="268" y="971"/>
                  </a:cubicBezTo>
                  <a:cubicBezTo>
                    <a:pt x="264" y="988"/>
                    <a:pt x="261" y="1017"/>
                    <a:pt x="266" y="1031"/>
                  </a:cubicBezTo>
                  <a:cubicBezTo>
                    <a:pt x="262" y="1035"/>
                    <a:pt x="263" y="1038"/>
                    <a:pt x="263" y="1042"/>
                  </a:cubicBezTo>
                  <a:cubicBezTo>
                    <a:pt x="262" y="1055"/>
                    <a:pt x="263" y="1070"/>
                    <a:pt x="261" y="1085"/>
                  </a:cubicBezTo>
                  <a:cubicBezTo>
                    <a:pt x="259" y="1099"/>
                    <a:pt x="254" y="1114"/>
                    <a:pt x="255" y="1124"/>
                  </a:cubicBezTo>
                  <a:cubicBezTo>
                    <a:pt x="255" y="1145"/>
                    <a:pt x="271" y="1156"/>
                    <a:pt x="288" y="1165"/>
                  </a:cubicBezTo>
                  <a:cubicBezTo>
                    <a:pt x="312" y="1086"/>
                    <a:pt x="307" y="993"/>
                    <a:pt x="311" y="914"/>
                  </a:cubicBezTo>
                  <a:cubicBezTo>
                    <a:pt x="312" y="881"/>
                    <a:pt x="313" y="841"/>
                    <a:pt x="309" y="817"/>
                  </a:cubicBezTo>
                  <a:cubicBezTo>
                    <a:pt x="307" y="808"/>
                    <a:pt x="306" y="796"/>
                    <a:pt x="304" y="792"/>
                  </a:cubicBezTo>
                  <a:cubicBezTo>
                    <a:pt x="301" y="787"/>
                    <a:pt x="292" y="785"/>
                    <a:pt x="290" y="779"/>
                  </a:cubicBezTo>
                  <a:cubicBezTo>
                    <a:pt x="288" y="775"/>
                    <a:pt x="287" y="767"/>
                    <a:pt x="287" y="763"/>
                  </a:cubicBezTo>
                  <a:cubicBezTo>
                    <a:pt x="286" y="744"/>
                    <a:pt x="289" y="722"/>
                    <a:pt x="294" y="707"/>
                  </a:cubicBezTo>
                  <a:cubicBezTo>
                    <a:pt x="289" y="698"/>
                    <a:pt x="285" y="668"/>
                    <a:pt x="290" y="660"/>
                  </a:cubicBezTo>
                  <a:cubicBezTo>
                    <a:pt x="293" y="654"/>
                    <a:pt x="298" y="658"/>
                    <a:pt x="301" y="654"/>
                  </a:cubicBezTo>
                  <a:cubicBezTo>
                    <a:pt x="296" y="585"/>
                    <a:pt x="318" y="514"/>
                    <a:pt x="331" y="443"/>
                  </a:cubicBezTo>
                  <a:cubicBezTo>
                    <a:pt x="339" y="400"/>
                    <a:pt x="365" y="365"/>
                    <a:pt x="376" y="327"/>
                  </a:cubicBezTo>
                  <a:cubicBezTo>
                    <a:pt x="386" y="317"/>
                    <a:pt x="389" y="302"/>
                    <a:pt x="400" y="293"/>
                  </a:cubicBezTo>
                  <a:cubicBezTo>
                    <a:pt x="431" y="266"/>
                    <a:pt x="471" y="252"/>
                    <a:pt x="521" y="243"/>
                  </a:cubicBezTo>
                  <a:cubicBezTo>
                    <a:pt x="533" y="242"/>
                    <a:pt x="544" y="236"/>
                    <a:pt x="554" y="235"/>
                  </a:cubicBezTo>
                  <a:cubicBezTo>
                    <a:pt x="578" y="233"/>
                    <a:pt x="604" y="234"/>
                    <a:pt x="626" y="237"/>
                  </a:cubicBezTo>
                  <a:cubicBezTo>
                    <a:pt x="637" y="244"/>
                    <a:pt x="652" y="243"/>
                    <a:pt x="668" y="242"/>
                  </a:cubicBezTo>
                  <a:cubicBezTo>
                    <a:pt x="701" y="242"/>
                    <a:pt x="741" y="239"/>
                    <a:pt x="766" y="250"/>
                  </a:cubicBezTo>
                  <a:cubicBezTo>
                    <a:pt x="767" y="250"/>
                    <a:pt x="767" y="250"/>
                    <a:pt x="767" y="249"/>
                  </a:cubicBezTo>
                  <a:cubicBezTo>
                    <a:pt x="755" y="224"/>
                    <a:pt x="742" y="204"/>
                    <a:pt x="723" y="187"/>
                  </a:cubicBezTo>
                  <a:close/>
                  <a:moveTo>
                    <a:pt x="611" y="146"/>
                  </a:moveTo>
                  <a:cubicBezTo>
                    <a:pt x="597" y="144"/>
                    <a:pt x="582" y="143"/>
                    <a:pt x="568" y="143"/>
                  </a:cubicBezTo>
                  <a:cubicBezTo>
                    <a:pt x="548" y="142"/>
                    <a:pt x="525" y="142"/>
                    <a:pt x="509" y="145"/>
                  </a:cubicBezTo>
                  <a:cubicBezTo>
                    <a:pt x="483" y="149"/>
                    <a:pt x="456" y="154"/>
                    <a:pt x="429" y="159"/>
                  </a:cubicBezTo>
                  <a:cubicBezTo>
                    <a:pt x="402" y="163"/>
                    <a:pt x="375" y="165"/>
                    <a:pt x="355" y="177"/>
                  </a:cubicBezTo>
                  <a:cubicBezTo>
                    <a:pt x="362" y="179"/>
                    <a:pt x="367" y="173"/>
                    <a:pt x="376" y="172"/>
                  </a:cubicBezTo>
                  <a:cubicBezTo>
                    <a:pt x="383" y="170"/>
                    <a:pt x="391" y="174"/>
                    <a:pt x="401" y="174"/>
                  </a:cubicBezTo>
                  <a:cubicBezTo>
                    <a:pt x="406" y="173"/>
                    <a:pt x="411" y="170"/>
                    <a:pt x="417" y="169"/>
                  </a:cubicBezTo>
                  <a:cubicBezTo>
                    <a:pt x="437" y="164"/>
                    <a:pt x="454" y="160"/>
                    <a:pt x="472" y="158"/>
                  </a:cubicBezTo>
                  <a:cubicBezTo>
                    <a:pt x="507" y="154"/>
                    <a:pt x="543" y="154"/>
                    <a:pt x="576" y="152"/>
                  </a:cubicBezTo>
                  <a:cubicBezTo>
                    <a:pt x="582" y="151"/>
                    <a:pt x="587" y="149"/>
                    <a:pt x="592" y="149"/>
                  </a:cubicBezTo>
                  <a:cubicBezTo>
                    <a:pt x="613" y="148"/>
                    <a:pt x="632" y="157"/>
                    <a:pt x="652" y="154"/>
                  </a:cubicBezTo>
                  <a:cubicBezTo>
                    <a:pt x="639" y="151"/>
                    <a:pt x="625" y="148"/>
                    <a:pt x="611" y="146"/>
                  </a:cubicBezTo>
                  <a:close/>
                  <a:moveTo>
                    <a:pt x="619" y="139"/>
                  </a:moveTo>
                  <a:cubicBezTo>
                    <a:pt x="624" y="139"/>
                    <a:pt x="630" y="143"/>
                    <a:pt x="633" y="141"/>
                  </a:cubicBezTo>
                  <a:cubicBezTo>
                    <a:pt x="628" y="138"/>
                    <a:pt x="624" y="137"/>
                    <a:pt x="619" y="139"/>
                  </a:cubicBezTo>
                  <a:close/>
                  <a:moveTo>
                    <a:pt x="252" y="543"/>
                  </a:moveTo>
                  <a:cubicBezTo>
                    <a:pt x="250" y="511"/>
                    <a:pt x="234" y="482"/>
                    <a:pt x="232" y="448"/>
                  </a:cubicBezTo>
                  <a:cubicBezTo>
                    <a:pt x="230" y="426"/>
                    <a:pt x="234" y="404"/>
                    <a:pt x="237" y="383"/>
                  </a:cubicBezTo>
                  <a:cubicBezTo>
                    <a:pt x="244" y="337"/>
                    <a:pt x="265" y="291"/>
                    <a:pt x="280" y="256"/>
                  </a:cubicBezTo>
                  <a:cubicBezTo>
                    <a:pt x="260" y="274"/>
                    <a:pt x="247" y="296"/>
                    <a:pt x="232" y="317"/>
                  </a:cubicBezTo>
                  <a:cubicBezTo>
                    <a:pt x="217" y="339"/>
                    <a:pt x="207" y="363"/>
                    <a:pt x="197" y="388"/>
                  </a:cubicBezTo>
                  <a:cubicBezTo>
                    <a:pt x="174" y="447"/>
                    <a:pt x="169" y="521"/>
                    <a:pt x="172" y="588"/>
                  </a:cubicBezTo>
                  <a:cubicBezTo>
                    <a:pt x="172" y="596"/>
                    <a:pt x="171" y="604"/>
                    <a:pt x="171" y="612"/>
                  </a:cubicBezTo>
                  <a:cubicBezTo>
                    <a:pt x="171" y="620"/>
                    <a:pt x="173" y="627"/>
                    <a:pt x="172" y="637"/>
                  </a:cubicBezTo>
                  <a:cubicBezTo>
                    <a:pt x="171" y="641"/>
                    <a:pt x="168" y="648"/>
                    <a:pt x="168" y="653"/>
                  </a:cubicBezTo>
                  <a:cubicBezTo>
                    <a:pt x="168" y="661"/>
                    <a:pt x="168" y="671"/>
                    <a:pt x="168" y="679"/>
                  </a:cubicBezTo>
                  <a:cubicBezTo>
                    <a:pt x="169" y="704"/>
                    <a:pt x="185" y="728"/>
                    <a:pt x="178" y="746"/>
                  </a:cubicBezTo>
                  <a:cubicBezTo>
                    <a:pt x="172" y="761"/>
                    <a:pt x="145" y="766"/>
                    <a:pt x="127" y="761"/>
                  </a:cubicBezTo>
                  <a:cubicBezTo>
                    <a:pt x="94" y="750"/>
                    <a:pt x="111" y="697"/>
                    <a:pt x="129" y="679"/>
                  </a:cubicBezTo>
                  <a:cubicBezTo>
                    <a:pt x="123" y="667"/>
                    <a:pt x="131" y="656"/>
                    <a:pt x="132" y="644"/>
                  </a:cubicBezTo>
                  <a:cubicBezTo>
                    <a:pt x="133" y="631"/>
                    <a:pt x="127" y="616"/>
                    <a:pt x="127" y="603"/>
                  </a:cubicBezTo>
                  <a:cubicBezTo>
                    <a:pt x="127" y="591"/>
                    <a:pt x="127" y="579"/>
                    <a:pt x="127" y="567"/>
                  </a:cubicBezTo>
                  <a:cubicBezTo>
                    <a:pt x="126" y="509"/>
                    <a:pt x="141" y="451"/>
                    <a:pt x="152" y="397"/>
                  </a:cubicBezTo>
                  <a:cubicBezTo>
                    <a:pt x="163" y="342"/>
                    <a:pt x="192" y="297"/>
                    <a:pt x="219" y="259"/>
                  </a:cubicBezTo>
                  <a:cubicBezTo>
                    <a:pt x="254" y="230"/>
                    <a:pt x="281" y="193"/>
                    <a:pt x="328" y="174"/>
                  </a:cubicBezTo>
                  <a:cubicBezTo>
                    <a:pt x="367" y="157"/>
                    <a:pt x="418" y="151"/>
                    <a:pt x="468" y="146"/>
                  </a:cubicBezTo>
                  <a:cubicBezTo>
                    <a:pt x="484" y="144"/>
                    <a:pt x="499" y="138"/>
                    <a:pt x="513" y="136"/>
                  </a:cubicBezTo>
                  <a:cubicBezTo>
                    <a:pt x="529" y="133"/>
                    <a:pt x="547" y="133"/>
                    <a:pt x="562" y="134"/>
                  </a:cubicBezTo>
                  <a:cubicBezTo>
                    <a:pt x="581" y="134"/>
                    <a:pt x="600" y="137"/>
                    <a:pt x="618" y="137"/>
                  </a:cubicBezTo>
                  <a:cubicBezTo>
                    <a:pt x="600" y="134"/>
                    <a:pt x="584" y="128"/>
                    <a:pt x="566" y="125"/>
                  </a:cubicBezTo>
                  <a:cubicBezTo>
                    <a:pt x="556" y="123"/>
                    <a:pt x="544" y="123"/>
                    <a:pt x="533" y="121"/>
                  </a:cubicBezTo>
                  <a:cubicBezTo>
                    <a:pt x="529" y="120"/>
                    <a:pt x="524" y="117"/>
                    <a:pt x="519" y="117"/>
                  </a:cubicBezTo>
                  <a:cubicBezTo>
                    <a:pt x="505" y="115"/>
                    <a:pt x="490" y="117"/>
                    <a:pt x="475" y="117"/>
                  </a:cubicBezTo>
                  <a:cubicBezTo>
                    <a:pt x="415" y="115"/>
                    <a:pt x="355" y="126"/>
                    <a:pt x="302" y="147"/>
                  </a:cubicBezTo>
                  <a:cubicBezTo>
                    <a:pt x="297" y="160"/>
                    <a:pt x="310" y="171"/>
                    <a:pt x="304" y="179"/>
                  </a:cubicBezTo>
                  <a:cubicBezTo>
                    <a:pt x="302" y="181"/>
                    <a:pt x="290" y="183"/>
                    <a:pt x="286" y="184"/>
                  </a:cubicBezTo>
                  <a:cubicBezTo>
                    <a:pt x="263" y="184"/>
                    <a:pt x="225" y="180"/>
                    <a:pt x="214" y="166"/>
                  </a:cubicBezTo>
                  <a:cubicBezTo>
                    <a:pt x="207" y="174"/>
                    <a:pt x="195" y="177"/>
                    <a:pt x="188" y="185"/>
                  </a:cubicBezTo>
                  <a:cubicBezTo>
                    <a:pt x="160" y="217"/>
                    <a:pt x="138" y="251"/>
                    <a:pt x="121" y="288"/>
                  </a:cubicBezTo>
                  <a:cubicBezTo>
                    <a:pt x="103" y="327"/>
                    <a:pt x="98" y="371"/>
                    <a:pt x="96" y="420"/>
                  </a:cubicBezTo>
                  <a:cubicBezTo>
                    <a:pt x="93" y="488"/>
                    <a:pt x="98" y="565"/>
                    <a:pt x="99" y="637"/>
                  </a:cubicBezTo>
                  <a:cubicBezTo>
                    <a:pt x="100" y="663"/>
                    <a:pt x="100" y="690"/>
                    <a:pt x="95" y="713"/>
                  </a:cubicBezTo>
                  <a:cubicBezTo>
                    <a:pt x="94" y="718"/>
                    <a:pt x="91" y="722"/>
                    <a:pt x="90" y="728"/>
                  </a:cubicBezTo>
                  <a:cubicBezTo>
                    <a:pt x="89" y="738"/>
                    <a:pt x="92" y="753"/>
                    <a:pt x="86" y="765"/>
                  </a:cubicBezTo>
                  <a:cubicBezTo>
                    <a:pt x="137" y="788"/>
                    <a:pt x="211" y="785"/>
                    <a:pt x="265" y="764"/>
                  </a:cubicBezTo>
                  <a:cubicBezTo>
                    <a:pt x="266" y="681"/>
                    <a:pt x="255" y="615"/>
                    <a:pt x="252" y="543"/>
                  </a:cubicBezTo>
                  <a:close/>
                  <a:moveTo>
                    <a:pt x="578" y="116"/>
                  </a:moveTo>
                  <a:cubicBezTo>
                    <a:pt x="559" y="78"/>
                    <a:pt x="514" y="39"/>
                    <a:pt x="468" y="31"/>
                  </a:cubicBezTo>
                  <a:cubicBezTo>
                    <a:pt x="450" y="27"/>
                    <a:pt x="430" y="28"/>
                    <a:pt x="417" y="31"/>
                  </a:cubicBezTo>
                  <a:cubicBezTo>
                    <a:pt x="378" y="38"/>
                    <a:pt x="336" y="45"/>
                    <a:pt x="310" y="70"/>
                  </a:cubicBezTo>
                  <a:cubicBezTo>
                    <a:pt x="300" y="88"/>
                    <a:pt x="286" y="114"/>
                    <a:pt x="285" y="137"/>
                  </a:cubicBezTo>
                  <a:cubicBezTo>
                    <a:pt x="284" y="151"/>
                    <a:pt x="286" y="167"/>
                    <a:pt x="293" y="172"/>
                  </a:cubicBezTo>
                  <a:cubicBezTo>
                    <a:pt x="297" y="170"/>
                    <a:pt x="295" y="163"/>
                    <a:pt x="295" y="161"/>
                  </a:cubicBezTo>
                  <a:cubicBezTo>
                    <a:pt x="293" y="139"/>
                    <a:pt x="295" y="122"/>
                    <a:pt x="305" y="105"/>
                  </a:cubicBezTo>
                  <a:cubicBezTo>
                    <a:pt x="319" y="79"/>
                    <a:pt x="336" y="72"/>
                    <a:pt x="362" y="62"/>
                  </a:cubicBezTo>
                  <a:cubicBezTo>
                    <a:pt x="387" y="60"/>
                    <a:pt x="408" y="44"/>
                    <a:pt x="430" y="42"/>
                  </a:cubicBezTo>
                  <a:cubicBezTo>
                    <a:pt x="453" y="39"/>
                    <a:pt x="472" y="47"/>
                    <a:pt x="490" y="54"/>
                  </a:cubicBezTo>
                  <a:cubicBezTo>
                    <a:pt x="498" y="57"/>
                    <a:pt x="508" y="59"/>
                    <a:pt x="514" y="63"/>
                  </a:cubicBezTo>
                  <a:cubicBezTo>
                    <a:pt x="528" y="71"/>
                    <a:pt x="541" y="87"/>
                    <a:pt x="550" y="98"/>
                  </a:cubicBezTo>
                  <a:cubicBezTo>
                    <a:pt x="555" y="103"/>
                    <a:pt x="563" y="106"/>
                    <a:pt x="562" y="116"/>
                  </a:cubicBezTo>
                  <a:cubicBezTo>
                    <a:pt x="568" y="115"/>
                    <a:pt x="575" y="122"/>
                    <a:pt x="578" y="117"/>
                  </a:cubicBezTo>
                  <a:cubicBezTo>
                    <a:pt x="578" y="116"/>
                    <a:pt x="578" y="116"/>
                    <a:pt x="578" y="116"/>
                  </a:cubicBezTo>
                  <a:close/>
                  <a:moveTo>
                    <a:pt x="530" y="88"/>
                  </a:moveTo>
                  <a:cubicBezTo>
                    <a:pt x="505" y="75"/>
                    <a:pt x="486" y="56"/>
                    <a:pt x="451" y="53"/>
                  </a:cubicBezTo>
                  <a:cubicBezTo>
                    <a:pt x="472" y="65"/>
                    <a:pt x="497" y="78"/>
                    <a:pt x="503" y="109"/>
                  </a:cubicBezTo>
                  <a:cubicBezTo>
                    <a:pt x="522" y="110"/>
                    <a:pt x="534" y="110"/>
                    <a:pt x="551" y="114"/>
                  </a:cubicBezTo>
                  <a:cubicBezTo>
                    <a:pt x="552" y="113"/>
                    <a:pt x="552" y="113"/>
                    <a:pt x="552" y="112"/>
                  </a:cubicBezTo>
                  <a:cubicBezTo>
                    <a:pt x="546" y="103"/>
                    <a:pt x="538" y="95"/>
                    <a:pt x="530" y="88"/>
                  </a:cubicBezTo>
                  <a:close/>
                  <a:moveTo>
                    <a:pt x="468" y="277"/>
                  </a:moveTo>
                  <a:cubicBezTo>
                    <a:pt x="457" y="286"/>
                    <a:pt x="447" y="292"/>
                    <a:pt x="436" y="299"/>
                  </a:cubicBezTo>
                  <a:cubicBezTo>
                    <a:pt x="424" y="309"/>
                    <a:pt x="421" y="314"/>
                    <a:pt x="412" y="326"/>
                  </a:cubicBezTo>
                  <a:cubicBezTo>
                    <a:pt x="401" y="341"/>
                    <a:pt x="394" y="352"/>
                    <a:pt x="387" y="369"/>
                  </a:cubicBezTo>
                  <a:cubicBezTo>
                    <a:pt x="383" y="377"/>
                    <a:pt x="378" y="385"/>
                    <a:pt x="375" y="393"/>
                  </a:cubicBezTo>
                  <a:cubicBezTo>
                    <a:pt x="371" y="402"/>
                    <a:pt x="370" y="413"/>
                    <a:pt x="367" y="423"/>
                  </a:cubicBezTo>
                  <a:cubicBezTo>
                    <a:pt x="363" y="433"/>
                    <a:pt x="360" y="443"/>
                    <a:pt x="358" y="453"/>
                  </a:cubicBezTo>
                  <a:cubicBezTo>
                    <a:pt x="350" y="485"/>
                    <a:pt x="341" y="514"/>
                    <a:pt x="337" y="546"/>
                  </a:cubicBezTo>
                  <a:cubicBezTo>
                    <a:pt x="332" y="577"/>
                    <a:pt x="327" y="605"/>
                    <a:pt x="327" y="632"/>
                  </a:cubicBezTo>
                  <a:cubicBezTo>
                    <a:pt x="326" y="647"/>
                    <a:pt x="324" y="664"/>
                    <a:pt x="327" y="674"/>
                  </a:cubicBezTo>
                  <a:cubicBezTo>
                    <a:pt x="328" y="680"/>
                    <a:pt x="332" y="685"/>
                    <a:pt x="333" y="691"/>
                  </a:cubicBezTo>
                  <a:cubicBezTo>
                    <a:pt x="333" y="697"/>
                    <a:pt x="331" y="703"/>
                    <a:pt x="332" y="710"/>
                  </a:cubicBezTo>
                  <a:cubicBezTo>
                    <a:pt x="333" y="717"/>
                    <a:pt x="339" y="726"/>
                    <a:pt x="343" y="734"/>
                  </a:cubicBezTo>
                  <a:cubicBezTo>
                    <a:pt x="344" y="738"/>
                    <a:pt x="347" y="742"/>
                    <a:pt x="349" y="746"/>
                  </a:cubicBezTo>
                  <a:cubicBezTo>
                    <a:pt x="350" y="750"/>
                    <a:pt x="349" y="756"/>
                    <a:pt x="354" y="758"/>
                  </a:cubicBezTo>
                  <a:cubicBezTo>
                    <a:pt x="334" y="659"/>
                    <a:pt x="357" y="564"/>
                    <a:pt x="368" y="473"/>
                  </a:cubicBezTo>
                  <a:cubicBezTo>
                    <a:pt x="370" y="454"/>
                    <a:pt x="377" y="435"/>
                    <a:pt x="381" y="417"/>
                  </a:cubicBezTo>
                  <a:cubicBezTo>
                    <a:pt x="385" y="398"/>
                    <a:pt x="389" y="379"/>
                    <a:pt x="396" y="361"/>
                  </a:cubicBezTo>
                  <a:cubicBezTo>
                    <a:pt x="431" y="310"/>
                    <a:pt x="480" y="269"/>
                    <a:pt x="543" y="251"/>
                  </a:cubicBezTo>
                  <a:cubicBezTo>
                    <a:pt x="516" y="250"/>
                    <a:pt x="488" y="263"/>
                    <a:pt x="468" y="277"/>
                  </a:cubicBezTo>
                  <a:close/>
                  <a:moveTo>
                    <a:pt x="463" y="71"/>
                  </a:moveTo>
                  <a:cubicBezTo>
                    <a:pt x="460" y="68"/>
                    <a:pt x="457" y="65"/>
                    <a:pt x="453" y="63"/>
                  </a:cubicBezTo>
                  <a:cubicBezTo>
                    <a:pt x="440" y="54"/>
                    <a:pt x="430" y="59"/>
                    <a:pt x="417" y="61"/>
                  </a:cubicBezTo>
                  <a:cubicBezTo>
                    <a:pt x="402" y="63"/>
                    <a:pt x="382" y="64"/>
                    <a:pt x="366" y="70"/>
                  </a:cubicBezTo>
                  <a:cubicBezTo>
                    <a:pt x="362" y="71"/>
                    <a:pt x="359" y="74"/>
                    <a:pt x="355" y="76"/>
                  </a:cubicBezTo>
                  <a:cubicBezTo>
                    <a:pt x="346" y="78"/>
                    <a:pt x="337" y="82"/>
                    <a:pt x="330" y="86"/>
                  </a:cubicBezTo>
                  <a:cubicBezTo>
                    <a:pt x="318" y="99"/>
                    <a:pt x="304" y="118"/>
                    <a:pt x="304" y="138"/>
                  </a:cubicBezTo>
                  <a:cubicBezTo>
                    <a:pt x="356" y="113"/>
                    <a:pt x="421" y="110"/>
                    <a:pt x="493" y="108"/>
                  </a:cubicBezTo>
                  <a:cubicBezTo>
                    <a:pt x="490" y="89"/>
                    <a:pt x="478" y="80"/>
                    <a:pt x="463" y="71"/>
                  </a:cubicBezTo>
                  <a:close/>
                  <a:moveTo>
                    <a:pt x="456" y="17"/>
                  </a:moveTo>
                  <a:cubicBezTo>
                    <a:pt x="454" y="16"/>
                    <a:pt x="452" y="14"/>
                    <a:pt x="449" y="13"/>
                  </a:cubicBezTo>
                  <a:cubicBezTo>
                    <a:pt x="438" y="10"/>
                    <a:pt x="428" y="12"/>
                    <a:pt x="417" y="11"/>
                  </a:cubicBezTo>
                  <a:cubicBezTo>
                    <a:pt x="392" y="8"/>
                    <a:pt x="376" y="16"/>
                    <a:pt x="351" y="21"/>
                  </a:cubicBezTo>
                  <a:cubicBezTo>
                    <a:pt x="311" y="29"/>
                    <a:pt x="279" y="44"/>
                    <a:pt x="254" y="66"/>
                  </a:cubicBezTo>
                  <a:cubicBezTo>
                    <a:pt x="239" y="91"/>
                    <a:pt x="207" y="120"/>
                    <a:pt x="223" y="160"/>
                  </a:cubicBezTo>
                  <a:cubicBezTo>
                    <a:pt x="238" y="174"/>
                    <a:pt x="262" y="174"/>
                    <a:pt x="282" y="174"/>
                  </a:cubicBezTo>
                  <a:cubicBezTo>
                    <a:pt x="269" y="132"/>
                    <a:pt x="288" y="81"/>
                    <a:pt x="311" y="57"/>
                  </a:cubicBezTo>
                  <a:cubicBezTo>
                    <a:pt x="350" y="29"/>
                    <a:pt x="430" y="12"/>
                    <a:pt x="476" y="23"/>
                  </a:cubicBezTo>
                  <a:cubicBezTo>
                    <a:pt x="471" y="18"/>
                    <a:pt x="463" y="19"/>
                    <a:pt x="456" y="17"/>
                  </a:cubicBezTo>
                  <a:close/>
                  <a:moveTo>
                    <a:pt x="418" y="289"/>
                  </a:moveTo>
                  <a:cubicBezTo>
                    <a:pt x="409" y="298"/>
                    <a:pt x="402" y="314"/>
                    <a:pt x="395" y="327"/>
                  </a:cubicBezTo>
                  <a:cubicBezTo>
                    <a:pt x="378" y="355"/>
                    <a:pt x="365" y="376"/>
                    <a:pt x="353" y="408"/>
                  </a:cubicBezTo>
                  <a:cubicBezTo>
                    <a:pt x="347" y="423"/>
                    <a:pt x="345" y="439"/>
                    <a:pt x="340" y="455"/>
                  </a:cubicBezTo>
                  <a:cubicBezTo>
                    <a:pt x="319" y="512"/>
                    <a:pt x="308" y="589"/>
                    <a:pt x="309" y="656"/>
                  </a:cubicBezTo>
                  <a:cubicBezTo>
                    <a:pt x="311" y="657"/>
                    <a:pt x="317" y="659"/>
                    <a:pt x="321" y="659"/>
                  </a:cubicBezTo>
                  <a:cubicBezTo>
                    <a:pt x="315" y="631"/>
                    <a:pt x="321" y="606"/>
                    <a:pt x="324" y="581"/>
                  </a:cubicBezTo>
                  <a:cubicBezTo>
                    <a:pt x="334" y="490"/>
                    <a:pt x="358" y="410"/>
                    <a:pt x="393" y="334"/>
                  </a:cubicBezTo>
                  <a:cubicBezTo>
                    <a:pt x="402" y="324"/>
                    <a:pt x="411" y="314"/>
                    <a:pt x="418" y="302"/>
                  </a:cubicBezTo>
                  <a:cubicBezTo>
                    <a:pt x="434" y="288"/>
                    <a:pt x="458" y="277"/>
                    <a:pt x="471" y="263"/>
                  </a:cubicBezTo>
                  <a:cubicBezTo>
                    <a:pt x="455" y="273"/>
                    <a:pt x="432" y="276"/>
                    <a:pt x="418" y="289"/>
                  </a:cubicBezTo>
                  <a:close/>
                  <a:moveTo>
                    <a:pt x="431" y="998"/>
                  </a:moveTo>
                  <a:cubicBezTo>
                    <a:pt x="434" y="999"/>
                    <a:pt x="444" y="997"/>
                    <a:pt x="446" y="994"/>
                  </a:cubicBezTo>
                  <a:cubicBezTo>
                    <a:pt x="450" y="990"/>
                    <a:pt x="451" y="972"/>
                    <a:pt x="444" y="967"/>
                  </a:cubicBezTo>
                  <a:cubicBezTo>
                    <a:pt x="439" y="964"/>
                    <a:pt x="432" y="966"/>
                    <a:pt x="425" y="964"/>
                  </a:cubicBezTo>
                  <a:cubicBezTo>
                    <a:pt x="424" y="970"/>
                    <a:pt x="416" y="977"/>
                    <a:pt x="417" y="988"/>
                  </a:cubicBezTo>
                  <a:cubicBezTo>
                    <a:pt x="425" y="990"/>
                    <a:pt x="426" y="997"/>
                    <a:pt x="431" y="998"/>
                  </a:cubicBezTo>
                  <a:close/>
                  <a:moveTo>
                    <a:pt x="432" y="1057"/>
                  </a:moveTo>
                  <a:cubicBezTo>
                    <a:pt x="425" y="1073"/>
                    <a:pt x="397" y="1066"/>
                    <a:pt x="398" y="1047"/>
                  </a:cubicBezTo>
                  <a:cubicBezTo>
                    <a:pt x="398" y="1045"/>
                    <a:pt x="400" y="1044"/>
                    <a:pt x="401" y="1042"/>
                  </a:cubicBezTo>
                  <a:cubicBezTo>
                    <a:pt x="404" y="1031"/>
                    <a:pt x="405" y="1024"/>
                    <a:pt x="408" y="1012"/>
                  </a:cubicBezTo>
                  <a:cubicBezTo>
                    <a:pt x="395" y="1024"/>
                    <a:pt x="382" y="1047"/>
                    <a:pt x="389" y="1068"/>
                  </a:cubicBezTo>
                  <a:cubicBezTo>
                    <a:pt x="392" y="1066"/>
                    <a:pt x="392" y="1067"/>
                    <a:pt x="396" y="1066"/>
                  </a:cubicBezTo>
                  <a:cubicBezTo>
                    <a:pt x="400" y="1073"/>
                    <a:pt x="413" y="1078"/>
                    <a:pt x="421" y="1073"/>
                  </a:cubicBezTo>
                  <a:cubicBezTo>
                    <a:pt x="423" y="1079"/>
                    <a:pt x="428" y="1076"/>
                    <a:pt x="433" y="1075"/>
                  </a:cubicBezTo>
                  <a:cubicBezTo>
                    <a:pt x="439" y="1060"/>
                    <a:pt x="438" y="1041"/>
                    <a:pt x="438" y="1023"/>
                  </a:cubicBezTo>
                  <a:cubicBezTo>
                    <a:pt x="433" y="1038"/>
                    <a:pt x="438" y="1045"/>
                    <a:pt x="432" y="1057"/>
                  </a:cubicBezTo>
                  <a:close/>
                  <a:moveTo>
                    <a:pt x="417" y="1001"/>
                  </a:moveTo>
                  <a:cubicBezTo>
                    <a:pt x="421" y="1015"/>
                    <a:pt x="403" y="1040"/>
                    <a:pt x="407" y="1051"/>
                  </a:cubicBezTo>
                  <a:cubicBezTo>
                    <a:pt x="408" y="1056"/>
                    <a:pt x="416" y="1059"/>
                    <a:pt x="421" y="1056"/>
                  </a:cubicBezTo>
                  <a:cubicBezTo>
                    <a:pt x="425" y="1054"/>
                    <a:pt x="428" y="1043"/>
                    <a:pt x="429" y="1037"/>
                  </a:cubicBezTo>
                  <a:cubicBezTo>
                    <a:pt x="432" y="1027"/>
                    <a:pt x="431" y="1017"/>
                    <a:pt x="433" y="1007"/>
                  </a:cubicBezTo>
                  <a:cubicBezTo>
                    <a:pt x="428" y="1006"/>
                    <a:pt x="423" y="1000"/>
                    <a:pt x="417" y="1001"/>
                  </a:cubicBezTo>
                  <a:close/>
                  <a:moveTo>
                    <a:pt x="397" y="1081"/>
                  </a:moveTo>
                  <a:cubicBezTo>
                    <a:pt x="390" y="1102"/>
                    <a:pt x="387" y="1127"/>
                    <a:pt x="381" y="1148"/>
                  </a:cubicBezTo>
                  <a:cubicBezTo>
                    <a:pt x="385" y="1146"/>
                    <a:pt x="389" y="1148"/>
                    <a:pt x="394" y="1148"/>
                  </a:cubicBezTo>
                  <a:cubicBezTo>
                    <a:pt x="402" y="1129"/>
                    <a:pt x="410" y="1108"/>
                    <a:pt x="415" y="1085"/>
                  </a:cubicBezTo>
                  <a:cubicBezTo>
                    <a:pt x="408" y="1083"/>
                    <a:pt x="403" y="1081"/>
                    <a:pt x="397" y="1081"/>
                  </a:cubicBezTo>
                  <a:close/>
                  <a:moveTo>
                    <a:pt x="352" y="187"/>
                  </a:moveTo>
                  <a:cubicBezTo>
                    <a:pt x="350" y="188"/>
                    <a:pt x="349" y="192"/>
                    <a:pt x="348" y="194"/>
                  </a:cubicBezTo>
                  <a:cubicBezTo>
                    <a:pt x="352" y="192"/>
                    <a:pt x="357" y="190"/>
                    <a:pt x="361" y="187"/>
                  </a:cubicBezTo>
                  <a:cubicBezTo>
                    <a:pt x="358" y="187"/>
                    <a:pt x="355" y="187"/>
                    <a:pt x="352" y="187"/>
                  </a:cubicBezTo>
                  <a:close/>
                  <a:moveTo>
                    <a:pt x="314" y="1169"/>
                  </a:moveTo>
                  <a:cubicBezTo>
                    <a:pt x="318" y="1167"/>
                    <a:pt x="325" y="1167"/>
                    <a:pt x="328" y="1164"/>
                  </a:cubicBezTo>
                  <a:cubicBezTo>
                    <a:pt x="325" y="1160"/>
                    <a:pt x="328" y="1154"/>
                    <a:pt x="328" y="1150"/>
                  </a:cubicBezTo>
                  <a:cubicBezTo>
                    <a:pt x="330" y="1149"/>
                    <a:pt x="332" y="1153"/>
                    <a:pt x="332" y="1149"/>
                  </a:cubicBezTo>
                  <a:cubicBezTo>
                    <a:pt x="336" y="1141"/>
                    <a:pt x="337" y="1131"/>
                    <a:pt x="340" y="1122"/>
                  </a:cubicBezTo>
                  <a:cubicBezTo>
                    <a:pt x="346" y="1099"/>
                    <a:pt x="355" y="1071"/>
                    <a:pt x="358" y="1048"/>
                  </a:cubicBezTo>
                  <a:cubicBezTo>
                    <a:pt x="359" y="1034"/>
                    <a:pt x="357" y="1019"/>
                    <a:pt x="358" y="1002"/>
                  </a:cubicBezTo>
                  <a:cubicBezTo>
                    <a:pt x="359" y="922"/>
                    <a:pt x="356" y="843"/>
                    <a:pt x="354" y="762"/>
                  </a:cubicBezTo>
                  <a:cubicBezTo>
                    <a:pt x="353" y="776"/>
                    <a:pt x="337" y="781"/>
                    <a:pt x="335" y="792"/>
                  </a:cubicBezTo>
                  <a:cubicBezTo>
                    <a:pt x="332" y="801"/>
                    <a:pt x="335" y="824"/>
                    <a:pt x="337" y="829"/>
                  </a:cubicBezTo>
                  <a:cubicBezTo>
                    <a:pt x="338" y="834"/>
                    <a:pt x="343" y="837"/>
                    <a:pt x="343" y="842"/>
                  </a:cubicBezTo>
                  <a:cubicBezTo>
                    <a:pt x="342" y="849"/>
                    <a:pt x="331" y="855"/>
                    <a:pt x="332" y="861"/>
                  </a:cubicBezTo>
                  <a:cubicBezTo>
                    <a:pt x="332" y="867"/>
                    <a:pt x="340" y="869"/>
                    <a:pt x="342" y="876"/>
                  </a:cubicBezTo>
                  <a:cubicBezTo>
                    <a:pt x="344" y="884"/>
                    <a:pt x="341" y="887"/>
                    <a:pt x="339" y="894"/>
                  </a:cubicBezTo>
                  <a:cubicBezTo>
                    <a:pt x="349" y="905"/>
                    <a:pt x="347" y="921"/>
                    <a:pt x="339" y="932"/>
                  </a:cubicBezTo>
                  <a:cubicBezTo>
                    <a:pt x="347" y="941"/>
                    <a:pt x="345" y="958"/>
                    <a:pt x="338" y="960"/>
                  </a:cubicBezTo>
                  <a:cubicBezTo>
                    <a:pt x="338" y="969"/>
                    <a:pt x="345" y="973"/>
                    <a:pt x="344" y="981"/>
                  </a:cubicBezTo>
                  <a:cubicBezTo>
                    <a:pt x="343" y="988"/>
                    <a:pt x="334" y="993"/>
                    <a:pt x="334" y="999"/>
                  </a:cubicBezTo>
                  <a:cubicBezTo>
                    <a:pt x="333" y="1006"/>
                    <a:pt x="341" y="1009"/>
                    <a:pt x="342" y="1014"/>
                  </a:cubicBezTo>
                  <a:cubicBezTo>
                    <a:pt x="343" y="1023"/>
                    <a:pt x="336" y="1025"/>
                    <a:pt x="335" y="1035"/>
                  </a:cubicBezTo>
                  <a:cubicBezTo>
                    <a:pt x="334" y="1041"/>
                    <a:pt x="340" y="1052"/>
                    <a:pt x="338" y="1061"/>
                  </a:cubicBezTo>
                  <a:cubicBezTo>
                    <a:pt x="336" y="1067"/>
                    <a:pt x="331" y="1072"/>
                    <a:pt x="331" y="1077"/>
                  </a:cubicBezTo>
                  <a:cubicBezTo>
                    <a:pt x="330" y="1085"/>
                    <a:pt x="336" y="1091"/>
                    <a:pt x="338" y="1097"/>
                  </a:cubicBezTo>
                  <a:cubicBezTo>
                    <a:pt x="336" y="1108"/>
                    <a:pt x="323" y="1109"/>
                    <a:pt x="322" y="1118"/>
                  </a:cubicBezTo>
                  <a:cubicBezTo>
                    <a:pt x="320" y="1127"/>
                    <a:pt x="330" y="1134"/>
                    <a:pt x="327" y="1145"/>
                  </a:cubicBezTo>
                  <a:cubicBezTo>
                    <a:pt x="322" y="1148"/>
                    <a:pt x="316" y="1150"/>
                    <a:pt x="313" y="1154"/>
                  </a:cubicBezTo>
                  <a:cubicBezTo>
                    <a:pt x="312" y="1160"/>
                    <a:pt x="313" y="1166"/>
                    <a:pt x="314" y="1169"/>
                  </a:cubicBezTo>
                  <a:close/>
                  <a:moveTo>
                    <a:pt x="346" y="179"/>
                  </a:moveTo>
                  <a:cubicBezTo>
                    <a:pt x="330" y="180"/>
                    <a:pt x="314" y="190"/>
                    <a:pt x="302" y="199"/>
                  </a:cubicBezTo>
                  <a:cubicBezTo>
                    <a:pt x="308" y="197"/>
                    <a:pt x="308" y="202"/>
                    <a:pt x="312" y="204"/>
                  </a:cubicBezTo>
                  <a:cubicBezTo>
                    <a:pt x="322" y="201"/>
                    <a:pt x="318" y="188"/>
                    <a:pt x="328" y="186"/>
                  </a:cubicBezTo>
                  <a:cubicBezTo>
                    <a:pt x="333" y="184"/>
                    <a:pt x="338" y="187"/>
                    <a:pt x="345" y="187"/>
                  </a:cubicBezTo>
                  <a:cubicBezTo>
                    <a:pt x="345" y="184"/>
                    <a:pt x="348" y="181"/>
                    <a:pt x="346" y="179"/>
                  </a:cubicBezTo>
                  <a:close/>
                  <a:moveTo>
                    <a:pt x="329" y="195"/>
                  </a:moveTo>
                  <a:cubicBezTo>
                    <a:pt x="326" y="198"/>
                    <a:pt x="325" y="203"/>
                    <a:pt x="323" y="207"/>
                  </a:cubicBezTo>
                  <a:cubicBezTo>
                    <a:pt x="330" y="204"/>
                    <a:pt x="336" y="200"/>
                    <a:pt x="343" y="196"/>
                  </a:cubicBezTo>
                  <a:cubicBezTo>
                    <a:pt x="336" y="197"/>
                    <a:pt x="335" y="195"/>
                    <a:pt x="329" y="195"/>
                  </a:cubicBezTo>
                  <a:close/>
                  <a:moveTo>
                    <a:pt x="332" y="781"/>
                  </a:moveTo>
                  <a:cubicBezTo>
                    <a:pt x="335" y="775"/>
                    <a:pt x="339" y="772"/>
                    <a:pt x="343" y="767"/>
                  </a:cubicBezTo>
                  <a:cubicBezTo>
                    <a:pt x="342" y="752"/>
                    <a:pt x="338" y="741"/>
                    <a:pt x="334" y="731"/>
                  </a:cubicBezTo>
                  <a:cubicBezTo>
                    <a:pt x="331" y="724"/>
                    <a:pt x="328" y="715"/>
                    <a:pt x="323" y="713"/>
                  </a:cubicBezTo>
                  <a:cubicBezTo>
                    <a:pt x="334" y="730"/>
                    <a:pt x="344" y="765"/>
                    <a:pt x="319" y="772"/>
                  </a:cubicBezTo>
                  <a:cubicBezTo>
                    <a:pt x="316" y="772"/>
                    <a:pt x="308" y="771"/>
                    <a:pt x="303" y="768"/>
                  </a:cubicBezTo>
                  <a:cubicBezTo>
                    <a:pt x="298" y="752"/>
                    <a:pt x="300" y="734"/>
                    <a:pt x="298" y="720"/>
                  </a:cubicBezTo>
                  <a:cubicBezTo>
                    <a:pt x="300" y="736"/>
                    <a:pt x="288" y="765"/>
                    <a:pt x="303" y="780"/>
                  </a:cubicBezTo>
                  <a:cubicBezTo>
                    <a:pt x="312" y="777"/>
                    <a:pt x="322" y="783"/>
                    <a:pt x="332" y="781"/>
                  </a:cubicBezTo>
                  <a:close/>
                  <a:moveTo>
                    <a:pt x="338" y="908"/>
                  </a:moveTo>
                  <a:cubicBezTo>
                    <a:pt x="337" y="904"/>
                    <a:pt x="331" y="902"/>
                    <a:pt x="331" y="896"/>
                  </a:cubicBezTo>
                  <a:cubicBezTo>
                    <a:pt x="330" y="890"/>
                    <a:pt x="333" y="886"/>
                    <a:pt x="335" y="880"/>
                  </a:cubicBezTo>
                  <a:cubicBezTo>
                    <a:pt x="332" y="873"/>
                    <a:pt x="326" y="872"/>
                    <a:pt x="325" y="866"/>
                  </a:cubicBezTo>
                  <a:cubicBezTo>
                    <a:pt x="322" y="855"/>
                    <a:pt x="334" y="848"/>
                    <a:pt x="334" y="840"/>
                  </a:cubicBezTo>
                  <a:cubicBezTo>
                    <a:pt x="333" y="836"/>
                    <a:pt x="328" y="833"/>
                    <a:pt x="327" y="828"/>
                  </a:cubicBezTo>
                  <a:cubicBezTo>
                    <a:pt x="324" y="817"/>
                    <a:pt x="332" y="804"/>
                    <a:pt x="326" y="791"/>
                  </a:cubicBezTo>
                  <a:cubicBezTo>
                    <a:pt x="321" y="790"/>
                    <a:pt x="317" y="789"/>
                    <a:pt x="313" y="790"/>
                  </a:cubicBezTo>
                  <a:cubicBezTo>
                    <a:pt x="324" y="849"/>
                    <a:pt x="318" y="899"/>
                    <a:pt x="318" y="961"/>
                  </a:cubicBezTo>
                  <a:cubicBezTo>
                    <a:pt x="318" y="990"/>
                    <a:pt x="315" y="1020"/>
                    <a:pt x="314" y="1052"/>
                  </a:cubicBezTo>
                  <a:cubicBezTo>
                    <a:pt x="312" y="1082"/>
                    <a:pt x="307" y="1110"/>
                    <a:pt x="303" y="1134"/>
                  </a:cubicBezTo>
                  <a:cubicBezTo>
                    <a:pt x="300" y="1150"/>
                    <a:pt x="290" y="1168"/>
                    <a:pt x="306" y="1170"/>
                  </a:cubicBezTo>
                  <a:cubicBezTo>
                    <a:pt x="307" y="1162"/>
                    <a:pt x="303" y="1160"/>
                    <a:pt x="306" y="1153"/>
                  </a:cubicBezTo>
                  <a:cubicBezTo>
                    <a:pt x="308" y="1146"/>
                    <a:pt x="319" y="1143"/>
                    <a:pt x="320" y="1137"/>
                  </a:cubicBezTo>
                  <a:cubicBezTo>
                    <a:pt x="321" y="1131"/>
                    <a:pt x="313" y="1121"/>
                    <a:pt x="315" y="1115"/>
                  </a:cubicBezTo>
                  <a:cubicBezTo>
                    <a:pt x="316" y="1108"/>
                    <a:pt x="328" y="1104"/>
                    <a:pt x="329" y="1097"/>
                  </a:cubicBezTo>
                  <a:cubicBezTo>
                    <a:pt x="329" y="1090"/>
                    <a:pt x="322" y="1082"/>
                    <a:pt x="323" y="1074"/>
                  </a:cubicBezTo>
                  <a:cubicBezTo>
                    <a:pt x="323" y="1067"/>
                    <a:pt x="330" y="1063"/>
                    <a:pt x="331" y="1055"/>
                  </a:cubicBezTo>
                  <a:cubicBezTo>
                    <a:pt x="331" y="1046"/>
                    <a:pt x="326" y="1043"/>
                    <a:pt x="326" y="1033"/>
                  </a:cubicBezTo>
                  <a:cubicBezTo>
                    <a:pt x="328" y="1029"/>
                    <a:pt x="333" y="1025"/>
                    <a:pt x="334" y="1019"/>
                  </a:cubicBezTo>
                  <a:cubicBezTo>
                    <a:pt x="334" y="1013"/>
                    <a:pt x="325" y="1005"/>
                    <a:pt x="326" y="998"/>
                  </a:cubicBezTo>
                  <a:cubicBezTo>
                    <a:pt x="326" y="991"/>
                    <a:pt x="335" y="985"/>
                    <a:pt x="336" y="979"/>
                  </a:cubicBezTo>
                  <a:cubicBezTo>
                    <a:pt x="336" y="973"/>
                    <a:pt x="329" y="967"/>
                    <a:pt x="329" y="961"/>
                  </a:cubicBezTo>
                  <a:cubicBezTo>
                    <a:pt x="331" y="956"/>
                    <a:pt x="334" y="952"/>
                    <a:pt x="337" y="947"/>
                  </a:cubicBezTo>
                  <a:cubicBezTo>
                    <a:pt x="324" y="934"/>
                    <a:pt x="340" y="919"/>
                    <a:pt x="338" y="908"/>
                  </a:cubicBezTo>
                  <a:close/>
                  <a:moveTo>
                    <a:pt x="312" y="710"/>
                  </a:moveTo>
                  <a:cubicBezTo>
                    <a:pt x="309" y="710"/>
                    <a:pt x="306" y="710"/>
                    <a:pt x="305" y="712"/>
                  </a:cubicBezTo>
                  <a:cubicBezTo>
                    <a:pt x="310" y="728"/>
                    <a:pt x="303" y="751"/>
                    <a:pt x="312" y="763"/>
                  </a:cubicBezTo>
                  <a:cubicBezTo>
                    <a:pt x="339" y="763"/>
                    <a:pt x="321" y="719"/>
                    <a:pt x="312" y="710"/>
                  </a:cubicBezTo>
                  <a:close/>
                  <a:moveTo>
                    <a:pt x="298" y="669"/>
                  </a:moveTo>
                  <a:cubicBezTo>
                    <a:pt x="296" y="683"/>
                    <a:pt x="296" y="693"/>
                    <a:pt x="302" y="703"/>
                  </a:cubicBezTo>
                  <a:cubicBezTo>
                    <a:pt x="308" y="700"/>
                    <a:pt x="315" y="703"/>
                    <a:pt x="319" y="700"/>
                  </a:cubicBezTo>
                  <a:cubicBezTo>
                    <a:pt x="320" y="698"/>
                    <a:pt x="319" y="693"/>
                    <a:pt x="322" y="698"/>
                  </a:cubicBezTo>
                  <a:cubicBezTo>
                    <a:pt x="327" y="680"/>
                    <a:pt x="315" y="659"/>
                    <a:pt x="298" y="669"/>
                  </a:cubicBezTo>
                  <a:close/>
                  <a:moveTo>
                    <a:pt x="305" y="210"/>
                  </a:moveTo>
                  <a:cubicBezTo>
                    <a:pt x="306" y="214"/>
                    <a:pt x="302" y="219"/>
                    <a:pt x="305" y="221"/>
                  </a:cubicBezTo>
                  <a:cubicBezTo>
                    <a:pt x="308" y="218"/>
                    <a:pt x="312" y="215"/>
                    <a:pt x="316" y="212"/>
                  </a:cubicBezTo>
                  <a:cubicBezTo>
                    <a:pt x="311" y="212"/>
                    <a:pt x="307" y="212"/>
                    <a:pt x="305" y="210"/>
                  </a:cubicBezTo>
                  <a:close/>
                  <a:moveTo>
                    <a:pt x="274" y="222"/>
                  </a:moveTo>
                  <a:cubicBezTo>
                    <a:pt x="287" y="225"/>
                    <a:pt x="291" y="218"/>
                    <a:pt x="293" y="213"/>
                  </a:cubicBezTo>
                  <a:cubicBezTo>
                    <a:pt x="295" y="213"/>
                    <a:pt x="295" y="215"/>
                    <a:pt x="297" y="214"/>
                  </a:cubicBezTo>
                  <a:cubicBezTo>
                    <a:pt x="298" y="210"/>
                    <a:pt x="300" y="203"/>
                    <a:pt x="299" y="200"/>
                  </a:cubicBezTo>
                  <a:cubicBezTo>
                    <a:pt x="291" y="207"/>
                    <a:pt x="280" y="212"/>
                    <a:pt x="274" y="222"/>
                  </a:cubicBezTo>
                  <a:close/>
                  <a:moveTo>
                    <a:pt x="162" y="618"/>
                  </a:moveTo>
                  <a:cubicBezTo>
                    <a:pt x="165" y="583"/>
                    <a:pt x="161" y="547"/>
                    <a:pt x="164" y="510"/>
                  </a:cubicBezTo>
                  <a:cubicBezTo>
                    <a:pt x="166" y="481"/>
                    <a:pt x="170" y="451"/>
                    <a:pt x="176" y="423"/>
                  </a:cubicBezTo>
                  <a:cubicBezTo>
                    <a:pt x="182" y="395"/>
                    <a:pt x="196" y="367"/>
                    <a:pt x="207" y="340"/>
                  </a:cubicBezTo>
                  <a:cubicBezTo>
                    <a:pt x="220" y="309"/>
                    <a:pt x="246" y="286"/>
                    <a:pt x="263" y="259"/>
                  </a:cubicBezTo>
                  <a:cubicBezTo>
                    <a:pt x="274" y="250"/>
                    <a:pt x="287" y="238"/>
                    <a:pt x="294" y="227"/>
                  </a:cubicBezTo>
                  <a:cubicBezTo>
                    <a:pt x="271" y="229"/>
                    <a:pt x="269" y="251"/>
                    <a:pt x="253" y="259"/>
                  </a:cubicBezTo>
                  <a:cubicBezTo>
                    <a:pt x="251" y="267"/>
                    <a:pt x="247" y="273"/>
                    <a:pt x="241" y="275"/>
                  </a:cubicBezTo>
                  <a:cubicBezTo>
                    <a:pt x="237" y="276"/>
                    <a:pt x="233" y="275"/>
                    <a:pt x="228" y="277"/>
                  </a:cubicBezTo>
                  <a:cubicBezTo>
                    <a:pt x="233" y="291"/>
                    <a:pt x="230" y="296"/>
                    <a:pt x="218" y="298"/>
                  </a:cubicBezTo>
                  <a:cubicBezTo>
                    <a:pt x="214" y="312"/>
                    <a:pt x="207" y="323"/>
                    <a:pt x="194" y="327"/>
                  </a:cubicBezTo>
                  <a:cubicBezTo>
                    <a:pt x="198" y="342"/>
                    <a:pt x="192" y="348"/>
                    <a:pt x="184" y="354"/>
                  </a:cubicBezTo>
                  <a:cubicBezTo>
                    <a:pt x="187" y="357"/>
                    <a:pt x="188" y="364"/>
                    <a:pt x="189" y="367"/>
                  </a:cubicBezTo>
                  <a:cubicBezTo>
                    <a:pt x="188" y="372"/>
                    <a:pt x="180" y="371"/>
                    <a:pt x="179" y="376"/>
                  </a:cubicBezTo>
                  <a:cubicBezTo>
                    <a:pt x="178" y="382"/>
                    <a:pt x="183" y="383"/>
                    <a:pt x="183" y="388"/>
                  </a:cubicBezTo>
                  <a:cubicBezTo>
                    <a:pt x="181" y="396"/>
                    <a:pt x="173" y="398"/>
                    <a:pt x="169" y="404"/>
                  </a:cubicBezTo>
                  <a:cubicBezTo>
                    <a:pt x="170" y="409"/>
                    <a:pt x="175" y="411"/>
                    <a:pt x="173" y="419"/>
                  </a:cubicBezTo>
                  <a:cubicBezTo>
                    <a:pt x="170" y="421"/>
                    <a:pt x="166" y="423"/>
                    <a:pt x="164" y="425"/>
                  </a:cubicBezTo>
                  <a:cubicBezTo>
                    <a:pt x="162" y="432"/>
                    <a:pt x="169" y="433"/>
                    <a:pt x="167" y="439"/>
                  </a:cubicBezTo>
                  <a:cubicBezTo>
                    <a:pt x="165" y="445"/>
                    <a:pt x="154" y="444"/>
                    <a:pt x="154" y="452"/>
                  </a:cubicBezTo>
                  <a:cubicBezTo>
                    <a:pt x="154" y="459"/>
                    <a:pt x="161" y="457"/>
                    <a:pt x="162" y="467"/>
                  </a:cubicBezTo>
                  <a:cubicBezTo>
                    <a:pt x="158" y="474"/>
                    <a:pt x="150" y="476"/>
                    <a:pt x="152" y="486"/>
                  </a:cubicBezTo>
                  <a:cubicBezTo>
                    <a:pt x="155" y="492"/>
                    <a:pt x="166" y="491"/>
                    <a:pt x="162" y="501"/>
                  </a:cubicBezTo>
                  <a:cubicBezTo>
                    <a:pt x="158" y="504"/>
                    <a:pt x="153" y="505"/>
                    <a:pt x="151" y="509"/>
                  </a:cubicBezTo>
                  <a:cubicBezTo>
                    <a:pt x="154" y="512"/>
                    <a:pt x="154" y="518"/>
                    <a:pt x="156" y="522"/>
                  </a:cubicBezTo>
                  <a:cubicBezTo>
                    <a:pt x="155" y="527"/>
                    <a:pt x="151" y="528"/>
                    <a:pt x="150" y="532"/>
                  </a:cubicBezTo>
                  <a:cubicBezTo>
                    <a:pt x="152" y="537"/>
                    <a:pt x="159" y="540"/>
                    <a:pt x="158" y="544"/>
                  </a:cubicBezTo>
                  <a:cubicBezTo>
                    <a:pt x="158" y="550"/>
                    <a:pt x="151" y="549"/>
                    <a:pt x="149" y="552"/>
                  </a:cubicBezTo>
                  <a:cubicBezTo>
                    <a:pt x="146" y="565"/>
                    <a:pt x="159" y="568"/>
                    <a:pt x="157" y="579"/>
                  </a:cubicBezTo>
                  <a:cubicBezTo>
                    <a:pt x="153" y="581"/>
                    <a:pt x="149" y="583"/>
                    <a:pt x="146" y="586"/>
                  </a:cubicBezTo>
                  <a:cubicBezTo>
                    <a:pt x="146" y="594"/>
                    <a:pt x="157" y="594"/>
                    <a:pt x="158" y="601"/>
                  </a:cubicBezTo>
                  <a:cubicBezTo>
                    <a:pt x="158" y="606"/>
                    <a:pt x="152" y="609"/>
                    <a:pt x="149" y="615"/>
                  </a:cubicBezTo>
                  <a:cubicBezTo>
                    <a:pt x="150" y="621"/>
                    <a:pt x="157" y="622"/>
                    <a:pt x="158" y="629"/>
                  </a:cubicBezTo>
                  <a:cubicBezTo>
                    <a:pt x="159" y="633"/>
                    <a:pt x="152" y="634"/>
                    <a:pt x="157" y="636"/>
                  </a:cubicBezTo>
                  <a:cubicBezTo>
                    <a:pt x="161" y="634"/>
                    <a:pt x="161" y="625"/>
                    <a:pt x="162" y="618"/>
                  </a:cubicBezTo>
                  <a:close/>
                  <a:moveTo>
                    <a:pt x="256" y="239"/>
                  </a:moveTo>
                  <a:cubicBezTo>
                    <a:pt x="262" y="239"/>
                    <a:pt x="265" y="235"/>
                    <a:pt x="268" y="227"/>
                  </a:cubicBezTo>
                  <a:cubicBezTo>
                    <a:pt x="263" y="230"/>
                    <a:pt x="256" y="235"/>
                    <a:pt x="256" y="239"/>
                  </a:cubicBezTo>
                  <a:close/>
                  <a:moveTo>
                    <a:pt x="265" y="776"/>
                  </a:moveTo>
                  <a:cubicBezTo>
                    <a:pt x="244" y="780"/>
                    <a:pt x="227" y="785"/>
                    <a:pt x="207" y="788"/>
                  </a:cubicBezTo>
                  <a:cubicBezTo>
                    <a:pt x="209" y="794"/>
                    <a:pt x="216" y="796"/>
                    <a:pt x="218" y="803"/>
                  </a:cubicBezTo>
                  <a:cubicBezTo>
                    <a:pt x="236" y="800"/>
                    <a:pt x="248" y="793"/>
                    <a:pt x="265" y="789"/>
                  </a:cubicBezTo>
                  <a:cubicBezTo>
                    <a:pt x="266" y="783"/>
                    <a:pt x="266" y="779"/>
                    <a:pt x="265" y="776"/>
                  </a:cubicBezTo>
                  <a:close/>
                  <a:moveTo>
                    <a:pt x="256" y="802"/>
                  </a:moveTo>
                  <a:cubicBezTo>
                    <a:pt x="260" y="804"/>
                    <a:pt x="260" y="810"/>
                    <a:pt x="265" y="813"/>
                  </a:cubicBezTo>
                  <a:cubicBezTo>
                    <a:pt x="264" y="808"/>
                    <a:pt x="266" y="800"/>
                    <a:pt x="264" y="797"/>
                  </a:cubicBezTo>
                  <a:cubicBezTo>
                    <a:pt x="262" y="799"/>
                    <a:pt x="258" y="800"/>
                    <a:pt x="256" y="802"/>
                  </a:cubicBezTo>
                  <a:close/>
                  <a:moveTo>
                    <a:pt x="261" y="828"/>
                  </a:moveTo>
                  <a:cubicBezTo>
                    <a:pt x="258" y="836"/>
                    <a:pt x="251" y="841"/>
                    <a:pt x="248" y="847"/>
                  </a:cubicBezTo>
                  <a:cubicBezTo>
                    <a:pt x="253" y="854"/>
                    <a:pt x="256" y="862"/>
                    <a:pt x="261" y="868"/>
                  </a:cubicBezTo>
                  <a:cubicBezTo>
                    <a:pt x="265" y="856"/>
                    <a:pt x="268" y="840"/>
                    <a:pt x="261" y="828"/>
                  </a:cubicBezTo>
                  <a:close/>
                  <a:moveTo>
                    <a:pt x="260" y="883"/>
                  </a:moveTo>
                  <a:cubicBezTo>
                    <a:pt x="254" y="889"/>
                    <a:pt x="249" y="894"/>
                    <a:pt x="246" y="901"/>
                  </a:cubicBezTo>
                  <a:cubicBezTo>
                    <a:pt x="250" y="906"/>
                    <a:pt x="252" y="912"/>
                    <a:pt x="257" y="916"/>
                  </a:cubicBezTo>
                  <a:cubicBezTo>
                    <a:pt x="262" y="908"/>
                    <a:pt x="264" y="896"/>
                    <a:pt x="264" y="884"/>
                  </a:cubicBezTo>
                  <a:cubicBezTo>
                    <a:pt x="262" y="885"/>
                    <a:pt x="262" y="883"/>
                    <a:pt x="260" y="883"/>
                  </a:cubicBezTo>
                  <a:close/>
                  <a:moveTo>
                    <a:pt x="257" y="929"/>
                  </a:moveTo>
                  <a:cubicBezTo>
                    <a:pt x="253" y="935"/>
                    <a:pt x="248" y="940"/>
                    <a:pt x="245" y="946"/>
                  </a:cubicBezTo>
                  <a:cubicBezTo>
                    <a:pt x="249" y="952"/>
                    <a:pt x="254" y="957"/>
                    <a:pt x="259" y="962"/>
                  </a:cubicBezTo>
                  <a:cubicBezTo>
                    <a:pt x="258" y="953"/>
                    <a:pt x="266" y="936"/>
                    <a:pt x="257" y="929"/>
                  </a:cubicBezTo>
                  <a:close/>
                  <a:moveTo>
                    <a:pt x="260" y="820"/>
                  </a:moveTo>
                  <a:cubicBezTo>
                    <a:pt x="258" y="814"/>
                    <a:pt x="253" y="810"/>
                    <a:pt x="252" y="804"/>
                  </a:cubicBezTo>
                  <a:cubicBezTo>
                    <a:pt x="241" y="806"/>
                    <a:pt x="238" y="816"/>
                    <a:pt x="232" y="822"/>
                  </a:cubicBezTo>
                  <a:cubicBezTo>
                    <a:pt x="236" y="828"/>
                    <a:pt x="240" y="834"/>
                    <a:pt x="244" y="840"/>
                  </a:cubicBezTo>
                  <a:cubicBezTo>
                    <a:pt x="251" y="835"/>
                    <a:pt x="254" y="826"/>
                    <a:pt x="260" y="820"/>
                  </a:cubicBezTo>
                  <a:close/>
                  <a:moveTo>
                    <a:pt x="258" y="973"/>
                  </a:moveTo>
                  <a:cubicBezTo>
                    <a:pt x="251" y="967"/>
                    <a:pt x="248" y="956"/>
                    <a:pt x="240" y="951"/>
                  </a:cubicBezTo>
                  <a:cubicBezTo>
                    <a:pt x="234" y="960"/>
                    <a:pt x="227" y="967"/>
                    <a:pt x="222" y="976"/>
                  </a:cubicBezTo>
                  <a:cubicBezTo>
                    <a:pt x="229" y="984"/>
                    <a:pt x="234" y="995"/>
                    <a:pt x="242" y="1003"/>
                  </a:cubicBezTo>
                  <a:cubicBezTo>
                    <a:pt x="248" y="994"/>
                    <a:pt x="256" y="986"/>
                    <a:pt x="258" y="973"/>
                  </a:cubicBezTo>
                  <a:close/>
                  <a:moveTo>
                    <a:pt x="245" y="1009"/>
                  </a:moveTo>
                  <a:cubicBezTo>
                    <a:pt x="249" y="1012"/>
                    <a:pt x="250" y="1018"/>
                    <a:pt x="255" y="1019"/>
                  </a:cubicBezTo>
                  <a:cubicBezTo>
                    <a:pt x="255" y="1011"/>
                    <a:pt x="258" y="1001"/>
                    <a:pt x="256" y="993"/>
                  </a:cubicBezTo>
                  <a:cubicBezTo>
                    <a:pt x="253" y="999"/>
                    <a:pt x="248" y="1003"/>
                    <a:pt x="245" y="1009"/>
                  </a:cubicBezTo>
                  <a:close/>
                  <a:moveTo>
                    <a:pt x="256" y="875"/>
                  </a:moveTo>
                  <a:cubicBezTo>
                    <a:pt x="252" y="869"/>
                    <a:pt x="249" y="861"/>
                    <a:pt x="245" y="853"/>
                  </a:cubicBezTo>
                  <a:cubicBezTo>
                    <a:pt x="237" y="858"/>
                    <a:pt x="234" y="866"/>
                    <a:pt x="228" y="871"/>
                  </a:cubicBezTo>
                  <a:cubicBezTo>
                    <a:pt x="232" y="880"/>
                    <a:pt x="237" y="888"/>
                    <a:pt x="243" y="895"/>
                  </a:cubicBezTo>
                  <a:cubicBezTo>
                    <a:pt x="247" y="888"/>
                    <a:pt x="253" y="883"/>
                    <a:pt x="256" y="875"/>
                  </a:cubicBezTo>
                  <a:close/>
                  <a:moveTo>
                    <a:pt x="249" y="1050"/>
                  </a:moveTo>
                  <a:cubicBezTo>
                    <a:pt x="245" y="1051"/>
                    <a:pt x="245" y="1049"/>
                    <a:pt x="242" y="1049"/>
                  </a:cubicBezTo>
                  <a:cubicBezTo>
                    <a:pt x="232" y="1059"/>
                    <a:pt x="214" y="1059"/>
                    <a:pt x="198" y="1058"/>
                  </a:cubicBezTo>
                  <a:cubicBezTo>
                    <a:pt x="189" y="1052"/>
                    <a:pt x="180" y="1043"/>
                    <a:pt x="168" y="1043"/>
                  </a:cubicBezTo>
                  <a:cubicBezTo>
                    <a:pt x="177" y="1082"/>
                    <a:pt x="166" y="1127"/>
                    <a:pt x="169" y="1158"/>
                  </a:cubicBezTo>
                  <a:cubicBezTo>
                    <a:pt x="180" y="1165"/>
                    <a:pt x="199" y="1167"/>
                    <a:pt x="209" y="1156"/>
                  </a:cubicBezTo>
                  <a:cubicBezTo>
                    <a:pt x="216" y="1129"/>
                    <a:pt x="215" y="1094"/>
                    <a:pt x="221" y="1073"/>
                  </a:cubicBezTo>
                  <a:cubicBezTo>
                    <a:pt x="229" y="1097"/>
                    <a:pt x="219" y="1133"/>
                    <a:pt x="216" y="1162"/>
                  </a:cubicBezTo>
                  <a:cubicBezTo>
                    <a:pt x="228" y="1162"/>
                    <a:pt x="240" y="1152"/>
                    <a:pt x="246" y="1142"/>
                  </a:cubicBezTo>
                  <a:cubicBezTo>
                    <a:pt x="246" y="1137"/>
                    <a:pt x="243" y="1136"/>
                    <a:pt x="242" y="1133"/>
                  </a:cubicBezTo>
                  <a:cubicBezTo>
                    <a:pt x="244" y="1131"/>
                    <a:pt x="246" y="1130"/>
                    <a:pt x="247" y="1126"/>
                  </a:cubicBezTo>
                  <a:cubicBezTo>
                    <a:pt x="250" y="1096"/>
                    <a:pt x="257" y="1079"/>
                    <a:pt x="256" y="1044"/>
                  </a:cubicBezTo>
                  <a:cubicBezTo>
                    <a:pt x="256" y="1044"/>
                    <a:pt x="256" y="1043"/>
                    <a:pt x="255" y="1043"/>
                  </a:cubicBezTo>
                  <a:cubicBezTo>
                    <a:pt x="251" y="1044"/>
                    <a:pt x="250" y="1047"/>
                    <a:pt x="249" y="1050"/>
                  </a:cubicBezTo>
                  <a:close/>
                  <a:moveTo>
                    <a:pt x="255" y="1030"/>
                  </a:moveTo>
                  <a:cubicBezTo>
                    <a:pt x="249" y="1025"/>
                    <a:pt x="245" y="1019"/>
                    <a:pt x="241" y="1013"/>
                  </a:cubicBezTo>
                  <a:cubicBezTo>
                    <a:pt x="236" y="1019"/>
                    <a:pt x="230" y="1024"/>
                    <a:pt x="226" y="1031"/>
                  </a:cubicBezTo>
                  <a:cubicBezTo>
                    <a:pt x="231" y="1035"/>
                    <a:pt x="236" y="1038"/>
                    <a:pt x="242" y="1041"/>
                  </a:cubicBezTo>
                  <a:cubicBezTo>
                    <a:pt x="248" y="1039"/>
                    <a:pt x="252" y="1036"/>
                    <a:pt x="255" y="1030"/>
                  </a:cubicBezTo>
                  <a:close/>
                  <a:moveTo>
                    <a:pt x="253" y="923"/>
                  </a:moveTo>
                  <a:cubicBezTo>
                    <a:pt x="250" y="917"/>
                    <a:pt x="245" y="913"/>
                    <a:pt x="243" y="905"/>
                  </a:cubicBezTo>
                  <a:cubicBezTo>
                    <a:pt x="237" y="911"/>
                    <a:pt x="230" y="916"/>
                    <a:pt x="227" y="924"/>
                  </a:cubicBezTo>
                  <a:cubicBezTo>
                    <a:pt x="232" y="929"/>
                    <a:pt x="235" y="937"/>
                    <a:pt x="242" y="940"/>
                  </a:cubicBezTo>
                  <a:cubicBezTo>
                    <a:pt x="245" y="934"/>
                    <a:pt x="250" y="930"/>
                    <a:pt x="253" y="923"/>
                  </a:cubicBezTo>
                  <a:close/>
                  <a:moveTo>
                    <a:pt x="192" y="318"/>
                  </a:moveTo>
                  <a:cubicBezTo>
                    <a:pt x="208" y="315"/>
                    <a:pt x="206" y="299"/>
                    <a:pt x="213" y="287"/>
                  </a:cubicBezTo>
                  <a:cubicBezTo>
                    <a:pt x="214" y="286"/>
                    <a:pt x="217" y="286"/>
                    <a:pt x="220" y="286"/>
                  </a:cubicBezTo>
                  <a:cubicBezTo>
                    <a:pt x="215" y="269"/>
                    <a:pt x="234" y="272"/>
                    <a:pt x="242" y="265"/>
                  </a:cubicBezTo>
                  <a:cubicBezTo>
                    <a:pt x="249" y="259"/>
                    <a:pt x="246" y="250"/>
                    <a:pt x="251" y="243"/>
                  </a:cubicBezTo>
                  <a:cubicBezTo>
                    <a:pt x="226" y="263"/>
                    <a:pt x="206" y="287"/>
                    <a:pt x="192" y="318"/>
                  </a:cubicBezTo>
                  <a:close/>
                  <a:moveTo>
                    <a:pt x="240" y="846"/>
                  </a:moveTo>
                  <a:cubicBezTo>
                    <a:pt x="240" y="839"/>
                    <a:pt x="231" y="834"/>
                    <a:pt x="228" y="826"/>
                  </a:cubicBezTo>
                  <a:cubicBezTo>
                    <a:pt x="223" y="834"/>
                    <a:pt x="216" y="840"/>
                    <a:pt x="212" y="847"/>
                  </a:cubicBezTo>
                  <a:cubicBezTo>
                    <a:pt x="216" y="853"/>
                    <a:pt x="220" y="860"/>
                    <a:pt x="224" y="866"/>
                  </a:cubicBezTo>
                  <a:cubicBezTo>
                    <a:pt x="229" y="860"/>
                    <a:pt x="239" y="854"/>
                    <a:pt x="240" y="846"/>
                  </a:cubicBezTo>
                  <a:close/>
                  <a:moveTo>
                    <a:pt x="223" y="876"/>
                  </a:moveTo>
                  <a:cubicBezTo>
                    <a:pt x="221" y="883"/>
                    <a:pt x="204" y="891"/>
                    <a:pt x="204" y="897"/>
                  </a:cubicBezTo>
                  <a:cubicBezTo>
                    <a:pt x="204" y="899"/>
                    <a:pt x="211" y="906"/>
                    <a:pt x="213" y="908"/>
                  </a:cubicBezTo>
                  <a:cubicBezTo>
                    <a:pt x="217" y="913"/>
                    <a:pt x="219" y="916"/>
                    <a:pt x="223" y="918"/>
                  </a:cubicBezTo>
                  <a:cubicBezTo>
                    <a:pt x="228" y="912"/>
                    <a:pt x="234" y="906"/>
                    <a:pt x="239" y="899"/>
                  </a:cubicBezTo>
                  <a:cubicBezTo>
                    <a:pt x="233" y="892"/>
                    <a:pt x="229" y="883"/>
                    <a:pt x="223" y="876"/>
                  </a:cubicBezTo>
                  <a:close/>
                  <a:moveTo>
                    <a:pt x="237" y="944"/>
                  </a:moveTo>
                  <a:cubicBezTo>
                    <a:pt x="231" y="939"/>
                    <a:pt x="228" y="931"/>
                    <a:pt x="221" y="927"/>
                  </a:cubicBezTo>
                  <a:cubicBezTo>
                    <a:pt x="216" y="936"/>
                    <a:pt x="208" y="939"/>
                    <a:pt x="204" y="948"/>
                  </a:cubicBezTo>
                  <a:cubicBezTo>
                    <a:pt x="209" y="955"/>
                    <a:pt x="214" y="962"/>
                    <a:pt x="218" y="970"/>
                  </a:cubicBezTo>
                  <a:cubicBezTo>
                    <a:pt x="225" y="963"/>
                    <a:pt x="232" y="954"/>
                    <a:pt x="237" y="944"/>
                  </a:cubicBezTo>
                  <a:close/>
                  <a:moveTo>
                    <a:pt x="237" y="1007"/>
                  </a:moveTo>
                  <a:cubicBezTo>
                    <a:pt x="231" y="999"/>
                    <a:pt x="225" y="991"/>
                    <a:pt x="220" y="981"/>
                  </a:cubicBezTo>
                  <a:cubicBezTo>
                    <a:pt x="212" y="987"/>
                    <a:pt x="206" y="995"/>
                    <a:pt x="201" y="1003"/>
                  </a:cubicBezTo>
                  <a:cubicBezTo>
                    <a:pt x="207" y="1012"/>
                    <a:pt x="214" y="1019"/>
                    <a:pt x="221" y="1026"/>
                  </a:cubicBezTo>
                  <a:cubicBezTo>
                    <a:pt x="227" y="1021"/>
                    <a:pt x="233" y="1015"/>
                    <a:pt x="237" y="1007"/>
                  </a:cubicBezTo>
                  <a:close/>
                  <a:moveTo>
                    <a:pt x="226" y="815"/>
                  </a:moveTo>
                  <a:cubicBezTo>
                    <a:pt x="228" y="814"/>
                    <a:pt x="228" y="816"/>
                    <a:pt x="229" y="817"/>
                  </a:cubicBezTo>
                  <a:cubicBezTo>
                    <a:pt x="230" y="814"/>
                    <a:pt x="235" y="810"/>
                    <a:pt x="233" y="809"/>
                  </a:cubicBezTo>
                  <a:cubicBezTo>
                    <a:pt x="232" y="814"/>
                    <a:pt x="226" y="808"/>
                    <a:pt x="226" y="815"/>
                  </a:cubicBezTo>
                  <a:close/>
                  <a:moveTo>
                    <a:pt x="221" y="1035"/>
                  </a:moveTo>
                  <a:cubicBezTo>
                    <a:pt x="218" y="1040"/>
                    <a:pt x="212" y="1042"/>
                    <a:pt x="209" y="1047"/>
                  </a:cubicBezTo>
                  <a:cubicBezTo>
                    <a:pt x="216" y="1051"/>
                    <a:pt x="229" y="1049"/>
                    <a:pt x="234" y="1044"/>
                  </a:cubicBezTo>
                  <a:cubicBezTo>
                    <a:pt x="229" y="1042"/>
                    <a:pt x="226" y="1037"/>
                    <a:pt x="221" y="1035"/>
                  </a:cubicBezTo>
                  <a:close/>
                  <a:moveTo>
                    <a:pt x="218" y="812"/>
                  </a:moveTo>
                  <a:cubicBezTo>
                    <a:pt x="211" y="813"/>
                    <a:pt x="201" y="813"/>
                    <a:pt x="194" y="815"/>
                  </a:cubicBezTo>
                  <a:cubicBezTo>
                    <a:pt x="197" y="825"/>
                    <a:pt x="204" y="831"/>
                    <a:pt x="208" y="840"/>
                  </a:cubicBezTo>
                  <a:cubicBezTo>
                    <a:pt x="217" y="834"/>
                    <a:pt x="231" y="821"/>
                    <a:pt x="218" y="812"/>
                  </a:cubicBezTo>
                  <a:close/>
                  <a:moveTo>
                    <a:pt x="220" y="869"/>
                  </a:moveTo>
                  <a:cubicBezTo>
                    <a:pt x="216" y="864"/>
                    <a:pt x="213" y="859"/>
                    <a:pt x="209" y="851"/>
                  </a:cubicBezTo>
                  <a:cubicBezTo>
                    <a:pt x="204" y="859"/>
                    <a:pt x="189" y="865"/>
                    <a:pt x="189" y="874"/>
                  </a:cubicBezTo>
                  <a:cubicBezTo>
                    <a:pt x="189" y="881"/>
                    <a:pt x="198" y="886"/>
                    <a:pt x="201" y="892"/>
                  </a:cubicBezTo>
                  <a:cubicBezTo>
                    <a:pt x="207" y="884"/>
                    <a:pt x="216" y="880"/>
                    <a:pt x="220" y="869"/>
                  </a:cubicBezTo>
                  <a:close/>
                  <a:moveTo>
                    <a:pt x="200" y="900"/>
                  </a:moveTo>
                  <a:cubicBezTo>
                    <a:pt x="196" y="905"/>
                    <a:pt x="193" y="910"/>
                    <a:pt x="188" y="912"/>
                  </a:cubicBezTo>
                  <a:cubicBezTo>
                    <a:pt x="189" y="905"/>
                    <a:pt x="194" y="901"/>
                    <a:pt x="198" y="896"/>
                  </a:cubicBezTo>
                  <a:cubicBezTo>
                    <a:pt x="193" y="891"/>
                    <a:pt x="192" y="882"/>
                    <a:pt x="186" y="877"/>
                  </a:cubicBezTo>
                  <a:cubicBezTo>
                    <a:pt x="185" y="889"/>
                    <a:pt x="183" y="894"/>
                    <a:pt x="182" y="908"/>
                  </a:cubicBezTo>
                  <a:cubicBezTo>
                    <a:pt x="187" y="920"/>
                    <a:pt x="194" y="931"/>
                    <a:pt x="200" y="942"/>
                  </a:cubicBezTo>
                  <a:cubicBezTo>
                    <a:pt x="207" y="937"/>
                    <a:pt x="212" y="929"/>
                    <a:pt x="219" y="922"/>
                  </a:cubicBezTo>
                  <a:cubicBezTo>
                    <a:pt x="211" y="916"/>
                    <a:pt x="206" y="908"/>
                    <a:pt x="200" y="900"/>
                  </a:cubicBezTo>
                  <a:close/>
                  <a:moveTo>
                    <a:pt x="217" y="1029"/>
                  </a:moveTo>
                  <a:cubicBezTo>
                    <a:pt x="207" y="1024"/>
                    <a:pt x="205" y="1011"/>
                    <a:pt x="196" y="1006"/>
                  </a:cubicBezTo>
                  <a:cubicBezTo>
                    <a:pt x="193" y="1012"/>
                    <a:pt x="189" y="1015"/>
                    <a:pt x="185" y="1019"/>
                  </a:cubicBezTo>
                  <a:cubicBezTo>
                    <a:pt x="190" y="1028"/>
                    <a:pt x="197" y="1036"/>
                    <a:pt x="205" y="1043"/>
                  </a:cubicBezTo>
                  <a:cubicBezTo>
                    <a:pt x="209" y="1038"/>
                    <a:pt x="216" y="1036"/>
                    <a:pt x="217" y="1029"/>
                  </a:cubicBezTo>
                  <a:close/>
                  <a:moveTo>
                    <a:pt x="215" y="974"/>
                  </a:moveTo>
                  <a:cubicBezTo>
                    <a:pt x="209" y="968"/>
                    <a:pt x="206" y="959"/>
                    <a:pt x="200" y="952"/>
                  </a:cubicBezTo>
                  <a:cubicBezTo>
                    <a:pt x="195" y="961"/>
                    <a:pt x="187" y="966"/>
                    <a:pt x="182" y="975"/>
                  </a:cubicBezTo>
                  <a:cubicBezTo>
                    <a:pt x="185" y="984"/>
                    <a:pt x="190" y="991"/>
                    <a:pt x="196" y="997"/>
                  </a:cubicBezTo>
                  <a:cubicBezTo>
                    <a:pt x="204" y="991"/>
                    <a:pt x="210" y="983"/>
                    <a:pt x="215" y="974"/>
                  </a:cubicBezTo>
                  <a:close/>
                  <a:moveTo>
                    <a:pt x="72" y="783"/>
                  </a:moveTo>
                  <a:cubicBezTo>
                    <a:pt x="69" y="790"/>
                    <a:pt x="79" y="793"/>
                    <a:pt x="82" y="798"/>
                  </a:cubicBezTo>
                  <a:cubicBezTo>
                    <a:pt x="119" y="806"/>
                    <a:pt x="145" y="810"/>
                    <a:pt x="183" y="808"/>
                  </a:cubicBezTo>
                  <a:cubicBezTo>
                    <a:pt x="186" y="805"/>
                    <a:pt x="179" y="803"/>
                    <a:pt x="184" y="802"/>
                  </a:cubicBezTo>
                  <a:cubicBezTo>
                    <a:pt x="184" y="805"/>
                    <a:pt x="187" y="806"/>
                    <a:pt x="190" y="808"/>
                  </a:cubicBezTo>
                  <a:cubicBezTo>
                    <a:pt x="196" y="805"/>
                    <a:pt x="204" y="806"/>
                    <a:pt x="213" y="804"/>
                  </a:cubicBezTo>
                  <a:cubicBezTo>
                    <a:pt x="211" y="798"/>
                    <a:pt x="207" y="794"/>
                    <a:pt x="205" y="789"/>
                  </a:cubicBezTo>
                  <a:cubicBezTo>
                    <a:pt x="164" y="794"/>
                    <a:pt x="121" y="785"/>
                    <a:pt x="85" y="779"/>
                  </a:cubicBezTo>
                  <a:cubicBezTo>
                    <a:pt x="83" y="774"/>
                    <a:pt x="76" y="772"/>
                    <a:pt x="70" y="769"/>
                  </a:cubicBezTo>
                  <a:cubicBezTo>
                    <a:pt x="70" y="772"/>
                    <a:pt x="68" y="774"/>
                    <a:pt x="67" y="778"/>
                  </a:cubicBezTo>
                  <a:cubicBezTo>
                    <a:pt x="70" y="779"/>
                    <a:pt x="70" y="783"/>
                    <a:pt x="72" y="783"/>
                  </a:cubicBezTo>
                  <a:close/>
                  <a:moveTo>
                    <a:pt x="205" y="847"/>
                  </a:moveTo>
                  <a:cubicBezTo>
                    <a:pt x="201" y="838"/>
                    <a:pt x="197" y="828"/>
                    <a:pt x="191" y="820"/>
                  </a:cubicBezTo>
                  <a:cubicBezTo>
                    <a:pt x="192" y="833"/>
                    <a:pt x="188" y="851"/>
                    <a:pt x="189" y="867"/>
                  </a:cubicBezTo>
                  <a:cubicBezTo>
                    <a:pt x="193" y="859"/>
                    <a:pt x="200" y="854"/>
                    <a:pt x="205" y="847"/>
                  </a:cubicBezTo>
                  <a:close/>
                  <a:moveTo>
                    <a:pt x="197" y="943"/>
                  </a:moveTo>
                  <a:cubicBezTo>
                    <a:pt x="193" y="934"/>
                    <a:pt x="186" y="922"/>
                    <a:pt x="181" y="913"/>
                  </a:cubicBezTo>
                  <a:cubicBezTo>
                    <a:pt x="178" y="941"/>
                    <a:pt x="169" y="971"/>
                    <a:pt x="167" y="993"/>
                  </a:cubicBezTo>
                  <a:cubicBezTo>
                    <a:pt x="172" y="996"/>
                    <a:pt x="176" y="1009"/>
                    <a:pt x="181" y="1015"/>
                  </a:cubicBezTo>
                  <a:cubicBezTo>
                    <a:pt x="186" y="1011"/>
                    <a:pt x="191" y="1007"/>
                    <a:pt x="194" y="1000"/>
                  </a:cubicBezTo>
                  <a:cubicBezTo>
                    <a:pt x="189" y="993"/>
                    <a:pt x="184" y="985"/>
                    <a:pt x="179" y="978"/>
                  </a:cubicBezTo>
                  <a:cubicBezTo>
                    <a:pt x="177" y="979"/>
                    <a:pt x="175" y="983"/>
                    <a:pt x="173" y="981"/>
                  </a:cubicBezTo>
                  <a:cubicBezTo>
                    <a:pt x="176" y="976"/>
                    <a:pt x="177" y="974"/>
                    <a:pt x="178" y="968"/>
                  </a:cubicBezTo>
                  <a:cubicBezTo>
                    <a:pt x="179" y="968"/>
                    <a:pt x="179" y="971"/>
                    <a:pt x="181" y="970"/>
                  </a:cubicBezTo>
                  <a:cubicBezTo>
                    <a:pt x="182" y="961"/>
                    <a:pt x="201" y="952"/>
                    <a:pt x="197" y="943"/>
                  </a:cubicBezTo>
                  <a:close/>
                  <a:moveTo>
                    <a:pt x="183" y="1024"/>
                  </a:moveTo>
                  <a:cubicBezTo>
                    <a:pt x="178" y="1024"/>
                    <a:pt x="175" y="1035"/>
                    <a:pt x="170" y="1029"/>
                  </a:cubicBezTo>
                  <a:cubicBezTo>
                    <a:pt x="173" y="1026"/>
                    <a:pt x="176" y="1023"/>
                    <a:pt x="179" y="1019"/>
                  </a:cubicBezTo>
                  <a:cubicBezTo>
                    <a:pt x="174" y="1012"/>
                    <a:pt x="171" y="1004"/>
                    <a:pt x="166" y="996"/>
                  </a:cubicBezTo>
                  <a:cubicBezTo>
                    <a:pt x="164" y="1011"/>
                    <a:pt x="166" y="1021"/>
                    <a:pt x="168" y="1034"/>
                  </a:cubicBezTo>
                  <a:cubicBezTo>
                    <a:pt x="178" y="1034"/>
                    <a:pt x="188" y="1039"/>
                    <a:pt x="196" y="1044"/>
                  </a:cubicBezTo>
                  <a:cubicBezTo>
                    <a:pt x="193" y="1036"/>
                    <a:pt x="186" y="1032"/>
                    <a:pt x="183" y="1024"/>
                  </a:cubicBezTo>
                  <a:close/>
                  <a:moveTo>
                    <a:pt x="154" y="424"/>
                  </a:moveTo>
                  <a:cubicBezTo>
                    <a:pt x="162" y="419"/>
                    <a:pt x="164" y="411"/>
                    <a:pt x="161" y="400"/>
                  </a:cubicBezTo>
                  <a:cubicBezTo>
                    <a:pt x="163" y="396"/>
                    <a:pt x="166" y="394"/>
                    <a:pt x="171" y="393"/>
                  </a:cubicBezTo>
                  <a:cubicBezTo>
                    <a:pt x="171" y="382"/>
                    <a:pt x="170" y="368"/>
                    <a:pt x="180" y="363"/>
                  </a:cubicBezTo>
                  <a:cubicBezTo>
                    <a:pt x="170" y="346"/>
                    <a:pt x="191" y="344"/>
                    <a:pt x="187" y="326"/>
                  </a:cubicBezTo>
                  <a:cubicBezTo>
                    <a:pt x="169" y="352"/>
                    <a:pt x="163" y="389"/>
                    <a:pt x="154" y="424"/>
                  </a:cubicBezTo>
                  <a:close/>
                  <a:moveTo>
                    <a:pt x="96" y="1041"/>
                  </a:moveTo>
                  <a:cubicBezTo>
                    <a:pt x="112" y="1047"/>
                    <a:pt x="136" y="1055"/>
                    <a:pt x="151" y="1048"/>
                  </a:cubicBezTo>
                  <a:cubicBezTo>
                    <a:pt x="163" y="1036"/>
                    <a:pt x="157" y="1028"/>
                    <a:pt x="156" y="1014"/>
                  </a:cubicBezTo>
                  <a:cubicBezTo>
                    <a:pt x="155" y="1005"/>
                    <a:pt x="158" y="990"/>
                    <a:pt x="160" y="978"/>
                  </a:cubicBezTo>
                  <a:cubicBezTo>
                    <a:pt x="162" y="966"/>
                    <a:pt x="166" y="955"/>
                    <a:pt x="169" y="941"/>
                  </a:cubicBezTo>
                  <a:cubicBezTo>
                    <a:pt x="177" y="899"/>
                    <a:pt x="184" y="861"/>
                    <a:pt x="182" y="817"/>
                  </a:cubicBezTo>
                  <a:cubicBezTo>
                    <a:pt x="160" y="816"/>
                    <a:pt x="138" y="816"/>
                    <a:pt x="116" y="814"/>
                  </a:cubicBezTo>
                  <a:cubicBezTo>
                    <a:pt x="117" y="844"/>
                    <a:pt x="113" y="880"/>
                    <a:pt x="121" y="908"/>
                  </a:cubicBezTo>
                  <a:cubicBezTo>
                    <a:pt x="120" y="911"/>
                    <a:pt x="116" y="909"/>
                    <a:pt x="117" y="913"/>
                  </a:cubicBezTo>
                  <a:cubicBezTo>
                    <a:pt x="119" y="928"/>
                    <a:pt x="107" y="947"/>
                    <a:pt x="110" y="961"/>
                  </a:cubicBezTo>
                  <a:cubicBezTo>
                    <a:pt x="110" y="964"/>
                    <a:pt x="105" y="961"/>
                    <a:pt x="104" y="963"/>
                  </a:cubicBezTo>
                  <a:cubicBezTo>
                    <a:pt x="98" y="991"/>
                    <a:pt x="77" y="1002"/>
                    <a:pt x="67" y="1026"/>
                  </a:cubicBezTo>
                  <a:cubicBezTo>
                    <a:pt x="76" y="1029"/>
                    <a:pt x="85" y="1037"/>
                    <a:pt x="96" y="1041"/>
                  </a:cubicBezTo>
                  <a:close/>
                  <a:moveTo>
                    <a:pt x="115" y="737"/>
                  </a:moveTo>
                  <a:cubicBezTo>
                    <a:pt x="119" y="758"/>
                    <a:pt x="165" y="761"/>
                    <a:pt x="170" y="741"/>
                  </a:cubicBezTo>
                  <a:cubicBezTo>
                    <a:pt x="174" y="723"/>
                    <a:pt x="162" y="696"/>
                    <a:pt x="160" y="683"/>
                  </a:cubicBezTo>
                  <a:cubicBezTo>
                    <a:pt x="158" y="697"/>
                    <a:pt x="166" y="719"/>
                    <a:pt x="161" y="731"/>
                  </a:cubicBezTo>
                  <a:cubicBezTo>
                    <a:pt x="155" y="743"/>
                    <a:pt x="136" y="740"/>
                    <a:pt x="131" y="729"/>
                  </a:cubicBezTo>
                  <a:cubicBezTo>
                    <a:pt x="126" y="717"/>
                    <a:pt x="133" y="700"/>
                    <a:pt x="129" y="690"/>
                  </a:cubicBezTo>
                  <a:cubicBezTo>
                    <a:pt x="125" y="705"/>
                    <a:pt x="112" y="717"/>
                    <a:pt x="115" y="737"/>
                  </a:cubicBezTo>
                  <a:close/>
                  <a:moveTo>
                    <a:pt x="165" y="1085"/>
                  </a:moveTo>
                  <a:cubicBezTo>
                    <a:pt x="165" y="1076"/>
                    <a:pt x="166" y="1062"/>
                    <a:pt x="161" y="1053"/>
                  </a:cubicBezTo>
                  <a:cubicBezTo>
                    <a:pt x="155" y="1055"/>
                    <a:pt x="152" y="1061"/>
                    <a:pt x="146" y="1062"/>
                  </a:cubicBezTo>
                  <a:cubicBezTo>
                    <a:pt x="133" y="1064"/>
                    <a:pt x="120" y="1055"/>
                    <a:pt x="112" y="1053"/>
                  </a:cubicBezTo>
                  <a:cubicBezTo>
                    <a:pt x="98" y="1049"/>
                    <a:pt x="84" y="1046"/>
                    <a:pt x="75" y="1042"/>
                  </a:cubicBezTo>
                  <a:cubicBezTo>
                    <a:pt x="71" y="1040"/>
                    <a:pt x="68" y="1035"/>
                    <a:pt x="64" y="1035"/>
                  </a:cubicBezTo>
                  <a:cubicBezTo>
                    <a:pt x="58" y="1070"/>
                    <a:pt x="64" y="1096"/>
                    <a:pt x="71" y="1127"/>
                  </a:cubicBezTo>
                  <a:cubicBezTo>
                    <a:pt x="89" y="1145"/>
                    <a:pt x="125" y="1144"/>
                    <a:pt x="147" y="1158"/>
                  </a:cubicBezTo>
                  <a:cubicBezTo>
                    <a:pt x="152" y="1155"/>
                    <a:pt x="153" y="1158"/>
                    <a:pt x="159" y="1157"/>
                  </a:cubicBezTo>
                  <a:cubicBezTo>
                    <a:pt x="162" y="1134"/>
                    <a:pt x="166" y="1108"/>
                    <a:pt x="165" y="1085"/>
                  </a:cubicBezTo>
                  <a:close/>
                  <a:moveTo>
                    <a:pt x="140" y="646"/>
                  </a:moveTo>
                  <a:cubicBezTo>
                    <a:pt x="137" y="652"/>
                    <a:pt x="132" y="673"/>
                    <a:pt x="138" y="673"/>
                  </a:cubicBezTo>
                  <a:cubicBezTo>
                    <a:pt x="140" y="676"/>
                    <a:pt x="155" y="671"/>
                    <a:pt x="158" y="671"/>
                  </a:cubicBezTo>
                  <a:cubicBezTo>
                    <a:pt x="162" y="662"/>
                    <a:pt x="160" y="655"/>
                    <a:pt x="158" y="645"/>
                  </a:cubicBezTo>
                  <a:cubicBezTo>
                    <a:pt x="150" y="641"/>
                    <a:pt x="148" y="644"/>
                    <a:pt x="140" y="646"/>
                  </a:cubicBezTo>
                  <a:close/>
                  <a:moveTo>
                    <a:pt x="154" y="425"/>
                  </a:moveTo>
                  <a:cubicBezTo>
                    <a:pt x="154" y="431"/>
                    <a:pt x="149" y="437"/>
                    <a:pt x="152" y="442"/>
                  </a:cubicBezTo>
                  <a:cubicBezTo>
                    <a:pt x="153" y="439"/>
                    <a:pt x="157" y="439"/>
                    <a:pt x="157" y="436"/>
                  </a:cubicBezTo>
                  <a:cubicBezTo>
                    <a:pt x="155" y="433"/>
                    <a:pt x="157" y="427"/>
                    <a:pt x="154" y="425"/>
                  </a:cubicBezTo>
                  <a:close/>
                  <a:moveTo>
                    <a:pt x="139" y="684"/>
                  </a:moveTo>
                  <a:cubicBezTo>
                    <a:pt x="135" y="695"/>
                    <a:pt x="137" y="716"/>
                    <a:pt x="138" y="726"/>
                  </a:cubicBezTo>
                  <a:cubicBezTo>
                    <a:pt x="141" y="728"/>
                    <a:pt x="144" y="730"/>
                    <a:pt x="149" y="731"/>
                  </a:cubicBezTo>
                  <a:cubicBezTo>
                    <a:pt x="157" y="721"/>
                    <a:pt x="159" y="677"/>
                    <a:pt x="139" y="684"/>
                  </a:cubicBezTo>
                  <a:close/>
                  <a:moveTo>
                    <a:pt x="148" y="457"/>
                  </a:moveTo>
                  <a:cubicBezTo>
                    <a:pt x="148" y="462"/>
                    <a:pt x="144" y="467"/>
                    <a:pt x="147" y="471"/>
                  </a:cubicBezTo>
                  <a:cubicBezTo>
                    <a:pt x="153" y="466"/>
                    <a:pt x="153" y="463"/>
                    <a:pt x="148" y="457"/>
                  </a:cubicBezTo>
                  <a:close/>
                  <a:moveTo>
                    <a:pt x="139" y="635"/>
                  </a:moveTo>
                  <a:cubicBezTo>
                    <a:pt x="144" y="634"/>
                    <a:pt x="150" y="632"/>
                    <a:pt x="150" y="628"/>
                  </a:cubicBezTo>
                  <a:cubicBezTo>
                    <a:pt x="150" y="627"/>
                    <a:pt x="144" y="622"/>
                    <a:pt x="143" y="619"/>
                  </a:cubicBezTo>
                  <a:cubicBezTo>
                    <a:pt x="141" y="610"/>
                    <a:pt x="144" y="608"/>
                    <a:pt x="148" y="601"/>
                  </a:cubicBezTo>
                  <a:cubicBezTo>
                    <a:pt x="140" y="596"/>
                    <a:pt x="133" y="579"/>
                    <a:pt x="148" y="576"/>
                  </a:cubicBezTo>
                  <a:cubicBezTo>
                    <a:pt x="142" y="566"/>
                    <a:pt x="136" y="552"/>
                    <a:pt x="148" y="543"/>
                  </a:cubicBezTo>
                  <a:cubicBezTo>
                    <a:pt x="147" y="538"/>
                    <a:pt x="142" y="536"/>
                    <a:pt x="142" y="530"/>
                  </a:cubicBezTo>
                  <a:cubicBezTo>
                    <a:pt x="142" y="526"/>
                    <a:pt x="146" y="523"/>
                    <a:pt x="147" y="519"/>
                  </a:cubicBezTo>
                  <a:cubicBezTo>
                    <a:pt x="149" y="511"/>
                    <a:pt x="144" y="501"/>
                    <a:pt x="151" y="497"/>
                  </a:cubicBezTo>
                  <a:cubicBezTo>
                    <a:pt x="148" y="493"/>
                    <a:pt x="144" y="481"/>
                    <a:pt x="145" y="478"/>
                  </a:cubicBezTo>
                  <a:cubicBezTo>
                    <a:pt x="135" y="517"/>
                    <a:pt x="134" y="586"/>
                    <a:pt x="139" y="635"/>
                  </a:cubicBezTo>
                  <a:close/>
                  <a:moveTo>
                    <a:pt x="106" y="893"/>
                  </a:moveTo>
                  <a:cubicBezTo>
                    <a:pt x="100" y="895"/>
                    <a:pt x="95" y="899"/>
                    <a:pt x="88" y="900"/>
                  </a:cubicBezTo>
                  <a:cubicBezTo>
                    <a:pt x="90" y="910"/>
                    <a:pt x="93" y="919"/>
                    <a:pt x="97" y="926"/>
                  </a:cubicBezTo>
                  <a:cubicBezTo>
                    <a:pt x="110" y="922"/>
                    <a:pt x="115" y="907"/>
                    <a:pt x="106" y="893"/>
                  </a:cubicBezTo>
                  <a:close/>
                  <a:moveTo>
                    <a:pt x="107" y="862"/>
                  </a:moveTo>
                  <a:cubicBezTo>
                    <a:pt x="105" y="866"/>
                    <a:pt x="99" y="866"/>
                    <a:pt x="97" y="869"/>
                  </a:cubicBezTo>
                  <a:cubicBezTo>
                    <a:pt x="101" y="874"/>
                    <a:pt x="103" y="880"/>
                    <a:pt x="108" y="884"/>
                  </a:cubicBezTo>
                  <a:cubicBezTo>
                    <a:pt x="110" y="878"/>
                    <a:pt x="109" y="869"/>
                    <a:pt x="107" y="862"/>
                  </a:cubicBezTo>
                  <a:close/>
                  <a:moveTo>
                    <a:pt x="102" y="817"/>
                  </a:moveTo>
                  <a:cubicBezTo>
                    <a:pt x="97" y="824"/>
                    <a:pt x="88" y="833"/>
                    <a:pt x="88" y="842"/>
                  </a:cubicBezTo>
                  <a:cubicBezTo>
                    <a:pt x="92" y="840"/>
                    <a:pt x="97" y="839"/>
                    <a:pt x="100" y="836"/>
                  </a:cubicBezTo>
                  <a:cubicBezTo>
                    <a:pt x="100" y="833"/>
                    <a:pt x="96" y="829"/>
                    <a:pt x="99" y="826"/>
                  </a:cubicBezTo>
                  <a:cubicBezTo>
                    <a:pt x="101" y="828"/>
                    <a:pt x="101" y="831"/>
                    <a:pt x="105" y="831"/>
                  </a:cubicBezTo>
                  <a:cubicBezTo>
                    <a:pt x="108" y="828"/>
                    <a:pt x="110" y="816"/>
                    <a:pt x="102" y="817"/>
                  </a:cubicBezTo>
                  <a:close/>
                  <a:moveTo>
                    <a:pt x="99" y="932"/>
                  </a:moveTo>
                  <a:cubicBezTo>
                    <a:pt x="100" y="937"/>
                    <a:pt x="101" y="940"/>
                    <a:pt x="104" y="942"/>
                  </a:cubicBezTo>
                  <a:cubicBezTo>
                    <a:pt x="105" y="935"/>
                    <a:pt x="109" y="933"/>
                    <a:pt x="107" y="928"/>
                  </a:cubicBezTo>
                  <a:cubicBezTo>
                    <a:pt x="106" y="931"/>
                    <a:pt x="101" y="930"/>
                    <a:pt x="99" y="932"/>
                  </a:cubicBezTo>
                  <a:close/>
                  <a:moveTo>
                    <a:pt x="105" y="841"/>
                  </a:moveTo>
                  <a:cubicBezTo>
                    <a:pt x="100" y="843"/>
                    <a:pt x="95" y="845"/>
                    <a:pt x="90" y="846"/>
                  </a:cubicBezTo>
                  <a:cubicBezTo>
                    <a:pt x="97" y="849"/>
                    <a:pt x="92" y="853"/>
                    <a:pt x="91" y="857"/>
                  </a:cubicBezTo>
                  <a:cubicBezTo>
                    <a:pt x="91" y="859"/>
                    <a:pt x="94" y="859"/>
                    <a:pt x="93" y="861"/>
                  </a:cubicBezTo>
                  <a:cubicBezTo>
                    <a:pt x="103" y="860"/>
                    <a:pt x="110" y="852"/>
                    <a:pt x="105" y="841"/>
                  </a:cubicBezTo>
                  <a:close/>
                  <a:moveTo>
                    <a:pt x="102" y="886"/>
                  </a:moveTo>
                  <a:cubicBezTo>
                    <a:pt x="99" y="881"/>
                    <a:pt x="98" y="873"/>
                    <a:pt x="91" y="870"/>
                  </a:cubicBezTo>
                  <a:cubicBezTo>
                    <a:pt x="87" y="872"/>
                    <a:pt x="83" y="873"/>
                    <a:pt x="79" y="874"/>
                  </a:cubicBezTo>
                  <a:cubicBezTo>
                    <a:pt x="81" y="882"/>
                    <a:pt x="83" y="889"/>
                    <a:pt x="86" y="895"/>
                  </a:cubicBezTo>
                  <a:cubicBezTo>
                    <a:pt x="92" y="893"/>
                    <a:pt x="99" y="891"/>
                    <a:pt x="102" y="886"/>
                  </a:cubicBezTo>
                  <a:close/>
                  <a:moveTo>
                    <a:pt x="93" y="935"/>
                  </a:moveTo>
                  <a:cubicBezTo>
                    <a:pt x="88" y="939"/>
                    <a:pt x="81" y="940"/>
                    <a:pt x="77" y="944"/>
                  </a:cubicBezTo>
                  <a:cubicBezTo>
                    <a:pt x="81" y="949"/>
                    <a:pt x="82" y="956"/>
                    <a:pt x="85" y="961"/>
                  </a:cubicBezTo>
                  <a:cubicBezTo>
                    <a:pt x="92" y="960"/>
                    <a:pt x="96" y="957"/>
                    <a:pt x="100" y="952"/>
                  </a:cubicBezTo>
                  <a:cubicBezTo>
                    <a:pt x="99" y="946"/>
                    <a:pt x="95" y="941"/>
                    <a:pt x="93" y="935"/>
                  </a:cubicBezTo>
                  <a:close/>
                  <a:moveTo>
                    <a:pt x="89" y="967"/>
                  </a:moveTo>
                  <a:cubicBezTo>
                    <a:pt x="89" y="971"/>
                    <a:pt x="91" y="972"/>
                    <a:pt x="92" y="973"/>
                  </a:cubicBezTo>
                  <a:cubicBezTo>
                    <a:pt x="94" y="971"/>
                    <a:pt x="94" y="967"/>
                    <a:pt x="96" y="965"/>
                  </a:cubicBezTo>
                  <a:cubicBezTo>
                    <a:pt x="92" y="965"/>
                    <a:pt x="92" y="967"/>
                    <a:pt x="89" y="967"/>
                  </a:cubicBezTo>
                  <a:close/>
                  <a:moveTo>
                    <a:pt x="65" y="797"/>
                  </a:moveTo>
                  <a:cubicBezTo>
                    <a:pt x="48" y="846"/>
                    <a:pt x="28" y="900"/>
                    <a:pt x="11" y="954"/>
                  </a:cubicBezTo>
                  <a:cubicBezTo>
                    <a:pt x="9" y="993"/>
                    <a:pt x="37" y="1001"/>
                    <a:pt x="57" y="1017"/>
                  </a:cubicBezTo>
                  <a:cubicBezTo>
                    <a:pt x="52" y="998"/>
                    <a:pt x="50" y="977"/>
                    <a:pt x="47" y="956"/>
                  </a:cubicBezTo>
                  <a:cubicBezTo>
                    <a:pt x="44" y="955"/>
                    <a:pt x="37" y="953"/>
                    <a:pt x="39" y="949"/>
                  </a:cubicBezTo>
                  <a:cubicBezTo>
                    <a:pt x="41" y="947"/>
                    <a:pt x="44" y="953"/>
                    <a:pt x="46" y="950"/>
                  </a:cubicBezTo>
                  <a:cubicBezTo>
                    <a:pt x="44" y="889"/>
                    <a:pt x="76" y="849"/>
                    <a:pt x="95" y="810"/>
                  </a:cubicBezTo>
                  <a:cubicBezTo>
                    <a:pt x="84" y="808"/>
                    <a:pt x="75" y="802"/>
                    <a:pt x="65" y="797"/>
                  </a:cubicBezTo>
                  <a:close/>
                  <a:moveTo>
                    <a:pt x="84" y="903"/>
                  </a:moveTo>
                  <a:cubicBezTo>
                    <a:pt x="76" y="905"/>
                    <a:pt x="70" y="909"/>
                    <a:pt x="63" y="911"/>
                  </a:cubicBezTo>
                  <a:cubicBezTo>
                    <a:pt x="66" y="920"/>
                    <a:pt x="70" y="927"/>
                    <a:pt x="74" y="937"/>
                  </a:cubicBezTo>
                  <a:cubicBezTo>
                    <a:pt x="81" y="935"/>
                    <a:pt x="86" y="932"/>
                    <a:pt x="91" y="928"/>
                  </a:cubicBezTo>
                  <a:cubicBezTo>
                    <a:pt x="88" y="921"/>
                    <a:pt x="84" y="910"/>
                    <a:pt x="84" y="903"/>
                  </a:cubicBezTo>
                  <a:close/>
                  <a:moveTo>
                    <a:pt x="74" y="871"/>
                  </a:moveTo>
                  <a:cubicBezTo>
                    <a:pt x="77" y="867"/>
                    <a:pt x="84" y="867"/>
                    <a:pt x="89" y="864"/>
                  </a:cubicBezTo>
                  <a:cubicBezTo>
                    <a:pt x="89" y="856"/>
                    <a:pt x="86" y="853"/>
                    <a:pt x="84" y="847"/>
                  </a:cubicBezTo>
                  <a:cubicBezTo>
                    <a:pt x="82" y="856"/>
                    <a:pt x="74" y="864"/>
                    <a:pt x="74" y="871"/>
                  </a:cubicBezTo>
                  <a:close/>
                  <a:moveTo>
                    <a:pt x="82" y="970"/>
                  </a:moveTo>
                  <a:cubicBezTo>
                    <a:pt x="77" y="971"/>
                    <a:pt x="75" y="974"/>
                    <a:pt x="70" y="975"/>
                  </a:cubicBezTo>
                  <a:cubicBezTo>
                    <a:pt x="72" y="983"/>
                    <a:pt x="75" y="989"/>
                    <a:pt x="80" y="993"/>
                  </a:cubicBezTo>
                  <a:cubicBezTo>
                    <a:pt x="86" y="986"/>
                    <a:pt x="90" y="978"/>
                    <a:pt x="82" y="970"/>
                  </a:cubicBezTo>
                  <a:close/>
                  <a:moveTo>
                    <a:pt x="77" y="875"/>
                  </a:moveTo>
                  <a:cubicBezTo>
                    <a:pt x="64" y="878"/>
                    <a:pt x="60" y="896"/>
                    <a:pt x="59" y="907"/>
                  </a:cubicBezTo>
                  <a:cubicBezTo>
                    <a:pt x="59" y="906"/>
                    <a:pt x="59" y="905"/>
                    <a:pt x="59" y="904"/>
                  </a:cubicBezTo>
                  <a:cubicBezTo>
                    <a:pt x="66" y="908"/>
                    <a:pt x="74" y="899"/>
                    <a:pt x="82" y="897"/>
                  </a:cubicBezTo>
                  <a:cubicBezTo>
                    <a:pt x="81" y="889"/>
                    <a:pt x="77" y="884"/>
                    <a:pt x="77" y="875"/>
                  </a:cubicBezTo>
                  <a:close/>
                  <a:moveTo>
                    <a:pt x="71" y="945"/>
                  </a:moveTo>
                  <a:cubicBezTo>
                    <a:pt x="68" y="948"/>
                    <a:pt x="63" y="950"/>
                    <a:pt x="58" y="951"/>
                  </a:cubicBezTo>
                  <a:cubicBezTo>
                    <a:pt x="60" y="959"/>
                    <a:pt x="64" y="964"/>
                    <a:pt x="66" y="971"/>
                  </a:cubicBezTo>
                  <a:cubicBezTo>
                    <a:pt x="71" y="970"/>
                    <a:pt x="74" y="966"/>
                    <a:pt x="80" y="965"/>
                  </a:cubicBezTo>
                  <a:cubicBezTo>
                    <a:pt x="77" y="959"/>
                    <a:pt x="75" y="951"/>
                    <a:pt x="71" y="945"/>
                  </a:cubicBezTo>
                  <a:close/>
                  <a:moveTo>
                    <a:pt x="65" y="978"/>
                  </a:moveTo>
                  <a:cubicBezTo>
                    <a:pt x="62" y="979"/>
                    <a:pt x="59" y="980"/>
                    <a:pt x="58" y="976"/>
                  </a:cubicBezTo>
                  <a:cubicBezTo>
                    <a:pt x="58" y="974"/>
                    <a:pt x="63" y="976"/>
                    <a:pt x="62" y="972"/>
                  </a:cubicBezTo>
                  <a:cubicBezTo>
                    <a:pt x="59" y="967"/>
                    <a:pt x="58" y="959"/>
                    <a:pt x="54" y="954"/>
                  </a:cubicBezTo>
                  <a:cubicBezTo>
                    <a:pt x="55" y="976"/>
                    <a:pt x="60" y="992"/>
                    <a:pt x="63" y="1011"/>
                  </a:cubicBezTo>
                  <a:cubicBezTo>
                    <a:pt x="79" y="1005"/>
                    <a:pt x="71" y="990"/>
                    <a:pt x="65" y="978"/>
                  </a:cubicBezTo>
                  <a:close/>
                  <a:moveTo>
                    <a:pt x="70" y="940"/>
                  </a:moveTo>
                  <a:cubicBezTo>
                    <a:pt x="67" y="930"/>
                    <a:pt x="63" y="921"/>
                    <a:pt x="59" y="912"/>
                  </a:cubicBezTo>
                  <a:cubicBezTo>
                    <a:pt x="52" y="920"/>
                    <a:pt x="52" y="937"/>
                    <a:pt x="57" y="946"/>
                  </a:cubicBezTo>
                  <a:cubicBezTo>
                    <a:pt x="62" y="944"/>
                    <a:pt x="66" y="942"/>
                    <a:pt x="70" y="940"/>
                  </a:cubicBezTo>
                  <a:close/>
                  <a:moveTo>
                    <a:pt x="59" y="1033"/>
                  </a:moveTo>
                  <a:cubicBezTo>
                    <a:pt x="47" y="1017"/>
                    <a:pt x="27" y="1009"/>
                    <a:pt x="13" y="994"/>
                  </a:cubicBezTo>
                  <a:cubicBezTo>
                    <a:pt x="12" y="1015"/>
                    <a:pt x="18" y="1037"/>
                    <a:pt x="18" y="1054"/>
                  </a:cubicBezTo>
                  <a:cubicBezTo>
                    <a:pt x="18" y="1061"/>
                    <a:pt x="17" y="1067"/>
                    <a:pt x="17" y="1073"/>
                  </a:cubicBezTo>
                  <a:cubicBezTo>
                    <a:pt x="18" y="1086"/>
                    <a:pt x="28" y="1092"/>
                    <a:pt x="34" y="1102"/>
                  </a:cubicBezTo>
                  <a:cubicBezTo>
                    <a:pt x="44" y="1106"/>
                    <a:pt x="53" y="1117"/>
                    <a:pt x="62" y="1118"/>
                  </a:cubicBezTo>
                  <a:cubicBezTo>
                    <a:pt x="54" y="1087"/>
                    <a:pt x="55" y="1061"/>
                    <a:pt x="59" y="103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9642" tIns="44821" rIns="89642" bIns="44821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128" name="Freeform 126"/>
            <p:cNvSpPr>
              <a:spLocks noEditPoints="1"/>
            </p:cNvSpPr>
            <p:nvPr/>
          </p:nvSpPr>
          <p:spPr bwMode="auto">
            <a:xfrm>
              <a:off x="1800226" y="1038226"/>
              <a:ext cx="139700" cy="63500"/>
            </a:xfrm>
            <a:custGeom>
              <a:avLst/>
              <a:gdLst>
                <a:gd name="T0" fmla="*/ 160 w 179"/>
                <a:gd name="T1" fmla="*/ 76 h 81"/>
                <a:gd name="T2" fmla="*/ 91 w 179"/>
                <a:gd name="T3" fmla="*/ 73 h 81"/>
                <a:gd name="T4" fmla="*/ 70 w 179"/>
                <a:gd name="T5" fmla="*/ 78 h 81"/>
                <a:gd name="T6" fmla="*/ 36 w 179"/>
                <a:gd name="T7" fmla="*/ 81 h 81"/>
                <a:gd name="T8" fmla="*/ 12 w 179"/>
                <a:gd name="T9" fmla="*/ 28 h 81"/>
                <a:gd name="T10" fmla="*/ 126 w 179"/>
                <a:gd name="T11" fmla="*/ 4 h 81"/>
                <a:gd name="T12" fmla="*/ 149 w 179"/>
                <a:gd name="T13" fmla="*/ 12 h 81"/>
                <a:gd name="T14" fmla="*/ 176 w 179"/>
                <a:gd name="T15" fmla="*/ 22 h 81"/>
                <a:gd name="T16" fmla="*/ 160 w 179"/>
                <a:gd name="T17" fmla="*/ 76 h 81"/>
                <a:gd name="T18" fmla="*/ 114 w 179"/>
                <a:gd name="T19" fmla="*/ 20 h 81"/>
                <a:gd name="T20" fmla="*/ 69 w 179"/>
                <a:gd name="T21" fmla="*/ 24 h 81"/>
                <a:gd name="T22" fmla="*/ 60 w 179"/>
                <a:gd name="T23" fmla="*/ 23 h 81"/>
                <a:gd name="T24" fmla="*/ 34 w 179"/>
                <a:gd name="T25" fmla="*/ 34 h 81"/>
                <a:gd name="T26" fmla="*/ 41 w 179"/>
                <a:gd name="T27" fmla="*/ 53 h 81"/>
                <a:gd name="T28" fmla="*/ 147 w 179"/>
                <a:gd name="T29" fmla="*/ 52 h 81"/>
                <a:gd name="T30" fmla="*/ 152 w 179"/>
                <a:gd name="T31" fmla="*/ 27 h 81"/>
                <a:gd name="T32" fmla="*/ 114 w 179"/>
                <a:gd name="T33" fmla="*/ 2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79" h="81">
                  <a:moveTo>
                    <a:pt x="160" y="76"/>
                  </a:moveTo>
                  <a:cubicBezTo>
                    <a:pt x="140" y="79"/>
                    <a:pt x="115" y="72"/>
                    <a:pt x="91" y="73"/>
                  </a:cubicBezTo>
                  <a:cubicBezTo>
                    <a:pt x="84" y="74"/>
                    <a:pt x="77" y="78"/>
                    <a:pt x="70" y="78"/>
                  </a:cubicBezTo>
                  <a:cubicBezTo>
                    <a:pt x="58" y="79"/>
                    <a:pt x="46" y="77"/>
                    <a:pt x="36" y="81"/>
                  </a:cubicBezTo>
                  <a:cubicBezTo>
                    <a:pt x="27" y="68"/>
                    <a:pt x="0" y="51"/>
                    <a:pt x="12" y="28"/>
                  </a:cubicBezTo>
                  <a:cubicBezTo>
                    <a:pt x="43" y="8"/>
                    <a:pt x="85" y="0"/>
                    <a:pt x="126" y="4"/>
                  </a:cubicBezTo>
                  <a:cubicBezTo>
                    <a:pt x="136" y="5"/>
                    <a:pt x="141" y="10"/>
                    <a:pt x="149" y="12"/>
                  </a:cubicBezTo>
                  <a:cubicBezTo>
                    <a:pt x="158" y="16"/>
                    <a:pt x="170" y="14"/>
                    <a:pt x="176" y="22"/>
                  </a:cubicBezTo>
                  <a:cubicBezTo>
                    <a:pt x="179" y="42"/>
                    <a:pt x="168" y="61"/>
                    <a:pt x="160" y="76"/>
                  </a:cubicBezTo>
                  <a:close/>
                  <a:moveTo>
                    <a:pt x="114" y="20"/>
                  </a:moveTo>
                  <a:cubicBezTo>
                    <a:pt x="100" y="19"/>
                    <a:pt x="83" y="24"/>
                    <a:pt x="69" y="24"/>
                  </a:cubicBezTo>
                  <a:cubicBezTo>
                    <a:pt x="66" y="24"/>
                    <a:pt x="62" y="23"/>
                    <a:pt x="60" y="23"/>
                  </a:cubicBezTo>
                  <a:cubicBezTo>
                    <a:pt x="50" y="25"/>
                    <a:pt x="39" y="33"/>
                    <a:pt x="34" y="34"/>
                  </a:cubicBezTo>
                  <a:cubicBezTo>
                    <a:pt x="33" y="40"/>
                    <a:pt x="37" y="49"/>
                    <a:pt x="41" y="53"/>
                  </a:cubicBezTo>
                  <a:cubicBezTo>
                    <a:pt x="79" y="51"/>
                    <a:pt x="112" y="47"/>
                    <a:pt x="147" y="52"/>
                  </a:cubicBezTo>
                  <a:cubicBezTo>
                    <a:pt x="153" y="45"/>
                    <a:pt x="156" y="37"/>
                    <a:pt x="152" y="27"/>
                  </a:cubicBezTo>
                  <a:cubicBezTo>
                    <a:pt x="141" y="26"/>
                    <a:pt x="128" y="21"/>
                    <a:pt x="114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9642" tIns="44821" rIns="89642" bIns="44821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</p:grpSp>
      <p:sp>
        <p:nvSpPr>
          <p:cNvPr id="129" name="Freeform 127"/>
          <p:cNvSpPr>
            <a:spLocks noEditPoints="1"/>
          </p:cNvSpPr>
          <p:nvPr/>
        </p:nvSpPr>
        <p:spPr bwMode="auto">
          <a:xfrm>
            <a:off x="6381597" y="4151485"/>
            <a:ext cx="1902225" cy="1257702"/>
          </a:xfrm>
          <a:custGeom>
            <a:avLst/>
            <a:gdLst>
              <a:gd name="T0" fmla="*/ 31 w 1510"/>
              <a:gd name="T1" fmla="*/ 297 h 999"/>
              <a:gd name="T2" fmla="*/ 585 w 1510"/>
              <a:gd name="T3" fmla="*/ 0 h 999"/>
              <a:gd name="T4" fmla="*/ 1250 w 1510"/>
              <a:gd name="T5" fmla="*/ 139 h 999"/>
              <a:gd name="T6" fmla="*/ 1174 w 1510"/>
              <a:gd name="T7" fmla="*/ 278 h 999"/>
              <a:gd name="T8" fmla="*/ 1273 w 1510"/>
              <a:gd name="T9" fmla="*/ 557 h 999"/>
              <a:gd name="T10" fmla="*/ 1359 w 1510"/>
              <a:gd name="T11" fmla="*/ 738 h 999"/>
              <a:gd name="T12" fmla="*/ 1159 w 1510"/>
              <a:gd name="T13" fmla="*/ 806 h 999"/>
              <a:gd name="T14" fmla="*/ 676 w 1510"/>
              <a:gd name="T15" fmla="*/ 949 h 999"/>
              <a:gd name="T16" fmla="*/ 224 w 1510"/>
              <a:gd name="T17" fmla="*/ 725 h 999"/>
              <a:gd name="T18" fmla="*/ 95 w 1510"/>
              <a:gd name="T19" fmla="*/ 541 h 999"/>
              <a:gd name="T20" fmla="*/ 1440 w 1510"/>
              <a:gd name="T21" fmla="*/ 528 h 999"/>
              <a:gd name="T22" fmla="*/ 1198 w 1510"/>
              <a:gd name="T23" fmla="*/ 773 h 999"/>
              <a:gd name="T24" fmla="*/ 217 w 1510"/>
              <a:gd name="T25" fmla="*/ 403 h 999"/>
              <a:gd name="T26" fmla="*/ 584 w 1510"/>
              <a:gd name="T27" fmla="*/ 526 h 999"/>
              <a:gd name="T28" fmla="*/ 1282 w 1510"/>
              <a:gd name="T29" fmla="*/ 154 h 999"/>
              <a:gd name="T30" fmla="*/ 539 w 1510"/>
              <a:gd name="T31" fmla="*/ 24 h 999"/>
              <a:gd name="T32" fmla="*/ 54 w 1510"/>
              <a:gd name="T33" fmla="*/ 349 h 999"/>
              <a:gd name="T34" fmla="*/ 372 w 1510"/>
              <a:gd name="T35" fmla="*/ 264 h 999"/>
              <a:gd name="T36" fmla="*/ 666 w 1510"/>
              <a:gd name="T37" fmla="*/ 232 h 999"/>
              <a:gd name="T38" fmla="*/ 1105 w 1510"/>
              <a:gd name="T39" fmla="*/ 738 h 999"/>
              <a:gd name="T40" fmla="*/ 1132 w 1510"/>
              <a:gd name="T41" fmla="*/ 743 h 999"/>
              <a:gd name="T42" fmla="*/ 1163 w 1510"/>
              <a:gd name="T43" fmla="*/ 774 h 999"/>
              <a:gd name="T44" fmla="*/ 1124 w 1510"/>
              <a:gd name="T45" fmla="*/ 521 h 999"/>
              <a:gd name="T46" fmla="*/ 1110 w 1510"/>
              <a:gd name="T47" fmla="*/ 590 h 999"/>
              <a:gd name="T48" fmla="*/ 1104 w 1510"/>
              <a:gd name="T49" fmla="*/ 604 h 999"/>
              <a:gd name="T50" fmla="*/ 1038 w 1510"/>
              <a:gd name="T51" fmla="*/ 778 h 999"/>
              <a:gd name="T52" fmla="*/ 931 w 1510"/>
              <a:gd name="T53" fmla="*/ 797 h 999"/>
              <a:gd name="T54" fmla="*/ 787 w 1510"/>
              <a:gd name="T55" fmla="*/ 956 h 999"/>
              <a:gd name="T56" fmla="*/ 1075 w 1510"/>
              <a:gd name="T57" fmla="*/ 695 h 999"/>
              <a:gd name="T58" fmla="*/ 1077 w 1510"/>
              <a:gd name="T59" fmla="*/ 542 h 999"/>
              <a:gd name="T60" fmla="*/ 544 w 1510"/>
              <a:gd name="T61" fmla="*/ 521 h 999"/>
              <a:gd name="T62" fmla="*/ 235 w 1510"/>
              <a:gd name="T63" fmla="*/ 678 h 999"/>
              <a:gd name="T64" fmla="*/ 722 w 1510"/>
              <a:gd name="T65" fmla="*/ 774 h 999"/>
              <a:gd name="T66" fmla="*/ 930 w 1510"/>
              <a:gd name="T67" fmla="*/ 633 h 999"/>
              <a:gd name="T68" fmla="*/ 1077 w 1510"/>
              <a:gd name="T69" fmla="*/ 542 h 999"/>
              <a:gd name="T70" fmla="*/ 1024 w 1510"/>
              <a:gd name="T71" fmla="*/ 563 h 999"/>
              <a:gd name="T72" fmla="*/ 1022 w 1510"/>
              <a:gd name="T73" fmla="*/ 627 h 999"/>
              <a:gd name="T74" fmla="*/ 955 w 1510"/>
              <a:gd name="T75" fmla="*/ 562 h 999"/>
              <a:gd name="T76" fmla="*/ 978 w 1510"/>
              <a:gd name="T77" fmla="*/ 552 h 999"/>
              <a:gd name="T78" fmla="*/ 900 w 1510"/>
              <a:gd name="T79" fmla="*/ 722 h 999"/>
              <a:gd name="T80" fmla="*/ 679 w 1510"/>
              <a:gd name="T81" fmla="*/ 941 h 999"/>
              <a:gd name="T82" fmla="*/ 737 w 1510"/>
              <a:gd name="T83" fmla="*/ 839 h 999"/>
              <a:gd name="T84" fmla="*/ 713 w 1510"/>
              <a:gd name="T85" fmla="*/ 789 h 999"/>
              <a:gd name="T86" fmla="*/ 689 w 1510"/>
              <a:gd name="T87" fmla="*/ 860 h 999"/>
              <a:gd name="T88" fmla="*/ 674 w 1510"/>
              <a:gd name="T89" fmla="*/ 197 h 999"/>
              <a:gd name="T90" fmla="*/ 653 w 1510"/>
              <a:gd name="T91" fmla="*/ 170 h 999"/>
              <a:gd name="T92" fmla="*/ 317 w 1510"/>
              <a:gd name="T93" fmla="*/ 308 h 999"/>
              <a:gd name="T94" fmla="*/ 180 w 1510"/>
              <a:gd name="T95" fmla="*/ 410 h 999"/>
              <a:gd name="T96" fmla="*/ 538 w 1510"/>
              <a:gd name="T97" fmla="*/ 212 h 999"/>
              <a:gd name="T98" fmla="*/ 181 w 1510"/>
              <a:gd name="T99" fmla="*/ 456 h 999"/>
              <a:gd name="T100" fmla="*/ 199 w 1510"/>
              <a:gd name="T101" fmla="*/ 570 h 999"/>
              <a:gd name="T102" fmla="*/ 130 w 1510"/>
              <a:gd name="T103" fmla="*/ 531 h 999"/>
              <a:gd name="T104" fmla="*/ 117 w 1510"/>
              <a:gd name="T105" fmla="*/ 591 h 999"/>
              <a:gd name="T106" fmla="*/ 128 w 1510"/>
              <a:gd name="T107" fmla="*/ 717 h 999"/>
              <a:gd name="T108" fmla="*/ 209 w 1510"/>
              <a:gd name="T109" fmla="*/ 725 h 999"/>
              <a:gd name="T110" fmla="*/ 232 w 1510"/>
              <a:gd name="T111" fmla="*/ 710 h 999"/>
              <a:gd name="T112" fmla="*/ 184 w 1510"/>
              <a:gd name="T113" fmla="*/ 471 h 999"/>
              <a:gd name="T114" fmla="*/ 130 w 1510"/>
              <a:gd name="T115" fmla="*/ 502 h 9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510" h="999">
                <a:moveTo>
                  <a:pt x="119" y="521"/>
                </a:moveTo>
                <a:cubicBezTo>
                  <a:pt x="112" y="507"/>
                  <a:pt x="103" y="487"/>
                  <a:pt x="109" y="469"/>
                </a:cubicBezTo>
                <a:cubicBezTo>
                  <a:pt x="114" y="453"/>
                  <a:pt x="130" y="447"/>
                  <a:pt x="148" y="443"/>
                </a:cubicBezTo>
                <a:cubicBezTo>
                  <a:pt x="150" y="434"/>
                  <a:pt x="145" y="414"/>
                  <a:pt x="148" y="401"/>
                </a:cubicBezTo>
                <a:cubicBezTo>
                  <a:pt x="105" y="380"/>
                  <a:pt x="57" y="366"/>
                  <a:pt x="13" y="345"/>
                </a:cubicBezTo>
                <a:cubicBezTo>
                  <a:pt x="0" y="321"/>
                  <a:pt x="29" y="314"/>
                  <a:pt x="31" y="297"/>
                </a:cubicBezTo>
                <a:cubicBezTo>
                  <a:pt x="37" y="290"/>
                  <a:pt x="46" y="287"/>
                  <a:pt x="52" y="279"/>
                </a:cubicBezTo>
                <a:cubicBezTo>
                  <a:pt x="62" y="277"/>
                  <a:pt x="71" y="272"/>
                  <a:pt x="78" y="267"/>
                </a:cubicBezTo>
                <a:cubicBezTo>
                  <a:pt x="183" y="228"/>
                  <a:pt x="281" y="164"/>
                  <a:pt x="376" y="109"/>
                </a:cubicBezTo>
                <a:cubicBezTo>
                  <a:pt x="392" y="99"/>
                  <a:pt x="408" y="91"/>
                  <a:pt x="424" y="81"/>
                </a:cubicBezTo>
                <a:cubicBezTo>
                  <a:pt x="457" y="62"/>
                  <a:pt x="482" y="43"/>
                  <a:pt x="518" y="24"/>
                </a:cubicBezTo>
                <a:cubicBezTo>
                  <a:pt x="538" y="13"/>
                  <a:pt x="560" y="0"/>
                  <a:pt x="585" y="0"/>
                </a:cubicBezTo>
                <a:cubicBezTo>
                  <a:pt x="601" y="1"/>
                  <a:pt x="621" y="8"/>
                  <a:pt x="636" y="9"/>
                </a:cubicBezTo>
                <a:cubicBezTo>
                  <a:pt x="712" y="36"/>
                  <a:pt x="797" y="57"/>
                  <a:pt x="882" y="68"/>
                </a:cubicBezTo>
                <a:cubicBezTo>
                  <a:pt x="901" y="70"/>
                  <a:pt x="919" y="74"/>
                  <a:pt x="936" y="71"/>
                </a:cubicBezTo>
                <a:cubicBezTo>
                  <a:pt x="938" y="75"/>
                  <a:pt x="945" y="74"/>
                  <a:pt x="947" y="76"/>
                </a:cubicBezTo>
                <a:cubicBezTo>
                  <a:pt x="1035" y="87"/>
                  <a:pt x="1120" y="100"/>
                  <a:pt x="1196" y="120"/>
                </a:cubicBezTo>
                <a:cubicBezTo>
                  <a:pt x="1215" y="125"/>
                  <a:pt x="1232" y="135"/>
                  <a:pt x="1250" y="139"/>
                </a:cubicBezTo>
                <a:cubicBezTo>
                  <a:pt x="1263" y="142"/>
                  <a:pt x="1279" y="142"/>
                  <a:pt x="1295" y="145"/>
                </a:cubicBezTo>
                <a:cubicBezTo>
                  <a:pt x="1310" y="148"/>
                  <a:pt x="1324" y="154"/>
                  <a:pt x="1338" y="159"/>
                </a:cubicBezTo>
                <a:cubicBezTo>
                  <a:pt x="1354" y="181"/>
                  <a:pt x="1335" y="192"/>
                  <a:pt x="1322" y="203"/>
                </a:cubicBezTo>
                <a:cubicBezTo>
                  <a:pt x="1302" y="209"/>
                  <a:pt x="1287" y="225"/>
                  <a:pt x="1269" y="235"/>
                </a:cubicBezTo>
                <a:cubicBezTo>
                  <a:pt x="1259" y="239"/>
                  <a:pt x="1248" y="241"/>
                  <a:pt x="1239" y="246"/>
                </a:cubicBezTo>
                <a:cubicBezTo>
                  <a:pt x="1217" y="258"/>
                  <a:pt x="1196" y="268"/>
                  <a:pt x="1174" y="278"/>
                </a:cubicBezTo>
                <a:cubicBezTo>
                  <a:pt x="1110" y="308"/>
                  <a:pt x="1051" y="349"/>
                  <a:pt x="990" y="383"/>
                </a:cubicBezTo>
                <a:cubicBezTo>
                  <a:pt x="1028" y="427"/>
                  <a:pt x="1067" y="473"/>
                  <a:pt x="1084" y="533"/>
                </a:cubicBezTo>
                <a:cubicBezTo>
                  <a:pt x="1097" y="524"/>
                  <a:pt x="1109" y="511"/>
                  <a:pt x="1128" y="514"/>
                </a:cubicBezTo>
                <a:cubicBezTo>
                  <a:pt x="1157" y="517"/>
                  <a:pt x="1135" y="549"/>
                  <a:pt x="1143" y="567"/>
                </a:cubicBezTo>
                <a:cubicBezTo>
                  <a:pt x="1150" y="585"/>
                  <a:pt x="1180" y="586"/>
                  <a:pt x="1180" y="611"/>
                </a:cubicBezTo>
                <a:cubicBezTo>
                  <a:pt x="1216" y="599"/>
                  <a:pt x="1245" y="579"/>
                  <a:pt x="1273" y="557"/>
                </a:cubicBezTo>
                <a:cubicBezTo>
                  <a:pt x="1300" y="537"/>
                  <a:pt x="1337" y="518"/>
                  <a:pt x="1359" y="492"/>
                </a:cubicBezTo>
                <a:cubicBezTo>
                  <a:pt x="1390" y="489"/>
                  <a:pt x="1425" y="503"/>
                  <a:pt x="1449" y="522"/>
                </a:cubicBezTo>
                <a:cubicBezTo>
                  <a:pt x="1478" y="556"/>
                  <a:pt x="1500" y="604"/>
                  <a:pt x="1505" y="656"/>
                </a:cubicBezTo>
                <a:cubicBezTo>
                  <a:pt x="1507" y="671"/>
                  <a:pt x="1506" y="679"/>
                  <a:pt x="1503" y="687"/>
                </a:cubicBezTo>
                <a:cubicBezTo>
                  <a:pt x="1510" y="702"/>
                  <a:pt x="1498" y="708"/>
                  <a:pt x="1489" y="709"/>
                </a:cubicBezTo>
                <a:cubicBezTo>
                  <a:pt x="1441" y="714"/>
                  <a:pt x="1405" y="725"/>
                  <a:pt x="1359" y="738"/>
                </a:cubicBezTo>
                <a:cubicBezTo>
                  <a:pt x="1348" y="741"/>
                  <a:pt x="1337" y="744"/>
                  <a:pt x="1327" y="746"/>
                </a:cubicBezTo>
                <a:cubicBezTo>
                  <a:pt x="1311" y="750"/>
                  <a:pt x="1300" y="758"/>
                  <a:pt x="1281" y="761"/>
                </a:cubicBezTo>
                <a:cubicBezTo>
                  <a:pt x="1274" y="763"/>
                  <a:pt x="1264" y="768"/>
                  <a:pt x="1254" y="771"/>
                </a:cubicBezTo>
                <a:cubicBezTo>
                  <a:pt x="1233" y="777"/>
                  <a:pt x="1211" y="779"/>
                  <a:pt x="1198" y="786"/>
                </a:cubicBezTo>
                <a:cubicBezTo>
                  <a:pt x="1186" y="792"/>
                  <a:pt x="1181" y="800"/>
                  <a:pt x="1169" y="790"/>
                </a:cubicBezTo>
                <a:cubicBezTo>
                  <a:pt x="1165" y="795"/>
                  <a:pt x="1163" y="802"/>
                  <a:pt x="1159" y="806"/>
                </a:cubicBezTo>
                <a:cubicBezTo>
                  <a:pt x="1136" y="806"/>
                  <a:pt x="1114" y="833"/>
                  <a:pt x="1099" y="820"/>
                </a:cubicBezTo>
                <a:cubicBezTo>
                  <a:pt x="1046" y="838"/>
                  <a:pt x="990" y="857"/>
                  <a:pt x="938" y="882"/>
                </a:cubicBezTo>
                <a:cubicBezTo>
                  <a:pt x="898" y="902"/>
                  <a:pt x="858" y="924"/>
                  <a:pt x="821" y="948"/>
                </a:cubicBezTo>
                <a:cubicBezTo>
                  <a:pt x="808" y="956"/>
                  <a:pt x="794" y="963"/>
                  <a:pt x="783" y="971"/>
                </a:cubicBezTo>
                <a:cubicBezTo>
                  <a:pt x="776" y="975"/>
                  <a:pt x="772" y="983"/>
                  <a:pt x="765" y="986"/>
                </a:cubicBezTo>
                <a:cubicBezTo>
                  <a:pt x="731" y="999"/>
                  <a:pt x="694" y="966"/>
                  <a:pt x="676" y="949"/>
                </a:cubicBezTo>
                <a:cubicBezTo>
                  <a:pt x="657" y="932"/>
                  <a:pt x="652" y="913"/>
                  <a:pt x="643" y="882"/>
                </a:cubicBezTo>
                <a:cubicBezTo>
                  <a:pt x="640" y="870"/>
                  <a:pt x="637" y="855"/>
                  <a:pt x="637" y="839"/>
                </a:cubicBezTo>
                <a:cubicBezTo>
                  <a:pt x="581" y="831"/>
                  <a:pt x="530" y="826"/>
                  <a:pt x="474" y="812"/>
                </a:cubicBezTo>
                <a:cubicBezTo>
                  <a:pt x="388" y="792"/>
                  <a:pt x="311" y="748"/>
                  <a:pt x="247" y="705"/>
                </a:cubicBezTo>
                <a:cubicBezTo>
                  <a:pt x="244" y="710"/>
                  <a:pt x="248" y="713"/>
                  <a:pt x="245" y="717"/>
                </a:cubicBezTo>
                <a:cubicBezTo>
                  <a:pt x="238" y="721"/>
                  <a:pt x="233" y="722"/>
                  <a:pt x="224" y="725"/>
                </a:cubicBezTo>
                <a:cubicBezTo>
                  <a:pt x="226" y="734"/>
                  <a:pt x="229" y="742"/>
                  <a:pt x="229" y="746"/>
                </a:cubicBezTo>
                <a:cubicBezTo>
                  <a:pt x="206" y="770"/>
                  <a:pt x="169" y="789"/>
                  <a:pt x="128" y="778"/>
                </a:cubicBezTo>
                <a:cubicBezTo>
                  <a:pt x="123" y="776"/>
                  <a:pt x="121" y="772"/>
                  <a:pt x="115" y="771"/>
                </a:cubicBezTo>
                <a:cubicBezTo>
                  <a:pt x="112" y="770"/>
                  <a:pt x="109" y="775"/>
                  <a:pt x="105" y="773"/>
                </a:cubicBezTo>
                <a:cubicBezTo>
                  <a:pt x="71" y="758"/>
                  <a:pt x="48" y="733"/>
                  <a:pt x="31" y="704"/>
                </a:cubicBezTo>
                <a:cubicBezTo>
                  <a:pt x="61" y="668"/>
                  <a:pt x="66" y="586"/>
                  <a:pt x="95" y="541"/>
                </a:cubicBezTo>
                <a:cubicBezTo>
                  <a:pt x="100" y="534"/>
                  <a:pt x="117" y="518"/>
                  <a:pt x="119" y="521"/>
                </a:cubicBezTo>
                <a:close/>
                <a:moveTo>
                  <a:pt x="1305" y="744"/>
                </a:moveTo>
                <a:cubicBezTo>
                  <a:pt x="1345" y="731"/>
                  <a:pt x="1394" y="717"/>
                  <a:pt x="1437" y="707"/>
                </a:cubicBezTo>
                <a:cubicBezTo>
                  <a:pt x="1457" y="702"/>
                  <a:pt x="1481" y="702"/>
                  <a:pt x="1490" y="688"/>
                </a:cubicBezTo>
                <a:cubicBezTo>
                  <a:pt x="1500" y="656"/>
                  <a:pt x="1489" y="611"/>
                  <a:pt x="1474" y="583"/>
                </a:cubicBezTo>
                <a:cubicBezTo>
                  <a:pt x="1465" y="566"/>
                  <a:pt x="1450" y="536"/>
                  <a:pt x="1440" y="528"/>
                </a:cubicBezTo>
                <a:cubicBezTo>
                  <a:pt x="1420" y="514"/>
                  <a:pt x="1401" y="504"/>
                  <a:pt x="1378" y="504"/>
                </a:cubicBezTo>
                <a:cubicBezTo>
                  <a:pt x="1326" y="527"/>
                  <a:pt x="1281" y="566"/>
                  <a:pt x="1232" y="599"/>
                </a:cubicBezTo>
                <a:cubicBezTo>
                  <a:pt x="1219" y="608"/>
                  <a:pt x="1206" y="613"/>
                  <a:pt x="1191" y="618"/>
                </a:cubicBezTo>
                <a:cubicBezTo>
                  <a:pt x="1188" y="620"/>
                  <a:pt x="1185" y="628"/>
                  <a:pt x="1181" y="626"/>
                </a:cubicBezTo>
                <a:cubicBezTo>
                  <a:pt x="1191" y="652"/>
                  <a:pt x="1167" y="661"/>
                  <a:pt x="1148" y="660"/>
                </a:cubicBezTo>
                <a:cubicBezTo>
                  <a:pt x="1176" y="685"/>
                  <a:pt x="1198" y="728"/>
                  <a:pt x="1198" y="773"/>
                </a:cubicBezTo>
                <a:cubicBezTo>
                  <a:pt x="1232" y="761"/>
                  <a:pt x="1269" y="756"/>
                  <a:pt x="1305" y="744"/>
                </a:cubicBezTo>
                <a:close/>
                <a:moveTo>
                  <a:pt x="595" y="238"/>
                </a:moveTo>
                <a:cubicBezTo>
                  <a:pt x="576" y="236"/>
                  <a:pt x="562" y="235"/>
                  <a:pt x="551" y="227"/>
                </a:cubicBezTo>
                <a:cubicBezTo>
                  <a:pt x="543" y="221"/>
                  <a:pt x="537" y="225"/>
                  <a:pt x="523" y="231"/>
                </a:cubicBezTo>
                <a:cubicBezTo>
                  <a:pt x="499" y="241"/>
                  <a:pt x="474" y="256"/>
                  <a:pt x="455" y="264"/>
                </a:cubicBezTo>
                <a:cubicBezTo>
                  <a:pt x="376" y="302"/>
                  <a:pt x="296" y="361"/>
                  <a:pt x="217" y="403"/>
                </a:cubicBezTo>
                <a:cubicBezTo>
                  <a:pt x="216" y="403"/>
                  <a:pt x="214" y="405"/>
                  <a:pt x="216" y="405"/>
                </a:cubicBezTo>
                <a:cubicBezTo>
                  <a:pt x="216" y="404"/>
                  <a:pt x="216" y="404"/>
                  <a:pt x="217" y="404"/>
                </a:cubicBezTo>
                <a:cubicBezTo>
                  <a:pt x="264" y="413"/>
                  <a:pt x="300" y="425"/>
                  <a:pt x="340" y="444"/>
                </a:cubicBezTo>
                <a:cubicBezTo>
                  <a:pt x="365" y="456"/>
                  <a:pt x="394" y="465"/>
                  <a:pt x="422" y="472"/>
                </a:cubicBezTo>
                <a:cubicBezTo>
                  <a:pt x="465" y="485"/>
                  <a:pt x="508" y="498"/>
                  <a:pt x="544" y="512"/>
                </a:cubicBezTo>
                <a:cubicBezTo>
                  <a:pt x="558" y="518"/>
                  <a:pt x="571" y="521"/>
                  <a:pt x="584" y="526"/>
                </a:cubicBezTo>
                <a:cubicBezTo>
                  <a:pt x="606" y="535"/>
                  <a:pt x="642" y="561"/>
                  <a:pt x="667" y="561"/>
                </a:cubicBezTo>
                <a:cubicBezTo>
                  <a:pt x="676" y="561"/>
                  <a:pt x="683" y="554"/>
                  <a:pt x="692" y="557"/>
                </a:cubicBezTo>
                <a:cubicBezTo>
                  <a:pt x="781" y="491"/>
                  <a:pt x="891" y="444"/>
                  <a:pt x="980" y="377"/>
                </a:cubicBezTo>
                <a:cubicBezTo>
                  <a:pt x="1037" y="346"/>
                  <a:pt x="1093" y="308"/>
                  <a:pt x="1154" y="277"/>
                </a:cubicBezTo>
                <a:cubicBezTo>
                  <a:pt x="1214" y="246"/>
                  <a:pt x="1281" y="223"/>
                  <a:pt x="1331" y="179"/>
                </a:cubicBezTo>
                <a:cubicBezTo>
                  <a:pt x="1322" y="159"/>
                  <a:pt x="1300" y="158"/>
                  <a:pt x="1282" y="154"/>
                </a:cubicBezTo>
                <a:cubicBezTo>
                  <a:pt x="1263" y="149"/>
                  <a:pt x="1242" y="147"/>
                  <a:pt x="1224" y="140"/>
                </a:cubicBezTo>
                <a:cubicBezTo>
                  <a:pt x="1167" y="118"/>
                  <a:pt x="1106" y="109"/>
                  <a:pt x="1043" y="99"/>
                </a:cubicBezTo>
                <a:cubicBezTo>
                  <a:pt x="974" y="88"/>
                  <a:pt x="912" y="79"/>
                  <a:pt x="848" y="75"/>
                </a:cubicBezTo>
                <a:cubicBezTo>
                  <a:pt x="821" y="67"/>
                  <a:pt x="793" y="63"/>
                  <a:pt x="765" y="57"/>
                </a:cubicBezTo>
                <a:cubicBezTo>
                  <a:pt x="738" y="51"/>
                  <a:pt x="712" y="44"/>
                  <a:pt x="689" y="35"/>
                </a:cubicBezTo>
                <a:cubicBezTo>
                  <a:pt x="637" y="21"/>
                  <a:pt x="587" y="1"/>
                  <a:pt x="539" y="24"/>
                </a:cubicBezTo>
                <a:cubicBezTo>
                  <a:pt x="512" y="37"/>
                  <a:pt x="484" y="55"/>
                  <a:pt x="458" y="71"/>
                </a:cubicBezTo>
                <a:cubicBezTo>
                  <a:pt x="404" y="105"/>
                  <a:pt x="350" y="135"/>
                  <a:pt x="297" y="166"/>
                </a:cubicBezTo>
                <a:cubicBezTo>
                  <a:pt x="270" y="182"/>
                  <a:pt x="245" y="199"/>
                  <a:pt x="219" y="212"/>
                </a:cubicBezTo>
                <a:cubicBezTo>
                  <a:pt x="168" y="238"/>
                  <a:pt x="109" y="267"/>
                  <a:pt x="54" y="291"/>
                </a:cubicBezTo>
                <a:cubicBezTo>
                  <a:pt x="51" y="306"/>
                  <a:pt x="28" y="312"/>
                  <a:pt x="26" y="328"/>
                </a:cubicBezTo>
                <a:cubicBezTo>
                  <a:pt x="24" y="340"/>
                  <a:pt x="40" y="349"/>
                  <a:pt x="54" y="349"/>
                </a:cubicBezTo>
                <a:cubicBezTo>
                  <a:pt x="70" y="358"/>
                  <a:pt x="91" y="367"/>
                  <a:pt x="108" y="370"/>
                </a:cubicBezTo>
                <a:cubicBezTo>
                  <a:pt x="122" y="381"/>
                  <a:pt x="141" y="390"/>
                  <a:pt x="160" y="392"/>
                </a:cubicBezTo>
                <a:cubicBezTo>
                  <a:pt x="179" y="376"/>
                  <a:pt x="205" y="374"/>
                  <a:pt x="225" y="360"/>
                </a:cubicBezTo>
                <a:cubicBezTo>
                  <a:pt x="237" y="352"/>
                  <a:pt x="245" y="341"/>
                  <a:pt x="257" y="333"/>
                </a:cubicBezTo>
                <a:cubicBezTo>
                  <a:pt x="269" y="325"/>
                  <a:pt x="283" y="318"/>
                  <a:pt x="296" y="311"/>
                </a:cubicBezTo>
                <a:cubicBezTo>
                  <a:pt x="321" y="295"/>
                  <a:pt x="344" y="276"/>
                  <a:pt x="372" y="264"/>
                </a:cubicBezTo>
                <a:cubicBezTo>
                  <a:pt x="427" y="241"/>
                  <a:pt x="480" y="213"/>
                  <a:pt x="539" y="192"/>
                </a:cubicBezTo>
                <a:cubicBezTo>
                  <a:pt x="553" y="170"/>
                  <a:pt x="570" y="152"/>
                  <a:pt x="601" y="147"/>
                </a:cubicBezTo>
                <a:cubicBezTo>
                  <a:pt x="615" y="145"/>
                  <a:pt x="616" y="146"/>
                  <a:pt x="627" y="147"/>
                </a:cubicBezTo>
                <a:cubicBezTo>
                  <a:pt x="646" y="150"/>
                  <a:pt x="657" y="152"/>
                  <a:pt x="666" y="159"/>
                </a:cubicBezTo>
                <a:cubicBezTo>
                  <a:pt x="676" y="166"/>
                  <a:pt x="682" y="181"/>
                  <a:pt x="688" y="191"/>
                </a:cubicBezTo>
                <a:cubicBezTo>
                  <a:pt x="687" y="211"/>
                  <a:pt x="678" y="223"/>
                  <a:pt x="666" y="232"/>
                </a:cubicBezTo>
                <a:cubicBezTo>
                  <a:pt x="642" y="245"/>
                  <a:pt x="620" y="242"/>
                  <a:pt x="595" y="238"/>
                </a:cubicBezTo>
                <a:close/>
                <a:moveTo>
                  <a:pt x="1163" y="688"/>
                </a:moveTo>
                <a:cubicBezTo>
                  <a:pt x="1152" y="679"/>
                  <a:pt x="1142" y="670"/>
                  <a:pt x="1133" y="660"/>
                </a:cubicBezTo>
                <a:cubicBezTo>
                  <a:pt x="1120" y="662"/>
                  <a:pt x="1102" y="664"/>
                  <a:pt x="1090" y="667"/>
                </a:cubicBezTo>
                <a:cubicBezTo>
                  <a:pt x="1094" y="678"/>
                  <a:pt x="1100" y="687"/>
                  <a:pt x="1105" y="697"/>
                </a:cubicBezTo>
                <a:cubicBezTo>
                  <a:pt x="1104" y="711"/>
                  <a:pt x="1107" y="724"/>
                  <a:pt x="1105" y="738"/>
                </a:cubicBezTo>
                <a:cubicBezTo>
                  <a:pt x="1105" y="744"/>
                  <a:pt x="1101" y="751"/>
                  <a:pt x="1102" y="758"/>
                </a:cubicBezTo>
                <a:cubicBezTo>
                  <a:pt x="1103" y="765"/>
                  <a:pt x="1110" y="773"/>
                  <a:pt x="1112" y="783"/>
                </a:cubicBezTo>
                <a:cubicBezTo>
                  <a:pt x="1113" y="792"/>
                  <a:pt x="1111" y="800"/>
                  <a:pt x="1113" y="810"/>
                </a:cubicBezTo>
                <a:cubicBezTo>
                  <a:pt x="1122" y="810"/>
                  <a:pt x="1124" y="802"/>
                  <a:pt x="1132" y="800"/>
                </a:cubicBezTo>
                <a:cubicBezTo>
                  <a:pt x="1133" y="790"/>
                  <a:pt x="1134" y="781"/>
                  <a:pt x="1133" y="771"/>
                </a:cubicBezTo>
                <a:cubicBezTo>
                  <a:pt x="1132" y="761"/>
                  <a:pt x="1125" y="749"/>
                  <a:pt x="1132" y="743"/>
                </a:cubicBezTo>
                <a:cubicBezTo>
                  <a:pt x="1138" y="758"/>
                  <a:pt x="1140" y="783"/>
                  <a:pt x="1141" y="799"/>
                </a:cubicBezTo>
                <a:cubicBezTo>
                  <a:pt x="1145" y="798"/>
                  <a:pt x="1150" y="798"/>
                  <a:pt x="1153" y="796"/>
                </a:cubicBezTo>
                <a:cubicBezTo>
                  <a:pt x="1153" y="783"/>
                  <a:pt x="1155" y="774"/>
                  <a:pt x="1155" y="763"/>
                </a:cubicBezTo>
                <a:cubicBezTo>
                  <a:pt x="1150" y="756"/>
                  <a:pt x="1152" y="747"/>
                  <a:pt x="1149" y="739"/>
                </a:cubicBezTo>
                <a:cubicBezTo>
                  <a:pt x="1146" y="728"/>
                  <a:pt x="1135" y="718"/>
                  <a:pt x="1139" y="709"/>
                </a:cubicBezTo>
                <a:cubicBezTo>
                  <a:pt x="1152" y="725"/>
                  <a:pt x="1159" y="752"/>
                  <a:pt x="1163" y="774"/>
                </a:cubicBezTo>
                <a:cubicBezTo>
                  <a:pt x="1172" y="774"/>
                  <a:pt x="1176" y="781"/>
                  <a:pt x="1184" y="780"/>
                </a:cubicBezTo>
                <a:cubicBezTo>
                  <a:pt x="1197" y="748"/>
                  <a:pt x="1171" y="715"/>
                  <a:pt x="1163" y="688"/>
                </a:cubicBezTo>
                <a:close/>
                <a:moveTo>
                  <a:pt x="1138" y="651"/>
                </a:moveTo>
                <a:cubicBezTo>
                  <a:pt x="1153" y="648"/>
                  <a:pt x="1170" y="650"/>
                  <a:pt x="1171" y="634"/>
                </a:cubicBezTo>
                <a:cubicBezTo>
                  <a:pt x="1175" y="602"/>
                  <a:pt x="1152" y="588"/>
                  <a:pt x="1135" y="576"/>
                </a:cubicBezTo>
                <a:cubicBezTo>
                  <a:pt x="1127" y="556"/>
                  <a:pt x="1146" y="523"/>
                  <a:pt x="1124" y="521"/>
                </a:cubicBezTo>
                <a:cubicBezTo>
                  <a:pt x="1122" y="521"/>
                  <a:pt x="1111" y="524"/>
                  <a:pt x="1107" y="526"/>
                </a:cubicBezTo>
                <a:cubicBezTo>
                  <a:pt x="1100" y="529"/>
                  <a:pt x="1095" y="539"/>
                  <a:pt x="1088" y="541"/>
                </a:cubicBezTo>
                <a:cubicBezTo>
                  <a:pt x="1087" y="550"/>
                  <a:pt x="1097" y="564"/>
                  <a:pt x="1082" y="563"/>
                </a:cubicBezTo>
                <a:cubicBezTo>
                  <a:pt x="1082" y="559"/>
                  <a:pt x="1081" y="555"/>
                  <a:pt x="1079" y="553"/>
                </a:cubicBezTo>
                <a:cubicBezTo>
                  <a:pt x="1068" y="573"/>
                  <a:pt x="1055" y="601"/>
                  <a:pt x="1061" y="622"/>
                </a:cubicBezTo>
                <a:cubicBezTo>
                  <a:pt x="1076" y="606"/>
                  <a:pt x="1089" y="577"/>
                  <a:pt x="1110" y="590"/>
                </a:cubicBezTo>
                <a:cubicBezTo>
                  <a:pt x="1141" y="623"/>
                  <a:pt x="1058" y="622"/>
                  <a:pt x="1080" y="656"/>
                </a:cubicBezTo>
                <a:cubicBezTo>
                  <a:pt x="1088" y="655"/>
                  <a:pt x="1106" y="654"/>
                  <a:pt x="1119" y="652"/>
                </a:cubicBezTo>
                <a:cubicBezTo>
                  <a:pt x="1121" y="647"/>
                  <a:pt x="1126" y="645"/>
                  <a:pt x="1132" y="644"/>
                </a:cubicBezTo>
                <a:cubicBezTo>
                  <a:pt x="1132" y="648"/>
                  <a:pt x="1135" y="649"/>
                  <a:pt x="1138" y="651"/>
                </a:cubicBezTo>
                <a:close/>
                <a:moveTo>
                  <a:pt x="1074" y="626"/>
                </a:moveTo>
                <a:cubicBezTo>
                  <a:pt x="1083" y="617"/>
                  <a:pt x="1097" y="615"/>
                  <a:pt x="1104" y="604"/>
                </a:cubicBezTo>
                <a:cubicBezTo>
                  <a:pt x="1103" y="602"/>
                  <a:pt x="1099" y="602"/>
                  <a:pt x="1098" y="599"/>
                </a:cubicBezTo>
                <a:cubicBezTo>
                  <a:pt x="1086" y="602"/>
                  <a:pt x="1075" y="622"/>
                  <a:pt x="1074" y="626"/>
                </a:cubicBezTo>
                <a:close/>
                <a:moveTo>
                  <a:pt x="1097" y="769"/>
                </a:moveTo>
                <a:cubicBezTo>
                  <a:pt x="1096" y="776"/>
                  <a:pt x="1096" y="779"/>
                  <a:pt x="1089" y="781"/>
                </a:cubicBezTo>
                <a:cubicBezTo>
                  <a:pt x="1074" y="774"/>
                  <a:pt x="1053" y="779"/>
                  <a:pt x="1041" y="783"/>
                </a:cubicBezTo>
                <a:cubicBezTo>
                  <a:pt x="1042" y="779"/>
                  <a:pt x="1038" y="780"/>
                  <a:pt x="1038" y="778"/>
                </a:cubicBezTo>
                <a:cubicBezTo>
                  <a:pt x="1052" y="755"/>
                  <a:pt x="1062" y="728"/>
                  <a:pt x="1068" y="697"/>
                </a:cubicBezTo>
                <a:cubicBezTo>
                  <a:pt x="1062" y="693"/>
                  <a:pt x="1060" y="686"/>
                  <a:pt x="1053" y="683"/>
                </a:cubicBezTo>
                <a:cubicBezTo>
                  <a:pt x="1046" y="690"/>
                  <a:pt x="1036" y="700"/>
                  <a:pt x="1026" y="695"/>
                </a:cubicBezTo>
                <a:cubicBezTo>
                  <a:pt x="995" y="714"/>
                  <a:pt x="968" y="743"/>
                  <a:pt x="953" y="776"/>
                </a:cubicBezTo>
                <a:cubicBezTo>
                  <a:pt x="952" y="779"/>
                  <a:pt x="951" y="782"/>
                  <a:pt x="952" y="785"/>
                </a:cubicBezTo>
                <a:cubicBezTo>
                  <a:pt x="946" y="790"/>
                  <a:pt x="941" y="811"/>
                  <a:pt x="931" y="797"/>
                </a:cubicBezTo>
                <a:cubicBezTo>
                  <a:pt x="931" y="788"/>
                  <a:pt x="925" y="772"/>
                  <a:pt x="917" y="764"/>
                </a:cubicBezTo>
                <a:cubicBezTo>
                  <a:pt x="902" y="749"/>
                  <a:pt x="883" y="750"/>
                  <a:pt x="870" y="743"/>
                </a:cubicBezTo>
                <a:cubicBezTo>
                  <a:pt x="866" y="737"/>
                  <a:pt x="877" y="735"/>
                  <a:pt x="872" y="730"/>
                </a:cubicBezTo>
                <a:cubicBezTo>
                  <a:pt x="827" y="744"/>
                  <a:pt x="765" y="758"/>
                  <a:pt x="713" y="751"/>
                </a:cubicBezTo>
                <a:cubicBezTo>
                  <a:pt x="716" y="760"/>
                  <a:pt x="730" y="768"/>
                  <a:pt x="738" y="775"/>
                </a:cubicBezTo>
                <a:cubicBezTo>
                  <a:pt x="772" y="815"/>
                  <a:pt x="802" y="882"/>
                  <a:pt x="787" y="956"/>
                </a:cubicBezTo>
                <a:cubicBezTo>
                  <a:pt x="859" y="912"/>
                  <a:pt x="935" y="868"/>
                  <a:pt x="1018" y="836"/>
                </a:cubicBezTo>
                <a:cubicBezTo>
                  <a:pt x="1046" y="825"/>
                  <a:pt x="1077" y="819"/>
                  <a:pt x="1103" y="802"/>
                </a:cubicBezTo>
                <a:cubicBezTo>
                  <a:pt x="1103" y="790"/>
                  <a:pt x="1104" y="776"/>
                  <a:pt x="1097" y="769"/>
                </a:cubicBezTo>
                <a:close/>
                <a:moveTo>
                  <a:pt x="1094" y="743"/>
                </a:moveTo>
                <a:cubicBezTo>
                  <a:pt x="1101" y="720"/>
                  <a:pt x="1096" y="690"/>
                  <a:pt x="1083" y="677"/>
                </a:cubicBezTo>
                <a:cubicBezTo>
                  <a:pt x="1084" y="687"/>
                  <a:pt x="1077" y="690"/>
                  <a:pt x="1075" y="695"/>
                </a:cubicBezTo>
                <a:cubicBezTo>
                  <a:pt x="1074" y="699"/>
                  <a:pt x="1077" y="705"/>
                  <a:pt x="1075" y="712"/>
                </a:cubicBezTo>
                <a:cubicBezTo>
                  <a:pt x="1071" y="731"/>
                  <a:pt x="1057" y="747"/>
                  <a:pt x="1057" y="768"/>
                </a:cubicBezTo>
                <a:cubicBezTo>
                  <a:pt x="1065" y="768"/>
                  <a:pt x="1089" y="773"/>
                  <a:pt x="1092" y="758"/>
                </a:cubicBezTo>
                <a:cubicBezTo>
                  <a:pt x="1092" y="752"/>
                  <a:pt x="1088" y="751"/>
                  <a:pt x="1089" y="745"/>
                </a:cubicBezTo>
                <a:cubicBezTo>
                  <a:pt x="1091" y="742"/>
                  <a:pt x="1095" y="748"/>
                  <a:pt x="1094" y="743"/>
                </a:cubicBezTo>
                <a:close/>
                <a:moveTo>
                  <a:pt x="1077" y="542"/>
                </a:moveTo>
                <a:cubicBezTo>
                  <a:pt x="1076" y="541"/>
                  <a:pt x="1076" y="540"/>
                  <a:pt x="1075" y="538"/>
                </a:cubicBezTo>
                <a:cubicBezTo>
                  <a:pt x="1052" y="479"/>
                  <a:pt x="1025" y="427"/>
                  <a:pt x="978" y="392"/>
                </a:cubicBezTo>
                <a:cubicBezTo>
                  <a:pt x="883" y="456"/>
                  <a:pt x="779" y="506"/>
                  <a:pt x="686" y="573"/>
                </a:cubicBezTo>
                <a:cubicBezTo>
                  <a:pt x="651" y="573"/>
                  <a:pt x="632" y="557"/>
                  <a:pt x="605" y="546"/>
                </a:cubicBezTo>
                <a:cubicBezTo>
                  <a:pt x="601" y="544"/>
                  <a:pt x="596" y="545"/>
                  <a:pt x="592" y="543"/>
                </a:cubicBezTo>
                <a:cubicBezTo>
                  <a:pt x="576" y="537"/>
                  <a:pt x="560" y="527"/>
                  <a:pt x="544" y="521"/>
                </a:cubicBezTo>
                <a:cubicBezTo>
                  <a:pt x="526" y="514"/>
                  <a:pt x="508" y="510"/>
                  <a:pt x="489" y="505"/>
                </a:cubicBezTo>
                <a:cubicBezTo>
                  <a:pt x="466" y="498"/>
                  <a:pt x="445" y="488"/>
                  <a:pt x="423" y="481"/>
                </a:cubicBezTo>
                <a:cubicBezTo>
                  <a:pt x="399" y="473"/>
                  <a:pt x="374" y="467"/>
                  <a:pt x="349" y="459"/>
                </a:cubicBezTo>
                <a:cubicBezTo>
                  <a:pt x="342" y="463"/>
                  <a:pt x="337" y="471"/>
                  <a:pt x="330" y="475"/>
                </a:cubicBezTo>
                <a:cubicBezTo>
                  <a:pt x="288" y="530"/>
                  <a:pt x="256" y="596"/>
                  <a:pt x="232" y="669"/>
                </a:cubicBezTo>
                <a:cubicBezTo>
                  <a:pt x="237" y="669"/>
                  <a:pt x="237" y="676"/>
                  <a:pt x="235" y="678"/>
                </a:cubicBezTo>
                <a:cubicBezTo>
                  <a:pt x="239" y="682"/>
                  <a:pt x="244" y="686"/>
                  <a:pt x="246" y="693"/>
                </a:cubicBezTo>
                <a:cubicBezTo>
                  <a:pt x="336" y="753"/>
                  <a:pt x="440" y="805"/>
                  <a:pt x="570" y="816"/>
                </a:cubicBezTo>
                <a:cubicBezTo>
                  <a:pt x="576" y="821"/>
                  <a:pt x="580" y="819"/>
                  <a:pt x="587" y="820"/>
                </a:cubicBezTo>
                <a:cubicBezTo>
                  <a:pt x="603" y="821"/>
                  <a:pt x="622" y="830"/>
                  <a:pt x="638" y="825"/>
                </a:cubicBezTo>
                <a:cubicBezTo>
                  <a:pt x="643" y="804"/>
                  <a:pt x="655" y="792"/>
                  <a:pt x="668" y="780"/>
                </a:cubicBezTo>
                <a:cubicBezTo>
                  <a:pt x="686" y="770"/>
                  <a:pt x="704" y="781"/>
                  <a:pt x="722" y="774"/>
                </a:cubicBezTo>
                <a:cubicBezTo>
                  <a:pt x="712" y="762"/>
                  <a:pt x="699" y="757"/>
                  <a:pt x="684" y="753"/>
                </a:cubicBezTo>
                <a:cubicBezTo>
                  <a:pt x="684" y="744"/>
                  <a:pt x="690" y="742"/>
                  <a:pt x="697" y="741"/>
                </a:cubicBezTo>
                <a:cubicBezTo>
                  <a:pt x="721" y="738"/>
                  <a:pt x="748" y="746"/>
                  <a:pt x="774" y="743"/>
                </a:cubicBezTo>
                <a:cubicBezTo>
                  <a:pt x="813" y="738"/>
                  <a:pt x="848" y="726"/>
                  <a:pt x="885" y="718"/>
                </a:cubicBezTo>
                <a:cubicBezTo>
                  <a:pt x="913" y="695"/>
                  <a:pt x="952" y="682"/>
                  <a:pt x="983" y="665"/>
                </a:cubicBezTo>
                <a:cubicBezTo>
                  <a:pt x="962" y="658"/>
                  <a:pt x="947" y="649"/>
                  <a:pt x="930" y="633"/>
                </a:cubicBezTo>
                <a:cubicBezTo>
                  <a:pt x="909" y="614"/>
                  <a:pt x="885" y="587"/>
                  <a:pt x="911" y="565"/>
                </a:cubicBezTo>
                <a:cubicBezTo>
                  <a:pt x="926" y="558"/>
                  <a:pt x="939" y="565"/>
                  <a:pt x="947" y="555"/>
                </a:cubicBezTo>
                <a:cubicBezTo>
                  <a:pt x="955" y="545"/>
                  <a:pt x="950" y="528"/>
                  <a:pt x="955" y="516"/>
                </a:cubicBezTo>
                <a:cubicBezTo>
                  <a:pt x="958" y="509"/>
                  <a:pt x="966" y="503"/>
                  <a:pt x="972" y="501"/>
                </a:cubicBezTo>
                <a:cubicBezTo>
                  <a:pt x="1021" y="514"/>
                  <a:pt x="1037" y="561"/>
                  <a:pt x="1052" y="608"/>
                </a:cubicBezTo>
                <a:cubicBezTo>
                  <a:pt x="1054" y="581"/>
                  <a:pt x="1064" y="562"/>
                  <a:pt x="1077" y="542"/>
                </a:cubicBezTo>
                <a:close/>
                <a:moveTo>
                  <a:pt x="1036" y="639"/>
                </a:moveTo>
                <a:cubicBezTo>
                  <a:pt x="1027" y="653"/>
                  <a:pt x="1027" y="668"/>
                  <a:pt x="1031" y="685"/>
                </a:cubicBezTo>
                <a:cubicBezTo>
                  <a:pt x="1044" y="685"/>
                  <a:pt x="1043" y="671"/>
                  <a:pt x="1053" y="668"/>
                </a:cubicBezTo>
                <a:cubicBezTo>
                  <a:pt x="1061" y="670"/>
                  <a:pt x="1061" y="681"/>
                  <a:pt x="1071" y="682"/>
                </a:cubicBezTo>
                <a:cubicBezTo>
                  <a:pt x="1076" y="654"/>
                  <a:pt x="1059" y="639"/>
                  <a:pt x="1036" y="639"/>
                </a:cubicBezTo>
                <a:close/>
                <a:moveTo>
                  <a:pt x="1024" y="563"/>
                </a:moveTo>
                <a:cubicBezTo>
                  <a:pt x="1011" y="550"/>
                  <a:pt x="999" y="555"/>
                  <a:pt x="988" y="566"/>
                </a:cubicBezTo>
                <a:cubicBezTo>
                  <a:pt x="1004" y="578"/>
                  <a:pt x="1019" y="593"/>
                  <a:pt x="1027" y="611"/>
                </a:cubicBezTo>
                <a:cubicBezTo>
                  <a:pt x="1030" y="616"/>
                  <a:pt x="1028" y="627"/>
                  <a:pt x="1037" y="628"/>
                </a:cubicBezTo>
                <a:cubicBezTo>
                  <a:pt x="1044" y="615"/>
                  <a:pt x="1039" y="577"/>
                  <a:pt x="1024" y="563"/>
                </a:cubicBezTo>
                <a:close/>
                <a:moveTo>
                  <a:pt x="986" y="573"/>
                </a:moveTo>
                <a:cubicBezTo>
                  <a:pt x="988" y="601"/>
                  <a:pt x="1008" y="616"/>
                  <a:pt x="1022" y="627"/>
                </a:cubicBezTo>
                <a:cubicBezTo>
                  <a:pt x="1015" y="604"/>
                  <a:pt x="1003" y="586"/>
                  <a:pt x="986" y="573"/>
                </a:cubicBezTo>
                <a:close/>
                <a:moveTo>
                  <a:pt x="986" y="552"/>
                </a:moveTo>
                <a:cubicBezTo>
                  <a:pt x="992" y="547"/>
                  <a:pt x="999" y="541"/>
                  <a:pt x="1009" y="542"/>
                </a:cubicBezTo>
                <a:cubicBezTo>
                  <a:pt x="1012" y="543"/>
                  <a:pt x="1019" y="551"/>
                  <a:pt x="1017" y="546"/>
                </a:cubicBezTo>
                <a:cubicBezTo>
                  <a:pt x="1010" y="536"/>
                  <a:pt x="988" y="511"/>
                  <a:pt x="975" y="512"/>
                </a:cubicBezTo>
                <a:cubicBezTo>
                  <a:pt x="955" y="514"/>
                  <a:pt x="967" y="549"/>
                  <a:pt x="955" y="562"/>
                </a:cubicBezTo>
                <a:cubicBezTo>
                  <a:pt x="942" y="576"/>
                  <a:pt x="930" y="567"/>
                  <a:pt x="915" y="575"/>
                </a:cubicBezTo>
                <a:cubicBezTo>
                  <a:pt x="902" y="589"/>
                  <a:pt x="919" y="610"/>
                  <a:pt x="931" y="622"/>
                </a:cubicBezTo>
                <a:cubicBezTo>
                  <a:pt x="951" y="642"/>
                  <a:pt x="976" y="653"/>
                  <a:pt x="1001" y="659"/>
                </a:cubicBezTo>
                <a:cubicBezTo>
                  <a:pt x="1009" y="656"/>
                  <a:pt x="1014" y="657"/>
                  <a:pt x="1019" y="659"/>
                </a:cubicBezTo>
                <a:cubicBezTo>
                  <a:pt x="1019" y="653"/>
                  <a:pt x="1021" y="649"/>
                  <a:pt x="1022" y="644"/>
                </a:cubicBezTo>
                <a:cubicBezTo>
                  <a:pt x="1001" y="619"/>
                  <a:pt x="963" y="591"/>
                  <a:pt x="978" y="552"/>
                </a:cubicBezTo>
                <a:cubicBezTo>
                  <a:pt x="983" y="549"/>
                  <a:pt x="983" y="554"/>
                  <a:pt x="986" y="552"/>
                </a:cubicBezTo>
                <a:close/>
                <a:moveTo>
                  <a:pt x="982" y="718"/>
                </a:moveTo>
                <a:cubicBezTo>
                  <a:pt x="993" y="706"/>
                  <a:pt x="1026" y="692"/>
                  <a:pt x="1019" y="673"/>
                </a:cubicBezTo>
                <a:cubicBezTo>
                  <a:pt x="1014" y="670"/>
                  <a:pt x="1009" y="674"/>
                  <a:pt x="1003" y="670"/>
                </a:cubicBezTo>
                <a:cubicBezTo>
                  <a:pt x="971" y="682"/>
                  <a:pt x="933" y="698"/>
                  <a:pt x="902" y="715"/>
                </a:cubicBezTo>
                <a:cubicBezTo>
                  <a:pt x="903" y="718"/>
                  <a:pt x="902" y="720"/>
                  <a:pt x="900" y="722"/>
                </a:cubicBezTo>
                <a:cubicBezTo>
                  <a:pt x="893" y="725"/>
                  <a:pt x="885" y="727"/>
                  <a:pt x="884" y="736"/>
                </a:cubicBezTo>
                <a:cubicBezTo>
                  <a:pt x="901" y="741"/>
                  <a:pt x="911" y="750"/>
                  <a:pt x="926" y="759"/>
                </a:cubicBezTo>
                <a:cubicBezTo>
                  <a:pt x="931" y="768"/>
                  <a:pt x="933" y="778"/>
                  <a:pt x="941" y="784"/>
                </a:cubicBezTo>
                <a:cubicBezTo>
                  <a:pt x="952" y="762"/>
                  <a:pt x="963" y="737"/>
                  <a:pt x="982" y="718"/>
                </a:cubicBezTo>
                <a:close/>
                <a:moveTo>
                  <a:pt x="647" y="839"/>
                </a:moveTo>
                <a:cubicBezTo>
                  <a:pt x="652" y="876"/>
                  <a:pt x="657" y="917"/>
                  <a:pt x="679" y="941"/>
                </a:cubicBezTo>
                <a:cubicBezTo>
                  <a:pt x="703" y="966"/>
                  <a:pt x="749" y="994"/>
                  <a:pt x="775" y="959"/>
                </a:cubicBezTo>
                <a:cubicBezTo>
                  <a:pt x="781" y="938"/>
                  <a:pt x="782" y="911"/>
                  <a:pt x="779" y="893"/>
                </a:cubicBezTo>
                <a:cubicBezTo>
                  <a:pt x="756" y="900"/>
                  <a:pt x="749" y="916"/>
                  <a:pt x="721" y="918"/>
                </a:cubicBezTo>
                <a:cubicBezTo>
                  <a:pt x="699" y="912"/>
                  <a:pt x="692" y="889"/>
                  <a:pt x="684" y="871"/>
                </a:cubicBezTo>
                <a:cubicBezTo>
                  <a:pt x="679" y="857"/>
                  <a:pt x="670" y="850"/>
                  <a:pt x="679" y="842"/>
                </a:cubicBezTo>
                <a:cubicBezTo>
                  <a:pt x="695" y="852"/>
                  <a:pt x="719" y="847"/>
                  <a:pt x="737" y="839"/>
                </a:cubicBezTo>
                <a:cubicBezTo>
                  <a:pt x="727" y="813"/>
                  <a:pt x="711" y="790"/>
                  <a:pt x="683" y="786"/>
                </a:cubicBezTo>
                <a:cubicBezTo>
                  <a:pt x="666" y="793"/>
                  <a:pt x="656" y="807"/>
                  <a:pt x="650" y="825"/>
                </a:cubicBezTo>
                <a:cubicBezTo>
                  <a:pt x="652" y="826"/>
                  <a:pt x="654" y="829"/>
                  <a:pt x="653" y="834"/>
                </a:cubicBezTo>
                <a:cubicBezTo>
                  <a:pt x="652" y="836"/>
                  <a:pt x="650" y="838"/>
                  <a:pt x="647" y="839"/>
                </a:cubicBezTo>
                <a:close/>
                <a:moveTo>
                  <a:pt x="729" y="784"/>
                </a:moveTo>
                <a:cubicBezTo>
                  <a:pt x="723" y="786"/>
                  <a:pt x="719" y="784"/>
                  <a:pt x="713" y="789"/>
                </a:cubicBezTo>
                <a:cubicBezTo>
                  <a:pt x="743" y="807"/>
                  <a:pt x="759" y="853"/>
                  <a:pt x="749" y="896"/>
                </a:cubicBezTo>
                <a:cubicBezTo>
                  <a:pt x="761" y="891"/>
                  <a:pt x="770" y="884"/>
                  <a:pt x="778" y="876"/>
                </a:cubicBezTo>
                <a:cubicBezTo>
                  <a:pt x="771" y="839"/>
                  <a:pt x="753" y="807"/>
                  <a:pt x="729" y="784"/>
                </a:cubicBezTo>
                <a:close/>
                <a:moveTo>
                  <a:pt x="722" y="907"/>
                </a:moveTo>
                <a:cubicBezTo>
                  <a:pt x="743" y="907"/>
                  <a:pt x="746" y="865"/>
                  <a:pt x="739" y="849"/>
                </a:cubicBezTo>
                <a:cubicBezTo>
                  <a:pt x="728" y="858"/>
                  <a:pt x="706" y="859"/>
                  <a:pt x="689" y="860"/>
                </a:cubicBezTo>
                <a:cubicBezTo>
                  <a:pt x="698" y="871"/>
                  <a:pt x="704" y="907"/>
                  <a:pt x="722" y="907"/>
                </a:cubicBezTo>
                <a:close/>
                <a:moveTo>
                  <a:pt x="559" y="207"/>
                </a:moveTo>
                <a:cubicBezTo>
                  <a:pt x="556" y="201"/>
                  <a:pt x="556" y="192"/>
                  <a:pt x="554" y="187"/>
                </a:cubicBezTo>
                <a:cubicBezTo>
                  <a:pt x="550" y="191"/>
                  <a:pt x="548" y="196"/>
                  <a:pt x="547" y="202"/>
                </a:cubicBezTo>
                <a:cubicBezTo>
                  <a:pt x="553" y="206"/>
                  <a:pt x="559" y="209"/>
                  <a:pt x="559" y="218"/>
                </a:cubicBezTo>
                <a:cubicBezTo>
                  <a:pt x="590" y="233"/>
                  <a:pt x="669" y="247"/>
                  <a:pt x="674" y="197"/>
                </a:cubicBezTo>
                <a:cubicBezTo>
                  <a:pt x="653" y="230"/>
                  <a:pt x="590" y="229"/>
                  <a:pt x="559" y="207"/>
                </a:cubicBezTo>
                <a:close/>
                <a:moveTo>
                  <a:pt x="656" y="171"/>
                </a:moveTo>
                <a:cubicBezTo>
                  <a:pt x="654" y="167"/>
                  <a:pt x="651" y="165"/>
                  <a:pt x="648" y="162"/>
                </a:cubicBezTo>
                <a:cubicBezTo>
                  <a:pt x="622" y="153"/>
                  <a:pt x="542" y="156"/>
                  <a:pt x="572" y="203"/>
                </a:cubicBezTo>
                <a:cubicBezTo>
                  <a:pt x="595" y="219"/>
                  <a:pt x="668" y="220"/>
                  <a:pt x="666" y="182"/>
                </a:cubicBezTo>
                <a:cubicBezTo>
                  <a:pt x="661" y="179"/>
                  <a:pt x="658" y="174"/>
                  <a:pt x="653" y="170"/>
                </a:cubicBezTo>
                <a:cubicBezTo>
                  <a:pt x="655" y="170"/>
                  <a:pt x="655" y="171"/>
                  <a:pt x="656" y="171"/>
                </a:cubicBezTo>
                <a:close/>
                <a:moveTo>
                  <a:pt x="536" y="206"/>
                </a:moveTo>
                <a:cubicBezTo>
                  <a:pt x="519" y="211"/>
                  <a:pt x="503" y="217"/>
                  <a:pt x="491" y="225"/>
                </a:cubicBezTo>
                <a:cubicBezTo>
                  <a:pt x="484" y="226"/>
                  <a:pt x="478" y="229"/>
                  <a:pt x="473" y="232"/>
                </a:cubicBezTo>
                <a:cubicBezTo>
                  <a:pt x="439" y="242"/>
                  <a:pt x="413" y="261"/>
                  <a:pt x="382" y="273"/>
                </a:cubicBezTo>
                <a:cubicBezTo>
                  <a:pt x="353" y="278"/>
                  <a:pt x="341" y="299"/>
                  <a:pt x="317" y="308"/>
                </a:cubicBezTo>
                <a:cubicBezTo>
                  <a:pt x="303" y="324"/>
                  <a:pt x="279" y="330"/>
                  <a:pt x="262" y="342"/>
                </a:cubicBezTo>
                <a:cubicBezTo>
                  <a:pt x="236" y="360"/>
                  <a:pt x="211" y="385"/>
                  <a:pt x="181" y="396"/>
                </a:cubicBezTo>
                <a:cubicBezTo>
                  <a:pt x="177" y="396"/>
                  <a:pt x="177" y="396"/>
                  <a:pt x="174" y="395"/>
                </a:cubicBezTo>
                <a:cubicBezTo>
                  <a:pt x="159" y="405"/>
                  <a:pt x="157" y="423"/>
                  <a:pt x="154" y="443"/>
                </a:cubicBezTo>
                <a:cubicBezTo>
                  <a:pt x="163" y="445"/>
                  <a:pt x="166" y="447"/>
                  <a:pt x="174" y="451"/>
                </a:cubicBezTo>
                <a:cubicBezTo>
                  <a:pt x="178" y="438"/>
                  <a:pt x="175" y="421"/>
                  <a:pt x="180" y="410"/>
                </a:cubicBezTo>
                <a:cubicBezTo>
                  <a:pt x="188" y="407"/>
                  <a:pt x="190" y="401"/>
                  <a:pt x="198" y="396"/>
                </a:cubicBezTo>
                <a:cubicBezTo>
                  <a:pt x="203" y="394"/>
                  <a:pt x="209" y="394"/>
                  <a:pt x="215" y="392"/>
                </a:cubicBezTo>
                <a:cubicBezTo>
                  <a:pt x="219" y="390"/>
                  <a:pt x="223" y="385"/>
                  <a:pt x="227" y="383"/>
                </a:cubicBezTo>
                <a:cubicBezTo>
                  <a:pt x="261" y="365"/>
                  <a:pt x="298" y="348"/>
                  <a:pt x="326" y="326"/>
                </a:cubicBezTo>
                <a:cubicBezTo>
                  <a:pt x="330" y="324"/>
                  <a:pt x="333" y="321"/>
                  <a:pt x="338" y="321"/>
                </a:cubicBezTo>
                <a:cubicBezTo>
                  <a:pt x="397" y="277"/>
                  <a:pt x="469" y="246"/>
                  <a:pt x="538" y="212"/>
                </a:cubicBezTo>
                <a:cubicBezTo>
                  <a:pt x="538" y="212"/>
                  <a:pt x="539" y="212"/>
                  <a:pt x="539" y="211"/>
                </a:cubicBezTo>
                <a:cubicBezTo>
                  <a:pt x="535" y="212"/>
                  <a:pt x="537" y="208"/>
                  <a:pt x="536" y="206"/>
                </a:cubicBezTo>
                <a:close/>
                <a:moveTo>
                  <a:pt x="336" y="454"/>
                </a:moveTo>
                <a:cubicBezTo>
                  <a:pt x="336" y="453"/>
                  <a:pt x="336" y="452"/>
                  <a:pt x="336" y="451"/>
                </a:cubicBezTo>
                <a:cubicBezTo>
                  <a:pt x="289" y="433"/>
                  <a:pt x="248" y="418"/>
                  <a:pt x="195" y="413"/>
                </a:cubicBezTo>
                <a:cubicBezTo>
                  <a:pt x="185" y="422"/>
                  <a:pt x="184" y="440"/>
                  <a:pt x="181" y="456"/>
                </a:cubicBezTo>
                <a:cubicBezTo>
                  <a:pt x="201" y="464"/>
                  <a:pt x="212" y="488"/>
                  <a:pt x="201" y="511"/>
                </a:cubicBezTo>
                <a:cubicBezTo>
                  <a:pt x="198" y="519"/>
                  <a:pt x="189" y="522"/>
                  <a:pt x="185" y="528"/>
                </a:cubicBezTo>
                <a:cubicBezTo>
                  <a:pt x="217" y="554"/>
                  <a:pt x="214" y="615"/>
                  <a:pt x="227" y="656"/>
                </a:cubicBezTo>
                <a:cubicBezTo>
                  <a:pt x="251" y="576"/>
                  <a:pt x="288" y="509"/>
                  <a:pt x="336" y="454"/>
                </a:cubicBezTo>
                <a:close/>
                <a:moveTo>
                  <a:pt x="214" y="642"/>
                </a:moveTo>
                <a:cubicBezTo>
                  <a:pt x="209" y="619"/>
                  <a:pt x="205" y="588"/>
                  <a:pt x="199" y="570"/>
                </a:cubicBezTo>
                <a:cubicBezTo>
                  <a:pt x="193" y="550"/>
                  <a:pt x="180" y="526"/>
                  <a:pt x="159" y="536"/>
                </a:cubicBezTo>
                <a:cubicBezTo>
                  <a:pt x="157" y="565"/>
                  <a:pt x="170" y="592"/>
                  <a:pt x="160" y="614"/>
                </a:cubicBezTo>
                <a:cubicBezTo>
                  <a:pt x="154" y="587"/>
                  <a:pt x="157" y="565"/>
                  <a:pt x="148" y="538"/>
                </a:cubicBezTo>
                <a:cubicBezTo>
                  <a:pt x="143" y="559"/>
                  <a:pt x="149" y="592"/>
                  <a:pt x="140" y="608"/>
                </a:cubicBezTo>
                <a:cubicBezTo>
                  <a:pt x="138" y="590"/>
                  <a:pt x="137" y="580"/>
                  <a:pt x="138" y="565"/>
                </a:cubicBezTo>
                <a:cubicBezTo>
                  <a:pt x="138" y="549"/>
                  <a:pt x="145" y="531"/>
                  <a:pt x="130" y="531"/>
                </a:cubicBezTo>
                <a:cubicBezTo>
                  <a:pt x="122" y="542"/>
                  <a:pt x="118" y="558"/>
                  <a:pt x="109" y="568"/>
                </a:cubicBezTo>
                <a:cubicBezTo>
                  <a:pt x="106" y="551"/>
                  <a:pt x="117" y="546"/>
                  <a:pt x="119" y="531"/>
                </a:cubicBezTo>
                <a:cubicBezTo>
                  <a:pt x="72" y="568"/>
                  <a:pt x="74" y="653"/>
                  <a:pt x="44" y="708"/>
                </a:cubicBezTo>
                <a:cubicBezTo>
                  <a:pt x="60" y="719"/>
                  <a:pt x="67" y="746"/>
                  <a:pt x="87" y="749"/>
                </a:cubicBezTo>
                <a:cubicBezTo>
                  <a:pt x="95" y="706"/>
                  <a:pt x="94" y="653"/>
                  <a:pt x="104" y="612"/>
                </a:cubicBezTo>
                <a:cubicBezTo>
                  <a:pt x="106" y="605"/>
                  <a:pt x="107" y="591"/>
                  <a:pt x="117" y="591"/>
                </a:cubicBezTo>
                <a:cubicBezTo>
                  <a:pt x="103" y="643"/>
                  <a:pt x="100" y="686"/>
                  <a:pt x="99" y="736"/>
                </a:cubicBezTo>
                <a:cubicBezTo>
                  <a:pt x="93" y="741"/>
                  <a:pt x="94" y="757"/>
                  <a:pt x="103" y="758"/>
                </a:cubicBezTo>
                <a:cubicBezTo>
                  <a:pt x="107" y="737"/>
                  <a:pt x="107" y="713"/>
                  <a:pt x="115" y="694"/>
                </a:cubicBezTo>
                <a:cubicBezTo>
                  <a:pt x="119" y="715"/>
                  <a:pt x="109" y="745"/>
                  <a:pt x="113" y="763"/>
                </a:cubicBezTo>
                <a:cubicBezTo>
                  <a:pt x="117" y="762"/>
                  <a:pt x="118" y="765"/>
                  <a:pt x="123" y="764"/>
                </a:cubicBezTo>
                <a:cubicBezTo>
                  <a:pt x="126" y="750"/>
                  <a:pt x="121" y="726"/>
                  <a:pt x="128" y="717"/>
                </a:cubicBezTo>
                <a:cubicBezTo>
                  <a:pt x="129" y="731"/>
                  <a:pt x="131" y="751"/>
                  <a:pt x="132" y="766"/>
                </a:cubicBezTo>
                <a:cubicBezTo>
                  <a:pt x="138" y="768"/>
                  <a:pt x="157" y="774"/>
                  <a:pt x="168" y="768"/>
                </a:cubicBezTo>
                <a:cubicBezTo>
                  <a:pt x="173" y="746"/>
                  <a:pt x="163" y="722"/>
                  <a:pt x="169" y="704"/>
                </a:cubicBezTo>
                <a:cubicBezTo>
                  <a:pt x="172" y="723"/>
                  <a:pt x="177" y="746"/>
                  <a:pt x="178" y="766"/>
                </a:cubicBezTo>
                <a:cubicBezTo>
                  <a:pt x="194" y="763"/>
                  <a:pt x="202" y="752"/>
                  <a:pt x="212" y="743"/>
                </a:cubicBezTo>
                <a:cubicBezTo>
                  <a:pt x="212" y="733"/>
                  <a:pt x="215" y="728"/>
                  <a:pt x="209" y="725"/>
                </a:cubicBezTo>
                <a:cubicBezTo>
                  <a:pt x="210" y="723"/>
                  <a:pt x="212" y="720"/>
                  <a:pt x="211" y="715"/>
                </a:cubicBezTo>
                <a:cubicBezTo>
                  <a:pt x="202" y="679"/>
                  <a:pt x="192" y="636"/>
                  <a:pt x="185" y="601"/>
                </a:cubicBezTo>
                <a:cubicBezTo>
                  <a:pt x="184" y="596"/>
                  <a:pt x="176" y="589"/>
                  <a:pt x="186" y="585"/>
                </a:cubicBezTo>
                <a:cubicBezTo>
                  <a:pt x="196" y="597"/>
                  <a:pt x="195" y="615"/>
                  <a:pt x="198" y="631"/>
                </a:cubicBezTo>
                <a:cubicBezTo>
                  <a:pt x="203" y="662"/>
                  <a:pt x="216" y="692"/>
                  <a:pt x="222" y="717"/>
                </a:cubicBezTo>
                <a:cubicBezTo>
                  <a:pt x="225" y="714"/>
                  <a:pt x="230" y="713"/>
                  <a:pt x="232" y="710"/>
                </a:cubicBezTo>
                <a:cubicBezTo>
                  <a:pt x="228" y="692"/>
                  <a:pt x="218" y="662"/>
                  <a:pt x="214" y="642"/>
                </a:cubicBezTo>
                <a:close/>
                <a:moveTo>
                  <a:pt x="171" y="519"/>
                </a:moveTo>
                <a:cubicBezTo>
                  <a:pt x="178" y="524"/>
                  <a:pt x="196" y="507"/>
                  <a:pt x="193" y="495"/>
                </a:cubicBezTo>
                <a:cubicBezTo>
                  <a:pt x="186" y="503"/>
                  <a:pt x="180" y="512"/>
                  <a:pt x="171" y="519"/>
                </a:cubicBezTo>
                <a:close/>
                <a:moveTo>
                  <a:pt x="191" y="477"/>
                </a:moveTo>
                <a:cubicBezTo>
                  <a:pt x="188" y="476"/>
                  <a:pt x="189" y="470"/>
                  <a:pt x="184" y="471"/>
                </a:cubicBezTo>
                <a:cubicBezTo>
                  <a:pt x="181" y="497"/>
                  <a:pt x="156" y="509"/>
                  <a:pt x="128" y="514"/>
                </a:cubicBezTo>
                <a:cubicBezTo>
                  <a:pt x="154" y="539"/>
                  <a:pt x="182" y="500"/>
                  <a:pt x="191" y="477"/>
                </a:cubicBezTo>
                <a:close/>
                <a:moveTo>
                  <a:pt x="130" y="502"/>
                </a:moveTo>
                <a:cubicBezTo>
                  <a:pt x="150" y="502"/>
                  <a:pt x="185" y="484"/>
                  <a:pt x="168" y="464"/>
                </a:cubicBezTo>
                <a:cubicBezTo>
                  <a:pt x="155" y="478"/>
                  <a:pt x="138" y="488"/>
                  <a:pt x="120" y="497"/>
                </a:cubicBezTo>
                <a:cubicBezTo>
                  <a:pt x="120" y="503"/>
                  <a:pt x="127" y="502"/>
                  <a:pt x="130" y="502"/>
                </a:cubicBezTo>
                <a:close/>
                <a:moveTo>
                  <a:pt x="145" y="455"/>
                </a:moveTo>
                <a:cubicBezTo>
                  <a:pt x="125" y="458"/>
                  <a:pt x="116" y="475"/>
                  <a:pt x="119" y="489"/>
                </a:cubicBezTo>
                <a:cubicBezTo>
                  <a:pt x="135" y="483"/>
                  <a:pt x="144" y="471"/>
                  <a:pt x="156" y="462"/>
                </a:cubicBezTo>
                <a:cubicBezTo>
                  <a:pt x="155" y="461"/>
                  <a:pt x="156" y="460"/>
                  <a:pt x="156" y="458"/>
                </a:cubicBezTo>
                <a:cubicBezTo>
                  <a:pt x="151" y="459"/>
                  <a:pt x="150" y="456"/>
                  <a:pt x="145" y="455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36" tIns="45717" rIns="91436" bIns="45717" numCol="1" anchor="t" anchorCtr="0" compatLnSpc="1">
            <a:prstTxWarp prst="textNoShape">
              <a:avLst/>
            </a:prstTxWarp>
          </a:bodyPr>
          <a:lstStyle/>
          <a:p>
            <a:endParaRPr lang="zh-CN" altLang="en-US" sz="1765"/>
          </a:p>
        </p:txBody>
      </p:sp>
      <p:grpSp>
        <p:nvGrpSpPr>
          <p:cNvPr id="189" name="组合 188"/>
          <p:cNvGrpSpPr/>
          <p:nvPr/>
        </p:nvGrpSpPr>
        <p:grpSpPr>
          <a:xfrm>
            <a:off x="285642" y="2194101"/>
            <a:ext cx="1413772" cy="888874"/>
            <a:chOff x="1398588" y="1435101"/>
            <a:chExt cx="936625" cy="588963"/>
          </a:xfrm>
        </p:grpSpPr>
        <p:sp>
          <p:nvSpPr>
            <p:cNvPr id="130" name="Freeform 128"/>
            <p:cNvSpPr>
              <a:spLocks noEditPoints="1"/>
            </p:cNvSpPr>
            <p:nvPr/>
          </p:nvSpPr>
          <p:spPr bwMode="auto">
            <a:xfrm>
              <a:off x="1979613" y="1682751"/>
              <a:ext cx="192088" cy="193675"/>
            </a:xfrm>
            <a:custGeom>
              <a:avLst/>
              <a:gdLst>
                <a:gd name="T0" fmla="*/ 197 w 247"/>
                <a:gd name="T1" fmla="*/ 105 h 248"/>
                <a:gd name="T2" fmla="*/ 178 w 247"/>
                <a:gd name="T3" fmla="*/ 102 h 248"/>
                <a:gd name="T4" fmla="*/ 137 w 247"/>
                <a:gd name="T5" fmla="*/ 82 h 248"/>
                <a:gd name="T6" fmla="*/ 110 w 247"/>
                <a:gd name="T7" fmla="*/ 95 h 248"/>
                <a:gd name="T8" fmla="*/ 120 w 247"/>
                <a:gd name="T9" fmla="*/ 161 h 248"/>
                <a:gd name="T10" fmla="*/ 163 w 247"/>
                <a:gd name="T11" fmla="*/ 161 h 248"/>
                <a:gd name="T12" fmla="*/ 185 w 247"/>
                <a:gd name="T13" fmla="*/ 203 h 248"/>
                <a:gd name="T14" fmla="*/ 53 w 247"/>
                <a:gd name="T15" fmla="*/ 217 h 248"/>
                <a:gd name="T16" fmla="*/ 18 w 247"/>
                <a:gd name="T17" fmla="*/ 92 h 248"/>
                <a:gd name="T18" fmla="*/ 26 w 247"/>
                <a:gd name="T19" fmla="*/ 78 h 248"/>
                <a:gd name="T20" fmla="*/ 28 w 247"/>
                <a:gd name="T21" fmla="*/ 70 h 248"/>
                <a:gd name="T22" fmla="*/ 115 w 247"/>
                <a:gd name="T23" fmla="*/ 12 h 248"/>
                <a:gd name="T24" fmla="*/ 185 w 247"/>
                <a:gd name="T25" fmla="*/ 32 h 248"/>
                <a:gd name="T26" fmla="*/ 222 w 247"/>
                <a:gd name="T27" fmla="*/ 24 h 248"/>
                <a:gd name="T28" fmla="*/ 197 w 247"/>
                <a:gd name="T29" fmla="*/ 105 h 248"/>
                <a:gd name="T30" fmla="*/ 211 w 247"/>
                <a:gd name="T31" fmla="*/ 31 h 248"/>
                <a:gd name="T32" fmla="*/ 172 w 247"/>
                <a:gd name="T33" fmla="*/ 47 h 248"/>
                <a:gd name="T34" fmla="*/ 157 w 247"/>
                <a:gd name="T35" fmla="*/ 35 h 248"/>
                <a:gd name="T36" fmla="*/ 24 w 247"/>
                <a:gd name="T37" fmla="*/ 128 h 248"/>
                <a:gd name="T38" fmla="*/ 80 w 247"/>
                <a:gd name="T39" fmla="*/ 217 h 248"/>
                <a:gd name="T40" fmla="*/ 163 w 247"/>
                <a:gd name="T41" fmla="*/ 174 h 248"/>
                <a:gd name="T42" fmla="*/ 127 w 247"/>
                <a:gd name="T43" fmla="*/ 174 h 248"/>
                <a:gd name="T44" fmla="*/ 104 w 247"/>
                <a:gd name="T45" fmla="*/ 85 h 248"/>
                <a:gd name="T46" fmla="*/ 166 w 247"/>
                <a:gd name="T47" fmla="*/ 76 h 248"/>
                <a:gd name="T48" fmla="*/ 196 w 247"/>
                <a:gd name="T49" fmla="*/ 91 h 248"/>
                <a:gd name="T50" fmla="*/ 211 w 247"/>
                <a:gd name="T51" fmla="*/ 31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47" h="248">
                  <a:moveTo>
                    <a:pt x="197" y="105"/>
                  </a:moveTo>
                  <a:cubicBezTo>
                    <a:pt x="190" y="100"/>
                    <a:pt x="187" y="105"/>
                    <a:pt x="178" y="102"/>
                  </a:cubicBezTo>
                  <a:cubicBezTo>
                    <a:pt x="164" y="97"/>
                    <a:pt x="161" y="81"/>
                    <a:pt x="137" y="82"/>
                  </a:cubicBezTo>
                  <a:cubicBezTo>
                    <a:pt x="128" y="83"/>
                    <a:pt x="115" y="90"/>
                    <a:pt x="110" y="95"/>
                  </a:cubicBezTo>
                  <a:cubicBezTo>
                    <a:pt x="94" y="111"/>
                    <a:pt x="90" y="152"/>
                    <a:pt x="120" y="161"/>
                  </a:cubicBezTo>
                  <a:cubicBezTo>
                    <a:pt x="135" y="165"/>
                    <a:pt x="150" y="157"/>
                    <a:pt x="163" y="161"/>
                  </a:cubicBezTo>
                  <a:cubicBezTo>
                    <a:pt x="178" y="165"/>
                    <a:pt x="186" y="188"/>
                    <a:pt x="185" y="203"/>
                  </a:cubicBezTo>
                  <a:cubicBezTo>
                    <a:pt x="164" y="248"/>
                    <a:pt x="90" y="236"/>
                    <a:pt x="53" y="217"/>
                  </a:cubicBezTo>
                  <a:cubicBezTo>
                    <a:pt x="27" y="191"/>
                    <a:pt x="0" y="138"/>
                    <a:pt x="18" y="92"/>
                  </a:cubicBezTo>
                  <a:cubicBezTo>
                    <a:pt x="19" y="88"/>
                    <a:pt x="25" y="83"/>
                    <a:pt x="26" y="78"/>
                  </a:cubicBezTo>
                  <a:cubicBezTo>
                    <a:pt x="27" y="75"/>
                    <a:pt x="27" y="72"/>
                    <a:pt x="28" y="70"/>
                  </a:cubicBezTo>
                  <a:cubicBezTo>
                    <a:pt x="42" y="41"/>
                    <a:pt x="82" y="13"/>
                    <a:pt x="115" y="12"/>
                  </a:cubicBezTo>
                  <a:cubicBezTo>
                    <a:pt x="147" y="12"/>
                    <a:pt x="160" y="29"/>
                    <a:pt x="185" y="32"/>
                  </a:cubicBezTo>
                  <a:cubicBezTo>
                    <a:pt x="197" y="26"/>
                    <a:pt x="207" y="13"/>
                    <a:pt x="222" y="24"/>
                  </a:cubicBezTo>
                  <a:cubicBezTo>
                    <a:pt x="247" y="41"/>
                    <a:pt x="217" y="93"/>
                    <a:pt x="197" y="105"/>
                  </a:cubicBezTo>
                  <a:close/>
                  <a:moveTo>
                    <a:pt x="211" y="31"/>
                  </a:moveTo>
                  <a:cubicBezTo>
                    <a:pt x="200" y="40"/>
                    <a:pt x="189" y="52"/>
                    <a:pt x="172" y="47"/>
                  </a:cubicBezTo>
                  <a:cubicBezTo>
                    <a:pt x="166" y="43"/>
                    <a:pt x="161" y="37"/>
                    <a:pt x="157" y="35"/>
                  </a:cubicBezTo>
                  <a:cubicBezTo>
                    <a:pt x="94" y="0"/>
                    <a:pt x="20" y="62"/>
                    <a:pt x="24" y="128"/>
                  </a:cubicBezTo>
                  <a:cubicBezTo>
                    <a:pt x="26" y="165"/>
                    <a:pt x="47" y="206"/>
                    <a:pt x="80" y="217"/>
                  </a:cubicBezTo>
                  <a:cubicBezTo>
                    <a:pt x="118" y="229"/>
                    <a:pt x="198" y="223"/>
                    <a:pt x="163" y="174"/>
                  </a:cubicBezTo>
                  <a:cubicBezTo>
                    <a:pt x="148" y="168"/>
                    <a:pt x="136" y="175"/>
                    <a:pt x="127" y="174"/>
                  </a:cubicBezTo>
                  <a:cubicBezTo>
                    <a:pt x="83" y="170"/>
                    <a:pt x="72" y="110"/>
                    <a:pt x="104" y="85"/>
                  </a:cubicBezTo>
                  <a:cubicBezTo>
                    <a:pt x="121" y="71"/>
                    <a:pt x="139" y="69"/>
                    <a:pt x="166" y="76"/>
                  </a:cubicBezTo>
                  <a:cubicBezTo>
                    <a:pt x="173" y="84"/>
                    <a:pt x="182" y="94"/>
                    <a:pt x="196" y="91"/>
                  </a:cubicBezTo>
                  <a:cubicBezTo>
                    <a:pt x="208" y="80"/>
                    <a:pt x="236" y="45"/>
                    <a:pt x="211" y="3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9642" tIns="44821" rIns="89642" bIns="44821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131" name="Freeform 129"/>
            <p:cNvSpPr>
              <a:spLocks noEditPoints="1"/>
            </p:cNvSpPr>
            <p:nvPr/>
          </p:nvSpPr>
          <p:spPr bwMode="auto">
            <a:xfrm>
              <a:off x="1892301" y="1658938"/>
              <a:ext cx="44450" cy="42863"/>
            </a:xfrm>
            <a:custGeom>
              <a:avLst/>
              <a:gdLst>
                <a:gd name="T0" fmla="*/ 55 w 57"/>
                <a:gd name="T1" fmla="*/ 27 h 55"/>
                <a:gd name="T2" fmla="*/ 28 w 57"/>
                <a:gd name="T3" fmla="*/ 52 h 55"/>
                <a:gd name="T4" fmla="*/ 24 w 57"/>
                <a:gd name="T5" fmla="*/ 2 h 55"/>
                <a:gd name="T6" fmla="*/ 55 w 57"/>
                <a:gd name="T7" fmla="*/ 27 h 55"/>
                <a:gd name="T8" fmla="*/ 23 w 57"/>
                <a:gd name="T9" fmla="*/ 14 h 55"/>
                <a:gd name="T10" fmla="*/ 45 w 57"/>
                <a:gd name="T11" fmla="*/ 36 h 55"/>
                <a:gd name="T12" fmla="*/ 23 w 57"/>
                <a:gd name="T13" fmla="*/ 14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7" h="55">
                  <a:moveTo>
                    <a:pt x="55" y="27"/>
                  </a:moveTo>
                  <a:cubicBezTo>
                    <a:pt x="57" y="42"/>
                    <a:pt x="45" y="55"/>
                    <a:pt x="28" y="52"/>
                  </a:cubicBezTo>
                  <a:cubicBezTo>
                    <a:pt x="8" y="49"/>
                    <a:pt x="0" y="5"/>
                    <a:pt x="24" y="2"/>
                  </a:cubicBezTo>
                  <a:cubicBezTo>
                    <a:pt x="40" y="0"/>
                    <a:pt x="53" y="14"/>
                    <a:pt x="55" y="27"/>
                  </a:cubicBezTo>
                  <a:close/>
                  <a:moveTo>
                    <a:pt x="23" y="14"/>
                  </a:moveTo>
                  <a:cubicBezTo>
                    <a:pt x="8" y="30"/>
                    <a:pt x="32" y="53"/>
                    <a:pt x="45" y="36"/>
                  </a:cubicBezTo>
                  <a:cubicBezTo>
                    <a:pt x="48" y="18"/>
                    <a:pt x="29" y="14"/>
                    <a:pt x="23" y="1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9642" tIns="44821" rIns="89642" bIns="44821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132" name="Freeform 130"/>
            <p:cNvSpPr>
              <a:spLocks noEditPoints="1"/>
            </p:cNvSpPr>
            <p:nvPr/>
          </p:nvSpPr>
          <p:spPr bwMode="auto">
            <a:xfrm>
              <a:off x="1874838" y="1741488"/>
              <a:ext cx="53975" cy="53975"/>
            </a:xfrm>
            <a:custGeom>
              <a:avLst/>
              <a:gdLst>
                <a:gd name="T0" fmla="*/ 64 w 71"/>
                <a:gd name="T1" fmla="*/ 55 h 71"/>
                <a:gd name="T2" fmla="*/ 13 w 71"/>
                <a:gd name="T3" fmla="*/ 59 h 71"/>
                <a:gd name="T4" fmla="*/ 15 w 71"/>
                <a:gd name="T5" fmla="*/ 7 h 71"/>
                <a:gd name="T6" fmla="*/ 52 w 71"/>
                <a:gd name="T7" fmla="*/ 4 h 71"/>
                <a:gd name="T8" fmla="*/ 64 w 71"/>
                <a:gd name="T9" fmla="*/ 55 h 71"/>
                <a:gd name="T10" fmla="*/ 30 w 71"/>
                <a:gd name="T11" fmla="*/ 58 h 71"/>
                <a:gd name="T12" fmla="*/ 39 w 71"/>
                <a:gd name="T13" fmla="*/ 9 h 71"/>
                <a:gd name="T14" fmla="*/ 30 w 71"/>
                <a:gd name="T15" fmla="*/ 58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1" h="71">
                  <a:moveTo>
                    <a:pt x="64" y="55"/>
                  </a:moveTo>
                  <a:cubicBezTo>
                    <a:pt x="52" y="70"/>
                    <a:pt x="29" y="71"/>
                    <a:pt x="13" y="59"/>
                  </a:cubicBezTo>
                  <a:cubicBezTo>
                    <a:pt x="0" y="44"/>
                    <a:pt x="2" y="19"/>
                    <a:pt x="15" y="7"/>
                  </a:cubicBezTo>
                  <a:cubicBezTo>
                    <a:pt x="25" y="3"/>
                    <a:pt x="37" y="0"/>
                    <a:pt x="52" y="4"/>
                  </a:cubicBezTo>
                  <a:cubicBezTo>
                    <a:pt x="65" y="16"/>
                    <a:pt x="71" y="38"/>
                    <a:pt x="64" y="55"/>
                  </a:cubicBezTo>
                  <a:close/>
                  <a:moveTo>
                    <a:pt x="30" y="58"/>
                  </a:moveTo>
                  <a:cubicBezTo>
                    <a:pt x="58" y="64"/>
                    <a:pt x="66" y="19"/>
                    <a:pt x="39" y="9"/>
                  </a:cubicBezTo>
                  <a:cubicBezTo>
                    <a:pt x="12" y="13"/>
                    <a:pt x="5" y="52"/>
                    <a:pt x="30" y="5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9642" tIns="44821" rIns="89642" bIns="44821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133" name="Freeform 131"/>
            <p:cNvSpPr>
              <a:spLocks noEditPoints="1"/>
            </p:cNvSpPr>
            <p:nvPr/>
          </p:nvSpPr>
          <p:spPr bwMode="auto">
            <a:xfrm>
              <a:off x="1720851" y="1649413"/>
              <a:ext cx="53975" cy="66675"/>
            </a:xfrm>
            <a:custGeom>
              <a:avLst/>
              <a:gdLst>
                <a:gd name="T0" fmla="*/ 20 w 68"/>
                <a:gd name="T1" fmla="*/ 83 h 87"/>
                <a:gd name="T2" fmla="*/ 0 w 68"/>
                <a:gd name="T3" fmla="*/ 17 h 87"/>
                <a:gd name="T4" fmla="*/ 10 w 68"/>
                <a:gd name="T5" fmla="*/ 2 h 87"/>
                <a:gd name="T6" fmla="*/ 42 w 68"/>
                <a:gd name="T7" fmla="*/ 33 h 87"/>
                <a:gd name="T8" fmla="*/ 57 w 68"/>
                <a:gd name="T9" fmla="*/ 49 h 87"/>
                <a:gd name="T10" fmla="*/ 20 w 68"/>
                <a:gd name="T11" fmla="*/ 83 h 87"/>
                <a:gd name="T12" fmla="*/ 48 w 68"/>
                <a:gd name="T13" fmla="*/ 54 h 87"/>
                <a:gd name="T14" fmla="*/ 13 w 68"/>
                <a:gd name="T15" fmla="*/ 15 h 87"/>
                <a:gd name="T16" fmla="*/ 23 w 68"/>
                <a:gd name="T17" fmla="*/ 73 h 87"/>
                <a:gd name="T18" fmla="*/ 48 w 68"/>
                <a:gd name="T19" fmla="*/ 54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8" h="87">
                  <a:moveTo>
                    <a:pt x="20" y="83"/>
                  </a:moveTo>
                  <a:cubicBezTo>
                    <a:pt x="6" y="64"/>
                    <a:pt x="6" y="39"/>
                    <a:pt x="0" y="17"/>
                  </a:cubicBezTo>
                  <a:cubicBezTo>
                    <a:pt x="3" y="12"/>
                    <a:pt x="3" y="3"/>
                    <a:pt x="10" y="2"/>
                  </a:cubicBezTo>
                  <a:cubicBezTo>
                    <a:pt x="21" y="0"/>
                    <a:pt x="28" y="18"/>
                    <a:pt x="42" y="33"/>
                  </a:cubicBezTo>
                  <a:cubicBezTo>
                    <a:pt x="45" y="36"/>
                    <a:pt x="55" y="43"/>
                    <a:pt x="57" y="49"/>
                  </a:cubicBezTo>
                  <a:cubicBezTo>
                    <a:pt x="68" y="75"/>
                    <a:pt x="44" y="87"/>
                    <a:pt x="20" y="83"/>
                  </a:cubicBezTo>
                  <a:close/>
                  <a:moveTo>
                    <a:pt x="48" y="54"/>
                  </a:moveTo>
                  <a:cubicBezTo>
                    <a:pt x="44" y="40"/>
                    <a:pt x="21" y="22"/>
                    <a:pt x="13" y="15"/>
                  </a:cubicBezTo>
                  <a:cubicBezTo>
                    <a:pt x="10" y="36"/>
                    <a:pt x="19" y="54"/>
                    <a:pt x="23" y="73"/>
                  </a:cubicBezTo>
                  <a:cubicBezTo>
                    <a:pt x="39" y="78"/>
                    <a:pt x="53" y="70"/>
                    <a:pt x="48" y="5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9642" tIns="44821" rIns="89642" bIns="44821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134" name="Freeform 132"/>
            <p:cNvSpPr>
              <a:spLocks noEditPoints="1"/>
            </p:cNvSpPr>
            <p:nvPr/>
          </p:nvSpPr>
          <p:spPr bwMode="auto">
            <a:xfrm>
              <a:off x="1398588" y="1435101"/>
              <a:ext cx="936625" cy="588963"/>
            </a:xfrm>
            <a:custGeom>
              <a:avLst/>
              <a:gdLst>
                <a:gd name="T0" fmla="*/ 466 w 1203"/>
                <a:gd name="T1" fmla="*/ 54 h 756"/>
                <a:gd name="T2" fmla="*/ 1107 w 1203"/>
                <a:gd name="T3" fmla="*/ 233 h 756"/>
                <a:gd name="T4" fmla="*/ 1056 w 1203"/>
                <a:gd name="T5" fmla="*/ 745 h 756"/>
                <a:gd name="T6" fmla="*/ 497 w 1203"/>
                <a:gd name="T7" fmla="*/ 639 h 756"/>
                <a:gd name="T8" fmla="*/ 47 w 1203"/>
                <a:gd name="T9" fmla="*/ 508 h 756"/>
                <a:gd name="T10" fmla="*/ 1163 w 1203"/>
                <a:gd name="T11" fmla="*/ 427 h 756"/>
                <a:gd name="T12" fmla="*/ 946 w 1203"/>
                <a:gd name="T13" fmla="*/ 720 h 756"/>
                <a:gd name="T14" fmla="*/ 462 w 1203"/>
                <a:gd name="T15" fmla="*/ 600 h 756"/>
                <a:gd name="T16" fmla="*/ 166 w 1203"/>
                <a:gd name="T17" fmla="*/ 329 h 756"/>
                <a:gd name="T18" fmla="*/ 208 w 1203"/>
                <a:gd name="T19" fmla="*/ 120 h 756"/>
                <a:gd name="T20" fmla="*/ 132 w 1203"/>
                <a:gd name="T21" fmla="*/ 547 h 756"/>
                <a:gd name="T22" fmla="*/ 920 w 1203"/>
                <a:gd name="T23" fmla="*/ 724 h 756"/>
                <a:gd name="T24" fmla="*/ 1171 w 1203"/>
                <a:gd name="T25" fmla="*/ 353 h 756"/>
                <a:gd name="T26" fmla="*/ 788 w 1203"/>
                <a:gd name="T27" fmla="*/ 209 h 756"/>
                <a:gd name="T28" fmla="*/ 331 w 1203"/>
                <a:gd name="T29" fmla="*/ 92 h 756"/>
                <a:gd name="T30" fmla="*/ 585 w 1203"/>
                <a:gd name="T31" fmla="*/ 186 h 756"/>
                <a:gd name="T32" fmla="*/ 234 w 1203"/>
                <a:gd name="T33" fmla="*/ 187 h 756"/>
                <a:gd name="T34" fmla="*/ 243 w 1203"/>
                <a:gd name="T35" fmla="*/ 442 h 756"/>
                <a:gd name="T36" fmla="*/ 626 w 1203"/>
                <a:gd name="T37" fmla="*/ 563 h 756"/>
                <a:gd name="T38" fmla="*/ 948 w 1203"/>
                <a:gd name="T39" fmla="*/ 628 h 756"/>
                <a:gd name="T40" fmla="*/ 1078 w 1203"/>
                <a:gd name="T41" fmla="*/ 497 h 756"/>
                <a:gd name="T42" fmla="*/ 496 w 1203"/>
                <a:gd name="T43" fmla="*/ 511 h 756"/>
                <a:gd name="T44" fmla="*/ 255 w 1203"/>
                <a:gd name="T45" fmla="*/ 202 h 756"/>
                <a:gd name="T46" fmla="*/ 1108 w 1203"/>
                <a:gd name="T47" fmla="*/ 280 h 756"/>
                <a:gd name="T48" fmla="*/ 974 w 1203"/>
                <a:gd name="T49" fmla="*/ 202 h 756"/>
                <a:gd name="T50" fmla="*/ 234 w 1203"/>
                <a:gd name="T51" fmla="*/ 19 h 756"/>
                <a:gd name="T52" fmla="*/ 255 w 1203"/>
                <a:gd name="T53" fmla="*/ 46 h 756"/>
                <a:gd name="T54" fmla="*/ 390 w 1203"/>
                <a:gd name="T55" fmla="*/ 84 h 756"/>
                <a:gd name="T56" fmla="*/ 541 w 1203"/>
                <a:gd name="T57" fmla="*/ 128 h 756"/>
                <a:gd name="T58" fmla="*/ 737 w 1203"/>
                <a:gd name="T59" fmla="*/ 166 h 756"/>
                <a:gd name="T60" fmla="*/ 885 w 1203"/>
                <a:gd name="T61" fmla="*/ 207 h 756"/>
                <a:gd name="T62" fmla="*/ 1030 w 1203"/>
                <a:gd name="T63" fmla="*/ 258 h 756"/>
                <a:gd name="T64" fmla="*/ 273 w 1203"/>
                <a:gd name="T65" fmla="*/ 417 h 756"/>
                <a:gd name="T66" fmla="*/ 598 w 1203"/>
                <a:gd name="T67" fmla="*/ 523 h 756"/>
                <a:gd name="T68" fmla="*/ 877 w 1203"/>
                <a:gd name="T69" fmla="*/ 590 h 756"/>
                <a:gd name="T70" fmla="*/ 1118 w 1203"/>
                <a:gd name="T71" fmla="*/ 350 h 756"/>
                <a:gd name="T72" fmla="*/ 678 w 1203"/>
                <a:gd name="T73" fmla="*/ 217 h 756"/>
                <a:gd name="T74" fmla="*/ 443 w 1203"/>
                <a:gd name="T75" fmla="*/ 160 h 756"/>
                <a:gd name="T76" fmla="*/ 1091 w 1203"/>
                <a:gd name="T77" fmla="*/ 275 h 756"/>
                <a:gd name="T78" fmla="*/ 563 w 1203"/>
                <a:gd name="T79" fmla="*/ 558 h 756"/>
                <a:gd name="T80" fmla="*/ 197 w 1203"/>
                <a:gd name="T81" fmla="*/ 368 h 756"/>
                <a:gd name="T82" fmla="*/ 120 w 1203"/>
                <a:gd name="T83" fmla="*/ 493 h 756"/>
                <a:gd name="T84" fmla="*/ 691 w 1203"/>
                <a:gd name="T85" fmla="*/ 642 h 756"/>
                <a:gd name="T86" fmla="*/ 1062 w 1203"/>
                <a:gd name="T87" fmla="*/ 607 h 756"/>
                <a:gd name="T88" fmla="*/ 1005 w 1203"/>
                <a:gd name="T89" fmla="*/ 253 h 756"/>
                <a:gd name="T90" fmla="*/ 841 w 1203"/>
                <a:gd name="T91" fmla="*/ 212 h 756"/>
                <a:gd name="T92" fmla="*/ 773 w 1203"/>
                <a:gd name="T93" fmla="*/ 193 h 756"/>
                <a:gd name="T94" fmla="*/ 737 w 1203"/>
                <a:gd name="T95" fmla="*/ 177 h 756"/>
                <a:gd name="T96" fmla="*/ 654 w 1203"/>
                <a:gd name="T97" fmla="*/ 160 h 756"/>
                <a:gd name="T98" fmla="*/ 577 w 1203"/>
                <a:gd name="T99" fmla="*/ 136 h 756"/>
                <a:gd name="T100" fmla="*/ 487 w 1203"/>
                <a:gd name="T101" fmla="*/ 112 h 756"/>
                <a:gd name="T102" fmla="*/ 430 w 1203"/>
                <a:gd name="T103" fmla="*/ 104 h 756"/>
                <a:gd name="T104" fmla="*/ 228 w 1203"/>
                <a:gd name="T105" fmla="*/ 55 h 756"/>
                <a:gd name="T106" fmla="*/ 182 w 1203"/>
                <a:gd name="T107" fmla="*/ 92 h 756"/>
                <a:gd name="T108" fmla="*/ 183 w 1203"/>
                <a:gd name="T109" fmla="*/ 66 h 756"/>
                <a:gd name="T110" fmla="*/ 147 w 1203"/>
                <a:gd name="T111" fmla="*/ 74 h 756"/>
                <a:gd name="T112" fmla="*/ 136 w 1203"/>
                <a:gd name="T113" fmla="*/ 273 h 756"/>
                <a:gd name="T114" fmla="*/ 141 w 1203"/>
                <a:gd name="T115" fmla="*/ 229 h 756"/>
                <a:gd name="T116" fmla="*/ 156 w 1203"/>
                <a:gd name="T117" fmla="*/ 120 h 756"/>
                <a:gd name="T118" fmla="*/ 44 w 1203"/>
                <a:gd name="T119" fmla="*/ 323 h 756"/>
                <a:gd name="T120" fmla="*/ 123 w 1203"/>
                <a:gd name="T121" fmla="*/ 172 h 7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03" h="756">
                  <a:moveTo>
                    <a:pt x="141" y="6"/>
                  </a:moveTo>
                  <a:cubicBezTo>
                    <a:pt x="152" y="9"/>
                    <a:pt x="166" y="0"/>
                    <a:pt x="174" y="0"/>
                  </a:cubicBezTo>
                  <a:cubicBezTo>
                    <a:pt x="180" y="0"/>
                    <a:pt x="189" y="3"/>
                    <a:pt x="197" y="4"/>
                  </a:cubicBezTo>
                  <a:cubicBezTo>
                    <a:pt x="216" y="6"/>
                    <a:pt x="243" y="7"/>
                    <a:pt x="263" y="11"/>
                  </a:cubicBezTo>
                  <a:cubicBezTo>
                    <a:pt x="279" y="15"/>
                    <a:pt x="294" y="22"/>
                    <a:pt x="310" y="26"/>
                  </a:cubicBezTo>
                  <a:cubicBezTo>
                    <a:pt x="362" y="39"/>
                    <a:pt x="415" y="41"/>
                    <a:pt x="466" y="54"/>
                  </a:cubicBezTo>
                  <a:cubicBezTo>
                    <a:pt x="498" y="62"/>
                    <a:pt x="531" y="70"/>
                    <a:pt x="564" y="79"/>
                  </a:cubicBezTo>
                  <a:cubicBezTo>
                    <a:pt x="631" y="97"/>
                    <a:pt x="699" y="111"/>
                    <a:pt x="763" y="133"/>
                  </a:cubicBezTo>
                  <a:cubicBezTo>
                    <a:pt x="796" y="145"/>
                    <a:pt x="830" y="152"/>
                    <a:pt x="862" y="163"/>
                  </a:cubicBezTo>
                  <a:cubicBezTo>
                    <a:pt x="926" y="185"/>
                    <a:pt x="990" y="195"/>
                    <a:pt x="1051" y="208"/>
                  </a:cubicBezTo>
                  <a:cubicBezTo>
                    <a:pt x="1061" y="213"/>
                    <a:pt x="1071" y="217"/>
                    <a:pt x="1082" y="218"/>
                  </a:cubicBezTo>
                  <a:cubicBezTo>
                    <a:pt x="1089" y="225"/>
                    <a:pt x="1099" y="227"/>
                    <a:pt x="1107" y="233"/>
                  </a:cubicBezTo>
                  <a:cubicBezTo>
                    <a:pt x="1124" y="246"/>
                    <a:pt x="1139" y="268"/>
                    <a:pt x="1154" y="289"/>
                  </a:cubicBezTo>
                  <a:cubicBezTo>
                    <a:pt x="1176" y="318"/>
                    <a:pt x="1203" y="344"/>
                    <a:pt x="1201" y="385"/>
                  </a:cubicBezTo>
                  <a:cubicBezTo>
                    <a:pt x="1199" y="417"/>
                    <a:pt x="1187" y="449"/>
                    <a:pt x="1176" y="480"/>
                  </a:cubicBezTo>
                  <a:cubicBezTo>
                    <a:pt x="1165" y="508"/>
                    <a:pt x="1151" y="535"/>
                    <a:pt x="1138" y="563"/>
                  </a:cubicBezTo>
                  <a:cubicBezTo>
                    <a:pt x="1126" y="591"/>
                    <a:pt x="1114" y="621"/>
                    <a:pt x="1102" y="649"/>
                  </a:cubicBezTo>
                  <a:cubicBezTo>
                    <a:pt x="1086" y="685"/>
                    <a:pt x="1078" y="721"/>
                    <a:pt x="1056" y="745"/>
                  </a:cubicBezTo>
                  <a:cubicBezTo>
                    <a:pt x="1040" y="749"/>
                    <a:pt x="1016" y="755"/>
                    <a:pt x="991" y="756"/>
                  </a:cubicBezTo>
                  <a:cubicBezTo>
                    <a:pt x="959" y="753"/>
                    <a:pt x="935" y="739"/>
                    <a:pt x="904" y="732"/>
                  </a:cubicBezTo>
                  <a:cubicBezTo>
                    <a:pt x="859" y="723"/>
                    <a:pt x="816" y="708"/>
                    <a:pt x="771" y="696"/>
                  </a:cubicBezTo>
                  <a:cubicBezTo>
                    <a:pt x="748" y="691"/>
                    <a:pt x="725" y="686"/>
                    <a:pt x="702" y="680"/>
                  </a:cubicBezTo>
                  <a:cubicBezTo>
                    <a:pt x="659" y="670"/>
                    <a:pt x="615" y="656"/>
                    <a:pt x="570" y="649"/>
                  </a:cubicBezTo>
                  <a:cubicBezTo>
                    <a:pt x="546" y="645"/>
                    <a:pt x="521" y="642"/>
                    <a:pt x="497" y="639"/>
                  </a:cubicBezTo>
                  <a:cubicBezTo>
                    <a:pt x="469" y="635"/>
                    <a:pt x="445" y="627"/>
                    <a:pt x="414" y="625"/>
                  </a:cubicBezTo>
                  <a:cubicBezTo>
                    <a:pt x="367" y="608"/>
                    <a:pt x="317" y="603"/>
                    <a:pt x="272" y="590"/>
                  </a:cubicBezTo>
                  <a:cubicBezTo>
                    <a:pt x="231" y="579"/>
                    <a:pt x="190" y="573"/>
                    <a:pt x="151" y="559"/>
                  </a:cubicBezTo>
                  <a:cubicBezTo>
                    <a:pt x="126" y="561"/>
                    <a:pt x="112" y="549"/>
                    <a:pt x="86" y="547"/>
                  </a:cubicBezTo>
                  <a:cubicBezTo>
                    <a:pt x="76" y="539"/>
                    <a:pt x="66" y="536"/>
                    <a:pt x="59" y="528"/>
                  </a:cubicBezTo>
                  <a:cubicBezTo>
                    <a:pt x="54" y="523"/>
                    <a:pt x="52" y="516"/>
                    <a:pt x="47" y="508"/>
                  </a:cubicBezTo>
                  <a:cubicBezTo>
                    <a:pt x="38" y="494"/>
                    <a:pt x="24" y="479"/>
                    <a:pt x="16" y="463"/>
                  </a:cubicBezTo>
                  <a:cubicBezTo>
                    <a:pt x="9" y="448"/>
                    <a:pt x="0" y="421"/>
                    <a:pt x="1" y="401"/>
                  </a:cubicBezTo>
                  <a:cubicBezTo>
                    <a:pt x="4" y="368"/>
                    <a:pt x="27" y="338"/>
                    <a:pt x="39" y="308"/>
                  </a:cubicBezTo>
                  <a:cubicBezTo>
                    <a:pt x="51" y="276"/>
                    <a:pt x="62" y="241"/>
                    <a:pt x="74" y="208"/>
                  </a:cubicBezTo>
                  <a:cubicBezTo>
                    <a:pt x="98" y="135"/>
                    <a:pt x="109" y="62"/>
                    <a:pt x="141" y="6"/>
                  </a:cubicBezTo>
                  <a:close/>
                  <a:moveTo>
                    <a:pt x="1163" y="427"/>
                  </a:moveTo>
                  <a:cubicBezTo>
                    <a:pt x="1159" y="445"/>
                    <a:pt x="1153" y="462"/>
                    <a:pt x="1146" y="477"/>
                  </a:cubicBezTo>
                  <a:cubicBezTo>
                    <a:pt x="1126" y="518"/>
                    <a:pt x="1101" y="561"/>
                    <a:pt x="1076" y="593"/>
                  </a:cubicBezTo>
                  <a:cubicBezTo>
                    <a:pt x="1072" y="640"/>
                    <a:pt x="1047" y="695"/>
                    <a:pt x="1011" y="721"/>
                  </a:cubicBezTo>
                  <a:cubicBezTo>
                    <a:pt x="1008" y="719"/>
                    <a:pt x="1004" y="723"/>
                    <a:pt x="999" y="724"/>
                  </a:cubicBezTo>
                  <a:cubicBezTo>
                    <a:pt x="990" y="724"/>
                    <a:pt x="975" y="719"/>
                    <a:pt x="961" y="719"/>
                  </a:cubicBezTo>
                  <a:cubicBezTo>
                    <a:pt x="957" y="719"/>
                    <a:pt x="951" y="720"/>
                    <a:pt x="946" y="720"/>
                  </a:cubicBezTo>
                  <a:cubicBezTo>
                    <a:pt x="919" y="718"/>
                    <a:pt x="891" y="704"/>
                    <a:pt x="868" y="704"/>
                  </a:cubicBezTo>
                  <a:cubicBezTo>
                    <a:pt x="856" y="693"/>
                    <a:pt x="839" y="693"/>
                    <a:pt x="821" y="688"/>
                  </a:cubicBezTo>
                  <a:cubicBezTo>
                    <a:pt x="808" y="684"/>
                    <a:pt x="794" y="679"/>
                    <a:pt x="782" y="678"/>
                  </a:cubicBezTo>
                  <a:cubicBezTo>
                    <a:pt x="755" y="674"/>
                    <a:pt x="731" y="665"/>
                    <a:pt x="705" y="656"/>
                  </a:cubicBezTo>
                  <a:cubicBezTo>
                    <a:pt x="653" y="640"/>
                    <a:pt x="597" y="635"/>
                    <a:pt x="547" y="624"/>
                  </a:cubicBezTo>
                  <a:cubicBezTo>
                    <a:pt x="518" y="618"/>
                    <a:pt x="490" y="608"/>
                    <a:pt x="462" y="600"/>
                  </a:cubicBezTo>
                  <a:cubicBezTo>
                    <a:pt x="406" y="584"/>
                    <a:pt x="349" y="568"/>
                    <a:pt x="293" y="557"/>
                  </a:cubicBezTo>
                  <a:cubicBezTo>
                    <a:pt x="263" y="551"/>
                    <a:pt x="233" y="546"/>
                    <a:pt x="204" y="541"/>
                  </a:cubicBezTo>
                  <a:cubicBezTo>
                    <a:pt x="188" y="538"/>
                    <a:pt x="164" y="537"/>
                    <a:pt x="146" y="531"/>
                  </a:cubicBezTo>
                  <a:cubicBezTo>
                    <a:pt x="117" y="521"/>
                    <a:pt x="108" y="505"/>
                    <a:pt x="110" y="473"/>
                  </a:cubicBezTo>
                  <a:cubicBezTo>
                    <a:pt x="111" y="459"/>
                    <a:pt x="113" y="440"/>
                    <a:pt x="120" y="421"/>
                  </a:cubicBezTo>
                  <a:cubicBezTo>
                    <a:pt x="129" y="391"/>
                    <a:pt x="151" y="362"/>
                    <a:pt x="166" y="329"/>
                  </a:cubicBezTo>
                  <a:cubicBezTo>
                    <a:pt x="180" y="296"/>
                    <a:pt x="193" y="262"/>
                    <a:pt x="206" y="231"/>
                  </a:cubicBezTo>
                  <a:cubicBezTo>
                    <a:pt x="208" y="225"/>
                    <a:pt x="210" y="219"/>
                    <a:pt x="213" y="213"/>
                  </a:cubicBezTo>
                  <a:cubicBezTo>
                    <a:pt x="216" y="207"/>
                    <a:pt x="221" y="202"/>
                    <a:pt x="223" y="197"/>
                  </a:cubicBezTo>
                  <a:cubicBezTo>
                    <a:pt x="226" y="191"/>
                    <a:pt x="226" y="181"/>
                    <a:pt x="228" y="173"/>
                  </a:cubicBezTo>
                  <a:cubicBezTo>
                    <a:pt x="234" y="154"/>
                    <a:pt x="249" y="126"/>
                    <a:pt x="234" y="109"/>
                  </a:cubicBezTo>
                  <a:cubicBezTo>
                    <a:pt x="224" y="110"/>
                    <a:pt x="218" y="115"/>
                    <a:pt x="208" y="120"/>
                  </a:cubicBezTo>
                  <a:cubicBezTo>
                    <a:pt x="193" y="153"/>
                    <a:pt x="189" y="188"/>
                    <a:pt x="178" y="223"/>
                  </a:cubicBezTo>
                  <a:cubicBezTo>
                    <a:pt x="168" y="257"/>
                    <a:pt x="157" y="292"/>
                    <a:pt x="142" y="325"/>
                  </a:cubicBezTo>
                  <a:cubicBezTo>
                    <a:pt x="129" y="355"/>
                    <a:pt x="111" y="383"/>
                    <a:pt x="96" y="417"/>
                  </a:cubicBezTo>
                  <a:cubicBezTo>
                    <a:pt x="89" y="432"/>
                    <a:pt x="84" y="449"/>
                    <a:pt x="79" y="470"/>
                  </a:cubicBezTo>
                  <a:cubicBezTo>
                    <a:pt x="74" y="488"/>
                    <a:pt x="65" y="511"/>
                    <a:pt x="71" y="524"/>
                  </a:cubicBezTo>
                  <a:cubicBezTo>
                    <a:pt x="76" y="535"/>
                    <a:pt x="111" y="542"/>
                    <a:pt x="132" y="547"/>
                  </a:cubicBezTo>
                  <a:cubicBezTo>
                    <a:pt x="204" y="562"/>
                    <a:pt x="266" y="585"/>
                    <a:pt x="333" y="597"/>
                  </a:cubicBezTo>
                  <a:cubicBezTo>
                    <a:pt x="381" y="605"/>
                    <a:pt x="429" y="621"/>
                    <a:pt x="481" y="629"/>
                  </a:cubicBezTo>
                  <a:cubicBezTo>
                    <a:pt x="506" y="633"/>
                    <a:pt x="533" y="636"/>
                    <a:pt x="559" y="639"/>
                  </a:cubicBezTo>
                  <a:cubicBezTo>
                    <a:pt x="585" y="642"/>
                    <a:pt x="609" y="650"/>
                    <a:pt x="634" y="655"/>
                  </a:cubicBezTo>
                  <a:cubicBezTo>
                    <a:pt x="710" y="671"/>
                    <a:pt x="780" y="690"/>
                    <a:pt x="848" y="708"/>
                  </a:cubicBezTo>
                  <a:cubicBezTo>
                    <a:pt x="872" y="714"/>
                    <a:pt x="897" y="717"/>
                    <a:pt x="920" y="724"/>
                  </a:cubicBezTo>
                  <a:cubicBezTo>
                    <a:pt x="935" y="728"/>
                    <a:pt x="949" y="736"/>
                    <a:pt x="964" y="740"/>
                  </a:cubicBezTo>
                  <a:cubicBezTo>
                    <a:pt x="974" y="743"/>
                    <a:pt x="1002" y="746"/>
                    <a:pt x="1014" y="745"/>
                  </a:cubicBezTo>
                  <a:cubicBezTo>
                    <a:pt x="1031" y="743"/>
                    <a:pt x="1047" y="730"/>
                    <a:pt x="1061" y="724"/>
                  </a:cubicBezTo>
                  <a:cubicBezTo>
                    <a:pt x="1089" y="645"/>
                    <a:pt x="1130" y="568"/>
                    <a:pt x="1161" y="490"/>
                  </a:cubicBezTo>
                  <a:cubicBezTo>
                    <a:pt x="1175" y="454"/>
                    <a:pt x="1193" y="410"/>
                    <a:pt x="1188" y="373"/>
                  </a:cubicBezTo>
                  <a:cubicBezTo>
                    <a:pt x="1184" y="368"/>
                    <a:pt x="1171" y="348"/>
                    <a:pt x="1171" y="353"/>
                  </a:cubicBezTo>
                  <a:cubicBezTo>
                    <a:pt x="1181" y="377"/>
                    <a:pt x="1170" y="401"/>
                    <a:pt x="1163" y="427"/>
                  </a:cubicBezTo>
                  <a:close/>
                  <a:moveTo>
                    <a:pt x="1162" y="315"/>
                  </a:moveTo>
                  <a:cubicBezTo>
                    <a:pt x="1152" y="314"/>
                    <a:pt x="1150" y="311"/>
                    <a:pt x="1144" y="305"/>
                  </a:cubicBezTo>
                  <a:cubicBezTo>
                    <a:pt x="1121" y="302"/>
                    <a:pt x="1100" y="285"/>
                    <a:pt x="1077" y="288"/>
                  </a:cubicBezTo>
                  <a:cubicBezTo>
                    <a:pt x="1000" y="262"/>
                    <a:pt x="922" y="245"/>
                    <a:pt x="844" y="223"/>
                  </a:cubicBezTo>
                  <a:cubicBezTo>
                    <a:pt x="825" y="218"/>
                    <a:pt x="806" y="214"/>
                    <a:pt x="788" y="209"/>
                  </a:cubicBezTo>
                  <a:cubicBezTo>
                    <a:pt x="761" y="203"/>
                    <a:pt x="736" y="196"/>
                    <a:pt x="709" y="188"/>
                  </a:cubicBezTo>
                  <a:cubicBezTo>
                    <a:pt x="690" y="183"/>
                    <a:pt x="671" y="179"/>
                    <a:pt x="653" y="173"/>
                  </a:cubicBezTo>
                  <a:cubicBezTo>
                    <a:pt x="616" y="163"/>
                    <a:pt x="580" y="147"/>
                    <a:pt x="541" y="141"/>
                  </a:cubicBezTo>
                  <a:cubicBezTo>
                    <a:pt x="483" y="120"/>
                    <a:pt x="415" y="114"/>
                    <a:pt x="352" y="99"/>
                  </a:cubicBezTo>
                  <a:cubicBezTo>
                    <a:pt x="350" y="96"/>
                    <a:pt x="345" y="104"/>
                    <a:pt x="340" y="100"/>
                  </a:cubicBezTo>
                  <a:cubicBezTo>
                    <a:pt x="335" y="100"/>
                    <a:pt x="337" y="92"/>
                    <a:pt x="331" y="92"/>
                  </a:cubicBezTo>
                  <a:cubicBezTo>
                    <a:pt x="284" y="80"/>
                    <a:pt x="243" y="71"/>
                    <a:pt x="199" y="67"/>
                  </a:cubicBezTo>
                  <a:cubicBezTo>
                    <a:pt x="210" y="73"/>
                    <a:pt x="215" y="92"/>
                    <a:pt x="228" y="97"/>
                  </a:cubicBezTo>
                  <a:cubicBezTo>
                    <a:pt x="241" y="102"/>
                    <a:pt x="255" y="95"/>
                    <a:pt x="267" y="104"/>
                  </a:cubicBezTo>
                  <a:cubicBezTo>
                    <a:pt x="271" y="104"/>
                    <a:pt x="269" y="97"/>
                    <a:pt x="275" y="99"/>
                  </a:cubicBezTo>
                  <a:cubicBezTo>
                    <a:pt x="279" y="100"/>
                    <a:pt x="278" y="106"/>
                    <a:pt x="283" y="106"/>
                  </a:cubicBezTo>
                  <a:cubicBezTo>
                    <a:pt x="385" y="133"/>
                    <a:pt x="480" y="160"/>
                    <a:pt x="585" y="186"/>
                  </a:cubicBezTo>
                  <a:cubicBezTo>
                    <a:pt x="649" y="201"/>
                    <a:pt x="716" y="214"/>
                    <a:pt x="781" y="231"/>
                  </a:cubicBezTo>
                  <a:cubicBezTo>
                    <a:pt x="843" y="246"/>
                    <a:pt x="907" y="263"/>
                    <a:pt x="970" y="279"/>
                  </a:cubicBezTo>
                  <a:cubicBezTo>
                    <a:pt x="1014" y="290"/>
                    <a:pt x="1065" y="310"/>
                    <a:pt x="1111" y="318"/>
                  </a:cubicBezTo>
                  <a:cubicBezTo>
                    <a:pt x="1142" y="323"/>
                    <a:pt x="1166" y="330"/>
                    <a:pt x="1182" y="348"/>
                  </a:cubicBezTo>
                  <a:cubicBezTo>
                    <a:pt x="1175" y="337"/>
                    <a:pt x="1169" y="326"/>
                    <a:pt x="1162" y="315"/>
                  </a:cubicBezTo>
                  <a:close/>
                  <a:moveTo>
                    <a:pt x="234" y="187"/>
                  </a:moveTo>
                  <a:cubicBezTo>
                    <a:pt x="230" y="205"/>
                    <a:pt x="226" y="226"/>
                    <a:pt x="222" y="247"/>
                  </a:cubicBezTo>
                  <a:cubicBezTo>
                    <a:pt x="217" y="268"/>
                    <a:pt x="209" y="290"/>
                    <a:pt x="207" y="309"/>
                  </a:cubicBezTo>
                  <a:cubicBezTo>
                    <a:pt x="206" y="319"/>
                    <a:pt x="203" y="334"/>
                    <a:pt x="204" y="343"/>
                  </a:cubicBezTo>
                  <a:cubicBezTo>
                    <a:pt x="205" y="348"/>
                    <a:pt x="209" y="354"/>
                    <a:pt x="211" y="361"/>
                  </a:cubicBezTo>
                  <a:cubicBezTo>
                    <a:pt x="214" y="376"/>
                    <a:pt x="214" y="393"/>
                    <a:pt x="217" y="405"/>
                  </a:cubicBezTo>
                  <a:cubicBezTo>
                    <a:pt x="220" y="416"/>
                    <a:pt x="233" y="432"/>
                    <a:pt x="243" y="442"/>
                  </a:cubicBezTo>
                  <a:cubicBezTo>
                    <a:pt x="270" y="472"/>
                    <a:pt x="310" y="479"/>
                    <a:pt x="355" y="492"/>
                  </a:cubicBezTo>
                  <a:cubicBezTo>
                    <a:pt x="386" y="501"/>
                    <a:pt x="413" y="509"/>
                    <a:pt x="441" y="517"/>
                  </a:cubicBezTo>
                  <a:cubicBezTo>
                    <a:pt x="455" y="521"/>
                    <a:pt x="470" y="528"/>
                    <a:pt x="484" y="532"/>
                  </a:cubicBezTo>
                  <a:cubicBezTo>
                    <a:pt x="497" y="535"/>
                    <a:pt x="509" y="535"/>
                    <a:pt x="522" y="537"/>
                  </a:cubicBezTo>
                  <a:cubicBezTo>
                    <a:pt x="533" y="538"/>
                    <a:pt x="543" y="544"/>
                    <a:pt x="554" y="547"/>
                  </a:cubicBezTo>
                  <a:cubicBezTo>
                    <a:pt x="578" y="554"/>
                    <a:pt x="603" y="558"/>
                    <a:pt x="626" y="563"/>
                  </a:cubicBezTo>
                  <a:cubicBezTo>
                    <a:pt x="651" y="569"/>
                    <a:pt x="675" y="578"/>
                    <a:pt x="699" y="582"/>
                  </a:cubicBezTo>
                  <a:cubicBezTo>
                    <a:pt x="729" y="587"/>
                    <a:pt x="756" y="601"/>
                    <a:pt x="783" y="599"/>
                  </a:cubicBezTo>
                  <a:cubicBezTo>
                    <a:pt x="793" y="605"/>
                    <a:pt x="810" y="609"/>
                    <a:pt x="824" y="605"/>
                  </a:cubicBezTo>
                  <a:cubicBezTo>
                    <a:pt x="829" y="610"/>
                    <a:pt x="836" y="612"/>
                    <a:pt x="843" y="614"/>
                  </a:cubicBezTo>
                  <a:cubicBezTo>
                    <a:pt x="867" y="620"/>
                    <a:pt x="893" y="629"/>
                    <a:pt x="917" y="630"/>
                  </a:cubicBezTo>
                  <a:cubicBezTo>
                    <a:pt x="927" y="631"/>
                    <a:pt x="937" y="628"/>
                    <a:pt x="948" y="628"/>
                  </a:cubicBezTo>
                  <a:cubicBezTo>
                    <a:pt x="959" y="627"/>
                    <a:pt x="971" y="629"/>
                    <a:pt x="981" y="628"/>
                  </a:cubicBezTo>
                  <a:cubicBezTo>
                    <a:pt x="1047" y="619"/>
                    <a:pt x="1078" y="581"/>
                    <a:pt x="1105" y="533"/>
                  </a:cubicBezTo>
                  <a:cubicBezTo>
                    <a:pt x="1129" y="489"/>
                    <a:pt x="1155" y="442"/>
                    <a:pt x="1164" y="386"/>
                  </a:cubicBezTo>
                  <a:cubicBezTo>
                    <a:pt x="1169" y="356"/>
                    <a:pt x="1152" y="332"/>
                    <a:pt x="1118" y="329"/>
                  </a:cubicBezTo>
                  <a:cubicBezTo>
                    <a:pt x="1139" y="355"/>
                    <a:pt x="1125" y="393"/>
                    <a:pt x="1115" y="421"/>
                  </a:cubicBezTo>
                  <a:cubicBezTo>
                    <a:pt x="1104" y="452"/>
                    <a:pt x="1092" y="471"/>
                    <a:pt x="1078" y="497"/>
                  </a:cubicBezTo>
                  <a:cubicBezTo>
                    <a:pt x="1057" y="538"/>
                    <a:pt x="1019" y="575"/>
                    <a:pt x="983" y="594"/>
                  </a:cubicBezTo>
                  <a:cubicBezTo>
                    <a:pt x="955" y="602"/>
                    <a:pt x="931" y="606"/>
                    <a:pt x="903" y="604"/>
                  </a:cubicBezTo>
                  <a:cubicBezTo>
                    <a:pt x="876" y="602"/>
                    <a:pt x="849" y="593"/>
                    <a:pt x="822" y="585"/>
                  </a:cubicBezTo>
                  <a:cubicBezTo>
                    <a:pt x="796" y="578"/>
                    <a:pt x="769" y="573"/>
                    <a:pt x="742" y="568"/>
                  </a:cubicBezTo>
                  <a:cubicBezTo>
                    <a:pt x="714" y="563"/>
                    <a:pt x="687" y="554"/>
                    <a:pt x="660" y="548"/>
                  </a:cubicBezTo>
                  <a:cubicBezTo>
                    <a:pt x="606" y="537"/>
                    <a:pt x="550" y="524"/>
                    <a:pt x="496" y="511"/>
                  </a:cubicBezTo>
                  <a:cubicBezTo>
                    <a:pt x="470" y="504"/>
                    <a:pt x="444" y="494"/>
                    <a:pt x="417" y="487"/>
                  </a:cubicBezTo>
                  <a:cubicBezTo>
                    <a:pt x="389" y="480"/>
                    <a:pt x="360" y="478"/>
                    <a:pt x="334" y="468"/>
                  </a:cubicBezTo>
                  <a:cubicBezTo>
                    <a:pt x="312" y="461"/>
                    <a:pt x="294" y="441"/>
                    <a:pt x="272" y="432"/>
                  </a:cubicBezTo>
                  <a:cubicBezTo>
                    <a:pt x="257" y="413"/>
                    <a:pt x="245" y="402"/>
                    <a:pt x="237" y="382"/>
                  </a:cubicBezTo>
                  <a:cubicBezTo>
                    <a:pt x="223" y="351"/>
                    <a:pt x="226" y="312"/>
                    <a:pt x="230" y="275"/>
                  </a:cubicBezTo>
                  <a:cubicBezTo>
                    <a:pt x="233" y="250"/>
                    <a:pt x="248" y="226"/>
                    <a:pt x="255" y="202"/>
                  </a:cubicBezTo>
                  <a:cubicBezTo>
                    <a:pt x="258" y="194"/>
                    <a:pt x="263" y="187"/>
                    <a:pt x="265" y="179"/>
                  </a:cubicBezTo>
                  <a:cubicBezTo>
                    <a:pt x="272" y="157"/>
                    <a:pt x="272" y="139"/>
                    <a:pt x="269" y="117"/>
                  </a:cubicBezTo>
                  <a:cubicBezTo>
                    <a:pt x="263" y="114"/>
                    <a:pt x="257" y="111"/>
                    <a:pt x="249" y="111"/>
                  </a:cubicBezTo>
                  <a:cubicBezTo>
                    <a:pt x="255" y="140"/>
                    <a:pt x="240" y="161"/>
                    <a:pt x="234" y="187"/>
                  </a:cubicBezTo>
                  <a:close/>
                  <a:moveTo>
                    <a:pt x="1131" y="274"/>
                  </a:moveTo>
                  <a:cubicBezTo>
                    <a:pt x="1117" y="274"/>
                    <a:pt x="1114" y="272"/>
                    <a:pt x="1108" y="280"/>
                  </a:cubicBezTo>
                  <a:cubicBezTo>
                    <a:pt x="1119" y="285"/>
                    <a:pt x="1136" y="291"/>
                    <a:pt x="1146" y="293"/>
                  </a:cubicBezTo>
                  <a:cubicBezTo>
                    <a:pt x="1140" y="287"/>
                    <a:pt x="1136" y="280"/>
                    <a:pt x="1131" y="274"/>
                  </a:cubicBezTo>
                  <a:close/>
                  <a:moveTo>
                    <a:pt x="1103" y="268"/>
                  </a:moveTo>
                  <a:cubicBezTo>
                    <a:pt x="1108" y="267"/>
                    <a:pt x="1111" y="264"/>
                    <a:pt x="1118" y="259"/>
                  </a:cubicBezTo>
                  <a:cubicBezTo>
                    <a:pt x="1103" y="240"/>
                    <a:pt x="1076" y="224"/>
                    <a:pt x="1044" y="218"/>
                  </a:cubicBezTo>
                  <a:cubicBezTo>
                    <a:pt x="1018" y="213"/>
                    <a:pt x="995" y="206"/>
                    <a:pt x="974" y="202"/>
                  </a:cubicBezTo>
                  <a:cubicBezTo>
                    <a:pt x="961" y="200"/>
                    <a:pt x="949" y="198"/>
                    <a:pt x="937" y="196"/>
                  </a:cubicBezTo>
                  <a:cubicBezTo>
                    <a:pt x="927" y="193"/>
                    <a:pt x="919" y="188"/>
                    <a:pt x="909" y="186"/>
                  </a:cubicBezTo>
                  <a:cubicBezTo>
                    <a:pt x="872" y="175"/>
                    <a:pt x="834" y="164"/>
                    <a:pt x="796" y="152"/>
                  </a:cubicBezTo>
                  <a:cubicBezTo>
                    <a:pt x="684" y="116"/>
                    <a:pt x="561" y="85"/>
                    <a:pt x="450" y="60"/>
                  </a:cubicBezTo>
                  <a:cubicBezTo>
                    <a:pt x="397" y="42"/>
                    <a:pt x="340" y="46"/>
                    <a:pt x="288" y="31"/>
                  </a:cubicBezTo>
                  <a:cubicBezTo>
                    <a:pt x="271" y="27"/>
                    <a:pt x="253" y="17"/>
                    <a:pt x="234" y="19"/>
                  </a:cubicBezTo>
                  <a:cubicBezTo>
                    <a:pt x="214" y="10"/>
                    <a:pt x="196" y="17"/>
                    <a:pt x="181" y="10"/>
                  </a:cubicBezTo>
                  <a:cubicBezTo>
                    <a:pt x="173" y="12"/>
                    <a:pt x="169" y="14"/>
                    <a:pt x="157" y="14"/>
                  </a:cubicBezTo>
                  <a:cubicBezTo>
                    <a:pt x="158" y="36"/>
                    <a:pt x="174" y="43"/>
                    <a:pt x="186" y="55"/>
                  </a:cubicBezTo>
                  <a:cubicBezTo>
                    <a:pt x="196" y="45"/>
                    <a:pt x="205" y="34"/>
                    <a:pt x="224" y="41"/>
                  </a:cubicBezTo>
                  <a:cubicBezTo>
                    <a:pt x="232" y="44"/>
                    <a:pt x="237" y="54"/>
                    <a:pt x="243" y="57"/>
                  </a:cubicBezTo>
                  <a:cubicBezTo>
                    <a:pt x="249" y="55"/>
                    <a:pt x="248" y="47"/>
                    <a:pt x="255" y="46"/>
                  </a:cubicBezTo>
                  <a:cubicBezTo>
                    <a:pt x="261" y="49"/>
                    <a:pt x="262" y="55"/>
                    <a:pt x="265" y="60"/>
                  </a:cubicBezTo>
                  <a:cubicBezTo>
                    <a:pt x="286" y="52"/>
                    <a:pt x="298" y="65"/>
                    <a:pt x="313" y="74"/>
                  </a:cubicBezTo>
                  <a:cubicBezTo>
                    <a:pt x="322" y="50"/>
                    <a:pt x="338" y="74"/>
                    <a:pt x="344" y="86"/>
                  </a:cubicBezTo>
                  <a:cubicBezTo>
                    <a:pt x="351" y="84"/>
                    <a:pt x="355" y="79"/>
                    <a:pt x="362" y="80"/>
                  </a:cubicBezTo>
                  <a:cubicBezTo>
                    <a:pt x="370" y="81"/>
                    <a:pt x="371" y="87"/>
                    <a:pt x="377" y="89"/>
                  </a:cubicBezTo>
                  <a:cubicBezTo>
                    <a:pt x="383" y="88"/>
                    <a:pt x="385" y="84"/>
                    <a:pt x="390" y="84"/>
                  </a:cubicBezTo>
                  <a:cubicBezTo>
                    <a:pt x="404" y="84"/>
                    <a:pt x="403" y="98"/>
                    <a:pt x="414" y="99"/>
                  </a:cubicBezTo>
                  <a:cubicBezTo>
                    <a:pt x="422" y="99"/>
                    <a:pt x="427" y="88"/>
                    <a:pt x="435" y="89"/>
                  </a:cubicBezTo>
                  <a:cubicBezTo>
                    <a:pt x="445" y="90"/>
                    <a:pt x="442" y="103"/>
                    <a:pt x="455" y="102"/>
                  </a:cubicBezTo>
                  <a:cubicBezTo>
                    <a:pt x="460" y="97"/>
                    <a:pt x="462" y="89"/>
                    <a:pt x="471" y="87"/>
                  </a:cubicBezTo>
                  <a:cubicBezTo>
                    <a:pt x="485" y="93"/>
                    <a:pt x="494" y="104"/>
                    <a:pt x="504" y="113"/>
                  </a:cubicBezTo>
                  <a:cubicBezTo>
                    <a:pt x="521" y="100"/>
                    <a:pt x="533" y="113"/>
                    <a:pt x="541" y="128"/>
                  </a:cubicBezTo>
                  <a:cubicBezTo>
                    <a:pt x="557" y="105"/>
                    <a:pt x="579" y="114"/>
                    <a:pt x="589" y="138"/>
                  </a:cubicBezTo>
                  <a:cubicBezTo>
                    <a:pt x="607" y="125"/>
                    <a:pt x="616" y="144"/>
                    <a:pt x="629" y="152"/>
                  </a:cubicBezTo>
                  <a:cubicBezTo>
                    <a:pt x="633" y="147"/>
                    <a:pt x="636" y="139"/>
                    <a:pt x="645" y="138"/>
                  </a:cubicBezTo>
                  <a:cubicBezTo>
                    <a:pt x="657" y="146"/>
                    <a:pt x="662" y="161"/>
                    <a:pt x="682" y="161"/>
                  </a:cubicBezTo>
                  <a:cubicBezTo>
                    <a:pt x="701" y="145"/>
                    <a:pt x="712" y="163"/>
                    <a:pt x="721" y="176"/>
                  </a:cubicBezTo>
                  <a:cubicBezTo>
                    <a:pt x="725" y="176"/>
                    <a:pt x="730" y="166"/>
                    <a:pt x="737" y="166"/>
                  </a:cubicBezTo>
                  <a:cubicBezTo>
                    <a:pt x="746" y="170"/>
                    <a:pt x="748" y="180"/>
                    <a:pt x="753" y="187"/>
                  </a:cubicBezTo>
                  <a:cubicBezTo>
                    <a:pt x="766" y="186"/>
                    <a:pt x="773" y="180"/>
                    <a:pt x="783" y="183"/>
                  </a:cubicBezTo>
                  <a:cubicBezTo>
                    <a:pt x="790" y="188"/>
                    <a:pt x="794" y="196"/>
                    <a:pt x="803" y="198"/>
                  </a:cubicBezTo>
                  <a:cubicBezTo>
                    <a:pt x="813" y="185"/>
                    <a:pt x="827" y="191"/>
                    <a:pt x="837" y="199"/>
                  </a:cubicBezTo>
                  <a:cubicBezTo>
                    <a:pt x="853" y="190"/>
                    <a:pt x="864" y="208"/>
                    <a:pt x="874" y="216"/>
                  </a:cubicBezTo>
                  <a:cubicBezTo>
                    <a:pt x="876" y="211"/>
                    <a:pt x="882" y="210"/>
                    <a:pt x="885" y="207"/>
                  </a:cubicBezTo>
                  <a:cubicBezTo>
                    <a:pt x="897" y="209"/>
                    <a:pt x="899" y="220"/>
                    <a:pt x="908" y="224"/>
                  </a:cubicBezTo>
                  <a:cubicBezTo>
                    <a:pt x="921" y="214"/>
                    <a:pt x="935" y="220"/>
                    <a:pt x="944" y="231"/>
                  </a:cubicBezTo>
                  <a:cubicBezTo>
                    <a:pt x="945" y="228"/>
                    <a:pt x="950" y="228"/>
                    <a:pt x="954" y="228"/>
                  </a:cubicBezTo>
                  <a:cubicBezTo>
                    <a:pt x="959" y="234"/>
                    <a:pt x="965" y="240"/>
                    <a:pt x="973" y="243"/>
                  </a:cubicBezTo>
                  <a:cubicBezTo>
                    <a:pt x="1005" y="223"/>
                    <a:pt x="1015" y="265"/>
                    <a:pt x="1045" y="267"/>
                  </a:cubicBezTo>
                  <a:cubicBezTo>
                    <a:pt x="1043" y="258"/>
                    <a:pt x="1033" y="264"/>
                    <a:pt x="1030" y="258"/>
                  </a:cubicBezTo>
                  <a:cubicBezTo>
                    <a:pt x="1039" y="242"/>
                    <a:pt x="1051" y="263"/>
                    <a:pt x="1062" y="264"/>
                  </a:cubicBezTo>
                  <a:cubicBezTo>
                    <a:pt x="1072" y="242"/>
                    <a:pt x="1087" y="269"/>
                    <a:pt x="1103" y="268"/>
                  </a:cubicBezTo>
                  <a:close/>
                  <a:moveTo>
                    <a:pt x="268" y="206"/>
                  </a:moveTo>
                  <a:cubicBezTo>
                    <a:pt x="258" y="235"/>
                    <a:pt x="243" y="258"/>
                    <a:pt x="242" y="289"/>
                  </a:cubicBezTo>
                  <a:cubicBezTo>
                    <a:pt x="241" y="312"/>
                    <a:pt x="238" y="326"/>
                    <a:pt x="240" y="350"/>
                  </a:cubicBezTo>
                  <a:cubicBezTo>
                    <a:pt x="244" y="382"/>
                    <a:pt x="259" y="398"/>
                    <a:pt x="273" y="417"/>
                  </a:cubicBezTo>
                  <a:cubicBezTo>
                    <a:pt x="281" y="428"/>
                    <a:pt x="287" y="430"/>
                    <a:pt x="303" y="439"/>
                  </a:cubicBezTo>
                  <a:cubicBezTo>
                    <a:pt x="325" y="450"/>
                    <a:pt x="351" y="465"/>
                    <a:pt x="379" y="470"/>
                  </a:cubicBezTo>
                  <a:cubicBezTo>
                    <a:pt x="385" y="471"/>
                    <a:pt x="392" y="470"/>
                    <a:pt x="399" y="471"/>
                  </a:cubicBezTo>
                  <a:cubicBezTo>
                    <a:pt x="436" y="478"/>
                    <a:pt x="470" y="494"/>
                    <a:pt x="504" y="503"/>
                  </a:cubicBezTo>
                  <a:cubicBezTo>
                    <a:pt x="530" y="510"/>
                    <a:pt x="557" y="516"/>
                    <a:pt x="584" y="522"/>
                  </a:cubicBezTo>
                  <a:cubicBezTo>
                    <a:pt x="589" y="523"/>
                    <a:pt x="593" y="522"/>
                    <a:pt x="598" y="523"/>
                  </a:cubicBezTo>
                  <a:cubicBezTo>
                    <a:pt x="602" y="524"/>
                    <a:pt x="606" y="528"/>
                    <a:pt x="610" y="529"/>
                  </a:cubicBezTo>
                  <a:cubicBezTo>
                    <a:pt x="615" y="530"/>
                    <a:pt x="620" y="529"/>
                    <a:pt x="625" y="529"/>
                  </a:cubicBezTo>
                  <a:cubicBezTo>
                    <a:pt x="630" y="530"/>
                    <a:pt x="634" y="533"/>
                    <a:pt x="639" y="534"/>
                  </a:cubicBezTo>
                  <a:cubicBezTo>
                    <a:pt x="665" y="540"/>
                    <a:pt x="689" y="547"/>
                    <a:pt x="715" y="552"/>
                  </a:cubicBezTo>
                  <a:cubicBezTo>
                    <a:pt x="730" y="555"/>
                    <a:pt x="746" y="558"/>
                    <a:pt x="761" y="561"/>
                  </a:cubicBezTo>
                  <a:cubicBezTo>
                    <a:pt x="802" y="568"/>
                    <a:pt x="836" y="581"/>
                    <a:pt x="877" y="590"/>
                  </a:cubicBezTo>
                  <a:cubicBezTo>
                    <a:pt x="886" y="593"/>
                    <a:pt x="895" y="595"/>
                    <a:pt x="903" y="595"/>
                  </a:cubicBezTo>
                  <a:cubicBezTo>
                    <a:pt x="905" y="596"/>
                    <a:pt x="909" y="593"/>
                    <a:pt x="909" y="593"/>
                  </a:cubicBezTo>
                  <a:cubicBezTo>
                    <a:pt x="911" y="593"/>
                    <a:pt x="914" y="595"/>
                    <a:pt x="919" y="595"/>
                  </a:cubicBezTo>
                  <a:cubicBezTo>
                    <a:pt x="936" y="595"/>
                    <a:pt x="965" y="590"/>
                    <a:pt x="981" y="583"/>
                  </a:cubicBezTo>
                  <a:cubicBezTo>
                    <a:pt x="1017" y="568"/>
                    <a:pt x="1047" y="526"/>
                    <a:pt x="1066" y="497"/>
                  </a:cubicBezTo>
                  <a:cubicBezTo>
                    <a:pt x="1095" y="453"/>
                    <a:pt x="1119" y="410"/>
                    <a:pt x="1118" y="350"/>
                  </a:cubicBezTo>
                  <a:cubicBezTo>
                    <a:pt x="1114" y="340"/>
                    <a:pt x="1105" y="334"/>
                    <a:pt x="1098" y="326"/>
                  </a:cubicBezTo>
                  <a:cubicBezTo>
                    <a:pt x="1014" y="296"/>
                    <a:pt x="918" y="276"/>
                    <a:pt x="837" y="255"/>
                  </a:cubicBezTo>
                  <a:cubicBezTo>
                    <a:pt x="822" y="252"/>
                    <a:pt x="807" y="248"/>
                    <a:pt x="792" y="244"/>
                  </a:cubicBezTo>
                  <a:cubicBezTo>
                    <a:pt x="763" y="236"/>
                    <a:pt x="732" y="231"/>
                    <a:pt x="705" y="223"/>
                  </a:cubicBezTo>
                  <a:cubicBezTo>
                    <a:pt x="700" y="222"/>
                    <a:pt x="695" y="218"/>
                    <a:pt x="690" y="217"/>
                  </a:cubicBezTo>
                  <a:cubicBezTo>
                    <a:pt x="686" y="216"/>
                    <a:pt x="682" y="217"/>
                    <a:pt x="678" y="217"/>
                  </a:cubicBezTo>
                  <a:cubicBezTo>
                    <a:pt x="663" y="215"/>
                    <a:pt x="648" y="208"/>
                    <a:pt x="634" y="204"/>
                  </a:cubicBezTo>
                  <a:cubicBezTo>
                    <a:pt x="629" y="203"/>
                    <a:pt x="624" y="204"/>
                    <a:pt x="619" y="203"/>
                  </a:cubicBezTo>
                  <a:cubicBezTo>
                    <a:pt x="609" y="201"/>
                    <a:pt x="598" y="195"/>
                    <a:pt x="588" y="193"/>
                  </a:cubicBezTo>
                  <a:cubicBezTo>
                    <a:pt x="576" y="191"/>
                    <a:pt x="564" y="191"/>
                    <a:pt x="553" y="188"/>
                  </a:cubicBezTo>
                  <a:cubicBezTo>
                    <a:pt x="536" y="185"/>
                    <a:pt x="524" y="180"/>
                    <a:pt x="504" y="177"/>
                  </a:cubicBezTo>
                  <a:cubicBezTo>
                    <a:pt x="488" y="175"/>
                    <a:pt x="464" y="165"/>
                    <a:pt x="443" y="160"/>
                  </a:cubicBezTo>
                  <a:cubicBezTo>
                    <a:pt x="407" y="150"/>
                    <a:pt x="368" y="134"/>
                    <a:pt x="334" y="132"/>
                  </a:cubicBezTo>
                  <a:cubicBezTo>
                    <a:pt x="319" y="123"/>
                    <a:pt x="296" y="117"/>
                    <a:pt x="278" y="116"/>
                  </a:cubicBezTo>
                  <a:cubicBezTo>
                    <a:pt x="285" y="141"/>
                    <a:pt x="277" y="177"/>
                    <a:pt x="268" y="206"/>
                  </a:cubicBezTo>
                  <a:close/>
                  <a:moveTo>
                    <a:pt x="1072" y="267"/>
                  </a:moveTo>
                  <a:cubicBezTo>
                    <a:pt x="1073" y="269"/>
                    <a:pt x="1071" y="269"/>
                    <a:pt x="1071" y="272"/>
                  </a:cubicBezTo>
                  <a:cubicBezTo>
                    <a:pt x="1078" y="272"/>
                    <a:pt x="1085" y="278"/>
                    <a:pt x="1091" y="275"/>
                  </a:cubicBezTo>
                  <a:cubicBezTo>
                    <a:pt x="1084" y="273"/>
                    <a:pt x="1080" y="268"/>
                    <a:pt x="1072" y="267"/>
                  </a:cubicBezTo>
                  <a:close/>
                  <a:moveTo>
                    <a:pt x="849" y="629"/>
                  </a:moveTo>
                  <a:cubicBezTo>
                    <a:pt x="829" y="618"/>
                    <a:pt x="809" y="619"/>
                    <a:pt x="785" y="615"/>
                  </a:cubicBezTo>
                  <a:cubicBezTo>
                    <a:pt x="762" y="611"/>
                    <a:pt x="739" y="601"/>
                    <a:pt x="715" y="595"/>
                  </a:cubicBezTo>
                  <a:cubicBezTo>
                    <a:pt x="690" y="590"/>
                    <a:pt x="666" y="584"/>
                    <a:pt x="641" y="579"/>
                  </a:cubicBezTo>
                  <a:cubicBezTo>
                    <a:pt x="616" y="568"/>
                    <a:pt x="589" y="566"/>
                    <a:pt x="563" y="558"/>
                  </a:cubicBezTo>
                  <a:cubicBezTo>
                    <a:pt x="536" y="550"/>
                    <a:pt x="509" y="548"/>
                    <a:pt x="482" y="542"/>
                  </a:cubicBezTo>
                  <a:cubicBezTo>
                    <a:pt x="463" y="537"/>
                    <a:pt x="443" y="527"/>
                    <a:pt x="422" y="522"/>
                  </a:cubicBezTo>
                  <a:cubicBezTo>
                    <a:pt x="397" y="516"/>
                    <a:pt x="366" y="507"/>
                    <a:pt x="346" y="500"/>
                  </a:cubicBezTo>
                  <a:cubicBezTo>
                    <a:pt x="306" y="493"/>
                    <a:pt x="267" y="476"/>
                    <a:pt x="239" y="456"/>
                  </a:cubicBezTo>
                  <a:cubicBezTo>
                    <a:pt x="228" y="448"/>
                    <a:pt x="219" y="431"/>
                    <a:pt x="212" y="416"/>
                  </a:cubicBezTo>
                  <a:cubicBezTo>
                    <a:pt x="205" y="402"/>
                    <a:pt x="199" y="381"/>
                    <a:pt x="197" y="368"/>
                  </a:cubicBezTo>
                  <a:cubicBezTo>
                    <a:pt x="192" y="340"/>
                    <a:pt x="195" y="321"/>
                    <a:pt x="201" y="294"/>
                  </a:cubicBezTo>
                  <a:cubicBezTo>
                    <a:pt x="203" y="281"/>
                    <a:pt x="212" y="260"/>
                    <a:pt x="211" y="250"/>
                  </a:cubicBezTo>
                  <a:cubicBezTo>
                    <a:pt x="211" y="251"/>
                    <a:pt x="210" y="251"/>
                    <a:pt x="211" y="252"/>
                  </a:cubicBezTo>
                  <a:cubicBezTo>
                    <a:pt x="200" y="279"/>
                    <a:pt x="187" y="308"/>
                    <a:pt x="172" y="338"/>
                  </a:cubicBezTo>
                  <a:cubicBezTo>
                    <a:pt x="153" y="376"/>
                    <a:pt x="130" y="414"/>
                    <a:pt x="123" y="455"/>
                  </a:cubicBezTo>
                  <a:cubicBezTo>
                    <a:pt x="122" y="464"/>
                    <a:pt x="118" y="483"/>
                    <a:pt x="120" y="493"/>
                  </a:cubicBezTo>
                  <a:cubicBezTo>
                    <a:pt x="122" y="511"/>
                    <a:pt x="144" y="519"/>
                    <a:pt x="163" y="523"/>
                  </a:cubicBezTo>
                  <a:cubicBezTo>
                    <a:pt x="205" y="533"/>
                    <a:pt x="250" y="537"/>
                    <a:pt x="294" y="547"/>
                  </a:cubicBezTo>
                  <a:cubicBezTo>
                    <a:pt x="339" y="557"/>
                    <a:pt x="384" y="570"/>
                    <a:pt x="430" y="582"/>
                  </a:cubicBezTo>
                  <a:cubicBezTo>
                    <a:pt x="472" y="593"/>
                    <a:pt x="515" y="607"/>
                    <a:pt x="559" y="615"/>
                  </a:cubicBezTo>
                  <a:cubicBezTo>
                    <a:pt x="581" y="619"/>
                    <a:pt x="603" y="624"/>
                    <a:pt x="625" y="629"/>
                  </a:cubicBezTo>
                  <a:cubicBezTo>
                    <a:pt x="648" y="634"/>
                    <a:pt x="671" y="636"/>
                    <a:pt x="691" y="642"/>
                  </a:cubicBezTo>
                  <a:cubicBezTo>
                    <a:pt x="716" y="649"/>
                    <a:pt x="742" y="658"/>
                    <a:pt x="770" y="665"/>
                  </a:cubicBezTo>
                  <a:cubicBezTo>
                    <a:pt x="802" y="674"/>
                    <a:pt x="838" y="685"/>
                    <a:pt x="864" y="686"/>
                  </a:cubicBezTo>
                  <a:cubicBezTo>
                    <a:pt x="883" y="693"/>
                    <a:pt x="902" y="696"/>
                    <a:pt x="923" y="700"/>
                  </a:cubicBezTo>
                  <a:cubicBezTo>
                    <a:pt x="941" y="703"/>
                    <a:pt x="964" y="710"/>
                    <a:pt x="984" y="708"/>
                  </a:cubicBezTo>
                  <a:cubicBezTo>
                    <a:pt x="994" y="707"/>
                    <a:pt x="1007" y="701"/>
                    <a:pt x="1017" y="701"/>
                  </a:cubicBezTo>
                  <a:cubicBezTo>
                    <a:pt x="1036" y="674"/>
                    <a:pt x="1062" y="648"/>
                    <a:pt x="1062" y="607"/>
                  </a:cubicBezTo>
                  <a:cubicBezTo>
                    <a:pt x="1040" y="618"/>
                    <a:pt x="1012" y="633"/>
                    <a:pt x="983" y="637"/>
                  </a:cubicBezTo>
                  <a:cubicBezTo>
                    <a:pt x="976" y="637"/>
                    <a:pt x="968" y="635"/>
                    <a:pt x="963" y="638"/>
                  </a:cubicBezTo>
                  <a:cubicBezTo>
                    <a:pt x="967" y="638"/>
                    <a:pt x="970" y="639"/>
                    <a:pt x="970" y="643"/>
                  </a:cubicBezTo>
                  <a:cubicBezTo>
                    <a:pt x="925" y="642"/>
                    <a:pt x="894" y="636"/>
                    <a:pt x="849" y="629"/>
                  </a:cubicBezTo>
                  <a:close/>
                  <a:moveTo>
                    <a:pt x="988" y="250"/>
                  </a:moveTo>
                  <a:cubicBezTo>
                    <a:pt x="994" y="250"/>
                    <a:pt x="1001" y="255"/>
                    <a:pt x="1005" y="253"/>
                  </a:cubicBezTo>
                  <a:cubicBezTo>
                    <a:pt x="1000" y="252"/>
                    <a:pt x="990" y="242"/>
                    <a:pt x="988" y="250"/>
                  </a:cubicBezTo>
                  <a:close/>
                  <a:moveTo>
                    <a:pt x="883" y="222"/>
                  </a:moveTo>
                  <a:cubicBezTo>
                    <a:pt x="887" y="223"/>
                    <a:pt x="889" y="222"/>
                    <a:pt x="890" y="223"/>
                  </a:cubicBezTo>
                  <a:cubicBezTo>
                    <a:pt x="891" y="224"/>
                    <a:pt x="891" y="225"/>
                    <a:pt x="892" y="224"/>
                  </a:cubicBezTo>
                  <a:cubicBezTo>
                    <a:pt x="893" y="220"/>
                    <a:pt x="884" y="217"/>
                    <a:pt x="883" y="222"/>
                  </a:cubicBezTo>
                  <a:close/>
                  <a:moveTo>
                    <a:pt x="841" y="212"/>
                  </a:moveTo>
                  <a:cubicBezTo>
                    <a:pt x="849" y="210"/>
                    <a:pt x="854" y="217"/>
                    <a:pt x="858" y="214"/>
                  </a:cubicBezTo>
                  <a:cubicBezTo>
                    <a:pt x="855" y="208"/>
                    <a:pt x="844" y="206"/>
                    <a:pt x="841" y="212"/>
                  </a:cubicBezTo>
                  <a:close/>
                  <a:moveTo>
                    <a:pt x="807" y="201"/>
                  </a:moveTo>
                  <a:cubicBezTo>
                    <a:pt x="809" y="205"/>
                    <a:pt x="825" y="208"/>
                    <a:pt x="826" y="204"/>
                  </a:cubicBezTo>
                  <a:cubicBezTo>
                    <a:pt x="821" y="201"/>
                    <a:pt x="815" y="198"/>
                    <a:pt x="807" y="201"/>
                  </a:cubicBezTo>
                  <a:close/>
                  <a:moveTo>
                    <a:pt x="773" y="193"/>
                  </a:moveTo>
                  <a:cubicBezTo>
                    <a:pt x="775" y="193"/>
                    <a:pt x="780" y="197"/>
                    <a:pt x="781" y="194"/>
                  </a:cubicBezTo>
                  <a:cubicBezTo>
                    <a:pt x="780" y="194"/>
                    <a:pt x="775" y="190"/>
                    <a:pt x="773" y="193"/>
                  </a:cubicBezTo>
                  <a:close/>
                  <a:moveTo>
                    <a:pt x="737" y="177"/>
                  </a:moveTo>
                  <a:cubicBezTo>
                    <a:pt x="732" y="177"/>
                    <a:pt x="732" y="181"/>
                    <a:pt x="730" y="184"/>
                  </a:cubicBezTo>
                  <a:cubicBezTo>
                    <a:pt x="736" y="183"/>
                    <a:pt x="739" y="186"/>
                    <a:pt x="742" y="187"/>
                  </a:cubicBezTo>
                  <a:cubicBezTo>
                    <a:pt x="741" y="183"/>
                    <a:pt x="738" y="181"/>
                    <a:pt x="737" y="177"/>
                  </a:cubicBezTo>
                  <a:close/>
                  <a:moveTo>
                    <a:pt x="689" y="172"/>
                  </a:moveTo>
                  <a:cubicBezTo>
                    <a:pt x="697" y="173"/>
                    <a:pt x="703" y="175"/>
                    <a:pt x="709" y="178"/>
                  </a:cubicBezTo>
                  <a:cubicBezTo>
                    <a:pt x="710" y="164"/>
                    <a:pt x="693" y="160"/>
                    <a:pt x="689" y="172"/>
                  </a:cubicBezTo>
                  <a:close/>
                  <a:moveTo>
                    <a:pt x="641" y="151"/>
                  </a:moveTo>
                  <a:cubicBezTo>
                    <a:pt x="641" y="153"/>
                    <a:pt x="638" y="154"/>
                    <a:pt x="639" y="158"/>
                  </a:cubicBezTo>
                  <a:cubicBezTo>
                    <a:pt x="645" y="157"/>
                    <a:pt x="652" y="165"/>
                    <a:pt x="654" y="160"/>
                  </a:cubicBezTo>
                  <a:cubicBezTo>
                    <a:pt x="650" y="156"/>
                    <a:pt x="649" y="151"/>
                    <a:pt x="641" y="151"/>
                  </a:cubicBezTo>
                  <a:close/>
                  <a:moveTo>
                    <a:pt x="600" y="146"/>
                  </a:moveTo>
                  <a:cubicBezTo>
                    <a:pt x="604" y="147"/>
                    <a:pt x="607" y="149"/>
                    <a:pt x="610" y="150"/>
                  </a:cubicBezTo>
                  <a:cubicBezTo>
                    <a:pt x="611" y="145"/>
                    <a:pt x="602" y="141"/>
                    <a:pt x="600" y="146"/>
                  </a:cubicBezTo>
                  <a:close/>
                  <a:moveTo>
                    <a:pt x="553" y="131"/>
                  </a:moveTo>
                  <a:cubicBezTo>
                    <a:pt x="559" y="133"/>
                    <a:pt x="572" y="140"/>
                    <a:pt x="577" y="136"/>
                  </a:cubicBezTo>
                  <a:cubicBezTo>
                    <a:pt x="574" y="126"/>
                    <a:pt x="558" y="118"/>
                    <a:pt x="553" y="131"/>
                  </a:cubicBezTo>
                  <a:close/>
                  <a:moveTo>
                    <a:pt x="524" y="120"/>
                  </a:moveTo>
                  <a:cubicBezTo>
                    <a:pt x="520" y="120"/>
                    <a:pt x="517" y="120"/>
                    <a:pt x="516" y="122"/>
                  </a:cubicBezTo>
                  <a:cubicBezTo>
                    <a:pt x="520" y="121"/>
                    <a:pt x="525" y="126"/>
                    <a:pt x="527" y="123"/>
                  </a:cubicBezTo>
                  <a:cubicBezTo>
                    <a:pt x="525" y="123"/>
                    <a:pt x="525" y="121"/>
                    <a:pt x="524" y="120"/>
                  </a:cubicBezTo>
                  <a:close/>
                  <a:moveTo>
                    <a:pt x="487" y="112"/>
                  </a:moveTo>
                  <a:cubicBezTo>
                    <a:pt x="483" y="107"/>
                    <a:pt x="479" y="101"/>
                    <a:pt x="472" y="99"/>
                  </a:cubicBezTo>
                  <a:cubicBezTo>
                    <a:pt x="467" y="100"/>
                    <a:pt x="463" y="104"/>
                    <a:pt x="463" y="111"/>
                  </a:cubicBezTo>
                  <a:cubicBezTo>
                    <a:pt x="472" y="109"/>
                    <a:pt x="482" y="118"/>
                    <a:pt x="487" y="112"/>
                  </a:cubicBezTo>
                  <a:close/>
                  <a:moveTo>
                    <a:pt x="430" y="104"/>
                  </a:moveTo>
                  <a:cubicBezTo>
                    <a:pt x="433" y="103"/>
                    <a:pt x="437" y="107"/>
                    <a:pt x="438" y="104"/>
                  </a:cubicBezTo>
                  <a:cubicBezTo>
                    <a:pt x="436" y="101"/>
                    <a:pt x="432" y="99"/>
                    <a:pt x="430" y="104"/>
                  </a:cubicBezTo>
                  <a:close/>
                  <a:moveTo>
                    <a:pt x="328" y="76"/>
                  </a:moveTo>
                  <a:cubicBezTo>
                    <a:pt x="324" y="76"/>
                    <a:pt x="322" y="78"/>
                    <a:pt x="321" y="80"/>
                  </a:cubicBezTo>
                  <a:cubicBezTo>
                    <a:pt x="325" y="79"/>
                    <a:pt x="325" y="82"/>
                    <a:pt x="329" y="81"/>
                  </a:cubicBezTo>
                  <a:cubicBezTo>
                    <a:pt x="329" y="79"/>
                    <a:pt x="327" y="78"/>
                    <a:pt x="328" y="76"/>
                  </a:cubicBezTo>
                  <a:close/>
                  <a:moveTo>
                    <a:pt x="204" y="54"/>
                  </a:moveTo>
                  <a:cubicBezTo>
                    <a:pt x="210" y="56"/>
                    <a:pt x="221" y="61"/>
                    <a:pt x="228" y="55"/>
                  </a:cubicBezTo>
                  <a:cubicBezTo>
                    <a:pt x="223" y="52"/>
                    <a:pt x="208" y="43"/>
                    <a:pt x="204" y="54"/>
                  </a:cubicBezTo>
                  <a:close/>
                  <a:moveTo>
                    <a:pt x="171" y="120"/>
                  </a:moveTo>
                  <a:cubicBezTo>
                    <a:pt x="185" y="137"/>
                    <a:pt x="175" y="175"/>
                    <a:pt x="174" y="196"/>
                  </a:cubicBezTo>
                  <a:cubicBezTo>
                    <a:pt x="186" y="162"/>
                    <a:pt x="187" y="114"/>
                    <a:pt x="217" y="99"/>
                  </a:cubicBezTo>
                  <a:cubicBezTo>
                    <a:pt x="208" y="91"/>
                    <a:pt x="201" y="80"/>
                    <a:pt x="191" y="74"/>
                  </a:cubicBezTo>
                  <a:cubicBezTo>
                    <a:pt x="188" y="80"/>
                    <a:pt x="181" y="82"/>
                    <a:pt x="182" y="92"/>
                  </a:cubicBezTo>
                  <a:cubicBezTo>
                    <a:pt x="178" y="93"/>
                    <a:pt x="179" y="93"/>
                    <a:pt x="176" y="92"/>
                  </a:cubicBezTo>
                  <a:cubicBezTo>
                    <a:pt x="178" y="102"/>
                    <a:pt x="173" y="111"/>
                    <a:pt x="171" y="120"/>
                  </a:cubicBezTo>
                  <a:close/>
                  <a:moveTo>
                    <a:pt x="172" y="65"/>
                  </a:moveTo>
                  <a:cubicBezTo>
                    <a:pt x="173" y="68"/>
                    <a:pt x="169" y="67"/>
                    <a:pt x="168" y="69"/>
                  </a:cubicBezTo>
                  <a:cubicBezTo>
                    <a:pt x="169" y="75"/>
                    <a:pt x="168" y="84"/>
                    <a:pt x="173" y="86"/>
                  </a:cubicBezTo>
                  <a:cubicBezTo>
                    <a:pt x="176" y="79"/>
                    <a:pt x="179" y="72"/>
                    <a:pt x="183" y="66"/>
                  </a:cubicBezTo>
                  <a:cubicBezTo>
                    <a:pt x="178" y="67"/>
                    <a:pt x="177" y="64"/>
                    <a:pt x="172" y="65"/>
                  </a:cubicBezTo>
                  <a:close/>
                  <a:moveTo>
                    <a:pt x="147" y="24"/>
                  </a:moveTo>
                  <a:cubicBezTo>
                    <a:pt x="132" y="42"/>
                    <a:pt x="125" y="67"/>
                    <a:pt x="117" y="92"/>
                  </a:cubicBezTo>
                  <a:cubicBezTo>
                    <a:pt x="112" y="109"/>
                    <a:pt x="107" y="128"/>
                    <a:pt x="105" y="145"/>
                  </a:cubicBezTo>
                  <a:cubicBezTo>
                    <a:pt x="114" y="131"/>
                    <a:pt x="118" y="112"/>
                    <a:pt x="133" y="105"/>
                  </a:cubicBezTo>
                  <a:cubicBezTo>
                    <a:pt x="137" y="95"/>
                    <a:pt x="137" y="77"/>
                    <a:pt x="147" y="74"/>
                  </a:cubicBezTo>
                  <a:cubicBezTo>
                    <a:pt x="153" y="72"/>
                    <a:pt x="154" y="79"/>
                    <a:pt x="161" y="77"/>
                  </a:cubicBezTo>
                  <a:cubicBezTo>
                    <a:pt x="160" y="74"/>
                    <a:pt x="158" y="72"/>
                    <a:pt x="157" y="69"/>
                  </a:cubicBezTo>
                  <a:cubicBezTo>
                    <a:pt x="160" y="62"/>
                    <a:pt x="167" y="59"/>
                    <a:pt x="171" y="52"/>
                  </a:cubicBezTo>
                  <a:cubicBezTo>
                    <a:pt x="161" y="45"/>
                    <a:pt x="154" y="34"/>
                    <a:pt x="147" y="24"/>
                  </a:cubicBezTo>
                  <a:close/>
                  <a:moveTo>
                    <a:pt x="81" y="248"/>
                  </a:moveTo>
                  <a:cubicBezTo>
                    <a:pt x="93" y="262"/>
                    <a:pt x="115" y="279"/>
                    <a:pt x="136" y="273"/>
                  </a:cubicBezTo>
                  <a:cubicBezTo>
                    <a:pt x="137" y="267"/>
                    <a:pt x="146" y="265"/>
                    <a:pt x="143" y="258"/>
                  </a:cubicBezTo>
                  <a:cubicBezTo>
                    <a:pt x="157" y="240"/>
                    <a:pt x="163" y="205"/>
                    <a:pt x="167" y="176"/>
                  </a:cubicBezTo>
                  <a:cubicBezTo>
                    <a:pt x="168" y="165"/>
                    <a:pt x="170" y="151"/>
                    <a:pt x="164" y="143"/>
                  </a:cubicBezTo>
                  <a:cubicBezTo>
                    <a:pt x="166" y="149"/>
                    <a:pt x="160" y="150"/>
                    <a:pt x="158" y="155"/>
                  </a:cubicBezTo>
                  <a:cubicBezTo>
                    <a:pt x="155" y="164"/>
                    <a:pt x="156" y="178"/>
                    <a:pt x="153" y="189"/>
                  </a:cubicBezTo>
                  <a:cubicBezTo>
                    <a:pt x="150" y="205"/>
                    <a:pt x="142" y="217"/>
                    <a:pt x="141" y="229"/>
                  </a:cubicBezTo>
                  <a:cubicBezTo>
                    <a:pt x="129" y="240"/>
                    <a:pt x="113" y="232"/>
                    <a:pt x="103" y="224"/>
                  </a:cubicBezTo>
                  <a:cubicBezTo>
                    <a:pt x="96" y="202"/>
                    <a:pt x="112" y="192"/>
                    <a:pt x="116" y="168"/>
                  </a:cubicBezTo>
                  <a:cubicBezTo>
                    <a:pt x="119" y="152"/>
                    <a:pt x="122" y="139"/>
                    <a:pt x="127" y="131"/>
                  </a:cubicBezTo>
                  <a:cubicBezTo>
                    <a:pt x="123" y="131"/>
                    <a:pt x="129" y="125"/>
                    <a:pt x="126" y="126"/>
                  </a:cubicBezTo>
                  <a:cubicBezTo>
                    <a:pt x="104" y="160"/>
                    <a:pt x="95" y="206"/>
                    <a:pt x="81" y="248"/>
                  </a:cubicBezTo>
                  <a:close/>
                  <a:moveTo>
                    <a:pt x="156" y="120"/>
                  </a:moveTo>
                  <a:cubicBezTo>
                    <a:pt x="167" y="116"/>
                    <a:pt x="168" y="88"/>
                    <a:pt x="153" y="87"/>
                  </a:cubicBezTo>
                  <a:cubicBezTo>
                    <a:pt x="142" y="96"/>
                    <a:pt x="127" y="130"/>
                    <a:pt x="148" y="136"/>
                  </a:cubicBezTo>
                  <a:cubicBezTo>
                    <a:pt x="151" y="134"/>
                    <a:pt x="150" y="129"/>
                    <a:pt x="154" y="132"/>
                  </a:cubicBezTo>
                  <a:cubicBezTo>
                    <a:pt x="154" y="127"/>
                    <a:pt x="156" y="125"/>
                    <a:pt x="156" y="120"/>
                  </a:cubicBezTo>
                  <a:close/>
                  <a:moveTo>
                    <a:pt x="71" y="249"/>
                  </a:moveTo>
                  <a:cubicBezTo>
                    <a:pt x="64" y="273"/>
                    <a:pt x="54" y="298"/>
                    <a:pt x="44" y="323"/>
                  </a:cubicBezTo>
                  <a:cubicBezTo>
                    <a:pt x="33" y="348"/>
                    <a:pt x="16" y="380"/>
                    <a:pt x="14" y="399"/>
                  </a:cubicBezTo>
                  <a:cubicBezTo>
                    <a:pt x="9" y="446"/>
                    <a:pt x="36" y="481"/>
                    <a:pt x="60" y="510"/>
                  </a:cubicBezTo>
                  <a:cubicBezTo>
                    <a:pt x="65" y="419"/>
                    <a:pt x="130" y="355"/>
                    <a:pt x="151" y="272"/>
                  </a:cubicBezTo>
                  <a:cubicBezTo>
                    <a:pt x="130" y="300"/>
                    <a:pt x="82" y="272"/>
                    <a:pt x="71" y="249"/>
                  </a:cubicBezTo>
                  <a:close/>
                  <a:moveTo>
                    <a:pt x="135" y="141"/>
                  </a:moveTo>
                  <a:cubicBezTo>
                    <a:pt x="132" y="148"/>
                    <a:pt x="127" y="163"/>
                    <a:pt x="123" y="172"/>
                  </a:cubicBezTo>
                  <a:cubicBezTo>
                    <a:pt x="122" y="176"/>
                    <a:pt x="123" y="182"/>
                    <a:pt x="121" y="187"/>
                  </a:cubicBezTo>
                  <a:cubicBezTo>
                    <a:pt x="114" y="205"/>
                    <a:pt x="102" y="220"/>
                    <a:pt x="126" y="223"/>
                  </a:cubicBezTo>
                  <a:cubicBezTo>
                    <a:pt x="142" y="206"/>
                    <a:pt x="148" y="175"/>
                    <a:pt x="148" y="150"/>
                  </a:cubicBezTo>
                  <a:cubicBezTo>
                    <a:pt x="146" y="152"/>
                    <a:pt x="143" y="141"/>
                    <a:pt x="135" y="14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9642" tIns="44821" rIns="89642" bIns="44821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135" name="Freeform 133"/>
            <p:cNvSpPr>
              <a:spLocks noEditPoints="1"/>
            </p:cNvSpPr>
            <p:nvPr/>
          </p:nvSpPr>
          <p:spPr bwMode="auto">
            <a:xfrm>
              <a:off x="1690688" y="1611313"/>
              <a:ext cx="293688" cy="220663"/>
            </a:xfrm>
            <a:custGeom>
              <a:avLst/>
              <a:gdLst>
                <a:gd name="T0" fmla="*/ 232 w 377"/>
                <a:gd name="T1" fmla="*/ 72 h 285"/>
                <a:gd name="T2" fmla="*/ 223 w 377"/>
                <a:gd name="T3" fmla="*/ 57 h 285"/>
                <a:gd name="T4" fmla="*/ 224 w 377"/>
                <a:gd name="T5" fmla="*/ 59 h 285"/>
                <a:gd name="T6" fmla="*/ 249 w 377"/>
                <a:gd name="T7" fmla="*/ 23 h 285"/>
                <a:gd name="T8" fmla="*/ 264 w 377"/>
                <a:gd name="T9" fmla="*/ 27 h 285"/>
                <a:gd name="T10" fmla="*/ 317 w 377"/>
                <a:gd name="T11" fmla="*/ 41 h 285"/>
                <a:gd name="T12" fmla="*/ 334 w 377"/>
                <a:gd name="T13" fmla="*/ 48 h 285"/>
                <a:gd name="T14" fmla="*/ 362 w 377"/>
                <a:gd name="T15" fmla="*/ 66 h 285"/>
                <a:gd name="T16" fmla="*/ 377 w 377"/>
                <a:gd name="T17" fmla="*/ 102 h 285"/>
                <a:gd name="T18" fmla="*/ 331 w 377"/>
                <a:gd name="T19" fmla="*/ 152 h 285"/>
                <a:gd name="T20" fmla="*/ 332 w 377"/>
                <a:gd name="T21" fmla="*/ 170 h 285"/>
                <a:gd name="T22" fmla="*/ 356 w 377"/>
                <a:gd name="T23" fmla="*/ 242 h 285"/>
                <a:gd name="T24" fmla="*/ 304 w 377"/>
                <a:gd name="T25" fmla="*/ 280 h 285"/>
                <a:gd name="T26" fmla="*/ 208 w 377"/>
                <a:gd name="T27" fmla="*/ 264 h 285"/>
                <a:gd name="T28" fmla="*/ 163 w 377"/>
                <a:gd name="T29" fmla="*/ 213 h 285"/>
                <a:gd name="T30" fmla="*/ 185 w 377"/>
                <a:gd name="T31" fmla="*/ 179 h 285"/>
                <a:gd name="T32" fmla="*/ 126 w 377"/>
                <a:gd name="T33" fmla="*/ 193 h 285"/>
                <a:gd name="T34" fmla="*/ 124 w 377"/>
                <a:gd name="T35" fmla="*/ 164 h 285"/>
                <a:gd name="T36" fmla="*/ 117 w 377"/>
                <a:gd name="T37" fmla="*/ 158 h 285"/>
                <a:gd name="T38" fmla="*/ 76 w 377"/>
                <a:gd name="T39" fmla="*/ 175 h 285"/>
                <a:gd name="T40" fmla="*/ 82 w 377"/>
                <a:gd name="T41" fmla="*/ 213 h 285"/>
                <a:gd name="T42" fmla="*/ 24 w 377"/>
                <a:gd name="T43" fmla="*/ 234 h 285"/>
                <a:gd name="T44" fmla="*/ 4 w 377"/>
                <a:gd name="T45" fmla="*/ 216 h 285"/>
                <a:gd name="T46" fmla="*/ 14 w 377"/>
                <a:gd name="T47" fmla="*/ 183 h 285"/>
                <a:gd name="T48" fmla="*/ 12 w 377"/>
                <a:gd name="T49" fmla="*/ 97 h 285"/>
                <a:gd name="T50" fmla="*/ 2 w 377"/>
                <a:gd name="T51" fmla="*/ 36 h 285"/>
                <a:gd name="T52" fmla="*/ 55 w 377"/>
                <a:gd name="T53" fmla="*/ 0 h 285"/>
                <a:gd name="T54" fmla="*/ 85 w 377"/>
                <a:gd name="T55" fmla="*/ 21 h 285"/>
                <a:gd name="T56" fmla="*/ 129 w 377"/>
                <a:gd name="T57" fmla="*/ 89 h 285"/>
                <a:gd name="T58" fmla="*/ 195 w 377"/>
                <a:gd name="T59" fmla="*/ 142 h 285"/>
                <a:gd name="T60" fmla="*/ 197 w 377"/>
                <a:gd name="T61" fmla="*/ 147 h 285"/>
                <a:gd name="T62" fmla="*/ 199 w 377"/>
                <a:gd name="T63" fmla="*/ 148 h 285"/>
                <a:gd name="T64" fmla="*/ 210 w 377"/>
                <a:gd name="T65" fmla="*/ 127 h 285"/>
                <a:gd name="T66" fmla="*/ 232 w 377"/>
                <a:gd name="T67" fmla="*/ 72 h 285"/>
                <a:gd name="T68" fmla="*/ 356 w 377"/>
                <a:gd name="T69" fmla="*/ 128 h 285"/>
                <a:gd name="T70" fmla="*/ 344 w 377"/>
                <a:gd name="T71" fmla="*/ 66 h 285"/>
                <a:gd name="T72" fmla="*/ 250 w 377"/>
                <a:gd name="T73" fmla="*/ 34 h 285"/>
                <a:gd name="T74" fmla="*/ 237 w 377"/>
                <a:gd name="T75" fmla="*/ 48 h 285"/>
                <a:gd name="T76" fmla="*/ 243 w 377"/>
                <a:gd name="T77" fmla="*/ 83 h 285"/>
                <a:gd name="T78" fmla="*/ 197 w 377"/>
                <a:gd name="T79" fmla="*/ 183 h 285"/>
                <a:gd name="T80" fmla="*/ 177 w 377"/>
                <a:gd name="T81" fmla="*/ 210 h 285"/>
                <a:gd name="T82" fmla="*/ 222 w 377"/>
                <a:gd name="T83" fmla="*/ 257 h 285"/>
                <a:gd name="T84" fmla="*/ 345 w 377"/>
                <a:gd name="T85" fmla="*/ 239 h 285"/>
                <a:gd name="T86" fmla="*/ 314 w 377"/>
                <a:gd name="T87" fmla="*/ 158 h 285"/>
                <a:gd name="T88" fmla="*/ 356 w 377"/>
                <a:gd name="T89" fmla="*/ 128 h 285"/>
                <a:gd name="T90" fmla="*/ 109 w 377"/>
                <a:gd name="T91" fmla="*/ 76 h 285"/>
                <a:gd name="T92" fmla="*/ 78 w 377"/>
                <a:gd name="T93" fmla="*/ 27 h 285"/>
                <a:gd name="T94" fmla="*/ 57 w 377"/>
                <a:gd name="T95" fmla="*/ 12 h 285"/>
                <a:gd name="T96" fmla="*/ 35 w 377"/>
                <a:gd name="T97" fmla="*/ 16 h 285"/>
                <a:gd name="T98" fmla="*/ 15 w 377"/>
                <a:gd name="T99" fmla="*/ 36 h 285"/>
                <a:gd name="T100" fmla="*/ 17 w 377"/>
                <a:gd name="T101" fmla="*/ 205 h 285"/>
                <a:gd name="T102" fmla="*/ 17 w 377"/>
                <a:gd name="T103" fmla="*/ 220 h 285"/>
                <a:gd name="T104" fmla="*/ 78 w 377"/>
                <a:gd name="T105" fmla="*/ 198 h 285"/>
                <a:gd name="T106" fmla="*/ 123 w 377"/>
                <a:gd name="T107" fmla="*/ 145 h 285"/>
                <a:gd name="T108" fmla="*/ 132 w 377"/>
                <a:gd name="T109" fmla="*/ 183 h 285"/>
                <a:gd name="T110" fmla="*/ 168 w 377"/>
                <a:gd name="T111" fmla="*/ 174 h 285"/>
                <a:gd name="T112" fmla="*/ 192 w 377"/>
                <a:gd name="T113" fmla="*/ 155 h 285"/>
                <a:gd name="T114" fmla="*/ 109 w 377"/>
                <a:gd name="T115" fmla="*/ 76 h 2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77" h="285">
                  <a:moveTo>
                    <a:pt x="232" y="72"/>
                  </a:moveTo>
                  <a:cubicBezTo>
                    <a:pt x="229" y="66"/>
                    <a:pt x="226" y="62"/>
                    <a:pt x="223" y="57"/>
                  </a:cubicBezTo>
                  <a:cubicBezTo>
                    <a:pt x="223" y="58"/>
                    <a:pt x="223" y="59"/>
                    <a:pt x="224" y="59"/>
                  </a:cubicBezTo>
                  <a:cubicBezTo>
                    <a:pt x="211" y="52"/>
                    <a:pt x="235" y="25"/>
                    <a:pt x="249" y="23"/>
                  </a:cubicBezTo>
                  <a:cubicBezTo>
                    <a:pt x="255" y="22"/>
                    <a:pt x="258" y="25"/>
                    <a:pt x="264" y="27"/>
                  </a:cubicBezTo>
                  <a:cubicBezTo>
                    <a:pt x="281" y="32"/>
                    <a:pt x="303" y="35"/>
                    <a:pt x="317" y="41"/>
                  </a:cubicBezTo>
                  <a:cubicBezTo>
                    <a:pt x="323" y="43"/>
                    <a:pt x="327" y="46"/>
                    <a:pt x="334" y="48"/>
                  </a:cubicBezTo>
                  <a:cubicBezTo>
                    <a:pt x="346" y="52"/>
                    <a:pt x="355" y="59"/>
                    <a:pt x="362" y="66"/>
                  </a:cubicBezTo>
                  <a:cubicBezTo>
                    <a:pt x="366" y="80"/>
                    <a:pt x="377" y="86"/>
                    <a:pt x="377" y="102"/>
                  </a:cubicBezTo>
                  <a:cubicBezTo>
                    <a:pt x="377" y="130"/>
                    <a:pt x="354" y="145"/>
                    <a:pt x="331" y="152"/>
                  </a:cubicBezTo>
                  <a:cubicBezTo>
                    <a:pt x="328" y="159"/>
                    <a:pt x="327" y="163"/>
                    <a:pt x="332" y="170"/>
                  </a:cubicBezTo>
                  <a:cubicBezTo>
                    <a:pt x="346" y="189"/>
                    <a:pt x="366" y="212"/>
                    <a:pt x="356" y="242"/>
                  </a:cubicBezTo>
                  <a:cubicBezTo>
                    <a:pt x="349" y="263"/>
                    <a:pt x="326" y="276"/>
                    <a:pt x="304" y="280"/>
                  </a:cubicBezTo>
                  <a:cubicBezTo>
                    <a:pt x="271" y="285"/>
                    <a:pt x="235" y="277"/>
                    <a:pt x="208" y="264"/>
                  </a:cubicBezTo>
                  <a:cubicBezTo>
                    <a:pt x="193" y="247"/>
                    <a:pt x="172" y="235"/>
                    <a:pt x="163" y="213"/>
                  </a:cubicBezTo>
                  <a:cubicBezTo>
                    <a:pt x="162" y="194"/>
                    <a:pt x="176" y="190"/>
                    <a:pt x="185" y="179"/>
                  </a:cubicBezTo>
                  <a:cubicBezTo>
                    <a:pt x="167" y="186"/>
                    <a:pt x="150" y="204"/>
                    <a:pt x="126" y="193"/>
                  </a:cubicBezTo>
                  <a:cubicBezTo>
                    <a:pt x="119" y="183"/>
                    <a:pt x="119" y="176"/>
                    <a:pt x="124" y="164"/>
                  </a:cubicBezTo>
                  <a:cubicBezTo>
                    <a:pt x="123" y="161"/>
                    <a:pt x="118" y="161"/>
                    <a:pt x="117" y="158"/>
                  </a:cubicBezTo>
                  <a:cubicBezTo>
                    <a:pt x="102" y="161"/>
                    <a:pt x="91" y="171"/>
                    <a:pt x="76" y="175"/>
                  </a:cubicBezTo>
                  <a:cubicBezTo>
                    <a:pt x="82" y="187"/>
                    <a:pt x="97" y="199"/>
                    <a:pt x="82" y="213"/>
                  </a:cubicBezTo>
                  <a:cubicBezTo>
                    <a:pt x="62" y="221"/>
                    <a:pt x="42" y="232"/>
                    <a:pt x="24" y="234"/>
                  </a:cubicBezTo>
                  <a:cubicBezTo>
                    <a:pt x="17" y="234"/>
                    <a:pt x="5" y="228"/>
                    <a:pt x="4" y="216"/>
                  </a:cubicBezTo>
                  <a:cubicBezTo>
                    <a:pt x="3" y="207"/>
                    <a:pt x="11" y="196"/>
                    <a:pt x="14" y="183"/>
                  </a:cubicBezTo>
                  <a:cubicBezTo>
                    <a:pt x="19" y="153"/>
                    <a:pt x="15" y="133"/>
                    <a:pt x="12" y="97"/>
                  </a:cubicBezTo>
                  <a:cubicBezTo>
                    <a:pt x="10" y="74"/>
                    <a:pt x="0" y="47"/>
                    <a:pt x="2" y="36"/>
                  </a:cubicBezTo>
                  <a:cubicBezTo>
                    <a:pt x="7" y="14"/>
                    <a:pt x="34" y="4"/>
                    <a:pt x="55" y="0"/>
                  </a:cubicBezTo>
                  <a:cubicBezTo>
                    <a:pt x="68" y="4"/>
                    <a:pt x="75" y="9"/>
                    <a:pt x="85" y="21"/>
                  </a:cubicBezTo>
                  <a:cubicBezTo>
                    <a:pt x="100" y="41"/>
                    <a:pt x="115" y="66"/>
                    <a:pt x="129" y="89"/>
                  </a:cubicBezTo>
                  <a:cubicBezTo>
                    <a:pt x="145" y="113"/>
                    <a:pt x="166" y="139"/>
                    <a:pt x="195" y="142"/>
                  </a:cubicBezTo>
                  <a:cubicBezTo>
                    <a:pt x="195" y="144"/>
                    <a:pt x="196" y="145"/>
                    <a:pt x="197" y="147"/>
                  </a:cubicBezTo>
                  <a:cubicBezTo>
                    <a:pt x="198" y="147"/>
                    <a:pt x="198" y="148"/>
                    <a:pt x="199" y="148"/>
                  </a:cubicBezTo>
                  <a:cubicBezTo>
                    <a:pt x="197" y="139"/>
                    <a:pt x="205" y="133"/>
                    <a:pt x="210" y="127"/>
                  </a:cubicBezTo>
                  <a:cubicBezTo>
                    <a:pt x="221" y="111"/>
                    <a:pt x="223" y="91"/>
                    <a:pt x="232" y="72"/>
                  </a:cubicBezTo>
                  <a:close/>
                  <a:moveTo>
                    <a:pt x="356" y="128"/>
                  </a:moveTo>
                  <a:cubicBezTo>
                    <a:pt x="373" y="107"/>
                    <a:pt x="361" y="79"/>
                    <a:pt x="344" y="66"/>
                  </a:cubicBezTo>
                  <a:cubicBezTo>
                    <a:pt x="311" y="55"/>
                    <a:pt x="285" y="39"/>
                    <a:pt x="250" y="34"/>
                  </a:cubicBezTo>
                  <a:cubicBezTo>
                    <a:pt x="244" y="39"/>
                    <a:pt x="240" y="40"/>
                    <a:pt x="237" y="48"/>
                  </a:cubicBezTo>
                  <a:cubicBezTo>
                    <a:pt x="243" y="56"/>
                    <a:pt x="244" y="73"/>
                    <a:pt x="243" y="83"/>
                  </a:cubicBezTo>
                  <a:cubicBezTo>
                    <a:pt x="224" y="114"/>
                    <a:pt x="211" y="150"/>
                    <a:pt x="197" y="183"/>
                  </a:cubicBezTo>
                  <a:cubicBezTo>
                    <a:pt x="186" y="188"/>
                    <a:pt x="177" y="199"/>
                    <a:pt x="177" y="210"/>
                  </a:cubicBezTo>
                  <a:cubicBezTo>
                    <a:pt x="187" y="228"/>
                    <a:pt x="199" y="245"/>
                    <a:pt x="222" y="257"/>
                  </a:cubicBezTo>
                  <a:cubicBezTo>
                    <a:pt x="255" y="276"/>
                    <a:pt x="332" y="277"/>
                    <a:pt x="345" y="239"/>
                  </a:cubicBezTo>
                  <a:cubicBezTo>
                    <a:pt x="358" y="201"/>
                    <a:pt x="318" y="184"/>
                    <a:pt x="314" y="158"/>
                  </a:cubicBezTo>
                  <a:cubicBezTo>
                    <a:pt x="318" y="138"/>
                    <a:pt x="339" y="135"/>
                    <a:pt x="356" y="128"/>
                  </a:cubicBezTo>
                  <a:close/>
                  <a:moveTo>
                    <a:pt x="109" y="76"/>
                  </a:moveTo>
                  <a:cubicBezTo>
                    <a:pt x="99" y="58"/>
                    <a:pt x="88" y="38"/>
                    <a:pt x="78" y="27"/>
                  </a:cubicBezTo>
                  <a:cubicBezTo>
                    <a:pt x="74" y="22"/>
                    <a:pt x="61" y="13"/>
                    <a:pt x="57" y="12"/>
                  </a:cubicBezTo>
                  <a:cubicBezTo>
                    <a:pt x="45" y="10"/>
                    <a:pt x="43" y="19"/>
                    <a:pt x="35" y="16"/>
                  </a:cubicBezTo>
                  <a:cubicBezTo>
                    <a:pt x="27" y="21"/>
                    <a:pt x="22" y="30"/>
                    <a:pt x="15" y="36"/>
                  </a:cubicBezTo>
                  <a:cubicBezTo>
                    <a:pt x="18" y="90"/>
                    <a:pt x="33" y="154"/>
                    <a:pt x="17" y="205"/>
                  </a:cubicBezTo>
                  <a:cubicBezTo>
                    <a:pt x="17" y="211"/>
                    <a:pt x="13" y="214"/>
                    <a:pt x="17" y="220"/>
                  </a:cubicBezTo>
                  <a:cubicBezTo>
                    <a:pt x="43" y="219"/>
                    <a:pt x="65" y="215"/>
                    <a:pt x="78" y="198"/>
                  </a:cubicBezTo>
                  <a:cubicBezTo>
                    <a:pt x="38" y="173"/>
                    <a:pt x="92" y="149"/>
                    <a:pt x="123" y="145"/>
                  </a:cubicBezTo>
                  <a:cubicBezTo>
                    <a:pt x="139" y="151"/>
                    <a:pt x="132" y="172"/>
                    <a:pt x="132" y="183"/>
                  </a:cubicBezTo>
                  <a:cubicBezTo>
                    <a:pt x="143" y="191"/>
                    <a:pt x="154" y="180"/>
                    <a:pt x="168" y="174"/>
                  </a:cubicBezTo>
                  <a:cubicBezTo>
                    <a:pt x="179" y="169"/>
                    <a:pt x="190" y="167"/>
                    <a:pt x="192" y="155"/>
                  </a:cubicBezTo>
                  <a:cubicBezTo>
                    <a:pt x="149" y="144"/>
                    <a:pt x="130" y="110"/>
                    <a:pt x="109" y="7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9642" tIns="44821" rIns="89642" bIns="44821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</p:grpSp>
      <p:grpSp>
        <p:nvGrpSpPr>
          <p:cNvPr id="191" name="组合 190"/>
          <p:cNvGrpSpPr/>
          <p:nvPr/>
        </p:nvGrpSpPr>
        <p:grpSpPr>
          <a:xfrm>
            <a:off x="498161" y="3264674"/>
            <a:ext cx="788988" cy="1671986"/>
            <a:chOff x="1330326" y="2057401"/>
            <a:chExt cx="465138" cy="985838"/>
          </a:xfrm>
        </p:grpSpPr>
        <p:sp>
          <p:nvSpPr>
            <p:cNvPr id="136" name="Freeform 134"/>
            <p:cNvSpPr>
              <a:spLocks noEditPoints="1"/>
            </p:cNvSpPr>
            <p:nvPr/>
          </p:nvSpPr>
          <p:spPr bwMode="auto">
            <a:xfrm>
              <a:off x="1530351" y="2281238"/>
              <a:ext cx="109538" cy="115888"/>
            </a:xfrm>
            <a:custGeom>
              <a:avLst/>
              <a:gdLst>
                <a:gd name="T0" fmla="*/ 122 w 141"/>
                <a:gd name="T1" fmla="*/ 117 h 149"/>
                <a:gd name="T2" fmla="*/ 28 w 141"/>
                <a:gd name="T3" fmla="*/ 125 h 149"/>
                <a:gd name="T4" fmla="*/ 9 w 141"/>
                <a:gd name="T5" fmla="*/ 46 h 149"/>
                <a:gd name="T6" fmla="*/ 100 w 141"/>
                <a:gd name="T7" fmla="*/ 23 h 149"/>
                <a:gd name="T8" fmla="*/ 122 w 141"/>
                <a:gd name="T9" fmla="*/ 117 h 149"/>
                <a:gd name="T10" fmla="*/ 69 w 141"/>
                <a:gd name="T11" fmla="*/ 129 h 149"/>
                <a:gd name="T12" fmla="*/ 115 w 141"/>
                <a:gd name="T13" fmla="*/ 98 h 149"/>
                <a:gd name="T14" fmla="*/ 96 w 141"/>
                <a:gd name="T15" fmla="*/ 42 h 149"/>
                <a:gd name="T16" fmla="*/ 49 w 141"/>
                <a:gd name="T17" fmla="*/ 31 h 149"/>
                <a:gd name="T18" fmla="*/ 69 w 141"/>
                <a:gd name="T19" fmla="*/ 129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1" h="149">
                  <a:moveTo>
                    <a:pt x="122" y="117"/>
                  </a:moveTo>
                  <a:cubicBezTo>
                    <a:pt x="96" y="149"/>
                    <a:pt x="58" y="147"/>
                    <a:pt x="28" y="125"/>
                  </a:cubicBezTo>
                  <a:cubicBezTo>
                    <a:pt x="12" y="102"/>
                    <a:pt x="3" y="75"/>
                    <a:pt x="9" y="46"/>
                  </a:cubicBezTo>
                  <a:cubicBezTo>
                    <a:pt x="24" y="12"/>
                    <a:pt x="71" y="0"/>
                    <a:pt x="100" y="23"/>
                  </a:cubicBezTo>
                  <a:cubicBezTo>
                    <a:pt x="116" y="47"/>
                    <a:pt x="141" y="80"/>
                    <a:pt x="122" y="117"/>
                  </a:cubicBezTo>
                  <a:close/>
                  <a:moveTo>
                    <a:pt x="69" y="129"/>
                  </a:moveTo>
                  <a:cubicBezTo>
                    <a:pt x="91" y="131"/>
                    <a:pt x="109" y="114"/>
                    <a:pt x="115" y="98"/>
                  </a:cubicBezTo>
                  <a:cubicBezTo>
                    <a:pt x="124" y="75"/>
                    <a:pt x="104" y="57"/>
                    <a:pt x="96" y="42"/>
                  </a:cubicBezTo>
                  <a:cubicBezTo>
                    <a:pt x="77" y="33"/>
                    <a:pt x="71" y="31"/>
                    <a:pt x="49" y="31"/>
                  </a:cubicBezTo>
                  <a:cubicBezTo>
                    <a:pt x="0" y="46"/>
                    <a:pt x="19" y="123"/>
                    <a:pt x="69" y="12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9642" tIns="44821" rIns="89642" bIns="44821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137" name="Freeform 135"/>
            <p:cNvSpPr>
              <a:spLocks/>
            </p:cNvSpPr>
            <p:nvPr/>
          </p:nvSpPr>
          <p:spPr bwMode="auto">
            <a:xfrm>
              <a:off x="1444626" y="2416176"/>
              <a:ext cx="25400" cy="15875"/>
            </a:xfrm>
            <a:custGeom>
              <a:avLst/>
              <a:gdLst>
                <a:gd name="T0" fmla="*/ 10 w 32"/>
                <a:gd name="T1" fmla="*/ 19 h 21"/>
                <a:gd name="T2" fmla="*/ 0 w 32"/>
                <a:gd name="T3" fmla="*/ 7 h 21"/>
                <a:gd name="T4" fmla="*/ 10 w 32"/>
                <a:gd name="T5" fmla="*/ 0 h 21"/>
                <a:gd name="T6" fmla="*/ 30 w 32"/>
                <a:gd name="T7" fmla="*/ 7 h 21"/>
                <a:gd name="T8" fmla="*/ 31 w 32"/>
                <a:gd name="T9" fmla="*/ 16 h 21"/>
                <a:gd name="T10" fmla="*/ 26 w 32"/>
                <a:gd name="T11" fmla="*/ 21 h 21"/>
                <a:gd name="T12" fmla="*/ 10 w 32"/>
                <a:gd name="T13" fmla="*/ 19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" h="21">
                  <a:moveTo>
                    <a:pt x="10" y="19"/>
                  </a:moveTo>
                  <a:cubicBezTo>
                    <a:pt x="4" y="17"/>
                    <a:pt x="0" y="14"/>
                    <a:pt x="0" y="7"/>
                  </a:cubicBezTo>
                  <a:cubicBezTo>
                    <a:pt x="3" y="5"/>
                    <a:pt x="5" y="1"/>
                    <a:pt x="10" y="0"/>
                  </a:cubicBezTo>
                  <a:cubicBezTo>
                    <a:pt x="16" y="4"/>
                    <a:pt x="20" y="5"/>
                    <a:pt x="30" y="7"/>
                  </a:cubicBezTo>
                  <a:cubicBezTo>
                    <a:pt x="29" y="11"/>
                    <a:pt x="32" y="12"/>
                    <a:pt x="31" y="16"/>
                  </a:cubicBezTo>
                  <a:cubicBezTo>
                    <a:pt x="28" y="17"/>
                    <a:pt x="29" y="20"/>
                    <a:pt x="26" y="21"/>
                  </a:cubicBezTo>
                  <a:cubicBezTo>
                    <a:pt x="16" y="21"/>
                    <a:pt x="14" y="11"/>
                    <a:pt x="10" y="1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9642" tIns="44821" rIns="89642" bIns="44821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138" name="Freeform 136"/>
            <p:cNvSpPr>
              <a:spLocks noEditPoints="1"/>
            </p:cNvSpPr>
            <p:nvPr/>
          </p:nvSpPr>
          <p:spPr bwMode="auto">
            <a:xfrm>
              <a:off x="1330326" y="2057401"/>
              <a:ext cx="465138" cy="985838"/>
            </a:xfrm>
            <a:custGeom>
              <a:avLst/>
              <a:gdLst>
                <a:gd name="T0" fmla="*/ 7 w 599"/>
                <a:gd name="T1" fmla="*/ 1095 h 1264"/>
                <a:gd name="T2" fmla="*/ 59 w 599"/>
                <a:gd name="T3" fmla="*/ 758 h 1264"/>
                <a:gd name="T4" fmla="*/ 145 w 599"/>
                <a:gd name="T5" fmla="*/ 439 h 1264"/>
                <a:gd name="T6" fmla="*/ 284 w 599"/>
                <a:gd name="T7" fmla="*/ 173 h 1264"/>
                <a:gd name="T8" fmla="*/ 308 w 599"/>
                <a:gd name="T9" fmla="*/ 1 h 1264"/>
                <a:gd name="T10" fmla="*/ 335 w 599"/>
                <a:gd name="T11" fmla="*/ 146 h 1264"/>
                <a:gd name="T12" fmla="*/ 453 w 599"/>
                <a:gd name="T13" fmla="*/ 337 h 1264"/>
                <a:gd name="T14" fmla="*/ 549 w 599"/>
                <a:gd name="T15" fmla="*/ 398 h 1264"/>
                <a:gd name="T16" fmla="*/ 552 w 599"/>
                <a:gd name="T17" fmla="*/ 721 h 1264"/>
                <a:gd name="T18" fmla="*/ 594 w 599"/>
                <a:gd name="T19" fmla="*/ 1076 h 1264"/>
                <a:gd name="T20" fmla="*/ 552 w 599"/>
                <a:gd name="T21" fmla="*/ 1083 h 1264"/>
                <a:gd name="T22" fmla="*/ 389 w 599"/>
                <a:gd name="T23" fmla="*/ 492 h 1264"/>
                <a:gd name="T24" fmla="*/ 194 w 599"/>
                <a:gd name="T25" fmla="*/ 675 h 1264"/>
                <a:gd name="T26" fmla="*/ 181 w 599"/>
                <a:gd name="T27" fmla="*/ 896 h 1264"/>
                <a:gd name="T28" fmla="*/ 221 w 599"/>
                <a:gd name="T29" fmla="*/ 966 h 1264"/>
                <a:gd name="T30" fmla="*/ 159 w 599"/>
                <a:gd name="T31" fmla="*/ 931 h 1264"/>
                <a:gd name="T32" fmla="*/ 44 w 599"/>
                <a:gd name="T33" fmla="*/ 1258 h 1264"/>
                <a:gd name="T34" fmla="*/ 583 w 599"/>
                <a:gd name="T35" fmla="*/ 1193 h 1264"/>
                <a:gd name="T36" fmla="*/ 581 w 599"/>
                <a:gd name="T37" fmla="*/ 1061 h 1264"/>
                <a:gd name="T38" fmla="*/ 566 w 599"/>
                <a:gd name="T39" fmla="*/ 871 h 1264"/>
                <a:gd name="T40" fmla="*/ 396 w 599"/>
                <a:gd name="T41" fmla="*/ 276 h 1264"/>
                <a:gd name="T42" fmla="*/ 201 w 599"/>
                <a:gd name="T43" fmla="*/ 357 h 1264"/>
                <a:gd name="T44" fmla="*/ 375 w 599"/>
                <a:gd name="T45" fmla="*/ 481 h 1264"/>
                <a:gd name="T46" fmla="*/ 575 w 599"/>
                <a:gd name="T47" fmla="*/ 977 h 1264"/>
                <a:gd name="T48" fmla="*/ 459 w 599"/>
                <a:gd name="T49" fmla="*/ 349 h 1264"/>
                <a:gd name="T50" fmla="*/ 338 w 599"/>
                <a:gd name="T51" fmla="*/ 40 h 1264"/>
                <a:gd name="T52" fmla="*/ 324 w 599"/>
                <a:gd name="T53" fmla="*/ 28 h 1264"/>
                <a:gd name="T54" fmla="*/ 301 w 599"/>
                <a:gd name="T55" fmla="*/ 187 h 1264"/>
                <a:gd name="T56" fmla="*/ 327 w 599"/>
                <a:gd name="T57" fmla="*/ 41 h 1264"/>
                <a:gd name="T58" fmla="*/ 327 w 599"/>
                <a:gd name="T59" fmla="*/ 41 h 1264"/>
                <a:gd name="T60" fmla="*/ 303 w 599"/>
                <a:gd name="T61" fmla="*/ 173 h 1264"/>
                <a:gd name="T62" fmla="*/ 297 w 599"/>
                <a:gd name="T63" fmla="*/ 134 h 1264"/>
                <a:gd name="T64" fmla="*/ 223 w 599"/>
                <a:gd name="T65" fmla="*/ 477 h 1264"/>
                <a:gd name="T66" fmla="*/ 195 w 599"/>
                <a:gd name="T67" fmla="*/ 410 h 1264"/>
                <a:gd name="T68" fmla="*/ 275 w 599"/>
                <a:gd name="T69" fmla="*/ 116 h 1264"/>
                <a:gd name="T70" fmla="*/ 231 w 599"/>
                <a:gd name="T71" fmla="*/ 893 h 1264"/>
                <a:gd name="T72" fmla="*/ 191 w 599"/>
                <a:gd name="T73" fmla="*/ 901 h 1264"/>
                <a:gd name="T74" fmla="*/ 187 w 599"/>
                <a:gd name="T75" fmla="*/ 912 h 1264"/>
                <a:gd name="T76" fmla="*/ 187 w 599"/>
                <a:gd name="T77" fmla="*/ 912 h 1264"/>
                <a:gd name="T78" fmla="*/ 200 w 599"/>
                <a:gd name="T79" fmla="*/ 863 h 1264"/>
                <a:gd name="T80" fmla="*/ 216 w 599"/>
                <a:gd name="T81" fmla="*/ 927 h 1264"/>
                <a:gd name="T82" fmla="*/ 153 w 599"/>
                <a:gd name="T83" fmla="*/ 717 h 1264"/>
                <a:gd name="T84" fmla="*/ 185 w 599"/>
                <a:gd name="T85" fmla="*/ 638 h 1264"/>
                <a:gd name="T86" fmla="*/ 193 w 599"/>
                <a:gd name="T87" fmla="*/ 497 h 1264"/>
                <a:gd name="T88" fmla="*/ 187 w 599"/>
                <a:gd name="T89" fmla="*/ 968 h 1264"/>
                <a:gd name="T90" fmla="*/ 189 w 599"/>
                <a:gd name="T91" fmla="*/ 485 h 1264"/>
                <a:gd name="T92" fmla="*/ 159 w 599"/>
                <a:gd name="T93" fmla="*/ 920 h 1264"/>
                <a:gd name="T94" fmla="*/ 141 w 599"/>
                <a:gd name="T95" fmla="*/ 726 h 1264"/>
                <a:gd name="T96" fmla="*/ 91 w 599"/>
                <a:gd name="T97" fmla="*/ 768 h 1264"/>
                <a:gd name="T98" fmla="*/ 63 w 599"/>
                <a:gd name="T99" fmla="*/ 777 h 1264"/>
                <a:gd name="T100" fmla="*/ 143 w 599"/>
                <a:gd name="T101" fmla="*/ 951 h 1264"/>
                <a:gd name="T102" fmla="*/ 125 w 599"/>
                <a:gd name="T103" fmla="*/ 530 h 1264"/>
                <a:gd name="T104" fmla="*/ 68 w 599"/>
                <a:gd name="T105" fmla="*/ 764 h 1264"/>
                <a:gd name="T106" fmla="*/ 80 w 599"/>
                <a:gd name="T107" fmla="*/ 1120 h 1264"/>
                <a:gd name="T108" fmla="*/ 103 w 599"/>
                <a:gd name="T109" fmla="*/ 1135 h 1264"/>
                <a:gd name="T110" fmla="*/ 48 w 599"/>
                <a:gd name="T111" fmla="*/ 1121 h 1264"/>
                <a:gd name="T112" fmla="*/ 59 w 599"/>
                <a:gd name="T113" fmla="*/ 1204 h 1264"/>
                <a:gd name="T114" fmla="*/ 57 w 599"/>
                <a:gd name="T115" fmla="*/ 1027 h 1264"/>
                <a:gd name="T116" fmla="*/ 40 w 599"/>
                <a:gd name="T117" fmla="*/ 1242 h 1264"/>
                <a:gd name="T118" fmla="*/ 31 w 599"/>
                <a:gd name="T119" fmla="*/ 1018 h 1264"/>
                <a:gd name="T120" fmla="*/ 31 w 599"/>
                <a:gd name="T121" fmla="*/ 1018 h 12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599" h="1264">
                  <a:moveTo>
                    <a:pt x="27" y="1261"/>
                  </a:moveTo>
                  <a:cubicBezTo>
                    <a:pt x="22" y="1221"/>
                    <a:pt x="20" y="1187"/>
                    <a:pt x="10" y="1152"/>
                  </a:cubicBezTo>
                  <a:cubicBezTo>
                    <a:pt x="8" y="1145"/>
                    <a:pt x="0" y="1128"/>
                    <a:pt x="0" y="1116"/>
                  </a:cubicBezTo>
                  <a:cubicBezTo>
                    <a:pt x="0" y="1110"/>
                    <a:pt x="5" y="1103"/>
                    <a:pt x="7" y="1095"/>
                  </a:cubicBezTo>
                  <a:cubicBezTo>
                    <a:pt x="14" y="1070"/>
                    <a:pt x="19" y="1036"/>
                    <a:pt x="22" y="1011"/>
                  </a:cubicBezTo>
                  <a:cubicBezTo>
                    <a:pt x="16" y="1004"/>
                    <a:pt x="15" y="1001"/>
                    <a:pt x="10" y="994"/>
                  </a:cubicBezTo>
                  <a:cubicBezTo>
                    <a:pt x="27" y="926"/>
                    <a:pt x="48" y="848"/>
                    <a:pt x="52" y="767"/>
                  </a:cubicBezTo>
                  <a:cubicBezTo>
                    <a:pt x="55" y="765"/>
                    <a:pt x="54" y="759"/>
                    <a:pt x="59" y="758"/>
                  </a:cubicBezTo>
                  <a:cubicBezTo>
                    <a:pt x="60" y="708"/>
                    <a:pt x="82" y="639"/>
                    <a:pt x="80" y="589"/>
                  </a:cubicBezTo>
                  <a:cubicBezTo>
                    <a:pt x="85" y="587"/>
                    <a:pt x="80" y="583"/>
                    <a:pt x="84" y="580"/>
                  </a:cubicBezTo>
                  <a:cubicBezTo>
                    <a:pt x="83" y="535"/>
                    <a:pt x="105" y="495"/>
                    <a:pt x="99" y="454"/>
                  </a:cubicBezTo>
                  <a:cubicBezTo>
                    <a:pt x="112" y="447"/>
                    <a:pt x="133" y="453"/>
                    <a:pt x="145" y="439"/>
                  </a:cubicBezTo>
                  <a:cubicBezTo>
                    <a:pt x="154" y="443"/>
                    <a:pt x="165" y="446"/>
                    <a:pt x="175" y="450"/>
                  </a:cubicBezTo>
                  <a:cubicBezTo>
                    <a:pt x="190" y="422"/>
                    <a:pt x="186" y="392"/>
                    <a:pt x="189" y="363"/>
                  </a:cubicBezTo>
                  <a:cubicBezTo>
                    <a:pt x="194" y="294"/>
                    <a:pt x="236" y="256"/>
                    <a:pt x="293" y="234"/>
                  </a:cubicBezTo>
                  <a:cubicBezTo>
                    <a:pt x="291" y="208"/>
                    <a:pt x="293" y="193"/>
                    <a:pt x="284" y="173"/>
                  </a:cubicBezTo>
                  <a:cubicBezTo>
                    <a:pt x="290" y="164"/>
                    <a:pt x="302" y="163"/>
                    <a:pt x="304" y="150"/>
                  </a:cubicBezTo>
                  <a:cubicBezTo>
                    <a:pt x="290" y="145"/>
                    <a:pt x="276" y="141"/>
                    <a:pt x="266" y="132"/>
                  </a:cubicBezTo>
                  <a:cubicBezTo>
                    <a:pt x="265" y="98"/>
                    <a:pt x="267" y="55"/>
                    <a:pt x="262" y="17"/>
                  </a:cubicBezTo>
                  <a:cubicBezTo>
                    <a:pt x="273" y="10"/>
                    <a:pt x="290" y="0"/>
                    <a:pt x="308" y="1"/>
                  </a:cubicBezTo>
                  <a:cubicBezTo>
                    <a:pt x="324" y="1"/>
                    <a:pt x="352" y="11"/>
                    <a:pt x="357" y="22"/>
                  </a:cubicBezTo>
                  <a:cubicBezTo>
                    <a:pt x="360" y="30"/>
                    <a:pt x="358" y="42"/>
                    <a:pt x="358" y="54"/>
                  </a:cubicBezTo>
                  <a:cubicBezTo>
                    <a:pt x="360" y="77"/>
                    <a:pt x="361" y="100"/>
                    <a:pt x="362" y="130"/>
                  </a:cubicBezTo>
                  <a:cubicBezTo>
                    <a:pt x="353" y="140"/>
                    <a:pt x="348" y="140"/>
                    <a:pt x="335" y="146"/>
                  </a:cubicBezTo>
                  <a:cubicBezTo>
                    <a:pt x="333" y="153"/>
                    <a:pt x="339" y="156"/>
                    <a:pt x="337" y="159"/>
                  </a:cubicBezTo>
                  <a:cubicBezTo>
                    <a:pt x="340" y="161"/>
                    <a:pt x="345" y="165"/>
                    <a:pt x="351" y="168"/>
                  </a:cubicBezTo>
                  <a:cubicBezTo>
                    <a:pt x="348" y="198"/>
                    <a:pt x="347" y="218"/>
                    <a:pt x="351" y="244"/>
                  </a:cubicBezTo>
                  <a:cubicBezTo>
                    <a:pt x="405" y="255"/>
                    <a:pt x="430" y="295"/>
                    <a:pt x="453" y="337"/>
                  </a:cubicBezTo>
                  <a:cubicBezTo>
                    <a:pt x="487" y="324"/>
                    <a:pt x="510" y="300"/>
                    <a:pt x="522" y="265"/>
                  </a:cubicBezTo>
                  <a:cubicBezTo>
                    <a:pt x="526" y="264"/>
                    <a:pt x="531" y="264"/>
                    <a:pt x="535" y="260"/>
                  </a:cubicBezTo>
                  <a:cubicBezTo>
                    <a:pt x="546" y="264"/>
                    <a:pt x="556" y="259"/>
                    <a:pt x="566" y="267"/>
                  </a:cubicBezTo>
                  <a:cubicBezTo>
                    <a:pt x="597" y="291"/>
                    <a:pt x="564" y="368"/>
                    <a:pt x="549" y="398"/>
                  </a:cubicBezTo>
                  <a:cubicBezTo>
                    <a:pt x="545" y="408"/>
                    <a:pt x="537" y="413"/>
                    <a:pt x="530" y="421"/>
                  </a:cubicBezTo>
                  <a:cubicBezTo>
                    <a:pt x="525" y="429"/>
                    <a:pt x="516" y="441"/>
                    <a:pt x="509" y="447"/>
                  </a:cubicBezTo>
                  <a:cubicBezTo>
                    <a:pt x="504" y="449"/>
                    <a:pt x="500" y="452"/>
                    <a:pt x="494" y="454"/>
                  </a:cubicBezTo>
                  <a:cubicBezTo>
                    <a:pt x="511" y="543"/>
                    <a:pt x="527" y="641"/>
                    <a:pt x="552" y="721"/>
                  </a:cubicBezTo>
                  <a:cubicBezTo>
                    <a:pt x="561" y="769"/>
                    <a:pt x="573" y="821"/>
                    <a:pt x="578" y="874"/>
                  </a:cubicBezTo>
                  <a:cubicBezTo>
                    <a:pt x="582" y="910"/>
                    <a:pt x="579" y="939"/>
                    <a:pt x="589" y="973"/>
                  </a:cubicBezTo>
                  <a:cubicBezTo>
                    <a:pt x="588" y="994"/>
                    <a:pt x="584" y="1022"/>
                    <a:pt x="596" y="1040"/>
                  </a:cubicBezTo>
                  <a:cubicBezTo>
                    <a:pt x="591" y="1051"/>
                    <a:pt x="594" y="1063"/>
                    <a:pt x="594" y="1076"/>
                  </a:cubicBezTo>
                  <a:cubicBezTo>
                    <a:pt x="595" y="1114"/>
                    <a:pt x="596" y="1162"/>
                    <a:pt x="597" y="1198"/>
                  </a:cubicBezTo>
                  <a:cubicBezTo>
                    <a:pt x="589" y="1211"/>
                    <a:pt x="599" y="1244"/>
                    <a:pt x="585" y="1258"/>
                  </a:cubicBezTo>
                  <a:cubicBezTo>
                    <a:pt x="570" y="1253"/>
                    <a:pt x="576" y="1237"/>
                    <a:pt x="575" y="1225"/>
                  </a:cubicBezTo>
                  <a:cubicBezTo>
                    <a:pt x="573" y="1184"/>
                    <a:pt x="561" y="1126"/>
                    <a:pt x="552" y="1083"/>
                  </a:cubicBezTo>
                  <a:cubicBezTo>
                    <a:pt x="550" y="1070"/>
                    <a:pt x="552" y="1059"/>
                    <a:pt x="545" y="1045"/>
                  </a:cubicBezTo>
                  <a:cubicBezTo>
                    <a:pt x="536" y="1042"/>
                    <a:pt x="534" y="1044"/>
                    <a:pt x="524" y="1040"/>
                  </a:cubicBezTo>
                  <a:cubicBezTo>
                    <a:pt x="526" y="974"/>
                    <a:pt x="519" y="900"/>
                    <a:pt x="505" y="825"/>
                  </a:cubicBezTo>
                  <a:cubicBezTo>
                    <a:pt x="482" y="704"/>
                    <a:pt x="445" y="585"/>
                    <a:pt x="389" y="492"/>
                  </a:cubicBezTo>
                  <a:cubicBezTo>
                    <a:pt x="371" y="494"/>
                    <a:pt x="361" y="500"/>
                    <a:pt x="341" y="496"/>
                  </a:cubicBezTo>
                  <a:cubicBezTo>
                    <a:pt x="338" y="498"/>
                    <a:pt x="338" y="503"/>
                    <a:pt x="335" y="504"/>
                  </a:cubicBezTo>
                  <a:cubicBezTo>
                    <a:pt x="296" y="501"/>
                    <a:pt x="267" y="529"/>
                    <a:pt x="243" y="555"/>
                  </a:cubicBezTo>
                  <a:cubicBezTo>
                    <a:pt x="214" y="587"/>
                    <a:pt x="204" y="626"/>
                    <a:pt x="194" y="675"/>
                  </a:cubicBezTo>
                  <a:cubicBezTo>
                    <a:pt x="188" y="707"/>
                    <a:pt x="180" y="736"/>
                    <a:pt x="175" y="768"/>
                  </a:cubicBezTo>
                  <a:cubicBezTo>
                    <a:pt x="186" y="778"/>
                    <a:pt x="179" y="790"/>
                    <a:pt x="177" y="805"/>
                  </a:cubicBezTo>
                  <a:cubicBezTo>
                    <a:pt x="171" y="834"/>
                    <a:pt x="172" y="869"/>
                    <a:pt x="163" y="896"/>
                  </a:cubicBezTo>
                  <a:cubicBezTo>
                    <a:pt x="170" y="893"/>
                    <a:pt x="174" y="893"/>
                    <a:pt x="181" y="896"/>
                  </a:cubicBezTo>
                  <a:cubicBezTo>
                    <a:pt x="186" y="884"/>
                    <a:pt x="185" y="866"/>
                    <a:pt x="187" y="851"/>
                  </a:cubicBezTo>
                  <a:cubicBezTo>
                    <a:pt x="201" y="847"/>
                    <a:pt x="224" y="852"/>
                    <a:pt x="233" y="863"/>
                  </a:cubicBezTo>
                  <a:cubicBezTo>
                    <a:pt x="233" y="870"/>
                    <a:pt x="236" y="871"/>
                    <a:pt x="233" y="876"/>
                  </a:cubicBezTo>
                  <a:cubicBezTo>
                    <a:pt x="257" y="902"/>
                    <a:pt x="251" y="954"/>
                    <a:pt x="221" y="966"/>
                  </a:cubicBezTo>
                  <a:cubicBezTo>
                    <a:pt x="219" y="972"/>
                    <a:pt x="217" y="978"/>
                    <a:pt x="214" y="983"/>
                  </a:cubicBezTo>
                  <a:cubicBezTo>
                    <a:pt x="196" y="988"/>
                    <a:pt x="175" y="987"/>
                    <a:pt x="171" y="975"/>
                  </a:cubicBezTo>
                  <a:cubicBezTo>
                    <a:pt x="168" y="964"/>
                    <a:pt x="178" y="951"/>
                    <a:pt x="175" y="935"/>
                  </a:cubicBezTo>
                  <a:cubicBezTo>
                    <a:pt x="171" y="930"/>
                    <a:pt x="164" y="933"/>
                    <a:pt x="159" y="931"/>
                  </a:cubicBezTo>
                  <a:cubicBezTo>
                    <a:pt x="153" y="952"/>
                    <a:pt x="151" y="989"/>
                    <a:pt x="148" y="1015"/>
                  </a:cubicBezTo>
                  <a:cubicBezTo>
                    <a:pt x="143" y="1014"/>
                    <a:pt x="142" y="1021"/>
                    <a:pt x="136" y="1022"/>
                  </a:cubicBezTo>
                  <a:cubicBezTo>
                    <a:pt x="129" y="1060"/>
                    <a:pt x="121" y="1102"/>
                    <a:pt x="120" y="1139"/>
                  </a:cubicBezTo>
                  <a:cubicBezTo>
                    <a:pt x="87" y="1169"/>
                    <a:pt x="62" y="1222"/>
                    <a:pt x="44" y="1258"/>
                  </a:cubicBezTo>
                  <a:cubicBezTo>
                    <a:pt x="38" y="1262"/>
                    <a:pt x="36" y="1264"/>
                    <a:pt x="27" y="1261"/>
                  </a:cubicBezTo>
                  <a:close/>
                  <a:moveTo>
                    <a:pt x="583" y="1078"/>
                  </a:moveTo>
                  <a:cubicBezTo>
                    <a:pt x="581" y="1073"/>
                    <a:pt x="567" y="1078"/>
                    <a:pt x="564" y="1074"/>
                  </a:cubicBezTo>
                  <a:cubicBezTo>
                    <a:pt x="569" y="1115"/>
                    <a:pt x="573" y="1153"/>
                    <a:pt x="583" y="1193"/>
                  </a:cubicBezTo>
                  <a:cubicBezTo>
                    <a:pt x="587" y="1155"/>
                    <a:pt x="584" y="1115"/>
                    <a:pt x="583" y="1078"/>
                  </a:cubicBezTo>
                  <a:close/>
                  <a:moveTo>
                    <a:pt x="559" y="1046"/>
                  </a:moveTo>
                  <a:cubicBezTo>
                    <a:pt x="559" y="1052"/>
                    <a:pt x="561" y="1056"/>
                    <a:pt x="562" y="1061"/>
                  </a:cubicBezTo>
                  <a:cubicBezTo>
                    <a:pt x="566" y="1060"/>
                    <a:pt x="573" y="1062"/>
                    <a:pt x="581" y="1061"/>
                  </a:cubicBezTo>
                  <a:cubicBezTo>
                    <a:pt x="582" y="1058"/>
                    <a:pt x="582" y="1054"/>
                    <a:pt x="582" y="1049"/>
                  </a:cubicBezTo>
                  <a:cubicBezTo>
                    <a:pt x="571" y="1046"/>
                    <a:pt x="567" y="1048"/>
                    <a:pt x="559" y="1046"/>
                  </a:cubicBezTo>
                  <a:close/>
                  <a:moveTo>
                    <a:pt x="575" y="977"/>
                  </a:moveTo>
                  <a:cubicBezTo>
                    <a:pt x="571" y="942"/>
                    <a:pt x="568" y="906"/>
                    <a:pt x="566" y="871"/>
                  </a:cubicBezTo>
                  <a:cubicBezTo>
                    <a:pt x="561" y="805"/>
                    <a:pt x="547" y="755"/>
                    <a:pt x="533" y="695"/>
                  </a:cubicBezTo>
                  <a:cubicBezTo>
                    <a:pt x="523" y="649"/>
                    <a:pt x="508" y="604"/>
                    <a:pt x="505" y="557"/>
                  </a:cubicBezTo>
                  <a:cubicBezTo>
                    <a:pt x="488" y="489"/>
                    <a:pt x="473" y="395"/>
                    <a:pt x="438" y="332"/>
                  </a:cubicBezTo>
                  <a:cubicBezTo>
                    <a:pt x="428" y="312"/>
                    <a:pt x="412" y="288"/>
                    <a:pt x="396" y="276"/>
                  </a:cubicBezTo>
                  <a:cubicBezTo>
                    <a:pt x="372" y="258"/>
                    <a:pt x="332" y="251"/>
                    <a:pt x="303" y="249"/>
                  </a:cubicBezTo>
                  <a:cubicBezTo>
                    <a:pt x="297" y="255"/>
                    <a:pt x="293" y="251"/>
                    <a:pt x="285" y="253"/>
                  </a:cubicBezTo>
                  <a:cubicBezTo>
                    <a:pt x="256" y="268"/>
                    <a:pt x="234" y="282"/>
                    <a:pt x="217" y="309"/>
                  </a:cubicBezTo>
                  <a:cubicBezTo>
                    <a:pt x="211" y="325"/>
                    <a:pt x="202" y="338"/>
                    <a:pt x="201" y="357"/>
                  </a:cubicBezTo>
                  <a:cubicBezTo>
                    <a:pt x="201" y="362"/>
                    <a:pt x="204" y="367"/>
                    <a:pt x="204" y="372"/>
                  </a:cubicBezTo>
                  <a:cubicBezTo>
                    <a:pt x="203" y="382"/>
                    <a:pt x="200" y="386"/>
                    <a:pt x="204" y="397"/>
                  </a:cubicBezTo>
                  <a:cubicBezTo>
                    <a:pt x="215" y="432"/>
                    <a:pt x="255" y="468"/>
                    <a:pt x="297" y="478"/>
                  </a:cubicBezTo>
                  <a:cubicBezTo>
                    <a:pt x="320" y="484"/>
                    <a:pt x="349" y="482"/>
                    <a:pt x="375" y="481"/>
                  </a:cubicBezTo>
                  <a:cubicBezTo>
                    <a:pt x="379" y="478"/>
                    <a:pt x="380" y="472"/>
                    <a:pt x="387" y="471"/>
                  </a:cubicBezTo>
                  <a:cubicBezTo>
                    <a:pt x="485" y="617"/>
                    <a:pt x="526" y="840"/>
                    <a:pt x="539" y="1027"/>
                  </a:cubicBezTo>
                  <a:cubicBezTo>
                    <a:pt x="552" y="1032"/>
                    <a:pt x="565" y="1034"/>
                    <a:pt x="579" y="1034"/>
                  </a:cubicBezTo>
                  <a:cubicBezTo>
                    <a:pt x="578" y="1013"/>
                    <a:pt x="577" y="996"/>
                    <a:pt x="575" y="977"/>
                  </a:cubicBezTo>
                  <a:close/>
                  <a:moveTo>
                    <a:pt x="564" y="303"/>
                  </a:moveTo>
                  <a:cubicBezTo>
                    <a:pt x="563" y="285"/>
                    <a:pt x="557" y="275"/>
                    <a:pt x="539" y="275"/>
                  </a:cubicBezTo>
                  <a:cubicBezTo>
                    <a:pt x="538" y="277"/>
                    <a:pt x="536" y="278"/>
                    <a:pt x="533" y="277"/>
                  </a:cubicBezTo>
                  <a:cubicBezTo>
                    <a:pt x="518" y="311"/>
                    <a:pt x="491" y="333"/>
                    <a:pt x="459" y="349"/>
                  </a:cubicBezTo>
                  <a:cubicBezTo>
                    <a:pt x="472" y="382"/>
                    <a:pt x="477" y="410"/>
                    <a:pt x="491" y="442"/>
                  </a:cubicBezTo>
                  <a:cubicBezTo>
                    <a:pt x="524" y="418"/>
                    <a:pt x="567" y="357"/>
                    <a:pt x="564" y="303"/>
                  </a:cubicBezTo>
                  <a:close/>
                  <a:moveTo>
                    <a:pt x="347" y="40"/>
                  </a:moveTo>
                  <a:cubicBezTo>
                    <a:pt x="344" y="42"/>
                    <a:pt x="342" y="42"/>
                    <a:pt x="338" y="40"/>
                  </a:cubicBezTo>
                  <a:cubicBezTo>
                    <a:pt x="336" y="66"/>
                    <a:pt x="340" y="97"/>
                    <a:pt x="343" y="128"/>
                  </a:cubicBezTo>
                  <a:cubicBezTo>
                    <a:pt x="360" y="106"/>
                    <a:pt x="346" y="67"/>
                    <a:pt x="347" y="40"/>
                  </a:cubicBezTo>
                  <a:close/>
                  <a:moveTo>
                    <a:pt x="281" y="22"/>
                  </a:moveTo>
                  <a:cubicBezTo>
                    <a:pt x="291" y="32"/>
                    <a:pt x="310" y="27"/>
                    <a:pt x="324" y="28"/>
                  </a:cubicBezTo>
                  <a:cubicBezTo>
                    <a:pt x="332" y="28"/>
                    <a:pt x="342" y="35"/>
                    <a:pt x="343" y="25"/>
                  </a:cubicBezTo>
                  <a:cubicBezTo>
                    <a:pt x="329" y="13"/>
                    <a:pt x="293" y="5"/>
                    <a:pt x="281" y="22"/>
                  </a:cubicBezTo>
                  <a:close/>
                  <a:moveTo>
                    <a:pt x="338" y="189"/>
                  </a:moveTo>
                  <a:cubicBezTo>
                    <a:pt x="322" y="189"/>
                    <a:pt x="320" y="190"/>
                    <a:pt x="301" y="187"/>
                  </a:cubicBezTo>
                  <a:cubicBezTo>
                    <a:pt x="303" y="207"/>
                    <a:pt x="300" y="217"/>
                    <a:pt x="304" y="237"/>
                  </a:cubicBezTo>
                  <a:cubicBezTo>
                    <a:pt x="312" y="236"/>
                    <a:pt x="324" y="242"/>
                    <a:pt x="338" y="239"/>
                  </a:cubicBezTo>
                  <a:cubicBezTo>
                    <a:pt x="340" y="225"/>
                    <a:pt x="335" y="209"/>
                    <a:pt x="338" y="189"/>
                  </a:cubicBezTo>
                  <a:close/>
                  <a:moveTo>
                    <a:pt x="327" y="41"/>
                  </a:moveTo>
                  <a:cubicBezTo>
                    <a:pt x="324" y="41"/>
                    <a:pt x="321" y="40"/>
                    <a:pt x="316" y="41"/>
                  </a:cubicBezTo>
                  <a:cubicBezTo>
                    <a:pt x="312" y="73"/>
                    <a:pt x="325" y="116"/>
                    <a:pt x="318" y="139"/>
                  </a:cubicBezTo>
                  <a:cubicBezTo>
                    <a:pt x="322" y="138"/>
                    <a:pt x="326" y="137"/>
                    <a:pt x="330" y="135"/>
                  </a:cubicBezTo>
                  <a:cubicBezTo>
                    <a:pt x="333" y="97"/>
                    <a:pt x="329" y="79"/>
                    <a:pt x="327" y="41"/>
                  </a:cubicBezTo>
                  <a:close/>
                  <a:moveTo>
                    <a:pt x="324" y="178"/>
                  </a:moveTo>
                  <a:cubicBezTo>
                    <a:pt x="334" y="172"/>
                    <a:pt x="327" y="161"/>
                    <a:pt x="323" y="150"/>
                  </a:cubicBezTo>
                  <a:cubicBezTo>
                    <a:pt x="320" y="150"/>
                    <a:pt x="317" y="150"/>
                    <a:pt x="313" y="150"/>
                  </a:cubicBezTo>
                  <a:cubicBezTo>
                    <a:pt x="312" y="160"/>
                    <a:pt x="306" y="166"/>
                    <a:pt x="303" y="173"/>
                  </a:cubicBezTo>
                  <a:cubicBezTo>
                    <a:pt x="308" y="177"/>
                    <a:pt x="317" y="176"/>
                    <a:pt x="324" y="178"/>
                  </a:cubicBezTo>
                  <a:close/>
                  <a:moveTo>
                    <a:pt x="304" y="40"/>
                  </a:moveTo>
                  <a:cubicBezTo>
                    <a:pt x="300" y="40"/>
                    <a:pt x="298" y="38"/>
                    <a:pt x="293" y="39"/>
                  </a:cubicBezTo>
                  <a:cubicBezTo>
                    <a:pt x="295" y="75"/>
                    <a:pt x="294" y="107"/>
                    <a:pt x="297" y="134"/>
                  </a:cubicBezTo>
                  <a:cubicBezTo>
                    <a:pt x="301" y="135"/>
                    <a:pt x="306" y="136"/>
                    <a:pt x="309" y="138"/>
                  </a:cubicBezTo>
                  <a:cubicBezTo>
                    <a:pt x="315" y="108"/>
                    <a:pt x="306" y="73"/>
                    <a:pt x="304" y="40"/>
                  </a:cubicBezTo>
                  <a:close/>
                  <a:moveTo>
                    <a:pt x="202" y="452"/>
                  </a:moveTo>
                  <a:cubicBezTo>
                    <a:pt x="211" y="461"/>
                    <a:pt x="213" y="469"/>
                    <a:pt x="223" y="477"/>
                  </a:cubicBezTo>
                  <a:cubicBezTo>
                    <a:pt x="227" y="491"/>
                    <a:pt x="218" y="501"/>
                    <a:pt x="214" y="518"/>
                  </a:cubicBezTo>
                  <a:cubicBezTo>
                    <a:pt x="207" y="551"/>
                    <a:pt x="204" y="574"/>
                    <a:pt x="201" y="603"/>
                  </a:cubicBezTo>
                  <a:cubicBezTo>
                    <a:pt x="219" y="550"/>
                    <a:pt x="259" y="518"/>
                    <a:pt x="305" y="493"/>
                  </a:cubicBezTo>
                  <a:cubicBezTo>
                    <a:pt x="252" y="482"/>
                    <a:pt x="218" y="452"/>
                    <a:pt x="195" y="410"/>
                  </a:cubicBezTo>
                  <a:cubicBezTo>
                    <a:pt x="194" y="424"/>
                    <a:pt x="192" y="439"/>
                    <a:pt x="189" y="451"/>
                  </a:cubicBezTo>
                  <a:cubicBezTo>
                    <a:pt x="195" y="453"/>
                    <a:pt x="198" y="450"/>
                    <a:pt x="202" y="452"/>
                  </a:cubicBezTo>
                  <a:close/>
                  <a:moveTo>
                    <a:pt x="274" y="33"/>
                  </a:moveTo>
                  <a:cubicBezTo>
                    <a:pt x="276" y="57"/>
                    <a:pt x="276" y="87"/>
                    <a:pt x="275" y="116"/>
                  </a:cubicBezTo>
                  <a:cubicBezTo>
                    <a:pt x="279" y="119"/>
                    <a:pt x="283" y="128"/>
                    <a:pt x="286" y="127"/>
                  </a:cubicBezTo>
                  <a:cubicBezTo>
                    <a:pt x="283" y="103"/>
                    <a:pt x="285" y="69"/>
                    <a:pt x="285" y="37"/>
                  </a:cubicBezTo>
                  <a:cubicBezTo>
                    <a:pt x="279" y="39"/>
                    <a:pt x="277" y="31"/>
                    <a:pt x="274" y="33"/>
                  </a:cubicBezTo>
                  <a:close/>
                  <a:moveTo>
                    <a:pt x="231" y="893"/>
                  </a:moveTo>
                  <a:cubicBezTo>
                    <a:pt x="230" y="912"/>
                    <a:pt x="226" y="931"/>
                    <a:pt x="227" y="949"/>
                  </a:cubicBezTo>
                  <a:cubicBezTo>
                    <a:pt x="234" y="934"/>
                    <a:pt x="242" y="905"/>
                    <a:pt x="231" y="893"/>
                  </a:cubicBezTo>
                  <a:close/>
                  <a:moveTo>
                    <a:pt x="194" y="886"/>
                  </a:moveTo>
                  <a:cubicBezTo>
                    <a:pt x="193" y="890"/>
                    <a:pt x="188" y="897"/>
                    <a:pt x="191" y="901"/>
                  </a:cubicBezTo>
                  <a:cubicBezTo>
                    <a:pt x="201" y="897"/>
                    <a:pt x="209" y="892"/>
                    <a:pt x="220" y="890"/>
                  </a:cubicBezTo>
                  <a:cubicBezTo>
                    <a:pt x="219" y="886"/>
                    <a:pt x="224" y="880"/>
                    <a:pt x="220" y="877"/>
                  </a:cubicBezTo>
                  <a:cubicBezTo>
                    <a:pt x="211" y="883"/>
                    <a:pt x="204" y="882"/>
                    <a:pt x="194" y="886"/>
                  </a:cubicBezTo>
                  <a:close/>
                  <a:moveTo>
                    <a:pt x="187" y="912"/>
                  </a:moveTo>
                  <a:cubicBezTo>
                    <a:pt x="188" y="920"/>
                    <a:pt x="186" y="925"/>
                    <a:pt x="185" y="931"/>
                  </a:cubicBezTo>
                  <a:cubicBezTo>
                    <a:pt x="197" y="927"/>
                    <a:pt x="204" y="918"/>
                    <a:pt x="217" y="915"/>
                  </a:cubicBezTo>
                  <a:cubicBezTo>
                    <a:pt x="217" y="911"/>
                    <a:pt x="220" y="909"/>
                    <a:pt x="219" y="904"/>
                  </a:cubicBezTo>
                  <a:cubicBezTo>
                    <a:pt x="205" y="904"/>
                    <a:pt x="198" y="910"/>
                    <a:pt x="187" y="912"/>
                  </a:cubicBezTo>
                  <a:close/>
                  <a:moveTo>
                    <a:pt x="200" y="863"/>
                  </a:moveTo>
                  <a:cubicBezTo>
                    <a:pt x="197" y="868"/>
                    <a:pt x="197" y="869"/>
                    <a:pt x="195" y="876"/>
                  </a:cubicBezTo>
                  <a:cubicBezTo>
                    <a:pt x="204" y="873"/>
                    <a:pt x="211" y="870"/>
                    <a:pt x="217" y="865"/>
                  </a:cubicBezTo>
                  <a:cubicBezTo>
                    <a:pt x="210" y="863"/>
                    <a:pt x="207" y="864"/>
                    <a:pt x="200" y="863"/>
                  </a:cubicBezTo>
                  <a:close/>
                  <a:moveTo>
                    <a:pt x="185" y="942"/>
                  </a:moveTo>
                  <a:cubicBezTo>
                    <a:pt x="189" y="944"/>
                    <a:pt x="181" y="955"/>
                    <a:pt x="187" y="958"/>
                  </a:cubicBezTo>
                  <a:cubicBezTo>
                    <a:pt x="197" y="955"/>
                    <a:pt x="201" y="941"/>
                    <a:pt x="213" y="943"/>
                  </a:cubicBezTo>
                  <a:cubicBezTo>
                    <a:pt x="213" y="937"/>
                    <a:pt x="217" y="935"/>
                    <a:pt x="216" y="927"/>
                  </a:cubicBezTo>
                  <a:cubicBezTo>
                    <a:pt x="206" y="928"/>
                    <a:pt x="194" y="936"/>
                    <a:pt x="185" y="942"/>
                  </a:cubicBezTo>
                  <a:close/>
                  <a:moveTo>
                    <a:pt x="193" y="497"/>
                  </a:moveTo>
                  <a:cubicBezTo>
                    <a:pt x="173" y="559"/>
                    <a:pt x="166" y="619"/>
                    <a:pt x="158" y="676"/>
                  </a:cubicBezTo>
                  <a:cubicBezTo>
                    <a:pt x="155" y="690"/>
                    <a:pt x="156" y="703"/>
                    <a:pt x="153" y="717"/>
                  </a:cubicBezTo>
                  <a:cubicBezTo>
                    <a:pt x="149" y="737"/>
                    <a:pt x="139" y="757"/>
                    <a:pt x="145" y="779"/>
                  </a:cubicBezTo>
                  <a:cubicBezTo>
                    <a:pt x="167" y="775"/>
                    <a:pt x="160" y="752"/>
                    <a:pt x="162" y="736"/>
                  </a:cubicBezTo>
                  <a:cubicBezTo>
                    <a:pt x="162" y="726"/>
                    <a:pt x="167" y="712"/>
                    <a:pt x="170" y="699"/>
                  </a:cubicBezTo>
                  <a:cubicBezTo>
                    <a:pt x="174" y="679"/>
                    <a:pt x="180" y="656"/>
                    <a:pt x="185" y="638"/>
                  </a:cubicBezTo>
                  <a:cubicBezTo>
                    <a:pt x="192" y="608"/>
                    <a:pt x="191" y="574"/>
                    <a:pt x="198" y="542"/>
                  </a:cubicBezTo>
                  <a:cubicBezTo>
                    <a:pt x="202" y="525"/>
                    <a:pt x="211" y="509"/>
                    <a:pt x="210" y="492"/>
                  </a:cubicBezTo>
                  <a:cubicBezTo>
                    <a:pt x="211" y="492"/>
                    <a:pt x="212" y="492"/>
                    <a:pt x="212" y="490"/>
                  </a:cubicBezTo>
                  <a:cubicBezTo>
                    <a:pt x="206" y="493"/>
                    <a:pt x="198" y="494"/>
                    <a:pt x="193" y="497"/>
                  </a:cubicBezTo>
                  <a:close/>
                  <a:moveTo>
                    <a:pt x="187" y="968"/>
                  </a:moveTo>
                  <a:cubicBezTo>
                    <a:pt x="188" y="971"/>
                    <a:pt x="190" y="972"/>
                    <a:pt x="187" y="975"/>
                  </a:cubicBezTo>
                  <a:cubicBezTo>
                    <a:pt x="199" y="978"/>
                    <a:pt x="209" y="966"/>
                    <a:pt x="208" y="957"/>
                  </a:cubicBezTo>
                  <a:cubicBezTo>
                    <a:pt x="202" y="961"/>
                    <a:pt x="195" y="965"/>
                    <a:pt x="187" y="968"/>
                  </a:cubicBezTo>
                  <a:close/>
                  <a:moveTo>
                    <a:pt x="121" y="466"/>
                  </a:moveTo>
                  <a:cubicBezTo>
                    <a:pt x="125" y="469"/>
                    <a:pt x="129" y="477"/>
                    <a:pt x="136" y="480"/>
                  </a:cubicBezTo>
                  <a:cubicBezTo>
                    <a:pt x="143" y="482"/>
                    <a:pt x="158" y="482"/>
                    <a:pt x="167" y="485"/>
                  </a:cubicBezTo>
                  <a:cubicBezTo>
                    <a:pt x="179" y="489"/>
                    <a:pt x="177" y="489"/>
                    <a:pt x="189" y="485"/>
                  </a:cubicBezTo>
                  <a:cubicBezTo>
                    <a:pt x="195" y="483"/>
                    <a:pt x="205" y="484"/>
                    <a:pt x="208" y="478"/>
                  </a:cubicBezTo>
                  <a:cubicBezTo>
                    <a:pt x="190" y="458"/>
                    <a:pt x="144" y="448"/>
                    <a:pt x="121" y="466"/>
                  </a:cubicBezTo>
                  <a:close/>
                  <a:moveTo>
                    <a:pt x="162" y="905"/>
                  </a:moveTo>
                  <a:cubicBezTo>
                    <a:pt x="162" y="909"/>
                    <a:pt x="159" y="913"/>
                    <a:pt x="159" y="920"/>
                  </a:cubicBezTo>
                  <a:cubicBezTo>
                    <a:pt x="165" y="922"/>
                    <a:pt x="167" y="918"/>
                    <a:pt x="178" y="919"/>
                  </a:cubicBezTo>
                  <a:cubicBezTo>
                    <a:pt x="177" y="914"/>
                    <a:pt x="178" y="911"/>
                    <a:pt x="179" y="908"/>
                  </a:cubicBezTo>
                  <a:cubicBezTo>
                    <a:pt x="173" y="905"/>
                    <a:pt x="168" y="905"/>
                    <a:pt x="162" y="905"/>
                  </a:cubicBezTo>
                  <a:close/>
                  <a:moveTo>
                    <a:pt x="141" y="726"/>
                  </a:moveTo>
                  <a:cubicBezTo>
                    <a:pt x="151" y="685"/>
                    <a:pt x="153" y="641"/>
                    <a:pt x="158" y="604"/>
                  </a:cubicBezTo>
                  <a:cubicBezTo>
                    <a:pt x="167" y="574"/>
                    <a:pt x="173" y="540"/>
                    <a:pt x="177" y="504"/>
                  </a:cubicBezTo>
                  <a:cubicBezTo>
                    <a:pt x="164" y="503"/>
                    <a:pt x="154" y="492"/>
                    <a:pt x="141" y="492"/>
                  </a:cubicBezTo>
                  <a:cubicBezTo>
                    <a:pt x="121" y="586"/>
                    <a:pt x="105" y="671"/>
                    <a:pt x="91" y="768"/>
                  </a:cubicBezTo>
                  <a:cubicBezTo>
                    <a:pt x="98" y="777"/>
                    <a:pt x="118" y="774"/>
                    <a:pt x="128" y="779"/>
                  </a:cubicBezTo>
                  <a:cubicBezTo>
                    <a:pt x="135" y="764"/>
                    <a:pt x="137" y="745"/>
                    <a:pt x="141" y="726"/>
                  </a:cubicBezTo>
                  <a:close/>
                  <a:moveTo>
                    <a:pt x="145" y="794"/>
                  </a:moveTo>
                  <a:cubicBezTo>
                    <a:pt x="123" y="793"/>
                    <a:pt x="81" y="781"/>
                    <a:pt x="63" y="777"/>
                  </a:cubicBezTo>
                  <a:cubicBezTo>
                    <a:pt x="53" y="849"/>
                    <a:pt x="36" y="923"/>
                    <a:pt x="26" y="991"/>
                  </a:cubicBezTo>
                  <a:cubicBezTo>
                    <a:pt x="31" y="1007"/>
                    <a:pt x="71" y="1023"/>
                    <a:pt x="99" y="1022"/>
                  </a:cubicBezTo>
                  <a:cubicBezTo>
                    <a:pt x="109" y="1022"/>
                    <a:pt x="130" y="1015"/>
                    <a:pt x="134" y="1007"/>
                  </a:cubicBezTo>
                  <a:cubicBezTo>
                    <a:pt x="140" y="998"/>
                    <a:pt x="140" y="970"/>
                    <a:pt x="143" y="951"/>
                  </a:cubicBezTo>
                  <a:cubicBezTo>
                    <a:pt x="147" y="919"/>
                    <a:pt x="157" y="879"/>
                    <a:pt x="160" y="855"/>
                  </a:cubicBezTo>
                  <a:cubicBezTo>
                    <a:pt x="163" y="832"/>
                    <a:pt x="168" y="796"/>
                    <a:pt x="170" y="787"/>
                  </a:cubicBezTo>
                  <a:cubicBezTo>
                    <a:pt x="160" y="786"/>
                    <a:pt x="152" y="789"/>
                    <a:pt x="145" y="794"/>
                  </a:cubicBezTo>
                  <a:close/>
                  <a:moveTo>
                    <a:pt x="125" y="530"/>
                  </a:moveTo>
                  <a:cubicBezTo>
                    <a:pt x="125" y="529"/>
                    <a:pt x="125" y="529"/>
                    <a:pt x="125" y="528"/>
                  </a:cubicBezTo>
                  <a:cubicBezTo>
                    <a:pt x="125" y="505"/>
                    <a:pt x="122" y="486"/>
                    <a:pt x="110" y="474"/>
                  </a:cubicBezTo>
                  <a:cubicBezTo>
                    <a:pt x="98" y="518"/>
                    <a:pt x="95" y="570"/>
                    <a:pt x="88" y="622"/>
                  </a:cubicBezTo>
                  <a:cubicBezTo>
                    <a:pt x="82" y="671"/>
                    <a:pt x="71" y="717"/>
                    <a:pt x="68" y="764"/>
                  </a:cubicBezTo>
                  <a:cubicBezTo>
                    <a:pt x="72" y="765"/>
                    <a:pt x="75" y="767"/>
                    <a:pt x="80" y="767"/>
                  </a:cubicBezTo>
                  <a:cubicBezTo>
                    <a:pt x="95" y="698"/>
                    <a:pt x="107" y="599"/>
                    <a:pt x="125" y="530"/>
                  </a:cubicBezTo>
                  <a:close/>
                  <a:moveTo>
                    <a:pt x="96" y="1034"/>
                  </a:moveTo>
                  <a:cubicBezTo>
                    <a:pt x="91" y="1063"/>
                    <a:pt x="83" y="1088"/>
                    <a:pt x="80" y="1120"/>
                  </a:cubicBezTo>
                  <a:cubicBezTo>
                    <a:pt x="89" y="1114"/>
                    <a:pt x="100" y="1114"/>
                    <a:pt x="109" y="1120"/>
                  </a:cubicBezTo>
                  <a:cubicBezTo>
                    <a:pt x="114" y="1086"/>
                    <a:pt x="122" y="1062"/>
                    <a:pt x="120" y="1031"/>
                  </a:cubicBezTo>
                  <a:cubicBezTo>
                    <a:pt x="110" y="1035"/>
                    <a:pt x="104" y="1033"/>
                    <a:pt x="96" y="1034"/>
                  </a:cubicBezTo>
                  <a:close/>
                  <a:moveTo>
                    <a:pt x="103" y="1135"/>
                  </a:moveTo>
                  <a:cubicBezTo>
                    <a:pt x="101" y="1133"/>
                    <a:pt x="101" y="1129"/>
                    <a:pt x="99" y="1128"/>
                  </a:cubicBezTo>
                  <a:cubicBezTo>
                    <a:pt x="83" y="1124"/>
                    <a:pt x="79" y="1146"/>
                    <a:pt x="68" y="1145"/>
                  </a:cubicBezTo>
                  <a:cubicBezTo>
                    <a:pt x="57" y="1145"/>
                    <a:pt x="60" y="1132"/>
                    <a:pt x="60" y="1125"/>
                  </a:cubicBezTo>
                  <a:cubicBezTo>
                    <a:pt x="56" y="1125"/>
                    <a:pt x="53" y="1123"/>
                    <a:pt x="48" y="1121"/>
                  </a:cubicBezTo>
                  <a:cubicBezTo>
                    <a:pt x="43" y="1130"/>
                    <a:pt x="42" y="1130"/>
                    <a:pt x="35" y="1139"/>
                  </a:cubicBezTo>
                  <a:cubicBezTo>
                    <a:pt x="17" y="1135"/>
                    <a:pt x="31" y="1113"/>
                    <a:pt x="15" y="1105"/>
                  </a:cubicBezTo>
                  <a:cubicBezTo>
                    <a:pt x="11" y="1136"/>
                    <a:pt x="24" y="1166"/>
                    <a:pt x="29" y="1200"/>
                  </a:cubicBezTo>
                  <a:cubicBezTo>
                    <a:pt x="37" y="1201"/>
                    <a:pt x="49" y="1199"/>
                    <a:pt x="59" y="1204"/>
                  </a:cubicBezTo>
                  <a:cubicBezTo>
                    <a:pt x="74" y="1181"/>
                    <a:pt x="91" y="1160"/>
                    <a:pt x="103" y="1135"/>
                  </a:cubicBezTo>
                  <a:close/>
                  <a:moveTo>
                    <a:pt x="71" y="1114"/>
                  </a:moveTo>
                  <a:cubicBezTo>
                    <a:pt x="75" y="1086"/>
                    <a:pt x="82" y="1062"/>
                    <a:pt x="86" y="1033"/>
                  </a:cubicBezTo>
                  <a:cubicBezTo>
                    <a:pt x="76" y="1034"/>
                    <a:pt x="68" y="1029"/>
                    <a:pt x="57" y="1027"/>
                  </a:cubicBezTo>
                  <a:cubicBezTo>
                    <a:pt x="52" y="1055"/>
                    <a:pt x="39" y="1085"/>
                    <a:pt x="42" y="1112"/>
                  </a:cubicBezTo>
                  <a:cubicBezTo>
                    <a:pt x="49" y="1112"/>
                    <a:pt x="50" y="1106"/>
                    <a:pt x="56" y="1106"/>
                  </a:cubicBezTo>
                  <a:cubicBezTo>
                    <a:pt x="63" y="1110"/>
                    <a:pt x="59" y="1110"/>
                    <a:pt x="71" y="1114"/>
                  </a:cubicBezTo>
                  <a:close/>
                  <a:moveTo>
                    <a:pt x="40" y="1242"/>
                  </a:moveTo>
                  <a:cubicBezTo>
                    <a:pt x="45" y="1233"/>
                    <a:pt x="51" y="1225"/>
                    <a:pt x="54" y="1213"/>
                  </a:cubicBezTo>
                  <a:cubicBezTo>
                    <a:pt x="46" y="1210"/>
                    <a:pt x="41" y="1212"/>
                    <a:pt x="33" y="1216"/>
                  </a:cubicBezTo>
                  <a:cubicBezTo>
                    <a:pt x="32" y="1227"/>
                    <a:pt x="38" y="1237"/>
                    <a:pt x="40" y="1242"/>
                  </a:cubicBezTo>
                  <a:close/>
                  <a:moveTo>
                    <a:pt x="31" y="1018"/>
                  </a:moveTo>
                  <a:cubicBezTo>
                    <a:pt x="28" y="1042"/>
                    <a:pt x="24" y="1066"/>
                    <a:pt x="18" y="1087"/>
                  </a:cubicBezTo>
                  <a:cubicBezTo>
                    <a:pt x="23" y="1093"/>
                    <a:pt x="27" y="1107"/>
                    <a:pt x="33" y="1107"/>
                  </a:cubicBezTo>
                  <a:cubicBezTo>
                    <a:pt x="36" y="1079"/>
                    <a:pt x="44" y="1056"/>
                    <a:pt x="46" y="1023"/>
                  </a:cubicBezTo>
                  <a:cubicBezTo>
                    <a:pt x="40" y="1023"/>
                    <a:pt x="36" y="1015"/>
                    <a:pt x="31" y="101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9642" tIns="44821" rIns="89642" bIns="44821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139" name="Freeform 137"/>
            <p:cNvSpPr>
              <a:spLocks/>
            </p:cNvSpPr>
            <p:nvPr/>
          </p:nvSpPr>
          <p:spPr bwMode="auto">
            <a:xfrm>
              <a:off x="1366838" y="2519363"/>
              <a:ext cx="4763" cy="7938"/>
            </a:xfrm>
            <a:custGeom>
              <a:avLst/>
              <a:gdLst>
                <a:gd name="T0" fmla="*/ 6 w 6"/>
                <a:gd name="T1" fmla="*/ 0 h 9"/>
                <a:gd name="T2" fmla="*/ 6 w 6"/>
                <a:gd name="T3" fmla="*/ 9 h 9"/>
                <a:gd name="T4" fmla="*/ 6 w 6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9">
                  <a:moveTo>
                    <a:pt x="6" y="0"/>
                  </a:moveTo>
                  <a:cubicBezTo>
                    <a:pt x="6" y="3"/>
                    <a:pt x="6" y="6"/>
                    <a:pt x="6" y="9"/>
                  </a:cubicBezTo>
                  <a:cubicBezTo>
                    <a:pt x="0" y="9"/>
                    <a:pt x="0" y="0"/>
                    <a:pt x="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9642" tIns="44821" rIns="89642" bIns="44821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140" name="Freeform 138"/>
            <p:cNvSpPr>
              <a:spLocks/>
            </p:cNvSpPr>
            <p:nvPr/>
          </p:nvSpPr>
          <p:spPr bwMode="auto">
            <a:xfrm>
              <a:off x="1358901" y="2535238"/>
              <a:ext cx="7938" cy="7938"/>
            </a:xfrm>
            <a:custGeom>
              <a:avLst/>
              <a:gdLst>
                <a:gd name="T0" fmla="*/ 8 w 10"/>
                <a:gd name="T1" fmla="*/ 7 h 10"/>
                <a:gd name="T2" fmla="*/ 0 w 10"/>
                <a:gd name="T3" fmla="*/ 7 h 10"/>
                <a:gd name="T4" fmla="*/ 5 w 10"/>
                <a:gd name="T5" fmla="*/ 0 h 10"/>
                <a:gd name="T6" fmla="*/ 8 w 10"/>
                <a:gd name="T7" fmla="*/ 7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10">
                  <a:moveTo>
                    <a:pt x="8" y="7"/>
                  </a:moveTo>
                  <a:cubicBezTo>
                    <a:pt x="7" y="10"/>
                    <a:pt x="1" y="8"/>
                    <a:pt x="0" y="7"/>
                  </a:cubicBezTo>
                  <a:cubicBezTo>
                    <a:pt x="1" y="4"/>
                    <a:pt x="4" y="4"/>
                    <a:pt x="5" y="0"/>
                  </a:cubicBezTo>
                  <a:cubicBezTo>
                    <a:pt x="10" y="2"/>
                    <a:pt x="5" y="6"/>
                    <a:pt x="8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9642" tIns="44821" rIns="89642" bIns="44821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141" name="Freeform 139"/>
            <p:cNvSpPr>
              <a:spLocks noEditPoints="1"/>
            </p:cNvSpPr>
            <p:nvPr/>
          </p:nvSpPr>
          <p:spPr bwMode="auto">
            <a:xfrm>
              <a:off x="1549401" y="2320926"/>
              <a:ext cx="58738" cy="46038"/>
            </a:xfrm>
            <a:custGeom>
              <a:avLst/>
              <a:gdLst>
                <a:gd name="T0" fmla="*/ 25 w 75"/>
                <a:gd name="T1" fmla="*/ 0 h 60"/>
                <a:gd name="T2" fmla="*/ 62 w 75"/>
                <a:gd name="T3" fmla="*/ 18 h 60"/>
                <a:gd name="T4" fmla="*/ 66 w 75"/>
                <a:gd name="T5" fmla="*/ 16 h 60"/>
                <a:gd name="T6" fmla="*/ 33 w 75"/>
                <a:gd name="T7" fmla="*/ 57 h 60"/>
                <a:gd name="T8" fmla="*/ 25 w 75"/>
                <a:gd name="T9" fmla="*/ 0 h 60"/>
                <a:gd name="T10" fmla="*/ 52 w 75"/>
                <a:gd name="T11" fmla="*/ 41 h 60"/>
                <a:gd name="T12" fmla="*/ 35 w 75"/>
                <a:gd name="T13" fmla="*/ 12 h 60"/>
                <a:gd name="T14" fmla="*/ 26 w 75"/>
                <a:gd name="T15" fmla="*/ 35 h 60"/>
                <a:gd name="T16" fmla="*/ 52 w 75"/>
                <a:gd name="T17" fmla="*/ 41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5" h="60">
                  <a:moveTo>
                    <a:pt x="25" y="0"/>
                  </a:moveTo>
                  <a:cubicBezTo>
                    <a:pt x="43" y="4"/>
                    <a:pt x="55" y="1"/>
                    <a:pt x="62" y="18"/>
                  </a:cubicBezTo>
                  <a:cubicBezTo>
                    <a:pt x="63" y="17"/>
                    <a:pt x="64" y="16"/>
                    <a:pt x="66" y="16"/>
                  </a:cubicBezTo>
                  <a:cubicBezTo>
                    <a:pt x="75" y="38"/>
                    <a:pt x="60" y="60"/>
                    <a:pt x="33" y="57"/>
                  </a:cubicBezTo>
                  <a:cubicBezTo>
                    <a:pt x="15" y="47"/>
                    <a:pt x="0" y="13"/>
                    <a:pt x="25" y="0"/>
                  </a:cubicBezTo>
                  <a:close/>
                  <a:moveTo>
                    <a:pt x="52" y="41"/>
                  </a:moveTo>
                  <a:cubicBezTo>
                    <a:pt x="60" y="31"/>
                    <a:pt x="45" y="11"/>
                    <a:pt x="35" y="12"/>
                  </a:cubicBezTo>
                  <a:cubicBezTo>
                    <a:pt x="26" y="14"/>
                    <a:pt x="25" y="23"/>
                    <a:pt x="26" y="35"/>
                  </a:cubicBezTo>
                  <a:cubicBezTo>
                    <a:pt x="31" y="44"/>
                    <a:pt x="50" y="44"/>
                    <a:pt x="52" y="4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9642" tIns="44821" rIns="89642" bIns="44821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</p:grpSp>
      <p:grpSp>
        <p:nvGrpSpPr>
          <p:cNvPr id="194" name="组合 193"/>
          <p:cNvGrpSpPr/>
          <p:nvPr/>
        </p:nvGrpSpPr>
        <p:grpSpPr>
          <a:xfrm>
            <a:off x="8795311" y="2789455"/>
            <a:ext cx="1422400" cy="1209446"/>
            <a:chOff x="4735513" y="1379538"/>
            <a:chExt cx="976313" cy="830263"/>
          </a:xfrm>
        </p:grpSpPr>
        <p:sp>
          <p:nvSpPr>
            <p:cNvPr id="142" name="Freeform 140"/>
            <p:cNvSpPr>
              <a:spLocks/>
            </p:cNvSpPr>
            <p:nvPr/>
          </p:nvSpPr>
          <p:spPr bwMode="auto">
            <a:xfrm>
              <a:off x="5035551" y="1912938"/>
              <a:ext cx="79375" cy="14288"/>
            </a:xfrm>
            <a:custGeom>
              <a:avLst/>
              <a:gdLst>
                <a:gd name="T0" fmla="*/ 0 w 102"/>
                <a:gd name="T1" fmla="*/ 0 h 18"/>
                <a:gd name="T2" fmla="*/ 102 w 102"/>
                <a:gd name="T3" fmla="*/ 11 h 18"/>
                <a:gd name="T4" fmla="*/ 79 w 102"/>
                <a:gd name="T5" fmla="*/ 17 h 18"/>
                <a:gd name="T6" fmla="*/ 41 w 102"/>
                <a:gd name="T7" fmla="*/ 11 h 18"/>
                <a:gd name="T8" fmla="*/ 9 w 102"/>
                <a:gd name="T9" fmla="*/ 2 h 18"/>
                <a:gd name="T10" fmla="*/ 0 w 102"/>
                <a:gd name="T11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2" h="18">
                  <a:moveTo>
                    <a:pt x="0" y="0"/>
                  </a:moveTo>
                  <a:cubicBezTo>
                    <a:pt x="38" y="2"/>
                    <a:pt x="66" y="9"/>
                    <a:pt x="102" y="11"/>
                  </a:cubicBezTo>
                  <a:cubicBezTo>
                    <a:pt x="99" y="18"/>
                    <a:pt x="87" y="18"/>
                    <a:pt x="79" y="17"/>
                  </a:cubicBezTo>
                  <a:cubicBezTo>
                    <a:pt x="69" y="16"/>
                    <a:pt x="54" y="13"/>
                    <a:pt x="41" y="11"/>
                  </a:cubicBezTo>
                  <a:cubicBezTo>
                    <a:pt x="29" y="9"/>
                    <a:pt x="18" y="3"/>
                    <a:pt x="9" y="2"/>
                  </a:cubicBezTo>
                  <a:cubicBezTo>
                    <a:pt x="6" y="2"/>
                    <a:pt x="1" y="6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9642" tIns="44821" rIns="89642" bIns="44821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143" name="Freeform 141"/>
            <p:cNvSpPr>
              <a:spLocks/>
            </p:cNvSpPr>
            <p:nvPr/>
          </p:nvSpPr>
          <p:spPr bwMode="auto">
            <a:xfrm>
              <a:off x="4795838" y="2051051"/>
              <a:ext cx="87313" cy="11113"/>
            </a:xfrm>
            <a:custGeom>
              <a:avLst/>
              <a:gdLst>
                <a:gd name="T0" fmla="*/ 112 w 112"/>
                <a:gd name="T1" fmla="*/ 11 h 14"/>
                <a:gd name="T2" fmla="*/ 75 w 112"/>
                <a:gd name="T3" fmla="*/ 12 h 14"/>
                <a:gd name="T4" fmla="*/ 0 w 112"/>
                <a:gd name="T5" fmla="*/ 4 h 14"/>
                <a:gd name="T6" fmla="*/ 0 w 112"/>
                <a:gd name="T7" fmla="*/ 0 h 14"/>
                <a:gd name="T8" fmla="*/ 112 w 112"/>
                <a:gd name="T9" fmla="*/ 1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2" h="14">
                  <a:moveTo>
                    <a:pt x="112" y="11"/>
                  </a:moveTo>
                  <a:cubicBezTo>
                    <a:pt x="101" y="14"/>
                    <a:pt x="87" y="13"/>
                    <a:pt x="75" y="12"/>
                  </a:cubicBezTo>
                  <a:cubicBezTo>
                    <a:pt x="50" y="11"/>
                    <a:pt x="16" y="13"/>
                    <a:pt x="0" y="4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38" y="2"/>
                    <a:pt x="79" y="4"/>
                    <a:pt x="112" y="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9642" tIns="44821" rIns="89642" bIns="44821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144" name="Freeform 142"/>
            <p:cNvSpPr>
              <a:spLocks/>
            </p:cNvSpPr>
            <p:nvPr/>
          </p:nvSpPr>
          <p:spPr bwMode="auto">
            <a:xfrm>
              <a:off x="5008563" y="2090738"/>
              <a:ext cx="30163" cy="6350"/>
            </a:xfrm>
            <a:custGeom>
              <a:avLst/>
              <a:gdLst>
                <a:gd name="T0" fmla="*/ 0 w 39"/>
                <a:gd name="T1" fmla="*/ 2 h 7"/>
                <a:gd name="T2" fmla="*/ 39 w 39"/>
                <a:gd name="T3" fmla="*/ 6 h 7"/>
                <a:gd name="T4" fmla="*/ 0 w 39"/>
                <a:gd name="T5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7">
                  <a:moveTo>
                    <a:pt x="0" y="2"/>
                  </a:moveTo>
                  <a:cubicBezTo>
                    <a:pt x="12" y="0"/>
                    <a:pt x="27" y="5"/>
                    <a:pt x="39" y="6"/>
                  </a:cubicBezTo>
                  <a:cubicBezTo>
                    <a:pt x="24" y="7"/>
                    <a:pt x="14" y="4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9642" tIns="44821" rIns="89642" bIns="44821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145" name="Freeform 143"/>
            <p:cNvSpPr>
              <a:spLocks/>
            </p:cNvSpPr>
            <p:nvPr/>
          </p:nvSpPr>
          <p:spPr bwMode="auto">
            <a:xfrm>
              <a:off x="5286376" y="2108201"/>
              <a:ext cx="34925" cy="11113"/>
            </a:xfrm>
            <a:custGeom>
              <a:avLst/>
              <a:gdLst>
                <a:gd name="T0" fmla="*/ 44 w 44"/>
                <a:gd name="T1" fmla="*/ 3 h 14"/>
                <a:gd name="T2" fmla="*/ 44 w 44"/>
                <a:gd name="T3" fmla="*/ 10 h 14"/>
                <a:gd name="T4" fmla="*/ 0 w 44"/>
                <a:gd name="T5" fmla="*/ 4 h 14"/>
                <a:gd name="T6" fmla="*/ 44 w 44"/>
                <a:gd name="T7" fmla="*/ 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4" h="14">
                  <a:moveTo>
                    <a:pt x="44" y="3"/>
                  </a:moveTo>
                  <a:cubicBezTo>
                    <a:pt x="44" y="5"/>
                    <a:pt x="44" y="8"/>
                    <a:pt x="44" y="10"/>
                  </a:cubicBezTo>
                  <a:cubicBezTo>
                    <a:pt x="32" y="14"/>
                    <a:pt x="8" y="8"/>
                    <a:pt x="0" y="4"/>
                  </a:cubicBezTo>
                  <a:cubicBezTo>
                    <a:pt x="10" y="0"/>
                    <a:pt x="34" y="0"/>
                    <a:pt x="44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9642" tIns="44821" rIns="89642" bIns="44821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146" name="Freeform 144"/>
            <p:cNvSpPr>
              <a:spLocks/>
            </p:cNvSpPr>
            <p:nvPr/>
          </p:nvSpPr>
          <p:spPr bwMode="auto">
            <a:xfrm>
              <a:off x="4984751" y="2087563"/>
              <a:ext cx="22225" cy="6350"/>
            </a:xfrm>
            <a:custGeom>
              <a:avLst/>
              <a:gdLst>
                <a:gd name="T0" fmla="*/ 0 w 27"/>
                <a:gd name="T1" fmla="*/ 0 h 7"/>
                <a:gd name="T2" fmla="*/ 27 w 27"/>
                <a:gd name="T3" fmla="*/ 4 h 7"/>
                <a:gd name="T4" fmla="*/ 0 w 27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7" h="7">
                  <a:moveTo>
                    <a:pt x="0" y="0"/>
                  </a:moveTo>
                  <a:cubicBezTo>
                    <a:pt x="6" y="3"/>
                    <a:pt x="16" y="3"/>
                    <a:pt x="27" y="4"/>
                  </a:cubicBezTo>
                  <a:cubicBezTo>
                    <a:pt x="23" y="7"/>
                    <a:pt x="4" y="6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9642" tIns="44821" rIns="89642" bIns="44821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147" name="Freeform 145"/>
            <p:cNvSpPr>
              <a:spLocks noEditPoints="1"/>
            </p:cNvSpPr>
            <p:nvPr/>
          </p:nvSpPr>
          <p:spPr bwMode="auto">
            <a:xfrm>
              <a:off x="4735513" y="1379538"/>
              <a:ext cx="976313" cy="830263"/>
            </a:xfrm>
            <a:custGeom>
              <a:avLst/>
              <a:gdLst>
                <a:gd name="T0" fmla="*/ 530 w 1252"/>
                <a:gd name="T1" fmla="*/ 164 h 1065"/>
                <a:gd name="T2" fmla="*/ 987 w 1252"/>
                <a:gd name="T3" fmla="*/ 455 h 1065"/>
                <a:gd name="T4" fmla="*/ 1231 w 1252"/>
                <a:gd name="T5" fmla="*/ 739 h 1065"/>
                <a:gd name="T6" fmla="*/ 735 w 1252"/>
                <a:gd name="T7" fmla="*/ 1056 h 1065"/>
                <a:gd name="T8" fmla="*/ 170 w 1252"/>
                <a:gd name="T9" fmla="*/ 984 h 1065"/>
                <a:gd name="T10" fmla="*/ 33 w 1252"/>
                <a:gd name="T11" fmla="*/ 898 h 1065"/>
                <a:gd name="T12" fmla="*/ 111 w 1252"/>
                <a:gd name="T13" fmla="*/ 721 h 1065"/>
                <a:gd name="T14" fmla="*/ 70 w 1252"/>
                <a:gd name="T15" fmla="*/ 616 h 1065"/>
                <a:gd name="T16" fmla="*/ 245 w 1252"/>
                <a:gd name="T17" fmla="*/ 446 h 1065"/>
                <a:gd name="T18" fmla="*/ 415 w 1252"/>
                <a:gd name="T19" fmla="*/ 186 h 1065"/>
                <a:gd name="T20" fmla="*/ 431 w 1252"/>
                <a:gd name="T21" fmla="*/ 101 h 1065"/>
                <a:gd name="T22" fmla="*/ 479 w 1252"/>
                <a:gd name="T23" fmla="*/ 62 h 1065"/>
                <a:gd name="T24" fmla="*/ 678 w 1252"/>
                <a:gd name="T25" fmla="*/ 29 h 1065"/>
                <a:gd name="T26" fmla="*/ 563 w 1252"/>
                <a:gd name="T27" fmla="*/ 19 h 1065"/>
                <a:gd name="T28" fmla="*/ 444 w 1252"/>
                <a:gd name="T29" fmla="*/ 173 h 1065"/>
                <a:gd name="T30" fmla="*/ 507 w 1252"/>
                <a:gd name="T31" fmla="*/ 96 h 1065"/>
                <a:gd name="T32" fmla="*/ 568 w 1252"/>
                <a:gd name="T33" fmla="*/ 83 h 1065"/>
                <a:gd name="T34" fmla="*/ 476 w 1252"/>
                <a:gd name="T35" fmla="*/ 142 h 1065"/>
                <a:gd name="T36" fmla="*/ 520 w 1252"/>
                <a:gd name="T37" fmla="*/ 157 h 1065"/>
                <a:gd name="T38" fmla="*/ 425 w 1252"/>
                <a:gd name="T39" fmla="*/ 29 h 1065"/>
                <a:gd name="T40" fmla="*/ 430 w 1252"/>
                <a:gd name="T41" fmla="*/ 167 h 1065"/>
                <a:gd name="T42" fmla="*/ 573 w 1252"/>
                <a:gd name="T43" fmla="*/ 526 h 1065"/>
                <a:gd name="T44" fmla="*/ 486 w 1252"/>
                <a:gd name="T45" fmla="*/ 187 h 1065"/>
                <a:gd name="T46" fmla="*/ 423 w 1252"/>
                <a:gd name="T47" fmla="*/ 213 h 1065"/>
                <a:gd name="T48" fmla="*/ 288 w 1252"/>
                <a:gd name="T49" fmla="*/ 496 h 1065"/>
                <a:gd name="T50" fmla="*/ 500 w 1252"/>
                <a:gd name="T51" fmla="*/ 501 h 1065"/>
                <a:gd name="T52" fmla="*/ 130 w 1252"/>
                <a:gd name="T53" fmla="*/ 562 h 1065"/>
                <a:gd name="T54" fmla="*/ 720 w 1252"/>
                <a:gd name="T55" fmla="*/ 649 h 1065"/>
                <a:gd name="T56" fmla="*/ 1056 w 1252"/>
                <a:gd name="T57" fmla="*/ 472 h 1065"/>
                <a:gd name="T58" fmla="*/ 694 w 1252"/>
                <a:gd name="T59" fmla="*/ 446 h 1065"/>
                <a:gd name="T60" fmla="*/ 475 w 1252"/>
                <a:gd name="T61" fmla="*/ 577 h 1065"/>
                <a:gd name="T62" fmla="*/ 998 w 1252"/>
                <a:gd name="T63" fmla="*/ 660 h 1065"/>
                <a:gd name="T64" fmla="*/ 1049 w 1252"/>
                <a:gd name="T65" fmla="*/ 508 h 1065"/>
                <a:gd name="T66" fmla="*/ 459 w 1252"/>
                <a:gd name="T67" fmla="*/ 555 h 1065"/>
                <a:gd name="T68" fmla="*/ 421 w 1252"/>
                <a:gd name="T69" fmla="*/ 560 h 1065"/>
                <a:gd name="T70" fmla="*/ 768 w 1252"/>
                <a:gd name="T71" fmla="*/ 807 h 1065"/>
                <a:gd name="T72" fmla="*/ 446 w 1252"/>
                <a:gd name="T73" fmla="*/ 768 h 1065"/>
                <a:gd name="T74" fmla="*/ 491 w 1252"/>
                <a:gd name="T75" fmla="*/ 826 h 1065"/>
                <a:gd name="T76" fmla="*/ 891 w 1252"/>
                <a:gd name="T77" fmla="*/ 785 h 1065"/>
                <a:gd name="T78" fmla="*/ 1205 w 1252"/>
                <a:gd name="T79" fmla="*/ 750 h 1065"/>
                <a:gd name="T80" fmla="*/ 76 w 1252"/>
                <a:gd name="T81" fmla="*/ 629 h 1065"/>
                <a:gd name="T82" fmla="*/ 251 w 1252"/>
                <a:gd name="T83" fmla="*/ 685 h 1065"/>
                <a:gd name="T84" fmla="*/ 501 w 1252"/>
                <a:gd name="T85" fmla="*/ 743 h 1065"/>
                <a:gd name="T86" fmla="*/ 644 w 1252"/>
                <a:gd name="T87" fmla="*/ 719 h 1065"/>
                <a:gd name="T88" fmla="*/ 709 w 1252"/>
                <a:gd name="T89" fmla="*/ 681 h 1065"/>
                <a:gd name="T90" fmla="*/ 1201 w 1252"/>
                <a:gd name="T91" fmla="*/ 694 h 1065"/>
                <a:gd name="T92" fmla="*/ 1132 w 1252"/>
                <a:gd name="T93" fmla="*/ 636 h 1065"/>
                <a:gd name="T94" fmla="*/ 754 w 1252"/>
                <a:gd name="T95" fmla="*/ 792 h 1065"/>
                <a:gd name="T96" fmla="*/ 710 w 1252"/>
                <a:gd name="T97" fmla="*/ 781 h 1065"/>
                <a:gd name="T98" fmla="*/ 360 w 1252"/>
                <a:gd name="T99" fmla="*/ 746 h 1065"/>
                <a:gd name="T100" fmla="*/ 710 w 1252"/>
                <a:gd name="T101" fmla="*/ 781 h 1065"/>
                <a:gd name="T102" fmla="*/ 192 w 1252"/>
                <a:gd name="T103" fmla="*/ 806 h 1065"/>
                <a:gd name="T104" fmla="*/ 68 w 1252"/>
                <a:gd name="T105" fmla="*/ 821 h 1065"/>
                <a:gd name="T106" fmla="*/ 50 w 1252"/>
                <a:gd name="T107" fmla="*/ 919 h 1065"/>
                <a:gd name="T108" fmla="*/ 517 w 1252"/>
                <a:gd name="T109" fmla="*/ 955 h 1065"/>
                <a:gd name="T110" fmla="*/ 603 w 1252"/>
                <a:gd name="T111" fmla="*/ 898 h 1065"/>
                <a:gd name="T112" fmla="*/ 386 w 1252"/>
                <a:gd name="T113" fmla="*/ 853 h 1065"/>
                <a:gd name="T114" fmla="*/ 866 w 1252"/>
                <a:gd name="T115" fmla="*/ 811 h 1065"/>
                <a:gd name="T116" fmla="*/ 840 w 1252"/>
                <a:gd name="T117" fmla="*/ 827 h 1065"/>
                <a:gd name="T118" fmla="*/ 780 w 1252"/>
                <a:gd name="T119" fmla="*/ 862 h 1065"/>
                <a:gd name="T120" fmla="*/ 756 w 1252"/>
                <a:gd name="T121" fmla="*/ 1032 h 1065"/>
                <a:gd name="T122" fmla="*/ 278 w 1252"/>
                <a:gd name="T123" fmla="*/ 975 h 1065"/>
                <a:gd name="T124" fmla="*/ 751 w 1252"/>
                <a:gd name="T125" fmla="*/ 1046 h 10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52" h="1065">
                  <a:moveTo>
                    <a:pt x="721" y="42"/>
                  </a:moveTo>
                  <a:cubicBezTo>
                    <a:pt x="725" y="52"/>
                    <a:pt x="719" y="57"/>
                    <a:pt x="714" y="59"/>
                  </a:cubicBezTo>
                  <a:cubicBezTo>
                    <a:pt x="706" y="70"/>
                    <a:pt x="695" y="79"/>
                    <a:pt x="688" y="91"/>
                  </a:cubicBezTo>
                  <a:cubicBezTo>
                    <a:pt x="671" y="104"/>
                    <a:pt x="646" y="109"/>
                    <a:pt x="624" y="113"/>
                  </a:cubicBezTo>
                  <a:cubicBezTo>
                    <a:pt x="616" y="151"/>
                    <a:pt x="584" y="166"/>
                    <a:pt x="548" y="147"/>
                  </a:cubicBezTo>
                  <a:cubicBezTo>
                    <a:pt x="540" y="152"/>
                    <a:pt x="538" y="160"/>
                    <a:pt x="530" y="164"/>
                  </a:cubicBezTo>
                  <a:cubicBezTo>
                    <a:pt x="512" y="175"/>
                    <a:pt x="484" y="167"/>
                    <a:pt x="469" y="182"/>
                  </a:cubicBezTo>
                  <a:cubicBezTo>
                    <a:pt x="531" y="163"/>
                    <a:pt x="597" y="186"/>
                    <a:pt x="634" y="222"/>
                  </a:cubicBezTo>
                  <a:cubicBezTo>
                    <a:pt x="673" y="281"/>
                    <a:pt x="660" y="382"/>
                    <a:pt x="636" y="448"/>
                  </a:cubicBezTo>
                  <a:cubicBezTo>
                    <a:pt x="685" y="421"/>
                    <a:pt x="751" y="437"/>
                    <a:pt x="815" y="445"/>
                  </a:cubicBezTo>
                  <a:cubicBezTo>
                    <a:pt x="849" y="449"/>
                    <a:pt x="883" y="451"/>
                    <a:pt x="922" y="450"/>
                  </a:cubicBezTo>
                  <a:cubicBezTo>
                    <a:pt x="943" y="449"/>
                    <a:pt x="967" y="455"/>
                    <a:pt x="987" y="455"/>
                  </a:cubicBezTo>
                  <a:cubicBezTo>
                    <a:pt x="1021" y="454"/>
                    <a:pt x="1070" y="465"/>
                    <a:pt x="1105" y="455"/>
                  </a:cubicBezTo>
                  <a:cubicBezTo>
                    <a:pt x="1114" y="457"/>
                    <a:pt x="1117" y="461"/>
                    <a:pt x="1126" y="458"/>
                  </a:cubicBezTo>
                  <a:cubicBezTo>
                    <a:pt x="1136" y="464"/>
                    <a:pt x="1143" y="472"/>
                    <a:pt x="1154" y="477"/>
                  </a:cubicBezTo>
                  <a:cubicBezTo>
                    <a:pt x="1168" y="496"/>
                    <a:pt x="1172" y="534"/>
                    <a:pt x="1159" y="557"/>
                  </a:cubicBezTo>
                  <a:cubicBezTo>
                    <a:pt x="1170" y="559"/>
                    <a:pt x="1196" y="558"/>
                    <a:pt x="1205" y="558"/>
                  </a:cubicBezTo>
                  <a:cubicBezTo>
                    <a:pt x="1245" y="592"/>
                    <a:pt x="1252" y="678"/>
                    <a:pt x="1231" y="739"/>
                  </a:cubicBezTo>
                  <a:cubicBezTo>
                    <a:pt x="1129" y="823"/>
                    <a:pt x="1020" y="901"/>
                    <a:pt x="907" y="975"/>
                  </a:cubicBezTo>
                  <a:cubicBezTo>
                    <a:pt x="905" y="978"/>
                    <a:pt x="904" y="982"/>
                    <a:pt x="902" y="984"/>
                  </a:cubicBezTo>
                  <a:cubicBezTo>
                    <a:pt x="898" y="983"/>
                    <a:pt x="897" y="986"/>
                    <a:pt x="893" y="985"/>
                  </a:cubicBezTo>
                  <a:cubicBezTo>
                    <a:pt x="869" y="1005"/>
                    <a:pt x="836" y="1024"/>
                    <a:pt x="806" y="1042"/>
                  </a:cubicBezTo>
                  <a:cubicBezTo>
                    <a:pt x="797" y="1048"/>
                    <a:pt x="785" y="1060"/>
                    <a:pt x="775" y="1062"/>
                  </a:cubicBezTo>
                  <a:cubicBezTo>
                    <a:pt x="763" y="1065"/>
                    <a:pt x="750" y="1058"/>
                    <a:pt x="735" y="1056"/>
                  </a:cubicBezTo>
                  <a:cubicBezTo>
                    <a:pt x="723" y="1054"/>
                    <a:pt x="710" y="1057"/>
                    <a:pt x="698" y="1056"/>
                  </a:cubicBezTo>
                  <a:cubicBezTo>
                    <a:pt x="685" y="1056"/>
                    <a:pt x="673" y="1051"/>
                    <a:pt x="660" y="1050"/>
                  </a:cubicBezTo>
                  <a:cubicBezTo>
                    <a:pt x="612" y="1045"/>
                    <a:pt x="553" y="1040"/>
                    <a:pt x="504" y="1036"/>
                  </a:cubicBezTo>
                  <a:cubicBezTo>
                    <a:pt x="459" y="1033"/>
                    <a:pt x="419" y="1030"/>
                    <a:pt x="383" y="1025"/>
                  </a:cubicBezTo>
                  <a:cubicBezTo>
                    <a:pt x="347" y="1020"/>
                    <a:pt x="307" y="1009"/>
                    <a:pt x="264" y="1001"/>
                  </a:cubicBezTo>
                  <a:cubicBezTo>
                    <a:pt x="231" y="996"/>
                    <a:pt x="204" y="989"/>
                    <a:pt x="170" y="984"/>
                  </a:cubicBezTo>
                  <a:cubicBezTo>
                    <a:pt x="139" y="979"/>
                    <a:pt x="105" y="969"/>
                    <a:pt x="69" y="963"/>
                  </a:cubicBezTo>
                  <a:cubicBezTo>
                    <a:pt x="61" y="961"/>
                    <a:pt x="53" y="962"/>
                    <a:pt x="45" y="960"/>
                  </a:cubicBezTo>
                  <a:cubicBezTo>
                    <a:pt x="38" y="959"/>
                    <a:pt x="32" y="956"/>
                    <a:pt x="25" y="955"/>
                  </a:cubicBezTo>
                  <a:cubicBezTo>
                    <a:pt x="16" y="954"/>
                    <a:pt x="13" y="961"/>
                    <a:pt x="2" y="955"/>
                  </a:cubicBezTo>
                  <a:cubicBezTo>
                    <a:pt x="0" y="932"/>
                    <a:pt x="22" y="918"/>
                    <a:pt x="40" y="915"/>
                  </a:cubicBezTo>
                  <a:cubicBezTo>
                    <a:pt x="42" y="907"/>
                    <a:pt x="34" y="906"/>
                    <a:pt x="33" y="898"/>
                  </a:cubicBezTo>
                  <a:cubicBezTo>
                    <a:pt x="31" y="885"/>
                    <a:pt x="44" y="878"/>
                    <a:pt x="49" y="868"/>
                  </a:cubicBezTo>
                  <a:cubicBezTo>
                    <a:pt x="37" y="846"/>
                    <a:pt x="57" y="820"/>
                    <a:pt x="42" y="802"/>
                  </a:cubicBezTo>
                  <a:cubicBezTo>
                    <a:pt x="41" y="797"/>
                    <a:pt x="46" y="795"/>
                    <a:pt x="47" y="791"/>
                  </a:cubicBezTo>
                  <a:cubicBezTo>
                    <a:pt x="29" y="791"/>
                    <a:pt x="15" y="791"/>
                    <a:pt x="5" y="781"/>
                  </a:cubicBezTo>
                  <a:cubicBezTo>
                    <a:pt x="6" y="776"/>
                    <a:pt x="7" y="769"/>
                    <a:pt x="10" y="763"/>
                  </a:cubicBezTo>
                  <a:cubicBezTo>
                    <a:pt x="41" y="749"/>
                    <a:pt x="82" y="737"/>
                    <a:pt x="111" y="721"/>
                  </a:cubicBezTo>
                  <a:cubicBezTo>
                    <a:pt x="102" y="715"/>
                    <a:pt x="81" y="718"/>
                    <a:pt x="64" y="715"/>
                  </a:cubicBezTo>
                  <a:cubicBezTo>
                    <a:pt x="59" y="714"/>
                    <a:pt x="54" y="711"/>
                    <a:pt x="49" y="710"/>
                  </a:cubicBezTo>
                  <a:cubicBezTo>
                    <a:pt x="39" y="708"/>
                    <a:pt x="26" y="713"/>
                    <a:pt x="25" y="697"/>
                  </a:cubicBezTo>
                  <a:cubicBezTo>
                    <a:pt x="33" y="690"/>
                    <a:pt x="40" y="682"/>
                    <a:pt x="53" y="679"/>
                  </a:cubicBezTo>
                  <a:cubicBezTo>
                    <a:pt x="54" y="658"/>
                    <a:pt x="72" y="650"/>
                    <a:pt x="64" y="631"/>
                  </a:cubicBezTo>
                  <a:cubicBezTo>
                    <a:pt x="64" y="624"/>
                    <a:pt x="70" y="624"/>
                    <a:pt x="70" y="616"/>
                  </a:cubicBezTo>
                  <a:cubicBezTo>
                    <a:pt x="67" y="611"/>
                    <a:pt x="58" y="603"/>
                    <a:pt x="64" y="597"/>
                  </a:cubicBezTo>
                  <a:cubicBezTo>
                    <a:pt x="56" y="594"/>
                    <a:pt x="50" y="590"/>
                    <a:pt x="45" y="585"/>
                  </a:cubicBezTo>
                  <a:cubicBezTo>
                    <a:pt x="49" y="580"/>
                    <a:pt x="50" y="570"/>
                    <a:pt x="56" y="565"/>
                  </a:cubicBezTo>
                  <a:cubicBezTo>
                    <a:pt x="68" y="558"/>
                    <a:pt x="99" y="559"/>
                    <a:pt x="115" y="555"/>
                  </a:cubicBezTo>
                  <a:cubicBezTo>
                    <a:pt x="181" y="542"/>
                    <a:pt x="238" y="537"/>
                    <a:pt x="291" y="512"/>
                  </a:cubicBezTo>
                  <a:cubicBezTo>
                    <a:pt x="274" y="494"/>
                    <a:pt x="258" y="471"/>
                    <a:pt x="245" y="446"/>
                  </a:cubicBezTo>
                  <a:cubicBezTo>
                    <a:pt x="231" y="422"/>
                    <a:pt x="219" y="391"/>
                    <a:pt x="216" y="362"/>
                  </a:cubicBezTo>
                  <a:cubicBezTo>
                    <a:pt x="213" y="332"/>
                    <a:pt x="219" y="301"/>
                    <a:pt x="225" y="273"/>
                  </a:cubicBezTo>
                  <a:cubicBezTo>
                    <a:pt x="234" y="228"/>
                    <a:pt x="264" y="186"/>
                    <a:pt x="308" y="178"/>
                  </a:cubicBezTo>
                  <a:cubicBezTo>
                    <a:pt x="313" y="177"/>
                    <a:pt x="320" y="179"/>
                    <a:pt x="327" y="178"/>
                  </a:cubicBezTo>
                  <a:cubicBezTo>
                    <a:pt x="332" y="178"/>
                    <a:pt x="339" y="175"/>
                    <a:pt x="344" y="174"/>
                  </a:cubicBezTo>
                  <a:cubicBezTo>
                    <a:pt x="367" y="173"/>
                    <a:pt x="392" y="182"/>
                    <a:pt x="415" y="186"/>
                  </a:cubicBezTo>
                  <a:cubicBezTo>
                    <a:pt x="410" y="166"/>
                    <a:pt x="410" y="143"/>
                    <a:pt x="409" y="118"/>
                  </a:cubicBezTo>
                  <a:cubicBezTo>
                    <a:pt x="408" y="104"/>
                    <a:pt x="405" y="90"/>
                    <a:pt x="405" y="76"/>
                  </a:cubicBezTo>
                  <a:cubicBezTo>
                    <a:pt x="406" y="65"/>
                    <a:pt x="410" y="55"/>
                    <a:pt x="410" y="45"/>
                  </a:cubicBezTo>
                  <a:cubicBezTo>
                    <a:pt x="410" y="36"/>
                    <a:pt x="405" y="28"/>
                    <a:pt x="411" y="21"/>
                  </a:cubicBezTo>
                  <a:cubicBezTo>
                    <a:pt x="422" y="17"/>
                    <a:pt x="436" y="16"/>
                    <a:pt x="446" y="24"/>
                  </a:cubicBezTo>
                  <a:cubicBezTo>
                    <a:pt x="444" y="48"/>
                    <a:pt x="433" y="72"/>
                    <a:pt x="431" y="101"/>
                  </a:cubicBezTo>
                  <a:cubicBezTo>
                    <a:pt x="430" y="120"/>
                    <a:pt x="429" y="136"/>
                    <a:pt x="429" y="156"/>
                  </a:cubicBezTo>
                  <a:cubicBezTo>
                    <a:pt x="430" y="156"/>
                    <a:pt x="430" y="157"/>
                    <a:pt x="431" y="157"/>
                  </a:cubicBezTo>
                  <a:cubicBezTo>
                    <a:pt x="433" y="139"/>
                    <a:pt x="434" y="120"/>
                    <a:pt x="443" y="107"/>
                  </a:cubicBezTo>
                  <a:cubicBezTo>
                    <a:pt x="446" y="102"/>
                    <a:pt x="454" y="99"/>
                    <a:pt x="459" y="95"/>
                  </a:cubicBezTo>
                  <a:cubicBezTo>
                    <a:pt x="461" y="93"/>
                    <a:pt x="465" y="90"/>
                    <a:pt x="466" y="88"/>
                  </a:cubicBezTo>
                  <a:cubicBezTo>
                    <a:pt x="472" y="82"/>
                    <a:pt x="473" y="71"/>
                    <a:pt x="479" y="62"/>
                  </a:cubicBezTo>
                  <a:cubicBezTo>
                    <a:pt x="483" y="56"/>
                    <a:pt x="494" y="47"/>
                    <a:pt x="499" y="45"/>
                  </a:cubicBezTo>
                  <a:cubicBezTo>
                    <a:pt x="509" y="40"/>
                    <a:pt x="521" y="45"/>
                    <a:pt x="531" y="39"/>
                  </a:cubicBezTo>
                  <a:cubicBezTo>
                    <a:pt x="544" y="31"/>
                    <a:pt x="546" y="16"/>
                    <a:pt x="558" y="10"/>
                  </a:cubicBezTo>
                  <a:cubicBezTo>
                    <a:pt x="572" y="3"/>
                    <a:pt x="598" y="0"/>
                    <a:pt x="611" y="10"/>
                  </a:cubicBezTo>
                  <a:cubicBezTo>
                    <a:pt x="617" y="15"/>
                    <a:pt x="625" y="26"/>
                    <a:pt x="634" y="27"/>
                  </a:cubicBezTo>
                  <a:cubicBezTo>
                    <a:pt x="647" y="29"/>
                    <a:pt x="663" y="26"/>
                    <a:pt x="678" y="29"/>
                  </a:cubicBezTo>
                  <a:cubicBezTo>
                    <a:pt x="690" y="30"/>
                    <a:pt x="701" y="35"/>
                    <a:pt x="710" y="40"/>
                  </a:cubicBezTo>
                  <a:cubicBezTo>
                    <a:pt x="714" y="42"/>
                    <a:pt x="718" y="39"/>
                    <a:pt x="721" y="42"/>
                  </a:cubicBezTo>
                  <a:close/>
                  <a:moveTo>
                    <a:pt x="659" y="35"/>
                  </a:moveTo>
                  <a:cubicBezTo>
                    <a:pt x="651" y="35"/>
                    <a:pt x="643" y="41"/>
                    <a:pt x="636" y="40"/>
                  </a:cubicBezTo>
                  <a:cubicBezTo>
                    <a:pt x="628" y="39"/>
                    <a:pt x="624" y="31"/>
                    <a:pt x="616" y="31"/>
                  </a:cubicBezTo>
                  <a:cubicBezTo>
                    <a:pt x="603" y="11"/>
                    <a:pt x="588" y="11"/>
                    <a:pt x="563" y="19"/>
                  </a:cubicBezTo>
                  <a:cubicBezTo>
                    <a:pt x="547" y="31"/>
                    <a:pt x="538" y="58"/>
                    <a:pt x="509" y="52"/>
                  </a:cubicBezTo>
                  <a:cubicBezTo>
                    <a:pt x="507" y="56"/>
                    <a:pt x="502" y="55"/>
                    <a:pt x="499" y="57"/>
                  </a:cubicBezTo>
                  <a:cubicBezTo>
                    <a:pt x="499" y="57"/>
                    <a:pt x="498" y="56"/>
                    <a:pt x="497" y="57"/>
                  </a:cubicBezTo>
                  <a:cubicBezTo>
                    <a:pt x="500" y="58"/>
                    <a:pt x="493" y="61"/>
                    <a:pt x="491" y="62"/>
                  </a:cubicBezTo>
                  <a:cubicBezTo>
                    <a:pt x="481" y="80"/>
                    <a:pt x="474" y="100"/>
                    <a:pt x="455" y="108"/>
                  </a:cubicBezTo>
                  <a:cubicBezTo>
                    <a:pt x="442" y="121"/>
                    <a:pt x="439" y="156"/>
                    <a:pt x="444" y="173"/>
                  </a:cubicBezTo>
                  <a:cubicBezTo>
                    <a:pt x="448" y="160"/>
                    <a:pt x="463" y="149"/>
                    <a:pt x="469" y="135"/>
                  </a:cubicBezTo>
                  <a:cubicBezTo>
                    <a:pt x="473" y="124"/>
                    <a:pt x="470" y="108"/>
                    <a:pt x="481" y="105"/>
                  </a:cubicBezTo>
                  <a:cubicBezTo>
                    <a:pt x="479" y="111"/>
                    <a:pt x="475" y="120"/>
                    <a:pt x="480" y="123"/>
                  </a:cubicBezTo>
                  <a:cubicBezTo>
                    <a:pt x="484" y="114"/>
                    <a:pt x="493" y="109"/>
                    <a:pt x="499" y="101"/>
                  </a:cubicBezTo>
                  <a:cubicBezTo>
                    <a:pt x="499" y="91"/>
                    <a:pt x="509" y="73"/>
                    <a:pt x="517" y="71"/>
                  </a:cubicBezTo>
                  <a:cubicBezTo>
                    <a:pt x="516" y="82"/>
                    <a:pt x="509" y="86"/>
                    <a:pt x="507" y="96"/>
                  </a:cubicBezTo>
                  <a:cubicBezTo>
                    <a:pt x="522" y="91"/>
                    <a:pt x="535" y="78"/>
                    <a:pt x="550" y="76"/>
                  </a:cubicBezTo>
                  <a:cubicBezTo>
                    <a:pt x="560" y="65"/>
                    <a:pt x="581" y="59"/>
                    <a:pt x="593" y="55"/>
                  </a:cubicBezTo>
                  <a:cubicBezTo>
                    <a:pt x="590" y="63"/>
                    <a:pt x="581" y="64"/>
                    <a:pt x="577" y="71"/>
                  </a:cubicBezTo>
                  <a:cubicBezTo>
                    <a:pt x="594" y="65"/>
                    <a:pt x="616" y="69"/>
                    <a:pt x="638" y="65"/>
                  </a:cubicBezTo>
                  <a:cubicBezTo>
                    <a:pt x="654" y="62"/>
                    <a:pt x="672" y="49"/>
                    <a:pt x="689" y="51"/>
                  </a:cubicBezTo>
                  <a:cubicBezTo>
                    <a:pt x="664" y="81"/>
                    <a:pt x="605" y="69"/>
                    <a:pt x="568" y="83"/>
                  </a:cubicBezTo>
                  <a:cubicBezTo>
                    <a:pt x="580" y="90"/>
                    <a:pt x="598" y="97"/>
                    <a:pt x="602" y="107"/>
                  </a:cubicBezTo>
                  <a:cubicBezTo>
                    <a:pt x="588" y="104"/>
                    <a:pt x="572" y="89"/>
                    <a:pt x="553" y="88"/>
                  </a:cubicBezTo>
                  <a:cubicBezTo>
                    <a:pt x="539" y="88"/>
                    <a:pt x="528" y="96"/>
                    <a:pt x="517" y="103"/>
                  </a:cubicBezTo>
                  <a:cubicBezTo>
                    <a:pt x="532" y="106"/>
                    <a:pt x="545" y="111"/>
                    <a:pt x="555" y="120"/>
                  </a:cubicBezTo>
                  <a:cubicBezTo>
                    <a:pt x="540" y="121"/>
                    <a:pt x="521" y="105"/>
                    <a:pt x="506" y="112"/>
                  </a:cubicBezTo>
                  <a:cubicBezTo>
                    <a:pt x="493" y="118"/>
                    <a:pt x="484" y="130"/>
                    <a:pt x="476" y="142"/>
                  </a:cubicBezTo>
                  <a:cubicBezTo>
                    <a:pt x="490" y="139"/>
                    <a:pt x="510" y="134"/>
                    <a:pt x="520" y="143"/>
                  </a:cubicBezTo>
                  <a:cubicBezTo>
                    <a:pt x="500" y="140"/>
                    <a:pt x="483" y="152"/>
                    <a:pt x="466" y="154"/>
                  </a:cubicBezTo>
                  <a:cubicBezTo>
                    <a:pt x="459" y="166"/>
                    <a:pt x="446" y="180"/>
                    <a:pt x="446" y="196"/>
                  </a:cubicBezTo>
                  <a:cubicBezTo>
                    <a:pt x="447" y="190"/>
                    <a:pt x="451" y="188"/>
                    <a:pt x="451" y="182"/>
                  </a:cubicBezTo>
                  <a:cubicBezTo>
                    <a:pt x="462" y="174"/>
                    <a:pt x="469" y="165"/>
                    <a:pt x="484" y="162"/>
                  </a:cubicBezTo>
                  <a:cubicBezTo>
                    <a:pt x="495" y="159"/>
                    <a:pt x="509" y="161"/>
                    <a:pt x="520" y="157"/>
                  </a:cubicBezTo>
                  <a:cubicBezTo>
                    <a:pt x="533" y="152"/>
                    <a:pt x="535" y="136"/>
                    <a:pt x="550" y="135"/>
                  </a:cubicBezTo>
                  <a:cubicBezTo>
                    <a:pt x="575" y="156"/>
                    <a:pt x="611" y="141"/>
                    <a:pt x="613" y="106"/>
                  </a:cubicBezTo>
                  <a:cubicBezTo>
                    <a:pt x="624" y="96"/>
                    <a:pt x="644" y="101"/>
                    <a:pt x="658" y="96"/>
                  </a:cubicBezTo>
                  <a:cubicBezTo>
                    <a:pt x="682" y="88"/>
                    <a:pt x="691" y="67"/>
                    <a:pt x="707" y="49"/>
                  </a:cubicBezTo>
                  <a:cubicBezTo>
                    <a:pt x="690" y="44"/>
                    <a:pt x="677" y="34"/>
                    <a:pt x="659" y="35"/>
                  </a:cubicBezTo>
                  <a:close/>
                  <a:moveTo>
                    <a:pt x="425" y="29"/>
                  </a:moveTo>
                  <a:cubicBezTo>
                    <a:pt x="408" y="63"/>
                    <a:pt x="415" y="112"/>
                    <a:pt x="420" y="149"/>
                  </a:cubicBezTo>
                  <a:cubicBezTo>
                    <a:pt x="424" y="117"/>
                    <a:pt x="421" y="84"/>
                    <a:pt x="429" y="56"/>
                  </a:cubicBezTo>
                  <a:cubicBezTo>
                    <a:pt x="431" y="47"/>
                    <a:pt x="440" y="37"/>
                    <a:pt x="433" y="29"/>
                  </a:cubicBezTo>
                  <a:cubicBezTo>
                    <a:pt x="431" y="25"/>
                    <a:pt x="429" y="30"/>
                    <a:pt x="425" y="29"/>
                  </a:cubicBezTo>
                  <a:close/>
                  <a:moveTo>
                    <a:pt x="431" y="176"/>
                  </a:moveTo>
                  <a:cubicBezTo>
                    <a:pt x="433" y="186"/>
                    <a:pt x="435" y="171"/>
                    <a:pt x="430" y="167"/>
                  </a:cubicBezTo>
                  <a:cubicBezTo>
                    <a:pt x="430" y="173"/>
                    <a:pt x="431" y="173"/>
                    <a:pt x="431" y="176"/>
                  </a:cubicBezTo>
                  <a:close/>
                  <a:moveTo>
                    <a:pt x="500" y="501"/>
                  </a:moveTo>
                  <a:cubicBezTo>
                    <a:pt x="509" y="507"/>
                    <a:pt x="478" y="542"/>
                    <a:pt x="470" y="544"/>
                  </a:cubicBezTo>
                  <a:cubicBezTo>
                    <a:pt x="469" y="544"/>
                    <a:pt x="469" y="545"/>
                    <a:pt x="470" y="545"/>
                  </a:cubicBezTo>
                  <a:cubicBezTo>
                    <a:pt x="475" y="545"/>
                    <a:pt x="485" y="549"/>
                    <a:pt x="491" y="552"/>
                  </a:cubicBezTo>
                  <a:cubicBezTo>
                    <a:pt x="527" y="556"/>
                    <a:pt x="553" y="542"/>
                    <a:pt x="573" y="526"/>
                  </a:cubicBezTo>
                  <a:cubicBezTo>
                    <a:pt x="581" y="519"/>
                    <a:pt x="590" y="514"/>
                    <a:pt x="594" y="509"/>
                  </a:cubicBezTo>
                  <a:cubicBezTo>
                    <a:pt x="605" y="497"/>
                    <a:pt x="616" y="468"/>
                    <a:pt x="617" y="457"/>
                  </a:cubicBezTo>
                  <a:cubicBezTo>
                    <a:pt x="619" y="454"/>
                    <a:pt x="622" y="451"/>
                    <a:pt x="624" y="448"/>
                  </a:cubicBezTo>
                  <a:cubicBezTo>
                    <a:pt x="637" y="409"/>
                    <a:pt x="650" y="359"/>
                    <a:pt x="648" y="315"/>
                  </a:cubicBezTo>
                  <a:cubicBezTo>
                    <a:pt x="646" y="277"/>
                    <a:pt x="638" y="232"/>
                    <a:pt x="612" y="215"/>
                  </a:cubicBezTo>
                  <a:cubicBezTo>
                    <a:pt x="579" y="195"/>
                    <a:pt x="530" y="178"/>
                    <a:pt x="486" y="187"/>
                  </a:cubicBezTo>
                  <a:cubicBezTo>
                    <a:pt x="466" y="191"/>
                    <a:pt x="449" y="204"/>
                    <a:pt x="434" y="219"/>
                  </a:cubicBezTo>
                  <a:cubicBezTo>
                    <a:pt x="428" y="220"/>
                    <a:pt x="419" y="225"/>
                    <a:pt x="411" y="228"/>
                  </a:cubicBezTo>
                  <a:cubicBezTo>
                    <a:pt x="401" y="225"/>
                    <a:pt x="392" y="225"/>
                    <a:pt x="384" y="227"/>
                  </a:cubicBezTo>
                  <a:cubicBezTo>
                    <a:pt x="379" y="220"/>
                    <a:pt x="366" y="221"/>
                    <a:pt x="369" y="207"/>
                  </a:cubicBezTo>
                  <a:cubicBezTo>
                    <a:pt x="373" y="207"/>
                    <a:pt x="374" y="205"/>
                    <a:pt x="377" y="204"/>
                  </a:cubicBezTo>
                  <a:cubicBezTo>
                    <a:pt x="385" y="216"/>
                    <a:pt x="409" y="220"/>
                    <a:pt x="423" y="213"/>
                  </a:cubicBezTo>
                  <a:cubicBezTo>
                    <a:pt x="423" y="208"/>
                    <a:pt x="418" y="201"/>
                    <a:pt x="416" y="194"/>
                  </a:cubicBezTo>
                  <a:cubicBezTo>
                    <a:pt x="407" y="198"/>
                    <a:pt x="399" y="191"/>
                    <a:pt x="390" y="189"/>
                  </a:cubicBezTo>
                  <a:cubicBezTo>
                    <a:pt x="351" y="182"/>
                    <a:pt x="300" y="185"/>
                    <a:pt x="273" y="208"/>
                  </a:cubicBezTo>
                  <a:cubicBezTo>
                    <a:pt x="268" y="213"/>
                    <a:pt x="260" y="217"/>
                    <a:pt x="257" y="220"/>
                  </a:cubicBezTo>
                  <a:cubicBezTo>
                    <a:pt x="228" y="253"/>
                    <a:pt x="218" y="338"/>
                    <a:pt x="231" y="384"/>
                  </a:cubicBezTo>
                  <a:cubicBezTo>
                    <a:pt x="242" y="423"/>
                    <a:pt x="259" y="468"/>
                    <a:pt x="288" y="496"/>
                  </a:cubicBezTo>
                  <a:cubicBezTo>
                    <a:pt x="314" y="520"/>
                    <a:pt x="336" y="543"/>
                    <a:pt x="372" y="552"/>
                  </a:cubicBezTo>
                  <a:cubicBezTo>
                    <a:pt x="391" y="557"/>
                    <a:pt x="406" y="549"/>
                    <a:pt x="423" y="547"/>
                  </a:cubicBezTo>
                  <a:cubicBezTo>
                    <a:pt x="401" y="534"/>
                    <a:pt x="381" y="519"/>
                    <a:pt x="375" y="491"/>
                  </a:cubicBezTo>
                  <a:cubicBezTo>
                    <a:pt x="393" y="509"/>
                    <a:pt x="406" y="531"/>
                    <a:pt x="431" y="541"/>
                  </a:cubicBezTo>
                  <a:cubicBezTo>
                    <a:pt x="448" y="541"/>
                    <a:pt x="459" y="537"/>
                    <a:pt x="475" y="529"/>
                  </a:cubicBezTo>
                  <a:cubicBezTo>
                    <a:pt x="482" y="525"/>
                    <a:pt x="491" y="495"/>
                    <a:pt x="500" y="501"/>
                  </a:cubicBezTo>
                  <a:close/>
                  <a:moveTo>
                    <a:pt x="333" y="549"/>
                  </a:moveTo>
                  <a:cubicBezTo>
                    <a:pt x="325" y="539"/>
                    <a:pt x="313" y="532"/>
                    <a:pt x="303" y="523"/>
                  </a:cubicBezTo>
                  <a:cubicBezTo>
                    <a:pt x="303" y="524"/>
                    <a:pt x="302" y="525"/>
                    <a:pt x="301" y="524"/>
                  </a:cubicBezTo>
                  <a:cubicBezTo>
                    <a:pt x="301" y="524"/>
                    <a:pt x="297" y="527"/>
                    <a:pt x="292" y="524"/>
                  </a:cubicBezTo>
                  <a:cubicBezTo>
                    <a:pt x="259" y="537"/>
                    <a:pt x="224" y="545"/>
                    <a:pt x="186" y="553"/>
                  </a:cubicBezTo>
                  <a:cubicBezTo>
                    <a:pt x="169" y="556"/>
                    <a:pt x="149" y="558"/>
                    <a:pt x="130" y="562"/>
                  </a:cubicBezTo>
                  <a:cubicBezTo>
                    <a:pt x="108" y="566"/>
                    <a:pt x="73" y="569"/>
                    <a:pt x="59" y="584"/>
                  </a:cubicBezTo>
                  <a:cubicBezTo>
                    <a:pt x="114" y="601"/>
                    <a:pt x="203" y="612"/>
                    <a:pt x="261" y="609"/>
                  </a:cubicBezTo>
                  <a:cubicBezTo>
                    <a:pt x="281" y="615"/>
                    <a:pt x="302" y="611"/>
                    <a:pt x="324" y="613"/>
                  </a:cubicBezTo>
                  <a:cubicBezTo>
                    <a:pt x="365" y="616"/>
                    <a:pt x="408" y="625"/>
                    <a:pt x="451" y="628"/>
                  </a:cubicBezTo>
                  <a:cubicBezTo>
                    <a:pt x="523" y="632"/>
                    <a:pt x="602" y="643"/>
                    <a:pt x="678" y="646"/>
                  </a:cubicBezTo>
                  <a:cubicBezTo>
                    <a:pt x="692" y="647"/>
                    <a:pt x="707" y="650"/>
                    <a:pt x="720" y="649"/>
                  </a:cubicBezTo>
                  <a:cubicBezTo>
                    <a:pt x="728" y="648"/>
                    <a:pt x="733" y="648"/>
                    <a:pt x="738" y="643"/>
                  </a:cubicBezTo>
                  <a:cubicBezTo>
                    <a:pt x="741" y="644"/>
                    <a:pt x="743" y="646"/>
                    <a:pt x="746" y="645"/>
                  </a:cubicBezTo>
                  <a:cubicBezTo>
                    <a:pt x="808" y="611"/>
                    <a:pt x="883" y="589"/>
                    <a:pt x="942" y="552"/>
                  </a:cubicBezTo>
                  <a:cubicBezTo>
                    <a:pt x="944" y="554"/>
                    <a:pt x="945" y="551"/>
                    <a:pt x="949" y="552"/>
                  </a:cubicBezTo>
                  <a:cubicBezTo>
                    <a:pt x="998" y="525"/>
                    <a:pt x="1045" y="497"/>
                    <a:pt x="1095" y="471"/>
                  </a:cubicBezTo>
                  <a:cubicBezTo>
                    <a:pt x="1080" y="476"/>
                    <a:pt x="1071" y="466"/>
                    <a:pt x="1056" y="472"/>
                  </a:cubicBezTo>
                  <a:cubicBezTo>
                    <a:pt x="1034" y="466"/>
                    <a:pt x="1012" y="469"/>
                    <a:pt x="990" y="468"/>
                  </a:cubicBezTo>
                  <a:cubicBezTo>
                    <a:pt x="983" y="468"/>
                    <a:pt x="976" y="464"/>
                    <a:pt x="968" y="463"/>
                  </a:cubicBezTo>
                  <a:cubicBezTo>
                    <a:pt x="958" y="462"/>
                    <a:pt x="947" y="463"/>
                    <a:pt x="936" y="462"/>
                  </a:cubicBezTo>
                  <a:cubicBezTo>
                    <a:pt x="917" y="461"/>
                    <a:pt x="903" y="458"/>
                    <a:pt x="886" y="458"/>
                  </a:cubicBezTo>
                  <a:cubicBezTo>
                    <a:pt x="875" y="458"/>
                    <a:pt x="865" y="461"/>
                    <a:pt x="855" y="460"/>
                  </a:cubicBezTo>
                  <a:cubicBezTo>
                    <a:pt x="807" y="454"/>
                    <a:pt x="743" y="441"/>
                    <a:pt x="694" y="446"/>
                  </a:cubicBezTo>
                  <a:cubicBezTo>
                    <a:pt x="691" y="443"/>
                    <a:pt x="685" y="444"/>
                    <a:pt x="682" y="442"/>
                  </a:cubicBezTo>
                  <a:cubicBezTo>
                    <a:pt x="663" y="447"/>
                    <a:pt x="649" y="456"/>
                    <a:pt x="632" y="461"/>
                  </a:cubicBezTo>
                  <a:cubicBezTo>
                    <a:pt x="617" y="494"/>
                    <a:pt x="600" y="531"/>
                    <a:pt x="568" y="549"/>
                  </a:cubicBezTo>
                  <a:cubicBezTo>
                    <a:pt x="543" y="564"/>
                    <a:pt x="505" y="569"/>
                    <a:pt x="471" y="557"/>
                  </a:cubicBezTo>
                  <a:cubicBezTo>
                    <a:pt x="472" y="563"/>
                    <a:pt x="480" y="562"/>
                    <a:pt x="480" y="569"/>
                  </a:cubicBezTo>
                  <a:cubicBezTo>
                    <a:pt x="478" y="571"/>
                    <a:pt x="478" y="575"/>
                    <a:pt x="475" y="577"/>
                  </a:cubicBezTo>
                  <a:cubicBezTo>
                    <a:pt x="462" y="580"/>
                    <a:pt x="457" y="570"/>
                    <a:pt x="446" y="573"/>
                  </a:cubicBezTo>
                  <a:cubicBezTo>
                    <a:pt x="434" y="576"/>
                    <a:pt x="429" y="593"/>
                    <a:pt x="416" y="584"/>
                  </a:cubicBezTo>
                  <a:cubicBezTo>
                    <a:pt x="415" y="576"/>
                    <a:pt x="410" y="571"/>
                    <a:pt x="408" y="563"/>
                  </a:cubicBezTo>
                  <a:cubicBezTo>
                    <a:pt x="380" y="570"/>
                    <a:pt x="359" y="556"/>
                    <a:pt x="333" y="549"/>
                  </a:cubicBezTo>
                  <a:close/>
                  <a:moveTo>
                    <a:pt x="959" y="684"/>
                  </a:moveTo>
                  <a:cubicBezTo>
                    <a:pt x="973" y="676"/>
                    <a:pt x="985" y="667"/>
                    <a:pt x="998" y="660"/>
                  </a:cubicBezTo>
                  <a:cubicBezTo>
                    <a:pt x="1026" y="646"/>
                    <a:pt x="1049" y="627"/>
                    <a:pt x="1073" y="610"/>
                  </a:cubicBezTo>
                  <a:cubicBezTo>
                    <a:pt x="1095" y="594"/>
                    <a:pt x="1125" y="583"/>
                    <a:pt x="1140" y="565"/>
                  </a:cubicBezTo>
                  <a:cubicBezTo>
                    <a:pt x="1163" y="539"/>
                    <a:pt x="1162" y="481"/>
                    <a:pt x="1120" y="473"/>
                  </a:cubicBezTo>
                  <a:cubicBezTo>
                    <a:pt x="1119" y="472"/>
                    <a:pt x="1113" y="476"/>
                    <a:pt x="1112" y="479"/>
                  </a:cubicBezTo>
                  <a:cubicBezTo>
                    <a:pt x="1099" y="479"/>
                    <a:pt x="1089" y="488"/>
                    <a:pt x="1076" y="494"/>
                  </a:cubicBezTo>
                  <a:cubicBezTo>
                    <a:pt x="1067" y="499"/>
                    <a:pt x="1057" y="503"/>
                    <a:pt x="1049" y="508"/>
                  </a:cubicBezTo>
                  <a:cubicBezTo>
                    <a:pt x="957" y="564"/>
                    <a:pt x="856" y="608"/>
                    <a:pt x="751" y="651"/>
                  </a:cubicBezTo>
                  <a:cubicBezTo>
                    <a:pt x="780" y="683"/>
                    <a:pt x="793" y="748"/>
                    <a:pt x="776" y="791"/>
                  </a:cubicBezTo>
                  <a:cubicBezTo>
                    <a:pt x="830" y="761"/>
                    <a:pt x="901" y="717"/>
                    <a:pt x="959" y="684"/>
                  </a:cubicBezTo>
                  <a:close/>
                  <a:moveTo>
                    <a:pt x="448" y="558"/>
                  </a:moveTo>
                  <a:cubicBezTo>
                    <a:pt x="451" y="559"/>
                    <a:pt x="458" y="564"/>
                    <a:pt x="461" y="562"/>
                  </a:cubicBezTo>
                  <a:cubicBezTo>
                    <a:pt x="458" y="562"/>
                    <a:pt x="459" y="559"/>
                    <a:pt x="459" y="555"/>
                  </a:cubicBezTo>
                  <a:cubicBezTo>
                    <a:pt x="453" y="555"/>
                    <a:pt x="450" y="555"/>
                    <a:pt x="448" y="558"/>
                  </a:cubicBezTo>
                  <a:close/>
                  <a:moveTo>
                    <a:pt x="421" y="560"/>
                  </a:moveTo>
                  <a:cubicBezTo>
                    <a:pt x="421" y="561"/>
                    <a:pt x="421" y="563"/>
                    <a:pt x="420" y="563"/>
                  </a:cubicBezTo>
                  <a:cubicBezTo>
                    <a:pt x="421" y="567"/>
                    <a:pt x="422" y="571"/>
                    <a:pt x="425" y="573"/>
                  </a:cubicBezTo>
                  <a:cubicBezTo>
                    <a:pt x="432" y="570"/>
                    <a:pt x="436" y="564"/>
                    <a:pt x="441" y="559"/>
                  </a:cubicBezTo>
                  <a:cubicBezTo>
                    <a:pt x="434" y="562"/>
                    <a:pt x="429" y="561"/>
                    <a:pt x="421" y="560"/>
                  </a:cubicBezTo>
                  <a:close/>
                  <a:moveTo>
                    <a:pt x="1205" y="572"/>
                  </a:moveTo>
                  <a:cubicBezTo>
                    <a:pt x="1188" y="566"/>
                    <a:pt x="1167" y="571"/>
                    <a:pt x="1150" y="569"/>
                  </a:cubicBezTo>
                  <a:cubicBezTo>
                    <a:pt x="1133" y="589"/>
                    <a:pt x="1109" y="599"/>
                    <a:pt x="1086" y="614"/>
                  </a:cubicBezTo>
                  <a:cubicBezTo>
                    <a:pt x="1072" y="624"/>
                    <a:pt x="1058" y="635"/>
                    <a:pt x="1044" y="645"/>
                  </a:cubicBezTo>
                  <a:cubicBezTo>
                    <a:pt x="1015" y="665"/>
                    <a:pt x="984" y="683"/>
                    <a:pt x="953" y="700"/>
                  </a:cubicBezTo>
                  <a:cubicBezTo>
                    <a:pt x="891" y="735"/>
                    <a:pt x="831" y="774"/>
                    <a:pt x="768" y="807"/>
                  </a:cubicBezTo>
                  <a:cubicBezTo>
                    <a:pt x="758" y="807"/>
                    <a:pt x="754" y="812"/>
                    <a:pt x="748" y="812"/>
                  </a:cubicBezTo>
                  <a:cubicBezTo>
                    <a:pt x="745" y="812"/>
                    <a:pt x="745" y="808"/>
                    <a:pt x="744" y="812"/>
                  </a:cubicBezTo>
                  <a:cubicBezTo>
                    <a:pt x="730" y="801"/>
                    <a:pt x="719" y="809"/>
                    <a:pt x="699" y="806"/>
                  </a:cubicBezTo>
                  <a:cubicBezTo>
                    <a:pt x="685" y="804"/>
                    <a:pt x="669" y="798"/>
                    <a:pt x="655" y="796"/>
                  </a:cubicBezTo>
                  <a:cubicBezTo>
                    <a:pt x="638" y="793"/>
                    <a:pt x="621" y="792"/>
                    <a:pt x="603" y="788"/>
                  </a:cubicBezTo>
                  <a:cubicBezTo>
                    <a:pt x="545" y="777"/>
                    <a:pt x="498" y="775"/>
                    <a:pt x="446" y="768"/>
                  </a:cubicBezTo>
                  <a:cubicBezTo>
                    <a:pt x="411" y="764"/>
                    <a:pt x="376" y="757"/>
                    <a:pt x="340" y="753"/>
                  </a:cubicBezTo>
                  <a:cubicBezTo>
                    <a:pt x="269" y="746"/>
                    <a:pt x="198" y="734"/>
                    <a:pt x="127" y="722"/>
                  </a:cubicBezTo>
                  <a:cubicBezTo>
                    <a:pt x="105" y="736"/>
                    <a:pt x="81" y="748"/>
                    <a:pt x="56" y="757"/>
                  </a:cubicBezTo>
                  <a:cubicBezTo>
                    <a:pt x="43" y="762"/>
                    <a:pt x="23" y="764"/>
                    <a:pt x="23" y="780"/>
                  </a:cubicBezTo>
                  <a:cubicBezTo>
                    <a:pt x="86" y="776"/>
                    <a:pt x="159" y="792"/>
                    <a:pt x="226" y="797"/>
                  </a:cubicBezTo>
                  <a:cubicBezTo>
                    <a:pt x="313" y="804"/>
                    <a:pt x="402" y="813"/>
                    <a:pt x="491" y="826"/>
                  </a:cubicBezTo>
                  <a:cubicBezTo>
                    <a:pt x="525" y="830"/>
                    <a:pt x="560" y="835"/>
                    <a:pt x="594" y="837"/>
                  </a:cubicBezTo>
                  <a:cubicBezTo>
                    <a:pt x="634" y="839"/>
                    <a:pt x="671" y="838"/>
                    <a:pt x="708" y="844"/>
                  </a:cubicBezTo>
                  <a:cubicBezTo>
                    <a:pt x="721" y="846"/>
                    <a:pt x="732" y="851"/>
                    <a:pt x="745" y="852"/>
                  </a:cubicBezTo>
                  <a:cubicBezTo>
                    <a:pt x="754" y="853"/>
                    <a:pt x="763" y="849"/>
                    <a:pt x="770" y="854"/>
                  </a:cubicBezTo>
                  <a:cubicBezTo>
                    <a:pt x="779" y="846"/>
                    <a:pt x="790" y="834"/>
                    <a:pt x="802" y="843"/>
                  </a:cubicBezTo>
                  <a:cubicBezTo>
                    <a:pt x="829" y="821"/>
                    <a:pt x="860" y="802"/>
                    <a:pt x="891" y="785"/>
                  </a:cubicBezTo>
                  <a:cubicBezTo>
                    <a:pt x="922" y="767"/>
                    <a:pt x="950" y="745"/>
                    <a:pt x="980" y="726"/>
                  </a:cubicBezTo>
                  <a:cubicBezTo>
                    <a:pt x="1011" y="707"/>
                    <a:pt x="1040" y="687"/>
                    <a:pt x="1070" y="669"/>
                  </a:cubicBezTo>
                  <a:cubicBezTo>
                    <a:pt x="1101" y="650"/>
                    <a:pt x="1127" y="626"/>
                    <a:pt x="1155" y="605"/>
                  </a:cubicBezTo>
                  <a:cubicBezTo>
                    <a:pt x="1166" y="596"/>
                    <a:pt x="1178" y="587"/>
                    <a:pt x="1191" y="585"/>
                  </a:cubicBezTo>
                  <a:cubicBezTo>
                    <a:pt x="1195" y="593"/>
                    <a:pt x="1186" y="597"/>
                    <a:pt x="1181" y="599"/>
                  </a:cubicBezTo>
                  <a:cubicBezTo>
                    <a:pt x="1218" y="633"/>
                    <a:pt x="1214" y="695"/>
                    <a:pt x="1205" y="750"/>
                  </a:cubicBezTo>
                  <a:cubicBezTo>
                    <a:pt x="1247" y="708"/>
                    <a:pt x="1239" y="613"/>
                    <a:pt x="1205" y="572"/>
                  </a:cubicBezTo>
                  <a:close/>
                  <a:moveTo>
                    <a:pt x="373" y="628"/>
                  </a:moveTo>
                  <a:cubicBezTo>
                    <a:pt x="271" y="616"/>
                    <a:pt x="167" y="624"/>
                    <a:pt x="78" y="599"/>
                  </a:cubicBezTo>
                  <a:cubicBezTo>
                    <a:pt x="76" y="599"/>
                    <a:pt x="76" y="600"/>
                    <a:pt x="75" y="600"/>
                  </a:cubicBezTo>
                  <a:cubicBezTo>
                    <a:pt x="76" y="622"/>
                    <a:pt x="107" y="603"/>
                    <a:pt x="119" y="615"/>
                  </a:cubicBezTo>
                  <a:cubicBezTo>
                    <a:pt x="105" y="623"/>
                    <a:pt x="82" y="613"/>
                    <a:pt x="76" y="629"/>
                  </a:cubicBezTo>
                  <a:cubicBezTo>
                    <a:pt x="89" y="629"/>
                    <a:pt x="101" y="633"/>
                    <a:pt x="113" y="636"/>
                  </a:cubicBezTo>
                  <a:cubicBezTo>
                    <a:pt x="125" y="639"/>
                    <a:pt x="139" y="639"/>
                    <a:pt x="147" y="648"/>
                  </a:cubicBezTo>
                  <a:cubicBezTo>
                    <a:pt x="120" y="646"/>
                    <a:pt x="99" y="635"/>
                    <a:pt x="76" y="641"/>
                  </a:cubicBezTo>
                  <a:cubicBezTo>
                    <a:pt x="77" y="647"/>
                    <a:pt x="78" y="648"/>
                    <a:pt x="75" y="653"/>
                  </a:cubicBezTo>
                  <a:cubicBezTo>
                    <a:pt x="111" y="660"/>
                    <a:pt x="142" y="659"/>
                    <a:pt x="179" y="666"/>
                  </a:cubicBezTo>
                  <a:cubicBezTo>
                    <a:pt x="202" y="671"/>
                    <a:pt x="226" y="680"/>
                    <a:pt x="251" y="685"/>
                  </a:cubicBezTo>
                  <a:cubicBezTo>
                    <a:pt x="279" y="691"/>
                    <a:pt x="310" y="690"/>
                    <a:pt x="338" y="701"/>
                  </a:cubicBezTo>
                  <a:cubicBezTo>
                    <a:pt x="253" y="694"/>
                    <a:pt x="154" y="661"/>
                    <a:pt x="70" y="664"/>
                  </a:cubicBezTo>
                  <a:cubicBezTo>
                    <a:pt x="70" y="671"/>
                    <a:pt x="69" y="671"/>
                    <a:pt x="68" y="678"/>
                  </a:cubicBezTo>
                  <a:cubicBezTo>
                    <a:pt x="99" y="680"/>
                    <a:pt x="126" y="690"/>
                    <a:pt x="155" y="696"/>
                  </a:cubicBezTo>
                  <a:cubicBezTo>
                    <a:pt x="237" y="713"/>
                    <a:pt x="318" y="718"/>
                    <a:pt x="399" y="731"/>
                  </a:cubicBezTo>
                  <a:cubicBezTo>
                    <a:pt x="433" y="737"/>
                    <a:pt x="467" y="741"/>
                    <a:pt x="501" y="743"/>
                  </a:cubicBezTo>
                  <a:cubicBezTo>
                    <a:pt x="585" y="751"/>
                    <a:pt x="654" y="760"/>
                    <a:pt x="731" y="773"/>
                  </a:cubicBezTo>
                  <a:cubicBezTo>
                    <a:pt x="726" y="770"/>
                    <a:pt x="726" y="756"/>
                    <a:pt x="724" y="752"/>
                  </a:cubicBezTo>
                  <a:cubicBezTo>
                    <a:pt x="668" y="744"/>
                    <a:pt x="592" y="739"/>
                    <a:pt x="541" y="724"/>
                  </a:cubicBezTo>
                  <a:cubicBezTo>
                    <a:pt x="594" y="732"/>
                    <a:pt x="671" y="739"/>
                    <a:pt x="723" y="741"/>
                  </a:cubicBezTo>
                  <a:cubicBezTo>
                    <a:pt x="723" y="735"/>
                    <a:pt x="726" y="733"/>
                    <a:pt x="724" y="729"/>
                  </a:cubicBezTo>
                  <a:cubicBezTo>
                    <a:pt x="698" y="733"/>
                    <a:pt x="670" y="720"/>
                    <a:pt x="644" y="719"/>
                  </a:cubicBezTo>
                  <a:cubicBezTo>
                    <a:pt x="664" y="711"/>
                    <a:pt x="689" y="722"/>
                    <a:pt x="715" y="721"/>
                  </a:cubicBezTo>
                  <a:cubicBezTo>
                    <a:pt x="713" y="711"/>
                    <a:pt x="718" y="703"/>
                    <a:pt x="725" y="695"/>
                  </a:cubicBezTo>
                  <a:cubicBezTo>
                    <a:pt x="689" y="683"/>
                    <a:pt x="643" y="692"/>
                    <a:pt x="604" y="686"/>
                  </a:cubicBezTo>
                  <a:cubicBezTo>
                    <a:pt x="565" y="680"/>
                    <a:pt x="524" y="668"/>
                    <a:pt x="490" y="660"/>
                  </a:cubicBezTo>
                  <a:cubicBezTo>
                    <a:pt x="542" y="664"/>
                    <a:pt x="586" y="680"/>
                    <a:pt x="642" y="681"/>
                  </a:cubicBezTo>
                  <a:cubicBezTo>
                    <a:pt x="664" y="682"/>
                    <a:pt x="688" y="680"/>
                    <a:pt x="709" y="681"/>
                  </a:cubicBezTo>
                  <a:cubicBezTo>
                    <a:pt x="716" y="682"/>
                    <a:pt x="724" y="687"/>
                    <a:pt x="728" y="678"/>
                  </a:cubicBezTo>
                  <a:cubicBezTo>
                    <a:pt x="729" y="672"/>
                    <a:pt x="722" y="665"/>
                    <a:pt x="720" y="659"/>
                  </a:cubicBezTo>
                  <a:cubicBezTo>
                    <a:pt x="603" y="653"/>
                    <a:pt x="491" y="641"/>
                    <a:pt x="373" y="628"/>
                  </a:cubicBezTo>
                  <a:close/>
                  <a:moveTo>
                    <a:pt x="1187" y="762"/>
                  </a:moveTo>
                  <a:cubicBezTo>
                    <a:pt x="1184" y="755"/>
                    <a:pt x="1192" y="752"/>
                    <a:pt x="1195" y="746"/>
                  </a:cubicBezTo>
                  <a:cubicBezTo>
                    <a:pt x="1199" y="733"/>
                    <a:pt x="1200" y="712"/>
                    <a:pt x="1201" y="694"/>
                  </a:cubicBezTo>
                  <a:cubicBezTo>
                    <a:pt x="1204" y="653"/>
                    <a:pt x="1196" y="620"/>
                    <a:pt x="1171" y="607"/>
                  </a:cubicBezTo>
                  <a:cubicBezTo>
                    <a:pt x="1159" y="613"/>
                    <a:pt x="1149" y="620"/>
                    <a:pt x="1141" y="630"/>
                  </a:cubicBezTo>
                  <a:cubicBezTo>
                    <a:pt x="1168" y="671"/>
                    <a:pt x="1175" y="732"/>
                    <a:pt x="1161" y="782"/>
                  </a:cubicBezTo>
                  <a:cubicBezTo>
                    <a:pt x="1171" y="777"/>
                    <a:pt x="1178" y="768"/>
                    <a:pt x="1187" y="762"/>
                  </a:cubicBezTo>
                  <a:close/>
                  <a:moveTo>
                    <a:pt x="1159" y="726"/>
                  </a:moveTo>
                  <a:cubicBezTo>
                    <a:pt x="1158" y="691"/>
                    <a:pt x="1150" y="657"/>
                    <a:pt x="1132" y="636"/>
                  </a:cubicBezTo>
                  <a:cubicBezTo>
                    <a:pt x="1050" y="695"/>
                    <a:pt x="964" y="750"/>
                    <a:pt x="877" y="805"/>
                  </a:cubicBezTo>
                  <a:cubicBezTo>
                    <a:pt x="900" y="846"/>
                    <a:pt x="913" y="905"/>
                    <a:pt x="908" y="961"/>
                  </a:cubicBezTo>
                  <a:cubicBezTo>
                    <a:pt x="991" y="909"/>
                    <a:pt x="1069" y="850"/>
                    <a:pt x="1149" y="793"/>
                  </a:cubicBezTo>
                  <a:cubicBezTo>
                    <a:pt x="1152" y="774"/>
                    <a:pt x="1159" y="750"/>
                    <a:pt x="1159" y="726"/>
                  </a:cubicBezTo>
                  <a:close/>
                  <a:moveTo>
                    <a:pt x="764" y="752"/>
                  </a:moveTo>
                  <a:cubicBezTo>
                    <a:pt x="764" y="766"/>
                    <a:pt x="754" y="777"/>
                    <a:pt x="754" y="792"/>
                  </a:cubicBezTo>
                  <a:cubicBezTo>
                    <a:pt x="768" y="787"/>
                    <a:pt x="773" y="769"/>
                    <a:pt x="774" y="753"/>
                  </a:cubicBezTo>
                  <a:cubicBezTo>
                    <a:pt x="776" y="723"/>
                    <a:pt x="766" y="691"/>
                    <a:pt x="755" y="670"/>
                  </a:cubicBezTo>
                  <a:cubicBezTo>
                    <a:pt x="749" y="669"/>
                    <a:pt x="748" y="663"/>
                    <a:pt x="744" y="660"/>
                  </a:cubicBezTo>
                  <a:cubicBezTo>
                    <a:pt x="737" y="662"/>
                    <a:pt x="736" y="658"/>
                    <a:pt x="733" y="660"/>
                  </a:cubicBezTo>
                  <a:cubicBezTo>
                    <a:pt x="743" y="689"/>
                    <a:pt x="764" y="720"/>
                    <a:pt x="764" y="752"/>
                  </a:cubicBezTo>
                  <a:close/>
                  <a:moveTo>
                    <a:pt x="710" y="781"/>
                  </a:moveTo>
                  <a:cubicBezTo>
                    <a:pt x="665" y="771"/>
                    <a:pt x="625" y="766"/>
                    <a:pt x="581" y="760"/>
                  </a:cubicBezTo>
                  <a:cubicBezTo>
                    <a:pt x="557" y="756"/>
                    <a:pt x="533" y="755"/>
                    <a:pt x="509" y="753"/>
                  </a:cubicBezTo>
                  <a:cubicBezTo>
                    <a:pt x="459" y="751"/>
                    <a:pt x="408" y="739"/>
                    <a:pt x="353" y="734"/>
                  </a:cubicBezTo>
                  <a:cubicBezTo>
                    <a:pt x="277" y="726"/>
                    <a:pt x="205" y="716"/>
                    <a:pt x="127" y="700"/>
                  </a:cubicBezTo>
                  <a:cubicBezTo>
                    <a:pt x="99" y="694"/>
                    <a:pt x="54" y="677"/>
                    <a:pt x="44" y="697"/>
                  </a:cubicBezTo>
                  <a:cubicBezTo>
                    <a:pt x="141" y="720"/>
                    <a:pt x="251" y="731"/>
                    <a:pt x="360" y="746"/>
                  </a:cubicBezTo>
                  <a:cubicBezTo>
                    <a:pt x="388" y="750"/>
                    <a:pt x="415" y="756"/>
                    <a:pt x="441" y="758"/>
                  </a:cubicBezTo>
                  <a:cubicBezTo>
                    <a:pt x="467" y="761"/>
                    <a:pt x="493" y="762"/>
                    <a:pt x="518" y="765"/>
                  </a:cubicBezTo>
                  <a:cubicBezTo>
                    <a:pt x="558" y="769"/>
                    <a:pt x="599" y="778"/>
                    <a:pt x="638" y="783"/>
                  </a:cubicBezTo>
                  <a:cubicBezTo>
                    <a:pt x="663" y="787"/>
                    <a:pt x="696" y="793"/>
                    <a:pt x="713" y="793"/>
                  </a:cubicBezTo>
                  <a:cubicBezTo>
                    <a:pt x="721" y="794"/>
                    <a:pt x="731" y="795"/>
                    <a:pt x="736" y="791"/>
                  </a:cubicBezTo>
                  <a:cubicBezTo>
                    <a:pt x="732" y="785"/>
                    <a:pt x="720" y="783"/>
                    <a:pt x="710" y="781"/>
                  </a:cubicBezTo>
                  <a:close/>
                  <a:moveTo>
                    <a:pt x="739" y="864"/>
                  </a:moveTo>
                  <a:cubicBezTo>
                    <a:pt x="716" y="864"/>
                    <a:pt x="694" y="853"/>
                    <a:pt x="673" y="851"/>
                  </a:cubicBezTo>
                  <a:cubicBezTo>
                    <a:pt x="636" y="847"/>
                    <a:pt x="579" y="849"/>
                    <a:pt x="532" y="843"/>
                  </a:cubicBezTo>
                  <a:cubicBezTo>
                    <a:pt x="488" y="837"/>
                    <a:pt x="443" y="830"/>
                    <a:pt x="399" y="826"/>
                  </a:cubicBezTo>
                  <a:cubicBezTo>
                    <a:pt x="350" y="821"/>
                    <a:pt x="303" y="813"/>
                    <a:pt x="254" y="809"/>
                  </a:cubicBezTo>
                  <a:cubicBezTo>
                    <a:pt x="233" y="808"/>
                    <a:pt x="213" y="809"/>
                    <a:pt x="192" y="806"/>
                  </a:cubicBezTo>
                  <a:cubicBezTo>
                    <a:pt x="155" y="800"/>
                    <a:pt x="112" y="793"/>
                    <a:pt x="64" y="792"/>
                  </a:cubicBezTo>
                  <a:cubicBezTo>
                    <a:pt x="60" y="798"/>
                    <a:pt x="58" y="799"/>
                    <a:pt x="52" y="801"/>
                  </a:cubicBezTo>
                  <a:cubicBezTo>
                    <a:pt x="53" y="815"/>
                    <a:pt x="68" y="812"/>
                    <a:pt x="79" y="812"/>
                  </a:cubicBezTo>
                  <a:cubicBezTo>
                    <a:pt x="91" y="812"/>
                    <a:pt x="104" y="813"/>
                    <a:pt x="118" y="813"/>
                  </a:cubicBezTo>
                  <a:cubicBezTo>
                    <a:pt x="136" y="814"/>
                    <a:pt x="156" y="812"/>
                    <a:pt x="170" y="821"/>
                  </a:cubicBezTo>
                  <a:cubicBezTo>
                    <a:pt x="135" y="821"/>
                    <a:pt x="95" y="818"/>
                    <a:pt x="68" y="821"/>
                  </a:cubicBezTo>
                  <a:cubicBezTo>
                    <a:pt x="89" y="830"/>
                    <a:pt x="128" y="824"/>
                    <a:pt x="149" y="837"/>
                  </a:cubicBezTo>
                  <a:cubicBezTo>
                    <a:pt x="121" y="839"/>
                    <a:pt x="97" y="832"/>
                    <a:pt x="58" y="832"/>
                  </a:cubicBezTo>
                  <a:cubicBezTo>
                    <a:pt x="54" y="845"/>
                    <a:pt x="56" y="860"/>
                    <a:pt x="63" y="872"/>
                  </a:cubicBezTo>
                  <a:cubicBezTo>
                    <a:pt x="152" y="881"/>
                    <a:pt x="224" y="895"/>
                    <a:pt x="308" y="909"/>
                  </a:cubicBezTo>
                  <a:cubicBezTo>
                    <a:pt x="227" y="903"/>
                    <a:pt x="146" y="884"/>
                    <a:pt x="50" y="882"/>
                  </a:cubicBezTo>
                  <a:cubicBezTo>
                    <a:pt x="35" y="892"/>
                    <a:pt x="56" y="904"/>
                    <a:pt x="50" y="919"/>
                  </a:cubicBezTo>
                  <a:cubicBezTo>
                    <a:pt x="84" y="923"/>
                    <a:pt x="111" y="926"/>
                    <a:pt x="139" y="933"/>
                  </a:cubicBezTo>
                  <a:cubicBezTo>
                    <a:pt x="220" y="952"/>
                    <a:pt x="294" y="968"/>
                    <a:pt x="380" y="973"/>
                  </a:cubicBezTo>
                  <a:cubicBezTo>
                    <a:pt x="489" y="978"/>
                    <a:pt x="596" y="1002"/>
                    <a:pt x="715" y="1010"/>
                  </a:cubicBezTo>
                  <a:cubicBezTo>
                    <a:pt x="724" y="1017"/>
                    <a:pt x="745" y="1015"/>
                    <a:pt x="755" y="1017"/>
                  </a:cubicBezTo>
                  <a:cubicBezTo>
                    <a:pt x="756" y="1009"/>
                    <a:pt x="747" y="1004"/>
                    <a:pt x="748" y="993"/>
                  </a:cubicBezTo>
                  <a:cubicBezTo>
                    <a:pt x="675" y="981"/>
                    <a:pt x="588" y="968"/>
                    <a:pt x="517" y="955"/>
                  </a:cubicBezTo>
                  <a:cubicBezTo>
                    <a:pt x="498" y="952"/>
                    <a:pt x="478" y="951"/>
                    <a:pt x="460" y="943"/>
                  </a:cubicBezTo>
                  <a:cubicBezTo>
                    <a:pt x="567" y="953"/>
                    <a:pt x="656" y="973"/>
                    <a:pt x="750" y="981"/>
                  </a:cubicBezTo>
                  <a:cubicBezTo>
                    <a:pt x="740" y="955"/>
                    <a:pt x="763" y="942"/>
                    <a:pt x="756" y="917"/>
                  </a:cubicBezTo>
                  <a:cubicBezTo>
                    <a:pt x="737" y="918"/>
                    <a:pt x="712" y="916"/>
                    <a:pt x="688" y="914"/>
                  </a:cubicBezTo>
                  <a:cubicBezTo>
                    <a:pt x="666" y="912"/>
                    <a:pt x="646" y="903"/>
                    <a:pt x="628" y="902"/>
                  </a:cubicBezTo>
                  <a:cubicBezTo>
                    <a:pt x="617" y="901"/>
                    <a:pt x="605" y="905"/>
                    <a:pt x="603" y="898"/>
                  </a:cubicBezTo>
                  <a:cubicBezTo>
                    <a:pt x="633" y="892"/>
                    <a:pt x="667" y="906"/>
                    <a:pt x="700" y="907"/>
                  </a:cubicBezTo>
                  <a:cubicBezTo>
                    <a:pt x="722" y="907"/>
                    <a:pt x="741" y="906"/>
                    <a:pt x="759" y="910"/>
                  </a:cubicBezTo>
                  <a:cubicBezTo>
                    <a:pt x="760" y="903"/>
                    <a:pt x="765" y="901"/>
                    <a:pt x="764" y="897"/>
                  </a:cubicBezTo>
                  <a:cubicBezTo>
                    <a:pt x="742" y="893"/>
                    <a:pt x="718" y="892"/>
                    <a:pt x="693" y="890"/>
                  </a:cubicBezTo>
                  <a:cubicBezTo>
                    <a:pt x="669" y="889"/>
                    <a:pt x="644" y="885"/>
                    <a:pt x="618" y="883"/>
                  </a:cubicBezTo>
                  <a:cubicBezTo>
                    <a:pt x="538" y="876"/>
                    <a:pt x="455" y="875"/>
                    <a:pt x="386" y="853"/>
                  </a:cubicBezTo>
                  <a:cubicBezTo>
                    <a:pt x="458" y="859"/>
                    <a:pt x="530" y="867"/>
                    <a:pt x="606" y="873"/>
                  </a:cubicBezTo>
                  <a:cubicBezTo>
                    <a:pt x="661" y="877"/>
                    <a:pt x="712" y="885"/>
                    <a:pt x="763" y="882"/>
                  </a:cubicBezTo>
                  <a:cubicBezTo>
                    <a:pt x="762" y="874"/>
                    <a:pt x="760" y="875"/>
                    <a:pt x="760" y="867"/>
                  </a:cubicBezTo>
                  <a:cubicBezTo>
                    <a:pt x="753" y="863"/>
                    <a:pt x="746" y="864"/>
                    <a:pt x="739" y="864"/>
                  </a:cubicBezTo>
                  <a:close/>
                  <a:moveTo>
                    <a:pt x="896" y="970"/>
                  </a:moveTo>
                  <a:cubicBezTo>
                    <a:pt x="905" y="914"/>
                    <a:pt x="895" y="846"/>
                    <a:pt x="866" y="811"/>
                  </a:cubicBezTo>
                  <a:cubicBezTo>
                    <a:pt x="862" y="814"/>
                    <a:pt x="856" y="817"/>
                    <a:pt x="851" y="819"/>
                  </a:cubicBezTo>
                  <a:cubicBezTo>
                    <a:pt x="864" y="878"/>
                    <a:pt x="883" y="926"/>
                    <a:pt x="866" y="991"/>
                  </a:cubicBezTo>
                  <a:cubicBezTo>
                    <a:pt x="877" y="985"/>
                    <a:pt x="887" y="978"/>
                    <a:pt x="896" y="970"/>
                  </a:cubicBezTo>
                  <a:close/>
                  <a:moveTo>
                    <a:pt x="851" y="1004"/>
                  </a:moveTo>
                  <a:cubicBezTo>
                    <a:pt x="856" y="998"/>
                    <a:pt x="859" y="982"/>
                    <a:pt x="861" y="973"/>
                  </a:cubicBezTo>
                  <a:cubicBezTo>
                    <a:pt x="869" y="925"/>
                    <a:pt x="857" y="863"/>
                    <a:pt x="840" y="827"/>
                  </a:cubicBezTo>
                  <a:cubicBezTo>
                    <a:pt x="824" y="838"/>
                    <a:pt x="807" y="848"/>
                    <a:pt x="792" y="861"/>
                  </a:cubicBezTo>
                  <a:cubicBezTo>
                    <a:pt x="816" y="917"/>
                    <a:pt x="812" y="984"/>
                    <a:pt x="796" y="1039"/>
                  </a:cubicBezTo>
                  <a:cubicBezTo>
                    <a:pt x="810" y="1023"/>
                    <a:pt x="839" y="1019"/>
                    <a:pt x="851" y="1004"/>
                  </a:cubicBezTo>
                  <a:close/>
                  <a:moveTo>
                    <a:pt x="787" y="1030"/>
                  </a:moveTo>
                  <a:cubicBezTo>
                    <a:pt x="807" y="982"/>
                    <a:pt x="804" y="902"/>
                    <a:pt x="781" y="863"/>
                  </a:cubicBezTo>
                  <a:cubicBezTo>
                    <a:pt x="781" y="862"/>
                    <a:pt x="781" y="862"/>
                    <a:pt x="780" y="862"/>
                  </a:cubicBezTo>
                  <a:cubicBezTo>
                    <a:pt x="770" y="867"/>
                    <a:pt x="773" y="878"/>
                    <a:pt x="774" y="889"/>
                  </a:cubicBezTo>
                  <a:cubicBezTo>
                    <a:pt x="775" y="904"/>
                    <a:pt x="774" y="920"/>
                    <a:pt x="775" y="937"/>
                  </a:cubicBezTo>
                  <a:cubicBezTo>
                    <a:pt x="776" y="957"/>
                    <a:pt x="775" y="978"/>
                    <a:pt x="774" y="996"/>
                  </a:cubicBezTo>
                  <a:cubicBezTo>
                    <a:pt x="772" y="1017"/>
                    <a:pt x="763" y="1036"/>
                    <a:pt x="769" y="1050"/>
                  </a:cubicBezTo>
                  <a:cubicBezTo>
                    <a:pt x="780" y="1053"/>
                    <a:pt x="784" y="1038"/>
                    <a:pt x="787" y="1030"/>
                  </a:cubicBezTo>
                  <a:close/>
                  <a:moveTo>
                    <a:pt x="756" y="1032"/>
                  </a:moveTo>
                  <a:cubicBezTo>
                    <a:pt x="747" y="1029"/>
                    <a:pt x="735" y="1028"/>
                    <a:pt x="726" y="1026"/>
                  </a:cubicBezTo>
                  <a:cubicBezTo>
                    <a:pt x="720" y="1025"/>
                    <a:pt x="715" y="1022"/>
                    <a:pt x="709" y="1021"/>
                  </a:cubicBezTo>
                  <a:cubicBezTo>
                    <a:pt x="696" y="1019"/>
                    <a:pt x="677" y="1019"/>
                    <a:pt x="665" y="1019"/>
                  </a:cubicBezTo>
                  <a:cubicBezTo>
                    <a:pt x="621" y="1016"/>
                    <a:pt x="567" y="1004"/>
                    <a:pt x="518" y="1000"/>
                  </a:cubicBezTo>
                  <a:cubicBezTo>
                    <a:pt x="502" y="999"/>
                    <a:pt x="486" y="994"/>
                    <a:pt x="470" y="993"/>
                  </a:cubicBezTo>
                  <a:cubicBezTo>
                    <a:pt x="405" y="986"/>
                    <a:pt x="339" y="984"/>
                    <a:pt x="278" y="975"/>
                  </a:cubicBezTo>
                  <a:cubicBezTo>
                    <a:pt x="230" y="968"/>
                    <a:pt x="180" y="954"/>
                    <a:pt x="135" y="944"/>
                  </a:cubicBezTo>
                  <a:cubicBezTo>
                    <a:pt x="120" y="941"/>
                    <a:pt x="101" y="939"/>
                    <a:pt x="81" y="935"/>
                  </a:cubicBezTo>
                  <a:cubicBezTo>
                    <a:pt x="61" y="932"/>
                    <a:pt x="22" y="920"/>
                    <a:pt x="19" y="943"/>
                  </a:cubicBezTo>
                  <a:cubicBezTo>
                    <a:pt x="153" y="964"/>
                    <a:pt x="288" y="1002"/>
                    <a:pt x="424" y="1016"/>
                  </a:cubicBezTo>
                  <a:cubicBezTo>
                    <a:pt x="442" y="1018"/>
                    <a:pt x="461" y="1020"/>
                    <a:pt x="479" y="1021"/>
                  </a:cubicBezTo>
                  <a:cubicBezTo>
                    <a:pt x="563" y="1026"/>
                    <a:pt x="663" y="1045"/>
                    <a:pt x="751" y="1046"/>
                  </a:cubicBezTo>
                  <a:cubicBezTo>
                    <a:pt x="754" y="1043"/>
                    <a:pt x="757" y="1035"/>
                    <a:pt x="756" y="103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9642" tIns="44821" rIns="89642" bIns="44821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</p:grpSp>
      <p:grpSp>
        <p:nvGrpSpPr>
          <p:cNvPr id="187" name="组合 186"/>
          <p:cNvGrpSpPr/>
          <p:nvPr/>
        </p:nvGrpSpPr>
        <p:grpSpPr>
          <a:xfrm>
            <a:off x="1042049" y="4978053"/>
            <a:ext cx="962024" cy="1808860"/>
            <a:chOff x="1365251" y="4333876"/>
            <a:chExt cx="717550" cy="1349375"/>
          </a:xfrm>
        </p:grpSpPr>
        <p:sp>
          <p:nvSpPr>
            <p:cNvPr id="148" name="Freeform 146"/>
            <p:cNvSpPr>
              <a:spLocks/>
            </p:cNvSpPr>
            <p:nvPr/>
          </p:nvSpPr>
          <p:spPr bwMode="auto">
            <a:xfrm>
              <a:off x="1528763" y="4527551"/>
              <a:ext cx="14288" cy="26988"/>
            </a:xfrm>
            <a:custGeom>
              <a:avLst/>
              <a:gdLst>
                <a:gd name="T0" fmla="*/ 6 w 19"/>
                <a:gd name="T1" fmla="*/ 0 h 34"/>
                <a:gd name="T2" fmla="*/ 16 w 19"/>
                <a:gd name="T3" fmla="*/ 34 h 34"/>
                <a:gd name="T4" fmla="*/ 6 w 19"/>
                <a:gd name="T5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" h="34">
                  <a:moveTo>
                    <a:pt x="6" y="0"/>
                  </a:moveTo>
                  <a:cubicBezTo>
                    <a:pt x="9" y="11"/>
                    <a:pt x="19" y="21"/>
                    <a:pt x="16" y="34"/>
                  </a:cubicBezTo>
                  <a:cubicBezTo>
                    <a:pt x="7" y="29"/>
                    <a:pt x="0" y="9"/>
                    <a:pt x="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9642" tIns="44821" rIns="89642" bIns="44821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149" name="Freeform 147"/>
            <p:cNvSpPr>
              <a:spLocks/>
            </p:cNvSpPr>
            <p:nvPr/>
          </p:nvSpPr>
          <p:spPr bwMode="auto">
            <a:xfrm>
              <a:off x="1597026" y="4545013"/>
              <a:ext cx="39688" cy="41275"/>
            </a:xfrm>
            <a:custGeom>
              <a:avLst/>
              <a:gdLst>
                <a:gd name="T0" fmla="*/ 51 w 51"/>
                <a:gd name="T1" fmla="*/ 23 h 53"/>
                <a:gd name="T2" fmla="*/ 21 w 51"/>
                <a:gd name="T3" fmla="*/ 23 h 53"/>
                <a:gd name="T4" fmla="*/ 13 w 51"/>
                <a:gd name="T5" fmla="*/ 53 h 53"/>
                <a:gd name="T6" fmla="*/ 13 w 51"/>
                <a:gd name="T7" fmla="*/ 19 h 53"/>
                <a:gd name="T8" fmla="*/ 51 w 51"/>
                <a:gd name="T9" fmla="*/ 2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53">
                  <a:moveTo>
                    <a:pt x="51" y="23"/>
                  </a:moveTo>
                  <a:cubicBezTo>
                    <a:pt x="41" y="19"/>
                    <a:pt x="29" y="12"/>
                    <a:pt x="21" y="23"/>
                  </a:cubicBezTo>
                  <a:cubicBezTo>
                    <a:pt x="17" y="35"/>
                    <a:pt x="20" y="45"/>
                    <a:pt x="13" y="53"/>
                  </a:cubicBezTo>
                  <a:cubicBezTo>
                    <a:pt x="0" y="46"/>
                    <a:pt x="14" y="31"/>
                    <a:pt x="13" y="19"/>
                  </a:cubicBezTo>
                  <a:cubicBezTo>
                    <a:pt x="21" y="4"/>
                    <a:pt x="49" y="0"/>
                    <a:pt x="51" y="2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9642" tIns="44821" rIns="89642" bIns="44821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150" name="Freeform 148"/>
            <p:cNvSpPr>
              <a:spLocks noEditPoints="1"/>
            </p:cNvSpPr>
            <p:nvPr/>
          </p:nvSpPr>
          <p:spPr bwMode="auto">
            <a:xfrm>
              <a:off x="1831976" y="4546601"/>
              <a:ext cx="131763" cy="134938"/>
            </a:xfrm>
            <a:custGeom>
              <a:avLst/>
              <a:gdLst>
                <a:gd name="T0" fmla="*/ 0 w 170"/>
                <a:gd name="T1" fmla="*/ 129 h 174"/>
                <a:gd name="T2" fmla="*/ 99 w 170"/>
                <a:gd name="T3" fmla="*/ 6 h 174"/>
                <a:gd name="T4" fmla="*/ 165 w 170"/>
                <a:gd name="T5" fmla="*/ 39 h 174"/>
                <a:gd name="T6" fmla="*/ 117 w 170"/>
                <a:gd name="T7" fmla="*/ 80 h 174"/>
                <a:gd name="T8" fmla="*/ 37 w 170"/>
                <a:gd name="T9" fmla="*/ 163 h 174"/>
                <a:gd name="T10" fmla="*/ 16 w 170"/>
                <a:gd name="T11" fmla="*/ 171 h 174"/>
                <a:gd name="T12" fmla="*/ 0 w 170"/>
                <a:gd name="T13" fmla="*/ 129 h 174"/>
                <a:gd name="T14" fmla="*/ 24 w 170"/>
                <a:gd name="T15" fmla="*/ 84 h 174"/>
                <a:gd name="T16" fmla="*/ 10 w 170"/>
                <a:gd name="T17" fmla="*/ 134 h 174"/>
                <a:gd name="T18" fmla="*/ 44 w 170"/>
                <a:gd name="T19" fmla="*/ 142 h 174"/>
                <a:gd name="T20" fmla="*/ 142 w 170"/>
                <a:gd name="T21" fmla="*/ 62 h 174"/>
                <a:gd name="T22" fmla="*/ 155 w 170"/>
                <a:gd name="T23" fmla="*/ 41 h 174"/>
                <a:gd name="T24" fmla="*/ 128 w 170"/>
                <a:gd name="T25" fmla="*/ 21 h 174"/>
                <a:gd name="T26" fmla="*/ 133 w 170"/>
                <a:gd name="T27" fmla="*/ 14 h 174"/>
                <a:gd name="T28" fmla="*/ 24 w 170"/>
                <a:gd name="T29" fmla="*/ 84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70" h="174">
                  <a:moveTo>
                    <a:pt x="0" y="129"/>
                  </a:moveTo>
                  <a:cubicBezTo>
                    <a:pt x="12" y="76"/>
                    <a:pt x="47" y="19"/>
                    <a:pt x="99" y="6"/>
                  </a:cubicBezTo>
                  <a:cubicBezTo>
                    <a:pt x="121" y="0"/>
                    <a:pt x="160" y="11"/>
                    <a:pt x="165" y="39"/>
                  </a:cubicBezTo>
                  <a:cubicBezTo>
                    <a:pt x="170" y="67"/>
                    <a:pt x="139" y="69"/>
                    <a:pt x="117" y="80"/>
                  </a:cubicBezTo>
                  <a:cubicBezTo>
                    <a:pt x="87" y="96"/>
                    <a:pt x="64" y="143"/>
                    <a:pt x="37" y="163"/>
                  </a:cubicBezTo>
                  <a:cubicBezTo>
                    <a:pt x="33" y="165"/>
                    <a:pt x="23" y="172"/>
                    <a:pt x="16" y="171"/>
                  </a:cubicBezTo>
                  <a:cubicBezTo>
                    <a:pt x="0" y="169"/>
                    <a:pt x="3" y="146"/>
                    <a:pt x="0" y="129"/>
                  </a:cubicBezTo>
                  <a:close/>
                  <a:moveTo>
                    <a:pt x="24" y="84"/>
                  </a:moveTo>
                  <a:cubicBezTo>
                    <a:pt x="17" y="99"/>
                    <a:pt x="10" y="118"/>
                    <a:pt x="10" y="134"/>
                  </a:cubicBezTo>
                  <a:cubicBezTo>
                    <a:pt x="8" y="174"/>
                    <a:pt x="29" y="156"/>
                    <a:pt x="44" y="142"/>
                  </a:cubicBezTo>
                  <a:cubicBezTo>
                    <a:pt x="75" y="112"/>
                    <a:pt x="98" y="68"/>
                    <a:pt x="142" y="62"/>
                  </a:cubicBezTo>
                  <a:cubicBezTo>
                    <a:pt x="149" y="56"/>
                    <a:pt x="156" y="50"/>
                    <a:pt x="155" y="41"/>
                  </a:cubicBezTo>
                  <a:cubicBezTo>
                    <a:pt x="153" y="26"/>
                    <a:pt x="134" y="29"/>
                    <a:pt x="128" y="21"/>
                  </a:cubicBezTo>
                  <a:cubicBezTo>
                    <a:pt x="126" y="15"/>
                    <a:pt x="133" y="18"/>
                    <a:pt x="133" y="14"/>
                  </a:cubicBezTo>
                  <a:cubicBezTo>
                    <a:pt x="71" y="10"/>
                    <a:pt x="44" y="46"/>
                    <a:pt x="24" y="8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9642" tIns="44821" rIns="89642" bIns="44821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151" name="Freeform 149"/>
            <p:cNvSpPr>
              <a:spLocks/>
            </p:cNvSpPr>
            <p:nvPr/>
          </p:nvSpPr>
          <p:spPr bwMode="auto">
            <a:xfrm>
              <a:off x="1639888" y="4565651"/>
              <a:ext cx="14288" cy="22225"/>
            </a:xfrm>
            <a:custGeom>
              <a:avLst/>
              <a:gdLst>
                <a:gd name="T0" fmla="*/ 1 w 18"/>
                <a:gd name="T1" fmla="*/ 0 h 30"/>
                <a:gd name="T2" fmla="*/ 2 w 18"/>
                <a:gd name="T3" fmla="*/ 30 h 30"/>
                <a:gd name="T4" fmla="*/ 1 w 18"/>
                <a:gd name="T5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8" h="30">
                  <a:moveTo>
                    <a:pt x="1" y="0"/>
                  </a:moveTo>
                  <a:cubicBezTo>
                    <a:pt x="13" y="3"/>
                    <a:pt x="18" y="28"/>
                    <a:pt x="2" y="30"/>
                  </a:cubicBezTo>
                  <a:cubicBezTo>
                    <a:pt x="3" y="23"/>
                    <a:pt x="0" y="1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9642" tIns="44821" rIns="89642" bIns="44821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152" name="Freeform 150"/>
            <p:cNvSpPr>
              <a:spLocks noEditPoints="1"/>
            </p:cNvSpPr>
            <p:nvPr/>
          </p:nvSpPr>
          <p:spPr bwMode="auto">
            <a:xfrm>
              <a:off x="1447801" y="4572001"/>
              <a:ext cx="104775" cy="141288"/>
            </a:xfrm>
            <a:custGeom>
              <a:avLst/>
              <a:gdLst>
                <a:gd name="T0" fmla="*/ 22 w 136"/>
                <a:gd name="T1" fmla="*/ 3 h 181"/>
                <a:gd name="T2" fmla="*/ 39 w 136"/>
                <a:gd name="T3" fmla="*/ 9 h 181"/>
                <a:gd name="T4" fmla="*/ 75 w 136"/>
                <a:gd name="T5" fmla="*/ 25 h 181"/>
                <a:gd name="T6" fmla="*/ 83 w 136"/>
                <a:gd name="T7" fmla="*/ 78 h 181"/>
                <a:gd name="T8" fmla="*/ 100 w 136"/>
                <a:gd name="T9" fmla="*/ 96 h 181"/>
                <a:gd name="T10" fmla="*/ 109 w 136"/>
                <a:gd name="T11" fmla="*/ 110 h 181"/>
                <a:gd name="T12" fmla="*/ 134 w 136"/>
                <a:gd name="T13" fmla="*/ 144 h 181"/>
                <a:gd name="T14" fmla="*/ 90 w 136"/>
                <a:gd name="T15" fmla="*/ 174 h 181"/>
                <a:gd name="T16" fmla="*/ 9 w 136"/>
                <a:gd name="T17" fmla="*/ 91 h 181"/>
                <a:gd name="T18" fmla="*/ 0 w 136"/>
                <a:gd name="T19" fmla="*/ 40 h 181"/>
                <a:gd name="T20" fmla="*/ 22 w 136"/>
                <a:gd name="T21" fmla="*/ 3 h 181"/>
                <a:gd name="T22" fmla="*/ 33 w 136"/>
                <a:gd name="T23" fmla="*/ 8 h 181"/>
                <a:gd name="T24" fmla="*/ 14 w 136"/>
                <a:gd name="T25" fmla="*/ 24 h 181"/>
                <a:gd name="T26" fmla="*/ 10 w 136"/>
                <a:gd name="T27" fmla="*/ 44 h 181"/>
                <a:gd name="T28" fmla="*/ 117 w 136"/>
                <a:gd name="T29" fmla="*/ 165 h 181"/>
                <a:gd name="T30" fmla="*/ 105 w 136"/>
                <a:gd name="T31" fmla="*/ 119 h 181"/>
                <a:gd name="T32" fmla="*/ 94 w 136"/>
                <a:gd name="T33" fmla="*/ 100 h 181"/>
                <a:gd name="T34" fmla="*/ 68 w 136"/>
                <a:gd name="T35" fmla="*/ 56 h 181"/>
                <a:gd name="T36" fmla="*/ 56 w 136"/>
                <a:gd name="T37" fmla="*/ 20 h 181"/>
                <a:gd name="T38" fmla="*/ 37 w 136"/>
                <a:gd name="T39" fmla="*/ 19 h 181"/>
                <a:gd name="T40" fmla="*/ 33 w 136"/>
                <a:gd name="T41" fmla="*/ 8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36" h="181">
                  <a:moveTo>
                    <a:pt x="22" y="3"/>
                  </a:moveTo>
                  <a:cubicBezTo>
                    <a:pt x="28" y="0"/>
                    <a:pt x="38" y="3"/>
                    <a:pt x="39" y="9"/>
                  </a:cubicBezTo>
                  <a:cubicBezTo>
                    <a:pt x="53" y="7"/>
                    <a:pt x="66" y="16"/>
                    <a:pt x="75" y="25"/>
                  </a:cubicBezTo>
                  <a:cubicBezTo>
                    <a:pt x="78" y="48"/>
                    <a:pt x="74" y="63"/>
                    <a:pt x="83" y="78"/>
                  </a:cubicBezTo>
                  <a:cubicBezTo>
                    <a:pt x="86" y="84"/>
                    <a:pt x="94" y="89"/>
                    <a:pt x="100" y="96"/>
                  </a:cubicBezTo>
                  <a:cubicBezTo>
                    <a:pt x="104" y="101"/>
                    <a:pt x="105" y="106"/>
                    <a:pt x="109" y="110"/>
                  </a:cubicBezTo>
                  <a:cubicBezTo>
                    <a:pt x="119" y="121"/>
                    <a:pt x="132" y="128"/>
                    <a:pt x="134" y="144"/>
                  </a:cubicBezTo>
                  <a:cubicBezTo>
                    <a:pt x="136" y="169"/>
                    <a:pt x="116" y="181"/>
                    <a:pt x="90" y="174"/>
                  </a:cubicBezTo>
                  <a:cubicBezTo>
                    <a:pt x="56" y="164"/>
                    <a:pt x="21" y="125"/>
                    <a:pt x="9" y="91"/>
                  </a:cubicBezTo>
                  <a:cubicBezTo>
                    <a:pt x="4" y="78"/>
                    <a:pt x="4" y="56"/>
                    <a:pt x="0" y="40"/>
                  </a:cubicBezTo>
                  <a:cubicBezTo>
                    <a:pt x="4" y="24"/>
                    <a:pt x="10" y="10"/>
                    <a:pt x="22" y="3"/>
                  </a:cubicBezTo>
                  <a:close/>
                  <a:moveTo>
                    <a:pt x="33" y="8"/>
                  </a:moveTo>
                  <a:cubicBezTo>
                    <a:pt x="22" y="9"/>
                    <a:pt x="20" y="19"/>
                    <a:pt x="14" y="24"/>
                  </a:cubicBezTo>
                  <a:cubicBezTo>
                    <a:pt x="14" y="31"/>
                    <a:pt x="11" y="37"/>
                    <a:pt x="10" y="44"/>
                  </a:cubicBezTo>
                  <a:cubicBezTo>
                    <a:pt x="7" y="100"/>
                    <a:pt x="58" y="171"/>
                    <a:pt x="117" y="165"/>
                  </a:cubicBezTo>
                  <a:cubicBezTo>
                    <a:pt x="135" y="144"/>
                    <a:pt x="117" y="133"/>
                    <a:pt x="105" y="119"/>
                  </a:cubicBezTo>
                  <a:cubicBezTo>
                    <a:pt x="101" y="114"/>
                    <a:pt x="99" y="106"/>
                    <a:pt x="94" y="100"/>
                  </a:cubicBezTo>
                  <a:cubicBezTo>
                    <a:pt x="82" y="85"/>
                    <a:pt x="71" y="74"/>
                    <a:pt x="68" y="56"/>
                  </a:cubicBezTo>
                  <a:cubicBezTo>
                    <a:pt x="65" y="40"/>
                    <a:pt x="69" y="29"/>
                    <a:pt x="56" y="20"/>
                  </a:cubicBezTo>
                  <a:cubicBezTo>
                    <a:pt x="50" y="18"/>
                    <a:pt x="41" y="20"/>
                    <a:pt x="37" y="19"/>
                  </a:cubicBezTo>
                  <a:cubicBezTo>
                    <a:pt x="33" y="15"/>
                    <a:pt x="39" y="9"/>
                    <a:pt x="33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9642" tIns="44821" rIns="89642" bIns="44821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153" name="Freeform 151"/>
            <p:cNvSpPr>
              <a:spLocks/>
            </p:cNvSpPr>
            <p:nvPr/>
          </p:nvSpPr>
          <p:spPr bwMode="auto">
            <a:xfrm>
              <a:off x="1554163" y="4578351"/>
              <a:ext cx="19050" cy="23813"/>
            </a:xfrm>
            <a:custGeom>
              <a:avLst/>
              <a:gdLst>
                <a:gd name="T0" fmla="*/ 0 w 25"/>
                <a:gd name="T1" fmla="*/ 0 h 29"/>
                <a:gd name="T2" fmla="*/ 23 w 25"/>
                <a:gd name="T3" fmla="*/ 27 h 29"/>
                <a:gd name="T4" fmla="*/ 0 w 25"/>
                <a:gd name="T5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5" h="29">
                  <a:moveTo>
                    <a:pt x="0" y="0"/>
                  </a:moveTo>
                  <a:cubicBezTo>
                    <a:pt x="5" y="12"/>
                    <a:pt x="25" y="14"/>
                    <a:pt x="23" y="27"/>
                  </a:cubicBezTo>
                  <a:cubicBezTo>
                    <a:pt x="9" y="29"/>
                    <a:pt x="0" y="12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9642" tIns="44821" rIns="89642" bIns="44821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154" name="Freeform 152"/>
            <p:cNvSpPr>
              <a:spLocks/>
            </p:cNvSpPr>
            <p:nvPr/>
          </p:nvSpPr>
          <p:spPr bwMode="auto">
            <a:xfrm>
              <a:off x="1604963" y="4589463"/>
              <a:ext cx="22225" cy="25400"/>
            </a:xfrm>
            <a:custGeom>
              <a:avLst/>
              <a:gdLst>
                <a:gd name="T0" fmla="*/ 3 w 29"/>
                <a:gd name="T1" fmla="*/ 0 h 32"/>
                <a:gd name="T2" fmla="*/ 29 w 29"/>
                <a:gd name="T3" fmla="*/ 23 h 32"/>
                <a:gd name="T4" fmla="*/ 27 w 29"/>
                <a:gd name="T5" fmla="*/ 31 h 32"/>
                <a:gd name="T6" fmla="*/ 0 w 29"/>
                <a:gd name="T7" fmla="*/ 3 h 32"/>
                <a:gd name="T8" fmla="*/ 3 w 29"/>
                <a:gd name="T9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32">
                  <a:moveTo>
                    <a:pt x="3" y="0"/>
                  </a:moveTo>
                  <a:cubicBezTo>
                    <a:pt x="15" y="4"/>
                    <a:pt x="14" y="21"/>
                    <a:pt x="29" y="23"/>
                  </a:cubicBezTo>
                  <a:cubicBezTo>
                    <a:pt x="28" y="26"/>
                    <a:pt x="27" y="28"/>
                    <a:pt x="27" y="31"/>
                  </a:cubicBezTo>
                  <a:cubicBezTo>
                    <a:pt x="9" y="32"/>
                    <a:pt x="7" y="16"/>
                    <a:pt x="0" y="3"/>
                  </a:cubicBezTo>
                  <a:cubicBezTo>
                    <a:pt x="2" y="3"/>
                    <a:pt x="3" y="2"/>
                    <a:pt x="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9642" tIns="44821" rIns="89642" bIns="44821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155" name="Freeform 153"/>
            <p:cNvSpPr>
              <a:spLocks/>
            </p:cNvSpPr>
            <p:nvPr/>
          </p:nvSpPr>
          <p:spPr bwMode="auto">
            <a:xfrm>
              <a:off x="1630363" y="4595813"/>
              <a:ext cx="19050" cy="17463"/>
            </a:xfrm>
            <a:custGeom>
              <a:avLst/>
              <a:gdLst>
                <a:gd name="T0" fmla="*/ 12 w 23"/>
                <a:gd name="T1" fmla="*/ 0 h 24"/>
                <a:gd name="T2" fmla="*/ 0 w 23"/>
                <a:gd name="T3" fmla="*/ 20 h 24"/>
                <a:gd name="T4" fmla="*/ 12 w 23"/>
                <a:gd name="T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3" h="24">
                  <a:moveTo>
                    <a:pt x="12" y="0"/>
                  </a:moveTo>
                  <a:cubicBezTo>
                    <a:pt x="23" y="6"/>
                    <a:pt x="9" y="24"/>
                    <a:pt x="0" y="20"/>
                  </a:cubicBezTo>
                  <a:cubicBezTo>
                    <a:pt x="1" y="10"/>
                    <a:pt x="9" y="7"/>
                    <a:pt x="1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9642" tIns="44821" rIns="89642" bIns="44821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156" name="Freeform 154"/>
            <p:cNvSpPr>
              <a:spLocks/>
            </p:cNvSpPr>
            <p:nvPr/>
          </p:nvSpPr>
          <p:spPr bwMode="auto">
            <a:xfrm>
              <a:off x="1593851" y="4618038"/>
              <a:ext cx="19050" cy="19050"/>
            </a:xfrm>
            <a:custGeom>
              <a:avLst/>
              <a:gdLst>
                <a:gd name="T0" fmla="*/ 0 w 24"/>
                <a:gd name="T1" fmla="*/ 0 h 25"/>
                <a:gd name="T2" fmla="*/ 24 w 24"/>
                <a:gd name="T3" fmla="*/ 22 h 25"/>
                <a:gd name="T4" fmla="*/ 0 w 24"/>
                <a:gd name="T5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" h="25">
                  <a:moveTo>
                    <a:pt x="0" y="0"/>
                  </a:moveTo>
                  <a:cubicBezTo>
                    <a:pt x="8" y="8"/>
                    <a:pt x="21" y="10"/>
                    <a:pt x="24" y="22"/>
                  </a:cubicBezTo>
                  <a:cubicBezTo>
                    <a:pt x="15" y="25"/>
                    <a:pt x="1" y="9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9642" tIns="44821" rIns="89642" bIns="44821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157" name="Freeform 155"/>
            <p:cNvSpPr>
              <a:spLocks/>
            </p:cNvSpPr>
            <p:nvPr/>
          </p:nvSpPr>
          <p:spPr bwMode="auto">
            <a:xfrm>
              <a:off x="1635126" y="4649788"/>
              <a:ext cx="28575" cy="17463"/>
            </a:xfrm>
            <a:custGeom>
              <a:avLst/>
              <a:gdLst>
                <a:gd name="T0" fmla="*/ 0 w 35"/>
                <a:gd name="T1" fmla="*/ 0 h 23"/>
                <a:gd name="T2" fmla="*/ 35 w 35"/>
                <a:gd name="T3" fmla="*/ 12 h 23"/>
                <a:gd name="T4" fmla="*/ 0 w 35"/>
                <a:gd name="T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5" h="23">
                  <a:moveTo>
                    <a:pt x="0" y="0"/>
                  </a:moveTo>
                  <a:cubicBezTo>
                    <a:pt x="14" y="3"/>
                    <a:pt x="26" y="6"/>
                    <a:pt x="35" y="12"/>
                  </a:cubicBezTo>
                  <a:cubicBezTo>
                    <a:pt x="26" y="23"/>
                    <a:pt x="5" y="8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9642" tIns="44821" rIns="89642" bIns="44821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158" name="Freeform 156"/>
            <p:cNvSpPr>
              <a:spLocks noEditPoints="1"/>
            </p:cNvSpPr>
            <p:nvPr/>
          </p:nvSpPr>
          <p:spPr bwMode="auto">
            <a:xfrm>
              <a:off x="1806576" y="4702176"/>
              <a:ext cx="52388" cy="58738"/>
            </a:xfrm>
            <a:custGeom>
              <a:avLst/>
              <a:gdLst>
                <a:gd name="T0" fmla="*/ 15 w 67"/>
                <a:gd name="T1" fmla="*/ 70 h 74"/>
                <a:gd name="T2" fmla="*/ 14 w 67"/>
                <a:gd name="T3" fmla="*/ 15 h 74"/>
                <a:gd name="T4" fmla="*/ 32 w 67"/>
                <a:gd name="T5" fmla="*/ 3 h 74"/>
                <a:gd name="T6" fmla="*/ 61 w 67"/>
                <a:gd name="T7" fmla="*/ 21 h 74"/>
                <a:gd name="T8" fmla="*/ 15 w 67"/>
                <a:gd name="T9" fmla="*/ 70 h 74"/>
                <a:gd name="T10" fmla="*/ 50 w 67"/>
                <a:gd name="T11" fmla="*/ 20 h 74"/>
                <a:gd name="T12" fmla="*/ 19 w 67"/>
                <a:gd name="T13" fmla="*/ 25 h 74"/>
                <a:gd name="T14" fmla="*/ 19 w 67"/>
                <a:gd name="T15" fmla="*/ 59 h 74"/>
                <a:gd name="T16" fmla="*/ 50 w 67"/>
                <a:gd name="T17" fmla="*/ 20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7" h="74">
                  <a:moveTo>
                    <a:pt x="15" y="70"/>
                  </a:moveTo>
                  <a:cubicBezTo>
                    <a:pt x="0" y="57"/>
                    <a:pt x="7" y="32"/>
                    <a:pt x="14" y="15"/>
                  </a:cubicBezTo>
                  <a:cubicBezTo>
                    <a:pt x="22" y="13"/>
                    <a:pt x="24" y="5"/>
                    <a:pt x="32" y="3"/>
                  </a:cubicBezTo>
                  <a:cubicBezTo>
                    <a:pt x="43" y="0"/>
                    <a:pt x="58" y="11"/>
                    <a:pt x="61" y="21"/>
                  </a:cubicBezTo>
                  <a:cubicBezTo>
                    <a:pt x="67" y="41"/>
                    <a:pt x="43" y="74"/>
                    <a:pt x="15" y="70"/>
                  </a:cubicBezTo>
                  <a:close/>
                  <a:moveTo>
                    <a:pt x="50" y="20"/>
                  </a:moveTo>
                  <a:cubicBezTo>
                    <a:pt x="43" y="9"/>
                    <a:pt x="29" y="21"/>
                    <a:pt x="19" y="25"/>
                  </a:cubicBezTo>
                  <a:cubicBezTo>
                    <a:pt x="16" y="35"/>
                    <a:pt x="12" y="50"/>
                    <a:pt x="19" y="59"/>
                  </a:cubicBezTo>
                  <a:cubicBezTo>
                    <a:pt x="38" y="62"/>
                    <a:pt x="59" y="34"/>
                    <a:pt x="50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9642" tIns="44821" rIns="89642" bIns="44821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159" name="Freeform 157"/>
            <p:cNvSpPr>
              <a:spLocks noEditPoints="1"/>
            </p:cNvSpPr>
            <p:nvPr/>
          </p:nvSpPr>
          <p:spPr bwMode="auto">
            <a:xfrm>
              <a:off x="1571626" y="4703763"/>
              <a:ext cx="60325" cy="58738"/>
            </a:xfrm>
            <a:custGeom>
              <a:avLst/>
              <a:gdLst>
                <a:gd name="T0" fmla="*/ 57 w 77"/>
                <a:gd name="T1" fmla="*/ 19 h 75"/>
                <a:gd name="T2" fmla="*/ 57 w 77"/>
                <a:gd name="T3" fmla="*/ 62 h 75"/>
                <a:gd name="T4" fmla="*/ 11 w 77"/>
                <a:gd name="T5" fmla="*/ 13 h 75"/>
                <a:gd name="T6" fmla="*/ 17 w 77"/>
                <a:gd name="T7" fmla="*/ 3 h 75"/>
                <a:gd name="T8" fmla="*/ 57 w 77"/>
                <a:gd name="T9" fmla="*/ 19 h 75"/>
                <a:gd name="T10" fmla="*/ 21 w 77"/>
                <a:gd name="T11" fmla="*/ 12 h 75"/>
                <a:gd name="T12" fmla="*/ 60 w 77"/>
                <a:gd name="T13" fmla="*/ 33 h 75"/>
                <a:gd name="T14" fmla="*/ 47 w 77"/>
                <a:gd name="T15" fmla="*/ 24 h 75"/>
                <a:gd name="T16" fmla="*/ 51 w 77"/>
                <a:gd name="T17" fmla="*/ 18 h 75"/>
                <a:gd name="T18" fmla="*/ 21 w 77"/>
                <a:gd name="T19" fmla="*/ 1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7" h="75">
                  <a:moveTo>
                    <a:pt x="57" y="19"/>
                  </a:moveTo>
                  <a:cubicBezTo>
                    <a:pt x="77" y="23"/>
                    <a:pt x="73" y="57"/>
                    <a:pt x="57" y="62"/>
                  </a:cubicBezTo>
                  <a:cubicBezTo>
                    <a:pt x="37" y="61"/>
                    <a:pt x="3" y="45"/>
                    <a:pt x="11" y="13"/>
                  </a:cubicBezTo>
                  <a:cubicBezTo>
                    <a:pt x="12" y="9"/>
                    <a:pt x="15" y="7"/>
                    <a:pt x="17" y="3"/>
                  </a:cubicBezTo>
                  <a:cubicBezTo>
                    <a:pt x="33" y="0"/>
                    <a:pt x="55" y="7"/>
                    <a:pt x="57" y="19"/>
                  </a:cubicBezTo>
                  <a:close/>
                  <a:moveTo>
                    <a:pt x="21" y="12"/>
                  </a:moveTo>
                  <a:cubicBezTo>
                    <a:pt x="0" y="36"/>
                    <a:pt x="68" y="75"/>
                    <a:pt x="60" y="33"/>
                  </a:cubicBezTo>
                  <a:cubicBezTo>
                    <a:pt x="55" y="32"/>
                    <a:pt x="48" y="32"/>
                    <a:pt x="47" y="24"/>
                  </a:cubicBezTo>
                  <a:cubicBezTo>
                    <a:pt x="47" y="21"/>
                    <a:pt x="55" y="21"/>
                    <a:pt x="51" y="18"/>
                  </a:cubicBezTo>
                  <a:cubicBezTo>
                    <a:pt x="41" y="17"/>
                    <a:pt x="33" y="8"/>
                    <a:pt x="21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9642" tIns="44821" rIns="89642" bIns="44821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160" name="Freeform 158"/>
            <p:cNvSpPr>
              <a:spLocks noEditPoints="1"/>
            </p:cNvSpPr>
            <p:nvPr/>
          </p:nvSpPr>
          <p:spPr bwMode="auto">
            <a:xfrm>
              <a:off x="1365251" y="4333876"/>
              <a:ext cx="717550" cy="1349375"/>
            </a:xfrm>
            <a:custGeom>
              <a:avLst/>
              <a:gdLst>
                <a:gd name="T0" fmla="*/ 462 w 921"/>
                <a:gd name="T1" fmla="*/ 596 h 1733"/>
                <a:gd name="T2" fmla="*/ 143 w 921"/>
                <a:gd name="T3" fmla="*/ 543 h 1733"/>
                <a:gd name="T4" fmla="*/ 88 w 921"/>
                <a:gd name="T5" fmla="*/ 268 h 1733"/>
                <a:gd name="T6" fmla="*/ 513 w 921"/>
                <a:gd name="T7" fmla="*/ 91 h 1733"/>
                <a:gd name="T8" fmla="*/ 604 w 921"/>
                <a:gd name="T9" fmla="*/ 311 h 1733"/>
                <a:gd name="T10" fmla="*/ 848 w 921"/>
                <a:gd name="T11" fmla="*/ 317 h 1733"/>
                <a:gd name="T12" fmla="*/ 694 w 921"/>
                <a:gd name="T13" fmla="*/ 674 h 1733"/>
                <a:gd name="T14" fmla="*/ 641 w 921"/>
                <a:gd name="T15" fmla="*/ 1051 h 1733"/>
                <a:gd name="T16" fmla="*/ 826 w 921"/>
                <a:gd name="T17" fmla="*/ 1132 h 1733"/>
                <a:gd name="T18" fmla="*/ 790 w 921"/>
                <a:gd name="T19" fmla="*/ 1727 h 1733"/>
                <a:gd name="T20" fmla="*/ 56 w 921"/>
                <a:gd name="T21" fmla="*/ 1647 h 1733"/>
                <a:gd name="T22" fmla="*/ 20 w 921"/>
                <a:gd name="T23" fmla="*/ 1190 h 1733"/>
                <a:gd name="T24" fmla="*/ 511 w 921"/>
                <a:gd name="T25" fmla="*/ 1032 h 1733"/>
                <a:gd name="T26" fmla="*/ 541 w 921"/>
                <a:gd name="T27" fmla="*/ 169 h 1733"/>
                <a:gd name="T28" fmla="*/ 275 w 921"/>
                <a:gd name="T29" fmla="*/ 230 h 1733"/>
                <a:gd name="T30" fmla="*/ 352 w 921"/>
                <a:gd name="T31" fmla="*/ 183 h 1733"/>
                <a:gd name="T32" fmla="*/ 256 w 921"/>
                <a:gd name="T33" fmla="*/ 197 h 1733"/>
                <a:gd name="T34" fmla="*/ 296 w 921"/>
                <a:gd name="T35" fmla="*/ 96 h 1733"/>
                <a:gd name="T36" fmla="*/ 198 w 921"/>
                <a:gd name="T37" fmla="*/ 226 h 1733"/>
                <a:gd name="T38" fmla="*/ 244 w 921"/>
                <a:gd name="T39" fmla="*/ 588 h 1733"/>
                <a:gd name="T40" fmla="*/ 452 w 921"/>
                <a:gd name="T41" fmla="*/ 437 h 1733"/>
                <a:gd name="T42" fmla="*/ 642 w 921"/>
                <a:gd name="T43" fmla="*/ 671 h 1733"/>
                <a:gd name="T44" fmla="*/ 508 w 921"/>
                <a:gd name="T45" fmla="*/ 439 h 1733"/>
                <a:gd name="T46" fmla="*/ 508 w 921"/>
                <a:gd name="T47" fmla="*/ 439 h 1733"/>
                <a:gd name="T48" fmla="*/ 473 w 921"/>
                <a:gd name="T49" fmla="*/ 452 h 1733"/>
                <a:gd name="T50" fmla="*/ 531 w 921"/>
                <a:gd name="T51" fmla="*/ 762 h 1733"/>
                <a:gd name="T52" fmla="*/ 531 w 921"/>
                <a:gd name="T53" fmla="*/ 468 h 1733"/>
                <a:gd name="T54" fmla="*/ 435 w 921"/>
                <a:gd name="T55" fmla="*/ 599 h 1733"/>
                <a:gd name="T56" fmla="*/ 525 w 921"/>
                <a:gd name="T57" fmla="*/ 670 h 1733"/>
                <a:gd name="T58" fmla="*/ 605 w 921"/>
                <a:gd name="T59" fmla="*/ 715 h 1733"/>
                <a:gd name="T60" fmla="*/ 594 w 921"/>
                <a:gd name="T61" fmla="*/ 1096 h 1733"/>
                <a:gd name="T62" fmla="*/ 535 w 921"/>
                <a:gd name="T63" fmla="*/ 801 h 1733"/>
                <a:gd name="T64" fmla="*/ 388 w 921"/>
                <a:gd name="T65" fmla="*/ 1033 h 1733"/>
                <a:gd name="T66" fmla="*/ 508 w 921"/>
                <a:gd name="T67" fmla="*/ 1106 h 1733"/>
                <a:gd name="T68" fmla="*/ 631 w 921"/>
                <a:gd name="T69" fmla="*/ 1127 h 1733"/>
                <a:gd name="T70" fmla="*/ 503 w 921"/>
                <a:gd name="T71" fmla="*/ 1124 h 1733"/>
                <a:gd name="T72" fmla="*/ 615 w 921"/>
                <a:gd name="T73" fmla="*/ 1133 h 1733"/>
                <a:gd name="T74" fmla="*/ 132 w 921"/>
                <a:gd name="T75" fmla="*/ 1128 h 1733"/>
                <a:gd name="T76" fmla="*/ 279 w 921"/>
                <a:gd name="T77" fmla="*/ 1132 h 1733"/>
                <a:gd name="T78" fmla="*/ 501 w 921"/>
                <a:gd name="T79" fmla="*/ 1138 h 1733"/>
                <a:gd name="T80" fmla="*/ 516 w 921"/>
                <a:gd name="T81" fmla="*/ 1152 h 1733"/>
                <a:gd name="T82" fmla="*/ 721 w 921"/>
                <a:gd name="T83" fmla="*/ 1172 h 1733"/>
                <a:gd name="T84" fmla="*/ 118 w 921"/>
                <a:gd name="T85" fmla="*/ 1158 h 1733"/>
                <a:gd name="T86" fmla="*/ 597 w 921"/>
                <a:gd name="T87" fmla="*/ 1143 h 1733"/>
                <a:gd name="T88" fmla="*/ 288 w 921"/>
                <a:gd name="T89" fmla="*/ 1147 h 1733"/>
                <a:gd name="T90" fmla="*/ 516 w 921"/>
                <a:gd name="T91" fmla="*/ 1163 h 1733"/>
                <a:gd name="T92" fmla="*/ 810 w 921"/>
                <a:gd name="T93" fmla="*/ 1164 h 1733"/>
                <a:gd name="T94" fmla="*/ 110 w 921"/>
                <a:gd name="T95" fmla="*/ 1167 h 1733"/>
                <a:gd name="T96" fmla="*/ 43 w 921"/>
                <a:gd name="T97" fmla="*/ 1177 h 1733"/>
                <a:gd name="T98" fmla="*/ 43 w 921"/>
                <a:gd name="T99" fmla="*/ 1177 h 1733"/>
                <a:gd name="T100" fmla="*/ 653 w 921"/>
                <a:gd name="T101" fmla="*/ 1184 h 1733"/>
                <a:gd name="T102" fmla="*/ 440 w 921"/>
                <a:gd name="T103" fmla="*/ 1188 h 1733"/>
                <a:gd name="T104" fmla="*/ 731 w 921"/>
                <a:gd name="T105" fmla="*/ 1182 h 1733"/>
                <a:gd name="T106" fmla="*/ 670 w 921"/>
                <a:gd name="T107" fmla="*/ 1197 h 1733"/>
                <a:gd name="T108" fmla="*/ 873 w 921"/>
                <a:gd name="T109" fmla="*/ 1187 h 1733"/>
                <a:gd name="T110" fmla="*/ 489 w 921"/>
                <a:gd name="T111" fmla="*/ 1213 h 1733"/>
                <a:gd name="T112" fmla="*/ 79 w 921"/>
                <a:gd name="T113" fmla="*/ 1205 h 1733"/>
                <a:gd name="T114" fmla="*/ 77 w 921"/>
                <a:gd name="T115" fmla="*/ 1683 h 1733"/>
                <a:gd name="T116" fmla="*/ 566 w 921"/>
                <a:gd name="T117" fmla="*/ 1722 h 1733"/>
                <a:gd name="T118" fmla="*/ 904 w 921"/>
                <a:gd name="T119" fmla="*/ 1224 h 1733"/>
                <a:gd name="T120" fmla="*/ 683 w 921"/>
                <a:gd name="T121" fmla="*/ 1339 h 17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921" h="1733">
                  <a:moveTo>
                    <a:pt x="577" y="1109"/>
                  </a:moveTo>
                  <a:cubicBezTo>
                    <a:pt x="569" y="1073"/>
                    <a:pt x="552" y="1033"/>
                    <a:pt x="543" y="995"/>
                  </a:cubicBezTo>
                  <a:cubicBezTo>
                    <a:pt x="535" y="947"/>
                    <a:pt x="531" y="906"/>
                    <a:pt x="526" y="863"/>
                  </a:cubicBezTo>
                  <a:cubicBezTo>
                    <a:pt x="525" y="849"/>
                    <a:pt x="523" y="831"/>
                    <a:pt x="524" y="818"/>
                  </a:cubicBezTo>
                  <a:cubicBezTo>
                    <a:pt x="525" y="797"/>
                    <a:pt x="530" y="783"/>
                    <a:pt x="523" y="766"/>
                  </a:cubicBezTo>
                  <a:cubicBezTo>
                    <a:pt x="499" y="712"/>
                    <a:pt x="461" y="660"/>
                    <a:pt x="462" y="596"/>
                  </a:cubicBezTo>
                  <a:cubicBezTo>
                    <a:pt x="451" y="597"/>
                    <a:pt x="435" y="619"/>
                    <a:pt x="428" y="606"/>
                  </a:cubicBezTo>
                  <a:cubicBezTo>
                    <a:pt x="424" y="599"/>
                    <a:pt x="419" y="587"/>
                    <a:pt x="414" y="581"/>
                  </a:cubicBezTo>
                  <a:cubicBezTo>
                    <a:pt x="390" y="590"/>
                    <a:pt x="372" y="601"/>
                    <a:pt x="350" y="606"/>
                  </a:cubicBezTo>
                  <a:cubicBezTo>
                    <a:pt x="332" y="610"/>
                    <a:pt x="310" y="606"/>
                    <a:pt x="290" y="605"/>
                  </a:cubicBezTo>
                  <a:cubicBezTo>
                    <a:pt x="269" y="604"/>
                    <a:pt x="250" y="602"/>
                    <a:pt x="232" y="595"/>
                  </a:cubicBezTo>
                  <a:cubicBezTo>
                    <a:pt x="201" y="583"/>
                    <a:pt x="166" y="566"/>
                    <a:pt x="143" y="543"/>
                  </a:cubicBezTo>
                  <a:cubicBezTo>
                    <a:pt x="136" y="536"/>
                    <a:pt x="131" y="526"/>
                    <a:pt x="123" y="518"/>
                  </a:cubicBezTo>
                  <a:cubicBezTo>
                    <a:pt x="115" y="510"/>
                    <a:pt x="108" y="503"/>
                    <a:pt x="103" y="494"/>
                  </a:cubicBezTo>
                  <a:cubicBezTo>
                    <a:pt x="94" y="477"/>
                    <a:pt x="81" y="453"/>
                    <a:pt x="77" y="433"/>
                  </a:cubicBezTo>
                  <a:cubicBezTo>
                    <a:pt x="68" y="393"/>
                    <a:pt x="58" y="351"/>
                    <a:pt x="71" y="312"/>
                  </a:cubicBezTo>
                  <a:cubicBezTo>
                    <a:pt x="73" y="306"/>
                    <a:pt x="78" y="300"/>
                    <a:pt x="81" y="294"/>
                  </a:cubicBezTo>
                  <a:cubicBezTo>
                    <a:pt x="83" y="286"/>
                    <a:pt x="83" y="276"/>
                    <a:pt x="88" y="268"/>
                  </a:cubicBezTo>
                  <a:cubicBezTo>
                    <a:pt x="97" y="252"/>
                    <a:pt x="124" y="232"/>
                    <a:pt x="144" y="223"/>
                  </a:cubicBezTo>
                  <a:cubicBezTo>
                    <a:pt x="160" y="216"/>
                    <a:pt x="180" y="214"/>
                    <a:pt x="208" y="217"/>
                  </a:cubicBezTo>
                  <a:cubicBezTo>
                    <a:pt x="208" y="180"/>
                    <a:pt x="203" y="130"/>
                    <a:pt x="221" y="96"/>
                  </a:cubicBezTo>
                  <a:cubicBezTo>
                    <a:pt x="235" y="70"/>
                    <a:pt x="257" y="53"/>
                    <a:pt x="276" y="35"/>
                  </a:cubicBezTo>
                  <a:cubicBezTo>
                    <a:pt x="335" y="0"/>
                    <a:pt x="425" y="20"/>
                    <a:pt x="482" y="60"/>
                  </a:cubicBezTo>
                  <a:cubicBezTo>
                    <a:pt x="493" y="68"/>
                    <a:pt x="500" y="83"/>
                    <a:pt x="513" y="91"/>
                  </a:cubicBezTo>
                  <a:cubicBezTo>
                    <a:pt x="524" y="120"/>
                    <a:pt x="545" y="144"/>
                    <a:pt x="552" y="173"/>
                  </a:cubicBezTo>
                  <a:cubicBezTo>
                    <a:pt x="551" y="187"/>
                    <a:pt x="560" y="199"/>
                    <a:pt x="562" y="213"/>
                  </a:cubicBezTo>
                  <a:cubicBezTo>
                    <a:pt x="573" y="264"/>
                    <a:pt x="564" y="322"/>
                    <a:pt x="549" y="367"/>
                  </a:cubicBezTo>
                  <a:cubicBezTo>
                    <a:pt x="541" y="391"/>
                    <a:pt x="531" y="411"/>
                    <a:pt x="518" y="428"/>
                  </a:cubicBezTo>
                  <a:cubicBezTo>
                    <a:pt x="523" y="435"/>
                    <a:pt x="531" y="439"/>
                    <a:pt x="538" y="444"/>
                  </a:cubicBezTo>
                  <a:cubicBezTo>
                    <a:pt x="551" y="396"/>
                    <a:pt x="570" y="351"/>
                    <a:pt x="604" y="311"/>
                  </a:cubicBezTo>
                  <a:cubicBezTo>
                    <a:pt x="626" y="284"/>
                    <a:pt x="669" y="256"/>
                    <a:pt x="707" y="254"/>
                  </a:cubicBezTo>
                  <a:cubicBezTo>
                    <a:pt x="724" y="253"/>
                    <a:pt x="751" y="260"/>
                    <a:pt x="772" y="263"/>
                  </a:cubicBezTo>
                  <a:cubicBezTo>
                    <a:pt x="777" y="263"/>
                    <a:pt x="783" y="260"/>
                    <a:pt x="788" y="263"/>
                  </a:cubicBezTo>
                  <a:cubicBezTo>
                    <a:pt x="791" y="264"/>
                    <a:pt x="793" y="270"/>
                    <a:pt x="797" y="274"/>
                  </a:cubicBezTo>
                  <a:cubicBezTo>
                    <a:pt x="807" y="283"/>
                    <a:pt x="829" y="292"/>
                    <a:pt x="839" y="302"/>
                  </a:cubicBezTo>
                  <a:cubicBezTo>
                    <a:pt x="843" y="307"/>
                    <a:pt x="844" y="313"/>
                    <a:pt x="848" y="317"/>
                  </a:cubicBezTo>
                  <a:cubicBezTo>
                    <a:pt x="859" y="333"/>
                    <a:pt x="872" y="347"/>
                    <a:pt x="878" y="366"/>
                  </a:cubicBezTo>
                  <a:cubicBezTo>
                    <a:pt x="883" y="400"/>
                    <a:pt x="892" y="431"/>
                    <a:pt x="886" y="467"/>
                  </a:cubicBezTo>
                  <a:cubicBezTo>
                    <a:pt x="883" y="485"/>
                    <a:pt x="874" y="506"/>
                    <a:pt x="866" y="524"/>
                  </a:cubicBezTo>
                  <a:cubicBezTo>
                    <a:pt x="846" y="570"/>
                    <a:pt x="814" y="596"/>
                    <a:pt x="777" y="626"/>
                  </a:cubicBezTo>
                  <a:cubicBezTo>
                    <a:pt x="761" y="639"/>
                    <a:pt x="746" y="654"/>
                    <a:pt x="724" y="662"/>
                  </a:cubicBezTo>
                  <a:cubicBezTo>
                    <a:pt x="714" y="663"/>
                    <a:pt x="702" y="667"/>
                    <a:pt x="694" y="674"/>
                  </a:cubicBezTo>
                  <a:cubicBezTo>
                    <a:pt x="668" y="680"/>
                    <a:pt x="633" y="684"/>
                    <a:pt x="607" y="677"/>
                  </a:cubicBezTo>
                  <a:cubicBezTo>
                    <a:pt x="613" y="693"/>
                    <a:pt x="624" y="728"/>
                    <a:pt x="602" y="728"/>
                  </a:cubicBezTo>
                  <a:cubicBezTo>
                    <a:pt x="588" y="728"/>
                    <a:pt x="587" y="710"/>
                    <a:pt x="576" y="703"/>
                  </a:cubicBezTo>
                  <a:cubicBezTo>
                    <a:pt x="613" y="821"/>
                    <a:pt x="627" y="973"/>
                    <a:pt x="602" y="1107"/>
                  </a:cubicBezTo>
                  <a:cubicBezTo>
                    <a:pt x="606" y="1110"/>
                    <a:pt x="614" y="1101"/>
                    <a:pt x="621" y="1099"/>
                  </a:cubicBezTo>
                  <a:cubicBezTo>
                    <a:pt x="626" y="1086"/>
                    <a:pt x="631" y="1068"/>
                    <a:pt x="641" y="1051"/>
                  </a:cubicBezTo>
                  <a:cubicBezTo>
                    <a:pt x="651" y="1033"/>
                    <a:pt x="677" y="999"/>
                    <a:pt x="688" y="1032"/>
                  </a:cubicBezTo>
                  <a:cubicBezTo>
                    <a:pt x="682" y="1061"/>
                    <a:pt x="665" y="1079"/>
                    <a:pt x="646" y="1096"/>
                  </a:cubicBezTo>
                  <a:cubicBezTo>
                    <a:pt x="669" y="1090"/>
                    <a:pt x="717" y="1069"/>
                    <a:pt x="726" y="1102"/>
                  </a:cubicBezTo>
                  <a:cubicBezTo>
                    <a:pt x="717" y="1118"/>
                    <a:pt x="701" y="1123"/>
                    <a:pt x="686" y="1129"/>
                  </a:cubicBezTo>
                  <a:cubicBezTo>
                    <a:pt x="721" y="1132"/>
                    <a:pt x="765" y="1138"/>
                    <a:pt x="800" y="1128"/>
                  </a:cubicBezTo>
                  <a:cubicBezTo>
                    <a:pt x="810" y="1132"/>
                    <a:pt x="818" y="1132"/>
                    <a:pt x="826" y="1132"/>
                  </a:cubicBezTo>
                  <a:cubicBezTo>
                    <a:pt x="858" y="1153"/>
                    <a:pt x="881" y="1182"/>
                    <a:pt x="914" y="1202"/>
                  </a:cubicBezTo>
                  <a:cubicBezTo>
                    <a:pt x="921" y="1237"/>
                    <a:pt x="917" y="1283"/>
                    <a:pt x="915" y="1324"/>
                  </a:cubicBezTo>
                  <a:cubicBezTo>
                    <a:pt x="912" y="1395"/>
                    <a:pt x="918" y="1465"/>
                    <a:pt x="910" y="1532"/>
                  </a:cubicBezTo>
                  <a:cubicBezTo>
                    <a:pt x="905" y="1574"/>
                    <a:pt x="899" y="1615"/>
                    <a:pt x="894" y="1655"/>
                  </a:cubicBezTo>
                  <a:cubicBezTo>
                    <a:pt x="891" y="1674"/>
                    <a:pt x="885" y="1690"/>
                    <a:pt x="885" y="1711"/>
                  </a:cubicBezTo>
                  <a:cubicBezTo>
                    <a:pt x="857" y="1722"/>
                    <a:pt x="823" y="1727"/>
                    <a:pt x="790" y="1727"/>
                  </a:cubicBezTo>
                  <a:cubicBezTo>
                    <a:pt x="754" y="1727"/>
                    <a:pt x="716" y="1726"/>
                    <a:pt x="678" y="1728"/>
                  </a:cubicBezTo>
                  <a:cubicBezTo>
                    <a:pt x="608" y="1733"/>
                    <a:pt x="531" y="1731"/>
                    <a:pt x="454" y="1730"/>
                  </a:cubicBezTo>
                  <a:cubicBezTo>
                    <a:pt x="334" y="1727"/>
                    <a:pt x="206" y="1728"/>
                    <a:pt x="86" y="1711"/>
                  </a:cubicBezTo>
                  <a:cubicBezTo>
                    <a:pt x="77" y="1705"/>
                    <a:pt x="74" y="1697"/>
                    <a:pt x="68" y="1690"/>
                  </a:cubicBezTo>
                  <a:cubicBezTo>
                    <a:pt x="65" y="1686"/>
                    <a:pt x="61" y="1683"/>
                    <a:pt x="59" y="1680"/>
                  </a:cubicBezTo>
                  <a:cubicBezTo>
                    <a:pt x="55" y="1671"/>
                    <a:pt x="56" y="1657"/>
                    <a:pt x="56" y="1647"/>
                  </a:cubicBezTo>
                  <a:cubicBezTo>
                    <a:pt x="51" y="1587"/>
                    <a:pt x="36" y="1521"/>
                    <a:pt x="26" y="1451"/>
                  </a:cubicBezTo>
                  <a:cubicBezTo>
                    <a:pt x="19" y="1405"/>
                    <a:pt x="18" y="1355"/>
                    <a:pt x="13" y="1312"/>
                  </a:cubicBezTo>
                  <a:cubicBezTo>
                    <a:pt x="12" y="1296"/>
                    <a:pt x="7" y="1279"/>
                    <a:pt x="6" y="1263"/>
                  </a:cubicBezTo>
                  <a:cubicBezTo>
                    <a:pt x="5" y="1255"/>
                    <a:pt x="7" y="1248"/>
                    <a:pt x="6" y="1241"/>
                  </a:cubicBezTo>
                  <a:cubicBezTo>
                    <a:pt x="5" y="1231"/>
                    <a:pt x="0" y="1222"/>
                    <a:pt x="3" y="1212"/>
                  </a:cubicBezTo>
                  <a:cubicBezTo>
                    <a:pt x="5" y="1205"/>
                    <a:pt x="14" y="1198"/>
                    <a:pt x="20" y="1190"/>
                  </a:cubicBezTo>
                  <a:cubicBezTo>
                    <a:pt x="25" y="1183"/>
                    <a:pt x="30" y="1174"/>
                    <a:pt x="34" y="1169"/>
                  </a:cubicBezTo>
                  <a:cubicBezTo>
                    <a:pt x="56" y="1147"/>
                    <a:pt x="83" y="1130"/>
                    <a:pt x="103" y="1111"/>
                  </a:cubicBezTo>
                  <a:cubicBezTo>
                    <a:pt x="151" y="1100"/>
                    <a:pt x="226" y="1121"/>
                    <a:pt x="282" y="1121"/>
                  </a:cubicBezTo>
                  <a:cubicBezTo>
                    <a:pt x="291" y="1087"/>
                    <a:pt x="304" y="1059"/>
                    <a:pt x="323" y="1036"/>
                  </a:cubicBezTo>
                  <a:cubicBezTo>
                    <a:pt x="356" y="1023"/>
                    <a:pt x="392" y="1024"/>
                    <a:pt x="428" y="1025"/>
                  </a:cubicBezTo>
                  <a:cubicBezTo>
                    <a:pt x="453" y="1025"/>
                    <a:pt x="479" y="1023"/>
                    <a:pt x="511" y="1032"/>
                  </a:cubicBezTo>
                  <a:cubicBezTo>
                    <a:pt x="543" y="1047"/>
                    <a:pt x="567" y="1070"/>
                    <a:pt x="576" y="1107"/>
                  </a:cubicBezTo>
                  <a:cubicBezTo>
                    <a:pt x="577" y="1107"/>
                    <a:pt x="577" y="1107"/>
                    <a:pt x="577" y="1108"/>
                  </a:cubicBezTo>
                  <a:cubicBezTo>
                    <a:pt x="577" y="1109"/>
                    <a:pt x="577" y="1109"/>
                    <a:pt x="577" y="1109"/>
                  </a:cubicBezTo>
                  <a:close/>
                  <a:moveTo>
                    <a:pt x="509" y="422"/>
                  </a:moveTo>
                  <a:cubicBezTo>
                    <a:pt x="528" y="399"/>
                    <a:pt x="539" y="360"/>
                    <a:pt x="549" y="331"/>
                  </a:cubicBezTo>
                  <a:cubicBezTo>
                    <a:pt x="566" y="280"/>
                    <a:pt x="557" y="219"/>
                    <a:pt x="541" y="169"/>
                  </a:cubicBezTo>
                  <a:cubicBezTo>
                    <a:pt x="536" y="151"/>
                    <a:pt x="525" y="134"/>
                    <a:pt x="515" y="117"/>
                  </a:cubicBezTo>
                  <a:cubicBezTo>
                    <a:pt x="505" y="100"/>
                    <a:pt x="494" y="83"/>
                    <a:pt x="482" y="72"/>
                  </a:cubicBezTo>
                  <a:cubicBezTo>
                    <a:pt x="447" y="43"/>
                    <a:pt x="388" y="23"/>
                    <a:pt x="337" y="27"/>
                  </a:cubicBezTo>
                  <a:cubicBezTo>
                    <a:pt x="295" y="31"/>
                    <a:pt x="272" y="49"/>
                    <a:pt x="249" y="75"/>
                  </a:cubicBezTo>
                  <a:cubicBezTo>
                    <a:pt x="214" y="112"/>
                    <a:pt x="213" y="159"/>
                    <a:pt x="215" y="218"/>
                  </a:cubicBezTo>
                  <a:cubicBezTo>
                    <a:pt x="232" y="225"/>
                    <a:pt x="254" y="227"/>
                    <a:pt x="275" y="230"/>
                  </a:cubicBezTo>
                  <a:cubicBezTo>
                    <a:pt x="270" y="221"/>
                    <a:pt x="259" y="217"/>
                    <a:pt x="252" y="205"/>
                  </a:cubicBezTo>
                  <a:cubicBezTo>
                    <a:pt x="242" y="186"/>
                    <a:pt x="242" y="159"/>
                    <a:pt x="241" y="132"/>
                  </a:cubicBezTo>
                  <a:cubicBezTo>
                    <a:pt x="249" y="111"/>
                    <a:pt x="264" y="91"/>
                    <a:pt x="285" y="87"/>
                  </a:cubicBezTo>
                  <a:cubicBezTo>
                    <a:pt x="296" y="66"/>
                    <a:pt x="326" y="78"/>
                    <a:pt x="335" y="96"/>
                  </a:cubicBezTo>
                  <a:cubicBezTo>
                    <a:pt x="340" y="108"/>
                    <a:pt x="334" y="121"/>
                    <a:pt x="336" y="137"/>
                  </a:cubicBezTo>
                  <a:cubicBezTo>
                    <a:pt x="338" y="154"/>
                    <a:pt x="352" y="165"/>
                    <a:pt x="352" y="183"/>
                  </a:cubicBezTo>
                  <a:cubicBezTo>
                    <a:pt x="352" y="215"/>
                    <a:pt x="334" y="237"/>
                    <a:pt x="311" y="244"/>
                  </a:cubicBezTo>
                  <a:cubicBezTo>
                    <a:pt x="390" y="282"/>
                    <a:pt x="453" y="344"/>
                    <a:pt x="462" y="444"/>
                  </a:cubicBezTo>
                  <a:cubicBezTo>
                    <a:pt x="486" y="443"/>
                    <a:pt x="494" y="432"/>
                    <a:pt x="509" y="422"/>
                  </a:cubicBezTo>
                  <a:close/>
                  <a:moveTo>
                    <a:pt x="284" y="96"/>
                  </a:moveTo>
                  <a:cubicBezTo>
                    <a:pt x="264" y="110"/>
                    <a:pt x="248" y="123"/>
                    <a:pt x="250" y="154"/>
                  </a:cubicBezTo>
                  <a:cubicBezTo>
                    <a:pt x="251" y="168"/>
                    <a:pt x="252" y="186"/>
                    <a:pt x="256" y="197"/>
                  </a:cubicBezTo>
                  <a:cubicBezTo>
                    <a:pt x="264" y="216"/>
                    <a:pt x="292" y="236"/>
                    <a:pt x="312" y="233"/>
                  </a:cubicBezTo>
                  <a:cubicBezTo>
                    <a:pt x="332" y="230"/>
                    <a:pt x="344" y="205"/>
                    <a:pt x="343" y="183"/>
                  </a:cubicBezTo>
                  <a:cubicBezTo>
                    <a:pt x="343" y="164"/>
                    <a:pt x="328" y="149"/>
                    <a:pt x="327" y="133"/>
                  </a:cubicBezTo>
                  <a:cubicBezTo>
                    <a:pt x="326" y="117"/>
                    <a:pt x="334" y="89"/>
                    <a:pt x="308" y="86"/>
                  </a:cubicBezTo>
                  <a:cubicBezTo>
                    <a:pt x="304" y="85"/>
                    <a:pt x="299" y="88"/>
                    <a:pt x="293" y="89"/>
                  </a:cubicBezTo>
                  <a:cubicBezTo>
                    <a:pt x="293" y="93"/>
                    <a:pt x="298" y="91"/>
                    <a:pt x="296" y="96"/>
                  </a:cubicBezTo>
                  <a:cubicBezTo>
                    <a:pt x="292" y="96"/>
                    <a:pt x="288" y="96"/>
                    <a:pt x="284" y="96"/>
                  </a:cubicBezTo>
                  <a:close/>
                  <a:moveTo>
                    <a:pt x="428" y="358"/>
                  </a:moveTo>
                  <a:cubicBezTo>
                    <a:pt x="406" y="318"/>
                    <a:pt x="373" y="292"/>
                    <a:pt x="336" y="268"/>
                  </a:cubicBezTo>
                  <a:cubicBezTo>
                    <a:pt x="319" y="257"/>
                    <a:pt x="302" y="246"/>
                    <a:pt x="285" y="241"/>
                  </a:cubicBezTo>
                  <a:cubicBezTo>
                    <a:pt x="268" y="237"/>
                    <a:pt x="251" y="238"/>
                    <a:pt x="235" y="235"/>
                  </a:cubicBezTo>
                  <a:cubicBezTo>
                    <a:pt x="222" y="233"/>
                    <a:pt x="212" y="228"/>
                    <a:pt x="198" y="226"/>
                  </a:cubicBezTo>
                  <a:cubicBezTo>
                    <a:pt x="169" y="223"/>
                    <a:pt x="150" y="232"/>
                    <a:pt x="130" y="243"/>
                  </a:cubicBezTo>
                  <a:cubicBezTo>
                    <a:pt x="88" y="266"/>
                    <a:pt x="68" y="342"/>
                    <a:pt x="81" y="398"/>
                  </a:cubicBezTo>
                  <a:cubicBezTo>
                    <a:pt x="84" y="413"/>
                    <a:pt x="85" y="430"/>
                    <a:pt x="89" y="443"/>
                  </a:cubicBezTo>
                  <a:cubicBezTo>
                    <a:pt x="96" y="462"/>
                    <a:pt x="110" y="479"/>
                    <a:pt x="117" y="500"/>
                  </a:cubicBezTo>
                  <a:cubicBezTo>
                    <a:pt x="130" y="508"/>
                    <a:pt x="136" y="522"/>
                    <a:pt x="147" y="533"/>
                  </a:cubicBezTo>
                  <a:cubicBezTo>
                    <a:pt x="171" y="557"/>
                    <a:pt x="208" y="576"/>
                    <a:pt x="244" y="588"/>
                  </a:cubicBezTo>
                  <a:cubicBezTo>
                    <a:pt x="298" y="605"/>
                    <a:pt x="357" y="598"/>
                    <a:pt x="402" y="576"/>
                  </a:cubicBezTo>
                  <a:cubicBezTo>
                    <a:pt x="410" y="569"/>
                    <a:pt x="417" y="560"/>
                    <a:pt x="428" y="555"/>
                  </a:cubicBezTo>
                  <a:cubicBezTo>
                    <a:pt x="428" y="538"/>
                    <a:pt x="447" y="533"/>
                    <a:pt x="452" y="520"/>
                  </a:cubicBezTo>
                  <a:cubicBezTo>
                    <a:pt x="459" y="500"/>
                    <a:pt x="451" y="477"/>
                    <a:pt x="453" y="447"/>
                  </a:cubicBezTo>
                  <a:cubicBezTo>
                    <a:pt x="438" y="450"/>
                    <a:pt x="409" y="441"/>
                    <a:pt x="406" y="429"/>
                  </a:cubicBezTo>
                  <a:cubicBezTo>
                    <a:pt x="421" y="434"/>
                    <a:pt x="437" y="440"/>
                    <a:pt x="452" y="437"/>
                  </a:cubicBezTo>
                  <a:cubicBezTo>
                    <a:pt x="445" y="410"/>
                    <a:pt x="441" y="383"/>
                    <a:pt x="428" y="358"/>
                  </a:cubicBezTo>
                  <a:close/>
                  <a:moveTo>
                    <a:pt x="760" y="270"/>
                  </a:moveTo>
                  <a:cubicBezTo>
                    <a:pt x="709" y="257"/>
                    <a:pt x="657" y="276"/>
                    <a:pt x="626" y="305"/>
                  </a:cubicBezTo>
                  <a:cubicBezTo>
                    <a:pt x="579" y="351"/>
                    <a:pt x="538" y="434"/>
                    <a:pt x="534" y="520"/>
                  </a:cubicBezTo>
                  <a:cubicBezTo>
                    <a:pt x="531" y="573"/>
                    <a:pt x="540" y="619"/>
                    <a:pt x="570" y="646"/>
                  </a:cubicBezTo>
                  <a:cubicBezTo>
                    <a:pt x="588" y="662"/>
                    <a:pt x="609" y="671"/>
                    <a:pt x="642" y="671"/>
                  </a:cubicBezTo>
                  <a:cubicBezTo>
                    <a:pt x="713" y="671"/>
                    <a:pt x="768" y="627"/>
                    <a:pt x="809" y="590"/>
                  </a:cubicBezTo>
                  <a:cubicBezTo>
                    <a:pt x="829" y="573"/>
                    <a:pt x="850" y="542"/>
                    <a:pt x="860" y="518"/>
                  </a:cubicBezTo>
                  <a:cubicBezTo>
                    <a:pt x="888" y="449"/>
                    <a:pt x="884" y="372"/>
                    <a:pt x="839" y="316"/>
                  </a:cubicBezTo>
                  <a:cubicBezTo>
                    <a:pt x="824" y="305"/>
                    <a:pt x="810" y="292"/>
                    <a:pt x="795" y="281"/>
                  </a:cubicBezTo>
                  <a:cubicBezTo>
                    <a:pt x="783" y="280"/>
                    <a:pt x="772" y="273"/>
                    <a:pt x="760" y="270"/>
                  </a:cubicBezTo>
                  <a:close/>
                  <a:moveTo>
                    <a:pt x="508" y="439"/>
                  </a:moveTo>
                  <a:cubicBezTo>
                    <a:pt x="504" y="447"/>
                    <a:pt x="493" y="448"/>
                    <a:pt x="486" y="453"/>
                  </a:cubicBezTo>
                  <a:cubicBezTo>
                    <a:pt x="485" y="451"/>
                    <a:pt x="481" y="451"/>
                    <a:pt x="479" y="453"/>
                  </a:cubicBezTo>
                  <a:cubicBezTo>
                    <a:pt x="476" y="464"/>
                    <a:pt x="477" y="482"/>
                    <a:pt x="485" y="486"/>
                  </a:cubicBezTo>
                  <a:cubicBezTo>
                    <a:pt x="500" y="484"/>
                    <a:pt x="502" y="468"/>
                    <a:pt x="511" y="461"/>
                  </a:cubicBezTo>
                  <a:cubicBezTo>
                    <a:pt x="521" y="461"/>
                    <a:pt x="525" y="462"/>
                    <a:pt x="533" y="459"/>
                  </a:cubicBezTo>
                  <a:cubicBezTo>
                    <a:pt x="531" y="446"/>
                    <a:pt x="521" y="441"/>
                    <a:pt x="508" y="439"/>
                  </a:cubicBezTo>
                  <a:close/>
                  <a:moveTo>
                    <a:pt x="560" y="655"/>
                  </a:moveTo>
                  <a:cubicBezTo>
                    <a:pt x="561" y="655"/>
                    <a:pt x="563" y="654"/>
                    <a:pt x="561" y="654"/>
                  </a:cubicBezTo>
                  <a:cubicBezTo>
                    <a:pt x="559" y="652"/>
                    <a:pt x="558" y="651"/>
                    <a:pt x="555" y="650"/>
                  </a:cubicBezTo>
                  <a:cubicBezTo>
                    <a:pt x="527" y="599"/>
                    <a:pt x="516" y="545"/>
                    <a:pt x="501" y="489"/>
                  </a:cubicBezTo>
                  <a:cubicBezTo>
                    <a:pt x="493" y="492"/>
                    <a:pt x="482" y="498"/>
                    <a:pt x="474" y="493"/>
                  </a:cubicBezTo>
                  <a:cubicBezTo>
                    <a:pt x="469" y="479"/>
                    <a:pt x="470" y="466"/>
                    <a:pt x="473" y="452"/>
                  </a:cubicBezTo>
                  <a:cubicBezTo>
                    <a:pt x="469" y="452"/>
                    <a:pt x="464" y="453"/>
                    <a:pt x="462" y="451"/>
                  </a:cubicBezTo>
                  <a:cubicBezTo>
                    <a:pt x="467" y="476"/>
                    <a:pt x="458" y="516"/>
                    <a:pt x="464" y="537"/>
                  </a:cubicBezTo>
                  <a:cubicBezTo>
                    <a:pt x="476" y="536"/>
                    <a:pt x="489" y="544"/>
                    <a:pt x="491" y="556"/>
                  </a:cubicBezTo>
                  <a:cubicBezTo>
                    <a:pt x="487" y="567"/>
                    <a:pt x="480" y="570"/>
                    <a:pt x="470" y="574"/>
                  </a:cubicBezTo>
                  <a:cubicBezTo>
                    <a:pt x="465" y="609"/>
                    <a:pt x="477" y="652"/>
                    <a:pt x="491" y="681"/>
                  </a:cubicBezTo>
                  <a:cubicBezTo>
                    <a:pt x="506" y="710"/>
                    <a:pt x="518" y="738"/>
                    <a:pt x="531" y="762"/>
                  </a:cubicBezTo>
                  <a:cubicBezTo>
                    <a:pt x="536" y="743"/>
                    <a:pt x="540" y="723"/>
                    <a:pt x="549" y="708"/>
                  </a:cubicBezTo>
                  <a:cubicBezTo>
                    <a:pt x="544" y="701"/>
                    <a:pt x="542" y="691"/>
                    <a:pt x="536" y="684"/>
                  </a:cubicBezTo>
                  <a:cubicBezTo>
                    <a:pt x="525" y="683"/>
                    <a:pt x="514" y="682"/>
                    <a:pt x="513" y="671"/>
                  </a:cubicBezTo>
                  <a:cubicBezTo>
                    <a:pt x="515" y="648"/>
                    <a:pt x="546" y="654"/>
                    <a:pt x="560" y="655"/>
                  </a:cubicBezTo>
                  <a:close/>
                  <a:moveTo>
                    <a:pt x="524" y="542"/>
                  </a:moveTo>
                  <a:cubicBezTo>
                    <a:pt x="524" y="513"/>
                    <a:pt x="527" y="491"/>
                    <a:pt x="531" y="468"/>
                  </a:cubicBezTo>
                  <a:cubicBezTo>
                    <a:pt x="493" y="468"/>
                    <a:pt x="522" y="516"/>
                    <a:pt x="524" y="542"/>
                  </a:cubicBezTo>
                  <a:close/>
                  <a:moveTo>
                    <a:pt x="438" y="559"/>
                  </a:moveTo>
                  <a:cubicBezTo>
                    <a:pt x="444" y="555"/>
                    <a:pt x="449" y="550"/>
                    <a:pt x="450" y="542"/>
                  </a:cubicBezTo>
                  <a:cubicBezTo>
                    <a:pt x="439" y="541"/>
                    <a:pt x="440" y="551"/>
                    <a:pt x="438" y="559"/>
                  </a:cubicBezTo>
                  <a:close/>
                  <a:moveTo>
                    <a:pt x="430" y="579"/>
                  </a:moveTo>
                  <a:cubicBezTo>
                    <a:pt x="434" y="582"/>
                    <a:pt x="433" y="591"/>
                    <a:pt x="435" y="599"/>
                  </a:cubicBezTo>
                  <a:cubicBezTo>
                    <a:pt x="445" y="594"/>
                    <a:pt x="456" y="590"/>
                    <a:pt x="459" y="578"/>
                  </a:cubicBezTo>
                  <a:cubicBezTo>
                    <a:pt x="448" y="561"/>
                    <a:pt x="478" y="568"/>
                    <a:pt x="479" y="556"/>
                  </a:cubicBezTo>
                  <a:cubicBezTo>
                    <a:pt x="480" y="546"/>
                    <a:pt x="469" y="549"/>
                    <a:pt x="460" y="545"/>
                  </a:cubicBezTo>
                  <a:cubicBezTo>
                    <a:pt x="456" y="561"/>
                    <a:pt x="442" y="568"/>
                    <a:pt x="430" y="579"/>
                  </a:cubicBezTo>
                  <a:close/>
                  <a:moveTo>
                    <a:pt x="570" y="670"/>
                  </a:moveTo>
                  <a:cubicBezTo>
                    <a:pt x="552" y="667"/>
                    <a:pt x="536" y="658"/>
                    <a:pt x="525" y="670"/>
                  </a:cubicBezTo>
                  <a:cubicBezTo>
                    <a:pt x="534" y="673"/>
                    <a:pt x="537" y="671"/>
                    <a:pt x="544" y="672"/>
                  </a:cubicBezTo>
                  <a:cubicBezTo>
                    <a:pt x="548" y="678"/>
                    <a:pt x="547" y="690"/>
                    <a:pt x="551" y="696"/>
                  </a:cubicBezTo>
                  <a:cubicBezTo>
                    <a:pt x="556" y="696"/>
                    <a:pt x="558" y="695"/>
                    <a:pt x="561" y="695"/>
                  </a:cubicBezTo>
                  <a:cubicBezTo>
                    <a:pt x="560" y="686"/>
                    <a:pt x="562" y="682"/>
                    <a:pt x="571" y="684"/>
                  </a:cubicBezTo>
                  <a:cubicBezTo>
                    <a:pt x="574" y="686"/>
                    <a:pt x="570" y="687"/>
                    <a:pt x="572" y="690"/>
                  </a:cubicBezTo>
                  <a:cubicBezTo>
                    <a:pt x="590" y="690"/>
                    <a:pt x="589" y="720"/>
                    <a:pt x="605" y="715"/>
                  </a:cubicBezTo>
                  <a:cubicBezTo>
                    <a:pt x="605" y="704"/>
                    <a:pt x="602" y="687"/>
                    <a:pt x="595" y="680"/>
                  </a:cubicBezTo>
                  <a:cubicBezTo>
                    <a:pt x="583" y="680"/>
                    <a:pt x="572" y="679"/>
                    <a:pt x="570" y="670"/>
                  </a:cubicBezTo>
                  <a:close/>
                  <a:moveTo>
                    <a:pt x="560" y="705"/>
                  </a:moveTo>
                  <a:cubicBezTo>
                    <a:pt x="553" y="723"/>
                    <a:pt x="535" y="751"/>
                    <a:pt x="538" y="777"/>
                  </a:cubicBezTo>
                  <a:cubicBezTo>
                    <a:pt x="539" y="800"/>
                    <a:pt x="555" y="825"/>
                    <a:pt x="562" y="849"/>
                  </a:cubicBezTo>
                  <a:cubicBezTo>
                    <a:pt x="585" y="926"/>
                    <a:pt x="587" y="1012"/>
                    <a:pt x="594" y="1096"/>
                  </a:cubicBezTo>
                  <a:cubicBezTo>
                    <a:pt x="595" y="1077"/>
                    <a:pt x="601" y="1058"/>
                    <a:pt x="602" y="1037"/>
                  </a:cubicBezTo>
                  <a:cubicBezTo>
                    <a:pt x="608" y="959"/>
                    <a:pt x="607" y="892"/>
                    <a:pt x="595" y="822"/>
                  </a:cubicBezTo>
                  <a:cubicBezTo>
                    <a:pt x="588" y="781"/>
                    <a:pt x="581" y="740"/>
                    <a:pt x="564" y="705"/>
                  </a:cubicBezTo>
                  <a:cubicBezTo>
                    <a:pt x="562" y="705"/>
                    <a:pt x="562" y="706"/>
                    <a:pt x="560" y="705"/>
                  </a:cubicBezTo>
                  <a:close/>
                  <a:moveTo>
                    <a:pt x="585" y="1099"/>
                  </a:moveTo>
                  <a:cubicBezTo>
                    <a:pt x="580" y="993"/>
                    <a:pt x="569" y="884"/>
                    <a:pt x="535" y="801"/>
                  </a:cubicBezTo>
                  <a:cubicBezTo>
                    <a:pt x="530" y="910"/>
                    <a:pt x="550" y="1011"/>
                    <a:pt x="585" y="1099"/>
                  </a:cubicBezTo>
                  <a:close/>
                  <a:moveTo>
                    <a:pt x="633" y="1094"/>
                  </a:moveTo>
                  <a:cubicBezTo>
                    <a:pt x="651" y="1078"/>
                    <a:pt x="681" y="1060"/>
                    <a:pt x="675" y="1028"/>
                  </a:cubicBezTo>
                  <a:cubicBezTo>
                    <a:pt x="651" y="1041"/>
                    <a:pt x="641" y="1066"/>
                    <a:pt x="633" y="1094"/>
                  </a:cubicBezTo>
                  <a:close/>
                  <a:moveTo>
                    <a:pt x="462" y="1033"/>
                  </a:moveTo>
                  <a:cubicBezTo>
                    <a:pt x="439" y="1032"/>
                    <a:pt x="408" y="1036"/>
                    <a:pt x="388" y="1033"/>
                  </a:cubicBezTo>
                  <a:cubicBezTo>
                    <a:pt x="368" y="1041"/>
                    <a:pt x="344" y="1037"/>
                    <a:pt x="327" y="1048"/>
                  </a:cubicBezTo>
                  <a:cubicBezTo>
                    <a:pt x="309" y="1061"/>
                    <a:pt x="292" y="1112"/>
                    <a:pt x="292" y="1136"/>
                  </a:cubicBezTo>
                  <a:cubicBezTo>
                    <a:pt x="313" y="1140"/>
                    <a:pt x="329" y="1143"/>
                    <a:pt x="348" y="1149"/>
                  </a:cubicBezTo>
                  <a:cubicBezTo>
                    <a:pt x="349" y="1143"/>
                    <a:pt x="348" y="1127"/>
                    <a:pt x="348" y="1114"/>
                  </a:cubicBezTo>
                  <a:cubicBezTo>
                    <a:pt x="352" y="1110"/>
                    <a:pt x="359" y="1100"/>
                    <a:pt x="367" y="1096"/>
                  </a:cubicBezTo>
                  <a:cubicBezTo>
                    <a:pt x="399" y="1077"/>
                    <a:pt x="486" y="1078"/>
                    <a:pt x="508" y="1106"/>
                  </a:cubicBezTo>
                  <a:cubicBezTo>
                    <a:pt x="515" y="1116"/>
                    <a:pt x="514" y="1129"/>
                    <a:pt x="518" y="1142"/>
                  </a:cubicBezTo>
                  <a:cubicBezTo>
                    <a:pt x="544" y="1143"/>
                    <a:pt x="556" y="1135"/>
                    <a:pt x="571" y="1123"/>
                  </a:cubicBezTo>
                  <a:cubicBezTo>
                    <a:pt x="556" y="1060"/>
                    <a:pt x="520" y="1037"/>
                    <a:pt x="462" y="1033"/>
                  </a:cubicBezTo>
                  <a:close/>
                  <a:moveTo>
                    <a:pt x="691" y="1119"/>
                  </a:moveTo>
                  <a:cubicBezTo>
                    <a:pt x="708" y="1112"/>
                    <a:pt x="721" y="1101"/>
                    <a:pt x="707" y="1091"/>
                  </a:cubicBezTo>
                  <a:cubicBezTo>
                    <a:pt x="682" y="1096"/>
                    <a:pt x="636" y="1095"/>
                    <a:pt x="631" y="1127"/>
                  </a:cubicBezTo>
                  <a:cubicBezTo>
                    <a:pt x="651" y="1136"/>
                    <a:pt x="674" y="1127"/>
                    <a:pt x="691" y="1119"/>
                  </a:cubicBezTo>
                  <a:close/>
                  <a:moveTo>
                    <a:pt x="498" y="1111"/>
                  </a:moveTo>
                  <a:cubicBezTo>
                    <a:pt x="459" y="1087"/>
                    <a:pt x="396" y="1088"/>
                    <a:pt x="362" y="1113"/>
                  </a:cubicBezTo>
                  <a:cubicBezTo>
                    <a:pt x="360" y="1117"/>
                    <a:pt x="358" y="1127"/>
                    <a:pt x="359" y="1131"/>
                  </a:cubicBezTo>
                  <a:cubicBezTo>
                    <a:pt x="369" y="1119"/>
                    <a:pt x="391" y="1126"/>
                    <a:pt x="406" y="1124"/>
                  </a:cubicBezTo>
                  <a:cubicBezTo>
                    <a:pt x="431" y="1122"/>
                    <a:pt x="466" y="1119"/>
                    <a:pt x="503" y="1124"/>
                  </a:cubicBezTo>
                  <a:cubicBezTo>
                    <a:pt x="505" y="1120"/>
                    <a:pt x="498" y="1116"/>
                    <a:pt x="498" y="1111"/>
                  </a:cubicBezTo>
                  <a:close/>
                  <a:moveTo>
                    <a:pt x="615" y="1133"/>
                  </a:moveTo>
                  <a:cubicBezTo>
                    <a:pt x="615" y="1134"/>
                    <a:pt x="621" y="1121"/>
                    <a:pt x="612" y="1116"/>
                  </a:cubicBezTo>
                  <a:cubicBezTo>
                    <a:pt x="607" y="1122"/>
                    <a:pt x="603" y="1122"/>
                    <a:pt x="604" y="1133"/>
                  </a:cubicBezTo>
                  <a:cubicBezTo>
                    <a:pt x="605" y="1135"/>
                    <a:pt x="609" y="1134"/>
                    <a:pt x="611" y="1136"/>
                  </a:cubicBezTo>
                  <a:cubicBezTo>
                    <a:pt x="611" y="1134"/>
                    <a:pt x="614" y="1129"/>
                    <a:pt x="615" y="1133"/>
                  </a:cubicBezTo>
                  <a:close/>
                  <a:moveTo>
                    <a:pt x="213" y="1128"/>
                  </a:moveTo>
                  <a:cubicBezTo>
                    <a:pt x="201" y="1127"/>
                    <a:pt x="190" y="1121"/>
                    <a:pt x="179" y="1119"/>
                  </a:cubicBezTo>
                  <a:cubicBezTo>
                    <a:pt x="158" y="1117"/>
                    <a:pt x="119" y="1119"/>
                    <a:pt x="104" y="1126"/>
                  </a:cubicBezTo>
                  <a:cubicBezTo>
                    <a:pt x="84" y="1135"/>
                    <a:pt x="72" y="1156"/>
                    <a:pt x="53" y="1169"/>
                  </a:cubicBezTo>
                  <a:cubicBezTo>
                    <a:pt x="70" y="1170"/>
                    <a:pt x="80" y="1164"/>
                    <a:pt x="99" y="1168"/>
                  </a:cubicBezTo>
                  <a:cubicBezTo>
                    <a:pt x="103" y="1157"/>
                    <a:pt x="121" y="1131"/>
                    <a:pt x="132" y="1128"/>
                  </a:cubicBezTo>
                  <a:cubicBezTo>
                    <a:pt x="139" y="1126"/>
                    <a:pt x="155" y="1135"/>
                    <a:pt x="168" y="1136"/>
                  </a:cubicBezTo>
                  <a:cubicBezTo>
                    <a:pt x="191" y="1137"/>
                    <a:pt x="213" y="1126"/>
                    <a:pt x="224" y="1139"/>
                  </a:cubicBezTo>
                  <a:cubicBezTo>
                    <a:pt x="225" y="1144"/>
                    <a:pt x="225" y="1150"/>
                    <a:pt x="227" y="1154"/>
                  </a:cubicBezTo>
                  <a:cubicBezTo>
                    <a:pt x="225" y="1161"/>
                    <a:pt x="224" y="1169"/>
                    <a:pt x="221" y="1175"/>
                  </a:cubicBezTo>
                  <a:cubicBezTo>
                    <a:pt x="244" y="1169"/>
                    <a:pt x="257" y="1173"/>
                    <a:pt x="277" y="1172"/>
                  </a:cubicBezTo>
                  <a:cubicBezTo>
                    <a:pt x="258" y="1163"/>
                    <a:pt x="276" y="1147"/>
                    <a:pt x="279" y="1132"/>
                  </a:cubicBezTo>
                  <a:cubicBezTo>
                    <a:pt x="256" y="1128"/>
                    <a:pt x="235" y="1129"/>
                    <a:pt x="213" y="1128"/>
                  </a:cubicBezTo>
                  <a:close/>
                  <a:moveTo>
                    <a:pt x="359" y="1136"/>
                  </a:moveTo>
                  <a:cubicBezTo>
                    <a:pt x="364" y="1152"/>
                    <a:pt x="352" y="1169"/>
                    <a:pt x="353" y="1182"/>
                  </a:cubicBezTo>
                  <a:cubicBezTo>
                    <a:pt x="402" y="1172"/>
                    <a:pt x="454" y="1180"/>
                    <a:pt x="503" y="1174"/>
                  </a:cubicBezTo>
                  <a:cubicBezTo>
                    <a:pt x="503" y="1166"/>
                    <a:pt x="506" y="1154"/>
                    <a:pt x="506" y="1149"/>
                  </a:cubicBezTo>
                  <a:cubicBezTo>
                    <a:pt x="505" y="1144"/>
                    <a:pt x="498" y="1145"/>
                    <a:pt x="501" y="1138"/>
                  </a:cubicBezTo>
                  <a:cubicBezTo>
                    <a:pt x="505" y="1137"/>
                    <a:pt x="508" y="1142"/>
                    <a:pt x="508" y="1137"/>
                  </a:cubicBezTo>
                  <a:cubicBezTo>
                    <a:pt x="460" y="1124"/>
                    <a:pt x="415" y="1139"/>
                    <a:pt x="359" y="1136"/>
                  </a:cubicBezTo>
                  <a:close/>
                  <a:moveTo>
                    <a:pt x="516" y="1152"/>
                  </a:moveTo>
                  <a:cubicBezTo>
                    <a:pt x="534" y="1164"/>
                    <a:pt x="561" y="1149"/>
                    <a:pt x="579" y="1138"/>
                  </a:cubicBezTo>
                  <a:cubicBezTo>
                    <a:pt x="577" y="1135"/>
                    <a:pt x="582" y="1133"/>
                    <a:pt x="579" y="1132"/>
                  </a:cubicBezTo>
                  <a:cubicBezTo>
                    <a:pt x="566" y="1143"/>
                    <a:pt x="533" y="1151"/>
                    <a:pt x="516" y="1152"/>
                  </a:cubicBezTo>
                  <a:close/>
                  <a:moveTo>
                    <a:pt x="826" y="1147"/>
                  </a:moveTo>
                  <a:cubicBezTo>
                    <a:pt x="808" y="1139"/>
                    <a:pt x="792" y="1144"/>
                    <a:pt x="770" y="1144"/>
                  </a:cubicBezTo>
                  <a:cubicBezTo>
                    <a:pt x="739" y="1144"/>
                    <a:pt x="706" y="1138"/>
                    <a:pt x="675" y="1143"/>
                  </a:cubicBezTo>
                  <a:cubicBezTo>
                    <a:pt x="670" y="1137"/>
                    <a:pt x="660" y="1135"/>
                    <a:pt x="655" y="1142"/>
                  </a:cubicBezTo>
                  <a:cubicBezTo>
                    <a:pt x="670" y="1148"/>
                    <a:pt x="681" y="1160"/>
                    <a:pt x="689" y="1173"/>
                  </a:cubicBezTo>
                  <a:cubicBezTo>
                    <a:pt x="705" y="1172"/>
                    <a:pt x="708" y="1174"/>
                    <a:pt x="721" y="1172"/>
                  </a:cubicBezTo>
                  <a:cubicBezTo>
                    <a:pt x="714" y="1145"/>
                    <a:pt x="736" y="1148"/>
                    <a:pt x="757" y="1149"/>
                  </a:cubicBezTo>
                  <a:cubicBezTo>
                    <a:pt x="776" y="1151"/>
                    <a:pt x="797" y="1148"/>
                    <a:pt x="815" y="1150"/>
                  </a:cubicBezTo>
                  <a:cubicBezTo>
                    <a:pt x="828" y="1159"/>
                    <a:pt x="840" y="1190"/>
                    <a:pt x="864" y="1177"/>
                  </a:cubicBezTo>
                  <a:cubicBezTo>
                    <a:pt x="849" y="1168"/>
                    <a:pt x="842" y="1153"/>
                    <a:pt x="826" y="1147"/>
                  </a:cubicBezTo>
                  <a:close/>
                  <a:moveTo>
                    <a:pt x="140" y="1141"/>
                  </a:moveTo>
                  <a:cubicBezTo>
                    <a:pt x="133" y="1145"/>
                    <a:pt x="115" y="1150"/>
                    <a:pt x="118" y="1158"/>
                  </a:cubicBezTo>
                  <a:cubicBezTo>
                    <a:pt x="160" y="1158"/>
                    <a:pt x="178" y="1157"/>
                    <a:pt x="215" y="1158"/>
                  </a:cubicBezTo>
                  <a:cubicBezTo>
                    <a:pt x="215" y="1154"/>
                    <a:pt x="219" y="1153"/>
                    <a:pt x="218" y="1148"/>
                  </a:cubicBezTo>
                  <a:cubicBezTo>
                    <a:pt x="191" y="1142"/>
                    <a:pt x="167" y="1148"/>
                    <a:pt x="140" y="1141"/>
                  </a:cubicBezTo>
                  <a:close/>
                  <a:moveTo>
                    <a:pt x="585" y="1182"/>
                  </a:moveTo>
                  <a:cubicBezTo>
                    <a:pt x="605" y="1179"/>
                    <a:pt x="624" y="1176"/>
                    <a:pt x="645" y="1175"/>
                  </a:cubicBezTo>
                  <a:cubicBezTo>
                    <a:pt x="639" y="1160"/>
                    <a:pt x="617" y="1141"/>
                    <a:pt x="597" y="1143"/>
                  </a:cubicBezTo>
                  <a:cubicBezTo>
                    <a:pt x="605" y="1156"/>
                    <a:pt x="602" y="1178"/>
                    <a:pt x="585" y="1182"/>
                  </a:cubicBezTo>
                  <a:close/>
                  <a:moveTo>
                    <a:pt x="655" y="1174"/>
                  </a:moveTo>
                  <a:cubicBezTo>
                    <a:pt x="665" y="1173"/>
                    <a:pt x="671" y="1174"/>
                    <a:pt x="678" y="1172"/>
                  </a:cubicBezTo>
                  <a:cubicBezTo>
                    <a:pt x="668" y="1157"/>
                    <a:pt x="648" y="1142"/>
                    <a:pt x="630" y="1144"/>
                  </a:cubicBezTo>
                  <a:cubicBezTo>
                    <a:pt x="639" y="1153"/>
                    <a:pt x="648" y="1163"/>
                    <a:pt x="655" y="1174"/>
                  </a:cubicBezTo>
                  <a:close/>
                  <a:moveTo>
                    <a:pt x="288" y="1147"/>
                  </a:moveTo>
                  <a:cubicBezTo>
                    <a:pt x="285" y="1151"/>
                    <a:pt x="285" y="1162"/>
                    <a:pt x="288" y="1167"/>
                  </a:cubicBezTo>
                  <a:cubicBezTo>
                    <a:pt x="304" y="1170"/>
                    <a:pt x="317" y="1173"/>
                    <a:pt x="337" y="1173"/>
                  </a:cubicBezTo>
                  <a:cubicBezTo>
                    <a:pt x="341" y="1168"/>
                    <a:pt x="347" y="1165"/>
                    <a:pt x="347" y="1155"/>
                  </a:cubicBezTo>
                  <a:cubicBezTo>
                    <a:pt x="326" y="1152"/>
                    <a:pt x="311" y="1153"/>
                    <a:pt x="288" y="1147"/>
                  </a:cubicBezTo>
                  <a:close/>
                  <a:moveTo>
                    <a:pt x="584" y="1149"/>
                  </a:moveTo>
                  <a:cubicBezTo>
                    <a:pt x="572" y="1158"/>
                    <a:pt x="539" y="1172"/>
                    <a:pt x="516" y="1163"/>
                  </a:cubicBezTo>
                  <a:cubicBezTo>
                    <a:pt x="517" y="1167"/>
                    <a:pt x="514" y="1167"/>
                    <a:pt x="515" y="1172"/>
                  </a:cubicBezTo>
                  <a:cubicBezTo>
                    <a:pt x="518" y="1172"/>
                    <a:pt x="520" y="1172"/>
                    <a:pt x="523" y="1172"/>
                  </a:cubicBezTo>
                  <a:cubicBezTo>
                    <a:pt x="522" y="1175"/>
                    <a:pt x="527" y="1176"/>
                    <a:pt x="524" y="1179"/>
                  </a:cubicBezTo>
                  <a:cubicBezTo>
                    <a:pt x="547" y="1183"/>
                    <a:pt x="578" y="1179"/>
                    <a:pt x="590" y="1164"/>
                  </a:cubicBezTo>
                  <a:cubicBezTo>
                    <a:pt x="586" y="1158"/>
                    <a:pt x="589" y="1152"/>
                    <a:pt x="584" y="1149"/>
                  </a:cubicBezTo>
                  <a:close/>
                  <a:moveTo>
                    <a:pt x="810" y="1164"/>
                  </a:moveTo>
                  <a:cubicBezTo>
                    <a:pt x="785" y="1159"/>
                    <a:pt x="758" y="1160"/>
                    <a:pt x="742" y="1159"/>
                  </a:cubicBezTo>
                  <a:cubicBezTo>
                    <a:pt x="739" y="1159"/>
                    <a:pt x="730" y="1160"/>
                    <a:pt x="731" y="1168"/>
                  </a:cubicBezTo>
                  <a:cubicBezTo>
                    <a:pt x="737" y="1165"/>
                    <a:pt x="737" y="1171"/>
                    <a:pt x="742" y="1174"/>
                  </a:cubicBezTo>
                  <a:cubicBezTo>
                    <a:pt x="767" y="1175"/>
                    <a:pt x="796" y="1180"/>
                    <a:pt x="820" y="1175"/>
                  </a:cubicBezTo>
                  <a:cubicBezTo>
                    <a:pt x="819" y="1170"/>
                    <a:pt x="810" y="1171"/>
                    <a:pt x="810" y="1164"/>
                  </a:cubicBezTo>
                  <a:close/>
                  <a:moveTo>
                    <a:pt x="110" y="1167"/>
                  </a:moveTo>
                  <a:cubicBezTo>
                    <a:pt x="111" y="1170"/>
                    <a:pt x="105" y="1173"/>
                    <a:pt x="108" y="1175"/>
                  </a:cubicBezTo>
                  <a:cubicBezTo>
                    <a:pt x="112" y="1172"/>
                    <a:pt x="124" y="1177"/>
                    <a:pt x="127" y="1172"/>
                  </a:cubicBezTo>
                  <a:cubicBezTo>
                    <a:pt x="147" y="1181"/>
                    <a:pt x="183" y="1179"/>
                    <a:pt x="203" y="1182"/>
                  </a:cubicBezTo>
                  <a:cubicBezTo>
                    <a:pt x="203" y="1176"/>
                    <a:pt x="209" y="1176"/>
                    <a:pt x="209" y="1170"/>
                  </a:cubicBezTo>
                  <a:cubicBezTo>
                    <a:pt x="169" y="1165"/>
                    <a:pt x="143" y="1171"/>
                    <a:pt x="110" y="1167"/>
                  </a:cubicBezTo>
                  <a:close/>
                  <a:moveTo>
                    <a:pt x="43" y="1177"/>
                  </a:moveTo>
                  <a:cubicBezTo>
                    <a:pt x="36" y="1188"/>
                    <a:pt x="22" y="1198"/>
                    <a:pt x="20" y="1210"/>
                  </a:cubicBezTo>
                  <a:cubicBezTo>
                    <a:pt x="25" y="1198"/>
                    <a:pt x="42" y="1194"/>
                    <a:pt x="57" y="1193"/>
                  </a:cubicBezTo>
                  <a:cubicBezTo>
                    <a:pt x="108" y="1187"/>
                    <a:pt x="147" y="1198"/>
                    <a:pt x="196" y="1193"/>
                  </a:cubicBezTo>
                  <a:cubicBezTo>
                    <a:pt x="156" y="1194"/>
                    <a:pt x="132" y="1181"/>
                    <a:pt x="99" y="1187"/>
                  </a:cubicBezTo>
                  <a:cubicBezTo>
                    <a:pt x="97" y="1183"/>
                    <a:pt x="94" y="1180"/>
                    <a:pt x="92" y="1177"/>
                  </a:cubicBezTo>
                  <a:cubicBezTo>
                    <a:pt x="78" y="1174"/>
                    <a:pt x="55" y="1178"/>
                    <a:pt x="43" y="1177"/>
                  </a:cubicBezTo>
                  <a:close/>
                  <a:moveTo>
                    <a:pt x="249" y="1182"/>
                  </a:moveTo>
                  <a:cubicBezTo>
                    <a:pt x="236" y="1182"/>
                    <a:pt x="216" y="1182"/>
                    <a:pt x="210" y="1197"/>
                  </a:cubicBezTo>
                  <a:cubicBezTo>
                    <a:pt x="253" y="1198"/>
                    <a:pt x="318" y="1206"/>
                    <a:pt x="367" y="1194"/>
                  </a:cubicBezTo>
                  <a:cubicBezTo>
                    <a:pt x="371" y="1196"/>
                    <a:pt x="373" y="1200"/>
                    <a:pt x="377" y="1202"/>
                  </a:cubicBezTo>
                  <a:cubicBezTo>
                    <a:pt x="463" y="1204"/>
                    <a:pt x="568" y="1203"/>
                    <a:pt x="661" y="1197"/>
                  </a:cubicBezTo>
                  <a:cubicBezTo>
                    <a:pt x="659" y="1191"/>
                    <a:pt x="657" y="1187"/>
                    <a:pt x="653" y="1184"/>
                  </a:cubicBezTo>
                  <a:cubicBezTo>
                    <a:pt x="635" y="1189"/>
                    <a:pt x="621" y="1189"/>
                    <a:pt x="605" y="1189"/>
                  </a:cubicBezTo>
                  <a:cubicBezTo>
                    <a:pt x="595" y="1189"/>
                    <a:pt x="585" y="1193"/>
                    <a:pt x="577" y="1193"/>
                  </a:cubicBezTo>
                  <a:cubicBezTo>
                    <a:pt x="573" y="1193"/>
                    <a:pt x="569" y="1189"/>
                    <a:pt x="565" y="1189"/>
                  </a:cubicBezTo>
                  <a:cubicBezTo>
                    <a:pt x="546" y="1188"/>
                    <a:pt x="532" y="1197"/>
                    <a:pt x="515" y="1189"/>
                  </a:cubicBezTo>
                  <a:cubicBezTo>
                    <a:pt x="511" y="1187"/>
                    <a:pt x="508" y="1184"/>
                    <a:pt x="506" y="1184"/>
                  </a:cubicBezTo>
                  <a:cubicBezTo>
                    <a:pt x="487" y="1181"/>
                    <a:pt x="463" y="1187"/>
                    <a:pt x="440" y="1188"/>
                  </a:cubicBezTo>
                  <a:cubicBezTo>
                    <a:pt x="400" y="1189"/>
                    <a:pt x="373" y="1188"/>
                    <a:pt x="335" y="1192"/>
                  </a:cubicBezTo>
                  <a:cubicBezTo>
                    <a:pt x="333" y="1188"/>
                    <a:pt x="334" y="1187"/>
                    <a:pt x="336" y="1184"/>
                  </a:cubicBezTo>
                  <a:cubicBezTo>
                    <a:pt x="305" y="1183"/>
                    <a:pt x="277" y="1181"/>
                    <a:pt x="249" y="1182"/>
                  </a:cubicBezTo>
                  <a:close/>
                  <a:moveTo>
                    <a:pt x="697" y="1183"/>
                  </a:moveTo>
                  <a:cubicBezTo>
                    <a:pt x="702" y="1211"/>
                    <a:pt x="728" y="1192"/>
                    <a:pt x="748" y="1200"/>
                  </a:cubicBezTo>
                  <a:cubicBezTo>
                    <a:pt x="739" y="1195"/>
                    <a:pt x="739" y="1188"/>
                    <a:pt x="731" y="1182"/>
                  </a:cubicBezTo>
                  <a:cubicBezTo>
                    <a:pt x="718" y="1183"/>
                    <a:pt x="707" y="1184"/>
                    <a:pt x="697" y="1183"/>
                  </a:cubicBezTo>
                  <a:close/>
                  <a:moveTo>
                    <a:pt x="670" y="1197"/>
                  </a:moveTo>
                  <a:cubicBezTo>
                    <a:pt x="680" y="1197"/>
                    <a:pt x="683" y="1195"/>
                    <a:pt x="692" y="1195"/>
                  </a:cubicBezTo>
                  <a:cubicBezTo>
                    <a:pt x="691" y="1190"/>
                    <a:pt x="689" y="1185"/>
                    <a:pt x="684" y="1183"/>
                  </a:cubicBezTo>
                  <a:cubicBezTo>
                    <a:pt x="678" y="1186"/>
                    <a:pt x="670" y="1184"/>
                    <a:pt x="663" y="1183"/>
                  </a:cubicBezTo>
                  <a:cubicBezTo>
                    <a:pt x="664" y="1189"/>
                    <a:pt x="670" y="1190"/>
                    <a:pt x="670" y="1197"/>
                  </a:cubicBezTo>
                  <a:close/>
                  <a:moveTo>
                    <a:pt x="775" y="1188"/>
                  </a:moveTo>
                  <a:cubicBezTo>
                    <a:pt x="769" y="1187"/>
                    <a:pt x="763" y="1185"/>
                    <a:pt x="758" y="1185"/>
                  </a:cubicBezTo>
                  <a:cubicBezTo>
                    <a:pt x="770" y="1190"/>
                    <a:pt x="783" y="1191"/>
                    <a:pt x="797" y="1193"/>
                  </a:cubicBezTo>
                  <a:cubicBezTo>
                    <a:pt x="810" y="1195"/>
                    <a:pt x="826" y="1200"/>
                    <a:pt x="840" y="1193"/>
                  </a:cubicBezTo>
                  <a:cubicBezTo>
                    <a:pt x="825" y="1181"/>
                    <a:pt x="797" y="1189"/>
                    <a:pt x="775" y="1188"/>
                  </a:cubicBezTo>
                  <a:close/>
                  <a:moveTo>
                    <a:pt x="873" y="1187"/>
                  </a:moveTo>
                  <a:cubicBezTo>
                    <a:pt x="870" y="1192"/>
                    <a:pt x="857" y="1188"/>
                    <a:pt x="853" y="1190"/>
                  </a:cubicBezTo>
                  <a:cubicBezTo>
                    <a:pt x="860" y="1192"/>
                    <a:pt x="860" y="1203"/>
                    <a:pt x="860" y="1208"/>
                  </a:cubicBezTo>
                  <a:cubicBezTo>
                    <a:pt x="871" y="1206"/>
                    <a:pt x="887" y="1212"/>
                    <a:pt x="901" y="1212"/>
                  </a:cubicBezTo>
                  <a:cubicBezTo>
                    <a:pt x="894" y="1200"/>
                    <a:pt x="884" y="1193"/>
                    <a:pt x="873" y="1187"/>
                  </a:cubicBezTo>
                  <a:close/>
                  <a:moveTo>
                    <a:pt x="554" y="1215"/>
                  </a:moveTo>
                  <a:cubicBezTo>
                    <a:pt x="532" y="1212"/>
                    <a:pt x="509" y="1212"/>
                    <a:pt x="489" y="1213"/>
                  </a:cubicBezTo>
                  <a:cubicBezTo>
                    <a:pt x="437" y="1214"/>
                    <a:pt x="376" y="1204"/>
                    <a:pt x="321" y="1215"/>
                  </a:cubicBezTo>
                  <a:cubicBezTo>
                    <a:pt x="324" y="1212"/>
                    <a:pt x="320" y="1212"/>
                    <a:pt x="318" y="1210"/>
                  </a:cubicBezTo>
                  <a:cubicBezTo>
                    <a:pt x="290" y="1212"/>
                    <a:pt x="268" y="1210"/>
                    <a:pt x="242" y="1209"/>
                  </a:cubicBezTo>
                  <a:cubicBezTo>
                    <a:pt x="217" y="1208"/>
                    <a:pt x="189" y="1206"/>
                    <a:pt x="152" y="1205"/>
                  </a:cubicBezTo>
                  <a:cubicBezTo>
                    <a:pt x="135" y="1205"/>
                    <a:pt x="120" y="1202"/>
                    <a:pt x="105" y="1203"/>
                  </a:cubicBezTo>
                  <a:cubicBezTo>
                    <a:pt x="98" y="1203"/>
                    <a:pt x="89" y="1205"/>
                    <a:pt x="79" y="1205"/>
                  </a:cubicBezTo>
                  <a:cubicBezTo>
                    <a:pt x="69" y="1205"/>
                    <a:pt x="57" y="1202"/>
                    <a:pt x="49" y="1204"/>
                  </a:cubicBezTo>
                  <a:cubicBezTo>
                    <a:pt x="34" y="1207"/>
                    <a:pt x="27" y="1219"/>
                    <a:pt x="15" y="1224"/>
                  </a:cubicBezTo>
                  <a:cubicBezTo>
                    <a:pt x="19" y="1307"/>
                    <a:pt x="31" y="1391"/>
                    <a:pt x="39" y="1463"/>
                  </a:cubicBezTo>
                  <a:cubicBezTo>
                    <a:pt x="42" y="1484"/>
                    <a:pt x="45" y="1507"/>
                    <a:pt x="48" y="1529"/>
                  </a:cubicBezTo>
                  <a:cubicBezTo>
                    <a:pt x="55" y="1575"/>
                    <a:pt x="64" y="1620"/>
                    <a:pt x="68" y="1666"/>
                  </a:cubicBezTo>
                  <a:cubicBezTo>
                    <a:pt x="73" y="1673"/>
                    <a:pt x="73" y="1674"/>
                    <a:pt x="77" y="1683"/>
                  </a:cubicBezTo>
                  <a:cubicBezTo>
                    <a:pt x="85" y="1688"/>
                    <a:pt x="91" y="1696"/>
                    <a:pt x="98" y="1702"/>
                  </a:cubicBezTo>
                  <a:cubicBezTo>
                    <a:pt x="110" y="1702"/>
                    <a:pt x="123" y="1706"/>
                    <a:pt x="132" y="1708"/>
                  </a:cubicBezTo>
                  <a:cubicBezTo>
                    <a:pt x="157" y="1714"/>
                    <a:pt x="185" y="1710"/>
                    <a:pt x="213" y="1711"/>
                  </a:cubicBezTo>
                  <a:cubicBezTo>
                    <a:pt x="267" y="1713"/>
                    <a:pt x="325" y="1721"/>
                    <a:pt x="378" y="1720"/>
                  </a:cubicBezTo>
                  <a:cubicBezTo>
                    <a:pt x="417" y="1718"/>
                    <a:pt x="449" y="1720"/>
                    <a:pt x="486" y="1720"/>
                  </a:cubicBezTo>
                  <a:cubicBezTo>
                    <a:pt x="513" y="1719"/>
                    <a:pt x="540" y="1722"/>
                    <a:pt x="566" y="1722"/>
                  </a:cubicBezTo>
                  <a:cubicBezTo>
                    <a:pt x="592" y="1723"/>
                    <a:pt x="618" y="1718"/>
                    <a:pt x="642" y="1717"/>
                  </a:cubicBezTo>
                  <a:cubicBezTo>
                    <a:pt x="693" y="1716"/>
                    <a:pt x="737" y="1721"/>
                    <a:pt x="785" y="1713"/>
                  </a:cubicBezTo>
                  <a:cubicBezTo>
                    <a:pt x="812" y="1718"/>
                    <a:pt x="844" y="1714"/>
                    <a:pt x="873" y="1705"/>
                  </a:cubicBezTo>
                  <a:cubicBezTo>
                    <a:pt x="887" y="1626"/>
                    <a:pt x="901" y="1542"/>
                    <a:pt x="905" y="1457"/>
                  </a:cubicBezTo>
                  <a:cubicBezTo>
                    <a:pt x="907" y="1416"/>
                    <a:pt x="905" y="1374"/>
                    <a:pt x="906" y="1331"/>
                  </a:cubicBezTo>
                  <a:cubicBezTo>
                    <a:pt x="907" y="1297"/>
                    <a:pt x="912" y="1253"/>
                    <a:pt x="904" y="1224"/>
                  </a:cubicBezTo>
                  <a:cubicBezTo>
                    <a:pt x="835" y="1213"/>
                    <a:pt x="768" y="1213"/>
                    <a:pt x="711" y="1212"/>
                  </a:cubicBezTo>
                  <a:cubicBezTo>
                    <a:pt x="708" y="1216"/>
                    <a:pt x="718" y="1225"/>
                    <a:pt x="712" y="1230"/>
                  </a:cubicBezTo>
                  <a:cubicBezTo>
                    <a:pt x="707" y="1221"/>
                    <a:pt x="699" y="1213"/>
                    <a:pt x="698" y="1205"/>
                  </a:cubicBezTo>
                  <a:cubicBezTo>
                    <a:pt x="687" y="1207"/>
                    <a:pt x="685" y="1203"/>
                    <a:pt x="676" y="1208"/>
                  </a:cubicBezTo>
                  <a:cubicBezTo>
                    <a:pt x="686" y="1230"/>
                    <a:pt x="694" y="1257"/>
                    <a:pt x="688" y="1286"/>
                  </a:cubicBezTo>
                  <a:cubicBezTo>
                    <a:pt x="685" y="1304"/>
                    <a:pt x="680" y="1322"/>
                    <a:pt x="683" y="1339"/>
                  </a:cubicBezTo>
                  <a:cubicBezTo>
                    <a:pt x="688" y="1361"/>
                    <a:pt x="704" y="1372"/>
                    <a:pt x="704" y="1393"/>
                  </a:cubicBezTo>
                  <a:cubicBezTo>
                    <a:pt x="693" y="1380"/>
                    <a:pt x="685" y="1367"/>
                    <a:pt x="680" y="1352"/>
                  </a:cubicBezTo>
                  <a:cubicBezTo>
                    <a:pt x="665" y="1311"/>
                    <a:pt x="697" y="1246"/>
                    <a:pt x="666" y="1207"/>
                  </a:cubicBezTo>
                  <a:cubicBezTo>
                    <a:pt x="628" y="1209"/>
                    <a:pt x="589" y="1206"/>
                    <a:pt x="554" y="121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9642" tIns="44821" rIns="89642" bIns="44821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</p:grpSp>
      <p:grpSp>
        <p:nvGrpSpPr>
          <p:cNvPr id="196" name="组合 195"/>
          <p:cNvGrpSpPr/>
          <p:nvPr/>
        </p:nvGrpSpPr>
        <p:grpSpPr>
          <a:xfrm>
            <a:off x="4192872" y="153303"/>
            <a:ext cx="2080640" cy="1348718"/>
            <a:chOff x="3821113" y="336551"/>
            <a:chExt cx="1412875" cy="915988"/>
          </a:xfrm>
        </p:grpSpPr>
        <p:sp>
          <p:nvSpPr>
            <p:cNvPr id="161" name="Freeform 159"/>
            <p:cNvSpPr>
              <a:spLocks/>
            </p:cNvSpPr>
            <p:nvPr/>
          </p:nvSpPr>
          <p:spPr bwMode="auto">
            <a:xfrm>
              <a:off x="4660901" y="419101"/>
              <a:ext cx="104775" cy="127000"/>
            </a:xfrm>
            <a:custGeom>
              <a:avLst/>
              <a:gdLst>
                <a:gd name="T0" fmla="*/ 128 w 136"/>
                <a:gd name="T1" fmla="*/ 4 h 162"/>
                <a:gd name="T2" fmla="*/ 136 w 136"/>
                <a:gd name="T3" fmla="*/ 53 h 162"/>
                <a:gd name="T4" fmla="*/ 96 w 136"/>
                <a:gd name="T5" fmla="*/ 135 h 162"/>
                <a:gd name="T6" fmla="*/ 90 w 136"/>
                <a:gd name="T7" fmla="*/ 129 h 162"/>
                <a:gd name="T8" fmla="*/ 92 w 136"/>
                <a:gd name="T9" fmla="*/ 108 h 162"/>
                <a:gd name="T10" fmla="*/ 0 w 136"/>
                <a:gd name="T11" fmla="*/ 161 h 162"/>
                <a:gd name="T12" fmla="*/ 34 w 136"/>
                <a:gd name="T13" fmla="*/ 148 h 162"/>
                <a:gd name="T14" fmla="*/ 71 w 136"/>
                <a:gd name="T15" fmla="*/ 121 h 162"/>
                <a:gd name="T16" fmla="*/ 90 w 136"/>
                <a:gd name="T17" fmla="*/ 87 h 162"/>
                <a:gd name="T18" fmla="*/ 97 w 136"/>
                <a:gd name="T19" fmla="*/ 88 h 162"/>
                <a:gd name="T20" fmla="*/ 103 w 136"/>
                <a:gd name="T21" fmla="*/ 114 h 162"/>
                <a:gd name="T22" fmla="*/ 123 w 136"/>
                <a:gd name="T23" fmla="*/ 12 h 162"/>
                <a:gd name="T24" fmla="*/ 103 w 136"/>
                <a:gd name="T25" fmla="*/ 43 h 162"/>
                <a:gd name="T26" fmla="*/ 36 w 136"/>
                <a:gd name="T27" fmla="*/ 84 h 162"/>
                <a:gd name="T28" fmla="*/ 103 w 136"/>
                <a:gd name="T29" fmla="*/ 7 h 162"/>
                <a:gd name="T30" fmla="*/ 128 w 136"/>
                <a:gd name="T31" fmla="*/ 4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36" h="162">
                  <a:moveTo>
                    <a:pt x="128" y="4"/>
                  </a:moveTo>
                  <a:cubicBezTo>
                    <a:pt x="135" y="16"/>
                    <a:pt x="136" y="35"/>
                    <a:pt x="136" y="53"/>
                  </a:cubicBezTo>
                  <a:cubicBezTo>
                    <a:pt x="135" y="88"/>
                    <a:pt x="122" y="122"/>
                    <a:pt x="96" y="135"/>
                  </a:cubicBezTo>
                  <a:cubicBezTo>
                    <a:pt x="94" y="133"/>
                    <a:pt x="91" y="132"/>
                    <a:pt x="90" y="129"/>
                  </a:cubicBezTo>
                  <a:cubicBezTo>
                    <a:pt x="94" y="125"/>
                    <a:pt x="94" y="115"/>
                    <a:pt x="92" y="108"/>
                  </a:cubicBezTo>
                  <a:cubicBezTo>
                    <a:pt x="72" y="135"/>
                    <a:pt x="44" y="162"/>
                    <a:pt x="0" y="161"/>
                  </a:cubicBezTo>
                  <a:cubicBezTo>
                    <a:pt x="10" y="153"/>
                    <a:pt x="23" y="153"/>
                    <a:pt x="34" y="148"/>
                  </a:cubicBezTo>
                  <a:cubicBezTo>
                    <a:pt x="47" y="141"/>
                    <a:pt x="58" y="129"/>
                    <a:pt x="71" y="121"/>
                  </a:cubicBezTo>
                  <a:cubicBezTo>
                    <a:pt x="79" y="112"/>
                    <a:pt x="81" y="96"/>
                    <a:pt x="90" y="87"/>
                  </a:cubicBezTo>
                  <a:cubicBezTo>
                    <a:pt x="94" y="86"/>
                    <a:pt x="94" y="88"/>
                    <a:pt x="97" y="88"/>
                  </a:cubicBezTo>
                  <a:cubicBezTo>
                    <a:pt x="100" y="93"/>
                    <a:pt x="101" y="105"/>
                    <a:pt x="103" y="114"/>
                  </a:cubicBezTo>
                  <a:cubicBezTo>
                    <a:pt x="129" y="95"/>
                    <a:pt x="124" y="46"/>
                    <a:pt x="123" y="12"/>
                  </a:cubicBezTo>
                  <a:cubicBezTo>
                    <a:pt x="114" y="15"/>
                    <a:pt x="112" y="32"/>
                    <a:pt x="103" y="43"/>
                  </a:cubicBezTo>
                  <a:cubicBezTo>
                    <a:pt x="87" y="64"/>
                    <a:pt x="65" y="80"/>
                    <a:pt x="36" y="84"/>
                  </a:cubicBezTo>
                  <a:cubicBezTo>
                    <a:pt x="65" y="65"/>
                    <a:pt x="103" y="50"/>
                    <a:pt x="103" y="7"/>
                  </a:cubicBezTo>
                  <a:cubicBezTo>
                    <a:pt x="113" y="0"/>
                    <a:pt x="125" y="10"/>
                    <a:pt x="128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9642" tIns="44821" rIns="89642" bIns="44821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162" name="Freeform 160"/>
            <p:cNvSpPr>
              <a:spLocks/>
            </p:cNvSpPr>
            <p:nvPr/>
          </p:nvSpPr>
          <p:spPr bwMode="auto">
            <a:xfrm>
              <a:off x="4814888" y="558801"/>
              <a:ext cx="30163" cy="23813"/>
            </a:xfrm>
            <a:custGeom>
              <a:avLst/>
              <a:gdLst>
                <a:gd name="T0" fmla="*/ 38 w 38"/>
                <a:gd name="T1" fmla="*/ 27 h 32"/>
                <a:gd name="T2" fmla="*/ 4 w 38"/>
                <a:gd name="T3" fmla="*/ 24 h 32"/>
                <a:gd name="T4" fmla="*/ 0 w 38"/>
                <a:gd name="T5" fmla="*/ 21 h 32"/>
                <a:gd name="T6" fmla="*/ 38 w 38"/>
                <a:gd name="T7" fmla="*/ 2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8" h="32">
                  <a:moveTo>
                    <a:pt x="38" y="27"/>
                  </a:moveTo>
                  <a:cubicBezTo>
                    <a:pt x="28" y="32"/>
                    <a:pt x="18" y="16"/>
                    <a:pt x="4" y="24"/>
                  </a:cubicBezTo>
                  <a:cubicBezTo>
                    <a:pt x="4" y="23"/>
                    <a:pt x="2" y="21"/>
                    <a:pt x="0" y="21"/>
                  </a:cubicBezTo>
                  <a:cubicBezTo>
                    <a:pt x="6" y="0"/>
                    <a:pt x="33" y="17"/>
                    <a:pt x="38" y="2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9642" tIns="44821" rIns="89642" bIns="44821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163" name="Freeform 161"/>
            <p:cNvSpPr>
              <a:spLocks/>
            </p:cNvSpPr>
            <p:nvPr/>
          </p:nvSpPr>
          <p:spPr bwMode="auto">
            <a:xfrm>
              <a:off x="4808538" y="590551"/>
              <a:ext cx="36513" cy="63500"/>
            </a:xfrm>
            <a:custGeom>
              <a:avLst/>
              <a:gdLst>
                <a:gd name="T0" fmla="*/ 25 w 47"/>
                <a:gd name="T1" fmla="*/ 0 h 81"/>
                <a:gd name="T2" fmla="*/ 28 w 47"/>
                <a:gd name="T3" fmla="*/ 1 h 81"/>
                <a:gd name="T4" fmla="*/ 35 w 47"/>
                <a:gd name="T5" fmla="*/ 32 h 81"/>
                <a:gd name="T6" fmla="*/ 42 w 47"/>
                <a:gd name="T7" fmla="*/ 70 h 81"/>
                <a:gd name="T8" fmla="*/ 18 w 47"/>
                <a:gd name="T9" fmla="*/ 78 h 81"/>
                <a:gd name="T10" fmla="*/ 16 w 47"/>
                <a:gd name="T11" fmla="*/ 65 h 81"/>
                <a:gd name="T12" fmla="*/ 25 w 47"/>
                <a:gd name="T13" fmla="*/ 66 h 81"/>
                <a:gd name="T14" fmla="*/ 27 w 47"/>
                <a:gd name="T15" fmla="*/ 53 h 81"/>
                <a:gd name="T16" fmla="*/ 27 w 47"/>
                <a:gd name="T17" fmla="*/ 45 h 81"/>
                <a:gd name="T18" fmla="*/ 7 w 47"/>
                <a:gd name="T19" fmla="*/ 56 h 81"/>
                <a:gd name="T20" fmla="*/ 13 w 47"/>
                <a:gd name="T21" fmla="*/ 34 h 81"/>
                <a:gd name="T22" fmla="*/ 6 w 47"/>
                <a:gd name="T23" fmla="*/ 2 h 81"/>
                <a:gd name="T24" fmla="*/ 23 w 47"/>
                <a:gd name="T25" fmla="*/ 27 h 81"/>
                <a:gd name="T26" fmla="*/ 25 w 47"/>
                <a:gd name="T27" fmla="*/ 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7" h="81">
                  <a:moveTo>
                    <a:pt x="25" y="0"/>
                  </a:moveTo>
                  <a:cubicBezTo>
                    <a:pt x="26" y="1"/>
                    <a:pt x="27" y="1"/>
                    <a:pt x="28" y="1"/>
                  </a:cubicBezTo>
                  <a:cubicBezTo>
                    <a:pt x="36" y="10"/>
                    <a:pt x="32" y="21"/>
                    <a:pt x="35" y="32"/>
                  </a:cubicBezTo>
                  <a:cubicBezTo>
                    <a:pt x="37" y="44"/>
                    <a:pt x="47" y="55"/>
                    <a:pt x="42" y="70"/>
                  </a:cubicBezTo>
                  <a:cubicBezTo>
                    <a:pt x="35" y="75"/>
                    <a:pt x="30" y="81"/>
                    <a:pt x="18" y="78"/>
                  </a:cubicBezTo>
                  <a:cubicBezTo>
                    <a:pt x="19" y="73"/>
                    <a:pt x="12" y="70"/>
                    <a:pt x="16" y="65"/>
                  </a:cubicBezTo>
                  <a:cubicBezTo>
                    <a:pt x="19" y="62"/>
                    <a:pt x="22" y="65"/>
                    <a:pt x="25" y="66"/>
                  </a:cubicBezTo>
                  <a:cubicBezTo>
                    <a:pt x="27" y="65"/>
                    <a:pt x="36" y="54"/>
                    <a:pt x="27" y="53"/>
                  </a:cubicBezTo>
                  <a:cubicBezTo>
                    <a:pt x="32" y="51"/>
                    <a:pt x="27" y="49"/>
                    <a:pt x="27" y="45"/>
                  </a:cubicBezTo>
                  <a:cubicBezTo>
                    <a:pt x="17" y="45"/>
                    <a:pt x="20" y="58"/>
                    <a:pt x="7" y="56"/>
                  </a:cubicBezTo>
                  <a:cubicBezTo>
                    <a:pt x="0" y="49"/>
                    <a:pt x="7" y="39"/>
                    <a:pt x="13" y="34"/>
                  </a:cubicBezTo>
                  <a:cubicBezTo>
                    <a:pt x="16" y="19"/>
                    <a:pt x="5" y="12"/>
                    <a:pt x="6" y="2"/>
                  </a:cubicBezTo>
                  <a:cubicBezTo>
                    <a:pt x="16" y="6"/>
                    <a:pt x="18" y="18"/>
                    <a:pt x="23" y="27"/>
                  </a:cubicBezTo>
                  <a:cubicBezTo>
                    <a:pt x="29" y="20"/>
                    <a:pt x="21" y="9"/>
                    <a:pt x="2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9642" tIns="44821" rIns="89642" bIns="44821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164" name="Freeform 162"/>
            <p:cNvSpPr>
              <a:spLocks/>
            </p:cNvSpPr>
            <p:nvPr/>
          </p:nvSpPr>
          <p:spPr bwMode="auto">
            <a:xfrm>
              <a:off x="4667251" y="617538"/>
              <a:ext cx="55563" cy="58738"/>
            </a:xfrm>
            <a:custGeom>
              <a:avLst/>
              <a:gdLst>
                <a:gd name="T0" fmla="*/ 41 w 72"/>
                <a:gd name="T1" fmla="*/ 67 h 76"/>
                <a:gd name="T2" fmla="*/ 52 w 72"/>
                <a:gd name="T3" fmla="*/ 56 h 76"/>
                <a:gd name="T4" fmla="*/ 33 w 72"/>
                <a:gd name="T5" fmla="*/ 51 h 76"/>
                <a:gd name="T6" fmla="*/ 19 w 72"/>
                <a:gd name="T7" fmla="*/ 46 h 76"/>
                <a:gd name="T8" fmla="*/ 0 w 72"/>
                <a:gd name="T9" fmla="*/ 11 h 76"/>
                <a:gd name="T10" fmla="*/ 24 w 72"/>
                <a:gd name="T11" fmla="*/ 26 h 76"/>
                <a:gd name="T12" fmla="*/ 19 w 72"/>
                <a:gd name="T13" fmla="*/ 1 h 76"/>
                <a:gd name="T14" fmla="*/ 38 w 72"/>
                <a:gd name="T15" fmla="*/ 27 h 76"/>
                <a:gd name="T16" fmla="*/ 59 w 72"/>
                <a:gd name="T17" fmla="*/ 43 h 76"/>
                <a:gd name="T18" fmla="*/ 41 w 72"/>
                <a:gd name="T19" fmla="*/ 67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2" h="76">
                  <a:moveTo>
                    <a:pt x="41" y="67"/>
                  </a:moveTo>
                  <a:cubicBezTo>
                    <a:pt x="41" y="60"/>
                    <a:pt x="50" y="61"/>
                    <a:pt x="52" y="56"/>
                  </a:cubicBezTo>
                  <a:cubicBezTo>
                    <a:pt x="49" y="44"/>
                    <a:pt x="38" y="39"/>
                    <a:pt x="33" y="51"/>
                  </a:cubicBezTo>
                  <a:cubicBezTo>
                    <a:pt x="26" y="53"/>
                    <a:pt x="25" y="48"/>
                    <a:pt x="19" y="46"/>
                  </a:cubicBezTo>
                  <a:cubicBezTo>
                    <a:pt x="20" y="28"/>
                    <a:pt x="11" y="19"/>
                    <a:pt x="0" y="11"/>
                  </a:cubicBezTo>
                  <a:cubicBezTo>
                    <a:pt x="10" y="4"/>
                    <a:pt x="19" y="19"/>
                    <a:pt x="24" y="26"/>
                  </a:cubicBezTo>
                  <a:cubicBezTo>
                    <a:pt x="30" y="20"/>
                    <a:pt x="21" y="10"/>
                    <a:pt x="19" y="1"/>
                  </a:cubicBezTo>
                  <a:cubicBezTo>
                    <a:pt x="31" y="0"/>
                    <a:pt x="37" y="14"/>
                    <a:pt x="38" y="27"/>
                  </a:cubicBezTo>
                  <a:cubicBezTo>
                    <a:pt x="45" y="34"/>
                    <a:pt x="50" y="32"/>
                    <a:pt x="59" y="43"/>
                  </a:cubicBezTo>
                  <a:cubicBezTo>
                    <a:pt x="72" y="58"/>
                    <a:pt x="62" y="76"/>
                    <a:pt x="41" y="6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9642" tIns="44821" rIns="89642" bIns="44821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165" name="Freeform 163"/>
            <p:cNvSpPr>
              <a:spLocks/>
            </p:cNvSpPr>
            <p:nvPr/>
          </p:nvSpPr>
          <p:spPr bwMode="auto">
            <a:xfrm>
              <a:off x="4768851" y="666751"/>
              <a:ext cx="34925" cy="31750"/>
            </a:xfrm>
            <a:custGeom>
              <a:avLst/>
              <a:gdLst>
                <a:gd name="T0" fmla="*/ 26 w 44"/>
                <a:gd name="T1" fmla="*/ 0 h 42"/>
                <a:gd name="T2" fmla="*/ 38 w 44"/>
                <a:gd name="T3" fmla="*/ 3 h 42"/>
                <a:gd name="T4" fmla="*/ 0 w 44"/>
                <a:gd name="T5" fmla="*/ 28 h 42"/>
                <a:gd name="T6" fmla="*/ 21 w 44"/>
                <a:gd name="T7" fmla="*/ 20 h 42"/>
                <a:gd name="T8" fmla="*/ 26 w 44"/>
                <a:gd name="T9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" h="42">
                  <a:moveTo>
                    <a:pt x="26" y="0"/>
                  </a:moveTo>
                  <a:cubicBezTo>
                    <a:pt x="30" y="2"/>
                    <a:pt x="33" y="0"/>
                    <a:pt x="38" y="3"/>
                  </a:cubicBezTo>
                  <a:cubicBezTo>
                    <a:pt x="44" y="19"/>
                    <a:pt x="17" y="42"/>
                    <a:pt x="0" y="28"/>
                  </a:cubicBezTo>
                  <a:cubicBezTo>
                    <a:pt x="2" y="21"/>
                    <a:pt x="15" y="24"/>
                    <a:pt x="21" y="20"/>
                  </a:cubicBezTo>
                  <a:cubicBezTo>
                    <a:pt x="21" y="11"/>
                    <a:pt x="21" y="7"/>
                    <a:pt x="2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9642" tIns="44821" rIns="89642" bIns="44821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166" name="Freeform 164"/>
            <p:cNvSpPr>
              <a:spLocks/>
            </p:cNvSpPr>
            <p:nvPr/>
          </p:nvSpPr>
          <p:spPr bwMode="auto">
            <a:xfrm>
              <a:off x="4738688" y="698501"/>
              <a:ext cx="80963" cy="55563"/>
            </a:xfrm>
            <a:custGeom>
              <a:avLst/>
              <a:gdLst>
                <a:gd name="T0" fmla="*/ 103 w 103"/>
                <a:gd name="T1" fmla="*/ 10 h 71"/>
                <a:gd name="T2" fmla="*/ 40 w 103"/>
                <a:gd name="T3" fmla="*/ 41 h 71"/>
                <a:gd name="T4" fmla="*/ 74 w 103"/>
                <a:gd name="T5" fmla="*/ 43 h 71"/>
                <a:gd name="T6" fmla="*/ 77 w 103"/>
                <a:gd name="T7" fmla="*/ 53 h 71"/>
                <a:gd name="T8" fmla="*/ 26 w 103"/>
                <a:gd name="T9" fmla="*/ 39 h 71"/>
                <a:gd name="T10" fmla="*/ 0 w 103"/>
                <a:gd name="T11" fmla="*/ 24 h 71"/>
                <a:gd name="T12" fmla="*/ 47 w 103"/>
                <a:gd name="T13" fmla="*/ 31 h 71"/>
                <a:gd name="T14" fmla="*/ 84 w 103"/>
                <a:gd name="T15" fmla="*/ 18 h 71"/>
                <a:gd name="T16" fmla="*/ 103 w 103"/>
                <a:gd name="T17" fmla="*/ 10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3" h="71">
                  <a:moveTo>
                    <a:pt x="103" y="10"/>
                  </a:moveTo>
                  <a:cubicBezTo>
                    <a:pt x="93" y="31"/>
                    <a:pt x="68" y="42"/>
                    <a:pt x="40" y="41"/>
                  </a:cubicBezTo>
                  <a:cubicBezTo>
                    <a:pt x="46" y="55"/>
                    <a:pt x="66" y="55"/>
                    <a:pt x="74" y="43"/>
                  </a:cubicBezTo>
                  <a:cubicBezTo>
                    <a:pt x="77" y="43"/>
                    <a:pt x="78" y="48"/>
                    <a:pt x="77" y="53"/>
                  </a:cubicBezTo>
                  <a:cubicBezTo>
                    <a:pt x="61" y="71"/>
                    <a:pt x="31" y="60"/>
                    <a:pt x="26" y="39"/>
                  </a:cubicBezTo>
                  <a:cubicBezTo>
                    <a:pt x="16" y="35"/>
                    <a:pt x="3" y="35"/>
                    <a:pt x="0" y="24"/>
                  </a:cubicBezTo>
                  <a:cubicBezTo>
                    <a:pt x="15" y="26"/>
                    <a:pt x="34" y="32"/>
                    <a:pt x="47" y="31"/>
                  </a:cubicBezTo>
                  <a:cubicBezTo>
                    <a:pt x="61" y="29"/>
                    <a:pt x="75" y="26"/>
                    <a:pt x="84" y="18"/>
                  </a:cubicBezTo>
                  <a:cubicBezTo>
                    <a:pt x="84" y="13"/>
                    <a:pt x="96" y="0"/>
                    <a:pt x="103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9642" tIns="44821" rIns="89642" bIns="44821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167" name="Freeform 165"/>
            <p:cNvSpPr>
              <a:spLocks noEditPoints="1"/>
            </p:cNvSpPr>
            <p:nvPr/>
          </p:nvSpPr>
          <p:spPr bwMode="auto">
            <a:xfrm>
              <a:off x="4014788" y="860426"/>
              <a:ext cx="76200" cy="93663"/>
            </a:xfrm>
            <a:custGeom>
              <a:avLst/>
              <a:gdLst>
                <a:gd name="T0" fmla="*/ 88 w 97"/>
                <a:gd name="T1" fmla="*/ 22 h 120"/>
                <a:gd name="T2" fmla="*/ 67 w 97"/>
                <a:gd name="T3" fmla="*/ 90 h 120"/>
                <a:gd name="T4" fmla="*/ 40 w 97"/>
                <a:gd name="T5" fmla="*/ 7 h 120"/>
                <a:gd name="T6" fmla="*/ 64 w 97"/>
                <a:gd name="T7" fmla="*/ 1 h 120"/>
                <a:gd name="T8" fmla="*/ 88 w 97"/>
                <a:gd name="T9" fmla="*/ 22 h 120"/>
                <a:gd name="T10" fmla="*/ 49 w 97"/>
                <a:gd name="T11" fmla="*/ 12 h 120"/>
                <a:gd name="T12" fmla="*/ 23 w 97"/>
                <a:gd name="T13" fmla="*/ 62 h 120"/>
                <a:gd name="T14" fmla="*/ 53 w 97"/>
                <a:gd name="T15" fmla="*/ 85 h 120"/>
                <a:gd name="T16" fmla="*/ 65 w 97"/>
                <a:gd name="T17" fmla="*/ 14 h 120"/>
                <a:gd name="T18" fmla="*/ 49 w 97"/>
                <a:gd name="T19" fmla="*/ 12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7" h="120">
                  <a:moveTo>
                    <a:pt x="88" y="22"/>
                  </a:moveTo>
                  <a:cubicBezTo>
                    <a:pt x="97" y="53"/>
                    <a:pt x="79" y="74"/>
                    <a:pt x="67" y="90"/>
                  </a:cubicBezTo>
                  <a:cubicBezTo>
                    <a:pt x="3" y="120"/>
                    <a:pt x="0" y="27"/>
                    <a:pt x="40" y="7"/>
                  </a:cubicBezTo>
                  <a:cubicBezTo>
                    <a:pt x="46" y="4"/>
                    <a:pt x="62" y="0"/>
                    <a:pt x="64" y="1"/>
                  </a:cubicBezTo>
                  <a:cubicBezTo>
                    <a:pt x="74" y="3"/>
                    <a:pt x="76" y="16"/>
                    <a:pt x="88" y="22"/>
                  </a:cubicBezTo>
                  <a:close/>
                  <a:moveTo>
                    <a:pt x="49" y="12"/>
                  </a:moveTo>
                  <a:cubicBezTo>
                    <a:pt x="35" y="19"/>
                    <a:pt x="21" y="44"/>
                    <a:pt x="23" y="62"/>
                  </a:cubicBezTo>
                  <a:cubicBezTo>
                    <a:pt x="25" y="76"/>
                    <a:pt x="39" y="88"/>
                    <a:pt x="53" y="85"/>
                  </a:cubicBezTo>
                  <a:cubicBezTo>
                    <a:pt x="78" y="80"/>
                    <a:pt x="93" y="30"/>
                    <a:pt x="65" y="14"/>
                  </a:cubicBezTo>
                  <a:cubicBezTo>
                    <a:pt x="56" y="16"/>
                    <a:pt x="56" y="14"/>
                    <a:pt x="49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9642" tIns="44821" rIns="89642" bIns="44821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168" name="Freeform 166"/>
            <p:cNvSpPr>
              <a:spLocks noEditPoints="1"/>
            </p:cNvSpPr>
            <p:nvPr/>
          </p:nvSpPr>
          <p:spPr bwMode="auto">
            <a:xfrm>
              <a:off x="4051301" y="941388"/>
              <a:ext cx="41275" cy="42863"/>
            </a:xfrm>
            <a:custGeom>
              <a:avLst/>
              <a:gdLst>
                <a:gd name="T0" fmla="*/ 39 w 54"/>
                <a:gd name="T1" fmla="*/ 0 h 56"/>
                <a:gd name="T2" fmla="*/ 6 w 54"/>
                <a:gd name="T3" fmla="*/ 36 h 56"/>
                <a:gd name="T4" fmla="*/ 39 w 54"/>
                <a:gd name="T5" fmla="*/ 0 h 56"/>
                <a:gd name="T6" fmla="*/ 17 w 54"/>
                <a:gd name="T7" fmla="*/ 33 h 56"/>
                <a:gd name="T8" fmla="*/ 31 w 54"/>
                <a:gd name="T9" fmla="*/ 10 h 56"/>
                <a:gd name="T10" fmla="*/ 17 w 54"/>
                <a:gd name="T11" fmla="*/ 33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4" h="56">
                  <a:moveTo>
                    <a:pt x="39" y="0"/>
                  </a:moveTo>
                  <a:cubicBezTo>
                    <a:pt x="54" y="22"/>
                    <a:pt x="25" y="56"/>
                    <a:pt x="6" y="36"/>
                  </a:cubicBezTo>
                  <a:cubicBezTo>
                    <a:pt x="0" y="10"/>
                    <a:pt x="18" y="2"/>
                    <a:pt x="39" y="0"/>
                  </a:cubicBezTo>
                  <a:close/>
                  <a:moveTo>
                    <a:pt x="17" y="33"/>
                  </a:moveTo>
                  <a:cubicBezTo>
                    <a:pt x="29" y="34"/>
                    <a:pt x="35" y="15"/>
                    <a:pt x="31" y="10"/>
                  </a:cubicBezTo>
                  <a:cubicBezTo>
                    <a:pt x="21" y="13"/>
                    <a:pt x="7" y="23"/>
                    <a:pt x="17" y="3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9642" tIns="44821" rIns="89642" bIns="44821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169" name="Freeform 167"/>
            <p:cNvSpPr>
              <a:spLocks noEditPoints="1"/>
            </p:cNvSpPr>
            <p:nvPr/>
          </p:nvSpPr>
          <p:spPr bwMode="auto">
            <a:xfrm>
              <a:off x="3821113" y="336551"/>
              <a:ext cx="1412875" cy="915988"/>
            </a:xfrm>
            <a:custGeom>
              <a:avLst/>
              <a:gdLst>
                <a:gd name="T0" fmla="*/ 1275 w 1814"/>
                <a:gd name="T1" fmla="*/ 596 h 1176"/>
                <a:gd name="T2" fmla="*/ 1511 w 1814"/>
                <a:gd name="T3" fmla="*/ 722 h 1176"/>
                <a:gd name="T4" fmla="*/ 1757 w 1814"/>
                <a:gd name="T5" fmla="*/ 1140 h 1176"/>
                <a:gd name="T6" fmla="*/ 647 w 1814"/>
                <a:gd name="T7" fmla="*/ 1151 h 1176"/>
                <a:gd name="T8" fmla="*/ 142 w 1814"/>
                <a:gd name="T9" fmla="*/ 937 h 1176"/>
                <a:gd name="T10" fmla="*/ 308 w 1814"/>
                <a:gd name="T11" fmla="*/ 586 h 1176"/>
                <a:gd name="T12" fmla="*/ 593 w 1814"/>
                <a:gd name="T13" fmla="*/ 819 h 1176"/>
                <a:gd name="T14" fmla="*/ 786 w 1814"/>
                <a:gd name="T15" fmla="*/ 995 h 1176"/>
                <a:gd name="T16" fmla="*/ 966 w 1814"/>
                <a:gd name="T17" fmla="*/ 667 h 1176"/>
                <a:gd name="T18" fmla="*/ 775 w 1814"/>
                <a:gd name="T19" fmla="*/ 492 h 1176"/>
                <a:gd name="T20" fmla="*/ 684 w 1814"/>
                <a:gd name="T21" fmla="*/ 288 h 1176"/>
                <a:gd name="T22" fmla="*/ 1522 w 1814"/>
                <a:gd name="T23" fmla="*/ 264 h 1176"/>
                <a:gd name="T24" fmla="*/ 998 w 1814"/>
                <a:gd name="T25" fmla="*/ 310 h 1176"/>
                <a:gd name="T26" fmla="*/ 1259 w 1814"/>
                <a:gd name="T27" fmla="*/ 179 h 1176"/>
                <a:gd name="T28" fmla="*/ 1372 w 1814"/>
                <a:gd name="T29" fmla="*/ 145 h 1176"/>
                <a:gd name="T30" fmla="*/ 1010 w 1814"/>
                <a:gd name="T31" fmla="*/ 44 h 1176"/>
                <a:gd name="T32" fmla="*/ 820 w 1814"/>
                <a:gd name="T33" fmla="*/ 453 h 1176"/>
                <a:gd name="T34" fmla="*/ 818 w 1814"/>
                <a:gd name="T35" fmla="*/ 376 h 1176"/>
                <a:gd name="T36" fmla="*/ 1159 w 1814"/>
                <a:gd name="T37" fmla="*/ 100 h 1176"/>
                <a:gd name="T38" fmla="*/ 826 w 1814"/>
                <a:gd name="T39" fmla="*/ 371 h 1176"/>
                <a:gd name="T40" fmla="*/ 1420 w 1814"/>
                <a:gd name="T41" fmla="*/ 448 h 1176"/>
                <a:gd name="T42" fmla="*/ 1162 w 1814"/>
                <a:gd name="T43" fmla="*/ 579 h 1176"/>
                <a:gd name="T44" fmla="*/ 1101 w 1814"/>
                <a:gd name="T45" fmla="*/ 340 h 1176"/>
                <a:gd name="T46" fmla="*/ 962 w 1814"/>
                <a:gd name="T47" fmla="*/ 451 h 1176"/>
                <a:gd name="T48" fmla="*/ 1326 w 1814"/>
                <a:gd name="T49" fmla="*/ 514 h 1176"/>
                <a:gd name="T50" fmla="*/ 383 w 1814"/>
                <a:gd name="T51" fmla="*/ 596 h 1176"/>
                <a:gd name="T52" fmla="*/ 1221 w 1814"/>
                <a:gd name="T53" fmla="*/ 613 h 1176"/>
                <a:gd name="T54" fmla="*/ 1117 w 1814"/>
                <a:gd name="T55" fmla="*/ 669 h 1176"/>
                <a:gd name="T56" fmla="*/ 332 w 1814"/>
                <a:gd name="T57" fmla="*/ 619 h 1176"/>
                <a:gd name="T58" fmla="*/ 1128 w 1814"/>
                <a:gd name="T59" fmla="*/ 684 h 1176"/>
                <a:gd name="T60" fmla="*/ 1108 w 1814"/>
                <a:gd name="T61" fmla="*/ 721 h 1176"/>
                <a:gd name="T62" fmla="*/ 1354 w 1814"/>
                <a:gd name="T63" fmla="*/ 654 h 1176"/>
                <a:gd name="T64" fmla="*/ 476 w 1814"/>
                <a:gd name="T65" fmla="*/ 778 h 1176"/>
                <a:gd name="T66" fmla="*/ 1263 w 1814"/>
                <a:gd name="T67" fmla="*/ 792 h 1176"/>
                <a:gd name="T68" fmla="*/ 791 w 1814"/>
                <a:gd name="T69" fmla="*/ 900 h 1176"/>
                <a:gd name="T70" fmla="*/ 978 w 1814"/>
                <a:gd name="T71" fmla="*/ 876 h 1176"/>
                <a:gd name="T72" fmla="*/ 1405 w 1814"/>
                <a:gd name="T73" fmla="*/ 748 h 1176"/>
                <a:gd name="T74" fmla="*/ 1320 w 1814"/>
                <a:gd name="T75" fmla="*/ 785 h 1176"/>
                <a:gd name="T76" fmla="*/ 1337 w 1814"/>
                <a:gd name="T77" fmla="*/ 798 h 1176"/>
                <a:gd name="T78" fmla="*/ 1488 w 1814"/>
                <a:gd name="T79" fmla="*/ 812 h 1176"/>
                <a:gd name="T80" fmla="*/ 1499 w 1814"/>
                <a:gd name="T81" fmla="*/ 822 h 1176"/>
                <a:gd name="T82" fmla="*/ 1471 w 1814"/>
                <a:gd name="T83" fmla="*/ 932 h 1176"/>
                <a:gd name="T84" fmla="*/ 1084 w 1814"/>
                <a:gd name="T85" fmla="*/ 782 h 1176"/>
                <a:gd name="T86" fmla="*/ 1147 w 1814"/>
                <a:gd name="T87" fmla="*/ 986 h 1176"/>
                <a:gd name="T88" fmla="*/ 1223 w 1814"/>
                <a:gd name="T89" fmla="*/ 816 h 1176"/>
                <a:gd name="T90" fmla="*/ 441 w 1814"/>
                <a:gd name="T91" fmla="*/ 932 h 1176"/>
                <a:gd name="T92" fmla="*/ 603 w 1814"/>
                <a:gd name="T93" fmla="*/ 834 h 1176"/>
                <a:gd name="T94" fmla="*/ 201 w 1814"/>
                <a:gd name="T95" fmla="*/ 924 h 1176"/>
                <a:gd name="T96" fmla="*/ 460 w 1814"/>
                <a:gd name="T97" fmla="*/ 874 h 1176"/>
                <a:gd name="T98" fmla="*/ 622 w 1814"/>
                <a:gd name="T99" fmla="*/ 899 h 1176"/>
                <a:gd name="T100" fmla="*/ 1542 w 1814"/>
                <a:gd name="T101" fmla="*/ 935 h 1176"/>
                <a:gd name="T102" fmla="*/ 1027 w 1814"/>
                <a:gd name="T103" fmla="*/ 910 h 1176"/>
                <a:gd name="T104" fmla="*/ 1130 w 1814"/>
                <a:gd name="T105" fmla="*/ 998 h 1176"/>
                <a:gd name="T106" fmla="*/ 1479 w 1814"/>
                <a:gd name="T107" fmla="*/ 1025 h 1176"/>
                <a:gd name="T108" fmla="*/ 970 w 1814"/>
                <a:gd name="T109" fmla="*/ 1020 h 1176"/>
                <a:gd name="T110" fmla="*/ 479 w 1814"/>
                <a:gd name="T111" fmla="*/ 952 h 1176"/>
                <a:gd name="T112" fmla="*/ 425 w 1814"/>
                <a:gd name="T113" fmla="*/ 1019 h 1176"/>
                <a:gd name="T114" fmla="*/ 441 w 1814"/>
                <a:gd name="T115" fmla="*/ 1122 h 1176"/>
                <a:gd name="T116" fmla="*/ 1696 w 1814"/>
                <a:gd name="T117" fmla="*/ 1131 h 1176"/>
                <a:gd name="T118" fmla="*/ 1251 w 1814"/>
                <a:gd name="T119" fmla="*/ 1138 h 1176"/>
                <a:gd name="T120" fmla="*/ 550 w 1814"/>
                <a:gd name="T121" fmla="*/ 1104 h 1176"/>
                <a:gd name="T122" fmla="*/ 409 w 1814"/>
                <a:gd name="T123" fmla="*/ 1089 h 1176"/>
                <a:gd name="T124" fmla="*/ 1005 w 1814"/>
                <a:gd name="T125" fmla="*/ 1043 h 1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814" h="1176">
                  <a:moveTo>
                    <a:pt x="1444" y="374"/>
                  </a:moveTo>
                  <a:cubicBezTo>
                    <a:pt x="1454" y="380"/>
                    <a:pt x="1469" y="389"/>
                    <a:pt x="1483" y="386"/>
                  </a:cubicBezTo>
                  <a:cubicBezTo>
                    <a:pt x="1492" y="384"/>
                    <a:pt x="1499" y="372"/>
                    <a:pt x="1509" y="378"/>
                  </a:cubicBezTo>
                  <a:cubicBezTo>
                    <a:pt x="1509" y="380"/>
                    <a:pt x="1509" y="382"/>
                    <a:pt x="1511" y="382"/>
                  </a:cubicBezTo>
                  <a:cubicBezTo>
                    <a:pt x="1501" y="399"/>
                    <a:pt x="1486" y="424"/>
                    <a:pt x="1469" y="437"/>
                  </a:cubicBezTo>
                  <a:cubicBezTo>
                    <a:pt x="1461" y="443"/>
                    <a:pt x="1449" y="444"/>
                    <a:pt x="1436" y="448"/>
                  </a:cubicBezTo>
                  <a:cubicBezTo>
                    <a:pt x="1426" y="473"/>
                    <a:pt x="1392" y="497"/>
                    <a:pt x="1357" y="488"/>
                  </a:cubicBezTo>
                  <a:cubicBezTo>
                    <a:pt x="1356" y="496"/>
                    <a:pt x="1376" y="495"/>
                    <a:pt x="1375" y="507"/>
                  </a:cubicBezTo>
                  <a:cubicBezTo>
                    <a:pt x="1358" y="515"/>
                    <a:pt x="1336" y="523"/>
                    <a:pt x="1315" y="525"/>
                  </a:cubicBezTo>
                  <a:cubicBezTo>
                    <a:pt x="1298" y="547"/>
                    <a:pt x="1277" y="565"/>
                    <a:pt x="1258" y="585"/>
                  </a:cubicBezTo>
                  <a:cubicBezTo>
                    <a:pt x="1255" y="586"/>
                    <a:pt x="1253" y="587"/>
                    <a:pt x="1249" y="586"/>
                  </a:cubicBezTo>
                  <a:cubicBezTo>
                    <a:pt x="1257" y="593"/>
                    <a:pt x="1264" y="595"/>
                    <a:pt x="1275" y="596"/>
                  </a:cubicBezTo>
                  <a:cubicBezTo>
                    <a:pt x="1275" y="600"/>
                    <a:pt x="1278" y="602"/>
                    <a:pt x="1277" y="606"/>
                  </a:cubicBezTo>
                  <a:cubicBezTo>
                    <a:pt x="1294" y="607"/>
                    <a:pt x="1327" y="607"/>
                    <a:pt x="1344" y="620"/>
                  </a:cubicBezTo>
                  <a:cubicBezTo>
                    <a:pt x="1351" y="619"/>
                    <a:pt x="1357" y="625"/>
                    <a:pt x="1362" y="623"/>
                  </a:cubicBezTo>
                  <a:cubicBezTo>
                    <a:pt x="1368" y="627"/>
                    <a:pt x="1373" y="633"/>
                    <a:pt x="1376" y="640"/>
                  </a:cubicBezTo>
                  <a:cubicBezTo>
                    <a:pt x="1386" y="636"/>
                    <a:pt x="1395" y="627"/>
                    <a:pt x="1406" y="629"/>
                  </a:cubicBezTo>
                  <a:cubicBezTo>
                    <a:pt x="1406" y="643"/>
                    <a:pt x="1413" y="654"/>
                    <a:pt x="1417" y="669"/>
                  </a:cubicBezTo>
                  <a:cubicBezTo>
                    <a:pt x="1432" y="669"/>
                    <a:pt x="1441" y="665"/>
                    <a:pt x="1453" y="669"/>
                  </a:cubicBezTo>
                  <a:cubicBezTo>
                    <a:pt x="1455" y="675"/>
                    <a:pt x="1455" y="679"/>
                    <a:pt x="1456" y="685"/>
                  </a:cubicBezTo>
                  <a:cubicBezTo>
                    <a:pt x="1457" y="690"/>
                    <a:pt x="1463" y="689"/>
                    <a:pt x="1464" y="694"/>
                  </a:cubicBezTo>
                  <a:cubicBezTo>
                    <a:pt x="1465" y="701"/>
                    <a:pt x="1466" y="705"/>
                    <a:pt x="1462" y="709"/>
                  </a:cubicBezTo>
                  <a:cubicBezTo>
                    <a:pt x="1465" y="713"/>
                    <a:pt x="1470" y="715"/>
                    <a:pt x="1469" y="722"/>
                  </a:cubicBezTo>
                  <a:cubicBezTo>
                    <a:pt x="1480" y="715"/>
                    <a:pt x="1503" y="709"/>
                    <a:pt x="1511" y="722"/>
                  </a:cubicBezTo>
                  <a:cubicBezTo>
                    <a:pt x="1510" y="732"/>
                    <a:pt x="1507" y="743"/>
                    <a:pt x="1506" y="747"/>
                  </a:cubicBezTo>
                  <a:cubicBezTo>
                    <a:pt x="1515" y="743"/>
                    <a:pt x="1531" y="746"/>
                    <a:pt x="1538" y="755"/>
                  </a:cubicBezTo>
                  <a:cubicBezTo>
                    <a:pt x="1534" y="774"/>
                    <a:pt x="1536" y="781"/>
                    <a:pt x="1533" y="804"/>
                  </a:cubicBezTo>
                  <a:cubicBezTo>
                    <a:pt x="1548" y="851"/>
                    <a:pt x="1590" y="895"/>
                    <a:pt x="1592" y="953"/>
                  </a:cubicBezTo>
                  <a:cubicBezTo>
                    <a:pt x="1592" y="958"/>
                    <a:pt x="1593" y="964"/>
                    <a:pt x="1593" y="970"/>
                  </a:cubicBezTo>
                  <a:cubicBezTo>
                    <a:pt x="1593" y="996"/>
                    <a:pt x="1572" y="1015"/>
                    <a:pt x="1550" y="1026"/>
                  </a:cubicBezTo>
                  <a:cubicBezTo>
                    <a:pt x="1601" y="1031"/>
                    <a:pt x="1671" y="1037"/>
                    <a:pt x="1725" y="1036"/>
                  </a:cubicBezTo>
                  <a:cubicBezTo>
                    <a:pt x="1749" y="1036"/>
                    <a:pt x="1783" y="1040"/>
                    <a:pt x="1798" y="1054"/>
                  </a:cubicBezTo>
                  <a:cubicBezTo>
                    <a:pt x="1808" y="1062"/>
                    <a:pt x="1814" y="1091"/>
                    <a:pt x="1811" y="1111"/>
                  </a:cubicBezTo>
                  <a:cubicBezTo>
                    <a:pt x="1811" y="1112"/>
                    <a:pt x="1809" y="1114"/>
                    <a:pt x="1807" y="1117"/>
                  </a:cubicBezTo>
                  <a:cubicBezTo>
                    <a:pt x="1806" y="1120"/>
                    <a:pt x="1808" y="1122"/>
                    <a:pt x="1807" y="1124"/>
                  </a:cubicBezTo>
                  <a:cubicBezTo>
                    <a:pt x="1799" y="1138"/>
                    <a:pt x="1775" y="1133"/>
                    <a:pt x="1757" y="1140"/>
                  </a:cubicBezTo>
                  <a:cubicBezTo>
                    <a:pt x="1741" y="1138"/>
                    <a:pt x="1714" y="1139"/>
                    <a:pt x="1691" y="1138"/>
                  </a:cubicBezTo>
                  <a:cubicBezTo>
                    <a:pt x="1648" y="1138"/>
                    <a:pt x="1606" y="1155"/>
                    <a:pt x="1568" y="1156"/>
                  </a:cubicBezTo>
                  <a:cubicBezTo>
                    <a:pt x="1541" y="1157"/>
                    <a:pt x="1521" y="1154"/>
                    <a:pt x="1494" y="1158"/>
                  </a:cubicBezTo>
                  <a:cubicBezTo>
                    <a:pt x="1460" y="1164"/>
                    <a:pt x="1426" y="1160"/>
                    <a:pt x="1390" y="1162"/>
                  </a:cubicBezTo>
                  <a:cubicBezTo>
                    <a:pt x="1355" y="1164"/>
                    <a:pt x="1321" y="1169"/>
                    <a:pt x="1276" y="1167"/>
                  </a:cubicBezTo>
                  <a:cubicBezTo>
                    <a:pt x="1282" y="1171"/>
                    <a:pt x="1293" y="1169"/>
                    <a:pt x="1300" y="1172"/>
                  </a:cubicBezTo>
                  <a:cubicBezTo>
                    <a:pt x="1275" y="1173"/>
                    <a:pt x="1245" y="1176"/>
                    <a:pt x="1223" y="1170"/>
                  </a:cubicBezTo>
                  <a:cubicBezTo>
                    <a:pt x="1187" y="1170"/>
                    <a:pt x="1141" y="1169"/>
                    <a:pt x="1107" y="1166"/>
                  </a:cubicBezTo>
                  <a:cubicBezTo>
                    <a:pt x="1087" y="1164"/>
                    <a:pt x="1066" y="1167"/>
                    <a:pt x="1046" y="1163"/>
                  </a:cubicBezTo>
                  <a:cubicBezTo>
                    <a:pt x="1037" y="1162"/>
                    <a:pt x="1019" y="1159"/>
                    <a:pt x="1007" y="1158"/>
                  </a:cubicBezTo>
                  <a:cubicBezTo>
                    <a:pt x="946" y="1156"/>
                    <a:pt x="891" y="1156"/>
                    <a:pt x="831" y="1155"/>
                  </a:cubicBezTo>
                  <a:cubicBezTo>
                    <a:pt x="772" y="1153"/>
                    <a:pt x="707" y="1157"/>
                    <a:pt x="647" y="1151"/>
                  </a:cubicBezTo>
                  <a:cubicBezTo>
                    <a:pt x="616" y="1148"/>
                    <a:pt x="585" y="1145"/>
                    <a:pt x="558" y="1143"/>
                  </a:cubicBezTo>
                  <a:cubicBezTo>
                    <a:pt x="524" y="1142"/>
                    <a:pt x="493" y="1136"/>
                    <a:pt x="456" y="1132"/>
                  </a:cubicBezTo>
                  <a:cubicBezTo>
                    <a:pt x="430" y="1130"/>
                    <a:pt x="403" y="1130"/>
                    <a:pt x="376" y="1129"/>
                  </a:cubicBezTo>
                  <a:cubicBezTo>
                    <a:pt x="309" y="1125"/>
                    <a:pt x="249" y="1127"/>
                    <a:pt x="189" y="1122"/>
                  </a:cubicBezTo>
                  <a:cubicBezTo>
                    <a:pt x="125" y="1117"/>
                    <a:pt x="59" y="1111"/>
                    <a:pt x="7" y="1077"/>
                  </a:cubicBezTo>
                  <a:cubicBezTo>
                    <a:pt x="7" y="1067"/>
                    <a:pt x="0" y="1059"/>
                    <a:pt x="1" y="1049"/>
                  </a:cubicBezTo>
                  <a:cubicBezTo>
                    <a:pt x="3" y="1031"/>
                    <a:pt x="26" y="1023"/>
                    <a:pt x="29" y="1006"/>
                  </a:cubicBezTo>
                  <a:cubicBezTo>
                    <a:pt x="41" y="999"/>
                    <a:pt x="54" y="1001"/>
                    <a:pt x="69" y="1003"/>
                  </a:cubicBezTo>
                  <a:cubicBezTo>
                    <a:pt x="88" y="1004"/>
                    <a:pt x="107" y="998"/>
                    <a:pt x="125" y="1000"/>
                  </a:cubicBezTo>
                  <a:cubicBezTo>
                    <a:pt x="126" y="993"/>
                    <a:pt x="121" y="985"/>
                    <a:pt x="122" y="975"/>
                  </a:cubicBezTo>
                  <a:cubicBezTo>
                    <a:pt x="124" y="963"/>
                    <a:pt x="133" y="956"/>
                    <a:pt x="133" y="947"/>
                  </a:cubicBezTo>
                  <a:cubicBezTo>
                    <a:pt x="139" y="943"/>
                    <a:pt x="141" y="943"/>
                    <a:pt x="142" y="937"/>
                  </a:cubicBezTo>
                  <a:cubicBezTo>
                    <a:pt x="146" y="936"/>
                    <a:pt x="145" y="933"/>
                    <a:pt x="150" y="935"/>
                  </a:cubicBezTo>
                  <a:cubicBezTo>
                    <a:pt x="154" y="930"/>
                    <a:pt x="159" y="924"/>
                    <a:pt x="162" y="917"/>
                  </a:cubicBezTo>
                  <a:cubicBezTo>
                    <a:pt x="172" y="914"/>
                    <a:pt x="174" y="917"/>
                    <a:pt x="184" y="918"/>
                  </a:cubicBezTo>
                  <a:cubicBezTo>
                    <a:pt x="181" y="891"/>
                    <a:pt x="190" y="857"/>
                    <a:pt x="202" y="842"/>
                  </a:cubicBezTo>
                  <a:cubicBezTo>
                    <a:pt x="206" y="840"/>
                    <a:pt x="209" y="838"/>
                    <a:pt x="213" y="836"/>
                  </a:cubicBezTo>
                  <a:cubicBezTo>
                    <a:pt x="243" y="837"/>
                    <a:pt x="259" y="839"/>
                    <a:pt x="283" y="832"/>
                  </a:cubicBezTo>
                  <a:cubicBezTo>
                    <a:pt x="253" y="811"/>
                    <a:pt x="223" y="767"/>
                    <a:pt x="217" y="723"/>
                  </a:cubicBezTo>
                  <a:cubicBezTo>
                    <a:pt x="215" y="712"/>
                    <a:pt x="215" y="698"/>
                    <a:pt x="218" y="690"/>
                  </a:cubicBezTo>
                  <a:cubicBezTo>
                    <a:pt x="224" y="673"/>
                    <a:pt x="259" y="656"/>
                    <a:pt x="288" y="652"/>
                  </a:cubicBezTo>
                  <a:cubicBezTo>
                    <a:pt x="307" y="650"/>
                    <a:pt x="333" y="651"/>
                    <a:pt x="345" y="660"/>
                  </a:cubicBezTo>
                  <a:cubicBezTo>
                    <a:pt x="330" y="637"/>
                    <a:pt x="307" y="622"/>
                    <a:pt x="288" y="604"/>
                  </a:cubicBezTo>
                  <a:cubicBezTo>
                    <a:pt x="295" y="595"/>
                    <a:pt x="296" y="582"/>
                    <a:pt x="308" y="586"/>
                  </a:cubicBezTo>
                  <a:cubicBezTo>
                    <a:pt x="320" y="591"/>
                    <a:pt x="341" y="616"/>
                    <a:pt x="346" y="625"/>
                  </a:cubicBezTo>
                  <a:cubicBezTo>
                    <a:pt x="333" y="570"/>
                    <a:pt x="378" y="542"/>
                    <a:pt x="404" y="508"/>
                  </a:cubicBezTo>
                  <a:cubicBezTo>
                    <a:pt x="407" y="510"/>
                    <a:pt x="412" y="510"/>
                    <a:pt x="415" y="512"/>
                  </a:cubicBezTo>
                  <a:cubicBezTo>
                    <a:pt x="413" y="535"/>
                    <a:pt x="430" y="554"/>
                    <a:pt x="426" y="583"/>
                  </a:cubicBezTo>
                  <a:cubicBezTo>
                    <a:pt x="423" y="608"/>
                    <a:pt x="402" y="613"/>
                    <a:pt x="388" y="629"/>
                  </a:cubicBezTo>
                  <a:cubicBezTo>
                    <a:pt x="405" y="624"/>
                    <a:pt x="420" y="618"/>
                    <a:pt x="436" y="623"/>
                  </a:cubicBezTo>
                  <a:cubicBezTo>
                    <a:pt x="460" y="630"/>
                    <a:pt x="474" y="653"/>
                    <a:pt x="489" y="669"/>
                  </a:cubicBezTo>
                  <a:cubicBezTo>
                    <a:pt x="493" y="686"/>
                    <a:pt x="500" y="703"/>
                    <a:pt x="500" y="721"/>
                  </a:cubicBezTo>
                  <a:cubicBezTo>
                    <a:pt x="500" y="758"/>
                    <a:pt x="480" y="792"/>
                    <a:pt x="465" y="817"/>
                  </a:cubicBezTo>
                  <a:cubicBezTo>
                    <a:pt x="468" y="818"/>
                    <a:pt x="478" y="820"/>
                    <a:pt x="484" y="823"/>
                  </a:cubicBezTo>
                  <a:cubicBezTo>
                    <a:pt x="512" y="820"/>
                    <a:pt x="543" y="812"/>
                    <a:pt x="580" y="816"/>
                  </a:cubicBezTo>
                  <a:cubicBezTo>
                    <a:pt x="585" y="816"/>
                    <a:pt x="589" y="819"/>
                    <a:pt x="593" y="819"/>
                  </a:cubicBezTo>
                  <a:cubicBezTo>
                    <a:pt x="600" y="820"/>
                    <a:pt x="607" y="818"/>
                    <a:pt x="612" y="819"/>
                  </a:cubicBezTo>
                  <a:cubicBezTo>
                    <a:pt x="615" y="821"/>
                    <a:pt x="616" y="825"/>
                    <a:pt x="619" y="827"/>
                  </a:cubicBezTo>
                  <a:cubicBezTo>
                    <a:pt x="622" y="829"/>
                    <a:pt x="626" y="828"/>
                    <a:pt x="628" y="829"/>
                  </a:cubicBezTo>
                  <a:cubicBezTo>
                    <a:pt x="636" y="835"/>
                    <a:pt x="641" y="845"/>
                    <a:pt x="652" y="847"/>
                  </a:cubicBezTo>
                  <a:cubicBezTo>
                    <a:pt x="655" y="857"/>
                    <a:pt x="669" y="855"/>
                    <a:pt x="667" y="867"/>
                  </a:cubicBezTo>
                  <a:cubicBezTo>
                    <a:pt x="665" y="876"/>
                    <a:pt x="648" y="877"/>
                    <a:pt x="639" y="876"/>
                  </a:cubicBezTo>
                  <a:cubicBezTo>
                    <a:pt x="640" y="882"/>
                    <a:pt x="645" y="887"/>
                    <a:pt x="642" y="890"/>
                  </a:cubicBezTo>
                  <a:cubicBezTo>
                    <a:pt x="646" y="913"/>
                    <a:pt x="692" y="920"/>
                    <a:pt x="669" y="947"/>
                  </a:cubicBezTo>
                  <a:cubicBezTo>
                    <a:pt x="652" y="948"/>
                    <a:pt x="643" y="948"/>
                    <a:pt x="624" y="950"/>
                  </a:cubicBezTo>
                  <a:cubicBezTo>
                    <a:pt x="641" y="964"/>
                    <a:pt x="646" y="988"/>
                    <a:pt x="641" y="1013"/>
                  </a:cubicBezTo>
                  <a:cubicBezTo>
                    <a:pt x="696" y="1020"/>
                    <a:pt x="760" y="1023"/>
                    <a:pt x="826" y="1030"/>
                  </a:cubicBezTo>
                  <a:cubicBezTo>
                    <a:pt x="811" y="1020"/>
                    <a:pt x="796" y="1010"/>
                    <a:pt x="786" y="995"/>
                  </a:cubicBezTo>
                  <a:cubicBezTo>
                    <a:pt x="780" y="978"/>
                    <a:pt x="772" y="960"/>
                    <a:pt x="774" y="944"/>
                  </a:cubicBezTo>
                  <a:cubicBezTo>
                    <a:pt x="775" y="938"/>
                    <a:pt x="778" y="935"/>
                    <a:pt x="779" y="928"/>
                  </a:cubicBezTo>
                  <a:cubicBezTo>
                    <a:pt x="780" y="912"/>
                    <a:pt x="778" y="902"/>
                    <a:pt x="785" y="888"/>
                  </a:cubicBezTo>
                  <a:cubicBezTo>
                    <a:pt x="787" y="884"/>
                    <a:pt x="788" y="879"/>
                    <a:pt x="790" y="876"/>
                  </a:cubicBezTo>
                  <a:cubicBezTo>
                    <a:pt x="794" y="869"/>
                    <a:pt x="801" y="865"/>
                    <a:pt x="805" y="859"/>
                  </a:cubicBezTo>
                  <a:cubicBezTo>
                    <a:pt x="807" y="856"/>
                    <a:pt x="807" y="851"/>
                    <a:pt x="809" y="849"/>
                  </a:cubicBezTo>
                  <a:cubicBezTo>
                    <a:pt x="813" y="845"/>
                    <a:pt x="819" y="838"/>
                    <a:pt x="820" y="829"/>
                  </a:cubicBezTo>
                  <a:cubicBezTo>
                    <a:pt x="836" y="809"/>
                    <a:pt x="853" y="777"/>
                    <a:pt x="872" y="753"/>
                  </a:cubicBezTo>
                  <a:cubicBezTo>
                    <a:pt x="878" y="746"/>
                    <a:pt x="887" y="741"/>
                    <a:pt x="894" y="733"/>
                  </a:cubicBezTo>
                  <a:cubicBezTo>
                    <a:pt x="909" y="715"/>
                    <a:pt x="920" y="691"/>
                    <a:pt x="936" y="679"/>
                  </a:cubicBezTo>
                  <a:cubicBezTo>
                    <a:pt x="940" y="675"/>
                    <a:pt x="947" y="673"/>
                    <a:pt x="951" y="670"/>
                  </a:cubicBezTo>
                  <a:cubicBezTo>
                    <a:pt x="955" y="668"/>
                    <a:pt x="961" y="667"/>
                    <a:pt x="966" y="667"/>
                  </a:cubicBezTo>
                  <a:cubicBezTo>
                    <a:pt x="988" y="644"/>
                    <a:pt x="1034" y="636"/>
                    <a:pt x="1059" y="609"/>
                  </a:cubicBezTo>
                  <a:cubicBezTo>
                    <a:pt x="1064" y="608"/>
                    <a:pt x="1064" y="611"/>
                    <a:pt x="1068" y="610"/>
                  </a:cubicBezTo>
                  <a:cubicBezTo>
                    <a:pt x="1070" y="597"/>
                    <a:pt x="1074" y="588"/>
                    <a:pt x="1083" y="580"/>
                  </a:cubicBezTo>
                  <a:cubicBezTo>
                    <a:pt x="1078" y="578"/>
                    <a:pt x="1072" y="573"/>
                    <a:pt x="1067" y="578"/>
                  </a:cubicBezTo>
                  <a:cubicBezTo>
                    <a:pt x="1046" y="572"/>
                    <a:pt x="1030" y="562"/>
                    <a:pt x="1014" y="550"/>
                  </a:cubicBezTo>
                  <a:cubicBezTo>
                    <a:pt x="984" y="573"/>
                    <a:pt x="946" y="548"/>
                    <a:pt x="911" y="556"/>
                  </a:cubicBezTo>
                  <a:cubicBezTo>
                    <a:pt x="910" y="554"/>
                    <a:pt x="909" y="552"/>
                    <a:pt x="905" y="553"/>
                  </a:cubicBezTo>
                  <a:cubicBezTo>
                    <a:pt x="903" y="547"/>
                    <a:pt x="902" y="545"/>
                    <a:pt x="906" y="542"/>
                  </a:cubicBezTo>
                  <a:cubicBezTo>
                    <a:pt x="891" y="542"/>
                    <a:pt x="865" y="548"/>
                    <a:pt x="849" y="534"/>
                  </a:cubicBezTo>
                  <a:cubicBezTo>
                    <a:pt x="847" y="524"/>
                    <a:pt x="867" y="526"/>
                    <a:pt x="871" y="517"/>
                  </a:cubicBezTo>
                  <a:cubicBezTo>
                    <a:pt x="839" y="519"/>
                    <a:pt x="804" y="512"/>
                    <a:pt x="784" y="493"/>
                  </a:cubicBezTo>
                  <a:cubicBezTo>
                    <a:pt x="780" y="494"/>
                    <a:pt x="779" y="491"/>
                    <a:pt x="775" y="492"/>
                  </a:cubicBezTo>
                  <a:cubicBezTo>
                    <a:pt x="768" y="485"/>
                    <a:pt x="760" y="479"/>
                    <a:pt x="754" y="470"/>
                  </a:cubicBezTo>
                  <a:cubicBezTo>
                    <a:pt x="747" y="466"/>
                    <a:pt x="738" y="464"/>
                    <a:pt x="735" y="454"/>
                  </a:cubicBezTo>
                  <a:cubicBezTo>
                    <a:pt x="737" y="454"/>
                    <a:pt x="736" y="453"/>
                    <a:pt x="735" y="453"/>
                  </a:cubicBezTo>
                  <a:cubicBezTo>
                    <a:pt x="749" y="444"/>
                    <a:pt x="776" y="460"/>
                    <a:pt x="789" y="449"/>
                  </a:cubicBezTo>
                  <a:cubicBezTo>
                    <a:pt x="772" y="447"/>
                    <a:pt x="754" y="439"/>
                    <a:pt x="739" y="429"/>
                  </a:cubicBezTo>
                  <a:cubicBezTo>
                    <a:pt x="731" y="424"/>
                    <a:pt x="727" y="417"/>
                    <a:pt x="719" y="409"/>
                  </a:cubicBezTo>
                  <a:cubicBezTo>
                    <a:pt x="710" y="400"/>
                    <a:pt x="700" y="395"/>
                    <a:pt x="695" y="381"/>
                  </a:cubicBezTo>
                  <a:cubicBezTo>
                    <a:pt x="690" y="362"/>
                    <a:pt x="690" y="344"/>
                    <a:pt x="679" y="328"/>
                  </a:cubicBezTo>
                  <a:cubicBezTo>
                    <a:pt x="690" y="317"/>
                    <a:pt x="699" y="332"/>
                    <a:pt x="708" y="336"/>
                  </a:cubicBezTo>
                  <a:cubicBezTo>
                    <a:pt x="715" y="339"/>
                    <a:pt x="722" y="341"/>
                    <a:pt x="730" y="342"/>
                  </a:cubicBezTo>
                  <a:cubicBezTo>
                    <a:pt x="723" y="335"/>
                    <a:pt x="709" y="324"/>
                    <a:pt x="698" y="316"/>
                  </a:cubicBezTo>
                  <a:cubicBezTo>
                    <a:pt x="695" y="305"/>
                    <a:pt x="679" y="300"/>
                    <a:pt x="684" y="288"/>
                  </a:cubicBezTo>
                  <a:cubicBezTo>
                    <a:pt x="692" y="285"/>
                    <a:pt x="696" y="293"/>
                    <a:pt x="702" y="295"/>
                  </a:cubicBezTo>
                  <a:cubicBezTo>
                    <a:pt x="714" y="293"/>
                    <a:pt x="720" y="296"/>
                    <a:pt x="733" y="293"/>
                  </a:cubicBezTo>
                  <a:cubicBezTo>
                    <a:pt x="797" y="283"/>
                    <a:pt x="803" y="203"/>
                    <a:pt x="839" y="161"/>
                  </a:cubicBezTo>
                  <a:cubicBezTo>
                    <a:pt x="843" y="150"/>
                    <a:pt x="846" y="141"/>
                    <a:pt x="857" y="135"/>
                  </a:cubicBezTo>
                  <a:cubicBezTo>
                    <a:pt x="890" y="72"/>
                    <a:pt x="969" y="19"/>
                    <a:pt x="1056" y="37"/>
                  </a:cubicBezTo>
                  <a:cubicBezTo>
                    <a:pt x="1066" y="39"/>
                    <a:pt x="1077" y="45"/>
                    <a:pt x="1089" y="49"/>
                  </a:cubicBezTo>
                  <a:cubicBezTo>
                    <a:pt x="1139" y="0"/>
                    <a:pt x="1234" y="16"/>
                    <a:pt x="1294" y="45"/>
                  </a:cubicBezTo>
                  <a:cubicBezTo>
                    <a:pt x="1294" y="52"/>
                    <a:pt x="1293" y="57"/>
                    <a:pt x="1286" y="55"/>
                  </a:cubicBezTo>
                  <a:cubicBezTo>
                    <a:pt x="1325" y="74"/>
                    <a:pt x="1364" y="99"/>
                    <a:pt x="1377" y="139"/>
                  </a:cubicBezTo>
                  <a:cubicBezTo>
                    <a:pt x="1387" y="141"/>
                    <a:pt x="1396" y="134"/>
                    <a:pt x="1400" y="145"/>
                  </a:cubicBezTo>
                  <a:cubicBezTo>
                    <a:pt x="1399" y="152"/>
                    <a:pt x="1391" y="152"/>
                    <a:pt x="1388" y="153"/>
                  </a:cubicBezTo>
                  <a:cubicBezTo>
                    <a:pt x="1415" y="207"/>
                    <a:pt x="1447" y="280"/>
                    <a:pt x="1522" y="264"/>
                  </a:cubicBezTo>
                  <a:cubicBezTo>
                    <a:pt x="1529" y="258"/>
                    <a:pt x="1533" y="241"/>
                    <a:pt x="1545" y="249"/>
                  </a:cubicBezTo>
                  <a:cubicBezTo>
                    <a:pt x="1550" y="318"/>
                    <a:pt x="1519" y="381"/>
                    <a:pt x="1444" y="374"/>
                  </a:cubicBezTo>
                  <a:close/>
                  <a:moveTo>
                    <a:pt x="842" y="434"/>
                  </a:moveTo>
                  <a:cubicBezTo>
                    <a:pt x="841" y="434"/>
                    <a:pt x="839" y="435"/>
                    <a:pt x="841" y="436"/>
                  </a:cubicBezTo>
                  <a:cubicBezTo>
                    <a:pt x="866" y="453"/>
                    <a:pt x="925" y="469"/>
                    <a:pt x="953" y="446"/>
                  </a:cubicBezTo>
                  <a:cubicBezTo>
                    <a:pt x="960" y="440"/>
                    <a:pt x="965" y="419"/>
                    <a:pt x="972" y="418"/>
                  </a:cubicBezTo>
                  <a:cubicBezTo>
                    <a:pt x="989" y="417"/>
                    <a:pt x="970" y="445"/>
                    <a:pt x="972" y="452"/>
                  </a:cubicBezTo>
                  <a:cubicBezTo>
                    <a:pt x="1003" y="439"/>
                    <a:pt x="1003" y="395"/>
                    <a:pt x="1022" y="371"/>
                  </a:cubicBezTo>
                  <a:cubicBezTo>
                    <a:pt x="991" y="372"/>
                    <a:pt x="970" y="370"/>
                    <a:pt x="948" y="363"/>
                  </a:cubicBezTo>
                  <a:cubicBezTo>
                    <a:pt x="936" y="359"/>
                    <a:pt x="921" y="356"/>
                    <a:pt x="914" y="346"/>
                  </a:cubicBezTo>
                  <a:cubicBezTo>
                    <a:pt x="924" y="337"/>
                    <a:pt x="936" y="344"/>
                    <a:pt x="952" y="341"/>
                  </a:cubicBezTo>
                  <a:cubicBezTo>
                    <a:pt x="973" y="337"/>
                    <a:pt x="985" y="315"/>
                    <a:pt x="998" y="310"/>
                  </a:cubicBezTo>
                  <a:cubicBezTo>
                    <a:pt x="985" y="330"/>
                    <a:pt x="968" y="348"/>
                    <a:pt x="941" y="351"/>
                  </a:cubicBezTo>
                  <a:cubicBezTo>
                    <a:pt x="1009" y="379"/>
                    <a:pt x="1091" y="350"/>
                    <a:pt x="1122" y="295"/>
                  </a:cubicBezTo>
                  <a:cubicBezTo>
                    <a:pt x="1124" y="287"/>
                    <a:pt x="1121" y="274"/>
                    <a:pt x="1125" y="269"/>
                  </a:cubicBezTo>
                  <a:cubicBezTo>
                    <a:pt x="1128" y="269"/>
                    <a:pt x="1127" y="265"/>
                    <a:pt x="1130" y="266"/>
                  </a:cubicBezTo>
                  <a:cubicBezTo>
                    <a:pt x="1140" y="271"/>
                    <a:pt x="1136" y="281"/>
                    <a:pt x="1140" y="291"/>
                  </a:cubicBezTo>
                  <a:cubicBezTo>
                    <a:pt x="1133" y="300"/>
                    <a:pt x="1136" y="312"/>
                    <a:pt x="1130" y="323"/>
                  </a:cubicBezTo>
                  <a:cubicBezTo>
                    <a:pt x="1179" y="311"/>
                    <a:pt x="1214" y="290"/>
                    <a:pt x="1234" y="251"/>
                  </a:cubicBezTo>
                  <a:cubicBezTo>
                    <a:pt x="1249" y="222"/>
                    <a:pt x="1249" y="192"/>
                    <a:pt x="1240" y="158"/>
                  </a:cubicBezTo>
                  <a:cubicBezTo>
                    <a:pt x="1238" y="151"/>
                    <a:pt x="1230" y="143"/>
                    <a:pt x="1236" y="136"/>
                  </a:cubicBezTo>
                  <a:cubicBezTo>
                    <a:pt x="1241" y="134"/>
                    <a:pt x="1242" y="138"/>
                    <a:pt x="1245" y="140"/>
                  </a:cubicBezTo>
                  <a:cubicBezTo>
                    <a:pt x="1241" y="151"/>
                    <a:pt x="1252" y="163"/>
                    <a:pt x="1253" y="174"/>
                  </a:cubicBezTo>
                  <a:cubicBezTo>
                    <a:pt x="1254" y="176"/>
                    <a:pt x="1258" y="175"/>
                    <a:pt x="1259" y="179"/>
                  </a:cubicBezTo>
                  <a:cubicBezTo>
                    <a:pt x="1264" y="208"/>
                    <a:pt x="1288" y="231"/>
                    <a:pt x="1317" y="244"/>
                  </a:cubicBezTo>
                  <a:cubicBezTo>
                    <a:pt x="1324" y="254"/>
                    <a:pt x="1335" y="263"/>
                    <a:pt x="1340" y="276"/>
                  </a:cubicBezTo>
                  <a:cubicBezTo>
                    <a:pt x="1342" y="282"/>
                    <a:pt x="1341" y="291"/>
                    <a:pt x="1347" y="296"/>
                  </a:cubicBezTo>
                  <a:cubicBezTo>
                    <a:pt x="1352" y="286"/>
                    <a:pt x="1346" y="280"/>
                    <a:pt x="1346" y="269"/>
                  </a:cubicBezTo>
                  <a:cubicBezTo>
                    <a:pt x="1357" y="263"/>
                    <a:pt x="1358" y="274"/>
                    <a:pt x="1363" y="279"/>
                  </a:cubicBezTo>
                  <a:cubicBezTo>
                    <a:pt x="1363" y="281"/>
                    <a:pt x="1360" y="279"/>
                    <a:pt x="1360" y="281"/>
                  </a:cubicBezTo>
                  <a:cubicBezTo>
                    <a:pt x="1371" y="297"/>
                    <a:pt x="1367" y="322"/>
                    <a:pt x="1362" y="342"/>
                  </a:cubicBezTo>
                  <a:cubicBezTo>
                    <a:pt x="1375" y="340"/>
                    <a:pt x="1375" y="326"/>
                    <a:pt x="1382" y="318"/>
                  </a:cubicBezTo>
                  <a:cubicBezTo>
                    <a:pt x="1390" y="300"/>
                    <a:pt x="1398" y="288"/>
                    <a:pt x="1400" y="266"/>
                  </a:cubicBezTo>
                  <a:cubicBezTo>
                    <a:pt x="1402" y="236"/>
                    <a:pt x="1389" y="212"/>
                    <a:pt x="1378" y="194"/>
                  </a:cubicBezTo>
                  <a:cubicBezTo>
                    <a:pt x="1373" y="184"/>
                    <a:pt x="1354" y="161"/>
                    <a:pt x="1356" y="154"/>
                  </a:cubicBezTo>
                  <a:cubicBezTo>
                    <a:pt x="1358" y="146"/>
                    <a:pt x="1369" y="149"/>
                    <a:pt x="1372" y="145"/>
                  </a:cubicBezTo>
                  <a:cubicBezTo>
                    <a:pt x="1330" y="131"/>
                    <a:pt x="1309" y="80"/>
                    <a:pt x="1255" y="90"/>
                  </a:cubicBezTo>
                  <a:cubicBezTo>
                    <a:pt x="1253" y="88"/>
                    <a:pt x="1249" y="87"/>
                    <a:pt x="1250" y="82"/>
                  </a:cubicBezTo>
                  <a:cubicBezTo>
                    <a:pt x="1287" y="68"/>
                    <a:pt x="1316" y="98"/>
                    <a:pt x="1341" y="112"/>
                  </a:cubicBezTo>
                  <a:cubicBezTo>
                    <a:pt x="1345" y="124"/>
                    <a:pt x="1357" y="128"/>
                    <a:pt x="1368" y="134"/>
                  </a:cubicBezTo>
                  <a:cubicBezTo>
                    <a:pt x="1344" y="99"/>
                    <a:pt x="1307" y="66"/>
                    <a:pt x="1261" y="65"/>
                  </a:cubicBezTo>
                  <a:cubicBezTo>
                    <a:pt x="1253" y="56"/>
                    <a:pt x="1266" y="54"/>
                    <a:pt x="1270" y="47"/>
                  </a:cubicBezTo>
                  <a:cubicBezTo>
                    <a:pt x="1225" y="27"/>
                    <a:pt x="1166" y="18"/>
                    <a:pt x="1115" y="40"/>
                  </a:cubicBezTo>
                  <a:cubicBezTo>
                    <a:pt x="1111" y="47"/>
                    <a:pt x="1104" y="51"/>
                    <a:pt x="1099" y="57"/>
                  </a:cubicBezTo>
                  <a:cubicBezTo>
                    <a:pt x="1105" y="61"/>
                    <a:pt x="1114" y="63"/>
                    <a:pt x="1118" y="69"/>
                  </a:cubicBezTo>
                  <a:cubicBezTo>
                    <a:pt x="1117" y="72"/>
                    <a:pt x="1117" y="77"/>
                    <a:pt x="1112" y="78"/>
                  </a:cubicBezTo>
                  <a:cubicBezTo>
                    <a:pt x="1106" y="79"/>
                    <a:pt x="1104" y="72"/>
                    <a:pt x="1099" y="69"/>
                  </a:cubicBezTo>
                  <a:cubicBezTo>
                    <a:pt x="1079" y="56"/>
                    <a:pt x="1040" y="42"/>
                    <a:pt x="1010" y="44"/>
                  </a:cubicBezTo>
                  <a:cubicBezTo>
                    <a:pt x="995" y="47"/>
                    <a:pt x="984" y="51"/>
                    <a:pt x="971" y="54"/>
                  </a:cubicBezTo>
                  <a:cubicBezTo>
                    <a:pt x="897" y="70"/>
                    <a:pt x="861" y="146"/>
                    <a:pt x="833" y="209"/>
                  </a:cubicBezTo>
                  <a:cubicBezTo>
                    <a:pt x="822" y="231"/>
                    <a:pt x="815" y="244"/>
                    <a:pt x="801" y="260"/>
                  </a:cubicBezTo>
                  <a:cubicBezTo>
                    <a:pt x="780" y="286"/>
                    <a:pt x="744" y="314"/>
                    <a:pt x="703" y="302"/>
                  </a:cubicBezTo>
                  <a:cubicBezTo>
                    <a:pt x="705" y="312"/>
                    <a:pt x="717" y="313"/>
                    <a:pt x="719" y="322"/>
                  </a:cubicBezTo>
                  <a:cubicBezTo>
                    <a:pt x="729" y="323"/>
                    <a:pt x="733" y="333"/>
                    <a:pt x="740" y="337"/>
                  </a:cubicBezTo>
                  <a:cubicBezTo>
                    <a:pt x="747" y="340"/>
                    <a:pt x="757" y="337"/>
                    <a:pt x="760" y="346"/>
                  </a:cubicBezTo>
                  <a:cubicBezTo>
                    <a:pt x="745" y="360"/>
                    <a:pt x="713" y="347"/>
                    <a:pt x="697" y="342"/>
                  </a:cubicBezTo>
                  <a:cubicBezTo>
                    <a:pt x="704" y="362"/>
                    <a:pt x="707" y="383"/>
                    <a:pt x="718" y="397"/>
                  </a:cubicBezTo>
                  <a:cubicBezTo>
                    <a:pt x="721" y="401"/>
                    <a:pt x="727" y="405"/>
                    <a:pt x="732" y="409"/>
                  </a:cubicBezTo>
                  <a:cubicBezTo>
                    <a:pt x="753" y="428"/>
                    <a:pt x="783" y="448"/>
                    <a:pt x="815" y="436"/>
                  </a:cubicBezTo>
                  <a:cubicBezTo>
                    <a:pt x="825" y="439"/>
                    <a:pt x="823" y="445"/>
                    <a:pt x="820" y="453"/>
                  </a:cubicBezTo>
                  <a:cubicBezTo>
                    <a:pt x="803" y="455"/>
                    <a:pt x="779" y="466"/>
                    <a:pt x="759" y="462"/>
                  </a:cubicBezTo>
                  <a:cubicBezTo>
                    <a:pt x="775" y="482"/>
                    <a:pt x="810" y="503"/>
                    <a:pt x="841" y="508"/>
                  </a:cubicBezTo>
                  <a:cubicBezTo>
                    <a:pt x="859" y="510"/>
                    <a:pt x="885" y="501"/>
                    <a:pt x="892" y="512"/>
                  </a:cubicBezTo>
                  <a:cubicBezTo>
                    <a:pt x="890" y="521"/>
                    <a:pt x="877" y="521"/>
                    <a:pt x="872" y="532"/>
                  </a:cubicBezTo>
                  <a:cubicBezTo>
                    <a:pt x="890" y="540"/>
                    <a:pt x="908" y="524"/>
                    <a:pt x="925" y="530"/>
                  </a:cubicBezTo>
                  <a:cubicBezTo>
                    <a:pt x="928" y="534"/>
                    <a:pt x="925" y="539"/>
                    <a:pt x="925" y="543"/>
                  </a:cubicBezTo>
                  <a:cubicBezTo>
                    <a:pt x="953" y="545"/>
                    <a:pt x="978" y="553"/>
                    <a:pt x="1005" y="543"/>
                  </a:cubicBezTo>
                  <a:cubicBezTo>
                    <a:pt x="998" y="536"/>
                    <a:pt x="988" y="534"/>
                    <a:pt x="985" y="524"/>
                  </a:cubicBezTo>
                  <a:cubicBezTo>
                    <a:pt x="952" y="534"/>
                    <a:pt x="900" y="503"/>
                    <a:pt x="920" y="467"/>
                  </a:cubicBezTo>
                  <a:cubicBezTo>
                    <a:pt x="881" y="465"/>
                    <a:pt x="838" y="457"/>
                    <a:pt x="823" y="428"/>
                  </a:cubicBezTo>
                  <a:cubicBezTo>
                    <a:pt x="832" y="416"/>
                    <a:pt x="859" y="434"/>
                    <a:pt x="867" y="417"/>
                  </a:cubicBezTo>
                  <a:cubicBezTo>
                    <a:pt x="846" y="410"/>
                    <a:pt x="827" y="394"/>
                    <a:pt x="818" y="376"/>
                  </a:cubicBezTo>
                  <a:cubicBezTo>
                    <a:pt x="814" y="369"/>
                    <a:pt x="807" y="357"/>
                    <a:pt x="813" y="347"/>
                  </a:cubicBezTo>
                  <a:cubicBezTo>
                    <a:pt x="828" y="345"/>
                    <a:pt x="820" y="367"/>
                    <a:pt x="834" y="363"/>
                  </a:cubicBezTo>
                  <a:cubicBezTo>
                    <a:pt x="828" y="356"/>
                    <a:pt x="821" y="346"/>
                    <a:pt x="818" y="336"/>
                  </a:cubicBezTo>
                  <a:cubicBezTo>
                    <a:pt x="815" y="326"/>
                    <a:pt x="810" y="302"/>
                    <a:pt x="815" y="296"/>
                  </a:cubicBezTo>
                  <a:cubicBezTo>
                    <a:pt x="817" y="302"/>
                    <a:pt x="829" y="306"/>
                    <a:pt x="823" y="313"/>
                  </a:cubicBezTo>
                  <a:cubicBezTo>
                    <a:pt x="865" y="352"/>
                    <a:pt x="922" y="305"/>
                    <a:pt x="936" y="261"/>
                  </a:cubicBezTo>
                  <a:cubicBezTo>
                    <a:pt x="942" y="242"/>
                    <a:pt x="941" y="220"/>
                    <a:pt x="948" y="202"/>
                  </a:cubicBezTo>
                  <a:cubicBezTo>
                    <a:pt x="955" y="198"/>
                    <a:pt x="963" y="188"/>
                    <a:pt x="965" y="183"/>
                  </a:cubicBezTo>
                  <a:cubicBezTo>
                    <a:pt x="958" y="186"/>
                    <a:pt x="950" y="203"/>
                    <a:pt x="942" y="190"/>
                  </a:cubicBezTo>
                  <a:cubicBezTo>
                    <a:pt x="962" y="156"/>
                    <a:pt x="998" y="113"/>
                    <a:pt x="1048" y="102"/>
                  </a:cubicBezTo>
                  <a:cubicBezTo>
                    <a:pt x="1080" y="94"/>
                    <a:pt x="1107" y="93"/>
                    <a:pt x="1142" y="92"/>
                  </a:cubicBezTo>
                  <a:cubicBezTo>
                    <a:pt x="1151" y="91"/>
                    <a:pt x="1157" y="87"/>
                    <a:pt x="1159" y="100"/>
                  </a:cubicBezTo>
                  <a:cubicBezTo>
                    <a:pt x="1151" y="109"/>
                    <a:pt x="1148" y="102"/>
                    <a:pt x="1140" y="102"/>
                  </a:cubicBezTo>
                  <a:cubicBezTo>
                    <a:pt x="1115" y="98"/>
                    <a:pt x="1099" y="105"/>
                    <a:pt x="1081" y="107"/>
                  </a:cubicBezTo>
                  <a:cubicBezTo>
                    <a:pt x="1031" y="111"/>
                    <a:pt x="990" y="136"/>
                    <a:pt x="967" y="171"/>
                  </a:cubicBezTo>
                  <a:cubicBezTo>
                    <a:pt x="974" y="171"/>
                    <a:pt x="980" y="169"/>
                    <a:pt x="983" y="164"/>
                  </a:cubicBezTo>
                  <a:cubicBezTo>
                    <a:pt x="992" y="166"/>
                    <a:pt x="995" y="170"/>
                    <a:pt x="991" y="179"/>
                  </a:cubicBezTo>
                  <a:cubicBezTo>
                    <a:pt x="986" y="177"/>
                    <a:pt x="986" y="181"/>
                    <a:pt x="982" y="181"/>
                  </a:cubicBezTo>
                  <a:cubicBezTo>
                    <a:pt x="956" y="198"/>
                    <a:pt x="955" y="230"/>
                    <a:pt x="947" y="260"/>
                  </a:cubicBezTo>
                  <a:cubicBezTo>
                    <a:pt x="938" y="295"/>
                    <a:pt x="915" y="318"/>
                    <a:pt x="887" y="333"/>
                  </a:cubicBezTo>
                  <a:cubicBezTo>
                    <a:pt x="877" y="333"/>
                    <a:pt x="868" y="342"/>
                    <a:pt x="856" y="342"/>
                  </a:cubicBezTo>
                  <a:cubicBezTo>
                    <a:pt x="844" y="342"/>
                    <a:pt x="835" y="333"/>
                    <a:pt x="826" y="333"/>
                  </a:cubicBezTo>
                  <a:cubicBezTo>
                    <a:pt x="831" y="353"/>
                    <a:pt x="844" y="365"/>
                    <a:pt x="864" y="367"/>
                  </a:cubicBezTo>
                  <a:cubicBezTo>
                    <a:pt x="860" y="381"/>
                    <a:pt x="836" y="375"/>
                    <a:pt x="826" y="371"/>
                  </a:cubicBezTo>
                  <a:cubicBezTo>
                    <a:pt x="836" y="396"/>
                    <a:pt x="858" y="406"/>
                    <a:pt x="885" y="408"/>
                  </a:cubicBezTo>
                  <a:cubicBezTo>
                    <a:pt x="882" y="427"/>
                    <a:pt x="857" y="431"/>
                    <a:pt x="842" y="434"/>
                  </a:cubicBezTo>
                  <a:close/>
                  <a:moveTo>
                    <a:pt x="1496" y="277"/>
                  </a:moveTo>
                  <a:cubicBezTo>
                    <a:pt x="1431" y="269"/>
                    <a:pt x="1405" y="202"/>
                    <a:pt x="1377" y="156"/>
                  </a:cubicBezTo>
                  <a:cubicBezTo>
                    <a:pt x="1376" y="156"/>
                    <a:pt x="1375" y="156"/>
                    <a:pt x="1373" y="156"/>
                  </a:cubicBezTo>
                  <a:cubicBezTo>
                    <a:pt x="1373" y="158"/>
                    <a:pt x="1371" y="158"/>
                    <a:pt x="1370" y="159"/>
                  </a:cubicBezTo>
                  <a:cubicBezTo>
                    <a:pt x="1380" y="182"/>
                    <a:pt x="1402" y="208"/>
                    <a:pt x="1407" y="237"/>
                  </a:cubicBezTo>
                  <a:cubicBezTo>
                    <a:pt x="1414" y="277"/>
                    <a:pt x="1401" y="306"/>
                    <a:pt x="1386" y="337"/>
                  </a:cubicBezTo>
                  <a:cubicBezTo>
                    <a:pt x="1380" y="340"/>
                    <a:pt x="1378" y="347"/>
                    <a:pt x="1373" y="352"/>
                  </a:cubicBezTo>
                  <a:cubicBezTo>
                    <a:pt x="1384" y="374"/>
                    <a:pt x="1389" y="411"/>
                    <a:pt x="1360" y="419"/>
                  </a:cubicBezTo>
                  <a:cubicBezTo>
                    <a:pt x="1363" y="441"/>
                    <a:pt x="1353" y="456"/>
                    <a:pt x="1350" y="477"/>
                  </a:cubicBezTo>
                  <a:cubicBezTo>
                    <a:pt x="1380" y="482"/>
                    <a:pt x="1412" y="475"/>
                    <a:pt x="1420" y="448"/>
                  </a:cubicBezTo>
                  <a:cubicBezTo>
                    <a:pt x="1405" y="445"/>
                    <a:pt x="1382" y="444"/>
                    <a:pt x="1382" y="431"/>
                  </a:cubicBezTo>
                  <a:cubicBezTo>
                    <a:pt x="1421" y="449"/>
                    <a:pt x="1474" y="434"/>
                    <a:pt x="1487" y="396"/>
                  </a:cubicBezTo>
                  <a:cubicBezTo>
                    <a:pt x="1465" y="398"/>
                    <a:pt x="1449" y="389"/>
                    <a:pt x="1433" y="381"/>
                  </a:cubicBezTo>
                  <a:cubicBezTo>
                    <a:pt x="1417" y="373"/>
                    <a:pt x="1403" y="368"/>
                    <a:pt x="1406" y="353"/>
                  </a:cubicBezTo>
                  <a:cubicBezTo>
                    <a:pt x="1420" y="358"/>
                    <a:pt x="1430" y="364"/>
                    <a:pt x="1444" y="366"/>
                  </a:cubicBezTo>
                  <a:cubicBezTo>
                    <a:pt x="1504" y="372"/>
                    <a:pt x="1536" y="322"/>
                    <a:pt x="1533" y="270"/>
                  </a:cubicBezTo>
                  <a:cubicBezTo>
                    <a:pt x="1521" y="275"/>
                    <a:pt x="1512" y="279"/>
                    <a:pt x="1496" y="277"/>
                  </a:cubicBezTo>
                  <a:close/>
                  <a:moveTo>
                    <a:pt x="936" y="463"/>
                  </a:moveTo>
                  <a:cubicBezTo>
                    <a:pt x="916" y="485"/>
                    <a:pt x="939" y="511"/>
                    <a:pt x="963" y="515"/>
                  </a:cubicBezTo>
                  <a:cubicBezTo>
                    <a:pt x="968" y="512"/>
                    <a:pt x="976" y="511"/>
                    <a:pt x="981" y="508"/>
                  </a:cubicBezTo>
                  <a:cubicBezTo>
                    <a:pt x="1005" y="528"/>
                    <a:pt x="1034" y="543"/>
                    <a:pt x="1061" y="561"/>
                  </a:cubicBezTo>
                  <a:cubicBezTo>
                    <a:pt x="1096" y="570"/>
                    <a:pt x="1129" y="581"/>
                    <a:pt x="1162" y="579"/>
                  </a:cubicBezTo>
                  <a:cubicBezTo>
                    <a:pt x="1188" y="585"/>
                    <a:pt x="1228" y="583"/>
                    <a:pt x="1249" y="569"/>
                  </a:cubicBezTo>
                  <a:cubicBezTo>
                    <a:pt x="1253" y="570"/>
                    <a:pt x="1254" y="567"/>
                    <a:pt x="1259" y="568"/>
                  </a:cubicBezTo>
                  <a:cubicBezTo>
                    <a:pt x="1294" y="534"/>
                    <a:pt x="1332" y="497"/>
                    <a:pt x="1346" y="446"/>
                  </a:cubicBezTo>
                  <a:cubicBezTo>
                    <a:pt x="1343" y="436"/>
                    <a:pt x="1348" y="430"/>
                    <a:pt x="1349" y="422"/>
                  </a:cubicBezTo>
                  <a:cubicBezTo>
                    <a:pt x="1349" y="420"/>
                    <a:pt x="1350" y="417"/>
                    <a:pt x="1350" y="417"/>
                  </a:cubicBezTo>
                  <a:cubicBezTo>
                    <a:pt x="1350" y="404"/>
                    <a:pt x="1346" y="393"/>
                    <a:pt x="1344" y="384"/>
                  </a:cubicBezTo>
                  <a:cubicBezTo>
                    <a:pt x="1340" y="370"/>
                    <a:pt x="1343" y="355"/>
                    <a:pt x="1339" y="341"/>
                  </a:cubicBezTo>
                  <a:cubicBezTo>
                    <a:pt x="1342" y="333"/>
                    <a:pt x="1344" y="317"/>
                    <a:pt x="1336" y="311"/>
                  </a:cubicBezTo>
                  <a:cubicBezTo>
                    <a:pt x="1343" y="251"/>
                    <a:pt x="1277" y="244"/>
                    <a:pt x="1256" y="204"/>
                  </a:cubicBezTo>
                  <a:cubicBezTo>
                    <a:pt x="1255" y="278"/>
                    <a:pt x="1198" y="322"/>
                    <a:pt x="1127" y="333"/>
                  </a:cubicBezTo>
                  <a:cubicBezTo>
                    <a:pt x="1121" y="337"/>
                    <a:pt x="1118" y="344"/>
                    <a:pt x="1112" y="347"/>
                  </a:cubicBezTo>
                  <a:cubicBezTo>
                    <a:pt x="1107" y="345"/>
                    <a:pt x="1102" y="341"/>
                    <a:pt x="1101" y="340"/>
                  </a:cubicBezTo>
                  <a:cubicBezTo>
                    <a:pt x="1105" y="328"/>
                    <a:pt x="1126" y="325"/>
                    <a:pt x="1123" y="310"/>
                  </a:cubicBezTo>
                  <a:cubicBezTo>
                    <a:pt x="1115" y="322"/>
                    <a:pt x="1096" y="341"/>
                    <a:pt x="1084" y="348"/>
                  </a:cubicBezTo>
                  <a:cubicBezTo>
                    <a:pt x="1070" y="357"/>
                    <a:pt x="1051" y="359"/>
                    <a:pt x="1037" y="370"/>
                  </a:cubicBezTo>
                  <a:cubicBezTo>
                    <a:pt x="1016" y="384"/>
                    <a:pt x="1017" y="420"/>
                    <a:pt x="1001" y="442"/>
                  </a:cubicBezTo>
                  <a:cubicBezTo>
                    <a:pt x="992" y="454"/>
                    <a:pt x="981" y="456"/>
                    <a:pt x="970" y="467"/>
                  </a:cubicBezTo>
                  <a:cubicBezTo>
                    <a:pt x="980" y="472"/>
                    <a:pt x="990" y="479"/>
                    <a:pt x="995" y="490"/>
                  </a:cubicBezTo>
                  <a:cubicBezTo>
                    <a:pt x="993" y="493"/>
                    <a:pt x="992" y="496"/>
                    <a:pt x="987" y="495"/>
                  </a:cubicBezTo>
                  <a:cubicBezTo>
                    <a:pt x="981" y="486"/>
                    <a:pt x="970" y="471"/>
                    <a:pt x="957" y="477"/>
                  </a:cubicBezTo>
                  <a:cubicBezTo>
                    <a:pt x="952" y="489"/>
                    <a:pt x="961" y="497"/>
                    <a:pt x="961" y="505"/>
                  </a:cubicBezTo>
                  <a:cubicBezTo>
                    <a:pt x="949" y="502"/>
                    <a:pt x="944" y="489"/>
                    <a:pt x="946" y="475"/>
                  </a:cubicBezTo>
                  <a:cubicBezTo>
                    <a:pt x="942" y="476"/>
                    <a:pt x="938" y="483"/>
                    <a:pt x="935" y="478"/>
                  </a:cubicBezTo>
                  <a:cubicBezTo>
                    <a:pt x="937" y="463"/>
                    <a:pt x="961" y="462"/>
                    <a:pt x="962" y="451"/>
                  </a:cubicBezTo>
                  <a:cubicBezTo>
                    <a:pt x="955" y="456"/>
                    <a:pt x="947" y="461"/>
                    <a:pt x="936" y="463"/>
                  </a:cubicBezTo>
                  <a:close/>
                  <a:moveTo>
                    <a:pt x="1351" y="345"/>
                  </a:moveTo>
                  <a:cubicBezTo>
                    <a:pt x="1353" y="335"/>
                    <a:pt x="1361" y="314"/>
                    <a:pt x="1354" y="306"/>
                  </a:cubicBezTo>
                  <a:cubicBezTo>
                    <a:pt x="1352" y="320"/>
                    <a:pt x="1350" y="334"/>
                    <a:pt x="1351" y="345"/>
                  </a:cubicBezTo>
                  <a:close/>
                  <a:moveTo>
                    <a:pt x="1361" y="409"/>
                  </a:moveTo>
                  <a:cubicBezTo>
                    <a:pt x="1373" y="400"/>
                    <a:pt x="1372" y="375"/>
                    <a:pt x="1365" y="361"/>
                  </a:cubicBezTo>
                  <a:cubicBezTo>
                    <a:pt x="1360" y="361"/>
                    <a:pt x="1356" y="361"/>
                    <a:pt x="1352" y="360"/>
                  </a:cubicBezTo>
                  <a:cubicBezTo>
                    <a:pt x="1351" y="378"/>
                    <a:pt x="1358" y="394"/>
                    <a:pt x="1361" y="409"/>
                  </a:cubicBezTo>
                  <a:close/>
                  <a:moveTo>
                    <a:pt x="1326" y="514"/>
                  </a:moveTo>
                  <a:cubicBezTo>
                    <a:pt x="1334" y="508"/>
                    <a:pt x="1344" y="510"/>
                    <a:pt x="1354" y="504"/>
                  </a:cubicBezTo>
                  <a:cubicBezTo>
                    <a:pt x="1350" y="499"/>
                    <a:pt x="1347" y="492"/>
                    <a:pt x="1341" y="489"/>
                  </a:cubicBezTo>
                  <a:cubicBezTo>
                    <a:pt x="1337" y="498"/>
                    <a:pt x="1327" y="506"/>
                    <a:pt x="1326" y="514"/>
                  </a:cubicBezTo>
                  <a:close/>
                  <a:moveTo>
                    <a:pt x="399" y="573"/>
                  </a:moveTo>
                  <a:cubicBezTo>
                    <a:pt x="402" y="569"/>
                    <a:pt x="408" y="568"/>
                    <a:pt x="415" y="568"/>
                  </a:cubicBezTo>
                  <a:cubicBezTo>
                    <a:pt x="414" y="554"/>
                    <a:pt x="410" y="540"/>
                    <a:pt x="405" y="525"/>
                  </a:cubicBezTo>
                  <a:cubicBezTo>
                    <a:pt x="391" y="542"/>
                    <a:pt x="370" y="554"/>
                    <a:pt x="361" y="576"/>
                  </a:cubicBezTo>
                  <a:cubicBezTo>
                    <a:pt x="370" y="576"/>
                    <a:pt x="374" y="586"/>
                    <a:pt x="374" y="590"/>
                  </a:cubicBezTo>
                  <a:cubicBezTo>
                    <a:pt x="389" y="584"/>
                    <a:pt x="374" y="571"/>
                    <a:pt x="371" y="561"/>
                  </a:cubicBezTo>
                  <a:cubicBezTo>
                    <a:pt x="373" y="561"/>
                    <a:pt x="373" y="560"/>
                    <a:pt x="374" y="560"/>
                  </a:cubicBezTo>
                  <a:cubicBezTo>
                    <a:pt x="381" y="562"/>
                    <a:pt x="382" y="569"/>
                    <a:pt x="389" y="571"/>
                  </a:cubicBezTo>
                  <a:cubicBezTo>
                    <a:pt x="394" y="561"/>
                    <a:pt x="394" y="558"/>
                    <a:pt x="393" y="545"/>
                  </a:cubicBezTo>
                  <a:cubicBezTo>
                    <a:pt x="395" y="545"/>
                    <a:pt x="396" y="543"/>
                    <a:pt x="399" y="543"/>
                  </a:cubicBezTo>
                  <a:cubicBezTo>
                    <a:pt x="411" y="548"/>
                    <a:pt x="400" y="565"/>
                    <a:pt x="399" y="573"/>
                  </a:cubicBezTo>
                  <a:close/>
                  <a:moveTo>
                    <a:pt x="383" y="596"/>
                  </a:moveTo>
                  <a:cubicBezTo>
                    <a:pt x="392" y="592"/>
                    <a:pt x="400" y="593"/>
                    <a:pt x="408" y="598"/>
                  </a:cubicBezTo>
                  <a:cubicBezTo>
                    <a:pt x="412" y="593"/>
                    <a:pt x="418" y="583"/>
                    <a:pt x="414" y="574"/>
                  </a:cubicBezTo>
                  <a:cubicBezTo>
                    <a:pt x="403" y="584"/>
                    <a:pt x="386" y="580"/>
                    <a:pt x="383" y="596"/>
                  </a:cubicBezTo>
                  <a:close/>
                  <a:moveTo>
                    <a:pt x="361" y="632"/>
                  </a:moveTo>
                  <a:cubicBezTo>
                    <a:pt x="364" y="614"/>
                    <a:pt x="375" y="595"/>
                    <a:pt x="359" y="579"/>
                  </a:cubicBezTo>
                  <a:cubicBezTo>
                    <a:pt x="353" y="597"/>
                    <a:pt x="352" y="617"/>
                    <a:pt x="361" y="632"/>
                  </a:cubicBezTo>
                  <a:close/>
                  <a:moveTo>
                    <a:pt x="1209" y="605"/>
                  </a:moveTo>
                  <a:cubicBezTo>
                    <a:pt x="1202" y="605"/>
                    <a:pt x="1209" y="599"/>
                    <a:pt x="1204" y="598"/>
                  </a:cubicBezTo>
                  <a:cubicBezTo>
                    <a:pt x="1207" y="599"/>
                    <a:pt x="1209" y="593"/>
                    <a:pt x="1206" y="593"/>
                  </a:cubicBezTo>
                  <a:cubicBezTo>
                    <a:pt x="1178" y="596"/>
                    <a:pt x="1142" y="593"/>
                    <a:pt x="1119" y="586"/>
                  </a:cubicBezTo>
                  <a:cubicBezTo>
                    <a:pt x="1123" y="637"/>
                    <a:pt x="1192" y="644"/>
                    <a:pt x="1209" y="605"/>
                  </a:cubicBezTo>
                  <a:close/>
                  <a:moveTo>
                    <a:pt x="1221" y="613"/>
                  </a:moveTo>
                  <a:cubicBezTo>
                    <a:pt x="1209" y="628"/>
                    <a:pt x="1179" y="649"/>
                    <a:pt x="1153" y="642"/>
                  </a:cubicBezTo>
                  <a:cubicBezTo>
                    <a:pt x="1144" y="640"/>
                    <a:pt x="1138" y="633"/>
                    <a:pt x="1129" y="631"/>
                  </a:cubicBezTo>
                  <a:cubicBezTo>
                    <a:pt x="1126" y="623"/>
                    <a:pt x="1117" y="621"/>
                    <a:pt x="1113" y="614"/>
                  </a:cubicBezTo>
                  <a:cubicBezTo>
                    <a:pt x="1115" y="605"/>
                    <a:pt x="1111" y="594"/>
                    <a:pt x="1108" y="588"/>
                  </a:cubicBezTo>
                  <a:cubicBezTo>
                    <a:pt x="1101" y="588"/>
                    <a:pt x="1100" y="597"/>
                    <a:pt x="1093" y="598"/>
                  </a:cubicBezTo>
                  <a:cubicBezTo>
                    <a:pt x="1095" y="616"/>
                    <a:pt x="1108" y="631"/>
                    <a:pt x="1119" y="641"/>
                  </a:cubicBezTo>
                  <a:cubicBezTo>
                    <a:pt x="1142" y="664"/>
                    <a:pt x="1178" y="683"/>
                    <a:pt x="1210" y="661"/>
                  </a:cubicBezTo>
                  <a:cubicBezTo>
                    <a:pt x="1201" y="683"/>
                    <a:pt x="1168" y="689"/>
                    <a:pt x="1150" y="672"/>
                  </a:cubicBezTo>
                  <a:cubicBezTo>
                    <a:pt x="1121" y="663"/>
                    <a:pt x="1092" y="633"/>
                    <a:pt x="1084" y="606"/>
                  </a:cubicBezTo>
                  <a:cubicBezTo>
                    <a:pt x="1079" y="614"/>
                    <a:pt x="1075" y="621"/>
                    <a:pt x="1073" y="629"/>
                  </a:cubicBezTo>
                  <a:cubicBezTo>
                    <a:pt x="1078" y="637"/>
                    <a:pt x="1082" y="643"/>
                    <a:pt x="1089" y="649"/>
                  </a:cubicBezTo>
                  <a:cubicBezTo>
                    <a:pt x="1098" y="655"/>
                    <a:pt x="1109" y="664"/>
                    <a:pt x="1117" y="669"/>
                  </a:cubicBezTo>
                  <a:cubicBezTo>
                    <a:pt x="1131" y="678"/>
                    <a:pt x="1148" y="690"/>
                    <a:pt x="1162" y="694"/>
                  </a:cubicBezTo>
                  <a:cubicBezTo>
                    <a:pt x="1193" y="702"/>
                    <a:pt x="1225" y="681"/>
                    <a:pt x="1241" y="660"/>
                  </a:cubicBezTo>
                  <a:cubicBezTo>
                    <a:pt x="1245" y="654"/>
                    <a:pt x="1246" y="647"/>
                    <a:pt x="1250" y="641"/>
                  </a:cubicBezTo>
                  <a:cubicBezTo>
                    <a:pt x="1257" y="631"/>
                    <a:pt x="1273" y="622"/>
                    <a:pt x="1264" y="608"/>
                  </a:cubicBezTo>
                  <a:cubicBezTo>
                    <a:pt x="1262" y="610"/>
                    <a:pt x="1249" y="603"/>
                    <a:pt x="1250" y="610"/>
                  </a:cubicBezTo>
                  <a:cubicBezTo>
                    <a:pt x="1248" y="613"/>
                    <a:pt x="1258" y="620"/>
                    <a:pt x="1255" y="624"/>
                  </a:cubicBezTo>
                  <a:cubicBezTo>
                    <a:pt x="1247" y="627"/>
                    <a:pt x="1241" y="621"/>
                    <a:pt x="1236" y="616"/>
                  </a:cubicBezTo>
                  <a:cubicBezTo>
                    <a:pt x="1238" y="608"/>
                    <a:pt x="1235" y="598"/>
                    <a:pt x="1233" y="590"/>
                  </a:cubicBezTo>
                  <a:cubicBezTo>
                    <a:pt x="1230" y="593"/>
                    <a:pt x="1222" y="592"/>
                    <a:pt x="1221" y="594"/>
                  </a:cubicBezTo>
                  <a:cubicBezTo>
                    <a:pt x="1225" y="598"/>
                    <a:pt x="1221" y="607"/>
                    <a:pt x="1221" y="613"/>
                  </a:cubicBezTo>
                  <a:close/>
                  <a:moveTo>
                    <a:pt x="349" y="649"/>
                  </a:moveTo>
                  <a:cubicBezTo>
                    <a:pt x="345" y="639"/>
                    <a:pt x="339" y="628"/>
                    <a:pt x="332" y="619"/>
                  </a:cubicBezTo>
                  <a:cubicBezTo>
                    <a:pt x="325" y="611"/>
                    <a:pt x="314" y="599"/>
                    <a:pt x="305" y="605"/>
                  </a:cubicBezTo>
                  <a:cubicBezTo>
                    <a:pt x="316" y="618"/>
                    <a:pt x="336" y="633"/>
                    <a:pt x="349" y="649"/>
                  </a:cubicBezTo>
                  <a:close/>
                  <a:moveTo>
                    <a:pt x="378" y="604"/>
                  </a:moveTo>
                  <a:cubicBezTo>
                    <a:pt x="375" y="612"/>
                    <a:pt x="370" y="618"/>
                    <a:pt x="369" y="627"/>
                  </a:cubicBezTo>
                  <a:cubicBezTo>
                    <a:pt x="379" y="624"/>
                    <a:pt x="385" y="616"/>
                    <a:pt x="391" y="609"/>
                  </a:cubicBezTo>
                  <a:cubicBezTo>
                    <a:pt x="394" y="609"/>
                    <a:pt x="400" y="605"/>
                    <a:pt x="396" y="603"/>
                  </a:cubicBezTo>
                  <a:cubicBezTo>
                    <a:pt x="394" y="604"/>
                    <a:pt x="385" y="606"/>
                    <a:pt x="378" y="604"/>
                  </a:cubicBezTo>
                  <a:close/>
                  <a:moveTo>
                    <a:pt x="1277" y="620"/>
                  </a:moveTo>
                  <a:cubicBezTo>
                    <a:pt x="1277" y="621"/>
                    <a:pt x="1277" y="622"/>
                    <a:pt x="1277" y="623"/>
                  </a:cubicBezTo>
                  <a:cubicBezTo>
                    <a:pt x="1256" y="653"/>
                    <a:pt x="1234" y="698"/>
                    <a:pt x="1190" y="704"/>
                  </a:cubicBezTo>
                  <a:cubicBezTo>
                    <a:pt x="1168" y="706"/>
                    <a:pt x="1149" y="701"/>
                    <a:pt x="1134" y="691"/>
                  </a:cubicBezTo>
                  <a:cubicBezTo>
                    <a:pt x="1132" y="689"/>
                    <a:pt x="1131" y="685"/>
                    <a:pt x="1128" y="684"/>
                  </a:cubicBezTo>
                  <a:cubicBezTo>
                    <a:pt x="1125" y="682"/>
                    <a:pt x="1121" y="683"/>
                    <a:pt x="1118" y="681"/>
                  </a:cubicBezTo>
                  <a:cubicBezTo>
                    <a:pt x="1103" y="673"/>
                    <a:pt x="1094" y="657"/>
                    <a:pt x="1078" y="655"/>
                  </a:cubicBezTo>
                  <a:cubicBezTo>
                    <a:pt x="1071" y="646"/>
                    <a:pt x="1059" y="636"/>
                    <a:pt x="1058" y="625"/>
                  </a:cubicBezTo>
                  <a:cubicBezTo>
                    <a:pt x="1040" y="636"/>
                    <a:pt x="1007" y="653"/>
                    <a:pt x="993" y="664"/>
                  </a:cubicBezTo>
                  <a:cubicBezTo>
                    <a:pt x="988" y="667"/>
                    <a:pt x="982" y="669"/>
                    <a:pt x="980" y="671"/>
                  </a:cubicBezTo>
                  <a:cubicBezTo>
                    <a:pt x="975" y="677"/>
                    <a:pt x="982" y="691"/>
                    <a:pt x="985" y="699"/>
                  </a:cubicBezTo>
                  <a:cubicBezTo>
                    <a:pt x="987" y="706"/>
                    <a:pt x="991" y="713"/>
                    <a:pt x="992" y="721"/>
                  </a:cubicBezTo>
                  <a:cubicBezTo>
                    <a:pt x="1000" y="721"/>
                    <a:pt x="1009" y="724"/>
                    <a:pt x="1014" y="722"/>
                  </a:cubicBezTo>
                  <a:cubicBezTo>
                    <a:pt x="1017" y="717"/>
                    <a:pt x="1014" y="702"/>
                    <a:pt x="1017" y="694"/>
                  </a:cubicBezTo>
                  <a:cubicBezTo>
                    <a:pt x="1023" y="692"/>
                    <a:pt x="1025" y="694"/>
                    <a:pt x="1031" y="691"/>
                  </a:cubicBezTo>
                  <a:cubicBezTo>
                    <a:pt x="1040" y="698"/>
                    <a:pt x="1051" y="700"/>
                    <a:pt x="1064" y="704"/>
                  </a:cubicBezTo>
                  <a:cubicBezTo>
                    <a:pt x="1080" y="708"/>
                    <a:pt x="1094" y="715"/>
                    <a:pt x="1108" y="721"/>
                  </a:cubicBezTo>
                  <a:cubicBezTo>
                    <a:pt x="1126" y="728"/>
                    <a:pt x="1143" y="733"/>
                    <a:pt x="1160" y="741"/>
                  </a:cubicBezTo>
                  <a:cubicBezTo>
                    <a:pt x="1176" y="748"/>
                    <a:pt x="1193" y="756"/>
                    <a:pt x="1208" y="766"/>
                  </a:cubicBezTo>
                  <a:cubicBezTo>
                    <a:pt x="1223" y="776"/>
                    <a:pt x="1231" y="796"/>
                    <a:pt x="1253" y="794"/>
                  </a:cubicBezTo>
                  <a:cubicBezTo>
                    <a:pt x="1247" y="757"/>
                    <a:pt x="1269" y="713"/>
                    <a:pt x="1276" y="680"/>
                  </a:cubicBezTo>
                  <a:cubicBezTo>
                    <a:pt x="1287" y="660"/>
                    <a:pt x="1301" y="643"/>
                    <a:pt x="1307" y="619"/>
                  </a:cubicBezTo>
                  <a:cubicBezTo>
                    <a:pt x="1294" y="619"/>
                    <a:pt x="1291" y="616"/>
                    <a:pt x="1277" y="616"/>
                  </a:cubicBezTo>
                  <a:cubicBezTo>
                    <a:pt x="1277" y="618"/>
                    <a:pt x="1277" y="619"/>
                    <a:pt x="1277" y="620"/>
                  </a:cubicBezTo>
                  <a:close/>
                  <a:moveTo>
                    <a:pt x="1354" y="654"/>
                  </a:moveTo>
                  <a:cubicBezTo>
                    <a:pt x="1359" y="652"/>
                    <a:pt x="1362" y="647"/>
                    <a:pt x="1368" y="645"/>
                  </a:cubicBezTo>
                  <a:cubicBezTo>
                    <a:pt x="1359" y="633"/>
                    <a:pt x="1342" y="631"/>
                    <a:pt x="1326" y="624"/>
                  </a:cubicBezTo>
                  <a:cubicBezTo>
                    <a:pt x="1325" y="624"/>
                    <a:pt x="1324" y="624"/>
                    <a:pt x="1324" y="625"/>
                  </a:cubicBezTo>
                  <a:cubicBezTo>
                    <a:pt x="1331" y="637"/>
                    <a:pt x="1340" y="647"/>
                    <a:pt x="1354" y="654"/>
                  </a:cubicBezTo>
                  <a:close/>
                  <a:moveTo>
                    <a:pt x="401" y="676"/>
                  </a:moveTo>
                  <a:cubicBezTo>
                    <a:pt x="398" y="680"/>
                    <a:pt x="383" y="681"/>
                    <a:pt x="376" y="681"/>
                  </a:cubicBezTo>
                  <a:cubicBezTo>
                    <a:pt x="374" y="681"/>
                    <a:pt x="373" y="682"/>
                    <a:pt x="371" y="682"/>
                  </a:cubicBezTo>
                  <a:cubicBezTo>
                    <a:pt x="350" y="681"/>
                    <a:pt x="337" y="664"/>
                    <a:pt x="310" y="662"/>
                  </a:cubicBezTo>
                  <a:cubicBezTo>
                    <a:pt x="296" y="661"/>
                    <a:pt x="281" y="664"/>
                    <a:pt x="268" y="669"/>
                  </a:cubicBezTo>
                  <a:cubicBezTo>
                    <a:pt x="249" y="675"/>
                    <a:pt x="239" y="680"/>
                    <a:pt x="227" y="696"/>
                  </a:cubicBezTo>
                  <a:cubicBezTo>
                    <a:pt x="224" y="743"/>
                    <a:pt x="247" y="768"/>
                    <a:pt x="263" y="799"/>
                  </a:cubicBezTo>
                  <a:cubicBezTo>
                    <a:pt x="285" y="819"/>
                    <a:pt x="305" y="840"/>
                    <a:pt x="340" y="841"/>
                  </a:cubicBezTo>
                  <a:cubicBezTo>
                    <a:pt x="360" y="841"/>
                    <a:pt x="377" y="825"/>
                    <a:pt x="395" y="826"/>
                  </a:cubicBezTo>
                  <a:cubicBezTo>
                    <a:pt x="405" y="826"/>
                    <a:pt x="415" y="832"/>
                    <a:pt x="426" y="831"/>
                  </a:cubicBezTo>
                  <a:cubicBezTo>
                    <a:pt x="443" y="828"/>
                    <a:pt x="459" y="805"/>
                    <a:pt x="467" y="791"/>
                  </a:cubicBezTo>
                  <a:cubicBezTo>
                    <a:pt x="470" y="786"/>
                    <a:pt x="475" y="781"/>
                    <a:pt x="476" y="778"/>
                  </a:cubicBezTo>
                  <a:cubicBezTo>
                    <a:pt x="494" y="737"/>
                    <a:pt x="494" y="690"/>
                    <a:pt x="466" y="656"/>
                  </a:cubicBezTo>
                  <a:cubicBezTo>
                    <a:pt x="454" y="651"/>
                    <a:pt x="447" y="636"/>
                    <a:pt x="434" y="632"/>
                  </a:cubicBezTo>
                  <a:cubicBezTo>
                    <a:pt x="406" y="625"/>
                    <a:pt x="380" y="644"/>
                    <a:pt x="366" y="659"/>
                  </a:cubicBezTo>
                  <a:cubicBezTo>
                    <a:pt x="374" y="668"/>
                    <a:pt x="379" y="670"/>
                    <a:pt x="393" y="666"/>
                  </a:cubicBezTo>
                  <a:cubicBezTo>
                    <a:pt x="395" y="658"/>
                    <a:pt x="386" y="653"/>
                    <a:pt x="391" y="649"/>
                  </a:cubicBezTo>
                  <a:cubicBezTo>
                    <a:pt x="402" y="652"/>
                    <a:pt x="409" y="667"/>
                    <a:pt x="401" y="676"/>
                  </a:cubicBezTo>
                  <a:close/>
                  <a:moveTo>
                    <a:pt x="1263" y="792"/>
                  </a:moveTo>
                  <a:cubicBezTo>
                    <a:pt x="1267" y="787"/>
                    <a:pt x="1265" y="781"/>
                    <a:pt x="1270" y="776"/>
                  </a:cubicBezTo>
                  <a:cubicBezTo>
                    <a:pt x="1269" y="756"/>
                    <a:pt x="1278" y="745"/>
                    <a:pt x="1286" y="731"/>
                  </a:cubicBezTo>
                  <a:cubicBezTo>
                    <a:pt x="1303" y="702"/>
                    <a:pt x="1320" y="681"/>
                    <a:pt x="1342" y="660"/>
                  </a:cubicBezTo>
                  <a:cubicBezTo>
                    <a:pt x="1330" y="654"/>
                    <a:pt x="1326" y="640"/>
                    <a:pt x="1315" y="634"/>
                  </a:cubicBezTo>
                  <a:cubicBezTo>
                    <a:pt x="1285" y="673"/>
                    <a:pt x="1260" y="741"/>
                    <a:pt x="1263" y="792"/>
                  </a:cubicBezTo>
                  <a:close/>
                  <a:moveTo>
                    <a:pt x="1352" y="669"/>
                  </a:moveTo>
                  <a:cubicBezTo>
                    <a:pt x="1329" y="682"/>
                    <a:pt x="1310" y="707"/>
                    <a:pt x="1296" y="731"/>
                  </a:cubicBezTo>
                  <a:cubicBezTo>
                    <a:pt x="1284" y="751"/>
                    <a:pt x="1278" y="769"/>
                    <a:pt x="1279" y="791"/>
                  </a:cubicBezTo>
                  <a:cubicBezTo>
                    <a:pt x="1306" y="737"/>
                    <a:pt x="1344" y="689"/>
                    <a:pt x="1405" y="672"/>
                  </a:cubicBezTo>
                  <a:cubicBezTo>
                    <a:pt x="1403" y="662"/>
                    <a:pt x="1403" y="651"/>
                    <a:pt x="1398" y="644"/>
                  </a:cubicBezTo>
                  <a:cubicBezTo>
                    <a:pt x="1380" y="645"/>
                    <a:pt x="1364" y="657"/>
                    <a:pt x="1352" y="669"/>
                  </a:cubicBezTo>
                  <a:close/>
                  <a:moveTo>
                    <a:pt x="941" y="689"/>
                  </a:moveTo>
                  <a:cubicBezTo>
                    <a:pt x="931" y="702"/>
                    <a:pt x="923" y="718"/>
                    <a:pt x="909" y="727"/>
                  </a:cubicBezTo>
                  <a:cubicBezTo>
                    <a:pt x="903" y="742"/>
                    <a:pt x="889" y="749"/>
                    <a:pt x="880" y="761"/>
                  </a:cubicBezTo>
                  <a:cubicBezTo>
                    <a:pt x="866" y="777"/>
                    <a:pt x="858" y="798"/>
                    <a:pt x="842" y="813"/>
                  </a:cubicBezTo>
                  <a:cubicBezTo>
                    <a:pt x="841" y="821"/>
                    <a:pt x="835" y="828"/>
                    <a:pt x="830" y="836"/>
                  </a:cubicBezTo>
                  <a:cubicBezTo>
                    <a:pt x="822" y="862"/>
                    <a:pt x="800" y="876"/>
                    <a:pt x="791" y="900"/>
                  </a:cubicBezTo>
                  <a:cubicBezTo>
                    <a:pt x="783" y="924"/>
                    <a:pt x="795" y="952"/>
                    <a:pt x="794" y="983"/>
                  </a:cubicBezTo>
                  <a:cubicBezTo>
                    <a:pt x="804" y="1002"/>
                    <a:pt x="824" y="1019"/>
                    <a:pt x="847" y="1026"/>
                  </a:cubicBezTo>
                  <a:cubicBezTo>
                    <a:pt x="873" y="1034"/>
                    <a:pt x="913" y="1043"/>
                    <a:pt x="936" y="1026"/>
                  </a:cubicBezTo>
                  <a:cubicBezTo>
                    <a:pt x="918" y="996"/>
                    <a:pt x="923" y="952"/>
                    <a:pt x="943" y="930"/>
                  </a:cubicBezTo>
                  <a:cubicBezTo>
                    <a:pt x="941" y="905"/>
                    <a:pt x="919" y="884"/>
                    <a:pt x="892" y="883"/>
                  </a:cubicBezTo>
                  <a:cubicBezTo>
                    <a:pt x="887" y="883"/>
                    <a:pt x="881" y="889"/>
                    <a:pt x="876" y="883"/>
                  </a:cubicBezTo>
                  <a:cubicBezTo>
                    <a:pt x="883" y="868"/>
                    <a:pt x="909" y="877"/>
                    <a:pt x="922" y="879"/>
                  </a:cubicBezTo>
                  <a:cubicBezTo>
                    <a:pt x="924" y="867"/>
                    <a:pt x="910" y="863"/>
                    <a:pt x="912" y="854"/>
                  </a:cubicBezTo>
                  <a:cubicBezTo>
                    <a:pt x="927" y="858"/>
                    <a:pt x="939" y="872"/>
                    <a:pt x="932" y="889"/>
                  </a:cubicBezTo>
                  <a:cubicBezTo>
                    <a:pt x="937" y="893"/>
                    <a:pt x="941" y="897"/>
                    <a:pt x="946" y="900"/>
                  </a:cubicBezTo>
                  <a:cubicBezTo>
                    <a:pt x="955" y="907"/>
                    <a:pt x="955" y="922"/>
                    <a:pt x="968" y="924"/>
                  </a:cubicBezTo>
                  <a:cubicBezTo>
                    <a:pt x="972" y="903"/>
                    <a:pt x="969" y="887"/>
                    <a:pt x="978" y="876"/>
                  </a:cubicBezTo>
                  <a:cubicBezTo>
                    <a:pt x="972" y="862"/>
                    <a:pt x="976" y="848"/>
                    <a:pt x="972" y="833"/>
                  </a:cubicBezTo>
                  <a:cubicBezTo>
                    <a:pt x="971" y="829"/>
                    <a:pt x="968" y="826"/>
                    <a:pt x="967" y="822"/>
                  </a:cubicBezTo>
                  <a:cubicBezTo>
                    <a:pt x="966" y="817"/>
                    <a:pt x="968" y="812"/>
                    <a:pt x="967" y="807"/>
                  </a:cubicBezTo>
                  <a:cubicBezTo>
                    <a:pt x="965" y="793"/>
                    <a:pt x="958" y="781"/>
                    <a:pt x="956" y="770"/>
                  </a:cubicBezTo>
                  <a:cubicBezTo>
                    <a:pt x="953" y="755"/>
                    <a:pt x="965" y="740"/>
                    <a:pt x="983" y="750"/>
                  </a:cubicBezTo>
                  <a:cubicBezTo>
                    <a:pt x="985" y="738"/>
                    <a:pt x="975" y="730"/>
                    <a:pt x="983" y="722"/>
                  </a:cubicBezTo>
                  <a:cubicBezTo>
                    <a:pt x="978" y="708"/>
                    <a:pt x="972" y="693"/>
                    <a:pt x="963" y="679"/>
                  </a:cubicBezTo>
                  <a:cubicBezTo>
                    <a:pt x="957" y="683"/>
                    <a:pt x="949" y="685"/>
                    <a:pt x="941" y="689"/>
                  </a:cubicBezTo>
                  <a:close/>
                  <a:moveTo>
                    <a:pt x="1320" y="785"/>
                  </a:moveTo>
                  <a:cubicBezTo>
                    <a:pt x="1336" y="786"/>
                    <a:pt x="1344" y="779"/>
                    <a:pt x="1356" y="771"/>
                  </a:cubicBezTo>
                  <a:cubicBezTo>
                    <a:pt x="1366" y="765"/>
                    <a:pt x="1378" y="763"/>
                    <a:pt x="1387" y="758"/>
                  </a:cubicBezTo>
                  <a:cubicBezTo>
                    <a:pt x="1393" y="755"/>
                    <a:pt x="1398" y="751"/>
                    <a:pt x="1405" y="748"/>
                  </a:cubicBezTo>
                  <a:cubicBezTo>
                    <a:pt x="1425" y="741"/>
                    <a:pt x="1447" y="735"/>
                    <a:pt x="1464" y="725"/>
                  </a:cubicBezTo>
                  <a:cubicBezTo>
                    <a:pt x="1458" y="722"/>
                    <a:pt x="1453" y="718"/>
                    <a:pt x="1453" y="711"/>
                  </a:cubicBezTo>
                  <a:cubicBezTo>
                    <a:pt x="1421" y="709"/>
                    <a:pt x="1400" y="725"/>
                    <a:pt x="1380" y="731"/>
                  </a:cubicBezTo>
                  <a:cubicBezTo>
                    <a:pt x="1397" y="713"/>
                    <a:pt x="1424" y="704"/>
                    <a:pt x="1457" y="701"/>
                  </a:cubicBezTo>
                  <a:cubicBezTo>
                    <a:pt x="1450" y="694"/>
                    <a:pt x="1442" y="692"/>
                    <a:pt x="1441" y="681"/>
                  </a:cubicBezTo>
                  <a:cubicBezTo>
                    <a:pt x="1416" y="689"/>
                    <a:pt x="1393" y="710"/>
                    <a:pt x="1365" y="716"/>
                  </a:cubicBezTo>
                  <a:cubicBezTo>
                    <a:pt x="1381" y="701"/>
                    <a:pt x="1404" y="692"/>
                    <a:pt x="1422" y="679"/>
                  </a:cubicBezTo>
                  <a:cubicBezTo>
                    <a:pt x="1355" y="691"/>
                    <a:pt x="1321" y="735"/>
                    <a:pt x="1292" y="786"/>
                  </a:cubicBezTo>
                  <a:cubicBezTo>
                    <a:pt x="1309" y="780"/>
                    <a:pt x="1316" y="757"/>
                    <a:pt x="1329" y="752"/>
                  </a:cubicBezTo>
                  <a:cubicBezTo>
                    <a:pt x="1324" y="760"/>
                    <a:pt x="1321" y="770"/>
                    <a:pt x="1315" y="777"/>
                  </a:cubicBezTo>
                  <a:cubicBezTo>
                    <a:pt x="1325" y="772"/>
                    <a:pt x="1331" y="763"/>
                    <a:pt x="1342" y="758"/>
                  </a:cubicBezTo>
                  <a:cubicBezTo>
                    <a:pt x="1336" y="768"/>
                    <a:pt x="1329" y="777"/>
                    <a:pt x="1320" y="785"/>
                  </a:cubicBezTo>
                  <a:close/>
                  <a:moveTo>
                    <a:pt x="1078" y="735"/>
                  </a:moveTo>
                  <a:cubicBezTo>
                    <a:pt x="1131" y="746"/>
                    <a:pt x="1173" y="767"/>
                    <a:pt x="1215" y="788"/>
                  </a:cubicBezTo>
                  <a:cubicBezTo>
                    <a:pt x="1221" y="791"/>
                    <a:pt x="1215" y="787"/>
                    <a:pt x="1215" y="787"/>
                  </a:cubicBezTo>
                  <a:cubicBezTo>
                    <a:pt x="1209" y="780"/>
                    <a:pt x="1204" y="776"/>
                    <a:pt x="1196" y="772"/>
                  </a:cubicBezTo>
                  <a:cubicBezTo>
                    <a:pt x="1169" y="756"/>
                    <a:pt x="1135" y="734"/>
                    <a:pt x="1102" y="731"/>
                  </a:cubicBezTo>
                  <a:cubicBezTo>
                    <a:pt x="1082" y="720"/>
                    <a:pt x="1054" y="711"/>
                    <a:pt x="1026" y="707"/>
                  </a:cubicBezTo>
                  <a:cubicBezTo>
                    <a:pt x="1025" y="712"/>
                    <a:pt x="1024" y="713"/>
                    <a:pt x="1024" y="720"/>
                  </a:cubicBezTo>
                  <a:cubicBezTo>
                    <a:pt x="1037" y="728"/>
                    <a:pt x="1058" y="731"/>
                    <a:pt x="1078" y="735"/>
                  </a:cubicBezTo>
                  <a:close/>
                  <a:moveTo>
                    <a:pt x="1463" y="737"/>
                  </a:moveTo>
                  <a:cubicBezTo>
                    <a:pt x="1439" y="748"/>
                    <a:pt x="1415" y="755"/>
                    <a:pt x="1391" y="767"/>
                  </a:cubicBezTo>
                  <a:cubicBezTo>
                    <a:pt x="1383" y="771"/>
                    <a:pt x="1374" y="775"/>
                    <a:pt x="1365" y="777"/>
                  </a:cubicBezTo>
                  <a:cubicBezTo>
                    <a:pt x="1356" y="784"/>
                    <a:pt x="1346" y="791"/>
                    <a:pt x="1337" y="798"/>
                  </a:cubicBezTo>
                  <a:cubicBezTo>
                    <a:pt x="1316" y="907"/>
                    <a:pt x="1316" y="1002"/>
                    <a:pt x="1304" y="1112"/>
                  </a:cubicBezTo>
                  <a:cubicBezTo>
                    <a:pt x="1321" y="1111"/>
                    <a:pt x="1336" y="1101"/>
                    <a:pt x="1356" y="1095"/>
                  </a:cubicBezTo>
                  <a:cubicBezTo>
                    <a:pt x="1387" y="1085"/>
                    <a:pt x="1423" y="1085"/>
                    <a:pt x="1447" y="1072"/>
                  </a:cubicBezTo>
                  <a:cubicBezTo>
                    <a:pt x="1445" y="1073"/>
                    <a:pt x="1454" y="1068"/>
                    <a:pt x="1453" y="1069"/>
                  </a:cubicBezTo>
                  <a:cubicBezTo>
                    <a:pt x="1457" y="1064"/>
                    <a:pt x="1457" y="1055"/>
                    <a:pt x="1462" y="1054"/>
                  </a:cubicBezTo>
                  <a:cubicBezTo>
                    <a:pt x="1464" y="1028"/>
                    <a:pt x="1486" y="985"/>
                    <a:pt x="1467" y="962"/>
                  </a:cubicBezTo>
                  <a:cubicBezTo>
                    <a:pt x="1469" y="956"/>
                    <a:pt x="1464" y="946"/>
                    <a:pt x="1467" y="942"/>
                  </a:cubicBezTo>
                  <a:cubicBezTo>
                    <a:pt x="1460" y="937"/>
                    <a:pt x="1452" y="925"/>
                    <a:pt x="1456" y="917"/>
                  </a:cubicBezTo>
                  <a:cubicBezTo>
                    <a:pt x="1451" y="909"/>
                    <a:pt x="1445" y="905"/>
                    <a:pt x="1448" y="895"/>
                  </a:cubicBezTo>
                  <a:cubicBezTo>
                    <a:pt x="1440" y="894"/>
                    <a:pt x="1446" y="886"/>
                    <a:pt x="1443" y="880"/>
                  </a:cubicBezTo>
                  <a:cubicBezTo>
                    <a:pt x="1454" y="862"/>
                    <a:pt x="1478" y="861"/>
                    <a:pt x="1486" y="842"/>
                  </a:cubicBezTo>
                  <a:cubicBezTo>
                    <a:pt x="1488" y="837"/>
                    <a:pt x="1487" y="823"/>
                    <a:pt x="1488" y="812"/>
                  </a:cubicBezTo>
                  <a:cubicBezTo>
                    <a:pt x="1489" y="791"/>
                    <a:pt x="1487" y="765"/>
                    <a:pt x="1497" y="750"/>
                  </a:cubicBezTo>
                  <a:cubicBezTo>
                    <a:pt x="1494" y="740"/>
                    <a:pt x="1500" y="734"/>
                    <a:pt x="1497" y="725"/>
                  </a:cubicBezTo>
                  <a:cubicBezTo>
                    <a:pt x="1480" y="723"/>
                    <a:pt x="1472" y="733"/>
                    <a:pt x="1463" y="737"/>
                  </a:cubicBezTo>
                  <a:close/>
                  <a:moveTo>
                    <a:pt x="1138" y="762"/>
                  </a:moveTo>
                  <a:cubicBezTo>
                    <a:pt x="1097" y="748"/>
                    <a:pt x="1043" y="737"/>
                    <a:pt x="998" y="732"/>
                  </a:cubicBezTo>
                  <a:cubicBezTo>
                    <a:pt x="997" y="729"/>
                    <a:pt x="995" y="737"/>
                    <a:pt x="992" y="737"/>
                  </a:cubicBezTo>
                  <a:cubicBezTo>
                    <a:pt x="993" y="742"/>
                    <a:pt x="993" y="747"/>
                    <a:pt x="993" y="755"/>
                  </a:cubicBezTo>
                  <a:cubicBezTo>
                    <a:pt x="1026" y="756"/>
                    <a:pt x="1056" y="768"/>
                    <a:pt x="1087" y="773"/>
                  </a:cubicBezTo>
                  <a:cubicBezTo>
                    <a:pt x="1115" y="778"/>
                    <a:pt x="1139" y="788"/>
                    <a:pt x="1164" y="793"/>
                  </a:cubicBezTo>
                  <a:cubicBezTo>
                    <a:pt x="1180" y="797"/>
                    <a:pt x="1198" y="796"/>
                    <a:pt x="1213" y="797"/>
                  </a:cubicBezTo>
                  <a:cubicBezTo>
                    <a:pt x="1185" y="789"/>
                    <a:pt x="1162" y="771"/>
                    <a:pt x="1138" y="762"/>
                  </a:cubicBezTo>
                  <a:close/>
                  <a:moveTo>
                    <a:pt x="1499" y="822"/>
                  </a:moveTo>
                  <a:cubicBezTo>
                    <a:pt x="1504" y="824"/>
                    <a:pt x="1504" y="827"/>
                    <a:pt x="1504" y="832"/>
                  </a:cubicBezTo>
                  <a:cubicBezTo>
                    <a:pt x="1504" y="847"/>
                    <a:pt x="1467" y="868"/>
                    <a:pt x="1459" y="884"/>
                  </a:cubicBezTo>
                  <a:cubicBezTo>
                    <a:pt x="1472" y="894"/>
                    <a:pt x="1479" y="883"/>
                    <a:pt x="1494" y="879"/>
                  </a:cubicBezTo>
                  <a:cubicBezTo>
                    <a:pt x="1501" y="873"/>
                    <a:pt x="1504" y="863"/>
                    <a:pt x="1512" y="858"/>
                  </a:cubicBezTo>
                  <a:cubicBezTo>
                    <a:pt x="1515" y="852"/>
                    <a:pt x="1517" y="839"/>
                    <a:pt x="1525" y="842"/>
                  </a:cubicBezTo>
                  <a:cubicBezTo>
                    <a:pt x="1515" y="866"/>
                    <a:pt x="1505" y="887"/>
                    <a:pt x="1482" y="897"/>
                  </a:cubicBezTo>
                  <a:cubicBezTo>
                    <a:pt x="1476" y="899"/>
                    <a:pt x="1464" y="897"/>
                    <a:pt x="1464" y="909"/>
                  </a:cubicBezTo>
                  <a:cubicBezTo>
                    <a:pt x="1472" y="912"/>
                    <a:pt x="1487" y="910"/>
                    <a:pt x="1494" y="907"/>
                  </a:cubicBezTo>
                  <a:cubicBezTo>
                    <a:pt x="1508" y="899"/>
                    <a:pt x="1510" y="881"/>
                    <a:pt x="1524" y="876"/>
                  </a:cubicBezTo>
                  <a:cubicBezTo>
                    <a:pt x="1514" y="898"/>
                    <a:pt x="1503" y="920"/>
                    <a:pt x="1471" y="920"/>
                  </a:cubicBezTo>
                  <a:cubicBezTo>
                    <a:pt x="1472" y="925"/>
                    <a:pt x="1469" y="925"/>
                    <a:pt x="1469" y="929"/>
                  </a:cubicBezTo>
                  <a:cubicBezTo>
                    <a:pt x="1470" y="929"/>
                    <a:pt x="1471" y="930"/>
                    <a:pt x="1471" y="932"/>
                  </a:cubicBezTo>
                  <a:cubicBezTo>
                    <a:pt x="1493" y="941"/>
                    <a:pt x="1517" y="919"/>
                    <a:pt x="1524" y="898"/>
                  </a:cubicBezTo>
                  <a:cubicBezTo>
                    <a:pt x="1528" y="897"/>
                    <a:pt x="1528" y="891"/>
                    <a:pt x="1534" y="892"/>
                  </a:cubicBezTo>
                  <a:cubicBezTo>
                    <a:pt x="1526" y="919"/>
                    <a:pt x="1510" y="939"/>
                    <a:pt x="1481" y="945"/>
                  </a:cubicBezTo>
                  <a:cubicBezTo>
                    <a:pt x="1482" y="949"/>
                    <a:pt x="1481" y="951"/>
                    <a:pt x="1479" y="954"/>
                  </a:cubicBezTo>
                  <a:cubicBezTo>
                    <a:pt x="1484" y="953"/>
                    <a:pt x="1488" y="957"/>
                    <a:pt x="1493" y="959"/>
                  </a:cubicBezTo>
                  <a:cubicBezTo>
                    <a:pt x="1523" y="946"/>
                    <a:pt x="1545" y="917"/>
                    <a:pt x="1545" y="884"/>
                  </a:cubicBezTo>
                  <a:cubicBezTo>
                    <a:pt x="1546" y="854"/>
                    <a:pt x="1525" y="830"/>
                    <a:pt x="1522" y="799"/>
                  </a:cubicBezTo>
                  <a:cubicBezTo>
                    <a:pt x="1524" y="787"/>
                    <a:pt x="1525" y="771"/>
                    <a:pt x="1520" y="757"/>
                  </a:cubicBezTo>
                  <a:cubicBezTo>
                    <a:pt x="1491" y="759"/>
                    <a:pt x="1502" y="799"/>
                    <a:pt x="1499" y="822"/>
                  </a:cubicBezTo>
                  <a:close/>
                  <a:moveTo>
                    <a:pt x="1165" y="803"/>
                  </a:moveTo>
                  <a:cubicBezTo>
                    <a:pt x="1150" y="801"/>
                    <a:pt x="1133" y="792"/>
                    <a:pt x="1115" y="787"/>
                  </a:cubicBezTo>
                  <a:cubicBezTo>
                    <a:pt x="1104" y="784"/>
                    <a:pt x="1093" y="783"/>
                    <a:pt x="1084" y="782"/>
                  </a:cubicBezTo>
                  <a:cubicBezTo>
                    <a:pt x="1077" y="781"/>
                    <a:pt x="1072" y="779"/>
                    <a:pt x="1066" y="777"/>
                  </a:cubicBezTo>
                  <a:cubicBezTo>
                    <a:pt x="1033" y="769"/>
                    <a:pt x="1003" y="769"/>
                    <a:pt x="976" y="760"/>
                  </a:cubicBezTo>
                  <a:cubicBezTo>
                    <a:pt x="974" y="759"/>
                    <a:pt x="969" y="763"/>
                    <a:pt x="967" y="763"/>
                  </a:cubicBezTo>
                  <a:cubicBezTo>
                    <a:pt x="979" y="801"/>
                    <a:pt x="981" y="839"/>
                    <a:pt x="992" y="880"/>
                  </a:cubicBezTo>
                  <a:cubicBezTo>
                    <a:pt x="1000" y="873"/>
                    <a:pt x="1004" y="862"/>
                    <a:pt x="1021" y="863"/>
                  </a:cubicBezTo>
                  <a:cubicBezTo>
                    <a:pt x="1037" y="877"/>
                    <a:pt x="1043" y="895"/>
                    <a:pt x="1037" y="915"/>
                  </a:cubicBezTo>
                  <a:cubicBezTo>
                    <a:pt x="1035" y="923"/>
                    <a:pt x="1028" y="930"/>
                    <a:pt x="1033" y="937"/>
                  </a:cubicBezTo>
                  <a:cubicBezTo>
                    <a:pt x="1051" y="933"/>
                    <a:pt x="1067" y="935"/>
                    <a:pt x="1082" y="929"/>
                  </a:cubicBezTo>
                  <a:cubicBezTo>
                    <a:pt x="1095" y="923"/>
                    <a:pt x="1108" y="906"/>
                    <a:pt x="1127" y="915"/>
                  </a:cubicBezTo>
                  <a:cubicBezTo>
                    <a:pt x="1137" y="950"/>
                    <a:pt x="1100" y="955"/>
                    <a:pt x="1084" y="971"/>
                  </a:cubicBezTo>
                  <a:cubicBezTo>
                    <a:pt x="1107" y="964"/>
                    <a:pt x="1124" y="964"/>
                    <a:pt x="1149" y="962"/>
                  </a:cubicBezTo>
                  <a:cubicBezTo>
                    <a:pt x="1158" y="969"/>
                    <a:pt x="1147" y="980"/>
                    <a:pt x="1147" y="986"/>
                  </a:cubicBezTo>
                  <a:cubicBezTo>
                    <a:pt x="1147" y="991"/>
                    <a:pt x="1151" y="993"/>
                    <a:pt x="1148" y="1001"/>
                  </a:cubicBezTo>
                  <a:cubicBezTo>
                    <a:pt x="1138" y="1009"/>
                    <a:pt x="1121" y="1021"/>
                    <a:pt x="1107" y="1029"/>
                  </a:cubicBezTo>
                  <a:cubicBezTo>
                    <a:pt x="1117" y="1032"/>
                    <a:pt x="1122" y="1055"/>
                    <a:pt x="1105" y="1056"/>
                  </a:cubicBezTo>
                  <a:cubicBezTo>
                    <a:pt x="1081" y="1057"/>
                    <a:pt x="1042" y="1047"/>
                    <a:pt x="1023" y="1045"/>
                  </a:cubicBezTo>
                  <a:cubicBezTo>
                    <a:pt x="1027" y="1067"/>
                    <a:pt x="1032" y="1087"/>
                    <a:pt x="1042" y="1104"/>
                  </a:cubicBezTo>
                  <a:cubicBezTo>
                    <a:pt x="1105" y="1111"/>
                    <a:pt x="1186" y="1112"/>
                    <a:pt x="1239" y="1102"/>
                  </a:cubicBezTo>
                  <a:cubicBezTo>
                    <a:pt x="1231" y="1054"/>
                    <a:pt x="1239" y="1008"/>
                    <a:pt x="1234" y="960"/>
                  </a:cubicBezTo>
                  <a:cubicBezTo>
                    <a:pt x="1231" y="935"/>
                    <a:pt x="1225" y="910"/>
                    <a:pt x="1221" y="883"/>
                  </a:cubicBezTo>
                  <a:cubicBezTo>
                    <a:pt x="1219" y="866"/>
                    <a:pt x="1221" y="856"/>
                    <a:pt x="1215" y="842"/>
                  </a:cubicBezTo>
                  <a:cubicBezTo>
                    <a:pt x="1218" y="831"/>
                    <a:pt x="1211" y="821"/>
                    <a:pt x="1209" y="811"/>
                  </a:cubicBezTo>
                  <a:cubicBezTo>
                    <a:pt x="1197" y="804"/>
                    <a:pt x="1181" y="806"/>
                    <a:pt x="1165" y="803"/>
                  </a:cubicBezTo>
                  <a:close/>
                  <a:moveTo>
                    <a:pt x="1223" y="816"/>
                  </a:moveTo>
                  <a:cubicBezTo>
                    <a:pt x="1232" y="851"/>
                    <a:pt x="1231" y="888"/>
                    <a:pt x="1238" y="927"/>
                  </a:cubicBezTo>
                  <a:cubicBezTo>
                    <a:pt x="1239" y="933"/>
                    <a:pt x="1242" y="940"/>
                    <a:pt x="1243" y="947"/>
                  </a:cubicBezTo>
                  <a:cubicBezTo>
                    <a:pt x="1250" y="1000"/>
                    <a:pt x="1241" y="1060"/>
                    <a:pt x="1250" y="1106"/>
                  </a:cubicBezTo>
                  <a:cubicBezTo>
                    <a:pt x="1248" y="1109"/>
                    <a:pt x="1242" y="1108"/>
                    <a:pt x="1241" y="1112"/>
                  </a:cubicBezTo>
                  <a:cubicBezTo>
                    <a:pt x="1247" y="1132"/>
                    <a:pt x="1275" y="1135"/>
                    <a:pt x="1294" y="1121"/>
                  </a:cubicBezTo>
                  <a:cubicBezTo>
                    <a:pt x="1303" y="1014"/>
                    <a:pt x="1308" y="902"/>
                    <a:pt x="1325" y="802"/>
                  </a:cubicBezTo>
                  <a:cubicBezTo>
                    <a:pt x="1325" y="801"/>
                    <a:pt x="1324" y="801"/>
                    <a:pt x="1322" y="801"/>
                  </a:cubicBezTo>
                  <a:cubicBezTo>
                    <a:pt x="1301" y="825"/>
                    <a:pt x="1256" y="821"/>
                    <a:pt x="1223" y="816"/>
                  </a:cubicBezTo>
                  <a:close/>
                  <a:moveTo>
                    <a:pt x="638" y="929"/>
                  </a:moveTo>
                  <a:cubicBezTo>
                    <a:pt x="629" y="934"/>
                    <a:pt x="620" y="928"/>
                    <a:pt x="611" y="928"/>
                  </a:cubicBezTo>
                  <a:cubicBezTo>
                    <a:pt x="593" y="927"/>
                    <a:pt x="572" y="931"/>
                    <a:pt x="552" y="932"/>
                  </a:cubicBezTo>
                  <a:cubicBezTo>
                    <a:pt x="517" y="933"/>
                    <a:pt x="479" y="933"/>
                    <a:pt x="441" y="932"/>
                  </a:cubicBezTo>
                  <a:cubicBezTo>
                    <a:pt x="437" y="931"/>
                    <a:pt x="431" y="931"/>
                    <a:pt x="427" y="932"/>
                  </a:cubicBezTo>
                  <a:cubicBezTo>
                    <a:pt x="370" y="937"/>
                    <a:pt x="323" y="934"/>
                    <a:pt x="272" y="937"/>
                  </a:cubicBezTo>
                  <a:cubicBezTo>
                    <a:pt x="258" y="937"/>
                    <a:pt x="241" y="940"/>
                    <a:pt x="232" y="938"/>
                  </a:cubicBezTo>
                  <a:cubicBezTo>
                    <a:pt x="211" y="934"/>
                    <a:pt x="209" y="919"/>
                    <a:pt x="209" y="905"/>
                  </a:cubicBezTo>
                  <a:cubicBezTo>
                    <a:pt x="209" y="888"/>
                    <a:pt x="213" y="873"/>
                    <a:pt x="223" y="864"/>
                  </a:cubicBezTo>
                  <a:cubicBezTo>
                    <a:pt x="243" y="866"/>
                    <a:pt x="267" y="859"/>
                    <a:pt x="282" y="864"/>
                  </a:cubicBezTo>
                  <a:cubicBezTo>
                    <a:pt x="304" y="861"/>
                    <a:pt x="333" y="865"/>
                    <a:pt x="356" y="866"/>
                  </a:cubicBezTo>
                  <a:cubicBezTo>
                    <a:pt x="376" y="866"/>
                    <a:pt x="397" y="863"/>
                    <a:pt x="418" y="862"/>
                  </a:cubicBezTo>
                  <a:cubicBezTo>
                    <a:pt x="440" y="861"/>
                    <a:pt x="463" y="865"/>
                    <a:pt x="486" y="863"/>
                  </a:cubicBezTo>
                  <a:cubicBezTo>
                    <a:pt x="544" y="858"/>
                    <a:pt x="598" y="864"/>
                    <a:pt x="651" y="864"/>
                  </a:cubicBezTo>
                  <a:cubicBezTo>
                    <a:pt x="648" y="858"/>
                    <a:pt x="641" y="854"/>
                    <a:pt x="634" y="849"/>
                  </a:cubicBezTo>
                  <a:cubicBezTo>
                    <a:pt x="624" y="842"/>
                    <a:pt x="616" y="832"/>
                    <a:pt x="603" y="834"/>
                  </a:cubicBezTo>
                  <a:cubicBezTo>
                    <a:pt x="593" y="827"/>
                    <a:pt x="577" y="827"/>
                    <a:pt x="563" y="827"/>
                  </a:cubicBezTo>
                  <a:cubicBezTo>
                    <a:pt x="523" y="827"/>
                    <a:pt x="491" y="836"/>
                    <a:pt x="452" y="828"/>
                  </a:cubicBezTo>
                  <a:cubicBezTo>
                    <a:pt x="442" y="839"/>
                    <a:pt x="428" y="844"/>
                    <a:pt x="409" y="841"/>
                  </a:cubicBezTo>
                  <a:cubicBezTo>
                    <a:pt x="407" y="842"/>
                    <a:pt x="411" y="849"/>
                    <a:pt x="405" y="849"/>
                  </a:cubicBezTo>
                  <a:cubicBezTo>
                    <a:pt x="400" y="851"/>
                    <a:pt x="401" y="846"/>
                    <a:pt x="398" y="847"/>
                  </a:cubicBezTo>
                  <a:cubicBezTo>
                    <a:pt x="399" y="853"/>
                    <a:pt x="396" y="855"/>
                    <a:pt x="393" y="857"/>
                  </a:cubicBezTo>
                  <a:cubicBezTo>
                    <a:pt x="388" y="857"/>
                    <a:pt x="389" y="852"/>
                    <a:pt x="386" y="851"/>
                  </a:cubicBezTo>
                  <a:cubicBezTo>
                    <a:pt x="387" y="855"/>
                    <a:pt x="380" y="858"/>
                    <a:pt x="376" y="854"/>
                  </a:cubicBezTo>
                  <a:cubicBezTo>
                    <a:pt x="376" y="849"/>
                    <a:pt x="380" y="847"/>
                    <a:pt x="380" y="842"/>
                  </a:cubicBezTo>
                  <a:cubicBezTo>
                    <a:pt x="356" y="856"/>
                    <a:pt x="323" y="851"/>
                    <a:pt x="299" y="841"/>
                  </a:cubicBezTo>
                  <a:cubicBezTo>
                    <a:pt x="267" y="853"/>
                    <a:pt x="240" y="841"/>
                    <a:pt x="208" y="854"/>
                  </a:cubicBezTo>
                  <a:cubicBezTo>
                    <a:pt x="199" y="874"/>
                    <a:pt x="187" y="903"/>
                    <a:pt x="201" y="924"/>
                  </a:cubicBezTo>
                  <a:cubicBezTo>
                    <a:pt x="199" y="926"/>
                    <a:pt x="198" y="929"/>
                    <a:pt x="198" y="934"/>
                  </a:cubicBezTo>
                  <a:cubicBezTo>
                    <a:pt x="208" y="948"/>
                    <a:pt x="235" y="944"/>
                    <a:pt x="262" y="943"/>
                  </a:cubicBezTo>
                  <a:cubicBezTo>
                    <a:pt x="289" y="941"/>
                    <a:pt x="322" y="942"/>
                    <a:pt x="353" y="942"/>
                  </a:cubicBezTo>
                  <a:cubicBezTo>
                    <a:pt x="396" y="941"/>
                    <a:pt x="455" y="944"/>
                    <a:pt x="499" y="944"/>
                  </a:cubicBezTo>
                  <a:cubicBezTo>
                    <a:pt x="525" y="944"/>
                    <a:pt x="554" y="944"/>
                    <a:pt x="577" y="943"/>
                  </a:cubicBezTo>
                  <a:cubicBezTo>
                    <a:pt x="608" y="942"/>
                    <a:pt x="635" y="941"/>
                    <a:pt x="659" y="933"/>
                  </a:cubicBezTo>
                  <a:cubicBezTo>
                    <a:pt x="661" y="926"/>
                    <a:pt x="652" y="915"/>
                    <a:pt x="643" y="914"/>
                  </a:cubicBezTo>
                  <a:cubicBezTo>
                    <a:pt x="643" y="917"/>
                    <a:pt x="643" y="925"/>
                    <a:pt x="638" y="929"/>
                  </a:cubicBezTo>
                  <a:close/>
                  <a:moveTo>
                    <a:pt x="515" y="871"/>
                  </a:moveTo>
                  <a:cubicBezTo>
                    <a:pt x="507" y="871"/>
                    <a:pt x="500" y="874"/>
                    <a:pt x="492" y="874"/>
                  </a:cubicBezTo>
                  <a:cubicBezTo>
                    <a:pt x="488" y="874"/>
                    <a:pt x="485" y="872"/>
                    <a:pt x="481" y="872"/>
                  </a:cubicBezTo>
                  <a:cubicBezTo>
                    <a:pt x="474" y="872"/>
                    <a:pt x="467" y="874"/>
                    <a:pt x="460" y="874"/>
                  </a:cubicBezTo>
                  <a:cubicBezTo>
                    <a:pt x="399" y="873"/>
                    <a:pt x="336" y="875"/>
                    <a:pt x="283" y="874"/>
                  </a:cubicBezTo>
                  <a:cubicBezTo>
                    <a:pt x="268" y="874"/>
                    <a:pt x="244" y="869"/>
                    <a:pt x="238" y="883"/>
                  </a:cubicBezTo>
                  <a:cubicBezTo>
                    <a:pt x="255" y="881"/>
                    <a:pt x="268" y="885"/>
                    <a:pt x="279" y="887"/>
                  </a:cubicBezTo>
                  <a:cubicBezTo>
                    <a:pt x="286" y="888"/>
                    <a:pt x="295" y="885"/>
                    <a:pt x="298" y="892"/>
                  </a:cubicBezTo>
                  <a:cubicBezTo>
                    <a:pt x="274" y="892"/>
                    <a:pt x="258" y="889"/>
                    <a:pt x="242" y="895"/>
                  </a:cubicBezTo>
                  <a:cubicBezTo>
                    <a:pt x="248" y="911"/>
                    <a:pt x="270" y="905"/>
                    <a:pt x="288" y="904"/>
                  </a:cubicBezTo>
                  <a:cubicBezTo>
                    <a:pt x="333" y="902"/>
                    <a:pt x="360" y="901"/>
                    <a:pt x="395" y="908"/>
                  </a:cubicBezTo>
                  <a:cubicBezTo>
                    <a:pt x="362" y="908"/>
                    <a:pt x="309" y="911"/>
                    <a:pt x="269" y="913"/>
                  </a:cubicBezTo>
                  <a:cubicBezTo>
                    <a:pt x="255" y="914"/>
                    <a:pt x="244" y="914"/>
                    <a:pt x="244" y="924"/>
                  </a:cubicBezTo>
                  <a:cubicBezTo>
                    <a:pt x="357" y="923"/>
                    <a:pt x="504" y="929"/>
                    <a:pt x="626" y="917"/>
                  </a:cubicBezTo>
                  <a:cubicBezTo>
                    <a:pt x="610" y="902"/>
                    <a:pt x="575" y="917"/>
                    <a:pt x="561" y="909"/>
                  </a:cubicBezTo>
                  <a:cubicBezTo>
                    <a:pt x="577" y="906"/>
                    <a:pt x="603" y="908"/>
                    <a:pt x="622" y="899"/>
                  </a:cubicBezTo>
                  <a:cubicBezTo>
                    <a:pt x="597" y="898"/>
                    <a:pt x="571" y="897"/>
                    <a:pt x="545" y="895"/>
                  </a:cubicBezTo>
                  <a:cubicBezTo>
                    <a:pt x="528" y="895"/>
                    <a:pt x="513" y="900"/>
                    <a:pt x="506" y="893"/>
                  </a:cubicBezTo>
                  <a:cubicBezTo>
                    <a:pt x="542" y="892"/>
                    <a:pt x="570" y="889"/>
                    <a:pt x="603" y="889"/>
                  </a:cubicBezTo>
                  <a:cubicBezTo>
                    <a:pt x="610" y="889"/>
                    <a:pt x="620" y="892"/>
                    <a:pt x="624" y="887"/>
                  </a:cubicBezTo>
                  <a:cubicBezTo>
                    <a:pt x="570" y="889"/>
                    <a:pt x="502" y="886"/>
                    <a:pt x="449" y="878"/>
                  </a:cubicBezTo>
                  <a:cubicBezTo>
                    <a:pt x="496" y="876"/>
                    <a:pt x="549" y="885"/>
                    <a:pt x="596" y="880"/>
                  </a:cubicBezTo>
                  <a:cubicBezTo>
                    <a:pt x="606" y="879"/>
                    <a:pt x="619" y="879"/>
                    <a:pt x="627" y="873"/>
                  </a:cubicBezTo>
                  <a:cubicBezTo>
                    <a:pt x="594" y="877"/>
                    <a:pt x="553" y="868"/>
                    <a:pt x="515" y="871"/>
                  </a:cubicBezTo>
                  <a:close/>
                  <a:moveTo>
                    <a:pt x="1558" y="892"/>
                  </a:moveTo>
                  <a:cubicBezTo>
                    <a:pt x="1555" y="898"/>
                    <a:pt x="1552" y="899"/>
                    <a:pt x="1554" y="907"/>
                  </a:cubicBezTo>
                  <a:cubicBezTo>
                    <a:pt x="1546" y="918"/>
                    <a:pt x="1545" y="929"/>
                    <a:pt x="1537" y="940"/>
                  </a:cubicBezTo>
                  <a:cubicBezTo>
                    <a:pt x="1536" y="945"/>
                    <a:pt x="1541" y="938"/>
                    <a:pt x="1542" y="935"/>
                  </a:cubicBezTo>
                  <a:cubicBezTo>
                    <a:pt x="1557" y="929"/>
                    <a:pt x="1561" y="912"/>
                    <a:pt x="1568" y="897"/>
                  </a:cubicBezTo>
                  <a:cubicBezTo>
                    <a:pt x="1563" y="890"/>
                    <a:pt x="1562" y="880"/>
                    <a:pt x="1557" y="873"/>
                  </a:cubicBezTo>
                  <a:cubicBezTo>
                    <a:pt x="1558" y="877"/>
                    <a:pt x="1557" y="885"/>
                    <a:pt x="1558" y="892"/>
                  </a:cubicBezTo>
                  <a:close/>
                  <a:moveTo>
                    <a:pt x="1074" y="1001"/>
                  </a:moveTo>
                  <a:cubicBezTo>
                    <a:pt x="1103" y="1005"/>
                    <a:pt x="1130" y="992"/>
                    <a:pt x="1135" y="975"/>
                  </a:cubicBezTo>
                  <a:cubicBezTo>
                    <a:pt x="1112" y="970"/>
                    <a:pt x="1071" y="998"/>
                    <a:pt x="1062" y="970"/>
                  </a:cubicBezTo>
                  <a:cubicBezTo>
                    <a:pt x="1080" y="959"/>
                    <a:pt x="1099" y="949"/>
                    <a:pt x="1115" y="935"/>
                  </a:cubicBezTo>
                  <a:cubicBezTo>
                    <a:pt x="1115" y="932"/>
                    <a:pt x="1115" y="929"/>
                    <a:pt x="1115" y="925"/>
                  </a:cubicBezTo>
                  <a:cubicBezTo>
                    <a:pt x="1106" y="921"/>
                    <a:pt x="1097" y="934"/>
                    <a:pt x="1086" y="938"/>
                  </a:cubicBezTo>
                  <a:cubicBezTo>
                    <a:pt x="1073" y="942"/>
                    <a:pt x="1055" y="945"/>
                    <a:pt x="1046" y="947"/>
                  </a:cubicBezTo>
                  <a:cubicBezTo>
                    <a:pt x="1036" y="948"/>
                    <a:pt x="1024" y="948"/>
                    <a:pt x="1021" y="942"/>
                  </a:cubicBezTo>
                  <a:cubicBezTo>
                    <a:pt x="1014" y="930"/>
                    <a:pt x="1025" y="918"/>
                    <a:pt x="1027" y="910"/>
                  </a:cubicBezTo>
                  <a:cubicBezTo>
                    <a:pt x="1030" y="895"/>
                    <a:pt x="1026" y="883"/>
                    <a:pt x="1013" y="874"/>
                  </a:cubicBezTo>
                  <a:cubicBezTo>
                    <a:pt x="1013" y="875"/>
                    <a:pt x="1012" y="876"/>
                    <a:pt x="1011" y="876"/>
                  </a:cubicBezTo>
                  <a:cubicBezTo>
                    <a:pt x="1008" y="900"/>
                    <a:pt x="993" y="929"/>
                    <a:pt x="972" y="939"/>
                  </a:cubicBezTo>
                  <a:cubicBezTo>
                    <a:pt x="969" y="946"/>
                    <a:pt x="966" y="949"/>
                    <a:pt x="968" y="958"/>
                  </a:cubicBezTo>
                  <a:cubicBezTo>
                    <a:pt x="968" y="961"/>
                    <a:pt x="964" y="960"/>
                    <a:pt x="965" y="964"/>
                  </a:cubicBezTo>
                  <a:cubicBezTo>
                    <a:pt x="965" y="982"/>
                    <a:pt x="969" y="998"/>
                    <a:pt x="978" y="1009"/>
                  </a:cubicBezTo>
                  <a:cubicBezTo>
                    <a:pt x="980" y="1011"/>
                    <a:pt x="985" y="1011"/>
                    <a:pt x="987" y="1014"/>
                  </a:cubicBezTo>
                  <a:cubicBezTo>
                    <a:pt x="990" y="1017"/>
                    <a:pt x="991" y="1023"/>
                    <a:pt x="995" y="1025"/>
                  </a:cubicBezTo>
                  <a:cubicBezTo>
                    <a:pt x="1013" y="1039"/>
                    <a:pt x="1039" y="1032"/>
                    <a:pt x="1059" y="1036"/>
                  </a:cubicBezTo>
                  <a:cubicBezTo>
                    <a:pt x="1070" y="1044"/>
                    <a:pt x="1087" y="1047"/>
                    <a:pt x="1098" y="1043"/>
                  </a:cubicBezTo>
                  <a:cubicBezTo>
                    <a:pt x="1093" y="1037"/>
                    <a:pt x="1080" y="1033"/>
                    <a:pt x="1074" y="1025"/>
                  </a:cubicBezTo>
                  <a:cubicBezTo>
                    <a:pt x="1095" y="1019"/>
                    <a:pt x="1124" y="1014"/>
                    <a:pt x="1130" y="998"/>
                  </a:cubicBezTo>
                  <a:cubicBezTo>
                    <a:pt x="1130" y="999"/>
                    <a:pt x="1129" y="999"/>
                    <a:pt x="1129" y="1000"/>
                  </a:cubicBezTo>
                  <a:cubicBezTo>
                    <a:pt x="1117" y="1006"/>
                    <a:pt x="1082" y="1019"/>
                    <a:pt x="1074" y="1001"/>
                  </a:cubicBezTo>
                  <a:close/>
                  <a:moveTo>
                    <a:pt x="995" y="894"/>
                  </a:moveTo>
                  <a:cubicBezTo>
                    <a:pt x="990" y="891"/>
                    <a:pt x="997" y="882"/>
                    <a:pt x="992" y="882"/>
                  </a:cubicBezTo>
                  <a:cubicBezTo>
                    <a:pt x="990" y="887"/>
                    <a:pt x="991" y="896"/>
                    <a:pt x="995" y="894"/>
                  </a:cubicBezTo>
                  <a:close/>
                  <a:moveTo>
                    <a:pt x="981" y="919"/>
                  </a:moveTo>
                  <a:cubicBezTo>
                    <a:pt x="982" y="915"/>
                    <a:pt x="986" y="913"/>
                    <a:pt x="988" y="909"/>
                  </a:cubicBezTo>
                  <a:cubicBezTo>
                    <a:pt x="982" y="910"/>
                    <a:pt x="987" y="899"/>
                    <a:pt x="981" y="899"/>
                  </a:cubicBezTo>
                  <a:cubicBezTo>
                    <a:pt x="982" y="905"/>
                    <a:pt x="978" y="913"/>
                    <a:pt x="981" y="919"/>
                  </a:cubicBezTo>
                  <a:close/>
                  <a:moveTo>
                    <a:pt x="1508" y="970"/>
                  </a:moveTo>
                  <a:cubicBezTo>
                    <a:pt x="1502" y="964"/>
                    <a:pt x="1495" y="972"/>
                    <a:pt x="1488" y="971"/>
                  </a:cubicBezTo>
                  <a:cubicBezTo>
                    <a:pt x="1486" y="989"/>
                    <a:pt x="1480" y="1008"/>
                    <a:pt x="1479" y="1025"/>
                  </a:cubicBezTo>
                  <a:cubicBezTo>
                    <a:pt x="1504" y="1019"/>
                    <a:pt x="1561" y="1025"/>
                    <a:pt x="1568" y="996"/>
                  </a:cubicBezTo>
                  <a:cubicBezTo>
                    <a:pt x="1572" y="998"/>
                    <a:pt x="1570" y="992"/>
                    <a:pt x="1573" y="993"/>
                  </a:cubicBezTo>
                  <a:cubicBezTo>
                    <a:pt x="1573" y="991"/>
                    <a:pt x="1573" y="989"/>
                    <a:pt x="1573" y="986"/>
                  </a:cubicBezTo>
                  <a:cubicBezTo>
                    <a:pt x="1577" y="990"/>
                    <a:pt x="1575" y="982"/>
                    <a:pt x="1579" y="981"/>
                  </a:cubicBezTo>
                  <a:cubicBezTo>
                    <a:pt x="1578" y="957"/>
                    <a:pt x="1581" y="933"/>
                    <a:pt x="1570" y="910"/>
                  </a:cubicBezTo>
                  <a:cubicBezTo>
                    <a:pt x="1561" y="941"/>
                    <a:pt x="1538" y="959"/>
                    <a:pt x="1508" y="970"/>
                  </a:cubicBezTo>
                  <a:close/>
                  <a:moveTo>
                    <a:pt x="182" y="927"/>
                  </a:moveTo>
                  <a:cubicBezTo>
                    <a:pt x="178" y="933"/>
                    <a:pt x="168" y="933"/>
                    <a:pt x="164" y="940"/>
                  </a:cubicBezTo>
                  <a:cubicBezTo>
                    <a:pt x="173" y="944"/>
                    <a:pt x="186" y="945"/>
                    <a:pt x="196" y="948"/>
                  </a:cubicBezTo>
                  <a:cubicBezTo>
                    <a:pt x="192" y="940"/>
                    <a:pt x="187" y="933"/>
                    <a:pt x="182" y="927"/>
                  </a:cubicBezTo>
                  <a:close/>
                  <a:moveTo>
                    <a:pt x="950" y="1021"/>
                  </a:moveTo>
                  <a:cubicBezTo>
                    <a:pt x="955" y="1020"/>
                    <a:pt x="963" y="1022"/>
                    <a:pt x="970" y="1020"/>
                  </a:cubicBezTo>
                  <a:cubicBezTo>
                    <a:pt x="968" y="1012"/>
                    <a:pt x="964" y="1007"/>
                    <a:pt x="960" y="1003"/>
                  </a:cubicBezTo>
                  <a:cubicBezTo>
                    <a:pt x="962" y="999"/>
                    <a:pt x="957" y="990"/>
                    <a:pt x="956" y="983"/>
                  </a:cubicBezTo>
                  <a:cubicBezTo>
                    <a:pt x="955" y="971"/>
                    <a:pt x="958" y="959"/>
                    <a:pt x="955" y="949"/>
                  </a:cubicBezTo>
                  <a:cubicBezTo>
                    <a:pt x="958" y="947"/>
                    <a:pt x="955" y="946"/>
                    <a:pt x="957" y="943"/>
                  </a:cubicBezTo>
                  <a:cubicBezTo>
                    <a:pt x="952" y="942"/>
                    <a:pt x="949" y="942"/>
                    <a:pt x="946" y="942"/>
                  </a:cubicBezTo>
                  <a:cubicBezTo>
                    <a:pt x="935" y="967"/>
                    <a:pt x="928" y="1003"/>
                    <a:pt x="950" y="1021"/>
                  </a:cubicBezTo>
                  <a:close/>
                  <a:moveTo>
                    <a:pt x="624" y="964"/>
                  </a:moveTo>
                  <a:cubicBezTo>
                    <a:pt x="616" y="962"/>
                    <a:pt x="606" y="957"/>
                    <a:pt x="603" y="953"/>
                  </a:cubicBezTo>
                  <a:cubicBezTo>
                    <a:pt x="604" y="953"/>
                    <a:pt x="605" y="952"/>
                    <a:pt x="604" y="950"/>
                  </a:cubicBezTo>
                  <a:cubicBezTo>
                    <a:pt x="579" y="955"/>
                    <a:pt x="552" y="950"/>
                    <a:pt x="523" y="950"/>
                  </a:cubicBezTo>
                  <a:cubicBezTo>
                    <a:pt x="515" y="950"/>
                    <a:pt x="507" y="954"/>
                    <a:pt x="499" y="954"/>
                  </a:cubicBezTo>
                  <a:cubicBezTo>
                    <a:pt x="492" y="954"/>
                    <a:pt x="486" y="952"/>
                    <a:pt x="479" y="952"/>
                  </a:cubicBezTo>
                  <a:cubicBezTo>
                    <a:pt x="443" y="951"/>
                    <a:pt x="404" y="953"/>
                    <a:pt x="365" y="953"/>
                  </a:cubicBezTo>
                  <a:cubicBezTo>
                    <a:pt x="348" y="953"/>
                    <a:pt x="330" y="954"/>
                    <a:pt x="313" y="954"/>
                  </a:cubicBezTo>
                  <a:cubicBezTo>
                    <a:pt x="299" y="954"/>
                    <a:pt x="286" y="951"/>
                    <a:pt x="273" y="952"/>
                  </a:cubicBezTo>
                  <a:cubicBezTo>
                    <a:pt x="255" y="953"/>
                    <a:pt x="238" y="957"/>
                    <a:pt x="221" y="958"/>
                  </a:cubicBezTo>
                  <a:cubicBezTo>
                    <a:pt x="204" y="959"/>
                    <a:pt x="185" y="954"/>
                    <a:pt x="172" y="960"/>
                  </a:cubicBezTo>
                  <a:cubicBezTo>
                    <a:pt x="168" y="958"/>
                    <a:pt x="173" y="952"/>
                    <a:pt x="168" y="952"/>
                  </a:cubicBezTo>
                  <a:cubicBezTo>
                    <a:pt x="161" y="947"/>
                    <a:pt x="151" y="951"/>
                    <a:pt x="146" y="952"/>
                  </a:cubicBezTo>
                  <a:cubicBezTo>
                    <a:pt x="132" y="966"/>
                    <a:pt x="129" y="989"/>
                    <a:pt x="143" y="1004"/>
                  </a:cubicBezTo>
                  <a:cubicBezTo>
                    <a:pt x="148" y="1013"/>
                    <a:pt x="166" y="1005"/>
                    <a:pt x="172" y="1006"/>
                  </a:cubicBezTo>
                  <a:cubicBezTo>
                    <a:pt x="202" y="1013"/>
                    <a:pt x="240" y="1012"/>
                    <a:pt x="272" y="1013"/>
                  </a:cubicBezTo>
                  <a:cubicBezTo>
                    <a:pt x="293" y="1013"/>
                    <a:pt x="315" y="1018"/>
                    <a:pt x="333" y="1019"/>
                  </a:cubicBezTo>
                  <a:cubicBezTo>
                    <a:pt x="361" y="1021"/>
                    <a:pt x="394" y="1015"/>
                    <a:pt x="425" y="1019"/>
                  </a:cubicBezTo>
                  <a:cubicBezTo>
                    <a:pt x="484" y="1025"/>
                    <a:pt x="541" y="1026"/>
                    <a:pt x="589" y="1023"/>
                  </a:cubicBezTo>
                  <a:cubicBezTo>
                    <a:pt x="601" y="1029"/>
                    <a:pt x="614" y="1025"/>
                    <a:pt x="626" y="1023"/>
                  </a:cubicBezTo>
                  <a:cubicBezTo>
                    <a:pt x="631" y="1002"/>
                    <a:pt x="636" y="982"/>
                    <a:pt x="624" y="964"/>
                  </a:cubicBezTo>
                  <a:close/>
                  <a:moveTo>
                    <a:pt x="128" y="1010"/>
                  </a:moveTo>
                  <a:cubicBezTo>
                    <a:pt x="115" y="1004"/>
                    <a:pt x="89" y="1012"/>
                    <a:pt x="67" y="1011"/>
                  </a:cubicBezTo>
                  <a:cubicBezTo>
                    <a:pt x="57" y="1011"/>
                    <a:pt x="49" y="1009"/>
                    <a:pt x="44" y="1011"/>
                  </a:cubicBezTo>
                  <a:cubicBezTo>
                    <a:pt x="36" y="1015"/>
                    <a:pt x="31" y="1025"/>
                    <a:pt x="26" y="1031"/>
                  </a:cubicBezTo>
                  <a:cubicBezTo>
                    <a:pt x="21" y="1038"/>
                    <a:pt x="12" y="1045"/>
                    <a:pt x="11" y="1053"/>
                  </a:cubicBezTo>
                  <a:cubicBezTo>
                    <a:pt x="11" y="1063"/>
                    <a:pt x="18" y="1067"/>
                    <a:pt x="21" y="1076"/>
                  </a:cubicBezTo>
                  <a:cubicBezTo>
                    <a:pt x="66" y="1101"/>
                    <a:pt x="127" y="1108"/>
                    <a:pt x="191" y="1114"/>
                  </a:cubicBezTo>
                  <a:cubicBezTo>
                    <a:pt x="204" y="1115"/>
                    <a:pt x="218" y="1116"/>
                    <a:pt x="232" y="1117"/>
                  </a:cubicBezTo>
                  <a:cubicBezTo>
                    <a:pt x="304" y="1123"/>
                    <a:pt x="384" y="1120"/>
                    <a:pt x="441" y="1122"/>
                  </a:cubicBezTo>
                  <a:cubicBezTo>
                    <a:pt x="471" y="1124"/>
                    <a:pt x="500" y="1130"/>
                    <a:pt x="530" y="1134"/>
                  </a:cubicBezTo>
                  <a:cubicBezTo>
                    <a:pt x="554" y="1136"/>
                    <a:pt x="579" y="1134"/>
                    <a:pt x="603" y="1136"/>
                  </a:cubicBezTo>
                  <a:cubicBezTo>
                    <a:pt x="625" y="1138"/>
                    <a:pt x="648" y="1142"/>
                    <a:pt x="669" y="1143"/>
                  </a:cubicBezTo>
                  <a:cubicBezTo>
                    <a:pt x="697" y="1146"/>
                    <a:pt x="726" y="1144"/>
                    <a:pt x="754" y="1145"/>
                  </a:cubicBezTo>
                  <a:cubicBezTo>
                    <a:pt x="860" y="1149"/>
                    <a:pt x="960" y="1147"/>
                    <a:pt x="1069" y="1156"/>
                  </a:cubicBezTo>
                  <a:cubicBezTo>
                    <a:pt x="1085" y="1157"/>
                    <a:pt x="1101" y="1160"/>
                    <a:pt x="1117" y="1161"/>
                  </a:cubicBezTo>
                  <a:cubicBezTo>
                    <a:pt x="1139" y="1162"/>
                    <a:pt x="1164" y="1158"/>
                    <a:pt x="1189" y="1158"/>
                  </a:cubicBezTo>
                  <a:cubicBezTo>
                    <a:pt x="1210" y="1159"/>
                    <a:pt x="1230" y="1164"/>
                    <a:pt x="1250" y="1165"/>
                  </a:cubicBezTo>
                  <a:cubicBezTo>
                    <a:pt x="1318" y="1156"/>
                    <a:pt x="1391" y="1157"/>
                    <a:pt x="1461" y="1153"/>
                  </a:cubicBezTo>
                  <a:cubicBezTo>
                    <a:pt x="1492" y="1152"/>
                    <a:pt x="1522" y="1146"/>
                    <a:pt x="1552" y="1146"/>
                  </a:cubicBezTo>
                  <a:cubicBezTo>
                    <a:pt x="1577" y="1146"/>
                    <a:pt x="1595" y="1143"/>
                    <a:pt x="1619" y="1138"/>
                  </a:cubicBezTo>
                  <a:cubicBezTo>
                    <a:pt x="1643" y="1134"/>
                    <a:pt x="1670" y="1131"/>
                    <a:pt x="1696" y="1131"/>
                  </a:cubicBezTo>
                  <a:cubicBezTo>
                    <a:pt x="1730" y="1131"/>
                    <a:pt x="1782" y="1134"/>
                    <a:pt x="1802" y="1112"/>
                  </a:cubicBezTo>
                  <a:cubicBezTo>
                    <a:pt x="1801" y="1102"/>
                    <a:pt x="1798" y="1089"/>
                    <a:pt x="1800" y="1074"/>
                  </a:cubicBezTo>
                  <a:cubicBezTo>
                    <a:pt x="1782" y="1042"/>
                    <a:pt x="1739" y="1047"/>
                    <a:pt x="1694" y="1045"/>
                  </a:cubicBezTo>
                  <a:cubicBezTo>
                    <a:pt x="1667" y="1044"/>
                    <a:pt x="1637" y="1036"/>
                    <a:pt x="1618" y="1041"/>
                  </a:cubicBezTo>
                  <a:cubicBezTo>
                    <a:pt x="1591" y="1033"/>
                    <a:pt x="1555" y="1038"/>
                    <a:pt x="1532" y="1038"/>
                  </a:cubicBezTo>
                  <a:cubicBezTo>
                    <a:pt x="1513" y="1037"/>
                    <a:pt x="1495" y="1030"/>
                    <a:pt x="1477" y="1038"/>
                  </a:cubicBezTo>
                  <a:cubicBezTo>
                    <a:pt x="1478" y="1043"/>
                    <a:pt x="1477" y="1048"/>
                    <a:pt x="1476" y="1054"/>
                  </a:cubicBezTo>
                  <a:cubicBezTo>
                    <a:pt x="1475" y="1059"/>
                    <a:pt x="1476" y="1068"/>
                    <a:pt x="1473" y="1072"/>
                  </a:cubicBezTo>
                  <a:cubicBezTo>
                    <a:pt x="1471" y="1076"/>
                    <a:pt x="1443" y="1087"/>
                    <a:pt x="1437" y="1089"/>
                  </a:cubicBezTo>
                  <a:cubicBezTo>
                    <a:pt x="1421" y="1093"/>
                    <a:pt x="1404" y="1095"/>
                    <a:pt x="1393" y="1097"/>
                  </a:cubicBezTo>
                  <a:cubicBezTo>
                    <a:pt x="1362" y="1105"/>
                    <a:pt x="1335" y="1116"/>
                    <a:pt x="1309" y="1121"/>
                  </a:cubicBezTo>
                  <a:cubicBezTo>
                    <a:pt x="1296" y="1136"/>
                    <a:pt x="1270" y="1146"/>
                    <a:pt x="1251" y="1138"/>
                  </a:cubicBezTo>
                  <a:cubicBezTo>
                    <a:pt x="1242" y="1135"/>
                    <a:pt x="1238" y="1122"/>
                    <a:pt x="1230" y="1119"/>
                  </a:cubicBezTo>
                  <a:cubicBezTo>
                    <a:pt x="1221" y="1115"/>
                    <a:pt x="1202" y="1117"/>
                    <a:pt x="1189" y="1117"/>
                  </a:cubicBezTo>
                  <a:cubicBezTo>
                    <a:pt x="1175" y="1118"/>
                    <a:pt x="1162" y="1120"/>
                    <a:pt x="1150" y="1120"/>
                  </a:cubicBezTo>
                  <a:cubicBezTo>
                    <a:pt x="1111" y="1120"/>
                    <a:pt x="1078" y="1116"/>
                    <a:pt x="1046" y="1121"/>
                  </a:cubicBezTo>
                  <a:cubicBezTo>
                    <a:pt x="1023" y="1110"/>
                    <a:pt x="1021" y="1077"/>
                    <a:pt x="1010" y="1054"/>
                  </a:cubicBezTo>
                  <a:cubicBezTo>
                    <a:pt x="987" y="1055"/>
                    <a:pt x="965" y="1049"/>
                    <a:pt x="943" y="1048"/>
                  </a:cubicBezTo>
                  <a:cubicBezTo>
                    <a:pt x="916" y="1045"/>
                    <a:pt x="889" y="1046"/>
                    <a:pt x="862" y="1045"/>
                  </a:cubicBezTo>
                  <a:cubicBezTo>
                    <a:pt x="854" y="1045"/>
                    <a:pt x="845" y="1041"/>
                    <a:pt x="836" y="1040"/>
                  </a:cubicBezTo>
                  <a:cubicBezTo>
                    <a:pt x="770" y="1034"/>
                    <a:pt x="702" y="1026"/>
                    <a:pt x="637" y="1023"/>
                  </a:cubicBezTo>
                  <a:cubicBezTo>
                    <a:pt x="628" y="1028"/>
                    <a:pt x="628" y="1035"/>
                    <a:pt x="618" y="1040"/>
                  </a:cubicBezTo>
                  <a:cubicBezTo>
                    <a:pt x="627" y="1061"/>
                    <a:pt x="619" y="1087"/>
                    <a:pt x="614" y="1101"/>
                  </a:cubicBezTo>
                  <a:cubicBezTo>
                    <a:pt x="592" y="1108"/>
                    <a:pt x="571" y="1105"/>
                    <a:pt x="550" y="1104"/>
                  </a:cubicBezTo>
                  <a:cubicBezTo>
                    <a:pt x="544" y="1103"/>
                    <a:pt x="537" y="1105"/>
                    <a:pt x="532" y="1105"/>
                  </a:cubicBezTo>
                  <a:cubicBezTo>
                    <a:pt x="512" y="1103"/>
                    <a:pt x="486" y="1097"/>
                    <a:pt x="466" y="1097"/>
                  </a:cubicBezTo>
                  <a:cubicBezTo>
                    <a:pt x="401" y="1097"/>
                    <a:pt x="338" y="1090"/>
                    <a:pt x="275" y="1086"/>
                  </a:cubicBezTo>
                  <a:cubicBezTo>
                    <a:pt x="272" y="1086"/>
                    <a:pt x="268" y="1086"/>
                    <a:pt x="264" y="1086"/>
                  </a:cubicBezTo>
                  <a:cubicBezTo>
                    <a:pt x="228" y="1088"/>
                    <a:pt x="193" y="1095"/>
                    <a:pt x="161" y="1095"/>
                  </a:cubicBezTo>
                  <a:cubicBezTo>
                    <a:pt x="143" y="1078"/>
                    <a:pt x="123" y="1043"/>
                    <a:pt x="143" y="1020"/>
                  </a:cubicBezTo>
                  <a:cubicBezTo>
                    <a:pt x="136" y="1024"/>
                    <a:pt x="135" y="1013"/>
                    <a:pt x="128" y="1010"/>
                  </a:cubicBezTo>
                  <a:close/>
                  <a:moveTo>
                    <a:pt x="146" y="1053"/>
                  </a:moveTo>
                  <a:cubicBezTo>
                    <a:pt x="147" y="1059"/>
                    <a:pt x="159" y="1077"/>
                    <a:pt x="164" y="1080"/>
                  </a:cubicBezTo>
                  <a:cubicBezTo>
                    <a:pt x="172" y="1084"/>
                    <a:pt x="190" y="1083"/>
                    <a:pt x="203" y="1082"/>
                  </a:cubicBezTo>
                  <a:cubicBezTo>
                    <a:pt x="225" y="1082"/>
                    <a:pt x="246" y="1076"/>
                    <a:pt x="269" y="1076"/>
                  </a:cubicBezTo>
                  <a:cubicBezTo>
                    <a:pt x="313" y="1076"/>
                    <a:pt x="360" y="1086"/>
                    <a:pt x="409" y="1089"/>
                  </a:cubicBezTo>
                  <a:cubicBezTo>
                    <a:pt x="431" y="1090"/>
                    <a:pt x="454" y="1087"/>
                    <a:pt x="475" y="1089"/>
                  </a:cubicBezTo>
                  <a:cubicBezTo>
                    <a:pt x="519" y="1091"/>
                    <a:pt x="563" y="1103"/>
                    <a:pt x="602" y="1091"/>
                  </a:cubicBezTo>
                  <a:cubicBezTo>
                    <a:pt x="610" y="1080"/>
                    <a:pt x="615" y="1061"/>
                    <a:pt x="609" y="1051"/>
                  </a:cubicBezTo>
                  <a:cubicBezTo>
                    <a:pt x="607" y="1047"/>
                    <a:pt x="603" y="1046"/>
                    <a:pt x="599" y="1044"/>
                  </a:cubicBezTo>
                  <a:cubicBezTo>
                    <a:pt x="595" y="1041"/>
                    <a:pt x="593" y="1038"/>
                    <a:pt x="588" y="1035"/>
                  </a:cubicBezTo>
                  <a:cubicBezTo>
                    <a:pt x="543" y="1030"/>
                    <a:pt x="494" y="1037"/>
                    <a:pt x="447" y="1033"/>
                  </a:cubicBezTo>
                  <a:cubicBezTo>
                    <a:pt x="440" y="1032"/>
                    <a:pt x="432" y="1028"/>
                    <a:pt x="424" y="1028"/>
                  </a:cubicBezTo>
                  <a:cubicBezTo>
                    <a:pt x="406" y="1026"/>
                    <a:pt x="388" y="1028"/>
                    <a:pt x="370" y="1029"/>
                  </a:cubicBezTo>
                  <a:cubicBezTo>
                    <a:pt x="338" y="1030"/>
                    <a:pt x="304" y="1021"/>
                    <a:pt x="270" y="1021"/>
                  </a:cubicBezTo>
                  <a:cubicBezTo>
                    <a:pt x="234" y="1021"/>
                    <a:pt x="199" y="1020"/>
                    <a:pt x="160" y="1019"/>
                  </a:cubicBezTo>
                  <a:cubicBezTo>
                    <a:pt x="152" y="1028"/>
                    <a:pt x="143" y="1038"/>
                    <a:pt x="146" y="1053"/>
                  </a:cubicBezTo>
                  <a:close/>
                  <a:moveTo>
                    <a:pt x="1005" y="1043"/>
                  </a:moveTo>
                  <a:cubicBezTo>
                    <a:pt x="994" y="1039"/>
                    <a:pt x="986" y="1032"/>
                    <a:pt x="978" y="1025"/>
                  </a:cubicBezTo>
                  <a:cubicBezTo>
                    <a:pt x="969" y="1035"/>
                    <a:pt x="953" y="1030"/>
                    <a:pt x="942" y="1038"/>
                  </a:cubicBezTo>
                  <a:cubicBezTo>
                    <a:pt x="965" y="1040"/>
                    <a:pt x="983" y="1043"/>
                    <a:pt x="1005" y="104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9642" tIns="44821" rIns="89642" bIns="44821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</p:grpSp>
      <p:sp>
        <p:nvSpPr>
          <p:cNvPr id="170" name="Freeform 168"/>
          <p:cNvSpPr>
            <a:spLocks noEditPoints="1"/>
          </p:cNvSpPr>
          <p:nvPr/>
        </p:nvSpPr>
        <p:spPr bwMode="auto">
          <a:xfrm>
            <a:off x="10679673" y="5995320"/>
            <a:ext cx="790575" cy="404756"/>
          </a:xfrm>
          <a:custGeom>
            <a:avLst/>
            <a:gdLst>
              <a:gd name="T0" fmla="*/ 926 w 1015"/>
              <a:gd name="T1" fmla="*/ 64 h 521"/>
              <a:gd name="T2" fmla="*/ 980 w 1015"/>
              <a:gd name="T3" fmla="*/ 90 h 521"/>
              <a:gd name="T4" fmla="*/ 1006 w 1015"/>
              <a:gd name="T5" fmla="*/ 90 h 521"/>
              <a:gd name="T6" fmla="*/ 951 w 1015"/>
              <a:gd name="T7" fmla="*/ 219 h 521"/>
              <a:gd name="T8" fmla="*/ 943 w 1015"/>
              <a:gd name="T9" fmla="*/ 286 h 521"/>
              <a:gd name="T10" fmla="*/ 892 w 1015"/>
              <a:gd name="T11" fmla="*/ 342 h 521"/>
              <a:gd name="T12" fmla="*/ 822 w 1015"/>
              <a:gd name="T13" fmla="*/ 413 h 521"/>
              <a:gd name="T14" fmla="*/ 677 w 1015"/>
              <a:gd name="T15" fmla="*/ 453 h 521"/>
              <a:gd name="T16" fmla="*/ 664 w 1015"/>
              <a:gd name="T17" fmla="*/ 500 h 521"/>
              <a:gd name="T18" fmla="*/ 506 w 1015"/>
              <a:gd name="T19" fmla="*/ 480 h 521"/>
              <a:gd name="T20" fmla="*/ 369 w 1015"/>
              <a:gd name="T21" fmla="*/ 426 h 521"/>
              <a:gd name="T22" fmla="*/ 251 w 1015"/>
              <a:gd name="T23" fmla="*/ 283 h 521"/>
              <a:gd name="T24" fmla="*/ 57 w 1015"/>
              <a:gd name="T25" fmla="*/ 151 h 521"/>
              <a:gd name="T26" fmla="*/ 308 w 1015"/>
              <a:gd name="T27" fmla="*/ 125 h 521"/>
              <a:gd name="T28" fmla="*/ 382 w 1015"/>
              <a:gd name="T29" fmla="*/ 59 h 521"/>
              <a:gd name="T30" fmla="*/ 473 w 1015"/>
              <a:gd name="T31" fmla="*/ 19 h 521"/>
              <a:gd name="T32" fmla="*/ 542 w 1015"/>
              <a:gd name="T33" fmla="*/ 17 h 521"/>
              <a:gd name="T34" fmla="*/ 620 w 1015"/>
              <a:gd name="T35" fmla="*/ 50 h 521"/>
              <a:gd name="T36" fmla="*/ 688 w 1015"/>
              <a:gd name="T37" fmla="*/ 63 h 521"/>
              <a:gd name="T38" fmla="*/ 767 w 1015"/>
              <a:gd name="T39" fmla="*/ 58 h 521"/>
              <a:gd name="T40" fmla="*/ 858 w 1015"/>
              <a:gd name="T41" fmla="*/ 27 h 521"/>
              <a:gd name="T42" fmla="*/ 922 w 1015"/>
              <a:gd name="T43" fmla="*/ 263 h 521"/>
              <a:gd name="T44" fmla="*/ 926 w 1015"/>
              <a:gd name="T45" fmla="*/ 219 h 521"/>
              <a:gd name="T46" fmla="*/ 990 w 1015"/>
              <a:gd name="T47" fmla="*/ 99 h 521"/>
              <a:gd name="T48" fmla="*/ 933 w 1015"/>
              <a:gd name="T49" fmla="*/ 74 h 521"/>
              <a:gd name="T50" fmla="*/ 830 w 1015"/>
              <a:gd name="T51" fmla="*/ 89 h 521"/>
              <a:gd name="T52" fmla="*/ 750 w 1015"/>
              <a:gd name="T53" fmla="*/ 81 h 521"/>
              <a:gd name="T54" fmla="*/ 675 w 1015"/>
              <a:gd name="T55" fmla="*/ 82 h 521"/>
              <a:gd name="T56" fmla="*/ 623 w 1015"/>
              <a:gd name="T57" fmla="*/ 63 h 521"/>
              <a:gd name="T58" fmla="*/ 604 w 1015"/>
              <a:gd name="T59" fmla="*/ 37 h 521"/>
              <a:gd name="T60" fmla="*/ 462 w 1015"/>
              <a:gd name="T61" fmla="*/ 71 h 521"/>
              <a:gd name="T62" fmla="*/ 256 w 1015"/>
              <a:gd name="T63" fmla="*/ 250 h 521"/>
              <a:gd name="T64" fmla="*/ 302 w 1015"/>
              <a:gd name="T65" fmla="*/ 273 h 521"/>
              <a:gd name="T66" fmla="*/ 419 w 1015"/>
              <a:gd name="T67" fmla="*/ 136 h 521"/>
              <a:gd name="T68" fmla="*/ 405 w 1015"/>
              <a:gd name="T69" fmla="*/ 291 h 521"/>
              <a:gd name="T70" fmla="*/ 493 w 1015"/>
              <a:gd name="T71" fmla="*/ 288 h 521"/>
              <a:gd name="T72" fmla="*/ 643 w 1015"/>
              <a:gd name="T73" fmla="*/ 149 h 521"/>
              <a:gd name="T74" fmla="*/ 716 w 1015"/>
              <a:gd name="T75" fmla="*/ 159 h 521"/>
              <a:gd name="T76" fmla="*/ 703 w 1015"/>
              <a:gd name="T77" fmla="*/ 231 h 521"/>
              <a:gd name="T78" fmla="*/ 770 w 1015"/>
              <a:gd name="T79" fmla="*/ 227 h 521"/>
              <a:gd name="T80" fmla="*/ 848 w 1015"/>
              <a:gd name="T81" fmla="*/ 192 h 521"/>
              <a:gd name="T82" fmla="*/ 926 w 1015"/>
              <a:gd name="T83" fmla="*/ 151 h 521"/>
              <a:gd name="T84" fmla="*/ 868 w 1015"/>
              <a:gd name="T85" fmla="*/ 193 h 521"/>
              <a:gd name="T86" fmla="*/ 796 w 1015"/>
              <a:gd name="T87" fmla="*/ 226 h 521"/>
              <a:gd name="T88" fmla="*/ 726 w 1015"/>
              <a:gd name="T89" fmla="*/ 257 h 521"/>
              <a:gd name="T90" fmla="*/ 714 w 1015"/>
              <a:gd name="T91" fmla="*/ 342 h 521"/>
              <a:gd name="T92" fmla="*/ 618 w 1015"/>
              <a:gd name="T93" fmla="*/ 371 h 521"/>
              <a:gd name="T94" fmla="*/ 550 w 1015"/>
              <a:gd name="T95" fmla="*/ 395 h 521"/>
              <a:gd name="T96" fmla="*/ 419 w 1015"/>
              <a:gd name="T97" fmla="*/ 312 h 521"/>
              <a:gd name="T98" fmla="*/ 385 w 1015"/>
              <a:gd name="T99" fmla="*/ 379 h 521"/>
              <a:gd name="T100" fmla="*/ 261 w 1015"/>
              <a:gd name="T101" fmla="*/ 281 h 521"/>
              <a:gd name="T102" fmla="*/ 460 w 1015"/>
              <a:gd name="T103" fmla="*/ 459 h 521"/>
              <a:gd name="T104" fmla="*/ 581 w 1015"/>
              <a:gd name="T105" fmla="*/ 495 h 521"/>
              <a:gd name="T106" fmla="*/ 693 w 1015"/>
              <a:gd name="T107" fmla="*/ 485 h 521"/>
              <a:gd name="T108" fmla="*/ 791 w 1015"/>
              <a:gd name="T109" fmla="*/ 415 h 521"/>
              <a:gd name="T110" fmla="*/ 832 w 1015"/>
              <a:gd name="T111" fmla="*/ 332 h 521"/>
              <a:gd name="T112" fmla="*/ 186 w 1015"/>
              <a:gd name="T113" fmla="*/ 254 h 521"/>
              <a:gd name="T114" fmla="*/ 54 w 1015"/>
              <a:gd name="T115" fmla="*/ 170 h 5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015" h="521">
                <a:moveTo>
                  <a:pt x="843" y="73"/>
                </a:moveTo>
                <a:cubicBezTo>
                  <a:pt x="874" y="69"/>
                  <a:pt x="895" y="42"/>
                  <a:pt x="928" y="35"/>
                </a:cubicBezTo>
                <a:cubicBezTo>
                  <a:pt x="933" y="44"/>
                  <a:pt x="926" y="54"/>
                  <a:pt x="926" y="64"/>
                </a:cubicBezTo>
                <a:cubicBezTo>
                  <a:pt x="942" y="61"/>
                  <a:pt x="953" y="52"/>
                  <a:pt x="959" y="38"/>
                </a:cubicBezTo>
                <a:cubicBezTo>
                  <a:pt x="972" y="38"/>
                  <a:pt x="971" y="34"/>
                  <a:pt x="979" y="32"/>
                </a:cubicBezTo>
                <a:cubicBezTo>
                  <a:pt x="986" y="43"/>
                  <a:pt x="978" y="69"/>
                  <a:pt x="980" y="90"/>
                </a:cubicBezTo>
                <a:cubicBezTo>
                  <a:pt x="997" y="90"/>
                  <a:pt x="992" y="78"/>
                  <a:pt x="1002" y="71"/>
                </a:cubicBezTo>
                <a:cubicBezTo>
                  <a:pt x="1006" y="70"/>
                  <a:pt x="1007" y="73"/>
                  <a:pt x="1011" y="73"/>
                </a:cubicBezTo>
                <a:cubicBezTo>
                  <a:pt x="1015" y="80"/>
                  <a:pt x="1012" y="88"/>
                  <a:pt x="1006" y="90"/>
                </a:cubicBezTo>
                <a:cubicBezTo>
                  <a:pt x="1000" y="115"/>
                  <a:pt x="990" y="134"/>
                  <a:pt x="975" y="151"/>
                </a:cubicBezTo>
                <a:cubicBezTo>
                  <a:pt x="984" y="148"/>
                  <a:pt x="986" y="144"/>
                  <a:pt x="997" y="148"/>
                </a:cubicBezTo>
                <a:cubicBezTo>
                  <a:pt x="991" y="181"/>
                  <a:pt x="970" y="199"/>
                  <a:pt x="951" y="219"/>
                </a:cubicBezTo>
                <a:cubicBezTo>
                  <a:pt x="963" y="221"/>
                  <a:pt x="969" y="208"/>
                  <a:pt x="980" y="214"/>
                </a:cubicBezTo>
                <a:cubicBezTo>
                  <a:pt x="970" y="250"/>
                  <a:pt x="937" y="265"/>
                  <a:pt x="909" y="283"/>
                </a:cubicBezTo>
                <a:cubicBezTo>
                  <a:pt x="918" y="292"/>
                  <a:pt x="931" y="276"/>
                  <a:pt x="943" y="286"/>
                </a:cubicBezTo>
                <a:cubicBezTo>
                  <a:pt x="938" y="300"/>
                  <a:pt x="921" y="303"/>
                  <a:pt x="909" y="311"/>
                </a:cubicBezTo>
                <a:cubicBezTo>
                  <a:pt x="894" y="319"/>
                  <a:pt x="880" y="333"/>
                  <a:pt x="856" y="335"/>
                </a:cubicBezTo>
                <a:cubicBezTo>
                  <a:pt x="864" y="346"/>
                  <a:pt x="877" y="345"/>
                  <a:pt x="892" y="342"/>
                </a:cubicBezTo>
                <a:cubicBezTo>
                  <a:pt x="890" y="348"/>
                  <a:pt x="898" y="344"/>
                  <a:pt x="897" y="350"/>
                </a:cubicBezTo>
                <a:cubicBezTo>
                  <a:pt x="875" y="382"/>
                  <a:pt x="817" y="378"/>
                  <a:pt x="778" y="394"/>
                </a:cubicBezTo>
                <a:cubicBezTo>
                  <a:pt x="791" y="403"/>
                  <a:pt x="817" y="399"/>
                  <a:pt x="822" y="413"/>
                </a:cubicBezTo>
                <a:cubicBezTo>
                  <a:pt x="821" y="419"/>
                  <a:pt x="814" y="422"/>
                  <a:pt x="809" y="423"/>
                </a:cubicBezTo>
                <a:cubicBezTo>
                  <a:pt x="794" y="429"/>
                  <a:pt x="778" y="435"/>
                  <a:pt x="762" y="441"/>
                </a:cubicBezTo>
                <a:cubicBezTo>
                  <a:pt x="738" y="450"/>
                  <a:pt x="710" y="453"/>
                  <a:pt x="677" y="453"/>
                </a:cubicBezTo>
                <a:cubicBezTo>
                  <a:pt x="683" y="464"/>
                  <a:pt x="702" y="477"/>
                  <a:pt x="721" y="480"/>
                </a:cubicBezTo>
                <a:cubicBezTo>
                  <a:pt x="720" y="485"/>
                  <a:pt x="723" y="485"/>
                  <a:pt x="723" y="488"/>
                </a:cubicBezTo>
                <a:cubicBezTo>
                  <a:pt x="717" y="498"/>
                  <a:pt x="685" y="500"/>
                  <a:pt x="664" y="500"/>
                </a:cubicBezTo>
                <a:cubicBezTo>
                  <a:pt x="636" y="500"/>
                  <a:pt x="608" y="488"/>
                  <a:pt x="592" y="484"/>
                </a:cubicBezTo>
                <a:cubicBezTo>
                  <a:pt x="596" y="490"/>
                  <a:pt x="602" y="493"/>
                  <a:pt x="604" y="498"/>
                </a:cubicBezTo>
                <a:cubicBezTo>
                  <a:pt x="588" y="521"/>
                  <a:pt x="532" y="496"/>
                  <a:pt x="506" y="480"/>
                </a:cubicBezTo>
                <a:cubicBezTo>
                  <a:pt x="488" y="470"/>
                  <a:pt x="479" y="459"/>
                  <a:pt x="473" y="480"/>
                </a:cubicBezTo>
                <a:cubicBezTo>
                  <a:pt x="432" y="472"/>
                  <a:pt x="405" y="451"/>
                  <a:pt x="372" y="435"/>
                </a:cubicBezTo>
                <a:cubicBezTo>
                  <a:pt x="373" y="430"/>
                  <a:pt x="367" y="431"/>
                  <a:pt x="369" y="426"/>
                </a:cubicBezTo>
                <a:cubicBezTo>
                  <a:pt x="346" y="416"/>
                  <a:pt x="337" y="390"/>
                  <a:pt x="315" y="379"/>
                </a:cubicBezTo>
                <a:cubicBezTo>
                  <a:pt x="301" y="357"/>
                  <a:pt x="284" y="338"/>
                  <a:pt x="264" y="322"/>
                </a:cubicBezTo>
                <a:cubicBezTo>
                  <a:pt x="260" y="309"/>
                  <a:pt x="253" y="298"/>
                  <a:pt x="251" y="283"/>
                </a:cubicBezTo>
                <a:cubicBezTo>
                  <a:pt x="149" y="270"/>
                  <a:pt x="82" y="222"/>
                  <a:pt x="0" y="193"/>
                </a:cubicBezTo>
                <a:cubicBezTo>
                  <a:pt x="2" y="172"/>
                  <a:pt x="17" y="151"/>
                  <a:pt x="34" y="139"/>
                </a:cubicBezTo>
                <a:cubicBezTo>
                  <a:pt x="42" y="143"/>
                  <a:pt x="47" y="149"/>
                  <a:pt x="57" y="151"/>
                </a:cubicBezTo>
                <a:cubicBezTo>
                  <a:pt x="77" y="176"/>
                  <a:pt x="109" y="192"/>
                  <a:pt x="139" y="213"/>
                </a:cubicBezTo>
                <a:cubicBezTo>
                  <a:pt x="166" y="232"/>
                  <a:pt x="205" y="259"/>
                  <a:pt x="248" y="252"/>
                </a:cubicBezTo>
                <a:cubicBezTo>
                  <a:pt x="252" y="209"/>
                  <a:pt x="282" y="162"/>
                  <a:pt x="308" y="125"/>
                </a:cubicBezTo>
                <a:cubicBezTo>
                  <a:pt x="317" y="113"/>
                  <a:pt x="328" y="106"/>
                  <a:pt x="338" y="97"/>
                </a:cubicBezTo>
                <a:cubicBezTo>
                  <a:pt x="345" y="90"/>
                  <a:pt x="349" y="80"/>
                  <a:pt x="357" y="74"/>
                </a:cubicBezTo>
                <a:cubicBezTo>
                  <a:pt x="364" y="69"/>
                  <a:pt x="374" y="65"/>
                  <a:pt x="382" y="59"/>
                </a:cubicBezTo>
                <a:cubicBezTo>
                  <a:pt x="397" y="48"/>
                  <a:pt x="411" y="40"/>
                  <a:pt x="432" y="32"/>
                </a:cubicBezTo>
                <a:cubicBezTo>
                  <a:pt x="437" y="30"/>
                  <a:pt x="442" y="29"/>
                  <a:pt x="447" y="27"/>
                </a:cubicBezTo>
                <a:cubicBezTo>
                  <a:pt x="456" y="22"/>
                  <a:pt x="460" y="15"/>
                  <a:pt x="473" y="19"/>
                </a:cubicBezTo>
                <a:cubicBezTo>
                  <a:pt x="474" y="20"/>
                  <a:pt x="474" y="23"/>
                  <a:pt x="476" y="24"/>
                </a:cubicBezTo>
                <a:cubicBezTo>
                  <a:pt x="477" y="34"/>
                  <a:pt x="470" y="37"/>
                  <a:pt x="466" y="43"/>
                </a:cubicBezTo>
                <a:cubicBezTo>
                  <a:pt x="488" y="39"/>
                  <a:pt x="515" y="0"/>
                  <a:pt x="542" y="17"/>
                </a:cubicBezTo>
                <a:cubicBezTo>
                  <a:pt x="538" y="30"/>
                  <a:pt x="523" y="31"/>
                  <a:pt x="527" y="50"/>
                </a:cubicBezTo>
                <a:cubicBezTo>
                  <a:pt x="555" y="37"/>
                  <a:pt x="585" y="26"/>
                  <a:pt x="618" y="19"/>
                </a:cubicBezTo>
                <a:cubicBezTo>
                  <a:pt x="627" y="25"/>
                  <a:pt x="626" y="41"/>
                  <a:pt x="620" y="50"/>
                </a:cubicBezTo>
                <a:cubicBezTo>
                  <a:pt x="634" y="45"/>
                  <a:pt x="642" y="36"/>
                  <a:pt x="659" y="32"/>
                </a:cubicBezTo>
                <a:cubicBezTo>
                  <a:pt x="671" y="28"/>
                  <a:pt x="680" y="11"/>
                  <a:pt x="695" y="19"/>
                </a:cubicBezTo>
                <a:cubicBezTo>
                  <a:pt x="699" y="38"/>
                  <a:pt x="691" y="46"/>
                  <a:pt x="688" y="63"/>
                </a:cubicBezTo>
                <a:cubicBezTo>
                  <a:pt x="720" y="63"/>
                  <a:pt x="744" y="41"/>
                  <a:pt x="770" y="30"/>
                </a:cubicBezTo>
                <a:cubicBezTo>
                  <a:pt x="772" y="32"/>
                  <a:pt x="775" y="34"/>
                  <a:pt x="776" y="37"/>
                </a:cubicBezTo>
                <a:cubicBezTo>
                  <a:pt x="772" y="43"/>
                  <a:pt x="771" y="52"/>
                  <a:pt x="767" y="58"/>
                </a:cubicBezTo>
                <a:cubicBezTo>
                  <a:pt x="767" y="61"/>
                  <a:pt x="771" y="61"/>
                  <a:pt x="772" y="64"/>
                </a:cubicBezTo>
                <a:cubicBezTo>
                  <a:pt x="790" y="55"/>
                  <a:pt x="808" y="50"/>
                  <a:pt x="825" y="42"/>
                </a:cubicBezTo>
                <a:cubicBezTo>
                  <a:pt x="835" y="36"/>
                  <a:pt x="844" y="25"/>
                  <a:pt x="858" y="27"/>
                </a:cubicBezTo>
                <a:cubicBezTo>
                  <a:pt x="865" y="42"/>
                  <a:pt x="851" y="62"/>
                  <a:pt x="843" y="73"/>
                </a:cubicBezTo>
                <a:close/>
                <a:moveTo>
                  <a:pt x="878" y="289"/>
                </a:moveTo>
                <a:cubicBezTo>
                  <a:pt x="888" y="275"/>
                  <a:pt x="907" y="273"/>
                  <a:pt x="922" y="263"/>
                </a:cubicBezTo>
                <a:cubicBezTo>
                  <a:pt x="936" y="253"/>
                  <a:pt x="949" y="242"/>
                  <a:pt x="959" y="229"/>
                </a:cubicBezTo>
                <a:cubicBezTo>
                  <a:pt x="950" y="231"/>
                  <a:pt x="939" y="232"/>
                  <a:pt x="928" y="232"/>
                </a:cubicBezTo>
                <a:cubicBezTo>
                  <a:pt x="925" y="228"/>
                  <a:pt x="929" y="222"/>
                  <a:pt x="926" y="219"/>
                </a:cubicBezTo>
                <a:cubicBezTo>
                  <a:pt x="948" y="212"/>
                  <a:pt x="966" y="187"/>
                  <a:pt x="979" y="165"/>
                </a:cubicBezTo>
                <a:cubicBezTo>
                  <a:pt x="967" y="168"/>
                  <a:pt x="952" y="177"/>
                  <a:pt x="946" y="164"/>
                </a:cubicBezTo>
                <a:cubicBezTo>
                  <a:pt x="965" y="146"/>
                  <a:pt x="984" y="129"/>
                  <a:pt x="990" y="99"/>
                </a:cubicBezTo>
                <a:cubicBezTo>
                  <a:pt x="980" y="103"/>
                  <a:pt x="961" y="118"/>
                  <a:pt x="959" y="95"/>
                </a:cubicBezTo>
                <a:cubicBezTo>
                  <a:pt x="971" y="90"/>
                  <a:pt x="973" y="64"/>
                  <a:pt x="969" y="53"/>
                </a:cubicBezTo>
                <a:cubicBezTo>
                  <a:pt x="964" y="60"/>
                  <a:pt x="946" y="65"/>
                  <a:pt x="933" y="74"/>
                </a:cubicBezTo>
                <a:cubicBezTo>
                  <a:pt x="922" y="81"/>
                  <a:pt x="911" y="97"/>
                  <a:pt x="904" y="76"/>
                </a:cubicBezTo>
                <a:cubicBezTo>
                  <a:pt x="910" y="69"/>
                  <a:pt x="914" y="67"/>
                  <a:pt x="915" y="53"/>
                </a:cubicBezTo>
                <a:cubicBezTo>
                  <a:pt x="887" y="66"/>
                  <a:pt x="862" y="80"/>
                  <a:pt x="830" y="89"/>
                </a:cubicBezTo>
                <a:cubicBezTo>
                  <a:pt x="828" y="86"/>
                  <a:pt x="822" y="87"/>
                  <a:pt x="822" y="82"/>
                </a:cubicBezTo>
                <a:cubicBezTo>
                  <a:pt x="830" y="69"/>
                  <a:pt x="846" y="56"/>
                  <a:pt x="847" y="42"/>
                </a:cubicBezTo>
                <a:cubicBezTo>
                  <a:pt x="817" y="57"/>
                  <a:pt x="788" y="73"/>
                  <a:pt x="750" y="81"/>
                </a:cubicBezTo>
                <a:cubicBezTo>
                  <a:pt x="750" y="78"/>
                  <a:pt x="748" y="78"/>
                  <a:pt x="747" y="76"/>
                </a:cubicBezTo>
                <a:cubicBezTo>
                  <a:pt x="745" y="63"/>
                  <a:pt x="761" y="59"/>
                  <a:pt x="757" y="50"/>
                </a:cubicBezTo>
                <a:cubicBezTo>
                  <a:pt x="733" y="63"/>
                  <a:pt x="705" y="73"/>
                  <a:pt x="675" y="82"/>
                </a:cubicBezTo>
                <a:cubicBezTo>
                  <a:pt x="676" y="75"/>
                  <a:pt x="672" y="84"/>
                  <a:pt x="672" y="79"/>
                </a:cubicBezTo>
                <a:cubicBezTo>
                  <a:pt x="671" y="67"/>
                  <a:pt x="682" y="51"/>
                  <a:pt x="682" y="33"/>
                </a:cubicBezTo>
                <a:cubicBezTo>
                  <a:pt x="666" y="40"/>
                  <a:pt x="639" y="52"/>
                  <a:pt x="623" y="63"/>
                </a:cubicBezTo>
                <a:cubicBezTo>
                  <a:pt x="614" y="68"/>
                  <a:pt x="607" y="79"/>
                  <a:pt x="599" y="68"/>
                </a:cubicBezTo>
                <a:cubicBezTo>
                  <a:pt x="599" y="60"/>
                  <a:pt x="602" y="55"/>
                  <a:pt x="607" y="51"/>
                </a:cubicBezTo>
                <a:cubicBezTo>
                  <a:pt x="607" y="45"/>
                  <a:pt x="601" y="45"/>
                  <a:pt x="604" y="37"/>
                </a:cubicBezTo>
                <a:cubicBezTo>
                  <a:pt x="574" y="41"/>
                  <a:pt x="543" y="54"/>
                  <a:pt x="520" y="69"/>
                </a:cubicBezTo>
                <a:cubicBezTo>
                  <a:pt x="506" y="64"/>
                  <a:pt x="516" y="41"/>
                  <a:pt x="517" y="30"/>
                </a:cubicBezTo>
                <a:cubicBezTo>
                  <a:pt x="494" y="40"/>
                  <a:pt x="473" y="50"/>
                  <a:pt x="462" y="71"/>
                </a:cubicBezTo>
                <a:cubicBezTo>
                  <a:pt x="456" y="69"/>
                  <a:pt x="450" y="68"/>
                  <a:pt x="447" y="63"/>
                </a:cubicBezTo>
                <a:cubicBezTo>
                  <a:pt x="450" y="54"/>
                  <a:pt x="457" y="49"/>
                  <a:pt x="457" y="37"/>
                </a:cubicBezTo>
                <a:cubicBezTo>
                  <a:pt x="353" y="71"/>
                  <a:pt x="289" y="145"/>
                  <a:pt x="256" y="250"/>
                </a:cubicBezTo>
                <a:cubicBezTo>
                  <a:pt x="259" y="252"/>
                  <a:pt x="264" y="253"/>
                  <a:pt x="264" y="258"/>
                </a:cubicBezTo>
                <a:cubicBezTo>
                  <a:pt x="264" y="263"/>
                  <a:pt x="257" y="261"/>
                  <a:pt x="258" y="267"/>
                </a:cubicBezTo>
                <a:cubicBezTo>
                  <a:pt x="271" y="270"/>
                  <a:pt x="287" y="271"/>
                  <a:pt x="302" y="273"/>
                </a:cubicBezTo>
                <a:cubicBezTo>
                  <a:pt x="305" y="240"/>
                  <a:pt x="323" y="219"/>
                  <a:pt x="344" y="195"/>
                </a:cubicBezTo>
                <a:cubicBezTo>
                  <a:pt x="359" y="178"/>
                  <a:pt x="374" y="159"/>
                  <a:pt x="387" y="148"/>
                </a:cubicBezTo>
                <a:cubicBezTo>
                  <a:pt x="394" y="141"/>
                  <a:pt x="407" y="129"/>
                  <a:pt x="419" y="136"/>
                </a:cubicBezTo>
                <a:cubicBezTo>
                  <a:pt x="393" y="147"/>
                  <a:pt x="376" y="166"/>
                  <a:pt x="354" y="192"/>
                </a:cubicBezTo>
                <a:cubicBezTo>
                  <a:pt x="331" y="219"/>
                  <a:pt x="311" y="243"/>
                  <a:pt x="315" y="276"/>
                </a:cubicBezTo>
                <a:cubicBezTo>
                  <a:pt x="344" y="286"/>
                  <a:pt x="376" y="292"/>
                  <a:pt x="405" y="291"/>
                </a:cubicBezTo>
                <a:cubicBezTo>
                  <a:pt x="426" y="237"/>
                  <a:pt x="447" y="173"/>
                  <a:pt x="506" y="161"/>
                </a:cubicBezTo>
                <a:cubicBezTo>
                  <a:pt x="455" y="183"/>
                  <a:pt x="432" y="232"/>
                  <a:pt x="418" y="291"/>
                </a:cubicBezTo>
                <a:cubicBezTo>
                  <a:pt x="436" y="289"/>
                  <a:pt x="468" y="290"/>
                  <a:pt x="493" y="288"/>
                </a:cubicBezTo>
                <a:cubicBezTo>
                  <a:pt x="500" y="245"/>
                  <a:pt x="515" y="210"/>
                  <a:pt x="546" y="192"/>
                </a:cubicBezTo>
                <a:cubicBezTo>
                  <a:pt x="561" y="183"/>
                  <a:pt x="577" y="176"/>
                  <a:pt x="594" y="167"/>
                </a:cubicBezTo>
                <a:cubicBezTo>
                  <a:pt x="609" y="159"/>
                  <a:pt x="626" y="145"/>
                  <a:pt x="643" y="149"/>
                </a:cubicBezTo>
                <a:cubicBezTo>
                  <a:pt x="582" y="177"/>
                  <a:pt x="503" y="203"/>
                  <a:pt x="507" y="285"/>
                </a:cubicBezTo>
                <a:cubicBezTo>
                  <a:pt x="540" y="281"/>
                  <a:pt x="584" y="277"/>
                  <a:pt x="620" y="268"/>
                </a:cubicBezTo>
                <a:cubicBezTo>
                  <a:pt x="628" y="215"/>
                  <a:pt x="672" y="175"/>
                  <a:pt x="716" y="159"/>
                </a:cubicBezTo>
                <a:cubicBezTo>
                  <a:pt x="680" y="187"/>
                  <a:pt x="636" y="211"/>
                  <a:pt x="631" y="267"/>
                </a:cubicBezTo>
                <a:cubicBezTo>
                  <a:pt x="652" y="268"/>
                  <a:pt x="665" y="260"/>
                  <a:pt x="683" y="258"/>
                </a:cubicBezTo>
                <a:cubicBezTo>
                  <a:pt x="685" y="247"/>
                  <a:pt x="696" y="240"/>
                  <a:pt x="703" y="231"/>
                </a:cubicBezTo>
                <a:cubicBezTo>
                  <a:pt x="717" y="213"/>
                  <a:pt x="728" y="190"/>
                  <a:pt x="749" y="185"/>
                </a:cubicBezTo>
                <a:cubicBezTo>
                  <a:pt x="729" y="204"/>
                  <a:pt x="715" y="229"/>
                  <a:pt x="700" y="254"/>
                </a:cubicBezTo>
                <a:cubicBezTo>
                  <a:pt x="724" y="245"/>
                  <a:pt x="750" y="240"/>
                  <a:pt x="770" y="227"/>
                </a:cubicBezTo>
                <a:cubicBezTo>
                  <a:pt x="776" y="189"/>
                  <a:pt x="801" y="145"/>
                  <a:pt x="834" y="130"/>
                </a:cubicBezTo>
                <a:cubicBezTo>
                  <a:pt x="810" y="154"/>
                  <a:pt x="792" y="182"/>
                  <a:pt x="783" y="221"/>
                </a:cubicBezTo>
                <a:cubicBezTo>
                  <a:pt x="804" y="210"/>
                  <a:pt x="825" y="200"/>
                  <a:pt x="848" y="192"/>
                </a:cubicBezTo>
                <a:cubicBezTo>
                  <a:pt x="854" y="167"/>
                  <a:pt x="852" y="118"/>
                  <a:pt x="881" y="108"/>
                </a:cubicBezTo>
                <a:cubicBezTo>
                  <a:pt x="867" y="128"/>
                  <a:pt x="864" y="157"/>
                  <a:pt x="861" y="183"/>
                </a:cubicBezTo>
                <a:cubicBezTo>
                  <a:pt x="887" y="178"/>
                  <a:pt x="901" y="152"/>
                  <a:pt x="926" y="151"/>
                </a:cubicBezTo>
                <a:cubicBezTo>
                  <a:pt x="923" y="172"/>
                  <a:pt x="895" y="169"/>
                  <a:pt x="886" y="185"/>
                </a:cubicBezTo>
                <a:cubicBezTo>
                  <a:pt x="903" y="193"/>
                  <a:pt x="928" y="193"/>
                  <a:pt x="941" y="205"/>
                </a:cubicBezTo>
                <a:cubicBezTo>
                  <a:pt x="915" y="206"/>
                  <a:pt x="887" y="200"/>
                  <a:pt x="868" y="193"/>
                </a:cubicBezTo>
                <a:cubicBezTo>
                  <a:pt x="856" y="207"/>
                  <a:pt x="832" y="204"/>
                  <a:pt x="816" y="216"/>
                </a:cubicBezTo>
                <a:cubicBezTo>
                  <a:pt x="832" y="237"/>
                  <a:pt x="860" y="247"/>
                  <a:pt x="884" y="260"/>
                </a:cubicBezTo>
                <a:cubicBezTo>
                  <a:pt x="842" y="261"/>
                  <a:pt x="829" y="234"/>
                  <a:pt x="796" y="226"/>
                </a:cubicBezTo>
                <a:cubicBezTo>
                  <a:pt x="781" y="237"/>
                  <a:pt x="761" y="244"/>
                  <a:pt x="742" y="252"/>
                </a:cubicBezTo>
                <a:cubicBezTo>
                  <a:pt x="760" y="276"/>
                  <a:pt x="789" y="289"/>
                  <a:pt x="822" y="298"/>
                </a:cubicBezTo>
                <a:cubicBezTo>
                  <a:pt x="783" y="303"/>
                  <a:pt x="752" y="276"/>
                  <a:pt x="726" y="257"/>
                </a:cubicBezTo>
                <a:cubicBezTo>
                  <a:pt x="701" y="266"/>
                  <a:pt x="674" y="274"/>
                  <a:pt x="644" y="278"/>
                </a:cubicBezTo>
                <a:cubicBezTo>
                  <a:pt x="641" y="287"/>
                  <a:pt x="645" y="295"/>
                  <a:pt x="649" y="301"/>
                </a:cubicBezTo>
                <a:cubicBezTo>
                  <a:pt x="664" y="319"/>
                  <a:pt x="696" y="328"/>
                  <a:pt x="714" y="342"/>
                </a:cubicBezTo>
                <a:cubicBezTo>
                  <a:pt x="673" y="333"/>
                  <a:pt x="642" y="313"/>
                  <a:pt x="623" y="281"/>
                </a:cubicBezTo>
                <a:cubicBezTo>
                  <a:pt x="587" y="288"/>
                  <a:pt x="563" y="291"/>
                  <a:pt x="519" y="296"/>
                </a:cubicBezTo>
                <a:cubicBezTo>
                  <a:pt x="538" y="335"/>
                  <a:pt x="572" y="359"/>
                  <a:pt x="618" y="371"/>
                </a:cubicBezTo>
                <a:cubicBezTo>
                  <a:pt x="553" y="372"/>
                  <a:pt x="535" y="327"/>
                  <a:pt x="499" y="299"/>
                </a:cubicBezTo>
                <a:cubicBezTo>
                  <a:pt x="475" y="302"/>
                  <a:pt x="461" y="303"/>
                  <a:pt x="429" y="302"/>
                </a:cubicBezTo>
                <a:cubicBezTo>
                  <a:pt x="446" y="351"/>
                  <a:pt x="498" y="381"/>
                  <a:pt x="550" y="395"/>
                </a:cubicBezTo>
                <a:cubicBezTo>
                  <a:pt x="538" y="398"/>
                  <a:pt x="537" y="392"/>
                  <a:pt x="525" y="394"/>
                </a:cubicBezTo>
                <a:cubicBezTo>
                  <a:pt x="490" y="378"/>
                  <a:pt x="455" y="362"/>
                  <a:pt x="431" y="332"/>
                </a:cubicBezTo>
                <a:cubicBezTo>
                  <a:pt x="426" y="326"/>
                  <a:pt x="425" y="318"/>
                  <a:pt x="419" y="312"/>
                </a:cubicBezTo>
                <a:cubicBezTo>
                  <a:pt x="405" y="298"/>
                  <a:pt x="380" y="305"/>
                  <a:pt x="357" y="301"/>
                </a:cubicBezTo>
                <a:cubicBezTo>
                  <a:pt x="345" y="299"/>
                  <a:pt x="335" y="292"/>
                  <a:pt x="323" y="294"/>
                </a:cubicBezTo>
                <a:cubicBezTo>
                  <a:pt x="315" y="332"/>
                  <a:pt x="363" y="361"/>
                  <a:pt x="385" y="379"/>
                </a:cubicBezTo>
                <a:cubicBezTo>
                  <a:pt x="354" y="366"/>
                  <a:pt x="322" y="347"/>
                  <a:pt x="312" y="314"/>
                </a:cubicBezTo>
                <a:cubicBezTo>
                  <a:pt x="308" y="305"/>
                  <a:pt x="310" y="294"/>
                  <a:pt x="302" y="286"/>
                </a:cubicBezTo>
                <a:cubicBezTo>
                  <a:pt x="287" y="285"/>
                  <a:pt x="274" y="282"/>
                  <a:pt x="261" y="281"/>
                </a:cubicBezTo>
                <a:cubicBezTo>
                  <a:pt x="260" y="303"/>
                  <a:pt x="275" y="308"/>
                  <a:pt x="285" y="319"/>
                </a:cubicBezTo>
                <a:cubicBezTo>
                  <a:pt x="297" y="331"/>
                  <a:pt x="308" y="349"/>
                  <a:pt x="318" y="361"/>
                </a:cubicBezTo>
                <a:cubicBezTo>
                  <a:pt x="353" y="404"/>
                  <a:pt x="403" y="449"/>
                  <a:pt x="460" y="459"/>
                </a:cubicBezTo>
                <a:cubicBezTo>
                  <a:pt x="464" y="458"/>
                  <a:pt x="460" y="449"/>
                  <a:pt x="463" y="448"/>
                </a:cubicBezTo>
                <a:cubicBezTo>
                  <a:pt x="472" y="446"/>
                  <a:pt x="473" y="445"/>
                  <a:pt x="480" y="444"/>
                </a:cubicBezTo>
                <a:cubicBezTo>
                  <a:pt x="506" y="469"/>
                  <a:pt x="537" y="488"/>
                  <a:pt x="581" y="495"/>
                </a:cubicBezTo>
                <a:cubicBezTo>
                  <a:pt x="583" y="483"/>
                  <a:pt x="573" y="483"/>
                  <a:pt x="569" y="477"/>
                </a:cubicBezTo>
                <a:cubicBezTo>
                  <a:pt x="565" y="468"/>
                  <a:pt x="576" y="463"/>
                  <a:pt x="586" y="462"/>
                </a:cubicBezTo>
                <a:cubicBezTo>
                  <a:pt x="609" y="483"/>
                  <a:pt x="654" y="490"/>
                  <a:pt x="693" y="485"/>
                </a:cubicBezTo>
                <a:cubicBezTo>
                  <a:pt x="678" y="470"/>
                  <a:pt x="655" y="461"/>
                  <a:pt x="646" y="440"/>
                </a:cubicBezTo>
                <a:cubicBezTo>
                  <a:pt x="647" y="435"/>
                  <a:pt x="653" y="435"/>
                  <a:pt x="656" y="433"/>
                </a:cubicBezTo>
                <a:cubicBezTo>
                  <a:pt x="704" y="454"/>
                  <a:pt x="749" y="432"/>
                  <a:pt x="791" y="415"/>
                </a:cubicBezTo>
                <a:cubicBezTo>
                  <a:pt x="777" y="398"/>
                  <a:pt x="749" y="407"/>
                  <a:pt x="742" y="387"/>
                </a:cubicBezTo>
                <a:cubicBezTo>
                  <a:pt x="780" y="380"/>
                  <a:pt x="832" y="376"/>
                  <a:pt x="868" y="355"/>
                </a:cubicBezTo>
                <a:cubicBezTo>
                  <a:pt x="853" y="350"/>
                  <a:pt x="838" y="345"/>
                  <a:pt x="832" y="332"/>
                </a:cubicBezTo>
                <a:cubicBezTo>
                  <a:pt x="850" y="318"/>
                  <a:pt x="893" y="319"/>
                  <a:pt x="904" y="296"/>
                </a:cubicBezTo>
                <a:cubicBezTo>
                  <a:pt x="896" y="296"/>
                  <a:pt x="882" y="301"/>
                  <a:pt x="878" y="289"/>
                </a:cubicBezTo>
                <a:close/>
                <a:moveTo>
                  <a:pt x="186" y="254"/>
                </a:moveTo>
                <a:cubicBezTo>
                  <a:pt x="170" y="249"/>
                  <a:pt x="152" y="238"/>
                  <a:pt x="139" y="229"/>
                </a:cubicBezTo>
                <a:cubicBezTo>
                  <a:pt x="130" y="223"/>
                  <a:pt x="118" y="216"/>
                  <a:pt x="106" y="208"/>
                </a:cubicBezTo>
                <a:cubicBezTo>
                  <a:pt x="84" y="194"/>
                  <a:pt x="74" y="184"/>
                  <a:pt x="54" y="170"/>
                </a:cubicBezTo>
                <a:cubicBezTo>
                  <a:pt x="28" y="154"/>
                  <a:pt x="21" y="162"/>
                  <a:pt x="13" y="187"/>
                </a:cubicBezTo>
                <a:cubicBezTo>
                  <a:pt x="69" y="204"/>
                  <a:pt x="125" y="242"/>
                  <a:pt x="186" y="254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36" tIns="45717" rIns="91436" bIns="45717" numCol="1" anchor="t" anchorCtr="0" compatLnSpc="1">
            <a:prstTxWarp prst="textNoShape">
              <a:avLst/>
            </a:prstTxWarp>
          </a:bodyPr>
          <a:lstStyle/>
          <a:p>
            <a:endParaRPr lang="zh-CN" altLang="en-US" sz="1765"/>
          </a:p>
        </p:txBody>
      </p:sp>
      <p:grpSp>
        <p:nvGrpSpPr>
          <p:cNvPr id="195" name="组合 194"/>
          <p:cNvGrpSpPr/>
          <p:nvPr/>
        </p:nvGrpSpPr>
        <p:grpSpPr>
          <a:xfrm>
            <a:off x="6499728" y="392544"/>
            <a:ext cx="1795428" cy="1280932"/>
            <a:chOff x="5364163" y="392113"/>
            <a:chExt cx="1219200" cy="869950"/>
          </a:xfrm>
        </p:grpSpPr>
        <p:sp>
          <p:nvSpPr>
            <p:cNvPr id="171" name="Freeform 169"/>
            <p:cNvSpPr>
              <a:spLocks/>
            </p:cNvSpPr>
            <p:nvPr/>
          </p:nvSpPr>
          <p:spPr bwMode="auto">
            <a:xfrm>
              <a:off x="5903913" y="633413"/>
              <a:ext cx="44450" cy="22225"/>
            </a:xfrm>
            <a:custGeom>
              <a:avLst/>
              <a:gdLst>
                <a:gd name="T0" fmla="*/ 57 w 57"/>
                <a:gd name="T1" fmla="*/ 27 h 29"/>
                <a:gd name="T2" fmla="*/ 19 w 57"/>
                <a:gd name="T3" fmla="*/ 17 h 29"/>
                <a:gd name="T4" fmla="*/ 5 w 57"/>
                <a:gd name="T5" fmla="*/ 22 h 29"/>
                <a:gd name="T6" fmla="*/ 0 w 57"/>
                <a:gd name="T7" fmla="*/ 13 h 29"/>
                <a:gd name="T8" fmla="*/ 57 w 57"/>
                <a:gd name="T9" fmla="*/ 27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" h="29">
                  <a:moveTo>
                    <a:pt x="57" y="27"/>
                  </a:moveTo>
                  <a:cubicBezTo>
                    <a:pt x="44" y="29"/>
                    <a:pt x="37" y="14"/>
                    <a:pt x="19" y="17"/>
                  </a:cubicBezTo>
                  <a:cubicBezTo>
                    <a:pt x="13" y="18"/>
                    <a:pt x="13" y="24"/>
                    <a:pt x="5" y="22"/>
                  </a:cubicBezTo>
                  <a:cubicBezTo>
                    <a:pt x="2" y="20"/>
                    <a:pt x="0" y="18"/>
                    <a:pt x="0" y="13"/>
                  </a:cubicBezTo>
                  <a:cubicBezTo>
                    <a:pt x="19" y="0"/>
                    <a:pt x="48" y="12"/>
                    <a:pt x="57" y="2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9642" tIns="44821" rIns="89642" bIns="44821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172" name="Freeform 170"/>
            <p:cNvSpPr>
              <a:spLocks/>
            </p:cNvSpPr>
            <p:nvPr/>
          </p:nvSpPr>
          <p:spPr bwMode="auto">
            <a:xfrm>
              <a:off x="6018213" y="646113"/>
              <a:ext cx="39688" cy="39688"/>
            </a:xfrm>
            <a:custGeom>
              <a:avLst/>
              <a:gdLst>
                <a:gd name="T0" fmla="*/ 50 w 51"/>
                <a:gd name="T1" fmla="*/ 3 h 50"/>
                <a:gd name="T2" fmla="*/ 51 w 51"/>
                <a:gd name="T3" fmla="*/ 11 h 50"/>
                <a:gd name="T4" fmla="*/ 49 w 51"/>
                <a:gd name="T5" fmla="*/ 14 h 50"/>
                <a:gd name="T6" fmla="*/ 30 w 51"/>
                <a:gd name="T7" fmla="*/ 11 h 50"/>
                <a:gd name="T8" fmla="*/ 42 w 51"/>
                <a:gd name="T9" fmla="*/ 29 h 50"/>
                <a:gd name="T10" fmla="*/ 25 w 51"/>
                <a:gd name="T11" fmla="*/ 23 h 50"/>
                <a:gd name="T12" fmla="*/ 15 w 51"/>
                <a:gd name="T13" fmla="*/ 46 h 50"/>
                <a:gd name="T14" fmla="*/ 1 w 51"/>
                <a:gd name="T15" fmla="*/ 36 h 50"/>
                <a:gd name="T16" fmla="*/ 19 w 51"/>
                <a:gd name="T17" fmla="*/ 3 h 50"/>
                <a:gd name="T18" fmla="*/ 50 w 51"/>
                <a:gd name="T19" fmla="*/ 3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1" h="50">
                  <a:moveTo>
                    <a:pt x="50" y="3"/>
                  </a:moveTo>
                  <a:cubicBezTo>
                    <a:pt x="51" y="8"/>
                    <a:pt x="50" y="7"/>
                    <a:pt x="51" y="11"/>
                  </a:cubicBezTo>
                  <a:cubicBezTo>
                    <a:pt x="49" y="11"/>
                    <a:pt x="49" y="12"/>
                    <a:pt x="49" y="14"/>
                  </a:cubicBezTo>
                  <a:cubicBezTo>
                    <a:pt x="39" y="14"/>
                    <a:pt x="36" y="8"/>
                    <a:pt x="30" y="11"/>
                  </a:cubicBezTo>
                  <a:cubicBezTo>
                    <a:pt x="33" y="18"/>
                    <a:pt x="45" y="21"/>
                    <a:pt x="42" y="29"/>
                  </a:cubicBezTo>
                  <a:cubicBezTo>
                    <a:pt x="33" y="30"/>
                    <a:pt x="32" y="23"/>
                    <a:pt x="25" y="23"/>
                  </a:cubicBezTo>
                  <a:cubicBezTo>
                    <a:pt x="18" y="27"/>
                    <a:pt x="19" y="39"/>
                    <a:pt x="15" y="46"/>
                  </a:cubicBezTo>
                  <a:cubicBezTo>
                    <a:pt x="6" y="50"/>
                    <a:pt x="0" y="44"/>
                    <a:pt x="1" y="36"/>
                  </a:cubicBezTo>
                  <a:cubicBezTo>
                    <a:pt x="6" y="31"/>
                    <a:pt x="12" y="13"/>
                    <a:pt x="19" y="3"/>
                  </a:cubicBezTo>
                  <a:cubicBezTo>
                    <a:pt x="30" y="0"/>
                    <a:pt x="42" y="1"/>
                    <a:pt x="5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9642" tIns="44821" rIns="89642" bIns="44821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173" name="Freeform 171"/>
            <p:cNvSpPr>
              <a:spLocks/>
            </p:cNvSpPr>
            <p:nvPr/>
          </p:nvSpPr>
          <p:spPr bwMode="auto">
            <a:xfrm>
              <a:off x="5761038" y="646113"/>
              <a:ext cx="44450" cy="36513"/>
            </a:xfrm>
            <a:custGeom>
              <a:avLst/>
              <a:gdLst>
                <a:gd name="T0" fmla="*/ 56 w 56"/>
                <a:gd name="T1" fmla="*/ 23 h 47"/>
                <a:gd name="T2" fmla="*/ 54 w 56"/>
                <a:gd name="T3" fmla="*/ 26 h 47"/>
                <a:gd name="T4" fmla="*/ 37 w 56"/>
                <a:gd name="T5" fmla="*/ 25 h 47"/>
                <a:gd name="T6" fmla="*/ 0 w 56"/>
                <a:gd name="T7" fmla="*/ 47 h 47"/>
                <a:gd name="T8" fmla="*/ 56 w 56"/>
                <a:gd name="T9" fmla="*/ 23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47">
                  <a:moveTo>
                    <a:pt x="56" y="23"/>
                  </a:moveTo>
                  <a:cubicBezTo>
                    <a:pt x="54" y="23"/>
                    <a:pt x="55" y="25"/>
                    <a:pt x="54" y="26"/>
                  </a:cubicBezTo>
                  <a:cubicBezTo>
                    <a:pt x="47" y="29"/>
                    <a:pt x="43" y="24"/>
                    <a:pt x="37" y="25"/>
                  </a:cubicBezTo>
                  <a:cubicBezTo>
                    <a:pt x="20" y="26"/>
                    <a:pt x="11" y="44"/>
                    <a:pt x="0" y="47"/>
                  </a:cubicBezTo>
                  <a:cubicBezTo>
                    <a:pt x="5" y="26"/>
                    <a:pt x="40" y="0"/>
                    <a:pt x="56" y="2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9642" tIns="44821" rIns="89642" bIns="44821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174" name="Freeform 172"/>
            <p:cNvSpPr>
              <a:spLocks/>
            </p:cNvSpPr>
            <p:nvPr/>
          </p:nvSpPr>
          <p:spPr bwMode="auto">
            <a:xfrm>
              <a:off x="5911851" y="673101"/>
              <a:ext cx="26988" cy="34925"/>
            </a:xfrm>
            <a:custGeom>
              <a:avLst/>
              <a:gdLst>
                <a:gd name="T0" fmla="*/ 27 w 35"/>
                <a:gd name="T1" fmla="*/ 13 h 46"/>
                <a:gd name="T2" fmla="*/ 19 w 35"/>
                <a:gd name="T3" fmla="*/ 19 h 46"/>
                <a:gd name="T4" fmla="*/ 35 w 35"/>
                <a:gd name="T5" fmla="*/ 36 h 46"/>
                <a:gd name="T6" fmla="*/ 20 w 35"/>
                <a:gd name="T7" fmla="*/ 46 h 46"/>
                <a:gd name="T8" fmla="*/ 0 w 35"/>
                <a:gd name="T9" fmla="*/ 17 h 46"/>
                <a:gd name="T10" fmla="*/ 27 w 35"/>
                <a:gd name="T11" fmla="*/ 13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5" h="46">
                  <a:moveTo>
                    <a:pt x="27" y="13"/>
                  </a:moveTo>
                  <a:cubicBezTo>
                    <a:pt x="27" y="18"/>
                    <a:pt x="23" y="19"/>
                    <a:pt x="19" y="19"/>
                  </a:cubicBezTo>
                  <a:cubicBezTo>
                    <a:pt x="17" y="32"/>
                    <a:pt x="26" y="29"/>
                    <a:pt x="35" y="36"/>
                  </a:cubicBezTo>
                  <a:cubicBezTo>
                    <a:pt x="34" y="45"/>
                    <a:pt x="25" y="46"/>
                    <a:pt x="20" y="46"/>
                  </a:cubicBezTo>
                  <a:cubicBezTo>
                    <a:pt x="8" y="44"/>
                    <a:pt x="0" y="25"/>
                    <a:pt x="0" y="17"/>
                  </a:cubicBezTo>
                  <a:cubicBezTo>
                    <a:pt x="2" y="7"/>
                    <a:pt x="23" y="0"/>
                    <a:pt x="27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9642" tIns="44821" rIns="89642" bIns="44821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175" name="Freeform 173"/>
            <p:cNvSpPr>
              <a:spLocks/>
            </p:cNvSpPr>
            <p:nvPr/>
          </p:nvSpPr>
          <p:spPr bwMode="auto">
            <a:xfrm>
              <a:off x="5781676" y="693738"/>
              <a:ext cx="26988" cy="36513"/>
            </a:xfrm>
            <a:custGeom>
              <a:avLst/>
              <a:gdLst>
                <a:gd name="T0" fmla="*/ 33 w 35"/>
                <a:gd name="T1" fmla="*/ 15 h 46"/>
                <a:gd name="T2" fmla="*/ 16 w 35"/>
                <a:gd name="T3" fmla="*/ 25 h 46"/>
                <a:gd name="T4" fmla="*/ 35 w 35"/>
                <a:gd name="T5" fmla="*/ 36 h 46"/>
                <a:gd name="T6" fmla="*/ 11 w 35"/>
                <a:gd name="T7" fmla="*/ 39 h 46"/>
                <a:gd name="T8" fmla="*/ 2 w 35"/>
                <a:gd name="T9" fmla="*/ 22 h 46"/>
                <a:gd name="T10" fmla="*/ 33 w 35"/>
                <a:gd name="T11" fmla="*/ 15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5" h="46">
                  <a:moveTo>
                    <a:pt x="33" y="15"/>
                  </a:moveTo>
                  <a:cubicBezTo>
                    <a:pt x="32" y="26"/>
                    <a:pt x="20" y="19"/>
                    <a:pt x="16" y="25"/>
                  </a:cubicBezTo>
                  <a:cubicBezTo>
                    <a:pt x="17" y="38"/>
                    <a:pt x="31" y="26"/>
                    <a:pt x="35" y="36"/>
                  </a:cubicBezTo>
                  <a:cubicBezTo>
                    <a:pt x="30" y="46"/>
                    <a:pt x="15" y="43"/>
                    <a:pt x="11" y="39"/>
                  </a:cubicBezTo>
                  <a:cubicBezTo>
                    <a:pt x="9" y="36"/>
                    <a:pt x="2" y="25"/>
                    <a:pt x="2" y="22"/>
                  </a:cubicBezTo>
                  <a:cubicBezTo>
                    <a:pt x="0" y="5"/>
                    <a:pt x="24" y="0"/>
                    <a:pt x="33" y="1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9642" tIns="44821" rIns="89642" bIns="44821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176" name="Freeform 174"/>
            <p:cNvSpPr>
              <a:spLocks/>
            </p:cNvSpPr>
            <p:nvPr/>
          </p:nvSpPr>
          <p:spPr bwMode="auto">
            <a:xfrm>
              <a:off x="5661026" y="701676"/>
              <a:ext cx="58738" cy="31750"/>
            </a:xfrm>
            <a:custGeom>
              <a:avLst/>
              <a:gdLst>
                <a:gd name="T0" fmla="*/ 15 w 76"/>
                <a:gd name="T1" fmla="*/ 0 h 40"/>
                <a:gd name="T2" fmla="*/ 75 w 76"/>
                <a:gd name="T3" fmla="*/ 20 h 40"/>
                <a:gd name="T4" fmla="*/ 76 w 76"/>
                <a:gd name="T5" fmla="*/ 30 h 40"/>
                <a:gd name="T6" fmla="*/ 67 w 76"/>
                <a:gd name="T7" fmla="*/ 33 h 40"/>
                <a:gd name="T8" fmla="*/ 61 w 76"/>
                <a:gd name="T9" fmla="*/ 24 h 40"/>
                <a:gd name="T10" fmla="*/ 33 w 76"/>
                <a:gd name="T11" fmla="*/ 40 h 40"/>
                <a:gd name="T12" fmla="*/ 41 w 76"/>
                <a:gd name="T13" fmla="*/ 13 h 40"/>
                <a:gd name="T14" fmla="*/ 15 w 76"/>
                <a:gd name="T15" fmla="*/ 28 h 40"/>
                <a:gd name="T16" fmla="*/ 9 w 76"/>
                <a:gd name="T17" fmla="*/ 28 h 40"/>
                <a:gd name="T18" fmla="*/ 15 w 76"/>
                <a:gd name="T19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6" h="40">
                  <a:moveTo>
                    <a:pt x="15" y="0"/>
                  </a:moveTo>
                  <a:cubicBezTo>
                    <a:pt x="39" y="0"/>
                    <a:pt x="60" y="5"/>
                    <a:pt x="75" y="20"/>
                  </a:cubicBezTo>
                  <a:cubicBezTo>
                    <a:pt x="74" y="24"/>
                    <a:pt x="75" y="27"/>
                    <a:pt x="76" y="30"/>
                  </a:cubicBezTo>
                  <a:cubicBezTo>
                    <a:pt x="74" y="34"/>
                    <a:pt x="66" y="28"/>
                    <a:pt x="67" y="33"/>
                  </a:cubicBezTo>
                  <a:cubicBezTo>
                    <a:pt x="65" y="30"/>
                    <a:pt x="61" y="29"/>
                    <a:pt x="61" y="24"/>
                  </a:cubicBezTo>
                  <a:cubicBezTo>
                    <a:pt x="48" y="17"/>
                    <a:pt x="37" y="28"/>
                    <a:pt x="33" y="40"/>
                  </a:cubicBezTo>
                  <a:cubicBezTo>
                    <a:pt x="23" y="32"/>
                    <a:pt x="35" y="18"/>
                    <a:pt x="41" y="13"/>
                  </a:cubicBezTo>
                  <a:cubicBezTo>
                    <a:pt x="27" y="1"/>
                    <a:pt x="16" y="16"/>
                    <a:pt x="15" y="28"/>
                  </a:cubicBezTo>
                  <a:cubicBezTo>
                    <a:pt x="13" y="28"/>
                    <a:pt x="11" y="28"/>
                    <a:pt x="9" y="28"/>
                  </a:cubicBezTo>
                  <a:cubicBezTo>
                    <a:pt x="0" y="17"/>
                    <a:pt x="13" y="10"/>
                    <a:pt x="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9642" tIns="44821" rIns="89642" bIns="44821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177" name="Freeform 175"/>
            <p:cNvSpPr>
              <a:spLocks/>
            </p:cNvSpPr>
            <p:nvPr/>
          </p:nvSpPr>
          <p:spPr bwMode="auto">
            <a:xfrm>
              <a:off x="5835651" y="731838"/>
              <a:ext cx="68263" cy="34925"/>
            </a:xfrm>
            <a:custGeom>
              <a:avLst/>
              <a:gdLst>
                <a:gd name="T0" fmla="*/ 84 w 88"/>
                <a:gd name="T1" fmla="*/ 2 h 43"/>
                <a:gd name="T2" fmla="*/ 84 w 88"/>
                <a:gd name="T3" fmla="*/ 20 h 43"/>
                <a:gd name="T4" fmla="*/ 73 w 88"/>
                <a:gd name="T5" fmla="*/ 23 h 43"/>
                <a:gd name="T6" fmla="*/ 19 w 88"/>
                <a:gd name="T7" fmla="*/ 33 h 43"/>
                <a:gd name="T8" fmla="*/ 13 w 88"/>
                <a:gd name="T9" fmla="*/ 9 h 43"/>
                <a:gd name="T10" fmla="*/ 48 w 88"/>
                <a:gd name="T11" fmla="*/ 26 h 43"/>
                <a:gd name="T12" fmla="*/ 74 w 88"/>
                <a:gd name="T13" fmla="*/ 1 h 43"/>
                <a:gd name="T14" fmla="*/ 84 w 88"/>
                <a:gd name="T15" fmla="*/ 2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8" h="43">
                  <a:moveTo>
                    <a:pt x="84" y="2"/>
                  </a:moveTo>
                  <a:cubicBezTo>
                    <a:pt x="88" y="9"/>
                    <a:pt x="84" y="14"/>
                    <a:pt x="84" y="20"/>
                  </a:cubicBezTo>
                  <a:cubicBezTo>
                    <a:pt x="79" y="20"/>
                    <a:pt x="79" y="25"/>
                    <a:pt x="73" y="23"/>
                  </a:cubicBezTo>
                  <a:cubicBezTo>
                    <a:pt x="59" y="43"/>
                    <a:pt x="37" y="32"/>
                    <a:pt x="19" y="33"/>
                  </a:cubicBezTo>
                  <a:cubicBezTo>
                    <a:pt x="12" y="28"/>
                    <a:pt x="0" y="14"/>
                    <a:pt x="13" y="9"/>
                  </a:cubicBezTo>
                  <a:cubicBezTo>
                    <a:pt x="18" y="24"/>
                    <a:pt x="34" y="20"/>
                    <a:pt x="48" y="26"/>
                  </a:cubicBezTo>
                  <a:cubicBezTo>
                    <a:pt x="58" y="20"/>
                    <a:pt x="69" y="13"/>
                    <a:pt x="74" y="1"/>
                  </a:cubicBezTo>
                  <a:cubicBezTo>
                    <a:pt x="78" y="0"/>
                    <a:pt x="81" y="2"/>
                    <a:pt x="84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9642" tIns="44821" rIns="89642" bIns="44821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178" name="Freeform 176"/>
            <p:cNvSpPr>
              <a:spLocks/>
            </p:cNvSpPr>
            <p:nvPr/>
          </p:nvSpPr>
          <p:spPr bwMode="auto">
            <a:xfrm>
              <a:off x="5818188" y="742951"/>
              <a:ext cx="125413" cy="42863"/>
            </a:xfrm>
            <a:custGeom>
              <a:avLst/>
              <a:gdLst>
                <a:gd name="T0" fmla="*/ 161 w 161"/>
                <a:gd name="T1" fmla="*/ 2 h 55"/>
                <a:gd name="T2" fmla="*/ 143 w 161"/>
                <a:gd name="T3" fmla="*/ 28 h 55"/>
                <a:gd name="T4" fmla="*/ 52 w 161"/>
                <a:gd name="T5" fmla="*/ 54 h 55"/>
                <a:gd name="T6" fmla="*/ 0 w 161"/>
                <a:gd name="T7" fmla="*/ 40 h 55"/>
                <a:gd name="T8" fmla="*/ 107 w 161"/>
                <a:gd name="T9" fmla="*/ 35 h 55"/>
                <a:gd name="T10" fmla="*/ 137 w 161"/>
                <a:gd name="T11" fmla="*/ 19 h 55"/>
                <a:gd name="T12" fmla="*/ 155 w 161"/>
                <a:gd name="T13" fmla="*/ 0 h 55"/>
                <a:gd name="T14" fmla="*/ 161 w 161"/>
                <a:gd name="T15" fmla="*/ 2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1" h="55">
                  <a:moveTo>
                    <a:pt x="161" y="2"/>
                  </a:moveTo>
                  <a:cubicBezTo>
                    <a:pt x="161" y="12"/>
                    <a:pt x="152" y="21"/>
                    <a:pt x="143" y="28"/>
                  </a:cubicBezTo>
                  <a:cubicBezTo>
                    <a:pt x="120" y="47"/>
                    <a:pt x="78" y="55"/>
                    <a:pt x="52" y="54"/>
                  </a:cubicBezTo>
                  <a:cubicBezTo>
                    <a:pt x="33" y="54"/>
                    <a:pt x="14" y="50"/>
                    <a:pt x="0" y="40"/>
                  </a:cubicBezTo>
                  <a:cubicBezTo>
                    <a:pt x="34" y="40"/>
                    <a:pt x="75" y="46"/>
                    <a:pt x="107" y="35"/>
                  </a:cubicBezTo>
                  <a:cubicBezTo>
                    <a:pt x="114" y="33"/>
                    <a:pt x="130" y="24"/>
                    <a:pt x="137" y="19"/>
                  </a:cubicBezTo>
                  <a:cubicBezTo>
                    <a:pt x="144" y="14"/>
                    <a:pt x="150" y="7"/>
                    <a:pt x="155" y="0"/>
                  </a:cubicBezTo>
                  <a:cubicBezTo>
                    <a:pt x="157" y="0"/>
                    <a:pt x="159" y="1"/>
                    <a:pt x="161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9642" tIns="44821" rIns="89642" bIns="44821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179" name="Freeform 177"/>
            <p:cNvSpPr>
              <a:spLocks noEditPoints="1"/>
            </p:cNvSpPr>
            <p:nvPr/>
          </p:nvSpPr>
          <p:spPr bwMode="auto">
            <a:xfrm>
              <a:off x="5364163" y="392113"/>
              <a:ext cx="1219200" cy="869950"/>
            </a:xfrm>
            <a:custGeom>
              <a:avLst/>
              <a:gdLst>
                <a:gd name="T0" fmla="*/ 1052 w 1565"/>
                <a:gd name="T1" fmla="*/ 1107 h 1118"/>
                <a:gd name="T2" fmla="*/ 240 w 1565"/>
                <a:gd name="T3" fmla="*/ 1004 h 1118"/>
                <a:gd name="T4" fmla="*/ 342 w 1565"/>
                <a:gd name="T5" fmla="*/ 711 h 1118"/>
                <a:gd name="T6" fmla="*/ 541 w 1565"/>
                <a:gd name="T7" fmla="*/ 582 h 1118"/>
                <a:gd name="T8" fmla="*/ 331 w 1565"/>
                <a:gd name="T9" fmla="*/ 319 h 1118"/>
                <a:gd name="T10" fmla="*/ 709 w 1565"/>
                <a:gd name="T11" fmla="*/ 14 h 1118"/>
                <a:gd name="T12" fmla="*/ 953 w 1565"/>
                <a:gd name="T13" fmla="*/ 341 h 1118"/>
                <a:gd name="T14" fmla="*/ 1042 w 1565"/>
                <a:gd name="T15" fmla="*/ 748 h 1118"/>
                <a:gd name="T16" fmla="*/ 1241 w 1565"/>
                <a:gd name="T17" fmla="*/ 859 h 1118"/>
                <a:gd name="T18" fmla="*/ 1507 w 1565"/>
                <a:gd name="T19" fmla="*/ 635 h 1118"/>
                <a:gd name="T20" fmla="*/ 471 w 1565"/>
                <a:gd name="T21" fmla="*/ 301 h 1118"/>
                <a:gd name="T22" fmla="*/ 608 w 1565"/>
                <a:gd name="T23" fmla="*/ 291 h 1118"/>
                <a:gd name="T24" fmla="*/ 807 w 1565"/>
                <a:gd name="T25" fmla="*/ 257 h 1118"/>
                <a:gd name="T26" fmla="*/ 867 w 1565"/>
                <a:gd name="T27" fmla="*/ 206 h 1118"/>
                <a:gd name="T28" fmla="*/ 699 w 1565"/>
                <a:gd name="T29" fmla="*/ 54 h 1118"/>
                <a:gd name="T30" fmla="*/ 480 w 1565"/>
                <a:gd name="T31" fmla="*/ 56 h 1118"/>
                <a:gd name="T32" fmla="*/ 678 w 1565"/>
                <a:gd name="T33" fmla="*/ 215 h 1118"/>
                <a:gd name="T34" fmla="*/ 491 w 1565"/>
                <a:gd name="T35" fmla="*/ 313 h 1118"/>
                <a:gd name="T36" fmla="*/ 829 w 1565"/>
                <a:gd name="T37" fmla="*/ 444 h 1118"/>
                <a:gd name="T38" fmla="*/ 721 w 1565"/>
                <a:gd name="T39" fmla="*/ 267 h 1118"/>
                <a:gd name="T40" fmla="*/ 452 w 1565"/>
                <a:gd name="T41" fmla="*/ 464 h 1118"/>
                <a:gd name="T42" fmla="*/ 561 w 1565"/>
                <a:gd name="T43" fmla="*/ 560 h 1118"/>
                <a:gd name="T44" fmla="*/ 650 w 1565"/>
                <a:gd name="T45" fmla="*/ 591 h 1118"/>
                <a:gd name="T46" fmla="*/ 675 w 1565"/>
                <a:gd name="T47" fmla="*/ 662 h 1118"/>
                <a:gd name="T48" fmla="*/ 667 w 1565"/>
                <a:gd name="T49" fmla="*/ 716 h 1118"/>
                <a:gd name="T50" fmla="*/ 862 w 1565"/>
                <a:gd name="T51" fmla="*/ 602 h 1118"/>
                <a:gd name="T52" fmla="*/ 1479 w 1565"/>
                <a:gd name="T53" fmla="*/ 633 h 1118"/>
                <a:gd name="T54" fmla="*/ 1409 w 1565"/>
                <a:gd name="T55" fmla="*/ 650 h 1118"/>
                <a:gd name="T56" fmla="*/ 264 w 1565"/>
                <a:gd name="T57" fmla="*/ 696 h 1118"/>
                <a:gd name="T58" fmla="*/ 248 w 1565"/>
                <a:gd name="T59" fmla="*/ 736 h 1118"/>
                <a:gd name="T60" fmla="*/ 856 w 1565"/>
                <a:gd name="T61" fmla="*/ 783 h 1118"/>
                <a:gd name="T62" fmla="*/ 782 w 1565"/>
                <a:gd name="T63" fmla="*/ 758 h 1118"/>
                <a:gd name="T64" fmla="*/ 590 w 1565"/>
                <a:gd name="T65" fmla="*/ 726 h 1118"/>
                <a:gd name="T66" fmla="*/ 698 w 1565"/>
                <a:gd name="T67" fmla="*/ 763 h 1118"/>
                <a:gd name="T68" fmla="*/ 1322 w 1565"/>
                <a:gd name="T69" fmla="*/ 751 h 1118"/>
                <a:gd name="T70" fmla="*/ 934 w 1565"/>
                <a:gd name="T71" fmla="*/ 850 h 1118"/>
                <a:gd name="T72" fmla="*/ 548 w 1565"/>
                <a:gd name="T73" fmla="*/ 769 h 1118"/>
                <a:gd name="T74" fmla="*/ 1027 w 1565"/>
                <a:gd name="T75" fmla="*/ 800 h 1118"/>
                <a:gd name="T76" fmla="*/ 331 w 1565"/>
                <a:gd name="T77" fmla="*/ 779 h 1118"/>
                <a:gd name="T78" fmla="*/ 1104 w 1565"/>
                <a:gd name="T79" fmla="*/ 908 h 1118"/>
                <a:gd name="T80" fmla="*/ 1065 w 1565"/>
                <a:gd name="T81" fmla="*/ 783 h 1118"/>
                <a:gd name="T82" fmla="*/ 1427 w 1565"/>
                <a:gd name="T83" fmla="*/ 794 h 1118"/>
                <a:gd name="T84" fmla="*/ 1067 w 1565"/>
                <a:gd name="T85" fmla="*/ 812 h 1118"/>
                <a:gd name="T86" fmla="*/ 296 w 1565"/>
                <a:gd name="T87" fmla="*/ 818 h 1118"/>
                <a:gd name="T88" fmla="*/ 487 w 1565"/>
                <a:gd name="T89" fmla="*/ 865 h 1118"/>
                <a:gd name="T90" fmla="*/ 281 w 1565"/>
                <a:gd name="T91" fmla="*/ 863 h 1118"/>
                <a:gd name="T92" fmla="*/ 1422 w 1565"/>
                <a:gd name="T93" fmla="*/ 894 h 1118"/>
                <a:gd name="T94" fmla="*/ 882 w 1565"/>
                <a:gd name="T95" fmla="*/ 959 h 1118"/>
                <a:gd name="T96" fmla="*/ 1433 w 1565"/>
                <a:gd name="T97" fmla="*/ 971 h 1118"/>
                <a:gd name="T98" fmla="*/ 1409 w 1565"/>
                <a:gd name="T99" fmla="*/ 980 h 1118"/>
                <a:gd name="T100" fmla="*/ 1004 w 1565"/>
                <a:gd name="T101" fmla="*/ 1062 h 1118"/>
                <a:gd name="T102" fmla="*/ 933 w 1565"/>
                <a:gd name="T103" fmla="*/ 1024 h 1118"/>
                <a:gd name="T104" fmla="*/ 942 w 1565"/>
                <a:gd name="T105" fmla="*/ 982 h 1118"/>
                <a:gd name="T106" fmla="*/ 947 w 1565"/>
                <a:gd name="T107" fmla="*/ 991 h 1118"/>
                <a:gd name="T108" fmla="*/ 254 w 1565"/>
                <a:gd name="T109" fmla="*/ 1014 h 1118"/>
                <a:gd name="T110" fmla="*/ 1160 w 1565"/>
                <a:gd name="T111" fmla="*/ 1088 h 1118"/>
                <a:gd name="T112" fmla="*/ 1366 w 1565"/>
                <a:gd name="T113" fmla="*/ 1042 h 1118"/>
                <a:gd name="T114" fmla="*/ 1282 w 1565"/>
                <a:gd name="T115" fmla="*/ 1026 h 1118"/>
                <a:gd name="T116" fmla="*/ 435 w 1565"/>
                <a:gd name="T117" fmla="*/ 1005 h 1118"/>
                <a:gd name="T118" fmla="*/ 676 w 1565"/>
                <a:gd name="T119" fmla="*/ 1030 h 1118"/>
                <a:gd name="T120" fmla="*/ 715 w 1565"/>
                <a:gd name="T121" fmla="*/ 1055 h 1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565" h="1118">
                  <a:moveTo>
                    <a:pt x="1507" y="635"/>
                  </a:moveTo>
                  <a:cubicBezTo>
                    <a:pt x="1511" y="631"/>
                    <a:pt x="1510" y="650"/>
                    <a:pt x="1507" y="646"/>
                  </a:cubicBezTo>
                  <a:cubicBezTo>
                    <a:pt x="1510" y="664"/>
                    <a:pt x="1505" y="682"/>
                    <a:pt x="1514" y="698"/>
                  </a:cubicBezTo>
                  <a:cubicBezTo>
                    <a:pt x="1509" y="707"/>
                    <a:pt x="1512" y="722"/>
                    <a:pt x="1515" y="727"/>
                  </a:cubicBezTo>
                  <a:cubicBezTo>
                    <a:pt x="1512" y="746"/>
                    <a:pt x="1516" y="766"/>
                    <a:pt x="1522" y="779"/>
                  </a:cubicBezTo>
                  <a:cubicBezTo>
                    <a:pt x="1520" y="781"/>
                    <a:pt x="1518" y="783"/>
                    <a:pt x="1517" y="784"/>
                  </a:cubicBezTo>
                  <a:cubicBezTo>
                    <a:pt x="1523" y="841"/>
                    <a:pt x="1517" y="877"/>
                    <a:pt x="1525" y="923"/>
                  </a:cubicBezTo>
                  <a:cubicBezTo>
                    <a:pt x="1519" y="943"/>
                    <a:pt x="1525" y="962"/>
                    <a:pt x="1523" y="985"/>
                  </a:cubicBezTo>
                  <a:cubicBezTo>
                    <a:pt x="1557" y="1002"/>
                    <a:pt x="1565" y="1053"/>
                    <a:pt x="1546" y="1085"/>
                  </a:cubicBezTo>
                  <a:cubicBezTo>
                    <a:pt x="1508" y="1098"/>
                    <a:pt x="1468" y="1090"/>
                    <a:pt x="1428" y="1092"/>
                  </a:cubicBezTo>
                  <a:cubicBezTo>
                    <a:pt x="1402" y="1094"/>
                    <a:pt x="1375" y="1091"/>
                    <a:pt x="1348" y="1092"/>
                  </a:cubicBezTo>
                  <a:cubicBezTo>
                    <a:pt x="1332" y="1093"/>
                    <a:pt x="1317" y="1093"/>
                    <a:pt x="1301" y="1093"/>
                  </a:cubicBezTo>
                  <a:cubicBezTo>
                    <a:pt x="1284" y="1094"/>
                    <a:pt x="1269" y="1095"/>
                    <a:pt x="1252" y="1097"/>
                  </a:cubicBezTo>
                  <a:cubicBezTo>
                    <a:pt x="1212" y="1101"/>
                    <a:pt x="1169" y="1098"/>
                    <a:pt x="1125" y="1100"/>
                  </a:cubicBezTo>
                  <a:cubicBezTo>
                    <a:pt x="1101" y="1100"/>
                    <a:pt x="1076" y="1105"/>
                    <a:pt x="1052" y="1107"/>
                  </a:cubicBezTo>
                  <a:cubicBezTo>
                    <a:pt x="1039" y="1108"/>
                    <a:pt x="1026" y="1106"/>
                    <a:pt x="1013" y="1107"/>
                  </a:cubicBezTo>
                  <a:cubicBezTo>
                    <a:pt x="941" y="1111"/>
                    <a:pt x="867" y="1112"/>
                    <a:pt x="791" y="1115"/>
                  </a:cubicBezTo>
                  <a:cubicBezTo>
                    <a:pt x="760" y="1116"/>
                    <a:pt x="729" y="1112"/>
                    <a:pt x="698" y="1112"/>
                  </a:cubicBezTo>
                  <a:cubicBezTo>
                    <a:pt x="626" y="1113"/>
                    <a:pt x="537" y="1118"/>
                    <a:pt x="461" y="1116"/>
                  </a:cubicBezTo>
                  <a:cubicBezTo>
                    <a:pt x="418" y="1114"/>
                    <a:pt x="376" y="1104"/>
                    <a:pt x="325" y="1103"/>
                  </a:cubicBezTo>
                  <a:cubicBezTo>
                    <a:pt x="310" y="1103"/>
                    <a:pt x="293" y="1105"/>
                    <a:pt x="279" y="1106"/>
                  </a:cubicBezTo>
                  <a:cubicBezTo>
                    <a:pt x="204" y="1108"/>
                    <a:pt x="126" y="1098"/>
                    <a:pt x="55" y="1096"/>
                  </a:cubicBezTo>
                  <a:cubicBezTo>
                    <a:pt x="52" y="1097"/>
                    <a:pt x="48" y="1097"/>
                    <a:pt x="46" y="1100"/>
                  </a:cubicBezTo>
                  <a:cubicBezTo>
                    <a:pt x="34" y="1096"/>
                    <a:pt x="22" y="1103"/>
                    <a:pt x="11" y="1093"/>
                  </a:cubicBezTo>
                  <a:cubicBezTo>
                    <a:pt x="8" y="1087"/>
                    <a:pt x="5" y="1081"/>
                    <a:pt x="0" y="1077"/>
                  </a:cubicBezTo>
                  <a:cubicBezTo>
                    <a:pt x="0" y="1043"/>
                    <a:pt x="13" y="1020"/>
                    <a:pt x="45" y="1009"/>
                  </a:cubicBezTo>
                  <a:cubicBezTo>
                    <a:pt x="59" y="1004"/>
                    <a:pt x="62" y="1007"/>
                    <a:pt x="78" y="1007"/>
                  </a:cubicBezTo>
                  <a:cubicBezTo>
                    <a:pt x="90" y="1008"/>
                    <a:pt x="102" y="1002"/>
                    <a:pt x="116" y="1001"/>
                  </a:cubicBezTo>
                  <a:cubicBezTo>
                    <a:pt x="148" y="999"/>
                    <a:pt x="182" y="1005"/>
                    <a:pt x="212" y="997"/>
                  </a:cubicBezTo>
                  <a:cubicBezTo>
                    <a:pt x="221" y="1001"/>
                    <a:pt x="228" y="1001"/>
                    <a:pt x="240" y="1004"/>
                  </a:cubicBezTo>
                  <a:cubicBezTo>
                    <a:pt x="227" y="983"/>
                    <a:pt x="214" y="962"/>
                    <a:pt x="214" y="935"/>
                  </a:cubicBezTo>
                  <a:cubicBezTo>
                    <a:pt x="214" y="925"/>
                    <a:pt x="218" y="913"/>
                    <a:pt x="220" y="901"/>
                  </a:cubicBezTo>
                  <a:cubicBezTo>
                    <a:pt x="222" y="889"/>
                    <a:pt x="224" y="880"/>
                    <a:pt x="232" y="869"/>
                  </a:cubicBezTo>
                  <a:cubicBezTo>
                    <a:pt x="237" y="861"/>
                    <a:pt x="246" y="854"/>
                    <a:pt x="251" y="845"/>
                  </a:cubicBezTo>
                  <a:cubicBezTo>
                    <a:pt x="265" y="825"/>
                    <a:pt x="277" y="803"/>
                    <a:pt x="288" y="786"/>
                  </a:cubicBezTo>
                  <a:cubicBezTo>
                    <a:pt x="290" y="784"/>
                    <a:pt x="293" y="781"/>
                    <a:pt x="295" y="779"/>
                  </a:cubicBezTo>
                  <a:cubicBezTo>
                    <a:pt x="293" y="762"/>
                    <a:pt x="269" y="760"/>
                    <a:pt x="264" y="751"/>
                  </a:cubicBezTo>
                  <a:cubicBezTo>
                    <a:pt x="234" y="753"/>
                    <a:pt x="223" y="729"/>
                    <a:pt x="233" y="702"/>
                  </a:cubicBezTo>
                  <a:cubicBezTo>
                    <a:pt x="238" y="698"/>
                    <a:pt x="243" y="690"/>
                    <a:pt x="244" y="685"/>
                  </a:cubicBezTo>
                  <a:cubicBezTo>
                    <a:pt x="233" y="675"/>
                    <a:pt x="224" y="664"/>
                    <a:pt x="213" y="655"/>
                  </a:cubicBezTo>
                  <a:cubicBezTo>
                    <a:pt x="213" y="642"/>
                    <a:pt x="222" y="634"/>
                    <a:pt x="227" y="627"/>
                  </a:cubicBezTo>
                  <a:cubicBezTo>
                    <a:pt x="254" y="634"/>
                    <a:pt x="263" y="658"/>
                    <a:pt x="290" y="663"/>
                  </a:cubicBezTo>
                  <a:cubicBezTo>
                    <a:pt x="292" y="667"/>
                    <a:pt x="295" y="668"/>
                    <a:pt x="295" y="672"/>
                  </a:cubicBezTo>
                  <a:cubicBezTo>
                    <a:pt x="299" y="673"/>
                    <a:pt x="304" y="673"/>
                    <a:pt x="308" y="675"/>
                  </a:cubicBezTo>
                  <a:cubicBezTo>
                    <a:pt x="320" y="686"/>
                    <a:pt x="332" y="697"/>
                    <a:pt x="342" y="711"/>
                  </a:cubicBezTo>
                  <a:cubicBezTo>
                    <a:pt x="366" y="727"/>
                    <a:pt x="386" y="747"/>
                    <a:pt x="407" y="766"/>
                  </a:cubicBezTo>
                  <a:cubicBezTo>
                    <a:pt x="419" y="763"/>
                    <a:pt x="429" y="759"/>
                    <a:pt x="440" y="756"/>
                  </a:cubicBezTo>
                  <a:cubicBezTo>
                    <a:pt x="458" y="715"/>
                    <a:pt x="461" y="660"/>
                    <a:pt x="462" y="621"/>
                  </a:cubicBezTo>
                  <a:cubicBezTo>
                    <a:pt x="454" y="617"/>
                    <a:pt x="451" y="623"/>
                    <a:pt x="443" y="619"/>
                  </a:cubicBezTo>
                  <a:cubicBezTo>
                    <a:pt x="426" y="630"/>
                    <a:pt x="402" y="645"/>
                    <a:pt x="389" y="661"/>
                  </a:cubicBezTo>
                  <a:cubicBezTo>
                    <a:pt x="375" y="677"/>
                    <a:pt x="363" y="697"/>
                    <a:pt x="341" y="706"/>
                  </a:cubicBezTo>
                  <a:cubicBezTo>
                    <a:pt x="342" y="686"/>
                    <a:pt x="362" y="678"/>
                    <a:pt x="375" y="665"/>
                  </a:cubicBezTo>
                  <a:cubicBezTo>
                    <a:pt x="378" y="661"/>
                    <a:pt x="379" y="656"/>
                    <a:pt x="382" y="652"/>
                  </a:cubicBezTo>
                  <a:cubicBezTo>
                    <a:pt x="389" y="645"/>
                    <a:pt x="399" y="637"/>
                    <a:pt x="410" y="628"/>
                  </a:cubicBezTo>
                  <a:cubicBezTo>
                    <a:pt x="423" y="618"/>
                    <a:pt x="431" y="608"/>
                    <a:pt x="447" y="609"/>
                  </a:cubicBezTo>
                  <a:cubicBezTo>
                    <a:pt x="451" y="609"/>
                    <a:pt x="455" y="607"/>
                    <a:pt x="460" y="607"/>
                  </a:cubicBezTo>
                  <a:cubicBezTo>
                    <a:pt x="463" y="607"/>
                    <a:pt x="467" y="609"/>
                    <a:pt x="470" y="609"/>
                  </a:cubicBezTo>
                  <a:cubicBezTo>
                    <a:pt x="485" y="607"/>
                    <a:pt x="503" y="596"/>
                    <a:pt x="519" y="591"/>
                  </a:cubicBezTo>
                  <a:cubicBezTo>
                    <a:pt x="523" y="590"/>
                    <a:pt x="527" y="591"/>
                    <a:pt x="529" y="590"/>
                  </a:cubicBezTo>
                  <a:cubicBezTo>
                    <a:pt x="534" y="588"/>
                    <a:pt x="535" y="584"/>
                    <a:pt x="541" y="582"/>
                  </a:cubicBezTo>
                  <a:cubicBezTo>
                    <a:pt x="546" y="567"/>
                    <a:pt x="548" y="556"/>
                    <a:pt x="562" y="551"/>
                  </a:cubicBezTo>
                  <a:cubicBezTo>
                    <a:pt x="523" y="536"/>
                    <a:pt x="486" y="518"/>
                    <a:pt x="465" y="484"/>
                  </a:cubicBezTo>
                  <a:cubicBezTo>
                    <a:pt x="457" y="496"/>
                    <a:pt x="428" y="498"/>
                    <a:pt x="412" y="495"/>
                  </a:cubicBezTo>
                  <a:cubicBezTo>
                    <a:pt x="407" y="484"/>
                    <a:pt x="422" y="482"/>
                    <a:pt x="425" y="473"/>
                  </a:cubicBezTo>
                  <a:cubicBezTo>
                    <a:pt x="420" y="471"/>
                    <a:pt x="409" y="459"/>
                    <a:pt x="404" y="459"/>
                  </a:cubicBezTo>
                  <a:cubicBezTo>
                    <a:pt x="393" y="458"/>
                    <a:pt x="383" y="468"/>
                    <a:pt x="370" y="468"/>
                  </a:cubicBezTo>
                  <a:cubicBezTo>
                    <a:pt x="359" y="467"/>
                    <a:pt x="354" y="462"/>
                    <a:pt x="344" y="459"/>
                  </a:cubicBezTo>
                  <a:cubicBezTo>
                    <a:pt x="334" y="456"/>
                    <a:pt x="318" y="461"/>
                    <a:pt x="309" y="449"/>
                  </a:cubicBezTo>
                  <a:cubicBezTo>
                    <a:pt x="311" y="443"/>
                    <a:pt x="321" y="442"/>
                    <a:pt x="325" y="444"/>
                  </a:cubicBezTo>
                  <a:cubicBezTo>
                    <a:pt x="343" y="440"/>
                    <a:pt x="353" y="419"/>
                    <a:pt x="355" y="405"/>
                  </a:cubicBezTo>
                  <a:cubicBezTo>
                    <a:pt x="338" y="387"/>
                    <a:pt x="295" y="388"/>
                    <a:pt x="293" y="359"/>
                  </a:cubicBezTo>
                  <a:cubicBezTo>
                    <a:pt x="307" y="359"/>
                    <a:pt x="322" y="363"/>
                    <a:pt x="331" y="353"/>
                  </a:cubicBezTo>
                  <a:cubicBezTo>
                    <a:pt x="320" y="348"/>
                    <a:pt x="310" y="341"/>
                    <a:pt x="299" y="334"/>
                  </a:cubicBezTo>
                  <a:cubicBezTo>
                    <a:pt x="293" y="331"/>
                    <a:pt x="282" y="329"/>
                    <a:pt x="285" y="321"/>
                  </a:cubicBezTo>
                  <a:cubicBezTo>
                    <a:pt x="296" y="317"/>
                    <a:pt x="323" y="326"/>
                    <a:pt x="331" y="319"/>
                  </a:cubicBezTo>
                  <a:cubicBezTo>
                    <a:pt x="328" y="309"/>
                    <a:pt x="317" y="307"/>
                    <a:pt x="310" y="301"/>
                  </a:cubicBezTo>
                  <a:cubicBezTo>
                    <a:pt x="298" y="290"/>
                    <a:pt x="292" y="276"/>
                    <a:pt x="284" y="261"/>
                  </a:cubicBezTo>
                  <a:cubicBezTo>
                    <a:pt x="291" y="253"/>
                    <a:pt x="298" y="262"/>
                    <a:pt x="304" y="266"/>
                  </a:cubicBezTo>
                  <a:cubicBezTo>
                    <a:pt x="316" y="267"/>
                    <a:pt x="322" y="269"/>
                    <a:pt x="334" y="266"/>
                  </a:cubicBezTo>
                  <a:cubicBezTo>
                    <a:pt x="314" y="257"/>
                    <a:pt x="298" y="246"/>
                    <a:pt x="289" y="227"/>
                  </a:cubicBezTo>
                  <a:cubicBezTo>
                    <a:pt x="291" y="226"/>
                    <a:pt x="291" y="224"/>
                    <a:pt x="293" y="222"/>
                  </a:cubicBezTo>
                  <a:cubicBezTo>
                    <a:pt x="300" y="221"/>
                    <a:pt x="301" y="225"/>
                    <a:pt x="304" y="228"/>
                  </a:cubicBezTo>
                  <a:cubicBezTo>
                    <a:pt x="327" y="228"/>
                    <a:pt x="335" y="221"/>
                    <a:pt x="351" y="213"/>
                  </a:cubicBezTo>
                  <a:cubicBezTo>
                    <a:pt x="397" y="174"/>
                    <a:pt x="423" y="113"/>
                    <a:pt x="457" y="61"/>
                  </a:cubicBezTo>
                  <a:cubicBezTo>
                    <a:pt x="474" y="52"/>
                    <a:pt x="485" y="30"/>
                    <a:pt x="501" y="20"/>
                  </a:cubicBezTo>
                  <a:cubicBezTo>
                    <a:pt x="514" y="12"/>
                    <a:pt x="545" y="3"/>
                    <a:pt x="563" y="2"/>
                  </a:cubicBezTo>
                  <a:cubicBezTo>
                    <a:pt x="575" y="0"/>
                    <a:pt x="585" y="3"/>
                    <a:pt x="595" y="4"/>
                  </a:cubicBezTo>
                  <a:cubicBezTo>
                    <a:pt x="602" y="4"/>
                    <a:pt x="610" y="1"/>
                    <a:pt x="617" y="2"/>
                  </a:cubicBezTo>
                  <a:cubicBezTo>
                    <a:pt x="644" y="3"/>
                    <a:pt x="665" y="18"/>
                    <a:pt x="689" y="27"/>
                  </a:cubicBezTo>
                  <a:cubicBezTo>
                    <a:pt x="697" y="24"/>
                    <a:pt x="704" y="20"/>
                    <a:pt x="709" y="14"/>
                  </a:cubicBezTo>
                  <a:cubicBezTo>
                    <a:pt x="726" y="8"/>
                    <a:pt x="756" y="12"/>
                    <a:pt x="774" y="15"/>
                  </a:cubicBezTo>
                  <a:cubicBezTo>
                    <a:pt x="802" y="30"/>
                    <a:pt x="817" y="57"/>
                    <a:pt x="839" y="79"/>
                  </a:cubicBezTo>
                  <a:cubicBezTo>
                    <a:pt x="855" y="123"/>
                    <a:pt x="875" y="164"/>
                    <a:pt x="925" y="176"/>
                  </a:cubicBezTo>
                  <a:cubicBezTo>
                    <a:pt x="931" y="170"/>
                    <a:pt x="939" y="173"/>
                    <a:pt x="944" y="179"/>
                  </a:cubicBezTo>
                  <a:cubicBezTo>
                    <a:pt x="938" y="198"/>
                    <a:pt x="917" y="208"/>
                    <a:pt x="896" y="216"/>
                  </a:cubicBezTo>
                  <a:cubicBezTo>
                    <a:pt x="913" y="221"/>
                    <a:pt x="938" y="242"/>
                    <a:pt x="953" y="221"/>
                  </a:cubicBezTo>
                  <a:cubicBezTo>
                    <a:pt x="958" y="221"/>
                    <a:pt x="961" y="221"/>
                    <a:pt x="963" y="223"/>
                  </a:cubicBezTo>
                  <a:cubicBezTo>
                    <a:pt x="957" y="243"/>
                    <a:pt x="947" y="263"/>
                    <a:pt x="927" y="273"/>
                  </a:cubicBezTo>
                  <a:cubicBezTo>
                    <a:pt x="938" y="277"/>
                    <a:pt x="949" y="264"/>
                    <a:pt x="958" y="271"/>
                  </a:cubicBezTo>
                  <a:cubicBezTo>
                    <a:pt x="957" y="287"/>
                    <a:pt x="949" y="291"/>
                    <a:pt x="939" y="301"/>
                  </a:cubicBezTo>
                  <a:cubicBezTo>
                    <a:pt x="948" y="304"/>
                    <a:pt x="955" y="297"/>
                    <a:pt x="959" y="293"/>
                  </a:cubicBezTo>
                  <a:cubicBezTo>
                    <a:pt x="964" y="293"/>
                    <a:pt x="967" y="295"/>
                    <a:pt x="969" y="297"/>
                  </a:cubicBezTo>
                  <a:cubicBezTo>
                    <a:pt x="963" y="315"/>
                    <a:pt x="955" y="330"/>
                    <a:pt x="937" y="336"/>
                  </a:cubicBezTo>
                  <a:cubicBezTo>
                    <a:pt x="942" y="339"/>
                    <a:pt x="948" y="334"/>
                    <a:pt x="952" y="338"/>
                  </a:cubicBezTo>
                  <a:cubicBezTo>
                    <a:pt x="952" y="340"/>
                    <a:pt x="952" y="340"/>
                    <a:pt x="953" y="341"/>
                  </a:cubicBezTo>
                  <a:cubicBezTo>
                    <a:pt x="950" y="351"/>
                    <a:pt x="933" y="366"/>
                    <a:pt x="921" y="374"/>
                  </a:cubicBezTo>
                  <a:cubicBezTo>
                    <a:pt x="900" y="389"/>
                    <a:pt x="916" y="400"/>
                    <a:pt x="932" y="408"/>
                  </a:cubicBezTo>
                  <a:cubicBezTo>
                    <a:pt x="932" y="410"/>
                    <a:pt x="932" y="413"/>
                    <a:pt x="932" y="415"/>
                  </a:cubicBezTo>
                  <a:cubicBezTo>
                    <a:pt x="914" y="427"/>
                    <a:pt x="883" y="428"/>
                    <a:pt x="860" y="423"/>
                  </a:cubicBezTo>
                  <a:cubicBezTo>
                    <a:pt x="865" y="432"/>
                    <a:pt x="871" y="441"/>
                    <a:pt x="876" y="450"/>
                  </a:cubicBezTo>
                  <a:cubicBezTo>
                    <a:pt x="874" y="451"/>
                    <a:pt x="874" y="453"/>
                    <a:pt x="873" y="455"/>
                  </a:cubicBezTo>
                  <a:cubicBezTo>
                    <a:pt x="861" y="461"/>
                    <a:pt x="851" y="449"/>
                    <a:pt x="840" y="447"/>
                  </a:cubicBezTo>
                  <a:cubicBezTo>
                    <a:pt x="823" y="481"/>
                    <a:pt x="801" y="510"/>
                    <a:pt x="769" y="530"/>
                  </a:cubicBezTo>
                  <a:cubicBezTo>
                    <a:pt x="785" y="539"/>
                    <a:pt x="805" y="544"/>
                    <a:pt x="804" y="570"/>
                  </a:cubicBezTo>
                  <a:cubicBezTo>
                    <a:pt x="821" y="577"/>
                    <a:pt x="847" y="576"/>
                    <a:pt x="857" y="594"/>
                  </a:cubicBezTo>
                  <a:cubicBezTo>
                    <a:pt x="861" y="593"/>
                    <a:pt x="863" y="589"/>
                    <a:pt x="866" y="591"/>
                  </a:cubicBezTo>
                  <a:cubicBezTo>
                    <a:pt x="890" y="594"/>
                    <a:pt x="907" y="602"/>
                    <a:pt x="923" y="615"/>
                  </a:cubicBezTo>
                  <a:cubicBezTo>
                    <a:pt x="940" y="627"/>
                    <a:pt x="953" y="652"/>
                    <a:pt x="966" y="671"/>
                  </a:cubicBezTo>
                  <a:cubicBezTo>
                    <a:pt x="976" y="686"/>
                    <a:pt x="987" y="701"/>
                    <a:pt x="1001" y="713"/>
                  </a:cubicBezTo>
                  <a:cubicBezTo>
                    <a:pt x="1014" y="725"/>
                    <a:pt x="1025" y="741"/>
                    <a:pt x="1042" y="748"/>
                  </a:cubicBezTo>
                  <a:cubicBezTo>
                    <a:pt x="1049" y="758"/>
                    <a:pt x="1058" y="765"/>
                    <a:pt x="1070" y="769"/>
                  </a:cubicBezTo>
                  <a:cubicBezTo>
                    <a:pt x="1083" y="785"/>
                    <a:pt x="1104" y="793"/>
                    <a:pt x="1113" y="812"/>
                  </a:cubicBezTo>
                  <a:cubicBezTo>
                    <a:pt x="1115" y="813"/>
                    <a:pt x="1120" y="813"/>
                    <a:pt x="1121" y="815"/>
                  </a:cubicBezTo>
                  <a:cubicBezTo>
                    <a:pt x="1125" y="822"/>
                    <a:pt x="1126" y="827"/>
                    <a:pt x="1130" y="834"/>
                  </a:cubicBezTo>
                  <a:cubicBezTo>
                    <a:pt x="1130" y="834"/>
                    <a:pt x="1134" y="837"/>
                    <a:pt x="1134" y="837"/>
                  </a:cubicBezTo>
                  <a:cubicBezTo>
                    <a:pt x="1136" y="841"/>
                    <a:pt x="1134" y="846"/>
                    <a:pt x="1136" y="850"/>
                  </a:cubicBezTo>
                  <a:cubicBezTo>
                    <a:pt x="1144" y="864"/>
                    <a:pt x="1159" y="873"/>
                    <a:pt x="1165" y="890"/>
                  </a:cubicBezTo>
                  <a:cubicBezTo>
                    <a:pt x="1167" y="896"/>
                    <a:pt x="1170" y="915"/>
                    <a:pt x="1169" y="925"/>
                  </a:cubicBezTo>
                  <a:cubicBezTo>
                    <a:pt x="1167" y="942"/>
                    <a:pt x="1154" y="951"/>
                    <a:pt x="1148" y="965"/>
                  </a:cubicBezTo>
                  <a:cubicBezTo>
                    <a:pt x="1142" y="965"/>
                    <a:pt x="1143" y="967"/>
                    <a:pt x="1139" y="965"/>
                  </a:cubicBezTo>
                  <a:cubicBezTo>
                    <a:pt x="1140" y="971"/>
                    <a:pt x="1139" y="980"/>
                    <a:pt x="1133" y="982"/>
                  </a:cubicBezTo>
                  <a:cubicBezTo>
                    <a:pt x="1155" y="987"/>
                    <a:pt x="1183" y="980"/>
                    <a:pt x="1201" y="984"/>
                  </a:cubicBezTo>
                  <a:cubicBezTo>
                    <a:pt x="1204" y="971"/>
                    <a:pt x="1210" y="962"/>
                    <a:pt x="1215" y="949"/>
                  </a:cubicBezTo>
                  <a:cubicBezTo>
                    <a:pt x="1221" y="932"/>
                    <a:pt x="1222" y="913"/>
                    <a:pt x="1227" y="896"/>
                  </a:cubicBezTo>
                  <a:cubicBezTo>
                    <a:pt x="1231" y="887"/>
                    <a:pt x="1238" y="871"/>
                    <a:pt x="1241" y="859"/>
                  </a:cubicBezTo>
                  <a:cubicBezTo>
                    <a:pt x="1243" y="850"/>
                    <a:pt x="1243" y="840"/>
                    <a:pt x="1245" y="832"/>
                  </a:cubicBezTo>
                  <a:cubicBezTo>
                    <a:pt x="1253" y="802"/>
                    <a:pt x="1270" y="777"/>
                    <a:pt x="1272" y="746"/>
                  </a:cubicBezTo>
                  <a:cubicBezTo>
                    <a:pt x="1282" y="738"/>
                    <a:pt x="1295" y="725"/>
                    <a:pt x="1300" y="717"/>
                  </a:cubicBezTo>
                  <a:cubicBezTo>
                    <a:pt x="1302" y="712"/>
                    <a:pt x="1310" y="708"/>
                    <a:pt x="1311" y="706"/>
                  </a:cubicBezTo>
                  <a:cubicBezTo>
                    <a:pt x="1312" y="703"/>
                    <a:pt x="1311" y="700"/>
                    <a:pt x="1312" y="697"/>
                  </a:cubicBezTo>
                  <a:cubicBezTo>
                    <a:pt x="1314" y="693"/>
                    <a:pt x="1319" y="689"/>
                    <a:pt x="1321" y="683"/>
                  </a:cubicBezTo>
                  <a:cubicBezTo>
                    <a:pt x="1332" y="683"/>
                    <a:pt x="1340" y="684"/>
                    <a:pt x="1348" y="686"/>
                  </a:cubicBezTo>
                  <a:cubicBezTo>
                    <a:pt x="1362" y="659"/>
                    <a:pt x="1386" y="642"/>
                    <a:pt x="1406" y="621"/>
                  </a:cubicBezTo>
                  <a:cubicBezTo>
                    <a:pt x="1409" y="618"/>
                    <a:pt x="1412" y="623"/>
                    <a:pt x="1416" y="624"/>
                  </a:cubicBezTo>
                  <a:cubicBezTo>
                    <a:pt x="1419" y="603"/>
                    <a:pt x="1410" y="584"/>
                    <a:pt x="1427" y="576"/>
                  </a:cubicBezTo>
                  <a:cubicBezTo>
                    <a:pt x="1436" y="579"/>
                    <a:pt x="1434" y="592"/>
                    <a:pt x="1442" y="596"/>
                  </a:cubicBezTo>
                  <a:cubicBezTo>
                    <a:pt x="1457" y="596"/>
                    <a:pt x="1464" y="585"/>
                    <a:pt x="1472" y="599"/>
                  </a:cubicBezTo>
                  <a:cubicBezTo>
                    <a:pt x="1479" y="596"/>
                    <a:pt x="1479" y="587"/>
                    <a:pt x="1489" y="587"/>
                  </a:cubicBezTo>
                  <a:cubicBezTo>
                    <a:pt x="1507" y="595"/>
                    <a:pt x="1499" y="625"/>
                    <a:pt x="1508" y="637"/>
                  </a:cubicBezTo>
                  <a:cubicBezTo>
                    <a:pt x="1508" y="636"/>
                    <a:pt x="1508" y="635"/>
                    <a:pt x="1507" y="635"/>
                  </a:cubicBezTo>
                  <a:close/>
                  <a:moveTo>
                    <a:pt x="310" y="332"/>
                  </a:moveTo>
                  <a:cubicBezTo>
                    <a:pt x="319" y="342"/>
                    <a:pt x="340" y="340"/>
                    <a:pt x="349" y="351"/>
                  </a:cubicBezTo>
                  <a:cubicBezTo>
                    <a:pt x="340" y="360"/>
                    <a:pt x="325" y="369"/>
                    <a:pt x="311" y="369"/>
                  </a:cubicBezTo>
                  <a:cubicBezTo>
                    <a:pt x="320" y="377"/>
                    <a:pt x="336" y="387"/>
                    <a:pt x="349" y="392"/>
                  </a:cubicBezTo>
                  <a:cubicBezTo>
                    <a:pt x="353" y="393"/>
                    <a:pt x="361" y="391"/>
                    <a:pt x="364" y="393"/>
                  </a:cubicBezTo>
                  <a:cubicBezTo>
                    <a:pt x="374" y="399"/>
                    <a:pt x="366" y="405"/>
                    <a:pt x="362" y="413"/>
                  </a:cubicBezTo>
                  <a:cubicBezTo>
                    <a:pt x="356" y="427"/>
                    <a:pt x="352" y="441"/>
                    <a:pt x="340" y="449"/>
                  </a:cubicBezTo>
                  <a:cubicBezTo>
                    <a:pt x="355" y="457"/>
                    <a:pt x="375" y="461"/>
                    <a:pt x="392" y="454"/>
                  </a:cubicBezTo>
                  <a:cubicBezTo>
                    <a:pt x="371" y="440"/>
                    <a:pt x="366" y="406"/>
                    <a:pt x="380" y="387"/>
                  </a:cubicBezTo>
                  <a:cubicBezTo>
                    <a:pt x="375" y="387"/>
                    <a:pt x="375" y="384"/>
                    <a:pt x="375" y="380"/>
                  </a:cubicBezTo>
                  <a:cubicBezTo>
                    <a:pt x="380" y="374"/>
                    <a:pt x="389" y="374"/>
                    <a:pt x="399" y="370"/>
                  </a:cubicBezTo>
                  <a:cubicBezTo>
                    <a:pt x="409" y="360"/>
                    <a:pt x="406" y="342"/>
                    <a:pt x="416" y="332"/>
                  </a:cubicBezTo>
                  <a:cubicBezTo>
                    <a:pt x="419" y="348"/>
                    <a:pt x="412" y="365"/>
                    <a:pt x="406" y="375"/>
                  </a:cubicBezTo>
                  <a:cubicBezTo>
                    <a:pt x="433" y="370"/>
                    <a:pt x="468" y="353"/>
                    <a:pt x="458" y="324"/>
                  </a:cubicBezTo>
                  <a:cubicBezTo>
                    <a:pt x="465" y="319"/>
                    <a:pt x="463" y="305"/>
                    <a:pt x="471" y="301"/>
                  </a:cubicBezTo>
                  <a:cubicBezTo>
                    <a:pt x="472" y="308"/>
                    <a:pt x="469" y="312"/>
                    <a:pt x="470" y="319"/>
                  </a:cubicBezTo>
                  <a:cubicBezTo>
                    <a:pt x="481" y="325"/>
                    <a:pt x="466" y="345"/>
                    <a:pt x="478" y="351"/>
                  </a:cubicBezTo>
                  <a:cubicBezTo>
                    <a:pt x="480" y="342"/>
                    <a:pt x="478" y="332"/>
                    <a:pt x="481" y="319"/>
                  </a:cubicBezTo>
                  <a:cubicBezTo>
                    <a:pt x="483" y="308"/>
                    <a:pt x="489" y="277"/>
                    <a:pt x="503" y="282"/>
                  </a:cubicBezTo>
                  <a:cubicBezTo>
                    <a:pt x="500" y="299"/>
                    <a:pt x="496" y="316"/>
                    <a:pt x="503" y="329"/>
                  </a:cubicBezTo>
                  <a:cubicBezTo>
                    <a:pt x="503" y="302"/>
                    <a:pt x="511" y="287"/>
                    <a:pt x="517" y="271"/>
                  </a:cubicBezTo>
                  <a:cubicBezTo>
                    <a:pt x="520" y="270"/>
                    <a:pt x="528" y="265"/>
                    <a:pt x="529" y="271"/>
                  </a:cubicBezTo>
                  <a:cubicBezTo>
                    <a:pt x="527" y="281"/>
                    <a:pt x="521" y="304"/>
                    <a:pt x="531" y="314"/>
                  </a:cubicBezTo>
                  <a:cubicBezTo>
                    <a:pt x="529" y="293"/>
                    <a:pt x="539" y="275"/>
                    <a:pt x="547" y="263"/>
                  </a:cubicBezTo>
                  <a:cubicBezTo>
                    <a:pt x="554" y="252"/>
                    <a:pt x="555" y="235"/>
                    <a:pt x="568" y="245"/>
                  </a:cubicBezTo>
                  <a:cubicBezTo>
                    <a:pt x="561" y="260"/>
                    <a:pt x="559" y="291"/>
                    <a:pt x="571" y="303"/>
                  </a:cubicBezTo>
                  <a:cubicBezTo>
                    <a:pt x="570" y="286"/>
                    <a:pt x="572" y="273"/>
                    <a:pt x="582" y="260"/>
                  </a:cubicBezTo>
                  <a:cubicBezTo>
                    <a:pt x="585" y="249"/>
                    <a:pt x="586" y="237"/>
                    <a:pt x="597" y="235"/>
                  </a:cubicBezTo>
                  <a:cubicBezTo>
                    <a:pt x="597" y="237"/>
                    <a:pt x="600" y="235"/>
                    <a:pt x="600" y="237"/>
                  </a:cubicBezTo>
                  <a:cubicBezTo>
                    <a:pt x="597" y="253"/>
                    <a:pt x="596" y="279"/>
                    <a:pt x="608" y="291"/>
                  </a:cubicBezTo>
                  <a:cubicBezTo>
                    <a:pt x="600" y="257"/>
                    <a:pt x="617" y="218"/>
                    <a:pt x="645" y="197"/>
                  </a:cubicBezTo>
                  <a:cubicBezTo>
                    <a:pt x="646" y="199"/>
                    <a:pt x="647" y="199"/>
                    <a:pt x="649" y="198"/>
                  </a:cubicBezTo>
                  <a:cubicBezTo>
                    <a:pt x="650" y="201"/>
                    <a:pt x="650" y="205"/>
                    <a:pt x="652" y="207"/>
                  </a:cubicBezTo>
                  <a:cubicBezTo>
                    <a:pt x="633" y="226"/>
                    <a:pt x="641" y="272"/>
                    <a:pt x="665" y="279"/>
                  </a:cubicBezTo>
                  <a:cubicBezTo>
                    <a:pt x="663" y="264"/>
                    <a:pt x="660" y="242"/>
                    <a:pt x="665" y="222"/>
                  </a:cubicBezTo>
                  <a:cubicBezTo>
                    <a:pt x="668" y="214"/>
                    <a:pt x="685" y="184"/>
                    <a:pt x="691" y="182"/>
                  </a:cubicBezTo>
                  <a:cubicBezTo>
                    <a:pt x="701" y="180"/>
                    <a:pt x="717" y="200"/>
                    <a:pt x="721" y="207"/>
                  </a:cubicBezTo>
                  <a:cubicBezTo>
                    <a:pt x="729" y="221"/>
                    <a:pt x="727" y="239"/>
                    <a:pt x="733" y="255"/>
                  </a:cubicBezTo>
                  <a:cubicBezTo>
                    <a:pt x="741" y="239"/>
                    <a:pt x="762" y="225"/>
                    <a:pt x="750" y="202"/>
                  </a:cubicBezTo>
                  <a:cubicBezTo>
                    <a:pt x="751" y="202"/>
                    <a:pt x="751" y="201"/>
                    <a:pt x="751" y="200"/>
                  </a:cubicBezTo>
                  <a:cubicBezTo>
                    <a:pt x="758" y="199"/>
                    <a:pt x="757" y="199"/>
                    <a:pt x="762" y="201"/>
                  </a:cubicBezTo>
                  <a:cubicBezTo>
                    <a:pt x="769" y="227"/>
                    <a:pt x="782" y="249"/>
                    <a:pt x="775" y="279"/>
                  </a:cubicBezTo>
                  <a:cubicBezTo>
                    <a:pt x="791" y="275"/>
                    <a:pt x="796" y="261"/>
                    <a:pt x="794" y="245"/>
                  </a:cubicBezTo>
                  <a:cubicBezTo>
                    <a:pt x="796" y="243"/>
                    <a:pt x="797" y="242"/>
                    <a:pt x="800" y="241"/>
                  </a:cubicBezTo>
                  <a:cubicBezTo>
                    <a:pt x="808" y="244"/>
                    <a:pt x="806" y="248"/>
                    <a:pt x="807" y="257"/>
                  </a:cubicBezTo>
                  <a:cubicBezTo>
                    <a:pt x="808" y="261"/>
                    <a:pt x="812" y="267"/>
                    <a:pt x="812" y="271"/>
                  </a:cubicBezTo>
                  <a:cubicBezTo>
                    <a:pt x="816" y="291"/>
                    <a:pt x="817" y="311"/>
                    <a:pt x="812" y="328"/>
                  </a:cubicBezTo>
                  <a:cubicBezTo>
                    <a:pt x="829" y="321"/>
                    <a:pt x="834" y="302"/>
                    <a:pt x="846" y="291"/>
                  </a:cubicBezTo>
                  <a:cubicBezTo>
                    <a:pt x="848" y="293"/>
                    <a:pt x="846" y="299"/>
                    <a:pt x="851" y="299"/>
                  </a:cubicBezTo>
                  <a:cubicBezTo>
                    <a:pt x="896" y="297"/>
                    <a:pt x="916" y="329"/>
                    <a:pt x="911" y="366"/>
                  </a:cubicBezTo>
                  <a:cubicBezTo>
                    <a:pt x="925" y="366"/>
                    <a:pt x="929" y="356"/>
                    <a:pt x="934" y="347"/>
                  </a:cubicBezTo>
                  <a:cubicBezTo>
                    <a:pt x="927" y="343"/>
                    <a:pt x="911" y="343"/>
                    <a:pt x="917" y="329"/>
                  </a:cubicBezTo>
                  <a:cubicBezTo>
                    <a:pt x="931" y="325"/>
                    <a:pt x="948" y="328"/>
                    <a:pt x="951" y="311"/>
                  </a:cubicBezTo>
                  <a:cubicBezTo>
                    <a:pt x="933" y="307"/>
                    <a:pt x="919" y="317"/>
                    <a:pt x="910" y="307"/>
                  </a:cubicBezTo>
                  <a:cubicBezTo>
                    <a:pt x="915" y="295"/>
                    <a:pt x="936" y="298"/>
                    <a:pt x="939" y="285"/>
                  </a:cubicBezTo>
                  <a:cubicBezTo>
                    <a:pt x="925" y="281"/>
                    <a:pt x="905" y="286"/>
                    <a:pt x="897" y="276"/>
                  </a:cubicBezTo>
                  <a:cubicBezTo>
                    <a:pt x="899" y="273"/>
                    <a:pt x="900" y="269"/>
                    <a:pt x="903" y="268"/>
                  </a:cubicBezTo>
                  <a:cubicBezTo>
                    <a:pt x="924" y="270"/>
                    <a:pt x="938" y="256"/>
                    <a:pt x="944" y="240"/>
                  </a:cubicBezTo>
                  <a:cubicBezTo>
                    <a:pt x="939" y="239"/>
                    <a:pt x="936" y="242"/>
                    <a:pt x="931" y="241"/>
                  </a:cubicBezTo>
                  <a:cubicBezTo>
                    <a:pt x="911" y="228"/>
                    <a:pt x="879" y="226"/>
                    <a:pt x="867" y="206"/>
                  </a:cubicBezTo>
                  <a:cubicBezTo>
                    <a:pt x="882" y="197"/>
                    <a:pt x="915" y="208"/>
                    <a:pt x="918" y="186"/>
                  </a:cubicBezTo>
                  <a:cubicBezTo>
                    <a:pt x="910" y="183"/>
                    <a:pt x="906" y="187"/>
                    <a:pt x="896" y="184"/>
                  </a:cubicBezTo>
                  <a:cubicBezTo>
                    <a:pt x="893" y="180"/>
                    <a:pt x="889" y="177"/>
                    <a:pt x="887" y="172"/>
                  </a:cubicBezTo>
                  <a:cubicBezTo>
                    <a:pt x="863" y="162"/>
                    <a:pt x="848" y="140"/>
                    <a:pt x="837" y="116"/>
                  </a:cubicBezTo>
                  <a:cubicBezTo>
                    <a:pt x="832" y="105"/>
                    <a:pt x="830" y="91"/>
                    <a:pt x="825" y="80"/>
                  </a:cubicBezTo>
                  <a:cubicBezTo>
                    <a:pt x="814" y="60"/>
                    <a:pt x="796" y="46"/>
                    <a:pt x="782" y="30"/>
                  </a:cubicBezTo>
                  <a:cubicBezTo>
                    <a:pt x="761" y="22"/>
                    <a:pt x="724" y="9"/>
                    <a:pt x="705" y="31"/>
                  </a:cubicBezTo>
                  <a:cubicBezTo>
                    <a:pt x="713" y="36"/>
                    <a:pt x="709" y="45"/>
                    <a:pt x="710" y="51"/>
                  </a:cubicBezTo>
                  <a:cubicBezTo>
                    <a:pt x="726" y="45"/>
                    <a:pt x="755" y="38"/>
                    <a:pt x="767" y="49"/>
                  </a:cubicBezTo>
                  <a:cubicBezTo>
                    <a:pt x="761" y="58"/>
                    <a:pt x="750" y="58"/>
                    <a:pt x="743" y="65"/>
                  </a:cubicBezTo>
                  <a:cubicBezTo>
                    <a:pt x="737" y="70"/>
                    <a:pt x="736" y="81"/>
                    <a:pt x="726" y="81"/>
                  </a:cubicBezTo>
                  <a:cubicBezTo>
                    <a:pt x="726" y="80"/>
                    <a:pt x="725" y="79"/>
                    <a:pt x="724" y="79"/>
                  </a:cubicBezTo>
                  <a:cubicBezTo>
                    <a:pt x="729" y="68"/>
                    <a:pt x="738" y="60"/>
                    <a:pt x="746" y="53"/>
                  </a:cubicBezTo>
                  <a:cubicBezTo>
                    <a:pt x="727" y="47"/>
                    <a:pt x="719" y="61"/>
                    <a:pt x="708" y="68"/>
                  </a:cubicBezTo>
                  <a:cubicBezTo>
                    <a:pt x="703" y="65"/>
                    <a:pt x="704" y="57"/>
                    <a:pt x="699" y="54"/>
                  </a:cubicBezTo>
                  <a:cubicBezTo>
                    <a:pt x="688" y="74"/>
                    <a:pt x="676" y="48"/>
                    <a:pt x="657" y="43"/>
                  </a:cubicBezTo>
                  <a:cubicBezTo>
                    <a:pt x="649" y="41"/>
                    <a:pt x="646" y="42"/>
                    <a:pt x="642" y="39"/>
                  </a:cubicBezTo>
                  <a:cubicBezTo>
                    <a:pt x="649" y="51"/>
                    <a:pt x="662" y="57"/>
                    <a:pt x="662" y="76"/>
                  </a:cubicBezTo>
                  <a:cubicBezTo>
                    <a:pt x="651" y="89"/>
                    <a:pt x="637" y="73"/>
                    <a:pt x="624" y="70"/>
                  </a:cubicBezTo>
                  <a:cubicBezTo>
                    <a:pt x="619" y="73"/>
                    <a:pt x="612" y="73"/>
                    <a:pt x="609" y="69"/>
                  </a:cubicBezTo>
                  <a:cubicBezTo>
                    <a:pt x="612" y="47"/>
                    <a:pt x="644" y="72"/>
                    <a:pt x="653" y="70"/>
                  </a:cubicBezTo>
                  <a:cubicBezTo>
                    <a:pt x="647" y="60"/>
                    <a:pt x="641" y="49"/>
                    <a:pt x="632" y="43"/>
                  </a:cubicBezTo>
                  <a:cubicBezTo>
                    <a:pt x="610" y="43"/>
                    <a:pt x="618" y="27"/>
                    <a:pt x="633" y="27"/>
                  </a:cubicBezTo>
                  <a:cubicBezTo>
                    <a:pt x="651" y="26"/>
                    <a:pt x="678" y="46"/>
                    <a:pt x="689" y="49"/>
                  </a:cubicBezTo>
                  <a:cubicBezTo>
                    <a:pt x="690" y="44"/>
                    <a:pt x="695" y="43"/>
                    <a:pt x="696" y="38"/>
                  </a:cubicBezTo>
                  <a:cubicBezTo>
                    <a:pt x="688" y="38"/>
                    <a:pt x="688" y="39"/>
                    <a:pt x="681" y="39"/>
                  </a:cubicBezTo>
                  <a:cubicBezTo>
                    <a:pt x="674" y="30"/>
                    <a:pt x="660" y="23"/>
                    <a:pt x="648" y="19"/>
                  </a:cubicBezTo>
                  <a:cubicBezTo>
                    <a:pt x="630" y="13"/>
                    <a:pt x="614" y="14"/>
                    <a:pt x="599" y="14"/>
                  </a:cubicBezTo>
                  <a:cubicBezTo>
                    <a:pt x="573" y="14"/>
                    <a:pt x="544" y="13"/>
                    <a:pt x="523" y="22"/>
                  </a:cubicBezTo>
                  <a:cubicBezTo>
                    <a:pt x="503" y="29"/>
                    <a:pt x="493" y="43"/>
                    <a:pt x="480" y="56"/>
                  </a:cubicBezTo>
                  <a:cubicBezTo>
                    <a:pt x="477" y="59"/>
                    <a:pt x="473" y="60"/>
                    <a:pt x="470" y="63"/>
                  </a:cubicBezTo>
                  <a:cubicBezTo>
                    <a:pt x="460" y="72"/>
                    <a:pt x="451" y="89"/>
                    <a:pt x="442" y="104"/>
                  </a:cubicBezTo>
                  <a:cubicBezTo>
                    <a:pt x="430" y="124"/>
                    <a:pt x="419" y="145"/>
                    <a:pt x="407" y="161"/>
                  </a:cubicBezTo>
                  <a:cubicBezTo>
                    <a:pt x="391" y="183"/>
                    <a:pt x="380" y="205"/>
                    <a:pt x="360" y="222"/>
                  </a:cubicBezTo>
                  <a:cubicBezTo>
                    <a:pt x="347" y="231"/>
                    <a:pt x="331" y="236"/>
                    <a:pt x="309" y="236"/>
                  </a:cubicBezTo>
                  <a:cubicBezTo>
                    <a:pt x="315" y="246"/>
                    <a:pt x="335" y="260"/>
                    <a:pt x="351" y="260"/>
                  </a:cubicBezTo>
                  <a:cubicBezTo>
                    <a:pt x="353" y="262"/>
                    <a:pt x="356" y="265"/>
                    <a:pt x="355" y="271"/>
                  </a:cubicBezTo>
                  <a:cubicBezTo>
                    <a:pt x="336" y="279"/>
                    <a:pt x="321" y="275"/>
                    <a:pt x="303" y="277"/>
                  </a:cubicBezTo>
                  <a:cubicBezTo>
                    <a:pt x="313" y="291"/>
                    <a:pt x="326" y="303"/>
                    <a:pt x="341" y="312"/>
                  </a:cubicBezTo>
                  <a:cubicBezTo>
                    <a:pt x="348" y="311"/>
                    <a:pt x="353" y="312"/>
                    <a:pt x="356" y="317"/>
                  </a:cubicBezTo>
                  <a:cubicBezTo>
                    <a:pt x="351" y="331"/>
                    <a:pt x="319" y="329"/>
                    <a:pt x="310" y="332"/>
                  </a:cubicBezTo>
                  <a:close/>
                  <a:moveTo>
                    <a:pt x="721" y="267"/>
                  </a:moveTo>
                  <a:cubicBezTo>
                    <a:pt x="723" y="250"/>
                    <a:pt x="720" y="219"/>
                    <a:pt x="709" y="206"/>
                  </a:cubicBezTo>
                  <a:cubicBezTo>
                    <a:pt x="707" y="204"/>
                    <a:pt x="698" y="197"/>
                    <a:pt x="695" y="197"/>
                  </a:cubicBezTo>
                  <a:cubicBezTo>
                    <a:pt x="692" y="197"/>
                    <a:pt x="679" y="211"/>
                    <a:pt x="678" y="215"/>
                  </a:cubicBezTo>
                  <a:cubicBezTo>
                    <a:pt x="673" y="235"/>
                    <a:pt x="662" y="275"/>
                    <a:pt x="684" y="289"/>
                  </a:cubicBezTo>
                  <a:cubicBezTo>
                    <a:pt x="683" y="294"/>
                    <a:pt x="680" y="298"/>
                    <a:pt x="675" y="298"/>
                  </a:cubicBezTo>
                  <a:cubicBezTo>
                    <a:pt x="658" y="285"/>
                    <a:pt x="638" y="276"/>
                    <a:pt x="633" y="253"/>
                  </a:cubicBezTo>
                  <a:cubicBezTo>
                    <a:pt x="631" y="246"/>
                    <a:pt x="635" y="235"/>
                    <a:pt x="630" y="226"/>
                  </a:cubicBezTo>
                  <a:cubicBezTo>
                    <a:pt x="614" y="244"/>
                    <a:pt x="610" y="283"/>
                    <a:pt x="623" y="306"/>
                  </a:cubicBezTo>
                  <a:cubicBezTo>
                    <a:pt x="610" y="323"/>
                    <a:pt x="589" y="281"/>
                    <a:pt x="589" y="260"/>
                  </a:cubicBezTo>
                  <a:cubicBezTo>
                    <a:pt x="577" y="275"/>
                    <a:pt x="576" y="302"/>
                    <a:pt x="583" y="319"/>
                  </a:cubicBezTo>
                  <a:cubicBezTo>
                    <a:pt x="582" y="323"/>
                    <a:pt x="578" y="323"/>
                    <a:pt x="576" y="324"/>
                  </a:cubicBezTo>
                  <a:cubicBezTo>
                    <a:pt x="558" y="312"/>
                    <a:pt x="554" y="291"/>
                    <a:pt x="553" y="265"/>
                  </a:cubicBezTo>
                  <a:cubicBezTo>
                    <a:pt x="541" y="283"/>
                    <a:pt x="536" y="306"/>
                    <a:pt x="541" y="332"/>
                  </a:cubicBezTo>
                  <a:cubicBezTo>
                    <a:pt x="538" y="333"/>
                    <a:pt x="537" y="334"/>
                    <a:pt x="534" y="336"/>
                  </a:cubicBezTo>
                  <a:cubicBezTo>
                    <a:pt x="523" y="328"/>
                    <a:pt x="520" y="309"/>
                    <a:pt x="516" y="296"/>
                  </a:cubicBezTo>
                  <a:cubicBezTo>
                    <a:pt x="512" y="313"/>
                    <a:pt x="509" y="332"/>
                    <a:pt x="513" y="349"/>
                  </a:cubicBezTo>
                  <a:cubicBezTo>
                    <a:pt x="511" y="351"/>
                    <a:pt x="508" y="353"/>
                    <a:pt x="504" y="353"/>
                  </a:cubicBezTo>
                  <a:cubicBezTo>
                    <a:pt x="494" y="344"/>
                    <a:pt x="494" y="327"/>
                    <a:pt x="491" y="313"/>
                  </a:cubicBezTo>
                  <a:cubicBezTo>
                    <a:pt x="486" y="330"/>
                    <a:pt x="484" y="348"/>
                    <a:pt x="490" y="363"/>
                  </a:cubicBezTo>
                  <a:cubicBezTo>
                    <a:pt x="481" y="376"/>
                    <a:pt x="471" y="358"/>
                    <a:pt x="468" y="351"/>
                  </a:cubicBezTo>
                  <a:cubicBezTo>
                    <a:pt x="460" y="357"/>
                    <a:pt x="455" y="368"/>
                    <a:pt x="445" y="373"/>
                  </a:cubicBezTo>
                  <a:cubicBezTo>
                    <a:pt x="427" y="379"/>
                    <a:pt x="407" y="387"/>
                    <a:pt x="390" y="390"/>
                  </a:cubicBezTo>
                  <a:cubicBezTo>
                    <a:pt x="387" y="401"/>
                    <a:pt x="381" y="407"/>
                    <a:pt x="382" y="419"/>
                  </a:cubicBezTo>
                  <a:cubicBezTo>
                    <a:pt x="385" y="445"/>
                    <a:pt x="427" y="470"/>
                    <a:pt x="447" y="456"/>
                  </a:cubicBezTo>
                  <a:cubicBezTo>
                    <a:pt x="452" y="453"/>
                    <a:pt x="452" y="441"/>
                    <a:pt x="463" y="445"/>
                  </a:cubicBezTo>
                  <a:cubicBezTo>
                    <a:pt x="459" y="453"/>
                    <a:pt x="466" y="453"/>
                    <a:pt x="463" y="464"/>
                  </a:cubicBezTo>
                  <a:cubicBezTo>
                    <a:pt x="472" y="472"/>
                    <a:pt x="477" y="484"/>
                    <a:pt x="483" y="494"/>
                  </a:cubicBezTo>
                  <a:cubicBezTo>
                    <a:pt x="504" y="508"/>
                    <a:pt x="519" y="527"/>
                    <a:pt x="549" y="531"/>
                  </a:cubicBezTo>
                  <a:cubicBezTo>
                    <a:pt x="577" y="549"/>
                    <a:pt x="617" y="563"/>
                    <a:pt x="650" y="562"/>
                  </a:cubicBezTo>
                  <a:cubicBezTo>
                    <a:pt x="660" y="553"/>
                    <a:pt x="678" y="558"/>
                    <a:pt x="688" y="554"/>
                  </a:cubicBezTo>
                  <a:cubicBezTo>
                    <a:pt x="696" y="550"/>
                    <a:pt x="702" y="541"/>
                    <a:pt x="713" y="546"/>
                  </a:cubicBezTo>
                  <a:cubicBezTo>
                    <a:pt x="728" y="536"/>
                    <a:pt x="750" y="532"/>
                    <a:pt x="762" y="519"/>
                  </a:cubicBezTo>
                  <a:cubicBezTo>
                    <a:pt x="797" y="505"/>
                    <a:pt x="811" y="471"/>
                    <a:pt x="829" y="444"/>
                  </a:cubicBezTo>
                  <a:cubicBezTo>
                    <a:pt x="827" y="442"/>
                    <a:pt x="822" y="443"/>
                    <a:pt x="822" y="439"/>
                  </a:cubicBezTo>
                  <a:cubicBezTo>
                    <a:pt x="825" y="438"/>
                    <a:pt x="827" y="436"/>
                    <a:pt x="831" y="437"/>
                  </a:cubicBezTo>
                  <a:cubicBezTo>
                    <a:pt x="838" y="427"/>
                    <a:pt x="829" y="392"/>
                    <a:pt x="841" y="388"/>
                  </a:cubicBezTo>
                  <a:cubicBezTo>
                    <a:pt x="849" y="385"/>
                    <a:pt x="862" y="395"/>
                    <a:pt x="870" y="394"/>
                  </a:cubicBezTo>
                  <a:cubicBezTo>
                    <a:pt x="887" y="392"/>
                    <a:pt x="899" y="371"/>
                    <a:pt x="900" y="353"/>
                  </a:cubicBezTo>
                  <a:cubicBezTo>
                    <a:pt x="900" y="328"/>
                    <a:pt x="882" y="310"/>
                    <a:pt x="856" y="309"/>
                  </a:cubicBezTo>
                  <a:cubicBezTo>
                    <a:pt x="853" y="313"/>
                    <a:pt x="845" y="318"/>
                    <a:pt x="841" y="313"/>
                  </a:cubicBezTo>
                  <a:cubicBezTo>
                    <a:pt x="827" y="325"/>
                    <a:pt x="820" y="344"/>
                    <a:pt x="796" y="347"/>
                  </a:cubicBezTo>
                  <a:cubicBezTo>
                    <a:pt x="792" y="341"/>
                    <a:pt x="795" y="334"/>
                    <a:pt x="801" y="332"/>
                  </a:cubicBezTo>
                  <a:cubicBezTo>
                    <a:pt x="810" y="309"/>
                    <a:pt x="804" y="287"/>
                    <a:pt x="800" y="268"/>
                  </a:cubicBezTo>
                  <a:cubicBezTo>
                    <a:pt x="794" y="283"/>
                    <a:pt x="779" y="288"/>
                    <a:pt x="765" y="296"/>
                  </a:cubicBezTo>
                  <a:cubicBezTo>
                    <a:pt x="763" y="293"/>
                    <a:pt x="759" y="293"/>
                    <a:pt x="760" y="287"/>
                  </a:cubicBezTo>
                  <a:cubicBezTo>
                    <a:pt x="772" y="269"/>
                    <a:pt x="769" y="250"/>
                    <a:pt x="762" y="230"/>
                  </a:cubicBezTo>
                  <a:cubicBezTo>
                    <a:pt x="749" y="242"/>
                    <a:pt x="742" y="261"/>
                    <a:pt x="728" y="272"/>
                  </a:cubicBezTo>
                  <a:cubicBezTo>
                    <a:pt x="725" y="271"/>
                    <a:pt x="722" y="270"/>
                    <a:pt x="721" y="267"/>
                  </a:cubicBezTo>
                  <a:close/>
                  <a:moveTo>
                    <a:pt x="898" y="393"/>
                  </a:moveTo>
                  <a:cubicBezTo>
                    <a:pt x="884" y="402"/>
                    <a:pt x="871" y="407"/>
                    <a:pt x="850" y="403"/>
                  </a:cubicBezTo>
                  <a:cubicBezTo>
                    <a:pt x="850" y="401"/>
                    <a:pt x="849" y="400"/>
                    <a:pt x="847" y="399"/>
                  </a:cubicBezTo>
                  <a:cubicBezTo>
                    <a:pt x="848" y="403"/>
                    <a:pt x="849" y="404"/>
                    <a:pt x="847" y="408"/>
                  </a:cubicBezTo>
                  <a:cubicBezTo>
                    <a:pt x="872" y="415"/>
                    <a:pt x="899" y="423"/>
                    <a:pt x="915" y="409"/>
                  </a:cubicBezTo>
                  <a:cubicBezTo>
                    <a:pt x="908" y="404"/>
                    <a:pt x="902" y="400"/>
                    <a:pt x="898" y="393"/>
                  </a:cubicBezTo>
                  <a:close/>
                  <a:moveTo>
                    <a:pt x="842" y="438"/>
                  </a:moveTo>
                  <a:cubicBezTo>
                    <a:pt x="846" y="439"/>
                    <a:pt x="849" y="441"/>
                    <a:pt x="853" y="442"/>
                  </a:cubicBezTo>
                  <a:cubicBezTo>
                    <a:pt x="856" y="434"/>
                    <a:pt x="849" y="426"/>
                    <a:pt x="846" y="420"/>
                  </a:cubicBezTo>
                  <a:cubicBezTo>
                    <a:pt x="843" y="425"/>
                    <a:pt x="844" y="433"/>
                    <a:pt x="842" y="438"/>
                  </a:cubicBezTo>
                  <a:close/>
                  <a:moveTo>
                    <a:pt x="452" y="464"/>
                  </a:moveTo>
                  <a:cubicBezTo>
                    <a:pt x="448" y="468"/>
                    <a:pt x="443" y="469"/>
                    <a:pt x="438" y="469"/>
                  </a:cubicBezTo>
                  <a:cubicBezTo>
                    <a:pt x="435" y="474"/>
                    <a:pt x="432" y="481"/>
                    <a:pt x="427" y="485"/>
                  </a:cubicBezTo>
                  <a:cubicBezTo>
                    <a:pt x="438" y="489"/>
                    <a:pt x="453" y="484"/>
                    <a:pt x="463" y="480"/>
                  </a:cubicBezTo>
                  <a:cubicBezTo>
                    <a:pt x="457" y="477"/>
                    <a:pt x="458" y="467"/>
                    <a:pt x="452" y="464"/>
                  </a:cubicBezTo>
                  <a:close/>
                  <a:moveTo>
                    <a:pt x="750" y="540"/>
                  </a:moveTo>
                  <a:cubicBezTo>
                    <a:pt x="744" y="547"/>
                    <a:pt x="743" y="560"/>
                    <a:pt x="736" y="567"/>
                  </a:cubicBezTo>
                  <a:cubicBezTo>
                    <a:pt x="750" y="578"/>
                    <a:pt x="757" y="606"/>
                    <a:pt x="780" y="599"/>
                  </a:cubicBezTo>
                  <a:cubicBezTo>
                    <a:pt x="786" y="581"/>
                    <a:pt x="774" y="569"/>
                    <a:pt x="767" y="557"/>
                  </a:cubicBezTo>
                  <a:cubicBezTo>
                    <a:pt x="777" y="558"/>
                    <a:pt x="779" y="567"/>
                    <a:pt x="786" y="570"/>
                  </a:cubicBezTo>
                  <a:cubicBezTo>
                    <a:pt x="798" y="551"/>
                    <a:pt x="770" y="543"/>
                    <a:pt x="750" y="540"/>
                  </a:cubicBezTo>
                  <a:close/>
                  <a:moveTo>
                    <a:pt x="647" y="577"/>
                  </a:moveTo>
                  <a:cubicBezTo>
                    <a:pt x="669" y="591"/>
                    <a:pt x="696" y="580"/>
                    <a:pt x="713" y="576"/>
                  </a:cubicBezTo>
                  <a:cubicBezTo>
                    <a:pt x="718" y="570"/>
                    <a:pt x="730" y="564"/>
                    <a:pt x="729" y="554"/>
                  </a:cubicBezTo>
                  <a:cubicBezTo>
                    <a:pt x="701" y="567"/>
                    <a:pt x="675" y="570"/>
                    <a:pt x="647" y="577"/>
                  </a:cubicBezTo>
                  <a:close/>
                  <a:moveTo>
                    <a:pt x="561" y="560"/>
                  </a:moveTo>
                  <a:cubicBezTo>
                    <a:pt x="556" y="565"/>
                    <a:pt x="553" y="573"/>
                    <a:pt x="549" y="579"/>
                  </a:cubicBezTo>
                  <a:cubicBezTo>
                    <a:pt x="550" y="585"/>
                    <a:pt x="554" y="583"/>
                    <a:pt x="554" y="586"/>
                  </a:cubicBezTo>
                  <a:cubicBezTo>
                    <a:pt x="562" y="580"/>
                    <a:pt x="568" y="566"/>
                    <a:pt x="569" y="557"/>
                  </a:cubicBezTo>
                  <a:cubicBezTo>
                    <a:pt x="567" y="560"/>
                    <a:pt x="564" y="562"/>
                    <a:pt x="561" y="560"/>
                  </a:cubicBezTo>
                  <a:close/>
                  <a:moveTo>
                    <a:pt x="576" y="567"/>
                  </a:moveTo>
                  <a:cubicBezTo>
                    <a:pt x="570" y="579"/>
                    <a:pt x="562" y="588"/>
                    <a:pt x="559" y="602"/>
                  </a:cubicBezTo>
                  <a:cubicBezTo>
                    <a:pt x="568" y="612"/>
                    <a:pt x="585" y="613"/>
                    <a:pt x="588" y="628"/>
                  </a:cubicBezTo>
                  <a:cubicBezTo>
                    <a:pt x="600" y="638"/>
                    <a:pt x="608" y="623"/>
                    <a:pt x="620" y="626"/>
                  </a:cubicBezTo>
                  <a:cubicBezTo>
                    <a:pt x="633" y="629"/>
                    <a:pt x="635" y="652"/>
                    <a:pt x="650" y="656"/>
                  </a:cubicBezTo>
                  <a:cubicBezTo>
                    <a:pt x="666" y="660"/>
                    <a:pt x="678" y="646"/>
                    <a:pt x="690" y="656"/>
                  </a:cubicBezTo>
                  <a:cubicBezTo>
                    <a:pt x="694" y="647"/>
                    <a:pt x="682" y="629"/>
                    <a:pt x="693" y="622"/>
                  </a:cubicBezTo>
                  <a:cubicBezTo>
                    <a:pt x="693" y="636"/>
                    <a:pt x="697" y="646"/>
                    <a:pt x="700" y="657"/>
                  </a:cubicBezTo>
                  <a:cubicBezTo>
                    <a:pt x="710" y="656"/>
                    <a:pt x="725" y="645"/>
                    <a:pt x="726" y="637"/>
                  </a:cubicBezTo>
                  <a:cubicBezTo>
                    <a:pt x="729" y="627"/>
                    <a:pt x="715" y="614"/>
                    <a:pt x="725" y="606"/>
                  </a:cubicBezTo>
                  <a:cubicBezTo>
                    <a:pt x="726" y="617"/>
                    <a:pt x="732" y="624"/>
                    <a:pt x="736" y="632"/>
                  </a:cubicBezTo>
                  <a:cubicBezTo>
                    <a:pt x="757" y="633"/>
                    <a:pt x="761" y="619"/>
                    <a:pt x="764" y="604"/>
                  </a:cubicBezTo>
                  <a:cubicBezTo>
                    <a:pt x="748" y="599"/>
                    <a:pt x="743" y="577"/>
                    <a:pt x="728" y="579"/>
                  </a:cubicBezTo>
                  <a:cubicBezTo>
                    <a:pt x="724" y="579"/>
                    <a:pt x="721" y="584"/>
                    <a:pt x="716" y="586"/>
                  </a:cubicBezTo>
                  <a:cubicBezTo>
                    <a:pt x="694" y="597"/>
                    <a:pt x="671" y="600"/>
                    <a:pt x="650" y="591"/>
                  </a:cubicBezTo>
                  <a:cubicBezTo>
                    <a:pt x="646" y="600"/>
                    <a:pt x="650" y="617"/>
                    <a:pt x="637" y="617"/>
                  </a:cubicBezTo>
                  <a:cubicBezTo>
                    <a:pt x="639" y="607"/>
                    <a:pt x="641" y="598"/>
                    <a:pt x="640" y="585"/>
                  </a:cubicBezTo>
                  <a:cubicBezTo>
                    <a:pt x="629" y="583"/>
                    <a:pt x="630" y="572"/>
                    <a:pt x="619" y="572"/>
                  </a:cubicBezTo>
                  <a:cubicBezTo>
                    <a:pt x="603" y="572"/>
                    <a:pt x="593" y="599"/>
                    <a:pt x="584" y="606"/>
                  </a:cubicBezTo>
                  <a:cubicBezTo>
                    <a:pt x="578" y="590"/>
                    <a:pt x="599" y="581"/>
                    <a:pt x="604" y="567"/>
                  </a:cubicBezTo>
                  <a:cubicBezTo>
                    <a:pt x="591" y="565"/>
                    <a:pt x="585" y="563"/>
                    <a:pt x="576" y="567"/>
                  </a:cubicBezTo>
                  <a:close/>
                  <a:moveTo>
                    <a:pt x="866" y="665"/>
                  </a:moveTo>
                  <a:cubicBezTo>
                    <a:pt x="862" y="655"/>
                    <a:pt x="860" y="643"/>
                    <a:pt x="857" y="636"/>
                  </a:cubicBezTo>
                  <a:cubicBezTo>
                    <a:pt x="853" y="624"/>
                    <a:pt x="851" y="607"/>
                    <a:pt x="847" y="600"/>
                  </a:cubicBezTo>
                  <a:cubicBezTo>
                    <a:pt x="839" y="586"/>
                    <a:pt x="815" y="583"/>
                    <a:pt x="799" y="581"/>
                  </a:cubicBezTo>
                  <a:cubicBezTo>
                    <a:pt x="796" y="582"/>
                    <a:pt x="796" y="585"/>
                    <a:pt x="794" y="586"/>
                  </a:cubicBezTo>
                  <a:cubicBezTo>
                    <a:pt x="794" y="589"/>
                    <a:pt x="794" y="594"/>
                    <a:pt x="794" y="599"/>
                  </a:cubicBezTo>
                  <a:cubicBezTo>
                    <a:pt x="789" y="607"/>
                    <a:pt x="780" y="610"/>
                    <a:pt x="772" y="612"/>
                  </a:cubicBezTo>
                  <a:cubicBezTo>
                    <a:pt x="772" y="634"/>
                    <a:pt x="751" y="642"/>
                    <a:pt x="734" y="643"/>
                  </a:cubicBezTo>
                  <a:cubicBezTo>
                    <a:pt x="722" y="665"/>
                    <a:pt x="700" y="673"/>
                    <a:pt x="675" y="662"/>
                  </a:cubicBezTo>
                  <a:cubicBezTo>
                    <a:pt x="668" y="668"/>
                    <a:pt x="657" y="664"/>
                    <a:pt x="648" y="666"/>
                  </a:cubicBezTo>
                  <a:cubicBezTo>
                    <a:pt x="635" y="659"/>
                    <a:pt x="630" y="644"/>
                    <a:pt x="618" y="637"/>
                  </a:cubicBezTo>
                  <a:cubicBezTo>
                    <a:pt x="608" y="643"/>
                    <a:pt x="597" y="641"/>
                    <a:pt x="584" y="638"/>
                  </a:cubicBezTo>
                  <a:cubicBezTo>
                    <a:pt x="578" y="623"/>
                    <a:pt x="561" y="618"/>
                    <a:pt x="549" y="607"/>
                  </a:cubicBezTo>
                  <a:cubicBezTo>
                    <a:pt x="551" y="600"/>
                    <a:pt x="546" y="599"/>
                    <a:pt x="543" y="596"/>
                  </a:cubicBezTo>
                  <a:cubicBezTo>
                    <a:pt x="524" y="602"/>
                    <a:pt x="498" y="612"/>
                    <a:pt x="476" y="620"/>
                  </a:cubicBezTo>
                  <a:cubicBezTo>
                    <a:pt x="467" y="655"/>
                    <a:pt x="473" y="684"/>
                    <a:pt x="463" y="708"/>
                  </a:cubicBezTo>
                  <a:cubicBezTo>
                    <a:pt x="477" y="714"/>
                    <a:pt x="479" y="735"/>
                    <a:pt x="490" y="747"/>
                  </a:cubicBezTo>
                  <a:cubicBezTo>
                    <a:pt x="503" y="737"/>
                    <a:pt x="510" y="720"/>
                    <a:pt x="527" y="713"/>
                  </a:cubicBezTo>
                  <a:cubicBezTo>
                    <a:pt x="537" y="722"/>
                    <a:pt x="540" y="739"/>
                    <a:pt x="548" y="753"/>
                  </a:cubicBezTo>
                  <a:cubicBezTo>
                    <a:pt x="561" y="746"/>
                    <a:pt x="569" y="733"/>
                    <a:pt x="579" y="723"/>
                  </a:cubicBezTo>
                  <a:cubicBezTo>
                    <a:pt x="582" y="695"/>
                    <a:pt x="601" y="716"/>
                    <a:pt x="609" y="728"/>
                  </a:cubicBezTo>
                  <a:cubicBezTo>
                    <a:pt x="617" y="740"/>
                    <a:pt x="621" y="756"/>
                    <a:pt x="628" y="761"/>
                  </a:cubicBezTo>
                  <a:cubicBezTo>
                    <a:pt x="641" y="749"/>
                    <a:pt x="659" y="742"/>
                    <a:pt x="660" y="719"/>
                  </a:cubicBezTo>
                  <a:cubicBezTo>
                    <a:pt x="662" y="719"/>
                    <a:pt x="664" y="716"/>
                    <a:pt x="667" y="716"/>
                  </a:cubicBezTo>
                  <a:cubicBezTo>
                    <a:pt x="674" y="715"/>
                    <a:pt x="675" y="723"/>
                    <a:pt x="678" y="727"/>
                  </a:cubicBezTo>
                  <a:cubicBezTo>
                    <a:pt x="681" y="731"/>
                    <a:pt x="689" y="734"/>
                    <a:pt x="694" y="739"/>
                  </a:cubicBezTo>
                  <a:cubicBezTo>
                    <a:pt x="700" y="747"/>
                    <a:pt x="700" y="755"/>
                    <a:pt x="706" y="756"/>
                  </a:cubicBezTo>
                  <a:cubicBezTo>
                    <a:pt x="712" y="744"/>
                    <a:pt x="731" y="731"/>
                    <a:pt x="739" y="718"/>
                  </a:cubicBezTo>
                  <a:cubicBezTo>
                    <a:pt x="741" y="714"/>
                    <a:pt x="740" y="711"/>
                    <a:pt x="744" y="708"/>
                  </a:cubicBezTo>
                  <a:cubicBezTo>
                    <a:pt x="749" y="705"/>
                    <a:pt x="753" y="707"/>
                    <a:pt x="759" y="708"/>
                  </a:cubicBezTo>
                  <a:cubicBezTo>
                    <a:pt x="763" y="721"/>
                    <a:pt x="776" y="736"/>
                    <a:pt x="786" y="747"/>
                  </a:cubicBezTo>
                  <a:cubicBezTo>
                    <a:pt x="792" y="739"/>
                    <a:pt x="803" y="731"/>
                    <a:pt x="807" y="721"/>
                  </a:cubicBezTo>
                  <a:cubicBezTo>
                    <a:pt x="810" y="715"/>
                    <a:pt x="808" y="704"/>
                    <a:pt x="816" y="702"/>
                  </a:cubicBezTo>
                  <a:cubicBezTo>
                    <a:pt x="830" y="703"/>
                    <a:pt x="837" y="714"/>
                    <a:pt x="851" y="712"/>
                  </a:cubicBezTo>
                  <a:cubicBezTo>
                    <a:pt x="860" y="724"/>
                    <a:pt x="873" y="732"/>
                    <a:pt x="885" y="729"/>
                  </a:cubicBezTo>
                  <a:cubicBezTo>
                    <a:pt x="877" y="712"/>
                    <a:pt x="875" y="690"/>
                    <a:pt x="866" y="665"/>
                  </a:cubicBezTo>
                  <a:close/>
                  <a:moveTo>
                    <a:pt x="934" y="645"/>
                  </a:moveTo>
                  <a:cubicBezTo>
                    <a:pt x="928" y="636"/>
                    <a:pt x="922" y="626"/>
                    <a:pt x="915" y="621"/>
                  </a:cubicBezTo>
                  <a:cubicBezTo>
                    <a:pt x="899" y="609"/>
                    <a:pt x="880" y="600"/>
                    <a:pt x="862" y="602"/>
                  </a:cubicBezTo>
                  <a:cubicBezTo>
                    <a:pt x="861" y="603"/>
                    <a:pt x="860" y="602"/>
                    <a:pt x="860" y="604"/>
                  </a:cubicBezTo>
                  <a:cubicBezTo>
                    <a:pt x="873" y="644"/>
                    <a:pt x="885" y="691"/>
                    <a:pt x="895" y="732"/>
                  </a:cubicBezTo>
                  <a:cubicBezTo>
                    <a:pt x="906" y="739"/>
                    <a:pt x="910" y="753"/>
                    <a:pt x="922" y="759"/>
                  </a:cubicBezTo>
                  <a:cubicBezTo>
                    <a:pt x="937" y="749"/>
                    <a:pt x="934" y="728"/>
                    <a:pt x="952" y="723"/>
                  </a:cubicBezTo>
                  <a:cubicBezTo>
                    <a:pt x="954" y="725"/>
                    <a:pt x="955" y="727"/>
                    <a:pt x="958" y="727"/>
                  </a:cubicBezTo>
                  <a:cubicBezTo>
                    <a:pt x="964" y="738"/>
                    <a:pt x="974" y="753"/>
                    <a:pt x="984" y="756"/>
                  </a:cubicBezTo>
                  <a:cubicBezTo>
                    <a:pt x="984" y="759"/>
                    <a:pt x="986" y="758"/>
                    <a:pt x="984" y="761"/>
                  </a:cubicBezTo>
                  <a:cubicBezTo>
                    <a:pt x="993" y="757"/>
                    <a:pt x="995" y="747"/>
                    <a:pt x="1002" y="741"/>
                  </a:cubicBezTo>
                  <a:cubicBezTo>
                    <a:pt x="980" y="709"/>
                    <a:pt x="957" y="673"/>
                    <a:pt x="934" y="645"/>
                  </a:cubicBezTo>
                  <a:close/>
                  <a:moveTo>
                    <a:pt x="1458" y="605"/>
                  </a:moveTo>
                  <a:cubicBezTo>
                    <a:pt x="1451" y="613"/>
                    <a:pt x="1459" y="631"/>
                    <a:pt x="1462" y="633"/>
                  </a:cubicBezTo>
                  <a:cubicBezTo>
                    <a:pt x="1463" y="633"/>
                    <a:pt x="1464" y="633"/>
                    <a:pt x="1465" y="633"/>
                  </a:cubicBezTo>
                  <a:cubicBezTo>
                    <a:pt x="1467" y="623"/>
                    <a:pt x="1462" y="616"/>
                    <a:pt x="1467" y="612"/>
                  </a:cubicBezTo>
                  <a:cubicBezTo>
                    <a:pt x="1470" y="617"/>
                    <a:pt x="1474" y="622"/>
                    <a:pt x="1474" y="631"/>
                  </a:cubicBezTo>
                  <a:cubicBezTo>
                    <a:pt x="1478" y="630"/>
                    <a:pt x="1477" y="633"/>
                    <a:pt x="1479" y="633"/>
                  </a:cubicBezTo>
                  <a:cubicBezTo>
                    <a:pt x="1483" y="631"/>
                    <a:pt x="1488" y="631"/>
                    <a:pt x="1490" y="625"/>
                  </a:cubicBezTo>
                  <a:cubicBezTo>
                    <a:pt x="1487" y="619"/>
                    <a:pt x="1487" y="611"/>
                    <a:pt x="1484" y="606"/>
                  </a:cubicBezTo>
                  <a:cubicBezTo>
                    <a:pt x="1476" y="614"/>
                    <a:pt x="1466" y="609"/>
                    <a:pt x="1458" y="605"/>
                  </a:cubicBezTo>
                  <a:close/>
                  <a:moveTo>
                    <a:pt x="1434" y="627"/>
                  </a:moveTo>
                  <a:cubicBezTo>
                    <a:pt x="1438" y="628"/>
                    <a:pt x="1440" y="632"/>
                    <a:pt x="1445" y="631"/>
                  </a:cubicBezTo>
                  <a:cubicBezTo>
                    <a:pt x="1448" y="624"/>
                    <a:pt x="1449" y="614"/>
                    <a:pt x="1445" y="607"/>
                  </a:cubicBezTo>
                  <a:cubicBezTo>
                    <a:pt x="1436" y="608"/>
                    <a:pt x="1436" y="618"/>
                    <a:pt x="1434" y="627"/>
                  </a:cubicBezTo>
                  <a:close/>
                  <a:moveTo>
                    <a:pt x="225" y="648"/>
                  </a:moveTo>
                  <a:cubicBezTo>
                    <a:pt x="225" y="660"/>
                    <a:pt x="243" y="669"/>
                    <a:pt x="251" y="677"/>
                  </a:cubicBezTo>
                  <a:cubicBezTo>
                    <a:pt x="255" y="672"/>
                    <a:pt x="257" y="666"/>
                    <a:pt x="259" y="662"/>
                  </a:cubicBezTo>
                  <a:cubicBezTo>
                    <a:pt x="254" y="652"/>
                    <a:pt x="226" y="629"/>
                    <a:pt x="225" y="648"/>
                  </a:cubicBezTo>
                  <a:close/>
                  <a:moveTo>
                    <a:pt x="1381" y="686"/>
                  </a:moveTo>
                  <a:cubicBezTo>
                    <a:pt x="1392" y="685"/>
                    <a:pt x="1392" y="673"/>
                    <a:pt x="1402" y="670"/>
                  </a:cubicBezTo>
                  <a:cubicBezTo>
                    <a:pt x="1404" y="673"/>
                    <a:pt x="1398" y="683"/>
                    <a:pt x="1401" y="686"/>
                  </a:cubicBezTo>
                  <a:cubicBezTo>
                    <a:pt x="1411" y="683"/>
                    <a:pt x="1417" y="664"/>
                    <a:pt x="1409" y="650"/>
                  </a:cubicBezTo>
                  <a:cubicBezTo>
                    <a:pt x="1411" y="647"/>
                    <a:pt x="1412" y="644"/>
                    <a:pt x="1413" y="641"/>
                  </a:cubicBezTo>
                  <a:cubicBezTo>
                    <a:pt x="1400" y="650"/>
                    <a:pt x="1383" y="670"/>
                    <a:pt x="1381" y="686"/>
                  </a:cubicBezTo>
                  <a:close/>
                  <a:moveTo>
                    <a:pt x="1442" y="652"/>
                  </a:moveTo>
                  <a:cubicBezTo>
                    <a:pt x="1454" y="654"/>
                    <a:pt x="1475" y="657"/>
                    <a:pt x="1490" y="646"/>
                  </a:cubicBezTo>
                  <a:cubicBezTo>
                    <a:pt x="1477" y="642"/>
                    <a:pt x="1453" y="649"/>
                    <a:pt x="1434" y="642"/>
                  </a:cubicBezTo>
                  <a:cubicBezTo>
                    <a:pt x="1434" y="649"/>
                    <a:pt x="1443" y="645"/>
                    <a:pt x="1442" y="652"/>
                  </a:cubicBezTo>
                  <a:close/>
                  <a:moveTo>
                    <a:pt x="1422" y="702"/>
                  </a:moveTo>
                  <a:cubicBezTo>
                    <a:pt x="1426" y="702"/>
                    <a:pt x="1429" y="702"/>
                    <a:pt x="1433" y="702"/>
                  </a:cubicBezTo>
                  <a:cubicBezTo>
                    <a:pt x="1449" y="719"/>
                    <a:pt x="1491" y="714"/>
                    <a:pt x="1502" y="693"/>
                  </a:cubicBezTo>
                  <a:cubicBezTo>
                    <a:pt x="1501" y="682"/>
                    <a:pt x="1500" y="669"/>
                    <a:pt x="1497" y="657"/>
                  </a:cubicBezTo>
                  <a:cubicBezTo>
                    <a:pt x="1475" y="665"/>
                    <a:pt x="1439" y="671"/>
                    <a:pt x="1422" y="655"/>
                  </a:cubicBezTo>
                  <a:cubicBezTo>
                    <a:pt x="1422" y="673"/>
                    <a:pt x="1423" y="682"/>
                    <a:pt x="1422" y="702"/>
                  </a:cubicBezTo>
                  <a:close/>
                  <a:moveTo>
                    <a:pt x="255" y="692"/>
                  </a:moveTo>
                  <a:cubicBezTo>
                    <a:pt x="257" y="692"/>
                    <a:pt x="258" y="693"/>
                    <a:pt x="258" y="696"/>
                  </a:cubicBezTo>
                  <a:cubicBezTo>
                    <a:pt x="260" y="696"/>
                    <a:pt x="262" y="696"/>
                    <a:pt x="264" y="696"/>
                  </a:cubicBezTo>
                  <a:cubicBezTo>
                    <a:pt x="268" y="687"/>
                    <a:pt x="275" y="680"/>
                    <a:pt x="281" y="673"/>
                  </a:cubicBezTo>
                  <a:cubicBezTo>
                    <a:pt x="267" y="660"/>
                    <a:pt x="262" y="683"/>
                    <a:pt x="255" y="692"/>
                  </a:cubicBezTo>
                  <a:close/>
                  <a:moveTo>
                    <a:pt x="305" y="686"/>
                  </a:moveTo>
                  <a:cubicBezTo>
                    <a:pt x="284" y="678"/>
                    <a:pt x="278" y="693"/>
                    <a:pt x="276" y="706"/>
                  </a:cubicBezTo>
                  <a:cubicBezTo>
                    <a:pt x="294" y="727"/>
                    <a:pt x="318" y="748"/>
                    <a:pt x="340" y="767"/>
                  </a:cubicBezTo>
                  <a:cubicBezTo>
                    <a:pt x="346" y="772"/>
                    <a:pt x="357" y="787"/>
                    <a:pt x="364" y="788"/>
                  </a:cubicBezTo>
                  <a:cubicBezTo>
                    <a:pt x="378" y="791"/>
                    <a:pt x="392" y="781"/>
                    <a:pt x="410" y="786"/>
                  </a:cubicBezTo>
                  <a:cubicBezTo>
                    <a:pt x="382" y="750"/>
                    <a:pt x="336" y="722"/>
                    <a:pt x="305" y="686"/>
                  </a:cubicBezTo>
                  <a:close/>
                  <a:moveTo>
                    <a:pt x="1303" y="734"/>
                  </a:moveTo>
                  <a:cubicBezTo>
                    <a:pt x="1318" y="740"/>
                    <a:pt x="1326" y="725"/>
                    <a:pt x="1337" y="717"/>
                  </a:cubicBezTo>
                  <a:cubicBezTo>
                    <a:pt x="1340" y="723"/>
                    <a:pt x="1333" y="731"/>
                    <a:pt x="1332" y="737"/>
                  </a:cubicBezTo>
                  <a:cubicBezTo>
                    <a:pt x="1346" y="730"/>
                    <a:pt x="1342" y="707"/>
                    <a:pt x="1345" y="695"/>
                  </a:cubicBezTo>
                  <a:cubicBezTo>
                    <a:pt x="1325" y="702"/>
                    <a:pt x="1316" y="720"/>
                    <a:pt x="1303" y="734"/>
                  </a:cubicBezTo>
                  <a:close/>
                  <a:moveTo>
                    <a:pt x="245" y="703"/>
                  </a:moveTo>
                  <a:cubicBezTo>
                    <a:pt x="242" y="713"/>
                    <a:pt x="234" y="732"/>
                    <a:pt x="248" y="736"/>
                  </a:cubicBezTo>
                  <a:cubicBezTo>
                    <a:pt x="243" y="722"/>
                    <a:pt x="252" y="716"/>
                    <a:pt x="258" y="707"/>
                  </a:cubicBezTo>
                  <a:cubicBezTo>
                    <a:pt x="254" y="702"/>
                    <a:pt x="251" y="705"/>
                    <a:pt x="245" y="703"/>
                  </a:cubicBezTo>
                  <a:close/>
                  <a:moveTo>
                    <a:pt x="1321" y="879"/>
                  </a:moveTo>
                  <a:cubicBezTo>
                    <a:pt x="1317" y="887"/>
                    <a:pt x="1313" y="892"/>
                    <a:pt x="1315" y="901"/>
                  </a:cubicBezTo>
                  <a:cubicBezTo>
                    <a:pt x="1311" y="908"/>
                    <a:pt x="1306" y="917"/>
                    <a:pt x="1310" y="923"/>
                  </a:cubicBezTo>
                  <a:cubicBezTo>
                    <a:pt x="1317" y="898"/>
                    <a:pt x="1339" y="864"/>
                    <a:pt x="1336" y="837"/>
                  </a:cubicBezTo>
                  <a:cubicBezTo>
                    <a:pt x="1345" y="821"/>
                    <a:pt x="1360" y="829"/>
                    <a:pt x="1376" y="838"/>
                  </a:cubicBezTo>
                  <a:cubicBezTo>
                    <a:pt x="1374" y="845"/>
                    <a:pt x="1376" y="850"/>
                    <a:pt x="1372" y="857"/>
                  </a:cubicBezTo>
                  <a:cubicBezTo>
                    <a:pt x="1377" y="863"/>
                    <a:pt x="1366" y="875"/>
                    <a:pt x="1377" y="879"/>
                  </a:cubicBezTo>
                  <a:cubicBezTo>
                    <a:pt x="1387" y="834"/>
                    <a:pt x="1394" y="771"/>
                    <a:pt x="1403" y="717"/>
                  </a:cubicBezTo>
                  <a:cubicBezTo>
                    <a:pt x="1387" y="712"/>
                    <a:pt x="1373" y="713"/>
                    <a:pt x="1362" y="703"/>
                  </a:cubicBezTo>
                  <a:cubicBezTo>
                    <a:pt x="1349" y="762"/>
                    <a:pt x="1333" y="820"/>
                    <a:pt x="1321" y="879"/>
                  </a:cubicBezTo>
                  <a:close/>
                  <a:moveTo>
                    <a:pt x="797" y="761"/>
                  </a:moveTo>
                  <a:cubicBezTo>
                    <a:pt x="806" y="769"/>
                    <a:pt x="828" y="801"/>
                    <a:pt x="845" y="797"/>
                  </a:cubicBezTo>
                  <a:cubicBezTo>
                    <a:pt x="848" y="796"/>
                    <a:pt x="853" y="788"/>
                    <a:pt x="856" y="783"/>
                  </a:cubicBezTo>
                  <a:cubicBezTo>
                    <a:pt x="865" y="769"/>
                    <a:pt x="874" y="757"/>
                    <a:pt x="877" y="743"/>
                  </a:cubicBezTo>
                  <a:cubicBezTo>
                    <a:pt x="861" y="738"/>
                    <a:pt x="848" y="724"/>
                    <a:pt x="830" y="726"/>
                  </a:cubicBezTo>
                  <a:cubicBezTo>
                    <a:pt x="831" y="722"/>
                    <a:pt x="823" y="719"/>
                    <a:pt x="822" y="713"/>
                  </a:cubicBezTo>
                  <a:cubicBezTo>
                    <a:pt x="813" y="728"/>
                    <a:pt x="801" y="740"/>
                    <a:pt x="797" y="761"/>
                  </a:cubicBezTo>
                  <a:close/>
                  <a:moveTo>
                    <a:pt x="274" y="718"/>
                  </a:moveTo>
                  <a:cubicBezTo>
                    <a:pt x="271" y="720"/>
                    <a:pt x="265" y="722"/>
                    <a:pt x="260" y="722"/>
                  </a:cubicBezTo>
                  <a:cubicBezTo>
                    <a:pt x="256" y="753"/>
                    <a:pt x="289" y="738"/>
                    <a:pt x="306" y="751"/>
                  </a:cubicBezTo>
                  <a:cubicBezTo>
                    <a:pt x="297" y="738"/>
                    <a:pt x="285" y="729"/>
                    <a:pt x="274" y="718"/>
                  </a:cubicBezTo>
                  <a:close/>
                  <a:moveTo>
                    <a:pt x="753" y="722"/>
                  </a:moveTo>
                  <a:cubicBezTo>
                    <a:pt x="735" y="731"/>
                    <a:pt x="725" y="749"/>
                    <a:pt x="713" y="764"/>
                  </a:cubicBezTo>
                  <a:cubicBezTo>
                    <a:pt x="721" y="773"/>
                    <a:pt x="731" y="779"/>
                    <a:pt x="741" y="787"/>
                  </a:cubicBezTo>
                  <a:cubicBezTo>
                    <a:pt x="747" y="792"/>
                    <a:pt x="753" y="797"/>
                    <a:pt x="758" y="798"/>
                  </a:cubicBezTo>
                  <a:cubicBezTo>
                    <a:pt x="765" y="800"/>
                    <a:pt x="766" y="788"/>
                    <a:pt x="770" y="781"/>
                  </a:cubicBezTo>
                  <a:cubicBezTo>
                    <a:pt x="771" y="779"/>
                    <a:pt x="774" y="778"/>
                    <a:pt x="775" y="777"/>
                  </a:cubicBezTo>
                  <a:cubicBezTo>
                    <a:pt x="779" y="770"/>
                    <a:pt x="778" y="762"/>
                    <a:pt x="782" y="758"/>
                  </a:cubicBezTo>
                  <a:cubicBezTo>
                    <a:pt x="772" y="746"/>
                    <a:pt x="765" y="732"/>
                    <a:pt x="753" y="722"/>
                  </a:cubicBezTo>
                  <a:close/>
                  <a:moveTo>
                    <a:pt x="452" y="752"/>
                  </a:moveTo>
                  <a:cubicBezTo>
                    <a:pt x="453" y="764"/>
                    <a:pt x="444" y="776"/>
                    <a:pt x="440" y="787"/>
                  </a:cubicBezTo>
                  <a:cubicBezTo>
                    <a:pt x="438" y="786"/>
                    <a:pt x="433" y="788"/>
                    <a:pt x="433" y="786"/>
                  </a:cubicBezTo>
                  <a:cubicBezTo>
                    <a:pt x="433" y="779"/>
                    <a:pt x="436" y="775"/>
                    <a:pt x="437" y="767"/>
                  </a:cubicBezTo>
                  <a:cubicBezTo>
                    <a:pt x="429" y="769"/>
                    <a:pt x="422" y="771"/>
                    <a:pt x="414" y="772"/>
                  </a:cubicBezTo>
                  <a:cubicBezTo>
                    <a:pt x="419" y="780"/>
                    <a:pt x="430" y="785"/>
                    <a:pt x="438" y="791"/>
                  </a:cubicBezTo>
                  <a:cubicBezTo>
                    <a:pt x="448" y="774"/>
                    <a:pt x="468" y="767"/>
                    <a:pt x="481" y="753"/>
                  </a:cubicBezTo>
                  <a:cubicBezTo>
                    <a:pt x="473" y="742"/>
                    <a:pt x="467" y="732"/>
                    <a:pt x="460" y="723"/>
                  </a:cubicBezTo>
                  <a:cubicBezTo>
                    <a:pt x="457" y="735"/>
                    <a:pt x="459" y="746"/>
                    <a:pt x="452" y="752"/>
                  </a:cubicBezTo>
                  <a:close/>
                  <a:moveTo>
                    <a:pt x="590" y="726"/>
                  </a:moveTo>
                  <a:cubicBezTo>
                    <a:pt x="577" y="736"/>
                    <a:pt x="569" y="752"/>
                    <a:pt x="554" y="762"/>
                  </a:cubicBezTo>
                  <a:cubicBezTo>
                    <a:pt x="564" y="778"/>
                    <a:pt x="575" y="791"/>
                    <a:pt x="588" y="803"/>
                  </a:cubicBezTo>
                  <a:cubicBezTo>
                    <a:pt x="599" y="790"/>
                    <a:pt x="611" y="779"/>
                    <a:pt x="623" y="767"/>
                  </a:cubicBezTo>
                  <a:cubicBezTo>
                    <a:pt x="612" y="753"/>
                    <a:pt x="604" y="737"/>
                    <a:pt x="590" y="726"/>
                  </a:cubicBezTo>
                  <a:close/>
                  <a:moveTo>
                    <a:pt x="528" y="739"/>
                  </a:moveTo>
                  <a:cubicBezTo>
                    <a:pt x="523" y="716"/>
                    <a:pt x="503" y="751"/>
                    <a:pt x="495" y="758"/>
                  </a:cubicBezTo>
                  <a:cubicBezTo>
                    <a:pt x="502" y="763"/>
                    <a:pt x="501" y="777"/>
                    <a:pt x="511" y="781"/>
                  </a:cubicBezTo>
                  <a:cubicBezTo>
                    <a:pt x="521" y="773"/>
                    <a:pt x="534" y="769"/>
                    <a:pt x="541" y="758"/>
                  </a:cubicBezTo>
                  <a:cubicBezTo>
                    <a:pt x="537" y="752"/>
                    <a:pt x="534" y="744"/>
                    <a:pt x="528" y="739"/>
                  </a:cubicBezTo>
                  <a:close/>
                  <a:moveTo>
                    <a:pt x="1409" y="757"/>
                  </a:moveTo>
                  <a:cubicBezTo>
                    <a:pt x="1407" y="764"/>
                    <a:pt x="1401" y="786"/>
                    <a:pt x="1403" y="793"/>
                  </a:cubicBezTo>
                  <a:cubicBezTo>
                    <a:pt x="1403" y="783"/>
                    <a:pt x="1414" y="780"/>
                    <a:pt x="1416" y="771"/>
                  </a:cubicBezTo>
                  <a:cubicBezTo>
                    <a:pt x="1418" y="758"/>
                    <a:pt x="1411" y="742"/>
                    <a:pt x="1411" y="732"/>
                  </a:cubicBezTo>
                  <a:cubicBezTo>
                    <a:pt x="1410" y="742"/>
                    <a:pt x="1408" y="745"/>
                    <a:pt x="1409" y="757"/>
                  </a:cubicBezTo>
                  <a:close/>
                  <a:moveTo>
                    <a:pt x="698" y="763"/>
                  </a:moveTo>
                  <a:cubicBezTo>
                    <a:pt x="698" y="752"/>
                    <a:pt x="677" y="737"/>
                    <a:pt x="669" y="733"/>
                  </a:cubicBezTo>
                  <a:cubicBezTo>
                    <a:pt x="661" y="748"/>
                    <a:pt x="647" y="757"/>
                    <a:pt x="635" y="768"/>
                  </a:cubicBezTo>
                  <a:cubicBezTo>
                    <a:pt x="644" y="782"/>
                    <a:pt x="653" y="801"/>
                    <a:pt x="668" y="804"/>
                  </a:cubicBezTo>
                  <a:cubicBezTo>
                    <a:pt x="669" y="791"/>
                    <a:pt x="698" y="776"/>
                    <a:pt x="698" y="763"/>
                  </a:cubicBezTo>
                  <a:close/>
                  <a:moveTo>
                    <a:pt x="927" y="768"/>
                  </a:moveTo>
                  <a:cubicBezTo>
                    <a:pt x="934" y="777"/>
                    <a:pt x="941" y="785"/>
                    <a:pt x="946" y="797"/>
                  </a:cubicBezTo>
                  <a:cubicBezTo>
                    <a:pt x="960" y="791"/>
                    <a:pt x="968" y="779"/>
                    <a:pt x="977" y="768"/>
                  </a:cubicBezTo>
                  <a:cubicBezTo>
                    <a:pt x="968" y="759"/>
                    <a:pt x="962" y="747"/>
                    <a:pt x="953" y="738"/>
                  </a:cubicBezTo>
                  <a:cubicBezTo>
                    <a:pt x="942" y="745"/>
                    <a:pt x="937" y="758"/>
                    <a:pt x="927" y="768"/>
                  </a:cubicBezTo>
                  <a:close/>
                  <a:moveTo>
                    <a:pt x="1423" y="752"/>
                  </a:moveTo>
                  <a:cubicBezTo>
                    <a:pt x="1421" y="761"/>
                    <a:pt x="1427" y="764"/>
                    <a:pt x="1424" y="771"/>
                  </a:cubicBezTo>
                  <a:cubicBezTo>
                    <a:pt x="1448" y="784"/>
                    <a:pt x="1491" y="777"/>
                    <a:pt x="1507" y="762"/>
                  </a:cubicBezTo>
                  <a:cubicBezTo>
                    <a:pt x="1506" y="760"/>
                    <a:pt x="1506" y="750"/>
                    <a:pt x="1507" y="747"/>
                  </a:cubicBezTo>
                  <a:cubicBezTo>
                    <a:pt x="1483" y="757"/>
                    <a:pt x="1450" y="752"/>
                    <a:pt x="1423" y="752"/>
                  </a:cubicBezTo>
                  <a:close/>
                  <a:moveTo>
                    <a:pt x="1295" y="751"/>
                  </a:moveTo>
                  <a:cubicBezTo>
                    <a:pt x="1295" y="755"/>
                    <a:pt x="1289" y="758"/>
                    <a:pt x="1288" y="766"/>
                  </a:cubicBezTo>
                  <a:cubicBezTo>
                    <a:pt x="1299" y="773"/>
                    <a:pt x="1313" y="772"/>
                    <a:pt x="1327" y="773"/>
                  </a:cubicBezTo>
                  <a:cubicBezTo>
                    <a:pt x="1330" y="767"/>
                    <a:pt x="1328" y="763"/>
                    <a:pt x="1331" y="757"/>
                  </a:cubicBezTo>
                  <a:cubicBezTo>
                    <a:pt x="1326" y="759"/>
                    <a:pt x="1317" y="753"/>
                    <a:pt x="1322" y="751"/>
                  </a:cubicBezTo>
                  <a:cubicBezTo>
                    <a:pt x="1310" y="746"/>
                    <a:pt x="1299" y="753"/>
                    <a:pt x="1295" y="751"/>
                  </a:cubicBezTo>
                  <a:close/>
                  <a:moveTo>
                    <a:pt x="511" y="874"/>
                  </a:moveTo>
                  <a:cubicBezTo>
                    <a:pt x="510" y="896"/>
                    <a:pt x="517" y="903"/>
                    <a:pt x="527" y="921"/>
                  </a:cubicBezTo>
                  <a:cubicBezTo>
                    <a:pt x="524" y="921"/>
                    <a:pt x="526" y="925"/>
                    <a:pt x="523" y="925"/>
                  </a:cubicBezTo>
                  <a:cubicBezTo>
                    <a:pt x="517" y="923"/>
                    <a:pt x="512" y="919"/>
                    <a:pt x="508" y="914"/>
                  </a:cubicBezTo>
                  <a:cubicBezTo>
                    <a:pt x="489" y="914"/>
                    <a:pt x="470" y="904"/>
                    <a:pt x="448" y="900"/>
                  </a:cubicBezTo>
                  <a:cubicBezTo>
                    <a:pt x="446" y="893"/>
                    <a:pt x="441" y="889"/>
                    <a:pt x="437" y="883"/>
                  </a:cubicBezTo>
                  <a:cubicBezTo>
                    <a:pt x="428" y="885"/>
                    <a:pt x="431" y="893"/>
                    <a:pt x="427" y="900"/>
                  </a:cubicBezTo>
                  <a:cubicBezTo>
                    <a:pt x="439" y="920"/>
                    <a:pt x="442" y="942"/>
                    <a:pt x="438" y="967"/>
                  </a:cubicBezTo>
                  <a:cubicBezTo>
                    <a:pt x="487" y="958"/>
                    <a:pt x="548" y="951"/>
                    <a:pt x="597" y="961"/>
                  </a:cubicBezTo>
                  <a:cubicBezTo>
                    <a:pt x="609" y="964"/>
                    <a:pt x="622" y="972"/>
                    <a:pt x="637" y="971"/>
                  </a:cubicBezTo>
                  <a:cubicBezTo>
                    <a:pt x="659" y="981"/>
                    <a:pt x="674" y="999"/>
                    <a:pt x="695" y="1010"/>
                  </a:cubicBezTo>
                  <a:cubicBezTo>
                    <a:pt x="742" y="950"/>
                    <a:pt x="815" y="915"/>
                    <a:pt x="906" y="899"/>
                  </a:cubicBezTo>
                  <a:cubicBezTo>
                    <a:pt x="908" y="901"/>
                    <a:pt x="913" y="901"/>
                    <a:pt x="916" y="903"/>
                  </a:cubicBezTo>
                  <a:cubicBezTo>
                    <a:pt x="916" y="887"/>
                    <a:pt x="924" y="867"/>
                    <a:pt x="934" y="850"/>
                  </a:cubicBezTo>
                  <a:cubicBezTo>
                    <a:pt x="931" y="852"/>
                    <a:pt x="930" y="851"/>
                    <a:pt x="927" y="849"/>
                  </a:cubicBezTo>
                  <a:cubicBezTo>
                    <a:pt x="922" y="822"/>
                    <a:pt x="904" y="801"/>
                    <a:pt x="896" y="777"/>
                  </a:cubicBezTo>
                  <a:cubicBezTo>
                    <a:pt x="893" y="768"/>
                    <a:pt x="895" y="756"/>
                    <a:pt x="888" y="749"/>
                  </a:cubicBezTo>
                  <a:cubicBezTo>
                    <a:pt x="881" y="758"/>
                    <a:pt x="876" y="771"/>
                    <a:pt x="868" y="782"/>
                  </a:cubicBezTo>
                  <a:cubicBezTo>
                    <a:pt x="861" y="792"/>
                    <a:pt x="856" y="808"/>
                    <a:pt x="841" y="810"/>
                  </a:cubicBezTo>
                  <a:cubicBezTo>
                    <a:pt x="825" y="797"/>
                    <a:pt x="806" y="787"/>
                    <a:pt x="792" y="771"/>
                  </a:cubicBezTo>
                  <a:cubicBezTo>
                    <a:pt x="784" y="788"/>
                    <a:pt x="776" y="806"/>
                    <a:pt x="760" y="815"/>
                  </a:cubicBezTo>
                  <a:cubicBezTo>
                    <a:pt x="759" y="813"/>
                    <a:pt x="756" y="813"/>
                    <a:pt x="753" y="813"/>
                  </a:cubicBezTo>
                  <a:cubicBezTo>
                    <a:pt x="745" y="791"/>
                    <a:pt x="720" y="786"/>
                    <a:pt x="705" y="772"/>
                  </a:cubicBezTo>
                  <a:cubicBezTo>
                    <a:pt x="699" y="779"/>
                    <a:pt x="693" y="785"/>
                    <a:pt x="685" y="794"/>
                  </a:cubicBezTo>
                  <a:cubicBezTo>
                    <a:pt x="679" y="802"/>
                    <a:pt x="674" y="817"/>
                    <a:pt x="665" y="818"/>
                  </a:cubicBezTo>
                  <a:cubicBezTo>
                    <a:pt x="649" y="819"/>
                    <a:pt x="641" y="781"/>
                    <a:pt x="630" y="777"/>
                  </a:cubicBezTo>
                  <a:cubicBezTo>
                    <a:pt x="610" y="786"/>
                    <a:pt x="603" y="808"/>
                    <a:pt x="586" y="819"/>
                  </a:cubicBezTo>
                  <a:cubicBezTo>
                    <a:pt x="580" y="817"/>
                    <a:pt x="577" y="813"/>
                    <a:pt x="577" y="805"/>
                  </a:cubicBezTo>
                  <a:cubicBezTo>
                    <a:pt x="566" y="795"/>
                    <a:pt x="557" y="782"/>
                    <a:pt x="548" y="769"/>
                  </a:cubicBezTo>
                  <a:cubicBezTo>
                    <a:pt x="543" y="772"/>
                    <a:pt x="525" y="780"/>
                    <a:pt x="517" y="789"/>
                  </a:cubicBezTo>
                  <a:cubicBezTo>
                    <a:pt x="513" y="793"/>
                    <a:pt x="514" y="798"/>
                    <a:pt x="510" y="799"/>
                  </a:cubicBezTo>
                  <a:cubicBezTo>
                    <a:pt x="505" y="800"/>
                    <a:pt x="499" y="796"/>
                    <a:pt x="497" y="791"/>
                  </a:cubicBezTo>
                  <a:cubicBezTo>
                    <a:pt x="500" y="781"/>
                    <a:pt x="491" y="771"/>
                    <a:pt x="486" y="763"/>
                  </a:cubicBezTo>
                  <a:cubicBezTo>
                    <a:pt x="473" y="773"/>
                    <a:pt x="458" y="781"/>
                    <a:pt x="447" y="793"/>
                  </a:cubicBezTo>
                  <a:cubicBezTo>
                    <a:pt x="475" y="798"/>
                    <a:pt x="486" y="818"/>
                    <a:pt x="485" y="848"/>
                  </a:cubicBezTo>
                  <a:cubicBezTo>
                    <a:pt x="494" y="855"/>
                    <a:pt x="512" y="855"/>
                    <a:pt x="504" y="864"/>
                  </a:cubicBezTo>
                  <a:cubicBezTo>
                    <a:pt x="506" y="868"/>
                    <a:pt x="509" y="870"/>
                    <a:pt x="511" y="874"/>
                  </a:cubicBezTo>
                  <a:close/>
                  <a:moveTo>
                    <a:pt x="906" y="772"/>
                  </a:moveTo>
                  <a:cubicBezTo>
                    <a:pt x="910" y="771"/>
                    <a:pt x="910" y="767"/>
                    <a:pt x="913" y="764"/>
                  </a:cubicBezTo>
                  <a:cubicBezTo>
                    <a:pt x="909" y="762"/>
                    <a:pt x="906" y="750"/>
                    <a:pt x="901" y="752"/>
                  </a:cubicBezTo>
                  <a:cubicBezTo>
                    <a:pt x="901" y="757"/>
                    <a:pt x="905" y="764"/>
                    <a:pt x="906" y="772"/>
                  </a:cubicBezTo>
                  <a:close/>
                  <a:moveTo>
                    <a:pt x="1008" y="751"/>
                  </a:moveTo>
                  <a:cubicBezTo>
                    <a:pt x="1002" y="756"/>
                    <a:pt x="996" y="762"/>
                    <a:pt x="992" y="769"/>
                  </a:cubicBezTo>
                  <a:cubicBezTo>
                    <a:pt x="1002" y="782"/>
                    <a:pt x="1013" y="792"/>
                    <a:pt x="1027" y="800"/>
                  </a:cubicBezTo>
                  <a:cubicBezTo>
                    <a:pt x="1033" y="798"/>
                    <a:pt x="1036" y="793"/>
                    <a:pt x="1042" y="791"/>
                  </a:cubicBezTo>
                  <a:cubicBezTo>
                    <a:pt x="1035" y="788"/>
                    <a:pt x="1032" y="781"/>
                    <a:pt x="1027" y="777"/>
                  </a:cubicBezTo>
                  <a:cubicBezTo>
                    <a:pt x="1030" y="776"/>
                    <a:pt x="1034" y="783"/>
                    <a:pt x="1034" y="777"/>
                  </a:cubicBezTo>
                  <a:cubicBezTo>
                    <a:pt x="1029" y="772"/>
                    <a:pt x="1016" y="759"/>
                    <a:pt x="1008" y="751"/>
                  </a:cubicBezTo>
                  <a:close/>
                  <a:moveTo>
                    <a:pt x="1049" y="782"/>
                  </a:moveTo>
                  <a:cubicBezTo>
                    <a:pt x="1054" y="782"/>
                    <a:pt x="1057" y="778"/>
                    <a:pt x="1058" y="774"/>
                  </a:cubicBezTo>
                  <a:cubicBezTo>
                    <a:pt x="1045" y="768"/>
                    <a:pt x="1035" y="759"/>
                    <a:pt x="1024" y="751"/>
                  </a:cubicBezTo>
                  <a:cubicBezTo>
                    <a:pt x="1032" y="762"/>
                    <a:pt x="1042" y="771"/>
                    <a:pt x="1049" y="782"/>
                  </a:cubicBezTo>
                  <a:close/>
                  <a:moveTo>
                    <a:pt x="311" y="768"/>
                  </a:moveTo>
                  <a:cubicBezTo>
                    <a:pt x="311" y="759"/>
                    <a:pt x="298" y="763"/>
                    <a:pt x="296" y="756"/>
                  </a:cubicBezTo>
                  <a:cubicBezTo>
                    <a:pt x="294" y="756"/>
                    <a:pt x="292" y="756"/>
                    <a:pt x="290" y="756"/>
                  </a:cubicBezTo>
                  <a:cubicBezTo>
                    <a:pt x="295" y="764"/>
                    <a:pt x="302" y="768"/>
                    <a:pt x="311" y="768"/>
                  </a:cubicBezTo>
                  <a:close/>
                  <a:moveTo>
                    <a:pt x="294" y="797"/>
                  </a:moveTo>
                  <a:cubicBezTo>
                    <a:pt x="298" y="801"/>
                    <a:pt x="299" y="806"/>
                    <a:pt x="303" y="810"/>
                  </a:cubicBezTo>
                  <a:cubicBezTo>
                    <a:pt x="320" y="806"/>
                    <a:pt x="315" y="783"/>
                    <a:pt x="331" y="779"/>
                  </a:cubicBezTo>
                  <a:cubicBezTo>
                    <a:pt x="329" y="775"/>
                    <a:pt x="332" y="777"/>
                    <a:pt x="333" y="773"/>
                  </a:cubicBezTo>
                  <a:cubicBezTo>
                    <a:pt x="330" y="772"/>
                    <a:pt x="327" y="765"/>
                    <a:pt x="324" y="768"/>
                  </a:cubicBezTo>
                  <a:cubicBezTo>
                    <a:pt x="331" y="785"/>
                    <a:pt x="302" y="787"/>
                    <a:pt x="296" y="781"/>
                  </a:cubicBezTo>
                  <a:cubicBezTo>
                    <a:pt x="299" y="785"/>
                    <a:pt x="293" y="791"/>
                    <a:pt x="294" y="797"/>
                  </a:cubicBezTo>
                  <a:close/>
                  <a:moveTo>
                    <a:pt x="921" y="774"/>
                  </a:moveTo>
                  <a:cubicBezTo>
                    <a:pt x="915" y="778"/>
                    <a:pt x="915" y="785"/>
                    <a:pt x="912" y="792"/>
                  </a:cubicBezTo>
                  <a:cubicBezTo>
                    <a:pt x="924" y="809"/>
                    <a:pt x="926" y="831"/>
                    <a:pt x="936" y="848"/>
                  </a:cubicBezTo>
                  <a:cubicBezTo>
                    <a:pt x="941" y="842"/>
                    <a:pt x="944" y="831"/>
                    <a:pt x="957" y="830"/>
                  </a:cubicBezTo>
                  <a:cubicBezTo>
                    <a:pt x="957" y="833"/>
                    <a:pt x="960" y="834"/>
                    <a:pt x="959" y="837"/>
                  </a:cubicBezTo>
                  <a:cubicBezTo>
                    <a:pt x="926" y="863"/>
                    <a:pt x="908" y="940"/>
                    <a:pt x="947" y="969"/>
                  </a:cubicBezTo>
                  <a:cubicBezTo>
                    <a:pt x="950" y="955"/>
                    <a:pt x="975" y="963"/>
                    <a:pt x="984" y="951"/>
                  </a:cubicBezTo>
                  <a:cubicBezTo>
                    <a:pt x="986" y="943"/>
                    <a:pt x="985" y="942"/>
                    <a:pt x="984" y="933"/>
                  </a:cubicBezTo>
                  <a:cubicBezTo>
                    <a:pt x="993" y="910"/>
                    <a:pt x="1013" y="920"/>
                    <a:pt x="1029" y="919"/>
                  </a:cubicBezTo>
                  <a:cubicBezTo>
                    <a:pt x="1046" y="918"/>
                    <a:pt x="1058" y="908"/>
                    <a:pt x="1073" y="906"/>
                  </a:cubicBezTo>
                  <a:cubicBezTo>
                    <a:pt x="1083" y="908"/>
                    <a:pt x="1093" y="906"/>
                    <a:pt x="1104" y="908"/>
                  </a:cubicBezTo>
                  <a:cubicBezTo>
                    <a:pt x="1129" y="912"/>
                    <a:pt x="1136" y="934"/>
                    <a:pt x="1139" y="958"/>
                  </a:cubicBezTo>
                  <a:cubicBezTo>
                    <a:pt x="1148" y="947"/>
                    <a:pt x="1154" y="930"/>
                    <a:pt x="1158" y="918"/>
                  </a:cubicBezTo>
                  <a:cubicBezTo>
                    <a:pt x="1154" y="887"/>
                    <a:pt x="1137" y="861"/>
                    <a:pt x="1111" y="848"/>
                  </a:cubicBezTo>
                  <a:cubicBezTo>
                    <a:pt x="1112" y="845"/>
                    <a:pt x="1110" y="845"/>
                    <a:pt x="1110" y="843"/>
                  </a:cubicBezTo>
                  <a:cubicBezTo>
                    <a:pt x="1078" y="833"/>
                    <a:pt x="1056" y="812"/>
                    <a:pt x="1017" y="818"/>
                  </a:cubicBezTo>
                  <a:cubicBezTo>
                    <a:pt x="1008" y="810"/>
                    <a:pt x="994" y="808"/>
                    <a:pt x="981" y="812"/>
                  </a:cubicBezTo>
                  <a:cubicBezTo>
                    <a:pt x="978" y="808"/>
                    <a:pt x="977" y="808"/>
                    <a:pt x="977" y="803"/>
                  </a:cubicBezTo>
                  <a:cubicBezTo>
                    <a:pt x="984" y="793"/>
                    <a:pt x="999" y="802"/>
                    <a:pt x="1011" y="803"/>
                  </a:cubicBezTo>
                  <a:cubicBezTo>
                    <a:pt x="1004" y="793"/>
                    <a:pt x="992" y="787"/>
                    <a:pt x="987" y="776"/>
                  </a:cubicBezTo>
                  <a:cubicBezTo>
                    <a:pt x="971" y="785"/>
                    <a:pt x="964" y="802"/>
                    <a:pt x="946" y="809"/>
                  </a:cubicBezTo>
                  <a:cubicBezTo>
                    <a:pt x="937" y="801"/>
                    <a:pt x="934" y="782"/>
                    <a:pt x="921" y="774"/>
                  </a:cubicBezTo>
                  <a:close/>
                  <a:moveTo>
                    <a:pt x="1065" y="783"/>
                  </a:moveTo>
                  <a:cubicBezTo>
                    <a:pt x="1046" y="796"/>
                    <a:pt x="1082" y="803"/>
                    <a:pt x="1082" y="820"/>
                  </a:cubicBezTo>
                  <a:cubicBezTo>
                    <a:pt x="1093" y="822"/>
                    <a:pt x="1102" y="832"/>
                    <a:pt x="1113" y="830"/>
                  </a:cubicBezTo>
                  <a:cubicBezTo>
                    <a:pt x="1101" y="810"/>
                    <a:pt x="1089" y="791"/>
                    <a:pt x="1065" y="783"/>
                  </a:cubicBezTo>
                  <a:close/>
                  <a:moveTo>
                    <a:pt x="1225" y="948"/>
                  </a:moveTo>
                  <a:cubicBezTo>
                    <a:pt x="1235" y="961"/>
                    <a:pt x="1261" y="965"/>
                    <a:pt x="1282" y="960"/>
                  </a:cubicBezTo>
                  <a:cubicBezTo>
                    <a:pt x="1301" y="904"/>
                    <a:pt x="1314" y="850"/>
                    <a:pt x="1320" y="797"/>
                  </a:cubicBezTo>
                  <a:cubicBezTo>
                    <a:pt x="1313" y="796"/>
                    <a:pt x="1297" y="794"/>
                    <a:pt x="1286" y="793"/>
                  </a:cubicBezTo>
                  <a:cubicBezTo>
                    <a:pt x="1282" y="791"/>
                    <a:pt x="1283" y="784"/>
                    <a:pt x="1278" y="783"/>
                  </a:cubicBezTo>
                  <a:cubicBezTo>
                    <a:pt x="1257" y="838"/>
                    <a:pt x="1241" y="888"/>
                    <a:pt x="1225" y="948"/>
                  </a:cubicBezTo>
                  <a:close/>
                  <a:moveTo>
                    <a:pt x="1407" y="813"/>
                  </a:moveTo>
                  <a:cubicBezTo>
                    <a:pt x="1410" y="809"/>
                    <a:pt x="1413" y="811"/>
                    <a:pt x="1417" y="808"/>
                  </a:cubicBezTo>
                  <a:cubicBezTo>
                    <a:pt x="1419" y="801"/>
                    <a:pt x="1418" y="794"/>
                    <a:pt x="1417" y="787"/>
                  </a:cubicBezTo>
                  <a:cubicBezTo>
                    <a:pt x="1410" y="791"/>
                    <a:pt x="1408" y="807"/>
                    <a:pt x="1407" y="813"/>
                  </a:cubicBezTo>
                  <a:close/>
                  <a:moveTo>
                    <a:pt x="1427" y="794"/>
                  </a:moveTo>
                  <a:cubicBezTo>
                    <a:pt x="1428" y="839"/>
                    <a:pt x="1435" y="879"/>
                    <a:pt x="1432" y="916"/>
                  </a:cubicBezTo>
                  <a:cubicBezTo>
                    <a:pt x="1451" y="938"/>
                    <a:pt x="1489" y="926"/>
                    <a:pt x="1512" y="915"/>
                  </a:cubicBezTo>
                  <a:cubicBezTo>
                    <a:pt x="1512" y="872"/>
                    <a:pt x="1512" y="822"/>
                    <a:pt x="1507" y="789"/>
                  </a:cubicBezTo>
                  <a:cubicBezTo>
                    <a:pt x="1485" y="803"/>
                    <a:pt x="1448" y="807"/>
                    <a:pt x="1427" y="794"/>
                  </a:cubicBezTo>
                  <a:close/>
                  <a:moveTo>
                    <a:pt x="436" y="803"/>
                  </a:moveTo>
                  <a:cubicBezTo>
                    <a:pt x="424" y="800"/>
                    <a:pt x="411" y="796"/>
                    <a:pt x="400" y="795"/>
                  </a:cubicBezTo>
                  <a:cubicBezTo>
                    <a:pt x="376" y="795"/>
                    <a:pt x="353" y="805"/>
                    <a:pt x="333" y="794"/>
                  </a:cubicBezTo>
                  <a:cubicBezTo>
                    <a:pt x="326" y="811"/>
                    <a:pt x="304" y="819"/>
                    <a:pt x="299" y="834"/>
                  </a:cubicBezTo>
                  <a:cubicBezTo>
                    <a:pt x="291" y="857"/>
                    <a:pt x="303" y="883"/>
                    <a:pt x="314" y="900"/>
                  </a:cubicBezTo>
                  <a:cubicBezTo>
                    <a:pt x="337" y="912"/>
                    <a:pt x="359" y="935"/>
                    <a:pt x="389" y="928"/>
                  </a:cubicBezTo>
                  <a:cubicBezTo>
                    <a:pt x="387" y="922"/>
                    <a:pt x="389" y="921"/>
                    <a:pt x="387" y="916"/>
                  </a:cubicBezTo>
                  <a:cubicBezTo>
                    <a:pt x="395" y="912"/>
                    <a:pt x="407" y="912"/>
                    <a:pt x="412" y="905"/>
                  </a:cubicBezTo>
                  <a:cubicBezTo>
                    <a:pt x="412" y="894"/>
                    <a:pt x="410" y="885"/>
                    <a:pt x="420" y="876"/>
                  </a:cubicBezTo>
                  <a:cubicBezTo>
                    <a:pt x="436" y="873"/>
                    <a:pt x="434" y="852"/>
                    <a:pt x="421" y="847"/>
                  </a:cubicBezTo>
                  <a:cubicBezTo>
                    <a:pt x="420" y="842"/>
                    <a:pt x="417" y="840"/>
                    <a:pt x="416" y="835"/>
                  </a:cubicBezTo>
                  <a:cubicBezTo>
                    <a:pt x="428" y="818"/>
                    <a:pt x="455" y="829"/>
                    <a:pt x="473" y="832"/>
                  </a:cubicBezTo>
                  <a:cubicBezTo>
                    <a:pt x="470" y="809"/>
                    <a:pt x="455" y="807"/>
                    <a:pt x="436" y="803"/>
                  </a:cubicBezTo>
                  <a:close/>
                  <a:moveTo>
                    <a:pt x="1037" y="807"/>
                  </a:moveTo>
                  <a:cubicBezTo>
                    <a:pt x="1047" y="804"/>
                    <a:pt x="1058" y="813"/>
                    <a:pt x="1067" y="812"/>
                  </a:cubicBezTo>
                  <a:cubicBezTo>
                    <a:pt x="1059" y="800"/>
                    <a:pt x="1045" y="789"/>
                    <a:pt x="1037" y="807"/>
                  </a:cubicBezTo>
                  <a:close/>
                  <a:moveTo>
                    <a:pt x="225" y="923"/>
                  </a:moveTo>
                  <a:cubicBezTo>
                    <a:pt x="223" y="949"/>
                    <a:pt x="233" y="977"/>
                    <a:pt x="250" y="997"/>
                  </a:cubicBezTo>
                  <a:cubicBezTo>
                    <a:pt x="266" y="1010"/>
                    <a:pt x="287" y="1026"/>
                    <a:pt x="314" y="1029"/>
                  </a:cubicBezTo>
                  <a:cubicBezTo>
                    <a:pt x="331" y="1030"/>
                    <a:pt x="360" y="1027"/>
                    <a:pt x="375" y="1024"/>
                  </a:cubicBezTo>
                  <a:cubicBezTo>
                    <a:pt x="419" y="1013"/>
                    <a:pt x="441" y="955"/>
                    <a:pt x="422" y="913"/>
                  </a:cubicBezTo>
                  <a:cubicBezTo>
                    <a:pt x="418" y="914"/>
                    <a:pt x="415" y="917"/>
                    <a:pt x="412" y="920"/>
                  </a:cubicBezTo>
                  <a:cubicBezTo>
                    <a:pt x="432" y="944"/>
                    <a:pt x="388" y="967"/>
                    <a:pt x="362" y="970"/>
                  </a:cubicBezTo>
                  <a:cubicBezTo>
                    <a:pt x="357" y="971"/>
                    <a:pt x="350" y="968"/>
                    <a:pt x="344" y="969"/>
                  </a:cubicBezTo>
                  <a:cubicBezTo>
                    <a:pt x="339" y="969"/>
                    <a:pt x="333" y="972"/>
                    <a:pt x="330" y="971"/>
                  </a:cubicBezTo>
                  <a:cubicBezTo>
                    <a:pt x="328" y="971"/>
                    <a:pt x="324" y="967"/>
                    <a:pt x="321" y="966"/>
                  </a:cubicBezTo>
                  <a:cubicBezTo>
                    <a:pt x="292" y="959"/>
                    <a:pt x="274" y="944"/>
                    <a:pt x="263" y="926"/>
                  </a:cubicBezTo>
                  <a:cubicBezTo>
                    <a:pt x="257" y="907"/>
                    <a:pt x="251" y="881"/>
                    <a:pt x="264" y="862"/>
                  </a:cubicBezTo>
                  <a:cubicBezTo>
                    <a:pt x="272" y="859"/>
                    <a:pt x="278" y="854"/>
                    <a:pt x="286" y="853"/>
                  </a:cubicBezTo>
                  <a:cubicBezTo>
                    <a:pt x="282" y="838"/>
                    <a:pt x="293" y="829"/>
                    <a:pt x="296" y="818"/>
                  </a:cubicBezTo>
                  <a:cubicBezTo>
                    <a:pt x="292" y="816"/>
                    <a:pt x="293" y="808"/>
                    <a:pt x="289" y="805"/>
                  </a:cubicBezTo>
                  <a:cubicBezTo>
                    <a:pt x="272" y="843"/>
                    <a:pt x="230" y="873"/>
                    <a:pt x="225" y="923"/>
                  </a:cubicBezTo>
                  <a:close/>
                  <a:moveTo>
                    <a:pt x="1396" y="824"/>
                  </a:moveTo>
                  <a:cubicBezTo>
                    <a:pt x="1397" y="838"/>
                    <a:pt x="1390" y="847"/>
                    <a:pt x="1394" y="857"/>
                  </a:cubicBezTo>
                  <a:cubicBezTo>
                    <a:pt x="1395" y="842"/>
                    <a:pt x="1412" y="837"/>
                    <a:pt x="1409" y="823"/>
                  </a:cubicBezTo>
                  <a:cubicBezTo>
                    <a:pt x="1406" y="826"/>
                    <a:pt x="1401" y="825"/>
                    <a:pt x="1396" y="824"/>
                  </a:cubicBezTo>
                  <a:close/>
                  <a:moveTo>
                    <a:pt x="1393" y="875"/>
                  </a:moveTo>
                  <a:cubicBezTo>
                    <a:pt x="1404" y="880"/>
                    <a:pt x="1409" y="871"/>
                    <a:pt x="1422" y="872"/>
                  </a:cubicBezTo>
                  <a:cubicBezTo>
                    <a:pt x="1423" y="858"/>
                    <a:pt x="1422" y="845"/>
                    <a:pt x="1419" y="832"/>
                  </a:cubicBezTo>
                  <a:cubicBezTo>
                    <a:pt x="1410" y="845"/>
                    <a:pt x="1400" y="859"/>
                    <a:pt x="1393" y="875"/>
                  </a:cubicBezTo>
                  <a:close/>
                  <a:moveTo>
                    <a:pt x="435" y="839"/>
                  </a:moveTo>
                  <a:cubicBezTo>
                    <a:pt x="436" y="848"/>
                    <a:pt x="446" y="852"/>
                    <a:pt x="447" y="864"/>
                  </a:cubicBezTo>
                  <a:cubicBezTo>
                    <a:pt x="445" y="867"/>
                    <a:pt x="443" y="869"/>
                    <a:pt x="442" y="874"/>
                  </a:cubicBezTo>
                  <a:cubicBezTo>
                    <a:pt x="448" y="880"/>
                    <a:pt x="450" y="890"/>
                    <a:pt x="460" y="891"/>
                  </a:cubicBezTo>
                  <a:cubicBezTo>
                    <a:pt x="467" y="881"/>
                    <a:pt x="483" y="879"/>
                    <a:pt x="487" y="865"/>
                  </a:cubicBezTo>
                  <a:cubicBezTo>
                    <a:pt x="476" y="855"/>
                    <a:pt x="460" y="832"/>
                    <a:pt x="435" y="839"/>
                  </a:cubicBezTo>
                  <a:close/>
                  <a:moveTo>
                    <a:pt x="269" y="875"/>
                  </a:moveTo>
                  <a:cubicBezTo>
                    <a:pt x="266" y="902"/>
                    <a:pt x="271" y="936"/>
                    <a:pt x="299" y="946"/>
                  </a:cubicBezTo>
                  <a:cubicBezTo>
                    <a:pt x="310" y="943"/>
                    <a:pt x="316" y="934"/>
                    <a:pt x="326" y="930"/>
                  </a:cubicBezTo>
                  <a:cubicBezTo>
                    <a:pt x="322" y="940"/>
                    <a:pt x="317" y="944"/>
                    <a:pt x="310" y="953"/>
                  </a:cubicBezTo>
                  <a:cubicBezTo>
                    <a:pt x="342" y="967"/>
                    <a:pt x="401" y="962"/>
                    <a:pt x="406" y="928"/>
                  </a:cubicBezTo>
                  <a:cubicBezTo>
                    <a:pt x="400" y="931"/>
                    <a:pt x="402" y="935"/>
                    <a:pt x="396" y="939"/>
                  </a:cubicBezTo>
                  <a:cubicBezTo>
                    <a:pt x="386" y="945"/>
                    <a:pt x="373" y="941"/>
                    <a:pt x="365" y="939"/>
                  </a:cubicBezTo>
                  <a:cubicBezTo>
                    <a:pt x="360" y="944"/>
                    <a:pt x="365" y="957"/>
                    <a:pt x="354" y="955"/>
                  </a:cubicBezTo>
                  <a:cubicBezTo>
                    <a:pt x="353" y="947"/>
                    <a:pt x="356" y="942"/>
                    <a:pt x="355" y="934"/>
                  </a:cubicBezTo>
                  <a:cubicBezTo>
                    <a:pt x="333" y="927"/>
                    <a:pt x="317" y="913"/>
                    <a:pt x="301" y="900"/>
                  </a:cubicBezTo>
                  <a:cubicBezTo>
                    <a:pt x="296" y="905"/>
                    <a:pt x="292" y="918"/>
                    <a:pt x="281" y="914"/>
                  </a:cubicBezTo>
                  <a:cubicBezTo>
                    <a:pt x="285" y="905"/>
                    <a:pt x="291" y="899"/>
                    <a:pt x="295" y="890"/>
                  </a:cubicBezTo>
                  <a:cubicBezTo>
                    <a:pt x="293" y="885"/>
                    <a:pt x="288" y="873"/>
                    <a:pt x="281" y="868"/>
                  </a:cubicBezTo>
                  <a:cubicBezTo>
                    <a:pt x="284" y="868"/>
                    <a:pt x="286" y="862"/>
                    <a:pt x="281" y="863"/>
                  </a:cubicBezTo>
                  <a:cubicBezTo>
                    <a:pt x="277" y="867"/>
                    <a:pt x="272" y="870"/>
                    <a:pt x="269" y="875"/>
                  </a:cubicBezTo>
                  <a:close/>
                  <a:moveTo>
                    <a:pt x="473" y="895"/>
                  </a:moveTo>
                  <a:cubicBezTo>
                    <a:pt x="480" y="899"/>
                    <a:pt x="489" y="897"/>
                    <a:pt x="492" y="888"/>
                  </a:cubicBezTo>
                  <a:cubicBezTo>
                    <a:pt x="488" y="886"/>
                    <a:pt x="492" y="881"/>
                    <a:pt x="491" y="879"/>
                  </a:cubicBezTo>
                  <a:cubicBezTo>
                    <a:pt x="486" y="885"/>
                    <a:pt x="475" y="885"/>
                    <a:pt x="473" y="895"/>
                  </a:cubicBezTo>
                  <a:close/>
                  <a:moveTo>
                    <a:pt x="1357" y="964"/>
                  </a:moveTo>
                  <a:cubicBezTo>
                    <a:pt x="1363" y="938"/>
                    <a:pt x="1379" y="905"/>
                    <a:pt x="1374" y="880"/>
                  </a:cubicBezTo>
                  <a:cubicBezTo>
                    <a:pt x="1364" y="907"/>
                    <a:pt x="1364" y="937"/>
                    <a:pt x="1357" y="964"/>
                  </a:cubicBezTo>
                  <a:close/>
                  <a:moveTo>
                    <a:pt x="1388" y="886"/>
                  </a:moveTo>
                  <a:cubicBezTo>
                    <a:pt x="1385" y="899"/>
                    <a:pt x="1382" y="915"/>
                    <a:pt x="1379" y="930"/>
                  </a:cubicBezTo>
                  <a:cubicBezTo>
                    <a:pt x="1395" y="921"/>
                    <a:pt x="1403" y="904"/>
                    <a:pt x="1412" y="888"/>
                  </a:cubicBezTo>
                  <a:cubicBezTo>
                    <a:pt x="1404" y="887"/>
                    <a:pt x="1396" y="886"/>
                    <a:pt x="1388" y="886"/>
                  </a:cubicBezTo>
                  <a:close/>
                  <a:moveTo>
                    <a:pt x="1386" y="944"/>
                  </a:moveTo>
                  <a:cubicBezTo>
                    <a:pt x="1395" y="945"/>
                    <a:pt x="1410" y="931"/>
                    <a:pt x="1423" y="926"/>
                  </a:cubicBezTo>
                  <a:cubicBezTo>
                    <a:pt x="1422" y="915"/>
                    <a:pt x="1424" y="901"/>
                    <a:pt x="1422" y="894"/>
                  </a:cubicBezTo>
                  <a:cubicBezTo>
                    <a:pt x="1409" y="910"/>
                    <a:pt x="1398" y="930"/>
                    <a:pt x="1386" y="944"/>
                  </a:cubicBezTo>
                  <a:close/>
                  <a:moveTo>
                    <a:pt x="711" y="1001"/>
                  </a:moveTo>
                  <a:cubicBezTo>
                    <a:pt x="709" y="1006"/>
                    <a:pt x="703" y="1015"/>
                    <a:pt x="704" y="1020"/>
                  </a:cubicBezTo>
                  <a:cubicBezTo>
                    <a:pt x="706" y="1015"/>
                    <a:pt x="706" y="1023"/>
                    <a:pt x="710" y="1021"/>
                  </a:cubicBezTo>
                  <a:cubicBezTo>
                    <a:pt x="716" y="1016"/>
                    <a:pt x="720" y="1008"/>
                    <a:pt x="726" y="1004"/>
                  </a:cubicBezTo>
                  <a:cubicBezTo>
                    <a:pt x="771" y="981"/>
                    <a:pt x="817" y="951"/>
                    <a:pt x="872" y="956"/>
                  </a:cubicBezTo>
                  <a:cubicBezTo>
                    <a:pt x="867" y="956"/>
                    <a:pt x="871" y="953"/>
                    <a:pt x="868" y="951"/>
                  </a:cubicBezTo>
                  <a:cubicBezTo>
                    <a:pt x="878" y="937"/>
                    <a:pt x="886" y="929"/>
                    <a:pt x="893" y="914"/>
                  </a:cubicBezTo>
                  <a:cubicBezTo>
                    <a:pt x="816" y="921"/>
                    <a:pt x="761" y="962"/>
                    <a:pt x="711" y="1001"/>
                  </a:cubicBezTo>
                  <a:close/>
                  <a:moveTo>
                    <a:pt x="927" y="965"/>
                  </a:moveTo>
                  <a:cubicBezTo>
                    <a:pt x="916" y="953"/>
                    <a:pt x="916" y="936"/>
                    <a:pt x="911" y="916"/>
                  </a:cubicBezTo>
                  <a:cubicBezTo>
                    <a:pt x="907" y="921"/>
                    <a:pt x="902" y="921"/>
                    <a:pt x="897" y="926"/>
                  </a:cubicBezTo>
                  <a:cubicBezTo>
                    <a:pt x="893" y="932"/>
                    <a:pt x="892" y="941"/>
                    <a:pt x="886" y="945"/>
                  </a:cubicBezTo>
                  <a:cubicBezTo>
                    <a:pt x="886" y="948"/>
                    <a:pt x="886" y="950"/>
                    <a:pt x="886" y="953"/>
                  </a:cubicBezTo>
                  <a:cubicBezTo>
                    <a:pt x="885" y="955"/>
                    <a:pt x="882" y="955"/>
                    <a:pt x="882" y="959"/>
                  </a:cubicBezTo>
                  <a:cubicBezTo>
                    <a:pt x="896" y="960"/>
                    <a:pt x="916" y="961"/>
                    <a:pt x="927" y="965"/>
                  </a:cubicBezTo>
                  <a:close/>
                  <a:moveTo>
                    <a:pt x="1113" y="958"/>
                  </a:moveTo>
                  <a:cubicBezTo>
                    <a:pt x="1113" y="951"/>
                    <a:pt x="1122" y="948"/>
                    <a:pt x="1121" y="939"/>
                  </a:cubicBezTo>
                  <a:cubicBezTo>
                    <a:pt x="1121" y="928"/>
                    <a:pt x="1106" y="915"/>
                    <a:pt x="1095" y="919"/>
                  </a:cubicBezTo>
                  <a:cubicBezTo>
                    <a:pt x="1094" y="927"/>
                    <a:pt x="1091" y="934"/>
                    <a:pt x="1084" y="936"/>
                  </a:cubicBezTo>
                  <a:cubicBezTo>
                    <a:pt x="1078" y="932"/>
                    <a:pt x="1085" y="927"/>
                    <a:pt x="1084" y="920"/>
                  </a:cubicBezTo>
                  <a:cubicBezTo>
                    <a:pt x="1069" y="917"/>
                    <a:pt x="1056" y="922"/>
                    <a:pt x="1048" y="926"/>
                  </a:cubicBezTo>
                  <a:cubicBezTo>
                    <a:pt x="1052" y="929"/>
                    <a:pt x="1052" y="936"/>
                    <a:pt x="1054" y="940"/>
                  </a:cubicBezTo>
                  <a:cubicBezTo>
                    <a:pt x="1079" y="936"/>
                    <a:pt x="1095" y="949"/>
                    <a:pt x="1113" y="958"/>
                  </a:cubicBezTo>
                  <a:close/>
                  <a:moveTo>
                    <a:pt x="998" y="949"/>
                  </a:moveTo>
                  <a:cubicBezTo>
                    <a:pt x="1012" y="943"/>
                    <a:pt x="1029" y="945"/>
                    <a:pt x="1043" y="938"/>
                  </a:cubicBezTo>
                  <a:cubicBezTo>
                    <a:pt x="1041" y="933"/>
                    <a:pt x="1043" y="933"/>
                    <a:pt x="1042" y="929"/>
                  </a:cubicBezTo>
                  <a:cubicBezTo>
                    <a:pt x="1028" y="927"/>
                    <a:pt x="984" y="920"/>
                    <a:pt x="998" y="949"/>
                  </a:cubicBezTo>
                  <a:close/>
                  <a:moveTo>
                    <a:pt x="1432" y="949"/>
                  </a:moveTo>
                  <a:cubicBezTo>
                    <a:pt x="1433" y="961"/>
                    <a:pt x="1432" y="964"/>
                    <a:pt x="1433" y="971"/>
                  </a:cubicBezTo>
                  <a:cubicBezTo>
                    <a:pt x="1434" y="968"/>
                    <a:pt x="1435" y="973"/>
                    <a:pt x="1437" y="970"/>
                  </a:cubicBezTo>
                  <a:cubicBezTo>
                    <a:pt x="1455" y="992"/>
                    <a:pt x="1497" y="977"/>
                    <a:pt x="1514" y="966"/>
                  </a:cubicBezTo>
                  <a:cubicBezTo>
                    <a:pt x="1513" y="959"/>
                    <a:pt x="1513" y="950"/>
                    <a:pt x="1513" y="943"/>
                  </a:cubicBezTo>
                  <a:cubicBezTo>
                    <a:pt x="1494" y="951"/>
                    <a:pt x="1458" y="957"/>
                    <a:pt x="1432" y="949"/>
                  </a:cubicBezTo>
                  <a:close/>
                  <a:moveTo>
                    <a:pt x="1414" y="946"/>
                  </a:moveTo>
                  <a:cubicBezTo>
                    <a:pt x="1414" y="945"/>
                    <a:pt x="1414" y="943"/>
                    <a:pt x="1412" y="944"/>
                  </a:cubicBezTo>
                  <a:cubicBezTo>
                    <a:pt x="1395" y="950"/>
                    <a:pt x="1388" y="958"/>
                    <a:pt x="1376" y="967"/>
                  </a:cubicBezTo>
                  <a:cubicBezTo>
                    <a:pt x="1374" y="964"/>
                    <a:pt x="1371" y="969"/>
                    <a:pt x="1368" y="967"/>
                  </a:cubicBezTo>
                  <a:cubicBezTo>
                    <a:pt x="1369" y="976"/>
                    <a:pt x="1363" y="976"/>
                    <a:pt x="1364" y="985"/>
                  </a:cubicBezTo>
                  <a:cubicBezTo>
                    <a:pt x="1374" y="989"/>
                    <a:pt x="1387" y="983"/>
                    <a:pt x="1394" y="985"/>
                  </a:cubicBezTo>
                  <a:cubicBezTo>
                    <a:pt x="1402" y="973"/>
                    <a:pt x="1408" y="960"/>
                    <a:pt x="1414" y="946"/>
                  </a:cubicBezTo>
                  <a:close/>
                  <a:moveTo>
                    <a:pt x="1409" y="980"/>
                  </a:moveTo>
                  <a:cubicBezTo>
                    <a:pt x="1414" y="978"/>
                    <a:pt x="1416" y="973"/>
                    <a:pt x="1422" y="972"/>
                  </a:cubicBezTo>
                  <a:cubicBezTo>
                    <a:pt x="1423" y="963"/>
                    <a:pt x="1424" y="955"/>
                    <a:pt x="1422" y="950"/>
                  </a:cubicBezTo>
                  <a:cubicBezTo>
                    <a:pt x="1417" y="959"/>
                    <a:pt x="1415" y="972"/>
                    <a:pt x="1409" y="980"/>
                  </a:cubicBezTo>
                  <a:close/>
                  <a:moveTo>
                    <a:pt x="1022" y="1070"/>
                  </a:moveTo>
                  <a:cubicBezTo>
                    <a:pt x="1029" y="1052"/>
                    <a:pt x="1036" y="1028"/>
                    <a:pt x="1055" y="1026"/>
                  </a:cubicBezTo>
                  <a:cubicBezTo>
                    <a:pt x="1062" y="1038"/>
                    <a:pt x="1049" y="1059"/>
                    <a:pt x="1070" y="1070"/>
                  </a:cubicBezTo>
                  <a:cubicBezTo>
                    <a:pt x="1088" y="1063"/>
                    <a:pt x="1075" y="1053"/>
                    <a:pt x="1077" y="1042"/>
                  </a:cubicBezTo>
                  <a:cubicBezTo>
                    <a:pt x="1080" y="1020"/>
                    <a:pt x="1119" y="1015"/>
                    <a:pt x="1105" y="990"/>
                  </a:cubicBezTo>
                  <a:cubicBezTo>
                    <a:pt x="1106" y="987"/>
                    <a:pt x="1111" y="988"/>
                    <a:pt x="1111" y="985"/>
                  </a:cubicBezTo>
                  <a:cubicBezTo>
                    <a:pt x="1110" y="979"/>
                    <a:pt x="1109" y="975"/>
                    <a:pt x="1109" y="966"/>
                  </a:cubicBezTo>
                  <a:cubicBezTo>
                    <a:pt x="1095" y="964"/>
                    <a:pt x="1087" y="955"/>
                    <a:pt x="1074" y="951"/>
                  </a:cubicBezTo>
                  <a:cubicBezTo>
                    <a:pt x="1021" y="946"/>
                    <a:pt x="991" y="960"/>
                    <a:pt x="973" y="997"/>
                  </a:cubicBezTo>
                  <a:cubicBezTo>
                    <a:pt x="969" y="1008"/>
                    <a:pt x="965" y="1040"/>
                    <a:pt x="976" y="1046"/>
                  </a:cubicBezTo>
                  <a:cubicBezTo>
                    <a:pt x="973" y="1025"/>
                    <a:pt x="979" y="1012"/>
                    <a:pt x="987" y="999"/>
                  </a:cubicBezTo>
                  <a:cubicBezTo>
                    <a:pt x="994" y="1007"/>
                    <a:pt x="983" y="1023"/>
                    <a:pt x="983" y="1037"/>
                  </a:cubicBezTo>
                  <a:cubicBezTo>
                    <a:pt x="983" y="1052"/>
                    <a:pt x="989" y="1063"/>
                    <a:pt x="997" y="1071"/>
                  </a:cubicBezTo>
                  <a:cubicBezTo>
                    <a:pt x="991" y="1046"/>
                    <a:pt x="1003" y="1018"/>
                    <a:pt x="1017" y="999"/>
                  </a:cubicBezTo>
                  <a:cubicBezTo>
                    <a:pt x="1022" y="1015"/>
                    <a:pt x="1001" y="1042"/>
                    <a:pt x="1004" y="1062"/>
                  </a:cubicBezTo>
                  <a:cubicBezTo>
                    <a:pt x="1005" y="1068"/>
                    <a:pt x="1010" y="1071"/>
                    <a:pt x="1011" y="1075"/>
                  </a:cubicBezTo>
                  <a:cubicBezTo>
                    <a:pt x="1017" y="1076"/>
                    <a:pt x="1014" y="1068"/>
                    <a:pt x="1022" y="1070"/>
                  </a:cubicBezTo>
                  <a:close/>
                  <a:moveTo>
                    <a:pt x="1115" y="961"/>
                  </a:moveTo>
                  <a:cubicBezTo>
                    <a:pt x="1121" y="963"/>
                    <a:pt x="1122" y="970"/>
                    <a:pt x="1123" y="976"/>
                  </a:cubicBezTo>
                  <a:cubicBezTo>
                    <a:pt x="1127" y="976"/>
                    <a:pt x="1128" y="971"/>
                    <a:pt x="1129" y="966"/>
                  </a:cubicBezTo>
                  <a:cubicBezTo>
                    <a:pt x="1125" y="965"/>
                    <a:pt x="1128" y="958"/>
                    <a:pt x="1125" y="954"/>
                  </a:cubicBezTo>
                  <a:cubicBezTo>
                    <a:pt x="1123" y="958"/>
                    <a:pt x="1118" y="959"/>
                    <a:pt x="1115" y="961"/>
                  </a:cubicBezTo>
                  <a:close/>
                  <a:moveTo>
                    <a:pt x="475" y="986"/>
                  </a:moveTo>
                  <a:cubicBezTo>
                    <a:pt x="484" y="986"/>
                    <a:pt x="494" y="988"/>
                    <a:pt x="502" y="989"/>
                  </a:cubicBezTo>
                  <a:cubicBezTo>
                    <a:pt x="547" y="991"/>
                    <a:pt x="606" y="985"/>
                    <a:pt x="657" y="996"/>
                  </a:cubicBezTo>
                  <a:cubicBezTo>
                    <a:pt x="641" y="982"/>
                    <a:pt x="623" y="980"/>
                    <a:pt x="599" y="974"/>
                  </a:cubicBezTo>
                  <a:cubicBezTo>
                    <a:pt x="547" y="961"/>
                    <a:pt x="495" y="969"/>
                    <a:pt x="446" y="975"/>
                  </a:cubicBezTo>
                  <a:cubicBezTo>
                    <a:pt x="447" y="992"/>
                    <a:pt x="465" y="987"/>
                    <a:pt x="475" y="986"/>
                  </a:cubicBezTo>
                  <a:close/>
                  <a:moveTo>
                    <a:pt x="861" y="1030"/>
                  </a:moveTo>
                  <a:cubicBezTo>
                    <a:pt x="889" y="1035"/>
                    <a:pt x="921" y="1053"/>
                    <a:pt x="933" y="1024"/>
                  </a:cubicBezTo>
                  <a:cubicBezTo>
                    <a:pt x="893" y="1014"/>
                    <a:pt x="852" y="1007"/>
                    <a:pt x="810" y="1007"/>
                  </a:cubicBezTo>
                  <a:cubicBezTo>
                    <a:pt x="795" y="1007"/>
                    <a:pt x="782" y="1015"/>
                    <a:pt x="767" y="1012"/>
                  </a:cubicBezTo>
                  <a:cubicBezTo>
                    <a:pt x="805" y="982"/>
                    <a:pt x="876" y="1004"/>
                    <a:pt x="925" y="1010"/>
                  </a:cubicBezTo>
                  <a:cubicBezTo>
                    <a:pt x="925" y="1003"/>
                    <a:pt x="930" y="1000"/>
                    <a:pt x="930" y="992"/>
                  </a:cubicBezTo>
                  <a:cubicBezTo>
                    <a:pt x="898" y="978"/>
                    <a:pt x="848" y="997"/>
                    <a:pt x="812" y="987"/>
                  </a:cubicBezTo>
                  <a:cubicBezTo>
                    <a:pt x="839" y="980"/>
                    <a:pt x="865" y="979"/>
                    <a:pt x="886" y="979"/>
                  </a:cubicBezTo>
                  <a:cubicBezTo>
                    <a:pt x="894" y="978"/>
                    <a:pt x="905" y="979"/>
                    <a:pt x="913" y="974"/>
                  </a:cubicBezTo>
                  <a:cubicBezTo>
                    <a:pt x="842" y="950"/>
                    <a:pt x="770" y="989"/>
                    <a:pt x="725" y="1019"/>
                  </a:cubicBezTo>
                  <a:cubicBezTo>
                    <a:pt x="725" y="1020"/>
                    <a:pt x="724" y="1020"/>
                    <a:pt x="724" y="1022"/>
                  </a:cubicBezTo>
                  <a:cubicBezTo>
                    <a:pt x="756" y="1028"/>
                    <a:pt x="813" y="1020"/>
                    <a:pt x="861" y="1030"/>
                  </a:cubicBezTo>
                  <a:close/>
                  <a:moveTo>
                    <a:pt x="967" y="985"/>
                  </a:moveTo>
                  <a:cubicBezTo>
                    <a:pt x="970" y="981"/>
                    <a:pt x="973" y="978"/>
                    <a:pt x="971" y="974"/>
                  </a:cubicBezTo>
                  <a:cubicBezTo>
                    <a:pt x="974" y="973"/>
                    <a:pt x="982" y="969"/>
                    <a:pt x="979" y="966"/>
                  </a:cubicBezTo>
                  <a:cubicBezTo>
                    <a:pt x="975" y="972"/>
                    <a:pt x="957" y="975"/>
                    <a:pt x="967" y="985"/>
                  </a:cubicBezTo>
                  <a:close/>
                  <a:moveTo>
                    <a:pt x="942" y="982"/>
                  </a:moveTo>
                  <a:cubicBezTo>
                    <a:pt x="937" y="979"/>
                    <a:pt x="935" y="972"/>
                    <a:pt x="928" y="971"/>
                  </a:cubicBezTo>
                  <a:cubicBezTo>
                    <a:pt x="929" y="975"/>
                    <a:pt x="927" y="977"/>
                    <a:pt x="927" y="980"/>
                  </a:cubicBezTo>
                  <a:cubicBezTo>
                    <a:pt x="933" y="979"/>
                    <a:pt x="940" y="984"/>
                    <a:pt x="942" y="982"/>
                  </a:cubicBezTo>
                  <a:close/>
                  <a:moveTo>
                    <a:pt x="433" y="991"/>
                  </a:moveTo>
                  <a:cubicBezTo>
                    <a:pt x="432" y="987"/>
                    <a:pt x="437" y="989"/>
                    <a:pt x="440" y="989"/>
                  </a:cubicBezTo>
                  <a:cubicBezTo>
                    <a:pt x="441" y="984"/>
                    <a:pt x="433" y="984"/>
                    <a:pt x="432" y="986"/>
                  </a:cubicBezTo>
                  <a:cubicBezTo>
                    <a:pt x="435" y="987"/>
                    <a:pt x="428" y="990"/>
                    <a:pt x="433" y="991"/>
                  </a:cubicBezTo>
                  <a:close/>
                  <a:moveTo>
                    <a:pt x="1092" y="1045"/>
                  </a:moveTo>
                  <a:cubicBezTo>
                    <a:pt x="1089" y="1063"/>
                    <a:pt x="1094" y="1078"/>
                    <a:pt x="1074" y="1080"/>
                  </a:cubicBezTo>
                  <a:cubicBezTo>
                    <a:pt x="1056" y="1081"/>
                    <a:pt x="1050" y="1063"/>
                    <a:pt x="1044" y="1046"/>
                  </a:cubicBezTo>
                  <a:cubicBezTo>
                    <a:pt x="1032" y="1062"/>
                    <a:pt x="1035" y="1085"/>
                    <a:pt x="1007" y="1086"/>
                  </a:cubicBezTo>
                  <a:cubicBezTo>
                    <a:pt x="997" y="1078"/>
                    <a:pt x="985" y="1079"/>
                    <a:pt x="981" y="1066"/>
                  </a:cubicBezTo>
                  <a:cubicBezTo>
                    <a:pt x="976" y="1069"/>
                    <a:pt x="974" y="1066"/>
                    <a:pt x="969" y="1065"/>
                  </a:cubicBezTo>
                  <a:cubicBezTo>
                    <a:pt x="961" y="1048"/>
                    <a:pt x="953" y="1015"/>
                    <a:pt x="962" y="996"/>
                  </a:cubicBezTo>
                  <a:cubicBezTo>
                    <a:pt x="954" y="997"/>
                    <a:pt x="952" y="992"/>
                    <a:pt x="947" y="991"/>
                  </a:cubicBezTo>
                  <a:cubicBezTo>
                    <a:pt x="934" y="1002"/>
                    <a:pt x="944" y="1011"/>
                    <a:pt x="954" y="1017"/>
                  </a:cubicBezTo>
                  <a:cubicBezTo>
                    <a:pt x="945" y="1032"/>
                    <a:pt x="941" y="1039"/>
                    <a:pt x="942" y="1061"/>
                  </a:cubicBezTo>
                  <a:cubicBezTo>
                    <a:pt x="930" y="1072"/>
                    <a:pt x="917" y="1064"/>
                    <a:pt x="903" y="1063"/>
                  </a:cubicBezTo>
                  <a:cubicBezTo>
                    <a:pt x="888" y="1063"/>
                    <a:pt x="872" y="1069"/>
                    <a:pt x="856" y="1067"/>
                  </a:cubicBezTo>
                  <a:cubicBezTo>
                    <a:pt x="842" y="1066"/>
                    <a:pt x="824" y="1068"/>
                    <a:pt x="809" y="1067"/>
                  </a:cubicBezTo>
                  <a:cubicBezTo>
                    <a:pt x="800" y="1067"/>
                    <a:pt x="791" y="1064"/>
                    <a:pt x="782" y="1063"/>
                  </a:cubicBezTo>
                  <a:cubicBezTo>
                    <a:pt x="756" y="1062"/>
                    <a:pt x="729" y="1063"/>
                    <a:pt x="703" y="1062"/>
                  </a:cubicBezTo>
                  <a:cubicBezTo>
                    <a:pt x="637" y="1060"/>
                    <a:pt x="565" y="1062"/>
                    <a:pt x="497" y="1065"/>
                  </a:cubicBezTo>
                  <a:cubicBezTo>
                    <a:pt x="481" y="1065"/>
                    <a:pt x="468" y="1071"/>
                    <a:pt x="458" y="1072"/>
                  </a:cubicBezTo>
                  <a:cubicBezTo>
                    <a:pt x="454" y="1073"/>
                    <a:pt x="449" y="1070"/>
                    <a:pt x="445" y="1070"/>
                  </a:cubicBezTo>
                  <a:cubicBezTo>
                    <a:pt x="432" y="1070"/>
                    <a:pt x="419" y="1075"/>
                    <a:pt x="406" y="1073"/>
                  </a:cubicBezTo>
                  <a:cubicBezTo>
                    <a:pt x="395" y="1063"/>
                    <a:pt x="409" y="1042"/>
                    <a:pt x="423" y="1041"/>
                  </a:cubicBezTo>
                  <a:cubicBezTo>
                    <a:pt x="416" y="1033"/>
                    <a:pt x="423" y="1021"/>
                    <a:pt x="431" y="1017"/>
                  </a:cubicBezTo>
                  <a:cubicBezTo>
                    <a:pt x="428" y="1014"/>
                    <a:pt x="426" y="1009"/>
                    <a:pt x="420" y="1009"/>
                  </a:cubicBezTo>
                  <a:cubicBezTo>
                    <a:pt x="383" y="1047"/>
                    <a:pt x="295" y="1052"/>
                    <a:pt x="254" y="1014"/>
                  </a:cubicBezTo>
                  <a:cubicBezTo>
                    <a:pt x="249" y="1024"/>
                    <a:pt x="228" y="1011"/>
                    <a:pt x="223" y="1012"/>
                  </a:cubicBezTo>
                  <a:cubicBezTo>
                    <a:pt x="208" y="1016"/>
                    <a:pt x="182" y="1012"/>
                    <a:pt x="156" y="1014"/>
                  </a:cubicBezTo>
                  <a:cubicBezTo>
                    <a:pt x="147" y="1014"/>
                    <a:pt x="138" y="1013"/>
                    <a:pt x="129" y="1014"/>
                  </a:cubicBezTo>
                  <a:cubicBezTo>
                    <a:pt x="112" y="1015"/>
                    <a:pt x="95" y="1018"/>
                    <a:pt x="81" y="1017"/>
                  </a:cubicBezTo>
                  <a:cubicBezTo>
                    <a:pt x="64" y="1017"/>
                    <a:pt x="63" y="1016"/>
                    <a:pt x="47" y="1022"/>
                  </a:cubicBezTo>
                  <a:cubicBezTo>
                    <a:pt x="28" y="1030"/>
                    <a:pt x="17" y="1038"/>
                    <a:pt x="12" y="1058"/>
                  </a:cubicBezTo>
                  <a:cubicBezTo>
                    <a:pt x="11" y="1064"/>
                    <a:pt x="11" y="1072"/>
                    <a:pt x="12" y="1077"/>
                  </a:cubicBezTo>
                  <a:cubicBezTo>
                    <a:pt x="35" y="1089"/>
                    <a:pt x="60" y="1083"/>
                    <a:pt x="87" y="1085"/>
                  </a:cubicBezTo>
                  <a:cubicBezTo>
                    <a:pt x="106" y="1086"/>
                    <a:pt x="125" y="1089"/>
                    <a:pt x="146" y="1090"/>
                  </a:cubicBezTo>
                  <a:cubicBezTo>
                    <a:pt x="182" y="1091"/>
                    <a:pt x="220" y="1097"/>
                    <a:pt x="255" y="1095"/>
                  </a:cubicBezTo>
                  <a:cubicBezTo>
                    <a:pt x="304" y="1091"/>
                    <a:pt x="356" y="1091"/>
                    <a:pt x="405" y="1098"/>
                  </a:cubicBezTo>
                  <a:cubicBezTo>
                    <a:pt x="499" y="1112"/>
                    <a:pt x="608" y="1101"/>
                    <a:pt x="703" y="1100"/>
                  </a:cubicBezTo>
                  <a:cubicBezTo>
                    <a:pt x="730" y="1099"/>
                    <a:pt x="757" y="1105"/>
                    <a:pt x="781" y="1105"/>
                  </a:cubicBezTo>
                  <a:cubicBezTo>
                    <a:pt x="841" y="1105"/>
                    <a:pt x="901" y="1100"/>
                    <a:pt x="966" y="1100"/>
                  </a:cubicBezTo>
                  <a:cubicBezTo>
                    <a:pt x="1031" y="1099"/>
                    <a:pt x="1096" y="1089"/>
                    <a:pt x="1160" y="1088"/>
                  </a:cubicBezTo>
                  <a:cubicBezTo>
                    <a:pt x="1171" y="1088"/>
                    <a:pt x="1183" y="1091"/>
                    <a:pt x="1194" y="1091"/>
                  </a:cubicBezTo>
                  <a:cubicBezTo>
                    <a:pt x="1222" y="1091"/>
                    <a:pt x="1249" y="1086"/>
                    <a:pt x="1277" y="1083"/>
                  </a:cubicBezTo>
                  <a:cubicBezTo>
                    <a:pt x="1313" y="1080"/>
                    <a:pt x="1351" y="1082"/>
                    <a:pt x="1388" y="1082"/>
                  </a:cubicBezTo>
                  <a:cubicBezTo>
                    <a:pt x="1409" y="1082"/>
                    <a:pt x="1431" y="1077"/>
                    <a:pt x="1450" y="1078"/>
                  </a:cubicBezTo>
                  <a:cubicBezTo>
                    <a:pt x="1477" y="1080"/>
                    <a:pt x="1503" y="1086"/>
                    <a:pt x="1529" y="1077"/>
                  </a:cubicBezTo>
                  <a:cubicBezTo>
                    <a:pt x="1531" y="1073"/>
                    <a:pt x="1536" y="1071"/>
                    <a:pt x="1539" y="1067"/>
                  </a:cubicBezTo>
                  <a:cubicBezTo>
                    <a:pt x="1545" y="1050"/>
                    <a:pt x="1548" y="1025"/>
                    <a:pt x="1534" y="1007"/>
                  </a:cubicBezTo>
                  <a:cubicBezTo>
                    <a:pt x="1529" y="1008"/>
                    <a:pt x="1525" y="997"/>
                    <a:pt x="1523" y="1002"/>
                  </a:cubicBezTo>
                  <a:cubicBezTo>
                    <a:pt x="1525" y="1016"/>
                    <a:pt x="1521" y="1027"/>
                    <a:pt x="1525" y="1037"/>
                  </a:cubicBezTo>
                  <a:cubicBezTo>
                    <a:pt x="1515" y="1053"/>
                    <a:pt x="1493" y="1064"/>
                    <a:pt x="1474" y="1067"/>
                  </a:cubicBezTo>
                  <a:cubicBezTo>
                    <a:pt x="1462" y="1069"/>
                    <a:pt x="1451" y="1055"/>
                    <a:pt x="1437" y="1051"/>
                  </a:cubicBezTo>
                  <a:cubicBezTo>
                    <a:pt x="1434" y="1045"/>
                    <a:pt x="1427" y="1044"/>
                    <a:pt x="1426" y="1037"/>
                  </a:cubicBezTo>
                  <a:cubicBezTo>
                    <a:pt x="1423" y="1021"/>
                    <a:pt x="1423" y="1013"/>
                    <a:pt x="1422" y="997"/>
                  </a:cubicBezTo>
                  <a:cubicBezTo>
                    <a:pt x="1407" y="995"/>
                    <a:pt x="1400" y="1005"/>
                    <a:pt x="1389" y="1014"/>
                  </a:cubicBezTo>
                  <a:cubicBezTo>
                    <a:pt x="1378" y="1023"/>
                    <a:pt x="1370" y="1032"/>
                    <a:pt x="1366" y="1042"/>
                  </a:cubicBezTo>
                  <a:cubicBezTo>
                    <a:pt x="1357" y="1045"/>
                    <a:pt x="1348" y="1058"/>
                    <a:pt x="1337" y="1050"/>
                  </a:cubicBezTo>
                  <a:cubicBezTo>
                    <a:pt x="1312" y="1073"/>
                    <a:pt x="1271" y="1051"/>
                    <a:pt x="1270" y="1024"/>
                  </a:cubicBezTo>
                  <a:cubicBezTo>
                    <a:pt x="1255" y="1038"/>
                    <a:pt x="1239" y="1041"/>
                    <a:pt x="1212" y="1039"/>
                  </a:cubicBezTo>
                  <a:cubicBezTo>
                    <a:pt x="1204" y="1029"/>
                    <a:pt x="1191" y="1025"/>
                    <a:pt x="1188" y="1011"/>
                  </a:cubicBezTo>
                  <a:cubicBezTo>
                    <a:pt x="1194" y="1008"/>
                    <a:pt x="1193" y="1001"/>
                    <a:pt x="1197" y="995"/>
                  </a:cubicBezTo>
                  <a:cubicBezTo>
                    <a:pt x="1171" y="996"/>
                    <a:pt x="1148" y="994"/>
                    <a:pt x="1121" y="995"/>
                  </a:cubicBezTo>
                  <a:cubicBezTo>
                    <a:pt x="1125" y="1013"/>
                    <a:pt x="1094" y="1028"/>
                    <a:pt x="1092" y="1045"/>
                  </a:cubicBezTo>
                  <a:close/>
                  <a:moveTo>
                    <a:pt x="1212" y="996"/>
                  </a:moveTo>
                  <a:cubicBezTo>
                    <a:pt x="1215" y="996"/>
                    <a:pt x="1213" y="1001"/>
                    <a:pt x="1214" y="1004"/>
                  </a:cubicBezTo>
                  <a:cubicBezTo>
                    <a:pt x="1212" y="1003"/>
                    <a:pt x="1211" y="1001"/>
                    <a:pt x="1210" y="1004"/>
                  </a:cubicBezTo>
                  <a:cubicBezTo>
                    <a:pt x="1212" y="1005"/>
                    <a:pt x="1215" y="1011"/>
                    <a:pt x="1210" y="1007"/>
                  </a:cubicBezTo>
                  <a:cubicBezTo>
                    <a:pt x="1211" y="1015"/>
                    <a:pt x="1213" y="1022"/>
                    <a:pt x="1222" y="1025"/>
                  </a:cubicBezTo>
                  <a:cubicBezTo>
                    <a:pt x="1238" y="1029"/>
                    <a:pt x="1256" y="1015"/>
                    <a:pt x="1259" y="1005"/>
                  </a:cubicBezTo>
                  <a:cubicBezTo>
                    <a:pt x="1241" y="1009"/>
                    <a:pt x="1229" y="986"/>
                    <a:pt x="1212" y="996"/>
                  </a:cubicBezTo>
                  <a:close/>
                  <a:moveTo>
                    <a:pt x="1282" y="1026"/>
                  </a:moveTo>
                  <a:cubicBezTo>
                    <a:pt x="1288" y="1042"/>
                    <a:pt x="1307" y="1052"/>
                    <a:pt x="1328" y="1045"/>
                  </a:cubicBezTo>
                  <a:cubicBezTo>
                    <a:pt x="1338" y="1034"/>
                    <a:pt x="1344" y="1019"/>
                    <a:pt x="1348" y="1002"/>
                  </a:cubicBezTo>
                  <a:cubicBezTo>
                    <a:pt x="1329" y="1004"/>
                    <a:pt x="1319" y="1002"/>
                    <a:pt x="1301" y="996"/>
                  </a:cubicBezTo>
                  <a:cubicBezTo>
                    <a:pt x="1296" y="999"/>
                    <a:pt x="1291" y="997"/>
                    <a:pt x="1288" y="994"/>
                  </a:cubicBezTo>
                  <a:cubicBezTo>
                    <a:pt x="1284" y="1005"/>
                    <a:pt x="1284" y="1014"/>
                    <a:pt x="1282" y="1026"/>
                  </a:cubicBezTo>
                  <a:close/>
                  <a:moveTo>
                    <a:pt x="1359" y="996"/>
                  </a:moveTo>
                  <a:cubicBezTo>
                    <a:pt x="1364" y="1007"/>
                    <a:pt x="1350" y="1018"/>
                    <a:pt x="1357" y="1029"/>
                  </a:cubicBezTo>
                  <a:cubicBezTo>
                    <a:pt x="1369" y="1019"/>
                    <a:pt x="1382" y="1009"/>
                    <a:pt x="1393" y="999"/>
                  </a:cubicBezTo>
                  <a:cubicBezTo>
                    <a:pt x="1384" y="994"/>
                    <a:pt x="1370" y="996"/>
                    <a:pt x="1359" y="996"/>
                  </a:cubicBezTo>
                  <a:close/>
                  <a:moveTo>
                    <a:pt x="639" y="1022"/>
                  </a:moveTo>
                  <a:cubicBezTo>
                    <a:pt x="654" y="1023"/>
                    <a:pt x="667" y="1018"/>
                    <a:pt x="676" y="1017"/>
                  </a:cubicBezTo>
                  <a:cubicBezTo>
                    <a:pt x="679" y="1018"/>
                    <a:pt x="680" y="1016"/>
                    <a:pt x="676" y="1016"/>
                  </a:cubicBezTo>
                  <a:cubicBezTo>
                    <a:pt x="662" y="1007"/>
                    <a:pt x="634" y="1001"/>
                    <a:pt x="613" y="1000"/>
                  </a:cubicBezTo>
                  <a:cubicBezTo>
                    <a:pt x="576" y="997"/>
                    <a:pt x="546" y="998"/>
                    <a:pt x="517" y="999"/>
                  </a:cubicBezTo>
                  <a:cubicBezTo>
                    <a:pt x="491" y="999"/>
                    <a:pt x="458" y="995"/>
                    <a:pt x="435" y="1005"/>
                  </a:cubicBezTo>
                  <a:cubicBezTo>
                    <a:pt x="439" y="1010"/>
                    <a:pt x="440" y="1019"/>
                    <a:pt x="447" y="1021"/>
                  </a:cubicBezTo>
                  <a:cubicBezTo>
                    <a:pt x="456" y="1024"/>
                    <a:pt x="484" y="1011"/>
                    <a:pt x="483" y="1031"/>
                  </a:cubicBezTo>
                  <a:cubicBezTo>
                    <a:pt x="470" y="1033"/>
                    <a:pt x="432" y="1021"/>
                    <a:pt x="432" y="1041"/>
                  </a:cubicBezTo>
                  <a:cubicBezTo>
                    <a:pt x="477" y="1037"/>
                    <a:pt x="529" y="1031"/>
                    <a:pt x="577" y="1031"/>
                  </a:cubicBezTo>
                  <a:cubicBezTo>
                    <a:pt x="602" y="1031"/>
                    <a:pt x="632" y="1041"/>
                    <a:pt x="650" y="1031"/>
                  </a:cubicBezTo>
                  <a:cubicBezTo>
                    <a:pt x="642" y="1030"/>
                    <a:pt x="633" y="1031"/>
                    <a:pt x="625" y="1030"/>
                  </a:cubicBezTo>
                  <a:cubicBezTo>
                    <a:pt x="616" y="1028"/>
                    <a:pt x="604" y="1025"/>
                    <a:pt x="599" y="1019"/>
                  </a:cubicBezTo>
                  <a:cubicBezTo>
                    <a:pt x="612" y="1020"/>
                    <a:pt x="625" y="1022"/>
                    <a:pt x="639" y="1022"/>
                  </a:cubicBezTo>
                  <a:close/>
                  <a:moveTo>
                    <a:pt x="1434" y="1009"/>
                  </a:moveTo>
                  <a:cubicBezTo>
                    <a:pt x="1433" y="1016"/>
                    <a:pt x="1440" y="1025"/>
                    <a:pt x="1438" y="1030"/>
                  </a:cubicBezTo>
                  <a:cubicBezTo>
                    <a:pt x="1445" y="1056"/>
                    <a:pt x="1474" y="1059"/>
                    <a:pt x="1493" y="1048"/>
                  </a:cubicBezTo>
                  <a:cubicBezTo>
                    <a:pt x="1496" y="1047"/>
                    <a:pt x="1504" y="1045"/>
                    <a:pt x="1507" y="1041"/>
                  </a:cubicBezTo>
                  <a:cubicBezTo>
                    <a:pt x="1512" y="1030"/>
                    <a:pt x="1513" y="1017"/>
                    <a:pt x="1512" y="1007"/>
                  </a:cubicBezTo>
                  <a:cubicBezTo>
                    <a:pt x="1492" y="1017"/>
                    <a:pt x="1455" y="1021"/>
                    <a:pt x="1434" y="1009"/>
                  </a:cubicBezTo>
                  <a:close/>
                  <a:moveTo>
                    <a:pt x="676" y="1030"/>
                  </a:moveTo>
                  <a:cubicBezTo>
                    <a:pt x="669" y="1032"/>
                    <a:pt x="666" y="1041"/>
                    <a:pt x="659" y="1044"/>
                  </a:cubicBezTo>
                  <a:cubicBezTo>
                    <a:pt x="630" y="1050"/>
                    <a:pt x="590" y="1041"/>
                    <a:pt x="552" y="1041"/>
                  </a:cubicBezTo>
                  <a:cubicBezTo>
                    <a:pt x="534" y="1041"/>
                    <a:pt x="512" y="1045"/>
                    <a:pt x="492" y="1046"/>
                  </a:cubicBezTo>
                  <a:cubicBezTo>
                    <a:pt x="482" y="1047"/>
                    <a:pt x="472" y="1046"/>
                    <a:pt x="462" y="1046"/>
                  </a:cubicBezTo>
                  <a:cubicBezTo>
                    <a:pt x="455" y="1046"/>
                    <a:pt x="448" y="1049"/>
                    <a:pt x="441" y="1050"/>
                  </a:cubicBezTo>
                  <a:cubicBezTo>
                    <a:pt x="433" y="1050"/>
                    <a:pt x="419" y="1046"/>
                    <a:pt x="417" y="1057"/>
                  </a:cubicBezTo>
                  <a:cubicBezTo>
                    <a:pt x="498" y="1059"/>
                    <a:pt x="594" y="1045"/>
                    <a:pt x="680" y="1053"/>
                  </a:cubicBezTo>
                  <a:cubicBezTo>
                    <a:pt x="678" y="1048"/>
                    <a:pt x="668" y="1045"/>
                    <a:pt x="672" y="1037"/>
                  </a:cubicBezTo>
                  <a:cubicBezTo>
                    <a:pt x="684" y="1038"/>
                    <a:pt x="686" y="1049"/>
                    <a:pt x="701" y="1047"/>
                  </a:cubicBezTo>
                  <a:cubicBezTo>
                    <a:pt x="704" y="1043"/>
                    <a:pt x="710" y="1042"/>
                    <a:pt x="709" y="1035"/>
                  </a:cubicBezTo>
                  <a:cubicBezTo>
                    <a:pt x="699" y="1033"/>
                    <a:pt x="688" y="1026"/>
                    <a:pt x="676" y="1030"/>
                  </a:cubicBezTo>
                  <a:close/>
                  <a:moveTo>
                    <a:pt x="900" y="1051"/>
                  </a:moveTo>
                  <a:cubicBezTo>
                    <a:pt x="880" y="1050"/>
                    <a:pt x="860" y="1041"/>
                    <a:pt x="841" y="1039"/>
                  </a:cubicBezTo>
                  <a:cubicBezTo>
                    <a:pt x="796" y="1033"/>
                    <a:pt x="758" y="1035"/>
                    <a:pt x="725" y="1039"/>
                  </a:cubicBezTo>
                  <a:cubicBezTo>
                    <a:pt x="721" y="1042"/>
                    <a:pt x="714" y="1050"/>
                    <a:pt x="715" y="1055"/>
                  </a:cubicBezTo>
                  <a:cubicBezTo>
                    <a:pt x="781" y="1048"/>
                    <a:pt x="836" y="1062"/>
                    <a:pt x="906" y="1052"/>
                  </a:cubicBezTo>
                  <a:cubicBezTo>
                    <a:pt x="913" y="1056"/>
                    <a:pt x="923" y="1059"/>
                    <a:pt x="930" y="1053"/>
                  </a:cubicBezTo>
                  <a:cubicBezTo>
                    <a:pt x="921" y="1046"/>
                    <a:pt x="911" y="1052"/>
                    <a:pt x="900" y="105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9642" tIns="44821" rIns="89642" bIns="44821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180" name="Freeform 178"/>
            <p:cNvSpPr>
              <a:spLocks/>
            </p:cNvSpPr>
            <p:nvPr/>
          </p:nvSpPr>
          <p:spPr bwMode="auto">
            <a:xfrm>
              <a:off x="6335713" y="1027113"/>
              <a:ext cx="46038" cy="100013"/>
            </a:xfrm>
            <a:custGeom>
              <a:avLst/>
              <a:gdLst>
                <a:gd name="T0" fmla="*/ 0 w 60"/>
                <a:gd name="T1" fmla="*/ 119 h 128"/>
                <a:gd name="T2" fmla="*/ 29 w 60"/>
                <a:gd name="T3" fmla="*/ 13 h 128"/>
                <a:gd name="T4" fmla="*/ 55 w 60"/>
                <a:gd name="T5" fmla="*/ 8 h 128"/>
                <a:gd name="T6" fmla="*/ 46 w 60"/>
                <a:gd name="T7" fmla="*/ 36 h 128"/>
                <a:gd name="T8" fmla="*/ 41 w 60"/>
                <a:gd name="T9" fmla="*/ 63 h 128"/>
                <a:gd name="T10" fmla="*/ 28 w 60"/>
                <a:gd name="T11" fmla="*/ 98 h 128"/>
                <a:gd name="T12" fmla="*/ 29 w 60"/>
                <a:gd name="T13" fmla="*/ 113 h 128"/>
                <a:gd name="T14" fmla="*/ 25 w 60"/>
                <a:gd name="T15" fmla="*/ 115 h 128"/>
                <a:gd name="T16" fmla="*/ 26 w 60"/>
                <a:gd name="T17" fmla="*/ 119 h 128"/>
                <a:gd name="T18" fmla="*/ 0 w 60"/>
                <a:gd name="T19" fmla="*/ 119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0" h="128">
                  <a:moveTo>
                    <a:pt x="0" y="119"/>
                  </a:moveTo>
                  <a:cubicBezTo>
                    <a:pt x="9" y="83"/>
                    <a:pt x="24" y="50"/>
                    <a:pt x="29" y="13"/>
                  </a:cubicBezTo>
                  <a:cubicBezTo>
                    <a:pt x="32" y="3"/>
                    <a:pt x="47" y="0"/>
                    <a:pt x="55" y="8"/>
                  </a:cubicBezTo>
                  <a:cubicBezTo>
                    <a:pt x="60" y="19"/>
                    <a:pt x="51" y="21"/>
                    <a:pt x="46" y="36"/>
                  </a:cubicBezTo>
                  <a:cubicBezTo>
                    <a:pt x="44" y="44"/>
                    <a:pt x="44" y="54"/>
                    <a:pt x="41" y="63"/>
                  </a:cubicBezTo>
                  <a:cubicBezTo>
                    <a:pt x="38" y="75"/>
                    <a:pt x="29" y="87"/>
                    <a:pt x="28" y="98"/>
                  </a:cubicBezTo>
                  <a:cubicBezTo>
                    <a:pt x="27" y="103"/>
                    <a:pt x="30" y="109"/>
                    <a:pt x="29" y="113"/>
                  </a:cubicBezTo>
                  <a:cubicBezTo>
                    <a:pt x="29" y="115"/>
                    <a:pt x="26" y="114"/>
                    <a:pt x="25" y="115"/>
                  </a:cubicBezTo>
                  <a:cubicBezTo>
                    <a:pt x="25" y="116"/>
                    <a:pt x="27" y="118"/>
                    <a:pt x="26" y="119"/>
                  </a:cubicBezTo>
                  <a:cubicBezTo>
                    <a:pt x="22" y="126"/>
                    <a:pt x="8" y="128"/>
                    <a:pt x="0" y="11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9642" tIns="44821" rIns="89642" bIns="44821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</p:grpSp>
      <p:grpSp>
        <p:nvGrpSpPr>
          <p:cNvPr id="199" name="组合 198"/>
          <p:cNvGrpSpPr/>
          <p:nvPr/>
        </p:nvGrpSpPr>
        <p:grpSpPr>
          <a:xfrm>
            <a:off x="8633387" y="4435476"/>
            <a:ext cx="1302253" cy="1088157"/>
            <a:chOff x="4914901" y="2403476"/>
            <a:chExt cx="666750" cy="557213"/>
          </a:xfrm>
        </p:grpSpPr>
        <p:sp>
          <p:nvSpPr>
            <p:cNvPr id="181" name="Freeform 179"/>
            <p:cNvSpPr>
              <a:spLocks noEditPoints="1"/>
            </p:cNvSpPr>
            <p:nvPr/>
          </p:nvSpPr>
          <p:spPr bwMode="auto">
            <a:xfrm>
              <a:off x="4914901" y="2403476"/>
              <a:ext cx="328613" cy="228600"/>
            </a:xfrm>
            <a:custGeom>
              <a:avLst/>
              <a:gdLst>
                <a:gd name="T0" fmla="*/ 204 w 423"/>
                <a:gd name="T1" fmla="*/ 101 h 295"/>
                <a:gd name="T2" fmla="*/ 317 w 423"/>
                <a:gd name="T3" fmla="*/ 102 h 295"/>
                <a:gd name="T4" fmla="*/ 331 w 423"/>
                <a:gd name="T5" fmla="*/ 216 h 295"/>
                <a:gd name="T6" fmla="*/ 419 w 423"/>
                <a:gd name="T7" fmla="*/ 259 h 295"/>
                <a:gd name="T8" fmla="*/ 416 w 423"/>
                <a:gd name="T9" fmla="*/ 281 h 295"/>
                <a:gd name="T10" fmla="*/ 287 w 423"/>
                <a:gd name="T11" fmla="*/ 237 h 295"/>
                <a:gd name="T12" fmla="*/ 243 w 423"/>
                <a:gd name="T13" fmla="*/ 280 h 295"/>
                <a:gd name="T14" fmla="*/ 149 w 423"/>
                <a:gd name="T15" fmla="*/ 200 h 295"/>
                <a:gd name="T16" fmla="*/ 38 w 423"/>
                <a:gd name="T17" fmla="*/ 149 h 295"/>
                <a:gd name="T18" fmla="*/ 2 w 423"/>
                <a:gd name="T19" fmla="*/ 150 h 295"/>
                <a:gd name="T20" fmla="*/ 59 w 423"/>
                <a:gd name="T21" fmla="*/ 10 h 295"/>
                <a:gd name="T22" fmla="*/ 115 w 423"/>
                <a:gd name="T23" fmla="*/ 16 h 295"/>
                <a:gd name="T24" fmla="*/ 249 w 423"/>
                <a:gd name="T25" fmla="*/ 219 h 295"/>
                <a:gd name="T26" fmla="*/ 253 w 423"/>
                <a:gd name="T27" fmla="*/ 186 h 295"/>
                <a:gd name="T28" fmla="*/ 291 w 423"/>
                <a:gd name="T29" fmla="*/ 191 h 295"/>
                <a:gd name="T30" fmla="*/ 285 w 423"/>
                <a:gd name="T31" fmla="*/ 106 h 295"/>
                <a:gd name="T32" fmla="*/ 207 w 423"/>
                <a:gd name="T33" fmla="*/ 281 h 295"/>
                <a:gd name="T34" fmla="*/ 228 w 423"/>
                <a:gd name="T35" fmla="*/ 278 h 295"/>
                <a:gd name="T36" fmla="*/ 247 w 423"/>
                <a:gd name="T37" fmla="*/ 263 h 295"/>
                <a:gd name="T38" fmla="*/ 258 w 423"/>
                <a:gd name="T39" fmla="*/ 252 h 295"/>
                <a:gd name="T40" fmla="*/ 249 w 423"/>
                <a:gd name="T41" fmla="*/ 219 h 295"/>
                <a:gd name="T42" fmla="*/ 64 w 423"/>
                <a:gd name="T43" fmla="*/ 17 h 295"/>
                <a:gd name="T44" fmla="*/ 30 w 423"/>
                <a:gd name="T45" fmla="*/ 144 h 295"/>
                <a:gd name="T46" fmla="*/ 104 w 423"/>
                <a:gd name="T47" fmla="*/ 24 h 295"/>
                <a:gd name="T48" fmla="*/ 69 w 423"/>
                <a:gd name="T49" fmla="*/ 68 h 295"/>
                <a:gd name="T50" fmla="*/ 56 w 423"/>
                <a:gd name="T51" fmla="*/ 133 h 295"/>
                <a:gd name="T52" fmla="*/ 96 w 423"/>
                <a:gd name="T53" fmla="*/ 53 h 295"/>
                <a:gd name="T54" fmla="*/ 68 w 423"/>
                <a:gd name="T55" fmla="*/ 138 h 295"/>
                <a:gd name="T56" fmla="*/ 149 w 423"/>
                <a:gd name="T57" fmla="*/ 188 h 295"/>
                <a:gd name="T58" fmla="*/ 117 w 423"/>
                <a:gd name="T59" fmla="*/ 134 h 295"/>
                <a:gd name="T60" fmla="*/ 170 w 423"/>
                <a:gd name="T61" fmla="*/ 147 h 295"/>
                <a:gd name="T62" fmla="*/ 160 w 423"/>
                <a:gd name="T63" fmla="*/ 137 h 295"/>
                <a:gd name="T64" fmla="*/ 195 w 423"/>
                <a:gd name="T65" fmla="*/ 110 h 295"/>
                <a:gd name="T66" fmla="*/ 266 w 423"/>
                <a:gd name="T67" fmla="*/ 96 h 295"/>
                <a:gd name="T68" fmla="*/ 190 w 423"/>
                <a:gd name="T69" fmla="*/ 133 h 295"/>
                <a:gd name="T70" fmla="*/ 191 w 423"/>
                <a:gd name="T71" fmla="*/ 265 h 295"/>
                <a:gd name="T72" fmla="*/ 266 w 423"/>
                <a:gd name="T73" fmla="*/ 96 h 295"/>
                <a:gd name="T74" fmla="*/ 373 w 423"/>
                <a:gd name="T75" fmla="*/ 250 h 295"/>
                <a:gd name="T76" fmla="*/ 267 w 423"/>
                <a:gd name="T77" fmla="*/ 198 h 295"/>
                <a:gd name="T78" fmla="*/ 260 w 423"/>
                <a:gd name="T79" fmla="*/ 212 h 295"/>
                <a:gd name="T80" fmla="*/ 380 w 423"/>
                <a:gd name="T81" fmla="*/ 250 h 295"/>
                <a:gd name="T82" fmla="*/ 374 w 423"/>
                <a:gd name="T83" fmla="*/ 249 h 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23" h="295">
                  <a:moveTo>
                    <a:pt x="115" y="65"/>
                  </a:moveTo>
                  <a:cubicBezTo>
                    <a:pt x="144" y="79"/>
                    <a:pt x="174" y="93"/>
                    <a:pt x="204" y="101"/>
                  </a:cubicBezTo>
                  <a:cubicBezTo>
                    <a:pt x="232" y="87"/>
                    <a:pt x="270" y="82"/>
                    <a:pt x="304" y="89"/>
                  </a:cubicBezTo>
                  <a:cubicBezTo>
                    <a:pt x="306" y="96"/>
                    <a:pt x="313" y="97"/>
                    <a:pt x="317" y="102"/>
                  </a:cubicBezTo>
                  <a:cubicBezTo>
                    <a:pt x="337" y="132"/>
                    <a:pt x="311" y="172"/>
                    <a:pt x="300" y="197"/>
                  </a:cubicBezTo>
                  <a:cubicBezTo>
                    <a:pt x="307" y="206"/>
                    <a:pt x="323" y="207"/>
                    <a:pt x="331" y="216"/>
                  </a:cubicBezTo>
                  <a:cubicBezTo>
                    <a:pt x="338" y="215"/>
                    <a:pt x="340" y="219"/>
                    <a:pt x="345" y="218"/>
                  </a:cubicBezTo>
                  <a:cubicBezTo>
                    <a:pt x="369" y="232"/>
                    <a:pt x="400" y="247"/>
                    <a:pt x="419" y="259"/>
                  </a:cubicBezTo>
                  <a:cubicBezTo>
                    <a:pt x="420" y="264"/>
                    <a:pt x="423" y="268"/>
                    <a:pt x="422" y="275"/>
                  </a:cubicBezTo>
                  <a:cubicBezTo>
                    <a:pt x="420" y="277"/>
                    <a:pt x="418" y="279"/>
                    <a:pt x="416" y="281"/>
                  </a:cubicBezTo>
                  <a:cubicBezTo>
                    <a:pt x="410" y="281"/>
                    <a:pt x="407" y="273"/>
                    <a:pt x="402" y="272"/>
                  </a:cubicBezTo>
                  <a:cubicBezTo>
                    <a:pt x="364" y="265"/>
                    <a:pt x="327" y="243"/>
                    <a:pt x="287" y="237"/>
                  </a:cubicBezTo>
                  <a:cubicBezTo>
                    <a:pt x="276" y="247"/>
                    <a:pt x="270" y="262"/>
                    <a:pt x="252" y="274"/>
                  </a:cubicBezTo>
                  <a:cubicBezTo>
                    <a:pt x="249" y="276"/>
                    <a:pt x="246" y="278"/>
                    <a:pt x="243" y="280"/>
                  </a:cubicBezTo>
                  <a:cubicBezTo>
                    <a:pt x="233" y="286"/>
                    <a:pt x="220" y="295"/>
                    <a:pt x="201" y="291"/>
                  </a:cubicBezTo>
                  <a:cubicBezTo>
                    <a:pt x="177" y="267"/>
                    <a:pt x="153" y="243"/>
                    <a:pt x="149" y="200"/>
                  </a:cubicBezTo>
                  <a:cubicBezTo>
                    <a:pt x="115" y="188"/>
                    <a:pt x="86" y="153"/>
                    <a:pt x="56" y="144"/>
                  </a:cubicBezTo>
                  <a:cubicBezTo>
                    <a:pt x="52" y="148"/>
                    <a:pt x="46" y="147"/>
                    <a:pt x="38" y="149"/>
                  </a:cubicBezTo>
                  <a:cubicBezTo>
                    <a:pt x="35" y="151"/>
                    <a:pt x="34" y="156"/>
                    <a:pt x="32" y="159"/>
                  </a:cubicBezTo>
                  <a:cubicBezTo>
                    <a:pt x="22" y="163"/>
                    <a:pt x="16" y="150"/>
                    <a:pt x="2" y="150"/>
                  </a:cubicBezTo>
                  <a:cubicBezTo>
                    <a:pt x="0" y="129"/>
                    <a:pt x="1" y="110"/>
                    <a:pt x="8" y="89"/>
                  </a:cubicBezTo>
                  <a:cubicBezTo>
                    <a:pt x="17" y="61"/>
                    <a:pt x="40" y="26"/>
                    <a:pt x="59" y="10"/>
                  </a:cubicBezTo>
                  <a:cubicBezTo>
                    <a:pt x="64" y="5"/>
                    <a:pt x="70" y="3"/>
                    <a:pt x="76" y="0"/>
                  </a:cubicBezTo>
                  <a:cubicBezTo>
                    <a:pt x="90" y="7"/>
                    <a:pt x="104" y="8"/>
                    <a:pt x="115" y="16"/>
                  </a:cubicBezTo>
                  <a:cubicBezTo>
                    <a:pt x="117" y="33"/>
                    <a:pt x="116" y="46"/>
                    <a:pt x="115" y="65"/>
                  </a:cubicBezTo>
                  <a:close/>
                  <a:moveTo>
                    <a:pt x="249" y="219"/>
                  </a:moveTo>
                  <a:cubicBezTo>
                    <a:pt x="244" y="212"/>
                    <a:pt x="246" y="201"/>
                    <a:pt x="247" y="196"/>
                  </a:cubicBezTo>
                  <a:cubicBezTo>
                    <a:pt x="249" y="186"/>
                    <a:pt x="248" y="190"/>
                    <a:pt x="253" y="186"/>
                  </a:cubicBezTo>
                  <a:cubicBezTo>
                    <a:pt x="259" y="179"/>
                    <a:pt x="270" y="178"/>
                    <a:pt x="273" y="186"/>
                  </a:cubicBezTo>
                  <a:cubicBezTo>
                    <a:pt x="278" y="184"/>
                    <a:pt x="284" y="191"/>
                    <a:pt x="291" y="191"/>
                  </a:cubicBezTo>
                  <a:cubicBezTo>
                    <a:pt x="303" y="170"/>
                    <a:pt x="323" y="143"/>
                    <a:pt x="311" y="109"/>
                  </a:cubicBezTo>
                  <a:cubicBezTo>
                    <a:pt x="304" y="103"/>
                    <a:pt x="294" y="102"/>
                    <a:pt x="285" y="106"/>
                  </a:cubicBezTo>
                  <a:cubicBezTo>
                    <a:pt x="272" y="112"/>
                    <a:pt x="254" y="130"/>
                    <a:pt x="243" y="146"/>
                  </a:cubicBezTo>
                  <a:cubicBezTo>
                    <a:pt x="220" y="180"/>
                    <a:pt x="187" y="236"/>
                    <a:pt x="207" y="281"/>
                  </a:cubicBezTo>
                  <a:cubicBezTo>
                    <a:pt x="210" y="281"/>
                    <a:pt x="212" y="281"/>
                    <a:pt x="213" y="283"/>
                  </a:cubicBezTo>
                  <a:cubicBezTo>
                    <a:pt x="219" y="281"/>
                    <a:pt x="222" y="281"/>
                    <a:pt x="228" y="278"/>
                  </a:cubicBezTo>
                  <a:cubicBezTo>
                    <a:pt x="231" y="276"/>
                    <a:pt x="232" y="276"/>
                    <a:pt x="233" y="275"/>
                  </a:cubicBezTo>
                  <a:cubicBezTo>
                    <a:pt x="240" y="272"/>
                    <a:pt x="243" y="266"/>
                    <a:pt x="247" y="263"/>
                  </a:cubicBezTo>
                  <a:cubicBezTo>
                    <a:pt x="249" y="262"/>
                    <a:pt x="252" y="262"/>
                    <a:pt x="253" y="261"/>
                  </a:cubicBezTo>
                  <a:cubicBezTo>
                    <a:pt x="256" y="259"/>
                    <a:pt x="256" y="255"/>
                    <a:pt x="258" y="252"/>
                  </a:cubicBezTo>
                  <a:cubicBezTo>
                    <a:pt x="264" y="244"/>
                    <a:pt x="272" y="241"/>
                    <a:pt x="272" y="229"/>
                  </a:cubicBezTo>
                  <a:cubicBezTo>
                    <a:pt x="263" y="227"/>
                    <a:pt x="253" y="228"/>
                    <a:pt x="249" y="219"/>
                  </a:cubicBezTo>
                  <a:close/>
                  <a:moveTo>
                    <a:pt x="104" y="24"/>
                  </a:moveTo>
                  <a:cubicBezTo>
                    <a:pt x="92" y="17"/>
                    <a:pt x="77" y="11"/>
                    <a:pt x="64" y="17"/>
                  </a:cubicBezTo>
                  <a:cubicBezTo>
                    <a:pt x="34" y="46"/>
                    <a:pt x="3" y="97"/>
                    <a:pt x="13" y="142"/>
                  </a:cubicBezTo>
                  <a:cubicBezTo>
                    <a:pt x="17" y="143"/>
                    <a:pt x="23" y="147"/>
                    <a:pt x="30" y="144"/>
                  </a:cubicBezTo>
                  <a:cubicBezTo>
                    <a:pt x="34" y="99"/>
                    <a:pt x="58" y="48"/>
                    <a:pt x="106" y="39"/>
                  </a:cubicBezTo>
                  <a:cubicBezTo>
                    <a:pt x="105" y="32"/>
                    <a:pt x="105" y="31"/>
                    <a:pt x="104" y="24"/>
                  </a:cubicBezTo>
                  <a:close/>
                  <a:moveTo>
                    <a:pt x="96" y="53"/>
                  </a:moveTo>
                  <a:cubicBezTo>
                    <a:pt x="89" y="52"/>
                    <a:pt x="75" y="62"/>
                    <a:pt x="69" y="68"/>
                  </a:cubicBezTo>
                  <a:cubicBezTo>
                    <a:pt x="54" y="84"/>
                    <a:pt x="39" y="115"/>
                    <a:pt x="42" y="136"/>
                  </a:cubicBezTo>
                  <a:cubicBezTo>
                    <a:pt x="47" y="135"/>
                    <a:pt x="52" y="135"/>
                    <a:pt x="56" y="133"/>
                  </a:cubicBezTo>
                  <a:cubicBezTo>
                    <a:pt x="66" y="103"/>
                    <a:pt x="80" y="71"/>
                    <a:pt x="105" y="63"/>
                  </a:cubicBezTo>
                  <a:cubicBezTo>
                    <a:pt x="103" y="59"/>
                    <a:pt x="100" y="54"/>
                    <a:pt x="96" y="53"/>
                  </a:cubicBezTo>
                  <a:close/>
                  <a:moveTo>
                    <a:pt x="104" y="75"/>
                  </a:moveTo>
                  <a:cubicBezTo>
                    <a:pt x="85" y="88"/>
                    <a:pt x="67" y="108"/>
                    <a:pt x="68" y="138"/>
                  </a:cubicBezTo>
                  <a:cubicBezTo>
                    <a:pt x="73" y="136"/>
                    <a:pt x="73" y="140"/>
                    <a:pt x="78" y="139"/>
                  </a:cubicBezTo>
                  <a:cubicBezTo>
                    <a:pt x="98" y="160"/>
                    <a:pt x="121" y="176"/>
                    <a:pt x="149" y="188"/>
                  </a:cubicBezTo>
                  <a:cubicBezTo>
                    <a:pt x="149" y="180"/>
                    <a:pt x="154" y="177"/>
                    <a:pt x="156" y="171"/>
                  </a:cubicBezTo>
                  <a:cubicBezTo>
                    <a:pt x="142" y="160"/>
                    <a:pt x="121" y="151"/>
                    <a:pt x="117" y="134"/>
                  </a:cubicBezTo>
                  <a:cubicBezTo>
                    <a:pt x="131" y="144"/>
                    <a:pt x="143" y="155"/>
                    <a:pt x="160" y="162"/>
                  </a:cubicBezTo>
                  <a:cubicBezTo>
                    <a:pt x="164" y="158"/>
                    <a:pt x="167" y="153"/>
                    <a:pt x="170" y="147"/>
                  </a:cubicBezTo>
                  <a:cubicBezTo>
                    <a:pt x="155" y="145"/>
                    <a:pt x="136" y="138"/>
                    <a:pt x="132" y="127"/>
                  </a:cubicBezTo>
                  <a:cubicBezTo>
                    <a:pt x="141" y="129"/>
                    <a:pt x="150" y="135"/>
                    <a:pt x="160" y="137"/>
                  </a:cubicBezTo>
                  <a:cubicBezTo>
                    <a:pt x="165" y="138"/>
                    <a:pt x="171" y="135"/>
                    <a:pt x="174" y="141"/>
                  </a:cubicBezTo>
                  <a:cubicBezTo>
                    <a:pt x="181" y="131"/>
                    <a:pt x="189" y="122"/>
                    <a:pt x="195" y="110"/>
                  </a:cubicBezTo>
                  <a:cubicBezTo>
                    <a:pt x="163" y="100"/>
                    <a:pt x="135" y="83"/>
                    <a:pt x="104" y="75"/>
                  </a:cubicBezTo>
                  <a:close/>
                  <a:moveTo>
                    <a:pt x="266" y="96"/>
                  </a:moveTo>
                  <a:cubicBezTo>
                    <a:pt x="247" y="98"/>
                    <a:pt x="224" y="102"/>
                    <a:pt x="207" y="111"/>
                  </a:cubicBezTo>
                  <a:cubicBezTo>
                    <a:pt x="202" y="119"/>
                    <a:pt x="196" y="125"/>
                    <a:pt x="190" y="133"/>
                  </a:cubicBezTo>
                  <a:cubicBezTo>
                    <a:pt x="176" y="154"/>
                    <a:pt x="150" y="187"/>
                    <a:pt x="159" y="216"/>
                  </a:cubicBezTo>
                  <a:cubicBezTo>
                    <a:pt x="165" y="236"/>
                    <a:pt x="178" y="254"/>
                    <a:pt x="191" y="265"/>
                  </a:cubicBezTo>
                  <a:cubicBezTo>
                    <a:pt x="194" y="193"/>
                    <a:pt x="234" y="131"/>
                    <a:pt x="283" y="97"/>
                  </a:cubicBezTo>
                  <a:cubicBezTo>
                    <a:pt x="275" y="98"/>
                    <a:pt x="272" y="96"/>
                    <a:pt x="266" y="96"/>
                  </a:cubicBezTo>
                  <a:close/>
                  <a:moveTo>
                    <a:pt x="374" y="249"/>
                  </a:moveTo>
                  <a:cubicBezTo>
                    <a:pt x="374" y="249"/>
                    <a:pt x="374" y="250"/>
                    <a:pt x="373" y="250"/>
                  </a:cubicBezTo>
                  <a:cubicBezTo>
                    <a:pt x="361" y="242"/>
                    <a:pt x="348" y="235"/>
                    <a:pt x="333" y="231"/>
                  </a:cubicBezTo>
                  <a:cubicBezTo>
                    <a:pt x="309" y="221"/>
                    <a:pt x="288" y="204"/>
                    <a:pt x="267" y="198"/>
                  </a:cubicBezTo>
                  <a:cubicBezTo>
                    <a:pt x="265" y="196"/>
                    <a:pt x="265" y="193"/>
                    <a:pt x="261" y="192"/>
                  </a:cubicBezTo>
                  <a:cubicBezTo>
                    <a:pt x="254" y="197"/>
                    <a:pt x="258" y="210"/>
                    <a:pt x="260" y="212"/>
                  </a:cubicBezTo>
                  <a:cubicBezTo>
                    <a:pt x="295" y="227"/>
                    <a:pt x="347" y="243"/>
                    <a:pt x="390" y="258"/>
                  </a:cubicBezTo>
                  <a:cubicBezTo>
                    <a:pt x="388" y="253"/>
                    <a:pt x="374" y="254"/>
                    <a:pt x="380" y="250"/>
                  </a:cubicBezTo>
                  <a:cubicBezTo>
                    <a:pt x="377" y="249"/>
                    <a:pt x="377" y="252"/>
                    <a:pt x="374" y="252"/>
                  </a:cubicBezTo>
                  <a:cubicBezTo>
                    <a:pt x="374" y="250"/>
                    <a:pt x="376" y="246"/>
                    <a:pt x="374" y="24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9642" tIns="44821" rIns="89642" bIns="44821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182" name="Freeform 180"/>
            <p:cNvSpPr>
              <a:spLocks noEditPoints="1"/>
            </p:cNvSpPr>
            <p:nvPr/>
          </p:nvSpPr>
          <p:spPr bwMode="auto">
            <a:xfrm>
              <a:off x="5262563" y="2436813"/>
              <a:ext cx="319088" cy="220663"/>
            </a:xfrm>
            <a:custGeom>
              <a:avLst/>
              <a:gdLst>
                <a:gd name="T0" fmla="*/ 35 w 409"/>
                <a:gd name="T1" fmla="*/ 228 h 282"/>
                <a:gd name="T2" fmla="*/ 81 w 409"/>
                <a:gd name="T3" fmla="*/ 131 h 282"/>
                <a:gd name="T4" fmla="*/ 127 w 409"/>
                <a:gd name="T5" fmla="*/ 61 h 282"/>
                <a:gd name="T6" fmla="*/ 161 w 409"/>
                <a:gd name="T7" fmla="*/ 62 h 282"/>
                <a:gd name="T8" fmla="*/ 264 w 409"/>
                <a:gd name="T9" fmla="*/ 71 h 282"/>
                <a:gd name="T10" fmla="*/ 268 w 409"/>
                <a:gd name="T11" fmla="*/ 47 h 282"/>
                <a:gd name="T12" fmla="*/ 365 w 409"/>
                <a:gd name="T13" fmla="*/ 34 h 282"/>
                <a:gd name="T14" fmla="*/ 341 w 409"/>
                <a:gd name="T15" fmla="*/ 166 h 282"/>
                <a:gd name="T16" fmla="*/ 267 w 409"/>
                <a:gd name="T17" fmla="*/ 171 h 282"/>
                <a:gd name="T18" fmla="*/ 177 w 409"/>
                <a:gd name="T19" fmla="*/ 268 h 282"/>
                <a:gd name="T20" fmla="*/ 131 w 409"/>
                <a:gd name="T21" fmla="*/ 249 h 282"/>
                <a:gd name="T22" fmla="*/ 74 w 409"/>
                <a:gd name="T23" fmla="*/ 242 h 282"/>
                <a:gd name="T24" fmla="*/ 1 w 409"/>
                <a:gd name="T25" fmla="*/ 264 h 282"/>
                <a:gd name="T26" fmla="*/ 351 w 409"/>
                <a:gd name="T27" fmla="*/ 33 h 282"/>
                <a:gd name="T28" fmla="*/ 279 w 409"/>
                <a:gd name="T29" fmla="*/ 65 h 282"/>
                <a:gd name="T30" fmla="*/ 335 w 409"/>
                <a:gd name="T31" fmla="*/ 62 h 282"/>
                <a:gd name="T32" fmla="*/ 327 w 409"/>
                <a:gd name="T33" fmla="*/ 131 h 282"/>
                <a:gd name="T34" fmla="*/ 300 w 409"/>
                <a:gd name="T35" fmla="*/ 72 h 282"/>
                <a:gd name="T36" fmla="*/ 266 w 409"/>
                <a:gd name="T37" fmla="*/ 162 h 282"/>
                <a:gd name="T38" fmla="*/ 301 w 409"/>
                <a:gd name="T39" fmla="*/ 128 h 282"/>
                <a:gd name="T40" fmla="*/ 344 w 409"/>
                <a:gd name="T41" fmla="*/ 97 h 282"/>
                <a:gd name="T42" fmla="*/ 340 w 409"/>
                <a:gd name="T43" fmla="*/ 85 h 282"/>
                <a:gd name="T44" fmla="*/ 334 w 409"/>
                <a:gd name="T45" fmla="*/ 75 h 282"/>
                <a:gd name="T46" fmla="*/ 308 w 409"/>
                <a:gd name="T47" fmla="*/ 66 h 282"/>
                <a:gd name="T48" fmla="*/ 250 w 409"/>
                <a:gd name="T49" fmla="*/ 212 h 282"/>
                <a:gd name="T50" fmla="*/ 149 w 409"/>
                <a:gd name="T51" fmla="*/ 72 h 282"/>
                <a:gd name="T52" fmla="*/ 240 w 409"/>
                <a:gd name="T53" fmla="*/ 231 h 282"/>
                <a:gd name="T54" fmla="*/ 160 w 409"/>
                <a:gd name="T55" fmla="*/ 88 h 282"/>
                <a:gd name="T56" fmla="*/ 103 w 409"/>
                <a:gd name="T57" fmla="*/ 88 h 282"/>
                <a:gd name="T58" fmla="*/ 94 w 409"/>
                <a:gd name="T59" fmla="*/ 168 h 282"/>
                <a:gd name="T60" fmla="*/ 152 w 409"/>
                <a:gd name="T61" fmla="*/ 151 h 282"/>
                <a:gd name="T62" fmla="*/ 171 w 409"/>
                <a:gd name="T63" fmla="*/ 194 h 282"/>
                <a:gd name="T64" fmla="*/ 240 w 409"/>
                <a:gd name="T65" fmla="*/ 231 h 282"/>
                <a:gd name="T66" fmla="*/ 317 w 409"/>
                <a:gd name="T67" fmla="*/ 141 h 282"/>
                <a:gd name="T68" fmla="*/ 338 w 409"/>
                <a:gd name="T69" fmla="*/ 156 h 282"/>
                <a:gd name="T70" fmla="*/ 386 w 409"/>
                <a:gd name="T71" fmla="*/ 107 h 282"/>
                <a:gd name="T72" fmla="*/ 152 w 409"/>
                <a:gd name="T73" fmla="*/ 166 h 282"/>
                <a:gd name="T74" fmla="*/ 105 w 409"/>
                <a:gd name="T75" fmla="*/ 215 h 282"/>
                <a:gd name="T76" fmla="*/ 162 w 409"/>
                <a:gd name="T77" fmla="*/ 176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409" h="282">
                  <a:moveTo>
                    <a:pt x="1" y="264"/>
                  </a:moveTo>
                  <a:cubicBezTo>
                    <a:pt x="0" y="247"/>
                    <a:pt x="22" y="236"/>
                    <a:pt x="35" y="228"/>
                  </a:cubicBezTo>
                  <a:cubicBezTo>
                    <a:pt x="54" y="217"/>
                    <a:pt x="75" y="207"/>
                    <a:pt x="93" y="196"/>
                  </a:cubicBezTo>
                  <a:cubicBezTo>
                    <a:pt x="87" y="176"/>
                    <a:pt x="80" y="157"/>
                    <a:pt x="81" y="131"/>
                  </a:cubicBezTo>
                  <a:cubicBezTo>
                    <a:pt x="82" y="115"/>
                    <a:pt x="89" y="88"/>
                    <a:pt x="100" y="77"/>
                  </a:cubicBezTo>
                  <a:cubicBezTo>
                    <a:pt x="106" y="71"/>
                    <a:pt x="119" y="62"/>
                    <a:pt x="127" y="61"/>
                  </a:cubicBezTo>
                  <a:cubicBezTo>
                    <a:pt x="130" y="60"/>
                    <a:pt x="133" y="62"/>
                    <a:pt x="136" y="62"/>
                  </a:cubicBezTo>
                  <a:cubicBezTo>
                    <a:pt x="145" y="62"/>
                    <a:pt x="152" y="59"/>
                    <a:pt x="161" y="62"/>
                  </a:cubicBezTo>
                  <a:cubicBezTo>
                    <a:pt x="183" y="68"/>
                    <a:pt x="202" y="74"/>
                    <a:pt x="219" y="88"/>
                  </a:cubicBezTo>
                  <a:cubicBezTo>
                    <a:pt x="233" y="80"/>
                    <a:pt x="248" y="76"/>
                    <a:pt x="264" y="71"/>
                  </a:cubicBezTo>
                  <a:cubicBezTo>
                    <a:pt x="263" y="65"/>
                    <a:pt x="261" y="61"/>
                    <a:pt x="262" y="53"/>
                  </a:cubicBezTo>
                  <a:cubicBezTo>
                    <a:pt x="261" y="49"/>
                    <a:pt x="267" y="50"/>
                    <a:pt x="268" y="47"/>
                  </a:cubicBezTo>
                  <a:cubicBezTo>
                    <a:pt x="271" y="19"/>
                    <a:pt x="295" y="0"/>
                    <a:pt x="318" y="6"/>
                  </a:cubicBezTo>
                  <a:cubicBezTo>
                    <a:pt x="329" y="9"/>
                    <a:pt x="356" y="24"/>
                    <a:pt x="365" y="34"/>
                  </a:cubicBezTo>
                  <a:cubicBezTo>
                    <a:pt x="386" y="58"/>
                    <a:pt x="409" y="109"/>
                    <a:pt x="387" y="144"/>
                  </a:cubicBezTo>
                  <a:cubicBezTo>
                    <a:pt x="380" y="155"/>
                    <a:pt x="357" y="167"/>
                    <a:pt x="341" y="166"/>
                  </a:cubicBezTo>
                  <a:cubicBezTo>
                    <a:pt x="327" y="165"/>
                    <a:pt x="317" y="155"/>
                    <a:pt x="308" y="146"/>
                  </a:cubicBezTo>
                  <a:cubicBezTo>
                    <a:pt x="294" y="154"/>
                    <a:pt x="280" y="163"/>
                    <a:pt x="267" y="171"/>
                  </a:cubicBezTo>
                  <a:cubicBezTo>
                    <a:pt x="258" y="225"/>
                    <a:pt x="239" y="279"/>
                    <a:pt x="183" y="273"/>
                  </a:cubicBezTo>
                  <a:cubicBezTo>
                    <a:pt x="180" y="272"/>
                    <a:pt x="178" y="271"/>
                    <a:pt x="177" y="268"/>
                  </a:cubicBezTo>
                  <a:cubicBezTo>
                    <a:pt x="164" y="271"/>
                    <a:pt x="158" y="262"/>
                    <a:pt x="147" y="255"/>
                  </a:cubicBezTo>
                  <a:cubicBezTo>
                    <a:pt x="142" y="252"/>
                    <a:pt x="135" y="252"/>
                    <a:pt x="131" y="249"/>
                  </a:cubicBezTo>
                  <a:cubicBezTo>
                    <a:pt x="122" y="242"/>
                    <a:pt x="116" y="232"/>
                    <a:pt x="109" y="226"/>
                  </a:cubicBezTo>
                  <a:cubicBezTo>
                    <a:pt x="98" y="228"/>
                    <a:pt x="87" y="237"/>
                    <a:pt x="74" y="242"/>
                  </a:cubicBezTo>
                  <a:cubicBezTo>
                    <a:pt x="56" y="249"/>
                    <a:pt x="37" y="252"/>
                    <a:pt x="24" y="260"/>
                  </a:cubicBezTo>
                  <a:cubicBezTo>
                    <a:pt x="18" y="263"/>
                    <a:pt x="11" y="270"/>
                    <a:pt x="1" y="264"/>
                  </a:cubicBezTo>
                  <a:close/>
                  <a:moveTo>
                    <a:pt x="333" y="137"/>
                  </a:moveTo>
                  <a:cubicBezTo>
                    <a:pt x="398" y="135"/>
                    <a:pt x="385" y="59"/>
                    <a:pt x="351" y="33"/>
                  </a:cubicBezTo>
                  <a:cubicBezTo>
                    <a:pt x="338" y="25"/>
                    <a:pt x="323" y="19"/>
                    <a:pt x="309" y="13"/>
                  </a:cubicBezTo>
                  <a:cubicBezTo>
                    <a:pt x="288" y="16"/>
                    <a:pt x="266" y="42"/>
                    <a:pt x="279" y="65"/>
                  </a:cubicBezTo>
                  <a:cubicBezTo>
                    <a:pt x="290" y="64"/>
                    <a:pt x="300" y="52"/>
                    <a:pt x="312" y="52"/>
                  </a:cubicBezTo>
                  <a:cubicBezTo>
                    <a:pt x="321" y="52"/>
                    <a:pt x="325" y="61"/>
                    <a:pt x="335" y="62"/>
                  </a:cubicBezTo>
                  <a:cubicBezTo>
                    <a:pt x="348" y="76"/>
                    <a:pt x="360" y="94"/>
                    <a:pt x="351" y="115"/>
                  </a:cubicBezTo>
                  <a:cubicBezTo>
                    <a:pt x="342" y="120"/>
                    <a:pt x="337" y="125"/>
                    <a:pt x="327" y="131"/>
                  </a:cubicBezTo>
                  <a:cubicBezTo>
                    <a:pt x="327" y="135"/>
                    <a:pt x="333" y="133"/>
                    <a:pt x="333" y="137"/>
                  </a:cubicBezTo>
                  <a:close/>
                  <a:moveTo>
                    <a:pt x="300" y="72"/>
                  </a:moveTo>
                  <a:cubicBezTo>
                    <a:pt x="276" y="75"/>
                    <a:pt x="251" y="81"/>
                    <a:pt x="226" y="94"/>
                  </a:cubicBezTo>
                  <a:cubicBezTo>
                    <a:pt x="242" y="115"/>
                    <a:pt x="260" y="132"/>
                    <a:pt x="266" y="162"/>
                  </a:cubicBezTo>
                  <a:cubicBezTo>
                    <a:pt x="277" y="153"/>
                    <a:pt x="294" y="149"/>
                    <a:pt x="303" y="138"/>
                  </a:cubicBezTo>
                  <a:cubicBezTo>
                    <a:pt x="302" y="134"/>
                    <a:pt x="299" y="131"/>
                    <a:pt x="301" y="128"/>
                  </a:cubicBezTo>
                  <a:cubicBezTo>
                    <a:pt x="306" y="128"/>
                    <a:pt x="306" y="133"/>
                    <a:pt x="310" y="133"/>
                  </a:cubicBezTo>
                  <a:cubicBezTo>
                    <a:pt x="323" y="123"/>
                    <a:pt x="343" y="115"/>
                    <a:pt x="344" y="97"/>
                  </a:cubicBezTo>
                  <a:cubicBezTo>
                    <a:pt x="323" y="106"/>
                    <a:pt x="307" y="126"/>
                    <a:pt x="287" y="133"/>
                  </a:cubicBezTo>
                  <a:cubicBezTo>
                    <a:pt x="300" y="112"/>
                    <a:pt x="327" y="105"/>
                    <a:pt x="340" y="85"/>
                  </a:cubicBezTo>
                  <a:cubicBezTo>
                    <a:pt x="322" y="86"/>
                    <a:pt x="310" y="104"/>
                    <a:pt x="292" y="108"/>
                  </a:cubicBezTo>
                  <a:cubicBezTo>
                    <a:pt x="301" y="92"/>
                    <a:pt x="322" y="88"/>
                    <a:pt x="334" y="75"/>
                  </a:cubicBezTo>
                  <a:cubicBezTo>
                    <a:pt x="326" y="70"/>
                    <a:pt x="315" y="65"/>
                    <a:pt x="307" y="68"/>
                  </a:cubicBezTo>
                  <a:cubicBezTo>
                    <a:pt x="308" y="68"/>
                    <a:pt x="309" y="67"/>
                    <a:pt x="308" y="66"/>
                  </a:cubicBezTo>
                  <a:cubicBezTo>
                    <a:pt x="306" y="70"/>
                    <a:pt x="302" y="69"/>
                    <a:pt x="300" y="72"/>
                  </a:cubicBezTo>
                  <a:close/>
                  <a:moveTo>
                    <a:pt x="250" y="212"/>
                  </a:moveTo>
                  <a:cubicBezTo>
                    <a:pt x="252" y="200"/>
                    <a:pt x="257" y="191"/>
                    <a:pt x="258" y="179"/>
                  </a:cubicBezTo>
                  <a:cubicBezTo>
                    <a:pt x="250" y="118"/>
                    <a:pt x="210" y="79"/>
                    <a:pt x="149" y="72"/>
                  </a:cubicBezTo>
                  <a:cubicBezTo>
                    <a:pt x="199" y="102"/>
                    <a:pt x="237" y="144"/>
                    <a:pt x="250" y="212"/>
                  </a:cubicBezTo>
                  <a:close/>
                  <a:moveTo>
                    <a:pt x="240" y="231"/>
                  </a:moveTo>
                  <a:cubicBezTo>
                    <a:pt x="238" y="221"/>
                    <a:pt x="241" y="206"/>
                    <a:pt x="238" y="194"/>
                  </a:cubicBezTo>
                  <a:cubicBezTo>
                    <a:pt x="227" y="148"/>
                    <a:pt x="193" y="112"/>
                    <a:pt x="160" y="88"/>
                  </a:cubicBezTo>
                  <a:cubicBezTo>
                    <a:pt x="152" y="82"/>
                    <a:pt x="138" y="75"/>
                    <a:pt x="131" y="74"/>
                  </a:cubicBezTo>
                  <a:cubicBezTo>
                    <a:pt x="121" y="73"/>
                    <a:pt x="107" y="82"/>
                    <a:pt x="103" y="88"/>
                  </a:cubicBezTo>
                  <a:cubicBezTo>
                    <a:pt x="95" y="100"/>
                    <a:pt x="88" y="125"/>
                    <a:pt x="89" y="141"/>
                  </a:cubicBezTo>
                  <a:cubicBezTo>
                    <a:pt x="89" y="150"/>
                    <a:pt x="92" y="160"/>
                    <a:pt x="94" y="168"/>
                  </a:cubicBezTo>
                  <a:cubicBezTo>
                    <a:pt x="97" y="175"/>
                    <a:pt x="96" y="185"/>
                    <a:pt x="102" y="190"/>
                  </a:cubicBezTo>
                  <a:cubicBezTo>
                    <a:pt x="120" y="179"/>
                    <a:pt x="139" y="167"/>
                    <a:pt x="152" y="151"/>
                  </a:cubicBezTo>
                  <a:cubicBezTo>
                    <a:pt x="166" y="160"/>
                    <a:pt x="174" y="172"/>
                    <a:pt x="176" y="188"/>
                  </a:cubicBezTo>
                  <a:cubicBezTo>
                    <a:pt x="173" y="189"/>
                    <a:pt x="173" y="192"/>
                    <a:pt x="171" y="194"/>
                  </a:cubicBezTo>
                  <a:cubicBezTo>
                    <a:pt x="151" y="200"/>
                    <a:pt x="138" y="213"/>
                    <a:pt x="120" y="221"/>
                  </a:cubicBezTo>
                  <a:cubicBezTo>
                    <a:pt x="139" y="261"/>
                    <a:pt x="222" y="282"/>
                    <a:pt x="240" y="231"/>
                  </a:cubicBezTo>
                  <a:close/>
                  <a:moveTo>
                    <a:pt x="332" y="145"/>
                  </a:moveTo>
                  <a:cubicBezTo>
                    <a:pt x="326" y="144"/>
                    <a:pt x="322" y="136"/>
                    <a:pt x="317" y="141"/>
                  </a:cubicBezTo>
                  <a:cubicBezTo>
                    <a:pt x="315" y="148"/>
                    <a:pt x="324" y="147"/>
                    <a:pt x="328" y="149"/>
                  </a:cubicBezTo>
                  <a:cubicBezTo>
                    <a:pt x="332" y="151"/>
                    <a:pt x="334" y="155"/>
                    <a:pt x="338" y="156"/>
                  </a:cubicBezTo>
                  <a:cubicBezTo>
                    <a:pt x="361" y="162"/>
                    <a:pt x="390" y="138"/>
                    <a:pt x="386" y="108"/>
                  </a:cubicBezTo>
                  <a:cubicBezTo>
                    <a:pt x="389" y="108"/>
                    <a:pt x="385" y="102"/>
                    <a:pt x="386" y="107"/>
                  </a:cubicBezTo>
                  <a:cubicBezTo>
                    <a:pt x="379" y="128"/>
                    <a:pt x="361" y="151"/>
                    <a:pt x="332" y="145"/>
                  </a:cubicBezTo>
                  <a:close/>
                  <a:moveTo>
                    <a:pt x="152" y="166"/>
                  </a:moveTo>
                  <a:cubicBezTo>
                    <a:pt x="118" y="193"/>
                    <a:pt x="72" y="214"/>
                    <a:pt x="39" y="239"/>
                  </a:cubicBezTo>
                  <a:cubicBezTo>
                    <a:pt x="59" y="232"/>
                    <a:pt x="84" y="225"/>
                    <a:pt x="105" y="215"/>
                  </a:cubicBezTo>
                  <a:cubicBezTo>
                    <a:pt x="110" y="213"/>
                    <a:pt x="114" y="208"/>
                    <a:pt x="120" y="206"/>
                  </a:cubicBezTo>
                  <a:cubicBezTo>
                    <a:pt x="138" y="197"/>
                    <a:pt x="159" y="193"/>
                    <a:pt x="162" y="176"/>
                  </a:cubicBezTo>
                  <a:cubicBezTo>
                    <a:pt x="159" y="173"/>
                    <a:pt x="158" y="167"/>
                    <a:pt x="152" y="16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9642" tIns="44821" rIns="89642" bIns="44821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183" name="Freeform 181"/>
            <p:cNvSpPr>
              <a:spLocks noEditPoints="1"/>
            </p:cNvSpPr>
            <p:nvPr/>
          </p:nvSpPr>
          <p:spPr bwMode="auto">
            <a:xfrm>
              <a:off x="5189538" y="2628901"/>
              <a:ext cx="227013" cy="331788"/>
            </a:xfrm>
            <a:custGeom>
              <a:avLst/>
              <a:gdLst>
                <a:gd name="T0" fmla="*/ 110 w 292"/>
                <a:gd name="T1" fmla="*/ 101 h 425"/>
                <a:gd name="T2" fmla="*/ 211 w 292"/>
                <a:gd name="T3" fmla="*/ 103 h 425"/>
                <a:gd name="T4" fmla="*/ 202 w 292"/>
                <a:gd name="T5" fmla="*/ 195 h 425"/>
                <a:gd name="T6" fmla="*/ 231 w 292"/>
                <a:gd name="T7" fmla="*/ 273 h 425"/>
                <a:gd name="T8" fmla="*/ 251 w 292"/>
                <a:gd name="T9" fmla="*/ 271 h 425"/>
                <a:gd name="T10" fmla="*/ 285 w 292"/>
                <a:gd name="T11" fmla="*/ 312 h 425"/>
                <a:gd name="T12" fmla="*/ 290 w 292"/>
                <a:gd name="T13" fmla="*/ 333 h 425"/>
                <a:gd name="T14" fmla="*/ 270 w 292"/>
                <a:gd name="T15" fmla="*/ 373 h 425"/>
                <a:gd name="T16" fmla="*/ 236 w 292"/>
                <a:gd name="T17" fmla="*/ 402 h 425"/>
                <a:gd name="T18" fmla="*/ 167 w 292"/>
                <a:gd name="T19" fmla="*/ 418 h 425"/>
                <a:gd name="T20" fmla="*/ 136 w 292"/>
                <a:gd name="T21" fmla="*/ 388 h 425"/>
                <a:gd name="T22" fmla="*/ 154 w 292"/>
                <a:gd name="T23" fmla="*/ 314 h 425"/>
                <a:gd name="T24" fmla="*/ 102 w 292"/>
                <a:gd name="T25" fmla="*/ 260 h 425"/>
                <a:gd name="T26" fmla="*/ 14 w 292"/>
                <a:gd name="T27" fmla="*/ 209 h 425"/>
                <a:gd name="T28" fmla="*/ 78 w 292"/>
                <a:gd name="T29" fmla="*/ 118 h 425"/>
                <a:gd name="T30" fmla="*/ 34 w 292"/>
                <a:gd name="T31" fmla="*/ 54 h 425"/>
                <a:gd name="T32" fmla="*/ 23 w 292"/>
                <a:gd name="T33" fmla="*/ 0 h 425"/>
                <a:gd name="T34" fmla="*/ 110 w 292"/>
                <a:gd name="T35" fmla="*/ 101 h 425"/>
                <a:gd name="T36" fmla="*/ 87 w 292"/>
                <a:gd name="T37" fmla="*/ 114 h 425"/>
                <a:gd name="T38" fmla="*/ 100 w 292"/>
                <a:gd name="T39" fmla="*/ 106 h 425"/>
                <a:gd name="T40" fmla="*/ 27 w 292"/>
                <a:gd name="T41" fmla="*/ 19 h 425"/>
                <a:gd name="T42" fmla="*/ 87 w 292"/>
                <a:gd name="T43" fmla="*/ 114 h 425"/>
                <a:gd name="T44" fmla="*/ 190 w 292"/>
                <a:gd name="T45" fmla="*/ 109 h 425"/>
                <a:gd name="T46" fmla="*/ 114 w 292"/>
                <a:gd name="T47" fmla="*/ 109 h 425"/>
                <a:gd name="T48" fmla="*/ 111 w 292"/>
                <a:gd name="T49" fmla="*/ 115 h 425"/>
                <a:gd name="T50" fmla="*/ 102 w 292"/>
                <a:gd name="T51" fmla="*/ 113 h 425"/>
                <a:gd name="T52" fmla="*/ 57 w 292"/>
                <a:gd name="T53" fmla="*/ 151 h 425"/>
                <a:gd name="T54" fmla="*/ 39 w 292"/>
                <a:gd name="T55" fmla="*/ 182 h 425"/>
                <a:gd name="T56" fmla="*/ 28 w 292"/>
                <a:gd name="T57" fmla="*/ 209 h 425"/>
                <a:gd name="T58" fmla="*/ 57 w 292"/>
                <a:gd name="T59" fmla="*/ 228 h 425"/>
                <a:gd name="T60" fmla="*/ 66 w 292"/>
                <a:gd name="T61" fmla="*/ 229 h 425"/>
                <a:gd name="T62" fmla="*/ 92 w 292"/>
                <a:gd name="T63" fmla="*/ 236 h 425"/>
                <a:gd name="T64" fmla="*/ 195 w 292"/>
                <a:gd name="T65" fmla="*/ 185 h 425"/>
                <a:gd name="T66" fmla="*/ 205 w 292"/>
                <a:gd name="T67" fmla="*/ 119 h 425"/>
                <a:gd name="T68" fmla="*/ 190 w 292"/>
                <a:gd name="T69" fmla="*/ 109 h 425"/>
                <a:gd name="T70" fmla="*/ 169 w 292"/>
                <a:gd name="T71" fmla="*/ 282 h 425"/>
                <a:gd name="T72" fmla="*/ 155 w 292"/>
                <a:gd name="T73" fmla="*/ 249 h 425"/>
                <a:gd name="T74" fmla="*/ 182 w 292"/>
                <a:gd name="T75" fmla="*/ 291 h 425"/>
                <a:gd name="T76" fmla="*/ 219 w 292"/>
                <a:gd name="T77" fmla="*/ 274 h 425"/>
                <a:gd name="T78" fmla="*/ 188 w 292"/>
                <a:gd name="T79" fmla="*/ 198 h 425"/>
                <a:gd name="T80" fmla="*/ 98 w 292"/>
                <a:gd name="T81" fmla="*/ 241 h 425"/>
                <a:gd name="T82" fmla="*/ 160 w 292"/>
                <a:gd name="T83" fmla="*/ 307 h 425"/>
                <a:gd name="T84" fmla="*/ 169 w 292"/>
                <a:gd name="T85" fmla="*/ 297 h 425"/>
                <a:gd name="T86" fmla="*/ 144 w 292"/>
                <a:gd name="T87" fmla="*/ 256 h 425"/>
                <a:gd name="T88" fmla="*/ 169 w 292"/>
                <a:gd name="T89" fmla="*/ 282 h 425"/>
                <a:gd name="T90" fmla="*/ 278 w 292"/>
                <a:gd name="T91" fmla="*/ 307 h 425"/>
                <a:gd name="T92" fmla="*/ 252 w 292"/>
                <a:gd name="T93" fmla="*/ 283 h 425"/>
                <a:gd name="T94" fmla="*/ 213 w 292"/>
                <a:gd name="T95" fmla="*/ 283 h 425"/>
                <a:gd name="T96" fmla="*/ 208 w 292"/>
                <a:gd name="T97" fmla="*/ 288 h 425"/>
                <a:gd name="T98" fmla="*/ 164 w 292"/>
                <a:gd name="T99" fmla="*/ 319 h 425"/>
                <a:gd name="T100" fmla="*/ 160 w 292"/>
                <a:gd name="T101" fmla="*/ 319 h 425"/>
                <a:gd name="T102" fmla="*/ 152 w 292"/>
                <a:gd name="T103" fmla="*/ 394 h 425"/>
                <a:gd name="T104" fmla="*/ 155 w 292"/>
                <a:gd name="T105" fmla="*/ 370 h 425"/>
                <a:gd name="T106" fmla="*/ 193 w 292"/>
                <a:gd name="T107" fmla="*/ 322 h 425"/>
                <a:gd name="T108" fmla="*/ 280 w 292"/>
                <a:gd name="T109" fmla="*/ 332 h 425"/>
                <a:gd name="T110" fmla="*/ 278 w 292"/>
                <a:gd name="T111" fmla="*/ 307 h 425"/>
                <a:gd name="T112" fmla="*/ 273 w 292"/>
                <a:gd name="T113" fmla="*/ 350 h 425"/>
                <a:gd name="T114" fmla="*/ 262 w 292"/>
                <a:gd name="T115" fmla="*/ 322 h 425"/>
                <a:gd name="T116" fmla="*/ 171 w 292"/>
                <a:gd name="T117" fmla="*/ 409 h 425"/>
                <a:gd name="T118" fmla="*/ 273 w 292"/>
                <a:gd name="T119" fmla="*/ 350 h 4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92" h="425">
                  <a:moveTo>
                    <a:pt x="110" y="101"/>
                  </a:moveTo>
                  <a:cubicBezTo>
                    <a:pt x="140" y="85"/>
                    <a:pt x="180" y="98"/>
                    <a:pt x="211" y="103"/>
                  </a:cubicBezTo>
                  <a:cubicBezTo>
                    <a:pt x="218" y="137"/>
                    <a:pt x="217" y="167"/>
                    <a:pt x="202" y="195"/>
                  </a:cubicBezTo>
                  <a:cubicBezTo>
                    <a:pt x="208" y="220"/>
                    <a:pt x="218" y="251"/>
                    <a:pt x="231" y="273"/>
                  </a:cubicBezTo>
                  <a:cubicBezTo>
                    <a:pt x="237" y="271"/>
                    <a:pt x="242" y="273"/>
                    <a:pt x="251" y="271"/>
                  </a:cubicBezTo>
                  <a:cubicBezTo>
                    <a:pt x="265" y="281"/>
                    <a:pt x="285" y="287"/>
                    <a:pt x="285" y="312"/>
                  </a:cubicBezTo>
                  <a:cubicBezTo>
                    <a:pt x="289" y="319"/>
                    <a:pt x="292" y="324"/>
                    <a:pt x="290" y="333"/>
                  </a:cubicBezTo>
                  <a:cubicBezTo>
                    <a:pt x="285" y="350"/>
                    <a:pt x="280" y="359"/>
                    <a:pt x="270" y="373"/>
                  </a:cubicBezTo>
                  <a:cubicBezTo>
                    <a:pt x="260" y="387"/>
                    <a:pt x="251" y="393"/>
                    <a:pt x="236" y="402"/>
                  </a:cubicBezTo>
                  <a:cubicBezTo>
                    <a:pt x="219" y="412"/>
                    <a:pt x="187" y="425"/>
                    <a:pt x="167" y="418"/>
                  </a:cubicBezTo>
                  <a:cubicBezTo>
                    <a:pt x="155" y="415"/>
                    <a:pt x="141" y="400"/>
                    <a:pt x="136" y="388"/>
                  </a:cubicBezTo>
                  <a:cubicBezTo>
                    <a:pt x="125" y="360"/>
                    <a:pt x="140" y="334"/>
                    <a:pt x="154" y="314"/>
                  </a:cubicBezTo>
                  <a:cubicBezTo>
                    <a:pt x="139" y="297"/>
                    <a:pt x="118" y="279"/>
                    <a:pt x="102" y="260"/>
                  </a:cubicBezTo>
                  <a:cubicBezTo>
                    <a:pt x="72" y="244"/>
                    <a:pt x="37" y="235"/>
                    <a:pt x="14" y="209"/>
                  </a:cubicBezTo>
                  <a:cubicBezTo>
                    <a:pt x="29" y="172"/>
                    <a:pt x="49" y="141"/>
                    <a:pt x="78" y="118"/>
                  </a:cubicBezTo>
                  <a:cubicBezTo>
                    <a:pt x="60" y="100"/>
                    <a:pt x="51" y="72"/>
                    <a:pt x="34" y="54"/>
                  </a:cubicBezTo>
                  <a:cubicBezTo>
                    <a:pt x="32" y="38"/>
                    <a:pt x="0" y="9"/>
                    <a:pt x="23" y="0"/>
                  </a:cubicBezTo>
                  <a:cubicBezTo>
                    <a:pt x="54" y="32"/>
                    <a:pt x="77" y="71"/>
                    <a:pt x="110" y="101"/>
                  </a:cubicBezTo>
                  <a:close/>
                  <a:moveTo>
                    <a:pt x="87" y="114"/>
                  </a:moveTo>
                  <a:cubicBezTo>
                    <a:pt x="90" y="111"/>
                    <a:pt x="95" y="109"/>
                    <a:pt x="100" y="106"/>
                  </a:cubicBezTo>
                  <a:cubicBezTo>
                    <a:pt x="75" y="78"/>
                    <a:pt x="51" y="44"/>
                    <a:pt x="27" y="19"/>
                  </a:cubicBezTo>
                  <a:cubicBezTo>
                    <a:pt x="43" y="54"/>
                    <a:pt x="65" y="84"/>
                    <a:pt x="87" y="114"/>
                  </a:cubicBezTo>
                  <a:close/>
                  <a:moveTo>
                    <a:pt x="190" y="109"/>
                  </a:moveTo>
                  <a:cubicBezTo>
                    <a:pt x="167" y="105"/>
                    <a:pt x="136" y="97"/>
                    <a:pt x="114" y="109"/>
                  </a:cubicBezTo>
                  <a:cubicBezTo>
                    <a:pt x="114" y="112"/>
                    <a:pt x="113" y="114"/>
                    <a:pt x="111" y="115"/>
                  </a:cubicBezTo>
                  <a:cubicBezTo>
                    <a:pt x="106" y="114"/>
                    <a:pt x="107" y="111"/>
                    <a:pt x="102" y="113"/>
                  </a:cubicBezTo>
                  <a:cubicBezTo>
                    <a:pt x="85" y="124"/>
                    <a:pt x="71" y="135"/>
                    <a:pt x="57" y="151"/>
                  </a:cubicBezTo>
                  <a:cubicBezTo>
                    <a:pt x="49" y="161"/>
                    <a:pt x="45" y="172"/>
                    <a:pt x="39" y="182"/>
                  </a:cubicBezTo>
                  <a:cubicBezTo>
                    <a:pt x="34" y="191"/>
                    <a:pt x="22" y="199"/>
                    <a:pt x="28" y="209"/>
                  </a:cubicBezTo>
                  <a:cubicBezTo>
                    <a:pt x="37" y="214"/>
                    <a:pt x="46" y="224"/>
                    <a:pt x="57" y="228"/>
                  </a:cubicBezTo>
                  <a:cubicBezTo>
                    <a:pt x="60" y="230"/>
                    <a:pt x="63" y="228"/>
                    <a:pt x="66" y="229"/>
                  </a:cubicBezTo>
                  <a:cubicBezTo>
                    <a:pt x="74" y="233"/>
                    <a:pt x="82" y="244"/>
                    <a:pt x="92" y="236"/>
                  </a:cubicBezTo>
                  <a:cubicBezTo>
                    <a:pt x="104" y="200"/>
                    <a:pt x="155" y="184"/>
                    <a:pt x="195" y="185"/>
                  </a:cubicBezTo>
                  <a:cubicBezTo>
                    <a:pt x="206" y="167"/>
                    <a:pt x="208" y="145"/>
                    <a:pt x="205" y="119"/>
                  </a:cubicBezTo>
                  <a:cubicBezTo>
                    <a:pt x="201" y="115"/>
                    <a:pt x="195" y="112"/>
                    <a:pt x="190" y="109"/>
                  </a:cubicBezTo>
                  <a:close/>
                  <a:moveTo>
                    <a:pt x="169" y="282"/>
                  </a:moveTo>
                  <a:cubicBezTo>
                    <a:pt x="166" y="274"/>
                    <a:pt x="156" y="259"/>
                    <a:pt x="155" y="249"/>
                  </a:cubicBezTo>
                  <a:cubicBezTo>
                    <a:pt x="165" y="262"/>
                    <a:pt x="175" y="275"/>
                    <a:pt x="182" y="291"/>
                  </a:cubicBezTo>
                  <a:cubicBezTo>
                    <a:pt x="193" y="284"/>
                    <a:pt x="204" y="276"/>
                    <a:pt x="219" y="274"/>
                  </a:cubicBezTo>
                  <a:cubicBezTo>
                    <a:pt x="208" y="250"/>
                    <a:pt x="204" y="218"/>
                    <a:pt x="188" y="198"/>
                  </a:cubicBezTo>
                  <a:cubicBezTo>
                    <a:pt x="146" y="192"/>
                    <a:pt x="111" y="210"/>
                    <a:pt x="98" y="241"/>
                  </a:cubicBezTo>
                  <a:cubicBezTo>
                    <a:pt x="114" y="265"/>
                    <a:pt x="143" y="284"/>
                    <a:pt x="160" y="307"/>
                  </a:cubicBezTo>
                  <a:cubicBezTo>
                    <a:pt x="161" y="303"/>
                    <a:pt x="168" y="303"/>
                    <a:pt x="169" y="297"/>
                  </a:cubicBezTo>
                  <a:cubicBezTo>
                    <a:pt x="162" y="282"/>
                    <a:pt x="148" y="275"/>
                    <a:pt x="144" y="256"/>
                  </a:cubicBezTo>
                  <a:cubicBezTo>
                    <a:pt x="154" y="263"/>
                    <a:pt x="160" y="274"/>
                    <a:pt x="169" y="282"/>
                  </a:cubicBezTo>
                  <a:close/>
                  <a:moveTo>
                    <a:pt x="278" y="307"/>
                  </a:moveTo>
                  <a:cubicBezTo>
                    <a:pt x="268" y="300"/>
                    <a:pt x="265" y="287"/>
                    <a:pt x="252" y="283"/>
                  </a:cubicBezTo>
                  <a:cubicBezTo>
                    <a:pt x="243" y="281"/>
                    <a:pt x="223" y="281"/>
                    <a:pt x="213" y="283"/>
                  </a:cubicBezTo>
                  <a:cubicBezTo>
                    <a:pt x="211" y="284"/>
                    <a:pt x="210" y="287"/>
                    <a:pt x="208" y="288"/>
                  </a:cubicBezTo>
                  <a:cubicBezTo>
                    <a:pt x="192" y="296"/>
                    <a:pt x="168" y="303"/>
                    <a:pt x="164" y="319"/>
                  </a:cubicBezTo>
                  <a:cubicBezTo>
                    <a:pt x="163" y="319"/>
                    <a:pt x="161" y="319"/>
                    <a:pt x="160" y="319"/>
                  </a:cubicBezTo>
                  <a:cubicBezTo>
                    <a:pt x="147" y="336"/>
                    <a:pt x="134" y="374"/>
                    <a:pt x="152" y="394"/>
                  </a:cubicBezTo>
                  <a:cubicBezTo>
                    <a:pt x="153" y="386"/>
                    <a:pt x="152" y="379"/>
                    <a:pt x="155" y="370"/>
                  </a:cubicBezTo>
                  <a:cubicBezTo>
                    <a:pt x="160" y="356"/>
                    <a:pt x="179" y="333"/>
                    <a:pt x="193" y="322"/>
                  </a:cubicBezTo>
                  <a:cubicBezTo>
                    <a:pt x="221" y="302"/>
                    <a:pt x="264" y="295"/>
                    <a:pt x="280" y="332"/>
                  </a:cubicBezTo>
                  <a:cubicBezTo>
                    <a:pt x="282" y="324"/>
                    <a:pt x="279" y="317"/>
                    <a:pt x="278" y="307"/>
                  </a:cubicBezTo>
                  <a:close/>
                  <a:moveTo>
                    <a:pt x="273" y="350"/>
                  </a:moveTo>
                  <a:cubicBezTo>
                    <a:pt x="274" y="339"/>
                    <a:pt x="268" y="327"/>
                    <a:pt x="262" y="322"/>
                  </a:cubicBezTo>
                  <a:cubicBezTo>
                    <a:pt x="223" y="295"/>
                    <a:pt x="137" y="365"/>
                    <a:pt x="171" y="409"/>
                  </a:cubicBezTo>
                  <a:cubicBezTo>
                    <a:pt x="218" y="410"/>
                    <a:pt x="258" y="387"/>
                    <a:pt x="273" y="35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9642" tIns="44821" rIns="89642" bIns="44821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</p:grpSp>
      <p:sp>
        <p:nvSpPr>
          <p:cNvPr id="184" name="Freeform 182"/>
          <p:cNvSpPr>
            <a:spLocks noEditPoints="1"/>
          </p:cNvSpPr>
          <p:nvPr/>
        </p:nvSpPr>
        <p:spPr bwMode="auto">
          <a:xfrm>
            <a:off x="11192215" y="441750"/>
            <a:ext cx="117475" cy="1695210"/>
          </a:xfrm>
          <a:custGeom>
            <a:avLst/>
            <a:gdLst>
              <a:gd name="T0" fmla="*/ 138 w 150"/>
              <a:gd name="T1" fmla="*/ 357 h 2177"/>
              <a:gd name="T2" fmla="*/ 140 w 150"/>
              <a:gd name="T3" fmla="*/ 1111 h 2177"/>
              <a:gd name="T4" fmla="*/ 144 w 150"/>
              <a:gd name="T5" fmla="*/ 1519 h 2177"/>
              <a:gd name="T6" fmla="*/ 147 w 150"/>
              <a:gd name="T7" fmla="*/ 1700 h 2177"/>
              <a:gd name="T8" fmla="*/ 144 w 150"/>
              <a:gd name="T9" fmla="*/ 2127 h 2177"/>
              <a:gd name="T10" fmla="*/ 82 w 150"/>
              <a:gd name="T11" fmla="*/ 2171 h 2177"/>
              <a:gd name="T12" fmla="*/ 4 w 150"/>
              <a:gd name="T13" fmla="*/ 1995 h 2177"/>
              <a:gd name="T14" fmla="*/ 27 w 150"/>
              <a:gd name="T15" fmla="*/ 1253 h 2177"/>
              <a:gd name="T16" fmla="*/ 48 w 150"/>
              <a:gd name="T17" fmla="*/ 691 h 2177"/>
              <a:gd name="T18" fmla="*/ 74 w 150"/>
              <a:gd name="T19" fmla="*/ 126 h 2177"/>
              <a:gd name="T20" fmla="*/ 106 w 150"/>
              <a:gd name="T21" fmla="*/ 0 h 2177"/>
              <a:gd name="T22" fmla="*/ 10 w 150"/>
              <a:gd name="T23" fmla="*/ 2079 h 2177"/>
              <a:gd name="T24" fmla="*/ 136 w 150"/>
              <a:gd name="T25" fmla="*/ 2073 h 2177"/>
              <a:gd name="T26" fmla="*/ 32 w 150"/>
              <a:gd name="T27" fmla="*/ 2063 h 2177"/>
              <a:gd name="T28" fmla="*/ 11 w 150"/>
              <a:gd name="T29" fmla="*/ 2029 h 2177"/>
              <a:gd name="T30" fmla="*/ 143 w 150"/>
              <a:gd name="T31" fmla="*/ 1873 h 2177"/>
              <a:gd name="T32" fmla="*/ 19 w 150"/>
              <a:gd name="T33" fmla="*/ 1988 h 2177"/>
              <a:gd name="T34" fmla="*/ 12 w 150"/>
              <a:gd name="T35" fmla="*/ 1930 h 2177"/>
              <a:gd name="T36" fmla="*/ 33 w 150"/>
              <a:gd name="T37" fmla="*/ 1969 h 2177"/>
              <a:gd name="T38" fmla="*/ 12 w 150"/>
              <a:gd name="T39" fmla="*/ 1868 h 2177"/>
              <a:gd name="T40" fmla="*/ 132 w 150"/>
              <a:gd name="T41" fmla="*/ 1752 h 2177"/>
              <a:gd name="T42" fmla="*/ 20 w 150"/>
              <a:gd name="T43" fmla="*/ 1798 h 2177"/>
              <a:gd name="T44" fmla="*/ 44 w 150"/>
              <a:gd name="T45" fmla="*/ 2022 h 2177"/>
              <a:gd name="T46" fmla="*/ 47 w 150"/>
              <a:gd name="T47" fmla="*/ 1770 h 2177"/>
              <a:gd name="T48" fmla="*/ 52 w 150"/>
              <a:gd name="T49" fmla="*/ 1764 h 2177"/>
              <a:gd name="T50" fmla="*/ 41 w 150"/>
              <a:gd name="T51" fmla="*/ 1661 h 2177"/>
              <a:gd name="T52" fmla="*/ 116 w 150"/>
              <a:gd name="T53" fmla="*/ 1539 h 2177"/>
              <a:gd name="T54" fmla="*/ 26 w 150"/>
              <a:gd name="T55" fmla="*/ 1620 h 2177"/>
              <a:gd name="T56" fmla="*/ 23 w 150"/>
              <a:gd name="T57" fmla="*/ 1564 h 2177"/>
              <a:gd name="T58" fmla="*/ 25 w 150"/>
              <a:gd name="T59" fmla="*/ 1541 h 2177"/>
              <a:gd name="T60" fmla="*/ 137 w 150"/>
              <a:gd name="T61" fmla="*/ 1523 h 2177"/>
              <a:gd name="T62" fmla="*/ 26 w 150"/>
              <a:gd name="T63" fmla="*/ 1502 h 2177"/>
              <a:gd name="T64" fmla="*/ 26 w 150"/>
              <a:gd name="T65" fmla="*/ 1484 h 2177"/>
              <a:gd name="T66" fmla="*/ 79 w 150"/>
              <a:gd name="T67" fmla="*/ 143 h 2177"/>
              <a:gd name="T68" fmla="*/ 47 w 150"/>
              <a:gd name="T69" fmla="*/ 923 h 2177"/>
              <a:gd name="T70" fmla="*/ 138 w 150"/>
              <a:gd name="T71" fmla="*/ 1473 h 2177"/>
              <a:gd name="T72" fmla="*/ 130 w 150"/>
              <a:gd name="T73" fmla="*/ 737 h 2177"/>
              <a:gd name="T74" fmla="*/ 127 w 150"/>
              <a:gd name="T75" fmla="*/ 179 h 2177"/>
              <a:gd name="T76" fmla="*/ 100 w 150"/>
              <a:gd name="T77" fmla="*/ 10 h 2177"/>
              <a:gd name="T78" fmla="*/ 74 w 150"/>
              <a:gd name="T79" fmla="*/ 1829 h 2177"/>
              <a:gd name="T80" fmla="*/ 58 w 150"/>
              <a:gd name="T81" fmla="*/ 2064 h 2177"/>
              <a:gd name="T82" fmla="*/ 51 w 150"/>
              <a:gd name="T83" fmla="*/ 1666 h 2177"/>
              <a:gd name="T84" fmla="*/ 51 w 150"/>
              <a:gd name="T85" fmla="*/ 1666 h 2177"/>
              <a:gd name="T86" fmla="*/ 82 w 150"/>
              <a:gd name="T87" fmla="*/ 1575 h 2177"/>
              <a:gd name="T88" fmla="*/ 114 w 150"/>
              <a:gd name="T89" fmla="*/ 1792 h 2177"/>
              <a:gd name="T90" fmla="*/ 134 w 150"/>
              <a:gd name="T91" fmla="*/ 1673 h 2177"/>
              <a:gd name="T92" fmla="*/ 113 w 150"/>
              <a:gd name="T93" fmla="*/ 1705 h 2177"/>
              <a:gd name="T94" fmla="*/ 139 w 150"/>
              <a:gd name="T95" fmla="*/ 1987 h 2177"/>
              <a:gd name="T96" fmla="*/ 140 w 150"/>
              <a:gd name="T97" fmla="*/ 1665 h 2177"/>
              <a:gd name="T98" fmla="*/ 119 w 150"/>
              <a:gd name="T99" fmla="*/ 1786 h 2177"/>
              <a:gd name="T100" fmla="*/ 139 w 150"/>
              <a:gd name="T101" fmla="*/ 1963 h 21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50" h="2177">
                <a:moveTo>
                  <a:pt x="106" y="0"/>
                </a:moveTo>
                <a:cubicBezTo>
                  <a:pt x="119" y="8"/>
                  <a:pt x="119" y="27"/>
                  <a:pt x="122" y="43"/>
                </a:cubicBezTo>
                <a:cubicBezTo>
                  <a:pt x="130" y="93"/>
                  <a:pt x="128" y="159"/>
                  <a:pt x="140" y="202"/>
                </a:cubicBezTo>
                <a:cubicBezTo>
                  <a:pt x="135" y="252"/>
                  <a:pt x="138" y="304"/>
                  <a:pt x="138" y="357"/>
                </a:cubicBezTo>
                <a:cubicBezTo>
                  <a:pt x="136" y="488"/>
                  <a:pt x="136" y="627"/>
                  <a:pt x="136" y="763"/>
                </a:cubicBezTo>
                <a:cubicBezTo>
                  <a:pt x="136" y="790"/>
                  <a:pt x="138" y="816"/>
                  <a:pt x="139" y="842"/>
                </a:cubicBezTo>
                <a:cubicBezTo>
                  <a:pt x="140" y="888"/>
                  <a:pt x="139" y="934"/>
                  <a:pt x="139" y="979"/>
                </a:cubicBezTo>
                <a:cubicBezTo>
                  <a:pt x="138" y="1024"/>
                  <a:pt x="141" y="1066"/>
                  <a:pt x="140" y="1111"/>
                </a:cubicBezTo>
                <a:cubicBezTo>
                  <a:pt x="139" y="1149"/>
                  <a:pt x="142" y="1190"/>
                  <a:pt x="143" y="1234"/>
                </a:cubicBezTo>
                <a:cubicBezTo>
                  <a:pt x="143" y="1279"/>
                  <a:pt x="144" y="1325"/>
                  <a:pt x="145" y="1369"/>
                </a:cubicBezTo>
                <a:cubicBezTo>
                  <a:pt x="147" y="1406"/>
                  <a:pt x="145" y="1432"/>
                  <a:pt x="144" y="1480"/>
                </a:cubicBezTo>
                <a:cubicBezTo>
                  <a:pt x="144" y="1489"/>
                  <a:pt x="141" y="1511"/>
                  <a:pt x="144" y="1519"/>
                </a:cubicBezTo>
                <a:cubicBezTo>
                  <a:pt x="145" y="1525"/>
                  <a:pt x="144" y="1520"/>
                  <a:pt x="150" y="1522"/>
                </a:cubicBezTo>
                <a:cubicBezTo>
                  <a:pt x="142" y="1529"/>
                  <a:pt x="143" y="1541"/>
                  <a:pt x="147" y="1552"/>
                </a:cubicBezTo>
                <a:cubicBezTo>
                  <a:pt x="146" y="1556"/>
                  <a:pt x="145" y="1560"/>
                  <a:pt x="144" y="1565"/>
                </a:cubicBezTo>
                <a:cubicBezTo>
                  <a:pt x="142" y="1604"/>
                  <a:pt x="146" y="1651"/>
                  <a:pt x="147" y="1700"/>
                </a:cubicBezTo>
                <a:cubicBezTo>
                  <a:pt x="148" y="1748"/>
                  <a:pt x="150" y="1799"/>
                  <a:pt x="149" y="1851"/>
                </a:cubicBezTo>
                <a:cubicBezTo>
                  <a:pt x="149" y="1904"/>
                  <a:pt x="145" y="1951"/>
                  <a:pt x="144" y="2001"/>
                </a:cubicBezTo>
                <a:cubicBezTo>
                  <a:pt x="144" y="2038"/>
                  <a:pt x="143" y="2069"/>
                  <a:pt x="144" y="2104"/>
                </a:cubicBezTo>
                <a:cubicBezTo>
                  <a:pt x="144" y="2111"/>
                  <a:pt x="142" y="2118"/>
                  <a:pt x="144" y="2127"/>
                </a:cubicBezTo>
                <a:cubicBezTo>
                  <a:pt x="143" y="2126"/>
                  <a:pt x="146" y="2133"/>
                  <a:pt x="145" y="2135"/>
                </a:cubicBezTo>
                <a:cubicBezTo>
                  <a:pt x="144" y="2139"/>
                  <a:pt x="139" y="2142"/>
                  <a:pt x="134" y="2146"/>
                </a:cubicBezTo>
                <a:cubicBezTo>
                  <a:pt x="125" y="2154"/>
                  <a:pt x="117" y="2161"/>
                  <a:pt x="107" y="2167"/>
                </a:cubicBezTo>
                <a:cubicBezTo>
                  <a:pt x="98" y="2165"/>
                  <a:pt x="90" y="2170"/>
                  <a:pt x="82" y="2171"/>
                </a:cubicBezTo>
                <a:cubicBezTo>
                  <a:pt x="59" y="2172"/>
                  <a:pt x="41" y="2162"/>
                  <a:pt x="21" y="2154"/>
                </a:cubicBezTo>
                <a:cubicBezTo>
                  <a:pt x="18" y="2148"/>
                  <a:pt x="12" y="2143"/>
                  <a:pt x="6" y="2139"/>
                </a:cubicBezTo>
                <a:cubicBezTo>
                  <a:pt x="2" y="2130"/>
                  <a:pt x="0" y="2124"/>
                  <a:pt x="0" y="2116"/>
                </a:cubicBezTo>
                <a:cubicBezTo>
                  <a:pt x="0" y="2078"/>
                  <a:pt x="4" y="2037"/>
                  <a:pt x="4" y="1995"/>
                </a:cubicBezTo>
                <a:cubicBezTo>
                  <a:pt x="4" y="1953"/>
                  <a:pt x="4" y="1910"/>
                  <a:pt x="4" y="1866"/>
                </a:cubicBezTo>
                <a:cubicBezTo>
                  <a:pt x="4" y="1780"/>
                  <a:pt x="16" y="1694"/>
                  <a:pt x="12" y="1615"/>
                </a:cubicBezTo>
                <a:cubicBezTo>
                  <a:pt x="17" y="1587"/>
                  <a:pt x="15" y="1557"/>
                  <a:pt x="17" y="1527"/>
                </a:cubicBezTo>
                <a:cubicBezTo>
                  <a:pt x="21" y="1445"/>
                  <a:pt x="25" y="1345"/>
                  <a:pt x="27" y="1253"/>
                </a:cubicBezTo>
                <a:cubicBezTo>
                  <a:pt x="29" y="1192"/>
                  <a:pt x="33" y="1131"/>
                  <a:pt x="36" y="1068"/>
                </a:cubicBezTo>
                <a:cubicBezTo>
                  <a:pt x="37" y="1054"/>
                  <a:pt x="36" y="1039"/>
                  <a:pt x="37" y="1025"/>
                </a:cubicBezTo>
                <a:cubicBezTo>
                  <a:pt x="40" y="980"/>
                  <a:pt x="40" y="931"/>
                  <a:pt x="41" y="884"/>
                </a:cubicBezTo>
                <a:cubicBezTo>
                  <a:pt x="42" y="824"/>
                  <a:pt x="45" y="756"/>
                  <a:pt x="48" y="691"/>
                </a:cubicBezTo>
                <a:cubicBezTo>
                  <a:pt x="51" y="625"/>
                  <a:pt x="56" y="560"/>
                  <a:pt x="56" y="496"/>
                </a:cubicBezTo>
                <a:cubicBezTo>
                  <a:pt x="56" y="431"/>
                  <a:pt x="59" y="368"/>
                  <a:pt x="61" y="304"/>
                </a:cubicBezTo>
                <a:cubicBezTo>
                  <a:pt x="62" y="256"/>
                  <a:pt x="66" y="208"/>
                  <a:pt x="68" y="165"/>
                </a:cubicBezTo>
                <a:cubicBezTo>
                  <a:pt x="69" y="152"/>
                  <a:pt x="73" y="139"/>
                  <a:pt x="74" y="126"/>
                </a:cubicBezTo>
                <a:cubicBezTo>
                  <a:pt x="74" y="118"/>
                  <a:pt x="73" y="111"/>
                  <a:pt x="73" y="102"/>
                </a:cubicBezTo>
                <a:cubicBezTo>
                  <a:pt x="73" y="82"/>
                  <a:pt x="81" y="52"/>
                  <a:pt x="83" y="30"/>
                </a:cubicBezTo>
                <a:cubicBezTo>
                  <a:pt x="84" y="23"/>
                  <a:pt x="82" y="13"/>
                  <a:pt x="84" y="8"/>
                </a:cubicBezTo>
                <a:cubicBezTo>
                  <a:pt x="89" y="1"/>
                  <a:pt x="99" y="1"/>
                  <a:pt x="106" y="0"/>
                </a:cubicBezTo>
                <a:close/>
                <a:moveTo>
                  <a:pt x="7" y="2119"/>
                </a:moveTo>
                <a:cubicBezTo>
                  <a:pt x="13" y="2165"/>
                  <a:pt x="103" y="2177"/>
                  <a:pt x="131" y="2138"/>
                </a:cubicBezTo>
                <a:cubicBezTo>
                  <a:pt x="132" y="2126"/>
                  <a:pt x="136" y="2116"/>
                  <a:pt x="134" y="2102"/>
                </a:cubicBezTo>
                <a:cubicBezTo>
                  <a:pt x="92" y="2118"/>
                  <a:pt x="38" y="2102"/>
                  <a:pt x="10" y="2079"/>
                </a:cubicBezTo>
                <a:cubicBezTo>
                  <a:pt x="8" y="2091"/>
                  <a:pt x="12" y="2106"/>
                  <a:pt x="7" y="2119"/>
                </a:cubicBezTo>
                <a:close/>
                <a:moveTo>
                  <a:pt x="10" y="2067"/>
                </a:moveTo>
                <a:cubicBezTo>
                  <a:pt x="35" y="2095"/>
                  <a:pt x="96" y="2112"/>
                  <a:pt x="135" y="2092"/>
                </a:cubicBezTo>
                <a:cubicBezTo>
                  <a:pt x="135" y="2083"/>
                  <a:pt x="135" y="2081"/>
                  <a:pt x="136" y="2073"/>
                </a:cubicBezTo>
                <a:cubicBezTo>
                  <a:pt x="111" y="2083"/>
                  <a:pt x="88" y="2082"/>
                  <a:pt x="62" y="2074"/>
                </a:cubicBezTo>
                <a:cubicBezTo>
                  <a:pt x="61" y="2076"/>
                  <a:pt x="60" y="2079"/>
                  <a:pt x="56" y="2079"/>
                </a:cubicBezTo>
                <a:cubicBezTo>
                  <a:pt x="54" y="2077"/>
                  <a:pt x="55" y="2073"/>
                  <a:pt x="53" y="2071"/>
                </a:cubicBezTo>
                <a:cubicBezTo>
                  <a:pt x="45" y="2069"/>
                  <a:pt x="40" y="2065"/>
                  <a:pt x="32" y="2063"/>
                </a:cubicBezTo>
                <a:cubicBezTo>
                  <a:pt x="30" y="2060"/>
                  <a:pt x="25" y="2058"/>
                  <a:pt x="20" y="2054"/>
                </a:cubicBezTo>
                <a:cubicBezTo>
                  <a:pt x="17" y="2052"/>
                  <a:pt x="13" y="2045"/>
                  <a:pt x="11" y="2048"/>
                </a:cubicBezTo>
                <a:cubicBezTo>
                  <a:pt x="10" y="2054"/>
                  <a:pt x="9" y="2060"/>
                  <a:pt x="10" y="2067"/>
                </a:cubicBezTo>
                <a:close/>
                <a:moveTo>
                  <a:pt x="11" y="2029"/>
                </a:moveTo>
                <a:cubicBezTo>
                  <a:pt x="23" y="2025"/>
                  <a:pt x="36" y="2022"/>
                  <a:pt x="43" y="2012"/>
                </a:cubicBezTo>
                <a:cubicBezTo>
                  <a:pt x="45" y="2012"/>
                  <a:pt x="47" y="2012"/>
                  <a:pt x="50" y="2012"/>
                </a:cubicBezTo>
                <a:cubicBezTo>
                  <a:pt x="85" y="1986"/>
                  <a:pt x="118" y="1960"/>
                  <a:pt x="141" y="1922"/>
                </a:cubicBezTo>
                <a:cubicBezTo>
                  <a:pt x="141" y="1908"/>
                  <a:pt x="142" y="1887"/>
                  <a:pt x="143" y="1873"/>
                </a:cubicBezTo>
                <a:cubicBezTo>
                  <a:pt x="133" y="1882"/>
                  <a:pt x="129" y="1896"/>
                  <a:pt x="118" y="1904"/>
                </a:cubicBezTo>
                <a:cubicBezTo>
                  <a:pt x="118" y="1908"/>
                  <a:pt x="121" y="1909"/>
                  <a:pt x="120" y="1914"/>
                </a:cubicBezTo>
                <a:cubicBezTo>
                  <a:pt x="117" y="1916"/>
                  <a:pt x="114" y="1915"/>
                  <a:pt x="110" y="1914"/>
                </a:cubicBezTo>
                <a:cubicBezTo>
                  <a:pt x="83" y="1943"/>
                  <a:pt x="51" y="1966"/>
                  <a:pt x="19" y="1988"/>
                </a:cubicBezTo>
                <a:cubicBezTo>
                  <a:pt x="17" y="1992"/>
                  <a:pt x="16" y="1998"/>
                  <a:pt x="11" y="1997"/>
                </a:cubicBezTo>
                <a:cubicBezTo>
                  <a:pt x="9" y="2010"/>
                  <a:pt x="11" y="2015"/>
                  <a:pt x="11" y="2029"/>
                </a:cubicBezTo>
                <a:close/>
                <a:moveTo>
                  <a:pt x="28" y="1973"/>
                </a:moveTo>
                <a:cubicBezTo>
                  <a:pt x="22" y="1958"/>
                  <a:pt x="21" y="1944"/>
                  <a:pt x="12" y="1930"/>
                </a:cubicBezTo>
                <a:cubicBezTo>
                  <a:pt x="10" y="1950"/>
                  <a:pt x="10" y="1967"/>
                  <a:pt x="10" y="1985"/>
                </a:cubicBezTo>
                <a:cubicBezTo>
                  <a:pt x="17" y="1982"/>
                  <a:pt x="23" y="1978"/>
                  <a:pt x="28" y="1973"/>
                </a:cubicBezTo>
                <a:close/>
                <a:moveTo>
                  <a:pt x="12" y="1909"/>
                </a:moveTo>
                <a:cubicBezTo>
                  <a:pt x="20" y="1927"/>
                  <a:pt x="27" y="1946"/>
                  <a:pt x="33" y="1969"/>
                </a:cubicBezTo>
                <a:cubicBezTo>
                  <a:pt x="46" y="1963"/>
                  <a:pt x="56" y="1955"/>
                  <a:pt x="66" y="1947"/>
                </a:cubicBezTo>
                <a:cubicBezTo>
                  <a:pt x="62" y="1943"/>
                  <a:pt x="61" y="1935"/>
                  <a:pt x="61" y="1926"/>
                </a:cubicBezTo>
                <a:cubicBezTo>
                  <a:pt x="51" y="1902"/>
                  <a:pt x="45" y="1878"/>
                  <a:pt x="33" y="1857"/>
                </a:cubicBezTo>
                <a:cubicBezTo>
                  <a:pt x="27" y="1862"/>
                  <a:pt x="21" y="1866"/>
                  <a:pt x="12" y="1868"/>
                </a:cubicBezTo>
                <a:cubicBezTo>
                  <a:pt x="10" y="1881"/>
                  <a:pt x="12" y="1889"/>
                  <a:pt x="12" y="1909"/>
                </a:cubicBezTo>
                <a:close/>
                <a:moveTo>
                  <a:pt x="12" y="1861"/>
                </a:moveTo>
                <a:cubicBezTo>
                  <a:pt x="47" y="1845"/>
                  <a:pt x="83" y="1815"/>
                  <a:pt x="108" y="1787"/>
                </a:cubicBezTo>
                <a:cubicBezTo>
                  <a:pt x="118" y="1776"/>
                  <a:pt x="124" y="1765"/>
                  <a:pt x="132" y="1752"/>
                </a:cubicBezTo>
                <a:cubicBezTo>
                  <a:pt x="135" y="1747"/>
                  <a:pt x="140" y="1744"/>
                  <a:pt x="141" y="1739"/>
                </a:cubicBezTo>
                <a:cubicBezTo>
                  <a:pt x="142" y="1732"/>
                  <a:pt x="141" y="1723"/>
                  <a:pt x="141" y="1716"/>
                </a:cubicBezTo>
                <a:cubicBezTo>
                  <a:pt x="141" y="1704"/>
                  <a:pt x="140" y="1693"/>
                  <a:pt x="139" y="1681"/>
                </a:cubicBezTo>
                <a:cubicBezTo>
                  <a:pt x="108" y="1730"/>
                  <a:pt x="65" y="1764"/>
                  <a:pt x="20" y="1798"/>
                </a:cubicBezTo>
                <a:cubicBezTo>
                  <a:pt x="16" y="1797"/>
                  <a:pt x="16" y="1799"/>
                  <a:pt x="13" y="1799"/>
                </a:cubicBezTo>
                <a:cubicBezTo>
                  <a:pt x="12" y="1821"/>
                  <a:pt x="11" y="1836"/>
                  <a:pt x="12" y="1861"/>
                </a:cubicBezTo>
                <a:close/>
                <a:moveTo>
                  <a:pt x="52" y="2062"/>
                </a:moveTo>
                <a:cubicBezTo>
                  <a:pt x="50" y="2045"/>
                  <a:pt x="47" y="2039"/>
                  <a:pt x="44" y="2022"/>
                </a:cubicBezTo>
                <a:cubicBezTo>
                  <a:pt x="34" y="2027"/>
                  <a:pt x="24" y="2031"/>
                  <a:pt x="15" y="2037"/>
                </a:cubicBezTo>
                <a:cubicBezTo>
                  <a:pt x="24" y="2049"/>
                  <a:pt x="35" y="2058"/>
                  <a:pt x="52" y="2062"/>
                </a:cubicBezTo>
                <a:close/>
                <a:moveTo>
                  <a:pt x="20" y="1786"/>
                </a:moveTo>
                <a:cubicBezTo>
                  <a:pt x="30" y="1781"/>
                  <a:pt x="39" y="1776"/>
                  <a:pt x="47" y="1770"/>
                </a:cubicBezTo>
                <a:cubicBezTo>
                  <a:pt x="36" y="1753"/>
                  <a:pt x="30" y="1732"/>
                  <a:pt x="19" y="1717"/>
                </a:cubicBezTo>
                <a:cubicBezTo>
                  <a:pt x="18" y="1744"/>
                  <a:pt x="9" y="1768"/>
                  <a:pt x="20" y="1786"/>
                </a:cubicBezTo>
                <a:close/>
                <a:moveTo>
                  <a:pt x="19" y="1703"/>
                </a:moveTo>
                <a:cubicBezTo>
                  <a:pt x="31" y="1722"/>
                  <a:pt x="40" y="1745"/>
                  <a:pt x="52" y="1764"/>
                </a:cubicBezTo>
                <a:cubicBezTo>
                  <a:pt x="63" y="1756"/>
                  <a:pt x="73" y="1748"/>
                  <a:pt x="82" y="1739"/>
                </a:cubicBezTo>
                <a:cubicBezTo>
                  <a:pt x="73" y="1712"/>
                  <a:pt x="60" y="1691"/>
                  <a:pt x="43" y="1670"/>
                </a:cubicBezTo>
                <a:cubicBezTo>
                  <a:pt x="34" y="1680"/>
                  <a:pt x="17" y="1685"/>
                  <a:pt x="19" y="1703"/>
                </a:cubicBezTo>
                <a:close/>
                <a:moveTo>
                  <a:pt x="41" y="1661"/>
                </a:moveTo>
                <a:cubicBezTo>
                  <a:pt x="45" y="1660"/>
                  <a:pt x="44" y="1659"/>
                  <a:pt x="49" y="1660"/>
                </a:cubicBezTo>
                <a:cubicBezTo>
                  <a:pt x="84" y="1632"/>
                  <a:pt x="114" y="1597"/>
                  <a:pt x="138" y="1556"/>
                </a:cubicBezTo>
                <a:cubicBezTo>
                  <a:pt x="136" y="1547"/>
                  <a:pt x="138" y="1543"/>
                  <a:pt x="136" y="1533"/>
                </a:cubicBezTo>
                <a:cubicBezTo>
                  <a:pt x="131" y="1535"/>
                  <a:pt x="125" y="1538"/>
                  <a:pt x="116" y="1539"/>
                </a:cubicBezTo>
                <a:cubicBezTo>
                  <a:pt x="93" y="1579"/>
                  <a:pt x="56" y="1605"/>
                  <a:pt x="21" y="1633"/>
                </a:cubicBezTo>
                <a:cubicBezTo>
                  <a:pt x="22" y="1653"/>
                  <a:pt x="19" y="1661"/>
                  <a:pt x="20" y="1679"/>
                </a:cubicBezTo>
                <a:cubicBezTo>
                  <a:pt x="28" y="1675"/>
                  <a:pt x="36" y="1669"/>
                  <a:pt x="41" y="1661"/>
                </a:cubicBezTo>
                <a:close/>
                <a:moveTo>
                  <a:pt x="26" y="1620"/>
                </a:moveTo>
                <a:cubicBezTo>
                  <a:pt x="35" y="1614"/>
                  <a:pt x="44" y="1609"/>
                  <a:pt x="51" y="1601"/>
                </a:cubicBezTo>
                <a:cubicBezTo>
                  <a:pt x="37" y="1596"/>
                  <a:pt x="34" y="1581"/>
                  <a:pt x="22" y="1574"/>
                </a:cubicBezTo>
                <a:cubicBezTo>
                  <a:pt x="25" y="1595"/>
                  <a:pt x="16" y="1608"/>
                  <a:pt x="26" y="1620"/>
                </a:cubicBezTo>
                <a:close/>
                <a:moveTo>
                  <a:pt x="23" y="1564"/>
                </a:moveTo>
                <a:cubicBezTo>
                  <a:pt x="34" y="1575"/>
                  <a:pt x="45" y="1586"/>
                  <a:pt x="53" y="1598"/>
                </a:cubicBezTo>
                <a:cubicBezTo>
                  <a:pt x="62" y="1593"/>
                  <a:pt x="69" y="1586"/>
                  <a:pt x="77" y="1580"/>
                </a:cubicBezTo>
                <a:cubicBezTo>
                  <a:pt x="66" y="1567"/>
                  <a:pt x="57" y="1552"/>
                  <a:pt x="43" y="1542"/>
                </a:cubicBezTo>
                <a:cubicBezTo>
                  <a:pt x="33" y="1541"/>
                  <a:pt x="29" y="1543"/>
                  <a:pt x="25" y="1541"/>
                </a:cubicBezTo>
                <a:cubicBezTo>
                  <a:pt x="23" y="1551"/>
                  <a:pt x="24" y="1553"/>
                  <a:pt x="23" y="1564"/>
                </a:cubicBezTo>
                <a:close/>
                <a:moveTo>
                  <a:pt x="24" y="1525"/>
                </a:moveTo>
                <a:cubicBezTo>
                  <a:pt x="51" y="1538"/>
                  <a:pt x="91" y="1534"/>
                  <a:pt x="117" y="1527"/>
                </a:cubicBezTo>
                <a:cubicBezTo>
                  <a:pt x="123" y="1532"/>
                  <a:pt x="131" y="1525"/>
                  <a:pt x="137" y="1523"/>
                </a:cubicBezTo>
                <a:cubicBezTo>
                  <a:pt x="137" y="1517"/>
                  <a:pt x="136" y="1508"/>
                  <a:pt x="138" y="1503"/>
                </a:cubicBezTo>
                <a:cubicBezTo>
                  <a:pt x="110" y="1518"/>
                  <a:pt x="63" y="1517"/>
                  <a:pt x="26" y="1510"/>
                </a:cubicBezTo>
                <a:cubicBezTo>
                  <a:pt x="24" y="1517"/>
                  <a:pt x="25" y="1521"/>
                  <a:pt x="24" y="1525"/>
                </a:cubicBezTo>
                <a:close/>
                <a:moveTo>
                  <a:pt x="26" y="1502"/>
                </a:moveTo>
                <a:cubicBezTo>
                  <a:pt x="52" y="1510"/>
                  <a:pt x="84" y="1506"/>
                  <a:pt x="109" y="1506"/>
                </a:cubicBezTo>
                <a:cubicBezTo>
                  <a:pt x="116" y="1503"/>
                  <a:pt x="124" y="1498"/>
                  <a:pt x="137" y="1497"/>
                </a:cubicBezTo>
                <a:cubicBezTo>
                  <a:pt x="137" y="1493"/>
                  <a:pt x="138" y="1490"/>
                  <a:pt x="138" y="1485"/>
                </a:cubicBezTo>
                <a:cubicBezTo>
                  <a:pt x="108" y="1496"/>
                  <a:pt x="57" y="1498"/>
                  <a:pt x="26" y="1484"/>
                </a:cubicBezTo>
                <a:cubicBezTo>
                  <a:pt x="26" y="1491"/>
                  <a:pt x="26" y="1497"/>
                  <a:pt x="26" y="1502"/>
                </a:cubicBezTo>
                <a:close/>
                <a:moveTo>
                  <a:pt x="101" y="11"/>
                </a:moveTo>
                <a:cubicBezTo>
                  <a:pt x="99" y="13"/>
                  <a:pt x="98" y="11"/>
                  <a:pt x="96" y="12"/>
                </a:cubicBezTo>
                <a:cubicBezTo>
                  <a:pt x="82" y="54"/>
                  <a:pt x="85" y="101"/>
                  <a:pt x="79" y="143"/>
                </a:cubicBezTo>
                <a:cubicBezTo>
                  <a:pt x="76" y="158"/>
                  <a:pt x="77" y="174"/>
                  <a:pt x="76" y="189"/>
                </a:cubicBezTo>
                <a:cubicBezTo>
                  <a:pt x="62" y="304"/>
                  <a:pt x="67" y="435"/>
                  <a:pt x="62" y="554"/>
                </a:cubicBezTo>
                <a:cubicBezTo>
                  <a:pt x="60" y="615"/>
                  <a:pt x="55" y="675"/>
                  <a:pt x="52" y="736"/>
                </a:cubicBezTo>
                <a:cubicBezTo>
                  <a:pt x="49" y="797"/>
                  <a:pt x="49" y="861"/>
                  <a:pt x="47" y="923"/>
                </a:cubicBezTo>
                <a:cubicBezTo>
                  <a:pt x="45" y="983"/>
                  <a:pt x="42" y="1043"/>
                  <a:pt x="42" y="1098"/>
                </a:cubicBezTo>
                <a:cubicBezTo>
                  <a:pt x="41" y="1130"/>
                  <a:pt x="38" y="1161"/>
                  <a:pt x="37" y="1192"/>
                </a:cubicBezTo>
                <a:cubicBezTo>
                  <a:pt x="33" y="1285"/>
                  <a:pt x="30" y="1380"/>
                  <a:pt x="26" y="1475"/>
                </a:cubicBezTo>
                <a:cubicBezTo>
                  <a:pt x="54" y="1490"/>
                  <a:pt x="110" y="1492"/>
                  <a:pt x="138" y="1473"/>
                </a:cubicBezTo>
                <a:cubicBezTo>
                  <a:pt x="138" y="1386"/>
                  <a:pt x="137" y="1291"/>
                  <a:pt x="135" y="1201"/>
                </a:cubicBezTo>
                <a:cubicBezTo>
                  <a:pt x="134" y="1172"/>
                  <a:pt x="132" y="1143"/>
                  <a:pt x="133" y="1114"/>
                </a:cubicBezTo>
                <a:cubicBezTo>
                  <a:pt x="134" y="1053"/>
                  <a:pt x="132" y="989"/>
                  <a:pt x="132" y="926"/>
                </a:cubicBezTo>
                <a:cubicBezTo>
                  <a:pt x="132" y="863"/>
                  <a:pt x="127" y="800"/>
                  <a:pt x="130" y="737"/>
                </a:cubicBezTo>
                <a:cubicBezTo>
                  <a:pt x="131" y="705"/>
                  <a:pt x="129" y="673"/>
                  <a:pt x="129" y="642"/>
                </a:cubicBezTo>
                <a:cubicBezTo>
                  <a:pt x="128" y="581"/>
                  <a:pt x="131" y="518"/>
                  <a:pt x="129" y="459"/>
                </a:cubicBezTo>
                <a:cubicBezTo>
                  <a:pt x="128" y="429"/>
                  <a:pt x="130" y="399"/>
                  <a:pt x="130" y="371"/>
                </a:cubicBezTo>
                <a:cubicBezTo>
                  <a:pt x="129" y="301"/>
                  <a:pt x="131" y="239"/>
                  <a:pt x="127" y="179"/>
                </a:cubicBezTo>
                <a:cubicBezTo>
                  <a:pt x="125" y="149"/>
                  <a:pt x="119" y="119"/>
                  <a:pt x="118" y="89"/>
                </a:cubicBezTo>
                <a:cubicBezTo>
                  <a:pt x="118" y="76"/>
                  <a:pt x="118" y="60"/>
                  <a:pt x="116" y="46"/>
                </a:cubicBezTo>
                <a:cubicBezTo>
                  <a:pt x="115" y="33"/>
                  <a:pt x="113" y="17"/>
                  <a:pt x="101" y="9"/>
                </a:cubicBezTo>
                <a:cubicBezTo>
                  <a:pt x="100" y="9"/>
                  <a:pt x="100" y="10"/>
                  <a:pt x="100" y="10"/>
                </a:cubicBezTo>
                <a:cubicBezTo>
                  <a:pt x="97" y="13"/>
                  <a:pt x="101" y="9"/>
                  <a:pt x="101" y="11"/>
                </a:cubicBezTo>
                <a:close/>
                <a:moveTo>
                  <a:pt x="71" y="1941"/>
                </a:moveTo>
                <a:cubicBezTo>
                  <a:pt x="84" y="1930"/>
                  <a:pt x="98" y="1919"/>
                  <a:pt x="109" y="1905"/>
                </a:cubicBezTo>
                <a:cubicBezTo>
                  <a:pt x="104" y="1880"/>
                  <a:pt x="86" y="1852"/>
                  <a:pt x="74" y="1829"/>
                </a:cubicBezTo>
                <a:cubicBezTo>
                  <a:pt x="62" y="1835"/>
                  <a:pt x="54" y="1846"/>
                  <a:pt x="41" y="1852"/>
                </a:cubicBezTo>
                <a:cubicBezTo>
                  <a:pt x="49" y="1879"/>
                  <a:pt x="65" y="1906"/>
                  <a:pt x="71" y="1941"/>
                </a:cubicBezTo>
                <a:close/>
                <a:moveTo>
                  <a:pt x="50" y="2018"/>
                </a:moveTo>
                <a:cubicBezTo>
                  <a:pt x="55" y="2035"/>
                  <a:pt x="56" y="2047"/>
                  <a:pt x="58" y="2064"/>
                </a:cubicBezTo>
                <a:cubicBezTo>
                  <a:pt x="73" y="2070"/>
                  <a:pt x="94" y="2073"/>
                  <a:pt x="105" y="2073"/>
                </a:cubicBezTo>
                <a:cubicBezTo>
                  <a:pt x="100" y="2048"/>
                  <a:pt x="97" y="2015"/>
                  <a:pt x="83" y="1994"/>
                </a:cubicBezTo>
                <a:cubicBezTo>
                  <a:pt x="73" y="2003"/>
                  <a:pt x="61" y="2010"/>
                  <a:pt x="50" y="2018"/>
                </a:cubicBezTo>
                <a:close/>
                <a:moveTo>
                  <a:pt x="51" y="1666"/>
                </a:moveTo>
                <a:cubicBezTo>
                  <a:pt x="62" y="1685"/>
                  <a:pt x="79" y="1707"/>
                  <a:pt x="89" y="1732"/>
                </a:cubicBezTo>
                <a:cubicBezTo>
                  <a:pt x="95" y="1724"/>
                  <a:pt x="104" y="1719"/>
                  <a:pt x="108" y="1709"/>
                </a:cubicBezTo>
                <a:cubicBezTo>
                  <a:pt x="95" y="1687"/>
                  <a:pt x="88" y="1664"/>
                  <a:pt x="73" y="1646"/>
                </a:cubicBezTo>
                <a:cubicBezTo>
                  <a:pt x="67" y="1654"/>
                  <a:pt x="57" y="1659"/>
                  <a:pt x="51" y="1666"/>
                </a:cubicBezTo>
                <a:close/>
                <a:moveTo>
                  <a:pt x="82" y="1575"/>
                </a:moveTo>
                <a:cubicBezTo>
                  <a:pt x="91" y="1564"/>
                  <a:pt x="99" y="1554"/>
                  <a:pt x="106" y="1541"/>
                </a:cubicBezTo>
                <a:cubicBezTo>
                  <a:pt x="88" y="1544"/>
                  <a:pt x="65" y="1539"/>
                  <a:pt x="54" y="1543"/>
                </a:cubicBezTo>
                <a:cubicBezTo>
                  <a:pt x="66" y="1551"/>
                  <a:pt x="72" y="1565"/>
                  <a:pt x="82" y="1575"/>
                </a:cubicBezTo>
                <a:close/>
                <a:moveTo>
                  <a:pt x="116" y="1898"/>
                </a:moveTo>
                <a:cubicBezTo>
                  <a:pt x="122" y="1886"/>
                  <a:pt x="135" y="1880"/>
                  <a:pt x="137" y="1866"/>
                </a:cubicBezTo>
                <a:cubicBezTo>
                  <a:pt x="139" y="1850"/>
                  <a:pt x="125" y="1827"/>
                  <a:pt x="121" y="1814"/>
                </a:cubicBezTo>
                <a:cubicBezTo>
                  <a:pt x="119" y="1805"/>
                  <a:pt x="116" y="1798"/>
                  <a:pt x="114" y="1792"/>
                </a:cubicBezTo>
                <a:cubicBezTo>
                  <a:pt x="102" y="1802"/>
                  <a:pt x="91" y="1814"/>
                  <a:pt x="79" y="1825"/>
                </a:cubicBezTo>
                <a:cubicBezTo>
                  <a:pt x="93" y="1847"/>
                  <a:pt x="105" y="1873"/>
                  <a:pt x="116" y="1898"/>
                </a:cubicBezTo>
                <a:close/>
                <a:moveTo>
                  <a:pt x="113" y="1705"/>
                </a:moveTo>
                <a:cubicBezTo>
                  <a:pt x="120" y="1693"/>
                  <a:pt x="134" y="1686"/>
                  <a:pt x="134" y="1673"/>
                </a:cubicBezTo>
                <a:cubicBezTo>
                  <a:pt x="134" y="1671"/>
                  <a:pt x="131" y="1669"/>
                  <a:pt x="130" y="1666"/>
                </a:cubicBezTo>
                <a:cubicBezTo>
                  <a:pt x="122" y="1648"/>
                  <a:pt x="118" y="1628"/>
                  <a:pt x="107" y="1616"/>
                </a:cubicBezTo>
                <a:cubicBezTo>
                  <a:pt x="95" y="1623"/>
                  <a:pt x="88" y="1634"/>
                  <a:pt x="79" y="1642"/>
                </a:cubicBezTo>
                <a:cubicBezTo>
                  <a:pt x="93" y="1661"/>
                  <a:pt x="102" y="1684"/>
                  <a:pt x="113" y="1705"/>
                </a:cubicBezTo>
                <a:close/>
                <a:moveTo>
                  <a:pt x="90" y="1990"/>
                </a:moveTo>
                <a:cubicBezTo>
                  <a:pt x="101" y="2014"/>
                  <a:pt x="108" y="2048"/>
                  <a:pt x="113" y="2072"/>
                </a:cubicBezTo>
                <a:cubicBezTo>
                  <a:pt x="121" y="2069"/>
                  <a:pt x="130" y="2068"/>
                  <a:pt x="136" y="2062"/>
                </a:cubicBezTo>
                <a:cubicBezTo>
                  <a:pt x="136" y="2031"/>
                  <a:pt x="136" y="2020"/>
                  <a:pt x="139" y="1987"/>
                </a:cubicBezTo>
                <a:cubicBezTo>
                  <a:pt x="134" y="1977"/>
                  <a:pt x="132" y="1965"/>
                  <a:pt x="129" y="1954"/>
                </a:cubicBezTo>
                <a:cubicBezTo>
                  <a:pt x="116" y="1966"/>
                  <a:pt x="103" y="1978"/>
                  <a:pt x="90" y="1990"/>
                </a:cubicBezTo>
                <a:close/>
                <a:moveTo>
                  <a:pt x="139" y="1664"/>
                </a:moveTo>
                <a:cubicBezTo>
                  <a:pt x="139" y="1665"/>
                  <a:pt x="139" y="1665"/>
                  <a:pt x="140" y="1665"/>
                </a:cubicBezTo>
                <a:cubicBezTo>
                  <a:pt x="137" y="1643"/>
                  <a:pt x="139" y="1601"/>
                  <a:pt x="137" y="1571"/>
                </a:cubicBezTo>
                <a:cubicBezTo>
                  <a:pt x="127" y="1583"/>
                  <a:pt x="120" y="1597"/>
                  <a:pt x="110" y="1608"/>
                </a:cubicBezTo>
                <a:cubicBezTo>
                  <a:pt x="123" y="1622"/>
                  <a:pt x="129" y="1645"/>
                  <a:pt x="139" y="1664"/>
                </a:cubicBezTo>
                <a:close/>
                <a:moveTo>
                  <a:pt x="119" y="1786"/>
                </a:moveTo>
                <a:cubicBezTo>
                  <a:pt x="127" y="1804"/>
                  <a:pt x="135" y="1831"/>
                  <a:pt x="143" y="1849"/>
                </a:cubicBezTo>
                <a:cubicBezTo>
                  <a:pt x="141" y="1816"/>
                  <a:pt x="143" y="1784"/>
                  <a:pt x="140" y="1754"/>
                </a:cubicBezTo>
                <a:cubicBezTo>
                  <a:pt x="136" y="1768"/>
                  <a:pt x="126" y="1775"/>
                  <a:pt x="119" y="1786"/>
                </a:cubicBezTo>
                <a:close/>
                <a:moveTo>
                  <a:pt x="139" y="1963"/>
                </a:moveTo>
                <a:cubicBezTo>
                  <a:pt x="138" y="1953"/>
                  <a:pt x="140" y="1950"/>
                  <a:pt x="140" y="1940"/>
                </a:cubicBezTo>
                <a:cubicBezTo>
                  <a:pt x="135" y="1940"/>
                  <a:pt x="134" y="1945"/>
                  <a:pt x="132" y="1949"/>
                </a:cubicBezTo>
                <a:cubicBezTo>
                  <a:pt x="138" y="1950"/>
                  <a:pt x="136" y="1959"/>
                  <a:pt x="139" y="1963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36" tIns="45717" rIns="91436" bIns="45717" numCol="1" anchor="t" anchorCtr="0" compatLnSpc="1">
            <a:prstTxWarp prst="textNoShape">
              <a:avLst/>
            </a:prstTxWarp>
          </a:bodyPr>
          <a:lstStyle/>
          <a:p>
            <a:endParaRPr lang="zh-CN" altLang="en-US" sz="1765"/>
          </a:p>
        </p:txBody>
      </p:sp>
    </p:spTree>
    <p:extLst>
      <p:ext uri="{BB962C8B-B14F-4D97-AF65-F5344CB8AC3E}">
        <p14:creationId xmlns:p14="http://schemas.microsoft.com/office/powerpoint/2010/main" val="3835996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64" name="组合 263"/>
          <p:cNvGrpSpPr/>
          <p:nvPr/>
        </p:nvGrpSpPr>
        <p:grpSpPr>
          <a:xfrm>
            <a:off x="3927398" y="3082977"/>
            <a:ext cx="1295400" cy="1903143"/>
            <a:chOff x="5356225" y="2438400"/>
            <a:chExt cx="1295400" cy="1903413"/>
          </a:xfrm>
        </p:grpSpPr>
        <p:sp>
          <p:nvSpPr>
            <p:cNvPr id="67" name="Freeform 17"/>
            <p:cNvSpPr>
              <a:spLocks/>
            </p:cNvSpPr>
            <p:nvPr/>
          </p:nvSpPr>
          <p:spPr bwMode="auto">
            <a:xfrm>
              <a:off x="5502275" y="2482850"/>
              <a:ext cx="36513" cy="26988"/>
            </a:xfrm>
            <a:custGeom>
              <a:avLst/>
              <a:gdLst>
                <a:gd name="T0" fmla="*/ 56 w 56"/>
                <a:gd name="T1" fmla="*/ 4 h 41"/>
                <a:gd name="T2" fmla="*/ 0 w 56"/>
                <a:gd name="T3" fmla="*/ 41 h 41"/>
                <a:gd name="T4" fmla="*/ 56 w 56"/>
                <a:gd name="T5" fmla="*/ 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6" h="41">
                  <a:moveTo>
                    <a:pt x="56" y="4"/>
                  </a:moveTo>
                  <a:cubicBezTo>
                    <a:pt x="39" y="16"/>
                    <a:pt x="15" y="33"/>
                    <a:pt x="0" y="41"/>
                  </a:cubicBezTo>
                  <a:cubicBezTo>
                    <a:pt x="8" y="19"/>
                    <a:pt x="29" y="0"/>
                    <a:pt x="56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9642" tIns="44821" rIns="89642" bIns="44821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68" name="Freeform 18"/>
            <p:cNvSpPr>
              <a:spLocks noEditPoints="1"/>
            </p:cNvSpPr>
            <p:nvPr/>
          </p:nvSpPr>
          <p:spPr bwMode="auto">
            <a:xfrm>
              <a:off x="5356225" y="2438400"/>
              <a:ext cx="1295400" cy="1903413"/>
            </a:xfrm>
            <a:custGeom>
              <a:avLst/>
              <a:gdLst>
                <a:gd name="T0" fmla="*/ 1512 w 2006"/>
                <a:gd name="T1" fmla="*/ 1347 h 2944"/>
                <a:gd name="T2" fmla="*/ 1016 w 2006"/>
                <a:gd name="T3" fmla="*/ 1087 h 2944"/>
                <a:gd name="T4" fmla="*/ 1615 w 2006"/>
                <a:gd name="T5" fmla="*/ 2506 h 2944"/>
                <a:gd name="T6" fmla="*/ 1411 w 2006"/>
                <a:gd name="T7" fmla="*/ 2678 h 2944"/>
                <a:gd name="T8" fmla="*/ 738 w 2006"/>
                <a:gd name="T9" fmla="*/ 2315 h 2944"/>
                <a:gd name="T10" fmla="*/ 258 w 2006"/>
                <a:gd name="T11" fmla="*/ 2559 h 2944"/>
                <a:gd name="T12" fmla="*/ 79 w 2006"/>
                <a:gd name="T13" fmla="*/ 2650 h 2944"/>
                <a:gd name="T14" fmla="*/ 284 w 2006"/>
                <a:gd name="T15" fmla="*/ 2063 h 2944"/>
                <a:gd name="T16" fmla="*/ 744 w 2006"/>
                <a:gd name="T17" fmla="*/ 1153 h 2944"/>
                <a:gd name="T18" fmla="*/ 792 w 2006"/>
                <a:gd name="T19" fmla="*/ 720 h 2944"/>
                <a:gd name="T20" fmla="*/ 946 w 2006"/>
                <a:gd name="T21" fmla="*/ 520 h 2944"/>
                <a:gd name="T22" fmla="*/ 1258 w 2006"/>
                <a:gd name="T23" fmla="*/ 857 h 2944"/>
                <a:gd name="T24" fmla="*/ 1877 w 2006"/>
                <a:gd name="T25" fmla="*/ 1115 h 2944"/>
                <a:gd name="T26" fmla="*/ 1875 w 2006"/>
                <a:gd name="T27" fmla="*/ 1218 h 2944"/>
                <a:gd name="T28" fmla="*/ 970 w 2006"/>
                <a:gd name="T29" fmla="*/ 518 h 2944"/>
                <a:gd name="T30" fmla="*/ 339 w 2006"/>
                <a:gd name="T31" fmla="*/ 316 h 2944"/>
                <a:gd name="T32" fmla="*/ 643 w 2006"/>
                <a:gd name="T33" fmla="*/ 302 h 2944"/>
                <a:gd name="T34" fmla="*/ 895 w 2006"/>
                <a:gd name="T35" fmla="*/ 792 h 2944"/>
                <a:gd name="T36" fmla="*/ 952 w 2006"/>
                <a:gd name="T37" fmla="*/ 726 h 2944"/>
                <a:gd name="T38" fmla="*/ 807 w 2006"/>
                <a:gd name="T39" fmla="*/ 819 h 2944"/>
                <a:gd name="T40" fmla="*/ 853 w 2006"/>
                <a:gd name="T41" fmla="*/ 786 h 2944"/>
                <a:gd name="T42" fmla="*/ 938 w 2006"/>
                <a:gd name="T43" fmla="*/ 946 h 2944"/>
                <a:gd name="T44" fmla="*/ 1051 w 2006"/>
                <a:gd name="T45" fmla="*/ 1270 h 2944"/>
                <a:gd name="T46" fmla="*/ 1248 w 2006"/>
                <a:gd name="T47" fmla="*/ 877 h 2944"/>
                <a:gd name="T48" fmla="*/ 923 w 2006"/>
                <a:gd name="T49" fmla="*/ 962 h 2944"/>
                <a:gd name="T50" fmla="*/ 1750 w 2006"/>
                <a:gd name="T51" fmla="*/ 1012 h 2944"/>
                <a:gd name="T52" fmla="*/ 1333 w 2006"/>
                <a:gd name="T53" fmla="*/ 1210 h 2944"/>
                <a:gd name="T54" fmla="*/ 683 w 2006"/>
                <a:gd name="T55" fmla="*/ 1083 h 2944"/>
                <a:gd name="T56" fmla="*/ 756 w 2006"/>
                <a:gd name="T57" fmla="*/ 1079 h 2944"/>
                <a:gd name="T58" fmla="*/ 1319 w 2006"/>
                <a:gd name="T59" fmla="*/ 1430 h 2944"/>
                <a:gd name="T60" fmla="*/ 690 w 2006"/>
                <a:gd name="T61" fmla="*/ 1125 h 2944"/>
                <a:gd name="T62" fmla="*/ 1887 w 2006"/>
                <a:gd name="T63" fmla="*/ 1238 h 2944"/>
                <a:gd name="T64" fmla="*/ 905 w 2006"/>
                <a:gd name="T65" fmla="*/ 1242 h 2944"/>
                <a:gd name="T66" fmla="*/ 833 w 2006"/>
                <a:gd name="T67" fmla="*/ 1256 h 2944"/>
                <a:gd name="T68" fmla="*/ 835 w 2006"/>
                <a:gd name="T69" fmla="*/ 1258 h 2944"/>
                <a:gd name="T70" fmla="*/ 756 w 2006"/>
                <a:gd name="T71" fmla="*/ 1534 h 2944"/>
                <a:gd name="T72" fmla="*/ 1180 w 2006"/>
                <a:gd name="T73" fmla="*/ 2186 h 2944"/>
                <a:gd name="T74" fmla="*/ 208 w 2006"/>
                <a:gd name="T75" fmla="*/ 2347 h 2944"/>
                <a:gd name="T76" fmla="*/ 490 w 2006"/>
                <a:gd name="T77" fmla="*/ 1716 h 2944"/>
                <a:gd name="T78" fmla="*/ 228 w 2006"/>
                <a:gd name="T79" fmla="*/ 2539 h 2944"/>
                <a:gd name="T80" fmla="*/ 1034 w 2006"/>
                <a:gd name="T81" fmla="*/ 1540 h 2944"/>
                <a:gd name="T82" fmla="*/ 1145 w 2006"/>
                <a:gd name="T83" fmla="*/ 1710 h 2944"/>
                <a:gd name="T84" fmla="*/ 1452 w 2006"/>
                <a:gd name="T85" fmla="*/ 2519 h 2944"/>
                <a:gd name="T86" fmla="*/ 1615 w 2006"/>
                <a:gd name="T87" fmla="*/ 1343 h 2944"/>
                <a:gd name="T88" fmla="*/ 1643 w 2006"/>
                <a:gd name="T89" fmla="*/ 1403 h 2944"/>
                <a:gd name="T90" fmla="*/ 1752 w 2006"/>
                <a:gd name="T91" fmla="*/ 1476 h 2944"/>
                <a:gd name="T92" fmla="*/ 1829 w 2006"/>
                <a:gd name="T93" fmla="*/ 1514 h 2944"/>
                <a:gd name="T94" fmla="*/ 1853 w 2006"/>
                <a:gd name="T95" fmla="*/ 1472 h 2944"/>
                <a:gd name="T96" fmla="*/ 690 w 2006"/>
                <a:gd name="T97" fmla="*/ 2182 h 2944"/>
                <a:gd name="T98" fmla="*/ 962 w 2006"/>
                <a:gd name="T99" fmla="*/ 2180 h 2944"/>
                <a:gd name="T100" fmla="*/ 611 w 2006"/>
                <a:gd name="T101" fmla="*/ 2222 h 2944"/>
                <a:gd name="T102" fmla="*/ 841 w 2006"/>
                <a:gd name="T103" fmla="*/ 2256 h 2944"/>
                <a:gd name="T104" fmla="*/ 714 w 2006"/>
                <a:gd name="T105" fmla="*/ 2295 h 2944"/>
                <a:gd name="T106" fmla="*/ 40 w 2006"/>
                <a:gd name="T107" fmla="*/ 2516 h 2944"/>
                <a:gd name="T108" fmla="*/ 1518 w 2006"/>
                <a:gd name="T109" fmla="*/ 2521 h 2944"/>
                <a:gd name="T110" fmla="*/ 234 w 2006"/>
                <a:gd name="T111" fmla="*/ 2561 h 2944"/>
                <a:gd name="T112" fmla="*/ 89 w 2006"/>
                <a:gd name="T113" fmla="*/ 2575 h 2944"/>
                <a:gd name="T114" fmla="*/ 1450 w 2006"/>
                <a:gd name="T115" fmla="*/ 2684 h 2944"/>
                <a:gd name="T116" fmla="*/ 1539 w 2006"/>
                <a:gd name="T117" fmla="*/ 2865 h 29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006" h="2944">
                  <a:moveTo>
                    <a:pt x="1978" y="1460"/>
                  </a:moveTo>
                  <a:cubicBezTo>
                    <a:pt x="1962" y="1467"/>
                    <a:pt x="1947" y="1464"/>
                    <a:pt x="1936" y="1474"/>
                  </a:cubicBezTo>
                  <a:cubicBezTo>
                    <a:pt x="1928" y="1482"/>
                    <a:pt x="1923" y="1497"/>
                    <a:pt x="1906" y="1498"/>
                  </a:cubicBezTo>
                  <a:cubicBezTo>
                    <a:pt x="1896" y="1499"/>
                    <a:pt x="1882" y="1494"/>
                    <a:pt x="1875" y="1484"/>
                  </a:cubicBezTo>
                  <a:cubicBezTo>
                    <a:pt x="1874" y="1488"/>
                    <a:pt x="1868" y="1485"/>
                    <a:pt x="1867" y="1488"/>
                  </a:cubicBezTo>
                  <a:cubicBezTo>
                    <a:pt x="1865" y="1510"/>
                    <a:pt x="1847" y="1529"/>
                    <a:pt x="1821" y="1534"/>
                  </a:cubicBezTo>
                  <a:cubicBezTo>
                    <a:pt x="1809" y="1530"/>
                    <a:pt x="1801" y="1521"/>
                    <a:pt x="1799" y="1506"/>
                  </a:cubicBezTo>
                  <a:cubicBezTo>
                    <a:pt x="1791" y="1504"/>
                    <a:pt x="1777" y="1503"/>
                    <a:pt x="1772" y="1494"/>
                  </a:cubicBezTo>
                  <a:cubicBezTo>
                    <a:pt x="1750" y="1512"/>
                    <a:pt x="1723" y="1495"/>
                    <a:pt x="1720" y="1466"/>
                  </a:cubicBezTo>
                  <a:cubicBezTo>
                    <a:pt x="1706" y="1454"/>
                    <a:pt x="1694" y="1440"/>
                    <a:pt x="1678" y="1430"/>
                  </a:cubicBezTo>
                  <a:cubicBezTo>
                    <a:pt x="1657" y="1448"/>
                    <a:pt x="1637" y="1425"/>
                    <a:pt x="1625" y="1411"/>
                  </a:cubicBezTo>
                  <a:cubicBezTo>
                    <a:pt x="1601" y="1420"/>
                    <a:pt x="1570" y="1426"/>
                    <a:pt x="1547" y="1413"/>
                  </a:cubicBezTo>
                  <a:cubicBezTo>
                    <a:pt x="1538" y="1392"/>
                    <a:pt x="1521" y="1378"/>
                    <a:pt x="1506" y="1363"/>
                  </a:cubicBezTo>
                  <a:cubicBezTo>
                    <a:pt x="1507" y="1357"/>
                    <a:pt x="1508" y="1351"/>
                    <a:pt x="1512" y="1347"/>
                  </a:cubicBezTo>
                  <a:cubicBezTo>
                    <a:pt x="1470" y="1318"/>
                    <a:pt x="1429" y="1284"/>
                    <a:pt x="1389" y="1248"/>
                  </a:cubicBezTo>
                  <a:cubicBezTo>
                    <a:pt x="1380" y="1259"/>
                    <a:pt x="1368" y="1274"/>
                    <a:pt x="1347" y="1268"/>
                  </a:cubicBezTo>
                  <a:cubicBezTo>
                    <a:pt x="1337" y="1259"/>
                    <a:pt x="1333" y="1245"/>
                    <a:pt x="1321" y="1238"/>
                  </a:cubicBezTo>
                  <a:cubicBezTo>
                    <a:pt x="1288" y="1175"/>
                    <a:pt x="1209" y="1141"/>
                    <a:pt x="1139" y="1109"/>
                  </a:cubicBezTo>
                  <a:cubicBezTo>
                    <a:pt x="1121" y="1113"/>
                    <a:pt x="1107" y="1099"/>
                    <a:pt x="1087" y="1099"/>
                  </a:cubicBezTo>
                  <a:cubicBezTo>
                    <a:pt x="1116" y="1143"/>
                    <a:pt x="1163" y="1186"/>
                    <a:pt x="1196" y="1232"/>
                  </a:cubicBezTo>
                  <a:cubicBezTo>
                    <a:pt x="1199" y="1234"/>
                    <a:pt x="1201" y="1238"/>
                    <a:pt x="1206" y="1238"/>
                  </a:cubicBezTo>
                  <a:cubicBezTo>
                    <a:pt x="1241" y="1296"/>
                    <a:pt x="1284" y="1347"/>
                    <a:pt x="1319" y="1405"/>
                  </a:cubicBezTo>
                  <a:cubicBezTo>
                    <a:pt x="1386" y="1394"/>
                    <a:pt x="1432" y="1454"/>
                    <a:pt x="1387" y="1492"/>
                  </a:cubicBezTo>
                  <a:cubicBezTo>
                    <a:pt x="1421" y="1521"/>
                    <a:pt x="1367" y="1571"/>
                    <a:pt x="1345" y="1526"/>
                  </a:cubicBezTo>
                  <a:cubicBezTo>
                    <a:pt x="1315" y="1540"/>
                    <a:pt x="1268" y="1534"/>
                    <a:pt x="1258" y="1504"/>
                  </a:cubicBezTo>
                  <a:cubicBezTo>
                    <a:pt x="1253" y="1490"/>
                    <a:pt x="1269" y="1481"/>
                    <a:pt x="1266" y="1460"/>
                  </a:cubicBezTo>
                  <a:cubicBezTo>
                    <a:pt x="1272" y="1450"/>
                    <a:pt x="1281" y="1442"/>
                    <a:pt x="1290" y="1434"/>
                  </a:cubicBezTo>
                  <a:cubicBezTo>
                    <a:pt x="1205" y="1312"/>
                    <a:pt x="1115" y="1194"/>
                    <a:pt x="1016" y="1087"/>
                  </a:cubicBezTo>
                  <a:cubicBezTo>
                    <a:pt x="992" y="1090"/>
                    <a:pt x="956" y="1083"/>
                    <a:pt x="928" y="1091"/>
                  </a:cubicBezTo>
                  <a:cubicBezTo>
                    <a:pt x="935" y="1105"/>
                    <a:pt x="932" y="1116"/>
                    <a:pt x="940" y="1129"/>
                  </a:cubicBezTo>
                  <a:cubicBezTo>
                    <a:pt x="966" y="1143"/>
                    <a:pt x="992" y="1149"/>
                    <a:pt x="1024" y="1155"/>
                  </a:cubicBezTo>
                  <a:cubicBezTo>
                    <a:pt x="1041" y="1191"/>
                    <a:pt x="1054" y="1233"/>
                    <a:pt x="1071" y="1270"/>
                  </a:cubicBezTo>
                  <a:cubicBezTo>
                    <a:pt x="1069" y="1274"/>
                    <a:pt x="1068" y="1280"/>
                    <a:pt x="1065" y="1284"/>
                  </a:cubicBezTo>
                  <a:cubicBezTo>
                    <a:pt x="1109" y="1367"/>
                    <a:pt x="1136" y="1467"/>
                    <a:pt x="1180" y="1549"/>
                  </a:cubicBezTo>
                  <a:cubicBezTo>
                    <a:pt x="1201" y="1614"/>
                    <a:pt x="1216" y="1674"/>
                    <a:pt x="1246" y="1728"/>
                  </a:cubicBezTo>
                  <a:cubicBezTo>
                    <a:pt x="1255" y="1769"/>
                    <a:pt x="1270" y="1805"/>
                    <a:pt x="1288" y="1847"/>
                  </a:cubicBezTo>
                  <a:cubicBezTo>
                    <a:pt x="1322" y="1931"/>
                    <a:pt x="1348" y="2026"/>
                    <a:pt x="1385" y="2109"/>
                  </a:cubicBezTo>
                  <a:cubicBezTo>
                    <a:pt x="1418" y="2241"/>
                    <a:pt x="1466" y="2363"/>
                    <a:pt x="1502" y="2488"/>
                  </a:cubicBezTo>
                  <a:cubicBezTo>
                    <a:pt x="1533" y="2488"/>
                    <a:pt x="1545" y="2530"/>
                    <a:pt x="1553" y="2553"/>
                  </a:cubicBezTo>
                  <a:cubicBezTo>
                    <a:pt x="1566" y="2552"/>
                    <a:pt x="1572" y="2544"/>
                    <a:pt x="1583" y="2541"/>
                  </a:cubicBezTo>
                  <a:cubicBezTo>
                    <a:pt x="1578" y="2532"/>
                    <a:pt x="1574" y="2521"/>
                    <a:pt x="1571" y="2510"/>
                  </a:cubicBezTo>
                  <a:cubicBezTo>
                    <a:pt x="1577" y="2493"/>
                    <a:pt x="1604" y="2496"/>
                    <a:pt x="1615" y="2506"/>
                  </a:cubicBezTo>
                  <a:cubicBezTo>
                    <a:pt x="1626" y="2545"/>
                    <a:pt x="1647" y="2580"/>
                    <a:pt x="1647" y="2617"/>
                  </a:cubicBezTo>
                  <a:cubicBezTo>
                    <a:pt x="1619" y="2635"/>
                    <a:pt x="1598" y="2611"/>
                    <a:pt x="1591" y="2587"/>
                  </a:cubicBezTo>
                  <a:cubicBezTo>
                    <a:pt x="1586" y="2589"/>
                    <a:pt x="1576" y="2591"/>
                    <a:pt x="1573" y="2589"/>
                  </a:cubicBezTo>
                  <a:cubicBezTo>
                    <a:pt x="1570" y="2607"/>
                    <a:pt x="1585" y="2612"/>
                    <a:pt x="1583" y="2627"/>
                  </a:cubicBezTo>
                  <a:cubicBezTo>
                    <a:pt x="1581" y="2645"/>
                    <a:pt x="1562" y="2639"/>
                    <a:pt x="1557" y="2652"/>
                  </a:cubicBezTo>
                  <a:cubicBezTo>
                    <a:pt x="1557" y="2654"/>
                    <a:pt x="1566" y="2679"/>
                    <a:pt x="1571" y="2694"/>
                  </a:cubicBezTo>
                  <a:cubicBezTo>
                    <a:pt x="1583" y="2731"/>
                    <a:pt x="1613" y="2780"/>
                    <a:pt x="1625" y="2811"/>
                  </a:cubicBezTo>
                  <a:cubicBezTo>
                    <a:pt x="1631" y="2829"/>
                    <a:pt x="1640" y="2855"/>
                    <a:pt x="1615" y="2863"/>
                  </a:cubicBezTo>
                  <a:cubicBezTo>
                    <a:pt x="1619" y="2879"/>
                    <a:pt x="1619" y="2888"/>
                    <a:pt x="1619" y="2908"/>
                  </a:cubicBezTo>
                  <a:cubicBezTo>
                    <a:pt x="1594" y="2944"/>
                    <a:pt x="1566" y="2910"/>
                    <a:pt x="1553" y="2881"/>
                  </a:cubicBezTo>
                  <a:cubicBezTo>
                    <a:pt x="1545" y="2880"/>
                    <a:pt x="1542" y="2884"/>
                    <a:pt x="1538" y="2886"/>
                  </a:cubicBezTo>
                  <a:cubicBezTo>
                    <a:pt x="1526" y="2881"/>
                    <a:pt x="1523" y="2868"/>
                    <a:pt x="1512" y="2863"/>
                  </a:cubicBezTo>
                  <a:cubicBezTo>
                    <a:pt x="1493" y="2794"/>
                    <a:pt x="1459" y="2740"/>
                    <a:pt x="1430" y="2680"/>
                  </a:cubicBezTo>
                  <a:cubicBezTo>
                    <a:pt x="1419" y="2679"/>
                    <a:pt x="1419" y="2680"/>
                    <a:pt x="1411" y="2678"/>
                  </a:cubicBezTo>
                  <a:cubicBezTo>
                    <a:pt x="1383" y="2636"/>
                    <a:pt x="1369" y="2582"/>
                    <a:pt x="1349" y="2541"/>
                  </a:cubicBezTo>
                  <a:cubicBezTo>
                    <a:pt x="1350" y="2534"/>
                    <a:pt x="1351" y="2528"/>
                    <a:pt x="1361" y="2525"/>
                  </a:cubicBezTo>
                  <a:cubicBezTo>
                    <a:pt x="1321" y="2447"/>
                    <a:pt x="1308" y="2372"/>
                    <a:pt x="1280" y="2285"/>
                  </a:cubicBezTo>
                  <a:cubicBezTo>
                    <a:pt x="1216" y="2265"/>
                    <a:pt x="1145" y="2248"/>
                    <a:pt x="1079" y="2232"/>
                  </a:cubicBezTo>
                  <a:cubicBezTo>
                    <a:pt x="1061" y="2227"/>
                    <a:pt x="1041" y="2218"/>
                    <a:pt x="1024" y="2216"/>
                  </a:cubicBezTo>
                  <a:cubicBezTo>
                    <a:pt x="988" y="2211"/>
                    <a:pt x="948" y="2218"/>
                    <a:pt x="907" y="2220"/>
                  </a:cubicBezTo>
                  <a:cubicBezTo>
                    <a:pt x="905" y="2226"/>
                    <a:pt x="907" y="2234"/>
                    <a:pt x="907" y="2246"/>
                  </a:cubicBezTo>
                  <a:cubicBezTo>
                    <a:pt x="944" y="2265"/>
                    <a:pt x="938" y="2352"/>
                    <a:pt x="893" y="2349"/>
                  </a:cubicBezTo>
                  <a:cubicBezTo>
                    <a:pt x="878" y="2397"/>
                    <a:pt x="910" y="2470"/>
                    <a:pt x="863" y="2498"/>
                  </a:cubicBezTo>
                  <a:cubicBezTo>
                    <a:pt x="869" y="2536"/>
                    <a:pt x="792" y="2559"/>
                    <a:pt x="788" y="2504"/>
                  </a:cubicBezTo>
                  <a:cubicBezTo>
                    <a:pt x="781" y="2504"/>
                    <a:pt x="775" y="2500"/>
                    <a:pt x="764" y="2500"/>
                  </a:cubicBezTo>
                  <a:cubicBezTo>
                    <a:pt x="759" y="2492"/>
                    <a:pt x="756" y="2482"/>
                    <a:pt x="752" y="2474"/>
                  </a:cubicBezTo>
                  <a:cubicBezTo>
                    <a:pt x="768" y="2439"/>
                    <a:pt x="758" y="2378"/>
                    <a:pt x="758" y="2345"/>
                  </a:cubicBezTo>
                  <a:cubicBezTo>
                    <a:pt x="752" y="2340"/>
                    <a:pt x="740" y="2330"/>
                    <a:pt x="738" y="2315"/>
                  </a:cubicBezTo>
                  <a:cubicBezTo>
                    <a:pt x="732" y="2318"/>
                    <a:pt x="721" y="2317"/>
                    <a:pt x="714" y="2319"/>
                  </a:cubicBezTo>
                  <a:cubicBezTo>
                    <a:pt x="720" y="2342"/>
                    <a:pt x="705" y="2356"/>
                    <a:pt x="677" y="2355"/>
                  </a:cubicBezTo>
                  <a:cubicBezTo>
                    <a:pt x="644" y="2339"/>
                    <a:pt x="671" y="2283"/>
                    <a:pt x="661" y="2252"/>
                  </a:cubicBezTo>
                  <a:cubicBezTo>
                    <a:pt x="663" y="2251"/>
                    <a:pt x="665" y="2249"/>
                    <a:pt x="665" y="2246"/>
                  </a:cubicBezTo>
                  <a:cubicBezTo>
                    <a:pt x="690" y="2232"/>
                    <a:pt x="719" y="2255"/>
                    <a:pt x="712" y="2279"/>
                  </a:cubicBezTo>
                  <a:cubicBezTo>
                    <a:pt x="724" y="2282"/>
                    <a:pt x="724" y="2273"/>
                    <a:pt x="734" y="2273"/>
                  </a:cubicBezTo>
                  <a:cubicBezTo>
                    <a:pt x="731" y="2265"/>
                    <a:pt x="736" y="2260"/>
                    <a:pt x="738" y="2252"/>
                  </a:cubicBezTo>
                  <a:cubicBezTo>
                    <a:pt x="744" y="2245"/>
                    <a:pt x="749" y="2249"/>
                    <a:pt x="756" y="2246"/>
                  </a:cubicBezTo>
                  <a:cubicBezTo>
                    <a:pt x="755" y="2238"/>
                    <a:pt x="755" y="2228"/>
                    <a:pt x="750" y="2220"/>
                  </a:cubicBezTo>
                  <a:cubicBezTo>
                    <a:pt x="721" y="2221"/>
                    <a:pt x="700" y="2219"/>
                    <a:pt x="684" y="2232"/>
                  </a:cubicBezTo>
                  <a:cubicBezTo>
                    <a:pt x="627" y="2232"/>
                    <a:pt x="568" y="2247"/>
                    <a:pt x="508" y="2256"/>
                  </a:cubicBezTo>
                  <a:cubicBezTo>
                    <a:pt x="460" y="2268"/>
                    <a:pt x="394" y="2273"/>
                    <a:pt x="343" y="2281"/>
                  </a:cubicBezTo>
                  <a:cubicBezTo>
                    <a:pt x="321" y="2367"/>
                    <a:pt x="268" y="2462"/>
                    <a:pt x="244" y="2545"/>
                  </a:cubicBezTo>
                  <a:cubicBezTo>
                    <a:pt x="251" y="2548"/>
                    <a:pt x="255" y="2553"/>
                    <a:pt x="258" y="2559"/>
                  </a:cubicBezTo>
                  <a:cubicBezTo>
                    <a:pt x="243" y="2589"/>
                    <a:pt x="229" y="2633"/>
                    <a:pt x="220" y="2668"/>
                  </a:cubicBezTo>
                  <a:cubicBezTo>
                    <a:pt x="213" y="2671"/>
                    <a:pt x="208" y="2678"/>
                    <a:pt x="200" y="2674"/>
                  </a:cubicBezTo>
                  <a:cubicBezTo>
                    <a:pt x="180" y="2699"/>
                    <a:pt x="173" y="2731"/>
                    <a:pt x="157" y="2765"/>
                  </a:cubicBezTo>
                  <a:cubicBezTo>
                    <a:pt x="155" y="2770"/>
                    <a:pt x="149" y="2773"/>
                    <a:pt x="147" y="2777"/>
                  </a:cubicBezTo>
                  <a:cubicBezTo>
                    <a:pt x="134" y="2808"/>
                    <a:pt x="134" y="2843"/>
                    <a:pt x="111" y="2861"/>
                  </a:cubicBezTo>
                  <a:cubicBezTo>
                    <a:pt x="102" y="2860"/>
                    <a:pt x="100" y="2864"/>
                    <a:pt x="93" y="2861"/>
                  </a:cubicBezTo>
                  <a:cubicBezTo>
                    <a:pt x="81" y="2874"/>
                    <a:pt x="75" y="2902"/>
                    <a:pt x="60" y="2906"/>
                  </a:cubicBezTo>
                  <a:cubicBezTo>
                    <a:pt x="45" y="2902"/>
                    <a:pt x="31" y="2898"/>
                    <a:pt x="24" y="2886"/>
                  </a:cubicBezTo>
                  <a:cubicBezTo>
                    <a:pt x="24" y="2868"/>
                    <a:pt x="36" y="2860"/>
                    <a:pt x="42" y="2847"/>
                  </a:cubicBezTo>
                  <a:cubicBezTo>
                    <a:pt x="7" y="2839"/>
                    <a:pt x="22" y="2813"/>
                    <a:pt x="28" y="2779"/>
                  </a:cubicBezTo>
                  <a:cubicBezTo>
                    <a:pt x="29" y="2771"/>
                    <a:pt x="27" y="2765"/>
                    <a:pt x="28" y="2762"/>
                  </a:cubicBezTo>
                  <a:cubicBezTo>
                    <a:pt x="28" y="2760"/>
                    <a:pt x="34" y="2757"/>
                    <a:pt x="36" y="2754"/>
                  </a:cubicBezTo>
                  <a:cubicBezTo>
                    <a:pt x="40" y="2744"/>
                    <a:pt x="41" y="2729"/>
                    <a:pt x="46" y="2720"/>
                  </a:cubicBezTo>
                  <a:cubicBezTo>
                    <a:pt x="55" y="2702"/>
                    <a:pt x="76" y="2672"/>
                    <a:pt x="79" y="2650"/>
                  </a:cubicBezTo>
                  <a:cubicBezTo>
                    <a:pt x="78" y="2643"/>
                    <a:pt x="66" y="2646"/>
                    <a:pt x="66" y="2637"/>
                  </a:cubicBezTo>
                  <a:cubicBezTo>
                    <a:pt x="63" y="2623"/>
                    <a:pt x="78" y="2614"/>
                    <a:pt x="79" y="2599"/>
                  </a:cubicBezTo>
                  <a:cubicBezTo>
                    <a:pt x="75" y="2591"/>
                    <a:pt x="67" y="2587"/>
                    <a:pt x="58" y="2583"/>
                  </a:cubicBezTo>
                  <a:cubicBezTo>
                    <a:pt x="55" y="2594"/>
                    <a:pt x="48" y="2600"/>
                    <a:pt x="48" y="2613"/>
                  </a:cubicBezTo>
                  <a:cubicBezTo>
                    <a:pt x="35" y="2618"/>
                    <a:pt x="17" y="2626"/>
                    <a:pt x="0" y="2621"/>
                  </a:cubicBezTo>
                  <a:cubicBezTo>
                    <a:pt x="1" y="2571"/>
                    <a:pt x="21" y="2525"/>
                    <a:pt x="38" y="2486"/>
                  </a:cubicBezTo>
                  <a:cubicBezTo>
                    <a:pt x="58" y="2486"/>
                    <a:pt x="79" y="2492"/>
                    <a:pt x="79" y="2512"/>
                  </a:cubicBezTo>
                  <a:cubicBezTo>
                    <a:pt x="80" y="2525"/>
                    <a:pt x="64" y="2535"/>
                    <a:pt x="68" y="2551"/>
                  </a:cubicBezTo>
                  <a:cubicBezTo>
                    <a:pt x="75" y="2554"/>
                    <a:pt x="85" y="2555"/>
                    <a:pt x="91" y="2559"/>
                  </a:cubicBezTo>
                  <a:cubicBezTo>
                    <a:pt x="98" y="2542"/>
                    <a:pt x="98" y="2527"/>
                    <a:pt x="99" y="2516"/>
                  </a:cubicBezTo>
                  <a:cubicBezTo>
                    <a:pt x="106" y="2510"/>
                    <a:pt x="118" y="2508"/>
                    <a:pt x="125" y="2514"/>
                  </a:cubicBezTo>
                  <a:cubicBezTo>
                    <a:pt x="159" y="2418"/>
                    <a:pt x="201" y="2323"/>
                    <a:pt x="232" y="2226"/>
                  </a:cubicBezTo>
                  <a:cubicBezTo>
                    <a:pt x="241" y="2200"/>
                    <a:pt x="250" y="2171"/>
                    <a:pt x="254" y="2145"/>
                  </a:cubicBezTo>
                  <a:cubicBezTo>
                    <a:pt x="259" y="2115"/>
                    <a:pt x="275" y="2087"/>
                    <a:pt x="284" y="2063"/>
                  </a:cubicBezTo>
                  <a:cubicBezTo>
                    <a:pt x="298" y="2025"/>
                    <a:pt x="308" y="1986"/>
                    <a:pt x="323" y="1948"/>
                  </a:cubicBezTo>
                  <a:cubicBezTo>
                    <a:pt x="337" y="1913"/>
                    <a:pt x="355" y="1865"/>
                    <a:pt x="371" y="1825"/>
                  </a:cubicBezTo>
                  <a:cubicBezTo>
                    <a:pt x="385" y="1790"/>
                    <a:pt x="396" y="1754"/>
                    <a:pt x="411" y="1720"/>
                  </a:cubicBezTo>
                  <a:cubicBezTo>
                    <a:pt x="418" y="1703"/>
                    <a:pt x="429" y="1689"/>
                    <a:pt x="435" y="1672"/>
                  </a:cubicBezTo>
                  <a:cubicBezTo>
                    <a:pt x="445" y="1641"/>
                    <a:pt x="455" y="1614"/>
                    <a:pt x="466" y="1583"/>
                  </a:cubicBezTo>
                  <a:cubicBezTo>
                    <a:pt x="476" y="1556"/>
                    <a:pt x="484" y="1529"/>
                    <a:pt x="494" y="1504"/>
                  </a:cubicBezTo>
                  <a:cubicBezTo>
                    <a:pt x="498" y="1495"/>
                    <a:pt x="505" y="1487"/>
                    <a:pt x="508" y="1478"/>
                  </a:cubicBezTo>
                  <a:cubicBezTo>
                    <a:pt x="511" y="1468"/>
                    <a:pt x="510" y="1456"/>
                    <a:pt x="514" y="1446"/>
                  </a:cubicBezTo>
                  <a:cubicBezTo>
                    <a:pt x="517" y="1437"/>
                    <a:pt x="524" y="1429"/>
                    <a:pt x="528" y="1420"/>
                  </a:cubicBezTo>
                  <a:cubicBezTo>
                    <a:pt x="538" y="1396"/>
                    <a:pt x="544" y="1371"/>
                    <a:pt x="554" y="1345"/>
                  </a:cubicBezTo>
                  <a:cubicBezTo>
                    <a:pt x="565" y="1316"/>
                    <a:pt x="573" y="1294"/>
                    <a:pt x="587" y="1268"/>
                  </a:cubicBezTo>
                  <a:cubicBezTo>
                    <a:pt x="589" y="1262"/>
                    <a:pt x="584" y="1262"/>
                    <a:pt x="585" y="1256"/>
                  </a:cubicBezTo>
                  <a:cubicBezTo>
                    <a:pt x="597" y="1230"/>
                    <a:pt x="606" y="1208"/>
                    <a:pt x="615" y="1184"/>
                  </a:cubicBezTo>
                  <a:cubicBezTo>
                    <a:pt x="645" y="1167"/>
                    <a:pt x="704" y="1164"/>
                    <a:pt x="744" y="1153"/>
                  </a:cubicBezTo>
                  <a:cubicBezTo>
                    <a:pt x="768" y="1146"/>
                    <a:pt x="774" y="1124"/>
                    <a:pt x="782" y="1097"/>
                  </a:cubicBezTo>
                  <a:cubicBezTo>
                    <a:pt x="773" y="1101"/>
                    <a:pt x="752" y="1096"/>
                    <a:pt x="734" y="1097"/>
                  </a:cubicBezTo>
                  <a:cubicBezTo>
                    <a:pt x="730" y="1101"/>
                    <a:pt x="733" y="1112"/>
                    <a:pt x="732" y="1119"/>
                  </a:cubicBezTo>
                  <a:cubicBezTo>
                    <a:pt x="722" y="1141"/>
                    <a:pt x="688" y="1151"/>
                    <a:pt x="675" y="1131"/>
                  </a:cubicBezTo>
                  <a:cubicBezTo>
                    <a:pt x="656" y="1103"/>
                    <a:pt x="675" y="1053"/>
                    <a:pt x="673" y="1020"/>
                  </a:cubicBezTo>
                  <a:cubicBezTo>
                    <a:pt x="677" y="1020"/>
                    <a:pt x="679" y="1018"/>
                    <a:pt x="679" y="1014"/>
                  </a:cubicBezTo>
                  <a:cubicBezTo>
                    <a:pt x="700" y="1012"/>
                    <a:pt x="713" y="1017"/>
                    <a:pt x="724" y="1026"/>
                  </a:cubicBezTo>
                  <a:cubicBezTo>
                    <a:pt x="721" y="1035"/>
                    <a:pt x="726" y="1044"/>
                    <a:pt x="730" y="1052"/>
                  </a:cubicBezTo>
                  <a:cubicBezTo>
                    <a:pt x="749" y="1054"/>
                    <a:pt x="765" y="1052"/>
                    <a:pt x="790" y="1052"/>
                  </a:cubicBezTo>
                  <a:cubicBezTo>
                    <a:pt x="795" y="1038"/>
                    <a:pt x="792" y="1025"/>
                    <a:pt x="798" y="1010"/>
                  </a:cubicBezTo>
                  <a:cubicBezTo>
                    <a:pt x="782" y="993"/>
                    <a:pt x="759" y="973"/>
                    <a:pt x="754" y="946"/>
                  </a:cubicBezTo>
                  <a:cubicBezTo>
                    <a:pt x="745" y="902"/>
                    <a:pt x="775" y="860"/>
                    <a:pt x="798" y="835"/>
                  </a:cubicBezTo>
                  <a:cubicBezTo>
                    <a:pt x="784" y="824"/>
                    <a:pt x="768" y="815"/>
                    <a:pt x="760" y="798"/>
                  </a:cubicBezTo>
                  <a:cubicBezTo>
                    <a:pt x="772" y="773"/>
                    <a:pt x="782" y="747"/>
                    <a:pt x="792" y="720"/>
                  </a:cubicBezTo>
                  <a:cubicBezTo>
                    <a:pt x="693" y="632"/>
                    <a:pt x="582" y="556"/>
                    <a:pt x="478" y="472"/>
                  </a:cubicBezTo>
                  <a:cubicBezTo>
                    <a:pt x="481" y="468"/>
                    <a:pt x="478" y="469"/>
                    <a:pt x="480" y="462"/>
                  </a:cubicBezTo>
                  <a:cubicBezTo>
                    <a:pt x="391" y="385"/>
                    <a:pt x="306" y="303"/>
                    <a:pt x="210" y="232"/>
                  </a:cubicBezTo>
                  <a:cubicBezTo>
                    <a:pt x="205" y="232"/>
                    <a:pt x="200" y="232"/>
                    <a:pt x="195" y="232"/>
                  </a:cubicBezTo>
                  <a:cubicBezTo>
                    <a:pt x="188" y="226"/>
                    <a:pt x="180" y="221"/>
                    <a:pt x="173" y="216"/>
                  </a:cubicBezTo>
                  <a:cubicBezTo>
                    <a:pt x="174" y="207"/>
                    <a:pt x="171" y="202"/>
                    <a:pt x="167" y="199"/>
                  </a:cubicBezTo>
                  <a:cubicBezTo>
                    <a:pt x="187" y="121"/>
                    <a:pt x="223" y="54"/>
                    <a:pt x="298" y="16"/>
                  </a:cubicBezTo>
                  <a:cubicBezTo>
                    <a:pt x="308" y="11"/>
                    <a:pt x="321" y="9"/>
                    <a:pt x="331" y="0"/>
                  </a:cubicBezTo>
                  <a:cubicBezTo>
                    <a:pt x="354" y="3"/>
                    <a:pt x="371" y="19"/>
                    <a:pt x="371" y="38"/>
                  </a:cubicBezTo>
                  <a:cubicBezTo>
                    <a:pt x="462" y="117"/>
                    <a:pt x="559" y="190"/>
                    <a:pt x="637" y="282"/>
                  </a:cubicBezTo>
                  <a:cubicBezTo>
                    <a:pt x="645" y="281"/>
                    <a:pt x="643" y="281"/>
                    <a:pt x="651" y="282"/>
                  </a:cubicBezTo>
                  <a:cubicBezTo>
                    <a:pt x="756" y="362"/>
                    <a:pt x="840" y="465"/>
                    <a:pt x="946" y="544"/>
                  </a:cubicBezTo>
                  <a:cubicBezTo>
                    <a:pt x="953" y="555"/>
                    <a:pt x="955" y="570"/>
                    <a:pt x="970" y="571"/>
                  </a:cubicBezTo>
                  <a:cubicBezTo>
                    <a:pt x="974" y="550"/>
                    <a:pt x="963" y="527"/>
                    <a:pt x="946" y="520"/>
                  </a:cubicBezTo>
                  <a:cubicBezTo>
                    <a:pt x="949" y="516"/>
                    <a:pt x="948" y="509"/>
                    <a:pt x="950" y="504"/>
                  </a:cubicBezTo>
                  <a:cubicBezTo>
                    <a:pt x="993" y="463"/>
                    <a:pt x="1079" y="499"/>
                    <a:pt x="1061" y="552"/>
                  </a:cubicBezTo>
                  <a:cubicBezTo>
                    <a:pt x="1047" y="560"/>
                    <a:pt x="1038" y="565"/>
                    <a:pt x="1018" y="560"/>
                  </a:cubicBezTo>
                  <a:cubicBezTo>
                    <a:pt x="1007" y="570"/>
                    <a:pt x="1009" y="587"/>
                    <a:pt x="1000" y="595"/>
                  </a:cubicBezTo>
                  <a:cubicBezTo>
                    <a:pt x="1013" y="608"/>
                    <a:pt x="1026" y="620"/>
                    <a:pt x="1032" y="641"/>
                  </a:cubicBezTo>
                  <a:cubicBezTo>
                    <a:pt x="1063" y="681"/>
                    <a:pt x="1106" y="709"/>
                    <a:pt x="1145" y="744"/>
                  </a:cubicBezTo>
                  <a:cubicBezTo>
                    <a:pt x="1164" y="762"/>
                    <a:pt x="1186" y="780"/>
                    <a:pt x="1210" y="790"/>
                  </a:cubicBezTo>
                  <a:cubicBezTo>
                    <a:pt x="1217" y="760"/>
                    <a:pt x="1174" y="762"/>
                    <a:pt x="1176" y="730"/>
                  </a:cubicBezTo>
                  <a:cubicBezTo>
                    <a:pt x="1205" y="693"/>
                    <a:pt x="1261" y="714"/>
                    <a:pt x="1288" y="740"/>
                  </a:cubicBezTo>
                  <a:cubicBezTo>
                    <a:pt x="1292" y="755"/>
                    <a:pt x="1285" y="770"/>
                    <a:pt x="1284" y="778"/>
                  </a:cubicBezTo>
                  <a:cubicBezTo>
                    <a:pt x="1274" y="782"/>
                    <a:pt x="1262" y="782"/>
                    <a:pt x="1248" y="782"/>
                  </a:cubicBezTo>
                  <a:cubicBezTo>
                    <a:pt x="1243" y="790"/>
                    <a:pt x="1241" y="801"/>
                    <a:pt x="1234" y="808"/>
                  </a:cubicBezTo>
                  <a:cubicBezTo>
                    <a:pt x="1238" y="820"/>
                    <a:pt x="1251" y="827"/>
                    <a:pt x="1256" y="839"/>
                  </a:cubicBezTo>
                  <a:cubicBezTo>
                    <a:pt x="1258" y="845"/>
                    <a:pt x="1255" y="851"/>
                    <a:pt x="1258" y="857"/>
                  </a:cubicBezTo>
                  <a:cubicBezTo>
                    <a:pt x="1264" y="870"/>
                    <a:pt x="1280" y="884"/>
                    <a:pt x="1290" y="895"/>
                  </a:cubicBezTo>
                  <a:cubicBezTo>
                    <a:pt x="1372" y="985"/>
                    <a:pt x="1492" y="1063"/>
                    <a:pt x="1567" y="1159"/>
                  </a:cubicBezTo>
                  <a:cubicBezTo>
                    <a:pt x="1600" y="1179"/>
                    <a:pt x="1624" y="1226"/>
                    <a:pt x="1666" y="1244"/>
                  </a:cubicBezTo>
                  <a:cubicBezTo>
                    <a:pt x="1707" y="1221"/>
                    <a:pt x="1745" y="1194"/>
                    <a:pt x="1789" y="1175"/>
                  </a:cubicBezTo>
                  <a:cubicBezTo>
                    <a:pt x="1788" y="1169"/>
                    <a:pt x="1781" y="1167"/>
                    <a:pt x="1780" y="1161"/>
                  </a:cubicBezTo>
                  <a:cubicBezTo>
                    <a:pt x="1780" y="1152"/>
                    <a:pt x="1783" y="1146"/>
                    <a:pt x="1785" y="1139"/>
                  </a:cubicBezTo>
                  <a:cubicBezTo>
                    <a:pt x="1771" y="1127"/>
                    <a:pt x="1755" y="1117"/>
                    <a:pt x="1740" y="1105"/>
                  </a:cubicBezTo>
                  <a:cubicBezTo>
                    <a:pt x="1727" y="1111"/>
                    <a:pt x="1706" y="1119"/>
                    <a:pt x="1690" y="1111"/>
                  </a:cubicBezTo>
                  <a:cubicBezTo>
                    <a:pt x="1689" y="1101"/>
                    <a:pt x="1681" y="1092"/>
                    <a:pt x="1680" y="1081"/>
                  </a:cubicBezTo>
                  <a:cubicBezTo>
                    <a:pt x="1679" y="1049"/>
                    <a:pt x="1731" y="985"/>
                    <a:pt x="1760" y="988"/>
                  </a:cubicBezTo>
                  <a:cubicBezTo>
                    <a:pt x="1775" y="990"/>
                    <a:pt x="1800" y="1006"/>
                    <a:pt x="1803" y="1020"/>
                  </a:cubicBezTo>
                  <a:cubicBezTo>
                    <a:pt x="1805" y="1028"/>
                    <a:pt x="1797" y="1036"/>
                    <a:pt x="1799" y="1044"/>
                  </a:cubicBezTo>
                  <a:cubicBezTo>
                    <a:pt x="1803" y="1059"/>
                    <a:pt x="1817" y="1061"/>
                    <a:pt x="1831" y="1075"/>
                  </a:cubicBezTo>
                  <a:cubicBezTo>
                    <a:pt x="1858" y="1065"/>
                    <a:pt x="1883" y="1086"/>
                    <a:pt x="1877" y="1115"/>
                  </a:cubicBezTo>
                  <a:cubicBezTo>
                    <a:pt x="1882" y="1122"/>
                    <a:pt x="1883" y="1123"/>
                    <a:pt x="1889" y="1131"/>
                  </a:cubicBezTo>
                  <a:cubicBezTo>
                    <a:pt x="1893" y="1128"/>
                    <a:pt x="1898" y="1126"/>
                    <a:pt x="1902" y="1123"/>
                  </a:cubicBezTo>
                  <a:cubicBezTo>
                    <a:pt x="1898" y="1102"/>
                    <a:pt x="1874" y="1093"/>
                    <a:pt x="1883" y="1065"/>
                  </a:cubicBezTo>
                  <a:cubicBezTo>
                    <a:pt x="1925" y="1051"/>
                    <a:pt x="2003" y="1104"/>
                    <a:pt x="1978" y="1139"/>
                  </a:cubicBezTo>
                  <a:cubicBezTo>
                    <a:pt x="1966" y="1155"/>
                    <a:pt x="1937" y="1148"/>
                    <a:pt x="1922" y="1135"/>
                  </a:cubicBezTo>
                  <a:cubicBezTo>
                    <a:pt x="1913" y="1136"/>
                    <a:pt x="1920" y="1145"/>
                    <a:pt x="1906" y="1145"/>
                  </a:cubicBezTo>
                  <a:cubicBezTo>
                    <a:pt x="1909" y="1149"/>
                    <a:pt x="1913" y="1151"/>
                    <a:pt x="1918" y="1153"/>
                  </a:cubicBezTo>
                  <a:cubicBezTo>
                    <a:pt x="1921" y="1150"/>
                    <a:pt x="1925" y="1151"/>
                    <a:pt x="1928" y="1145"/>
                  </a:cubicBezTo>
                  <a:cubicBezTo>
                    <a:pt x="1950" y="1147"/>
                    <a:pt x="1965" y="1166"/>
                    <a:pt x="1958" y="1190"/>
                  </a:cubicBezTo>
                  <a:cubicBezTo>
                    <a:pt x="1967" y="1208"/>
                    <a:pt x="2006" y="1226"/>
                    <a:pt x="2006" y="1242"/>
                  </a:cubicBezTo>
                  <a:cubicBezTo>
                    <a:pt x="2005" y="1259"/>
                    <a:pt x="1984" y="1271"/>
                    <a:pt x="1972" y="1286"/>
                  </a:cubicBezTo>
                  <a:cubicBezTo>
                    <a:pt x="1938" y="1290"/>
                    <a:pt x="1934" y="1263"/>
                    <a:pt x="1914" y="1246"/>
                  </a:cubicBezTo>
                  <a:cubicBezTo>
                    <a:pt x="1899" y="1249"/>
                    <a:pt x="1893" y="1264"/>
                    <a:pt x="1879" y="1262"/>
                  </a:cubicBezTo>
                  <a:cubicBezTo>
                    <a:pt x="1858" y="1259"/>
                    <a:pt x="1859" y="1230"/>
                    <a:pt x="1875" y="1218"/>
                  </a:cubicBezTo>
                  <a:cubicBezTo>
                    <a:pt x="1864" y="1211"/>
                    <a:pt x="1857" y="1201"/>
                    <a:pt x="1845" y="1194"/>
                  </a:cubicBezTo>
                  <a:cubicBezTo>
                    <a:pt x="1794" y="1223"/>
                    <a:pt x="1747" y="1255"/>
                    <a:pt x="1696" y="1284"/>
                  </a:cubicBezTo>
                  <a:cubicBezTo>
                    <a:pt x="1691" y="1315"/>
                    <a:pt x="1702" y="1340"/>
                    <a:pt x="1726" y="1353"/>
                  </a:cubicBezTo>
                  <a:cubicBezTo>
                    <a:pt x="1728" y="1378"/>
                    <a:pt x="1747" y="1386"/>
                    <a:pt x="1760" y="1401"/>
                  </a:cubicBezTo>
                  <a:cubicBezTo>
                    <a:pt x="1783" y="1396"/>
                    <a:pt x="1799" y="1415"/>
                    <a:pt x="1805" y="1438"/>
                  </a:cubicBezTo>
                  <a:cubicBezTo>
                    <a:pt x="1815" y="1419"/>
                    <a:pt x="1849" y="1426"/>
                    <a:pt x="1861" y="1434"/>
                  </a:cubicBezTo>
                  <a:cubicBezTo>
                    <a:pt x="1872" y="1429"/>
                    <a:pt x="1880" y="1410"/>
                    <a:pt x="1899" y="1407"/>
                  </a:cubicBezTo>
                  <a:cubicBezTo>
                    <a:pt x="1907" y="1408"/>
                    <a:pt x="1906" y="1417"/>
                    <a:pt x="1916" y="1417"/>
                  </a:cubicBezTo>
                  <a:cubicBezTo>
                    <a:pt x="1929" y="1416"/>
                    <a:pt x="1947" y="1393"/>
                    <a:pt x="1966" y="1405"/>
                  </a:cubicBezTo>
                  <a:cubicBezTo>
                    <a:pt x="1981" y="1413"/>
                    <a:pt x="1985" y="1440"/>
                    <a:pt x="1978" y="1460"/>
                  </a:cubicBezTo>
                  <a:close/>
                  <a:moveTo>
                    <a:pt x="1044" y="542"/>
                  </a:moveTo>
                  <a:cubicBezTo>
                    <a:pt x="1044" y="530"/>
                    <a:pt x="1046" y="526"/>
                    <a:pt x="1036" y="520"/>
                  </a:cubicBezTo>
                  <a:cubicBezTo>
                    <a:pt x="1025" y="546"/>
                    <a:pt x="989" y="527"/>
                    <a:pt x="986" y="506"/>
                  </a:cubicBezTo>
                  <a:cubicBezTo>
                    <a:pt x="976" y="504"/>
                    <a:pt x="967" y="514"/>
                    <a:pt x="970" y="518"/>
                  </a:cubicBezTo>
                  <a:cubicBezTo>
                    <a:pt x="976" y="527"/>
                    <a:pt x="1015" y="555"/>
                    <a:pt x="1044" y="542"/>
                  </a:cubicBezTo>
                  <a:close/>
                  <a:moveTo>
                    <a:pt x="319" y="62"/>
                  </a:moveTo>
                  <a:cubicBezTo>
                    <a:pt x="293" y="122"/>
                    <a:pt x="260" y="173"/>
                    <a:pt x="206" y="201"/>
                  </a:cubicBezTo>
                  <a:cubicBezTo>
                    <a:pt x="212" y="210"/>
                    <a:pt x="197" y="204"/>
                    <a:pt x="198" y="214"/>
                  </a:cubicBezTo>
                  <a:cubicBezTo>
                    <a:pt x="204" y="219"/>
                    <a:pt x="213" y="211"/>
                    <a:pt x="220" y="216"/>
                  </a:cubicBezTo>
                  <a:cubicBezTo>
                    <a:pt x="281" y="176"/>
                    <a:pt x="351" y="124"/>
                    <a:pt x="349" y="40"/>
                  </a:cubicBezTo>
                  <a:cubicBezTo>
                    <a:pt x="349" y="37"/>
                    <a:pt x="350" y="35"/>
                    <a:pt x="353" y="36"/>
                  </a:cubicBezTo>
                  <a:cubicBezTo>
                    <a:pt x="350" y="27"/>
                    <a:pt x="344" y="22"/>
                    <a:pt x="333" y="20"/>
                  </a:cubicBezTo>
                  <a:cubicBezTo>
                    <a:pt x="335" y="32"/>
                    <a:pt x="314" y="46"/>
                    <a:pt x="319" y="62"/>
                  </a:cubicBezTo>
                  <a:close/>
                  <a:moveTo>
                    <a:pt x="187" y="193"/>
                  </a:moveTo>
                  <a:cubicBezTo>
                    <a:pt x="246" y="159"/>
                    <a:pt x="295" y="104"/>
                    <a:pt x="308" y="30"/>
                  </a:cubicBezTo>
                  <a:cubicBezTo>
                    <a:pt x="240" y="57"/>
                    <a:pt x="205" y="123"/>
                    <a:pt x="187" y="193"/>
                  </a:cubicBezTo>
                  <a:close/>
                  <a:moveTo>
                    <a:pt x="234" y="226"/>
                  </a:moveTo>
                  <a:cubicBezTo>
                    <a:pt x="265" y="261"/>
                    <a:pt x="304" y="287"/>
                    <a:pt x="339" y="316"/>
                  </a:cubicBezTo>
                  <a:cubicBezTo>
                    <a:pt x="393" y="359"/>
                    <a:pt x="439" y="412"/>
                    <a:pt x="496" y="450"/>
                  </a:cubicBezTo>
                  <a:cubicBezTo>
                    <a:pt x="557" y="419"/>
                    <a:pt x="614" y="372"/>
                    <a:pt x="621" y="288"/>
                  </a:cubicBezTo>
                  <a:cubicBezTo>
                    <a:pt x="544" y="205"/>
                    <a:pt x="463" y="126"/>
                    <a:pt x="367" y="62"/>
                  </a:cubicBezTo>
                  <a:cubicBezTo>
                    <a:pt x="344" y="137"/>
                    <a:pt x="297" y="190"/>
                    <a:pt x="234" y="226"/>
                  </a:cubicBezTo>
                  <a:close/>
                  <a:moveTo>
                    <a:pt x="502" y="466"/>
                  </a:moveTo>
                  <a:cubicBezTo>
                    <a:pt x="605" y="562"/>
                    <a:pt x="727" y="638"/>
                    <a:pt x="833" y="730"/>
                  </a:cubicBezTo>
                  <a:cubicBezTo>
                    <a:pt x="846" y="724"/>
                    <a:pt x="863" y="718"/>
                    <a:pt x="875" y="708"/>
                  </a:cubicBezTo>
                  <a:cubicBezTo>
                    <a:pt x="889" y="697"/>
                    <a:pt x="919" y="666"/>
                    <a:pt x="925" y="651"/>
                  </a:cubicBezTo>
                  <a:cubicBezTo>
                    <a:pt x="926" y="648"/>
                    <a:pt x="922" y="642"/>
                    <a:pt x="923" y="639"/>
                  </a:cubicBezTo>
                  <a:cubicBezTo>
                    <a:pt x="926" y="621"/>
                    <a:pt x="944" y="611"/>
                    <a:pt x="948" y="593"/>
                  </a:cubicBezTo>
                  <a:cubicBezTo>
                    <a:pt x="935" y="555"/>
                    <a:pt x="899" y="540"/>
                    <a:pt x="881" y="506"/>
                  </a:cubicBezTo>
                  <a:cubicBezTo>
                    <a:pt x="866" y="500"/>
                    <a:pt x="865" y="490"/>
                    <a:pt x="849" y="488"/>
                  </a:cubicBezTo>
                  <a:cubicBezTo>
                    <a:pt x="826" y="466"/>
                    <a:pt x="810" y="437"/>
                    <a:pt x="780" y="423"/>
                  </a:cubicBezTo>
                  <a:cubicBezTo>
                    <a:pt x="741" y="375"/>
                    <a:pt x="698" y="333"/>
                    <a:pt x="643" y="302"/>
                  </a:cubicBezTo>
                  <a:cubicBezTo>
                    <a:pt x="622" y="378"/>
                    <a:pt x="578" y="439"/>
                    <a:pt x="502" y="466"/>
                  </a:cubicBezTo>
                  <a:close/>
                  <a:moveTo>
                    <a:pt x="986" y="583"/>
                  </a:moveTo>
                  <a:cubicBezTo>
                    <a:pt x="996" y="576"/>
                    <a:pt x="994" y="567"/>
                    <a:pt x="996" y="556"/>
                  </a:cubicBezTo>
                  <a:cubicBezTo>
                    <a:pt x="992" y="555"/>
                    <a:pt x="991" y="551"/>
                    <a:pt x="986" y="552"/>
                  </a:cubicBezTo>
                  <a:cubicBezTo>
                    <a:pt x="986" y="562"/>
                    <a:pt x="986" y="573"/>
                    <a:pt x="986" y="583"/>
                  </a:cubicBezTo>
                  <a:close/>
                  <a:moveTo>
                    <a:pt x="1055" y="932"/>
                  </a:moveTo>
                  <a:cubicBezTo>
                    <a:pt x="1078" y="933"/>
                    <a:pt x="1107" y="928"/>
                    <a:pt x="1125" y="917"/>
                  </a:cubicBezTo>
                  <a:cubicBezTo>
                    <a:pt x="1139" y="908"/>
                    <a:pt x="1164" y="882"/>
                    <a:pt x="1174" y="863"/>
                  </a:cubicBezTo>
                  <a:cubicBezTo>
                    <a:pt x="1181" y="852"/>
                    <a:pt x="1192" y="817"/>
                    <a:pt x="1186" y="802"/>
                  </a:cubicBezTo>
                  <a:cubicBezTo>
                    <a:pt x="1179" y="783"/>
                    <a:pt x="1144" y="768"/>
                    <a:pt x="1127" y="752"/>
                  </a:cubicBezTo>
                  <a:cubicBezTo>
                    <a:pt x="1122" y="748"/>
                    <a:pt x="1121" y="742"/>
                    <a:pt x="1117" y="738"/>
                  </a:cubicBezTo>
                  <a:cubicBezTo>
                    <a:pt x="1113" y="734"/>
                    <a:pt x="1108" y="732"/>
                    <a:pt x="1103" y="728"/>
                  </a:cubicBezTo>
                  <a:cubicBezTo>
                    <a:pt x="1078" y="708"/>
                    <a:pt x="1045" y="676"/>
                    <a:pt x="1024" y="663"/>
                  </a:cubicBezTo>
                  <a:cubicBezTo>
                    <a:pt x="1005" y="724"/>
                    <a:pt x="954" y="771"/>
                    <a:pt x="895" y="792"/>
                  </a:cubicBezTo>
                  <a:cubicBezTo>
                    <a:pt x="947" y="840"/>
                    <a:pt x="994" y="893"/>
                    <a:pt x="1055" y="932"/>
                  </a:cubicBezTo>
                  <a:close/>
                  <a:moveTo>
                    <a:pt x="932" y="689"/>
                  </a:moveTo>
                  <a:cubicBezTo>
                    <a:pt x="929" y="689"/>
                    <a:pt x="930" y="694"/>
                    <a:pt x="925" y="692"/>
                  </a:cubicBezTo>
                  <a:cubicBezTo>
                    <a:pt x="925" y="690"/>
                    <a:pt x="933" y="685"/>
                    <a:pt x="927" y="683"/>
                  </a:cubicBezTo>
                  <a:cubicBezTo>
                    <a:pt x="913" y="696"/>
                    <a:pt x="901" y="711"/>
                    <a:pt x="885" y="722"/>
                  </a:cubicBezTo>
                  <a:cubicBezTo>
                    <a:pt x="889" y="730"/>
                    <a:pt x="883" y="727"/>
                    <a:pt x="881" y="732"/>
                  </a:cubicBezTo>
                  <a:cubicBezTo>
                    <a:pt x="890" y="735"/>
                    <a:pt x="893" y="731"/>
                    <a:pt x="885" y="738"/>
                  </a:cubicBezTo>
                  <a:cubicBezTo>
                    <a:pt x="890" y="741"/>
                    <a:pt x="893" y="732"/>
                    <a:pt x="895" y="738"/>
                  </a:cubicBezTo>
                  <a:cubicBezTo>
                    <a:pt x="887" y="749"/>
                    <a:pt x="907" y="748"/>
                    <a:pt x="913" y="752"/>
                  </a:cubicBezTo>
                  <a:cubicBezTo>
                    <a:pt x="906" y="753"/>
                    <a:pt x="913" y="757"/>
                    <a:pt x="909" y="758"/>
                  </a:cubicBezTo>
                  <a:cubicBezTo>
                    <a:pt x="896" y="764"/>
                    <a:pt x="896" y="762"/>
                    <a:pt x="905" y="760"/>
                  </a:cubicBezTo>
                  <a:cubicBezTo>
                    <a:pt x="919" y="757"/>
                    <a:pt x="932" y="749"/>
                    <a:pt x="944" y="744"/>
                  </a:cubicBezTo>
                  <a:cubicBezTo>
                    <a:pt x="949" y="736"/>
                    <a:pt x="958" y="732"/>
                    <a:pt x="962" y="722"/>
                  </a:cubicBezTo>
                  <a:cubicBezTo>
                    <a:pt x="956" y="721"/>
                    <a:pt x="958" y="728"/>
                    <a:pt x="952" y="726"/>
                  </a:cubicBezTo>
                  <a:cubicBezTo>
                    <a:pt x="954" y="721"/>
                    <a:pt x="948" y="722"/>
                    <a:pt x="948" y="718"/>
                  </a:cubicBezTo>
                  <a:cubicBezTo>
                    <a:pt x="956" y="713"/>
                    <a:pt x="949" y="718"/>
                    <a:pt x="946" y="714"/>
                  </a:cubicBezTo>
                  <a:cubicBezTo>
                    <a:pt x="949" y="708"/>
                    <a:pt x="944" y="701"/>
                    <a:pt x="946" y="698"/>
                  </a:cubicBezTo>
                  <a:cubicBezTo>
                    <a:pt x="941" y="703"/>
                    <a:pt x="925" y="704"/>
                    <a:pt x="923" y="696"/>
                  </a:cubicBezTo>
                  <a:cubicBezTo>
                    <a:pt x="927" y="696"/>
                    <a:pt x="935" y="689"/>
                    <a:pt x="932" y="689"/>
                  </a:cubicBezTo>
                  <a:close/>
                  <a:moveTo>
                    <a:pt x="1198" y="740"/>
                  </a:moveTo>
                  <a:cubicBezTo>
                    <a:pt x="1205" y="756"/>
                    <a:pt x="1228" y="770"/>
                    <a:pt x="1244" y="758"/>
                  </a:cubicBezTo>
                  <a:cubicBezTo>
                    <a:pt x="1224" y="755"/>
                    <a:pt x="1217" y="740"/>
                    <a:pt x="1206" y="728"/>
                  </a:cubicBezTo>
                  <a:cubicBezTo>
                    <a:pt x="1205" y="734"/>
                    <a:pt x="1198" y="733"/>
                    <a:pt x="1198" y="740"/>
                  </a:cubicBezTo>
                  <a:close/>
                  <a:moveTo>
                    <a:pt x="1248" y="742"/>
                  </a:moveTo>
                  <a:cubicBezTo>
                    <a:pt x="1246" y="732"/>
                    <a:pt x="1236" y="731"/>
                    <a:pt x="1228" y="728"/>
                  </a:cubicBezTo>
                  <a:cubicBezTo>
                    <a:pt x="1231" y="736"/>
                    <a:pt x="1236" y="743"/>
                    <a:pt x="1248" y="742"/>
                  </a:cubicBezTo>
                  <a:close/>
                  <a:moveTo>
                    <a:pt x="780" y="792"/>
                  </a:moveTo>
                  <a:cubicBezTo>
                    <a:pt x="780" y="802"/>
                    <a:pt x="796" y="812"/>
                    <a:pt x="807" y="819"/>
                  </a:cubicBezTo>
                  <a:cubicBezTo>
                    <a:pt x="878" y="868"/>
                    <a:pt x="949" y="937"/>
                    <a:pt x="1020" y="974"/>
                  </a:cubicBezTo>
                  <a:cubicBezTo>
                    <a:pt x="1029" y="968"/>
                    <a:pt x="1035" y="959"/>
                    <a:pt x="1040" y="948"/>
                  </a:cubicBezTo>
                  <a:cubicBezTo>
                    <a:pt x="1035" y="947"/>
                    <a:pt x="1035" y="940"/>
                    <a:pt x="1032" y="936"/>
                  </a:cubicBezTo>
                  <a:cubicBezTo>
                    <a:pt x="998" y="958"/>
                    <a:pt x="985" y="930"/>
                    <a:pt x="962" y="913"/>
                  </a:cubicBezTo>
                  <a:cubicBezTo>
                    <a:pt x="926" y="885"/>
                    <a:pt x="886" y="856"/>
                    <a:pt x="859" y="827"/>
                  </a:cubicBezTo>
                  <a:cubicBezTo>
                    <a:pt x="845" y="823"/>
                    <a:pt x="825" y="808"/>
                    <a:pt x="817" y="792"/>
                  </a:cubicBezTo>
                  <a:cubicBezTo>
                    <a:pt x="818" y="782"/>
                    <a:pt x="829" y="782"/>
                    <a:pt x="827" y="770"/>
                  </a:cubicBezTo>
                  <a:cubicBezTo>
                    <a:pt x="824" y="760"/>
                    <a:pt x="811" y="750"/>
                    <a:pt x="798" y="744"/>
                  </a:cubicBezTo>
                  <a:cubicBezTo>
                    <a:pt x="799" y="761"/>
                    <a:pt x="778" y="774"/>
                    <a:pt x="780" y="792"/>
                  </a:cubicBezTo>
                  <a:close/>
                  <a:moveTo>
                    <a:pt x="1246" y="758"/>
                  </a:moveTo>
                  <a:cubicBezTo>
                    <a:pt x="1247" y="770"/>
                    <a:pt x="1258" y="767"/>
                    <a:pt x="1270" y="766"/>
                  </a:cubicBezTo>
                  <a:cubicBezTo>
                    <a:pt x="1271" y="758"/>
                    <a:pt x="1272" y="752"/>
                    <a:pt x="1266" y="748"/>
                  </a:cubicBezTo>
                  <a:cubicBezTo>
                    <a:pt x="1261" y="754"/>
                    <a:pt x="1257" y="759"/>
                    <a:pt x="1246" y="758"/>
                  </a:cubicBezTo>
                  <a:close/>
                  <a:moveTo>
                    <a:pt x="853" y="786"/>
                  </a:moveTo>
                  <a:cubicBezTo>
                    <a:pt x="848" y="789"/>
                    <a:pt x="842" y="789"/>
                    <a:pt x="837" y="788"/>
                  </a:cubicBezTo>
                  <a:cubicBezTo>
                    <a:pt x="880" y="837"/>
                    <a:pt x="939" y="869"/>
                    <a:pt x="986" y="913"/>
                  </a:cubicBezTo>
                  <a:cubicBezTo>
                    <a:pt x="1000" y="910"/>
                    <a:pt x="1005" y="934"/>
                    <a:pt x="1012" y="925"/>
                  </a:cubicBezTo>
                  <a:cubicBezTo>
                    <a:pt x="959" y="878"/>
                    <a:pt x="915" y="823"/>
                    <a:pt x="853" y="786"/>
                  </a:cubicBezTo>
                  <a:close/>
                  <a:moveTo>
                    <a:pt x="811" y="845"/>
                  </a:moveTo>
                  <a:cubicBezTo>
                    <a:pt x="785" y="863"/>
                    <a:pt x="762" y="914"/>
                    <a:pt x="776" y="952"/>
                  </a:cubicBezTo>
                  <a:cubicBezTo>
                    <a:pt x="774" y="902"/>
                    <a:pt x="802" y="875"/>
                    <a:pt x="823" y="853"/>
                  </a:cubicBezTo>
                  <a:cubicBezTo>
                    <a:pt x="820" y="850"/>
                    <a:pt x="815" y="849"/>
                    <a:pt x="811" y="845"/>
                  </a:cubicBezTo>
                  <a:close/>
                  <a:moveTo>
                    <a:pt x="1048" y="1266"/>
                  </a:moveTo>
                  <a:cubicBezTo>
                    <a:pt x="1036" y="1242"/>
                    <a:pt x="1030" y="1200"/>
                    <a:pt x="1014" y="1175"/>
                  </a:cubicBezTo>
                  <a:cubicBezTo>
                    <a:pt x="984" y="1156"/>
                    <a:pt x="939" y="1165"/>
                    <a:pt x="923" y="1135"/>
                  </a:cubicBezTo>
                  <a:cubicBezTo>
                    <a:pt x="908" y="1109"/>
                    <a:pt x="910" y="1066"/>
                    <a:pt x="907" y="1040"/>
                  </a:cubicBezTo>
                  <a:cubicBezTo>
                    <a:pt x="942" y="1031"/>
                    <a:pt x="974" y="1001"/>
                    <a:pt x="968" y="960"/>
                  </a:cubicBezTo>
                  <a:cubicBezTo>
                    <a:pt x="958" y="957"/>
                    <a:pt x="949" y="942"/>
                    <a:pt x="938" y="946"/>
                  </a:cubicBezTo>
                  <a:cubicBezTo>
                    <a:pt x="953" y="1010"/>
                    <a:pt x="863" y="1022"/>
                    <a:pt x="841" y="970"/>
                  </a:cubicBezTo>
                  <a:cubicBezTo>
                    <a:pt x="836" y="940"/>
                    <a:pt x="858" y="914"/>
                    <a:pt x="889" y="909"/>
                  </a:cubicBezTo>
                  <a:cubicBezTo>
                    <a:pt x="873" y="893"/>
                    <a:pt x="852" y="882"/>
                    <a:pt x="833" y="869"/>
                  </a:cubicBezTo>
                  <a:cubicBezTo>
                    <a:pt x="790" y="894"/>
                    <a:pt x="774" y="976"/>
                    <a:pt x="819" y="1008"/>
                  </a:cubicBezTo>
                  <a:cubicBezTo>
                    <a:pt x="800" y="1050"/>
                    <a:pt x="805" y="1137"/>
                    <a:pt x="768" y="1159"/>
                  </a:cubicBezTo>
                  <a:cubicBezTo>
                    <a:pt x="752" y="1168"/>
                    <a:pt x="729" y="1165"/>
                    <a:pt x="710" y="1171"/>
                  </a:cubicBezTo>
                  <a:cubicBezTo>
                    <a:pt x="705" y="1172"/>
                    <a:pt x="701" y="1177"/>
                    <a:pt x="696" y="1179"/>
                  </a:cubicBezTo>
                  <a:cubicBezTo>
                    <a:pt x="673" y="1185"/>
                    <a:pt x="649" y="1181"/>
                    <a:pt x="627" y="1194"/>
                  </a:cubicBezTo>
                  <a:cubicBezTo>
                    <a:pt x="617" y="1213"/>
                    <a:pt x="608" y="1231"/>
                    <a:pt x="603" y="1254"/>
                  </a:cubicBezTo>
                  <a:cubicBezTo>
                    <a:pt x="646" y="1252"/>
                    <a:pt x="684" y="1280"/>
                    <a:pt x="728" y="1266"/>
                  </a:cubicBezTo>
                  <a:cubicBezTo>
                    <a:pt x="734" y="1247"/>
                    <a:pt x="745" y="1222"/>
                    <a:pt x="772" y="1212"/>
                  </a:cubicBezTo>
                  <a:cubicBezTo>
                    <a:pt x="796" y="1203"/>
                    <a:pt x="855" y="1203"/>
                    <a:pt x="883" y="1208"/>
                  </a:cubicBezTo>
                  <a:cubicBezTo>
                    <a:pt x="915" y="1215"/>
                    <a:pt x="922" y="1243"/>
                    <a:pt x="934" y="1264"/>
                  </a:cubicBezTo>
                  <a:cubicBezTo>
                    <a:pt x="977" y="1271"/>
                    <a:pt x="1021" y="1268"/>
                    <a:pt x="1051" y="1270"/>
                  </a:cubicBezTo>
                  <a:cubicBezTo>
                    <a:pt x="1051" y="1266"/>
                    <a:pt x="1054" y="1265"/>
                    <a:pt x="1051" y="1264"/>
                  </a:cubicBezTo>
                  <a:cubicBezTo>
                    <a:pt x="1051" y="1265"/>
                    <a:pt x="1050" y="1266"/>
                    <a:pt x="1048" y="1266"/>
                  </a:cubicBezTo>
                  <a:close/>
                  <a:moveTo>
                    <a:pt x="1135" y="1006"/>
                  </a:moveTo>
                  <a:cubicBezTo>
                    <a:pt x="1153" y="1037"/>
                    <a:pt x="1184" y="1057"/>
                    <a:pt x="1214" y="1079"/>
                  </a:cubicBezTo>
                  <a:cubicBezTo>
                    <a:pt x="1236" y="1096"/>
                    <a:pt x="1258" y="1114"/>
                    <a:pt x="1278" y="1131"/>
                  </a:cubicBezTo>
                  <a:cubicBezTo>
                    <a:pt x="1285" y="1137"/>
                    <a:pt x="1290" y="1145"/>
                    <a:pt x="1297" y="1151"/>
                  </a:cubicBezTo>
                  <a:cubicBezTo>
                    <a:pt x="1307" y="1159"/>
                    <a:pt x="1318" y="1161"/>
                    <a:pt x="1327" y="1169"/>
                  </a:cubicBezTo>
                  <a:cubicBezTo>
                    <a:pt x="1344" y="1183"/>
                    <a:pt x="1359" y="1200"/>
                    <a:pt x="1377" y="1216"/>
                  </a:cubicBezTo>
                  <a:cubicBezTo>
                    <a:pt x="1413" y="1248"/>
                    <a:pt x="1444" y="1273"/>
                    <a:pt x="1484" y="1303"/>
                  </a:cubicBezTo>
                  <a:cubicBezTo>
                    <a:pt x="1499" y="1315"/>
                    <a:pt x="1526" y="1344"/>
                    <a:pt x="1541" y="1343"/>
                  </a:cubicBezTo>
                  <a:cubicBezTo>
                    <a:pt x="1548" y="1343"/>
                    <a:pt x="1558" y="1331"/>
                    <a:pt x="1567" y="1323"/>
                  </a:cubicBezTo>
                  <a:cubicBezTo>
                    <a:pt x="1587" y="1307"/>
                    <a:pt x="1611" y="1287"/>
                    <a:pt x="1617" y="1264"/>
                  </a:cubicBezTo>
                  <a:cubicBezTo>
                    <a:pt x="1620" y="1253"/>
                    <a:pt x="1615" y="1242"/>
                    <a:pt x="1623" y="1236"/>
                  </a:cubicBezTo>
                  <a:cubicBezTo>
                    <a:pt x="1507" y="1107"/>
                    <a:pt x="1370" y="1000"/>
                    <a:pt x="1248" y="877"/>
                  </a:cubicBezTo>
                  <a:cubicBezTo>
                    <a:pt x="1220" y="930"/>
                    <a:pt x="1191" y="981"/>
                    <a:pt x="1135" y="1006"/>
                  </a:cubicBezTo>
                  <a:close/>
                  <a:moveTo>
                    <a:pt x="1141" y="974"/>
                  </a:moveTo>
                  <a:cubicBezTo>
                    <a:pt x="1143" y="974"/>
                    <a:pt x="1145" y="971"/>
                    <a:pt x="1145" y="976"/>
                  </a:cubicBezTo>
                  <a:cubicBezTo>
                    <a:pt x="1161" y="964"/>
                    <a:pt x="1179" y="954"/>
                    <a:pt x="1186" y="932"/>
                  </a:cubicBezTo>
                  <a:cubicBezTo>
                    <a:pt x="1180" y="927"/>
                    <a:pt x="1180" y="939"/>
                    <a:pt x="1172" y="938"/>
                  </a:cubicBezTo>
                  <a:cubicBezTo>
                    <a:pt x="1164" y="932"/>
                    <a:pt x="1163" y="918"/>
                    <a:pt x="1163" y="909"/>
                  </a:cubicBezTo>
                  <a:cubicBezTo>
                    <a:pt x="1148" y="931"/>
                    <a:pt x="1125" y="935"/>
                    <a:pt x="1097" y="946"/>
                  </a:cubicBezTo>
                  <a:cubicBezTo>
                    <a:pt x="1108" y="946"/>
                    <a:pt x="1111" y="950"/>
                    <a:pt x="1117" y="950"/>
                  </a:cubicBezTo>
                  <a:cubicBezTo>
                    <a:pt x="1116" y="953"/>
                    <a:pt x="1114" y="954"/>
                    <a:pt x="1113" y="956"/>
                  </a:cubicBezTo>
                  <a:cubicBezTo>
                    <a:pt x="1124" y="953"/>
                    <a:pt x="1127" y="975"/>
                    <a:pt x="1137" y="964"/>
                  </a:cubicBezTo>
                  <a:cubicBezTo>
                    <a:pt x="1142" y="970"/>
                    <a:pt x="1142" y="971"/>
                    <a:pt x="1141" y="974"/>
                  </a:cubicBezTo>
                  <a:close/>
                  <a:moveTo>
                    <a:pt x="923" y="962"/>
                  </a:moveTo>
                  <a:cubicBezTo>
                    <a:pt x="924" y="928"/>
                    <a:pt x="879" y="912"/>
                    <a:pt x="861" y="944"/>
                  </a:cubicBezTo>
                  <a:cubicBezTo>
                    <a:pt x="850" y="991"/>
                    <a:pt x="920" y="1004"/>
                    <a:pt x="923" y="962"/>
                  </a:cubicBezTo>
                  <a:close/>
                  <a:moveTo>
                    <a:pt x="1049" y="1050"/>
                  </a:moveTo>
                  <a:cubicBezTo>
                    <a:pt x="1101" y="1048"/>
                    <a:pt x="1149" y="1068"/>
                    <a:pt x="1182" y="1073"/>
                  </a:cubicBezTo>
                  <a:cubicBezTo>
                    <a:pt x="1155" y="1056"/>
                    <a:pt x="1136" y="1032"/>
                    <a:pt x="1111" y="1012"/>
                  </a:cubicBezTo>
                  <a:cubicBezTo>
                    <a:pt x="1093" y="1017"/>
                    <a:pt x="1093" y="1014"/>
                    <a:pt x="1071" y="1014"/>
                  </a:cubicBezTo>
                  <a:cubicBezTo>
                    <a:pt x="1066" y="998"/>
                    <a:pt x="1052" y="991"/>
                    <a:pt x="1042" y="980"/>
                  </a:cubicBezTo>
                  <a:cubicBezTo>
                    <a:pt x="1028" y="1002"/>
                    <a:pt x="1005" y="993"/>
                    <a:pt x="994" y="982"/>
                  </a:cubicBezTo>
                  <a:cubicBezTo>
                    <a:pt x="1015" y="1002"/>
                    <a:pt x="1033" y="1025"/>
                    <a:pt x="1049" y="1050"/>
                  </a:cubicBezTo>
                  <a:close/>
                  <a:moveTo>
                    <a:pt x="1004" y="1046"/>
                  </a:moveTo>
                  <a:cubicBezTo>
                    <a:pt x="1011" y="1044"/>
                    <a:pt x="1024" y="1048"/>
                    <a:pt x="1028" y="1044"/>
                  </a:cubicBezTo>
                  <a:cubicBezTo>
                    <a:pt x="1010" y="1031"/>
                    <a:pt x="1003" y="1007"/>
                    <a:pt x="984" y="996"/>
                  </a:cubicBezTo>
                  <a:cubicBezTo>
                    <a:pt x="969" y="1019"/>
                    <a:pt x="1009" y="1026"/>
                    <a:pt x="1004" y="1046"/>
                  </a:cubicBezTo>
                  <a:close/>
                  <a:moveTo>
                    <a:pt x="1702" y="1087"/>
                  </a:moveTo>
                  <a:cubicBezTo>
                    <a:pt x="1716" y="1090"/>
                    <a:pt x="1726" y="1069"/>
                    <a:pt x="1732" y="1059"/>
                  </a:cubicBezTo>
                  <a:cubicBezTo>
                    <a:pt x="1745" y="1040"/>
                    <a:pt x="1768" y="1024"/>
                    <a:pt x="1750" y="1012"/>
                  </a:cubicBezTo>
                  <a:cubicBezTo>
                    <a:pt x="1732" y="1026"/>
                    <a:pt x="1698" y="1051"/>
                    <a:pt x="1702" y="1087"/>
                  </a:cubicBezTo>
                  <a:close/>
                  <a:moveTo>
                    <a:pt x="1774" y="1044"/>
                  </a:moveTo>
                  <a:cubicBezTo>
                    <a:pt x="1760" y="1055"/>
                    <a:pt x="1751" y="1071"/>
                    <a:pt x="1742" y="1087"/>
                  </a:cubicBezTo>
                  <a:cubicBezTo>
                    <a:pt x="1766" y="1074"/>
                    <a:pt x="1774" y="1049"/>
                    <a:pt x="1785" y="1028"/>
                  </a:cubicBezTo>
                  <a:cubicBezTo>
                    <a:pt x="1782" y="1024"/>
                    <a:pt x="1781" y="1017"/>
                    <a:pt x="1776" y="1016"/>
                  </a:cubicBezTo>
                  <a:cubicBezTo>
                    <a:pt x="1776" y="1026"/>
                    <a:pt x="1769" y="1032"/>
                    <a:pt x="1774" y="1044"/>
                  </a:cubicBezTo>
                  <a:close/>
                  <a:moveTo>
                    <a:pt x="968" y="1018"/>
                  </a:moveTo>
                  <a:cubicBezTo>
                    <a:pt x="961" y="1026"/>
                    <a:pt x="954" y="1034"/>
                    <a:pt x="946" y="1042"/>
                  </a:cubicBezTo>
                  <a:cubicBezTo>
                    <a:pt x="958" y="1039"/>
                    <a:pt x="977" y="1043"/>
                    <a:pt x="994" y="1046"/>
                  </a:cubicBezTo>
                  <a:cubicBezTo>
                    <a:pt x="989" y="1033"/>
                    <a:pt x="981" y="1022"/>
                    <a:pt x="968" y="1018"/>
                  </a:cubicBezTo>
                  <a:close/>
                  <a:moveTo>
                    <a:pt x="683" y="1052"/>
                  </a:moveTo>
                  <a:cubicBezTo>
                    <a:pt x="688" y="1053"/>
                    <a:pt x="703" y="1050"/>
                    <a:pt x="710" y="1048"/>
                  </a:cubicBezTo>
                  <a:cubicBezTo>
                    <a:pt x="710" y="1022"/>
                    <a:pt x="678" y="1026"/>
                    <a:pt x="683" y="1052"/>
                  </a:cubicBezTo>
                  <a:close/>
                  <a:moveTo>
                    <a:pt x="1333" y="1210"/>
                  </a:moveTo>
                  <a:cubicBezTo>
                    <a:pt x="1320" y="1185"/>
                    <a:pt x="1292" y="1166"/>
                    <a:pt x="1268" y="1149"/>
                  </a:cubicBezTo>
                  <a:cubicBezTo>
                    <a:pt x="1251" y="1137"/>
                    <a:pt x="1234" y="1128"/>
                    <a:pt x="1216" y="1117"/>
                  </a:cubicBezTo>
                  <a:cubicBezTo>
                    <a:pt x="1186" y="1097"/>
                    <a:pt x="1142" y="1076"/>
                    <a:pt x="1101" y="1069"/>
                  </a:cubicBezTo>
                  <a:cubicBezTo>
                    <a:pt x="1082" y="1067"/>
                    <a:pt x="1061" y="1068"/>
                    <a:pt x="1042" y="1065"/>
                  </a:cubicBezTo>
                  <a:cubicBezTo>
                    <a:pt x="1014" y="1062"/>
                    <a:pt x="988" y="1058"/>
                    <a:pt x="960" y="1057"/>
                  </a:cubicBezTo>
                  <a:cubicBezTo>
                    <a:pt x="955" y="1057"/>
                    <a:pt x="926" y="1053"/>
                    <a:pt x="927" y="1069"/>
                  </a:cubicBezTo>
                  <a:cubicBezTo>
                    <a:pt x="1014" y="1067"/>
                    <a:pt x="1116" y="1076"/>
                    <a:pt x="1186" y="1109"/>
                  </a:cubicBezTo>
                  <a:cubicBezTo>
                    <a:pt x="1192" y="1112"/>
                    <a:pt x="1195" y="1118"/>
                    <a:pt x="1200" y="1121"/>
                  </a:cubicBezTo>
                  <a:cubicBezTo>
                    <a:pt x="1215" y="1129"/>
                    <a:pt x="1228" y="1132"/>
                    <a:pt x="1242" y="1141"/>
                  </a:cubicBezTo>
                  <a:cubicBezTo>
                    <a:pt x="1261" y="1154"/>
                    <a:pt x="1278" y="1169"/>
                    <a:pt x="1293" y="1180"/>
                  </a:cubicBezTo>
                  <a:cubicBezTo>
                    <a:pt x="1300" y="1186"/>
                    <a:pt x="1309" y="1187"/>
                    <a:pt x="1315" y="1192"/>
                  </a:cubicBezTo>
                  <a:cubicBezTo>
                    <a:pt x="1335" y="1210"/>
                    <a:pt x="1340" y="1244"/>
                    <a:pt x="1369" y="1248"/>
                  </a:cubicBezTo>
                  <a:cubicBezTo>
                    <a:pt x="1359" y="1234"/>
                    <a:pt x="1351" y="1217"/>
                    <a:pt x="1333" y="1210"/>
                  </a:cubicBezTo>
                  <a:close/>
                  <a:moveTo>
                    <a:pt x="683" y="1083"/>
                  </a:moveTo>
                  <a:cubicBezTo>
                    <a:pt x="692" y="1088"/>
                    <a:pt x="710" y="1083"/>
                    <a:pt x="714" y="1083"/>
                  </a:cubicBezTo>
                  <a:cubicBezTo>
                    <a:pt x="719" y="1064"/>
                    <a:pt x="703" y="1064"/>
                    <a:pt x="686" y="1061"/>
                  </a:cubicBezTo>
                  <a:cubicBezTo>
                    <a:pt x="681" y="1068"/>
                    <a:pt x="684" y="1072"/>
                    <a:pt x="683" y="1083"/>
                  </a:cubicBezTo>
                  <a:close/>
                  <a:moveTo>
                    <a:pt x="1787" y="1063"/>
                  </a:moveTo>
                  <a:cubicBezTo>
                    <a:pt x="1779" y="1077"/>
                    <a:pt x="1767" y="1087"/>
                    <a:pt x="1758" y="1099"/>
                  </a:cubicBezTo>
                  <a:cubicBezTo>
                    <a:pt x="1773" y="1107"/>
                    <a:pt x="1781" y="1123"/>
                    <a:pt x="1803" y="1125"/>
                  </a:cubicBezTo>
                  <a:cubicBezTo>
                    <a:pt x="1812" y="1117"/>
                    <a:pt x="1819" y="1108"/>
                    <a:pt x="1825" y="1097"/>
                  </a:cubicBezTo>
                  <a:cubicBezTo>
                    <a:pt x="1814" y="1084"/>
                    <a:pt x="1804" y="1070"/>
                    <a:pt x="1787" y="1063"/>
                  </a:cubicBezTo>
                  <a:close/>
                  <a:moveTo>
                    <a:pt x="756" y="1079"/>
                  </a:moveTo>
                  <a:cubicBezTo>
                    <a:pt x="769" y="1082"/>
                    <a:pt x="791" y="1085"/>
                    <a:pt x="790" y="1067"/>
                  </a:cubicBezTo>
                  <a:cubicBezTo>
                    <a:pt x="769" y="1063"/>
                    <a:pt x="757" y="1071"/>
                    <a:pt x="732" y="1069"/>
                  </a:cubicBezTo>
                  <a:cubicBezTo>
                    <a:pt x="732" y="1078"/>
                    <a:pt x="734" y="1077"/>
                    <a:pt x="732" y="1085"/>
                  </a:cubicBezTo>
                  <a:cubicBezTo>
                    <a:pt x="738" y="1083"/>
                    <a:pt x="756" y="1086"/>
                    <a:pt x="748" y="1079"/>
                  </a:cubicBezTo>
                  <a:cubicBezTo>
                    <a:pt x="755" y="1077"/>
                    <a:pt x="760" y="1088"/>
                    <a:pt x="756" y="1079"/>
                  </a:cubicBezTo>
                  <a:close/>
                  <a:moveTo>
                    <a:pt x="1895" y="1079"/>
                  </a:moveTo>
                  <a:cubicBezTo>
                    <a:pt x="1906" y="1105"/>
                    <a:pt x="1925" y="1124"/>
                    <a:pt x="1956" y="1131"/>
                  </a:cubicBezTo>
                  <a:cubicBezTo>
                    <a:pt x="1958" y="1123"/>
                    <a:pt x="1961" y="1119"/>
                    <a:pt x="1964" y="1109"/>
                  </a:cubicBezTo>
                  <a:cubicBezTo>
                    <a:pt x="1962" y="1109"/>
                    <a:pt x="1960" y="1109"/>
                    <a:pt x="1960" y="1107"/>
                  </a:cubicBezTo>
                  <a:cubicBezTo>
                    <a:pt x="1952" y="1111"/>
                    <a:pt x="1951" y="1122"/>
                    <a:pt x="1940" y="1123"/>
                  </a:cubicBezTo>
                  <a:cubicBezTo>
                    <a:pt x="1928" y="1118"/>
                    <a:pt x="1922" y="1108"/>
                    <a:pt x="1918" y="1095"/>
                  </a:cubicBezTo>
                  <a:cubicBezTo>
                    <a:pt x="1919" y="1090"/>
                    <a:pt x="1927" y="1092"/>
                    <a:pt x="1928" y="1087"/>
                  </a:cubicBezTo>
                  <a:cubicBezTo>
                    <a:pt x="1920" y="1081"/>
                    <a:pt x="1905" y="1072"/>
                    <a:pt x="1895" y="1079"/>
                  </a:cubicBezTo>
                  <a:close/>
                  <a:moveTo>
                    <a:pt x="1942" y="1099"/>
                  </a:moveTo>
                  <a:cubicBezTo>
                    <a:pt x="1937" y="1097"/>
                    <a:pt x="1935" y="1092"/>
                    <a:pt x="1930" y="1089"/>
                  </a:cubicBezTo>
                  <a:cubicBezTo>
                    <a:pt x="1931" y="1095"/>
                    <a:pt x="1938" y="1103"/>
                    <a:pt x="1942" y="1099"/>
                  </a:cubicBezTo>
                  <a:close/>
                  <a:moveTo>
                    <a:pt x="1046" y="1097"/>
                  </a:moveTo>
                  <a:cubicBezTo>
                    <a:pt x="1118" y="1174"/>
                    <a:pt x="1182" y="1261"/>
                    <a:pt x="1250" y="1343"/>
                  </a:cubicBezTo>
                  <a:cubicBezTo>
                    <a:pt x="1270" y="1374"/>
                    <a:pt x="1289" y="1417"/>
                    <a:pt x="1319" y="1430"/>
                  </a:cubicBezTo>
                  <a:cubicBezTo>
                    <a:pt x="1286" y="1382"/>
                    <a:pt x="1251" y="1334"/>
                    <a:pt x="1216" y="1288"/>
                  </a:cubicBezTo>
                  <a:cubicBezTo>
                    <a:pt x="1203" y="1270"/>
                    <a:pt x="1189" y="1256"/>
                    <a:pt x="1180" y="1236"/>
                  </a:cubicBezTo>
                  <a:cubicBezTo>
                    <a:pt x="1144" y="1202"/>
                    <a:pt x="1118" y="1158"/>
                    <a:pt x="1085" y="1123"/>
                  </a:cubicBezTo>
                  <a:cubicBezTo>
                    <a:pt x="1074" y="1112"/>
                    <a:pt x="1064" y="1096"/>
                    <a:pt x="1048" y="1091"/>
                  </a:cubicBezTo>
                  <a:cubicBezTo>
                    <a:pt x="1046" y="1091"/>
                    <a:pt x="1045" y="1091"/>
                    <a:pt x="1044" y="1091"/>
                  </a:cubicBezTo>
                  <a:cubicBezTo>
                    <a:pt x="1044" y="1094"/>
                    <a:pt x="1043" y="1097"/>
                    <a:pt x="1046" y="1097"/>
                  </a:cubicBezTo>
                  <a:close/>
                  <a:moveTo>
                    <a:pt x="1799" y="1149"/>
                  </a:moveTo>
                  <a:cubicBezTo>
                    <a:pt x="1799" y="1154"/>
                    <a:pt x="1803" y="1153"/>
                    <a:pt x="1801" y="1159"/>
                  </a:cubicBezTo>
                  <a:cubicBezTo>
                    <a:pt x="1825" y="1152"/>
                    <a:pt x="1849" y="1138"/>
                    <a:pt x="1847" y="1111"/>
                  </a:cubicBezTo>
                  <a:cubicBezTo>
                    <a:pt x="1852" y="1109"/>
                    <a:pt x="1853" y="1104"/>
                    <a:pt x="1861" y="1105"/>
                  </a:cubicBezTo>
                  <a:cubicBezTo>
                    <a:pt x="1861" y="1097"/>
                    <a:pt x="1854" y="1096"/>
                    <a:pt x="1851" y="1091"/>
                  </a:cubicBezTo>
                  <a:cubicBezTo>
                    <a:pt x="1837" y="1110"/>
                    <a:pt x="1822" y="1133"/>
                    <a:pt x="1799" y="1149"/>
                  </a:cubicBezTo>
                  <a:close/>
                  <a:moveTo>
                    <a:pt x="688" y="1123"/>
                  </a:moveTo>
                  <a:cubicBezTo>
                    <a:pt x="689" y="1124"/>
                    <a:pt x="689" y="1125"/>
                    <a:pt x="690" y="1125"/>
                  </a:cubicBezTo>
                  <a:cubicBezTo>
                    <a:pt x="693" y="1117"/>
                    <a:pt x="698" y="1125"/>
                    <a:pt x="706" y="1123"/>
                  </a:cubicBezTo>
                  <a:cubicBezTo>
                    <a:pt x="708" y="1114"/>
                    <a:pt x="714" y="1110"/>
                    <a:pt x="714" y="1099"/>
                  </a:cubicBezTo>
                  <a:cubicBezTo>
                    <a:pt x="700" y="1101"/>
                    <a:pt x="693" y="1095"/>
                    <a:pt x="683" y="1093"/>
                  </a:cubicBezTo>
                  <a:cubicBezTo>
                    <a:pt x="677" y="1110"/>
                    <a:pt x="696" y="1117"/>
                    <a:pt x="688" y="1123"/>
                  </a:cubicBezTo>
                  <a:close/>
                  <a:moveTo>
                    <a:pt x="1837" y="1163"/>
                  </a:moveTo>
                  <a:cubicBezTo>
                    <a:pt x="1851" y="1181"/>
                    <a:pt x="1875" y="1189"/>
                    <a:pt x="1893" y="1204"/>
                  </a:cubicBezTo>
                  <a:cubicBezTo>
                    <a:pt x="1899" y="1194"/>
                    <a:pt x="1911" y="1188"/>
                    <a:pt x="1912" y="1173"/>
                  </a:cubicBezTo>
                  <a:cubicBezTo>
                    <a:pt x="1898" y="1157"/>
                    <a:pt x="1880" y="1144"/>
                    <a:pt x="1863" y="1131"/>
                  </a:cubicBezTo>
                  <a:cubicBezTo>
                    <a:pt x="1855" y="1143"/>
                    <a:pt x="1842" y="1148"/>
                    <a:pt x="1837" y="1163"/>
                  </a:cubicBezTo>
                  <a:close/>
                  <a:moveTo>
                    <a:pt x="1936" y="1202"/>
                  </a:moveTo>
                  <a:cubicBezTo>
                    <a:pt x="1938" y="1208"/>
                    <a:pt x="1943" y="1196"/>
                    <a:pt x="1936" y="1202"/>
                  </a:cubicBezTo>
                  <a:cubicBezTo>
                    <a:pt x="1939" y="1195"/>
                    <a:pt x="1949" y="1177"/>
                    <a:pt x="1936" y="1173"/>
                  </a:cubicBezTo>
                  <a:cubicBezTo>
                    <a:pt x="1926" y="1189"/>
                    <a:pt x="1912" y="1201"/>
                    <a:pt x="1902" y="1218"/>
                  </a:cubicBezTo>
                  <a:cubicBezTo>
                    <a:pt x="1897" y="1223"/>
                    <a:pt x="1882" y="1230"/>
                    <a:pt x="1887" y="1238"/>
                  </a:cubicBezTo>
                  <a:cubicBezTo>
                    <a:pt x="1907" y="1230"/>
                    <a:pt x="1920" y="1218"/>
                    <a:pt x="1936" y="1202"/>
                  </a:cubicBezTo>
                  <a:close/>
                  <a:moveTo>
                    <a:pt x="1789" y="1188"/>
                  </a:moveTo>
                  <a:cubicBezTo>
                    <a:pt x="1751" y="1212"/>
                    <a:pt x="1705" y="1236"/>
                    <a:pt x="1678" y="1258"/>
                  </a:cubicBezTo>
                  <a:cubicBezTo>
                    <a:pt x="1681" y="1261"/>
                    <a:pt x="1684" y="1264"/>
                    <a:pt x="1686" y="1268"/>
                  </a:cubicBezTo>
                  <a:cubicBezTo>
                    <a:pt x="1739" y="1244"/>
                    <a:pt x="1782" y="1212"/>
                    <a:pt x="1831" y="1184"/>
                  </a:cubicBezTo>
                  <a:cubicBezTo>
                    <a:pt x="1822" y="1166"/>
                    <a:pt x="1803" y="1180"/>
                    <a:pt x="1789" y="1188"/>
                  </a:cubicBezTo>
                  <a:close/>
                  <a:moveTo>
                    <a:pt x="1962" y="1266"/>
                  </a:moveTo>
                  <a:cubicBezTo>
                    <a:pt x="1970" y="1266"/>
                    <a:pt x="1984" y="1254"/>
                    <a:pt x="1984" y="1246"/>
                  </a:cubicBezTo>
                  <a:cubicBezTo>
                    <a:pt x="1984" y="1242"/>
                    <a:pt x="1955" y="1211"/>
                    <a:pt x="1946" y="1210"/>
                  </a:cubicBezTo>
                  <a:cubicBezTo>
                    <a:pt x="1940" y="1219"/>
                    <a:pt x="1931" y="1225"/>
                    <a:pt x="1926" y="1234"/>
                  </a:cubicBezTo>
                  <a:cubicBezTo>
                    <a:pt x="1936" y="1240"/>
                    <a:pt x="1946" y="1266"/>
                    <a:pt x="1962" y="1266"/>
                  </a:cubicBezTo>
                  <a:close/>
                  <a:moveTo>
                    <a:pt x="831" y="1222"/>
                  </a:moveTo>
                  <a:cubicBezTo>
                    <a:pt x="809" y="1223"/>
                    <a:pt x="783" y="1216"/>
                    <a:pt x="768" y="1232"/>
                  </a:cubicBezTo>
                  <a:cubicBezTo>
                    <a:pt x="814" y="1235"/>
                    <a:pt x="857" y="1244"/>
                    <a:pt x="905" y="1242"/>
                  </a:cubicBezTo>
                  <a:cubicBezTo>
                    <a:pt x="891" y="1216"/>
                    <a:pt x="858" y="1221"/>
                    <a:pt x="831" y="1222"/>
                  </a:cubicBezTo>
                  <a:close/>
                  <a:moveTo>
                    <a:pt x="766" y="1250"/>
                  </a:moveTo>
                  <a:cubicBezTo>
                    <a:pt x="764" y="1289"/>
                    <a:pt x="765" y="1327"/>
                    <a:pt x="764" y="1359"/>
                  </a:cubicBezTo>
                  <a:cubicBezTo>
                    <a:pt x="784" y="1466"/>
                    <a:pt x="764" y="1601"/>
                    <a:pt x="776" y="1728"/>
                  </a:cubicBezTo>
                  <a:cubicBezTo>
                    <a:pt x="768" y="1745"/>
                    <a:pt x="770" y="1769"/>
                    <a:pt x="772" y="1791"/>
                  </a:cubicBezTo>
                  <a:cubicBezTo>
                    <a:pt x="777" y="1864"/>
                    <a:pt x="785" y="1943"/>
                    <a:pt x="788" y="2012"/>
                  </a:cubicBezTo>
                  <a:cubicBezTo>
                    <a:pt x="803" y="2004"/>
                    <a:pt x="821" y="2013"/>
                    <a:pt x="833" y="2012"/>
                  </a:cubicBezTo>
                  <a:cubicBezTo>
                    <a:pt x="827" y="1951"/>
                    <a:pt x="833" y="1868"/>
                    <a:pt x="823" y="1809"/>
                  </a:cubicBezTo>
                  <a:cubicBezTo>
                    <a:pt x="831" y="1784"/>
                    <a:pt x="827" y="1747"/>
                    <a:pt x="825" y="1726"/>
                  </a:cubicBezTo>
                  <a:cubicBezTo>
                    <a:pt x="825" y="1719"/>
                    <a:pt x="830" y="1710"/>
                    <a:pt x="829" y="1704"/>
                  </a:cubicBezTo>
                  <a:cubicBezTo>
                    <a:pt x="829" y="1697"/>
                    <a:pt x="824" y="1691"/>
                    <a:pt x="823" y="1684"/>
                  </a:cubicBezTo>
                  <a:cubicBezTo>
                    <a:pt x="820" y="1656"/>
                    <a:pt x="819" y="1623"/>
                    <a:pt x="819" y="1591"/>
                  </a:cubicBezTo>
                  <a:cubicBezTo>
                    <a:pt x="819" y="1466"/>
                    <a:pt x="824" y="1362"/>
                    <a:pt x="821" y="1262"/>
                  </a:cubicBezTo>
                  <a:cubicBezTo>
                    <a:pt x="823" y="1258"/>
                    <a:pt x="830" y="1259"/>
                    <a:pt x="833" y="1256"/>
                  </a:cubicBezTo>
                  <a:cubicBezTo>
                    <a:pt x="805" y="1259"/>
                    <a:pt x="791" y="1247"/>
                    <a:pt x="766" y="1250"/>
                  </a:cubicBezTo>
                  <a:close/>
                  <a:moveTo>
                    <a:pt x="841" y="1262"/>
                  </a:moveTo>
                  <a:cubicBezTo>
                    <a:pt x="841" y="1301"/>
                    <a:pt x="837" y="1343"/>
                    <a:pt x="835" y="1377"/>
                  </a:cubicBezTo>
                  <a:cubicBezTo>
                    <a:pt x="833" y="1414"/>
                    <a:pt x="835" y="1452"/>
                    <a:pt x="835" y="1490"/>
                  </a:cubicBezTo>
                  <a:cubicBezTo>
                    <a:pt x="835" y="1535"/>
                    <a:pt x="832" y="1581"/>
                    <a:pt x="835" y="1625"/>
                  </a:cubicBezTo>
                  <a:cubicBezTo>
                    <a:pt x="841" y="1707"/>
                    <a:pt x="851" y="1788"/>
                    <a:pt x="849" y="1875"/>
                  </a:cubicBezTo>
                  <a:cubicBezTo>
                    <a:pt x="849" y="1899"/>
                    <a:pt x="845" y="1922"/>
                    <a:pt x="845" y="1946"/>
                  </a:cubicBezTo>
                  <a:cubicBezTo>
                    <a:pt x="846" y="1970"/>
                    <a:pt x="854" y="1994"/>
                    <a:pt x="847" y="2016"/>
                  </a:cubicBezTo>
                  <a:cubicBezTo>
                    <a:pt x="861" y="2016"/>
                    <a:pt x="890" y="2022"/>
                    <a:pt x="893" y="2020"/>
                  </a:cubicBezTo>
                  <a:cubicBezTo>
                    <a:pt x="884" y="1950"/>
                    <a:pt x="890" y="1878"/>
                    <a:pt x="891" y="1815"/>
                  </a:cubicBezTo>
                  <a:cubicBezTo>
                    <a:pt x="891" y="1789"/>
                    <a:pt x="888" y="1762"/>
                    <a:pt x="889" y="1734"/>
                  </a:cubicBezTo>
                  <a:cubicBezTo>
                    <a:pt x="890" y="1674"/>
                    <a:pt x="882" y="1610"/>
                    <a:pt x="883" y="1547"/>
                  </a:cubicBezTo>
                  <a:cubicBezTo>
                    <a:pt x="883" y="1458"/>
                    <a:pt x="883" y="1339"/>
                    <a:pt x="883" y="1260"/>
                  </a:cubicBezTo>
                  <a:cubicBezTo>
                    <a:pt x="869" y="1259"/>
                    <a:pt x="851" y="1258"/>
                    <a:pt x="835" y="1258"/>
                  </a:cubicBezTo>
                  <a:cubicBezTo>
                    <a:pt x="838" y="1258"/>
                    <a:pt x="839" y="1261"/>
                    <a:pt x="841" y="1262"/>
                  </a:cubicBezTo>
                  <a:close/>
                  <a:moveTo>
                    <a:pt x="718" y="1286"/>
                  </a:moveTo>
                  <a:cubicBezTo>
                    <a:pt x="686" y="1370"/>
                    <a:pt x="642" y="1456"/>
                    <a:pt x="619" y="1547"/>
                  </a:cubicBezTo>
                  <a:cubicBezTo>
                    <a:pt x="565" y="1699"/>
                    <a:pt x="502" y="1839"/>
                    <a:pt x="456" y="1992"/>
                  </a:cubicBezTo>
                  <a:cubicBezTo>
                    <a:pt x="420" y="2064"/>
                    <a:pt x="400" y="2134"/>
                    <a:pt x="369" y="2206"/>
                  </a:cubicBezTo>
                  <a:cubicBezTo>
                    <a:pt x="416" y="2198"/>
                    <a:pt x="449" y="2191"/>
                    <a:pt x="492" y="2186"/>
                  </a:cubicBezTo>
                  <a:cubicBezTo>
                    <a:pt x="479" y="2150"/>
                    <a:pt x="497" y="2116"/>
                    <a:pt x="532" y="2101"/>
                  </a:cubicBezTo>
                  <a:cubicBezTo>
                    <a:pt x="597" y="2074"/>
                    <a:pt x="681" y="2047"/>
                    <a:pt x="750" y="2026"/>
                  </a:cubicBezTo>
                  <a:cubicBezTo>
                    <a:pt x="758" y="2022"/>
                    <a:pt x="763" y="2011"/>
                    <a:pt x="774" y="2016"/>
                  </a:cubicBezTo>
                  <a:cubicBezTo>
                    <a:pt x="764" y="1964"/>
                    <a:pt x="768" y="1909"/>
                    <a:pt x="764" y="1851"/>
                  </a:cubicBezTo>
                  <a:cubicBezTo>
                    <a:pt x="761" y="1813"/>
                    <a:pt x="751" y="1777"/>
                    <a:pt x="754" y="1738"/>
                  </a:cubicBezTo>
                  <a:cubicBezTo>
                    <a:pt x="755" y="1725"/>
                    <a:pt x="760" y="1711"/>
                    <a:pt x="760" y="1698"/>
                  </a:cubicBezTo>
                  <a:cubicBezTo>
                    <a:pt x="760" y="1672"/>
                    <a:pt x="754" y="1645"/>
                    <a:pt x="754" y="1619"/>
                  </a:cubicBezTo>
                  <a:cubicBezTo>
                    <a:pt x="754" y="1590"/>
                    <a:pt x="756" y="1562"/>
                    <a:pt x="756" y="1534"/>
                  </a:cubicBezTo>
                  <a:cubicBezTo>
                    <a:pt x="756" y="1446"/>
                    <a:pt x="746" y="1358"/>
                    <a:pt x="748" y="1262"/>
                  </a:cubicBezTo>
                  <a:cubicBezTo>
                    <a:pt x="748" y="1260"/>
                    <a:pt x="746" y="1260"/>
                    <a:pt x="744" y="1260"/>
                  </a:cubicBezTo>
                  <a:cubicBezTo>
                    <a:pt x="741" y="1274"/>
                    <a:pt x="736" y="1287"/>
                    <a:pt x="718" y="1286"/>
                  </a:cubicBezTo>
                  <a:close/>
                  <a:moveTo>
                    <a:pt x="905" y="1260"/>
                  </a:moveTo>
                  <a:cubicBezTo>
                    <a:pt x="900" y="1264"/>
                    <a:pt x="898" y="1274"/>
                    <a:pt x="897" y="1282"/>
                  </a:cubicBezTo>
                  <a:cubicBezTo>
                    <a:pt x="890" y="1341"/>
                    <a:pt x="897" y="1410"/>
                    <a:pt x="901" y="1466"/>
                  </a:cubicBezTo>
                  <a:cubicBezTo>
                    <a:pt x="903" y="1503"/>
                    <a:pt x="899" y="1539"/>
                    <a:pt x="899" y="1575"/>
                  </a:cubicBezTo>
                  <a:cubicBezTo>
                    <a:pt x="899" y="1644"/>
                    <a:pt x="911" y="1714"/>
                    <a:pt x="907" y="1780"/>
                  </a:cubicBezTo>
                  <a:cubicBezTo>
                    <a:pt x="905" y="1807"/>
                    <a:pt x="906" y="1825"/>
                    <a:pt x="907" y="1847"/>
                  </a:cubicBezTo>
                  <a:cubicBezTo>
                    <a:pt x="908" y="1873"/>
                    <a:pt x="906" y="1901"/>
                    <a:pt x="909" y="1924"/>
                  </a:cubicBezTo>
                  <a:cubicBezTo>
                    <a:pt x="909" y="1930"/>
                    <a:pt x="914" y="1936"/>
                    <a:pt x="915" y="1942"/>
                  </a:cubicBezTo>
                  <a:cubicBezTo>
                    <a:pt x="918" y="1967"/>
                    <a:pt x="911" y="2000"/>
                    <a:pt x="915" y="2026"/>
                  </a:cubicBezTo>
                  <a:cubicBezTo>
                    <a:pt x="984" y="2052"/>
                    <a:pt x="1086" y="2086"/>
                    <a:pt x="1153" y="2115"/>
                  </a:cubicBezTo>
                  <a:cubicBezTo>
                    <a:pt x="1176" y="2125"/>
                    <a:pt x="1185" y="2158"/>
                    <a:pt x="1180" y="2186"/>
                  </a:cubicBezTo>
                  <a:cubicBezTo>
                    <a:pt x="1207" y="2188"/>
                    <a:pt x="1232" y="2200"/>
                    <a:pt x="1254" y="2200"/>
                  </a:cubicBezTo>
                  <a:cubicBezTo>
                    <a:pt x="1173" y="1981"/>
                    <a:pt x="1099" y="1756"/>
                    <a:pt x="1010" y="1545"/>
                  </a:cubicBezTo>
                  <a:cubicBezTo>
                    <a:pt x="1004" y="1505"/>
                    <a:pt x="988" y="1478"/>
                    <a:pt x="976" y="1446"/>
                  </a:cubicBezTo>
                  <a:cubicBezTo>
                    <a:pt x="968" y="1425"/>
                    <a:pt x="964" y="1401"/>
                    <a:pt x="956" y="1381"/>
                  </a:cubicBezTo>
                  <a:cubicBezTo>
                    <a:pt x="951" y="1367"/>
                    <a:pt x="942" y="1354"/>
                    <a:pt x="936" y="1339"/>
                  </a:cubicBezTo>
                  <a:cubicBezTo>
                    <a:pt x="928" y="1317"/>
                    <a:pt x="928" y="1291"/>
                    <a:pt x="913" y="1278"/>
                  </a:cubicBezTo>
                  <a:cubicBezTo>
                    <a:pt x="914" y="1267"/>
                    <a:pt x="921" y="1259"/>
                    <a:pt x="905" y="1260"/>
                  </a:cubicBezTo>
                  <a:close/>
                  <a:moveTo>
                    <a:pt x="599" y="1274"/>
                  </a:moveTo>
                  <a:cubicBezTo>
                    <a:pt x="589" y="1317"/>
                    <a:pt x="568" y="1337"/>
                    <a:pt x="561" y="1383"/>
                  </a:cubicBezTo>
                  <a:cubicBezTo>
                    <a:pt x="539" y="1419"/>
                    <a:pt x="531" y="1462"/>
                    <a:pt x="516" y="1502"/>
                  </a:cubicBezTo>
                  <a:cubicBezTo>
                    <a:pt x="487" y="1579"/>
                    <a:pt x="455" y="1655"/>
                    <a:pt x="429" y="1732"/>
                  </a:cubicBezTo>
                  <a:cubicBezTo>
                    <a:pt x="371" y="1847"/>
                    <a:pt x="337" y="1986"/>
                    <a:pt x="282" y="2103"/>
                  </a:cubicBezTo>
                  <a:cubicBezTo>
                    <a:pt x="278" y="2139"/>
                    <a:pt x="266" y="2152"/>
                    <a:pt x="264" y="2186"/>
                  </a:cubicBezTo>
                  <a:cubicBezTo>
                    <a:pt x="242" y="2235"/>
                    <a:pt x="225" y="2288"/>
                    <a:pt x="208" y="2347"/>
                  </a:cubicBezTo>
                  <a:cubicBezTo>
                    <a:pt x="190" y="2373"/>
                    <a:pt x="184" y="2406"/>
                    <a:pt x="173" y="2436"/>
                  </a:cubicBezTo>
                  <a:cubicBezTo>
                    <a:pt x="161" y="2466"/>
                    <a:pt x="144" y="2491"/>
                    <a:pt x="137" y="2521"/>
                  </a:cubicBezTo>
                  <a:cubicBezTo>
                    <a:pt x="148" y="2527"/>
                    <a:pt x="166" y="2536"/>
                    <a:pt x="177" y="2535"/>
                  </a:cubicBezTo>
                  <a:cubicBezTo>
                    <a:pt x="180" y="2502"/>
                    <a:pt x="196" y="2478"/>
                    <a:pt x="206" y="2450"/>
                  </a:cubicBezTo>
                  <a:cubicBezTo>
                    <a:pt x="213" y="2431"/>
                    <a:pt x="219" y="2412"/>
                    <a:pt x="226" y="2391"/>
                  </a:cubicBezTo>
                  <a:cubicBezTo>
                    <a:pt x="250" y="2318"/>
                    <a:pt x="283" y="2246"/>
                    <a:pt x="300" y="2164"/>
                  </a:cubicBezTo>
                  <a:cubicBezTo>
                    <a:pt x="357" y="2032"/>
                    <a:pt x="403" y="1895"/>
                    <a:pt x="454" y="1760"/>
                  </a:cubicBezTo>
                  <a:cubicBezTo>
                    <a:pt x="520" y="1596"/>
                    <a:pt x="571" y="1431"/>
                    <a:pt x="641" y="1276"/>
                  </a:cubicBezTo>
                  <a:cubicBezTo>
                    <a:pt x="630" y="1271"/>
                    <a:pt x="606" y="1265"/>
                    <a:pt x="599" y="1274"/>
                  </a:cubicBezTo>
                  <a:close/>
                  <a:moveTo>
                    <a:pt x="657" y="1278"/>
                  </a:moveTo>
                  <a:cubicBezTo>
                    <a:pt x="643" y="1304"/>
                    <a:pt x="636" y="1331"/>
                    <a:pt x="625" y="1359"/>
                  </a:cubicBezTo>
                  <a:cubicBezTo>
                    <a:pt x="619" y="1374"/>
                    <a:pt x="609" y="1388"/>
                    <a:pt x="603" y="1403"/>
                  </a:cubicBezTo>
                  <a:cubicBezTo>
                    <a:pt x="586" y="1448"/>
                    <a:pt x="573" y="1496"/>
                    <a:pt x="556" y="1542"/>
                  </a:cubicBezTo>
                  <a:cubicBezTo>
                    <a:pt x="531" y="1604"/>
                    <a:pt x="514" y="1658"/>
                    <a:pt x="490" y="1716"/>
                  </a:cubicBezTo>
                  <a:cubicBezTo>
                    <a:pt x="484" y="1731"/>
                    <a:pt x="479" y="1745"/>
                    <a:pt x="474" y="1760"/>
                  </a:cubicBezTo>
                  <a:cubicBezTo>
                    <a:pt x="464" y="1789"/>
                    <a:pt x="450" y="1816"/>
                    <a:pt x="438" y="1843"/>
                  </a:cubicBezTo>
                  <a:cubicBezTo>
                    <a:pt x="432" y="1859"/>
                    <a:pt x="431" y="1876"/>
                    <a:pt x="425" y="1891"/>
                  </a:cubicBezTo>
                  <a:cubicBezTo>
                    <a:pt x="416" y="1911"/>
                    <a:pt x="408" y="1930"/>
                    <a:pt x="401" y="1952"/>
                  </a:cubicBezTo>
                  <a:cubicBezTo>
                    <a:pt x="397" y="1965"/>
                    <a:pt x="387" y="1976"/>
                    <a:pt x="383" y="1988"/>
                  </a:cubicBezTo>
                  <a:cubicBezTo>
                    <a:pt x="381" y="1992"/>
                    <a:pt x="384" y="1997"/>
                    <a:pt x="383" y="2002"/>
                  </a:cubicBezTo>
                  <a:cubicBezTo>
                    <a:pt x="379" y="2016"/>
                    <a:pt x="368" y="2029"/>
                    <a:pt x="363" y="2043"/>
                  </a:cubicBezTo>
                  <a:cubicBezTo>
                    <a:pt x="358" y="2059"/>
                    <a:pt x="355" y="2074"/>
                    <a:pt x="349" y="2089"/>
                  </a:cubicBezTo>
                  <a:cubicBezTo>
                    <a:pt x="326" y="2153"/>
                    <a:pt x="299" y="2217"/>
                    <a:pt x="282" y="2289"/>
                  </a:cubicBezTo>
                  <a:cubicBezTo>
                    <a:pt x="270" y="2312"/>
                    <a:pt x="260" y="2338"/>
                    <a:pt x="254" y="2357"/>
                  </a:cubicBezTo>
                  <a:cubicBezTo>
                    <a:pt x="253" y="2361"/>
                    <a:pt x="255" y="2367"/>
                    <a:pt x="254" y="2371"/>
                  </a:cubicBezTo>
                  <a:cubicBezTo>
                    <a:pt x="250" y="2385"/>
                    <a:pt x="241" y="2399"/>
                    <a:pt x="236" y="2414"/>
                  </a:cubicBezTo>
                  <a:cubicBezTo>
                    <a:pt x="222" y="2461"/>
                    <a:pt x="207" y="2499"/>
                    <a:pt x="191" y="2539"/>
                  </a:cubicBezTo>
                  <a:cubicBezTo>
                    <a:pt x="202" y="2534"/>
                    <a:pt x="214" y="2541"/>
                    <a:pt x="228" y="2539"/>
                  </a:cubicBezTo>
                  <a:cubicBezTo>
                    <a:pt x="232" y="2519"/>
                    <a:pt x="243" y="2502"/>
                    <a:pt x="250" y="2484"/>
                  </a:cubicBezTo>
                  <a:cubicBezTo>
                    <a:pt x="266" y="2445"/>
                    <a:pt x="278" y="2408"/>
                    <a:pt x="292" y="2371"/>
                  </a:cubicBezTo>
                  <a:cubicBezTo>
                    <a:pt x="298" y="2353"/>
                    <a:pt x="311" y="2337"/>
                    <a:pt x="316" y="2319"/>
                  </a:cubicBezTo>
                  <a:cubicBezTo>
                    <a:pt x="325" y="2284"/>
                    <a:pt x="331" y="2261"/>
                    <a:pt x="341" y="2232"/>
                  </a:cubicBezTo>
                  <a:cubicBezTo>
                    <a:pt x="356" y="2192"/>
                    <a:pt x="370" y="2163"/>
                    <a:pt x="385" y="2125"/>
                  </a:cubicBezTo>
                  <a:cubicBezTo>
                    <a:pt x="399" y="2090"/>
                    <a:pt x="412" y="2056"/>
                    <a:pt x="423" y="2026"/>
                  </a:cubicBezTo>
                  <a:cubicBezTo>
                    <a:pt x="441" y="1973"/>
                    <a:pt x="466" y="1923"/>
                    <a:pt x="476" y="1869"/>
                  </a:cubicBezTo>
                  <a:cubicBezTo>
                    <a:pt x="539" y="1730"/>
                    <a:pt x="588" y="1572"/>
                    <a:pt x="643" y="1426"/>
                  </a:cubicBezTo>
                  <a:cubicBezTo>
                    <a:pt x="661" y="1378"/>
                    <a:pt x="686" y="1333"/>
                    <a:pt x="698" y="1286"/>
                  </a:cubicBezTo>
                  <a:cubicBezTo>
                    <a:pt x="685" y="1286"/>
                    <a:pt x="675" y="1278"/>
                    <a:pt x="657" y="1278"/>
                  </a:cubicBezTo>
                  <a:close/>
                  <a:moveTo>
                    <a:pt x="934" y="1284"/>
                  </a:moveTo>
                  <a:cubicBezTo>
                    <a:pt x="947" y="1317"/>
                    <a:pt x="955" y="1354"/>
                    <a:pt x="974" y="1381"/>
                  </a:cubicBezTo>
                  <a:cubicBezTo>
                    <a:pt x="979" y="1426"/>
                    <a:pt x="1008" y="1468"/>
                    <a:pt x="1020" y="1518"/>
                  </a:cubicBezTo>
                  <a:cubicBezTo>
                    <a:pt x="1030" y="1523"/>
                    <a:pt x="1025" y="1535"/>
                    <a:pt x="1034" y="1540"/>
                  </a:cubicBezTo>
                  <a:cubicBezTo>
                    <a:pt x="1037" y="1569"/>
                    <a:pt x="1048" y="1608"/>
                    <a:pt x="1063" y="1631"/>
                  </a:cubicBezTo>
                  <a:cubicBezTo>
                    <a:pt x="1106" y="1752"/>
                    <a:pt x="1156" y="1874"/>
                    <a:pt x="1200" y="1998"/>
                  </a:cubicBezTo>
                  <a:cubicBezTo>
                    <a:pt x="1220" y="2052"/>
                    <a:pt x="1233" y="2107"/>
                    <a:pt x="1254" y="2160"/>
                  </a:cubicBezTo>
                  <a:cubicBezTo>
                    <a:pt x="1260" y="2178"/>
                    <a:pt x="1272" y="2194"/>
                    <a:pt x="1278" y="2212"/>
                  </a:cubicBezTo>
                  <a:cubicBezTo>
                    <a:pt x="1284" y="2230"/>
                    <a:pt x="1286" y="2251"/>
                    <a:pt x="1292" y="2270"/>
                  </a:cubicBezTo>
                  <a:cubicBezTo>
                    <a:pt x="1319" y="2361"/>
                    <a:pt x="1343" y="2446"/>
                    <a:pt x="1383" y="2527"/>
                  </a:cubicBezTo>
                  <a:cubicBezTo>
                    <a:pt x="1401" y="2524"/>
                    <a:pt x="1416" y="2528"/>
                    <a:pt x="1434" y="2523"/>
                  </a:cubicBezTo>
                  <a:cubicBezTo>
                    <a:pt x="1433" y="2505"/>
                    <a:pt x="1415" y="2482"/>
                    <a:pt x="1424" y="2472"/>
                  </a:cubicBezTo>
                  <a:cubicBezTo>
                    <a:pt x="1416" y="2453"/>
                    <a:pt x="1408" y="2439"/>
                    <a:pt x="1401" y="2422"/>
                  </a:cubicBezTo>
                  <a:cubicBezTo>
                    <a:pt x="1396" y="2412"/>
                    <a:pt x="1397" y="2401"/>
                    <a:pt x="1393" y="2389"/>
                  </a:cubicBezTo>
                  <a:cubicBezTo>
                    <a:pt x="1388" y="2372"/>
                    <a:pt x="1378" y="2356"/>
                    <a:pt x="1371" y="2339"/>
                  </a:cubicBezTo>
                  <a:cubicBezTo>
                    <a:pt x="1363" y="2319"/>
                    <a:pt x="1357" y="2298"/>
                    <a:pt x="1353" y="2273"/>
                  </a:cubicBezTo>
                  <a:cubicBezTo>
                    <a:pt x="1318" y="2196"/>
                    <a:pt x="1270" y="2120"/>
                    <a:pt x="1258" y="2026"/>
                  </a:cubicBezTo>
                  <a:cubicBezTo>
                    <a:pt x="1219" y="1918"/>
                    <a:pt x="1183" y="1812"/>
                    <a:pt x="1145" y="1710"/>
                  </a:cubicBezTo>
                  <a:cubicBezTo>
                    <a:pt x="1139" y="1695"/>
                    <a:pt x="1131" y="1681"/>
                    <a:pt x="1125" y="1666"/>
                  </a:cubicBezTo>
                  <a:cubicBezTo>
                    <a:pt x="1102" y="1613"/>
                    <a:pt x="1086" y="1543"/>
                    <a:pt x="1059" y="1494"/>
                  </a:cubicBezTo>
                  <a:cubicBezTo>
                    <a:pt x="1023" y="1426"/>
                    <a:pt x="1008" y="1352"/>
                    <a:pt x="978" y="1284"/>
                  </a:cubicBezTo>
                  <a:cubicBezTo>
                    <a:pt x="967" y="1282"/>
                    <a:pt x="948" y="1273"/>
                    <a:pt x="934" y="1284"/>
                  </a:cubicBezTo>
                  <a:close/>
                  <a:moveTo>
                    <a:pt x="998" y="1286"/>
                  </a:moveTo>
                  <a:cubicBezTo>
                    <a:pt x="1018" y="1348"/>
                    <a:pt x="1042" y="1424"/>
                    <a:pt x="1073" y="1482"/>
                  </a:cubicBezTo>
                  <a:cubicBezTo>
                    <a:pt x="1095" y="1541"/>
                    <a:pt x="1115" y="1600"/>
                    <a:pt x="1139" y="1655"/>
                  </a:cubicBezTo>
                  <a:cubicBezTo>
                    <a:pt x="1170" y="1726"/>
                    <a:pt x="1195" y="1800"/>
                    <a:pt x="1220" y="1875"/>
                  </a:cubicBezTo>
                  <a:cubicBezTo>
                    <a:pt x="1247" y="1956"/>
                    <a:pt x="1281" y="2038"/>
                    <a:pt x="1305" y="2125"/>
                  </a:cubicBezTo>
                  <a:cubicBezTo>
                    <a:pt x="1323" y="2178"/>
                    <a:pt x="1351" y="2227"/>
                    <a:pt x="1375" y="2277"/>
                  </a:cubicBezTo>
                  <a:cubicBezTo>
                    <a:pt x="1382" y="2293"/>
                    <a:pt x="1385" y="2313"/>
                    <a:pt x="1393" y="2329"/>
                  </a:cubicBezTo>
                  <a:cubicBezTo>
                    <a:pt x="1397" y="2339"/>
                    <a:pt x="1405" y="2347"/>
                    <a:pt x="1409" y="2357"/>
                  </a:cubicBezTo>
                  <a:cubicBezTo>
                    <a:pt x="1425" y="2404"/>
                    <a:pt x="1434" y="2456"/>
                    <a:pt x="1456" y="2504"/>
                  </a:cubicBezTo>
                  <a:cubicBezTo>
                    <a:pt x="1459" y="2513"/>
                    <a:pt x="1446" y="2513"/>
                    <a:pt x="1452" y="2519"/>
                  </a:cubicBezTo>
                  <a:cubicBezTo>
                    <a:pt x="1470" y="2516"/>
                    <a:pt x="1484" y="2509"/>
                    <a:pt x="1492" y="2496"/>
                  </a:cubicBezTo>
                  <a:cubicBezTo>
                    <a:pt x="1487" y="2472"/>
                    <a:pt x="1472" y="2446"/>
                    <a:pt x="1464" y="2426"/>
                  </a:cubicBezTo>
                  <a:cubicBezTo>
                    <a:pt x="1460" y="2415"/>
                    <a:pt x="1458" y="2404"/>
                    <a:pt x="1454" y="2393"/>
                  </a:cubicBezTo>
                  <a:cubicBezTo>
                    <a:pt x="1432" y="2324"/>
                    <a:pt x="1409" y="2261"/>
                    <a:pt x="1391" y="2194"/>
                  </a:cubicBezTo>
                  <a:cubicBezTo>
                    <a:pt x="1366" y="2103"/>
                    <a:pt x="1328" y="2018"/>
                    <a:pt x="1299" y="1930"/>
                  </a:cubicBezTo>
                  <a:cubicBezTo>
                    <a:pt x="1265" y="1823"/>
                    <a:pt x="1219" y="1722"/>
                    <a:pt x="1182" y="1625"/>
                  </a:cubicBezTo>
                  <a:cubicBezTo>
                    <a:pt x="1182" y="1617"/>
                    <a:pt x="1186" y="1615"/>
                    <a:pt x="1182" y="1609"/>
                  </a:cubicBezTo>
                  <a:cubicBezTo>
                    <a:pt x="1158" y="1537"/>
                    <a:pt x="1124" y="1466"/>
                    <a:pt x="1095" y="1405"/>
                  </a:cubicBezTo>
                  <a:cubicBezTo>
                    <a:pt x="1090" y="1362"/>
                    <a:pt x="1063" y="1326"/>
                    <a:pt x="1046" y="1286"/>
                  </a:cubicBezTo>
                  <a:cubicBezTo>
                    <a:pt x="1025" y="1291"/>
                    <a:pt x="1020" y="1278"/>
                    <a:pt x="998" y="1286"/>
                  </a:cubicBezTo>
                  <a:close/>
                  <a:moveTo>
                    <a:pt x="1633" y="1357"/>
                  </a:moveTo>
                  <a:cubicBezTo>
                    <a:pt x="1633" y="1354"/>
                    <a:pt x="1635" y="1354"/>
                    <a:pt x="1635" y="1351"/>
                  </a:cubicBezTo>
                  <a:cubicBezTo>
                    <a:pt x="1630" y="1352"/>
                    <a:pt x="1627" y="1351"/>
                    <a:pt x="1627" y="1347"/>
                  </a:cubicBezTo>
                  <a:cubicBezTo>
                    <a:pt x="1622" y="1351"/>
                    <a:pt x="1609" y="1352"/>
                    <a:pt x="1615" y="1343"/>
                  </a:cubicBezTo>
                  <a:cubicBezTo>
                    <a:pt x="1608" y="1346"/>
                    <a:pt x="1607" y="1343"/>
                    <a:pt x="1599" y="1343"/>
                  </a:cubicBezTo>
                  <a:cubicBezTo>
                    <a:pt x="1595" y="1340"/>
                    <a:pt x="1597" y="1329"/>
                    <a:pt x="1591" y="1327"/>
                  </a:cubicBezTo>
                  <a:cubicBezTo>
                    <a:pt x="1584" y="1339"/>
                    <a:pt x="1567" y="1339"/>
                    <a:pt x="1567" y="1353"/>
                  </a:cubicBezTo>
                  <a:cubicBezTo>
                    <a:pt x="1569" y="1359"/>
                    <a:pt x="1570" y="1348"/>
                    <a:pt x="1575" y="1351"/>
                  </a:cubicBezTo>
                  <a:cubicBezTo>
                    <a:pt x="1573" y="1358"/>
                    <a:pt x="1582" y="1355"/>
                    <a:pt x="1583" y="1359"/>
                  </a:cubicBezTo>
                  <a:cubicBezTo>
                    <a:pt x="1580" y="1359"/>
                    <a:pt x="1579" y="1362"/>
                    <a:pt x="1579" y="1367"/>
                  </a:cubicBezTo>
                  <a:cubicBezTo>
                    <a:pt x="1593" y="1381"/>
                    <a:pt x="1618" y="1367"/>
                    <a:pt x="1627" y="1387"/>
                  </a:cubicBezTo>
                  <a:cubicBezTo>
                    <a:pt x="1640" y="1380"/>
                    <a:pt x="1647" y="1367"/>
                    <a:pt x="1655" y="1355"/>
                  </a:cubicBezTo>
                  <a:cubicBezTo>
                    <a:pt x="1652" y="1355"/>
                    <a:pt x="1649" y="1355"/>
                    <a:pt x="1649" y="1353"/>
                  </a:cubicBezTo>
                  <a:cubicBezTo>
                    <a:pt x="1651" y="1351"/>
                    <a:pt x="1660" y="1346"/>
                    <a:pt x="1655" y="1343"/>
                  </a:cubicBezTo>
                  <a:cubicBezTo>
                    <a:pt x="1649" y="1352"/>
                    <a:pt x="1643" y="1355"/>
                    <a:pt x="1633" y="1357"/>
                  </a:cubicBezTo>
                  <a:close/>
                  <a:moveTo>
                    <a:pt x="1643" y="1403"/>
                  </a:moveTo>
                  <a:cubicBezTo>
                    <a:pt x="1684" y="1437"/>
                    <a:pt x="1737" y="1363"/>
                    <a:pt x="1686" y="1341"/>
                  </a:cubicBezTo>
                  <a:cubicBezTo>
                    <a:pt x="1674" y="1364"/>
                    <a:pt x="1658" y="1383"/>
                    <a:pt x="1643" y="1403"/>
                  </a:cubicBezTo>
                  <a:close/>
                  <a:moveTo>
                    <a:pt x="1720" y="1391"/>
                  </a:moveTo>
                  <a:cubicBezTo>
                    <a:pt x="1711" y="1401"/>
                    <a:pt x="1701" y="1410"/>
                    <a:pt x="1692" y="1420"/>
                  </a:cubicBezTo>
                  <a:cubicBezTo>
                    <a:pt x="1704" y="1427"/>
                    <a:pt x="1712" y="1438"/>
                    <a:pt x="1722" y="1446"/>
                  </a:cubicBezTo>
                  <a:cubicBezTo>
                    <a:pt x="1731" y="1438"/>
                    <a:pt x="1749" y="1428"/>
                    <a:pt x="1748" y="1417"/>
                  </a:cubicBezTo>
                  <a:cubicBezTo>
                    <a:pt x="1738" y="1417"/>
                    <a:pt x="1734" y="1393"/>
                    <a:pt x="1720" y="1391"/>
                  </a:cubicBezTo>
                  <a:close/>
                  <a:moveTo>
                    <a:pt x="1333" y="1422"/>
                  </a:moveTo>
                  <a:cubicBezTo>
                    <a:pt x="1332" y="1430"/>
                    <a:pt x="1335" y="1434"/>
                    <a:pt x="1335" y="1440"/>
                  </a:cubicBezTo>
                  <a:cubicBezTo>
                    <a:pt x="1329" y="1452"/>
                    <a:pt x="1312" y="1451"/>
                    <a:pt x="1299" y="1444"/>
                  </a:cubicBezTo>
                  <a:cubicBezTo>
                    <a:pt x="1294" y="1456"/>
                    <a:pt x="1281" y="1459"/>
                    <a:pt x="1282" y="1476"/>
                  </a:cubicBezTo>
                  <a:cubicBezTo>
                    <a:pt x="1316" y="1491"/>
                    <a:pt x="1347" y="1463"/>
                    <a:pt x="1365" y="1442"/>
                  </a:cubicBezTo>
                  <a:cubicBezTo>
                    <a:pt x="1367" y="1433"/>
                    <a:pt x="1353" y="1431"/>
                    <a:pt x="1359" y="1424"/>
                  </a:cubicBezTo>
                  <a:cubicBezTo>
                    <a:pt x="1349" y="1421"/>
                    <a:pt x="1345" y="1421"/>
                    <a:pt x="1333" y="1422"/>
                  </a:cubicBezTo>
                  <a:close/>
                  <a:moveTo>
                    <a:pt x="1734" y="1468"/>
                  </a:moveTo>
                  <a:cubicBezTo>
                    <a:pt x="1737" y="1472"/>
                    <a:pt x="1747" y="1480"/>
                    <a:pt x="1752" y="1476"/>
                  </a:cubicBezTo>
                  <a:cubicBezTo>
                    <a:pt x="1760" y="1463"/>
                    <a:pt x="1777" y="1442"/>
                    <a:pt x="1776" y="1420"/>
                  </a:cubicBezTo>
                  <a:cubicBezTo>
                    <a:pt x="1759" y="1434"/>
                    <a:pt x="1740" y="1450"/>
                    <a:pt x="1734" y="1468"/>
                  </a:cubicBezTo>
                  <a:close/>
                  <a:moveTo>
                    <a:pt x="1964" y="1434"/>
                  </a:moveTo>
                  <a:cubicBezTo>
                    <a:pt x="1960" y="1432"/>
                    <a:pt x="1959" y="1428"/>
                    <a:pt x="1956" y="1424"/>
                  </a:cubicBezTo>
                  <a:cubicBezTo>
                    <a:pt x="1952" y="1427"/>
                    <a:pt x="1960" y="1440"/>
                    <a:pt x="1964" y="1434"/>
                  </a:cubicBezTo>
                  <a:close/>
                  <a:moveTo>
                    <a:pt x="1916" y="1438"/>
                  </a:moveTo>
                  <a:cubicBezTo>
                    <a:pt x="1920" y="1447"/>
                    <a:pt x="1921" y="1458"/>
                    <a:pt x="1930" y="1460"/>
                  </a:cubicBezTo>
                  <a:cubicBezTo>
                    <a:pt x="1939" y="1458"/>
                    <a:pt x="1941" y="1449"/>
                    <a:pt x="1950" y="1446"/>
                  </a:cubicBezTo>
                  <a:cubicBezTo>
                    <a:pt x="1946" y="1425"/>
                    <a:pt x="1933" y="1435"/>
                    <a:pt x="1916" y="1438"/>
                  </a:cubicBezTo>
                  <a:close/>
                  <a:moveTo>
                    <a:pt x="1906" y="1472"/>
                  </a:moveTo>
                  <a:cubicBezTo>
                    <a:pt x="1910" y="1458"/>
                    <a:pt x="1900" y="1443"/>
                    <a:pt x="1893" y="1432"/>
                  </a:cubicBezTo>
                  <a:cubicBezTo>
                    <a:pt x="1892" y="1445"/>
                    <a:pt x="1889" y="1471"/>
                    <a:pt x="1906" y="1472"/>
                  </a:cubicBezTo>
                  <a:close/>
                  <a:moveTo>
                    <a:pt x="1825" y="1446"/>
                  </a:moveTo>
                  <a:cubicBezTo>
                    <a:pt x="1827" y="1469"/>
                    <a:pt x="1804" y="1500"/>
                    <a:pt x="1829" y="1514"/>
                  </a:cubicBezTo>
                  <a:cubicBezTo>
                    <a:pt x="1846" y="1495"/>
                    <a:pt x="1833" y="1471"/>
                    <a:pt x="1825" y="1446"/>
                  </a:cubicBezTo>
                  <a:close/>
                  <a:moveTo>
                    <a:pt x="1776" y="1482"/>
                  </a:moveTo>
                  <a:cubicBezTo>
                    <a:pt x="1784" y="1487"/>
                    <a:pt x="1787" y="1488"/>
                    <a:pt x="1799" y="1490"/>
                  </a:cubicBezTo>
                  <a:cubicBezTo>
                    <a:pt x="1802" y="1478"/>
                    <a:pt x="1799" y="1471"/>
                    <a:pt x="1805" y="1458"/>
                  </a:cubicBezTo>
                  <a:cubicBezTo>
                    <a:pt x="1799" y="1457"/>
                    <a:pt x="1799" y="1449"/>
                    <a:pt x="1791" y="1448"/>
                  </a:cubicBezTo>
                  <a:cubicBezTo>
                    <a:pt x="1787" y="1461"/>
                    <a:pt x="1775" y="1465"/>
                    <a:pt x="1776" y="1482"/>
                  </a:cubicBezTo>
                  <a:close/>
                  <a:moveTo>
                    <a:pt x="1284" y="1510"/>
                  </a:moveTo>
                  <a:cubicBezTo>
                    <a:pt x="1332" y="1532"/>
                    <a:pt x="1365" y="1492"/>
                    <a:pt x="1387" y="1464"/>
                  </a:cubicBezTo>
                  <a:cubicBezTo>
                    <a:pt x="1382" y="1458"/>
                    <a:pt x="1390" y="1452"/>
                    <a:pt x="1383" y="1450"/>
                  </a:cubicBezTo>
                  <a:cubicBezTo>
                    <a:pt x="1370" y="1465"/>
                    <a:pt x="1354" y="1477"/>
                    <a:pt x="1339" y="1490"/>
                  </a:cubicBezTo>
                  <a:cubicBezTo>
                    <a:pt x="1310" y="1495"/>
                    <a:pt x="1288" y="1504"/>
                    <a:pt x="1272" y="1494"/>
                  </a:cubicBezTo>
                  <a:cubicBezTo>
                    <a:pt x="1278" y="1497"/>
                    <a:pt x="1279" y="1505"/>
                    <a:pt x="1284" y="1510"/>
                  </a:cubicBezTo>
                  <a:close/>
                  <a:moveTo>
                    <a:pt x="1847" y="1458"/>
                  </a:moveTo>
                  <a:cubicBezTo>
                    <a:pt x="1850" y="1461"/>
                    <a:pt x="1849" y="1469"/>
                    <a:pt x="1853" y="1472"/>
                  </a:cubicBezTo>
                  <a:cubicBezTo>
                    <a:pt x="1864" y="1473"/>
                    <a:pt x="1871" y="1469"/>
                    <a:pt x="1879" y="1466"/>
                  </a:cubicBezTo>
                  <a:cubicBezTo>
                    <a:pt x="1880" y="1458"/>
                    <a:pt x="1875" y="1455"/>
                    <a:pt x="1873" y="1450"/>
                  </a:cubicBezTo>
                  <a:cubicBezTo>
                    <a:pt x="1861" y="1452"/>
                    <a:pt x="1853" y="1449"/>
                    <a:pt x="1847" y="1458"/>
                  </a:cubicBezTo>
                  <a:close/>
                  <a:moveTo>
                    <a:pt x="1379" y="1520"/>
                  </a:moveTo>
                  <a:cubicBezTo>
                    <a:pt x="1373" y="1518"/>
                    <a:pt x="1378" y="1506"/>
                    <a:pt x="1371" y="1506"/>
                  </a:cubicBezTo>
                  <a:cubicBezTo>
                    <a:pt x="1357" y="1515"/>
                    <a:pt x="1366" y="1534"/>
                    <a:pt x="1379" y="1520"/>
                  </a:cubicBezTo>
                  <a:close/>
                  <a:moveTo>
                    <a:pt x="1075" y="2147"/>
                  </a:moveTo>
                  <a:cubicBezTo>
                    <a:pt x="1076" y="2147"/>
                    <a:pt x="1078" y="2147"/>
                    <a:pt x="1077" y="2149"/>
                  </a:cubicBezTo>
                  <a:cubicBezTo>
                    <a:pt x="1065" y="2141"/>
                    <a:pt x="1050" y="2149"/>
                    <a:pt x="1034" y="2151"/>
                  </a:cubicBezTo>
                  <a:cubicBezTo>
                    <a:pt x="1004" y="2154"/>
                    <a:pt x="972" y="2150"/>
                    <a:pt x="946" y="2151"/>
                  </a:cubicBezTo>
                  <a:cubicBezTo>
                    <a:pt x="853" y="2154"/>
                    <a:pt x="802" y="2156"/>
                    <a:pt x="710" y="2158"/>
                  </a:cubicBezTo>
                  <a:cubicBezTo>
                    <a:pt x="652" y="2160"/>
                    <a:pt x="594" y="2159"/>
                    <a:pt x="548" y="2154"/>
                  </a:cubicBezTo>
                  <a:cubicBezTo>
                    <a:pt x="554" y="2168"/>
                    <a:pt x="618" y="2166"/>
                    <a:pt x="601" y="2172"/>
                  </a:cubicBezTo>
                  <a:cubicBezTo>
                    <a:pt x="628" y="2172"/>
                    <a:pt x="658" y="2178"/>
                    <a:pt x="690" y="2182"/>
                  </a:cubicBezTo>
                  <a:cubicBezTo>
                    <a:pt x="681" y="2189"/>
                    <a:pt x="665" y="2179"/>
                    <a:pt x="659" y="2186"/>
                  </a:cubicBezTo>
                  <a:cubicBezTo>
                    <a:pt x="665" y="2187"/>
                    <a:pt x="672" y="2194"/>
                    <a:pt x="679" y="2188"/>
                  </a:cubicBezTo>
                  <a:cubicBezTo>
                    <a:pt x="678" y="2191"/>
                    <a:pt x="679" y="2193"/>
                    <a:pt x="681" y="2194"/>
                  </a:cubicBezTo>
                  <a:cubicBezTo>
                    <a:pt x="737" y="2203"/>
                    <a:pt x="783" y="2199"/>
                    <a:pt x="839" y="2198"/>
                  </a:cubicBezTo>
                  <a:cubicBezTo>
                    <a:pt x="833" y="2202"/>
                    <a:pt x="848" y="2203"/>
                    <a:pt x="851" y="2200"/>
                  </a:cubicBezTo>
                  <a:cubicBezTo>
                    <a:pt x="837" y="2196"/>
                    <a:pt x="874" y="2193"/>
                    <a:pt x="885" y="2190"/>
                  </a:cubicBezTo>
                  <a:cubicBezTo>
                    <a:pt x="885" y="2193"/>
                    <a:pt x="881" y="2195"/>
                    <a:pt x="885" y="2196"/>
                  </a:cubicBezTo>
                  <a:cubicBezTo>
                    <a:pt x="889" y="2190"/>
                    <a:pt x="895" y="2199"/>
                    <a:pt x="903" y="2196"/>
                  </a:cubicBezTo>
                  <a:cubicBezTo>
                    <a:pt x="898" y="2182"/>
                    <a:pt x="933" y="2193"/>
                    <a:pt x="942" y="2186"/>
                  </a:cubicBezTo>
                  <a:cubicBezTo>
                    <a:pt x="940" y="2186"/>
                    <a:pt x="937" y="2187"/>
                    <a:pt x="936" y="2184"/>
                  </a:cubicBezTo>
                  <a:cubicBezTo>
                    <a:pt x="945" y="2187"/>
                    <a:pt x="952" y="2178"/>
                    <a:pt x="954" y="2186"/>
                  </a:cubicBezTo>
                  <a:cubicBezTo>
                    <a:pt x="951" y="2187"/>
                    <a:pt x="944" y="2184"/>
                    <a:pt x="944" y="2188"/>
                  </a:cubicBezTo>
                  <a:cubicBezTo>
                    <a:pt x="954" y="2188"/>
                    <a:pt x="963" y="2187"/>
                    <a:pt x="970" y="2184"/>
                  </a:cubicBezTo>
                  <a:cubicBezTo>
                    <a:pt x="967" y="2184"/>
                    <a:pt x="960" y="2186"/>
                    <a:pt x="962" y="2180"/>
                  </a:cubicBezTo>
                  <a:cubicBezTo>
                    <a:pt x="957" y="2186"/>
                    <a:pt x="949" y="2181"/>
                    <a:pt x="942" y="2176"/>
                  </a:cubicBezTo>
                  <a:cubicBezTo>
                    <a:pt x="991" y="2175"/>
                    <a:pt x="1034" y="2166"/>
                    <a:pt x="1079" y="2162"/>
                  </a:cubicBezTo>
                  <a:cubicBezTo>
                    <a:pt x="1076" y="2161"/>
                    <a:pt x="1069" y="2165"/>
                    <a:pt x="1069" y="2160"/>
                  </a:cubicBezTo>
                  <a:cubicBezTo>
                    <a:pt x="1093" y="2151"/>
                    <a:pt x="1129" y="2154"/>
                    <a:pt x="1145" y="2137"/>
                  </a:cubicBezTo>
                  <a:cubicBezTo>
                    <a:pt x="1148" y="2138"/>
                    <a:pt x="1156" y="2143"/>
                    <a:pt x="1157" y="2141"/>
                  </a:cubicBezTo>
                  <a:cubicBezTo>
                    <a:pt x="1151" y="2137"/>
                    <a:pt x="1148" y="2131"/>
                    <a:pt x="1139" y="2131"/>
                  </a:cubicBezTo>
                  <a:cubicBezTo>
                    <a:pt x="1134" y="2152"/>
                    <a:pt x="1095" y="2147"/>
                    <a:pt x="1075" y="2147"/>
                  </a:cubicBezTo>
                  <a:close/>
                  <a:moveTo>
                    <a:pt x="1133" y="2200"/>
                  </a:moveTo>
                  <a:cubicBezTo>
                    <a:pt x="1116" y="2210"/>
                    <a:pt x="1087" y="2207"/>
                    <a:pt x="1067" y="2214"/>
                  </a:cubicBezTo>
                  <a:cubicBezTo>
                    <a:pt x="1136" y="2230"/>
                    <a:pt x="1199" y="2251"/>
                    <a:pt x="1272" y="2264"/>
                  </a:cubicBezTo>
                  <a:cubicBezTo>
                    <a:pt x="1267" y="2250"/>
                    <a:pt x="1263" y="2235"/>
                    <a:pt x="1260" y="2220"/>
                  </a:cubicBezTo>
                  <a:cubicBezTo>
                    <a:pt x="1222" y="2209"/>
                    <a:pt x="1175" y="2192"/>
                    <a:pt x="1133" y="2200"/>
                  </a:cubicBezTo>
                  <a:close/>
                  <a:moveTo>
                    <a:pt x="609" y="2224"/>
                  </a:moveTo>
                  <a:cubicBezTo>
                    <a:pt x="611" y="2224"/>
                    <a:pt x="614" y="2223"/>
                    <a:pt x="611" y="2222"/>
                  </a:cubicBezTo>
                  <a:cubicBezTo>
                    <a:pt x="581" y="2214"/>
                    <a:pt x="532" y="2215"/>
                    <a:pt x="504" y="2198"/>
                  </a:cubicBezTo>
                  <a:cubicBezTo>
                    <a:pt x="456" y="2207"/>
                    <a:pt x="404" y="2212"/>
                    <a:pt x="359" y="2226"/>
                  </a:cubicBezTo>
                  <a:cubicBezTo>
                    <a:pt x="361" y="2238"/>
                    <a:pt x="349" y="2249"/>
                    <a:pt x="347" y="2264"/>
                  </a:cubicBezTo>
                  <a:cubicBezTo>
                    <a:pt x="435" y="2254"/>
                    <a:pt x="525" y="2238"/>
                    <a:pt x="609" y="2224"/>
                  </a:cubicBezTo>
                  <a:close/>
                  <a:moveTo>
                    <a:pt x="772" y="2220"/>
                  </a:moveTo>
                  <a:cubicBezTo>
                    <a:pt x="772" y="2228"/>
                    <a:pt x="772" y="2236"/>
                    <a:pt x="772" y="2244"/>
                  </a:cubicBezTo>
                  <a:cubicBezTo>
                    <a:pt x="787" y="2254"/>
                    <a:pt x="808" y="2248"/>
                    <a:pt x="825" y="2256"/>
                  </a:cubicBezTo>
                  <a:cubicBezTo>
                    <a:pt x="826" y="2240"/>
                    <a:pt x="824" y="2227"/>
                    <a:pt x="819" y="2218"/>
                  </a:cubicBezTo>
                  <a:cubicBezTo>
                    <a:pt x="812" y="2220"/>
                    <a:pt x="784" y="2220"/>
                    <a:pt x="772" y="2220"/>
                  </a:cubicBezTo>
                  <a:close/>
                  <a:moveTo>
                    <a:pt x="841" y="2256"/>
                  </a:moveTo>
                  <a:cubicBezTo>
                    <a:pt x="858" y="2256"/>
                    <a:pt x="873" y="2259"/>
                    <a:pt x="887" y="2254"/>
                  </a:cubicBezTo>
                  <a:cubicBezTo>
                    <a:pt x="886" y="2240"/>
                    <a:pt x="890" y="2232"/>
                    <a:pt x="887" y="2220"/>
                  </a:cubicBezTo>
                  <a:cubicBezTo>
                    <a:pt x="867" y="2219"/>
                    <a:pt x="866" y="2218"/>
                    <a:pt x="843" y="2218"/>
                  </a:cubicBezTo>
                  <a:cubicBezTo>
                    <a:pt x="839" y="2231"/>
                    <a:pt x="843" y="2241"/>
                    <a:pt x="841" y="2256"/>
                  </a:cubicBezTo>
                  <a:close/>
                  <a:moveTo>
                    <a:pt x="754" y="2273"/>
                  </a:moveTo>
                  <a:cubicBezTo>
                    <a:pt x="754" y="2291"/>
                    <a:pt x="760" y="2312"/>
                    <a:pt x="768" y="2327"/>
                  </a:cubicBezTo>
                  <a:cubicBezTo>
                    <a:pt x="805" y="2345"/>
                    <a:pt x="878" y="2349"/>
                    <a:pt x="909" y="2321"/>
                  </a:cubicBezTo>
                  <a:cubicBezTo>
                    <a:pt x="907" y="2306"/>
                    <a:pt x="914" y="2285"/>
                    <a:pt x="907" y="2270"/>
                  </a:cubicBezTo>
                  <a:cubicBezTo>
                    <a:pt x="858" y="2279"/>
                    <a:pt x="799" y="2275"/>
                    <a:pt x="754" y="2273"/>
                  </a:cubicBezTo>
                  <a:close/>
                  <a:moveTo>
                    <a:pt x="696" y="2299"/>
                  </a:moveTo>
                  <a:cubicBezTo>
                    <a:pt x="693" y="2297"/>
                    <a:pt x="699" y="2289"/>
                    <a:pt x="694" y="2283"/>
                  </a:cubicBezTo>
                  <a:cubicBezTo>
                    <a:pt x="688" y="2282"/>
                    <a:pt x="687" y="2287"/>
                    <a:pt x="681" y="2285"/>
                  </a:cubicBezTo>
                  <a:cubicBezTo>
                    <a:pt x="681" y="2291"/>
                    <a:pt x="681" y="2296"/>
                    <a:pt x="681" y="2301"/>
                  </a:cubicBezTo>
                  <a:cubicBezTo>
                    <a:pt x="688" y="2301"/>
                    <a:pt x="695" y="2301"/>
                    <a:pt x="696" y="2299"/>
                  </a:cubicBezTo>
                  <a:close/>
                  <a:moveTo>
                    <a:pt x="714" y="2295"/>
                  </a:moveTo>
                  <a:cubicBezTo>
                    <a:pt x="714" y="2299"/>
                    <a:pt x="714" y="2302"/>
                    <a:pt x="714" y="2305"/>
                  </a:cubicBezTo>
                  <a:cubicBezTo>
                    <a:pt x="722" y="2302"/>
                    <a:pt x="732" y="2302"/>
                    <a:pt x="736" y="2295"/>
                  </a:cubicBezTo>
                  <a:cubicBezTo>
                    <a:pt x="732" y="2294"/>
                    <a:pt x="724" y="2294"/>
                    <a:pt x="714" y="2295"/>
                  </a:cubicBezTo>
                  <a:close/>
                  <a:moveTo>
                    <a:pt x="686" y="2337"/>
                  </a:moveTo>
                  <a:cubicBezTo>
                    <a:pt x="697" y="2334"/>
                    <a:pt x="693" y="2329"/>
                    <a:pt x="696" y="2319"/>
                  </a:cubicBezTo>
                  <a:cubicBezTo>
                    <a:pt x="688" y="2320"/>
                    <a:pt x="687" y="2313"/>
                    <a:pt x="677" y="2315"/>
                  </a:cubicBezTo>
                  <a:cubicBezTo>
                    <a:pt x="676" y="2327"/>
                    <a:pt x="679" y="2334"/>
                    <a:pt x="686" y="2337"/>
                  </a:cubicBezTo>
                  <a:close/>
                  <a:moveTo>
                    <a:pt x="863" y="2432"/>
                  </a:moveTo>
                  <a:cubicBezTo>
                    <a:pt x="865" y="2399"/>
                    <a:pt x="875" y="2387"/>
                    <a:pt x="867" y="2355"/>
                  </a:cubicBezTo>
                  <a:cubicBezTo>
                    <a:pt x="838" y="2358"/>
                    <a:pt x="816" y="2359"/>
                    <a:pt x="786" y="2351"/>
                  </a:cubicBezTo>
                  <a:cubicBezTo>
                    <a:pt x="786" y="2383"/>
                    <a:pt x="788" y="2402"/>
                    <a:pt x="784" y="2438"/>
                  </a:cubicBezTo>
                  <a:cubicBezTo>
                    <a:pt x="815" y="2446"/>
                    <a:pt x="834" y="2446"/>
                    <a:pt x="863" y="2432"/>
                  </a:cubicBezTo>
                  <a:close/>
                  <a:moveTo>
                    <a:pt x="776" y="2482"/>
                  </a:moveTo>
                  <a:cubicBezTo>
                    <a:pt x="804" y="2492"/>
                    <a:pt x="870" y="2495"/>
                    <a:pt x="869" y="2452"/>
                  </a:cubicBezTo>
                  <a:cubicBezTo>
                    <a:pt x="836" y="2462"/>
                    <a:pt x="808" y="2466"/>
                    <a:pt x="776" y="2452"/>
                  </a:cubicBezTo>
                  <a:cubicBezTo>
                    <a:pt x="776" y="2462"/>
                    <a:pt x="776" y="2472"/>
                    <a:pt x="776" y="2482"/>
                  </a:cubicBezTo>
                  <a:close/>
                  <a:moveTo>
                    <a:pt x="40" y="2516"/>
                  </a:moveTo>
                  <a:cubicBezTo>
                    <a:pt x="48" y="2514"/>
                    <a:pt x="55" y="2521"/>
                    <a:pt x="62" y="2516"/>
                  </a:cubicBezTo>
                  <a:cubicBezTo>
                    <a:pt x="59" y="2509"/>
                    <a:pt x="56" y="2502"/>
                    <a:pt x="48" y="2500"/>
                  </a:cubicBezTo>
                  <a:cubicBezTo>
                    <a:pt x="45" y="2505"/>
                    <a:pt x="42" y="2510"/>
                    <a:pt x="40" y="2516"/>
                  </a:cubicBezTo>
                  <a:close/>
                  <a:moveTo>
                    <a:pt x="805" y="2504"/>
                  </a:moveTo>
                  <a:cubicBezTo>
                    <a:pt x="807" y="2526"/>
                    <a:pt x="835" y="2518"/>
                    <a:pt x="833" y="2504"/>
                  </a:cubicBezTo>
                  <a:cubicBezTo>
                    <a:pt x="823" y="2501"/>
                    <a:pt x="818" y="2504"/>
                    <a:pt x="805" y="2504"/>
                  </a:cubicBezTo>
                  <a:close/>
                  <a:moveTo>
                    <a:pt x="1518" y="2521"/>
                  </a:moveTo>
                  <a:cubicBezTo>
                    <a:pt x="1510" y="2524"/>
                    <a:pt x="1503" y="2516"/>
                    <a:pt x="1494" y="2518"/>
                  </a:cubicBezTo>
                  <a:cubicBezTo>
                    <a:pt x="1474" y="2546"/>
                    <a:pt x="1416" y="2536"/>
                    <a:pt x="1383" y="2551"/>
                  </a:cubicBezTo>
                  <a:cubicBezTo>
                    <a:pt x="1382" y="2543"/>
                    <a:pt x="1378" y="2551"/>
                    <a:pt x="1373" y="2547"/>
                  </a:cubicBezTo>
                  <a:cubicBezTo>
                    <a:pt x="1392" y="2588"/>
                    <a:pt x="1401" y="2625"/>
                    <a:pt x="1420" y="2658"/>
                  </a:cubicBezTo>
                  <a:cubicBezTo>
                    <a:pt x="1464" y="2663"/>
                    <a:pt x="1517" y="2673"/>
                    <a:pt x="1539" y="2639"/>
                  </a:cubicBezTo>
                  <a:cubicBezTo>
                    <a:pt x="1544" y="2637"/>
                    <a:pt x="1546" y="2636"/>
                    <a:pt x="1551" y="2639"/>
                  </a:cubicBezTo>
                  <a:cubicBezTo>
                    <a:pt x="1562" y="2603"/>
                    <a:pt x="1537" y="2557"/>
                    <a:pt x="1518" y="2521"/>
                  </a:cubicBezTo>
                  <a:close/>
                  <a:moveTo>
                    <a:pt x="1597" y="2541"/>
                  </a:moveTo>
                  <a:cubicBezTo>
                    <a:pt x="1603" y="2542"/>
                    <a:pt x="1603" y="2537"/>
                    <a:pt x="1609" y="2537"/>
                  </a:cubicBezTo>
                  <a:cubicBezTo>
                    <a:pt x="1606" y="2528"/>
                    <a:pt x="1603" y="2519"/>
                    <a:pt x="1593" y="2518"/>
                  </a:cubicBezTo>
                  <a:cubicBezTo>
                    <a:pt x="1591" y="2522"/>
                    <a:pt x="1594" y="2536"/>
                    <a:pt x="1597" y="2541"/>
                  </a:cubicBezTo>
                  <a:close/>
                  <a:moveTo>
                    <a:pt x="24" y="2565"/>
                  </a:moveTo>
                  <a:cubicBezTo>
                    <a:pt x="33" y="2565"/>
                    <a:pt x="42" y="2564"/>
                    <a:pt x="48" y="2567"/>
                  </a:cubicBezTo>
                  <a:cubicBezTo>
                    <a:pt x="47" y="2552"/>
                    <a:pt x="55" y="2546"/>
                    <a:pt x="56" y="2533"/>
                  </a:cubicBezTo>
                  <a:cubicBezTo>
                    <a:pt x="49" y="2531"/>
                    <a:pt x="41" y="2530"/>
                    <a:pt x="34" y="2527"/>
                  </a:cubicBezTo>
                  <a:cubicBezTo>
                    <a:pt x="32" y="2540"/>
                    <a:pt x="22" y="2555"/>
                    <a:pt x="24" y="2565"/>
                  </a:cubicBezTo>
                  <a:close/>
                  <a:moveTo>
                    <a:pt x="117" y="2535"/>
                  </a:moveTo>
                  <a:cubicBezTo>
                    <a:pt x="105" y="2564"/>
                    <a:pt x="98" y="2598"/>
                    <a:pt x="87" y="2629"/>
                  </a:cubicBezTo>
                  <a:cubicBezTo>
                    <a:pt x="106" y="2651"/>
                    <a:pt x="140" y="2657"/>
                    <a:pt x="177" y="2660"/>
                  </a:cubicBezTo>
                  <a:cubicBezTo>
                    <a:pt x="187" y="2656"/>
                    <a:pt x="190" y="2651"/>
                    <a:pt x="200" y="2656"/>
                  </a:cubicBezTo>
                  <a:cubicBezTo>
                    <a:pt x="215" y="2627"/>
                    <a:pt x="229" y="2599"/>
                    <a:pt x="234" y="2561"/>
                  </a:cubicBezTo>
                  <a:cubicBezTo>
                    <a:pt x="196" y="2563"/>
                    <a:pt x="156" y="2549"/>
                    <a:pt x="117" y="2535"/>
                  </a:cubicBezTo>
                  <a:close/>
                  <a:moveTo>
                    <a:pt x="1603" y="2557"/>
                  </a:moveTo>
                  <a:cubicBezTo>
                    <a:pt x="1602" y="2563"/>
                    <a:pt x="1605" y="2564"/>
                    <a:pt x="1605" y="2569"/>
                  </a:cubicBezTo>
                  <a:cubicBezTo>
                    <a:pt x="1612" y="2570"/>
                    <a:pt x="1613" y="2566"/>
                    <a:pt x="1621" y="2567"/>
                  </a:cubicBezTo>
                  <a:cubicBezTo>
                    <a:pt x="1622" y="2561"/>
                    <a:pt x="1617" y="2560"/>
                    <a:pt x="1619" y="2553"/>
                  </a:cubicBezTo>
                  <a:cubicBezTo>
                    <a:pt x="1611" y="2552"/>
                    <a:pt x="1607" y="2555"/>
                    <a:pt x="1603" y="2557"/>
                  </a:cubicBezTo>
                  <a:close/>
                  <a:moveTo>
                    <a:pt x="1559" y="2567"/>
                  </a:moveTo>
                  <a:cubicBezTo>
                    <a:pt x="1563" y="2568"/>
                    <a:pt x="1565" y="2572"/>
                    <a:pt x="1565" y="2577"/>
                  </a:cubicBezTo>
                  <a:cubicBezTo>
                    <a:pt x="1575" y="2577"/>
                    <a:pt x="1580" y="2572"/>
                    <a:pt x="1591" y="2573"/>
                  </a:cubicBezTo>
                  <a:cubicBezTo>
                    <a:pt x="1591" y="2567"/>
                    <a:pt x="1591" y="2563"/>
                    <a:pt x="1587" y="2561"/>
                  </a:cubicBezTo>
                  <a:cubicBezTo>
                    <a:pt x="1581" y="2561"/>
                    <a:pt x="1565" y="2562"/>
                    <a:pt x="1559" y="2567"/>
                  </a:cubicBezTo>
                  <a:close/>
                  <a:moveTo>
                    <a:pt x="89" y="2575"/>
                  </a:moveTo>
                  <a:cubicBezTo>
                    <a:pt x="77" y="2571"/>
                    <a:pt x="77" y="2568"/>
                    <a:pt x="62" y="2567"/>
                  </a:cubicBezTo>
                  <a:cubicBezTo>
                    <a:pt x="68" y="2571"/>
                    <a:pt x="85" y="2582"/>
                    <a:pt x="89" y="2575"/>
                  </a:cubicBezTo>
                  <a:close/>
                  <a:moveTo>
                    <a:pt x="16" y="2605"/>
                  </a:moveTo>
                  <a:cubicBezTo>
                    <a:pt x="33" y="2605"/>
                    <a:pt x="38" y="2594"/>
                    <a:pt x="42" y="2581"/>
                  </a:cubicBezTo>
                  <a:cubicBezTo>
                    <a:pt x="32" y="2581"/>
                    <a:pt x="27" y="2578"/>
                    <a:pt x="18" y="2577"/>
                  </a:cubicBezTo>
                  <a:cubicBezTo>
                    <a:pt x="19" y="2588"/>
                    <a:pt x="14" y="2593"/>
                    <a:pt x="16" y="2605"/>
                  </a:cubicBezTo>
                  <a:close/>
                  <a:moveTo>
                    <a:pt x="1617" y="2583"/>
                  </a:moveTo>
                  <a:cubicBezTo>
                    <a:pt x="1615" y="2592"/>
                    <a:pt x="1620" y="2594"/>
                    <a:pt x="1625" y="2597"/>
                  </a:cubicBezTo>
                  <a:cubicBezTo>
                    <a:pt x="1624" y="2591"/>
                    <a:pt x="1631" y="2583"/>
                    <a:pt x="1623" y="2581"/>
                  </a:cubicBezTo>
                  <a:cubicBezTo>
                    <a:pt x="1622" y="2583"/>
                    <a:pt x="1620" y="2583"/>
                    <a:pt x="1617" y="2583"/>
                  </a:cubicBezTo>
                  <a:close/>
                  <a:moveTo>
                    <a:pt x="52" y="2756"/>
                  </a:moveTo>
                  <a:cubicBezTo>
                    <a:pt x="79" y="2761"/>
                    <a:pt x="105" y="2780"/>
                    <a:pt x="131" y="2775"/>
                  </a:cubicBezTo>
                  <a:cubicBezTo>
                    <a:pt x="140" y="2742"/>
                    <a:pt x="160" y="2713"/>
                    <a:pt x="175" y="2676"/>
                  </a:cubicBezTo>
                  <a:cubicBezTo>
                    <a:pt x="141" y="2674"/>
                    <a:pt x="115" y="2671"/>
                    <a:pt x="89" y="2656"/>
                  </a:cubicBezTo>
                  <a:cubicBezTo>
                    <a:pt x="80" y="2693"/>
                    <a:pt x="68" y="2726"/>
                    <a:pt x="52" y="2756"/>
                  </a:cubicBezTo>
                  <a:close/>
                  <a:moveTo>
                    <a:pt x="1450" y="2684"/>
                  </a:moveTo>
                  <a:cubicBezTo>
                    <a:pt x="1469" y="2716"/>
                    <a:pt x="1480" y="2756"/>
                    <a:pt x="1500" y="2787"/>
                  </a:cubicBezTo>
                  <a:cubicBezTo>
                    <a:pt x="1523" y="2775"/>
                    <a:pt x="1565" y="2782"/>
                    <a:pt x="1583" y="2765"/>
                  </a:cubicBezTo>
                  <a:cubicBezTo>
                    <a:pt x="1569" y="2732"/>
                    <a:pt x="1560" y="2692"/>
                    <a:pt x="1541" y="2662"/>
                  </a:cubicBezTo>
                  <a:cubicBezTo>
                    <a:pt x="1517" y="2689"/>
                    <a:pt x="1486" y="2678"/>
                    <a:pt x="1450" y="2684"/>
                  </a:cubicBezTo>
                  <a:close/>
                  <a:moveTo>
                    <a:pt x="48" y="2827"/>
                  </a:moveTo>
                  <a:cubicBezTo>
                    <a:pt x="54" y="2824"/>
                    <a:pt x="60" y="2821"/>
                    <a:pt x="66" y="2827"/>
                  </a:cubicBezTo>
                  <a:cubicBezTo>
                    <a:pt x="66" y="2831"/>
                    <a:pt x="63" y="2831"/>
                    <a:pt x="64" y="2835"/>
                  </a:cubicBezTo>
                  <a:cubicBezTo>
                    <a:pt x="73" y="2840"/>
                    <a:pt x="85" y="2843"/>
                    <a:pt x="97" y="2845"/>
                  </a:cubicBezTo>
                  <a:cubicBezTo>
                    <a:pt x="108" y="2829"/>
                    <a:pt x="118" y="2813"/>
                    <a:pt x="125" y="2793"/>
                  </a:cubicBezTo>
                  <a:cubicBezTo>
                    <a:pt x="102" y="2793"/>
                    <a:pt x="69" y="2779"/>
                    <a:pt x="44" y="2775"/>
                  </a:cubicBezTo>
                  <a:cubicBezTo>
                    <a:pt x="40" y="2793"/>
                    <a:pt x="28" y="2823"/>
                    <a:pt x="48" y="2827"/>
                  </a:cubicBezTo>
                  <a:close/>
                  <a:moveTo>
                    <a:pt x="1593" y="2785"/>
                  </a:moveTo>
                  <a:cubicBezTo>
                    <a:pt x="1567" y="2797"/>
                    <a:pt x="1537" y="2793"/>
                    <a:pt x="1510" y="2803"/>
                  </a:cubicBezTo>
                  <a:cubicBezTo>
                    <a:pt x="1519" y="2824"/>
                    <a:pt x="1526" y="2848"/>
                    <a:pt x="1539" y="2865"/>
                  </a:cubicBezTo>
                  <a:cubicBezTo>
                    <a:pt x="1565" y="2858"/>
                    <a:pt x="1596" y="2857"/>
                    <a:pt x="1609" y="2839"/>
                  </a:cubicBezTo>
                  <a:cubicBezTo>
                    <a:pt x="1607" y="2818"/>
                    <a:pt x="1601" y="2801"/>
                    <a:pt x="1593" y="2785"/>
                  </a:cubicBezTo>
                  <a:close/>
                  <a:moveTo>
                    <a:pt x="44" y="2882"/>
                  </a:moveTo>
                  <a:cubicBezTo>
                    <a:pt x="50" y="2882"/>
                    <a:pt x="49" y="2889"/>
                    <a:pt x="58" y="2886"/>
                  </a:cubicBezTo>
                  <a:cubicBezTo>
                    <a:pt x="64" y="2878"/>
                    <a:pt x="68" y="2867"/>
                    <a:pt x="72" y="2857"/>
                  </a:cubicBezTo>
                  <a:cubicBezTo>
                    <a:pt x="64" y="2852"/>
                    <a:pt x="62" y="2855"/>
                    <a:pt x="56" y="2849"/>
                  </a:cubicBezTo>
                  <a:cubicBezTo>
                    <a:pt x="52" y="2860"/>
                    <a:pt x="44" y="2868"/>
                    <a:pt x="44" y="2882"/>
                  </a:cubicBezTo>
                  <a:close/>
                  <a:moveTo>
                    <a:pt x="1575" y="2877"/>
                  </a:moveTo>
                  <a:cubicBezTo>
                    <a:pt x="1575" y="2888"/>
                    <a:pt x="1583" y="2900"/>
                    <a:pt x="1591" y="2908"/>
                  </a:cubicBezTo>
                  <a:cubicBezTo>
                    <a:pt x="1595" y="2898"/>
                    <a:pt x="1603" y="2882"/>
                    <a:pt x="1595" y="2871"/>
                  </a:cubicBezTo>
                  <a:cubicBezTo>
                    <a:pt x="1589" y="2873"/>
                    <a:pt x="1583" y="2875"/>
                    <a:pt x="1575" y="287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9642" tIns="44821" rIns="89642" bIns="44821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69" name="Freeform 19"/>
            <p:cNvSpPr>
              <a:spLocks noEditPoints="1"/>
            </p:cNvSpPr>
            <p:nvPr/>
          </p:nvSpPr>
          <p:spPr bwMode="auto">
            <a:xfrm>
              <a:off x="5805488" y="2727325"/>
              <a:ext cx="119063" cy="109538"/>
            </a:xfrm>
            <a:custGeom>
              <a:avLst/>
              <a:gdLst>
                <a:gd name="T0" fmla="*/ 43 w 183"/>
                <a:gd name="T1" fmla="*/ 9 h 168"/>
                <a:gd name="T2" fmla="*/ 53 w 183"/>
                <a:gd name="T3" fmla="*/ 27 h 168"/>
                <a:gd name="T4" fmla="*/ 122 w 183"/>
                <a:gd name="T5" fmla="*/ 81 h 168"/>
                <a:gd name="T6" fmla="*/ 150 w 183"/>
                <a:gd name="T7" fmla="*/ 99 h 168"/>
                <a:gd name="T8" fmla="*/ 154 w 183"/>
                <a:gd name="T9" fmla="*/ 109 h 168"/>
                <a:gd name="T10" fmla="*/ 182 w 183"/>
                <a:gd name="T11" fmla="*/ 134 h 168"/>
                <a:gd name="T12" fmla="*/ 162 w 183"/>
                <a:gd name="T13" fmla="*/ 164 h 168"/>
                <a:gd name="T14" fmla="*/ 112 w 183"/>
                <a:gd name="T15" fmla="*/ 132 h 168"/>
                <a:gd name="T16" fmla="*/ 53 w 183"/>
                <a:gd name="T17" fmla="*/ 89 h 168"/>
                <a:gd name="T18" fmla="*/ 1 w 183"/>
                <a:gd name="T19" fmla="*/ 37 h 168"/>
                <a:gd name="T20" fmla="*/ 43 w 183"/>
                <a:gd name="T21" fmla="*/ 9 h 168"/>
                <a:gd name="T22" fmla="*/ 118 w 183"/>
                <a:gd name="T23" fmla="*/ 101 h 168"/>
                <a:gd name="T24" fmla="*/ 33 w 183"/>
                <a:gd name="T25" fmla="*/ 31 h 168"/>
                <a:gd name="T26" fmla="*/ 21 w 183"/>
                <a:gd name="T27" fmla="*/ 33 h 168"/>
                <a:gd name="T28" fmla="*/ 19 w 183"/>
                <a:gd name="T29" fmla="*/ 39 h 168"/>
                <a:gd name="T30" fmla="*/ 156 w 183"/>
                <a:gd name="T31" fmla="*/ 142 h 168"/>
                <a:gd name="T32" fmla="*/ 118 w 183"/>
                <a:gd name="T33" fmla="*/ 101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83" h="168">
                  <a:moveTo>
                    <a:pt x="43" y="9"/>
                  </a:moveTo>
                  <a:cubicBezTo>
                    <a:pt x="42" y="20"/>
                    <a:pt x="53" y="18"/>
                    <a:pt x="53" y="27"/>
                  </a:cubicBezTo>
                  <a:cubicBezTo>
                    <a:pt x="73" y="35"/>
                    <a:pt x="103" y="65"/>
                    <a:pt x="122" y="81"/>
                  </a:cubicBezTo>
                  <a:cubicBezTo>
                    <a:pt x="131" y="88"/>
                    <a:pt x="142" y="92"/>
                    <a:pt x="150" y="99"/>
                  </a:cubicBezTo>
                  <a:cubicBezTo>
                    <a:pt x="153" y="101"/>
                    <a:pt x="151" y="105"/>
                    <a:pt x="154" y="109"/>
                  </a:cubicBezTo>
                  <a:cubicBezTo>
                    <a:pt x="165" y="119"/>
                    <a:pt x="181" y="123"/>
                    <a:pt x="182" y="134"/>
                  </a:cubicBezTo>
                  <a:cubicBezTo>
                    <a:pt x="183" y="144"/>
                    <a:pt x="171" y="163"/>
                    <a:pt x="162" y="164"/>
                  </a:cubicBezTo>
                  <a:cubicBezTo>
                    <a:pt x="140" y="168"/>
                    <a:pt x="127" y="142"/>
                    <a:pt x="112" y="132"/>
                  </a:cubicBezTo>
                  <a:cubicBezTo>
                    <a:pt x="94" y="124"/>
                    <a:pt x="76" y="108"/>
                    <a:pt x="53" y="89"/>
                  </a:cubicBezTo>
                  <a:cubicBezTo>
                    <a:pt x="36" y="75"/>
                    <a:pt x="3" y="59"/>
                    <a:pt x="1" y="37"/>
                  </a:cubicBezTo>
                  <a:cubicBezTo>
                    <a:pt x="0" y="20"/>
                    <a:pt x="15" y="0"/>
                    <a:pt x="43" y="9"/>
                  </a:cubicBezTo>
                  <a:close/>
                  <a:moveTo>
                    <a:pt x="118" y="101"/>
                  </a:moveTo>
                  <a:cubicBezTo>
                    <a:pt x="91" y="76"/>
                    <a:pt x="65" y="49"/>
                    <a:pt x="33" y="31"/>
                  </a:cubicBezTo>
                  <a:cubicBezTo>
                    <a:pt x="30" y="37"/>
                    <a:pt x="23" y="29"/>
                    <a:pt x="21" y="33"/>
                  </a:cubicBezTo>
                  <a:cubicBezTo>
                    <a:pt x="21" y="36"/>
                    <a:pt x="20" y="38"/>
                    <a:pt x="19" y="39"/>
                  </a:cubicBezTo>
                  <a:cubicBezTo>
                    <a:pt x="58" y="80"/>
                    <a:pt x="106" y="113"/>
                    <a:pt x="156" y="142"/>
                  </a:cubicBezTo>
                  <a:cubicBezTo>
                    <a:pt x="151" y="119"/>
                    <a:pt x="133" y="114"/>
                    <a:pt x="118" y="10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9642" tIns="44821" rIns="89642" bIns="44821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</p:grpSp>
      <p:grpSp>
        <p:nvGrpSpPr>
          <p:cNvPr id="257" name="组合 256"/>
          <p:cNvGrpSpPr/>
          <p:nvPr/>
        </p:nvGrpSpPr>
        <p:grpSpPr>
          <a:xfrm>
            <a:off x="2871240" y="267149"/>
            <a:ext cx="703263" cy="1442833"/>
            <a:chOff x="4751388" y="812800"/>
            <a:chExt cx="703263" cy="1443038"/>
          </a:xfrm>
        </p:grpSpPr>
        <p:sp>
          <p:nvSpPr>
            <p:cNvPr id="70" name="Freeform 20"/>
            <p:cNvSpPr>
              <a:spLocks noEditPoints="1"/>
            </p:cNvSpPr>
            <p:nvPr/>
          </p:nvSpPr>
          <p:spPr bwMode="auto">
            <a:xfrm>
              <a:off x="4865688" y="871538"/>
              <a:ext cx="55563" cy="49213"/>
            </a:xfrm>
            <a:custGeom>
              <a:avLst/>
              <a:gdLst>
                <a:gd name="T0" fmla="*/ 17 w 87"/>
                <a:gd name="T1" fmla="*/ 13 h 76"/>
                <a:gd name="T2" fmla="*/ 38 w 87"/>
                <a:gd name="T3" fmla="*/ 9 h 76"/>
                <a:gd name="T4" fmla="*/ 42 w 87"/>
                <a:gd name="T5" fmla="*/ 3 h 76"/>
                <a:gd name="T6" fmla="*/ 56 w 87"/>
                <a:gd name="T7" fmla="*/ 67 h 76"/>
                <a:gd name="T8" fmla="*/ 17 w 87"/>
                <a:gd name="T9" fmla="*/ 13 h 76"/>
                <a:gd name="T10" fmla="*/ 26 w 87"/>
                <a:gd name="T11" fmla="*/ 21 h 76"/>
                <a:gd name="T12" fmla="*/ 38 w 87"/>
                <a:gd name="T13" fmla="*/ 52 h 76"/>
                <a:gd name="T14" fmla="*/ 56 w 87"/>
                <a:gd name="T15" fmla="*/ 48 h 76"/>
                <a:gd name="T16" fmla="*/ 26 w 87"/>
                <a:gd name="T17" fmla="*/ 21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7" h="76">
                  <a:moveTo>
                    <a:pt x="17" y="13"/>
                  </a:moveTo>
                  <a:cubicBezTo>
                    <a:pt x="25" y="9"/>
                    <a:pt x="30" y="11"/>
                    <a:pt x="38" y="9"/>
                  </a:cubicBezTo>
                  <a:cubicBezTo>
                    <a:pt x="39" y="9"/>
                    <a:pt x="38" y="4"/>
                    <a:pt x="42" y="3"/>
                  </a:cubicBezTo>
                  <a:cubicBezTo>
                    <a:pt x="70" y="0"/>
                    <a:pt x="87" y="59"/>
                    <a:pt x="56" y="67"/>
                  </a:cubicBezTo>
                  <a:cubicBezTo>
                    <a:pt x="24" y="76"/>
                    <a:pt x="0" y="40"/>
                    <a:pt x="17" y="13"/>
                  </a:cubicBezTo>
                  <a:close/>
                  <a:moveTo>
                    <a:pt x="26" y="21"/>
                  </a:moveTo>
                  <a:cubicBezTo>
                    <a:pt x="25" y="29"/>
                    <a:pt x="32" y="45"/>
                    <a:pt x="38" y="52"/>
                  </a:cubicBezTo>
                  <a:cubicBezTo>
                    <a:pt x="46" y="52"/>
                    <a:pt x="52" y="52"/>
                    <a:pt x="56" y="48"/>
                  </a:cubicBezTo>
                  <a:cubicBezTo>
                    <a:pt x="56" y="30"/>
                    <a:pt x="44" y="14"/>
                    <a:pt x="26" y="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9642" tIns="44821" rIns="89642" bIns="44821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71" name="Freeform 21"/>
            <p:cNvSpPr>
              <a:spLocks noEditPoints="1"/>
            </p:cNvSpPr>
            <p:nvPr/>
          </p:nvSpPr>
          <p:spPr bwMode="auto">
            <a:xfrm>
              <a:off x="4962525" y="1177925"/>
              <a:ext cx="131763" cy="252413"/>
            </a:xfrm>
            <a:custGeom>
              <a:avLst/>
              <a:gdLst>
                <a:gd name="T0" fmla="*/ 126 w 203"/>
                <a:gd name="T1" fmla="*/ 22 h 391"/>
                <a:gd name="T2" fmla="*/ 203 w 203"/>
                <a:gd name="T3" fmla="*/ 273 h 391"/>
                <a:gd name="T4" fmla="*/ 192 w 203"/>
                <a:gd name="T5" fmla="*/ 321 h 391"/>
                <a:gd name="T6" fmla="*/ 170 w 203"/>
                <a:gd name="T7" fmla="*/ 342 h 391"/>
                <a:gd name="T8" fmla="*/ 93 w 203"/>
                <a:gd name="T9" fmla="*/ 381 h 391"/>
                <a:gd name="T10" fmla="*/ 68 w 203"/>
                <a:gd name="T11" fmla="*/ 362 h 391"/>
                <a:gd name="T12" fmla="*/ 52 w 203"/>
                <a:gd name="T13" fmla="*/ 321 h 391"/>
                <a:gd name="T14" fmla="*/ 15 w 203"/>
                <a:gd name="T15" fmla="*/ 181 h 391"/>
                <a:gd name="T16" fmla="*/ 13 w 203"/>
                <a:gd name="T17" fmla="*/ 57 h 391"/>
                <a:gd name="T18" fmla="*/ 126 w 203"/>
                <a:gd name="T19" fmla="*/ 22 h 391"/>
                <a:gd name="T20" fmla="*/ 66 w 203"/>
                <a:gd name="T21" fmla="*/ 36 h 391"/>
                <a:gd name="T22" fmla="*/ 64 w 203"/>
                <a:gd name="T23" fmla="*/ 46 h 391"/>
                <a:gd name="T24" fmla="*/ 31 w 203"/>
                <a:gd name="T25" fmla="*/ 65 h 391"/>
                <a:gd name="T26" fmla="*/ 23 w 203"/>
                <a:gd name="T27" fmla="*/ 119 h 391"/>
                <a:gd name="T28" fmla="*/ 58 w 203"/>
                <a:gd name="T29" fmla="*/ 251 h 391"/>
                <a:gd name="T30" fmla="*/ 48 w 203"/>
                <a:gd name="T31" fmla="*/ 139 h 391"/>
                <a:gd name="T32" fmla="*/ 56 w 203"/>
                <a:gd name="T33" fmla="*/ 80 h 391"/>
                <a:gd name="T34" fmla="*/ 85 w 203"/>
                <a:gd name="T35" fmla="*/ 112 h 391"/>
                <a:gd name="T36" fmla="*/ 155 w 203"/>
                <a:gd name="T37" fmla="*/ 224 h 391"/>
                <a:gd name="T38" fmla="*/ 178 w 203"/>
                <a:gd name="T39" fmla="*/ 284 h 391"/>
                <a:gd name="T40" fmla="*/ 178 w 203"/>
                <a:gd name="T41" fmla="*/ 205 h 391"/>
                <a:gd name="T42" fmla="*/ 159 w 203"/>
                <a:gd name="T43" fmla="*/ 203 h 391"/>
                <a:gd name="T44" fmla="*/ 172 w 203"/>
                <a:gd name="T45" fmla="*/ 189 h 391"/>
                <a:gd name="T46" fmla="*/ 165 w 203"/>
                <a:gd name="T47" fmla="*/ 162 h 391"/>
                <a:gd name="T48" fmla="*/ 143 w 203"/>
                <a:gd name="T49" fmla="*/ 160 h 391"/>
                <a:gd name="T50" fmla="*/ 159 w 203"/>
                <a:gd name="T51" fmla="*/ 144 h 391"/>
                <a:gd name="T52" fmla="*/ 149 w 203"/>
                <a:gd name="T53" fmla="*/ 125 h 391"/>
                <a:gd name="T54" fmla="*/ 130 w 203"/>
                <a:gd name="T55" fmla="*/ 127 h 391"/>
                <a:gd name="T56" fmla="*/ 136 w 203"/>
                <a:gd name="T57" fmla="*/ 92 h 391"/>
                <a:gd name="T58" fmla="*/ 104 w 203"/>
                <a:gd name="T59" fmla="*/ 100 h 391"/>
                <a:gd name="T60" fmla="*/ 132 w 203"/>
                <a:gd name="T61" fmla="*/ 79 h 391"/>
                <a:gd name="T62" fmla="*/ 122 w 203"/>
                <a:gd name="T63" fmla="*/ 53 h 391"/>
                <a:gd name="T64" fmla="*/ 77 w 203"/>
                <a:gd name="T65" fmla="*/ 61 h 391"/>
                <a:gd name="T66" fmla="*/ 112 w 203"/>
                <a:gd name="T67" fmla="*/ 42 h 391"/>
                <a:gd name="T68" fmla="*/ 66 w 203"/>
                <a:gd name="T69" fmla="*/ 36 h 391"/>
                <a:gd name="T70" fmla="*/ 64 w 203"/>
                <a:gd name="T71" fmla="*/ 137 h 391"/>
                <a:gd name="T72" fmla="*/ 77 w 203"/>
                <a:gd name="T73" fmla="*/ 133 h 391"/>
                <a:gd name="T74" fmla="*/ 62 w 203"/>
                <a:gd name="T75" fmla="*/ 106 h 391"/>
                <a:gd name="T76" fmla="*/ 64 w 203"/>
                <a:gd name="T77" fmla="*/ 137 h 391"/>
                <a:gd name="T78" fmla="*/ 62 w 203"/>
                <a:gd name="T79" fmla="*/ 150 h 391"/>
                <a:gd name="T80" fmla="*/ 87 w 203"/>
                <a:gd name="T81" fmla="*/ 265 h 391"/>
                <a:gd name="T82" fmla="*/ 97 w 203"/>
                <a:gd name="T83" fmla="*/ 242 h 391"/>
                <a:gd name="T84" fmla="*/ 108 w 203"/>
                <a:gd name="T85" fmla="*/ 240 h 391"/>
                <a:gd name="T86" fmla="*/ 134 w 203"/>
                <a:gd name="T87" fmla="*/ 273 h 391"/>
                <a:gd name="T88" fmla="*/ 85 w 203"/>
                <a:gd name="T89" fmla="*/ 139 h 391"/>
                <a:gd name="T90" fmla="*/ 62 w 203"/>
                <a:gd name="T91" fmla="*/ 150 h 391"/>
                <a:gd name="T92" fmla="*/ 83 w 203"/>
                <a:gd name="T93" fmla="*/ 276 h 391"/>
                <a:gd name="T94" fmla="*/ 114 w 203"/>
                <a:gd name="T95" fmla="*/ 362 h 391"/>
                <a:gd name="T96" fmla="*/ 176 w 203"/>
                <a:gd name="T97" fmla="*/ 309 h 391"/>
                <a:gd name="T98" fmla="*/ 147 w 203"/>
                <a:gd name="T99" fmla="*/ 259 h 391"/>
                <a:gd name="T100" fmla="*/ 132 w 203"/>
                <a:gd name="T101" fmla="*/ 286 h 391"/>
                <a:gd name="T102" fmla="*/ 104 w 203"/>
                <a:gd name="T103" fmla="*/ 255 h 391"/>
                <a:gd name="T104" fmla="*/ 83 w 203"/>
                <a:gd name="T105" fmla="*/ 276 h 391"/>
                <a:gd name="T106" fmla="*/ 70 w 203"/>
                <a:gd name="T107" fmla="*/ 325 h 391"/>
                <a:gd name="T108" fmla="*/ 101 w 203"/>
                <a:gd name="T109" fmla="*/ 360 h 391"/>
                <a:gd name="T110" fmla="*/ 68 w 203"/>
                <a:gd name="T111" fmla="*/ 273 h 391"/>
                <a:gd name="T112" fmla="*/ 50 w 203"/>
                <a:gd name="T113" fmla="*/ 267 h 391"/>
                <a:gd name="T114" fmla="*/ 70 w 203"/>
                <a:gd name="T115" fmla="*/ 325 h 3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03" h="391">
                  <a:moveTo>
                    <a:pt x="126" y="22"/>
                  </a:moveTo>
                  <a:cubicBezTo>
                    <a:pt x="160" y="105"/>
                    <a:pt x="196" y="181"/>
                    <a:pt x="203" y="273"/>
                  </a:cubicBezTo>
                  <a:cubicBezTo>
                    <a:pt x="197" y="285"/>
                    <a:pt x="201" y="305"/>
                    <a:pt x="192" y="321"/>
                  </a:cubicBezTo>
                  <a:cubicBezTo>
                    <a:pt x="189" y="325"/>
                    <a:pt x="178" y="333"/>
                    <a:pt x="170" y="342"/>
                  </a:cubicBezTo>
                  <a:cubicBezTo>
                    <a:pt x="156" y="361"/>
                    <a:pt x="130" y="391"/>
                    <a:pt x="93" y="381"/>
                  </a:cubicBezTo>
                  <a:cubicBezTo>
                    <a:pt x="81" y="378"/>
                    <a:pt x="78" y="369"/>
                    <a:pt x="68" y="362"/>
                  </a:cubicBezTo>
                  <a:cubicBezTo>
                    <a:pt x="72" y="346"/>
                    <a:pt x="58" y="335"/>
                    <a:pt x="52" y="321"/>
                  </a:cubicBezTo>
                  <a:cubicBezTo>
                    <a:pt x="35" y="283"/>
                    <a:pt x="24" y="228"/>
                    <a:pt x="15" y="181"/>
                  </a:cubicBezTo>
                  <a:cubicBezTo>
                    <a:pt x="7" y="141"/>
                    <a:pt x="0" y="103"/>
                    <a:pt x="13" y="57"/>
                  </a:cubicBezTo>
                  <a:cubicBezTo>
                    <a:pt x="40" y="36"/>
                    <a:pt x="80" y="0"/>
                    <a:pt x="126" y="22"/>
                  </a:cubicBezTo>
                  <a:close/>
                  <a:moveTo>
                    <a:pt x="66" y="36"/>
                  </a:moveTo>
                  <a:cubicBezTo>
                    <a:pt x="68" y="42"/>
                    <a:pt x="67" y="41"/>
                    <a:pt x="64" y="46"/>
                  </a:cubicBezTo>
                  <a:cubicBezTo>
                    <a:pt x="49" y="41"/>
                    <a:pt x="45" y="62"/>
                    <a:pt x="31" y="65"/>
                  </a:cubicBezTo>
                  <a:cubicBezTo>
                    <a:pt x="23" y="83"/>
                    <a:pt x="22" y="101"/>
                    <a:pt x="23" y="119"/>
                  </a:cubicBezTo>
                  <a:cubicBezTo>
                    <a:pt x="24" y="148"/>
                    <a:pt x="27" y="237"/>
                    <a:pt x="58" y="251"/>
                  </a:cubicBezTo>
                  <a:cubicBezTo>
                    <a:pt x="52" y="220"/>
                    <a:pt x="47" y="175"/>
                    <a:pt x="48" y="139"/>
                  </a:cubicBezTo>
                  <a:cubicBezTo>
                    <a:pt x="49" y="121"/>
                    <a:pt x="49" y="94"/>
                    <a:pt x="56" y="80"/>
                  </a:cubicBezTo>
                  <a:cubicBezTo>
                    <a:pt x="69" y="87"/>
                    <a:pt x="77" y="101"/>
                    <a:pt x="85" y="112"/>
                  </a:cubicBezTo>
                  <a:cubicBezTo>
                    <a:pt x="111" y="146"/>
                    <a:pt x="131" y="187"/>
                    <a:pt x="155" y="224"/>
                  </a:cubicBezTo>
                  <a:cubicBezTo>
                    <a:pt x="157" y="242"/>
                    <a:pt x="172" y="264"/>
                    <a:pt x="178" y="284"/>
                  </a:cubicBezTo>
                  <a:cubicBezTo>
                    <a:pt x="193" y="266"/>
                    <a:pt x="179" y="230"/>
                    <a:pt x="178" y="205"/>
                  </a:cubicBezTo>
                  <a:cubicBezTo>
                    <a:pt x="173" y="207"/>
                    <a:pt x="161" y="209"/>
                    <a:pt x="159" y="203"/>
                  </a:cubicBezTo>
                  <a:cubicBezTo>
                    <a:pt x="163" y="198"/>
                    <a:pt x="168" y="194"/>
                    <a:pt x="172" y="189"/>
                  </a:cubicBezTo>
                  <a:cubicBezTo>
                    <a:pt x="171" y="179"/>
                    <a:pt x="167" y="171"/>
                    <a:pt x="165" y="162"/>
                  </a:cubicBezTo>
                  <a:cubicBezTo>
                    <a:pt x="157" y="164"/>
                    <a:pt x="147" y="169"/>
                    <a:pt x="143" y="160"/>
                  </a:cubicBezTo>
                  <a:cubicBezTo>
                    <a:pt x="148" y="154"/>
                    <a:pt x="156" y="152"/>
                    <a:pt x="159" y="144"/>
                  </a:cubicBezTo>
                  <a:cubicBezTo>
                    <a:pt x="154" y="139"/>
                    <a:pt x="154" y="130"/>
                    <a:pt x="149" y="125"/>
                  </a:cubicBezTo>
                  <a:cubicBezTo>
                    <a:pt x="144" y="131"/>
                    <a:pt x="134" y="136"/>
                    <a:pt x="130" y="127"/>
                  </a:cubicBezTo>
                  <a:cubicBezTo>
                    <a:pt x="139" y="121"/>
                    <a:pt x="151" y="101"/>
                    <a:pt x="136" y="92"/>
                  </a:cubicBezTo>
                  <a:cubicBezTo>
                    <a:pt x="126" y="94"/>
                    <a:pt x="112" y="108"/>
                    <a:pt x="104" y="100"/>
                  </a:cubicBezTo>
                  <a:cubicBezTo>
                    <a:pt x="111" y="90"/>
                    <a:pt x="120" y="84"/>
                    <a:pt x="132" y="79"/>
                  </a:cubicBezTo>
                  <a:cubicBezTo>
                    <a:pt x="130" y="68"/>
                    <a:pt x="126" y="61"/>
                    <a:pt x="122" y="53"/>
                  </a:cubicBezTo>
                  <a:cubicBezTo>
                    <a:pt x="116" y="56"/>
                    <a:pt x="85" y="85"/>
                    <a:pt x="77" y="61"/>
                  </a:cubicBezTo>
                  <a:cubicBezTo>
                    <a:pt x="93" y="59"/>
                    <a:pt x="104" y="52"/>
                    <a:pt x="112" y="42"/>
                  </a:cubicBezTo>
                  <a:cubicBezTo>
                    <a:pt x="99" y="27"/>
                    <a:pt x="83" y="31"/>
                    <a:pt x="66" y="36"/>
                  </a:cubicBezTo>
                  <a:close/>
                  <a:moveTo>
                    <a:pt x="64" y="137"/>
                  </a:moveTo>
                  <a:cubicBezTo>
                    <a:pt x="67" y="134"/>
                    <a:pt x="73" y="138"/>
                    <a:pt x="77" y="133"/>
                  </a:cubicBezTo>
                  <a:cubicBezTo>
                    <a:pt x="75" y="121"/>
                    <a:pt x="68" y="114"/>
                    <a:pt x="62" y="106"/>
                  </a:cubicBezTo>
                  <a:cubicBezTo>
                    <a:pt x="63" y="115"/>
                    <a:pt x="59" y="130"/>
                    <a:pt x="64" y="137"/>
                  </a:cubicBezTo>
                  <a:close/>
                  <a:moveTo>
                    <a:pt x="62" y="150"/>
                  </a:moveTo>
                  <a:cubicBezTo>
                    <a:pt x="69" y="190"/>
                    <a:pt x="53" y="242"/>
                    <a:pt x="87" y="265"/>
                  </a:cubicBezTo>
                  <a:cubicBezTo>
                    <a:pt x="93" y="256"/>
                    <a:pt x="90" y="248"/>
                    <a:pt x="97" y="242"/>
                  </a:cubicBezTo>
                  <a:cubicBezTo>
                    <a:pt x="99" y="239"/>
                    <a:pt x="104" y="239"/>
                    <a:pt x="108" y="240"/>
                  </a:cubicBezTo>
                  <a:cubicBezTo>
                    <a:pt x="119" y="248"/>
                    <a:pt x="122" y="264"/>
                    <a:pt x="134" y="273"/>
                  </a:cubicBezTo>
                  <a:cubicBezTo>
                    <a:pt x="145" y="208"/>
                    <a:pt x="108" y="176"/>
                    <a:pt x="85" y="139"/>
                  </a:cubicBezTo>
                  <a:cubicBezTo>
                    <a:pt x="82" y="147"/>
                    <a:pt x="69" y="145"/>
                    <a:pt x="62" y="150"/>
                  </a:cubicBezTo>
                  <a:close/>
                  <a:moveTo>
                    <a:pt x="83" y="276"/>
                  </a:moveTo>
                  <a:cubicBezTo>
                    <a:pt x="91" y="304"/>
                    <a:pt x="103" y="332"/>
                    <a:pt x="114" y="362"/>
                  </a:cubicBezTo>
                  <a:cubicBezTo>
                    <a:pt x="145" y="354"/>
                    <a:pt x="161" y="332"/>
                    <a:pt x="176" y="309"/>
                  </a:cubicBezTo>
                  <a:cubicBezTo>
                    <a:pt x="165" y="294"/>
                    <a:pt x="162" y="271"/>
                    <a:pt x="147" y="259"/>
                  </a:cubicBezTo>
                  <a:cubicBezTo>
                    <a:pt x="148" y="268"/>
                    <a:pt x="147" y="287"/>
                    <a:pt x="132" y="286"/>
                  </a:cubicBezTo>
                  <a:cubicBezTo>
                    <a:pt x="119" y="280"/>
                    <a:pt x="118" y="261"/>
                    <a:pt x="104" y="255"/>
                  </a:cubicBezTo>
                  <a:cubicBezTo>
                    <a:pt x="103" y="268"/>
                    <a:pt x="96" y="286"/>
                    <a:pt x="83" y="276"/>
                  </a:cubicBezTo>
                  <a:close/>
                  <a:moveTo>
                    <a:pt x="70" y="325"/>
                  </a:moveTo>
                  <a:cubicBezTo>
                    <a:pt x="75" y="338"/>
                    <a:pt x="84" y="359"/>
                    <a:pt x="101" y="360"/>
                  </a:cubicBezTo>
                  <a:cubicBezTo>
                    <a:pt x="89" y="332"/>
                    <a:pt x="77" y="303"/>
                    <a:pt x="68" y="273"/>
                  </a:cubicBezTo>
                  <a:cubicBezTo>
                    <a:pt x="57" y="277"/>
                    <a:pt x="54" y="263"/>
                    <a:pt x="50" y="267"/>
                  </a:cubicBezTo>
                  <a:cubicBezTo>
                    <a:pt x="60" y="287"/>
                    <a:pt x="62" y="306"/>
                    <a:pt x="70" y="32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9642" tIns="44821" rIns="89642" bIns="44821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72" name="Freeform 22"/>
            <p:cNvSpPr>
              <a:spLocks noEditPoints="1"/>
            </p:cNvSpPr>
            <p:nvPr/>
          </p:nvSpPr>
          <p:spPr bwMode="auto">
            <a:xfrm>
              <a:off x="4799013" y="1243013"/>
              <a:ext cx="133350" cy="220663"/>
            </a:xfrm>
            <a:custGeom>
              <a:avLst/>
              <a:gdLst>
                <a:gd name="T0" fmla="*/ 97 w 207"/>
                <a:gd name="T1" fmla="*/ 5 h 341"/>
                <a:gd name="T2" fmla="*/ 147 w 207"/>
                <a:gd name="T3" fmla="*/ 59 h 341"/>
                <a:gd name="T4" fmla="*/ 170 w 207"/>
                <a:gd name="T5" fmla="*/ 100 h 341"/>
                <a:gd name="T6" fmla="*/ 170 w 207"/>
                <a:gd name="T7" fmla="*/ 111 h 341"/>
                <a:gd name="T8" fmla="*/ 184 w 207"/>
                <a:gd name="T9" fmla="*/ 150 h 341"/>
                <a:gd name="T10" fmla="*/ 205 w 207"/>
                <a:gd name="T11" fmla="*/ 278 h 341"/>
                <a:gd name="T12" fmla="*/ 168 w 207"/>
                <a:gd name="T13" fmla="*/ 329 h 341"/>
                <a:gd name="T14" fmla="*/ 83 w 207"/>
                <a:gd name="T15" fmla="*/ 317 h 341"/>
                <a:gd name="T16" fmla="*/ 79 w 207"/>
                <a:gd name="T17" fmla="*/ 313 h 341"/>
                <a:gd name="T18" fmla="*/ 13 w 207"/>
                <a:gd name="T19" fmla="*/ 63 h 341"/>
                <a:gd name="T20" fmla="*/ 64 w 207"/>
                <a:gd name="T21" fmla="*/ 1 h 341"/>
                <a:gd name="T22" fmla="*/ 97 w 207"/>
                <a:gd name="T23" fmla="*/ 5 h 341"/>
                <a:gd name="T24" fmla="*/ 36 w 207"/>
                <a:gd name="T25" fmla="*/ 47 h 341"/>
                <a:gd name="T26" fmla="*/ 25 w 207"/>
                <a:gd name="T27" fmla="*/ 140 h 341"/>
                <a:gd name="T28" fmla="*/ 50 w 207"/>
                <a:gd name="T29" fmla="*/ 224 h 341"/>
                <a:gd name="T30" fmla="*/ 91 w 207"/>
                <a:gd name="T31" fmla="*/ 300 h 341"/>
                <a:gd name="T32" fmla="*/ 143 w 207"/>
                <a:gd name="T33" fmla="*/ 317 h 341"/>
                <a:gd name="T34" fmla="*/ 188 w 207"/>
                <a:gd name="T35" fmla="*/ 278 h 341"/>
                <a:gd name="T36" fmla="*/ 172 w 207"/>
                <a:gd name="T37" fmla="*/ 175 h 341"/>
                <a:gd name="T38" fmla="*/ 153 w 207"/>
                <a:gd name="T39" fmla="*/ 111 h 341"/>
                <a:gd name="T40" fmla="*/ 114 w 207"/>
                <a:gd name="T41" fmla="*/ 34 h 341"/>
                <a:gd name="T42" fmla="*/ 62 w 207"/>
                <a:gd name="T43" fmla="*/ 18 h 341"/>
                <a:gd name="T44" fmla="*/ 36 w 207"/>
                <a:gd name="T45" fmla="*/ 47 h 3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07" h="341">
                  <a:moveTo>
                    <a:pt x="97" y="5"/>
                  </a:moveTo>
                  <a:cubicBezTo>
                    <a:pt x="123" y="15"/>
                    <a:pt x="132" y="28"/>
                    <a:pt x="147" y="59"/>
                  </a:cubicBezTo>
                  <a:cubicBezTo>
                    <a:pt x="154" y="73"/>
                    <a:pt x="166" y="88"/>
                    <a:pt x="170" y="100"/>
                  </a:cubicBezTo>
                  <a:cubicBezTo>
                    <a:pt x="172" y="103"/>
                    <a:pt x="169" y="108"/>
                    <a:pt x="170" y="111"/>
                  </a:cubicBezTo>
                  <a:cubicBezTo>
                    <a:pt x="177" y="127"/>
                    <a:pt x="180" y="131"/>
                    <a:pt x="184" y="150"/>
                  </a:cubicBezTo>
                  <a:cubicBezTo>
                    <a:pt x="191" y="188"/>
                    <a:pt x="207" y="235"/>
                    <a:pt x="205" y="278"/>
                  </a:cubicBezTo>
                  <a:cubicBezTo>
                    <a:pt x="204" y="296"/>
                    <a:pt x="179" y="316"/>
                    <a:pt x="168" y="329"/>
                  </a:cubicBezTo>
                  <a:cubicBezTo>
                    <a:pt x="141" y="341"/>
                    <a:pt x="107" y="338"/>
                    <a:pt x="83" y="317"/>
                  </a:cubicBezTo>
                  <a:cubicBezTo>
                    <a:pt x="82" y="317"/>
                    <a:pt x="80" y="314"/>
                    <a:pt x="79" y="313"/>
                  </a:cubicBezTo>
                  <a:cubicBezTo>
                    <a:pt x="33" y="262"/>
                    <a:pt x="0" y="141"/>
                    <a:pt x="13" y="63"/>
                  </a:cubicBezTo>
                  <a:cubicBezTo>
                    <a:pt x="17" y="38"/>
                    <a:pt x="41" y="3"/>
                    <a:pt x="64" y="1"/>
                  </a:cubicBezTo>
                  <a:cubicBezTo>
                    <a:pt x="78" y="0"/>
                    <a:pt x="82" y="11"/>
                    <a:pt x="97" y="5"/>
                  </a:cubicBezTo>
                  <a:close/>
                  <a:moveTo>
                    <a:pt x="36" y="47"/>
                  </a:moveTo>
                  <a:cubicBezTo>
                    <a:pt x="32" y="74"/>
                    <a:pt x="22" y="107"/>
                    <a:pt x="25" y="140"/>
                  </a:cubicBezTo>
                  <a:cubicBezTo>
                    <a:pt x="27" y="167"/>
                    <a:pt x="39" y="199"/>
                    <a:pt x="50" y="224"/>
                  </a:cubicBezTo>
                  <a:cubicBezTo>
                    <a:pt x="61" y="249"/>
                    <a:pt x="73" y="282"/>
                    <a:pt x="91" y="300"/>
                  </a:cubicBezTo>
                  <a:cubicBezTo>
                    <a:pt x="108" y="316"/>
                    <a:pt x="124" y="315"/>
                    <a:pt x="143" y="317"/>
                  </a:cubicBezTo>
                  <a:cubicBezTo>
                    <a:pt x="162" y="309"/>
                    <a:pt x="176" y="295"/>
                    <a:pt x="188" y="278"/>
                  </a:cubicBezTo>
                  <a:cubicBezTo>
                    <a:pt x="196" y="237"/>
                    <a:pt x="182" y="211"/>
                    <a:pt x="172" y="175"/>
                  </a:cubicBezTo>
                  <a:cubicBezTo>
                    <a:pt x="166" y="154"/>
                    <a:pt x="161" y="132"/>
                    <a:pt x="153" y="111"/>
                  </a:cubicBezTo>
                  <a:cubicBezTo>
                    <a:pt x="142" y="84"/>
                    <a:pt x="129" y="47"/>
                    <a:pt x="114" y="34"/>
                  </a:cubicBezTo>
                  <a:cubicBezTo>
                    <a:pt x="97" y="20"/>
                    <a:pt x="77" y="26"/>
                    <a:pt x="62" y="18"/>
                  </a:cubicBezTo>
                  <a:cubicBezTo>
                    <a:pt x="56" y="25"/>
                    <a:pt x="45" y="38"/>
                    <a:pt x="36" y="4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9642" tIns="44821" rIns="89642" bIns="44821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73" name="Freeform 23"/>
            <p:cNvSpPr>
              <a:spLocks noEditPoints="1"/>
            </p:cNvSpPr>
            <p:nvPr/>
          </p:nvSpPr>
          <p:spPr bwMode="auto">
            <a:xfrm>
              <a:off x="5037138" y="1643063"/>
              <a:ext cx="58738" cy="60325"/>
            </a:xfrm>
            <a:custGeom>
              <a:avLst/>
              <a:gdLst>
                <a:gd name="T0" fmla="*/ 51 w 93"/>
                <a:gd name="T1" fmla="*/ 3 h 94"/>
                <a:gd name="T2" fmla="*/ 72 w 93"/>
                <a:gd name="T3" fmla="*/ 16 h 94"/>
                <a:gd name="T4" fmla="*/ 87 w 93"/>
                <a:gd name="T5" fmla="*/ 59 h 94"/>
                <a:gd name="T6" fmla="*/ 39 w 93"/>
                <a:gd name="T7" fmla="*/ 90 h 94"/>
                <a:gd name="T8" fmla="*/ 8 w 93"/>
                <a:gd name="T9" fmla="*/ 24 h 94"/>
                <a:gd name="T10" fmla="*/ 51 w 93"/>
                <a:gd name="T11" fmla="*/ 3 h 94"/>
                <a:gd name="T12" fmla="*/ 31 w 93"/>
                <a:gd name="T13" fmla="*/ 32 h 94"/>
                <a:gd name="T14" fmla="*/ 35 w 93"/>
                <a:gd name="T15" fmla="*/ 65 h 94"/>
                <a:gd name="T16" fmla="*/ 47 w 93"/>
                <a:gd name="T17" fmla="*/ 28 h 94"/>
                <a:gd name="T18" fmla="*/ 31 w 93"/>
                <a:gd name="T19" fmla="*/ 32 h 94"/>
                <a:gd name="T20" fmla="*/ 53 w 93"/>
                <a:gd name="T21" fmla="*/ 73 h 94"/>
                <a:gd name="T22" fmla="*/ 62 w 93"/>
                <a:gd name="T23" fmla="*/ 36 h 94"/>
                <a:gd name="T24" fmla="*/ 53 w 93"/>
                <a:gd name="T25" fmla="*/ 73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3" h="94">
                  <a:moveTo>
                    <a:pt x="51" y="3"/>
                  </a:moveTo>
                  <a:cubicBezTo>
                    <a:pt x="53" y="6"/>
                    <a:pt x="69" y="15"/>
                    <a:pt x="72" y="16"/>
                  </a:cubicBezTo>
                  <a:cubicBezTo>
                    <a:pt x="71" y="32"/>
                    <a:pt x="93" y="36"/>
                    <a:pt x="87" y="59"/>
                  </a:cubicBezTo>
                  <a:cubicBezTo>
                    <a:pt x="85" y="68"/>
                    <a:pt x="62" y="94"/>
                    <a:pt x="39" y="90"/>
                  </a:cubicBezTo>
                  <a:cubicBezTo>
                    <a:pt x="11" y="85"/>
                    <a:pt x="0" y="53"/>
                    <a:pt x="8" y="24"/>
                  </a:cubicBezTo>
                  <a:cubicBezTo>
                    <a:pt x="21" y="13"/>
                    <a:pt x="28" y="0"/>
                    <a:pt x="51" y="3"/>
                  </a:cubicBezTo>
                  <a:close/>
                  <a:moveTo>
                    <a:pt x="31" y="32"/>
                  </a:moveTo>
                  <a:cubicBezTo>
                    <a:pt x="29" y="37"/>
                    <a:pt x="19" y="60"/>
                    <a:pt x="35" y="65"/>
                  </a:cubicBezTo>
                  <a:cubicBezTo>
                    <a:pt x="35" y="53"/>
                    <a:pt x="39" y="37"/>
                    <a:pt x="47" y="28"/>
                  </a:cubicBezTo>
                  <a:cubicBezTo>
                    <a:pt x="41" y="23"/>
                    <a:pt x="36" y="30"/>
                    <a:pt x="31" y="32"/>
                  </a:cubicBezTo>
                  <a:close/>
                  <a:moveTo>
                    <a:pt x="53" y="73"/>
                  </a:moveTo>
                  <a:cubicBezTo>
                    <a:pt x="66" y="71"/>
                    <a:pt x="79" y="44"/>
                    <a:pt x="62" y="36"/>
                  </a:cubicBezTo>
                  <a:cubicBezTo>
                    <a:pt x="52" y="40"/>
                    <a:pt x="49" y="61"/>
                    <a:pt x="53" y="7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9642" tIns="44821" rIns="89642" bIns="44821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74" name="Freeform 24"/>
            <p:cNvSpPr>
              <a:spLocks noEditPoints="1"/>
            </p:cNvSpPr>
            <p:nvPr/>
          </p:nvSpPr>
          <p:spPr bwMode="auto">
            <a:xfrm>
              <a:off x="4751388" y="812800"/>
              <a:ext cx="703263" cy="1443038"/>
            </a:xfrm>
            <a:custGeom>
              <a:avLst/>
              <a:gdLst>
                <a:gd name="T0" fmla="*/ 289 w 1090"/>
                <a:gd name="T1" fmla="*/ 1217 h 2232"/>
                <a:gd name="T2" fmla="*/ 258 w 1090"/>
                <a:gd name="T3" fmla="*/ 672 h 2232"/>
                <a:gd name="T4" fmla="*/ 207 w 1090"/>
                <a:gd name="T5" fmla="*/ 284 h 2232"/>
                <a:gd name="T6" fmla="*/ 595 w 1090"/>
                <a:gd name="T7" fmla="*/ 763 h 2232"/>
                <a:gd name="T8" fmla="*/ 658 w 1090"/>
                <a:gd name="T9" fmla="*/ 615 h 2232"/>
                <a:gd name="T10" fmla="*/ 683 w 1090"/>
                <a:gd name="T11" fmla="*/ 99 h 2232"/>
                <a:gd name="T12" fmla="*/ 776 w 1090"/>
                <a:gd name="T13" fmla="*/ 437 h 2232"/>
                <a:gd name="T14" fmla="*/ 824 w 1090"/>
                <a:gd name="T15" fmla="*/ 895 h 2232"/>
                <a:gd name="T16" fmla="*/ 923 w 1090"/>
                <a:gd name="T17" fmla="*/ 414 h 2232"/>
                <a:gd name="T18" fmla="*/ 1024 w 1090"/>
                <a:gd name="T19" fmla="*/ 650 h 2232"/>
                <a:gd name="T20" fmla="*/ 1059 w 1090"/>
                <a:gd name="T21" fmla="*/ 1091 h 2232"/>
                <a:gd name="T22" fmla="*/ 768 w 1090"/>
                <a:gd name="T23" fmla="*/ 2226 h 2232"/>
                <a:gd name="T24" fmla="*/ 650 w 1090"/>
                <a:gd name="T25" fmla="*/ 231 h 2232"/>
                <a:gd name="T26" fmla="*/ 768 w 1090"/>
                <a:gd name="T27" fmla="*/ 398 h 2232"/>
                <a:gd name="T28" fmla="*/ 178 w 1090"/>
                <a:gd name="T29" fmla="*/ 251 h 2232"/>
                <a:gd name="T30" fmla="*/ 304 w 1090"/>
                <a:gd name="T31" fmla="*/ 526 h 2232"/>
                <a:gd name="T32" fmla="*/ 361 w 1090"/>
                <a:gd name="T33" fmla="*/ 384 h 2232"/>
                <a:gd name="T34" fmla="*/ 326 w 1090"/>
                <a:gd name="T35" fmla="*/ 285 h 2232"/>
                <a:gd name="T36" fmla="*/ 324 w 1090"/>
                <a:gd name="T37" fmla="*/ 177 h 2232"/>
                <a:gd name="T38" fmla="*/ 984 w 1090"/>
                <a:gd name="T39" fmla="*/ 427 h 2232"/>
                <a:gd name="T40" fmla="*/ 985 w 1090"/>
                <a:gd name="T41" fmla="*/ 287 h 2232"/>
                <a:gd name="T42" fmla="*/ 702 w 1090"/>
                <a:gd name="T43" fmla="*/ 419 h 2232"/>
                <a:gd name="T44" fmla="*/ 958 w 1090"/>
                <a:gd name="T45" fmla="*/ 448 h 2232"/>
                <a:gd name="T46" fmla="*/ 953 w 1090"/>
                <a:gd name="T47" fmla="*/ 468 h 2232"/>
                <a:gd name="T48" fmla="*/ 526 w 1090"/>
                <a:gd name="T49" fmla="*/ 967 h 2232"/>
                <a:gd name="T50" fmla="*/ 291 w 1090"/>
                <a:gd name="T51" fmla="*/ 761 h 2232"/>
                <a:gd name="T52" fmla="*/ 679 w 1090"/>
                <a:gd name="T53" fmla="*/ 575 h 2232"/>
                <a:gd name="T54" fmla="*/ 221 w 1090"/>
                <a:gd name="T55" fmla="*/ 635 h 2232"/>
                <a:gd name="T56" fmla="*/ 440 w 1090"/>
                <a:gd name="T57" fmla="*/ 1240 h 2232"/>
                <a:gd name="T58" fmla="*/ 650 w 1090"/>
                <a:gd name="T59" fmla="*/ 778 h 2232"/>
                <a:gd name="T60" fmla="*/ 692 w 1090"/>
                <a:gd name="T61" fmla="*/ 1450 h 2232"/>
                <a:gd name="T62" fmla="*/ 673 w 1090"/>
                <a:gd name="T63" fmla="*/ 623 h 2232"/>
                <a:gd name="T64" fmla="*/ 999 w 1090"/>
                <a:gd name="T65" fmla="*/ 656 h 2232"/>
                <a:gd name="T66" fmla="*/ 960 w 1090"/>
                <a:gd name="T67" fmla="*/ 681 h 2232"/>
                <a:gd name="T68" fmla="*/ 943 w 1090"/>
                <a:gd name="T69" fmla="*/ 811 h 2232"/>
                <a:gd name="T70" fmla="*/ 902 w 1090"/>
                <a:gd name="T71" fmla="*/ 1097 h 2232"/>
                <a:gd name="T72" fmla="*/ 758 w 1090"/>
                <a:gd name="T73" fmla="*/ 792 h 2232"/>
                <a:gd name="T74" fmla="*/ 978 w 1090"/>
                <a:gd name="T75" fmla="*/ 926 h 2232"/>
                <a:gd name="T76" fmla="*/ 733 w 1090"/>
                <a:gd name="T77" fmla="*/ 860 h 2232"/>
                <a:gd name="T78" fmla="*/ 954 w 1090"/>
                <a:gd name="T79" fmla="*/ 994 h 2232"/>
                <a:gd name="T80" fmla="*/ 958 w 1090"/>
                <a:gd name="T81" fmla="*/ 932 h 2232"/>
                <a:gd name="T82" fmla="*/ 710 w 1090"/>
                <a:gd name="T83" fmla="*/ 1405 h 2232"/>
                <a:gd name="T84" fmla="*/ 718 w 1090"/>
                <a:gd name="T85" fmla="*/ 953 h 2232"/>
                <a:gd name="T86" fmla="*/ 611 w 1090"/>
                <a:gd name="T87" fmla="*/ 1203 h 2232"/>
                <a:gd name="T88" fmla="*/ 570 w 1090"/>
                <a:gd name="T89" fmla="*/ 1013 h 2232"/>
                <a:gd name="T90" fmla="*/ 914 w 1090"/>
                <a:gd name="T91" fmla="*/ 1174 h 2232"/>
                <a:gd name="T92" fmla="*/ 588 w 1090"/>
                <a:gd name="T93" fmla="*/ 1079 h 2232"/>
                <a:gd name="T94" fmla="*/ 510 w 1090"/>
                <a:gd name="T95" fmla="*/ 1157 h 2232"/>
                <a:gd name="T96" fmla="*/ 366 w 1090"/>
                <a:gd name="T97" fmla="*/ 1232 h 2232"/>
                <a:gd name="T98" fmla="*/ 896 w 1090"/>
                <a:gd name="T99" fmla="*/ 1450 h 2232"/>
                <a:gd name="T100" fmla="*/ 415 w 1090"/>
                <a:gd name="T101" fmla="*/ 1384 h 2232"/>
                <a:gd name="T102" fmla="*/ 399 w 1090"/>
                <a:gd name="T103" fmla="*/ 1444 h 2232"/>
                <a:gd name="T104" fmla="*/ 415 w 1090"/>
                <a:gd name="T105" fmla="*/ 1281 h 2232"/>
                <a:gd name="T106" fmla="*/ 764 w 1090"/>
                <a:gd name="T107" fmla="*/ 1562 h 2232"/>
                <a:gd name="T108" fmla="*/ 776 w 1090"/>
                <a:gd name="T109" fmla="*/ 1419 h 2232"/>
                <a:gd name="T110" fmla="*/ 564 w 1090"/>
                <a:gd name="T111" fmla="*/ 1510 h 2232"/>
                <a:gd name="T112" fmla="*/ 343 w 1090"/>
                <a:gd name="T113" fmla="*/ 1438 h 2232"/>
                <a:gd name="T114" fmla="*/ 929 w 1090"/>
                <a:gd name="T115" fmla="*/ 2170 h 2232"/>
                <a:gd name="T116" fmla="*/ 883 w 1090"/>
                <a:gd name="T117" fmla="*/ 1469 h 2232"/>
                <a:gd name="T118" fmla="*/ 564 w 1090"/>
                <a:gd name="T119" fmla="*/ 1954 h 2232"/>
                <a:gd name="T120" fmla="*/ 576 w 1090"/>
                <a:gd name="T121" fmla="*/ 1522 h 2232"/>
                <a:gd name="T122" fmla="*/ 656 w 1090"/>
                <a:gd name="T123" fmla="*/ 1859 h 2232"/>
                <a:gd name="T124" fmla="*/ 807 w 1090"/>
                <a:gd name="T125" fmla="*/ 1607 h 2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090" h="2232">
                  <a:moveTo>
                    <a:pt x="388" y="2162"/>
                  </a:moveTo>
                  <a:cubicBezTo>
                    <a:pt x="384" y="2048"/>
                    <a:pt x="361" y="1942"/>
                    <a:pt x="353" y="1816"/>
                  </a:cubicBezTo>
                  <a:cubicBezTo>
                    <a:pt x="351" y="1790"/>
                    <a:pt x="355" y="1764"/>
                    <a:pt x="351" y="1737"/>
                  </a:cubicBezTo>
                  <a:cubicBezTo>
                    <a:pt x="340" y="1661"/>
                    <a:pt x="325" y="1562"/>
                    <a:pt x="320" y="1490"/>
                  </a:cubicBezTo>
                  <a:cubicBezTo>
                    <a:pt x="320" y="1485"/>
                    <a:pt x="322" y="1480"/>
                    <a:pt x="322" y="1475"/>
                  </a:cubicBezTo>
                  <a:cubicBezTo>
                    <a:pt x="321" y="1461"/>
                    <a:pt x="315" y="1449"/>
                    <a:pt x="316" y="1438"/>
                  </a:cubicBezTo>
                  <a:cubicBezTo>
                    <a:pt x="318" y="1422"/>
                    <a:pt x="327" y="1407"/>
                    <a:pt x="343" y="1399"/>
                  </a:cubicBezTo>
                  <a:cubicBezTo>
                    <a:pt x="323" y="1343"/>
                    <a:pt x="309" y="1281"/>
                    <a:pt x="281" y="1232"/>
                  </a:cubicBezTo>
                  <a:cubicBezTo>
                    <a:pt x="283" y="1226"/>
                    <a:pt x="288" y="1223"/>
                    <a:pt x="289" y="1217"/>
                  </a:cubicBezTo>
                  <a:cubicBezTo>
                    <a:pt x="283" y="1173"/>
                    <a:pt x="304" y="1139"/>
                    <a:pt x="301" y="1104"/>
                  </a:cubicBezTo>
                  <a:cubicBezTo>
                    <a:pt x="270" y="1083"/>
                    <a:pt x="210" y="1083"/>
                    <a:pt x="176" y="1083"/>
                  </a:cubicBezTo>
                  <a:cubicBezTo>
                    <a:pt x="155" y="1078"/>
                    <a:pt x="143" y="1063"/>
                    <a:pt x="122" y="1058"/>
                  </a:cubicBezTo>
                  <a:cubicBezTo>
                    <a:pt x="68" y="1020"/>
                    <a:pt x="24" y="946"/>
                    <a:pt x="11" y="860"/>
                  </a:cubicBezTo>
                  <a:cubicBezTo>
                    <a:pt x="4" y="811"/>
                    <a:pt x="0" y="740"/>
                    <a:pt x="11" y="683"/>
                  </a:cubicBezTo>
                  <a:cubicBezTo>
                    <a:pt x="18" y="650"/>
                    <a:pt x="34" y="630"/>
                    <a:pt x="50" y="610"/>
                  </a:cubicBezTo>
                  <a:cubicBezTo>
                    <a:pt x="70" y="605"/>
                    <a:pt x="85" y="589"/>
                    <a:pt x="103" y="584"/>
                  </a:cubicBezTo>
                  <a:cubicBezTo>
                    <a:pt x="129" y="577"/>
                    <a:pt x="164" y="574"/>
                    <a:pt x="186" y="586"/>
                  </a:cubicBezTo>
                  <a:cubicBezTo>
                    <a:pt x="218" y="604"/>
                    <a:pt x="244" y="638"/>
                    <a:pt x="258" y="672"/>
                  </a:cubicBezTo>
                  <a:cubicBezTo>
                    <a:pt x="256" y="619"/>
                    <a:pt x="268" y="575"/>
                    <a:pt x="293" y="542"/>
                  </a:cubicBezTo>
                  <a:cubicBezTo>
                    <a:pt x="286" y="529"/>
                    <a:pt x="269" y="536"/>
                    <a:pt x="264" y="526"/>
                  </a:cubicBezTo>
                  <a:cubicBezTo>
                    <a:pt x="258" y="515"/>
                    <a:pt x="280" y="501"/>
                    <a:pt x="277" y="481"/>
                  </a:cubicBezTo>
                  <a:cubicBezTo>
                    <a:pt x="264" y="472"/>
                    <a:pt x="243" y="470"/>
                    <a:pt x="233" y="458"/>
                  </a:cubicBezTo>
                  <a:cubicBezTo>
                    <a:pt x="232" y="448"/>
                    <a:pt x="242" y="432"/>
                    <a:pt x="244" y="419"/>
                  </a:cubicBezTo>
                  <a:cubicBezTo>
                    <a:pt x="236" y="407"/>
                    <a:pt x="219" y="404"/>
                    <a:pt x="207" y="394"/>
                  </a:cubicBezTo>
                  <a:cubicBezTo>
                    <a:pt x="215" y="381"/>
                    <a:pt x="221" y="367"/>
                    <a:pt x="225" y="349"/>
                  </a:cubicBezTo>
                  <a:cubicBezTo>
                    <a:pt x="218" y="332"/>
                    <a:pt x="195" y="332"/>
                    <a:pt x="184" y="318"/>
                  </a:cubicBezTo>
                  <a:cubicBezTo>
                    <a:pt x="187" y="302"/>
                    <a:pt x="199" y="294"/>
                    <a:pt x="207" y="284"/>
                  </a:cubicBezTo>
                  <a:cubicBezTo>
                    <a:pt x="200" y="274"/>
                    <a:pt x="188" y="269"/>
                    <a:pt x="176" y="264"/>
                  </a:cubicBezTo>
                  <a:cubicBezTo>
                    <a:pt x="161" y="220"/>
                    <a:pt x="125" y="181"/>
                    <a:pt x="128" y="136"/>
                  </a:cubicBezTo>
                  <a:cubicBezTo>
                    <a:pt x="142" y="127"/>
                    <a:pt x="144" y="102"/>
                    <a:pt x="147" y="88"/>
                  </a:cubicBezTo>
                  <a:cubicBezTo>
                    <a:pt x="177" y="78"/>
                    <a:pt x="188" y="52"/>
                    <a:pt x="221" y="49"/>
                  </a:cubicBezTo>
                  <a:cubicBezTo>
                    <a:pt x="261" y="45"/>
                    <a:pt x="285" y="72"/>
                    <a:pt x="312" y="93"/>
                  </a:cubicBezTo>
                  <a:cubicBezTo>
                    <a:pt x="345" y="236"/>
                    <a:pt x="421" y="351"/>
                    <a:pt x="452" y="487"/>
                  </a:cubicBezTo>
                  <a:cubicBezTo>
                    <a:pt x="468" y="494"/>
                    <a:pt x="481" y="503"/>
                    <a:pt x="497" y="511"/>
                  </a:cubicBezTo>
                  <a:cubicBezTo>
                    <a:pt x="516" y="550"/>
                    <a:pt x="538" y="593"/>
                    <a:pt x="561" y="635"/>
                  </a:cubicBezTo>
                  <a:cubicBezTo>
                    <a:pt x="572" y="677"/>
                    <a:pt x="585" y="719"/>
                    <a:pt x="595" y="763"/>
                  </a:cubicBezTo>
                  <a:cubicBezTo>
                    <a:pt x="588" y="808"/>
                    <a:pt x="609" y="869"/>
                    <a:pt x="582" y="922"/>
                  </a:cubicBezTo>
                  <a:cubicBezTo>
                    <a:pt x="596" y="933"/>
                    <a:pt x="592" y="977"/>
                    <a:pt x="609" y="992"/>
                  </a:cubicBezTo>
                  <a:cubicBezTo>
                    <a:pt x="605" y="1001"/>
                    <a:pt x="607" y="1009"/>
                    <a:pt x="613" y="1017"/>
                  </a:cubicBezTo>
                  <a:cubicBezTo>
                    <a:pt x="626" y="977"/>
                    <a:pt x="619" y="925"/>
                    <a:pt x="623" y="885"/>
                  </a:cubicBezTo>
                  <a:cubicBezTo>
                    <a:pt x="624" y="865"/>
                    <a:pt x="631" y="845"/>
                    <a:pt x="632" y="823"/>
                  </a:cubicBezTo>
                  <a:cubicBezTo>
                    <a:pt x="634" y="787"/>
                    <a:pt x="630" y="749"/>
                    <a:pt x="636" y="718"/>
                  </a:cubicBezTo>
                  <a:cubicBezTo>
                    <a:pt x="637" y="713"/>
                    <a:pt x="643" y="709"/>
                    <a:pt x="644" y="705"/>
                  </a:cubicBezTo>
                  <a:cubicBezTo>
                    <a:pt x="649" y="687"/>
                    <a:pt x="642" y="667"/>
                    <a:pt x="654" y="652"/>
                  </a:cubicBezTo>
                  <a:cubicBezTo>
                    <a:pt x="651" y="637"/>
                    <a:pt x="650" y="627"/>
                    <a:pt x="658" y="615"/>
                  </a:cubicBezTo>
                  <a:cubicBezTo>
                    <a:pt x="654" y="610"/>
                    <a:pt x="650" y="606"/>
                    <a:pt x="648" y="600"/>
                  </a:cubicBezTo>
                  <a:cubicBezTo>
                    <a:pt x="647" y="580"/>
                    <a:pt x="665" y="579"/>
                    <a:pt x="671" y="567"/>
                  </a:cubicBezTo>
                  <a:cubicBezTo>
                    <a:pt x="666" y="537"/>
                    <a:pt x="689" y="493"/>
                    <a:pt x="687" y="447"/>
                  </a:cubicBezTo>
                  <a:cubicBezTo>
                    <a:pt x="689" y="442"/>
                    <a:pt x="692" y="439"/>
                    <a:pt x="696" y="437"/>
                  </a:cubicBezTo>
                  <a:cubicBezTo>
                    <a:pt x="687" y="431"/>
                    <a:pt x="686" y="421"/>
                    <a:pt x="687" y="414"/>
                  </a:cubicBezTo>
                  <a:cubicBezTo>
                    <a:pt x="665" y="393"/>
                    <a:pt x="647" y="369"/>
                    <a:pt x="627" y="348"/>
                  </a:cubicBezTo>
                  <a:cubicBezTo>
                    <a:pt x="623" y="326"/>
                    <a:pt x="608" y="310"/>
                    <a:pt x="605" y="287"/>
                  </a:cubicBezTo>
                  <a:cubicBezTo>
                    <a:pt x="599" y="243"/>
                    <a:pt x="621" y="190"/>
                    <a:pt x="640" y="154"/>
                  </a:cubicBezTo>
                  <a:cubicBezTo>
                    <a:pt x="648" y="140"/>
                    <a:pt x="688" y="124"/>
                    <a:pt x="683" y="99"/>
                  </a:cubicBezTo>
                  <a:cubicBezTo>
                    <a:pt x="695" y="103"/>
                    <a:pt x="695" y="80"/>
                    <a:pt x="706" y="76"/>
                  </a:cubicBezTo>
                  <a:cubicBezTo>
                    <a:pt x="707" y="68"/>
                    <a:pt x="712" y="65"/>
                    <a:pt x="712" y="56"/>
                  </a:cubicBezTo>
                  <a:cubicBezTo>
                    <a:pt x="745" y="52"/>
                    <a:pt x="739" y="10"/>
                    <a:pt x="766" y="0"/>
                  </a:cubicBezTo>
                  <a:cubicBezTo>
                    <a:pt x="776" y="21"/>
                    <a:pt x="766" y="41"/>
                    <a:pt x="772" y="66"/>
                  </a:cubicBezTo>
                  <a:cubicBezTo>
                    <a:pt x="779" y="98"/>
                    <a:pt x="807" y="126"/>
                    <a:pt x="821" y="157"/>
                  </a:cubicBezTo>
                  <a:cubicBezTo>
                    <a:pt x="847" y="220"/>
                    <a:pt x="847" y="278"/>
                    <a:pt x="830" y="336"/>
                  </a:cubicBezTo>
                  <a:cubicBezTo>
                    <a:pt x="813" y="356"/>
                    <a:pt x="802" y="383"/>
                    <a:pt x="784" y="402"/>
                  </a:cubicBezTo>
                  <a:cubicBezTo>
                    <a:pt x="788" y="411"/>
                    <a:pt x="792" y="415"/>
                    <a:pt x="791" y="425"/>
                  </a:cubicBezTo>
                  <a:cubicBezTo>
                    <a:pt x="790" y="433"/>
                    <a:pt x="780" y="432"/>
                    <a:pt x="776" y="437"/>
                  </a:cubicBezTo>
                  <a:cubicBezTo>
                    <a:pt x="786" y="465"/>
                    <a:pt x="781" y="516"/>
                    <a:pt x="784" y="553"/>
                  </a:cubicBezTo>
                  <a:cubicBezTo>
                    <a:pt x="784" y="561"/>
                    <a:pt x="791" y="567"/>
                    <a:pt x="784" y="573"/>
                  </a:cubicBezTo>
                  <a:cubicBezTo>
                    <a:pt x="792" y="578"/>
                    <a:pt x="796" y="587"/>
                    <a:pt x="801" y="596"/>
                  </a:cubicBezTo>
                  <a:cubicBezTo>
                    <a:pt x="799" y="608"/>
                    <a:pt x="792" y="611"/>
                    <a:pt x="790" y="621"/>
                  </a:cubicBezTo>
                  <a:cubicBezTo>
                    <a:pt x="786" y="636"/>
                    <a:pt x="795" y="651"/>
                    <a:pt x="795" y="666"/>
                  </a:cubicBezTo>
                  <a:cubicBezTo>
                    <a:pt x="796" y="677"/>
                    <a:pt x="791" y="688"/>
                    <a:pt x="791" y="699"/>
                  </a:cubicBezTo>
                  <a:cubicBezTo>
                    <a:pt x="792" y="731"/>
                    <a:pt x="798" y="761"/>
                    <a:pt x="793" y="790"/>
                  </a:cubicBezTo>
                  <a:cubicBezTo>
                    <a:pt x="796" y="799"/>
                    <a:pt x="787" y="796"/>
                    <a:pt x="786" y="802"/>
                  </a:cubicBezTo>
                  <a:cubicBezTo>
                    <a:pt x="796" y="835"/>
                    <a:pt x="811" y="864"/>
                    <a:pt x="824" y="895"/>
                  </a:cubicBezTo>
                  <a:cubicBezTo>
                    <a:pt x="832" y="884"/>
                    <a:pt x="833" y="857"/>
                    <a:pt x="832" y="844"/>
                  </a:cubicBezTo>
                  <a:cubicBezTo>
                    <a:pt x="841" y="814"/>
                    <a:pt x="854" y="775"/>
                    <a:pt x="852" y="745"/>
                  </a:cubicBezTo>
                  <a:cubicBezTo>
                    <a:pt x="855" y="742"/>
                    <a:pt x="857" y="736"/>
                    <a:pt x="861" y="734"/>
                  </a:cubicBezTo>
                  <a:cubicBezTo>
                    <a:pt x="857" y="710"/>
                    <a:pt x="871" y="668"/>
                    <a:pt x="865" y="637"/>
                  </a:cubicBezTo>
                  <a:cubicBezTo>
                    <a:pt x="872" y="634"/>
                    <a:pt x="874" y="618"/>
                    <a:pt x="883" y="623"/>
                  </a:cubicBezTo>
                  <a:cubicBezTo>
                    <a:pt x="910" y="574"/>
                    <a:pt x="919" y="510"/>
                    <a:pt x="939" y="462"/>
                  </a:cubicBezTo>
                  <a:cubicBezTo>
                    <a:pt x="936" y="458"/>
                    <a:pt x="933" y="454"/>
                    <a:pt x="931" y="448"/>
                  </a:cubicBezTo>
                  <a:cubicBezTo>
                    <a:pt x="933" y="443"/>
                    <a:pt x="936" y="439"/>
                    <a:pt x="939" y="435"/>
                  </a:cubicBezTo>
                  <a:cubicBezTo>
                    <a:pt x="935" y="427"/>
                    <a:pt x="930" y="420"/>
                    <a:pt x="923" y="414"/>
                  </a:cubicBezTo>
                  <a:cubicBezTo>
                    <a:pt x="919" y="387"/>
                    <a:pt x="918" y="374"/>
                    <a:pt x="912" y="351"/>
                  </a:cubicBezTo>
                  <a:cubicBezTo>
                    <a:pt x="916" y="317"/>
                    <a:pt x="927" y="266"/>
                    <a:pt x="943" y="231"/>
                  </a:cubicBezTo>
                  <a:cubicBezTo>
                    <a:pt x="966" y="216"/>
                    <a:pt x="1000" y="236"/>
                    <a:pt x="1024" y="229"/>
                  </a:cubicBezTo>
                  <a:cubicBezTo>
                    <a:pt x="1035" y="239"/>
                    <a:pt x="1052" y="243"/>
                    <a:pt x="1065" y="251"/>
                  </a:cubicBezTo>
                  <a:cubicBezTo>
                    <a:pt x="1071" y="315"/>
                    <a:pt x="1063" y="393"/>
                    <a:pt x="1018" y="443"/>
                  </a:cubicBezTo>
                  <a:cubicBezTo>
                    <a:pt x="1019" y="452"/>
                    <a:pt x="1033" y="449"/>
                    <a:pt x="1034" y="458"/>
                  </a:cubicBezTo>
                  <a:cubicBezTo>
                    <a:pt x="1030" y="468"/>
                    <a:pt x="1026" y="477"/>
                    <a:pt x="1011" y="476"/>
                  </a:cubicBezTo>
                  <a:cubicBezTo>
                    <a:pt x="1007" y="522"/>
                    <a:pt x="1009" y="588"/>
                    <a:pt x="1007" y="637"/>
                  </a:cubicBezTo>
                  <a:cubicBezTo>
                    <a:pt x="1012" y="638"/>
                    <a:pt x="1023" y="643"/>
                    <a:pt x="1024" y="650"/>
                  </a:cubicBezTo>
                  <a:cubicBezTo>
                    <a:pt x="1026" y="659"/>
                    <a:pt x="1015" y="664"/>
                    <a:pt x="1011" y="672"/>
                  </a:cubicBezTo>
                  <a:cubicBezTo>
                    <a:pt x="992" y="707"/>
                    <a:pt x="999" y="744"/>
                    <a:pt x="991" y="778"/>
                  </a:cubicBezTo>
                  <a:cubicBezTo>
                    <a:pt x="983" y="814"/>
                    <a:pt x="964" y="843"/>
                    <a:pt x="964" y="875"/>
                  </a:cubicBezTo>
                  <a:cubicBezTo>
                    <a:pt x="984" y="863"/>
                    <a:pt x="995" y="839"/>
                    <a:pt x="1009" y="817"/>
                  </a:cubicBezTo>
                  <a:cubicBezTo>
                    <a:pt x="1015" y="807"/>
                    <a:pt x="1023" y="795"/>
                    <a:pt x="1028" y="784"/>
                  </a:cubicBezTo>
                  <a:cubicBezTo>
                    <a:pt x="1033" y="775"/>
                    <a:pt x="1036" y="755"/>
                    <a:pt x="1051" y="761"/>
                  </a:cubicBezTo>
                  <a:cubicBezTo>
                    <a:pt x="1059" y="828"/>
                    <a:pt x="1071" y="882"/>
                    <a:pt x="1090" y="934"/>
                  </a:cubicBezTo>
                  <a:cubicBezTo>
                    <a:pt x="1075" y="973"/>
                    <a:pt x="1073" y="1026"/>
                    <a:pt x="1063" y="1060"/>
                  </a:cubicBezTo>
                  <a:cubicBezTo>
                    <a:pt x="1067" y="1072"/>
                    <a:pt x="1060" y="1081"/>
                    <a:pt x="1059" y="1091"/>
                  </a:cubicBezTo>
                  <a:cubicBezTo>
                    <a:pt x="1048" y="1195"/>
                    <a:pt x="1037" y="1291"/>
                    <a:pt x="1020" y="1378"/>
                  </a:cubicBezTo>
                  <a:cubicBezTo>
                    <a:pt x="1027" y="1386"/>
                    <a:pt x="1036" y="1392"/>
                    <a:pt x="1042" y="1401"/>
                  </a:cubicBezTo>
                  <a:cubicBezTo>
                    <a:pt x="1040" y="1511"/>
                    <a:pt x="1023" y="1591"/>
                    <a:pt x="1022" y="1704"/>
                  </a:cubicBezTo>
                  <a:cubicBezTo>
                    <a:pt x="1022" y="1737"/>
                    <a:pt x="1025" y="1769"/>
                    <a:pt x="1022" y="1801"/>
                  </a:cubicBezTo>
                  <a:cubicBezTo>
                    <a:pt x="1020" y="1833"/>
                    <a:pt x="1013" y="1866"/>
                    <a:pt x="1011" y="1900"/>
                  </a:cubicBezTo>
                  <a:cubicBezTo>
                    <a:pt x="1005" y="1985"/>
                    <a:pt x="999" y="2073"/>
                    <a:pt x="982" y="2158"/>
                  </a:cubicBezTo>
                  <a:cubicBezTo>
                    <a:pt x="981" y="2166"/>
                    <a:pt x="972" y="2162"/>
                    <a:pt x="970" y="2174"/>
                  </a:cubicBezTo>
                  <a:cubicBezTo>
                    <a:pt x="946" y="2176"/>
                    <a:pt x="926" y="2193"/>
                    <a:pt x="902" y="2201"/>
                  </a:cubicBezTo>
                  <a:cubicBezTo>
                    <a:pt x="864" y="2213"/>
                    <a:pt x="815" y="2216"/>
                    <a:pt x="768" y="2226"/>
                  </a:cubicBezTo>
                  <a:cubicBezTo>
                    <a:pt x="746" y="2231"/>
                    <a:pt x="724" y="2232"/>
                    <a:pt x="698" y="2230"/>
                  </a:cubicBezTo>
                  <a:cubicBezTo>
                    <a:pt x="608" y="2223"/>
                    <a:pt x="511" y="2210"/>
                    <a:pt x="429" y="2189"/>
                  </a:cubicBezTo>
                  <a:cubicBezTo>
                    <a:pt x="415" y="2180"/>
                    <a:pt x="401" y="2171"/>
                    <a:pt x="388" y="2162"/>
                  </a:cubicBezTo>
                  <a:close/>
                  <a:moveTo>
                    <a:pt x="778" y="175"/>
                  </a:moveTo>
                  <a:cubicBezTo>
                    <a:pt x="760" y="151"/>
                    <a:pt x="765" y="116"/>
                    <a:pt x="753" y="89"/>
                  </a:cubicBezTo>
                  <a:cubicBezTo>
                    <a:pt x="753" y="105"/>
                    <a:pt x="751" y="142"/>
                    <a:pt x="749" y="167"/>
                  </a:cubicBezTo>
                  <a:cubicBezTo>
                    <a:pt x="742" y="132"/>
                    <a:pt x="736" y="82"/>
                    <a:pt x="747" y="51"/>
                  </a:cubicBezTo>
                  <a:cubicBezTo>
                    <a:pt x="711" y="105"/>
                    <a:pt x="659" y="155"/>
                    <a:pt x="658" y="231"/>
                  </a:cubicBezTo>
                  <a:cubicBezTo>
                    <a:pt x="652" y="231"/>
                    <a:pt x="654" y="228"/>
                    <a:pt x="650" y="231"/>
                  </a:cubicBezTo>
                  <a:cubicBezTo>
                    <a:pt x="648" y="250"/>
                    <a:pt x="654" y="263"/>
                    <a:pt x="652" y="282"/>
                  </a:cubicBezTo>
                  <a:cubicBezTo>
                    <a:pt x="629" y="265"/>
                    <a:pt x="640" y="218"/>
                    <a:pt x="640" y="187"/>
                  </a:cubicBezTo>
                  <a:cubicBezTo>
                    <a:pt x="591" y="264"/>
                    <a:pt x="635" y="360"/>
                    <a:pt x="692" y="400"/>
                  </a:cubicBezTo>
                  <a:cubicBezTo>
                    <a:pt x="700" y="399"/>
                    <a:pt x="707" y="397"/>
                    <a:pt x="716" y="398"/>
                  </a:cubicBezTo>
                  <a:cubicBezTo>
                    <a:pt x="707" y="358"/>
                    <a:pt x="696" y="305"/>
                    <a:pt x="720" y="280"/>
                  </a:cubicBezTo>
                  <a:cubicBezTo>
                    <a:pt x="716" y="317"/>
                    <a:pt x="714" y="362"/>
                    <a:pt x="733" y="390"/>
                  </a:cubicBezTo>
                  <a:cubicBezTo>
                    <a:pt x="742" y="359"/>
                    <a:pt x="738" y="326"/>
                    <a:pt x="751" y="293"/>
                  </a:cubicBezTo>
                  <a:cubicBezTo>
                    <a:pt x="756" y="325"/>
                    <a:pt x="751" y="363"/>
                    <a:pt x="749" y="394"/>
                  </a:cubicBezTo>
                  <a:cubicBezTo>
                    <a:pt x="757" y="393"/>
                    <a:pt x="763" y="396"/>
                    <a:pt x="768" y="398"/>
                  </a:cubicBezTo>
                  <a:cubicBezTo>
                    <a:pt x="804" y="360"/>
                    <a:pt x="834" y="304"/>
                    <a:pt x="826" y="235"/>
                  </a:cubicBezTo>
                  <a:cubicBezTo>
                    <a:pt x="820" y="182"/>
                    <a:pt x="791" y="133"/>
                    <a:pt x="768" y="103"/>
                  </a:cubicBezTo>
                  <a:cubicBezTo>
                    <a:pt x="774" y="123"/>
                    <a:pt x="781" y="153"/>
                    <a:pt x="778" y="175"/>
                  </a:cubicBezTo>
                  <a:close/>
                  <a:moveTo>
                    <a:pt x="293" y="109"/>
                  </a:moveTo>
                  <a:cubicBezTo>
                    <a:pt x="293" y="106"/>
                    <a:pt x="287" y="108"/>
                    <a:pt x="287" y="105"/>
                  </a:cubicBezTo>
                  <a:cubicBezTo>
                    <a:pt x="272" y="64"/>
                    <a:pt x="211" y="58"/>
                    <a:pt x="184" y="82"/>
                  </a:cubicBezTo>
                  <a:cubicBezTo>
                    <a:pt x="181" y="84"/>
                    <a:pt x="176" y="84"/>
                    <a:pt x="174" y="86"/>
                  </a:cubicBezTo>
                  <a:cubicBezTo>
                    <a:pt x="151" y="109"/>
                    <a:pt x="155" y="140"/>
                    <a:pt x="149" y="171"/>
                  </a:cubicBezTo>
                  <a:cubicBezTo>
                    <a:pt x="159" y="201"/>
                    <a:pt x="173" y="219"/>
                    <a:pt x="178" y="251"/>
                  </a:cubicBezTo>
                  <a:cubicBezTo>
                    <a:pt x="191" y="262"/>
                    <a:pt x="212" y="266"/>
                    <a:pt x="223" y="280"/>
                  </a:cubicBezTo>
                  <a:cubicBezTo>
                    <a:pt x="221" y="296"/>
                    <a:pt x="206" y="297"/>
                    <a:pt x="207" y="311"/>
                  </a:cubicBezTo>
                  <a:cubicBezTo>
                    <a:pt x="209" y="326"/>
                    <a:pt x="233" y="330"/>
                    <a:pt x="240" y="344"/>
                  </a:cubicBezTo>
                  <a:cubicBezTo>
                    <a:pt x="235" y="362"/>
                    <a:pt x="227" y="369"/>
                    <a:pt x="227" y="390"/>
                  </a:cubicBezTo>
                  <a:cubicBezTo>
                    <a:pt x="237" y="403"/>
                    <a:pt x="257" y="398"/>
                    <a:pt x="264" y="415"/>
                  </a:cubicBezTo>
                  <a:cubicBezTo>
                    <a:pt x="256" y="423"/>
                    <a:pt x="250" y="433"/>
                    <a:pt x="250" y="448"/>
                  </a:cubicBezTo>
                  <a:cubicBezTo>
                    <a:pt x="260" y="464"/>
                    <a:pt x="279" y="466"/>
                    <a:pt x="297" y="470"/>
                  </a:cubicBezTo>
                  <a:cubicBezTo>
                    <a:pt x="298" y="485"/>
                    <a:pt x="281" y="501"/>
                    <a:pt x="283" y="518"/>
                  </a:cubicBezTo>
                  <a:cubicBezTo>
                    <a:pt x="292" y="519"/>
                    <a:pt x="295" y="525"/>
                    <a:pt x="304" y="526"/>
                  </a:cubicBezTo>
                  <a:cubicBezTo>
                    <a:pt x="329" y="484"/>
                    <a:pt x="401" y="489"/>
                    <a:pt x="427" y="448"/>
                  </a:cubicBezTo>
                  <a:cubicBezTo>
                    <a:pt x="422" y="445"/>
                    <a:pt x="422" y="438"/>
                    <a:pt x="421" y="431"/>
                  </a:cubicBezTo>
                  <a:cubicBezTo>
                    <a:pt x="405" y="429"/>
                    <a:pt x="391" y="446"/>
                    <a:pt x="380" y="437"/>
                  </a:cubicBezTo>
                  <a:cubicBezTo>
                    <a:pt x="386" y="424"/>
                    <a:pt x="401" y="420"/>
                    <a:pt x="415" y="415"/>
                  </a:cubicBezTo>
                  <a:cubicBezTo>
                    <a:pt x="416" y="410"/>
                    <a:pt x="412" y="410"/>
                    <a:pt x="413" y="404"/>
                  </a:cubicBezTo>
                  <a:cubicBezTo>
                    <a:pt x="398" y="405"/>
                    <a:pt x="379" y="429"/>
                    <a:pt x="366" y="414"/>
                  </a:cubicBezTo>
                  <a:cubicBezTo>
                    <a:pt x="379" y="405"/>
                    <a:pt x="392" y="396"/>
                    <a:pt x="407" y="390"/>
                  </a:cubicBezTo>
                  <a:cubicBezTo>
                    <a:pt x="407" y="385"/>
                    <a:pt x="404" y="382"/>
                    <a:pt x="403" y="377"/>
                  </a:cubicBezTo>
                  <a:cubicBezTo>
                    <a:pt x="386" y="375"/>
                    <a:pt x="375" y="390"/>
                    <a:pt x="361" y="384"/>
                  </a:cubicBezTo>
                  <a:cubicBezTo>
                    <a:pt x="364" y="369"/>
                    <a:pt x="381" y="367"/>
                    <a:pt x="394" y="361"/>
                  </a:cubicBezTo>
                  <a:cubicBezTo>
                    <a:pt x="395" y="351"/>
                    <a:pt x="388" y="350"/>
                    <a:pt x="388" y="342"/>
                  </a:cubicBezTo>
                  <a:cubicBezTo>
                    <a:pt x="358" y="346"/>
                    <a:pt x="337" y="360"/>
                    <a:pt x="306" y="363"/>
                  </a:cubicBezTo>
                  <a:cubicBezTo>
                    <a:pt x="306" y="359"/>
                    <a:pt x="302" y="358"/>
                    <a:pt x="302" y="353"/>
                  </a:cubicBezTo>
                  <a:cubicBezTo>
                    <a:pt x="329" y="342"/>
                    <a:pt x="360" y="332"/>
                    <a:pt x="380" y="324"/>
                  </a:cubicBezTo>
                  <a:cubicBezTo>
                    <a:pt x="378" y="317"/>
                    <a:pt x="375" y="310"/>
                    <a:pt x="370" y="305"/>
                  </a:cubicBezTo>
                  <a:cubicBezTo>
                    <a:pt x="361" y="306"/>
                    <a:pt x="341" y="325"/>
                    <a:pt x="337" y="307"/>
                  </a:cubicBezTo>
                  <a:cubicBezTo>
                    <a:pt x="346" y="298"/>
                    <a:pt x="368" y="296"/>
                    <a:pt x="363" y="280"/>
                  </a:cubicBezTo>
                  <a:cubicBezTo>
                    <a:pt x="349" y="279"/>
                    <a:pt x="337" y="290"/>
                    <a:pt x="326" y="285"/>
                  </a:cubicBezTo>
                  <a:cubicBezTo>
                    <a:pt x="326" y="284"/>
                    <a:pt x="324" y="283"/>
                    <a:pt x="324" y="282"/>
                  </a:cubicBezTo>
                  <a:cubicBezTo>
                    <a:pt x="329" y="270"/>
                    <a:pt x="348" y="272"/>
                    <a:pt x="355" y="262"/>
                  </a:cubicBezTo>
                  <a:cubicBezTo>
                    <a:pt x="350" y="244"/>
                    <a:pt x="329" y="269"/>
                    <a:pt x="318" y="262"/>
                  </a:cubicBezTo>
                  <a:cubicBezTo>
                    <a:pt x="316" y="241"/>
                    <a:pt x="348" y="253"/>
                    <a:pt x="345" y="231"/>
                  </a:cubicBezTo>
                  <a:cubicBezTo>
                    <a:pt x="331" y="233"/>
                    <a:pt x="319" y="248"/>
                    <a:pt x="306" y="245"/>
                  </a:cubicBezTo>
                  <a:cubicBezTo>
                    <a:pt x="310" y="231"/>
                    <a:pt x="323" y="219"/>
                    <a:pt x="337" y="221"/>
                  </a:cubicBezTo>
                  <a:cubicBezTo>
                    <a:pt x="337" y="212"/>
                    <a:pt x="332" y="206"/>
                    <a:pt x="332" y="196"/>
                  </a:cubicBezTo>
                  <a:cubicBezTo>
                    <a:pt x="298" y="199"/>
                    <a:pt x="276" y="225"/>
                    <a:pt x="250" y="229"/>
                  </a:cubicBezTo>
                  <a:cubicBezTo>
                    <a:pt x="260" y="197"/>
                    <a:pt x="299" y="195"/>
                    <a:pt x="324" y="177"/>
                  </a:cubicBezTo>
                  <a:cubicBezTo>
                    <a:pt x="311" y="157"/>
                    <a:pt x="301" y="128"/>
                    <a:pt x="293" y="109"/>
                  </a:cubicBezTo>
                  <a:close/>
                  <a:moveTo>
                    <a:pt x="954" y="239"/>
                  </a:moveTo>
                  <a:cubicBezTo>
                    <a:pt x="940" y="254"/>
                    <a:pt x="947" y="273"/>
                    <a:pt x="945" y="289"/>
                  </a:cubicBezTo>
                  <a:cubicBezTo>
                    <a:pt x="944" y="293"/>
                    <a:pt x="940" y="297"/>
                    <a:pt x="939" y="301"/>
                  </a:cubicBezTo>
                  <a:cubicBezTo>
                    <a:pt x="926" y="354"/>
                    <a:pt x="938" y="378"/>
                    <a:pt x="947" y="419"/>
                  </a:cubicBezTo>
                  <a:cubicBezTo>
                    <a:pt x="953" y="418"/>
                    <a:pt x="952" y="425"/>
                    <a:pt x="956" y="425"/>
                  </a:cubicBezTo>
                  <a:cubicBezTo>
                    <a:pt x="958" y="410"/>
                    <a:pt x="960" y="395"/>
                    <a:pt x="970" y="388"/>
                  </a:cubicBezTo>
                  <a:cubicBezTo>
                    <a:pt x="977" y="402"/>
                    <a:pt x="972" y="412"/>
                    <a:pt x="970" y="427"/>
                  </a:cubicBezTo>
                  <a:cubicBezTo>
                    <a:pt x="974" y="427"/>
                    <a:pt x="979" y="427"/>
                    <a:pt x="984" y="427"/>
                  </a:cubicBezTo>
                  <a:cubicBezTo>
                    <a:pt x="990" y="418"/>
                    <a:pt x="991" y="404"/>
                    <a:pt x="997" y="394"/>
                  </a:cubicBezTo>
                  <a:cubicBezTo>
                    <a:pt x="1006" y="404"/>
                    <a:pt x="993" y="425"/>
                    <a:pt x="999" y="429"/>
                  </a:cubicBezTo>
                  <a:cubicBezTo>
                    <a:pt x="1052" y="414"/>
                    <a:pt x="1054" y="315"/>
                    <a:pt x="1046" y="256"/>
                  </a:cubicBezTo>
                  <a:cubicBezTo>
                    <a:pt x="1036" y="256"/>
                    <a:pt x="1034" y="250"/>
                    <a:pt x="1026" y="252"/>
                  </a:cubicBezTo>
                  <a:cubicBezTo>
                    <a:pt x="1020" y="271"/>
                    <a:pt x="1029" y="293"/>
                    <a:pt x="1017" y="303"/>
                  </a:cubicBezTo>
                  <a:cubicBezTo>
                    <a:pt x="1003" y="289"/>
                    <a:pt x="1016" y="253"/>
                    <a:pt x="1011" y="243"/>
                  </a:cubicBezTo>
                  <a:cubicBezTo>
                    <a:pt x="1003" y="259"/>
                    <a:pt x="999" y="291"/>
                    <a:pt x="997" y="313"/>
                  </a:cubicBezTo>
                  <a:cubicBezTo>
                    <a:pt x="997" y="320"/>
                    <a:pt x="1003" y="333"/>
                    <a:pt x="989" y="332"/>
                  </a:cubicBezTo>
                  <a:cubicBezTo>
                    <a:pt x="980" y="322"/>
                    <a:pt x="985" y="302"/>
                    <a:pt x="985" y="287"/>
                  </a:cubicBezTo>
                  <a:cubicBezTo>
                    <a:pt x="971" y="300"/>
                    <a:pt x="984" y="341"/>
                    <a:pt x="968" y="348"/>
                  </a:cubicBezTo>
                  <a:cubicBezTo>
                    <a:pt x="958" y="341"/>
                    <a:pt x="965" y="328"/>
                    <a:pt x="966" y="317"/>
                  </a:cubicBezTo>
                  <a:cubicBezTo>
                    <a:pt x="969" y="289"/>
                    <a:pt x="970" y="258"/>
                    <a:pt x="974" y="239"/>
                  </a:cubicBezTo>
                  <a:cubicBezTo>
                    <a:pt x="967" y="239"/>
                    <a:pt x="961" y="239"/>
                    <a:pt x="954" y="239"/>
                  </a:cubicBezTo>
                  <a:close/>
                  <a:moveTo>
                    <a:pt x="985" y="285"/>
                  </a:moveTo>
                  <a:cubicBezTo>
                    <a:pt x="985" y="276"/>
                    <a:pt x="993" y="264"/>
                    <a:pt x="987" y="256"/>
                  </a:cubicBezTo>
                  <a:cubicBezTo>
                    <a:pt x="985" y="263"/>
                    <a:pt x="981" y="278"/>
                    <a:pt x="985" y="285"/>
                  </a:cubicBezTo>
                  <a:close/>
                  <a:moveTo>
                    <a:pt x="706" y="410"/>
                  </a:moveTo>
                  <a:cubicBezTo>
                    <a:pt x="710" y="418"/>
                    <a:pt x="709" y="416"/>
                    <a:pt x="702" y="419"/>
                  </a:cubicBezTo>
                  <a:cubicBezTo>
                    <a:pt x="728" y="419"/>
                    <a:pt x="746" y="417"/>
                    <a:pt x="772" y="419"/>
                  </a:cubicBezTo>
                  <a:cubicBezTo>
                    <a:pt x="761" y="399"/>
                    <a:pt x="733" y="416"/>
                    <a:pt x="706" y="410"/>
                  </a:cubicBezTo>
                  <a:close/>
                  <a:moveTo>
                    <a:pt x="714" y="437"/>
                  </a:moveTo>
                  <a:cubicBezTo>
                    <a:pt x="704" y="487"/>
                    <a:pt x="689" y="524"/>
                    <a:pt x="681" y="565"/>
                  </a:cubicBezTo>
                  <a:cubicBezTo>
                    <a:pt x="687" y="572"/>
                    <a:pt x="695" y="577"/>
                    <a:pt x="702" y="582"/>
                  </a:cubicBezTo>
                  <a:cubicBezTo>
                    <a:pt x="726" y="582"/>
                    <a:pt x="757" y="588"/>
                    <a:pt x="770" y="573"/>
                  </a:cubicBezTo>
                  <a:cubicBezTo>
                    <a:pt x="775" y="529"/>
                    <a:pt x="764" y="471"/>
                    <a:pt x="758" y="431"/>
                  </a:cubicBezTo>
                  <a:cubicBezTo>
                    <a:pt x="743" y="429"/>
                    <a:pt x="729" y="434"/>
                    <a:pt x="714" y="437"/>
                  </a:cubicBezTo>
                  <a:close/>
                  <a:moveTo>
                    <a:pt x="958" y="448"/>
                  </a:moveTo>
                  <a:cubicBezTo>
                    <a:pt x="966" y="463"/>
                    <a:pt x="1002" y="461"/>
                    <a:pt x="1013" y="456"/>
                  </a:cubicBezTo>
                  <a:cubicBezTo>
                    <a:pt x="1002" y="438"/>
                    <a:pt x="978" y="447"/>
                    <a:pt x="958" y="448"/>
                  </a:cubicBezTo>
                  <a:close/>
                  <a:moveTo>
                    <a:pt x="902" y="617"/>
                  </a:moveTo>
                  <a:cubicBezTo>
                    <a:pt x="905" y="623"/>
                    <a:pt x="911" y="625"/>
                    <a:pt x="916" y="629"/>
                  </a:cubicBezTo>
                  <a:cubicBezTo>
                    <a:pt x="922" y="619"/>
                    <a:pt x="927" y="598"/>
                    <a:pt x="939" y="600"/>
                  </a:cubicBezTo>
                  <a:cubicBezTo>
                    <a:pt x="948" y="610"/>
                    <a:pt x="946" y="630"/>
                    <a:pt x="953" y="643"/>
                  </a:cubicBezTo>
                  <a:cubicBezTo>
                    <a:pt x="968" y="640"/>
                    <a:pt x="976" y="643"/>
                    <a:pt x="987" y="639"/>
                  </a:cubicBezTo>
                  <a:cubicBezTo>
                    <a:pt x="996" y="584"/>
                    <a:pt x="994" y="527"/>
                    <a:pt x="997" y="476"/>
                  </a:cubicBezTo>
                  <a:cubicBezTo>
                    <a:pt x="987" y="474"/>
                    <a:pt x="964" y="474"/>
                    <a:pt x="953" y="468"/>
                  </a:cubicBezTo>
                  <a:cubicBezTo>
                    <a:pt x="936" y="518"/>
                    <a:pt x="913" y="568"/>
                    <a:pt x="902" y="617"/>
                  </a:cubicBezTo>
                  <a:close/>
                  <a:moveTo>
                    <a:pt x="415" y="480"/>
                  </a:moveTo>
                  <a:cubicBezTo>
                    <a:pt x="421" y="480"/>
                    <a:pt x="425" y="483"/>
                    <a:pt x="432" y="481"/>
                  </a:cubicBezTo>
                  <a:cubicBezTo>
                    <a:pt x="432" y="476"/>
                    <a:pt x="433" y="470"/>
                    <a:pt x="427" y="470"/>
                  </a:cubicBezTo>
                  <a:cubicBezTo>
                    <a:pt x="424" y="474"/>
                    <a:pt x="416" y="474"/>
                    <a:pt x="415" y="480"/>
                  </a:cubicBezTo>
                  <a:close/>
                  <a:moveTo>
                    <a:pt x="471" y="1023"/>
                  </a:moveTo>
                  <a:cubicBezTo>
                    <a:pt x="465" y="1024"/>
                    <a:pt x="468" y="1019"/>
                    <a:pt x="469" y="1017"/>
                  </a:cubicBezTo>
                  <a:cubicBezTo>
                    <a:pt x="475" y="1013"/>
                    <a:pt x="463" y="1020"/>
                    <a:pt x="469" y="1013"/>
                  </a:cubicBezTo>
                  <a:cubicBezTo>
                    <a:pt x="496" y="1004"/>
                    <a:pt x="509" y="984"/>
                    <a:pt x="526" y="967"/>
                  </a:cubicBezTo>
                  <a:cubicBezTo>
                    <a:pt x="532" y="960"/>
                    <a:pt x="543" y="958"/>
                    <a:pt x="549" y="951"/>
                  </a:cubicBezTo>
                  <a:cubicBezTo>
                    <a:pt x="554" y="946"/>
                    <a:pt x="560" y="934"/>
                    <a:pt x="564" y="926"/>
                  </a:cubicBezTo>
                  <a:cubicBezTo>
                    <a:pt x="577" y="902"/>
                    <a:pt x="582" y="872"/>
                    <a:pt x="582" y="846"/>
                  </a:cubicBezTo>
                  <a:cubicBezTo>
                    <a:pt x="581" y="779"/>
                    <a:pt x="569" y="697"/>
                    <a:pt x="543" y="643"/>
                  </a:cubicBezTo>
                  <a:cubicBezTo>
                    <a:pt x="535" y="599"/>
                    <a:pt x="509" y="575"/>
                    <a:pt x="495" y="538"/>
                  </a:cubicBezTo>
                  <a:cubicBezTo>
                    <a:pt x="466" y="519"/>
                    <a:pt x="433" y="485"/>
                    <a:pt x="388" y="493"/>
                  </a:cubicBezTo>
                  <a:cubicBezTo>
                    <a:pt x="367" y="497"/>
                    <a:pt x="361" y="515"/>
                    <a:pt x="339" y="520"/>
                  </a:cubicBezTo>
                  <a:cubicBezTo>
                    <a:pt x="302" y="557"/>
                    <a:pt x="275" y="596"/>
                    <a:pt x="273" y="652"/>
                  </a:cubicBezTo>
                  <a:cubicBezTo>
                    <a:pt x="272" y="686"/>
                    <a:pt x="281" y="726"/>
                    <a:pt x="291" y="761"/>
                  </a:cubicBezTo>
                  <a:cubicBezTo>
                    <a:pt x="304" y="809"/>
                    <a:pt x="321" y="854"/>
                    <a:pt x="334" y="893"/>
                  </a:cubicBezTo>
                  <a:cubicBezTo>
                    <a:pt x="336" y="901"/>
                    <a:pt x="339" y="911"/>
                    <a:pt x="341" y="918"/>
                  </a:cubicBezTo>
                  <a:cubicBezTo>
                    <a:pt x="358" y="982"/>
                    <a:pt x="386" y="1044"/>
                    <a:pt x="411" y="1102"/>
                  </a:cubicBezTo>
                  <a:cubicBezTo>
                    <a:pt x="411" y="1111"/>
                    <a:pt x="416" y="1115"/>
                    <a:pt x="415" y="1124"/>
                  </a:cubicBezTo>
                  <a:cubicBezTo>
                    <a:pt x="416" y="1127"/>
                    <a:pt x="421" y="1127"/>
                    <a:pt x="423" y="1130"/>
                  </a:cubicBezTo>
                  <a:cubicBezTo>
                    <a:pt x="432" y="1171"/>
                    <a:pt x="441" y="1213"/>
                    <a:pt x="467" y="1238"/>
                  </a:cubicBezTo>
                  <a:cubicBezTo>
                    <a:pt x="473" y="1232"/>
                    <a:pt x="485" y="1234"/>
                    <a:pt x="498" y="1230"/>
                  </a:cubicBezTo>
                  <a:cubicBezTo>
                    <a:pt x="482" y="1164"/>
                    <a:pt x="431" y="1091"/>
                    <a:pt x="471" y="1023"/>
                  </a:cubicBezTo>
                  <a:close/>
                  <a:moveTo>
                    <a:pt x="679" y="575"/>
                  </a:moveTo>
                  <a:cubicBezTo>
                    <a:pt x="674" y="581"/>
                    <a:pt x="668" y="586"/>
                    <a:pt x="665" y="594"/>
                  </a:cubicBezTo>
                  <a:cubicBezTo>
                    <a:pt x="666" y="602"/>
                    <a:pt x="673" y="602"/>
                    <a:pt x="675" y="608"/>
                  </a:cubicBezTo>
                  <a:cubicBezTo>
                    <a:pt x="712" y="610"/>
                    <a:pt x="760" y="623"/>
                    <a:pt x="784" y="596"/>
                  </a:cubicBezTo>
                  <a:cubicBezTo>
                    <a:pt x="748" y="588"/>
                    <a:pt x="703" y="607"/>
                    <a:pt x="679" y="575"/>
                  </a:cubicBezTo>
                  <a:close/>
                  <a:moveTo>
                    <a:pt x="411" y="1170"/>
                  </a:moveTo>
                  <a:cubicBezTo>
                    <a:pt x="401" y="1089"/>
                    <a:pt x="351" y="1033"/>
                    <a:pt x="337" y="953"/>
                  </a:cubicBezTo>
                  <a:cubicBezTo>
                    <a:pt x="329" y="941"/>
                    <a:pt x="323" y="926"/>
                    <a:pt x="322" y="906"/>
                  </a:cubicBezTo>
                  <a:cubicBezTo>
                    <a:pt x="297" y="842"/>
                    <a:pt x="270" y="780"/>
                    <a:pt x="264" y="697"/>
                  </a:cubicBezTo>
                  <a:cubicBezTo>
                    <a:pt x="244" y="682"/>
                    <a:pt x="236" y="655"/>
                    <a:pt x="221" y="635"/>
                  </a:cubicBezTo>
                  <a:cubicBezTo>
                    <a:pt x="193" y="604"/>
                    <a:pt x="151" y="585"/>
                    <a:pt x="101" y="600"/>
                  </a:cubicBezTo>
                  <a:cubicBezTo>
                    <a:pt x="2" y="637"/>
                    <a:pt x="8" y="773"/>
                    <a:pt x="31" y="885"/>
                  </a:cubicBezTo>
                  <a:cubicBezTo>
                    <a:pt x="34" y="900"/>
                    <a:pt x="41" y="919"/>
                    <a:pt x="46" y="936"/>
                  </a:cubicBezTo>
                  <a:cubicBezTo>
                    <a:pt x="68" y="999"/>
                    <a:pt x="118" y="1049"/>
                    <a:pt x="182" y="1071"/>
                  </a:cubicBezTo>
                  <a:cubicBezTo>
                    <a:pt x="215" y="1050"/>
                    <a:pt x="254" y="1063"/>
                    <a:pt x="297" y="1067"/>
                  </a:cubicBezTo>
                  <a:cubicBezTo>
                    <a:pt x="329" y="1090"/>
                    <a:pt x="353" y="1122"/>
                    <a:pt x="374" y="1155"/>
                  </a:cubicBezTo>
                  <a:cubicBezTo>
                    <a:pt x="376" y="1174"/>
                    <a:pt x="392" y="1196"/>
                    <a:pt x="401" y="1215"/>
                  </a:cubicBezTo>
                  <a:cubicBezTo>
                    <a:pt x="392" y="1229"/>
                    <a:pt x="407" y="1247"/>
                    <a:pt x="415" y="1256"/>
                  </a:cubicBezTo>
                  <a:cubicBezTo>
                    <a:pt x="424" y="1249"/>
                    <a:pt x="435" y="1253"/>
                    <a:pt x="440" y="1240"/>
                  </a:cubicBezTo>
                  <a:cubicBezTo>
                    <a:pt x="433" y="1225"/>
                    <a:pt x="426" y="1189"/>
                    <a:pt x="411" y="1170"/>
                  </a:cubicBezTo>
                  <a:close/>
                  <a:moveTo>
                    <a:pt x="912" y="668"/>
                  </a:moveTo>
                  <a:cubicBezTo>
                    <a:pt x="922" y="668"/>
                    <a:pt x="927" y="673"/>
                    <a:pt x="935" y="676"/>
                  </a:cubicBezTo>
                  <a:cubicBezTo>
                    <a:pt x="939" y="671"/>
                    <a:pt x="936" y="661"/>
                    <a:pt x="945" y="662"/>
                  </a:cubicBezTo>
                  <a:cubicBezTo>
                    <a:pt x="939" y="650"/>
                    <a:pt x="940" y="630"/>
                    <a:pt x="933" y="619"/>
                  </a:cubicBezTo>
                  <a:cubicBezTo>
                    <a:pt x="925" y="635"/>
                    <a:pt x="920" y="652"/>
                    <a:pt x="912" y="668"/>
                  </a:cubicBezTo>
                  <a:close/>
                  <a:moveTo>
                    <a:pt x="675" y="644"/>
                  </a:moveTo>
                  <a:cubicBezTo>
                    <a:pt x="659" y="678"/>
                    <a:pt x="664" y="716"/>
                    <a:pt x="658" y="751"/>
                  </a:cubicBezTo>
                  <a:cubicBezTo>
                    <a:pt x="656" y="760"/>
                    <a:pt x="651" y="769"/>
                    <a:pt x="650" y="778"/>
                  </a:cubicBezTo>
                  <a:cubicBezTo>
                    <a:pt x="648" y="791"/>
                    <a:pt x="652" y="804"/>
                    <a:pt x="652" y="817"/>
                  </a:cubicBezTo>
                  <a:cubicBezTo>
                    <a:pt x="651" y="834"/>
                    <a:pt x="643" y="850"/>
                    <a:pt x="642" y="868"/>
                  </a:cubicBezTo>
                  <a:cubicBezTo>
                    <a:pt x="642" y="872"/>
                    <a:pt x="646" y="878"/>
                    <a:pt x="646" y="883"/>
                  </a:cubicBezTo>
                  <a:cubicBezTo>
                    <a:pt x="645" y="889"/>
                    <a:pt x="641" y="896"/>
                    <a:pt x="640" y="903"/>
                  </a:cubicBezTo>
                  <a:cubicBezTo>
                    <a:pt x="637" y="937"/>
                    <a:pt x="634" y="980"/>
                    <a:pt x="638" y="1013"/>
                  </a:cubicBezTo>
                  <a:cubicBezTo>
                    <a:pt x="627" y="1120"/>
                    <a:pt x="627" y="1212"/>
                    <a:pt x="625" y="1324"/>
                  </a:cubicBezTo>
                  <a:cubicBezTo>
                    <a:pt x="624" y="1334"/>
                    <a:pt x="619" y="1343"/>
                    <a:pt x="619" y="1353"/>
                  </a:cubicBezTo>
                  <a:cubicBezTo>
                    <a:pt x="617" y="1388"/>
                    <a:pt x="625" y="1422"/>
                    <a:pt x="627" y="1456"/>
                  </a:cubicBezTo>
                  <a:cubicBezTo>
                    <a:pt x="646" y="1460"/>
                    <a:pt x="675" y="1448"/>
                    <a:pt x="692" y="1450"/>
                  </a:cubicBezTo>
                  <a:cubicBezTo>
                    <a:pt x="697" y="1418"/>
                    <a:pt x="694" y="1400"/>
                    <a:pt x="694" y="1376"/>
                  </a:cubicBezTo>
                  <a:cubicBezTo>
                    <a:pt x="696" y="1250"/>
                    <a:pt x="689" y="1090"/>
                    <a:pt x="692" y="972"/>
                  </a:cubicBezTo>
                  <a:cubicBezTo>
                    <a:pt x="682" y="964"/>
                    <a:pt x="692" y="946"/>
                    <a:pt x="687" y="937"/>
                  </a:cubicBezTo>
                  <a:cubicBezTo>
                    <a:pt x="703" y="913"/>
                    <a:pt x="716" y="853"/>
                    <a:pt x="731" y="815"/>
                  </a:cubicBezTo>
                  <a:cubicBezTo>
                    <a:pt x="735" y="806"/>
                    <a:pt x="741" y="800"/>
                    <a:pt x="743" y="794"/>
                  </a:cubicBezTo>
                  <a:cubicBezTo>
                    <a:pt x="748" y="778"/>
                    <a:pt x="744" y="763"/>
                    <a:pt x="760" y="763"/>
                  </a:cubicBezTo>
                  <a:cubicBezTo>
                    <a:pt x="773" y="763"/>
                    <a:pt x="774" y="778"/>
                    <a:pt x="782" y="784"/>
                  </a:cubicBezTo>
                  <a:cubicBezTo>
                    <a:pt x="782" y="729"/>
                    <a:pt x="777" y="678"/>
                    <a:pt x="774" y="625"/>
                  </a:cubicBezTo>
                  <a:cubicBezTo>
                    <a:pt x="733" y="634"/>
                    <a:pt x="705" y="626"/>
                    <a:pt x="673" y="623"/>
                  </a:cubicBezTo>
                  <a:cubicBezTo>
                    <a:pt x="676" y="630"/>
                    <a:pt x="669" y="636"/>
                    <a:pt x="675" y="644"/>
                  </a:cubicBezTo>
                  <a:close/>
                  <a:moveTo>
                    <a:pt x="881" y="635"/>
                  </a:moveTo>
                  <a:cubicBezTo>
                    <a:pt x="882" y="641"/>
                    <a:pt x="879" y="642"/>
                    <a:pt x="879" y="646"/>
                  </a:cubicBezTo>
                  <a:cubicBezTo>
                    <a:pt x="885" y="654"/>
                    <a:pt x="892" y="660"/>
                    <a:pt x="904" y="662"/>
                  </a:cubicBezTo>
                  <a:cubicBezTo>
                    <a:pt x="903" y="652"/>
                    <a:pt x="914" y="643"/>
                    <a:pt x="910" y="637"/>
                  </a:cubicBezTo>
                  <a:cubicBezTo>
                    <a:pt x="904" y="638"/>
                    <a:pt x="891" y="625"/>
                    <a:pt x="881" y="635"/>
                  </a:cubicBezTo>
                  <a:close/>
                  <a:moveTo>
                    <a:pt x="956" y="656"/>
                  </a:moveTo>
                  <a:cubicBezTo>
                    <a:pt x="951" y="659"/>
                    <a:pt x="959" y="664"/>
                    <a:pt x="956" y="670"/>
                  </a:cubicBezTo>
                  <a:cubicBezTo>
                    <a:pt x="970" y="665"/>
                    <a:pt x="995" y="672"/>
                    <a:pt x="999" y="656"/>
                  </a:cubicBezTo>
                  <a:cubicBezTo>
                    <a:pt x="985" y="652"/>
                    <a:pt x="966" y="656"/>
                    <a:pt x="956" y="656"/>
                  </a:cubicBezTo>
                  <a:close/>
                  <a:moveTo>
                    <a:pt x="875" y="714"/>
                  </a:moveTo>
                  <a:cubicBezTo>
                    <a:pt x="880" y="698"/>
                    <a:pt x="893" y="690"/>
                    <a:pt x="896" y="672"/>
                  </a:cubicBezTo>
                  <a:cubicBezTo>
                    <a:pt x="890" y="673"/>
                    <a:pt x="887" y="670"/>
                    <a:pt x="883" y="670"/>
                  </a:cubicBezTo>
                  <a:cubicBezTo>
                    <a:pt x="877" y="684"/>
                    <a:pt x="875" y="701"/>
                    <a:pt x="875" y="714"/>
                  </a:cubicBezTo>
                  <a:close/>
                  <a:moveTo>
                    <a:pt x="960" y="681"/>
                  </a:moveTo>
                  <a:cubicBezTo>
                    <a:pt x="967" y="703"/>
                    <a:pt x="970" y="723"/>
                    <a:pt x="978" y="741"/>
                  </a:cubicBezTo>
                  <a:cubicBezTo>
                    <a:pt x="980" y="711"/>
                    <a:pt x="988" y="704"/>
                    <a:pt x="991" y="677"/>
                  </a:cubicBezTo>
                  <a:cubicBezTo>
                    <a:pt x="980" y="678"/>
                    <a:pt x="973" y="683"/>
                    <a:pt x="960" y="681"/>
                  </a:cubicBezTo>
                  <a:close/>
                  <a:moveTo>
                    <a:pt x="933" y="695"/>
                  </a:moveTo>
                  <a:cubicBezTo>
                    <a:pt x="928" y="687"/>
                    <a:pt x="915" y="687"/>
                    <a:pt x="906" y="683"/>
                  </a:cubicBezTo>
                  <a:cubicBezTo>
                    <a:pt x="902" y="711"/>
                    <a:pt x="877" y="724"/>
                    <a:pt x="877" y="749"/>
                  </a:cubicBezTo>
                  <a:cubicBezTo>
                    <a:pt x="900" y="748"/>
                    <a:pt x="889" y="780"/>
                    <a:pt x="900" y="790"/>
                  </a:cubicBezTo>
                  <a:cubicBezTo>
                    <a:pt x="904" y="775"/>
                    <a:pt x="905" y="756"/>
                    <a:pt x="925" y="757"/>
                  </a:cubicBezTo>
                  <a:cubicBezTo>
                    <a:pt x="935" y="762"/>
                    <a:pt x="933" y="780"/>
                    <a:pt x="945" y="784"/>
                  </a:cubicBezTo>
                  <a:cubicBezTo>
                    <a:pt x="974" y="762"/>
                    <a:pt x="960" y="712"/>
                    <a:pt x="947" y="681"/>
                  </a:cubicBezTo>
                  <a:cubicBezTo>
                    <a:pt x="948" y="692"/>
                    <a:pt x="940" y="692"/>
                    <a:pt x="933" y="695"/>
                  </a:cubicBezTo>
                  <a:close/>
                  <a:moveTo>
                    <a:pt x="943" y="811"/>
                  </a:moveTo>
                  <a:cubicBezTo>
                    <a:pt x="924" y="812"/>
                    <a:pt x="933" y="788"/>
                    <a:pt x="918" y="782"/>
                  </a:cubicBezTo>
                  <a:cubicBezTo>
                    <a:pt x="908" y="792"/>
                    <a:pt x="910" y="815"/>
                    <a:pt x="892" y="817"/>
                  </a:cubicBezTo>
                  <a:cubicBezTo>
                    <a:pt x="881" y="800"/>
                    <a:pt x="883" y="769"/>
                    <a:pt x="869" y="755"/>
                  </a:cubicBezTo>
                  <a:cubicBezTo>
                    <a:pt x="859" y="798"/>
                    <a:pt x="848" y="844"/>
                    <a:pt x="844" y="899"/>
                  </a:cubicBezTo>
                  <a:cubicBezTo>
                    <a:pt x="843" y="906"/>
                    <a:pt x="831" y="902"/>
                    <a:pt x="832" y="910"/>
                  </a:cubicBezTo>
                  <a:cubicBezTo>
                    <a:pt x="842" y="926"/>
                    <a:pt x="843" y="940"/>
                    <a:pt x="842" y="955"/>
                  </a:cubicBezTo>
                  <a:cubicBezTo>
                    <a:pt x="829" y="1070"/>
                    <a:pt x="842" y="1216"/>
                    <a:pt x="834" y="1331"/>
                  </a:cubicBezTo>
                  <a:cubicBezTo>
                    <a:pt x="854" y="1277"/>
                    <a:pt x="868" y="1213"/>
                    <a:pt x="871" y="1149"/>
                  </a:cubicBezTo>
                  <a:cubicBezTo>
                    <a:pt x="882" y="1132"/>
                    <a:pt x="892" y="1115"/>
                    <a:pt x="902" y="1097"/>
                  </a:cubicBezTo>
                  <a:cubicBezTo>
                    <a:pt x="911" y="1080"/>
                    <a:pt x="926" y="1063"/>
                    <a:pt x="933" y="1044"/>
                  </a:cubicBezTo>
                  <a:cubicBezTo>
                    <a:pt x="941" y="1023"/>
                    <a:pt x="935" y="993"/>
                    <a:pt x="939" y="963"/>
                  </a:cubicBezTo>
                  <a:cubicBezTo>
                    <a:pt x="947" y="899"/>
                    <a:pt x="953" y="837"/>
                    <a:pt x="964" y="780"/>
                  </a:cubicBezTo>
                  <a:cubicBezTo>
                    <a:pt x="958" y="794"/>
                    <a:pt x="955" y="811"/>
                    <a:pt x="943" y="811"/>
                  </a:cubicBezTo>
                  <a:close/>
                  <a:moveTo>
                    <a:pt x="737" y="848"/>
                  </a:moveTo>
                  <a:cubicBezTo>
                    <a:pt x="743" y="848"/>
                    <a:pt x="743" y="853"/>
                    <a:pt x="749" y="852"/>
                  </a:cubicBezTo>
                  <a:cubicBezTo>
                    <a:pt x="757" y="845"/>
                    <a:pt x="759" y="829"/>
                    <a:pt x="776" y="835"/>
                  </a:cubicBezTo>
                  <a:cubicBezTo>
                    <a:pt x="779" y="838"/>
                    <a:pt x="778" y="845"/>
                    <a:pt x="782" y="846"/>
                  </a:cubicBezTo>
                  <a:cubicBezTo>
                    <a:pt x="778" y="824"/>
                    <a:pt x="770" y="806"/>
                    <a:pt x="758" y="792"/>
                  </a:cubicBezTo>
                  <a:cubicBezTo>
                    <a:pt x="753" y="815"/>
                    <a:pt x="742" y="831"/>
                    <a:pt x="737" y="848"/>
                  </a:cubicBezTo>
                  <a:close/>
                  <a:moveTo>
                    <a:pt x="1018" y="829"/>
                  </a:moveTo>
                  <a:cubicBezTo>
                    <a:pt x="1025" y="833"/>
                    <a:pt x="1039" y="828"/>
                    <a:pt x="1048" y="823"/>
                  </a:cubicBezTo>
                  <a:cubicBezTo>
                    <a:pt x="1045" y="812"/>
                    <a:pt x="1043" y="801"/>
                    <a:pt x="1040" y="792"/>
                  </a:cubicBezTo>
                  <a:cubicBezTo>
                    <a:pt x="1035" y="806"/>
                    <a:pt x="1022" y="812"/>
                    <a:pt x="1018" y="829"/>
                  </a:cubicBezTo>
                  <a:close/>
                  <a:moveTo>
                    <a:pt x="1011" y="840"/>
                  </a:moveTo>
                  <a:cubicBezTo>
                    <a:pt x="997" y="862"/>
                    <a:pt x="989" y="890"/>
                    <a:pt x="962" y="899"/>
                  </a:cubicBezTo>
                  <a:cubicBezTo>
                    <a:pt x="962" y="905"/>
                    <a:pt x="962" y="912"/>
                    <a:pt x="962" y="918"/>
                  </a:cubicBezTo>
                  <a:cubicBezTo>
                    <a:pt x="973" y="915"/>
                    <a:pt x="970" y="926"/>
                    <a:pt x="978" y="926"/>
                  </a:cubicBezTo>
                  <a:cubicBezTo>
                    <a:pt x="986" y="921"/>
                    <a:pt x="987" y="909"/>
                    <a:pt x="999" y="908"/>
                  </a:cubicBezTo>
                  <a:cubicBezTo>
                    <a:pt x="1009" y="915"/>
                    <a:pt x="1011" y="930"/>
                    <a:pt x="1020" y="937"/>
                  </a:cubicBezTo>
                  <a:cubicBezTo>
                    <a:pt x="1031" y="928"/>
                    <a:pt x="1025" y="913"/>
                    <a:pt x="1038" y="910"/>
                  </a:cubicBezTo>
                  <a:cubicBezTo>
                    <a:pt x="1052" y="907"/>
                    <a:pt x="1052" y="924"/>
                    <a:pt x="1067" y="926"/>
                  </a:cubicBezTo>
                  <a:cubicBezTo>
                    <a:pt x="1063" y="900"/>
                    <a:pt x="1058" y="863"/>
                    <a:pt x="1048" y="838"/>
                  </a:cubicBezTo>
                  <a:cubicBezTo>
                    <a:pt x="1038" y="842"/>
                    <a:pt x="1020" y="848"/>
                    <a:pt x="1011" y="840"/>
                  </a:cubicBezTo>
                  <a:close/>
                  <a:moveTo>
                    <a:pt x="790" y="873"/>
                  </a:moveTo>
                  <a:cubicBezTo>
                    <a:pt x="776" y="872"/>
                    <a:pt x="777" y="857"/>
                    <a:pt x="766" y="854"/>
                  </a:cubicBezTo>
                  <a:cubicBezTo>
                    <a:pt x="764" y="872"/>
                    <a:pt x="742" y="872"/>
                    <a:pt x="733" y="860"/>
                  </a:cubicBezTo>
                  <a:cubicBezTo>
                    <a:pt x="727" y="885"/>
                    <a:pt x="709" y="909"/>
                    <a:pt x="708" y="934"/>
                  </a:cubicBezTo>
                  <a:cubicBezTo>
                    <a:pt x="719" y="932"/>
                    <a:pt x="716" y="933"/>
                    <a:pt x="727" y="934"/>
                  </a:cubicBezTo>
                  <a:cubicBezTo>
                    <a:pt x="731" y="939"/>
                    <a:pt x="733" y="945"/>
                    <a:pt x="737" y="949"/>
                  </a:cubicBezTo>
                  <a:cubicBezTo>
                    <a:pt x="754" y="934"/>
                    <a:pt x="771" y="949"/>
                    <a:pt x="778" y="965"/>
                  </a:cubicBezTo>
                  <a:cubicBezTo>
                    <a:pt x="778" y="948"/>
                    <a:pt x="800" y="934"/>
                    <a:pt x="815" y="951"/>
                  </a:cubicBezTo>
                  <a:cubicBezTo>
                    <a:pt x="809" y="936"/>
                    <a:pt x="821" y="923"/>
                    <a:pt x="821" y="914"/>
                  </a:cubicBezTo>
                  <a:cubicBezTo>
                    <a:pt x="820" y="897"/>
                    <a:pt x="799" y="883"/>
                    <a:pt x="799" y="866"/>
                  </a:cubicBezTo>
                  <a:cubicBezTo>
                    <a:pt x="797" y="869"/>
                    <a:pt x="795" y="873"/>
                    <a:pt x="790" y="873"/>
                  </a:cubicBezTo>
                  <a:close/>
                  <a:moveTo>
                    <a:pt x="954" y="994"/>
                  </a:moveTo>
                  <a:cubicBezTo>
                    <a:pt x="960" y="982"/>
                    <a:pt x="973" y="955"/>
                    <a:pt x="989" y="972"/>
                  </a:cubicBezTo>
                  <a:cubicBezTo>
                    <a:pt x="984" y="1037"/>
                    <a:pt x="991" y="1106"/>
                    <a:pt x="1007" y="1170"/>
                  </a:cubicBezTo>
                  <a:cubicBezTo>
                    <a:pt x="973" y="1262"/>
                    <a:pt x="969" y="1346"/>
                    <a:pt x="945" y="1436"/>
                  </a:cubicBezTo>
                  <a:cubicBezTo>
                    <a:pt x="961" y="1438"/>
                    <a:pt x="978" y="1424"/>
                    <a:pt x="995" y="1421"/>
                  </a:cubicBezTo>
                  <a:cubicBezTo>
                    <a:pt x="1022" y="1274"/>
                    <a:pt x="1042" y="1103"/>
                    <a:pt x="1067" y="945"/>
                  </a:cubicBezTo>
                  <a:cubicBezTo>
                    <a:pt x="1057" y="946"/>
                    <a:pt x="1047" y="934"/>
                    <a:pt x="1040" y="926"/>
                  </a:cubicBezTo>
                  <a:cubicBezTo>
                    <a:pt x="1046" y="961"/>
                    <a:pt x="997" y="955"/>
                    <a:pt x="1001" y="926"/>
                  </a:cubicBezTo>
                  <a:cubicBezTo>
                    <a:pt x="994" y="932"/>
                    <a:pt x="987" y="939"/>
                    <a:pt x="978" y="939"/>
                  </a:cubicBezTo>
                  <a:cubicBezTo>
                    <a:pt x="968" y="940"/>
                    <a:pt x="965" y="932"/>
                    <a:pt x="958" y="932"/>
                  </a:cubicBezTo>
                  <a:cubicBezTo>
                    <a:pt x="961" y="952"/>
                    <a:pt x="952" y="980"/>
                    <a:pt x="954" y="994"/>
                  </a:cubicBezTo>
                  <a:close/>
                  <a:moveTo>
                    <a:pt x="555" y="970"/>
                  </a:moveTo>
                  <a:cubicBezTo>
                    <a:pt x="563" y="969"/>
                    <a:pt x="571" y="967"/>
                    <a:pt x="574" y="961"/>
                  </a:cubicBezTo>
                  <a:cubicBezTo>
                    <a:pt x="568" y="960"/>
                    <a:pt x="573" y="949"/>
                    <a:pt x="568" y="947"/>
                  </a:cubicBezTo>
                  <a:cubicBezTo>
                    <a:pt x="563" y="954"/>
                    <a:pt x="557" y="960"/>
                    <a:pt x="555" y="970"/>
                  </a:cubicBezTo>
                  <a:close/>
                  <a:moveTo>
                    <a:pt x="718" y="953"/>
                  </a:moveTo>
                  <a:cubicBezTo>
                    <a:pt x="717" y="956"/>
                    <a:pt x="713" y="955"/>
                    <a:pt x="712" y="957"/>
                  </a:cubicBezTo>
                  <a:cubicBezTo>
                    <a:pt x="705" y="1015"/>
                    <a:pt x="713" y="1113"/>
                    <a:pt x="714" y="1201"/>
                  </a:cubicBezTo>
                  <a:cubicBezTo>
                    <a:pt x="714" y="1273"/>
                    <a:pt x="708" y="1343"/>
                    <a:pt x="710" y="1405"/>
                  </a:cubicBezTo>
                  <a:cubicBezTo>
                    <a:pt x="758" y="1387"/>
                    <a:pt x="807" y="1404"/>
                    <a:pt x="805" y="1440"/>
                  </a:cubicBezTo>
                  <a:cubicBezTo>
                    <a:pt x="814" y="1418"/>
                    <a:pt x="826" y="1394"/>
                    <a:pt x="828" y="1368"/>
                  </a:cubicBezTo>
                  <a:cubicBezTo>
                    <a:pt x="831" y="1344"/>
                    <a:pt x="820" y="1319"/>
                    <a:pt x="821" y="1296"/>
                  </a:cubicBezTo>
                  <a:cubicBezTo>
                    <a:pt x="821" y="1290"/>
                    <a:pt x="824" y="1283"/>
                    <a:pt x="824" y="1277"/>
                  </a:cubicBezTo>
                  <a:cubicBezTo>
                    <a:pt x="833" y="1180"/>
                    <a:pt x="813" y="1061"/>
                    <a:pt x="824" y="970"/>
                  </a:cubicBezTo>
                  <a:cubicBezTo>
                    <a:pt x="813" y="969"/>
                    <a:pt x="806" y="965"/>
                    <a:pt x="799" y="959"/>
                  </a:cubicBezTo>
                  <a:cubicBezTo>
                    <a:pt x="797" y="989"/>
                    <a:pt x="761" y="987"/>
                    <a:pt x="757" y="959"/>
                  </a:cubicBezTo>
                  <a:cubicBezTo>
                    <a:pt x="748" y="964"/>
                    <a:pt x="745" y="973"/>
                    <a:pt x="733" y="970"/>
                  </a:cubicBezTo>
                  <a:cubicBezTo>
                    <a:pt x="726" y="967"/>
                    <a:pt x="728" y="954"/>
                    <a:pt x="718" y="953"/>
                  </a:cubicBezTo>
                  <a:close/>
                  <a:moveTo>
                    <a:pt x="559" y="984"/>
                  </a:moveTo>
                  <a:cubicBezTo>
                    <a:pt x="563" y="988"/>
                    <a:pt x="561" y="999"/>
                    <a:pt x="568" y="1002"/>
                  </a:cubicBezTo>
                  <a:cubicBezTo>
                    <a:pt x="571" y="998"/>
                    <a:pt x="575" y="997"/>
                    <a:pt x="580" y="996"/>
                  </a:cubicBezTo>
                  <a:cubicBezTo>
                    <a:pt x="579" y="988"/>
                    <a:pt x="583" y="986"/>
                    <a:pt x="582" y="978"/>
                  </a:cubicBezTo>
                  <a:cubicBezTo>
                    <a:pt x="577" y="976"/>
                    <a:pt x="563" y="979"/>
                    <a:pt x="559" y="984"/>
                  </a:cubicBezTo>
                  <a:close/>
                  <a:moveTo>
                    <a:pt x="491" y="1044"/>
                  </a:moveTo>
                  <a:cubicBezTo>
                    <a:pt x="497" y="1056"/>
                    <a:pt x="503" y="1066"/>
                    <a:pt x="506" y="1077"/>
                  </a:cubicBezTo>
                  <a:cubicBezTo>
                    <a:pt x="533" y="1171"/>
                    <a:pt x="570" y="1249"/>
                    <a:pt x="605" y="1337"/>
                  </a:cubicBezTo>
                  <a:cubicBezTo>
                    <a:pt x="608" y="1299"/>
                    <a:pt x="608" y="1247"/>
                    <a:pt x="611" y="1203"/>
                  </a:cubicBezTo>
                  <a:cubicBezTo>
                    <a:pt x="608" y="1201"/>
                    <a:pt x="604" y="1198"/>
                    <a:pt x="603" y="1194"/>
                  </a:cubicBezTo>
                  <a:cubicBezTo>
                    <a:pt x="581" y="1120"/>
                    <a:pt x="565" y="1047"/>
                    <a:pt x="541" y="978"/>
                  </a:cubicBezTo>
                  <a:cubicBezTo>
                    <a:pt x="524" y="1000"/>
                    <a:pt x="506" y="1021"/>
                    <a:pt x="491" y="1044"/>
                  </a:cubicBezTo>
                  <a:close/>
                  <a:moveTo>
                    <a:pt x="949" y="1033"/>
                  </a:moveTo>
                  <a:cubicBezTo>
                    <a:pt x="951" y="1043"/>
                    <a:pt x="954" y="1052"/>
                    <a:pt x="964" y="1054"/>
                  </a:cubicBezTo>
                  <a:cubicBezTo>
                    <a:pt x="962" y="1048"/>
                    <a:pt x="970" y="1051"/>
                    <a:pt x="972" y="1048"/>
                  </a:cubicBezTo>
                  <a:cubicBezTo>
                    <a:pt x="970" y="1034"/>
                    <a:pt x="969" y="1010"/>
                    <a:pt x="966" y="1003"/>
                  </a:cubicBezTo>
                  <a:cubicBezTo>
                    <a:pt x="960" y="1013"/>
                    <a:pt x="955" y="1023"/>
                    <a:pt x="949" y="1033"/>
                  </a:cubicBezTo>
                  <a:close/>
                  <a:moveTo>
                    <a:pt x="570" y="1013"/>
                  </a:moveTo>
                  <a:cubicBezTo>
                    <a:pt x="570" y="1024"/>
                    <a:pt x="574" y="1029"/>
                    <a:pt x="576" y="1036"/>
                  </a:cubicBezTo>
                  <a:cubicBezTo>
                    <a:pt x="591" y="1036"/>
                    <a:pt x="596" y="1016"/>
                    <a:pt x="586" y="1005"/>
                  </a:cubicBezTo>
                  <a:cubicBezTo>
                    <a:pt x="582" y="1010"/>
                    <a:pt x="577" y="1012"/>
                    <a:pt x="570" y="1013"/>
                  </a:cubicBezTo>
                  <a:close/>
                  <a:moveTo>
                    <a:pt x="580" y="1048"/>
                  </a:moveTo>
                  <a:cubicBezTo>
                    <a:pt x="580" y="1056"/>
                    <a:pt x="580" y="1065"/>
                    <a:pt x="586" y="1067"/>
                  </a:cubicBezTo>
                  <a:cubicBezTo>
                    <a:pt x="591" y="1064"/>
                    <a:pt x="597" y="1062"/>
                    <a:pt x="603" y="1060"/>
                  </a:cubicBezTo>
                  <a:cubicBezTo>
                    <a:pt x="601" y="1052"/>
                    <a:pt x="599" y="1046"/>
                    <a:pt x="595" y="1040"/>
                  </a:cubicBezTo>
                  <a:cubicBezTo>
                    <a:pt x="593" y="1045"/>
                    <a:pt x="585" y="1046"/>
                    <a:pt x="580" y="1048"/>
                  </a:cubicBezTo>
                  <a:close/>
                  <a:moveTo>
                    <a:pt x="914" y="1174"/>
                  </a:moveTo>
                  <a:cubicBezTo>
                    <a:pt x="932" y="1172"/>
                    <a:pt x="925" y="1148"/>
                    <a:pt x="939" y="1145"/>
                  </a:cubicBezTo>
                  <a:cubicBezTo>
                    <a:pt x="961" y="1140"/>
                    <a:pt x="950" y="1170"/>
                    <a:pt x="970" y="1176"/>
                  </a:cubicBezTo>
                  <a:cubicBezTo>
                    <a:pt x="993" y="1148"/>
                    <a:pt x="972" y="1103"/>
                    <a:pt x="974" y="1071"/>
                  </a:cubicBezTo>
                  <a:cubicBezTo>
                    <a:pt x="955" y="1073"/>
                    <a:pt x="950" y="1062"/>
                    <a:pt x="937" y="1058"/>
                  </a:cubicBezTo>
                  <a:cubicBezTo>
                    <a:pt x="926" y="1093"/>
                    <a:pt x="872" y="1139"/>
                    <a:pt x="914" y="1174"/>
                  </a:cubicBezTo>
                  <a:close/>
                  <a:moveTo>
                    <a:pt x="588" y="1079"/>
                  </a:moveTo>
                  <a:cubicBezTo>
                    <a:pt x="590" y="1091"/>
                    <a:pt x="595" y="1100"/>
                    <a:pt x="597" y="1112"/>
                  </a:cubicBezTo>
                  <a:cubicBezTo>
                    <a:pt x="620" y="1108"/>
                    <a:pt x="611" y="1084"/>
                    <a:pt x="609" y="1073"/>
                  </a:cubicBezTo>
                  <a:cubicBezTo>
                    <a:pt x="597" y="1075"/>
                    <a:pt x="597" y="1076"/>
                    <a:pt x="588" y="1079"/>
                  </a:cubicBezTo>
                  <a:close/>
                  <a:moveTo>
                    <a:pt x="516" y="1221"/>
                  </a:moveTo>
                  <a:cubicBezTo>
                    <a:pt x="531" y="1233"/>
                    <a:pt x="538" y="1258"/>
                    <a:pt x="545" y="1283"/>
                  </a:cubicBezTo>
                  <a:cubicBezTo>
                    <a:pt x="561" y="1338"/>
                    <a:pt x="580" y="1405"/>
                    <a:pt x="594" y="1458"/>
                  </a:cubicBezTo>
                  <a:cubicBezTo>
                    <a:pt x="594" y="1453"/>
                    <a:pt x="602" y="1457"/>
                    <a:pt x="605" y="1456"/>
                  </a:cubicBezTo>
                  <a:cubicBezTo>
                    <a:pt x="603" y="1437"/>
                    <a:pt x="609" y="1423"/>
                    <a:pt x="607" y="1405"/>
                  </a:cubicBezTo>
                  <a:cubicBezTo>
                    <a:pt x="606" y="1396"/>
                    <a:pt x="600" y="1389"/>
                    <a:pt x="597" y="1380"/>
                  </a:cubicBezTo>
                  <a:cubicBezTo>
                    <a:pt x="592" y="1359"/>
                    <a:pt x="582" y="1331"/>
                    <a:pt x="570" y="1304"/>
                  </a:cubicBezTo>
                  <a:cubicBezTo>
                    <a:pt x="561" y="1283"/>
                    <a:pt x="548" y="1261"/>
                    <a:pt x="543" y="1240"/>
                  </a:cubicBezTo>
                  <a:cubicBezTo>
                    <a:pt x="534" y="1205"/>
                    <a:pt x="520" y="1187"/>
                    <a:pt x="510" y="1157"/>
                  </a:cubicBezTo>
                  <a:cubicBezTo>
                    <a:pt x="501" y="1131"/>
                    <a:pt x="491" y="1101"/>
                    <a:pt x="481" y="1081"/>
                  </a:cubicBezTo>
                  <a:cubicBezTo>
                    <a:pt x="478" y="1136"/>
                    <a:pt x="507" y="1172"/>
                    <a:pt x="516" y="1221"/>
                  </a:cubicBezTo>
                  <a:close/>
                  <a:moveTo>
                    <a:pt x="611" y="1157"/>
                  </a:moveTo>
                  <a:cubicBezTo>
                    <a:pt x="611" y="1144"/>
                    <a:pt x="611" y="1132"/>
                    <a:pt x="611" y="1120"/>
                  </a:cubicBezTo>
                  <a:cubicBezTo>
                    <a:pt x="592" y="1122"/>
                    <a:pt x="606" y="1147"/>
                    <a:pt x="611" y="1157"/>
                  </a:cubicBezTo>
                  <a:close/>
                  <a:moveTo>
                    <a:pt x="312" y="1153"/>
                  </a:moveTo>
                  <a:cubicBezTo>
                    <a:pt x="313" y="1182"/>
                    <a:pt x="295" y="1219"/>
                    <a:pt x="306" y="1240"/>
                  </a:cubicBezTo>
                  <a:cubicBezTo>
                    <a:pt x="322" y="1244"/>
                    <a:pt x="325" y="1219"/>
                    <a:pt x="341" y="1217"/>
                  </a:cubicBezTo>
                  <a:cubicBezTo>
                    <a:pt x="351" y="1220"/>
                    <a:pt x="356" y="1236"/>
                    <a:pt x="366" y="1232"/>
                  </a:cubicBezTo>
                  <a:cubicBezTo>
                    <a:pt x="378" y="1199"/>
                    <a:pt x="345" y="1178"/>
                    <a:pt x="339" y="1149"/>
                  </a:cubicBezTo>
                  <a:cubicBezTo>
                    <a:pt x="328" y="1148"/>
                    <a:pt x="320" y="1150"/>
                    <a:pt x="312" y="1153"/>
                  </a:cubicBezTo>
                  <a:close/>
                  <a:moveTo>
                    <a:pt x="821" y="1454"/>
                  </a:moveTo>
                  <a:cubicBezTo>
                    <a:pt x="845" y="1456"/>
                    <a:pt x="842" y="1454"/>
                    <a:pt x="873" y="1454"/>
                  </a:cubicBezTo>
                  <a:cubicBezTo>
                    <a:pt x="900" y="1378"/>
                    <a:pt x="906" y="1263"/>
                    <a:pt x="931" y="1180"/>
                  </a:cubicBezTo>
                  <a:cubicBezTo>
                    <a:pt x="923" y="1181"/>
                    <a:pt x="919" y="1186"/>
                    <a:pt x="910" y="1186"/>
                  </a:cubicBezTo>
                  <a:cubicBezTo>
                    <a:pt x="900" y="1182"/>
                    <a:pt x="896" y="1161"/>
                    <a:pt x="887" y="1163"/>
                  </a:cubicBezTo>
                  <a:cubicBezTo>
                    <a:pt x="874" y="1252"/>
                    <a:pt x="839" y="1370"/>
                    <a:pt x="821" y="1454"/>
                  </a:cubicBezTo>
                  <a:close/>
                  <a:moveTo>
                    <a:pt x="896" y="1450"/>
                  </a:moveTo>
                  <a:cubicBezTo>
                    <a:pt x="908" y="1447"/>
                    <a:pt x="921" y="1446"/>
                    <a:pt x="931" y="1442"/>
                  </a:cubicBezTo>
                  <a:cubicBezTo>
                    <a:pt x="945" y="1351"/>
                    <a:pt x="969" y="1276"/>
                    <a:pt x="985" y="1184"/>
                  </a:cubicBezTo>
                  <a:cubicBezTo>
                    <a:pt x="977" y="1186"/>
                    <a:pt x="974" y="1194"/>
                    <a:pt x="960" y="1192"/>
                  </a:cubicBezTo>
                  <a:cubicBezTo>
                    <a:pt x="956" y="1188"/>
                    <a:pt x="955" y="1181"/>
                    <a:pt x="951" y="1178"/>
                  </a:cubicBezTo>
                  <a:cubicBezTo>
                    <a:pt x="926" y="1271"/>
                    <a:pt x="910" y="1350"/>
                    <a:pt x="896" y="1450"/>
                  </a:cubicBezTo>
                  <a:close/>
                  <a:moveTo>
                    <a:pt x="353" y="1246"/>
                  </a:moveTo>
                  <a:cubicBezTo>
                    <a:pt x="372" y="1314"/>
                    <a:pt x="402" y="1376"/>
                    <a:pt x="413" y="1446"/>
                  </a:cubicBezTo>
                  <a:cubicBezTo>
                    <a:pt x="418" y="1448"/>
                    <a:pt x="428" y="1452"/>
                    <a:pt x="434" y="1448"/>
                  </a:cubicBezTo>
                  <a:cubicBezTo>
                    <a:pt x="428" y="1422"/>
                    <a:pt x="427" y="1402"/>
                    <a:pt x="415" y="1384"/>
                  </a:cubicBezTo>
                  <a:cubicBezTo>
                    <a:pt x="424" y="1363"/>
                    <a:pt x="408" y="1327"/>
                    <a:pt x="401" y="1300"/>
                  </a:cubicBezTo>
                  <a:cubicBezTo>
                    <a:pt x="399" y="1292"/>
                    <a:pt x="401" y="1281"/>
                    <a:pt x="398" y="1277"/>
                  </a:cubicBezTo>
                  <a:cubicBezTo>
                    <a:pt x="396" y="1275"/>
                    <a:pt x="391" y="1276"/>
                    <a:pt x="390" y="1273"/>
                  </a:cubicBezTo>
                  <a:cubicBezTo>
                    <a:pt x="384" y="1260"/>
                    <a:pt x="390" y="1243"/>
                    <a:pt x="378" y="1236"/>
                  </a:cubicBezTo>
                  <a:cubicBezTo>
                    <a:pt x="375" y="1247"/>
                    <a:pt x="364" y="1252"/>
                    <a:pt x="353" y="1246"/>
                  </a:cubicBezTo>
                  <a:close/>
                  <a:moveTo>
                    <a:pt x="308" y="1256"/>
                  </a:moveTo>
                  <a:cubicBezTo>
                    <a:pt x="330" y="1303"/>
                    <a:pt x="337" y="1357"/>
                    <a:pt x="365" y="1401"/>
                  </a:cubicBezTo>
                  <a:cubicBezTo>
                    <a:pt x="356" y="1407"/>
                    <a:pt x="372" y="1416"/>
                    <a:pt x="366" y="1430"/>
                  </a:cubicBezTo>
                  <a:cubicBezTo>
                    <a:pt x="381" y="1432"/>
                    <a:pt x="386" y="1442"/>
                    <a:pt x="399" y="1444"/>
                  </a:cubicBezTo>
                  <a:cubicBezTo>
                    <a:pt x="381" y="1372"/>
                    <a:pt x="363" y="1304"/>
                    <a:pt x="335" y="1238"/>
                  </a:cubicBezTo>
                  <a:cubicBezTo>
                    <a:pt x="331" y="1249"/>
                    <a:pt x="320" y="1253"/>
                    <a:pt x="308" y="1256"/>
                  </a:cubicBezTo>
                  <a:close/>
                  <a:moveTo>
                    <a:pt x="415" y="1281"/>
                  </a:moveTo>
                  <a:cubicBezTo>
                    <a:pt x="430" y="1311"/>
                    <a:pt x="418" y="1344"/>
                    <a:pt x="438" y="1366"/>
                  </a:cubicBezTo>
                  <a:cubicBezTo>
                    <a:pt x="454" y="1383"/>
                    <a:pt x="487" y="1389"/>
                    <a:pt x="506" y="1403"/>
                  </a:cubicBezTo>
                  <a:cubicBezTo>
                    <a:pt x="523" y="1416"/>
                    <a:pt x="531" y="1433"/>
                    <a:pt x="541" y="1452"/>
                  </a:cubicBezTo>
                  <a:cubicBezTo>
                    <a:pt x="552" y="1456"/>
                    <a:pt x="558" y="1455"/>
                    <a:pt x="574" y="1456"/>
                  </a:cubicBezTo>
                  <a:cubicBezTo>
                    <a:pt x="558" y="1391"/>
                    <a:pt x="543" y="1318"/>
                    <a:pt x="512" y="1250"/>
                  </a:cubicBezTo>
                  <a:cubicBezTo>
                    <a:pt x="474" y="1262"/>
                    <a:pt x="443" y="1261"/>
                    <a:pt x="415" y="1281"/>
                  </a:cubicBezTo>
                  <a:close/>
                  <a:moveTo>
                    <a:pt x="450" y="1450"/>
                  </a:moveTo>
                  <a:cubicBezTo>
                    <a:pt x="480" y="1451"/>
                    <a:pt x="495" y="1451"/>
                    <a:pt x="524" y="1450"/>
                  </a:cubicBezTo>
                  <a:cubicBezTo>
                    <a:pt x="508" y="1416"/>
                    <a:pt x="477" y="1398"/>
                    <a:pt x="440" y="1386"/>
                  </a:cubicBezTo>
                  <a:cubicBezTo>
                    <a:pt x="437" y="1407"/>
                    <a:pt x="460" y="1433"/>
                    <a:pt x="450" y="1450"/>
                  </a:cubicBezTo>
                  <a:close/>
                  <a:moveTo>
                    <a:pt x="786" y="1537"/>
                  </a:moveTo>
                  <a:cubicBezTo>
                    <a:pt x="775" y="1579"/>
                    <a:pt x="810" y="1625"/>
                    <a:pt x="772" y="1653"/>
                  </a:cubicBezTo>
                  <a:cubicBezTo>
                    <a:pt x="757" y="1652"/>
                    <a:pt x="733" y="1678"/>
                    <a:pt x="724" y="1655"/>
                  </a:cubicBezTo>
                  <a:cubicBezTo>
                    <a:pt x="722" y="1631"/>
                    <a:pt x="724" y="1601"/>
                    <a:pt x="722" y="1574"/>
                  </a:cubicBezTo>
                  <a:cubicBezTo>
                    <a:pt x="719" y="1539"/>
                    <a:pt x="747" y="1534"/>
                    <a:pt x="764" y="1562"/>
                  </a:cubicBezTo>
                  <a:cubicBezTo>
                    <a:pt x="757" y="1586"/>
                    <a:pt x="751" y="1617"/>
                    <a:pt x="762" y="1640"/>
                  </a:cubicBezTo>
                  <a:cubicBezTo>
                    <a:pt x="778" y="1618"/>
                    <a:pt x="765" y="1573"/>
                    <a:pt x="770" y="1539"/>
                  </a:cubicBezTo>
                  <a:cubicBezTo>
                    <a:pt x="762" y="1527"/>
                    <a:pt x="744" y="1524"/>
                    <a:pt x="725" y="1522"/>
                  </a:cubicBezTo>
                  <a:cubicBezTo>
                    <a:pt x="721" y="1529"/>
                    <a:pt x="715" y="1536"/>
                    <a:pt x="708" y="1541"/>
                  </a:cubicBezTo>
                  <a:cubicBezTo>
                    <a:pt x="710" y="1571"/>
                    <a:pt x="702" y="1637"/>
                    <a:pt x="710" y="1661"/>
                  </a:cubicBezTo>
                  <a:cubicBezTo>
                    <a:pt x="720" y="1691"/>
                    <a:pt x="774" y="1683"/>
                    <a:pt x="790" y="1663"/>
                  </a:cubicBezTo>
                  <a:cubicBezTo>
                    <a:pt x="794" y="1644"/>
                    <a:pt x="797" y="1608"/>
                    <a:pt x="790" y="1589"/>
                  </a:cubicBezTo>
                  <a:cubicBezTo>
                    <a:pt x="797" y="1583"/>
                    <a:pt x="792" y="1574"/>
                    <a:pt x="791" y="1566"/>
                  </a:cubicBezTo>
                  <a:cubicBezTo>
                    <a:pt x="790" y="1513"/>
                    <a:pt x="802" y="1458"/>
                    <a:pt x="776" y="1419"/>
                  </a:cubicBezTo>
                  <a:cubicBezTo>
                    <a:pt x="761" y="1419"/>
                    <a:pt x="746" y="1409"/>
                    <a:pt x="729" y="1413"/>
                  </a:cubicBezTo>
                  <a:cubicBezTo>
                    <a:pt x="711" y="1417"/>
                    <a:pt x="711" y="1434"/>
                    <a:pt x="704" y="1452"/>
                  </a:cubicBezTo>
                  <a:cubicBezTo>
                    <a:pt x="714" y="1451"/>
                    <a:pt x="716" y="1458"/>
                    <a:pt x="727" y="1456"/>
                  </a:cubicBezTo>
                  <a:cubicBezTo>
                    <a:pt x="730" y="1429"/>
                    <a:pt x="745" y="1423"/>
                    <a:pt x="764" y="1428"/>
                  </a:cubicBezTo>
                  <a:cubicBezTo>
                    <a:pt x="757" y="1435"/>
                    <a:pt x="766" y="1431"/>
                    <a:pt x="770" y="1436"/>
                  </a:cubicBezTo>
                  <a:cubicBezTo>
                    <a:pt x="766" y="1445"/>
                    <a:pt x="777" y="1452"/>
                    <a:pt x="780" y="1459"/>
                  </a:cubicBezTo>
                  <a:cubicBezTo>
                    <a:pt x="770" y="1481"/>
                    <a:pt x="786" y="1505"/>
                    <a:pt x="776" y="1527"/>
                  </a:cubicBezTo>
                  <a:cubicBezTo>
                    <a:pt x="780" y="1530"/>
                    <a:pt x="784" y="1532"/>
                    <a:pt x="786" y="1537"/>
                  </a:cubicBezTo>
                  <a:close/>
                  <a:moveTo>
                    <a:pt x="564" y="1510"/>
                  </a:moveTo>
                  <a:cubicBezTo>
                    <a:pt x="617" y="1499"/>
                    <a:pt x="637" y="1553"/>
                    <a:pt x="656" y="1589"/>
                  </a:cubicBezTo>
                  <a:cubicBezTo>
                    <a:pt x="651" y="1595"/>
                    <a:pt x="655" y="1596"/>
                    <a:pt x="650" y="1601"/>
                  </a:cubicBezTo>
                  <a:cubicBezTo>
                    <a:pt x="650" y="1602"/>
                    <a:pt x="650" y="1603"/>
                    <a:pt x="652" y="1603"/>
                  </a:cubicBezTo>
                  <a:cubicBezTo>
                    <a:pt x="664" y="1593"/>
                    <a:pt x="675" y="1576"/>
                    <a:pt x="692" y="1578"/>
                  </a:cubicBezTo>
                  <a:cubicBezTo>
                    <a:pt x="687" y="1529"/>
                    <a:pt x="711" y="1501"/>
                    <a:pt x="760" y="1514"/>
                  </a:cubicBezTo>
                  <a:cubicBezTo>
                    <a:pt x="760" y="1496"/>
                    <a:pt x="763" y="1493"/>
                    <a:pt x="758" y="1475"/>
                  </a:cubicBezTo>
                  <a:cubicBezTo>
                    <a:pt x="724" y="1467"/>
                    <a:pt x="675" y="1473"/>
                    <a:pt x="623" y="1471"/>
                  </a:cubicBezTo>
                  <a:cubicBezTo>
                    <a:pt x="561" y="1469"/>
                    <a:pt x="494" y="1461"/>
                    <a:pt x="440" y="1463"/>
                  </a:cubicBezTo>
                  <a:cubicBezTo>
                    <a:pt x="412" y="1460"/>
                    <a:pt x="373" y="1450"/>
                    <a:pt x="343" y="1438"/>
                  </a:cubicBezTo>
                  <a:cubicBezTo>
                    <a:pt x="334" y="1478"/>
                    <a:pt x="342" y="1522"/>
                    <a:pt x="347" y="1568"/>
                  </a:cubicBezTo>
                  <a:cubicBezTo>
                    <a:pt x="351" y="1606"/>
                    <a:pt x="356" y="1646"/>
                    <a:pt x="361" y="1686"/>
                  </a:cubicBezTo>
                  <a:cubicBezTo>
                    <a:pt x="369" y="1755"/>
                    <a:pt x="366" y="1834"/>
                    <a:pt x="380" y="1894"/>
                  </a:cubicBezTo>
                  <a:cubicBezTo>
                    <a:pt x="373" y="1914"/>
                    <a:pt x="384" y="1934"/>
                    <a:pt x="386" y="1952"/>
                  </a:cubicBezTo>
                  <a:cubicBezTo>
                    <a:pt x="394" y="2021"/>
                    <a:pt x="395" y="2086"/>
                    <a:pt x="407" y="2160"/>
                  </a:cubicBezTo>
                  <a:cubicBezTo>
                    <a:pt x="432" y="2174"/>
                    <a:pt x="464" y="2176"/>
                    <a:pt x="485" y="2189"/>
                  </a:cubicBezTo>
                  <a:cubicBezTo>
                    <a:pt x="539" y="2194"/>
                    <a:pt x="591" y="2207"/>
                    <a:pt x="646" y="2208"/>
                  </a:cubicBezTo>
                  <a:cubicBezTo>
                    <a:pt x="679" y="2210"/>
                    <a:pt x="712" y="2216"/>
                    <a:pt x="745" y="2214"/>
                  </a:cubicBezTo>
                  <a:cubicBezTo>
                    <a:pt x="807" y="2210"/>
                    <a:pt x="863" y="2184"/>
                    <a:pt x="929" y="2170"/>
                  </a:cubicBezTo>
                  <a:cubicBezTo>
                    <a:pt x="943" y="2159"/>
                    <a:pt x="959" y="2150"/>
                    <a:pt x="972" y="2139"/>
                  </a:cubicBezTo>
                  <a:cubicBezTo>
                    <a:pt x="983" y="2073"/>
                    <a:pt x="986" y="1997"/>
                    <a:pt x="995" y="1935"/>
                  </a:cubicBezTo>
                  <a:cubicBezTo>
                    <a:pt x="1001" y="1898"/>
                    <a:pt x="999" y="1861"/>
                    <a:pt x="1003" y="1824"/>
                  </a:cubicBezTo>
                  <a:cubicBezTo>
                    <a:pt x="1005" y="1808"/>
                    <a:pt x="1001" y="1792"/>
                    <a:pt x="1001" y="1776"/>
                  </a:cubicBezTo>
                  <a:cubicBezTo>
                    <a:pt x="1001" y="1767"/>
                    <a:pt x="1006" y="1758"/>
                    <a:pt x="1007" y="1749"/>
                  </a:cubicBezTo>
                  <a:cubicBezTo>
                    <a:pt x="1010" y="1702"/>
                    <a:pt x="1004" y="1644"/>
                    <a:pt x="1009" y="1584"/>
                  </a:cubicBezTo>
                  <a:cubicBezTo>
                    <a:pt x="1010" y="1565"/>
                    <a:pt x="1016" y="1549"/>
                    <a:pt x="1018" y="1535"/>
                  </a:cubicBezTo>
                  <a:cubicBezTo>
                    <a:pt x="1024" y="1499"/>
                    <a:pt x="1018" y="1462"/>
                    <a:pt x="1026" y="1425"/>
                  </a:cubicBezTo>
                  <a:cubicBezTo>
                    <a:pt x="979" y="1444"/>
                    <a:pt x="936" y="1454"/>
                    <a:pt x="883" y="1469"/>
                  </a:cubicBezTo>
                  <a:cubicBezTo>
                    <a:pt x="864" y="1464"/>
                    <a:pt x="828" y="1468"/>
                    <a:pt x="809" y="1469"/>
                  </a:cubicBezTo>
                  <a:cubicBezTo>
                    <a:pt x="804" y="1514"/>
                    <a:pt x="807" y="1541"/>
                    <a:pt x="807" y="1582"/>
                  </a:cubicBezTo>
                  <a:cubicBezTo>
                    <a:pt x="845" y="1604"/>
                    <a:pt x="862" y="1633"/>
                    <a:pt x="873" y="1671"/>
                  </a:cubicBezTo>
                  <a:cubicBezTo>
                    <a:pt x="868" y="1672"/>
                    <a:pt x="868" y="1677"/>
                    <a:pt x="873" y="1673"/>
                  </a:cubicBezTo>
                  <a:cubicBezTo>
                    <a:pt x="869" y="1702"/>
                    <a:pt x="866" y="1726"/>
                    <a:pt x="859" y="1754"/>
                  </a:cubicBezTo>
                  <a:cubicBezTo>
                    <a:pt x="842" y="1831"/>
                    <a:pt x="805" y="1870"/>
                    <a:pt x="762" y="1915"/>
                  </a:cubicBezTo>
                  <a:cubicBezTo>
                    <a:pt x="736" y="1944"/>
                    <a:pt x="701" y="1968"/>
                    <a:pt x="685" y="2001"/>
                  </a:cubicBezTo>
                  <a:cubicBezTo>
                    <a:pt x="677" y="2017"/>
                    <a:pt x="681" y="2044"/>
                    <a:pt x="659" y="2051"/>
                  </a:cubicBezTo>
                  <a:cubicBezTo>
                    <a:pt x="627" y="2024"/>
                    <a:pt x="593" y="1991"/>
                    <a:pt x="564" y="1954"/>
                  </a:cubicBezTo>
                  <a:cubicBezTo>
                    <a:pt x="556" y="1943"/>
                    <a:pt x="542" y="1927"/>
                    <a:pt x="535" y="1914"/>
                  </a:cubicBezTo>
                  <a:cubicBezTo>
                    <a:pt x="523" y="1886"/>
                    <a:pt x="530" y="1845"/>
                    <a:pt x="531" y="1815"/>
                  </a:cubicBezTo>
                  <a:cubicBezTo>
                    <a:pt x="532" y="1805"/>
                    <a:pt x="529" y="1795"/>
                    <a:pt x="529" y="1785"/>
                  </a:cubicBezTo>
                  <a:cubicBezTo>
                    <a:pt x="535" y="1715"/>
                    <a:pt x="582" y="1656"/>
                    <a:pt x="630" y="1624"/>
                  </a:cubicBezTo>
                  <a:cubicBezTo>
                    <a:pt x="616" y="1586"/>
                    <a:pt x="583" y="1563"/>
                    <a:pt x="551" y="1549"/>
                  </a:cubicBezTo>
                  <a:cubicBezTo>
                    <a:pt x="553" y="1534"/>
                    <a:pt x="564" y="1527"/>
                    <a:pt x="564" y="1510"/>
                  </a:cubicBezTo>
                  <a:close/>
                  <a:moveTo>
                    <a:pt x="570" y="1539"/>
                  </a:moveTo>
                  <a:cubicBezTo>
                    <a:pt x="595" y="1555"/>
                    <a:pt x="617" y="1574"/>
                    <a:pt x="634" y="1597"/>
                  </a:cubicBezTo>
                  <a:cubicBezTo>
                    <a:pt x="640" y="1573"/>
                    <a:pt x="601" y="1527"/>
                    <a:pt x="576" y="1522"/>
                  </a:cubicBezTo>
                  <a:cubicBezTo>
                    <a:pt x="577" y="1530"/>
                    <a:pt x="569" y="1530"/>
                    <a:pt x="570" y="1539"/>
                  </a:cubicBezTo>
                  <a:close/>
                  <a:moveTo>
                    <a:pt x="743" y="1615"/>
                  </a:moveTo>
                  <a:cubicBezTo>
                    <a:pt x="745" y="1600"/>
                    <a:pt x="750" y="1577"/>
                    <a:pt x="739" y="1568"/>
                  </a:cubicBezTo>
                  <a:cubicBezTo>
                    <a:pt x="744" y="1586"/>
                    <a:pt x="735" y="1600"/>
                    <a:pt x="743" y="1615"/>
                  </a:cubicBezTo>
                  <a:close/>
                  <a:moveTo>
                    <a:pt x="809" y="1653"/>
                  </a:moveTo>
                  <a:cubicBezTo>
                    <a:pt x="800" y="1671"/>
                    <a:pt x="788" y="1691"/>
                    <a:pt x="762" y="1694"/>
                  </a:cubicBezTo>
                  <a:cubicBezTo>
                    <a:pt x="694" y="1703"/>
                    <a:pt x="689" y="1650"/>
                    <a:pt x="694" y="1591"/>
                  </a:cubicBezTo>
                  <a:cubicBezTo>
                    <a:pt x="692" y="1591"/>
                    <a:pt x="692" y="1589"/>
                    <a:pt x="689" y="1589"/>
                  </a:cubicBezTo>
                  <a:cubicBezTo>
                    <a:pt x="615" y="1651"/>
                    <a:pt x="631" y="1766"/>
                    <a:pt x="656" y="1859"/>
                  </a:cubicBezTo>
                  <a:cubicBezTo>
                    <a:pt x="638" y="1845"/>
                    <a:pt x="627" y="1813"/>
                    <a:pt x="623" y="1789"/>
                  </a:cubicBezTo>
                  <a:cubicBezTo>
                    <a:pt x="613" y="1739"/>
                    <a:pt x="619" y="1691"/>
                    <a:pt x="630" y="1646"/>
                  </a:cubicBezTo>
                  <a:cubicBezTo>
                    <a:pt x="610" y="1650"/>
                    <a:pt x="595" y="1667"/>
                    <a:pt x="595" y="1685"/>
                  </a:cubicBezTo>
                  <a:cubicBezTo>
                    <a:pt x="554" y="1729"/>
                    <a:pt x="538" y="1814"/>
                    <a:pt x="549" y="1881"/>
                  </a:cubicBezTo>
                  <a:cubicBezTo>
                    <a:pt x="547" y="1885"/>
                    <a:pt x="543" y="1886"/>
                    <a:pt x="543" y="1892"/>
                  </a:cubicBezTo>
                  <a:cubicBezTo>
                    <a:pt x="572" y="1950"/>
                    <a:pt x="615" y="1994"/>
                    <a:pt x="663" y="2032"/>
                  </a:cubicBezTo>
                  <a:cubicBezTo>
                    <a:pt x="679" y="1931"/>
                    <a:pt x="779" y="1908"/>
                    <a:pt x="815" y="1830"/>
                  </a:cubicBezTo>
                  <a:cubicBezTo>
                    <a:pt x="837" y="1781"/>
                    <a:pt x="869" y="1708"/>
                    <a:pt x="846" y="1636"/>
                  </a:cubicBezTo>
                  <a:cubicBezTo>
                    <a:pt x="831" y="1628"/>
                    <a:pt x="830" y="1606"/>
                    <a:pt x="807" y="1607"/>
                  </a:cubicBezTo>
                  <a:cubicBezTo>
                    <a:pt x="810" y="1627"/>
                    <a:pt x="805" y="1638"/>
                    <a:pt x="809" y="165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9642" tIns="44821" rIns="89642" bIns="44821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</p:grpSp>
      <p:grpSp>
        <p:nvGrpSpPr>
          <p:cNvPr id="260" name="组合 259"/>
          <p:cNvGrpSpPr/>
          <p:nvPr/>
        </p:nvGrpSpPr>
        <p:grpSpPr>
          <a:xfrm>
            <a:off x="726293" y="5668798"/>
            <a:ext cx="776288" cy="847605"/>
            <a:chOff x="3394075" y="4440238"/>
            <a:chExt cx="776288" cy="847725"/>
          </a:xfrm>
        </p:grpSpPr>
        <p:sp>
          <p:nvSpPr>
            <p:cNvPr id="75" name="Freeform 25"/>
            <p:cNvSpPr>
              <a:spLocks/>
            </p:cNvSpPr>
            <p:nvPr/>
          </p:nvSpPr>
          <p:spPr bwMode="auto">
            <a:xfrm>
              <a:off x="3465513" y="4691063"/>
              <a:ext cx="200025" cy="187325"/>
            </a:xfrm>
            <a:custGeom>
              <a:avLst/>
              <a:gdLst>
                <a:gd name="T0" fmla="*/ 134 w 309"/>
                <a:gd name="T1" fmla="*/ 54 h 289"/>
                <a:gd name="T2" fmla="*/ 49 w 309"/>
                <a:gd name="T3" fmla="*/ 185 h 289"/>
                <a:gd name="T4" fmla="*/ 272 w 309"/>
                <a:gd name="T5" fmla="*/ 123 h 289"/>
                <a:gd name="T6" fmla="*/ 252 w 309"/>
                <a:gd name="T7" fmla="*/ 31 h 289"/>
                <a:gd name="T8" fmla="*/ 242 w 309"/>
                <a:gd name="T9" fmla="*/ 25 h 289"/>
                <a:gd name="T10" fmla="*/ 167 w 309"/>
                <a:gd name="T11" fmla="*/ 48 h 289"/>
                <a:gd name="T12" fmla="*/ 249 w 309"/>
                <a:gd name="T13" fmla="*/ 8 h 289"/>
                <a:gd name="T14" fmla="*/ 272 w 309"/>
                <a:gd name="T15" fmla="*/ 182 h 289"/>
                <a:gd name="T16" fmla="*/ 49 w 309"/>
                <a:gd name="T17" fmla="*/ 234 h 289"/>
                <a:gd name="T18" fmla="*/ 134 w 309"/>
                <a:gd name="T19" fmla="*/ 54 h 2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09" h="289">
                  <a:moveTo>
                    <a:pt x="134" y="54"/>
                  </a:moveTo>
                  <a:cubicBezTo>
                    <a:pt x="86" y="80"/>
                    <a:pt x="33" y="112"/>
                    <a:pt x="49" y="185"/>
                  </a:cubicBezTo>
                  <a:cubicBezTo>
                    <a:pt x="72" y="289"/>
                    <a:pt x="259" y="205"/>
                    <a:pt x="272" y="123"/>
                  </a:cubicBezTo>
                  <a:cubicBezTo>
                    <a:pt x="276" y="91"/>
                    <a:pt x="262" y="67"/>
                    <a:pt x="252" y="31"/>
                  </a:cubicBezTo>
                  <a:cubicBezTo>
                    <a:pt x="246" y="31"/>
                    <a:pt x="244" y="29"/>
                    <a:pt x="242" y="25"/>
                  </a:cubicBezTo>
                  <a:cubicBezTo>
                    <a:pt x="203" y="17"/>
                    <a:pt x="186" y="47"/>
                    <a:pt x="167" y="48"/>
                  </a:cubicBezTo>
                  <a:cubicBezTo>
                    <a:pt x="169" y="22"/>
                    <a:pt x="213" y="0"/>
                    <a:pt x="249" y="8"/>
                  </a:cubicBezTo>
                  <a:cubicBezTo>
                    <a:pt x="290" y="49"/>
                    <a:pt x="309" y="127"/>
                    <a:pt x="272" y="182"/>
                  </a:cubicBezTo>
                  <a:cubicBezTo>
                    <a:pt x="236" y="234"/>
                    <a:pt x="105" y="283"/>
                    <a:pt x="49" y="234"/>
                  </a:cubicBezTo>
                  <a:cubicBezTo>
                    <a:pt x="0" y="166"/>
                    <a:pt x="49" y="40"/>
                    <a:pt x="134" y="5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9642" tIns="44821" rIns="89642" bIns="44821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76" name="Freeform 26"/>
            <p:cNvSpPr>
              <a:spLocks/>
            </p:cNvSpPr>
            <p:nvPr/>
          </p:nvSpPr>
          <p:spPr bwMode="auto">
            <a:xfrm>
              <a:off x="3459163" y="4911725"/>
              <a:ext cx="111125" cy="88900"/>
            </a:xfrm>
            <a:custGeom>
              <a:avLst/>
              <a:gdLst>
                <a:gd name="T0" fmla="*/ 104 w 171"/>
                <a:gd name="T1" fmla="*/ 0 h 136"/>
                <a:gd name="T2" fmla="*/ 133 w 171"/>
                <a:gd name="T3" fmla="*/ 112 h 136"/>
                <a:gd name="T4" fmla="*/ 51 w 171"/>
                <a:gd name="T5" fmla="*/ 128 h 136"/>
                <a:gd name="T6" fmla="*/ 81 w 171"/>
                <a:gd name="T7" fmla="*/ 17 h 136"/>
                <a:gd name="T8" fmla="*/ 45 w 171"/>
                <a:gd name="T9" fmla="*/ 69 h 136"/>
                <a:gd name="T10" fmla="*/ 48 w 171"/>
                <a:gd name="T11" fmla="*/ 99 h 136"/>
                <a:gd name="T12" fmla="*/ 136 w 171"/>
                <a:gd name="T13" fmla="*/ 69 h 136"/>
                <a:gd name="T14" fmla="*/ 104 w 171"/>
                <a:gd name="T15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1" h="136">
                  <a:moveTo>
                    <a:pt x="104" y="0"/>
                  </a:moveTo>
                  <a:cubicBezTo>
                    <a:pt x="158" y="4"/>
                    <a:pt x="171" y="83"/>
                    <a:pt x="133" y="112"/>
                  </a:cubicBezTo>
                  <a:cubicBezTo>
                    <a:pt x="118" y="124"/>
                    <a:pt x="71" y="136"/>
                    <a:pt x="51" y="128"/>
                  </a:cubicBezTo>
                  <a:cubicBezTo>
                    <a:pt x="0" y="109"/>
                    <a:pt x="27" y="25"/>
                    <a:pt x="81" y="17"/>
                  </a:cubicBezTo>
                  <a:cubicBezTo>
                    <a:pt x="94" y="34"/>
                    <a:pt x="50" y="45"/>
                    <a:pt x="45" y="69"/>
                  </a:cubicBezTo>
                  <a:cubicBezTo>
                    <a:pt x="42" y="82"/>
                    <a:pt x="53" y="85"/>
                    <a:pt x="48" y="99"/>
                  </a:cubicBezTo>
                  <a:cubicBezTo>
                    <a:pt x="80" y="123"/>
                    <a:pt x="130" y="101"/>
                    <a:pt x="136" y="69"/>
                  </a:cubicBezTo>
                  <a:cubicBezTo>
                    <a:pt x="143" y="38"/>
                    <a:pt x="112" y="29"/>
                    <a:pt x="1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9642" tIns="44821" rIns="89642" bIns="44821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77" name="Freeform 27"/>
            <p:cNvSpPr>
              <a:spLocks noEditPoints="1"/>
            </p:cNvSpPr>
            <p:nvPr/>
          </p:nvSpPr>
          <p:spPr bwMode="auto">
            <a:xfrm>
              <a:off x="3394075" y="4440238"/>
              <a:ext cx="776288" cy="847725"/>
            </a:xfrm>
            <a:custGeom>
              <a:avLst/>
              <a:gdLst>
                <a:gd name="T0" fmla="*/ 554 w 1200"/>
                <a:gd name="T1" fmla="*/ 1203 h 1312"/>
                <a:gd name="T2" fmla="*/ 289 w 1200"/>
                <a:gd name="T3" fmla="*/ 1187 h 1312"/>
                <a:gd name="T4" fmla="*/ 10 w 1200"/>
                <a:gd name="T5" fmla="*/ 656 h 1312"/>
                <a:gd name="T6" fmla="*/ 82 w 1200"/>
                <a:gd name="T7" fmla="*/ 456 h 1312"/>
                <a:gd name="T8" fmla="*/ 577 w 1200"/>
                <a:gd name="T9" fmla="*/ 279 h 1312"/>
                <a:gd name="T10" fmla="*/ 780 w 1200"/>
                <a:gd name="T11" fmla="*/ 63 h 1312"/>
                <a:gd name="T12" fmla="*/ 882 w 1200"/>
                <a:gd name="T13" fmla="*/ 171 h 1312"/>
                <a:gd name="T14" fmla="*/ 1170 w 1200"/>
                <a:gd name="T15" fmla="*/ 194 h 1312"/>
                <a:gd name="T16" fmla="*/ 1079 w 1200"/>
                <a:gd name="T17" fmla="*/ 410 h 1312"/>
                <a:gd name="T18" fmla="*/ 1170 w 1200"/>
                <a:gd name="T19" fmla="*/ 587 h 1312"/>
                <a:gd name="T20" fmla="*/ 1036 w 1200"/>
                <a:gd name="T21" fmla="*/ 1053 h 1312"/>
                <a:gd name="T22" fmla="*/ 636 w 1200"/>
                <a:gd name="T23" fmla="*/ 1229 h 1312"/>
                <a:gd name="T24" fmla="*/ 551 w 1200"/>
                <a:gd name="T25" fmla="*/ 1246 h 1312"/>
                <a:gd name="T26" fmla="*/ 735 w 1200"/>
                <a:gd name="T27" fmla="*/ 60 h 1312"/>
                <a:gd name="T28" fmla="*/ 669 w 1200"/>
                <a:gd name="T29" fmla="*/ 76 h 1312"/>
                <a:gd name="T30" fmla="*/ 630 w 1200"/>
                <a:gd name="T31" fmla="*/ 197 h 1312"/>
                <a:gd name="T32" fmla="*/ 603 w 1200"/>
                <a:gd name="T33" fmla="*/ 296 h 1312"/>
                <a:gd name="T34" fmla="*/ 735 w 1200"/>
                <a:gd name="T35" fmla="*/ 86 h 1312"/>
                <a:gd name="T36" fmla="*/ 1039 w 1200"/>
                <a:gd name="T37" fmla="*/ 210 h 1312"/>
                <a:gd name="T38" fmla="*/ 754 w 1200"/>
                <a:gd name="T39" fmla="*/ 266 h 1312"/>
                <a:gd name="T40" fmla="*/ 807 w 1200"/>
                <a:gd name="T41" fmla="*/ 305 h 1312"/>
                <a:gd name="T42" fmla="*/ 833 w 1200"/>
                <a:gd name="T43" fmla="*/ 302 h 1312"/>
                <a:gd name="T44" fmla="*/ 938 w 1200"/>
                <a:gd name="T45" fmla="*/ 220 h 1312"/>
                <a:gd name="T46" fmla="*/ 970 w 1200"/>
                <a:gd name="T47" fmla="*/ 286 h 1312"/>
                <a:gd name="T48" fmla="*/ 1079 w 1200"/>
                <a:gd name="T49" fmla="*/ 260 h 1312"/>
                <a:gd name="T50" fmla="*/ 993 w 1200"/>
                <a:gd name="T51" fmla="*/ 404 h 1312"/>
                <a:gd name="T52" fmla="*/ 918 w 1200"/>
                <a:gd name="T53" fmla="*/ 440 h 1312"/>
                <a:gd name="T54" fmla="*/ 790 w 1200"/>
                <a:gd name="T55" fmla="*/ 348 h 1312"/>
                <a:gd name="T56" fmla="*/ 875 w 1200"/>
                <a:gd name="T57" fmla="*/ 446 h 1312"/>
                <a:gd name="T58" fmla="*/ 1161 w 1200"/>
                <a:gd name="T59" fmla="*/ 227 h 1312"/>
                <a:gd name="T60" fmla="*/ 417 w 1200"/>
                <a:gd name="T61" fmla="*/ 296 h 1312"/>
                <a:gd name="T62" fmla="*/ 158 w 1200"/>
                <a:gd name="T63" fmla="*/ 410 h 1312"/>
                <a:gd name="T64" fmla="*/ 112 w 1200"/>
                <a:gd name="T65" fmla="*/ 463 h 1312"/>
                <a:gd name="T66" fmla="*/ 46 w 1200"/>
                <a:gd name="T67" fmla="*/ 784 h 1312"/>
                <a:gd name="T68" fmla="*/ 197 w 1200"/>
                <a:gd name="T69" fmla="*/ 1059 h 1312"/>
                <a:gd name="T70" fmla="*/ 499 w 1200"/>
                <a:gd name="T71" fmla="*/ 1190 h 1312"/>
                <a:gd name="T72" fmla="*/ 518 w 1200"/>
                <a:gd name="T73" fmla="*/ 1174 h 1312"/>
                <a:gd name="T74" fmla="*/ 662 w 1200"/>
                <a:gd name="T75" fmla="*/ 1075 h 1312"/>
                <a:gd name="T76" fmla="*/ 767 w 1200"/>
                <a:gd name="T77" fmla="*/ 1213 h 1312"/>
                <a:gd name="T78" fmla="*/ 990 w 1200"/>
                <a:gd name="T79" fmla="*/ 1062 h 1312"/>
                <a:gd name="T80" fmla="*/ 1144 w 1200"/>
                <a:gd name="T81" fmla="*/ 676 h 1312"/>
                <a:gd name="T82" fmla="*/ 1046 w 1200"/>
                <a:gd name="T83" fmla="*/ 437 h 1312"/>
                <a:gd name="T84" fmla="*/ 682 w 1200"/>
                <a:gd name="T85" fmla="*/ 453 h 1312"/>
                <a:gd name="T86" fmla="*/ 548 w 1200"/>
                <a:gd name="T87" fmla="*/ 377 h 1312"/>
                <a:gd name="T88" fmla="*/ 607 w 1200"/>
                <a:gd name="T89" fmla="*/ 437 h 1312"/>
                <a:gd name="T90" fmla="*/ 417 w 1200"/>
                <a:gd name="T91" fmla="*/ 296 h 1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200" h="1312">
                  <a:moveTo>
                    <a:pt x="551" y="1246"/>
                  </a:moveTo>
                  <a:cubicBezTo>
                    <a:pt x="547" y="1231"/>
                    <a:pt x="547" y="1216"/>
                    <a:pt x="554" y="1203"/>
                  </a:cubicBezTo>
                  <a:cubicBezTo>
                    <a:pt x="521" y="1217"/>
                    <a:pt x="492" y="1242"/>
                    <a:pt x="453" y="1259"/>
                  </a:cubicBezTo>
                  <a:cubicBezTo>
                    <a:pt x="382" y="1264"/>
                    <a:pt x="341" y="1224"/>
                    <a:pt x="289" y="1187"/>
                  </a:cubicBezTo>
                  <a:cubicBezTo>
                    <a:pt x="211" y="1131"/>
                    <a:pt x="152" y="1067"/>
                    <a:pt x="102" y="977"/>
                  </a:cubicBezTo>
                  <a:cubicBezTo>
                    <a:pt x="49" y="882"/>
                    <a:pt x="0" y="799"/>
                    <a:pt x="10" y="656"/>
                  </a:cubicBezTo>
                  <a:cubicBezTo>
                    <a:pt x="14" y="608"/>
                    <a:pt x="29" y="584"/>
                    <a:pt x="40" y="535"/>
                  </a:cubicBezTo>
                  <a:cubicBezTo>
                    <a:pt x="60" y="514"/>
                    <a:pt x="70" y="484"/>
                    <a:pt x="82" y="456"/>
                  </a:cubicBezTo>
                  <a:cubicBezTo>
                    <a:pt x="157" y="389"/>
                    <a:pt x="214" y="306"/>
                    <a:pt x="332" y="283"/>
                  </a:cubicBezTo>
                  <a:cubicBezTo>
                    <a:pt x="395" y="237"/>
                    <a:pt x="514" y="255"/>
                    <a:pt x="577" y="279"/>
                  </a:cubicBezTo>
                  <a:cubicBezTo>
                    <a:pt x="585" y="211"/>
                    <a:pt x="620" y="120"/>
                    <a:pt x="643" y="47"/>
                  </a:cubicBezTo>
                  <a:cubicBezTo>
                    <a:pt x="681" y="16"/>
                    <a:pt x="762" y="0"/>
                    <a:pt x="780" y="63"/>
                  </a:cubicBezTo>
                  <a:cubicBezTo>
                    <a:pt x="729" y="147"/>
                    <a:pt x="691" y="210"/>
                    <a:pt x="666" y="315"/>
                  </a:cubicBezTo>
                  <a:cubicBezTo>
                    <a:pt x="707" y="253"/>
                    <a:pt x="781" y="176"/>
                    <a:pt x="882" y="171"/>
                  </a:cubicBezTo>
                  <a:cubicBezTo>
                    <a:pt x="909" y="170"/>
                    <a:pt x="932" y="180"/>
                    <a:pt x="957" y="168"/>
                  </a:cubicBezTo>
                  <a:cubicBezTo>
                    <a:pt x="1030" y="188"/>
                    <a:pt x="1116" y="216"/>
                    <a:pt x="1170" y="194"/>
                  </a:cubicBezTo>
                  <a:cubicBezTo>
                    <a:pt x="1183" y="197"/>
                    <a:pt x="1192" y="203"/>
                    <a:pt x="1200" y="210"/>
                  </a:cubicBezTo>
                  <a:cubicBezTo>
                    <a:pt x="1175" y="280"/>
                    <a:pt x="1149" y="376"/>
                    <a:pt x="1079" y="410"/>
                  </a:cubicBezTo>
                  <a:cubicBezTo>
                    <a:pt x="1106" y="429"/>
                    <a:pt x="1118" y="455"/>
                    <a:pt x="1138" y="486"/>
                  </a:cubicBezTo>
                  <a:cubicBezTo>
                    <a:pt x="1161" y="523"/>
                    <a:pt x="1167" y="532"/>
                    <a:pt x="1170" y="587"/>
                  </a:cubicBezTo>
                  <a:cubicBezTo>
                    <a:pt x="1178" y="729"/>
                    <a:pt x="1151" y="832"/>
                    <a:pt x="1095" y="941"/>
                  </a:cubicBezTo>
                  <a:cubicBezTo>
                    <a:pt x="1076" y="979"/>
                    <a:pt x="1047" y="1016"/>
                    <a:pt x="1036" y="1053"/>
                  </a:cubicBezTo>
                  <a:cubicBezTo>
                    <a:pt x="942" y="1153"/>
                    <a:pt x="806" y="1312"/>
                    <a:pt x="636" y="1207"/>
                  </a:cubicBezTo>
                  <a:cubicBezTo>
                    <a:pt x="626" y="1212"/>
                    <a:pt x="648" y="1221"/>
                    <a:pt x="636" y="1229"/>
                  </a:cubicBezTo>
                  <a:cubicBezTo>
                    <a:pt x="616" y="1232"/>
                    <a:pt x="605" y="1226"/>
                    <a:pt x="603" y="1210"/>
                  </a:cubicBezTo>
                  <a:cubicBezTo>
                    <a:pt x="596" y="1210"/>
                    <a:pt x="589" y="1255"/>
                    <a:pt x="551" y="1246"/>
                  </a:cubicBezTo>
                  <a:close/>
                  <a:moveTo>
                    <a:pt x="685" y="53"/>
                  </a:moveTo>
                  <a:cubicBezTo>
                    <a:pt x="693" y="64"/>
                    <a:pt x="719" y="66"/>
                    <a:pt x="735" y="60"/>
                  </a:cubicBezTo>
                  <a:cubicBezTo>
                    <a:pt x="723" y="40"/>
                    <a:pt x="701" y="54"/>
                    <a:pt x="685" y="53"/>
                  </a:cubicBezTo>
                  <a:close/>
                  <a:moveTo>
                    <a:pt x="669" y="76"/>
                  </a:moveTo>
                  <a:cubicBezTo>
                    <a:pt x="656" y="87"/>
                    <a:pt x="629" y="163"/>
                    <a:pt x="626" y="181"/>
                  </a:cubicBezTo>
                  <a:cubicBezTo>
                    <a:pt x="626" y="185"/>
                    <a:pt x="631" y="194"/>
                    <a:pt x="630" y="197"/>
                  </a:cubicBezTo>
                  <a:cubicBezTo>
                    <a:pt x="628" y="201"/>
                    <a:pt x="618" y="204"/>
                    <a:pt x="617" y="207"/>
                  </a:cubicBezTo>
                  <a:cubicBezTo>
                    <a:pt x="604" y="234"/>
                    <a:pt x="619" y="275"/>
                    <a:pt x="603" y="296"/>
                  </a:cubicBezTo>
                  <a:cubicBezTo>
                    <a:pt x="610" y="332"/>
                    <a:pt x="607" y="378"/>
                    <a:pt x="633" y="414"/>
                  </a:cubicBezTo>
                  <a:cubicBezTo>
                    <a:pt x="629" y="280"/>
                    <a:pt x="680" y="178"/>
                    <a:pt x="735" y="86"/>
                  </a:cubicBezTo>
                  <a:cubicBezTo>
                    <a:pt x="711" y="94"/>
                    <a:pt x="692" y="85"/>
                    <a:pt x="669" y="76"/>
                  </a:cubicBezTo>
                  <a:close/>
                  <a:moveTo>
                    <a:pt x="1039" y="210"/>
                  </a:moveTo>
                  <a:cubicBezTo>
                    <a:pt x="1012" y="217"/>
                    <a:pt x="991" y="203"/>
                    <a:pt x="967" y="201"/>
                  </a:cubicBezTo>
                  <a:cubicBezTo>
                    <a:pt x="892" y="193"/>
                    <a:pt x="818" y="241"/>
                    <a:pt x="754" y="266"/>
                  </a:cubicBezTo>
                  <a:cubicBezTo>
                    <a:pt x="735" y="301"/>
                    <a:pt x="685" y="336"/>
                    <a:pt x="676" y="384"/>
                  </a:cubicBezTo>
                  <a:cubicBezTo>
                    <a:pt x="712" y="350"/>
                    <a:pt x="763" y="323"/>
                    <a:pt x="807" y="305"/>
                  </a:cubicBezTo>
                  <a:cubicBezTo>
                    <a:pt x="813" y="286"/>
                    <a:pt x="807" y="276"/>
                    <a:pt x="823" y="266"/>
                  </a:cubicBezTo>
                  <a:cubicBezTo>
                    <a:pt x="830" y="282"/>
                    <a:pt x="826" y="287"/>
                    <a:pt x="833" y="302"/>
                  </a:cubicBezTo>
                  <a:cubicBezTo>
                    <a:pt x="841" y="301"/>
                    <a:pt x="844" y="293"/>
                    <a:pt x="853" y="292"/>
                  </a:cubicBezTo>
                  <a:cubicBezTo>
                    <a:pt x="910" y="298"/>
                    <a:pt x="912" y="247"/>
                    <a:pt x="938" y="220"/>
                  </a:cubicBezTo>
                  <a:cubicBezTo>
                    <a:pt x="942" y="235"/>
                    <a:pt x="936" y="263"/>
                    <a:pt x="934" y="283"/>
                  </a:cubicBezTo>
                  <a:cubicBezTo>
                    <a:pt x="944" y="273"/>
                    <a:pt x="956" y="283"/>
                    <a:pt x="970" y="286"/>
                  </a:cubicBezTo>
                  <a:cubicBezTo>
                    <a:pt x="1006" y="277"/>
                    <a:pt x="1038" y="266"/>
                    <a:pt x="1066" y="250"/>
                  </a:cubicBezTo>
                  <a:cubicBezTo>
                    <a:pt x="1066" y="256"/>
                    <a:pt x="1080" y="250"/>
                    <a:pt x="1079" y="260"/>
                  </a:cubicBezTo>
                  <a:cubicBezTo>
                    <a:pt x="1055" y="308"/>
                    <a:pt x="996" y="323"/>
                    <a:pt x="948" y="322"/>
                  </a:cubicBezTo>
                  <a:cubicBezTo>
                    <a:pt x="961" y="349"/>
                    <a:pt x="994" y="374"/>
                    <a:pt x="993" y="404"/>
                  </a:cubicBezTo>
                  <a:cubicBezTo>
                    <a:pt x="953" y="373"/>
                    <a:pt x="911" y="294"/>
                    <a:pt x="849" y="335"/>
                  </a:cubicBezTo>
                  <a:cubicBezTo>
                    <a:pt x="882" y="360"/>
                    <a:pt x="929" y="400"/>
                    <a:pt x="918" y="440"/>
                  </a:cubicBezTo>
                  <a:cubicBezTo>
                    <a:pt x="886" y="415"/>
                    <a:pt x="870" y="375"/>
                    <a:pt x="830" y="358"/>
                  </a:cubicBezTo>
                  <a:cubicBezTo>
                    <a:pt x="824" y="369"/>
                    <a:pt x="796" y="356"/>
                    <a:pt x="790" y="348"/>
                  </a:cubicBezTo>
                  <a:cubicBezTo>
                    <a:pt x="750" y="373"/>
                    <a:pt x="708" y="396"/>
                    <a:pt x="689" y="427"/>
                  </a:cubicBezTo>
                  <a:cubicBezTo>
                    <a:pt x="744" y="416"/>
                    <a:pt x="815" y="440"/>
                    <a:pt x="875" y="446"/>
                  </a:cubicBezTo>
                  <a:cubicBezTo>
                    <a:pt x="936" y="453"/>
                    <a:pt x="1004" y="445"/>
                    <a:pt x="1049" y="407"/>
                  </a:cubicBezTo>
                  <a:cubicBezTo>
                    <a:pt x="1102" y="362"/>
                    <a:pt x="1149" y="306"/>
                    <a:pt x="1161" y="227"/>
                  </a:cubicBezTo>
                  <a:cubicBezTo>
                    <a:pt x="1116" y="229"/>
                    <a:pt x="1080" y="232"/>
                    <a:pt x="1039" y="210"/>
                  </a:cubicBezTo>
                  <a:close/>
                  <a:moveTo>
                    <a:pt x="417" y="296"/>
                  </a:moveTo>
                  <a:cubicBezTo>
                    <a:pt x="341" y="301"/>
                    <a:pt x="306" y="316"/>
                    <a:pt x="259" y="348"/>
                  </a:cubicBezTo>
                  <a:cubicBezTo>
                    <a:pt x="227" y="370"/>
                    <a:pt x="186" y="388"/>
                    <a:pt x="158" y="410"/>
                  </a:cubicBezTo>
                  <a:cubicBezTo>
                    <a:pt x="143" y="422"/>
                    <a:pt x="142" y="437"/>
                    <a:pt x="132" y="450"/>
                  </a:cubicBezTo>
                  <a:cubicBezTo>
                    <a:pt x="127" y="455"/>
                    <a:pt x="116" y="457"/>
                    <a:pt x="112" y="463"/>
                  </a:cubicBezTo>
                  <a:cubicBezTo>
                    <a:pt x="75" y="506"/>
                    <a:pt x="63" y="564"/>
                    <a:pt x="43" y="607"/>
                  </a:cubicBezTo>
                  <a:cubicBezTo>
                    <a:pt x="40" y="666"/>
                    <a:pt x="31" y="727"/>
                    <a:pt x="46" y="784"/>
                  </a:cubicBezTo>
                  <a:cubicBezTo>
                    <a:pt x="53" y="809"/>
                    <a:pt x="68" y="836"/>
                    <a:pt x="79" y="862"/>
                  </a:cubicBezTo>
                  <a:cubicBezTo>
                    <a:pt x="113" y="943"/>
                    <a:pt x="142" y="997"/>
                    <a:pt x="197" y="1059"/>
                  </a:cubicBezTo>
                  <a:cubicBezTo>
                    <a:pt x="264" y="1134"/>
                    <a:pt x="336" y="1197"/>
                    <a:pt x="433" y="1223"/>
                  </a:cubicBezTo>
                  <a:cubicBezTo>
                    <a:pt x="459" y="1216"/>
                    <a:pt x="483" y="1207"/>
                    <a:pt x="499" y="1190"/>
                  </a:cubicBezTo>
                  <a:cubicBezTo>
                    <a:pt x="463" y="1178"/>
                    <a:pt x="425" y="1150"/>
                    <a:pt x="427" y="1112"/>
                  </a:cubicBezTo>
                  <a:cubicBezTo>
                    <a:pt x="454" y="1133"/>
                    <a:pt x="475" y="1171"/>
                    <a:pt x="518" y="1174"/>
                  </a:cubicBezTo>
                  <a:cubicBezTo>
                    <a:pt x="561" y="1177"/>
                    <a:pt x="594" y="1150"/>
                    <a:pt x="626" y="1131"/>
                  </a:cubicBezTo>
                  <a:cubicBezTo>
                    <a:pt x="638" y="1112"/>
                    <a:pt x="635" y="1079"/>
                    <a:pt x="662" y="1075"/>
                  </a:cubicBezTo>
                  <a:cubicBezTo>
                    <a:pt x="677" y="1108"/>
                    <a:pt x="645" y="1146"/>
                    <a:pt x="626" y="1167"/>
                  </a:cubicBezTo>
                  <a:cubicBezTo>
                    <a:pt x="674" y="1186"/>
                    <a:pt x="719" y="1219"/>
                    <a:pt x="767" y="1213"/>
                  </a:cubicBezTo>
                  <a:cubicBezTo>
                    <a:pt x="823" y="1206"/>
                    <a:pt x="880" y="1170"/>
                    <a:pt x="921" y="1134"/>
                  </a:cubicBezTo>
                  <a:cubicBezTo>
                    <a:pt x="939" y="1120"/>
                    <a:pt x="978" y="1082"/>
                    <a:pt x="990" y="1062"/>
                  </a:cubicBezTo>
                  <a:cubicBezTo>
                    <a:pt x="1055" y="957"/>
                    <a:pt x="1132" y="853"/>
                    <a:pt x="1131" y="695"/>
                  </a:cubicBezTo>
                  <a:cubicBezTo>
                    <a:pt x="1133" y="686"/>
                    <a:pt x="1142" y="685"/>
                    <a:pt x="1144" y="676"/>
                  </a:cubicBezTo>
                  <a:cubicBezTo>
                    <a:pt x="1135" y="604"/>
                    <a:pt x="1138" y="558"/>
                    <a:pt x="1111" y="492"/>
                  </a:cubicBezTo>
                  <a:cubicBezTo>
                    <a:pt x="1090" y="473"/>
                    <a:pt x="1069" y="453"/>
                    <a:pt x="1046" y="437"/>
                  </a:cubicBezTo>
                  <a:cubicBezTo>
                    <a:pt x="1005" y="473"/>
                    <a:pt x="929" y="475"/>
                    <a:pt x="853" y="476"/>
                  </a:cubicBezTo>
                  <a:cubicBezTo>
                    <a:pt x="810" y="452"/>
                    <a:pt x="726" y="455"/>
                    <a:pt x="682" y="453"/>
                  </a:cubicBezTo>
                  <a:cubicBezTo>
                    <a:pt x="646" y="489"/>
                    <a:pt x="580" y="466"/>
                    <a:pt x="541" y="450"/>
                  </a:cubicBezTo>
                  <a:cubicBezTo>
                    <a:pt x="525" y="428"/>
                    <a:pt x="502" y="385"/>
                    <a:pt x="548" y="377"/>
                  </a:cubicBezTo>
                  <a:cubicBezTo>
                    <a:pt x="559" y="389"/>
                    <a:pt x="543" y="406"/>
                    <a:pt x="554" y="423"/>
                  </a:cubicBezTo>
                  <a:cubicBezTo>
                    <a:pt x="568" y="432"/>
                    <a:pt x="589" y="433"/>
                    <a:pt x="607" y="437"/>
                  </a:cubicBezTo>
                  <a:cubicBezTo>
                    <a:pt x="586" y="398"/>
                    <a:pt x="580" y="353"/>
                    <a:pt x="574" y="309"/>
                  </a:cubicBezTo>
                  <a:cubicBezTo>
                    <a:pt x="527" y="268"/>
                    <a:pt x="474" y="292"/>
                    <a:pt x="417" y="29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9642" tIns="44821" rIns="89642" bIns="44821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</p:grpSp>
      <p:grpSp>
        <p:nvGrpSpPr>
          <p:cNvPr id="271" name="组合 270"/>
          <p:cNvGrpSpPr/>
          <p:nvPr/>
        </p:nvGrpSpPr>
        <p:grpSpPr>
          <a:xfrm>
            <a:off x="4516728" y="533382"/>
            <a:ext cx="1541998" cy="1160331"/>
            <a:chOff x="5541963" y="495300"/>
            <a:chExt cx="1071563" cy="806450"/>
          </a:xfrm>
        </p:grpSpPr>
        <p:sp>
          <p:nvSpPr>
            <p:cNvPr id="78" name="Freeform 28"/>
            <p:cNvSpPr>
              <a:spLocks/>
            </p:cNvSpPr>
            <p:nvPr/>
          </p:nvSpPr>
          <p:spPr bwMode="auto">
            <a:xfrm>
              <a:off x="6230938" y="571500"/>
              <a:ext cx="17463" cy="44450"/>
            </a:xfrm>
            <a:custGeom>
              <a:avLst/>
              <a:gdLst>
                <a:gd name="T0" fmla="*/ 2 w 29"/>
                <a:gd name="T1" fmla="*/ 2 h 68"/>
                <a:gd name="T2" fmla="*/ 15 w 29"/>
                <a:gd name="T3" fmla="*/ 6 h 68"/>
                <a:gd name="T4" fmla="*/ 25 w 29"/>
                <a:gd name="T5" fmla="*/ 68 h 68"/>
                <a:gd name="T6" fmla="*/ 0 w 29"/>
                <a:gd name="T7" fmla="*/ 10 h 68"/>
                <a:gd name="T8" fmla="*/ 2 w 29"/>
                <a:gd name="T9" fmla="*/ 2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68">
                  <a:moveTo>
                    <a:pt x="2" y="2"/>
                  </a:moveTo>
                  <a:cubicBezTo>
                    <a:pt x="10" y="0"/>
                    <a:pt x="9" y="6"/>
                    <a:pt x="15" y="6"/>
                  </a:cubicBezTo>
                  <a:cubicBezTo>
                    <a:pt x="15" y="28"/>
                    <a:pt x="29" y="54"/>
                    <a:pt x="25" y="68"/>
                  </a:cubicBezTo>
                  <a:cubicBezTo>
                    <a:pt x="8" y="57"/>
                    <a:pt x="13" y="25"/>
                    <a:pt x="0" y="10"/>
                  </a:cubicBezTo>
                  <a:cubicBezTo>
                    <a:pt x="0" y="6"/>
                    <a:pt x="2" y="6"/>
                    <a:pt x="2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9642" tIns="44821" rIns="89642" bIns="44821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79" name="Freeform 29"/>
            <p:cNvSpPr>
              <a:spLocks/>
            </p:cNvSpPr>
            <p:nvPr/>
          </p:nvSpPr>
          <p:spPr bwMode="auto">
            <a:xfrm>
              <a:off x="6257925" y="573088"/>
              <a:ext cx="14288" cy="34925"/>
            </a:xfrm>
            <a:custGeom>
              <a:avLst/>
              <a:gdLst>
                <a:gd name="T0" fmla="*/ 15 w 22"/>
                <a:gd name="T1" fmla="*/ 6 h 55"/>
                <a:gd name="T2" fmla="*/ 14 w 22"/>
                <a:gd name="T3" fmla="*/ 55 h 55"/>
                <a:gd name="T4" fmla="*/ 0 w 22"/>
                <a:gd name="T5" fmla="*/ 4 h 55"/>
                <a:gd name="T6" fmla="*/ 15 w 22"/>
                <a:gd name="T7" fmla="*/ 6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55">
                  <a:moveTo>
                    <a:pt x="15" y="6"/>
                  </a:moveTo>
                  <a:cubicBezTo>
                    <a:pt x="14" y="26"/>
                    <a:pt x="22" y="41"/>
                    <a:pt x="14" y="55"/>
                  </a:cubicBezTo>
                  <a:cubicBezTo>
                    <a:pt x="1" y="46"/>
                    <a:pt x="7" y="19"/>
                    <a:pt x="0" y="4"/>
                  </a:cubicBezTo>
                  <a:cubicBezTo>
                    <a:pt x="5" y="0"/>
                    <a:pt x="13" y="2"/>
                    <a:pt x="15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9642" tIns="44821" rIns="89642" bIns="44821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80" name="Freeform 30"/>
            <p:cNvSpPr>
              <a:spLocks/>
            </p:cNvSpPr>
            <p:nvPr/>
          </p:nvSpPr>
          <p:spPr bwMode="auto">
            <a:xfrm>
              <a:off x="6323013" y="581025"/>
              <a:ext cx="15875" cy="33338"/>
            </a:xfrm>
            <a:custGeom>
              <a:avLst/>
              <a:gdLst>
                <a:gd name="T0" fmla="*/ 12 w 24"/>
                <a:gd name="T1" fmla="*/ 0 h 52"/>
                <a:gd name="T2" fmla="*/ 19 w 24"/>
                <a:gd name="T3" fmla="*/ 0 h 52"/>
                <a:gd name="T4" fmla="*/ 17 w 24"/>
                <a:gd name="T5" fmla="*/ 52 h 52"/>
                <a:gd name="T6" fmla="*/ 12 w 24"/>
                <a:gd name="T7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" h="52">
                  <a:moveTo>
                    <a:pt x="12" y="0"/>
                  </a:moveTo>
                  <a:cubicBezTo>
                    <a:pt x="14" y="0"/>
                    <a:pt x="17" y="0"/>
                    <a:pt x="19" y="0"/>
                  </a:cubicBezTo>
                  <a:cubicBezTo>
                    <a:pt x="24" y="20"/>
                    <a:pt x="19" y="33"/>
                    <a:pt x="17" y="52"/>
                  </a:cubicBezTo>
                  <a:cubicBezTo>
                    <a:pt x="0" y="50"/>
                    <a:pt x="13" y="15"/>
                    <a:pt x="1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9642" tIns="44821" rIns="89642" bIns="44821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81" name="Freeform 31"/>
            <p:cNvSpPr>
              <a:spLocks/>
            </p:cNvSpPr>
            <p:nvPr/>
          </p:nvSpPr>
          <p:spPr bwMode="auto">
            <a:xfrm>
              <a:off x="6208713" y="582613"/>
              <a:ext cx="20638" cy="34925"/>
            </a:xfrm>
            <a:custGeom>
              <a:avLst/>
              <a:gdLst>
                <a:gd name="T0" fmla="*/ 2 w 32"/>
                <a:gd name="T1" fmla="*/ 0 h 53"/>
                <a:gd name="T2" fmla="*/ 10 w 32"/>
                <a:gd name="T3" fmla="*/ 0 h 53"/>
                <a:gd name="T4" fmla="*/ 26 w 32"/>
                <a:gd name="T5" fmla="*/ 53 h 53"/>
                <a:gd name="T6" fmla="*/ 23 w 32"/>
                <a:gd name="T7" fmla="*/ 53 h 53"/>
                <a:gd name="T8" fmla="*/ 2 w 32"/>
                <a:gd name="T9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53">
                  <a:moveTo>
                    <a:pt x="2" y="0"/>
                  </a:moveTo>
                  <a:cubicBezTo>
                    <a:pt x="5" y="0"/>
                    <a:pt x="7" y="0"/>
                    <a:pt x="10" y="0"/>
                  </a:cubicBezTo>
                  <a:cubicBezTo>
                    <a:pt x="14" y="17"/>
                    <a:pt x="32" y="38"/>
                    <a:pt x="26" y="53"/>
                  </a:cubicBezTo>
                  <a:cubicBezTo>
                    <a:pt x="25" y="52"/>
                    <a:pt x="23" y="51"/>
                    <a:pt x="23" y="53"/>
                  </a:cubicBezTo>
                  <a:cubicBezTo>
                    <a:pt x="15" y="38"/>
                    <a:pt x="0" y="19"/>
                    <a:pt x="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9642" tIns="44821" rIns="89642" bIns="44821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82" name="Freeform 32"/>
            <p:cNvSpPr>
              <a:spLocks/>
            </p:cNvSpPr>
            <p:nvPr/>
          </p:nvSpPr>
          <p:spPr bwMode="auto">
            <a:xfrm>
              <a:off x="6346825" y="584200"/>
              <a:ext cx="12700" cy="33338"/>
            </a:xfrm>
            <a:custGeom>
              <a:avLst/>
              <a:gdLst>
                <a:gd name="T0" fmla="*/ 11 w 22"/>
                <a:gd name="T1" fmla="*/ 0 h 51"/>
                <a:gd name="T2" fmla="*/ 21 w 22"/>
                <a:gd name="T3" fmla="*/ 0 h 51"/>
                <a:gd name="T4" fmla="*/ 2 w 22"/>
                <a:gd name="T5" fmla="*/ 51 h 51"/>
                <a:gd name="T6" fmla="*/ 11 w 22"/>
                <a:gd name="T7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51">
                  <a:moveTo>
                    <a:pt x="11" y="0"/>
                  </a:moveTo>
                  <a:cubicBezTo>
                    <a:pt x="14" y="0"/>
                    <a:pt x="18" y="0"/>
                    <a:pt x="21" y="0"/>
                  </a:cubicBezTo>
                  <a:cubicBezTo>
                    <a:pt x="22" y="19"/>
                    <a:pt x="20" y="46"/>
                    <a:pt x="2" y="51"/>
                  </a:cubicBezTo>
                  <a:cubicBezTo>
                    <a:pt x="0" y="36"/>
                    <a:pt x="13" y="21"/>
                    <a:pt x="1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9642" tIns="44821" rIns="89642" bIns="44821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83" name="Freeform 33"/>
            <p:cNvSpPr>
              <a:spLocks/>
            </p:cNvSpPr>
            <p:nvPr/>
          </p:nvSpPr>
          <p:spPr bwMode="auto">
            <a:xfrm>
              <a:off x="6191250" y="590550"/>
              <a:ext cx="23813" cy="26988"/>
            </a:xfrm>
            <a:custGeom>
              <a:avLst/>
              <a:gdLst>
                <a:gd name="T0" fmla="*/ 3 w 37"/>
                <a:gd name="T1" fmla="*/ 0 h 40"/>
                <a:gd name="T2" fmla="*/ 6 w 37"/>
                <a:gd name="T3" fmla="*/ 0 h 40"/>
                <a:gd name="T4" fmla="*/ 18 w 37"/>
                <a:gd name="T5" fmla="*/ 40 h 40"/>
                <a:gd name="T6" fmla="*/ 3 w 37"/>
                <a:gd name="T7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40">
                  <a:moveTo>
                    <a:pt x="3" y="0"/>
                  </a:moveTo>
                  <a:cubicBezTo>
                    <a:pt x="4" y="0"/>
                    <a:pt x="5" y="0"/>
                    <a:pt x="6" y="0"/>
                  </a:cubicBezTo>
                  <a:cubicBezTo>
                    <a:pt x="15" y="9"/>
                    <a:pt x="37" y="33"/>
                    <a:pt x="18" y="40"/>
                  </a:cubicBezTo>
                  <a:cubicBezTo>
                    <a:pt x="10" y="30"/>
                    <a:pt x="0" y="15"/>
                    <a:pt x="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9642" tIns="44821" rIns="89642" bIns="44821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84" name="Freeform 34"/>
            <p:cNvSpPr>
              <a:spLocks/>
            </p:cNvSpPr>
            <p:nvPr/>
          </p:nvSpPr>
          <p:spPr bwMode="auto">
            <a:xfrm>
              <a:off x="6367463" y="592138"/>
              <a:ext cx="15875" cy="30163"/>
            </a:xfrm>
            <a:custGeom>
              <a:avLst/>
              <a:gdLst>
                <a:gd name="T0" fmla="*/ 19 w 25"/>
                <a:gd name="T1" fmla="*/ 0 h 47"/>
                <a:gd name="T2" fmla="*/ 0 w 25"/>
                <a:gd name="T3" fmla="*/ 47 h 47"/>
                <a:gd name="T4" fmla="*/ 19 w 25"/>
                <a:gd name="T5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5" h="47">
                  <a:moveTo>
                    <a:pt x="19" y="0"/>
                  </a:moveTo>
                  <a:cubicBezTo>
                    <a:pt x="25" y="14"/>
                    <a:pt x="19" y="46"/>
                    <a:pt x="0" y="47"/>
                  </a:cubicBezTo>
                  <a:cubicBezTo>
                    <a:pt x="8" y="34"/>
                    <a:pt x="8" y="11"/>
                    <a:pt x="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9642" tIns="44821" rIns="89642" bIns="44821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85" name="Freeform 35"/>
            <p:cNvSpPr>
              <a:spLocks/>
            </p:cNvSpPr>
            <p:nvPr/>
          </p:nvSpPr>
          <p:spPr bwMode="auto">
            <a:xfrm>
              <a:off x="6388100" y="600075"/>
              <a:ext cx="19050" cy="30163"/>
            </a:xfrm>
            <a:custGeom>
              <a:avLst/>
              <a:gdLst>
                <a:gd name="T0" fmla="*/ 30 w 30"/>
                <a:gd name="T1" fmla="*/ 0 h 47"/>
                <a:gd name="T2" fmla="*/ 0 w 30"/>
                <a:gd name="T3" fmla="*/ 47 h 47"/>
                <a:gd name="T4" fmla="*/ 30 w 30"/>
                <a:gd name="T5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" h="47">
                  <a:moveTo>
                    <a:pt x="30" y="0"/>
                  </a:moveTo>
                  <a:cubicBezTo>
                    <a:pt x="27" y="22"/>
                    <a:pt x="17" y="37"/>
                    <a:pt x="0" y="47"/>
                  </a:cubicBezTo>
                  <a:cubicBezTo>
                    <a:pt x="5" y="28"/>
                    <a:pt x="15" y="3"/>
                    <a:pt x="3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9642" tIns="44821" rIns="89642" bIns="44821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86" name="Freeform 36"/>
            <p:cNvSpPr>
              <a:spLocks/>
            </p:cNvSpPr>
            <p:nvPr/>
          </p:nvSpPr>
          <p:spPr bwMode="auto">
            <a:xfrm>
              <a:off x="6134100" y="600075"/>
              <a:ext cx="23813" cy="33338"/>
            </a:xfrm>
            <a:custGeom>
              <a:avLst/>
              <a:gdLst>
                <a:gd name="T0" fmla="*/ 13 w 38"/>
                <a:gd name="T1" fmla="*/ 1 h 50"/>
                <a:gd name="T2" fmla="*/ 38 w 38"/>
                <a:gd name="T3" fmla="*/ 50 h 50"/>
                <a:gd name="T4" fmla="*/ 0 w 38"/>
                <a:gd name="T5" fmla="*/ 6 h 50"/>
                <a:gd name="T6" fmla="*/ 13 w 38"/>
                <a:gd name="T7" fmla="*/ 1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8" h="50">
                  <a:moveTo>
                    <a:pt x="13" y="1"/>
                  </a:moveTo>
                  <a:cubicBezTo>
                    <a:pt x="21" y="16"/>
                    <a:pt x="37" y="33"/>
                    <a:pt x="38" y="50"/>
                  </a:cubicBezTo>
                  <a:cubicBezTo>
                    <a:pt x="20" y="40"/>
                    <a:pt x="12" y="21"/>
                    <a:pt x="0" y="6"/>
                  </a:cubicBezTo>
                  <a:cubicBezTo>
                    <a:pt x="0" y="0"/>
                    <a:pt x="7" y="1"/>
                    <a:pt x="1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9642" tIns="44821" rIns="89642" bIns="44821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87" name="Freeform 37"/>
            <p:cNvSpPr>
              <a:spLocks/>
            </p:cNvSpPr>
            <p:nvPr/>
          </p:nvSpPr>
          <p:spPr bwMode="auto">
            <a:xfrm>
              <a:off x="6116638" y="608013"/>
              <a:ext cx="22225" cy="31750"/>
            </a:xfrm>
            <a:custGeom>
              <a:avLst/>
              <a:gdLst>
                <a:gd name="T0" fmla="*/ 32 w 34"/>
                <a:gd name="T1" fmla="*/ 49 h 49"/>
                <a:gd name="T2" fmla="*/ 0 w 34"/>
                <a:gd name="T3" fmla="*/ 24 h 49"/>
                <a:gd name="T4" fmla="*/ 32 w 34"/>
                <a:gd name="T5" fmla="*/ 4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4" h="49">
                  <a:moveTo>
                    <a:pt x="32" y="49"/>
                  </a:moveTo>
                  <a:cubicBezTo>
                    <a:pt x="22" y="49"/>
                    <a:pt x="0" y="33"/>
                    <a:pt x="0" y="24"/>
                  </a:cubicBezTo>
                  <a:cubicBezTo>
                    <a:pt x="0" y="0"/>
                    <a:pt x="34" y="39"/>
                    <a:pt x="32" y="4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9642" tIns="44821" rIns="89642" bIns="44821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88" name="Freeform 38"/>
            <p:cNvSpPr>
              <a:spLocks/>
            </p:cNvSpPr>
            <p:nvPr/>
          </p:nvSpPr>
          <p:spPr bwMode="auto">
            <a:xfrm>
              <a:off x="6099175" y="623888"/>
              <a:ext cx="25400" cy="30163"/>
            </a:xfrm>
            <a:custGeom>
              <a:avLst/>
              <a:gdLst>
                <a:gd name="T0" fmla="*/ 39 w 39"/>
                <a:gd name="T1" fmla="*/ 46 h 47"/>
                <a:gd name="T2" fmla="*/ 0 w 39"/>
                <a:gd name="T3" fmla="*/ 15 h 47"/>
                <a:gd name="T4" fmla="*/ 39 w 39"/>
                <a:gd name="T5" fmla="*/ 46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47">
                  <a:moveTo>
                    <a:pt x="39" y="46"/>
                  </a:moveTo>
                  <a:cubicBezTo>
                    <a:pt x="22" y="47"/>
                    <a:pt x="10" y="27"/>
                    <a:pt x="0" y="15"/>
                  </a:cubicBezTo>
                  <a:cubicBezTo>
                    <a:pt x="17" y="0"/>
                    <a:pt x="31" y="32"/>
                    <a:pt x="39" y="4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9642" tIns="44821" rIns="89642" bIns="44821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89" name="Freeform 39"/>
            <p:cNvSpPr>
              <a:spLocks/>
            </p:cNvSpPr>
            <p:nvPr/>
          </p:nvSpPr>
          <p:spPr bwMode="auto">
            <a:xfrm>
              <a:off x="6429375" y="631825"/>
              <a:ext cx="25400" cy="30163"/>
            </a:xfrm>
            <a:custGeom>
              <a:avLst/>
              <a:gdLst>
                <a:gd name="T0" fmla="*/ 36 w 40"/>
                <a:gd name="T1" fmla="*/ 0 h 47"/>
                <a:gd name="T2" fmla="*/ 0 w 40"/>
                <a:gd name="T3" fmla="*/ 47 h 47"/>
                <a:gd name="T4" fmla="*/ 36 w 40"/>
                <a:gd name="T5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47">
                  <a:moveTo>
                    <a:pt x="36" y="0"/>
                  </a:moveTo>
                  <a:cubicBezTo>
                    <a:pt x="40" y="20"/>
                    <a:pt x="16" y="35"/>
                    <a:pt x="0" y="47"/>
                  </a:cubicBezTo>
                  <a:cubicBezTo>
                    <a:pt x="5" y="31"/>
                    <a:pt x="14" y="4"/>
                    <a:pt x="3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9642" tIns="44821" rIns="89642" bIns="44821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90" name="Freeform 40"/>
            <p:cNvSpPr>
              <a:spLocks/>
            </p:cNvSpPr>
            <p:nvPr/>
          </p:nvSpPr>
          <p:spPr bwMode="auto">
            <a:xfrm>
              <a:off x="6086475" y="639763"/>
              <a:ext cx="26988" cy="25400"/>
            </a:xfrm>
            <a:custGeom>
              <a:avLst/>
              <a:gdLst>
                <a:gd name="T0" fmla="*/ 41 w 41"/>
                <a:gd name="T1" fmla="*/ 38 h 38"/>
                <a:gd name="T2" fmla="*/ 0 w 41"/>
                <a:gd name="T3" fmla="*/ 4 h 38"/>
                <a:gd name="T4" fmla="*/ 5 w 41"/>
                <a:gd name="T5" fmla="*/ 0 h 38"/>
                <a:gd name="T6" fmla="*/ 41 w 41"/>
                <a:gd name="T7" fmla="*/ 3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1" h="38">
                  <a:moveTo>
                    <a:pt x="41" y="38"/>
                  </a:moveTo>
                  <a:cubicBezTo>
                    <a:pt x="26" y="35"/>
                    <a:pt x="8" y="19"/>
                    <a:pt x="0" y="4"/>
                  </a:cubicBezTo>
                  <a:cubicBezTo>
                    <a:pt x="1" y="2"/>
                    <a:pt x="5" y="2"/>
                    <a:pt x="5" y="0"/>
                  </a:cubicBezTo>
                  <a:cubicBezTo>
                    <a:pt x="23" y="5"/>
                    <a:pt x="37" y="24"/>
                    <a:pt x="41" y="3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9642" tIns="44821" rIns="89642" bIns="44821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91" name="Freeform 41"/>
            <p:cNvSpPr>
              <a:spLocks/>
            </p:cNvSpPr>
            <p:nvPr/>
          </p:nvSpPr>
          <p:spPr bwMode="auto">
            <a:xfrm>
              <a:off x="6448425" y="650875"/>
              <a:ext cx="25400" cy="28575"/>
            </a:xfrm>
            <a:custGeom>
              <a:avLst/>
              <a:gdLst>
                <a:gd name="T0" fmla="*/ 40 w 40"/>
                <a:gd name="T1" fmla="*/ 7 h 43"/>
                <a:gd name="T2" fmla="*/ 0 w 40"/>
                <a:gd name="T3" fmla="*/ 43 h 43"/>
                <a:gd name="T4" fmla="*/ 30 w 40"/>
                <a:gd name="T5" fmla="*/ 0 h 43"/>
                <a:gd name="T6" fmla="*/ 40 w 40"/>
                <a:gd name="T7" fmla="*/ 7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43">
                  <a:moveTo>
                    <a:pt x="40" y="7"/>
                  </a:moveTo>
                  <a:cubicBezTo>
                    <a:pt x="32" y="24"/>
                    <a:pt x="18" y="43"/>
                    <a:pt x="0" y="43"/>
                  </a:cubicBezTo>
                  <a:cubicBezTo>
                    <a:pt x="5" y="30"/>
                    <a:pt x="21" y="14"/>
                    <a:pt x="30" y="0"/>
                  </a:cubicBezTo>
                  <a:cubicBezTo>
                    <a:pt x="36" y="0"/>
                    <a:pt x="37" y="4"/>
                    <a:pt x="40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9642" tIns="44821" rIns="89642" bIns="44821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92" name="Freeform 42"/>
            <p:cNvSpPr>
              <a:spLocks noEditPoints="1"/>
            </p:cNvSpPr>
            <p:nvPr/>
          </p:nvSpPr>
          <p:spPr bwMode="auto">
            <a:xfrm>
              <a:off x="6118225" y="655638"/>
              <a:ext cx="349250" cy="260350"/>
            </a:xfrm>
            <a:custGeom>
              <a:avLst/>
              <a:gdLst>
                <a:gd name="T0" fmla="*/ 484 w 541"/>
                <a:gd name="T1" fmla="*/ 402 h 402"/>
                <a:gd name="T2" fmla="*/ 405 w 541"/>
                <a:gd name="T3" fmla="*/ 362 h 402"/>
                <a:gd name="T4" fmla="*/ 263 w 541"/>
                <a:gd name="T5" fmla="*/ 294 h 402"/>
                <a:gd name="T6" fmla="*/ 165 w 541"/>
                <a:gd name="T7" fmla="*/ 243 h 402"/>
                <a:gd name="T8" fmla="*/ 100 w 541"/>
                <a:gd name="T9" fmla="*/ 209 h 402"/>
                <a:gd name="T10" fmla="*/ 49 w 541"/>
                <a:gd name="T11" fmla="*/ 183 h 402"/>
                <a:gd name="T12" fmla="*/ 20 w 541"/>
                <a:gd name="T13" fmla="*/ 164 h 402"/>
                <a:gd name="T14" fmla="*/ 2 w 541"/>
                <a:gd name="T15" fmla="*/ 164 h 402"/>
                <a:gd name="T16" fmla="*/ 24 w 541"/>
                <a:gd name="T17" fmla="*/ 125 h 402"/>
                <a:gd name="T18" fmla="*/ 237 w 541"/>
                <a:gd name="T19" fmla="*/ 6 h 402"/>
                <a:gd name="T20" fmla="*/ 245 w 541"/>
                <a:gd name="T21" fmla="*/ 0 h 402"/>
                <a:gd name="T22" fmla="*/ 393 w 541"/>
                <a:gd name="T23" fmla="*/ 30 h 402"/>
                <a:gd name="T24" fmla="*/ 399 w 541"/>
                <a:gd name="T25" fmla="*/ 40 h 402"/>
                <a:gd name="T26" fmla="*/ 527 w 541"/>
                <a:gd name="T27" fmla="*/ 266 h 402"/>
                <a:gd name="T28" fmla="*/ 484 w 541"/>
                <a:gd name="T29" fmla="*/ 402 h 402"/>
                <a:gd name="T30" fmla="*/ 499 w 541"/>
                <a:gd name="T31" fmla="*/ 309 h 402"/>
                <a:gd name="T32" fmla="*/ 508 w 541"/>
                <a:gd name="T33" fmla="*/ 200 h 402"/>
                <a:gd name="T34" fmla="*/ 499 w 541"/>
                <a:gd name="T35" fmla="*/ 185 h 402"/>
                <a:gd name="T36" fmla="*/ 490 w 541"/>
                <a:gd name="T37" fmla="*/ 155 h 402"/>
                <a:gd name="T38" fmla="*/ 426 w 541"/>
                <a:gd name="T39" fmla="*/ 79 h 402"/>
                <a:gd name="T40" fmla="*/ 388 w 541"/>
                <a:gd name="T41" fmla="*/ 61 h 402"/>
                <a:gd name="T42" fmla="*/ 354 w 541"/>
                <a:gd name="T43" fmla="*/ 38 h 402"/>
                <a:gd name="T44" fmla="*/ 230 w 541"/>
                <a:gd name="T45" fmla="*/ 25 h 402"/>
                <a:gd name="T46" fmla="*/ 83 w 541"/>
                <a:gd name="T47" fmla="*/ 78 h 402"/>
                <a:gd name="T48" fmla="*/ 24 w 541"/>
                <a:gd name="T49" fmla="*/ 155 h 402"/>
                <a:gd name="T50" fmla="*/ 173 w 541"/>
                <a:gd name="T51" fmla="*/ 223 h 402"/>
                <a:gd name="T52" fmla="*/ 241 w 541"/>
                <a:gd name="T53" fmla="*/ 258 h 402"/>
                <a:gd name="T54" fmla="*/ 294 w 541"/>
                <a:gd name="T55" fmla="*/ 290 h 402"/>
                <a:gd name="T56" fmla="*/ 352 w 541"/>
                <a:gd name="T57" fmla="*/ 317 h 402"/>
                <a:gd name="T58" fmla="*/ 365 w 541"/>
                <a:gd name="T59" fmla="*/ 328 h 402"/>
                <a:gd name="T60" fmla="*/ 392 w 541"/>
                <a:gd name="T61" fmla="*/ 336 h 402"/>
                <a:gd name="T62" fmla="*/ 410 w 541"/>
                <a:gd name="T63" fmla="*/ 351 h 402"/>
                <a:gd name="T64" fmla="*/ 426 w 541"/>
                <a:gd name="T65" fmla="*/ 355 h 402"/>
                <a:gd name="T66" fmla="*/ 478 w 541"/>
                <a:gd name="T67" fmla="*/ 383 h 402"/>
                <a:gd name="T68" fmla="*/ 499 w 541"/>
                <a:gd name="T69" fmla="*/ 309 h 4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541" h="402">
                  <a:moveTo>
                    <a:pt x="484" y="402"/>
                  </a:moveTo>
                  <a:cubicBezTo>
                    <a:pt x="453" y="396"/>
                    <a:pt x="431" y="376"/>
                    <a:pt x="405" y="362"/>
                  </a:cubicBezTo>
                  <a:cubicBezTo>
                    <a:pt x="359" y="339"/>
                    <a:pt x="310" y="319"/>
                    <a:pt x="263" y="294"/>
                  </a:cubicBezTo>
                  <a:cubicBezTo>
                    <a:pt x="231" y="277"/>
                    <a:pt x="202" y="252"/>
                    <a:pt x="165" y="243"/>
                  </a:cubicBezTo>
                  <a:cubicBezTo>
                    <a:pt x="151" y="224"/>
                    <a:pt x="121" y="222"/>
                    <a:pt x="100" y="209"/>
                  </a:cubicBezTo>
                  <a:cubicBezTo>
                    <a:pt x="83" y="200"/>
                    <a:pt x="70" y="184"/>
                    <a:pt x="49" y="183"/>
                  </a:cubicBezTo>
                  <a:cubicBezTo>
                    <a:pt x="43" y="174"/>
                    <a:pt x="28" y="172"/>
                    <a:pt x="20" y="164"/>
                  </a:cubicBezTo>
                  <a:cubicBezTo>
                    <a:pt x="12" y="163"/>
                    <a:pt x="8" y="168"/>
                    <a:pt x="2" y="164"/>
                  </a:cubicBezTo>
                  <a:cubicBezTo>
                    <a:pt x="0" y="148"/>
                    <a:pt x="14" y="134"/>
                    <a:pt x="24" y="125"/>
                  </a:cubicBezTo>
                  <a:cubicBezTo>
                    <a:pt x="67" y="56"/>
                    <a:pt x="140" y="4"/>
                    <a:pt x="237" y="6"/>
                  </a:cubicBezTo>
                  <a:cubicBezTo>
                    <a:pt x="241" y="5"/>
                    <a:pt x="241" y="1"/>
                    <a:pt x="245" y="0"/>
                  </a:cubicBezTo>
                  <a:cubicBezTo>
                    <a:pt x="303" y="2"/>
                    <a:pt x="346" y="9"/>
                    <a:pt x="393" y="30"/>
                  </a:cubicBezTo>
                  <a:cubicBezTo>
                    <a:pt x="396" y="33"/>
                    <a:pt x="396" y="38"/>
                    <a:pt x="399" y="40"/>
                  </a:cubicBezTo>
                  <a:cubicBezTo>
                    <a:pt x="473" y="83"/>
                    <a:pt x="541" y="171"/>
                    <a:pt x="527" y="266"/>
                  </a:cubicBezTo>
                  <a:cubicBezTo>
                    <a:pt x="521" y="310"/>
                    <a:pt x="507" y="361"/>
                    <a:pt x="484" y="402"/>
                  </a:cubicBezTo>
                  <a:close/>
                  <a:moveTo>
                    <a:pt x="499" y="309"/>
                  </a:moveTo>
                  <a:cubicBezTo>
                    <a:pt x="510" y="278"/>
                    <a:pt x="520" y="236"/>
                    <a:pt x="508" y="200"/>
                  </a:cubicBezTo>
                  <a:cubicBezTo>
                    <a:pt x="507" y="195"/>
                    <a:pt x="501" y="190"/>
                    <a:pt x="499" y="185"/>
                  </a:cubicBezTo>
                  <a:cubicBezTo>
                    <a:pt x="495" y="175"/>
                    <a:pt x="494" y="164"/>
                    <a:pt x="490" y="155"/>
                  </a:cubicBezTo>
                  <a:cubicBezTo>
                    <a:pt x="476" y="128"/>
                    <a:pt x="449" y="96"/>
                    <a:pt x="426" y="79"/>
                  </a:cubicBezTo>
                  <a:cubicBezTo>
                    <a:pt x="415" y="72"/>
                    <a:pt x="400" y="68"/>
                    <a:pt x="388" y="61"/>
                  </a:cubicBezTo>
                  <a:cubicBezTo>
                    <a:pt x="376" y="54"/>
                    <a:pt x="365" y="43"/>
                    <a:pt x="354" y="38"/>
                  </a:cubicBezTo>
                  <a:cubicBezTo>
                    <a:pt x="325" y="26"/>
                    <a:pt x="268" y="22"/>
                    <a:pt x="230" y="25"/>
                  </a:cubicBezTo>
                  <a:cubicBezTo>
                    <a:pt x="173" y="29"/>
                    <a:pt x="129" y="59"/>
                    <a:pt x="83" y="78"/>
                  </a:cubicBezTo>
                  <a:cubicBezTo>
                    <a:pt x="59" y="100"/>
                    <a:pt x="40" y="125"/>
                    <a:pt x="24" y="155"/>
                  </a:cubicBezTo>
                  <a:cubicBezTo>
                    <a:pt x="77" y="173"/>
                    <a:pt x="122" y="208"/>
                    <a:pt x="173" y="223"/>
                  </a:cubicBezTo>
                  <a:cubicBezTo>
                    <a:pt x="190" y="243"/>
                    <a:pt x="217" y="247"/>
                    <a:pt x="241" y="258"/>
                  </a:cubicBezTo>
                  <a:cubicBezTo>
                    <a:pt x="258" y="267"/>
                    <a:pt x="275" y="280"/>
                    <a:pt x="294" y="290"/>
                  </a:cubicBezTo>
                  <a:cubicBezTo>
                    <a:pt x="313" y="301"/>
                    <a:pt x="334" y="307"/>
                    <a:pt x="352" y="317"/>
                  </a:cubicBezTo>
                  <a:cubicBezTo>
                    <a:pt x="357" y="319"/>
                    <a:pt x="360" y="326"/>
                    <a:pt x="365" y="328"/>
                  </a:cubicBezTo>
                  <a:cubicBezTo>
                    <a:pt x="374" y="332"/>
                    <a:pt x="383" y="331"/>
                    <a:pt x="392" y="336"/>
                  </a:cubicBezTo>
                  <a:cubicBezTo>
                    <a:pt x="399" y="339"/>
                    <a:pt x="403" y="347"/>
                    <a:pt x="410" y="351"/>
                  </a:cubicBezTo>
                  <a:cubicBezTo>
                    <a:pt x="415" y="353"/>
                    <a:pt x="421" y="353"/>
                    <a:pt x="426" y="355"/>
                  </a:cubicBezTo>
                  <a:cubicBezTo>
                    <a:pt x="444" y="363"/>
                    <a:pt x="459" y="377"/>
                    <a:pt x="478" y="383"/>
                  </a:cubicBezTo>
                  <a:cubicBezTo>
                    <a:pt x="487" y="360"/>
                    <a:pt x="503" y="337"/>
                    <a:pt x="499" y="30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9642" tIns="44821" rIns="89642" bIns="44821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93" name="Freeform 43"/>
            <p:cNvSpPr>
              <a:spLocks/>
            </p:cNvSpPr>
            <p:nvPr/>
          </p:nvSpPr>
          <p:spPr bwMode="auto">
            <a:xfrm>
              <a:off x="6049963" y="669925"/>
              <a:ext cx="25400" cy="19050"/>
            </a:xfrm>
            <a:custGeom>
              <a:avLst/>
              <a:gdLst>
                <a:gd name="T0" fmla="*/ 0 w 38"/>
                <a:gd name="T1" fmla="*/ 0 h 30"/>
                <a:gd name="T2" fmla="*/ 38 w 38"/>
                <a:gd name="T3" fmla="*/ 23 h 30"/>
                <a:gd name="T4" fmla="*/ 0 w 38"/>
                <a:gd name="T5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8" h="30">
                  <a:moveTo>
                    <a:pt x="0" y="0"/>
                  </a:moveTo>
                  <a:cubicBezTo>
                    <a:pt x="18" y="2"/>
                    <a:pt x="28" y="13"/>
                    <a:pt x="38" y="23"/>
                  </a:cubicBezTo>
                  <a:cubicBezTo>
                    <a:pt x="25" y="30"/>
                    <a:pt x="8" y="1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9642" tIns="44821" rIns="89642" bIns="44821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94" name="Freeform 44"/>
            <p:cNvSpPr>
              <a:spLocks/>
            </p:cNvSpPr>
            <p:nvPr/>
          </p:nvSpPr>
          <p:spPr bwMode="auto">
            <a:xfrm>
              <a:off x="6467475" y="669925"/>
              <a:ext cx="22225" cy="23813"/>
            </a:xfrm>
            <a:custGeom>
              <a:avLst/>
              <a:gdLst>
                <a:gd name="T0" fmla="*/ 35 w 35"/>
                <a:gd name="T1" fmla="*/ 6 h 39"/>
                <a:gd name="T2" fmla="*/ 0 w 35"/>
                <a:gd name="T3" fmla="*/ 38 h 39"/>
                <a:gd name="T4" fmla="*/ 26 w 35"/>
                <a:gd name="T5" fmla="*/ 2 h 39"/>
                <a:gd name="T6" fmla="*/ 35 w 35"/>
                <a:gd name="T7" fmla="*/ 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5" h="39">
                  <a:moveTo>
                    <a:pt x="35" y="6"/>
                  </a:moveTo>
                  <a:cubicBezTo>
                    <a:pt x="32" y="24"/>
                    <a:pt x="16" y="39"/>
                    <a:pt x="0" y="38"/>
                  </a:cubicBezTo>
                  <a:cubicBezTo>
                    <a:pt x="5" y="23"/>
                    <a:pt x="17" y="14"/>
                    <a:pt x="26" y="2"/>
                  </a:cubicBezTo>
                  <a:cubicBezTo>
                    <a:pt x="32" y="0"/>
                    <a:pt x="32" y="5"/>
                    <a:pt x="35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9642" tIns="44821" rIns="89642" bIns="44821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95" name="Freeform 45"/>
            <p:cNvSpPr>
              <a:spLocks/>
            </p:cNvSpPr>
            <p:nvPr/>
          </p:nvSpPr>
          <p:spPr bwMode="auto">
            <a:xfrm>
              <a:off x="6045200" y="684213"/>
              <a:ext cx="23813" cy="14288"/>
            </a:xfrm>
            <a:custGeom>
              <a:avLst/>
              <a:gdLst>
                <a:gd name="T0" fmla="*/ 0 w 35"/>
                <a:gd name="T1" fmla="*/ 0 h 22"/>
                <a:gd name="T2" fmla="*/ 35 w 35"/>
                <a:gd name="T3" fmla="*/ 20 h 22"/>
                <a:gd name="T4" fmla="*/ 0 w 35"/>
                <a:gd name="T5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5" h="22">
                  <a:moveTo>
                    <a:pt x="0" y="0"/>
                  </a:moveTo>
                  <a:cubicBezTo>
                    <a:pt x="16" y="2"/>
                    <a:pt x="30" y="7"/>
                    <a:pt x="35" y="20"/>
                  </a:cubicBezTo>
                  <a:cubicBezTo>
                    <a:pt x="22" y="22"/>
                    <a:pt x="6" y="11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9642" tIns="44821" rIns="89642" bIns="44821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96" name="Freeform 46"/>
            <p:cNvSpPr>
              <a:spLocks/>
            </p:cNvSpPr>
            <p:nvPr/>
          </p:nvSpPr>
          <p:spPr bwMode="auto">
            <a:xfrm>
              <a:off x="6043613" y="690563"/>
              <a:ext cx="20638" cy="17463"/>
            </a:xfrm>
            <a:custGeom>
              <a:avLst/>
              <a:gdLst>
                <a:gd name="T0" fmla="*/ 32 w 33"/>
                <a:gd name="T1" fmla="*/ 26 h 26"/>
                <a:gd name="T2" fmla="*/ 0 w 33"/>
                <a:gd name="T3" fmla="*/ 9 h 26"/>
                <a:gd name="T4" fmla="*/ 32 w 33"/>
                <a:gd name="T5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26">
                  <a:moveTo>
                    <a:pt x="32" y="26"/>
                  </a:moveTo>
                  <a:cubicBezTo>
                    <a:pt x="16" y="26"/>
                    <a:pt x="12" y="14"/>
                    <a:pt x="0" y="9"/>
                  </a:cubicBezTo>
                  <a:cubicBezTo>
                    <a:pt x="7" y="0"/>
                    <a:pt x="33" y="10"/>
                    <a:pt x="32" y="2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9642" tIns="44821" rIns="89642" bIns="44821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97" name="Freeform 47"/>
            <p:cNvSpPr>
              <a:spLocks/>
            </p:cNvSpPr>
            <p:nvPr/>
          </p:nvSpPr>
          <p:spPr bwMode="auto">
            <a:xfrm>
              <a:off x="6500813" y="725488"/>
              <a:ext cx="25400" cy="22225"/>
            </a:xfrm>
            <a:custGeom>
              <a:avLst/>
              <a:gdLst>
                <a:gd name="T0" fmla="*/ 40 w 40"/>
                <a:gd name="T1" fmla="*/ 16 h 35"/>
                <a:gd name="T2" fmla="*/ 0 w 40"/>
                <a:gd name="T3" fmla="*/ 35 h 35"/>
                <a:gd name="T4" fmla="*/ 40 w 40"/>
                <a:gd name="T5" fmla="*/ 16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35">
                  <a:moveTo>
                    <a:pt x="40" y="16"/>
                  </a:moveTo>
                  <a:cubicBezTo>
                    <a:pt x="34" y="30"/>
                    <a:pt x="17" y="32"/>
                    <a:pt x="0" y="35"/>
                  </a:cubicBezTo>
                  <a:cubicBezTo>
                    <a:pt x="7" y="24"/>
                    <a:pt x="30" y="0"/>
                    <a:pt x="40" y="1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9642" tIns="44821" rIns="89642" bIns="44821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98" name="Freeform 48"/>
            <p:cNvSpPr>
              <a:spLocks/>
            </p:cNvSpPr>
            <p:nvPr/>
          </p:nvSpPr>
          <p:spPr bwMode="auto">
            <a:xfrm>
              <a:off x="6507163" y="739775"/>
              <a:ext cx="25400" cy="26988"/>
            </a:xfrm>
            <a:custGeom>
              <a:avLst/>
              <a:gdLst>
                <a:gd name="T0" fmla="*/ 39 w 39"/>
                <a:gd name="T1" fmla="*/ 25 h 41"/>
                <a:gd name="T2" fmla="*/ 0 w 39"/>
                <a:gd name="T3" fmla="*/ 32 h 41"/>
                <a:gd name="T4" fmla="*/ 39 w 39"/>
                <a:gd name="T5" fmla="*/ 25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41">
                  <a:moveTo>
                    <a:pt x="39" y="25"/>
                  </a:moveTo>
                  <a:cubicBezTo>
                    <a:pt x="29" y="28"/>
                    <a:pt x="10" y="41"/>
                    <a:pt x="0" y="32"/>
                  </a:cubicBezTo>
                  <a:cubicBezTo>
                    <a:pt x="10" y="26"/>
                    <a:pt x="33" y="0"/>
                    <a:pt x="39" y="2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9642" tIns="44821" rIns="89642" bIns="44821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99" name="Freeform 49"/>
            <p:cNvSpPr>
              <a:spLocks/>
            </p:cNvSpPr>
            <p:nvPr/>
          </p:nvSpPr>
          <p:spPr bwMode="auto">
            <a:xfrm>
              <a:off x="6510338" y="765175"/>
              <a:ext cx="26988" cy="19050"/>
            </a:xfrm>
            <a:custGeom>
              <a:avLst/>
              <a:gdLst>
                <a:gd name="T0" fmla="*/ 42 w 42"/>
                <a:gd name="T1" fmla="*/ 4 h 28"/>
                <a:gd name="T2" fmla="*/ 0 w 42"/>
                <a:gd name="T3" fmla="*/ 28 h 28"/>
                <a:gd name="T4" fmla="*/ 42 w 42"/>
                <a:gd name="T5" fmla="*/ 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28">
                  <a:moveTo>
                    <a:pt x="42" y="4"/>
                  </a:moveTo>
                  <a:cubicBezTo>
                    <a:pt x="41" y="25"/>
                    <a:pt x="14" y="20"/>
                    <a:pt x="0" y="28"/>
                  </a:cubicBezTo>
                  <a:cubicBezTo>
                    <a:pt x="8" y="15"/>
                    <a:pt x="24" y="0"/>
                    <a:pt x="42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9642" tIns="44821" rIns="89642" bIns="44821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100" name="Freeform 50"/>
            <p:cNvSpPr>
              <a:spLocks/>
            </p:cNvSpPr>
            <p:nvPr/>
          </p:nvSpPr>
          <p:spPr bwMode="auto">
            <a:xfrm>
              <a:off x="5970588" y="771525"/>
              <a:ext cx="38100" cy="71438"/>
            </a:xfrm>
            <a:custGeom>
              <a:avLst/>
              <a:gdLst>
                <a:gd name="T0" fmla="*/ 53 w 59"/>
                <a:gd name="T1" fmla="*/ 0 h 110"/>
                <a:gd name="T2" fmla="*/ 48 w 59"/>
                <a:gd name="T3" fmla="*/ 40 h 110"/>
                <a:gd name="T4" fmla="*/ 5 w 59"/>
                <a:gd name="T5" fmla="*/ 110 h 110"/>
                <a:gd name="T6" fmla="*/ 18 w 59"/>
                <a:gd name="T7" fmla="*/ 79 h 110"/>
                <a:gd name="T8" fmla="*/ 46 w 59"/>
                <a:gd name="T9" fmla="*/ 0 h 110"/>
                <a:gd name="T10" fmla="*/ 53 w 59"/>
                <a:gd name="T11" fmla="*/ 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9" h="110">
                  <a:moveTo>
                    <a:pt x="53" y="0"/>
                  </a:moveTo>
                  <a:cubicBezTo>
                    <a:pt x="59" y="13"/>
                    <a:pt x="41" y="26"/>
                    <a:pt x="48" y="40"/>
                  </a:cubicBezTo>
                  <a:cubicBezTo>
                    <a:pt x="30" y="63"/>
                    <a:pt x="36" y="104"/>
                    <a:pt x="5" y="110"/>
                  </a:cubicBezTo>
                  <a:cubicBezTo>
                    <a:pt x="0" y="97"/>
                    <a:pt x="11" y="86"/>
                    <a:pt x="18" y="79"/>
                  </a:cubicBezTo>
                  <a:cubicBezTo>
                    <a:pt x="27" y="53"/>
                    <a:pt x="39" y="29"/>
                    <a:pt x="46" y="0"/>
                  </a:cubicBezTo>
                  <a:cubicBezTo>
                    <a:pt x="48" y="0"/>
                    <a:pt x="51" y="0"/>
                    <a:pt x="5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9642" tIns="44821" rIns="89642" bIns="44821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101" name="Freeform 51"/>
            <p:cNvSpPr>
              <a:spLocks/>
            </p:cNvSpPr>
            <p:nvPr/>
          </p:nvSpPr>
          <p:spPr bwMode="auto">
            <a:xfrm>
              <a:off x="6516688" y="779463"/>
              <a:ext cx="26988" cy="19050"/>
            </a:xfrm>
            <a:custGeom>
              <a:avLst/>
              <a:gdLst>
                <a:gd name="T0" fmla="*/ 43 w 43"/>
                <a:gd name="T1" fmla="*/ 20 h 31"/>
                <a:gd name="T2" fmla="*/ 0 w 43"/>
                <a:gd name="T3" fmla="*/ 28 h 31"/>
                <a:gd name="T4" fmla="*/ 43 w 43"/>
                <a:gd name="T5" fmla="*/ 2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3" h="31">
                  <a:moveTo>
                    <a:pt x="43" y="20"/>
                  </a:moveTo>
                  <a:cubicBezTo>
                    <a:pt x="36" y="28"/>
                    <a:pt x="15" y="31"/>
                    <a:pt x="0" y="28"/>
                  </a:cubicBezTo>
                  <a:cubicBezTo>
                    <a:pt x="8" y="18"/>
                    <a:pt x="37" y="0"/>
                    <a:pt x="43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9642" tIns="44821" rIns="89642" bIns="44821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102" name="Freeform 52"/>
            <p:cNvSpPr>
              <a:spLocks/>
            </p:cNvSpPr>
            <p:nvPr/>
          </p:nvSpPr>
          <p:spPr bwMode="auto">
            <a:xfrm>
              <a:off x="5951538" y="804863"/>
              <a:ext cx="20638" cy="25400"/>
            </a:xfrm>
            <a:custGeom>
              <a:avLst/>
              <a:gdLst>
                <a:gd name="T0" fmla="*/ 15 w 32"/>
                <a:gd name="T1" fmla="*/ 0 h 40"/>
                <a:gd name="T2" fmla="*/ 24 w 32"/>
                <a:gd name="T3" fmla="*/ 0 h 40"/>
                <a:gd name="T4" fmla="*/ 0 w 32"/>
                <a:gd name="T5" fmla="*/ 28 h 40"/>
                <a:gd name="T6" fmla="*/ 15 w 32"/>
                <a:gd name="T7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40">
                  <a:moveTo>
                    <a:pt x="15" y="0"/>
                  </a:moveTo>
                  <a:cubicBezTo>
                    <a:pt x="18" y="0"/>
                    <a:pt x="21" y="0"/>
                    <a:pt x="24" y="0"/>
                  </a:cubicBezTo>
                  <a:cubicBezTo>
                    <a:pt x="32" y="8"/>
                    <a:pt x="16" y="40"/>
                    <a:pt x="0" y="28"/>
                  </a:cubicBezTo>
                  <a:cubicBezTo>
                    <a:pt x="6" y="20"/>
                    <a:pt x="11" y="11"/>
                    <a:pt x="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9642" tIns="44821" rIns="89642" bIns="44821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103" name="Freeform 53"/>
            <p:cNvSpPr>
              <a:spLocks/>
            </p:cNvSpPr>
            <p:nvPr/>
          </p:nvSpPr>
          <p:spPr bwMode="auto">
            <a:xfrm>
              <a:off x="6072188" y="828675"/>
              <a:ext cx="34925" cy="68263"/>
            </a:xfrm>
            <a:custGeom>
              <a:avLst/>
              <a:gdLst>
                <a:gd name="T0" fmla="*/ 53 w 53"/>
                <a:gd name="T1" fmla="*/ 0 h 105"/>
                <a:gd name="T2" fmla="*/ 17 w 53"/>
                <a:gd name="T3" fmla="*/ 102 h 105"/>
                <a:gd name="T4" fmla="*/ 0 w 53"/>
                <a:gd name="T5" fmla="*/ 98 h 105"/>
                <a:gd name="T6" fmla="*/ 53 w 53"/>
                <a:gd name="T7" fmla="*/ 0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" h="105">
                  <a:moveTo>
                    <a:pt x="53" y="0"/>
                  </a:moveTo>
                  <a:cubicBezTo>
                    <a:pt x="42" y="33"/>
                    <a:pt x="32" y="70"/>
                    <a:pt x="17" y="102"/>
                  </a:cubicBezTo>
                  <a:cubicBezTo>
                    <a:pt x="11" y="105"/>
                    <a:pt x="2" y="104"/>
                    <a:pt x="0" y="98"/>
                  </a:cubicBezTo>
                  <a:cubicBezTo>
                    <a:pt x="27" y="75"/>
                    <a:pt x="18" y="4"/>
                    <a:pt x="5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9642" tIns="44821" rIns="89642" bIns="44821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104" name="Freeform 54"/>
            <p:cNvSpPr>
              <a:spLocks/>
            </p:cNvSpPr>
            <p:nvPr/>
          </p:nvSpPr>
          <p:spPr bwMode="auto">
            <a:xfrm>
              <a:off x="5997575" y="833438"/>
              <a:ext cx="15875" cy="23813"/>
            </a:xfrm>
            <a:custGeom>
              <a:avLst/>
              <a:gdLst>
                <a:gd name="T0" fmla="*/ 25 w 25"/>
                <a:gd name="T1" fmla="*/ 0 h 36"/>
                <a:gd name="T2" fmla="*/ 13 w 25"/>
                <a:gd name="T3" fmla="*/ 34 h 36"/>
                <a:gd name="T4" fmla="*/ 0 w 25"/>
                <a:gd name="T5" fmla="*/ 36 h 36"/>
                <a:gd name="T6" fmla="*/ 25 w 25"/>
                <a:gd name="T7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" h="36">
                  <a:moveTo>
                    <a:pt x="25" y="0"/>
                  </a:moveTo>
                  <a:cubicBezTo>
                    <a:pt x="25" y="16"/>
                    <a:pt x="18" y="24"/>
                    <a:pt x="13" y="34"/>
                  </a:cubicBezTo>
                  <a:cubicBezTo>
                    <a:pt x="7" y="33"/>
                    <a:pt x="5" y="36"/>
                    <a:pt x="0" y="36"/>
                  </a:cubicBezTo>
                  <a:cubicBezTo>
                    <a:pt x="2" y="25"/>
                    <a:pt x="10" y="5"/>
                    <a:pt x="2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9642" tIns="44821" rIns="89642" bIns="44821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105" name="Freeform 55"/>
            <p:cNvSpPr>
              <a:spLocks/>
            </p:cNvSpPr>
            <p:nvPr/>
          </p:nvSpPr>
          <p:spPr bwMode="auto">
            <a:xfrm>
              <a:off x="6508750" y="838200"/>
              <a:ext cx="36513" cy="15875"/>
            </a:xfrm>
            <a:custGeom>
              <a:avLst/>
              <a:gdLst>
                <a:gd name="T0" fmla="*/ 57 w 57"/>
                <a:gd name="T1" fmla="*/ 11 h 23"/>
                <a:gd name="T2" fmla="*/ 0 w 57"/>
                <a:gd name="T3" fmla="*/ 15 h 23"/>
                <a:gd name="T4" fmla="*/ 57 w 57"/>
                <a:gd name="T5" fmla="*/ 1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7" h="23">
                  <a:moveTo>
                    <a:pt x="57" y="11"/>
                  </a:moveTo>
                  <a:cubicBezTo>
                    <a:pt x="46" y="23"/>
                    <a:pt x="16" y="12"/>
                    <a:pt x="0" y="15"/>
                  </a:cubicBezTo>
                  <a:cubicBezTo>
                    <a:pt x="13" y="5"/>
                    <a:pt x="43" y="0"/>
                    <a:pt x="57" y="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9642" tIns="44821" rIns="89642" bIns="44821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106" name="Freeform 56"/>
            <p:cNvSpPr>
              <a:spLocks/>
            </p:cNvSpPr>
            <p:nvPr/>
          </p:nvSpPr>
          <p:spPr bwMode="auto">
            <a:xfrm>
              <a:off x="6016625" y="836613"/>
              <a:ext cx="19050" cy="30163"/>
            </a:xfrm>
            <a:custGeom>
              <a:avLst/>
              <a:gdLst>
                <a:gd name="T0" fmla="*/ 31 w 31"/>
                <a:gd name="T1" fmla="*/ 16 h 46"/>
                <a:gd name="T2" fmla="*/ 0 w 31"/>
                <a:gd name="T3" fmla="*/ 46 h 46"/>
                <a:gd name="T4" fmla="*/ 31 w 31"/>
                <a:gd name="T5" fmla="*/ 1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1" h="46">
                  <a:moveTo>
                    <a:pt x="31" y="16"/>
                  </a:moveTo>
                  <a:cubicBezTo>
                    <a:pt x="23" y="29"/>
                    <a:pt x="20" y="45"/>
                    <a:pt x="0" y="46"/>
                  </a:cubicBezTo>
                  <a:cubicBezTo>
                    <a:pt x="6" y="33"/>
                    <a:pt x="13" y="0"/>
                    <a:pt x="31" y="1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9642" tIns="44821" rIns="89642" bIns="44821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107" name="Freeform 57"/>
            <p:cNvSpPr>
              <a:spLocks/>
            </p:cNvSpPr>
            <p:nvPr/>
          </p:nvSpPr>
          <p:spPr bwMode="auto">
            <a:xfrm>
              <a:off x="6032500" y="847725"/>
              <a:ext cx="17463" cy="26988"/>
            </a:xfrm>
            <a:custGeom>
              <a:avLst/>
              <a:gdLst>
                <a:gd name="T0" fmla="*/ 23 w 26"/>
                <a:gd name="T1" fmla="*/ 6 h 41"/>
                <a:gd name="T2" fmla="*/ 5 w 26"/>
                <a:gd name="T3" fmla="*/ 41 h 41"/>
                <a:gd name="T4" fmla="*/ 23 w 26"/>
                <a:gd name="T5" fmla="*/ 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41">
                  <a:moveTo>
                    <a:pt x="23" y="6"/>
                  </a:moveTo>
                  <a:cubicBezTo>
                    <a:pt x="26" y="22"/>
                    <a:pt x="18" y="36"/>
                    <a:pt x="5" y="41"/>
                  </a:cubicBezTo>
                  <a:cubicBezTo>
                    <a:pt x="0" y="32"/>
                    <a:pt x="8" y="0"/>
                    <a:pt x="23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9642" tIns="44821" rIns="89642" bIns="44821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108" name="Freeform 58"/>
            <p:cNvSpPr>
              <a:spLocks/>
            </p:cNvSpPr>
            <p:nvPr/>
          </p:nvSpPr>
          <p:spPr bwMode="auto">
            <a:xfrm>
              <a:off x="6507163" y="855663"/>
              <a:ext cx="31750" cy="17463"/>
            </a:xfrm>
            <a:custGeom>
              <a:avLst/>
              <a:gdLst>
                <a:gd name="T0" fmla="*/ 49 w 49"/>
                <a:gd name="T1" fmla="*/ 14 h 27"/>
                <a:gd name="T2" fmla="*/ 0 w 49"/>
                <a:gd name="T3" fmla="*/ 15 h 27"/>
                <a:gd name="T4" fmla="*/ 49 w 49"/>
                <a:gd name="T5" fmla="*/ 1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9" h="27">
                  <a:moveTo>
                    <a:pt x="49" y="14"/>
                  </a:moveTo>
                  <a:cubicBezTo>
                    <a:pt x="40" y="27"/>
                    <a:pt x="16" y="16"/>
                    <a:pt x="0" y="15"/>
                  </a:cubicBezTo>
                  <a:cubicBezTo>
                    <a:pt x="11" y="5"/>
                    <a:pt x="39" y="0"/>
                    <a:pt x="49" y="1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9642" tIns="44821" rIns="89642" bIns="44821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109" name="Freeform 59"/>
            <p:cNvSpPr>
              <a:spLocks/>
            </p:cNvSpPr>
            <p:nvPr/>
          </p:nvSpPr>
          <p:spPr bwMode="auto">
            <a:xfrm>
              <a:off x="6051550" y="857250"/>
              <a:ext cx="15875" cy="28575"/>
            </a:xfrm>
            <a:custGeom>
              <a:avLst/>
              <a:gdLst>
                <a:gd name="T0" fmla="*/ 25 w 25"/>
                <a:gd name="T1" fmla="*/ 5 h 43"/>
                <a:gd name="T2" fmla="*/ 0 w 25"/>
                <a:gd name="T3" fmla="*/ 39 h 43"/>
                <a:gd name="T4" fmla="*/ 25 w 25"/>
                <a:gd name="T5" fmla="*/ 5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5" h="43">
                  <a:moveTo>
                    <a:pt x="25" y="5"/>
                  </a:moveTo>
                  <a:cubicBezTo>
                    <a:pt x="22" y="20"/>
                    <a:pt x="21" y="43"/>
                    <a:pt x="0" y="39"/>
                  </a:cubicBezTo>
                  <a:cubicBezTo>
                    <a:pt x="8" y="28"/>
                    <a:pt x="7" y="0"/>
                    <a:pt x="2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9642" tIns="44821" rIns="89642" bIns="44821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110" name="Freeform 60"/>
            <p:cNvSpPr>
              <a:spLocks/>
            </p:cNvSpPr>
            <p:nvPr/>
          </p:nvSpPr>
          <p:spPr bwMode="auto">
            <a:xfrm>
              <a:off x="6173788" y="874713"/>
              <a:ext cx="30163" cy="65088"/>
            </a:xfrm>
            <a:custGeom>
              <a:avLst/>
              <a:gdLst>
                <a:gd name="T0" fmla="*/ 48 w 48"/>
                <a:gd name="T1" fmla="*/ 6 h 101"/>
                <a:gd name="T2" fmla="*/ 13 w 48"/>
                <a:gd name="T3" fmla="*/ 100 h 101"/>
                <a:gd name="T4" fmla="*/ 0 w 48"/>
                <a:gd name="T5" fmla="*/ 95 h 101"/>
                <a:gd name="T6" fmla="*/ 32 w 48"/>
                <a:gd name="T7" fmla="*/ 6 h 101"/>
                <a:gd name="T8" fmla="*/ 48 w 48"/>
                <a:gd name="T9" fmla="*/ 6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101">
                  <a:moveTo>
                    <a:pt x="48" y="6"/>
                  </a:moveTo>
                  <a:cubicBezTo>
                    <a:pt x="33" y="38"/>
                    <a:pt x="33" y="74"/>
                    <a:pt x="13" y="100"/>
                  </a:cubicBezTo>
                  <a:cubicBezTo>
                    <a:pt x="6" y="101"/>
                    <a:pt x="4" y="97"/>
                    <a:pt x="0" y="95"/>
                  </a:cubicBezTo>
                  <a:cubicBezTo>
                    <a:pt x="16" y="72"/>
                    <a:pt x="25" y="32"/>
                    <a:pt x="32" y="6"/>
                  </a:cubicBezTo>
                  <a:cubicBezTo>
                    <a:pt x="37" y="3"/>
                    <a:pt x="44" y="0"/>
                    <a:pt x="48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9642" tIns="44821" rIns="89642" bIns="44821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111" name="Freeform 61"/>
            <p:cNvSpPr>
              <a:spLocks/>
            </p:cNvSpPr>
            <p:nvPr/>
          </p:nvSpPr>
          <p:spPr bwMode="auto">
            <a:xfrm>
              <a:off x="6099175" y="877888"/>
              <a:ext cx="17463" cy="26988"/>
            </a:xfrm>
            <a:custGeom>
              <a:avLst/>
              <a:gdLst>
                <a:gd name="T0" fmla="*/ 24 w 28"/>
                <a:gd name="T1" fmla="*/ 0 h 42"/>
                <a:gd name="T2" fmla="*/ 0 w 28"/>
                <a:gd name="T3" fmla="*/ 42 h 42"/>
                <a:gd name="T4" fmla="*/ 24 w 28"/>
                <a:gd name="T5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8" h="42">
                  <a:moveTo>
                    <a:pt x="24" y="0"/>
                  </a:moveTo>
                  <a:cubicBezTo>
                    <a:pt x="28" y="18"/>
                    <a:pt x="20" y="35"/>
                    <a:pt x="0" y="42"/>
                  </a:cubicBezTo>
                  <a:cubicBezTo>
                    <a:pt x="0" y="27"/>
                    <a:pt x="7" y="5"/>
                    <a:pt x="2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9642" tIns="44821" rIns="89642" bIns="44821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112" name="Freeform 62"/>
            <p:cNvSpPr>
              <a:spLocks/>
            </p:cNvSpPr>
            <p:nvPr/>
          </p:nvSpPr>
          <p:spPr bwMode="auto">
            <a:xfrm>
              <a:off x="6499225" y="874713"/>
              <a:ext cx="34925" cy="15875"/>
            </a:xfrm>
            <a:custGeom>
              <a:avLst/>
              <a:gdLst>
                <a:gd name="T0" fmla="*/ 49 w 54"/>
                <a:gd name="T1" fmla="*/ 7 h 26"/>
                <a:gd name="T2" fmla="*/ 53 w 54"/>
                <a:gd name="T3" fmla="*/ 22 h 26"/>
                <a:gd name="T4" fmla="*/ 0 w 54"/>
                <a:gd name="T5" fmla="*/ 11 h 26"/>
                <a:gd name="T6" fmla="*/ 49 w 54"/>
                <a:gd name="T7" fmla="*/ 7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4" h="26">
                  <a:moveTo>
                    <a:pt x="49" y="7"/>
                  </a:moveTo>
                  <a:cubicBezTo>
                    <a:pt x="53" y="10"/>
                    <a:pt x="54" y="15"/>
                    <a:pt x="53" y="22"/>
                  </a:cubicBezTo>
                  <a:cubicBezTo>
                    <a:pt x="34" y="26"/>
                    <a:pt x="19" y="13"/>
                    <a:pt x="0" y="11"/>
                  </a:cubicBezTo>
                  <a:cubicBezTo>
                    <a:pt x="12" y="0"/>
                    <a:pt x="31" y="13"/>
                    <a:pt x="49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9642" tIns="44821" rIns="89642" bIns="44821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113" name="Freeform 63"/>
            <p:cNvSpPr>
              <a:spLocks/>
            </p:cNvSpPr>
            <p:nvPr/>
          </p:nvSpPr>
          <p:spPr bwMode="auto">
            <a:xfrm>
              <a:off x="6115050" y="890588"/>
              <a:ext cx="26988" cy="26988"/>
            </a:xfrm>
            <a:custGeom>
              <a:avLst/>
              <a:gdLst>
                <a:gd name="T0" fmla="*/ 18 w 41"/>
                <a:gd name="T1" fmla="*/ 0 h 41"/>
                <a:gd name="T2" fmla="*/ 1 w 41"/>
                <a:gd name="T3" fmla="*/ 41 h 41"/>
                <a:gd name="T4" fmla="*/ 18 w 41"/>
                <a:gd name="T5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1" h="41">
                  <a:moveTo>
                    <a:pt x="18" y="0"/>
                  </a:moveTo>
                  <a:cubicBezTo>
                    <a:pt x="41" y="9"/>
                    <a:pt x="19" y="39"/>
                    <a:pt x="1" y="41"/>
                  </a:cubicBezTo>
                  <a:cubicBezTo>
                    <a:pt x="0" y="29"/>
                    <a:pt x="16" y="17"/>
                    <a:pt x="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9642" tIns="44821" rIns="89642" bIns="44821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114" name="Freeform 64"/>
            <p:cNvSpPr>
              <a:spLocks/>
            </p:cNvSpPr>
            <p:nvPr/>
          </p:nvSpPr>
          <p:spPr bwMode="auto">
            <a:xfrm>
              <a:off x="6132513" y="895350"/>
              <a:ext cx="19050" cy="26988"/>
            </a:xfrm>
            <a:custGeom>
              <a:avLst/>
              <a:gdLst>
                <a:gd name="T0" fmla="*/ 17 w 30"/>
                <a:gd name="T1" fmla="*/ 0 h 41"/>
                <a:gd name="T2" fmla="*/ 14 w 30"/>
                <a:gd name="T3" fmla="*/ 40 h 41"/>
                <a:gd name="T4" fmla="*/ 0 w 30"/>
                <a:gd name="T5" fmla="*/ 33 h 41"/>
                <a:gd name="T6" fmla="*/ 17 w 30"/>
                <a:gd name="T7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41">
                  <a:moveTo>
                    <a:pt x="17" y="0"/>
                  </a:moveTo>
                  <a:cubicBezTo>
                    <a:pt x="30" y="11"/>
                    <a:pt x="24" y="31"/>
                    <a:pt x="14" y="40"/>
                  </a:cubicBezTo>
                  <a:cubicBezTo>
                    <a:pt x="6" y="41"/>
                    <a:pt x="4" y="36"/>
                    <a:pt x="0" y="33"/>
                  </a:cubicBezTo>
                  <a:cubicBezTo>
                    <a:pt x="14" y="30"/>
                    <a:pt x="8" y="7"/>
                    <a:pt x="1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9642" tIns="44821" rIns="89642" bIns="44821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115" name="Freeform 65"/>
            <p:cNvSpPr>
              <a:spLocks/>
            </p:cNvSpPr>
            <p:nvPr/>
          </p:nvSpPr>
          <p:spPr bwMode="auto">
            <a:xfrm>
              <a:off x="6497638" y="895350"/>
              <a:ext cx="31750" cy="22225"/>
            </a:xfrm>
            <a:custGeom>
              <a:avLst/>
              <a:gdLst>
                <a:gd name="T0" fmla="*/ 49 w 49"/>
                <a:gd name="T1" fmla="*/ 13 h 36"/>
                <a:gd name="T2" fmla="*/ 0 w 49"/>
                <a:gd name="T3" fmla="*/ 3 h 36"/>
                <a:gd name="T4" fmla="*/ 49 w 49"/>
                <a:gd name="T5" fmla="*/ 13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9" h="36">
                  <a:moveTo>
                    <a:pt x="49" y="13"/>
                  </a:moveTo>
                  <a:cubicBezTo>
                    <a:pt x="40" y="36"/>
                    <a:pt x="12" y="11"/>
                    <a:pt x="0" y="3"/>
                  </a:cubicBezTo>
                  <a:cubicBezTo>
                    <a:pt x="15" y="0"/>
                    <a:pt x="36" y="7"/>
                    <a:pt x="49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9642" tIns="44821" rIns="89642" bIns="44821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116" name="Freeform 66"/>
            <p:cNvSpPr>
              <a:spLocks/>
            </p:cNvSpPr>
            <p:nvPr/>
          </p:nvSpPr>
          <p:spPr bwMode="auto">
            <a:xfrm>
              <a:off x="6153150" y="908050"/>
              <a:ext cx="14288" cy="22225"/>
            </a:xfrm>
            <a:custGeom>
              <a:avLst/>
              <a:gdLst>
                <a:gd name="T0" fmla="*/ 21 w 21"/>
                <a:gd name="T1" fmla="*/ 4 h 36"/>
                <a:gd name="T2" fmla="*/ 0 w 21"/>
                <a:gd name="T3" fmla="*/ 29 h 36"/>
                <a:gd name="T4" fmla="*/ 21 w 21"/>
                <a:gd name="T5" fmla="*/ 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36">
                  <a:moveTo>
                    <a:pt x="21" y="4"/>
                  </a:moveTo>
                  <a:cubicBezTo>
                    <a:pt x="19" y="16"/>
                    <a:pt x="16" y="36"/>
                    <a:pt x="0" y="29"/>
                  </a:cubicBezTo>
                  <a:cubicBezTo>
                    <a:pt x="6" y="20"/>
                    <a:pt x="9" y="0"/>
                    <a:pt x="21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9642" tIns="44821" rIns="89642" bIns="44821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117" name="Freeform 67"/>
            <p:cNvSpPr>
              <a:spLocks/>
            </p:cNvSpPr>
            <p:nvPr/>
          </p:nvSpPr>
          <p:spPr bwMode="auto">
            <a:xfrm>
              <a:off x="6276975" y="920750"/>
              <a:ext cx="31750" cy="68263"/>
            </a:xfrm>
            <a:custGeom>
              <a:avLst/>
              <a:gdLst>
                <a:gd name="T0" fmla="*/ 51 w 51"/>
                <a:gd name="T1" fmla="*/ 8 h 104"/>
                <a:gd name="T2" fmla="*/ 42 w 51"/>
                <a:gd name="T3" fmla="*/ 26 h 104"/>
                <a:gd name="T4" fmla="*/ 44 w 51"/>
                <a:gd name="T5" fmla="*/ 38 h 104"/>
                <a:gd name="T6" fmla="*/ 35 w 51"/>
                <a:gd name="T7" fmla="*/ 70 h 104"/>
                <a:gd name="T8" fmla="*/ 6 w 51"/>
                <a:gd name="T9" fmla="*/ 104 h 104"/>
                <a:gd name="T10" fmla="*/ 35 w 51"/>
                <a:gd name="T11" fmla="*/ 2 h 104"/>
                <a:gd name="T12" fmla="*/ 51 w 51"/>
                <a:gd name="T13" fmla="*/ 8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1" h="104">
                  <a:moveTo>
                    <a:pt x="51" y="8"/>
                  </a:moveTo>
                  <a:cubicBezTo>
                    <a:pt x="50" y="15"/>
                    <a:pt x="45" y="20"/>
                    <a:pt x="42" y="26"/>
                  </a:cubicBezTo>
                  <a:cubicBezTo>
                    <a:pt x="41" y="32"/>
                    <a:pt x="44" y="33"/>
                    <a:pt x="44" y="38"/>
                  </a:cubicBezTo>
                  <a:cubicBezTo>
                    <a:pt x="41" y="47"/>
                    <a:pt x="36" y="54"/>
                    <a:pt x="35" y="70"/>
                  </a:cubicBezTo>
                  <a:cubicBezTo>
                    <a:pt x="22" y="78"/>
                    <a:pt x="24" y="100"/>
                    <a:pt x="6" y="104"/>
                  </a:cubicBezTo>
                  <a:cubicBezTo>
                    <a:pt x="0" y="69"/>
                    <a:pt x="34" y="43"/>
                    <a:pt x="35" y="2"/>
                  </a:cubicBezTo>
                  <a:cubicBezTo>
                    <a:pt x="44" y="0"/>
                    <a:pt x="46" y="6"/>
                    <a:pt x="51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9642" tIns="44821" rIns="89642" bIns="44821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118" name="Freeform 68"/>
            <p:cNvSpPr>
              <a:spLocks/>
            </p:cNvSpPr>
            <p:nvPr/>
          </p:nvSpPr>
          <p:spPr bwMode="auto">
            <a:xfrm>
              <a:off x="6191250" y="927100"/>
              <a:ext cx="22225" cy="22225"/>
            </a:xfrm>
            <a:custGeom>
              <a:avLst/>
              <a:gdLst>
                <a:gd name="T0" fmla="*/ 19 w 35"/>
                <a:gd name="T1" fmla="*/ 0 h 35"/>
                <a:gd name="T2" fmla="*/ 7 w 35"/>
                <a:gd name="T3" fmla="*/ 35 h 35"/>
                <a:gd name="T4" fmla="*/ 19 w 35"/>
                <a:gd name="T5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5" h="35">
                  <a:moveTo>
                    <a:pt x="19" y="0"/>
                  </a:moveTo>
                  <a:cubicBezTo>
                    <a:pt x="35" y="8"/>
                    <a:pt x="26" y="33"/>
                    <a:pt x="7" y="35"/>
                  </a:cubicBezTo>
                  <a:cubicBezTo>
                    <a:pt x="0" y="24"/>
                    <a:pt x="15" y="11"/>
                    <a:pt x="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9642" tIns="44821" rIns="89642" bIns="44821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119" name="Freeform 69"/>
            <p:cNvSpPr>
              <a:spLocks/>
            </p:cNvSpPr>
            <p:nvPr/>
          </p:nvSpPr>
          <p:spPr bwMode="auto">
            <a:xfrm>
              <a:off x="6211888" y="935038"/>
              <a:ext cx="17463" cy="23813"/>
            </a:xfrm>
            <a:custGeom>
              <a:avLst/>
              <a:gdLst>
                <a:gd name="T0" fmla="*/ 15 w 27"/>
                <a:gd name="T1" fmla="*/ 0 h 36"/>
                <a:gd name="T2" fmla="*/ 5 w 27"/>
                <a:gd name="T3" fmla="*/ 36 h 36"/>
                <a:gd name="T4" fmla="*/ 15 w 27"/>
                <a:gd name="T5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7" h="36">
                  <a:moveTo>
                    <a:pt x="15" y="0"/>
                  </a:moveTo>
                  <a:cubicBezTo>
                    <a:pt x="27" y="8"/>
                    <a:pt x="25" y="33"/>
                    <a:pt x="5" y="36"/>
                  </a:cubicBezTo>
                  <a:cubicBezTo>
                    <a:pt x="0" y="27"/>
                    <a:pt x="11" y="11"/>
                    <a:pt x="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9642" tIns="44821" rIns="89642" bIns="44821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120" name="Freeform 70"/>
            <p:cNvSpPr>
              <a:spLocks/>
            </p:cNvSpPr>
            <p:nvPr/>
          </p:nvSpPr>
          <p:spPr bwMode="auto">
            <a:xfrm>
              <a:off x="6489700" y="938213"/>
              <a:ext cx="33338" cy="20638"/>
            </a:xfrm>
            <a:custGeom>
              <a:avLst/>
              <a:gdLst>
                <a:gd name="T0" fmla="*/ 51 w 51"/>
                <a:gd name="T1" fmla="*/ 29 h 33"/>
                <a:gd name="T2" fmla="*/ 0 w 51"/>
                <a:gd name="T3" fmla="*/ 0 h 33"/>
                <a:gd name="T4" fmla="*/ 51 w 51"/>
                <a:gd name="T5" fmla="*/ 29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1" h="33">
                  <a:moveTo>
                    <a:pt x="51" y="29"/>
                  </a:moveTo>
                  <a:cubicBezTo>
                    <a:pt x="34" y="33"/>
                    <a:pt x="16" y="10"/>
                    <a:pt x="0" y="0"/>
                  </a:cubicBezTo>
                  <a:cubicBezTo>
                    <a:pt x="18" y="2"/>
                    <a:pt x="44" y="10"/>
                    <a:pt x="51" y="2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9642" tIns="44821" rIns="89642" bIns="44821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121" name="Freeform 71"/>
            <p:cNvSpPr>
              <a:spLocks/>
            </p:cNvSpPr>
            <p:nvPr/>
          </p:nvSpPr>
          <p:spPr bwMode="auto">
            <a:xfrm>
              <a:off x="6229350" y="942975"/>
              <a:ext cx="17463" cy="26988"/>
            </a:xfrm>
            <a:custGeom>
              <a:avLst/>
              <a:gdLst>
                <a:gd name="T0" fmla="*/ 27 w 27"/>
                <a:gd name="T1" fmla="*/ 4 h 41"/>
                <a:gd name="T2" fmla="*/ 8 w 27"/>
                <a:gd name="T3" fmla="*/ 41 h 41"/>
                <a:gd name="T4" fmla="*/ 0 w 27"/>
                <a:gd name="T5" fmla="*/ 38 h 41"/>
                <a:gd name="T6" fmla="*/ 27 w 27"/>
                <a:gd name="T7" fmla="*/ 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7" h="41">
                  <a:moveTo>
                    <a:pt x="27" y="4"/>
                  </a:moveTo>
                  <a:cubicBezTo>
                    <a:pt x="25" y="21"/>
                    <a:pt x="18" y="33"/>
                    <a:pt x="8" y="41"/>
                  </a:cubicBezTo>
                  <a:cubicBezTo>
                    <a:pt x="5" y="40"/>
                    <a:pt x="3" y="39"/>
                    <a:pt x="0" y="38"/>
                  </a:cubicBezTo>
                  <a:cubicBezTo>
                    <a:pt x="7" y="25"/>
                    <a:pt x="10" y="0"/>
                    <a:pt x="27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9642" tIns="44821" rIns="89642" bIns="44821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122" name="Freeform 72"/>
            <p:cNvSpPr>
              <a:spLocks/>
            </p:cNvSpPr>
            <p:nvPr/>
          </p:nvSpPr>
          <p:spPr bwMode="auto">
            <a:xfrm>
              <a:off x="6248400" y="949325"/>
              <a:ext cx="19050" cy="34925"/>
            </a:xfrm>
            <a:custGeom>
              <a:avLst/>
              <a:gdLst>
                <a:gd name="T0" fmla="*/ 29 w 29"/>
                <a:gd name="T1" fmla="*/ 6 h 55"/>
                <a:gd name="T2" fmla="*/ 0 w 29"/>
                <a:gd name="T3" fmla="*/ 42 h 55"/>
                <a:gd name="T4" fmla="*/ 29 w 29"/>
                <a:gd name="T5" fmla="*/ 6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9" h="55">
                  <a:moveTo>
                    <a:pt x="29" y="6"/>
                  </a:moveTo>
                  <a:cubicBezTo>
                    <a:pt x="21" y="18"/>
                    <a:pt x="21" y="55"/>
                    <a:pt x="0" y="42"/>
                  </a:cubicBezTo>
                  <a:cubicBezTo>
                    <a:pt x="10" y="31"/>
                    <a:pt x="9" y="0"/>
                    <a:pt x="29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9642" tIns="44821" rIns="89642" bIns="44821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123" name="Freeform 73"/>
            <p:cNvSpPr>
              <a:spLocks/>
            </p:cNvSpPr>
            <p:nvPr/>
          </p:nvSpPr>
          <p:spPr bwMode="auto">
            <a:xfrm>
              <a:off x="6302375" y="981075"/>
              <a:ext cx="15875" cy="28575"/>
            </a:xfrm>
            <a:custGeom>
              <a:avLst/>
              <a:gdLst>
                <a:gd name="T0" fmla="*/ 25 w 25"/>
                <a:gd name="T1" fmla="*/ 4 h 44"/>
                <a:gd name="T2" fmla="*/ 0 w 25"/>
                <a:gd name="T3" fmla="*/ 40 h 44"/>
                <a:gd name="T4" fmla="*/ 10 w 25"/>
                <a:gd name="T5" fmla="*/ 2 h 44"/>
                <a:gd name="T6" fmla="*/ 25 w 25"/>
                <a:gd name="T7" fmla="*/ 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" h="44">
                  <a:moveTo>
                    <a:pt x="25" y="4"/>
                  </a:moveTo>
                  <a:cubicBezTo>
                    <a:pt x="15" y="14"/>
                    <a:pt x="18" y="44"/>
                    <a:pt x="0" y="40"/>
                  </a:cubicBezTo>
                  <a:cubicBezTo>
                    <a:pt x="5" y="29"/>
                    <a:pt x="4" y="13"/>
                    <a:pt x="10" y="2"/>
                  </a:cubicBezTo>
                  <a:cubicBezTo>
                    <a:pt x="17" y="1"/>
                    <a:pt x="19" y="0"/>
                    <a:pt x="25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9642" tIns="44821" rIns="89642" bIns="44821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124" name="Freeform 74"/>
            <p:cNvSpPr>
              <a:spLocks/>
            </p:cNvSpPr>
            <p:nvPr/>
          </p:nvSpPr>
          <p:spPr bwMode="auto">
            <a:xfrm>
              <a:off x="6319838" y="982663"/>
              <a:ext cx="15875" cy="28575"/>
            </a:xfrm>
            <a:custGeom>
              <a:avLst/>
              <a:gdLst>
                <a:gd name="T0" fmla="*/ 25 w 25"/>
                <a:gd name="T1" fmla="*/ 8 h 44"/>
                <a:gd name="T2" fmla="*/ 0 w 25"/>
                <a:gd name="T3" fmla="*/ 42 h 44"/>
                <a:gd name="T4" fmla="*/ 25 w 25"/>
                <a:gd name="T5" fmla="*/ 8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5" h="44">
                  <a:moveTo>
                    <a:pt x="25" y="8"/>
                  </a:moveTo>
                  <a:cubicBezTo>
                    <a:pt x="22" y="23"/>
                    <a:pt x="15" y="44"/>
                    <a:pt x="0" y="42"/>
                  </a:cubicBezTo>
                  <a:cubicBezTo>
                    <a:pt x="2" y="32"/>
                    <a:pt x="6" y="0"/>
                    <a:pt x="25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9642" tIns="44821" rIns="89642" bIns="44821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125" name="Freeform 75"/>
            <p:cNvSpPr>
              <a:spLocks/>
            </p:cNvSpPr>
            <p:nvPr/>
          </p:nvSpPr>
          <p:spPr bwMode="auto">
            <a:xfrm>
              <a:off x="6338888" y="989013"/>
              <a:ext cx="14288" cy="31750"/>
            </a:xfrm>
            <a:custGeom>
              <a:avLst/>
              <a:gdLst>
                <a:gd name="T0" fmla="*/ 22 w 22"/>
                <a:gd name="T1" fmla="*/ 12 h 50"/>
                <a:gd name="T2" fmla="*/ 2 w 22"/>
                <a:gd name="T3" fmla="*/ 50 h 50"/>
                <a:gd name="T4" fmla="*/ 22 w 22"/>
                <a:gd name="T5" fmla="*/ 12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" h="50">
                  <a:moveTo>
                    <a:pt x="22" y="12"/>
                  </a:moveTo>
                  <a:cubicBezTo>
                    <a:pt x="20" y="29"/>
                    <a:pt x="15" y="44"/>
                    <a:pt x="2" y="50"/>
                  </a:cubicBezTo>
                  <a:cubicBezTo>
                    <a:pt x="0" y="37"/>
                    <a:pt x="6" y="0"/>
                    <a:pt x="22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9642" tIns="44821" rIns="89642" bIns="44821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126" name="Freeform 76"/>
            <p:cNvSpPr>
              <a:spLocks/>
            </p:cNvSpPr>
            <p:nvPr/>
          </p:nvSpPr>
          <p:spPr bwMode="auto">
            <a:xfrm>
              <a:off x="6359525" y="1003300"/>
              <a:ext cx="17463" cy="28575"/>
            </a:xfrm>
            <a:custGeom>
              <a:avLst/>
              <a:gdLst>
                <a:gd name="T0" fmla="*/ 26 w 26"/>
                <a:gd name="T1" fmla="*/ 10 h 46"/>
                <a:gd name="T2" fmla="*/ 0 w 26"/>
                <a:gd name="T3" fmla="*/ 46 h 46"/>
                <a:gd name="T4" fmla="*/ 26 w 26"/>
                <a:gd name="T5" fmla="*/ 1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46">
                  <a:moveTo>
                    <a:pt x="26" y="10"/>
                  </a:moveTo>
                  <a:cubicBezTo>
                    <a:pt x="20" y="25"/>
                    <a:pt x="20" y="45"/>
                    <a:pt x="0" y="46"/>
                  </a:cubicBezTo>
                  <a:cubicBezTo>
                    <a:pt x="6" y="31"/>
                    <a:pt x="8" y="0"/>
                    <a:pt x="26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9642" tIns="44821" rIns="89642" bIns="44821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127" name="Freeform 77"/>
            <p:cNvSpPr>
              <a:spLocks/>
            </p:cNvSpPr>
            <p:nvPr/>
          </p:nvSpPr>
          <p:spPr bwMode="auto">
            <a:xfrm>
              <a:off x="6478588" y="1027113"/>
              <a:ext cx="31750" cy="66675"/>
            </a:xfrm>
            <a:custGeom>
              <a:avLst/>
              <a:gdLst>
                <a:gd name="T0" fmla="*/ 48 w 50"/>
                <a:gd name="T1" fmla="*/ 3 h 102"/>
                <a:gd name="T2" fmla="*/ 26 w 50"/>
                <a:gd name="T3" fmla="*/ 74 h 102"/>
                <a:gd name="T4" fmla="*/ 0 w 50"/>
                <a:gd name="T5" fmla="*/ 101 h 102"/>
                <a:gd name="T6" fmla="*/ 43 w 50"/>
                <a:gd name="T7" fmla="*/ 1 h 102"/>
                <a:gd name="T8" fmla="*/ 48 w 50"/>
                <a:gd name="T9" fmla="*/ 3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0" h="102">
                  <a:moveTo>
                    <a:pt x="48" y="3"/>
                  </a:moveTo>
                  <a:cubicBezTo>
                    <a:pt x="50" y="28"/>
                    <a:pt x="25" y="49"/>
                    <a:pt x="26" y="74"/>
                  </a:cubicBezTo>
                  <a:cubicBezTo>
                    <a:pt x="13" y="79"/>
                    <a:pt x="19" y="102"/>
                    <a:pt x="0" y="101"/>
                  </a:cubicBezTo>
                  <a:cubicBezTo>
                    <a:pt x="13" y="67"/>
                    <a:pt x="25" y="31"/>
                    <a:pt x="43" y="1"/>
                  </a:cubicBezTo>
                  <a:cubicBezTo>
                    <a:pt x="46" y="0"/>
                    <a:pt x="46" y="3"/>
                    <a:pt x="48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9642" tIns="44821" rIns="89642" bIns="44821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128" name="Freeform 78"/>
            <p:cNvSpPr>
              <a:spLocks/>
            </p:cNvSpPr>
            <p:nvPr/>
          </p:nvSpPr>
          <p:spPr bwMode="auto">
            <a:xfrm>
              <a:off x="6413500" y="1031875"/>
              <a:ext cx="15875" cy="23813"/>
            </a:xfrm>
            <a:custGeom>
              <a:avLst/>
              <a:gdLst>
                <a:gd name="T0" fmla="*/ 25 w 25"/>
                <a:gd name="T1" fmla="*/ 4 h 36"/>
                <a:gd name="T2" fmla="*/ 1 w 25"/>
                <a:gd name="T3" fmla="*/ 36 h 36"/>
                <a:gd name="T4" fmla="*/ 25 w 25"/>
                <a:gd name="T5" fmla="*/ 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5" h="36">
                  <a:moveTo>
                    <a:pt x="25" y="4"/>
                  </a:moveTo>
                  <a:cubicBezTo>
                    <a:pt x="22" y="20"/>
                    <a:pt x="16" y="33"/>
                    <a:pt x="1" y="36"/>
                  </a:cubicBezTo>
                  <a:cubicBezTo>
                    <a:pt x="0" y="27"/>
                    <a:pt x="7" y="0"/>
                    <a:pt x="25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9642" tIns="44821" rIns="89642" bIns="44821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129" name="Freeform 79"/>
            <p:cNvSpPr>
              <a:spLocks/>
            </p:cNvSpPr>
            <p:nvPr/>
          </p:nvSpPr>
          <p:spPr bwMode="auto">
            <a:xfrm>
              <a:off x="6427788" y="1041400"/>
              <a:ext cx="17463" cy="23813"/>
            </a:xfrm>
            <a:custGeom>
              <a:avLst/>
              <a:gdLst>
                <a:gd name="T0" fmla="*/ 26 w 26"/>
                <a:gd name="T1" fmla="*/ 11 h 37"/>
                <a:gd name="T2" fmla="*/ 3 w 26"/>
                <a:gd name="T3" fmla="*/ 37 h 37"/>
                <a:gd name="T4" fmla="*/ 26 w 26"/>
                <a:gd name="T5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37">
                  <a:moveTo>
                    <a:pt x="26" y="11"/>
                  </a:moveTo>
                  <a:cubicBezTo>
                    <a:pt x="24" y="25"/>
                    <a:pt x="19" y="37"/>
                    <a:pt x="3" y="37"/>
                  </a:cubicBezTo>
                  <a:cubicBezTo>
                    <a:pt x="0" y="26"/>
                    <a:pt x="12" y="0"/>
                    <a:pt x="26" y="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9642" tIns="44821" rIns="89642" bIns="44821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130" name="Freeform 80"/>
            <p:cNvSpPr>
              <a:spLocks/>
            </p:cNvSpPr>
            <p:nvPr/>
          </p:nvSpPr>
          <p:spPr bwMode="auto">
            <a:xfrm>
              <a:off x="6440488" y="1050925"/>
              <a:ext cx="19050" cy="22225"/>
            </a:xfrm>
            <a:custGeom>
              <a:avLst/>
              <a:gdLst>
                <a:gd name="T0" fmla="*/ 19 w 28"/>
                <a:gd name="T1" fmla="*/ 2 h 34"/>
                <a:gd name="T2" fmla="*/ 28 w 28"/>
                <a:gd name="T3" fmla="*/ 4 h 34"/>
                <a:gd name="T4" fmla="*/ 6 w 28"/>
                <a:gd name="T5" fmla="*/ 34 h 34"/>
                <a:gd name="T6" fmla="*/ 19 w 28"/>
                <a:gd name="T7" fmla="*/ 2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34">
                  <a:moveTo>
                    <a:pt x="19" y="2"/>
                  </a:moveTo>
                  <a:cubicBezTo>
                    <a:pt x="24" y="0"/>
                    <a:pt x="24" y="4"/>
                    <a:pt x="28" y="4"/>
                  </a:cubicBezTo>
                  <a:cubicBezTo>
                    <a:pt x="24" y="16"/>
                    <a:pt x="23" y="34"/>
                    <a:pt x="6" y="34"/>
                  </a:cubicBezTo>
                  <a:cubicBezTo>
                    <a:pt x="0" y="20"/>
                    <a:pt x="17" y="14"/>
                    <a:pt x="19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9642" tIns="44821" rIns="89642" bIns="44821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131" name="Freeform 81"/>
            <p:cNvSpPr>
              <a:spLocks/>
            </p:cNvSpPr>
            <p:nvPr/>
          </p:nvSpPr>
          <p:spPr bwMode="auto">
            <a:xfrm>
              <a:off x="6454775" y="1050925"/>
              <a:ext cx="22225" cy="31750"/>
            </a:xfrm>
            <a:custGeom>
              <a:avLst/>
              <a:gdLst>
                <a:gd name="T0" fmla="*/ 33 w 33"/>
                <a:gd name="T1" fmla="*/ 12 h 48"/>
                <a:gd name="T2" fmla="*/ 10 w 33"/>
                <a:gd name="T3" fmla="*/ 48 h 48"/>
                <a:gd name="T4" fmla="*/ 33 w 33"/>
                <a:gd name="T5" fmla="*/ 1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48">
                  <a:moveTo>
                    <a:pt x="33" y="12"/>
                  </a:moveTo>
                  <a:cubicBezTo>
                    <a:pt x="27" y="25"/>
                    <a:pt x="19" y="37"/>
                    <a:pt x="10" y="48"/>
                  </a:cubicBezTo>
                  <a:cubicBezTo>
                    <a:pt x="0" y="40"/>
                    <a:pt x="17" y="0"/>
                    <a:pt x="33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9642" tIns="44821" rIns="89642" bIns="44821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132" name="Freeform 82"/>
            <p:cNvSpPr>
              <a:spLocks/>
            </p:cNvSpPr>
            <p:nvPr/>
          </p:nvSpPr>
          <p:spPr bwMode="auto">
            <a:xfrm>
              <a:off x="6496050" y="1065213"/>
              <a:ext cx="20638" cy="39688"/>
            </a:xfrm>
            <a:custGeom>
              <a:avLst/>
              <a:gdLst>
                <a:gd name="T0" fmla="*/ 18 w 33"/>
                <a:gd name="T1" fmla="*/ 33 h 62"/>
                <a:gd name="T2" fmla="*/ 5 w 33"/>
                <a:gd name="T3" fmla="*/ 46 h 62"/>
                <a:gd name="T4" fmla="*/ 14 w 33"/>
                <a:gd name="T5" fmla="*/ 1 h 62"/>
                <a:gd name="T6" fmla="*/ 23 w 33"/>
                <a:gd name="T7" fmla="*/ 5 h 62"/>
                <a:gd name="T8" fmla="*/ 20 w 33"/>
                <a:gd name="T9" fmla="*/ 26 h 62"/>
                <a:gd name="T10" fmla="*/ 29 w 33"/>
                <a:gd name="T11" fmla="*/ 18 h 62"/>
                <a:gd name="T12" fmla="*/ 12 w 33"/>
                <a:gd name="T13" fmla="*/ 62 h 62"/>
                <a:gd name="T14" fmla="*/ 18 w 33"/>
                <a:gd name="T15" fmla="*/ 33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3" h="62">
                  <a:moveTo>
                    <a:pt x="18" y="33"/>
                  </a:moveTo>
                  <a:cubicBezTo>
                    <a:pt x="11" y="35"/>
                    <a:pt x="14" y="47"/>
                    <a:pt x="5" y="46"/>
                  </a:cubicBezTo>
                  <a:cubicBezTo>
                    <a:pt x="0" y="36"/>
                    <a:pt x="11" y="16"/>
                    <a:pt x="14" y="1"/>
                  </a:cubicBezTo>
                  <a:cubicBezTo>
                    <a:pt x="20" y="0"/>
                    <a:pt x="20" y="4"/>
                    <a:pt x="23" y="5"/>
                  </a:cubicBezTo>
                  <a:cubicBezTo>
                    <a:pt x="23" y="13"/>
                    <a:pt x="17" y="15"/>
                    <a:pt x="20" y="26"/>
                  </a:cubicBezTo>
                  <a:cubicBezTo>
                    <a:pt x="23" y="24"/>
                    <a:pt x="23" y="17"/>
                    <a:pt x="29" y="18"/>
                  </a:cubicBezTo>
                  <a:cubicBezTo>
                    <a:pt x="33" y="30"/>
                    <a:pt x="31" y="58"/>
                    <a:pt x="12" y="62"/>
                  </a:cubicBezTo>
                  <a:cubicBezTo>
                    <a:pt x="7" y="52"/>
                    <a:pt x="17" y="43"/>
                    <a:pt x="18" y="3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9642" tIns="44821" rIns="89642" bIns="44821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133" name="Freeform 83"/>
            <p:cNvSpPr>
              <a:spLocks/>
            </p:cNvSpPr>
            <p:nvPr/>
          </p:nvSpPr>
          <p:spPr bwMode="auto">
            <a:xfrm>
              <a:off x="6518275" y="1085850"/>
              <a:ext cx="12700" cy="20638"/>
            </a:xfrm>
            <a:custGeom>
              <a:avLst/>
              <a:gdLst>
                <a:gd name="T0" fmla="*/ 13 w 19"/>
                <a:gd name="T1" fmla="*/ 0 h 32"/>
                <a:gd name="T2" fmla="*/ 19 w 19"/>
                <a:gd name="T3" fmla="*/ 2 h 32"/>
                <a:gd name="T4" fmla="*/ 11 w 19"/>
                <a:gd name="T5" fmla="*/ 32 h 32"/>
                <a:gd name="T6" fmla="*/ 0 w 19"/>
                <a:gd name="T7" fmla="*/ 32 h 32"/>
                <a:gd name="T8" fmla="*/ 13 w 19"/>
                <a:gd name="T9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32">
                  <a:moveTo>
                    <a:pt x="13" y="0"/>
                  </a:moveTo>
                  <a:cubicBezTo>
                    <a:pt x="16" y="0"/>
                    <a:pt x="16" y="2"/>
                    <a:pt x="19" y="2"/>
                  </a:cubicBezTo>
                  <a:cubicBezTo>
                    <a:pt x="18" y="14"/>
                    <a:pt x="17" y="23"/>
                    <a:pt x="11" y="32"/>
                  </a:cubicBezTo>
                  <a:cubicBezTo>
                    <a:pt x="7" y="32"/>
                    <a:pt x="3" y="32"/>
                    <a:pt x="0" y="32"/>
                  </a:cubicBezTo>
                  <a:cubicBezTo>
                    <a:pt x="3" y="20"/>
                    <a:pt x="8" y="11"/>
                    <a:pt x="1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9642" tIns="44821" rIns="89642" bIns="44821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134" name="Freeform 84"/>
            <p:cNvSpPr>
              <a:spLocks/>
            </p:cNvSpPr>
            <p:nvPr/>
          </p:nvSpPr>
          <p:spPr bwMode="auto">
            <a:xfrm>
              <a:off x="5786438" y="1116013"/>
              <a:ext cx="239713" cy="71438"/>
            </a:xfrm>
            <a:custGeom>
              <a:avLst/>
              <a:gdLst>
                <a:gd name="T0" fmla="*/ 373 w 373"/>
                <a:gd name="T1" fmla="*/ 21 h 112"/>
                <a:gd name="T2" fmla="*/ 373 w 373"/>
                <a:gd name="T3" fmla="*/ 25 h 112"/>
                <a:gd name="T4" fmla="*/ 332 w 373"/>
                <a:gd name="T5" fmla="*/ 57 h 112"/>
                <a:gd name="T6" fmla="*/ 145 w 373"/>
                <a:gd name="T7" fmla="*/ 110 h 112"/>
                <a:gd name="T8" fmla="*/ 53 w 373"/>
                <a:gd name="T9" fmla="*/ 98 h 112"/>
                <a:gd name="T10" fmla="*/ 0 w 373"/>
                <a:gd name="T11" fmla="*/ 82 h 112"/>
                <a:gd name="T12" fmla="*/ 206 w 373"/>
                <a:gd name="T13" fmla="*/ 91 h 112"/>
                <a:gd name="T14" fmla="*/ 232 w 373"/>
                <a:gd name="T15" fmla="*/ 85 h 112"/>
                <a:gd name="T16" fmla="*/ 258 w 373"/>
                <a:gd name="T17" fmla="*/ 70 h 112"/>
                <a:gd name="T18" fmla="*/ 289 w 373"/>
                <a:gd name="T19" fmla="*/ 65 h 112"/>
                <a:gd name="T20" fmla="*/ 353 w 373"/>
                <a:gd name="T21" fmla="*/ 31 h 112"/>
                <a:gd name="T22" fmla="*/ 309 w 373"/>
                <a:gd name="T23" fmla="*/ 6 h 112"/>
                <a:gd name="T24" fmla="*/ 311 w 373"/>
                <a:gd name="T25" fmla="*/ 4 h 112"/>
                <a:gd name="T26" fmla="*/ 373 w 373"/>
                <a:gd name="T27" fmla="*/ 21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73" h="112">
                  <a:moveTo>
                    <a:pt x="373" y="21"/>
                  </a:moveTo>
                  <a:cubicBezTo>
                    <a:pt x="372" y="23"/>
                    <a:pt x="371" y="25"/>
                    <a:pt x="373" y="25"/>
                  </a:cubicBezTo>
                  <a:cubicBezTo>
                    <a:pt x="367" y="39"/>
                    <a:pt x="348" y="49"/>
                    <a:pt x="332" y="57"/>
                  </a:cubicBezTo>
                  <a:cubicBezTo>
                    <a:pt x="279" y="85"/>
                    <a:pt x="214" y="105"/>
                    <a:pt x="145" y="110"/>
                  </a:cubicBezTo>
                  <a:cubicBezTo>
                    <a:pt x="111" y="112"/>
                    <a:pt x="83" y="104"/>
                    <a:pt x="53" y="98"/>
                  </a:cubicBezTo>
                  <a:cubicBezTo>
                    <a:pt x="35" y="95"/>
                    <a:pt x="15" y="92"/>
                    <a:pt x="0" y="82"/>
                  </a:cubicBezTo>
                  <a:cubicBezTo>
                    <a:pt x="73" y="92"/>
                    <a:pt x="142" y="100"/>
                    <a:pt x="206" y="91"/>
                  </a:cubicBezTo>
                  <a:cubicBezTo>
                    <a:pt x="214" y="90"/>
                    <a:pt x="225" y="88"/>
                    <a:pt x="232" y="85"/>
                  </a:cubicBezTo>
                  <a:cubicBezTo>
                    <a:pt x="242" y="82"/>
                    <a:pt x="249" y="74"/>
                    <a:pt x="258" y="70"/>
                  </a:cubicBezTo>
                  <a:cubicBezTo>
                    <a:pt x="268" y="67"/>
                    <a:pt x="278" y="68"/>
                    <a:pt x="289" y="65"/>
                  </a:cubicBezTo>
                  <a:cubicBezTo>
                    <a:pt x="312" y="58"/>
                    <a:pt x="332" y="40"/>
                    <a:pt x="353" y="31"/>
                  </a:cubicBezTo>
                  <a:cubicBezTo>
                    <a:pt x="345" y="15"/>
                    <a:pt x="327" y="12"/>
                    <a:pt x="309" y="6"/>
                  </a:cubicBezTo>
                  <a:cubicBezTo>
                    <a:pt x="309" y="5"/>
                    <a:pt x="310" y="4"/>
                    <a:pt x="311" y="4"/>
                  </a:cubicBezTo>
                  <a:cubicBezTo>
                    <a:pt x="334" y="0"/>
                    <a:pt x="354" y="15"/>
                    <a:pt x="373" y="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9642" tIns="44821" rIns="89642" bIns="44821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135" name="Freeform 85"/>
            <p:cNvSpPr>
              <a:spLocks/>
            </p:cNvSpPr>
            <p:nvPr/>
          </p:nvSpPr>
          <p:spPr bwMode="auto">
            <a:xfrm>
              <a:off x="5740400" y="1149350"/>
              <a:ext cx="33338" cy="30163"/>
            </a:xfrm>
            <a:custGeom>
              <a:avLst/>
              <a:gdLst>
                <a:gd name="T0" fmla="*/ 51 w 51"/>
                <a:gd name="T1" fmla="*/ 19 h 46"/>
                <a:gd name="T2" fmla="*/ 0 w 51"/>
                <a:gd name="T3" fmla="*/ 13 h 46"/>
                <a:gd name="T4" fmla="*/ 51 w 51"/>
                <a:gd name="T5" fmla="*/ 19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1" h="46">
                  <a:moveTo>
                    <a:pt x="51" y="19"/>
                  </a:moveTo>
                  <a:cubicBezTo>
                    <a:pt x="43" y="46"/>
                    <a:pt x="18" y="11"/>
                    <a:pt x="0" y="13"/>
                  </a:cubicBezTo>
                  <a:cubicBezTo>
                    <a:pt x="11" y="0"/>
                    <a:pt x="39" y="14"/>
                    <a:pt x="51" y="1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9642" tIns="44821" rIns="89642" bIns="44821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136" name="Freeform 86"/>
            <p:cNvSpPr>
              <a:spLocks/>
            </p:cNvSpPr>
            <p:nvPr/>
          </p:nvSpPr>
          <p:spPr bwMode="auto">
            <a:xfrm>
              <a:off x="6338888" y="1235075"/>
              <a:ext cx="14288" cy="14288"/>
            </a:xfrm>
            <a:custGeom>
              <a:avLst/>
              <a:gdLst>
                <a:gd name="T0" fmla="*/ 20 w 21"/>
                <a:gd name="T1" fmla="*/ 9 h 23"/>
                <a:gd name="T2" fmla="*/ 19 w 21"/>
                <a:gd name="T3" fmla="*/ 20 h 23"/>
                <a:gd name="T4" fmla="*/ 20 w 21"/>
                <a:gd name="T5" fmla="*/ 9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23">
                  <a:moveTo>
                    <a:pt x="20" y="9"/>
                  </a:moveTo>
                  <a:cubicBezTo>
                    <a:pt x="21" y="13"/>
                    <a:pt x="21" y="18"/>
                    <a:pt x="19" y="20"/>
                  </a:cubicBezTo>
                  <a:cubicBezTo>
                    <a:pt x="0" y="23"/>
                    <a:pt x="5" y="0"/>
                    <a:pt x="20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9642" tIns="44821" rIns="89642" bIns="44821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137" name="Freeform 87"/>
            <p:cNvSpPr>
              <a:spLocks/>
            </p:cNvSpPr>
            <p:nvPr/>
          </p:nvSpPr>
          <p:spPr bwMode="auto">
            <a:xfrm>
              <a:off x="6323013" y="1247775"/>
              <a:ext cx="12700" cy="12700"/>
            </a:xfrm>
            <a:custGeom>
              <a:avLst/>
              <a:gdLst>
                <a:gd name="T0" fmla="*/ 20 w 20"/>
                <a:gd name="T1" fmla="*/ 6 h 19"/>
                <a:gd name="T2" fmla="*/ 5 w 20"/>
                <a:gd name="T3" fmla="*/ 17 h 19"/>
                <a:gd name="T4" fmla="*/ 1 w 20"/>
                <a:gd name="T5" fmla="*/ 4 h 19"/>
                <a:gd name="T6" fmla="*/ 20 w 20"/>
                <a:gd name="T7" fmla="*/ 6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19">
                  <a:moveTo>
                    <a:pt x="20" y="6"/>
                  </a:moveTo>
                  <a:cubicBezTo>
                    <a:pt x="19" y="13"/>
                    <a:pt x="15" y="19"/>
                    <a:pt x="5" y="17"/>
                  </a:cubicBezTo>
                  <a:cubicBezTo>
                    <a:pt x="2" y="14"/>
                    <a:pt x="0" y="11"/>
                    <a:pt x="1" y="4"/>
                  </a:cubicBezTo>
                  <a:cubicBezTo>
                    <a:pt x="6" y="0"/>
                    <a:pt x="17" y="1"/>
                    <a:pt x="20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9642" tIns="44821" rIns="89642" bIns="44821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138" name="Freeform 88"/>
            <p:cNvSpPr>
              <a:spLocks/>
            </p:cNvSpPr>
            <p:nvPr/>
          </p:nvSpPr>
          <p:spPr bwMode="auto">
            <a:xfrm>
              <a:off x="6340475" y="1254125"/>
              <a:ext cx="12700" cy="11113"/>
            </a:xfrm>
            <a:custGeom>
              <a:avLst/>
              <a:gdLst>
                <a:gd name="T0" fmla="*/ 19 w 19"/>
                <a:gd name="T1" fmla="*/ 8 h 19"/>
                <a:gd name="T2" fmla="*/ 17 w 19"/>
                <a:gd name="T3" fmla="*/ 17 h 19"/>
                <a:gd name="T4" fmla="*/ 6 w 19"/>
                <a:gd name="T5" fmla="*/ 19 h 19"/>
                <a:gd name="T6" fmla="*/ 0 w 19"/>
                <a:gd name="T7" fmla="*/ 12 h 19"/>
                <a:gd name="T8" fmla="*/ 19 w 19"/>
                <a:gd name="T9" fmla="*/ 8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19">
                  <a:moveTo>
                    <a:pt x="19" y="8"/>
                  </a:moveTo>
                  <a:cubicBezTo>
                    <a:pt x="18" y="10"/>
                    <a:pt x="17" y="13"/>
                    <a:pt x="17" y="17"/>
                  </a:cubicBezTo>
                  <a:cubicBezTo>
                    <a:pt x="13" y="19"/>
                    <a:pt x="13" y="18"/>
                    <a:pt x="6" y="19"/>
                  </a:cubicBezTo>
                  <a:cubicBezTo>
                    <a:pt x="4" y="17"/>
                    <a:pt x="3" y="14"/>
                    <a:pt x="0" y="12"/>
                  </a:cubicBezTo>
                  <a:cubicBezTo>
                    <a:pt x="1" y="0"/>
                    <a:pt x="14" y="1"/>
                    <a:pt x="19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9642" tIns="44821" rIns="89642" bIns="44821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139" name="Freeform 89"/>
            <p:cNvSpPr>
              <a:spLocks noEditPoints="1"/>
            </p:cNvSpPr>
            <p:nvPr/>
          </p:nvSpPr>
          <p:spPr bwMode="auto">
            <a:xfrm>
              <a:off x="5541963" y="495300"/>
              <a:ext cx="1071563" cy="806450"/>
            </a:xfrm>
            <a:custGeom>
              <a:avLst/>
              <a:gdLst>
                <a:gd name="T0" fmla="*/ 235 w 1658"/>
                <a:gd name="T1" fmla="*/ 146 h 1248"/>
                <a:gd name="T2" fmla="*/ 597 w 1658"/>
                <a:gd name="T3" fmla="*/ 246 h 1248"/>
                <a:gd name="T4" fmla="*/ 944 w 1658"/>
                <a:gd name="T5" fmla="*/ 121 h 1248"/>
                <a:gd name="T6" fmla="*/ 1077 w 1658"/>
                <a:gd name="T7" fmla="*/ 93 h 1248"/>
                <a:gd name="T8" fmla="*/ 1401 w 1658"/>
                <a:gd name="T9" fmla="*/ 174 h 1248"/>
                <a:gd name="T10" fmla="*/ 1577 w 1658"/>
                <a:gd name="T11" fmla="*/ 434 h 1248"/>
                <a:gd name="T12" fmla="*/ 1658 w 1658"/>
                <a:gd name="T13" fmla="*/ 786 h 1248"/>
                <a:gd name="T14" fmla="*/ 1332 w 1658"/>
                <a:gd name="T15" fmla="*/ 907 h 1248"/>
                <a:gd name="T16" fmla="*/ 962 w 1658"/>
                <a:gd name="T17" fmla="*/ 720 h 1248"/>
                <a:gd name="T18" fmla="*/ 814 w 1658"/>
                <a:gd name="T19" fmla="*/ 641 h 1248"/>
                <a:gd name="T20" fmla="*/ 955 w 1658"/>
                <a:gd name="T21" fmla="*/ 815 h 1248"/>
                <a:gd name="T22" fmla="*/ 1196 w 1658"/>
                <a:gd name="T23" fmla="*/ 1046 h 1248"/>
                <a:gd name="T24" fmla="*/ 1156 w 1658"/>
                <a:gd name="T25" fmla="*/ 1188 h 1248"/>
                <a:gd name="T26" fmla="*/ 1023 w 1658"/>
                <a:gd name="T27" fmla="*/ 1052 h 1248"/>
                <a:gd name="T28" fmla="*/ 435 w 1658"/>
                <a:gd name="T29" fmla="*/ 506 h 1248"/>
                <a:gd name="T30" fmla="*/ 297 w 1658"/>
                <a:gd name="T31" fmla="*/ 379 h 1248"/>
                <a:gd name="T32" fmla="*/ 54 w 1658"/>
                <a:gd name="T33" fmla="*/ 89 h 1248"/>
                <a:gd name="T34" fmla="*/ 697 w 1658"/>
                <a:gd name="T35" fmla="*/ 575 h 1248"/>
                <a:gd name="T36" fmla="*/ 1010 w 1658"/>
                <a:gd name="T37" fmla="*/ 724 h 1248"/>
                <a:gd name="T38" fmla="*/ 1543 w 1658"/>
                <a:gd name="T39" fmla="*/ 984 h 1248"/>
                <a:gd name="T40" fmla="*/ 1441 w 1658"/>
                <a:gd name="T41" fmla="*/ 637 h 1248"/>
                <a:gd name="T42" fmla="*/ 1558 w 1658"/>
                <a:gd name="T43" fmla="*/ 496 h 1248"/>
                <a:gd name="T44" fmla="*/ 1518 w 1658"/>
                <a:gd name="T45" fmla="*/ 321 h 1248"/>
                <a:gd name="T46" fmla="*/ 1313 w 1658"/>
                <a:gd name="T47" fmla="*/ 266 h 1248"/>
                <a:gd name="T48" fmla="*/ 1173 w 1658"/>
                <a:gd name="T49" fmla="*/ 229 h 1248"/>
                <a:gd name="T50" fmla="*/ 996 w 1658"/>
                <a:gd name="T51" fmla="*/ 219 h 1248"/>
                <a:gd name="T52" fmla="*/ 789 w 1658"/>
                <a:gd name="T53" fmla="*/ 257 h 1248"/>
                <a:gd name="T54" fmla="*/ 861 w 1658"/>
                <a:gd name="T55" fmla="*/ 393 h 1248"/>
                <a:gd name="T56" fmla="*/ 725 w 1658"/>
                <a:gd name="T57" fmla="*/ 328 h 1248"/>
                <a:gd name="T58" fmla="*/ 559 w 1658"/>
                <a:gd name="T59" fmla="*/ 379 h 1248"/>
                <a:gd name="T60" fmla="*/ 574 w 1658"/>
                <a:gd name="T61" fmla="*/ 457 h 1248"/>
                <a:gd name="T62" fmla="*/ 631 w 1658"/>
                <a:gd name="T63" fmla="*/ 460 h 1248"/>
                <a:gd name="T64" fmla="*/ 132 w 1658"/>
                <a:gd name="T65" fmla="*/ 210 h 1248"/>
                <a:gd name="T66" fmla="*/ 105 w 1658"/>
                <a:gd name="T67" fmla="*/ 102 h 1248"/>
                <a:gd name="T68" fmla="*/ 137 w 1658"/>
                <a:gd name="T69" fmla="*/ 99 h 1248"/>
                <a:gd name="T70" fmla="*/ 282 w 1658"/>
                <a:gd name="T71" fmla="*/ 232 h 1248"/>
                <a:gd name="T72" fmla="*/ 621 w 1658"/>
                <a:gd name="T73" fmla="*/ 549 h 1248"/>
                <a:gd name="T74" fmla="*/ 983 w 1658"/>
                <a:gd name="T75" fmla="*/ 877 h 1248"/>
                <a:gd name="T76" fmla="*/ 1055 w 1658"/>
                <a:gd name="T77" fmla="*/ 948 h 1248"/>
                <a:gd name="T78" fmla="*/ 1068 w 1658"/>
                <a:gd name="T79" fmla="*/ 939 h 1248"/>
                <a:gd name="T80" fmla="*/ 544 w 1658"/>
                <a:gd name="T81" fmla="*/ 449 h 1248"/>
                <a:gd name="T82" fmla="*/ 218 w 1658"/>
                <a:gd name="T83" fmla="*/ 178 h 1248"/>
                <a:gd name="T84" fmla="*/ 371 w 1658"/>
                <a:gd name="T85" fmla="*/ 379 h 1248"/>
                <a:gd name="T86" fmla="*/ 910 w 1658"/>
                <a:gd name="T87" fmla="*/ 882 h 1248"/>
                <a:gd name="T88" fmla="*/ 627 w 1658"/>
                <a:gd name="T89" fmla="*/ 577 h 1248"/>
                <a:gd name="T90" fmla="*/ 190 w 1658"/>
                <a:gd name="T91" fmla="*/ 212 h 1248"/>
                <a:gd name="T92" fmla="*/ 567 w 1658"/>
                <a:gd name="T93" fmla="*/ 588 h 1248"/>
                <a:gd name="T94" fmla="*/ 141 w 1658"/>
                <a:gd name="T95" fmla="*/ 219 h 1248"/>
                <a:gd name="T96" fmla="*/ 327 w 1658"/>
                <a:gd name="T97" fmla="*/ 383 h 1248"/>
                <a:gd name="T98" fmla="*/ 985 w 1658"/>
                <a:gd name="T99" fmla="*/ 995 h 1248"/>
                <a:gd name="T100" fmla="*/ 1030 w 1658"/>
                <a:gd name="T101" fmla="*/ 1056 h 1248"/>
                <a:gd name="T102" fmla="*/ 1124 w 1658"/>
                <a:gd name="T103" fmla="*/ 977 h 1248"/>
                <a:gd name="T104" fmla="*/ 1100 w 1658"/>
                <a:gd name="T105" fmla="*/ 1097 h 1248"/>
                <a:gd name="T106" fmla="*/ 1068 w 1658"/>
                <a:gd name="T107" fmla="*/ 1076 h 1248"/>
                <a:gd name="T108" fmla="*/ 1175 w 1658"/>
                <a:gd name="T109" fmla="*/ 1048 h 1248"/>
                <a:gd name="T110" fmla="*/ 1204 w 1658"/>
                <a:gd name="T111" fmla="*/ 1073 h 1248"/>
                <a:gd name="T112" fmla="*/ 1138 w 1658"/>
                <a:gd name="T113" fmla="*/ 1165 h 1248"/>
                <a:gd name="T114" fmla="*/ 1226 w 1658"/>
                <a:gd name="T115" fmla="*/ 1133 h 1248"/>
                <a:gd name="T116" fmla="*/ 1243 w 1658"/>
                <a:gd name="T117" fmla="*/ 1108 h 1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658" h="1248">
                  <a:moveTo>
                    <a:pt x="34" y="3"/>
                  </a:moveTo>
                  <a:cubicBezTo>
                    <a:pt x="47" y="15"/>
                    <a:pt x="56" y="33"/>
                    <a:pt x="77" y="38"/>
                  </a:cubicBezTo>
                  <a:cubicBezTo>
                    <a:pt x="106" y="85"/>
                    <a:pt x="180" y="112"/>
                    <a:pt x="233" y="134"/>
                  </a:cubicBezTo>
                  <a:cubicBezTo>
                    <a:pt x="235" y="137"/>
                    <a:pt x="235" y="141"/>
                    <a:pt x="235" y="146"/>
                  </a:cubicBezTo>
                  <a:cubicBezTo>
                    <a:pt x="260" y="157"/>
                    <a:pt x="267" y="185"/>
                    <a:pt x="294" y="195"/>
                  </a:cubicBezTo>
                  <a:cubicBezTo>
                    <a:pt x="289" y="199"/>
                    <a:pt x="296" y="198"/>
                    <a:pt x="295" y="204"/>
                  </a:cubicBezTo>
                  <a:cubicBezTo>
                    <a:pt x="375" y="269"/>
                    <a:pt x="449" y="346"/>
                    <a:pt x="525" y="413"/>
                  </a:cubicBezTo>
                  <a:cubicBezTo>
                    <a:pt x="541" y="356"/>
                    <a:pt x="575" y="302"/>
                    <a:pt x="597" y="246"/>
                  </a:cubicBezTo>
                  <a:cubicBezTo>
                    <a:pt x="606" y="242"/>
                    <a:pt x="616" y="249"/>
                    <a:pt x="621" y="255"/>
                  </a:cubicBezTo>
                  <a:cubicBezTo>
                    <a:pt x="658" y="270"/>
                    <a:pt x="691" y="285"/>
                    <a:pt x="727" y="304"/>
                  </a:cubicBezTo>
                  <a:cubicBezTo>
                    <a:pt x="773" y="247"/>
                    <a:pt x="839" y="161"/>
                    <a:pt x="930" y="131"/>
                  </a:cubicBezTo>
                  <a:cubicBezTo>
                    <a:pt x="936" y="129"/>
                    <a:pt x="937" y="124"/>
                    <a:pt x="944" y="121"/>
                  </a:cubicBezTo>
                  <a:cubicBezTo>
                    <a:pt x="961" y="113"/>
                    <a:pt x="996" y="103"/>
                    <a:pt x="1015" y="97"/>
                  </a:cubicBezTo>
                  <a:cubicBezTo>
                    <a:pt x="1023" y="94"/>
                    <a:pt x="1029" y="98"/>
                    <a:pt x="1038" y="97"/>
                  </a:cubicBezTo>
                  <a:cubicBezTo>
                    <a:pt x="1045" y="96"/>
                    <a:pt x="1052" y="92"/>
                    <a:pt x="1060" y="91"/>
                  </a:cubicBezTo>
                  <a:cubicBezTo>
                    <a:pt x="1066" y="90"/>
                    <a:pt x="1070" y="93"/>
                    <a:pt x="1077" y="93"/>
                  </a:cubicBezTo>
                  <a:cubicBezTo>
                    <a:pt x="1106" y="93"/>
                    <a:pt x="1137" y="79"/>
                    <a:pt x="1158" y="91"/>
                  </a:cubicBezTo>
                  <a:cubicBezTo>
                    <a:pt x="1218" y="87"/>
                    <a:pt x="1263" y="106"/>
                    <a:pt x="1307" y="112"/>
                  </a:cubicBezTo>
                  <a:cubicBezTo>
                    <a:pt x="1314" y="120"/>
                    <a:pt x="1327" y="121"/>
                    <a:pt x="1330" y="133"/>
                  </a:cubicBezTo>
                  <a:cubicBezTo>
                    <a:pt x="1360" y="138"/>
                    <a:pt x="1377" y="158"/>
                    <a:pt x="1401" y="174"/>
                  </a:cubicBezTo>
                  <a:cubicBezTo>
                    <a:pt x="1411" y="180"/>
                    <a:pt x="1424" y="182"/>
                    <a:pt x="1433" y="189"/>
                  </a:cubicBezTo>
                  <a:cubicBezTo>
                    <a:pt x="1444" y="197"/>
                    <a:pt x="1456" y="214"/>
                    <a:pt x="1471" y="229"/>
                  </a:cubicBezTo>
                  <a:cubicBezTo>
                    <a:pt x="1501" y="257"/>
                    <a:pt x="1520" y="283"/>
                    <a:pt x="1539" y="325"/>
                  </a:cubicBezTo>
                  <a:cubicBezTo>
                    <a:pt x="1553" y="356"/>
                    <a:pt x="1571" y="396"/>
                    <a:pt x="1577" y="434"/>
                  </a:cubicBezTo>
                  <a:cubicBezTo>
                    <a:pt x="1578" y="447"/>
                    <a:pt x="1576" y="460"/>
                    <a:pt x="1579" y="474"/>
                  </a:cubicBezTo>
                  <a:cubicBezTo>
                    <a:pt x="1590" y="551"/>
                    <a:pt x="1569" y="637"/>
                    <a:pt x="1545" y="718"/>
                  </a:cubicBezTo>
                  <a:cubicBezTo>
                    <a:pt x="1575" y="739"/>
                    <a:pt x="1611" y="756"/>
                    <a:pt x="1650" y="773"/>
                  </a:cubicBezTo>
                  <a:cubicBezTo>
                    <a:pt x="1652" y="778"/>
                    <a:pt x="1655" y="782"/>
                    <a:pt x="1658" y="786"/>
                  </a:cubicBezTo>
                  <a:cubicBezTo>
                    <a:pt x="1615" y="850"/>
                    <a:pt x="1579" y="938"/>
                    <a:pt x="1539" y="1010"/>
                  </a:cubicBezTo>
                  <a:cubicBezTo>
                    <a:pt x="1533" y="1009"/>
                    <a:pt x="1523" y="1009"/>
                    <a:pt x="1522" y="997"/>
                  </a:cubicBezTo>
                  <a:cubicBezTo>
                    <a:pt x="1474" y="976"/>
                    <a:pt x="1430" y="942"/>
                    <a:pt x="1379" y="929"/>
                  </a:cubicBezTo>
                  <a:cubicBezTo>
                    <a:pt x="1365" y="920"/>
                    <a:pt x="1354" y="908"/>
                    <a:pt x="1332" y="907"/>
                  </a:cubicBezTo>
                  <a:cubicBezTo>
                    <a:pt x="1282" y="873"/>
                    <a:pt x="1219" y="851"/>
                    <a:pt x="1168" y="818"/>
                  </a:cubicBezTo>
                  <a:cubicBezTo>
                    <a:pt x="1144" y="817"/>
                    <a:pt x="1113" y="796"/>
                    <a:pt x="1091" y="783"/>
                  </a:cubicBezTo>
                  <a:cubicBezTo>
                    <a:pt x="1078" y="775"/>
                    <a:pt x="1060" y="774"/>
                    <a:pt x="1049" y="767"/>
                  </a:cubicBezTo>
                  <a:cubicBezTo>
                    <a:pt x="1023" y="753"/>
                    <a:pt x="991" y="736"/>
                    <a:pt x="962" y="720"/>
                  </a:cubicBezTo>
                  <a:cubicBezTo>
                    <a:pt x="941" y="708"/>
                    <a:pt x="919" y="702"/>
                    <a:pt x="902" y="690"/>
                  </a:cubicBezTo>
                  <a:cubicBezTo>
                    <a:pt x="891" y="682"/>
                    <a:pt x="874" y="671"/>
                    <a:pt x="861" y="664"/>
                  </a:cubicBezTo>
                  <a:cubicBezTo>
                    <a:pt x="849" y="658"/>
                    <a:pt x="835" y="657"/>
                    <a:pt x="823" y="651"/>
                  </a:cubicBezTo>
                  <a:cubicBezTo>
                    <a:pt x="820" y="649"/>
                    <a:pt x="817" y="643"/>
                    <a:pt x="814" y="641"/>
                  </a:cubicBezTo>
                  <a:cubicBezTo>
                    <a:pt x="788" y="626"/>
                    <a:pt x="759" y="617"/>
                    <a:pt x="733" y="602"/>
                  </a:cubicBezTo>
                  <a:cubicBezTo>
                    <a:pt x="756" y="636"/>
                    <a:pt x="796" y="654"/>
                    <a:pt x="819" y="688"/>
                  </a:cubicBezTo>
                  <a:cubicBezTo>
                    <a:pt x="829" y="691"/>
                    <a:pt x="832" y="700"/>
                    <a:pt x="844" y="702"/>
                  </a:cubicBezTo>
                  <a:cubicBezTo>
                    <a:pt x="877" y="743"/>
                    <a:pt x="922" y="773"/>
                    <a:pt x="955" y="815"/>
                  </a:cubicBezTo>
                  <a:cubicBezTo>
                    <a:pt x="960" y="816"/>
                    <a:pt x="963" y="819"/>
                    <a:pt x="968" y="820"/>
                  </a:cubicBezTo>
                  <a:cubicBezTo>
                    <a:pt x="1012" y="871"/>
                    <a:pt x="1069" y="907"/>
                    <a:pt x="1111" y="960"/>
                  </a:cubicBezTo>
                  <a:cubicBezTo>
                    <a:pt x="1139" y="957"/>
                    <a:pt x="1155" y="973"/>
                    <a:pt x="1151" y="997"/>
                  </a:cubicBezTo>
                  <a:cubicBezTo>
                    <a:pt x="1164" y="1014"/>
                    <a:pt x="1181" y="1035"/>
                    <a:pt x="1196" y="1046"/>
                  </a:cubicBezTo>
                  <a:cubicBezTo>
                    <a:pt x="1210" y="1057"/>
                    <a:pt x="1229" y="1046"/>
                    <a:pt x="1243" y="1059"/>
                  </a:cubicBezTo>
                  <a:cubicBezTo>
                    <a:pt x="1244" y="1071"/>
                    <a:pt x="1253" y="1074"/>
                    <a:pt x="1251" y="1090"/>
                  </a:cubicBezTo>
                  <a:cubicBezTo>
                    <a:pt x="1271" y="1101"/>
                    <a:pt x="1276" y="1122"/>
                    <a:pt x="1298" y="1135"/>
                  </a:cubicBezTo>
                  <a:cubicBezTo>
                    <a:pt x="1312" y="1228"/>
                    <a:pt x="1184" y="1248"/>
                    <a:pt x="1156" y="1188"/>
                  </a:cubicBezTo>
                  <a:cubicBezTo>
                    <a:pt x="1135" y="1192"/>
                    <a:pt x="1109" y="1177"/>
                    <a:pt x="1117" y="1152"/>
                  </a:cubicBezTo>
                  <a:cubicBezTo>
                    <a:pt x="1088" y="1125"/>
                    <a:pt x="1068" y="1088"/>
                    <a:pt x="1021" y="1080"/>
                  </a:cubicBezTo>
                  <a:cubicBezTo>
                    <a:pt x="1020" y="1073"/>
                    <a:pt x="1016" y="1069"/>
                    <a:pt x="1013" y="1063"/>
                  </a:cubicBezTo>
                  <a:cubicBezTo>
                    <a:pt x="1014" y="1057"/>
                    <a:pt x="1018" y="1054"/>
                    <a:pt x="1023" y="1052"/>
                  </a:cubicBezTo>
                  <a:cubicBezTo>
                    <a:pt x="1016" y="1045"/>
                    <a:pt x="1011" y="1036"/>
                    <a:pt x="1000" y="1033"/>
                  </a:cubicBezTo>
                  <a:cubicBezTo>
                    <a:pt x="1001" y="1029"/>
                    <a:pt x="999" y="1028"/>
                    <a:pt x="998" y="1026"/>
                  </a:cubicBezTo>
                  <a:cubicBezTo>
                    <a:pt x="926" y="958"/>
                    <a:pt x="853" y="894"/>
                    <a:pt x="782" y="826"/>
                  </a:cubicBezTo>
                  <a:cubicBezTo>
                    <a:pt x="669" y="719"/>
                    <a:pt x="545" y="617"/>
                    <a:pt x="435" y="506"/>
                  </a:cubicBezTo>
                  <a:cubicBezTo>
                    <a:pt x="426" y="497"/>
                    <a:pt x="416" y="488"/>
                    <a:pt x="407" y="479"/>
                  </a:cubicBezTo>
                  <a:cubicBezTo>
                    <a:pt x="392" y="466"/>
                    <a:pt x="378" y="453"/>
                    <a:pt x="363" y="440"/>
                  </a:cubicBezTo>
                  <a:cubicBezTo>
                    <a:pt x="349" y="426"/>
                    <a:pt x="331" y="417"/>
                    <a:pt x="316" y="404"/>
                  </a:cubicBezTo>
                  <a:cubicBezTo>
                    <a:pt x="309" y="397"/>
                    <a:pt x="305" y="387"/>
                    <a:pt x="297" y="379"/>
                  </a:cubicBezTo>
                  <a:cubicBezTo>
                    <a:pt x="281" y="363"/>
                    <a:pt x="257" y="348"/>
                    <a:pt x="239" y="330"/>
                  </a:cubicBezTo>
                  <a:cubicBezTo>
                    <a:pt x="204" y="298"/>
                    <a:pt x="170" y="260"/>
                    <a:pt x="130" y="230"/>
                  </a:cubicBezTo>
                  <a:cubicBezTo>
                    <a:pt x="113" y="240"/>
                    <a:pt x="100" y="222"/>
                    <a:pt x="107" y="206"/>
                  </a:cubicBezTo>
                  <a:cubicBezTo>
                    <a:pt x="92" y="161"/>
                    <a:pt x="77" y="127"/>
                    <a:pt x="54" y="89"/>
                  </a:cubicBezTo>
                  <a:cubicBezTo>
                    <a:pt x="33" y="76"/>
                    <a:pt x="26" y="48"/>
                    <a:pt x="7" y="33"/>
                  </a:cubicBezTo>
                  <a:cubicBezTo>
                    <a:pt x="13" y="25"/>
                    <a:pt x="0" y="25"/>
                    <a:pt x="5" y="19"/>
                  </a:cubicBezTo>
                  <a:cubicBezTo>
                    <a:pt x="11" y="12"/>
                    <a:pt x="19" y="0"/>
                    <a:pt x="34" y="3"/>
                  </a:cubicBezTo>
                  <a:close/>
                  <a:moveTo>
                    <a:pt x="697" y="575"/>
                  </a:moveTo>
                  <a:cubicBezTo>
                    <a:pt x="724" y="576"/>
                    <a:pt x="753" y="596"/>
                    <a:pt x="770" y="607"/>
                  </a:cubicBezTo>
                  <a:cubicBezTo>
                    <a:pt x="796" y="615"/>
                    <a:pt x="820" y="625"/>
                    <a:pt x="840" y="636"/>
                  </a:cubicBezTo>
                  <a:cubicBezTo>
                    <a:pt x="870" y="652"/>
                    <a:pt x="901" y="677"/>
                    <a:pt x="942" y="683"/>
                  </a:cubicBezTo>
                  <a:cubicBezTo>
                    <a:pt x="957" y="704"/>
                    <a:pt x="985" y="710"/>
                    <a:pt x="1010" y="724"/>
                  </a:cubicBezTo>
                  <a:cubicBezTo>
                    <a:pt x="1028" y="734"/>
                    <a:pt x="1046" y="746"/>
                    <a:pt x="1066" y="750"/>
                  </a:cubicBezTo>
                  <a:cubicBezTo>
                    <a:pt x="1085" y="764"/>
                    <a:pt x="1105" y="777"/>
                    <a:pt x="1130" y="784"/>
                  </a:cubicBezTo>
                  <a:cubicBezTo>
                    <a:pt x="1245" y="849"/>
                    <a:pt x="1373" y="903"/>
                    <a:pt x="1488" y="965"/>
                  </a:cubicBezTo>
                  <a:cubicBezTo>
                    <a:pt x="1504" y="974"/>
                    <a:pt x="1523" y="987"/>
                    <a:pt x="1543" y="984"/>
                  </a:cubicBezTo>
                  <a:cubicBezTo>
                    <a:pt x="1571" y="916"/>
                    <a:pt x="1605" y="854"/>
                    <a:pt x="1637" y="790"/>
                  </a:cubicBezTo>
                  <a:cubicBezTo>
                    <a:pt x="1601" y="769"/>
                    <a:pt x="1560" y="743"/>
                    <a:pt x="1516" y="724"/>
                  </a:cubicBezTo>
                  <a:cubicBezTo>
                    <a:pt x="1522" y="714"/>
                    <a:pt x="1529" y="706"/>
                    <a:pt x="1531" y="692"/>
                  </a:cubicBezTo>
                  <a:cubicBezTo>
                    <a:pt x="1503" y="674"/>
                    <a:pt x="1458" y="662"/>
                    <a:pt x="1441" y="637"/>
                  </a:cubicBezTo>
                  <a:cubicBezTo>
                    <a:pt x="1479" y="643"/>
                    <a:pt x="1499" y="666"/>
                    <a:pt x="1537" y="671"/>
                  </a:cubicBezTo>
                  <a:cubicBezTo>
                    <a:pt x="1556" y="619"/>
                    <a:pt x="1554" y="570"/>
                    <a:pt x="1558" y="513"/>
                  </a:cubicBezTo>
                  <a:cubicBezTo>
                    <a:pt x="1531" y="492"/>
                    <a:pt x="1477" y="531"/>
                    <a:pt x="1456" y="511"/>
                  </a:cubicBezTo>
                  <a:cubicBezTo>
                    <a:pt x="1488" y="506"/>
                    <a:pt x="1521" y="484"/>
                    <a:pt x="1558" y="496"/>
                  </a:cubicBezTo>
                  <a:cubicBezTo>
                    <a:pt x="1560" y="441"/>
                    <a:pt x="1553" y="384"/>
                    <a:pt x="1526" y="340"/>
                  </a:cubicBezTo>
                  <a:cubicBezTo>
                    <a:pt x="1512" y="349"/>
                    <a:pt x="1496" y="363"/>
                    <a:pt x="1481" y="377"/>
                  </a:cubicBezTo>
                  <a:cubicBezTo>
                    <a:pt x="1469" y="388"/>
                    <a:pt x="1449" y="419"/>
                    <a:pt x="1435" y="398"/>
                  </a:cubicBezTo>
                  <a:cubicBezTo>
                    <a:pt x="1461" y="378"/>
                    <a:pt x="1493" y="348"/>
                    <a:pt x="1518" y="321"/>
                  </a:cubicBezTo>
                  <a:cubicBezTo>
                    <a:pt x="1510" y="312"/>
                    <a:pt x="1501" y="301"/>
                    <a:pt x="1501" y="289"/>
                  </a:cubicBezTo>
                  <a:cubicBezTo>
                    <a:pt x="1469" y="246"/>
                    <a:pt x="1430" y="210"/>
                    <a:pt x="1381" y="185"/>
                  </a:cubicBezTo>
                  <a:cubicBezTo>
                    <a:pt x="1370" y="197"/>
                    <a:pt x="1360" y="215"/>
                    <a:pt x="1351" y="232"/>
                  </a:cubicBezTo>
                  <a:cubicBezTo>
                    <a:pt x="1343" y="248"/>
                    <a:pt x="1332" y="273"/>
                    <a:pt x="1313" y="266"/>
                  </a:cubicBezTo>
                  <a:cubicBezTo>
                    <a:pt x="1332" y="237"/>
                    <a:pt x="1347" y="203"/>
                    <a:pt x="1367" y="176"/>
                  </a:cubicBezTo>
                  <a:cubicBezTo>
                    <a:pt x="1319" y="135"/>
                    <a:pt x="1252" y="116"/>
                    <a:pt x="1173" y="110"/>
                  </a:cubicBezTo>
                  <a:cubicBezTo>
                    <a:pt x="1173" y="131"/>
                    <a:pt x="1167" y="168"/>
                    <a:pt x="1173" y="202"/>
                  </a:cubicBezTo>
                  <a:cubicBezTo>
                    <a:pt x="1175" y="212"/>
                    <a:pt x="1187" y="223"/>
                    <a:pt x="1173" y="229"/>
                  </a:cubicBezTo>
                  <a:cubicBezTo>
                    <a:pt x="1153" y="201"/>
                    <a:pt x="1165" y="143"/>
                    <a:pt x="1158" y="110"/>
                  </a:cubicBezTo>
                  <a:cubicBezTo>
                    <a:pt x="1077" y="109"/>
                    <a:pt x="1034" y="114"/>
                    <a:pt x="966" y="134"/>
                  </a:cubicBezTo>
                  <a:cubicBezTo>
                    <a:pt x="976" y="177"/>
                    <a:pt x="1006" y="201"/>
                    <a:pt x="1019" y="240"/>
                  </a:cubicBezTo>
                  <a:cubicBezTo>
                    <a:pt x="1005" y="243"/>
                    <a:pt x="1001" y="227"/>
                    <a:pt x="996" y="219"/>
                  </a:cubicBezTo>
                  <a:cubicBezTo>
                    <a:pt x="980" y="192"/>
                    <a:pt x="965" y="163"/>
                    <a:pt x="944" y="142"/>
                  </a:cubicBezTo>
                  <a:cubicBezTo>
                    <a:pt x="888" y="167"/>
                    <a:pt x="836" y="197"/>
                    <a:pt x="800" y="242"/>
                  </a:cubicBezTo>
                  <a:cubicBezTo>
                    <a:pt x="826" y="264"/>
                    <a:pt x="871" y="278"/>
                    <a:pt x="887" y="304"/>
                  </a:cubicBezTo>
                  <a:cubicBezTo>
                    <a:pt x="851" y="292"/>
                    <a:pt x="820" y="268"/>
                    <a:pt x="789" y="257"/>
                  </a:cubicBezTo>
                  <a:cubicBezTo>
                    <a:pt x="772" y="276"/>
                    <a:pt x="753" y="293"/>
                    <a:pt x="744" y="319"/>
                  </a:cubicBezTo>
                  <a:cubicBezTo>
                    <a:pt x="750" y="316"/>
                    <a:pt x="752" y="320"/>
                    <a:pt x="761" y="319"/>
                  </a:cubicBezTo>
                  <a:cubicBezTo>
                    <a:pt x="781" y="328"/>
                    <a:pt x="798" y="340"/>
                    <a:pt x="815" y="353"/>
                  </a:cubicBezTo>
                  <a:cubicBezTo>
                    <a:pt x="832" y="365"/>
                    <a:pt x="853" y="374"/>
                    <a:pt x="861" y="393"/>
                  </a:cubicBezTo>
                  <a:cubicBezTo>
                    <a:pt x="833" y="399"/>
                    <a:pt x="817" y="363"/>
                    <a:pt x="787" y="359"/>
                  </a:cubicBezTo>
                  <a:cubicBezTo>
                    <a:pt x="784" y="356"/>
                    <a:pt x="785" y="351"/>
                    <a:pt x="780" y="351"/>
                  </a:cubicBezTo>
                  <a:cubicBezTo>
                    <a:pt x="767" y="345"/>
                    <a:pt x="755" y="338"/>
                    <a:pt x="744" y="330"/>
                  </a:cubicBezTo>
                  <a:cubicBezTo>
                    <a:pt x="735" y="332"/>
                    <a:pt x="733" y="328"/>
                    <a:pt x="725" y="328"/>
                  </a:cubicBezTo>
                  <a:cubicBezTo>
                    <a:pt x="691" y="300"/>
                    <a:pt x="648" y="281"/>
                    <a:pt x="603" y="264"/>
                  </a:cubicBezTo>
                  <a:cubicBezTo>
                    <a:pt x="602" y="278"/>
                    <a:pt x="594" y="286"/>
                    <a:pt x="589" y="298"/>
                  </a:cubicBezTo>
                  <a:cubicBezTo>
                    <a:pt x="581" y="319"/>
                    <a:pt x="571" y="341"/>
                    <a:pt x="563" y="360"/>
                  </a:cubicBezTo>
                  <a:cubicBezTo>
                    <a:pt x="561" y="366"/>
                    <a:pt x="562" y="374"/>
                    <a:pt x="559" y="379"/>
                  </a:cubicBezTo>
                  <a:cubicBezTo>
                    <a:pt x="558" y="381"/>
                    <a:pt x="553" y="381"/>
                    <a:pt x="552" y="383"/>
                  </a:cubicBezTo>
                  <a:cubicBezTo>
                    <a:pt x="550" y="386"/>
                    <a:pt x="552" y="392"/>
                    <a:pt x="550" y="396"/>
                  </a:cubicBezTo>
                  <a:cubicBezTo>
                    <a:pt x="546" y="406"/>
                    <a:pt x="535" y="412"/>
                    <a:pt x="540" y="426"/>
                  </a:cubicBezTo>
                  <a:cubicBezTo>
                    <a:pt x="548" y="430"/>
                    <a:pt x="562" y="454"/>
                    <a:pt x="574" y="457"/>
                  </a:cubicBezTo>
                  <a:cubicBezTo>
                    <a:pt x="587" y="457"/>
                    <a:pt x="583" y="440"/>
                    <a:pt x="599" y="443"/>
                  </a:cubicBezTo>
                  <a:cubicBezTo>
                    <a:pt x="600" y="459"/>
                    <a:pt x="589" y="461"/>
                    <a:pt x="582" y="468"/>
                  </a:cubicBezTo>
                  <a:cubicBezTo>
                    <a:pt x="592" y="474"/>
                    <a:pt x="599" y="485"/>
                    <a:pt x="610" y="490"/>
                  </a:cubicBezTo>
                  <a:cubicBezTo>
                    <a:pt x="619" y="482"/>
                    <a:pt x="617" y="463"/>
                    <a:pt x="631" y="460"/>
                  </a:cubicBezTo>
                  <a:cubicBezTo>
                    <a:pt x="642" y="473"/>
                    <a:pt x="624" y="485"/>
                    <a:pt x="620" y="498"/>
                  </a:cubicBezTo>
                  <a:cubicBezTo>
                    <a:pt x="644" y="525"/>
                    <a:pt x="670" y="550"/>
                    <a:pt x="697" y="575"/>
                  </a:cubicBezTo>
                  <a:close/>
                  <a:moveTo>
                    <a:pt x="73" y="91"/>
                  </a:moveTo>
                  <a:cubicBezTo>
                    <a:pt x="98" y="128"/>
                    <a:pt x="120" y="181"/>
                    <a:pt x="132" y="210"/>
                  </a:cubicBezTo>
                  <a:cubicBezTo>
                    <a:pt x="132" y="200"/>
                    <a:pt x="139" y="198"/>
                    <a:pt x="143" y="191"/>
                  </a:cubicBezTo>
                  <a:cubicBezTo>
                    <a:pt x="134" y="179"/>
                    <a:pt x="119" y="163"/>
                    <a:pt x="118" y="149"/>
                  </a:cubicBezTo>
                  <a:cubicBezTo>
                    <a:pt x="145" y="161"/>
                    <a:pt x="147" y="196"/>
                    <a:pt x="181" y="200"/>
                  </a:cubicBezTo>
                  <a:cubicBezTo>
                    <a:pt x="186" y="147"/>
                    <a:pt x="127" y="139"/>
                    <a:pt x="105" y="102"/>
                  </a:cubicBezTo>
                  <a:cubicBezTo>
                    <a:pt x="147" y="113"/>
                    <a:pt x="161" y="152"/>
                    <a:pt x="203" y="163"/>
                  </a:cubicBezTo>
                  <a:cubicBezTo>
                    <a:pt x="208" y="153"/>
                    <a:pt x="205" y="148"/>
                    <a:pt x="209" y="138"/>
                  </a:cubicBezTo>
                  <a:cubicBezTo>
                    <a:pt x="189" y="126"/>
                    <a:pt x="168" y="124"/>
                    <a:pt x="148" y="112"/>
                  </a:cubicBezTo>
                  <a:cubicBezTo>
                    <a:pt x="144" y="109"/>
                    <a:pt x="142" y="103"/>
                    <a:pt x="137" y="99"/>
                  </a:cubicBezTo>
                  <a:cubicBezTo>
                    <a:pt x="118" y="84"/>
                    <a:pt x="97" y="73"/>
                    <a:pt x="77" y="68"/>
                  </a:cubicBezTo>
                  <a:cubicBezTo>
                    <a:pt x="78" y="81"/>
                    <a:pt x="73" y="83"/>
                    <a:pt x="73" y="91"/>
                  </a:cubicBezTo>
                  <a:close/>
                  <a:moveTo>
                    <a:pt x="218" y="178"/>
                  </a:moveTo>
                  <a:cubicBezTo>
                    <a:pt x="243" y="192"/>
                    <a:pt x="253" y="222"/>
                    <a:pt x="282" y="232"/>
                  </a:cubicBezTo>
                  <a:cubicBezTo>
                    <a:pt x="291" y="256"/>
                    <a:pt x="321" y="264"/>
                    <a:pt x="335" y="281"/>
                  </a:cubicBezTo>
                  <a:cubicBezTo>
                    <a:pt x="336" y="283"/>
                    <a:pt x="335" y="287"/>
                    <a:pt x="337" y="289"/>
                  </a:cubicBezTo>
                  <a:cubicBezTo>
                    <a:pt x="343" y="295"/>
                    <a:pt x="351" y="298"/>
                    <a:pt x="358" y="304"/>
                  </a:cubicBezTo>
                  <a:cubicBezTo>
                    <a:pt x="441" y="387"/>
                    <a:pt x="532" y="471"/>
                    <a:pt x="621" y="549"/>
                  </a:cubicBezTo>
                  <a:cubicBezTo>
                    <a:pt x="636" y="574"/>
                    <a:pt x="666" y="584"/>
                    <a:pt x="680" y="609"/>
                  </a:cubicBezTo>
                  <a:cubicBezTo>
                    <a:pt x="713" y="633"/>
                    <a:pt x="743" y="662"/>
                    <a:pt x="776" y="686"/>
                  </a:cubicBezTo>
                  <a:cubicBezTo>
                    <a:pt x="832" y="751"/>
                    <a:pt x="903" y="799"/>
                    <a:pt x="959" y="864"/>
                  </a:cubicBezTo>
                  <a:cubicBezTo>
                    <a:pt x="972" y="865"/>
                    <a:pt x="973" y="878"/>
                    <a:pt x="983" y="877"/>
                  </a:cubicBezTo>
                  <a:cubicBezTo>
                    <a:pt x="984" y="882"/>
                    <a:pt x="985" y="883"/>
                    <a:pt x="989" y="888"/>
                  </a:cubicBezTo>
                  <a:cubicBezTo>
                    <a:pt x="1006" y="895"/>
                    <a:pt x="1021" y="915"/>
                    <a:pt x="1034" y="928"/>
                  </a:cubicBezTo>
                  <a:cubicBezTo>
                    <a:pt x="1038" y="931"/>
                    <a:pt x="1046" y="934"/>
                    <a:pt x="1049" y="937"/>
                  </a:cubicBezTo>
                  <a:cubicBezTo>
                    <a:pt x="1052" y="940"/>
                    <a:pt x="1052" y="946"/>
                    <a:pt x="1055" y="948"/>
                  </a:cubicBezTo>
                  <a:cubicBezTo>
                    <a:pt x="1057" y="951"/>
                    <a:pt x="1066" y="954"/>
                    <a:pt x="1070" y="958"/>
                  </a:cubicBezTo>
                  <a:cubicBezTo>
                    <a:pt x="1085" y="973"/>
                    <a:pt x="1104" y="1009"/>
                    <a:pt x="1108" y="969"/>
                  </a:cubicBezTo>
                  <a:cubicBezTo>
                    <a:pt x="1099" y="966"/>
                    <a:pt x="1096" y="957"/>
                    <a:pt x="1085" y="956"/>
                  </a:cubicBezTo>
                  <a:cubicBezTo>
                    <a:pt x="1086" y="950"/>
                    <a:pt x="1076" y="942"/>
                    <a:pt x="1068" y="939"/>
                  </a:cubicBezTo>
                  <a:cubicBezTo>
                    <a:pt x="1026" y="891"/>
                    <a:pt x="977" y="850"/>
                    <a:pt x="929" y="809"/>
                  </a:cubicBezTo>
                  <a:cubicBezTo>
                    <a:pt x="921" y="795"/>
                    <a:pt x="909" y="785"/>
                    <a:pt x="895" y="779"/>
                  </a:cubicBezTo>
                  <a:cubicBezTo>
                    <a:pt x="875" y="754"/>
                    <a:pt x="851" y="734"/>
                    <a:pt x="827" y="715"/>
                  </a:cubicBezTo>
                  <a:cubicBezTo>
                    <a:pt x="736" y="623"/>
                    <a:pt x="637" y="539"/>
                    <a:pt x="544" y="449"/>
                  </a:cubicBezTo>
                  <a:cubicBezTo>
                    <a:pt x="535" y="447"/>
                    <a:pt x="525" y="445"/>
                    <a:pt x="522" y="438"/>
                  </a:cubicBezTo>
                  <a:cubicBezTo>
                    <a:pt x="521" y="432"/>
                    <a:pt x="528" y="433"/>
                    <a:pt x="523" y="428"/>
                  </a:cubicBezTo>
                  <a:cubicBezTo>
                    <a:pt x="421" y="337"/>
                    <a:pt x="324" y="243"/>
                    <a:pt x="224" y="155"/>
                  </a:cubicBezTo>
                  <a:cubicBezTo>
                    <a:pt x="223" y="164"/>
                    <a:pt x="222" y="168"/>
                    <a:pt x="218" y="178"/>
                  </a:cubicBezTo>
                  <a:close/>
                  <a:moveTo>
                    <a:pt x="190" y="212"/>
                  </a:moveTo>
                  <a:cubicBezTo>
                    <a:pt x="226" y="239"/>
                    <a:pt x="256" y="275"/>
                    <a:pt x="288" y="304"/>
                  </a:cubicBezTo>
                  <a:cubicBezTo>
                    <a:pt x="302" y="317"/>
                    <a:pt x="325" y="332"/>
                    <a:pt x="333" y="342"/>
                  </a:cubicBezTo>
                  <a:cubicBezTo>
                    <a:pt x="344" y="356"/>
                    <a:pt x="358" y="367"/>
                    <a:pt x="371" y="379"/>
                  </a:cubicBezTo>
                  <a:cubicBezTo>
                    <a:pt x="422" y="430"/>
                    <a:pt x="476" y="476"/>
                    <a:pt x="527" y="524"/>
                  </a:cubicBezTo>
                  <a:cubicBezTo>
                    <a:pt x="550" y="546"/>
                    <a:pt x="584" y="572"/>
                    <a:pt x="601" y="590"/>
                  </a:cubicBezTo>
                  <a:cubicBezTo>
                    <a:pt x="627" y="620"/>
                    <a:pt x="660" y="653"/>
                    <a:pt x="691" y="675"/>
                  </a:cubicBezTo>
                  <a:cubicBezTo>
                    <a:pt x="759" y="749"/>
                    <a:pt x="845" y="805"/>
                    <a:pt x="910" y="882"/>
                  </a:cubicBezTo>
                  <a:cubicBezTo>
                    <a:pt x="965" y="922"/>
                    <a:pt x="1019" y="979"/>
                    <a:pt x="1072" y="1027"/>
                  </a:cubicBezTo>
                  <a:cubicBezTo>
                    <a:pt x="1078" y="1018"/>
                    <a:pt x="1089" y="1014"/>
                    <a:pt x="1092" y="1003"/>
                  </a:cubicBezTo>
                  <a:cubicBezTo>
                    <a:pt x="986" y="909"/>
                    <a:pt x="887" y="809"/>
                    <a:pt x="778" y="718"/>
                  </a:cubicBezTo>
                  <a:cubicBezTo>
                    <a:pt x="733" y="665"/>
                    <a:pt x="674" y="627"/>
                    <a:pt x="627" y="577"/>
                  </a:cubicBezTo>
                  <a:cubicBezTo>
                    <a:pt x="507" y="466"/>
                    <a:pt x="390" y="350"/>
                    <a:pt x="265" y="244"/>
                  </a:cubicBezTo>
                  <a:cubicBezTo>
                    <a:pt x="246" y="220"/>
                    <a:pt x="224" y="199"/>
                    <a:pt x="199" y="181"/>
                  </a:cubicBezTo>
                  <a:cubicBezTo>
                    <a:pt x="199" y="180"/>
                    <a:pt x="198" y="179"/>
                    <a:pt x="196" y="180"/>
                  </a:cubicBezTo>
                  <a:cubicBezTo>
                    <a:pt x="198" y="194"/>
                    <a:pt x="195" y="201"/>
                    <a:pt x="190" y="212"/>
                  </a:cubicBezTo>
                  <a:close/>
                  <a:moveTo>
                    <a:pt x="927" y="916"/>
                  </a:moveTo>
                  <a:cubicBezTo>
                    <a:pt x="928" y="910"/>
                    <a:pt x="924" y="909"/>
                    <a:pt x="923" y="905"/>
                  </a:cubicBezTo>
                  <a:cubicBezTo>
                    <a:pt x="875" y="861"/>
                    <a:pt x="826" y="820"/>
                    <a:pt x="780" y="777"/>
                  </a:cubicBezTo>
                  <a:cubicBezTo>
                    <a:pt x="710" y="712"/>
                    <a:pt x="641" y="647"/>
                    <a:pt x="567" y="588"/>
                  </a:cubicBezTo>
                  <a:cubicBezTo>
                    <a:pt x="567" y="585"/>
                    <a:pt x="567" y="581"/>
                    <a:pt x="567" y="577"/>
                  </a:cubicBezTo>
                  <a:cubicBezTo>
                    <a:pt x="435" y="457"/>
                    <a:pt x="305" y="335"/>
                    <a:pt x="175" y="214"/>
                  </a:cubicBezTo>
                  <a:cubicBezTo>
                    <a:pt x="161" y="220"/>
                    <a:pt x="156" y="206"/>
                    <a:pt x="148" y="208"/>
                  </a:cubicBezTo>
                  <a:cubicBezTo>
                    <a:pt x="149" y="212"/>
                    <a:pt x="141" y="216"/>
                    <a:pt x="141" y="219"/>
                  </a:cubicBezTo>
                  <a:cubicBezTo>
                    <a:pt x="141" y="221"/>
                    <a:pt x="176" y="253"/>
                    <a:pt x="179" y="255"/>
                  </a:cubicBezTo>
                  <a:cubicBezTo>
                    <a:pt x="192" y="269"/>
                    <a:pt x="205" y="277"/>
                    <a:pt x="218" y="289"/>
                  </a:cubicBezTo>
                  <a:cubicBezTo>
                    <a:pt x="243" y="312"/>
                    <a:pt x="269" y="342"/>
                    <a:pt x="295" y="357"/>
                  </a:cubicBezTo>
                  <a:cubicBezTo>
                    <a:pt x="299" y="371"/>
                    <a:pt x="318" y="376"/>
                    <a:pt x="327" y="383"/>
                  </a:cubicBezTo>
                  <a:cubicBezTo>
                    <a:pt x="338" y="391"/>
                    <a:pt x="346" y="407"/>
                    <a:pt x="358" y="419"/>
                  </a:cubicBezTo>
                  <a:cubicBezTo>
                    <a:pt x="412" y="475"/>
                    <a:pt x="473" y="527"/>
                    <a:pt x="529" y="579"/>
                  </a:cubicBezTo>
                  <a:cubicBezTo>
                    <a:pt x="554" y="602"/>
                    <a:pt x="586" y="626"/>
                    <a:pt x="604" y="651"/>
                  </a:cubicBezTo>
                  <a:cubicBezTo>
                    <a:pt x="729" y="756"/>
                    <a:pt x="861" y="883"/>
                    <a:pt x="985" y="995"/>
                  </a:cubicBezTo>
                  <a:cubicBezTo>
                    <a:pt x="992" y="1002"/>
                    <a:pt x="1003" y="1008"/>
                    <a:pt x="1013" y="1018"/>
                  </a:cubicBezTo>
                  <a:cubicBezTo>
                    <a:pt x="1030" y="1034"/>
                    <a:pt x="1037" y="1053"/>
                    <a:pt x="1055" y="1035"/>
                  </a:cubicBezTo>
                  <a:cubicBezTo>
                    <a:pt x="1015" y="992"/>
                    <a:pt x="973" y="953"/>
                    <a:pt x="927" y="916"/>
                  </a:cubicBezTo>
                  <a:close/>
                  <a:moveTo>
                    <a:pt x="1030" y="1056"/>
                  </a:moveTo>
                  <a:cubicBezTo>
                    <a:pt x="1034" y="1088"/>
                    <a:pt x="1079" y="1064"/>
                    <a:pt x="1096" y="1050"/>
                  </a:cubicBezTo>
                  <a:cubicBezTo>
                    <a:pt x="1115" y="1035"/>
                    <a:pt x="1126" y="1011"/>
                    <a:pt x="1134" y="999"/>
                  </a:cubicBezTo>
                  <a:cubicBezTo>
                    <a:pt x="1127" y="996"/>
                    <a:pt x="1131" y="986"/>
                    <a:pt x="1136" y="984"/>
                  </a:cubicBezTo>
                  <a:cubicBezTo>
                    <a:pt x="1130" y="983"/>
                    <a:pt x="1133" y="974"/>
                    <a:pt x="1124" y="977"/>
                  </a:cubicBezTo>
                  <a:cubicBezTo>
                    <a:pt x="1112" y="1016"/>
                    <a:pt x="1076" y="1050"/>
                    <a:pt x="1030" y="1056"/>
                  </a:cubicBezTo>
                  <a:close/>
                  <a:moveTo>
                    <a:pt x="1068" y="1076"/>
                  </a:moveTo>
                  <a:cubicBezTo>
                    <a:pt x="1078" y="1084"/>
                    <a:pt x="1077" y="1103"/>
                    <a:pt x="1091" y="1105"/>
                  </a:cubicBezTo>
                  <a:cubicBezTo>
                    <a:pt x="1093" y="1105"/>
                    <a:pt x="1094" y="1099"/>
                    <a:pt x="1100" y="1097"/>
                  </a:cubicBezTo>
                  <a:cubicBezTo>
                    <a:pt x="1129" y="1086"/>
                    <a:pt x="1152" y="1071"/>
                    <a:pt x="1160" y="1048"/>
                  </a:cubicBezTo>
                  <a:cubicBezTo>
                    <a:pt x="1160" y="1041"/>
                    <a:pt x="1150" y="1034"/>
                    <a:pt x="1158" y="1029"/>
                  </a:cubicBezTo>
                  <a:cubicBezTo>
                    <a:pt x="1152" y="1024"/>
                    <a:pt x="1150" y="1016"/>
                    <a:pt x="1141" y="1012"/>
                  </a:cubicBezTo>
                  <a:cubicBezTo>
                    <a:pt x="1127" y="1044"/>
                    <a:pt x="1102" y="1064"/>
                    <a:pt x="1068" y="1076"/>
                  </a:cubicBezTo>
                  <a:close/>
                  <a:moveTo>
                    <a:pt x="1140" y="1095"/>
                  </a:moveTo>
                  <a:cubicBezTo>
                    <a:pt x="1128" y="1104"/>
                    <a:pt x="1106" y="1103"/>
                    <a:pt x="1098" y="1116"/>
                  </a:cubicBezTo>
                  <a:cubicBezTo>
                    <a:pt x="1106" y="1121"/>
                    <a:pt x="1123" y="1114"/>
                    <a:pt x="1132" y="1108"/>
                  </a:cubicBezTo>
                  <a:cubicBezTo>
                    <a:pt x="1155" y="1095"/>
                    <a:pt x="1177" y="1074"/>
                    <a:pt x="1175" y="1048"/>
                  </a:cubicBezTo>
                  <a:cubicBezTo>
                    <a:pt x="1166" y="1067"/>
                    <a:pt x="1153" y="1081"/>
                    <a:pt x="1140" y="1095"/>
                  </a:cubicBezTo>
                  <a:close/>
                  <a:moveTo>
                    <a:pt x="1115" y="1129"/>
                  </a:moveTo>
                  <a:cubicBezTo>
                    <a:pt x="1121" y="1136"/>
                    <a:pt x="1128" y="1143"/>
                    <a:pt x="1134" y="1150"/>
                  </a:cubicBezTo>
                  <a:cubicBezTo>
                    <a:pt x="1162" y="1129"/>
                    <a:pt x="1189" y="1107"/>
                    <a:pt x="1204" y="1073"/>
                  </a:cubicBezTo>
                  <a:cubicBezTo>
                    <a:pt x="1197" y="1072"/>
                    <a:pt x="1194" y="1072"/>
                    <a:pt x="1188" y="1067"/>
                  </a:cubicBezTo>
                  <a:cubicBezTo>
                    <a:pt x="1174" y="1097"/>
                    <a:pt x="1146" y="1115"/>
                    <a:pt x="1115" y="1129"/>
                  </a:cubicBezTo>
                  <a:close/>
                  <a:moveTo>
                    <a:pt x="1224" y="1075"/>
                  </a:moveTo>
                  <a:cubicBezTo>
                    <a:pt x="1203" y="1112"/>
                    <a:pt x="1172" y="1140"/>
                    <a:pt x="1138" y="1165"/>
                  </a:cubicBezTo>
                  <a:cubicBezTo>
                    <a:pt x="1164" y="1170"/>
                    <a:pt x="1181" y="1150"/>
                    <a:pt x="1200" y="1140"/>
                  </a:cubicBezTo>
                  <a:cubicBezTo>
                    <a:pt x="1210" y="1120"/>
                    <a:pt x="1241" y="1109"/>
                    <a:pt x="1234" y="1076"/>
                  </a:cubicBezTo>
                  <a:cubicBezTo>
                    <a:pt x="1228" y="1078"/>
                    <a:pt x="1229" y="1074"/>
                    <a:pt x="1224" y="1075"/>
                  </a:cubicBezTo>
                  <a:close/>
                  <a:moveTo>
                    <a:pt x="1226" y="1133"/>
                  </a:moveTo>
                  <a:cubicBezTo>
                    <a:pt x="1217" y="1150"/>
                    <a:pt x="1189" y="1159"/>
                    <a:pt x="1188" y="1169"/>
                  </a:cubicBezTo>
                  <a:cubicBezTo>
                    <a:pt x="1188" y="1174"/>
                    <a:pt x="1211" y="1189"/>
                    <a:pt x="1204" y="1193"/>
                  </a:cubicBezTo>
                  <a:cubicBezTo>
                    <a:pt x="1225" y="1228"/>
                    <a:pt x="1278" y="1192"/>
                    <a:pt x="1283" y="1156"/>
                  </a:cubicBezTo>
                  <a:cubicBezTo>
                    <a:pt x="1277" y="1138"/>
                    <a:pt x="1263" y="1117"/>
                    <a:pt x="1243" y="1108"/>
                  </a:cubicBezTo>
                  <a:cubicBezTo>
                    <a:pt x="1237" y="1115"/>
                    <a:pt x="1231" y="1125"/>
                    <a:pt x="1226" y="113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9642" tIns="44821" rIns="89642" bIns="44821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140" name="Freeform 90"/>
            <p:cNvSpPr>
              <a:spLocks/>
            </p:cNvSpPr>
            <p:nvPr/>
          </p:nvSpPr>
          <p:spPr bwMode="auto">
            <a:xfrm>
              <a:off x="6383338" y="973138"/>
              <a:ext cx="36513" cy="71438"/>
            </a:xfrm>
            <a:custGeom>
              <a:avLst/>
              <a:gdLst>
                <a:gd name="T0" fmla="*/ 46 w 55"/>
                <a:gd name="T1" fmla="*/ 2 h 111"/>
                <a:gd name="T2" fmla="*/ 55 w 55"/>
                <a:gd name="T3" fmla="*/ 4 h 111"/>
                <a:gd name="T4" fmla="*/ 17 w 55"/>
                <a:gd name="T5" fmla="*/ 104 h 111"/>
                <a:gd name="T6" fmla="*/ 0 w 55"/>
                <a:gd name="T7" fmla="*/ 107 h 111"/>
                <a:gd name="T8" fmla="*/ 21 w 55"/>
                <a:gd name="T9" fmla="*/ 66 h 111"/>
                <a:gd name="T10" fmla="*/ 21 w 55"/>
                <a:gd name="T11" fmla="*/ 64 h 111"/>
                <a:gd name="T12" fmla="*/ 46 w 55"/>
                <a:gd name="T13" fmla="*/ 2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5" h="111">
                  <a:moveTo>
                    <a:pt x="46" y="2"/>
                  </a:moveTo>
                  <a:cubicBezTo>
                    <a:pt x="51" y="0"/>
                    <a:pt x="51" y="5"/>
                    <a:pt x="55" y="4"/>
                  </a:cubicBezTo>
                  <a:cubicBezTo>
                    <a:pt x="41" y="40"/>
                    <a:pt x="31" y="69"/>
                    <a:pt x="17" y="104"/>
                  </a:cubicBezTo>
                  <a:cubicBezTo>
                    <a:pt x="10" y="106"/>
                    <a:pt x="9" y="111"/>
                    <a:pt x="0" y="107"/>
                  </a:cubicBezTo>
                  <a:cubicBezTo>
                    <a:pt x="9" y="96"/>
                    <a:pt x="18" y="74"/>
                    <a:pt x="21" y="66"/>
                  </a:cubicBezTo>
                  <a:cubicBezTo>
                    <a:pt x="21" y="67"/>
                    <a:pt x="18" y="54"/>
                    <a:pt x="21" y="64"/>
                  </a:cubicBezTo>
                  <a:cubicBezTo>
                    <a:pt x="27" y="47"/>
                    <a:pt x="33" y="17"/>
                    <a:pt x="46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9642" tIns="44821" rIns="89642" bIns="44821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141" name="Freeform 91"/>
            <p:cNvSpPr>
              <a:spLocks/>
            </p:cNvSpPr>
            <p:nvPr/>
          </p:nvSpPr>
          <p:spPr bwMode="auto">
            <a:xfrm>
              <a:off x="6480175" y="687388"/>
              <a:ext cx="26988" cy="23813"/>
            </a:xfrm>
            <a:custGeom>
              <a:avLst/>
              <a:gdLst>
                <a:gd name="T0" fmla="*/ 42 w 42"/>
                <a:gd name="T1" fmla="*/ 5 h 39"/>
                <a:gd name="T2" fmla="*/ 0 w 42"/>
                <a:gd name="T3" fmla="*/ 39 h 39"/>
                <a:gd name="T4" fmla="*/ 34 w 42"/>
                <a:gd name="T5" fmla="*/ 1 h 39"/>
                <a:gd name="T6" fmla="*/ 42 w 42"/>
                <a:gd name="T7" fmla="*/ 5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2" h="39">
                  <a:moveTo>
                    <a:pt x="42" y="5"/>
                  </a:moveTo>
                  <a:cubicBezTo>
                    <a:pt x="37" y="25"/>
                    <a:pt x="18" y="38"/>
                    <a:pt x="0" y="39"/>
                  </a:cubicBezTo>
                  <a:cubicBezTo>
                    <a:pt x="10" y="25"/>
                    <a:pt x="23" y="14"/>
                    <a:pt x="34" y="1"/>
                  </a:cubicBezTo>
                  <a:cubicBezTo>
                    <a:pt x="39" y="0"/>
                    <a:pt x="38" y="5"/>
                    <a:pt x="42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9642" tIns="44821" rIns="89642" bIns="44821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142" name="Freeform 92"/>
            <p:cNvSpPr>
              <a:spLocks noEditPoints="1"/>
            </p:cNvSpPr>
            <p:nvPr/>
          </p:nvSpPr>
          <p:spPr bwMode="auto">
            <a:xfrm>
              <a:off x="5554663" y="1020763"/>
              <a:ext cx="508000" cy="247650"/>
            </a:xfrm>
            <a:custGeom>
              <a:avLst/>
              <a:gdLst>
                <a:gd name="T0" fmla="*/ 781 w 787"/>
                <a:gd name="T1" fmla="*/ 246 h 384"/>
                <a:gd name="T2" fmla="*/ 770 w 787"/>
                <a:gd name="T3" fmla="*/ 286 h 384"/>
                <a:gd name="T4" fmla="*/ 454 w 787"/>
                <a:gd name="T5" fmla="*/ 384 h 384"/>
                <a:gd name="T6" fmla="*/ 378 w 787"/>
                <a:gd name="T7" fmla="*/ 367 h 384"/>
                <a:gd name="T8" fmla="*/ 327 w 787"/>
                <a:gd name="T9" fmla="*/ 360 h 384"/>
                <a:gd name="T10" fmla="*/ 301 w 787"/>
                <a:gd name="T11" fmla="*/ 348 h 384"/>
                <a:gd name="T12" fmla="*/ 203 w 787"/>
                <a:gd name="T13" fmla="*/ 327 h 384"/>
                <a:gd name="T14" fmla="*/ 109 w 787"/>
                <a:gd name="T15" fmla="*/ 301 h 384"/>
                <a:gd name="T16" fmla="*/ 52 w 787"/>
                <a:gd name="T17" fmla="*/ 256 h 384"/>
                <a:gd name="T18" fmla="*/ 5 w 787"/>
                <a:gd name="T19" fmla="*/ 133 h 384"/>
                <a:gd name="T20" fmla="*/ 3 w 787"/>
                <a:gd name="T21" fmla="*/ 94 h 384"/>
                <a:gd name="T22" fmla="*/ 39 w 787"/>
                <a:gd name="T23" fmla="*/ 58 h 384"/>
                <a:gd name="T24" fmla="*/ 135 w 787"/>
                <a:gd name="T25" fmla="*/ 35 h 384"/>
                <a:gd name="T26" fmla="*/ 160 w 787"/>
                <a:gd name="T27" fmla="*/ 26 h 384"/>
                <a:gd name="T28" fmla="*/ 177 w 787"/>
                <a:gd name="T29" fmla="*/ 24 h 384"/>
                <a:gd name="T30" fmla="*/ 207 w 787"/>
                <a:gd name="T31" fmla="*/ 11 h 384"/>
                <a:gd name="T32" fmla="*/ 324 w 787"/>
                <a:gd name="T33" fmla="*/ 19 h 384"/>
                <a:gd name="T34" fmla="*/ 363 w 787"/>
                <a:gd name="T35" fmla="*/ 32 h 384"/>
                <a:gd name="T36" fmla="*/ 405 w 787"/>
                <a:gd name="T37" fmla="*/ 43 h 384"/>
                <a:gd name="T38" fmla="*/ 433 w 787"/>
                <a:gd name="T39" fmla="*/ 62 h 384"/>
                <a:gd name="T40" fmla="*/ 572 w 787"/>
                <a:gd name="T41" fmla="*/ 101 h 384"/>
                <a:gd name="T42" fmla="*/ 627 w 787"/>
                <a:gd name="T43" fmla="*/ 111 h 384"/>
                <a:gd name="T44" fmla="*/ 653 w 787"/>
                <a:gd name="T45" fmla="*/ 122 h 384"/>
                <a:gd name="T46" fmla="*/ 742 w 787"/>
                <a:gd name="T47" fmla="*/ 135 h 384"/>
                <a:gd name="T48" fmla="*/ 781 w 787"/>
                <a:gd name="T49" fmla="*/ 246 h 384"/>
                <a:gd name="T50" fmla="*/ 471 w 787"/>
                <a:gd name="T51" fmla="*/ 369 h 384"/>
                <a:gd name="T52" fmla="*/ 604 w 787"/>
                <a:gd name="T53" fmla="*/ 348 h 384"/>
                <a:gd name="T54" fmla="*/ 759 w 787"/>
                <a:gd name="T55" fmla="*/ 275 h 384"/>
                <a:gd name="T56" fmla="*/ 747 w 787"/>
                <a:gd name="T57" fmla="*/ 154 h 384"/>
                <a:gd name="T58" fmla="*/ 670 w 787"/>
                <a:gd name="T59" fmla="*/ 137 h 384"/>
                <a:gd name="T60" fmla="*/ 499 w 787"/>
                <a:gd name="T61" fmla="*/ 103 h 384"/>
                <a:gd name="T62" fmla="*/ 374 w 787"/>
                <a:gd name="T63" fmla="*/ 54 h 384"/>
                <a:gd name="T64" fmla="*/ 320 w 787"/>
                <a:gd name="T65" fmla="*/ 35 h 384"/>
                <a:gd name="T66" fmla="*/ 58 w 787"/>
                <a:gd name="T67" fmla="*/ 69 h 384"/>
                <a:gd name="T68" fmla="*/ 18 w 787"/>
                <a:gd name="T69" fmla="*/ 86 h 384"/>
                <a:gd name="T70" fmla="*/ 54 w 787"/>
                <a:gd name="T71" fmla="*/ 139 h 384"/>
                <a:gd name="T72" fmla="*/ 118 w 787"/>
                <a:gd name="T73" fmla="*/ 162 h 384"/>
                <a:gd name="T74" fmla="*/ 171 w 787"/>
                <a:gd name="T75" fmla="*/ 173 h 384"/>
                <a:gd name="T76" fmla="*/ 218 w 787"/>
                <a:gd name="T77" fmla="*/ 190 h 384"/>
                <a:gd name="T78" fmla="*/ 267 w 787"/>
                <a:gd name="T79" fmla="*/ 205 h 384"/>
                <a:gd name="T80" fmla="*/ 26 w 787"/>
                <a:gd name="T81" fmla="*/ 141 h 384"/>
                <a:gd name="T82" fmla="*/ 47 w 787"/>
                <a:gd name="T83" fmla="*/ 220 h 384"/>
                <a:gd name="T84" fmla="*/ 88 w 787"/>
                <a:gd name="T85" fmla="*/ 269 h 384"/>
                <a:gd name="T86" fmla="*/ 113 w 787"/>
                <a:gd name="T87" fmla="*/ 284 h 384"/>
                <a:gd name="T88" fmla="*/ 214 w 787"/>
                <a:gd name="T89" fmla="*/ 316 h 384"/>
                <a:gd name="T90" fmla="*/ 295 w 787"/>
                <a:gd name="T91" fmla="*/ 329 h 384"/>
                <a:gd name="T92" fmla="*/ 378 w 787"/>
                <a:gd name="T93" fmla="*/ 352 h 384"/>
                <a:gd name="T94" fmla="*/ 380 w 787"/>
                <a:gd name="T95" fmla="*/ 297 h 384"/>
                <a:gd name="T96" fmla="*/ 471 w 787"/>
                <a:gd name="T97" fmla="*/ 369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787" h="384">
                  <a:moveTo>
                    <a:pt x="781" y="246"/>
                  </a:moveTo>
                  <a:cubicBezTo>
                    <a:pt x="787" y="260"/>
                    <a:pt x="771" y="267"/>
                    <a:pt x="770" y="286"/>
                  </a:cubicBezTo>
                  <a:cubicBezTo>
                    <a:pt x="686" y="341"/>
                    <a:pt x="574" y="383"/>
                    <a:pt x="454" y="384"/>
                  </a:cubicBezTo>
                  <a:cubicBezTo>
                    <a:pt x="425" y="384"/>
                    <a:pt x="404" y="373"/>
                    <a:pt x="378" y="367"/>
                  </a:cubicBezTo>
                  <a:cubicBezTo>
                    <a:pt x="362" y="363"/>
                    <a:pt x="343" y="364"/>
                    <a:pt x="327" y="360"/>
                  </a:cubicBezTo>
                  <a:cubicBezTo>
                    <a:pt x="318" y="357"/>
                    <a:pt x="310" y="351"/>
                    <a:pt x="301" y="348"/>
                  </a:cubicBezTo>
                  <a:cubicBezTo>
                    <a:pt x="268" y="340"/>
                    <a:pt x="235" y="337"/>
                    <a:pt x="203" y="327"/>
                  </a:cubicBezTo>
                  <a:cubicBezTo>
                    <a:pt x="171" y="318"/>
                    <a:pt x="140" y="307"/>
                    <a:pt x="109" y="301"/>
                  </a:cubicBezTo>
                  <a:cubicBezTo>
                    <a:pt x="88" y="288"/>
                    <a:pt x="68" y="276"/>
                    <a:pt x="52" y="256"/>
                  </a:cubicBezTo>
                  <a:cubicBezTo>
                    <a:pt x="26" y="223"/>
                    <a:pt x="20" y="178"/>
                    <a:pt x="5" y="133"/>
                  </a:cubicBezTo>
                  <a:cubicBezTo>
                    <a:pt x="10" y="118"/>
                    <a:pt x="0" y="109"/>
                    <a:pt x="3" y="94"/>
                  </a:cubicBezTo>
                  <a:cubicBezTo>
                    <a:pt x="5" y="83"/>
                    <a:pt x="27" y="65"/>
                    <a:pt x="39" y="58"/>
                  </a:cubicBezTo>
                  <a:cubicBezTo>
                    <a:pt x="65" y="44"/>
                    <a:pt x="103" y="42"/>
                    <a:pt x="135" y="35"/>
                  </a:cubicBezTo>
                  <a:cubicBezTo>
                    <a:pt x="144" y="34"/>
                    <a:pt x="152" y="28"/>
                    <a:pt x="160" y="26"/>
                  </a:cubicBezTo>
                  <a:cubicBezTo>
                    <a:pt x="166" y="25"/>
                    <a:pt x="172" y="25"/>
                    <a:pt x="177" y="24"/>
                  </a:cubicBezTo>
                  <a:cubicBezTo>
                    <a:pt x="188" y="21"/>
                    <a:pt x="199" y="13"/>
                    <a:pt x="207" y="11"/>
                  </a:cubicBezTo>
                  <a:cubicBezTo>
                    <a:pt x="247" y="1"/>
                    <a:pt x="285" y="14"/>
                    <a:pt x="324" y="19"/>
                  </a:cubicBezTo>
                  <a:cubicBezTo>
                    <a:pt x="338" y="20"/>
                    <a:pt x="351" y="27"/>
                    <a:pt x="363" y="32"/>
                  </a:cubicBezTo>
                  <a:cubicBezTo>
                    <a:pt x="375" y="36"/>
                    <a:pt x="395" y="39"/>
                    <a:pt x="405" y="43"/>
                  </a:cubicBezTo>
                  <a:cubicBezTo>
                    <a:pt x="415" y="48"/>
                    <a:pt x="422" y="57"/>
                    <a:pt x="433" y="62"/>
                  </a:cubicBezTo>
                  <a:cubicBezTo>
                    <a:pt x="472" y="79"/>
                    <a:pt x="523" y="92"/>
                    <a:pt x="572" y="101"/>
                  </a:cubicBezTo>
                  <a:cubicBezTo>
                    <a:pt x="591" y="105"/>
                    <a:pt x="610" y="106"/>
                    <a:pt x="627" y="111"/>
                  </a:cubicBezTo>
                  <a:cubicBezTo>
                    <a:pt x="634" y="113"/>
                    <a:pt x="640" y="121"/>
                    <a:pt x="653" y="122"/>
                  </a:cubicBezTo>
                  <a:cubicBezTo>
                    <a:pt x="689" y="126"/>
                    <a:pt x="724" y="119"/>
                    <a:pt x="742" y="135"/>
                  </a:cubicBezTo>
                  <a:cubicBezTo>
                    <a:pt x="776" y="156"/>
                    <a:pt x="782" y="213"/>
                    <a:pt x="781" y="246"/>
                  </a:cubicBezTo>
                  <a:close/>
                  <a:moveTo>
                    <a:pt x="471" y="369"/>
                  </a:moveTo>
                  <a:cubicBezTo>
                    <a:pt x="517" y="368"/>
                    <a:pt x="562" y="360"/>
                    <a:pt x="604" y="348"/>
                  </a:cubicBezTo>
                  <a:cubicBezTo>
                    <a:pt x="667" y="330"/>
                    <a:pt x="713" y="301"/>
                    <a:pt x="759" y="275"/>
                  </a:cubicBezTo>
                  <a:cubicBezTo>
                    <a:pt x="782" y="243"/>
                    <a:pt x="767" y="181"/>
                    <a:pt x="747" y="154"/>
                  </a:cubicBezTo>
                  <a:cubicBezTo>
                    <a:pt x="725" y="138"/>
                    <a:pt x="701" y="138"/>
                    <a:pt x="670" y="137"/>
                  </a:cubicBezTo>
                  <a:cubicBezTo>
                    <a:pt x="613" y="136"/>
                    <a:pt x="546" y="99"/>
                    <a:pt x="499" y="103"/>
                  </a:cubicBezTo>
                  <a:cubicBezTo>
                    <a:pt x="460" y="84"/>
                    <a:pt x="416" y="70"/>
                    <a:pt x="374" y="54"/>
                  </a:cubicBezTo>
                  <a:cubicBezTo>
                    <a:pt x="359" y="45"/>
                    <a:pt x="345" y="35"/>
                    <a:pt x="320" y="35"/>
                  </a:cubicBezTo>
                  <a:cubicBezTo>
                    <a:pt x="227" y="0"/>
                    <a:pt x="144" y="56"/>
                    <a:pt x="58" y="69"/>
                  </a:cubicBezTo>
                  <a:cubicBezTo>
                    <a:pt x="42" y="82"/>
                    <a:pt x="32" y="82"/>
                    <a:pt x="18" y="86"/>
                  </a:cubicBezTo>
                  <a:cubicBezTo>
                    <a:pt x="17" y="114"/>
                    <a:pt x="31" y="131"/>
                    <a:pt x="54" y="139"/>
                  </a:cubicBezTo>
                  <a:cubicBezTo>
                    <a:pt x="77" y="147"/>
                    <a:pt x="93" y="155"/>
                    <a:pt x="118" y="162"/>
                  </a:cubicBezTo>
                  <a:cubicBezTo>
                    <a:pt x="135" y="166"/>
                    <a:pt x="155" y="167"/>
                    <a:pt x="171" y="173"/>
                  </a:cubicBezTo>
                  <a:cubicBezTo>
                    <a:pt x="184" y="178"/>
                    <a:pt x="206" y="187"/>
                    <a:pt x="218" y="190"/>
                  </a:cubicBezTo>
                  <a:cubicBezTo>
                    <a:pt x="237" y="194"/>
                    <a:pt x="259" y="189"/>
                    <a:pt x="267" y="205"/>
                  </a:cubicBezTo>
                  <a:cubicBezTo>
                    <a:pt x="181" y="201"/>
                    <a:pt x="105" y="172"/>
                    <a:pt x="26" y="141"/>
                  </a:cubicBezTo>
                  <a:cubicBezTo>
                    <a:pt x="34" y="169"/>
                    <a:pt x="39" y="195"/>
                    <a:pt x="47" y="220"/>
                  </a:cubicBezTo>
                  <a:cubicBezTo>
                    <a:pt x="61" y="236"/>
                    <a:pt x="71" y="256"/>
                    <a:pt x="88" y="269"/>
                  </a:cubicBezTo>
                  <a:cubicBezTo>
                    <a:pt x="100" y="268"/>
                    <a:pt x="104" y="279"/>
                    <a:pt x="113" y="284"/>
                  </a:cubicBezTo>
                  <a:cubicBezTo>
                    <a:pt x="139" y="299"/>
                    <a:pt x="187" y="308"/>
                    <a:pt x="214" y="316"/>
                  </a:cubicBezTo>
                  <a:cubicBezTo>
                    <a:pt x="241" y="324"/>
                    <a:pt x="269" y="323"/>
                    <a:pt x="295" y="329"/>
                  </a:cubicBezTo>
                  <a:cubicBezTo>
                    <a:pt x="325" y="336"/>
                    <a:pt x="348" y="355"/>
                    <a:pt x="378" y="352"/>
                  </a:cubicBezTo>
                  <a:cubicBezTo>
                    <a:pt x="375" y="340"/>
                    <a:pt x="370" y="310"/>
                    <a:pt x="380" y="297"/>
                  </a:cubicBezTo>
                  <a:cubicBezTo>
                    <a:pt x="369" y="361"/>
                    <a:pt x="424" y="370"/>
                    <a:pt x="471" y="36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9642" tIns="44821" rIns="89642" bIns="44821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</p:grpSp>
      <p:grpSp>
        <p:nvGrpSpPr>
          <p:cNvPr id="274" name="组合 273"/>
          <p:cNvGrpSpPr/>
          <p:nvPr/>
        </p:nvGrpSpPr>
        <p:grpSpPr>
          <a:xfrm>
            <a:off x="6865707" y="2624881"/>
            <a:ext cx="277813" cy="1538070"/>
            <a:chOff x="6881813" y="2139950"/>
            <a:chExt cx="277813" cy="1538288"/>
          </a:xfrm>
        </p:grpSpPr>
        <p:sp>
          <p:nvSpPr>
            <p:cNvPr id="143" name="Freeform 93"/>
            <p:cNvSpPr>
              <a:spLocks/>
            </p:cNvSpPr>
            <p:nvPr/>
          </p:nvSpPr>
          <p:spPr bwMode="auto">
            <a:xfrm>
              <a:off x="6975475" y="2171700"/>
              <a:ext cx="158750" cy="46038"/>
            </a:xfrm>
            <a:custGeom>
              <a:avLst/>
              <a:gdLst>
                <a:gd name="T0" fmla="*/ 245 w 245"/>
                <a:gd name="T1" fmla="*/ 48 h 72"/>
                <a:gd name="T2" fmla="*/ 189 w 245"/>
                <a:gd name="T3" fmla="*/ 54 h 72"/>
                <a:gd name="T4" fmla="*/ 144 w 245"/>
                <a:gd name="T5" fmla="*/ 51 h 72"/>
                <a:gd name="T6" fmla="*/ 87 w 245"/>
                <a:gd name="T7" fmla="*/ 34 h 72"/>
                <a:gd name="T8" fmla="*/ 0 w 245"/>
                <a:gd name="T9" fmla="*/ 31 h 72"/>
                <a:gd name="T10" fmla="*/ 110 w 245"/>
                <a:gd name="T11" fmla="*/ 12 h 72"/>
                <a:gd name="T12" fmla="*/ 175 w 245"/>
                <a:gd name="T13" fmla="*/ 31 h 72"/>
                <a:gd name="T14" fmla="*/ 245 w 245"/>
                <a:gd name="T15" fmla="*/ 48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45" h="72">
                  <a:moveTo>
                    <a:pt x="245" y="48"/>
                  </a:moveTo>
                  <a:cubicBezTo>
                    <a:pt x="231" y="72"/>
                    <a:pt x="208" y="57"/>
                    <a:pt x="189" y="54"/>
                  </a:cubicBezTo>
                  <a:cubicBezTo>
                    <a:pt x="174" y="51"/>
                    <a:pt x="157" y="54"/>
                    <a:pt x="144" y="51"/>
                  </a:cubicBezTo>
                  <a:cubicBezTo>
                    <a:pt x="125" y="46"/>
                    <a:pt x="111" y="36"/>
                    <a:pt x="87" y="34"/>
                  </a:cubicBezTo>
                  <a:cubicBezTo>
                    <a:pt x="51" y="31"/>
                    <a:pt x="30" y="44"/>
                    <a:pt x="0" y="31"/>
                  </a:cubicBezTo>
                  <a:cubicBezTo>
                    <a:pt x="25" y="0"/>
                    <a:pt x="76" y="3"/>
                    <a:pt x="110" y="12"/>
                  </a:cubicBezTo>
                  <a:cubicBezTo>
                    <a:pt x="132" y="8"/>
                    <a:pt x="158" y="14"/>
                    <a:pt x="175" y="31"/>
                  </a:cubicBezTo>
                  <a:cubicBezTo>
                    <a:pt x="201" y="36"/>
                    <a:pt x="223" y="35"/>
                    <a:pt x="245" y="4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9642" tIns="44821" rIns="89642" bIns="44821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144" name="Freeform 94"/>
            <p:cNvSpPr>
              <a:spLocks/>
            </p:cNvSpPr>
            <p:nvPr/>
          </p:nvSpPr>
          <p:spPr bwMode="auto">
            <a:xfrm>
              <a:off x="7029450" y="2347913"/>
              <a:ext cx="19050" cy="15875"/>
            </a:xfrm>
            <a:custGeom>
              <a:avLst/>
              <a:gdLst>
                <a:gd name="T0" fmla="*/ 22 w 29"/>
                <a:gd name="T1" fmla="*/ 1 h 24"/>
                <a:gd name="T2" fmla="*/ 28 w 29"/>
                <a:gd name="T3" fmla="*/ 18 h 24"/>
                <a:gd name="T4" fmla="*/ 0 w 29"/>
                <a:gd name="T5" fmla="*/ 18 h 24"/>
                <a:gd name="T6" fmla="*/ 0 w 29"/>
                <a:gd name="T7" fmla="*/ 4 h 24"/>
                <a:gd name="T8" fmla="*/ 22 w 29"/>
                <a:gd name="T9" fmla="*/ 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24">
                  <a:moveTo>
                    <a:pt x="22" y="1"/>
                  </a:moveTo>
                  <a:cubicBezTo>
                    <a:pt x="24" y="7"/>
                    <a:pt x="29" y="10"/>
                    <a:pt x="28" y="18"/>
                  </a:cubicBezTo>
                  <a:cubicBezTo>
                    <a:pt x="19" y="24"/>
                    <a:pt x="11" y="23"/>
                    <a:pt x="0" y="18"/>
                  </a:cubicBezTo>
                  <a:cubicBezTo>
                    <a:pt x="0" y="14"/>
                    <a:pt x="0" y="9"/>
                    <a:pt x="0" y="4"/>
                  </a:cubicBezTo>
                  <a:cubicBezTo>
                    <a:pt x="4" y="0"/>
                    <a:pt x="14" y="2"/>
                    <a:pt x="2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9642" tIns="44821" rIns="89642" bIns="44821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145" name="Freeform 95"/>
            <p:cNvSpPr>
              <a:spLocks/>
            </p:cNvSpPr>
            <p:nvPr/>
          </p:nvSpPr>
          <p:spPr bwMode="auto">
            <a:xfrm>
              <a:off x="7027863" y="2401888"/>
              <a:ext cx="20638" cy="19050"/>
            </a:xfrm>
            <a:custGeom>
              <a:avLst/>
              <a:gdLst>
                <a:gd name="T0" fmla="*/ 30 w 31"/>
                <a:gd name="T1" fmla="*/ 9 h 29"/>
                <a:gd name="T2" fmla="*/ 24 w 31"/>
                <a:gd name="T3" fmla="*/ 26 h 29"/>
                <a:gd name="T4" fmla="*/ 2 w 31"/>
                <a:gd name="T5" fmla="*/ 7 h 29"/>
                <a:gd name="T6" fmla="*/ 30 w 31"/>
                <a:gd name="T7" fmla="*/ 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1" h="29">
                  <a:moveTo>
                    <a:pt x="30" y="9"/>
                  </a:moveTo>
                  <a:cubicBezTo>
                    <a:pt x="31" y="18"/>
                    <a:pt x="24" y="18"/>
                    <a:pt x="24" y="26"/>
                  </a:cubicBezTo>
                  <a:cubicBezTo>
                    <a:pt x="8" y="29"/>
                    <a:pt x="0" y="22"/>
                    <a:pt x="2" y="7"/>
                  </a:cubicBezTo>
                  <a:cubicBezTo>
                    <a:pt x="12" y="0"/>
                    <a:pt x="23" y="0"/>
                    <a:pt x="30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9642" tIns="44821" rIns="89642" bIns="44821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146" name="Freeform 96"/>
            <p:cNvSpPr>
              <a:spLocks noEditPoints="1"/>
            </p:cNvSpPr>
            <p:nvPr/>
          </p:nvSpPr>
          <p:spPr bwMode="auto">
            <a:xfrm>
              <a:off x="7005638" y="2524125"/>
              <a:ext cx="60325" cy="404813"/>
            </a:xfrm>
            <a:custGeom>
              <a:avLst/>
              <a:gdLst>
                <a:gd name="T0" fmla="*/ 47 w 94"/>
                <a:gd name="T1" fmla="*/ 628 h 628"/>
                <a:gd name="T2" fmla="*/ 27 w 94"/>
                <a:gd name="T3" fmla="*/ 529 h 628"/>
                <a:gd name="T4" fmla="*/ 25 w 94"/>
                <a:gd name="T5" fmla="*/ 448 h 628"/>
                <a:gd name="T6" fmla="*/ 19 w 94"/>
                <a:gd name="T7" fmla="*/ 290 h 628"/>
                <a:gd name="T8" fmla="*/ 30 w 94"/>
                <a:gd name="T9" fmla="*/ 3 h 628"/>
                <a:gd name="T10" fmla="*/ 56 w 94"/>
                <a:gd name="T11" fmla="*/ 3 h 628"/>
                <a:gd name="T12" fmla="*/ 75 w 94"/>
                <a:gd name="T13" fmla="*/ 31 h 628"/>
                <a:gd name="T14" fmla="*/ 70 w 94"/>
                <a:gd name="T15" fmla="*/ 158 h 628"/>
                <a:gd name="T16" fmla="*/ 87 w 94"/>
                <a:gd name="T17" fmla="*/ 307 h 628"/>
                <a:gd name="T18" fmla="*/ 84 w 94"/>
                <a:gd name="T19" fmla="*/ 355 h 628"/>
                <a:gd name="T20" fmla="*/ 92 w 94"/>
                <a:gd name="T21" fmla="*/ 400 h 628"/>
                <a:gd name="T22" fmla="*/ 72 w 94"/>
                <a:gd name="T23" fmla="*/ 608 h 628"/>
                <a:gd name="T24" fmla="*/ 47 w 94"/>
                <a:gd name="T25" fmla="*/ 628 h 628"/>
                <a:gd name="T26" fmla="*/ 30 w 94"/>
                <a:gd name="T27" fmla="*/ 160 h 628"/>
                <a:gd name="T28" fmla="*/ 47 w 94"/>
                <a:gd name="T29" fmla="*/ 349 h 628"/>
                <a:gd name="T30" fmla="*/ 47 w 94"/>
                <a:gd name="T31" fmla="*/ 603 h 628"/>
                <a:gd name="T32" fmla="*/ 72 w 94"/>
                <a:gd name="T33" fmla="*/ 327 h 628"/>
                <a:gd name="T34" fmla="*/ 50 w 94"/>
                <a:gd name="T35" fmla="*/ 177 h 628"/>
                <a:gd name="T36" fmla="*/ 47 w 94"/>
                <a:gd name="T37" fmla="*/ 31 h 628"/>
                <a:gd name="T38" fmla="*/ 30 w 94"/>
                <a:gd name="T39" fmla="*/ 160 h 6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94" h="628">
                  <a:moveTo>
                    <a:pt x="47" y="628"/>
                  </a:moveTo>
                  <a:cubicBezTo>
                    <a:pt x="0" y="628"/>
                    <a:pt x="24" y="569"/>
                    <a:pt x="27" y="529"/>
                  </a:cubicBezTo>
                  <a:cubicBezTo>
                    <a:pt x="30" y="505"/>
                    <a:pt x="26" y="477"/>
                    <a:pt x="25" y="448"/>
                  </a:cubicBezTo>
                  <a:cubicBezTo>
                    <a:pt x="22" y="384"/>
                    <a:pt x="34" y="332"/>
                    <a:pt x="19" y="290"/>
                  </a:cubicBezTo>
                  <a:cubicBezTo>
                    <a:pt x="23" y="194"/>
                    <a:pt x="0" y="97"/>
                    <a:pt x="30" y="3"/>
                  </a:cubicBezTo>
                  <a:cubicBezTo>
                    <a:pt x="42" y="0"/>
                    <a:pt x="43" y="2"/>
                    <a:pt x="56" y="3"/>
                  </a:cubicBezTo>
                  <a:cubicBezTo>
                    <a:pt x="63" y="11"/>
                    <a:pt x="66" y="24"/>
                    <a:pt x="75" y="31"/>
                  </a:cubicBezTo>
                  <a:cubicBezTo>
                    <a:pt x="78" y="75"/>
                    <a:pt x="67" y="116"/>
                    <a:pt x="70" y="158"/>
                  </a:cubicBezTo>
                  <a:cubicBezTo>
                    <a:pt x="72" y="203"/>
                    <a:pt x="83" y="252"/>
                    <a:pt x="87" y="307"/>
                  </a:cubicBezTo>
                  <a:cubicBezTo>
                    <a:pt x="88" y="323"/>
                    <a:pt x="83" y="339"/>
                    <a:pt x="84" y="355"/>
                  </a:cubicBezTo>
                  <a:cubicBezTo>
                    <a:pt x="84" y="370"/>
                    <a:pt x="92" y="385"/>
                    <a:pt x="92" y="400"/>
                  </a:cubicBezTo>
                  <a:cubicBezTo>
                    <a:pt x="94" y="473"/>
                    <a:pt x="94" y="538"/>
                    <a:pt x="72" y="608"/>
                  </a:cubicBezTo>
                  <a:cubicBezTo>
                    <a:pt x="60" y="610"/>
                    <a:pt x="60" y="626"/>
                    <a:pt x="47" y="628"/>
                  </a:cubicBezTo>
                  <a:close/>
                  <a:moveTo>
                    <a:pt x="30" y="160"/>
                  </a:moveTo>
                  <a:cubicBezTo>
                    <a:pt x="32" y="221"/>
                    <a:pt x="47" y="283"/>
                    <a:pt x="47" y="349"/>
                  </a:cubicBezTo>
                  <a:cubicBezTo>
                    <a:pt x="47" y="430"/>
                    <a:pt x="42" y="518"/>
                    <a:pt x="47" y="603"/>
                  </a:cubicBezTo>
                  <a:cubicBezTo>
                    <a:pt x="85" y="525"/>
                    <a:pt x="77" y="423"/>
                    <a:pt x="72" y="327"/>
                  </a:cubicBezTo>
                  <a:cubicBezTo>
                    <a:pt x="70" y="279"/>
                    <a:pt x="57" y="228"/>
                    <a:pt x="50" y="177"/>
                  </a:cubicBezTo>
                  <a:cubicBezTo>
                    <a:pt x="43" y="127"/>
                    <a:pt x="62" y="67"/>
                    <a:pt x="47" y="31"/>
                  </a:cubicBezTo>
                  <a:cubicBezTo>
                    <a:pt x="36" y="67"/>
                    <a:pt x="29" y="112"/>
                    <a:pt x="30" y="16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9642" tIns="44821" rIns="89642" bIns="44821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147" name="Freeform 97"/>
            <p:cNvSpPr>
              <a:spLocks/>
            </p:cNvSpPr>
            <p:nvPr/>
          </p:nvSpPr>
          <p:spPr bwMode="auto">
            <a:xfrm>
              <a:off x="7046913" y="3459163"/>
              <a:ext cx="28575" cy="38100"/>
            </a:xfrm>
            <a:custGeom>
              <a:avLst/>
              <a:gdLst>
                <a:gd name="T0" fmla="*/ 25 w 43"/>
                <a:gd name="T1" fmla="*/ 0 h 59"/>
                <a:gd name="T2" fmla="*/ 0 w 43"/>
                <a:gd name="T3" fmla="*/ 59 h 59"/>
                <a:gd name="T4" fmla="*/ 25 w 43"/>
                <a:gd name="T5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3" h="59">
                  <a:moveTo>
                    <a:pt x="25" y="0"/>
                  </a:moveTo>
                  <a:cubicBezTo>
                    <a:pt x="43" y="16"/>
                    <a:pt x="16" y="50"/>
                    <a:pt x="0" y="59"/>
                  </a:cubicBezTo>
                  <a:cubicBezTo>
                    <a:pt x="4" y="34"/>
                    <a:pt x="11" y="14"/>
                    <a:pt x="2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9642" tIns="44821" rIns="89642" bIns="44821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148" name="Freeform 98"/>
            <p:cNvSpPr>
              <a:spLocks noEditPoints="1"/>
            </p:cNvSpPr>
            <p:nvPr/>
          </p:nvSpPr>
          <p:spPr bwMode="auto">
            <a:xfrm>
              <a:off x="6881813" y="2139950"/>
              <a:ext cx="277813" cy="1538288"/>
            </a:xfrm>
            <a:custGeom>
              <a:avLst/>
              <a:gdLst>
                <a:gd name="T0" fmla="*/ 48 w 429"/>
                <a:gd name="T1" fmla="*/ 464 h 2380"/>
                <a:gd name="T2" fmla="*/ 39 w 429"/>
                <a:gd name="T3" fmla="*/ 278 h 2380"/>
                <a:gd name="T4" fmla="*/ 121 w 429"/>
                <a:gd name="T5" fmla="*/ 25 h 2380"/>
                <a:gd name="T6" fmla="*/ 386 w 429"/>
                <a:gd name="T7" fmla="*/ 273 h 2380"/>
                <a:gd name="T8" fmla="*/ 366 w 429"/>
                <a:gd name="T9" fmla="*/ 495 h 2380"/>
                <a:gd name="T10" fmla="*/ 349 w 429"/>
                <a:gd name="T11" fmla="*/ 602 h 2380"/>
                <a:gd name="T12" fmla="*/ 366 w 429"/>
                <a:gd name="T13" fmla="*/ 1560 h 2380"/>
                <a:gd name="T14" fmla="*/ 338 w 429"/>
                <a:gd name="T15" fmla="*/ 2059 h 2380"/>
                <a:gd name="T16" fmla="*/ 160 w 429"/>
                <a:gd name="T17" fmla="*/ 2374 h 2380"/>
                <a:gd name="T18" fmla="*/ 28 w 429"/>
                <a:gd name="T19" fmla="*/ 2005 h 2380"/>
                <a:gd name="T20" fmla="*/ 33 w 429"/>
                <a:gd name="T21" fmla="*/ 1366 h 2380"/>
                <a:gd name="T22" fmla="*/ 28 w 429"/>
                <a:gd name="T23" fmla="*/ 1000 h 2380"/>
                <a:gd name="T24" fmla="*/ 253 w 429"/>
                <a:gd name="T25" fmla="*/ 1974 h 2380"/>
                <a:gd name="T26" fmla="*/ 202 w 429"/>
                <a:gd name="T27" fmla="*/ 2185 h 2380"/>
                <a:gd name="T28" fmla="*/ 152 w 429"/>
                <a:gd name="T29" fmla="*/ 2132 h 2380"/>
                <a:gd name="T30" fmla="*/ 141 w 429"/>
                <a:gd name="T31" fmla="*/ 2264 h 2380"/>
                <a:gd name="T32" fmla="*/ 186 w 429"/>
                <a:gd name="T33" fmla="*/ 2242 h 2380"/>
                <a:gd name="T34" fmla="*/ 233 w 429"/>
                <a:gd name="T35" fmla="*/ 2233 h 2380"/>
                <a:gd name="T36" fmla="*/ 290 w 429"/>
                <a:gd name="T37" fmla="*/ 2039 h 2380"/>
                <a:gd name="T38" fmla="*/ 281 w 429"/>
                <a:gd name="T39" fmla="*/ 1974 h 2380"/>
                <a:gd name="T40" fmla="*/ 146 w 429"/>
                <a:gd name="T41" fmla="*/ 45 h 2380"/>
                <a:gd name="T42" fmla="*/ 388 w 429"/>
                <a:gd name="T43" fmla="*/ 81 h 2380"/>
                <a:gd name="T44" fmla="*/ 380 w 429"/>
                <a:gd name="T45" fmla="*/ 295 h 2380"/>
                <a:gd name="T46" fmla="*/ 67 w 429"/>
                <a:gd name="T47" fmla="*/ 278 h 2380"/>
                <a:gd name="T48" fmla="*/ 104 w 429"/>
                <a:gd name="T49" fmla="*/ 340 h 2380"/>
                <a:gd name="T50" fmla="*/ 276 w 429"/>
                <a:gd name="T51" fmla="*/ 307 h 2380"/>
                <a:gd name="T52" fmla="*/ 321 w 429"/>
                <a:gd name="T53" fmla="*/ 473 h 2380"/>
                <a:gd name="T54" fmla="*/ 301 w 429"/>
                <a:gd name="T55" fmla="*/ 473 h 2380"/>
                <a:gd name="T56" fmla="*/ 36 w 429"/>
                <a:gd name="T57" fmla="*/ 532 h 2380"/>
                <a:gd name="T58" fmla="*/ 346 w 429"/>
                <a:gd name="T59" fmla="*/ 560 h 2380"/>
                <a:gd name="T60" fmla="*/ 346 w 429"/>
                <a:gd name="T61" fmla="*/ 507 h 2380"/>
                <a:gd name="T62" fmla="*/ 332 w 429"/>
                <a:gd name="T63" fmla="*/ 1763 h 2380"/>
                <a:gd name="T64" fmla="*/ 332 w 429"/>
                <a:gd name="T65" fmla="*/ 1149 h 2380"/>
                <a:gd name="T66" fmla="*/ 315 w 429"/>
                <a:gd name="T67" fmla="*/ 732 h 2380"/>
                <a:gd name="T68" fmla="*/ 62 w 429"/>
                <a:gd name="T69" fmla="*/ 766 h 2380"/>
                <a:gd name="T70" fmla="*/ 53 w 429"/>
                <a:gd name="T71" fmla="*/ 1352 h 2380"/>
                <a:gd name="T72" fmla="*/ 45 w 429"/>
                <a:gd name="T73" fmla="*/ 1768 h 2380"/>
                <a:gd name="T74" fmla="*/ 157 w 429"/>
                <a:gd name="T75" fmla="*/ 1980 h 2380"/>
                <a:gd name="T76" fmla="*/ 304 w 429"/>
                <a:gd name="T77" fmla="*/ 1999 h 2380"/>
                <a:gd name="T78" fmla="*/ 321 w 429"/>
                <a:gd name="T79" fmla="*/ 569 h 2380"/>
                <a:gd name="T80" fmla="*/ 163 w 429"/>
                <a:gd name="T81" fmla="*/ 2259 h 2380"/>
                <a:gd name="T82" fmla="*/ 205 w 429"/>
                <a:gd name="T83" fmla="*/ 2253 h 23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29" h="2380">
                  <a:moveTo>
                    <a:pt x="36" y="566"/>
                  </a:moveTo>
                  <a:cubicBezTo>
                    <a:pt x="26" y="552"/>
                    <a:pt x="9" y="544"/>
                    <a:pt x="0" y="529"/>
                  </a:cubicBezTo>
                  <a:cubicBezTo>
                    <a:pt x="4" y="487"/>
                    <a:pt x="31" y="492"/>
                    <a:pt x="48" y="464"/>
                  </a:cubicBezTo>
                  <a:cubicBezTo>
                    <a:pt x="64" y="437"/>
                    <a:pt x="58" y="370"/>
                    <a:pt x="53" y="329"/>
                  </a:cubicBezTo>
                  <a:cubicBezTo>
                    <a:pt x="52" y="320"/>
                    <a:pt x="51" y="302"/>
                    <a:pt x="50" y="298"/>
                  </a:cubicBezTo>
                  <a:cubicBezTo>
                    <a:pt x="47" y="288"/>
                    <a:pt x="39" y="288"/>
                    <a:pt x="39" y="278"/>
                  </a:cubicBezTo>
                  <a:cubicBezTo>
                    <a:pt x="40" y="263"/>
                    <a:pt x="55" y="250"/>
                    <a:pt x="62" y="239"/>
                  </a:cubicBezTo>
                  <a:cubicBezTo>
                    <a:pt x="68" y="180"/>
                    <a:pt x="36" y="124"/>
                    <a:pt x="62" y="81"/>
                  </a:cubicBezTo>
                  <a:cubicBezTo>
                    <a:pt x="76" y="57"/>
                    <a:pt x="99" y="47"/>
                    <a:pt x="121" y="25"/>
                  </a:cubicBezTo>
                  <a:cubicBezTo>
                    <a:pt x="192" y="7"/>
                    <a:pt x="254" y="0"/>
                    <a:pt x="321" y="14"/>
                  </a:cubicBezTo>
                  <a:cubicBezTo>
                    <a:pt x="358" y="41"/>
                    <a:pt x="405" y="59"/>
                    <a:pt x="425" y="104"/>
                  </a:cubicBezTo>
                  <a:cubicBezTo>
                    <a:pt x="429" y="172"/>
                    <a:pt x="394" y="209"/>
                    <a:pt x="386" y="273"/>
                  </a:cubicBezTo>
                  <a:cubicBezTo>
                    <a:pt x="403" y="291"/>
                    <a:pt x="415" y="317"/>
                    <a:pt x="405" y="340"/>
                  </a:cubicBezTo>
                  <a:cubicBezTo>
                    <a:pt x="400" y="347"/>
                    <a:pt x="385" y="344"/>
                    <a:pt x="377" y="349"/>
                  </a:cubicBezTo>
                  <a:cubicBezTo>
                    <a:pt x="364" y="394"/>
                    <a:pt x="374" y="446"/>
                    <a:pt x="366" y="495"/>
                  </a:cubicBezTo>
                  <a:cubicBezTo>
                    <a:pt x="382" y="504"/>
                    <a:pt x="392" y="518"/>
                    <a:pt x="400" y="535"/>
                  </a:cubicBezTo>
                  <a:cubicBezTo>
                    <a:pt x="390" y="556"/>
                    <a:pt x="380" y="577"/>
                    <a:pt x="346" y="574"/>
                  </a:cubicBezTo>
                  <a:cubicBezTo>
                    <a:pt x="345" y="585"/>
                    <a:pt x="343" y="593"/>
                    <a:pt x="349" y="602"/>
                  </a:cubicBezTo>
                  <a:cubicBezTo>
                    <a:pt x="330" y="665"/>
                    <a:pt x="345" y="725"/>
                    <a:pt x="349" y="791"/>
                  </a:cubicBezTo>
                  <a:cubicBezTo>
                    <a:pt x="357" y="947"/>
                    <a:pt x="354" y="1104"/>
                    <a:pt x="352" y="1256"/>
                  </a:cubicBezTo>
                  <a:cubicBezTo>
                    <a:pt x="351" y="1361"/>
                    <a:pt x="359" y="1466"/>
                    <a:pt x="366" y="1560"/>
                  </a:cubicBezTo>
                  <a:cubicBezTo>
                    <a:pt x="354" y="1582"/>
                    <a:pt x="364" y="1632"/>
                    <a:pt x="349" y="1647"/>
                  </a:cubicBezTo>
                  <a:cubicBezTo>
                    <a:pt x="363" y="1766"/>
                    <a:pt x="339" y="1917"/>
                    <a:pt x="352" y="2008"/>
                  </a:cubicBezTo>
                  <a:cubicBezTo>
                    <a:pt x="337" y="2022"/>
                    <a:pt x="343" y="2041"/>
                    <a:pt x="338" y="2059"/>
                  </a:cubicBezTo>
                  <a:cubicBezTo>
                    <a:pt x="330" y="2083"/>
                    <a:pt x="312" y="2107"/>
                    <a:pt x="301" y="2132"/>
                  </a:cubicBezTo>
                  <a:cubicBezTo>
                    <a:pt x="267" y="2209"/>
                    <a:pt x="230" y="2290"/>
                    <a:pt x="194" y="2368"/>
                  </a:cubicBezTo>
                  <a:cubicBezTo>
                    <a:pt x="180" y="2370"/>
                    <a:pt x="175" y="2380"/>
                    <a:pt x="160" y="2374"/>
                  </a:cubicBezTo>
                  <a:cubicBezTo>
                    <a:pt x="148" y="2349"/>
                    <a:pt x="148" y="2321"/>
                    <a:pt x="126" y="2298"/>
                  </a:cubicBezTo>
                  <a:cubicBezTo>
                    <a:pt x="126" y="2292"/>
                    <a:pt x="127" y="2287"/>
                    <a:pt x="129" y="2284"/>
                  </a:cubicBezTo>
                  <a:cubicBezTo>
                    <a:pt x="85" y="2203"/>
                    <a:pt x="64" y="2099"/>
                    <a:pt x="28" y="2005"/>
                  </a:cubicBezTo>
                  <a:cubicBezTo>
                    <a:pt x="45" y="1913"/>
                    <a:pt x="19" y="1813"/>
                    <a:pt x="19" y="1715"/>
                  </a:cubicBezTo>
                  <a:cubicBezTo>
                    <a:pt x="19" y="1642"/>
                    <a:pt x="30" y="1570"/>
                    <a:pt x="31" y="1498"/>
                  </a:cubicBezTo>
                  <a:cubicBezTo>
                    <a:pt x="31" y="1453"/>
                    <a:pt x="19" y="1406"/>
                    <a:pt x="33" y="1366"/>
                  </a:cubicBezTo>
                  <a:cubicBezTo>
                    <a:pt x="16" y="1302"/>
                    <a:pt x="26" y="1275"/>
                    <a:pt x="25" y="1202"/>
                  </a:cubicBezTo>
                  <a:cubicBezTo>
                    <a:pt x="24" y="1156"/>
                    <a:pt x="33" y="1109"/>
                    <a:pt x="33" y="1064"/>
                  </a:cubicBezTo>
                  <a:cubicBezTo>
                    <a:pt x="34" y="1044"/>
                    <a:pt x="28" y="1022"/>
                    <a:pt x="28" y="1000"/>
                  </a:cubicBezTo>
                  <a:cubicBezTo>
                    <a:pt x="28" y="865"/>
                    <a:pt x="20" y="691"/>
                    <a:pt x="36" y="566"/>
                  </a:cubicBezTo>
                  <a:close/>
                  <a:moveTo>
                    <a:pt x="281" y="1974"/>
                  </a:moveTo>
                  <a:cubicBezTo>
                    <a:pt x="270" y="1967"/>
                    <a:pt x="268" y="1972"/>
                    <a:pt x="253" y="1974"/>
                  </a:cubicBezTo>
                  <a:cubicBezTo>
                    <a:pt x="248" y="1988"/>
                    <a:pt x="240" y="1998"/>
                    <a:pt x="231" y="2008"/>
                  </a:cubicBezTo>
                  <a:cubicBezTo>
                    <a:pt x="236" y="2021"/>
                    <a:pt x="226" y="2033"/>
                    <a:pt x="222" y="2042"/>
                  </a:cubicBezTo>
                  <a:cubicBezTo>
                    <a:pt x="205" y="2085"/>
                    <a:pt x="214" y="2142"/>
                    <a:pt x="202" y="2185"/>
                  </a:cubicBezTo>
                  <a:cubicBezTo>
                    <a:pt x="201" y="2192"/>
                    <a:pt x="199" y="2201"/>
                    <a:pt x="188" y="2202"/>
                  </a:cubicBezTo>
                  <a:cubicBezTo>
                    <a:pt x="184" y="2133"/>
                    <a:pt x="216" y="2062"/>
                    <a:pt x="191" y="1994"/>
                  </a:cubicBezTo>
                  <a:cubicBezTo>
                    <a:pt x="132" y="2010"/>
                    <a:pt x="189" y="2096"/>
                    <a:pt x="152" y="2132"/>
                  </a:cubicBezTo>
                  <a:cubicBezTo>
                    <a:pt x="147" y="2072"/>
                    <a:pt x="147" y="2004"/>
                    <a:pt x="115" y="1963"/>
                  </a:cubicBezTo>
                  <a:cubicBezTo>
                    <a:pt x="78" y="1958"/>
                    <a:pt x="74" y="2005"/>
                    <a:pt x="62" y="2033"/>
                  </a:cubicBezTo>
                  <a:cubicBezTo>
                    <a:pt x="87" y="2101"/>
                    <a:pt x="103" y="2199"/>
                    <a:pt x="141" y="2264"/>
                  </a:cubicBezTo>
                  <a:cubicBezTo>
                    <a:pt x="154" y="2237"/>
                    <a:pt x="135" y="2203"/>
                    <a:pt x="141" y="2183"/>
                  </a:cubicBezTo>
                  <a:cubicBezTo>
                    <a:pt x="174" y="2182"/>
                    <a:pt x="155" y="2210"/>
                    <a:pt x="160" y="2230"/>
                  </a:cubicBezTo>
                  <a:cubicBezTo>
                    <a:pt x="170" y="2233"/>
                    <a:pt x="176" y="2239"/>
                    <a:pt x="186" y="2242"/>
                  </a:cubicBezTo>
                  <a:cubicBezTo>
                    <a:pt x="193" y="2232"/>
                    <a:pt x="201" y="2224"/>
                    <a:pt x="214" y="2219"/>
                  </a:cubicBezTo>
                  <a:cubicBezTo>
                    <a:pt x="223" y="2198"/>
                    <a:pt x="213" y="2162"/>
                    <a:pt x="239" y="2152"/>
                  </a:cubicBezTo>
                  <a:cubicBezTo>
                    <a:pt x="257" y="2175"/>
                    <a:pt x="218" y="2212"/>
                    <a:pt x="233" y="2233"/>
                  </a:cubicBezTo>
                  <a:cubicBezTo>
                    <a:pt x="261" y="2177"/>
                    <a:pt x="279" y="2111"/>
                    <a:pt x="310" y="2059"/>
                  </a:cubicBezTo>
                  <a:cubicBezTo>
                    <a:pt x="322" y="2055"/>
                    <a:pt x="325" y="2042"/>
                    <a:pt x="324" y="2025"/>
                  </a:cubicBezTo>
                  <a:cubicBezTo>
                    <a:pt x="312" y="2029"/>
                    <a:pt x="306" y="2039"/>
                    <a:pt x="290" y="2039"/>
                  </a:cubicBezTo>
                  <a:cubicBezTo>
                    <a:pt x="290" y="2030"/>
                    <a:pt x="278" y="2032"/>
                    <a:pt x="279" y="2022"/>
                  </a:cubicBezTo>
                  <a:cubicBezTo>
                    <a:pt x="284" y="2005"/>
                    <a:pt x="281" y="1987"/>
                    <a:pt x="279" y="1977"/>
                  </a:cubicBezTo>
                  <a:cubicBezTo>
                    <a:pt x="279" y="1980"/>
                    <a:pt x="282" y="1979"/>
                    <a:pt x="281" y="1974"/>
                  </a:cubicBezTo>
                  <a:close/>
                  <a:moveTo>
                    <a:pt x="388" y="81"/>
                  </a:moveTo>
                  <a:cubicBezTo>
                    <a:pt x="352" y="47"/>
                    <a:pt x="287" y="23"/>
                    <a:pt x="225" y="28"/>
                  </a:cubicBezTo>
                  <a:cubicBezTo>
                    <a:pt x="207" y="29"/>
                    <a:pt x="160" y="37"/>
                    <a:pt x="146" y="45"/>
                  </a:cubicBezTo>
                  <a:cubicBezTo>
                    <a:pt x="83" y="81"/>
                    <a:pt x="117" y="147"/>
                    <a:pt x="107" y="222"/>
                  </a:cubicBezTo>
                  <a:cubicBezTo>
                    <a:pt x="210" y="224"/>
                    <a:pt x="288" y="214"/>
                    <a:pt x="357" y="256"/>
                  </a:cubicBezTo>
                  <a:cubicBezTo>
                    <a:pt x="371" y="201"/>
                    <a:pt x="429" y="142"/>
                    <a:pt x="388" y="81"/>
                  </a:cubicBezTo>
                  <a:close/>
                  <a:moveTo>
                    <a:pt x="84" y="290"/>
                  </a:moveTo>
                  <a:cubicBezTo>
                    <a:pt x="176" y="247"/>
                    <a:pt x="297" y="289"/>
                    <a:pt x="383" y="323"/>
                  </a:cubicBezTo>
                  <a:cubicBezTo>
                    <a:pt x="387" y="311"/>
                    <a:pt x="383" y="307"/>
                    <a:pt x="380" y="295"/>
                  </a:cubicBezTo>
                  <a:cubicBezTo>
                    <a:pt x="360" y="298"/>
                    <a:pt x="340" y="293"/>
                    <a:pt x="343" y="270"/>
                  </a:cubicBezTo>
                  <a:cubicBezTo>
                    <a:pt x="302" y="242"/>
                    <a:pt x="242" y="238"/>
                    <a:pt x="186" y="236"/>
                  </a:cubicBezTo>
                  <a:cubicBezTo>
                    <a:pt x="136" y="235"/>
                    <a:pt x="77" y="242"/>
                    <a:pt x="67" y="278"/>
                  </a:cubicBezTo>
                  <a:cubicBezTo>
                    <a:pt x="79" y="282"/>
                    <a:pt x="78" y="284"/>
                    <a:pt x="84" y="290"/>
                  </a:cubicBezTo>
                  <a:close/>
                  <a:moveTo>
                    <a:pt x="87" y="323"/>
                  </a:moveTo>
                  <a:cubicBezTo>
                    <a:pt x="95" y="326"/>
                    <a:pt x="104" y="329"/>
                    <a:pt x="104" y="340"/>
                  </a:cubicBezTo>
                  <a:cubicBezTo>
                    <a:pt x="93" y="372"/>
                    <a:pt x="95" y="414"/>
                    <a:pt x="95" y="450"/>
                  </a:cubicBezTo>
                  <a:cubicBezTo>
                    <a:pt x="143" y="445"/>
                    <a:pt x="227" y="441"/>
                    <a:pt x="264" y="459"/>
                  </a:cubicBezTo>
                  <a:cubicBezTo>
                    <a:pt x="278" y="417"/>
                    <a:pt x="272" y="350"/>
                    <a:pt x="276" y="307"/>
                  </a:cubicBezTo>
                  <a:cubicBezTo>
                    <a:pt x="213" y="292"/>
                    <a:pt x="130" y="277"/>
                    <a:pt x="87" y="323"/>
                  </a:cubicBezTo>
                  <a:close/>
                  <a:moveTo>
                    <a:pt x="301" y="473"/>
                  </a:moveTo>
                  <a:cubicBezTo>
                    <a:pt x="310" y="469"/>
                    <a:pt x="317" y="481"/>
                    <a:pt x="321" y="473"/>
                  </a:cubicBezTo>
                  <a:cubicBezTo>
                    <a:pt x="336" y="435"/>
                    <a:pt x="330" y="378"/>
                    <a:pt x="341" y="329"/>
                  </a:cubicBezTo>
                  <a:cubicBezTo>
                    <a:pt x="327" y="320"/>
                    <a:pt x="316" y="325"/>
                    <a:pt x="304" y="318"/>
                  </a:cubicBezTo>
                  <a:cubicBezTo>
                    <a:pt x="299" y="377"/>
                    <a:pt x="292" y="426"/>
                    <a:pt x="301" y="473"/>
                  </a:cubicBezTo>
                  <a:close/>
                  <a:moveTo>
                    <a:pt x="98" y="476"/>
                  </a:moveTo>
                  <a:cubicBezTo>
                    <a:pt x="93" y="480"/>
                    <a:pt x="92" y="489"/>
                    <a:pt x="84" y="490"/>
                  </a:cubicBezTo>
                  <a:cubicBezTo>
                    <a:pt x="62" y="477"/>
                    <a:pt x="27" y="505"/>
                    <a:pt x="36" y="532"/>
                  </a:cubicBezTo>
                  <a:cubicBezTo>
                    <a:pt x="41" y="527"/>
                    <a:pt x="50" y="540"/>
                    <a:pt x="59" y="540"/>
                  </a:cubicBezTo>
                  <a:cubicBezTo>
                    <a:pt x="148" y="511"/>
                    <a:pt x="246" y="509"/>
                    <a:pt x="343" y="543"/>
                  </a:cubicBezTo>
                  <a:cubicBezTo>
                    <a:pt x="337" y="549"/>
                    <a:pt x="344" y="554"/>
                    <a:pt x="346" y="560"/>
                  </a:cubicBezTo>
                  <a:cubicBezTo>
                    <a:pt x="373" y="560"/>
                    <a:pt x="378" y="528"/>
                    <a:pt x="363" y="515"/>
                  </a:cubicBezTo>
                  <a:cubicBezTo>
                    <a:pt x="357" y="520"/>
                    <a:pt x="359" y="531"/>
                    <a:pt x="346" y="529"/>
                  </a:cubicBezTo>
                  <a:cubicBezTo>
                    <a:pt x="339" y="523"/>
                    <a:pt x="347" y="515"/>
                    <a:pt x="346" y="507"/>
                  </a:cubicBezTo>
                  <a:cubicBezTo>
                    <a:pt x="267" y="473"/>
                    <a:pt x="190" y="451"/>
                    <a:pt x="98" y="476"/>
                  </a:cubicBezTo>
                  <a:close/>
                  <a:moveTo>
                    <a:pt x="324" y="1791"/>
                  </a:moveTo>
                  <a:cubicBezTo>
                    <a:pt x="325" y="1781"/>
                    <a:pt x="331" y="1773"/>
                    <a:pt x="332" y="1763"/>
                  </a:cubicBezTo>
                  <a:cubicBezTo>
                    <a:pt x="338" y="1690"/>
                    <a:pt x="332" y="1605"/>
                    <a:pt x="326" y="1521"/>
                  </a:cubicBezTo>
                  <a:cubicBezTo>
                    <a:pt x="324" y="1490"/>
                    <a:pt x="326" y="1455"/>
                    <a:pt x="338" y="1436"/>
                  </a:cubicBezTo>
                  <a:cubicBezTo>
                    <a:pt x="321" y="1347"/>
                    <a:pt x="339" y="1238"/>
                    <a:pt x="332" y="1149"/>
                  </a:cubicBezTo>
                  <a:cubicBezTo>
                    <a:pt x="327" y="1076"/>
                    <a:pt x="337" y="996"/>
                    <a:pt x="338" y="932"/>
                  </a:cubicBezTo>
                  <a:cubicBezTo>
                    <a:pt x="338" y="895"/>
                    <a:pt x="327" y="868"/>
                    <a:pt x="324" y="839"/>
                  </a:cubicBezTo>
                  <a:cubicBezTo>
                    <a:pt x="319" y="798"/>
                    <a:pt x="329" y="762"/>
                    <a:pt x="315" y="732"/>
                  </a:cubicBezTo>
                  <a:cubicBezTo>
                    <a:pt x="319" y="692"/>
                    <a:pt x="319" y="634"/>
                    <a:pt x="321" y="585"/>
                  </a:cubicBezTo>
                  <a:cubicBezTo>
                    <a:pt x="277" y="544"/>
                    <a:pt x="158" y="533"/>
                    <a:pt x="90" y="560"/>
                  </a:cubicBezTo>
                  <a:cubicBezTo>
                    <a:pt x="72" y="613"/>
                    <a:pt x="73" y="698"/>
                    <a:pt x="62" y="766"/>
                  </a:cubicBezTo>
                  <a:cubicBezTo>
                    <a:pt x="42" y="885"/>
                    <a:pt x="53" y="1039"/>
                    <a:pt x="53" y="1169"/>
                  </a:cubicBezTo>
                  <a:cubicBezTo>
                    <a:pt x="53" y="1229"/>
                    <a:pt x="60" y="1285"/>
                    <a:pt x="62" y="1332"/>
                  </a:cubicBezTo>
                  <a:cubicBezTo>
                    <a:pt x="51" y="1337"/>
                    <a:pt x="54" y="1344"/>
                    <a:pt x="53" y="1352"/>
                  </a:cubicBezTo>
                  <a:cubicBezTo>
                    <a:pt x="50" y="1382"/>
                    <a:pt x="51" y="1407"/>
                    <a:pt x="50" y="1436"/>
                  </a:cubicBezTo>
                  <a:cubicBezTo>
                    <a:pt x="50" y="1456"/>
                    <a:pt x="54" y="1474"/>
                    <a:pt x="53" y="1495"/>
                  </a:cubicBezTo>
                  <a:cubicBezTo>
                    <a:pt x="51" y="1582"/>
                    <a:pt x="38" y="1681"/>
                    <a:pt x="45" y="1768"/>
                  </a:cubicBezTo>
                  <a:cubicBezTo>
                    <a:pt x="50" y="1840"/>
                    <a:pt x="54" y="1912"/>
                    <a:pt x="59" y="1980"/>
                  </a:cubicBezTo>
                  <a:cubicBezTo>
                    <a:pt x="69" y="1948"/>
                    <a:pt x="100" y="1931"/>
                    <a:pt x="126" y="1946"/>
                  </a:cubicBezTo>
                  <a:cubicBezTo>
                    <a:pt x="142" y="1955"/>
                    <a:pt x="139" y="1974"/>
                    <a:pt x="157" y="1980"/>
                  </a:cubicBezTo>
                  <a:cubicBezTo>
                    <a:pt x="184" y="1964"/>
                    <a:pt x="197" y="1991"/>
                    <a:pt x="214" y="1991"/>
                  </a:cubicBezTo>
                  <a:cubicBezTo>
                    <a:pt x="224" y="1964"/>
                    <a:pt x="259" y="1937"/>
                    <a:pt x="293" y="1952"/>
                  </a:cubicBezTo>
                  <a:cubicBezTo>
                    <a:pt x="299" y="1969"/>
                    <a:pt x="304" y="1981"/>
                    <a:pt x="304" y="1999"/>
                  </a:cubicBezTo>
                  <a:cubicBezTo>
                    <a:pt x="314" y="1998"/>
                    <a:pt x="311" y="1998"/>
                    <a:pt x="324" y="1997"/>
                  </a:cubicBezTo>
                  <a:cubicBezTo>
                    <a:pt x="336" y="1923"/>
                    <a:pt x="316" y="1859"/>
                    <a:pt x="324" y="1791"/>
                  </a:cubicBezTo>
                  <a:close/>
                  <a:moveTo>
                    <a:pt x="321" y="569"/>
                  </a:moveTo>
                  <a:cubicBezTo>
                    <a:pt x="313" y="569"/>
                    <a:pt x="301" y="559"/>
                    <a:pt x="295" y="566"/>
                  </a:cubicBezTo>
                  <a:cubicBezTo>
                    <a:pt x="304" y="565"/>
                    <a:pt x="314" y="577"/>
                    <a:pt x="321" y="569"/>
                  </a:cubicBezTo>
                  <a:close/>
                  <a:moveTo>
                    <a:pt x="163" y="2259"/>
                  </a:moveTo>
                  <a:cubicBezTo>
                    <a:pt x="141" y="2292"/>
                    <a:pt x="162" y="2335"/>
                    <a:pt x="180" y="2352"/>
                  </a:cubicBezTo>
                  <a:cubicBezTo>
                    <a:pt x="194" y="2322"/>
                    <a:pt x="209" y="2292"/>
                    <a:pt x="222" y="2261"/>
                  </a:cubicBezTo>
                  <a:cubicBezTo>
                    <a:pt x="216" y="2254"/>
                    <a:pt x="205" y="2268"/>
                    <a:pt x="205" y="2253"/>
                  </a:cubicBezTo>
                  <a:cubicBezTo>
                    <a:pt x="205" y="2251"/>
                    <a:pt x="205" y="2250"/>
                    <a:pt x="202" y="2250"/>
                  </a:cubicBezTo>
                  <a:cubicBezTo>
                    <a:pt x="205" y="2284"/>
                    <a:pt x="173" y="2276"/>
                    <a:pt x="163" y="225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9642" tIns="44821" rIns="89642" bIns="44821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149" name="Freeform 99"/>
            <p:cNvSpPr>
              <a:spLocks noEditPoints="1"/>
            </p:cNvSpPr>
            <p:nvPr/>
          </p:nvSpPr>
          <p:spPr bwMode="auto">
            <a:xfrm>
              <a:off x="7000875" y="2973388"/>
              <a:ext cx="60325" cy="333375"/>
            </a:xfrm>
            <a:custGeom>
              <a:avLst/>
              <a:gdLst>
                <a:gd name="T0" fmla="*/ 83 w 93"/>
                <a:gd name="T1" fmla="*/ 10 h 515"/>
                <a:gd name="T2" fmla="*/ 86 w 93"/>
                <a:gd name="T3" fmla="*/ 359 h 515"/>
                <a:gd name="T4" fmla="*/ 78 w 93"/>
                <a:gd name="T5" fmla="*/ 449 h 515"/>
                <a:gd name="T6" fmla="*/ 66 w 93"/>
                <a:gd name="T7" fmla="*/ 503 h 515"/>
                <a:gd name="T8" fmla="*/ 24 w 93"/>
                <a:gd name="T9" fmla="*/ 503 h 515"/>
                <a:gd name="T10" fmla="*/ 33 w 93"/>
                <a:gd name="T11" fmla="*/ 432 h 515"/>
                <a:gd name="T12" fmla="*/ 16 w 93"/>
                <a:gd name="T13" fmla="*/ 182 h 515"/>
                <a:gd name="T14" fmla="*/ 33 w 93"/>
                <a:gd name="T15" fmla="*/ 10 h 515"/>
                <a:gd name="T16" fmla="*/ 72 w 93"/>
                <a:gd name="T17" fmla="*/ 1 h 515"/>
                <a:gd name="T18" fmla="*/ 83 w 93"/>
                <a:gd name="T19" fmla="*/ 10 h 515"/>
                <a:gd name="T20" fmla="*/ 52 w 93"/>
                <a:gd name="T21" fmla="*/ 35 h 515"/>
                <a:gd name="T22" fmla="*/ 44 w 93"/>
                <a:gd name="T23" fmla="*/ 41 h 515"/>
                <a:gd name="T24" fmla="*/ 52 w 93"/>
                <a:gd name="T25" fmla="*/ 463 h 515"/>
                <a:gd name="T26" fmla="*/ 72 w 93"/>
                <a:gd name="T27" fmla="*/ 280 h 515"/>
                <a:gd name="T28" fmla="*/ 66 w 93"/>
                <a:gd name="T29" fmla="*/ 207 h 515"/>
                <a:gd name="T30" fmla="*/ 69 w 93"/>
                <a:gd name="T31" fmla="*/ 131 h 515"/>
                <a:gd name="T32" fmla="*/ 58 w 93"/>
                <a:gd name="T33" fmla="*/ 92 h 515"/>
                <a:gd name="T34" fmla="*/ 58 w 93"/>
                <a:gd name="T35" fmla="*/ 35 h 515"/>
                <a:gd name="T36" fmla="*/ 52 w 93"/>
                <a:gd name="T37" fmla="*/ 3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93" h="515">
                  <a:moveTo>
                    <a:pt x="83" y="10"/>
                  </a:moveTo>
                  <a:cubicBezTo>
                    <a:pt x="84" y="99"/>
                    <a:pt x="93" y="242"/>
                    <a:pt x="86" y="359"/>
                  </a:cubicBezTo>
                  <a:cubicBezTo>
                    <a:pt x="84" y="392"/>
                    <a:pt x="77" y="421"/>
                    <a:pt x="78" y="449"/>
                  </a:cubicBezTo>
                  <a:cubicBezTo>
                    <a:pt x="78" y="469"/>
                    <a:pt x="87" y="489"/>
                    <a:pt x="66" y="503"/>
                  </a:cubicBezTo>
                  <a:cubicBezTo>
                    <a:pt x="49" y="515"/>
                    <a:pt x="37" y="511"/>
                    <a:pt x="24" y="503"/>
                  </a:cubicBezTo>
                  <a:cubicBezTo>
                    <a:pt x="32" y="472"/>
                    <a:pt x="20" y="449"/>
                    <a:pt x="33" y="432"/>
                  </a:cubicBezTo>
                  <a:cubicBezTo>
                    <a:pt x="15" y="358"/>
                    <a:pt x="33" y="261"/>
                    <a:pt x="16" y="182"/>
                  </a:cubicBezTo>
                  <a:cubicBezTo>
                    <a:pt x="40" y="123"/>
                    <a:pt x="0" y="56"/>
                    <a:pt x="33" y="10"/>
                  </a:cubicBezTo>
                  <a:cubicBezTo>
                    <a:pt x="53" y="9"/>
                    <a:pt x="55" y="0"/>
                    <a:pt x="72" y="1"/>
                  </a:cubicBezTo>
                  <a:cubicBezTo>
                    <a:pt x="74" y="6"/>
                    <a:pt x="76" y="10"/>
                    <a:pt x="83" y="10"/>
                  </a:cubicBezTo>
                  <a:close/>
                  <a:moveTo>
                    <a:pt x="52" y="35"/>
                  </a:moveTo>
                  <a:cubicBezTo>
                    <a:pt x="51" y="39"/>
                    <a:pt x="49" y="41"/>
                    <a:pt x="44" y="41"/>
                  </a:cubicBezTo>
                  <a:cubicBezTo>
                    <a:pt x="41" y="169"/>
                    <a:pt x="50" y="318"/>
                    <a:pt x="52" y="463"/>
                  </a:cubicBezTo>
                  <a:cubicBezTo>
                    <a:pt x="62" y="397"/>
                    <a:pt x="68" y="335"/>
                    <a:pt x="72" y="280"/>
                  </a:cubicBezTo>
                  <a:cubicBezTo>
                    <a:pt x="74" y="257"/>
                    <a:pt x="66" y="231"/>
                    <a:pt x="66" y="207"/>
                  </a:cubicBezTo>
                  <a:cubicBezTo>
                    <a:pt x="67" y="182"/>
                    <a:pt x="72" y="155"/>
                    <a:pt x="69" y="131"/>
                  </a:cubicBezTo>
                  <a:cubicBezTo>
                    <a:pt x="67" y="117"/>
                    <a:pt x="59" y="105"/>
                    <a:pt x="58" y="92"/>
                  </a:cubicBezTo>
                  <a:cubicBezTo>
                    <a:pt x="57" y="74"/>
                    <a:pt x="70" y="47"/>
                    <a:pt x="58" y="35"/>
                  </a:cubicBezTo>
                  <a:cubicBezTo>
                    <a:pt x="56" y="35"/>
                    <a:pt x="54" y="35"/>
                    <a:pt x="52" y="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9642" tIns="44821" rIns="89642" bIns="44821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</p:grpSp>
      <p:grpSp>
        <p:nvGrpSpPr>
          <p:cNvPr id="273" name="组合 272"/>
          <p:cNvGrpSpPr/>
          <p:nvPr/>
        </p:nvGrpSpPr>
        <p:grpSpPr>
          <a:xfrm>
            <a:off x="7411700" y="1115186"/>
            <a:ext cx="1532893" cy="1523525"/>
            <a:chOff x="6543675" y="663575"/>
            <a:chExt cx="1063625" cy="1057275"/>
          </a:xfrm>
        </p:grpSpPr>
        <p:sp>
          <p:nvSpPr>
            <p:cNvPr id="150" name="Freeform 100"/>
            <p:cNvSpPr>
              <a:spLocks/>
            </p:cNvSpPr>
            <p:nvPr/>
          </p:nvSpPr>
          <p:spPr bwMode="auto">
            <a:xfrm>
              <a:off x="7107238" y="1377950"/>
              <a:ext cx="17463" cy="80963"/>
            </a:xfrm>
            <a:custGeom>
              <a:avLst/>
              <a:gdLst>
                <a:gd name="T0" fmla="*/ 27 w 27"/>
                <a:gd name="T1" fmla="*/ 0 h 125"/>
                <a:gd name="T2" fmla="*/ 15 w 27"/>
                <a:gd name="T3" fmla="*/ 77 h 125"/>
                <a:gd name="T4" fmla="*/ 0 w 27"/>
                <a:gd name="T5" fmla="*/ 125 h 125"/>
                <a:gd name="T6" fmla="*/ 20 w 27"/>
                <a:gd name="T7" fmla="*/ 0 h 125"/>
                <a:gd name="T8" fmla="*/ 27 w 27"/>
                <a:gd name="T9" fmla="*/ 0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125">
                  <a:moveTo>
                    <a:pt x="27" y="0"/>
                  </a:moveTo>
                  <a:cubicBezTo>
                    <a:pt x="26" y="17"/>
                    <a:pt x="19" y="48"/>
                    <a:pt x="15" y="77"/>
                  </a:cubicBezTo>
                  <a:cubicBezTo>
                    <a:pt x="12" y="95"/>
                    <a:pt x="11" y="115"/>
                    <a:pt x="0" y="125"/>
                  </a:cubicBezTo>
                  <a:cubicBezTo>
                    <a:pt x="3" y="84"/>
                    <a:pt x="9" y="38"/>
                    <a:pt x="20" y="0"/>
                  </a:cubicBezTo>
                  <a:cubicBezTo>
                    <a:pt x="22" y="0"/>
                    <a:pt x="24" y="0"/>
                    <a:pt x="2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9642" tIns="44821" rIns="89642" bIns="44821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151" name="Freeform 101"/>
            <p:cNvSpPr>
              <a:spLocks noEditPoints="1"/>
            </p:cNvSpPr>
            <p:nvPr/>
          </p:nvSpPr>
          <p:spPr bwMode="auto">
            <a:xfrm>
              <a:off x="6543675" y="663575"/>
              <a:ext cx="1063625" cy="1057275"/>
            </a:xfrm>
            <a:custGeom>
              <a:avLst/>
              <a:gdLst>
                <a:gd name="T0" fmla="*/ 1483 w 1645"/>
                <a:gd name="T1" fmla="*/ 1284 h 1635"/>
                <a:gd name="T2" fmla="*/ 1241 w 1645"/>
                <a:gd name="T3" fmla="*/ 1522 h 1635"/>
                <a:gd name="T4" fmla="*/ 944 w 1645"/>
                <a:gd name="T5" fmla="*/ 1623 h 1635"/>
                <a:gd name="T6" fmla="*/ 52 w 1645"/>
                <a:gd name="T7" fmla="*/ 1435 h 1635"/>
                <a:gd name="T8" fmla="*/ 318 w 1645"/>
                <a:gd name="T9" fmla="*/ 836 h 1635"/>
                <a:gd name="T10" fmla="*/ 537 w 1645"/>
                <a:gd name="T11" fmla="*/ 436 h 1635"/>
                <a:gd name="T12" fmla="*/ 754 w 1645"/>
                <a:gd name="T13" fmla="*/ 14 h 1635"/>
                <a:gd name="T14" fmla="*/ 1621 w 1645"/>
                <a:gd name="T15" fmla="*/ 291 h 1635"/>
                <a:gd name="T16" fmla="*/ 1397 w 1645"/>
                <a:gd name="T17" fmla="*/ 1145 h 1635"/>
                <a:gd name="T18" fmla="*/ 832 w 1645"/>
                <a:gd name="T19" fmla="*/ 1601 h 1635"/>
                <a:gd name="T20" fmla="*/ 1307 w 1645"/>
                <a:gd name="T21" fmla="*/ 1410 h 1635"/>
                <a:gd name="T22" fmla="*/ 1450 w 1645"/>
                <a:gd name="T23" fmla="*/ 877 h 1635"/>
                <a:gd name="T24" fmla="*/ 1618 w 1645"/>
                <a:gd name="T25" fmla="*/ 107 h 1635"/>
                <a:gd name="T26" fmla="*/ 1520 w 1645"/>
                <a:gd name="T27" fmla="*/ 514 h 1635"/>
                <a:gd name="T28" fmla="*/ 1232 w 1645"/>
                <a:gd name="T29" fmla="*/ 1485 h 1635"/>
                <a:gd name="T30" fmla="*/ 907 w 1645"/>
                <a:gd name="T31" fmla="*/ 1581 h 1635"/>
                <a:gd name="T32" fmla="*/ 47 w 1645"/>
                <a:gd name="T33" fmla="*/ 1493 h 1635"/>
                <a:gd name="T34" fmla="*/ 1329 w 1645"/>
                <a:gd name="T35" fmla="*/ 1188 h 1635"/>
                <a:gd name="T36" fmla="*/ 1473 w 1645"/>
                <a:gd name="T37" fmla="*/ 655 h 1635"/>
                <a:gd name="T38" fmla="*/ 1541 w 1645"/>
                <a:gd name="T39" fmla="*/ 363 h 1635"/>
                <a:gd name="T40" fmla="*/ 1257 w 1645"/>
                <a:gd name="T41" fmla="*/ 26 h 1635"/>
                <a:gd name="T42" fmla="*/ 522 w 1645"/>
                <a:gd name="T43" fmla="*/ 515 h 1635"/>
                <a:gd name="T44" fmla="*/ 1144 w 1645"/>
                <a:gd name="T45" fmla="*/ 454 h 1635"/>
                <a:gd name="T46" fmla="*/ 1128 w 1645"/>
                <a:gd name="T47" fmla="*/ 867 h 1635"/>
                <a:gd name="T48" fmla="*/ 1037 w 1645"/>
                <a:gd name="T49" fmla="*/ 1221 h 1635"/>
                <a:gd name="T50" fmla="*/ 945 w 1645"/>
                <a:gd name="T51" fmla="*/ 1422 h 1635"/>
                <a:gd name="T52" fmla="*/ 590 w 1645"/>
                <a:gd name="T53" fmla="*/ 1397 h 1635"/>
                <a:gd name="T54" fmla="*/ 188 w 1645"/>
                <a:gd name="T55" fmla="*/ 1370 h 1635"/>
                <a:gd name="T56" fmla="*/ 587 w 1645"/>
                <a:gd name="T57" fmla="*/ 1546 h 1635"/>
                <a:gd name="T58" fmla="*/ 1111 w 1645"/>
                <a:gd name="T59" fmla="*/ 1553 h 1635"/>
                <a:gd name="T60" fmla="*/ 1277 w 1645"/>
                <a:gd name="T61" fmla="*/ 1385 h 1635"/>
                <a:gd name="T62" fmla="*/ 1035 w 1645"/>
                <a:gd name="T63" fmla="*/ 431 h 1635"/>
                <a:gd name="T64" fmla="*/ 995 w 1645"/>
                <a:gd name="T65" fmla="*/ 1000 h 1635"/>
                <a:gd name="T66" fmla="*/ 939 w 1645"/>
                <a:gd name="T67" fmla="*/ 562 h 1635"/>
                <a:gd name="T68" fmla="*/ 585 w 1645"/>
                <a:gd name="T69" fmla="*/ 532 h 1635"/>
                <a:gd name="T70" fmla="*/ 246 w 1645"/>
                <a:gd name="T71" fmla="*/ 1339 h 1635"/>
                <a:gd name="T72" fmla="*/ 779 w 1645"/>
                <a:gd name="T73" fmla="*/ 558 h 1635"/>
                <a:gd name="T74" fmla="*/ 434 w 1645"/>
                <a:gd name="T75" fmla="*/ 535 h 1635"/>
                <a:gd name="T76" fmla="*/ 206 w 1645"/>
                <a:gd name="T77" fmla="*/ 1336 h 1635"/>
                <a:gd name="T78" fmla="*/ 1030 w 1645"/>
                <a:gd name="T79" fmla="*/ 671 h 1635"/>
                <a:gd name="T80" fmla="*/ 997 w 1645"/>
                <a:gd name="T81" fmla="*/ 627 h 1635"/>
                <a:gd name="T82" fmla="*/ 829 w 1645"/>
                <a:gd name="T83" fmla="*/ 1276 h 1635"/>
                <a:gd name="T84" fmla="*/ 841 w 1645"/>
                <a:gd name="T85" fmla="*/ 1307 h 1635"/>
                <a:gd name="T86" fmla="*/ 925 w 1645"/>
                <a:gd name="T87" fmla="*/ 1072 h 1635"/>
                <a:gd name="T88" fmla="*/ 949 w 1645"/>
                <a:gd name="T89" fmla="*/ 924 h 1635"/>
                <a:gd name="T90" fmla="*/ 993 w 1645"/>
                <a:gd name="T91" fmla="*/ 645 h 1635"/>
                <a:gd name="T92" fmla="*/ 927 w 1645"/>
                <a:gd name="T93" fmla="*/ 1050 h 1635"/>
                <a:gd name="T94" fmla="*/ 1010 w 1645"/>
                <a:gd name="T95" fmla="*/ 1093 h 1635"/>
                <a:gd name="T96" fmla="*/ 915 w 1645"/>
                <a:gd name="T97" fmla="*/ 1236 h 1635"/>
                <a:gd name="T98" fmla="*/ 1037 w 1645"/>
                <a:gd name="T99" fmla="*/ 1158 h 1635"/>
                <a:gd name="T100" fmla="*/ 1025 w 1645"/>
                <a:gd name="T101" fmla="*/ 1199 h 1635"/>
                <a:gd name="T102" fmla="*/ 1349 w 1645"/>
                <a:gd name="T103" fmla="*/ 1312 h 1635"/>
                <a:gd name="T104" fmla="*/ 1417 w 1645"/>
                <a:gd name="T105" fmla="*/ 1284 h 1635"/>
                <a:gd name="T106" fmla="*/ 1535 w 1645"/>
                <a:gd name="T107" fmla="*/ 1239 h 1635"/>
                <a:gd name="T108" fmla="*/ 952 w 1645"/>
                <a:gd name="T109" fmla="*/ 1397 h 16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645" h="1635">
                  <a:moveTo>
                    <a:pt x="1397" y="1145"/>
                  </a:moveTo>
                  <a:cubicBezTo>
                    <a:pt x="1411" y="1146"/>
                    <a:pt x="1430" y="1138"/>
                    <a:pt x="1443" y="1133"/>
                  </a:cubicBezTo>
                  <a:cubicBezTo>
                    <a:pt x="1474" y="1130"/>
                    <a:pt x="1532" y="1130"/>
                    <a:pt x="1558" y="1141"/>
                  </a:cubicBezTo>
                  <a:cubicBezTo>
                    <a:pt x="1568" y="1159"/>
                    <a:pt x="1595" y="1172"/>
                    <a:pt x="1589" y="1196"/>
                  </a:cubicBezTo>
                  <a:cubicBezTo>
                    <a:pt x="1586" y="1212"/>
                    <a:pt x="1547" y="1247"/>
                    <a:pt x="1533" y="1256"/>
                  </a:cubicBezTo>
                  <a:cubicBezTo>
                    <a:pt x="1518" y="1266"/>
                    <a:pt x="1500" y="1275"/>
                    <a:pt x="1483" y="1284"/>
                  </a:cubicBezTo>
                  <a:cubicBezTo>
                    <a:pt x="1453" y="1301"/>
                    <a:pt x="1421" y="1322"/>
                    <a:pt x="1387" y="1341"/>
                  </a:cubicBezTo>
                  <a:cubicBezTo>
                    <a:pt x="1370" y="1350"/>
                    <a:pt x="1353" y="1360"/>
                    <a:pt x="1335" y="1362"/>
                  </a:cubicBezTo>
                  <a:cubicBezTo>
                    <a:pt x="1331" y="1374"/>
                    <a:pt x="1327" y="1386"/>
                    <a:pt x="1324" y="1399"/>
                  </a:cubicBezTo>
                  <a:cubicBezTo>
                    <a:pt x="1321" y="1410"/>
                    <a:pt x="1317" y="1421"/>
                    <a:pt x="1314" y="1432"/>
                  </a:cubicBezTo>
                  <a:cubicBezTo>
                    <a:pt x="1311" y="1445"/>
                    <a:pt x="1313" y="1457"/>
                    <a:pt x="1307" y="1468"/>
                  </a:cubicBezTo>
                  <a:cubicBezTo>
                    <a:pt x="1297" y="1490"/>
                    <a:pt x="1261" y="1504"/>
                    <a:pt x="1241" y="1522"/>
                  </a:cubicBezTo>
                  <a:cubicBezTo>
                    <a:pt x="1236" y="1526"/>
                    <a:pt x="1233" y="1533"/>
                    <a:pt x="1227" y="1538"/>
                  </a:cubicBezTo>
                  <a:cubicBezTo>
                    <a:pt x="1223" y="1542"/>
                    <a:pt x="1215" y="1544"/>
                    <a:pt x="1209" y="1548"/>
                  </a:cubicBezTo>
                  <a:cubicBezTo>
                    <a:pt x="1195" y="1559"/>
                    <a:pt x="1180" y="1573"/>
                    <a:pt x="1164" y="1585"/>
                  </a:cubicBezTo>
                  <a:cubicBezTo>
                    <a:pt x="1155" y="1591"/>
                    <a:pt x="1142" y="1598"/>
                    <a:pt x="1131" y="1606"/>
                  </a:cubicBezTo>
                  <a:cubicBezTo>
                    <a:pt x="1116" y="1617"/>
                    <a:pt x="1106" y="1627"/>
                    <a:pt x="1091" y="1629"/>
                  </a:cubicBezTo>
                  <a:cubicBezTo>
                    <a:pt x="1045" y="1635"/>
                    <a:pt x="988" y="1631"/>
                    <a:pt x="944" y="1623"/>
                  </a:cubicBezTo>
                  <a:cubicBezTo>
                    <a:pt x="839" y="1625"/>
                    <a:pt x="692" y="1607"/>
                    <a:pt x="557" y="1591"/>
                  </a:cubicBezTo>
                  <a:cubicBezTo>
                    <a:pt x="500" y="1585"/>
                    <a:pt x="443" y="1580"/>
                    <a:pt x="389" y="1571"/>
                  </a:cubicBezTo>
                  <a:cubicBezTo>
                    <a:pt x="275" y="1553"/>
                    <a:pt x="163" y="1546"/>
                    <a:pt x="75" y="1531"/>
                  </a:cubicBezTo>
                  <a:cubicBezTo>
                    <a:pt x="56" y="1528"/>
                    <a:pt x="46" y="1521"/>
                    <a:pt x="32" y="1515"/>
                  </a:cubicBezTo>
                  <a:cubicBezTo>
                    <a:pt x="19" y="1509"/>
                    <a:pt x="6" y="1505"/>
                    <a:pt x="4" y="1493"/>
                  </a:cubicBezTo>
                  <a:cubicBezTo>
                    <a:pt x="0" y="1472"/>
                    <a:pt x="34" y="1446"/>
                    <a:pt x="52" y="1435"/>
                  </a:cubicBezTo>
                  <a:cubicBezTo>
                    <a:pt x="63" y="1428"/>
                    <a:pt x="77" y="1425"/>
                    <a:pt x="88" y="1419"/>
                  </a:cubicBezTo>
                  <a:cubicBezTo>
                    <a:pt x="127" y="1399"/>
                    <a:pt x="163" y="1369"/>
                    <a:pt x="198" y="1354"/>
                  </a:cubicBezTo>
                  <a:cubicBezTo>
                    <a:pt x="202" y="1348"/>
                    <a:pt x="188" y="1348"/>
                    <a:pt x="190" y="1339"/>
                  </a:cubicBezTo>
                  <a:cubicBezTo>
                    <a:pt x="198" y="1306"/>
                    <a:pt x="208" y="1260"/>
                    <a:pt x="216" y="1219"/>
                  </a:cubicBezTo>
                  <a:cubicBezTo>
                    <a:pt x="227" y="1170"/>
                    <a:pt x="246" y="1102"/>
                    <a:pt x="259" y="1045"/>
                  </a:cubicBezTo>
                  <a:cubicBezTo>
                    <a:pt x="277" y="972"/>
                    <a:pt x="302" y="900"/>
                    <a:pt x="318" y="836"/>
                  </a:cubicBezTo>
                  <a:cubicBezTo>
                    <a:pt x="338" y="746"/>
                    <a:pt x="357" y="642"/>
                    <a:pt x="377" y="562"/>
                  </a:cubicBezTo>
                  <a:cubicBezTo>
                    <a:pt x="391" y="545"/>
                    <a:pt x="417" y="510"/>
                    <a:pt x="445" y="519"/>
                  </a:cubicBezTo>
                  <a:cubicBezTo>
                    <a:pt x="450" y="515"/>
                    <a:pt x="456" y="512"/>
                    <a:pt x="460" y="509"/>
                  </a:cubicBezTo>
                  <a:cubicBezTo>
                    <a:pt x="475" y="513"/>
                    <a:pt x="487" y="512"/>
                    <a:pt x="509" y="514"/>
                  </a:cubicBezTo>
                  <a:cubicBezTo>
                    <a:pt x="519" y="496"/>
                    <a:pt x="519" y="472"/>
                    <a:pt x="527" y="452"/>
                  </a:cubicBezTo>
                  <a:cubicBezTo>
                    <a:pt x="529" y="446"/>
                    <a:pt x="535" y="441"/>
                    <a:pt x="537" y="436"/>
                  </a:cubicBezTo>
                  <a:cubicBezTo>
                    <a:pt x="554" y="390"/>
                    <a:pt x="568" y="341"/>
                    <a:pt x="585" y="293"/>
                  </a:cubicBezTo>
                  <a:cubicBezTo>
                    <a:pt x="598" y="257"/>
                    <a:pt x="607" y="221"/>
                    <a:pt x="621" y="185"/>
                  </a:cubicBezTo>
                  <a:cubicBezTo>
                    <a:pt x="631" y="161"/>
                    <a:pt x="634" y="134"/>
                    <a:pt x="646" y="109"/>
                  </a:cubicBezTo>
                  <a:cubicBezTo>
                    <a:pt x="649" y="104"/>
                    <a:pt x="655" y="101"/>
                    <a:pt x="658" y="95"/>
                  </a:cubicBezTo>
                  <a:cubicBezTo>
                    <a:pt x="665" y="84"/>
                    <a:pt x="667" y="75"/>
                    <a:pt x="676" y="65"/>
                  </a:cubicBezTo>
                  <a:cubicBezTo>
                    <a:pt x="699" y="41"/>
                    <a:pt x="726" y="26"/>
                    <a:pt x="754" y="14"/>
                  </a:cubicBezTo>
                  <a:cubicBezTo>
                    <a:pt x="907" y="0"/>
                    <a:pt x="1096" y="14"/>
                    <a:pt x="1254" y="14"/>
                  </a:cubicBezTo>
                  <a:cubicBezTo>
                    <a:pt x="1324" y="14"/>
                    <a:pt x="1372" y="20"/>
                    <a:pt x="1452" y="34"/>
                  </a:cubicBezTo>
                  <a:cubicBezTo>
                    <a:pt x="1498" y="42"/>
                    <a:pt x="1554" y="44"/>
                    <a:pt x="1594" y="65"/>
                  </a:cubicBezTo>
                  <a:cubicBezTo>
                    <a:pt x="1614" y="76"/>
                    <a:pt x="1638" y="101"/>
                    <a:pt x="1643" y="120"/>
                  </a:cubicBezTo>
                  <a:cubicBezTo>
                    <a:pt x="1645" y="132"/>
                    <a:pt x="1643" y="147"/>
                    <a:pt x="1643" y="160"/>
                  </a:cubicBezTo>
                  <a:cubicBezTo>
                    <a:pt x="1642" y="203"/>
                    <a:pt x="1635" y="252"/>
                    <a:pt x="1621" y="291"/>
                  </a:cubicBezTo>
                  <a:cubicBezTo>
                    <a:pt x="1616" y="306"/>
                    <a:pt x="1608" y="318"/>
                    <a:pt x="1603" y="339"/>
                  </a:cubicBezTo>
                  <a:cubicBezTo>
                    <a:pt x="1598" y="357"/>
                    <a:pt x="1593" y="374"/>
                    <a:pt x="1588" y="394"/>
                  </a:cubicBezTo>
                  <a:cubicBezTo>
                    <a:pt x="1578" y="432"/>
                    <a:pt x="1568" y="474"/>
                    <a:pt x="1560" y="515"/>
                  </a:cubicBezTo>
                  <a:cubicBezTo>
                    <a:pt x="1553" y="546"/>
                    <a:pt x="1541" y="576"/>
                    <a:pt x="1535" y="607"/>
                  </a:cubicBezTo>
                  <a:cubicBezTo>
                    <a:pt x="1522" y="667"/>
                    <a:pt x="1505" y="726"/>
                    <a:pt x="1490" y="786"/>
                  </a:cubicBezTo>
                  <a:cubicBezTo>
                    <a:pt x="1459" y="907"/>
                    <a:pt x="1432" y="1028"/>
                    <a:pt x="1397" y="1145"/>
                  </a:cubicBezTo>
                  <a:close/>
                  <a:moveTo>
                    <a:pt x="39" y="1507"/>
                  </a:moveTo>
                  <a:cubicBezTo>
                    <a:pt x="54" y="1512"/>
                    <a:pt x="77" y="1515"/>
                    <a:pt x="98" y="1518"/>
                  </a:cubicBezTo>
                  <a:cubicBezTo>
                    <a:pt x="121" y="1522"/>
                    <a:pt x="144" y="1526"/>
                    <a:pt x="163" y="1528"/>
                  </a:cubicBezTo>
                  <a:cubicBezTo>
                    <a:pt x="212" y="1533"/>
                    <a:pt x="257" y="1541"/>
                    <a:pt x="308" y="1548"/>
                  </a:cubicBezTo>
                  <a:cubicBezTo>
                    <a:pt x="443" y="1567"/>
                    <a:pt x="593" y="1578"/>
                    <a:pt x="718" y="1590"/>
                  </a:cubicBezTo>
                  <a:cubicBezTo>
                    <a:pt x="745" y="1588"/>
                    <a:pt x="791" y="1597"/>
                    <a:pt x="832" y="1601"/>
                  </a:cubicBezTo>
                  <a:cubicBezTo>
                    <a:pt x="859" y="1604"/>
                    <a:pt x="888" y="1602"/>
                    <a:pt x="917" y="1603"/>
                  </a:cubicBezTo>
                  <a:cubicBezTo>
                    <a:pt x="945" y="1603"/>
                    <a:pt x="973" y="1609"/>
                    <a:pt x="1002" y="1613"/>
                  </a:cubicBezTo>
                  <a:cubicBezTo>
                    <a:pt x="1030" y="1616"/>
                    <a:pt x="1064" y="1621"/>
                    <a:pt x="1085" y="1616"/>
                  </a:cubicBezTo>
                  <a:cubicBezTo>
                    <a:pt x="1097" y="1613"/>
                    <a:pt x="1101" y="1599"/>
                    <a:pt x="1118" y="1603"/>
                  </a:cubicBezTo>
                  <a:cubicBezTo>
                    <a:pt x="1175" y="1555"/>
                    <a:pt x="1240" y="1515"/>
                    <a:pt x="1294" y="1463"/>
                  </a:cubicBezTo>
                  <a:cubicBezTo>
                    <a:pt x="1295" y="1444"/>
                    <a:pt x="1303" y="1428"/>
                    <a:pt x="1307" y="1410"/>
                  </a:cubicBezTo>
                  <a:cubicBezTo>
                    <a:pt x="1317" y="1371"/>
                    <a:pt x="1329" y="1336"/>
                    <a:pt x="1339" y="1299"/>
                  </a:cubicBezTo>
                  <a:cubicBezTo>
                    <a:pt x="1351" y="1250"/>
                    <a:pt x="1371" y="1203"/>
                    <a:pt x="1384" y="1155"/>
                  </a:cubicBezTo>
                  <a:cubicBezTo>
                    <a:pt x="1389" y="1134"/>
                    <a:pt x="1392" y="1113"/>
                    <a:pt x="1398" y="1091"/>
                  </a:cubicBezTo>
                  <a:cubicBezTo>
                    <a:pt x="1410" y="1053"/>
                    <a:pt x="1417" y="1017"/>
                    <a:pt x="1427" y="980"/>
                  </a:cubicBezTo>
                  <a:cubicBezTo>
                    <a:pt x="1434" y="954"/>
                    <a:pt x="1441" y="916"/>
                    <a:pt x="1450" y="897"/>
                  </a:cubicBezTo>
                  <a:cubicBezTo>
                    <a:pt x="1448" y="890"/>
                    <a:pt x="1448" y="887"/>
                    <a:pt x="1450" y="877"/>
                  </a:cubicBezTo>
                  <a:cubicBezTo>
                    <a:pt x="1462" y="824"/>
                    <a:pt x="1484" y="764"/>
                    <a:pt x="1493" y="710"/>
                  </a:cubicBezTo>
                  <a:cubicBezTo>
                    <a:pt x="1518" y="661"/>
                    <a:pt x="1522" y="606"/>
                    <a:pt x="1535" y="554"/>
                  </a:cubicBezTo>
                  <a:cubicBezTo>
                    <a:pt x="1542" y="524"/>
                    <a:pt x="1553" y="492"/>
                    <a:pt x="1556" y="462"/>
                  </a:cubicBezTo>
                  <a:cubicBezTo>
                    <a:pt x="1560" y="431"/>
                    <a:pt x="1570" y="396"/>
                    <a:pt x="1576" y="363"/>
                  </a:cubicBezTo>
                  <a:cubicBezTo>
                    <a:pt x="1582" y="331"/>
                    <a:pt x="1585" y="302"/>
                    <a:pt x="1596" y="265"/>
                  </a:cubicBezTo>
                  <a:cubicBezTo>
                    <a:pt x="1606" y="230"/>
                    <a:pt x="1637" y="144"/>
                    <a:pt x="1618" y="107"/>
                  </a:cubicBezTo>
                  <a:cubicBezTo>
                    <a:pt x="1611" y="94"/>
                    <a:pt x="1596" y="84"/>
                    <a:pt x="1584" y="79"/>
                  </a:cubicBezTo>
                  <a:cubicBezTo>
                    <a:pt x="1615" y="111"/>
                    <a:pt x="1588" y="171"/>
                    <a:pt x="1584" y="206"/>
                  </a:cubicBezTo>
                  <a:cubicBezTo>
                    <a:pt x="1584" y="211"/>
                    <a:pt x="1587" y="217"/>
                    <a:pt x="1586" y="221"/>
                  </a:cubicBezTo>
                  <a:cubicBezTo>
                    <a:pt x="1585" y="228"/>
                    <a:pt x="1579" y="234"/>
                    <a:pt x="1578" y="241"/>
                  </a:cubicBezTo>
                  <a:cubicBezTo>
                    <a:pt x="1570" y="287"/>
                    <a:pt x="1560" y="334"/>
                    <a:pt x="1553" y="382"/>
                  </a:cubicBezTo>
                  <a:cubicBezTo>
                    <a:pt x="1546" y="427"/>
                    <a:pt x="1528" y="471"/>
                    <a:pt x="1520" y="514"/>
                  </a:cubicBezTo>
                  <a:cubicBezTo>
                    <a:pt x="1514" y="542"/>
                    <a:pt x="1514" y="571"/>
                    <a:pt x="1500" y="595"/>
                  </a:cubicBezTo>
                  <a:cubicBezTo>
                    <a:pt x="1502" y="603"/>
                    <a:pt x="1498" y="611"/>
                    <a:pt x="1501" y="620"/>
                  </a:cubicBezTo>
                  <a:cubicBezTo>
                    <a:pt x="1460" y="737"/>
                    <a:pt x="1442" y="884"/>
                    <a:pt x="1392" y="1003"/>
                  </a:cubicBezTo>
                  <a:cubicBezTo>
                    <a:pt x="1384" y="1057"/>
                    <a:pt x="1375" y="1088"/>
                    <a:pt x="1355" y="1135"/>
                  </a:cubicBezTo>
                  <a:cubicBezTo>
                    <a:pt x="1332" y="1243"/>
                    <a:pt x="1311" y="1335"/>
                    <a:pt x="1277" y="1434"/>
                  </a:cubicBezTo>
                  <a:cubicBezTo>
                    <a:pt x="1287" y="1457"/>
                    <a:pt x="1253" y="1470"/>
                    <a:pt x="1232" y="1485"/>
                  </a:cubicBezTo>
                  <a:cubicBezTo>
                    <a:pt x="1204" y="1505"/>
                    <a:pt x="1185" y="1521"/>
                    <a:pt x="1159" y="1538"/>
                  </a:cubicBezTo>
                  <a:cubicBezTo>
                    <a:pt x="1150" y="1544"/>
                    <a:pt x="1143" y="1551"/>
                    <a:pt x="1133" y="1560"/>
                  </a:cubicBezTo>
                  <a:cubicBezTo>
                    <a:pt x="1119" y="1571"/>
                    <a:pt x="1090" y="1595"/>
                    <a:pt x="1075" y="1596"/>
                  </a:cubicBezTo>
                  <a:cubicBezTo>
                    <a:pt x="1067" y="1597"/>
                    <a:pt x="1059" y="1592"/>
                    <a:pt x="1051" y="1591"/>
                  </a:cubicBezTo>
                  <a:cubicBezTo>
                    <a:pt x="1018" y="1587"/>
                    <a:pt x="983" y="1589"/>
                    <a:pt x="942" y="1586"/>
                  </a:cubicBezTo>
                  <a:cubicBezTo>
                    <a:pt x="930" y="1586"/>
                    <a:pt x="919" y="1582"/>
                    <a:pt x="907" y="1581"/>
                  </a:cubicBezTo>
                  <a:cubicBezTo>
                    <a:pt x="873" y="1578"/>
                    <a:pt x="836" y="1583"/>
                    <a:pt x="801" y="1578"/>
                  </a:cubicBezTo>
                  <a:cubicBezTo>
                    <a:pt x="771" y="1574"/>
                    <a:pt x="735" y="1571"/>
                    <a:pt x="701" y="1570"/>
                  </a:cubicBezTo>
                  <a:cubicBezTo>
                    <a:pt x="647" y="1567"/>
                    <a:pt x="591" y="1556"/>
                    <a:pt x="560" y="1553"/>
                  </a:cubicBezTo>
                  <a:cubicBezTo>
                    <a:pt x="451" y="1541"/>
                    <a:pt x="334" y="1545"/>
                    <a:pt x="236" y="1528"/>
                  </a:cubicBezTo>
                  <a:cubicBezTo>
                    <a:pt x="198" y="1521"/>
                    <a:pt x="160" y="1511"/>
                    <a:pt x="123" y="1507"/>
                  </a:cubicBezTo>
                  <a:cubicBezTo>
                    <a:pt x="93" y="1503"/>
                    <a:pt x="70" y="1501"/>
                    <a:pt x="47" y="1493"/>
                  </a:cubicBezTo>
                  <a:cubicBezTo>
                    <a:pt x="36" y="1490"/>
                    <a:pt x="26" y="1482"/>
                    <a:pt x="19" y="1483"/>
                  </a:cubicBezTo>
                  <a:cubicBezTo>
                    <a:pt x="13" y="1497"/>
                    <a:pt x="31" y="1503"/>
                    <a:pt x="39" y="1507"/>
                  </a:cubicBezTo>
                  <a:close/>
                  <a:moveTo>
                    <a:pt x="1277" y="1385"/>
                  </a:moveTo>
                  <a:cubicBezTo>
                    <a:pt x="1290" y="1367"/>
                    <a:pt x="1291" y="1340"/>
                    <a:pt x="1297" y="1317"/>
                  </a:cubicBezTo>
                  <a:cubicBezTo>
                    <a:pt x="1305" y="1289"/>
                    <a:pt x="1315" y="1261"/>
                    <a:pt x="1322" y="1233"/>
                  </a:cubicBezTo>
                  <a:cubicBezTo>
                    <a:pt x="1326" y="1218"/>
                    <a:pt x="1325" y="1203"/>
                    <a:pt x="1329" y="1188"/>
                  </a:cubicBezTo>
                  <a:cubicBezTo>
                    <a:pt x="1338" y="1149"/>
                    <a:pt x="1353" y="1111"/>
                    <a:pt x="1364" y="1072"/>
                  </a:cubicBezTo>
                  <a:cubicBezTo>
                    <a:pt x="1380" y="1010"/>
                    <a:pt x="1393" y="956"/>
                    <a:pt x="1413" y="896"/>
                  </a:cubicBezTo>
                  <a:cubicBezTo>
                    <a:pt x="1420" y="876"/>
                    <a:pt x="1426" y="857"/>
                    <a:pt x="1430" y="837"/>
                  </a:cubicBezTo>
                  <a:cubicBezTo>
                    <a:pt x="1439" y="796"/>
                    <a:pt x="1452" y="755"/>
                    <a:pt x="1460" y="715"/>
                  </a:cubicBezTo>
                  <a:cubicBezTo>
                    <a:pt x="1462" y="704"/>
                    <a:pt x="1461" y="692"/>
                    <a:pt x="1463" y="681"/>
                  </a:cubicBezTo>
                  <a:cubicBezTo>
                    <a:pt x="1465" y="672"/>
                    <a:pt x="1471" y="664"/>
                    <a:pt x="1473" y="655"/>
                  </a:cubicBezTo>
                  <a:cubicBezTo>
                    <a:pt x="1476" y="645"/>
                    <a:pt x="1475" y="633"/>
                    <a:pt x="1478" y="623"/>
                  </a:cubicBezTo>
                  <a:cubicBezTo>
                    <a:pt x="1481" y="615"/>
                    <a:pt x="1486" y="608"/>
                    <a:pt x="1488" y="600"/>
                  </a:cubicBezTo>
                  <a:cubicBezTo>
                    <a:pt x="1502" y="556"/>
                    <a:pt x="1509" y="512"/>
                    <a:pt x="1520" y="469"/>
                  </a:cubicBezTo>
                  <a:cubicBezTo>
                    <a:pt x="1522" y="458"/>
                    <a:pt x="1524" y="447"/>
                    <a:pt x="1526" y="436"/>
                  </a:cubicBezTo>
                  <a:cubicBezTo>
                    <a:pt x="1531" y="415"/>
                    <a:pt x="1541" y="396"/>
                    <a:pt x="1543" y="379"/>
                  </a:cubicBezTo>
                  <a:cubicBezTo>
                    <a:pt x="1544" y="374"/>
                    <a:pt x="1541" y="367"/>
                    <a:pt x="1541" y="363"/>
                  </a:cubicBezTo>
                  <a:cubicBezTo>
                    <a:pt x="1542" y="344"/>
                    <a:pt x="1549" y="320"/>
                    <a:pt x="1555" y="299"/>
                  </a:cubicBezTo>
                  <a:cubicBezTo>
                    <a:pt x="1564" y="268"/>
                    <a:pt x="1573" y="233"/>
                    <a:pt x="1579" y="208"/>
                  </a:cubicBezTo>
                  <a:cubicBezTo>
                    <a:pt x="1574" y="171"/>
                    <a:pt x="1598" y="120"/>
                    <a:pt x="1576" y="89"/>
                  </a:cubicBezTo>
                  <a:cubicBezTo>
                    <a:pt x="1570" y="80"/>
                    <a:pt x="1557" y="78"/>
                    <a:pt x="1560" y="65"/>
                  </a:cubicBezTo>
                  <a:cubicBezTo>
                    <a:pt x="1528" y="57"/>
                    <a:pt x="1497" y="50"/>
                    <a:pt x="1462" y="45"/>
                  </a:cubicBezTo>
                  <a:cubicBezTo>
                    <a:pt x="1398" y="36"/>
                    <a:pt x="1326" y="25"/>
                    <a:pt x="1257" y="26"/>
                  </a:cubicBezTo>
                  <a:cubicBezTo>
                    <a:pt x="1102" y="26"/>
                    <a:pt x="981" y="13"/>
                    <a:pt x="842" y="21"/>
                  </a:cubicBezTo>
                  <a:cubicBezTo>
                    <a:pt x="822" y="22"/>
                    <a:pt x="801" y="20"/>
                    <a:pt x="782" y="22"/>
                  </a:cubicBezTo>
                  <a:cubicBezTo>
                    <a:pt x="731" y="28"/>
                    <a:pt x="702" y="62"/>
                    <a:pt x="668" y="95"/>
                  </a:cubicBezTo>
                  <a:cubicBezTo>
                    <a:pt x="639" y="149"/>
                    <a:pt x="631" y="206"/>
                    <a:pt x="606" y="268"/>
                  </a:cubicBezTo>
                  <a:cubicBezTo>
                    <a:pt x="593" y="301"/>
                    <a:pt x="583" y="335"/>
                    <a:pt x="575" y="363"/>
                  </a:cubicBezTo>
                  <a:cubicBezTo>
                    <a:pt x="561" y="408"/>
                    <a:pt x="537" y="467"/>
                    <a:pt x="522" y="515"/>
                  </a:cubicBezTo>
                  <a:cubicBezTo>
                    <a:pt x="560" y="514"/>
                    <a:pt x="596" y="526"/>
                    <a:pt x="633" y="530"/>
                  </a:cubicBezTo>
                  <a:cubicBezTo>
                    <a:pt x="707" y="539"/>
                    <a:pt x="796" y="543"/>
                    <a:pt x="880" y="555"/>
                  </a:cubicBezTo>
                  <a:cubicBezTo>
                    <a:pt x="893" y="514"/>
                    <a:pt x="921" y="494"/>
                    <a:pt x="947" y="464"/>
                  </a:cubicBezTo>
                  <a:cubicBezTo>
                    <a:pt x="987" y="418"/>
                    <a:pt x="1043" y="388"/>
                    <a:pt x="1100" y="399"/>
                  </a:cubicBezTo>
                  <a:cubicBezTo>
                    <a:pt x="1110" y="408"/>
                    <a:pt x="1117" y="415"/>
                    <a:pt x="1126" y="422"/>
                  </a:cubicBezTo>
                  <a:cubicBezTo>
                    <a:pt x="1140" y="434"/>
                    <a:pt x="1135" y="438"/>
                    <a:pt x="1144" y="454"/>
                  </a:cubicBezTo>
                  <a:cubicBezTo>
                    <a:pt x="1149" y="463"/>
                    <a:pt x="1157" y="468"/>
                    <a:pt x="1159" y="475"/>
                  </a:cubicBezTo>
                  <a:cubicBezTo>
                    <a:pt x="1165" y="495"/>
                    <a:pt x="1165" y="513"/>
                    <a:pt x="1168" y="535"/>
                  </a:cubicBezTo>
                  <a:cubicBezTo>
                    <a:pt x="1172" y="568"/>
                    <a:pt x="1174" y="603"/>
                    <a:pt x="1171" y="637"/>
                  </a:cubicBezTo>
                  <a:cubicBezTo>
                    <a:pt x="1167" y="687"/>
                    <a:pt x="1153" y="746"/>
                    <a:pt x="1151" y="791"/>
                  </a:cubicBezTo>
                  <a:cubicBezTo>
                    <a:pt x="1141" y="806"/>
                    <a:pt x="1141" y="827"/>
                    <a:pt x="1136" y="846"/>
                  </a:cubicBezTo>
                  <a:cubicBezTo>
                    <a:pt x="1134" y="854"/>
                    <a:pt x="1130" y="860"/>
                    <a:pt x="1128" y="867"/>
                  </a:cubicBezTo>
                  <a:cubicBezTo>
                    <a:pt x="1127" y="872"/>
                    <a:pt x="1130" y="876"/>
                    <a:pt x="1129" y="881"/>
                  </a:cubicBezTo>
                  <a:cubicBezTo>
                    <a:pt x="1129" y="886"/>
                    <a:pt x="1123" y="894"/>
                    <a:pt x="1121" y="901"/>
                  </a:cubicBezTo>
                  <a:cubicBezTo>
                    <a:pt x="1115" y="921"/>
                    <a:pt x="1112" y="944"/>
                    <a:pt x="1103" y="964"/>
                  </a:cubicBezTo>
                  <a:cubicBezTo>
                    <a:pt x="1096" y="1019"/>
                    <a:pt x="1061" y="1079"/>
                    <a:pt x="1068" y="1136"/>
                  </a:cubicBezTo>
                  <a:cubicBezTo>
                    <a:pt x="1064" y="1143"/>
                    <a:pt x="1056" y="1139"/>
                    <a:pt x="1053" y="1140"/>
                  </a:cubicBezTo>
                  <a:cubicBezTo>
                    <a:pt x="1050" y="1168"/>
                    <a:pt x="1034" y="1193"/>
                    <a:pt x="1037" y="1221"/>
                  </a:cubicBezTo>
                  <a:cubicBezTo>
                    <a:pt x="1022" y="1238"/>
                    <a:pt x="1021" y="1264"/>
                    <a:pt x="1012" y="1289"/>
                  </a:cubicBezTo>
                  <a:cubicBezTo>
                    <a:pt x="1005" y="1309"/>
                    <a:pt x="993" y="1327"/>
                    <a:pt x="992" y="1347"/>
                  </a:cubicBezTo>
                  <a:cubicBezTo>
                    <a:pt x="979" y="1365"/>
                    <a:pt x="972" y="1392"/>
                    <a:pt x="967" y="1412"/>
                  </a:cubicBezTo>
                  <a:cubicBezTo>
                    <a:pt x="1007" y="1412"/>
                    <a:pt x="1069" y="1424"/>
                    <a:pt x="1105" y="1425"/>
                  </a:cubicBezTo>
                  <a:cubicBezTo>
                    <a:pt x="1113" y="1425"/>
                    <a:pt x="1129" y="1423"/>
                    <a:pt x="1133" y="1435"/>
                  </a:cubicBezTo>
                  <a:cubicBezTo>
                    <a:pt x="1070" y="1445"/>
                    <a:pt x="1011" y="1420"/>
                    <a:pt x="945" y="1422"/>
                  </a:cubicBezTo>
                  <a:cubicBezTo>
                    <a:pt x="932" y="1422"/>
                    <a:pt x="926" y="1431"/>
                    <a:pt x="914" y="1424"/>
                  </a:cubicBezTo>
                  <a:cubicBezTo>
                    <a:pt x="886" y="1472"/>
                    <a:pt x="828" y="1426"/>
                    <a:pt x="784" y="1427"/>
                  </a:cubicBezTo>
                  <a:cubicBezTo>
                    <a:pt x="768" y="1434"/>
                    <a:pt x="753" y="1425"/>
                    <a:pt x="731" y="1420"/>
                  </a:cubicBezTo>
                  <a:cubicBezTo>
                    <a:pt x="713" y="1417"/>
                    <a:pt x="691" y="1413"/>
                    <a:pt x="670" y="1410"/>
                  </a:cubicBezTo>
                  <a:cubicBezTo>
                    <a:pt x="650" y="1408"/>
                    <a:pt x="628" y="1409"/>
                    <a:pt x="610" y="1405"/>
                  </a:cubicBezTo>
                  <a:cubicBezTo>
                    <a:pt x="603" y="1404"/>
                    <a:pt x="597" y="1398"/>
                    <a:pt x="590" y="1397"/>
                  </a:cubicBezTo>
                  <a:cubicBezTo>
                    <a:pt x="574" y="1394"/>
                    <a:pt x="556" y="1392"/>
                    <a:pt x="538" y="1389"/>
                  </a:cubicBezTo>
                  <a:cubicBezTo>
                    <a:pt x="521" y="1386"/>
                    <a:pt x="503" y="1384"/>
                    <a:pt x="485" y="1382"/>
                  </a:cubicBezTo>
                  <a:cubicBezTo>
                    <a:pt x="414" y="1375"/>
                    <a:pt x="340" y="1364"/>
                    <a:pt x="276" y="1360"/>
                  </a:cubicBezTo>
                  <a:cubicBezTo>
                    <a:pt x="269" y="1360"/>
                    <a:pt x="261" y="1362"/>
                    <a:pt x="254" y="1360"/>
                  </a:cubicBezTo>
                  <a:cubicBezTo>
                    <a:pt x="247" y="1359"/>
                    <a:pt x="240" y="1351"/>
                    <a:pt x="231" y="1350"/>
                  </a:cubicBezTo>
                  <a:cubicBezTo>
                    <a:pt x="214" y="1350"/>
                    <a:pt x="204" y="1369"/>
                    <a:pt x="188" y="1370"/>
                  </a:cubicBezTo>
                  <a:cubicBezTo>
                    <a:pt x="185" y="1376"/>
                    <a:pt x="182" y="1380"/>
                    <a:pt x="178" y="1384"/>
                  </a:cubicBezTo>
                  <a:cubicBezTo>
                    <a:pt x="130" y="1412"/>
                    <a:pt x="76" y="1435"/>
                    <a:pt x="32" y="1468"/>
                  </a:cubicBezTo>
                  <a:cubicBezTo>
                    <a:pt x="56" y="1490"/>
                    <a:pt x="106" y="1494"/>
                    <a:pt x="140" y="1493"/>
                  </a:cubicBezTo>
                  <a:cubicBezTo>
                    <a:pt x="224" y="1505"/>
                    <a:pt x="307" y="1519"/>
                    <a:pt x="381" y="1526"/>
                  </a:cubicBezTo>
                  <a:cubicBezTo>
                    <a:pt x="440" y="1532"/>
                    <a:pt x="499" y="1534"/>
                    <a:pt x="558" y="1540"/>
                  </a:cubicBezTo>
                  <a:cubicBezTo>
                    <a:pt x="569" y="1541"/>
                    <a:pt x="577" y="1544"/>
                    <a:pt x="587" y="1546"/>
                  </a:cubicBezTo>
                  <a:cubicBezTo>
                    <a:pt x="624" y="1554"/>
                    <a:pt x="668" y="1554"/>
                    <a:pt x="704" y="1560"/>
                  </a:cubicBezTo>
                  <a:cubicBezTo>
                    <a:pt x="726" y="1563"/>
                    <a:pt x="746" y="1558"/>
                    <a:pt x="769" y="1558"/>
                  </a:cubicBezTo>
                  <a:cubicBezTo>
                    <a:pt x="791" y="1558"/>
                    <a:pt x="814" y="1565"/>
                    <a:pt x="836" y="1566"/>
                  </a:cubicBezTo>
                  <a:cubicBezTo>
                    <a:pt x="850" y="1567"/>
                    <a:pt x="866" y="1568"/>
                    <a:pt x="880" y="1568"/>
                  </a:cubicBezTo>
                  <a:cubicBezTo>
                    <a:pt x="918" y="1569"/>
                    <a:pt x="953" y="1571"/>
                    <a:pt x="993" y="1575"/>
                  </a:cubicBezTo>
                  <a:cubicBezTo>
                    <a:pt x="1033" y="1578"/>
                    <a:pt x="1091" y="1588"/>
                    <a:pt x="1111" y="1553"/>
                  </a:cubicBezTo>
                  <a:cubicBezTo>
                    <a:pt x="1150" y="1530"/>
                    <a:pt x="1187" y="1502"/>
                    <a:pt x="1222" y="1478"/>
                  </a:cubicBezTo>
                  <a:cubicBezTo>
                    <a:pt x="1235" y="1470"/>
                    <a:pt x="1250" y="1463"/>
                    <a:pt x="1256" y="1448"/>
                  </a:cubicBezTo>
                  <a:cubicBezTo>
                    <a:pt x="1236" y="1448"/>
                    <a:pt x="1216" y="1445"/>
                    <a:pt x="1198" y="1443"/>
                  </a:cubicBezTo>
                  <a:cubicBezTo>
                    <a:pt x="1188" y="1442"/>
                    <a:pt x="1174" y="1445"/>
                    <a:pt x="1171" y="1437"/>
                  </a:cubicBezTo>
                  <a:cubicBezTo>
                    <a:pt x="1197" y="1425"/>
                    <a:pt x="1225" y="1439"/>
                    <a:pt x="1261" y="1435"/>
                  </a:cubicBezTo>
                  <a:cubicBezTo>
                    <a:pt x="1265" y="1418"/>
                    <a:pt x="1276" y="1406"/>
                    <a:pt x="1277" y="1385"/>
                  </a:cubicBezTo>
                  <a:close/>
                  <a:moveTo>
                    <a:pt x="1051" y="417"/>
                  </a:moveTo>
                  <a:cubicBezTo>
                    <a:pt x="1026" y="425"/>
                    <a:pt x="1003" y="430"/>
                    <a:pt x="982" y="447"/>
                  </a:cubicBezTo>
                  <a:cubicBezTo>
                    <a:pt x="949" y="474"/>
                    <a:pt x="927" y="513"/>
                    <a:pt x="904" y="547"/>
                  </a:cubicBezTo>
                  <a:cubicBezTo>
                    <a:pt x="898" y="542"/>
                    <a:pt x="895" y="552"/>
                    <a:pt x="894" y="557"/>
                  </a:cubicBezTo>
                  <a:cubicBezTo>
                    <a:pt x="905" y="556"/>
                    <a:pt x="911" y="560"/>
                    <a:pt x="922" y="558"/>
                  </a:cubicBezTo>
                  <a:cubicBezTo>
                    <a:pt x="954" y="510"/>
                    <a:pt x="986" y="462"/>
                    <a:pt x="1035" y="431"/>
                  </a:cubicBezTo>
                  <a:cubicBezTo>
                    <a:pt x="1045" y="435"/>
                    <a:pt x="1058" y="421"/>
                    <a:pt x="1068" y="416"/>
                  </a:cubicBezTo>
                  <a:cubicBezTo>
                    <a:pt x="1059" y="416"/>
                    <a:pt x="1056" y="416"/>
                    <a:pt x="1051" y="417"/>
                  </a:cubicBezTo>
                  <a:close/>
                  <a:moveTo>
                    <a:pt x="1066" y="627"/>
                  </a:moveTo>
                  <a:cubicBezTo>
                    <a:pt x="1088" y="642"/>
                    <a:pt x="1067" y="683"/>
                    <a:pt x="1060" y="713"/>
                  </a:cubicBezTo>
                  <a:cubicBezTo>
                    <a:pt x="1037" y="804"/>
                    <a:pt x="1016" y="905"/>
                    <a:pt x="1000" y="997"/>
                  </a:cubicBezTo>
                  <a:cubicBezTo>
                    <a:pt x="997" y="997"/>
                    <a:pt x="999" y="1001"/>
                    <a:pt x="995" y="1000"/>
                  </a:cubicBezTo>
                  <a:cubicBezTo>
                    <a:pt x="1014" y="1033"/>
                    <a:pt x="1043" y="1057"/>
                    <a:pt x="1058" y="1088"/>
                  </a:cubicBezTo>
                  <a:cubicBezTo>
                    <a:pt x="1097" y="928"/>
                    <a:pt x="1159" y="749"/>
                    <a:pt x="1158" y="595"/>
                  </a:cubicBezTo>
                  <a:cubicBezTo>
                    <a:pt x="1157" y="559"/>
                    <a:pt x="1152" y="525"/>
                    <a:pt x="1148" y="490"/>
                  </a:cubicBezTo>
                  <a:cubicBezTo>
                    <a:pt x="1134" y="471"/>
                    <a:pt x="1130" y="442"/>
                    <a:pt x="1111" y="427"/>
                  </a:cubicBezTo>
                  <a:cubicBezTo>
                    <a:pt x="1073" y="420"/>
                    <a:pt x="1040" y="448"/>
                    <a:pt x="1015" y="475"/>
                  </a:cubicBezTo>
                  <a:cubicBezTo>
                    <a:pt x="975" y="490"/>
                    <a:pt x="965" y="534"/>
                    <a:pt x="939" y="562"/>
                  </a:cubicBezTo>
                  <a:cubicBezTo>
                    <a:pt x="954" y="563"/>
                    <a:pt x="965" y="567"/>
                    <a:pt x="980" y="568"/>
                  </a:cubicBezTo>
                  <a:cubicBezTo>
                    <a:pt x="986" y="570"/>
                    <a:pt x="987" y="580"/>
                    <a:pt x="993" y="577"/>
                  </a:cubicBezTo>
                  <a:cubicBezTo>
                    <a:pt x="988" y="582"/>
                    <a:pt x="990" y="585"/>
                    <a:pt x="988" y="592"/>
                  </a:cubicBezTo>
                  <a:cubicBezTo>
                    <a:pt x="1012" y="606"/>
                    <a:pt x="1037" y="619"/>
                    <a:pt x="1066" y="627"/>
                  </a:cubicBezTo>
                  <a:close/>
                  <a:moveTo>
                    <a:pt x="779" y="558"/>
                  </a:moveTo>
                  <a:cubicBezTo>
                    <a:pt x="713" y="555"/>
                    <a:pt x="648" y="540"/>
                    <a:pt x="585" y="532"/>
                  </a:cubicBezTo>
                  <a:cubicBezTo>
                    <a:pt x="578" y="531"/>
                    <a:pt x="572" y="533"/>
                    <a:pt x="565" y="532"/>
                  </a:cubicBezTo>
                  <a:cubicBezTo>
                    <a:pt x="523" y="527"/>
                    <a:pt x="473" y="511"/>
                    <a:pt x="447" y="539"/>
                  </a:cubicBezTo>
                  <a:cubicBezTo>
                    <a:pt x="410" y="628"/>
                    <a:pt x="404" y="743"/>
                    <a:pt x="364" y="822"/>
                  </a:cubicBezTo>
                  <a:cubicBezTo>
                    <a:pt x="342" y="931"/>
                    <a:pt x="311" y="1044"/>
                    <a:pt x="283" y="1155"/>
                  </a:cubicBezTo>
                  <a:cubicBezTo>
                    <a:pt x="273" y="1193"/>
                    <a:pt x="259" y="1236"/>
                    <a:pt x="258" y="1269"/>
                  </a:cubicBezTo>
                  <a:cubicBezTo>
                    <a:pt x="251" y="1285"/>
                    <a:pt x="236" y="1316"/>
                    <a:pt x="246" y="1339"/>
                  </a:cubicBezTo>
                  <a:cubicBezTo>
                    <a:pt x="278" y="1353"/>
                    <a:pt x="333" y="1353"/>
                    <a:pt x="379" y="1359"/>
                  </a:cubicBezTo>
                  <a:cubicBezTo>
                    <a:pt x="417" y="1363"/>
                    <a:pt x="457" y="1365"/>
                    <a:pt x="495" y="1369"/>
                  </a:cubicBezTo>
                  <a:cubicBezTo>
                    <a:pt x="543" y="1373"/>
                    <a:pt x="586" y="1387"/>
                    <a:pt x="631" y="1394"/>
                  </a:cubicBezTo>
                  <a:cubicBezTo>
                    <a:pt x="679" y="1401"/>
                    <a:pt x="726" y="1404"/>
                    <a:pt x="773" y="1412"/>
                  </a:cubicBezTo>
                  <a:cubicBezTo>
                    <a:pt x="848" y="1165"/>
                    <a:pt x="915" y="862"/>
                    <a:pt x="973" y="582"/>
                  </a:cubicBezTo>
                  <a:cubicBezTo>
                    <a:pt x="910" y="569"/>
                    <a:pt x="845" y="562"/>
                    <a:pt x="779" y="558"/>
                  </a:cubicBezTo>
                  <a:close/>
                  <a:moveTo>
                    <a:pt x="228" y="1306"/>
                  </a:moveTo>
                  <a:cubicBezTo>
                    <a:pt x="246" y="1241"/>
                    <a:pt x="263" y="1176"/>
                    <a:pt x="281" y="1113"/>
                  </a:cubicBezTo>
                  <a:cubicBezTo>
                    <a:pt x="295" y="1066"/>
                    <a:pt x="302" y="1018"/>
                    <a:pt x="314" y="970"/>
                  </a:cubicBezTo>
                  <a:cubicBezTo>
                    <a:pt x="326" y="922"/>
                    <a:pt x="342" y="874"/>
                    <a:pt x="352" y="822"/>
                  </a:cubicBezTo>
                  <a:cubicBezTo>
                    <a:pt x="352" y="816"/>
                    <a:pt x="355" y="815"/>
                    <a:pt x="352" y="809"/>
                  </a:cubicBezTo>
                  <a:cubicBezTo>
                    <a:pt x="391" y="727"/>
                    <a:pt x="404" y="615"/>
                    <a:pt x="434" y="535"/>
                  </a:cubicBezTo>
                  <a:cubicBezTo>
                    <a:pt x="433" y="535"/>
                    <a:pt x="432" y="535"/>
                    <a:pt x="430" y="535"/>
                  </a:cubicBezTo>
                  <a:cubicBezTo>
                    <a:pt x="430" y="534"/>
                    <a:pt x="430" y="533"/>
                    <a:pt x="429" y="534"/>
                  </a:cubicBezTo>
                  <a:cubicBezTo>
                    <a:pt x="407" y="540"/>
                    <a:pt x="394" y="564"/>
                    <a:pt x="389" y="580"/>
                  </a:cubicBezTo>
                  <a:cubicBezTo>
                    <a:pt x="378" y="613"/>
                    <a:pt x="374" y="643"/>
                    <a:pt x="367" y="676"/>
                  </a:cubicBezTo>
                  <a:cubicBezTo>
                    <a:pt x="357" y="726"/>
                    <a:pt x="341" y="776"/>
                    <a:pt x="341" y="816"/>
                  </a:cubicBezTo>
                  <a:cubicBezTo>
                    <a:pt x="288" y="972"/>
                    <a:pt x="241" y="1158"/>
                    <a:pt x="206" y="1336"/>
                  </a:cubicBezTo>
                  <a:cubicBezTo>
                    <a:pt x="215" y="1338"/>
                    <a:pt x="218" y="1338"/>
                    <a:pt x="226" y="1339"/>
                  </a:cubicBezTo>
                  <a:cubicBezTo>
                    <a:pt x="227" y="1329"/>
                    <a:pt x="231" y="1315"/>
                    <a:pt x="228" y="1306"/>
                  </a:cubicBezTo>
                  <a:close/>
                  <a:moveTo>
                    <a:pt x="997" y="627"/>
                  </a:moveTo>
                  <a:cubicBezTo>
                    <a:pt x="999" y="629"/>
                    <a:pt x="1002" y="625"/>
                    <a:pt x="1008" y="627"/>
                  </a:cubicBezTo>
                  <a:cubicBezTo>
                    <a:pt x="1015" y="639"/>
                    <a:pt x="1029" y="645"/>
                    <a:pt x="1040" y="653"/>
                  </a:cubicBezTo>
                  <a:cubicBezTo>
                    <a:pt x="1038" y="661"/>
                    <a:pt x="1034" y="666"/>
                    <a:pt x="1030" y="671"/>
                  </a:cubicBezTo>
                  <a:cubicBezTo>
                    <a:pt x="1012" y="768"/>
                    <a:pt x="988" y="861"/>
                    <a:pt x="968" y="960"/>
                  </a:cubicBezTo>
                  <a:cubicBezTo>
                    <a:pt x="977" y="968"/>
                    <a:pt x="979" y="983"/>
                    <a:pt x="988" y="990"/>
                  </a:cubicBezTo>
                  <a:cubicBezTo>
                    <a:pt x="1003" y="903"/>
                    <a:pt x="1031" y="792"/>
                    <a:pt x="1045" y="705"/>
                  </a:cubicBezTo>
                  <a:cubicBezTo>
                    <a:pt x="1048" y="689"/>
                    <a:pt x="1067" y="661"/>
                    <a:pt x="1060" y="645"/>
                  </a:cubicBezTo>
                  <a:cubicBezTo>
                    <a:pt x="1052" y="629"/>
                    <a:pt x="998" y="616"/>
                    <a:pt x="982" y="605"/>
                  </a:cubicBezTo>
                  <a:cubicBezTo>
                    <a:pt x="977" y="617"/>
                    <a:pt x="999" y="613"/>
                    <a:pt x="997" y="627"/>
                  </a:cubicBezTo>
                  <a:close/>
                  <a:moveTo>
                    <a:pt x="970" y="670"/>
                  </a:moveTo>
                  <a:cubicBezTo>
                    <a:pt x="967" y="710"/>
                    <a:pt x="952" y="752"/>
                    <a:pt x="944" y="794"/>
                  </a:cubicBezTo>
                  <a:cubicBezTo>
                    <a:pt x="923" y="894"/>
                    <a:pt x="892" y="995"/>
                    <a:pt x="872" y="1093"/>
                  </a:cubicBezTo>
                  <a:cubicBezTo>
                    <a:pt x="876" y="1093"/>
                    <a:pt x="874" y="1099"/>
                    <a:pt x="874" y="1103"/>
                  </a:cubicBezTo>
                  <a:cubicBezTo>
                    <a:pt x="872" y="1117"/>
                    <a:pt x="869" y="1131"/>
                    <a:pt x="865" y="1145"/>
                  </a:cubicBezTo>
                  <a:cubicBezTo>
                    <a:pt x="855" y="1188"/>
                    <a:pt x="841" y="1233"/>
                    <a:pt x="829" y="1276"/>
                  </a:cubicBezTo>
                  <a:cubicBezTo>
                    <a:pt x="827" y="1283"/>
                    <a:pt x="822" y="1289"/>
                    <a:pt x="821" y="1296"/>
                  </a:cubicBezTo>
                  <a:cubicBezTo>
                    <a:pt x="819" y="1304"/>
                    <a:pt x="820" y="1313"/>
                    <a:pt x="817" y="1321"/>
                  </a:cubicBezTo>
                  <a:cubicBezTo>
                    <a:pt x="815" y="1330"/>
                    <a:pt x="808" y="1336"/>
                    <a:pt x="806" y="1346"/>
                  </a:cubicBezTo>
                  <a:cubicBezTo>
                    <a:pt x="801" y="1364"/>
                    <a:pt x="799" y="1387"/>
                    <a:pt x="796" y="1405"/>
                  </a:cubicBezTo>
                  <a:cubicBezTo>
                    <a:pt x="800" y="1401"/>
                    <a:pt x="807" y="1394"/>
                    <a:pt x="814" y="1397"/>
                  </a:cubicBezTo>
                  <a:cubicBezTo>
                    <a:pt x="822" y="1366"/>
                    <a:pt x="829" y="1337"/>
                    <a:pt x="841" y="1307"/>
                  </a:cubicBezTo>
                  <a:cubicBezTo>
                    <a:pt x="842" y="1346"/>
                    <a:pt x="824" y="1371"/>
                    <a:pt x="826" y="1410"/>
                  </a:cubicBezTo>
                  <a:cubicBezTo>
                    <a:pt x="849" y="1403"/>
                    <a:pt x="846" y="1358"/>
                    <a:pt x="861" y="1337"/>
                  </a:cubicBezTo>
                  <a:cubicBezTo>
                    <a:pt x="860" y="1361"/>
                    <a:pt x="858" y="1385"/>
                    <a:pt x="849" y="1404"/>
                  </a:cubicBezTo>
                  <a:cubicBezTo>
                    <a:pt x="856" y="1404"/>
                    <a:pt x="860" y="1413"/>
                    <a:pt x="865" y="1410"/>
                  </a:cubicBezTo>
                  <a:cubicBezTo>
                    <a:pt x="890" y="1304"/>
                    <a:pt x="915" y="1196"/>
                    <a:pt x="935" y="1085"/>
                  </a:cubicBezTo>
                  <a:cubicBezTo>
                    <a:pt x="930" y="1082"/>
                    <a:pt x="931" y="1074"/>
                    <a:pt x="925" y="1072"/>
                  </a:cubicBezTo>
                  <a:cubicBezTo>
                    <a:pt x="926" y="1080"/>
                    <a:pt x="928" y="1100"/>
                    <a:pt x="915" y="1100"/>
                  </a:cubicBezTo>
                  <a:cubicBezTo>
                    <a:pt x="912" y="1064"/>
                    <a:pt x="922" y="1028"/>
                    <a:pt x="927" y="1005"/>
                  </a:cubicBezTo>
                  <a:cubicBezTo>
                    <a:pt x="929" y="997"/>
                    <a:pt x="927" y="989"/>
                    <a:pt x="929" y="980"/>
                  </a:cubicBezTo>
                  <a:cubicBezTo>
                    <a:pt x="931" y="966"/>
                    <a:pt x="937" y="950"/>
                    <a:pt x="939" y="932"/>
                  </a:cubicBezTo>
                  <a:cubicBezTo>
                    <a:pt x="940" y="914"/>
                    <a:pt x="934" y="889"/>
                    <a:pt x="952" y="887"/>
                  </a:cubicBezTo>
                  <a:cubicBezTo>
                    <a:pt x="957" y="899"/>
                    <a:pt x="947" y="911"/>
                    <a:pt x="949" y="924"/>
                  </a:cubicBezTo>
                  <a:cubicBezTo>
                    <a:pt x="949" y="932"/>
                    <a:pt x="957" y="935"/>
                    <a:pt x="960" y="944"/>
                  </a:cubicBezTo>
                  <a:cubicBezTo>
                    <a:pt x="965" y="892"/>
                    <a:pt x="989" y="824"/>
                    <a:pt x="993" y="766"/>
                  </a:cubicBezTo>
                  <a:cubicBezTo>
                    <a:pt x="994" y="772"/>
                    <a:pt x="982" y="779"/>
                    <a:pt x="983" y="771"/>
                  </a:cubicBezTo>
                  <a:cubicBezTo>
                    <a:pt x="990" y="730"/>
                    <a:pt x="1013" y="683"/>
                    <a:pt x="1005" y="646"/>
                  </a:cubicBezTo>
                  <a:cubicBezTo>
                    <a:pt x="989" y="687"/>
                    <a:pt x="984" y="739"/>
                    <a:pt x="967" y="778"/>
                  </a:cubicBezTo>
                  <a:cubicBezTo>
                    <a:pt x="967" y="737"/>
                    <a:pt x="985" y="688"/>
                    <a:pt x="993" y="645"/>
                  </a:cubicBezTo>
                  <a:cubicBezTo>
                    <a:pt x="984" y="643"/>
                    <a:pt x="984" y="630"/>
                    <a:pt x="980" y="625"/>
                  </a:cubicBezTo>
                  <a:cubicBezTo>
                    <a:pt x="973" y="637"/>
                    <a:pt x="971" y="656"/>
                    <a:pt x="970" y="670"/>
                  </a:cubicBezTo>
                  <a:close/>
                  <a:moveTo>
                    <a:pt x="1008" y="718"/>
                  </a:moveTo>
                  <a:cubicBezTo>
                    <a:pt x="1012" y="709"/>
                    <a:pt x="1016" y="690"/>
                    <a:pt x="1013" y="686"/>
                  </a:cubicBezTo>
                  <a:cubicBezTo>
                    <a:pt x="1011" y="696"/>
                    <a:pt x="1007" y="708"/>
                    <a:pt x="1008" y="718"/>
                  </a:cubicBezTo>
                  <a:close/>
                  <a:moveTo>
                    <a:pt x="927" y="1050"/>
                  </a:moveTo>
                  <a:cubicBezTo>
                    <a:pt x="942" y="1069"/>
                    <a:pt x="948" y="1098"/>
                    <a:pt x="972" y="1108"/>
                  </a:cubicBezTo>
                  <a:cubicBezTo>
                    <a:pt x="976" y="1112"/>
                    <a:pt x="968" y="1112"/>
                    <a:pt x="970" y="1118"/>
                  </a:cubicBezTo>
                  <a:cubicBezTo>
                    <a:pt x="985" y="1131"/>
                    <a:pt x="1003" y="1146"/>
                    <a:pt x="1015" y="1161"/>
                  </a:cubicBezTo>
                  <a:cubicBezTo>
                    <a:pt x="1018" y="1166"/>
                    <a:pt x="1020" y="1175"/>
                    <a:pt x="1027" y="1174"/>
                  </a:cubicBezTo>
                  <a:cubicBezTo>
                    <a:pt x="1024" y="1150"/>
                    <a:pt x="1006" y="1121"/>
                    <a:pt x="1003" y="1096"/>
                  </a:cubicBezTo>
                  <a:cubicBezTo>
                    <a:pt x="1006" y="1096"/>
                    <a:pt x="1007" y="1094"/>
                    <a:pt x="1010" y="1093"/>
                  </a:cubicBezTo>
                  <a:cubicBezTo>
                    <a:pt x="1024" y="1100"/>
                    <a:pt x="1037" y="1109"/>
                    <a:pt x="1051" y="1116"/>
                  </a:cubicBezTo>
                  <a:cubicBezTo>
                    <a:pt x="1046" y="1062"/>
                    <a:pt x="995" y="1040"/>
                    <a:pt x="978" y="992"/>
                  </a:cubicBezTo>
                  <a:cubicBezTo>
                    <a:pt x="964" y="981"/>
                    <a:pt x="960" y="959"/>
                    <a:pt x="945" y="949"/>
                  </a:cubicBezTo>
                  <a:cubicBezTo>
                    <a:pt x="942" y="982"/>
                    <a:pt x="935" y="1013"/>
                    <a:pt x="927" y="1050"/>
                  </a:cubicBezTo>
                  <a:close/>
                  <a:moveTo>
                    <a:pt x="927" y="1204"/>
                  </a:moveTo>
                  <a:cubicBezTo>
                    <a:pt x="924" y="1215"/>
                    <a:pt x="918" y="1225"/>
                    <a:pt x="915" y="1236"/>
                  </a:cubicBezTo>
                  <a:cubicBezTo>
                    <a:pt x="899" y="1303"/>
                    <a:pt x="889" y="1364"/>
                    <a:pt x="875" y="1427"/>
                  </a:cubicBezTo>
                  <a:cubicBezTo>
                    <a:pt x="884" y="1423"/>
                    <a:pt x="888" y="1415"/>
                    <a:pt x="897" y="1412"/>
                  </a:cubicBezTo>
                  <a:cubicBezTo>
                    <a:pt x="910" y="1328"/>
                    <a:pt x="926" y="1238"/>
                    <a:pt x="942" y="1156"/>
                  </a:cubicBezTo>
                  <a:cubicBezTo>
                    <a:pt x="946" y="1137"/>
                    <a:pt x="965" y="1116"/>
                    <a:pt x="945" y="1103"/>
                  </a:cubicBezTo>
                  <a:cubicBezTo>
                    <a:pt x="931" y="1133"/>
                    <a:pt x="935" y="1170"/>
                    <a:pt x="927" y="1204"/>
                  </a:cubicBezTo>
                  <a:close/>
                  <a:moveTo>
                    <a:pt x="1037" y="1158"/>
                  </a:moveTo>
                  <a:cubicBezTo>
                    <a:pt x="1036" y="1146"/>
                    <a:pt x="1043" y="1138"/>
                    <a:pt x="1041" y="1121"/>
                  </a:cubicBezTo>
                  <a:cubicBezTo>
                    <a:pt x="1035" y="1118"/>
                    <a:pt x="1025" y="1108"/>
                    <a:pt x="1018" y="1110"/>
                  </a:cubicBezTo>
                  <a:cubicBezTo>
                    <a:pt x="1025" y="1128"/>
                    <a:pt x="1029" y="1144"/>
                    <a:pt x="1037" y="1158"/>
                  </a:cubicBezTo>
                  <a:close/>
                  <a:moveTo>
                    <a:pt x="945" y="1238"/>
                  </a:moveTo>
                  <a:cubicBezTo>
                    <a:pt x="972" y="1232"/>
                    <a:pt x="994" y="1218"/>
                    <a:pt x="1020" y="1216"/>
                  </a:cubicBezTo>
                  <a:cubicBezTo>
                    <a:pt x="1021" y="1210"/>
                    <a:pt x="1024" y="1206"/>
                    <a:pt x="1025" y="1199"/>
                  </a:cubicBezTo>
                  <a:cubicBezTo>
                    <a:pt x="1012" y="1171"/>
                    <a:pt x="989" y="1144"/>
                    <a:pt x="965" y="1131"/>
                  </a:cubicBezTo>
                  <a:cubicBezTo>
                    <a:pt x="959" y="1164"/>
                    <a:pt x="946" y="1204"/>
                    <a:pt x="945" y="1238"/>
                  </a:cubicBezTo>
                  <a:close/>
                  <a:moveTo>
                    <a:pt x="1536" y="1151"/>
                  </a:moveTo>
                  <a:cubicBezTo>
                    <a:pt x="1492" y="1141"/>
                    <a:pt x="1440" y="1144"/>
                    <a:pt x="1400" y="1165"/>
                  </a:cubicBezTo>
                  <a:cubicBezTo>
                    <a:pt x="1398" y="1163"/>
                    <a:pt x="1396" y="1162"/>
                    <a:pt x="1392" y="1163"/>
                  </a:cubicBezTo>
                  <a:cubicBezTo>
                    <a:pt x="1378" y="1217"/>
                    <a:pt x="1357" y="1265"/>
                    <a:pt x="1349" y="1312"/>
                  </a:cubicBezTo>
                  <a:cubicBezTo>
                    <a:pt x="1398" y="1291"/>
                    <a:pt x="1453" y="1254"/>
                    <a:pt x="1498" y="1223"/>
                  </a:cubicBezTo>
                  <a:cubicBezTo>
                    <a:pt x="1503" y="1219"/>
                    <a:pt x="1510" y="1218"/>
                    <a:pt x="1515" y="1214"/>
                  </a:cubicBezTo>
                  <a:cubicBezTo>
                    <a:pt x="1519" y="1211"/>
                    <a:pt x="1521" y="1204"/>
                    <a:pt x="1526" y="1199"/>
                  </a:cubicBezTo>
                  <a:cubicBezTo>
                    <a:pt x="1541" y="1187"/>
                    <a:pt x="1555" y="1184"/>
                    <a:pt x="1556" y="1163"/>
                  </a:cubicBezTo>
                  <a:cubicBezTo>
                    <a:pt x="1550" y="1159"/>
                    <a:pt x="1540" y="1158"/>
                    <a:pt x="1536" y="1151"/>
                  </a:cubicBezTo>
                  <a:close/>
                  <a:moveTo>
                    <a:pt x="1417" y="1284"/>
                  </a:moveTo>
                  <a:cubicBezTo>
                    <a:pt x="1405" y="1297"/>
                    <a:pt x="1389" y="1305"/>
                    <a:pt x="1372" y="1312"/>
                  </a:cubicBezTo>
                  <a:cubicBezTo>
                    <a:pt x="1363" y="1320"/>
                    <a:pt x="1357" y="1331"/>
                    <a:pt x="1342" y="1332"/>
                  </a:cubicBezTo>
                  <a:cubicBezTo>
                    <a:pt x="1345" y="1339"/>
                    <a:pt x="1334" y="1342"/>
                    <a:pt x="1340" y="1347"/>
                  </a:cubicBezTo>
                  <a:cubicBezTo>
                    <a:pt x="1365" y="1345"/>
                    <a:pt x="1385" y="1323"/>
                    <a:pt x="1410" y="1316"/>
                  </a:cubicBezTo>
                  <a:cubicBezTo>
                    <a:pt x="1422" y="1303"/>
                    <a:pt x="1453" y="1289"/>
                    <a:pt x="1468" y="1279"/>
                  </a:cubicBezTo>
                  <a:cubicBezTo>
                    <a:pt x="1492" y="1264"/>
                    <a:pt x="1515" y="1254"/>
                    <a:pt x="1535" y="1239"/>
                  </a:cubicBezTo>
                  <a:cubicBezTo>
                    <a:pt x="1552" y="1226"/>
                    <a:pt x="1588" y="1196"/>
                    <a:pt x="1566" y="1179"/>
                  </a:cubicBezTo>
                  <a:cubicBezTo>
                    <a:pt x="1529" y="1221"/>
                    <a:pt x="1472" y="1256"/>
                    <a:pt x="1417" y="1284"/>
                  </a:cubicBezTo>
                  <a:close/>
                  <a:moveTo>
                    <a:pt x="939" y="1256"/>
                  </a:moveTo>
                  <a:cubicBezTo>
                    <a:pt x="926" y="1295"/>
                    <a:pt x="925" y="1353"/>
                    <a:pt x="912" y="1402"/>
                  </a:cubicBezTo>
                  <a:cubicBezTo>
                    <a:pt x="929" y="1407"/>
                    <a:pt x="929" y="1409"/>
                    <a:pt x="952" y="1410"/>
                  </a:cubicBezTo>
                  <a:cubicBezTo>
                    <a:pt x="949" y="1405"/>
                    <a:pt x="951" y="1403"/>
                    <a:pt x="952" y="1397"/>
                  </a:cubicBezTo>
                  <a:cubicBezTo>
                    <a:pt x="980" y="1347"/>
                    <a:pt x="996" y="1285"/>
                    <a:pt x="1018" y="1229"/>
                  </a:cubicBezTo>
                  <a:cubicBezTo>
                    <a:pt x="1018" y="1227"/>
                    <a:pt x="1018" y="1225"/>
                    <a:pt x="1015" y="1226"/>
                  </a:cubicBezTo>
                  <a:cubicBezTo>
                    <a:pt x="992" y="1238"/>
                    <a:pt x="960" y="1242"/>
                    <a:pt x="939" y="125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9642" tIns="44821" rIns="89642" bIns="44821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</p:grpSp>
      <p:grpSp>
        <p:nvGrpSpPr>
          <p:cNvPr id="263" name="组合 262"/>
          <p:cNvGrpSpPr/>
          <p:nvPr/>
        </p:nvGrpSpPr>
        <p:grpSpPr>
          <a:xfrm>
            <a:off x="3925888" y="1882201"/>
            <a:ext cx="1137783" cy="1087284"/>
            <a:chOff x="5734050" y="1673225"/>
            <a:chExt cx="896938" cy="857250"/>
          </a:xfrm>
        </p:grpSpPr>
        <p:sp>
          <p:nvSpPr>
            <p:cNvPr id="152" name="Freeform 102"/>
            <p:cNvSpPr>
              <a:spLocks/>
            </p:cNvSpPr>
            <p:nvPr/>
          </p:nvSpPr>
          <p:spPr bwMode="auto">
            <a:xfrm>
              <a:off x="5789613" y="1949450"/>
              <a:ext cx="49213" cy="200025"/>
            </a:xfrm>
            <a:custGeom>
              <a:avLst/>
              <a:gdLst>
                <a:gd name="T0" fmla="*/ 59 w 77"/>
                <a:gd name="T1" fmla="*/ 35 h 310"/>
                <a:gd name="T2" fmla="*/ 34 w 77"/>
                <a:gd name="T3" fmla="*/ 310 h 310"/>
                <a:gd name="T4" fmla="*/ 39 w 77"/>
                <a:gd name="T5" fmla="*/ 41 h 310"/>
                <a:gd name="T6" fmla="*/ 76 w 77"/>
                <a:gd name="T7" fmla="*/ 25 h 310"/>
                <a:gd name="T8" fmla="*/ 59 w 77"/>
                <a:gd name="T9" fmla="*/ 35 h 3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7" h="310">
                  <a:moveTo>
                    <a:pt x="59" y="35"/>
                  </a:moveTo>
                  <a:cubicBezTo>
                    <a:pt x="4" y="98"/>
                    <a:pt x="23" y="213"/>
                    <a:pt x="34" y="310"/>
                  </a:cubicBezTo>
                  <a:cubicBezTo>
                    <a:pt x="12" y="244"/>
                    <a:pt x="0" y="104"/>
                    <a:pt x="39" y="41"/>
                  </a:cubicBezTo>
                  <a:cubicBezTo>
                    <a:pt x="41" y="38"/>
                    <a:pt x="77" y="0"/>
                    <a:pt x="76" y="25"/>
                  </a:cubicBezTo>
                  <a:cubicBezTo>
                    <a:pt x="76" y="33"/>
                    <a:pt x="69" y="33"/>
                    <a:pt x="59" y="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9642" tIns="44821" rIns="89642" bIns="44821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153" name="Freeform 103"/>
            <p:cNvSpPr>
              <a:spLocks noEditPoints="1"/>
            </p:cNvSpPr>
            <p:nvPr/>
          </p:nvSpPr>
          <p:spPr bwMode="auto">
            <a:xfrm>
              <a:off x="6280150" y="2005013"/>
              <a:ext cx="90488" cy="93663"/>
            </a:xfrm>
            <a:custGeom>
              <a:avLst/>
              <a:gdLst>
                <a:gd name="T0" fmla="*/ 36 w 138"/>
                <a:gd name="T1" fmla="*/ 1 h 145"/>
                <a:gd name="T2" fmla="*/ 119 w 138"/>
                <a:gd name="T3" fmla="*/ 61 h 145"/>
                <a:gd name="T4" fmla="*/ 129 w 138"/>
                <a:gd name="T5" fmla="*/ 122 h 145"/>
                <a:gd name="T6" fmla="*/ 85 w 138"/>
                <a:gd name="T7" fmla="*/ 144 h 145"/>
                <a:gd name="T8" fmla="*/ 33 w 138"/>
                <a:gd name="T9" fmla="*/ 111 h 145"/>
                <a:gd name="T10" fmla="*/ 7 w 138"/>
                <a:gd name="T11" fmla="*/ 57 h 145"/>
                <a:gd name="T12" fmla="*/ 0 w 138"/>
                <a:gd name="T13" fmla="*/ 39 h 145"/>
                <a:gd name="T14" fmla="*/ 17 w 138"/>
                <a:gd name="T15" fmla="*/ 3 h 145"/>
                <a:gd name="T16" fmla="*/ 36 w 138"/>
                <a:gd name="T17" fmla="*/ 1 h 145"/>
                <a:gd name="T18" fmla="*/ 23 w 138"/>
                <a:gd name="T19" fmla="*/ 23 h 145"/>
                <a:gd name="T20" fmla="*/ 96 w 138"/>
                <a:gd name="T21" fmla="*/ 124 h 145"/>
                <a:gd name="T22" fmla="*/ 23 w 138"/>
                <a:gd name="T23" fmla="*/ 23 h 145"/>
                <a:gd name="T24" fmla="*/ 106 w 138"/>
                <a:gd name="T25" fmla="*/ 111 h 145"/>
                <a:gd name="T26" fmla="*/ 55 w 138"/>
                <a:gd name="T27" fmla="*/ 26 h 145"/>
                <a:gd name="T28" fmla="*/ 106 w 138"/>
                <a:gd name="T29" fmla="*/ 111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38" h="145">
                  <a:moveTo>
                    <a:pt x="36" y="1"/>
                  </a:moveTo>
                  <a:cubicBezTo>
                    <a:pt x="71" y="7"/>
                    <a:pt x="102" y="32"/>
                    <a:pt x="119" y="61"/>
                  </a:cubicBezTo>
                  <a:cubicBezTo>
                    <a:pt x="121" y="85"/>
                    <a:pt x="138" y="100"/>
                    <a:pt x="129" y="122"/>
                  </a:cubicBezTo>
                  <a:cubicBezTo>
                    <a:pt x="124" y="136"/>
                    <a:pt x="95" y="145"/>
                    <a:pt x="85" y="144"/>
                  </a:cubicBezTo>
                  <a:cubicBezTo>
                    <a:pt x="72" y="142"/>
                    <a:pt x="46" y="125"/>
                    <a:pt x="33" y="111"/>
                  </a:cubicBezTo>
                  <a:cubicBezTo>
                    <a:pt x="18" y="93"/>
                    <a:pt x="10" y="76"/>
                    <a:pt x="7" y="57"/>
                  </a:cubicBezTo>
                  <a:cubicBezTo>
                    <a:pt x="5" y="49"/>
                    <a:pt x="0" y="43"/>
                    <a:pt x="0" y="39"/>
                  </a:cubicBezTo>
                  <a:cubicBezTo>
                    <a:pt x="0" y="27"/>
                    <a:pt x="9" y="13"/>
                    <a:pt x="17" y="3"/>
                  </a:cubicBezTo>
                  <a:cubicBezTo>
                    <a:pt x="25" y="6"/>
                    <a:pt x="26" y="0"/>
                    <a:pt x="36" y="1"/>
                  </a:cubicBezTo>
                  <a:close/>
                  <a:moveTo>
                    <a:pt x="23" y="23"/>
                  </a:moveTo>
                  <a:cubicBezTo>
                    <a:pt x="9" y="57"/>
                    <a:pt x="52" y="130"/>
                    <a:pt x="96" y="124"/>
                  </a:cubicBezTo>
                  <a:cubicBezTo>
                    <a:pt x="81" y="82"/>
                    <a:pt x="62" y="35"/>
                    <a:pt x="23" y="23"/>
                  </a:cubicBezTo>
                  <a:close/>
                  <a:moveTo>
                    <a:pt x="106" y="111"/>
                  </a:moveTo>
                  <a:cubicBezTo>
                    <a:pt x="112" y="77"/>
                    <a:pt x="86" y="33"/>
                    <a:pt x="55" y="26"/>
                  </a:cubicBezTo>
                  <a:cubicBezTo>
                    <a:pt x="78" y="48"/>
                    <a:pt x="91" y="80"/>
                    <a:pt x="106" y="1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9642" tIns="44821" rIns="89642" bIns="44821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154" name="Freeform 104"/>
            <p:cNvSpPr>
              <a:spLocks/>
            </p:cNvSpPr>
            <p:nvPr/>
          </p:nvSpPr>
          <p:spPr bwMode="auto">
            <a:xfrm>
              <a:off x="5818188" y="2017713"/>
              <a:ext cx="15875" cy="95250"/>
            </a:xfrm>
            <a:custGeom>
              <a:avLst/>
              <a:gdLst>
                <a:gd name="T0" fmla="*/ 21 w 26"/>
                <a:gd name="T1" fmla="*/ 0 h 146"/>
                <a:gd name="T2" fmla="*/ 25 w 26"/>
                <a:gd name="T3" fmla="*/ 2 h 146"/>
                <a:gd name="T4" fmla="*/ 15 w 26"/>
                <a:gd name="T5" fmla="*/ 75 h 146"/>
                <a:gd name="T6" fmla="*/ 26 w 26"/>
                <a:gd name="T7" fmla="*/ 146 h 146"/>
                <a:gd name="T8" fmla="*/ 21 w 26"/>
                <a:gd name="T9" fmla="*/ 0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146">
                  <a:moveTo>
                    <a:pt x="21" y="0"/>
                  </a:moveTo>
                  <a:cubicBezTo>
                    <a:pt x="23" y="0"/>
                    <a:pt x="24" y="0"/>
                    <a:pt x="25" y="2"/>
                  </a:cubicBezTo>
                  <a:cubicBezTo>
                    <a:pt x="22" y="25"/>
                    <a:pt x="14" y="48"/>
                    <a:pt x="15" y="75"/>
                  </a:cubicBezTo>
                  <a:cubicBezTo>
                    <a:pt x="15" y="102"/>
                    <a:pt x="24" y="121"/>
                    <a:pt x="26" y="146"/>
                  </a:cubicBezTo>
                  <a:cubicBezTo>
                    <a:pt x="0" y="121"/>
                    <a:pt x="0" y="40"/>
                    <a:pt x="2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9642" tIns="44821" rIns="89642" bIns="44821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155" name="Freeform 105"/>
            <p:cNvSpPr>
              <a:spLocks/>
            </p:cNvSpPr>
            <p:nvPr/>
          </p:nvSpPr>
          <p:spPr bwMode="auto">
            <a:xfrm>
              <a:off x="5843588" y="2068513"/>
              <a:ext cx="7938" cy="44450"/>
            </a:xfrm>
            <a:custGeom>
              <a:avLst/>
              <a:gdLst>
                <a:gd name="T0" fmla="*/ 3 w 13"/>
                <a:gd name="T1" fmla="*/ 0 h 70"/>
                <a:gd name="T2" fmla="*/ 6 w 13"/>
                <a:gd name="T3" fmla="*/ 2 h 70"/>
                <a:gd name="T4" fmla="*/ 13 w 13"/>
                <a:gd name="T5" fmla="*/ 70 h 70"/>
                <a:gd name="T6" fmla="*/ 3 w 13"/>
                <a:gd name="T7" fmla="*/ 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70">
                  <a:moveTo>
                    <a:pt x="3" y="0"/>
                  </a:moveTo>
                  <a:cubicBezTo>
                    <a:pt x="5" y="0"/>
                    <a:pt x="6" y="0"/>
                    <a:pt x="6" y="2"/>
                  </a:cubicBezTo>
                  <a:cubicBezTo>
                    <a:pt x="11" y="20"/>
                    <a:pt x="12" y="49"/>
                    <a:pt x="13" y="70"/>
                  </a:cubicBezTo>
                  <a:cubicBezTo>
                    <a:pt x="0" y="56"/>
                    <a:pt x="0" y="23"/>
                    <a:pt x="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9642" tIns="44821" rIns="89642" bIns="44821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156" name="Freeform 106"/>
            <p:cNvSpPr>
              <a:spLocks/>
            </p:cNvSpPr>
            <p:nvPr/>
          </p:nvSpPr>
          <p:spPr bwMode="auto">
            <a:xfrm>
              <a:off x="5902325" y="2300288"/>
              <a:ext cx="88900" cy="77788"/>
            </a:xfrm>
            <a:custGeom>
              <a:avLst/>
              <a:gdLst>
                <a:gd name="T0" fmla="*/ 0 w 138"/>
                <a:gd name="T1" fmla="*/ 0 h 119"/>
                <a:gd name="T2" fmla="*/ 9 w 138"/>
                <a:gd name="T3" fmla="*/ 3 h 119"/>
                <a:gd name="T4" fmla="*/ 102 w 138"/>
                <a:gd name="T5" fmla="*/ 94 h 119"/>
                <a:gd name="T6" fmla="*/ 138 w 138"/>
                <a:gd name="T7" fmla="*/ 119 h 119"/>
                <a:gd name="T8" fmla="*/ 27 w 138"/>
                <a:gd name="T9" fmla="*/ 38 h 119"/>
                <a:gd name="T10" fmla="*/ 0 w 138"/>
                <a:gd name="T11" fmla="*/ 0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8" h="119">
                  <a:moveTo>
                    <a:pt x="0" y="0"/>
                  </a:moveTo>
                  <a:cubicBezTo>
                    <a:pt x="4" y="0"/>
                    <a:pt x="3" y="4"/>
                    <a:pt x="9" y="3"/>
                  </a:cubicBezTo>
                  <a:cubicBezTo>
                    <a:pt x="36" y="37"/>
                    <a:pt x="65" y="69"/>
                    <a:pt x="102" y="94"/>
                  </a:cubicBezTo>
                  <a:cubicBezTo>
                    <a:pt x="114" y="103"/>
                    <a:pt x="129" y="106"/>
                    <a:pt x="138" y="119"/>
                  </a:cubicBezTo>
                  <a:cubicBezTo>
                    <a:pt x="91" y="109"/>
                    <a:pt x="62" y="66"/>
                    <a:pt x="27" y="38"/>
                  </a:cubicBezTo>
                  <a:cubicBezTo>
                    <a:pt x="21" y="22"/>
                    <a:pt x="6" y="16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9642" tIns="44821" rIns="89642" bIns="44821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157" name="Freeform 107"/>
            <p:cNvSpPr>
              <a:spLocks/>
            </p:cNvSpPr>
            <p:nvPr/>
          </p:nvSpPr>
          <p:spPr bwMode="auto">
            <a:xfrm>
              <a:off x="6038850" y="2401888"/>
              <a:ext cx="249238" cy="77788"/>
            </a:xfrm>
            <a:custGeom>
              <a:avLst/>
              <a:gdLst>
                <a:gd name="T0" fmla="*/ 0 w 386"/>
                <a:gd name="T1" fmla="*/ 2 h 119"/>
                <a:gd name="T2" fmla="*/ 4 w 386"/>
                <a:gd name="T3" fmla="*/ 0 h 119"/>
                <a:gd name="T4" fmla="*/ 311 w 386"/>
                <a:gd name="T5" fmla="*/ 97 h 119"/>
                <a:gd name="T6" fmla="*/ 386 w 386"/>
                <a:gd name="T7" fmla="*/ 103 h 119"/>
                <a:gd name="T8" fmla="*/ 0 w 386"/>
                <a:gd name="T9" fmla="*/ 2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6" h="119">
                  <a:moveTo>
                    <a:pt x="0" y="2"/>
                  </a:moveTo>
                  <a:cubicBezTo>
                    <a:pt x="0" y="0"/>
                    <a:pt x="2" y="1"/>
                    <a:pt x="4" y="0"/>
                  </a:cubicBezTo>
                  <a:cubicBezTo>
                    <a:pt x="94" y="43"/>
                    <a:pt x="186" y="92"/>
                    <a:pt x="311" y="97"/>
                  </a:cubicBezTo>
                  <a:cubicBezTo>
                    <a:pt x="336" y="98"/>
                    <a:pt x="366" y="89"/>
                    <a:pt x="386" y="103"/>
                  </a:cubicBezTo>
                  <a:cubicBezTo>
                    <a:pt x="241" y="119"/>
                    <a:pt x="100" y="63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9642" tIns="44821" rIns="89642" bIns="44821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158" name="Freeform 108"/>
            <p:cNvSpPr>
              <a:spLocks/>
            </p:cNvSpPr>
            <p:nvPr/>
          </p:nvSpPr>
          <p:spPr bwMode="auto">
            <a:xfrm>
              <a:off x="6097588" y="2405063"/>
              <a:ext cx="133350" cy="39688"/>
            </a:xfrm>
            <a:custGeom>
              <a:avLst/>
              <a:gdLst>
                <a:gd name="T0" fmla="*/ 208 w 208"/>
                <a:gd name="T1" fmla="*/ 51 h 62"/>
                <a:gd name="T2" fmla="*/ 154 w 208"/>
                <a:gd name="T3" fmla="*/ 49 h 62"/>
                <a:gd name="T4" fmla="*/ 0 w 208"/>
                <a:gd name="T5" fmla="*/ 0 h 62"/>
                <a:gd name="T6" fmla="*/ 65 w 208"/>
                <a:gd name="T7" fmla="*/ 23 h 62"/>
                <a:gd name="T8" fmla="*/ 181 w 208"/>
                <a:gd name="T9" fmla="*/ 46 h 62"/>
                <a:gd name="T10" fmla="*/ 208 w 208"/>
                <a:gd name="T11" fmla="*/ 51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8" h="62">
                  <a:moveTo>
                    <a:pt x="208" y="51"/>
                  </a:moveTo>
                  <a:cubicBezTo>
                    <a:pt x="192" y="62"/>
                    <a:pt x="171" y="53"/>
                    <a:pt x="154" y="49"/>
                  </a:cubicBezTo>
                  <a:cubicBezTo>
                    <a:pt x="99" y="39"/>
                    <a:pt x="40" y="25"/>
                    <a:pt x="0" y="0"/>
                  </a:cubicBezTo>
                  <a:cubicBezTo>
                    <a:pt x="23" y="1"/>
                    <a:pt x="43" y="16"/>
                    <a:pt x="65" y="23"/>
                  </a:cubicBezTo>
                  <a:cubicBezTo>
                    <a:pt x="96" y="32"/>
                    <a:pt x="140" y="43"/>
                    <a:pt x="181" y="46"/>
                  </a:cubicBezTo>
                  <a:cubicBezTo>
                    <a:pt x="189" y="47"/>
                    <a:pt x="201" y="42"/>
                    <a:pt x="208" y="5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9642" tIns="44821" rIns="89642" bIns="44821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159" name="Freeform 109"/>
            <p:cNvSpPr>
              <a:spLocks noEditPoints="1"/>
            </p:cNvSpPr>
            <p:nvPr/>
          </p:nvSpPr>
          <p:spPr bwMode="auto">
            <a:xfrm>
              <a:off x="5734050" y="1673225"/>
              <a:ext cx="896938" cy="857250"/>
            </a:xfrm>
            <a:custGeom>
              <a:avLst/>
              <a:gdLst>
                <a:gd name="T0" fmla="*/ 371 w 1387"/>
                <a:gd name="T1" fmla="*/ 189 h 1326"/>
                <a:gd name="T2" fmla="*/ 461 w 1387"/>
                <a:gd name="T3" fmla="*/ 68 h 1326"/>
                <a:gd name="T4" fmla="*/ 665 w 1387"/>
                <a:gd name="T5" fmla="*/ 3 h 1326"/>
                <a:gd name="T6" fmla="*/ 877 w 1387"/>
                <a:gd name="T7" fmla="*/ 80 h 1326"/>
                <a:gd name="T8" fmla="*/ 1190 w 1387"/>
                <a:gd name="T9" fmla="*/ 329 h 1326"/>
                <a:gd name="T10" fmla="*/ 1372 w 1387"/>
                <a:gd name="T11" fmla="*/ 699 h 1326"/>
                <a:gd name="T12" fmla="*/ 1362 w 1387"/>
                <a:gd name="T13" fmla="*/ 1003 h 1326"/>
                <a:gd name="T14" fmla="*/ 1176 w 1387"/>
                <a:gd name="T15" fmla="*/ 1219 h 1326"/>
                <a:gd name="T16" fmla="*/ 517 w 1387"/>
                <a:gd name="T17" fmla="*/ 1262 h 1326"/>
                <a:gd name="T18" fmla="*/ 364 w 1387"/>
                <a:gd name="T19" fmla="*/ 1179 h 1326"/>
                <a:gd name="T20" fmla="*/ 169 w 1387"/>
                <a:gd name="T21" fmla="*/ 1033 h 1326"/>
                <a:gd name="T22" fmla="*/ 7 w 1387"/>
                <a:gd name="T23" fmla="*/ 742 h 1326"/>
                <a:gd name="T24" fmla="*/ 62 w 1387"/>
                <a:gd name="T25" fmla="*/ 460 h 1326"/>
                <a:gd name="T26" fmla="*/ 1231 w 1387"/>
                <a:gd name="T27" fmla="*/ 1142 h 1326"/>
                <a:gd name="T28" fmla="*/ 1317 w 1387"/>
                <a:gd name="T29" fmla="*/ 1069 h 1326"/>
                <a:gd name="T30" fmla="*/ 1371 w 1387"/>
                <a:gd name="T31" fmla="*/ 828 h 1326"/>
                <a:gd name="T32" fmla="*/ 1337 w 1387"/>
                <a:gd name="T33" fmla="*/ 631 h 1326"/>
                <a:gd name="T34" fmla="*/ 1130 w 1387"/>
                <a:gd name="T35" fmla="*/ 282 h 1326"/>
                <a:gd name="T36" fmla="*/ 952 w 1387"/>
                <a:gd name="T37" fmla="*/ 134 h 1326"/>
                <a:gd name="T38" fmla="*/ 783 w 1387"/>
                <a:gd name="T39" fmla="*/ 51 h 1326"/>
                <a:gd name="T40" fmla="*/ 607 w 1387"/>
                <a:gd name="T41" fmla="*/ 18 h 1326"/>
                <a:gd name="T42" fmla="*/ 354 w 1387"/>
                <a:gd name="T43" fmla="*/ 319 h 1326"/>
                <a:gd name="T44" fmla="*/ 539 w 1387"/>
                <a:gd name="T45" fmla="*/ 882 h 1326"/>
                <a:gd name="T46" fmla="*/ 652 w 1387"/>
                <a:gd name="T47" fmla="*/ 998 h 1326"/>
                <a:gd name="T48" fmla="*/ 331 w 1387"/>
                <a:gd name="T49" fmla="*/ 334 h 1326"/>
                <a:gd name="T50" fmla="*/ 331 w 1387"/>
                <a:gd name="T51" fmla="*/ 334 h 1326"/>
                <a:gd name="T52" fmla="*/ 760 w 1387"/>
                <a:gd name="T53" fmla="*/ 1139 h 1326"/>
                <a:gd name="T54" fmla="*/ 550 w 1387"/>
                <a:gd name="T55" fmla="*/ 971 h 1326"/>
                <a:gd name="T56" fmla="*/ 409 w 1387"/>
                <a:gd name="T57" fmla="*/ 767 h 1326"/>
                <a:gd name="T58" fmla="*/ 353 w 1387"/>
                <a:gd name="T59" fmla="*/ 623 h 1326"/>
                <a:gd name="T60" fmla="*/ 343 w 1387"/>
                <a:gd name="T61" fmla="*/ 569 h 1326"/>
                <a:gd name="T62" fmla="*/ 39 w 1387"/>
                <a:gd name="T63" fmla="*/ 626 h 1326"/>
                <a:gd name="T64" fmla="*/ 218 w 1387"/>
                <a:gd name="T65" fmla="*/ 1004 h 1326"/>
                <a:gd name="T66" fmla="*/ 278 w 1387"/>
                <a:gd name="T67" fmla="*/ 1063 h 1326"/>
                <a:gd name="T68" fmla="*/ 376 w 1387"/>
                <a:gd name="T69" fmla="*/ 1136 h 1326"/>
                <a:gd name="T70" fmla="*/ 549 w 1387"/>
                <a:gd name="T71" fmla="*/ 1220 h 1326"/>
                <a:gd name="T72" fmla="*/ 662 w 1387"/>
                <a:gd name="T73" fmla="*/ 1262 h 1326"/>
                <a:gd name="T74" fmla="*/ 813 w 1387"/>
                <a:gd name="T75" fmla="*/ 1278 h 1326"/>
                <a:gd name="T76" fmla="*/ 1044 w 1387"/>
                <a:gd name="T77" fmla="*/ 1244 h 1326"/>
                <a:gd name="T78" fmla="*/ 336 w 1387"/>
                <a:gd name="T79" fmla="*/ 467 h 1326"/>
                <a:gd name="T80" fmla="*/ 341 w 1387"/>
                <a:gd name="T81" fmla="*/ 501 h 1326"/>
                <a:gd name="T82" fmla="*/ 413 w 1387"/>
                <a:gd name="T83" fmla="*/ 745 h 1326"/>
                <a:gd name="T84" fmla="*/ 781 w 1387"/>
                <a:gd name="T85" fmla="*/ 1137 h 1326"/>
                <a:gd name="T86" fmla="*/ 1014 w 1387"/>
                <a:gd name="T87" fmla="*/ 1185 h 1326"/>
                <a:gd name="T88" fmla="*/ 575 w 1387"/>
                <a:gd name="T89" fmla="*/ 941 h 1326"/>
                <a:gd name="T90" fmla="*/ 340 w 1387"/>
                <a:gd name="T91" fmla="*/ 478 h 1326"/>
                <a:gd name="T92" fmla="*/ 37 w 1387"/>
                <a:gd name="T93" fmla="*/ 540 h 1326"/>
                <a:gd name="T94" fmla="*/ 16 w 1387"/>
                <a:gd name="T95" fmla="*/ 679 h 1326"/>
                <a:gd name="T96" fmla="*/ 99 w 1387"/>
                <a:gd name="T97" fmla="*/ 920 h 1326"/>
                <a:gd name="T98" fmla="*/ 129 w 1387"/>
                <a:gd name="T99" fmla="*/ 963 h 1326"/>
                <a:gd name="T100" fmla="*/ 333 w 1387"/>
                <a:gd name="T101" fmla="*/ 1147 h 1326"/>
                <a:gd name="T102" fmla="*/ 587 w 1387"/>
                <a:gd name="T103" fmla="*/ 1270 h 1326"/>
                <a:gd name="T104" fmla="*/ 1135 w 1387"/>
                <a:gd name="T105" fmla="*/ 1229 h 1326"/>
                <a:gd name="T106" fmla="*/ 1125 w 1387"/>
                <a:gd name="T107" fmla="*/ 1230 h 1326"/>
                <a:gd name="T108" fmla="*/ 897 w 1387"/>
                <a:gd name="T109" fmla="*/ 1292 h 1326"/>
                <a:gd name="T110" fmla="*/ 532 w 1387"/>
                <a:gd name="T111" fmla="*/ 1230 h 1326"/>
                <a:gd name="T112" fmla="*/ 129 w 1387"/>
                <a:gd name="T113" fmla="*/ 938 h 1326"/>
                <a:gd name="T114" fmla="*/ 56 w 1387"/>
                <a:gd name="T115" fmla="*/ 804 h 13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387" h="1326">
                  <a:moveTo>
                    <a:pt x="318" y="312"/>
                  </a:moveTo>
                  <a:cubicBezTo>
                    <a:pt x="330" y="283"/>
                    <a:pt x="333" y="253"/>
                    <a:pt x="346" y="226"/>
                  </a:cubicBezTo>
                  <a:cubicBezTo>
                    <a:pt x="353" y="212"/>
                    <a:pt x="365" y="202"/>
                    <a:pt x="371" y="189"/>
                  </a:cubicBezTo>
                  <a:cubicBezTo>
                    <a:pt x="375" y="182"/>
                    <a:pt x="375" y="174"/>
                    <a:pt x="379" y="166"/>
                  </a:cubicBezTo>
                  <a:cubicBezTo>
                    <a:pt x="394" y="139"/>
                    <a:pt x="413" y="109"/>
                    <a:pt x="433" y="90"/>
                  </a:cubicBezTo>
                  <a:cubicBezTo>
                    <a:pt x="440" y="82"/>
                    <a:pt x="452" y="76"/>
                    <a:pt x="461" y="68"/>
                  </a:cubicBezTo>
                  <a:cubicBezTo>
                    <a:pt x="481" y="50"/>
                    <a:pt x="506" y="28"/>
                    <a:pt x="534" y="17"/>
                  </a:cubicBezTo>
                  <a:cubicBezTo>
                    <a:pt x="554" y="8"/>
                    <a:pt x="592" y="2"/>
                    <a:pt x="615" y="2"/>
                  </a:cubicBezTo>
                  <a:cubicBezTo>
                    <a:pt x="632" y="1"/>
                    <a:pt x="650" y="0"/>
                    <a:pt x="665" y="3"/>
                  </a:cubicBezTo>
                  <a:cubicBezTo>
                    <a:pt x="677" y="6"/>
                    <a:pt x="689" y="14"/>
                    <a:pt x="701" y="17"/>
                  </a:cubicBezTo>
                  <a:cubicBezTo>
                    <a:pt x="729" y="22"/>
                    <a:pt x="756" y="27"/>
                    <a:pt x="781" y="36"/>
                  </a:cubicBezTo>
                  <a:cubicBezTo>
                    <a:pt x="814" y="49"/>
                    <a:pt x="846" y="65"/>
                    <a:pt x="877" y="80"/>
                  </a:cubicBezTo>
                  <a:cubicBezTo>
                    <a:pt x="894" y="87"/>
                    <a:pt x="906" y="96"/>
                    <a:pt x="927" y="101"/>
                  </a:cubicBezTo>
                  <a:cubicBezTo>
                    <a:pt x="970" y="128"/>
                    <a:pt x="1012" y="157"/>
                    <a:pt x="1053" y="188"/>
                  </a:cubicBezTo>
                  <a:cubicBezTo>
                    <a:pt x="1104" y="225"/>
                    <a:pt x="1148" y="280"/>
                    <a:pt x="1190" y="329"/>
                  </a:cubicBezTo>
                  <a:cubicBezTo>
                    <a:pt x="1209" y="351"/>
                    <a:pt x="1226" y="375"/>
                    <a:pt x="1243" y="398"/>
                  </a:cubicBezTo>
                  <a:cubicBezTo>
                    <a:pt x="1260" y="423"/>
                    <a:pt x="1274" y="448"/>
                    <a:pt x="1293" y="472"/>
                  </a:cubicBezTo>
                  <a:cubicBezTo>
                    <a:pt x="1315" y="545"/>
                    <a:pt x="1357" y="617"/>
                    <a:pt x="1372" y="699"/>
                  </a:cubicBezTo>
                  <a:cubicBezTo>
                    <a:pt x="1381" y="744"/>
                    <a:pt x="1387" y="786"/>
                    <a:pt x="1386" y="832"/>
                  </a:cubicBezTo>
                  <a:cubicBezTo>
                    <a:pt x="1384" y="873"/>
                    <a:pt x="1381" y="913"/>
                    <a:pt x="1372" y="955"/>
                  </a:cubicBezTo>
                  <a:cubicBezTo>
                    <a:pt x="1369" y="970"/>
                    <a:pt x="1362" y="987"/>
                    <a:pt x="1362" y="1003"/>
                  </a:cubicBezTo>
                  <a:cubicBezTo>
                    <a:pt x="1345" y="1066"/>
                    <a:pt x="1307" y="1121"/>
                    <a:pt x="1246" y="1151"/>
                  </a:cubicBezTo>
                  <a:cubicBezTo>
                    <a:pt x="1237" y="1164"/>
                    <a:pt x="1220" y="1170"/>
                    <a:pt x="1203" y="1176"/>
                  </a:cubicBezTo>
                  <a:cubicBezTo>
                    <a:pt x="1195" y="1190"/>
                    <a:pt x="1183" y="1202"/>
                    <a:pt x="1176" y="1219"/>
                  </a:cubicBezTo>
                  <a:cubicBezTo>
                    <a:pt x="1090" y="1298"/>
                    <a:pt x="931" y="1326"/>
                    <a:pt x="793" y="1322"/>
                  </a:cubicBezTo>
                  <a:cubicBezTo>
                    <a:pt x="746" y="1320"/>
                    <a:pt x="697" y="1308"/>
                    <a:pt x="648" y="1298"/>
                  </a:cubicBezTo>
                  <a:cubicBezTo>
                    <a:pt x="602" y="1289"/>
                    <a:pt x="556" y="1278"/>
                    <a:pt x="517" y="1262"/>
                  </a:cubicBezTo>
                  <a:cubicBezTo>
                    <a:pt x="512" y="1260"/>
                    <a:pt x="507" y="1254"/>
                    <a:pt x="501" y="1252"/>
                  </a:cubicBezTo>
                  <a:cubicBezTo>
                    <a:pt x="464" y="1237"/>
                    <a:pt x="431" y="1221"/>
                    <a:pt x="398" y="1202"/>
                  </a:cubicBezTo>
                  <a:cubicBezTo>
                    <a:pt x="386" y="1195"/>
                    <a:pt x="376" y="1186"/>
                    <a:pt x="364" y="1179"/>
                  </a:cubicBezTo>
                  <a:cubicBezTo>
                    <a:pt x="354" y="1172"/>
                    <a:pt x="341" y="1169"/>
                    <a:pt x="331" y="1162"/>
                  </a:cubicBezTo>
                  <a:cubicBezTo>
                    <a:pt x="285" y="1130"/>
                    <a:pt x="236" y="1093"/>
                    <a:pt x="193" y="1056"/>
                  </a:cubicBezTo>
                  <a:cubicBezTo>
                    <a:pt x="185" y="1048"/>
                    <a:pt x="176" y="1041"/>
                    <a:pt x="169" y="1033"/>
                  </a:cubicBezTo>
                  <a:cubicBezTo>
                    <a:pt x="157" y="1020"/>
                    <a:pt x="146" y="1010"/>
                    <a:pt x="134" y="995"/>
                  </a:cubicBezTo>
                  <a:cubicBezTo>
                    <a:pt x="82" y="930"/>
                    <a:pt x="33" y="849"/>
                    <a:pt x="14" y="755"/>
                  </a:cubicBezTo>
                  <a:cubicBezTo>
                    <a:pt x="13" y="750"/>
                    <a:pt x="10" y="746"/>
                    <a:pt x="7" y="742"/>
                  </a:cubicBezTo>
                  <a:cubicBezTo>
                    <a:pt x="1" y="693"/>
                    <a:pt x="0" y="651"/>
                    <a:pt x="6" y="604"/>
                  </a:cubicBezTo>
                  <a:cubicBezTo>
                    <a:pt x="11" y="562"/>
                    <a:pt x="19" y="526"/>
                    <a:pt x="39" y="491"/>
                  </a:cubicBezTo>
                  <a:cubicBezTo>
                    <a:pt x="45" y="481"/>
                    <a:pt x="55" y="471"/>
                    <a:pt x="62" y="460"/>
                  </a:cubicBezTo>
                  <a:cubicBezTo>
                    <a:pt x="97" y="404"/>
                    <a:pt x="153" y="366"/>
                    <a:pt x="210" y="334"/>
                  </a:cubicBezTo>
                  <a:cubicBezTo>
                    <a:pt x="252" y="325"/>
                    <a:pt x="273" y="315"/>
                    <a:pt x="318" y="312"/>
                  </a:cubicBezTo>
                  <a:close/>
                  <a:moveTo>
                    <a:pt x="1231" y="1142"/>
                  </a:moveTo>
                  <a:cubicBezTo>
                    <a:pt x="1255" y="1130"/>
                    <a:pt x="1278" y="1120"/>
                    <a:pt x="1291" y="1104"/>
                  </a:cubicBezTo>
                  <a:cubicBezTo>
                    <a:pt x="1295" y="1099"/>
                    <a:pt x="1296" y="1090"/>
                    <a:pt x="1299" y="1086"/>
                  </a:cubicBezTo>
                  <a:cubicBezTo>
                    <a:pt x="1304" y="1080"/>
                    <a:pt x="1312" y="1077"/>
                    <a:pt x="1317" y="1069"/>
                  </a:cubicBezTo>
                  <a:cubicBezTo>
                    <a:pt x="1333" y="1048"/>
                    <a:pt x="1344" y="1018"/>
                    <a:pt x="1349" y="995"/>
                  </a:cubicBezTo>
                  <a:cubicBezTo>
                    <a:pt x="1352" y="983"/>
                    <a:pt x="1350" y="970"/>
                    <a:pt x="1352" y="958"/>
                  </a:cubicBezTo>
                  <a:cubicBezTo>
                    <a:pt x="1361" y="913"/>
                    <a:pt x="1370" y="872"/>
                    <a:pt x="1371" y="828"/>
                  </a:cubicBezTo>
                  <a:cubicBezTo>
                    <a:pt x="1371" y="780"/>
                    <a:pt x="1368" y="733"/>
                    <a:pt x="1356" y="687"/>
                  </a:cubicBezTo>
                  <a:cubicBezTo>
                    <a:pt x="1353" y="679"/>
                    <a:pt x="1350" y="670"/>
                    <a:pt x="1347" y="661"/>
                  </a:cubicBezTo>
                  <a:cubicBezTo>
                    <a:pt x="1345" y="651"/>
                    <a:pt x="1341" y="641"/>
                    <a:pt x="1337" y="631"/>
                  </a:cubicBezTo>
                  <a:cubicBezTo>
                    <a:pt x="1316" y="575"/>
                    <a:pt x="1293" y="503"/>
                    <a:pt x="1261" y="455"/>
                  </a:cubicBezTo>
                  <a:cubicBezTo>
                    <a:pt x="1242" y="425"/>
                    <a:pt x="1223" y="400"/>
                    <a:pt x="1203" y="372"/>
                  </a:cubicBezTo>
                  <a:cubicBezTo>
                    <a:pt x="1180" y="341"/>
                    <a:pt x="1155" y="309"/>
                    <a:pt x="1130" y="282"/>
                  </a:cubicBezTo>
                  <a:cubicBezTo>
                    <a:pt x="1103" y="254"/>
                    <a:pt x="1077" y="225"/>
                    <a:pt x="1047" y="203"/>
                  </a:cubicBezTo>
                  <a:cubicBezTo>
                    <a:pt x="1023" y="185"/>
                    <a:pt x="999" y="168"/>
                    <a:pt x="975" y="153"/>
                  </a:cubicBezTo>
                  <a:cubicBezTo>
                    <a:pt x="967" y="147"/>
                    <a:pt x="960" y="140"/>
                    <a:pt x="952" y="134"/>
                  </a:cubicBezTo>
                  <a:cubicBezTo>
                    <a:pt x="922" y="114"/>
                    <a:pt x="876" y="94"/>
                    <a:pt x="843" y="80"/>
                  </a:cubicBezTo>
                  <a:cubicBezTo>
                    <a:pt x="830" y="74"/>
                    <a:pt x="815" y="71"/>
                    <a:pt x="803" y="65"/>
                  </a:cubicBezTo>
                  <a:cubicBezTo>
                    <a:pt x="795" y="61"/>
                    <a:pt x="790" y="55"/>
                    <a:pt x="783" y="51"/>
                  </a:cubicBezTo>
                  <a:cubicBezTo>
                    <a:pt x="751" y="37"/>
                    <a:pt x="715" y="34"/>
                    <a:pt x="685" y="27"/>
                  </a:cubicBezTo>
                  <a:cubicBezTo>
                    <a:pt x="679" y="25"/>
                    <a:pt x="674" y="21"/>
                    <a:pt x="668" y="20"/>
                  </a:cubicBezTo>
                  <a:cubicBezTo>
                    <a:pt x="651" y="16"/>
                    <a:pt x="626" y="17"/>
                    <a:pt x="607" y="18"/>
                  </a:cubicBezTo>
                  <a:cubicBezTo>
                    <a:pt x="568" y="21"/>
                    <a:pt x="535" y="34"/>
                    <a:pt x="507" y="51"/>
                  </a:cubicBezTo>
                  <a:cubicBezTo>
                    <a:pt x="440" y="95"/>
                    <a:pt x="392" y="157"/>
                    <a:pt x="364" y="237"/>
                  </a:cubicBezTo>
                  <a:cubicBezTo>
                    <a:pt x="357" y="261"/>
                    <a:pt x="357" y="291"/>
                    <a:pt x="354" y="319"/>
                  </a:cubicBezTo>
                  <a:cubicBezTo>
                    <a:pt x="347" y="397"/>
                    <a:pt x="354" y="463"/>
                    <a:pt x="373" y="543"/>
                  </a:cubicBezTo>
                  <a:cubicBezTo>
                    <a:pt x="393" y="631"/>
                    <a:pt x="431" y="715"/>
                    <a:pt x="472" y="779"/>
                  </a:cubicBezTo>
                  <a:cubicBezTo>
                    <a:pt x="496" y="815"/>
                    <a:pt x="515" y="851"/>
                    <a:pt x="539" y="882"/>
                  </a:cubicBezTo>
                  <a:cubicBezTo>
                    <a:pt x="545" y="890"/>
                    <a:pt x="555" y="897"/>
                    <a:pt x="562" y="907"/>
                  </a:cubicBezTo>
                  <a:cubicBezTo>
                    <a:pt x="579" y="928"/>
                    <a:pt x="591" y="936"/>
                    <a:pt x="607" y="953"/>
                  </a:cubicBezTo>
                  <a:cubicBezTo>
                    <a:pt x="622" y="969"/>
                    <a:pt x="634" y="985"/>
                    <a:pt x="652" y="998"/>
                  </a:cubicBezTo>
                  <a:cubicBezTo>
                    <a:pt x="669" y="1011"/>
                    <a:pt x="686" y="1024"/>
                    <a:pt x="700" y="1041"/>
                  </a:cubicBezTo>
                  <a:cubicBezTo>
                    <a:pt x="819" y="1129"/>
                    <a:pt x="1056" y="1234"/>
                    <a:pt x="1231" y="1142"/>
                  </a:cubicBezTo>
                  <a:close/>
                  <a:moveTo>
                    <a:pt x="331" y="334"/>
                  </a:moveTo>
                  <a:cubicBezTo>
                    <a:pt x="326" y="371"/>
                    <a:pt x="328" y="416"/>
                    <a:pt x="336" y="450"/>
                  </a:cubicBezTo>
                  <a:cubicBezTo>
                    <a:pt x="333" y="409"/>
                    <a:pt x="334" y="357"/>
                    <a:pt x="340" y="314"/>
                  </a:cubicBezTo>
                  <a:cubicBezTo>
                    <a:pt x="331" y="317"/>
                    <a:pt x="332" y="327"/>
                    <a:pt x="331" y="334"/>
                  </a:cubicBezTo>
                  <a:close/>
                  <a:moveTo>
                    <a:pt x="1062" y="1212"/>
                  </a:moveTo>
                  <a:cubicBezTo>
                    <a:pt x="967" y="1226"/>
                    <a:pt x="888" y="1197"/>
                    <a:pt x="813" y="1167"/>
                  </a:cubicBezTo>
                  <a:cubicBezTo>
                    <a:pt x="793" y="1160"/>
                    <a:pt x="777" y="1148"/>
                    <a:pt x="760" y="1139"/>
                  </a:cubicBezTo>
                  <a:cubicBezTo>
                    <a:pt x="739" y="1128"/>
                    <a:pt x="716" y="1120"/>
                    <a:pt x="698" y="1107"/>
                  </a:cubicBezTo>
                  <a:cubicBezTo>
                    <a:pt x="672" y="1089"/>
                    <a:pt x="647" y="1065"/>
                    <a:pt x="622" y="1043"/>
                  </a:cubicBezTo>
                  <a:cubicBezTo>
                    <a:pt x="597" y="1020"/>
                    <a:pt x="572" y="996"/>
                    <a:pt x="550" y="971"/>
                  </a:cubicBezTo>
                  <a:cubicBezTo>
                    <a:pt x="505" y="921"/>
                    <a:pt x="468" y="861"/>
                    <a:pt x="431" y="805"/>
                  </a:cubicBezTo>
                  <a:cubicBezTo>
                    <a:pt x="425" y="797"/>
                    <a:pt x="415" y="791"/>
                    <a:pt x="411" y="782"/>
                  </a:cubicBezTo>
                  <a:cubicBezTo>
                    <a:pt x="409" y="778"/>
                    <a:pt x="411" y="771"/>
                    <a:pt x="409" y="767"/>
                  </a:cubicBezTo>
                  <a:cubicBezTo>
                    <a:pt x="407" y="762"/>
                    <a:pt x="402" y="757"/>
                    <a:pt x="399" y="752"/>
                  </a:cubicBezTo>
                  <a:cubicBezTo>
                    <a:pt x="386" y="722"/>
                    <a:pt x="375" y="688"/>
                    <a:pt x="366" y="656"/>
                  </a:cubicBezTo>
                  <a:cubicBezTo>
                    <a:pt x="362" y="643"/>
                    <a:pt x="355" y="634"/>
                    <a:pt x="353" y="623"/>
                  </a:cubicBezTo>
                  <a:cubicBezTo>
                    <a:pt x="352" y="617"/>
                    <a:pt x="354" y="609"/>
                    <a:pt x="353" y="603"/>
                  </a:cubicBezTo>
                  <a:cubicBezTo>
                    <a:pt x="351" y="596"/>
                    <a:pt x="345" y="590"/>
                    <a:pt x="343" y="583"/>
                  </a:cubicBezTo>
                  <a:cubicBezTo>
                    <a:pt x="342" y="579"/>
                    <a:pt x="344" y="574"/>
                    <a:pt x="343" y="569"/>
                  </a:cubicBezTo>
                  <a:cubicBezTo>
                    <a:pt x="323" y="496"/>
                    <a:pt x="309" y="408"/>
                    <a:pt x="316" y="330"/>
                  </a:cubicBezTo>
                  <a:cubicBezTo>
                    <a:pt x="205" y="336"/>
                    <a:pt x="115" y="401"/>
                    <a:pt x="62" y="485"/>
                  </a:cubicBezTo>
                  <a:cubicBezTo>
                    <a:pt x="58" y="530"/>
                    <a:pt x="38" y="582"/>
                    <a:pt x="39" y="626"/>
                  </a:cubicBezTo>
                  <a:cubicBezTo>
                    <a:pt x="39" y="659"/>
                    <a:pt x="45" y="699"/>
                    <a:pt x="47" y="719"/>
                  </a:cubicBezTo>
                  <a:cubicBezTo>
                    <a:pt x="55" y="778"/>
                    <a:pt x="82" y="831"/>
                    <a:pt x="104" y="880"/>
                  </a:cubicBezTo>
                  <a:cubicBezTo>
                    <a:pt x="134" y="930"/>
                    <a:pt x="179" y="966"/>
                    <a:pt x="218" y="1004"/>
                  </a:cubicBezTo>
                  <a:cubicBezTo>
                    <a:pt x="225" y="1011"/>
                    <a:pt x="229" y="1020"/>
                    <a:pt x="235" y="1026"/>
                  </a:cubicBezTo>
                  <a:cubicBezTo>
                    <a:pt x="242" y="1033"/>
                    <a:pt x="250" y="1037"/>
                    <a:pt x="257" y="1044"/>
                  </a:cubicBezTo>
                  <a:cubicBezTo>
                    <a:pt x="263" y="1051"/>
                    <a:pt x="268" y="1061"/>
                    <a:pt x="278" y="1063"/>
                  </a:cubicBezTo>
                  <a:cubicBezTo>
                    <a:pt x="279" y="1070"/>
                    <a:pt x="287" y="1070"/>
                    <a:pt x="288" y="1078"/>
                  </a:cubicBezTo>
                  <a:cubicBezTo>
                    <a:pt x="306" y="1091"/>
                    <a:pt x="325" y="1101"/>
                    <a:pt x="345" y="1114"/>
                  </a:cubicBezTo>
                  <a:cubicBezTo>
                    <a:pt x="355" y="1121"/>
                    <a:pt x="365" y="1129"/>
                    <a:pt x="376" y="1136"/>
                  </a:cubicBezTo>
                  <a:cubicBezTo>
                    <a:pt x="387" y="1142"/>
                    <a:pt x="401" y="1146"/>
                    <a:pt x="413" y="1152"/>
                  </a:cubicBezTo>
                  <a:cubicBezTo>
                    <a:pt x="436" y="1164"/>
                    <a:pt x="455" y="1179"/>
                    <a:pt x="477" y="1192"/>
                  </a:cubicBezTo>
                  <a:cubicBezTo>
                    <a:pt x="502" y="1207"/>
                    <a:pt x="523" y="1210"/>
                    <a:pt x="549" y="1220"/>
                  </a:cubicBezTo>
                  <a:cubicBezTo>
                    <a:pt x="565" y="1227"/>
                    <a:pt x="580" y="1238"/>
                    <a:pt x="595" y="1242"/>
                  </a:cubicBezTo>
                  <a:cubicBezTo>
                    <a:pt x="601" y="1244"/>
                    <a:pt x="609" y="1242"/>
                    <a:pt x="615" y="1244"/>
                  </a:cubicBezTo>
                  <a:cubicBezTo>
                    <a:pt x="632" y="1248"/>
                    <a:pt x="645" y="1258"/>
                    <a:pt x="662" y="1262"/>
                  </a:cubicBezTo>
                  <a:cubicBezTo>
                    <a:pt x="678" y="1266"/>
                    <a:pt x="704" y="1269"/>
                    <a:pt x="723" y="1270"/>
                  </a:cubicBezTo>
                  <a:cubicBezTo>
                    <a:pt x="729" y="1270"/>
                    <a:pt x="734" y="1267"/>
                    <a:pt x="740" y="1267"/>
                  </a:cubicBezTo>
                  <a:cubicBezTo>
                    <a:pt x="764" y="1267"/>
                    <a:pt x="789" y="1278"/>
                    <a:pt x="813" y="1278"/>
                  </a:cubicBezTo>
                  <a:cubicBezTo>
                    <a:pt x="845" y="1279"/>
                    <a:pt x="880" y="1279"/>
                    <a:pt x="911" y="1275"/>
                  </a:cubicBezTo>
                  <a:cubicBezTo>
                    <a:pt x="930" y="1273"/>
                    <a:pt x="952" y="1266"/>
                    <a:pt x="964" y="1265"/>
                  </a:cubicBezTo>
                  <a:cubicBezTo>
                    <a:pt x="996" y="1262"/>
                    <a:pt x="1019" y="1251"/>
                    <a:pt x="1044" y="1244"/>
                  </a:cubicBezTo>
                  <a:cubicBezTo>
                    <a:pt x="1084" y="1232"/>
                    <a:pt x="1118" y="1219"/>
                    <a:pt x="1143" y="1197"/>
                  </a:cubicBezTo>
                  <a:cubicBezTo>
                    <a:pt x="1121" y="1208"/>
                    <a:pt x="1093" y="1207"/>
                    <a:pt x="1062" y="1212"/>
                  </a:cubicBezTo>
                  <a:close/>
                  <a:moveTo>
                    <a:pt x="336" y="467"/>
                  </a:moveTo>
                  <a:cubicBezTo>
                    <a:pt x="343" y="467"/>
                    <a:pt x="339" y="454"/>
                    <a:pt x="336" y="453"/>
                  </a:cubicBezTo>
                  <a:cubicBezTo>
                    <a:pt x="338" y="460"/>
                    <a:pt x="336" y="459"/>
                    <a:pt x="336" y="467"/>
                  </a:cubicBezTo>
                  <a:close/>
                  <a:moveTo>
                    <a:pt x="341" y="501"/>
                  </a:moveTo>
                  <a:cubicBezTo>
                    <a:pt x="347" y="533"/>
                    <a:pt x="357" y="570"/>
                    <a:pt x="364" y="599"/>
                  </a:cubicBezTo>
                  <a:cubicBezTo>
                    <a:pt x="371" y="626"/>
                    <a:pt x="380" y="647"/>
                    <a:pt x="388" y="671"/>
                  </a:cubicBezTo>
                  <a:cubicBezTo>
                    <a:pt x="396" y="700"/>
                    <a:pt x="403" y="722"/>
                    <a:pt x="413" y="745"/>
                  </a:cubicBezTo>
                  <a:cubicBezTo>
                    <a:pt x="426" y="776"/>
                    <a:pt x="442" y="805"/>
                    <a:pt x="459" y="830"/>
                  </a:cubicBezTo>
                  <a:cubicBezTo>
                    <a:pt x="507" y="901"/>
                    <a:pt x="557" y="966"/>
                    <a:pt x="618" y="1023"/>
                  </a:cubicBezTo>
                  <a:cubicBezTo>
                    <a:pt x="669" y="1069"/>
                    <a:pt x="718" y="1106"/>
                    <a:pt x="781" y="1137"/>
                  </a:cubicBezTo>
                  <a:cubicBezTo>
                    <a:pt x="815" y="1154"/>
                    <a:pt x="850" y="1171"/>
                    <a:pt x="889" y="1180"/>
                  </a:cubicBezTo>
                  <a:cubicBezTo>
                    <a:pt x="955" y="1197"/>
                    <a:pt x="1017" y="1209"/>
                    <a:pt x="1083" y="1194"/>
                  </a:cubicBezTo>
                  <a:cubicBezTo>
                    <a:pt x="1058" y="1193"/>
                    <a:pt x="1036" y="1188"/>
                    <a:pt x="1014" y="1185"/>
                  </a:cubicBezTo>
                  <a:cubicBezTo>
                    <a:pt x="970" y="1180"/>
                    <a:pt x="925" y="1175"/>
                    <a:pt x="877" y="1157"/>
                  </a:cubicBezTo>
                  <a:cubicBezTo>
                    <a:pt x="848" y="1146"/>
                    <a:pt x="819" y="1130"/>
                    <a:pt x="791" y="1114"/>
                  </a:cubicBezTo>
                  <a:cubicBezTo>
                    <a:pt x="709" y="1068"/>
                    <a:pt x="635" y="1009"/>
                    <a:pt x="575" y="941"/>
                  </a:cubicBezTo>
                  <a:cubicBezTo>
                    <a:pt x="555" y="919"/>
                    <a:pt x="535" y="898"/>
                    <a:pt x="517" y="873"/>
                  </a:cubicBezTo>
                  <a:cubicBezTo>
                    <a:pt x="463" y="797"/>
                    <a:pt x="418" y="710"/>
                    <a:pt x="379" y="621"/>
                  </a:cubicBezTo>
                  <a:cubicBezTo>
                    <a:pt x="360" y="571"/>
                    <a:pt x="355" y="519"/>
                    <a:pt x="340" y="478"/>
                  </a:cubicBezTo>
                  <a:cubicBezTo>
                    <a:pt x="340" y="487"/>
                    <a:pt x="340" y="494"/>
                    <a:pt x="341" y="501"/>
                  </a:cubicBezTo>
                  <a:close/>
                  <a:moveTo>
                    <a:pt x="34" y="551"/>
                  </a:moveTo>
                  <a:cubicBezTo>
                    <a:pt x="39" y="552"/>
                    <a:pt x="39" y="540"/>
                    <a:pt x="37" y="540"/>
                  </a:cubicBezTo>
                  <a:cubicBezTo>
                    <a:pt x="36" y="543"/>
                    <a:pt x="35" y="547"/>
                    <a:pt x="34" y="551"/>
                  </a:cubicBezTo>
                  <a:close/>
                  <a:moveTo>
                    <a:pt x="21" y="667"/>
                  </a:moveTo>
                  <a:cubicBezTo>
                    <a:pt x="20" y="672"/>
                    <a:pt x="16" y="675"/>
                    <a:pt x="16" y="679"/>
                  </a:cubicBezTo>
                  <a:cubicBezTo>
                    <a:pt x="14" y="700"/>
                    <a:pt x="20" y="718"/>
                    <a:pt x="26" y="737"/>
                  </a:cubicBezTo>
                  <a:cubicBezTo>
                    <a:pt x="26" y="742"/>
                    <a:pt x="21" y="733"/>
                    <a:pt x="22" y="740"/>
                  </a:cubicBezTo>
                  <a:cubicBezTo>
                    <a:pt x="42" y="814"/>
                    <a:pt x="62" y="864"/>
                    <a:pt x="99" y="920"/>
                  </a:cubicBezTo>
                  <a:cubicBezTo>
                    <a:pt x="101" y="922"/>
                    <a:pt x="107" y="921"/>
                    <a:pt x="109" y="925"/>
                  </a:cubicBezTo>
                  <a:cubicBezTo>
                    <a:pt x="113" y="937"/>
                    <a:pt x="120" y="946"/>
                    <a:pt x="129" y="953"/>
                  </a:cubicBezTo>
                  <a:cubicBezTo>
                    <a:pt x="130" y="959"/>
                    <a:pt x="126" y="960"/>
                    <a:pt x="129" y="963"/>
                  </a:cubicBezTo>
                  <a:cubicBezTo>
                    <a:pt x="150" y="989"/>
                    <a:pt x="173" y="1013"/>
                    <a:pt x="198" y="1034"/>
                  </a:cubicBezTo>
                  <a:cubicBezTo>
                    <a:pt x="220" y="1063"/>
                    <a:pt x="247" y="1086"/>
                    <a:pt x="280" y="1104"/>
                  </a:cubicBezTo>
                  <a:cubicBezTo>
                    <a:pt x="289" y="1127"/>
                    <a:pt x="322" y="1126"/>
                    <a:pt x="333" y="1147"/>
                  </a:cubicBezTo>
                  <a:cubicBezTo>
                    <a:pt x="365" y="1162"/>
                    <a:pt x="388" y="1181"/>
                    <a:pt x="418" y="1195"/>
                  </a:cubicBezTo>
                  <a:cubicBezTo>
                    <a:pt x="451" y="1212"/>
                    <a:pt x="481" y="1226"/>
                    <a:pt x="516" y="1242"/>
                  </a:cubicBezTo>
                  <a:cubicBezTo>
                    <a:pt x="538" y="1252"/>
                    <a:pt x="563" y="1263"/>
                    <a:pt x="587" y="1270"/>
                  </a:cubicBezTo>
                  <a:cubicBezTo>
                    <a:pt x="698" y="1304"/>
                    <a:pt x="823" y="1311"/>
                    <a:pt x="937" y="1297"/>
                  </a:cubicBezTo>
                  <a:cubicBezTo>
                    <a:pt x="1006" y="1288"/>
                    <a:pt x="1072" y="1269"/>
                    <a:pt x="1128" y="1237"/>
                  </a:cubicBezTo>
                  <a:cubicBezTo>
                    <a:pt x="1131" y="1234"/>
                    <a:pt x="1131" y="1230"/>
                    <a:pt x="1135" y="1229"/>
                  </a:cubicBezTo>
                  <a:cubicBezTo>
                    <a:pt x="1139" y="1225"/>
                    <a:pt x="1146" y="1225"/>
                    <a:pt x="1151" y="1222"/>
                  </a:cubicBezTo>
                  <a:cubicBezTo>
                    <a:pt x="1162" y="1215"/>
                    <a:pt x="1180" y="1193"/>
                    <a:pt x="1178" y="1185"/>
                  </a:cubicBezTo>
                  <a:cubicBezTo>
                    <a:pt x="1167" y="1207"/>
                    <a:pt x="1141" y="1214"/>
                    <a:pt x="1125" y="1230"/>
                  </a:cubicBezTo>
                  <a:cubicBezTo>
                    <a:pt x="1107" y="1233"/>
                    <a:pt x="1099" y="1242"/>
                    <a:pt x="1087" y="1247"/>
                  </a:cubicBezTo>
                  <a:cubicBezTo>
                    <a:pt x="1069" y="1254"/>
                    <a:pt x="1055" y="1258"/>
                    <a:pt x="1044" y="1262"/>
                  </a:cubicBezTo>
                  <a:cubicBezTo>
                    <a:pt x="998" y="1279"/>
                    <a:pt x="948" y="1281"/>
                    <a:pt x="897" y="1292"/>
                  </a:cubicBezTo>
                  <a:cubicBezTo>
                    <a:pt x="886" y="1288"/>
                    <a:pt x="866" y="1290"/>
                    <a:pt x="853" y="1293"/>
                  </a:cubicBezTo>
                  <a:cubicBezTo>
                    <a:pt x="783" y="1290"/>
                    <a:pt x="710" y="1288"/>
                    <a:pt x="643" y="1268"/>
                  </a:cubicBezTo>
                  <a:cubicBezTo>
                    <a:pt x="612" y="1260"/>
                    <a:pt x="572" y="1251"/>
                    <a:pt x="532" y="1230"/>
                  </a:cubicBezTo>
                  <a:cubicBezTo>
                    <a:pt x="527" y="1228"/>
                    <a:pt x="527" y="1231"/>
                    <a:pt x="521" y="1230"/>
                  </a:cubicBezTo>
                  <a:cubicBezTo>
                    <a:pt x="480" y="1210"/>
                    <a:pt x="445" y="1185"/>
                    <a:pt x="404" y="1166"/>
                  </a:cubicBezTo>
                  <a:cubicBezTo>
                    <a:pt x="289" y="1111"/>
                    <a:pt x="211" y="1022"/>
                    <a:pt x="129" y="938"/>
                  </a:cubicBezTo>
                  <a:cubicBezTo>
                    <a:pt x="108" y="908"/>
                    <a:pt x="88" y="877"/>
                    <a:pt x="69" y="845"/>
                  </a:cubicBezTo>
                  <a:cubicBezTo>
                    <a:pt x="66" y="833"/>
                    <a:pt x="62" y="823"/>
                    <a:pt x="56" y="815"/>
                  </a:cubicBezTo>
                  <a:cubicBezTo>
                    <a:pt x="53" y="810"/>
                    <a:pt x="56" y="810"/>
                    <a:pt x="56" y="804"/>
                  </a:cubicBezTo>
                  <a:cubicBezTo>
                    <a:pt x="23" y="737"/>
                    <a:pt x="25" y="668"/>
                    <a:pt x="29" y="586"/>
                  </a:cubicBezTo>
                  <a:cubicBezTo>
                    <a:pt x="17" y="611"/>
                    <a:pt x="26" y="642"/>
                    <a:pt x="21" y="66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9642" tIns="44821" rIns="89642" bIns="44821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160" name="Freeform 110"/>
            <p:cNvSpPr>
              <a:spLocks noEditPoints="1"/>
            </p:cNvSpPr>
            <p:nvPr/>
          </p:nvSpPr>
          <p:spPr bwMode="auto">
            <a:xfrm>
              <a:off x="6215063" y="1930400"/>
              <a:ext cx="209550" cy="255588"/>
            </a:xfrm>
            <a:custGeom>
              <a:avLst/>
              <a:gdLst>
                <a:gd name="T0" fmla="*/ 111 w 324"/>
                <a:gd name="T1" fmla="*/ 0 h 396"/>
                <a:gd name="T2" fmla="*/ 317 w 324"/>
                <a:gd name="T3" fmla="*/ 239 h 396"/>
                <a:gd name="T4" fmla="*/ 275 w 324"/>
                <a:gd name="T5" fmla="*/ 368 h 396"/>
                <a:gd name="T6" fmla="*/ 249 w 324"/>
                <a:gd name="T7" fmla="*/ 380 h 396"/>
                <a:gd name="T8" fmla="*/ 6 w 324"/>
                <a:gd name="T9" fmla="*/ 129 h 396"/>
                <a:gd name="T10" fmla="*/ 8 w 324"/>
                <a:gd name="T11" fmla="*/ 60 h 396"/>
                <a:gd name="T12" fmla="*/ 36 w 324"/>
                <a:gd name="T13" fmla="*/ 16 h 396"/>
                <a:gd name="T14" fmla="*/ 111 w 324"/>
                <a:gd name="T15" fmla="*/ 0 h 396"/>
                <a:gd name="T16" fmla="*/ 114 w 324"/>
                <a:gd name="T17" fmla="*/ 20 h 396"/>
                <a:gd name="T18" fmla="*/ 48 w 324"/>
                <a:gd name="T19" fmla="*/ 35 h 396"/>
                <a:gd name="T20" fmla="*/ 61 w 324"/>
                <a:gd name="T21" fmla="*/ 224 h 396"/>
                <a:gd name="T22" fmla="*/ 101 w 324"/>
                <a:gd name="T23" fmla="*/ 290 h 396"/>
                <a:gd name="T24" fmla="*/ 144 w 324"/>
                <a:gd name="T25" fmla="*/ 337 h 396"/>
                <a:gd name="T26" fmla="*/ 196 w 324"/>
                <a:gd name="T27" fmla="*/ 362 h 396"/>
                <a:gd name="T28" fmla="*/ 282 w 324"/>
                <a:gd name="T29" fmla="*/ 345 h 396"/>
                <a:gd name="T30" fmla="*/ 289 w 324"/>
                <a:gd name="T31" fmla="*/ 194 h 396"/>
                <a:gd name="T32" fmla="*/ 242 w 324"/>
                <a:gd name="T33" fmla="*/ 111 h 396"/>
                <a:gd name="T34" fmla="*/ 239 w 324"/>
                <a:gd name="T35" fmla="*/ 99 h 396"/>
                <a:gd name="T36" fmla="*/ 114 w 324"/>
                <a:gd name="T37" fmla="*/ 20 h 3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24" h="396">
                  <a:moveTo>
                    <a:pt x="111" y="0"/>
                  </a:moveTo>
                  <a:cubicBezTo>
                    <a:pt x="226" y="31"/>
                    <a:pt x="287" y="128"/>
                    <a:pt x="317" y="239"/>
                  </a:cubicBezTo>
                  <a:cubicBezTo>
                    <a:pt x="324" y="294"/>
                    <a:pt x="318" y="344"/>
                    <a:pt x="275" y="368"/>
                  </a:cubicBezTo>
                  <a:cubicBezTo>
                    <a:pt x="267" y="373"/>
                    <a:pt x="260" y="378"/>
                    <a:pt x="249" y="380"/>
                  </a:cubicBezTo>
                  <a:cubicBezTo>
                    <a:pt x="138" y="396"/>
                    <a:pt x="24" y="252"/>
                    <a:pt x="6" y="129"/>
                  </a:cubicBezTo>
                  <a:cubicBezTo>
                    <a:pt x="2" y="101"/>
                    <a:pt x="0" y="85"/>
                    <a:pt x="8" y="60"/>
                  </a:cubicBezTo>
                  <a:cubicBezTo>
                    <a:pt x="13" y="46"/>
                    <a:pt x="26" y="23"/>
                    <a:pt x="36" y="16"/>
                  </a:cubicBezTo>
                  <a:cubicBezTo>
                    <a:pt x="54" y="5"/>
                    <a:pt x="87" y="3"/>
                    <a:pt x="111" y="0"/>
                  </a:cubicBezTo>
                  <a:close/>
                  <a:moveTo>
                    <a:pt x="114" y="20"/>
                  </a:moveTo>
                  <a:cubicBezTo>
                    <a:pt x="90" y="20"/>
                    <a:pt x="65" y="17"/>
                    <a:pt x="48" y="35"/>
                  </a:cubicBezTo>
                  <a:cubicBezTo>
                    <a:pt x="15" y="87"/>
                    <a:pt x="28" y="183"/>
                    <a:pt x="61" y="224"/>
                  </a:cubicBezTo>
                  <a:cubicBezTo>
                    <a:pt x="68" y="252"/>
                    <a:pt x="83" y="268"/>
                    <a:pt x="101" y="290"/>
                  </a:cubicBezTo>
                  <a:cubicBezTo>
                    <a:pt x="115" y="308"/>
                    <a:pt x="129" y="327"/>
                    <a:pt x="144" y="337"/>
                  </a:cubicBezTo>
                  <a:cubicBezTo>
                    <a:pt x="154" y="344"/>
                    <a:pt x="179" y="356"/>
                    <a:pt x="196" y="362"/>
                  </a:cubicBezTo>
                  <a:cubicBezTo>
                    <a:pt x="230" y="374"/>
                    <a:pt x="263" y="363"/>
                    <a:pt x="282" y="345"/>
                  </a:cubicBezTo>
                  <a:cubicBezTo>
                    <a:pt x="319" y="312"/>
                    <a:pt x="297" y="239"/>
                    <a:pt x="289" y="194"/>
                  </a:cubicBezTo>
                  <a:cubicBezTo>
                    <a:pt x="275" y="164"/>
                    <a:pt x="265" y="135"/>
                    <a:pt x="242" y="111"/>
                  </a:cubicBezTo>
                  <a:cubicBezTo>
                    <a:pt x="240" y="108"/>
                    <a:pt x="240" y="103"/>
                    <a:pt x="239" y="99"/>
                  </a:cubicBezTo>
                  <a:cubicBezTo>
                    <a:pt x="207" y="69"/>
                    <a:pt x="167" y="19"/>
                    <a:pt x="114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9642" tIns="44821" rIns="89642" bIns="44821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</p:grpSp>
      <p:grpSp>
        <p:nvGrpSpPr>
          <p:cNvPr id="269" name="组合 268"/>
          <p:cNvGrpSpPr/>
          <p:nvPr/>
        </p:nvGrpSpPr>
        <p:grpSpPr>
          <a:xfrm>
            <a:off x="9497171" y="3810200"/>
            <a:ext cx="965200" cy="960554"/>
            <a:chOff x="8181975" y="1892300"/>
            <a:chExt cx="679451" cy="676276"/>
          </a:xfrm>
        </p:grpSpPr>
        <p:sp>
          <p:nvSpPr>
            <p:cNvPr id="161" name="Freeform 111"/>
            <p:cNvSpPr>
              <a:spLocks/>
            </p:cNvSpPr>
            <p:nvPr/>
          </p:nvSpPr>
          <p:spPr bwMode="auto">
            <a:xfrm>
              <a:off x="8723313" y="2473325"/>
              <a:ext cx="15875" cy="39688"/>
            </a:xfrm>
            <a:custGeom>
              <a:avLst/>
              <a:gdLst>
                <a:gd name="T0" fmla="*/ 4 w 23"/>
                <a:gd name="T1" fmla="*/ 0 h 62"/>
                <a:gd name="T2" fmla="*/ 14 w 23"/>
                <a:gd name="T3" fmla="*/ 3 h 62"/>
                <a:gd name="T4" fmla="*/ 15 w 23"/>
                <a:gd name="T5" fmla="*/ 62 h 62"/>
                <a:gd name="T6" fmla="*/ 4 w 23"/>
                <a:gd name="T7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62">
                  <a:moveTo>
                    <a:pt x="4" y="0"/>
                  </a:moveTo>
                  <a:cubicBezTo>
                    <a:pt x="8" y="1"/>
                    <a:pt x="11" y="2"/>
                    <a:pt x="14" y="3"/>
                  </a:cubicBezTo>
                  <a:cubicBezTo>
                    <a:pt x="10" y="29"/>
                    <a:pt x="23" y="44"/>
                    <a:pt x="15" y="62"/>
                  </a:cubicBezTo>
                  <a:cubicBezTo>
                    <a:pt x="0" y="49"/>
                    <a:pt x="1" y="21"/>
                    <a:pt x="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9642" tIns="44821" rIns="89642" bIns="44821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162" name="Freeform 112"/>
            <p:cNvSpPr>
              <a:spLocks noEditPoints="1"/>
            </p:cNvSpPr>
            <p:nvPr/>
          </p:nvSpPr>
          <p:spPr bwMode="auto">
            <a:xfrm>
              <a:off x="8181975" y="1892300"/>
              <a:ext cx="177800" cy="655638"/>
            </a:xfrm>
            <a:custGeom>
              <a:avLst/>
              <a:gdLst>
                <a:gd name="T0" fmla="*/ 200 w 276"/>
                <a:gd name="T1" fmla="*/ 596 h 1013"/>
                <a:gd name="T2" fmla="*/ 172 w 276"/>
                <a:gd name="T3" fmla="*/ 641 h 1013"/>
                <a:gd name="T4" fmla="*/ 170 w 276"/>
                <a:gd name="T5" fmla="*/ 697 h 1013"/>
                <a:gd name="T6" fmla="*/ 149 w 276"/>
                <a:gd name="T7" fmla="*/ 989 h 1013"/>
                <a:gd name="T8" fmla="*/ 77 w 276"/>
                <a:gd name="T9" fmla="*/ 1003 h 1013"/>
                <a:gd name="T10" fmla="*/ 64 w 276"/>
                <a:gd name="T11" fmla="*/ 945 h 1013"/>
                <a:gd name="T12" fmla="*/ 69 w 276"/>
                <a:gd name="T13" fmla="*/ 697 h 1013"/>
                <a:gd name="T14" fmla="*/ 51 w 276"/>
                <a:gd name="T15" fmla="*/ 656 h 1013"/>
                <a:gd name="T16" fmla="*/ 77 w 276"/>
                <a:gd name="T17" fmla="*/ 618 h 1013"/>
                <a:gd name="T18" fmla="*/ 77 w 276"/>
                <a:gd name="T19" fmla="*/ 558 h 1013"/>
                <a:gd name="T20" fmla="*/ 21 w 276"/>
                <a:gd name="T21" fmla="*/ 456 h 1013"/>
                <a:gd name="T22" fmla="*/ 49 w 276"/>
                <a:gd name="T23" fmla="*/ 251 h 1013"/>
                <a:gd name="T24" fmla="*/ 82 w 276"/>
                <a:gd name="T25" fmla="*/ 184 h 1013"/>
                <a:gd name="T26" fmla="*/ 82 w 276"/>
                <a:gd name="T27" fmla="*/ 86 h 1013"/>
                <a:gd name="T28" fmla="*/ 157 w 276"/>
                <a:gd name="T29" fmla="*/ 2 h 1013"/>
                <a:gd name="T30" fmla="*/ 179 w 276"/>
                <a:gd name="T31" fmla="*/ 124 h 1013"/>
                <a:gd name="T32" fmla="*/ 240 w 276"/>
                <a:gd name="T33" fmla="*/ 445 h 1013"/>
                <a:gd name="T34" fmla="*/ 175 w 276"/>
                <a:gd name="T35" fmla="*/ 556 h 1013"/>
                <a:gd name="T36" fmla="*/ 180 w 276"/>
                <a:gd name="T37" fmla="*/ 329 h 1013"/>
                <a:gd name="T38" fmla="*/ 135 w 276"/>
                <a:gd name="T39" fmla="*/ 385 h 1013"/>
                <a:gd name="T40" fmla="*/ 119 w 276"/>
                <a:gd name="T41" fmla="*/ 302 h 1013"/>
                <a:gd name="T42" fmla="*/ 130 w 276"/>
                <a:gd name="T43" fmla="*/ 294 h 1013"/>
                <a:gd name="T44" fmla="*/ 130 w 276"/>
                <a:gd name="T45" fmla="*/ 136 h 1013"/>
                <a:gd name="T46" fmla="*/ 132 w 276"/>
                <a:gd name="T47" fmla="*/ 20 h 1013"/>
                <a:gd name="T48" fmla="*/ 115 w 276"/>
                <a:gd name="T49" fmla="*/ 126 h 1013"/>
                <a:gd name="T50" fmla="*/ 79 w 276"/>
                <a:gd name="T51" fmla="*/ 217 h 1013"/>
                <a:gd name="T52" fmla="*/ 56 w 276"/>
                <a:gd name="T53" fmla="*/ 266 h 1013"/>
                <a:gd name="T54" fmla="*/ 31 w 276"/>
                <a:gd name="T55" fmla="*/ 327 h 1013"/>
                <a:gd name="T56" fmla="*/ 92 w 276"/>
                <a:gd name="T57" fmla="*/ 559 h 1013"/>
                <a:gd name="T58" fmla="*/ 227 w 276"/>
                <a:gd name="T59" fmla="*/ 422 h 1013"/>
                <a:gd name="T60" fmla="*/ 220 w 276"/>
                <a:gd name="T61" fmla="*/ 294 h 1013"/>
                <a:gd name="T62" fmla="*/ 180 w 276"/>
                <a:gd name="T63" fmla="*/ 206 h 1013"/>
                <a:gd name="T64" fmla="*/ 162 w 276"/>
                <a:gd name="T65" fmla="*/ 119 h 1013"/>
                <a:gd name="T66" fmla="*/ 150 w 276"/>
                <a:gd name="T67" fmla="*/ 16 h 1013"/>
                <a:gd name="T68" fmla="*/ 155 w 276"/>
                <a:gd name="T69" fmla="*/ 294 h 1013"/>
                <a:gd name="T70" fmla="*/ 150 w 276"/>
                <a:gd name="T71" fmla="*/ 314 h 1013"/>
                <a:gd name="T72" fmla="*/ 112 w 276"/>
                <a:gd name="T73" fmla="*/ 335 h 1013"/>
                <a:gd name="T74" fmla="*/ 135 w 276"/>
                <a:gd name="T75" fmla="*/ 320 h 1013"/>
                <a:gd name="T76" fmla="*/ 74 w 276"/>
                <a:gd name="T77" fmla="*/ 599 h 1013"/>
                <a:gd name="T78" fmla="*/ 185 w 276"/>
                <a:gd name="T79" fmla="*/ 594 h 1013"/>
                <a:gd name="T80" fmla="*/ 74 w 276"/>
                <a:gd name="T81" fmla="*/ 599 h 1013"/>
                <a:gd name="T82" fmla="*/ 92 w 276"/>
                <a:gd name="T83" fmla="*/ 639 h 1013"/>
                <a:gd name="T84" fmla="*/ 159 w 276"/>
                <a:gd name="T85" fmla="*/ 616 h 1013"/>
                <a:gd name="T86" fmla="*/ 162 w 276"/>
                <a:gd name="T87" fmla="*/ 662 h 1013"/>
                <a:gd name="T88" fmla="*/ 62 w 276"/>
                <a:gd name="T89" fmla="*/ 677 h 1013"/>
                <a:gd name="T90" fmla="*/ 180 w 276"/>
                <a:gd name="T91" fmla="*/ 667 h 1013"/>
                <a:gd name="T92" fmla="*/ 89 w 276"/>
                <a:gd name="T93" fmla="*/ 696 h 1013"/>
                <a:gd name="T94" fmla="*/ 79 w 276"/>
                <a:gd name="T95" fmla="*/ 887 h 1013"/>
                <a:gd name="T96" fmla="*/ 139 w 276"/>
                <a:gd name="T97" fmla="*/ 960 h 1013"/>
                <a:gd name="T98" fmla="*/ 152 w 276"/>
                <a:gd name="T99" fmla="*/ 875 h 1013"/>
                <a:gd name="T100" fmla="*/ 147 w 276"/>
                <a:gd name="T101" fmla="*/ 696 h 10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76" h="1013">
                  <a:moveTo>
                    <a:pt x="175" y="556"/>
                  </a:moveTo>
                  <a:cubicBezTo>
                    <a:pt x="185" y="562"/>
                    <a:pt x="204" y="578"/>
                    <a:pt x="200" y="596"/>
                  </a:cubicBezTo>
                  <a:cubicBezTo>
                    <a:pt x="198" y="608"/>
                    <a:pt x="186" y="609"/>
                    <a:pt x="174" y="614"/>
                  </a:cubicBezTo>
                  <a:cubicBezTo>
                    <a:pt x="171" y="625"/>
                    <a:pt x="170" y="633"/>
                    <a:pt x="172" y="641"/>
                  </a:cubicBezTo>
                  <a:cubicBezTo>
                    <a:pt x="179" y="643"/>
                    <a:pt x="184" y="649"/>
                    <a:pt x="189" y="646"/>
                  </a:cubicBezTo>
                  <a:cubicBezTo>
                    <a:pt x="205" y="666"/>
                    <a:pt x="199" y="697"/>
                    <a:pt x="170" y="697"/>
                  </a:cubicBezTo>
                  <a:cubicBezTo>
                    <a:pt x="164" y="762"/>
                    <a:pt x="165" y="844"/>
                    <a:pt x="160" y="913"/>
                  </a:cubicBezTo>
                  <a:cubicBezTo>
                    <a:pt x="158" y="940"/>
                    <a:pt x="159" y="964"/>
                    <a:pt x="149" y="989"/>
                  </a:cubicBezTo>
                  <a:cubicBezTo>
                    <a:pt x="144" y="994"/>
                    <a:pt x="138" y="998"/>
                    <a:pt x="135" y="1004"/>
                  </a:cubicBezTo>
                  <a:cubicBezTo>
                    <a:pt x="116" y="1013"/>
                    <a:pt x="93" y="1008"/>
                    <a:pt x="77" y="1003"/>
                  </a:cubicBezTo>
                  <a:cubicBezTo>
                    <a:pt x="66" y="989"/>
                    <a:pt x="66" y="976"/>
                    <a:pt x="67" y="960"/>
                  </a:cubicBezTo>
                  <a:cubicBezTo>
                    <a:pt x="68" y="954"/>
                    <a:pt x="64" y="949"/>
                    <a:pt x="64" y="945"/>
                  </a:cubicBezTo>
                  <a:cubicBezTo>
                    <a:pt x="64" y="940"/>
                    <a:pt x="67" y="934"/>
                    <a:pt x="67" y="930"/>
                  </a:cubicBezTo>
                  <a:cubicBezTo>
                    <a:pt x="74" y="850"/>
                    <a:pt x="69" y="774"/>
                    <a:pt x="69" y="697"/>
                  </a:cubicBezTo>
                  <a:cubicBezTo>
                    <a:pt x="62" y="694"/>
                    <a:pt x="60" y="694"/>
                    <a:pt x="52" y="691"/>
                  </a:cubicBezTo>
                  <a:cubicBezTo>
                    <a:pt x="50" y="680"/>
                    <a:pt x="47" y="667"/>
                    <a:pt x="51" y="656"/>
                  </a:cubicBezTo>
                  <a:cubicBezTo>
                    <a:pt x="57" y="652"/>
                    <a:pt x="62" y="646"/>
                    <a:pt x="74" y="647"/>
                  </a:cubicBezTo>
                  <a:cubicBezTo>
                    <a:pt x="74" y="637"/>
                    <a:pt x="75" y="627"/>
                    <a:pt x="77" y="618"/>
                  </a:cubicBezTo>
                  <a:cubicBezTo>
                    <a:pt x="72" y="613"/>
                    <a:pt x="61" y="613"/>
                    <a:pt x="57" y="606"/>
                  </a:cubicBezTo>
                  <a:cubicBezTo>
                    <a:pt x="55" y="585"/>
                    <a:pt x="59" y="568"/>
                    <a:pt x="77" y="558"/>
                  </a:cubicBezTo>
                  <a:cubicBezTo>
                    <a:pt x="76" y="549"/>
                    <a:pt x="76" y="539"/>
                    <a:pt x="76" y="526"/>
                  </a:cubicBezTo>
                  <a:cubicBezTo>
                    <a:pt x="61" y="490"/>
                    <a:pt x="36" y="484"/>
                    <a:pt x="21" y="456"/>
                  </a:cubicBezTo>
                  <a:cubicBezTo>
                    <a:pt x="0" y="418"/>
                    <a:pt x="0" y="362"/>
                    <a:pt x="13" y="327"/>
                  </a:cubicBezTo>
                  <a:cubicBezTo>
                    <a:pt x="21" y="302"/>
                    <a:pt x="37" y="276"/>
                    <a:pt x="49" y="251"/>
                  </a:cubicBezTo>
                  <a:cubicBezTo>
                    <a:pt x="55" y="238"/>
                    <a:pt x="58" y="224"/>
                    <a:pt x="64" y="212"/>
                  </a:cubicBezTo>
                  <a:cubicBezTo>
                    <a:pt x="69" y="203"/>
                    <a:pt x="77" y="194"/>
                    <a:pt x="82" y="184"/>
                  </a:cubicBezTo>
                  <a:cubicBezTo>
                    <a:pt x="91" y="169"/>
                    <a:pt x="104" y="154"/>
                    <a:pt x="101" y="128"/>
                  </a:cubicBezTo>
                  <a:cubicBezTo>
                    <a:pt x="99" y="111"/>
                    <a:pt x="85" y="101"/>
                    <a:pt x="82" y="86"/>
                  </a:cubicBezTo>
                  <a:cubicBezTo>
                    <a:pt x="79" y="71"/>
                    <a:pt x="86" y="62"/>
                    <a:pt x="86" y="45"/>
                  </a:cubicBezTo>
                  <a:cubicBezTo>
                    <a:pt x="102" y="23"/>
                    <a:pt x="118" y="0"/>
                    <a:pt x="157" y="2"/>
                  </a:cubicBezTo>
                  <a:cubicBezTo>
                    <a:pt x="193" y="19"/>
                    <a:pt x="223" y="64"/>
                    <a:pt x="197" y="106"/>
                  </a:cubicBezTo>
                  <a:cubicBezTo>
                    <a:pt x="193" y="113"/>
                    <a:pt x="182" y="115"/>
                    <a:pt x="179" y="124"/>
                  </a:cubicBezTo>
                  <a:cubicBezTo>
                    <a:pt x="169" y="149"/>
                    <a:pt x="193" y="197"/>
                    <a:pt x="205" y="224"/>
                  </a:cubicBezTo>
                  <a:cubicBezTo>
                    <a:pt x="236" y="291"/>
                    <a:pt x="276" y="369"/>
                    <a:pt x="240" y="445"/>
                  </a:cubicBezTo>
                  <a:cubicBezTo>
                    <a:pt x="230" y="465"/>
                    <a:pt x="218" y="480"/>
                    <a:pt x="203" y="498"/>
                  </a:cubicBezTo>
                  <a:cubicBezTo>
                    <a:pt x="191" y="514"/>
                    <a:pt x="174" y="525"/>
                    <a:pt x="175" y="556"/>
                  </a:cubicBezTo>
                  <a:close/>
                  <a:moveTo>
                    <a:pt x="155" y="294"/>
                  </a:moveTo>
                  <a:cubicBezTo>
                    <a:pt x="158" y="307"/>
                    <a:pt x="177" y="313"/>
                    <a:pt x="180" y="329"/>
                  </a:cubicBezTo>
                  <a:cubicBezTo>
                    <a:pt x="183" y="340"/>
                    <a:pt x="180" y="349"/>
                    <a:pt x="175" y="359"/>
                  </a:cubicBezTo>
                  <a:cubicBezTo>
                    <a:pt x="171" y="366"/>
                    <a:pt x="155" y="386"/>
                    <a:pt x="135" y="385"/>
                  </a:cubicBezTo>
                  <a:cubicBezTo>
                    <a:pt x="119" y="385"/>
                    <a:pt x="109" y="371"/>
                    <a:pt x="97" y="364"/>
                  </a:cubicBezTo>
                  <a:cubicBezTo>
                    <a:pt x="82" y="340"/>
                    <a:pt x="103" y="314"/>
                    <a:pt x="119" y="302"/>
                  </a:cubicBezTo>
                  <a:cubicBezTo>
                    <a:pt x="123" y="302"/>
                    <a:pt x="126" y="300"/>
                    <a:pt x="127" y="297"/>
                  </a:cubicBezTo>
                  <a:cubicBezTo>
                    <a:pt x="129" y="297"/>
                    <a:pt x="130" y="295"/>
                    <a:pt x="130" y="294"/>
                  </a:cubicBezTo>
                  <a:cubicBezTo>
                    <a:pt x="130" y="292"/>
                    <a:pt x="128" y="292"/>
                    <a:pt x="129" y="295"/>
                  </a:cubicBezTo>
                  <a:cubicBezTo>
                    <a:pt x="138" y="257"/>
                    <a:pt x="139" y="186"/>
                    <a:pt x="130" y="136"/>
                  </a:cubicBezTo>
                  <a:cubicBezTo>
                    <a:pt x="140" y="126"/>
                    <a:pt x="133" y="113"/>
                    <a:pt x="132" y="100"/>
                  </a:cubicBezTo>
                  <a:cubicBezTo>
                    <a:pt x="129" y="71"/>
                    <a:pt x="136" y="41"/>
                    <a:pt x="132" y="20"/>
                  </a:cubicBezTo>
                  <a:cubicBezTo>
                    <a:pt x="116" y="24"/>
                    <a:pt x="108" y="37"/>
                    <a:pt x="99" y="50"/>
                  </a:cubicBezTo>
                  <a:cubicBezTo>
                    <a:pt x="94" y="79"/>
                    <a:pt x="99" y="105"/>
                    <a:pt x="115" y="126"/>
                  </a:cubicBezTo>
                  <a:cubicBezTo>
                    <a:pt x="121" y="151"/>
                    <a:pt x="98" y="174"/>
                    <a:pt x="84" y="199"/>
                  </a:cubicBezTo>
                  <a:cubicBezTo>
                    <a:pt x="83" y="201"/>
                    <a:pt x="81" y="214"/>
                    <a:pt x="79" y="217"/>
                  </a:cubicBezTo>
                  <a:cubicBezTo>
                    <a:pt x="76" y="222"/>
                    <a:pt x="70" y="228"/>
                    <a:pt x="67" y="232"/>
                  </a:cubicBezTo>
                  <a:cubicBezTo>
                    <a:pt x="62" y="243"/>
                    <a:pt x="61" y="255"/>
                    <a:pt x="56" y="266"/>
                  </a:cubicBezTo>
                  <a:cubicBezTo>
                    <a:pt x="47" y="284"/>
                    <a:pt x="33" y="298"/>
                    <a:pt x="29" y="319"/>
                  </a:cubicBezTo>
                  <a:cubicBezTo>
                    <a:pt x="25" y="320"/>
                    <a:pt x="34" y="322"/>
                    <a:pt x="31" y="327"/>
                  </a:cubicBezTo>
                  <a:cubicBezTo>
                    <a:pt x="10" y="374"/>
                    <a:pt x="23" y="426"/>
                    <a:pt x="39" y="461"/>
                  </a:cubicBezTo>
                  <a:cubicBezTo>
                    <a:pt x="65" y="486"/>
                    <a:pt x="94" y="507"/>
                    <a:pt x="92" y="559"/>
                  </a:cubicBezTo>
                  <a:cubicBezTo>
                    <a:pt x="118" y="559"/>
                    <a:pt x="136" y="566"/>
                    <a:pt x="164" y="559"/>
                  </a:cubicBezTo>
                  <a:cubicBezTo>
                    <a:pt x="157" y="497"/>
                    <a:pt x="215" y="477"/>
                    <a:pt x="227" y="422"/>
                  </a:cubicBezTo>
                  <a:cubicBezTo>
                    <a:pt x="245" y="405"/>
                    <a:pt x="236" y="380"/>
                    <a:pt x="240" y="354"/>
                  </a:cubicBezTo>
                  <a:cubicBezTo>
                    <a:pt x="232" y="331"/>
                    <a:pt x="227" y="314"/>
                    <a:pt x="220" y="294"/>
                  </a:cubicBezTo>
                  <a:cubicBezTo>
                    <a:pt x="216" y="281"/>
                    <a:pt x="213" y="269"/>
                    <a:pt x="208" y="257"/>
                  </a:cubicBezTo>
                  <a:cubicBezTo>
                    <a:pt x="201" y="240"/>
                    <a:pt x="187" y="224"/>
                    <a:pt x="180" y="206"/>
                  </a:cubicBezTo>
                  <a:cubicBezTo>
                    <a:pt x="179" y="201"/>
                    <a:pt x="180" y="195"/>
                    <a:pt x="179" y="189"/>
                  </a:cubicBezTo>
                  <a:cubicBezTo>
                    <a:pt x="172" y="167"/>
                    <a:pt x="156" y="146"/>
                    <a:pt x="162" y="119"/>
                  </a:cubicBezTo>
                  <a:cubicBezTo>
                    <a:pt x="170" y="106"/>
                    <a:pt x="186" y="94"/>
                    <a:pt x="190" y="76"/>
                  </a:cubicBezTo>
                  <a:cubicBezTo>
                    <a:pt x="196" y="51"/>
                    <a:pt x="176" y="25"/>
                    <a:pt x="150" y="16"/>
                  </a:cubicBezTo>
                  <a:cubicBezTo>
                    <a:pt x="141" y="105"/>
                    <a:pt x="155" y="217"/>
                    <a:pt x="147" y="295"/>
                  </a:cubicBezTo>
                  <a:cubicBezTo>
                    <a:pt x="152" y="297"/>
                    <a:pt x="151" y="293"/>
                    <a:pt x="155" y="294"/>
                  </a:cubicBezTo>
                  <a:close/>
                  <a:moveTo>
                    <a:pt x="145" y="368"/>
                  </a:moveTo>
                  <a:cubicBezTo>
                    <a:pt x="170" y="360"/>
                    <a:pt x="171" y="325"/>
                    <a:pt x="150" y="314"/>
                  </a:cubicBezTo>
                  <a:cubicBezTo>
                    <a:pt x="147" y="326"/>
                    <a:pt x="153" y="350"/>
                    <a:pt x="145" y="368"/>
                  </a:cubicBezTo>
                  <a:close/>
                  <a:moveTo>
                    <a:pt x="112" y="335"/>
                  </a:moveTo>
                  <a:cubicBezTo>
                    <a:pt x="115" y="352"/>
                    <a:pt x="118" y="366"/>
                    <a:pt x="130" y="367"/>
                  </a:cubicBezTo>
                  <a:cubicBezTo>
                    <a:pt x="135" y="361"/>
                    <a:pt x="146" y="333"/>
                    <a:pt x="135" y="320"/>
                  </a:cubicBezTo>
                  <a:cubicBezTo>
                    <a:pt x="127" y="320"/>
                    <a:pt x="121" y="329"/>
                    <a:pt x="112" y="335"/>
                  </a:cubicBezTo>
                  <a:close/>
                  <a:moveTo>
                    <a:pt x="74" y="599"/>
                  </a:moveTo>
                  <a:cubicBezTo>
                    <a:pt x="107" y="603"/>
                    <a:pt x="133" y="611"/>
                    <a:pt x="167" y="606"/>
                  </a:cubicBezTo>
                  <a:cubicBezTo>
                    <a:pt x="174" y="605"/>
                    <a:pt x="181" y="600"/>
                    <a:pt x="185" y="594"/>
                  </a:cubicBezTo>
                  <a:cubicBezTo>
                    <a:pt x="184" y="585"/>
                    <a:pt x="179" y="578"/>
                    <a:pt x="174" y="573"/>
                  </a:cubicBezTo>
                  <a:cubicBezTo>
                    <a:pt x="149" y="582"/>
                    <a:pt x="58" y="560"/>
                    <a:pt x="74" y="599"/>
                  </a:cubicBezTo>
                  <a:close/>
                  <a:moveTo>
                    <a:pt x="96" y="616"/>
                  </a:moveTo>
                  <a:cubicBezTo>
                    <a:pt x="89" y="621"/>
                    <a:pt x="95" y="632"/>
                    <a:pt x="92" y="639"/>
                  </a:cubicBezTo>
                  <a:cubicBezTo>
                    <a:pt x="111" y="645"/>
                    <a:pt x="135" y="644"/>
                    <a:pt x="157" y="641"/>
                  </a:cubicBezTo>
                  <a:cubicBezTo>
                    <a:pt x="157" y="630"/>
                    <a:pt x="157" y="622"/>
                    <a:pt x="159" y="616"/>
                  </a:cubicBezTo>
                  <a:cubicBezTo>
                    <a:pt x="133" y="616"/>
                    <a:pt x="122" y="613"/>
                    <a:pt x="96" y="616"/>
                  </a:cubicBezTo>
                  <a:close/>
                  <a:moveTo>
                    <a:pt x="162" y="662"/>
                  </a:moveTo>
                  <a:cubicBezTo>
                    <a:pt x="132" y="656"/>
                    <a:pt x="100" y="650"/>
                    <a:pt x="66" y="657"/>
                  </a:cubicBezTo>
                  <a:cubicBezTo>
                    <a:pt x="61" y="666"/>
                    <a:pt x="60" y="669"/>
                    <a:pt x="62" y="677"/>
                  </a:cubicBezTo>
                  <a:cubicBezTo>
                    <a:pt x="82" y="683"/>
                    <a:pt x="121" y="686"/>
                    <a:pt x="149" y="684"/>
                  </a:cubicBezTo>
                  <a:cubicBezTo>
                    <a:pt x="162" y="683"/>
                    <a:pt x="178" y="680"/>
                    <a:pt x="180" y="667"/>
                  </a:cubicBezTo>
                  <a:cubicBezTo>
                    <a:pt x="176" y="660"/>
                    <a:pt x="172" y="661"/>
                    <a:pt x="162" y="662"/>
                  </a:cubicBezTo>
                  <a:close/>
                  <a:moveTo>
                    <a:pt x="89" y="696"/>
                  </a:moveTo>
                  <a:cubicBezTo>
                    <a:pt x="82" y="765"/>
                    <a:pt x="85" y="819"/>
                    <a:pt x="82" y="883"/>
                  </a:cubicBezTo>
                  <a:cubicBezTo>
                    <a:pt x="82" y="888"/>
                    <a:pt x="78" y="879"/>
                    <a:pt x="79" y="887"/>
                  </a:cubicBezTo>
                  <a:cubicBezTo>
                    <a:pt x="86" y="912"/>
                    <a:pt x="60" y="988"/>
                    <a:pt x="120" y="975"/>
                  </a:cubicBezTo>
                  <a:cubicBezTo>
                    <a:pt x="127" y="970"/>
                    <a:pt x="132" y="964"/>
                    <a:pt x="139" y="960"/>
                  </a:cubicBezTo>
                  <a:cubicBezTo>
                    <a:pt x="137" y="949"/>
                    <a:pt x="146" y="940"/>
                    <a:pt x="147" y="936"/>
                  </a:cubicBezTo>
                  <a:cubicBezTo>
                    <a:pt x="151" y="922"/>
                    <a:pt x="151" y="896"/>
                    <a:pt x="152" y="875"/>
                  </a:cubicBezTo>
                  <a:cubicBezTo>
                    <a:pt x="154" y="840"/>
                    <a:pt x="153" y="800"/>
                    <a:pt x="152" y="764"/>
                  </a:cubicBezTo>
                  <a:cubicBezTo>
                    <a:pt x="151" y="732"/>
                    <a:pt x="152" y="716"/>
                    <a:pt x="147" y="696"/>
                  </a:cubicBezTo>
                  <a:cubicBezTo>
                    <a:pt x="124" y="694"/>
                    <a:pt x="110" y="698"/>
                    <a:pt x="89" y="69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9642" tIns="44821" rIns="89642" bIns="44821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163" name="Freeform 113"/>
            <p:cNvSpPr>
              <a:spLocks noEditPoints="1"/>
            </p:cNvSpPr>
            <p:nvPr/>
          </p:nvSpPr>
          <p:spPr bwMode="auto">
            <a:xfrm>
              <a:off x="8682038" y="1897063"/>
              <a:ext cx="179388" cy="671513"/>
            </a:xfrm>
            <a:custGeom>
              <a:avLst/>
              <a:gdLst>
                <a:gd name="T0" fmla="*/ 197 w 276"/>
                <a:gd name="T1" fmla="*/ 574 h 1039"/>
                <a:gd name="T2" fmla="*/ 199 w 276"/>
                <a:gd name="T3" fmla="*/ 629 h 1039"/>
                <a:gd name="T4" fmla="*/ 192 w 276"/>
                <a:gd name="T5" fmla="*/ 715 h 1039"/>
                <a:gd name="T6" fmla="*/ 179 w 276"/>
                <a:gd name="T7" fmla="*/ 891 h 1039"/>
                <a:gd name="T8" fmla="*/ 129 w 276"/>
                <a:gd name="T9" fmla="*/ 1016 h 1039"/>
                <a:gd name="T10" fmla="*/ 44 w 276"/>
                <a:gd name="T11" fmla="*/ 924 h 1039"/>
                <a:gd name="T12" fmla="*/ 44 w 276"/>
                <a:gd name="T13" fmla="*/ 717 h 1039"/>
                <a:gd name="T14" fmla="*/ 66 w 276"/>
                <a:gd name="T15" fmla="*/ 657 h 1039"/>
                <a:gd name="T16" fmla="*/ 89 w 276"/>
                <a:gd name="T17" fmla="*/ 614 h 1039"/>
                <a:gd name="T18" fmla="*/ 74 w 276"/>
                <a:gd name="T19" fmla="*/ 547 h 1039"/>
                <a:gd name="T20" fmla="*/ 13 w 276"/>
                <a:gd name="T21" fmla="*/ 479 h 1039"/>
                <a:gd name="T22" fmla="*/ 40 w 276"/>
                <a:gd name="T23" fmla="*/ 245 h 1039"/>
                <a:gd name="T24" fmla="*/ 98 w 276"/>
                <a:gd name="T25" fmla="*/ 84 h 1039"/>
                <a:gd name="T26" fmla="*/ 144 w 276"/>
                <a:gd name="T27" fmla="*/ 3 h 1039"/>
                <a:gd name="T28" fmla="*/ 211 w 276"/>
                <a:gd name="T29" fmla="*/ 164 h 1039"/>
                <a:gd name="T30" fmla="*/ 257 w 276"/>
                <a:gd name="T31" fmla="*/ 330 h 1039"/>
                <a:gd name="T32" fmla="*/ 149 w 276"/>
                <a:gd name="T33" fmla="*/ 242 h 1039"/>
                <a:gd name="T34" fmla="*/ 171 w 276"/>
                <a:gd name="T35" fmla="*/ 307 h 1039"/>
                <a:gd name="T36" fmla="*/ 103 w 276"/>
                <a:gd name="T37" fmla="*/ 353 h 1039"/>
                <a:gd name="T38" fmla="*/ 128 w 276"/>
                <a:gd name="T39" fmla="*/ 38 h 1039"/>
                <a:gd name="T40" fmla="*/ 36 w 276"/>
                <a:gd name="T41" fmla="*/ 307 h 1039"/>
                <a:gd name="T42" fmla="*/ 23 w 276"/>
                <a:gd name="T43" fmla="*/ 464 h 1039"/>
                <a:gd name="T44" fmla="*/ 214 w 276"/>
                <a:gd name="T45" fmla="*/ 499 h 1039"/>
                <a:gd name="T46" fmla="*/ 234 w 276"/>
                <a:gd name="T47" fmla="*/ 283 h 1039"/>
                <a:gd name="T48" fmla="*/ 144 w 276"/>
                <a:gd name="T49" fmla="*/ 31 h 1039"/>
                <a:gd name="T50" fmla="*/ 142 w 276"/>
                <a:gd name="T51" fmla="*/ 352 h 1039"/>
                <a:gd name="T52" fmla="*/ 142 w 276"/>
                <a:gd name="T53" fmla="*/ 352 h 1039"/>
                <a:gd name="T54" fmla="*/ 131 w 276"/>
                <a:gd name="T55" fmla="*/ 305 h 1039"/>
                <a:gd name="T56" fmla="*/ 94 w 276"/>
                <a:gd name="T57" fmla="*/ 557 h 1039"/>
                <a:gd name="T58" fmla="*/ 113 w 276"/>
                <a:gd name="T59" fmla="*/ 574 h 1039"/>
                <a:gd name="T60" fmla="*/ 94 w 276"/>
                <a:gd name="T61" fmla="*/ 557 h 1039"/>
                <a:gd name="T62" fmla="*/ 101 w 276"/>
                <a:gd name="T63" fmla="*/ 617 h 1039"/>
                <a:gd name="T64" fmla="*/ 162 w 276"/>
                <a:gd name="T65" fmla="*/ 592 h 1039"/>
                <a:gd name="T66" fmla="*/ 81 w 276"/>
                <a:gd name="T67" fmla="*/ 642 h 1039"/>
                <a:gd name="T68" fmla="*/ 177 w 276"/>
                <a:gd name="T69" fmla="*/ 639 h 1039"/>
                <a:gd name="T70" fmla="*/ 106 w 276"/>
                <a:gd name="T71" fmla="*/ 672 h 1039"/>
                <a:gd name="T72" fmla="*/ 167 w 276"/>
                <a:gd name="T73" fmla="*/ 722 h 1039"/>
                <a:gd name="T74" fmla="*/ 106 w 276"/>
                <a:gd name="T75" fmla="*/ 672 h 1039"/>
                <a:gd name="T76" fmla="*/ 56 w 276"/>
                <a:gd name="T77" fmla="*/ 974 h 1039"/>
                <a:gd name="T78" fmla="*/ 166 w 276"/>
                <a:gd name="T79" fmla="*/ 878 h 1039"/>
                <a:gd name="T80" fmla="*/ 167 w 276"/>
                <a:gd name="T81" fmla="*/ 767 h 1039"/>
                <a:gd name="T82" fmla="*/ 174 w 276"/>
                <a:gd name="T83" fmla="*/ 733 h 1039"/>
                <a:gd name="T84" fmla="*/ 96 w 276"/>
                <a:gd name="T85" fmla="*/ 795 h 1039"/>
                <a:gd name="T86" fmla="*/ 78 w 276"/>
                <a:gd name="T87" fmla="*/ 866 h 1039"/>
                <a:gd name="T88" fmla="*/ 59 w 276"/>
                <a:gd name="T89" fmla="*/ 733 h 10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76" h="1039">
                  <a:moveTo>
                    <a:pt x="189" y="544"/>
                  </a:moveTo>
                  <a:cubicBezTo>
                    <a:pt x="192" y="556"/>
                    <a:pt x="195" y="560"/>
                    <a:pt x="197" y="574"/>
                  </a:cubicBezTo>
                  <a:cubicBezTo>
                    <a:pt x="188" y="586"/>
                    <a:pt x="168" y="592"/>
                    <a:pt x="174" y="614"/>
                  </a:cubicBezTo>
                  <a:cubicBezTo>
                    <a:pt x="183" y="618"/>
                    <a:pt x="194" y="621"/>
                    <a:pt x="199" y="629"/>
                  </a:cubicBezTo>
                  <a:cubicBezTo>
                    <a:pt x="198" y="644"/>
                    <a:pt x="182" y="665"/>
                    <a:pt x="164" y="674"/>
                  </a:cubicBezTo>
                  <a:cubicBezTo>
                    <a:pt x="167" y="695"/>
                    <a:pt x="175" y="712"/>
                    <a:pt x="192" y="715"/>
                  </a:cubicBezTo>
                  <a:cubicBezTo>
                    <a:pt x="188" y="758"/>
                    <a:pt x="181" y="828"/>
                    <a:pt x="182" y="883"/>
                  </a:cubicBezTo>
                  <a:cubicBezTo>
                    <a:pt x="182" y="886"/>
                    <a:pt x="179" y="889"/>
                    <a:pt x="179" y="891"/>
                  </a:cubicBezTo>
                  <a:cubicBezTo>
                    <a:pt x="182" y="926"/>
                    <a:pt x="176" y="966"/>
                    <a:pt x="157" y="994"/>
                  </a:cubicBezTo>
                  <a:cubicBezTo>
                    <a:pt x="145" y="998"/>
                    <a:pt x="140" y="1010"/>
                    <a:pt x="129" y="1016"/>
                  </a:cubicBezTo>
                  <a:cubicBezTo>
                    <a:pt x="87" y="1037"/>
                    <a:pt x="44" y="1002"/>
                    <a:pt x="40" y="961"/>
                  </a:cubicBezTo>
                  <a:cubicBezTo>
                    <a:pt x="38" y="948"/>
                    <a:pt x="44" y="938"/>
                    <a:pt x="44" y="924"/>
                  </a:cubicBezTo>
                  <a:cubicBezTo>
                    <a:pt x="47" y="881"/>
                    <a:pt x="40" y="833"/>
                    <a:pt x="41" y="787"/>
                  </a:cubicBezTo>
                  <a:cubicBezTo>
                    <a:pt x="42" y="762"/>
                    <a:pt x="47" y="740"/>
                    <a:pt x="44" y="717"/>
                  </a:cubicBezTo>
                  <a:cubicBezTo>
                    <a:pt x="63" y="709"/>
                    <a:pt x="80" y="692"/>
                    <a:pt x="88" y="669"/>
                  </a:cubicBezTo>
                  <a:cubicBezTo>
                    <a:pt x="81" y="664"/>
                    <a:pt x="73" y="662"/>
                    <a:pt x="66" y="657"/>
                  </a:cubicBezTo>
                  <a:cubicBezTo>
                    <a:pt x="63" y="651"/>
                    <a:pt x="63" y="644"/>
                    <a:pt x="61" y="637"/>
                  </a:cubicBezTo>
                  <a:cubicBezTo>
                    <a:pt x="69" y="628"/>
                    <a:pt x="73" y="615"/>
                    <a:pt x="89" y="614"/>
                  </a:cubicBezTo>
                  <a:cubicBezTo>
                    <a:pt x="91" y="595"/>
                    <a:pt x="81" y="586"/>
                    <a:pt x="69" y="581"/>
                  </a:cubicBezTo>
                  <a:cubicBezTo>
                    <a:pt x="67" y="566"/>
                    <a:pt x="65" y="555"/>
                    <a:pt x="74" y="547"/>
                  </a:cubicBezTo>
                  <a:cubicBezTo>
                    <a:pt x="54" y="538"/>
                    <a:pt x="47" y="516"/>
                    <a:pt x="28" y="506"/>
                  </a:cubicBezTo>
                  <a:cubicBezTo>
                    <a:pt x="24" y="496"/>
                    <a:pt x="20" y="487"/>
                    <a:pt x="13" y="479"/>
                  </a:cubicBezTo>
                  <a:cubicBezTo>
                    <a:pt x="3" y="433"/>
                    <a:pt x="0" y="390"/>
                    <a:pt x="10" y="347"/>
                  </a:cubicBezTo>
                  <a:cubicBezTo>
                    <a:pt x="17" y="313"/>
                    <a:pt x="33" y="279"/>
                    <a:pt x="40" y="245"/>
                  </a:cubicBezTo>
                  <a:cubicBezTo>
                    <a:pt x="44" y="224"/>
                    <a:pt x="50" y="208"/>
                    <a:pt x="58" y="187"/>
                  </a:cubicBezTo>
                  <a:cubicBezTo>
                    <a:pt x="71" y="152"/>
                    <a:pt x="84" y="120"/>
                    <a:pt x="98" y="84"/>
                  </a:cubicBezTo>
                  <a:cubicBezTo>
                    <a:pt x="107" y="59"/>
                    <a:pt x="119" y="37"/>
                    <a:pt x="121" y="9"/>
                  </a:cubicBezTo>
                  <a:cubicBezTo>
                    <a:pt x="128" y="4"/>
                    <a:pt x="136" y="0"/>
                    <a:pt x="144" y="3"/>
                  </a:cubicBezTo>
                  <a:cubicBezTo>
                    <a:pt x="159" y="35"/>
                    <a:pt x="180" y="69"/>
                    <a:pt x="194" y="106"/>
                  </a:cubicBezTo>
                  <a:cubicBezTo>
                    <a:pt x="201" y="125"/>
                    <a:pt x="204" y="145"/>
                    <a:pt x="211" y="164"/>
                  </a:cubicBezTo>
                  <a:cubicBezTo>
                    <a:pt x="219" y="189"/>
                    <a:pt x="229" y="216"/>
                    <a:pt x="239" y="242"/>
                  </a:cubicBezTo>
                  <a:cubicBezTo>
                    <a:pt x="249" y="270"/>
                    <a:pt x="250" y="301"/>
                    <a:pt x="257" y="330"/>
                  </a:cubicBezTo>
                  <a:cubicBezTo>
                    <a:pt x="276" y="411"/>
                    <a:pt x="253" y="508"/>
                    <a:pt x="189" y="544"/>
                  </a:cubicBezTo>
                  <a:close/>
                  <a:moveTo>
                    <a:pt x="149" y="242"/>
                  </a:moveTo>
                  <a:cubicBezTo>
                    <a:pt x="150" y="258"/>
                    <a:pt x="144" y="273"/>
                    <a:pt x="149" y="285"/>
                  </a:cubicBezTo>
                  <a:cubicBezTo>
                    <a:pt x="153" y="295"/>
                    <a:pt x="165" y="297"/>
                    <a:pt x="171" y="307"/>
                  </a:cubicBezTo>
                  <a:cubicBezTo>
                    <a:pt x="178" y="320"/>
                    <a:pt x="175" y="330"/>
                    <a:pt x="174" y="347"/>
                  </a:cubicBezTo>
                  <a:cubicBezTo>
                    <a:pt x="157" y="367"/>
                    <a:pt x="121" y="379"/>
                    <a:pt x="103" y="353"/>
                  </a:cubicBezTo>
                  <a:cubicBezTo>
                    <a:pt x="94" y="315"/>
                    <a:pt x="116" y="297"/>
                    <a:pt x="134" y="280"/>
                  </a:cubicBezTo>
                  <a:cubicBezTo>
                    <a:pt x="139" y="206"/>
                    <a:pt x="126" y="113"/>
                    <a:pt x="128" y="38"/>
                  </a:cubicBezTo>
                  <a:cubicBezTo>
                    <a:pt x="115" y="91"/>
                    <a:pt x="88" y="129"/>
                    <a:pt x="76" y="182"/>
                  </a:cubicBezTo>
                  <a:cubicBezTo>
                    <a:pt x="54" y="216"/>
                    <a:pt x="46" y="267"/>
                    <a:pt x="36" y="307"/>
                  </a:cubicBezTo>
                  <a:cubicBezTo>
                    <a:pt x="33" y="321"/>
                    <a:pt x="26" y="333"/>
                    <a:pt x="23" y="347"/>
                  </a:cubicBezTo>
                  <a:cubicBezTo>
                    <a:pt x="13" y="387"/>
                    <a:pt x="16" y="424"/>
                    <a:pt x="23" y="464"/>
                  </a:cubicBezTo>
                  <a:cubicBezTo>
                    <a:pt x="45" y="522"/>
                    <a:pt x="95" y="557"/>
                    <a:pt x="169" y="546"/>
                  </a:cubicBezTo>
                  <a:cubicBezTo>
                    <a:pt x="189" y="531"/>
                    <a:pt x="200" y="517"/>
                    <a:pt x="214" y="499"/>
                  </a:cubicBezTo>
                  <a:cubicBezTo>
                    <a:pt x="220" y="492"/>
                    <a:pt x="227" y="486"/>
                    <a:pt x="230" y="479"/>
                  </a:cubicBezTo>
                  <a:cubicBezTo>
                    <a:pt x="260" y="417"/>
                    <a:pt x="247" y="350"/>
                    <a:pt x="234" y="283"/>
                  </a:cubicBezTo>
                  <a:cubicBezTo>
                    <a:pt x="228" y="253"/>
                    <a:pt x="218" y="223"/>
                    <a:pt x="209" y="195"/>
                  </a:cubicBezTo>
                  <a:cubicBezTo>
                    <a:pt x="190" y="139"/>
                    <a:pt x="169" y="75"/>
                    <a:pt x="144" y="31"/>
                  </a:cubicBezTo>
                  <a:cubicBezTo>
                    <a:pt x="140" y="87"/>
                    <a:pt x="147" y="174"/>
                    <a:pt x="149" y="242"/>
                  </a:cubicBezTo>
                  <a:close/>
                  <a:moveTo>
                    <a:pt x="142" y="352"/>
                  </a:moveTo>
                  <a:cubicBezTo>
                    <a:pt x="168" y="350"/>
                    <a:pt x="166" y="308"/>
                    <a:pt x="144" y="303"/>
                  </a:cubicBezTo>
                  <a:cubicBezTo>
                    <a:pt x="146" y="320"/>
                    <a:pt x="151" y="337"/>
                    <a:pt x="142" y="352"/>
                  </a:cubicBezTo>
                  <a:close/>
                  <a:moveTo>
                    <a:pt x="126" y="350"/>
                  </a:moveTo>
                  <a:cubicBezTo>
                    <a:pt x="142" y="346"/>
                    <a:pt x="137" y="318"/>
                    <a:pt x="131" y="305"/>
                  </a:cubicBezTo>
                  <a:cubicBezTo>
                    <a:pt x="111" y="307"/>
                    <a:pt x="111" y="345"/>
                    <a:pt x="126" y="350"/>
                  </a:cubicBezTo>
                  <a:close/>
                  <a:moveTo>
                    <a:pt x="94" y="557"/>
                  </a:moveTo>
                  <a:cubicBezTo>
                    <a:pt x="93" y="556"/>
                    <a:pt x="83" y="560"/>
                    <a:pt x="84" y="567"/>
                  </a:cubicBezTo>
                  <a:cubicBezTo>
                    <a:pt x="91" y="577"/>
                    <a:pt x="103" y="574"/>
                    <a:pt x="113" y="574"/>
                  </a:cubicBezTo>
                  <a:cubicBezTo>
                    <a:pt x="138" y="575"/>
                    <a:pt x="164" y="590"/>
                    <a:pt x="181" y="571"/>
                  </a:cubicBezTo>
                  <a:cubicBezTo>
                    <a:pt x="169" y="547"/>
                    <a:pt x="116" y="568"/>
                    <a:pt x="94" y="557"/>
                  </a:cubicBezTo>
                  <a:close/>
                  <a:moveTo>
                    <a:pt x="103" y="594"/>
                  </a:moveTo>
                  <a:cubicBezTo>
                    <a:pt x="102" y="602"/>
                    <a:pt x="104" y="611"/>
                    <a:pt x="101" y="617"/>
                  </a:cubicBezTo>
                  <a:cubicBezTo>
                    <a:pt x="128" y="622"/>
                    <a:pt x="140" y="618"/>
                    <a:pt x="162" y="621"/>
                  </a:cubicBezTo>
                  <a:cubicBezTo>
                    <a:pt x="159" y="611"/>
                    <a:pt x="158" y="603"/>
                    <a:pt x="162" y="592"/>
                  </a:cubicBezTo>
                  <a:cubicBezTo>
                    <a:pt x="140" y="592"/>
                    <a:pt x="128" y="593"/>
                    <a:pt x="103" y="594"/>
                  </a:cubicBezTo>
                  <a:close/>
                  <a:moveTo>
                    <a:pt x="81" y="642"/>
                  </a:moveTo>
                  <a:cubicBezTo>
                    <a:pt x="103" y="665"/>
                    <a:pt x="150" y="660"/>
                    <a:pt x="176" y="649"/>
                  </a:cubicBezTo>
                  <a:cubicBezTo>
                    <a:pt x="174" y="644"/>
                    <a:pt x="179" y="644"/>
                    <a:pt x="177" y="639"/>
                  </a:cubicBezTo>
                  <a:cubicBezTo>
                    <a:pt x="144" y="640"/>
                    <a:pt x="105" y="623"/>
                    <a:pt x="81" y="642"/>
                  </a:cubicBezTo>
                  <a:close/>
                  <a:moveTo>
                    <a:pt x="106" y="672"/>
                  </a:moveTo>
                  <a:cubicBezTo>
                    <a:pt x="100" y="694"/>
                    <a:pt x="83" y="706"/>
                    <a:pt x="68" y="718"/>
                  </a:cubicBezTo>
                  <a:cubicBezTo>
                    <a:pt x="99" y="730"/>
                    <a:pt x="135" y="737"/>
                    <a:pt x="167" y="722"/>
                  </a:cubicBezTo>
                  <a:cubicBezTo>
                    <a:pt x="161" y="704"/>
                    <a:pt x="151" y="687"/>
                    <a:pt x="144" y="674"/>
                  </a:cubicBezTo>
                  <a:cubicBezTo>
                    <a:pt x="130" y="676"/>
                    <a:pt x="121" y="669"/>
                    <a:pt x="106" y="672"/>
                  </a:cubicBezTo>
                  <a:close/>
                  <a:moveTo>
                    <a:pt x="59" y="848"/>
                  </a:moveTo>
                  <a:cubicBezTo>
                    <a:pt x="53" y="881"/>
                    <a:pt x="60" y="939"/>
                    <a:pt x="56" y="974"/>
                  </a:cubicBezTo>
                  <a:cubicBezTo>
                    <a:pt x="60" y="978"/>
                    <a:pt x="62" y="985"/>
                    <a:pt x="64" y="991"/>
                  </a:cubicBezTo>
                  <a:cubicBezTo>
                    <a:pt x="134" y="1039"/>
                    <a:pt x="174" y="943"/>
                    <a:pt x="166" y="878"/>
                  </a:cubicBezTo>
                  <a:cubicBezTo>
                    <a:pt x="166" y="871"/>
                    <a:pt x="163" y="850"/>
                    <a:pt x="169" y="838"/>
                  </a:cubicBezTo>
                  <a:cubicBezTo>
                    <a:pt x="168" y="815"/>
                    <a:pt x="169" y="789"/>
                    <a:pt x="167" y="767"/>
                  </a:cubicBezTo>
                  <a:cubicBezTo>
                    <a:pt x="170" y="762"/>
                    <a:pt x="173" y="759"/>
                    <a:pt x="176" y="755"/>
                  </a:cubicBezTo>
                  <a:cubicBezTo>
                    <a:pt x="176" y="746"/>
                    <a:pt x="171" y="742"/>
                    <a:pt x="174" y="733"/>
                  </a:cubicBezTo>
                  <a:cubicBezTo>
                    <a:pt x="151" y="745"/>
                    <a:pt x="131" y="748"/>
                    <a:pt x="103" y="745"/>
                  </a:cubicBezTo>
                  <a:cubicBezTo>
                    <a:pt x="98" y="763"/>
                    <a:pt x="107" y="786"/>
                    <a:pt x="96" y="795"/>
                  </a:cubicBezTo>
                  <a:cubicBezTo>
                    <a:pt x="85" y="784"/>
                    <a:pt x="97" y="751"/>
                    <a:pt x="88" y="743"/>
                  </a:cubicBezTo>
                  <a:cubicBezTo>
                    <a:pt x="73" y="782"/>
                    <a:pt x="86" y="828"/>
                    <a:pt x="78" y="866"/>
                  </a:cubicBezTo>
                  <a:cubicBezTo>
                    <a:pt x="67" y="827"/>
                    <a:pt x="67" y="786"/>
                    <a:pt x="73" y="737"/>
                  </a:cubicBezTo>
                  <a:cubicBezTo>
                    <a:pt x="67" y="737"/>
                    <a:pt x="66" y="732"/>
                    <a:pt x="59" y="733"/>
                  </a:cubicBezTo>
                  <a:cubicBezTo>
                    <a:pt x="56" y="777"/>
                    <a:pt x="54" y="812"/>
                    <a:pt x="59" y="84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9642" tIns="44821" rIns="89642" bIns="44821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164" name="Freeform 114"/>
            <p:cNvSpPr>
              <a:spLocks noEditPoints="1"/>
            </p:cNvSpPr>
            <p:nvPr/>
          </p:nvSpPr>
          <p:spPr bwMode="auto">
            <a:xfrm>
              <a:off x="8467725" y="2076450"/>
              <a:ext cx="103188" cy="487363"/>
            </a:xfrm>
            <a:custGeom>
              <a:avLst/>
              <a:gdLst>
                <a:gd name="T0" fmla="*/ 73 w 158"/>
                <a:gd name="T1" fmla="*/ 0 h 754"/>
                <a:gd name="T2" fmla="*/ 75 w 158"/>
                <a:gd name="T3" fmla="*/ 1 h 754"/>
                <a:gd name="T4" fmla="*/ 87 w 158"/>
                <a:gd name="T5" fmla="*/ 30 h 754"/>
                <a:gd name="T6" fmla="*/ 158 w 158"/>
                <a:gd name="T7" fmla="*/ 229 h 754"/>
                <a:gd name="T8" fmla="*/ 143 w 158"/>
                <a:gd name="T9" fmla="*/ 539 h 754"/>
                <a:gd name="T10" fmla="*/ 146 w 158"/>
                <a:gd name="T11" fmla="*/ 604 h 754"/>
                <a:gd name="T12" fmla="*/ 95 w 158"/>
                <a:gd name="T13" fmla="*/ 750 h 754"/>
                <a:gd name="T14" fmla="*/ 37 w 158"/>
                <a:gd name="T15" fmla="*/ 747 h 754"/>
                <a:gd name="T16" fmla="*/ 10 w 158"/>
                <a:gd name="T17" fmla="*/ 715 h 754"/>
                <a:gd name="T18" fmla="*/ 5 w 158"/>
                <a:gd name="T19" fmla="*/ 674 h 754"/>
                <a:gd name="T20" fmla="*/ 0 w 158"/>
                <a:gd name="T21" fmla="*/ 594 h 754"/>
                <a:gd name="T22" fmla="*/ 4 w 158"/>
                <a:gd name="T23" fmla="*/ 511 h 754"/>
                <a:gd name="T24" fmla="*/ 5 w 158"/>
                <a:gd name="T25" fmla="*/ 455 h 754"/>
                <a:gd name="T26" fmla="*/ 0 w 158"/>
                <a:gd name="T27" fmla="*/ 239 h 754"/>
                <a:gd name="T28" fmla="*/ 38 w 158"/>
                <a:gd name="T29" fmla="*/ 96 h 754"/>
                <a:gd name="T30" fmla="*/ 73 w 158"/>
                <a:gd name="T31" fmla="*/ 0 h 754"/>
                <a:gd name="T32" fmla="*/ 82 w 158"/>
                <a:gd name="T33" fmla="*/ 181 h 754"/>
                <a:gd name="T34" fmla="*/ 115 w 158"/>
                <a:gd name="T35" fmla="*/ 232 h 754"/>
                <a:gd name="T36" fmla="*/ 93 w 158"/>
                <a:gd name="T37" fmla="*/ 257 h 754"/>
                <a:gd name="T38" fmla="*/ 68 w 158"/>
                <a:gd name="T39" fmla="*/ 182 h 754"/>
                <a:gd name="T40" fmla="*/ 65 w 158"/>
                <a:gd name="T41" fmla="*/ 55 h 754"/>
                <a:gd name="T42" fmla="*/ 33 w 158"/>
                <a:gd name="T43" fmla="*/ 149 h 754"/>
                <a:gd name="T44" fmla="*/ 28 w 158"/>
                <a:gd name="T45" fmla="*/ 177 h 754"/>
                <a:gd name="T46" fmla="*/ 19 w 158"/>
                <a:gd name="T47" fmla="*/ 260 h 754"/>
                <a:gd name="T48" fmla="*/ 15 w 158"/>
                <a:gd name="T49" fmla="*/ 345 h 754"/>
                <a:gd name="T50" fmla="*/ 17 w 158"/>
                <a:gd name="T51" fmla="*/ 388 h 754"/>
                <a:gd name="T52" fmla="*/ 15 w 158"/>
                <a:gd name="T53" fmla="*/ 539 h 754"/>
                <a:gd name="T54" fmla="*/ 14 w 158"/>
                <a:gd name="T55" fmla="*/ 599 h 754"/>
                <a:gd name="T56" fmla="*/ 38 w 158"/>
                <a:gd name="T57" fmla="*/ 729 h 754"/>
                <a:gd name="T58" fmla="*/ 92 w 158"/>
                <a:gd name="T59" fmla="*/ 734 h 754"/>
                <a:gd name="T60" fmla="*/ 118 w 158"/>
                <a:gd name="T61" fmla="*/ 702 h 754"/>
                <a:gd name="T62" fmla="*/ 120 w 158"/>
                <a:gd name="T63" fmla="*/ 679 h 754"/>
                <a:gd name="T64" fmla="*/ 128 w 158"/>
                <a:gd name="T65" fmla="*/ 667 h 754"/>
                <a:gd name="T66" fmla="*/ 131 w 158"/>
                <a:gd name="T67" fmla="*/ 594 h 754"/>
                <a:gd name="T68" fmla="*/ 138 w 158"/>
                <a:gd name="T69" fmla="*/ 405 h 754"/>
                <a:gd name="T70" fmla="*/ 143 w 158"/>
                <a:gd name="T71" fmla="*/ 270 h 754"/>
                <a:gd name="T72" fmla="*/ 136 w 158"/>
                <a:gd name="T73" fmla="*/ 211 h 754"/>
                <a:gd name="T74" fmla="*/ 128 w 158"/>
                <a:gd name="T75" fmla="*/ 191 h 754"/>
                <a:gd name="T76" fmla="*/ 126 w 158"/>
                <a:gd name="T77" fmla="*/ 171 h 754"/>
                <a:gd name="T78" fmla="*/ 102 w 158"/>
                <a:gd name="T79" fmla="*/ 114 h 754"/>
                <a:gd name="T80" fmla="*/ 78 w 158"/>
                <a:gd name="T81" fmla="*/ 51 h 754"/>
                <a:gd name="T82" fmla="*/ 82 w 158"/>
                <a:gd name="T83" fmla="*/ 181 h 754"/>
                <a:gd name="T84" fmla="*/ 83 w 158"/>
                <a:gd name="T85" fmla="*/ 207 h 754"/>
                <a:gd name="T86" fmla="*/ 75 w 158"/>
                <a:gd name="T87" fmla="*/ 249 h 754"/>
                <a:gd name="T88" fmla="*/ 83 w 158"/>
                <a:gd name="T89" fmla="*/ 207 h 754"/>
                <a:gd name="T90" fmla="*/ 90 w 158"/>
                <a:gd name="T91" fmla="*/ 244 h 754"/>
                <a:gd name="T92" fmla="*/ 90 w 158"/>
                <a:gd name="T93" fmla="*/ 204 h 754"/>
                <a:gd name="T94" fmla="*/ 90 w 158"/>
                <a:gd name="T95" fmla="*/ 244 h 7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8" h="754">
                  <a:moveTo>
                    <a:pt x="73" y="0"/>
                  </a:moveTo>
                  <a:cubicBezTo>
                    <a:pt x="75" y="0"/>
                    <a:pt x="75" y="0"/>
                    <a:pt x="75" y="1"/>
                  </a:cubicBezTo>
                  <a:cubicBezTo>
                    <a:pt x="84" y="8"/>
                    <a:pt x="84" y="20"/>
                    <a:pt x="87" y="30"/>
                  </a:cubicBezTo>
                  <a:cubicBezTo>
                    <a:pt x="107" y="96"/>
                    <a:pt x="139" y="154"/>
                    <a:pt x="158" y="229"/>
                  </a:cubicBezTo>
                  <a:cubicBezTo>
                    <a:pt x="155" y="318"/>
                    <a:pt x="146" y="444"/>
                    <a:pt x="143" y="539"/>
                  </a:cubicBezTo>
                  <a:cubicBezTo>
                    <a:pt x="142" y="562"/>
                    <a:pt x="141" y="580"/>
                    <a:pt x="146" y="604"/>
                  </a:cubicBezTo>
                  <a:cubicBezTo>
                    <a:pt x="141" y="655"/>
                    <a:pt x="140" y="734"/>
                    <a:pt x="95" y="750"/>
                  </a:cubicBezTo>
                  <a:cubicBezTo>
                    <a:pt x="84" y="754"/>
                    <a:pt x="49" y="754"/>
                    <a:pt x="37" y="747"/>
                  </a:cubicBezTo>
                  <a:cubicBezTo>
                    <a:pt x="32" y="744"/>
                    <a:pt x="14" y="724"/>
                    <a:pt x="10" y="715"/>
                  </a:cubicBezTo>
                  <a:cubicBezTo>
                    <a:pt x="6" y="705"/>
                    <a:pt x="5" y="687"/>
                    <a:pt x="5" y="674"/>
                  </a:cubicBezTo>
                  <a:cubicBezTo>
                    <a:pt x="5" y="657"/>
                    <a:pt x="0" y="626"/>
                    <a:pt x="0" y="594"/>
                  </a:cubicBezTo>
                  <a:cubicBezTo>
                    <a:pt x="0" y="566"/>
                    <a:pt x="1" y="544"/>
                    <a:pt x="4" y="511"/>
                  </a:cubicBezTo>
                  <a:cubicBezTo>
                    <a:pt x="5" y="494"/>
                    <a:pt x="6" y="473"/>
                    <a:pt x="5" y="455"/>
                  </a:cubicBezTo>
                  <a:cubicBezTo>
                    <a:pt x="3" y="380"/>
                    <a:pt x="1" y="299"/>
                    <a:pt x="0" y="239"/>
                  </a:cubicBezTo>
                  <a:cubicBezTo>
                    <a:pt x="0" y="183"/>
                    <a:pt x="27" y="145"/>
                    <a:pt x="38" y="96"/>
                  </a:cubicBezTo>
                  <a:cubicBezTo>
                    <a:pt x="46" y="63"/>
                    <a:pt x="54" y="12"/>
                    <a:pt x="73" y="0"/>
                  </a:cubicBezTo>
                  <a:close/>
                  <a:moveTo>
                    <a:pt x="82" y="181"/>
                  </a:moveTo>
                  <a:cubicBezTo>
                    <a:pt x="96" y="195"/>
                    <a:pt x="119" y="207"/>
                    <a:pt x="115" y="232"/>
                  </a:cubicBezTo>
                  <a:cubicBezTo>
                    <a:pt x="113" y="244"/>
                    <a:pt x="99" y="255"/>
                    <a:pt x="93" y="257"/>
                  </a:cubicBezTo>
                  <a:cubicBezTo>
                    <a:pt x="49" y="274"/>
                    <a:pt x="23" y="204"/>
                    <a:pt x="68" y="182"/>
                  </a:cubicBezTo>
                  <a:cubicBezTo>
                    <a:pt x="66" y="127"/>
                    <a:pt x="74" y="111"/>
                    <a:pt x="65" y="55"/>
                  </a:cubicBezTo>
                  <a:cubicBezTo>
                    <a:pt x="59" y="87"/>
                    <a:pt x="50" y="123"/>
                    <a:pt x="33" y="149"/>
                  </a:cubicBezTo>
                  <a:cubicBezTo>
                    <a:pt x="34" y="166"/>
                    <a:pt x="28" y="165"/>
                    <a:pt x="28" y="177"/>
                  </a:cubicBezTo>
                  <a:cubicBezTo>
                    <a:pt x="13" y="202"/>
                    <a:pt x="18" y="233"/>
                    <a:pt x="19" y="260"/>
                  </a:cubicBezTo>
                  <a:cubicBezTo>
                    <a:pt x="19" y="289"/>
                    <a:pt x="16" y="317"/>
                    <a:pt x="15" y="345"/>
                  </a:cubicBezTo>
                  <a:cubicBezTo>
                    <a:pt x="15" y="359"/>
                    <a:pt x="17" y="374"/>
                    <a:pt x="17" y="388"/>
                  </a:cubicBezTo>
                  <a:cubicBezTo>
                    <a:pt x="17" y="437"/>
                    <a:pt x="14" y="490"/>
                    <a:pt x="15" y="539"/>
                  </a:cubicBezTo>
                  <a:cubicBezTo>
                    <a:pt x="16" y="560"/>
                    <a:pt x="20" y="581"/>
                    <a:pt x="14" y="599"/>
                  </a:cubicBezTo>
                  <a:cubicBezTo>
                    <a:pt x="20" y="643"/>
                    <a:pt x="9" y="696"/>
                    <a:pt x="38" y="729"/>
                  </a:cubicBezTo>
                  <a:cubicBezTo>
                    <a:pt x="52" y="736"/>
                    <a:pt x="70" y="739"/>
                    <a:pt x="92" y="734"/>
                  </a:cubicBezTo>
                  <a:cubicBezTo>
                    <a:pt x="101" y="724"/>
                    <a:pt x="112" y="717"/>
                    <a:pt x="118" y="702"/>
                  </a:cubicBezTo>
                  <a:cubicBezTo>
                    <a:pt x="120" y="697"/>
                    <a:pt x="117" y="686"/>
                    <a:pt x="120" y="679"/>
                  </a:cubicBezTo>
                  <a:cubicBezTo>
                    <a:pt x="122" y="674"/>
                    <a:pt x="127" y="672"/>
                    <a:pt x="128" y="667"/>
                  </a:cubicBezTo>
                  <a:cubicBezTo>
                    <a:pt x="134" y="647"/>
                    <a:pt x="132" y="620"/>
                    <a:pt x="131" y="594"/>
                  </a:cubicBezTo>
                  <a:cubicBezTo>
                    <a:pt x="131" y="533"/>
                    <a:pt x="136" y="462"/>
                    <a:pt x="138" y="405"/>
                  </a:cubicBezTo>
                  <a:cubicBezTo>
                    <a:pt x="140" y="357"/>
                    <a:pt x="136" y="310"/>
                    <a:pt x="143" y="270"/>
                  </a:cubicBezTo>
                  <a:cubicBezTo>
                    <a:pt x="136" y="251"/>
                    <a:pt x="140" y="230"/>
                    <a:pt x="136" y="211"/>
                  </a:cubicBezTo>
                  <a:cubicBezTo>
                    <a:pt x="135" y="204"/>
                    <a:pt x="130" y="198"/>
                    <a:pt x="128" y="191"/>
                  </a:cubicBezTo>
                  <a:cubicBezTo>
                    <a:pt x="127" y="184"/>
                    <a:pt x="128" y="178"/>
                    <a:pt x="126" y="171"/>
                  </a:cubicBezTo>
                  <a:cubicBezTo>
                    <a:pt x="121" y="152"/>
                    <a:pt x="109" y="133"/>
                    <a:pt x="102" y="114"/>
                  </a:cubicBezTo>
                  <a:cubicBezTo>
                    <a:pt x="93" y="93"/>
                    <a:pt x="90" y="71"/>
                    <a:pt x="78" y="51"/>
                  </a:cubicBezTo>
                  <a:cubicBezTo>
                    <a:pt x="83" y="96"/>
                    <a:pt x="81" y="137"/>
                    <a:pt x="82" y="181"/>
                  </a:cubicBezTo>
                  <a:close/>
                  <a:moveTo>
                    <a:pt x="83" y="207"/>
                  </a:moveTo>
                  <a:cubicBezTo>
                    <a:pt x="56" y="177"/>
                    <a:pt x="39" y="250"/>
                    <a:pt x="75" y="249"/>
                  </a:cubicBezTo>
                  <a:cubicBezTo>
                    <a:pt x="87" y="244"/>
                    <a:pt x="86" y="222"/>
                    <a:pt x="83" y="207"/>
                  </a:cubicBezTo>
                  <a:close/>
                  <a:moveTo>
                    <a:pt x="90" y="244"/>
                  </a:moveTo>
                  <a:cubicBezTo>
                    <a:pt x="108" y="237"/>
                    <a:pt x="102" y="214"/>
                    <a:pt x="90" y="204"/>
                  </a:cubicBezTo>
                  <a:cubicBezTo>
                    <a:pt x="98" y="218"/>
                    <a:pt x="93" y="231"/>
                    <a:pt x="90" y="24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9642" tIns="44821" rIns="89642" bIns="44821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</p:grpSp>
      <p:grpSp>
        <p:nvGrpSpPr>
          <p:cNvPr id="262" name="组合 261"/>
          <p:cNvGrpSpPr/>
          <p:nvPr/>
        </p:nvGrpSpPr>
        <p:grpSpPr>
          <a:xfrm>
            <a:off x="4145870" y="5265124"/>
            <a:ext cx="500063" cy="1219027"/>
            <a:chOff x="4560888" y="5092700"/>
            <a:chExt cx="500063" cy="1219200"/>
          </a:xfrm>
        </p:grpSpPr>
        <p:sp>
          <p:nvSpPr>
            <p:cNvPr id="165" name="Freeform 115"/>
            <p:cNvSpPr>
              <a:spLocks/>
            </p:cNvSpPr>
            <p:nvPr/>
          </p:nvSpPr>
          <p:spPr bwMode="auto">
            <a:xfrm>
              <a:off x="4905375" y="5153025"/>
              <a:ext cx="11113" cy="28575"/>
            </a:xfrm>
            <a:custGeom>
              <a:avLst/>
              <a:gdLst>
                <a:gd name="T0" fmla="*/ 19 w 19"/>
                <a:gd name="T1" fmla="*/ 0 h 45"/>
                <a:gd name="T2" fmla="*/ 9 w 19"/>
                <a:gd name="T3" fmla="*/ 45 h 45"/>
                <a:gd name="T4" fmla="*/ 0 w 19"/>
                <a:gd name="T5" fmla="*/ 39 h 45"/>
                <a:gd name="T6" fmla="*/ 19 w 19"/>
                <a:gd name="T7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45">
                  <a:moveTo>
                    <a:pt x="19" y="0"/>
                  </a:moveTo>
                  <a:cubicBezTo>
                    <a:pt x="19" y="18"/>
                    <a:pt x="17" y="34"/>
                    <a:pt x="9" y="45"/>
                  </a:cubicBezTo>
                  <a:cubicBezTo>
                    <a:pt x="4" y="45"/>
                    <a:pt x="2" y="41"/>
                    <a:pt x="0" y="39"/>
                  </a:cubicBezTo>
                  <a:cubicBezTo>
                    <a:pt x="8" y="27"/>
                    <a:pt x="8" y="9"/>
                    <a:pt x="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9642" tIns="44821" rIns="89642" bIns="44821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166" name="Freeform 116"/>
            <p:cNvSpPr>
              <a:spLocks/>
            </p:cNvSpPr>
            <p:nvPr/>
          </p:nvSpPr>
          <p:spPr bwMode="auto">
            <a:xfrm>
              <a:off x="4614863" y="5184775"/>
              <a:ext cx="22225" cy="38100"/>
            </a:xfrm>
            <a:custGeom>
              <a:avLst/>
              <a:gdLst>
                <a:gd name="T0" fmla="*/ 31 w 34"/>
                <a:gd name="T1" fmla="*/ 59 h 59"/>
                <a:gd name="T2" fmla="*/ 0 w 34"/>
                <a:gd name="T3" fmla="*/ 0 h 59"/>
                <a:gd name="T4" fmla="*/ 31 w 34"/>
                <a:gd name="T5" fmla="*/ 5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4" h="59">
                  <a:moveTo>
                    <a:pt x="31" y="59"/>
                  </a:moveTo>
                  <a:cubicBezTo>
                    <a:pt x="14" y="48"/>
                    <a:pt x="10" y="20"/>
                    <a:pt x="0" y="0"/>
                  </a:cubicBezTo>
                  <a:cubicBezTo>
                    <a:pt x="14" y="6"/>
                    <a:pt x="34" y="40"/>
                    <a:pt x="31" y="5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9642" tIns="44821" rIns="89642" bIns="44821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167" name="Freeform 117"/>
            <p:cNvSpPr>
              <a:spLocks noEditPoints="1"/>
            </p:cNvSpPr>
            <p:nvPr/>
          </p:nvSpPr>
          <p:spPr bwMode="auto">
            <a:xfrm>
              <a:off x="4846638" y="5092700"/>
              <a:ext cx="214313" cy="1201738"/>
            </a:xfrm>
            <a:custGeom>
              <a:avLst/>
              <a:gdLst>
                <a:gd name="T0" fmla="*/ 150 w 333"/>
                <a:gd name="T1" fmla="*/ 1832 h 1859"/>
                <a:gd name="T2" fmla="*/ 112 w 333"/>
                <a:gd name="T3" fmla="*/ 1801 h 1859"/>
                <a:gd name="T4" fmla="*/ 105 w 333"/>
                <a:gd name="T5" fmla="*/ 1725 h 1859"/>
                <a:gd name="T6" fmla="*/ 80 w 333"/>
                <a:gd name="T7" fmla="*/ 1383 h 1859"/>
                <a:gd name="T8" fmla="*/ 60 w 333"/>
                <a:gd name="T9" fmla="*/ 1035 h 1859"/>
                <a:gd name="T10" fmla="*/ 53 w 333"/>
                <a:gd name="T11" fmla="*/ 929 h 1859"/>
                <a:gd name="T12" fmla="*/ 51 w 333"/>
                <a:gd name="T13" fmla="*/ 865 h 1859"/>
                <a:gd name="T14" fmla="*/ 10 w 333"/>
                <a:gd name="T15" fmla="*/ 362 h 1859"/>
                <a:gd name="T16" fmla="*/ 27 w 333"/>
                <a:gd name="T17" fmla="*/ 265 h 1859"/>
                <a:gd name="T18" fmla="*/ 100 w 333"/>
                <a:gd name="T19" fmla="*/ 7 h 1859"/>
                <a:gd name="T20" fmla="*/ 167 w 333"/>
                <a:gd name="T21" fmla="*/ 131 h 1859"/>
                <a:gd name="T22" fmla="*/ 212 w 333"/>
                <a:gd name="T23" fmla="*/ 266 h 1859"/>
                <a:gd name="T24" fmla="*/ 247 w 333"/>
                <a:gd name="T25" fmla="*/ 481 h 1859"/>
                <a:gd name="T26" fmla="*/ 253 w 333"/>
                <a:gd name="T27" fmla="*/ 577 h 1859"/>
                <a:gd name="T28" fmla="*/ 293 w 333"/>
                <a:gd name="T29" fmla="*/ 1061 h 1859"/>
                <a:gd name="T30" fmla="*/ 307 w 333"/>
                <a:gd name="T31" fmla="*/ 1161 h 1859"/>
                <a:gd name="T32" fmla="*/ 310 w 333"/>
                <a:gd name="T33" fmla="*/ 1313 h 1859"/>
                <a:gd name="T34" fmla="*/ 332 w 333"/>
                <a:gd name="T35" fmla="*/ 1642 h 1859"/>
                <a:gd name="T36" fmla="*/ 330 w 333"/>
                <a:gd name="T37" fmla="*/ 1763 h 1859"/>
                <a:gd name="T38" fmla="*/ 216 w 333"/>
                <a:gd name="T39" fmla="*/ 301 h 1859"/>
                <a:gd name="T40" fmla="*/ 24 w 333"/>
                <a:gd name="T41" fmla="*/ 304 h 1859"/>
                <a:gd name="T42" fmla="*/ 31 w 333"/>
                <a:gd name="T43" fmla="*/ 479 h 1859"/>
                <a:gd name="T44" fmla="*/ 49 w 333"/>
                <a:gd name="T45" fmla="*/ 650 h 1859"/>
                <a:gd name="T46" fmla="*/ 81 w 333"/>
                <a:gd name="T47" fmla="*/ 1084 h 1859"/>
                <a:gd name="T48" fmla="*/ 95 w 333"/>
                <a:gd name="T49" fmla="*/ 1205 h 1859"/>
                <a:gd name="T50" fmla="*/ 122 w 333"/>
                <a:gd name="T51" fmla="*/ 1596 h 1859"/>
                <a:gd name="T52" fmla="*/ 131 w 333"/>
                <a:gd name="T53" fmla="*/ 1795 h 1859"/>
                <a:gd name="T54" fmla="*/ 308 w 333"/>
                <a:gd name="T55" fmla="*/ 1792 h 1859"/>
                <a:gd name="T56" fmla="*/ 308 w 333"/>
                <a:gd name="T57" fmla="*/ 1572 h 1859"/>
                <a:gd name="T58" fmla="*/ 297 w 333"/>
                <a:gd name="T59" fmla="*/ 1331 h 1859"/>
                <a:gd name="T60" fmla="*/ 165 w 333"/>
                <a:gd name="T61" fmla="*/ 1258 h 1859"/>
                <a:gd name="T62" fmla="*/ 150 w 333"/>
                <a:gd name="T63" fmla="*/ 962 h 1859"/>
                <a:gd name="T64" fmla="*/ 115 w 333"/>
                <a:gd name="T65" fmla="*/ 550 h 1859"/>
                <a:gd name="T66" fmla="*/ 111 w 333"/>
                <a:gd name="T67" fmla="*/ 414 h 1859"/>
                <a:gd name="T68" fmla="*/ 221 w 333"/>
                <a:gd name="T69" fmla="*/ 399 h 1859"/>
                <a:gd name="T70" fmla="*/ 216 w 333"/>
                <a:gd name="T71" fmla="*/ 301 h 1859"/>
                <a:gd name="T72" fmla="*/ 89 w 333"/>
                <a:gd name="T73" fmla="*/ 296 h 1859"/>
                <a:gd name="T74" fmla="*/ 158 w 333"/>
                <a:gd name="T75" fmla="*/ 290 h 1859"/>
                <a:gd name="T76" fmla="*/ 278 w 333"/>
                <a:gd name="T77" fmla="*/ 1039 h 1859"/>
                <a:gd name="T78" fmla="*/ 267 w 333"/>
                <a:gd name="T79" fmla="*/ 963 h 1859"/>
                <a:gd name="T80" fmla="*/ 248 w 333"/>
                <a:gd name="T81" fmla="*/ 733 h 1859"/>
                <a:gd name="T82" fmla="*/ 244 w 333"/>
                <a:gd name="T83" fmla="*/ 618 h 1859"/>
                <a:gd name="T84" fmla="*/ 222 w 333"/>
                <a:gd name="T85" fmla="*/ 425 h 1859"/>
                <a:gd name="T86" fmla="*/ 136 w 333"/>
                <a:gd name="T87" fmla="*/ 605 h 1859"/>
                <a:gd name="T88" fmla="*/ 180 w 333"/>
                <a:gd name="T89" fmla="*/ 1323 h 1859"/>
                <a:gd name="T90" fmla="*/ 282 w 333"/>
                <a:gd name="T91" fmla="*/ 1080 h 1859"/>
                <a:gd name="T92" fmla="*/ 111 w 333"/>
                <a:gd name="T93" fmla="*/ 28 h 1859"/>
                <a:gd name="T94" fmla="*/ 61 w 333"/>
                <a:gd name="T95" fmla="*/ 238 h 1859"/>
                <a:gd name="T96" fmla="*/ 64 w 333"/>
                <a:gd name="T97" fmla="*/ 270 h 1859"/>
                <a:gd name="T98" fmla="*/ 151 w 333"/>
                <a:gd name="T99" fmla="*/ 121 h 1859"/>
                <a:gd name="T100" fmla="*/ 147 w 333"/>
                <a:gd name="T101" fmla="*/ 119 h 1859"/>
                <a:gd name="T102" fmla="*/ 39 w 333"/>
                <a:gd name="T103" fmla="*/ 281 h 1859"/>
                <a:gd name="T104" fmla="*/ 85 w 333"/>
                <a:gd name="T105" fmla="*/ 293 h 18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33" h="1859">
                  <a:moveTo>
                    <a:pt x="324" y="1804"/>
                  </a:moveTo>
                  <a:cubicBezTo>
                    <a:pt x="274" y="1841"/>
                    <a:pt x="205" y="1859"/>
                    <a:pt x="150" y="1832"/>
                  </a:cubicBezTo>
                  <a:cubicBezTo>
                    <a:pt x="146" y="1830"/>
                    <a:pt x="149" y="1828"/>
                    <a:pt x="145" y="1827"/>
                  </a:cubicBezTo>
                  <a:cubicBezTo>
                    <a:pt x="135" y="1825"/>
                    <a:pt x="117" y="1814"/>
                    <a:pt x="112" y="1801"/>
                  </a:cubicBezTo>
                  <a:cubicBezTo>
                    <a:pt x="109" y="1794"/>
                    <a:pt x="113" y="1786"/>
                    <a:pt x="112" y="1776"/>
                  </a:cubicBezTo>
                  <a:cubicBezTo>
                    <a:pt x="112" y="1759"/>
                    <a:pt x="106" y="1739"/>
                    <a:pt x="105" y="1725"/>
                  </a:cubicBezTo>
                  <a:cubicBezTo>
                    <a:pt x="105" y="1706"/>
                    <a:pt x="107" y="1675"/>
                    <a:pt x="107" y="1658"/>
                  </a:cubicBezTo>
                  <a:cubicBezTo>
                    <a:pt x="106" y="1562"/>
                    <a:pt x="91" y="1469"/>
                    <a:pt x="80" y="1383"/>
                  </a:cubicBezTo>
                  <a:cubicBezTo>
                    <a:pt x="78" y="1368"/>
                    <a:pt x="73" y="1352"/>
                    <a:pt x="80" y="1338"/>
                  </a:cubicBezTo>
                  <a:cubicBezTo>
                    <a:pt x="83" y="1242"/>
                    <a:pt x="63" y="1145"/>
                    <a:pt x="60" y="1035"/>
                  </a:cubicBezTo>
                  <a:cubicBezTo>
                    <a:pt x="60" y="1019"/>
                    <a:pt x="60" y="1005"/>
                    <a:pt x="59" y="990"/>
                  </a:cubicBezTo>
                  <a:cubicBezTo>
                    <a:pt x="57" y="970"/>
                    <a:pt x="53" y="949"/>
                    <a:pt x="53" y="929"/>
                  </a:cubicBezTo>
                  <a:cubicBezTo>
                    <a:pt x="53" y="918"/>
                    <a:pt x="56" y="907"/>
                    <a:pt x="56" y="897"/>
                  </a:cubicBezTo>
                  <a:cubicBezTo>
                    <a:pt x="56" y="886"/>
                    <a:pt x="52" y="876"/>
                    <a:pt x="51" y="865"/>
                  </a:cubicBezTo>
                  <a:cubicBezTo>
                    <a:pt x="50" y="845"/>
                    <a:pt x="51" y="824"/>
                    <a:pt x="50" y="804"/>
                  </a:cubicBezTo>
                  <a:cubicBezTo>
                    <a:pt x="38" y="661"/>
                    <a:pt x="13" y="517"/>
                    <a:pt x="10" y="362"/>
                  </a:cubicBezTo>
                  <a:cubicBezTo>
                    <a:pt x="10" y="332"/>
                    <a:pt x="14" y="303"/>
                    <a:pt x="0" y="281"/>
                  </a:cubicBezTo>
                  <a:cubicBezTo>
                    <a:pt x="3" y="271"/>
                    <a:pt x="17" y="270"/>
                    <a:pt x="27" y="265"/>
                  </a:cubicBezTo>
                  <a:cubicBezTo>
                    <a:pt x="46" y="200"/>
                    <a:pt x="61" y="115"/>
                    <a:pt x="86" y="44"/>
                  </a:cubicBezTo>
                  <a:cubicBezTo>
                    <a:pt x="90" y="32"/>
                    <a:pt x="94" y="12"/>
                    <a:pt x="100" y="7"/>
                  </a:cubicBezTo>
                  <a:cubicBezTo>
                    <a:pt x="110" y="0"/>
                    <a:pt x="118" y="6"/>
                    <a:pt x="127" y="5"/>
                  </a:cubicBezTo>
                  <a:cubicBezTo>
                    <a:pt x="152" y="32"/>
                    <a:pt x="155" y="85"/>
                    <a:pt x="167" y="131"/>
                  </a:cubicBezTo>
                  <a:cubicBezTo>
                    <a:pt x="171" y="149"/>
                    <a:pt x="181" y="167"/>
                    <a:pt x="186" y="185"/>
                  </a:cubicBezTo>
                  <a:cubicBezTo>
                    <a:pt x="193" y="216"/>
                    <a:pt x="196" y="244"/>
                    <a:pt x="212" y="266"/>
                  </a:cubicBezTo>
                  <a:cubicBezTo>
                    <a:pt x="220" y="268"/>
                    <a:pt x="231" y="274"/>
                    <a:pt x="232" y="277"/>
                  </a:cubicBezTo>
                  <a:cubicBezTo>
                    <a:pt x="230" y="329"/>
                    <a:pt x="238" y="404"/>
                    <a:pt x="247" y="481"/>
                  </a:cubicBezTo>
                  <a:cubicBezTo>
                    <a:pt x="248" y="492"/>
                    <a:pt x="252" y="503"/>
                    <a:pt x="253" y="514"/>
                  </a:cubicBezTo>
                  <a:cubicBezTo>
                    <a:pt x="255" y="534"/>
                    <a:pt x="252" y="555"/>
                    <a:pt x="253" y="577"/>
                  </a:cubicBezTo>
                  <a:cubicBezTo>
                    <a:pt x="258" y="682"/>
                    <a:pt x="278" y="837"/>
                    <a:pt x="285" y="966"/>
                  </a:cubicBezTo>
                  <a:cubicBezTo>
                    <a:pt x="287" y="997"/>
                    <a:pt x="289" y="1029"/>
                    <a:pt x="293" y="1061"/>
                  </a:cubicBezTo>
                  <a:cubicBezTo>
                    <a:pt x="298" y="1088"/>
                    <a:pt x="295" y="1116"/>
                    <a:pt x="300" y="1140"/>
                  </a:cubicBezTo>
                  <a:cubicBezTo>
                    <a:pt x="301" y="1147"/>
                    <a:pt x="306" y="1154"/>
                    <a:pt x="307" y="1161"/>
                  </a:cubicBezTo>
                  <a:cubicBezTo>
                    <a:pt x="310" y="1174"/>
                    <a:pt x="306" y="1187"/>
                    <a:pt x="306" y="1199"/>
                  </a:cubicBezTo>
                  <a:cubicBezTo>
                    <a:pt x="307" y="1236"/>
                    <a:pt x="309" y="1274"/>
                    <a:pt x="310" y="1313"/>
                  </a:cubicBezTo>
                  <a:cubicBezTo>
                    <a:pt x="311" y="1390"/>
                    <a:pt x="326" y="1461"/>
                    <a:pt x="326" y="1535"/>
                  </a:cubicBezTo>
                  <a:cubicBezTo>
                    <a:pt x="326" y="1570"/>
                    <a:pt x="333" y="1606"/>
                    <a:pt x="332" y="1642"/>
                  </a:cubicBezTo>
                  <a:cubicBezTo>
                    <a:pt x="332" y="1684"/>
                    <a:pt x="332" y="1709"/>
                    <a:pt x="330" y="1750"/>
                  </a:cubicBezTo>
                  <a:cubicBezTo>
                    <a:pt x="330" y="1754"/>
                    <a:pt x="331" y="1758"/>
                    <a:pt x="330" y="1763"/>
                  </a:cubicBezTo>
                  <a:cubicBezTo>
                    <a:pt x="329" y="1771"/>
                    <a:pt x="328" y="1790"/>
                    <a:pt x="324" y="1804"/>
                  </a:cubicBezTo>
                  <a:close/>
                  <a:moveTo>
                    <a:pt x="216" y="301"/>
                  </a:moveTo>
                  <a:cubicBezTo>
                    <a:pt x="195" y="302"/>
                    <a:pt x="175" y="314"/>
                    <a:pt x="151" y="316"/>
                  </a:cubicBezTo>
                  <a:cubicBezTo>
                    <a:pt x="108" y="318"/>
                    <a:pt x="60" y="307"/>
                    <a:pt x="24" y="304"/>
                  </a:cubicBezTo>
                  <a:cubicBezTo>
                    <a:pt x="18" y="350"/>
                    <a:pt x="32" y="397"/>
                    <a:pt x="34" y="445"/>
                  </a:cubicBezTo>
                  <a:cubicBezTo>
                    <a:pt x="35" y="456"/>
                    <a:pt x="30" y="467"/>
                    <a:pt x="31" y="479"/>
                  </a:cubicBezTo>
                  <a:cubicBezTo>
                    <a:pt x="32" y="505"/>
                    <a:pt x="39" y="533"/>
                    <a:pt x="41" y="561"/>
                  </a:cubicBezTo>
                  <a:cubicBezTo>
                    <a:pt x="43" y="591"/>
                    <a:pt x="45" y="621"/>
                    <a:pt x="49" y="650"/>
                  </a:cubicBezTo>
                  <a:cubicBezTo>
                    <a:pt x="64" y="782"/>
                    <a:pt x="76" y="916"/>
                    <a:pt x="78" y="1041"/>
                  </a:cubicBezTo>
                  <a:cubicBezTo>
                    <a:pt x="78" y="1055"/>
                    <a:pt x="80" y="1070"/>
                    <a:pt x="81" y="1084"/>
                  </a:cubicBezTo>
                  <a:cubicBezTo>
                    <a:pt x="82" y="1099"/>
                    <a:pt x="86" y="1113"/>
                    <a:pt x="87" y="1127"/>
                  </a:cubicBezTo>
                  <a:cubicBezTo>
                    <a:pt x="89" y="1156"/>
                    <a:pt x="82" y="1186"/>
                    <a:pt x="95" y="1205"/>
                  </a:cubicBezTo>
                  <a:cubicBezTo>
                    <a:pt x="93" y="1264"/>
                    <a:pt x="97" y="1332"/>
                    <a:pt x="102" y="1386"/>
                  </a:cubicBezTo>
                  <a:cubicBezTo>
                    <a:pt x="108" y="1453"/>
                    <a:pt x="119" y="1525"/>
                    <a:pt x="122" y="1596"/>
                  </a:cubicBezTo>
                  <a:cubicBezTo>
                    <a:pt x="123" y="1604"/>
                    <a:pt x="119" y="1613"/>
                    <a:pt x="120" y="1621"/>
                  </a:cubicBezTo>
                  <a:cubicBezTo>
                    <a:pt x="122" y="1675"/>
                    <a:pt x="123" y="1735"/>
                    <a:pt x="131" y="1795"/>
                  </a:cubicBezTo>
                  <a:cubicBezTo>
                    <a:pt x="154" y="1816"/>
                    <a:pt x="187" y="1826"/>
                    <a:pt x="215" y="1830"/>
                  </a:cubicBezTo>
                  <a:cubicBezTo>
                    <a:pt x="250" y="1825"/>
                    <a:pt x="286" y="1812"/>
                    <a:pt x="308" y="1792"/>
                  </a:cubicBezTo>
                  <a:cubicBezTo>
                    <a:pt x="316" y="1734"/>
                    <a:pt x="318" y="1655"/>
                    <a:pt x="301" y="1584"/>
                  </a:cubicBezTo>
                  <a:cubicBezTo>
                    <a:pt x="302" y="1579"/>
                    <a:pt x="307" y="1576"/>
                    <a:pt x="308" y="1572"/>
                  </a:cubicBezTo>
                  <a:cubicBezTo>
                    <a:pt x="302" y="1558"/>
                    <a:pt x="308" y="1545"/>
                    <a:pt x="307" y="1532"/>
                  </a:cubicBezTo>
                  <a:cubicBezTo>
                    <a:pt x="305" y="1467"/>
                    <a:pt x="296" y="1398"/>
                    <a:pt x="297" y="1331"/>
                  </a:cubicBezTo>
                  <a:cubicBezTo>
                    <a:pt x="267" y="1347"/>
                    <a:pt x="199" y="1362"/>
                    <a:pt x="171" y="1332"/>
                  </a:cubicBezTo>
                  <a:cubicBezTo>
                    <a:pt x="156" y="1315"/>
                    <a:pt x="166" y="1285"/>
                    <a:pt x="165" y="1258"/>
                  </a:cubicBezTo>
                  <a:cubicBezTo>
                    <a:pt x="163" y="1196"/>
                    <a:pt x="153" y="1128"/>
                    <a:pt x="152" y="1064"/>
                  </a:cubicBezTo>
                  <a:cubicBezTo>
                    <a:pt x="151" y="1028"/>
                    <a:pt x="152" y="997"/>
                    <a:pt x="150" y="962"/>
                  </a:cubicBezTo>
                  <a:cubicBezTo>
                    <a:pt x="142" y="846"/>
                    <a:pt x="132" y="704"/>
                    <a:pt x="121" y="588"/>
                  </a:cubicBezTo>
                  <a:cubicBezTo>
                    <a:pt x="119" y="575"/>
                    <a:pt x="116" y="562"/>
                    <a:pt x="115" y="550"/>
                  </a:cubicBezTo>
                  <a:cubicBezTo>
                    <a:pt x="115" y="537"/>
                    <a:pt x="117" y="524"/>
                    <a:pt x="116" y="511"/>
                  </a:cubicBezTo>
                  <a:cubicBezTo>
                    <a:pt x="112" y="474"/>
                    <a:pt x="96" y="431"/>
                    <a:pt x="111" y="414"/>
                  </a:cubicBezTo>
                  <a:cubicBezTo>
                    <a:pt x="118" y="413"/>
                    <a:pt x="121" y="421"/>
                    <a:pt x="129" y="423"/>
                  </a:cubicBezTo>
                  <a:cubicBezTo>
                    <a:pt x="155" y="431"/>
                    <a:pt x="215" y="422"/>
                    <a:pt x="221" y="399"/>
                  </a:cubicBezTo>
                  <a:cubicBezTo>
                    <a:pt x="219" y="367"/>
                    <a:pt x="218" y="328"/>
                    <a:pt x="221" y="300"/>
                  </a:cubicBezTo>
                  <a:cubicBezTo>
                    <a:pt x="219" y="300"/>
                    <a:pt x="218" y="301"/>
                    <a:pt x="216" y="301"/>
                  </a:cubicBezTo>
                  <a:close/>
                  <a:moveTo>
                    <a:pt x="158" y="290"/>
                  </a:moveTo>
                  <a:cubicBezTo>
                    <a:pt x="132" y="294"/>
                    <a:pt x="103" y="287"/>
                    <a:pt x="89" y="296"/>
                  </a:cubicBezTo>
                  <a:cubicBezTo>
                    <a:pt x="131" y="299"/>
                    <a:pt x="180" y="304"/>
                    <a:pt x="211" y="283"/>
                  </a:cubicBezTo>
                  <a:cubicBezTo>
                    <a:pt x="192" y="272"/>
                    <a:pt x="179" y="287"/>
                    <a:pt x="158" y="290"/>
                  </a:cubicBezTo>
                  <a:close/>
                  <a:moveTo>
                    <a:pt x="282" y="1080"/>
                  </a:moveTo>
                  <a:cubicBezTo>
                    <a:pt x="282" y="1067"/>
                    <a:pt x="279" y="1053"/>
                    <a:pt x="278" y="1039"/>
                  </a:cubicBezTo>
                  <a:cubicBezTo>
                    <a:pt x="275" y="1016"/>
                    <a:pt x="276" y="998"/>
                    <a:pt x="274" y="986"/>
                  </a:cubicBezTo>
                  <a:cubicBezTo>
                    <a:pt x="272" y="978"/>
                    <a:pt x="268" y="971"/>
                    <a:pt x="267" y="963"/>
                  </a:cubicBezTo>
                  <a:cubicBezTo>
                    <a:pt x="264" y="949"/>
                    <a:pt x="266" y="933"/>
                    <a:pt x="265" y="917"/>
                  </a:cubicBezTo>
                  <a:cubicBezTo>
                    <a:pt x="260" y="852"/>
                    <a:pt x="255" y="806"/>
                    <a:pt x="248" y="733"/>
                  </a:cubicBezTo>
                  <a:cubicBezTo>
                    <a:pt x="245" y="712"/>
                    <a:pt x="241" y="691"/>
                    <a:pt x="240" y="672"/>
                  </a:cubicBezTo>
                  <a:cubicBezTo>
                    <a:pt x="238" y="652"/>
                    <a:pt x="243" y="634"/>
                    <a:pt x="244" y="618"/>
                  </a:cubicBezTo>
                  <a:cubicBezTo>
                    <a:pt x="246" y="598"/>
                    <a:pt x="237" y="574"/>
                    <a:pt x="235" y="551"/>
                  </a:cubicBezTo>
                  <a:cubicBezTo>
                    <a:pt x="231" y="500"/>
                    <a:pt x="230" y="459"/>
                    <a:pt x="222" y="425"/>
                  </a:cubicBezTo>
                  <a:cubicBezTo>
                    <a:pt x="192" y="441"/>
                    <a:pt x="150" y="440"/>
                    <a:pt x="120" y="439"/>
                  </a:cubicBezTo>
                  <a:cubicBezTo>
                    <a:pt x="123" y="485"/>
                    <a:pt x="132" y="550"/>
                    <a:pt x="136" y="605"/>
                  </a:cubicBezTo>
                  <a:cubicBezTo>
                    <a:pt x="142" y="682"/>
                    <a:pt x="155" y="767"/>
                    <a:pt x="157" y="824"/>
                  </a:cubicBezTo>
                  <a:cubicBezTo>
                    <a:pt x="163" y="984"/>
                    <a:pt x="171" y="1179"/>
                    <a:pt x="180" y="1323"/>
                  </a:cubicBezTo>
                  <a:cubicBezTo>
                    <a:pt x="216" y="1341"/>
                    <a:pt x="265" y="1334"/>
                    <a:pt x="296" y="1311"/>
                  </a:cubicBezTo>
                  <a:cubicBezTo>
                    <a:pt x="296" y="1225"/>
                    <a:pt x="284" y="1142"/>
                    <a:pt x="282" y="1080"/>
                  </a:cubicBezTo>
                  <a:close/>
                  <a:moveTo>
                    <a:pt x="147" y="119"/>
                  </a:moveTo>
                  <a:cubicBezTo>
                    <a:pt x="136" y="82"/>
                    <a:pt x="138" y="43"/>
                    <a:pt x="111" y="28"/>
                  </a:cubicBezTo>
                  <a:cubicBezTo>
                    <a:pt x="81" y="99"/>
                    <a:pt x="63" y="188"/>
                    <a:pt x="47" y="265"/>
                  </a:cubicBezTo>
                  <a:cubicBezTo>
                    <a:pt x="57" y="260"/>
                    <a:pt x="53" y="245"/>
                    <a:pt x="61" y="238"/>
                  </a:cubicBezTo>
                  <a:cubicBezTo>
                    <a:pt x="66" y="220"/>
                    <a:pt x="64" y="197"/>
                    <a:pt x="77" y="185"/>
                  </a:cubicBezTo>
                  <a:cubicBezTo>
                    <a:pt x="76" y="215"/>
                    <a:pt x="63" y="242"/>
                    <a:pt x="64" y="270"/>
                  </a:cubicBezTo>
                  <a:cubicBezTo>
                    <a:pt x="98" y="274"/>
                    <a:pt x="146" y="279"/>
                    <a:pt x="187" y="264"/>
                  </a:cubicBezTo>
                  <a:cubicBezTo>
                    <a:pt x="184" y="212"/>
                    <a:pt x="159" y="175"/>
                    <a:pt x="151" y="121"/>
                  </a:cubicBezTo>
                  <a:cubicBezTo>
                    <a:pt x="151" y="121"/>
                    <a:pt x="152" y="122"/>
                    <a:pt x="152" y="120"/>
                  </a:cubicBezTo>
                  <a:cubicBezTo>
                    <a:pt x="150" y="121"/>
                    <a:pt x="150" y="119"/>
                    <a:pt x="147" y="119"/>
                  </a:cubicBezTo>
                  <a:close/>
                  <a:moveTo>
                    <a:pt x="41" y="286"/>
                  </a:moveTo>
                  <a:cubicBezTo>
                    <a:pt x="40" y="284"/>
                    <a:pt x="41" y="281"/>
                    <a:pt x="39" y="281"/>
                  </a:cubicBezTo>
                  <a:cubicBezTo>
                    <a:pt x="35" y="287"/>
                    <a:pt x="27" y="273"/>
                    <a:pt x="24" y="282"/>
                  </a:cubicBezTo>
                  <a:cubicBezTo>
                    <a:pt x="42" y="291"/>
                    <a:pt x="68" y="294"/>
                    <a:pt x="85" y="293"/>
                  </a:cubicBezTo>
                  <a:cubicBezTo>
                    <a:pt x="67" y="291"/>
                    <a:pt x="53" y="281"/>
                    <a:pt x="41" y="28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9642" tIns="44821" rIns="89642" bIns="44821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168" name="Freeform 118"/>
            <p:cNvSpPr>
              <a:spLocks noEditPoints="1"/>
            </p:cNvSpPr>
            <p:nvPr/>
          </p:nvSpPr>
          <p:spPr bwMode="auto">
            <a:xfrm>
              <a:off x="4560888" y="5137150"/>
              <a:ext cx="355600" cy="1174750"/>
            </a:xfrm>
            <a:custGeom>
              <a:avLst/>
              <a:gdLst>
                <a:gd name="T0" fmla="*/ 35 w 552"/>
                <a:gd name="T1" fmla="*/ 287 h 1817"/>
                <a:gd name="T2" fmla="*/ 40 w 552"/>
                <a:gd name="T3" fmla="*/ 54 h 1817"/>
                <a:gd name="T4" fmla="*/ 85 w 552"/>
                <a:gd name="T5" fmla="*/ 28 h 1817"/>
                <a:gd name="T6" fmla="*/ 189 w 552"/>
                <a:gd name="T7" fmla="*/ 190 h 1817"/>
                <a:gd name="T8" fmla="*/ 240 w 552"/>
                <a:gd name="T9" fmla="*/ 244 h 1817"/>
                <a:gd name="T10" fmla="*/ 268 w 552"/>
                <a:gd name="T11" fmla="*/ 321 h 1817"/>
                <a:gd name="T12" fmla="*/ 302 w 552"/>
                <a:gd name="T13" fmla="*/ 479 h 1817"/>
                <a:gd name="T14" fmla="*/ 426 w 552"/>
                <a:gd name="T15" fmla="*/ 955 h 1817"/>
                <a:gd name="T16" fmla="*/ 485 w 552"/>
                <a:gd name="T17" fmla="*/ 1305 h 1817"/>
                <a:gd name="T18" fmla="*/ 535 w 552"/>
                <a:gd name="T19" fmla="*/ 1595 h 1817"/>
                <a:gd name="T20" fmla="*/ 533 w 552"/>
                <a:gd name="T21" fmla="*/ 1752 h 1817"/>
                <a:gd name="T22" fmla="*/ 368 w 552"/>
                <a:gd name="T23" fmla="*/ 1803 h 1817"/>
                <a:gd name="T24" fmla="*/ 320 w 552"/>
                <a:gd name="T25" fmla="*/ 1789 h 1817"/>
                <a:gd name="T26" fmla="*/ 290 w 552"/>
                <a:gd name="T27" fmla="*/ 1542 h 1817"/>
                <a:gd name="T28" fmla="*/ 249 w 552"/>
                <a:gd name="T29" fmla="*/ 1324 h 1817"/>
                <a:gd name="T30" fmla="*/ 169 w 552"/>
                <a:gd name="T31" fmla="*/ 977 h 1817"/>
                <a:gd name="T32" fmla="*/ 99 w 552"/>
                <a:gd name="T33" fmla="*/ 706 h 1817"/>
                <a:gd name="T34" fmla="*/ 49 w 552"/>
                <a:gd name="T35" fmla="*/ 484 h 1817"/>
                <a:gd name="T36" fmla="*/ 12 w 552"/>
                <a:gd name="T37" fmla="*/ 346 h 1817"/>
                <a:gd name="T38" fmla="*/ 92 w 552"/>
                <a:gd name="T39" fmla="*/ 591 h 1817"/>
                <a:gd name="T40" fmla="*/ 118 w 552"/>
                <a:gd name="T41" fmla="*/ 710 h 1817"/>
                <a:gd name="T42" fmla="*/ 234 w 552"/>
                <a:gd name="T43" fmla="*/ 1199 h 1817"/>
                <a:gd name="T44" fmla="*/ 276 w 552"/>
                <a:gd name="T45" fmla="*/ 1400 h 1817"/>
                <a:gd name="T46" fmla="*/ 332 w 552"/>
                <a:gd name="T47" fmla="*/ 1773 h 1817"/>
                <a:gd name="T48" fmla="*/ 393 w 552"/>
                <a:gd name="T49" fmla="*/ 1795 h 1817"/>
                <a:gd name="T50" fmla="*/ 524 w 552"/>
                <a:gd name="T51" fmla="*/ 1738 h 1817"/>
                <a:gd name="T52" fmla="*/ 522 w 552"/>
                <a:gd name="T53" fmla="*/ 1628 h 1817"/>
                <a:gd name="T54" fmla="*/ 357 w 552"/>
                <a:gd name="T55" fmla="*/ 1402 h 1817"/>
                <a:gd name="T56" fmla="*/ 317 w 552"/>
                <a:gd name="T57" fmla="*/ 1359 h 1817"/>
                <a:gd name="T58" fmla="*/ 268 w 552"/>
                <a:gd name="T59" fmla="*/ 1074 h 1817"/>
                <a:gd name="T60" fmla="*/ 131 w 552"/>
                <a:gd name="T61" fmla="*/ 545 h 1817"/>
                <a:gd name="T62" fmla="*/ 94 w 552"/>
                <a:gd name="T63" fmla="*/ 386 h 1817"/>
                <a:gd name="T64" fmla="*/ 232 w 552"/>
                <a:gd name="T65" fmla="*/ 265 h 1817"/>
                <a:gd name="T66" fmla="*/ 92 w 552"/>
                <a:gd name="T67" fmla="*/ 591 h 1817"/>
                <a:gd name="T68" fmla="*/ 237 w 552"/>
                <a:gd name="T69" fmla="*/ 895 h 1817"/>
                <a:gd name="T70" fmla="*/ 337 w 552"/>
                <a:gd name="T71" fmla="*/ 1354 h 1817"/>
                <a:gd name="T72" fmla="*/ 470 w 552"/>
                <a:gd name="T73" fmla="*/ 1350 h 1817"/>
                <a:gd name="T74" fmla="*/ 434 w 552"/>
                <a:gd name="T75" fmla="*/ 1083 h 1817"/>
                <a:gd name="T76" fmla="*/ 409 w 552"/>
                <a:gd name="T77" fmla="*/ 957 h 1817"/>
                <a:gd name="T78" fmla="*/ 331 w 552"/>
                <a:gd name="T79" fmla="*/ 661 h 1817"/>
                <a:gd name="T80" fmla="*/ 229 w 552"/>
                <a:gd name="T81" fmla="*/ 363 h 1817"/>
                <a:gd name="T82" fmla="*/ 197 w 552"/>
                <a:gd name="T83" fmla="*/ 729 h 1817"/>
                <a:gd name="T84" fmla="*/ 42 w 552"/>
                <a:gd name="T85" fmla="*/ 301 h 1817"/>
                <a:gd name="T86" fmla="*/ 220 w 552"/>
                <a:gd name="T87" fmla="*/ 252 h 1817"/>
                <a:gd name="T88" fmla="*/ 181 w 552"/>
                <a:gd name="T89" fmla="*/ 210 h 1817"/>
                <a:gd name="T90" fmla="*/ 75 w 552"/>
                <a:gd name="T91" fmla="*/ 37 h 1817"/>
                <a:gd name="T92" fmla="*/ 51 w 552"/>
                <a:gd name="T93" fmla="*/ 278 h 1817"/>
                <a:gd name="T94" fmla="*/ 135 w 552"/>
                <a:gd name="T95" fmla="*/ 154 h 1817"/>
                <a:gd name="T96" fmla="*/ 181 w 552"/>
                <a:gd name="T97" fmla="*/ 210 h 18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552" h="1817">
                  <a:moveTo>
                    <a:pt x="0" y="315"/>
                  </a:moveTo>
                  <a:cubicBezTo>
                    <a:pt x="10" y="304"/>
                    <a:pt x="25" y="297"/>
                    <a:pt x="35" y="287"/>
                  </a:cubicBezTo>
                  <a:cubicBezTo>
                    <a:pt x="42" y="238"/>
                    <a:pt x="38" y="192"/>
                    <a:pt x="36" y="128"/>
                  </a:cubicBezTo>
                  <a:cubicBezTo>
                    <a:pt x="35" y="100"/>
                    <a:pt x="38" y="74"/>
                    <a:pt x="40" y="54"/>
                  </a:cubicBezTo>
                  <a:cubicBezTo>
                    <a:pt x="41" y="35"/>
                    <a:pt x="36" y="9"/>
                    <a:pt x="53" y="4"/>
                  </a:cubicBezTo>
                  <a:cubicBezTo>
                    <a:pt x="68" y="0"/>
                    <a:pt x="77" y="18"/>
                    <a:pt x="85" y="28"/>
                  </a:cubicBezTo>
                  <a:cubicBezTo>
                    <a:pt x="109" y="57"/>
                    <a:pt x="127" y="84"/>
                    <a:pt x="149" y="125"/>
                  </a:cubicBezTo>
                  <a:cubicBezTo>
                    <a:pt x="162" y="149"/>
                    <a:pt x="179" y="172"/>
                    <a:pt x="189" y="190"/>
                  </a:cubicBezTo>
                  <a:cubicBezTo>
                    <a:pt x="195" y="201"/>
                    <a:pt x="194" y="211"/>
                    <a:pt x="200" y="218"/>
                  </a:cubicBezTo>
                  <a:cubicBezTo>
                    <a:pt x="208" y="226"/>
                    <a:pt x="230" y="235"/>
                    <a:pt x="240" y="244"/>
                  </a:cubicBezTo>
                  <a:cubicBezTo>
                    <a:pt x="243" y="247"/>
                    <a:pt x="241" y="255"/>
                    <a:pt x="249" y="254"/>
                  </a:cubicBezTo>
                  <a:cubicBezTo>
                    <a:pt x="253" y="279"/>
                    <a:pt x="254" y="306"/>
                    <a:pt x="268" y="321"/>
                  </a:cubicBezTo>
                  <a:cubicBezTo>
                    <a:pt x="263" y="346"/>
                    <a:pt x="278" y="378"/>
                    <a:pt x="285" y="409"/>
                  </a:cubicBezTo>
                  <a:cubicBezTo>
                    <a:pt x="291" y="432"/>
                    <a:pt x="296" y="456"/>
                    <a:pt x="302" y="479"/>
                  </a:cubicBezTo>
                  <a:cubicBezTo>
                    <a:pt x="314" y="522"/>
                    <a:pt x="329" y="566"/>
                    <a:pt x="338" y="611"/>
                  </a:cubicBezTo>
                  <a:cubicBezTo>
                    <a:pt x="360" y="726"/>
                    <a:pt x="399" y="834"/>
                    <a:pt x="426" y="955"/>
                  </a:cubicBezTo>
                  <a:cubicBezTo>
                    <a:pt x="440" y="1023"/>
                    <a:pt x="452" y="1101"/>
                    <a:pt x="468" y="1183"/>
                  </a:cubicBezTo>
                  <a:cubicBezTo>
                    <a:pt x="475" y="1224"/>
                    <a:pt x="478" y="1265"/>
                    <a:pt x="485" y="1305"/>
                  </a:cubicBezTo>
                  <a:cubicBezTo>
                    <a:pt x="492" y="1343"/>
                    <a:pt x="497" y="1381"/>
                    <a:pt x="504" y="1418"/>
                  </a:cubicBezTo>
                  <a:cubicBezTo>
                    <a:pt x="515" y="1480"/>
                    <a:pt x="527" y="1537"/>
                    <a:pt x="535" y="1595"/>
                  </a:cubicBezTo>
                  <a:cubicBezTo>
                    <a:pt x="541" y="1631"/>
                    <a:pt x="544" y="1672"/>
                    <a:pt x="548" y="1704"/>
                  </a:cubicBezTo>
                  <a:cubicBezTo>
                    <a:pt x="552" y="1728"/>
                    <a:pt x="539" y="1733"/>
                    <a:pt x="533" y="1752"/>
                  </a:cubicBezTo>
                  <a:cubicBezTo>
                    <a:pt x="503" y="1779"/>
                    <a:pt x="453" y="1817"/>
                    <a:pt x="391" y="1810"/>
                  </a:cubicBezTo>
                  <a:cubicBezTo>
                    <a:pt x="384" y="1810"/>
                    <a:pt x="377" y="1804"/>
                    <a:pt x="368" y="1803"/>
                  </a:cubicBezTo>
                  <a:cubicBezTo>
                    <a:pt x="360" y="1801"/>
                    <a:pt x="352" y="1804"/>
                    <a:pt x="345" y="1802"/>
                  </a:cubicBezTo>
                  <a:cubicBezTo>
                    <a:pt x="339" y="1800"/>
                    <a:pt x="325" y="1795"/>
                    <a:pt x="320" y="1789"/>
                  </a:cubicBezTo>
                  <a:cubicBezTo>
                    <a:pt x="314" y="1781"/>
                    <a:pt x="312" y="1745"/>
                    <a:pt x="310" y="1727"/>
                  </a:cubicBezTo>
                  <a:cubicBezTo>
                    <a:pt x="307" y="1683"/>
                    <a:pt x="297" y="1592"/>
                    <a:pt x="290" y="1542"/>
                  </a:cubicBezTo>
                  <a:cubicBezTo>
                    <a:pt x="288" y="1530"/>
                    <a:pt x="283" y="1518"/>
                    <a:pt x="281" y="1506"/>
                  </a:cubicBezTo>
                  <a:cubicBezTo>
                    <a:pt x="270" y="1443"/>
                    <a:pt x="261" y="1384"/>
                    <a:pt x="249" y="1324"/>
                  </a:cubicBezTo>
                  <a:cubicBezTo>
                    <a:pt x="236" y="1266"/>
                    <a:pt x="222" y="1209"/>
                    <a:pt x="212" y="1150"/>
                  </a:cubicBezTo>
                  <a:cubicBezTo>
                    <a:pt x="202" y="1092"/>
                    <a:pt x="188" y="1034"/>
                    <a:pt x="169" y="977"/>
                  </a:cubicBezTo>
                  <a:cubicBezTo>
                    <a:pt x="149" y="917"/>
                    <a:pt x="141" y="852"/>
                    <a:pt x="125" y="791"/>
                  </a:cubicBezTo>
                  <a:cubicBezTo>
                    <a:pt x="117" y="762"/>
                    <a:pt x="106" y="734"/>
                    <a:pt x="99" y="706"/>
                  </a:cubicBezTo>
                  <a:cubicBezTo>
                    <a:pt x="92" y="678"/>
                    <a:pt x="89" y="649"/>
                    <a:pt x="83" y="620"/>
                  </a:cubicBezTo>
                  <a:cubicBezTo>
                    <a:pt x="74" y="574"/>
                    <a:pt x="65" y="524"/>
                    <a:pt x="49" y="484"/>
                  </a:cubicBezTo>
                  <a:cubicBezTo>
                    <a:pt x="38" y="455"/>
                    <a:pt x="30" y="424"/>
                    <a:pt x="22" y="395"/>
                  </a:cubicBezTo>
                  <a:cubicBezTo>
                    <a:pt x="17" y="378"/>
                    <a:pt x="16" y="361"/>
                    <a:pt x="12" y="346"/>
                  </a:cubicBezTo>
                  <a:cubicBezTo>
                    <a:pt x="8" y="333"/>
                    <a:pt x="0" y="329"/>
                    <a:pt x="0" y="315"/>
                  </a:cubicBezTo>
                  <a:close/>
                  <a:moveTo>
                    <a:pt x="92" y="591"/>
                  </a:moveTo>
                  <a:cubicBezTo>
                    <a:pt x="95" y="605"/>
                    <a:pt x="102" y="618"/>
                    <a:pt x="105" y="632"/>
                  </a:cubicBezTo>
                  <a:cubicBezTo>
                    <a:pt x="110" y="658"/>
                    <a:pt x="111" y="685"/>
                    <a:pt x="118" y="710"/>
                  </a:cubicBezTo>
                  <a:cubicBezTo>
                    <a:pt x="137" y="784"/>
                    <a:pt x="160" y="873"/>
                    <a:pt x="180" y="958"/>
                  </a:cubicBezTo>
                  <a:cubicBezTo>
                    <a:pt x="199" y="1037"/>
                    <a:pt x="218" y="1113"/>
                    <a:pt x="234" y="1199"/>
                  </a:cubicBezTo>
                  <a:cubicBezTo>
                    <a:pt x="239" y="1227"/>
                    <a:pt x="246" y="1252"/>
                    <a:pt x="254" y="1279"/>
                  </a:cubicBezTo>
                  <a:cubicBezTo>
                    <a:pt x="265" y="1318"/>
                    <a:pt x="269" y="1360"/>
                    <a:pt x="276" y="1400"/>
                  </a:cubicBezTo>
                  <a:cubicBezTo>
                    <a:pt x="289" y="1462"/>
                    <a:pt x="295" y="1521"/>
                    <a:pt x="308" y="1590"/>
                  </a:cubicBezTo>
                  <a:cubicBezTo>
                    <a:pt x="319" y="1653"/>
                    <a:pt x="322" y="1719"/>
                    <a:pt x="332" y="1773"/>
                  </a:cubicBezTo>
                  <a:cubicBezTo>
                    <a:pt x="339" y="1779"/>
                    <a:pt x="348" y="1783"/>
                    <a:pt x="354" y="1789"/>
                  </a:cubicBezTo>
                  <a:cubicBezTo>
                    <a:pt x="373" y="1785"/>
                    <a:pt x="377" y="1794"/>
                    <a:pt x="393" y="1795"/>
                  </a:cubicBezTo>
                  <a:cubicBezTo>
                    <a:pt x="431" y="1797"/>
                    <a:pt x="464" y="1782"/>
                    <a:pt x="488" y="1767"/>
                  </a:cubicBezTo>
                  <a:cubicBezTo>
                    <a:pt x="500" y="1759"/>
                    <a:pt x="518" y="1748"/>
                    <a:pt x="524" y="1738"/>
                  </a:cubicBezTo>
                  <a:cubicBezTo>
                    <a:pt x="535" y="1719"/>
                    <a:pt x="528" y="1696"/>
                    <a:pt x="525" y="1673"/>
                  </a:cubicBezTo>
                  <a:cubicBezTo>
                    <a:pt x="524" y="1658"/>
                    <a:pt x="523" y="1643"/>
                    <a:pt x="522" y="1628"/>
                  </a:cubicBezTo>
                  <a:cubicBezTo>
                    <a:pt x="515" y="1546"/>
                    <a:pt x="490" y="1453"/>
                    <a:pt x="480" y="1369"/>
                  </a:cubicBezTo>
                  <a:cubicBezTo>
                    <a:pt x="453" y="1381"/>
                    <a:pt x="399" y="1404"/>
                    <a:pt x="357" y="1402"/>
                  </a:cubicBezTo>
                  <a:cubicBezTo>
                    <a:pt x="344" y="1401"/>
                    <a:pt x="319" y="1395"/>
                    <a:pt x="315" y="1386"/>
                  </a:cubicBezTo>
                  <a:cubicBezTo>
                    <a:pt x="312" y="1379"/>
                    <a:pt x="317" y="1367"/>
                    <a:pt x="317" y="1359"/>
                  </a:cubicBezTo>
                  <a:cubicBezTo>
                    <a:pt x="317" y="1324"/>
                    <a:pt x="308" y="1288"/>
                    <a:pt x="303" y="1250"/>
                  </a:cubicBezTo>
                  <a:cubicBezTo>
                    <a:pt x="294" y="1190"/>
                    <a:pt x="280" y="1134"/>
                    <a:pt x="268" y="1074"/>
                  </a:cubicBezTo>
                  <a:cubicBezTo>
                    <a:pt x="238" y="935"/>
                    <a:pt x="208" y="789"/>
                    <a:pt x="160" y="648"/>
                  </a:cubicBezTo>
                  <a:cubicBezTo>
                    <a:pt x="149" y="615"/>
                    <a:pt x="138" y="579"/>
                    <a:pt x="131" y="545"/>
                  </a:cubicBezTo>
                  <a:cubicBezTo>
                    <a:pt x="121" y="504"/>
                    <a:pt x="118" y="462"/>
                    <a:pt x="104" y="428"/>
                  </a:cubicBezTo>
                  <a:cubicBezTo>
                    <a:pt x="98" y="415"/>
                    <a:pt x="84" y="403"/>
                    <a:pt x="94" y="386"/>
                  </a:cubicBezTo>
                  <a:cubicBezTo>
                    <a:pt x="153" y="397"/>
                    <a:pt x="220" y="364"/>
                    <a:pt x="249" y="321"/>
                  </a:cubicBezTo>
                  <a:cubicBezTo>
                    <a:pt x="243" y="304"/>
                    <a:pt x="241" y="283"/>
                    <a:pt x="232" y="265"/>
                  </a:cubicBezTo>
                  <a:cubicBezTo>
                    <a:pt x="173" y="309"/>
                    <a:pt x="103" y="326"/>
                    <a:pt x="24" y="336"/>
                  </a:cubicBezTo>
                  <a:cubicBezTo>
                    <a:pt x="37" y="421"/>
                    <a:pt x="71" y="502"/>
                    <a:pt x="92" y="591"/>
                  </a:cubicBezTo>
                  <a:close/>
                  <a:moveTo>
                    <a:pt x="197" y="729"/>
                  </a:moveTo>
                  <a:cubicBezTo>
                    <a:pt x="214" y="783"/>
                    <a:pt x="223" y="839"/>
                    <a:pt x="237" y="895"/>
                  </a:cubicBezTo>
                  <a:cubicBezTo>
                    <a:pt x="254" y="958"/>
                    <a:pt x="271" y="1026"/>
                    <a:pt x="284" y="1087"/>
                  </a:cubicBezTo>
                  <a:cubicBezTo>
                    <a:pt x="303" y="1176"/>
                    <a:pt x="314" y="1265"/>
                    <a:pt x="337" y="1354"/>
                  </a:cubicBezTo>
                  <a:cubicBezTo>
                    <a:pt x="316" y="1385"/>
                    <a:pt x="366" y="1386"/>
                    <a:pt x="396" y="1383"/>
                  </a:cubicBezTo>
                  <a:cubicBezTo>
                    <a:pt x="419" y="1380"/>
                    <a:pt x="463" y="1367"/>
                    <a:pt x="470" y="1350"/>
                  </a:cubicBezTo>
                  <a:cubicBezTo>
                    <a:pt x="474" y="1339"/>
                    <a:pt x="470" y="1326"/>
                    <a:pt x="468" y="1315"/>
                  </a:cubicBezTo>
                  <a:cubicBezTo>
                    <a:pt x="453" y="1240"/>
                    <a:pt x="445" y="1156"/>
                    <a:pt x="434" y="1083"/>
                  </a:cubicBezTo>
                  <a:cubicBezTo>
                    <a:pt x="431" y="1066"/>
                    <a:pt x="424" y="1050"/>
                    <a:pt x="420" y="1033"/>
                  </a:cubicBezTo>
                  <a:cubicBezTo>
                    <a:pt x="415" y="1008"/>
                    <a:pt x="414" y="982"/>
                    <a:pt x="409" y="957"/>
                  </a:cubicBezTo>
                  <a:cubicBezTo>
                    <a:pt x="393" y="879"/>
                    <a:pt x="373" y="813"/>
                    <a:pt x="350" y="741"/>
                  </a:cubicBezTo>
                  <a:cubicBezTo>
                    <a:pt x="342" y="716"/>
                    <a:pt x="338" y="688"/>
                    <a:pt x="331" y="661"/>
                  </a:cubicBezTo>
                  <a:cubicBezTo>
                    <a:pt x="306" y="562"/>
                    <a:pt x="286" y="446"/>
                    <a:pt x="254" y="346"/>
                  </a:cubicBezTo>
                  <a:cubicBezTo>
                    <a:pt x="244" y="348"/>
                    <a:pt x="237" y="357"/>
                    <a:pt x="229" y="363"/>
                  </a:cubicBezTo>
                  <a:cubicBezTo>
                    <a:pt x="191" y="391"/>
                    <a:pt x="150" y="406"/>
                    <a:pt x="113" y="407"/>
                  </a:cubicBezTo>
                  <a:cubicBezTo>
                    <a:pt x="132" y="511"/>
                    <a:pt x="162" y="622"/>
                    <a:pt x="197" y="729"/>
                  </a:cubicBezTo>
                  <a:close/>
                  <a:moveTo>
                    <a:pt x="191" y="255"/>
                  </a:moveTo>
                  <a:cubicBezTo>
                    <a:pt x="150" y="279"/>
                    <a:pt x="71" y="291"/>
                    <a:pt x="42" y="301"/>
                  </a:cubicBezTo>
                  <a:cubicBezTo>
                    <a:pt x="39" y="309"/>
                    <a:pt x="28" y="308"/>
                    <a:pt x="25" y="319"/>
                  </a:cubicBezTo>
                  <a:cubicBezTo>
                    <a:pt x="98" y="310"/>
                    <a:pt x="169" y="294"/>
                    <a:pt x="220" y="252"/>
                  </a:cubicBezTo>
                  <a:cubicBezTo>
                    <a:pt x="210" y="234"/>
                    <a:pt x="204" y="248"/>
                    <a:pt x="191" y="255"/>
                  </a:cubicBezTo>
                  <a:close/>
                  <a:moveTo>
                    <a:pt x="181" y="210"/>
                  </a:moveTo>
                  <a:cubicBezTo>
                    <a:pt x="162" y="174"/>
                    <a:pt x="135" y="130"/>
                    <a:pt x="121" y="97"/>
                  </a:cubicBezTo>
                  <a:cubicBezTo>
                    <a:pt x="103" y="80"/>
                    <a:pt x="95" y="51"/>
                    <a:pt x="75" y="37"/>
                  </a:cubicBezTo>
                  <a:cubicBezTo>
                    <a:pt x="72" y="27"/>
                    <a:pt x="67" y="22"/>
                    <a:pt x="56" y="22"/>
                  </a:cubicBezTo>
                  <a:cubicBezTo>
                    <a:pt x="37" y="105"/>
                    <a:pt x="59" y="192"/>
                    <a:pt x="51" y="278"/>
                  </a:cubicBezTo>
                  <a:cubicBezTo>
                    <a:pt x="95" y="273"/>
                    <a:pt x="120" y="260"/>
                    <a:pt x="165" y="250"/>
                  </a:cubicBezTo>
                  <a:cubicBezTo>
                    <a:pt x="163" y="210"/>
                    <a:pt x="136" y="188"/>
                    <a:pt x="135" y="154"/>
                  </a:cubicBezTo>
                  <a:cubicBezTo>
                    <a:pt x="152" y="181"/>
                    <a:pt x="167" y="210"/>
                    <a:pt x="178" y="243"/>
                  </a:cubicBezTo>
                  <a:cubicBezTo>
                    <a:pt x="203" y="236"/>
                    <a:pt x="189" y="225"/>
                    <a:pt x="181" y="2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9642" tIns="44821" rIns="89642" bIns="44821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</p:grpSp>
      <p:sp>
        <p:nvSpPr>
          <p:cNvPr id="169" name="Freeform 119"/>
          <p:cNvSpPr>
            <a:spLocks noEditPoints="1"/>
          </p:cNvSpPr>
          <p:nvPr/>
        </p:nvSpPr>
        <p:spPr bwMode="auto">
          <a:xfrm>
            <a:off x="459517" y="371909"/>
            <a:ext cx="1711461" cy="1058713"/>
          </a:xfrm>
          <a:custGeom>
            <a:avLst/>
            <a:gdLst>
              <a:gd name="T0" fmla="*/ 1935 w 2288"/>
              <a:gd name="T1" fmla="*/ 291 h 1415"/>
              <a:gd name="T2" fmla="*/ 2219 w 2288"/>
              <a:gd name="T3" fmla="*/ 523 h 1415"/>
              <a:gd name="T4" fmla="*/ 1958 w 2288"/>
              <a:gd name="T5" fmla="*/ 1010 h 1415"/>
              <a:gd name="T6" fmla="*/ 1059 w 2288"/>
              <a:gd name="T7" fmla="*/ 1196 h 1415"/>
              <a:gd name="T8" fmla="*/ 919 w 2288"/>
              <a:gd name="T9" fmla="*/ 1219 h 1415"/>
              <a:gd name="T10" fmla="*/ 625 w 2288"/>
              <a:gd name="T11" fmla="*/ 922 h 1415"/>
              <a:gd name="T12" fmla="*/ 85 w 2288"/>
              <a:gd name="T13" fmla="*/ 817 h 1415"/>
              <a:gd name="T14" fmla="*/ 72 w 2288"/>
              <a:gd name="T15" fmla="*/ 608 h 1415"/>
              <a:gd name="T16" fmla="*/ 438 w 2288"/>
              <a:gd name="T17" fmla="*/ 330 h 1415"/>
              <a:gd name="T18" fmla="*/ 1357 w 2288"/>
              <a:gd name="T19" fmla="*/ 69 h 1415"/>
              <a:gd name="T20" fmla="*/ 1393 w 2288"/>
              <a:gd name="T21" fmla="*/ 147 h 1415"/>
              <a:gd name="T22" fmla="*/ 121 w 2288"/>
              <a:gd name="T23" fmla="*/ 595 h 1415"/>
              <a:gd name="T24" fmla="*/ 781 w 2288"/>
              <a:gd name="T25" fmla="*/ 785 h 1415"/>
              <a:gd name="T26" fmla="*/ 2010 w 2288"/>
              <a:gd name="T27" fmla="*/ 392 h 1415"/>
              <a:gd name="T28" fmla="*/ 1376 w 2288"/>
              <a:gd name="T29" fmla="*/ 216 h 1415"/>
              <a:gd name="T30" fmla="*/ 1144 w 2288"/>
              <a:gd name="T31" fmla="*/ 448 h 1415"/>
              <a:gd name="T32" fmla="*/ 1572 w 2288"/>
              <a:gd name="T33" fmla="*/ 1098 h 1415"/>
              <a:gd name="T34" fmla="*/ 2174 w 2288"/>
              <a:gd name="T35" fmla="*/ 409 h 1415"/>
              <a:gd name="T36" fmla="*/ 1782 w 2288"/>
              <a:gd name="T37" fmla="*/ 1049 h 1415"/>
              <a:gd name="T38" fmla="*/ 1736 w 2288"/>
              <a:gd name="T39" fmla="*/ 1147 h 1415"/>
              <a:gd name="T40" fmla="*/ 2112 w 2288"/>
              <a:gd name="T41" fmla="*/ 641 h 1415"/>
              <a:gd name="T42" fmla="*/ 2157 w 2288"/>
              <a:gd name="T43" fmla="*/ 500 h 1415"/>
              <a:gd name="T44" fmla="*/ 2007 w 2288"/>
              <a:gd name="T45" fmla="*/ 667 h 1415"/>
              <a:gd name="T46" fmla="*/ 1566 w 2288"/>
              <a:gd name="T47" fmla="*/ 1265 h 1415"/>
              <a:gd name="T48" fmla="*/ 1768 w 2288"/>
              <a:gd name="T49" fmla="*/ 1157 h 1415"/>
              <a:gd name="T50" fmla="*/ 1445 w 2288"/>
              <a:gd name="T51" fmla="*/ 1294 h 1415"/>
              <a:gd name="T52" fmla="*/ 1255 w 2288"/>
              <a:gd name="T53" fmla="*/ 1259 h 1415"/>
              <a:gd name="T54" fmla="*/ 1667 w 2288"/>
              <a:gd name="T55" fmla="*/ 1314 h 1415"/>
              <a:gd name="T56" fmla="*/ 1981 w 2288"/>
              <a:gd name="T57" fmla="*/ 932 h 1415"/>
              <a:gd name="T58" fmla="*/ 2242 w 2288"/>
              <a:gd name="T59" fmla="*/ 559 h 1415"/>
              <a:gd name="T60" fmla="*/ 327 w 2288"/>
              <a:gd name="T61" fmla="*/ 739 h 1415"/>
              <a:gd name="T62" fmla="*/ 625 w 2288"/>
              <a:gd name="T63" fmla="*/ 853 h 1415"/>
              <a:gd name="T64" fmla="*/ 680 w 2288"/>
              <a:gd name="T65" fmla="*/ 801 h 1415"/>
              <a:gd name="T66" fmla="*/ 752 w 2288"/>
              <a:gd name="T67" fmla="*/ 772 h 1415"/>
              <a:gd name="T68" fmla="*/ 141 w 2288"/>
              <a:gd name="T69" fmla="*/ 660 h 1415"/>
              <a:gd name="T70" fmla="*/ 30 w 2288"/>
              <a:gd name="T71" fmla="*/ 772 h 1415"/>
              <a:gd name="T72" fmla="*/ 540 w 2288"/>
              <a:gd name="T73" fmla="*/ 853 h 1415"/>
              <a:gd name="T74" fmla="*/ 30 w 2288"/>
              <a:gd name="T75" fmla="*/ 772 h 1415"/>
              <a:gd name="T76" fmla="*/ 821 w 2288"/>
              <a:gd name="T77" fmla="*/ 938 h 1415"/>
              <a:gd name="T78" fmla="*/ 1072 w 2288"/>
              <a:gd name="T79" fmla="*/ 909 h 1415"/>
              <a:gd name="T80" fmla="*/ 860 w 2288"/>
              <a:gd name="T81" fmla="*/ 879 h 1415"/>
              <a:gd name="T82" fmla="*/ 1121 w 2288"/>
              <a:gd name="T83" fmla="*/ 1043 h 1415"/>
              <a:gd name="T84" fmla="*/ 1533 w 2288"/>
              <a:gd name="T85" fmla="*/ 1281 h 1415"/>
              <a:gd name="T86" fmla="*/ 1311 w 2288"/>
              <a:gd name="T87" fmla="*/ 1170 h 1415"/>
              <a:gd name="T88" fmla="*/ 1432 w 2288"/>
              <a:gd name="T89" fmla="*/ 1174 h 1415"/>
              <a:gd name="T90" fmla="*/ 785 w 2288"/>
              <a:gd name="T91" fmla="*/ 961 h 1415"/>
              <a:gd name="T92" fmla="*/ 922 w 2288"/>
              <a:gd name="T93" fmla="*/ 1023 h 1415"/>
              <a:gd name="T94" fmla="*/ 906 w 2288"/>
              <a:gd name="T95" fmla="*/ 1193 h 1415"/>
              <a:gd name="T96" fmla="*/ 1027 w 2288"/>
              <a:gd name="T97" fmla="*/ 968 h 1415"/>
              <a:gd name="T98" fmla="*/ 919 w 2288"/>
              <a:gd name="T99" fmla="*/ 1040 h 14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2288" h="1415">
                <a:moveTo>
                  <a:pt x="1419" y="131"/>
                </a:moveTo>
                <a:cubicBezTo>
                  <a:pt x="1495" y="110"/>
                  <a:pt x="1551" y="76"/>
                  <a:pt x="1644" y="88"/>
                </a:cubicBezTo>
                <a:cubicBezTo>
                  <a:pt x="1718" y="98"/>
                  <a:pt x="1795" y="144"/>
                  <a:pt x="1847" y="183"/>
                </a:cubicBezTo>
                <a:cubicBezTo>
                  <a:pt x="1882" y="210"/>
                  <a:pt x="1905" y="256"/>
                  <a:pt x="1935" y="291"/>
                </a:cubicBezTo>
                <a:cubicBezTo>
                  <a:pt x="1991" y="356"/>
                  <a:pt x="2066" y="392"/>
                  <a:pt x="2184" y="389"/>
                </a:cubicBezTo>
                <a:cubicBezTo>
                  <a:pt x="2198" y="386"/>
                  <a:pt x="2197" y="368"/>
                  <a:pt x="2219" y="373"/>
                </a:cubicBezTo>
                <a:cubicBezTo>
                  <a:pt x="2219" y="416"/>
                  <a:pt x="2202" y="452"/>
                  <a:pt x="2193" y="494"/>
                </a:cubicBezTo>
                <a:cubicBezTo>
                  <a:pt x="2211" y="491"/>
                  <a:pt x="2204" y="512"/>
                  <a:pt x="2219" y="523"/>
                </a:cubicBezTo>
                <a:cubicBezTo>
                  <a:pt x="2246" y="543"/>
                  <a:pt x="2288" y="535"/>
                  <a:pt x="2288" y="582"/>
                </a:cubicBezTo>
                <a:cubicBezTo>
                  <a:pt x="2288" y="607"/>
                  <a:pt x="2249" y="654"/>
                  <a:pt x="2233" y="677"/>
                </a:cubicBezTo>
                <a:cubicBezTo>
                  <a:pt x="2193" y="732"/>
                  <a:pt x="2154" y="777"/>
                  <a:pt x="2112" y="830"/>
                </a:cubicBezTo>
                <a:cubicBezTo>
                  <a:pt x="2062" y="893"/>
                  <a:pt x="2008" y="944"/>
                  <a:pt x="1958" y="1010"/>
                </a:cubicBezTo>
                <a:cubicBezTo>
                  <a:pt x="1895" y="1094"/>
                  <a:pt x="1813" y="1169"/>
                  <a:pt x="1755" y="1255"/>
                </a:cubicBezTo>
                <a:cubicBezTo>
                  <a:pt x="1689" y="1283"/>
                  <a:pt x="1664" y="1415"/>
                  <a:pt x="1569" y="1402"/>
                </a:cubicBezTo>
                <a:cubicBezTo>
                  <a:pt x="1552" y="1400"/>
                  <a:pt x="1530" y="1392"/>
                  <a:pt x="1514" y="1386"/>
                </a:cubicBezTo>
                <a:cubicBezTo>
                  <a:pt x="1368" y="1337"/>
                  <a:pt x="1189" y="1248"/>
                  <a:pt x="1059" y="1196"/>
                </a:cubicBezTo>
                <a:cubicBezTo>
                  <a:pt x="1051" y="1218"/>
                  <a:pt x="1061" y="1249"/>
                  <a:pt x="1056" y="1275"/>
                </a:cubicBezTo>
                <a:cubicBezTo>
                  <a:pt x="1036" y="1282"/>
                  <a:pt x="1031" y="1259"/>
                  <a:pt x="1023" y="1242"/>
                </a:cubicBezTo>
                <a:cubicBezTo>
                  <a:pt x="1011" y="1216"/>
                  <a:pt x="983" y="1190"/>
                  <a:pt x="974" y="1167"/>
                </a:cubicBezTo>
                <a:cubicBezTo>
                  <a:pt x="949" y="1178"/>
                  <a:pt x="942" y="1207"/>
                  <a:pt x="919" y="1219"/>
                </a:cubicBezTo>
                <a:cubicBezTo>
                  <a:pt x="918" y="1238"/>
                  <a:pt x="911" y="1259"/>
                  <a:pt x="879" y="1255"/>
                </a:cubicBezTo>
                <a:cubicBezTo>
                  <a:pt x="876" y="1212"/>
                  <a:pt x="870" y="1155"/>
                  <a:pt x="893" y="1102"/>
                </a:cubicBezTo>
                <a:cubicBezTo>
                  <a:pt x="855" y="1060"/>
                  <a:pt x="802" y="1035"/>
                  <a:pt x="768" y="991"/>
                </a:cubicBezTo>
                <a:cubicBezTo>
                  <a:pt x="698" y="1006"/>
                  <a:pt x="651" y="967"/>
                  <a:pt x="625" y="922"/>
                </a:cubicBezTo>
                <a:cubicBezTo>
                  <a:pt x="542" y="903"/>
                  <a:pt x="448" y="900"/>
                  <a:pt x="366" y="876"/>
                </a:cubicBezTo>
                <a:cubicBezTo>
                  <a:pt x="343" y="869"/>
                  <a:pt x="324" y="856"/>
                  <a:pt x="301" y="853"/>
                </a:cubicBezTo>
                <a:cubicBezTo>
                  <a:pt x="289" y="852"/>
                  <a:pt x="277" y="855"/>
                  <a:pt x="265" y="853"/>
                </a:cubicBezTo>
                <a:cubicBezTo>
                  <a:pt x="203" y="842"/>
                  <a:pt x="147" y="811"/>
                  <a:pt x="85" y="817"/>
                </a:cubicBezTo>
                <a:cubicBezTo>
                  <a:pt x="67" y="806"/>
                  <a:pt x="41" y="803"/>
                  <a:pt x="17" y="798"/>
                </a:cubicBezTo>
                <a:cubicBezTo>
                  <a:pt x="6" y="787"/>
                  <a:pt x="9" y="780"/>
                  <a:pt x="0" y="765"/>
                </a:cubicBezTo>
                <a:cubicBezTo>
                  <a:pt x="19" y="726"/>
                  <a:pt x="56" y="705"/>
                  <a:pt x="98" y="690"/>
                </a:cubicBezTo>
                <a:cubicBezTo>
                  <a:pt x="96" y="656"/>
                  <a:pt x="98" y="635"/>
                  <a:pt x="72" y="608"/>
                </a:cubicBezTo>
                <a:cubicBezTo>
                  <a:pt x="101" y="559"/>
                  <a:pt x="154" y="538"/>
                  <a:pt x="200" y="510"/>
                </a:cubicBezTo>
                <a:cubicBezTo>
                  <a:pt x="232" y="490"/>
                  <a:pt x="263" y="464"/>
                  <a:pt x="294" y="441"/>
                </a:cubicBezTo>
                <a:cubicBezTo>
                  <a:pt x="325" y="419"/>
                  <a:pt x="350" y="390"/>
                  <a:pt x="379" y="366"/>
                </a:cubicBezTo>
                <a:cubicBezTo>
                  <a:pt x="397" y="352"/>
                  <a:pt x="421" y="344"/>
                  <a:pt x="438" y="330"/>
                </a:cubicBezTo>
                <a:cubicBezTo>
                  <a:pt x="464" y="310"/>
                  <a:pt x="488" y="283"/>
                  <a:pt x="513" y="258"/>
                </a:cubicBezTo>
                <a:cubicBezTo>
                  <a:pt x="587" y="189"/>
                  <a:pt x="663" y="113"/>
                  <a:pt x="726" y="30"/>
                </a:cubicBezTo>
                <a:cubicBezTo>
                  <a:pt x="753" y="21"/>
                  <a:pt x="780" y="34"/>
                  <a:pt x="804" y="36"/>
                </a:cubicBezTo>
                <a:cubicBezTo>
                  <a:pt x="989" y="53"/>
                  <a:pt x="1203" y="0"/>
                  <a:pt x="1357" y="69"/>
                </a:cubicBezTo>
                <a:cubicBezTo>
                  <a:pt x="1375" y="92"/>
                  <a:pt x="1407" y="101"/>
                  <a:pt x="1419" y="131"/>
                </a:cubicBezTo>
                <a:close/>
                <a:moveTo>
                  <a:pt x="1268" y="291"/>
                </a:moveTo>
                <a:cubicBezTo>
                  <a:pt x="1283" y="278"/>
                  <a:pt x="1293" y="257"/>
                  <a:pt x="1308" y="242"/>
                </a:cubicBezTo>
                <a:cubicBezTo>
                  <a:pt x="1328" y="221"/>
                  <a:pt x="1395" y="177"/>
                  <a:pt x="1393" y="147"/>
                </a:cubicBezTo>
                <a:cubicBezTo>
                  <a:pt x="1392" y="139"/>
                  <a:pt x="1366" y="113"/>
                  <a:pt x="1353" y="105"/>
                </a:cubicBezTo>
                <a:cubicBezTo>
                  <a:pt x="1322" y="83"/>
                  <a:pt x="1266" y="69"/>
                  <a:pt x="1239" y="66"/>
                </a:cubicBezTo>
                <a:cubicBezTo>
                  <a:pt x="1107" y="51"/>
                  <a:pt x="894" y="69"/>
                  <a:pt x="745" y="52"/>
                </a:cubicBezTo>
                <a:cubicBezTo>
                  <a:pt x="565" y="261"/>
                  <a:pt x="354" y="439"/>
                  <a:pt x="121" y="595"/>
                </a:cubicBezTo>
                <a:cubicBezTo>
                  <a:pt x="206" y="626"/>
                  <a:pt x="313" y="604"/>
                  <a:pt x="406" y="611"/>
                </a:cubicBezTo>
                <a:cubicBezTo>
                  <a:pt x="444" y="614"/>
                  <a:pt x="487" y="621"/>
                  <a:pt x="526" y="628"/>
                </a:cubicBezTo>
                <a:cubicBezTo>
                  <a:pt x="625" y="644"/>
                  <a:pt x="729" y="677"/>
                  <a:pt x="775" y="752"/>
                </a:cubicBezTo>
                <a:cubicBezTo>
                  <a:pt x="787" y="760"/>
                  <a:pt x="765" y="784"/>
                  <a:pt x="781" y="785"/>
                </a:cubicBezTo>
                <a:cubicBezTo>
                  <a:pt x="806" y="779"/>
                  <a:pt x="814" y="756"/>
                  <a:pt x="827" y="739"/>
                </a:cubicBezTo>
                <a:cubicBezTo>
                  <a:pt x="892" y="683"/>
                  <a:pt x="957" y="627"/>
                  <a:pt x="1004" y="553"/>
                </a:cubicBezTo>
                <a:cubicBezTo>
                  <a:pt x="1096" y="473"/>
                  <a:pt x="1180" y="370"/>
                  <a:pt x="1268" y="291"/>
                </a:cubicBezTo>
                <a:close/>
                <a:moveTo>
                  <a:pt x="2010" y="392"/>
                </a:moveTo>
                <a:cubicBezTo>
                  <a:pt x="1937" y="349"/>
                  <a:pt x="1896" y="268"/>
                  <a:pt x="1837" y="213"/>
                </a:cubicBezTo>
                <a:cubicBezTo>
                  <a:pt x="1776" y="156"/>
                  <a:pt x="1674" y="114"/>
                  <a:pt x="1579" y="115"/>
                </a:cubicBezTo>
                <a:cubicBezTo>
                  <a:pt x="1544" y="115"/>
                  <a:pt x="1522" y="128"/>
                  <a:pt x="1491" y="137"/>
                </a:cubicBezTo>
                <a:cubicBezTo>
                  <a:pt x="1427" y="157"/>
                  <a:pt x="1414" y="181"/>
                  <a:pt x="1376" y="216"/>
                </a:cubicBezTo>
                <a:cubicBezTo>
                  <a:pt x="1353" y="238"/>
                  <a:pt x="1331" y="261"/>
                  <a:pt x="1308" y="285"/>
                </a:cubicBezTo>
                <a:cubicBezTo>
                  <a:pt x="1285" y="309"/>
                  <a:pt x="1256" y="328"/>
                  <a:pt x="1236" y="350"/>
                </a:cubicBezTo>
                <a:cubicBezTo>
                  <a:pt x="1213" y="373"/>
                  <a:pt x="1196" y="405"/>
                  <a:pt x="1177" y="425"/>
                </a:cubicBezTo>
                <a:cubicBezTo>
                  <a:pt x="1168" y="434"/>
                  <a:pt x="1154" y="439"/>
                  <a:pt x="1144" y="448"/>
                </a:cubicBezTo>
                <a:cubicBezTo>
                  <a:pt x="1080" y="507"/>
                  <a:pt x="1020" y="580"/>
                  <a:pt x="964" y="644"/>
                </a:cubicBezTo>
                <a:cubicBezTo>
                  <a:pt x="915" y="702"/>
                  <a:pt x="858" y="746"/>
                  <a:pt x="814" y="801"/>
                </a:cubicBezTo>
                <a:cubicBezTo>
                  <a:pt x="926" y="781"/>
                  <a:pt x="1012" y="856"/>
                  <a:pt x="1098" y="892"/>
                </a:cubicBezTo>
                <a:cubicBezTo>
                  <a:pt x="1222" y="1004"/>
                  <a:pt x="1373" y="1093"/>
                  <a:pt x="1572" y="1098"/>
                </a:cubicBezTo>
                <a:cubicBezTo>
                  <a:pt x="1580" y="1097"/>
                  <a:pt x="1585" y="1111"/>
                  <a:pt x="1595" y="1115"/>
                </a:cubicBezTo>
                <a:cubicBezTo>
                  <a:pt x="1630" y="1084"/>
                  <a:pt x="1662" y="1051"/>
                  <a:pt x="1690" y="1013"/>
                </a:cubicBezTo>
                <a:cubicBezTo>
                  <a:pt x="1718" y="976"/>
                  <a:pt x="1755" y="943"/>
                  <a:pt x="1772" y="896"/>
                </a:cubicBezTo>
                <a:cubicBezTo>
                  <a:pt x="1912" y="739"/>
                  <a:pt x="2051" y="582"/>
                  <a:pt x="2174" y="409"/>
                </a:cubicBezTo>
                <a:cubicBezTo>
                  <a:pt x="2112" y="416"/>
                  <a:pt x="2053" y="418"/>
                  <a:pt x="2010" y="392"/>
                </a:cubicBezTo>
                <a:close/>
                <a:moveTo>
                  <a:pt x="1566" y="1265"/>
                </a:moveTo>
                <a:cubicBezTo>
                  <a:pt x="1622" y="1214"/>
                  <a:pt x="1683" y="1159"/>
                  <a:pt x="1729" y="1102"/>
                </a:cubicBezTo>
                <a:cubicBezTo>
                  <a:pt x="1745" y="1083"/>
                  <a:pt x="1755" y="1054"/>
                  <a:pt x="1782" y="1049"/>
                </a:cubicBezTo>
                <a:cubicBezTo>
                  <a:pt x="1747" y="1123"/>
                  <a:pt x="1682" y="1177"/>
                  <a:pt x="1631" y="1232"/>
                </a:cubicBezTo>
                <a:cubicBezTo>
                  <a:pt x="1615" y="1250"/>
                  <a:pt x="1591" y="1268"/>
                  <a:pt x="1585" y="1291"/>
                </a:cubicBezTo>
                <a:cubicBezTo>
                  <a:pt x="1607" y="1294"/>
                  <a:pt x="1621" y="1272"/>
                  <a:pt x="1634" y="1259"/>
                </a:cubicBezTo>
                <a:cubicBezTo>
                  <a:pt x="1671" y="1222"/>
                  <a:pt x="1705" y="1184"/>
                  <a:pt x="1736" y="1147"/>
                </a:cubicBezTo>
                <a:cubicBezTo>
                  <a:pt x="1797" y="1096"/>
                  <a:pt x="1846" y="1033"/>
                  <a:pt x="1889" y="964"/>
                </a:cubicBezTo>
                <a:cubicBezTo>
                  <a:pt x="1928" y="950"/>
                  <a:pt x="1934" y="902"/>
                  <a:pt x="1971" y="886"/>
                </a:cubicBezTo>
                <a:cubicBezTo>
                  <a:pt x="2030" y="778"/>
                  <a:pt x="2131" y="687"/>
                  <a:pt x="2190" y="569"/>
                </a:cubicBezTo>
                <a:cubicBezTo>
                  <a:pt x="2159" y="575"/>
                  <a:pt x="2143" y="624"/>
                  <a:pt x="2112" y="641"/>
                </a:cubicBezTo>
                <a:cubicBezTo>
                  <a:pt x="2118" y="598"/>
                  <a:pt x="2167" y="570"/>
                  <a:pt x="2184" y="526"/>
                </a:cubicBezTo>
                <a:cubicBezTo>
                  <a:pt x="2172" y="522"/>
                  <a:pt x="2161" y="530"/>
                  <a:pt x="2154" y="536"/>
                </a:cubicBezTo>
                <a:cubicBezTo>
                  <a:pt x="2101" y="580"/>
                  <a:pt x="2069" y="662"/>
                  <a:pt x="2007" y="700"/>
                </a:cubicBezTo>
                <a:cubicBezTo>
                  <a:pt x="2046" y="622"/>
                  <a:pt x="2112" y="571"/>
                  <a:pt x="2157" y="500"/>
                </a:cubicBezTo>
                <a:cubicBezTo>
                  <a:pt x="2163" y="500"/>
                  <a:pt x="2168" y="500"/>
                  <a:pt x="2170" y="497"/>
                </a:cubicBezTo>
                <a:cubicBezTo>
                  <a:pt x="2174" y="481"/>
                  <a:pt x="2179" y="467"/>
                  <a:pt x="2180" y="448"/>
                </a:cubicBezTo>
                <a:cubicBezTo>
                  <a:pt x="2157" y="462"/>
                  <a:pt x="2152" y="494"/>
                  <a:pt x="2128" y="507"/>
                </a:cubicBezTo>
                <a:cubicBezTo>
                  <a:pt x="2097" y="570"/>
                  <a:pt x="2037" y="603"/>
                  <a:pt x="2007" y="667"/>
                </a:cubicBezTo>
                <a:cubicBezTo>
                  <a:pt x="1852" y="823"/>
                  <a:pt x="1737" y="1018"/>
                  <a:pt x="1572" y="1164"/>
                </a:cubicBezTo>
                <a:cubicBezTo>
                  <a:pt x="1575" y="1174"/>
                  <a:pt x="1581" y="1192"/>
                  <a:pt x="1579" y="1196"/>
                </a:cubicBezTo>
                <a:cubicBezTo>
                  <a:pt x="1616" y="1177"/>
                  <a:pt x="1641" y="1128"/>
                  <a:pt x="1677" y="1118"/>
                </a:cubicBezTo>
                <a:cubicBezTo>
                  <a:pt x="1648" y="1173"/>
                  <a:pt x="1585" y="1211"/>
                  <a:pt x="1566" y="1265"/>
                </a:cubicBezTo>
                <a:close/>
                <a:moveTo>
                  <a:pt x="2190" y="628"/>
                </a:moveTo>
                <a:cubicBezTo>
                  <a:pt x="2146" y="685"/>
                  <a:pt x="2092" y="742"/>
                  <a:pt x="2066" y="798"/>
                </a:cubicBezTo>
                <a:cubicBezTo>
                  <a:pt x="2036" y="824"/>
                  <a:pt x="2014" y="859"/>
                  <a:pt x="1994" y="896"/>
                </a:cubicBezTo>
                <a:cubicBezTo>
                  <a:pt x="1913" y="974"/>
                  <a:pt x="1843" y="1066"/>
                  <a:pt x="1768" y="1157"/>
                </a:cubicBezTo>
                <a:cubicBezTo>
                  <a:pt x="1745" y="1186"/>
                  <a:pt x="1711" y="1209"/>
                  <a:pt x="1677" y="1245"/>
                </a:cubicBezTo>
                <a:cubicBezTo>
                  <a:pt x="1654" y="1270"/>
                  <a:pt x="1610" y="1324"/>
                  <a:pt x="1579" y="1327"/>
                </a:cubicBezTo>
                <a:cubicBezTo>
                  <a:pt x="1558" y="1329"/>
                  <a:pt x="1538" y="1313"/>
                  <a:pt x="1520" y="1308"/>
                </a:cubicBezTo>
                <a:cubicBezTo>
                  <a:pt x="1496" y="1301"/>
                  <a:pt x="1469" y="1302"/>
                  <a:pt x="1445" y="1294"/>
                </a:cubicBezTo>
                <a:cubicBezTo>
                  <a:pt x="1313" y="1256"/>
                  <a:pt x="1196" y="1176"/>
                  <a:pt x="1072" y="1131"/>
                </a:cubicBezTo>
                <a:cubicBezTo>
                  <a:pt x="1068" y="1141"/>
                  <a:pt x="1070" y="1157"/>
                  <a:pt x="1066" y="1167"/>
                </a:cubicBezTo>
                <a:cubicBezTo>
                  <a:pt x="1074" y="1167"/>
                  <a:pt x="1083" y="1167"/>
                  <a:pt x="1092" y="1167"/>
                </a:cubicBezTo>
                <a:cubicBezTo>
                  <a:pt x="1139" y="1203"/>
                  <a:pt x="1195" y="1232"/>
                  <a:pt x="1255" y="1259"/>
                </a:cubicBezTo>
                <a:cubicBezTo>
                  <a:pt x="1289" y="1273"/>
                  <a:pt x="1326" y="1278"/>
                  <a:pt x="1360" y="1291"/>
                </a:cubicBezTo>
                <a:cubicBezTo>
                  <a:pt x="1391" y="1303"/>
                  <a:pt x="1422" y="1320"/>
                  <a:pt x="1455" y="1334"/>
                </a:cubicBezTo>
                <a:cubicBezTo>
                  <a:pt x="1499" y="1352"/>
                  <a:pt x="1544" y="1372"/>
                  <a:pt x="1582" y="1379"/>
                </a:cubicBezTo>
                <a:cubicBezTo>
                  <a:pt x="1617" y="1364"/>
                  <a:pt x="1631" y="1328"/>
                  <a:pt x="1667" y="1314"/>
                </a:cubicBezTo>
                <a:cubicBezTo>
                  <a:pt x="1677" y="1277"/>
                  <a:pt x="1712" y="1265"/>
                  <a:pt x="1723" y="1229"/>
                </a:cubicBezTo>
                <a:cubicBezTo>
                  <a:pt x="1742" y="1236"/>
                  <a:pt x="1742" y="1199"/>
                  <a:pt x="1765" y="1200"/>
                </a:cubicBezTo>
                <a:cubicBezTo>
                  <a:pt x="1782" y="1170"/>
                  <a:pt x="1808" y="1151"/>
                  <a:pt x="1824" y="1121"/>
                </a:cubicBezTo>
                <a:cubicBezTo>
                  <a:pt x="1893" y="1075"/>
                  <a:pt x="1927" y="994"/>
                  <a:pt x="1981" y="932"/>
                </a:cubicBezTo>
                <a:cubicBezTo>
                  <a:pt x="2010" y="898"/>
                  <a:pt x="2053" y="873"/>
                  <a:pt x="2069" y="830"/>
                </a:cubicBezTo>
                <a:cubicBezTo>
                  <a:pt x="2105" y="802"/>
                  <a:pt x="2128" y="762"/>
                  <a:pt x="2161" y="723"/>
                </a:cubicBezTo>
                <a:cubicBezTo>
                  <a:pt x="2189" y="688"/>
                  <a:pt x="2211" y="655"/>
                  <a:pt x="2229" y="628"/>
                </a:cubicBezTo>
                <a:cubicBezTo>
                  <a:pt x="2246" y="602"/>
                  <a:pt x="2268" y="585"/>
                  <a:pt x="2242" y="559"/>
                </a:cubicBezTo>
                <a:cubicBezTo>
                  <a:pt x="2233" y="563"/>
                  <a:pt x="2220" y="554"/>
                  <a:pt x="2219" y="559"/>
                </a:cubicBezTo>
                <a:cubicBezTo>
                  <a:pt x="2238" y="575"/>
                  <a:pt x="2204" y="609"/>
                  <a:pt x="2190" y="628"/>
                </a:cubicBezTo>
                <a:close/>
                <a:moveTo>
                  <a:pt x="138" y="700"/>
                </a:moveTo>
                <a:cubicBezTo>
                  <a:pt x="193" y="720"/>
                  <a:pt x="280" y="709"/>
                  <a:pt x="327" y="739"/>
                </a:cubicBezTo>
                <a:cubicBezTo>
                  <a:pt x="266" y="753"/>
                  <a:pt x="209" y="727"/>
                  <a:pt x="131" y="726"/>
                </a:cubicBezTo>
                <a:cubicBezTo>
                  <a:pt x="128" y="750"/>
                  <a:pt x="159" y="749"/>
                  <a:pt x="173" y="752"/>
                </a:cubicBezTo>
                <a:cubicBezTo>
                  <a:pt x="267" y="771"/>
                  <a:pt x="351" y="781"/>
                  <a:pt x="428" y="798"/>
                </a:cubicBezTo>
                <a:cubicBezTo>
                  <a:pt x="494" y="816"/>
                  <a:pt x="547" y="847"/>
                  <a:pt x="625" y="853"/>
                </a:cubicBezTo>
                <a:cubicBezTo>
                  <a:pt x="627" y="839"/>
                  <a:pt x="638" y="834"/>
                  <a:pt x="644" y="824"/>
                </a:cubicBezTo>
                <a:cubicBezTo>
                  <a:pt x="614" y="801"/>
                  <a:pt x="565" y="809"/>
                  <a:pt x="523" y="794"/>
                </a:cubicBezTo>
                <a:cubicBezTo>
                  <a:pt x="546" y="783"/>
                  <a:pt x="591" y="784"/>
                  <a:pt x="625" y="791"/>
                </a:cubicBezTo>
                <a:cubicBezTo>
                  <a:pt x="648" y="796"/>
                  <a:pt x="665" y="818"/>
                  <a:pt x="680" y="801"/>
                </a:cubicBezTo>
                <a:cubicBezTo>
                  <a:pt x="639" y="765"/>
                  <a:pt x="575" y="745"/>
                  <a:pt x="510" y="739"/>
                </a:cubicBezTo>
                <a:cubicBezTo>
                  <a:pt x="496" y="738"/>
                  <a:pt x="468" y="747"/>
                  <a:pt x="461" y="729"/>
                </a:cubicBezTo>
                <a:cubicBezTo>
                  <a:pt x="563" y="714"/>
                  <a:pt x="641" y="752"/>
                  <a:pt x="706" y="785"/>
                </a:cubicBezTo>
                <a:cubicBezTo>
                  <a:pt x="720" y="777"/>
                  <a:pt x="747" y="779"/>
                  <a:pt x="752" y="772"/>
                </a:cubicBezTo>
                <a:cubicBezTo>
                  <a:pt x="751" y="752"/>
                  <a:pt x="731" y="752"/>
                  <a:pt x="729" y="732"/>
                </a:cubicBezTo>
                <a:cubicBezTo>
                  <a:pt x="559" y="618"/>
                  <a:pt x="343" y="653"/>
                  <a:pt x="121" y="624"/>
                </a:cubicBezTo>
                <a:cubicBezTo>
                  <a:pt x="127" y="641"/>
                  <a:pt x="129" y="661"/>
                  <a:pt x="131" y="673"/>
                </a:cubicBezTo>
                <a:cubicBezTo>
                  <a:pt x="130" y="665"/>
                  <a:pt x="136" y="663"/>
                  <a:pt x="141" y="660"/>
                </a:cubicBezTo>
                <a:cubicBezTo>
                  <a:pt x="182" y="681"/>
                  <a:pt x="269" y="679"/>
                  <a:pt x="317" y="703"/>
                </a:cubicBezTo>
                <a:cubicBezTo>
                  <a:pt x="262" y="706"/>
                  <a:pt x="170" y="685"/>
                  <a:pt x="134" y="680"/>
                </a:cubicBezTo>
                <a:cubicBezTo>
                  <a:pt x="141" y="680"/>
                  <a:pt x="136" y="694"/>
                  <a:pt x="138" y="700"/>
                </a:cubicBezTo>
                <a:close/>
                <a:moveTo>
                  <a:pt x="30" y="772"/>
                </a:moveTo>
                <a:cubicBezTo>
                  <a:pt x="106" y="800"/>
                  <a:pt x="238" y="821"/>
                  <a:pt x="321" y="830"/>
                </a:cubicBezTo>
                <a:cubicBezTo>
                  <a:pt x="397" y="860"/>
                  <a:pt x="480" y="873"/>
                  <a:pt x="566" y="883"/>
                </a:cubicBezTo>
                <a:cubicBezTo>
                  <a:pt x="583" y="885"/>
                  <a:pt x="605" y="894"/>
                  <a:pt x="618" y="879"/>
                </a:cubicBezTo>
                <a:cubicBezTo>
                  <a:pt x="598" y="858"/>
                  <a:pt x="566" y="859"/>
                  <a:pt x="540" y="853"/>
                </a:cubicBezTo>
                <a:cubicBezTo>
                  <a:pt x="409" y="824"/>
                  <a:pt x="299" y="791"/>
                  <a:pt x="157" y="765"/>
                </a:cubicBezTo>
                <a:cubicBezTo>
                  <a:pt x="143" y="772"/>
                  <a:pt x="128" y="765"/>
                  <a:pt x="115" y="762"/>
                </a:cubicBezTo>
                <a:cubicBezTo>
                  <a:pt x="111" y="741"/>
                  <a:pt x="105" y="728"/>
                  <a:pt x="98" y="716"/>
                </a:cubicBezTo>
                <a:cubicBezTo>
                  <a:pt x="70" y="730"/>
                  <a:pt x="36" y="745"/>
                  <a:pt x="30" y="772"/>
                </a:cubicBezTo>
                <a:close/>
                <a:moveTo>
                  <a:pt x="834" y="889"/>
                </a:moveTo>
                <a:cubicBezTo>
                  <a:pt x="828" y="794"/>
                  <a:pt x="687" y="777"/>
                  <a:pt x="654" y="866"/>
                </a:cubicBezTo>
                <a:cubicBezTo>
                  <a:pt x="699" y="862"/>
                  <a:pt x="745" y="808"/>
                  <a:pt x="798" y="847"/>
                </a:cubicBezTo>
                <a:cubicBezTo>
                  <a:pt x="822" y="873"/>
                  <a:pt x="818" y="911"/>
                  <a:pt x="821" y="938"/>
                </a:cubicBezTo>
                <a:cubicBezTo>
                  <a:pt x="822" y="917"/>
                  <a:pt x="835" y="906"/>
                  <a:pt x="834" y="889"/>
                </a:cubicBezTo>
                <a:close/>
                <a:moveTo>
                  <a:pt x="1340" y="1085"/>
                </a:moveTo>
                <a:cubicBezTo>
                  <a:pt x="1286" y="1064"/>
                  <a:pt x="1229" y="1022"/>
                  <a:pt x="1183" y="987"/>
                </a:cubicBezTo>
                <a:cubicBezTo>
                  <a:pt x="1146" y="959"/>
                  <a:pt x="1110" y="933"/>
                  <a:pt x="1072" y="909"/>
                </a:cubicBezTo>
                <a:cubicBezTo>
                  <a:pt x="1010" y="869"/>
                  <a:pt x="924" y="817"/>
                  <a:pt x="843" y="824"/>
                </a:cubicBezTo>
                <a:cubicBezTo>
                  <a:pt x="842" y="824"/>
                  <a:pt x="840" y="824"/>
                  <a:pt x="840" y="827"/>
                </a:cubicBezTo>
                <a:cubicBezTo>
                  <a:pt x="874" y="859"/>
                  <a:pt x="948" y="850"/>
                  <a:pt x="981" y="883"/>
                </a:cubicBezTo>
                <a:cubicBezTo>
                  <a:pt x="950" y="900"/>
                  <a:pt x="886" y="846"/>
                  <a:pt x="860" y="879"/>
                </a:cubicBezTo>
                <a:cubicBezTo>
                  <a:pt x="931" y="900"/>
                  <a:pt x="992" y="913"/>
                  <a:pt x="1046" y="948"/>
                </a:cubicBezTo>
                <a:cubicBezTo>
                  <a:pt x="1082" y="971"/>
                  <a:pt x="1107" y="1007"/>
                  <a:pt x="1144" y="1026"/>
                </a:cubicBezTo>
                <a:cubicBezTo>
                  <a:pt x="1149" y="1040"/>
                  <a:pt x="1169" y="1056"/>
                  <a:pt x="1161" y="1072"/>
                </a:cubicBezTo>
                <a:cubicBezTo>
                  <a:pt x="1135" y="1075"/>
                  <a:pt x="1137" y="1050"/>
                  <a:pt x="1121" y="1043"/>
                </a:cubicBezTo>
                <a:cubicBezTo>
                  <a:pt x="1106" y="1061"/>
                  <a:pt x="1081" y="1085"/>
                  <a:pt x="1082" y="1108"/>
                </a:cubicBezTo>
                <a:cubicBezTo>
                  <a:pt x="1101" y="1104"/>
                  <a:pt x="1118" y="1131"/>
                  <a:pt x="1144" y="1131"/>
                </a:cubicBezTo>
                <a:cubicBezTo>
                  <a:pt x="1252" y="1186"/>
                  <a:pt x="1376" y="1254"/>
                  <a:pt x="1504" y="1281"/>
                </a:cubicBezTo>
                <a:cubicBezTo>
                  <a:pt x="1517" y="1284"/>
                  <a:pt x="1527" y="1289"/>
                  <a:pt x="1533" y="1281"/>
                </a:cubicBezTo>
                <a:cubicBezTo>
                  <a:pt x="1514" y="1255"/>
                  <a:pt x="1477" y="1255"/>
                  <a:pt x="1448" y="1245"/>
                </a:cubicBezTo>
                <a:cubicBezTo>
                  <a:pt x="1384" y="1224"/>
                  <a:pt x="1329" y="1197"/>
                  <a:pt x="1278" y="1167"/>
                </a:cubicBezTo>
                <a:cubicBezTo>
                  <a:pt x="1252" y="1152"/>
                  <a:pt x="1217" y="1141"/>
                  <a:pt x="1206" y="1111"/>
                </a:cubicBezTo>
                <a:cubicBezTo>
                  <a:pt x="1248" y="1117"/>
                  <a:pt x="1275" y="1150"/>
                  <a:pt x="1311" y="1170"/>
                </a:cubicBezTo>
                <a:cubicBezTo>
                  <a:pt x="1381" y="1210"/>
                  <a:pt x="1465" y="1238"/>
                  <a:pt x="1549" y="1242"/>
                </a:cubicBezTo>
                <a:cubicBezTo>
                  <a:pt x="1551" y="1233"/>
                  <a:pt x="1557" y="1228"/>
                  <a:pt x="1559" y="1219"/>
                </a:cubicBezTo>
                <a:cubicBezTo>
                  <a:pt x="1540" y="1215"/>
                  <a:pt x="1519" y="1202"/>
                  <a:pt x="1497" y="1196"/>
                </a:cubicBezTo>
                <a:cubicBezTo>
                  <a:pt x="1474" y="1190"/>
                  <a:pt x="1443" y="1196"/>
                  <a:pt x="1432" y="1174"/>
                </a:cubicBezTo>
                <a:cubicBezTo>
                  <a:pt x="1476" y="1171"/>
                  <a:pt x="1509" y="1179"/>
                  <a:pt x="1543" y="1187"/>
                </a:cubicBezTo>
                <a:cubicBezTo>
                  <a:pt x="1551" y="1161"/>
                  <a:pt x="1545" y="1147"/>
                  <a:pt x="1553" y="1128"/>
                </a:cubicBezTo>
                <a:cubicBezTo>
                  <a:pt x="1476" y="1104"/>
                  <a:pt x="1409" y="1113"/>
                  <a:pt x="1340" y="1085"/>
                </a:cubicBezTo>
                <a:close/>
                <a:moveTo>
                  <a:pt x="785" y="961"/>
                </a:moveTo>
                <a:cubicBezTo>
                  <a:pt x="724" y="942"/>
                  <a:pt x="683" y="934"/>
                  <a:pt x="644" y="902"/>
                </a:cubicBezTo>
                <a:cubicBezTo>
                  <a:pt x="656" y="958"/>
                  <a:pt x="737" y="981"/>
                  <a:pt x="785" y="961"/>
                </a:cubicBezTo>
                <a:close/>
                <a:moveTo>
                  <a:pt x="843" y="958"/>
                </a:moveTo>
                <a:cubicBezTo>
                  <a:pt x="865" y="985"/>
                  <a:pt x="897" y="1000"/>
                  <a:pt x="922" y="1023"/>
                </a:cubicBezTo>
                <a:cubicBezTo>
                  <a:pt x="949" y="999"/>
                  <a:pt x="976" y="975"/>
                  <a:pt x="1004" y="951"/>
                </a:cubicBezTo>
                <a:cubicBezTo>
                  <a:pt x="965" y="934"/>
                  <a:pt x="854" y="878"/>
                  <a:pt x="843" y="958"/>
                </a:cubicBezTo>
                <a:close/>
                <a:moveTo>
                  <a:pt x="932" y="1098"/>
                </a:moveTo>
                <a:cubicBezTo>
                  <a:pt x="912" y="1120"/>
                  <a:pt x="892" y="1158"/>
                  <a:pt x="906" y="1193"/>
                </a:cubicBezTo>
                <a:cubicBezTo>
                  <a:pt x="933" y="1171"/>
                  <a:pt x="948" y="1137"/>
                  <a:pt x="987" y="1128"/>
                </a:cubicBezTo>
                <a:cubicBezTo>
                  <a:pt x="1012" y="1145"/>
                  <a:pt x="997" y="1192"/>
                  <a:pt x="1030" y="1206"/>
                </a:cubicBezTo>
                <a:cubicBezTo>
                  <a:pt x="1040" y="1129"/>
                  <a:pt x="1056" y="1069"/>
                  <a:pt x="1102" y="1023"/>
                </a:cubicBezTo>
                <a:cubicBezTo>
                  <a:pt x="1076" y="1006"/>
                  <a:pt x="1055" y="982"/>
                  <a:pt x="1027" y="968"/>
                </a:cubicBezTo>
                <a:cubicBezTo>
                  <a:pt x="984" y="1006"/>
                  <a:pt x="936" y="1026"/>
                  <a:pt x="932" y="1098"/>
                </a:cubicBezTo>
                <a:close/>
                <a:moveTo>
                  <a:pt x="801" y="981"/>
                </a:moveTo>
                <a:cubicBezTo>
                  <a:pt x="830" y="1018"/>
                  <a:pt x="862" y="1052"/>
                  <a:pt x="909" y="1072"/>
                </a:cubicBezTo>
                <a:cubicBezTo>
                  <a:pt x="907" y="1056"/>
                  <a:pt x="916" y="1051"/>
                  <a:pt x="919" y="1040"/>
                </a:cubicBezTo>
                <a:cubicBezTo>
                  <a:pt x="871" y="1030"/>
                  <a:pt x="849" y="969"/>
                  <a:pt x="801" y="98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36" tIns="45717" rIns="91436" bIns="45717" numCol="1" anchor="t" anchorCtr="0" compatLnSpc="1">
            <a:prstTxWarp prst="textNoShape">
              <a:avLst/>
            </a:prstTxWarp>
          </a:bodyPr>
          <a:lstStyle/>
          <a:p>
            <a:endParaRPr lang="zh-CN" altLang="en-US" sz="1765"/>
          </a:p>
        </p:txBody>
      </p:sp>
      <p:grpSp>
        <p:nvGrpSpPr>
          <p:cNvPr id="261" name="组合 260"/>
          <p:cNvGrpSpPr/>
          <p:nvPr/>
        </p:nvGrpSpPr>
        <p:grpSpPr>
          <a:xfrm>
            <a:off x="2238219" y="5600392"/>
            <a:ext cx="1235075" cy="863477"/>
            <a:chOff x="3136900" y="5457825"/>
            <a:chExt cx="1235075" cy="863600"/>
          </a:xfrm>
        </p:grpSpPr>
        <p:sp>
          <p:nvSpPr>
            <p:cNvPr id="170" name="Freeform 120"/>
            <p:cNvSpPr>
              <a:spLocks/>
            </p:cNvSpPr>
            <p:nvPr/>
          </p:nvSpPr>
          <p:spPr bwMode="auto">
            <a:xfrm>
              <a:off x="4310063" y="5719763"/>
              <a:ext cx="34925" cy="138113"/>
            </a:xfrm>
            <a:custGeom>
              <a:avLst/>
              <a:gdLst>
                <a:gd name="T0" fmla="*/ 9 w 55"/>
                <a:gd name="T1" fmla="*/ 214 h 214"/>
                <a:gd name="T2" fmla="*/ 12 w 55"/>
                <a:gd name="T3" fmla="*/ 151 h 214"/>
                <a:gd name="T4" fmla="*/ 40 w 55"/>
                <a:gd name="T5" fmla="*/ 63 h 214"/>
                <a:gd name="T6" fmla="*/ 39 w 55"/>
                <a:gd name="T7" fmla="*/ 28 h 214"/>
                <a:gd name="T8" fmla="*/ 29 w 55"/>
                <a:gd name="T9" fmla="*/ 20 h 214"/>
                <a:gd name="T10" fmla="*/ 55 w 55"/>
                <a:gd name="T11" fmla="*/ 20 h 214"/>
                <a:gd name="T12" fmla="*/ 9 w 55"/>
                <a:gd name="T13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5" h="214">
                  <a:moveTo>
                    <a:pt x="9" y="214"/>
                  </a:moveTo>
                  <a:cubicBezTo>
                    <a:pt x="0" y="194"/>
                    <a:pt x="8" y="170"/>
                    <a:pt x="12" y="151"/>
                  </a:cubicBezTo>
                  <a:cubicBezTo>
                    <a:pt x="20" y="120"/>
                    <a:pt x="32" y="90"/>
                    <a:pt x="40" y="63"/>
                  </a:cubicBezTo>
                  <a:cubicBezTo>
                    <a:pt x="40" y="56"/>
                    <a:pt x="40" y="37"/>
                    <a:pt x="39" y="28"/>
                  </a:cubicBezTo>
                  <a:cubicBezTo>
                    <a:pt x="37" y="24"/>
                    <a:pt x="30" y="24"/>
                    <a:pt x="29" y="20"/>
                  </a:cubicBezTo>
                  <a:cubicBezTo>
                    <a:pt x="28" y="0"/>
                    <a:pt x="49" y="8"/>
                    <a:pt x="55" y="20"/>
                  </a:cubicBezTo>
                  <a:cubicBezTo>
                    <a:pt x="54" y="94"/>
                    <a:pt x="19" y="144"/>
                    <a:pt x="9" y="21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9642" tIns="44821" rIns="89642" bIns="44821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171" name="Freeform 121"/>
            <p:cNvSpPr>
              <a:spLocks/>
            </p:cNvSpPr>
            <p:nvPr/>
          </p:nvSpPr>
          <p:spPr bwMode="auto">
            <a:xfrm>
              <a:off x="4165600" y="5883275"/>
              <a:ext cx="142875" cy="325438"/>
            </a:xfrm>
            <a:custGeom>
              <a:avLst/>
              <a:gdLst>
                <a:gd name="T0" fmla="*/ 216 w 221"/>
                <a:gd name="T1" fmla="*/ 0 h 504"/>
                <a:gd name="T2" fmla="*/ 221 w 221"/>
                <a:gd name="T3" fmla="*/ 4 h 504"/>
                <a:gd name="T4" fmla="*/ 189 w 221"/>
                <a:gd name="T5" fmla="*/ 168 h 504"/>
                <a:gd name="T6" fmla="*/ 151 w 221"/>
                <a:gd name="T7" fmla="*/ 284 h 504"/>
                <a:gd name="T8" fmla="*/ 93 w 221"/>
                <a:gd name="T9" fmla="*/ 469 h 504"/>
                <a:gd name="T10" fmla="*/ 0 w 221"/>
                <a:gd name="T11" fmla="*/ 485 h 504"/>
                <a:gd name="T12" fmla="*/ 80 w 221"/>
                <a:gd name="T13" fmla="*/ 459 h 504"/>
                <a:gd name="T14" fmla="*/ 88 w 221"/>
                <a:gd name="T15" fmla="*/ 425 h 504"/>
                <a:gd name="T16" fmla="*/ 118 w 221"/>
                <a:gd name="T17" fmla="*/ 326 h 504"/>
                <a:gd name="T18" fmla="*/ 164 w 221"/>
                <a:gd name="T19" fmla="*/ 188 h 504"/>
                <a:gd name="T20" fmla="*/ 176 w 221"/>
                <a:gd name="T21" fmla="*/ 166 h 504"/>
                <a:gd name="T22" fmla="*/ 208 w 221"/>
                <a:gd name="T23" fmla="*/ 15 h 504"/>
                <a:gd name="T24" fmla="*/ 213 w 221"/>
                <a:gd name="T25" fmla="*/ 4 h 504"/>
                <a:gd name="T26" fmla="*/ 216 w 221"/>
                <a:gd name="T27" fmla="*/ 0 h 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21" h="504">
                  <a:moveTo>
                    <a:pt x="216" y="0"/>
                  </a:moveTo>
                  <a:cubicBezTo>
                    <a:pt x="218" y="1"/>
                    <a:pt x="218" y="3"/>
                    <a:pt x="221" y="4"/>
                  </a:cubicBezTo>
                  <a:cubicBezTo>
                    <a:pt x="209" y="60"/>
                    <a:pt x="202" y="112"/>
                    <a:pt x="189" y="168"/>
                  </a:cubicBezTo>
                  <a:cubicBezTo>
                    <a:pt x="174" y="204"/>
                    <a:pt x="160" y="242"/>
                    <a:pt x="151" y="284"/>
                  </a:cubicBezTo>
                  <a:cubicBezTo>
                    <a:pt x="121" y="336"/>
                    <a:pt x="116" y="415"/>
                    <a:pt x="93" y="469"/>
                  </a:cubicBezTo>
                  <a:cubicBezTo>
                    <a:pt x="72" y="487"/>
                    <a:pt x="28" y="504"/>
                    <a:pt x="0" y="485"/>
                  </a:cubicBezTo>
                  <a:cubicBezTo>
                    <a:pt x="26" y="482"/>
                    <a:pt x="63" y="481"/>
                    <a:pt x="80" y="459"/>
                  </a:cubicBezTo>
                  <a:cubicBezTo>
                    <a:pt x="86" y="450"/>
                    <a:pt x="84" y="441"/>
                    <a:pt x="88" y="425"/>
                  </a:cubicBezTo>
                  <a:cubicBezTo>
                    <a:pt x="96" y="395"/>
                    <a:pt x="107" y="361"/>
                    <a:pt x="118" y="326"/>
                  </a:cubicBezTo>
                  <a:cubicBezTo>
                    <a:pt x="132" y="279"/>
                    <a:pt x="147" y="232"/>
                    <a:pt x="164" y="188"/>
                  </a:cubicBezTo>
                  <a:cubicBezTo>
                    <a:pt x="167" y="180"/>
                    <a:pt x="173" y="174"/>
                    <a:pt x="176" y="166"/>
                  </a:cubicBezTo>
                  <a:cubicBezTo>
                    <a:pt x="191" y="120"/>
                    <a:pt x="198" y="67"/>
                    <a:pt x="208" y="15"/>
                  </a:cubicBezTo>
                  <a:cubicBezTo>
                    <a:pt x="208" y="12"/>
                    <a:pt x="212" y="4"/>
                    <a:pt x="213" y="4"/>
                  </a:cubicBezTo>
                  <a:cubicBezTo>
                    <a:pt x="213" y="2"/>
                    <a:pt x="216" y="2"/>
                    <a:pt x="21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9642" tIns="44821" rIns="89642" bIns="44821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172" name="Freeform 122"/>
            <p:cNvSpPr>
              <a:spLocks/>
            </p:cNvSpPr>
            <p:nvPr/>
          </p:nvSpPr>
          <p:spPr bwMode="auto">
            <a:xfrm>
              <a:off x="3163888" y="6216650"/>
              <a:ext cx="41275" cy="90488"/>
            </a:xfrm>
            <a:custGeom>
              <a:avLst/>
              <a:gdLst>
                <a:gd name="T0" fmla="*/ 50 w 64"/>
                <a:gd name="T1" fmla="*/ 0 h 138"/>
                <a:gd name="T2" fmla="*/ 57 w 64"/>
                <a:gd name="T3" fmla="*/ 0 h 138"/>
                <a:gd name="T4" fmla="*/ 48 w 64"/>
                <a:gd name="T5" fmla="*/ 25 h 138"/>
                <a:gd name="T6" fmla="*/ 13 w 64"/>
                <a:gd name="T7" fmla="*/ 104 h 138"/>
                <a:gd name="T8" fmla="*/ 23 w 64"/>
                <a:gd name="T9" fmla="*/ 126 h 138"/>
                <a:gd name="T10" fmla="*/ 48 w 64"/>
                <a:gd name="T11" fmla="*/ 134 h 138"/>
                <a:gd name="T12" fmla="*/ 0 w 64"/>
                <a:gd name="T13" fmla="*/ 111 h 138"/>
                <a:gd name="T14" fmla="*/ 50 w 64"/>
                <a:gd name="T15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4" h="138">
                  <a:moveTo>
                    <a:pt x="50" y="0"/>
                  </a:moveTo>
                  <a:cubicBezTo>
                    <a:pt x="52" y="0"/>
                    <a:pt x="54" y="0"/>
                    <a:pt x="57" y="0"/>
                  </a:cubicBezTo>
                  <a:cubicBezTo>
                    <a:pt x="64" y="9"/>
                    <a:pt x="52" y="17"/>
                    <a:pt x="48" y="25"/>
                  </a:cubicBezTo>
                  <a:cubicBezTo>
                    <a:pt x="36" y="49"/>
                    <a:pt x="24" y="78"/>
                    <a:pt x="13" y="104"/>
                  </a:cubicBezTo>
                  <a:cubicBezTo>
                    <a:pt x="18" y="110"/>
                    <a:pt x="19" y="120"/>
                    <a:pt x="23" y="126"/>
                  </a:cubicBezTo>
                  <a:cubicBezTo>
                    <a:pt x="30" y="130"/>
                    <a:pt x="46" y="125"/>
                    <a:pt x="48" y="134"/>
                  </a:cubicBezTo>
                  <a:cubicBezTo>
                    <a:pt x="22" y="138"/>
                    <a:pt x="10" y="128"/>
                    <a:pt x="0" y="111"/>
                  </a:cubicBezTo>
                  <a:cubicBezTo>
                    <a:pt x="10" y="68"/>
                    <a:pt x="41" y="38"/>
                    <a:pt x="5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9642" tIns="44821" rIns="89642" bIns="44821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173" name="Freeform 123"/>
            <p:cNvSpPr>
              <a:spLocks noEditPoints="1"/>
            </p:cNvSpPr>
            <p:nvPr/>
          </p:nvSpPr>
          <p:spPr bwMode="auto">
            <a:xfrm>
              <a:off x="3136900" y="5457825"/>
              <a:ext cx="1235075" cy="863600"/>
            </a:xfrm>
            <a:custGeom>
              <a:avLst/>
              <a:gdLst>
                <a:gd name="T0" fmla="*/ 1104 w 1911"/>
                <a:gd name="T1" fmla="*/ 78 h 1334"/>
                <a:gd name="T2" fmla="*/ 1144 w 1911"/>
                <a:gd name="T3" fmla="*/ 420 h 1334"/>
                <a:gd name="T4" fmla="*/ 1519 w 1911"/>
                <a:gd name="T5" fmla="*/ 177 h 1334"/>
                <a:gd name="T6" fmla="*/ 1652 w 1911"/>
                <a:gd name="T7" fmla="*/ 118 h 1334"/>
                <a:gd name="T8" fmla="*/ 1796 w 1911"/>
                <a:gd name="T9" fmla="*/ 274 h 1334"/>
                <a:gd name="T10" fmla="*/ 1879 w 1911"/>
                <a:gd name="T11" fmla="*/ 589 h 1334"/>
                <a:gd name="T12" fmla="*/ 1504 w 1911"/>
                <a:gd name="T13" fmla="*/ 1194 h 1334"/>
                <a:gd name="T14" fmla="*/ 807 w 1911"/>
                <a:gd name="T15" fmla="*/ 1277 h 1334"/>
                <a:gd name="T16" fmla="*/ 63 w 1911"/>
                <a:gd name="T17" fmla="*/ 1328 h 1334"/>
                <a:gd name="T18" fmla="*/ 28 w 1911"/>
                <a:gd name="T19" fmla="*/ 1028 h 1334"/>
                <a:gd name="T20" fmla="*/ 181 w 1911"/>
                <a:gd name="T21" fmla="*/ 745 h 1334"/>
                <a:gd name="T22" fmla="*/ 747 w 1911"/>
                <a:gd name="T23" fmla="*/ 392 h 1334"/>
                <a:gd name="T24" fmla="*/ 999 w 1911"/>
                <a:gd name="T25" fmla="*/ 662 h 1334"/>
                <a:gd name="T26" fmla="*/ 1084 w 1911"/>
                <a:gd name="T27" fmla="*/ 171 h 1334"/>
                <a:gd name="T28" fmla="*/ 825 w 1911"/>
                <a:gd name="T29" fmla="*/ 607 h 1334"/>
                <a:gd name="T30" fmla="*/ 969 w 1911"/>
                <a:gd name="T31" fmla="*/ 745 h 1334"/>
                <a:gd name="T32" fmla="*/ 1074 w 1911"/>
                <a:gd name="T33" fmla="*/ 539 h 1334"/>
                <a:gd name="T34" fmla="*/ 1014 w 1911"/>
                <a:gd name="T35" fmla="*/ 971 h 1334"/>
                <a:gd name="T36" fmla="*/ 1559 w 1911"/>
                <a:gd name="T37" fmla="*/ 166 h 1334"/>
                <a:gd name="T38" fmla="*/ 1091 w 1911"/>
                <a:gd name="T39" fmla="*/ 915 h 1334"/>
                <a:gd name="T40" fmla="*/ 949 w 1911"/>
                <a:gd name="T41" fmla="*/ 1081 h 1334"/>
                <a:gd name="T42" fmla="*/ 1233 w 1911"/>
                <a:gd name="T43" fmla="*/ 858 h 1334"/>
                <a:gd name="T44" fmla="*/ 1632 w 1911"/>
                <a:gd name="T45" fmla="*/ 166 h 1334"/>
                <a:gd name="T46" fmla="*/ 1730 w 1911"/>
                <a:gd name="T47" fmla="*/ 224 h 1334"/>
                <a:gd name="T48" fmla="*/ 1682 w 1911"/>
                <a:gd name="T49" fmla="*/ 174 h 1334"/>
                <a:gd name="T50" fmla="*/ 1489 w 1911"/>
                <a:gd name="T51" fmla="*/ 798 h 1334"/>
                <a:gd name="T52" fmla="*/ 1597 w 1911"/>
                <a:gd name="T53" fmla="*/ 445 h 1334"/>
                <a:gd name="T54" fmla="*/ 1572 w 1911"/>
                <a:gd name="T55" fmla="*/ 735 h 1334"/>
                <a:gd name="T56" fmla="*/ 1625 w 1911"/>
                <a:gd name="T57" fmla="*/ 694 h 1334"/>
                <a:gd name="T58" fmla="*/ 1167 w 1911"/>
                <a:gd name="T59" fmla="*/ 1009 h 1334"/>
                <a:gd name="T60" fmla="*/ 1712 w 1911"/>
                <a:gd name="T61" fmla="*/ 533 h 1334"/>
                <a:gd name="T62" fmla="*/ 1670 w 1911"/>
                <a:gd name="T63" fmla="*/ 538 h 1334"/>
                <a:gd name="T64" fmla="*/ 400 w 1911"/>
                <a:gd name="T65" fmla="*/ 445 h 1334"/>
                <a:gd name="T66" fmla="*/ 423 w 1911"/>
                <a:gd name="T67" fmla="*/ 1029 h 1334"/>
                <a:gd name="T68" fmla="*/ 817 w 1911"/>
                <a:gd name="T69" fmla="*/ 622 h 1334"/>
                <a:gd name="T70" fmla="*/ 1821 w 1911"/>
                <a:gd name="T71" fmla="*/ 421 h 1334"/>
                <a:gd name="T72" fmla="*/ 1637 w 1911"/>
                <a:gd name="T73" fmla="*/ 1107 h 1334"/>
                <a:gd name="T74" fmla="*/ 1149 w 1911"/>
                <a:gd name="T75" fmla="*/ 1140 h 1334"/>
                <a:gd name="T76" fmla="*/ 1270 w 1911"/>
                <a:gd name="T77" fmla="*/ 1172 h 1334"/>
                <a:gd name="T78" fmla="*/ 1725 w 1911"/>
                <a:gd name="T79" fmla="*/ 1150 h 1334"/>
                <a:gd name="T80" fmla="*/ 1884 w 1911"/>
                <a:gd name="T81" fmla="*/ 498 h 1334"/>
                <a:gd name="T82" fmla="*/ 1625 w 1911"/>
                <a:gd name="T83" fmla="*/ 926 h 1334"/>
                <a:gd name="T84" fmla="*/ 938 w 1911"/>
                <a:gd name="T85" fmla="*/ 1204 h 1334"/>
                <a:gd name="T86" fmla="*/ 1736 w 1911"/>
                <a:gd name="T87" fmla="*/ 722 h 1334"/>
                <a:gd name="T88" fmla="*/ 1672 w 1911"/>
                <a:gd name="T89" fmla="*/ 513 h 1334"/>
                <a:gd name="T90" fmla="*/ 1110 w 1911"/>
                <a:gd name="T91" fmla="*/ 1031 h 1334"/>
                <a:gd name="T92" fmla="*/ 1439 w 1911"/>
                <a:gd name="T93" fmla="*/ 843 h 1334"/>
                <a:gd name="T94" fmla="*/ 1454 w 1911"/>
                <a:gd name="T95" fmla="*/ 803 h 1334"/>
                <a:gd name="T96" fmla="*/ 31 w 1911"/>
                <a:gd name="T97" fmla="*/ 1009 h 1334"/>
                <a:gd name="T98" fmla="*/ 553 w 1911"/>
                <a:gd name="T99" fmla="*/ 1104 h 1334"/>
                <a:gd name="T100" fmla="*/ 335 w 1911"/>
                <a:gd name="T101" fmla="*/ 1087 h 1334"/>
                <a:gd name="T102" fmla="*/ 551 w 1911"/>
                <a:gd name="T103" fmla="*/ 1087 h 1334"/>
                <a:gd name="T104" fmla="*/ 88 w 1911"/>
                <a:gd name="T105" fmla="*/ 1082 h 1334"/>
                <a:gd name="T106" fmla="*/ 611 w 1911"/>
                <a:gd name="T107" fmla="*/ 1157 h 1334"/>
                <a:gd name="T108" fmla="*/ 451 w 1911"/>
                <a:gd name="T109" fmla="*/ 1145 h 1334"/>
                <a:gd name="T110" fmla="*/ 78 w 1911"/>
                <a:gd name="T111" fmla="*/ 1170 h 1334"/>
                <a:gd name="T112" fmla="*/ 793 w 1911"/>
                <a:gd name="T113" fmla="*/ 1242 h 1334"/>
                <a:gd name="T114" fmla="*/ 315 w 1911"/>
                <a:gd name="T115" fmla="*/ 1260 h 1334"/>
                <a:gd name="T116" fmla="*/ 123 w 1911"/>
                <a:gd name="T117" fmla="*/ 1137 h 1334"/>
                <a:gd name="T118" fmla="*/ 146 w 1911"/>
                <a:gd name="T119" fmla="*/ 1243 h 1334"/>
                <a:gd name="T120" fmla="*/ 740 w 1911"/>
                <a:gd name="T121" fmla="*/ 1213 h 1334"/>
                <a:gd name="T122" fmla="*/ 928 w 1911"/>
                <a:gd name="T123" fmla="*/ 1250 h 1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911" h="1334">
                  <a:moveTo>
                    <a:pt x="1011" y="260"/>
                  </a:moveTo>
                  <a:cubicBezTo>
                    <a:pt x="1011" y="259"/>
                    <a:pt x="1011" y="257"/>
                    <a:pt x="1009" y="257"/>
                  </a:cubicBezTo>
                  <a:cubicBezTo>
                    <a:pt x="1009" y="264"/>
                    <a:pt x="1006" y="257"/>
                    <a:pt x="1009" y="255"/>
                  </a:cubicBezTo>
                  <a:cubicBezTo>
                    <a:pt x="1010" y="250"/>
                    <a:pt x="1014" y="256"/>
                    <a:pt x="1014" y="252"/>
                  </a:cubicBezTo>
                  <a:cubicBezTo>
                    <a:pt x="1011" y="249"/>
                    <a:pt x="1018" y="243"/>
                    <a:pt x="1022" y="242"/>
                  </a:cubicBezTo>
                  <a:cubicBezTo>
                    <a:pt x="1026" y="225"/>
                    <a:pt x="1042" y="206"/>
                    <a:pt x="1054" y="192"/>
                  </a:cubicBezTo>
                  <a:cubicBezTo>
                    <a:pt x="1060" y="153"/>
                    <a:pt x="1109" y="124"/>
                    <a:pt x="1104" y="78"/>
                  </a:cubicBezTo>
                  <a:cubicBezTo>
                    <a:pt x="1110" y="79"/>
                    <a:pt x="1119" y="63"/>
                    <a:pt x="1112" y="56"/>
                  </a:cubicBezTo>
                  <a:cubicBezTo>
                    <a:pt x="1127" y="49"/>
                    <a:pt x="1124" y="5"/>
                    <a:pt x="1137" y="0"/>
                  </a:cubicBezTo>
                  <a:cubicBezTo>
                    <a:pt x="1154" y="12"/>
                    <a:pt x="1154" y="42"/>
                    <a:pt x="1159" y="65"/>
                  </a:cubicBezTo>
                  <a:cubicBezTo>
                    <a:pt x="1162" y="79"/>
                    <a:pt x="1168" y="92"/>
                    <a:pt x="1170" y="104"/>
                  </a:cubicBezTo>
                  <a:cubicBezTo>
                    <a:pt x="1174" y="124"/>
                    <a:pt x="1172" y="149"/>
                    <a:pt x="1174" y="174"/>
                  </a:cubicBezTo>
                  <a:cubicBezTo>
                    <a:pt x="1175" y="206"/>
                    <a:pt x="1174" y="238"/>
                    <a:pt x="1179" y="257"/>
                  </a:cubicBezTo>
                  <a:cubicBezTo>
                    <a:pt x="1171" y="314"/>
                    <a:pt x="1161" y="369"/>
                    <a:pt x="1144" y="420"/>
                  </a:cubicBezTo>
                  <a:cubicBezTo>
                    <a:pt x="1178" y="388"/>
                    <a:pt x="1215" y="356"/>
                    <a:pt x="1253" y="325"/>
                  </a:cubicBezTo>
                  <a:cubicBezTo>
                    <a:pt x="1264" y="317"/>
                    <a:pt x="1274" y="306"/>
                    <a:pt x="1285" y="299"/>
                  </a:cubicBezTo>
                  <a:cubicBezTo>
                    <a:pt x="1296" y="291"/>
                    <a:pt x="1312" y="289"/>
                    <a:pt x="1320" y="275"/>
                  </a:cubicBezTo>
                  <a:cubicBezTo>
                    <a:pt x="1322" y="277"/>
                    <a:pt x="1324" y="277"/>
                    <a:pt x="1326" y="275"/>
                  </a:cubicBezTo>
                  <a:cubicBezTo>
                    <a:pt x="1353" y="255"/>
                    <a:pt x="1383" y="248"/>
                    <a:pt x="1409" y="227"/>
                  </a:cubicBezTo>
                  <a:cubicBezTo>
                    <a:pt x="1443" y="217"/>
                    <a:pt x="1470" y="199"/>
                    <a:pt x="1504" y="189"/>
                  </a:cubicBezTo>
                  <a:cubicBezTo>
                    <a:pt x="1508" y="184"/>
                    <a:pt x="1514" y="182"/>
                    <a:pt x="1519" y="177"/>
                  </a:cubicBezTo>
                  <a:cubicBezTo>
                    <a:pt x="1524" y="173"/>
                    <a:pt x="1527" y="166"/>
                    <a:pt x="1531" y="162"/>
                  </a:cubicBezTo>
                  <a:cubicBezTo>
                    <a:pt x="1535" y="159"/>
                    <a:pt x="1541" y="159"/>
                    <a:pt x="1544" y="156"/>
                  </a:cubicBezTo>
                  <a:cubicBezTo>
                    <a:pt x="1560" y="142"/>
                    <a:pt x="1568" y="116"/>
                    <a:pt x="1580" y="96"/>
                  </a:cubicBezTo>
                  <a:cubicBezTo>
                    <a:pt x="1581" y="88"/>
                    <a:pt x="1576" y="81"/>
                    <a:pt x="1582" y="76"/>
                  </a:cubicBezTo>
                  <a:cubicBezTo>
                    <a:pt x="1588" y="76"/>
                    <a:pt x="1587" y="78"/>
                    <a:pt x="1592" y="76"/>
                  </a:cubicBezTo>
                  <a:cubicBezTo>
                    <a:pt x="1595" y="96"/>
                    <a:pt x="1605" y="115"/>
                    <a:pt x="1605" y="133"/>
                  </a:cubicBezTo>
                  <a:cubicBezTo>
                    <a:pt x="1625" y="129"/>
                    <a:pt x="1635" y="121"/>
                    <a:pt x="1652" y="118"/>
                  </a:cubicBezTo>
                  <a:cubicBezTo>
                    <a:pt x="1661" y="130"/>
                    <a:pt x="1671" y="143"/>
                    <a:pt x="1678" y="158"/>
                  </a:cubicBezTo>
                  <a:cubicBezTo>
                    <a:pt x="1686" y="158"/>
                    <a:pt x="1691" y="147"/>
                    <a:pt x="1697" y="151"/>
                  </a:cubicBezTo>
                  <a:cubicBezTo>
                    <a:pt x="1711" y="153"/>
                    <a:pt x="1701" y="180"/>
                    <a:pt x="1713" y="184"/>
                  </a:cubicBezTo>
                  <a:cubicBezTo>
                    <a:pt x="1722" y="180"/>
                    <a:pt x="1735" y="174"/>
                    <a:pt x="1743" y="179"/>
                  </a:cubicBezTo>
                  <a:cubicBezTo>
                    <a:pt x="1758" y="212"/>
                    <a:pt x="1742" y="253"/>
                    <a:pt x="1733" y="285"/>
                  </a:cubicBezTo>
                  <a:cubicBezTo>
                    <a:pt x="1744" y="281"/>
                    <a:pt x="1760" y="285"/>
                    <a:pt x="1773" y="282"/>
                  </a:cubicBezTo>
                  <a:cubicBezTo>
                    <a:pt x="1782" y="280"/>
                    <a:pt x="1788" y="271"/>
                    <a:pt x="1796" y="274"/>
                  </a:cubicBezTo>
                  <a:cubicBezTo>
                    <a:pt x="1801" y="283"/>
                    <a:pt x="1794" y="295"/>
                    <a:pt x="1791" y="305"/>
                  </a:cubicBezTo>
                  <a:cubicBezTo>
                    <a:pt x="1783" y="332"/>
                    <a:pt x="1776" y="362"/>
                    <a:pt x="1768" y="388"/>
                  </a:cubicBezTo>
                  <a:cubicBezTo>
                    <a:pt x="1811" y="388"/>
                    <a:pt x="1846" y="384"/>
                    <a:pt x="1886" y="380"/>
                  </a:cubicBezTo>
                  <a:cubicBezTo>
                    <a:pt x="1905" y="401"/>
                    <a:pt x="1911" y="414"/>
                    <a:pt x="1906" y="448"/>
                  </a:cubicBezTo>
                  <a:cubicBezTo>
                    <a:pt x="1903" y="465"/>
                    <a:pt x="1896" y="485"/>
                    <a:pt x="1893" y="506"/>
                  </a:cubicBezTo>
                  <a:cubicBezTo>
                    <a:pt x="1890" y="522"/>
                    <a:pt x="1892" y="539"/>
                    <a:pt x="1889" y="554"/>
                  </a:cubicBezTo>
                  <a:cubicBezTo>
                    <a:pt x="1887" y="567"/>
                    <a:pt x="1881" y="578"/>
                    <a:pt x="1879" y="589"/>
                  </a:cubicBezTo>
                  <a:cubicBezTo>
                    <a:pt x="1876" y="609"/>
                    <a:pt x="1870" y="626"/>
                    <a:pt x="1864" y="647"/>
                  </a:cubicBezTo>
                  <a:cubicBezTo>
                    <a:pt x="1840" y="739"/>
                    <a:pt x="1819" y="838"/>
                    <a:pt x="1795" y="926"/>
                  </a:cubicBezTo>
                  <a:cubicBezTo>
                    <a:pt x="1787" y="954"/>
                    <a:pt x="1775" y="981"/>
                    <a:pt x="1771" y="1008"/>
                  </a:cubicBezTo>
                  <a:cubicBezTo>
                    <a:pt x="1762" y="1068"/>
                    <a:pt x="1753" y="1121"/>
                    <a:pt x="1731" y="1169"/>
                  </a:cubicBezTo>
                  <a:cubicBezTo>
                    <a:pt x="1726" y="1173"/>
                    <a:pt x="1717" y="1175"/>
                    <a:pt x="1712" y="1179"/>
                  </a:cubicBezTo>
                  <a:cubicBezTo>
                    <a:pt x="1689" y="1183"/>
                    <a:pt x="1666" y="1181"/>
                    <a:pt x="1640" y="1179"/>
                  </a:cubicBezTo>
                  <a:cubicBezTo>
                    <a:pt x="1593" y="1175"/>
                    <a:pt x="1547" y="1191"/>
                    <a:pt x="1504" y="1194"/>
                  </a:cubicBezTo>
                  <a:cubicBezTo>
                    <a:pt x="1487" y="1195"/>
                    <a:pt x="1469" y="1189"/>
                    <a:pt x="1456" y="1200"/>
                  </a:cubicBezTo>
                  <a:cubicBezTo>
                    <a:pt x="1380" y="1205"/>
                    <a:pt x="1296" y="1209"/>
                    <a:pt x="1212" y="1215"/>
                  </a:cubicBezTo>
                  <a:cubicBezTo>
                    <a:pt x="1126" y="1221"/>
                    <a:pt x="1032" y="1231"/>
                    <a:pt x="954" y="1255"/>
                  </a:cubicBezTo>
                  <a:cubicBezTo>
                    <a:pt x="953" y="1256"/>
                    <a:pt x="949" y="1258"/>
                    <a:pt x="948" y="1258"/>
                  </a:cubicBezTo>
                  <a:cubicBezTo>
                    <a:pt x="932" y="1266"/>
                    <a:pt x="919" y="1280"/>
                    <a:pt x="901" y="1283"/>
                  </a:cubicBezTo>
                  <a:cubicBezTo>
                    <a:pt x="883" y="1287"/>
                    <a:pt x="860" y="1286"/>
                    <a:pt x="840" y="1285"/>
                  </a:cubicBezTo>
                  <a:cubicBezTo>
                    <a:pt x="830" y="1284"/>
                    <a:pt x="812" y="1276"/>
                    <a:pt x="807" y="1277"/>
                  </a:cubicBezTo>
                  <a:cubicBezTo>
                    <a:pt x="781" y="1280"/>
                    <a:pt x="751" y="1279"/>
                    <a:pt x="724" y="1280"/>
                  </a:cubicBezTo>
                  <a:cubicBezTo>
                    <a:pt x="685" y="1281"/>
                    <a:pt x="651" y="1287"/>
                    <a:pt x="609" y="1293"/>
                  </a:cubicBezTo>
                  <a:cubicBezTo>
                    <a:pt x="566" y="1300"/>
                    <a:pt x="520" y="1301"/>
                    <a:pt x="476" y="1305"/>
                  </a:cubicBezTo>
                  <a:cubicBezTo>
                    <a:pt x="402" y="1312"/>
                    <a:pt x="329" y="1324"/>
                    <a:pt x="252" y="1325"/>
                  </a:cubicBezTo>
                  <a:cubicBezTo>
                    <a:pt x="243" y="1325"/>
                    <a:pt x="233" y="1322"/>
                    <a:pt x="224" y="1323"/>
                  </a:cubicBezTo>
                  <a:cubicBezTo>
                    <a:pt x="198" y="1325"/>
                    <a:pt x="174" y="1332"/>
                    <a:pt x="149" y="1333"/>
                  </a:cubicBezTo>
                  <a:cubicBezTo>
                    <a:pt x="122" y="1334"/>
                    <a:pt x="91" y="1329"/>
                    <a:pt x="63" y="1328"/>
                  </a:cubicBezTo>
                  <a:cubicBezTo>
                    <a:pt x="45" y="1328"/>
                    <a:pt x="30" y="1323"/>
                    <a:pt x="13" y="1318"/>
                  </a:cubicBezTo>
                  <a:cubicBezTo>
                    <a:pt x="9" y="1309"/>
                    <a:pt x="10" y="1294"/>
                    <a:pt x="3" y="1288"/>
                  </a:cubicBezTo>
                  <a:cubicBezTo>
                    <a:pt x="28" y="1234"/>
                    <a:pt x="58" y="1176"/>
                    <a:pt x="86" y="1130"/>
                  </a:cubicBezTo>
                  <a:cubicBezTo>
                    <a:pt x="62" y="1130"/>
                    <a:pt x="41" y="1136"/>
                    <a:pt x="20" y="1135"/>
                  </a:cubicBezTo>
                  <a:cubicBezTo>
                    <a:pt x="13" y="1116"/>
                    <a:pt x="31" y="1095"/>
                    <a:pt x="38" y="1077"/>
                  </a:cubicBezTo>
                  <a:cubicBezTo>
                    <a:pt x="23" y="1069"/>
                    <a:pt x="12" y="1081"/>
                    <a:pt x="3" y="1072"/>
                  </a:cubicBezTo>
                  <a:cubicBezTo>
                    <a:pt x="0" y="1052"/>
                    <a:pt x="22" y="1045"/>
                    <a:pt x="28" y="1028"/>
                  </a:cubicBezTo>
                  <a:cubicBezTo>
                    <a:pt x="26" y="1028"/>
                    <a:pt x="15" y="1030"/>
                    <a:pt x="13" y="1023"/>
                  </a:cubicBezTo>
                  <a:cubicBezTo>
                    <a:pt x="19" y="1000"/>
                    <a:pt x="36" y="988"/>
                    <a:pt x="45" y="968"/>
                  </a:cubicBezTo>
                  <a:cubicBezTo>
                    <a:pt x="36" y="968"/>
                    <a:pt x="22" y="971"/>
                    <a:pt x="18" y="959"/>
                  </a:cubicBezTo>
                  <a:cubicBezTo>
                    <a:pt x="24" y="940"/>
                    <a:pt x="44" y="936"/>
                    <a:pt x="48" y="915"/>
                  </a:cubicBezTo>
                  <a:cubicBezTo>
                    <a:pt x="53" y="916"/>
                    <a:pt x="53" y="912"/>
                    <a:pt x="56" y="911"/>
                  </a:cubicBezTo>
                  <a:cubicBezTo>
                    <a:pt x="91" y="854"/>
                    <a:pt x="139" y="810"/>
                    <a:pt x="171" y="750"/>
                  </a:cubicBezTo>
                  <a:cubicBezTo>
                    <a:pt x="174" y="749"/>
                    <a:pt x="176" y="745"/>
                    <a:pt x="181" y="745"/>
                  </a:cubicBezTo>
                  <a:cubicBezTo>
                    <a:pt x="193" y="725"/>
                    <a:pt x="203" y="703"/>
                    <a:pt x="222" y="689"/>
                  </a:cubicBezTo>
                  <a:cubicBezTo>
                    <a:pt x="264" y="612"/>
                    <a:pt x="311" y="566"/>
                    <a:pt x="347" y="480"/>
                  </a:cubicBezTo>
                  <a:cubicBezTo>
                    <a:pt x="352" y="477"/>
                    <a:pt x="352" y="477"/>
                    <a:pt x="358" y="478"/>
                  </a:cubicBezTo>
                  <a:cubicBezTo>
                    <a:pt x="380" y="442"/>
                    <a:pt x="405" y="411"/>
                    <a:pt x="426" y="375"/>
                  </a:cubicBezTo>
                  <a:cubicBezTo>
                    <a:pt x="434" y="375"/>
                    <a:pt x="433" y="383"/>
                    <a:pt x="440" y="383"/>
                  </a:cubicBezTo>
                  <a:cubicBezTo>
                    <a:pt x="474" y="375"/>
                    <a:pt x="518" y="378"/>
                    <a:pt x="559" y="382"/>
                  </a:cubicBezTo>
                  <a:cubicBezTo>
                    <a:pt x="622" y="387"/>
                    <a:pt x="688" y="386"/>
                    <a:pt x="747" y="392"/>
                  </a:cubicBezTo>
                  <a:cubicBezTo>
                    <a:pt x="789" y="406"/>
                    <a:pt x="855" y="408"/>
                    <a:pt x="908" y="426"/>
                  </a:cubicBezTo>
                  <a:cubicBezTo>
                    <a:pt x="918" y="409"/>
                    <a:pt x="928" y="392"/>
                    <a:pt x="936" y="373"/>
                  </a:cubicBezTo>
                  <a:cubicBezTo>
                    <a:pt x="941" y="371"/>
                    <a:pt x="941" y="374"/>
                    <a:pt x="944" y="372"/>
                  </a:cubicBezTo>
                  <a:cubicBezTo>
                    <a:pt x="968" y="336"/>
                    <a:pt x="987" y="296"/>
                    <a:pt x="1011" y="260"/>
                  </a:cubicBezTo>
                  <a:close/>
                  <a:moveTo>
                    <a:pt x="976" y="737"/>
                  </a:moveTo>
                  <a:cubicBezTo>
                    <a:pt x="982" y="724"/>
                    <a:pt x="985" y="712"/>
                    <a:pt x="989" y="699"/>
                  </a:cubicBezTo>
                  <a:cubicBezTo>
                    <a:pt x="992" y="691"/>
                    <a:pt x="1001" y="662"/>
                    <a:pt x="999" y="662"/>
                  </a:cubicBezTo>
                  <a:cubicBezTo>
                    <a:pt x="1004" y="661"/>
                    <a:pt x="1008" y="648"/>
                    <a:pt x="1008" y="639"/>
                  </a:cubicBezTo>
                  <a:cubicBezTo>
                    <a:pt x="1032" y="593"/>
                    <a:pt x="1055" y="546"/>
                    <a:pt x="1079" y="500"/>
                  </a:cubicBezTo>
                  <a:cubicBezTo>
                    <a:pt x="1085" y="496"/>
                    <a:pt x="1087" y="498"/>
                    <a:pt x="1092" y="493"/>
                  </a:cubicBezTo>
                  <a:cubicBezTo>
                    <a:pt x="1102" y="470"/>
                    <a:pt x="1117" y="453"/>
                    <a:pt x="1130" y="433"/>
                  </a:cubicBezTo>
                  <a:cubicBezTo>
                    <a:pt x="1162" y="308"/>
                    <a:pt x="1182" y="158"/>
                    <a:pt x="1139" y="38"/>
                  </a:cubicBezTo>
                  <a:cubicBezTo>
                    <a:pt x="1122" y="69"/>
                    <a:pt x="1117" y="103"/>
                    <a:pt x="1106" y="134"/>
                  </a:cubicBezTo>
                  <a:cubicBezTo>
                    <a:pt x="1101" y="147"/>
                    <a:pt x="1090" y="161"/>
                    <a:pt x="1084" y="171"/>
                  </a:cubicBezTo>
                  <a:cubicBezTo>
                    <a:pt x="1081" y="175"/>
                    <a:pt x="1081" y="182"/>
                    <a:pt x="1079" y="186"/>
                  </a:cubicBezTo>
                  <a:cubicBezTo>
                    <a:pt x="1073" y="194"/>
                    <a:pt x="1065" y="201"/>
                    <a:pt x="1059" y="209"/>
                  </a:cubicBezTo>
                  <a:cubicBezTo>
                    <a:pt x="1049" y="224"/>
                    <a:pt x="1039" y="239"/>
                    <a:pt x="1031" y="252"/>
                  </a:cubicBezTo>
                  <a:cubicBezTo>
                    <a:pt x="1019" y="271"/>
                    <a:pt x="1008" y="290"/>
                    <a:pt x="999" y="310"/>
                  </a:cubicBezTo>
                  <a:cubicBezTo>
                    <a:pt x="963" y="349"/>
                    <a:pt x="942" y="404"/>
                    <a:pt x="911" y="448"/>
                  </a:cubicBezTo>
                  <a:cubicBezTo>
                    <a:pt x="915" y="454"/>
                    <a:pt x="908" y="455"/>
                    <a:pt x="910" y="463"/>
                  </a:cubicBezTo>
                  <a:cubicBezTo>
                    <a:pt x="881" y="510"/>
                    <a:pt x="845" y="557"/>
                    <a:pt x="825" y="607"/>
                  </a:cubicBezTo>
                  <a:cubicBezTo>
                    <a:pt x="829" y="632"/>
                    <a:pt x="839" y="651"/>
                    <a:pt x="845" y="672"/>
                  </a:cubicBezTo>
                  <a:cubicBezTo>
                    <a:pt x="887" y="829"/>
                    <a:pt x="832" y="979"/>
                    <a:pt x="856" y="1160"/>
                  </a:cubicBezTo>
                  <a:cubicBezTo>
                    <a:pt x="883" y="1028"/>
                    <a:pt x="910" y="916"/>
                    <a:pt x="951" y="800"/>
                  </a:cubicBezTo>
                  <a:cubicBezTo>
                    <a:pt x="956" y="796"/>
                    <a:pt x="949" y="796"/>
                    <a:pt x="949" y="792"/>
                  </a:cubicBezTo>
                  <a:cubicBezTo>
                    <a:pt x="954" y="793"/>
                    <a:pt x="956" y="795"/>
                    <a:pt x="956" y="788"/>
                  </a:cubicBezTo>
                  <a:cubicBezTo>
                    <a:pt x="961" y="774"/>
                    <a:pt x="968" y="761"/>
                    <a:pt x="973" y="745"/>
                  </a:cubicBezTo>
                  <a:cubicBezTo>
                    <a:pt x="972" y="739"/>
                    <a:pt x="970" y="752"/>
                    <a:pt x="969" y="745"/>
                  </a:cubicBezTo>
                  <a:cubicBezTo>
                    <a:pt x="968" y="739"/>
                    <a:pt x="978" y="744"/>
                    <a:pt x="976" y="737"/>
                  </a:cubicBezTo>
                  <a:close/>
                  <a:moveTo>
                    <a:pt x="1559" y="166"/>
                  </a:moveTo>
                  <a:cubicBezTo>
                    <a:pt x="1540" y="182"/>
                    <a:pt x="1519" y="196"/>
                    <a:pt x="1496" y="207"/>
                  </a:cubicBezTo>
                  <a:cubicBezTo>
                    <a:pt x="1428" y="231"/>
                    <a:pt x="1367" y="262"/>
                    <a:pt x="1315" y="295"/>
                  </a:cubicBezTo>
                  <a:cubicBezTo>
                    <a:pt x="1275" y="321"/>
                    <a:pt x="1241" y="351"/>
                    <a:pt x="1205" y="380"/>
                  </a:cubicBezTo>
                  <a:cubicBezTo>
                    <a:pt x="1169" y="409"/>
                    <a:pt x="1137" y="441"/>
                    <a:pt x="1112" y="481"/>
                  </a:cubicBezTo>
                  <a:cubicBezTo>
                    <a:pt x="1100" y="501"/>
                    <a:pt x="1087" y="520"/>
                    <a:pt x="1074" y="539"/>
                  </a:cubicBezTo>
                  <a:cubicBezTo>
                    <a:pt x="1055" y="567"/>
                    <a:pt x="1042" y="606"/>
                    <a:pt x="1029" y="636"/>
                  </a:cubicBezTo>
                  <a:cubicBezTo>
                    <a:pt x="998" y="709"/>
                    <a:pt x="976" y="783"/>
                    <a:pt x="948" y="857"/>
                  </a:cubicBezTo>
                  <a:cubicBezTo>
                    <a:pt x="915" y="941"/>
                    <a:pt x="896" y="1032"/>
                    <a:pt x="873" y="1124"/>
                  </a:cubicBezTo>
                  <a:cubicBezTo>
                    <a:pt x="879" y="1137"/>
                    <a:pt x="865" y="1155"/>
                    <a:pt x="871" y="1167"/>
                  </a:cubicBezTo>
                  <a:cubicBezTo>
                    <a:pt x="878" y="1150"/>
                    <a:pt x="881" y="1130"/>
                    <a:pt x="896" y="1122"/>
                  </a:cubicBezTo>
                  <a:cubicBezTo>
                    <a:pt x="917" y="1088"/>
                    <a:pt x="943" y="1045"/>
                    <a:pt x="968" y="1018"/>
                  </a:cubicBezTo>
                  <a:cubicBezTo>
                    <a:pt x="981" y="1002"/>
                    <a:pt x="999" y="988"/>
                    <a:pt x="1014" y="971"/>
                  </a:cubicBezTo>
                  <a:cubicBezTo>
                    <a:pt x="1029" y="955"/>
                    <a:pt x="1042" y="936"/>
                    <a:pt x="1057" y="923"/>
                  </a:cubicBezTo>
                  <a:cubicBezTo>
                    <a:pt x="1154" y="842"/>
                    <a:pt x="1261" y="760"/>
                    <a:pt x="1418" y="760"/>
                  </a:cubicBezTo>
                  <a:cubicBezTo>
                    <a:pt x="1426" y="681"/>
                    <a:pt x="1443" y="614"/>
                    <a:pt x="1467" y="534"/>
                  </a:cubicBezTo>
                  <a:cubicBezTo>
                    <a:pt x="1481" y="490"/>
                    <a:pt x="1498" y="445"/>
                    <a:pt x="1514" y="403"/>
                  </a:cubicBezTo>
                  <a:cubicBezTo>
                    <a:pt x="1548" y="310"/>
                    <a:pt x="1619" y="220"/>
                    <a:pt x="1590" y="118"/>
                  </a:cubicBezTo>
                  <a:cubicBezTo>
                    <a:pt x="1590" y="117"/>
                    <a:pt x="1590" y="116"/>
                    <a:pt x="1589" y="116"/>
                  </a:cubicBezTo>
                  <a:cubicBezTo>
                    <a:pt x="1582" y="136"/>
                    <a:pt x="1567" y="147"/>
                    <a:pt x="1559" y="166"/>
                  </a:cubicBezTo>
                  <a:close/>
                  <a:moveTo>
                    <a:pt x="1607" y="141"/>
                  </a:moveTo>
                  <a:cubicBezTo>
                    <a:pt x="1620" y="237"/>
                    <a:pt x="1570" y="305"/>
                    <a:pt x="1536" y="380"/>
                  </a:cubicBezTo>
                  <a:cubicBezTo>
                    <a:pt x="1523" y="408"/>
                    <a:pt x="1514" y="440"/>
                    <a:pt x="1504" y="470"/>
                  </a:cubicBezTo>
                  <a:cubicBezTo>
                    <a:pt x="1472" y="565"/>
                    <a:pt x="1439" y="664"/>
                    <a:pt x="1428" y="774"/>
                  </a:cubicBezTo>
                  <a:cubicBezTo>
                    <a:pt x="1393" y="776"/>
                    <a:pt x="1359" y="777"/>
                    <a:pt x="1326" y="778"/>
                  </a:cubicBezTo>
                  <a:cubicBezTo>
                    <a:pt x="1261" y="798"/>
                    <a:pt x="1199" y="829"/>
                    <a:pt x="1145" y="866"/>
                  </a:cubicBezTo>
                  <a:cubicBezTo>
                    <a:pt x="1124" y="881"/>
                    <a:pt x="1107" y="900"/>
                    <a:pt x="1091" y="915"/>
                  </a:cubicBezTo>
                  <a:cubicBezTo>
                    <a:pt x="1079" y="925"/>
                    <a:pt x="1065" y="932"/>
                    <a:pt x="1054" y="943"/>
                  </a:cubicBezTo>
                  <a:cubicBezTo>
                    <a:pt x="1043" y="954"/>
                    <a:pt x="1034" y="966"/>
                    <a:pt x="1022" y="978"/>
                  </a:cubicBezTo>
                  <a:cubicBezTo>
                    <a:pt x="1001" y="1000"/>
                    <a:pt x="977" y="1021"/>
                    <a:pt x="958" y="1046"/>
                  </a:cubicBezTo>
                  <a:cubicBezTo>
                    <a:pt x="919" y="1096"/>
                    <a:pt x="887" y="1151"/>
                    <a:pt x="860" y="1210"/>
                  </a:cubicBezTo>
                  <a:cubicBezTo>
                    <a:pt x="875" y="1198"/>
                    <a:pt x="882" y="1171"/>
                    <a:pt x="893" y="1152"/>
                  </a:cubicBezTo>
                  <a:cubicBezTo>
                    <a:pt x="900" y="1140"/>
                    <a:pt x="912" y="1132"/>
                    <a:pt x="921" y="1121"/>
                  </a:cubicBezTo>
                  <a:cubicBezTo>
                    <a:pt x="931" y="1108"/>
                    <a:pt x="939" y="1094"/>
                    <a:pt x="949" y="1081"/>
                  </a:cubicBezTo>
                  <a:cubicBezTo>
                    <a:pt x="959" y="1069"/>
                    <a:pt x="966" y="1050"/>
                    <a:pt x="981" y="1047"/>
                  </a:cubicBezTo>
                  <a:cubicBezTo>
                    <a:pt x="958" y="1088"/>
                    <a:pt x="921" y="1123"/>
                    <a:pt x="900" y="1164"/>
                  </a:cubicBezTo>
                  <a:cubicBezTo>
                    <a:pt x="892" y="1178"/>
                    <a:pt x="884" y="1193"/>
                    <a:pt x="881" y="1209"/>
                  </a:cubicBezTo>
                  <a:cubicBezTo>
                    <a:pt x="887" y="1210"/>
                    <a:pt x="894" y="1204"/>
                    <a:pt x="901" y="1205"/>
                  </a:cubicBezTo>
                  <a:cubicBezTo>
                    <a:pt x="964" y="1118"/>
                    <a:pt x="1026" y="1030"/>
                    <a:pt x="1102" y="956"/>
                  </a:cubicBezTo>
                  <a:cubicBezTo>
                    <a:pt x="1107" y="956"/>
                    <a:pt x="1110" y="954"/>
                    <a:pt x="1114" y="953"/>
                  </a:cubicBezTo>
                  <a:cubicBezTo>
                    <a:pt x="1151" y="921"/>
                    <a:pt x="1191" y="887"/>
                    <a:pt x="1233" y="858"/>
                  </a:cubicBezTo>
                  <a:cubicBezTo>
                    <a:pt x="1285" y="823"/>
                    <a:pt x="1338" y="793"/>
                    <a:pt x="1414" y="792"/>
                  </a:cubicBezTo>
                  <a:cubicBezTo>
                    <a:pt x="1432" y="791"/>
                    <a:pt x="1436" y="794"/>
                    <a:pt x="1453" y="792"/>
                  </a:cubicBezTo>
                  <a:cubicBezTo>
                    <a:pt x="1487" y="671"/>
                    <a:pt x="1526" y="557"/>
                    <a:pt x="1550" y="426"/>
                  </a:cubicBezTo>
                  <a:cubicBezTo>
                    <a:pt x="1552" y="420"/>
                    <a:pt x="1558" y="420"/>
                    <a:pt x="1559" y="413"/>
                  </a:cubicBezTo>
                  <a:cubicBezTo>
                    <a:pt x="1577" y="370"/>
                    <a:pt x="1578" y="317"/>
                    <a:pt x="1595" y="275"/>
                  </a:cubicBezTo>
                  <a:cubicBezTo>
                    <a:pt x="1597" y="271"/>
                    <a:pt x="1602" y="268"/>
                    <a:pt x="1604" y="264"/>
                  </a:cubicBezTo>
                  <a:cubicBezTo>
                    <a:pt x="1615" y="232"/>
                    <a:pt x="1622" y="195"/>
                    <a:pt x="1632" y="166"/>
                  </a:cubicBezTo>
                  <a:cubicBezTo>
                    <a:pt x="1635" y="157"/>
                    <a:pt x="1643" y="146"/>
                    <a:pt x="1638" y="136"/>
                  </a:cubicBezTo>
                  <a:cubicBezTo>
                    <a:pt x="1627" y="138"/>
                    <a:pt x="1620" y="144"/>
                    <a:pt x="1607" y="141"/>
                  </a:cubicBezTo>
                  <a:close/>
                  <a:moveTo>
                    <a:pt x="1670" y="538"/>
                  </a:moveTo>
                  <a:cubicBezTo>
                    <a:pt x="1664" y="534"/>
                    <a:pt x="1667" y="542"/>
                    <a:pt x="1662" y="548"/>
                  </a:cubicBezTo>
                  <a:cubicBezTo>
                    <a:pt x="1671" y="473"/>
                    <a:pt x="1691" y="394"/>
                    <a:pt x="1705" y="312"/>
                  </a:cubicBezTo>
                  <a:cubicBezTo>
                    <a:pt x="1708" y="307"/>
                    <a:pt x="1711" y="304"/>
                    <a:pt x="1713" y="299"/>
                  </a:cubicBezTo>
                  <a:cubicBezTo>
                    <a:pt x="1712" y="280"/>
                    <a:pt x="1726" y="248"/>
                    <a:pt x="1730" y="224"/>
                  </a:cubicBezTo>
                  <a:cubicBezTo>
                    <a:pt x="1734" y="220"/>
                    <a:pt x="1737" y="215"/>
                    <a:pt x="1738" y="207"/>
                  </a:cubicBezTo>
                  <a:cubicBezTo>
                    <a:pt x="1733" y="200"/>
                    <a:pt x="1728" y="198"/>
                    <a:pt x="1720" y="196"/>
                  </a:cubicBezTo>
                  <a:cubicBezTo>
                    <a:pt x="1702" y="210"/>
                    <a:pt x="1708" y="249"/>
                    <a:pt x="1693" y="267"/>
                  </a:cubicBezTo>
                  <a:cubicBezTo>
                    <a:pt x="1691" y="251"/>
                    <a:pt x="1700" y="222"/>
                    <a:pt x="1703" y="201"/>
                  </a:cubicBezTo>
                  <a:cubicBezTo>
                    <a:pt x="1696" y="196"/>
                    <a:pt x="1698" y="182"/>
                    <a:pt x="1693" y="174"/>
                  </a:cubicBezTo>
                  <a:cubicBezTo>
                    <a:pt x="1686" y="195"/>
                    <a:pt x="1684" y="222"/>
                    <a:pt x="1672" y="239"/>
                  </a:cubicBezTo>
                  <a:cubicBezTo>
                    <a:pt x="1672" y="215"/>
                    <a:pt x="1682" y="193"/>
                    <a:pt x="1682" y="174"/>
                  </a:cubicBezTo>
                  <a:cubicBezTo>
                    <a:pt x="1672" y="184"/>
                    <a:pt x="1674" y="200"/>
                    <a:pt x="1670" y="214"/>
                  </a:cubicBezTo>
                  <a:cubicBezTo>
                    <a:pt x="1662" y="240"/>
                    <a:pt x="1651" y="268"/>
                    <a:pt x="1647" y="294"/>
                  </a:cubicBezTo>
                  <a:cubicBezTo>
                    <a:pt x="1645" y="308"/>
                    <a:pt x="1645" y="318"/>
                    <a:pt x="1637" y="320"/>
                  </a:cubicBezTo>
                  <a:cubicBezTo>
                    <a:pt x="1642" y="264"/>
                    <a:pt x="1661" y="220"/>
                    <a:pt x="1668" y="162"/>
                  </a:cubicBezTo>
                  <a:cubicBezTo>
                    <a:pt x="1663" y="157"/>
                    <a:pt x="1661" y="149"/>
                    <a:pt x="1653" y="146"/>
                  </a:cubicBezTo>
                  <a:cubicBezTo>
                    <a:pt x="1582" y="349"/>
                    <a:pt x="1535" y="578"/>
                    <a:pt x="1464" y="785"/>
                  </a:cubicBezTo>
                  <a:cubicBezTo>
                    <a:pt x="1470" y="792"/>
                    <a:pt x="1475" y="800"/>
                    <a:pt x="1489" y="798"/>
                  </a:cubicBezTo>
                  <a:cubicBezTo>
                    <a:pt x="1491" y="766"/>
                    <a:pt x="1506" y="738"/>
                    <a:pt x="1514" y="707"/>
                  </a:cubicBezTo>
                  <a:cubicBezTo>
                    <a:pt x="1518" y="691"/>
                    <a:pt x="1515" y="673"/>
                    <a:pt x="1526" y="659"/>
                  </a:cubicBezTo>
                  <a:cubicBezTo>
                    <a:pt x="1523" y="706"/>
                    <a:pt x="1506" y="749"/>
                    <a:pt x="1499" y="797"/>
                  </a:cubicBezTo>
                  <a:cubicBezTo>
                    <a:pt x="1506" y="793"/>
                    <a:pt x="1511" y="799"/>
                    <a:pt x="1516" y="797"/>
                  </a:cubicBezTo>
                  <a:cubicBezTo>
                    <a:pt x="1530" y="722"/>
                    <a:pt x="1557" y="646"/>
                    <a:pt x="1570" y="564"/>
                  </a:cubicBezTo>
                  <a:cubicBezTo>
                    <a:pt x="1580" y="554"/>
                    <a:pt x="1578" y="538"/>
                    <a:pt x="1580" y="521"/>
                  </a:cubicBezTo>
                  <a:cubicBezTo>
                    <a:pt x="1585" y="496"/>
                    <a:pt x="1592" y="471"/>
                    <a:pt x="1597" y="445"/>
                  </a:cubicBezTo>
                  <a:cubicBezTo>
                    <a:pt x="1599" y="432"/>
                    <a:pt x="1604" y="419"/>
                    <a:pt x="1607" y="407"/>
                  </a:cubicBezTo>
                  <a:cubicBezTo>
                    <a:pt x="1610" y="394"/>
                    <a:pt x="1608" y="378"/>
                    <a:pt x="1620" y="372"/>
                  </a:cubicBezTo>
                  <a:cubicBezTo>
                    <a:pt x="1609" y="460"/>
                    <a:pt x="1584" y="561"/>
                    <a:pt x="1560" y="654"/>
                  </a:cubicBezTo>
                  <a:cubicBezTo>
                    <a:pt x="1555" y="674"/>
                    <a:pt x="1554" y="696"/>
                    <a:pt x="1549" y="715"/>
                  </a:cubicBezTo>
                  <a:cubicBezTo>
                    <a:pt x="1540" y="749"/>
                    <a:pt x="1517" y="792"/>
                    <a:pt x="1519" y="825"/>
                  </a:cubicBezTo>
                  <a:cubicBezTo>
                    <a:pt x="1528" y="833"/>
                    <a:pt x="1531" y="831"/>
                    <a:pt x="1544" y="835"/>
                  </a:cubicBezTo>
                  <a:cubicBezTo>
                    <a:pt x="1546" y="798"/>
                    <a:pt x="1563" y="767"/>
                    <a:pt x="1572" y="735"/>
                  </a:cubicBezTo>
                  <a:cubicBezTo>
                    <a:pt x="1580" y="706"/>
                    <a:pt x="1577" y="676"/>
                    <a:pt x="1594" y="651"/>
                  </a:cubicBezTo>
                  <a:cubicBezTo>
                    <a:pt x="1589" y="683"/>
                    <a:pt x="1585" y="740"/>
                    <a:pt x="1565" y="767"/>
                  </a:cubicBezTo>
                  <a:cubicBezTo>
                    <a:pt x="1560" y="789"/>
                    <a:pt x="1555" y="812"/>
                    <a:pt x="1550" y="835"/>
                  </a:cubicBezTo>
                  <a:cubicBezTo>
                    <a:pt x="1559" y="829"/>
                    <a:pt x="1560" y="853"/>
                    <a:pt x="1567" y="858"/>
                  </a:cubicBezTo>
                  <a:cubicBezTo>
                    <a:pt x="1579" y="780"/>
                    <a:pt x="1615" y="707"/>
                    <a:pt x="1630" y="627"/>
                  </a:cubicBezTo>
                  <a:cubicBezTo>
                    <a:pt x="1632" y="620"/>
                    <a:pt x="1627" y="609"/>
                    <a:pt x="1637" y="606"/>
                  </a:cubicBezTo>
                  <a:cubicBezTo>
                    <a:pt x="1638" y="633"/>
                    <a:pt x="1633" y="663"/>
                    <a:pt x="1625" y="694"/>
                  </a:cubicBezTo>
                  <a:cubicBezTo>
                    <a:pt x="1611" y="749"/>
                    <a:pt x="1584" y="813"/>
                    <a:pt x="1574" y="873"/>
                  </a:cubicBezTo>
                  <a:cubicBezTo>
                    <a:pt x="1568" y="875"/>
                    <a:pt x="1565" y="880"/>
                    <a:pt x="1560" y="883"/>
                  </a:cubicBezTo>
                  <a:cubicBezTo>
                    <a:pt x="1541" y="885"/>
                    <a:pt x="1520" y="878"/>
                    <a:pt x="1494" y="883"/>
                  </a:cubicBezTo>
                  <a:cubicBezTo>
                    <a:pt x="1453" y="892"/>
                    <a:pt x="1405" y="907"/>
                    <a:pt x="1363" y="916"/>
                  </a:cubicBezTo>
                  <a:cubicBezTo>
                    <a:pt x="1316" y="927"/>
                    <a:pt x="1277" y="954"/>
                    <a:pt x="1238" y="971"/>
                  </a:cubicBezTo>
                  <a:cubicBezTo>
                    <a:pt x="1219" y="980"/>
                    <a:pt x="1205" y="990"/>
                    <a:pt x="1192" y="998"/>
                  </a:cubicBezTo>
                  <a:cubicBezTo>
                    <a:pt x="1184" y="1002"/>
                    <a:pt x="1174" y="1005"/>
                    <a:pt x="1167" y="1009"/>
                  </a:cubicBezTo>
                  <a:cubicBezTo>
                    <a:pt x="1104" y="1056"/>
                    <a:pt x="1034" y="1096"/>
                    <a:pt x="983" y="1157"/>
                  </a:cubicBezTo>
                  <a:cubicBezTo>
                    <a:pt x="1044" y="1120"/>
                    <a:pt x="1108" y="1087"/>
                    <a:pt x="1174" y="1054"/>
                  </a:cubicBezTo>
                  <a:cubicBezTo>
                    <a:pt x="1180" y="1051"/>
                    <a:pt x="1184" y="1045"/>
                    <a:pt x="1190" y="1042"/>
                  </a:cubicBezTo>
                  <a:cubicBezTo>
                    <a:pt x="1271" y="1006"/>
                    <a:pt x="1368" y="987"/>
                    <a:pt x="1462" y="971"/>
                  </a:cubicBezTo>
                  <a:cubicBezTo>
                    <a:pt x="1509" y="957"/>
                    <a:pt x="1549" y="959"/>
                    <a:pt x="1600" y="953"/>
                  </a:cubicBezTo>
                  <a:cubicBezTo>
                    <a:pt x="1632" y="858"/>
                    <a:pt x="1649" y="770"/>
                    <a:pt x="1672" y="672"/>
                  </a:cubicBezTo>
                  <a:cubicBezTo>
                    <a:pt x="1682" y="627"/>
                    <a:pt x="1701" y="577"/>
                    <a:pt x="1712" y="533"/>
                  </a:cubicBezTo>
                  <a:cubicBezTo>
                    <a:pt x="1718" y="506"/>
                    <a:pt x="1722" y="484"/>
                    <a:pt x="1728" y="456"/>
                  </a:cubicBezTo>
                  <a:cubicBezTo>
                    <a:pt x="1734" y="432"/>
                    <a:pt x="1748" y="410"/>
                    <a:pt x="1750" y="385"/>
                  </a:cubicBezTo>
                  <a:cubicBezTo>
                    <a:pt x="1763" y="362"/>
                    <a:pt x="1769" y="320"/>
                    <a:pt x="1776" y="292"/>
                  </a:cubicBezTo>
                  <a:cubicBezTo>
                    <a:pt x="1760" y="293"/>
                    <a:pt x="1742" y="298"/>
                    <a:pt x="1731" y="300"/>
                  </a:cubicBezTo>
                  <a:cubicBezTo>
                    <a:pt x="1714" y="340"/>
                    <a:pt x="1711" y="395"/>
                    <a:pt x="1695" y="436"/>
                  </a:cubicBezTo>
                  <a:cubicBezTo>
                    <a:pt x="1695" y="435"/>
                    <a:pt x="1694" y="432"/>
                    <a:pt x="1693" y="435"/>
                  </a:cubicBezTo>
                  <a:cubicBezTo>
                    <a:pt x="1691" y="471"/>
                    <a:pt x="1677" y="501"/>
                    <a:pt x="1670" y="538"/>
                  </a:cubicBezTo>
                  <a:close/>
                  <a:moveTo>
                    <a:pt x="745" y="412"/>
                  </a:moveTo>
                  <a:cubicBezTo>
                    <a:pt x="727" y="401"/>
                    <a:pt x="705" y="407"/>
                    <a:pt x="684" y="405"/>
                  </a:cubicBezTo>
                  <a:cubicBezTo>
                    <a:pt x="654" y="402"/>
                    <a:pt x="627" y="392"/>
                    <a:pt x="606" y="397"/>
                  </a:cubicBezTo>
                  <a:cubicBezTo>
                    <a:pt x="607" y="396"/>
                    <a:pt x="608" y="398"/>
                    <a:pt x="606" y="398"/>
                  </a:cubicBezTo>
                  <a:cubicBezTo>
                    <a:pt x="578" y="397"/>
                    <a:pt x="554" y="390"/>
                    <a:pt x="526" y="390"/>
                  </a:cubicBezTo>
                  <a:cubicBezTo>
                    <a:pt x="500" y="390"/>
                    <a:pt x="474" y="390"/>
                    <a:pt x="443" y="390"/>
                  </a:cubicBezTo>
                  <a:cubicBezTo>
                    <a:pt x="425" y="403"/>
                    <a:pt x="413" y="424"/>
                    <a:pt x="400" y="445"/>
                  </a:cubicBezTo>
                  <a:cubicBezTo>
                    <a:pt x="368" y="496"/>
                    <a:pt x="326" y="542"/>
                    <a:pt x="300" y="593"/>
                  </a:cubicBezTo>
                  <a:cubicBezTo>
                    <a:pt x="296" y="597"/>
                    <a:pt x="298" y="588"/>
                    <a:pt x="294" y="593"/>
                  </a:cubicBezTo>
                  <a:cubicBezTo>
                    <a:pt x="271" y="653"/>
                    <a:pt x="218" y="697"/>
                    <a:pt x="191" y="759"/>
                  </a:cubicBezTo>
                  <a:cubicBezTo>
                    <a:pt x="143" y="820"/>
                    <a:pt x="94" y="880"/>
                    <a:pt x="51" y="946"/>
                  </a:cubicBezTo>
                  <a:cubicBezTo>
                    <a:pt x="118" y="950"/>
                    <a:pt x="183" y="967"/>
                    <a:pt x="249" y="984"/>
                  </a:cubicBezTo>
                  <a:cubicBezTo>
                    <a:pt x="276" y="991"/>
                    <a:pt x="302" y="1002"/>
                    <a:pt x="328" y="1009"/>
                  </a:cubicBezTo>
                  <a:cubicBezTo>
                    <a:pt x="362" y="1018"/>
                    <a:pt x="398" y="1028"/>
                    <a:pt x="423" y="1029"/>
                  </a:cubicBezTo>
                  <a:cubicBezTo>
                    <a:pt x="484" y="1047"/>
                    <a:pt x="560" y="1072"/>
                    <a:pt x="629" y="1097"/>
                  </a:cubicBezTo>
                  <a:cubicBezTo>
                    <a:pt x="638" y="1101"/>
                    <a:pt x="646" y="1108"/>
                    <a:pt x="656" y="1112"/>
                  </a:cubicBezTo>
                  <a:cubicBezTo>
                    <a:pt x="690" y="1126"/>
                    <a:pt x="730" y="1126"/>
                    <a:pt x="754" y="1150"/>
                  </a:cubicBezTo>
                  <a:cubicBezTo>
                    <a:pt x="793" y="1158"/>
                    <a:pt x="817" y="1182"/>
                    <a:pt x="848" y="1199"/>
                  </a:cubicBezTo>
                  <a:cubicBezTo>
                    <a:pt x="836" y="1142"/>
                    <a:pt x="837" y="1090"/>
                    <a:pt x="833" y="1041"/>
                  </a:cubicBezTo>
                  <a:cubicBezTo>
                    <a:pt x="843" y="937"/>
                    <a:pt x="846" y="846"/>
                    <a:pt x="843" y="750"/>
                  </a:cubicBezTo>
                  <a:cubicBezTo>
                    <a:pt x="842" y="704"/>
                    <a:pt x="819" y="667"/>
                    <a:pt x="817" y="622"/>
                  </a:cubicBezTo>
                  <a:cubicBezTo>
                    <a:pt x="810" y="613"/>
                    <a:pt x="808" y="606"/>
                    <a:pt x="807" y="598"/>
                  </a:cubicBezTo>
                  <a:cubicBezTo>
                    <a:pt x="843" y="555"/>
                    <a:pt x="872" y="491"/>
                    <a:pt x="903" y="438"/>
                  </a:cubicBezTo>
                  <a:cubicBezTo>
                    <a:pt x="850" y="428"/>
                    <a:pt x="790" y="407"/>
                    <a:pt x="745" y="412"/>
                  </a:cubicBezTo>
                  <a:close/>
                  <a:moveTo>
                    <a:pt x="1831" y="402"/>
                  </a:moveTo>
                  <a:cubicBezTo>
                    <a:pt x="1809" y="402"/>
                    <a:pt x="1795" y="401"/>
                    <a:pt x="1776" y="407"/>
                  </a:cubicBezTo>
                  <a:cubicBezTo>
                    <a:pt x="1768" y="409"/>
                    <a:pt x="1756" y="409"/>
                    <a:pt x="1760" y="421"/>
                  </a:cubicBezTo>
                  <a:cubicBezTo>
                    <a:pt x="1777" y="426"/>
                    <a:pt x="1798" y="427"/>
                    <a:pt x="1821" y="421"/>
                  </a:cubicBezTo>
                  <a:cubicBezTo>
                    <a:pt x="1821" y="425"/>
                    <a:pt x="1823" y="427"/>
                    <a:pt x="1826" y="426"/>
                  </a:cubicBezTo>
                  <a:cubicBezTo>
                    <a:pt x="1825" y="503"/>
                    <a:pt x="1786" y="571"/>
                    <a:pt x="1770" y="637"/>
                  </a:cubicBezTo>
                  <a:cubicBezTo>
                    <a:pt x="1761" y="670"/>
                    <a:pt x="1755" y="705"/>
                    <a:pt x="1746" y="737"/>
                  </a:cubicBezTo>
                  <a:cubicBezTo>
                    <a:pt x="1737" y="772"/>
                    <a:pt x="1725" y="809"/>
                    <a:pt x="1715" y="845"/>
                  </a:cubicBezTo>
                  <a:cubicBezTo>
                    <a:pt x="1705" y="880"/>
                    <a:pt x="1690" y="914"/>
                    <a:pt x="1683" y="948"/>
                  </a:cubicBezTo>
                  <a:cubicBezTo>
                    <a:pt x="1678" y="977"/>
                    <a:pt x="1673" y="1006"/>
                    <a:pt x="1667" y="1034"/>
                  </a:cubicBezTo>
                  <a:cubicBezTo>
                    <a:pt x="1661" y="1059"/>
                    <a:pt x="1655" y="1087"/>
                    <a:pt x="1637" y="1107"/>
                  </a:cubicBezTo>
                  <a:cubicBezTo>
                    <a:pt x="1631" y="1104"/>
                    <a:pt x="1624" y="1103"/>
                    <a:pt x="1619" y="1099"/>
                  </a:cubicBezTo>
                  <a:cubicBezTo>
                    <a:pt x="1570" y="1100"/>
                    <a:pt x="1511" y="1091"/>
                    <a:pt x="1467" y="1101"/>
                  </a:cubicBezTo>
                  <a:cubicBezTo>
                    <a:pt x="1453" y="1090"/>
                    <a:pt x="1446" y="1101"/>
                    <a:pt x="1434" y="1104"/>
                  </a:cubicBezTo>
                  <a:cubicBezTo>
                    <a:pt x="1414" y="1108"/>
                    <a:pt x="1388" y="1107"/>
                    <a:pt x="1366" y="1109"/>
                  </a:cubicBezTo>
                  <a:cubicBezTo>
                    <a:pt x="1347" y="1111"/>
                    <a:pt x="1329" y="1114"/>
                    <a:pt x="1310" y="1116"/>
                  </a:cubicBezTo>
                  <a:cubicBezTo>
                    <a:pt x="1265" y="1120"/>
                    <a:pt x="1217" y="1124"/>
                    <a:pt x="1172" y="1132"/>
                  </a:cubicBezTo>
                  <a:cubicBezTo>
                    <a:pt x="1164" y="1134"/>
                    <a:pt x="1157" y="1139"/>
                    <a:pt x="1149" y="1140"/>
                  </a:cubicBezTo>
                  <a:cubicBezTo>
                    <a:pt x="1095" y="1152"/>
                    <a:pt x="1044" y="1164"/>
                    <a:pt x="1001" y="1194"/>
                  </a:cubicBezTo>
                  <a:cubicBezTo>
                    <a:pt x="1091" y="1180"/>
                    <a:pt x="1183" y="1171"/>
                    <a:pt x="1275" y="1159"/>
                  </a:cubicBezTo>
                  <a:cubicBezTo>
                    <a:pt x="1314" y="1154"/>
                    <a:pt x="1355" y="1143"/>
                    <a:pt x="1396" y="1144"/>
                  </a:cubicBezTo>
                  <a:cubicBezTo>
                    <a:pt x="1423" y="1144"/>
                    <a:pt x="1445" y="1146"/>
                    <a:pt x="1467" y="1145"/>
                  </a:cubicBezTo>
                  <a:cubicBezTo>
                    <a:pt x="1478" y="1145"/>
                    <a:pt x="1498" y="1137"/>
                    <a:pt x="1499" y="1154"/>
                  </a:cubicBezTo>
                  <a:cubicBezTo>
                    <a:pt x="1479" y="1164"/>
                    <a:pt x="1457" y="1156"/>
                    <a:pt x="1436" y="1155"/>
                  </a:cubicBezTo>
                  <a:cubicBezTo>
                    <a:pt x="1377" y="1155"/>
                    <a:pt x="1315" y="1168"/>
                    <a:pt x="1270" y="1172"/>
                  </a:cubicBezTo>
                  <a:cubicBezTo>
                    <a:pt x="1223" y="1176"/>
                    <a:pt x="1190" y="1179"/>
                    <a:pt x="1154" y="1184"/>
                  </a:cubicBezTo>
                  <a:cubicBezTo>
                    <a:pt x="1127" y="1187"/>
                    <a:pt x="1101" y="1196"/>
                    <a:pt x="1076" y="1199"/>
                  </a:cubicBezTo>
                  <a:cubicBezTo>
                    <a:pt x="1021" y="1204"/>
                    <a:pt x="976" y="1207"/>
                    <a:pt x="936" y="1233"/>
                  </a:cubicBezTo>
                  <a:cubicBezTo>
                    <a:pt x="940" y="1235"/>
                    <a:pt x="942" y="1240"/>
                    <a:pt x="941" y="1247"/>
                  </a:cubicBezTo>
                  <a:cubicBezTo>
                    <a:pt x="966" y="1235"/>
                    <a:pt x="995" y="1224"/>
                    <a:pt x="1026" y="1220"/>
                  </a:cubicBezTo>
                  <a:cubicBezTo>
                    <a:pt x="1201" y="1197"/>
                    <a:pt x="1410" y="1192"/>
                    <a:pt x="1597" y="1167"/>
                  </a:cubicBezTo>
                  <a:cubicBezTo>
                    <a:pt x="1642" y="1161"/>
                    <a:pt x="1696" y="1180"/>
                    <a:pt x="1725" y="1150"/>
                  </a:cubicBezTo>
                  <a:cubicBezTo>
                    <a:pt x="1751" y="1082"/>
                    <a:pt x="1756" y="1007"/>
                    <a:pt x="1775" y="935"/>
                  </a:cubicBezTo>
                  <a:cubicBezTo>
                    <a:pt x="1781" y="911"/>
                    <a:pt x="1792" y="889"/>
                    <a:pt x="1798" y="865"/>
                  </a:cubicBezTo>
                  <a:cubicBezTo>
                    <a:pt x="1805" y="839"/>
                    <a:pt x="1812" y="813"/>
                    <a:pt x="1818" y="787"/>
                  </a:cubicBezTo>
                  <a:cubicBezTo>
                    <a:pt x="1823" y="761"/>
                    <a:pt x="1831" y="736"/>
                    <a:pt x="1836" y="710"/>
                  </a:cubicBezTo>
                  <a:cubicBezTo>
                    <a:pt x="1842" y="684"/>
                    <a:pt x="1847" y="656"/>
                    <a:pt x="1854" y="631"/>
                  </a:cubicBezTo>
                  <a:cubicBezTo>
                    <a:pt x="1857" y="621"/>
                    <a:pt x="1864" y="612"/>
                    <a:pt x="1866" y="602"/>
                  </a:cubicBezTo>
                  <a:cubicBezTo>
                    <a:pt x="1874" y="568"/>
                    <a:pt x="1875" y="530"/>
                    <a:pt x="1884" y="498"/>
                  </a:cubicBezTo>
                  <a:cubicBezTo>
                    <a:pt x="1881" y="472"/>
                    <a:pt x="1906" y="427"/>
                    <a:pt x="1886" y="403"/>
                  </a:cubicBezTo>
                  <a:cubicBezTo>
                    <a:pt x="1869" y="396"/>
                    <a:pt x="1850" y="401"/>
                    <a:pt x="1831" y="402"/>
                  </a:cubicBezTo>
                  <a:close/>
                  <a:moveTo>
                    <a:pt x="1755" y="435"/>
                  </a:moveTo>
                  <a:cubicBezTo>
                    <a:pt x="1732" y="509"/>
                    <a:pt x="1720" y="583"/>
                    <a:pt x="1698" y="657"/>
                  </a:cubicBezTo>
                  <a:cubicBezTo>
                    <a:pt x="1692" y="679"/>
                    <a:pt x="1686" y="699"/>
                    <a:pt x="1680" y="720"/>
                  </a:cubicBezTo>
                  <a:cubicBezTo>
                    <a:pt x="1674" y="743"/>
                    <a:pt x="1670" y="765"/>
                    <a:pt x="1665" y="788"/>
                  </a:cubicBezTo>
                  <a:cubicBezTo>
                    <a:pt x="1655" y="835"/>
                    <a:pt x="1637" y="881"/>
                    <a:pt x="1625" y="926"/>
                  </a:cubicBezTo>
                  <a:cubicBezTo>
                    <a:pt x="1623" y="935"/>
                    <a:pt x="1627" y="947"/>
                    <a:pt x="1615" y="953"/>
                  </a:cubicBezTo>
                  <a:cubicBezTo>
                    <a:pt x="1618" y="958"/>
                    <a:pt x="1620" y="963"/>
                    <a:pt x="1615" y="968"/>
                  </a:cubicBezTo>
                  <a:cubicBezTo>
                    <a:pt x="1563" y="969"/>
                    <a:pt x="1506" y="973"/>
                    <a:pt x="1448" y="984"/>
                  </a:cubicBezTo>
                  <a:cubicBezTo>
                    <a:pt x="1360" y="1001"/>
                    <a:pt x="1274" y="1022"/>
                    <a:pt x="1198" y="1056"/>
                  </a:cubicBezTo>
                  <a:cubicBezTo>
                    <a:pt x="1149" y="1078"/>
                    <a:pt x="1103" y="1107"/>
                    <a:pt x="1057" y="1132"/>
                  </a:cubicBezTo>
                  <a:cubicBezTo>
                    <a:pt x="1034" y="1145"/>
                    <a:pt x="1010" y="1158"/>
                    <a:pt x="988" y="1172"/>
                  </a:cubicBezTo>
                  <a:cubicBezTo>
                    <a:pt x="971" y="1183"/>
                    <a:pt x="952" y="1192"/>
                    <a:pt x="938" y="1204"/>
                  </a:cubicBezTo>
                  <a:cubicBezTo>
                    <a:pt x="935" y="1206"/>
                    <a:pt x="927" y="1211"/>
                    <a:pt x="930" y="1217"/>
                  </a:cubicBezTo>
                  <a:cubicBezTo>
                    <a:pt x="937" y="1219"/>
                    <a:pt x="943" y="1208"/>
                    <a:pt x="949" y="1204"/>
                  </a:cubicBezTo>
                  <a:cubicBezTo>
                    <a:pt x="962" y="1195"/>
                    <a:pt x="979" y="1188"/>
                    <a:pt x="994" y="1180"/>
                  </a:cubicBezTo>
                  <a:cubicBezTo>
                    <a:pt x="1009" y="1173"/>
                    <a:pt x="1026" y="1166"/>
                    <a:pt x="1041" y="1159"/>
                  </a:cubicBezTo>
                  <a:cubicBezTo>
                    <a:pt x="1135" y="1115"/>
                    <a:pt x="1249" y="1107"/>
                    <a:pt x="1363" y="1096"/>
                  </a:cubicBezTo>
                  <a:cubicBezTo>
                    <a:pt x="1452" y="1087"/>
                    <a:pt x="1547" y="1072"/>
                    <a:pt x="1638" y="1089"/>
                  </a:cubicBezTo>
                  <a:cubicBezTo>
                    <a:pt x="1666" y="968"/>
                    <a:pt x="1702" y="836"/>
                    <a:pt x="1736" y="722"/>
                  </a:cubicBezTo>
                  <a:cubicBezTo>
                    <a:pt x="1739" y="713"/>
                    <a:pt x="1739" y="704"/>
                    <a:pt x="1741" y="694"/>
                  </a:cubicBezTo>
                  <a:cubicBezTo>
                    <a:pt x="1745" y="681"/>
                    <a:pt x="1753" y="670"/>
                    <a:pt x="1756" y="657"/>
                  </a:cubicBezTo>
                  <a:cubicBezTo>
                    <a:pt x="1761" y="643"/>
                    <a:pt x="1762" y="627"/>
                    <a:pt x="1766" y="612"/>
                  </a:cubicBezTo>
                  <a:cubicBezTo>
                    <a:pt x="1784" y="556"/>
                    <a:pt x="1806" y="496"/>
                    <a:pt x="1811" y="445"/>
                  </a:cubicBezTo>
                  <a:cubicBezTo>
                    <a:pt x="1794" y="440"/>
                    <a:pt x="1773" y="439"/>
                    <a:pt x="1755" y="435"/>
                  </a:cubicBezTo>
                  <a:close/>
                  <a:moveTo>
                    <a:pt x="1668" y="534"/>
                  </a:moveTo>
                  <a:cubicBezTo>
                    <a:pt x="1669" y="528"/>
                    <a:pt x="1675" y="518"/>
                    <a:pt x="1672" y="513"/>
                  </a:cubicBezTo>
                  <a:cubicBezTo>
                    <a:pt x="1670" y="518"/>
                    <a:pt x="1665" y="529"/>
                    <a:pt x="1668" y="534"/>
                  </a:cubicBezTo>
                  <a:close/>
                  <a:moveTo>
                    <a:pt x="1376" y="805"/>
                  </a:moveTo>
                  <a:cubicBezTo>
                    <a:pt x="1316" y="813"/>
                    <a:pt x="1274" y="847"/>
                    <a:pt x="1227" y="875"/>
                  </a:cubicBezTo>
                  <a:cubicBezTo>
                    <a:pt x="1192" y="906"/>
                    <a:pt x="1153" y="931"/>
                    <a:pt x="1117" y="961"/>
                  </a:cubicBezTo>
                  <a:cubicBezTo>
                    <a:pt x="1046" y="1034"/>
                    <a:pt x="974" y="1116"/>
                    <a:pt x="920" y="1200"/>
                  </a:cubicBezTo>
                  <a:cubicBezTo>
                    <a:pt x="963" y="1150"/>
                    <a:pt x="1011" y="1105"/>
                    <a:pt x="1064" y="1064"/>
                  </a:cubicBezTo>
                  <a:cubicBezTo>
                    <a:pt x="1081" y="1060"/>
                    <a:pt x="1096" y="1043"/>
                    <a:pt x="1110" y="1031"/>
                  </a:cubicBezTo>
                  <a:cubicBezTo>
                    <a:pt x="1148" y="1013"/>
                    <a:pt x="1179" y="983"/>
                    <a:pt x="1217" y="963"/>
                  </a:cubicBezTo>
                  <a:cubicBezTo>
                    <a:pt x="1254" y="943"/>
                    <a:pt x="1289" y="921"/>
                    <a:pt x="1333" y="908"/>
                  </a:cubicBezTo>
                  <a:cubicBezTo>
                    <a:pt x="1335" y="904"/>
                    <a:pt x="1341" y="904"/>
                    <a:pt x="1343" y="900"/>
                  </a:cubicBezTo>
                  <a:cubicBezTo>
                    <a:pt x="1400" y="881"/>
                    <a:pt x="1484" y="852"/>
                    <a:pt x="1554" y="868"/>
                  </a:cubicBezTo>
                  <a:cubicBezTo>
                    <a:pt x="1556" y="858"/>
                    <a:pt x="1550" y="857"/>
                    <a:pt x="1549" y="850"/>
                  </a:cubicBezTo>
                  <a:cubicBezTo>
                    <a:pt x="1538" y="849"/>
                    <a:pt x="1529" y="848"/>
                    <a:pt x="1522" y="848"/>
                  </a:cubicBezTo>
                  <a:cubicBezTo>
                    <a:pt x="1500" y="836"/>
                    <a:pt x="1468" y="839"/>
                    <a:pt x="1439" y="843"/>
                  </a:cubicBezTo>
                  <a:cubicBezTo>
                    <a:pt x="1400" y="849"/>
                    <a:pt x="1356" y="862"/>
                    <a:pt x="1326" y="880"/>
                  </a:cubicBezTo>
                  <a:cubicBezTo>
                    <a:pt x="1313" y="888"/>
                    <a:pt x="1303" y="901"/>
                    <a:pt x="1288" y="901"/>
                  </a:cubicBezTo>
                  <a:cubicBezTo>
                    <a:pt x="1293" y="895"/>
                    <a:pt x="1302" y="892"/>
                    <a:pt x="1310" y="888"/>
                  </a:cubicBezTo>
                  <a:cubicBezTo>
                    <a:pt x="1350" y="842"/>
                    <a:pt x="1434" y="832"/>
                    <a:pt x="1509" y="827"/>
                  </a:cubicBezTo>
                  <a:cubicBezTo>
                    <a:pt x="1510" y="820"/>
                    <a:pt x="1509" y="814"/>
                    <a:pt x="1506" y="812"/>
                  </a:cubicBezTo>
                  <a:cubicBezTo>
                    <a:pt x="1447" y="810"/>
                    <a:pt x="1378" y="834"/>
                    <a:pt x="1331" y="850"/>
                  </a:cubicBezTo>
                  <a:cubicBezTo>
                    <a:pt x="1362" y="825"/>
                    <a:pt x="1414" y="814"/>
                    <a:pt x="1454" y="803"/>
                  </a:cubicBezTo>
                  <a:cubicBezTo>
                    <a:pt x="1427" y="803"/>
                    <a:pt x="1401" y="802"/>
                    <a:pt x="1376" y="805"/>
                  </a:cubicBezTo>
                  <a:close/>
                  <a:moveTo>
                    <a:pt x="411" y="1047"/>
                  </a:moveTo>
                  <a:cubicBezTo>
                    <a:pt x="407" y="1046"/>
                    <a:pt x="403" y="1045"/>
                    <a:pt x="398" y="1044"/>
                  </a:cubicBezTo>
                  <a:cubicBezTo>
                    <a:pt x="343" y="1029"/>
                    <a:pt x="290" y="1012"/>
                    <a:pt x="240" y="1001"/>
                  </a:cubicBezTo>
                  <a:cubicBezTo>
                    <a:pt x="184" y="988"/>
                    <a:pt x="124" y="978"/>
                    <a:pt x="74" y="969"/>
                  </a:cubicBezTo>
                  <a:cubicBezTo>
                    <a:pt x="66" y="974"/>
                    <a:pt x="62" y="971"/>
                    <a:pt x="54" y="973"/>
                  </a:cubicBezTo>
                  <a:cubicBezTo>
                    <a:pt x="47" y="986"/>
                    <a:pt x="37" y="995"/>
                    <a:pt x="31" y="1009"/>
                  </a:cubicBezTo>
                  <a:cubicBezTo>
                    <a:pt x="59" y="1010"/>
                    <a:pt x="79" y="1013"/>
                    <a:pt x="103" y="1016"/>
                  </a:cubicBezTo>
                  <a:cubicBezTo>
                    <a:pt x="193" y="1029"/>
                    <a:pt x="282" y="1046"/>
                    <a:pt x="368" y="1057"/>
                  </a:cubicBezTo>
                  <a:cubicBezTo>
                    <a:pt x="405" y="1062"/>
                    <a:pt x="447" y="1065"/>
                    <a:pt x="491" y="1072"/>
                  </a:cubicBezTo>
                  <a:cubicBezTo>
                    <a:pt x="494" y="1073"/>
                    <a:pt x="502" y="1078"/>
                    <a:pt x="504" y="1072"/>
                  </a:cubicBezTo>
                  <a:cubicBezTo>
                    <a:pt x="475" y="1064"/>
                    <a:pt x="441" y="1058"/>
                    <a:pt x="411" y="1047"/>
                  </a:cubicBezTo>
                  <a:close/>
                  <a:moveTo>
                    <a:pt x="617" y="1129"/>
                  </a:moveTo>
                  <a:cubicBezTo>
                    <a:pt x="596" y="1121"/>
                    <a:pt x="576" y="1112"/>
                    <a:pt x="553" y="1104"/>
                  </a:cubicBezTo>
                  <a:cubicBezTo>
                    <a:pt x="543" y="1101"/>
                    <a:pt x="532" y="1096"/>
                    <a:pt x="521" y="1092"/>
                  </a:cubicBezTo>
                  <a:cubicBezTo>
                    <a:pt x="499" y="1086"/>
                    <a:pt x="470" y="1087"/>
                    <a:pt x="445" y="1082"/>
                  </a:cubicBezTo>
                  <a:cubicBezTo>
                    <a:pt x="408" y="1076"/>
                    <a:pt x="366" y="1072"/>
                    <a:pt x="327" y="1067"/>
                  </a:cubicBezTo>
                  <a:cubicBezTo>
                    <a:pt x="229" y="1056"/>
                    <a:pt x="137" y="1030"/>
                    <a:pt x="46" y="1024"/>
                  </a:cubicBezTo>
                  <a:cubicBezTo>
                    <a:pt x="35" y="1032"/>
                    <a:pt x="26" y="1050"/>
                    <a:pt x="23" y="1061"/>
                  </a:cubicBezTo>
                  <a:cubicBezTo>
                    <a:pt x="67" y="1062"/>
                    <a:pt x="112" y="1071"/>
                    <a:pt x="161" y="1076"/>
                  </a:cubicBezTo>
                  <a:cubicBezTo>
                    <a:pt x="214" y="1081"/>
                    <a:pt x="288" y="1081"/>
                    <a:pt x="335" y="1087"/>
                  </a:cubicBezTo>
                  <a:cubicBezTo>
                    <a:pt x="358" y="1091"/>
                    <a:pt x="382" y="1091"/>
                    <a:pt x="402" y="1096"/>
                  </a:cubicBezTo>
                  <a:cubicBezTo>
                    <a:pt x="407" y="1097"/>
                    <a:pt x="412" y="1101"/>
                    <a:pt x="416" y="1102"/>
                  </a:cubicBezTo>
                  <a:cubicBezTo>
                    <a:pt x="446" y="1110"/>
                    <a:pt x="478" y="1107"/>
                    <a:pt x="508" y="1114"/>
                  </a:cubicBezTo>
                  <a:cubicBezTo>
                    <a:pt x="556" y="1126"/>
                    <a:pt x="600" y="1138"/>
                    <a:pt x="642" y="1150"/>
                  </a:cubicBezTo>
                  <a:cubicBezTo>
                    <a:pt x="658" y="1155"/>
                    <a:pt x="674" y="1163"/>
                    <a:pt x="690" y="1160"/>
                  </a:cubicBezTo>
                  <a:cubicBezTo>
                    <a:pt x="662" y="1154"/>
                    <a:pt x="640" y="1137"/>
                    <a:pt x="617" y="1129"/>
                  </a:cubicBezTo>
                  <a:close/>
                  <a:moveTo>
                    <a:pt x="551" y="1087"/>
                  </a:moveTo>
                  <a:cubicBezTo>
                    <a:pt x="537" y="1082"/>
                    <a:pt x="522" y="1077"/>
                    <a:pt x="508" y="1072"/>
                  </a:cubicBezTo>
                  <a:cubicBezTo>
                    <a:pt x="518" y="1080"/>
                    <a:pt x="540" y="1085"/>
                    <a:pt x="551" y="1087"/>
                  </a:cubicBezTo>
                  <a:close/>
                  <a:moveTo>
                    <a:pt x="446" y="1119"/>
                  </a:moveTo>
                  <a:cubicBezTo>
                    <a:pt x="423" y="1116"/>
                    <a:pt x="404" y="1112"/>
                    <a:pt x="378" y="1109"/>
                  </a:cubicBezTo>
                  <a:cubicBezTo>
                    <a:pt x="340" y="1105"/>
                    <a:pt x="301" y="1094"/>
                    <a:pt x="265" y="1092"/>
                  </a:cubicBezTo>
                  <a:cubicBezTo>
                    <a:pt x="211" y="1090"/>
                    <a:pt x="164" y="1092"/>
                    <a:pt x="119" y="1086"/>
                  </a:cubicBezTo>
                  <a:cubicBezTo>
                    <a:pt x="108" y="1084"/>
                    <a:pt x="98" y="1083"/>
                    <a:pt x="88" y="1082"/>
                  </a:cubicBezTo>
                  <a:cubicBezTo>
                    <a:pt x="78" y="1081"/>
                    <a:pt x="60" y="1075"/>
                    <a:pt x="53" y="1077"/>
                  </a:cubicBezTo>
                  <a:cubicBezTo>
                    <a:pt x="38" y="1082"/>
                    <a:pt x="33" y="1108"/>
                    <a:pt x="30" y="1122"/>
                  </a:cubicBezTo>
                  <a:cubicBezTo>
                    <a:pt x="55" y="1116"/>
                    <a:pt x="89" y="1123"/>
                    <a:pt x="101" y="1109"/>
                  </a:cubicBezTo>
                  <a:cubicBezTo>
                    <a:pt x="114" y="1122"/>
                    <a:pt x="141" y="1112"/>
                    <a:pt x="162" y="1112"/>
                  </a:cubicBezTo>
                  <a:cubicBezTo>
                    <a:pt x="171" y="1112"/>
                    <a:pt x="181" y="1117"/>
                    <a:pt x="191" y="1117"/>
                  </a:cubicBezTo>
                  <a:cubicBezTo>
                    <a:pt x="234" y="1119"/>
                    <a:pt x="284" y="1121"/>
                    <a:pt x="332" y="1121"/>
                  </a:cubicBezTo>
                  <a:cubicBezTo>
                    <a:pt x="431" y="1121"/>
                    <a:pt x="525" y="1151"/>
                    <a:pt x="611" y="1157"/>
                  </a:cubicBezTo>
                  <a:cubicBezTo>
                    <a:pt x="563" y="1140"/>
                    <a:pt x="505" y="1126"/>
                    <a:pt x="446" y="1119"/>
                  </a:cubicBezTo>
                  <a:close/>
                  <a:moveTo>
                    <a:pt x="722" y="1155"/>
                  </a:moveTo>
                  <a:cubicBezTo>
                    <a:pt x="755" y="1171"/>
                    <a:pt x="795" y="1189"/>
                    <a:pt x="827" y="1200"/>
                  </a:cubicBezTo>
                  <a:cubicBezTo>
                    <a:pt x="757" y="1159"/>
                    <a:pt x="681" y="1132"/>
                    <a:pt x="597" y="1104"/>
                  </a:cubicBezTo>
                  <a:cubicBezTo>
                    <a:pt x="638" y="1121"/>
                    <a:pt x="680" y="1145"/>
                    <a:pt x="722" y="1155"/>
                  </a:cubicBezTo>
                  <a:close/>
                  <a:moveTo>
                    <a:pt x="519" y="1157"/>
                  </a:moveTo>
                  <a:cubicBezTo>
                    <a:pt x="496" y="1154"/>
                    <a:pt x="474" y="1149"/>
                    <a:pt x="451" y="1145"/>
                  </a:cubicBezTo>
                  <a:cubicBezTo>
                    <a:pt x="358" y="1129"/>
                    <a:pt x="232" y="1131"/>
                    <a:pt x="149" y="1127"/>
                  </a:cubicBezTo>
                  <a:cubicBezTo>
                    <a:pt x="120" y="1147"/>
                    <a:pt x="122" y="1195"/>
                    <a:pt x="101" y="1227"/>
                  </a:cubicBezTo>
                  <a:cubicBezTo>
                    <a:pt x="166" y="1205"/>
                    <a:pt x="245" y="1183"/>
                    <a:pt x="330" y="1177"/>
                  </a:cubicBezTo>
                  <a:cubicBezTo>
                    <a:pt x="472" y="1167"/>
                    <a:pt x="616" y="1184"/>
                    <a:pt x="732" y="1199"/>
                  </a:cubicBezTo>
                  <a:cubicBezTo>
                    <a:pt x="660" y="1178"/>
                    <a:pt x="590" y="1167"/>
                    <a:pt x="519" y="1157"/>
                  </a:cubicBezTo>
                  <a:close/>
                  <a:moveTo>
                    <a:pt x="111" y="1127"/>
                  </a:moveTo>
                  <a:cubicBezTo>
                    <a:pt x="95" y="1138"/>
                    <a:pt x="89" y="1152"/>
                    <a:pt x="78" y="1170"/>
                  </a:cubicBezTo>
                  <a:cubicBezTo>
                    <a:pt x="71" y="1181"/>
                    <a:pt x="64" y="1192"/>
                    <a:pt x="58" y="1204"/>
                  </a:cubicBezTo>
                  <a:cubicBezTo>
                    <a:pt x="38" y="1239"/>
                    <a:pt x="22" y="1266"/>
                    <a:pt x="23" y="1305"/>
                  </a:cubicBezTo>
                  <a:cubicBezTo>
                    <a:pt x="90" y="1333"/>
                    <a:pt x="179" y="1311"/>
                    <a:pt x="244" y="1311"/>
                  </a:cubicBezTo>
                  <a:cubicBezTo>
                    <a:pt x="322" y="1312"/>
                    <a:pt x="402" y="1298"/>
                    <a:pt x="480" y="1292"/>
                  </a:cubicBezTo>
                  <a:cubicBezTo>
                    <a:pt x="522" y="1288"/>
                    <a:pt x="563" y="1283"/>
                    <a:pt x="602" y="1282"/>
                  </a:cubicBezTo>
                  <a:cubicBezTo>
                    <a:pt x="663" y="1264"/>
                    <a:pt x="736" y="1266"/>
                    <a:pt x="800" y="1263"/>
                  </a:cubicBezTo>
                  <a:cubicBezTo>
                    <a:pt x="798" y="1256"/>
                    <a:pt x="796" y="1248"/>
                    <a:pt x="793" y="1242"/>
                  </a:cubicBezTo>
                  <a:cubicBezTo>
                    <a:pt x="700" y="1248"/>
                    <a:pt x="613" y="1249"/>
                    <a:pt x="529" y="1263"/>
                  </a:cubicBezTo>
                  <a:cubicBezTo>
                    <a:pt x="514" y="1266"/>
                    <a:pt x="501" y="1271"/>
                    <a:pt x="486" y="1272"/>
                  </a:cubicBezTo>
                  <a:cubicBezTo>
                    <a:pt x="480" y="1272"/>
                    <a:pt x="474" y="1269"/>
                    <a:pt x="468" y="1270"/>
                  </a:cubicBezTo>
                  <a:cubicBezTo>
                    <a:pt x="397" y="1278"/>
                    <a:pt x="318" y="1298"/>
                    <a:pt x="242" y="1297"/>
                  </a:cubicBezTo>
                  <a:cubicBezTo>
                    <a:pt x="280" y="1281"/>
                    <a:pt x="322" y="1286"/>
                    <a:pt x="362" y="1277"/>
                  </a:cubicBezTo>
                  <a:cubicBezTo>
                    <a:pt x="408" y="1266"/>
                    <a:pt x="456" y="1255"/>
                    <a:pt x="503" y="1253"/>
                  </a:cubicBezTo>
                  <a:cubicBezTo>
                    <a:pt x="447" y="1252"/>
                    <a:pt x="385" y="1252"/>
                    <a:pt x="315" y="1260"/>
                  </a:cubicBezTo>
                  <a:cubicBezTo>
                    <a:pt x="299" y="1262"/>
                    <a:pt x="284" y="1262"/>
                    <a:pt x="269" y="1263"/>
                  </a:cubicBezTo>
                  <a:cubicBezTo>
                    <a:pt x="236" y="1267"/>
                    <a:pt x="204" y="1275"/>
                    <a:pt x="174" y="1275"/>
                  </a:cubicBezTo>
                  <a:cubicBezTo>
                    <a:pt x="151" y="1275"/>
                    <a:pt x="129" y="1271"/>
                    <a:pt x="108" y="1273"/>
                  </a:cubicBezTo>
                  <a:cubicBezTo>
                    <a:pt x="99" y="1274"/>
                    <a:pt x="90" y="1281"/>
                    <a:pt x="81" y="1278"/>
                  </a:cubicBezTo>
                  <a:cubicBezTo>
                    <a:pt x="77" y="1270"/>
                    <a:pt x="82" y="1261"/>
                    <a:pt x="86" y="1257"/>
                  </a:cubicBezTo>
                  <a:cubicBezTo>
                    <a:pt x="83" y="1247"/>
                    <a:pt x="85" y="1231"/>
                    <a:pt x="86" y="1228"/>
                  </a:cubicBezTo>
                  <a:cubicBezTo>
                    <a:pt x="97" y="1202"/>
                    <a:pt x="116" y="1169"/>
                    <a:pt x="123" y="1137"/>
                  </a:cubicBezTo>
                  <a:cubicBezTo>
                    <a:pt x="126" y="1136"/>
                    <a:pt x="138" y="1128"/>
                    <a:pt x="131" y="1127"/>
                  </a:cubicBezTo>
                  <a:cubicBezTo>
                    <a:pt x="126" y="1128"/>
                    <a:pt x="117" y="1128"/>
                    <a:pt x="111" y="1127"/>
                  </a:cubicBezTo>
                  <a:close/>
                  <a:moveTo>
                    <a:pt x="358" y="1187"/>
                  </a:moveTo>
                  <a:cubicBezTo>
                    <a:pt x="356" y="1187"/>
                    <a:pt x="357" y="1190"/>
                    <a:pt x="355" y="1190"/>
                  </a:cubicBezTo>
                  <a:cubicBezTo>
                    <a:pt x="315" y="1190"/>
                    <a:pt x="271" y="1198"/>
                    <a:pt x="227" y="1205"/>
                  </a:cubicBezTo>
                  <a:cubicBezTo>
                    <a:pt x="185" y="1212"/>
                    <a:pt x="141" y="1224"/>
                    <a:pt x="104" y="1243"/>
                  </a:cubicBezTo>
                  <a:cubicBezTo>
                    <a:pt x="118" y="1244"/>
                    <a:pt x="134" y="1239"/>
                    <a:pt x="146" y="1243"/>
                  </a:cubicBezTo>
                  <a:cubicBezTo>
                    <a:pt x="130" y="1253"/>
                    <a:pt x="101" y="1244"/>
                    <a:pt x="98" y="1262"/>
                  </a:cubicBezTo>
                  <a:cubicBezTo>
                    <a:pt x="231" y="1259"/>
                    <a:pt x="378" y="1237"/>
                    <a:pt x="504" y="1238"/>
                  </a:cubicBezTo>
                  <a:cubicBezTo>
                    <a:pt x="610" y="1240"/>
                    <a:pt x="679" y="1236"/>
                    <a:pt x="775" y="1227"/>
                  </a:cubicBezTo>
                  <a:cubicBezTo>
                    <a:pt x="731" y="1225"/>
                    <a:pt x="685" y="1216"/>
                    <a:pt x="627" y="1215"/>
                  </a:cubicBezTo>
                  <a:cubicBezTo>
                    <a:pt x="636" y="1210"/>
                    <a:pt x="653" y="1206"/>
                    <a:pt x="664" y="1209"/>
                  </a:cubicBezTo>
                  <a:cubicBezTo>
                    <a:pt x="557" y="1177"/>
                    <a:pt x="446" y="1195"/>
                    <a:pt x="358" y="1187"/>
                  </a:cubicBezTo>
                  <a:close/>
                  <a:moveTo>
                    <a:pt x="740" y="1213"/>
                  </a:moveTo>
                  <a:cubicBezTo>
                    <a:pt x="727" y="1212"/>
                    <a:pt x="710" y="1207"/>
                    <a:pt x="697" y="1210"/>
                  </a:cubicBezTo>
                  <a:cubicBezTo>
                    <a:pt x="712" y="1211"/>
                    <a:pt x="732" y="1216"/>
                    <a:pt x="740" y="1213"/>
                  </a:cubicBezTo>
                  <a:close/>
                  <a:moveTo>
                    <a:pt x="868" y="1252"/>
                  </a:moveTo>
                  <a:cubicBezTo>
                    <a:pt x="863" y="1253"/>
                    <a:pt x="854" y="1249"/>
                    <a:pt x="858" y="1255"/>
                  </a:cubicBezTo>
                  <a:cubicBezTo>
                    <a:pt x="845" y="1252"/>
                    <a:pt x="823" y="1246"/>
                    <a:pt x="808" y="1242"/>
                  </a:cubicBezTo>
                  <a:cubicBezTo>
                    <a:pt x="806" y="1257"/>
                    <a:pt x="818" y="1259"/>
                    <a:pt x="822" y="1268"/>
                  </a:cubicBezTo>
                  <a:cubicBezTo>
                    <a:pt x="862" y="1274"/>
                    <a:pt x="906" y="1279"/>
                    <a:pt x="928" y="1250"/>
                  </a:cubicBezTo>
                  <a:cubicBezTo>
                    <a:pt x="927" y="1244"/>
                    <a:pt x="923" y="1238"/>
                    <a:pt x="916" y="1230"/>
                  </a:cubicBezTo>
                  <a:cubicBezTo>
                    <a:pt x="908" y="1233"/>
                    <a:pt x="901" y="1236"/>
                    <a:pt x="896" y="1242"/>
                  </a:cubicBezTo>
                  <a:cubicBezTo>
                    <a:pt x="892" y="1235"/>
                    <a:pt x="879" y="1248"/>
                    <a:pt x="868" y="125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9642" tIns="44821" rIns="89642" bIns="44821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</p:grpSp>
      <p:grpSp>
        <p:nvGrpSpPr>
          <p:cNvPr id="268" name="组合 267"/>
          <p:cNvGrpSpPr/>
          <p:nvPr/>
        </p:nvGrpSpPr>
        <p:grpSpPr>
          <a:xfrm>
            <a:off x="7426715" y="3144657"/>
            <a:ext cx="1422439" cy="974766"/>
            <a:chOff x="7994650" y="2817813"/>
            <a:chExt cx="933450" cy="639763"/>
          </a:xfrm>
        </p:grpSpPr>
        <p:sp>
          <p:nvSpPr>
            <p:cNvPr id="174" name="Freeform 124"/>
            <p:cNvSpPr>
              <a:spLocks noEditPoints="1"/>
            </p:cNvSpPr>
            <p:nvPr/>
          </p:nvSpPr>
          <p:spPr bwMode="auto">
            <a:xfrm>
              <a:off x="8351838" y="2868613"/>
              <a:ext cx="460375" cy="214313"/>
            </a:xfrm>
            <a:custGeom>
              <a:avLst/>
              <a:gdLst>
                <a:gd name="T0" fmla="*/ 691 w 713"/>
                <a:gd name="T1" fmla="*/ 147 h 333"/>
                <a:gd name="T2" fmla="*/ 450 w 713"/>
                <a:gd name="T3" fmla="*/ 287 h 333"/>
                <a:gd name="T4" fmla="*/ 369 w 713"/>
                <a:gd name="T5" fmla="*/ 332 h 333"/>
                <a:gd name="T6" fmla="*/ 114 w 713"/>
                <a:gd name="T7" fmla="*/ 222 h 333"/>
                <a:gd name="T8" fmla="*/ 8 w 713"/>
                <a:gd name="T9" fmla="*/ 152 h 333"/>
                <a:gd name="T10" fmla="*/ 307 w 713"/>
                <a:gd name="T11" fmla="*/ 14 h 333"/>
                <a:gd name="T12" fmla="*/ 383 w 713"/>
                <a:gd name="T13" fmla="*/ 8 h 333"/>
                <a:gd name="T14" fmla="*/ 400 w 713"/>
                <a:gd name="T15" fmla="*/ 8 h 333"/>
                <a:gd name="T16" fmla="*/ 566 w 713"/>
                <a:gd name="T17" fmla="*/ 66 h 333"/>
                <a:gd name="T18" fmla="*/ 699 w 713"/>
                <a:gd name="T19" fmla="*/ 106 h 333"/>
                <a:gd name="T20" fmla="*/ 417 w 713"/>
                <a:gd name="T21" fmla="*/ 290 h 333"/>
                <a:gd name="T22" fmla="*/ 682 w 713"/>
                <a:gd name="T23" fmla="*/ 134 h 333"/>
                <a:gd name="T24" fmla="*/ 345 w 713"/>
                <a:gd name="T25" fmla="*/ 308 h 333"/>
                <a:gd name="T26" fmla="*/ 568 w 713"/>
                <a:gd name="T27" fmla="*/ 84 h 333"/>
                <a:gd name="T28" fmla="*/ 398 w 713"/>
                <a:gd name="T29" fmla="*/ 180 h 333"/>
                <a:gd name="T30" fmla="*/ 274 w 713"/>
                <a:gd name="T31" fmla="*/ 257 h 333"/>
                <a:gd name="T32" fmla="*/ 281 w 713"/>
                <a:gd name="T33" fmla="*/ 277 h 333"/>
                <a:gd name="T34" fmla="*/ 364 w 713"/>
                <a:gd name="T35" fmla="*/ 278 h 333"/>
                <a:gd name="T36" fmla="*/ 549 w 713"/>
                <a:gd name="T37" fmla="*/ 172 h 333"/>
                <a:gd name="T38" fmla="*/ 661 w 713"/>
                <a:gd name="T39" fmla="*/ 109 h 333"/>
                <a:gd name="T40" fmla="*/ 476 w 713"/>
                <a:gd name="T41" fmla="*/ 56 h 333"/>
                <a:gd name="T42" fmla="*/ 159 w 713"/>
                <a:gd name="T43" fmla="*/ 230 h 333"/>
                <a:gd name="T44" fmla="*/ 242 w 713"/>
                <a:gd name="T45" fmla="*/ 255 h 333"/>
                <a:gd name="T46" fmla="*/ 476 w 713"/>
                <a:gd name="T47" fmla="*/ 56 h 333"/>
                <a:gd name="T48" fmla="*/ 279 w 713"/>
                <a:gd name="T49" fmla="*/ 76 h 333"/>
                <a:gd name="T50" fmla="*/ 171 w 713"/>
                <a:gd name="T51" fmla="*/ 126 h 333"/>
                <a:gd name="T52" fmla="*/ 143 w 713"/>
                <a:gd name="T53" fmla="*/ 222 h 333"/>
                <a:gd name="T54" fmla="*/ 457 w 713"/>
                <a:gd name="T55" fmla="*/ 54 h 333"/>
                <a:gd name="T56" fmla="*/ 387 w 713"/>
                <a:gd name="T57" fmla="*/ 28 h 333"/>
                <a:gd name="T58" fmla="*/ 274 w 713"/>
                <a:gd name="T59" fmla="*/ 39 h 333"/>
                <a:gd name="T60" fmla="*/ 168 w 713"/>
                <a:gd name="T61" fmla="*/ 82 h 333"/>
                <a:gd name="T62" fmla="*/ 96 w 713"/>
                <a:gd name="T63" fmla="*/ 116 h 333"/>
                <a:gd name="T64" fmla="*/ 26 w 713"/>
                <a:gd name="T65" fmla="*/ 154 h 333"/>
                <a:gd name="T66" fmla="*/ 194 w 713"/>
                <a:gd name="T67" fmla="*/ 96 h 333"/>
                <a:gd name="T68" fmla="*/ 282 w 713"/>
                <a:gd name="T69" fmla="*/ 41 h 3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713" h="333">
                  <a:moveTo>
                    <a:pt x="706" y="144"/>
                  </a:moveTo>
                  <a:cubicBezTo>
                    <a:pt x="697" y="146"/>
                    <a:pt x="699" y="151"/>
                    <a:pt x="691" y="147"/>
                  </a:cubicBezTo>
                  <a:cubicBezTo>
                    <a:pt x="666" y="171"/>
                    <a:pt x="631" y="184"/>
                    <a:pt x="599" y="204"/>
                  </a:cubicBezTo>
                  <a:cubicBezTo>
                    <a:pt x="552" y="233"/>
                    <a:pt x="499" y="254"/>
                    <a:pt x="450" y="287"/>
                  </a:cubicBezTo>
                  <a:cubicBezTo>
                    <a:pt x="440" y="293"/>
                    <a:pt x="428" y="302"/>
                    <a:pt x="415" y="310"/>
                  </a:cubicBezTo>
                  <a:cubicBezTo>
                    <a:pt x="398" y="320"/>
                    <a:pt x="380" y="333"/>
                    <a:pt x="369" y="332"/>
                  </a:cubicBezTo>
                  <a:cubicBezTo>
                    <a:pt x="343" y="328"/>
                    <a:pt x="321" y="310"/>
                    <a:pt x="295" y="300"/>
                  </a:cubicBezTo>
                  <a:cubicBezTo>
                    <a:pt x="236" y="277"/>
                    <a:pt x="166" y="258"/>
                    <a:pt x="114" y="222"/>
                  </a:cubicBezTo>
                  <a:cubicBezTo>
                    <a:pt x="83" y="213"/>
                    <a:pt x="64" y="201"/>
                    <a:pt x="40" y="184"/>
                  </a:cubicBezTo>
                  <a:cubicBezTo>
                    <a:pt x="20" y="178"/>
                    <a:pt x="0" y="170"/>
                    <a:pt x="8" y="152"/>
                  </a:cubicBezTo>
                  <a:cubicBezTo>
                    <a:pt x="16" y="136"/>
                    <a:pt x="49" y="120"/>
                    <a:pt x="65" y="112"/>
                  </a:cubicBezTo>
                  <a:cubicBezTo>
                    <a:pt x="138" y="76"/>
                    <a:pt x="224" y="41"/>
                    <a:pt x="307" y="14"/>
                  </a:cubicBezTo>
                  <a:cubicBezTo>
                    <a:pt x="331" y="7"/>
                    <a:pt x="346" y="0"/>
                    <a:pt x="370" y="3"/>
                  </a:cubicBezTo>
                  <a:cubicBezTo>
                    <a:pt x="375" y="3"/>
                    <a:pt x="379" y="7"/>
                    <a:pt x="383" y="8"/>
                  </a:cubicBezTo>
                  <a:cubicBezTo>
                    <a:pt x="390" y="9"/>
                    <a:pt x="396" y="5"/>
                    <a:pt x="398" y="6"/>
                  </a:cubicBezTo>
                  <a:cubicBezTo>
                    <a:pt x="397" y="6"/>
                    <a:pt x="403" y="9"/>
                    <a:pt x="400" y="8"/>
                  </a:cubicBezTo>
                  <a:cubicBezTo>
                    <a:pt x="433" y="30"/>
                    <a:pt x="473" y="38"/>
                    <a:pt x="511" y="51"/>
                  </a:cubicBezTo>
                  <a:cubicBezTo>
                    <a:pt x="530" y="57"/>
                    <a:pt x="547" y="62"/>
                    <a:pt x="566" y="66"/>
                  </a:cubicBezTo>
                  <a:cubicBezTo>
                    <a:pt x="598" y="73"/>
                    <a:pt x="632" y="83"/>
                    <a:pt x="657" y="91"/>
                  </a:cubicBezTo>
                  <a:cubicBezTo>
                    <a:pt x="674" y="96"/>
                    <a:pt x="686" y="100"/>
                    <a:pt x="699" y="106"/>
                  </a:cubicBezTo>
                  <a:cubicBezTo>
                    <a:pt x="704" y="117"/>
                    <a:pt x="713" y="129"/>
                    <a:pt x="706" y="144"/>
                  </a:cubicBezTo>
                  <a:close/>
                  <a:moveTo>
                    <a:pt x="417" y="290"/>
                  </a:moveTo>
                  <a:cubicBezTo>
                    <a:pt x="465" y="258"/>
                    <a:pt x="520" y="233"/>
                    <a:pt x="571" y="204"/>
                  </a:cubicBezTo>
                  <a:cubicBezTo>
                    <a:pt x="601" y="187"/>
                    <a:pt x="662" y="156"/>
                    <a:pt x="682" y="134"/>
                  </a:cubicBezTo>
                  <a:cubicBezTo>
                    <a:pt x="684" y="132"/>
                    <a:pt x="692" y="119"/>
                    <a:pt x="677" y="116"/>
                  </a:cubicBezTo>
                  <a:cubicBezTo>
                    <a:pt x="570" y="183"/>
                    <a:pt x="449" y="238"/>
                    <a:pt x="345" y="308"/>
                  </a:cubicBezTo>
                  <a:cubicBezTo>
                    <a:pt x="370" y="322"/>
                    <a:pt x="396" y="308"/>
                    <a:pt x="417" y="290"/>
                  </a:cubicBezTo>
                  <a:close/>
                  <a:moveTo>
                    <a:pt x="568" y="84"/>
                  </a:moveTo>
                  <a:cubicBezTo>
                    <a:pt x="544" y="87"/>
                    <a:pt x="515" y="119"/>
                    <a:pt x="493" y="131"/>
                  </a:cubicBezTo>
                  <a:cubicBezTo>
                    <a:pt x="461" y="148"/>
                    <a:pt x="430" y="165"/>
                    <a:pt x="398" y="180"/>
                  </a:cubicBezTo>
                  <a:cubicBezTo>
                    <a:pt x="375" y="192"/>
                    <a:pt x="355" y="211"/>
                    <a:pt x="332" y="222"/>
                  </a:cubicBezTo>
                  <a:cubicBezTo>
                    <a:pt x="310" y="233"/>
                    <a:pt x="290" y="242"/>
                    <a:pt x="274" y="257"/>
                  </a:cubicBezTo>
                  <a:cubicBezTo>
                    <a:pt x="267" y="258"/>
                    <a:pt x="259" y="258"/>
                    <a:pt x="259" y="265"/>
                  </a:cubicBezTo>
                  <a:cubicBezTo>
                    <a:pt x="261" y="277"/>
                    <a:pt x="272" y="273"/>
                    <a:pt x="281" y="277"/>
                  </a:cubicBezTo>
                  <a:cubicBezTo>
                    <a:pt x="297" y="284"/>
                    <a:pt x="314" y="301"/>
                    <a:pt x="330" y="300"/>
                  </a:cubicBezTo>
                  <a:cubicBezTo>
                    <a:pt x="339" y="299"/>
                    <a:pt x="353" y="285"/>
                    <a:pt x="364" y="278"/>
                  </a:cubicBezTo>
                  <a:cubicBezTo>
                    <a:pt x="391" y="262"/>
                    <a:pt x="424" y="245"/>
                    <a:pt x="457" y="227"/>
                  </a:cubicBezTo>
                  <a:cubicBezTo>
                    <a:pt x="488" y="209"/>
                    <a:pt x="520" y="189"/>
                    <a:pt x="549" y="172"/>
                  </a:cubicBezTo>
                  <a:cubicBezTo>
                    <a:pt x="588" y="151"/>
                    <a:pt x="629" y="135"/>
                    <a:pt x="659" y="111"/>
                  </a:cubicBezTo>
                  <a:cubicBezTo>
                    <a:pt x="660" y="111"/>
                    <a:pt x="661" y="110"/>
                    <a:pt x="661" y="109"/>
                  </a:cubicBezTo>
                  <a:cubicBezTo>
                    <a:pt x="633" y="105"/>
                    <a:pt x="596" y="81"/>
                    <a:pt x="568" y="84"/>
                  </a:cubicBezTo>
                  <a:close/>
                  <a:moveTo>
                    <a:pt x="476" y="56"/>
                  </a:moveTo>
                  <a:cubicBezTo>
                    <a:pt x="426" y="90"/>
                    <a:pt x="370" y="120"/>
                    <a:pt x="307" y="142"/>
                  </a:cubicBezTo>
                  <a:cubicBezTo>
                    <a:pt x="261" y="175"/>
                    <a:pt x="207" y="199"/>
                    <a:pt x="159" y="230"/>
                  </a:cubicBezTo>
                  <a:cubicBezTo>
                    <a:pt x="186" y="244"/>
                    <a:pt x="214" y="257"/>
                    <a:pt x="244" y="267"/>
                  </a:cubicBezTo>
                  <a:cubicBezTo>
                    <a:pt x="243" y="261"/>
                    <a:pt x="240" y="261"/>
                    <a:pt x="242" y="255"/>
                  </a:cubicBezTo>
                  <a:cubicBezTo>
                    <a:pt x="344" y="196"/>
                    <a:pt x="452" y="144"/>
                    <a:pt x="546" y="78"/>
                  </a:cubicBezTo>
                  <a:cubicBezTo>
                    <a:pt x="523" y="73"/>
                    <a:pt x="499" y="65"/>
                    <a:pt x="476" y="56"/>
                  </a:cubicBezTo>
                  <a:close/>
                  <a:moveTo>
                    <a:pt x="387" y="28"/>
                  </a:moveTo>
                  <a:cubicBezTo>
                    <a:pt x="349" y="43"/>
                    <a:pt x="316" y="61"/>
                    <a:pt x="279" y="76"/>
                  </a:cubicBezTo>
                  <a:cubicBezTo>
                    <a:pt x="252" y="87"/>
                    <a:pt x="223" y="94"/>
                    <a:pt x="197" y="107"/>
                  </a:cubicBezTo>
                  <a:cubicBezTo>
                    <a:pt x="188" y="112"/>
                    <a:pt x="180" y="121"/>
                    <a:pt x="171" y="126"/>
                  </a:cubicBezTo>
                  <a:cubicBezTo>
                    <a:pt x="134" y="144"/>
                    <a:pt x="99" y="163"/>
                    <a:pt x="65" y="180"/>
                  </a:cubicBezTo>
                  <a:cubicBezTo>
                    <a:pt x="85" y="200"/>
                    <a:pt x="118" y="207"/>
                    <a:pt x="143" y="222"/>
                  </a:cubicBezTo>
                  <a:cubicBezTo>
                    <a:pt x="212" y="189"/>
                    <a:pt x="272" y="139"/>
                    <a:pt x="345" y="116"/>
                  </a:cubicBezTo>
                  <a:cubicBezTo>
                    <a:pt x="381" y="93"/>
                    <a:pt x="422" y="77"/>
                    <a:pt x="457" y="54"/>
                  </a:cubicBezTo>
                  <a:cubicBezTo>
                    <a:pt x="457" y="52"/>
                    <a:pt x="459" y="52"/>
                    <a:pt x="458" y="49"/>
                  </a:cubicBezTo>
                  <a:cubicBezTo>
                    <a:pt x="429" y="43"/>
                    <a:pt x="412" y="34"/>
                    <a:pt x="387" y="28"/>
                  </a:cubicBezTo>
                  <a:close/>
                  <a:moveTo>
                    <a:pt x="282" y="41"/>
                  </a:moveTo>
                  <a:cubicBezTo>
                    <a:pt x="280" y="42"/>
                    <a:pt x="275" y="39"/>
                    <a:pt x="274" y="39"/>
                  </a:cubicBezTo>
                  <a:cubicBezTo>
                    <a:pt x="266" y="41"/>
                    <a:pt x="255" y="47"/>
                    <a:pt x="244" y="51"/>
                  </a:cubicBezTo>
                  <a:cubicBezTo>
                    <a:pt x="215" y="61"/>
                    <a:pt x="193" y="73"/>
                    <a:pt x="168" y="82"/>
                  </a:cubicBezTo>
                  <a:cubicBezTo>
                    <a:pt x="155" y="87"/>
                    <a:pt x="142" y="89"/>
                    <a:pt x="131" y="94"/>
                  </a:cubicBezTo>
                  <a:cubicBezTo>
                    <a:pt x="119" y="100"/>
                    <a:pt x="108" y="111"/>
                    <a:pt x="96" y="116"/>
                  </a:cubicBezTo>
                  <a:cubicBezTo>
                    <a:pt x="80" y="123"/>
                    <a:pt x="64" y="130"/>
                    <a:pt x="53" y="137"/>
                  </a:cubicBezTo>
                  <a:cubicBezTo>
                    <a:pt x="45" y="143"/>
                    <a:pt x="31" y="143"/>
                    <a:pt x="26" y="154"/>
                  </a:cubicBezTo>
                  <a:cubicBezTo>
                    <a:pt x="31" y="164"/>
                    <a:pt x="35" y="169"/>
                    <a:pt x="48" y="172"/>
                  </a:cubicBezTo>
                  <a:cubicBezTo>
                    <a:pt x="90" y="152"/>
                    <a:pt x="148" y="120"/>
                    <a:pt x="194" y="96"/>
                  </a:cubicBezTo>
                  <a:cubicBezTo>
                    <a:pt x="250" y="66"/>
                    <a:pt x="319" y="54"/>
                    <a:pt x="364" y="19"/>
                  </a:cubicBezTo>
                  <a:cubicBezTo>
                    <a:pt x="332" y="17"/>
                    <a:pt x="311" y="33"/>
                    <a:pt x="282" y="4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9642" tIns="44821" rIns="89642" bIns="44821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175" name="Freeform 125"/>
            <p:cNvSpPr>
              <a:spLocks/>
            </p:cNvSpPr>
            <p:nvPr/>
          </p:nvSpPr>
          <p:spPr bwMode="auto">
            <a:xfrm>
              <a:off x="8148638" y="3148013"/>
              <a:ext cx="20638" cy="23813"/>
            </a:xfrm>
            <a:custGeom>
              <a:avLst/>
              <a:gdLst>
                <a:gd name="T0" fmla="*/ 1 w 32"/>
                <a:gd name="T1" fmla="*/ 35 h 35"/>
                <a:gd name="T2" fmla="*/ 31 w 32"/>
                <a:gd name="T3" fmla="*/ 0 h 35"/>
                <a:gd name="T4" fmla="*/ 1 w 32"/>
                <a:gd name="T5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2" h="35">
                  <a:moveTo>
                    <a:pt x="1" y="35"/>
                  </a:moveTo>
                  <a:cubicBezTo>
                    <a:pt x="0" y="20"/>
                    <a:pt x="21" y="5"/>
                    <a:pt x="31" y="0"/>
                  </a:cubicBezTo>
                  <a:cubicBezTo>
                    <a:pt x="32" y="17"/>
                    <a:pt x="13" y="27"/>
                    <a:pt x="1" y="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9642" tIns="44821" rIns="89642" bIns="44821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176" name="Freeform 126"/>
            <p:cNvSpPr>
              <a:spLocks noEditPoints="1"/>
            </p:cNvSpPr>
            <p:nvPr/>
          </p:nvSpPr>
          <p:spPr bwMode="auto">
            <a:xfrm>
              <a:off x="7994650" y="2817813"/>
              <a:ext cx="933450" cy="639763"/>
            </a:xfrm>
            <a:custGeom>
              <a:avLst/>
              <a:gdLst>
                <a:gd name="T0" fmla="*/ 139 w 1445"/>
                <a:gd name="T1" fmla="*/ 359 h 988"/>
                <a:gd name="T2" fmla="*/ 1005 w 1445"/>
                <a:gd name="T3" fmla="*/ 0 h 988"/>
                <a:gd name="T4" fmla="*/ 1431 w 1445"/>
                <a:gd name="T5" fmla="*/ 146 h 988"/>
                <a:gd name="T6" fmla="*/ 1391 w 1445"/>
                <a:gd name="T7" fmla="*/ 327 h 988"/>
                <a:gd name="T8" fmla="*/ 848 w 1445"/>
                <a:gd name="T9" fmla="*/ 742 h 988"/>
                <a:gd name="T10" fmla="*/ 651 w 1445"/>
                <a:gd name="T11" fmla="*/ 932 h 988"/>
                <a:gd name="T12" fmla="*/ 375 w 1445"/>
                <a:gd name="T13" fmla="*/ 849 h 988"/>
                <a:gd name="T14" fmla="*/ 90 w 1445"/>
                <a:gd name="T15" fmla="*/ 658 h 988"/>
                <a:gd name="T16" fmla="*/ 58 w 1445"/>
                <a:gd name="T17" fmla="*/ 545 h 988"/>
                <a:gd name="T18" fmla="*/ 975 w 1445"/>
                <a:gd name="T19" fmla="*/ 493 h 988"/>
                <a:gd name="T20" fmla="*/ 1353 w 1445"/>
                <a:gd name="T21" fmla="*/ 327 h 988"/>
                <a:gd name="T22" fmla="*/ 1418 w 1445"/>
                <a:gd name="T23" fmla="*/ 272 h 988"/>
                <a:gd name="T24" fmla="*/ 1302 w 1445"/>
                <a:gd name="T25" fmla="*/ 121 h 988"/>
                <a:gd name="T26" fmla="*/ 990 w 1445"/>
                <a:gd name="T27" fmla="*/ 27 h 988"/>
                <a:gd name="T28" fmla="*/ 789 w 1445"/>
                <a:gd name="T29" fmla="*/ 407 h 988"/>
                <a:gd name="T30" fmla="*/ 1420 w 1445"/>
                <a:gd name="T31" fmla="*/ 161 h 988"/>
                <a:gd name="T32" fmla="*/ 815 w 1445"/>
                <a:gd name="T33" fmla="*/ 599 h 988"/>
                <a:gd name="T34" fmla="*/ 505 w 1445"/>
                <a:gd name="T35" fmla="*/ 442 h 988"/>
                <a:gd name="T36" fmla="*/ 799 w 1445"/>
                <a:gd name="T37" fmla="*/ 648 h 988"/>
                <a:gd name="T38" fmla="*/ 769 w 1445"/>
                <a:gd name="T39" fmla="*/ 593 h 988"/>
                <a:gd name="T40" fmla="*/ 649 w 1445"/>
                <a:gd name="T41" fmla="*/ 697 h 988"/>
                <a:gd name="T42" fmla="*/ 800 w 1445"/>
                <a:gd name="T43" fmla="*/ 741 h 988"/>
                <a:gd name="T44" fmla="*/ 653 w 1445"/>
                <a:gd name="T45" fmla="*/ 767 h 988"/>
                <a:gd name="T46" fmla="*/ 741 w 1445"/>
                <a:gd name="T47" fmla="*/ 732 h 988"/>
                <a:gd name="T48" fmla="*/ 506 w 1445"/>
                <a:gd name="T49" fmla="*/ 629 h 988"/>
                <a:gd name="T50" fmla="*/ 589 w 1445"/>
                <a:gd name="T51" fmla="*/ 497 h 988"/>
                <a:gd name="T52" fmla="*/ 563 w 1445"/>
                <a:gd name="T53" fmla="*/ 656 h 988"/>
                <a:gd name="T54" fmla="*/ 503 w 1445"/>
                <a:gd name="T55" fmla="*/ 785 h 988"/>
                <a:gd name="T56" fmla="*/ 638 w 1445"/>
                <a:gd name="T57" fmla="*/ 719 h 988"/>
                <a:gd name="T58" fmla="*/ 558 w 1445"/>
                <a:gd name="T59" fmla="*/ 820 h 988"/>
                <a:gd name="T60" fmla="*/ 403 w 1445"/>
                <a:gd name="T61" fmla="*/ 736 h 988"/>
                <a:gd name="T62" fmla="*/ 279 w 1445"/>
                <a:gd name="T63" fmla="*/ 661 h 988"/>
                <a:gd name="T64" fmla="*/ 100 w 1445"/>
                <a:gd name="T65" fmla="*/ 604 h 988"/>
                <a:gd name="T66" fmla="*/ 671 w 1445"/>
                <a:gd name="T67" fmla="*/ 900 h 988"/>
                <a:gd name="T68" fmla="*/ 387 w 1445"/>
                <a:gd name="T69" fmla="*/ 563 h 988"/>
                <a:gd name="T70" fmla="*/ 521 w 1445"/>
                <a:gd name="T71" fmla="*/ 810 h 988"/>
                <a:gd name="T72" fmla="*/ 521 w 1445"/>
                <a:gd name="T73" fmla="*/ 810 h 988"/>
                <a:gd name="T74" fmla="*/ 423 w 1445"/>
                <a:gd name="T75" fmla="*/ 717 h 988"/>
                <a:gd name="T76" fmla="*/ 460 w 1445"/>
                <a:gd name="T77" fmla="*/ 653 h 988"/>
                <a:gd name="T78" fmla="*/ 402 w 1445"/>
                <a:gd name="T79" fmla="*/ 658 h 988"/>
                <a:gd name="T80" fmla="*/ 465 w 1445"/>
                <a:gd name="T81" fmla="*/ 752 h 988"/>
                <a:gd name="T82" fmla="*/ 462 w 1445"/>
                <a:gd name="T83" fmla="*/ 435 h 988"/>
                <a:gd name="T84" fmla="*/ 332 w 1445"/>
                <a:gd name="T85" fmla="*/ 526 h 988"/>
                <a:gd name="T86" fmla="*/ 375 w 1445"/>
                <a:gd name="T87" fmla="*/ 576 h 988"/>
                <a:gd name="T88" fmla="*/ 330 w 1445"/>
                <a:gd name="T89" fmla="*/ 546 h 988"/>
                <a:gd name="T90" fmla="*/ 402 w 1445"/>
                <a:gd name="T91" fmla="*/ 599 h 988"/>
                <a:gd name="T92" fmla="*/ 312 w 1445"/>
                <a:gd name="T93" fmla="*/ 746 h 988"/>
                <a:gd name="T94" fmla="*/ 297 w 1445"/>
                <a:gd name="T95" fmla="*/ 654 h 988"/>
                <a:gd name="T96" fmla="*/ 231 w 1445"/>
                <a:gd name="T97" fmla="*/ 430 h 988"/>
                <a:gd name="T98" fmla="*/ 214 w 1445"/>
                <a:gd name="T99" fmla="*/ 508 h 988"/>
                <a:gd name="T100" fmla="*/ 206 w 1445"/>
                <a:gd name="T101" fmla="*/ 525 h 988"/>
                <a:gd name="T102" fmla="*/ 277 w 1445"/>
                <a:gd name="T103" fmla="*/ 511 h 988"/>
                <a:gd name="T104" fmla="*/ 257 w 1445"/>
                <a:gd name="T105" fmla="*/ 608 h 988"/>
                <a:gd name="T106" fmla="*/ 294 w 1445"/>
                <a:gd name="T107" fmla="*/ 626 h 988"/>
                <a:gd name="T108" fmla="*/ 178 w 1445"/>
                <a:gd name="T109" fmla="*/ 404 h 988"/>
                <a:gd name="T110" fmla="*/ 118 w 1445"/>
                <a:gd name="T111" fmla="*/ 428 h 988"/>
                <a:gd name="T112" fmla="*/ 211 w 1445"/>
                <a:gd name="T113" fmla="*/ 458 h 988"/>
                <a:gd name="T114" fmla="*/ 91 w 1445"/>
                <a:gd name="T115" fmla="*/ 536 h 988"/>
                <a:gd name="T116" fmla="*/ 106 w 1445"/>
                <a:gd name="T117" fmla="*/ 588 h 988"/>
                <a:gd name="T118" fmla="*/ 51 w 1445"/>
                <a:gd name="T119" fmla="*/ 462 h 9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445" h="988">
                  <a:moveTo>
                    <a:pt x="91" y="502"/>
                  </a:moveTo>
                  <a:cubicBezTo>
                    <a:pt x="63" y="497"/>
                    <a:pt x="30" y="525"/>
                    <a:pt x="3" y="511"/>
                  </a:cubicBezTo>
                  <a:cubicBezTo>
                    <a:pt x="3" y="495"/>
                    <a:pt x="11" y="486"/>
                    <a:pt x="20" y="483"/>
                  </a:cubicBezTo>
                  <a:cubicBezTo>
                    <a:pt x="46" y="438"/>
                    <a:pt x="99" y="419"/>
                    <a:pt x="123" y="370"/>
                  </a:cubicBezTo>
                  <a:cubicBezTo>
                    <a:pt x="130" y="369"/>
                    <a:pt x="134" y="362"/>
                    <a:pt x="139" y="359"/>
                  </a:cubicBezTo>
                  <a:cubicBezTo>
                    <a:pt x="169" y="353"/>
                    <a:pt x="197" y="335"/>
                    <a:pt x="221" y="319"/>
                  </a:cubicBezTo>
                  <a:cubicBezTo>
                    <a:pt x="211" y="314"/>
                    <a:pt x="203" y="307"/>
                    <a:pt x="198" y="297"/>
                  </a:cubicBezTo>
                  <a:cubicBezTo>
                    <a:pt x="366" y="241"/>
                    <a:pt x="546" y="163"/>
                    <a:pt x="717" y="98"/>
                  </a:cubicBezTo>
                  <a:cubicBezTo>
                    <a:pt x="792" y="70"/>
                    <a:pt x="880" y="43"/>
                    <a:pt x="960" y="18"/>
                  </a:cubicBezTo>
                  <a:cubicBezTo>
                    <a:pt x="977" y="13"/>
                    <a:pt x="992" y="12"/>
                    <a:pt x="1005" y="0"/>
                  </a:cubicBezTo>
                  <a:cubicBezTo>
                    <a:pt x="1005" y="4"/>
                    <a:pt x="1012" y="1"/>
                    <a:pt x="1011" y="7"/>
                  </a:cubicBezTo>
                  <a:cubicBezTo>
                    <a:pt x="1014" y="2"/>
                    <a:pt x="1019" y="4"/>
                    <a:pt x="1028" y="3"/>
                  </a:cubicBezTo>
                  <a:cubicBezTo>
                    <a:pt x="1034" y="8"/>
                    <a:pt x="1041" y="10"/>
                    <a:pt x="1044" y="17"/>
                  </a:cubicBezTo>
                  <a:cubicBezTo>
                    <a:pt x="1115" y="41"/>
                    <a:pt x="1193" y="72"/>
                    <a:pt x="1259" y="86"/>
                  </a:cubicBezTo>
                  <a:cubicBezTo>
                    <a:pt x="1316" y="107"/>
                    <a:pt x="1369" y="133"/>
                    <a:pt x="1431" y="146"/>
                  </a:cubicBezTo>
                  <a:cubicBezTo>
                    <a:pt x="1434" y="153"/>
                    <a:pt x="1443" y="153"/>
                    <a:pt x="1445" y="161"/>
                  </a:cubicBezTo>
                  <a:cubicBezTo>
                    <a:pt x="1436" y="214"/>
                    <a:pt x="1434" y="245"/>
                    <a:pt x="1431" y="296"/>
                  </a:cubicBezTo>
                  <a:cubicBezTo>
                    <a:pt x="1427" y="298"/>
                    <a:pt x="1425" y="304"/>
                    <a:pt x="1423" y="309"/>
                  </a:cubicBezTo>
                  <a:cubicBezTo>
                    <a:pt x="1420" y="308"/>
                    <a:pt x="1417" y="310"/>
                    <a:pt x="1420" y="311"/>
                  </a:cubicBezTo>
                  <a:cubicBezTo>
                    <a:pt x="1410" y="313"/>
                    <a:pt x="1402" y="317"/>
                    <a:pt x="1391" y="327"/>
                  </a:cubicBezTo>
                  <a:cubicBezTo>
                    <a:pt x="1352" y="345"/>
                    <a:pt x="1319" y="374"/>
                    <a:pt x="1283" y="399"/>
                  </a:cubicBezTo>
                  <a:cubicBezTo>
                    <a:pt x="1179" y="473"/>
                    <a:pt x="1073" y="552"/>
                    <a:pt x="973" y="633"/>
                  </a:cubicBezTo>
                  <a:cubicBezTo>
                    <a:pt x="970" y="637"/>
                    <a:pt x="968" y="642"/>
                    <a:pt x="965" y="646"/>
                  </a:cubicBezTo>
                  <a:cubicBezTo>
                    <a:pt x="961" y="648"/>
                    <a:pt x="958" y="645"/>
                    <a:pt x="955" y="649"/>
                  </a:cubicBezTo>
                  <a:cubicBezTo>
                    <a:pt x="919" y="680"/>
                    <a:pt x="885" y="711"/>
                    <a:pt x="848" y="742"/>
                  </a:cubicBezTo>
                  <a:cubicBezTo>
                    <a:pt x="837" y="752"/>
                    <a:pt x="824" y="762"/>
                    <a:pt x="815" y="775"/>
                  </a:cubicBezTo>
                  <a:cubicBezTo>
                    <a:pt x="765" y="790"/>
                    <a:pt x="738" y="828"/>
                    <a:pt x="711" y="872"/>
                  </a:cubicBezTo>
                  <a:cubicBezTo>
                    <a:pt x="706" y="879"/>
                    <a:pt x="701" y="886"/>
                    <a:pt x="697" y="892"/>
                  </a:cubicBezTo>
                  <a:cubicBezTo>
                    <a:pt x="694" y="898"/>
                    <a:pt x="693" y="908"/>
                    <a:pt x="687" y="913"/>
                  </a:cubicBezTo>
                  <a:cubicBezTo>
                    <a:pt x="681" y="919"/>
                    <a:pt x="665" y="924"/>
                    <a:pt x="651" y="932"/>
                  </a:cubicBezTo>
                  <a:cubicBezTo>
                    <a:pt x="635" y="941"/>
                    <a:pt x="624" y="945"/>
                    <a:pt x="608" y="953"/>
                  </a:cubicBezTo>
                  <a:cubicBezTo>
                    <a:pt x="585" y="964"/>
                    <a:pt x="572" y="980"/>
                    <a:pt x="551" y="988"/>
                  </a:cubicBezTo>
                  <a:cubicBezTo>
                    <a:pt x="516" y="956"/>
                    <a:pt x="484" y="922"/>
                    <a:pt x="447" y="905"/>
                  </a:cubicBezTo>
                  <a:cubicBezTo>
                    <a:pt x="447" y="901"/>
                    <a:pt x="444" y="901"/>
                    <a:pt x="445" y="897"/>
                  </a:cubicBezTo>
                  <a:cubicBezTo>
                    <a:pt x="424" y="879"/>
                    <a:pt x="401" y="864"/>
                    <a:pt x="375" y="849"/>
                  </a:cubicBezTo>
                  <a:cubicBezTo>
                    <a:pt x="355" y="836"/>
                    <a:pt x="324" y="815"/>
                    <a:pt x="301" y="799"/>
                  </a:cubicBezTo>
                  <a:cubicBezTo>
                    <a:pt x="285" y="788"/>
                    <a:pt x="268" y="781"/>
                    <a:pt x="256" y="769"/>
                  </a:cubicBezTo>
                  <a:cubicBezTo>
                    <a:pt x="252" y="767"/>
                    <a:pt x="248" y="765"/>
                    <a:pt x="242" y="766"/>
                  </a:cubicBezTo>
                  <a:cubicBezTo>
                    <a:pt x="239" y="761"/>
                    <a:pt x="235" y="757"/>
                    <a:pt x="232" y="752"/>
                  </a:cubicBezTo>
                  <a:cubicBezTo>
                    <a:pt x="181" y="726"/>
                    <a:pt x="138" y="689"/>
                    <a:pt x="90" y="658"/>
                  </a:cubicBezTo>
                  <a:cubicBezTo>
                    <a:pt x="74" y="647"/>
                    <a:pt x="59" y="634"/>
                    <a:pt x="43" y="626"/>
                  </a:cubicBezTo>
                  <a:cubicBezTo>
                    <a:pt x="36" y="623"/>
                    <a:pt x="29" y="623"/>
                    <a:pt x="23" y="619"/>
                  </a:cubicBezTo>
                  <a:cubicBezTo>
                    <a:pt x="16" y="615"/>
                    <a:pt x="12" y="605"/>
                    <a:pt x="3" y="603"/>
                  </a:cubicBezTo>
                  <a:cubicBezTo>
                    <a:pt x="0" y="593"/>
                    <a:pt x="2" y="591"/>
                    <a:pt x="10" y="581"/>
                  </a:cubicBezTo>
                  <a:cubicBezTo>
                    <a:pt x="20" y="569"/>
                    <a:pt x="39" y="558"/>
                    <a:pt x="58" y="545"/>
                  </a:cubicBezTo>
                  <a:cubicBezTo>
                    <a:pt x="74" y="534"/>
                    <a:pt x="82" y="521"/>
                    <a:pt x="91" y="502"/>
                  </a:cubicBezTo>
                  <a:close/>
                  <a:moveTo>
                    <a:pt x="1313" y="243"/>
                  </a:moveTo>
                  <a:cubicBezTo>
                    <a:pt x="1250" y="274"/>
                    <a:pt x="1195" y="318"/>
                    <a:pt x="1137" y="357"/>
                  </a:cubicBezTo>
                  <a:cubicBezTo>
                    <a:pt x="1079" y="396"/>
                    <a:pt x="1026" y="442"/>
                    <a:pt x="971" y="482"/>
                  </a:cubicBezTo>
                  <a:cubicBezTo>
                    <a:pt x="971" y="487"/>
                    <a:pt x="976" y="487"/>
                    <a:pt x="975" y="493"/>
                  </a:cubicBezTo>
                  <a:cubicBezTo>
                    <a:pt x="961" y="521"/>
                    <a:pt x="974" y="575"/>
                    <a:pt x="966" y="618"/>
                  </a:cubicBezTo>
                  <a:cubicBezTo>
                    <a:pt x="993" y="600"/>
                    <a:pt x="1020" y="579"/>
                    <a:pt x="1048" y="556"/>
                  </a:cubicBezTo>
                  <a:cubicBezTo>
                    <a:pt x="1093" y="520"/>
                    <a:pt x="1141" y="485"/>
                    <a:pt x="1187" y="452"/>
                  </a:cubicBezTo>
                  <a:cubicBezTo>
                    <a:pt x="1225" y="424"/>
                    <a:pt x="1262" y="398"/>
                    <a:pt x="1298" y="370"/>
                  </a:cubicBezTo>
                  <a:cubicBezTo>
                    <a:pt x="1317" y="356"/>
                    <a:pt x="1336" y="339"/>
                    <a:pt x="1353" y="327"/>
                  </a:cubicBezTo>
                  <a:cubicBezTo>
                    <a:pt x="1368" y="318"/>
                    <a:pt x="1383" y="314"/>
                    <a:pt x="1393" y="306"/>
                  </a:cubicBezTo>
                  <a:cubicBezTo>
                    <a:pt x="1396" y="303"/>
                    <a:pt x="1404" y="290"/>
                    <a:pt x="1406" y="287"/>
                  </a:cubicBezTo>
                  <a:cubicBezTo>
                    <a:pt x="1407" y="287"/>
                    <a:pt x="1409" y="289"/>
                    <a:pt x="1410" y="289"/>
                  </a:cubicBezTo>
                  <a:cubicBezTo>
                    <a:pt x="1414" y="284"/>
                    <a:pt x="1408" y="285"/>
                    <a:pt x="1413" y="281"/>
                  </a:cubicBezTo>
                  <a:cubicBezTo>
                    <a:pt x="1416" y="278"/>
                    <a:pt x="1417" y="274"/>
                    <a:pt x="1418" y="272"/>
                  </a:cubicBezTo>
                  <a:cubicBezTo>
                    <a:pt x="1428" y="241"/>
                    <a:pt x="1422" y="202"/>
                    <a:pt x="1430" y="174"/>
                  </a:cubicBezTo>
                  <a:cubicBezTo>
                    <a:pt x="1429" y="173"/>
                    <a:pt x="1429" y="172"/>
                    <a:pt x="1428" y="173"/>
                  </a:cubicBezTo>
                  <a:cubicBezTo>
                    <a:pt x="1395" y="205"/>
                    <a:pt x="1354" y="222"/>
                    <a:pt x="1313" y="243"/>
                  </a:cubicBezTo>
                  <a:close/>
                  <a:moveTo>
                    <a:pt x="1415" y="161"/>
                  </a:moveTo>
                  <a:cubicBezTo>
                    <a:pt x="1377" y="149"/>
                    <a:pt x="1341" y="133"/>
                    <a:pt x="1302" y="121"/>
                  </a:cubicBezTo>
                  <a:cubicBezTo>
                    <a:pt x="1277" y="114"/>
                    <a:pt x="1251" y="99"/>
                    <a:pt x="1224" y="91"/>
                  </a:cubicBezTo>
                  <a:cubicBezTo>
                    <a:pt x="1208" y="87"/>
                    <a:pt x="1191" y="85"/>
                    <a:pt x="1176" y="80"/>
                  </a:cubicBezTo>
                  <a:cubicBezTo>
                    <a:pt x="1160" y="75"/>
                    <a:pt x="1146" y="69"/>
                    <a:pt x="1131" y="63"/>
                  </a:cubicBezTo>
                  <a:cubicBezTo>
                    <a:pt x="1099" y="52"/>
                    <a:pt x="1066" y="36"/>
                    <a:pt x="1039" y="32"/>
                  </a:cubicBezTo>
                  <a:cubicBezTo>
                    <a:pt x="1017" y="28"/>
                    <a:pt x="1006" y="34"/>
                    <a:pt x="990" y="27"/>
                  </a:cubicBezTo>
                  <a:cubicBezTo>
                    <a:pt x="765" y="84"/>
                    <a:pt x="584" y="170"/>
                    <a:pt x="372" y="247"/>
                  </a:cubicBezTo>
                  <a:cubicBezTo>
                    <a:pt x="387" y="259"/>
                    <a:pt x="405" y="265"/>
                    <a:pt x="422" y="271"/>
                  </a:cubicBezTo>
                  <a:cubicBezTo>
                    <a:pt x="453" y="282"/>
                    <a:pt x="496" y="297"/>
                    <a:pt x="526" y="309"/>
                  </a:cubicBezTo>
                  <a:cubicBezTo>
                    <a:pt x="586" y="332"/>
                    <a:pt x="645" y="350"/>
                    <a:pt x="704" y="372"/>
                  </a:cubicBezTo>
                  <a:cubicBezTo>
                    <a:pt x="733" y="383"/>
                    <a:pt x="761" y="395"/>
                    <a:pt x="789" y="407"/>
                  </a:cubicBezTo>
                  <a:cubicBezTo>
                    <a:pt x="810" y="416"/>
                    <a:pt x="833" y="426"/>
                    <a:pt x="850" y="435"/>
                  </a:cubicBezTo>
                  <a:cubicBezTo>
                    <a:pt x="871" y="446"/>
                    <a:pt x="893" y="458"/>
                    <a:pt x="915" y="467"/>
                  </a:cubicBezTo>
                  <a:cubicBezTo>
                    <a:pt x="927" y="472"/>
                    <a:pt x="941" y="476"/>
                    <a:pt x="955" y="477"/>
                  </a:cubicBezTo>
                  <a:cubicBezTo>
                    <a:pt x="1025" y="420"/>
                    <a:pt x="1097" y="369"/>
                    <a:pt x="1172" y="314"/>
                  </a:cubicBezTo>
                  <a:cubicBezTo>
                    <a:pt x="1249" y="258"/>
                    <a:pt x="1349" y="216"/>
                    <a:pt x="1420" y="161"/>
                  </a:cubicBezTo>
                  <a:cubicBezTo>
                    <a:pt x="1420" y="159"/>
                    <a:pt x="1415" y="159"/>
                    <a:pt x="1415" y="161"/>
                  </a:cubicBezTo>
                  <a:close/>
                  <a:moveTo>
                    <a:pt x="950" y="633"/>
                  </a:moveTo>
                  <a:cubicBezTo>
                    <a:pt x="958" y="597"/>
                    <a:pt x="953" y="548"/>
                    <a:pt x="956" y="505"/>
                  </a:cubicBezTo>
                  <a:cubicBezTo>
                    <a:pt x="959" y="504"/>
                    <a:pt x="951" y="500"/>
                    <a:pt x="950" y="498"/>
                  </a:cubicBezTo>
                  <a:cubicBezTo>
                    <a:pt x="909" y="529"/>
                    <a:pt x="862" y="569"/>
                    <a:pt x="815" y="599"/>
                  </a:cubicBezTo>
                  <a:cubicBezTo>
                    <a:pt x="809" y="659"/>
                    <a:pt x="810" y="692"/>
                    <a:pt x="817" y="756"/>
                  </a:cubicBezTo>
                  <a:cubicBezTo>
                    <a:pt x="864" y="717"/>
                    <a:pt x="905" y="673"/>
                    <a:pt x="950" y="633"/>
                  </a:cubicBezTo>
                  <a:close/>
                  <a:moveTo>
                    <a:pt x="345" y="259"/>
                  </a:moveTo>
                  <a:cubicBezTo>
                    <a:pt x="306" y="271"/>
                    <a:pt x="271" y="289"/>
                    <a:pt x="227" y="301"/>
                  </a:cubicBezTo>
                  <a:cubicBezTo>
                    <a:pt x="319" y="347"/>
                    <a:pt x="412" y="394"/>
                    <a:pt x="505" y="442"/>
                  </a:cubicBezTo>
                  <a:cubicBezTo>
                    <a:pt x="598" y="490"/>
                    <a:pt x="703" y="516"/>
                    <a:pt x="782" y="583"/>
                  </a:cubicBezTo>
                  <a:cubicBezTo>
                    <a:pt x="791" y="585"/>
                    <a:pt x="800" y="583"/>
                    <a:pt x="807" y="591"/>
                  </a:cubicBezTo>
                  <a:cubicBezTo>
                    <a:pt x="848" y="555"/>
                    <a:pt x="897" y="527"/>
                    <a:pt x="936" y="490"/>
                  </a:cubicBezTo>
                  <a:cubicBezTo>
                    <a:pt x="748" y="399"/>
                    <a:pt x="543" y="330"/>
                    <a:pt x="345" y="259"/>
                  </a:cubicBezTo>
                  <a:close/>
                  <a:moveTo>
                    <a:pt x="799" y="648"/>
                  </a:moveTo>
                  <a:cubicBezTo>
                    <a:pt x="796" y="640"/>
                    <a:pt x="802" y="620"/>
                    <a:pt x="797" y="608"/>
                  </a:cubicBezTo>
                  <a:cubicBezTo>
                    <a:pt x="792" y="613"/>
                    <a:pt x="791" y="605"/>
                    <a:pt x="787" y="603"/>
                  </a:cubicBezTo>
                  <a:cubicBezTo>
                    <a:pt x="787" y="603"/>
                    <a:pt x="786" y="607"/>
                    <a:pt x="785" y="606"/>
                  </a:cubicBezTo>
                  <a:cubicBezTo>
                    <a:pt x="782" y="604"/>
                    <a:pt x="781" y="598"/>
                    <a:pt x="779" y="596"/>
                  </a:cubicBezTo>
                  <a:cubicBezTo>
                    <a:pt x="776" y="594"/>
                    <a:pt x="772" y="595"/>
                    <a:pt x="769" y="593"/>
                  </a:cubicBezTo>
                  <a:cubicBezTo>
                    <a:pt x="749" y="580"/>
                    <a:pt x="731" y="556"/>
                    <a:pt x="706" y="550"/>
                  </a:cubicBezTo>
                  <a:cubicBezTo>
                    <a:pt x="671" y="576"/>
                    <a:pt x="632" y="598"/>
                    <a:pt x="594" y="621"/>
                  </a:cubicBezTo>
                  <a:cubicBezTo>
                    <a:pt x="595" y="632"/>
                    <a:pt x="591" y="638"/>
                    <a:pt x="589" y="646"/>
                  </a:cubicBezTo>
                  <a:cubicBezTo>
                    <a:pt x="609" y="637"/>
                    <a:pt x="669" y="610"/>
                    <a:pt x="669" y="648"/>
                  </a:cubicBezTo>
                  <a:cubicBezTo>
                    <a:pt x="669" y="666"/>
                    <a:pt x="652" y="678"/>
                    <a:pt x="649" y="697"/>
                  </a:cubicBezTo>
                  <a:cubicBezTo>
                    <a:pt x="670" y="694"/>
                    <a:pt x="686" y="713"/>
                    <a:pt x="694" y="732"/>
                  </a:cubicBezTo>
                  <a:cubicBezTo>
                    <a:pt x="730" y="706"/>
                    <a:pt x="765" y="677"/>
                    <a:pt x="799" y="648"/>
                  </a:cubicBezTo>
                  <a:close/>
                  <a:moveTo>
                    <a:pt x="797" y="673"/>
                  </a:moveTo>
                  <a:cubicBezTo>
                    <a:pt x="777" y="681"/>
                    <a:pt x="762" y="695"/>
                    <a:pt x="749" y="711"/>
                  </a:cubicBezTo>
                  <a:cubicBezTo>
                    <a:pt x="768" y="719"/>
                    <a:pt x="783" y="735"/>
                    <a:pt x="800" y="741"/>
                  </a:cubicBezTo>
                  <a:cubicBezTo>
                    <a:pt x="798" y="716"/>
                    <a:pt x="797" y="700"/>
                    <a:pt x="797" y="673"/>
                  </a:cubicBezTo>
                  <a:close/>
                  <a:moveTo>
                    <a:pt x="741" y="732"/>
                  </a:moveTo>
                  <a:cubicBezTo>
                    <a:pt x="738" y="728"/>
                    <a:pt x="736" y="724"/>
                    <a:pt x="734" y="719"/>
                  </a:cubicBezTo>
                  <a:cubicBezTo>
                    <a:pt x="719" y="732"/>
                    <a:pt x="704" y="752"/>
                    <a:pt x="684" y="759"/>
                  </a:cubicBezTo>
                  <a:cubicBezTo>
                    <a:pt x="674" y="763"/>
                    <a:pt x="663" y="763"/>
                    <a:pt x="653" y="767"/>
                  </a:cubicBezTo>
                  <a:cubicBezTo>
                    <a:pt x="620" y="779"/>
                    <a:pt x="591" y="796"/>
                    <a:pt x="563" y="810"/>
                  </a:cubicBezTo>
                  <a:cubicBezTo>
                    <a:pt x="600" y="834"/>
                    <a:pt x="646" y="851"/>
                    <a:pt x="687" y="875"/>
                  </a:cubicBezTo>
                  <a:cubicBezTo>
                    <a:pt x="716" y="833"/>
                    <a:pt x="744" y="791"/>
                    <a:pt x="790" y="767"/>
                  </a:cubicBezTo>
                  <a:cubicBezTo>
                    <a:pt x="790" y="766"/>
                    <a:pt x="790" y="764"/>
                    <a:pt x="790" y="762"/>
                  </a:cubicBezTo>
                  <a:cubicBezTo>
                    <a:pt x="776" y="750"/>
                    <a:pt x="760" y="739"/>
                    <a:pt x="741" y="732"/>
                  </a:cubicBezTo>
                  <a:close/>
                  <a:moveTo>
                    <a:pt x="589" y="497"/>
                  </a:moveTo>
                  <a:cubicBezTo>
                    <a:pt x="551" y="526"/>
                    <a:pt x="502" y="544"/>
                    <a:pt x="467" y="576"/>
                  </a:cubicBezTo>
                  <a:cubicBezTo>
                    <a:pt x="459" y="580"/>
                    <a:pt x="443" y="583"/>
                    <a:pt x="447" y="591"/>
                  </a:cubicBezTo>
                  <a:cubicBezTo>
                    <a:pt x="465" y="586"/>
                    <a:pt x="482" y="582"/>
                    <a:pt x="503" y="580"/>
                  </a:cubicBezTo>
                  <a:cubicBezTo>
                    <a:pt x="519" y="593"/>
                    <a:pt x="518" y="614"/>
                    <a:pt x="506" y="629"/>
                  </a:cubicBezTo>
                  <a:cubicBezTo>
                    <a:pt x="514" y="634"/>
                    <a:pt x="519" y="637"/>
                    <a:pt x="521" y="644"/>
                  </a:cubicBezTo>
                  <a:cubicBezTo>
                    <a:pt x="542" y="636"/>
                    <a:pt x="563" y="629"/>
                    <a:pt x="574" y="613"/>
                  </a:cubicBezTo>
                  <a:cubicBezTo>
                    <a:pt x="580" y="611"/>
                    <a:pt x="581" y="613"/>
                    <a:pt x="588" y="611"/>
                  </a:cubicBezTo>
                  <a:cubicBezTo>
                    <a:pt x="620" y="586"/>
                    <a:pt x="661" y="569"/>
                    <a:pt x="692" y="543"/>
                  </a:cubicBezTo>
                  <a:cubicBezTo>
                    <a:pt x="656" y="526"/>
                    <a:pt x="625" y="512"/>
                    <a:pt x="589" y="497"/>
                  </a:cubicBezTo>
                  <a:close/>
                  <a:moveTo>
                    <a:pt x="626" y="706"/>
                  </a:moveTo>
                  <a:cubicBezTo>
                    <a:pt x="627" y="694"/>
                    <a:pt x="656" y="675"/>
                    <a:pt x="653" y="648"/>
                  </a:cubicBezTo>
                  <a:cubicBezTo>
                    <a:pt x="629" y="634"/>
                    <a:pt x="603" y="659"/>
                    <a:pt x="578" y="664"/>
                  </a:cubicBezTo>
                  <a:cubicBezTo>
                    <a:pt x="561" y="687"/>
                    <a:pt x="548" y="722"/>
                    <a:pt x="525" y="732"/>
                  </a:cubicBezTo>
                  <a:cubicBezTo>
                    <a:pt x="533" y="703"/>
                    <a:pt x="557" y="688"/>
                    <a:pt x="563" y="656"/>
                  </a:cubicBezTo>
                  <a:cubicBezTo>
                    <a:pt x="570" y="651"/>
                    <a:pt x="581" y="641"/>
                    <a:pt x="578" y="631"/>
                  </a:cubicBezTo>
                  <a:cubicBezTo>
                    <a:pt x="556" y="643"/>
                    <a:pt x="534" y="663"/>
                    <a:pt x="521" y="669"/>
                  </a:cubicBezTo>
                  <a:cubicBezTo>
                    <a:pt x="508" y="699"/>
                    <a:pt x="489" y="725"/>
                    <a:pt x="477" y="756"/>
                  </a:cubicBezTo>
                  <a:cubicBezTo>
                    <a:pt x="480" y="757"/>
                    <a:pt x="487" y="757"/>
                    <a:pt x="490" y="759"/>
                  </a:cubicBezTo>
                  <a:cubicBezTo>
                    <a:pt x="493" y="769"/>
                    <a:pt x="496" y="780"/>
                    <a:pt x="503" y="785"/>
                  </a:cubicBezTo>
                  <a:cubicBezTo>
                    <a:pt x="509" y="785"/>
                    <a:pt x="513" y="784"/>
                    <a:pt x="521" y="782"/>
                  </a:cubicBezTo>
                  <a:cubicBezTo>
                    <a:pt x="529" y="787"/>
                    <a:pt x="535" y="792"/>
                    <a:pt x="533" y="807"/>
                  </a:cubicBezTo>
                  <a:cubicBezTo>
                    <a:pt x="578" y="788"/>
                    <a:pt x="621" y="765"/>
                    <a:pt x="666" y="746"/>
                  </a:cubicBezTo>
                  <a:cubicBezTo>
                    <a:pt x="679" y="732"/>
                    <a:pt x="674" y="709"/>
                    <a:pt x="648" y="712"/>
                  </a:cubicBezTo>
                  <a:cubicBezTo>
                    <a:pt x="644" y="714"/>
                    <a:pt x="642" y="717"/>
                    <a:pt x="638" y="719"/>
                  </a:cubicBezTo>
                  <a:cubicBezTo>
                    <a:pt x="594" y="730"/>
                    <a:pt x="568" y="768"/>
                    <a:pt x="531" y="780"/>
                  </a:cubicBezTo>
                  <a:cubicBezTo>
                    <a:pt x="555" y="748"/>
                    <a:pt x="593" y="730"/>
                    <a:pt x="626" y="706"/>
                  </a:cubicBezTo>
                  <a:close/>
                  <a:moveTo>
                    <a:pt x="669" y="885"/>
                  </a:moveTo>
                  <a:cubicBezTo>
                    <a:pt x="648" y="868"/>
                    <a:pt x="623" y="856"/>
                    <a:pt x="598" y="844"/>
                  </a:cubicBezTo>
                  <a:cubicBezTo>
                    <a:pt x="584" y="837"/>
                    <a:pt x="571" y="826"/>
                    <a:pt x="558" y="820"/>
                  </a:cubicBezTo>
                  <a:cubicBezTo>
                    <a:pt x="542" y="814"/>
                    <a:pt x="536" y="823"/>
                    <a:pt x="521" y="829"/>
                  </a:cubicBezTo>
                  <a:cubicBezTo>
                    <a:pt x="489" y="841"/>
                    <a:pt x="437" y="869"/>
                    <a:pt x="418" y="839"/>
                  </a:cubicBezTo>
                  <a:cubicBezTo>
                    <a:pt x="423" y="833"/>
                    <a:pt x="424" y="826"/>
                    <a:pt x="422" y="817"/>
                  </a:cubicBezTo>
                  <a:cubicBezTo>
                    <a:pt x="436" y="802"/>
                    <a:pt x="447" y="784"/>
                    <a:pt x="457" y="764"/>
                  </a:cubicBezTo>
                  <a:cubicBezTo>
                    <a:pt x="434" y="758"/>
                    <a:pt x="426" y="737"/>
                    <a:pt x="403" y="736"/>
                  </a:cubicBezTo>
                  <a:cubicBezTo>
                    <a:pt x="395" y="735"/>
                    <a:pt x="383" y="744"/>
                    <a:pt x="372" y="747"/>
                  </a:cubicBezTo>
                  <a:cubicBezTo>
                    <a:pt x="364" y="750"/>
                    <a:pt x="353" y="751"/>
                    <a:pt x="344" y="754"/>
                  </a:cubicBezTo>
                  <a:cubicBezTo>
                    <a:pt x="323" y="760"/>
                    <a:pt x="309" y="767"/>
                    <a:pt x="296" y="749"/>
                  </a:cubicBezTo>
                  <a:cubicBezTo>
                    <a:pt x="302" y="725"/>
                    <a:pt x="318" y="711"/>
                    <a:pt x="334" y="696"/>
                  </a:cubicBezTo>
                  <a:cubicBezTo>
                    <a:pt x="317" y="683"/>
                    <a:pt x="303" y="667"/>
                    <a:pt x="279" y="661"/>
                  </a:cubicBezTo>
                  <a:cubicBezTo>
                    <a:pt x="265" y="673"/>
                    <a:pt x="244" y="674"/>
                    <a:pt x="221" y="679"/>
                  </a:cubicBezTo>
                  <a:cubicBezTo>
                    <a:pt x="205" y="659"/>
                    <a:pt x="222" y="647"/>
                    <a:pt x="234" y="633"/>
                  </a:cubicBezTo>
                  <a:cubicBezTo>
                    <a:pt x="205" y="625"/>
                    <a:pt x="185" y="590"/>
                    <a:pt x="153" y="591"/>
                  </a:cubicBezTo>
                  <a:cubicBezTo>
                    <a:pt x="147" y="591"/>
                    <a:pt x="144" y="596"/>
                    <a:pt x="138" y="598"/>
                  </a:cubicBezTo>
                  <a:cubicBezTo>
                    <a:pt x="127" y="601"/>
                    <a:pt x="113" y="600"/>
                    <a:pt x="100" y="604"/>
                  </a:cubicBezTo>
                  <a:cubicBezTo>
                    <a:pt x="81" y="593"/>
                    <a:pt x="102" y="572"/>
                    <a:pt x="113" y="565"/>
                  </a:cubicBezTo>
                  <a:cubicBezTo>
                    <a:pt x="80" y="535"/>
                    <a:pt x="46" y="574"/>
                    <a:pt x="23" y="598"/>
                  </a:cubicBezTo>
                  <a:cubicBezTo>
                    <a:pt x="195" y="724"/>
                    <a:pt x="391" y="833"/>
                    <a:pt x="550" y="966"/>
                  </a:cubicBezTo>
                  <a:cubicBezTo>
                    <a:pt x="569" y="971"/>
                    <a:pt x="579" y="947"/>
                    <a:pt x="599" y="940"/>
                  </a:cubicBezTo>
                  <a:cubicBezTo>
                    <a:pt x="630" y="930"/>
                    <a:pt x="657" y="914"/>
                    <a:pt x="671" y="900"/>
                  </a:cubicBezTo>
                  <a:cubicBezTo>
                    <a:pt x="668" y="897"/>
                    <a:pt x="666" y="889"/>
                    <a:pt x="669" y="885"/>
                  </a:cubicBezTo>
                  <a:close/>
                  <a:moveTo>
                    <a:pt x="478" y="445"/>
                  </a:moveTo>
                  <a:cubicBezTo>
                    <a:pt x="442" y="475"/>
                    <a:pt x="399" y="498"/>
                    <a:pt x="364" y="528"/>
                  </a:cubicBezTo>
                  <a:cubicBezTo>
                    <a:pt x="371" y="527"/>
                    <a:pt x="370" y="528"/>
                    <a:pt x="377" y="526"/>
                  </a:cubicBezTo>
                  <a:cubicBezTo>
                    <a:pt x="383" y="535"/>
                    <a:pt x="390" y="550"/>
                    <a:pt x="387" y="563"/>
                  </a:cubicBezTo>
                  <a:cubicBezTo>
                    <a:pt x="405" y="560"/>
                    <a:pt x="424" y="567"/>
                    <a:pt x="423" y="588"/>
                  </a:cubicBezTo>
                  <a:cubicBezTo>
                    <a:pt x="425" y="585"/>
                    <a:pt x="428" y="582"/>
                    <a:pt x="430" y="580"/>
                  </a:cubicBezTo>
                  <a:cubicBezTo>
                    <a:pt x="475" y="553"/>
                    <a:pt x="531" y="522"/>
                    <a:pt x="576" y="490"/>
                  </a:cubicBezTo>
                  <a:cubicBezTo>
                    <a:pt x="543" y="474"/>
                    <a:pt x="509" y="458"/>
                    <a:pt x="478" y="445"/>
                  </a:cubicBezTo>
                  <a:close/>
                  <a:moveTo>
                    <a:pt x="521" y="810"/>
                  </a:moveTo>
                  <a:cubicBezTo>
                    <a:pt x="515" y="809"/>
                    <a:pt x="522" y="800"/>
                    <a:pt x="515" y="797"/>
                  </a:cubicBezTo>
                  <a:cubicBezTo>
                    <a:pt x="497" y="801"/>
                    <a:pt x="480" y="790"/>
                    <a:pt x="478" y="772"/>
                  </a:cubicBezTo>
                  <a:cubicBezTo>
                    <a:pt x="464" y="775"/>
                    <a:pt x="458" y="789"/>
                    <a:pt x="452" y="799"/>
                  </a:cubicBezTo>
                  <a:cubicBezTo>
                    <a:pt x="444" y="809"/>
                    <a:pt x="438" y="821"/>
                    <a:pt x="435" y="835"/>
                  </a:cubicBezTo>
                  <a:cubicBezTo>
                    <a:pt x="460" y="840"/>
                    <a:pt x="500" y="824"/>
                    <a:pt x="521" y="810"/>
                  </a:cubicBezTo>
                  <a:close/>
                  <a:moveTo>
                    <a:pt x="379" y="681"/>
                  </a:moveTo>
                  <a:cubicBezTo>
                    <a:pt x="381" y="689"/>
                    <a:pt x="381" y="693"/>
                    <a:pt x="380" y="702"/>
                  </a:cubicBezTo>
                  <a:cubicBezTo>
                    <a:pt x="390" y="706"/>
                    <a:pt x="396" y="691"/>
                    <a:pt x="412" y="694"/>
                  </a:cubicBezTo>
                  <a:cubicBezTo>
                    <a:pt x="417" y="700"/>
                    <a:pt x="418" y="707"/>
                    <a:pt x="418" y="714"/>
                  </a:cubicBezTo>
                  <a:cubicBezTo>
                    <a:pt x="421" y="714"/>
                    <a:pt x="423" y="715"/>
                    <a:pt x="423" y="717"/>
                  </a:cubicBezTo>
                  <a:cubicBezTo>
                    <a:pt x="448" y="710"/>
                    <a:pt x="475" y="706"/>
                    <a:pt x="495" y="694"/>
                  </a:cubicBezTo>
                  <a:cubicBezTo>
                    <a:pt x="499" y="683"/>
                    <a:pt x="504" y="672"/>
                    <a:pt x="510" y="663"/>
                  </a:cubicBezTo>
                  <a:cubicBezTo>
                    <a:pt x="508" y="656"/>
                    <a:pt x="503" y="656"/>
                    <a:pt x="506" y="648"/>
                  </a:cubicBezTo>
                  <a:cubicBezTo>
                    <a:pt x="475" y="632"/>
                    <a:pt x="459" y="682"/>
                    <a:pt x="430" y="679"/>
                  </a:cubicBezTo>
                  <a:cubicBezTo>
                    <a:pt x="435" y="670"/>
                    <a:pt x="449" y="662"/>
                    <a:pt x="460" y="653"/>
                  </a:cubicBezTo>
                  <a:cubicBezTo>
                    <a:pt x="472" y="642"/>
                    <a:pt x="480" y="631"/>
                    <a:pt x="488" y="623"/>
                  </a:cubicBezTo>
                  <a:cubicBezTo>
                    <a:pt x="497" y="613"/>
                    <a:pt x="509" y="608"/>
                    <a:pt x="498" y="593"/>
                  </a:cubicBezTo>
                  <a:cubicBezTo>
                    <a:pt x="474" y="592"/>
                    <a:pt x="468" y="599"/>
                    <a:pt x="448" y="601"/>
                  </a:cubicBezTo>
                  <a:cubicBezTo>
                    <a:pt x="441" y="611"/>
                    <a:pt x="436" y="624"/>
                    <a:pt x="428" y="634"/>
                  </a:cubicBezTo>
                  <a:cubicBezTo>
                    <a:pt x="422" y="644"/>
                    <a:pt x="413" y="658"/>
                    <a:pt x="402" y="658"/>
                  </a:cubicBezTo>
                  <a:cubicBezTo>
                    <a:pt x="412" y="638"/>
                    <a:pt x="431" y="619"/>
                    <a:pt x="433" y="598"/>
                  </a:cubicBezTo>
                  <a:cubicBezTo>
                    <a:pt x="403" y="618"/>
                    <a:pt x="388" y="653"/>
                    <a:pt x="364" y="679"/>
                  </a:cubicBezTo>
                  <a:cubicBezTo>
                    <a:pt x="371" y="675"/>
                    <a:pt x="377" y="683"/>
                    <a:pt x="379" y="681"/>
                  </a:cubicBezTo>
                  <a:close/>
                  <a:moveTo>
                    <a:pt x="422" y="731"/>
                  </a:moveTo>
                  <a:cubicBezTo>
                    <a:pt x="438" y="736"/>
                    <a:pt x="446" y="750"/>
                    <a:pt x="465" y="752"/>
                  </a:cubicBezTo>
                  <a:cubicBezTo>
                    <a:pt x="467" y="736"/>
                    <a:pt x="478" y="729"/>
                    <a:pt x="482" y="714"/>
                  </a:cubicBezTo>
                  <a:cubicBezTo>
                    <a:pt x="461" y="719"/>
                    <a:pt x="442" y="723"/>
                    <a:pt x="422" y="731"/>
                  </a:cubicBezTo>
                  <a:close/>
                  <a:moveTo>
                    <a:pt x="394" y="490"/>
                  </a:moveTo>
                  <a:cubicBezTo>
                    <a:pt x="418" y="474"/>
                    <a:pt x="446" y="459"/>
                    <a:pt x="462" y="438"/>
                  </a:cubicBezTo>
                  <a:cubicBezTo>
                    <a:pt x="462" y="437"/>
                    <a:pt x="462" y="436"/>
                    <a:pt x="462" y="435"/>
                  </a:cubicBezTo>
                  <a:cubicBezTo>
                    <a:pt x="421" y="418"/>
                    <a:pt x="385" y="396"/>
                    <a:pt x="345" y="379"/>
                  </a:cubicBezTo>
                  <a:cubicBezTo>
                    <a:pt x="313" y="403"/>
                    <a:pt x="279" y="425"/>
                    <a:pt x="241" y="443"/>
                  </a:cubicBezTo>
                  <a:cubicBezTo>
                    <a:pt x="245" y="458"/>
                    <a:pt x="262" y="451"/>
                    <a:pt x="271" y="457"/>
                  </a:cubicBezTo>
                  <a:cubicBezTo>
                    <a:pt x="282" y="465"/>
                    <a:pt x="280" y="480"/>
                    <a:pt x="286" y="498"/>
                  </a:cubicBezTo>
                  <a:cubicBezTo>
                    <a:pt x="317" y="491"/>
                    <a:pt x="332" y="500"/>
                    <a:pt x="332" y="526"/>
                  </a:cubicBezTo>
                  <a:cubicBezTo>
                    <a:pt x="355" y="520"/>
                    <a:pt x="373" y="503"/>
                    <a:pt x="394" y="490"/>
                  </a:cubicBezTo>
                  <a:close/>
                  <a:moveTo>
                    <a:pt x="403" y="586"/>
                  </a:moveTo>
                  <a:cubicBezTo>
                    <a:pt x="413" y="587"/>
                    <a:pt x="406" y="571"/>
                    <a:pt x="395" y="573"/>
                  </a:cubicBezTo>
                  <a:cubicBezTo>
                    <a:pt x="376" y="584"/>
                    <a:pt x="354" y="614"/>
                    <a:pt x="335" y="609"/>
                  </a:cubicBezTo>
                  <a:cubicBezTo>
                    <a:pt x="347" y="597"/>
                    <a:pt x="362" y="588"/>
                    <a:pt x="375" y="576"/>
                  </a:cubicBezTo>
                  <a:cubicBezTo>
                    <a:pt x="375" y="571"/>
                    <a:pt x="371" y="561"/>
                    <a:pt x="375" y="553"/>
                  </a:cubicBezTo>
                  <a:cubicBezTo>
                    <a:pt x="354" y="562"/>
                    <a:pt x="335" y="601"/>
                    <a:pt x="309" y="599"/>
                  </a:cubicBezTo>
                  <a:cubicBezTo>
                    <a:pt x="327" y="580"/>
                    <a:pt x="349" y="565"/>
                    <a:pt x="364" y="541"/>
                  </a:cubicBezTo>
                  <a:cubicBezTo>
                    <a:pt x="356" y="542"/>
                    <a:pt x="352" y="538"/>
                    <a:pt x="344" y="540"/>
                  </a:cubicBezTo>
                  <a:cubicBezTo>
                    <a:pt x="344" y="546"/>
                    <a:pt x="335" y="543"/>
                    <a:pt x="330" y="546"/>
                  </a:cubicBezTo>
                  <a:cubicBezTo>
                    <a:pt x="321" y="553"/>
                    <a:pt x="312" y="574"/>
                    <a:pt x="302" y="586"/>
                  </a:cubicBezTo>
                  <a:cubicBezTo>
                    <a:pt x="295" y="595"/>
                    <a:pt x="284" y="597"/>
                    <a:pt x="287" y="611"/>
                  </a:cubicBezTo>
                  <a:cubicBezTo>
                    <a:pt x="299" y="608"/>
                    <a:pt x="299" y="615"/>
                    <a:pt x="309" y="613"/>
                  </a:cubicBezTo>
                  <a:cubicBezTo>
                    <a:pt x="313" y="621"/>
                    <a:pt x="308" y="624"/>
                    <a:pt x="314" y="629"/>
                  </a:cubicBezTo>
                  <a:cubicBezTo>
                    <a:pt x="342" y="619"/>
                    <a:pt x="378" y="609"/>
                    <a:pt x="402" y="599"/>
                  </a:cubicBezTo>
                  <a:cubicBezTo>
                    <a:pt x="402" y="593"/>
                    <a:pt x="403" y="588"/>
                    <a:pt x="403" y="586"/>
                  </a:cubicBezTo>
                  <a:close/>
                  <a:moveTo>
                    <a:pt x="407" y="717"/>
                  </a:moveTo>
                  <a:cubicBezTo>
                    <a:pt x="408" y="712"/>
                    <a:pt x="404" y="711"/>
                    <a:pt x="403" y="707"/>
                  </a:cubicBezTo>
                  <a:cubicBezTo>
                    <a:pt x="391" y="717"/>
                    <a:pt x="354" y="722"/>
                    <a:pt x="369" y="694"/>
                  </a:cubicBezTo>
                  <a:cubicBezTo>
                    <a:pt x="339" y="700"/>
                    <a:pt x="320" y="715"/>
                    <a:pt x="312" y="746"/>
                  </a:cubicBezTo>
                  <a:cubicBezTo>
                    <a:pt x="344" y="742"/>
                    <a:pt x="378" y="733"/>
                    <a:pt x="407" y="717"/>
                  </a:cubicBezTo>
                  <a:close/>
                  <a:moveTo>
                    <a:pt x="297" y="654"/>
                  </a:moveTo>
                  <a:cubicBezTo>
                    <a:pt x="314" y="662"/>
                    <a:pt x="327" y="674"/>
                    <a:pt x="344" y="683"/>
                  </a:cubicBezTo>
                  <a:cubicBezTo>
                    <a:pt x="363" y="662"/>
                    <a:pt x="379" y="639"/>
                    <a:pt x="397" y="616"/>
                  </a:cubicBezTo>
                  <a:cubicBezTo>
                    <a:pt x="360" y="625"/>
                    <a:pt x="323" y="634"/>
                    <a:pt x="297" y="654"/>
                  </a:cubicBezTo>
                  <a:close/>
                  <a:moveTo>
                    <a:pt x="231" y="322"/>
                  </a:moveTo>
                  <a:cubicBezTo>
                    <a:pt x="216" y="344"/>
                    <a:pt x="186" y="351"/>
                    <a:pt x="164" y="365"/>
                  </a:cubicBezTo>
                  <a:cubicBezTo>
                    <a:pt x="177" y="381"/>
                    <a:pt x="192" y="395"/>
                    <a:pt x="199" y="415"/>
                  </a:cubicBezTo>
                  <a:cubicBezTo>
                    <a:pt x="204" y="419"/>
                    <a:pt x="207" y="408"/>
                    <a:pt x="214" y="414"/>
                  </a:cubicBezTo>
                  <a:cubicBezTo>
                    <a:pt x="219" y="420"/>
                    <a:pt x="224" y="426"/>
                    <a:pt x="231" y="430"/>
                  </a:cubicBezTo>
                  <a:cubicBezTo>
                    <a:pt x="272" y="418"/>
                    <a:pt x="305" y="397"/>
                    <a:pt x="332" y="370"/>
                  </a:cubicBezTo>
                  <a:cubicBezTo>
                    <a:pt x="299" y="354"/>
                    <a:pt x="264" y="338"/>
                    <a:pt x="231" y="322"/>
                  </a:cubicBezTo>
                  <a:close/>
                  <a:moveTo>
                    <a:pt x="277" y="511"/>
                  </a:moveTo>
                  <a:cubicBezTo>
                    <a:pt x="266" y="500"/>
                    <a:pt x="275" y="462"/>
                    <a:pt x="252" y="467"/>
                  </a:cubicBezTo>
                  <a:cubicBezTo>
                    <a:pt x="245" y="486"/>
                    <a:pt x="228" y="496"/>
                    <a:pt x="214" y="508"/>
                  </a:cubicBezTo>
                  <a:cubicBezTo>
                    <a:pt x="219" y="486"/>
                    <a:pt x="235" y="476"/>
                    <a:pt x="251" y="465"/>
                  </a:cubicBezTo>
                  <a:cubicBezTo>
                    <a:pt x="236" y="462"/>
                    <a:pt x="233" y="463"/>
                    <a:pt x="224" y="460"/>
                  </a:cubicBezTo>
                  <a:cubicBezTo>
                    <a:pt x="200" y="480"/>
                    <a:pt x="184" y="510"/>
                    <a:pt x="159" y="530"/>
                  </a:cubicBezTo>
                  <a:cubicBezTo>
                    <a:pt x="162" y="539"/>
                    <a:pt x="163" y="541"/>
                    <a:pt x="163" y="548"/>
                  </a:cubicBezTo>
                  <a:cubicBezTo>
                    <a:pt x="180" y="549"/>
                    <a:pt x="190" y="525"/>
                    <a:pt x="206" y="525"/>
                  </a:cubicBezTo>
                  <a:cubicBezTo>
                    <a:pt x="202" y="540"/>
                    <a:pt x="186" y="543"/>
                    <a:pt x="181" y="556"/>
                  </a:cubicBezTo>
                  <a:cubicBezTo>
                    <a:pt x="186" y="556"/>
                    <a:pt x="188" y="558"/>
                    <a:pt x="189" y="561"/>
                  </a:cubicBezTo>
                  <a:cubicBezTo>
                    <a:pt x="233" y="553"/>
                    <a:pt x="271" y="540"/>
                    <a:pt x="309" y="526"/>
                  </a:cubicBezTo>
                  <a:cubicBezTo>
                    <a:pt x="311" y="521"/>
                    <a:pt x="312" y="514"/>
                    <a:pt x="315" y="510"/>
                  </a:cubicBezTo>
                  <a:cubicBezTo>
                    <a:pt x="303" y="510"/>
                    <a:pt x="291" y="512"/>
                    <a:pt x="277" y="511"/>
                  </a:cubicBezTo>
                  <a:close/>
                  <a:moveTo>
                    <a:pt x="216" y="570"/>
                  </a:moveTo>
                  <a:cubicBezTo>
                    <a:pt x="200" y="574"/>
                    <a:pt x="187" y="574"/>
                    <a:pt x="176" y="585"/>
                  </a:cubicBezTo>
                  <a:cubicBezTo>
                    <a:pt x="190" y="596"/>
                    <a:pt x="214" y="607"/>
                    <a:pt x="229" y="614"/>
                  </a:cubicBezTo>
                  <a:cubicBezTo>
                    <a:pt x="232" y="616"/>
                    <a:pt x="242" y="625"/>
                    <a:pt x="246" y="624"/>
                  </a:cubicBezTo>
                  <a:cubicBezTo>
                    <a:pt x="250" y="623"/>
                    <a:pt x="251" y="613"/>
                    <a:pt x="257" y="608"/>
                  </a:cubicBezTo>
                  <a:cubicBezTo>
                    <a:pt x="276" y="592"/>
                    <a:pt x="304" y="568"/>
                    <a:pt x="314" y="541"/>
                  </a:cubicBezTo>
                  <a:cubicBezTo>
                    <a:pt x="281" y="540"/>
                    <a:pt x="249" y="561"/>
                    <a:pt x="216" y="570"/>
                  </a:cubicBezTo>
                  <a:close/>
                  <a:moveTo>
                    <a:pt x="269" y="616"/>
                  </a:moveTo>
                  <a:cubicBezTo>
                    <a:pt x="260" y="633"/>
                    <a:pt x="235" y="643"/>
                    <a:pt x="234" y="663"/>
                  </a:cubicBezTo>
                  <a:cubicBezTo>
                    <a:pt x="254" y="654"/>
                    <a:pt x="284" y="647"/>
                    <a:pt x="294" y="626"/>
                  </a:cubicBezTo>
                  <a:cubicBezTo>
                    <a:pt x="284" y="625"/>
                    <a:pt x="275" y="625"/>
                    <a:pt x="269" y="616"/>
                  </a:cubicBezTo>
                  <a:close/>
                  <a:moveTo>
                    <a:pt x="134" y="468"/>
                  </a:moveTo>
                  <a:cubicBezTo>
                    <a:pt x="140" y="458"/>
                    <a:pt x="155" y="455"/>
                    <a:pt x="164" y="448"/>
                  </a:cubicBezTo>
                  <a:cubicBezTo>
                    <a:pt x="175" y="441"/>
                    <a:pt x="185" y="433"/>
                    <a:pt x="189" y="425"/>
                  </a:cubicBezTo>
                  <a:cubicBezTo>
                    <a:pt x="184" y="426"/>
                    <a:pt x="181" y="410"/>
                    <a:pt x="178" y="404"/>
                  </a:cubicBezTo>
                  <a:cubicBezTo>
                    <a:pt x="163" y="408"/>
                    <a:pt x="153" y="425"/>
                    <a:pt x="139" y="425"/>
                  </a:cubicBezTo>
                  <a:cubicBezTo>
                    <a:pt x="142" y="407"/>
                    <a:pt x="162" y="406"/>
                    <a:pt x="168" y="392"/>
                  </a:cubicBezTo>
                  <a:cubicBezTo>
                    <a:pt x="164" y="384"/>
                    <a:pt x="161" y="374"/>
                    <a:pt x="151" y="372"/>
                  </a:cubicBezTo>
                  <a:cubicBezTo>
                    <a:pt x="118" y="393"/>
                    <a:pt x="97" y="425"/>
                    <a:pt x="66" y="448"/>
                  </a:cubicBezTo>
                  <a:cubicBezTo>
                    <a:pt x="87" y="465"/>
                    <a:pt x="98" y="424"/>
                    <a:pt x="118" y="428"/>
                  </a:cubicBezTo>
                  <a:cubicBezTo>
                    <a:pt x="108" y="441"/>
                    <a:pt x="95" y="451"/>
                    <a:pt x="85" y="463"/>
                  </a:cubicBezTo>
                  <a:cubicBezTo>
                    <a:pt x="89" y="469"/>
                    <a:pt x="94" y="473"/>
                    <a:pt x="93" y="483"/>
                  </a:cubicBezTo>
                  <a:cubicBezTo>
                    <a:pt x="102" y="484"/>
                    <a:pt x="109" y="482"/>
                    <a:pt x="113" y="477"/>
                  </a:cubicBezTo>
                  <a:cubicBezTo>
                    <a:pt x="128" y="478"/>
                    <a:pt x="144" y="469"/>
                    <a:pt x="158" y="467"/>
                  </a:cubicBezTo>
                  <a:cubicBezTo>
                    <a:pt x="179" y="463"/>
                    <a:pt x="198" y="466"/>
                    <a:pt x="211" y="458"/>
                  </a:cubicBezTo>
                  <a:cubicBezTo>
                    <a:pt x="211" y="454"/>
                    <a:pt x="204" y="457"/>
                    <a:pt x="204" y="448"/>
                  </a:cubicBezTo>
                  <a:cubicBezTo>
                    <a:pt x="208" y="443"/>
                    <a:pt x="213" y="439"/>
                    <a:pt x="209" y="430"/>
                  </a:cubicBezTo>
                  <a:cubicBezTo>
                    <a:pt x="181" y="439"/>
                    <a:pt x="167" y="470"/>
                    <a:pt x="134" y="468"/>
                  </a:cubicBezTo>
                  <a:close/>
                  <a:moveTo>
                    <a:pt x="128" y="488"/>
                  </a:moveTo>
                  <a:cubicBezTo>
                    <a:pt x="113" y="501"/>
                    <a:pt x="98" y="514"/>
                    <a:pt x="91" y="536"/>
                  </a:cubicBezTo>
                  <a:cubicBezTo>
                    <a:pt x="100" y="543"/>
                    <a:pt x="110" y="550"/>
                    <a:pt x="120" y="556"/>
                  </a:cubicBezTo>
                  <a:cubicBezTo>
                    <a:pt x="139" y="526"/>
                    <a:pt x="173" y="510"/>
                    <a:pt x="191" y="478"/>
                  </a:cubicBezTo>
                  <a:cubicBezTo>
                    <a:pt x="169" y="483"/>
                    <a:pt x="150" y="489"/>
                    <a:pt x="128" y="488"/>
                  </a:cubicBezTo>
                  <a:close/>
                  <a:moveTo>
                    <a:pt x="149" y="546"/>
                  </a:moveTo>
                  <a:cubicBezTo>
                    <a:pt x="128" y="553"/>
                    <a:pt x="119" y="572"/>
                    <a:pt x="106" y="588"/>
                  </a:cubicBezTo>
                  <a:cubicBezTo>
                    <a:pt x="124" y="591"/>
                    <a:pt x="166" y="571"/>
                    <a:pt x="164" y="566"/>
                  </a:cubicBezTo>
                  <a:cubicBezTo>
                    <a:pt x="165" y="567"/>
                    <a:pt x="164" y="567"/>
                    <a:pt x="164" y="568"/>
                  </a:cubicBezTo>
                  <a:cubicBezTo>
                    <a:pt x="160" y="559"/>
                    <a:pt x="149" y="555"/>
                    <a:pt x="149" y="546"/>
                  </a:cubicBezTo>
                  <a:close/>
                  <a:moveTo>
                    <a:pt x="78" y="482"/>
                  </a:moveTo>
                  <a:cubicBezTo>
                    <a:pt x="77" y="465"/>
                    <a:pt x="65" y="462"/>
                    <a:pt x="51" y="462"/>
                  </a:cubicBezTo>
                  <a:cubicBezTo>
                    <a:pt x="45" y="475"/>
                    <a:pt x="25" y="485"/>
                    <a:pt x="27" y="502"/>
                  </a:cubicBezTo>
                  <a:cubicBezTo>
                    <a:pt x="44" y="496"/>
                    <a:pt x="65" y="493"/>
                    <a:pt x="78" y="48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9642" tIns="44821" rIns="89642" bIns="44821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</p:grpSp>
      <p:grpSp>
        <p:nvGrpSpPr>
          <p:cNvPr id="258" name="组合 257"/>
          <p:cNvGrpSpPr/>
          <p:nvPr/>
        </p:nvGrpSpPr>
        <p:grpSpPr>
          <a:xfrm>
            <a:off x="2746488" y="1914742"/>
            <a:ext cx="561975" cy="1184107"/>
            <a:chOff x="4529138" y="1957388"/>
            <a:chExt cx="561975" cy="1184275"/>
          </a:xfrm>
        </p:grpSpPr>
        <p:sp>
          <p:nvSpPr>
            <p:cNvPr id="177" name="Freeform 127"/>
            <p:cNvSpPr>
              <a:spLocks/>
            </p:cNvSpPr>
            <p:nvPr/>
          </p:nvSpPr>
          <p:spPr bwMode="auto">
            <a:xfrm>
              <a:off x="4832350" y="3030538"/>
              <a:ext cx="41275" cy="88900"/>
            </a:xfrm>
            <a:custGeom>
              <a:avLst/>
              <a:gdLst>
                <a:gd name="T0" fmla="*/ 64 w 64"/>
                <a:gd name="T1" fmla="*/ 99 h 137"/>
                <a:gd name="T2" fmla="*/ 60 w 64"/>
                <a:gd name="T3" fmla="*/ 118 h 137"/>
                <a:gd name="T4" fmla="*/ 8 w 64"/>
                <a:gd name="T5" fmla="*/ 51 h 137"/>
                <a:gd name="T6" fmla="*/ 41 w 64"/>
                <a:gd name="T7" fmla="*/ 103 h 137"/>
                <a:gd name="T8" fmla="*/ 18 w 64"/>
                <a:gd name="T9" fmla="*/ 2 h 137"/>
                <a:gd name="T10" fmla="*/ 27 w 64"/>
                <a:gd name="T11" fmla="*/ 6 h 137"/>
                <a:gd name="T12" fmla="*/ 64 w 64"/>
                <a:gd name="T13" fmla="*/ 99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4" h="137">
                  <a:moveTo>
                    <a:pt x="64" y="99"/>
                  </a:moveTo>
                  <a:cubicBezTo>
                    <a:pt x="60" y="104"/>
                    <a:pt x="60" y="111"/>
                    <a:pt x="60" y="118"/>
                  </a:cubicBezTo>
                  <a:cubicBezTo>
                    <a:pt x="30" y="137"/>
                    <a:pt x="2" y="80"/>
                    <a:pt x="8" y="51"/>
                  </a:cubicBezTo>
                  <a:cubicBezTo>
                    <a:pt x="21" y="66"/>
                    <a:pt x="21" y="95"/>
                    <a:pt x="41" y="103"/>
                  </a:cubicBezTo>
                  <a:cubicBezTo>
                    <a:pt x="45" y="68"/>
                    <a:pt x="0" y="34"/>
                    <a:pt x="18" y="2"/>
                  </a:cubicBezTo>
                  <a:cubicBezTo>
                    <a:pt x="23" y="0"/>
                    <a:pt x="25" y="12"/>
                    <a:pt x="27" y="6"/>
                  </a:cubicBezTo>
                  <a:cubicBezTo>
                    <a:pt x="30" y="34"/>
                    <a:pt x="43" y="74"/>
                    <a:pt x="64" y="9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9642" tIns="44821" rIns="89642" bIns="44821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178" name="Freeform 128"/>
            <p:cNvSpPr>
              <a:spLocks/>
            </p:cNvSpPr>
            <p:nvPr/>
          </p:nvSpPr>
          <p:spPr bwMode="auto">
            <a:xfrm>
              <a:off x="4722813" y="2359025"/>
              <a:ext cx="80963" cy="214313"/>
            </a:xfrm>
            <a:custGeom>
              <a:avLst/>
              <a:gdLst>
                <a:gd name="T0" fmla="*/ 118 w 127"/>
                <a:gd name="T1" fmla="*/ 331 h 331"/>
                <a:gd name="T2" fmla="*/ 83 w 127"/>
                <a:gd name="T3" fmla="*/ 252 h 331"/>
                <a:gd name="T4" fmla="*/ 14 w 127"/>
                <a:gd name="T5" fmla="*/ 40 h 331"/>
                <a:gd name="T6" fmla="*/ 14 w 127"/>
                <a:gd name="T7" fmla="*/ 0 h 331"/>
                <a:gd name="T8" fmla="*/ 25 w 127"/>
                <a:gd name="T9" fmla="*/ 25 h 331"/>
                <a:gd name="T10" fmla="*/ 50 w 127"/>
                <a:gd name="T11" fmla="*/ 97 h 331"/>
                <a:gd name="T12" fmla="*/ 70 w 127"/>
                <a:gd name="T13" fmla="*/ 172 h 331"/>
                <a:gd name="T14" fmla="*/ 118 w 127"/>
                <a:gd name="T15" fmla="*/ 310 h 331"/>
                <a:gd name="T16" fmla="*/ 118 w 127"/>
                <a:gd name="T17" fmla="*/ 331 h 3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7" h="331">
                  <a:moveTo>
                    <a:pt x="118" y="331"/>
                  </a:moveTo>
                  <a:cubicBezTo>
                    <a:pt x="101" y="309"/>
                    <a:pt x="94" y="280"/>
                    <a:pt x="83" y="252"/>
                  </a:cubicBezTo>
                  <a:cubicBezTo>
                    <a:pt x="58" y="182"/>
                    <a:pt x="39" y="110"/>
                    <a:pt x="14" y="40"/>
                  </a:cubicBezTo>
                  <a:cubicBezTo>
                    <a:pt x="9" y="29"/>
                    <a:pt x="0" y="11"/>
                    <a:pt x="14" y="0"/>
                  </a:cubicBezTo>
                  <a:cubicBezTo>
                    <a:pt x="28" y="6"/>
                    <a:pt x="23" y="16"/>
                    <a:pt x="25" y="25"/>
                  </a:cubicBezTo>
                  <a:cubicBezTo>
                    <a:pt x="31" y="47"/>
                    <a:pt x="41" y="71"/>
                    <a:pt x="50" y="97"/>
                  </a:cubicBezTo>
                  <a:cubicBezTo>
                    <a:pt x="59" y="121"/>
                    <a:pt x="62" y="148"/>
                    <a:pt x="70" y="172"/>
                  </a:cubicBezTo>
                  <a:cubicBezTo>
                    <a:pt x="86" y="223"/>
                    <a:pt x="106" y="273"/>
                    <a:pt x="118" y="310"/>
                  </a:cubicBezTo>
                  <a:cubicBezTo>
                    <a:pt x="119" y="312"/>
                    <a:pt x="127" y="323"/>
                    <a:pt x="118" y="33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9642" tIns="44821" rIns="89642" bIns="44821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179" name="Freeform 129"/>
            <p:cNvSpPr>
              <a:spLocks noEditPoints="1"/>
            </p:cNvSpPr>
            <p:nvPr/>
          </p:nvSpPr>
          <p:spPr bwMode="auto">
            <a:xfrm>
              <a:off x="4529138" y="1957388"/>
              <a:ext cx="561975" cy="1184275"/>
            </a:xfrm>
            <a:custGeom>
              <a:avLst/>
              <a:gdLst>
                <a:gd name="T0" fmla="*/ 91 w 871"/>
                <a:gd name="T1" fmla="*/ 540 h 1831"/>
                <a:gd name="T2" fmla="*/ 0 w 871"/>
                <a:gd name="T3" fmla="*/ 248 h 1831"/>
                <a:gd name="T4" fmla="*/ 356 w 871"/>
                <a:gd name="T5" fmla="*/ 355 h 1831"/>
                <a:gd name="T6" fmla="*/ 234 w 871"/>
                <a:gd name="T7" fmla="*/ 271 h 1831"/>
                <a:gd name="T8" fmla="*/ 525 w 871"/>
                <a:gd name="T9" fmla="*/ 657 h 1831"/>
                <a:gd name="T10" fmla="*/ 648 w 871"/>
                <a:gd name="T11" fmla="*/ 1175 h 1831"/>
                <a:gd name="T12" fmla="*/ 871 w 871"/>
                <a:gd name="T13" fmla="*/ 1592 h 1831"/>
                <a:gd name="T14" fmla="*/ 743 w 871"/>
                <a:gd name="T15" fmla="*/ 1776 h 1831"/>
                <a:gd name="T16" fmla="*/ 467 w 871"/>
                <a:gd name="T17" fmla="*/ 1795 h 1831"/>
                <a:gd name="T18" fmla="*/ 360 w 871"/>
                <a:gd name="T19" fmla="*/ 1493 h 1831"/>
                <a:gd name="T20" fmla="*/ 304 w 871"/>
                <a:gd name="T21" fmla="*/ 1371 h 1831"/>
                <a:gd name="T22" fmla="*/ 271 w 871"/>
                <a:gd name="T23" fmla="*/ 1222 h 1831"/>
                <a:gd name="T24" fmla="*/ 159 w 871"/>
                <a:gd name="T25" fmla="*/ 883 h 1831"/>
                <a:gd name="T26" fmla="*/ 126 w 871"/>
                <a:gd name="T27" fmla="*/ 750 h 1831"/>
                <a:gd name="T28" fmla="*/ 314 w 871"/>
                <a:gd name="T29" fmla="*/ 1307 h 1831"/>
                <a:gd name="T30" fmla="*/ 379 w 871"/>
                <a:gd name="T31" fmla="*/ 1412 h 1831"/>
                <a:gd name="T32" fmla="*/ 412 w 871"/>
                <a:gd name="T33" fmla="*/ 1607 h 1831"/>
                <a:gd name="T34" fmla="*/ 757 w 871"/>
                <a:gd name="T35" fmla="*/ 1760 h 1831"/>
                <a:gd name="T36" fmla="*/ 732 w 871"/>
                <a:gd name="T37" fmla="*/ 1431 h 1831"/>
                <a:gd name="T38" fmla="*/ 594 w 871"/>
                <a:gd name="T39" fmla="*/ 1077 h 1831"/>
                <a:gd name="T40" fmla="*/ 370 w 871"/>
                <a:gd name="T41" fmla="*/ 422 h 1831"/>
                <a:gd name="T42" fmla="*/ 201 w 871"/>
                <a:gd name="T43" fmla="*/ 434 h 1831"/>
                <a:gd name="T44" fmla="*/ 172 w 871"/>
                <a:gd name="T45" fmla="*/ 730 h 1831"/>
                <a:gd name="T46" fmla="*/ 199 w 871"/>
                <a:gd name="T47" fmla="*/ 825 h 1831"/>
                <a:gd name="T48" fmla="*/ 550 w 871"/>
                <a:gd name="T49" fmla="*/ 1646 h 1831"/>
                <a:gd name="T50" fmla="*/ 569 w 871"/>
                <a:gd name="T51" fmla="*/ 1656 h 1831"/>
                <a:gd name="T52" fmla="*/ 569 w 871"/>
                <a:gd name="T53" fmla="*/ 1717 h 1831"/>
                <a:gd name="T54" fmla="*/ 612 w 871"/>
                <a:gd name="T55" fmla="*/ 1772 h 1831"/>
                <a:gd name="T56" fmla="*/ 428 w 871"/>
                <a:gd name="T57" fmla="*/ 1630 h 1831"/>
                <a:gd name="T58" fmla="*/ 594 w 871"/>
                <a:gd name="T59" fmla="*/ 1776 h 1831"/>
                <a:gd name="T60" fmla="*/ 358 w 871"/>
                <a:gd name="T61" fmla="*/ 1460 h 1831"/>
                <a:gd name="T62" fmla="*/ 341 w 871"/>
                <a:gd name="T63" fmla="*/ 1392 h 1831"/>
                <a:gd name="T64" fmla="*/ 317 w 871"/>
                <a:gd name="T65" fmla="*/ 1328 h 1831"/>
                <a:gd name="T66" fmla="*/ 302 w 871"/>
                <a:gd name="T67" fmla="*/ 1253 h 1831"/>
                <a:gd name="T68" fmla="*/ 226 w 871"/>
                <a:gd name="T69" fmla="*/ 254 h 1831"/>
                <a:gd name="T70" fmla="*/ 254 w 871"/>
                <a:gd name="T71" fmla="*/ 368 h 1831"/>
                <a:gd name="T72" fmla="*/ 74 w 871"/>
                <a:gd name="T73" fmla="*/ 424 h 1831"/>
                <a:gd name="T74" fmla="*/ 118 w 871"/>
                <a:gd name="T75" fmla="*/ 422 h 1831"/>
                <a:gd name="T76" fmla="*/ 159 w 871"/>
                <a:gd name="T77" fmla="*/ 399 h 1831"/>
                <a:gd name="T78" fmla="*/ 199 w 871"/>
                <a:gd name="T79" fmla="*/ 399 h 1831"/>
                <a:gd name="T80" fmla="*/ 77 w 871"/>
                <a:gd name="T81" fmla="*/ 194 h 1831"/>
                <a:gd name="T82" fmla="*/ 46 w 871"/>
                <a:gd name="T83" fmla="*/ 326 h 1831"/>
                <a:gd name="T84" fmla="*/ 101 w 871"/>
                <a:gd name="T85" fmla="*/ 223 h 1831"/>
                <a:gd name="T86" fmla="*/ 124 w 871"/>
                <a:gd name="T87" fmla="*/ 219 h 1831"/>
                <a:gd name="T88" fmla="*/ 135 w 871"/>
                <a:gd name="T89" fmla="*/ 277 h 1831"/>
                <a:gd name="T90" fmla="*/ 182 w 871"/>
                <a:gd name="T91" fmla="*/ 211 h 1831"/>
                <a:gd name="T92" fmla="*/ 215 w 871"/>
                <a:gd name="T93" fmla="*/ 258 h 1831"/>
                <a:gd name="T94" fmla="*/ 184 w 871"/>
                <a:gd name="T95" fmla="*/ 897 h 1831"/>
                <a:gd name="T96" fmla="*/ 168 w 871"/>
                <a:gd name="T97" fmla="*/ 841 h 1831"/>
                <a:gd name="T98" fmla="*/ 143 w 871"/>
                <a:gd name="T99" fmla="*/ 721 h 1831"/>
                <a:gd name="T100" fmla="*/ 143 w 871"/>
                <a:gd name="T101" fmla="*/ 721 h 18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871" h="1831">
                  <a:moveTo>
                    <a:pt x="126" y="750"/>
                  </a:moveTo>
                  <a:cubicBezTo>
                    <a:pt x="120" y="728"/>
                    <a:pt x="114" y="709"/>
                    <a:pt x="97" y="703"/>
                  </a:cubicBezTo>
                  <a:cubicBezTo>
                    <a:pt x="91" y="662"/>
                    <a:pt x="77" y="622"/>
                    <a:pt x="64" y="581"/>
                  </a:cubicBezTo>
                  <a:cubicBezTo>
                    <a:pt x="71" y="568"/>
                    <a:pt x="90" y="556"/>
                    <a:pt x="91" y="540"/>
                  </a:cubicBezTo>
                  <a:cubicBezTo>
                    <a:pt x="92" y="531"/>
                    <a:pt x="86" y="513"/>
                    <a:pt x="83" y="502"/>
                  </a:cubicBezTo>
                  <a:cubicBezTo>
                    <a:pt x="77" y="472"/>
                    <a:pt x="64" y="435"/>
                    <a:pt x="52" y="397"/>
                  </a:cubicBezTo>
                  <a:cubicBezTo>
                    <a:pt x="45" y="374"/>
                    <a:pt x="36" y="348"/>
                    <a:pt x="27" y="326"/>
                  </a:cubicBezTo>
                  <a:cubicBezTo>
                    <a:pt x="15" y="295"/>
                    <a:pt x="0" y="271"/>
                    <a:pt x="0" y="248"/>
                  </a:cubicBezTo>
                  <a:cubicBezTo>
                    <a:pt x="75" y="177"/>
                    <a:pt x="147" y="103"/>
                    <a:pt x="211" y="22"/>
                  </a:cubicBezTo>
                  <a:cubicBezTo>
                    <a:pt x="215" y="13"/>
                    <a:pt x="214" y="4"/>
                    <a:pt x="226" y="0"/>
                  </a:cubicBezTo>
                  <a:cubicBezTo>
                    <a:pt x="235" y="4"/>
                    <a:pt x="239" y="12"/>
                    <a:pt x="238" y="26"/>
                  </a:cubicBezTo>
                  <a:cubicBezTo>
                    <a:pt x="277" y="135"/>
                    <a:pt x="320" y="245"/>
                    <a:pt x="356" y="355"/>
                  </a:cubicBezTo>
                  <a:cubicBezTo>
                    <a:pt x="360" y="366"/>
                    <a:pt x="371" y="377"/>
                    <a:pt x="360" y="390"/>
                  </a:cubicBezTo>
                  <a:cubicBezTo>
                    <a:pt x="337" y="382"/>
                    <a:pt x="345" y="344"/>
                    <a:pt x="329" y="330"/>
                  </a:cubicBezTo>
                  <a:cubicBezTo>
                    <a:pt x="324" y="293"/>
                    <a:pt x="303" y="262"/>
                    <a:pt x="294" y="223"/>
                  </a:cubicBezTo>
                  <a:cubicBezTo>
                    <a:pt x="277" y="234"/>
                    <a:pt x="257" y="259"/>
                    <a:pt x="234" y="271"/>
                  </a:cubicBezTo>
                  <a:cubicBezTo>
                    <a:pt x="244" y="304"/>
                    <a:pt x="257" y="332"/>
                    <a:pt x="271" y="368"/>
                  </a:cubicBezTo>
                  <a:cubicBezTo>
                    <a:pt x="307" y="372"/>
                    <a:pt x="352" y="384"/>
                    <a:pt x="372" y="401"/>
                  </a:cubicBezTo>
                  <a:cubicBezTo>
                    <a:pt x="421" y="449"/>
                    <a:pt x="418" y="536"/>
                    <a:pt x="453" y="595"/>
                  </a:cubicBezTo>
                  <a:cubicBezTo>
                    <a:pt x="469" y="621"/>
                    <a:pt x="506" y="631"/>
                    <a:pt x="525" y="657"/>
                  </a:cubicBezTo>
                  <a:cubicBezTo>
                    <a:pt x="533" y="668"/>
                    <a:pt x="543" y="695"/>
                    <a:pt x="544" y="709"/>
                  </a:cubicBezTo>
                  <a:cubicBezTo>
                    <a:pt x="547" y="740"/>
                    <a:pt x="526" y="765"/>
                    <a:pt x="530" y="802"/>
                  </a:cubicBezTo>
                  <a:cubicBezTo>
                    <a:pt x="535" y="843"/>
                    <a:pt x="549" y="888"/>
                    <a:pt x="561" y="930"/>
                  </a:cubicBezTo>
                  <a:cubicBezTo>
                    <a:pt x="587" y="1014"/>
                    <a:pt x="618" y="1093"/>
                    <a:pt x="648" y="1175"/>
                  </a:cubicBezTo>
                  <a:cubicBezTo>
                    <a:pt x="674" y="1246"/>
                    <a:pt x="691" y="1320"/>
                    <a:pt x="722" y="1383"/>
                  </a:cubicBezTo>
                  <a:cubicBezTo>
                    <a:pt x="721" y="1390"/>
                    <a:pt x="724" y="1392"/>
                    <a:pt x="724" y="1398"/>
                  </a:cubicBezTo>
                  <a:cubicBezTo>
                    <a:pt x="745" y="1426"/>
                    <a:pt x="777" y="1454"/>
                    <a:pt x="805" y="1481"/>
                  </a:cubicBezTo>
                  <a:cubicBezTo>
                    <a:pt x="832" y="1507"/>
                    <a:pt x="870" y="1540"/>
                    <a:pt x="871" y="1592"/>
                  </a:cubicBezTo>
                  <a:cubicBezTo>
                    <a:pt x="871" y="1612"/>
                    <a:pt x="861" y="1648"/>
                    <a:pt x="856" y="1671"/>
                  </a:cubicBezTo>
                  <a:cubicBezTo>
                    <a:pt x="848" y="1703"/>
                    <a:pt x="834" y="1729"/>
                    <a:pt x="819" y="1754"/>
                  </a:cubicBezTo>
                  <a:cubicBezTo>
                    <a:pt x="804" y="1777"/>
                    <a:pt x="778" y="1794"/>
                    <a:pt x="745" y="1783"/>
                  </a:cubicBezTo>
                  <a:cubicBezTo>
                    <a:pt x="737" y="1784"/>
                    <a:pt x="744" y="1779"/>
                    <a:pt x="743" y="1776"/>
                  </a:cubicBezTo>
                  <a:cubicBezTo>
                    <a:pt x="719" y="1775"/>
                    <a:pt x="716" y="1754"/>
                    <a:pt x="703" y="1743"/>
                  </a:cubicBezTo>
                  <a:cubicBezTo>
                    <a:pt x="686" y="1755"/>
                    <a:pt x="673" y="1772"/>
                    <a:pt x="645" y="1774"/>
                  </a:cubicBezTo>
                  <a:cubicBezTo>
                    <a:pt x="640" y="1779"/>
                    <a:pt x="633" y="1782"/>
                    <a:pt x="629" y="1787"/>
                  </a:cubicBezTo>
                  <a:cubicBezTo>
                    <a:pt x="581" y="1793"/>
                    <a:pt x="512" y="1831"/>
                    <a:pt x="467" y="1795"/>
                  </a:cubicBezTo>
                  <a:cubicBezTo>
                    <a:pt x="438" y="1746"/>
                    <a:pt x="427" y="1683"/>
                    <a:pt x="408" y="1626"/>
                  </a:cubicBezTo>
                  <a:cubicBezTo>
                    <a:pt x="380" y="1613"/>
                    <a:pt x="376" y="1569"/>
                    <a:pt x="360" y="1535"/>
                  </a:cubicBezTo>
                  <a:cubicBezTo>
                    <a:pt x="353" y="1521"/>
                    <a:pt x="340" y="1515"/>
                    <a:pt x="346" y="1501"/>
                  </a:cubicBezTo>
                  <a:cubicBezTo>
                    <a:pt x="349" y="1497"/>
                    <a:pt x="350" y="1493"/>
                    <a:pt x="360" y="1493"/>
                  </a:cubicBezTo>
                  <a:cubicBezTo>
                    <a:pt x="351" y="1483"/>
                    <a:pt x="348" y="1467"/>
                    <a:pt x="343" y="1454"/>
                  </a:cubicBezTo>
                  <a:cubicBezTo>
                    <a:pt x="327" y="1460"/>
                    <a:pt x="316" y="1431"/>
                    <a:pt x="339" y="1421"/>
                  </a:cubicBezTo>
                  <a:cubicBezTo>
                    <a:pt x="335" y="1411"/>
                    <a:pt x="326" y="1397"/>
                    <a:pt x="329" y="1386"/>
                  </a:cubicBezTo>
                  <a:cubicBezTo>
                    <a:pt x="321" y="1381"/>
                    <a:pt x="307" y="1381"/>
                    <a:pt x="304" y="1371"/>
                  </a:cubicBezTo>
                  <a:cubicBezTo>
                    <a:pt x="303" y="1362"/>
                    <a:pt x="307" y="1358"/>
                    <a:pt x="312" y="1354"/>
                  </a:cubicBezTo>
                  <a:cubicBezTo>
                    <a:pt x="307" y="1339"/>
                    <a:pt x="305" y="1318"/>
                    <a:pt x="288" y="1321"/>
                  </a:cubicBezTo>
                  <a:cubicBezTo>
                    <a:pt x="283" y="1297"/>
                    <a:pt x="310" y="1250"/>
                    <a:pt x="267" y="1243"/>
                  </a:cubicBezTo>
                  <a:cubicBezTo>
                    <a:pt x="267" y="1231"/>
                    <a:pt x="270" y="1229"/>
                    <a:pt x="271" y="1222"/>
                  </a:cubicBezTo>
                  <a:cubicBezTo>
                    <a:pt x="246" y="1144"/>
                    <a:pt x="214" y="1056"/>
                    <a:pt x="190" y="982"/>
                  </a:cubicBezTo>
                  <a:cubicBezTo>
                    <a:pt x="186" y="970"/>
                    <a:pt x="170" y="958"/>
                    <a:pt x="172" y="943"/>
                  </a:cubicBezTo>
                  <a:cubicBezTo>
                    <a:pt x="174" y="936"/>
                    <a:pt x="180" y="933"/>
                    <a:pt x="186" y="930"/>
                  </a:cubicBezTo>
                  <a:cubicBezTo>
                    <a:pt x="173" y="918"/>
                    <a:pt x="175" y="891"/>
                    <a:pt x="159" y="883"/>
                  </a:cubicBezTo>
                  <a:cubicBezTo>
                    <a:pt x="167" y="865"/>
                    <a:pt x="160" y="849"/>
                    <a:pt x="153" y="835"/>
                  </a:cubicBezTo>
                  <a:cubicBezTo>
                    <a:pt x="145" y="836"/>
                    <a:pt x="147" y="834"/>
                    <a:pt x="139" y="833"/>
                  </a:cubicBezTo>
                  <a:cubicBezTo>
                    <a:pt x="138" y="814"/>
                    <a:pt x="144" y="785"/>
                    <a:pt x="124" y="781"/>
                  </a:cubicBezTo>
                  <a:cubicBezTo>
                    <a:pt x="116" y="774"/>
                    <a:pt x="118" y="751"/>
                    <a:pt x="126" y="750"/>
                  </a:cubicBezTo>
                  <a:close/>
                  <a:moveTo>
                    <a:pt x="199" y="943"/>
                  </a:moveTo>
                  <a:cubicBezTo>
                    <a:pt x="216" y="1033"/>
                    <a:pt x="259" y="1129"/>
                    <a:pt x="286" y="1222"/>
                  </a:cubicBezTo>
                  <a:cubicBezTo>
                    <a:pt x="299" y="1230"/>
                    <a:pt x="311" y="1238"/>
                    <a:pt x="329" y="1239"/>
                  </a:cubicBezTo>
                  <a:cubicBezTo>
                    <a:pt x="343" y="1268"/>
                    <a:pt x="307" y="1281"/>
                    <a:pt x="314" y="1307"/>
                  </a:cubicBezTo>
                  <a:cubicBezTo>
                    <a:pt x="332" y="1309"/>
                    <a:pt x="345" y="1304"/>
                    <a:pt x="354" y="1315"/>
                  </a:cubicBezTo>
                  <a:cubicBezTo>
                    <a:pt x="366" y="1345"/>
                    <a:pt x="333" y="1347"/>
                    <a:pt x="327" y="1365"/>
                  </a:cubicBezTo>
                  <a:cubicBezTo>
                    <a:pt x="347" y="1373"/>
                    <a:pt x="367" y="1384"/>
                    <a:pt x="379" y="1394"/>
                  </a:cubicBezTo>
                  <a:cubicBezTo>
                    <a:pt x="379" y="1400"/>
                    <a:pt x="379" y="1406"/>
                    <a:pt x="379" y="1412"/>
                  </a:cubicBezTo>
                  <a:cubicBezTo>
                    <a:pt x="368" y="1418"/>
                    <a:pt x="354" y="1422"/>
                    <a:pt x="350" y="1437"/>
                  </a:cubicBezTo>
                  <a:cubicBezTo>
                    <a:pt x="373" y="1458"/>
                    <a:pt x="413" y="1450"/>
                    <a:pt x="395" y="1491"/>
                  </a:cubicBezTo>
                  <a:cubicBezTo>
                    <a:pt x="387" y="1488"/>
                    <a:pt x="376" y="1494"/>
                    <a:pt x="374" y="1503"/>
                  </a:cubicBezTo>
                  <a:cubicBezTo>
                    <a:pt x="375" y="1531"/>
                    <a:pt x="383" y="1586"/>
                    <a:pt x="412" y="1607"/>
                  </a:cubicBezTo>
                  <a:cubicBezTo>
                    <a:pt x="433" y="1622"/>
                    <a:pt x="471" y="1617"/>
                    <a:pt x="490" y="1619"/>
                  </a:cubicBezTo>
                  <a:cubicBezTo>
                    <a:pt x="573" y="1628"/>
                    <a:pt x="652" y="1644"/>
                    <a:pt x="691" y="1690"/>
                  </a:cubicBezTo>
                  <a:cubicBezTo>
                    <a:pt x="703" y="1705"/>
                    <a:pt x="712" y="1725"/>
                    <a:pt x="722" y="1743"/>
                  </a:cubicBezTo>
                  <a:cubicBezTo>
                    <a:pt x="735" y="1747"/>
                    <a:pt x="737" y="1762"/>
                    <a:pt x="757" y="1760"/>
                  </a:cubicBezTo>
                  <a:cubicBezTo>
                    <a:pt x="759" y="1763"/>
                    <a:pt x="764" y="1767"/>
                    <a:pt x="770" y="1772"/>
                  </a:cubicBezTo>
                  <a:cubicBezTo>
                    <a:pt x="831" y="1738"/>
                    <a:pt x="840" y="1657"/>
                    <a:pt x="854" y="1582"/>
                  </a:cubicBezTo>
                  <a:cubicBezTo>
                    <a:pt x="848" y="1563"/>
                    <a:pt x="833" y="1542"/>
                    <a:pt x="823" y="1522"/>
                  </a:cubicBezTo>
                  <a:cubicBezTo>
                    <a:pt x="793" y="1491"/>
                    <a:pt x="757" y="1467"/>
                    <a:pt x="732" y="1431"/>
                  </a:cubicBezTo>
                  <a:cubicBezTo>
                    <a:pt x="719" y="1425"/>
                    <a:pt x="712" y="1415"/>
                    <a:pt x="705" y="1404"/>
                  </a:cubicBezTo>
                  <a:cubicBezTo>
                    <a:pt x="701" y="1387"/>
                    <a:pt x="690" y="1365"/>
                    <a:pt x="681" y="1348"/>
                  </a:cubicBezTo>
                  <a:cubicBezTo>
                    <a:pt x="683" y="1345"/>
                    <a:pt x="684" y="1343"/>
                    <a:pt x="683" y="1338"/>
                  </a:cubicBezTo>
                  <a:cubicBezTo>
                    <a:pt x="661" y="1260"/>
                    <a:pt x="630" y="1157"/>
                    <a:pt x="594" y="1077"/>
                  </a:cubicBezTo>
                  <a:cubicBezTo>
                    <a:pt x="566" y="995"/>
                    <a:pt x="532" y="897"/>
                    <a:pt x="513" y="802"/>
                  </a:cubicBezTo>
                  <a:cubicBezTo>
                    <a:pt x="506" y="764"/>
                    <a:pt x="526" y="746"/>
                    <a:pt x="527" y="719"/>
                  </a:cubicBezTo>
                  <a:cubicBezTo>
                    <a:pt x="529" y="655"/>
                    <a:pt x="469" y="646"/>
                    <a:pt x="437" y="606"/>
                  </a:cubicBezTo>
                  <a:cubicBezTo>
                    <a:pt x="408" y="547"/>
                    <a:pt x="404" y="475"/>
                    <a:pt x="370" y="422"/>
                  </a:cubicBezTo>
                  <a:cubicBezTo>
                    <a:pt x="340" y="400"/>
                    <a:pt x="271" y="375"/>
                    <a:pt x="230" y="393"/>
                  </a:cubicBezTo>
                  <a:cubicBezTo>
                    <a:pt x="231" y="403"/>
                    <a:pt x="230" y="413"/>
                    <a:pt x="223" y="415"/>
                  </a:cubicBezTo>
                  <a:cubicBezTo>
                    <a:pt x="214" y="418"/>
                    <a:pt x="223" y="404"/>
                    <a:pt x="215" y="407"/>
                  </a:cubicBezTo>
                  <a:cubicBezTo>
                    <a:pt x="207" y="416"/>
                    <a:pt x="207" y="423"/>
                    <a:pt x="201" y="434"/>
                  </a:cubicBezTo>
                  <a:cubicBezTo>
                    <a:pt x="193" y="433"/>
                    <a:pt x="190" y="445"/>
                    <a:pt x="184" y="440"/>
                  </a:cubicBezTo>
                  <a:cubicBezTo>
                    <a:pt x="145" y="486"/>
                    <a:pt x="119" y="545"/>
                    <a:pt x="85" y="587"/>
                  </a:cubicBezTo>
                  <a:cubicBezTo>
                    <a:pt x="93" y="620"/>
                    <a:pt x="103" y="669"/>
                    <a:pt x="122" y="691"/>
                  </a:cubicBezTo>
                  <a:cubicBezTo>
                    <a:pt x="144" y="698"/>
                    <a:pt x="164" y="704"/>
                    <a:pt x="172" y="730"/>
                  </a:cubicBezTo>
                  <a:cubicBezTo>
                    <a:pt x="168" y="746"/>
                    <a:pt x="142" y="752"/>
                    <a:pt x="149" y="767"/>
                  </a:cubicBezTo>
                  <a:cubicBezTo>
                    <a:pt x="164" y="768"/>
                    <a:pt x="178" y="770"/>
                    <a:pt x="182" y="786"/>
                  </a:cubicBezTo>
                  <a:cubicBezTo>
                    <a:pt x="179" y="801"/>
                    <a:pt x="164" y="805"/>
                    <a:pt x="161" y="819"/>
                  </a:cubicBezTo>
                  <a:cubicBezTo>
                    <a:pt x="172" y="823"/>
                    <a:pt x="183" y="826"/>
                    <a:pt x="199" y="825"/>
                  </a:cubicBezTo>
                  <a:cubicBezTo>
                    <a:pt x="225" y="842"/>
                    <a:pt x="195" y="862"/>
                    <a:pt x="188" y="877"/>
                  </a:cubicBezTo>
                  <a:cubicBezTo>
                    <a:pt x="209" y="883"/>
                    <a:pt x="229" y="890"/>
                    <a:pt x="232" y="914"/>
                  </a:cubicBezTo>
                  <a:cubicBezTo>
                    <a:pt x="221" y="924"/>
                    <a:pt x="208" y="931"/>
                    <a:pt x="199" y="943"/>
                  </a:cubicBezTo>
                  <a:close/>
                  <a:moveTo>
                    <a:pt x="550" y="1646"/>
                  </a:moveTo>
                  <a:cubicBezTo>
                    <a:pt x="549" y="1657"/>
                    <a:pt x="551" y="1664"/>
                    <a:pt x="552" y="1673"/>
                  </a:cubicBezTo>
                  <a:cubicBezTo>
                    <a:pt x="598" y="1693"/>
                    <a:pt x="640" y="1718"/>
                    <a:pt x="685" y="1739"/>
                  </a:cubicBezTo>
                  <a:cubicBezTo>
                    <a:pt x="687" y="1734"/>
                    <a:pt x="691" y="1733"/>
                    <a:pt x="695" y="1731"/>
                  </a:cubicBezTo>
                  <a:cubicBezTo>
                    <a:pt x="663" y="1696"/>
                    <a:pt x="601" y="1690"/>
                    <a:pt x="569" y="1656"/>
                  </a:cubicBezTo>
                  <a:cubicBezTo>
                    <a:pt x="604" y="1667"/>
                    <a:pt x="641" y="1688"/>
                    <a:pt x="672" y="1698"/>
                  </a:cubicBezTo>
                  <a:cubicBezTo>
                    <a:pt x="645" y="1667"/>
                    <a:pt x="598" y="1650"/>
                    <a:pt x="550" y="1646"/>
                  </a:cubicBezTo>
                  <a:close/>
                  <a:moveTo>
                    <a:pt x="556" y="1688"/>
                  </a:moveTo>
                  <a:cubicBezTo>
                    <a:pt x="561" y="1697"/>
                    <a:pt x="563" y="1709"/>
                    <a:pt x="569" y="1717"/>
                  </a:cubicBezTo>
                  <a:cubicBezTo>
                    <a:pt x="598" y="1714"/>
                    <a:pt x="638" y="1756"/>
                    <a:pt x="668" y="1747"/>
                  </a:cubicBezTo>
                  <a:cubicBezTo>
                    <a:pt x="634" y="1725"/>
                    <a:pt x="593" y="1700"/>
                    <a:pt x="556" y="1688"/>
                  </a:cubicBezTo>
                  <a:close/>
                  <a:moveTo>
                    <a:pt x="569" y="1719"/>
                  </a:moveTo>
                  <a:cubicBezTo>
                    <a:pt x="576" y="1744"/>
                    <a:pt x="600" y="1759"/>
                    <a:pt x="612" y="1772"/>
                  </a:cubicBezTo>
                  <a:cubicBezTo>
                    <a:pt x="621" y="1767"/>
                    <a:pt x="635" y="1768"/>
                    <a:pt x="637" y="1756"/>
                  </a:cubicBezTo>
                  <a:cubicBezTo>
                    <a:pt x="614" y="1745"/>
                    <a:pt x="589" y="1734"/>
                    <a:pt x="569" y="1719"/>
                  </a:cubicBezTo>
                  <a:close/>
                  <a:moveTo>
                    <a:pt x="532" y="1642"/>
                  </a:moveTo>
                  <a:cubicBezTo>
                    <a:pt x="497" y="1635"/>
                    <a:pt x="456" y="1640"/>
                    <a:pt x="428" y="1630"/>
                  </a:cubicBezTo>
                  <a:cubicBezTo>
                    <a:pt x="433" y="1659"/>
                    <a:pt x="445" y="1690"/>
                    <a:pt x="455" y="1721"/>
                  </a:cubicBezTo>
                  <a:cubicBezTo>
                    <a:pt x="461" y="1740"/>
                    <a:pt x="467" y="1773"/>
                    <a:pt x="484" y="1785"/>
                  </a:cubicBezTo>
                  <a:cubicBezTo>
                    <a:pt x="486" y="1787"/>
                    <a:pt x="497" y="1790"/>
                    <a:pt x="503" y="1793"/>
                  </a:cubicBezTo>
                  <a:cubicBezTo>
                    <a:pt x="525" y="1804"/>
                    <a:pt x="572" y="1784"/>
                    <a:pt x="594" y="1776"/>
                  </a:cubicBezTo>
                  <a:cubicBezTo>
                    <a:pt x="557" y="1748"/>
                    <a:pt x="543" y="1697"/>
                    <a:pt x="532" y="1642"/>
                  </a:cubicBezTo>
                  <a:close/>
                  <a:moveTo>
                    <a:pt x="358" y="1460"/>
                  </a:moveTo>
                  <a:cubicBezTo>
                    <a:pt x="361" y="1468"/>
                    <a:pt x="358" y="1482"/>
                    <a:pt x="364" y="1487"/>
                  </a:cubicBezTo>
                  <a:cubicBezTo>
                    <a:pt x="375" y="1480"/>
                    <a:pt x="373" y="1462"/>
                    <a:pt x="358" y="1460"/>
                  </a:cubicBezTo>
                  <a:close/>
                  <a:moveTo>
                    <a:pt x="341" y="1392"/>
                  </a:moveTo>
                  <a:cubicBezTo>
                    <a:pt x="347" y="1395"/>
                    <a:pt x="341" y="1410"/>
                    <a:pt x="348" y="1412"/>
                  </a:cubicBezTo>
                  <a:cubicBezTo>
                    <a:pt x="350" y="1407"/>
                    <a:pt x="356" y="1407"/>
                    <a:pt x="356" y="1402"/>
                  </a:cubicBezTo>
                  <a:cubicBezTo>
                    <a:pt x="351" y="1400"/>
                    <a:pt x="346" y="1388"/>
                    <a:pt x="341" y="1392"/>
                  </a:cubicBezTo>
                  <a:close/>
                  <a:moveTo>
                    <a:pt x="317" y="1328"/>
                  </a:moveTo>
                  <a:cubicBezTo>
                    <a:pt x="321" y="1328"/>
                    <a:pt x="317" y="1340"/>
                    <a:pt x="321" y="1344"/>
                  </a:cubicBezTo>
                  <a:cubicBezTo>
                    <a:pt x="324" y="1338"/>
                    <a:pt x="331" y="1336"/>
                    <a:pt x="333" y="1328"/>
                  </a:cubicBezTo>
                  <a:cubicBezTo>
                    <a:pt x="328" y="1329"/>
                    <a:pt x="321" y="1323"/>
                    <a:pt x="317" y="1328"/>
                  </a:cubicBezTo>
                  <a:close/>
                  <a:moveTo>
                    <a:pt x="302" y="1253"/>
                  </a:moveTo>
                  <a:cubicBezTo>
                    <a:pt x="304" y="1258"/>
                    <a:pt x="298" y="1271"/>
                    <a:pt x="306" y="1270"/>
                  </a:cubicBezTo>
                  <a:cubicBezTo>
                    <a:pt x="312" y="1269"/>
                    <a:pt x="310" y="1261"/>
                    <a:pt x="314" y="1257"/>
                  </a:cubicBezTo>
                  <a:cubicBezTo>
                    <a:pt x="312" y="1253"/>
                    <a:pt x="308" y="1252"/>
                    <a:pt x="302" y="1253"/>
                  </a:cubicBezTo>
                  <a:close/>
                  <a:moveTo>
                    <a:pt x="286" y="202"/>
                  </a:moveTo>
                  <a:cubicBezTo>
                    <a:pt x="263" y="151"/>
                    <a:pt x="246" y="94"/>
                    <a:pt x="228" y="37"/>
                  </a:cubicBezTo>
                  <a:cubicBezTo>
                    <a:pt x="209" y="50"/>
                    <a:pt x="193" y="78"/>
                    <a:pt x="174" y="97"/>
                  </a:cubicBezTo>
                  <a:cubicBezTo>
                    <a:pt x="186" y="149"/>
                    <a:pt x="212" y="200"/>
                    <a:pt x="226" y="254"/>
                  </a:cubicBezTo>
                  <a:cubicBezTo>
                    <a:pt x="249" y="246"/>
                    <a:pt x="269" y="220"/>
                    <a:pt x="286" y="202"/>
                  </a:cubicBezTo>
                  <a:close/>
                  <a:moveTo>
                    <a:pt x="244" y="339"/>
                  </a:moveTo>
                  <a:cubicBezTo>
                    <a:pt x="243" y="350"/>
                    <a:pt x="233" y="362"/>
                    <a:pt x="238" y="372"/>
                  </a:cubicBezTo>
                  <a:cubicBezTo>
                    <a:pt x="240" y="368"/>
                    <a:pt x="247" y="368"/>
                    <a:pt x="254" y="368"/>
                  </a:cubicBezTo>
                  <a:cubicBezTo>
                    <a:pt x="250" y="359"/>
                    <a:pt x="249" y="347"/>
                    <a:pt x="244" y="339"/>
                  </a:cubicBezTo>
                  <a:close/>
                  <a:moveTo>
                    <a:pt x="225" y="374"/>
                  </a:moveTo>
                  <a:cubicBezTo>
                    <a:pt x="230" y="343"/>
                    <a:pt x="235" y="306"/>
                    <a:pt x="221" y="281"/>
                  </a:cubicBezTo>
                  <a:cubicBezTo>
                    <a:pt x="167" y="316"/>
                    <a:pt x="120" y="375"/>
                    <a:pt x="74" y="424"/>
                  </a:cubicBezTo>
                  <a:cubicBezTo>
                    <a:pt x="76" y="432"/>
                    <a:pt x="80" y="438"/>
                    <a:pt x="83" y="446"/>
                  </a:cubicBezTo>
                  <a:cubicBezTo>
                    <a:pt x="85" y="442"/>
                    <a:pt x="84" y="432"/>
                    <a:pt x="91" y="428"/>
                  </a:cubicBezTo>
                  <a:cubicBezTo>
                    <a:pt x="96" y="460"/>
                    <a:pt x="88" y="489"/>
                    <a:pt x="103" y="508"/>
                  </a:cubicBezTo>
                  <a:cubicBezTo>
                    <a:pt x="105" y="477"/>
                    <a:pt x="109" y="440"/>
                    <a:pt x="118" y="422"/>
                  </a:cubicBezTo>
                  <a:cubicBezTo>
                    <a:pt x="119" y="445"/>
                    <a:pt x="116" y="469"/>
                    <a:pt x="114" y="496"/>
                  </a:cubicBezTo>
                  <a:cubicBezTo>
                    <a:pt x="138" y="478"/>
                    <a:pt x="125" y="424"/>
                    <a:pt x="145" y="403"/>
                  </a:cubicBezTo>
                  <a:cubicBezTo>
                    <a:pt x="145" y="426"/>
                    <a:pt x="139" y="452"/>
                    <a:pt x="139" y="473"/>
                  </a:cubicBezTo>
                  <a:cubicBezTo>
                    <a:pt x="150" y="454"/>
                    <a:pt x="156" y="424"/>
                    <a:pt x="159" y="399"/>
                  </a:cubicBezTo>
                  <a:cubicBezTo>
                    <a:pt x="160" y="386"/>
                    <a:pt x="158" y="366"/>
                    <a:pt x="168" y="362"/>
                  </a:cubicBezTo>
                  <a:cubicBezTo>
                    <a:pt x="167" y="395"/>
                    <a:pt x="163" y="415"/>
                    <a:pt x="165" y="442"/>
                  </a:cubicBezTo>
                  <a:cubicBezTo>
                    <a:pt x="193" y="420"/>
                    <a:pt x="184" y="369"/>
                    <a:pt x="194" y="341"/>
                  </a:cubicBezTo>
                  <a:cubicBezTo>
                    <a:pt x="202" y="354"/>
                    <a:pt x="193" y="390"/>
                    <a:pt x="199" y="399"/>
                  </a:cubicBezTo>
                  <a:cubicBezTo>
                    <a:pt x="207" y="390"/>
                    <a:pt x="211" y="378"/>
                    <a:pt x="225" y="374"/>
                  </a:cubicBezTo>
                  <a:close/>
                  <a:moveTo>
                    <a:pt x="215" y="258"/>
                  </a:moveTo>
                  <a:cubicBezTo>
                    <a:pt x="195" y="207"/>
                    <a:pt x="182" y="160"/>
                    <a:pt x="159" y="111"/>
                  </a:cubicBezTo>
                  <a:cubicBezTo>
                    <a:pt x="135" y="142"/>
                    <a:pt x="105" y="167"/>
                    <a:pt x="77" y="194"/>
                  </a:cubicBezTo>
                  <a:cubicBezTo>
                    <a:pt x="62" y="210"/>
                    <a:pt x="52" y="232"/>
                    <a:pt x="31" y="242"/>
                  </a:cubicBezTo>
                  <a:cubicBezTo>
                    <a:pt x="28" y="259"/>
                    <a:pt x="17" y="270"/>
                    <a:pt x="31" y="287"/>
                  </a:cubicBezTo>
                  <a:cubicBezTo>
                    <a:pt x="35" y="275"/>
                    <a:pt x="34" y="259"/>
                    <a:pt x="45" y="254"/>
                  </a:cubicBezTo>
                  <a:cubicBezTo>
                    <a:pt x="50" y="277"/>
                    <a:pt x="25" y="309"/>
                    <a:pt x="46" y="326"/>
                  </a:cubicBezTo>
                  <a:cubicBezTo>
                    <a:pt x="49" y="291"/>
                    <a:pt x="53" y="249"/>
                    <a:pt x="70" y="235"/>
                  </a:cubicBezTo>
                  <a:cubicBezTo>
                    <a:pt x="61" y="273"/>
                    <a:pt x="57" y="316"/>
                    <a:pt x="54" y="360"/>
                  </a:cubicBezTo>
                  <a:cubicBezTo>
                    <a:pt x="62" y="365"/>
                    <a:pt x="60" y="389"/>
                    <a:pt x="68" y="388"/>
                  </a:cubicBezTo>
                  <a:cubicBezTo>
                    <a:pt x="69" y="331"/>
                    <a:pt x="84" y="271"/>
                    <a:pt x="101" y="223"/>
                  </a:cubicBezTo>
                  <a:cubicBezTo>
                    <a:pt x="99" y="280"/>
                    <a:pt x="72" y="337"/>
                    <a:pt x="81" y="395"/>
                  </a:cubicBezTo>
                  <a:cubicBezTo>
                    <a:pt x="83" y="388"/>
                    <a:pt x="87" y="382"/>
                    <a:pt x="93" y="378"/>
                  </a:cubicBezTo>
                  <a:cubicBezTo>
                    <a:pt x="100" y="334"/>
                    <a:pt x="107" y="287"/>
                    <a:pt x="112" y="250"/>
                  </a:cubicBezTo>
                  <a:cubicBezTo>
                    <a:pt x="114" y="239"/>
                    <a:pt x="114" y="222"/>
                    <a:pt x="124" y="219"/>
                  </a:cubicBezTo>
                  <a:cubicBezTo>
                    <a:pt x="123" y="269"/>
                    <a:pt x="112" y="309"/>
                    <a:pt x="108" y="357"/>
                  </a:cubicBezTo>
                  <a:cubicBezTo>
                    <a:pt x="117" y="355"/>
                    <a:pt x="116" y="343"/>
                    <a:pt x="126" y="343"/>
                  </a:cubicBezTo>
                  <a:cubicBezTo>
                    <a:pt x="125" y="339"/>
                    <a:pt x="123" y="336"/>
                    <a:pt x="124" y="330"/>
                  </a:cubicBezTo>
                  <a:cubicBezTo>
                    <a:pt x="133" y="317"/>
                    <a:pt x="132" y="297"/>
                    <a:pt x="135" y="277"/>
                  </a:cubicBezTo>
                  <a:cubicBezTo>
                    <a:pt x="140" y="253"/>
                    <a:pt x="147" y="230"/>
                    <a:pt x="151" y="202"/>
                  </a:cubicBezTo>
                  <a:cubicBezTo>
                    <a:pt x="152" y="192"/>
                    <a:pt x="152" y="175"/>
                    <a:pt x="163" y="171"/>
                  </a:cubicBezTo>
                  <a:cubicBezTo>
                    <a:pt x="166" y="215"/>
                    <a:pt x="143" y="267"/>
                    <a:pt x="141" y="324"/>
                  </a:cubicBezTo>
                  <a:cubicBezTo>
                    <a:pt x="169" y="311"/>
                    <a:pt x="157" y="239"/>
                    <a:pt x="182" y="211"/>
                  </a:cubicBezTo>
                  <a:cubicBezTo>
                    <a:pt x="179" y="240"/>
                    <a:pt x="170" y="269"/>
                    <a:pt x="170" y="295"/>
                  </a:cubicBezTo>
                  <a:cubicBezTo>
                    <a:pt x="196" y="290"/>
                    <a:pt x="186" y="251"/>
                    <a:pt x="199" y="235"/>
                  </a:cubicBezTo>
                  <a:cubicBezTo>
                    <a:pt x="203" y="245"/>
                    <a:pt x="204" y="256"/>
                    <a:pt x="201" y="268"/>
                  </a:cubicBezTo>
                  <a:cubicBezTo>
                    <a:pt x="205" y="270"/>
                    <a:pt x="213" y="264"/>
                    <a:pt x="215" y="258"/>
                  </a:cubicBezTo>
                  <a:close/>
                  <a:moveTo>
                    <a:pt x="184" y="897"/>
                  </a:moveTo>
                  <a:cubicBezTo>
                    <a:pt x="192" y="904"/>
                    <a:pt x="185" y="916"/>
                    <a:pt x="194" y="924"/>
                  </a:cubicBezTo>
                  <a:cubicBezTo>
                    <a:pt x="199" y="918"/>
                    <a:pt x="203" y="914"/>
                    <a:pt x="203" y="906"/>
                  </a:cubicBezTo>
                  <a:cubicBezTo>
                    <a:pt x="194" y="907"/>
                    <a:pt x="191" y="892"/>
                    <a:pt x="184" y="897"/>
                  </a:cubicBezTo>
                  <a:close/>
                  <a:moveTo>
                    <a:pt x="168" y="841"/>
                  </a:moveTo>
                  <a:cubicBezTo>
                    <a:pt x="172" y="843"/>
                    <a:pt x="168" y="856"/>
                    <a:pt x="172" y="862"/>
                  </a:cubicBezTo>
                  <a:cubicBezTo>
                    <a:pt x="176" y="855"/>
                    <a:pt x="184" y="853"/>
                    <a:pt x="182" y="841"/>
                  </a:cubicBezTo>
                  <a:cubicBezTo>
                    <a:pt x="176" y="843"/>
                    <a:pt x="169" y="837"/>
                    <a:pt x="168" y="841"/>
                  </a:cubicBezTo>
                  <a:close/>
                  <a:moveTo>
                    <a:pt x="155" y="786"/>
                  </a:moveTo>
                  <a:cubicBezTo>
                    <a:pt x="147" y="784"/>
                    <a:pt x="147" y="798"/>
                    <a:pt x="155" y="796"/>
                  </a:cubicBezTo>
                  <a:cubicBezTo>
                    <a:pt x="155" y="791"/>
                    <a:pt x="158" y="790"/>
                    <a:pt x="155" y="786"/>
                  </a:cubicBezTo>
                  <a:close/>
                  <a:moveTo>
                    <a:pt x="143" y="721"/>
                  </a:moveTo>
                  <a:cubicBezTo>
                    <a:pt x="139" y="724"/>
                    <a:pt x="134" y="712"/>
                    <a:pt x="126" y="713"/>
                  </a:cubicBezTo>
                  <a:cubicBezTo>
                    <a:pt x="127" y="723"/>
                    <a:pt x="131" y="730"/>
                    <a:pt x="134" y="738"/>
                  </a:cubicBezTo>
                  <a:cubicBezTo>
                    <a:pt x="140" y="736"/>
                    <a:pt x="143" y="732"/>
                    <a:pt x="147" y="728"/>
                  </a:cubicBezTo>
                  <a:cubicBezTo>
                    <a:pt x="142" y="730"/>
                    <a:pt x="148" y="719"/>
                    <a:pt x="143" y="7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9642" tIns="44821" rIns="89642" bIns="44821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180" name="Freeform 130"/>
            <p:cNvSpPr>
              <a:spLocks/>
            </p:cNvSpPr>
            <p:nvPr/>
          </p:nvSpPr>
          <p:spPr bwMode="auto">
            <a:xfrm>
              <a:off x="4619625" y="2259013"/>
              <a:ext cx="312738" cy="731838"/>
            </a:xfrm>
            <a:custGeom>
              <a:avLst/>
              <a:gdLst>
                <a:gd name="T0" fmla="*/ 476 w 486"/>
                <a:gd name="T1" fmla="*/ 1130 h 1132"/>
                <a:gd name="T2" fmla="*/ 325 w 486"/>
                <a:gd name="T3" fmla="*/ 1080 h 1132"/>
                <a:gd name="T4" fmla="*/ 278 w 486"/>
                <a:gd name="T5" fmla="*/ 941 h 1132"/>
                <a:gd name="T6" fmla="*/ 203 w 486"/>
                <a:gd name="T7" fmla="*/ 683 h 1132"/>
                <a:gd name="T8" fmla="*/ 143 w 486"/>
                <a:gd name="T9" fmla="*/ 519 h 1132"/>
                <a:gd name="T10" fmla="*/ 90 w 486"/>
                <a:gd name="T11" fmla="*/ 347 h 1132"/>
                <a:gd name="T12" fmla="*/ 69 w 486"/>
                <a:gd name="T13" fmla="*/ 288 h 1132"/>
                <a:gd name="T14" fmla="*/ 50 w 486"/>
                <a:gd name="T15" fmla="*/ 230 h 1132"/>
                <a:gd name="T16" fmla="*/ 32 w 486"/>
                <a:gd name="T17" fmla="*/ 174 h 1132"/>
                <a:gd name="T18" fmla="*/ 19 w 486"/>
                <a:gd name="T19" fmla="*/ 83 h 1132"/>
                <a:gd name="T20" fmla="*/ 63 w 486"/>
                <a:gd name="T21" fmla="*/ 27 h 1132"/>
                <a:gd name="T22" fmla="*/ 106 w 486"/>
                <a:gd name="T23" fmla="*/ 0 h 1132"/>
                <a:gd name="T24" fmla="*/ 141 w 486"/>
                <a:gd name="T25" fmla="*/ 58 h 1132"/>
                <a:gd name="T26" fmla="*/ 148 w 486"/>
                <a:gd name="T27" fmla="*/ 126 h 1132"/>
                <a:gd name="T28" fmla="*/ 110 w 486"/>
                <a:gd name="T29" fmla="*/ 25 h 1132"/>
                <a:gd name="T30" fmla="*/ 38 w 486"/>
                <a:gd name="T31" fmla="*/ 85 h 1132"/>
                <a:gd name="T32" fmla="*/ 61 w 486"/>
                <a:gd name="T33" fmla="*/ 217 h 1132"/>
                <a:gd name="T34" fmla="*/ 86 w 486"/>
                <a:gd name="T35" fmla="*/ 304 h 1132"/>
                <a:gd name="T36" fmla="*/ 106 w 486"/>
                <a:gd name="T37" fmla="*/ 345 h 1132"/>
                <a:gd name="T38" fmla="*/ 160 w 486"/>
                <a:gd name="T39" fmla="*/ 519 h 1132"/>
                <a:gd name="T40" fmla="*/ 297 w 486"/>
                <a:gd name="T41" fmla="*/ 960 h 1132"/>
                <a:gd name="T42" fmla="*/ 323 w 486"/>
                <a:gd name="T43" fmla="*/ 1045 h 1132"/>
                <a:gd name="T44" fmla="*/ 369 w 486"/>
                <a:gd name="T45" fmla="*/ 1080 h 1132"/>
                <a:gd name="T46" fmla="*/ 458 w 486"/>
                <a:gd name="T47" fmla="*/ 1113 h 1132"/>
                <a:gd name="T48" fmla="*/ 431 w 486"/>
                <a:gd name="T49" fmla="*/ 974 h 1132"/>
                <a:gd name="T50" fmla="*/ 344 w 486"/>
                <a:gd name="T51" fmla="*/ 707 h 1132"/>
                <a:gd name="T52" fmla="*/ 319 w 486"/>
                <a:gd name="T53" fmla="*/ 643 h 1132"/>
                <a:gd name="T54" fmla="*/ 305 w 486"/>
                <a:gd name="T55" fmla="*/ 573 h 1132"/>
                <a:gd name="T56" fmla="*/ 299 w 486"/>
                <a:gd name="T57" fmla="*/ 534 h 1132"/>
                <a:gd name="T58" fmla="*/ 336 w 486"/>
                <a:gd name="T59" fmla="*/ 648 h 1132"/>
                <a:gd name="T60" fmla="*/ 477 w 486"/>
                <a:gd name="T61" fmla="*/ 1109 h 1132"/>
                <a:gd name="T62" fmla="*/ 476 w 486"/>
                <a:gd name="T63" fmla="*/ 1130 h 1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86" h="1132">
                  <a:moveTo>
                    <a:pt x="476" y="1130"/>
                  </a:moveTo>
                  <a:cubicBezTo>
                    <a:pt x="415" y="1132"/>
                    <a:pt x="370" y="1099"/>
                    <a:pt x="325" y="1080"/>
                  </a:cubicBezTo>
                  <a:cubicBezTo>
                    <a:pt x="309" y="1044"/>
                    <a:pt x="293" y="989"/>
                    <a:pt x="278" y="941"/>
                  </a:cubicBezTo>
                  <a:cubicBezTo>
                    <a:pt x="253" y="858"/>
                    <a:pt x="230" y="769"/>
                    <a:pt x="203" y="683"/>
                  </a:cubicBezTo>
                  <a:cubicBezTo>
                    <a:pt x="184" y="626"/>
                    <a:pt x="162" y="573"/>
                    <a:pt x="143" y="519"/>
                  </a:cubicBezTo>
                  <a:cubicBezTo>
                    <a:pt x="122" y="461"/>
                    <a:pt x="110" y="402"/>
                    <a:pt x="90" y="347"/>
                  </a:cubicBezTo>
                  <a:cubicBezTo>
                    <a:pt x="84" y="328"/>
                    <a:pt x="75" y="310"/>
                    <a:pt x="69" y="288"/>
                  </a:cubicBezTo>
                  <a:cubicBezTo>
                    <a:pt x="64" y="269"/>
                    <a:pt x="56" y="250"/>
                    <a:pt x="50" y="230"/>
                  </a:cubicBezTo>
                  <a:cubicBezTo>
                    <a:pt x="45" y="214"/>
                    <a:pt x="39" y="193"/>
                    <a:pt x="32" y="174"/>
                  </a:cubicBezTo>
                  <a:cubicBezTo>
                    <a:pt x="20" y="142"/>
                    <a:pt x="0" y="122"/>
                    <a:pt x="19" y="83"/>
                  </a:cubicBezTo>
                  <a:cubicBezTo>
                    <a:pt x="24" y="73"/>
                    <a:pt x="52" y="37"/>
                    <a:pt x="63" y="27"/>
                  </a:cubicBezTo>
                  <a:cubicBezTo>
                    <a:pt x="73" y="18"/>
                    <a:pt x="103" y="0"/>
                    <a:pt x="106" y="0"/>
                  </a:cubicBezTo>
                  <a:cubicBezTo>
                    <a:pt x="126" y="2"/>
                    <a:pt x="135" y="36"/>
                    <a:pt x="141" y="58"/>
                  </a:cubicBezTo>
                  <a:cubicBezTo>
                    <a:pt x="147" y="83"/>
                    <a:pt x="162" y="111"/>
                    <a:pt x="148" y="126"/>
                  </a:cubicBezTo>
                  <a:cubicBezTo>
                    <a:pt x="126" y="98"/>
                    <a:pt x="129" y="50"/>
                    <a:pt x="110" y="25"/>
                  </a:cubicBezTo>
                  <a:cubicBezTo>
                    <a:pt x="80" y="24"/>
                    <a:pt x="52" y="60"/>
                    <a:pt x="38" y="85"/>
                  </a:cubicBezTo>
                  <a:cubicBezTo>
                    <a:pt x="18" y="122"/>
                    <a:pt x="47" y="172"/>
                    <a:pt x="61" y="217"/>
                  </a:cubicBezTo>
                  <a:cubicBezTo>
                    <a:pt x="71" y="247"/>
                    <a:pt x="78" y="277"/>
                    <a:pt x="86" y="304"/>
                  </a:cubicBezTo>
                  <a:cubicBezTo>
                    <a:pt x="91" y="318"/>
                    <a:pt x="101" y="330"/>
                    <a:pt x="106" y="345"/>
                  </a:cubicBezTo>
                  <a:cubicBezTo>
                    <a:pt x="125" y="400"/>
                    <a:pt x="137" y="460"/>
                    <a:pt x="160" y="519"/>
                  </a:cubicBezTo>
                  <a:cubicBezTo>
                    <a:pt x="214" y="659"/>
                    <a:pt x="251" y="813"/>
                    <a:pt x="297" y="960"/>
                  </a:cubicBezTo>
                  <a:cubicBezTo>
                    <a:pt x="307" y="989"/>
                    <a:pt x="318" y="1016"/>
                    <a:pt x="323" y="1045"/>
                  </a:cubicBezTo>
                  <a:cubicBezTo>
                    <a:pt x="334" y="1061"/>
                    <a:pt x="351" y="1071"/>
                    <a:pt x="369" y="1080"/>
                  </a:cubicBezTo>
                  <a:cubicBezTo>
                    <a:pt x="395" y="1093"/>
                    <a:pt x="418" y="1113"/>
                    <a:pt x="458" y="1113"/>
                  </a:cubicBezTo>
                  <a:cubicBezTo>
                    <a:pt x="463" y="1065"/>
                    <a:pt x="442" y="1019"/>
                    <a:pt x="431" y="974"/>
                  </a:cubicBezTo>
                  <a:cubicBezTo>
                    <a:pt x="408" y="882"/>
                    <a:pt x="375" y="793"/>
                    <a:pt x="344" y="707"/>
                  </a:cubicBezTo>
                  <a:cubicBezTo>
                    <a:pt x="336" y="685"/>
                    <a:pt x="326" y="664"/>
                    <a:pt x="319" y="643"/>
                  </a:cubicBezTo>
                  <a:cubicBezTo>
                    <a:pt x="311" y="620"/>
                    <a:pt x="311" y="596"/>
                    <a:pt x="305" y="573"/>
                  </a:cubicBezTo>
                  <a:cubicBezTo>
                    <a:pt x="302" y="560"/>
                    <a:pt x="288" y="546"/>
                    <a:pt x="299" y="534"/>
                  </a:cubicBezTo>
                  <a:cubicBezTo>
                    <a:pt x="323" y="564"/>
                    <a:pt x="322" y="610"/>
                    <a:pt x="336" y="648"/>
                  </a:cubicBezTo>
                  <a:cubicBezTo>
                    <a:pt x="389" y="792"/>
                    <a:pt x="449" y="949"/>
                    <a:pt x="477" y="1109"/>
                  </a:cubicBezTo>
                  <a:cubicBezTo>
                    <a:pt x="486" y="1109"/>
                    <a:pt x="479" y="1125"/>
                    <a:pt x="476" y="113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9642" tIns="44821" rIns="89642" bIns="44821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</p:grpSp>
      <p:grpSp>
        <p:nvGrpSpPr>
          <p:cNvPr id="266" name="组合 265"/>
          <p:cNvGrpSpPr/>
          <p:nvPr/>
        </p:nvGrpSpPr>
        <p:grpSpPr>
          <a:xfrm>
            <a:off x="9497172" y="4869240"/>
            <a:ext cx="2086053" cy="1839327"/>
            <a:chOff x="7750175" y="5213350"/>
            <a:chExt cx="1303338" cy="1149350"/>
          </a:xfrm>
        </p:grpSpPr>
        <p:sp>
          <p:nvSpPr>
            <p:cNvPr id="181" name="Freeform 131"/>
            <p:cNvSpPr>
              <a:spLocks noEditPoints="1"/>
            </p:cNvSpPr>
            <p:nvPr/>
          </p:nvSpPr>
          <p:spPr bwMode="auto">
            <a:xfrm>
              <a:off x="8975725" y="5327650"/>
              <a:ext cx="49213" cy="46038"/>
            </a:xfrm>
            <a:custGeom>
              <a:avLst/>
              <a:gdLst>
                <a:gd name="T0" fmla="*/ 25 w 76"/>
                <a:gd name="T1" fmla="*/ 2 h 71"/>
                <a:gd name="T2" fmla="*/ 35 w 76"/>
                <a:gd name="T3" fmla="*/ 8 h 71"/>
                <a:gd name="T4" fmla="*/ 44 w 76"/>
                <a:gd name="T5" fmla="*/ 0 h 71"/>
                <a:gd name="T6" fmla="*/ 11 w 76"/>
                <a:gd name="T7" fmla="*/ 49 h 71"/>
                <a:gd name="T8" fmla="*/ 25 w 76"/>
                <a:gd name="T9" fmla="*/ 2 h 71"/>
                <a:gd name="T10" fmla="*/ 19 w 76"/>
                <a:gd name="T11" fmla="*/ 31 h 71"/>
                <a:gd name="T12" fmla="*/ 29 w 76"/>
                <a:gd name="T13" fmla="*/ 39 h 71"/>
                <a:gd name="T14" fmla="*/ 39 w 76"/>
                <a:gd name="T15" fmla="*/ 14 h 71"/>
                <a:gd name="T16" fmla="*/ 19 w 76"/>
                <a:gd name="T17" fmla="*/ 31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6" h="71">
                  <a:moveTo>
                    <a:pt x="25" y="2"/>
                  </a:moveTo>
                  <a:cubicBezTo>
                    <a:pt x="30" y="2"/>
                    <a:pt x="35" y="2"/>
                    <a:pt x="35" y="8"/>
                  </a:cubicBezTo>
                  <a:cubicBezTo>
                    <a:pt x="41" y="8"/>
                    <a:pt x="39" y="0"/>
                    <a:pt x="44" y="0"/>
                  </a:cubicBezTo>
                  <a:cubicBezTo>
                    <a:pt x="76" y="23"/>
                    <a:pt x="31" y="71"/>
                    <a:pt x="11" y="49"/>
                  </a:cubicBezTo>
                  <a:cubicBezTo>
                    <a:pt x="0" y="37"/>
                    <a:pt x="5" y="6"/>
                    <a:pt x="25" y="2"/>
                  </a:cubicBezTo>
                  <a:close/>
                  <a:moveTo>
                    <a:pt x="19" y="31"/>
                  </a:moveTo>
                  <a:cubicBezTo>
                    <a:pt x="23" y="33"/>
                    <a:pt x="23" y="39"/>
                    <a:pt x="29" y="39"/>
                  </a:cubicBezTo>
                  <a:cubicBezTo>
                    <a:pt x="36" y="34"/>
                    <a:pt x="40" y="27"/>
                    <a:pt x="39" y="14"/>
                  </a:cubicBezTo>
                  <a:cubicBezTo>
                    <a:pt x="29" y="17"/>
                    <a:pt x="20" y="20"/>
                    <a:pt x="19" y="3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9642" tIns="44821" rIns="89642" bIns="44821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182" name="Freeform 132"/>
            <p:cNvSpPr>
              <a:spLocks noEditPoints="1"/>
            </p:cNvSpPr>
            <p:nvPr/>
          </p:nvSpPr>
          <p:spPr bwMode="auto">
            <a:xfrm>
              <a:off x="8945563" y="5387975"/>
              <a:ext cx="41275" cy="38100"/>
            </a:xfrm>
            <a:custGeom>
              <a:avLst/>
              <a:gdLst>
                <a:gd name="T0" fmla="*/ 65 w 65"/>
                <a:gd name="T1" fmla="*/ 16 h 60"/>
                <a:gd name="T2" fmla="*/ 55 w 65"/>
                <a:gd name="T3" fmla="*/ 49 h 60"/>
                <a:gd name="T4" fmla="*/ 24 w 65"/>
                <a:gd name="T5" fmla="*/ 57 h 60"/>
                <a:gd name="T6" fmla="*/ 32 w 65"/>
                <a:gd name="T7" fmla="*/ 0 h 60"/>
                <a:gd name="T8" fmla="*/ 65 w 65"/>
                <a:gd name="T9" fmla="*/ 16 h 60"/>
                <a:gd name="T10" fmla="*/ 30 w 65"/>
                <a:gd name="T11" fmla="*/ 18 h 60"/>
                <a:gd name="T12" fmla="*/ 28 w 65"/>
                <a:gd name="T13" fmla="*/ 41 h 60"/>
                <a:gd name="T14" fmla="*/ 47 w 65"/>
                <a:gd name="T15" fmla="*/ 28 h 60"/>
                <a:gd name="T16" fmla="*/ 30 w 65"/>
                <a:gd name="T17" fmla="*/ 18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5" h="60">
                  <a:moveTo>
                    <a:pt x="65" y="16"/>
                  </a:moveTo>
                  <a:cubicBezTo>
                    <a:pt x="65" y="31"/>
                    <a:pt x="61" y="37"/>
                    <a:pt x="55" y="49"/>
                  </a:cubicBezTo>
                  <a:cubicBezTo>
                    <a:pt x="42" y="51"/>
                    <a:pt x="33" y="60"/>
                    <a:pt x="24" y="57"/>
                  </a:cubicBezTo>
                  <a:cubicBezTo>
                    <a:pt x="0" y="48"/>
                    <a:pt x="4" y="6"/>
                    <a:pt x="32" y="0"/>
                  </a:cubicBezTo>
                  <a:cubicBezTo>
                    <a:pt x="44" y="4"/>
                    <a:pt x="50" y="14"/>
                    <a:pt x="65" y="16"/>
                  </a:cubicBezTo>
                  <a:close/>
                  <a:moveTo>
                    <a:pt x="30" y="18"/>
                  </a:moveTo>
                  <a:cubicBezTo>
                    <a:pt x="24" y="22"/>
                    <a:pt x="21" y="36"/>
                    <a:pt x="28" y="41"/>
                  </a:cubicBezTo>
                  <a:cubicBezTo>
                    <a:pt x="35" y="40"/>
                    <a:pt x="45" y="39"/>
                    <a:pt x="47" y="28"/>
                  </a:cubicBezTo>
                  <a:cubicBezTo>
                    <a:pt x="43" y="22"/>
                    <a:pt x="39" y="17"/>
                    <a:pt x="30" y="1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9642" tIns="44821" rIns="89642" bIns="44821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183" name="Freeform 133"/>
            <p:cNvSpPr>
              <a:spLocks noEditPoints="1"/>
            </p:cNvSpPr>
            <p:nvPr/>
          </p:nvSpPr>
          <p:spPr bwMode="auto">
            <a:xfrm>
              <a:off x="8710613" y="5246688"/>
              <a:ext cx="42863" cy="47625"/>
            </a:xfrm>
            <a:custGeom>
              <a:avLst/>
              <a:gdLst>
                <a:gd name="T0" fmla="*/ 19 w 66"/>
                <a:gd name="T1" fmla="*/ 64 h 72"/>
                <a:gd name="T2" fmla="*/ 25 w 66"/>
                <a:gd name="T3" fmla="*/ 5 h 72"/>
                <a:gd name="T4" fmla="*/ 19 w 66"/>
                <a:gd name="T5" fmla="*/ 64 h 72"/>
                <a:gd name="T6" fmla="*/ 21 w 66"/>
                <a:gd name="T7" fmla="*/ 29 h 72"/>
                <a:gd name="T8" fmla="*/ 29 w 66"/>
                <a:gd name="T9" fmla="*/ 49 h 72"/>
                <a:gd name="T10" fmla="*/ 39 w 66"/>
                <a:gd name="T11" fmla="*/ 25 h 72"/>
                <a:gd name="T12" fmla="*/ 21 w 66"/>
                <a:gd name="T13" fmla="*/ 29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6" h="72">
                  <a:moveTo>
                    <a:pt x="19" y="64"/>
                  </a:moveTo>
                  <a:cubicBezTo>
                    <a:pt x="0" y="50"/>
                    <a:pt x="1" y="9"/>
                    <a:pt x="25" y="5"/>
                  </a:cubicBezTo>
                  <a:cubicBezTo>
                    <a:pt x="60" y="0"/>
                    <a:pt x="66" y="72"/>
                    <a:pt x="19" y="64"/>
                  </a:cubicBezTo>
                  <a:close/>
                  <a:moveTo>
                    <a:pt x="21" y="29"/>
                  </a:moveTo>
                  <a:cubicBezTo>
                    <a:pt x="22" y="37"/>
                    <a:pt x="24" y="44"/>
                    <a:pt x="29" y="49"/>
                  </a:cubicBezTo>
                  <a:cubicBezTo>
                    <a:pt x="39" y="44"/>
                    <a:pt x="38" y="37"/>
                    <a:pt x="39" y="25"/>
                  </a:cubicBezTo>
                  <a:cubicBezTo>
                    <a:pt x="31" y="20"/>
                    <a:pt x="27" y="26"/>
                    <a:pt x="21" y="2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9642" tIns="44821" rIns="89642" bIns="44821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184" name="Freeform 134"/>
            <p:cNvSpPr>
              <a:spLocks noEditPoints="1"/>
            </p:cNvSpPr>
            <p:nvPr/>
          </p:nvSpPr>
          <p:spPr bwMode="auto">
            <a:xfrm>
              <a:off x="8691563" y="5313363"/>
              <a:ext cx="36513" cy="39688"/>
            </a:xfrm>
            <a:custGeom>
              <a:avLst/>
              <a:gdLst>
                <a:gd name="T0" fmla="*/ 18 w 58"/>
                <a:gd name="T1" fmla="*/ 0 h 60"/>
                <a:gd name="T2" fmla="*/ 55 w 58"/>
                <a:gd name="T3" fmla="*/ 12 h 60"/>
                <a:gd name="T4" fmla="*/ 24 w 58"/>
                <a:gd name="T5" fmla="*/ 57 h 60"/>
                <a:gd name="T6" fmla="*/ 18 w 58"/>
                <a:gd name="T7" fmla="*/ 0 h 60"/>
                <a:gd name="T8" fmla="*/ 26 w 58"/>
                <a:gd name="T9" fmla="*/ 16 h 60"/>
                <a:gd name="T10" fmla="*/ 24 w 58"/>
                <a:gd name="T11" fmla="*/ 34 h 60"/>
                <a:gd name="T12" fmla="*/ 41 w 58"/>
                <a:gd name="T13" fmla="*/ 16 h 60"/>
                <a:gd name="T14" fmla="*/ 26 w 58"/>
                <a:gd name="T15" fmla="*/ 16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8" h="60">
                  <a:moveTo>
                    <a:pt x="18" y="0"/>
                  </a:moveTo>
                  <a:cubicBezTo>
                    <a:pt x="37" y="1"/>
                    <a:pt x="43" y="9"/>
                    <a:pt x="55" y="12"/>
                  </a:cubicBezTo>
                  <a:cubicBezTo>
                    <a:pt x="58" y="38"/>
                    <a:pt x="38" y="60"/>
                    <a:pt x="24" y="57"/>
                  </a:cubicBezTo>
                  <a:cubicBezTo>
                    <a:pt x="3" y="53"/>
                    <a:pt x="0" y="16"/>
                    <a:pt x="18" y="0"/>
                  </a:cubicBezTo>
                  <a:close/>
                  <a:moveTo>
                    <a:pt x="26" y="16"/>
                  </a:moveTo>
                  <a:cubicBezTo>
                    <a:pt x="26" y="23"/>
                    <a:pt x="22" y="26"/>
                    <a:pt x="24" y="34"/>
                  </a:cubicBezTo>
                  <a:cubicBezTo>
                    <a:pt x="34" y="39"/>
                    <a:pt x="37" y="24"/>
                    <a:pt x="41" y="16"/>
                  </a:cubicBezTo>
                  <a:cubicBezTo>
                    <a:pt x="36" y="13"/>
                    <a:pt x="30" y="16"/>
                    <a:pt x="26" y="1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9642" tIns="44821" rIns="89642" bIns="44821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185" name="Freeform 135"/>
            <p:cNvSpPr>
              <a:spLocks/>
            </p:cNvSpPr>
            <p:nvPr/>
          </p:nvSpPr>
          <p:spPr bwMode="auto">
            <a:xfrm>
              <a:off x="7870825" y="5510213"/>
              <a:ext cx="4763" cy="6350"/>
            </a:xfrm>
            <a:custGeom>
              <a:avLst/>
              <a:gdLst>
                <a:gd name="T0" fmla="*/ 8 w 8"/>
                <a:gd name="T1" fmla="*/ 0 h 10"/>
                <a:gd name="T2" fmla="*/ 6 w 8"/>
                <a:gd name="T3" fmla="*/ 10 h 10"/>
                <a:gd name="T4" fmla="*/ 0 w 8"/>
                <a:gd name="T5" fmla="*/ 8 h 10"/>
                <a:gd name="T6" fmla="*/ 8 w 8"/>
                <a:gd name="T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10">
                  <a:moveTo>
                    <a:pt x="8" y="0"/>
                  </a:moveTo>
                  <a:cubicBezTo>
                    <a:pt x="8" y="5"/>
                    <a:pt x="8" y="8"/>
                    <a:pt x="6" y="10"/>
                  </a:cubicBezTo>
                  <a:cubicBezTo>
                    <a:pt x="4" y="9"/>
                    <a:pt x="3" y="8"/>
                    <a:pt x="0" y="8"/>
                  </a:cubicBezTo>
                  <a:cubicBezTo>
                    <a:pt x="0" y="3"/>
                    <a:pt x="3" y="1"/>
                    <a:pt x="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9642" tIns="44821" rIns="89642" bIns="44821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186" name="Freeform 136"/>
            <p:cNvSpPr>
              <a:spLocks noEditPoints="1"/>
            </p:cNvSpPr>
            <p:nvPr/>
          </p:nvSpPr>
          <p:spPr bwMode="auto">
            <a:xfrm>
              <a:off x="7750175" y="5213350"/>
              <a:ext cx="1303338" cy="1149350"/>
            </a:xfrm>
            <a:custGeom>
              <a:avLst/>
              <a:gdLst>
                <a:gd name="T0" fmla="*/ 115 w 2018"/>
                <a:gd name="T1" fmla="*/ 1063 h 1779"/>
                <a:gd name="T2" fmla="*/ 72 w 2018"/>
                <a:gd name="T3" fmla="*/ 202 h 1779"/>
                <a:gd name="T4" fmla="*/ 700 w 2018"/>
                <a:gd name="T5" fmla="*/ 52 h 1779"/>
                <a:gd name="T6" fmla="*/ 1360 w 2018"/>
                <a:gd name="T7" fmla="*/ 285 h 1779"/>
                <a:gd name="T8" fmla="*/ 1435 w 2018"/>
                <a:gd name="T9" fmla="*/ 251 h 1779"/>
                <a:gd name="T10" fmla="*/ 1886 w 2018"/>
                <a:gd name="T11" fmla="*/ 83 h 1779"/>
                <a:gd name="T12" fmla="*/ 1958 w 2018"/>
                <a:gd name="T13" fmla="*/ 375 h 1779"/>
                <a:gd name="T14" fmla="*/ 1838 w 2018"/>
                <a:gd name="T15" fmla="*/ 1281 h 1779"/>
                <a:gd name="T16" fmla="*/ 1382 w 2018"/>
                <a:gd name="T17" fmla="*/ 1069 h 1779"/>
                <a:gd name="T18" fmla="*/ 1280 w 2018"/>
                <a:gd name="T19" fmla="*/ 1302 h 1779"/>
                <a:gd name="T20" fmla="*/ 1050 w 2018"/>
                <a:gd name="T21" fmla="*/ 1314 h 1779"/>
                <a:gd name="T22" fmla="*/ 917 w 2018"/>
                <a:gd name="T23" fmla="*/ 1194 h 1779"/>
                <a:gd name="T24" fmla="*/ 860 w 2018"/>
                <a:gd name="T25" fmla="*/ 665 h 1779"/>
                <a:gd name="T26" fmla="*/ 537 w 2018"/>
                <a:gd name="T27" fmla="*/ 706 h 1779"/>
                <a:gd name="T28" fmla="*/ 402 w 2018"/>
                <a:gd name="T29" fmla="*/ 1765 h 1779"/>
                <a:gd name="T30" fmla="*/ 1974 w 2018"/>
                <a:gd name="T31" fmla="*/ 136 h 1779"/>
                <a:gd name="T32" fmla="*/ 1454 w 2018"/>
                <a:gd name="T33" fmla="*/ 238 h 1779"/>
                <a:gd name="T34" fmla="*/ 1856 w 2018"/>
                <a:gd name="T35" fmla="*/ 906 h 1779"/>
                <a:gd name="T36" fmla="*/ 1862 w 2018"/>
                <a:gd name="T37" fmla="*/ 622 h 1779"/>
                <a:gd name="T38" fmla="*/ 1337 w 2018"/>
                <a:gd name="T39" fmla="*/ 987 h 1779"/>
                <a:gd name="T40" fmla="*/ 1833 w 2018"/>
                <a:gd name="T41" fmla="*/ 826 h 1779"/>
                <a:gd name="T42" fmla="*/ 1846 w 2018"/>
                <a:gd name="T43" fmla="*/ 585 h 1779"/>
                <a:gd name="T44" fmla="*/ 1727 w 2018"/>
                <a:gd name="T45" fmla="*/ 616 h 1779"/>
                <a:gd name="T46" fmla="*/ 1597 w 2018"/>
                <a:gd name="T47" fmla="*/ 273 h 1779"/>
                <a:gd name="T48" fmla="*/ 1809 w 2018"/>
                <a:gd name="T49" fmla="*/ 1236 h 1779"/>
                <a:gd name="T50" fmla="*/ 1744 w 2018"/>
                <a:gd name="T51" fmla="*/ 649 h 1779"/>
                <a:gd name="T52" fmla="*/ 1056 w 2018"/>
                <a:gd name="T53" fmla="*/ 679 h 1779"/>
                <a:gd name="T54" fmla="*/ 1254 w 2018"/>
                <a:gd name="T55" fmla="*/ 840 h 1779"/>
                <a:gd name="T56" fmla="*/ 1535 w 2018"/>
                <a:gd name="T57" fmla="*/ 822 h 1779"/>
                <a:gd name="T58" fmla="*/ 1454 w 2018"/>
                <a:gd name="T59" fmla="*/ 910 h 1779"/>
                <a:gd name="T60" fmla="*/ 1750 w 2018"/>
                <a:gd name="T61" fmla="*/ 769 h 1779"/>
                <a:gd name="T62" fmla="*/ 1444 w 2018"/>
                <a:gd name="T63" fmla="*/ 369 h 1779"/>
                <a:gd name="T64" fmla="*/ 1413 w 2018"/>
                <a:gd name="T65" fmla="*/ 528 h 1779"/>
                <a:gd name="T66" fmla="*/ 1090 w 2018"/>
                <a:gd name="T67" fmla="*/ 318 h 1779"/>
                <a:gd name="T68" fmla="*/ 472 w 2018"/>
                <a:gd name="T69" fmla="*/ 440 h 1779"/>
                <a:gd name="T70" fmla="*/ 1329 w 2018"/>
                <a:gd name="T71" fmla="*/ 943 h 1779"/>
                <a:gd name="T72" fmla="*/ 1303 w 2018"/>
                <a:gd name="T73" fmla="*/ 1022 h 1779"/>
                <a:gd name="T74" fmla="*/ 1329 w 2018"/>
                <a:gd name="T75" fmla="*/ 943 h 1779"/>
                <a:gd name="T76" fmla="*/ 745 w 2018"/>
                <a:gd name="T77" fmla="*/ 95 h 1779"/>
                <a:gd name="T78" fmla="*/ 237 w 2018"/>
                <a:gd name="T79" fmla="*/ 232 h 1779"/>
                <a:gd name="T80" fmla="*/ 952 w 2018"/>
                <a:gd name="T81" fmla="*/ 320 h 1779"/>
                <a:gd name="T82" fmla="*/ 647 w 2018"/>
                <a:gd name="T83" fmla="*/ 665 h 1779"/>
                <a:gd name="T84" fmla="*/ 949 w 2018"/>
                <a:gd name="T85" fmla="*/ 398 h 1779"/>
                <a:gd name="T86" fmla="*/ 980 w 2018"/>
                <a:gd name="T87" fmla="*/ 1582 h 1779"/>
                <a:gd name="T88" fmla="*/ 996 w 2018"/>
                <a:gd name="T89" fmla="*/ 1041 h 1779"/>
                <a:gd name="T90" fmla="*/ 1009 w 2018"/>
                <a:gd name="T91" fmla="*/ 1582 h 1779"/>
                <a:gd name="T92" fmla="*/ 980 w 2018"/>
                <a:gd name="T93" fmla="*/ 759 h 1779"/>
                <a:gd name="T94" fmla="*/ 662 w 2018"/>
                <a:gd name="T95" fmla="*/ 687 h 1779"/>
                <a:gd name="T96" fmla="*/ 421 w 2018"/>
                <a:gd name="T97" fmla="*/ 1724 h 1779"/>
                <a:gd name="T98" fmla="*/ 421 w 2018"/>
                <a:gd name="T99" fmla="*/ 1724 h 1779"/>
                <a:gd name="T100" fmla="*/ 462 w 2018"/>
                <a:gd name="T101" fmla="*/ 1188 h 1779"/>
                <a:gd name="T102" fmla="*/ 439 w 2018"/>
                <a:gd name="T103" fmla="*/ 1710 h 1779"/>
                <a:gd name="T104" fmla="*/ 233 w 2018"/>
                <a:gd name="T105" fmla="*/ 250 h 1779"/>
                <a:gd name="T106" fmla="*/ 447 w 2018"/>
                <a:gd name="T107" fmla="*/ 418 h 1779"/>
                <a:gd name="T108" fmla="*/ 98 w 2018"/>
                <a:gd name="T109" fmla="*/ 306 h 1779"/>
                <a:gd name="T110" fmla="*/ 251 w 2018"/>
                <a:gd name="T111" fmla="*/ 530 h 1779"/>
                <a:gd name="T112" fmla="*/ 162 w 2018"/>
                <a:gd name="T113" fmla="*/ 798 h 1779"/>
                <a:gd name="T114" fmla="*/ 447 w 2018"/>
                <a:gd name="T115" fmla="*/ 1071 h 1779"/>
                <a:gd name="T116" fmla="*/ 274 w 2018"/>
                <a:gd name="T117" fmla="*/ 1339 h 1779"/>
                <a:gd name="T118" fmla="*/ 88 w 2018"/>
                <a:gd name="T119" fmla="*/ 1294 h 1779"/>
                <a:gd name="T120" fmla="*/ 176 w 2018"/>
                <a:gd name="T121" fmla="*/ 1257 h 1779"/>
                <a:gd name="T122" fmla="*/ 102 w 2018"/>
                <a:gd name="T123" fmla="*/ 449 h 1779"/>
                <a:gd name="T124" fmla="*/ 153 w 2018"/>
                <a:gd name="T125" fmla="*/ 1049 h 17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018" h="1779">
                  <a:moveTo>
                    <a:pt x="423" y="1682"/>
                  </a:moveTo>
                  <a:cubicBezTo>
                    <a:pt x="426" y="1647"/>
                    <a:pt x="425" y="1627"/>
                    <a:pt x="429" y="1590"/>
                  </a:cubicBezTo>
                  <a:cubicBezTo>
                    <a:pt x="422" y="1584"/>
                    <a:pt x="416" y="1576"/>
                    <a:pt x="406" y="1573"/>
                  </a:cubicBezTo>
                  <a:cubicBezTo>
                    <a:pt x="350" y="1476"/>
                    <a:pt x="279" y="1393"/>
                    <a:pt x="213" y="1306"/>
                  </a:cubicBezTo>
                  <a:cubicBezTo>
                    <a:pt x="205" y="1355"/>
                    <a:pt x="66" y="1356"/>
                    <a:pt x="74" y="1290"/>
                  </a:cubicBezTo>
                  <a:cubicBezTo>
                    <a:pt x="88" y="1284"/>
                    <a:pt x="90" y="1261"/>
                    <a:pt x="108" y="1265"/>
                  </a:cubicBezTo>
                  <a:cubicBezTo>
                    <a:pt x="110" y="1209"/>
                    <a:pt x="106" y="1158"/>
                    <a:pt x="110" y="1108"/>
                  </a:cubicBezTo>
                  <a:cubicBezTo>
                    <a:pt x="111" y="1093"/>
                    <a:pt x="115" y="1078"/>
                    <a:pt x="115" y="1063"/>
                  </a:cubicBezTo>
                  <a:cubicBezTo>
                    <a:pt x="115" y="1027"/>
                    <a:pt x="108" y="994"/>
                    <a:pt x="106" y="959"/>
                  </a:cubicBezTo>
                  <a:cubicBezTo>
                    <a:pt x="103" y="921"/>
                    <a:pt x="98" y="883"/>
                    <a:pt x="96" y="843"/>
                  </a:cubicBezTo>
                  <a:cubicBezTo>
                    <a:pt x="96" y="837"/>
                    <a:pt x="98" y="833"/>
                    <a:pt x="102" y="832"/>
                  </a:cubicBezTo>
                  <a:cubicBezTo>
                    <a:pt x="93" y="789"/>
                    <a:pt x="107" y="748"/>
                    <a:pt x="102" y="708"/>
                  </a:cubicBezTo>
                  <a:cubicBezTo>
                    <a:pt x="91" y="620"/>
                    <a:pt x="93" y="526"/>
                    <a:pt x="82" y="432"/>
                  </a:cubicBezTo>
                  <a:cubicBezTo>
                    <a:pt x="95" y="413"/>
                    <a:pt x="82" y="391"/>
                    <a:pt x="80" y="367"/>
                  </a:cubicBezTo>
                  <a:cubicBezTo>
                    <a:pt x="78" y="341"/>
                    <a:pt x="82" y="313"/>
                    <a:pt x="82" y="285"/>
                  </a:cubicBezTo>
                  <a:cubicBezTo>
                    <a:pt x="82" y="256"/>
                    <a:pt x="67" y="231"/>
                    <a:pt x="72" y="202"/>
                  </a:cubicBezTo>
                  <a:cubicBezTo>
                    <a:pt x="67" y="195"/>
                    <a:pt x="62" y="188"/>
                    <a:pt x="49" y="189"/>
                  </a:cubicBezTo>
                  <a:cubicBezTo>
                    <a:pt x="45" y="172"/>
                    <a:pt x="28" y="175"/>
                    <a:pt x="19" y="163"/>
                  </a:cubicBezTo>
                  <a:cubicBezTo>
                    <a:pt x="0" y="138"/>
                    <a:pt x="23" y="106"/>
                    <a:pt x="49" y="99"/>
                  </a:cubicBezTo>
                  <a:cubicBezTo>
                    <a:pt x="55" y="98"/>
                    <a:pt x="57" y="103"/>
                    <a:pt x="61" y="106"/>
                  </a:cubicBezTo>
                  <a:cubicBezTo>
                    <a:pt x="171" y="85"/>
                    <a:pt x="282" y="98"/>
                    <a:pt x="396" y="75"/>
                  </a:cubicBezTo>
                  <a:cubicBezTo>
                    <a:pt x="461" y="83"/>
                    <a:pt x="527" y="59"/>
                    <a:pt x="590" y="67"/>
                  </a:cubicBezTo>
                  <a:cubicBezTo>
                    <a:pt x="606" y="65"/>
                    <a:pt x="624" y="62"/>
                    <a:pt x="643" y="59"/>
                  </a:cubicBezTo>
                  <a:cubicBezTo>
                    <a:pt x="661" y="57"/>
                    <a:pt x="684" y="50"/>
                    <a:pt x="700" y="52"/>
                  </a:cubicBezTo>
                  <a:cubicBezTo>
                    <a:pt x="712" y="53"/>
                    <a:pt x="722" y="67"/>
                    <a:pt x="733" y="61"/>
                  </a:cubicBezTo>
                  <a:cubicBezTo>
                    <a:pt x="769" y="92"/>
                    <a:pt x="828" y="90"/>
                    <a:pt x="864" y="122"/>
                  </a:cubicBezTo>
                  <a:cubicBezTo>
                    <a:pt x="894" y="127"/>
                    <a:pt x="920" y="143"/>
                    <a:pt x="947" y="153"/>
                  </a:cubicBezTo>
                  <a:cubicBezTo>
                    <a:pt x="974" y="164"/>
                    <a:pt x="1002" y="173"/>
                    <a:pt x="1029" y="183"/>
                  </a:cubicBezTo>
                  <a:cubicBezTo>
                    <a:pt x="1044" y="189"/>
                    <a:pt x="1058" y="198"/>
                    <a:pt x="1074" y="202"/>
                  </a:cubicBezTo>
                  <a:cubicBezTo>
                    <a:pt x="1087" y="207"/>
                    <a:pt x="1101" y="206"/>
                    <a:pt x="1113" y="210"/>
                  </a:cubicBezTo>
                  <a:cubicBezTo>
                    <a:pt x="1143" y="222"/>
                    <a:pt x="1172" y="236"/>
                    <a:pt x="1201" y="240"/>
                  </a:cubicBezTo>
                  <a:cubicBezTo>
                    <a:pt x="1249" y="267"/>
                    <a:pt x="1305" y="263"/>
                    <a:pt x="1360" y="285"/>
                  </a:cubicBezTo>
                  <a:cubicBezTo>
                    <a:pt x="1366" y="300"/>
                    <a:pt x="1369" y="306"/>
                    <a:pt x="1368" y="326"/>
                  </a:cubicBezTo>
                  <a:cubicBezTo>
                    <a:pt x="1342" y="358"/>
                    <a:pt x="1283" y="345"/>
                    <a:pt x="1233" y="353"/>
                  </a:cubicBezTo>
                  <a:cubicBezTo>
                    <a:pt x="1183" y="418"/>
                    <a:pt x="1148" y="496"/>
                    <a:pt x="1107" y="569"/>
                  </a:cubicBezTo>
                  <a:cubicBezTo>
                    <a:pt x="1130" y="564"/>
                    <a:pt x="1153" y="553"/>
                    <a:pt x="1178" y="547"/>
                  </a:cubicBezTo>
                  <a:cubicBezTo>
                    <a:pt x="1238" y="534"/>
                    <a:pt x="1305" y="534"/>
                    <a:pt x="1360" y="520"/>
                  </a:cubicBezTo>
                  <a:cubicBezTo>
                    <a:pt x="1368" y="519"/>
                    <a:pt x="1371" y="523"/>
                    <a:pt x="1378" y="524"/>
                  </a:cubicBezTo>
                  <a:cubicBezTo>
                    <a:pt x="1378" y="516"/>
                    <a:pt x="1374" y="512"/>
                    <a:pt x="1374" y="504"/>
                  </a:cubicBezTo>
                  <a:cubicBezTo>
                    <a:pt x="1389" y="413"/>
                    <a:pt x="1392" y="317"/>
                    <a:pt x="1435" y="251"/>
                  </a:cubicBezTo>
                  <a:cubicBezTo>
                    <a:pt x="1404" y="217"/>
                    <a:pt x="1431" y="162"/>
                    <a:pt x="1443" y="112"/>
                  </a:cubicBezTo>
                  <a:cubicBezTo>
                    <a:pt x="1451" y="78"/>
                    <a:pt x="1451" y="20"/>
                    <a:pt x="1474" y="8"/>
                  </a:cubicBezTo>
                  <a:cubicBezTo>
                    <a:pt x="1489" y="0"/>
                    <a:pt x="1525" y="6"/>
                    <a:pt x="1544" y="8"/>
                  </a:cubicBezTo>
                  <a:cubicBezTo>
                    <a:pt x="1571" y="12"/>
                    <a:pt x="1592" y="18"/>
                    <a:pt x="1625" y="24"/>
                  </a:cubicBezTo>
                  <a:cubicBezTo>
                    <a:pt x="1640" y="27"/>
                    <a:pt x="1654" y="35"/>
                    <a:pt x="1672" y="40"/>
                  </a:cubicBezTo>
                  <a:cubicBezTo>
                    <a:pt x="1703" y="49"/>
                    <a:pt x="1738" y="52"/>
                    <a:pt x="1772" y="59"/>
                  </a:cubicBezTo>
                  <a:cubicBezTo>
                    <a:pt x="1788" y="63"/>
                    <a:pt x="1803" y="71"/>
                    <a:pt x="1819" y="75"/>
                  </a:cubicBezTo>
                  <a:cubicBezTo>
                    <a:pt x="1842" y="81"/>
                    <a:pt x="1865" y="79"/>
                    <a:pt x="1886" y="83"/>
                  </a:cubicBezTo>
                  <a:cubicBezTo>
                    <a:pt x="1894" y="84"/>
                    <a:pt x="1901" y="91"/>
                    <a:pt x="1909" y="93"/>
                  </a:cubicBezTo>
                  <a:cubicBezTo>
                    <a:pt x="1915" y="94"/>
                    <a:pt x="1921" y="91"/>
                    <a:pt x="1927" y="93"/>
                  </a:cubicBezTo>
                  <a:cubicBezTo>
                    <a:pt x="1947" y="99"/>
                    <a:pt x="1971" y="121"/>
                    <a:pt x="1987" y="118"/>
                  </a:cubicBezTo>
                  <a:cubicBezTo>
                    <a:pt x="1992" y="135"/>
                    <a:pt x="2011" y="143"/>
                    <a:pt x="2013" y="163"/>
                  </a:cubicBezTo>
                  <a:cubicBezTo>
                    <a:pt x="2015" y="185"/>
                    <a:pt x="2001" y="202"/>
                    <a:pt x="1987" y="216"/>
                  </a:cubicBezTo>
                  <a:cubicBezTo>
                    <a:pt x="1995" y="239"/>
                    <a:pt x="2018" y="244"/>
                    <a:pt x="2015" y="269"/>
                  </a:cubicBezTo>
                  <a:cubicBezTo>
                    <a:pt x="2013" y="282"/>
                    <a:pt x="1993" y="303"/>
                    <a:pt x="1984" y="322"/>
                  </a:cubicBezTo>
                  <a:cubicBezTo>
                    <a:pt x="1974" y="340"/>
                    <a:pt x="1965" y="359"/>
                    <a:pt x="1958" y="375"/>
                  </a:cubicBezTo>
                  <a:cubicBezTo>
                    <a:pt x="1950" y="395"/>
                    <a:pt x="1948" y="415"/>
                    <a:pt x="1940" y="434"/>
                  </a:cubicBezTo>
                  <a:cubicBezTo>
                    <a:pt x="1937" y="443"/>
                    <a:pt x="1930" y="450"/>
                    <a:pt x="1927" y="459"/>
                  </a:cubicBezTo>
                  <a:cubicBezTo>
                    <a:pt x="1923" y="469"/>
                    <a:pt x="1922" y="481"/>
                    <a:pt x="1919" y="493"/>
                  </a:cubicBezTo>
                  <a:cubicBezTo>
                    <a:pt x="1909" y="525"/>
                    <a:pt x="1891" y="560"/>
                    <a:pt x="1887" y="593"/>
                  </a:cubicBezTo>
                  <a:cubicBezTo>
                    <a:pt x="1883" y="636"/>
                    <a:pt x="1889" y="691"/>
                    <a:pt x="1884" y="736"/>
                  </a:cubicBezTo>
                  <a:cubicBezTo>
                    <a:pt x="1870" y="856"/>
                    <a:pt x="1876" y="1013"/>
                    <a:pt x="1876" y="1139"/>
                  </a:cubicBezTo>
                  <a:cubicBezTo>
                    <a:pt x="1876" y="1154"/>
                    <a:pt x="1874" y="1176"/>
                    <a:pt x="1874" y="1198"/>
                  </a:cubicBezTo>
                  <a:cubicBezTo>
                    <a:pt x="1874" y="1244"/>
                    <a:pt x="1875" y="1265"/>
                    <a:pt x="1838" y="1281"/>
                  </a:cubicBezTo>
                  <a:cubicBezTo>
                    <a:pt x="1822" y="1281"/>
                    <a:pt x="1824" y="1276"/>
                    <a:pt x="1811" y="1281"/>
                  </a:cubicBezTo>
                  <a:cubicBezTo>
                    <a:pt x="1804" y="1268"/>
                    <a:pt x="1797" y="1268"/>
                    <a:pt x="1786" y="1261"/>
                  </a:cubicBezTo>
                  <a:cubicBezTo>
                    <a:pt x="1776" y="1142"/>
                    <a:pt x="1811" y="977"/>
                    <a:pt x="1793" y="859"/>
                  </a:cubicBezTo>
                  <a:cubicBezTo>
                    <a:pt x="1687" y="893"/>
                    <a:pt x="1577" y="929"/>
                    <a:pt x="1480" y="971"/>
                  </a:cubicBezTo>
                  <a:cubicBezTo>
                    <a:pt x="1461" y="967"/>
                    <a:pt x="1452" y="981"/>
                    <a:pt x="1437" y="987"/>
                  </a:cubicBezTo>
                  <a:cubicBezTo>
                    <a:pt x="1431" y="989"/>
                    <a:pt x="1426" y="986"/>
                    <a:pt x="1421" y="989"/>
                  </a:cubicBezTo>
                  <a:cubicBezTo>
                    <a:pt x="1388" y="1002"/>
                    <a:pt x="1392" y="1009"/>
                    <a:pt x="1388" y="1043"/>
                  </a:cubicBezTo>
                  <a:cubicBezTo>
                    <a:pt x="1387" y="1052"/>
                    <a:pt x="1382" y="1060"/>
                    <a:pt x="1382" y="1069"/>
                  </a:cubicBezTo>
                  <a:cubicBezTo>
                    <a:pt x="1376" y="1160"/>
                    <a:pt x="1371" y="1263"/>
                    <a:pt x="1364" y="1355"/>
                  </a:cubicBezTo>
                  <a:cubicBezTo>
                    <a:pt x="1362" y="1381"/>
                    <a:pt x="1357" y="1403"/>
                    <a:pt x="1362" y="1428"/>
                  </a:cubicBezTo>
                  <a:cubicBezTo>
                    <a:pt x="1350" y="1446"/>
                    <a:pt x="1331" y="1457"/>
                    <a:pt x="1309" y="1465"/>
                  </a:cubicBezTo>
                  <a:cubicBezTo>
                    <a:pt x="1302" y="1452"/>
                    <a:pt x="1278" y="1447"/>
                    <a:pt x="1270" y="1433"/>
                  </a:cubicBezTo>
                  <a:cubicBezTo>
                    <a:pt x="1271" y="1436"/>
                    <a:pt x="1266" y="1414"/>
                    <a:pt x="1266" y="1414"/>
                  </a:cubicBezTo>
                  <a:cubicBezTo>
                    <a:pt x="1266" y="1406"/>
                    <a:pt x="1270" y="1406"/>
                    <a:pt x="1272" y="1398"/>
                  </a:cubicBezTo>
                  <a:cubicBezTo>
                    <a:pt x="1275" y="1386"/>
                    <a:pt x="1274" y="1367"/>
                    <a:pt x="1276" y="1351"/>
                  </a:cubicBezTo>
                  <a:cubicBezTo>
                    <a:pt x="1278" y="1336"/>
                    <a:pt x="1279" y="1319"/>
                    <a:pt x="1280" y="1302"/>
                  </a:cubicBezTo>
                  <a:cubicBezTo>
                    <a:pt x="1283" y="1234"/>
                    <a:pt x="1285" y="1156"/>
                    <a:pt x="1288" y="1089"/>
                  </a:cubicBezTo>
                  <a:cubicBezTo>
                    <a:pt x="1289" y="1067"/>
                    <a:pt x="1291" y="1048"/>
                    <a:pt x="1292" y="1030"/>
                  </a:cubicBezTo>
                  <a:cubicBezTo>
                    <a:pt x="1292" y="994"/>
                    <a:pt x="1293" y="970"/>
                    <a:pt x="1268" y="951"/>
                  </a:cubicBezTo>
                  <a:cubicBezTo>
                    <a:pt x="1204" y="902"/>
                    <a:pt x="1120" y="869"/>
                    <a:pt x="1058" y="818"/>
                  </a:cubicBezTo>
                  <a:cubicBezTo>
                    <a:pt x="1049" y="949"/>
                    <a:pt x="1052" y="1061"/>
                    <a:pt x="1056" y="1185"/>
                  </a:cubicBezTo>
                  <a:cubicBezTo>
                    <a:pt x="1057" y="1195"/>
                    <a:pt x="1052" y="1207"/>
                    <a:pt x="1052" y="1218"/>
                  </a:cubicBezTo>
                  <a:cubicBezTo>
                    <a:pt x="1053" y="1225"/>
                    <a:pt x="1056" y="1234"/>
                    <a:pt x="1056" y="1241"/>
                  </a:cubicBezTo>
                  <a:cubicBezTo>
                    <a:pt x="1057" y="1265"/>
                    <a:pt x="1051" y="1290"/>
                    <a:pt x="1050" y="1314"/>
                  </a:cubicBezTo>
                  <a:cubicBezTo>
                    <a:pt x="1050" y="1392"/>
                    <a:pt x="1053" y="1471"/>
                    <a:pt x="1056" y="1557"/>
                  </a:cubicBezTo>
                  <a:cubicBezTo>
                    <a:pt x="1074" y="1567"/>
                    <a:pt x="1084" y="1584"/>
                    <a:pt x="1099" y="1596"/>
                  </a:cubicBezTo>
                  <a:cubicBezTo>
                    <a:pt x="1101" y="1603"/>
                    <a:pt x="1094" y="1626"/>
                    <a:pt x="1088" y="1633"/>
                  </a:cubicBezTo>
                  <a:cubicBezTo>
                    <a:pt x="1074" y="1648"/>
                    <a:pt x="959" y="1686"/>
                    <a:pt x="935" y="1641"/>
                  </a:cubicBezTo>
                  <a:cubicBezTo>
                    <a:pt x="921" y="1616"/>
                    <a:pt x="935" y="1567"/>
                    <a:pt x="980" y="1571"/>
                  </a:cubicBezTo>
                  <a:cubicBezTo>
                    <a:pt x="986" y="1457"/>
                    <a:pt x="981" y="1337"/>
                    <a:pt x="974" y="1218"/>
                  </a:cubicBezTo>
                  <a:cubicBezTo>
                    <a:pt x="962" y="1215"/>
                    <a:pt x="953" y="1209"/>
                    <a:pt x="947" y="1216"/>
                  </a:cubicBezTo>
                  <a:cubicBezTo>
                    <a:pt x="928" y="1206"/>
                    <a:pt x="936" y="1203"/>
                    <a:pt x="917" y="1194"/>
                  </a:cubicBezTo>
                  <a:cubicBezTo>
                    <a:pt x="915" y="1182"/>
                    <a:pt x="924" y="1171"/>
                    <a:pt x="927" y="1157"/>
                  </a:cubicBezTo>
                  <a:cubicBezTo>
                    <a:pt x="934" y="1120"/>
                    <a:pt x="932" y="1072"/>
                    <a:pt x="937" y="1030"/>
                  </a:cubicBezTo>
                  <a:cubicBezTo>
                    <a:pt x="939" y="1015"/>
                    <a:pt x="942" y="1004"/>
                    <a:pt x="943" y="981"/>
                  </a:cubicBezTo>
                  <a:cubicBezTo>
                    <a:pt x="944" y="930"/>
                    <a:pt x="960" y="861"/>
                    <a:pt x="964" y="812"/>
                  </a:cubicBezTo>
                  <a:cubicBezTo>
                    <a:pt x="966" y="798"/>
                    <a:pt x="963" y="782"/>
                    <a:pt x="964" y="767"/>
                  </a:cubicBezTo>
                  <a:cubicBezTo>
                    <a:pt x="967" y="742"/>
                    <a:pt x="978" y="712"/>
                    <a:pt x="976" y="679"/>
                  </a:cubicBezTo>
                  <a:cubicBezTo>
                    <a:pt x="986" y="675"/>
                    <a:pt x="983" y="661"/>
                    <a:pt x="984" y="653"/>
                  </a:cubicBezTo>
                  <a:cubicBezTo>
                    <a:pt x="940" y="656"/>
                    <a:pt x="901" y="662"/>
                    <a:pt x="860" y="665"/>
                  </a:cubicBezTo>
                  <a:cubicBezTo>
                    <a:pt x="813" y="669"/>
                    <a:pt x="766" y="676"/>
                    <a:pt x="713" y="685"/>
                  </a:cubicBezTo>
                  <a:cubicBezTo>
                    <a:pt x="715" y="811"/>
                    <a:pt x="723" y="931"/>
                    <a:pt x="709" y="1049"/>
                  </a:cubicBezTo>
                  <a:cubicBezTo>
                    <a:pt x="726" y="1070"/>
                    <a:pt x="761" y="1083"/>
                    <a:pt x="745" y="1128"/>
                  </a:cubicBezTo>
                  <a:cubicBezTo>
                    <a:pt x="718" y="1153"/>
                    <a:pt x="679" y="1130"/>
                    <a:pt x="639" y="1134"/>
                  </a:cubicBezTo>
                  <a:cubicBezTo>
                    <a:pt x="633" y="1129"/>
                    <a:pt x="627" y="1126"/>
                    <a:pt x="621" y="1122"/>
                  </a:cubicBezTo>
                  <a:cubicBezTo>
                    <a:pt x="614" y="1095"/>
                    <a:pt x="622" y="1058"/>
                    <a:pt x="647" y="1063"/>
                  </a:cubicBezTo>
                  <a:cubicBezTo>
                    <a:pt x="658" y="957"/>
                    <a:pt x="636" y="814"/>
                    <a:pt x="649" y="691"/>
                  </a:cubicBezTo>
                  <a:cubicBezTo>
                    <a:pt x="608" y="698"/>
                    <a:pt x="580" y="702"/>
                    <a:pt x="537" y="706"/>
                  </a:cubicBezTo>
                  <a:cubicBezTo>
                    <a:pt x="530" y="825"/>
                    <a:pt x="530" y="950"/>
                    <a:pt x="527" y="1034"/>
                  </a:cubicBezTo>
                  <a:cubicBezTo>
                    <a:pt x="522" y="1206"/>
                    <a:pt x="502" y="1478"/>
                    <a:pt x="521" y="1694"/>
                  </a:cubicBezTo>
                  <a:cubicBezTo>
                    <a:pt x="532" y="1692"/>
                    <a:pt x="569" y="1710"/>
                    <a:pt x="556" y="1741"/>
                  </a:cubicBezTo>
                  <a:cubicBezTo>
                    <a:pt x="552" y="1751"/>
                    <a:pt x="540" y="1753"/>
                    <a:pt x="527" y="1761"/>
                  </a:cubicBezTo>
                  <a:cubicBezTo>
                    <a:pt x="522" y="1764"/>
                    <a:pt x="518" y="1771"/>
                    <a:pt x="513" y="1773"/>
                  </a:cubicBezTo>
                  <a:cubicBezTo>
                    <a:pt x="507" y="1775"/>
                    <a:pt x="491" y="1774"/>
                    <a:pt x="476" y="1775"/>
                  </a:cubicBezTo>
                  <a:cubicBezTo>
                    <a:pt x="466" y="1775"/>
                    <a:pt x="453" y="1779"/>
                    <a:pt x="447" y="1779"/>
                  </a:cubicBezTo>
                  <a:cubicBezTo>
                    <a:pt x="444" y="1778"/>
                    <a:pt x="405" y="1767"/>
                    <a:pt x="402" y="1765"/>
                  </a:cubicBezTo>
                  <a:cubicBezTo>
                    <a:pt x="375" y="1747"/>
                    <a:pt x="384" y="1691"/>
                    <a:pt x="423" y="1682"/>
                  </a:cubicBezTo>
                  <a:close/>
                  <a:moveTo>
                    <a:pt x="1829" y="344"/>
                  </a:moveTo>
                  <a:cubicBezTo>
                    <a:pt x="1844" y="349"/>
                    <a:pt x="1875" y="369"/>
                    <a:pt x="1891" y="363"/>
                  </a:cubicBezTo>
                  <a:cubicBezTo>
                    <a:pt x="1896" y="361"/>
                    <a:pt x="1909" y="342"/>
                    <a:pt x="1913" y="334"/>
                  </a:cubicBezTo>
                  <a:cubicBezTo>
                    <a:pt x="1923" y="312"/>
                    <a:pt x="1930" y="284"/>
                    <a:pt x="1944" y="257"/>
                  </a:cubicBezTo>
                  <a:cubicBezTo>
                    <a:pt x="1961" y="225"/>
                    <a:pt x="1986" y="197"/>
                    <a:pt x="1997" y="165"/>
                  </a:cubicBezTo>
                  <a:cubicBezTo>
                    <a:pt x="1996" y="163"/>
                    <a:pt x="1995" y="161"/>
                    <a:pt x="1993" y="159"/>
                  </a:cubicBezTo>
                  <a:cubicBezTo>
                    <a:pt x="1985" y="158"/>
                    <a:pt x="1980" y="145"/>
                    <a:pt x="1974" y="136"/>
                  </a:cubicBezTo>
                  <a:cubicBezTo>
                    <a:pt x="1956" y="131"/>
                    <a:pt x="1942" y="112"/>
                    <a:pt x="1925" y="106"/>
                  </a:cubicBezTo>
                  <a:cubicBezTo>
                    <a:pt x="1916" y="104"/>
                    <a:pt x="1906" y="106"/>
                    <a:pt x="1897" y="104"/>
                  </a:cubicBezTo>
                  <a:cubicBezTo>
                    <a:pt x="1877" y="100"/>
                    <a:pt x="1858" y="94"/>
                    <a:pt x="1837" y="91"/>
                  </a:cubicBezTo>
                  <a:cubicBezTo>
                    <a:pt x="1813" y="88"/>
                    <a:pt x="1793" y="80"/>
                    <a:pt x="1770" y="75"/>
                  </a:cubicBezTo>
                  <a:cubicBezTo>
                    <a:pt x="1688" y="57"/>
                    <a:pt x="1605" y="34"/>
                    <a:pt x="1529" y="24"/>
                  </a:cubicBezTo>
                  <a:cubicBezTo>
                    <a:pt x="1511" y="22"/>
                    <a:pt x="1492" y="20"/>
                    <a:pt x="1476" y="30"/>
                  </a:cubicBezTo>
                  <a:cubicBezTo>
                    <a:pt x="1463" y="87"/>
                    <a:pt x="1449" y="147"/>
                    <a:pt x="1433" y="210"/>
                  </a:cubicBezTo>
                  <a:cubicBezTo>
                    <a:pt x="1439" y="218"/>
                    <a:pt x="1444" y="233"/>
                    <a:pt x="1454" y="238"/>
                  </a:cubicBezTo>
                  <a:cubicBezTo>
                    <a:pt x="1463" y="242"/>
                    <a:pt x="1471" y="236"/>
                    <a:pt x="1482" y="238"/>
                  </a:cubicBezTo>
                  <a:cubicBezTo>
                    <a:pt x="1491" y="239"/>
                    <a:pt x="1502" y="246"/>
                    <a:pt x="1513" y="248"/>
                  </a:cubicBezTo>
                  <a:cubicBezTo>
                    <a:pt x="1555" y="253"/>
                    <a:pt x="1608" y="258"/>
                    <a:pt x="1646" y="267"/>
                  </a:cubicBezTo>
                  <a:cubicBezTo>
                    <a:pt x="1670" y="273"/>
                    <a:pt x="1691" y="285"/>
                    <a:pt x="1709" y="293"/>
                  </a:cubicBezTo>
                  <a:cubicBezTo>
                    <a:pt x="1731" y="301"/>
                    <a:pt x="1750" y="307"/>
                    <a:pt x="1770" y="318"/>
                  </a:cubicBezTo>
                  <a:cubicBezTo>
                    <a:pt x="1787" y="323"/>
                    <a:pt x="1806" y="335"/>
                    <a:pt x="1829" y="344"/>
                  </a:cubicBezTo>
                  <a:close/>
                  <a:moveTo>
                    <a:pt x="1858" y="1153"/>
                  </a:moveTo>
                  <a:cubicBezTo>
                    <a:pt x="1855" y="1062"/>
                    <a:pt x="1858" y="978"/>
                    <a:pt x="1856" y="906"/>
                  </a:cubicBezTo>
                  <a:cubicBezTo>
                    <a:pt x="1854" y="835"/>
                    <a:pt x="1867" y="751"/>
                    <a:pt x="1866" y="675"/>
                  </a:cubicBezTo>
                  <a:cubicBezTo>
                    <a:pt x="1865" y="611"/>
                    <a:pt x="1883" y="548"/>
                    <a:pt x="1895" y="485"/>
                  </a:cubicBezTo>
                  <a:cubicBezTo>
                    <a:pt x="1907" y="425"/>
                    <a:pt x="1938" y="365"/>
                    <a:pt x="1968" y="316"/>
                  </a:cubicBezTo>
                  <a:cubicBezTo>
                    <a:pt x="1976" y="302"/>
                    <a:pt x="2002" y="266"/>
                    <a:pt x="1997" y="261"/>
                  </a:cubicBezTo>
                  <a:cubicBezTo>
                    <a:pt x="1991" y="255"/>
                    <a:pt x="1994" y="245"/>
                    <a:pt x="1982" y="238"/>
                  </a:cubicBezTo>
                  <a:cubicBezTo>
                    <a:pt x="1945" y="322"/>
                    <a:pt x="1887" y="408"/>
                    <a:pt x="1886" y="510"/>
                  </a:cubicBezTo>
                  <a:cubicBezTo>
                    <a:pt x="1878" y="523"/>
                    <a:pt x="1879" y="527"/>
                    <a:pt x="1878" y="553"/>
                  </a:cubicBezTo>
                  <a:cubicBezTo>
                    <a:pt x="1862" y="570"/>
                    <a:pt x="1868" y="592"/>
                    <a:pt x="1862" y="622"/>
                  </a:cubicBezTo>
                  <a:cubicBezTo>
                    <a:pt x="1856" y="652"/>
                    <a:pt x="1845" y="692"/>
                    <a:pt x="1842" y="718"/>
                  </a:cubicBezTo>
                  <a:cubicBezTo>
                    <a:pt x="1840" y="741"/>
                    <a:pt x="1843" y="773"/>
                    <a:pt x="1829" y="787"/>
                  </a:cubicBezTo>
                  <a:cubicBezTo>
                    <a:pt x="1817" y="798"/>
                    <a:pt x="1788" y="806"/>
                    <a:pt x="1766" y="816"/>
                  </a:cubicBezTo>
                  <a:cubicBezTo>
                    <a:pt x="1716" y="838"/>
                    <a:pt x="1682" y="856"/>
                    <a:pt x="1633" y="875"/>
                  </a:cubicBezTo>
                  <a:cubicBezTo>
                    <a:pt x="1610" y="884"/>
                    <a:pt x="1584" y="895"/>
                    <a:pt x="1560" y="900"/>
                  </a:cubicBezTo>
                  <a:cubicBezTo>
                    <a:pt x="1548" y="903"/>
                    <a:pt x="1538" y="902"/>
                    <a:pt x="1527" y="906"/>
                  </a:cubicBezTo>
                  <a:cubicBezTo>
                    <a:pt x="1494" y="917"/>
                    <a:pt x="1462" y="930"/>
                    <a:pt x="1431" y="941"/>
                  </a:cubicBezTo>
                  <a:cubicBezTo>
                    <a:pt x="1393" y="955"/>
                    <a:pt x="1351" y="948"/>
                    <a:pt x="1337" y="987"/>
                  </a:cubicBezTo>
                  <a:cubicBezTo>
                    <a:pt x="1342" y="1108"/>
                    <a:pt x="1321" y="1270"/>
                    <a:pt x="1315" y="1420"/>
                  </a:cubicBezTo>
                  <a:cubicBezTo>
                    <a:pt x="1328" y="1416"/>
                    <a:pt x="1334" y="1406"/>
                    <a:pt x="1343" y="1398"/>
                  </a:cubicBezTo>
                  <a:cubicBezTo>
                    <a:pt x="1353" y="1270"/>
                    <a:pt x="1364" y="1121"/>
                    <a:pt x="1370" y="996"/>
                  </a:cubicBezTo>
                  <a:cubicBezTo>
                    <a:pt x="1392" y="982"/>
                    <a:pt x="1419" y="972"/>
                    <a:pt x="1450" y="967"/>
                  </a:cubicBezTo>
                  <a:cubicBezTo>
                    <a:pt x="1500" y="942"/>
                    <a:pt x="1544" y="922"/>
                    <a:pt x="1595" y="906"/>
                  </a:cubicBezTo>
                  <a:cubicBezTo>
                    <a:pt x="1623" y="897"/>
                    <a:pt x="1653" y="895"/>
                    <a:pt x="1680" y="885"/>
                  </a:cubicBezTo>
                  <a:cubicBezTo>
                    <a:pt x="1691" y="880"/>
                    <a:pt x="1700" y="871"/>
                    <a:pt x="1711" y="867"/>
                  </a:cubicBezTo>
                  <a:cubicBezTo>
                    <a:pt x="1750" y="853"/>
                    <a:pt x="1791" y="841"/>
                    <a:pt x="1833" y="826"/>
                  </a:cubicBezTo>
                  <a:cubicBezTo>
                    <a:pt x="1848" y="909"/>
                    <a:pt x="1833" y="986"/>
                    <a:pt x="1831" y="1057"/>
                  </a:cubicBezTo>
                  <a:cubicBezTo>
                    <a:pt x="1828" y="1117"/>
                    <a:pt x="1822" y="1174"/>
                    <a:pt x="1829" y="1241"/>
                  </a:cubicBezTo>
                  <a:cubicBezTo>
                    <a:pt x="1868" y="1229"/>
                    <a:pt x="1859" y="1192"/>
                    <a:pt x="1858" y="1153"/>
                  </a:cubicBezTo>
                  <a:close/>
                  <a:moveTo>
                    <a:pt x="1880" y="385"/>
                  </a:moveTo>
                  <a:cubicBezTo>
                    <a:pt x="1855" y="483"/>
                    <a:pt x="1817" y="561"/>
                    <a:pt x="1813" y="671"/>
                  </a:cubicBezTo>
                  <a:cubicBezTo>
                    <a:pt x="1813" y="677"/>
                    <a:pt x="1809" y="679"/>
                    <a:pt x="1807" y="683"/>
                  </a:cubicBezTo>
                  <a:cubicBezTo>
                    <a:pt x="1820" y="682"/>
                    <a:pt x="1817" y="698"/>
                    <a:pt x="1829" y="698"/>
                  </a:cubicBezTo>
                  <a:cubicBezTo>
                    <a:pt x="1837" y="664"/>
                    <a:pt x="1840" y="622"/>
                    <a:pt x="1846" y="585"/>
                  </a:cubicBezTo>
                  <a:cubicBezTo>
                    <a:pt x="1851" y="561"/>
                    <a:pt x="1862" y="539"/>
                    <a:pt x="1856" y="520"/>
                  </a:cubicBezTo>
                  <a:cubicBezTo>
                    <a:pt x="1871" y="473"/>
                    <a:pt x="1885" y="431"/>
                    <a:pt x="1897" y="383"/>
                  </a:cubicBezTo>
                  <a:cubicBezTo>
                    <a:pt x="1893" y="395"/>
                    <a:pt x="1885" y="382"/>
                    <a:pt x="1880" y="385"/>
                  </a:cubicBezTo>
                  <a:close/>
                  <a:moveTo>
                    <a:pt x="1554" y="559"/>
                  </a:moveTo>
                  <a:cubicBezTo>
                    <a:pt x="1561" y="561"/>
                    <a:pt x="1568" y="561"/>
                    <a:pt x="1574" y="563"/>
                  </a:cubicBezTo>
                  <a:cubicBezTo>
                    <a:pt x="1597" y="570"/>
                    <a:pt x="1621" y="584"/>
                    <a:pt x="1646" y="593"/>
                  </a:cubicBezTo>
                  <a:cubicBezTo>
                    <a:pt x="1662" y="598"/>
                    <a:pt x="1680" y="598"/>
                    <a:pt x="1695" y="604"/>
                  </a:cubicBezTo>
                  <a:cubicBezTo>
                    <a:pt x="1706" y="609"/>
                    <a:pt x="1713" y="621"/>
                    <a:pt x="1727" y="616"/>
                  </a:cubicBezTo>
                  <a:cubicBezTo>
                    <a:pt x="1728" y="622"/>
                    <a:pt x="1733" y="620"/>
                    <a:pt x="1733" y="624"/>
                  </a:cubicBezTo>
                  <a:cubicBezTo>
                    <a:pt x="1733" y="623"/>
                    <a:pt x="1733" y="622"/>
                    <a:pt x="1735" y="622"/>
                  </a:cubicBezTo>
                  <a:cubicBezTo>
                    <a:pt x="1756" y="638"/>
                    <a:pt x="1773" y="656"/>
                    <a:pt x="1797" y="669"/>
                  </a:cubicBezTo>
                  <a:cubicBezTo>
                    <a:pt x="1804" y="554"/>
                    <a:pt x="1844" y="481"/>
                    <a:pt x="1862" y="381"/>
                  </a:cubicBezTo>
                  <a:cubicBezTo>
                    <a:pt x="1814" y="369"/>
                    <a:pt x="1783" y="341"/>
                    <a:pt x="1742" y="326"/>
                  </a:cubicBezTo>
                  <a:cubicBezTo>
                    <a:pt x="1732" y="322"/>
                    <a:pt x="1719" y="318"/>
                    <a:pt x="1709" y="314"/>
                  </a:cubicBezTo>
                  <a:cubicBezTo>
                    <a:pt x="1680" y="303"/>
                    <a:pt x="1638" y="285"/>
                    <a:pt x="1605" y="281"/>
                  </a:cubicBezTo>
                  <a:cubicBezTo>
                    <a:pt x="1601" y="280"/>
                    <a:pt x="1603" y="272"/>
                    <a:pt x="1597" y="273"/>
                  </a:cubicBezTo>
                  <a:cubicBezTo>
                    <a:pt x="1570" y="269"/>
                    <a:pt x="1544" y="266"/>
                    <a:pt x="1511" y="261"/>
                  </a:cubicBezTo>
                  <a:cubicBezTo>
                    <a:pt x="1464" y="338"/>
                    <a:pt x="1455" y="425"/>
                    <a:pt x="1450" y="536"/>
                  </a:cubicBezTo>
                  <a:cubicBezTo>
                    <a:pt x="1495" y="539"/>
                    <a:pt x="1529" y="551"/>
                    <a:pt x="1554" y="559"/>
                  </a:cubicBezTo>
                  <a:close/>
                  <a:moveTo>
                    <a:pt x="1813" y="851"/>
                  </a:moveTo>
                  <a:cubicBezTo>
                    <a:pt x="1810" y="877"/>
                    <a:pt x="1814" y="935"/>
                    <a:pt x="1813" y="981"/>
                  </a:cubicBezTo>
                  <a:cubicBezTo>
                    <a:pt x="1812" y="1011"/>
                    <a:pt x="1807" y="1043"/>
                    <a:pt x="1805" y="1075"/>
                  </a:cubicBezTo>
                  <a:cubicBezTo>
                    <a:pt x="1802" y="1124"/>
                    <a:pt x="1800" y="1173"/>
                    <a:pt x="1799" y="1206"/>
                  </a:cubicBezTo>
                  <a:cubicBezTo>
                    <a:pt x="1799" y="1214"/>
                    <a:pt x="1790" y="1236"/>
                    <a:pt x="1809" y="1236"/>
                  </a:cubicBezTo>
                  <a:cubicBezTo>
                    <a:pt x="1813" y="1202"/>
                    <a:pt x="1813" y="1158"/>
                    <a:pt x="1815" y="1132"/>
                  </a:cubicBezTo>
                  <a:cubicBezTo>
                    <a:pt x="1815" y="1128"/>
                    <a:pt x="1811" y="1123"/>
                    <a:pt x="1811" y="1120"/>
                  </a:cubicBezTo>
                  <a:cubicBezTo>
                    <a:pt x="1812" y="1100"/>
                    <a:pt x="1814" y="1073"/>
                    <a:pt x="1815" y="1049"/>
                  </a:cubicBezTo>
                  <a:cubicBezTo>
                    <a:pt x="1818" y="993"/>
                    <a:pt x="1828" y="954"/>
                    <a:pt x="1825" y="892"/>
                  </a:cubicBezTo>
                  <a:cubicBezTo>
                    <a:pt x="1824" y="873"/>
                    <a:pt x="1824" y="847"/>
                    <a:pt x="1817" y="849"/>
                  </a:cubicBezTo>
                  <a:cubicBezTo>
                    <a:pt x="1815" y="849"/>
                    <a:pt x="1815" y="851"/>
                    <a:pt x="1813" y="851"/>
                  </a:cubicBezTo>
                  <a:close/>
                  <a:moveTo>
                    <a:pt x="1782" y="687"/>
                  </a:moveTo>
                  <a:cubicBezTo>
                    <a:pt x="1776" y="668"/>
                    <a:pt x="1754" y="664"/>
                    <a:pt x="1744" y="649"/>
                  </a:cubicBezTo>
                  <a:cubicBezTo>
                    <a:pt x="1643" y="608"/>
                    <a:pt x="1542" y="575"/>
                    <a:pt x="1437" y="547"/>
                  </a:cubicBezTo>
                  <a:cubicBezTo>
                    <a:pt x="1431" y="547"/>
                    <a:pt x="1431" y="552"/>
                    <a:pt x="1425" y="551"/>
                  </a:cubicBezTo>
                  <a:cubicBezTo>
                    <a:pt x="1391" y="535"/>
                    <a:pt x="1353" y="541"/>
                    <a:pt x="1311" y="544"/>
                  </a:cubicBezTo>
                  <a:cubicBezTo>
                    <a:pt x="1276" y="546"/>
                    <a:pt x="1242" y="555"/>
                    <a:pt x="1207" y="557"/>
                  </a:cubicBezTo>
                  <a:cubicBezTo>
                    <a:pt x="1179" y="560"/>
                    <a:pt x="1153" y="572"/>
                    <a:pt x="1127" y="581"/>
                  </a:cubicBezTo>
                  <a:cubicBezTo>
                    <a:pt x="1108" y="587"/>
                    <a:pt x="1091" y="590"/>
                    <a:pt x="1078" y="602"/>
                  </a:cubicBezTo>
                  <a:cubicBezTo>
                    <a:pt x="1076" y="614"/>
                    <a:pt x="1065" y="615"/>
                    <a:pt x="1060" y="624"/>
                  </a:cubicBezTo>
                  <a:cubicBezTo>
                    <a:pt x="1053" y="645"/>
                    <a:pt x="1053" y="654"/>
                    <a:pt x="1056" y="679"/>
                  </a:cubicBezTo>
                  <a:cubicBezTo>
                    <a:pt x="1060" y="682"/>
                    <a:pt x="1067" y="682"/>
                    <a:pt x="1068" y="687"/>
                  </a:cubicBezTo>
                  <a:cubicBezTo>
                    <a:pt x="1067" y="693"/>
                    <a:pt x="1070" y="694"/>
                    <a:pt x="1070" y="698"/>
                  </a:cubicBezTo>
                  <a:cubicBezTo>
                    <a:pt x="1089" y="715"/>
                    <a:pt x="1107" y="732"/>
                    <a:pt x="1129" y="745"/>
                  </a:cubicBezTo>
                  <a:cubicBezTo>
                    <a:pt x="1133" y="749"/>
                    <a:pt x="1138" y="752"/>
                    <a:pt x="1145" y="753"/>
                  </a:cubicBezTo>
                  <a:cubicBezTo>
                    <a:pt x="1191" y="788"/>
                    <a:pt x="1242" y="826"/>
                    <a:pt x="1303" y="845"/>
                  </a:cubicBezTo>
                  <a:cubicBezTo>
                    <a:pt x="1312" y="848"/>
                    <a:pt x="1324" y="846"/>
                    <a:pt x="1331" y="855"/>
                  </a:cubicBezTo>
                  <a:cubicBezTo>
                    <a:pt x="1325" y="867"/>
                    <a:pt x="1304" y="859"/>
                    <a:pt x="1294" y="855"/>
                  </a:cubicBezTo>
                  <a:cubicBezTo>
                    <a:pt x="1280" y="851"/>
                    <a:pt x="1263" y="844"/>
                    <a:pt x="1254" y="840"/>
                  </a:cubicBezTo>
                  <a:cubicBezTo>
                    <a:pt x="1189" y="807"/>
                    <a:pt x="1125" y="754"/>
                    <a:pt x="1070" y="714"/>
                  </a:cubicBezTo>
                  <a:cubicBezTo>
                    <a:pt x="1066" y="714"/>
                    <a:pt x="1060" y="699"/>
                    <a:pt x="1058" y="708"/>
                  </a:cubicBezTo>
                  <a:cubicBezTo>
                    <a:pt x="1056" y="725"/>
                    <a:pt x="1057" y="734"/>
                    <a:pt x="1056" y="757"/>
                  </a:cubicBezTo>
                  <a:cubicBezTo>
                    <a:pt x="1072" y="760"/>
                    <a:pt x="1072" y="771"/>
                    <a:pt x="1090" y="775"/>
                  </a:cubicBezTo>
                  <a:cubicBezTo>
                    <a:pt x="1114" y="807"/>
                    <a:pt x="1161" y="816"/>
                    <a:pt x="1188" y="845"/>
                  </a:cubicBezTo>
                  <a:cubicBezTo>
                    <a:pt x="1240" y="869"/>
                    <a:pt x="1281" y="902"/>
                    <a:pt x="1333" y="926"/>
                  </a:cubicBezTo>
                  <a:cubicBezTo>
                    <a:pt x="1331" y="905"/>
                    <a:pt x="1337" y="892"/>
                    <a:pt x="1346" y="883"/>
                  </a:cubicBezTo>
                  <a:cubicBezTo>
                    <a:pt x="1403" y="851"/>
                    <a:pt x="1474" y="841"/>
                    <a:pt x="1535" y="822"/>
                  </a:cubicBezTo>
                  <a:cubicBezTo>
                    <a:pt x="1537" y="824"/>
                    <a:pt x="1542" y="824"/>
                    <a:pt x="1546" y="824"/>
                  </a:cubicBezTo>
                  <a:cubicBezTo>
                    <a:pt x="1554" y="821"/>
                    <a:pt x="1553" y="814"/>
                    <a:pt x="1562" y="818"/>
                  </a:cubicBezTo>
                  <a:cubicBezTo>
                    <a:pt x="1628" y="789"/>
                    <a:pt x="1694" y="772"/>
                    <a:pt x="1762" y="745"/>
                  </a:cubicBezTo>
                  <a:cubicBezTo>
                    <a:pt x="1776" y="744"/>
                    <a:pt x="1792" y="735"/>
                    <a:pt x="1807" y="730"/>
                  </a:cubicBezTo>
                  <a:cubicBezTo>
                    <a:pt x="1815" y="729"/>
                    <a:pt x="1814" y="737"/>
                    <a:pt x="1823" y="736"/>
                  </a:cubicBezTo>
                  <a:cubicBezTo>
                    <a:pt x="1823" y="711"/>
                    <a:pt x="1803" y="695"/>
                    <a:pt x="1782" y="687"/>
                  </a:cubicBezTo>
                  <a:close/>
                  <a:moveTo>
                    <a:pt x="1399" y="932"/>
                  </a:moveTo>
                  <a:cubicBezTo>
                    <a:pt x="1421" y="930"/>
                    <a:pt x="1434" y="916"/>
                    <a:pt x="1454" y="910"/>
                  </a:cubicBezTo>
                  <a:cubicBezTo>
                    <a:pt x="1467" y="906"/>
                    <a:pt x="1483" y="904"/>
                    <a:pt x="1497" y="900"/>
                  </a:cubicBezTo>
                  <a:cubicBezTo>
                    <a:pt x="1520" y="894"/>
                    <a:pt x="1538" y="878"/>
                    <a:pt x="1558" y="887"/>
                  </a:cubicBezTo>
                  <a:cubicBezTo>
                    <a:pt x="1579" y="879"/>
                    <a:pt x="1595" y="867"/>
                    <a:pt x="1617" y="859"/>
                  </a:cubicBezTo>
                  <a:cubicBezTo>
                    <a:pt x="1623" y="857"/>
                    <a:pt x="1634" y="858"/>
                    <a:pt x="1640" y="855"/>
                  </a:cubicBezTo>
                  <a:cubicBezTo>
                    <a:pt x="1677" y="842"/>
                    <a:pt x="1709" y="819"/>
                    <a:pt x="1740" y="806"/>
                  </a:cubicBezTo>
                  <a:cubicBezTo>
                    <a:pt x="1767" y="795"/>
                    <a:pt x="1795" y="790"/>
                    <a:pt x="1815" y="769"/>
                  </a:cubicBezTo>
                  <a:cubicBezTo>
                    <a:pt x="1819" y="764"/>
                    <a:pt x="1813" y="757"/>
                    <a:pt x="1811" y="751"/>
                  </a:cubicBezTo>
                  <a:cubicBezTo>
                    <a:pt x="1789" y="749"/>
                    <a:pt x="1770" y="762"/>
                    <a:pt x="1750" y="769"/>
                  </a:cubicBezTo>
                  <a:cubicBezTo>
                    <a:pt x="1738" y="773"/>
                    <a:pt x="1724" y="774"/>
                    <a:pt x="1711" y="779"/>
                  </a:cubicBezTo>
                  <a:cubicBezTo>
                    <a:pt x="1699" y="783"/>
                    <a:pt x="1688" y="790"/>
                    <a:pt x="1676" y="794"/>
                  </a:cubicBezTo>
                  <a:cubicBezTo>
                    <a:pt x="1604" y="818"/>
                    <a:pt x="1520" y="838"/>
                    <a:pt x="1444" y="861"/>
                  </a:cubicBezTo>
                  <a:cubicBezTo>
                    <a:pt x="1434" y="864"/>
                    <a:pt x="1424" y="871"/>
                    <a:pt x="1413" y="875"/>
                  </a:cubicBezTo>
                  <a:cubicBezTo>
                    <a:pt x="1377" y="887"/>
                    <a:pt x="1329" y="896"/>
                    <a:pt x="1350" y="941"/>
                  </a:cubicBezTo>
                  <a:cubicBezTo>
                    <a:pt x="1366" y="943"/>
                    <a:pt x="1387" y="933"/>
                    <a:pt x="1399" y="932"/>
                  </a:cubicBezTo>
                  <a:close/>
                  <a:moveTo>
                    <a:pt x="1486" y="257"/>
                  </a:moveTo>
                  <a:cubicBezTo>
                    <a:pt x="1462" y="288"/>
                    <a:pt x="1451" y="328"/>
                    <a:pt x="1444" y="369"/>
                  </a:cubicBezTo>
                  <a:cubicBezTo>
                    <a:pt x="1436" y="423"/>
                    <a:pt x="1426" y="468"/>
                    <a:pt x="1429" y="522"/>
                  </a:cubicBezTo>
                  <a:cubicBezTo>
                    <a:pt x="1428" y="527"/>
                    <a:pt x="1420" y="524"/>
                    <a:pt x="1421" y="530"/>
                  </a:cubicBezTo>
                  <a:cubicBezTo>
                    <a:pt x="1430" y="530"/>
                    <a:pt x="1429" y="531"/>
                    <a:pt x="1437" y="530"/>
                  </a:cubicBezTo>
                  <a:cubicBezTo>
                    <a:pt x="1438" y="450"/>
                    <a:pt x="1457" y="328"/>
                    <a:pt x="1493" y="257"/>
                  </a:cubicBezTo>
                  <a:cubicBezTo>
                    <a:pt x="1491" y="257"/>
                    <a:pt x="1488" y="257"/>
                    <a:pt x="1486" y="257"/>
                  </a:cubicBezTo>
                  <a:close/>
                  <a:moveTo>
                    <a:pt x="1450" y="251"/>
                  </a:moveTo>
                  <a:cubicBezTo>
                    <a:pt x="1409" y="322"/>
                    <a:pt x="1399" y="427"/>
                    <a:pt x="1388" y="524"/>
                  </a:cubicBezTo>
                  <a:cubicBezTo>
                    <a:pt x="1396" y="524"/>
                    <a:pt x="1399" y="527"/>
                    <a:pt x="1413" y="528"/>
                  </a:cubicBezTo>
                  <a:cubicBezTo>
                    <a:pt x="1408" y="478"/>
                    <a:pt x="1423" y="435"/>
                    <a:pt x="1431" y="395"/>
                  </a:cubicBezTo>
                  <a:cubicBezTo>
                    <a:pt x="1440" y="344"/>
                    <a:pt x="1442" y="299"/>
                    <a:pt x="1466" y="259"/>
                  </a:cubicBezTo>
                  <a:cubicBezTo>
                    <a:pt x="1467" y="259"/>
                    <a:pt x="1468" y="259"/>
                    <a:pt x="1468" y="257"/>
                  </a:cubicBezTo>
                  <a:cubicBezTo>
                    <a:pt x="1460" y="257"/>
                    <a:pt x="1457" y="253"/>
                    <a:pt x="1450" y="251"/>
                  </a:cubicBezTo>
                  <a:close/>
                  <a:moveTo>
                    <a:pt x="1303" y="299"/>
                  </a:moveTo>
                  <a:cubicBezTo>
                    <a:pt x="1298" y="295"/>
                    <a:pt x="1293" y="295"/>
                    <a:pt x="1288" y="295"/>
                  </a:cubicBezTo>
                  <a:cubicBezTo>
                    <a:pt x="1247" y="292"/>
                    <a:pt x="1202" y="303"/>
                    <a:pt x="1156" y="306"/>
                  </a:cubicBezTo>
                  <a:cubicBezTo>
                    <a:pt x="1133" y="308"/>
                    <a:pt x="1111" y="315"/>
                    <a:pt x="1090" y="318"/>
                  </a:cubicBezTo>
                  <a:cubicBezTo>
                    <a:pt x="1065" y="321"/>
                    <a:pt x="1056" y="325"/>
                    <a:pt x="1041" y="328"/>
                  </a:cubicBezTo>
                  <a:cubicBezTo>
                    <a:pt x="1021" y="331"/>
                    <a:pt x="999" y="332"/>
                    <a:pt x="982" y="334"/>
                  </a:cubicBezTo>
                  <a:cubicBezTo>
                    <a:pt x="941" y="338"/>
                    <a:pt x="901" y="355"/>
                    <a:pt x="860" y="363"/>
                  </a:cubicBezTo>
                  <a:cubicBezTo>
                    <a:pt x="838" y="368"/>
                    <a:pt x="816" y="368"/>
                    <a:pt x="794" y="371"/>
                  </a:cubicBezTo>
                  <a:cubicBezTo>
                    <a:pt x="769" y="374"/>
                    <a:pt x="747" y="383"/>
                    <a:pt x="721" y="381"/>
                  </a:cubicBezTo>
                  <a:cubicBezTo>
                    <a:pt x="694" y="391"/>
                    <a:pt x="661" y="396"/>
                    <a:pt x="633" y="400"/>
                  </a:cubicBezTo>
                  <a:cubicBezTo>
                    <a:pt x="575" y="410"/>
                    <a:pt x="522" y="402"/>
                    <a:pt x="478" y="416"/>
                  </a:cubicBezTo>
                  <a:cubicBezTo>
                    <a:pt x="474" y="422"/>
                    <a:pt x="475" y="433"/>
                    <a:pt x="472" y="440"/>
                  </a:cubicBezTo>
                  <a:cubicBezTo>
                    <a:pt x="481" y="447"/>
                    <a:pt x="491" y="442"/>
                    <a:pt x="498" y="449"/>
                  </a:cubicBezTo>
                  <a:cubicBezTo>
                    <a:pt x="553" y="440"/>
                    <a:pt x="592" y="435"/>
                    <a:pt x="654" y="432"/>
                  </a:cubicBezTo>
                  <a:cubicBezTo>
                    <a:pt x="716" y="429"/>
                    <a:pt x="754" y="413"/>
                    <a:pt x="800" y="404"/>
                  </a:cubicBezTo>
                  <a:cubicBezTo>
                    <a:pt x="829" y="399"/>
                    <a:pt x="860" y="399"/>
                    <a:pt x="888" y="393"/>
                  </a:cubicBezTo>
                  <a:cubicBezTo>
                    <a:pt x="1012" y="365"/>
                    <a:pt x="1148" y="335"/>
                    <a:pt x="1278" y="332"/>
                  </a:cubicBezTo>
                  <a:cubicBezTo>
                    <a:pt x="1306" y="331"/>
                    <a:pt x="1332" y="333"/>
                    <a:pt x="1356" y="320"/>
                  </a:cubicBezTo>
                  <a:cubicBezTo>
                    <a:pt x="1358" y="289"/>
                    <a:pt x="1323" y="295"/>
                    <a:pt x="1303" y="299"/>
                  </a:cubicBezTo>
                  <a:close/>
                  <a:moveTo>
                    <a:pt x="1329" y="943"/>
                  </a:moveTo>
                  <a:cubicBezTo>
                    <a:pt x="1298" y="918"/>
                    <a:pt x="1262" y="902"/>
                    <a:pt x="1227" y="883"/>
                  </a:cubicBezTo>
                  <a:cubicBezTo>
                    <a:pt x="1190" y="862"/>
                    <a:pt x="1156" y="838"/>
                    <a:pt x="1121" y="816"/>
                  </a:cubicBezTo>
                  <a:cubicBezTo>
                    <a:pt x="1100" y="803"/>
                    <a:pt x="1081" y="785"/>
                    <a:pt x="1054" y="783"/>
                  </a:cubicBezTo>
                  <a:cubicBezTo>
                    <a:pt x="1055" y="790"/>
                    <a:pt x="1060" y="793"/>
                    <a:pt x="1058" y="802"/>
                  </a:cubicBezTo>
                  <a:cubicBezTo>
                    <a:pt x="1080" y="806"/>
                    <a:pt x="1086" y="826"/>
                    <a:pt x="1109" y="828"/>
                  </a:cubicBezTo>
                  <a:cubicBezTo>
                    <a:pt x="1116" y="846"/>
                    <a:pt x="1144" y="853"/>
                    <a:pt x="1158" y="857"/>
                  </a:cubicBezTo>
                  <a:cubicBezTo>
                    <a:pt x="1188" y="894"/>
                    <a:pt x="1263" y="915"/>
                    <a:pt x="1294" y="953"/>
                  </a:cubicBezTo>
                  <a:cubicBezTo>
                    <a:pt x="1307" y="969"/>
                    <a:pt x="1303" y="996"/>
                    <a:pt x="1303" y="1022"/>
                  </a:cubicBezTo>
                  <a:cubicBezTo>
                    <a:pt x="1303" y="1069"/>
                    <a:pt x="1297" y="1107"/>
                    <a:pt x="1295" y="1157"/>
                  </a:cubicBezTo>
                  <a:cubicBezTo>
                    <a:pt x="1305" y="1171"/>
                    <a:pt x="1298" y="1193"/>
                    <a:pt x="1297" y="1212"/>
                  </a:cubicBezTo>
                  <a:cubicBezTo>
                    <a:pt x="1295" y="1256"/>
                    <a:pt x="1297" y="1304"/>
                    <a:pt x="1292" y="1351"/>
                  </a:cubicBezTo>
                  <a:cubicBezTo>
                    <a:pt x="1290" y="1370"/>
                    <a:pt x="1280" y="1396"/>
                    <a:pt x="1301" y="1404"/>
                  </a:cubicBezTo>
                  <a:cubicBezTo>
                    <a:pt x="1310" y="1266"/>
                    <a:pt x="1326" y="1111"/>
                    <a:pt x="1321" y="973"/>
                  </a:cubicBezTo>
                  <a:cubicBezTo>
                    <a:pt x="1327" y="966"/>
                    <a:pt x="1327" y="952"/>
                    <a:pt x="1337" y="949"/>
                  </a:cubicBezTo>
                  <a:cubicBezTo>
                    <a:pt x="1338" y="949"/>
                    <a:pt x="1339" y="949"/>
                    <a:pt x="1339" y="947"/>
                  </a:cubicBezTo>
                  <a:cubicBezTo>
                    <a:pt x="1336" y="944"/>
                    <a:pt x="1331" y="945"/>
                    <a:pt x="1329" y="943"/>
                  </a:cubicBezTo>
                  <a:close/>
                  <a:moveTo>
                    <a:pt x="1197" y="263"/>
                  </a:moveTo>
                  <a:cubicBezTo>
                    <a:pt x="1160" y="244"/>
                    <a:pt x="1117" y="234"/>
                    <a:pt x="1076" y="220"/>
                  </a:cubicBezTo>
                  <a:cubicBezTo>
                    <a:pt x="1035" y="206"/>
                    <a:pt x="996" y="188"/>
                    <a:pt x="954" y="177"/>
                  </a:cubicBezTo>
                  <a:cubicBezTo>
                    <a:pt x="940" y="159"/>
                    <a:pt x="913" y="164"/>
                    <a:pt x="894" y="155"/>
                  </a:cubicBezTo>
                  <a:cubicBezTo>
                    <a:pt x="884" y="151"/>
                    <a:pt x="877" y="140"/>
                    <a:pt x="868" y="136"/>
                  </a:cubicBezTo>
                  <a:cubicBezTo>
                    <a:pt x="843" y="124"/>
                    <a:pt x="816" y="120"/>
                    <a:pt x="790" y="110"/>
                  </a:cubicBezTo>
                  <a:cubicBezTo>
                    <a:pt x="783" y="108"/>
                    <a:pt x="777" y="103"/>
                    <a:pt x="770" y="101"/>
                  </a:cubicBezTo>
                  <a:cubicBezTo>
                    <a:pt x="761" y="97"/>
                    <a:pt x="754" y="98"/>
                    <a:pt x="745" y="95"/>
                  </a:cubicBezTo>
                  <a:cubicBezTo>
                    <a:pt x="727" y="89"/>
                    <a:pt x="718" y="76"/>
                    <a:pt x="703" y="71"/>
                  </a:cubicBezTo>
                  <a:cubicBezTo>
                    <a:pt x="673" y="61"/>
                    <a:pt x="648" y="78"/>
                    <a:pt x="617" y="81"/>
                  </a:cubicBezTo>
                  <a:cubicBezTo>
                    <a:pt x="596" y="83"/>
                    <a:pt x="575" y="79"/>
                    <a:pt x="555" y="81"/>
                  </a:cubicBezTo>
                  <a:cubicBezTo>
                    <a:pt x="532" y="83"/>
                    <a:pt x="510" y="89"/>
                    <a:pt x="488" y="91"/>
                  </a:cubicBezTo>
                  <a:cubicBezTo>
                    <a:pt x="422" y="96"/>
                    <a:pt x="355" y="96"/>
                    <a:pt x="290" y="108"/>
                  </a:cubicBezTo>
                  <a:cubicBezTo>
                    <a:pt x="215" y="104"/>
                    <a:pt x="144" y="114"/>
                    <a:pt x="76" y="120"/>
                  </a:cubicBezTo>
                  <a:cubicBezTo>
                    <a:pt x="131" y="146"/>
                    <a:pt x="169" y="190"/>
                    <a:pt x="223" y="216"/>
                  </a:cubicBezTo>
                  <a:cubicBezTo>
                    <a:pt x="225" y="224"/>
                    <a:pt x="234" y="225"/>
                    <a:pt x="237" y="232"/>
                  </a:cubicBezTo>
                  <a:cubicBezTo>
                    <a:pt x="277" y="249"/>
                    <a:pt x="298" y="284"/>
                    <a:pt x="343" y="297"/>
                  </a:cubicBezTo>
                  <a:cubicBezTo>
                    <a:pt x="387" y="330"/>
                    <a:pt x="430" y="363"/>
                    <a:pt x="484" y="387"/>
                  </a:cubicBezTo>
                  <a:cubicBezTo>
                    <a:pt x="487" y="390"/>
                    <a:pt x="492" y="392"/>
                    <a:pt x="492" y="398"/>
                  </a:cubicBezTo>
                  <a:cubicBezTo>
                    <a:pt x="552" y="385"/>
                    <a:pt x="620" y="388"/>
                    <a:pt x="686" y="375"/>
                  </a:cubicBezTo>
                  <a:cubicBezTo>
                    <a:pt x="710" y="366"/>
                    <a:pt x="733" y="362"/>
                    <a:pt x="762" y="357"/>
                  </a:cubicBezTo>
                  <a:cubicBezTo>
                    <a:pt x="781" y="354"/>
                    <a:pt x="803" y="356"/>
                    <a:pt x="823" y="353"/>
                  </a:cubicBezTo>
                  <a:cubicBezTo>
                    <a:pt x="827" y="353"/>
                    <a:pt x="829" y="349"/>
                    <a:pt x="835" y="348"/>
                  </a:cubicBezTo>
                  <a:cubicBezTo>
                    <a:pt x="873" y="340"/>
                    <a:pt x="917" y="326"/>
                    <a:pt x="952" y="320"/>
                  </a:cubicBezTo>
                  <a:cubicBezTo>
                    <a:pt x="991" y="314"/>
                    <a:pt x="1020" y="310"/>
                    <a:pt x="1048" y="306"/>
                  </a:cubicBezTo>
                  <a:cubicBezTo>
                    <a:pt x="1103" y="299"/>
                    <a:pt x="1156" y="290"/>
                    <a:pt x="1205" y="275"/>
                  </a:cubicBezTo>
                  <a:cubicBezTo>
                    <a:pt x="1212" y="282"/>
                    <a:pt x="1233" y="279"/>
                    <a:pt x="1241" y="275"/>
                  </a:cubicBezTo>
                  <a:cubicBezTo>
                    <a:pt x="1227" y="270"/>
                    <a:pt x="1216" y="263"/>
                    <a:pt x="1197" y="263"/>
                  </a:cubicBezTo>
                  <a:close/>
                  <a:moveTo>
                    <a:pt x="474" y="504"/>
                  </a:moveTo>
                  <a:cubicBezTo>
                    <a:pt x="480" y="550"/>
                    <a:pt x="456" y="622"/>
                    <a:pt x="478" y="683"/>
                  </a:cubicBezTo>
                  <a:cubicBezTo>
                    <a:pt x="517" y="692"/>
                    <a:pt x="566" y="685"/>
                    <a:pt x="605" y="671"/>
                  </a:cubicBezTo>
                  <a:cubicBezTo>
                    <a:pt x="619" y="678"/>
                    <a:pt x="632" y="667"/>
                    <a:pt x="647" y="665"/>
                  </a:cubicBezTo>
                  <a:cubicBezTo>
                    <a:pt x="684" y="660"/>
                    <a:pt x="732" y="664"/>
                    <a:pt x="770" y="657"/>
                  </a:cubicBezTo>
                  <a:cubicBezTo>
                    <a:pt x="779" y="656"/>
                    <a:pt x="786" y="650"/>
                    <a:pt x="794" y="649"/>
                  </a:cubicBezTo>
                  <a:cubicBezTo>
                    <a:pt x="831" y="645"/>
                    <a:pt x="861" y="641"/>
                    <a:pt x="896" y="638"/>
                  </a:cubicBezTo>
                  <a:cubicBezTo>
                    <a:pt x="921" y="625"/>
                    <a:pt x="971" y="624"/>
                    <a:pt x="1005" y="622"/>
                  </a:cubicBezTo>
                  <a:cubicBezTo>
                    <a:pt x="1021" y="613"/>
                    <a:pt x="1037" y="614"/>
                    <a:pt x="1054" y="608"/>
                  </a:cubicBezTo>
                  <a:cubicBezTo>
                    <a:pt x="1074" y="588"/>
                    <a:pt x="1091" y="566"/>
                    <a:pt x="1109" y="546"/>
                  </a:cubicBezTo>
                  <a:cubicBezTo>
                    <a:pt x="1136" y="475"/>
                    <a:pt x="1176" y="417"/>
                    <a:pt x="1211" y="353"/>
                  </a:cubicBezTo>
                  <a:cubicBezTo>
                    <a:pt x="1119" y="362"/>
                    <a:pt x="1032" y="384"/>
                    <a:pt x="949" y="398"/>
                  </a:cubicBezTo>
                  <a:cubicBezTo>
                    <a:pt x="885" y="410"/>
                    <a:pt x="820" y="417"/>
                    <a:pt x="758" y="432"/>
                  </a:cubicBezTo>
                  <a:cubicBezTo>
                    <a:pt x="671" y="453"/>
                    <a:pt x="577" y="446"/>
                    <a:pt x="480" y="459"/>
                  </a:cubicBezTo>
                  <a:cubicBezTo>
                    <a:pt x="485" y="476"/>
                    <a:pt x="474" y="497"/>
                    <a:pt x="474" y="504"/>
                  </a:cubicBezTo>
                  <a:close/>
                  <a:moveTo>
                    <a:pt x="945" y="1631"/>
                  </a:moveTo>
                  <a:cubicBezTo>
                    <a:pt x="957" y="1665"/>
                    <a:pt x="1077" y="1634"/>
                    <a:pt x="1082" y="1612"/>
                  </a:cubicBezTo>
                  <a:cubicBezTo>
                    <a:pt x="1086" y="1594"/>
                    <a:pt x="1065" y="1589"/>
                    <a:pt x="1054" y="1579"/>
                  </a:cubicBezTo>
                  <a:cubicBezTo>
                    <a:pt x="1068" y="1620"/>
                    <a:pt x="1002" y="1625"/>
                    <a:pt x="978" y="1610"/>
                  </a:cubicBezTo>
                  <a:cubicBezTo>
                    <a:pt x="970" y="1601"/>
                    <a:pt x="983" y="1587"/>
                    <a:pt x="980" y="1582"/>
                  </a:cubicBezTo>
                  <a:cubicBezTo>
                    <a:pt x="968" y="1586"/>
                    <a:pt x="965" y="1587"/>
                    <a:pt x="954" y="1590"/>
                  </a:cubicBezTo>
                  <a:cubicBezTo>
                    <a:pt x="945" y="1607"/>
                    <a:pt x="940" y="1619"/>
                    <a:pt x="945" y="1631"/>
                  </a:cubicBezTo>
                  <a:close/>
                  <a:moveTo>
                    <a:pt x="1037" y="1071"/>
                  </a:moveTo>
                  <a:cubicBezTo>
                    <a:pt x="1035" y="1034"/>
                    <a:pt x="1039" y="998"/>
                    <a:pt x="1041" y="961"/>
                  </a:cubicBezTo>
                  <a:cubicBezTo>
                    <a:pt x="1044" y="890"/>
                    <a:pt x="1038" y="820"/>
                    <a:pt x="1041" y="753"/>
                  </a:cubicBezTo>
                  <a:cubicBezTo>
                    <a:pt x="1042" y="711"/>
                    <a:pt x="1044" y="676"/>
                    <a:pt x="1039" y="634"/>
                  </a:cubicBezTo>
                  <a:cubicBezTo>
                    <a:pt x="1025" y="638"/>
                    <a:pt x="1011" y="643"/>
                    <a:pt x="996" y="646"/>
                  </a:cubicBezTo>
                  <a:cubicBezTo>
                    <a:pt x="1002" y="762"/>
                    <a:pt x="1000" y="910"/>
                    <a:pt x="996" y="1041"/>
                  </a:cubicBezTo>
                  <a:cubicBezTo>
                    <a:pt x="994" y="1075"/>
                    <a:pt x="996" y="1108"/>
                    <a:pt x="996" y="1141"/>
                  </a:cubicBezTo>
                  <a:cubicBezTo>
                    <a:pt x="995" y="1177"/>
                    <a:pt x="989" y="1213"/>
                    <a:pt x="990" y="1247"/>
                  </a:cubicBezTo>
                  <a:cubicBezTo>
                    <a:pt x="990" y="1272"/>
                    <a:pt x="995" y="1297"/>
                    <a:pt x="996" y="1322"/>
                  </a:cubicBezTo>
                  <a:cubicBezTo>
                    <a:pt x="998" y="1399"/>
                    <a:pt x="1001" y="1475"/>
                    <a:pt x="996" y="1551"/>
                  </a:cubicBezTo>
                  <a:cubicBezTo>
                    <a:pt x="1013" y="1551"/>
                    <a:pt x="1027" y="1546"/>
                    <a:pt x="1041" y="1541"/>
                  </a:cubicBezTo>
                  <a:cubicBezTo>
                    <a:pt x="1032" y="1385"/>
                    <a:pt x="1044" y="1224"/>
                    <a:pt x="1037" y="1071"/>
                  </a:cubicBezTo>
                  <a:close/>
                  <a:moveTo>
                    <a:pt x="994" y="1567"/>
                  </a:moveTo>
                  <a:cubicBezTo>
                    <a:pt x="997" y="1574"/>
                    <a:pt x="1012" y="1570"/>
                    <a:pt x="1009" y="1582"/>
                  </a:cubicBezTo>
                  <a:cubicBezTo>
                    <a:pt x="1003" y="1583"/>
                    <a:pt x="998" y="1582"/>
                    <a:pt x="994" y="1581"/>
                  </a:cubicBezTo>
                  <a:cubicBezTo>
                    <a:pt x="994" y="1587"/>
                    <a:pt x="992" y="1596"/>
                    <a:pt x="996" y="1600"/>
                  </a:cubicBezTo>
                  <a:cubicBezTo>
                    <a:pt x="1007" y="1599"/>
                    <a:pt x="1024" y="1606"/>
                    <a:pt x="1035" y="1596"/>
                  </a:cubicBezTo>
                  <a:cubicBezTo>
                    <a:pt x="1037" y="1580"/>
                    <a:pt x="1039" y="1577"/>
                    <a:pt x="1039" y="1559"/>
                  </a:cubicBezTo>
                  <a:cubicBezTo>
                    <a:pt x="1022" y="1563"/>
                    <a:pt x="1004" y="1560"/>
                    <a:pt x="994" y="1567"/>
                  </a:cubicBezTo>
                  <a:close/>
                  <a:moveTo>
                    <a:pt x="945" y="1157"/>
                  </a:moveTo>
                  <a:cubicBezTo>
                    <a:pt x="954" y="1161"/>
                    <a:pt x="962" y="1164"/>
                    <a:pt x="976" y="1167"/>
                  </a:cubicBezTo>
                  <a:cubicBezTo>
                    <a:pt x="977" y="1031"/>
                    <a:pt x="994" y="879"/>
                    <a:pt x="980" y="759"/>
                  </a:cubicBezTo>
                  <a:cubicBezTo>
                    <a:pt x="973" y="897"/>
                    <a:pt x="952" y="1022"/>
                    <a:pt x="945" y="1157"/>
                  </a:cubicBezTo>
                  <a:close/>
                  <a:moveTo>
                    <a:pt x="735" y="1114"/>
                  </a:moveTo>
                  <a:cubicBezTo>
                    <a:pt x="736" y="1093"/>
                    <a:pt x="726" y="1082"/>
                    <a:pt x="709" y="1079"/>
                  </a:cubicBezTo>
                  <a:cubicBezTo>
                    <a:pt x="701" y="1113"/>
                    <a:pt x="655" y="1099"/>
                    <a:pt x="643" y="1077"/>
                  </a:cubicBezTo>
                  <a:cubicBezTo>
                    <a:pt x="632" y="1086"/>
                    <a:pt x="630" y="1099"/>
                    <a:pt x="633" y="1114"/>
                  </a:cubicBezTo>
                  <a:cubicBezTo>
                    <a:pt x="657" y="1118"/>
                    <a:pt x="712" y="1141"/>
                    <a:pt x="735" y="1114"/>
                  </a:cubicBezTo>
                  <a:close/>
                  <a:moveTo>
                    <a:pt x="698" y="687"/>
                  </a:moveTo>
                  <a:cubicBezTo>
                    <a:pt x="682" y="685"/>
                    <a:pt x="676" y="685"/>
                    <a:pt x="662" y="687"/>
                  </a:cubicBezTo>
                  <a:cubicBezTo>
                    <a:pt x="651" y="801"/>
                    <a:pt x="668" y="944"/>
                    <a:pt x="662" y="1059"/>
                  </a:cubicBezTo>
                  <a:cubicBezTo>
                    <a:pt x="677" y="1059"/>
                    <a:pt x="690" y="1056"/>
                    <a:pt x="696" y="1051"/>
                  </a:cubicBezTo>
                  <a:cubicBezTo>
                    <a:pt x="703" y="918"/>
                    <a:pt x="700" y="827"/>
                    <a:pt x="698" y="687"/>
                  </a:cubicBezTo>
                  <a:close/>
                  <a:moveTo>
                    <a:pt x="664" y="1077"/>
                  </a:moveTo>
                  <a:cubicBezTo>
                    <a:pt x="669" y="1083"/>
                    <a:pt x="682" y="1087"/>
                    <a:pt x="692" y="1083"/>
                  </a:cubicBezTo>
                  <a:cubicBezTo>
                    <a:pt x="691" y="1078"/>
                    <a:pt x="695" y="1078"/>
                    <a:pt x="694" y="1073"/>
                  </a:cubicBezTo>
                  <a:cubicBezTo>
                    <a:pt x="686" y="1069"/>
                    <a:pt x="671" y="1068"/>
                    <a:pt x="664" y="1077"/>
                  </a:cubicBezTo>
                  <a:close/>
                  <a:moveTo>
                    <a:pt x="421" y="1724"/>
                  </a:moveTo>
                  <a:cubicBezTo>
                    <a:pt x="420" y="1714"/>
                    <a:pt x="411" y="1713"/>
                    <a:pt x="402" y="1716"/>
                  </a:cubicBezTo>
                  <a:cubicBezTo>
                    <a:pt x="396" y="1725"/>
                    <a:pt x="398" y="1734"/>
                    <a:pt x="404" y="1741"/>
                  </a:cubicBezTo>
                  <a:cubicBezTo>
                    <a:pt x="420" y="1740"/>
                    <a:pt x="430" y="1755"/>
                    <a:pt x="445" y="1759"/>
                  </a:cubicBezTo>
                  <a:cubicBezTo>
                    <a:pt x="477" y="1768"/>
                    <a:pt x="509" y="1751"/>
                    <a:pt x="537" y="1741"/>
                  </a:cubicBezTo>
                  <a:cubicBezTo>
                    <a:pt x="544" y="1727"/>
                    <a:pt x="531" y="1723"/>
                    <a:pt x="523" y="1718"/>
                  </a:cubicBezTo>
                  <a:cubicBezTo>
                    <a:pt x="520" y="1721"/>
                    <a:pt x="523" y="1732"/>
                    <a:pt x="517" y="1733"/>
                  </a:cubicBezTo>
                  <a:cubicBezTo>
                    <a:pt x="509" y="1735"/>
                    <a:pt x="508" y="1729"/>
                    <a:pt x="506" y="1726"/>
                  </a:cubicBezTo>
                  <a:cubicBezTo>
                    <a:pt x="477" y="1740"/>
                    <a:pt x="451" y="1733"/>
                    <a:pt x="421" y="1724"/>
                  </a:cubicBezTo>
                  <a:close/>
                  <a:moveTo>
                    <a:pt x="498" y="1302"/>
                  </a:moveTo>
                  <a:cubicBezTo>
                    <a:pt x="499" y="1252"/>
                    <a:pt x="505" y="1203"/>
                    <a:pt x="506" y="1153"/>
                  </a:cubicBezTo>
                  <a:cubicBezTo>
                    <a:pt x="507" y="1088"/>
                    <a:pt x="513" y="1035"/>
                    <a:pt x="515" y="959"/>
                  </a:cubicBezTo>
                  <a:cubicBezTo>
                    <a:pt x="518" y="865"/>
                    <a:pt x="518" y="784"/>
                    <a:pt x="517" y="712"/>
                  </a:cubicBezTo>
                  <a:cubicBezTo>
                    <a:pt x="508" y="707"/>
                    <a:pt x="475" y="718"/>
                    <a:pt x="458" y="704"/>
                  </a:cubicBezTo>
                  <a:cubicBezTo>
                    <a:pt x="457" y="750"/>
                    <a:pt x="461" y="785"/>
                    <a:pt x="462" y="826"/>
                  </a:cubicBezTo>
                  <a:cubicBezTo>
                    <a:pt x="465" y="893"/>
                    <a:pt x="467" y="964"/>
                    <a:pt x="466" y="1028"/>
                  </a:cubicBezTo>
                  <a:cubicBezTo>
                    <a:pt x="466" y="1066"/>
                    <a:pt x="466" y="1134"/>
                    <a:pt x="462" y="1188"/>
                  </a:cubicBezTo>
                  <a:cubicBezTo>
                    <a:pt x="460" y="1228"/>
                    <a:pt x="453" y="1266"/>
                    <a:pt x="455" y="1304"/>
                  </a:cubicBezTo>
                  <a:cubicBezTo>
                    <a:pt x="456" y="1353"/>
                    <a:pt x="451" y="1401"/>
                    <a:pt x="453" y="1451"/>
                  </a:cubicBezTo>
                  <a:cubicBezTo>
                    <a:pt x="456" y="1521"/>
                    <a:pt x="439" y="1591"/>
                    <a:pt x="443" y="1655"/>
                  </a:cubicBezTo>
                  <a:cubicBezTo>
                    <a:pt x="464" y="1661"/>
                    <a:pt x="483" y="1662"/>
                    <a:pt x="502" y="1647"/>
                  </a:cubicBezTo>
                  <a:cubicBezTo>
                    <a:pt x="502" y="1524"/>
                    <a:pt x="494" y="1411"/>
                    <a:pt x="498" y="1302"/>
                  </a:cubicBezTo>
                  <a:close/>
                  <a:moveTo>
                    <a:pt x="502" y="1671"/>
                  </a:moveTo>
                  <a:cubicBezTo>
                    <a:pt x="482" y="1673"/>
                    <a:pt x="468" y="1683"/>
                    <a:pt x="443" y="1673"/>
                  </a:cubicBezTo>
                  <a:cubicBezTo>
                    <a:pt x="438" y="1682"/>
                    <a:pt x="438" y="1696"/>
                    <a:pt x="439" y="1710"/>
                  </a:cubicBezTo>
                  <a:cubicBezTo>
                    <a:pt x="457" y="1717"/>
                    <a:pt x="485" y="1719"/>
                    <a:pt x="504" y="1710"/>
                  </a:cubicBezTo>
                  <a:cubicBezTo>
                    <a:pt x="504" y="1697"/>
                    <a:pt x="505" y="1684"/>
                    <a:pt x="502" y="1671"/>
                  </a:cubicBezTo>
                  <a:close/>
                  <a:moveTo>
                    <a:pt x="447" y="387"/>
                  </a:moveTo>
                  <a:cubicBezTo>
                    <a:pt x="441" y="385"/>
                    <a:pt x="442" y="387"/>
                    <a:pt x="435" y="387"/>
                  </a:cubicBezTo>
                  <a:cubicBezTo>
                    <a:pt x="423" y="374"/>
                    <a:pt x="411" y="373"/>
                    <a:pt x="402" y="357"/>
                  </a:cubicBezTo>
                  <a:cubicBezTo>
                    <a:pt x="375" y="352"/>
                    <a:pt x="365" y="328"/>
                    <a:pt x="339" y="322"/>
                  </a:cubicBezTo>
                  <a:cubicBezTo>
                    <a:pt x="327" y="301"/>
                    <a:pt x="303" y="297"/>
                    <a:pt x="284" y="285"/>
                  </a:cubicBezTo>
                  <a:cubicBezTo>
                    <a:pt x="266" y="274"/>
                    <a:pt x="255" y="252"/>
                    <a:pt x="233" y="250"/>
                  </a:cubicBezTo>
                  <a:cubicBezTo>
                    <a:pt x="214" y="226"/>
                    <a:pt x="184" y="217"/>
                    <a:pt x="157" y="199"/>
                  </a:cubicBezTo>
                  <a:cubicBezTo>
                    <a:pt x="144" y="190"/>
                    <a:pt x="134" y="176"/>
                    <a:pt x="121" y="167"/>
                  </a:cubicBezTo>
                  <a:cubicBezTo>
                    <a:pt x="98" y="151"/>
                    <a:pt x="64" y="128"/>
                    <a:pt x="43" y="122"/>
                  </a:cubicBezTo>
                  <a:cubicBezTo>
                    <a:pt x="37" y="130"/>
                    <a:pt x="31" y="138"/>
                    <a:pt x="31" y="152"/>
                  </a:cubicBezTo>
                  <a:cubicBezTo>
                    <a:pt x="36" y="160"/>
                    <a:pt x="46" y="164"/>
                    <a:pt x="51" y="173"/>
                  </a:cubicBezTo>
                  <a:cubicBezTo>
                    <a:pt x="149" y="220"/>
                    <a:pt x="226" y="288"/>
                    <a:pt x="321" y="338"/>
                  </a:cubicBezTo>
                  <a:cubicBezTo>
                    <a:pt x="342" y="360"/>
                    <a:pt x="377" y="369"/>
                    <a:pt x="396" y="393"/>
                  </a:cubicBezTo>
                  <a:cubicBezTo>
                    <a:pt x="417" y="397"/>
                    <a:pt x="424" y="416"/>
                    <a:pt x="447" y="418"/>
                  </a:cubicBezTo>
                  <a:cubicBezTo>
                    <a:pt x="447" y="423"/>
                    <a:pt x="454" y="431"/>
                    <a:pt x="458" y="426"/>
                  </a:cubicBezTo>
                  <a:cubicBezTo>
                    <a:pt x="453" y="416"/>
                    <a:pt x="468" y="409"/>
                    <a:pt x="472" y="402"/>
                  </a:cubicBezTo>
                  <a:cubicBezTo>
                    <a:pt x="460" y="401"/>
                    <a:pt x="454" y="393"/>
                    <a:pt x="447" y="387"/>
                  </a:cubicBezTo>
                  <a:close/>
                  <a:moveTo>
                    <a:pt x="433" y="442"/>
                  </a:moveTo>
                  <a:cubicBezTo>
                    <a:pt x="384" y="405"/>
                    <a:pt x="350" y="377"/>
                    <a:pt x="296" y="348"/>
                  </a:cubicBezTo>
                  <a:cubicBezTo>
                    <a:pt x="243" y="302"/>
                    <a:pt x="184" y="264"/>
                    <a:pt x="119" y="230"/>
                  </a:cubicBezTo>
                  <a:cubicBezTo>
                    <a:pt x="113" y="223"/>
                    <a:pt x="104" y="209"/>
                    <a:pt x="92" y="214"/>
                  </a:cubicBezTo>
                  <a:cubicBezTo>
                    <a:pt x="101" y="243"/>
                    <a:pt x="98" y="273"/>
                    <a:pt x="98" y="306"/>
                  </a:cubicBezTo>
                  <a:cubicBezTo>
                    <a:pt x="97" y="322"/>
                    <a:pt x="103" y="337"/>
                    <a:pt x="104" y="351"/>
                  </a:cubicBezTo>
                  <a:cubicBezTo>
                    <a:pt x="104" y="367"/>
                    <a:pt x="99" y="386"/>
                    <a:pt x="104" y="400"/>
                  </a:cubicBezTo>
                  <a:cubicBezTo>
                    <a:pt x="108" y="412"/>
                    <a:pt x="123" y="419"/>
                    <a:pt x="131" y="430"/>
                  </a:cubicBezTo>
                  <a:cubicBezTo>
                    <a:pt x="135" y="434"/>
                    <a:pt x="135" y="441"/>
                    <a:pt x="139" y="446"/>
                  </a:cubicBezTo>
                  <a:cubicBezTo>
                    <a:pt x="150" y="460"/>
                    <a:pt x="171" y="468"/>
                    <a:pt x="188" y="481"/>
                  </a:cubicBezTo>
                  <a:cubicBezTo>
                    <a:pt x="198" y="489"/>
                    <a:pt x="209" y="501"/>
                    <a:pt x="215" y="504"/>
                  </a:cubicBezTo>
                  <a:cubicBezTo>
                    <a:pt x="219" y="506"/>
                    <a:pt x="224" y="504"/>
                    <a:pt x="227" y="506"/>
                  </a:cubicBezTo>
                  <a:cubicBezTo>
                    <a:pt x="235" y="512"/>
                    <a:pt x="242" y="523"/>
                    <a:pt x="251" y="530"/>
                  </a:cubicBezTo>
                  <a:cubicBezTo>
                    <a:pt x="315" y="584"/>
                    <a:pt x="389" y="640"/>
                    <a:pt x="458" y="679"/>
                  </a:cubicBezTo>
                  <a:cubicBezTo>
                    <a:pt x="440" y="605"/>
                    <a:pt x="450" y="545"/>
                    <a:pt x="449" y="477"/>
                  </a:cubicBezTo>
                  <a:cubicBezTo>
                    <a:pt x="456" y="468"/>
                    <a:pt x="458" y="463"/>
                    <a:pt x="458" y="449"/>
                  </a:cubicBezTo>
                  <a:cubicBezTo>
                    <a:pt x="445" y="448"/>
                    <a:pt x="445" y="440"/>
                    <a:pt x="433" y="442"/>
                  </a:cubicBezTo>
                  <a:close/>
                  <a:moveTo>
                    <a:pt x="296" y="587"/>
                  </a:moveTo>
                  <a:cubicBezTo>
                    <a:pt x="248" y="564"/>
                    <a:pt x="199" y="515"/>
                    <a:pt x="155" y="489"/>
                  </a:cubicBezTo>
                  <a:cubicBezTo>
                    <a:pt x="156" y="522"/>
                    <a:pt x="155" y="577"/>
                    <a:pt x="155" y="622"/>
                  </a:cubicBezTo>
                  <a:cubicBezTo>
                    <a:pt x="154" y="673"/>
                    <a:pt x="159" y="734"/>
                    <a:pt x="162" y="798"/>
                  </a:cubicBezTo>
                  <a:cubicBezTo>
                    <a:pt x="168" y="891"/>
                    <a:pt x="168" y="1009"/>
                    <a:pt x="172" y="1114"/>
                  </a:cubicBezTo>
                  <a:cubicBezTo>
                    <a:pt x="173" y="1134"/>
                    <a:pt x="171" y="1167"/>
                    <a:pt x="174" y="1181"/>
                  </a:cubicBezTo>
                  <a:cubicBezTo>
                    <a:pt x="177" y="1191"/>
                    <a:pt x="190" y="1198"/>
                    <a:pt x="190" y="1212"/>
                  </a:cubicBezTo>
                  <a:cubicBezTo>
                    <a:pt x="272" y="1310"/>
                    <a:pt x="353" y="1410"/>
                    <a:pt x="433" y="1510"/>
                  </a:cubicBezTo>
                  <a:cubicBezTo>
                    <a:pt x="439" y="1478"/>
                    <a:pt x="438" y="1447"/>
                    <a:pt x="437" y="1418"/>
                  </a:cubicBezTo>
                  <a:cubicBezTo>
                    <a:pt x="435" y="1366"/>
                    <a:pt x="439" y="1314"/>
                    <a:pt x="439" y="1265"/>
                  </a:cubicBezTo>
                  <a:cubicBezTo>
                    <a:pt x="439" y="1241"/>
                    <a:pt x="431" y="1218"/>
                    <a:pt x="443" y="1196"/>
                  </a:cubicBezTo>
                  <a:cubicBezTo>
                    <a:pt x="437" y="1154"/>
                    <a:pt x="444" y="1110"/>
                    <a:pt x="447" y="1071"/>
                  </a:cubicBezTo>
                  <a:cubicBezTo>
                    <a:pt x="450" y="1022"/>
                    <a:pt x="443" y="970"/>
                    <a:pt x="441" y="918"/>
                  </a:cubicBezTo>
                  <a:cubicBezTo>
                    <a:pt x="437" y="838"/>
                    <a:pt x="446" y="758"/>
                    <a:pt x="441" y="694"/>
                  </a:cubicBezTo>
                  <a:cubicBezTo>
                    <a:pt x="398" y="663"/>
                    <a:pt x="343" y="624"/>
                    <a:pt x="296" y="587"/>
                  </a:cubicBezTo>
                  <a:close/>
                  <a:moveTo>
                    <a:pt x="433" y="1530"/>
                  </a:moveTo>
                  <a:cubicBezTo>
                    <a:pt x="431" y="1529"/>
                    <a:pt x="429" y="1530"/>
                    <a:pt x="427" y="1530"/>
                  </a:cubicBezTo>
                  <a:cubicBezTo>
                    <a:pt x="415" y="1522"/>
                    <a:pt x="403" y="1499"/>
                    <a:pt x="392" y="1484"/>
                  </a:cubicBezTo>
                  <a:cubicBezTo>
                    <a:pt x="379" y="1468"/>
                    <a:pt x="370" y="1451"/>
                    <a:pt x="357" y="1439"/>
                  </a:cubicBezTo>
                  <a:cubicBezTo>
                    <a:pt x="339" y="1401"/>
                    <a:pt x="302" y="1374"/>
                    <a:pt x="274" y="1339"/>
                  </a:cubicBezTo>
                  <a:cubicBezTo>
                    <a:pt x="249" y="1308"/>
                    <a:pt x="227" y="1274"/>
                    <a:pt x="200" y="1245"/>
                  </a:cubicBezTo>
                  <a:cubicBezTo>
                    <a:pt x="180" y="1224"/>
                    <a:pt x="169" y="1193"/>
                    <a:pt x="151" y="1171"/>
                  </a:cubicBezTo>
                  <a:cubicBezTo>
                    <a:pt x="152" y="1194"/>
                    <a:pt x="168" y="1216"/>
                    <a:pt x="184" y="1230"/>
                  </a:cubicBezTo>
                  <a:cubicBezTo>
                    <a:pt x="182" y="1236"/>
                    <a:pt x="187" y="1237"/>
                    <a:pt x="186" y="1243"/>
                  </a:cubicBezTo>
                  <a:cubicBezTo>
                    <a:pt x="272" y="1347"/>
                    <a:pt x="347" y="1461"/>
                    <a:pt x="431" y="1567"/>
                  </a:cubicBezTo>
                  <a:cubicBezTo>
                    <a:pt x="431" y="1554"/>
                    <a:pt x="434" y="1544"/>
                    <a:pt x="433" y="1530"/>
                  </a:cubicBezTo>
                  <a:close/>
                  <a:moveTo>
                    <a:pt x="110" y="1283"/>
                  </a:moveTo>
                  <a:cubicBezTo>
                    <a:pt x="97" y="1285"/>
                    <a:pt x="96" y="1292"/>
                    <a:pt x="88" y="1294"/>
                  </a:cubicBezTo>
                  <a:cubicBezTo>
                    <a:pt x="95" y="1332"/>
                    <a:pt x="127" y="1321"/>
                    <a:pt x="159" y="1328"/>
                  </a:cubicBezTo>
                  <a:cubicBezTo>
                    <a:pt x="171" y="1317"/>
                    <a:pt x="179" y="1314"/>
                    <a:pt x="194" y="1306"/>
                  </a:cubicBezTo>
                  <a:cubicBezTo>
                    <a:pt x="192" y="1299"/>
                    <a:pt x="199" y="1293"/>
                    <a:pt x="196" y="1286"/>
                  </a:cubicBezTo>
                  <a:cubicBezTo>
                    <a:pt x="184" y="1310"/>
                    <a:pt x="119" y="1308"/>
                    <a:pt x="110" y="1283"/>
                  </a:cubicBezTo>
                  <a:close/>
                  <a:moveTo>
                    <a:pt x="176" y="1257"/>
                  </a:moveTo>
                  <a:cubicBezTo>
                    <a:pt x="161" y="1263"/>
                    <a:pt x="137" y="1261"/>
                    <a:pt x="125" y="1259"/>
                  </a:cubicBezTo>
                  <a:cubicBezTo>
                    <a:pt x="125" y="1266"/>
                    <a:pt x="119" y="1277"/>
                    <a:pt x="125" y="1288"/>
                  </a:cubicBezTo>
                  <a:cubicBezTo>
                    <a:pt x="149" y="1290"/>
                    <a:pt x="202" y="1288"/>
                    <a:pt x="176" y="1257"/>
                  </a:cubicBezTo>
                  <a:close/>
                  <a:moveTo>
                    <a:pt x="153" y="1049"/>
                  </a:moveTo>
                  <a:cubicBezTo>
                    <a:pt x="157" y="970"/>
                    <a:pt x="151" y="889"/>
                    <a:pt x="151" y="808"/>
                  </a:cubicBezTo>
                  <a:cubicBezTo>
                    <a:pt x="151" y="771"/>
                    <a:pt x="143" y="732"/>
                    <a:pt x="141" y="696"/>
                  </a:cubicBezTo>
                  <a:cubicBezTo>
                    <a:pt x="139" y="664"/>
                    <a:pt x="144" y="631"/>
                    <a:pt x="141" y="602"/>
                  </a:cubicBezTo>
                  <a:cubicBezTo>
                    <a:pt x="139" y="588"/>
                    <a:pt x="134" y="575"/>
                    <a:pt x="133" y="561"/>
                  </a:cubicBezTo>
                  <a:cubicBezTo>
                    <a:pt x="133" y="547"/>
                    <a:pt x="136" y="535"/>
                    <a:pt x="135" y="522"/>
                  </a:cubicBezTo>
                  <a:cubicBezTo>
                    <a:pt x="133" y="500"/>
                    <a:pt x="131" y="487"/>
                    <a:pt x="133" y="469"/>
                  </a:cubicBezTo>
                  <a:cubicBezTo>
                    <a:pt x="121" y="466"/>
                    <a:pt x="109" y="444"/>
                    <a:pt x="102" y="449"/>
                  </a:cubicBezTo>
                  <a:cubicBezTo>
                    <a:pt x="97" y="549"/>
                    <a:pt x="122" y="648"/>
                    <a:pt x="117" y="745"/>
                  </a:cubicBezTo>
                  <a:cubicBezTo>
                    <a:pt x="114" y="822"/>
                    <a:pt x="115" y="914"/>
                    <a:pt x="121" y="992"/>
                  </a:cubicBezTo>
                  <a:cubicBezTo>
                    <a:pt x="147" y="1059"/>
                    <a:pt x="112" y="1158"/>
                    <a:pt x="127" y="1236"/>
                  </a:cubicBezTo>
                  <a:cubicBezTo>
                    <a:pt x="139" y="1242"/>
                    <a:pt x="152" y="1237"/>
                    <a:pt x="161" y="1230"/>
                  </a:cubicBezTo>
                  <a:cubicBezTo>
                    <a:pt x="161" y="1220"/>
                    <a:pt x="139" y="1208"/>
                    <a:pt x="135" y="1190"/>
                  </a:cubicBezTo>
                  <a:cubicBezTo>
                    <a:pt x="133" y="1182"/>
                    <a:pt x="137" y="1155"/>
                    <a:pt x="141" y="1151"/>
                  </a:cubicBezTo>
                  <a:cubicBezTo>
                    <a:pt x="149" y="1144"/>
                    <a:pt x="160" y="1147"/>
                    <a:pt x="162" y="1157"/>
                  </a:cubicBezTo>
                  <a:cubicBezTo>
                    <a:pt x="159" y="1123"/>
                    <a:pt x="159" y="1090"/>
                    <a:pt x="153" y="104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9642" tIns="44821" rIns="89642" bIns="44821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</p:grpSp>
      <p:grpSp>
        <p:nvGrpSpPr>
          <p:cNvPr id="275" name="组合 274"/>
          <p:cNvGrpSpPr/>
          <p:nvPr/>
        </p:nvGrpSpPr>
        <p:grpSpPr>
          <a:xfrm>
            <a:off x="6575007" y="1289198"/>
            <a:ext cx="904656" cy="798768"/>
            <a:chOff x="7280275" y="3238500"/>
            <a:chExt cx="515938" cy="455613"/>
          </a:xfrm>
        </p:grpSpPr>
        <p:sp>
          <p:nvSpPr>
            <p:cNvPr id="187" name="Freeform 137"/>
            <p:cNvSpPr>
              <a:spLocks noEditPoints="1"/>
            </p:cNvSpPr>
            <p:nvPr/>
          </p:nvSpPr>
          <p:spPr bwMode="auto">
            <a:xfrm>
              <a:off x="7280275" y="3238500"/>
              <a:ext cx="515938" cy="455613"/>
            </a:xfrm>
            <a:custGeom>
              <a:avLst/>
              <a:gdLst>
                <a:gd name="T0" fmla="*/ 706 w 797"/>
                <a:gd name="T1" fmla="*/ 355 h 706"/>
                <a:gd name="T2" fmla="*/ 619 w 797"/>
                <a:gd name="T3" fmla="*/ 410 h 706"/>
                <a:gd name="T4" fmla="*/ 560 w 797"/>
                <a:gd name="T5" fmla="*/ 468 h 706"/>
                <a:gd name="T6" fmla="*/ 401 w 797"/>
                <a:gd name="T7" fmla="*/ 705 h 706"/>
                <a:gd name="T8" fmla="*/ 193 w 797"/>
                <a:gd name="T9" fmla="*/ 631 h 706"/>
                <a:gd name="T10" fmla="*/ 61 w 797"/>
                <a:gd name="T11" fmla="*/ 584 h 706"/>
                <a:gd name="T12" fmla="*/ 3 w 797"/>
                <a:gd name="T13" fmla="*/ 413 h 706"/>
                <a:gd name="T14" fmla="*/ 133 w 797"/>
                <a:gd name="T15" fmla="*/ 230 h 706"/>
                <a:gd name="T16" fmla="*/ 249 w 797"/>
                <a:gd name="T17" fmla="*/ 176 h 706"/>
                <a:gd name="T18" fmla="*/ 314 w 797"/>
                <a:gd name="T19" fmla="*/ 99 h 706"/>
                <a:gd name="T20" fmla="*/ 418 w 797"/>
                <a:gd name="T21" fmla="*/ 12 h 706"/>
                <a:gd name="T22" fmla="*/ 558 w 797"/>
                <a:gd name="T23" fmla="*/ 70 h 706"/>
                <a:gd name="T24" fmla="*/ 602 w 797"/>
                <a:gd name="T25" fmla="*/ 82 h 706"/>
                <a:gd name="T26" fmla="*/ 691 w 797"/>
                <a:gd name="T27" fmla="*/ 350 h 706"/>
                <a:gd name="T28" fmla="*/ 778 w 797"/>
                <a:gd name="T29" fmla="*/ 183 h 706"/>
                <a:gd name="T30" fmla="*/ 771 w 797"/>
                <a:gd name="T31" fmla="*/ 160 h 706"/>
                <a:gd name="T32" fmla="*/ 655 w 797"/>
                <a:gd name="T33" fmla="*/ 165 h 706"/>
                <a:gd name="T34" fmla="*/ 548 w 797"/>
                <a:gd name="T35" fmla="*/ 280 h 706"/>
                <a:gd name="T36" fmla="*/ 353 w 797"/>
                <a:gd name="T37" fmla="*/ 418 h 706"/>
                <a:gd name="T38" fmla="*/ 234 w 797"/>
                <a:gd name="T39" fmla="*/ 276 h 706"/>
                <a:gd name="T40" fmla="*/ 493 w 797"/>
                <a:gd name="T41" fmla="*/ 46 h 706"/>
                <a:gd name="T42" fmla="*/ 372 w 797"/>
                <a:gd name="T43" fmla="*/ 31 h 706"/>
                <a:gd name="T44" fmla="*/ 305 w 797"/>
                <a:gd name="T45" fmla="*/ 121 h 706"/>
                <a:gd name="T46" fmla="*/ 210 w 797"/>
                <a:gd name="T47" fmla="*/ 220 h 706"/>
                <a:gd name="T48" fmla="*/ 239 w 797"/>
                <a:gd name="T49" fmla="*/ 423 h 706"/>
                <a:gd name="T50" fmla="*/ 471 w 797"/>
                <a:gd name="T51" fmla="*/ 452 h 706"/>
                <a:gd name="T52" fmla="*/ 502 w 797"/>
                <a:gd name="T53" fmla="*/ 413 h 706"/>
                <a:gd name="T54" fmla="*/ 551 w 797"/>
                <a:gd name="T55" fmla="*/ 309 h 706"/>
                <a:gd name="T56" fmla="*/ 637 w 797"/>
                <a:gd name="T57" fmla="*/ 254 h 706"/>
                <a:gd name="T58" fmla="*/ 650 w 797"/>
                <a:gd name="T59" fmla="*/ 282 h 706"/>
                <a:gd name="T60" fmla="*/ 652 w 797"/>
                <a:gd name="T61" fmla="*/ 270 h 706"/>
                <a:gd name="T62" fmla="*/ 485 w 797"/>
                <a:gd name="T63" fmla="*/ 164 h 706"/>
                <a:gd name="T64" fmla="*/ 249 w 797"/>
                <a:gd name="T65" fmla="*/ 377 h 706"/>
                <a:gd name="T66" fmla="*/ 418 w 797"/>
                <a:gd name="T67" fmla="*/ 377 h 706"/>
                <a:gd name="T68" fmla="*/ 674 w 797"/>
                <a:gd name="T69" fmla="*/ 130 h 706"/>
                <a:gd name="T70" fmla="*/ 635 w 797"/>
                <a:gd name="T71" fmla="*/ 290 h 706"/>
                <a:gd name="T72" fmla="*/ 640 w 797"/>
                <a:gd name="T73" fmla="*/ 370 h 706"/>
                <a:gd name="T74" fmla="*/ 587 w 797"/>
                <a:gd name="T75" fmla="*/ 300 h 706"/>
                <a:gd name="T76" fmla="*/ 575 w 797"/>
                <a:gd name="T77" fmla="*/ 319 h 706"/>
                <a:gd name="T78" fmla="*/ 589 w 797"/>
                <a:gd name="T79" fmla="*/ 416 h 706"/>
                <a:gd name="T80" fmla="*/ 527 w 797"/>
                <a:gd name="T81" fmla="*/ 375 h 706"/>
                <a:gd name="T82" fmla="*/ 375 w 797"/>
                <a:gd name="T83" fmla="*/ 230 h 706"/>
                <a:gd name="T84" fmla="*/ 468 w 797"/>
                <a:gd name="T85" fmla="*/ 155 h 706"/>
                <a:gd name="T86" fmla="*/ 500 w 797"/>
                <a:gd name="T87" fmla="*/ 123 h 706"/>
                <a:gd name="T88" fmla="*/ 510 w 797"/>
                <a:gd name="T89" fmla="*/ 60 h 706"/>
                <a:gd name="T90" fmla="*/ 374 w 797"/>
                <a:gd name="T91" fmla="*/ 174 h 706"/>
                <a:gd name="T92" fmla="*/ 246 w 797"/>
                <a:gd name="T93" fmla="*/ 290 h 706"/>
                <a:gd name="T94" fmla="*/ 268 w 797"/>
                <a:gd name="T95" fmla="*/ 312 h 706"/>
                <a:gd name="T96" fmla="*/ 324 w 797"/>
                <a:gd name="T97" fmla="*/ 266 h 706"/>
                <a:gd name="T98" fmla="*/ 370 w 797"/>
                <a:gd name="T99" fmla="*/ 205 h 706"/>
                <a:gd name="T100" fmla="*/ 507 w 797"/>
                <a:gd name="T101" fmla="*/ 427 h 706"/>
                <a:gd name="T102" fmla="*/ 459 w 797"/>
                <a:gd name="T103" fmla="*/ 631 h 706"/>
                <a:gd name="T104" fmla="*/ 500 w 797"/>
                <a:gd name="T105" fmla="*/ 452 h 706"/>
                <a:gd name="T106" fmla="*/ 210 w 797"/>
                <a:gd name="T107" fmla="*/ 439 h 706"/>
                <a:gd name="T108" fmla="*/ 29 w 797"/>
                <a:gd name="T109" fmla="*/ 546 h 706"/>
                <a:gd name="T110" fmla="*/ 285 w 797"/>
                <a:gd name="T111" fmla="*/ 659 h 706"/>
                <a:gd name="T112" fmla="*/ 399 w 797"/>
                <a:gd name="T113" fmla="*/ 584 h 706"/>
                <a:gd name="T114" fmla="*/ 408 w 797"/>
                <a:gd name="T115" fmla="*/ 686 h 706"/>
                <a:gd name="T116" fmla="*/ 227 w 797"/>
                <a:gd name="T117" fmla="*/ 312 h 706"/>
                <a:gd name="T118" fmla="*/ 223 w 797"/>
                <a:gd name="T119" fmla="*/ 319 h 706"/>
                <a:gd name="T120" fmla="*/ 223 w 797"/>
                <a:gd name="T121" fmla="*/ 319 h 7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797" h="706">
                  <a:moveTo>
                    <a:pt x="794" y="154"/>
                  </a:moveTo>
                  <a:cubicBezTo>
                    <a:pt x="787" y="201"/>
                    <a:pt x="797" y="242"/>
                    <a:pt x="785" y="280"/>
                  </a:cubicBezTo>
                  <a:cubicBezTo>
                    <a:pt x="758" y="304"/>
                    <a:pt x="727" y="324"/>
                    <a:pt x="706" y="355"/>
                  </a:cubicBezTo>
                  <a:cubicBezTo>
                    <a:pt x="699" y="357"/>
                    <a:pt x="696" y="364"/>
                    <a:pt x="688" y="365"/>
                  </a:cubicBezTo>
                  <a:cubicBezTo>
                    <a:pt x="685" y="372"/>
                    <a:pt x="679" y="376"/>
                    <a:pt x="674" y="381"/>
                  </a:cubicBezTo>
                  <a:cubicBezTo>
                    <a:pt x="648" y="376"/>
                    <a:pt x="634" y="393"/>
                    <a:pt x="619" y="410"/>
                  </a:cubicBezTo>
                  <a:cubicBezTo>
                    <a:pt x="616" y="410"/>
                    <a:pt x="613" y="410"/>
                    <a:pt x="609" y="410"/>
                  </a:cubicBezTo>
                  <a:cubicBezTo>
                    <a:pt x="600" y="420"/>
                    <a:pt x="599" y="437"/>
                    <a:pt x="580" y="437"/>
                  </a:cubicBezTo>
                  <a:cubicBezTo>
                    <a:pt x="578" y="451"/>
                    <a:pt x="574" y="465"/>
                    <a:pt x="560" y="468"/>
                  </a:cubicBezTo>
                  <a:cubicBezTo>
                    <a:pt x="560" y="486"/>
                    <a:pt x="549" y="515"/>
                    <a:pt x="538" y="532"/>
                  </a:cubicBezTo>
                  <a:cubicBezTo>
                    <a:pt x="542" y="549"/>
                    <a:pt x="533" y="556"/>
                    <a:pt x="529" y="573"/>
                  </a:cubicBezTo>
                  <a:cubicBezTo>
                    <a:pt x="481" y="612"/>
                    <a:pt x="454" y="671"/>
                    <a:pt x="401" y="705"/>
                  </a:cubicBezTo>
                  <a:cubicBezTo>
                    <a:pt x="389" y="706"/>
                    <a:pt x="375" y="700"/>
                    <a:pt x="365" y="705"/>
                  </a:cubicBezTo>
                  <a:cubicBezTo>
                    <a:pt x="333" y="685"/>
                    <a:pt x="294" y="675"/>
                    <a:pt x="258" y="660"/>
                  </a:cubicBezTo>
                  <a:cubicBezTo>
                    <a:pt x="236" y="652"/>
                    <a:pt x="214" y="641"/>
                    <a:pt x="193" y="631"/>
                  </a:cubicBezTo>
                  <a:cubicBezTo>
                    <a:pt x="187" y="629"/>
                    <a:pt x="182" y="622"/>
                    <a:pt x="176" y="620"/>
                  </a:cubicBezTo>
                  <a:cubicBezTo>
                    <a:pt x="159" y="613"/>
                    <a:pt x="139" y="612"/>
                    <a:pt x="123" y="604"/>
                  </a:cubicBezTo>
                  <a:cubicBezTo>
                    <a:pt x="108" y="598"/>
                    <a:pt x="83" y="588"/>
                    <a:pt x="61" y="584"/>
                  </a:cubicBezTo>
                  <a:cubicBezTo>
                    <a:pt x="43" y="566"/>
                    <a:pt x="17" y="560"/>
                    <a:pt x="8" y="536"/>
                  </a:cubicBezTo>
                  <a:cubicBezTo>
                    <a:pt x="0" y="511"/>
                    <a:pt x="1" y="455"/>
                    <a:pt x="0" y="430"/>
                  </a:cubicBezTo>
                  <a:cubicBezTo>
                    <a:pt x="0" y="425"/>
                    <a:pt x="3" y="418"/>
                    <a:pt x="3" y="413"/>
                  </a:cubicBezTo>
                  <a:cubicBezTo>
                    <a:pt x="3" y="389"/>
                    <a:pt x="0" y="368"/>
                    <a:pt x="5" y="348"/>
                  </a:cubicBezTo>
                  <a:cubicBezTo>
                    <a:pt x="7" y="346"/>
                    <a:pt x="15" y="346"/>
                    <a:pt x="17" y="348"/>
                  </a:cubicBezTo>
                  <a:cubicBezTo>
                    <a:pt x="48" y="302"/>
                    <a:pt x="97" y="265"/>
                    <a:pt x="133" y="230"/>
                  </a:cubicBezTo>
                  <a:cubicBezTo>
                    <a:pt x="161" y="226"/>
                    <a:pt x="185" y="239"/>
                    <a:pt x="196" y="212"/>
                  </a:cubicBezTo>
                  <a:cubicBezTo>
                    <a:pt x="215" y="212"/>
                    <a:pt x="228" y="200"/>
                    <a:pt x="232" y="177"/>
                  </a:cubicBezTo>
                  <a:cubicBezTo>
                    <a:pt x="239" y="176"/>
                    <a:pt x="245" y="177"/>
                    <a:pt x="249" y="176"/>
                  </a:cubicBezTo>
                  <a:cubicBezTo>
                    <a:pt x="257" y="170"/>
                    <a:pt x="256" y="157"/>
                    <a:pt x="261" y="148"/>
                  </a:cubicBezTo>
                  <a:cubicBezTo>
                    <a:pt x="292" y="148"/>
                    <a:pt x="290" y="124"/>
                    <a:pt x="299" y="102"/>
                  </a:cubicBezTo>
                  <a:cubicBezTo>
                    <a:pt x="305" y="102"/>
                    <a:pt x="307" y="100"/>
                    <a:pt x="314" y="99"/>
                  </a:cubicBezTo>
                  <a:cubicBezTo>
                    <a:pt x="317" y="83"/>
                    <a:pt x="317" y="75"/>
                    <a:pt x="316" y="60"/>
                  </a:cubicBezTo>
                  <a:cubicBezTo>
                    <a:pt x="336" y="36"/>
                    <a:pt x="365" y="22"/>
                    <a:pt x="387" y="0"/>
                  </a:cubicBezTo>
                  <a:cubicBezTo>
                    <a:pt x="396" y="4"/>
                    <a:pt x="412" y="0"/>
                    <a:pt x="418" y="12"/>
                  </a:cubicBezTo>
                  <a:cubicBezTo>
                    <a:pt x="447" y="19"/>
                    <a:pt x="483" y="23"/>
                    <a:pt x="510" y="41"/>
                  </a:cubicBezTo>
                  <a:cubicBezTo>
                    <a:pt x="518" y="41"/>
                    <a:pt x="519" y="33"/>
                    <a:pt x="527" y="32"/>
                  </a:cubicBezTo>
                  <a:cubicBezTo>
                    <a:pt x="541" y="43"/>
                    <a:pt x="542" y="59"/>
                    <a:pt x="558" y="70"/>
                  </a:cubicBezTo>
                  <a:cubicBezTo>
                    <a:pt x="562" y="70"/>
                    <a:pt x="563" y="67"/>
                    <a:pt x="568" y="68"/>
                  </a:cubicBezTo>
                  <a:cubicBezTo>
                    <a:pt x="578" y="79"/>
                    <a:pt x="591" y="79"/>
                    <a:pt x="604" y="84"/>
                  </a:cubicBezTo>
                  <a:cubicBezTo>
                    <a:pt x="604" y="82"/>
                    <a:pt x="603" y="82"/>
                    <a:pt x="602" y="82"/>
                  </a:cubicBezTo>
                  <a:cubicBezTo>
                    <a:pt x="653" y="100"/>
                    <a:pt x="729" y="123"/>
                    <a:pt x="794" y="154"/>
                  </a:cubicBezTo>
                  <a:close/>
                  <a:moveTo>
                    <a:pt x="683" y="271"/>
                  </a:moveTo>
                  <a:cubicBezTo>
                    <a:pt x="691" y="299"/>
                    <a:pt x="677" y="328"/>
                    <a:pt x="691" y="350"/>
                  </a:cubicBezTo>
                  <a:cubicBezTo>
                    <a:pt x="708" y="337"/>
                    <a:pt x="718" y="317"/>
                    <a:pt x="736" y="302"/>
                  </a:cubicBezTo>
                  <a:cubicBezTo>
                    <a:pt x="746" y="293"/>
                    <a:pt x="760" y="290"/>
                    <a:pt x="768" y="280"/>
                  </a:cubicBezTo>
                  <a:cubicBezTo>
                    <a:pt x="786" y="256"/>
                    <a:pt x="777" y="212"/>
                    <a:pt x="778" y="183"/>
                  </a:cubicBezTo>
                  <a:cubicBezTo>
                    <a:pt x="751" y="217"/>
                    <a:pt x="722" y="249"/>
                    <a:pt x="683" y="271"/>
                  </a:cubicBezTo>
                  <a:close/>
                  <a:moveTo>
                    <a:pt x="720" y="225"/>
                  </a:moveTo>
                  <a:cubicBezTo>
                    <a:pt x="740" y="204"/>
                    <a:pt x="768" y="193"/>
                    <a:pt x="771" y="160"/>
                  </a:cubicBezTo>
                  <a:cubicBezTo>
                    <a:pt x="747" y="150"/>
                    <a:pt x="725" y="137"/>
                    <a:pt x="696" y="131"/>
                  </a:cubicBezTo>
                  <a:cubicBezTo>
                    <a:pt x="694" y="137"/>
                    <a:pt x="686" y="139"/>
                    <a:pt x="686" y="147"/>
                  </a:cubicBezTo>
                  <a:cubicBezTo>
                    <a:pt x="675" y="148"/>
                    <a:pt x="663" y="157"/>
                    <a:pt x="655" y="165"/>
                  </a:cubicBezTo>
                  <a:cubicBezTo>
                    <a:pt x="644" y="177"/>
                    <a:pt x="637" y="194"/>
                    <a:pt x="626" y="205"/>
                  </a:cubicBezTo>
                  <a:cubicBezTo>
                    <a:pt x="621" y="204"/>
                    <a:pt x="620" y="207"/>
                    <a:pt x="616" y="208"/>
                  </a:cubicBezTo>
                  <a:cubicBezTo>
                    <a:pt x="596" y="235"/>
                    <a:pt x="574" y="259"/>
                    <a:pt x="548" y="280"/>
                  </a:cubicBezTo>
                  <a:cubicBezTo>
                    <a:pt x="528" y="300"/>
                    <a:pt x="515" y="327"/>
                    <a:pt x="488" y="340"/>
                  </a:cubicBezTo>
                  <a:cubicBezTo>
                    <a:pt x="482" y="358"/>
                    <a:pt x="462" y="362"/>
                    <a:pt x="452" y="375"/>
                  </a:cubicBezTo>
                  <a:cubicBezTo>
                    <a:pt x="421" y="395"/>
                    <a:pt x="397" y="417"/>
                    <a:pt x="353" y="418"/>
                  </a:cubicBezTo>
                  <a:cubicBezTo>
                    <a:pt x="315" y="419"/>
                    <a:pt x="285" y="411"/>
                    <a:pt x="251" y="399"/>
                  </a:cubicBezTo>
                  <a:cubicBezTo>
                    <a:pt x="235" y="386"/>
                    <a:pt x="218" y="374"/>
                    <a:pt x="203" y="360"/>
                  </a:cubicBezTo>
                  <a:cubicBezTo>
                    <a:pt x="184" y="324"/>
                    <a:pt x="224" y="298"/>
                    <a:pt x="234" y="276"/>
                  </a:cubicBezTo>
                  <a:cubicBezTo>
                    <a:pt x="290" y="233"/>
                    <a:pt x="336" y="180"/>
                    <a:pt x="398" y="142"/>
                  </a:cubicBezTo>
                  <a:cubicBezTo>
                    <a:pt x="414" y="126"/>
                    <a:pt x="432" y="112"/>
                    <a:pt x="449" y="97"/>
                  </a:cubicBezTo>
                  <a:cubicBezTo>
                    <a:pt x="465" y="83"/>
                    <a:pt x="488" y="70"/>
                    <a:pt x="493" y="46"/>
                  </a:cubicBezTo>
                  <a:cubicBezTo>
                    <a:pt x="482" y="38"/>
                    <a:pt x="469" y="41"/>
                    <a:pt x="454" y="37"/>
                  </a:cubicBezTo>
                  <a:cubicBezTo>
                    <a:pt x="435" y="33"/>
                    <a:pt x="402" y="16"/>
                    <a:pt x="389" y="19"/>
                  </a:cubicBezTo>
                  <a:cubicBezTo>
                    <a:pt x="383" y="20"/>
                    <a:pt x="379" y="26"/>
                    <a:pt x="372" y="31"/>
                  </a:cubicBezTo>
                  <a:cubicBezTo>
                    <a:pt x="355" y="43"/>
                    <a:pt x="341" y="52"/>
                    <a:pt x="331" y="66"/>
                  </a:cubicBezTo>
                  <a:cubicBezTo>
                    <a:pt x="332" y="85"/>
                    <a:pt x="327" y="93"/>
                    <a:pt x="324" y="111"/>
                  </a:cubicBezTo>
                  <a:cubicBezTo>
                    <a:pt x="318" y="117"/>
                    <a:pt x="312" y="118"/>
                    <a:pt x="305" y="121"/>
                  </a:cubicBezTo>
                  <a:cubicBezTo>
                    <a:pt x="310" y="142"/>
                    <a:pt x="293" y="154"/>
                    <a:pt x="275" y="157"/>
                  </a:cubicBezTo>
                  <a:cubicBezTo>
                    <a:pt x="266" y="169"/>
                    <a:pt x="269" y="193"/>
                    <a:pt x="242" y="188"/>
                  </a:cubicBezTo>
                  <a:cubicBezTo>
                    <a:pt x="236" y="202"/>
                    <a:pt x="227" y="222"/>
                    <a:pt x="210" y="220"/>
                  </a:cubicBezTo>
                  <a:cubicBezTo>
                    <a:pt x="200" y="240"/>
                    <a:pt x="167" y="242"/>
                    <a:pt x="143" y="242"/>
                  </a:cubicBezTo>
                  <a:cubicBezTo>
                    <a:pt x="100" y="274"/>
                    <a:pt x="62" y="310"/>
                    <a:pt x="29" y="352"/>
                  </a:cubicBezTo>
                  <a:cubicBezTo>
                    <a:pt x="95" y="372"/>
                    <a:pt x="166" y="404"/>
                    <a:pt x="239" y="423"/>
                  </a:cubicBezTo>
                  <a:cubicBezTo>
                    <a:pt x="242" y="427"/>
                    <a:pt x="245" y="430"/>
                    <a:pt x="251" y="432"/>
                  </a:cubicBezTo>
                  <a:cubicBezTo>
                    <a:pt x="300" y="448"/>
                    <a:pt x="365" y="471"/>
                    <a:pt x="416" y="485"/>
                  </a:cubicBezTo>
                  <a:cubicBezTo>
                    <a:pt x="433" y="473"/>
                    <a:pt x="456" y="468"/>
                    <a:pt x="471" y="452"/>
                  </a:cubicBezTo>
                  <a:cubicBezTo>
                    <a:pt x="476" y="447"/>
                    <a:pt x="478" y="439"/>
                    <a:pt x="483" y="435"/>
                  </a:cubicBezTo>
                  <a:cubicBezTo>
                    <a:pt x="486" y="433"/>
                    <a:pt x="489" y="436"/>
                    <a:pt x="491" y="433"/>
                  </a:cubicBezTo>
                  <a:cubicBezTo>
                    <a:pt x="496" y="429"/>
                    <a:pt x="501" y="418"/>
                    <a:pt x="502" y="413"/>
                  </a:cubicBezTo>
                  <a:cubicBezTo>
                    <a:pt x="503" y="403"/>
                    <a:pt x="496" y="393"/>
                    <a:pt x="498" y="384"/>
                  </a:cubicBezTo>
                  <a:cubicBezTo>
                    <a:pt x="501" y="371"/>
                    <a:pt x="514" y="369"/>
                    <a:pt x="527" y="363"/>
                  </a:cubicBezTo>
                  <a:cubicBezTo>
                    <a:pt x="538" y="345"/>
                    <a:pt x="532" y="320"/>
                    <a:pt x="551" y="309"/>
                  </a:cubicBezTo>
                  <a:cubicBezTo>
                    <a:pt x="555" y="309"/>
                    <a:pt x="559" y="309"/>
                    <a:pt x="563" y="309"/>
                  </a:cubicBezTo>
                  <a:cubicBezTo>
                    <a:pt x="575" y="298"/>
                    <a:pt x="585" y="276"/>
                    <a:pt x="609" y="282"/>
                  </a:cubicBezTo>
                  <a:cubicBezTo>
                    <a:pt x="619" y="273"/>
                    <a:pt x="622" y="258"/>
                    <a:pt x="637" y="254"/>
                  </a:cubicBezTo>
                  <a:cubicBezTo>
                    <a:pt x="648" y="258"/>
                    <a:pt x="665" y="251"/>
                    <a:pt x="681" y="259"/>
                  </a:cubicBezTo>
                  <a:cubicBezTo>
                    <a:pt x="694" y="252"/>
                    <a:pt x="707" y="239"/>
                    <a:pt x="720" y="225"/>
                  </a:cubicBezTo>
                  <a:close/>
                  <a:moveTo>
                    <a:pt x="650" y="282"/>
                  </a:moveTo>
                  <a:cubicBezTo>
                    <a:pt x="644" y="305"/>
                    <a:pt x="663" y="338"/>
                    <a:pt x="667" y="365"/>
                  </a:cubicBezTo>
                  <a:cubicBezTo>
                    <a:pt x="674" y="367"/>
                    <a:pt x="672" y="360"/>
                    <a:pt x="679" y="362"/>
                  </a:cubicBezTo>
                  <a:cubicBezTo>
                    <a:pt x="662" y="336"/>
                    <a:pt x="694" y="262"/>
                    <a:pt x="652" y="270"/>
                  </a:cubicBezTo>
                  <a:cubicBezTo>
                    <a:pt x="651" y="274"/>
                    <a:pt x="651" y="278"/>
                    <a:pt x="650" y="282"/>
                  </a:cubicBezTo>
                  <a:close/>
                  <a:moveTo>
                    <a:pt x="558" y="89"/>
                  </a:moveTo>
                  <a:cubicBezTo>
                    <a:pt x="535" y="115"/>
                    <a:pt x="502" y="138"/>
                    <a:pt x="485" y="164"/>
                  </a:cubicBezTo>
                  <a:cubicBezTo>
                    <a:pt x="454" y="180"/>
                    <a:pt x="429" y="202"/>
                    <a:pt x="408" y="227"/>
                  </a:cubicBezTo>
                  <a:cubicBezTo>
                    <a:pt x="357" y="259"/>
                    <a:pt x="313" y="298"/>
                    <a:pt x="266" y="333"/>
                  </a:cubicBezTo>
                  <a:cubicBezTo>
                    <a:pt x="257" y="344"/>
                    <a:pt x="253" y="360"/>
                    <a:pt x="249" y="377"/>
                  </a:cubicBezTo>
                  <a:cubicBezTo>
                    <a:pt x="268" y="393"/>
                    <a:pt x="292" y="402"/>
                    <a:pt x="319" y="404"/>
                  </a:cubicBezTo>
                  <a:cubicBezTo>
                    <a:pt x="346" y="407"/>
                    <a:pt x="380" y="405"/>
                    <a:pt x="403" y="391"/>
                  </a:cubicBezTo>
                  <a:cubicBezTo>
                    <a:pt x="408" y="387"/>
                    <a:pt x="413" y="381"/>
                    <a:pt x="418" y="377"/>
                  </a:cubicBezTo>
                  <a:cubicBezTo>
                    <a:pt x="430" y="369"/>
                    <a:pt x="444" y="364"/>
                    <a:pt x="456" y="357"/>
                  </a:cubicBezTo>
                  <a:cubicBezTo>
                    <a:pt x="474" y="344"/>
                    <a:pt x="483" y="323"/>
                    <a:pt x="502" y="314"/>
                  </a:cubicBezTo>
                  <a:cubicBezTo>
                    <a:pt x="555" y="249"/>
                    <a:pt x="619" y="194"/>
                    <a:pt x="674" y="130"/>
                  </a:cubicBezTo>
                  <a:cubicBezTo>
                    <a:pt x="675" y="130"/>
                    <a:pt x="676" y="129"/>
                    <a:pt x="676" y="128"/>
                  </a:cubicBezTo>
                  <a:cubicBezTo>
                    <a:pt x="636" y="116"/>
                    <a:pt x="607" y="95"/>
                    <a:pt x="558" y="89"/>
                  </a:cubicBezTo>
                  <a:close/>
                  <a:moveTo>
                    <a:pt x="635" y="290"/>
                  </a:moveTo>
                  <a:cubicBezTo>
                    <a:pt x="631" y="291"/>
                    <a:pt x="631" y="288"/>
                    <a:pt x="630" y="287"/>
                  </a:cubicBezTo>
                  <a:cubicBezTo>
                    <a:pt x="626" y="289"/>
                    <a:pt x="624" y="291"/>
                    <a:pt x="619" y="292"/>
                  </a:cubicBezTo>
                  <a:cubicBezTo>
                    <a:pt x="625" y="316"/>
                    <a:pt x="624" y="352"/>
                    <a:pt x="640" y="370"/>
                  </a:cubicBezTo>
                  <a:cubicBezTo>
                    <a:pt x="661" y="345"/>
                    <a:pt x="635" y="323"/>
                    <a:pt x="635" y="290"/>
                  </a:cubicBezTo>
                  <a:close/>
                  <a:moveTo>
                    <a:pt x="604" y="293"/>
                  </a:moveTo>
                  <a:cubicBezTo>
                    <a:pt x="600" y="294"/>
                    <a:pt x="591" y="295"/>
                    <a:pt x="587" y="300"/>
                  </a:cubicBezTo>
                  <a:cubicBezTo>
                    <a:pt x="585" y="337"/>
                    <a:pt x="589" y="378"/>
                    <a:pt x="613" y="394"/>
                  </a:cubicBezTo>
                  <a:cubicBezTo>
                    <a:pt x="632" y="365"/>
                    <a:pt x="611" y="327"/>
                    <a:pt x="604" y="293"/>
                  </a:cubicBezTo>
                  <a:close/>
                  <a:moveTo>
                    <a:pt x="575" y="319"/>
                  </a:moveTo>
                  <a:cubicBezTo>
                    <a:pt x="567" y="321"/>
                    <a:pt x="559" y="321"/>
                    <a:pt x="553" y="324"/>
                  </a:cubicBezTo>
                  <a:cubicBezTo>
                    <a:pt x="547" y="359"/>
                    <a:pt x="565" y="394"/>
                    <a:pt x="578" y="420"/>
                  </a:cubicBezTo>
                  <a:cubicBezTo>
                    <a:pt x="585" y="422"/>
                    <a:pt x="583" y="416"/>
                    <a:pt x="589" y="416"/>
                  </a:cubicBezTo>
                  <a:cubicBezTo>
                    <a:pt x="597" y="384"/>
                    <a:pt x="573" y="359"/>
                    <a:pt x="575" y="319"/>
                  </a:cubicBezTo>
                  <a:close/>
                  <a:moveTo>
                    <a:pt x="544" y="362"/>
                  </a:moveTo>
                  <a:cubicBezTo>
                    <a:pt x="538" y="360"/>
                    <a:pt x="532" y="370"/>
                    <a:pt x="527" y="375"/>
                  </a:cubicBezTo>
                  <a:cubicBezTo>
                    <a:pt x="536" y="402"/>
                    <a:pt x="540" y="434"/>
                    <a:pt x="556" y="452"/>
                  </a:cubicBezTo>
                  <a:cubicBezTo>
                    <a:pt x="579" y="428"/>
                    <a:pt x="547" y="392"/>
                    <a:pt x="544" y="362"/>
                  </a:cubicBezTo>
                  <a:close/>
                  <a:moveTo>
                    <a:pt x="375" y="230"/>
                  </a:moveTo>
                  <a:cubicBezTo>
                    <a:pt x="399" y="208"/>
                    <a:pt x="426" y="187"/>
                    <a:pt x="454" y="165"/>
                  </a:cubicBezTo>
                  <a:cubicBezTo>
                    <a:pt x="461" y="153"/>
                    <a:pt x="454" y="131"/>
                    <a:pt x="461" y="123"/>
                  </a:cubicBezTo>
                  <a:cubicBezTo>
                    <a:pt x="469" y="131"/>
                    <a:pt x="466" y="141"/>
                    <a:pt x="468" y="155"/>
                  </a:cubicBezTo>
                  <a:cubicBezTo>
                    <a:pt x="479" y="153"/>
                    <a:pt x="478" y="137"/>
                    <a:pt x="490" y="135"/>
                  </a:cubicBezTo>
                  <a:cubicBezTo>
                    <a:pt x="487" y="123"/>
                    <a:pt x="488" y="97"/>
                    <a:pt x="493" y="85"/>
                  </a:cubicBezTo>
                  <a:cubicBezTo>
                    <a:pt x="498" y="98"/>
                    <a:pt x="501" y="111"/>
                    <a:pt x="500" y="123"/>
                  </a:cubicBezTo>
                  <a:cubicBezTo>
                    <a:pt x="517" y="111"/>
                    <a:pt x="528" y="93"/>
                    <a:pt x="544" y="80"/>
                  </a:cubicBezTo>
                  <a:cubicBezTo>
                    <a:pt x="541" y="71"/>
                    <a:pt x="532" y="68"/>
                    <a:pt x="527" y="60"/>
                  </a:cubicBezTo>
                  <a:cubicBezTo>
                    <a:pt x="521" y="60"/>
                    <a:pt x="514" y="57"/>
                    <a:pt x="510" y="60"/>
                  </a:cubicBezTo>
                  <a:cubicBezTo>
                    <a:pt x="493" y="71"/>
                    <a:pt x="475" y="93"/>
                    <a:pt x="454" y="111"/>
                  </a:cubicBezTo>
                  <a:cubicBezTo>
                    <a:pt x="428" y="134"/>
                    <a:pt x="402" y="153"/>
                    <a:pt x="380" y="172"/>
                  </a:cubicBezTo>
                  <a:cubicBezTo>
                    <a:pt x="379" y="174"/>
                    <a:pt x="376" y="172"/>
                    <a:pt x="374" y="174"/>
                  </a:cubicBezTo>
                  <a:cubicBezTo>
                    <a:pt x="364" y="181"/>
                    <a:pt x="358" y="192"/>
                    <a:pt x="348" y="200"/>
                  </a:cubicBezTo>
                  <a:cubicBezTo>
                    <a:pt x="323" y="221"/>
                    <a:pt x="297" y="240"/>
                    <a:pt x="276" y="261"/>
                  </a:cubicBezTo>
                  <a:cubicBezTo>
                    <a:pt x="266" y="271"/>
                    <a:pt x="254" y="279"/>
                    <a:pt x="246" y="290"/>
                  </a:cubicBezTo>
                  <a:cubicBezTo>
                    <a:pt x="247" y="309"/>
                    <a:pt x="246" y="317"/>
                    <a:pt x="252" y="331"/>
                  </a:cubicBezTo>
                  <a:cubicBezTo>
                    <a:pt x="265" y="323"/>
                    <a:pt x="250" y="288"/>
                    <a:pt x="264" y="283"/>
                  </a:cubicBezTo>
                  <a:cubicBezTo>
                    <a:pt x="267" y="292"/>
                    <a:pt x="268" y="301"/>
                    <a:pt x="268" y="312"/>
                  </a:cubicBezTo>
                  <a:cubicBezTo>
                    <a:pt x="283" y="301"/>
                    <a:pt x="296" y="288"/>
                    <a:pt x="312" y="278"/>
                  </a:cubicBezTo>
                  <a:cubicBezTo>
                    <a:pt x="315" y="266"/>
                    <a:pt x="312" y="247"/>
                    <a:pt x="322" y="242"/>
                  </a:cubicBezTo>
                  <a:cubicBezTo>
                    <a:pt x="324" y="249"/>
                    <a:pt x="328" y="260"/>
                    <a:pt x="324" y="266"/>
                  </a:cubicBezTo>
                  <a:cubicBezTo>
                    <a:pt x="347" y="265"/>
                    <a:pt x="328" y="227"/>
                    <a:pt x="338" y="220"/>
                  </a:cubicBezTo>
                  <a:cubicBezTo>
                    <a:pt x="345" y="225"/>
                    <a:pt x="345" y="237"/>
                    <a:pt x="346" y="247"/>
                  </a:cubicBezTo>
                  <a:cubicBezTo>
                    <a:pt x="374" y="245"/>
                    <a:pt x="356" y="214"/>
                    <a:pt x="370" y="205"/>
                  </a:cubicBezTo>
                  <a:cubicBezTo>
                    <a:pt x="374" y="211"/>
                    <a:pt x="373" y="227"/>
                    <a:pt x="375" y="230"/>
                  </a:cubicBezTo>
                  <a:close/>
                  <a:moveTo>
                    <a:pt x="515" y="379"/>
                  </a:moveTo>
                  <a:cubicBezTo>
                    <a:pt x="501" y="390"/>
                    <a:pt x="520" y="414"/>
                    <a:pt x="507" y="427"/>
                  </a:cubicBezTo>
                  <a:cubicBezTo>
                    <a:pt x="513" y="455"/>
                    <a:pt x="525" y="484"/>
                    <a:pt x="534" y="510"/>
                  </a:cubicBezTo>
                  <a:cubicBezTo>
                    <a:pt x="559" y="471"/>
                    <a:pt x="524" y="415"/>
                    <a:pt x="515" y="379"/>
                  </a:cubicBezTo>
                  <a:close/>
                  <a:moveTo>
                    <a:pt x="459" y="631"/>
                  </a:moveTo>
                  <a:cubicBezTo>
                    <a:pt x="466" y="623"/>
                    <a:pt x="471" y="614"/>
                    <a:pt x="478" y="606"/>
                  </a:cubicBezTo>
                  <a:cubicBezTo>
                    <a:pt x="492" y="589"/>
                    <a:pt x="512" y="575"/>
                    <a:pt x="519" y="558"/>
                  </a:cubicBezTo>
                  <a:cubicBezTo>
                    <a:pt x="533" y="527"/>
                    <a:pt x="508" y="489"/>
                    <a:pt x="500" y="452"/>
                  </a:cubicBezTo>
                  <a:cubicBezTo>
                    <a:pt x="487" y="454"/>
                    <a:pt x="480" y="467"/>
                    <a:pt x="471" y="468"/>
                  </a:cubicBezTo>
                  <a:cubicBezTo>
                    <a:pt x="461" y="492"/>
                    <a:pt x="431" y="504"/>
                    <a:pt x="404" y="502"/>
                  </a:cubicBezTo>
                  <a:cubicBezTo>
                    <a:pt x="340" y="473"/>
                    <a:pt x="280" y="459"/>
                    <a:pt x="210" y="439"/>
                  </a:cubicBezTo>
                  <a:cubicBezTo>
                    <a:pt x="209" y="436"/>
                    <a:pt x="212" y="430"/>
                    <a:pt x="206" y="432"/>
                  </a:cubicBezTo>
                  <a:cubicBezTo>
                    <a:pt x="150" y="412"/>
                    <a:pt x="78" y="388"/>
                    <a:pt x="15" y="362"/>
                  </a:cubicBezTo>
                  <a:cubicBezTo>
                    <a:pt x="17" y="429"/>
                    <a:pt x="8" y="494"/>
                    <a:pt x="29" y="546"/>
                  </a:cubicBezTo>
                  <a:cubicBezTo>
                    <a:pt x="60" y="569"/>
                    <a:pt x="97" y="578"/>
                    <a:pt x="131" y="592"/>
                  </a:cubicBezTo>
                  <a:cubicBezTo>
                    <a:pt x="146" y="598"/>
                    <a:pt x="161" y="600"/>
                    <a:pt x="176" y="606"/>
                  </a:cubicBezTo>
                  <a:cubicBezTo>
                    <a:pt x="214" y="620"/>
                    <a:pt x="247" y="648"/>
                    <a:pt x="285" y="659"/>
                  </a:cubicBezTo>
                  <a:cubicBezTo>
                    <a:pt x="289" y="659"/>
                    <a:pt x="293" y="659"/>
                    <a:pt x="297" y="659"/>
                  </a:cubicBezTo>
                  <a:cubicBezTo>
                    <a:pt x="325" y="670"/>
                    <a:pt x="352" y="685"/>
                    <a:pt x="386" y="690"/>
                  </a:cubicBezTo>
                  <a:cubicBezTo>
                    <a:pt x="406" y="667"/>
                    <a:pt x="396" y="620"/>
                    <a:pt x="399" y="584"/>
                  </a:cubicBezTo>
                  <a:cubicBezTo>
                    <a:pt x="401" y="566"/>
                    <a:pt x="404" y="550"/>
                    <a:pt x="408" y="536"/>
                  </a:cubicBezTo>
                  <a:cubicBezTo>
                    <a:pt x="419" y="565"/>
                    <a:pt x="401" y="620"/>
                    <a:pt x="411" y="657"/>
                  </a:cubicBezTo>
                  <a:cubicBezTo>
                    <a:pt x="406" y="666"/>
                    <a:pt x="405" y="677"/>
                    <a:pt x="408" y="686"/>
                  </a:cubicBezTo>
                  <a:cubicBezTo>
                    <a:pt x="426" y="669"/>
                    <a:pt x="443" y="650"/>
                    <a:pt x="459" y="631"/>
                  </a:cubicBezTo>
                  <a:close/>
                  <a:moveTo>
                    <a:pt x="237" y="300"/>
                  </a:moveTo>
                  <a:cubicBezTo>
                    <a:pt x="231" y="302"/>
                    <a:pt x="231" y="309"/>
                    <a:pt x="227" y="312"/>
                  </a:cubicBezTo>
                  <a:cubicBezTo>
                    <a:pt x="238" y="312"/>
                    <a:pt x="231" y="330"/>
                    <a:pt x="239" y="333"/>
                  </a:cubicBezTo>
                  <a:cubicBezTo>
                    <a:pt x="237" y="322"/>
                    <a:pt x="236" y="310"/>
                    <a:pt x="237" y="300"/>
                  </a:cubicBezTo>
                  <a:close/>
                  <a:moveTo>
                    <a:pt x="223" y="319"/>
                  </a:moveTo>
                  <a:cubicBezTo>
                    <a:pt x="220" y="324"/>
                    <a:pt x="218" y="334"/>
                    <a:pt x="210" y="329"/>
                  </a:cubicBezTo>
                  <a:cubicBezTo>
                    <a:pt x="211" y="348"/>
                    <a:pt x="216" y="356"/>
                    <a:pt x="229" y="365"/>
                  </a:cubicBezTo>
                  <a:cubicBezTo>
                    <a:pt x="229" y="348"/>
                    <a:pt x="230" y="330"/>
                    <a:pt x="223" y="31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9642" tIns="44821" rIns="89642" bIns="44821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188" name="Freeform 138"/>
            <p:cNvSpPr>
              <a:spLocks noEditPoints="1"/>
            </p:cNvSpPr>
            <p:nvPr/>
          </p:nvSpPr>
          <p:spPr bwMode="auto">
            <a:xfrm>
              <a:off x="7551738" y="3370263"/>
              <a:ext cx="82550" cy="58738"/>
            </a:xfrm>
            <a:custGeom>
              <a:avLst/>
              <a:gdLst>
                <a:gd name="T0" fmla="*/ 95 w 127"/>
                <a:gd name="T1" fmla="*/ 0 h 92"/>
                <a:gd name="T2" fmla="*/ 118 w 127"/>
                <a:gd name="T3" fmla="*/ 56 h 92"/>
                <a:gd name="T4" fmla="*/ 5 w 127"/>
                <a:gd name="T5" fmla="*/ 65 h 92"/>
                <a:gd name="T6" fmla="*/ 0 w 127"/>
                <a:gd name="T7" fmla="*/ 34 h 92"/>
                <a:gd name="T8" fmla="*/ 95 w 127"/>
                <a:gd name="T9" fmla="*/ 0 h 92"/>
                <a:gd name="T10" fmla="*/ 71 w 127"/>
                <a:gd name="T11" fmla="*/ 41 h 92"/>
                <a:gd name="T12" fmla="*/ 82 w 127"/>
                <a:gd name="T13" fmla="*/ 56 h 92"/>
                <a:gd name="T14" fmla="*/ 97 w 127"/>
                <a:gd name="T15" fmla="*/ 46 h 92"/>
                <a:gd name="T16" fmla="*/ 97 w 127"/>
                <a:gd name="T17" fmla="*/ 36 h 92"/>
                <a:gd name="T18" fmla="*/ 99 w 127"/>
                <a:gd name="T19" fmla="*/ 34 h 92"/>
                <a:gd name="T20" fmla="*/ 71 w 127"/>
                <a:gd name="T21" fmla="*/ 41 h 92"/>
                <a:gd name="T22" fmla="*/ 68 w 127"/>
                <a:gd name="T23" fmla="*/ 21 h 92"/>
                <a:gd name="T24" fmla="*/ 68 w 127"/>
                <a:gd name="T25" fmla="*/ 31 h 92"/>
                <a:gd name="T26" fmla="*/ 89 w 127"/>
                <a:gd name="T27" fmla="*/ 21 h 92"/>
                <a:gd name="T28" fmla="*/ 68 w 127"/>
                <a:gd name="T29" fmla="*/ 21 h 92"/>
                <a:gd name="T30" fmla="*/ 54 w 127"/>
                <a:gd name="T31" fmla="*/ 44 h 92"/>
                <a:gd name="T32" fmla="*/ 37 w 127"/>
                <a:gd name="T33" fmla="*/ 58 h 92"/>
                <a:gd name="T34" fmla="*/ 63 w 127"/>
                <a:gd name="T35" fmla="*/ 60 h 92"/>
                <a:gd name="T36" fmla="*/ 54 w 127"/>
                <a:gd name="T37" fmla="*/ 44 h 92"/>
                <a:gd name="T38" fmla="*/ 56 w 127"/>
                <a:gd name="T39" fmla="*/ 19 h 92"/>
                <a:gd name="T40" fmla="*/ 13 w 127"/>
                <a:gd name="T41" fmla="*/ 50 h 92"/>
                <a:gd name="T42" fmla="*/ 58 w 127"/>
                <a:gd name="T43" fmla="*/ 32 h 92"/>
                <a:gd name="T44" fmla="*/ 56 w 127"/>
                <a:gd name="T45" fmla="*/ 19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27" h="92">
                  <a:moveTo>
                    <a:pt x="95" y="0"/>
                  </a:moveTo>
                  <a:cubicBezTo>
                    <a:pt x="118" y="12"/>
                    <a:pt x="127" y="35"/>
                    <a:pt x="118" y="56"/>
                  </a:cubicBezTo>
                  <a:cubicBezTo>
                    <a:pt x="102" y="91"/>
                    <a:pt x="23" y="92"/>
                    <a:pt x="5" y="65"/>
                  </a:cubicBezTo>
                  <a:cubicBezTo>
                    <a:pt x="0" y="57"/>
                    <a:pt x="0" y="46"/>
                    <a:pt x="0" y="34"/>
                  </a:cubicBezTo>
                  <a:cubicBezTo>
                    <a:pt x="17" y="4"/>
                    <a:pt x="63" y="3"/>
                    <a:pt x="95" y="0"/>
                  </a:cubicBezTo>
                  <a:close/>
                  <a:moveTo>
                    <a:pt x="71" y="41"/>
                  </a:moveTo>
                  <a:cubicBezTo>
                    <a:pt x="71" y="50"/>
                    <a:pt x="75" y="55"/>
                    <a:pt x="82" y="56"/>
                  </a:cubicBezTo>
                  <a:cubicBezTo>
                    <a:pt x="87" y="53"/>
                    <a:pt x="93" y="50"/>
                    <a:pt x="97" y="46"/>
                  </a:cubicBezTo>
                  <a:cubicBezTo>
                    <a:pt x="99" y="41"/>
                    <a:pt x="92" y="37"/>
                    <a:pt x="97" y="36"/>
                  </a:cubicBezTo>
                  <a:cubicBezTo>
                    <a:pt x="97" y="38"/>
                    <a:pt x="99" y="37"/>
                    <a:pt x="99" y="34"/>
                  </a:cubicBezTo>
                  <a:cubicBezTo>
                    <a:pt x="87" y="34"/>
                    <a:pt x="80" y="39"/>
                    <a:pt x="71" y="41"/>
                  </a:cubicBezTo>
                  <a:close/>
                  <a:moveTo>
                    <a:pt x="68" y="21"/>
                  </a:moveTo>
                  <a:cubicBezTo>
                    <a:pt x="68" y="24"/>
                    <a:pt x="68" y="27"/>
                    <a:pt x="68" y="31"/>
                  </a:cubicBezTo>
                  <a:cubicBezTo>
                    <a:pt x="75" y="27"/>
                    <a:pt x="85" y="27"/>
                    <a:pt x="89" y="21"/>
                  </a:cubicBezTo>
                  <a:cubicBezTo>
                    <a:pt x="86" y="15"/>
                    <a:pt x="75" y="17"/>
                    <a:pt x="68" y="21"/>
                  </a:cubicBezTo>
                  <a:close/>
                  <a:moveTo>
                    <a:pt x="54" y="44"/>
                  </a:moveTo>
                  <a:cubicBezTo>
                    <a:pt x="49" y="53"/>
                    <a:pt x="40" y="47"/>
                    <a:pt x="37" y="58"/>
                  </a:cubicBezTo>
                  <a:cubicBezTo>
                    <a:pt x="49" y="58"/>
                    <a:pt x="50" y="59"/>
                    <a:pt x="63" y="60"/>
                  </a:cubicBezTo>
                  <a:cubicBezTo>
                    <a:pt x="64" y="51"/>
                    <a:pt x="60" y="47"/>
                    <a:pt x="54" y="44"/>
                  </a:cubicBezTo>
                  <a:close/>
                  <a:moveTo>
                    <a:pt x="56" y="19"/>
                  </a:moveTo>
                  <a:cubicBezTo>
                    <a:pt x="36" y="25"/>
                    <a:pt x="14" y="30"/>
                    <a:pt x="13" y="50"/>
                  </a:cubicBezTo>
                  <a:cubicBezTo>
                    <a:pt x="30" y="42"/>
                    <a:pt x="41" y="38"/>
                    <a:pt x="58" y="32"/>
                  </a:cubicBezTo>
                  <a:cubicBezTo>
                    <a:pt x="57" y="28"/>
                    <a:pt x="55" y="25"/>
                    <a:pt x="56" y="1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9642" tIns="44821" rIns="89642" bIns="44821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189" name="Freeform 139"/>
            <p:cNvSpPr>
              <a:spLocks noEditPoints="1"/>
            </p:cNvSpPr>
            <p:nvPr/>
          </p:nvSpPr>
          <p:spPr bwMode="auto">
            <a:xfrm>
              <a:off x="7294563" y="3516313"/>
              <a:ext cx="165100" cy="103188"/>
            </a:xfrm>
            <a:custGeom>
              <a:avLst/>
              <a:gdLst>
                <a:gd name="T0" fmla="*/ 206 w 256"/>
                <a:gd name="T1" fmla="*/ 147 h 160"/>
                <a:gd name="T2" fmla="*/ 134 w 256"/>
                <a:gd name="T3" fmla="*/ 155 h 160"/>
                <a:gd name="T4" fmla="*/ 33 w 256"/>
                <a:gd name="T5" fmla="*/ 104 h 160"/>
                <a:gd name="T6" fmla="*/ 20 w 256"/>
                <a:gd name="T7" fmla="*/ 29 h 160"/>
                <a:gd name="T8" fmla="*/ 73 w 256"/>
                <a:gd name="T9" fmla="*/ 0 h 160"/>
                <a:gd name="T10" fmla="*/ 175 w 256"/>
                <a:gd name="T11" fmla="*/ 38 h 160"/>
                <a:gd name="T12" fmla="*/ 206 w 256"/>
                <a:gd name="T13" fmla="*/ 147 h 160"/>
                <a:gd name="T14" fmla="*/ 209 w 256"/>
                <a:gd name="T15" fmla="*/ 99 h 160"/>
                <a:gd name="T16" fmla="*/ 173 w 256"/>
                <a:gd name="T17" fmla="*/ 120 h 160"/>
                <a:gd name="T18" fmla="*/ 213 w 256"/>
                <a:gd name="T19" fmla="*/ 104 h 160"/>
                <a:gd name="T20" fmla="*/ 209 w 256"/>
                <a:gd name="T21" fmla="*/ 99 h 160"/>
                <a:gd name="T22" fmla="*/ 197 w 256"/>
                <a:gd name="T23" fmla="*/ 79 h 160"/>
                <a:gd name="T24" fmla="*/ 146 w 256"/>
                <a:gd name="T25" fmla="*/ 111 h 160"/>
                <a:gd name="T26" fmla="*/ 204 w 256"/>
                <a:gd name="T27" fmla="*/ 82 h 160"/>
                <a:gd name="T28" fmla="*/ 197 w 256"/>
                <a:gd name="T29" fmla="*/ 79 h 160"/>
                <a:gd name="T30" fmla="*/ 177 w 256"/>
                <a:gd name="T31" fmla="*/ 60 h 160"/>
                <a:gd name="T32" fmla="*/ 119 w 256"/>
                <a:gd name="T33" fmla="*/ 97 h 160"/>
                <a:gd name="T34" fmla="*/ 189 w 256"/>
                <a:gd name="T35" fmla="*/ 67 h 160"/>
                <a:gd name="T36" fmla="*/ 177 w 256"/>
                <a:gd name="T37" fmla="*/ 60 h 160"/>
                <a:gd name="T38" fmla="*/ 76 w 256"/>
                <a:gd name="T39" fmla="*/ 50 h 160"/>
                <a:gd name="T40" fmla="*/ 103 w 256"/>
                <a:gd name="T41" fmla="*/ 22 h 160"/>
                <a:gd name="T42" fmla="*/ 30 w 256"/>
                <a:gd name="T43" fmla="*/ 70 h 160"/>
                <a:gd name="T44" fmla="*/ 83 w 256"/>
                <a:gd name="T45" fmla="*/ 123 h 160"/>
                <a:gd name="T46" fmla="*/ 93 w 256"/>
                <a:gd name="T47" fmla="*/ 123 h 160"/>
                <a:gd name="T48" fmla="*/ 97 w 256"/>
                <a:gd name="T49" fmla="*/ 128 h 160"/>
                <a:gd name="T50" fmla="*/ 179 w 256"/>
                <a:gd name="T51" fmla="*/ 135 h 160"/>
                <a:gd name="T52" fmla="*/ 76 w 256"/>
                <a:gd name="T53" fmla="*/ 50 h 160"/>
                <a:gd name="T54" fmla="*/ 151 w 256"/>
                <a:gd name="T55" fmla="*/ 41 h 160"/>
                <a:gd name="T56" fmla="*/ 95 w 256"/>
                <a:gd name="T57" fmla="*/ 77 h 160"/>
                <a:gd name="T58" fmla="*/ 102 w 256"/>
                <a:gd name="T59" fmla="*/ 85 h 160"/>
                <a:gd name="T60" fmla="*/ 163 w 256"/>
                <a:gd name="T61" fmla="*/ 48 h 160"/>
                <a:gd name="T62" fmla="*/ 151 w 256"/>
                <a:gd name="T63" fmla="*/ 41 h 160"/>
                <a:gd name="T64" fmla="*/ 126 w 256"/>
                <a:gd name="T65" fmla="*/ 44 h 160"/>
                <a:gd name="T66" fmla="*/ 134 w 256"/>
                <a:gd name="T67" fmla="*/ 32 h 160"/>
                <a:gd name="T68" fmla="*/ 129 w 256"/>
                <a:gd name="T69" fmla="*/ 38 h 160"/>
                <a:gd name="T70" fmla="*/ 93 w 256"/>
                <a:gd name="T71" fmla="*/ 67 h 160"/>
                <a:gd name="T72" fmla="*/ 126 w 256"/>
                <a:gd name="T73" fmla="*/ 4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56" h="160">
                  <a:moveTo>
                    <a:pt x="206" y="147"/>
                  </a:moveTo>
                  <a:cubicBezTo>
                    <a:pt x="184" y="151"/>
                    <a:pt x="161" y="160"/>
                    <a:pt x="134" y="155"/>
                  </a:cubicBezTo>
                  <a:cubicBezTo>
                    <a:pt x="98" y="149"/>
                    <a:pt x="57" y="127"/>
                    <a:pt x="33" y="104"/>
                  </a:cubicBezTo>
                  <a:cubicBezTo>
                    <a:pt x="16" y="87"/>
                    <a:pt x="0" y="56"/>
                    <a:pt x="20" y="29"/>
                  </a:cubicBezTo>
                  <a:cubicBezTo>
                    <a:pt x="32" y="13"/>
                    <a:pt x="48" y="9"/>
                    <a:pt x="73" y="0"/>
                  </a:cubicBezTo>
                  <a:cubicBezTo>
                    <a:pt x="111" y="2"/>
                    <a:pt x="138" y="25"/>
                    <a:pt x="175" y="38"/>
                  </a:cubicBezTo>
                  <a:cubicBezTo>
                    <a:pt x="202" y="61"/>
                    <a:pt x="256" y="114"/>
                    <a:pt x="206" y="147"/>
                  </a:cubicBezTo>
                  <a:close/>
                  <a:moveTo>
                    <a:pt x="209" y="99"/>
                  </a:moveTo>
                  <a:cubicBezTo>
                    <a:pt x="198" y="107"/>
                    <a:pt x="182" y="109"/>
                    <a:pt x="173" y="120"/>
                  </a:cubicBezTo>
                  <a:cubicBezTo>
                    <a:pt x="188" y="121"/>
                    <a:pt x="202" y="112"/>
                    <a:pt x="213" y="104"/>
                  </a:cubicBezTo>
                  <a:cubicBezTo>
                    <a:pt x="210" y="104"/>
                    <a:pt x="212" y="99"/>
                    <a:pt x="209" y="99"/>
                  </a:cubicBezTo>
                  <a:close/>
                  <a:moveTo>
                    <a:pt x="197" y="79"/>
                  </a:moveTo>
                  <a:cubicBezTo>
                    <a:pt x="182" y="90"/>
                    <a:pt x="161" y="95"/>
                    <a:pt x="146" y="111"/>
                  </a:cubicBezTo>
                  <a:cubicBezTo>
                    <a:pt x="174" y="113"/>
                    <a:pt x="188" y="92"/>
                    <a:pt x="204" y="82"/>
                  </a:cubicBezTo>
                  <a:cubicBezTo>
                    <a:pt x="201" y="82"/>
                    <a:pt x="202" y="77"/>
                    <a:pt x="197" y="79"/>
                  </a:cubicBezTo>
                  <a:close/>
                  <a:moveTo>
                    <a:pt x="177" y="60"/>
                  </a:moveTo>
                  <a:cubicBezTo>
                    <a:pt x="157" y="72"/>
                    <a:pt x="137" y="84"/>
                    <a:pt x="119" y="97"/>
                  </a:cubicBezTo>
                  <a:cubicBezTo>
                    <a:pt x="150" y="107"/>
                    <a:pt x="171" y="81"/>
                    <a:pt x="189" y="67"/>
                  </a:cubicBezTo>
                  <a:cubicBezTo>
                    <a:pt x="185" y="65"/>
                    <a:pt x="183" y="60"/>
                    <a:pt x="177" y="60"/>
                  </a:cubicBezTo>
                  <a:close/>
                  <a:moveTo>
                    <a:pt x="76" y="50"/>
                  </a:moveTo>
                  <a:cubicBezTo>
                    <a:pt x="79" y="35"/>
                    <a:pt x="94" y="33"/>
                    <a:pt x="103" y="22"/>
                  </a:cubicBezTo>
                  <a:cubicBezTo>
                    <a:pt x="75" y="17"/>
                    <a:pt x="21" y="23"/>
                    <a:pt x="30" y="70"/>
                  </a:cubicBezTo>
                  <a:cubicBezTo>
                    <a:pt x="46" y="85"/>
                    <a:pt x="58" y="111"/>
                    <a:pt x="83" y="123"/>
                  </a:cubicBezTo>
                  <a:cubicBezTo>
                    <a:pt x="86" y="124"/>
                    <a:pt x="90" y="122"/>
                    <a:pt x="93" y="123"/>
                  </a:cubicBezTo>
                  <a:cubicBezTo>
                    <a:pt x="94" y="123"/>
                    <a:pt x="95" y="127"/>
                    <a:pt x="97" y="128"/>
                  </a:cubicBezTo>
                  <a:cubicBezTo>
                    <a:pt x="121" y="137"/>
                    <a:pt x="154" y="148"/>
                    <a:pt x="179" y="135"/>
                  </a:cubicBezTo>
                  <a:cubicBezTo>
                    <a:pt x="139" y="128"/>
                    <a:pt x="65" y="98"/>
                    <a:pt x="76" y="50"/>
                  </a:cubicBezTo>
                  <a:close/>
                  <a:moveTo>
                    <a:pt x="151" y="41"/>
                  </a:moveTo>
                  <a:cubicBezTo>
                    <a:pt x="136" y="56"/>
                    <a:pt x="112" y="63"/>
                    <a:pt x="95" y="77"/>
                  </a:cubicBezTo>
                  <a:cubicBezTo>
                    <a:pt x="99" y="78"/>
                    <a:pt x="99" y="83"/>
                    <a:pt x="102" y="85"/>
                  </a:cubicBezTo>
                  <a:cubicBezTo>
                    <a:pt x="130" y="81"/>
                    <a:pt x="145" y="63"/>
                    <a:pt x="163" y="48"/>
                  </a:cubicBezTo>
                  <a:cubicBezTo>
                    <a:pt x="159" y="46"/>
                    <a:pt x="157" y="42"/>
                    <a:pt x="151" y="41"/>
                  </a:cubicBezTo>
                  <a:close/>
                  <a:moveTo>
                    <a:pt x="126" y="44"/>
                  </a:moveTo>
                  <a:cubicBezTo>
                    <a:pt x="129" y="41"/>
                    <a:pt x="142" y="36"/>
                    <a:pt x="134" y="32"/>
                  </a:cubicBezTo>
                  <a:cubicBezTo>
                    <a:pt x="132" y="34"/>
                    <a:pt x="134" y="39"/>
                    <a:pt x="129" y="38"/>
                  </a:cubicBezTo>
                  <a:cubicBezTo>
                    <a:pt x="111" y="31"/>
                    <a:pt x="83" y="47"/>
                    <a:pt x="93" y="67"/>
                  </a:cubicBezTo>
                  <a:cubicBezTo>
                    <a:pt x="103" y="58"/>
                    <a:pt x="117" y="54"/>
                    <a:pt x="126" y="4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9642" tIns="44821" rIns="89642" bIns="44821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</p:grpSp>
      <p:grpSp>
        <p:nvGrpSpPr>
          <p:cNvPr id="270" name="组合 269"/>
          <p:cNvGrpSpPr/>
          <p:nvPr/>
        </p:nvGrpSpPr>
        <p:grpSpPr>
          <a:xfrm>
            <a:off x="10300534" y="341279"/>
            <a:ext cx="1300163" cy="1172997"/>
            <a:chOff x="7764463" y="536575"/>
            <a:chExt cx="1300163" cy="1173163"/>
          </a:xfrm>
        </p:grpSpPr>
        <p:sp>
          <p:nvSpPr>
            <p:cNvPr id="190" name="Freeform 140"/>
            <p:cNvSpPr>
              <a:spLocks/>
            </p:cNvSpPr>
            <p:nvPr/>
          </p:nvSpPr>
          <p:spPr bwMode="auto">
            <a:xfrm>
              <a:off x="8623300" y="860425"/>
              <a:ext cx="200025" cy="92075"/>
            </a:xfrm>
            <a:custGeom>
              <a:avLst/>
              <a:gdLst>
                <a:gd name="T0" fmla="*/ 309 w 309"/>
                <a:gd name="T1" fmla="*/ 134 h 143"/>
                <a:gd name="T2" fmla="*/ 271 w 309"/>
                <a:gd name="T3" fmla="*/ 126 h 143"/>
                <a:gd name="T4" fmla="*/ 165 w 309"/>
                <a:gd name="T5" fmla="*/ 82 h 143"/>
                <a:gd name="T6" fmla="*/ 108 w 309"/>
                <a:gd name="T7" fmla="*/ 64 h 143"/>
                <a:gd name="T8" fmla="*/ 0 w 309"/>
                <a:gd name="T9" fmla="*/ 18 h 143"/>
                <a:gd name="T10" fmla="*/ 54 w 309"/>
                <a:gd name="T11" fmla="*/ 23 h 143"/>
                <a:gd name="T12" fmla="*/ 108 w 309"/>
                <a:gd name="T13" fmla="*/ 46 h 143"/>
                <a:gd name="T14" fmla="*/ 211 w 309"/>
                <a:gd name="T15" fmla="*/ 80 h 143"/>
                <a:gd name="T16" fmla="*/ 224 w 309"/>
                <a:gd name="T17" fmla="*/ 93 h 143"/>
                <a:gd name="T18" fmla="*/ 309 w 309"/>
                <a:gd name="T19" fmla="*/ 121 h 143"/>
                <a:gd name="T20" fmla="*/ 309 w 309"/>
                <a:gd name="T21" fmla="*/ 134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09" h="143">
                  <a:moveTo>
                    <a:pt x="309" y="134"/>
                  </a:moveTo>
                  <a:cubicBezTo>
                    <a:pt x="297" y="143"/>
                    <a:pt x="280" y="134"/>
                    <a:pt x="271" y="126"/>
                  </a:cubicBezTo>
                  <a:cubicBezTo>
                    <a:pt x="226" y="124"/>
                    <a:pt x="199" y="97"/>
                    <a:pt x="165" y="82"/>
                  </a:cubicBezTo>
                  <a:cubicBezTo>
                    <a:pt x="147" y="74"/>
                    <a:pt x="126" y="72"/>
                    <a:pt x="108" y="64"/>
                  </a:cubicBezTo>
                  <a:cubicBezTo>
                    <a:pt x="77" y="51"/>
                    <a:pt x="42" y="28"/>
                    <a:pt x="0" y="18"/>
                  </a:cubicBezTo>
                  <a:cubicBezTo>
                    <a:pt x="16" y="0"/>
                    <a:pt x="38" y="17"/>
                    <a:pt x="54" y="23"/>
                  </a:cubicBezTo>
                  <a:cubicBezTo>
                    <a:pt x="71" y="29"/>
                    <a:pt x="90" y="40"/>
                    <a:pt x="108" y="46"/>
                  </a:cubicBezTo>
                  <a:cubicBezTo>
                    <a:pt x="142" y="57"/>
                    <a:pt x="178" y="60"/>
                    <a:pt x="211" y="80"/>
                  </a:cubicBezTo>
                  <a:cubicBezTo>
                    <a:pt x="217" y="83"/>
                    <a:pt x="218" y="90"/>
                    <a:pt x="224" y="93"/>
                  </a:cubicBezTo>
                  <a:cubicBezTo>
                    <a:pt x="255" y="106"/>
                    <a:pt x="286" y="99"/>
                    <a:pt x="309" y="121"/>
                  </a:cubicBezTo>
                  <a:cubicBezTo>
                    <a:pt x="309" y="125"/>
                    <a:pt x="309" y="130"/>
                    <a:pt x="309" y="13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9642" tIns="44821" rIns="89642" bIns="44821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191" name="Freeform 141"/>
            <p:cNvSpPr>
              <a:spLocks noEditPoints="1"/>
            </p:cNvSpPr>
            <p:nvPr/>
          </p:nvSpPr>
          <p:spPr bwMode="auto">
            <a:xfrm>
              <a:off x="7975600" y="925513"/>
              <a:ext cx="363538" cy="300038"/>
            </a:xfrm>
            <a:custGeom>
              <a:avLst/>
              <a:gdLst>
                <a:gd name="T0" fmla="*/ 66 w 563"/>
                <a:gd name="T1" fmla="*/ 436 h 465"/>
                <a:gd name="T2" fmla="*/ 32 w 563"/>
                <a:gd name="T3" fmla="*/ 299 h 465"/>
                <a:gd name="T4" fmla="*/ 12 w 563"/>
                <a:gd name="T5" fmla="*/ 230 h 465"/>
                <a:gd name="T6" fmla="*/ 141 w 563"/>
                <a:gd name="T7" fmla="*/ 145 h 465"/>
                <a:gd name="T8" fmla="*/ 177 w 563"/>
                <a:gd name="T9" fmla="*/ 127 h 465"/>
                <a:gd name="T10" fmla="*/ 269 w 563"/>
                <a:gd name="T11" fmla="*/ 98 h 465"/>
                <a:gd name="T12" fmla="*/ 311 w 563"/>
                <a:gd name="T13" fmla="*/ 75 h 465"/>
                <a:gd name="T14" fmla="*/ 414 w 563"/>
                <a:gd name="T15" fmla="*/ 36 h 465"/>
                <a:gd name="T16" fmla="*/ 434 w 563"/>
                <a:gd name="T17" fmla="*/ 39 h 465"/>
                <a:gd name="T18" fmla="*/ 501 w 563"/>
                <a:gd name="T19" fmla="*/ 98 h 465"/>
                <a:gd name="T20" fmla="*/ 545 w 563"/>
                <a:gd name="T21" fmla="*/ 253 h 465"/>
                <a:gd name="T22" fmla="*/ 393 w 563"/>
                <a:gd name="T23" fmla="*/ 371 h 465"/>
                <a:gd name="T24" fmla="*/ 306 w 563"/>
                <a:gd name="T25" fmla="*/ 413 h 465"/>
                <a:gd name="T26" fmla="*/ 251 w 563"/>
                <a:gd name="T27" fmla="*/ 415 h 465"/>
                <a:gd name="T28" fmla="*/ 231 w 563"/>
                <a:gd name="T29" fmla="*/ 431 h 465"/>
                <a:gd name="T30" fmla="*/ 66 w 563"/>
                <a:gd name="T31" fmla="*/ 436 h 465"/>
                <a:gd name="T32" fmla="*/ 223 w 563"/>
                <a:gd name="T33" fmla="*/ 400 h 465"/>
                <a:gd name="T34" fmla="*/ 246 w 563"/>
                <a:gd name="T35" fmla="*/ 400 h 465"/>
                <a:gd name="T36" fmla="*/ 288 w 563"/>
                <a:gd name="T37" fmla="*/ 384 h 465"/>
                <a:gd name="T38" fmla="*/ 527 w 563"/>
                <a:gd name="T39" fmla="*/ 281 h 465"/>
                <a:gd name="T40" fmla="*/ 468 w 563"/>
                <a:gd name="T41" fmla="*/ 49 h 465"/>
                <a:gd name="T42" fmla="*/ 416 w 563"/>
                <a:gd name="T43" fmla="*/ 60 h 465"/>
                <a:gd name="T44" fmla="*/ 357 w 563"/>
                <a:gd name="T45" fmla="*/ 88 h 465"/>
                <a:gd name="T46" fmla="*/ 329 w 563"/>
                <a:gd name="T47" fmla="*/ 93 h 465"/>
                <a:gd name="T48" fmla="*/ 306 w 563"/>
                <a:gd name="T49" fmla="*/ 109 h 465"/>
                <a:gd name="T50" fmla="*/ 239 w 563"/>
                <a:gd name="T51" fmla="*/ 134 h 465"/>
                <a:gd name="T52" fmla="*/ 120 w 563"/>
                <a:gd name="T53" fmla="*/ 173 h 465"/>
                <a:gd name="T54" fmla="*/ 32 w 563"/>
                <a:gd name="T55" fmla="*/ 207 h 465"/>
                <a:gd name="T56" fmla="*/ 86 w 563"/>
                <a:gd name="T57" fmla="*/ 426 h 465"/>
                <a:gd name="T58" fmla="*/ 223 w 563"/>
                <a:gd name="T59" fmla="*/ 400 h 4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563" h="465">
                  <a:moveTo>
                    <a:pt x="66" y="436"/>
                  </a:moveTo>
                  <a:cubicBezTo>
                    <a:pt x="59" y="394"/>
                    <a:pt x="47" y="346"/>
                    <a:pt x="32" y="299"/>
                  </a:cubicBezTo>
                  <a:cubicBezTo>
                    <a:pt x="25" y="276"/>
                    <a:pt x="14" y="249"/>
                    <a:pt x="12" y="230"/>
                  </a:cubicBezTo>
                  <a:cubicBezTo>
                    <a:pt x="0" y="148"/>
                    <a:pt x="85" y="164"/>
                    <a:pt x="141" y="145"/>
                  </a:cubicBezTo>
                  <a:cubicBezTo>
                    <a:pt x="153" y="140"/>
                    <a:pt x="164" y="131"/>
                    <a:pt x="177" y="127"/>
                  </a:cubicBezTo>
                  <a:cubicBezTo>
                    <a:pt x="207" y="116"/>
                    <a:pt x="240" y="110"/>
                    <a:pt x="269" y="98"/>
                  </a:cubicBezTo>
                  <a:cubicBezTo>
                    <a:pt x="284" y="92"/>
                    <a:pt x="296" y="81"/>
                    <a:pt x="311" y="75"/>
                  </a:cubicBezTo>
                  <a:cubicBezTo>
                    <a:pt x="347" y="60"/>
                    <a:pt x="387" y="57"/>
                    <a:pt x="414" y="36"/>
                  </a:cubicBezTo>
                  <a:cubicBezTo>
                    <a:pt x="420" y="43"/>
                    <a:pt x="431" y="34"/>
                    <a:pt x="434" y="39"/>
                  </a:cubicBezTo>
                  <a:cubicBezTo>
                    <a:pt x="481" y="0"/>
                    <a:pt x="491" y="46"/>
                    <a:pt x="501" y="98"/>
                  </a:cubicBezTo>
                  <a:cubicBezTo>
                    <a:pt x="512" y="151"/>
                    <a:pt x="537" y="217"/>
                    <a:pt x="545" y="253"/>
                  </a:cubicBezTo>
                  <a:cubicBezTo>
                    <a:pt x="563" y="332"/>
                    <a:pt x="450" y="349"/>
                    <a:pt x="393" y="371"/>
                  </a:cubicBezTo>
                  <a:cubicBezTo>
                    <a:pt x="360" y="385"/>
                    <a:pt x="336" y="396"/>
                    <a:pt x="306" y="413"/>
                  </a:cubicBezTo>
                  <a:cubicBezTo>
                    <a:pt x="288" y="397"/>
                    <a:pt x="267" y="430"/>
                    <a:pt x="251" y="415"/>
                  </a:cubicBezTo>
                  <a:cubicBezTo>
                    <a:pt x="247" y="423"/>
                    <a:pt x="237" y="425"/>
                    <a:pt x="231" y="431"/>
                  </a:cubicBezTo>
                  <a:cubicBezTo>
                    <a:pt x="171" y="430"/>
                    <a:pt x="117" y="465"/>
                    <a:pt x="66" y="436"/>
                  </a:cubicBezTo>
                  <a:close/>
                  <a:moveTo>
                    <a:pt x="223" y="400"/>
                  </a:moveTo>
                  <a:cubicBezTo>
                    <a:pt x="231" y="398"/>
                    <a:pt x="239" y="402"/>
                    <a:pt x="246" y="400"/>
                  </a:cubicBezTo>
                  <a:cubicBezTo>
                    <a:pt x="260" y="397"/>
                    <a:pt x="273" y="389"/>
                    <a:pt x="288" y="384"/>
                  </a:cubicBezTo>
                  <a:cubicBezTo>
                    <a:pt x="381" y="357"/>
                    <a:pt x="449" y="325"/>
                    <a:pt x="527" y="281"/>
                  </a:cubicBezTo>
                  <a:cubicBezTo>
                    <a:pt x="506" y="214"/>
                    <a:pt x="498" y="120"/>
                    <a:pt x="468" y="49"/>
                  </a:cubicBezTo>
                  <a:cubicBezTo>
                    <a:pt x="446" y="54"/>
                    <a:pt x="441" y="60"/>
                    <a:pt x="416" y="60"/>
                  </a:cubicBezTo>
                  <a:cubicBezTo>
                    <a:pt x="396" y="70"/>
                    <a:pt x="374" y="81"/>
                    <a:pt x="357" y="88"/>
                  </a:cubicBezTo>
                  <a:cubicBezTo>
                    <a:pt x="348" y="92"/>
                    <a:pt x="337" y="90"/>
                    <a:pt x="329" y="93"/>
                  </a:cubicBezTo>
                  <a:cubicBezTo>
                    <a:pt x="320" y="96"/>
                    <a:pt x="314" y="105"/>
                    <a:pt x="306" y="109"/>
                  </a:cubicBezTo>
                  <a:cubicBezTo>
                    <a:pt x="280" y="119"/>
                    <a:pt x="260" y="128"/>
                    <a:pt x="239" y="134"/>
                  </a:cubicBezTo>
                  <a:cubicBezTo>
                    <a:pt x="199" y="147"/>
                    <a:pt x="155" y="164"/>
                    <a:pt x="120" y="173"/>
                  </a:cubicBezTo>
                  <a:cubicBezTo>
                    <a:pt x="84" y="182"/>
                    <a:pt x="51" y="181"/>
                    <a:pt x="32" y="207"/>
                  </a:cubicBezTo>
                  <a:cubicBezTo>
                    <a:pt x="42" y="271"/>
                    <a:pt x="69" y="359"/>
                    <a:pt x="86" y="426"/>
                  </a:cubicBezTo>
                  <a:cubicBezTo>
                    <a:pt x="140" y="436"/>
                    <a:pt x="182" y="407"/>
                    <a:pt x="223" y="40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9642" tIns="44821" rIns="89642" bIns="44821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192" name="Freeform 142"/>
            <p:cNvSpPr>
              <a:spLocks/>
            </p:cNvSpPr>
            <p:nvPr/>
          </p:nvSpPr>
          <p:spPr bwMode="auto">
            <a:xfrm>
              <a:off x="8083550" y="1089025"/>
              <a:ext cx="188913" cy="74613"/>
            </a:xfrm>
            <a:custGeom>
              <a:avLst/>
              <a:gdLst>
                <a:gd name="T0" fmla="*/ 0 w 291"/>
                <a:gd name="T1" fmla="*/ 100 h 116"/>
                <a:gd name="T2" fmla="*/ 273 w 291"/>
                <a:gd name="T3" fmla="*/ 0 h 116"/>
                <a:gd name="T4" fmla="*/ 291 w 291"/>
                <a:gd name="T5" fmla="*/ 8 h 116"/>
                <a:gd name="T6" fmla="*/ 160 w 291"/>
                <a:gd name="T7" fmla="*/ 62 h 116"/>
                <a:gd name="T8" fmla="*/ 90 w 291"/>
                <a:gd name="T9" fmla="*/ 88 h 116"/>
                <a:gd name="T10" fmla="*/ 0 w 291"/>
                <a:gd name="T11" fmla="*/ 100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91" h="116">
                  <a:moveTo>
                    <a:pt x="0" y="100"/>
                  </a:moveTo>
                  <a:cubicBezTo>
                    <a:pt x="77" y="48"/>
                    <a:pt x="200" y="51"/>
                    <a:pt x="273" y="0"/>
                  </a:cubicBezTo>
                  <a:cubicBezTo>
                    <a:pt x="279" y="3"/>
                    <a:pt x="288" y="3"/>
                    <a:pt x="291" y="8"/>
                  </a:cubicBezTo>
                  <a:cubicBezTo>
                    <a:pt x="275" y="45"/>
                    <a:pt x="200" y="49"/>
                    <a:pt x="160" y="62"/>
                  </a:cubicBezTo>
                  <a:cubicBezTo>
                    <a:pt x="133" y="70"/>
                    <a:pt x="109" y="76"/>
                    <a:pt x="90" y="88"/>
                  </a:cubicBezTo>
                  <a:cubicBezTo>
                    <a:pt x="64" y="83"/>
                    <a:pt x="28" y="116"/>
                    <a:pt x="0" y="10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9642" tIns="44821" rIns="89642" bIns="44821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193" name="Freeform 143"/>
            <p:cNvSpPr>
              <a:spLocks/>
            </p:cNvSpPr>
            <p:nvPr/>
          </p:nvSpPr>
          <p:spPr bwMode="auto">
            <a:xfrm>
              <a:off x="8074025" y="1055688"/>
              <a:ext cx="179388" cy="66675"/>
            </a:xfrm>
            <a:custGeom>
              <a:avLst/>
              <a:gdLst>
                <a:gd name="T0" fmla="*/ 275 w 276"/>
                <a:gd name="T1" fmla="*/ 0 h 105"/>
                <a:gd name="T2" fmla="*/ 273 w 276"/>
                <a:gd name="T3" fmla="*/ 6 h 105"/>
                <a:gd name="T4" fmla="*/ 198 w 276"/>
                <a:gd name="T5" fmla="*/ 42 h 105"/>
                <a:gd name="T6" fmla="*/ 177 w 276"/>
                <a:gd name="T7" fmla="*/ 54 h 105"/>
                <a:gd name="T8" fmla="*/ 131 w 276"/>
                <a:gd name="T9" fmla="*/ 62 h 105"/>
                <a:gd name="T10" fmla="*/ 72 w 276"/>
                <a:gd name="T11" fmla="*/ 85 h 105"/>
                <a:gd name="T12" fmla="*/ 51 w 276"/>
                <a:gd name="T13" fmla="*/ 85 h 105"/>
                <a:gd name="T14" fmla="*/ 0 w 276"/>
                <a:gd name="T15" fmla="*/ 85 h 105"/>
                <a:gd name="T16" fmla="*/ 131 w 276"/>
                <a:gd name="T17" fmla="*/ 42 h 105"/>
                <a:gd name="T18" fmla="*/ 149 w 276"/>
                <a:gd name="T19" fmla="*/ 44 h 105"/>
                <a:gd name="T20" fmla="*/ 275 w 276"/>
                <a:gd name="T21" fmla="*/ 0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76" h="105">
                  <a:moveTo>
                    <a:pt x="275" y="0"/>
                  </a:moveTo>
                  <a:cubicBezTo>
                    <a:pt x="276" y="3"/>
                    <a:pt x="275" y="5"/>
                    <a:pt x="273" y="6"/>
                  </a:cubicBezTo>
                  <a:cubicBezTo>
                    <a:pt x="259" y="30"/>
                    <a:pt x="225" y="31"/>
                    <a:pt x="198" y="42"/>
                  </a:cubicBezTo>
                  <a:cubicBezTo>
                    <a:pt x="190" y="45"/>
                    <a:pt x="184" y="52"/>
                    <a:pt x="177" y="54"/>
                  </a:cubicBezTo>
                  <a:cubicBezTo>
                    <a:pt x="162" y="61"/>
                    <a:pt x="147" y="58"/>
                    <a:pt x="131" y="62"/>
                  </a:cubicBezTo>
                  <a:cubicBezTo>
                    <a:pt x="112" y="67"/>
                    <a:pt x="97" y="81"/>
                    <a:pt x="72" y="85"/>
                  </a:cubicBezTo>
                  <a:cubicBezTo>
                    <a:pt x="65" y="86"/>
                    <a:pt x="58" y="84"/>
                    <a:pt x="51" y="85"/>
                  </a:cubicBezTo>
                  <a:cubicBezTo>
                    <a:pt x="32" y="89"/>
                    <a:pt x="11" y="105"/>
                    <a:pt x="0" y="85"/>
                  </a:cubicBezTo>
                  <a:cubicBezTo>
                    <a:pt x="36" y="55"/>
                    <a:pt x="96" y="65"/>
                    <a:pt x="131" y="42"/>
                  </a:cubicBezTo>
                  <a:cubicBezTo>
                    <a:pt x="136" y="43"/>
                    <a:pt x="148" y="38"/>
                    <a:pt x="149" y="44"/>
                  </a:cubicBezTo>
                  <a:cubicBezTo>
                    <a:pt x="191" y="31"/>
                    <a:pt x="230" y="2"/>
                    <a:pt x="27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9642" tIns="44821" rIns="89642" bIns="44821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194" name="Freeform 144"/>
            <p:cNvSpPr>
              <a:spLocks/>
            </p:cNvSpPr>
            <p:nvPr/>
          </p:nvSpPr>
          <p:spPr bwMode="auto">
            <a:xfrm>
              <a:off x="8074025" y="1009650"/>
              <a:ext cx="171450" cy="74613"/>
            </a:xfrm>
            <a:custGeom>
              <a:avLst/>
              <a:gdLst>
                <a:gd name="T0" fmla="*/ 265 w 265"/>
                <a:gd name="T1" fmla="*/ 19 h 114"/>
                <a:gd name="T2" fmla="*/ 239 w 265"/>
                <a:gd name="T3" fmla="*/ 19 h 114"/>
                <a:gd name="T4" fmla="*/ 113 w 265"/>
                <a:gd name="T5" fmla="*/ 63 h 114"/>
                <a:gd name="T6" fmla="*/ 0 w 265"/>
                <a:gd name="T7" fmla="*/ 106 h 114"/>
                <a:gd name="T8" fmla="*/ 36 w 265"/>
                <a:gd name="T9" fmla="*/ 78 h 114"/>
                <a:gd name="T10" fmla="*/ 67 w 265"/>
                <a:gd name="T11" fmla="*/ 55 h 114"/>
                <a:gd name="T12" fmla="*/ 167 w 265"/>
                <a:gd name="T13" fmla="*/ 27 h 114"/>
                <a:gd name="T14" fmla="*/ 257 w 265"/>
                <a:gd name="T15" fmla="*/ 1 h 114"/>
                <a:gd name="T16" fmla="*/ 265 w 265"/>
                <a:gd name="T17" fmla="*/ 6 h 114"/>
                <a:gd name="T18" fmla="*/ 265 w 265"/>
                <a:gd name="T19" fmla="*/ 19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5" h="114">
                  <a:moveTo>
                    <a:pt x="265" y="19"/>
                  </a:moveTo>
                  <a:cubicBezTo>
                    <a:pt x="253" y="19"/>
                    <a:pt x="251" y="22"/>
                    <a:pt x="239" y="19"/>
                  </a:cubicBezTo>
                  <a:cubicBezTo>
                    <a:pt x="199" y="37"/>
                    <a:pt x="155" y="48"/>
                    <a:pt x="113" y="63"/>
                  </a:cubicBezTo>
                  <a:cubicBezTo>
                    <a:pt x="73" y="77"/>
                    <a:pt x="40" y="114"/>
                    <a:pt x="0" y="106"/>
                  </a:cubicBezTo>
                  <a:cubicBezTo>
                    <a:pt x="3" y="90"/>
                    <a:pt x="22" y="86"/>
                    <a:pt x="36" y="78"/>
                  </a:cubicBezTo>
                  <a:cubicBezTo>
                    <a:pt x="46" y="71"/>
                    <a:pt x="55" y="60"/>
                    <a:pt x="67" y="55"/>
                  </a:cubicBezTo>
                  <a:cubicBezTo>
                    <a:pt x="92" y="42"/>
                    <a:pt x="132" y="39"/>
                    <a:pt x="167" y="27"/>
                  </a:cubicBezTo>
                  <a:cubicBezTo>
                    <a:pt x="199" y="15"/>
                    <a:pt x="220" y="0"/>
                    <a:pt x="257" y="1"/>
                  </a:cubicBezTo>
                  <a:cubicBezTo>
                    <a:pt x="259" y="3"/>
                    <a:pt x="262" y="5"/>
                    <a:pt x="265" y="6"/>
                  </a:cubicBezTo>
                  <a:cubicBezTo>
                    <a:pt x="265" y="10"/>
                    <a:pt x="265" y="15"/>
                    <a:pt x="265" y="1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9642" tIns="44821" rIns="89642" bIns="44821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195" name="Freeform 145"/>
            <p:cNvSpPr>
              <a:spLocks noEditPoints="1"/>
            </p:cNvSpPr>
            <p:nvPr/>
          </p:nvSpPr>
          <p:spPr bwMode="auto">
            <a:xfrm>
              <a:off x="7764463" y="536575"/>
              <a:ext cx="1300163" cy="1173163"/>
            </a:xfrm>
            <a:custGeom>
              <a:avLst/>
              <a:gdLst>
                <a:gd name="T0" fmla="*/ 253 w 2013"/>
                <a:gd name="T1" fmla="*/ 1523 h 1814"/>
                <a:gd name="T2" fmla="*/ 196 w 2013"/>
                <a:gd name="T3" fmla="*/ 1221 h 1814"/>
                <a:gd name="T4" fmla="*/ 67 w 2013"/>
                <a:gd name="T5" fmla="*/ 879 h 1814"/>
                <a:gd name="T6" fmla="*/ 49 w 2013"/>
                <a:gd name="T7" fmla="*/ 608 h 1814"/>
                <a:gd name="T8" fmla="*/ 907 w 2013"/>
                <a:gd name="T9" fmla="*/ 350 h 1814"/>
                <a:gd name="T10" fmla="*/ 1204 w 2013"/>
                <a:gd name="T11" fmla="*/ 8 h 1814"/>
                <a:gd name="T12" fmla="*/ 1977 w 2013"/>
                <a:gd name="T13" fmla="*/ 371 h 1814"/>
                <a:gd name="T14" fmla="*/ 1616 w 2013"/>
                <a:gd name="T15" fmla="*/ 1337 h 1814"/>
                <a:gd name="T16" fmla="*/ 1193 w 2013"/>
                <a:gd name="T17" fmla="*/ 1477 h 1814"/>
                <a:gd name="T18" fmla="*/ 822 w 2013"/>
                <a:gd name="T19" fmla="*/ 1703 h 1814"/>
                <a:gd name="T20" fmla="*/ 1691 w 2013"/>
                <a:gd name="T21" fmla="*/ 1077 h 1814"/>
                <a:gd name="T22" fmla="*/ 1910 w 2013"/>
                <a:gd name="T23" fmla="*/ 319 h 1814"/>
                <a:gd name="T24" fmla="*/ 1132 w 2013"/>
                <a:gd name="T25" fmla="*/ 198 h 1814"/>
                <a:gd name="T26" fmla="*/ 1188 w 2013"/>
                <a:gd name="T27" fmla="*/ 237 h 1814"/>
                <a:gd name="T28" fmla="*/ 1614 w 2013"/>
                <a:gd name="T29" fmla="*/ 268 h 1814"/>
                <a:gd name="T30" fmla="*/ 1925 w 2013"/>
                <a:gd name="T31" fmla="*/ 397 h 1814"/>
                <a:gd name="T32" fmla="*/ 1668 w 2013"/>
                <a:gd name="T33" fmla="*/ 1008 h 1814"/>
                <a:gd name="T34" fmla="*/ 1500 w 2013"/>
                <a:gd name="T35" fmla="*/ 1415 h 1814"/>
                <a:gd name="T36" fmla="*/ 1536 w 2013"/>
                <a:gd name="T37" fmla="*/ 1479 h 1814"/>
                <a:gd name="T38" fmla="*/ 1791 w 2013"/>
                <a:gd name="T39" fmla="*/ 654 h 1814"/>
                <a:gd name="T40" fmla="*/ 1567 w 2013"/>
                <a:gd name="T41" fmla="*/ 265 h 1814"/>
                <a:gd name="T42" fmla="*/ 1230 w 2013"/>
                <a:gd name="T43" fmla="*/ 214 h 1814"/>
                <a:gd name="T44" fmla="*/ 1090 w 2013"/>
                <a:gd name="T45" fmla="*/ 600 h 1814"/>
                <a:gd name="T46" fmla="*/ 1384 w 2013"/>
                <a:gd name="T47" fmla="*/ 1350 h 1814"/>
                <a:gd name="T48" fmla="*/ 438 w 2013"/>
                <a:gd name="T49" fmla="*/ 1714 h 1814"/>
                <a:gd name="T50" fmla="*/ 717 w 2013"/>
                <a:gd name="T51" fmla="*/ 1711 h 1814"/>
                <a:gd name="T52" fmla="*/ 1152 w 2013"/>
                <a:gd name="T53" fmla="*/ 1348 h 1814"/>
                <a:gd name="T54" fmla="*/ 508 w 2013"/>
                <a:gd name="T55" fmla="*/ 461 h 1814"/>
                <a:gd name="T56" fmla="*/ 75 w 2013"/>
                <a:gd name="T57" fmla="*/ 673 h 1814"/>
                <a:gd name="T58" fmla="*/ 209 w 2013"/>
                <a:gd name="T59" fmla="*/ 930 h 1814"/>
                <a:gd name="T60" fmla="*/ 271 w 2013"/>
                <a:gd name="T61" fmla="*/ 1183 h 1814"/>
                <a:gd name="T62" fmla="*/ 340 w 2013"/>
                <a:gd name="T63" fmla="*/ 1384 h 1814"/>
                <a:gd name="T64" fmla="*/ 423 w 2013"/>
                <a:gd name="T65" fmla="*/ 1667 h 1814"/>
                <a:gd name="T66" fmla="*/ 1021 w 2013"/>
                <a:gd name="T67" fmla="*/ 474 h 1814"/>
                <a:gd name="T68" fmla="*/ 415 w 2013"/>
                <a:gd name="T69" fmla="*/ 1711 h 1814"/>
                <a:gd name="T70" fmla="*/ 376 w 2013"/>
                <a:gd name="T71" fmla="*/ 1734 h 1814"/>
                <a:gd name="T72" fmla="*/ 353 w 2013"/>
                <a:gd name="T73" fmla="*/ 1600 h 1814"/>
                <a:gd name="T74" fmla="*/ 353 w 2013"/>
                <a:gd name="T75" fmla="*/ 1600 h 1814"/>
                <a:gd name="T76" fmla="*/ 268 w 2013"/>
                <a:gd name="T77" fmla="*/ 1528 h 1814"/>
                <a:gd name="T78" fmla="*/ 343 w 2013"/>
                <a:gd name="T79" fmla="*/ 1453 h 1814"/>
                <a:gd name="T80" fmla="*/ 320 w 2013"/>
                <a:gd name="T81" fmla="*/ 1430 h 1814"/>
                <a:gd name="T82" fmla="*/ 248 w 2013"/>
                <a:gd name="T83" fmla="*/ 1394 h 1814"/>
                <a:gd name="T84" fmla="*/ 299 w 2013"/>
                <a:gd name="T85" fmla="*/ 1307 h 1814"/>
                <a:gd name="T86" fmla="*/ 222 w 2013"/>
                <a:gd name="T87" fmla="*/ 1307 h 1814"/>
                <a:gd name="T88" fmla="*/ 281 w 2013"/>
                <a:gd name="T89" fmla="*/ 1211 h 1814"/>
                <a:gd name="T90" fmla="*/ 181 w 2013"/>
                <a:gd name="T91" fmla="*/ 1180 h 1814"/>
                <a:gd name="T92" fmla="*/ 206 w 2013"/>
                <a:gd name="T93" fmla="*/ 1087 h 1814"/>
                <a:gd name="T94" fmla="*/ 147 w 2013"/>
                <a:gd name="T95" fmla="*/ 1046 h 1814"/>
                <a:gd name="T96" fmla="*/ 137 w 2013"/>
                <a:gd name="T97" fmla="*/ 992 h 1814"/>
                <a:gd name="T98" fmla="*/ 108 w 2013"/>
                <a:gd name="T99" fmla="*/ 946 h 1814"/>
                <a:gd name="T100" fmla="*/ 134 w 2013"/>
                <a:gd name="T101" fmla="*/ 853 h 1814"/>
                <a:gd name="T102" fmla="*/ 75 w 2013"/>
                <a:gd name="T103" fmla="*/ 804 h 1814"/>
                <a:gd name="T104" fmla="*/ 72 w 2013"/>
                <a:gd name="T105" fmla="*/ 758 h 1814"/>
                <a:gd name="T106" fmla="*/ 34 w 2013"/>
                <a:gd name="T107" fmla="*/ 642 h 18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013" h="1814">
                  <a:moveTo>
                    <a:pt x="369" y="1783"/>
                  </a:moveTo>
                  <a:cubicBezTo>
                    <a:pt x="350" y="1800"/>
                    <a:pt x="317" y="1804"/>
                    <a:pt x="302" y="1778"/>
                  </a:cubicBezTo>
                  <a:cubicBezTo>
                    <a:pt x="308" y="1724"/>
                    <a:pt x="267" y="1725"/>
                    <a:pt x="284" y="1680"/>
                  </a:cubicBezTo>
                  <a:cubicBezTo>
                    <a:pt x="255" y="1668"/>
                    <a:pt x="272" y="1626"/>
                    <a:pt x="255" y="1603"/>
                  </a:cubicBezTo>
                  <a:cubicBezTo>
                    <a:pt x="256" y="1593"/>
                    <a:pt x="258" y="1585"/>
                    <a:pt x="266" y="1582"/>
                  </a:cubicBezTo>
                  <a:cubicBezTo>
                    <a:pt x="255" y="1570"/>
                    <a:pt x="244" y="1545"/>
                    <a:pt x="253" y="1523"/>
                  </a:cubicBezTo>
                  <a:cubicBezTo>
                    <a:pt x="236" y="1495"/>
                    <a:pt x="196" y="1465"/>
                    <a:pt x="230" y="1430"/>
                  </a:cubicBezTo>
                  <a:cubicBezTo>
                    <a:pt x="230" y="1421"/>
                    <a:pt x="222" y="1415"/>
                    <a:pt x="217" y="1404"/>
                  </a:cubicBezTo>
                  <a:cubicBezTo>
                    <a:pt x="218" y="1391"/>
                    <a:pt x="225" y="1384"/>
                    <a:pt x="232" y="1376"/>
                  </a:cubicBezTo>
                  <a:cubicBezTo>
                    <a:pt x="228" y="1366"/>
                    <a:pt x="219" y="1362"/>
                    <a:pt x="214" y="1353"/>
                  </a:cubicBezTo>
                  <a:cubicBezTo>
                    <a:pt x="227" y="1329"/>
                    <a:pt x="171" y="1304"/>
                    <a:pt x="201" y="1281"/>
                  </a:cubicBezTo>
                  <a:cubicBezTo>
                    <a:pt x="182" y="1269"/>
                    <a:pt x="179" y="1238"/>
                    <a:pt x="196" y="1221"/>
                  </a:cubicBezTo>
                  <a:cubicBezTo>
                    <a:pt x="178" y="1215"/>
                    <a:pt x="144" y="1192"/>
                    <a:pt x="170" y="1170"/>
                  </a:cubicBezTo>
                  <a:cubicBezTo>
                    <a:pt x="157" y="1159"/>
                    <a:pt x="145" y="1142"/>
                    <a:pt x="157" y="1121"/>
                  </a:cubicBezTo>
                  <a:cubicBezTo>
                    <a:pt x="141" y="1113"/>
                    <a:pt x="128" y="1087"/>
                    <a:pt x="144" y="1069"/>
                  </a:cubicBezTo>
                  <a:cubicBezTo>
                    <a:pt x="123" y="1063"/>
                    <a:pt x="115" y="1036"/>
                    <a:pt x="126" y="1018"/>
                  </a:cubicBezTo>
                  <a:cubicBezTo>
                    <a:pt x="119" y="1004"/>
                    <a:pt x="105" y="996"/>
                    <a:pt x="108" y="971"/>
                  </a:cubicBezTo>
                  <a:cubicBezTo>
                    <a:pt x="59" y="960"/>
                    <a:pt x="119" y="883"/>
                    <a:pt x="67" y="879"/>
                  </a:cubicBezTo>
                  <a:cubicBezTo>
                    <a:pt x="65" y="860"/>
                    <a:pt x="54" y="834"/>
                    <a:pt x="77" y="830"/>
                  </a:cubicBezTo>
                  <a:cubicBezTo>
                    <a:pt x="67" y="819"/>
                    <a:pt x="50" y="805"/>
                    <a:pt x="59" y="783"/>
                  </a:cubicBezTo>
                  <a:cubicBezTo>
                    <a:pt x="50" y="773"/>
                    <a:pt x="31" y="757"/>
                    <a:pt x="31" y="729"/>
                  </a:cubicBezTo>
                  <a:cubicBezTo>
                    <a:pt x="31" y="725"/>
                    <a:pt x="35" y="718"/>
                    <a:pt x="34" y="714"/>
                  </a:cubicBezTo>
                  <a:cubicBezTo>
                    <a:pt x="27" y="681"/>
                    <a:pt x="0" y="659"/>
                    <a:pt x="16" y="631"/>
                  </a:cubicBezTo>
                  <a:cubicBezTo>
                    <a:pt x="22" y="619"/>
                    <a:pt x="38" y="618"/>
                    <a:pt x="49" y="608"/>
                  </a:cubicBezTo>
                  <a:cubicBezTo>
                    <a:pt x="43" y="599"/>
                    <a:pt x="53" y="591"/>
                    <a:pt x="54" y="577"/>
                  </a:cubicBezTo>
                  <a:cubicBezTo>
                    <a:pt x="200" y="522"/>
                    <a:pt x="361" y="489"/>
                    <a:pt x="518" y="433"/>
                  </a:cubicBezTo>
                  <a:cubicBezTo>
                    <a:pt x="548" y="440"/>
                    <a:pt x="570" y="426"/>
                    <a:pt x="598" y="415"/>
                  </a:cubicBezTo>
                  <a:cubicBezTo>
                    <a:pt x="632" y="402"/>
                    <a:pt x="674" y="393"/>
                    <a:pt x="714" y="379"/>
                  </a:cubicBezTo>
                  <a:cubicBezTo>
                    <a:pt x="774" y="357"/>
                    <a:pt x="826" y="324"/>
                    <a:pt x="879" y="325"/>
                  </a:cubicBezTo>
                  <a:cubicBezTo>
                    <a:pt x="887" y="332"/>
                    <a:pt x="894" y="342"/>
                    <a:pt x="907" y="350"/>
                  </a:cubicBezTo>
                  <a:cubicBezTo>
                    <a:pt x="917" y="400"/>
                    <a:pt x="940" y="458"/>
                    <a:pt x="951" y="515"/>
                  </a:cubicBezTo>
                  <a:cubicBezTo>
                    <a:pt x="995" y="401"/>
                    <a:pt x="1039" y="270"/>
                    <a:pt x="1085" y="144"/>
                  </a:cubicBezTo>
                  <a:cubicBezTo>
                    <a:pt x="1096" y="115"/>
                    <a:pt x="1109" y="85"/>
                    <a:pt x="1116" y="59"/>
                  </a:cubicBezTo>
                  <a:cubicBezTo>
                    <a:pt x="1119" y="50"/>
                    <a:pt x="1115" y="39"/>
                    <a:pt x="1119" y="31"/>
                  </a:cubicBezTo>
                  <a:cubicBezTo>
                    <a:pt x="1126" y="16"/>
                    <a:pt x="1151" y="0"/>
                    <a:pt x="1165" y="0"/>
                  </a:cubicBezTo>
                  <a:cubicBezTo>
                    <a:pt x="1179" y="0"/>
                    <a:pt x="1192" y="17"/>
                    <a:pt x="1204" y="8"/>
                  </a:cubicBezTo>
                  <a:cubicBezTo>
                    <a:pt x="1206" y="16"/>
                    <a:pt x="1216" y="16"/>
                    <a:pt x="1217" y="26"/>
                  </a:cubicBezTo>
                  <a:cubicBezTo>
                    <a:pt x="1322" y="71"/>
                    <a:pt x="1422" y="93"/>
                    <a:pt x="1536" y="131"/>
                  </a:cubicBezTo>
                  <a:cubicBezTo>
                    <a:pt x="1621" y="186"/>
                    <a:pt x="1752" y="215"/>
                    <a:pt x="1827" y="263"/>
                  </a:cubicBezTo>
                  <a:cubicBezTo>
                    <a:pt x="1845" y="264"/>
                    <a:pt x="1873" y="273"/>
                    <a:pt x="1884" y="288"/>
                  </a:cubicBezTo>
                  <a:cubicBezTo>
                    <a:pt x="1910" y="287"/>
                    <a:pt x="1921" y="305"/>
                    <a:pt x="1941" y="314"/>
                  </a:cubicBezTo>
                  <a:cubicBezTo>
                    <a:pt x="1965" y="325"/>
                    <a:pt x="2013" y="338"/>
                    <a:pt x="1977" y="371"/>
                  </a:cubicBezTo>
                  <a:cubicBezTo>
                    <a:pt x="1965" y="428"/>
                    <a:pt x="1945" y="466"/>
                    <a:pt x="1931" y="523"/>
                  </a:cubicBezTo>
                  <a:cubicBezTo>
                    <a:pt x="1921" y="534"/>
                    <a:pt x="1912" y="546"/>
                    <a:pt x="1910" y="564"/>
                  </a:cubicBezTo>
                  <a:cubicBezTo>
                    <a:pt x="1843" y="685"/>
                    <a:pt x="1811" y="820"/>
                    <a:pt x="1760" y="956"/>
                  </a:cubicBezTo>
                  <a:cubicBezTo>
                    <a:pt x="1742" y="1005"/>
                    <a:pt x="1721" y="1054"/>
                    <a:pt x="1701" y="1103"/>
                  </a:cubicBezTo>
                  <a:cubicBezTo>
                    <a:pt x="1681" y="1152"/>
                    <a:pt x="1662" y="1202"/>
                    <a:pt x="1642" y="1250"/>
                  </a:cubicBezTo>
                  <a:cubicBezTo>
                    <a:pt x="1630" y="1278"/>
                    <a:pt x="1625" y="1309"/>
                    <a:pt x="1616" y="1337"/>
                  </a:cubicBezTo>
                  <a:cubicBezTo>
                    <a:pt x="1603" y="1378"/>
                    <a:pt x="1573" y="1412"/>
                    <a:pt x="1572" y="1456"/>
                  </a:cubicBezTo>
                  <a:cubicBezTo>
                    <a:pt x="1560" y="1457"/>
                    <a:pt x="1562" y="1472"/>
                    <a:pt x="1559" y="1482"/>
                  </a:cubicBezTo>
                  <a:cubicBezTo>
                    <a:pt x="1550" y="1491"/>
                    <a:pt x="1541" y="1500"/>
                    <a:pt x="1534" y="1510"/>
                  </a:cubicBezTo>
                  <a:cubicBezTo>
                    <a:pt x="1481" y="1502"/>
                    <a:pt x="1401" y="1460"/>
                    <a:pt x="1335" y="1443"/>
                  </a:cubicBezTo>
                  <a:cubicBezTo>
                    <a:pt x="1276" y="1428"/>
                    <a:pt x="1229" y="1390"/>
                    <a:pt x="1175" y="1374"/>
                  </a:cubicBezTo>
                  <a:cubicBezTo>
                    <a:pt x="1189" y="1409"/>
                    <a:pt x="1185" y="1443"/>
                    <a:pt x="1193" y="1477"/>
                  </a:cubicBezTo>
                  <a:cubicBezTo>
                    <a:pt x="1205" y="1521"/>
                    <a:pt x="1231" y="1567"/>
                    <a:pt x="1181" y="1595"/>
                  </a:cubicBezTo>
                  <a:cubicBezTo>
                    <a:pt x="1156" y="1609"/>
                    <a:pt x="1106" y="1610"/>
                    <a:pt x="1062" y="1626"/>
                  </a:cubicBezTo>
                  <a:cubicBezTo>
                    <a:pt x="1048" y="1631"/>
                    <a:pt x="1037" y="1641"/>
                    <a:pt x="1026" y="1644"/>
                  </a:cubicBezTo>
                  <a:cubicBezTo>
                    <a:pt x="1009" y="1648"/>
                    <a:pt x="991" y="1652"/>
                    <a:pt x="977" y="1654"/>
                  </a:cubicBezTo>
                  <a:cubicBezTo>
                    <a:pt x="920" y="1666"/>
                    <a:pt x="871" y="1680"/>
                    <a:pt x="833" y="1693"/>
                  </a:cubicBezTo>
                  <a:cubicBezTo>
                    <a:pt x="830" y="1698"/>
                    <a:pt x="824" y="1698"/>
                    <a:pt x="822" y="1703"/>
                  </a:cubicBezTo>
                  <a:cubicBezTo>
                    <a:pt x="775" y="1719"/>
                    <a:pt x="728" y="1725"/>
                    <a:pt x="681" y="1737"/>
                  </a:cubicBezTo>
                  <a:cubicBezTo>
                    <a:pt x="587" y="1760"/>
                    <a:pt x="517" y="1800"/>
                    <a:pt x="405" y="1796"/>
                  </a:cubicBezTo>
                  <a:cubicBezTo>
                    <a:pt x="403" y="1804"/>
                    <a:pt x="397" y="1809"/>
                    <a:pt x="392" y="1814"/>
                  </a:cubicBezTo>
                  <a:cubicBezTo>
                    <a:pt x="371" y="1804"/>
                    <a:pt x="377" y="1802"/>
                    <a:pt x="369" y="1783"/>
                  </a:cubicBezTo>
                  <a:close/>
                  <a:moveTo>
                    <a:pt x="1580" y="1376"/>
                  </a:moveTo>
                  <a:cubicBezTo>
                    <a:pt x="1610" y="1267"/>
                    <a:pt x="1655" y="1178"/>
                    <a:pt x="1691" y="1077"/>
                  </a:cubicBezTo>
                  <a:cubicBezTo>
                    <a:pt x="1713" y="1016"/>
                    <a:pt x="1730" y="952"/>
                    <a:pt x="1753" y="889"/>
                  </a:cubicBezTo>
                  <a:cubicBezTo>
                    <a:pt x="1769" y="844"/>
                    <a:pt x="1793" y="802"/>
                    <a:pt x="1802" y="755"/>
                  </a:cubicBezTo>
                  <a:cubicBezTo>
                    <a:pt x="1824" y="728"/>
                    <a:pt x="1827" y="693"/>
                    <a:pt x="1840" y="657"/>
                  </a:cubicBezTo>
                  <a:cubicBezTo>
                    <a:pt x="1862" y="599"/>
                    <a:pt x="1899" y="535"/>
                    <a:pt x="1925" y="482"/>
                  </a:cubicBezTo>
                  <a:cubicBezTo>
                    <a:pt x="1942" y="449"/>
                    <a:pt x="1962" y="373"/>
                    <a:pt x="1951" y="345"/>
                  </a:cubicBezTo>
                  <a:cubicBezTo>
                    <a:pt x="1932" y="335"/>
                    <a:pt x="1918" y="331"/>
                    <a:pt x="1910" y="319"/>
                  </a:cubicBezTo>
                  <a:cubicBezTo>
                    <a:pt x="1899" y="324"/>
                    <a:pt x="1902" y="315"/>
                    <a:pt x="1889" y="319"/>
                  </a:cubicBezTo>
                  <a:cubicBezTo>
                    <a:pt x="1852" y="293"/>
                    <a:pt x="1796" y="285"/>
                    <a:pt x="1760" y="252"/>
                  </a:cubicBezTo>
                  <a:cubicBezTo>
                    <a:pt x="1667" y="223"/>
                    <a:pt x="1567" y="164"/>
                    <a:pt x="1472" y="136"/>
                  </a:cubicBezTo>
                  <a:cubicBezTo>
                    <a:pt x="1386" y="99"/>
                    <a:pt x="1280" y="89"/>
                    <a:pt x="1204" y="36"/>
                  </a:cubicBezTo>
                  <a:cubicBezTo>
                    <a:pt x="1188" y="37"/>
                    <a:pt x="1186" y="52"/>
                    <a:pt x="1181" y="64"/>
                  </a:cubicBezTo>
                  <a:cubicBezTo>
                    <a:pt x="1162" y="106"/>
                    <a:pt x="1151" y="151"/>
                    <a:pt x="1132" y="198"/>
                  </a:cubicBezTo>
                  <a:cubicBezTo>
                    <a:pt x="1102" y="272"/>
                    <a:pt x="1088" y="344"/>
                    <a:pt x="1059" y="404"/>
                  </a:cubicBezTo>
                  <a:cubicBezTo>
                    <a:pt x="1059" y="411"/>
                    <a:pt x="1059" y="418"/>
                    <a:pt x="1059" y="425"/>
                  </a:cubicBezTo>
                  <a:cubicBezTo>
                    <a:pt x="1024" y="497"/>
                    <a:pt x="1012" y="567"/>
                    <a:pt x="982" y="639"/>
                  </a:cubicBezTo>
                  <a:cubicBezTo>
                    <a:pt x="995" y="669"/>
                    <a:pt x="999" y="708"/>
                    <a:pt x="1013" y="737"/>
                  </a:cubicBezTo>
                  <a:cubicBezTo>
                    <a:pt x="1054" y="603"/>
                    <a:pt x="1118" y="478"/>
                    <a:pt x="1152" y="345"/>
                  </a:cubicBezTo>
                  <a:cubicBezTo>
                    <a:pt x="1170" y="317"/>
                    <a:pt x="1175" y="275"/>
                    <a:pt x="1188" y="237"/>
                  </a:cubicBezTo>
                  <a:cubicBezTo>
                    <a:pt x="1189" y="232"/>
                    <a:pt x="1197" y="235"/>
                    <a:pt x="1199" y="232"/>
                  </a:cubicBezTo>
                  <a:cubicBezTo>
                    <a:pt x="1199" y="196"/>
                    <a:pt x="1224" y="173"/>
                    <a:pt x="1224" y="139"/>
                  </a:cubicBezTo>
                  <a:cubicBezTo>
                    <a:pt x="1244" y="144"/>
                    <a:pt x="1236" y="122"/>
                    <a:pt x="1250" y="121"/>
                  </a:cubicBezTo>
                  <a:cubicBezTo>
                    <a:pt x="1300" y="145"/>
                    <a:pt x="1351" y="168"/>
                    <a:pt x="1402" y="185"/>
                  </a:cubicBezTo>
                  <a:cubicBezTo>
                    <a:pt x="1465" y="207"/>
                    <a:pt x="1528" y="226"/>
                    <a:pt x="1585" y="250"/>
                  </a:cubicBezTo>
                  <a:cubicBezTo>
                    <a:pt x="1596" y="254"/>
                    <a:pt x="1603" y="264"/>
                    <a:pt x="1614" y="268"/>
                  </a:cubicBezTo>
                  <a:cubicBezTo>
                    <a:pt x="1635" y="276"/>
                    <a:pt x="1661" y="275"/>
                    <a:pt x="1683" y="283"/>
                  </a:cubicBezTo>
                  <a:cubicBezTo>
                    <a:pt x="1689" y="286"/>
                    <a:pt x="1693" y="294"/>
                    <a:pt x="1699" y="296"/>
                  </a:cubicBezTo>
                  <a:cubicBezTo>
                    <a:pt x="1723" y="307"/>
                    <a:pt x="1746" y="305"/>
                    <a:pt x="1766" y="314"/>
                  </a:cubicBezTo>
                  <a:cubicBezTo>
                    <a:pt x="1766" y="329"/>
                    <a:pt x="1788" y="323"/>
                    <a:pt x="1791" y="335"/>
                  </a:cubicBezTo>
                  <a:cubicBezTo>
                    <a:pt x="1834" y="337"/>
                    <a:pt x="1867" y="366"/>
                    <a:pt x="1910" y="376"/>
                  </a:cubicBezTo>
                  <a:cubicBezTo>
                    <a:pt x="1912" y="386"/>
                    <a:pt x="1923" y="387"/>
                    <a:pt x="1925" y="397"/>
                  </a:cubicBezTo>
                  <a:cubicBezTo>
                    <a:pt x="1910" y="426"/>
                    <a:pt x="1902" y="453"/>
                    <a:pt x="1889" y="482"/>
                  </a:cubicBezTo>
                  <a:cubicBezTo>
                    <a:pt x="1856" y="559"/>
                    <a:pt x="1816" y="645"/>
                    <a:pt x="1786" y="724"/>
                  </a:cubicBezTo>
                  <a:cubicBezTo>
                    <a:pt x="1769" y="771"/>
                    <a:pt x="1748" y="807"/>
                    <a:pt x="1732" y="850"/>
                  </a:cubicBezTo>
                  <a:cubicBezTo>
                    <a:pt x="1726" y="868"/>
                    <a:pt x="1722" y="892"/>
                    <a:pt x="1714" y="910"/>
                  </a:cubicBezTo>
                  <a:cubicBezTo>
                    <a:pt x="1704" y="934"/>
                    <a:pt x="1685" y="955"/>
                    <a:pt x="1675" y="979"/>
                  </a:cubicBezTo>
                  <a:cubicBezTo>
                    <a:pt x="1670" y="992"/>
                    <a:pt x="1671" y="999"/>
                    <a:pt x="1668" y="1008"/>
                  </a:cubicBezTo>
                  <a:cubicBezTo>
                    <a:pt x="1651" y="1046"/>
                    <a:pt x="1646" y="1081"/>
                    <a:pt x="1634" y="1124"/>
                  </a:cubicBezTo>
                  <a:cubicBezTo>
                    <a:pt x="1626" y="1151"/>
                    <a:pt x="1610" y="1178"/>
                    <a:pt x="1601" y="1206"/>
                  </a:cubicBezTo>
                  <a:cubicBezTo>
                    <a:pt x="1597" y="1217"/>
                    <a:pt x="1599" y="1229"/>
                    <a:pt x="1595" y="1240"/>
                  </a:cubicBezTo>
                  <a:cubicBezTo>
                    <a:pt x="1580" y="1288"/>
                    <a:pt x="1552" y="1332"/>
                    <a:pt x="1547" y="1384"/>
                  </a:cubicBezTo>
                  <a:cubicBezTo>
                    <a:pt x="1540" y="1392"/>
                    <a:pt x="1532" y="1399"/>
                    <a:pt x="1526" y="1407"/>
                  </a:cubicBezTo>
                  <a:cubicBezTo>
                    <a:pt x="1512" y="1410"/>
                    <a:pt x="1511" y="1411"/>
                    <a:pt x="1500" y="1415"/>
                  </a:cubicBezTo>
                  <a:cubicBezTo>
                    <a:pt x="1393" y="1386"/>
                    <a:pt x="1296" y="1347"/>
                    <a:pt x="1188" y="1301"/>
                  </a:cubicBezTo>
                  <a:cubicBezTo>
                    <a:pt x="1177" y="1296"/>
                    <a:pt x="1168" y="1283"/>
                    <a:pt x="1152" y="1288"/>
                  </a:cubicBezTo>
                  <a:cubicBezTo>
                    <a:pt x="1157" y="1312"/>
                    <a:pt x="1166" y="1332"/>
                    <a:pt x="1170" y="1355"/>
                  </a:cubicBezTo>
                  <a:cubicBezTo>
                    <a:pt x="1223" y="1363"/>
                    <a:pt x="1267" y="1392"/>
                    <a:pt x="1315" y="1415"/>
                  </a:cubicBezTo>
                  <a:cubicBezTo>
                    <a:pt x="1353" y="1434"/>
                    <a:pt x="1400" y="1440"/>
                    <a:pt x="1446" y="1453"/>
                  </a:cubicBezTo>
                  <a:cubicBezTo>
                    <a:pt x="1466" y="1467"/>
                    <a:pt x="1500" y="1492"/>
                    <a:pt x="1536" y="1479"/>
                  </a:cubicBezTo>
                  <a:cubicBezTo>
                    <a:pt x="1545" y="1448"/>
                    <a:pt x="1551" y="1409"/>
                    <a:pt x="1580" y="1376"/>
                  </a:cubicBezTo>
                  <a:close/>
                  <a:moveTo>
                    <a:pt x="1523" y="1340"/>
                  </a:moveTo>
                  <a:cubicBezTo>
                    <a:pt x="1551" y="1279"/>
                    <a:pt x="1572" y="1212"/>
                    <a:pt x="1590" y="1142"/>
                  </a:cubicBezTo>
                  <a:cubicBezTo>
                    <a:pt x="1630" y="1073"/>
                    <a:pt x="1653" y="988"/>
                    <a:pt x="1683" y="912"/>
                  </a:cubicBezTo>
                  <a:cubicBezTo>
                    <a:pt x="1695" y="883"/>
                    <a:pt x="1720" y="858"/>
                    <a:pt x="1724" y="822"/>
                  </a:cubicBezTo>
                  <a:cubicBezTo>
                    <a:pt x="1756" y="776"/>
                    <a:pt x="1771" y="712"/>
                    <a:pt x="1791" y="654"/>
                  </a:cubicBezTo>
                  <a:cubicBezTo>
                    <a:pt x="1818" y="611"/>
                    <a:pt x="1836" y="560"/>
                    <a:pt x="1853" y="508"/>
                  </a:cubicBezTo>
                  <a:cubicBezTo>
                    <a:pt x="1873" y="481"/>
                    <a:pt x="1882" y="444"/>
                    <a:pt x="1897" y="412"/>
                  </a:cubicBezTo>
                  <a:cubicBezTo>
                    <a:pt x="1899" y="412"/>
                    <a:pt x="1900" y="412"/>
                    <a:pt x="1900" y="410"/>
                  </a:cubicBezTo>
                  <a:cubicBezTo>
                    <a:pt x="1839" y="368"/>
                    <a:pt x="1776" y="349"/>
                    <a:pt x="1701" y="325"/>
                  </a:cubicBezTo>
                  <a:cubicBezTo>
                    <a:pt x="1684" y="301"/>
                    <a:pt x="1660" y="307"/>
                    <a:pt x="1626" y="296"/>
                  </a:cubicBezTo>
                  <a:cubicBezTo>
                    <a:pt x="1609" y="290"/>
                    <a:pt x="1589" y="275"/>
                    <a:pt x="1567" y="265"/>
                  </a:cubicBezTo>
                  <a:cubicBezTo>
                    <a:pt x="1547" y="256"/>
                    <a:pt x="1524" y="250"/>
                    <a:pt x="1500" y="242"/>
                  </a:cubicBezTo>
                  <a:cubicBezTo>
                    <a:pt x="1478" y="235"/>
                    <a:pt x="1460" y="223"/>
                    <a:pt x="1438" y="214"/>
                  </a:cubicBezTo>
                  <a:cubicBezTo>
                    <a:pt x="1415" y="203"/>
                    <a:pt x="1389" y="201"/>
                    <a:pt x="1369" y="193"/>
                  </a:cubicBezTo>
                  <a:cubicBezTo>
                    <a:pt x="1356" y="188"/>
                    <a:pt x="1338" y="178"/>
                    <a:pt x="1317" y="170"/>
                  </a:cubicBezTo>
                  <a:cubicBezTo>
                    <a:pt x="1312" y="168"/>
                    <a:pt x="1266" y="147"/>
                    <a:pt x="1266" y="147"/>
                  </a:cubicBezTo>
                  <a:cubicBezTo>
                    <a:pt x="1253" y="149"/>
                    <a:pt x="1234" y="202"/>
                    <a:pt x="1230" y="214"/>
                  </a:cubicBezTo>
                  <a:cubicBezTo>
                    <a:pt x="1219" y="239"/>
                    <a:pt x="1213" y="262"/>
                    <a:pt x="1211" y="283"/>
                  </a:cubicBezTo>
                  <a:cubicBezTo>
                    <a:pt x="1205" y="280"/>
                    <a:pt x="1207" y="291"/>
                    <a:pt x="1199" y="296"/>
                  </a:cubicBezTo>
                  <a:cubicBezTo>
                    <a:pt x="1198" y="312"/>
                    <a:pt x="1189" y="328"/>
                    <a:pt x="1183" y="343"/>
                  </a:cubicBezTo>
                  <a:cubicBezTo>
                    <a:pt x="1169" y="379"/>
                    <a:pt x="1160" y="424"/>
                    <a:pt x="1142" y="466"/>
                  </a:cubicBezTo>
                  <a:cubicBezTo>
                    <a:pt x="1138" y="476"/>
                    <a:pt x="1128" y="483"/>
                    <a:pt x="1124" y="492"/>
                  </a:cubicBezTo>
                  <a:cubicBezTo>
                    <a:pt x="1109" y="526"/>
                    <a:pt x="1103" y="565"/>
                    <a:pt x="1090" y="600"/>
                  </a:cubicBezTo>
                  <a:cubicBezTo>
                    <a:pt x="1076" y="640"/>
                    <a:pt x="1047" y="680"/>
                    <a:pt x="1039" y="721"/>
                  </a:cubicBezTo>
                  <a:cubicBezTo>
                    <a:pt x="1037" y="736"/>
                    <a:pt x="1032" y="760"/>
                    <a:pt x="1018" y="770"/>
                  </a:cubicBezTo>
                  <a:cubicBezTo>
                    <a:pt x="1065" y="944"/>
                    <a:pt x="1097" y="1097"/>
                    <a:pt x="1147" y="1265"/>
                  </a:cubicBezTo>
                  <a:cubicBezTo>
                    <a:pt x="1164" y="1271"/>
                    <a:pt x="1183" y="1274"/>
                    <a:pt x="1201" y="1281"/>
                  </a:cubicBezTo>
                  <a:cubicBezTo>
                    <a:pt x="1251" y="1300"/>
                    <a:pt x="1309" y="1335"/>
                    <a:pt x="1358" y="1348"/>
                  </a:cubicBezTo>
                  <a:cubicBezTo>
                    <a:pt x="1366" y="1350"/>
                    <a:pt x="1375" y="1348"/>
                    <a:pt x="1384" y="1350"/>
                  </a:cubicBezTo>
                  <a:cubicBezTo>
                    <a:pt x="1410" y="1357"/>
                    <a:pt x="1434" y="1377"/>
                    <a:pt x="1456" y="1379"/>
                  </a:cubicBezTo>
                  <a:cubicBezTo>
                    <a:pt x="1486" y="1381"/>
                    <a:pt x="1491" y="1368"/>
                    <a:pt x="1516" y="1374"/>
                  </a:cubicBezTo>
                  <a:cubicBezTo>
                    <a:pt x="1518" y="1361"/>
                    <a:pt x="1528" y="1354"/>
                    <a:pt x="1523" y="1340"/>
                  </a:cubicBezTo>
                  <a:close/>
                  <a:moveTo>
                    <a:pt x="423" y="1667"/>
                  </a:moveTo>
                  <a:cubicBezTo>
                    <a:pt x="425" y="1675"/>
                    <a:pt x="420" y="1677"/>
                    <a:pt x="420" y="1683"/>
                  </a:cubicBezTo>
                  <a:cubicBezTo>
                    <a:pt x="427" y="1693"/>
                    <a:pt x="438" y="1698"/>
                    <a:pt x="438" y="1714"/>
                  </a:cubicBezTo>
                  <a:cubicBezTo>
                    <a:pt x="439" y="1722"/>
                    <a:pt x="435" y="1726"/>
                    <a:pt x="428" y="1727"/>
                  </a:cubicBezTo>
                  <a:cubicBezTo>
                    <a:pt x="429" y="1737"/>
                    <a:pt x="440" y="1737"/>
                    <a:pt x="438" y="1750"/>
                  </a:cubicBezTo>
                  <a:cubicBezTo>
                    <a:pt x="437" y="1775"/>
                    <a:pt x="398" y="1770"/>
                    <a:pt x="384" y="1776"/>
                  </a:cubicBezTo>
                  <a:cubicBezTo>
                    <a:pt x="397" y="1773"/>
                    <a:pt x="397" y="1783"/>
                    <a:pt x="405" y="1786"/>
                  </a:cubicBezTo>
                  <a:cubicBezTo>
                    <a:pt x="488" y="1764"/>
                    <a:pt x="578" y="1739"/>
                    <a:pt x="660" y="1721"/>
                  </a:cubicBezTo>
                  <a:cubicBezTo>
                    <a:pt x="683" y="1716"/>
                    <a:pt x="701" y="1704"/>
                    <a:pt x="717" y="1711"/>
                  </a:cubicBezTo>
                  <a:cubicBezTo>
                    <a:pt x="822" y="1685"/>
                    <a:pt x="892" y="1624"/>
                    <a:pt x="1005" y="1624"/>
                  </a:cubicBezTo>
                  <a:cubicBezTo>
                    <a:pt x="1011" y="1619"/>
                    <a:pt x="1016" y="1615"/>
                    <a:pt x="1023" y="1613"/>
                  </a:cubicBezTo>
                  <a:cubicBezTo>
                    <a:pt x="1029" y="1613"/>
                    <a:pt x="1035" y="1613"/>
                    <a:pt x="1041" y="1613"/>
                  </a:cubicBezTo>
                  <a:cubicBezTo>
                    <a:pt x="1082" y="1593"/>
                    <a:pt x="1132" y="1583"/>
                    <a:pt x="1178" y="1572"/>
                  </a:cubicBezTo>
                  <a:cubicBezTo>
                    <a:pt x="1191" y="1555"/>
                    <a:pt x="1185" y="1554"/>
                    <a:pt x="1181" y="1533"/>
                  </a:cubicBezTo>
                  <a:cubicBezTo>
                    <a:pt x="1168" y="1475"/>
                    <a:pt x="1165" y="1397"/>
                    <a:pt x="1152" y="1348"/>
                  </a:cubicBezTo>
                  <a:cubicBezTo>
                    <a:pt x="1116" y="1213"/>
                    <a:pt x="1070" y="1055"/>
                    <a:pt x="1028" y="897"/>
                  </a:cubicBezTo>
                  <a:cubicBezTo>
                    <a:pt x="1021" y="869"/>
                    <a:pt x="1020" y="842"/>
                    <a:pt x="1013" y="814"/>
                  </a:cubicBezTo>
                  <a:cubicBezTo>
                    <a:pt x="991" y="724"/>
                    <a:pt x="962" y="638"/>
                    <a:pt x="941" y="557"/>
                  </a:cubicBezTo>
                  <a:cubicBezTo>
                    <a:pt x="933" y="527"/>
                    <a:pt x="932" y="493"/>
                    <a:pt x="923" y="461"/>
                  </a:cubicBezTo>
                  <a:cubicBezTo>
                    <a:pt x="910" y="415"/>
                    <a:pt x="899" y="360"/>
                    <a:pt x="856" y="348"/>
                  </a:cubicBezTo>
                  <a:cubicBezTo>
                    <a:pt x="748" y="398"/>
                    <a:pt x="620" y="435"/>
                    <a:pt x="508" y="461"/>
                  </a:cubicBezTo>
                  <a:cubicBezTo>
                    <a:pt x="505" y="464"/>
                    <a:pt x="503" y="466"/>
                    <a:pt x="500" y="469"/>
                  </a:cubicBezTo>
                  <a:cubicBezTo>
                    <a:pt x="427" y="487"/>
                    <a:pt x="347" y="510"/>
                    <a:pt x="273" y="533"/>
                  </a:cubicBezTo>
                  <a:cubicBezTo>
                    <a:pt x="198" y="557"/>
                    <a:pt x="116" y="569"/>
                    <a:pt x="67" y="608"/>
                  </a:cubicBezTo>
                  <a:cubicBezTo>
                    <a:pt x="90" y="608"/>
                    <a:pt x="132" y="633"/>
                    <a:pt x="108" y="670"/>
                  </a:cubicBezTo>
                  <a:cubicBezTo>
                    <a:pt x="94" y="677"/>
                    <a:pt x="63" y="667"/>
                    <a:pt x="72" y="680"/>
                  </a:cubicBezTo>
                  <a:cubicBezTo>
                    <a:pt x="75" y="680"/>
                    <a:pt x="75" y="676"/>
                    <a:pt x="75" y="673"/>
                  </a:cubicBezTo>
                  <a:cubicBezTo>
                    <a:pt x="97" y="677"/>
                    <a:pt x="159" y="688"/>
                    <a:pt x="157" y="724"/>
                  </a:cubicBezTo>
                  <a:cubicBezTo>
                    <a:pt x="157" y="739"/>
                    <a:pt x="142" y="743"/>
                    <a:pt x="129" y="750"/>
                  </a:cubicBezTo>
                  <a:cubicBezTo>
                    <a:pt x="154" y="752"/>
                    <a:pt x="168" y="766"/>
                    <a:pt x="165" y="796"/>
                  </a:cubicBezTo>
                  <a:cubicBezTo>
                    <a:pt x="177" y="798"/>
                    <a:pt x="181" y="808"/>
                    <a:pt x="186" y="817"/>
                  </a:cubicBezTo>
                  <a:cubicBezTo>
                    <a:pt x="164" y="841"/>
                    <a:pt x="195" y="851"/>
                    <a:pt x="211" y="879"/>
                  </a:cubicBezTo>
                  <a:cubicBezTo>
                    <a:pt x="227" y="905"/>
                    <a:pt x="214" y="911"/>
                    <a:pt x="209" y="930"/>
                  </a:cubicBezTo>
                  <a:cubicBezTo>
                    <a:pt x="227" y="939"/>
                    <a:pt x="224" y="962"/>
                    <a:pt x="217" y="979"/>
                  </a:cubicBezTo>
                  <a:cubicBezTo>
                    <a:pt x="234" y="984"/>
                    <a:pt x="227" y="1002"/>
                    <a:pt x="232" y="1018"/>
                  </a:cubicBezTo>
                  <a:cubicBezTo>
                    <a:pt x="237" y="1034"/>
                    <a:pt x="250" y="1049"/>
                    <a:pt x="235" y="1067"/>
                  </a:cubicBezTo>
                  <a:cubicBezTo>
                    <a:pt x="257" y="1076"/>
                    <a:pt x="276" y="1105"/>
                    <a:pt x="258" y="1131"/>
                  </a:cubicBezTo>
                  <a:cubicBezTo>
                    <a:pt x="270" y="1139"/>
                    <a:pt x="282" y="1147"/>
                    <a:pt x="284" y="1165"/>
                  </a:cubicBezTo>
                  <a:cubicBezTo>
                    <a:pt x="281" y="1173"/>
                    <a:pt x="271" y="1173"/>
                    <a:pt x="271" y="1183"/>
                  </a:cubicBezTo>
                  <a:cubicBezTo>
                    <a:pt x="293" y="1183"/>
                    <a:pt x="301" y="1198"/>
                    <a:pt x="304" y="1216"/>
                  </a:cubicBezTo>
                  <a:cubicBezTo>
                    <a:pt x="299" y="1220"/>
                    <a:pt x="297" y="1228"/>
                    <a:pt x="297" y="1237"/>
                  </a:cubicBezTo>
                  <a:cubicBezTo>
                    <a:pt x="314" y="1251"/>
                    <a:pt x="308" y="1269"/>
                    <a:pt x="312" y="1288"/>
                  </a:cubicBezTo>
                  <a:cubicBezTo>
                    <a:pt x="313" y="1294"/>
                    <a:pt x="322" y="1299"/>
                    <a:pt x="325" y="1309"/>
                  </a:cubicBezTo>
                  <a:cubicBezTo>
                    <a:pt x="327" y="1317"/>
                    <a:pt x="324" y="1327"/>
                    <a:pt x="325" y="1330"/>
                  </a:cubicBezTo>
                  <a:cubicBezTo>
                    <a:pt x="333" y="1348"/>
                    <a:pt x="359" y="1357"/>
                    <a:pt x="340" y="1384"/>
                  </a:cubicBezTo>
                  <a:cubicBezTo>
                    <a:pt x="347" y="1393"/>
                    <a:pt x="358" y="1397"/>
                    <a:pt x="361" y="1410"/>
                  </a:cubicBezTo>
                  <a:cubicBezTo>
                    <a:pt x="347" y="1435"/>
                    <a:pt x="378" y="1453"/>
                    <a:pt x="358" y="1477"/>
                  </a:cubicBezTo>
                  <a:cubicBezTo>
                    <a:pt x="374" y="1488"/>
                    <a:pt x="399" y="1512"/>
                    <a:pt x="382" y="1533"/>
                  </a:cubicBezTo>
                  <a:cubicBezTo>
                    <a:pt x="388" y="1545"/>
                    <a:pt x="399" y="1552"/>
                    <a:pt x="402" y="1567"/>
                  </a:cubicBezTo>
                  <a:cubicBezTo>
                    <a:pt x="400" y="1574"/>
                    <a:pt x="397" y="1579"/>
                    <a:pt x="394" y="1585"/>
                  </a:cubicBezTo>
                  <a:cubicBezTo>
                    <a:pt x="409" y="1612"/>
                    <a:pt x="401" y="1646"/>
                    <a:pt x="423" y="1667"/>
                  </a:cubicBezTo>
                  <a:close/>
                  <a:moveTo>
                    <a:pt x="1157" y="31"/>
                  </a:moveTo>
                  <a:cubicBezTo>
                    <a:pt x="1116" y="73"/>
                    <a:pt x="1115" y="150"/>
                    <a:pt x="1083" y="201"/>
                  </a:cubicBezTo>
                  <a:cubicBezTo>
                    <a:pt x="1051" y="325"/>
                    <a:pt x="994" y="426"/>
                    <a:pt x="961" y="557"/>
                  </a:cubicBezTo>
                  <a:cubicBezTo>
                    <a:pt x="962" y="563"/>
                    <a:pt x="969" y="578"/>
                    <a:pt x="972" y="590"/>
                  </a:cubicBezTo>
                  <a:cubicBezTo>
                    <a:pt x="995" y="571"/>
                    <a:pt x="994" y="537"/>
                    <a:pt x="1003" y="510"/>
                  </a:cubicBezTo>
                  <a:cubicBezTo>
                    <a:pt x="1007" y="497"/>
                    <a:pt x="1017" y="487"/>
                    <a:pt x="1021" y="474"/>
                  </a:cubicBezTo>
                  <a:cubicBezTo>
                    <a:pt x="1068" y="329"/>
                    <a:pt x="1111" y="175"/>
                    <a:pt x="1168" y="38"/>
                  </a:cubicBezTo>
                  <a:cubicBezTo>
                    <a:pt x="1168" y="36"/>
                    <a:pt x="1168" y="33"/>
                    <a:pt x="1168" y="31"/>
                  </a:cubicBezTo>
                  <a:cubicBezTo>
                    <a:pt x="1161" y="31"/>
                    <a:pt x="1162" y="26"/>
                    <a:pt x="1157" y="31"/>
                  </a:cubicBezTo>
                  <a:close/>
                  <a:moveTo>
                    <a:pt x="315" y="1734"/>
                  </a:moveTo>
                  <a:cubicBezTo>
                    <a:pt x="327" y="1733"/>
                    <a:pt x="331" y="1740"/>
                    <a:pt x="340" y="1742"/>
                  </a:cubicBezTo>
                  <a:cubicBezTo>
                    <a:pt x="356" y="1712"/>
                    <a:pt x="401" y="1727"/>
                    <a:pt x="415" y="1711"/>
                  </a:cubicBezTo>
                  <a:cubicBezTo>
                    <a:pt x="386" y="1703"/>
                    <a:pt x="339" y="1709"/>
                    <a:pt x="315" y="1734"/>
                  </a:cubicBezTo>
                  <a:close/>
                  <a:moveTo>
                    <a:pt x="376" y="1734"/>
                  </a:moveTo>
                  <a:cubicBezTo>
                    <a:pt x="360" y="1746"/>
                    <a:pt x="342" y="1755"/>
                    <a:pt x="330" y="1770"/>
                  </a:cubicBezTo>
                  <a:cubicBezTo>
                    <a:pt x="352" y="1763"/>
                    <a:pt x="380" y="1757"/>
                    <a:pt x="415" y="1750"/>
                  </a:cubicBezTo>
                  <a:cubicBezTo>
                    <a:pt x="415" y="1746"/>
                    <a:pt x="415" y="1743"/>
                    <a:pt x="415" y="1740"/>
                  </a:cubicBezTo>
                  <a:cubicBezTo>
                    <a:pt x="397" y="1743"/>
                    <a:pt x="393" y="1732"/>
                    <a:pt x="376" y="1734"/>
                  </a:cubicBezTo>
                  <a:close/>
                  <a:moveTo>
                    <a:pt x="400" y="1665"/>
                  </a:moveTo>
                  <a:cubicBezTo>
                    <a:pt x="386" y="1664"/>
                    <a:pt x="386" y="1663"/>
                    <a:pt x="374" y="1665"/>
                  </a:cubicBezTo>
                  <a:cubicBezTo>
                    <a:pt x="359" y="1630"/>
                    <a:pt x="326" y="1663"/>
                    <a:pt x="309" y="1678"/>
                  </a:cubicBezTo>
                  <a:cubicBezTo>
                    <a:pt x="314" y="1685"/>
                    <a:pt x="311" y="1700"/>
                    <a:pt x="320" y="1703"/>
                  </a:cubicBezTo>
                  <a:cubicBezTo>
                    <a:pt x="342" y="1674"/>
                    <a:pt x="400" y="1696"/>
                    <a:pt x="400" y="1665"/>
                  </a:cubicBezTo>
                  <a:close/>
                  <a:moveTo>
                    <a:pt x="353" y="1600"/>
                  </a:moveTo>
                  <a:cubicBezTo>
                    <a:pt x="325" y="1610"/>
                    <a:pt x="311" y="1625"/>
                    <a:pt x="278" y="1636"/>
                  </a:cubicBezTo>
                  <a:cubicBezTo>
                    <a:pt x="278" y="1648"/>
                    <a:pt x="284" y="1653"/>
                    <a:pt x="289" y="1660"/>
                  </a:cubicBezTo>
                  <a:cubicBezTo>
                    <a:pt x="318" y="1649"/>
                    <a:pt x="333" y="1620"/>
                    <a:pt x="374" y="1629"/>
                  </a:cubicBezTo>
                  <a:cubicBezTo>
                    <a:pt x="376" y="1625"/>
                    <a:pt x="381" y="1624"/>
                    <a:pt x="384" y="1621"/>
                  </a:cubicBezTo>
                  <a:cubicBezTo>
                    <a:pt x="384" y="1617"/>
                    <a:pt x="384" y="1612"/>
                    <a:pt x="384" y="1608"/>
                  </a:cubicBezTo>
                  <a:cubicBezTo>
                    <a:pt x="375" y="1606"/>
                    <a:pt x="362" y="1605"/>
                    <a:pt x="353" y="1600"/>
                  </a:cubicBezTo>
                  <a:close/>
                  <a:moveTo>
                    <a:pt x="376" y="1562"/>
                  </a:moveTo>
                  <a:cubicBezTo>
                    <a:pt x="372" y="1561"/>
                    <a:pt x="371" y="1557"/>
                    <a:pt x="371" y="1551"/>
                  </a:cubicBezTo>
                  <a:cubicBezTo>
                    <a:pt x="323" y="1543"/>
                    <a:pt x="277" y="1580"/>
                    <a:pt x="276" y="1611"/>
                  </a:cubicBezTo>
                  <a:cubicBezTo>
                    <a:pt x="307" y="1597"/>
                    <a:pt x="351" y="1584"/>
                    <a:pt x="376" y="1562"/>
                  </a:cubicBezTo>
                  <a:close/>
                  <a:moveTo>
                    <a:pt x="348" y="1500"/>
                  </a:moveTo>
                  <a:cubicBezTo>
                    <a:pt x="319" y="1501"/>
                    <a:pt x="293" y="1516"/>
                    <a:pt x="268" y="1528"/>
                  </a:cubicBezTo>
                  <a:cubicBezTo>
                    <a:pt x="270" y="1540"/>
                    <a:pt x="266" y="1556"/>
                    <a:pt x="281" y="1559"/>
                  </a:cubicBezTo>
                  <a:cubicBezTo>
                    <a:pt x="301" y="1533"/>
                    <a:pt x="349" y="1535"/>
                    <a:pt x="364" y="1510"/>
                  </a:cubicBezTo>
                  <a:cubicBezTo>
                    <a:pt x="354" y="1511"/>
                    <a:pt x="357" y="1500"/>
                    <a:pt x="348" y="1500"/>
                  </a:cubicBezTo>
                  <a:close/>
                  <a:moveTo>
                    <a:pt x="258" y="1490"/>
                  </a:moveTo>
                  <a:cubicBezTo>
                    <a:pt x="257" y="1498"/>
                    <a:pt x="266" y="1497"/>
                    <a:pt x="268" y="1502"/>
                  </a:cubicBezTo>
                  <a:cubicBezTo>
                    <a:pt x="294" y="1487"/>
                    <a:pt x="336" y="1488"/>
                    <a:pt x="343" y="1453"/>
                  </a:cubicBezTo>
                  <a:cubicBezTo>
                    <a:pt x="308" y="1442"/>
                    <a:pt x="281" y="1473"/>
                    <a:pt x="258" y="1490"/>
                  </a:cubicBezTo>
                  <a:close/>
                  <a:moveTo>
                    <a:pt x="330" y="1407"/>
                  </a:moveTo>
                  <a:cubicBezTo>
                    <a:pt x="315" y="1416"/>
                    <a:pt x="299" y="1409"/>
                    <a:pt x="289" y="1399"/>
                  </a:cubicBezTo>
                  <a:cubicBezTo>
                    <a:pt x="283" y="1416"/>
                    <a:pt x="260" y="1415"/>
                    <a:pt x="248" y="1425"/>
                  </a:cubicBezTo>
                  <a:cubicBezTo>
                    <a:pt x="252" y="1442"/>
                    <a:pt x="241" y="1449"/>
                    <a:pt x="237" y="1464"/>
                  </a:cubicBezTo>
                  <a:cubicBezTo>
                    <a:pt x="270" y="1475"/>
                    <a:pt x="289" y="1422"/>
                    <a:pt x="320" y="1430"/>
                  </a:cubicBezTo>
                  <a:cubicBezTo>
                    <a:pt x="317" y="1416"/>
                    <a:pt x="336" y="1428"/>
                    <a:pt x="335" y="1417"/>
                  </a:cubicBezTo>
                  <a:cubicBezTo>
                    <a:pt x="330" y="1417"/>
                    <a:pt x="334" y="1409"/>
                    <a:pt x="330" y="1407"/>
                  </a:cubicBezTo>
                  <a:close/>
                  <a:moveTo>
                    <a:pt x="248" y="1394"/>
                  </a:moveTo>
                  <a:cubicBezTo>
                    <a:pt x="272" y="1396"/>
                    <a:pt x="296" y="1350"/>
                    <a:pt x="322" y="1376"/>
                  </a:cubicBezTo>
                  <a:cubicBezTo>
                    <a:pt x="323" y="1373"/>
                    <a:pt x="326" y="1373"/>
                    <a:pt x="330" y="1374"/>
                  </a:cubicBezTo>
                  <a:cubicBezTo>
                    <a:pt x="313" y="1326"/>
                    <a:pt x="259" y="1362"/>
                    <a:pt x="248" y="1394"/>
                  </a:cubicBezTo>
                  <a:close/>
                  <a:moveTo>
                    <a:pt x="299" y="1307"/>
                  </a:moveTo>
                  <a:cubicBezTo>
                    <a:pt x="286" y="1306"/>
                    <a:pt x="274" y="1308"/>
                    <a:pt x="263" y="1314"/>
                  </a:cubicBezTo>
                  <a:cubicBezTo>
                    <a:pt x="259" y="1311"/>
                    <a:pt x="256" y="1308"/>
                    <a:pt x="253" y="1304"/>
                  </a:cubicBezTo>
                  <a:cubicBezTo>
                    <a:pt x="240" y="1318"/>
                    <a:pt x="217" y="1339"/>
                    <a:pt x="240" y="1355"/>
                  </a:cubicBezTo>
                  <a:cubicBezTo>
                    <a:pt x="263" y="1344"/>
                    <a:pt x="282" y="1313"/>
                    <a:pt x="304" y="1317"/>
                  </a:cubicBezTo>
                  <a:cubicBezTo>
                    <a:pt x="300" y="1316"/>
                    <a:pt x="303" y="1308"/>
                    <a:pt x="299" y="1307"/>
                  </a:cubicBezTo>
                  <a:close/>
                  <a:moveTo>
                    <a:pt x="278" y="1250"/>
                  </a:moveTo>
                  <a:cubicBezTo>
                    <a:pt x="269" y="1259"/>
                    <a:pt x="262" y="1258"/>
                    <a:pt x="250" y="1252"/>
                  </a:cubicBezTo>
                  <a:cubicBezTo>
                    <a:pt x="243" y="1256"/>
                    <a:pt x="235" y="1259"/>
                    <a:pt x="230" y="1265"/>
                  </a:cubicBezTo>
                  <a:cubicBezTo>
                    <a:pt x="233" y="1266"/>
                    <a:pt x="239" y="1264"/>
                    <a:pt x="240" y="1268"/>
                  </a:cubicBezTo>
                  <a:cubicBezTo>
                    <a:pt x="230" y="1279"/>
                    <a:pt x="208" y="1278"/>
                    <a:pt x="206" y="1296"/>
                  </a:cubicBezTo>
                  <a:cubicBezTo>
                    <a:pt x="209" y="1302"/>
                    <a:pt x="214" y="1306"/>
                    <a:pt x="222" y="1307"/>
                  </a:cubicBezTo>
                  <a:cubicBezTo>
                    <a:pt x="238" y="1284"/>
                    <a:pt x="266" y="1288"/>
                    <a:pt x="297" y="1278"/>
                  </a:cubicBezTo>
                  <a:cubicBezTo>
                    <a:pt x="296" y="1263"/>
                    <a:pt x="291" y="1253"/>
                    <a:pt x="278" y="1250"/>
                  </a:cubicBezTo>
                  <a:close/>
                  <a:moveTo>
                    <a:pt x="268" y="1201"/>
                  </a:moveTo>
                  <a:cubicBezTo>
                    <a:pt x="248" y="1206"/>
                    <a:pt x="227" y="1210"/>
                    <a:pt x="209" y="1216"/>
                  </a:cubicBezTo>
                  <a:cubicBezTo>
                    <a:pt x="206" y="1227"/>
                    <a:pt x="196" y="1242"/>
                    <a:pt x="204" y="1255"/>
                  </a:cubicBezTo>
                  <a:cubicBezTo>
                    <a:pt x="225" y="1246"/>
                    <a:pt x="261" y="1229"/>
                    <a:pt x="281" y="1211"/>
                  </a:cubicBezTo>
                  <a:cubicBezTo>
                    <a:pt x="273" y="1212"/>
                    <a:pt x="274" y="1203"/>
                    <a:pt x="268" y="1201"/>
                  </a:cubicBezTo>
                  <a:close/>
                  <a:moveTo>
                    <a:pt x="181" y="1180"/>
                  </a:moveTo>
                  <a:cubicBezTo>
                    <a:pt x="191" y="1195"/>
                    <a:pt x="201" y="1187"/>
                    <a:pt x="214" y="1193"/>
                  </a:cubicBezTo>
                  <a:cubicBezTo>
                    <a:pt x="222" y="1183"/>
                    <a:pt x="236" y="1181"/>
                    <a:pt x="242" y="1170"/>
                  </a:cubicBezTo>
                  <a:cubicBezTo>
                    <a:pt x="252" y="1174"/>
                    <a:pt x="256" y="1167"/>
                    <a:pt x="263" y="1160"/>
                  </a:cubicBezTo>
                  <a:cubicBezTo>
                    <a:pt x="235" y="1128"/>
                    <a:pt x="201" y="1149"/>
                    <a:pt x="181" y="1180"/>
                  </a:cubicBezTo>
                  <a:close/>
                  <a:moveTo>
                    <a:pt x="206" y="1087"/>
                  </a:moveTo>
                  <a:cubicBezTo>
                    <a:pt x="183" y="1100"/>
                    <a:pt x="179" y="1118"/>
                    <a:pt x="168" y="1142"/>
                  </a:cubicBezTo>
                  <a:cubicBezTo>
                    <a:pt x="175" y="1143"/>
                    <a:pt x="172" y="1143"/>
                    <a:pt x="181" y="1147"/>
                  </a:cubicBezTo>
                  <a:cubicBezTo>
                    <a:pt x="198" y="1130"/>
                    <a:pt x="226" y="1123"/>
                    <a:pt x="248" y="1111"/>
                  </a:cubicBezTo>
                  <a:cubicBezTo>
                    <a:pt x="245" y="1097"/>
                    <a:pt x="236" y="1089"/>
                    <a:pt x="224" y="1085"/>
                  </a:cubicBezTo>
                  <a:cubicBezTo>
                    <a:pt x="216" y="1090"/>
                    <a:pt x="205" y="1100"/>
                    <a:pt x="206" y="1087"/>
                  </a:cubicBezTo>
                  <a:close/>
                  <a:moveTo>
                    <a:pt x="155" y="1090"/>
                  </a:moveTo>
                  <a:cubicBezTo>
                    <a:pt x="183" y="1089"/>
                    <a:pt x="210" y="1067"/>
                    <a:pt x="222" y="1041"/>
                  </a:cubicBezTo>
                  <a:cubicBezTo>
                    <a:pt x="195" y="1032"/>
                    <a:pt x="152" y="1061"/>
                    <a:pt x="155" y="1090"/>
                  </a:cubicBezTo>
                  <a:close/>
                  <a:moveTo>
                    <a:pt x="191" y="1008"/>
                  </a:moveTo>
                  <a:cubicBezTo>
                    <a:pt x="184" y="1004"/>
                    <a:pt x="182" y="996"/>
                    <a:pt x="173" y="995"/>
                  </a:cubicBezTo>
                  <a:cubicBezTo>
                    <a:pt x="161" y="1008"/>
                    <a:pt x="127" y="1025"/>
                    <a:pt x="147" y="1046"/>
                  </a:cubicBezTo>
                  <a:cubicBezTo>
                    <a:pt x="171" y="1030"/>
                    <a:pt x="189" y="1025"/>
                    <a:pt x="209" y="1005"/>
                  </a:cubicBezTo>
                  <a:cubicBezTo>
                    <a:pt x="203" y="999"/>
                    <a:pt x="194" y="1004"/>
                    <a:pt x="191" y="1008"/>
                  </a:cubicBezTo>
                  <a:close/>
                  <a:moveTo>
                    <a:pt x="193" y="941"/>
                  </a:moveTo>
                  <a:cubicBezTo>
                    <a:pt x="187" y="936"/>
                    <a:pt x="165" y="940"/>
                    <a:pt x="152" y="948"/>
                  </a:cubicBezTo>
                  <a:cubicBezTo>
                    <a:pt x="142" y="955"/>
                    <a:pt x="142" y="971"/>
                    <a:pt x="129" y="971"/>
                  </a:cubicBezTo>
                  <a:cubicBezTo>
                    <a:pt x="127" y="983"/>
                    <a:pt x="131" y="988"/>
                    <a:pt x="137" y="992"/>
                  </a:cubicBezTo>
                  <a:cubicBezTo>
                    <a:pt x="151" y="971"/>
                    <a:pt x="232" y="970"/>
                    <a:pt x="193" y="941"/>
                  </a:cubicBezTo>
                  <a:close/>
                  <a:moveTo>
                    <a:pt x="196" y="899"/>
                  </a:moveTo>
                  <a:cubicBezTo>
                    <a:pt x="192" y="892"/>
                    <a:pt x="183" y="888"/>
                    <a:pt x="173" y="886"/>
                  </a:cubicBezTo>
                  <a:cubicBezTo>
                    <a:pt x="162" y="894"/>
                    <a:pt x="156" y="895"/>
                    <a:pt x="139" y="892"/>
                  </a:cubicBezTo>
                  <a:cubicBezTo>
                    <a:pt x="127" y="902"/>
                    <a:pt x="116" y="913"/>
                    <a:pt x="103" y="923"/>
                  </a:cubicBezTo>
                  <a:cubicBezTo>
                    <a:pt x="106" y="931"/>
                    <a:pt x="104" y="936"/>
                    <a:pt x="108" y="946"/>
                  </a:cubicBezTo>
                  <a:cubicBezTo>
                    <a:pt x="138" y="931"/>
                    <a:pt x="178" y="918"/>
                    <a:pt x="196" y="899"/>
                  </a:cubicBezTo>
                  <a:close/>
                  <a:moveTo>
                    <a:pt x="134" y="853"/>
                  </a:moveTo>
                  <a:cubicBezTo>
                    <a:pt x="131" y="872"/>
                    <a:pt x="89" y="864"/>
                    <a:pt x="101" y="894"/>
                  </a:cubicBezTo>
                  <a:cubicBezTo>
                    <a:pt x="128" y="890"/>
                    <a:pt x="136" y="872"/>
                    <a:pt x="147" y="858"/>
                  </a:cubicBezTo>
                  <a:cubicBezTo>
                    <a:pt x="152" y="858"/>
                    <a:pt x="162" y="864"/>
                    <a:pt x="165" y="855"/>
                  </a:cubicBezTo>
                  <a:cubicBezTo>
                    <a:pt x="152" y="853"/>
                    <a:pt x="146" y="858"/>
                    <a:pt x="134" y="853"/>
                  </a:cubicBezTo>
                  <a:close/>
                  <a:moveTo>
                    <a:pt x="121" y="812"/>
                  </a:moveTo>
                  <a:cubicBezTo>
                    <a:pt x="105" y="823"/>
                    <a:pt x="83" y="842"/>
                    <a:pt x="85" y="863"/>
                  </a:cubicBezTo>
                  <a:cubicBezTo>
                    <a:pt x="107" y="845"/>
                    <a:pt x="125" y="823"/>
                    <a:pt x="157" y="822"/>
                  </a:cubicBezTo>
                  <a:cubicBezTo>
                    <a:pt x="157" y="819"/>
                    <a:pt x="161" y="818"/>
                    <a:pt x="160" y="814"/>
                  </a:cubicBezTo>
                  <a:cubicBezTo>
                    <a:pt x="143" y="811"/>
                    <a:pt x="136" y="819"/>
                    <a:pt x="121" y="812"/>
                  </a:cubicBezTo>
                  <a:close/>
                  <a:moveTo>
                    <a:pt x="75" y="804"/>
                  </a:moveTo>
                  <a:cubicBezTo>
                    <a:pt x="97" y="794"/>
                    <a:pt x="109" y="774"/>
                    <a:pt x="137" y="781"/>
                  </a:cubicBezTo>
                  <a:cubicBezTo>
                    <a:pt x="137" y="778"/>
                    <a:pt x="137" y="776"/>
                    <a:pt x="137" y="773"/>
                  </a:cubicBezTo>
                  <a:cubicBezTo>
                    <a:pt x="114" y="754"/>
                    <a:pt x="70" y="771"/>
                    <a:pt x="75" y="804"/>
                  </a:cubicBezTo>
                  <a:close/>
                  <a:moveTo>
                    <a:pt x="134" y="719"/>
                  </a:moveTo>
                  <a:cubicBezTo>
                    <a:pt x="113" y="681"/>
                    <a:pt x="56" y="707"/>
                    <a:pt x="49" y="732"/>
                  </a:cubicBezTo>
                  <a:cubicBezTo>
                    <a:pt x="56" y="742"/>
                    <a:pt x="56" y="758"/>
                    <a:pt x="72" y="758"/>
                  </a:cubicBezTo>
                  <a:cubicBezTo>
                    <a:pt x="74" y="729"/>
                    <a:pt x="101" y="726"/>
                    <a:pt x="132" y="727"/>
                  </a:cubicBezTo>
                  <a:cubicBezTo>
                    <a:pt x="132" y="723"/>
                    <a:pt x="135" y="723"/>
                    <a:pt x="134" y="719"/>
                  </a:cubicBezTo>
                  <a:close/>
                  <a:moveTo>
                    <a:pt x="34" y="642"/>
                  </a:moveTo>
                  <a:cubicBezTo>
                    <a:pt x="28" y="657"/>
                    <a:pt x="32" y="675"/>
                    <a:pt x="47" y="678"/>
                  </a:cubicBezTo>
                  <a:cubicBezTo>
                    <a:pt x="45" y="649"/>
                    <a:pt x="81" y="652"/>
                    <a:pt x="93" y="644"/>
                  </a:cubicBezTo>
                  <a:cubicBezTo>
                    <a:pt x="81" y="623"/>
                    <a:pt x="52" y="644"/>
                    <a:pt x="34" y="64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9642" tIns="44821" rIns="89642" bIns="44821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196" name="Freeform 146"/>
            <p:cNvSpPr>
              <a:spLocks noEditPoints="1"/>
            </p:cNvSpPr>
            <p:nvPr/>
          </p:nvSpPr>
          <p:spPr bwMode="auto">
            <a:xfrm>
              <a:off x="8531225" y="735013"/>
              <a:ext cx="377825" cy="306388"/>
            </a:xfrm>
            <a:custGeom>
              <a:avLst/>
              <a:gdLst>
                <a:gd name="T0" fmla="*/ 142 w 583"/>
                <a:gd name="T1" fmla="*/ 0 h 474"/>
                <a:gd name="T2" fmla="*/ 163 w 583"/>
                <a:gd name="T3" fmla="*/ 18 h 474"/>
                <a:gd name="T4" fmla="*/ 250 w 583"/>
                <a:gd name="T5" fmla="*/ 54 h 474"/>
                <a:gd name="T6" fmla="*/ 325 w 583"/>
                <a:gd name="T7" fmla="*/ 85 h 474"/>
                <a:gd name="T8" fmla="*/ 351 w 583"/>
                <a:gd name="T9" fmla="*/ 87 h 474"/>
                <a:gd name="T10" fmla="*/ 374 w 583"/>
                <a:gd name="T11" fmla="*/ 103 h 474"/>
                <a:gd name="T12" fmla="*/ 436 w 583"/>
                <a:gd name="T13" fmla="*/ 126 h 474"/>
                <a:gd name="T14" fmla="*/ 474 w 583"/>
                <a:gd name="T15" fmla="*/ 141 h 474"/>
                <a:gd name="T16" fmla="*/ 487 w 583"/>
                <a:gd name="T17" fmla="*/ 154 h 474"/>
                <a:gd name="T18" fmla="*/ 565 w 583"/>
                <a:gd name="T19" fmla="*/ 175 h 474"/>
                <a:gd name="T20" fmla="*/ 583 w 583"/>
                <a:gd name="T21" fmla="*/ 206 h 474"/>
                <a:gd name="T22" fmla="*/ 482 w 583"/>
                <a:gd name="T23" fmla="*/ 417 h 474"/>
                <a:gd name="T24" fmla="*/ 459 w 583"/>
                <a:gd name="T25" fmla="*/ 471 h 474"/>
                <a:gd name="T26" fmla="*/ 268 w 583"/>
                <a:gd name="T27" fmla="*/ 430 h 474"/>
                <a:gd name="T28" fmla="*/ 0 w 583"/>
                <a:gd name="T29" fmla="*/ 255 h 474"/>
                <a:gd name="T30" fmla="*/ 93 w 583"/>
                <a:gd name="T31" fmla="*/ 69 h 474"/>
                <a:gd name="T32" fmla="*/ 142 w 583"/>
                <a:gd name="T33" fmla="*/ 0 h 474"/>
                <a:gd name="T34" fmla="*/ 356 w 583"/>
                <a:gd name="T35" fmla="*/ 433 h 474"/>
                <a:gd name="T36" fmla="*/ 444 w 583"/>
                <a:gd name="T37" fmla="*/ 451 h 474"/>
                <a:gd name="T38" fmla="*/ 482 w 583"/>
                <a:gd name="T39" fmla="*/ 381 h 474"/>
                <a:gd name="T40" fmla="*/ 560 w 583"/>
                <a:gd name="T41" fmla="*/ 198 h 474"/>
                <a:gd name="T42" fmla="*/ 459 w 583"/>
                <a:gd name="T43" fmla="*/ 152 h 474"/>
                <a:gd name="T44" fmla="*/ 423 w 583"/>
                <a:gd name="T45" fmla="*/ 134 h 474"/>
                <a:gd name="T46" fmla="*/ 230 w 583"/>
                <a:gd name="T47" fmla="*/ 56 h 474"/>
                <a:gd name="T48" fmla="*/ 142 w 583"/>
                <a:gd name="T49" fmla="*/ 51 h 474"/>
                <a:gd name="T50" fmla="*/ 119 w 583"/>
                <a:gd name="T51" fmla="*/ 59 h 474"/>
                <a:gd name="T52" fmla="*/ 85 w 583"/>
                <a:gd name="T53" fmla="*/ 105 h 474"/>
                <a:gd name="T54" fmla="*/ 21 w 583"/>
                <a:gd name="T55" fmla="*/ 273 h 474"/>
                <a:gd name="T56" fmla="*/ 255 w 583"/>
                <a:gd name="T57" fmla="*/ 394 h 474"/>
                <a:gd name="T58" fmla="*/ 276 w 583"/>
                <a:gd name="T59" fmla="*/ 394 h 474"/>
                <a:gd name="T60" fmla="*/ 317 w 583"/>
                <a:gd name="T61" fmla="*/ 412 h 474"/>
                <a:gd name="T62" fmla="*/ 312 w 583"/>
                <a:gd name="T63" fmla="*/ 414 h 474"/>
                <a:gd name="T64" fmla="*/ 356 w 583"/>
                <a:gd name="T65" fmla="*/ 433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83" h="474">
                  <a:moveTo>
                    <a:pt x="142" y="0"/>
                  </a:moveTo>
                  <a:cubicBezTo>
                    <a:pt x="153" y="2"/>
                    <a:pt x="155" y="12"/>
                    <a:pt x="163" y="18"/>
                  </a:cubicBezTo>
                  <a:cubicBezTo>
                    <a:pt x="195" y="18"/>
                    <a:pt x="229" y="29"/>
                    <a:pt x="250" y="54"/>
                  </a:cubicBezTo>
                  <a:cubicBezTo>
                    <a:pt x="277" y="55"/>
                    <a:pt x="299" y="76"/>
                    <a:pt x="325" y="85"/>
                  </a:cubicBezTo>
                  <a:cubicBezTo>
                    <a:pt x="334" y="87"/>
                    <a:pt x="343" y="85"/>
                    <a:pt x="351" y="87"/>
                  </a:cubicBezTo>
                  <a:cubicBezTo>
                    <a:pt x="359" y="90"/>
                    <a:pt x="365" y="99"/>
                    <a:pt x="374" y="103"/>
                  </a:cubicBezTo>
                  <a:cubicBezTo>
                    <a:pt x="395" y="111"/>
                    <a:pt x="416" y="116"/>
                    <a:pt x="436" y="126"/>
                  </a:cubicBezTo>
                  <a:cubicBezTo>
                    <a:pt x="448" y="132"/>
                    <a:pt x="460" y="133"/>
                    <a:pt x="474" y="141"/>
                  </a:cubicBezTo>
                  <a:cubicBezTo>
                    <a:pt x="478" y="143"/>
                    <a:pt x="483" y="152"/>
                    <a:pt x="487" y="154"/>
                  </a:cubicBezTo>
                  <a:cubicBezTo>
                    <a:pt x="512" y="164"/>
                    <a:pt x="541" y="162"/>
                    <a:pt x="565" y="175"/>
                  </a:cubicBezTo>
                  <a:cubicBezTo>
                    <a:pt x="565" y="187"/>
                    <a:pt x="583" y="193"/>
                    <a:pt x="583" y="206"/>
                  </a:cubicBezTo>
                  <a:cubicBezTo>
                    <a:pt x="579" y="269"/>
                    <a:pt x="507" y="343"/>
                    <a:pt x="482" y="417"/>
                  </a:cubicBezTo>
                  <a:cubicBezTo>
                    <a:pt x="474" y="440"/>
                    <a:pt x="477" y="458"/>
                    <a:pt x="459" y="471"/>
                  </a:cubicBezTo>
                  <a:cubicBezTo>
                    <a:pt x="391" y="474"/>
                    <a:pt x="325" y="456"/>
                    <a:pt x="268" y="430"/>
                  </a:cubicBezTo>
                  <a:cubicBezTo>
                    <a:pt x="186" y="356"/>
                    <a:pt x="30" y="378"/>
                    <a:pt x="0" y="255"/>
                  </a:cubicBezTo>
                  <a:cubicBezTo>
                    <a:pt x="22" y="195"/>
                    <a:pt x="63" y="127"/>
                    <a:pt x="93" y="69"/>
                  </a:cubicBezTo>
                  <a:cubicBezTo>
                    <a:pt x="107" y="42"/>
                    <a:pt x="109" y="8"/>
                    <a:pt x="142" y="0"/>
                  </a:cubicBezTo>
                  <a:close/>
                  <a:moveTo>
                    <a:pt x="356" y="433"/>
                  </a:moveTo>
                  <a:cubicBezTo>
                    <a:pt x="373" y="440"/>
                    <a:pt x="408" y="446"/>
                    <a:pt x="444" y="451"/>
                  </a:cubicBezTo>
                  <a:cubicBezTo>
                    <a:pt x="465" y="435"/>
                    <a:pt x="470" y="410"/>
                    <a:pt x="482" y="381"/>
                  </a:cubicBezTo>
                  <a:cubicBezTo>
                    <a:pt x="508" y="319"/>
                    <a:pt x="558" y="264"/>
                    <a:pt x="560" y="198"/>
                  </a:cubicBezTo>
                  <a:cubicBezTo>
                    <a:pt x="529" y="166"/>
                    <a:pt x="487" y="184"/>
                    <a:pt x="459" y="152"/>
                  </a:cubicBezTo>
                  <a:cubicBezTo>
                    <a:pt x="443" y="150"/>
                    <a:pt x="432" y="143"/>
                    <a:pt x="423" y="134"/>
                  </a:cubicBezTo>
                  <a:cubicBezTo>
                    <a:pt x="349" y="122"/>
                    <a:pt x="287" y="82"/>
                    <a:pt x="230" y="56"/>
                  </a:cubicBezTo>
                  <a:cubicBezTo>
                    <a:pt x="204" y="45"/>
                    <a:pt x="155" y="32"/>
                    <a:pt x="142" y="51"/>
                  </a:cubicBezTo>
                  <a:cubicBezTo>
                    <a:pt x="134" y="45"/>
                    <a:pt x="129" y="59"/>
                    <a:pt x="119" y="59"/>
                  </a:cubicBezTo>
                  <a:cubicBezTo>
                    <a:pt x="107" y="73"/>
                    <a:pt x="104" y="97"/>
                    <a:pt x="85" y="105"/>
                  </a:cubicBezTo>
                  <a:cubicBezTo>
                    <a:pt x="73" y="181"/>
                    <a:pt x="23" y="193"/>
                    <a:pt x="21" y="273"/>
                  </a:cubicBezTo>
                  <a:cubicBezTo>
                    <a:pt x="73" y="343"/>
                    <a:pt x="187" y="345"/>
                    <a:pt x="255" y="394"/>
                  </a:cubicBezTo>
                  <a:cubicBezTo>
                    <a:pt x="267" y="394"/>
                    <a:pt x="266" y="396"/>
                    <a:pt x="276" y="394"/>
                  </a:cubicBezTo>
                  <a:cubicBezTo>
                    <a:pt x="277" y="408"/>
                    <a:pt x="307" y="401"/>
                    <a:pt x="317" y="412"/>
                  </a:cubicBezTo>
                  <a:cubicBezTo>
                    <a:pt x="315" y="412"/>
                    <a:pt x="312" y="412"/>
                    <a:pt x="312" y="414"/>
                  </a:cubicBezTo>
                  <a:cubicBezTo>
                    <a:pt x="331" y="415"/>
                    <a:pt x="343" y="426"/>
                    <a:pt x="356" y="43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9642" tIns="44821" rIns="89642" bIns="44821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197" name="Freeform 147"/>
            <p:cNvSpPr>
              <a:spLocks/>
            </p:cNvSpPr>
            <p:nvPr/>
          </p:nvSpPr>
          <p:spPr bwMode="auto">
            <a:xfrm>
              <a:off x="8642350" y="822325"/>
              <a:ext cx="201613" cy="80963"/>
            </a:xfrm>
            <a:custGeom>
              <a:avLst/>
              <a:gdLst>
                <a:gd name="T0" fmla="*/ 0 w 314"/>
                <a:gd name="T1" fmla="*/ 3 h 127"/>
                <a:gd name="T2" fmla="*/ 129 w 314"/>
                <a:gd name="T3" fmla="*/ 37 h 127"/>
                <a:gd name="T4" fmla="*/ 178 w 314"/>
                <a:gd name="T5" fmla="*/ 68 h 127"/>
                <a:gd name="T6" fmla="*/ 256 w 314"/>
                <a:gd name="T7" fmla="*/ 96 h 127"/>
                <a:gd name="T8" fmla="*/ 297 w 314"/>
                <a:gd name="T9" fmla="*/ 127 h 127"/>
                <a:gd name="T10" fmla="*/ 91 w 314"/>
                <a:gd name="T11" fmla="*/ 42 h 127"/>
                <a:gd name="T12" fmla="*/ 93 w 314"/>
                <a:gd name="T13" fmla="*/ 44 h 127"/>
                <a:gd name="T14" fmla="*/ 0 w 314"/>
                <a:gd name="T15" fmla="*/ 3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14" h="127">
                  <a:moveTo>
                    <a:pt x="0" y="3"/>
                  </a:moveTo>
                  <a:cubicBezTo>
                    <a:pt x="35" y="0"/>
                    <a:pt x="88" y="37"/>
                    <a:pt x="129" y="37"/>
                  </a:cubicBezTo>
                  <a:cubicBezTo>
                    <a:pt x="144" y="48"/>
                    <a:pt x="164" y="55"/>
                    <a:pt x="178" y="68"/>
                  </a:cubicBezTo>
                  <a:cubicBezTo>
                    <a:pt x="205" y="70"/>
                    <a:pt x="229" y="86"/>
                    <a:pt x="256" y="96"/>
                  </a:cubicBezTo>
                  <a:cubicBezTo>
                    <a:pt x="273" y="92"/>
                    <a:pt x="314" y="105"/>
                    <a:pt x="297" y="127"/>
                  </a:cubicBezTo>
                  <a:cubicBezTo>
                    <a:pt x="225" y="99"/>
                    <a:pt x="148" y="68"/>
                    <a:pt x="91" y="42"/>
                  </a:cubicBezTo>
                  <a:cubicBezTo>
                    <a:pt x="90" y="44"/>
                    <a:pt x="92" y="44"/>
                    <a:pt x="93" y="44"/>
                  </a:cubicBezTo>
                  <a:cubicBezTo>
                    <a:pt x="70" y="33"/>
                    <a:pt x="28" y="19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9642" tIns="44821" rIns="89642" bIns="44821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198" name="Freeform 148"/>
            <p:cNvSpPr>
              <a:spLocks/>
            </p:cNvSpPr>
            <p:nvPr/>
          </p:nvSpPr>
          <p:spPr bwMode="auto">
            <a:xfrm>
              <a:off x="8578850" y="900113"/>
              <a:ext cx="214313" cy="93663"/>
            </a:xfrm>
            <a:custGeom>
              <a:avLst/>
              <a:gdLst>
                <a:gd name="T0" fmla="*/ 333 w 333"/>
                <a:gd name="T1" fmla="*/ 134 h 143"/>
                <a:gd name="T2" fmla="*/ 328 w 333"/>
                <a:gd name="T3" fmla="*/ 139 h 143"/>
                <a:gd name="T4" fmla="*/ 299 w 333"/>
                <a:gd name="T5" fmla="*/ 129 h 143"/>
                <a:gd name="T6" fmla="*/ 158 w 333"/>
                <a:gd name="T7" fmla="*/ 69 h 143"/>
                <a:gd name="T8" fmla="*/ 0 w 333"/>
                <a:gd name="T9" fmla="*/ 18 h 143"/>
                <a:gd name="T10" fmla="*/ 83 w 333"/>
                <a:gd name="T11" fmla="*/ 20 h 143"/>
                <a:gd name="T12" fmla="*/ 330 w 333"/>
                <a:gd name="T13" fmla="*/ 126 h 143"/>
                <a:gd name="T14" fmla="*/ 333 w 333"/>
                <a:gd name="T15" fmla="*/ 134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33" h="143">
                  <a:moveTo>
                    <a:pt x="333" y="134"/>
                  </a:moveTo>
                  <a:cubicBezTo>
                    <a:pt x="332" y="136"/>
                    <a:pt x="331" y="138"/>
                    <a:pt x="328" y="139"/>
                  </a:cubicBezTo>
                  <a:cubicBezTo>
                    <a:pt x="320" y="143"/>
                    <a:pt x="305" y="136"/>
                    <a:pt x="299" y="129"/>
                  </a:cubicBezTo>
                  <a:cubicBezTo>
                    <a:pt x="247" y="109"/>
                    <a:pt x="200" y="95"/>
                    <a:pt x="158" y="69"/>
                  </a:cubicBezTo>
                  <a:cubicBezTo>
                    <a:pt x="107" y="51"/>
                    <a:pt x="49" y="30"/>
                    <a:pt x="0" y="18"/>
                  </a:cubicBezTo>
                  <a:cubicBezTo>
                    <a:pt x="15" y="0"/>
                    <a:pt x="50" y="18"/>
                    <a:pt x="83" y="20"/>
                  </a:cubicBezTo>
                  <a:cubicBezTo>
                    <a:pt x="161" y="70"/>
                    <a:pt x="241" y="91"/>
                    <a:pt x="330" y="126"/>
                  </a:cubicBezTo>
                  <a:cubicBezTo>
                    <a:pt x="330" y="130"/>
                    <a:pt x="330" y="133"/>
                    <a:pt x="333" y="13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9642" tIns="44821" rIns="89642" bIns="44821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</p:grpSp>
      <p:grpSp>
        <p:nvGrpSpPr>
          <p:cNvPr id="255" name="组合 254"/>
          <p:cNvGrpSpPr/>
          <p:nvPr/>
        </p:nvGrpSpPr>
        <p:grpSpPr>
          <a:xfrm>
            <a:off x="459517" y="1747740"/>
            <a:ext cx="1557309" cy="826971"/>
            <a:chOff x="3243263" y="1501775"/>
            <a:chExt cx="995363" cy="528638"/>
          </a:xfrm>
        </p:grpSpPr>
        <p:sp>
          <p:nvSpPr>
            <p:cNvPr id="199" name="Freeform 149"/>
            <p:cNvSpPr>
              <a:spLocks/>
            </p:cNvSpPr>
            <p:nvPr/>
          </p:nvSpPr>
          <p:spPr bwMode="auto">
            <a:xfrm>
              <a:off x="3484563" y="1622425"/>
              <a:ext cx="146050" cy="138113"/>
            </a:xfrm>
            <a:custGeom>
              <a:avLst/>
              <a:gdLst>
                <a:gd name="T0" fmla="*/ 226 w 227"/>
                <a:gd name="T1" fmla="*/ 42 h 214"/>
                <a:gd name="T2" fmla="*/ 202 w 227"/>
                <a:gd name="T3" fmla="*/ 33 h 214"/>
                <a:gd name="T4" fmla="*/ 167 w 227"/>
                <a:gd name="T5" fmla="*/ 26 h 214"/>
                <a:gd name="T6" fmla="*/ 109 w 227"/>
                <a:gd name="T7" fmla="*/ 30 h 214"/>
                <a:gd name="T8" fmla="*/ 97 w 227"/>
                <a:gd name="T9" fmla="*/ 45 h 214"/>
                <a:gd name="T10" fmla="*/ 74 w 227"/>
                <a:gd name="T11" fmla="*/ 77 h 214"/>
                <a:gd name="T12" fmla="*/ 118 w 227"/>
                <a:gd name="T13" fmla="*/ 86 h 214"/>
                <a:gd name="T14" fmla="*/ 146 w 227"/>
                <a:gd name="T15" fmla="*/ 107 h 214"/>
                <a:gd name="T16" fmla="*/ 62 w 227"/>
                <a:gd name="T17" fmla="*/ 92 h 214"/>
                <a:gd name="T18" fmla="*/ 44 w 227"/>
                <a:gd name="T19" fmla="*/ 116 h 214"/>
                <a:gd name="T20" fmla="*/ 28 w 227"/>
                <a:gd name="T21" fmla="*/ 141 h 214"/>
                <a:gd name="T22" fmla="*/ 140 w 227"/>
                <a:gd name="T23" fmla="*/ 201 h 214"/>
                <a:gd name="T24" fmla="*/ 100 w 227"/>
                <a:gd name="T25" fmla="*/ 207 h 214"/>
                <a:gd name="T26" fmla="*/ 41 w 227"/>
                <a:gd name="T27" fmla="*/ 195 h 214"/>
                <a:gd name="T28" fmla="*/ 16 w 227"/>
                <a:gd name="T29" fmla="*/ 139 h 214"/>
                <a:gd name="T30" fmla="*/ 34 w 227"/>
                <a:gd name="T31" fmla="*/ 113 h 214"/>
                <a:gd name="T32" fmla="*/ 66 w 227"/>
                <a:gd name="T33" fmla="*/ 61 h 214"/>
                <a:gd name="T34" fmla="*/ 93 w 227"/>
                <a:gd name="T35" fmla="*/ 30 h 214"/>
                <a:gd name="T36" fmla="*/ 140 w 227"/>
                <a:gd name="T37" fmla="*/ 5 h 214"/>
                <a:gd name="T38" fmla="*/ 165 w 227"/>
                <a:gd name="T39" fmla="*/ 12 h 214"/>
                <a:gd name="T40" fmla="*/ 226 w 227"/>
                <a:gd name="T41" fmla="*/ 42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27" h="214">
                  <a:moveTo>
                    <a:pt x="226" y="42"/>
                  </a:moveTo>
                  <a:cubicBezTo>
                    <a:pt x="217" y="46"/>
                    <a:pt x="210" y="35"/>
                    <a:pt x="202" y="33"/>
                  </a:cubicBezTo>
                  <a:cubicBezTo>
                    <a:pt x="193" y="30"/>
                    <a:pt x="179" y="28"/>
                    <a:pt x="167" y="26"/>
                  </a:cubicBezTo>
                  <a:cubicBezTo>
                    <a:pt x="142" y="20"/>
                    <a:pt x="125" y="16"/>
                    <a:pt x="109" y="30"/>
                  </a:cubicBezTo>
                  <a:cubicBezTo>
                    <a:pt x="105" y="33"/>
                    <a:pt x="102" y="40"/>
                    <a:pt x="97" y="45"/>
                  </a:cubicBezTo>
                  <a:cubicBezTo>
                    <a:pt x="89" y="55"/>
                    <a:pt x="79" y="63"/>
                    <a:pt x="74" y="77"/>
                  </a:cubicBezTo>
                  <a:cubicBezTo>
                    <a:pt x="85" y="84"/>
                    <a:pt x="103" y="82"/>
                    <a:pt x="118" y="86"/>
                  </a:cubicBezTo>
                  <a:cubicBezTo>
                    <a:pt x="129" y="89"/>
                    <a:pt x="147" y="93"/>
                    <a:pt x="146" y="107"/>
                  </a:cubicBezTo>
                  <a:cubicBezTo>
                    <a:pt x="119" y="100"/>
                    <a:pt x="95" y="88"/>
                    <a:pt x="62" y="92"/>
                  </a:cubicBezTo>
                  <a:cubicBezTo>
                    <a:pt x="57" y="99"/>
                    <a:pt x="50" y="107"/>
                    <a:pt x="44" y="116"/>
                  </a:cubicBezTo>
                  <a:cubicBezTo>
                    <a:pt x="38" y="124"/>
                    <a:pt x="31" y="134"/>
                    <a:pt x="28" y="141"/>
                  </a:cubicBezTo>
                  <a:cubicBezTo>
                    <a:pt x="0" y="198"/>
                    <a:pt x="104" y="193"/>
                    <a:pt x="140" y="201"/>
                  </a:cubicBezTo>
                  <a:cubicBezTo>
                    <a:pt x="137" y="214"/>
                    <a:pt x="115" y="209"/>
                    <a:pt x="100" y="207"/>
                  </a:cubicBezTo>
                  <a:cubicBezTo>
                    <a:pt x="81" y="205"/>
                    <a:pt x="60" y="204"/>
                    <a:pt x="41" y="195"/>
                  </a:cubicBezTo>
                  <a:cubicBezTo>
                    <a:pt x="12" y="182"/>
                    <a:pt x="4" y="172"/>
                    <a:pt x="16" y="139"/>
                  </a:cubicBezTo>
                  <a:cubicBezTo>
                    <a:pt x="20" y="129"/>
                    <a:pt x="26" y="117"/>
                    <a:pt x="34" y="113"/>
                  </a:cubicBezTo>
                  <a:cubicBezTo>
                    <a:pt x="40" y="95"/>
                    <a:pt x="55" y="77"/>
                    <a:pt x="66" y="61"/>
                  </a:cubicBezTo>
                  <a:cubicBezTo>
                    <a:pt x="75" y="48"/>
                    <a:pt x="82" y="42"/>
                    <a:pt x="93" y="30"/>
                  </a:cubicBezTo>
                  <a:cubicBezTo>
                    <a:pt x="105" y="17"/>
                    <a:pt x="113" y="0"/>
                    <a:pt x="140" y="5"/>
                  </a:cubicBezTo>
                  <a:cubicBezTo>
                    <a:pt x="146" y="6"/>
                    <a:pt x="156" y="10"/>
                    <a:pt x="165" y="12"/>
                  </a:cubicBezTo>
                  <a:cubicBezTo>
                    <a:pt x="187" y="17"/>
                    <a:pt x="227" y="21"/>
                    <a:pt x="226" y="4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9642" tIns="44821" rIns="89642" bIns="44821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200" name="Freeform 150"/>
            <p:cNvSpPr>
              <a:spLocks/>
            </p:cNvSpPr>
            <p:nvPr/>
          </p:nvSpPr>
          <p:spPr bwMode="auto">
            <a:xfrm>
              <a:off x="3624263" y="1679575"/>
              <a:ext cx="65088" cy="20638"/>
            </a:xfrm>
            <a:custGeom>
              <a:avLst/>
              <a:gdLst>
                <a:gd name="T0" fmla="*/ 101 w 101"/>
                <a:gd name="T1" fmla="*/ 25 h 32"/>
                <a:gd name="T2" fmla="*/ 100 w 101"/>
                <a:gd name="T3" fmla="*/ 30 h 32"/>
                <a:gd name="T4" fmla="*/ 33 w 101"/>
                <a:gd name="T5" fmla="*/ 13 h 32"/>
                <a:gd name="T6" fmla="*/ 1 w 101"/>
                <a:gd name="T7" fmla="*/ 6 h 32"/>
                <a:gd name="T8" fmla="*/ 2 w 101"/>
                <a:gd name="T9" fmla="*/ 1 h 32"/>
                <a:gd name="T10" fmla="*/ 5 w 101"/>
                <a:gd name="T11" fmla="*/ 1 h 32"/>
                <a:gd name="T12" fmla="*/ 85 w 101"/>
                <a:gd name="T13" fmla="*/ 18 h 32"/>
                <a:gd name="T14" fmla="*/ 101 w 101"/>
                <a:gd name="T15" fmla="*/ 25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1" h="32">
                  <a:moveTo>
                    <a:pt x="101" y="25"/>
                  </a:moveTo>
                  <a:cubicBezTo>
                    <a:pt x="100" y="25"/>
                    <a:pt x="100" y="28"/>
                    <a:pt x="100" y="30"/>
                  </a:cubicBezTo>
                  <a:cubicBezTo>
                    <a:pt x="75" y="32"/>
                    <a:pt x="55" y="18"/>
                    <a:pt x="33" y="13"/>
                  </a:cubicBezTo>
                  <a:cubicBezTo>
                    <a:pt x="22" y="16"/>
                    <a:pt x="11" y="12"/>
                    <a:pt x="1" y="6"/>
                  </a:cubicBezTo>
                  <a:cubicBezTo>
                    <a:pt x="0" y="4"/>
                    <a:pt x="2" y="3"/>
                    <a:pt x="2" y="1"/>
                  </a:cubicBezTo>
                  <a:cubicBezTo>
                    <a:pt x="4" y="1"/>
                    <a:pt x="5" y="0"/>
                    <a:pt x="5" y="1"/>
                  </a:cubicBezTo>
                  <a:cubicBezTo>
                    <a:pt x="30" y="2"/>
                    <a:pt x="63" y="6"/>
                    <a:pt x="85" y="18"/>
                  </a:cubicBezTo>
                  <a:cubicBezTo>
                    <a:pt x="92" y="15"/>
                    <a:pt x="100" y="18"/>
                    <a:pt x="101" y="2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9642" tIns="44821" rIns="89642" bIns="44821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201" name="Freeform 151"/>
            <p:cNvSpPr>
              <a:spLocks/>
            </p:cNvSpPr>
            <p:nvPr/>
          </p:nvSpPr>
          <p:spPr bwMode="auto">
            <a:xfrm>
              <a:off x="3981450" y="1687513"/>
              <a:ext cx="76200" cy="79375"/>
            </a:xfrm>
            <a:custGeom>
              <a:avLst/>
              <a:gdLst>
                <a:gd name="T0" fmla="*/ 21 w 116"/>
                <a:gd name="T1" fmla="*/ 86 h 124"/>
                <a:gd name="T2" fmla="*/ 20 w 116"/>
                <a:gd name="T3" fmla="*/ 98 h 124"/>
                <a:gd name="T4" fmla="*/ 77 w 116"/>
                <a:gd name="T5" fmla="*/ 107 h 124"/>
                <a:gd name="T6" fmla="*/ 98 w 116"/>
                <a:gd name="T7" fmla="*/ 112 h 124"/>
                <a:gd name="T8" fmla="*/ 1 w 116"/>
                <a:gd name="T9" fmla="*/ 103 h 124"/>
                <a:gd name="T10" fmla="*/ 14 w 116"/>
                <a:gd name="T11" fmla="*/ 73 h 124"/>
                <a:gd name="T12" fmla="*/ 92 w 116"/>
                <a:gd name="T13" fmla="*/ 23 h 124"/>
                <a:gd name="T14" fmla="*/ 75 w 116"/>
                <a:gd name="T15" fmla="*/ 20 h 124"/>
                <a:gd name="T16" fmla="*/ 42 w 116"/>
                <a:gd name="T17" fmla="*/ 38 h 124"/>
                <a:gd name="T18" fmla="*/ 104 w 116"/>
                <a:gd name="T19" fmla="*/ 16 h 124"/>
                <a:gd name="T20" fmla="*/ 111 w 116"/>
                <a:gd name="T21" fmla="*/ 42 h 124"/>
                <a:gd name="T22" fmla="*/ 21 w 116"/>
                <a:gd name="T23" fmla="*/ 86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6" h="124">
                  <a:moveTo>
                    <a:pt x="21" y="86"/>
                  </a:moveTo>
                  <a:cubicBezTo>
                    <a:pt x="23" y="92"/>
                    <a:pt x="20" y="94"/>
                    <a:pt x="20" y="98"/>
                  </a:cubicBezTo>
                  <a:cubicBezTo>
                    <a:pt x="34" y="104"/>
                    <a:pt x="58" y="107"/>
                    <a:pt x="77" y="107"/>
                  </a:cubicBezTo>
                  <a:cubicBezTo>
                    <a:pt x="85" y="107"/>
                    <a:pt x="95" y="102"/>
                    <a:pt x="98" y="112"/>
                  </a:cubicBezTo>
                  <a:cubicBezTo>
                    <a:pt x="72" y="124"/>
                    <a:pt x="24" y="119"/>
                    <a:pt x="1" y="103"/>
                  </a:cubicBezTo>
                  <a:cubicBezTo>
                    <a:pt x="0" y="91"/>
                    <a:pt x="8" y="82"/>
                    <a:pt x="14" y="73"/>
                  </a:cubicBezTo>
                  <a:cubicBezTo>
                    <a:pt x="42" y="67"/>
                    <a:pt x="116" y="70"/>
                    <a:pt x="92" y="23"/>
                  </a:cubicBezTo>
                  <a:cubicBezTo>
                    <a:pt x="84" y="22"/>
                    <a:pt x="80" y="19"/>
                    <a:pt x="75" y="20"/>
                  </a:cubicBezTo>
                  <a:cubicBezTo>
                    <a:pt x="59" y="22"/>
                    <a:pt x="56" y="41"/>
                    <a:pt x="42" y="38"/>
                  </a:cubicBezTo>
                  <a:cubicBezTo>
                    <a:pt x="38" y="11"/>
                    <a:pt x="83" y="0"/>
                    <a:pt x="104" y="16"/>
                  </a:cubicBezTo>
                  <a:cubicBezTo>
                    <a:pt x="107" y="27"/>
                    <a:pt x="112" y="33"/>
                    <a:pt x="111" y="42"/>
                  </a:cubicBezTo>
                  <a:cubicBezTo>
                    <a:pt x="108" y="80"/>
                    <a:pt x="54" y="79"/>
                    <a:pt x="21" y="8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9642" tIns="44821" rIns="89642" bIns="44821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202" name="Freeform 152"/>
            <p:cNvSpPr>
              <a:spLocks/>
            </p:cNvSpPr>
            <p:nvPr/>
          </p:nvSpPr>
          <p:spPr bwMode="auto">
            <a:xfrm>
              <a:off x="3709988" y="1697038"/>
              <a:ext cx="138113" cy="104775"/>
            </a:xfrm>
            <a:custGeom>
              <a:avLst/>
              <a:gdLst>
                <a:gd name="T0" fmla="*/ 55 w 215"/>
                <a:gd name="T1" fmla="*/ 8 h 162"/>
                <a:gd name="T2" fmla="*/ 45 w 215"/>
                <a:gd name="T3" fmla="*/ 42 h 162"/>
                <a:gd name="T4" fmla="*/ 130 w 215"/>
                <a:gd name="T5" fmla="*/ 54 h 162"/>
                <a:gd name="T6" fmla="*/ 200 w 215"/>
                <a:gd name="T7" fmla="*/ 79 h 162"/>
                <a:gd name="T8" fmla="*/ 183 w 215"/>
                <a:gd name="T9" fmla="*/ 113 h 162"/>
                <a:gd name="T10" fmla="*/ 164 w 215"/>
                <a:gd name="T11" fmla="*/ 159 h 162"/>
                <a:gd name="T12" fmla="*/ 154 w 215"/>
                <a:gd name="T13" fmla="*/ 162 h 162"/>
                <a:gd name="T14" fmla="*/ 158 w 215"/>
                <a:gd name="T15" fmla="*/ 142 h 162"/>
                <a:gd name="T16" fmla="*/ 188 w 215"/>
                <a:gd name="T17" fmla="*/ 79 h 162"/>
                <a:gd name="T18" fmla="*/ 185 w 215"/>
                <a:gd name="T19" fmla="*/ 54 h 162"/>
                <a:gd name="T20" fmla="*/ 124 w 215"/>
                <a:gd name="T21" fmla="*/ 73 h 162"/>
                <a:gd name="T22" fmla="*/ 104 w 215"/>
                <a:gd name="T23" fmla="*/ 110 h 162"/>
                <a:gd name="T24" fmla="*/ 80 w 215"/>
                <a:gd name="T25" fmla="*/ 131 h 162"/>
                <a:gd name="T26" fmla="*/ 115 w 215"/>
                <a:gd name="T27" fmla="*/ 32 h 162"/>
                <a:gd name="T28" fmla="*/ 37 w 215"/>
                <a:gd name="T29" fmla="*/ 63 h 162"/>
                <a:gd name="T30" fmla="*/ 8 w 215"/>
                <a:gd name="T31" fmla="*/ 116 h 162"/>
                <a:gd name="T32" fmla="*/ 0 w 215"/>
                <a:gd name="T33" fmla="*/ 113 h 162"/>
                <a:gd name="T34" fmla="*/ 43 w 215"/>
                <a:gd name="T35" fmla="*/ 8 h 162"/>
                <a:gd name="T36" fmla="*/ 48 w 215"/>
                <a:gd name="T37" fmla="*/ 5 h 162"/>
                <a:gd name="T38" fmla="*/ 55 w 215"/>
                <a:gd name="T39" fmla="*/ 8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15" h="162">
                  <a:moveTo>
                    <a:pt x="55" y="8"/>
                  </a:moveTo>
                  <a:cubicBezTo>
                    <a:pt x="55" y="20"/>
                    <a:pt x="48" y="29"/>
                    <a:pt x="45" y="42"/>
                  </a:cubicBezTo>
                  <a:cubicBezTo>
                    <a:pt x="61" y="25"/>
                    <a:pt x="146" y="0"/>
                    <a:pt x="130" y="54"/>
                  </a:cubicBezTo>
                  <a:cubicBezTo>
                    <a:pt x="155" y="41"/>
                    <a:pt x="215" y="27"/>
                    <a:pt x="200" y="79"/>
                  </a:cubicBezTo>
                  <a:cubicBezTo>
                    <a:pt x="197" y="88"/>
                    <a:pt x="189" y="101"/>
                    <a:pt x="183" y="113"/>
                  </a:cubicBezTo>
                  <a:cubicBezTo>
                    <a:pt x="176" y="129"/>
                    <a:pt x="168" y="143"/>
                    <a:pt x="164" y="159"/>
                  </a:cubicBezTo>
                  <a:cubicBezTo>
                    <a:pt x="159" y="158"/>
                    <a:pt x="159" y="162"/>
                    <a:pt x="154" y="162"/>
                  </a:cubicBezTo>
                  <a:cubicBezTo>
                    <a:pt x="144" y="154"/>
                    <a:pt x="152" y="151"/>
                    <a:pt x="158" y="142"/>
                  </a:cubicBezTo>
                  <a:cubicBezTo>
                    <a:pt x="168" y="127"/>
                    <a:pt x="177" y="91"/>
                    <a:pt x="188" y="79"/>
                  </a:cubicBezTo>
                  <a:cubicBezTo>
                    <a:pt x="189" y="69"/>
                    <a:pt x="187" y="61"/>
                    <a:pt x="185" y="54"/>
                  </a:cubicBezTo>
                  <a:cubicBezTo>
                    <a:pt x="165" y="45"/>
                    <a:pt x="141" y="64"/>
                    <a:pt x="124" y="73"/>
                  </a:cubicBezTo>
                  <a:cubicBezTo>
                    <a:pt x="121" y="85"/>
                    <a:pt x="111" y="98"/>
                    <a:pt x="104" y="110"/>
                  </a:cubicBezTo>
                  <a:cubicBezTo>
                    <a:pt x="99" y="118"/>
                    <a:pt x="97" y="138"/>
                    <a:pt x="80" y="131"/>
                  </a:cubicBezTo>
                  <a:cubicBezTo>
                    <a:pt x="90" y="98"/>
                    <a:pt x="127" y="71"/>
                    <a:pt x="115" y="32"/>
                  </a:cubicBezTo>
                  <a:cubicBezTo>
                    <a:pt x="74" y="29"/>
                    <a:pt x="65" y="47"/>
                    <a:pt x="37" y="63"/>
                  </a:cubicBezTo>
                  <a:cubicBezTo>
                    <a:pt x="28" y="81"/>
                    <a:pt x="24" y="105"/>
                    <a:pt x="8" y="116"/>
                  </a:cubicBezTo>
                  <a:cubicBezTo>
                    <a:pt x="4" y="116"/>
                    <a:pt x="3" y="113"/>
                    <a:pt x="0" y="113"/>
                  </a:cubicBezTo>
                  <a:cubicBezTo>
                    <a:pt x="14" y="78"/>
                    <a:pt x="34" y="48"/>
                    <a:pt x="43" y="8"/>
                  </a:cubicBezTo>
                  <a:cubicBezTo>
                    <a:pt x="44" y="7"/>
                    <a:pt x="47" y="7"/>
                    <a:pt x="48" y="5"/>
                  </a:cubicBezTo>
                  <a:cubicBezTo>
                    <a:pt x="51" y="5"/>
                    <a:pt x="52" y="7"/>
                    <a:pt x="55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9642" tIns="44821" rIns="89642" bIns="44821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203" name="Freeform 153"/>
            <p:cNvSpPr>
              <a:spLocks/>
            </p:cNvSpPr>
            <p:nvPr/>
          </p:nvSpPr>
          <p:spPr bwMode="auto">
            <a:xfrm>
              <a:off x="3616325" y="1708150"/>
              <a:ext cx="63500" cy="22225"/>
            </a:xfrm>
            <a:custGeom>
              <a:avLst/>
              <a:gdLst>
                <a:gd name="T0" fmla="*/ 99 w 99"/>
                <a:gd name="T1" fmla="*/ 27 h 34"/>
                <a:gd name="T2" fmla="*/ 75 w 99"/>
                <a:gd name="T3" fmla="*/ 22 h 34"/>
                <a:gd name="T4" fmla="*/ 62 w 99"/>
                <a:gd name="T5" fmla="*/ 24 h 34"/>
                <a:gd name="T6" fmla="*/ 42 w 99"/>
                <a:gd name="T7" fmla="*/ 18 h 34"/>
                <a:gd name="T8" fmla="*/ 0 w 99"/>
                <a:gd name="T9" fmla="*/ 5 h 34"/>
                <a:gd name="T10" fmla="*/ 3 w 99"/>
                <a:gd name="T11" fmla="*/ 5 h 34"/>
                <a:gd name="T12" fmla="*/ 76 w 99"/>
                <a:gd name="T13" fmla="*/ 14 h 34"/>
                <a:gd name="T14" fmla="*/ 99 w 99"/>
                <a:gd name="T15" fmla="*/ 27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9" h="34">
                  <a:moveTo>
                    <a:pt x="99" y="27"/>
                  </a:moveTo>
                  <a:cubicBezTo>
                    <a:pt x="91" y="34"/>
                    <a:pt x="84" y="24"/>
                    <a:pt x="75" y="22"/>
                  </a:cubicBezTo>
                  <a:cubicBezTo>
                    <a:pt x="71" y="22"/>
                    <a:pt x="66" y="24"/>
                    <a:pt x="62" y="24"/>
                  </a:cubicBezTo>
                  <a:cubicBezTo>
                    <a:pt x="55" y="23"/>
                    <a:pt x="49" y="20"/>
                    <a:pt x="42" y="18"/>
                  </a:cubicBezTo>
                  <a:cubicBezTo>
                    <a:pt x="27" y="15"/>
                    <a:pt x="5" y="18"/>
                    <a:pt x="0" y="5"/>
                  </a:cubicBezTo>
                  <a:cubicBezTo>
                    <a:pt x="1" y="5"/>
                    <a:pt x="2" y="5"/>
                    <a:pt x="3" y="5"/>
                  </a:cubicBezTo>
                  <a:cubicBezTo>
                    <a:pt x="29" y="0"/>
                    <a:pt x="54" y="11"/>
                    <a:pt x="76" y="14"/>
                  </a:cubicBezTo>
                  <a:cubicBezTo>
                    <a:pt x="87" y="15"/>
                    <a:pt x="99" y="14"/>
                    <a:pt x="99" y="2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9642" tIns="44821" rIns="89642" bIns="44821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204" name="Freeform 154"/>
            <p:cNvSpPr>
              <a:spLocks/>
            </p:cNvSpPr>
            <p:nvPr/>
          </p:nvSpPr>
          <p:spPr bwMode="auto">
            <a:xfrm>
              <a:off x="3860800" y="1739900"/>
              <a:ext cx="82550" cy="88900"/>
            </a:xfrm>
            <a:custGeom>
              <a:avLst/>
              <a:gdLst>
                <a:gd name="T0" fmla="*/ 114 w 127"/>
                <a:gd name="T1" fmla="*/ 27 h 137"/>
                <a:gd name="T2" fmla="*/ 103 w 127"/>
                <a:gd name="T3" fmla="*/ 33 h 137"/>
                <a:gd name="T4" fmla="*/ 95 w 127"/>
                <a:gd name="T5" fmla="*/ 18 h 137"/>
                <a:gd name="T6" fmla="*/ 92 w 127"/>
                <a:gd name="T7" fmla="*/ 16 h 137"/>
                <a:gd name="T8" fmla="*/ 36 w 127"/>
                <a:gd name="T9" fmla="*/ 30 h 137"/>
                <a:gd name="T10" fmla="*/ 36 w 127"/>
                <a:gd name="T11" fmla="*/ 114 h 137"/>
                <a:gd name="T12" fmla="*/ 112 w 127"/>
                <a:gd name="T13" fmla="*/ 90 h 137"/>
                <a:gd name="T14" fmla="*/ 75 w 127"/>
                <a:gd name="T15" fmla="*/ 129 h 137"/>
                <a:gd name="T16" fmla="*/ 5 w 127"/>
                <a:gd name="T17" fmla="*/ 67 h 137"/>
                <a:gd name="T18" fmla="*/ 41 w 127"/>
                <a:gd name="T19" fmla="*/ 13 h 137"/>
                <a:gd name="T20" fmla="*/ 114 w 127"/>
                <a:gd name="T21" fmla="*/ 27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7" h="137">
                  <a:moveTo>
                    <a:pt x="114" y="27"/>
                  </a:moveTo>
                  <a:cubicBezTo>
                    <a:pt x="113" y="31"/>
                    <a:pt x="109" y="33"/>
                    <a:pt x="103" y="33"/>
                  </a:cubicBezTo>
                  <a:cubicBezTo>
                    <a:pt x="97" y="29"/>
                    <a:pt x="101" y="22"/>
                    <a:pt x="95" y="18"/>
                  </a:cubicBezTo>
                  <a:cubicBezTo>
                    <a:pt x="93" y="18"/>
                    <a:pt x="92" y="17"/>
                    <a:pt x="92" y="16"/>
                  </a:cubicBezTo>
                  <a:cubicBezTo>
                    <a:pt x="67" y="17"/>
                    <a:pt x="51" y="17"/>
                    <a:pt x="36" y="30"/>
                  </a:cubicBezTo>
                  <a:cubicBezTo>
                    <a:pt x="15" y="46"/>
                    <a:pt x="6" y="101"/>
                    <a:pt x="36" y="114"/>
                  </a:cubicBezTo>
                  <a:cubicBezTo>
                    <a:pt x="62" y="125"/>
                    <a:pt x="100" y="112"/>
                    <a:pt x="112" y="90"/>
                  </a:cubicBezTo>
                  <a:cubicBezTo>
                    <a:pt x="127" y="108"/>
                    <a:pt x="90" y="126"/>
                    <a:pt x="75" y="129"/>
                  </a:cubicBezTo>
                  <a:cubicBezTo>
                    <a:pt x="33" y="137"/>
                    <a:pt x="0" y="114"/>
                    <a:pt x="5" y="67"/>
                  </a:cubicBezTo>
                  <a:cubicBezTo>
                    <a:pt x="6" y="48"/>
                    <a:pt x="21" y="23"/>
                    <a:pt x="41" y="13"/>
                  </a:cubicBezTo>
                  <a:cubicBezTo>
                    <a:pt x="65" y="2"/>
                    <a:pt x="110" y="0"/>
                    <a:pt x="114" y="2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9642" tIns="44821" rIns="89642" bIns="44821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205" name="Freeform 155"/>
            <p:cNvSpPr>
              <a:spLocks noEditPoints="1"/>
            </p:cNvSpPr>
            <p:nvPr/>
          </p:nvSpPr>
          <p:spPr bwMode="auto">
            <a:xfrm>
              <a:off x="3243263" y="1501775"/>
              <a:ext cx="995363" cy="528638"/>
            </a:xfrm>
            <a:custGeom>
              <a:avLst/>
              <a:gdLst>
                <a:gd name="T0" fmla="*/ 190 w 1541"/>
                <a:gd name="T1" fmla="*/ 319 h 818"/>
                <a:gd name="T2" fmla="*/ 120 w 1541"/>
                <a:gd name="T3" fmla="*/ 314 h 818"/>
                <a:gd name="T4" fmla="*/ 132 w 1541"/>
                <a:gd name="T5" fmla="*/ 214 h 818"/>
                <a:gd name="T6" fmla="*/ 221 w 1541"/>
                <a:gd name="T7" fmla="*/ 189 h 818"/>
                <a:gd name="T8" fmla="*/ 138 w 1541"/>
                <a:gd name="T9" fmla="*/ 183 h 818"/>
                <a:gd name="T10" fmla="*/ 200 w 1541"/>
                <a:gd name="T11" fmla="*/ 117 h 818"/>
                <a:gd name="T12" fmla="*/ 249 w 1541"/>
                <a:gd name="T13" fmla="*/ 74 h 818"/>
                <a:gd name="T14" fmla="*/ 200 w 1541"/>
                <a:gd name="T15" fmla="*/ 56 h 818"/>
                <a:gd name="T16" fmla="*/ 616 w 1541"/>
                <a:gd name="T17" fmla="*/ 75 h 818"/>
                <a:gd name="T18" fmla="*/ 1031 w 1541"/>
                <a:gd name="T19" fmla="*/ 149 h 818"/>
                <a:gd name="T20" fmla="*/ 1529 w 1541"/>
                <a:gd name="T21" fmla="*/ 309 h 818"/>
                <a:gd name="T22" fmla="*/ 1328 w 1541"/>
                <a:gd name="T23" fmla="*/ 704 h 818"/>
                <a:gd name="T24" fmla="*/ 1142 w 1541"/>
                <a:gd name="T25" fmla="*/ 800 h 818"/>
                <a:gd name="T26" fmla="*/ 692 w 1541"/>
                <a:gd name="T27" fmla="*/ 718 h 818"/>
                <a:gd name="T28" fmla="*/ 286 w 1541"/>
                <a:gd name="T29" fmla="*/ 635 h 818"/>
                <a:gd name="T30" fmla="*/ 2 w 1541"/>
                <a:gd name="T31" fmla="*/ 558 h 818"/>
                <a:gd name="T32" fmla="*/ 107 w 1541"/>
                <a:gd name="T33" fmla="*/ 464 h 818"/>
                <a:gd name="T34" fmla="*/ 113 w 1541"/>
                <a:gd name="T35" fmla="*/ 441 h 818"/>
                <a:gd name="T36" fmla="*/ 61 w 1541"/>
                <a:gd name="T37" fmla="*/ 409 h 818"/>
                <a:gd name="T38" fmla="*/ 79 w 1541"/>
                <a:gd name="T39" fmla="*/ 412 h 818"/>
                <a:gd name="T40" fmla="*/ 162 w 1541"/>
                <a:gd name="T41" fmla="*/ 450 h 818"/>
                <a:gd name="T42" fmla="*/ 24 w 1541"/>
                <a:gd name="T43" fmla="*/ 549 h 818"/>
                <a:gd name="T44" fmla="*/ 408 w 1541"/>
                <a:gd name="T45" fmla="*/ 645 h 818"/>
                <a:gd name="T46" fmla="*/ 835 w 1541"/>
                <a:gd name="T47" fmla="*/ 738 h 818"/>
                <a:gd name="T48" fmla="*/ 1315 w 1541"/>
                <a:gd name="T49" fmla="*/ 700 h 818"/>
                <a:gd name="T50" fmla="*/ 1154 w 1541"/>
                <a:gd name="T51" fmla="*/ 737 h 818"/>
                <a:gd name="T52" fmla="*/ 1070 w 1541"/>
                <a:gd name="T53" fmla="*/ 688 h 818"/>
                <a:gd name="T54" fmla="*/ 958 w 1541"/>
                <a:gd name="T55" fmla="*/ 676 h 818"/>
                <a:gd name="T56" fmla="*/ 890 w 1541"/>
                <a:gd name="T57" fmla="*/ 626 h 818"/>
                <a:gd name="T58" fmla="*/ 1002 w 1541"/>
                <a:gd name="T59" fmla="*/ 599 h 818"/>
                <a:gd name="T60" fmla="*/ 989 w 1541"/>
                <a:gd name="T61" fmla="*/ 633 h 818"/>
                <a:gd name="T62" fmla="*/ 1151 w 1541"/>
                <a:gd name="T63" fmla="*/ 567 h 818"/>
                <a:gd name="T64" fmla="*/ 1200 w 1541"/>
                <a:gd name="T65" fmla="*/ 518 h 818"/>
                <a:gd name="T66" fmla="*/ 1315 w 1541"/>
                <a:gd name="T67" fmla="*/ 499 h 818"/>
                <a:gd name="T68" fmla="*/ 1356 w 1541"/>
                <a:gd name="T69" fmla="*/ 456 h 818"/>
                <a:gd name="T70" fmla="*/ 1516 w 1541"/>
                <a:gd name="T71" fmla="*/ 303 h 818"/>
                <a:gd name="T72" fmla="*/ 1376 w 1541"/>
                <a:gd name="T73" fmla="*/ 254 h 818"/>
                <a:gd name="T74" fmla="*/ 1305 w 1541"/>
                <a:gd name="T75" fmla="*/ 227 h 818"/>
                <a:gd name="T76" fmla="*/ 1192 w 1541"/>
                <a:gd name="T77" fmla="*/ 199 h 818"/>
                <a:gd name="T78" fmla="*/ 956 w 1541"/>
                <a:gd name="T79" fmla="*/ 152 h 818"/>
                <a:gd name="T80" fmla="*/ 729 w 1541"/>
                <a:gd name="T81" fmla="*/ 111 h 818"/>
                <a:gd name="T82" fmla="*/ 494 w 1541"/>
                <a:gd name="T83" fmla="*/ 57 h 818"/>
                <a:gd name="T84" fmla="*/ 222 w 1541"/>
                <a:gd name="T85" fmla="*/ 80 h 818"/>
                <a:gd name="T86" fmla="*/ 224 w 1541"/>
                <a:gd name="T87" fmla="*/ 152 h 818"/>
                <a:gd name="T88" fmla="*/ 162 w 1541"/>
                <a:gd name="T89" fmla="*/ 173 h 818"/>
                <a:gd name="T90" fmla="*/ 240 w 1541"/>
                <a:gd name="T91" fmla="*/ 235 h 818"/>
                <a:gd name="T92" fmla="*/ 145 w 1541"/>
                <a:gd name="T93" fmla="*/ 226 h 818"/>
                <a:gd name="T94" fmla="*/ 154 w 1541"/>
                <a:gd name="T95" fmla="*/ 291 h 818"/>
                <a:gd name="T96" fmla="*/ 128 w 1541"/>
                <a:gd name="T97" fmla="*/ 353 h 818"/>
                <a:gd name="T98" fmla="*/ 1325 w 1541"/>
                <a:gd name="T99" fmla="*/ 502 h 818"/>
                <a:gd name="T100" fmla="*/ 1405 w 1541"/>
                <a:gd name="T101" fmla="*/ 523 h 818"/>
                <a:gd name="T102" fmla="*/ 1104 w 1541"/>
                <a:gd name="T103" fmla="*/ 656 h 818"/>
                <a:gd name="T104" fmla="*/ 1161 w 1541"/>
                <a:gd name="T105" fmla="*/ 574 h 818"/>
                <a:gd name="T106" fmla="*/ 1215 w 1541"/>
                <a:gd name="T107" fmla="*/ 675 h 818"/>
                <a:gd name="T108" fmla="*/ 1263 w 1541"/>
                <a:gd name="T109" fmla="*/ 594 h 8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541" h="818">
                  <a:moveTo>
                    <a:pt x="94" y="332"/>
                  </a:moveTo>
                  <a:cubicBezTo>
                    <a:pt x="112" y="331"/>
                    <a:pt x="127" y="337"/>
                    <a:pt x="145" y="342"/>
                  </a:cubicBezTo>
                  <a:cubicBezTo>
                    <a:pt x="135" y="391"/>
                    <a:pt x="200" y="350"/>
                    <a:pt x="190" y="319"/>
                  </a:cubicBezTo>
                  <a:cubicBezTo>
                    <a:pt x="187" y="310"/>
                    <a:pt x="179" y="307"/>
                    <a:pt x="170" y="300"/>
                  </a:cubicBezTo>
                  <a:cubicBezTo>
                    <a:pt x="158" y="304"/>
                    <a:pt x="153" y="315"/>
                    <a:pt x="145" y="325"/>
                  </a:cubicBezTo>
                  <a:cubicBezTo>
                    <a:pt x="133" y="327"/>
                    <a:pt x="129" y="316"/>
                    <a:pt x="120" y="314"/>
                  </a:cubicBezTo>
                  <a:cubicBezTo>
                    <a:pt x="111" y="313"/>
                    <a:pt x="102" y="321"/>
                    <a:pt x="94" y="313"/>
                  </a:cubicBezTo>
                  <a:cubicBezTo>
                    <a:pt x="92" y="304"/>
                    <a:pt x="98" y="297"/>
                    <a:pt x="95" y="288"/>
                  </a:cubicBezTo>
                  <a:cubicBezTo>
                    <a:pt x="116" y="272"/>
                    <a:pt x="121" y="240"/>
                    <a:pt x="132" y="214"/>
                  </a:cubicBezTo>
                  <a:cubicBezTo>
                    <a:pt x="148" y="218"/>
                    <a:pt x="170" y="220"/>
                    <a:pt x="190" y="223"/>
                  </a:cubicBezTo>
                  <a:cubicBezTo>
                    <a:pt x="174" y="239"/>
                    <a:pt x="184" y="260"/>
                    <a:pt x="207" y="252"/>
                  </a:cubicBezTo>
                  <a:cubicBezTo>
                    <a:pt x="230" y="245"/>
                    <a:pt x="241" y="197"/>
                    <a:pt x="221" y="189"/>
                  </a:cubicBezTo>
                  <a:cubicBezTo>
                    <a:pt x="210" y="184"/>
                    <a:pt x="204" y="198"/>
                    <a:pt x="191" y="201"/>
                  </a:cubicBezTo>
                  <a:cubicBezTo>
                    <a:pt x="180" y="203"/>
                    <a:pt x="175" y="194"/>
                    <a:pt x="163" y="192"/>
                  </a:cubicBezTo>
                  <a:cubicBezTo>
                    <a:pt x="154" y="190"/>
                    <a:pt x="140" y="200"/>
                    <a:pt x="138" y="183"/>
                  </a:cubicBezTo>
                  <a:cubicBezTo>
                    <a:pt x="137" y="175"/>
                    <a:pt x="142" y="175"/>
                    <a:pt x="150" y="170"/>
                  </a:cubicBezTo>
                  <a:cubicBezTo>
                    <a:pt x="156" y="150"/>
                    <a:pt x="169" y="136"/>
                    <a:pt x="170" y="115"/>
                  </a:cubicBezTo>
                  <a:cubicBezTo>
                    <a:pt x="177" y="107"/>
                    <a:pt x="188" y="117"/>
                    <a:pt x="200" y="117"/>
                  </a:cubicBezTo>
                  <a:cubicBezTo>
                    <a:pt x="208" y="116"/>
                    <a:pt x="217" y="109"/>
                    <a:pt x="224" y="112"/>
                  </a:cubicBezTo>
                  <a:cubicBezTo>
                    <a:pt x="236" y="118"/>
                    <a:pt x="223" y="131"/>
                    <a:pt x="232" y="142"/>
                  </a:cubicBezTo>
                  <a:cubicBezTo>
                    <a:pt x="269" y="142"/>
                    <a:pt x="276" y="87"/>
                    <a:pt x="249" y="74"/>
                  </a:cubicBezTo>
                  <a:cubicBezTo>
                    <a:pt x="238" y="76"/>
                    <a:pt x="237" y="87"/>
                    <a:pt x="229" y="93"/>
                  </a:cubicBezTo>
                  <a:cubicBezTo>
                    <a:pt x="212" y="89"/>
                    <a:pt x="198" y="88"/>
                    <a:pt x="185" y="83"/>
                  </a:cubicBezTo>
                  <a:cubicBezTo>
                    <a:pt x="187" y="68"/>
                    <a:pt x="195" y="64"/>
                    <a:pt x="200" y="56"/>
                  </a:cubicBezTo>
                  <a:cubicBezTo>
                    <a:pt x="206" y="30"/>
                    <a:pt x="213" y="21"/>
                    <a:pt x="219" y="0"/>
                  </a:cubicBezTo>
                  <a:cubicBezTo>
                    <a:pt x="307" y="10"/>
                    <a:pt x="395" y="29"/>
                    <a:pt x="482" y="44"/>
                  </a:cubicBezTo>
                  <a:cubicBezTo>
                    <a:pt x="528" y="52"/>
                    <a:pt x="572" y="67"/>
                    <a:pt x="616" y="75"/>
                  </a:cubicBezTo>
                  <a:cubicBezTo>
                    <a:pt x="662" y="83"/>
                    <a:pt x="707" y="94"/>
                    <a:pt x="751" y="103"/>
                  </a:cubicBezTo>
                  <a:cubicBezTo>
                    <a:pt x="766" y="106"/>
                    <a:pt x="781" y="103"/>
                    <a:pt x="795" y="112"/>
                  </a:cubicBezTo>
                  <a:cubicBezTo>
                    <a:pt x="872" y="120"/>
                    <a:pt x="952" y="142"/>
                    <a:pt x="1031" y="149"/>
                  </a:cubicBezTo>
                  <a:cubicBezTo>
                    <a:pt x="1194" y="182"/>
                    <a:pt x="1351" y="237"/>
                    <a:pt x="1508" y="280"/>
                  </a:cubicBezTo>
                  <a:cubicBezTo>
                    <a:pt x="1519" y="289"/>
                    <a:pt x="1536" y="286"/>
                    <a:pt x="1541" y="298"/>
                  </a:cubicBezTo>
                  <a:cubicBezTo>
                    <a:pt x="1539" y="303"/>
                    <a:pt x="1535" y="307"/>
                    <a:pt x="1529" y="309"/>
                  </a:cubicBezTo>
                  <a:cubicBezTo>
                    <a:pt x="1482" y="397"/>
                    <a:pt x="1438" y="483"/>
                    <a:pt x="1393" y="577"/>
                  </a:cubicBezTo>
                  <a:cubicBezTo>
                    <a:pt x="1386" y="592"/>
                    <a:pt x="1378" y="605"/>
                    <a:pt x="1370" y="619"/>
                  </a:cubicBezTo>
                  <a:cubicBezTo>
                    <a:pt x="1354" y="646"/>
                    <a:pt x="1344" y="677"/>
                    <a:pt x="1328" y="704"/>
                  </a:cubicBezTo>
                  <a:cubicBezTo>
                    <a:pt x="1320" y="718"/>
                    <a:pt x="1312" y="731"/>
                    <a:pt x="1305" y="746"/>
                  </a:cubicBezTo>
                  <a:cubicBezTo>
                    <a:pt x="1291" y="774"/>
                    <a:pt x="1283" y="799"/>
                    <a:pt x="1262" y="818"/>
                  </a:cubicBezTo>
                  <a:cubicBezTo>
                    <a:pt x="1226" y="814"/>
                    <a:pt x="1175" y="799"/>
                    <a:pt x="1142" y="800"/>
                  </a:cubicBezTo>
                  <a:cubicBezTo>
                    <a:pt x="1044" y="769"/>
                    <a:pt x="939" y="771"/>
                    <a:pt x="829" y="750"/>
                  </a:cubicBezTo>
                  <a:cubicBezTo>
                    <a:pt x="788" y="742"/>
                    <a:pt x="747" y="726"/>
                    <a:pt x="705" y="718"/>
                  </a:cubicBezTo>
                  <a:cubicBezTo>
                    <a:pt x="701" y="717"/>
                    <a:pt x="696" y="718"/>
                    <a:pt x="692" y="718"/>
                  </a:cubicBezTo>
                  <a:cubicBezTo>
                    <a:pt x="644" y="710"/>
                    <a:pt x="596" y="698"/>
                    <a:pt x="547" y="690"/>
                  </a:cubicBezTo>
                  <a:cubicBezTo>
                    <a:pt x="523" y="686"/>
                    <a:pt x="502" y="680"/>
                    <a:pt x="478" y="675"/>
                  </a:cubicBezTo>
                  <a:cubicBezTo>
                    <a:pt x="415" y="661"/>
                    <a:pt x="352" y="646"/>
                    <a:pt x="286" y="635"/>
                  </a:cubicBezTo>
                  <a:cubicBezTo>
                    <a:pt x="264" y="631"/>
                    <a:pt x="244" y="623"/>
                    <a:pt x="224" y="619"/>
                  </a:cubicBezTo>
                  <a:cubicBezTo>
                    <a:pt x="152" y="602"/>
                    <a:pt x="83" y="585"/>
                    <a:pt x="21" y="560"/>
                  </a:cubicBezTo>
                  <a:cubicBezTo>
                    <a:pt x="14" y="560"/>
                    <a:pt x="8" y="559"/>
                    <a:pt x="2" y="558"/>
                  </a:cubicBezTo>
                  <a:cubicBezTo>
                    <a:pt x="0" y="545"/>
                    <a:pt x="8" y="541"/>
                    <a:pt x="14" y="536"/>
                  </a:cubicBezTo>
                  <a:cubicBezTo>
                    <a:pt x="27" y="508"/>
                    <a:pt x="51" y="491"/>
                    <a:pt x="58" y="458"/>
                  </a:cubicBezTo>
                  <a:cubicBezTo>
                    <a:pt x="78" y="458"/>
                    <a:pt x="96" y="452"/>
                    <a:pt x="107" y="464"/>
                  </a:cubicBezTo>
                  <a:cubicBezTo>
                    <a:pt x="106" y="471"/>
                    <a:pt x="100" y="474"/>
                    <a:pt x="98" y="481"/>
                  </a:cubicBezTo>
                  <a:cubicBezTo>
                    <a:pt x="115" y="496"/>
                    <a:pt x="151" y="475"/>
                    <a:pt x="148" y="452"/>
                  </a:cubicBezTo>
                  <a:cubicBezTo>
                    <a:pt x="147" y="438"/>
                    <a:pt x="114" y="408"/>
                    <a:pt x="113" y="441"/>
                  </a:cubicBezTo>
                  <a:cubicBezTo>
                    <a:pt x="107" y="442"/>
                    <a:pt x="102" y="443"/>
                    <a:pt x="97" y="444"/>
                  </a:cubicBezTo>
                  <a:cubicBezTo>
                    <a:pt x="90" y="429"/>
                    <a:pt x="75" y="427"/>
                    <a:pt x="60" y="424"/>
                  </a:cubicBezTo>
                  <a:cubicBezTo>
                    <a:pt x="56" y="419"/>
                    <a:pt x="55" y="407"/>
                    <a:pt x="61" y="409"/>
                  </a:cubicBezTo>
                  <a:cubicBezTo>
                    <a:pt x="62" y="408"/>
                    <a:pt x="61" y="405"/>
                    <a:pt x="63" y="400"/>
                  </a:cubicBezTo>
                  <a:cubicBezTo>
                    <a:pt x="82" y="382"/>
                    <a:pt x="90" y="357"/>
                    <a:pt x="94" y="332"/>
                  </a:cubicBezTo>
                  <a:close/>
                  <a:moveTo>
                    <a:pt x="79" y="412"/>
                  </a:moveTo>
                  <a:cubicBezTo>
                    <a:pt x="84" y="418"/>
                    <a:pt x="93" y="421"/>
                    <a:pt x="101" y="425"/>
                  </a:cubicBezTo>
                  <a:cubicBezTo>
                    <a:pt x="111" y="414"/>
                    <a:pt x="121" y="411"/>
                    <a:pt x="138" y="416"/>
                  </a:cubicBezTo>
                  <a:cubicBezTo>
                    <a:pt x="142" y="432"/>
                    <a:pt x="160" y="435"/>
                    <a:pt x="162" y="450"/>
                  </a:cubicBezTo>
                  <a:cubicBezTo>
                    <a:pt x="165" y="486"/>
                    <a:pt x="92" y="527"/>
                    <a:pt x="83" y="474"/>
                  </a:cubicBezTo>
                  <a:cubicBezTo>
                    <a:pt x="80" y="472"/>
                    <a:pt x="76" y="471"/>
                    <a:pt x="71" y="471"/>
                  </a:cubicBezTo>
                  <a:cubicBezTo>
                    <a:pt x="58" y="499"/>
                    <a:pt x="33" y="516"/>
                    <a:pt x="24" y="549"/>
                  </a:cubicBezTo>
                  <a:cubicBezTo>
                    <a:pt x="29" y="551"/>
                    <a:pt x="35" y="552"/>
                    <a:pt x="40" y="554"/>
                  </a:cubicBezTo>
                  <a:cubicBezTo>
                    <a:pt x="42" y="555"/>
                    <a:pt x="43" y="557"/>
                    <a:pt x="45" y="558"/>
                  </a:cubicBezTo>
                  <a:cubicBezTo>
                    <a:pt x="161" y="596"/>
                    <a:pt x="284" y="621"/>
                    <a:pt x="408" y="645"/>
                  </a:cubicBezTo>
                  <a:cubicBezTo>
                    <a:pt x="445" y="652"/>
                    <a:pt x="480" y="665"/>
                    <a:pt x="516" y="673"/>
                  </a:cubicBezTo>
                  <a:cubicBezTo>
                    <a:pt x="578" y="687"/>
                    <a:pt x="640" y="693"/>
                    <a:pt x="698" y="703"/>
                  </a:cubicBezTo>
                  <a:cubicBezTo>
                    <a:pt x="744" y="711"/>
                    <a:pt x="789" y="730"/>
                    <a:pt x="835" y="738"/>
                  </a:cubicBezTo>
                  <a:cubicBezTo>
                    <a:pt x="885" y="747"/>
                    <a:pt x="939" y="752"/>
                    <a:pt x="993" y="759"/>
                  </a:cubicBezTo>
                  <a:cubicBezTo>
                    <a:pt x="1086" y="770"/>
                    <a:pt x="1177" y="795"/>
                    <a:pt x="1256" y="805"/>
                  </a:cubicBezTo>
                  <a:cubicBezTo>
                    <a:pt x="1277" y="769"/>
                    <a:pt x="1295" y="738"/>
                    <a:pt x="1315" y="700"/>
                  </a:cubicBezTo>
                  <a:cubicBezTo>
                    <a:pt x="1278" y="695"/>
                    <a:pt x="1244" y="690"/>
                    <a:pt x="1204" y="685"/>
                  </a:cubicBezTo>
                  <a:cubicBezTo>
                    <a:pt x="1198" y="695"/>
                    <a:pt x="1191" y="705"/>
                    <a:pt x="1182" y="715"/>
                  </a:cubicBezTo>
                  <a:cubicBezTo>
                    <a:pt x="1175" y="723"/>
                    <a:pt x="1168" y="739"/>
                    <a:pt x="1154" y="737"/>
                  </a:cubicBezTo>
                  <a:cubicBezTo>
                    <a:pt x="1167" y="718"/>
                    <a:pt x="1184" y="703"/>
                    <a:pt x="1195" y="684"/>
                  </a:cubicBezTo>
                  <a:cubicBezTo>
                    <a:pt x="1168" y="674"/>
                    <a:pt x="1124" y="671"/>
                    <a:pt x="1096" y="663"/>
                  </a:cubicBezTo>
                  <a:cubicBezTo>
                    <a:pt x="1088" y="672"/>
                    <a:pt x="1083" y="684"/>
                    <a:pt x="1070" y="688"/>
                  </a:cubicBezTo>
                  <a:cubicBezTo>
                    <a:pt x="1073" y="679"/>
                    <a:pt x="1088" y="667"/>
                    <a:pt x="1085" y="661"/>
                  </a:cubicBezTo>
                  <a:cubicBezTo>
                    <a:pt x="1053" y="651"/>
                    <a:pt x="1018" y="648"/>
                    <a:pt x="983" y="641"/>
                  </a:cubicBezTo>
                  <a:cubicBezTo>
                    <a:pt x="975" y="653"/>
                    <a:pt x="966" y="664"/>
                    <a:pt x="958" y="676"/>
                  </a:cubicBezTo>
                  <a:cubicBezTo>
                    <a:pt x="949" y="687"/>
                    <a:pt x="944" y="703"/>
                    <a:pt x="930" y="709"/>
                  </a:cubicBezTo>
                  <a:cubicBezTo>
                    <a:pt x="941" y="682"/>
                    <a:pt x="961" y="665"/>
                    <a:pt x="974" y="639"/>
                  </a:cubicBezTo>
                  <a:cubicBezTo>
                    <a:pt x="944" y="635"/>
                    <a:pt x="917" y="639"/>
                    <a:pt x="890" y="626"/>
                  </a:cubicBezTo>
                  <a:cubicBezTo>
                    <a:pt x="895" y="618"/>
                    <a:pt x="906" y="624"/>
                    <a:pt x="913" y="625"/>
                  </a:cubicBezTo>
                  <a:cubicBezTo>
                    <a:pt x="934" y="627"/>
                    <a:pt x="959" y="629"/>
                    <a:pt x="980" y="632"/>
                  </a:cubicBezTo>
                  <a:cubicBezTo>
                    <a:pt x="988" y="622"/>
                    <a:pt x="994" y="610"/>
                    <a:pt x="1002" y="599"/>
                  </a:cubicBezTo>
                  <a:cubicBezTo>
                    <a:pt x="1009" y="589"/>
                    <a:pt x="1016" y="576"/>
                    <a:pt x="1028" y="571"/>
                  </a:cubicBezTo>
                  <a:cubicBezTo>
                    <a:pt x="1032" y="583"/>
                    <a:pt x="1018" y="591"/>
                    <a:pt x="1011" y="601"/>
                  </a:cubicBezTo>
                  <a:cubicBezTo>
                    <a:pt x="1003" y="612"/>
                    <a:pt x="995" y="623"/>
                    <a:pt x="989" y="633"/>
                  </a:cubicBezTo>
                  <a:cubicBezTo>
                    <a:pt x="1024" y="639"/>
                    <a:pt x="1060" y="646"/>
                    <a:pt x="1093" y="654"/>
                  </a:cubicBezTo>
                  <a:cubicBezTo>
                    <a:pt x="1116" y="631"/>
                    <a:pt x="1132" y="602"/>
                    <a:pt x="1151" y="576"/>
                  </a:cubicBezTo>
                  <a:cubicBezTo>
                    <a:pt x="1155" y="571"/>
                    <a:pt x="1149" y="569"/>
                    <a:pt x="1151" y="567"/>
                  </a:cubicBezTo>
                  <a:cubicBezTo>
                    <a:pt x="1153" y="569"/>
                    <a:pt x="1155" y="569"/>
                    <a:pt x="1157" y="567"/>
                  </a:cubicBezTo>
                  <a:cubicBezTo>
                    <a:pt x="1160" y="557"/>
                    <a:pt x="1169" y="548"/>
                    <a:pt x="1176" y="539"/>
                  </a:cubicBezTo>
                  <a:cubicBezTo>
                    <a:pt x="1182" y="531"/>
                    <a:pt x="1188" y="517"/>
                    <a:pt x="1200" y="518"/>
                  </a:cubicBezTo>
                  <a:cubicBezTo>
                    <a:pt x="1192" y="539"/>
                    <a:pt x="1175" y="549"/>
                    <a:pt x="1166" y="568"/>
                  </a:cubicBezTo>
                  <a:cubicBezTo>
                    <a:pt x="1196" y="575"/>
                    <a:pt x="1233" y="574"/>
                    <a:pt x="1260" y="583"/>
                  </a:cubicBezTo>
                  <a:cubicBezTo>
                    <a:pt x="1277" y="553"/>
                    <a:pt x="1297" y="527"/>
                    <a:pt x="1315" y="499"/>
                  </a:cubicBezTo>
                  <a:cubicBezTo>
                    <a:pt x="1294" y="495"/>
                    <a:pt x="1265" y="492"/>
                    <a:pt x="1243" y="484"/>
                  </a:cubicBezTo>
                  <a:cubicBezTo>
                    <a:pt x="1267" y="477"/>
                    <a:pt x="1295" y="490"/>
                    <a:pt x="1319" y="493"/>
                  </a:cubicBezTo>
                  <a:cubicBezTo>
                    <a:pt x="1333" y="483"/>
                    <a:pt x="1340" y="458"/>
                    <a:pt x="1356" y="456"/>
                  </a:cubicBezTo>
                  <a:cubicBezTo>
                    <a:pt x="1355" y="474"/>
                    <a:pt x="1332" y="484"/>
                    <a:pt x="1334" y="495"/>
                  </a:cubicBezTo>
                  <a:cubicBezTo>
                    <a:pt x="1360" y="499"/>
                    <a:pt x="1385" y="510"/>
                    <a:pt x="1411" y="509"/>
                  </a:cubicBezTo>
                  <a:cubicBezTo>
                    <a:pt x="1445" y="440"/>
                    <a:pt x="1489" y="380"/>
                    <a:pt x="1516" y="303"/>
                  </a:cubicBezTo>
                  <a:cubicBezTo>
                    <a:pt x="1508" y="299"/>
                    <a:pt x="1499" y="296"/>
                    <a:pt x="1498" y="289"/>
                  </a:cubicBezTo>
                  <a:cubicBezTo>
                    <a:pt x="1465" y="279"/>
                    <a:pt x="1418" y="270"/>
                    <a:pt x="1387" y="254"/>
                  </a:cubicBezTo>
                  <a:cubicBezTo>
                    <a:pt x="1381" y="256"/>
                    <a:pt x="1383" y="251"/>
                    <a:pt x="1376" y="254"/>
                  </a:cubicBezTo>
                  <a:cubicBezTo>
                    <a:pt x="1369" y="246"/>
                    <a:pt x="1344" y="246"/>
                    <a:pt x="1346" y="239"/>
                  </a:cubicBezTo>
                  <a:cubicBezTo>
                    <a:pt x="1341" y="238"/>
                    <a:pt x="1343" y="243"/>
                    <a:pt x="1339" y="242"/>
                  </a:cubicBezTo>
                  <a:cubicBezTo>
                    <a:pt x="1327" y="237"/>
                    <a:pt x="1316" y="231"/>
                    <a:pt x="1305" y="227"/>
                  </a:cubicBezTo>
                  <a:cubicBezTo>
                    <a:pt x="1292" y="223"/>
                    <a:pt x="1277" y="224"/>
                    <a:pt x="1262" y="220"/>
                  </a:cubicBezTo>
                  <a:cubicBezTo>
                    <a:pt x="1251" y="217"/>
                    <a:pt x="1241" y="209"/>
                    <a:pt x="1229" y="207"/>
                  </a:cubicBezTo>
                  <a:cubicBezTo>
                    <a:pt x="1217" y="204"/>
                    <a:pt x="1205" y="202"/>
                    <a:pt x="1192" y="199"/>
                  </a:cubicBezTo>
                  <a:cubicBezTo>
                    <a:pt x="1166" y="192"/>
                    <a:pt x="1139" y="181"/>
                    <a:pt x="1111" y="181"/>
                  </a:cubicBezTo>
                  <a:cubicBezTo>
                    <a:pt x="1111" y="175"/>
                    <a:pt x="1097" y="177"/>
                    <a:pt x="1088" y="176"/>
                  </a:cubicBezTo>
                  <a:cubicBezTo>
                    <a:pt x="1044" y="162"/>
                    <a:pt x="1000" y="161"/>
                    <a:pt x="956" y="152"/>
                  </a:cubicBezTo>
                  <a:cubicBezTo>
                    <a:pt x="932" y="147"/>
                    <a:pt x="899" y="142"/>
                    <a:pt x="870" y="137"/>
                  </a:cubicBezTo>
                  <a:cubicBezTo>
                    <a:pt x="854" y="134"/>
                    <a:pt x="838" y="128"/>
                    <a:pt x="823" y="125"/>
                  </a:cubicBezTo>
                  <a:cubicBezTo>
                    <a:pt x="791" y="120"/>
                    <a:pt x="758" y="114"/>
                    <a:pt x="729" y="111"/>
                  </a:cubicBezTo>
                  <a:cubicBezTo>
                    <a:pt x="717" y="109"/>
                    <a:pt x="705" y="103"/>
                    <a:pt x="693" y="100"/>
                  </a:cubicBezTo>
                  <a:cubicBezTo>
                    <a:pt x="658" y="91"/>
                    <a:pt x="622" y="89"/>
                    <a:pt x="587" y="81"/>
                  </a:cubicBezTo>
                  <a:cubicBezTo>
                    <a:pt x="555" y="74"/>
                    <a:pt x="523" y="62"/>
                    <a:pt x="494" y="57"/>
                  </a:cubicBezTo>
                  <a:cubicBezTo>
                    <a:pt x="407" y="43"/>
                    <a:pt x="320" y="28"/>
                    <a:pt x="231" y="10"/>
                  </a:cubicBezTo>
                  <a:cubicBezTo>
                    <a:pt x="221" y="30"/>
                    <a:pt x="211" y="52"/>
                    <a:pt x="204" y="72"/>
                  </a:cubicBezTo>
                  <a:cubicBezTo>
                    <a:pt x="209" y="76"/>
                    <a:pt x="216" y="77"/>
                    <a:pt x="222" y="80"/>
                  </a:cubicBezTo>
                  <a:cubicBezTo>
                    <a:pt x="226" y="73"/>
                    <a:pt x="232" y="69"/>
                    <a:pt x="235" y="62"/>
                  </a:cubicBezTo>
                  <a:cubicBezTo>
                    <a:pt x="271" y="43"/>
                    <a:pt x="296" y="100"/>
                    <a:pt x="274" y="133"/>
                  </a:cubicBezTo>
                  <a:cubicBezTo>
                    <a:pt x="265" y="146"/>
                    <a:pt x="240" y="158"/>
                    <a:pt x="224" y="152"/>
                  </a:cubicBezTo>
                  <a:cubicBezTo>
                    <a:pt x="217" y="146"/>
                    <a:pt x="210" y="139"/>
                    <a:pt x="207" y="128"/>
                  </a:cubicBezTo>
                  <a:cubicBezTo>
                    <a:pt x="197" y="129"/>
                    <a:pt x="194" y="124"/>
                    <a:pt x="184" y="125"/>
                  </a:cubicBezTo>
                  <a:cubicBezTo>
                    <a:pt x="174" y="139"/>
                    <a:pt x="169" y="157"/>
                    <a:pt x="162" y="173"/>
                  </a:cubicBezTo>
                  <a:cubicBezTo>
                    <a:pt x="164" y="175"/>
                    <a:pt x="169" y="172"/>
                    <a:pt x="178" y="173"/>
                  </a:cubicBezTo>
                  <a:cubicBezTo>
                    <a:pt x="192" y="193"/>
                    <a:pt x="220" y="164"/>
                    <a:pt x="237" y="184"/>
                  </a:cubicBezTo>
                  <a:cubicBezTo>
                    <a:pt x="246" y="196"/>
                    <a:pt x="243" y="215"/>
                    <a:pt x="240" y="235"/>
                  </a:cubicBezTo>
                  <a:cubicBezTo>
                    <a:pt x="230" y="241"/>
                    <a:pt x="228" y="258"/>
                    <a:pt x="215" y="263"/>
                  </a:cubicBezTo>
                  <a:cubicBezTo>
                    <a:pt x="193" y="271"/>
                    <a:pt x="169" y="259"/>
                    <a:pt x="169" y="232"/>
                  </a:cubicBezTo>
                  <a:cubicBezTo>
                    <a:pt x="164" y="231"/>
                    <a:pt x="153" y="228"/>
                    <a:pt x="145" y="226"/>
                  </a:cubicBezTo>
                  <a:cubicBezTo>
                    <a:pt x="131" y="248"/>
                    <a:pt x="120" y="277"/>
                    <a:pt x="114" y="303"/>
                  </a:cubicBezTo>
                  <a:cubicBezTo>
                    <a:pt x="122" y="304"/>
                    <a:pt x="129" y="308"/>
                    <a:pt x="136" y="310"/>
                  </a:cubicBezTo>
                  <a:cubicBezTo>
                    <a:pt x="143" y="305"/>
                    <a:pt x="149" y="298"/>
                    <a:pt x="154" y="291"/>
                  </a:cubicBezTo>
                  <a:cubicBezTo>
                    <a:pt x="179" y="282"/>
                    <a:pt x="191" y="298"/>
                    <a:pt x="201" y="311"/>
                  </a:cubicBezTo>
                  <a:cubicBezTo>
                    <a:pt x="210" y="352"/>
                    <a:pt x="168" y="394"/>
                    <a:pt x="135" y="373"/>
                  </a:cubicBezTo>
                  <a:cubicBezTo>
                    <a:pt x="133" y="366"/>
                    <a:pt x="129" y="360"/>
                    <a:pt x="128" y="353"/>
                  </a:cubicBezTo>
                  <a:cubicBezTo>
                    <a:pt x="123" y="351"/>
                    <a:pt x="110" y="349"/>
                    <a:pt x="107" y="350"/>
                  </a:cubicBezTo>
                  <a:cubicBezTo>
                    <a:pt x="100" y="363"/>
                    <a:pt x="86" y="389"/>
                    <a:pt x="79" y="412"/>
                  </a:cubicBezTo>
                  <a:close/>
                  <a:moveTo>
                    <a:pt x="1325" y="502"/>
                  </a:moveTo>
                  <a:cubicBezTo>
                    <a:pt x="1305" y="528"/>
                    <a:pt x="1287" y="555"/>
                    <a:pt x="1271" y="585"/>
                  </a:cubicBezTo>
                  <a:cubicBezTo>
                    <a:pt x="1306" y="586"/>
                    <a:pt x="1336" y="597"/>
                    <a:pt x="1368" y="596"/>
                  </a:cubicBezTo>
                  <a:cubicBezTo>
                    <a:pt x="1381" y="573"/>
                    <a:pt x="1394" y="549"/>
                    <a:pt x="1405" y="523"/>
                  </a:cubicBezTo>
                  <a:cubicBezTo>
                    <a:pt x="1381" y="513"/>
                    <a:pt x="1354" y="507"/>
                    <a:pt x="1325" y="502"/>
                  </a:cubicBezTo>
                  <a:close/>
                  <a:moveTo>
                    <a:pt x="1161" y="574"/>
                  </a:moveTo>
                  <a:cubicBezTo>
                    <a:pt x="1142" y="601"/>
                    <a:pt x="1124" y="629"/>
                    <a:pt x="1104" y="656"/>
                  </a:cubicBezTo>
                  <a:cubicBezTo>
                    <a:pt x="1134" y="664"/>
                    <a:pt x="1169" y="667"/>
                    <a:pt x="1201" y="673"/>
                  </a:cubicBezTo>
                  <a:cubicBezTo>
                    <a:pt x="1224" y="650"/>
                    <a:pt x="1233" y="615"/>
                    <a:pt x="1254" y="591"/>
                  </a:cubicBezTo>
                  <a:cubicBezTo>
                    <a:pt x="1227" y="583"/>
                    <a:pt x="1192" y="579"/>
                    <a:pt x="1161" y="574"/>
                  </a:cubicBezTo>
                  <a:close/>
                  <a:moveTo>
                    <a:pt x="1263" y="594"/>
                  </a:moveTo>
                  <a:cubicBezTo>
                    <a:pt x="1250" y="613"/>
                    <a:pt x="1237" y="636"/>
                    <a:pt x="1225" y="657"/>
                  </a:cubicBezTo>
                  <a:cubicBezTo>
                    <a:pt x="1221" y="664"/>
                    <a:pt x="1212" y="670"/>
                    <a:pt x="1215" y="675"/>
                  </a:cubicBezTo>
                  <a:cubicBezTo>
                    <a:pt x="1246" y="684"/>
                    <a:pt x="1285" y="682"/>
                    <a:pt x="1319" y="692"/>
                  </a:cubicBezTo>
                  <a:cubicBezTo>
                    <a:pt x="1331" y="664"/>
                    <a:pt x="1349" y="641"/>
                    <a:pt x="1359" y="611"/>
                  </a:cubicBezTo>
                  <a:cubicBezTo>
                    <a:pt x="1327" y="599"/>
                    <a:pt x="1301" y="598"/>
                    <a:pt x="1263" y="59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9642" tIns="44821" rIns="89642" bIns="44821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</p:grpSp>
      <p:grpSp>
        <p:nvGrpSpPr>
          <p:cNvPr id="256" name="组合 255"/>
          <p:cNvGrpSpPr/>
          <p:nvPr/>
        </p:nvGrpSpPr>
        <p:grpSpPr>
          <a:xfrm>
            <a:off x="676196" y="2929009"/>
            <a:ext cx="1429930" cy="749194"/>
            <a:chOff x="3168650" y="2200275"/>
            <a:chExt cx="1123950" cy="588963"/>
          </a:xfrm>
        </p:grpSpPr>
        <p:sp>
          <p:nvSpPr>
            <p:cNvPr id="206" name="Freeform 156"/>
            <p:cNvSpPr>
              <a:spLocks/>
            </p:cNvSpPr>
            <p:nvPr/>
          </p:nvSpPr>
          <p:spPr bwMode="auto">
            <a:xfrm>
              <a:off x="3300413" y="2438400"/>
              <a:ext cx="128588" cy="31750"/>
            </a:xfrm>
            <a:custGeom>
              <a:avLst/>
              <a:gdLst>
                <a:gd name="T0" fmla="*/ 199 w 199"/>
                <a:gd name="T1" fmla="*/ 38 h 49"/>
                <a:gd name="T2" fmla="*/ 82 w 199"/>
                <a:gd name="T3" fmla="*/ 32 h 49"/>
                <a:gd name="T4" fmla="*/ 0 w 199"/>
                <a:gd name="T5" fmla="*/ 2 h 49"/>
                <a:gd name="T6" fmla="*/ 199 w 199"/>
                <a:gd name="T7" fmla="*/ 38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9" h="49">
                  <a:moveTo>
                    <a:pt x="199" y="38"/>
                  </a:moveTo>
                  <a:cubicBezTo>
                    <a:pt x="177" y="49"/>
                    <a:pt x="125" y="38"/>
                    <a:pt x="82" y="32"/>
                  </a:cubicBezTo>
                  <a:cubicBezTo>
                    <a:pt x="52" y="27"/>
                    <a:pt x="11" y="24"/>
                    <a:pt x="0" y="2"/>
                  </a:cubicBezTo>
                  <a:cubicBezTo>
                    <a:pt x="58" y="0"/>
                    <a:pt x="144" y="18"/>
                    <a:pt x="199" y="3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9642" tIns="44821" rIns="89642" bIns="44821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207" name="Freeform 157"/>
            <p:cNvSpPr>
              <a:spLocks noEditPoints="1"/>
            </p:cNvSpPr>
            <p:nvPr/>
          </p:nvSpPr>
          <p:spPr bwMode="auto">
            <a:xfrm>
              <a:off x="3168650" y="2200275"/>
              <a:ext cx="1123950" cy="588963"/>
            </a:xfrm>
            <a:custGeom>
              <a:avLst/>
              <a:gdLst>
                <a:gd name="T0" fmla="*/ 1728 w 1740"/>
                <a:gd name="T1" fmla="*/ 243 h 912"/>
                <a:gd name="T2" fmla="*/ 1646 w 1740"/>
                <a:gd name="T3" fmla="*/ 354 h 912"/>
                <a:gd name="T4" fmla="*/ 1239 w 1740"/>
                <a:gd name="T5" fmla="*/ 623 h 912"/>
                <a:gd name="T6" fmla="*/ 1010 w 1740"/>
                <a:gd name="T7" fmla="*/ 773 h 912"/>
                <a:gd name="T8" fmla="*/ 718 w 1740"/>
                <a:gd name="T9" fmla="*/ 776 h 912"/>
                <a:gd name="T10" fmla="*/ 615 w 1740"/>
                <a:gd name="T11" fmla="*/ 902 h 912"/>
                <a:gd name="T12" fmla="*/ 624 w 1740"/>
                <a:gd name="T13" fmla="*/ 820 h 912"/>
                <a:gd name="T14" fmla="*/ 545 w 1740"/>
                <a:gd name="T15" fmla="*/ 732 h 912"/>
                <a:gd name="T16" fmla="*/ 9 w 1740"/>
                <a:gd name="T17" fmla="*/ 594 h 912"/>
                <a:gd name="T18" fmla="*/ 9 w 1740"/>
                <a:gd name="T19" fmla="*/ 550 h 912"/>
                <a:gd name="T20" fmla="*/ 114 w 1740"/>
                <a:gd name="T21" fmla="*/ 497 h 912"/>
                <a:gd name="T22" fmla="*/ 94 w 1740"/>
                <a:gd name="T23" fmla="*/ 427 h 912"/>
                <a:gd name="T24" fmla="*/ 47 w 1740"/>
                <a:gd name="T25" fmla="*/ 374 h 912"/>
                <a:gd name="T26" fmla="*/ 392 w 1740"/>
                <a:gd name="T27" fmla="*/ 207 h 912"/>
                <a:gd name="T28" fmla="*/ 641 w 1740"/>
                <a:gd name="T29" fmla="*/ 96 h 912"/>
                <a:gd name="T30" fmla="*/ 741 w 1740"/>
                <a:gd name="T31" fmla="*/ 46 h 912"/>
                <a:gd name="T32" fmla="*/ 975 w 1740"/>
                <a:gd name="T33" fmla="*/ 20 h 912"/>
                <a:gd name="T34" fmla="*/ 1388 w 1740"/>
                <a:gd name="T35" fmla="*/ 67 h 912"/>
                <a:gd name="T36" fmla="*/ 1614 w 1740"/>
                <a:gd name="T37" fmla="*/ 114 h 912"/>
                <a:gd name="T38" fmla="*/ 873 w 1740"/>
                <a:gd name="T39" fmla="*/ 38 h 912"/>
                <a:gd name="T40" fmla="*/ 662 w 1740"/>
                <a:gd name="T41" fmla="*/ 114 h 912"/>
                <a:gd name="T42" fmla="*/ 501 w 1740"/>
                <a:gd name="T43" fmla="*/ 184 h 912"/>
                <a:gd name="T44" fmla="*/ 234 w 1740"/>
                <a:gd name="T45" fmla="*/ 404 h 912"/>
                <a:gd name="T46" fmla="*/ 498 w 1740"/>
                <a:gd name="T47" fmla="*/ 448 h 912"/>
                <a:gd name="T48" fmla="*/ 972 w 1740"/>
                <a:gd name="T49" fmla="*/ 582 h 912"/>
                <a:gd name="T50" fmla="*/ 914 w 1740"/>
                <a:gd name="T51" fmla="*/ 743 h 912"/>
                <a:gd name="T52" fmla="*/ 750 w 1740"/>
                <a:gd name="T53" fmla="*/ 755 h 912"/>
                <a:gd name="T54" fmla="*/ 978 w 1740"/>
                <a:gd name="T55" fmla="*/ 758 h 912"/>
                <a:gd name="T56" fmla="*/ 970 w 1740"/>
                <a:gd name="T57" fmla="*/ 506 h 912"/>
                <a:gd name="T58" fmla="*/ 618 w 1740"/>
                <a:gd name="T59" fmla="*/ 433 h 912"/>
                <a:gd name="T60" fmla="*/ 993 w 1740"/>
                <a:gd name="T61" fmla="*/ 494 h 912"/>
                <a:gd name="T62" fmla="*/ 1057 w 1740"/>
                <a:gd name="T63" fmla="*/ 64 h 912"/>
                <a:gd name="T64" fmla="*/ 1034 w 1740"/>
                <a:gd name="T65" fmla="*/ 720 h 912"/>
                <a:gd name="T66" fmla="*/ 1681 w 1740"/>
                <a:gd name="T67" fmla="*/ 289 h 912"/>
                <a:gd name="T68" fmla="*/ 1582 w 1740"/>
                <a:gd name="T69" fmla="*/ 178 h 912"/>
                <a:gd name="T70" fmla="*/ 1268 w 1740"/>
                <a:gd name="T71" fmla="*/ 377 h 912"/>
                <a:gd name="T72" fmla="*/ 1131 w 1740"/>
                <a:gd name="T73" fmla="*/ 453 h 912"/>
                <a:gd name="T74" fmla="*/ 1034 w 1740"/>
                <a:gd name="T75" fmla="*/ 717 h 912"/>
                <a:gd name="T76" fmla="*/ 337 w 1740"/>
                <a:gd name="T77" fmla="*/ 486 h 912"/>
                <a:gd name="T78" fmla="*/ 135 w 1740"/>
                <a:gd name="T79" fmla="*/ 480 h 912"/>
                <a:gd name="T80" fmla="*/ 193 w 1740"/>
                <a:gd name="T81" fmla="*/ 515 h 912"/>
                <a:gd name="T82" fmla="*/ 164 w 1740"/>
                <a:gd name="T83" fmla="*/ 530 h 912"/>
                <a:gd name="T84" fmla="*/ 164 w 1740"/>
                <a:gd name="T85" fmla="*/ 544 h 912"/>
                <a:gd name="T86" fmla="*/ 592 w 1740"/>
                <a:gd name="T87" fmla="*/ 574 h 912"/>
                <a:gd name="T88" fmla="*/ 665 w 1740"/>
                <a:gd name="T89" fmla="*/ 568 h 912"/>
                <a:gd name="T90" fmla="*/ 785 w 1740"/>
                <a:gd name="T91" fmla="*/ 585 h 912"/>
                <a:gd name="T92" fmla="*/ 797 w 1740"/>
                <a:gd name="T93" fmla="*/ 609 h 912"/>
                <a:gd name="T94" fmla="*/ 946 w 1740"/>
                <a:gd name="T95" fmla="*/ 688 h 912"/>
                <a:gd name="T96" fmla="*/ 964 w 1740"/>
                <a:gd name="T97" fmla="*/ 650 h 912"/>
                <a:gd name="T98" fmla="*/ 961 w 1740"/>
                <a:gd name="T99" fmla="*/ 626 h 912"/>
                <a:gd name="T100" fmla="*/ 108 w 1740"/>
                <a:gd name="T101" fmla="*/ 410 h 912"/>
                <a:gd name="T102" fmla="*/ 299 w 1740"/>
                <a:gd name="T103" fmla="*/ 606 h 912"/>
                <a:gd name="T104" fmla="*/ 29 w 1740"/>
                <a:gd name="T105" fmla="*/ 576 h 912"/>
                <a:gd name="T106" fmla="*/ 554 w 1740"/>
                <a:gd name="T107" fmla="*/ 667 h 912"/>
                <a:gd name="T108" fmla="*/ 586 w 1740"/>
                <a:gd name="T109" fmla="*/ 612 h 912"/>
                <a:gd name="T110" fmla="*/ 568 w 1740"/>
                <a:gd name="T111" fmla="*/ 732 h 912"/>
                <a:gd name="T112" fmla="*/ 521 w 1740"/>
                <a:gd name="T113" fmla="*/ 840 h 912"/>
                <a:gd name="T114" fmla="*/ 633 w 1740"/>
                <a:gd name="T115" fmla="*/ 746 h 912"/>
                <a:gd name="T116" fmla="*/ 677 w 1740"/>
                <a:gd name="T117" fmla="*/ 837 h 912"/>
                <a:gd name="T118" fmla="*/ 764 w 1740"/>
                <a:gd name="T119" fmla="*/ 603 h 912"/>
                <a:gd name="T120" fmla="*/ 586 w 1740"/>
                <a:gd name="T121" fmla="*/ 612 h 9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740" h="912">
                  <a:moveTo>
                    <a:pt x="1614" y="114"/>
                  </a:moveTo>
                  <a:cubicBezTo>
                    <a:pt x="1680" y="59"/>
                    <a:pt x="1740" y="185"/>
                    <a:pt x="1728" y="243"/>
                  </a:cubicBezTo>
                  <a:cubicBezTo>
                    <a:pt x="1725" y="255"/>
                    <a:pt x="1714" y="271"/>
                    <a:pt x="1705" y="286"/>
                  </a:cubicBezTo>
                  <a:cubicBezTo>
                    <a:pt x="1685" y="319"/>
                    <a:pt x="1674" y="334"/>
                    <a:pt x="1646" y="354"/>
                  </a:cubicBezTo>
                  <a:cubicBezTo>
                    <a:pt x="1610" y="380"/>
                    <a:pt x="1553" y="405"/>
                    <a:pt x="1523" y="430"/>
                  </a:cubicBezTo>
                  <a:cubicBezTo>
                    <a:pt x="1444" y="510"/>
                    <a:pt x="1325" y="550"/>
                    <a:pt x="1239" y="623"/>
                  </a:cubicBezTo>
                  <a:cubicBezTo>
                    <a:pt x="1192" y="637"/>
                    <a:pt x="1160" y="666"/>
                    <a:pt x="1128" y="694"/>
                  </a:cubicBezTo>
                  <a:cubicBezTo>
                    <a:pt x="1081" y="712"/>
                    <a:pt x="1043" y="739"/>
                    <a:pt x="1010" y="773"/>
                  </a:cubicBezTo>
                  <a:cubicBezTo>
                    <a:pt x="982" y="784"/>
                    <a:pt x="952" y="798"/>
                    <a:pt x="899" y="796"/>
                  </a:cubicBezTo>
                  <a:cubicBezTo>
                    <a:pt x="833" y="793"/>
                    <a:pt x="764" y="787"/>
                    <a:pt x="718" y="776"/>
                  </a:cubicBezTo>
                  <a:cubicBezTo>
                    <a:pt x="724" y="824"/>
                    <a:pt x="694" y="861"/>
                    <a:pt x="662" y="887"/>
                  </a:cubicBezTo>
                  <a:cubicBezTo>
                    <a:pt x="648" y="898"/>
                    <a:pt x="628" y="912"/>
                    <a:pt x="615" y="902"/>
                  </a:cubicBezTo>
                  <a:cubicBezTo>
                    <a:pt x="602" y="859"/>
                    <a:pt x="655" y="843"/>
                    <a:pt x="633" y="799"/>
                  </a:cubicBezTo>
                  <a:cubicBezTo>
                    <a:pt x="628" y="804"/>
                    <a:pt x="629" y="815"/>
                    <a:pt x="624" y="820"/>
                  </a:cubicBezTo>
                  <a:cubicBezTo>
                    <a:pt x="597" y="866"/>
                    <a:pt x="406" y="900"/>
                    <a:pt x="504" y="823"/>
                  </a:cubicBezTo>
                  <a:cubicBezTo>
                    <a:pt x="512" y="786"/>
                    <a:pt x="541" y="763"/>
                    <a:pt x="545" y="732"/>
                  </a:cubicBezTo>
                  <a:cubicBezTo>
                    <a:pt x="535" y="719"/>
                    <a:pt x="511" y="720"/>
                    <a:pt x="501" y="708"/>
                  </a:cubicBezTo>
                  <a:cubicBezTo>
                    <a:pt x="333" y="668"/>
                    <a:pt x="170" y="640"/>
                    <a:pt x="9" y="594"/>
                  </a:cubicBezTo>
                  <a:cubicBezTo>
                    <a:pt x="9" y="589"/>
                    <a:pt x="7" y="586"/>
                    <a:pt x="3" y="585"/>
                  </a:cubicBezTo>
                  <a:cubicBezTo>
                    <a:pt x="0" y="568"/>
                    <a:pt x="8" y="563"/>
                    <a:pt x="9" y="550"/>
                  </a:cubicBezTo>
                  <a:cubicBezTo>
                    <a:pt x="34" y="538"/>
                    <a:pt x="55" y="530"/>
                    <a:pt x="91" y="538"/>
                  </a:cubicBezTo>
                  <a:cubicBezTo>
                    <a:pt x="91" y="527"/>
                    <a:pt x="100" y="505"/>
                    <a:pt x="114" y="497"/>
                  </a:cubicBezTo>
                  <a:cubicBezTo>
                    <a:pt x="85" y="491"/>
                    <a:pt x="92" y="448"/>
                    <a:pt x="117" y="442"/>
                  </a:cubicBezTo>
                  <a:cubicBezTo>
                    <a:pt x="116" y="430"/>
                    <a:pt x="98" y="436"/>
                    <a:pt x="94" y="427"/>
                  </a:cubicBezTo>
                  <a:cubicBezTo>
                    <a:pt x="90" y="418"/>
                    <a:pt x="91" y="412"/>
                    <a:pt x="97" y="407"/>
                  </a:cubicBezTo>
                  <a:cubicBezTo>
                    <a:pt x="74" y="397"/>
                    <a:pt x="46" y="403"/>
                    <a:pt x="47" y="374"/>
                  </a:cubicBezTo>
                  <a:cubicBezTo>
                    <a:pt x="48" y="356"/>
                    <a:pt x="67" y="355"/>
                    <a:pt x="82" y="348"/>
                  </a:cubicBezTo>
                  <a:cubicBezTo>
                    <a:pt x="175" y="303"/>
                    <a:pt x="284" y="256"/>
                    <a:pt x="392" y="207"/>
                  </a:cubicBezTo>
                  <a:cubicBezTo>
                    <a:pt x="458" y="178"/>
                    <a:pt x="517" y="147"/>
                    <a:pt x="583" y="120"/>
                  </a:cubicBezTo>
                  <a:cubicBezTo>
                    <a:pt x="603" y="111"/>
                    <a:pt x="622" y="105"/>
                    <a:pt x="641" y="96"/>
                  </a:cubicBezTo>
                  <a:cubicBezTo>
                    <a:pt x="670" y="83"/>
                    <a:pt x="693" y="67"/>
                    <a:pt x="729" y="58"/>
                  </a:cubicBezTo>
                  <a:cubicBezTo>
                    <a:pt x="733" y="54"/>
                    <a:pt x="737" y="50"/>
                    <a:pt x="741" y="46"/>
                  </a:cubicBezTo>
                  <a:cubicBezTo>
                    <a:pt x="765" y="47"/>
                    <a:pt x="777" y="28"/>
                    <a:pt x="797" y="20"/>
                  </a:cubicBezTo>
                  <a:cubicBezTo>
                    <a:pt x="844" y="0"/>
                    <a:pt x="919" y="14"/>
                    <a:pt x="975" y="20"/>
                  </a:cubicBezTo>
                  <a:cubicBezTo>
                    <a:pt x="1074" y="30"/>
                    <a:pt x="1180" y="53"/>
                    <a:pt x="1280" y="64"/>
                  </a:cubicBezTo>
                  <a:cubicBezTo>
                    <a:pt x="1317" y="68"/>
                    <a:pt x="1353" y="63"/>
                    <a:pt x="1388" y="67"/>
                  </a:cubicBezTo>
                  <a:cubicBezTo>
                    <a:pt x="1468" y="75"/>
                    <a:pt x="1546" y="103"/>
                    <a:pt x="1608" y="105"/>
                  </a:cubicBezTo>
                  <a:cubicBezTo>
                    <a:pt x="1614" y="103"/>
                    <a:pt x="1614" y="109"/>
                    <a:pt x="1614" y="114"/>
                  </a:cubicBezTo>
                  <a:close/>
                  <a:moveTo>
                    <a:pt x="1057" y="64"/>
                  </a:moveTo>
                  <a:cubicBezTo>
                    <a:pt x="994" y="58"/>
                    <a:pt x="933" y="44"/>
                    <a:pt x="873" y="38"/>
                  </a:cubicBezTo>
                  <a:cubicBezTo>
                    <a:pt x="835" y="34"/>
                    <a:pt x="798" y="52"/>
                    <a:pt x="770" y="64"/>
                  </a:cubicBezTo>
                  <a:cubicBezTo>
                    <a:pt x="734" y="80"/>
                    <a:pt x="698" y="97"/>
                    <a:pt x="662" y="114"/>
                  </a:cubicBezTo>
                  <a:cubicBezTo>
                    <a:pt x="621" y="133"/>
                    <a:pt x="575" y="144"/>
                    <a:pt x="533" y="163"/>
                  </a:cubicBezTo>
                  <a:cubicBezTo>
                    <a:pt x="522" y="169"/>
                    <a:pt x="513" y="178"/>
                    <a:pt x="501" y="184"/>
                  </a:cubicBezTo>
                  <a:cubicBezTo>
                    <a:pt x="357" y="250"/>
                    <a:pt x="204" y="303"/>
                    <a:pt x="67" y="380"/>
                  </a:cubicBezTo>
                  <a:cubicBezTo>
                    <a:pt x="125" y="398"/>
                    <a:pt x="182" y="398"/>
                    <a:pt x="234" y="404"/>
                  </a:cubicBezTo>
                  <a:cubicBezTo>
                    <a:pt x="265" y="407"/>
                    <a:pt x="293" y="417"/>
                    <a:pt x="322" y="421"/>
                  </a:cubicBezTo>
                  <a:cubicBezTo>
                    <a:pt x="380" y="430"/>
                    <a:pt x="440" y="437"/>
                    <a:pt x="498" y="448"/>
                  </a:cubicBezTo>
                  <a:cubicBezTo>
                    <a:pt x="561" y="459"/>
                    <a:pt x="618" y="478"/>
                    <a:pt x="677" y="492"/>
                  </a:cubicBezTo>
                  <a:cubicBezTo>
                    <a:pt x="778" y="516"/>
                    <a:pt x="894" y="513"/>
                    <a:pt x="972" y="582"/>
                  </a:cubicBezTo>
                  <a:cubicBezTo>
                    <a:pt x="994" y="610"/>
                    <a:pt x="989" y="653"/>
                    <a:pt x="987" y="685"/>
                  </a:cubicBezTo>
                  <a:cubicBezTo>
                    <a:pt x="964" y="709"/>
                    <a:pt x="953" y="741"/>
                    <a:pt x="914" y="743"/>
                  </a:cubicBezTo>
                  <a:cubicBezTo>
                    <a:pt x="855" y="748"/>
                    <a:pt x="763" y="718"/>
                    <a:pt x="712" y="729"/>
                  </a:cubicBezTo>
                  <a:cubicBezTo>
                    <a:pt x="704" y="753"/>
                    <a:pt x="737" y="752"/>
                    <a:pt x="750" y="755"/>
                  </a:cubicBezTo>
                  <a:cubicBezTo>
                    <a:pt x="785" y="763"/>
                    <a:pt x="809" y="762"/>
                    <a:pt x="844" y="764"/>
                  </a:cubicBezTo>
                  <a:cubicBezTo>
                    <a:pt x="892" y="766"/>
                    <a:pt x="937" y="782"/>
                    <a:pt x="978" y="758"/>
                  </a:cubicBezTo>
                  <a:cubicBezTo>
                    <a:pt x="999" y="728"/>
                    <a:pt x="1025" y="692"/>
                    <a:pt x="1028" y="658"/>
                  </a:cubicBezTo>
                  <a:cubicBezTo>
                    <a:pt x="1032" y="604"/>
                    <a:pt x="1012" y="527"/>
                    <a:pt x="970" y="506"/>
                  </a:cubicBezTo>
                  <a:cubicBezTo>
                    <a:pt x="909" y="477"/>
                    <a:pt x="805" y="473"/>
                    <a:pt x="718" y="465"/>
                  </a:cubicBezTo>
                  <a:cubicBezTo>
                    <a:pt x="685" y="462"/>
                    <a:pt x="638" y="465"/>
                    <a:pt x="618" y="433"/>
                  </a:cubicBezTo>
                  <a:cubicBezTo>
                    <a:pt x="637" y="427"/>
                    <a:pt x="651" y="439"/>
                    <a:pt x="671" y="442"/>
                  </a:cubicBezTo>
                  <a:cubicBezTo>
                    <a:pt x="772" y="458"/>
                    <a:pt x="923" y="445"/>
                    <a:pt x="993" y="494"/>
                  </a:cubicBezTo>
                  <a:cubicBezTo>
                    <a:pt x="1206" y="387"/>
                    <a:pt x="1417" y="278"/>
                    <a:pt x="1590" y="131"/>
                  </a:cubicBezTo>
                  <a:cubicBezTo>
                    <a:pt x="1421" y="118"/>
                    <a:pt x="1248" y="81"/>
                    <a:pt x="1057" y="64"/>
                  </a:cubicBezTo>
                  <a:close/>
                  <a:moveTo>
                    <a:pt x="1034" y="717"/>
                  </a:moveTo>
                  <a:cubicBezTo>
                    <a:pt x="1033" y="720"/>
                    <a:pt x="1030" y="724"/>
                    <a:pt x="1034" y="720"/>
                  </a:cubicBezTo>
                  <a:cubicBezTo>
                    <a:pt x="1222" y="599"/>
                    <a:pt x="1422" y="491"/>
                    <a:pt x="1593" y="354"/>
                  </a:cubicBezTo>
                  <a:cubicBezTo>
                    <a:pt x="1619" y="339"/>
                    <a:pt x="1659" y="318"/>
                    <a:pt x="1681" y="289"/>
                  </a:cubicBezTo>
                  <a:cubicBezTo>
                    <a:pt x="1723" y="238"/>
                    <a:pt x="1693" y="168"/>
                    <a:pt x="1655" y="134"/>
                  </a:cubicBezTo>
                  <a:cubicBezTo>
                    <a:pt x="1619" y="132"/>
                    <a:pt x="1603" y="162"/>
                    <a:pt x="1582" y="178"/>
                  </a:cubicBezTo>
                  <a:cubicBezTo>
                    <a:pt x="1547" y="206"/>
                    <a:pt x="1505" y="224"/>
                    <a:pt x="1473" y="254"/>
                  </a:cubicBezTo>
                  <a:cubicBezTo>
                    <a:pt x="1401" y="293"/>
                    <a:pt x="1337" y="337"/>
                    <a:pt x="1268" y="377"/>
                  </a:cubicBezTo>
                  <a:cubicBezTo>
                    <a:pt x="1234" y="398"/>
                    <a:pt x="1197" y="411"/>
                    <a:pt x="1163" y="430"/>
                  </a:cubicBezTo>
                  <a:cubicBezTo>
                    <a:pt x="1151" y="437"/>
                    <a:pt x="1143" y="447"/>
                    <a:pt x="1131" y="453"/>
                  </a:cubicBezTo>
                  <a:cubicBezTo>
                    <a:pt x="1091" y="473"/>
                    <a:pt x="1049" y="485"/>
                    <a:pt x="1016" y="515"/>
                  </a:cubicBezTo>
                  <a:cubicBezTo>
                    <a:pt x="1061" y="570"/>
                    <a:pt x="1067" y="664"/>
                    <a:pt x="1034" y="717"/>
                  </a:cubicBezTo>
                  <a:close/>
                  <a:moveTo>
                    <a:pt x="138" y="459"/>
                  </a:moveTo>
                  <a:cubicBezTo>
                    <a:pt x="199" y="473"/>
                    <a:pt x="278" y="479"/>
                    <a:pt x="337" y="486"/>
                  </a:cubicBezTo>
                  <a:cubicBezTo>
                    <a:pt x="364" y="489"/>
                    <a:pt x="404" y="487"/>
                    <a:pt x="413" y="512"/>
                  </a:cubicBezTo>
                  <a:cubicBezTo>
                    <a:pt x="327" y="499"/>
                    <a:pt x="225" y="494"/>
                    <a:pt x="135" y="480"/>
                  </a:cubicBezTo>
                  <a:cubicBezTo>
                    <a:pt x="135" y="489"/>
                    <a:pt x="141" y="493"/>
                    <a:pt x="141" y="503"/>
                  </a:cubicBezTo>
                  <a:cubicBezTo>
                    <a:pt x="156" y="503"/>
                    <a:pt x="173" y="512"/>
                    <a:pt x="193" y="515"/>
                  </a:cubicBezTo>
                  <a:cubicBezTo>
                    <a:pt x="240" y="522"/>
                    <a:pt x="299" y="511"/>
                    <a:pt x="322" y="538"/>
                  </a:cubicBezTo>
                  <a:cubicBezTo>
                    <a:pt x="264" y="536"/>
                    <a:pt x="211" y="538"/>
                    <a:pt x="164" y="530"/>
                  </a:cubicBezTo>
                  <a:cubicBezTo>
                    <a:pt x="148" y="527"/>
                    <a:pt x="132" y="512"/>
                    <a:pt x="117" y="524"/>
                  </a:cubicBezTo>
                  <a:cubicBezTo>
                    <a:pt x="113" y="549"/>
                    <a:pt x="150" y="547"/>
                    <a:pt x="164" y="544"/>
                  </a:cubicBezTo>
                  <a:cubicBezTo>
                    <a:pt x="299" y="579"/>
                    <a:pt x="425" y="616"/>
                    <a:pt x="554" y="641"/>
                  </a:cubicBezTo>
                  <a:cubicBezTo>
                    <a:pt x="553" y="619"/>
                    <a:pt x="565" y="585"/>
                    <a:pt x="592" y="574"/>
                  </a:cubicBezTo>
                  <a:cubicBezTo>
                    <a:pt x="554" y="562"/>
                    <a:pt x="507" y="575"/>
                    <a:pt x="489" y="547"/>
                  </a:cubicBezTo>
                  <a:cubicBezTo>
                    <a:pt x="545" y="533"/>
                    <a:pt x="606" y="559"/>
                    <a:pt x="665" y="568"/>
                  </a:cubicBezTo>
                  <a:cubicBezTo>
                    <a:pt x="686" y="571"/>
                    <a:pt x="709" y="567"/>
                    <a:pt x="729" y="571"/>
                  </a:cubicBezTo>
                  <a:cubicBezTo>
                    <a:pt x="747" y="574"/>
                    <a:pt x="766" y="582"/>
                    <a:pt x="785" y="585"/>
                  </a:cubicBezTo>
                  <a:cubicBezTo>
                    <a:pt x="808" y="589"/>
                    <a:pt x="835" y="583"/>
                    <a:pt x="852" y="600"/>
                  </a:cubicBezTo>
                  <a:cubicBezTo>
                    <a:pt x="845" y="621"/>
                    <a:pt x="817" y="608"/>
                    <a:pt x="797" y="609"/>
                  </a:cubicBezTo>
                  <a:cubicBezTo>
                    <a:pt x="770" y="643"/>
                    <a:pt x="713" y="646"/>
                    <a:pt x="712" y="705"/>
                  </a:cubicBezTo>
                  <a:cubicBezTo>
                    <a:pt x="780" y="698"/>
                    <a:pt x="904" y="752"/>
                    <a:pt x="946" y="688"/>
                  </a:cubicBezTo>
                  <a:cubicBezTo>
                    <a:pt x="916" y="678"/>
                    <a:pt x="883" y="688"/>
                    <a:pt x="864" y="667"/>
                  </a:cubicBezTo>
                  <a:cubicBezTo>
                    <a:pt x="894" y="664"/>
                    <a:pt x="966" y="676"/>
                    <a:pt x="964" y="650"/>
                  </a:cubicBezTo>
                  <a:cubicBezTo>
                    <a:pt x="940" y="640"/>
                    <a:pt x="887" y="655"/>
                    <a:pt x="864" y="629"/>
                  </a:cubicBezTo>
                  <a:cubicBezTo>
                    <a:pt x="896" y="624"/>
                    <a:pt x="939" y="626"/>
                    <a:pt x="961" y="626"/>
                  </a:cubicBezTo>
                  <a:cubicBezTo>
                    <a:pt x="950" y="563"/>
                    <a:pt x="885" y="558"/>
                    <a:pt x="826" y="544"/>
                  </a:cubicBezTo>
                  <a:cubicBezTo>
                    <a:pt x="596" y="491"/>
                    <a:pt x="354" y="435"/>
                    <a:pt x="108" y="410"/>
                  </a:cubicBezTo>
                  <a:cubicBezTo>
                    <a:pt x="131" y="412"/>
                    <a:pt x="144" y="437"/>
                    <a:pt x="138" y="459"/>
                  </a:cubicBezTo>
                  <a:close/>
                  <a:moveTo>
                    <a:pt x="299" y="606"/>
                  </a:moveTo>
                  <a:cubicBezTo>
                    <a:pt x="258" y="594"/>
                    <a:pt x="217" y="577"/>
                    <a:pt x="173" y="571"/>
                  </a:cubicBezTo>
                  <a:cubicBezTo>
                    <a:pt x="125" y="563"/>
                    <a:pt x="52" y="543"/>
                    <a:pt x="29" y="576"/>
                  </a:cubicBezTo>
                  <a:cubicBezTo>
                    <a:pt x="190" y="619"/>
                    <a:pt x="392" y="653"/>
                    <a:pt x="554" y="699"/>
                  </a:cubicBezTo>
                  <a:cubicBezTo>
                    <a:pt x="557" y="684"/>
                    <a:pt x="555" y="687"/>
                    <a:pt x="554" y="667"/>
                  </a:cubicBezTo>
                  <a:cubicBezTo>
                    <a:pt x="467" y="644"/>
                    <a:pt x="392" y="632"/>
                    <a:pt x="299" y="606"/>
                  </a:cubicBezTo>
                  <a:close/>
                  <a:moveTo>
                    <a:pt x="586" y="612"/>
                  </a:moveTo>
                  <a:cubicBezTo>
                    <a:pt x="573" y="636"/>
                    <a:pt x="589" y="680"/>
                    <a:pt x="580" y="714"/>
                  </a:cubicBezTo>
                  <a:cubicBezTo>
                    <a:pt x="578" y="721"/>
                    <a:pt x="571" y="725"/>
                    <a:pt x="568" y="732"/>
                  </a:cubicBezTo>
                  <a:cubicBezTo>
                    <a:pt x="562" y="750"/>
                    <a:pt x="561" y="770"/>
                    <a:pt x="554" y="784"/>
                  </a:cubicBezTo>
                  <a:cubicBezTo>
                    <a:pt x="544" y="803"/>
                    <a:pt x="529" y="819"/>
                    <a:pt x="521" y="840"/>
                  </a:cubicBezTo>
                  <a:cubicBezTo>
                    <a:pt x="568" y="834"/>
                    <a:pt x="622" y="808"/>
                    <a:pt x="606" y="758"/>
                  </a:cubicBezTo>
                  <a:cubicBezTo>
                    <a:pt x="615" y="751"/>
                    <a:pt x="622" y="745"/>
                    <a:pt x="633" y="746"/>
                  </a:cubicBezTo>
                  <a:cubicBezTo>
                    <a:pt x="652" y="775"/>
                    <a:pt x="665" y="818"/>
                    <a:pt x="653" y="861"/>
                  </a:cubicBezTo>
                  <a:cubicBezTo>
                    <a:pt x="658" y="850"/>
                    <a:pt x="668" y="845"/>
                    <a:pt x="677" y="837"/>
                  </a:cubicBezTo>
                  <a:cubicBezTo>
                    <a:pt x="706" y="789"/>
                    <a:pt x="669" y="721"/>
                    <a:pt x="691" y="670"/>
                  </a:cubicBezTo>
                  <a:cubicBezTo>
                    <a:pt x="706" y="638"/>
                    <a:pt x="734" y="625"/>
                    <a:pt x="764" y="603"/>
                  </a:cubicBezTo>
                  <a:cubicBezTo>
                    <a:pt x="722" y="586"/>
                    <a:pt x="660" y="589"/>
                    <a:pt x="612" y="576"/>
                  </a:cubicBezTo>
                  <a:cubicBezTo>
                    <a:pt x="611" y="597"/>
                    <a:pt x="594" y="596"/>
                    <a:pt x="586" y="6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9642" tIns="44821" rIns="89642" bIns="44821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</p:grpSp>
      <p:sp>
        <p:nvSpPr>
          <p:cNvPr id="208" name="Freeform 158"/>
          <p:cNvSpPr>
            <a:spLocks noEditPoints="1"/>
          </p:cNvSpPr>
          <p:nvPr/>
        </p:nvSpPr>
        <p:spPr bwMode="auto">
          <a:xfrm>
            <a:off x="2885077" y="3610857"/>
            <a:ext cx="561230" cy="638878"/>
          </a:xfrm>
          <a:custGeom>
            <a:avLst/>
            <a:gdLst>
              <a:gd name="T0" fmla="*/ 409 w 726"/>
              <a:gd name="T1" fmla="*/ 256 h 826"/>
              <a:gd name="T2" fmla="*/ 717 w 726"/>
              <a:gd name="T3" fmla="*/ 156 h 826"/>
              <a:gd name="T4" fmla="*/ 667 w 726"/>
              <a:gd name="T5" fmla="*/ 437 h 826"/>
              <a:gd name="T6" fmla="*/ 578 w 726"/>
              <a:gd name="T7" fmla="*/ 755 h 826"/>
              <a:gd name="T8" fmla="*/ 292 w 726"/>
              <a:gd name="T9" fmla="*/ 756 h 826"/>
              <a:gd name="T10" fmla="*/ 93 w 726"/>
              <a:gd name="T11" fmla="*/ 811 h 826"/>
              <a:gd name="T12" fmla="*/ 63 w 726"/>
              <a:gd name="T13" fmla="*/ 733 h 826"/>
              <a:gd name="T14" fmla="*/ 147 w 726"/>
              <a:gd name="T15" fmla="*/ 427 h 826"/>
              <a:gd name="T16" fmla="*/ 88 w 726"/>
              <a:gd name="T17" fmla="*/ 211 h 826"/>
              <a:gd name="T18" fmla="*/ 312 w 726"/>
              <a:gd name="T19" fmla="*/ 82 h 826"/>
              <a:gd name="T20" fmla="*/ 301 w 726"/>
              <a:gd name="T21" fmla="*/ 321 h 826"/>
              <a:gd name="T22" fmla="*/ 63 w 726"/>
              <a:gd name="T23" fmla="*/ 632 h 826"/>
              <a:gd name="T24" fmla="*/ 26 w 726"/>
              <a:gd name="T25" fmla="*/ 494 h 826"/>
              <a:gd name="T26" fmla="*/ 167 w 726"/>
              <a:gd name="T27" fmla="*/ 598 h 826"/>
              <a:gd name="T28" fmla="*/ 361 w 726"/>
              <a:gd name="T29" fmla="*/ 469 h 826"/>
              <a:gd name="T30" fmla="*/ 371 w 726"/>
              <a:gd name="T31" fmla="*/ 455 h 826"/>
              <a:gd name="T32" fmla="*/ 23 w 726"/>
              <a:gd name="T33" fmla="*/ 473 h 826"/>
              <a:gd name="T34" fmla="*/ 65 w 726"/>
              <a:gd name="T35" fmla="*/ 791 h 826"/>
              <a:gd name="T36" fmla="*/ 100 w 726"/>
              <a:gd name="T37" fmla="*/ 686 h 826"/>
              <a:gd name="T38" fmla="*/ 53 w 726"/>
              <a:gd name="T39" fmla="*/ 495 h 826"/>
              <a:gd name="T40" fmla="*/ 244 w 726"/>
              <a:gd name="T41" fmla="*/ 223 h 826"/>
              <a:gd name="T42" fmla="*/ 166 w 726"/>
              <a:gd name="T43" fmla="*/ 41 h 826"/>
              <a:gd name="T44" fmla="*/ 115 w 726"/>
              <a:gd name="T45" fmla="*/ 231 h 826"/>
              <a:gd name="T46" fmla="*/ 56 w 726"/>
              <a:gd name="T47" fmla="*/ 150 h 826"/>
              <a:gd name="T48" fmla="*/ 67 w 726"/>
              <a:gd name="T49" fmla="*/ 92 h 826"/>
              <a:gd name="T50" fmla="*/ 225 w 726"/>
              <a:gd name="T51" fmla="*/ 181 h 826"/>
              <a:gd name="T52" fmla="*/ 286 w 726"/>
              <a:gd name="T53" fmla="*/ 338 h 826"/>
              <a:gd name="T54" fmla="*/ 110 w 726"/>
              <a:gd name="T55" fmla="*/ 791 h 826"/>
              <a:gd name="T56" fmla="*/ 195 w 726"/>
              <a:gd name="T57" fmla="*/ 381 h 826"/>
              <a:gd name="T58" fmla="*/ 209 w 726"/>
              <a:gd name="T59" fmla="*/ 171 h 826"/>
              <a:gd name="T60" fmla="*/ 225 w 726"/>
              <a:gd name="T61" fmla="*/ 749 h 826"/>
              <a:gd name="T62" fmla="*/ 219 w 726"/>
              <a:gd name="T63" fmla="*/ 786 h 826"/>
              <a:gd name="T64" fmla="*/ 358 w 726"/>
              <a:gd name="T65" fmla="*/ 573 h 826"/>
              <a:gd name="T66" fmla="*/ 486 w 726"/>
              <a:gd name="T67" fmla="*/ 131 h 826"/>
              <a:gd name="T68" fmla="*/ 538 w 726"/>
              <a:gd name="T69" fmla="*/ 317 h 826"/>
              <a:gd name="T70" fmla="*/ 523 w 726"/>
              <a:gd name="T71" fmla="*/ 557 h 826"/>
              <a:gd name="T72" fmla="*/ 570 w 726"/>
              <a:gd name="T73" fmla="*/ 282 h 826"/>
              <a:gd name="T74" fmla="*/ 512 w 726"/>
              <a:gd name="T75" fmla="*/ 91 h 826"/>
              <a:gd name="T76" fmla="*/ 389 w 726"/>
              <a:gd name="T77" fmla="*/ 212 h 826"/>
              <a:gd name="T78" fmla="*/ 262 w 726"/>
              <a:gd name="T79" fmla="*/ 740 h 826"/>
              <a:gd name="T80" fmla="*/ 496 w 726"/>
              <a:gd name="T81" fmla="*/ 456 h 826"/>
              <a:gd name="T82" fmla="*/ 446 w 726"/>
              <a:gd name="T83" fmla="*/ 402 h 826"/>
              <a:gd name="T84" fmla="*/ 528 w 726"/>
              <a:gd name="T85" fmla="*/ 296 h 826"/>
              <a:gd name="T86" fmla="*/ 438 w 726"/>
              <a:gd name="T87" fmla="*/ 189 h 826"/>
              <a:gd name="T88" fmla="*/ 491 w 726"/>
              <a:gd name="T89" fmla="*/ 301 h 826"/>
              <a:gd name="T90" fmla="*/ 498 w 726"/>
              <a:gd name="T91" fmla="*/ 709 h 826"/>
              <a:gd name="T92" fmla="*/ 567 w 726"/>
              <a:gd name="T93" fmla="*/ 678 h 826"/>
              <a:gd name="T94" fmla="*/ 616 w 726"/>
              <a:gd name="T95" fmla="*/ 442 h 826"/>
              <a:gd name="T96" fmla="*/ 559 w 726"/>
              <a:gd name="T97" fmla="*/ 421 h 826"/>
              <a:gd name="T98" fmla="*/ 545 w 726"/>
              <a:gd name="T99" fmla="*/ 745 h 8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726" h="826">
                <a:moveTo>
                  <a:pt x="328" y="396"/>
                </a:moveTo>
                <a:cubicBezTo>
                  <a:pt x="348" y="393"/>
                  <a:pt x="373" y="386"/>
                  <a:pt x="391" y="390"/>
                </a:cubicBezTo>
                <a:cubicBezTo>
                  <a:pt x="404" y="359"/>
                  <a:pt x="420" y="331"/>
                  <a:pt x="430" y="297"/>
                </a:cubicBezTo>
                <a:cubicBezTo>
                  <a:pt x="420" y="285"/>
                  <a:pt x="416" y="274"/>
                  <a:pt x="409" y="256"/>
                </a:cubicBezTo>
                <a:cubicBezTo>
                  <a:pt x="390" y="231"/>
                  <a:pt x="337" y="189"/>
                  <a:pt x="381" y="166"/>
                </a:cubicBezTo>
                <a:cubicBezTo>
                  <a:pt x="411" y="97"/>
                  <a:pt x="544" y="50"/>
                  <a:pt x="638" y="82"/>
                </a:cubicBezTo>
                <a:cubicBezTo>
                  <a:pt x="649" y="86"/>
                  <a:pt x="666" y="98"/>
                  <a:pt x="678" y="105"/>
                </a:cubicBezTo>
                <a:cubicBezTo>
                  <a:pt x="702" y="119"/>
                  <a:pt x="726" y="124"/>
                  <a:pt x="717" y="156"/>
                </a:cubicBezTo>
                <a:cubicBezTo>
                  <a:pt x="670" y="205"/>
                  <a:pt x="630" y="250"/>
                  <a:pt x="583" y="300"/>
                </a:cubicBezTo>
                <a:cubicBezTo>
                  <a:pt x="571" y="334"/>
                  <a:pt x="567" y="365"/>
                  <a:pt x="559" y="402"/>
                </a:cubicBezTo>
                <a:cubicBezTo>
                  <a:pt x="593" y="388"/>
                  <a:pt x="622" y="408"/>
                  <a:pt x="657" y="414"/>
                </a:cubicBezTo>
                <a:cubicBezTo>
                  <a:pt x="659" y="422"/>
                  <a:pt x="664" y="429"/>
                  <a:pt x="667" y="437"/>
                </a:cubicBezTo>
                <a:cubicBezTo>
                  <a:pt x="644" y="517"/>
                  <a:pt x="598" y="585"/>
                  <a:pt x="587" y="669"/>
                </a:cubicBezTo>
                <a:cubicBezTo>
                  <a:pt x="603" y="675"/>
                  <a:pt x="598" y="669"/>
                  <a:pt x="617" y="671"/>
                </a:cubicBezTo>
                <a:cubicBezTo>
                  <a:pt x="636" y="699"/>
                  <a:pt x="635" y="749"/>
                  <a:pt x="595" y="757"/>
                </a:cubicBezTo>
                <a:cubicBezTo>
                  <a:pt x="592" y="758"/>
                  <a:pt x="586" y="755"/>
                  <a:pt x="578" y="755"/>
                </a:cubicBezTo>
                <a:cubicBezTo>
                  <a:pt x="556" y="755"/>
                  <a:pt x="536" y="768"/>
                  <a:pt x="529" y="750"/>
                </a:cubicBezTo>
                <a:cubicBezTo>
                  <a:pt x="512" y="755"/>
                  <a:pt x="496" y="751"/>
                  <a:pt x="477" y="749"/>
                </a:cubicBezTo>
                <a:cubicBezTo>
                  <a:pt x="471" y="745"/>
                  <a:pt x="473" y="740"/>
                  <a:pt x="470" y="735"/>
                </a:cubicBezTo>
                <a:cubicBezTo>
                  <a:pt x="415" y="736"/>
                  <a:pt x="348" y="758"/>
                  <a:pt x="292" y="756"/>
                </a:cubicBezTo>
                <a:cubicBezTo>
                  <a:pt x="286" y="775"/>
                  <a:pt x="260" y="787"/>
                  <a:pt x="239" y="788"/>
                </a:cubicBezTo>
                <a:cubicBezTo>
                  <a:pt x="239" y="792"/>
                  <a:pt x="233" y="798"/>
                  <a:pt x="231" y="805"/>
                </a:cubicBezTo>
                <a:cubicBezTo>
                  <a:pt x="197" y="826"/>
                  <a:pt x="144" y="811"/>
                  <a:pt x="113" y="822"/>
                </a:cubicBezTo>
                <a:cubicBezTo>
                  <a:pt x="109" y="816"/>
                  <a:pt x="98" y="817"/>
                  <a:pt x="93" y="811"/>
                </a:cubicBezTo>
                <a:cubicBezTo>
                  <a:pt x="92" y="805"/>
                  <a:pt x="90" y="802"/>
                  <a:pt x="92" y="796"/>
                </a:cubicBezTo>
                <a:cubicBezTo>
                  <a:pt x="86" y="799"/>
                  <a:pt x="87" y="807"/>
                  <a:pt x="82" y="810"/>
                </a:cubicBezTo>
                <a:cubicBezTo>
                  <a:pt x="43" y="822"/>
                  <a:pt x="27" y="767"/>
                  <a:pt x="39" y="741"/>
                </a:cubicBezTo>
                <a:cubicBezTo>
                  <a:pt x="50" y="741"/>
                  <a:pt x="51" y="732"/>
                  <a:pt x="63" y="733"/>
                </a:cubicBezTo>
                <a:cubicBezTo>
                  <a:pt x="57" y="691"/>
                  <a:pt x="50" y="648"/>
                  <a:pt x="39" y="604"/>
                </a:cubicBezTo>
                <a:cubicBezTo>
                  <a:pt x="28" y="560"/>
                  <a:pt x="8" y="525"/>
                  <a:pt x="5" y="483"/>
                </a:cubicBezTo>
                <a:cubicBezTo>
                  <a:pt x="0" y="425"/>
                  <a:pt x="111" y="444"/>
                  <a:pt x="143" y="428"/>
                </a:cubicBezTo>
                <a:cubicBezTo>
                  <a:pt x="145" y="427"/>
                  <a:pt x="144" y="426"/>
                  <a:pt x="147" y="427"/>
                </a:cubicBezTo>
                <a:cubicBezTo>
                  <a:pt x="139" y="407"/>
                  <a:pt x="143" y="382"/>
                  <a:pt x="138" y="360"/>
                </a:cubicBezTo>
                <a:cubicBezTo>
                  <a:pt x="136" y="349"/>
                  <a:pt x="131" y="332"/>
                  <a:pt x="129" y="321"/>
                </a:cubicBezTo>
                <a:cubicBezTo>
                  <a:pt x="126" y="307"/>
                  <a:pt x="118" y="296"/>
                  <a:pt x="114" y="283"/>
                </a:cubicBezTo>
                <a:cubicBezTo>
                  <a:pt x="105" y="255"/>
                  <a:pt x="104" y="230"/>
                  <a:pt x="88" y="211"/>
                </a:cubicBezTo>
                <a:cubicBezTo>
                  <a:pt x="69" y="189"/>
                  <a:pt x="39" y="178"/>
                  <a:pt x="20" y="155"/>
                </a:cubicBezTo>
                <a:cubicBezTo>
                  <a:pt x="13" y="146"/>
                  <a:pt x="12" y="134"/>
                  <a:pt x="0" y="127"/>
                </a:cubicBezTo>
                <a:cubicBezTo>
                  <a:pt x="11" y="26"/>
                  <a:pt x="196" y="0"/>
                  <a:pt x="271" y="46"/>
                </a:cubicBezTo>
                <a:cubicBezTo>
                  <a:pt x="289" y="57"/>
                  <a:pt x="306" y="71"/>
                  <a:pt x="312" y="82"/>
                </a:cubicBezTo>
                <a:cubicBezTo>
                  <a:pt x="314" y="85"/>
                  <a:pt x="317" y="93"/>
                  <a:pt x="317" y="96"/>
                </a:cubicBezTo>
                <a:cubicBezTo>
                  <a:pt x="318" y="113"/>
                  <a:pt x="303" y="129"/>
                  <a:pt x="295" y="142"/>
                </a:cubicBezTo>
                <a:cubicBezTo>
                  <a:pt x="282" y="164"/>
                  <a:pt x="263" y="200"/>
                  <a:pt x="263" y="217"/>
                </a:cubicBezTo>
                <a:cubicBezTo>
                  <a:pt x="263" y="257"/>
                  <a:pt x="289" y="288"/>
                  <a:pt x="301" y="321"/>
                </a:cubicBezTo>
                <a:cubicBezTo>
                  <a:pt x="311" y="349"/>
                  <a:pt x="312" y="369"/>
                  <a:pt x="328" y="396"/>
                </a:cubicBezTo>
                <a:close/>
                <a:moveTo>
                  <a:pt x="25" y="503"/>
                </a:moveTo>
                <a:cubicBezTo>
                  <a:pt x="24" y="504"/>
                  <a:pt x="23" y="504"/>
                  <a:pt x="24" y="505"/>
                </a:cubicBezTo>
                <a:cubicBezTo>
                  <a:pt x="34" y="545"/>
                  <a:pt x="55" y="588"/>
                  <a:pt x="63" y="632"/>
                </a:cubicBezTo>
                <a:cubicBezTo>
                  <a:pt x="69" y="667"/>
                  <a:pt x="73" y="706"/>
                  <a:pt x="92" y="737"/>
                </a:cubicBezTo>
                <a:cubicBezTo>
                  <a:pt x="83" y="671"/>
                  <a:pt x="58" y="608"/>
                  <a:pt x="49" y="550"/>
                </a:cubicBezTo>
                <a:cubicBezTo>
                  <a:pt x="47" y="545"/>
                  <a:pt x="42" y="544"/>
                  <a:pt x="40" y="538"/>
                </a:cubicBezTo>
                <a:cubicBezTo>
                  <a:pt x="38" y="520"/>
                  <a:pt x="32" y="506"/>
                  <a:pt x="26" y="494"/>
                </a:cubicBezTo>
                <a:cubicBezTo>
                  <a:pt x="31" y="493"/>
                  <a:pt x="30" y="488"/>
                  <a:pt x="28" y="486"/>
                </a:cubicBezTo>
                <a:cubicBezTo>
                  <a:pt x="68" y="461"/>
                  <a:pt x="109" y="476"/>
                  <a:pt x="150" y="476"/>
                </a:cubicBezTo>
                <a:cubicBezTo>
                  <a:pt x="162" y="476"/>
                  <a:pt x="178" y="468"/>
                  <a:pt x="188" y="478"/>
                </a:cubicBezTo>
                <a:cubicBezTo>
                  <a:pt x="191" y="522"/>
                  <a:pt x="163" y="562"/>
                  <a:pt x="167" y="598"/>
                </a:cubicBezTo>
                <a:cubicBezTo>
                  <a:pt x="148" y="631"/>
                  <a:pt x="145" y="692"/>
                  <a:pt x="129" y="736"/>
                </a:cubicBezTo>
                <a:cubicBezTo>
                  <a:pt x="173" y="737"/>
                  <a:pt x="205" y="729"/>
                  <a:pt x="243" y="732"/>
                </a:cubicBezTo>
                <a:cubicBezTo>
                  <a:pt x="261" y="702"/>
                  <a:pt x="279" y="671"/>
                  <a:pt x="288" y="633"/>
                </a:cubicBezTo>
                <a:cubicBezTo>
                  <a:pt x="316" y="581"/>
                  <a:pt x="340" y="522"/>
                  <a:pt x="361" y="469"/>
                </a:cubicBezTo>
                <a:cubicBezTo>
                  <a:pt x="331" y="467"/>
                  <a:pt x="301" y="477"/>
                  <a:pt x="271" y="480"/>
                </a:cubicBezTo>
                <a:cubicBezTo>
                  <a:pt x="255" y="481"/>
                  <a:pt x="234" y="486"/>
                  <a:pt x="218" y="479"/>
                </a:cubicBezTo>
                <a:cubicBezTo>
                  <a:pt x="257" y="452"/>
                  <a:pt x="316" y="467"/>
                  <a:pt x="357" y="450"/>
                </a:cubicBezTo>
                <a:cubicBezTo>
                  <a:pt x="362" y="452"/>
                  <a:pt x="365" y="456"/>
                  <a:pt x="371" y="455"/>
                </a:cubicBezTo>
                <a:cubicBezTo>
                  <a:pt x="375" y="434"/>
                  <a:pt x="383" y="423"/>
                  <a:pt x="387" y="406"/>
                </a:cubicBezTo>
                <a:cubicBezTo>
                  <a:pt x="334" y="411"/>
                  <a:pt x="294" y="414"/>
                  <a:pt x="248" y="419"/>
                </a:cubicBezTo>
                <a:cubicBezTo>
                  <a:pt x="176" y="428"/>
                  <a:pt x="96" y="468"/>
                  <a:pt x="40" y="462"/>
                </a:cubicBezTo>
                <a:cubicBezTo>
                  <a:pt x="35" y="466"/>
                  <a:pt x="27" y="469"/>
                  <a:pt x="23" y="473"/>
                </a:cubicBezTo>
                <a:cubicBezTo>
                  <a:pt x="24" y="487"/>
                  <a:pt x="25" y="491"/>
                  <a:pt x="25" y="503"/>
                </a:cubicBezTo>
                <a:close/>
                <a:moveTo>
                  <a:pt x="65" y="791"/>
                </a:moveTo>
                <a:cubicBezTo>
                  <a:pt x="85" y="789"/>
                  <a:pt x="77" y="732"/>
                  <a:pt x="52" y="756"/>
                </a:cubicBezTo>
                <a:cubicBezTo>
                  <a:pt x="52" y="767"/>
                  <a:pt x="52" y="786"/>
                  <a:pt x="65" y="791"/>
                </a:cubicBezTo>
                <a:close/>
                <a:moveTo>
                  <a:pt x="55" y="517"/>
                </a:moveTo>
                <a:cubicBezTo>
                  <a:pt x="59" y="527"/>
                  <a:pt x="63" y="532"/>
                  <a:pt x="62" y="545"/>
                </a:cubicBezTo>
                <a:cubicBezTo>
                  <a:pt x="70" y="567"/>
                  <a:pt x="77" y="595"/>
                  <a:pt x="82" y="623"/>
                </a:cubicBezTo>
                <a:cubicBezTo>
                  <a:pt x="87" y="645"/>
                  <a:pt x="95" y="665"/>
                  <a:pt x="100" y="686"/>
                </a:cubicBezTo>
                <a:cubicBezTo>
                  <a:pt x="105" y="705"/>
                  <a:pt x="99" y="732"/>
                  <a:pt x="120" y="738"/>
                </a:cubicBezTo>
                <a:cubicBezTo>
                  <a:pt x="120" y="731"/>
                  <a:pt x="112" y="734"/>
                  <a:pt x="113" y="726"/>
                </a:cubicBezTo>
                <a:cubicBezTo>
                  <a:pt x="130" y="656"/>
                  <a:pt x="155" y="574"/>
                  <a:pt x="170" y="495"/>
                </a:cubicBezTo>
                <a:cubicBezTo>
                  <a:pt x="138" y="489"/>
                  <a:pt x="86" y="481"/>
                  <a:pt x="53" y="495"/>
                </a:cubicBezTo>
                <a:cubicBezTo>
                  <a:pt x="55" y="502"/>
                  <a:pt x="61" y="519"/>
                  <a:pt x="55" y="517"/>
                </a:cubicBezTo>
                <a:close/>
                <a:moveTo>
                  <a:pt x="286" y="338"/>
                </a:moveTo>
                <a:cubicBezTo>
                  <a:pt x="284" y="331"/>
                  <a:pt x="285" y="323"/>
                  <a:pt x="282" y="316"/>
                </a:cubicBezTo>
                <a:cubicBezTo>
                  <a:pt x="271" y="284"/>
                  <a:pt x="247" y="249"/>
                  <a:pt x="244" y="223"/>
                </a:cubicBezTo>
                <a:cubicBezTo>
                  <a:pt x="240" y="180"/>
                  <a:pt x="290" y="137"/>
                  <a:pt x="298" y="109"/>
                </a:cubicBezTo>
                <a:cubicBezTo>
                  <a:pt x="304" y="87"/>
                  <a:pt x="280" y="79"/>
                  <a:pt x="261" y="66"/>
                </a:cubicBezTo>
                <a:cubicBezTo>
                  <a:pt x="257" y="62"/>
                  <a:pt x="254" y="56"/>
                  <a:pt x="251" y="53"/>
                </a:cubicBezTo>
                <a:cubicBezTo>
                  <a:pt x="233" y="43"/>
                  <a:pt x="197" y="39"/>
                  <a:pt x="166" y="41"/>
                </a:cubicBezTo>
                <a:cubicBezTo>
                  <a:pt x="100" y="44"/>
                  <a:pt x="54" y="64"/>
                  <a:pt x="27" y="94"/>
                </a:cubicBezTo>
                <a:cubicBezTo>
                  <a:pt x="14" y="119"/>
                  <a:pt x="28" y="140"/>
                  <a:pt x="47" y="160"/>
                </a:cubicBezTo>
                <a:cubicBezTo>
                  <a:pt x="69" y="183"/>
                  <a:pt x="106" y="194"/>
                  <a:pt x="115" y="220"/>
                </a:cubicBezTo>
                <a:cubicBezTo>
                  <a:pt x="116" y="223"/>
                  <a:pt x="114" y="228"/>
                  <a:pt x="115" y="231"/>
                </a:cubicBezTo>
                <a:cubicBezTo>
                  <a:pt x="124" y="288"/>
                  <a:pt x="164" y="356"/>
                  <a:pt x="158" y="420"/>
                </a:cubicBezTo>
                <a:cubicBezTo>
                  <a:pt x="163" y="423"/>
                  <a:pt x="177" y="421"/>
                  <a:pt x="182" y="418"/>
                </a:cubicBezTo>
                <a:cubicBezTo>
                  <a:pt x="174" y="360"/>
                  <a:pt x="161" y="280"/>
                  <a:pt x="143" y="215"/>
                </a:cubicBezTo>
                <a:cubicBezTo>
                  <a:pt x="120" y="191"/>
                  <a:pt x="81" y="172"/>
                  <a:pt x="56" y="150"/>
                </a:cubicBezTo>
                <a:cubicBezTo>
                  <a:pt x="51" y="146"/>
                  <a:pt x="45" y="140"/>
                  <a:pt x="45" y="134"/>
                </a:cubicBezTo>
                <a:cubicBezTo>
                  <a:pt x="43" y="124"/>
                  <a:pt x="56" y="101"/>
                  <a:pt x="60" y="97"/>
                </a:cubicBezTo>
                <a:cubicBezTo>
                  <a:pt x="61" y="96"/>
                  <a:pt x="64" y="99"/>
                  <a:pt x="66" y="98"/>
                </a:cubicBezTo>
                <a:cubicBezTo>
                  <a:pt x="67" y="97"/>
                  <a:pt x="66" y="93"/>
                  <a:pt x="67" y="92"/>
                </a:cubicBezTo>
                <a:cubicBezTo>
                  <a:pt x="77" y="83"/>
                  <a:pt x="93" y="70"/>
                  <a:pt x="101" y="68"/>
                </a:cubicBezTo>
                <a:cubicBezTo>
                  <a:pt x="144" y="58"/>
                  <a:pt x="210" y="67"/>
                  <a:pt x="248" y="78"/>
                </a:cubicBezTo>
                <a:cubicBezTo>
                  <a:pt x="257" y="90"/>
                  <a:pt x="267" y="99"/>
                  <a:pt x="274" y="114"/>
                </a:cubicBezTo>
                <a:cubicBezTo>
                  <a:pt x="257" y="136"/>
                  <a:pt x="246" y="162"/>
                  <a:pt x="225" y="181"/>
                </a:cubicBezTo>
                <a:cubicBezTo>
                  <a:pt x="221" y="197"/>
                  <a:pt x="213" y="210"/>
                  <a:pt x="219" y="229"/>
                </a:cubicBezTo>
                <a:cubicBezTo>
                  <a:pt x="229" y="268"/>
                  <a:pt x="263" y="323"/>
                  <a:pt x="279" y="361"/>
                </a:cubicBezTo>
                <a:cubicBezTo>
                  <a:pt x="285" y="376"/>
                  <a:pt x="288" y="399"/>
                  <a:pt x="305" y="399"/>
                </a:cubicBezTo>
                <a:cubicBezTo>
                  <a:pt x="308" y="384"/>
                  <a:pt x="293" y="360"/>
                  <a:pt x="286" y="338"/>
                </a:cubicBezTo>
                <a:close/>
                <a:moveTo>
                  <a:pt x="110" y="791"/>
                </a:moveTo>
                <a:cubicBezTo>
                  <a:pt x="117" y="789"/>
                  <a:pt x="118" y="793"/>
                  <a:pt x="125" y="791"/>
                </a:cubicBezTo>
                <a:cubicBezTo>
                  <a:pt x="129" y="783"/>
                  <a:pt x="124" y="772"/>
                  <a:pt x="121" y="767"/>
                </a:cubicBezTo>
                <a:cubicBezTo>
                  <a:pt x="105" y="772"/>
                  <a:pt x="108" y="776"/>
                  <a:pt x="110" y="791"/>
                </a:cubicBezTo>
                <a:close/>
                <a:moveTo>
                  <a:pt x="157" y="80"/>
                </a:moveTo>
                <a:cubicBezTo>
                  <a:pt x="108" y="80"/>
                  <a:pt x="80" y="98"/>
                  <a:pt x="65" y="130"/>
                </a:cubicBezTo>
                <a:cubicBezTo>
                  <a:pt x="89" y="158"/>
                  <a:pt x="123" y="183"/>
                  <a:pt x="155" y="195"/>
                </a:cubicBezTo>
                <a:cubicBezTo>
                  <a:pt x="176" y="250"/>
                  <a:pt x="177" y="315"/>
                  <a:pt x="195" y="381"/>
                </a:cubicBezTo>
                <a:cubicBezTo>
                  <a:pt x="192" y="382"/>
                  <a:pt x="192" y="405"/>
                  <a:pt x="197" y="413"/>
                </a:cubicBezTo>
                <a:cubicBezTo>
                  <a:pt x="227" y="406"/>
                  <a:pt x="251" y="404"/>
                  <a:pt x="279" y="401"/>
                </a:cubicBezTo>
                <a:cubicBezTo>
                  <a:pt x="257" y="329"/>
                  <a:pt x="210" y="273"/>
                  <a:pt x="196" y="193"/>
                </a:cubicBezTo>
                <a:cubicBezTo>
                  <a:pt x="207" y="191"/>
                  <a:pt x="202" y="179"/>
                  <a:pt x="209" y="171"/>
                </a:cubicBezTo>
                <a:cubicBezTo>
                  <a:pt x="229" y="155"/>
                  <a:pt x="243" y="135"/>
                  <a:pt x="248" y="107"/>
                </a:cubicBezTo>
                <a:cubicBezTo>
                  <a:pt x="232" y="86"/>
                  <a:pt x="194" y="79"/>
                  <a:pt x="157" y="80"/>
                </a:cubicBezTo>
                <a:close/>
                <a:moveTo>
                  <a:pt x="219" y="786"/>
                </a:moveTo>
                <a:cubicBezTo>
                  <a:pt x="226" y="773"/>
                  <a:pt x="226" y="759"/>
                  <a:pt x="225" y="749"/>
                </a:cubicBezTo>
                <a:cubicBezTo>
                  <a:pt x="196" y="757"/>
                  <a:pt x="158" y="745"/>
                  <a:pt x="133" y="756"/>
                </a:cubicBezTo>
                <a:cubicBezTo>
                  <a:pt x="140" y="767"/>
                  <a:pt x="144" y="785"/>
                  <a:pt x="145" y="797"/>
                </a:cubicBezTo>
                <a:cubicBezTo>
                  <a:pt x="168" y="796"/>
                  <a:pt x="198" y="804"/>
                  <a:pt x="208" y="787"/>
                </a:cubicBezTo>
                <a:cubicBezTo>
                  <a:pt x="213" y="793"/>
                  <a:pt x="214" y="779"/>
                  <a:pt x="219" y="786"/>
                </a:cubicBezTo>
                <a:close/>
                <a:moveTo>
                  <a:pt x="292" y="714"/>
                </a:moveTo>
                <a:cubicBezTo>
                  <a:pt x="305" y="685"/>
                  <a:pt x="317" y="658"/>
                  <a:pt x="329" y="629"/>
                </a:cubicBezTo>
                <a:cubicBezTo>
                  <a:pt x="336" y="614"/>
                  <a:pt x="348" y="601"/>
                  <a:pt x="348" y="584"/>
                </a:cubicBezTo>
                <a:cubicBezTo>
                  <a:pt x="355" y="584"/>
                  <a:pt x="352" y="575"/>
                  <a:pt x="358" y="573"/>
                </a:cubicBezTo>
                <a:cubicBezTo>
                  <a:pt x="376" y="518"/>
                  <a:pt x="405" y="473"/>
                  <a:pt x="420" y="416"/>
                </a:cubicBezTo>
                <a:cubicBezTo>
                  <a:pt x="443" y="374"/>
                  <a:pt x="466" y="323"/>
                  <a:pt x="473" y="280"/>
                </a:cubicBezTo>
                <a:cubicBezTo>
                  <a:pt x="459" y="243"/>
                  <a:pt x="433" y="220"/>
                  <a:pt x="417" y="185"/>
                </a:cubicBezTo>
                <a:cubicBezTo>
                  <a:pt x="433" y="161"/>
                  <a:pt x="461" y="147"/>
                  <a:pt x="486" y="131"/>
                </a:cubicBezTo>
                <a:cubicBezTo>
                  <a:pt x="532" y="120"/>
                  <a:pt x="598" y="112"/>
                  <a:pt x="641" y="127"/>
                </a:cubicBezTo>
                <a:cubicBezTo>
                  <a:pt x="646" y="129"/>
                  <a:pt x="664" y="141"/>
                  <a:pt x="665" y="148"/>
                </a:cubicBezTo>
                <a:cubicBezTo>
                  <a:pt x="670" y="168"/>
                  <a:pt x="642" y="188"/>
                  <a:pt x="631" y="200"/>
                </a:cubicBezTo>
                <a:cubicBezTo>
                  <a:pt x="598" y="238"/>
                  <a:pt x="557" y="273"/>
                  <a:pt x="538" y="317"/>
                </a:cubicBezTo>
                <a:cubicBezTo>
                  <a:pt x="535" y="346"/>
                  <a:pt x="521" y="372"/>
                  <a:pt x="525" y="400"/>
                </a:cubicBezTo>
                <a:cubicBezTo>
                  <a:pt x="522" y="400"/>
                  <a:pt x="518" y="400"/>
                  <a:pt x="520" y="404"/>
                </a:cubicBezTo>
                <a:cubicBezTo>
                  <a:pt x="510" y="489"/>
                  <a:pt x="486" y="595"/>
                  <a:pt x="492" y="689"/>
                </a:cubicBezTo>
                <a:cubicBezTo>
                  <a:pt x="509" y="658"/>
                  <a:pt x="509" y="591"/>
                  <a:pt x="523" y="557"/>
                </a:cubicBezTo>
                <a:cubicBezTo>
                  <a:pt x="523" y="548"/>
                  <a:pt x="516" y="565"/>
                  <a:pt x="512" y="557"/>
                </a:cubicBezTo>
                <a:cubicBezTo>
                  <a:pt x="510" y="551"/>
                  <a:pt x="513" y="549"/>
                  <a:pt x="516" y="547"/>
                </a:cubicBezTo>
                <a:cubicBezTo>
                  <a:pt x="522" y="543"/>
                  <a:pt x="521" y="558"/>
                  <a:pt x="524" y="550"/>
                </a:cubicBezTo>
                <a:cubicBezTo>
                  <a:pt x="529" y="469"/>
                  <a:pt x="551" y="356"/>
                  <a:pt x="570" y="282"/>
                </a:cubicBezTo>
                <a:cubicBezTo>
                  <a:pt x="575" y="279"/>
                  <a:pt x="579" y="276"/>
                  <a:pt x="587" y="277"/>
                </a:cubicBezTo>
                <a:cubicBezTo>
                  <a:pt x="620" y="229"/>
                  <a:pt x="662" y="198"/>
                  <a:pt x="698" y="152"/>
                </a:cubicBezTo>
                <a:cubicBezTo>
                  <a:pt x="698" y="150"/>
                  <a:pt x="698" y="144"/>
                  <a:pt x="698" y="137"/>
                </a:cubicBezTo>
                <a:cubicBezTo>
                  <a:pt x="657" y="97"/>
                  <a:pt x="584" y="78"/>
                  <a:pt x="512" y="91"/>
                </a:cubicBezTo>
                <a:cubicBezTo>
                  <a:pt x="485" y="95"/>
                  <a:pt x="437" y="122"/>
                  <a:pt x="420" y="139"/>
                </a:cubicBezTo>
                <a:cubicBezTo>
                  <a:pt x="414" y="145"/>
                  <a:pt x="408" y="164"/>
                  <a:pt x="399" y="174"/>
                </a:cubicBezTo>
                <a:cubicBezTo>
                  <a:pt x="395" y="177"/>
                  <a:pt x="392" y="175"/>
                  <a:pt x="390" y="178"/>
                </a:cubicBezTo>
                <a:cubicBezTo>
                  <a:pt x="382" y="189"/>
                  <a:pt x="386" y="200"/>
                  <a:pt x="389" y="212"/>
                </a:cubicBezTo>
                <a:cubicBezTo>
                  <a:pt x="399" y="217"/>
                  <a:pt x="405" y="225"/>
                  <a:pt x="410" y="233"/>
                </a:cubicBezTo>
                <a:cubicBezTo>
                  <a:pt x="422" y="250"/>
                  <a:pt x="443" y="276"/>
                  <a:pt x="451" y="297"/>
                </a:cubicBezTo>
                <a:cubicBezTo>
                  <a:pt x="434" y="322"/>
                  <a:pt x="429" y="356"/>
                  <a:pt x="411" y="379"/>
                </a:cubicBezTo>
                <a:cubicBezTo>
                  <a:pt x="372" y="511"/>
                  <a:pt x="310" y="617"/>
                  <a:pt x="262" y="740"/>
                </a:cubicBezTo>
                <a:cubicBezTo>
                  <a:pt x="247" y="744"/>
                  <a:pt x="241" y="757"/>
                  <a:pt x="243" y="776"/>
                </a:cubicBezTo>
                <a:cubicBezTo>
                  <a:pt x="272" y="765"/>
                  <a:pt x="280" y="740"/>
                  <a:pt x="292" y="714"/>
                </a:cubicBezTo>
                <a:close/>
                <a:moveTo>
                  <a:pt x="472" y="716"/>
                </a:moveTo>
                <a:cubicBezTo>
                  <a:pt x="473" y="635"/>
                  <a:pt x="487" y="541"/>
                  <a:pt x="496" y="456"/>
                </a:cubicBezTo>
                <a:cubicBezTo>
                  <a:pt x="481" y="451"/>
                  <a:pt x="451" y="464"/>
                  <a:pt x="433" y="452"/>
                </a:cubicBezTo>
                <a:cubicBezTo>
                  <a:pt x="450" y="446"/>
                  <a:pt x="475" y="440"/>
                  <a:pt x="500" y="435"/>
                </a:cubicBezTo>
                <a:cubicBezTo>
                  <a:pt x="498" y="429"/>
                  <a:pt x="508" y="411"/>
                  <a:pt x="501" y="408"/>
                </a:cubicBezTo>
                <a:cubicBezTo>
                  <a:pt x="487" y="395"/>
                  <a:pt x="464" y="413"/>
                  <a:pt x="446" y="402"/>
                </a:cubicBezTo>
                <a:cubicBezTo>
                  <a:pt x="400" y="520"/>
                  <a:pt x="347" y="625"/>
                  <a:pt x="300" y="740"/>
                </a:cubicBezTo>
                <a:cubicBezTo>
                  <a:pt x="350" y="735"/>
                  <a:pt x="413" y="722"/>
                  <a:pt x="472" y="716"/>
                </a:cubicBezTo>
                <a:close/>
                <a:moveTo>
                  <a:pt x="510" y="386"/>
                </a:moveTo>
                <a:cubicBezTo>
                  <a:pt x="514" y="352"/>
                  <a:pt x="523" y="323"/>
                  <a:pt x="528" y="296"/>
                </a:cubicBezTo>
                <a:cubicBezTo>
                  <a:pt x="563" y="245"/>
                  <a:pt x="614" y="207"/>
                  <a:pt x="647" y="155"/>
                </a:cubicBezTo>
                <a:cubicBezTo>
                  <a:pt x="644" y="150"/>
                  <a:pt x="638" y="148"/>
                  <a:pt x="634" y="143"/>
                </a:cubicBezTo>
                <a:cubicBezTo>
                  <a:pt x="597" y="138"/>
                  <a:pt x="564" y="129"/>
                  <a:pt x="515" y="140"/>
                </a:cubicBezTo>
                <a:cubicBezTo>
                  <a:pt x="493" y="144"/>
                  <a:pt x="440" y="171"/>
                  <a:pt x="438" y="189"/>
                </a:cubicBezTo>
                <a:cubicBezTo>
                  <a:pt x="437" y="201"/>
                  <a:pt x="453" y="213"/>
                  <a:pt x="463" y="226"/>
                </a:cubicBezTo>
                <a:cubicBezTo>
                  <a:pt x="469" y="236"/>
                  <a:pt x="472" y="254"/>
                  <a:pt x="479" y="262"/>
                </a:cubicBezTo>
                <a:cubicBezTo>
                  <a:pt x="484" y="268"/>
                  <a:pt x="487" y="267"/>
                  <a:pt x="490" y="271"/>
                </a:cubicBezTo>
                <a:cubicBezTo>
                  <a:pt x="494" y="279"/>
                  <a:pt x="493" y="295"/>
                  <a:pt x="491" y="301"/>
                </a:cubicBezTo>
                <a:cubicBezTo>
                  <a:pt x="482" y="328"/>
                  <a:pt x="452" y="364"/>
                  <a:pt x="454" y="392"/>
                </a:cubicBezTo>
                <a:cubicBezTo>
                  <a:pt x="465" y="379"/>
                  <a:pt x="493" y="389"/>
                  <a:pt x="510" y="386"/>
                </a:cubicBezTo>
                <a:close/>
                <a:moveTo>
                  <a:pt x="529" y="714"/>
                </a:moveTo>
                <a:cubicBezTo>
                  <a:pt x="517" y="710"/>
                  <a:pt x="510" y="706"/>
                  <a:pt x="498" y="709"/>
                </a:cubicBezTo>
                <a:cubicBezTo>
                  <a:pt x="497" y="702"/>
                  <a:pt x="495" y="696"/>
                  <a:pt x="489" y="695"/>
                </a:cubicBezTo>
                <a:cubicBezTo>
                  <a:pt x="486" y="703"/>
                  <a:pt x="497" y="716"/>
                  <a:pt x="490" y="723"/>
                </a:cubicBezTo>
                <a:cubicBezTo>
                  <a:pt x="492" y="736"/>
                  <a:pt x="535" y="746"/>
                  <a:pt x="529" y="714"/>
                </a:cubicBezTo>
                <a:close/>
                <a:moveTo>
                  <a:pt x="567" y="678"/>
                </a:moveTo>
                <a:cubicBezTo>
                  <a:pt x="563" y="673"/>
                  <a:pt x="568" y="669"/>
                  <a:pt x="564" y="665"/>
                </a:cubicBezTo>
                <a:cubicBezTo>
                  <a:pt x="581" y="637"/>
                  <a:pt x="585" y="605"/>
                  <a:pt x="593" y="571"/>
                </a:cubicBezTo>
                <a:cubicBezTo>
                  <a:pt x="615" y="531"/>
                  <a:pt x="648" y="467"/>
                  <a:pt x="638" y="429"/>
                </a:cubicBezTo>
                <a:cubicBezTo>
                  <a:pt x="643" y="445"/>
                  <a:pt x="626" y="443"/>
                  <a:pt x="616" y="442"/>
                </a:cubicBezTo>
                <a:cubicBezTo>
                  <a:pt x="596" y="441"/>
                  <a:pt x="559" y="458"/>
                  <a:pt x="555" y="439"/>
                </a:cubicBezTo>
                <a:cubicBezTo>
                  <a:pt x="578" y="429"/>
                  <a:pt x="604" y="434"/>
                  <a:pt x="618" y="423"/>
                </a:cubicBezTo>
                <a:cubicBezTo>
                  <a:pt x="596" y="415"/>
                  <a:pt x="575" y="424"/>
                  <a:pt x="556" y="412"/>
                </a:cubicBezTo>
                <a:cubicBezTo>
                  <a:pt x="556" y="417"/>
                  <a:pt x="560" y="416"/>
                  <a:pt x="559" y="421"/>
                </a:cubicBezTo>
                <a:cubicBezTo>
                  <a:pt x="543" y="467"/>
                  <a:pt x="543" y="522"/>
                  <a:pt x="536" y="571"/>
                </a:cubicBezTo>
                <a:cubicBezTo>
                  <a:pt x="530" y="606"/>
                  <a:pt x="513" y="650"/>
                  <a:pt x="520" y="684"/>
                </a:cubicBezTo>
                <a:cubicBezTo>
                  <a:pt x="534" y="683"/>
                  <a:pt x="552" y="679"/>
                  <a:pt x="567" y="678"/>
                </a:cubicBezTo>
                <a:close/>
                <a:moveTo>
                  <a:pt x="545" y="745"/>
                </a:moveTo>
                <a:cubicBezTo>
                  <a:pt x="582" y="742"/>
                  <a:pt x="627" y="730"/>
                  <a:pt x="602" y="692"/>
                </a:cubicBezTo>
                <a:cubicBezTo>
                  <a:pt x="590" y="692"/>
                  <a:pt x="572" y="692"/>
                  <a:pt x="550" y="695"/>
                </a:cubicBezTo>
                <a:cubicBezTo>
                  <a:pt x="550" y="718"/>
                  <a:pt x="550" y="728"/>
                  <a:pt x="545" y="745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36" tIns="45717" rIns="91436" bIns="45717" numCol="1" anchor="t" anchorCtr="0" compatLnSpc="1">
            <a:prstTxWarp prst="textNoShape">
              <a:avLst/>
            </a:prstTxWarp>
          </a:bodyPr>
          <a:lstStyle/>
          <a:p>
            <a:endParaRPr lang="zh-CN" altLang="en-US" sz="1765"/>
          </a:p>
        </p:txBody>
      </p:sp>
      <p:grpSp>
        <p:nvGrpSpPr>
          <p:cNvPr id="267" name="组合 266"/>
          <p:cNvGrpSpPr/>
          <p:nvPr/>
        </p:nvGrpSpPr>
        <p:grpSpPr>
          <a:xfrm>
            <a:off x="10403475" y="2232549"/>
            <a:ext cx="1381236" cy="2411079"/>
            <a:chOff x="8215313" y="3614738"/>
            <a:chExt cx="668338" cy="1166813"/>
          </a:xfrm>
        </p:grpSpPr>
        <p:sp>
          <p:nvSpPr>
            <p:cNvPr id="209" name="Freeform 159"/>
            <p:cNvSpPr>
              <a:spLocks/>
            </p:cNvSpPr>
            <p:nvPr/>
          </p:nvSpPr>
          <p:spPr bwMode="auto">
            <a:xfrm>
              <a:off x="8448675" y="3727450"/>
              <a:ext cx="26988" cy="39688"/>
            </a:xfrm>
            <a:custGeom>
              <a:avLst/>
              <a:gdLst>
                <a:gd name="T0" fmla="*/ 39 w 42"/>
                <a:gd name="T1" fmla="*/ 0 h 62"/>
                <a:gd name="T2" fmla="*/ 36 w 42"/>
                <a:gd name="T3" fmla="*/ 25 h 62"/>
                <a:gd name="T4" fmla="*/ 30 w 42"/>
                <a:gd name="T5" fmla="*/ 24 h 62"/>
                <a:gd name="T6" fmla="*/ 23 w 42"/>
                <a:gd name="T7" fmla="*/ 34 h 62"/>
                <a:gd name="T8" fmla="*/ 26 w 42"/>
                <a:gd name="T9" fmla="*/ 49 h 62"/>
                <a:gd name="T10" fmla="*/ 19 w 42"/>
                <a:gd name="T11" fmla="*/ 47 h 62"/>
                <a:gd name="T12" fmla="*/ 10 w 42"/>
                <a:gd name="T13" fmla="*/ 62 h 62"/>
                <a:gd name="T14" fmla="*/ 13 w 42"/>
                <a:gd name="T15" fmla="*/ 39 h 62"/>
                <a:gd name="T16" fmla="*/ 0 w 42"/>
                <a:gd name="T17" fmla="*/ 18 h 62"/>
                <a:gd name="T18" fmla="*/ 17 w 42"/>
                <a:gd name="T19" fmla="*/ 31 h 62"/>
                <a:gd name="T20" fmla="*/ 27 w 42"/>
                <a:gd name="T21" fmla="*/ 15 h 62"/>
                <a:gd name="T22" fmla="*/ 22 w 42"/>
                <a:gd name="T23" fmla="*/ 2 h 62"/>
                <a:gd name="T24" fmla="*/ 31 w 42"/>
                <a:gd name="T25" fmla="*/ 5 h 62"/>
                <a:gd name="T26" fmla="*/ 39 w 42"/>
                <a:gd name="T27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2" h="62">
                  <a:moveTo>
                    <a:pt x="39" y="0"/>
                  </a:moveTo>
                  <a:cubicBezTo>
                    <a:pt x="42" y="8"/>
                    <a:pt x="36" y="15"/>
                    <a:pt x="36" y="25"/>
                  </a:cubicBezTo>
                  <a:cubicBezTo>
                    <a:pt x="33" y="25"/>
                    <a:pt x="31" y="28"/>
                    <a:pt x="30" y="24"/>
                  </a:cubicBezTo>
                  <a:cubicBezTo>
                    <a:pt x="27" y="26"/>
                    <a:pt x="26" y="31"/>
                    <a:pt x="23" y="34"/>
                  </a:cubicBezTo>
                  <a:cubicBezTo>
                    <a:pt x="25" y="38"/>
                    <a:pt x="32" y="44"/>
                    <a:pt x="26" y="49"/>
                  </a:cubicBezTo>
                  <a:cubicBezTo>
                    <a:pt x="23" y="49"/>
                    <a:pt x="20" y="49"/>
                    <a:pt x="19" y="47"/>
                  </a:cubicBezTo>
                  <a:cubicBezTo>
                    <a:pt x="14" y="49"/>
                    <a:pt x="17" y="61"/>
                    <a:pt x="10" y="62"/>
                  </a:cubicBezTo>
                  <a:cubicBezTo>
                    <a:pt x="7" y="55"/>
                    <a:pt x="14" y="49"/>
                    <a:pt x="13" y="39"/>
                  </a:cubicBezTo>
                  <a:cubicBezTo>
                    <a:pt x="7" y="33"/>
                    <a:pt x="1" y="29"/>
                    <a:pt x="0" y="18"/>
                  </a:cubicBezTo>
                  <a:cubicBezTo>
                    <a:pt x="8" y="20"/>
                    <a:pt x="12" y="26"/>
                    <a:pt x="17" y="31"/>
                  </a:cubicBezTo>
                  <a:cubicBezTo>
                    <a:pt x="21" y="26"/>
                    <a:pt x="23" y="19"/>
                    <a:pt x="27" y="15"/>
                  </a:cubicBezTo>
                  <a:cubicBezTo>
                    <a:pt x="26" y="10"/>
                    <a:pt x="21" y="8"/>
                    <a:pt x="22" y="2"/>
                  </a:cubicBezTo>
                  <a:cubicBezTo>
                    <a:pt x="26" y="2"/>
                    <a:pt x="29" y="3"/>
                    <a:pt x="31" y="5"/>
                  </a:cubicBezTo>
                  <a:cubicBezTo>
                    <a:pt x="35" y="5"/>
                    <a:pt x="36" y="2"/>
                    <a:pt x="3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9642" tIns="44821" rIns="89642" bIns="44821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210" name="Freeform 160"/>
            <p:cNvSpPr>
              <a:spLocks/>
            </p:cNvSpPr>
            <p:nvPr/>
          </p:nvSpPr>
          <p:spPr bwMode="auto">
            <a:xfrm>
              <a:off x="8335963" y="3762375"/>
              <a:ext cx="14288" cy="22225"/>
            </a:xfrm>
            <a:custGeom>
              <a:avLst/>
              <a:gdLst>
                <a:gd name="T0" fmla="*/ 20 w 21"/>
                <a:gd name="T1" fmla="*/ 34 h 34"/>
                <a:gd name="T2" fmla="*/ 0 w 21"/>
                <a:gd name="T3" fmla="*/ 11 h 34"/>
                <a:gd name="T4" fmla="*/ 20 w 21"/>
                <a:gd name="T5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34">
                  <a:moveTo>
                    <a:pt x="20" y="34"/>
                  </a:moveTo>
                  <a:cubicBezTo>
                    <a:pt x="12" y="27"/>
                    <a:pt x="5" y="20"/>
                    <a:pt x="0" y="11"/>
                  </a:cubicBezTo>
                  <a:cubicBezTo>
                    <a:pt x="10" y="0"/>
                    <a:pt x="21" y="25"/>
                    <a:pt x="20" y="3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9642" tIns="44821" rIns="89642" bIns="44821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211" name="Freeform 161"/>
            <p:cNvSpPr>
              <a:spLocks/>
            </p:cNvSpPr>
            <p:nvPr/>
          </p:nvSpPr>
          <p:spPr bwMode="auto">
            <a:xfrm>
              <a:off x="8334375" y="3802063"/>
              <a:ext cx="53975" cy="41275"/>
            </a:xfrm>
            <a:custGeom>
              <a:avLst/>
              <a:gdLst>
                <a:gd name="T0" fmla="*/ 83 w 83"/>
                <a:gd name="T1" fmla="*/ 6 h 66"/>
                <a:gd name="T2" fmla="*/ 63 w 83"/>
                <a:gd name="T3" fmla="*/ 15 h 66"/>
                <a:gd name="T4" fmla="*/ 63 w 83"/>
                <a:gd name="T5" fmla="*/ 36 h 66"/>
                <a:gd name="T6" fmla="*/ 58 w 83"/>
                <a:gd name="T7" fmla="*/ 36 h 66"/>
                <a:gd name="T8" fmla="*/ 56 w 83"/>
                <a:gd name="T9" fmla="*/ 19 h 66"/>
                <a:gd name="T10" fmla="*/ 37 w 83"/>
                <a:gd name="T11" fmla="*/ 26 h 66"/>
                <a:gd name="T12" fmla="*/ 39 w 83"/>
                <a:gd name="T13" fmla="*/ 43 h 66"/>
                <a:gd name="T14" fmla="*/ 32 w 83"/>
                <a:gd name="T15" fmla="*/ 28 h 66"/>
                <a:gd name="T16" fmla="*/ 12 w 83"/>
                <a:gd name="T17" fmla="*/ 36 h 66"/>
                <a:gd name="T18" fmla="*/ 13 w 83"/>
                <a:gd name="T19" fmla="*/ 65 h 66"/>
                <a:gd name="T20" fmla="*/ 8 w 83"/>
                <a:gd name="T21" fmla="*/ 40 h 66"/>
                <a:gd name="T22" fmla="*/ 0 w 83"/>
                <a:gd name="T23" fmla="*/ 41 h 66"/>
                <a:gd name="T24" fmla="*/ 8 w 83"/>
                <a:gd name="T25" fmla="*/ 35 h 66"/>
                <a:gd name="T26" fmla="*/ 9 w 83"/>
                <a:gd name="T27" fmla="*/ 24 h 66"/>
                <a:gd name="T28" fmla="*/ 10 w 83"/>
                <a:gd name="T29" fmla="*/ 31 h 66"/>
                <a:gd name="T30" fmla="*/ 31 w 83"/>
                <a:gd name="T31" fmla="*/ 22 h 66"/>
                <a:gd name="T32" fmla="*/ 34 w 83"/>
                <a:gd name="T33" fmla="*/ 10 h 66"/>
                <a:gd name="T34" fmla="*/ 36 w 83"/>
                <a:gd name="T35" fmla="*/ 21 h 66"/>
                <a:gd name="T36" fmla="*/ 57 w 83"/>
                <a:gd name="T37" fmla="*/ 5 h 66"/>
                <a:gd name="T38" fmla="*/ 83 w 83"/>
                <a:gd name="T39" fmla="*/ 6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83" h="66">
                  <a:moveTo>
                    <a:pt x="83" y="6"/>
                  </a:moveTo>
                  <a:cubicBezTo>
                    <a:pt x="81" y="14"/>
                    <a:pt x="71" y="13"/>
                    <a:pt x="63" y="15"/>
                  </a:cubicBezTo>
                  <a:cubicBezTo>
                    <a:pt x="63" y="22"/>
                    <a:pt x="67" y="30"/>
                    <a:pt x="63" y="36"/>
                  </a:cubicBezTo>
                  <a:cubicBezTo>
                    <a:pt x="62" y="36"/>
                    <a:pt x="60" y="36"/>
                    <a:pt x="58" y="36"/>
                  </a:cubicBezTo>
                  <a:cubicBezTo>
                    <a:pt x="56" y="30"/>
                    <a:pt x="57" y="25"/>
                    <a:pt x="56" y="19"/>
                  </a:cubicBezTo>
                  <a:cubicBezTo>
                    <a:pt x="49" y="21"/>
                    <a:pt x="43" y="23"/>
                    <a:pt x="37" y="26"/>
                  </a:cubicBezTo>
                  <a:cubicBezTo>
                    <a:pt x="40" y="32"/>
                    <a:pt x="40" y="38"/>
                    <a:pt x="39" y="43"/>
                  </a:cubicBezTo>
                  <a:cubicBezTo>
                    <a:pt x="31" y="42"/>
                    <a:pt x="33" y="33"/>
                    <a:pt x="32" y="28"/>
                  </a:cubicBezTo>
                  <a:cubicBezTo>
                    <a:pt x="24" y="30"/>
                    <a:pt x="18" y="33"/>
                    <a:pt x="12" y="36"/>
                  </a:cubicBezTo>
                  <a:cubicBezTo>
                    <a:pt x="13" y="45"/>
                    <a:pt x="15" y="55"/>
                    <a:pt x="13" y="65"/>
                  </a:cubicBezTo>
                  <a:cubicBezTo>
                    <a:pt x="2" y="66"/>
                    <a:pt x="7" y="46"/>
                    <a:pt x="8" y="40"/>
                  </a:cubicBezTo>
                  <a:cubicBezTo>
                    <a:pt x="5" y="37"/>
                    <a:pt x="5" y="43"/>
                    <a:pt x="0" y="41"/>
                  </a:cubicBezTo>
                  <a:cubicBezTo>
                    <a:pt x="1" y="38"/>
                    <a:pt x="5" y="37"/>
                    <a:pt x="8" y="35"/>
                  </a:cubicBezTo>
                  <a:cubicBezTo>
                    <a:pt x="6" y="31"/>
                    <a:pt x="6" y="27"/>
                    <a:pt x="9" y="24"/>
                  </a:cubicBezTo>
                  <a:cubicBezTo>
                    <a:pt x="12" y="24"/>
                    <a:pt x="10" y="29"/>
                    <a:pt x="10" y="31"/>
                  </a:cubicBezTo>
                  <a:cubicBezTo>
                    <a:pt x="19" y="29"/>
                    <a:pt x="24" y="25"/>
                    <a:pt x="31" y="22"/>
                  </a:cubicBezTo>
                  <a:cubicBezTo>
                    <a:pt x="31" y="17"/>
                    <a:pt x="27" y="11"/>
                    <a:pt x="34" y="10"/>
                  </a:cubicBezTo>
                  <a:cubicBezTo>
                    <a:pt x="34" y="14"/>
                    <a:pt x="35" y="18"/>
                    <a:pt x="36" y="21"/>
                  </a:cubicBezTo>
                  <a:cubicBezTo>
                    <a:pt x="42" y="14"/>
                    <a:pt x="58" y="19"/>
                    <a:pt x="57" y="5"/>
                  </a:cubicBezTo>
                  <a:cubicBezTo>
                    <a:pt x="64" y="15"/>
                    <a:pt x="74" y="0"/>
                    <a:pt x="83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9642" tIns="44821" rIns="89642" bIns="44821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212" name="Freeform 162"/>
            <p:cNvSpPr>
              <a:spLocks noEditPoints="1"/>
            </p:cNvSpPr>
            <p:nvPr/>
          </p:nvSpPr>
          <p:spPr bwMode="auto">
            <a:xfrm>
              <a:off x="8232775" y="3870325"/>
              <a:ext cx="60325" cy="100013"/>
            </a:xfrm>
            <a:custGeom>
              <a:avLst/>
              <a:gdLst>
                <a:gd name="T0" fmla="*/ 77 w 93"/>
                <a:gd name="T1" fmla="*/ 4 h 155"/>
                <a:gd name="T2" fmla="*/ 51 w 93"/>
                <a:gd name="T3" fmla="*/ 32 h 155"/>
                <a:gd name="T4" fmla="*/ 60 w 93"/>
                <a:gd name="T5" fmla="*/ 63 h 155"/>
                <a:gd name="T6" fmla="*/ 93 w 93"/>
                <a:gd name="T7" fmla="*/ 26 h 155"/>
                <a:gd name="T8" fmla="*/ 62 w 93"/>
                <a:gd name="T9" fmla="*/ 72 h 155"/>
                <a:gd name="T10" fmla="*/ 66 w 93"/>
                <a:gd name="T11" fmla="*/ 97 h 155"/>
                <a:gd name="T12" fmla="*/ 57 w 93"/>
                <a:gd name="T13" fmla="*/ 81 h 155"/>
                <a:gd name="T14" fmla="*/ 40 w 93"/>
                <a:gd name="T15" fmla="*/ 125 h 155"/>
                <a:gd name="T16" fmla="*/ 30 w 93"/>
                <a:gd name="T17" fmla="*/ 154 h 155"/>
                <a:gd name="T18" fmla="*/ 24 w 93"/>
                <a:gd name="T19" fmla="*/ 152 h 155"/>
                <a:gd name="T20" fmla="*/ 33 w 93"/>
                <a:gd name="T21" fmla="*/ 116 h 155"/>
                <a:gd name="T22" fmla="*/ 24 w 93"/>
                <a:gd name="T23" fmla="*/ 67 h 155"/>
                <a:gd name="T24" fmla="*/ 0 w 93"/>
                <a:gd name="T25" fmla="*/ 98 h 155"/>
                <a:gd name="T26" fmla="*/ 22 w 93"/>
                <a:gd name="T27" fmla="*/ 58 h 155"/>
                <a:gd name="T28" fmla="*/ 22 w 93"/>
                <a:gd name="T29" fmla="*/ 28 h 155"/>
                <a:gd name="T30" fmla="*/ 26 w 93"/>
                <a:gd name="T31" fmla="*/ 52 h 155"/>
                <a:gd name="T32" fmla="*/ 46 w 93"/>
                <a:gd name="T33" fmla="*/ 22 h 155"/>
                <a:gd name="T34" fmla="*/ 77 w 93"/>
                <a:gd name="T35" fmla="*/ 4 h 155"/>
                <a:gd name="T36" fmla="*/ 28 w 93"/>
                <a:gd name="T37" fmla="*/ 62 h 155"/>
                <a:gd name="T38" fmla="*/ 35 w 93"/>
                <a:gd name="T39" fmla="*/ 106 h 155"/>
                <a:gd name="T40" fmla="*/ 46 w 93"/>
                <a:gd name="T41" fmla="*/ 89 h 155"/>
                <a:gd name="T42" fmla="*/ 55 w 93"/>
                <a:gd name="T43" fmla="*/ 71 h 155"/>
                <a:gd name="T44" fmla="*/ 46 w 93"/>
                <a:gd name="T45" fmla="*/ 37 h 155"/>
                <a:gd name="T46" fmla="*/ 28 w 93"/>
                <a:gd name="T47" fmla="*/ 62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93" h="155">
                  <a:moveTo>
                    <a:pt x="77" y="4"/>
                  </a:moveTo>
                  <a:cubicBezTo>
                    <a:pt x="69" y="15"/>
                    <a:pt x="59" y="22"/>
                    <a:pt x="51" y="32"/>
                  </a:cubicBezTo>
                  <a:cubicBezTo>
                    <a:pt x="53" y="43"/>
                    <a:pt x="57" y="53"/>
                    <a:pt x="60" y="63"/>
                  </a:cubicBezTo>
                  <a:cubicBezTo>
                    <a:pt x="71" y="51"/>
                    <a:pt x="76" y="32"/>
                    <a:pt x="93" y="26"/>
                  </a:cubicBezTo>
                  <a:cubicBezTo>
                    <a:pt x="85" y="43"/>
                    <a:pt x="71" y="55"/>
                    <a:pt x="62" y="72"/>
                  </a:cubicBezTo>
                  <a:cubicBezTo>
                    <a:pt x="63" y="81"/>
                    <a:pt x="68" y="86"/>
                    <a:pt x="66" y="97"/>
                  </a:cubicBezTo>
                  <a:cubicBezTo>
                    <a:pt x="56" y="96"/>
                    <a:pt x="59" y="88"/>
                    <a:pt x="57" y="81"/>
                  </a:cubicBezTo>
                  <a:cubicBezTo>
                    <a:pt x="50" y="95"/>
                    <a:pt x="38" y="106"/>
                    <a:pt x="40" y="125"/>
                  </a:cubicBezTo>
                  <a:cubicBezTo>
                    <a:pt x="31" y="125"/>
                    <a:pt x="31" y="145"/>
                    <a:pt x="30" y="154"/>
                  </a:cubicBezTo>
                  <a:cubicBezTo>
                    <a:pt x="26" y="155"/>
                    <a:pt x="27" y="152"/>
                    <a:pt x="24" y="152"/>
                  </a:cubicBezTo>
                  <a:cubicBezTo>
                    <a:pt x="24" y="138"/>
                    <a:pt x="30" y="128"/>
                    <a:pt x="33" y="116"/>
                  </a:cubicBezTo>
                  <a:cubicBezTo>
                    <a:pt x="28" y="101"/>
                    <a:pt x="26" y="84"/>
                    <a:pt x="24" y="67"/>
                  </a:cubicBezTo>
                  <a:cubicBezTo>
                    <a:pt x="14" y="75"/>
                    <a:pt x="10" y="89"/>
                    <a:pt x="0" y="98"/>
                  </a:cubicBezTo>
                  <a:cubicBezTo>
                    <a:pt x="4" y="81"/>
                    <a:pt x="15" y="71"/>
                    <a:pt x="22" y="58"/>
                  </a:cubicBezTo>
                  <a:cubicBezTo>
                    <a:pt x="24" y="44"/>
                    <a:pt x="19" y="38"/>
                    <a:pt x="22" y="28"/>
                  </a:cubicBezTo>
                  <a:cubicBezTo>
                    <a:pt x="26" y="35"/>
                    <a:pt x="25" y="41"/>
                    <a:pt x="26" y="52"/>
                  </a:cubicBezTo>
                  <a:cubicBezTo>
                    <a:pt x="32" y="41"/>
                    <a:pt x="44" y="37"/>
                    <a:pt x="46" y="22"/>
                  </a:cubicBezTo>
                  <a:cubicBezTo>
                    <a:pt x="56" y="26"/>
                    <a:pt x="62" y="0"/>
                    <a:pt x="77" y="4"/>
                  </a:cubicBezTo>
                  <a:close/>
                  <a:moveTo>
                    <a:pt x="28" y="62"/>
                  </a:moveTo>
                  <a:cubicBezTo>
                    <a:pt x="29" y="77"/>
                    <a:pt x="33" y="88"/>
                    <a:pt x="35" y="106"/>
                  </a:cubicBezTo>
                  <a:cubicBezTo>
                    <a:pt x="41" y="103"/>
                    <a:pt x="42" y="95"/>
                    <a:pt x="46" y="89"/>
                  </a:cubicBezTo>
                  <a:cubicBezTo>
                    <a:pt x="49" y="83"/>
                    <a:pt x="54" y="77"/>
                    <a:pt x="55" y="71"/>
                  </a:cubicBezTo>
                  <a:cubicBezTo>
                    <a:pt x="56" y="60"/>
                    <a:pt x="49" y="48"/>
                    <a:pt x="46" y="37"/>
                  </a:cubicBezTo>
                  <a:cubicBezTo>
                    <a:pt x="40" y="46"/>
                    <a:pt x="32" y="52"/>
                    <a:pt x="28" y="6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9642" tIns="44821" rIns="89642" bIns="44821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213" name="Freeform 163"/>
            <p:cNvSpPr>
              <a:spLocks/>
            </p:cNvSpPr>
            <p:nvPr/>
          </p:nvSpPr>
          <p:spPr bwMode="auto">
            <a:xfrm>
              <a:off x="8316913" y="4024313"/>
              <a:ext cx="12700" cy="39688"/>
            </a:xfrm>
            <a:custGeom>
              <a:avLst/>
              <a:gdLst>
                <a:gd name="T0" fmla="*/ 10 w 18"/>
                <a:gd name="T1" fmla="*/ 0 h 61"/>
                <a:gd name="T2" fmla="*/ 14 w 18"/>
                <a:gd name="T3" fmla="*/ 61 h 61"/>
                <a:gd name="T4" fmla="*/ 8 w 18"/>
                <a:gd name="T5" fmla="*/ 5 h 61"/>
                <a:gd name="T6" fmla="*/ 10 w 18"/>
                <a:gd name="T7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61">
                  <a:moveTo>
                    <a:pt x="10" y="0"/>
                  </a:moveTo>
                  <a:cubicBezTo>
                    <a:pt x="13" y="17"/>
                    <a:pt x="18" y="45"/>
                    <a:pt x="14" y="61"/>
                  </a:cubicBezTo>
                  <a:cubicBezTo>
                    <a:pt x="0" y="56"/>
                    <a:pt x="12" y="13"/>
                    <a:pt x="8" y="5"/>
                  </a:cubicBezTo>
                  <a:cubicBezTo>
                    <a:pt x="10" y="5"/>
                    <a:pt x="11" y="3"/>
                    <a:pt x="1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9642" tIns="44821" rIns="89642" bIns="44821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214" name="Freeform 164"/>
            <p:cNvSpPr>
              <a:spLocks noEditPoints="1"/>
            </p:cNvSpPr>
            <p:nvPr/>
          </p:nvSpPr>
          <p:spPr bwMode="auto">
            <a:xfrm>
              <a:off x="8531225" y="3770313"/>
              <a:ext cx="252413" cy="133350"/>
            </a:xfrm>
            <a:custGeom>
              <a:avLst/>
              <a:gdLst>
                <a:gd name="T0" fmla="*/ 123 w 391"/>
                <a:gd name="T1" fmla="*/ 19 h 205"/>
                <a:gd name="T2" fmla="*/ 118 w 391"/>
                <a:gd name="T3" fmla="*/ 0 h 205"/>
                <a:gd name="T4" fmla="*/ 134 w 391"/>
                <a:gd name="T5" fmla="*/ 20 h 205"/>
                <a:gd name="T6" fmla="*/ 182 w 391"/>
                <a:gd name="T7" fmla="*/ 24 h 205"/>
                <a:gd name="T8" fmla="*/ 179 w 391"/>
                <a:gd name="T9" fmla="*/ 12 h 205"/>
                <a:gd name="T10" fmla="*/ 196 w 391"/>
                <a:gd name="T11" fmla="*/ 26 h 205"/>
                <a:gd name="T12" fmla="*/ 231 w 391"/>
                <a:gd name="T13" fmla="*/ 30 h 205"/>
                <a:gd name="T14" fmla="*/ 273 w 391"/>
                <a:gd name="T15" fmla="*/ 55 h 205"/>
                <a:gd name="T16" fmla="*/ 253 w 391"/>
                <a:gd name="T17" fmla="*/ 48 h 205"/>
                <a:gd name="T18" fmla="*/ 278 w 391"/>
                <a:gd name="T19" fmla="*/ 91 h 205"/>
                <a:gd name="T20" fmla="*/ 330 w 391"/>
                <a:gd name="T21" fmla="*/ 121 h 205"/>
                <a:gd name="T22" fmla="*/ 286 w 391"/>
                <a:gd name="T23" fmla="*/ 101 h 205"/>
                <a:gd name="T24" fmla="*/ 312 w 391"/>
                <a:gd name="T25" fmla="*/ 154 h 205"/>
                <a:gd name="T26" fmla="*/ 348 w 391"/>
                <a:gd name="T27" fmla="*/ 174 h 205"/>
                <a:gd name="T28" fmla="*/ 383 w 391"/>
                <a:gd name="T29" fmla="*/ 193 h 205"/>
                <a:gd name="T30" fmla="*/ 390 w 391"/>
                <a:gd name="T31" fmla="*/ 205 h 205"/>
                <a:gd name="T32" fmla="*/ 338 w 391"/>
                <a:gd name="T33" fmla="*/ 175 h 205"/>
                <a:gd name="T34" fmla="*/ 258 w 391"/>
                <a:gd name="T35" fmla="*/ 130 h 205"/>
                <a:gd name="T36" fmla="*/ 307 w 391"/>
                <a:gd name="T37" fmla="*/ 150 h 205"/>
                <a:gd name="T38" fmla="*/ 293 w 391"/>
                <a:gd name="T39" fmla="*/ 124 h 205"/>
                <a:gd name="T40" fmla="*/ 277 w 391"/>
                <a:gd name="T41" fmla="*/ 99 h 205"/>
                <a:gd name="T42" fmla="*/ 232 w 391"/>
                <a:gd name="T43" fmla="*/ 81 h 205"/>
                <a:gd name="T44" fmla="*/ 257 w 391"/>
                <a:gd name="T45" fmla="*/ 166 h 205"/>
                <a:gd name="T46" fmla="*/ 227 w 391"/>
                <a:gd name="T47" fmla="*/ 86 h 205"/>
                <a:gd name="T48" fmla="*/ 152 w 391"/>
                <a:gd name="T49" fmla="*/ 61 h 205"/>
                <a:gd name="T50" fmla="*/ 160 w 391"/>
                <a:gd name="T51" fmla="*/ 93 h 205"/>
                <a:gd name="T52" fmla="*/ 214 w 391"/>
                <a:gd name="T53" fmla="*/ 113 h 205"/>
                <a:gd name="T54" fmla="*/ 162 w 391"/>
                <a:gd name="T55" fmla="*/ 101 h 205"/>
                <a:gd name="T56" fmla="*/ 162 w 391"/>
                <a:gd name="T57" fmla="*/ 115 h 205"/>
                <a:gd name="T58" fmla="*/ 156 w 391"/>
                <a:gd name="T59" fmla="*/ 100 h 205"/>
                <a:gd name="T60" fmla="*/ 86 w 391"/>
                <a:gd name="T61" fmla="*/ 87 h 205"/>
                <a:gd name="T62" fmla="*/ 85 w 391"/>
                <a:gd name="T63" fmla="*/ 92 h 205"/>
                <a:gd name="T64" fmla="*/ 80 w 391"/>
                <a:gd name="T65" fmla="*/ 86 h 205"/>
                <a:gd name="T66" fmla="*/ 0 w 391"/>
                <a:gd name="T67" fmla="*/ 71 h 205"/>
                <a:gd name="T68" fmla="*/ 77 w 391"/>
                <a:gd name="T69" fmla="*/ 81 h 205"/>
                <a:gd name="T70" fmla="*/ 47 w 391"/>
                <a:gd name="T71" fmla="*/ 21 h 205"/>
                <a:gd name="T72" fmla="*/ 11 w 391"/>
                <a:gd name="T73" fmla="*/ 25 h 205"/>
                <a:gd name="T74" fmla="*/ 43 w 391"/>
                <a:gd name="T75" fmla="*/ 17 h 205"/>
                <a:gd name="T76" fmla="*/ 41 w 391"/>
                <a:gd name="T77" fmla="*/ 0 h 205"/>
                <a:gd name="T78" fmla="*/ 55 w 391"/>
                <a:gd name="T79" fmla="*/ 17 h 205"/>
                <a:gd name="T80" fmla="*/ 123 w 391"/>
                <a:gd name="T81" fmla="*/ 19 h 205"/>
                <a:gd name="T82" fmla="*/ 85 w 391"/>
                <a:gd name="T83" fmla="*/ 82 h 205"/>
                <a:gd name="T84" fmla="*/ 153 w 391"/>
                <a:gd name="T85" fmla="*/ 93 h 205"/>
                <a:gd name="T86" fmla="*/ 127 w 391"/>
                <a:gd name="T87" fmla="*/ 24 h 205"/>
                <a:gd name="T88" fmla="*/ 60 w 391"/>
                <a:gd name="T89" fmla="*/ 21 h 205"/>
                <a:gd name="T90" fmla="*/ 85 w 391"/>
                <a:gd name="T91" fmla="*/ 82 h 205"/>
                <a:gd name="T92" fmla="*/ 152 w 391"/>
                <a:gd name="T93" fmla="*/ 59 h 205"/>
                <a:gd name="T94" fmla="*/ 216 w 391"/>
                <a:gd name="T95" fmla="*/ 68 h 205"/>
                <a:gd name="T96" fmla="*/ 192 w 391"/>
                <a:gd name="T97" fmla="*/ 31 h 205"/>
                <a:gd name="T98" fmla="*/ 138 w 391"/>
                <a:gd name="T99" fmla="*/ 28 h 205"/>
                <a:gd name="T100" fmla="*/ 152 w 391"/>
                <a:gd name="T101" fmla="*/ 59 h 205"/>
                <a:gd name="T102" fmla="*/ 227 w 391"/>
                <a:gd name="T103" fmla="*/ 73 h 205"/>
                <a:gd name="T104" fmla="*/ 269 w 391"/>
                <a:gd name="T105" fmla="*/ 84 h 205"/>
                <a:gd name="T106" fmla="*/ 202 w 391"/>
                <a:gd name="T107" fmla="*/ 33 h 205"/>
                <a:gd name="T108" fmla="*/ 227 w 391"/>
                <a:gd name="T109" fmla="*/ 73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91" h="205">
                  <a:moveTo>
                    <a:pt x="123" y="19"/>
                  </a:moveTo>
                  <a:cubicBezTo>
                    <a:pt x="121" y="13"/>
                    <a:pt x="109" y="5"/>
                    <a:pt x="118" y="0"/>
                  </a:cubicBezTo>
                  <a:cubicBezTo>
                    <a:pt x="126" y="5"/>
                    <a:pt x="129" y="13"/>
                    <a:pt x="134" y="20"/>
                  </a:cubicBezTo>
                  <a:cubicBezTo>
                    <a:pt x="151" y="19"/>
                    <a:pt x="166" y="23"/>
                    <a:pt x="182" y="24"/>
                  </a:cubicBezTo>
                  <a:cubicBezTo>
                    <a:pt x="185" y="21"/>
                    <a:pt x="174" y="17"/>
                    <a:pt x="179" y="12"/>
                  </a:cubicBezTo>
                  <a:cubicBezTo>
                    <a:pt x="189" y="12"/>
                    <a:pt x="191" y="21"/>
                    <a:pt x="196" y="26"/>
                  </a:cubicBezTo>
                  <a:cubicBezTo>
                    <a:pt x="207" y="27"/>
                    <a:pt x="224" y="33"/>
                    <a:pt x="231" y="30"/>
                  </a:cubicBezTo>
                  <a:cubicBezTo>
                    <a:pt x="241" y="41"/>
                    <a:pt x="275" y="36"/>
                    <a:pt x="273" y="55"/>
                  </a:cubicBezTo>
                  <a:cubicBezTo>
                    <a:pt x="264" y="58"/>
                    <a:pt x="261" y="52"/>
                    <a:pt x="253" y="48"/>
                  </a:cubicBezTo>
                  <a:cubicBezTo>
                    <a:pt x="258" y="60"/>
                    <a:pt x="272" y="75"/>
                    <a:pt x="278" y="91"/>
                  </a:cubicBezTo>
                  <a:cubicBezTo>
                    <a:pt x="297" y="99"/>
                    <a:pt x="318" y="105"/>
                    <a:pt x="330" y="121"/>
                  </a:cubicBezTo>
                  <a:cubicBezTo>
                    <a:pt x="316" y="119"/>
                    <a:pt x="302" y="106"/>
                    <a:pt x="286" y="101"/>
                  </a:cubicBezTo>
                  <a:cubicBezTo>
                    <a:pt x="291" y="118"/>
                    <a:pt x="307" y="134"/>
                    <a:pt x="312" y="154"/>
                  </a:cubicBezTo>
                  <a:cubicBezTo>
                    <a:pt x="323" y="160"/>
                    <a:pt x="336" y="167"/>
                    <a:pt x="348" y="174"/>
                  </a:cubicBezTo>
                  <a:cubicBezTo>
                    <a:pt x="360" y="180"/>
                    <a:pt x="375" y="186"/>
                    <a:pt x="383" y="193"/>
                  </a:cubicBezTo>
                  <a:cubicBezTo>
                    <a:pt x="386" y="195"/>
                    <a:pt x="391" y="199"/>
                    <a:pt x="390" y="205"/>
                  </a:cubicBezTo>
                  <a:cubicBezTo>
                    <a:pt x="372" y="201"/>
                    <a:pt x="354" y="184"/>
                    <a:pt x="338" y="175"/>
                  </a:cubicBezTo>
                  <a:cubicBezTo>
                    <a:pt x="310" y="161"/>
                    <a:pt x="284" y="145"/>
                    <a:pt x="258" y="130"/>
                  </a:cubicBezTo>
                  <a:cubicBezTo>
                    <a:pt x="276" y="130"/>
                    <a:pt x="290" y="145"/>
                    <a:pt x="307" y="150"/>
                  </a:cubicBezTo>
                  <a:cubicBezTo>
                    <a:pt x="303" y="142"/>
                    <a:pt x="298" y="134"/>
                    <a:pt x="293" y="124"/>
                  </a:cubicBezTo>
                  <a:cubicBezTo>
                    <a:pt x="288" y="116"/>
                    <a:pt x="283" y="104"/>
                    <a:pt x="277" y="99"/>
                  </a:cubicBezTo>
                  <a:cubicBezTo>
                    <a:pt x="265" y="88"/>
                    <a:pt x="248" y="88"/>
                    <a:pt x="232" y="81"/>
                  </a:cubicBezTo>
                  <a:cubicBezTo>
                    <a:pt x="243" y="106"/>
                    <a:pt x="258" y="135"/>
                    <a:pt x="257" y="166"/>
                  </a:cubicBezTo>
                  <a:cubicBezTo>
                    <a:pt x="246" y="141"/>
                    <a:pt x="240" y="107"/>
                    <a:pt x="227" y="86"/>
                  </a:cubicBezTo>
                  <a:cubicBezTo>
                    <a:pt x="215" y="67"/>
                    <a:pt x="175" y="72"/>
                    <a:pt x="152" y="61"/>
                  </a:cubicBezTo>
                  <a:cubicBezTo>
                    <a:pt x="155" y="71"/>
                    <a:pt x="159" y="81"/>
                    <a:pt x="160" y="93"/>
                  </a:cubicBezTo>
                  <a:cubicBezTo>
                    <a:pt x="174" y="100"/>
                    <a:pt x="203" y="98"/>
                    <a:pt x="214" y="113"/>
                  </a:cubicBezTo>
                  <a:cubicBezTo>
                    <a:pt x="201" y="114"/>
                    <a:pt x="178" y="105"/>
                    <a:pt x="162" y="101"/>
                  </a:cubicBezTo>
                  <a:cubicBezTo>
                    <a:pt x="160" y="103"/>
                    <a:pt x="165" y="112"/>
                    <a:pt x="162" y="115"/>
                  </a:cubicBezTo>
                  <a:cubicBezTo>
                    <a:pt x="156" y="114"/>
                    <a:pt x="158" y="105"/>
                    <a:pt x="156" y="100"/>
                  </a:cubicBezTo>
                  <a:cubicBezTo>
                    <a:pt x="132" y="94"/>
                    <a:pt x="111" y="92"/>
                    <a:pt x="86" y="87"/>
                  </a:cubicBezTo>
                  <a:cubicBezTo>
                    <a:pt x="82" y="87"/>
                    <a:pt x="89" y="92"/>
                    <a:pt x="85" y="92"/>
                  </a:cubicBezTo>
                  <a:cubicBezTo>
                    <a:pt x="81" y="92"/>
                    <a:pt x="82" y="88"/>
                    <a:pt x="80" y="86"/>
                  </a:cubicBezTo>
                  <a:cubicBezTo>
                    <a:pt x="47" y="79"/>
                    <a:pt x="29" y="81"/>
                    <a:pt x="0" y="71"/>
                  </a:cubicBezTo>
                  <a:cubicBezTo>
                    <a:pt x="25" y="72"/>
                    <a:pt x="55" y="76"/>
                    <a:pt x="77" y="81"/>
                  </a:cubicBezTo>
                  <a:cubicBezTo>
                    <a:pt x="69" y="59"/>
                    <a:pt x="62" y="37"/>
                    <a:pt x="47" y="21"/>
                  </a:cubicBezTo>
                  <a:cubicBezTo>
                    <a:pt x="35" y="22"/>
                    <a:pt x="21" y="25"/>
                    <a:pt x="11" y="25"/>
                  </a:cubicBezTo>
                  <a:cubicBezTo>
                    <a:pt x="15" y="20"/>
                    <a:pt x="32" y="18"/>
                    <a:pt x="43" y="17"/>
                  </a:cubicBezTo>
                  <a:cubicBezTo>
                    <a:pt x="44" y="14"/>
                    <a:pt x="32" y="6"/>
                    <a:pt x="41" y="0"/>
                  </a:cubicBezTo>
                  <a:cubicBezTo>
                    <a:pt x="49" y="2"/>
                    <a:pt x="51" y="11"/>
                    <a:pt x="55" y="17"/>
                  </a:cubicBezTo>
                  <a:cubicBezTo>
                    <a:pt x="71" y="16"/>
                    <a:pt x="100" y="17"/>
                    <a:pt x="123" y="19"/>
                  </a:cubicBezTo>
                  <a:close/>
                  <a:moveTo>
                    <a:pt x="85" y="82"/>
                  </a:moveTo>
                  <a:cubicBezTo>
                    <a:pt x="109" y="84"/>
                    <a:pt x="131" y="89"/>
                    <a:pt x="153" y="93"/>
                  </a:cubicBezTo>
                  <a:cubicBezTo>
                    <a:pt x="149" y="66"/>
                    <a:pt x="139" y="44"/>
                    <a:pt x="127" y="24"/>
                  </a:cubicBezTo>
                  <a:cubicBezTo>
                    <a:pt x="104" y="24"/>
                    <a:pt x="79" y="23"/>
                    <a:pt x="60" y="21"/>
                  </a:cubicBezTo>
                  <a:cubicBezTo>
                    <a:pt x="66" y="39"/>
                    <a:pt x="79" y="60"/>
                    <a:pt x="85" y="82"/>
                  </a:cubicBezTo>
                  <a:close/>
                  <a:moveTo>
                    <a:pt x="152" y="59"/>
                  </a:moveTo>
                  <a:cubicBezTo>
                    <a:pt x="172" y="57"/>
                    <a:pt x="198" y="68"/>
                    <a:pt x="216" y="68"/>
                  </a:cubicBezTo>
                  <a:cubicBezTo>
                    <a:pt x="208" y="56"/>
                    <a:pt x="200" y="44"/>
                    <a:pt x="192" y="31"/>
                  </a:cubicBezTo>
                  <a:cubicBezTo>
                    <a:pt x="172" y="31"/>
                    <a:pt x="158" y="24"/>
                    <a:pt x="138" y="28"/>
                  </a:cubicBezTo>
                  <a:cubicBezTo>
                    <a:pt x="145" y="35"/>
                    <a:pt x="146" y="49"/>
                    <a:pt x="152" y="59"/>
                  </a:cubicBezTo>
                  <a:close/>
                  <a:moveTo>
                    <a:pt x="227" y="73"/>
                  </a:moveTo>
                  <a:cubicBezTo>
                    <a:pt x="243" y="74"/>
                    <a:pt x="256" y="84"/>
                    <a:pt x="269" y="84"/>
                  </a:cubicBezTo>
                  <a:cubicBezTo>
                    <a:pt x="253" y="61"/>
                    <a:pt x="239" y="35"/>
                    <a:pt x="202" y="33"/>
                  </a:cubicBezTo>
                  <a:cubicBezTo>
                    <a:pt x="209" y="47"/>
                    <a:pt x="219" y="59"/>
                    <a:pt x="227" y="7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9642" tIns="44821" rIns="89642" bIns="44821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215" name="Freeform 165"/>
            <p:cNvSpPr>
              <a:spLocks noEditPoints="1"/>
            </p:cNvSpPr>
            <p:nvPr/>
          </p:nvSpPr>
          <p:spPr bwMode="auto">
            <a:xfrm>
              <a:off x="8215313" y="3614738"/>
              <a:ext cx="668338" cy="1166813"/>
            </a:xfrm>
            <a:custGeom>
              <a:avLst/>
              <a:gdLst>
                <a:gd name="T0" fmla="*/ 36 w 1035"/>
                <a:gd name="T1" fmla="*/ 619 h 1804"/>
                <a:gd name="T2" fmla="*/ 77 w 1035"/>
                <a:gd name="T3" fmla="*/ 371 h 1804"/>
                <a:gd name="T4" fmla="*/ 61 w 1035"/>
                <a:gd name="T5" fmla="*/ 256 h 1804"/>
                <a:gd name="T6" fmla="*/ 327 w 1035"/>
                <a:gd name="T7" fmla="*/ 21 h 1804"/>
                <a:gd name="T8" fmla="*/ 501 w 1035"/>
                <a:gd name="T9" fmla="*/ 62 h 1804"/>
                <a:gd name="T10" fmla="*/ 683 w 1035"/>
                <a:gd name="T11" fmla="*/ 99 h 1804"/>
                <a:gd name="T12" fmla="*/ 421 w 1035"/>
                <a:gd name="T13" fmla="*/ 214 h 1804"/>
                <a:gd name="T14" fmla="*/ 851 w 1035"/>
                <a:gd name="T15" fmla="*/ 362 h 1804"/>
                <a:gd name="T16" fmla="*/ 837 w 1035"/>
                <a:gd name="T17" fmla="*/ 469 h 1804"/>
                <a:gd name="T18" fmla="*/ 394 w 1035"/>
                <a:gd name="T19" fmla="*/ 340 h 1804"/>
                <a:gd name="T20" fmla="*/ 654 w 1035"/>
                <a:gd name="T21" fmla="*/ 545 h 1804"/>
                <a:gd name="T22" fmla="*/ 1010 w 1035"/>
                <a:gd name="T23" fmla="*/ 1344 h 1804"/>
                <a:gd name="T24" fmla="*/ 970 w 1035"/>
                <a:gd name="T25" fmla="*/ 1775 h 1804"/>
                <a:gd name="T26" fmla="*/ 725 w 1035"/>
                <a:gd name="T27" fmla="*/ 1781 h 1804"/>
                <a:gd name="T28" fmla="*/ 710 w 1035"/>
                <a:gd name="T29" fmla="*/ 1277 h 1804"/>
                <a:gd name="T30" fmla="*/ 349 w 1035"/>
                <a:gd name="T31" fmla="*/ 359 h 1804"/>
                <a:gd name="T32" fmla="*/ 351 w 1035"/>
                <a:gd name="T33" fmla="*/ 845 h 1804"/>
                <a:gd name="T34" fmla="*/ 127 w 1035"/>
                <a:gd name="T35" fmla="*/ 692 h 1804"/>
                <a:gd name="T36" fmla="*/ 470 w 1035"/>
                <a:gd name="T37" fmla="*/ 554 h 1804"/>
                <a:gd name="T38" fmla="*/ 500 w 1035"/>
                <a:gd name="T39" fmla="*/ 453 h 1804"/>
                <a:gd name="T40" fmla="*/ 424 w 1035"/>
                <a:gd name="T41" fmla="*/ 529 h 1804"/>
                <a:gd name="T42" fmla="*/ 319 w 1035"/>
                <a:gd name="T43" fmla="*/ 70 h 1804"/>
                <a:gd name="T44" fmla="*/ 296 w 1035"/>
                <a:gd name="T45" fmla="*/ 137 h 1804"/>
                <a:gd name="T46" fmla="*/ 492 w 1035"/>
                <a:gd name="T47" fmla="*/ 110 h 1804"/>
                <a:gd name="T48" fmla="*/ 480 w 1035"/>
                <a:gd name="T49" fmla="*/ 93 h 1804"/>
                <a:gd name="T50" fmla="*/ 356 w 1035"/>
                <a:gd name="T51" fmla="*/ 238 h 1804"/>
                <a:gd name="T52" fmla="*/ 491 w 1035"/>
                <a:gd name="T53" fmla="*/ 93 h 1804"/>
                <a:gd name="T54" fmla="*/ 585 w 1035"/>
                <a:gd name="T55" fmla="*/ 86 h 1804"/>
                <a:gd name="T56" fmla="*/ 283 w 1035"/>
                <a:gd name="T57" fmla="*/ 258 h 1804"/>
                <a:gd name="T58" fmla="*/ 278 w 1035"/>
                <a:gd name="T59" fmla="*/ 235 h 1804"/>
                <a:gd name="T60" fmla="*/ 858 w 1035"/>
                <a:gd name="T61" fmla="*/ 393 h 1804"/>
                <a:gd name="T62" fmla="*/ 483 w 1035"/>
                <a:gd name="T63" fmla="*/ 230 h 1804"/>
                <a:gd name="T64" fmla="*/ 736 w 1035"/>
                <a:gd name="T65" fmla="*/ 407 h 1804"/>
                <a:gd name="T66" fmla="*/ 240 w 1035"/>
                <a:gd name="T67" fmla="*/ 288 h 1804"/>
                <a:gd name="T68" fmla="*/ 93 w 1035"/>
                <a:gd name="T69" fmla="*/ 522 h 1804"/>
                <a:gd name="T70" fmla="*/ 304 w 1035"/>
                <a:gd name="T71" fmla="*/ 365 h 1804"/>
                <a:gd name="T72" fmla="*/ 248 w 1035"/>
                <a:gd name="T73" fmla="*/ 385 h 1804"/>
                <a:gd name="T74" fmla="*/ 189 w 1035"/>
                <a:gd name="T75" fmla="*/ 447 h 1804"/>
                <a:gd name="T76" fmla="*/ 130 w 1035"/>
                <a:gd name="T77" fmla="*/ 608 h 1804"/>
                <a:gd name="T78" fmla="*/ 328 w 1035"/>
                <a:gd name="T79" fmla="*/ 812 h 1804"/>
                <a:gd name="T80" fmla="*/ 266 w 1035"/>
                <a:gd name="T81" fmla="*/ 358 h 1804"/>
                <a:gd name="T82" fmla="*/ 431 w 1035"/>
                <a:gd name="T83" fmla="*/ 395 h 1804"/>
                <a:gd name="T84" fmla="*/ 261 w 1035"/>
                <a:gd name="T85" fmla="*/ 363 h 1804"/>
                <a:gd name="T86" fmla="*/ 514 w 1035"/>
                <a:gd name="T87" fmla="*/ 418 h 1804"/>
                <a:gd name="T88" fmla="*/ 759 w 1035"/>
                <a:gd name="T89" fmla="*/ 830 h 1804"/>
                <a:gd name="T90" fmla="*/ 917 w 1035"/>
                <a:gd name="T91" fmla="*/ 1293 h 1804"/>
                <a:gd name="T92" fmla="*/ 952 w 1035"/>
                <a:gd name="T93" fmla="*/ 1707 h 1804"/>
                <a:gd name="T94" fmla="*/ 1027 w 1035"/>
                <a:gd name="T95" fmla="*/ 1614 h 1804"/>
                <a:gd name="T96" fmla="*/ 855 w 1035"/>
                <a:gd name="T97" fmla="*/ 900 h 1804"/>
                <a:gd name="T98" fmla="*/ 550 w 1035"/>
                <a:gd name="T99" fmla="*/ 443 h 1804"/>
                <a:gd name="T100" fmla="*/ 850 w 1035"/>
                <a:gd name="T101" fmla="*/ 1067 h 1804"/>
                <a:gd name="T102" fmla="*/ 511 w 1035"/>
                <a:gd name="T103" fmla="*/ 471 h 1804"/>
                <a:gd name="T104" fmla="*/ 602 w 1035"/>
                <a:gd name="T105" fmla="*/ 696 h 1804"/>
                <a:gd name="T106" fmla="*/ 803 w 1035"/>
                <a:gd name="T107" fmla="*/ 1448 h 1804"/>
                <a:gd name="T108" fmla="*/ 789 w 1035"/>
                <a:gd name="T109" fmla="*/ 1775 h 1804"/>
                <a:gd name="T110" fmla="*/ 612 w 1035"/>
                <a:gd name="T111" fmla="*/ 856 h 1804"/>
                <a:gd name="T112" fmla="*/ 718 w 1035"/>
                <a:gd name="T113" fmla="*/ 1560 h 1804"/>
                <a:gd name="T114" fmla="*/ 753 w 1035"/>
                <a:gd name="T115" fmla="*/ 1663 h 1804"/>
                <a:gd name="T116" fmla="*/ 706 w 1035"/>
                <a:gd name="T117" fmla="*/ 953 h 1804"/>
                <a:gd name="T118" fmla="*/ 490 w 1035"/>
                <a:gd name="T119" fmla="*/ 531 h 18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035" h="1804">
                  <a:moveTo>
                    <a:pt x="120" y="612"/>
                  </a:moveTo>
                  <a:cubicBezTo>
                    <a:pt x="137" y="518"/>
                    <a:pt x="177" y="446"/>
                    <a:pt x="220" y="377"/>
                  </a:cubicBezTo>
                  <a:cubicBezTo>
                    <a:pt x="137" y="426"/>
                    <a:pt x="97" y="520"/>
                    <a:pt x="74" y="632"/>
                  </a:cubicBezTo>
                  <a:cubicBezTo>
                    <a:pt x="71" y="644"/>
                    <a:pt x="70" y="658"/>
                    <a:pt x="63" y="669"/>
                  </a:cubicBezTo>
                  <a:cubicBezTo>
                    <a:pt x="51" y="668"/>
                    <a:pt x="54" y="657"/>
                    <a:pt x="52" y="650"/>
                  </a:cubicBezTo>
                  <a:cubicBezTo>
                    <a:pt x="48" y="639"/>
                    <a:pt x="40" y="630"/>
                    <a:pt x="36" y="619"/>
                  </a:cubicBezTo>
                  <a:cubicBezTo>
                    <a:pt x="33" y="609"/>
                    <a:pt x="31" y="597"/>
                    <a:pt x="28" y="586"/>
                  </a:cubicBezTo>
                  <a:cubicBezTo>
                    <a:pt x="22" y="563"/>
                    <a:pt x="15" y="540"/>
                    <a:pt x="10" y="510"/>
                  </a:cubicBezTo>
                  <a:cubicBezTo>
                    <a:pt x="7" y="486"/>
                    <a:pt x="7" y="463"/>
                    <a:pt x="4" y="436"/>
                  </a:cubicBezTo>
                  <a:cubicBezTo>
                    <a:pt x="5" y="430"/>
                    <a:pt x="14" y="428"/>
                    <a:pt x="9" y="420"/>
                  </a:cubicBezTo>
                  <a:cubicBezTo>
                    <a:pt x="27" y="403"/>
                    <a:pt x="45" y="386"/>
                    <a:pt x="66" y="372"/>
                  </a:cubicBezTo>
                  <a:cubicBezTo>
                    <a:pt x="71" y="371"/>
                    <a:pt x="73" y="368"/>
                    <a:pt x="77" y="371"/>
                  </a:cubicBezTo>
                  <a:cubicBezTo>
                    <a:pt x="126" y="336"/>
                    <a:pt x="170" y="304"/>
                    <a:pt x="229" y="281"/>
                  </a:cubicBezTo>
                  <a:cubicBezTo>
                    <a:pt x="178" y="275"/>
                    <a:pt x="133" y="288"/>
                    <a:pt x="90" y="305"/>
                  </a:cubicBezTo>
                  <a:cubicBezTo>
                    <a:pt x="64" y="318"/>
                    <a:pt x="43" y="337"/>
                    <a:pt x="21" y="354"/>
                  </a:cubicBezTo>
                  <a:cubicBezTo>
                    <a:pt x="17" y="359"/>
                    <a:pt x="16" y="368"/>
                    <a:pt x="5" y="367"/>
                  </a:cubicBezTo>
                  <a:cubicBezTo>
                    <a:pt x="0" y="360"/>
                    <a:pt x="1" y="352"/>
                    <a:pt x="3" y="346"/>
                  </a:cubicBezTo>
                  <a:cubicBezTo>
                    <a:pt x="9" y="313"/>
                    <a:pt x="35" y="279"/>
                    <a:pt x="61" y="256"/>
                  </a:cubicBezTo>
                  <a:cubicBezTo>
                    <a:pt x="78" y="240"/>
                    <a:pt x="102" y="231"/>
                    <a:pt x="125" y="222"/>
                  </a:cubicBezTo>
                  <a:cubicBezTo>
                    <a:pt x="149" y="213"/>
                    <a:pt x="176" y="204"/>
                    <a:pt x="196" y="201"/>
                  </a:cubicBezTo>
                  <a:cubicBezTo>
                    <a:pt x="240" y="196"/>
                    <a:pt x="274" y="212"/>
                    <a:pt x="304" y="227"/>
                  </a:cubicBezTo>
                  <a:cubicBezTo>
                    <a:pt x="288" y="204"/>
                    <a:pt x="281" y="171"/>
                    <a:pt x="271" y="142"/>
                  </a:cubicBezTo>
                  <a:cubicBezTo>
                    <a:pt x="267" y="112"/>
                    <a:pt x="275" y="82"/>
                    <a:pt x="294" y="53"/>
                  </a:cubicBezTo>
                  <a:cubicBezTo>
                    <a:pt x="302" y="42"/>
                    <a:pt x="317" y="31"/>
                    <a:pt x="327" y="21"/>
                  </a:cubicBezTo>
                  <a:cubicBezTo>
                    <a:pt x="335" y="12"/>
                    <a:pt x="337" y="0"/>
                    <a:pt x="346" y="0"/>
                  </a:cubicBezTo>
                  <a:cubicBezTo>
                    <a:pt x="357" y="4"/>
                    <a:pt x="355" y="22"/>
                    <a:pt x="345" y="26"/>
                  </a:cubicBezTo>
                  <a:cubicBezTo>
                    <a:pt x="337" y="68"/>
                    <a:pt x="331" y="130"/>
                    <a:pt x="340" y="170"/>
                  </a:cubicBezTo>
                  <a:cubicBezTo>
                    <a:pt x="364" y="121"/>
                    <a:pt x="407" y="85"/>
                    <a:pt x="465" y="70"/>
                  </a:cubicBezTo>
                  <a:cubicBezTo>
                    <a:pt x="469" y="69"/>
                    <a:pt x="473" y="69"/>
                    <a:pt x="477" y="67"/>
                  </a:cubicBezTo>
                  <a:cubicBezTo>
                    <a:pt x="486" y="64"/>
                    <a:pt x="490" y="64"/>
                    <a:pt x="501" y="62"/>
                  </a:cubicBezTo>
                  <a:cubicBezTo>
                    <a:pt x="507" y="61"/>
                    <a:pt x="511" y="57"/>
                    <a:pt x="515" y="57"/>
                  </a:cubicBezTo>
                  <a:cubicBezTo>
                    <a:pt x="523" y="56"/>
                    <a:pt x="532" y="58"/>
                    <a:pt x="541" y="57"/>
                  </a:cubicBezTo>
                  <a:cubicBezTo>
                    <a:pt x="570" y="54"/>
                    <a:pt x="621" y="57"/>
                    <a:pt x="639" y="67"/>
                  </a:cubicBezTo>
                  <a:cubicBezTo>
                    <a:pt x="644" y="70"/>
                    <a:pt x="645" y="73"/>
                    <a:pt x="650" y="77"/>
                  </a:cubicBezTo>
                  <a:cubicBezTo>
                    <a:pt x="662" y="78"/>
                    <a:pt x="679" y="81"/>
                    <a:pt x="688" y="83"/>
                  </a:cubicBezTo>
                  <a:cubicBezTo>
                    <a:pt x="693" y="91"/>
                    <a:pt x="691" y="96"/>
                    <a:pt x="683" y="99"/>
                  </a:cubicBezTo>
                  <a:cubicBezTo>
                    <a:pt x="678" y="102"/>
                    <a:pt x="675" y="99"/>
                    <a:pt x="670" y="99"/>
                  </a:cubicBezTo>
                  <a:cubicBezTo>
                    <a:pt x="669" y="100"/>
                    <a:pt x="658" y="104"/>
                    <a:pt x="655" y="105"/>
                  </a:cubicBezTo>
                  <a:cubicBezTo>
                    <a:pt x="645" y="106"/>
                    <a:pt x="634" y="103"/>
                    <a:pt x="623" y="105"/>
                  </a:cubicBezTo>
                  <a:cubicBezTo>
                    <a:pt x="595" y="109"/>
                    <a:pt x="567" y="125"/>
                    <a:pt x="536" y="137"/>
                  </a:cubicBezTo>
                  <a:cubicBezTo>
                    <a:pt x="514" y="145"/>
                    <a:pt x="492" y="152"/>
                    <a:pt x="475" y="163"/>
                  </a:cubicBezTo>
                  <a:cubicBezTo>
                    <a:pt x="455" y="176"/>
                    <a:pt x="436" y="194"/>
                    <a:pt x="421" y="214"/>
                  </a:cubicBezTo>
                  <a:cubicBezTo>
                    <a:pt x="407" y="233"/>
                    <a:pt x="399" y="248"/>
                    <a:pt x="393" y="272"/>
                  </a:cubicBezTo>
                  <a:cubicBezTo>
                    <a:pt x="404" y="264"/>
                    <a:pt x="417" y="256"/>
                    <a:pt x="430" y="248"/>
                  </a:cubicBezTo>
                  <a:cubicBezTo>
                    <a:pt x="443" y="240"/>
                    <a:pt x="456" y="229"/>
                    <a:pt x="470" y="223"/>
                  </a:cubicBezTo>
                  <a:cubicBezTo>
                    <a:pt x="496" y="212"/>
                    <a:pt x="536" y="208"/>
                    <a:pt x="566" y="208"/>
                  </a:cubicBezTo>
                  <a:cubicBezTo>
                    <a:pt x="621" y="207"/>
                    <a:pt x="678" y="218"/>
                    <a:pt x="730" y="231"/>
                  </a:cubicBezTo>
                  <a:cubicBezTo>
                    <a:pt x="771" y="270"/>
                    <a:pt x="817" y="311"/>
                    <a:pt x="851" y="362"/>
                  </a:cubicBezTo>
                  <a:cubicBezTo>
                    <a:pt x="859" y="373"/>
                    <a:pt x="866" y="387"/>
                    <a:pt x="876" y="400"/>
                  </a:cubicBezTo>
                  <a:cubicBezTo>
                    <a:pt x="894" y="425"/>
                    <a:pt x="906" y="451"/>
                    <a:pt x="914" y="486"/>
                  </a:cubicBezTo>
                  <a:cubicBezTo>
                    <a:pt x="917" y="498"/>
                    <a:pt x="927" y="518"/>
                    <a:pt x="914" y="524"/>
                  </a:cubicBezTo>
                  <a:cubicBezTo>
                    <a:pt x="909" y="526"/>
                    <a:pt x="910" y="516"/>
                    <a:pt x="909" y="511"/>
                  </a:cubicBezTo>
                  <a:cubicBezTo>
                    <a:pt x="901" y="511"/>
                    <a:pt x="899" y="504"/>
                    <a:pt x="890" y="504"/>
                  </a:cubicBezTo>
                  <a:cubicBezTo>
                    <a:pt x="874" y="491"/>
                    <a:pt x="856" y="479"/>
                    <a:pt x="837" y="469"/>
                  </a:cubicBezTo>
                  <a:cubicBezTo>
                    <a:pt x="818" y="459"/>
                    <a:pt x="802" y="446"/>
                    <a:pt x="783" y="436"/>
                  </a:cubicBezTo>
                  <a:cubicBezTo>
                    <a:pt x="756" y="423"/>
                    <a:pt x="725" y="413"/>
                    <a:pt x="695" y="400"/>
                  </a:cubicBezTo>
                  <a:cubicBezTo>
                    <a:pt x="649" y="382"/>
                    <a:pt x="603" y="368"/>
                    <a:pt x="554" y="358"/>
                  </a:cubicBezTo>
                  <a:cubicBezTo>
                    <a:pt x="538" y="354"/>
                    <a:pt x="521" y="350"/>
                    <a:pt x="505" y="347"/>
                  </a:cubicBezTo>
                  <a:cubicBezTo>
                    <a:pt x="491" y="345"/>
                    <a:pt x="476" y="348"/>
                    <a:pt x="462" y="346"/>
                  </a:cubicBezTo>
                  <a:cubicBezTo>
                    <a:pt x="439" y="343"/>
                    <a:pt x="416" y="338"/>
                    <a:pt x="394" y="340"/>
                  </a:cubicBezTo>
                  <a:cubicBezTo>
                    <a:pt x="403" y="346"/>
                    <a:pt x="412" y="358"/>
                    <a:pt x="425" y="356"/>
                  </a:cubicBezTo>
                  <a:cubicBezTo>
                    <a:pt x="448" y="379"/>
                    <a:pt x="480" y="393"/>
                    <a:pt x="508" y="411"/>
                  </a:cubicBezTo>
                  <a:cubicBezTo>
                    <a:pt x="511" y="411"/>
                    <a:pt x="514" y="411"/>
                    <a:pt x="517" y="411"/>
                  </a:cubicBezTo>
                  <a:cubicBezTo>
                    <a:pt x="524" y="415"/>
                    <a:pt x="534" y="423"/>
                    <a:pt x="544" y="421"/>
                  </a:cubicBezTo>
                  <a:cubicBezTo>
                    <a:pt x="558" y="441"/>
                    <a:pt x="576" y="455"/>
                    <a:pt x="592" y="474"/>
                  </a:cubicBezTo>
                  <a:cubicBezTo>
                    <a:pt x="611" y="497"/>
                    <a:pt x="632" y="521"/>
                    <a:pt x="654" y="545"/>
                  </a:cubicBezTo>
                  <a:cubicBezTo>
                    <a:pt x="681" y="576"/>
                    <a:pt x="701" y="614"/>
                    <a:pt x="727" y="648"/>
                  </a:cubicBezTo>
                  <a:cubicBezTo>
                    <a:pt x="775" y="717"/>
                    <a:pt x="819" y="794"/>
                    <a:pt x="852" y="878"/>
                  </a:cubicBezTo>
                  <a:cubicBezTo>
                    <a:pt x="863" y="906"/>
                    <a:pt x="878" y="932"/>
                    <a:pt x="890" y="960"/>
                  </a:cubicBezTo>
                  <a:cubicBezTo>
                    <a:pt x="919" y="1028"/>
                    <a:pt x="936" y="1102"/>
                    <a:pt x="965" y="1174"/>
                  </a:cubicBezTo>
                  <a:cubicBezTo>
                    <a:pt x="972" y="1191"/>
                    <a:pt x="980" y="1209"/>
                    <a:pt x="984" y="1228"/>
                  </a:cubicBezTo>
                  <a:cubicBezTo>
                    <a:pt x="992" y="1266"/>
                    <a:pt x="1003" y="1303"/>
                    <a:pt x="1010" y="1344"/>
                  </a:cubicBezTo>
                  <a:cubicBezTo>
                    <a:pt x="1013" y="1366"/>
                    <a:pt x="1022" y="1387"/>
                    <a:pt x="1023" y="1405"/>
                  </a:cubicBezTo>
                  <a:cubicBezTo>
                    <a:pt x="1024" y="1426"/>
                    <a:pt x="1024" y="1447"/>
                    <a:pt x="1026" y="1467"/>
                  </a:cubicBezTo>
                  <a:cubicBezTo>
                    <a:pt x="1027" y="1488"/>
                    <a:pt x="1031" y="1507"/>
                    <a:pt x="1033" y="1528"/>
                  </a:cubicBezTo>
                  <a:cubicBezTo>
                    <a:pt x="1035" y="1540"/>
                    <a:pt x="1033" y="1555"/>
                    <a:pt x="1033" y="1569"/>
                  </a:cubicBezTo>
                  <a:cubicBezTo>
                    <a:pt x="1035" y="1612"/>
                    <a:pt x="1032" y="1663"/>
                    <a:pt x="1026" y="1702"/>
                  </a:cubicBezTo>
                  <a:cubicBezTo>
                    <a:pt x="1010" y="1726"/>
                    <a:pt x="988" y="1748"/>
                    <a:pt x="970" y="1775"/>
                  </a:cubicBezTo>
                  <a:cubicBezTo>
                    <a:pt x="963" y="1785"/>
                    <a:pt x="958" y="1798"/>
                    <a:pt x="944" y="1800"/>
                  </a:cubicBezTo>
                  <a:cubicBezTo>
                    <a:pt x="921" y="1804"/>
                    <a:pt x="897" y="1795"/>
                    <a:pt x="876" y="1791"/>
                  </a:cubicBezTo>
                  <a:cubicBezTo>
                    <a:pt x="871" y="1791"/>
                    <a:pt x="865" y="1791"/>
                    <a:pt x="859" y="1790"/>
                  </a:cubicBezTo>
                  <a:cubicBezTo>
                    <a:pt x="854" y="1789"/>
                    <a:pt x="849" y="1788"/>
                    <a:pt x="845" y="1787"/>
                  </a:cubicBezTo>
                  <a:cubicBezTo>
                    <a:pt x="822" y="1786"/>
                    <a:pt x="797" y="1789"/>
                    <a:pt x="774" y="1790"/>
                  </a:cubicBezTo>
                  <a:cubicBezTo>
                    <a:pt x="764" y="1790"/>
                    <a:pt x="733" y="1785"/>
                    <a:pt x="725" y="1781"/>
                  </a:cubicBezTo>
                  <a:cubicBezTo>
                    <a:pt x="705" y="1771"/>
                    <a:pt x="695" y="1737"/>
                    <a:pt x="675" y="1725"/>
                  </a:cubicBezTo>
                  <a:cubicBezTo>
                    <a:pt x="675" y="1721"/>
                    <a:pt x="672" y="1721"/>
                    <a:pt x="673" y="1715"/>
                  </a:cubicBezTo>
                  <a:cubicBezTo>
                    <a:pt x="671" y="1711"/>
                    <a:pt x="664" y="1713"/>
                    <a:pt x="664" y="1707"/>
                  </a:cubicBezTo>
                  <a:cubicBezTo>
                    <a:pt x="665" y="1699"/>
                    <a:pt x="668" y="1692"/>
                    <a:pt x="674" y="1688"/>
                  </a:cubicBezTo>
                  <a:cubicBezTo>
                    <a:pt x="691" y="1647"/>
                    <a:pt x="701" y="1608"/>
                    <a:pt x="712" y="1559"/>
                  </a:cubicBezTo>
                  <a:cubicBezTo>
                    <a:pt x="729" y="1479"/>
                    <a:pt x="721" y="1364"/>
                    <a:pt x="710" y="1277"/>
                  </a:cubicBezTo>
                  <a:cubicBezTo>
                    <a:pt x="699" y="1184"/>
                    <a:pt x="685" y="1084"/>
                    <a:pt x="651" y="994"/>
                  </a:cubicBezTo>
                  <a:cubicBezTo>
                    <a:pt x="639" y="964"/>
                    <a:pt x="632" y="932"/>
                    <a:pt x="621" y="901"/>
                  </a:cubicBezTo>
                  <a:cubicBezTo>
                    <a:pt x="610" y="871"/>
                    <a:pt x="599" y="842"/>
                    <a:pt x="586" y="814"/>
                  </a:cubicBezTo>
                  <a:cubicBezTo>
                    <a:pt x="534" y="700"/>
                    <a:pt x="463" y="602"/>
                    <a:pt x="398" y="510"/>
                  </a:cubicBezTo>
                  <a:cubicBezTo>
                    <a:pt x="391" y="449"/>
                    <a:pt x="376" y="401"/>
                    <a:pt x="366" y="345"/>
                  </a:cubicBezTo>
                  <a:cubicBezTo>
                    <a:pt x="358" y="348"/>
                    <a:pt x="356" y="356"/>
                    <a:pt x="349" y="359"/>
                  </a:cubicBezTo>
                  <a:cubicBezTo>
                    <a:pt x="342" y="371"/>
                    <a:pt x="338" y="387"/>
                    <a:pt x="332" y="400"/>
                  </a:cubicBezTo>
                  <a:cubicBezTo>
                    <a:pt x="328" y="409"/>
                    <a:pt x="322" y="413"/>
                    <a:pt x="319" y="421"/>
                  </a:cubicBezTo>
                  <a:cubicBezTo>
                    <a:pt x="301" y="468"/>
                    <a:pt x="293" y="519"/>
                    <a:pt x="288" y="577"/>
                  </a:cubicBezTo>
                  <a:cubicBezTo>
                    <a:pt x="281" y="655"/>
                    <a:pt x="305" y="734"/>
                    <a:pt x="329" y="797"/>
                  </a:cubicBezTo>
                  <a:cubicBezTo>
                    <a:pt x="333" y="805"/>
                    <a:pt x="339" y="812"/>
                    <a:pt x="342" y="820"/>
                  </a:cubicBezTo>
                  <a:cubicBezTo>
                    <a:pt x="346" y="828"/>
                    <a:pt x="347" y="837"/>
                    <a:pt x="351" y="845"/>
                  </a:cubicBezTo>
                  <a:cubicBezTo>
                    <a:pt x="355" y="851"/>
                    <a:pt x="361" y="857"/>
                    <a:pt x="360" y="865"/>
                  </a:cubicBezTo>
                  <a:cubicBezTo>
                    <a:pt x="338" y="872"/>
                    <a:pt x="323" y="845"/>
                    <a:pt x="302" y="834"/>
                  </a:cubicBezTo>
                  <a:cubicBezTo>
                    <a:pt x="298" y="832"/>
                    <a:pt x="292" y="832"/>
                    <a:pt x="288" y="830"/>
                  </a:cubicBezTo>
                  <a:cubicBezTo>
                    <a:pt x="278" y="825"/>
                    <a:pt x="266" y="816"/>
                    <a:pt x="256" y="807"/>
                  </a:cubicBezTo>
                  <a:cubicBezTo>
                    <a:pt x="236" y="791"/>
                    <a:pt x="215" y="776"/>
                    <a:pt x="195" y="758"/>
                  </a:cubicBezTo>
                  <a:cubicBezTo>
                    <a:pt x="170" y="737"/>
                    <a:pt x="146" y="719"/>
                    <a:pt x="127" y="692"/>
                  </a:cubicBezTo>
                  <a:cubicBezTo>
                    <a:pt x="124" y="689"/>
                    <a:pt x="117" y="690"/>
                    <a:pt x="116" y="686"/>
                  </a:cubicBezTo>
                  <a:cubicBezTo>
                    <a:pt x="115" y="660"/>
                    <a:pt x="110" y="614"/>
                    <a:pt x="120" y="586"/>
                  </a:cubicBezTo>
                  <a:cubicBezTo>
                    <a:pt x="126" y="591"/>
                    <a:pt x="118" y="603"/>
                    <a:pt x="120" y="612"/>
                  </a:cubicBezTo>
                  <a:close/>
                  <a:moveTo>
                    <a:pt x="424" y="529"/>
                  </a:moveTo>
                  <a:cubicBezTo>
                    <a:pt x="424" y="528"/>
                    <a:pt x="423" y="525"/>
                    <a:pt x="425" y="524"/>
                  </a:cubicBezTo>
                  <a:cubicBezTo>
                    <a:pt x="437" y="537"/>
                    <a:pt x="445" y="554"/>
                    <a:pt x="470" y="554"/>
                  </a:cubicBezTo>
                  <a:cubicBezTo>
                    <a:pt x="496" y="528"/>
                    <a:pt x="468" y="501"/>
                    <a:pt x="455" y="482"/>
                  </a:cubicBezTo>
                  <a:cubicBezTo>
                    <a:pt x="445" y="469"/>
                    <a:pt x="442" y="452"/>
                    <a:pt x="438" y="438"/>
                  </a:cubicBezTo>
                  <a:cubicBezTo>
                    <a:pt x="448" y="446"/>
                    <a:pt x="451" y="462"/>
                    <a:pt x="460" y="471"/>
                  </a:cubicBezTo>
                  <a:cubicBezTo>
                    <a:pt x="463" y="467"/>
                    <a:pt x="465" y="462"/>
                    <a:pt x="471" y="461"/>
                  </a:cubicBezTo>
                  <a:cubicBezTo>
                    <a:pt x="481" y="470"/>
                    <a:pt x="490" y="480"/>
                    <a:pt x="504" y="486"/>
                  </a:cubicBezTo>
                  <a:cubicBezTo>
                    <a:pt x="506" y="471"/>
                    <a:pt x="493" y="464"/>
                    <a:pt x="500" y="453"/>
                  </a:cubicBezTo>
                  <a:cubicBezTo>
                    <a:pt x="482" y="436"/>
                    <a:pt x="458" y="424"/>
                    <a:pt x="442" y="404"/>
                  </a:cubicBezTo>
                  <a:cubicBezTo>
                    <a:pt x="437" y="404"/>
                    <a:pt x="438" y="409"/>
                    <a:pt x="434" y="409"/>
                  </a:cubicBezTo>
                  <a:cubicBezTo>
                    <a:pt x="426" y="408"/>
                    <a:pt x="424" y="402"/>
                    <a:pt x="417" y="400"/>
                  </a:cubicBezTo>
                  <a:cubicBezTo>
                    <a:pt x="420" y="408"/>
                    <a:pt x="416" y="413"/>
                    <a:pt x="412" y="417"/>
                  </a:cubicBezTo>
                  <a:cubicBezTo>
                    <a:pt x="403" y="421"/>
                    <a:pt x="396" y="413"/>
                    <a:pt x="387" y="409"/>
                  </a:cubicBezTo>
                  <a:cubicBezTo>
                    <a:pt x="398" y="454"/>
                    <a:pt x="403" y="499"/>
                    <a:pt x="424" y="529"/>
                  </a:cubicBezTo>
                  <a:close/>
                  <a:moveTo>
                    <a:pt x="288" y="90"/>
                  </a:moveTo>
                  <a:cubicBezTo>
                    <a:pt x="268" y="165"/>
                    <a:pt x="311" y="234"/>
                    <a:pt x="356" y="269"/>
                  </a:cubicBezTo>
                  <a:cubicBezTo>
                    <a:pt x="345" y="231"/>
                    <a:pt x="329" y="192"/>
                    <a:pt x="327" y="147"/>
                  </a:cubicBezTo>
                  <a:cubicBezTo>
                    <a:pt x="324" y="97"/>
                    <a:pt x="331" y="60"/>
                    <a:pt x="333" y="30"/>
                  </a:cubicBezTo>
                  <a:cubicBezTo>
                    <a:pt x="323" y="39"/>
                    <a:pt x="304" y="50"/>
                    <a:pt x="311" y="66"/>
                  </a:cubicBezTo>
                  <a:cubicBezTo>
                    <a:pt x="314" y="62"/>
                    <a:pt x="319" y="67"/>
                    <a:pt x="319" y="70"/>
                  </a:cubicBezTo>
                  <a:cubicBezTo>
                    <a:pt x="311" y="78"/>
                    <a:pt x="307" y="90"/>
                    <a:pt x="311" y="102"/>
                  </a:cubicBezTo>
                  <a:cubicBezTo>
                    <a:pt x="312" y="105"/>
                    <a:pt x="318" y="97"/>
                    <a:pt x="320" y="102"/>
                  </a:cubicBezTo>
                  <a:cubicBezTo>
                    <a:pt x="323" y="109"/>
                    <a:pt x="314" y="113"/>
                    <a:pt x="313" y="120"/>
                  </a:cubicBezTo>
                  <a:cubicBezTo>
                    <a:pt x="318" y="140"/>
                    <a:pt x="324" y="166"/>
                    <a:pt x="324" y="187"/>
                  </a:cubicBezTo>
                  <a:cubicBezTo>
                    <a:pt x="312" y="172"/>
                    <a:pt x="315" y="143"/>
                    <a:pt x="306" y="125"/>
                  </a:cubicBezTo>
                  <a:cubicBezTo>
                    <a:pt x="303" y="130"/>
                    <a:pt x="302" y="135"/>
                    <a:pt x="296" y="137"/>
                  </a:cubicBezTo>
                  <a:cubicBezTo>
                    <a:pt x="295" y="121"/>
                    <a:pt x="312" y="110"/>
                    <a:pt x="301" y="89"/>
                  </a:cubicBezTo>
                  <a:cubicBezTo>
                    <a:pt x="297" y="93"/>
                    <a:pt x="293" y="102"/>
                    <a:pt x="288" y="101"/>
                  </a:cubicBezTo>
                  <a:cubicBezTo>
                    <a:pt x="287" y="85"/>
                    <a:pt x="307" y="83"/>
                    <a:pt x="301" y="66"/>
                  </a:cubicBezTo>
                  <a:cubicBezTo>
                    <a:pt x="298" y="75"/>
                    <a:pt x="293" y="83"/>
                    <a:pt x="288" y="90"/>
                  </a:cubicBezTo>
                  <a:close/>
                  <a:moveTo>
                    <a:pt x="491" y="93"/>
                  </a:moveTo>
                  <a:cubicBezTo>
                    <a:pt x="490" y="99"/>
                    <a:pt x="496" y="104"/>
                    <a:pt x="492" y="110"/>
                  </a:cubicBezTo>
                  <a:cubicBezTo>
                    <a:pt x="485" y="110"/>
                    <a:pt x="486" y="102"/>
                    <a:pt x="483" y="98"/>
                  </a:cubicBezTo>
                  <a:cubicBezTo>
                    <a:pt x="476" y="100"/>
                    <a:pt x="473" y="106"/>
                    <a:pt x="466" y="107"/>
                  </a:cubicBezTo>
                  <a:cubicBezTo>
                    <a:pt x="467" y="113"/>
                    <a:pt x="477" y="127"/>
                    <a:pt x="466" y="129"/>
                  </a:cubicBezTo>
                  <a:cubicBezTo>
                    <a:pt x="462" y="125"/>
                    <a:pt x="462" y="117"/>
                    <a:pt x="457" y="114"/>
                  </a:cubicBezTo>
                  <a:cubicBezTo>
                    <a:pt x="454" y="116"/>
                    <a:pt x="448" y="123"/>
                    <a:pt x="444" y="121"/>
                  </a:cubicBezTo>
                  <a:cubicBezTo>
                    <a:pt x="453" y="108"/>
                    <a:pt x="467" y="101"/>
                    <a:pt x="480" y="93"/>
                  </a:cubicBezTo>
                  <a:cubicBezTo>
                    <a:pt x="478" y="89"/>
                    <a:pt x="476" y="80"/>
                    <a:pt x="482" y="79"/>
                  </a:cubicBezTo>
                  <a:cubicBezTo>
                    <a:pt x="486" y="81"/>
                    <a:pt x="485" y="87"/>
                    <a:pt x="490" y="88"/>
                  </a:cubicBezTo>
                  <a:cubicBezTo>
                    <a:pt x="499" y="81"/>
                    <a:pt x="513" y="78"/>
                    <a:pt x="521" y="70"/>
                  </a:cubicBezTo>
                  <a:cubicBezTo>
                    <a:pt x="450" y="78"/>
                    <a:pt x="398" y="103"/>
                    <a:pt x="362" y="148"/>
                  </a:cubicBezTo>
                  <a:cubicBezTo>
                    <a:pt x="354" y="159"/>
                    <a:pt x="344" y="177"/>
                    <a:pt x="344" y="187"/>
                  </a:cubicBezTo>
                  <a:cubicBezTo>
                    <a:pt x="342" y="203"/>
                    <a:pt x="352" y="222"/>
                    <a:pt x="356" y="238"/>
                  </a:cubicBezTo>
                  <a:cubicBezTo>
                    <a:pt x="362" y="255"/>
                    <a:pt x="367" y="272"/>
                    <a:pt x="377" y="284"/>
                  </a:cubicBezTo>
                  <a:cubicBezTo>
                    <a:pt x="391" y="251"/>
                    <a:pt x="401" y="221"/>
                    <a:pt x="422" y="196"/>
                  </a:cubicBezTo>
                  <a:cubicBezTo>
                    <a:pt x="432" y="185"/>
                    <a:pt x="445" y="173"/>
                    <a:pt x="456" y="163"/>
                  </a:cubicBezTo>
                  <a:cubicBezTo>
                    <a:pt x="483" y="137"/>
                    <a:pt x="510" y="114"/>
                    <a:pt x="541" y="93"/>
                  </a:cubicBezTo>
                  <a:cubicBezTo>
                    <a:pt x="560" y="81"/>
                    <a:pt x="587" y="76"/>
                    <a:pt x="611" y="72"/>
                  </a:cubicBezTo>
                  <a:cubicBezTo>
                    <a:pt x="566" y="60"/>
                    <a:pt x="527" y="74"/>
                    <a:pt x="491" y="93"/>
                  </a:cubicBezTo>
                  <a:close/>
                  <a:moveTo>
                    <a:pt x="585" y="86"/>
                  </a:moveTo>
                  <a:cubicBezTo>
                    <a:pt x="550" y="97"/>
                    <a:pt x="525" y="117"/>
                    <a:pt x="499" y="136"/>
                  </a:cubicBezTo>
                  <a:cubicBezTo>
                    <a:pt x="502" y="140"/>
                    <a:pt x="504" y="134"/>
                    <a:pt x="506" y="133"/>
                  </a:cubicBezTo>
                  <a:cubicBezTo>
                    <a:pt x="509" y="132"/>
                    <a:pt x="514" y="133"/>
                    <a:pt x="518" y="132"/>
                  </a:cubicBezTo>
                  <a:cubicBezTo>
                    <a:pt x="560" y="118"/>
                    <a:pt x="603" y="87"/>
                    <a:pt x="657" y="92"/>
                  </a:cubicBezTo>
                  <a:cubicBezTo>
                    <a:pt x="634" y="83"/>
                    <a:pt x="609" y="89"/>
                    <a:pt x="585" y="86"/>
                  </a:cubicBezTo>
                  <a:close/>
                  <a:moveTo>
                    <a:pt x="214" y="213"/>
                  </a:moveTo>
                  <a:cubicBezTo>
                    <a:pt x="128" y="213"/>
                    <a:pt x="33" y="263"/>
                    <a:pt x="14" y="346"/>
                  </a:cubicBezTo>
                  <a:cubicBezTo>
                    <a:pt x="66" y="299"/>
                    <a:pt x="136" y="266"/>
                    <a:pt x="218" y="271"/>
                  </a:cubicBezTo>
                  <a:cubicBezTo>
                    <a:pt x="270" y="275"/>
                    <a:pt x="333" y="285"/>
                    <a:pt x="371" y="311"/>
                  </a:cubicBezTo>
                  <a:cubicBezTo>
                    <a:pt x="365" y="302"/>
                    <a:pt x="348" y="266"/>
                    <a:pt x="336" y="276"/>
                  </a:cubicBezTo>
                  <a:cubicBezTo>
                    <a:pt x="324" y="266"/>
                    <a:pt x="300" y="251"/>
                    <a:pt x="283" y="258"/>
                  </a:cubicBezTo>
                  <a:cubicBezTo>
                    <a:pt x="280" y="249"/>
                    <a:pt x="259" y="250"/>
                    <a:pt x="247" y="247"/>
                  </a:cubicBezTo>
                  <a:cubicBezTo>
                    <a:pt x="246" y="250"/>
                    <a:pt x="248" y="255"/>
                    <a:pt x="244" y="256"/>
                  </a:cubicBezTo>
                  <a:cubicBezTo>
                    <a:pt x="240" y="248"/>
                    <a:pt x="231" y="244"/>
                    <a:pt x="229" y="234"/>
                  </a:cubicBezTo>
                  <a:cubicBezTo>
                    <a:pt x="237" y="228"/>
                    <a:pt x="240" y="240"/>
                    <a:pt x="247" y="243"/>
                  </a:cubicBezTo>
                  <a:cubicBezTo>
                    <a:pt x="256" y="246"/>
                    <a:pt x="268" y="242"/>
                    <a:pt x="276" y="247"/>
                  </a:cubicBezTo>
                  <a:cubicBezTo>
                    <a:pt x="278" y="245"/>
                    <a:pt x="269" y="237"/>
                    <a:pt x="278" y="235"/>
                  </a:cubicBezTo>
                  <a:cubicBezTo>
                    <a:pt x="283" y="237"/>
                    <a:pt x="284" y="244"/>
                    <a:pt x="287" y="249"/>
                  </a:cubicBezTo>
                  <a:cubicBezTo>
                    <a:pt x="305" y="252"/>
                    <a:pt x="319" y="257"/>
                    <a:pt x="333" y="263"/>
                  </a:cubicBezTo>
                  <a:cubicBezTo>
                    <a:pt x="303" y="232"/>
                    <a:pt x="260" y="213"/>
                    <a:pt x="214" y="213"/>
                  </a:cubicBezTo>
                  <a:close/>
                  <a:moveTo>
                    <a:pt x="895" y="456"/>
                  </a:moveTo>
                  <a:cubicBezTo>
                    <a:pt x="892" y="449"/>
                    <a:pt x="890" y="440"/>
                    <a:pt x="887" y="434"/>
                  </a:cubicBezTo>
                  <a:cubicBezTo>
                    <a:pt x="880" y="418"/>
                    <a:pt x="867" y="407"/>
                    <a:pt x="858" y="393"/>
                  </a:cubicBezTo>
                  <a:cubicBezTo>
                    <a:pt x="849" y="380"/>
                    <a:pt x="841" y="366"/>
                    <a:pt x="832" y="354"/>
                  </a:cubicBezTo>
                  <a:cubicBezTo>
                    <a:pt x="804" y="316"/>
                    <a:pt x="772" y="279"/>
                    <a:pt x="735" y="253"/>
                  </a:cubicBezTo>
                  <a:cubicBezTo>
                    <a:pt x="730" y="253"/>
                    <a:pt x="727" y="250"/>
                    <a:pt x="722" y="250"/>
                  </a:cubicBezTo>
                  <a:cubicBezTo>
                    <a:pt x="717" y="245"/>
                    <a:pt x="711" y="239"/>
                    <a:pt x="704" y="236"/>
                  </a:cubicBezTo>
                  <a:cubicBezTo>
                    <a:pt x="672" y="223"/>
                    <a:pt x="604" y="221"/>
                    <a:pt x="567" y="218"/>
                  </a:cubicBezTo>
                  <a:cubicBezTo>
                    <a:pt x="535" y="216"/>
                    <a:pt x="508" y="228"/>
                    <a:pt x="483" y="230"/>
                  </a:cubicBezTo>
                  <a:cubicBezTo>
                    <a:pt x="447" y="252"/>
                    <a:pt x="405" y="268"/>
                    <a:pt x="384" y="305"/>
                  </a:cubicBezTo>
                  <a:cubicBezTo>
                    <a:pt x="384" y="314"/>
                    <a:pt x="390" y="319"/>
                    <a:pt x="390" y="329"/>
                  </a:cubicBezTo>
                  <a:cubicBezTo>
                    <a:pt x="421" y="330"/>
                    <a:pt x="448" y="335"/>
                    <a:pt x="474" y="337"/>
                  </a:cubicBezTo>
                  <a:cubicBezTo>
                    <a:pt x="521" y="341"/>
                    <a:pt x="564" y="349"/>
                    <a:pt x="601" y="360"/>
                  </a:cubicBezTo>
                  <a:cubicBezTo>
                    <a:pt x="611" y="363"/>
                    <a:pt x="622" y="364"/>
                    <a:pt x="632" y="367"/>
                  </a:cubicBezTo>
                  <a:cubicBezTo>
                    <a:pt x="671" y="378"/>
                    <a:pt x="702" y="395"/>
                    <a:pt x="736" y="407"/>
                  </a:cubicBezTo>
                  <a:cubicBezTo>
                    <a:pt x="755" y="413"/>
                    <a:pt x="771" y="423"/>
                    <a:pt x="790" y="429"/>
                  </a:cubicBezTo>
                  <a:cubicBezTo>
                    <a:pt x="829" y="456"/>
                    <a:pt x="875" y="477"/>
                    <a:pt x="909" y="509"/>
                  </a:cubicBezTo>
                  <a:cubicBezTo>
                    <a:pt x="906" y="489"/>
                    <a:pt x="902" y="472"/>
                    <a:pt x="895" y="456"/>
                  </a:cubicBezTo>
                  <a:close/>
                  <a:moveTo>
                    <a:pt x="314" y="297"/>
                  </a:moveTo>
                  <a:cubicBezTo>
                    <a:pt x="289" y="290"/>
                    <a:pt x="270" y="287"/>
                    <a:pt x="253" y="287"/>
                  </a:cubicBezTo>
                  <a:cubicBezTo>
                    <a:pt x="248" y="290"/>
                    <a:pt x="247" y="288"/>
                    <a:pt x="240" y="288"/>
                  </a:cubicBezTo>
                  <a:cubicBezTo>
                    <a:pt x="209" y="297"/>
                    <a:pt x="185" y="309"/>
                    <a:pt x="160" y="325"/>
                  </a:cubicBezTo>
                  <a:cubicBezTo>
                    <a:pt x="125" y="348"/>
                    <a:pt x="95" y="370"/>
                    <a:pt x="65" y="395"/>
                  </a:cubicBezTo>
                  <a:cubicBezTo>
                    <a:pt x="49" y="408"/>
                    <a:pt x="31" y="418"/>
                    <a:pt x="18" y="433"/>
                  </a:cubicBezTo>
                  <a:cubicBezTo>
                    <a:pt x="13" y="471"/>
                    <a:pt x="17" y="514"/>
                    <a:pt x="27" y="554"/>
                  </a:cubicBezTo>
                  <a:cubicBezTo>
                    <a:pt x="36" y="588"/>
                    <a:pt x="46" y="620"/>
                    <a:pt x="59" y="643"/>
                  </a:cubicBezTo>
                  <a:cubicBezTo>
                    <a:pt x="71" y="605"/>
                    <a:pt x="77" y="562"/>
                    <a:pt x="93" y="522"/>
                  </a:cubicBezTo>
                  <a:cubicBezTo>
                    <a:pt x="121" y="453"/>
                    <a:pt x="171" y="393"/>
                    <a:pt x="234" y="358"/>
                  </a:cubicBezTo>
                  <a:cubicBezTo>
                    <a:pt x="270" y="337"/>
                    <a:pt x="329" y="319"/>
                    <a:pt x="369" y="328"/>
                  </a:cubicBezTo>
                  <a:cubicBezTo>
                    <a:pt x="360" y="309"/>
                    <a:pt x="341" y="304"/>
                    <a:pt x="314" y="297"/>
                  </a:cubicBezTo>
                  <a:close/>
                  <a:moveTo>
                    <a:pt x="309" y="338"/>
                  </a:moveTo>
                  <a:cubicBezTo>
                    <a:pt x="306" y="346"/>
                    <a:pt x="299" y="349"/>
                    <a:pt x="297" y="358"/>
                  </a:cubicBezTo>
                  <a:cubicBezTo>
                    <a:pt x="299" y="358"/>
                    <a:pt x="304" y="360"/>
                    <a:pt x="304" y="365"/>
                  </a:cubicBezTo>
                  <a:cubicBezTo>
                    <a:pt x="296" y="368"/>
                    <a:pt x="285" y="369"/>
                    <a:pt x="285" y="380"/>
                  </a:cubicBezTo>
                  <a:cubicBezTo>
                    <a:pt x="292" y="380"/>
                    <a:pt x="296" y="380"/>
                    <a:pt x="296" y="389"/>
                  </a:cubicBezTo>
                  <a:cubicBezTo>
                    <a:pt x="293" y="393"/>
                    <a:pt x="286" y="390"/>
                    <a:pt x="282" y="387"/>
                  </a:cubicBezTo>
                  <a:cubicBezTo>
                    <a:pt x="271" y="402"/>
                    <a:pt x="267" y="422"/>
                    <a:pt x="257" y="436"/>
                  </a:cubicBezTo>
                  <a:cubicBezTo>
                    <a:pt x="257" y="414"/>
                    <a:pt x="266" y="405"/>
                    <a:pt x="273" y="387"/>
                  </a:cubicBezTo>
                  <a:cubicBezTo>
                    <a:pt x="263" y="385"/>
                    <a:pt x="259" y="385"/>
                    <a:pt x="248" y="385"/>
                  </a:cubicBezTo>
                  <a:cubicBezTo>
                    <a:pt x="244" y="396"/>
                    <a:pt x="241" y="408"/>
                    <a:pt x="234" y="416"/>
                  </a:cubicBezTo>
                  <a:cubicBezTo>
                    <a:pt x="238" y="391"/>
                    <a:pt x="245" y="375"/>
                    <a:pt x="256" y="356"/>
                  </a:cubicBezTo>
                  <a:cubicBezTo>
                    <a:pt x="250" y="357"/>
                    <a:pt x="247" y="360"/>
                    <a:pt x="243" y="362"/>
                  </a:cubicBezTo>
                  <a:cubicBezTo>
                    <a:pt x="241" y="364"/>
                    <a:pt x="244" y="367"/>
                    <a:pt x="242" y="371"/>
                  </a:cubicBezTo>
                  <a:cubicBezTo>
                    <a:pt x="237" y="374"/>
                    <a:pt x="234" y="378"/>
                    <a:pt x="229" y="380"/>
                  </a:cubicBezTo>
                  <a:cubicBezTo>
                    <a:pt x="216" y="400"/>
                    <a:pt x="201" y="422"/>
                    <a:pt x="189" y="447"/>
                  </a:cubicBezTo>
                  <a:cubicBezTo>
                    <a:pt x="181" y="462"/>
                    <a:pt x="176" y="479"/>
                    <a:pt x="169" y="495"/>
                  </a:cubicBezTo>
                  <a:cubicBezTo>
                    <a:pt x="168" y="498"/>
                    <a:pt x="163" y="501"/>
                    <a:pt x="161" y="505"/>
                  </a:cubicBezTo>
                  <a:cubicBezTo>
                    <a:pt x="159" y="511"/>
                    <a:pt x="160" y="517"/>
                    <a:pt x="158" y="523"/>
                  </a:cubicBezTo>
                  <a:cubicBezTo>
                    <a:pt x="156" y="528"/>
                    <a:pt x="151" y="532"/>
                    <a:pt x="149" y="537"/>
                  </a:cubicBezTo>
                  <a:cubicBezTo>
                    <a:pt x="147" y="540"/>
                    <a:pt x="148" y="544"/>
                    <a:pt x="147" y="548"/>
                  </a:cubicBezTo>
                  <a:cubicBezTo>
                    <a:pt x="140" y="567"/>
                    <a:pt x="135" y="586"/>
                    <a:pt x="130" y="608"/>
                  </a:cubicBezTo>
                  <a:cubicBezTo>
                    <a:pt x="128" y="621"/>
                    <a:pt x="124" y="634"/>
                    <a:pt x="123" y="644"/>
                  </a:cubicBezTo>
                  <a:cubicBezTo>
                    <a:pt x="121" y="667"/>
                    <a:pt x="133" y="673"/>
                    <a:pt x="134" y="687"/>
                  </a:cubicBezTo>
                  <a:cubicBezTo>
                    <a:pt x="144" y="696"/>
                    <a:pt x="151" y="707"/>
                    <a:pt x="163" y="714"/>
                  </a:cubicBezTo>
                  <a:cubicBezTo>
                    <a:pt x="176" y="732"/>
                    <a:pt x="194" y="744"/>
                    <a:pt x="211" y="759"/>
                  </a:cubicBezTo>
                  <a:cubicBezTo>
                    <a:pt x="251" y="797"/>
                    <a:pt x="299" y="824"/>
                    <a:pt x="346" y="854"/>
                  </a:cubicBezTo>
                  <a:cubicBezTo>
                    <a:pt x="339" y="841"/>
                    <a:pt x="333" y="828"/>
                    <a:pt x="328" y="812"/>
                  </a:cubicBezTo>
                  <a:cubicBezTo>
                    <a:pt x="321" y="788"/>
                    <a:pt x="306" y="763"/>
                    <a:pt x="298" y="737"/>
                  </a:cubicBezTo>
                  <a:cubicBezTo>
                    <a:pt x="293" y="720"/>
                    <a:pt x="289" y="697"/>
                    <a:pt x="285" y="681"/>
                  </a:cubicBezTo>
                  <a:cubicBezTo>
                    <a:pt x="281" y="657"/>
                    <a:pt x="275" y="613"/>
                    <a:pt x="276" y="590"/>
                  </a:cubicBezTo>
                  <a:cubicBezTo>
                    <a:pt x="281" y="495"/>
                    <a:pt x="309" y="406"/>
                    <a:pt x="355" y="337"/>
                  </a:cubicBezTo>
                  <a:cubicBezTo>
                    <a:pt x="343" y="331"/>
                    <a:pt x="321" y="339"/>
                    <a:pt x="309" y="338"/>
                  </a:cubicBezTo>
                  <a:close/>
                  <a:moveTo>
                    <a:pt x="266" y="358"/>
                  </a:moveTo>
                  <a:cubicBezTo>
                    <a:pt x="275" y="359"/>
                    <a:pt x="280" y="356"/>
                    <a:pt x="288" y="359"/>
                  </a:cubicBezTo>
                  <a:cubicBezTo>
                    <a:pt x="290" y="351"/>
                    <a:pt x="296" y="347"/>
                    <a:pt x="298" y="340"/>
                  </a:cubicBezTo>
                  <a:cubicBezTo>
                    <a:pt x="286" y="344"/>
                    <a:pt x="270" y="344"/>
                    <a:pt x="266" y="358"/>
                  </a:cubicBezTo>
                  <a:close/>
                  <a:moveTo>
                    <a:pt x="406" y="405"/>
                  </a:moveTo>
                  <a:cubicBezTo>
                    <a:pt x="408" y="401"/>
                    <a:pt x="405" y="396"/>
                    <a:pt x="403" y="390"/>
                  </a:cubicBezTo>
                  <a:cubicBezTo>
                    <a:pt x="412" y="375"/>
                    <a:pt x="423" y="398"/>
                    <a:pt x="431" y="395"/>
                  </a:cubicBezTo>
                  <a:cubicBezTo>
                    <a:pt x="426" y="364"/>
                    <a:pt x="397" y="356"/>
                    <a:pt x="375" y="341"/>
                  </a:cubicBezTo>
                  <a:cubicBezTo>
                    <a:pt x="378" y="363"/>
                    <a:pt x="379" y="406"/>
                    <a:pt x="406" y="405"/>
                  </a:cubicBezTo>
                  <a:close/>
                  <a:moveTo>
                    <a:pt x="254" y="377"/>
                  </a:moveTo>
                  <a:cubicBezTo>
                    <a:pt x="263" y="379"/>
                    <a:pt x="267" y="378"/>
                    <a:pt x="278" y="378"/>
                  </a:cubicBezTo>
                  <a:cubicBezTo>
                    <a:pt x="278" y="374"/>
                    <a:pt x="284" y="369"/>
                    <a:pt x="282" y="365"/>
                  </a:cubicBezTo>
                  <a:cubicBezTo>
                    <a:pt x="271" y="365"/>
                    <a:pt x="270" y="365"/>
                    <a:pt x="261" y="363"/>
                  </a:cubicBezTo>
                  <a:cubicBezTo>
                    <a:pt x="259" y="368"/>
                    <a:pt x="254" y="370"/>
                    <a:pt x="254" y="377"/>
                  </a:cubicBezTo>
                  <a:close/>
                  <a:moveTo>
                    <a:pt x="442" y="399"/>
                  </a:moveTo>
                  <a:cubicBezTo>
                    <a:pt x="466" y="418"/>
                    <a:pt x="491" y="436"/>
                    <a:pt x="517" y="453"/>
                  </a:cubicBezTo>
                  <a:cubicBezTo>
                    <a:pt x="519" y="471"/>
                    <a:pt x="536" y="477"/>
                    <a:pt x="548" y="482"/>
                  </a:cubicBezTo>
                  <a:cubicBezTo>
                    <a:pt x="549" y="460"/>
                    <a:pt x="540" y="450"/>
                    <a:pt x="537" y="433"/>
                  </a:cubicBezTo>
                  <a:cubicBezTo>
                    <a:pt x="529" y="428"/>
                    <a:pt x="520" y="425"/>
                    <a:pt x="514" y="418"/>
                  </a:cubicBezTo>
                  <a:cubicBezTo>
                    <a:pt x="483" y="411"/>
                    <a:pt x="459" y="389"/>
                    <a:pt x="435" y="378"/>
                  </a:cubicBezTo>
                  <a:cubicBezTo>
                    <a:pt x="439" y="383"/>
                    <a:pt x="441" y="391"/>
                    <a:pt x="442" y="399"/>
                  </a:cubicBezTo>
                  <a:close/>
                  <a:moveTo>
                    <a:pt x="550" y="497"/>
                  </a:moveTo>
                  <a:cubicBezTo>
                    <a:pt x="586" y="551"/>
                    <a:pt x="626" y="603"/>
                    <a:pt x="661" y="657"/>
                  </a:cubicBezTo>
                  <a:cubicBezTo>
                    <a:pt x="678" y="684"/>
                    <a:pt x="695" y="714"/>
                    <a:pt x="712" y="743"/>
                  </a:cubicBezTo>
                  <a:cubicBezTo>
                    <a:pt x="728" y="771"/>
                    <a:pt x="746" y="801"/>
                    <a:pt x="759" y="830"/>
                  </a:cubicBezTo>
                  <a:cubicBezTo>
                    <a:pt x="779" y="874"/>
                    <a:pt x="798" y="920"/>
                    <a:pt x="820" y="965"/>
                  </a:cubicBezTo>
                  <a:cubicBezTo>
                    <a:pt x="836" y="997"/>
                    <a:pt x="850" y="1034"/>
                    <a:pt x="861" y="1069"/>
                  </a:cubicBezTo>
                  <a:cubicBezTo>
                    <a:pt x="872" y="1103"/>
                    <a:pt x="880" y="1141"/>
                    <a:pt x="891" y="1178"/>
                  </a:cubicBezTo>
                  <a:cubicBezTo>
                    <a:pt x="895" y="1190"/>
                    <a:pt x="898" y="1203"/>
                    <a:pt x="900" y="1217"/>
                  </a:cubicBezTo>
                  <a:cubicBezTo>
                    <a:pt x="903" y="1230"/>
                    <a:pt x="908" y="1241"/>
                    <a:pt x="911" y="1254"/>
                  </a:cubicBezTo>
                  <a:cubicBezTo>
                    <a:pt x="913" y="1267"/>
                    <a:pt x="914" y="1280"/>
                    <a:pt x="917" y="1293"/>
                  </a:cubicBezTo>
                  <a:cubicBezTo>
                    <a:pt x="923" y="1317"/>
                    <a:pt x="929" y="1341"/>
                    <a:pt x="934" y="1368"/>
                  </a:cubicBezTo>
                  <a:cubicBezTo>
                    <a:pt x="936" y="1380"/>
                    <a:pt x="940" y="1392"/>
                    <a:pt x="942" y="1404"/>
                  </a:cubicBezTo>
                  <a:cubicBezTo>
                    <a:pt x="949" y="1453"/>
                    <a:pt x="950" y="1496"/>
                    <a:pt x="954" y="1545"/>
                  </a:cubicBezTo>
                  <a:cubicBezTo>
                    <a:pt x="958" y="1584"/>
                    <a:pt x="957" y="1624"/>
                    <a:pt x="956" y="1665"/>
                  </a:cubicBezTo>
                  <a:cubicBezTo>
                    <a:pt x="955" y="1673"/>
                    <a:pt x="958" y="1682"/>
                    <a:pt x="957" y="1689"/>
                  </a:cubicBezTo>
                  <a:cubicBezTo>
                    <a:pt x="957" y="1695"/>
                    <a:pt x="953" y="1701"/>
                    <a:pt x="952" y="1707"/>
                  </a:cubicBezTo>
                  <a:cubicBezTo>
                    <a:pt x="950" y="1727"/>
                    <a:pt x="951" y="1753"/>
                    <a:pt x="944" y="1776"/>
                  </a:cubicBezTo>
                  <a:cubicBezTo>
                    <a:pt x="945" y="1779"/>
                    <a:pt x="936" y="1783"/>
                    <a:pt x="942" y="1784"/>
                  </a:cubicBezTo>
                  <a:cubicBezTo>
                    <a:pt x="960" y="1775"/>
                    <a:pt x="970" y="1755"/>
                    <a:pt x="983" y="1740"/>
                  </a:cubicBezTo>
                  <a:cubicBezTo>
                    <a:pt x="995" y="1725"/>
                    <a:pt x="1011" y="1705"/>
                    <a:pt x="1018" y="1688"/>
                  </a:cubicBezTo>
                  <a:cubicBezTo>
                    <a:pt x="1022" y="1678"/>
                    <a:pt x="1022" y="1664"/>
                    <a:pt x="1023" y="1652"/>
                  </a:cubicBezTo>
                  <a:cubicBezTo>
                    <a:pt x="1023" y="1639"/>
                    <a:pt x="1026" y="1627"/>
                    <a:pt x="1027" y="1614"/>
                  </a:cubicBezTo>
                  <a:cubicBezTo>
                    <a:pt x="1030" y="1565"/>
                    <a:pt x="1020" y="1507"/>
                    <a:pt x="1016" y="1454"/>
                  </a:cubicBezTo>
                  <a:cubicBezTo>
                    <a:pt x="1013" y="1400"/>
                    <a:pt x="1007" y="1348"/>
                    <a:pt x="995" y="1298"/>
                  </a:cubicBezTo>
                  <a:cubicBezTo>
                    <a:pt x="989" y="1275"/>
                    <a:pt x="980" y="1253"/>
                    <a:pt x="975" y="1230"/>
                  </a:cubicBezTo>
                  <a:cubicBezTo>
                    <a:pt x="970" y="1206"/>
                    <a:pt x="960" y="1185"/>
                    <a:pt x="952" y="1162"/>
                  </a:cubicBezTo>
                  <a:cubicBezTo>
                    <a:pt x="936" y="1118"/>
                    <a:pt x="922" y="1073"/>
                    <a:pt x="908" y="1028"/>
                  </a:cubicBezTo>
                  <a:cubicBezTo>
                    <a:pt x="895" y="986"/>
                    <a:pt x="873" y="943"/>
                    <a:pt x="855" y="900"/>
                  </a:cubicBezTo>
                  <a:cubicBezTo>
                    <a:pt x="817" y="813"/>
                    <a:pt x="778" y="737"/>
                    <a:pt x="730" y="664"/>
                  </a:cubicBezTo>
                  <a:cubicBezTo>
                    <a:pt x="718" y="646"/>
                    <a:pt x="703" y="630"/>
                    <a:pt x="691" y="612"/>
                  </a:cubicBezTo>
                  <a:cubicBezTo>
                    <a:pt x="678" y="594"/>
                    <a:pt x="668" y="573"/>
                    <a:pt x="655" y="557"/>
                  </a:cubicBezTo>
                  <a:cubicBezTo>
                    <a:pt x="646" y="545"/>
                    <a:pt x="632" y="536"/>
                    <a:pt x="621" y="524"/>
                  </a:cubicBezTo>
                  <a:cubicBezTo>
                    <a:pt x="596" y="497"/>
                    <a:pt x="578" y="465"/>
                    <a:pt x="552" y="444"/>
                  </a:cubicBezTo>
                  <a:cubicBezTo>
                    <a:pt x="551" y="443"/>
                    <a:pt x="551" y="443"/>
                    <a:pt x="550" y="443"/>
                  </a:cubicBezTo>
                  <a:cubicBezTo>
                    <a:pt x="554" y="459"/>
                    <a:pt x="562" y="483"/>
                    <a:pt x="550" y="497"/>
                  </a:cubicBezTo>
                  <a:close/>
                  <a:moveTo>
                    <a:pt x="947" y="1592"/>
                  </a:moveTo>
                  <a:cubicBezTo>
                    <a:pt x="946" y="1575"/>
                    <a:pt x="942" y="1556"/>
                    <a:pt x="942" y="1538"/>
                  </a:cubicBezTo>
                  <a:cubicBezTo>
                    <a:pt x="939" y="1491"/>
                    <a:pt x="939" y="1447"/>
                    <a:pt x="931" y="1404"/>
                  </a:cubicBezTo>
                  <a:cubicBezTo>
                    <a:pt x="925" y="1370"/>
                    <a:pt x="917" y="1336"/>
                    <a:pt x="911" y="1303"/>
                  </a:cubicBezTo>
                  <a:cubicBezTo>
                    <a:pt x="894" y="1222"/>
                    <a:pt x="873" y="1140"/>
                    <a:pt x="850" y="1067"/>
                  </a:cubicBezTo>
                  <a:cubicBezTo>
                    <a:pt x="837" y="1026"/>
                    <a:pt x="821" y="993"/>
                    <a:pt x="805" y="957"/>
                  </a:cubicBezTo>
                  <a:cubicBezTo>
                    <a:pt x="780" y="903"/>
                    <a:pt x="757" y="850"/>
                    <a:pt x="731" y="799"/>
                  </a:cubicBezTo>
                  <a:cubicBezTo>
                    <a:pt x="703" y="747"/>
                    <a:pt x="674" y="691"/>
                    <a:pt x="639" y="641"/>
                  </a:cubicBezTo>
                  <a:cubicBezTo>
                    <a:pt x="622" y="615"/>
                    <a:pt x="605" y="591"/>
                    <a:pt x="588" y="566"/>
                  </a:cubicBezTo>
                  <a:cubicBezTo>
                    <a:pt x="571" y="541"/>
                    <a:pt x="554" y="515"/>
                    <a:pt x="533" y="495"/>
                  </a:cubicBezTo>
                  <a:cubicBezTo>
                    <a:pt x="531" y="483"/>
                    <a:pt x="518" y="469"/>
                    <a:pt x="511" y="471"/>
                  </a:cubicBezTo>
                  <a:cubicBezTo>
                    <a:pt x="514" y="480"/>
                    <a:pt x="518" y="497"/>
                    <a:pt x="506" y="498"/>
                  </a:cubicBezTo>
                  <a:cubicBezTo>
                    <a:pt x="495" y="500"/>
                    <a:pt x="484" y="475"/>
                    <a:pt x="471" y="483"/>
                  </a:cubicBezTo>
                  <a:cubicBezTo>
                    <a:pt x="474" y="494"/>
                    <a:pt x="482" y="500"/>
                    <a:pt x="488" y="508"/>
                  </a:cubicBezTo>
                  <a:cubicBezTo>
                    <a:pt x="495" y="530"/>
                    <a:pt x="511" y="543"/>
                    <a:pt x="523" y="560"/>
                  </a:cubicBezTo>
                  <a:cubicBezTo>
                    <a:pt x="533" y="575"/>
                    <a:pt x="542" y="589"/>
                    <a:pt x="550" y="604"/>
                  </a:cubicBezTo>
                  <a:cubicBezTo>
                    <a:pt x="566" y="635"/>
                    <a:pt x="586" y="665"/>
                    <a:pt x="602" y="696"/>
                  </a:cubicBezTo>
                  <a:cubicBezTo>
                    <a:pt x="618" y="728"/>
                    <a:pt x="633" y="761"/>
                    <a:pt x="648" y="793"/>
                  </a:cubicBezTo>
                  <a:cubicBezTo>
                    <a:pt x="663" y="825"/>
                    <a:pt x="681" y="856"/>
                    <a:pt x="691" y="891"/>
                  </a:cubicBezTo>
                  <a:cubicBezTo>
                    <a:pt x="698" y="894"/>
                    <a:pt x="699" y="903"/>
                    <a:pt x="701" y="909"/>
                  </a:cubicBezTo>
                  <a:cubicBezTo>
                    <a:pt x="711" y="931"/>
                    <a:pt x="719" y="954"/>
                    <a:pt x="727" y="978"/>
                  </a:cubicBezTo>
                  <a:cubicBezTo>
                    <a:pt x="738" y="1009"/>
                    <a:pt x="745" y="1041"/>
                    <a:pt x="757" y="1073"/>
                  </a:cubicBezTo>
                  <a:cubicBezTo>
                    <a:pt x="796" y="1177"/>
                    <a:pt x="818" y="1317"/>
                    <a:pt x="803" y="1448"/>
                  </a:cubicBezTo>
                  <a:cubicBezTo>
                    <a:pt x="803" y="1455"/>
                    <a:pt x="799" y="1463"/>
                    <a:pt x="798" y="1471"/>
                  </a:cubicBezTo>
                  <a:cubicBezTo>
                    <a:pt x="797" y="1479"/>
                    <a:pt x="799" y="1487"/>
                    <a:pt x="798" y="1494"/>
                  </a:cubicBezTo>
                  <a:cubicBezTo>
                    <a:pt x="793" y="1548"/>
                    <a:pt x="779" y="1595"/>
                    <a:pt x="774" y="1639"/>
                  </a:cubicBezTo>
                  <a:cubicBezTo>
                    <a:pt x="762" y="1658"/>
                    <a:pt x="761" y="1681"/>
                    <a:pt x="756" y="1704"/>
                  </a:cubicBezTo>
                  <a:cubicBezTo>
                    <a:pt x="750" y="1727"/>
                    <a:pt x="737" y="1747"/>
                    <a:pt x="731" y="1768"/>
                  </a:cubicBezTo>
                  <a:cubicBezTo>
                    <a:pt x="746" y="1779"/>
                    <a:pt x="767" y="1776"/>
                    <a:pt x="789" y="1775"/>
                  </a:cubicBezTo>
                  <a:cubicBezTo>
                    <a:pt x="836" y="1772"/>
                    <a:pt x="888" y="1786"/>
                    <a:pt x="934" y="1786"/>
                  </a:cubicBezTo>
                  <a:cubicBezTo>
                    <a:pt x="939" y="1717"/>
                    <a:pt x="948" y="1658"/>
                    <a:pt x="947" y="1592"/>
                  </a:cubicBezTo>
                  <a:close/>
                  <a:moveTo>
                    <a:pt x="437" y="553"/>
                  </a:moveTo>
                  <a:cubicBezTo>
                    <a:pt x="438" y="553"/>
                    <a:pt x="438" y="554"/>
                    <a:pt x="439" y="554"/>
                  </a:cubicBezTo>
                  <a:cubicBezTo>
                    <a:pt x="471" y="600"/>
                    <a:pt x="503" y="649"/>
                    <a:pt x="533" y="696"/>
                  </a:cubicBezTo>
                  <a:cubicBezTo>
                    <a:pt x="565" y="745"/>
                    <a:pt x="591" y="800"/>
                    <a:pt x="612" y="856"/>
                  </a:cubicBezTo>
                  <a:cubicBezTo>
                    <a:pt x="626" y="895"/>
                    <a:pt x="639" y="933"/>
                    <a:pt x="652" y="975"/>
                  </a:cubicBezTo>
                  <a:cubicBezTo>
                    <a:pt x="658" y="995"/>
                    <a:pt x="668" y="1013"/>
                    <a:pt x="674" y="1032"/>
                  </a:cubicBezTo>
                  <a:cubicBezTo>
                    <a:pt x="680" y="1052"/>
                    <a:pt x="684" y="1074"/>
                    <a:pt x="688" y="1095"/>
                  </a:cubicBezTo>
                  <a:cubicBezTo>
                    <a:pt x="693" y="1116"/>
                    <a:pt x="700" y="1136"/>
                    <a:pt x="703" y="1157"/>
                  </a:cubicBezTo>
                  <a:cubicBezTo>
                    <a:pt x="718" y="1268"/>
                    <a:pt x="734" y="1388"/>
                    <a:pt x="728" y="1508"/>
                  </a:cubicBezTo>
                  <a:cubicBezTo>
                    <a:pt x="728" y="1526"/>
                    <a:pt x="722" y="1543"/>
                    <a:pt x="718" y="1560"/>
                  </a:cubicBezTo>
                  <a:cubicBezTo>
                    <a:pt x="714" y="1577"/>
                    <a:pt x="715" y="1595"/>
                    <a:pt x="710" y="1611"/>
                  </a:cubicBezTo>
                  <a:cubicBezTo>
                    <a:pt x="707" y="1622"/>
                    <a:pt x="699" y="1632"/>
                    <a:pt x="700" y="1647"/>
                  </a:cubicBezTo>
                  <a:cubicBezTo>
                    <a:pt x="691" y="1661"/>
                    <a:pt x="685" y="1679"/>
                    <a:pt x="682" y="1700"/>
                  </a:cubicBezTo>
                  <a:cubicBezTo>
                    <a:pt x="678" y="1704"/>
                    <a:pt x="674" y="1695"/>
                    <a:pt x="673" y="1701"/>
                  </a:cubicBezTo>
                  <a:cubicBezTo>
                    <a:pt x="690" y="1721"/>
                    <a:pt x="701" y="1746"/>
                    <a:pt x="722" y="1762"/>
                  </a:cubicBezTo>
                  <a:cubicBezTo>
                    <a:pt x="738" y="1732"/>
                    <a:pt x="743" y="1697"/>
                    <a:pt x="753" y="1663"/>
                  </a:cubicBezTo>
                  <a:cubicBezTo>
                    <a:pt x="757" y="1651"/>
                    <a:pt x="762" y="1639"/>
                    <a:pt x="765" y="1626"/>
                  </a:cubicBezTo>
                  <a:cubicBezTo>
                    <a:pt x="773" y="1584"/>
                    <a:pt x="781" y="1544"/>
                    <a:pt x="785" y="1499"/>
                  </a:cubicBezTo>
                  <a:cubicBezTo>
                    <a:pt x="791" y="1443"/>
                    <a:pt x="802" y="1387"/>
                    <a:pt x="798" y="1332"/>
                  </a:cubicBezTo>
                  <a:cubicBezTo>
                    <a:pt x="795" y="1273"/>
                    <a:pt x="788" y="1218"/>
                    <a:pt x="775" y="1161"/>
                  </a:cubicBezTo>
                  <a:cubicBezTo>
                    <a:pt x="766" y="1125"/>
                    <a:pt x="752" y="1090"/>
                    <a:pt x="740" y="1056"/>
                  </a:cubicBezTo>
                  <a:cubicBezTo>
                    <a:pt x="728" y="1022"/>
                    <a:pt x="720" y="987"/>
                    <a:pt x="706" y="953"/>
                  </a:cubicBezTo>
                  <a:cubicBezTo>
                    <a:pt x="700" y="936"/>
                    <a:pt x="695" y="919"/>
                    <a:pt x="687" y="903"/>
                  </a:cubicBezTo>
                  <a:cubicBezTo>
                    <a:pt x="680" y="886"/>
                    <a:pt x="670" y="870"/>
                    <a:pt x="668" y="851"/>
                  </a:cubicBezTo>
                  <a:cubicBezTo>
                    <a:pt x="643" y="804"/>
                    <a:pt x="622" y="757"/>
                    <a:pt x="599" y="710"/>
                  </a:cubicBezTo>
                  <a:cubicBezTo>
                    <a:pt x="594" y="699"/>
                    <a:pt x="586" y="689"/>
                    <a:pt x="580" y="678"/>
                  </a:cubicBezTo>
                  <a:cubicBezTo>
                    <a:pt x="574" y="668"/>
                    <a:pt x="570" y="656"/>
                    <a:pt x="564" y="646"/>
                  </a:cubicBezTo>
                  <a:cubicBezTo>
                    <a:pt x="540" y="603"/>
                    <a:pt x="521" y="563"/>
                    <a:pt x="490" y="531"/>
                  </a:cubicBezTo>
                  <a:cubicBezTo>
                    <a:pt x="498" y="566"/>
                    <a:pt x="452" y="568"/>
                    <a:pt x="437" y="55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9642" tIns="44821" rIns="89642" bIns="44821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216" name="Freeform 166"/>
            <p:cNvSpPr>
              <a:spLocks noEditPoints="1"/>
            </p:cNvSpPr>
            <p:nvPr/>
          </p:nvSpPr>
          <p:spPr bwMode="auto">
            <a:xfrm>
              <a:off x="8334375" y="4002088"/>
              <a:ext cx="69850" cy="120650"/>
            </a:xfrm>
            <a:custGeom>
              <a:avLst/>
              <a:gdLst>
                <a:gd name="T0" fmla="*/ 31 w 108"/>
                <a:gd name="T1" fmla="*/ 115 h 186"/>
                <a:gd name="T2" fmla="*/ 41 w 108"/>
                <a:gd name="T3" fmla="*/ 145 h 186"/>
                <a:gd name="T4" fmla="*/ 22 w 108"/>
                <a:gd name="T5" fmla="*/ 109 h 186"/>
                <a:gd name="T6" fmla="*/ 0 w 108"/>
                <a:gd name="T7" fmla="*/ 88 h 186"/>
                <a:gd name="T8" fmla="*/ 20 w 108"/>
                <a:gd name="T9" fmla="*/ 101 h 186"/>
                <a:gd name="T10" fmla="*/ 11 w 108"/>
                <a:gd name="T11" fmla="*/ 65 h 186"/>
                <a:gd name="T12" fmla="*/ 15 w 108"/>
                <a:gd name="T13" fmla="*/ 64 h 186"/>
                <a:gd name="T14" fmla="*/ 20 w 108"/>
                <a:gd name="T15" fmla="*/ 25 h 186"/>
                <a:gd name="T16" fmla="*/ 22 w 108"/>
                <a:gd name="T17" fmla="*/ 70 h 186"/>
                <a:gd name="T18" fmla="*/ 59 w 108"/>
                <a:gd name="T19" fmla="*/ 98 h 186"/>
                <a:gd name="T20" fmla="*/ 54 w 108"/>
                <a:gd name="T21" fmla="*/ 56 h 186"/>
                <a:gd name="T22" fmla="*/ 29 w 108"/>
                <a:gd name="T23" fmla="*/ 33 h 186"/>
                <a:gd name="T24" fmla="*/ 53 w 108"/>
                <a:gd name="T25" fmla="*/ 45 h 186"/>
                <a:gd name="T26" fmla="*/ 60 w 108"/>
                <a:gd name="T27" fmla="*/ 0 h 186"/>
                <a:gd name="T28" fmla="*/ 58 w 108"/>
                <a:gd name="T29" fmla="*/ 48 h 186"/>
                <a:gd name="T30" fmla="*/ 73 w 108"/>
                <a:gd name="T31" fmla="*/ 65 h 186"/>
                <a:gd name="T32" fmla="*/ 59 w 108"/>
                <a:gd name="T33" fmla="*/ 60 h 186"/>
                <a:gd name="T34" fmla="*/ 64 w 108"/>
                <a:gd name="T35" fmla="*/ 101 h 186"/>
                <a:gd name="T36" fmla="*/ 93 w 108"/>
                <a:gd name="T37" fmla="*/ 114 h 186"/>
                <a:gd name="T38" fmla="*/ 68 w 108"/>
                <a:gd name="T39" fmla="*/ 113 h 186"/>
                <a:gd name="T40" fmla="*/ 108 w 108"/>
                <a:gd name="T41" fmla="*/ 162 h 186"/>
                <a:gd name="T42" fmla="*/ 80 w 108"/>
                <a:gd name="T43" fmla="*/ 149 h 186"/>
                <a:gd name="T44" fmla="*/ 97 w 108"/>
                <a:gd name="T45" fmla="*/ 185 h 186"/>
                <a:gd name="T46" fmla="*/ 69 w 108"/>
                <a:gd name="T47" fmla="*/ 144 h 186"/>
                <a:gd name="T48" fmla="*/ 33 w 108"/>
                <a:gd name="T49" fmla="*/ 116 h 186"/>
                <a:gd name="T50" fmla="*/ 31 w 108"/>
                <a:gd name="T51" fmla="*/ 115 h 186"/>
                <a:gd name="T52" fmla="*/ 28 w 108"/>
                <a:gd name="T53" fmla="*/ 107 h 186"/>
                <a:gd name="T54" fmla="*/ 67 w 108"/>
                <a:gd name="T55" fmla="*/ 129 h 186"/>
                <a:gd name="T56" fmla="*/ 24 w 108"/>
                <a:gd name="T57" fmla="*/ 80 h 186"/>
                <a:gd name="T58" fmla="*/ 28 w 108"/>
                <a:gd name="T59" fmla="*/ 107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08" h="186">
                  <a:moveTo>
                    <a:pt x="31" y="115"/>
                  </a:moveTo>
                  <a:cubicBezTo>
                    <a:pt x="32" y="126"/>
                    <a:pt x="43" y="135"/>
                    <a:pt x="41" y="145"/>
                  </a:cubicBezTo>
                  <a:cubicBezTo>
                    <a:pt x="27" y="141"/>
                    <a:pt x="28" y="121"/>
                    <a:pt x="22" y="109"/>
                  </a:cubicBezTo>
                  <a:cubicBezTo>
                    <a:pt x="15" y="102"/>
                    <a:pt x="1" y="96"/>
                    <a:pt x="0" y="88"/>
                  </a:cubicBezTo>
                  <a:cubicBezTo>
                    <a:pt x="9" y="90"/>
                    <a:pt x="12" y="98"/>
                    <a:pt x="20" y="101"/>
                  </a:cubicBezTo>
                  <a:cubicBezTo>
                    <a:pt x="18" y="88"/>
                    <a:pt x="18" y="73"/>
                    <a:pt x="11" y="65"/>
                  </a:cubicBezTo>
                  <a:cubicBezTo>
                    <a:pt x="13" y="65"/>
                    <a:pt x="15" y="65"/>
                    <a:pt x="15" y="64"/>
                  </a:cubicBezTo>
                  <a:cubicBezTo>
                    <a:pt x="15" y="46"/>
                    <a:pt x="16" y="38"/>
                    <a:pt x="20" y="25"/>
                  </a:cubicBezTo>
                  <a:cubicBezTo>
                    <a:pt x="24" y="36"/>
                    <a:pt x="18" y="56"/>
                    <a:pt x="22" y="70"/>
                  </a:cubicBezTo>
                  <a:cubicBezTo>
                    <a:pt x="34" y="80"/>
                    <a:pt x="46" y="90"/>
                    <a:pt x="59" y="98"/>
                  </a:cubicBezTo>
                  <a:cubicBezTo>
                    <a:pt x="57" y="84"/>
                    <a:pt x="54" y="71"/>
                    <a:pt x="54" y="56"/>
                  </a:cubicBezTo>
                  <a:cubicBezTo>
                    <a:pt x="46" y="48"/>
                    <a:pt x="38" y="40"/>
                    <a:pt x="29" y="33"/>
                  </a:cubicBezTo>
                  <a:cubicBezTo>
                    <a:pt x="38" y="31"/>
                    <a:pt x="45" y="42"/>
                    <a:pt x="53" y="45"/>
                  </a:cubicBezTo>
                  <a:cubicBezTo>
                    <a:pt x="55" y="30"/>
                    <a:pt x="50" y="11"/>
                    <a:pt x="60" y="0"/>
                  </a:cubicBezTo>
                  <a:cubicBezTo>
                    <a:pt x="61" y="16"/>
                    <a:pt x="55" y="34"/>
                    <a:pt x="58" y="48"/>
                  </a:cubicBezTo>
                  <a:cubicBezTo>
                    <a:pt x="62" y="54"/>
                    <a:pt x="76" y="56"/>
                    <a:pt x="73" y="65"/>
                  </a:cubicBezTo>
                  <a:cubicBezTo>
                    <a:pt x="69" y="70"/>
                    <a:pt x="63" y="63"/>
                    <a:pt x="59" y="60"/>
                  </a:cubicBezTo>
                  <a:cubicBezTo>
                    <a:pt x="57" y="72"/>
                    <a:pt x="63" y="88"/>
                    <a:pt x="64" y="101"/>
                  </a:cubicBezTo>
                  <a:cubicBezTo>
                    <a:pt x="73" y="108"/>
                    <a:pt x="86" y="105"/>
                    <a:pt x="93" y="114"/>
                  </a:cubicBezTo>
                  <a:cubicBezTo>
                    <a:pt x="87" y="123"/>
                    <a:pt x="75" y="114"/>
                    <a:pt x="68" y="113"/>
                  </a:cubicBezTo>
                  <a:cubicBezTo>
                    <a:pt x="64" y="141"/>
                    <a:pt x="98" y="143"/>
                    <a:pt x="108" y="162"/>
                  </a:cubicBezTo>
                  <a:cubicBezTo>
                    <a:pt x="95" y="161"/>
                    <a:pt x="89" y="154"/>
                    <a:pt x="80" y="149"/>
                  </a:cubicBezTo>
                  <a:cubicBezTo>
                    <a:pt x="80" y="161"/>
                    <a:pt x="91" y="174"/>
                    <a:pt x="97" y="185"/>
                  </a:cubicBezTo>
                  <a:cubicBezTo>
                    <a:pt x="75" y="186"/>
                    <a:pt x="78" y="158"/>
                    <a:pt x="69" y="144"/>
                  </a:cubicBezTo>
                  <a:cubicBezTo>
                    <a:pt x="60" y="129"/>
                    <a:pt x="44" y="128"/>
                    <a:pt x="33" y="116"/>
                  </a:cubicBezTo>
                  <a:cubicBezTo>
                    <a:pt x="32" y="116"/>
                    <a:pt x="32" y="115"/>
                    <a:pt x="31" y="115"/>
                  </a:cubicBezTo>
                  <a:close/>
                  <a:moveTo>
                    <a:pt x="28" y="107"/>
                  </a:moveTo>
                  <a:cubicBezTo>
                    <a:pt x="42" y="113"/>
                    <a:pt x="53" y="128"/>
                    <a:pt x="67" y="129"/>
                  </a:cubicBezTo>
                  <a:cubicBezTo>
                    <a:pt x="62" y="104"/>
                    <a:pt x="42" y="94"/>
                    <a:pt x="24" y="80"/>
                  </a:cubicBezTo>
                  <a:cubicBezTo>
                    <a:pt x="25" y="90"/>
                    <a:pt x="27" y="96"/>
                    <a:pt x="28" y="10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9642" tIns="44821" rIns="89642" bIns="44821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</p:grpSp>
      <p:sp>
        <p:nvSpPr>
          <p:cNvPr id="219" name="Freeform 169"/>
          <p:cNvSpPr>
            <a:spLocks noEditPoints="1"/>
          </p:cNvSpPr>
          <p:nvPr/>
        </p:nvSpPr>
        <p:spPr bwMode="auto">
          <a:xfrm>
            <a:off x="1262857" y="4523249"/>
            <a:ext cx="1093788" cy="776178"/>
          </a:xfrm>
          <a:custGeom>
            <a:avLst/>
            <a:gdLst>
              <a:gd name="T0" fmla="*/ 1219 w 1692"/>
              <a:gd name="T1" fmla="*/ 7 h 1199"/>
              <a:gd name="T2" fmla="*/ 1405 w 1692"/>
              <a:gd name="T3" fmla="*/ 349 h 1199"/>
              <a:gd name="T4" fmla="*/ 1573 w 1692"/>
              <a:gd name="T5" fmla="*/ 705 h 1199"/>
              <a:gd name="T6" fmla="*/ 1692 w 1692"/>
              <a:gd name="T7" fmla="*/ 806 h 1199"/>
              <a:gd name="T8" fmla="*/ 1442 w 1692"/>
              <a:gd name="T9" fmla="*/ 1199 h 1199"/>
              <a:gd name="T10" fmla="*/ 746 w 1692"/>
              <a:gd name="T11" fmla="*/ 1179 h 1199"/>
              <a:gd name="T12" fmla="*/ 197 w 1692"/>
              <a:gd name="T13" fmla="*/ 1153 h 1199"/>
              <a:gd name="T14" fmla="*/ 59 w 1692"/>
              <a:gd name="T15" fmla="*/ 1084 h 1199"/>
              <a:gd name="T16" fmla="*/ 91 w 1692"/>
              <a:gd name="T17" fmla="*/ 871 h 1199"/>
              <a:gd name="T18" fmla="*/ 411 w 1692"/>
              <a:gd name="T19" fmla="*/ 602 h 1199"/>
              <a:gd name="T20" fmla="*/ 962 w 1692"/>
              <a:gd name="T21" fmla="*/ 666 h 1199"/>
              <a:gd name="T22" fmla="*/ 1006 w 1692"/>
              <a:gd name="T23" fmla="*/ 225 h 1199"/>
              <a:gd name="T24" fmla="*/ 1173 w 1692"/>
              <a:gd name="T25" fmla="*/ 280 h 1199"/>
              <a:gd name="T26" fmla="*/ 1479 w 1692"/>
              <a:gd name="T27" fmla="*/ 1071 h 1199"/>
              <a:gd name="T28" fmla="*/ 1277 w 1692"/>
              <a:gd name="T29" fmla="*/ 1137 h 1199"/>
              <a:gd name="T30" fmla="*/ 1238 w 1692"/>
              <a:gd name="T31" fmla="*/ 1169 h 1199"/>
              <a:gd name="T32" fmla="*/ 1506 w 1692"/>
              <a:gd name="T33" fmla="*/ 1073 h 1199"/>
              <a:gd name="T34" fmla="*/ 1164 w 1692"/>
              <a:gd name="T35" fmla="*/ 113 h 1199"/>
              <a:gd name="T36" fmla="*/ 1224 w 1692"/>
              <a:gd name="T37" fmla="*/ 223 h 1199"/>
              <a:gd name="T38" fmla="*/ 1192 w 1692"/>
              <a:gd name="T39" fmla="*/ 81 h 1199"/>
              <a:gd name="T40" fmla="*/ 1274 w 1692"/>
              <a:gd name="T41" fmla="*/ 189 h 1199"/>
              <a:gd name="T42" fmla="*/ 1201 w 1692"/>
              <a:gd name="T43" fmla="*/ 35 h 1199"/>
              <a:gd name="T44" fmla="*/ 1040 w 1692"/>
              <a:gd name="T45" fmla="*/ 214 h 1199"/>
              <a:gd name="T46" fmla="*/ 1054 w 1692"/>
              <a:gd name="T47" fmla="*/ 177 h 1199"/>
              <a:gd name="T48" fmla="*/ 1323 w 1692"/>
              <a:gd name="T49" fmla="*/ 326 h 1199"/>
              <a:gd name="T50" fmla="*/ 1146 w 1692"/>
              <a:gd name="T51" fmla="*/ 359 h 1199"/>
              <a:gd name="T52" fmla="*/ 1003 w 1692"/>
              <a:gd name="T53" fmla="*/ 664 h 1199"/>
              <a:gd name="T54" fmla="*/ 1196 w 1692"/>
              <a:gd name="T55" fmla="*/ 352 h 1199"/>
              <a:gd name="T56" fmla="*/ 1495 w 1692"/>
              <a:gd name="T57" fmla="*/ 618 h 1199"/>
              <a:gd name="T58" fmla="*/ 875 w 1692"/>
              <a:gd name="T59" fmla="*/ 857 h 1199"/>
              <a:gd name="T60" fmla="*/ 1350 w 1692"/>
              <a:gd name="T61" fmla="*/ 997 h 1199"/>
              <a:gd name="T62" fmla="*/ 654 w 1692"/>
              <a:gd name="T63" fmla="*/ 623 h 1199"/>
              <a:gd name="T64" fmla="*/ 273 w 1692"/>
              <a:gd name="T65" fmla="*/ 602 h 1199"/>
              <a:gd name="T66" fmla="*/ 135 w 1692"/>
              <a:gd name="T67" fmla="*/ 834 h 1199"/>
              <a:gd name="T68" fmla="*/ 144 w 1692"/>
              <a:gd name="T69" fmla="*/ 960 h 1199"/>
              <a:gd name="T70" fmla="*/ 914 w 1692"/>
              <a:gd name="T71" fmla="*/ 772 h 1199"/>
              <a:gd name="T72" fmla="*/ 1405 w 1692"/>
              <a:gd name="T73" fmla="*/ 1032 h 1199"/>
              <a:gd name="T74" fmla="*/ 1578 w 1692"/>
              <a:gd name="T75" fmla="*/ 800 h 1199"/>
              <a:gd name="T76" fmla="*/ 1437 w 1692"/>
              <a:gd name="T77" fmla="*/ 1075 h 1199"/>
              <a:gd name="T78" fmla="*/ 1578 w 1692"/>
              <a:gd name="T79" fmla="*/ 800 h 1199"/>
              <a:gd name="T80" fmla="*/ 133 w 1692"/>
              <a:gd name="T81" fmla="*/ 970 h 1199"/>
              <a:gd name="T82" fmla="*/ 1235 w 1692"/>
              <a:gd name="T83" fmla="*/ 993 h 1199"/>
              <a:gd name="T84" fmla="*/ 1235 w 1692"/>
              <a:gd name="T85" fmla="*/ 993 h 1199"/>
              <a:gd name="T86" fmla="*/ 165 w 1692"/>
              <a:gd name="T87" fmla="*/ 1068 h 1199"/>
              <a:gd name="T88" fmla="*/ 512 w 1692"/>
              <a:gd name="T89" fmla="*/ 1091 h 1199"/>
              <a:gd name="T90" fmla="*/ 452 w 1692"/>
              <a:gd name="T91" fmla="*/ 1041 h 1199"/>
              <a:gd name="T92" fmla="*/ 1224 w 1692"/>
              <a:gd name="T93" fmla="*/ 1029 h 1199"/>
              <a:gd name="T94" fmla="*/ 951 w 1692"/>
              <a:gd name="T95" fmla="*/ 1043 h 1199"/>
              <a:gd name="T96" fmla="*/ 1412 w 1692"/>
              <a:gd name="T97" fmla="*/ 1119 h 1199"/>
              <a:gd name="T98" fmla="*/ 1410 w 1692"/>
              <a:gd name="T99" fmla="*/ 1068 h 1199"/>
              <a:gd name="T100" fmla="*/ 755 w 1692"/>
              <a:gd name="T101" fmla="*/ 1073 h 1199"/>
              <a:gd name="T102" fmla="*/ 682 w 1692"/>
              <a:gd name="T103" fmla="*/ 1100 h 1199"/>
              <a:gd name="T104" fmla="*/ 553 w 1692"/>
              <a:gd name="T105" fmla="*/ 1096 h 1199"/>
              <a:gd name="T106" fmla="*/ 319 w 1692"/>
              <a:gd name="T107" fmla="*/ 1112 h 1199"/>
              <a:gd name="T108" fmla="*/ 362 w 1692"/>
              <a:gd name="T109" fmla="*/ 1140 h 1199"/>
              <a:gd name="T110" fmla="*/ 712 w 1692"/>
              <a:gd name="T111" fmla="*/ 1126 h 11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692" h="1199">
                <a:moveTo>
                  <a:pt x="1173" y="280"/>
                </a:moveTo>
                <a:cubicBezTo>
                  <a:pt x="1178" y="256"/>
                  <a:pt x="1155" y="232"/>
                  <a:pt x="1148" y="202"/>
                </a:cubicBezTo>
                <a:cubicBezTo>
                  <a:pt x="1130" y="126"/>
                  <a:pt x="1166" y="46"/>
                  <a:pt x="1203" y="3"/>
                </a:cubicBezTo>
                <a:cubicBezTo>
                  <a:pt x="1213" y="0"/>
                  <a:pt x="1212" y="7"/>
                  <a:pt x="1219" y="7"/>
                </a:cubicBezTo>
                <a:cubicBezTo>
                  <a:pt x="1224" y="12"/>
                  <a:pt x="1217" y="17"/>
                  <a:pt x="1219" y="26"/>
                </a:cubicBezTo>
                <a:cubicBezTo>
                  <a:pt x="1236" y="54"/>
                  <a:pt x="1274" y="71"/>
                  <a:pt x="1290" y="101"/>
                </a:cubicBezTo>
                <a:cubicBezTo>
                  <a:pt x="1331" y="178"/>
                  <a:pt x="1290" y="252"/>
                  <a:pt x="1240" y="310"/>
                </a:cubicBezTo>
                <a:cubicBezTo>
                  <a:pt x="1301" y="304"/>
                  <a:pt x="1363" y="314"/>
                  <a:pt x="1405" y="349"/>
                </a:cubicBezTo>
                <a:cubicBezTo>
                  <a:pt x="1469" y="403"/>
                  <a:pt x="1472" y="496"/>
                  <a:pt x="1437" y="584"/>
                </a:cubicBezTo>
                <a:cubicBezTo>
                  <a:pt x="1504" y="602"/>
                  <a:pt x="1581" y="611"/>
                  <a:pt x="1637" y="627"/>
                </a:cubicBezTo>
                <a:cubicBezTo>
                  <a:pt x="1633" y="645"/>
                  <a:pt x="1616" y="654"/>
                  <a:pt x="1605" y="666"/>
                </a:cubicBezTo>
                <a:cubicBezTo>
                  <a:pt x="1594" y="679"/>
                  <a:pt x="1586" y="694"/>
                  <a:pt x="1573" y="705"/>
                </a:cubicBezTo>
                <a:cubicBezTo>
                  <a:pt x="1590" y="719"/>
                  <a:pt x="1614" y="712"/>
                  <a:pt x="1630" y="724"/>
                </a:cubicBezTo>
                <a:cubicBezTo>
                  <a:pt x="1631" y="738"/>
                  <a:pt x="1623" y="757"/>
                  <a:pt x="1623" y="777"/>
                </a:cubicBezTo>
                <a:cubicBezTo>
                  <a:pt x="1636" y="774"/>
                  <a:pt x="1646" y="792"/>
                  <a:pt x="1660" y="797"/>
                </a:cubicBezTo>
                <a:cubicBezTo>
                  <a:pt x="1672" y="802"/>
                  <a:pt x="1688" y="795"/>
                  <a:pt x="1692" y="806"/>
                </a:cubicBezTo>
                <a:cubicBezTo>
                  <a:pt x="1689" y="835"/>
                  <a:pt x="1650" y="861"/>
                  <a:pt x="1646" y="889"/>
                </a:cubicBezTo>
                <a:cubicBezTo>
                  <a:pt x="1591" y="979"/>
                  <a:pt x="1520" y="1066"/>
                  <a:pt x="1486" y="1169"/>
                </a:cubicBezTo>
                <a:cubicBezTo>
                  <a:pt x="1475" y="1172"/>
                  <a:pt x="1476" y="1185"/>
                  <a:pt x="1467" y="1190"/>
                </a:cubicBezTo>
                <a:cubicBezTo>
                  <a:pt x="1459" y="1196"/>
                  <a:pt x="1449" y="1192"/>
                  <a:pt x="1442" y="1199"/>
                </a:cubicBezTo>
                <a:cubicBezTo>
                  <a:pt x="1375" y="1174"/>
                  <a:pt x="1303" y="1193"/>
                  <a:pt x="1212" y="1188"/>
                </a:cubicBezTo>
                <a:cubicBezTo>
                  <a:pt x="1133" y="1183"/>
                  <a:pt x="1055" y="1193"/>
                  <a:pt x="976" y="1188"/>
                </a:cubicBezTo>
                <a:cubicBezTo>
                  <a:pt x="936" y="1185"/>
                  <a:pt x="897" y="1180"/>
                  <a:pt x="861" y="1179"/>
                </a:cubicBezTo>
                <a:cubicBezTo>
                  <a:pt x="816" y="1177"/>
                  <a:pt x="775" y="1162"/>
                  <a:pt x="746" y="1179"/>
                </a:cubicBezTo>
                <a:cubicBezTo>
                  <a:pt x="726" y="1171"/>
                  <a:pt x="705" y="1176"/>
                  <a:pt x="686" y="1174"/>
                </a:cubicBezTo>
                <a:cubicBezTo>
                  <a:pt x="664" y="1172"/>
                  <a:pt x="641" y="1164"/>
                  <a:pt x="615" y="1162"/>
                </a:cubicBezTo>
                <a:cubicBezTo>
                  <a:pt x="588" y="1161"/>
                  <a:pt x="559" y="1163"/>
                  <a:pt x="530" y="1162"/>
                </a:cubicBezTo>
                <a:cubicBezTo>
                  <a:pt x="410" y="1161"/>
                  <a:pt x="311" y="1154"/>
                  <a:pt x="197" y="1153"/>
                </a:cubicBezTo>
                <a:cubicBezTo>
                  <a:pt x="188" y="1153"/>
                  <a:pt x="177" y="1149"/>
                  <a:pt x="167" y="1149"/>
                </a:cubicBezTo>
                <a:cubicBezTo>
                  <a:pt x="130" y="1149"/>
                  <a:pt x="93" y="1158"/>
                  <a:pt x="55" y="1160"/>
                </a:cubicBezTo>
                <a:cubicBezTo>
                  <a:pt x="29" y="1161"/>
                  <a:pt x="13" y="1163"/>
                  <a:pt x="0" y="1144"/>
                </a:cubicBezTo>
                <a:cubicBezTo>
                  <a:pt x="11" y="1113"/>
                  <a:pt x="26" y="1080"/>
                  <a:pt x="59" y="1084"/>
                </a:cubicBezTo>
                <a:cubicBezTo>
                  <a:pt x="59" y="1066"/>
                  <a:pt x="67" y="1057"/>
                  <a:pt x="75" y="1048"/>
                </a:cubicBezTo>
                <a:cubicBezTo>
                  <a:pt x="18" y="1032"/>
                  <a:pt x="90" y="986"/>
                  <a:pt x="112" y="967"/>
                </a:cubicBezTo>
                <a:cubicBezTo>
                  <a:pt x="102" y="946"/>
                  <a:pt x="46" y="941"/>
                  <a:pt x="46" y="924"/>
                </a:cubicBezTo>
                <a:cubicBezTo>
                  <a:pt x="45" y="906"/>
                  <a:pt x="78" y="886"/>
                  <a:pt x="91" y="871"/>
                </a:cubicBezTo>
                <a:cubicBezTo>
                  <a:pt x="109" y="851"/>
                  <a:pt x="123" y="834"/>
                  <a:pt x="128" y="811"/>
                </a:cubicBezTo>
                <a:cubicBezTo>
                  <a:pt x="179" y="737"/>
                  <a:pt x="232" y="665"/>
                  <a:pt x="266" y="574"/>
                </a:cubicBezTo>
                <a:cubicBezTo>
                  <a:pt x="282" y="574"/>
                  <a:pt x="290" y="579"/>
                  <a:pt x="300" y="588"/>
                </a:cubicBezTo>
                <a:cubicBezTo>
                  <a:pt x="337" y="595"/>
                  <a:pt x="372" y="603"/>
                  <a:pt x="411" y="602"/>
                </a:cubicBezTo>
                <a:cubicBezTo>
                  <a:pt x="541" y="598"/>
                  <a:pt x="673" y="583"/>
                  <a:pt x="781" y="627"/>
                </a:cubicBezTo>
                <a:cubicBezTo>
                  <a:pt x="842" y="653"/>
                  <a:pt x="903" y="681"/>
                  <a:pt x="928" y="747"/>
                </a:cubicBezTo>
                <a:cubicBezTo>
                  <a:pt x="946" y="725"/>
                  <a:pt x="970" y="708"/>
                  <a:pt x="985" y="682"/>
                </a:cubicBezTo>
                <a:cubicBezTo>
                  <a:pt x="980" y="674"/>
                  <a:pt x="970" y="671"/>
                  <a:pt x="962" y="666"/>
                </a:cubicBezTo>
                <a:cubicBezTo>
                  <a:pt x="951" y="644"/>
                  <a:pt x="931" y="630"/>
                  <a:pt x="918" y="607"/>
                </a:cubicBezTo>
                <a:cubicBezTo>
                  <a:pt x="880" y="534"/>
                  <a:pt x="886" y="418"/>
                  <a:pt x="955" y="359"/>
                </a:cubicBezTo>
                <a:cubicBezTo>
                  <a:pt x="991" y="328"/>
                  <a:pt x="1065" y="303"/>
                  <a:pt x="1127" y="329"/>
                </a:cubicBezTo>
                <a:cubicBezTo>
                  <a:pt x="1116" y="281"/>
                  <a:pt x="1057" y="241"/>
                  <a:pt x="1006" y="225"/>
                </a:cubicBezTo>
                <a:cubicBezTo>
                  <a:pt x="989" y="207"/>
                  <a:pt x="1002" y="179"/>
                  <a:pt x="1006" y="161"/>
                </a:cubicBezTo>
                <a:cubicBezTo>
                  <a:pt x="1021" y="155"/>
                  <a:pt x="1040" y="152"/>
                  <a:pt x="1054" y="156"/>
                </a:cubicBezTo>
                <a:cubicBezTo>
                  <a:pt x="1084" y="166"/>
                  <a:pt x="1146" y="224"/>
                  <a:pt x="1166" y="258"/>
                </a:cubicBezTo>
                <a:cubicBezTo>
                  <a:pt x="1171" y="265"/>
                  <a:pt x="1173" y="273"/>
                  <a:pt x="1173" y="280"/>
                </a:cubicBezTo>
                <a:close/>
                <a:moveTo>
                  <a:pt x="1619" y="804"/>
                </a:moveTo>
                <a:cubicBezTo>
                  <a:pt x="1616" y="815"/>
                  <a:pt x="1630" y="816"/>
                  <a:pt x="1630" y="829"/>
                </a:cubicBezTo>
                <a:cubicBezTo>
                  <a:pt x="1631" y="838"/>
                  <a:pt x="1623" y="843"/>
                  <a:pt x="1621" y="852"/>
                </a:cubicBezTo>
                <a:cubicBezTo>
                  <a:pt x="1556" y="907"/>
                  <a:pt x="1522" y="994"/>
                  <a:pt x="1479" y="1071"/>
                </a:cubicBezTo>
                <a:cubicBezTo>
                  <a:pt x="1458" y="1084"/>
                  <a:pt x="1452" y="1111"/>
                  <a:pt x="1435" y="1128"/>
                </a:cubicBezTo>
                <a:cubicBezTo>
                  <a:pt x="1431" y="1140"/>
                  <a:pt x="1440" y="1127"/>
                  <a:pt x="1435" y="1140"/>
                </a:cubicBezTo>
                <a:cubicBezTo>
                  <a:pt x="1417" y="1156"/>
                  <a:pt x="1403" y="1144"/>
                  <a:pt x="1385" y="1142"/>
                </a:cubicBezTo>
                <a:cubicBezTo>
                  <a:pt x="1352" y="1139"/>
                  <a:pt x="1307" y="1139"/>
                  <a:pt x="1277" y="1137"/>
                </a:cubicBezTo>
                <a:cubicBezTo>
                  <a:pt x="1250" y="1135"/>
                  <a:pt x="1224" y="1126"/>
                  <a:pt x="1196" y="1123"/>
                </a:cubicBezTo>
                <a:cubicBezTo>
                  <a:pt x="1074" y="1113"/>
                  <a:pt x="924" y="1096"/>
                  <a:pt x="813" y="1112"/>
                </a:cubicBezTo>
                <a:cubicBezTo>
                  <a:pt x="808" y="1126"/>
                  <a:pt x="800" y="1148"/>
                  <a:pt x="806" y="1153"/>
                </a:cubicBezTo>
                <a:cubicBezTo>
                  <a:pt x="949" y="1170"/>
                  <a:pt x="1082" y="1168"/>
                  <a:pt x="1238" y="1169"/>
                </a:cubicBezTo>
                <a:cubicBezTo>
                  <a:pt x="1261" y="1170"/>
                  <a:pt x="1301" y="1163"/>
                  <a:pt x="1341" y="1165"/>
                </a:cubicBezTo>
                <a:cubicBezTo>
                  <a:pt x="1418" y="1169"/>
                  <a:pt x="1450" y="1182"/>
                  <a:pt x="1479" y="1128"/>
                </a:cubicBezTo>
                <a:cubicBezTo>
                  <a:pt x="1482" y="1123"/>
                  <a:pt x="1479" y="1118"/>
                  <a:pt x="1481" y="1112"/>
                </a:cubicBezTo>
                <a:cubicBezTo>
                  <a:pt x="1486" y="1100"/>
                  <a:pt x="1499" y="1087"/>
                  <a:pt x="1506" y="1073"/>
                </a:cubicBezTo>
                <a:cubicBezTo>
                  <a:pt x="1536" y="1020"/>
                  <a:pt x="1573" y="964"/>
                  <a:pt x="1603" y="917"/>
                </a:cubicBezTo>
                <a:cubicBezTo>
                  <a:pt x="1625" y="882"/>
                  <a:pt x="1642" y="851"/>
                  <a:pt x="1663" y="818"/>
                </a:cubicBezTo>
                <a:cubicBezTo>
                  <a:pt x="1651" y="816"/>
                  <a:pt x="1634" y="797"/>
                  <a:pt x="1619" y="804"/>
                </a:cubicBezTo>
                <a:close/>
                <a:moveTo>
                  <a:pt x="1164" y="113"/>
                </a:moveTo>
                <a:cubicBezTo>
                  <a:pt x="1152" y="186"/>
                  <a:pt x="1187" y="238"/>
                  <a:pt x="1201" y="303"/>
                </a:cubicBezTo>
                <a:cubicBezTo>
                  <a:pt x="1208" y="286"/>
                  <a:pt x="1218" y="272"/>
                  <a:pt x="1222" y="251"/>
                </a:cubicBezTo>
                <a:cubicBezTo>
                  <a:pt x="1209" y="231"/>
                  <a:pt x="1176" y="219"/>
                  <a:pt x="1176" y="195"/>
                </a:cubicBezTo>
                <a:cubicBezTo>
                  <a:pt x="1194" y="203"/>
                  <a:pt x="1210" y="219"/>
                  <a:pt x="1224" y="223"/>
                </a:cubicBezTo>
                <a:cubicBezTo>
                  <a:pt x="1228" y="215"/>
                  <a:pt x="1222" y="203"/>
                  <a:pt x="1222" y="193"/>
                </a:cubicBezTo>
                <a:cubicBezTo>
                  <a:pt x="1198" y="190"/>
                  <a:pt x="1176" y="175"/>
                  <a:pt x="1178" y="154"/>
                </a:cubicBezTo>
                <a:cubicBezTo>
                  <a:pt x="1190" y="157"/>
                  <a:pt x="1195" y="175"/>
                  <a:pt x="1210" y="168"/>
                </a:cubicBezTo>
                <a:cubicBezTo>
                  <a:pt x="1215" y="143"/>
                  <a:pt x="1172" y="104"/>
                  <a:pt x="1192" y="81"/>
                </a:cubicBezTo>
                <a:cubicBezTo>
                  <a:pt x="1208" y="104"/>
                  <a:pt x="1212" y="128"/>
                  <a:pt x="1226" y="156"/>
                </a:cubicBezTo>
                <a:cubicBezTo>
                  <a:pt x="1241" y="142"/>
                  <a:pt x="1237" y="108"/>
                  <a:pt x="1261" y="101"/>
                </a:cubicBezTo>
                <a:cubicBezTo>
                  <a:pt x="1262" y="142"/>
                  <a:pt x="1223" y="174"/>
                  <a:pt x="1242" y="216"/>
                </a:cubicBezTo>
                <a:cubicBezTo>
                  <a:pt x="1259" y="213"/>
                  <a:pt x="1261" y="195"/>
                  <a:pt x="1274" y="189"/>
                </a:cubicBezTo>
                <a:cubicBezTo>
                  <a:pt x="1296" y="211"/>
                  <a:pt x="1254" y="232"/>
                  <a:pt x="1242" y="237"/>
                </a:cubicBezTo>
                <a:cubicBezTo>
                  <a:pt x="1242" y="255"/>
                  <a:pt x="1224" y="283"/>
                  <a:pt x="1224" y="301"/>
                </a:cubicBezTo>
                <a:cubicBezTo>
                  <a:pt x="1251" y="270"/>
                  <a:pt x="1288" y="228"/>
                  <a:pt x="1290" y="175"/>
                </a:cubicBezTo>
                <a:cubicBezTo>
                  <a:pt x="1293" y="107"/>
                  <a:pt x="1237" y="75"/>
                  <a:pt x="1201" y="35"/>
                </a:cubicBezTo>
                <a:cubicBezTo>
                  <a:pt x="1187" y="64"/>
                  <a:pt x="1170" y="79"/>
                  <a:pt x="1164" y="113"/>
                </a:cubicBezTo>
                <a:close/>
                <a:moveTo>
                  <a:pt x="1054" y="177"/>
                </a:moveTo>
                <a:cubicBezTo>
                  <a:pt x="1027" y="172"/>
                  <a:pt x="1017" y="183"/>
                  <a:pt x="1017" y="205"/>
                </a:cubicBezTo>
                <a:cubicBezTo>
                  <a:pt x="1024" y="208"/>
                  <a:pt x="1027" y="216"/>
                  <a:pt x="1040" y="214"/>
                </a:cubicBezTo>
                <a:cubicBezTo>
                  <a:pt x="1065" y="235"/>
                  <a:pt x="1096" y="250"/>
                  <a:pt x="1118" y="274"/>
                </a:cubicBezTo>
                <a:cubicBezTo>
                  <a:pt x="1134" y="295"/>
                  <a:pt x="1143" y="322"/>
                  <a:pt x="1160" y="342"/>
                </a:cubicBezTo>
                <a:cubicBezTo>
                  <a:pt x="1159" y="354"/>
                  <a:pt x="1163" y="362"/>
                  <a:pt x="1169" y="368"/>
                </a:cubicBezTo>
                <a:cubicBezTo>
                  <a:pt x="1176" y="283"/>
                  <a:pt x="1119" y="212"/>
                  <a:pt x="1054" y="177"/>
                </a:cubicBezTo>
                <a:close/>
                <a:moveTo>
                  <a:pt x="1440" y="439"/>
                </a:moveTo>
                <a:cubicBezTo>
                  <a:pt x="1439" y="433"/>
                  <a:pt x="1432" y="430"/>
                  <a:pt x="1431" y="425"/>
                </a:cubicBezTo>
                <a:cubicBezTo>
                  <a:pt x="1428" y="419"/>
                  <a:pt x="1431" y="412"/>
                  <a:pt x="1428" y="407"/>
                </a:cubicBezTo>
                <a:cubicBezTo>
                  <a:pt x="1410" y="371"/>
                  <a:pt x="1367" y="336"/>
                  <a:pt x="1323" y="326"/>
                </a:cubicBezTo>
                <a:cubicBezTo>
                  <a:pt x="1223" y="306"/>
                  <a:pt x="1185" y="467"/>
                  <a:pt x="1100" y="407"/>
                </a:cubicBezTo>
                <a:cubicBezTo>
                  <a:pt x="1099" y="390"/>
                  <a:pt x="1087" y="382"/>
                  <a:pt x="1097" y="370"/>
                </a:cubicBezTo>
                <a:cubicBezTo>
                  <a:pt x="1111" y="384"/>
                  <a:pt x="1122" y="413"/>
                  <a:pt x="1150" y="398"/>
                </a:cubicBezTo>
                <a:cubicBezTo>
                  <a:pt x="1157" y="380"/>
                  <a:pt x="1150" y="378"/>
                  <a:pt x="1146" y="359"/>
                </a:cubicBezTo>
                <a:cubicBezTo>
                  <a:pt x="1050" y="300"/>
                  <a:pt x="919" y="371"/>
                  <a:pt x="914" y="473"/>
                </a:cubicBezTo>
                <a:cubicBezTo>
                  <a:pt x="913" y="480"/>
                  <a:pt x="915" y="495"/>
                  <a:pt x="916" y="508"/>
                </a:cubicBezTo>
                <a:cubicBezTo>
                  <a:pt x="919" y="544"/>
                  <a:pt x="931" y="592"/>
                  <a:pt x="951" y="620"/>
                </a:cubicBezTo>
                <a:cubicBezTo>
                  <a:pt x="960" y="635"/>
                  <a:pt x="988" y="664"/>
                  <a:pt x="1003" y="664"/>
                </a:cubicBezTo>
                <a:cubicBezTo>
                  <a:pt x="1012" y="664"/>
                  <a:pt x="1028" y="651"/>
                  <a:pt x="1042" y="646"/>
                </a:cubicBezTo>
                <a:cubicBezTo>
                  <a:pt x="1155" y="602"/>
                  <a:pt x="1290" y="588"/>
                  <a:pt x="1419" y="584"/>
                </a:cubicBezTo>
                <a:cubicBezTo>
                  <a:pt x="1431" y="542"/>
                  <a:pt x="1451" y="498"/>
                  <a:pt x="1440" y="439"/>
                </a:cubicBezTo>
                <a:close/>
                <a:moveTo>
                  <a:pt x="1196" y="352"/>
                </a:moveTo>
                <a:cubicBezTo>
                  <a:pt x="1199" y="359"/>
                  <a:pt x="1189" y="366"/>
                  <a:pt x="1196" y="370"/>
                </a:cubicBezTo>
                <a:cubicBezTo>
                  <a:pt x="1203" y="357"/>
                  <a:pt x="1222" y="344"/>
                  <a:pt x="1226" y="336"/>
                </a:cubicBezTo>
                <a:cubicBezTo>
                  <a:pt x="1216" y="340"/>
                  <a:pt x="1209" y="349"/>
                  <a:pt x="1196" y="352"/>
                </a:cubicBezTo>
                <a:close/>
                <a:moveTo>
                  <a:pt x="1495" y="618"/>
                </a:moveTo>
                <a:cubicBezTo>
                  <a:pt x="1462" y="612"/>
                  <a:pt x="1428" y="599"/>
                  <a:pt x="1396" y="600"/>
                </a:cubicBezTo>
                <a:cubicBezTo>
                  <a:pt x="1331" y="602"/>
                  <a:pt x="1262" y="611"/>
                  <a:pt x="1199" y="620"/>
                </a:cubicBezTo>
                <a:cubicBezTo>
                  <a:pt x="1127" y="631"/>
                  <a:pt x="1059" y="655"/>
                  <a:pt x="1006" y="687"/>
                </a:cubicBezTo>
                <a:cubicBezTo>
                  <a:pt x="956" y="737"/>
                  <a:pt x="914" y="795"/>
                  <a:pt x="875" y="857"/>
                </a:cubicBezTo>
                <a:cubicBezTo>
                  <a:pt x="836" y="918"/>
                  <a:pt x="791" y="979"/>
                  <a:pt x="764" y="1045"/>
                </a:cubicBezTo>
                <a:cubicBezTo>
                  <a:pt x="817" y="1009"/>
                  <a:pt x="892" y="975"/>
                  <a:pt x="983" y="970"/>
                </a:cubicBezTo>
                <a:cubicBezTo>
                  <a:pt x="1005" y="968"/>
                  <a:pt x="1029" y="971"/>
                  <a:pt x="1052" y="970"/>
                </a:cubicBezTo>
                <a:cubicBezTo>
                  <a:pt x="1164" y="964"/>
                  <a:pt x="1270" y="971"/>
                  <a:pt x="1350" y="997"/>
                </a:cubicBezTo>
                <a:cubicBezTo>
                  <a:pt x="1415" y="860"/>
                  <a:pt x="1513" y="757"/>
                  <a:pt x="1598" y="641"/>
                </a:cubicBezTo>
                <a:cubicBezTo>
                  <a:pt x="1568" y="628"/>
                  <a:pt x="1531" y="625"/>
                  <a:pt x="1495" y="618"/>
                </a:cubicBezTo>
                <a:close/>
                <a:moveTo>
                  <a:pt x="806" y="662"/>
                </a:moveTo>
                <a:cubicBezTo>
                  <a:pt x="758" y="638"/>
                  <a:pt x="719" y="630"/>
                  <a:pt x="654" y="623"/>
                </a:cubicBezTo>
                <a:cubicBezTo>
                  <a:pt x="629" y="620"/>
                  <a:pt x="602" y="614"/>
                  <a:pt x="578" y="614"/>
                </a:cubicBezTo>
                <a:cubicBezTo>
                  <a:pt x="507" y="612"/>
                  <a:pt x="434" y="625"/>
                  <a:pt x="376" y="623"/>
                </a:cubicBezTo>
                <a:cubicBezTo>
                  <a:pt x="341" y="621"/>
                  <a:pt x="305" y="605"/>
                  <a:pt x="275" y="604"/>
                </a:cubicBezTo>
                <a:cubicBezTo>
                  <a:pt x="275" y="603"/>
                  <a:pt x="275" y="602"/>
                  <a:pt x="273" y="602"/>
                </a:cubicBezTo>
                <a:cubicBezTo>
                  <a:pt x="272" y="617"/>
                  <a:pt x="262" y="622"/>
                  <a:pt x="257" y="632"/>
                </a:cubicBezTo>
                <a:cubicBezTo>
                  <a:pt x="247" y="652"/>
                  <a:pt x="242" y="671"/>
                  <a:pt x="232" y="689"/>
                </a:cubicBezTo>
                <a:cubicBezTo>
                  <a:pt x="213" y="723"/>
                  <a:pt x="187" y="753"/>
                  <a:pt x="167" y="788"/>
                </a:cubicBezTo>
                <a:cubicBezTo>
                  <a:pt x="158" y="804"/>
                  <a:pt x="144" y="819"/>
                  <a:pt x="135" y="834"/>
                </a:cubicBezTo>
                <a:cubicBezTo>
                  <a:pt x="125" y="852"/>
                  <a:pt x="121" y="865"/>
                  <a:pt x="108" y="880"/>
                </a:cubicBezTo>
                <a:cubicBezTo>
                  <a:pt x="96" y="893"/>
                  <a:pt x="79" y="903"/>
                  <a:pt x="78" y="924"/>
                </a:cubicBezTo>
                <a:cubicBezTo>
                  <a:pt x="99" y="934"/>
                  <a:pt x="112" y="960"/>
                  <a:pt x="142" y="949"/>
                </a:cubicBezTo>
                <a:cubicBezTo>
                  <a:pt x="140" y="956"/>
                  <a:pt x="139" y="957"/>
                  <a:pt x="144" y="960"/>
                </a:cubicBezTo>
                <a:cubicBezTo>
                  <a:pt x="166" y="962"/>
                  <a:pt x="184" y="970"/>
                  <a:pt x="204" y="972"/>
                </a:cubicBezTo>
                <a:cubicBezTo>
                  <a:pt x="264" y="976"/>
                  <a:pt x="323" y="956"/>
                  <a:pt x="383" y="953"/>
                </a:cubicBezTo>
                <a:cubicBezTo>
                  <a:pt x="521" y="947"/>
                  <a:pt x="644" y="994"/>
                  <a:pt x="748" y="1041"/>
                </a:cubicBezTo>
                <a:cubicBezTo>
                  <a:pt x="797" y="944"/>
                  <a:pt x="856" y="859"/>
                  <a:pt x="914" y="772"/>
                </a:cubicBezTo>
                <a:cubicBezTo>
                  <a:pt x="902" y="706"/>
                  <a:pt x="859" y="688"/>
                  <a:pt x="806" y="662"/>
                </a:cubicBezTo>
                <a:close/>
                <a:moveTo>
                  <a:pt x="1557" y="724"/>
                </a:moveTo>
                <a:cubicBezTo>
                  <a:pt x="1487" y="816"/>
                  <a:pt x="1405" y="909"/>
                  <a:pt x="1364" y="1022"/>
                </a:cubicBezTo>
                <a:cubicBezTo>
                  <a:pt x="1378" y="1025"/>
                  <a:pt x="1391" y="1029"/>
                  <a:pt x="1405" y="1032"/>
                </a:cubicBezTo>
                <a:cubicBezTo>
                  <a:pt x="1409" y="1029"/>
                  <a:pt x="1411" y="1025"/>
                  <a:pt x="1417" y="1025"/>
                </a:cubicBezTo>
                <a:cubicBezTo>
                  <a:pt x="1471" y="924"/>
                  <a:pt x="1537" y="835"/>
                  <a:pt x="1591" y="735"/>
                </a:cubicBezTo>
                <a:cubicBezTo>
                  <a:pt x="1582" y="729"/>
                  <a:pt x="1568" y="728"/>
                  <a:pt x="1557" y="724"/>
                </a:cubicBezTo>
                <a:close/>
                <a:moveTo>
                  <a:pt x="1578" y="800"/>
                </a:moveTo>
                <a:cubicBezTo>
                  <a:pt x="1573" y="807"/>
                  <a:pt x="1564" y="811"/>
                  <a:pt x="1559" y="818"/>
                </a:cubicBezTo>
                <a:cubicBezTo>
                  <a:pt x="1540" y="846"/>
                  <a:pt x="1527" y="880"/>
                  <a:pt x="1509" y="910"/>
                </a:cubicBezTo>
                <a:cubicBezTo>
                  <a:pt x="1479" y="959"/>
                  <a:pt x="1440" y="1003"/>
                  <a:pt x="1431" y="1061"/>
                </a:cubicBezTo>
                <a:cubicBezTo>
                  <a:pt x="1432" y="1067"/>
                  <a:pt x="1439" y="1066"/>
                  <a:pt x="1437" y="1075"/>
                </a:cubicBezTo>
                <a:cubicBezTo>
                  <a:pt x="1435" y="1081"/>
                  <a:pt x="1425" y="1091"/>
                  <a:pt x="1433" y="1098"/>
                </a:cubicBezTo>
                <a:cubicBezTo>
                  <a:pt x="1499" y="1018"/>
                  <a:pt x="1538" y="910"/>
                  <a:pt x="1607" y="832"/>
                </a:cubicBezTo>
                <a:cubicBezTo>
                  <a:pt x="1583" y="813"/>
                  <a:pt x="1615" y="785"/>
                  <a:pt x="1605" y="751"/>
                </a:cubicBezTo>
                <a:cubicBezTo>
                  <a:pt x="1593" y="765"/>
                  <a:pt x="1588" y="784"/>
                  <a:pt x="1578" y="800"/>
                </a:cubicBezTo>
                <a:close/>
                <a:moveTo>
                  <a:pt x="546" y="986"/>
                </a:moveTo>
                <a:cubicBezTo>
                  <a:pt x="501" y="975"/>
                  <a:pt x="440" y="968"/>
                  <a:pt x="390" y="970"/>
                </a:cubicBezTo>
                <a:cubicBezTo>
                  <a:pt x="342" y="971"/>
                  <a:pt x="298" y="990"/>
                  <a:pt x="250" y="988"/>
                </a:cubicBezTo>
                <a:cubicBezTo>
                  <a:pt x="209" y="986"/>
                  <a:pt x="164" y="985"/>
                  <a:pt x="133" y="970"/>
                </a:cubicBezTo>
                <a:cubicBezTo>
                  <a:pt x="118" y="982"/>
                  <a:pt x="105" y="997"/>
                  <a:pt x="89" y="1009"/>
                </a:cubicBezTo>
                <a:cubicBezTo>
                  <a:pt x="258" y="1015"/>
                  <a:pt x="459" y="999"/>
                  <a:pt x="636" y="1018"/>
                </a:cubicBezTo>
                <a:cubicBezTo>
                  <a:pt x="609" y="1003"/>
                  <a:pt x="573" y="992"/>
                  <a:pt x="546" y="986"/>
                </a:cubicBezTo>
                <a:close/>
                <a:moveTo>
                  <a:pt x="1235" y="993"/>
                </a:moveTo>
                <a:cubicBezTo>
                  <a:pt x="1109" y="993"/>
                  <a:pt x="958" y="967"/>
                  <a:pt x="861" y="1015"/>
                </a:cubicBezTo>
                <a:cubicBezTo>
                  <a:pt x="1015" y="1001"/>
                  <a:pt x="1155" y="1016"/>
                  <a:pt x="1290" y="1013"/>
                </a:cubicBezTo>
                <a:cubicBezTo>
                  <a:pt x="1313" y="1013"/>
                  <a:pt x="1316" y="1013"/>
                  <a:pt x="1332" y="1018"/>
                </a:cubicBezTo>
                <a:cubicBezTo>
                  <a:pt x="1313" y="993"/>
                  <a:pt x="1271" y="992"/>
                  <a:pt x="1235" y="993"/>
                </a:cubicBezTo>
                <a:close/>
                <a:moveTo>
                  <a:pt x="567" y="1034"/>
                </a:moveTo>
                <a:cubicBezTo>
                  <a:pt x="407" y="1018"/>
                  <a:pt x="257" y="1033"/>
                  <a:pt x="91" y="1029"/>
                </a:cubicBezTo>
                <a:cubicBezTo>
                  <a:pt x="93" y="1038"/>
                  <a:pt x="94" y="1047"/>
                  <a:pt x="96" y="1055"/>
                </a:cubicBezTo>
                <a:cubicBezTo>
                  <a:pt x="120" y="1058"/>
                  <a:pt x="149" y="1057"/>
                  <a:pt x="165" y="1068"/>
                </a:cubicBezTo>
                <a:cubicBezTo>
                  <a:pt x="145" y="1071"/>
                  <a:pt x="102" y="1070"/>
                  <a:pt x="78" y="1073"/>
                </a:cubicBezTo>
                <a:cubicBezTo>
                  <a:pt x="93" y="1096"/>
                  <a:pt x="119" y="1084"/>
                  <a:pt x="149" y="1087"/>
                </a:cubicBezTo>
                <a:cubicBezTo>
                  <a:pt x="232" y="1093"/>
                  <a:pt x="322" y="1084"/>
                  <a:pt x="404" y="1087"/>
                </a:cubicBezTo>
                <a:cubicBezTo>
                  <a:pt x="443" y="1088"/>
                  <a:pt x="478" y="1098"/>
                  <a:pt x="512" y="1091"/>
                </a:cubicBezTo>
                <a:cubicBezTo>
                  <a:pt x="508" y="1091"/>
                  <a:pt x="506" y="1090"/>
                  <a:pt x="505" y="1087"/>
                </a:cubicBezTo>
                <a:cubicBezTo>
                  <a:pt x="552" y="1077"/>
                  <a:pt x="612" y="1093"/>
                  <a:pt x="654" y="1078"/>
                </a:cubicBezTo>
                <a:cubicBezTo>
                  <a:pt x="619" y="1073"/>
                  <a:pt x="584" y="1069"/>
                  <a:pt x="549" y="1064"/>
                </a:cubicBezTo>
                <a:cubicBezTo>
                  <a:pt x="517" y="1059"/>
                  <a:pt x="481" y="1055"/>
                  <a:pt x="452" y="1041"/>
                </a:cubicBezTo>
                <a:cubicBezTo>
                  <a:pt x="532" y="1039"/>
                  <a:pt x="622" y="1070"/>
                  <a:pt x="707" y="1059"/>
                </a:cubicBezTo>
                <a:cubicBezTo>
                  <a:pt x="664" y="1033"/>
                  <a:pt x="612" y="1038"/>
                  <a:pt x="567" y="1034"/>
                </a:cubicBezTo>
                <a:close/>
                <a:moveTo>
                  <a:pt x="1375" y="1043"/>
                </a:moveTo>
                <a:cubicBezTo>
                  <a:pt x="1326" y="1034"/>
                  <a:pt x="1276" y="1029"/>
                  <a:pt x="1224" y="1029"/>
                </a:cubicBezTo>
                <a:cubicBezTo>
                  <a:pt x="1119" y="1029"/>
                  <a:pt x="989" y="1014"/>
                  <a:pt x="875" y="1029"/>
                </a:cubicBezTo>
                <a:cubicBezTo>
                  <a:pt x="837" y="1034"/>
                  <a:pt x="797" y="1044"/>
                  <a:pt x="769" y="1066"/>
                </a:cubicBezTo>
                <a:cubicBezTo>
                  <a:pt x="776" y="1071"/>
                  <a:pt x="779" y="1081"/>
                  <a:pt x="787" y="1084"/>
                </a:cubicBezTo>
                <a:cubicBezTo>
                  <a:pt x="840" y="1066"/>
                  <a:pt x="888" y="1046"/>
                  <a:pt x="951" y="1043"/>
                </a:cubicBezTo>
                <a:cubicBezTo>
                  <a:pt x="966" y="1042"/>
                  <a:pt x="990" y="1038"/>
                  <a:pt x="994" y="1055"/>
                </a:cubicBezTo>
                <a:cubicBezTo>
                  <a:pt x="926" y="1058"/>
                  <a:pt x="858" y="1066"/>
                  <a:pt x="808" y="1094"/>
                </a:cubicBezTo>
                <a:cubicBezTo>
                  <a:pt x="994" y="1073"/>
                  <a:pt x="1183" y="1111"/>
                  <a:pt x="1336" y="1123"/>
                </a:cubicBezTo>
                <a:cubicBezTo>
                  <a:pt x="1365" y="1126"/>
                  <a:pt x="1395" y="1134"/>
                  <a:pt x="1412" y="1119"/>
                </a:cubicBezTo>
                <a:cubicBezTo>
                  <a:pt x="1388" y="1114"/>
                  <a:pt x="1362" y="1117"/>
                  <a:pt x="1346" y="1100"/>
                </a:cubicBezTo>
                <a:cubicBezTo>
                  <a:pt x="1372" y="1092"/>
                  <a:pt x="1407" y="1116"/>
                  <a:pt x="1417" y="1089"/>
                </a:cubicBezTo>
                <a:cubicBezTo>
                  <a:pt x="1380" y="1073"/>
                  <a:pt x="1309" y="1101"/>
                  <a:pt x="1286" y="1073"/>
                </a:cubicBezTo>
                <a:cubicBezTo>
                  <a:pt x="1323" y="1073"/>
                  <a:pt x="1369" y="1071"/>
                  <a:pt x="1410" y="1068"/>
                </a:cubicBezTo>
                <a:cubicBezTo>
                  <a:pt x="1403" y="1063"/>
                  <a:pt x="1384" y="1054"/>
                  <a:pt x="1375" y="1043"/>
                </a:cubicBezTo>
                <a:close/>
                <a:moveTo>
                  <a:pt x="705" y="1098"/>
                </a:moveTo>
                <a:cubicBezTo>
                  <a:pt x="731" y="1106"/>
                  <a:pt x="751" y="1097"/>
                  <a:pt x="764" y="1084"/>
                </a:cubicBezTo>
                <a:cubicBezTo>
                  <a:pt x="759" y="1083"/>
                  <a:pt x="759" y="1076"/>
                  <a:pt x="755" y="1073"/>
                </a:cubicBezTo>
                <a:cubicBezTo>
                  <a:pt x="736" y="1076"/>
                  <a:pt x="717" y="1079"/>
                  <a:pt x="705" y="1098"/>
                </a:cubicBezTo>
                <a:close/>
                <a:moveTo>
                  <a:pt x="677" y="1091"/>
                </a:moveTo>
                <a:cubicBezTo>
                  <a:pt x="661" y="1097"/>
                  <a:pt x="632" y="1091"/>
                  <a:pt x="620" y="1100"/>
                </a:cubicBezTo>
                <a:cubicBezTo>
                  <a:pt x="644" y="1105"/>
                  <a:pt x="668" y="1092"/>
                  <a:pt x="682" y="1100"/>
                </a:cubicBezTo>
                <a:cubicBezTo>
                  <a:pt x="684" y="1092"/>
                  <a:pt x="703" y="1083"/>
                  <a:pt x="693" y="1078"/>
                </a:cubicBezTo>
                <a:cubicBezTo>
                  <a:pt x="693" y="1081"/>
                  <a:pt x="684" y="1075"/>
                  <a:pt x="677" y="1078"/>
                </a:cubicBezTo>
                <a:cubicBezTo>
                  <a:pt x="677" y="1082"/>
                  <a:pt x="677" y="1087"/>
                  <a:pt x="677" y="1091"/>
                </a:cubicBezTo>
                <a:close/>
                <a:moveTo>
                  <a:pt x="553" y="1096"/>
                </a:moveTo>
                <a:cubicBezTo>
                  <a:pt x="550" y="1096"/>
                  <a:pt x="549" y="1092"/>
                  <a:pt x="544" y="1094"/>
                </a:cubicBezTo>
                <a:cubicBezTo>
                  <a:pt x="559" y="1104"/>
                  <a:pt x="588" y="1095"/>
                  <a:pt x="553" y="1096"/>
                </a:cubicBezTo>
                <a:close/>
                <a:moveTo>
                  <a:pt x="429" y="1110"/>
                </a:moveTo>
                <a:cubicBezTo>
                  <a:pt x="392" y="1107"/>
                  <a:pt x="355" y="1114"/>
                  <a:pt x="319" y="1112"/>
                </a:cubicBezTo>
                <a:cubicBezTo>
                  <a:pt x="224" y="1107"/>
                  <a:pt x="118" y="1104"/>
                  <a:pt x="46" y="1107"/>
                </a:cubicBezTo>
                <a:cubicBezTo>
                  <a:pt x="37" y="1114"/>
                  <a:pt x="30" y="1121"/>
                  <a:pt x="25" y="1130"/>
                </a:cubicBezTo>
                <a:cubicBezTo>
                  <a:pt x="43" y="1142"/>
                  <a:pt x="62" y="1134"/>
                  <a:pt x="80" y="1133"/>
                </a:cubicBezTo>
                <a:cubicBezTo>
                  <a:pt x="178" y="1126"/>
                  <a:pt x="265" y="1133"/>
                  <a:pt x="362" y="1140"/>
                </a:cubicBezTo>
                <a:cubicBezTo>
                  <a:pt x="455" y="1146"/>
                  <a:pt x="569" y="1141"/>
                  <a:pt x="668" y="1146"/>
                </a:cubicBezTo>
                <a:cubicBezTo>
                  <a:pt x="669" y="1132"/>
                  <a:pt x="656" y="1132"/>
                  <a:pt x="654" y="1121"/>
                </a:cubicBezTo>
                <a:cubicBezTo>
                  <a:pt x="580" y="1118"/>
                  <a:pt x="502" y="1116"/>
                  <a:pt x="429" y="1110"/>
                </a:cubicBezTo>
                <a:close/>
                <a:moveTo>
                  <a:pt x="712" y="1126"/>
                </a:moveTo>
                <a:cubicBezTo>
                  <a:pt x="701" y="1125"/>
                  <a:pt x="691" y="1115"/>
                  <a:pt x="682" y="1123"/>
                </a:cubicBezTo>
                <a:cubicBezTo>
                  <a:pt x="691" y="1165"/>
                  <a:pt x="796" y="1164"/>
                  <a:pt x="783" y="1114"/>
                </a:cubicBezTo>
                <a:cubicBezTo>
                  <a:pt x="761" y="1115"/>
                  <a:pt x="738" y="1128"/>
                  <a:pt x="712" y="112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36" tIns="45717" rIns="91436" bIns="45717" numCol="1" anchor="t" anchorCtr="0" compatLnSpc="1">
            <a:prstTxWarp prst="textNoShape">
              <a:avLst/>
            </a:prstTxWarp>
          </a:bodyPr>
          <a:lstStyle/>
          <a:p>
            <a:endParaRPr lang="zh-CN" altLang="en-US" sz="1765"/>
          </a:p>
        </p:txBody>
      </p:sp>
      <p:grpSp>
        <p:nvGrpSpPr>
          <p:cNvPr id="259" name="组合 258"/>
          <p:cNvGrpSpPr/>
          <p:nvPr/>
        </p:nvGrpSpPr>
        <p:grpSpPr>
          <a:xfrm>
            <a:off x="551656" y="4026433"/>
            <a:ext cx="1079500" cy="1274582"/>
            <a:chOff x="3279775" y="2938463"/>
            <a:chExt cx="1079500" cy="1274763"/>
          </a:xfrm>
        </p:grpSpPr>
        <p:sp>
          <p:nvSpPr>
            <p:cNvPr id="217" name="Freeform 167"/>
            <p:cNvSpPr>
              <a:spLocks noEditPoints="1"/>
            </p:cNvSpPr>
            <p:nvPr/>
          </p:nvSpPr>
          <p:spPr bwMode="auto">
            <a:xfrm>
              <a:off x="3319463" y="3351213"/>
              <a:ext cx="80963" cy="80963"/>
            </a:xfrm>
            <a:custGeom>
              <a:avLst/>
              <a:gdLst>
                <a:gd name="T0" fmla="*/ 15 w 125"/>
                <a:gd name="T1" fmla="*/ 20 h 126"/>
                <a:gd name="T2" fmla="*/ 31 w 125"/>
                <a:gd name="T3" fmla="*/ 11 h 126"/>
                <a:gd name="T4" fmla="*/ 121 w 125"/>
                <a:gd name="T5" fmla="*/ 66 h 126"/>
                <a:gd name="T6" fmla="*/ 22 w 125"/>
                <a:gd name="T7" fmla="*/ 96 h 126"/>
                <a:gd name="T8" fmla="*/ 15 w 125"/>
                <a:gd name="T9" fmla="*/ 20 h 126"/>
                <a:gd name="T10" fmla="*/ 59 w 125"/>
                <a:gd name="T11" fmla="*/ 89 h 126"/>
                <a:gd name="T12" fmla="*/ 52 w 125"/>
                <a:gd name="T13" fmla="*/ 33 h 126"/>
                <a:gd name="T14" fmla="*/ 59 w 125"/>
                <a:gd name="T15" fmla="*/ 89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5" h="126">
                  <a:moveTo>
                    <a:pt x="15" y="20"/>
                  </a:moveTo>
                  <a:cubicBezTo>
                    <a:pt x="21" y="24"/>
                    <a:pt x="29" y="16"/>
                    <a:pt x="31" y="11"/>
                  </a:cubicBezTo>
                  <a:cubicBezTo>
                    <a:pt x="71" y="0"/>
                    <a:pt x="125" y="29"/>
                    <a:pt x="121" y="66"/>
                  </a:cubicBezTo>
                  <a:cubicBezTo>
                    <a:pt x="117" y="98"/>
                    <a:pt x="52" y="126"/>
                    <a:pt x="22" y="96"/>
                  </a:cubicBezTo>
                  <a:cubicBezTo>
                    <a:pt x="0" y="71"/>
                    <a:pt x="2" y="48"/>
                    <a:pt x="15" y="20"/>
                  </a:cubicBezTo>
                  <a:close/>
                  <a:moveTo>
                    <a:pt x="59" y="89"/>
                  </a:moveTo>
                  <a:cubicBezTo>
                    <a:pt x="107" y="87"/>
                    <a:pt x="97" y="25"/>
                    <a:pt x="52" y="33"/>
                  </a:cubicBezTo>
                  <a:cubicBezTo>
                    <a:pt x="12" y="45"/>
                    <a:pt x="33" y="89"/>
                    <a:pt x="59" y="8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9642" tIns="44821" rIns="89642" bIns="44821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218" name="Freeform 168"/>
            <p:cNvSpPr>
              <a:spLocks noEditPoints="1"/>
            </p:cNvSpPr>
            <p:nvPr/>
          </p:nvSpPr>
          <p:spPr bwMode="auto">
            <a:xfrm>
              <a:off x="3279775" y="2938463"/>
              <a:ext cx="1079500" cy="1274763"/>
            </a:xfrm>
            <a:custGeom>
              <a:avLst/>
              <a:gdLst>
                <a:gd name="T0" fmla="*/ 135 w 1672"/>
                <a:gd name="T1" fmla="*/ 1706 h 1974"/>
                <a:gd name="T2" fmla="*/ 50 w 1672"/>
                <a:gd name="T3" fmla="*/ 803 h 1974"/>
                <a:gd name="T4" fmla="*/ 162 w 1672"/>
                <a:gd name="T5" fmla="*/ 588 h 1974"/>
                <a:gd name="T6" fmla="*/ 1444 w 1672"/>
                <a:gd name="T7" fmla="*/ 259 h 1974"/>
                <a:gd name="T8" fmla="*/ 1329 w 1672"/>
                <a:gd name="T9" fmla="*/ 783 h 1974"/>
                <a:gd name="T10" fmla="*/ 785 w 1672"/>
                <a:gd name="T11" fmla="*/ 826 h 1974"/>
                <a:gd name="T12" fmla="*/ 231 w 1672"/>
                <a:gd name="T13" fmla="*/ 780 h 1974"/>
                <a:gd name="T14" fmla="*/ 720 w 1672"/>
                <a:gd name="T15" fmla="*/ 1619 h 1974"/>
                <a:gd name="T16" fmla="*/ 617 w 1672"/>
                <a:gd name="T17" fmla="*/ 964 h 1974"/>
                <a:gd name="T18" fmla="*/ 893 w 1672"/>
                <a:gd name="T19" fmla="*/ 1068 h 1974"/>
                <a:gd name="T20" fmla="*/ 1237 w 1672"/>
                <a:gd name="T21" fmla="*/ 1038 h 1974"/>
                <a:gd name="T22" fmla="*/ 909 w 1672"/>
                <a:gd name="T23" fmla="*/ 1715 h 1974"/>
                <a:gd name="T24" fmla="*/ 194 w 1672"/>
                <a:gd name="T25" fmla="*/ 636 h 1974"/>
                <a:gd name="T26" fmla="*/ 1118 w 1672"/>
                <a:gd name="T27" fmla="*/ 34 h 1974"/>
                <a:gd name="T28" fmla="*/ 1324 w 1672"/>
                <a:gd name="T29" fmla="*/ 248 h 1974"/>
                <a:gd name="T30" fmla="*/ 814 w 1672"/>
                <a:gd name="T31" fmla="*/ 613 h 1974"/>
                <a:gd name="T32" fmla="*/ 817 w 1672"/>
                <a:gd name="T33" fmla="*/ 404 h 1974"/>
                <a:gd name="T34" fmla="*/ 594 w 1672"/>
                <a:gd name="T35" fmla="*/ 404 h 1974"/>
                <a:gd name="T36" fmla="*/ 789 w 1672"/>
                <a:gd name="T37" fmla="*/ 342 h 1974"/>
                <a:gd name="T38" fmla="*/ 785 w 1672"/>
                <a:gd name="T39" fmla="*/ 362 h 1974"/>
                <a:gd name="T40" fmla="*/ 812 w 1672"/>
                <a:gd name="T41" fmla="*/ 429 h 1974"/>
                <a:gd name="T42" fmla="*/ 1572 w 1672"/>
                <a:gd name="T43" fmla="*/ 604 h 1974"/>
                <a:gd name="T44" fmla="*/ 259 w 1672"/>
                <a:gd name="T45" fmla="*/ 702 h 1974"/>
                <a:gd name="T46" fmla="*/ 1352 w 1672"/>
                <a:gd name="T47" fmla="*/ 606 h 1974"/>
                <a:gd name="T48" fmla="*/ 1306 w 1672"/>
                <a:gd name="T49" fmla="*/ 723 h 1974"/>
                <a:gd name="T50" fmla="*/ 1099 w 1672"/>
                <a:gd name="T51" fmla="*/ 560 h 1974"/>
                <a:gd name="T52" fmla="*/ 1384 w 1672"/>
                <a:gd name="T53" fmla="*/ 769 h 1974"/>
                <a:gd name="T54" fmla="*/ 1283 w 1672"/>
                <a:gd name="T55" fmla="*/ 617 h 1974"/>
                <a:gd name="T56" fmla="*/ 1184 w 1672"/>
                <a:gd name="T57" fmla="*/ 576 h 1974"/>
                <a:gd name="T58" fmla="*/ 589 w 1672"/>
                <a:gd name="T59" fmla="*/ 1559 h 1974"/>
                <a:gd name="T60" fmla="*/ 213 w 1672"/>
                <a:gd name="T61" fmla="*/ 801 h 1974"/>
                <a:gd name="T62" fmla="*/ 589 w 1672"/>
                <a:gd name="T63" fmla="*/ 1559 h 1974"/>
                <a:gd name="T64" fmla="*/ 449 w 1672"/>
                <a:gd name="T65" fmla="*/ 1520 h 1974"/>
                <a:gd name="T66" fmla="*/ 82 w 1672"/>
                <a:gd name="T67" fmla="*/ 817 h 1974"/>
                <a:gd name="T68" fmla="*/ 511 w 1672"/>
                <a:gd name="T69" fmla="*/ 1506 h 1974"/>
                <a:gd name="T70" fmla="*/ 911 w 1672"/>
                <a:gd name="T71" fmla="*/ 1336 h 1974"/>
                <a:gd name="T72" fmla="*/ 879 w 1672"/>
                <a:gd name="T73" fmla="*/ 1240 h 1974"/>
                <a:gd name="T74" fmla="*/ 835 w 1672"/>
                <a:gd name="T75" fmla="*/ 1155 h 1974"/>
                <a:gd name="T76" fmla="*/ 791 w 1672"/>
                <a:gd name="T77" fmla="*/ 1070 h 1974"/>
                <a:gd name="T78" fmla="*/ 766 w 1672"/>
                <a:gd name="T79" fmla="*/ 1024 h 1974"/>
                <a:gd name="T80" fmla="*/ 681 w 1672"/>
                <a:gd name="T81" fmla="*/ 992 h 1974"/>
                <a:gd name="T82" fmla="*/ 1170 w 1672"/>
                <a:gd name="T83" fmla="*/ 996 h 1974"/>
                <a:gd name="T84" fmla="*/ 968 w 1672"/>
                <a:gd name="T85" fmla="*/ 1049 h 1974"/>
                <a:gd name="T86" fmla="*/ 1152 w 1672"/>
                <a:gd name="T87" fmla="*/ 1148 h 1974"/>
                <a:gd name="T88" fmla="*/ 1159 w 1672"/>
                <a:gd name="T89" fmla="*/ 1196 h 1974"/>
                <a:gd name="T90" fmla="*/ 1021 w 1672"/>
                <a:gd name="T91" fmla="*/ 1086 h 1974"/>
                <a:gd name="T92" fmla="*/ 1143 w 1672"/>
                <a:gd name="T93" fmla="*/ 1176 h 1974"/>
                <a:gd name="T94" fmla="*/ 803 w 1672"/>
                <a:gd name="T95" fmla="*/ 1437 h 1974"/>
                <a:gd name="T96" fmla="*/ 1067 w 1672"/>
                <a:gd name="T97" fmla="*/ 1453 h 1974"/>
                <a:gd name="T98" fmla="*/ 1042 w 1672"/>
                <a:gd name="T99" fmla="*/ 1453 h 1974"/>
                <a:gd name="T100" fmla="*/ 973 w 1672"/>
                <a:gd name="T101" fmla="*/ 1470 h 1974"/>
                <a:gd name="T102" fmla="*/ 913 w 1672"/>
                <a:gd name="T103" fmla="*/ 1472 h 1974"/>
                <a:gd name="T104" fmla="*/ 936 w 1672"/>
                <a:gd name="T105" fmla="*/ 1470 h 1974"/>
                <a:gd name="T106" fmla="*/ 948 w 1672"/>
                <a:gd name="T107" fmla="*/ 1692 h 1974"/>
                <a:gd name="T108" fmla="*/ 403 w 1672"/>
                <a:gd name="T109" fmla="*/ 1552 h 1974"/>
                <a:gd name="T110" fmla="*/ 525 w 1672"/>
                <a:gd name="T111" fmla="*/ 1532 h 1974"/>
                <a:gd name="T112" fmla="*/ 500 w 1672"/>
                <a:gd name="T113" fmla="*/ 1715 h 1974"/>
                <a:gd name="T114" fmla="*/ 84 w 1672"/>
                <a:gd name="T115" fmla="*/ 1773 h 1974"/>
                <a:gd name="T116" fmla="*/ 975 w 1672"/>
                <a:gd name="T117" fmla="*/ 1823 h 1974"/>
                <a:gd name="T118" fmla="*/ 311 w 1672"/>
                <a:gd name="T119" fmla="*/ 1644 h 19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672" h="1974">
                  <a:moveTo>
                    <a:pt x="909" y="1715"/>
                  </a:moveTo>
                  <a:cubicBezTo>
                    <a:pt x="941" y="1755"/>
                    <a:pt x="1005" y="1780"/>
                    <a:pt x="998" y="1844"/>
                  </a:cubicBezTo>
                  <a:cubicBezTo>
                    <a:pt x="918" y="1889"/>
                    <a:pt x="831" y="1928"/>
                    <a:pt x="723" y="1945"/>
                  </a:cubicBezTo>
                  <a:cubicBezTo>
                    <a:pt x="514" y="1966"/>
                    <a:pt x="296" y="1974"/>
                    <a:pt x="114" y="1897"/>
                  </a:cubicBezTo>
                  <a:cubicBezTo>
                    <a:pt x="73" y="1893"/>
                    <a:pt x="61" y="1861"/>
                    <a:pt x="29" y="1849"/>
                  </a:cubicBezTo>
                  <a:cubicBezTo>
                    <a:pt x="9" y="1812"/>
                    <a:pt x="58" y="1783"/>
                    <a:pt x="84" y="1754"/>
                  </a:cubicBezTo>
                  <a:cubicBezTo>
                    <a:pt x="100" y="1737"/>
                    <a:pt x="111" y="1722"/>
                    <a:pt x="135" y="1706"/>
                  </a:cubicBezTo>
                  <a:cubicBezTo>
                    <a:pt x="171" y="1681"/>
                    <a:pt x="221" y="1655"/>
                    <a:pt x="263" y="1637"/>
                  </a:cubicBezTo>
                  <a:cubicBezTo>
                    <a:pt x="274" y="1633"/>
                    <a:pt x="286" y="1633"/>
                    <a:pt x="295" y="1628"/>
                  </a:cubicBezTo>
                  <a:cubicBezTo>
                    <a:pt x="306" y="1623"/>
                    <a:pt x="313" y="1612"/>
                    <a:pt x="325" y="1612"/>
                  </a:cubicBezTo>
                  <a:cubicBezTo>
                    <a:pt x="330" y="1571"/>
                    <a:pt x="359" y="1546"/>
                    <a:pt x="399" y="1534"/>
                  </a:cubicBezTo>
                  <a:cubicBezTo>
                    <a:pt x="340" y="1391"/>
                    <a:pt x="267" y="1249"/>
                    <a:pt x="201" y="1102"/>
                  </a:cubicBezTo>
                  <a:cubicBezTo>
                    <a:pt x="169" y="1029"/>
                    <a:pt x="128" y="961"/>
                    <a:pt x="93" y="888"/>
                  </a:cubicBezTo>
                  <a:cubicBezTo>
                    <a:pt x="80" y="860"/>
                    <a:pt x="68" y="826"/>
                    <a:pt x="50" y="803"/>
                  </a:cubicBezTo>
                  <a:cubicBezTo>
                    <a:pt x="44" y="797"/>
                    <a:pt x="47" y="800"/>
                    <a:pt x="43" y="792"/>
                  </a:cubicBezTo>
                  <a:cubicBezTo>
                    <a:pt x="38" y="783"/>
                    <a:pt x="26" y="777"/>
                    <a:pt x="22" y="769"/>
                  </a:cubicBezTo>
                  <a:cubicBezTo>
                    <a:pt x="19" y="764"/>
                    <a:pt x="17" y="748"/>
                    <a:pt x="13" y="735"/>
                  </a:cubicBezTo>
                  <a:cubicBezTo>
                    <a:pt x="3" y="702"/>
                    <a:pt x="0" y="674"/>
                    <a:pt x="17" y="640"/>
                  </a:cubicBezTo>
                  <a:cubicBezTo>
                    <a:pt x="25" y="631"/>
                    <a:pt x="36" y="624"/>
                    <a:pt x="43" y="613"/>
                  </a:cubicBezTo>
                  <a:cubicBezTo>
                    <a:pt x="71" y="597"/>
                    <a:pt x="102" y="588"/>
                    <a:pt x="132" y="581"/>
                  </a:cubicBezTo>
                  <a:cubicBezTo>
                    <a:pt x="141" y="584"/>
                    <a:pt x="154" y="583"/>
                    <a:pt x="162" y="588"/>
                  </a:cubicBezTo>
                  <a:cubicBezTo>
                    <a:pt x="224" y="546"/>
                    <a:pt x="280" y="521"/>
                    <a:pt x="353" y="491"/>
                  </a:cubicBezTo>
                  <a:cubicBezTo>
                    <a:pt x="521" y="403"/>
                    <a:pt x="716" y="341"/>
                    <a:pt x="872" y="241"/>
                  </a:cubicBezTo>
                  <a:cubicBezTo>
                    <a:pt x="873" y="189"/>
                    <a:pt x="859" y="123"/>
                    <a:pt x="874" y="80"/>
                  </a:cubicBezTo>
                  <a:cubicBezTo>
                    <a:pt x="908" y="46"/>
                    <a:pt x="981" y="30"/>
                    <a:pt x="1028" y="16"/>
                  </a:cubicBezTo>
                  <a:cubicBezTo>
                    <a:pt x="1067" y="4"/>
                    <a:pt x="1102" y="0"/>
                    <a:pt x="1138" y="22"/>
                  </a:cubicBezTo>
                  <a:cubicBezTo>
                    <a:pt x="1188" y="80"/>
                    <a:pt x="1232" y="145"/>
                    <a:pt x="1276" y="209"/>
                  </a:cubicBezTo>
                  <a:cubicBezTo>
                    <a:pt x="1332" y="232"/>
                    <a:pt x="1391" y="236"/>
                    <a:pt x="1444" y="259"/>
                  </a:cubicBezTo>
                  <a:cubicBezTo>
                    <a:pt x="1455" y="264"/>
                    <a:pt x="1464" y="276"/>
                    <a:pt x="1476" y="282"/>
                  </a:cubicBezTo>
                  <a:cubicBezTo>
                    <a:pt x="1550" y="316"/>
                    <a:pt x="1611" y="377"/>
                    <a:pt x="1667" y="431"/>
                  </a:cubicBezTo>
                  <a:cubicBezTo>
                    <a:pt x="1660" y="451"/>
                    <a:pt x="1672" y="483"/>
                    <a:pt x="1664" y="509"/>
                  </a:cubicBezTo>
                  <a:cubicBezTo>
                    <a:pt x="1653" y="552"/>
                    <a:pt x="1612" y="588"/>
                    <a:pt x="1579" y="624"/>
                  </a:cubicBezTo>
                  <a:cubicBezTo>
                    <a:pt x="1543" y="663"/>
                    <a:pt x="1517" y="682"/>
                    <a:pt x="1471" y="709"/>
                  </a:cubicBezTo>
                  <a:cubicBezTo>
                    <a:pt x="1451" y="721"/>
                    <a:pt x="1435" y="737"/>
                    <a:pt x="1409" y="741"/>
                  </a:cubicBezTo>
                  <a:cubicBezTo>
                    <a:pt x="1417" y="795"/>
                    <a:pt x="1373" y="796"/>
                    <a:pt x="1329" y="783"/>
                  </a:cubicBezTo>
                  <a:cubicBezTo>
                    <a:pt x="1310" y="803"/>
                    <a:pt x="1309" y="840"/>
                    <a:pt x="1281" y="849"/>
                  </a:cubicBezTo>
                  <a:cubicBezTo>
                    <a:pt x="1256" y="857"/>
                    <a:pt x="1231" y="839"/>
                    <a:pt x="1205" y="831"/>
                  </a:cubicBezTo>
                  <a:cubicBezTo>
                    <a:pt x="1172" y="831"/>
                    <a:pt x="1139" y="854"/>
                    <a:pt x="1104" y="863"/>
                  </a:cubicBezTo>
                  <a:cubicBezTo>
                    <a:pt x="1102" y="863"/>
                    <a:pt x="1099" y="865"/>
                    <a:pt x="1099" y="865"/>
                  </a:cubicBezTo>
                  <a:cubicBezTo>
                    <a:pt x="1028" y="868"/>
                    <a:pt x="938" y="881"/>
                    <a:pt x="849" y="879"/>
                  </a:cubicBezTo>
                  <a:cubicBezTo>
                    <a:pt x="831" y="866"/>
                    <a:pt x="797" y="870"/>
                    <a:pt x="782" y="854"/>
                  </a:cubicBezTo>
                  <a:cubicBezTo>
                    <a:pt x="782" y="840"/>
                    <a:pt x="779" y="836"/>
                    <a:pt x="785" y="826"/>
                  </a:cubicBezTo>
                  <a:cubicBezTo>
                    <a:pt x="758" y="711"/>
                    <a:pt x="797" y="588"/>
                    <a:pt x="831" y="493"/>
                  </a:cubicBezTo>
                  <a:cubicBezTo>
                    <a:pt x="819" y="492"/>
                    <a:pt x="800" y="504"/>
                    <a:pt x="791" y="514"/>
                  </a:cubicBezTo>
                  <a:cubicBezTo>
                    <a:pt x="765" y="523"/>
                    <a:pt x="737" y="530"/>
                    <a:pt x="711" y="539"/>
                  </a:cubicBezTo>
                  <a:cubicBezTo>
                    <a:pt x="639" y="565"/>
                    <a:pt x="556" y="603"/>
                    <a:pt x="484" y="638"/>
                  </a:cubicBezTo>
                  <a:cubicBezTo>
                    <a:pt x="451" y="654"/>
                    <a:pt x="415" y="666"/>
                    <a:pt x="383" y="682"/>
                  </a:cubicBezTo>
                  <a:cubicBezTo>
                    <a:pt x="346" y="700"/>
                    <a:pt x="314" y="718"/>
                    <a:pt x="279" y="739"/>
                  </a:cubicBezTo>
                  <a:cubicBezTo>
                    <a:pt x="259" y="751"/>
                    <a:pt x="245" y="762"/>
                    <a:pt x="231" y="780"/>
                  </a:cubicBezTo>
                  <a:cubicBezTo>
                    <a:pt x="259" y="894"/>
                    <a:pt x="326" y="988"/>
                    <a:pt x="369" y="1095"/>
                  </a:cubicBezTo>
                  <a:cubicBezTo>
                    <a:pt x="389" y="1134"/>
                    <a:pt x="405" y="1173"/>
                    <a:pt x="426" y="1212"/>
                  </a:cubicBezTo>
                  <a:cubicBezTo>
                    <a:pt x="433" y="1224"/>
                    <a:pt x="442" y="1234"/>
                    <a:pt x="449" y="1247"/>
                  </a:cubicBezTo>
                  <a:cubicBezTo>
                    <a:pt x="481" y="1300"/>
                    <a:pt x="503" y="1357"/>
                    <a:pt x="537" y="1407"/>
                  </a:cubicBezTo>
                  <a:cubicBezTo>
                    <a:pt x="549" y="1427"/>
                    <a:pt x="558" y="1447"/>
                    <a:pt x="569" y="1467"/>
                  </a:cubicBezTo>
                  <a:cubicBezTo>
                    <a:pt x="576" y="1480"/>
                    <a:pt x="592" y="1492"/>
                    <a:pt x="589" y="1511"/>
                  </a:cubicBezTo>
                  <a:cubicBezTo>
                    <a:pt x="641" y="1551"/>
                    <a:pt x="716" y="1558"/>
                    <a:pt x="720" y="1619"/>
                  </a:cubicBezTo>
                  <a:cubicBezTo>
                    <a:pt x="750" y="1641"/>
                    <a:pt x="785" y="1645"/>
                    <a:pt x="819" y="1656"/>
                  </a:cubicBezTo>
                  <a:cubicBezTo>
                    <a:pt x="798" y="1534"/>
                    <a:pt x="789" y="1437"/>
                    <a:pt x="762" y="1318"/>
                  </a:cubicBezTo>
                  <a:cubicBezTo>
                    <a:pt x="761" y="1308"/>
                    <a:pt x="770" y="1308"/>
                    <a:pt x="773" y="1302"/>
                  </a:cubicBezTo>
                  <a:cubicBezTo>
                    <a:pt x="738" y="1247"/>
                    <a:pt x="701" y="1165"/>
                    <a:pt x="667" y="1091"/>
                  </a:cubicBezTo>
                  <a:cubicBezTo>
                    <a:pt x="660" y="1075"/>
                    <a:pt x="649" y="1059"/>
                    <a:pt x="644" y="1045"/>
                  </a:cubicBezTo>
                  <a:cubicBezTo>
                    <a:pt x="640" y="1030"/>
                    <a:pt x="639" y="1010"/>
                    <a:pt x="631" y="992"/>
                  </a:cubicBezTo>
                  <a:cubicBezTo>
                    <a:pt x="627" y="983"/>
                    <a:pt x="621" y="975"/>
                    <a:pt x="617" y="964"/>
                  </a:cubicBezTo>
                  <a:cubicBezTo>
                    <a:pt x="611" y="950"/>
                    <a:pt x="595" y="922"/>
                    <a:pt x="596" y="904"/>
                  </a:cubicBezTo>
                  <a:cubicBezTo>
                    <a:pt x="599" y="875"/>
                    <a:pt x="664" y="837"/>
                    <a:pt x="697" y="842"/>
                  </a:cubicBezTo>
                  <a:cubicBezTo>
                    <a:pt x="702" y="846"/>
                    <a:pt x="708" y="858"/>
                    <a:pt x="702" y="865"/>
                  </a:cubicBezTo>
                  <a:cubicBezTo>
                    <a:pt x="738" y="931"/>
                    <a:pt x="770" y="1001"/>
                    <a:pt x="805" y="1068"/>
                  </a:cubicBezTo>
                  <a:cubicBezTo>
                    <a:pt x="832" y="1113"/>
                    <a:pt x="861" y="1165"/>
                    <a:pt x="883" y="1217"/>
                  </a:cubicBezTo>
                  <a:cubicBezTo>
                    <a:pt x="890" y="1232"/>
                    <a:pt x="894" y="1257"/>
                    <a:pt x="913" y="1258"/>
                  </a:cubicBezTo>
                  <a:cubicBezTo>
                    <a:pt x="907" y="1196"/>
                    <a:pt x="911" y="1120"/>
                    <a:pt x="893" y="1068"/>
                  </a:cubicBezTo>
                  <a:cubicBezTo>
                    <a:pt x="910" y="1039"/>
                    <a:pt x="938" y="991"/>
                    <a:pt x="934" y="948"/>
                  </a:cubicBezTo>
                  <a:cubicBezTo>
                    <a:pt x="961" y="941"/>
                    <a:pt x="971" y="975"/>
                    <a:pt x="982" y="992"/>
                  </a:cubicBezTo>
                  <a:cubicBezTo>
                    <a:pt x="1001" y="1019"/>
                    <a:pt x="1017" y="1045"/>
                    <a:pt x="1046" y="1061"/>
                  </a:cubicBezTo>
                  <a:cubicBezTo>
                    <a:pt x="1040" y="1104"/>
                    <a:pt x="1052" y="1143"/>
                    <a:pt x="1049" y="1185"/>
                  </a:cubicBezTo>
                  <a:cubicBezTo>
                    <a:pt x="1071" y="1110"/>
                    <a:pt x="1103" y="1036"/>
                    <a:pt x="1127" y="971"/>
                  </a:cubicBezTo>
                  <a:cubicBezTo>
                    <a:pt x="1144" y="958"/>
                    <a:pt x="1180" y="973"/>
                    <a:pt x="1196" y="983"/>
                  </a:cubicBezTo>
                  <a:cubicBezTo>
                    <a:pt x="1189" y="1016"/>
                    <a:pt x="1216" y="1025"/>
                    <a:pt x="1237" y="1038"/>
                  </a:cubicBezTo>
                  <a:cubicBezTo>
                    <a:pt x="1239" y="1100"/>
                    <a:pt x="1188" y="1142"/>
                    <a:pt x="1207" y="1203"/>
                  </a:cubicBezTo>
                  <a:cubicBezTo>
                    <a:pt x="1204" y="1239"/>
                    <a:pt x="1153" y="1253"/>
                    <a:pt x="1154" y="1212"/>
                  </a:cubicBezTo>
                  <a:cubicBezTo>
                    <a:pt x="1146" y="1238"/>
                    <a:pt x="1139" y="1266"/>
                    <a:pt x="1125" y="1286"/>
                  </a:cubicBezTo>
                  <a:cubicBezTo>
                    <a:pt x="1153" y="1303"/>
                    <a:pt x="1123" y="1357"/>
                    <a:pt x="1120" y="1391"/>
                  </a:cubicBezTo>
                  <a:cubicBezTo>
                    <a:pt x="1117" y="1416"/>
                    <a:pt x="1121" y="1442"/>
                    <a:pt x="1120" y="1467"/>
                  </a:cubicBezTo>
                  <a:cubicBezTo>
                    <a:pt x="1115" y="1543"/>
                    <a:pt x="1104" y="1618"/>
                    <a:pt x="1097" y="1679"/>
                  </a:cubicBezTo>
                  <a:cubicBezTo>
                    <a:pt x="1049" y="1716"/>
                    <a:pt x="965" y="1721"/>
                    <a:pt x="909" y="1715"/>
                  </a:cubicBezTo>
                  <a:close/>
                  <a:moveTo>
                    <a:pt x="27" y="693"/>
                  </a:moveTo>
                  <a:cubicBezTo>
                    <a:pt x="23" y="709"/>
                    <a:pt x="42" y="754"/>
                    <a:pt x="50" y="762"/>
                  </a:cubicBezTo>
                  <a:cubicBezTo>
                    <a:pt x="52" y="765"/>
                    <a:pt x="69" y="778"/>
                    <a:pt x="77" y="783"/>
                  </a:cubicBezTo>
                  <a:cubicBezTo>
                    <a:pt x="132" y="816"/>
                    <a:pt x="213" y="776"/>
                    <a:pt x="215" y="732"/>
                  </a:cubicBezTo>
                  <a:cubicBezTo>
                    <a:pt x="217" y="732"/>
                    <a:pt x="220" y="732"/>
                    <a:pt x="222" y="732"/>
                  </a:cubicBezTo>
                  <a:cubicBezTo>
                    <a:pt x="224" y="724"/>
                    <a:pt x="220" y="700"/>
                    <a:pt x="220" y="700"/>
                  </a:cubicBezTo>
                  <a:cubicBezTo>
                    <a:pt x="224" y="672"/>
                    <a:pt x="208" y="660"/>
                    <a:pt x="194" y="636"/>
                  </a:cubicBezTo>
                  <a:cubicBezTo>
                    <a:pt x="175" y="626"/>
                    <a:pt x="149" y="625"/>
                    <a:pt x="121" y="613"/>
                  </a:cubicBezTo>
                  <a:cubicBezTo>
                    <a:pt x="84" y="615"/>
                    <a:pt x="41" y="636"/>
                    <a:pt x="31" y="670"/>
                  </a:cubicBezTo>
                  <a:cubicBezTo>
                    <a:pt x="34" y="670"/>
                    <a:pt x="37" y="671"/>
                    <a:pt x="36" y="675"/>
                  </a:cubicBezTo>
                  <a:cubicBezTo>
                    <a:pt x="33" y="675"/>
                    <a:pt x="31" y="676"/>
                    <a:pt x="29" y="677"/>
                  </a:cubicBezTo>
                  <a:cubicBezTo>
                    <a:pt x="35" y="686"/>
                    <a:pt x="27" y="691"/>
                    <a:pt x="27" y="693"/>
                  </a:cubicBezTo>
                  <a:close/>
                  <a:moveTo>
                    <a:pt x="1170" y="91"/>
                  </a:moveTo>
                  <a:cubicBezTo>
                    <a:pt x="1153" y="70"/>
                    <a:pt x="1141" y="47"/>
                    <a:pt x="1118" y="34"/>
                  </a:cubicBezTo>
                  <a:cubicBezTo>
                    <a:pt x="1082" y="14"/>
                    <a:pt x="1052" y="30"/>
                    <a:pt x="1019" y="41"/>
                  </a:cubicBezTo>
                  <a:cubicBezTo>
                    <a:pt x="951" y="64"/>
                    <a:pt x="884" y="69"/>
                    <a:pt x="883" y="149"/>
                  </a:cubicBezTo>
                  <a:cubicBezTo>
                    <a:pt x="883" y="210"/>
                    <a:pt x="903" y="286"/>
                    <a:pt x="904" y="342"/>
                  </a:cubicBezTo>
                  <a:cubicBezTo>
                    <a:pt x="972" y="243"/>
                    <a:pt x="1099" y="215"/>
                    <a:pt x="1244" y="199"/>
                  </a:cubicBezTo>
                  <a:cubicBezTo>
                    <a:pt x="1227" y="161"/>
                    <a:pt x="1196" y="122"/>
                    <a:pt x="1170" y="91"/>
                  </a:cubicBezTo>
                  <a:close/>
                  <a:moveTo>
                    <a:pt x="1359" y="252"/>
                  </a:moveTo>
                  <a:cubicBezTo>
                    <a:pt x="1348" y="250"/>
                    <a:pt x="1336" y="251"/>
                    <a:pt x="1324" y="248"/>
                  </a:cubicBezTo>
                  <a:cubicBezTo>
                    <a:pt x="1293" y="238"/>
                    <a:pt x="1258" y="222"/>
                    <a:pt x="1228" y="222"/>
                  </a:cubicBezTo>
                  <a:cubicBezTo>
                    <a:pt x="1180" y="223"/>
                    <a:pt x="1123" y="236"/>
                    <a:pt x="1083" y="248"/>
                  </a:cubicBezTo>
                  <a:cubicBezTo>
                    <a:pt x="1027" y="264"/>
                    <a:pt x="975" y="297"/>
                    <a:pt x="941" y="333"/>
                  </a:cubicBezTo>
                  <a:cubicBezTo>
                    <a:pt x="934" y="340"/>
                    <a:pt x="925" y="345"/>
                    <a:pt x="920" y="351"/>
                  </a:cubicBezTo>
                  <a:cubicBezTo>
                    <a:pt x="891" y="383"/>
                    <a:pt x="883" y="428"/>
                    <a:pt x="865" y="470"/>
                  </a:cubicBezTo>
                  <a:cubicBezTo>
                    <a:pt x="855" y="495"/>
                    <a:pt x="840" y="518"/>
                    <a:pt x="831" y="544"/>
                  </a:cubicBezTo>
                  <a:cubicBezTo>
                    <a:pt x="823" y="566"/>
                    <a:pt x="820" y="591"/>
                    <a:pt x="814" y="613"/>
                  </a:cubicBezTo>
                  <a:cubicBezTo>
                    <a:pt x="799" y="673"/>
                    <a:pt x="788" y="733"/>
                    <a:pt x="798" y="808"/>
                  </a:cubicBezTo>
                  <a:cubicBezTo>
                    <a:pt x="796" y="791"/>
                    <a:pt x="809" y="788"/>
                    <a:pt x="810" y="774"/>
                  </a:cubicBezTo>
                  <a:cubicBezTo>
                    <a:pt x="857" y="734"/>
                    <a:pt x="891" y="683"/>
                    <a:pt x="943" y="640"/>
                  </a:cubicBezTo>
                  <a:cubicBezTo>
                    <a:pt x="991" y="601"/>
                    <a:pt x="1047" y="570"/>
                    <a:pt x="1106" y="537"/>
                  </a:cubicBezTo>
                  <a:cubicBezTo>
                    <a:pt x="1255" y="455"/>
                    <a:pt x="1440" y="385"/>
                    <a:pt x="1621" y="415"/>
                  </a:cubicBezTo>
                  <a:cubicBezTo>
                    <a:pt x="1555" y="343"/>
                    <a:pt x="1471" y="279"/>
                    <a:pt x="1359" y="252"/>
                  </a:cubicBezTo>
                  <a:close/>
                  <a:moveTo>
                    <a:pt x="817" y="404"/>
                  </a:moveTo>
                  <a:cubicBezTo>
                    <a:pt x="837" y="414"/>
                    <a:pt x="832" y="422"/>
                    <a:pt x="856" y="429"/>
                  </a:cubicBezTo>
                  <a:cubicBezTo>
                    <a:pt x="864" y="420"/>
                    <a:pt x="862" y="410"/>
                    <a:pt x="867" y="401"/>
                  </a:cubicBezTo>
                  <a:cubicBezTo>
                    <a:pt x="823" y="382"/>
                    <a:pt x="825" y="316"/>
                    <a:pt x="883" y="312"/>
                  </a:cubicBezTo>
                  <a:cubicBezTo>
                    <a:pt x="879" y="299"/>
                    <a:pt x="883" y="283"/>
                    <a:pt x="876" y="277"/>
                  </a:cubicBezTo>
                  <a:cubicBezTo>
                    <a:pt x="821" y="290"/>
                    <a:pt x="798" y="341"/>
                    <a:pt x="817" y="404"/>
                  </a:cubicBezTo>
                  <a:close/>
                  <a:moveTo>
                    <a:pt x="649" y="372"/>
                  </a:moveTo>
                  <a:cubicBezTo>
                    <a:pt x="630" y="381"/>
                    <a:pt x="614" y="395"/>
                    <a:pt x="594" y="404"/>
                  </a:cubicBezTo>
                  <a:cubicBezTo>
                    <a:pt x="453" y="466"/>
                    <a:pt x="311" y="521"/>
                    <a:pt x="183" y="594"/>
                  </a:cubicBezTo>
                  <a:cubicBezTo>
                    <a:pt x="191" y="593"/>
                    <a:pt x="186" y="607"/>
                    <a:pt x="201" y="606"/>
                  </a:cubicBezTo>
                  <a:cubicBezTo>
                    <a:pt x="208" y="606"/>
                    <a:pt x="219" y="594"/>
                    <a:pt x="226" y="590"/>
                  </a:cubicBezTo>
                  <a:cubicBezTo>
                    <a:pt x="250" y="576"/>
                    <a:pt x="291" y="556"/>
                    <a:pt x="311" y="546"/>
                  </a:cubicBezTo>
                  <a:cubicBezTo>
                    <a:pt x="347" y="530"/>
                    <a:pt x="386" y="515"/>
                    <a:pt x="424" y="498"/>
                  </a:cubicBezTo>
                  <a:cubicBezTo>
                    <a:pt x="484" y="471"/>
                    <a:pt x="550" y="450"/>
                    <a:pt x="605" y="424"/>
                  </a:cubicBezTo>
                  <a:cubicBezTo>
                    <a:pt x="669" y="395"/>
                    <a:pt x="730" y="367"/>
                    <a:pt x="789" y="342"/>
                  </a:cubicBezTo>
                  <a:cubicBezTo>
                    <a:pt x="791" y="328"/>
                    <a:pt x="805" y="315"/>
                    <a:pt x="801" y="303"/>
                  </a:cubicBezTo>
                  <a:cubicBezTo>
                    <a:pt x="755" y="335"/>
                    <a:pt x="699" y="346"/>
                    <a:pt x="649" y="372"/>
                  </a:cubicBezTo>
                  <a:close/>
                  <a:moveTo>
                    <a:pt x="879" y="381"/>
                  </a:moveTo>
                  <a:cubicBezTo>
                    <a:pt x="887" y="364"/>
                    <a:pt x="894" y="345"/>
                    <a:pt x="881" y="330"/>
                  </a:cubicBezTo>
                  <a:cubicBezTo>
                    <a:pt x="864" y="336"/>
                    <a:pt x="856" y="371"/>
                    <a:pt x="879" y="381"/>
                  </a:cubicBezTo>
                  <a:close/>
                  <a:moveTo>
                    <a:pt x="787" y="388"/>
                  </a:moveTo>
                  <a:cubicBezTo>
                    <a:pt x="790" y="378"/>
                    <a:pt x="783" y="374"/>
                    <a:pt x="785" y="362"/>
                  </a:cubicBezTo>
                  <a:cubicBezTo>
                    <a:pt x="783" y="362"/>
                    <a:pt x="782" y="362"/>
                    <a:pt x="780" y="362"/>
                  </a:cubicBezTo>
                  <a:cubicBezTo>
                    <a:pt x="700" y="399"/>
                    <a:pt x="629" y="439"/>
                    <a:pt x="543" y="466"/>
                  </a:cubicBezTo>
                  <a:cubicBezTo>
                    <a:pt x="522" y="482"/>
                    <a:pt x="490" y="490"/>
                    <a:pt x="458" y="503"/>
                  </a:cubicBezTo>
                  <a:cubicBezTo>
                    <a:pt x="432" y="513"/>
                    <a:pt x="405" y="530"/>
                    <a:pt x="376" y="542"/>
                  </a:cubicBezTo>
                  <a:cubicBezTo>
                    <a:pt x="334" y="559"/>
                    <a:pt x="278" y="581"/>
                    <a:pt x="240" y="601"/>
                  </a:cubicBezTo>
                  <a:cubicBezTo>
                    <a:pt x="198" y="624"/>
                    <a:pt x="251" y="654"/>
                    <a:pt x="254" y="684"/>
                  </a:cubicBezTo>
                  <a:cubicBezTo>
                    <a:pt x="440" y="594"/>
                    <a:pt x="638" y="531"/>
                    <a:pt x="812" y="429"/>
                  </a:cubicBezTo>
                  <a:cubicBezTo>
                    <a:pt x="798" y="427"/>
                    <a:pt x="800" y="397"/>
                    <a:pt x="787" y="388"/>
                  </a:cubicBezTo>
                  <a:close/>
                  <a:moveTo>
                    <a:pt x="1572" y="604"/>
                  </a:moveTo>
                  <a:cubicBezTo>
                    <a:pt x="1614" y="557"/>
                    <a:pt x="1658" y="510"/>
                    <a:pt x="1637" y="445"/>
                  </a:cubicBezTo>
                  <a:cubicBezTo>
                    <a:pt x="1624" y="437"/>
                    <a:pt x="1614" y="431"/>
                    <a:pt x="1598" y="429"/>
                  </a:cubicBezTo>
                  <a:cubicBezTo>
                    <a:pt x="1502" y="415"/>
                    <a:pt x="1393" y="440"/>
                    <a:pt x="1324" y="461"/>
                  </a:cubicBezTo>
                  <a:cubicBezTo>
                    <a:pt x="1346" y="559"/>
                    <a:pt x="1397" y="634"/>
                    <a:pt x="1407" y="723"/>
                  </a:cubicBezTo>
                  <a:cubicBezTo>
                    <a:pt x="1472" y="688"/>
                    <a:pt x="1525" y="657"/>
                    <a:pt x="1572" y="604"/>
                  </a:cubicBezTo>
                  <a:close/>
                  <a:moveTo>
                    <a:pt x="828" y="452"/>
                  </a:moveTo>
                  <a:cubicBezTo>
                    <a:pt x="830" y="452"/>
                    <a:pt x="831" y="450"/>
                    <a:pt x="828" y="450"/>
                  </a:cubicBezTo>
                  <a:cubicBezTo>
                    <a:pt x="817" y="458"/>
                    <a:pt x="800" y="461"/>
                    <a:pt x="789" y="463"/>
                  </a:cubicBezTo>
                  <a:cubicBezTo>
                    <a:pt x="749" y="474"/>
                    <a:pt x="701" y="519"/>
                    <a:pt x="663" y="530"/>
                  </a:cubicBezTo>
                  <a:cubicBezTo>
                    <a:pt x="621" y="543"/>
                    <a:pt x="585" y="561"/>
                    <a:pt x="546" y="578"/>
                  </a:cubicBezTo>
                  <a:cubicBezTo>
                    <a:pt x="501" y="598"/>
                    <a:pt x="452" y="616"/>
                    <a:pt x="415" y="633"/>
                  </a:cubicBezTo>
                  <a:cubicBezTo>
                    <a:pt x="363" y="658"/>
                    <a:pt x="306" y="671"/>
                    <a:pt x="259" y="702"/>
                  </a:cubicBezTo>
                  <a:cubicBezTo>
                    <a:pt x="260" y="710"/>
                    <a:pt x="265" y="719"/>
                    <a:pt x="256" y="730"/>
                  </a:cubicBezTo>
                  <a:cubicBezTo>
                    <a:pt x="346" y="673"/>
                    <a:pt x="444" y="633"/>
                    <a:pt x="543" y="592"/>
                  </a:cubicBezTo>
                  <a:cubicBezTo>
                    <a:pt x="606" y="566"/>
                    <a:pt x="664" y="530"/>
                    <a:pt x="734" y="516"/>
                  </a:cubicBezTo>
                  <a:cubicBezTo>
                    <a:pt x="771" y="497"/>
                    <a:pt x="810" y="479"/>
                    <a:pt x="847" y="459"/>
                  </a:cubicBezTo>
                  <a:cubicBezTo>
                    <a:pt x="845" y="451"/>
                    <a:pt x="833" y="460"/>
                    <a:pt x="828" y="452"/>
                  </a:cubicBezTo>
                  <a:close/>
                  <a:moveTo>
                    <a:pt x="1386" y="702"/>
                  </a:moveTo>
                  <a:cubicBezTo>
                    <a:pt x="1381" y="674"/>
                    <a:pt x="1366" y="640"/>
                    <a:pt x="1352" y="606"/>
                  </a:cubicBezTo>
                  <a:cubicBezTo>
                    <a:pt x="1347" y="594"/>
                    <a:pt x="1347" y="580"/>
                    <a:pt x="1343" y="567"/>
                  </a:cubicBezTo>
                  <a:cubicBezTo>
                    <a:pt x="1337" y="550"/>
                    <a:pt x="1325" y="535"/>
                    <a:pt x="1320" y="521"/>
                  </a:cubicBezTo>
                  <a:cubicBezTo>
                    <a:pt x="1312" y="500"/>
                    <a:pt x="1312" y="483"/>
                    <a:pt x="1295" y="473"/>
                  </a:cubicBezTo>
                  <a:cubicBezTo>
                    <a:pt x="1284" y="477"/>
                    <a:pt x="1270" y="478"/>
                    <a:pt x="1265" y="486"/>
                  </a:cubicBezTo>
                  <a:cubicBezTo>
                    <a:pt x="1276" y="539"/>
                    <a:pt x="1313" y="609"/>
                    <a:pt x="1338" y="668"/>
                  </a:cubicBezTo>
                  <a:cubicBezTo>
                    <a:pt x="1346" y="686"/>
                    <a:pt x="1346" y="701"/>
                    <a:pt x="1345" y="712"/>
                  </a:cubicBezTo>
                  <a:cubicBezTo>
                    <a:pt x="1341" y="728"/>
                    <a:pt x="1320" y="736"/>
                    <a:pt x="1306" y="723"/>
                  </a:cubicBezTo>
                  <a:cubicBezTo>
                    <a:pt x="1278" y="641"/>
                    <a:pt x="1238" y="583"/>
                    <a:pt x="1205" y="509"/>
                  </a:cubicBezTo>
                  <a:cubicBezTo>
                    <a:pt x="1197" y="510"/>
                    <a:pt x="1191" y="514"/>
                    <a:pt x="1187" y="519"/>
                  </a:cubicBezTo>
                  <a:cubicBezTo>
                    <a:pt x="1196" y="562"/>
                    <a:pt x="1221" y="607"/>
                    <a:pt x="1242" y="652"/>
                  </a:cubicBezTo>
                  <a:cubicBezTo>
                    <a:pt x="1256" y="684"/>
                    <a:pt x="1278" y="725"/>
                    <a:pt x="1258" y="757"/>
                  </a:cubicBezTo>
                  <a:cubicBezTo>
                    <a:pt x="1230" y="763"/>
                    <a:pt x="1204" y="721"/>
                    <a:pt x="1193" y="700"/>
                  </a:cubicBezTo>
                  <a:cubicBezTo>
                    <a:pt x="1169" y="654"/>
                    <a:pt x="1150" y="588"/>
                    <a:pt x="1129" y="546"/>
                  </a:cubicBezTo>
                  <a:cubicBezTo>
                    <a:pt x="1118" y="549"/>
                    <a:pt x="1109" y="555"/>
                    <a:pt x="1099" y="560"/>
                  </a:cubicBezTo>
                  <a:cubicBezTo>
                    <a:pt x="1098" y="568"/>
                    <a:pt x="1109" y="566"/>
                    <a:pt x="1106" y="576"/>
                  </a:cubicBezTo>
                  <a:cubicBezTo>
                    <a:pt x="1101" y="599"/>
                    <a:pt x="1124" y="624"/>
                    <a:pt x="1141" y="650"/>
                  </a:cubicBezTo>
                  <a:cubicBezTo>
                    <a:pt x="1157" y="675"/>
                    <a:pt x="1168" y="708"/>
                    <a:pt x="1184" y="737"/>
                  </a:cubicBezTo>
                  <a:cubicBezTo>
                    <a:pt x="1191" y="749"/>
                    <a:pt x="1203" y="762"/>
                    <a:pt x="1212" y="776"/>
                  </a:cubicBezTo>
                  <a:cubicBezTo>
                    <a:pt x="1227" y="799"/>
                    <a:pt x="1237" y="832"/>
                    <a:pt x="1265" y="831"/>
                  </a:cubicBezTo>
                  <a:cubicBezTo>
                    <a:pt x="1296" y="829"/>
                    <a:pt x="1288" y="789"/>
                    <a:pt x="1308" y="771"/>
                  </a:cubicBezTo>
                  <a:cubicBezTo>
                    <a:pt x="1331" y="751"/>
                    <a:pt x="1364" y="769"/>
                    <a:pt x="1384" y="769"/>
                  </a:cubicBezTo>
                  <a:cubicBezTo>
                    <a:pt x="1391" y="749"/>
                    <a:pt x="1391" y="724"/>
                    <a:pt x="1386" y="702"/>
                  </a:cubicBezTo>
                  <a:close/>
                  <a:moveTo>
                    <a:pt x="1301" y="638"/>
                  </a:moveTo>
                  <a:cubicBezTo>
                    <a:pt x="1280" y="593"/>
                    <a:pt x="1272" y="539"/>
                    <a:pt x="1239" y="505"/>
                  </a:cubicBezTo>
                  <a:cubicBezTo>
                    <a:pt x="1240" y="499"/>
                    <a:pt x="1236" y="500"/>
                    <a:pt x="1239" y="496"/>
                  </a:cubicBezTo>
                  <a:cubicBezTo>
                    <a:pt x="1238" y="496"/>
                    <a:pt x="1236" y="496"/>
                    <a:pt x="1235" y="496"/>
                  </a:cubicBezTo>
                  <a:cubicBezTo>
                    <a:pt x="1230" y="497"/>
                    <a:pt x="1231" y="502"/>
                    <a:pt x="1223" y="500"/>
                  </a:cubicBezTo>
                  <a:cubicBezTo>
                    <a:pt x="1238" y="542"/>
                    <a:pt x="1263" y="578"/>
                    <a:pt x="1283" y="617"/>
                  </a:cubicBezTo>
                  <a:cubicBezTo>
                    <a:pt x="1298" y="646"/>
                    <a:pt x="1299" y="682"/>
                    <a:pt x="1320" y="700"/>
                  </a:cubicBezTo>
                  <a:cubicBezTo>
                    <a:pt x="1327" y="676"/>
                    <a:pt x="1311" y="658"/>
                    <a:pt x="1301" y="638"/>
                  </a:cubicBezTo>
                  <a:close/>
                  <a:moveTo>
                    <a:pt x="1184" y="576"/>
                  </a:moveTo>
                  <a:cubicBezTo>
                    <a:pt x="1178" y="557"/>
                    <a:pt x="1177" y="535"/>
                    <a:pt x="1161" y="528"/>
                  </a:cubicBezTo>
                  <a:cubicBezTo>
                    <a:pt x="1158" y="535"/>
                    <a:pt x="1143" y="531"/>
                    <a:pt x="1143" y="542"/>
                  </a:cubicBezTo>
                  <a:cubicBezTo>
                    <a:pt x="1177" y="596"/>
                    <a:pt x="1194" y="688"/>
                    <a:pt x="1244" y="735"/>
                  </a:cubicBezTo>
                  <a:cubicBezTo>
                    <a:pt x="1241" y="675"/>
                    <a:pt x="1202" y="627"/>
                    <a:pt x="1184" y="576"/>
                  </a:cubicBezTo>
                  <a:close/>
                  <a:moveTo>
                    <a:pt x="840" y="774"/>
                  </a:moveTo>
                  <a:cubicBezTo>
                    <a:pt x="824" y="792"/>
                    <a:pt x="812" y="817"/>
                    <a:pt x="805" y="840"/>
                  </a:cubicBezTo>
                  <a:cubicBezTo>
                    <a:pt x="874" y="868"/>
                    <a:pt x="966" y="861"/>
                    <a:pt x="1037" y="852"/>
                  </a:cubicBezTo>
                  <a:cubicBezTo>
                    <a:pt x="1095" y="844"/>
                    <a:pt x="1145" y="831"/>
                    <a:pt x="1189" y="810"/>
                  </a:cubicBezTo>
                  <a:cubicBezTo>
                    <a:pt x="1151" y="740"/>
                    <a:pt x="1110" y="644"/>
                    <a:pt x="1076" y="571"/>
                  </a:cubicBezTo>
                  <a:cubicBezTo>
                    <a:pt x="983" y="622"/>
                    <a:pt x="908" y="696"/>
                    <a:pt x="840" y="774"/>
                  </a:cubicBezTo>
                  <a:close/>
                  <a:moveTo>
                    <a:pt x="589" y="1559"/>
                  </a:moveTo>
                  <a:cubicBezTo>
                    <a:pt x="584" y="1554"/>
                    <a:pt x="579" y="1534"/>
                    <a:pt x="569" y="1527"/>
                  </a:cubicBezTo>
                  <a:cubicBezTo>
                    <a:pt x="564" y="1483"/>
                    <a:pt x="544" y="1466"/>
                    <a:pt x="532" y="1428"/>
                  </a:cubicBezTo>
                  <a:cubicBezTo>
                    <a:pt x="519" y="1419"/>
                    <a:pt x="513" y="1403"/>
                    <a:pt x="502" y="1391"/>
                  </a:cubicBezTo>
                  <a:cubicBezTo>
                    <a:pt x="502" y="1385"/>
                    <a:pt x="498" y="1382"/>
                    <a:pt x="497" y="1375"/>
                  </a:cubicBezTo>
                  <a:cubicBezTo>
                    <a:pt x="473" y="1348"/>
                    <a:pt x="466" y="1302"/>
                    <a:pt x="440" y="1277"/>
                  </a:cubicBezTo>
                  <a:cubicBezTo>
                    <a:pt x="406" y="1214"/>
                    <a:pt x="375" y="1150"/>
                    <a:pt x="346" y="1084"/>
                  </a:cubicBezTo>
                  <a:cubicBezTo>
                    <a:pt x="305" y="988"/>
                    <a:pt x="248" y="901"/>
                    <a:pt x="213" y="801"/>
                  </a:cubicBezTo>
                  <a:cubicBezTo>
                    <a:pt x="203" y="803"/>
                    <a:pt x="197" y="810"/>
                    <a:pt x="185" y="810"/>
                  </a:cubicBezTo>
                  <a:cubicBezTo>
                    <a:pt x="201" y="859"/>
                    <a:pt x="230" y="908"/>
                    <a:pt x="252" y="950"/>
                  </a:cubicBezTo>
                  <a:cubicBezTo>
                    <a:pt x="263" y="972"/>
                    <a:pt x="270" y="997"/>
                    <a:pt x="282" y="1019"/>
                  </a:cubicBezTo>
                  <a:cubicBezTo>
                    <a:pt x="362" y="1172"/>
                    <a:pt x="425" y="1336"/>
                    <a:pt x="518" y="1472"/>
                  </a:cubicBezTo>
                  <a:cubicBezTo>
                    <a:pt x="528" y="1503"/>
                    <a:pt x="546" y="1526"/>
                    <a:pt x="557" y="1557"/>
                  </a:cubicBezTo>
                  <a:cubicBezTo>
                    <a:pt x="558" y="1564"/>
                    <a:pt x="549" y="1565"/>
                    <a:pt x="555" y="1571"/>
                  </a:cubicBezTo>
                  <a:cubicBezTo>
                    <a:pt x="574" y="1579"/>
                    <a:pt x="579" y="1567"/>
                    <a:pt x="589" y="1559"/>
                  </a:cubicBezTo>
                  <a:close/>
                  <a:moveTo>
                    <a:pt x="105" y="875"/>
                  </a:moveTo>
                  <a:cubicBezTo>
                    <a:pt x="112" y="889"/>
                    <a:pt x="120" y="904"/>
                    <a:pt x="128" y="918"/>
                  </a:cubicBezTo>
                  <a:cubicBezTo>
                    <a:pt x="143" y="946"/>
                    <a:pt x="156" y="977"/>
                    <a:pt x="171" y="1003"/>
                  </a:cubicBezTo>
                  <a:cubicBezTo>
                    <a:pt x="237" y="1118"/>
                    <a:pt x="284" y="1244"/>
                    <a:pt x="344" y="1359"/>
                  </a:cubicBezTo>
                  <a:cubicBezTo>
                    <a:pt x="374" y="1418"/>
                    <a:pt x="387" y="1482"/>
                    <a:pt x="424" y="1534"/>
                  </a:cubicBezTo>
                  <a:cubicBezTo>
                    <a:pt x="421" y="1545"/>
                    <a:pt x="432" y="1586"/>
                    <a:pt x="458" y="1575"/>
                  </a:cubicBezTo>
                  <a:cubicBezTo>
                    <a:pt x="462" y="1554"/>
                    <a:pt x="455" y="1542"/>
                    <a:pt x="449" y="1520"/>
                  </a:cubicBezTo>
                  <a:cubicBezTo>
                    <a:pt x="420" y="1479"/>
                    <a:pt x="403" y="1430"/>
                    <a:pt x="380" y="1387"/>
                  </a:cubicBezTo>
                  <a:cubicBezTo>
                    <a:pt x="369" y="1366"/>
                    <a:pt x="359" y="1347"/>
                    <a:pt x="350" y="1325"/>
                  </a:cubicBezTo>
                  <a:cubicBezTo>
                    <a:pt x="342" y="1303"/>
                    <a:pt x="327" y="1284"/>
                    <a:pt x="316" y="1263"/>
                  </a:cubicBezTo>
                  <a:cubicBezTo>
                    <a:pt x="305" y="1241"/>
                    <a:pt x="298" y="1217"/>
                    <a:pt x="288" y="1194"/>
                  </a:cubicBezTo>
                  <a:cubicBezTo>
                    <a:pt x="270" y="1148"/>
                    <a:pt x="249" y="1104"/>
                    <a:pt x="229" y="1061"/>
                  </a:cubicBezTo>
                  <a:cubicBezTo>
                    <a:pt x="208" y="1017"/>
                    <a:pt x="180" y="978"/>
                    <a:pt x="160" y="937"/>
                  </a:cubicBezTo>
                  <a:cubicBezTo>
                    <a:pt x="141" y="897"/>
                    <a:pt x="124" y="814"/>
                    <a:pt x="82" y="817"/>
                  </a:cubicBezTo>
                  <a:cubicBezTo>
                    <a:pt x="88" y="838"/>
                    <a:pt x="95" y="855"/>
                    <a:pt x="105" y="875"/>
                  </a:cubicBezTo>
                  <a:close/>
                  <a:moveTo>
                    <a:pt x="162" y="822"/>
                  </a:moveTo>
                  <a:cubicBezTo>
                    <a:pt x="154" y="823"/>
                    <a:pt x="148" y="818"/>
                    <a:pt x="135" y="822"/>
                  </a:cubicBezTo>
                  <a:cubicBezTo>
                    <a:pt x="153" y="889"/>
                    <a:pt x="189" y="950"/>
                    <a:pt x="222" y="1010"/>
                  </a:cubicBezTo>
                  <a:cubicBezTo>
                    <a:pt x="295" y="1145"/>
                    <a:pt x="337" y="1285"/>
                    <a:pt x="419" y="1417"/>
                  </a:cubicBezTo>
                  <a:cubicBezTo>
                    <a:pt x="431" y="1449"/>
                    <a:pt x="446" y="1479"/>
                    <a:pt x="465" y="1509"/>
                  </a:cubicBezTo>
                  <a:cubicBezTo>
                    <a:pt x="482" y="1502"/>
                    <a:pt x="498" y="1515"/>
                    <a:pt x="511" y="1506"/>
                  </a:cubicBezTo>
                  <a:cubicBezTo>
                    <a:pt x="384" y="1289"/>
                    <a:pt x="282" y="1046"/>
                    <a:pt x="162" y="822"/>
                  </a:cubicBezTo>
                  <a:close/>
                  <a:moveTo>
                    <a:pt x="672" y="863"/>
                  </a:moveTo>
                  <a:cubicBezTo>
                    <a:pt x="634" y="876"/>
                    <a:pt x="615" y="902"/>
                    <a:pt x="628" y="944"/>
                  </a:cubicBezTo>
                  <a:cubicBezTo>
                    <a:pt x="634" y="961"/>
                    <a:pt x="646" y="976"/>
                    <a:pt x="654" y="996"/>
                  </a:cubicBezTo>
                  <a:cubicBezTo>
                    <a:pt x="668" y="1036"/>
                    <a:pt x="678" y="1074"/>
                    <a:pt x="695" y="1111"/>
                  </a:cubicBezTo>
                  <a:cubicBezTo>
                    <a:pt x="727" y="1181"/>
                    <a:pt x="765" y="1257"/>
                    <a:pt x="803" y="1320"/>
                  </a:cubicBezTo>
                  <a:cubicBezTo>
                    <a:pt x="824" y="1339"/>
                    <a:pt x="873" y="1342"/>
                    <a:pt x="911" y="1336"/>
                  </a:cubicBezTo>
                  <a:cubicBezTo>
                    <a:pt x="912" y="1331"/>
                    <a:pt x="907" y="1331"/>
                    <a:pt x="909" y="1325"/>
                  </a:cubicBezTo>
                  <a:cubicBezTo>
                    <a:pt x="901" y="1326"/>
                    <a:pt x="892" y="1337"/>
                    <a:pt x="883" y="1329"/>
                  </a:cubicBezTo>
                  <a:cubicBezTo>
                    <a:pt x="886" y="1315"/>
                    <a:pt x="900" y="1312"/>
                    <a:pt x="902" y="1297"/>
                  </a:cubicBezTo>
                  <a:cubicBezTo>
                    <a:pt x="888" y="1287"/>
                    <a:pt x="877" y="1315"/>
                    <a:pt x="867" y="1302"/>
                  </a:cubicBezTo>
                  <a:cubicBezTo>
                    <a:pt x="868" y="1284"/>
                    <a:pt x="898" y="1279"/>
                    <a:pt x="886" y="1263"/>
                  </a:cubicBezTo>
                  <a:cubicBezTo>
                    <a:pt x="878" y="1270"/>
                    <a:pt x="866" y="1282"/>
                    <a:pt x="856" y="1279"/>
                  </a:cubicBezTo>
                  <a:cubicBezTo>
                    <a:pt x="855" y="1257"/>
                    <a:pt x="873" y="1255"/>
                    <a:pt x="879" y="1240"/>
                  </a:cubicBezTo>
                  <a:cubicBezTo>
                    <a:pt x="873" y="1232"/>
                    <a:pt x="871" y="1220"/>
                    <a:pt x="865" y="1212"/>
                  </a:cubicBezTo>
                  <a:cubicBezTo>
                    <a:pt x="846" y="1217"/>
                    <a:pt x="823" y="1242"/>
                    <a:pt x="805" y="1233"/>
                  </a:cubicBezTo>
                  <a:cubicBezTo>
                    <a:pt x="818" y="1217"/>
                    <a:pt x="836" y="1205"/>
                    <a:pt x="856" y="1196"/>
                  </a:cubicBezTo>
                  <a:cubicBezTo>
                    <a:pt x="856" y="1189"/>
                    <a:pt x="850" y="1188"/>
                    <a:pt x="849" y="1182"/>
                  </a:cubicBezTo>
                  <a:cubicBezTo>
                    <a:pt x="839" y="1182"/>
                    <a:pt x="830" y="1194"/>
                    <a:pt x="821" y="1187"/>
                  </a:cubicBezTo>
                  <a:cubicBezTo>
                    <a:pt x="818" y="1177"/>
                    <a:pt x="833" y="1168"/>
                    <a:pt x="840" y="1162"/>
                  </a:cubicBezTo>
                  <a:cubicBezTo>
                    <a:pt x="836" y="1161"/>
                    <a:pt x="837" y="1157"/>
                    <a:pt x="835" y="1155"/>
                  </a:cubicBezTo>
                  <a:cubicBezTo>
                    <a:pt x="834" y="1153"/>
                    <a:pt x="809" y="1169"/>
                    <a:pt x="808" y="1153"/>
                  </a:cubicBezTo>
                  <a:cubicBezTo>
                    <a:pt x="808" y="1141"/>
                    <a:pt x="824" y="1145"/>
                    <a:pt x="824" y="1132"/>
                  </a:cubicBezTo>
                  <a:cubicBezTo>
                    <a:pt x="814" y="1134"/>
                    <a:pt x="803" y="1146"/>
                    <a:pt x="791" y="1139"/>
                  </a:cubicBezTo>
                  <a:cubicBezTo>
                    <a:pt x="792" y="1123"/>
                    <a:pt x="811" y="1116"/>
                    <a:pt x="810" y="1107"/>
                  </a:cubicBezTo>
                  <a:cubicBezTo>
                    <a:pt x="803" y="1104"/>
                    <a:pt x="786" y="1130"/>
                    <a:pt x="775" y="1116"/>
                  </a:cubicBezTo>
                  <a:cubicBezTo>
                    <a:pt x="782" y="1104"/>
                    <a:pt x="790" y="1095"/>
                    <a:pt x="798" y="1086"/>
                  </a:cubicBezTo>
                  <a:cubicBezTo>
                    <a:pt x="795" y="1082"/>
                    <a:pt x="793" y="1076"/>
                    <a:pt x="791" y="1070"/>
                  </a:cubicBezTo>
                  <a:cubicBezTo>
                    <a:pt x="770" y="1072"/>
                    <a:pt x="760" y="1086"/>
                    <a:pt x="746" y="1095"/>
                  </a:cubicBezTo>
                  <a:cubicBezTo>
                    <a:pt x="745" y="1092"/>
                    <a:pt x="742" y="1091"/>
                    <a:pt x="741" y="1088"/>
                  </a:cubicBezTo>
                  <a:cubicBezTo>
                    <a:pt x="747" y="1066"/>
                    <a:pt x="770" y="1062"/>
                    <a:pt x="780" y="1049"/>
                  </a:cubicBezTo>
                  <a:cubicBezTo>
                    <a:pt x="778" y="1049"/>
                    <a:pt x="777" y="1047"/>
                    <a:pt x="778" y="1045"/>
                  </a:cubicBezTo>
                  <a:cubicBezTo>
                    <a:pt x="772" y="1040"/>
                    <a:pt x="763" y="1049"/>
                    <a:pt x="755" y="1049"/>
                  </a:cubicBezTo>
                  <a:cubicBezTo>
                    <a:pt x="754" y="1045"/>
                    <a:pt x="748" y="1045"/>
                    <a:pt x="750" y="1038"/>
                  </a:cubicBezTo>
                  <a:cubicBezTo>
                    <a:pt x="754" y="1031"/>
                    <a:pt x="764" y="1031"/>
                    <a:pt x="766" y="1024"/>
                  </a:cubicBezTo>
                  <a:cubicBezTo>
                    <a:pt x="758" y="1012"/>
                    <a:pt x="745" y="1038"/>
                    <a:pt x="729" y="1026"/>
                  </a:cubicBezTo>
                  <a:cubicBezTo>
                    <a:pt x="735" y="1017"/>
                    <a:pt x="740" y="1006"/>
                    <a:pt x="755" y="1006"/>
                  </a:cubicBezTo>
                  <a:cubicBezTo>
                    <a:pt x="753" y="1000"/>
                    <a:pt x="752" y="995"/>
                    <a:pt x="746" y="994"/>
                  </a:cubicBezTo>
                  <a:cubicBezTo>
                    <a:pt x="740" y="1000"/>
                    <a:pt x="735" y="1006"/>
                    <a:pt x="723" y="1006"/>
                  </a:cubicBezTo>
                  <a:cubicBezTo>
                    <a:pt x="724" y="993"/>
                    <a:pt x="726" y="982"/>
                    <a:pt x="741" y="983"/>
                  </a:cubicBezTo>
                  <a:cubicBezTo>
                    <a:pt x="739" y="975"/>
                    <a:pt x="736" y="969"/>
                    <a:pt x="732" y="964"/>
                  </a:cubicBezTo>
                  <a:cubicBezTo>
                    <a:pt x="716" y="974"/>
                    <a:pt x="696" y="1002"/>
                    <a:pt x="681" y="992"/>
                  </a:cubicBezTo>
                  <a:cubicBezTo>
                    <a:pt x="693" y="975"/>
                    <a:pt x="706" y="960"/>
                    <a:pt x="727" y="953"/>
                  </a:cubicBezTo>
                  <a:cubicBezTo>
                    <a:pt x="713" y="920"/>
                    <a:pt x="697" y="878"/>
                    <a:pt x="672" y="863"/>
                  </a:cubicBezTo>
                  <a:close/>
                  <a:moveTo>
                    <a:pt x="938" y="1019"/>
                  </a:moveTo>
                  <a:cubicBezTo>
                    <a:pt x="951" y="1015"/>
                    <a:pt x="959" y="1006"/>
                    <a:pt x="966" y="996"/>
                  </a:cubicBezTo>
                  <a:cubicBezTo>
                    <a:pt x="961" y="989"/>
                    <a:pt x="957" y="981"/>
                    <a:pt x="950" y="976"/>
                  </a:cubicBezTo>
                  <a:cubicBezTo>
                    <a:pt x="952" y="996"/>
                    <a:pt x="940" y="1003"/>
                    <a:pt x="938" y="1019"/>
                  </a:cubicBezTo>
                  <a:close/>
                  <a:moveTo>
                    <a:pt x="1170" y="996"/>
                  </a:moveTo>
                  <a:cubicBezTo>
                    <a:pt x="1163" y="995"/>
                    <a:pt x="1155" y="993"/>
                    <a:pt x="1150" y="989"/>
                  </a:cubicBezTo>
                  <a:cubicBezTo>
                    <a:pt x="1148" y="996"/>
                    <a:pt x="1140" y="995"/>
                    <a:pt x="1141" y="1003"/>
                  </a:cubicBezTo>
                  <a:cubicBezTo>
                    <a:pt x="1152" y="1008"/>
                    <a:pt x="1164" y="1009"/>
                    <a:pt x="1173" y="1010"/>
                  </a:cubicBezTo>
                  <a:cubicBezTo>
                    <a:pt x="1175" y="995"/>
                    <a:pt x="1166" y="1008"/>
                    <a:pt x="1170" y="996"/>
                  </a:cubicBezTo>
                  <a:close/>
                  <a:moveTo>
                    <a:pt x="932" y="1026"/>
                  </a:moveTo>
                  <a:cubicBezTo>
                    <a:pt x="930" y="1040"/>
                    <a:pt x="916" y="1079"/>
                    <a:pt x="918" y="1081"/>
                  </a:cubicBezTo>
                  <a:cubicBezTo>
                    <a:pt x="937" y="1112"/>
                    <a:pt x="949" y="1054"/>
                    <a:pt x="968" y="1049"/>
                  </a:cubicBezTo>
                  <a:cubicBezTo>
                    <a:pt x="982" y="1054"/>
                    <a:pt x="986" y="1068"/>
                    <a:pt x="998" y="1074"/>
                  </a:cubicBezTo>
                  <a:cubicBezTo>
                    <a:pt x="999" y="1065"/>
                    <a:pt x="1011" y="1067"/>
                    <a:pt x="1010" y="1056"/>
                  </a:cubicBezTo>
                  <a:cubicBezTo>
                    <a:pt x="997" y="1042"/>
                    <a:pt x="989" y="1023"/>
                    <a:pt x="973" y="1012"/>
                  </a:cubicBezTo>
                  <a:cubicBezTo>
                    <a:pt x="966" y="1025"/>
                    <a:pt x="945" y="1039"/>
                    <a:pt x="932" y="1026"/>
                  </a:cubicBezTo>
                  <a:close/>
                  <a:moveTo>
                    <a:pt x="1129" y="1019"/>
                  </a:moveTo>
                  <a:cubicBezTo>
                    <a:pt x="1113" y="1062"/>
                    <a:pt x="1091" y="1099"/>
                    <a:pt x="1081" y="1148"/>
                  </a:cubicBezTo>
                  <a:cubicBezTo>
                    <a:pt x="1100" y="1160"/>
                    <a:pt x="1134" y="1163"/>
                    <a:pt x="1152" y="1148"/>
                  </a:cubicBezTo>
                  <a:cubicBezTo>
                    <a:pt x="1161" y="1115"/>
                    <a:pt x="1166" y="1078"/>
                    <a:pt x="1173" y="1038"/>
                  </a:cubicBezTo>
                  <a:cubicBezTo>
                    <a:pt x="1164" y="1026"/>
                    <a:pt x="1149" y="1020"/>
                    <a:pt x="1129" y="1019"/>
                  </a:cubicBezTo>
                  <a:close/>
                  <a:moveTo>
                    <a:pt x="1159" y="1196"/>
                  </a:moveTo>
                  <a:cubicBezTo>
                    <a:pt x="1165" y="1199"/>
                    <a:pt x="1164" y="1209"/>
                    <a:pt x="1175" y="1208"/>
                  </a:cubicBezTo>
                  <a:cubicBezTo>
                    <a:pt x="1180" y="1162"/>
                    <a:pt x="1199" y="1106"/>
                    <a:pt x="1219" y="1056"/>
                  </a:cubicBezTo>
                  <a:cubicBezTo>
                    <a:pt x="1213" y="1046"/>
                    <a:pt x="1204" y="1040"/>
                    <a:pt x="1191" y="1038"/>
                  </a:cubicBezTo>
                  <a:cubicBezTo>
                    <a:pt x="1186" y="1088"/>
                    <a:pt x="1171" y="1148"/>
                    <a:pt x="1159" y="1196"/>
                  </a:cubicBezTo>
                  <a:close/>
                  <a:moveTo>
                    <a:pt x="918" y="1107"/>
                  </a:moveTo>
                  <a:cubicBezTo>
                    <a:pt x="928" y="1191"/>
                    <a:pt x="930" y="1277"/>
                    <a:pt x="948" y="1339"/>
                  </a:cubicBezTo>
                  <a:cubicBezTo>
                    <a:pt x="952" y="1335"/>
                    <a:pt x="978" y="1335"/>
                    <a:pt x="989" y="1339"/>
                  </a:cubicBezTo>
                  <a:cubicBezTo>
                    <a:pt x="994" y="1328"/>
                    <a:pt x="984" y="1307"/>
                    <a:pt x="991" y="1290"/>
                  </a:cubicBezTo>
                  <a:cubicBezTo>
                    <a:pt x="1010" y="1295"/>
                    <a:pt x="996" y="1331"/>
                    <a:pt x="1012" y="1339"/>
                  </a:cubicBezTo>
                  <a:cubicBezTo>
                    <a:pt x="1029" y="1322"/>
                    <a:pt x="1027" y="1282"/>
                    <a:pt x="1026" y="1249"/>
                  </a:cubicBezTo>
                  <a:cubicBezTo>
                    <a:pt x="1037" y="1194"/>
                    <a:pt x="1023" y="1143"/>
                    <a:pt x="1021" y="1086"/>
                  </a:cubicBezTo>
                  <a:cubicBezTo>
                    <a:pt x="1012" y="1090"/>
                    <a:pt x="999" y="1096"/>
                    <a:pt x="987" y="1091"/>
                  </a:cubicBezTo>
                  <a:cubicBezTo>
                    <a:pt x="989" y="1139"/>
                    <a:pt x="997" y="1197"/>
                    <a:pt x="994" y="1249"/>
                  </a:cubicBezTo>
                  <a:cubicBezTo>
                    <a:pt x="969" y="1206"/>
                    <a:pt x="989" y="1127"/>
                    <a:pt x="964" y="1081"/>
                  </a:cubicBezTo>
                  <a:cubicBezTo>
                    <a:pt x="959" y="1100"/>
                    <a:pt x="937" y="1110"/>
                    <a:pt x="918" y="1107"/>
                  </a:cubicBezTo>
                  <a:close/>
                  <a:moveTo>
                    <a:pt x="1040" y="1336"/>
                  </a:moveTo>
                  <a:cubicBezTo>
                    <a:pt x="1054" y="1331"/>
                    <a:pt x="1067" y="1325"/>
                    <a:pt x="1083" y="1323"/>
                  </a:cubicBezTo>
                  <a:cubicBezTo>
                    <a:pt x="1112" y="1278"/>
                    <a:pt x="1131" y="1232"/>
                    <a:pt x="1143" y="1176"/>
                  </a:cubicBezTo>
                  <a:cubicBezTo>
                    <a:pt x="1115" y="1177"/>
                    <a:pt x="1089" y="1176"/>
                    <a:pt x="1076" y="1162"/>
                  </a:cubicBezTo>
                  <a:cubicBezTo>
                    <a:pt x="1057" y="1222"/>
                    <a:pt x="1046" y="1272"/>
                    <a:pt x="1040" y="1336"/>
                  </a:cubicBezTo>
                  <a:close/>
                  <a:moveTo>
                    <a:pt x="911" y="1277"/>
                  </a:moveTo>
                  <a:cubicBezTo>
                    <a:pt x="916" y="1288"/>
                    <a:pt x="914" y="1294"/>
                    <a:pt x="922" y="1300"/>
                  </a:cubicBezTo>
                  <a:cubicBezTo>
                    <a:pt x="919" y="1289"/>
                    <a:pt x="922" y="1277"/>
                    <a:pt x="916" y="1274"/>
                  </a:cubicBezTo>
                  <a:cubicBezTo>
                    <a:pt x="915" y="1276"/>
                    <a:pt x="914" y="1277"/>
                    <a:pt x="911" y="1277"/>
                  </a:cubicBezTo>
                  <a:close/>
                  <a:moveTo>
                    <a:pt x="803" y="1437"/>
                  </a:moveTo>
                  <a:cubicBezTo>
                    <a:pt x="889" y="1451"/>
                    <a:pt x="951" y="1459"/>
                    <a:pt x="1030" y="1430"/>
                  </a:cubicBezTo>
                  <a:cubicBezTo>
                    <a:pt x="1072" y="1435"/>
                    <a:pt x="1079" y="1419"/>
                    <a:pt x="1104" y="1407"/>
                  </a:cubicBezTo>
                  <a:cubicBezTo>
                    <a:pt x="1101" y="1373"/>
                    <a:pt x="1115" y="1355"/>
                    <a:pt x="1118" y="1325"/>
                  </a:cubicBezTo>
                  <a:cubicBezTo>
                    <a:pt x="1072" y="1366"/>
                    <a:pt x="996" y="1352"/>
                    <a:pt x="925" y="1359"/>
                  </a:cubicBezTo>
                  <a:cubicBezTo>
                    <a:pt x="887" y="1363"/>
                    <a:pt x="811" y="1356"/>
                    <a:pt x="785" y="1339"/>
                  </a:cubicBezTo>
                  <a:cubicBezTo>
                    <a:pt x="793" y="1374"/>
                    <a:pt x="796" y="1404"/>
                    <a:pt x="803" y="1437"/>
                  </a:cubicBezTo>
                  <a:close/>
                  <a:moveTo>
                    <a:pt x="1067" y="1453"/>
                  </a:moveTo>
                  <a:cubicBezTo>
                    <a:pt x="1071" y="1475"/>
                    <a:pt x="1071" y="1487"/>
                    <a:pt x="1072" y="1511"/>
                  </a:cubicBezTo>
                  <a:cubicBezTo>
                    <a:pt x="1084" y="1513"/>
                    <a:pt x="1086" y="1504"/>
                    <a:pt x="1097" y="1504"/>
                  </a:cubicBezTo>
                  <a:cubicBezTo>
                    <a:pt x="1096" y="1472"/>
                    <a:pt x="1107" y="1459"/>
                    <a:pt x="1102" y="1435"/>
                  </a:cubicBezTo>
                  <a:cubicBezTo>
                    <a:pt x="1092" y="1443"/>
                    <a:pt x="1074" y="1442"/>
                    <a:pt x="1067" y="1453"/>
                  </a:cubicBezTo>
                  <a:close/>
                  <a:moveTo>
                    <a:pt x="1042" y="1525"/>
                  </a:moveTo>
                  <a:cubicBezTo>
                    <a:pt x="1044" y="1522"/>
                    <a:pt x="1046" y="1524"/>
                    <a:pt x="1053" y="1522"/>
                  </a:cubicBezTo>
                  <a:cubicBezTo>
                    <a:pt x="1057" y="1501"/>
                    <a:pt x="1061" y="1460"/>
                    <a:pt x="1042" y="1453"/>
                  </a:cubicBezTo>
                  <a:cubicBezTo>
                    <a:pt x="1036" y="1471"/>
                    <a:pt x="1039" y="1500"/>
                    <a:pt x="1042" y="1525"/>
                  </a:cubicBezTo>
                  <a:close/>
                  <a:moveTo>
                    <a:pt x="805" y="1458"/>
                  </a:moveTo>
                  <a:cubicBezTo>
                    <a:pt x="808" y="1484"/>
                    <a:pt x="815" y="1503"/>
                    <a:pt x="817" y="1529"/>
                  </a:cubicBezTo>
                  <a:cubicBezTo>
                    <a:pt x="825" y="1529"/>
                    <a:pt x="832" y="1538"/>
                    <a:pt x="837" y="1534"/>
                  </a:cubicBezTo>
                  <a:cubicBezTo>
                    <a:pt x="842" y="1514"/>
                    <a:pt x="836" y="1494"/>
                    <a:pt x="835" y="1465"/>
                  </a:cubicBezTo>
                  <a:cubicBezTo>
                    <a:pt x="823" y="1459"/>
                    <a:pt x="818" y="1457"/>
                    <a:pt x="805" y="1458"/>
                  </a:cubicBezTo>
                  <a:close/>
                  <a:moveTo>
                    <a:pt x="973" y="1470"/>
                  </a:moveTo>
                  <a:cubicBezTo>
                    <a:pt x="972" y="1497"/>
                    <a:pt x="969" y="1517"/>
                    <a:pt x="975" y="1545"/>
                  </a:cubicBezTo>
                  <a:cubicBezTo>
                    <a:pt x="991" y="1540"/>
                    <a:pt x="1012" y="1541"/>
                    <a:pt x="1023" y="1532"/>
                  </a:cubicBezTo>
                  <a:cubicBezTo>
                    <a:pt x="1026" y="1503"/>
                    <a:pt x="1024" y="1489"/>
                    <a:pt x="1019" y="1460"/>
                  </a:cubicBezTo>
                  <a:cubicBezTo>
                    <a:pt x="1005" y="1458"/>
                    <a:pt x="988" y="1466"/>
                    <a:pt x="973" y="1470"/>
                  </a:cubicBezTo>
                  <a:close/>
                  <a:moveTo>
                    <a:pt x="854" y="1541"/>
                  </a:moveTo>
                  <a:cubicBezTo>
                    <a:pt x="876" y="1546"/>
                    <a:pt x="890" y="1545"/>
                    <a:pt x="916" y="1548"/>
                  </a:cubicBezTo>
                  <a:cubicBezTo>
                    <a:pt x="915" y="1523"/>
                    <a:pt x="921" y="1496"/>
                    <a:pt x="913" y="1472"/>
                  </a:cubicBezTo>
                  <a:cubicBezTo>
                    <a:pt x="894" y="1468"/>
                    <a:pt x="867" y="1468"/>
                    <a:pt x="854" y="1465"/>
                  </a:cubicBezTo>
                  <a:cubicBezTo>
                    <a:pt x="855" y="1482"/>
                    <a:pt x="852" y="1524"/>
                    <a:pt x="854" y="1541"/>
                  </a:cubicBezTo>
                  <a:close/>
                  <a:moveTo>
                    <a:pt x="936" y="1470"/>
                  </a:moveTo>
                  <a:cubicBezTo>
                    <a:pt x="929" y="1493"/>
                    <a:pt x="932" y="1521"/>
                    <a:pt x="934" y="1550"/>
                  </a:cubicBezTo>
                  <a:cubicBezTo>
                    <a:pt x="942" y="1549"/>
                    <a:pt x="954" y="1552"/>
                    <a:pt x="959" y="1548"/>
                  </a:cubicBezTo>
                  <a:cubicBezTo>
                    <a:pt x="955" y="1526"/>
                    <a:pt x="961" y="1496"/>
                    <a:pt x="952" y="1470"/>
                  </a:cubicBezTo>
                  <a:cubicBezTo>
                    <a:pt x="947" y="1470"/>
                    <a:pt x="942" y="1470"/>
                    <a:pt x="936" y="1470"/>
                  </a:cubicBezTo>
                  <a:close/>
                  <a:moveTo>
                    <a:pt x="1026" y="1561"/>
                  </a:moveTo>
                  <a:cubicBezTo>
                    <a:pt x="1021" y="1560"/>
                    <a:pt x="1022" y="1555"/>
                    <a:pt x="1014" y="1557"/>
                  </a:cubicBezTo>
                  <a:cubicBezTo>
                    <a:pt x="959" y="1579"/>
                    <a:pt x="886" y="1572"/>
                    <a:pt x="821" y="1552"/>
                  </a:cubicBezTo>
                  <a:cubicBezTo>
                    <a:pt x="829" y="1584"/>
                    <a:pt x="834" y="1634"/>
                    <a:pt x="842" y="1669"/>
                  </a:cubicBezTo>
                  <a:cubicBezTo>
                    <a:pt x="848" y="1675"/>
                    <a:pt x="854" y="1680"/>
                    <a:pt x="860" y="1685"/>
                  </a:cubicBezTo>
                  <a:cubicBezTo>
                    <a:pt x="877" y="1683"/>
                    <a:pt x="893" y="1698"/>
                    <a:pt x="911" y="1699"/>
                  </a:cubicBezTo>
                  <a:cubicBezTo>
                    <a:pt x="923" y="1700"/>
                    <a:pt x="935" y="1692"/>
                    <a:pt x="948" y="1692"/>
                  </a:cubicBezTo>
                  <a:cubicBezTo>
                    <a:pt x="987" y="1692"/>
                    <a:pt x="1031" y="1702"/>
                    <a:pt x="1065" y="1679"/>
                  </a:cubicBezTo>
                  <a:cubicBezTo>
                    <a:pt x="1088" y="1638"/>
                    <a:pt x="1091" y="1567"/>
                    <a:pt x="1090" y="1527"/>
                  </a:cubicBezTo>
                  <a:cubicBezTo>
                    <a:pt x="1071" y="1541"/>
                    <a:pt x="1041" y="1544"/>
                    <a:pt x="1026" y="1561"/>
                  </a:cubicBezTo>
                  <a:close/>
                  <a:moveTo>
                    <a:pt x="481" y="1534"/>
                  </a:moveTo>
                  <a:cubicBezTo>
                    <a:pt x="493" y="1554"/>
                    <a:pt x="500" y="1597"/>
                    <a:pt x="452" y="1600"/>
                  </a:cubicBezTo>
                  <a:cubicBezTo>
                    <a:pt x="442" y="1593"/>
                    <a:pt x="437" y="1594"/>
                    <a:pt x="424" y="1598"/>
                  </a:cubicBezTo>
                  <a:cubicBezTo>
                    <a:pt x="417" y="1581"/>
                    <a:pt x="419" y="1554"/>
                    <a:pt x="403" y="1552"/>
                  </a:cubicBezTo>
                  <a:cubicBezTo>
                    <a:pt x="390" y="1566"/>
                    <a:pt x="340" y="1581"/>
                    <a:pt x="360" y="1610"/>
                  </a:cubicBezTo>
                  <a:cubicBezTo>
                    <a:pt x="442" y="1626"/>
                    <a:pt x="562" y="1633"/>
                    <a:pt x="658" y="1610"/>
                  </a:cubicBezTo>
                  <a:cubicBezTo>
                    <a:pt x="657" y="1602"/>
                    <a:pt x="665" y="1604"/>
                    <a:pt x="663" y="1596"/>
                  </a:cubicBezTo>
                  <a:cubicBezTo>
                    <a:pt x="653" y="1575"/>
                    <a:pt x="629" y="1554"/>
                    <a:pt x="612" y="1555"/>
                  </a:cubicBezTo>
                  <a:cubicBezTo>
                    <a:pt x="641" y="1578"/>
                    <a:pt x="584" y="1605"/>
                    <a:pt x="557" y="1596"/>
                  </a:cubicBezTo>
                  <a:cubicBezTo>
                    <a:pt x="537" y="1589"/>
                    <a:pt x="531" y="1568"/>
                    <a:pt x="534" y="1548"/>
                  </a:cubicBezTo>
                  <a:cubicBezTo>
                    <a:pt x="529" y="1545"/>
                    <a:pt x="528" y="1537"/>
                    <a:pt x="525" y="1532"/>
                  </a:cubicBezTo>
                  <a:cubicBezTo>
                    <a:pt x="512" y="1536"/>
                    <a:pt x="502" y="1528"/>
                    <a:pt x="481" y="1534"/>
                  </a:cubicBezTo>
                  <a:close/>
                  <a:moveTo>
                    <a:pt x="686" y="1607"/>
                  </a:moveTo>
                  <a:cubicBezTo>
                    <a:pt x="679" y="1617"/>
                    <a:pt x="668" y="1626"/>
                    <a:pt x="658" y="1630"/>
                  </a:cubicBezTo>
                  <a:cubicBezTo>
                    <a:pt x="582" y="1662"/>
                    <a:pt x="481" y="1632"/>
                    <a:pt x="385" y="1642"/>
                  </a:cubicBezTo>
                  <a:cubicBezTo>
                    <a:pt x="378" y="1635"/>
                    <a:pt x="358" y="1633"/>
                    <a:pt x="344" y="1630"/>
                  </a:cubicBezTo>
                  <a:cubicBezTo>
                    <a:pt x="339" y="1642"/>
                    <a:pt x="336" y="1655"/>
                    <a:pt x="334" y="1669"/>
                  </a:cubicBezTo>
                  <a:cubicBezTo>
                    <a:pt x="361" y="1696"/>
                    <a:pt x="432" y="1706"/>
                    <a:pt x="500" y="1715"/>
                  </a:cubicBezTo>
                  <a:cubicBezTo>
                    <a:pt x="540" y="1721"/>
                    <a:pt x="564" y="1718"/>
                    <a:pt x="605" y="1711"/>
                  </a:cubicBezTo>
                  <a:cubicBezTo>
                    <a:pt x="629" y="1706"/>
                    <a:pt x="696" y="1690"/>
                    <a:pt x="704" y="1674"/>
                  </a:cubicBezTo>
                  <a:cubicBezTo>
                    <a:pt x="714" y="1652"/>
                    <a:pt x="696" y="1625"/>
                    <a:pt x="693" y="1607"/>
                  </a:cubicBezTo>
                  <a:cubicBezTo>
                    <a:pt x="690" y="1607"/>
                    <a:pt x="688" y="1607"/>
                    <a:pt x="686" y="1607"/>
                  </a:cubicBezTo>
                  <a:close/>
                  <a:moveTo>
                    <a:pt x="261" y="1662"/>
                  </a:moveTo>
                  <a:cubicBezTo>
                    <a:pt x="229" y="1676"/>
                    <a:pt x="207" y="1688"/>
                    <a:pt x="178" y="1704"/>
                  </a:cubicBezTo>
                  <a:cubicBezTo>
                    <a:pt x="137" y="1727"/>
                    <a:pt x="116" y="1739"/>
                    <a:pt x="84" y="1773"/>
                  </a:cubicBezTo>
                  <a:cubicBezTo>
                    <a:pt x="70" y="1787"/>
                    <a:pt x="45" y="1813"/>
                    <a:pt x="47" y="1830"/>
                  </a:cubicBezTo>
                  <a:cubicBezTo>
                    <a:pt x="51" y="1857"/>
                    <a:pt x="107" y="1874"/>
                    <a:pt x="130" y="1883"/>
                  </a:cubicBezTo>
                  <a:cubicBezTo>
                    <a:pt x="205" y="1912"/>
                    <a:pt x="288" y="1931"/>
                    <a:pt x="376" y="1940"/>
                  </a:cubicBezTo>
                  <a:cubicBezTo>
                    <a:pt x="450" y="1948"/>
                    <a:pt x="484" y="1935"/>
                    <a:pt x="555" y="1936"/>
                  </a:cubicBezTo>
                  <a:cubicBezTo>
                    <a:pt x="600" y="1936"/>
                    <a:pt x="638" y="1933"/>
                    <a:pt x="681" y="1927"/>
                  </a:cubicBezTo>
                  <a:cubicBezTo>
                    <a:pt x="760" y="1915"/>
                    <a:pt x="822" y="1904"/>
                    <a:pt x="883" y="1878"/>
                  </a:cubicBezTo>
                  <a:cubicBezTo>
                    <a:pt x="919" y="1864"/>
                    <a:pt x="953" y="1847"/>
                    <a:pt x="975" y="1823"/>
                  </a:cubicBezTo>
                  <a:cubicBezTo>
                    <a:pt x="941" y="1751"/>
                    <a:pt x="866" y="1720"/>
                    <a:pt x="808" y="1672"/>
                  </a:cubicBezTo>
                  <a:cubicBezTo>
                    <a:pt x="780" y="1669"/>
                    <a:pt x="762" y="1656"/>
                    <a:pt x="734" y="1653"/>
                  </a:cubicBezTo>
                  <a:cubicBezTo>
                    <a:pt x="731" y="1660"/>
                    <a:pt x="734" y="1668"/>
                    <a:pt x="736" y="1679"/>
                  </a:cubicBezTo>
                  <a:cubicBezTo>
                    <a:pt x="695" y="1707"/>
                    <a:pt x="639" y="1727"/>
                    <a:pt x="580" y="1734"/>
                  </a:cubicBezTo>
                  <a:cubicBezTo>
                    <a:pt x="537" y="1739"/>
                    <a:pt x="498" y="1730"/>
                    <a:pt x="463" y="1727"/>
                  </a:cubicBezTo>
                  <a:cubicBezTo>
                    <a:pt x="401" y="1721"/>
                    <a:pt x="349" y="1721"/>
                    <a:pt x="311" y="1688"/>
                  </a:cubicBezTo>
                  <a:cubicBezTo>
                    <a:pt x="309" y="1681"/>
                    <a:pt x="325" y="1654"/>
                    <a:pt x="311" y="1644"/>
                  </a:cubicBezTo>
                  <a:cubicBezTo>
                    <a:pt x="301" y="1650"/>
                    <a:pt x="280" y="1654"/>
                    <a:pt x="261" y="166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9642" tIns="44821" rIns="89642" bIns="44821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220" name="Freeform 170"/>
            <p:cNvSpPr>
              <a:spLocks/>
            </p:cNvSpPr>
            <p:nvPr/>
          </p:nvSpPr>
          <p:spPr bwMode="auto">
            <a:xfrm>
              <a:off x="3695700" y="3516313"/>
              <a:ext cx="44450" cy="44450"/>
            </a:xfrm>
            <a:custGeom>
              <a:avLst/>
              <a:gdLst>
                <a:gd name="T0" fmla="*/ 35 w 68"/>
                <a:gd name="T1" fmla="*/ 4 h 69"/>
                <a:gd name="T2" fmla="*/ 3 w 68"/>
                <a:gd name="T3" fmla="*/ 31 h 69"/>
                <a:gd name="T4" fmla="*/ 35 w 68"/>
                <a:gd name="T5" fmla="*/ 4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8" h="69">
                  <a:moveTo>
                    <a:pt x="35" y="4"/>
                  </a:moveTo>
                  <a:cubicBezTo>
                    <a:pt x="68" y="35"/>
                    <a:pt x="9" y="69"/>
                    <a:pt x="3" y="31"/>
                  </a:cubicBezTo>
                  <a:cubicBezTo>
                    <a:pt x="0" y="12"/>
                    <a:pt x="20" y="0"/>
                    <a:pt x="35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9642" tIns="44821" rIns="89642" bIns="44821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</p:grpSp>
      <p:grpSp>
        <p:nvGrpSpPr>
          <p:cNvPr id="272" name="组合 271"/>
          <p:cNvGrpSpPr/>
          <p:nvPr/>
        </p:nvGrpSpPr>
        <p:grpSpPr>
          <a:xfrm>
            <a:off x="9019020" y="2029093"/>
            <a:ext cx="1007478" cy="1394192"/>
            <a:chOff x="7359650" y="1908175"/>
            <a:chExt cx="636588" cy="881063"/>
          </a:xfrm>
        </p:grpSpPr>
        <p:sp>
          <p:nvSpPr>
            <p:cNvPr id="221" name="Freeform 171"/>
            <p:cNvSpPr>
              <a:spLocks noEditPoints="1"/>
            </p:cNvSpPr>
            <p:nvPr/>
          </p:nvSpPr>
          <p:spPr bwMode="auto">
            <a:xfrm>
              <a:off x="7359650" y="1908175"/>
              <a:ext cx="636588" cy="881063"/>
            </a:xfrm>
            <a:custGeom>
              <a:avLst/>
              <a:gdLst>
                <a:gd name="T0" fmla="*/ 28 w 986"/>
                <a:gd name="T1" fmla="*/ 1122 h 1361"/>
                <a:gd name="T2" fmla="*/ 64 w 986"/>
                <a:gd name="T3" fmla="*/ 783 h 1361"/>
                <a:gd name="T4" fmla="*/ 80 w 986"/>
                <a:gd name="T5" fmla="*/ 595 h 1361"/>
                <a:gd name="T6" fmla="*/ 102 w 986"/>
                <a:gd name="T7" fmla="*/ 403 h 1361"/>
                <a:gd name="T8" fmla="*/ 147 w 986"/>
                <a:gd name="T9" fmla="*/ 64 h 1361"/>
                <a:gd name="T10" fmla="*/ 267 w 986"/>
                <a:gd name="T11" fmla="*/ 5 h 1361"/>
                <a:gd name="T12" fmla="*/ 351 w 986"/>
                <a:gd name="T13" fmla="*/ 3 h 1361"/>
                <a:gd name="T14" fmla="*/ 765 w 986"/>
                <a:gd name="T15" fmla="*/ 42 h 1361"/>
                <a:gd name="T16" fmla="*/ 922 w 986"/>
                <a:gd name="T17" fmla="*/ 84 h 1361"/>
                <a:gd name="T18" fmla="*/ 946 w 986"/>
                <a:gd name="T19" fmla="*/ 407 h 1361"/>
                <a:gd name="T20" fmla="*/ 900 w 986"/>
                <a:gd name="T21" fmla="*/ 834 h 1361"/>
                <a:gd name="T22" fmla="*/ 830 w 986"/>
                <a:gd name="T23" fmla="*/ 1326 h 1361"/>
                <a:gd name="T24" fmla="*/ 682 w 986"/>
                <a:gd name="T25" fmla="*/ 1352 h 1361"/>
                <a:gd name="T26" fmla="*/ 410 w 986"/>
                <a:gd name="T27" fmla="*/ 1332 h 1361"/>
                <a:gd name="T28" fmla="*/ 171 w 986"/>
                <a:gd name="T29" fmla="*/ 1291 h 1361"/>
                <a:gd name="T30" fmla="*/ 0 w 986"/>
                <a:gd name="T31" fmla="*/ 1256 h 1361"/>
                <a:gd name="T32" fmla="*/ 410 w 986"/>
                <a:gd name="T33" fmla="*/ 1282 h 1361"/>
                <a:gd name="T34" fmla="*/ 613 w 986"/>
                <a:gd name="T35" fmla="*/ 1304 h 1361"/>
                <a:gd name="T36" fmla="*/ 791 w 986"/>
                <a:gd name="T37" fmla="*/ 1284 h 1361"/>
                <a:gd name="T38" fmla="*/ 869 w 986"/>
                <a:gd name="T39" fmla="*/ 684 h 1361"/>
                <a:gd name="T40" fmla="*/ 914 w 986"/>
                <a:gd name="T41" fmla="*/ 308 h 1361"/>
                <a:gd name="T42" fmla="*/ 917 w 986"/>
                <a:gd name="T43" fmla="*/ 112 h 1361"/>
                <a:gd name="T44" fmla="*/ 582 w 986"/>
                <a:gd name="T45" fmla="*/ 35 h 1361"/>
                <a:gd name="T46" fmla="*/ 432 w 986"/>
                <a:gd name="T47" fmla="*/ 17 h 1361"/>
                <a:gd name="T48" fmla="*/ 197 w 986"/>
                <a:gd name="T49" fmla="*/ 29 h 1361"/>
                <a:gd name="T50" fmla="*/ 126 w 986"/>
                <a:gd name="T51" fmla="*/ 309 h 1361"/>
                <a:gd name="T52" fmla="*/ 98 w 986"/>
                <a:gd name="T53" fmla="*/ 525 h 1361"/>
                <a:gd name="T54" fmla="*/ 92 w 986"/>
                <a:gd name="T55" fmla="*/ 627 h 1361"/>
                <a:gd name="T56" fmla="*/ 78 w 986"/>
                <a:gd name="T57" fmla="*/ 858 h 1361"/>
                <a:gd name="T58" fmla="*/ 46 w 986"/>
                <a:gd name="T59" fmla="*/ 1132 h 1361"/>
                <a:gd name="T60" fmla="*/ 141 w 986"/>
                <a:gd name="T61" fmla="*/ 1279 h 1361"/>
                <a:gd name="T62" fmla="*/ 351 w 986"/>
                <a:gd name="T63" fmla="*/ 1312 h 1361"/>
                <a:gd name="T64" fmla="*/ 519 w 986"/>
                <a:gd name="T65" fmla="*/ 1332 h 1361"/>
                <a:gd name="T66" fmla="*/ 694 w 986"/>
                <a:gd name="T67" fmla="*/ 1339 h 1361"/>
                <a:gd name="T68" fmla="*/ 784 w 986"/>
                <a:gd name="T69" fmla="*/ 1340 h 1361"/>
                <a:gd name="T70" fmla="*/ 903 w 986"/>
                <a:gd name="T71" fmla="*/ 701 h 1361"/>
                <a:gd name="T72" fmla="*/ 947 w 986"/>
                <a:gd name="T73" fmla="*/ 319 h 1361"/>
                <a:gd name="T74" fmla="*/ 970 w 986"/>
                <a:gd name="T75" fmla="*/ 189 h 1361"/>
                <a:gd name="T76" fmla="*/ 942 w 986"/>
                <a:gd name="T77" fmla="*/ 123 h 1361"/>
                <a:gd name="T78" fmla="*/ 924 w 986"/>
                <a:gd name="T79" fmla="*/ 323 h 1361"/>
                <a:gd name="T80" fmla="*/ 877 w 986"/>
                <a:gd name="T81" fmla="*/ 702 h 1361"/>
                <a:gd name="T82" fmla="*/ 834 w 986"/>
                <a:gd name="T83" fmla="*/ 1143 h 1361"/>
                <a:gd name="T84" fmla="*/ 814 w 986"/>
                <a:gd name="T85" fmla="*/ 1255 h 1361"/>
                <a:gd name="T86" fmla="*/ 718 w 986"/>
                <a:gd name="T87" fmla="*/ 1331 h 1361"/>
                <a:gd name="T88" fmla="*/ 662 w 986"/>
                <a:gd name="T89" fmla="*/ 1322 h 1361"/>
                <a:gd name="T90" fmla="*/ 557 w 986"/>
                <a:gd name="T91" fmla="*/ 1305 h 1361"/>
                <a:gd name="T92" fmla="*/ 414 w 986"/>
                <a:gd name="T93" fmla="*/ 1293 h 1361"/>
                <a:gd name="T94" fmla="*/ 162 w 986"/>
                <a:gd name="T95" fmla="*/ 1266 h 1361"/>
                <a:gd name="T96" fmla="*/ 43 w 986"/>
                <a:gd name="T97" fmla="*/ 1252 h 1361"/>
                <a:gd name="T98" fmla="*/ 141 w 986"/>
                <a:gd name="T99" fmla="*/ 1279 h 13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986" h="1361">
                  <a:moveTo>
                    <a:pt x="0" y="1256"/>
                  </a:moveTo>
                  <a:cubicBezTo>
                    <a:pt x="1" y="1251"/>
                    <a:pt x="12" y="1256"/>
                    <a:pt x="14" y="1252"/>
                  </a:cubicBezTo>
                  <a:cubicBezTo>
                    <a:pt x="3" y="1207"/>
                    <a:pt x="21" y="1166"/>
                    <a:pt x="28" y="1122"/>
                  </a:cubicBezTo>
                  <a:cubicBezTo>
                    <a:pt x="34" y="1082"/>
                    <a:pt x="35" y="1041"/>
                    <a:pt x="39" y="995"/>
                  </a:cubicBezTo>
                  <a:cubicBezTo>
                    <a:pt x="44" y="948"/>
                    <a:pt x="48" y="899"/>
                    <a:pt x="57" y="851"/>
                  </a:cubicBezTo>
                  <a:cubicBezTo>
                    <a:pt x="61" y="830"/>
                    <a:pt x="61" y="806"/>
                    <a:pt x="64" y="783"/>
                  </a:cubicBezTo>
                  <a:cubicBezTo>
                    <a:pt x="67" y="762"/>
                    <a:pt x="71" y="740"/>
                    <a:pt x="71" y="720"/>
                  </a:cubicBezTo>
                  <a:cubicBezTo>
                    <a:pt x="72" y="713"/>
                    <a:pt x="70" y="704"/>
                    <a:pt x="70" y="697"/>
                  </a:cubicBezTo>
                  <a:cubicBezTo>
                    <a:pt x="71" y="664"/>
                    <a:pt x="77" y="629"/>
                    <a:pt x="80" y="595"/>
                  </a:cubicBezTo>
                  <a:cubicBezTo>
                    <a:pt x="81" y="581"/>
                    <a:pt x="84" y="567"/>
                    <a:pt x="85" y="553"/>
                  </a:cubicBezTo>
                  <a:cubicBezTo>
                    <a:pt x="87" y="537"/>
                    <a:pt x="85" y="520"/>
                    <a:pt x="87" y="505"/>
                  </a:cubicBezTo>
                  <a:cubicBezTo>
                    <a:pt x="91" y="471"/>
                    <a:pt x="99" y="437"/>
                    <a:pt x="102" y="403"/>
                  </a:cubicBezTo>
                  <a:cubicBezTo>
                    <a:pt x="105" y="370"/>
                    <a:pt x="112" y="339"/>
                    <a:pt x="116" y="306"/>
                  </a:cubicBezTo>
                  <a:cubicBezTo>
                    <a:pt x="124" y="240"/>
                    <a:pt x="123" y="171"/>
                    <a:pt x="133" y="108"/>
                  </a:cubicBezTo>
                  <a:cubicBezTo>
                    <a:pt x="135" y="93"/>
                    <a:pt x="143" y="79"/>
                    <a:pt x="147" y="64"/>
                  </a:cubicBezTo>
                  <a:cubicBezTo>
                    <a:pt x="149" y="58"/>
                    <a:pt x="148" y="51"/>
                    <a:pt x="150" y="45"/>
                  </a:cubicBezTo>
                  <a:cubicBezTo>
                    <a:pt x="156" y="28"/>
                    <a:pt x="170" y="19"/>
                    <a:pt x="183" y="7"/>
                  </a:cubicBezTo>
                  <a:cubicBezTo>
                    <a:pt x="214" y="0"/>
                    <a:pt x="234" y="1"/>
                    <a:pt x="267" y="5"/>
                  </a:cubicBezTo>
                  <a:cubicBezTo>
                    <a:pt x="275" y="6"/>
                    <a:pt x="283" y="5"/>
                    <a:pt x="291" y="5"/>
                  </a:cubicBezTo>
                  <a:cubicBezTo>
                    <a:pt x="297" y="6"/>
                    <a:pt x="303" y="9"/>
                    <a:pt x="309" y="8"/>
                  </a:cubicBezTo>
                  <a:cubicBezTo>
                    <a:pt x="324" y="7"/>
                    <a:pt x="337" y="3"/>
                    <a:pt x="351" y="3"/>
                  </a:cubicBezTo>
                  <a:cubicBezTo>
                    <a:pt x="364" y="2"/>
                    <a:pt x="377" y="1"/>
                    <a:pt x="392" y="1"/>
                  </a:cubicBezTo>
                  <a:cubicBezTo>
                    <a:pt x="473" y="2"/>
                    <a:pt x="552" y="24"/>
                    <a:pt x="640" y="25"/>
                  </a:cubicBezTo>
                  <a:cubicBezTo>
                    <a:pt x="676" y="35"/>
                    <a:pt x="725" y="38"/>
                    <a:pt x="765" y="42"/>
                  </a:cubicBezTo>
                  <a:cubicBezTo>
                    <a:pt x="781" y="43"/>
                    <a:pt x="796" y="51"/>
                    <a:pt x="812" y="53"/>
                  </a:cubicBezTo>
                  <a:cubicBezTo>
                    <a:pt x="844" y="58"/>
                    <a:pt x="865" y="55"/>
                    <a:pt x="887" y="67"/>
                  </a:cubicBezTo>
                  <a:cubicBezTo>
                    <a:pt x="898" y="73"/>
                    <a:pt x="907" y="83"/>
                    <a:pt x="922" y="84"/>
                  </a:cubicBezTo>
                  <a:cubicBezTo>
                    <a:pt x="954" y="108"/>
                    <a:pt x="986" y="139"/>
                    <a:pt x="981" y="190"/>
                  </a:cubicBezTo>
                  <a:cubicBezTo>
                    <a:pt x="979" y="208"/>
                    <a:pt x="974" y="226"/>
                    <a:pt x="971" y="245"/>
                  </a:cubicBezTo>
                  <a:cubicBezTo>
                    <a:pt x="963" y="298"/>
                    <a:pt x="950" y="353"/>
                    <a:pt x="946" y="407"/>
                  </a:cubicBezTo>
                  <a:cubicBezTo>
                    <a:pt x="941" y="463"/>
                    <a:pt x="933" y="521"/>
                    <a:pt x="929" y="569"/>
                  </a:cubicBezTo>
                  <a:cubicBezTo>
                    <a:pt x="923" y="644"/>
                    <a:pt x="912" y="728"/>
                    <a:pt x="901" y="811"/>
                  </a:cubicBezTo>
                  <a:cubicBezTo>
                    <a:pt x="900" y="819"/>
                    <a:pt x="901" y="826"/>
                    <a:pt x="900" y="834"/>
                  </a:cubicBezTo>
                  <a:cubicBezTo>
                    <a:pt x="897" y="857"/>
                    <a:pt x="894" y="885"/>
                    <a:pt x="891" y="911"/>
                  </a:cubicBezTo>
                  <a:cubicBezTo>
                    <a:pt x="887" y="964"/>
                    <a:pt x="881" y="1019"/>
                    <a:pt x="877" y="1069"/>
                  </a:cubicBezTo>
                  <a:cubicBezTo>
                    <a:pt x="871" y="1163"/>
                    <a:pt x="869" y="1247"/>
                    <a:pt x="830" y="1326"/>
                  </a:cubicBezTo>
                  <a:cubicBezTo>
                    <a:pt x="816" y="1337"/>
                    <a:pt x="799" y="1344"/>
                    <a:pt x="785" y="1354"/>
                  </a:cubicBezTo>
                  <a:cubicBezTo>
                    <a:pt x="769" y="1349"/>
                    <a:pt x="755" y="1361"/>
                    <a:pt x="737" y="1361"/>
                  </a:cubicBezTo>
                  <a:cubicBezTo>
                    <a:pt x="721" y="1361"/>
                    <a:pt x="705" y="1352"/>
                    <a:pt x="682" y="1352"/>
                  </a:cubicBezTo>
                  <a:cubicBezTo>
                    <a:pt x="637" y="1351"/>
                    <a:pt x="592" y="1353"/>
                    <a:pt x="547" y="1347"/>
                  </a:cubicBezTo>
                  <a:cubicBezTo>
                    <a:pt x="516" y="1344"/>
                    <a:pt x="486" y="1334"/>
                    <a:pt x="453" y="1332"/>
                  </a:cubicBezTo>
                  <a:cubicBezTo>
                    <a:pt x="439" y="1331"/>
                    <a:pt x="424" y="1333"/>
                    <a:pt x="410" y="1332"/>
                  </a:cubicBezTo>
                  <a:cubicBezTo>
                    <a:pt x="386" y="1330"/>
                    <a:pt x="360" y="1326"/>
                    <a:pt x="339" y="1321"/>
                  </a:cubicBezTo>
                  <a:cubicBezTo>
                    <a:pt x="299" y="1312"/>
                    <a:pt x="242" y="1306"/>
                    <a:pt x="190" y="1297"/>
                  </a:cubicBezTo>
                  <a:cubicBezTo>
                    <a:pt x="184" y="1296"/>
                    <a:pt x="177" y="1292"/>
                    <a:pt x="171" y="1291"/>
                  </a:cubicBezTo>
                  <a:cubicBezTo>
                    <a:pt x="142" y="1287"/>
                    <a:pt x="113" y="1287"/>
                    <a:pt x="85" y="1283"/>
                  </a:cubicBezTo>
                  <a:cubicBezTo>
                    <a:pt x="64" y="1280"/>
                    <a:pt x="45" y="1268"/>
                    <a:pt x="24" y="1269"/>
                  </a:cubicBezTo>
                  <a:cubicBezTo>
                    <a:pt x="17" y="1263"/>
                    <a:pt x="10" y="1259"/>
                    <a:pt x="0" y="1256"/>
                  </a:cubicBezTo>
                  <a:close/>
                  <a:moveTo>
                    <a:pt x="223" y="1258"/>
                  </a:moveTo>
                  <a:cubicBezTo>
                    <a:pt x="255" y="1267"/>
                    <a:pt x="299" y="1265"/>
                    <a:pt x="336" y="1270"/>
                  </a:cubicBezTo>
                  <a:cubicBezTo>
                    <a:pt x="357" y="1274"/>
                    <a:pt x="383" y="1277"/>
                    <a:pt x="410" y="1282"/>
                  </a:cubicBezTo>
                  <a:cubicBezTo>
                    <a:pt x="441" y="1287"/>
                    <a:pt x="478" y="1288"/>
                    <a:pt x="511" y="1291"/>
                  </a:cubicBezTo>
                  <a:cubicBezTo>
                    <a:pt x="533" y="1294"/>
                    <a:pt x="554" y="1292"/>
                    <a:pt x="577" y="1294"/>
                  </a:cubicBezTo>
                  <a:cubicBezTo>
                    <a:pt x="588" y="1295"/>
                    <a:pt x="600" y="1302"/>
                    <a:pt x="613" y="1304"/>
                  </a:cubicBezTo>
                  <a:cubicBezTo>
                    <a:pt x="630" y="1307"/>
                    <a:pt x="649" y="1308"/>
                    <a:pt x="668" y="1310"/>
                  </a:cubicBezTo>
                  <a:cubicBezTo>
                    <a:pt x="688" y="1312"/>
                    <a:pt x="709" y="1317"/>
                    <a:pt x="726" y="1317"/>
                  </a:cubicBezTo>
                  <a:cubicBezTo>
                    <a:pt x="762" y="1315"/>
                    <a:pt x="773" y="1300"/>
                    <a:pt x="791" y="1284"/>
                  </a:cubicBezTo>
                  <a:cubicBezTo>
                    <a:pt x="792" y="1276"/>
                    <a:pt x="794" y="1267"/>
                    <a:pt x="800" y="1261"/>
                  </a:cubicBezTo>
                  <a:cubicBezTo>
                    <a:pt x="821" y="1178"/>
                    <a:pt x="831" y="1091"/>
                    <a:pt x="838" y="1002"/>
                  </a:cubicBezTo>
                  <a:cubicBezTo>
                    <a:pt x="846" y="897"/>
                    <a:pt x="856" y="790"/>
                    <a:pt x="869" y="684"/>
                  </a:cubicBezTo>
                  <a:cubicBezTo>
                    <a:pt x="874" y="643"/>
                    <a:pt x="880" y="598"/>
                    <a:pt x="882" y="561"/>
                  </a:cubicBezTo>
                  <a:cubicBezTo>
                    <a:pt x="883" y="526"/>
                    <a:pt x="896" y="489"/>
                    <a:pt x="893" y="452"/>
                  </a:cubicBezTo>
                  <a:cubicBezTo>
                    <a:pt x="901" y="406"/>
                    <a:pt x="909" y="360"/>
                    <a:pt x="914" y="308"/>
                  </a:cubicBezTo>
                  <a:cubicBezTo>
                    <a:pt x="916" y="286"/>
                    <a:pt x="914" y="265"/>
                    <a:pt x="917" y="243"/>
                  </a:cubicBezTo>
                  <a:cubicBezTo>
                    <a:pt x="922" y="201"/>
                    <a:pt x="928" y="163"/>
                    <a:pt x="926" y="123"/>
                  </a:cubicBezTo>
                  <a:cubicBezTo>
                    <a:pt x="922" y="120"/>
                    <a:pt x="920" y="115"/>
                    <a:pt x="917" y="112"/>
                  </a:cubicBezTo>
                  <a:cubicBezTo>
                    <a:pt x="900" y="85"/>
                    <a:pt x="862" y="71"/>
                    <a:pt x="820" y="64"/>
                  </a:cubicBezTo>
                  <a:cubicBezTo>
                    <a:pt x="777" y="58"/>
                    <a:pt x="745" y="55"/>
                    <a:pt x="704" y="49"/>
                  </a:cubicBezTo>
                  <a:cubicBezTo>
                    <a:pt x="668" y="43"/>
                    <a:pt x="621" y="39"/>
                    <a:pt x="582" y="35"/>
                  </a:cubicBezTo>
                  <a:cubicBezTo>
                    <a:pt x="569" y="33"/>
                    <a:pt x="555" y="34"/>
                    <a:pt x="543" y="32"/>
                  </a:cubicBezTo>
                  <a:cubicBezTo>
                    <a:pt x="532" y="31"/>
                    <a:pt x="521" y="25"/>
                    <a:pt x="511" y="24"/>
                  </a:cubicBezTo>
                  <a:cubicBezTo>
                    <a:pt x="484" y="20"/>
                    <a:pt x="458" y="20"/>
                    <a:pt x="432" y="17"/>
                  </a:cubicBezTo>
                  <a:cubicBezTo>
                    <a:pt x="403" y="13"/>
                    <a:pt x="376" y="17"/>
                    <a:pt x="346" y="18"/>
                  </a:cubicBezTo>
                  <a:cubicBezTo>
                    <a:pt x="313" y="19"/>
                    <a:pt x="278" y="22"/>
                    <a:pt x="248" y="31"/>
                  </a:cubicBezTo>
                  <a:cubicBezTo>
                    <a:pt x="230" y="26"/>
                    <a:pt x="210" y="32"/>
                    <a:pt x="197" y="29"/>
                  </a:cubicBezTo>
                  <a:cubicBezTo>
                    <a:pt x="166" y="42"/>
                    <a:pt x="156" y="76"/>
                    <a:pt x="144" y="108"/>
                  </a:cubicBezTo>
                  <a:cubicBezTo>
                    <a:pt x="141" y="141"/>
                    <a:pt x="135" y="174"/>
                    <a:pt x="133" y="208"/>
                  </a:cubicBezTo>
                  <a:cubicBezTo>
                    <a:pt x="131" y="242"/>
                    <a:pt x="130" y="276"/>
                    <a:pt x="126" y="309"/>
                  </a:cubicBezTo>
                  <a:cubicBezTo>
                    <a:pt x="123" y="333"/>
                    <a:pt x="115" y="357"/>
                    <a:pt x="113" y="380"/>
                  </a:cubicBezTo>
                  <a:cubicBezTo>
                    <a:pt x="112" y="409"/>
                    <a:pt x="109" y="435"/>
                    <a:pt x="108" y="462"/>
                  </a:cubicBezTo>
                  <a:cubicBezTo>
                    <a:pt x="107" y="484"/>
                    <a:pt x="98" y="504"/>
                    <a:pt x="98" y="525"/>
                  </a:cubicBezTo>
                  <a:cubicBezTo>
                    <a:pt x="98" y="529"/>
                    <a:pt x="102" y="533"/>
                    <a:pt x="102" y="537"/>
                  </a:cubicBezTo>
                  <a:cubicBezTo>
                    <a:pt x="104" y="548"/>
                    <a:pt x="97" y="562"/>
                    <a:pt x="97" y="575"/>
                  </a:cubicBezTo>
                  <a:cubicBezTo>
                    <a:pt x="96" y="593"/>
                    <a:pt x="94" y="609"/>
                    <a:pt x="92" y="627"/>
                  </a:cubicBezTo>
                  <a:cubicBezTo>
                    <a:pt x="91" y="643"/>
                    <a:pt x="91" y="660"/>
                    <a:pt x="88" y="677"/>
                  </a:cubicBezTo>
                  <a:cubicBezTo>
                    <a:pt x="85" y="699"/>
                    <a:pt x="83" y="723"/>
                    <a:pt x="84" y="740"/>
                  </a:cubicBezTo>
                  <a:cubicBezTo>
                    <a:pt x="87" y="780"/>
                    <a:pt x="65" y="825"/>
                    <a:pt x="78" y="858"/>
                  </a:cubicBezTo>
                  <a:cubicBezTo>
                    <a:pt x="72" y="878"/>
                    <a:pt x="67" y="916"/>
                    <a:pt x="64" y="937"/>
                  </a:cubicBezTo>
                  <a:cubicBezTo>
                    <a:pt x="60" y="968"/>
                    <a:pt x="58" y="998"/>
                    <a:pt x="56" y="1026"/>
                  </a:cubicBezTo>
                  <a:cubicBezTo>
                    <a:pt x="54" y="1057"/>
                    <a:pt x="49" y="1096"/>
                    <a:pt x="46" y="1132"/>
                  </a:cubicBezTo>
                  <a:cubicBezTo>
                    <a:pt x="43" y="1169"/>
                    <a:pt x="32" y="1204"/>
                    <a:pt x="52" y="1233"/>
                  </a:cubicBezTo>
                  <a:cubicBezTo>
                    <a:pt x="101" y="1253"/>
                    <a:pt x="164" y="1257"/>
                    <a:pt x="223" y="1258"/>
                  </a:cubicBezTo>
                  <a:close/>
                  <a:moveTo>
                    <a:pt x="141" y="1279"/>
                  </a:moveTo>
                  <a:cubicBezTo>
                    <a:pt x="159" y="1281"/>
                    <a:pt x="176" y="1286"/>
                    <a:pt x="193" y="1289"/>
                  </a:cubicBezTo>
                  <a:cubicBezTo>
                    <a:pt x="203" y="1290"/>
                    <a:pt x="214" y="1288"/>
                    <a:pt x="224" y="1290"/>
                  </a:cubicBezTo>
                  <a:cubicBezTo>
                    <a:pt x="270" y="1298"/>
                    <a:pt x="315" y="1305"/>
                    <a:pt x="351" y="1312"/>
                  </a:cubicBezTo>
                  <a:cubicBezTo>
                    <a:pt x="366" y="1315"/>
                    <a:pt x="380" y="1316"/>
                    <a:pt x="395" y="1318"/>
                  </a:cubicBezTo>
                  <a:cubicBezTo>
                    <a:pt x="412" y="1321"/>
                    <a:pt x="428" y="1320"/>
                    <a:pt x="446" y="1321"/>
                  </a:cubicBezTo>
                  <a:cubicBezTo>
                    <a:pt x="471" y="1322"/>
                    <a:pt x="495" y="1328"/>
                    <a:pt x="519" y="1332"/>
                  </a:cubicBezTo>
                  <a:cubicBezTo>
                    <a:pt x="538" y="1335"/>
                    <a:pt x="556" y="1335"/>
                    <a:pt x="575" y="1336"/>
                  </a:cubicBezTo>
                  <a:cubicBezTo>
                    <a:pt x="590" y="1337"/>
                    <a:pt x="605" y="1341"/>
                    <a:pt x="620" y="1342"/>
                  </a:cubicBezTo>
                  <a:cubicBezTo>
                    <a:pt x="644" y="1343"/>
                    <a:pt x="673" y="1337"/>
                    <a:pt x="694" y="1339"/>
                  </a:cubicBezTo>
                  <a:cubicBezTo>
                    <a:pt x="710" y="1340"/>
                    <a:pt x="725" y="1350"/>
                    <a:pt x="739" y="1350"/>
                  </a:cubicBezTo>
                  <a:cubicBezTo>
                    <a:pt x="742" y="1350"/>
                    <a:pt x="750" y="1346"/>
                    <a:pt x="761" y="1343"/>
                  </a:cubicBezTo>
                  <a:cubicBezTo>
                    <a:pt x="769" y="1342"/>
                    <a:pt x="777" y="1342"/>
                    <a:pt x="784" y="1340"/>
                  </a:cubicBezTo>
                  <a:cubicBezTo>
                    <a:pt x="818" y="1331"/>
                    <a:pt x="842" y="1280"/>
                    <a:pt x="848" y="1242"/>
                  </a:cubicBezTo>
                  <a:cubicBezTo>
                    <a:pt x="864" y="1143"/>
                    <a:pt x="867" y="1044"/>
                    <a:pt x="879" y="932"/>
                  </a:cubicBezTo>
                  <a:cubicBezTo>
                    <a:pt x="888" y="841"/>
                    <a:pt x="890" y="780"/>
                    <a:pt x="903" y="701"/>
                  </a:cubicBezTo>
                  <a:cubicBezTo>
                    <a:pt x="909" y="661"/>
                    <a:pt x="911" y="622"/>
                    <a:pt x="917" y="583"/>
                  </a:cubicBezTo>
                  <a:cubicBezTo>
                    <a:pt x="926" y="517"/>
                    <a:pt x="928" y="449"/>
                    <a:pt x="936" y="385"/>
                  </a:cubicBezTo>
                  <a:cubicBezTo>
                    <a:pt x="939" y="362"/>
                    <a:pt x="943" y="337"/>
                    <a:pt x="947" y="319"/>
                  </a:cubicBezTo>
                  <a:cubicBezTo>
                    <a:pt x="949" y="312"/>
                    <a:pt x="950" y="302"/>
                    <a:pt x="952" y="294"/>
                  </a:cubicBezTo>
                  <a:cubicBezTo>
                    <a:pt x="956" y="270"/>
                    <a:pt x="960" y="239"/>
                    <a:pt x="964" y="213"/>
                  </a:cubicBezTo>
                  <a:cubicBezTo>
                    <a:pt x="966" y="204"/>
                    <a:pt x="969" y="197"/>
                    <a:pt x="970" y="189"/>
                  </a:cubicBezTo>
                  <a:cubicBezTo>
                    <a:pt x="973" y="157"/>
                    <a:pt x="960" y="134"/>
                    <a:pt x="945" y="120"/>
                  </a:cubicBezTo>
                  <a:cubicBezTo>
                    <a:pt x="944" y="119"/>
                    <a:pt x="944" y="119"/>
                    <a:pt x="943" y="119"/>
                  </a:cubicBezTo>
                  <a:cubicBezTo>
                    <a:pt x="943" y="121"/>
                    <a:pt x="943" y="122"/>
                    <a:pt x="942" y="123"/>
                  </a:cubicBezTo>
                  <a:cubicBezTo>
                    <a:pt x="935" y="129"/>
                    <a:pt x="941" y="142"/>
                    <a:pt x="940" y="151"/>
                  </a:cubicBezTo>
                  <a:cubicBezTo>
                    <a:pt x="939" y="168"/>
                    <a:pt x="934" y="184"/>
                    <a:pt x="933" y="199"/>
                  </a:cubicBezTo>
                  <a:cubicBezTo>
                    <a:pt x="931" y="239"/>
                    <a:pt x="928" y="283"/>
                    <a:pt x="924" y="323"/>
                  </a:cubicBezTo>
                  <a:cubicBezTo>
                    <a:pt x="920" y="357"/>
                    <a:pt x="916" y="395"/>
                    <a:pt x="912" y="422"/>
                  </a:cubicBezTo>
                  <a:cubicBezTo>
                    <a:pt x="907" y="460"/>
                    <a:pt x="905" y="495"/>
                    <a:pt x="897" y="527"/>
                  </a:cubicBezTo>
                  <a:cubicBezTo>
                    <a:pt x="894" y="593"/>
                    <a:pt x="884" y="644"/>
                    <a:pt x="877" y="702"/>
                  </a:cubicBezTo>
                  <a:cubicBezTo>
                    <a:pt x="872" y="750"/>
                    <a:pt x="873" y="800"/>
                    <a:pt x="859" y="852"/>
                  </a:cubicBezTo>
                  <a:cubicBezTo>
                    <a:pt x="860" y="880"/>
                    <a:pt x="857" y="906"/>
                    <a:pt x="854" y="932"/>
                  </a:cubicBezTo>
                  <a:cubicBezTo>
                    <a:pt x="844" y="999"/>
                    <a:pt x="843" y="1076"/>
                    <a:pt x="834" y="1143"/>
                  </a:cubicBezTo>
                  <a:cubicBezTo>
                    <a:pt x="831" y="1165"/>
                    <a:pt x="825" y="1187"/>
                    <a:pt x="827" y="1209"/>
                  </a:cubicBezTo>
                  <a:cubicBezTo>
                    <a:pt x="823" y="1207"/>
                    <a:pt x="823" y="1219"/>
                    <a:pt x="820" y="1223"/>
                  </a:cubicBezTo>
                  <a:cubicBezTo>
                    <a:pt x="821" y="1232"/>
                    <a:pt x="812" y="1245"/>
                    <a:pt x="814" y="1255"/>
                  </a:cubicBezTo>
                  <a:cubicBezTo>
                    <a:pt x="807" y="1267"/>
                    <a:pt x="803" y="1283"/>
                    <a:pt x="799" y="1298"/>
                  </a:cubicBezTo>
                  <a:cubicBezTo>
                    <a:pt x="783" y="1312"/>
                    <a:pt x="757" y="1335"/>
                    <a:pt x="732" y="1335"/>
                  </a:cubicBezTo>
                  <a:cubicBezTo>
                    <a:pt x="728" y="1335"/>
                    <a:pt x="723" y="1331"/>
                    <a:pt x="718" y="1331"/>
                  </a:cubicBezTo>
                  <a:cubicBezTo>
                    <a:pt x="712" y="1330"/>
                    <a:pt x="706" y="1333"/>
                    <a:pt x="701" y="1332"/>
                  </a:cubicBezTo>
                  <a:cubicBezTo>
                    <a:pt x="696" y="1331"/>
                    <a:pt x="692" y="1326"/>
                    <a:pt x="687" y="1325"/>
                  </a:cubicBezTo>
                  <a:cubicBezTo>
                    <a:pt x="680" y="1323"/>
                    <a:pt x="671" y="1324"/>
                    <a:pt x="662" y="1322"/>
                  </a:cubicBezTo>
                  <a:cubicBezTo>
                    <a:pt x="655" y="1321"/>
                    <a:pt x="649" y="1318"/>
                    <a:pt x="642" y="1317"/>
                  </a:cubicBezTo>
                  <a:cubicBezTo>
                    <a:pt x="636" y="1316"/>
                    <a:pt x="628" y="1317"/>
                    <a:pt x="621" y="1317"/>
                  </a:cubicBezTo>
                  <a:cubicBezTo>
                    <a:pt x="601" y="1315"/>
                    <a:pt x="579" y="1307"/>
                    <a:pt x="557" y="1305"/>
                  </a:cubicBezTo>
                  <a:cubicBezTo>
                    <a:pt x="534" y="1304"/>
                    <a:pt x="511" y="1302"/>
                    <a:pt x="490" y="1300"/>
                  </a:cubicBezTo>
                  <a:cubicBezTo>
                    <a:pt x="475" y="1299"/>
                    <a:pt x="457" y="1295"/>
                    <a:pt x="448" y="1301"/>
                  </a:cubicBezTo>
                  <a:cubicBezTo>
                    <a:pt x="439" y="1294"/>
                    <a:pt x="426" y="1294"/>
                    <a:pt x="414" y="1293"/>
                  </a:cubicBezTo>
                  <a:cubicBezTo>
                    <a:pt x="402" y="1291"/>
                    <a:pt x="389" y="1290"/>
                    <a:pt x="376" y="1289"/>
                  </a:cubicBezTo>
                  <a:cubicBezTo>
                    <a:pt x="352" y="1286"/>
                    <a:pt x="328" y="1278"/>
                    <a:pt x="304" y="1277"/>
                  </a:cubicBezTo>
                  <a:cubicBezTo>
                    <a:pt x="259" y="1276"/>
                    <a:pt x="201" y="1270"/>
                    <a:pt x="162" y="1266"/>
                  </a:cubicBezTo>
                  <a:cubicBezTo>
                    <a:pt x="150" y="1265"/>
                    <a:pt x="137" y="1265"/>
                    <a:pt x="126" y="1263"/>
                  </a:cubicBezTo>
                  <a:cubicBezTo>
                    <a:pt x="95" y="1258"/>
                    <a:pt x="77" y="1265"/>
                    <a:pt x="57" y="1261"/>
                  </a:cubicBezTo>
                  <a:cubicBezTo>
                    <a:pt x="54" y="1256"/>
                    <a:pt x="49" y="1254"/>
                    <a:pt x="43" y="1252"/>
                  </a:cubicBezTo>
                  <a:cubicBezTo>
                    <a:pt x="29" y="1232"/>
                    <a:pt x="24" y="1208"/>
                    <a:pt x="28" y="1182"/>
                  </a:cubicBezTo>
                  <a:cubicBezTo>
                    <a:pt x="21" y="1202"/>
                    <a:pt x="20" y="1234"/>
                    <a:pt x="31" y="1259"/>
                  </a:cubicBezTo>
                  <a:cubicBezTo>
                    <a:pt x="67" y="1272"/>
                    <a:pt x="103" y="1275"/>
                    <a:pt x="141" y="127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9642" tIns="44821" rIns="89642" bIns="44821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222" name="Freeform 172"/>
            <p:cNvSpPr>
              <a:spLocks noEditPoints="1"/>
            </p:cNvSpPr>
            <p:nvPr/>
          </p:nvSpPr>
          <p:spPr bwMode="auto">
            <a:xfrm>
              <a:off x="7600950" y="1925638"/>
              <a:ext cx="217488" cy="60325"/>
            </a:xfrm>
            <a:custGeom>
              <a:avLst/>
              <a:gdLst>
                <a:gd name="T0" fmla="*/ 320 w 336"/>
                <a:gd name="T1" fmla="*/ 88 h 95"/>
                <a:gd name="T2" fmla="*/ 224 w 336"/>
                <a:gd name="T3" fmla="*/ 78 h 95"/>
                <a:gd name="T4" fmla="*/ 121 w 336"/>
                <a:gd name="T5" fmla="*/ 76 h 95"/>
                <a:gd name="T6" fmla="*/ 64 w 336"/>
                <a:gd name="T7" fmla="*/ 70 h 95"/>
                <a:gd name="T8" fmla="*/ 33 w 336"/>
                <a:gd name="T9" fmla="*/ 71 h 95"/>
                <a:gd name="T10" fmla="*/ 8 w 336"/>
                <a:gd name="T11" fmla="*/ 56 h 95"/>
                <a:gd name="T12" fmla="*/ 4 w 336"/>
                <a:gd name="T13" fmla="*/ 21 h 95"/>
                <a:gd name="T14" fmla="*/ 82 w 336"/>
                <a:gd name="T15" fmla="*/ 13 h 95"/>
                <a:gd name="T16" fmla="*/ 191 w 336"/>
                <a:gd name="T17" fmla="*/ 20 h 95"/>
                <a:gd name="T18" fmla="*/ 274 w 336"/>
                <a:gd name="T19" fmla="*/ 25 h 95"/>
                <a:gd name="T20" fmla="*/ 333 w 336"/>
                <a:gd name="T21" fmla="*/ 52 h 95"/>
                <a:gd name="T22" fmla="*/ 334 w 336"/>
                <a:gd name="T23" fmla="*/ 69 h 95"/>
                <a:gd name="T24" fmla="*/ 320 w 336"/>
                <a:gd name="T25" fmla="*/ 88 h 95"/>
                <a:gd name="T26" fmla="*/ 19 w 336"/>
                <a:gd name="T27" fmla="*/ 45 h 95"/>
                <a:gd name="T28" fmla="*/ 33 w 336"/>
                <a:gd name="T29" fmla="*/ 41 h 95"/>
                <a:gd name="T30" fmla="*/ 35 w 336"/>
                <a:gd name="T31" fmla="*/ 25 h 95"/>
                <a:gd name="T32" fmla="*/ 19 w 336"/>
                <a:gd name="T33" fmla="*/ 45 h 95"/>
                <a:gd name="T34" fmla="*/ 50 w 336"/>
                <a:gd name="T35" fmla="*/ 43 h 95"/>
                <a:gd name="T36" fmla="*/ 54 w 336"/>
                <a:gd name="T37" fmla="*/ 25 h 95"/>
                <a:gd name="T38" fmla="*/ 43 w 336"/>
                <a:gd name="T39" fmla="*/ 24 h 95"/>
                <a:gd name="T40" fmla="*/ 50 w 336"/>
                <a:gd name="T41" fmla="*/ 43 h 95"/>
                <a:gd name="T42" fmla="*/ 64 w 336"/>
                <a:gd name="T43" fmla="*/ 27 h 95"/>
                <a:gd name="T44" fmla="*/ 65 w 336"/>
                <a:gd name="T45" fmla="*/ 43 h 95"/>
                <a:gd name="T46" fmla="*/ 81 w 336"/>
                <a:gd name="T47" fmla="*/ 41 h 95"/>
                <a:gd name="T48" fmla="*/ 79 w 336"/>
                <a:gd name="T49" fmla="*/ 28 h 95"/>
                <a:gd name="T50" fmla="*/ 64 w 336"/>
                <a:gd name="T51" fmla="*/ 27 h 95"/>
                <a:gd name="T52" fmla="*/ 89 w 336"/>
                <a:gd name="T53" fmla="*/ 29 h 95"/>
                <a:gd name="T54" fmla="*/ 92 w 336"/>
                <a:gd name="T55" fmla="*/ 45 h 95"/>
                <a:gd name="T56" fmla="*/ 113 w 336"/>
                <a:gd name="T57" fmla="*/ 49 h 95"/>
                <a:gd name="T58" fmla="*/ 116 w 336"/>
                <a:gd name="T59" fmla="*/ 31 h 95"/>
                <a:gd name="T60" fmla="*/ 89 w 336"/>
                <a:gd name="T61" fmla="*/ 29 h 95"/>
                <a:gd name="T62" fmla="*/ 189 w 336"/>
                <a:gd name="T63" fmla="*/ 31 h 95"/>
                <a:gd name="T64" fmla="*/ 190 w 336"/>
                <a:gd name="T65" fmla="*/ 57 h 95"/>
                <a:gd name="T66" fmla="*/ 205 w 336"/>
                <a:gd name="T67" fmla="*/ 28 h 95"/>
                <a:gd name="T68" fmla="*/ 189 w 336"/>
                <a:gd name="T69" fmla="*/ 31 h 95"/>
                <a:gd name="T70" fmla="*/ 218 w 336"/>
                <a:gd name="T71" fmla="*/ 60 h 95"/>
                <a:gd name="T72" fmla="*/ 236 w 336"/>
                <a:gd name="T73" fmla="*/ 62 h 95"/>
                <a:gd name="T74" fmla="*/ 232 w 336"/>
                <a:gd name="T75" fmla="*/ 29 h 95"/>
                <a:gd name="T76" fmla="*/ 212 w 336"/>
                <a:gd name="T77" fmla="*/ 28 h 95"/>
                <a:gd name="T78" fmla="*/ 218 w 336"/>
                <a:gd name="T79" fmla="*/ 60 h 95"/>
                <a:gd name="T80" fmla="*/ 156 w 336"/>
                <a:gd name="T81" fmla="*/ 32 h 95"/>
                <a:gd name="T82" fmla="*/ 161 w 336"/>
                <a:gd name="T83" fmla="*/ 55 h 95"/>
                <a:gd name="T84" fmla="*/ 176 w 336"/>
                <a:gd name="T85" fmla="*/ 56 h 95"/>
                <a:gd name="T86" fmla="*/ 179 w 336"/>
                <a:gd name="T87" fmla="*/ 29 h 95"/>
                <a:gd name="T88" fmla="*/ 156 w 336"/>
                <a:gd name="T89" fmla="*/ 32 h 95"/>
                <a:gd name="T90" fmla="*/ 252 w 336"/>
                <a:gd name="T91" fmla="*/ 64 h 95"/>
                <a:gd name="T92" fmla="*/ 264 w 336"/>
                <a:gd name="T93" fmla="*/ 64 h 95"/>
                <a:gd name="T94" fmla="*/ 273 w 336"/>
                <a:gd name="T95" fmla="*/ 35 h 95"/>
                <a:gd name="T96" fmla="*/ 240 w 336"/>
                <a:gd name="T97" fmla="*/ 29 h 95"/>
                <a:gd name="T98" fmla="*/ 252 w 336"/>
                <a:gd name="T99" fmla="*/ 64 h 95"/>
                <a:gd name="T100" fmla="*/ 126 w 336"/>
                <a:gd name="T101" fmla="*/ 50 h 95"/>
                <a:gd name="T102" fmla="*/ 149 w 336"/>
                <a:gd name="T103" fmla="*/ 53 h 95"/>
                <a:gd name="T104" fmla="*/ 148 w 336"/>
                <a:gd name="T105" fmla="*/ 32 h 95"/>
                <a:gd name="T106" fmla="*/ 126 w 336"/>
                <a:gd name="T107" fmla="*/ 32 h 95"/>
                <a:gd name="T108" fmla="*/ 126 w 336"/>
                <a:gd name="T109" fmla="*/ 50 h 95"/>
                <a:gd name="T110" fmla="*/ 281 w 336"/>
                <a:gd name="T111" fmla="*/ 64 h 95"/>
                <a:gd name="T112" fmla="*/ 295 w 336"/>
                <a:gd name="T113" fmla="*/ 66 h 95"/>
                <a:gd name="T114" fmla="*/ 299 w 336"/>
                <a:gd name="T115" fmla="*/ 36 h 95"/>
                <a:gd name="T116" fmla="*/ 281 w 336"/>
                <a:gd name="T117" fmla="*/ 35 h 95"/>
                <a:gd name="T118" fmla="*/ 281 w 336"/>
                <a:gd name="T119" fmla="*/ 64 h 95"/>
                <a:gd name="T120" fmla="*/ 310 w 336"/>
                <a:gd name="T121" fmla="*/ 66 h 95"/>
                <a:gd name="T122" fmla="*/ 305 w 336"/>
                <a:gd name="T123" fmla="*/ 39 h 95"/>
                <a:gd name="T124" fmla="*/ 310 w 336"/>
                <a:gd name="T125" fmla="*/ 66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36" h="95">
                  <a:moveTo>
                    <a:pt x="320" y="88"/>
                  </a:moveTo>
                  <a:cubicBezTo>
                    <a:pt x="289" y="95"/>
                    <a:pt x="258" y="80"/>
                    <a:pt x="224" y="78"/>
                  </a:cubicBezTo>
                  <a:cubicBezTo>
                    <a:pt x="192" y="76"/>
                    <a:pt x="158" y="81"/>
                    <a:pt x="121" y="76"/>
                  </a:cubicBezTo>
                  <a:cubicBezTo>
                    <a:pt x="102" y="73"/>
                    <a:pt x="83" y="69"/>
                    <a:pt x="64" y="70"/>
                  </a:cubicBezTo>
                  <a:cubicBezTo>
                    <a:pt x="56" y="70"/>
                    <a:pt x="46" y="72"/>
                    <a:pt x="33" y="71"/>
                  </a:cubicBezTo>
                  <a:cubicBezTo>
                    <a:pt x="22" y="66"/>
                    <a:pt x="17" y="61"/>
                    <a:pt x="8" y="56"/>
                  </a:cubicBezTo>
                  <a:cubicBezTo>
                    <a:pt x="6" y="45"/>
                    <a:pt x="0" y="35"/>
                    <a:pt x="4" y="21"/>
                  </a:cubicBezTo>
                  <a:cubicBezTo>
                    <a:pt x="22" y="0"/>
                    <a:pt x="54" y="17"/>
                    <a:pt x="82" y="13"/>
                  </a:cubicBezTo>
                  <a:cubicBezTo>
                    <a:pt x="115" y="21"/>
                    <a:pt x="153" y="22"/>
                    <a:pt x="191" y="20"/>
                  </a:cubicBezTo>
                  <a:cubicBezTo>
                    <a:pt x="223" y="18"/>
                    <a:pt x="247" y="22"/>
                    <a:pt x="274" y="25"/>
                  </a:cubicBezTo>
                  <a:cubicBezTo>
                    <a:pt x="302" y="28"/>
                    <a:pt x="323" y="31"/>
                    <a:pt x="333" y="52"/>
                  </a:cubicBezTo>
                  <a:cubicBezTo>
                    <a:pt x="336" y="59"/>
                    <a:pt x="333" y="64"/>
                    <a:pt x="334" y="69"/>
                  </a:cubicBezTo>
                  <a:cubicBezTo>
                    <a:pt x="329" y="78"/>
                    <a:pt x="322" y="78"/>
                    <a:pt x="320" y="88"/>
                  </a:cubicBezTo>
                  <a:close/>
                  <a:moveTo>
                    <a:pt x="19" y="45"/>
                  </a:moveTo>
                  <a:cubicBezTo>
                    <a:pt x="26" y="41"/>
                    <a:pt x="28" y="45"/>
                    <a:pt x="33" y="41"/>
                  </a:cubicBezTo>
                  <a:cubicBezTo>
                    <a:pt x="32" y="36"/>
                    <a:pt x="34" y="31"/>
                    <a:pt x="35" y="25"/>
                  </a:cubicBezTo>
                  <a:cubicBezTo>
                    <a:pt x="22" y="21"/>
                    <a:pt x="9" y="33"/>
                    <a:pt x="19" y="45"/>
                  </a:cubicBezTo>
                  <a:close/>
                  <a:moveTo>
                    <a:pt x="50" y="43"/>
                  </a:moveTo>
                  <a:cubicBezTo>
                    <a:pt x="54" y="37"/>
                    <a:pt x="54" y="34"/>
                    <a:pt x="54" y="25"/>
                  </a:cubicBezTo>
                  <a:cubicBezTo>
                    <a:pt x="49" y="26"/>
                    <a:pt x="48" y="23"/>
                    <a:pt x="43" y="24"/>
                  </a:cubicBezTo>
                  <a:cubicBezTo>
                    <a:pt x="40" y="31"/>
                    <a:pt x="43" y="42"/>
                    <a:pt x="50" y="43"/>
                  </a:cubicBezTo>
                  <a:close/>
                  <a:moveTo>
                    <a:pt x="64" y="27"/>
                  </a:moveTo>
                  <a:cubicBezTo>
                    <a:pt x="62" y="31"/>
                    <a:pt x="65" y="41"/>
                    <a:pt x="65" y="43"/>
                  </a:cubicBezTo>
                  <a:cubicBezTo>
                    <a:pt x="71" y="40"/>
                    <a:pt x="78" y="45"/>
                    <a:pt x="81" y="41"/>
                  </a:cubicBezTo>
                  <a:cubicBezTo>
                    <a:pt x="79" y="37"/>
                    <a:pt x="82" y="33"/>
                    <a:pt x="79" y="28"/>
                  </a:cubicBezTo>
                  <a:cubicBezTo>
                    <a:pt x="75" y="27"/>
                    <a:pt x="67" y="25"/>
                    <a:pt x="64" y="27"/>
                  </a:cubicBezTo>
                  <a:close/>
                  <a:moveTo>
                    <a:pt x="89" y="29"/>
                  </a:moveTo>
                  <a:cubicBezTo>
                    <a:pt x="87" y="33"/>
                    <a:pt x="94" y="38"/>
                    <a:pt x="92" y="45"/>
                  </a:cubicBezTo>
                  <a:cubicBezTo>
                    <a:pt x="99" y="47"/>
                    <a:pt x="103" y="50"/>
                    <a:pt x="113" y="49"/>
                  </a:cubicBezTo>
                  <a:cubicBezTo>
                    <a:pt x="113" y="42"/>
                    <a:pt x="117" y="39"/>
                    <a:pt x="116" y="31"/>
                  </a:cubicBezTo>
                  <a:cubicBezTo>
                    <a:pt x="106" y="32"/>
                    <a:pt x="95" y="28"/>
                    <a:pt x="89" y="29"/>
                  </a:cubicBezTo>
                  <a:close/>
                  <a:moveTo>
                    <a:pt x="189" y="31"/>
                  </a:moveTo>
                  <a:cubicBezTo>
                    <a:pt x="189" y="42"/>
                    <a:pt x="191" y="48"/>
                    <a:pt x="190" y="57"/>
                  </a:cubicBezTo>
                  <a:cubicBezTo>
                    <a:pt x="208" y="69"/>
                    <a:pt x="206" y="43"/>
                    <a:pt x="205" y="28"/>
                  </a:cubicBezTo>
                  <a:cubicBezTo>
                    <a:pt x="200" y="31"/>
                    <a:pt x="191" y="29"/>
                    <a:pt x="189" y="31"/>
                  </a:cubicBezTo>
                  <a:close/>
                  <a:moveTo>
                    <a:pt x="218" y="60"/>
                  </a:moveTo>
                  <a:cubicBezTo>
                    <a:pt x="224" y="62"/>
                    <a:pt x="228" y="60"/>
                    <a:pt x="236" y="62"/>
                  </a:cubicBezTo>
                  <a:cubicBezTo>
                    <a:pt x="235" y="54"/>
                    <a:pt x="233" y="37"/>
                    <a:pt x="232" y="29"/>
                  </a:cubicBezTo>
                  <a:cubicBezTo>
                    <a:pt x="225" y="30"/>
                    <a:pt x="218" y="29"/>
                    <a:pt x="212" y="28"/>
                  </a:cubicBezTo>
                  <a:cubicBezTo>
                    <a:pt x="214" y="39"/>
                    <a:pt x="216" y="49"/>
                    <a:pt x="218" y="60"/>
                  </a:cubicBezTo>
                  <a:close/>
                  <a:moveTo>
                    <a:pt x="156" y="32"/>
                  </a:moveTo>
                  <a:cubicBezTo>
                    <a:pt x="157" y="40"/>
                    <a:pt x="159" y="48"/>
                    <a:pt x="161" y="55"/>
                  </a:cubicBezTo>
                  <a:cubicBezTo>
                    <a:pt x="163" y="56"/>
                    <a:pt x="169" y="56"/>
                    <a:pt x="176" y="56"/>
                  </a:cubicBezTo>
                  <a:cubicBezTo>
                    <a:pt x="179" y="51"/>
                    <a:pt x="183" y="39"/>
                    <a:pt x="179" y="29"/>
                  </a:cubicBezTo>
                  <a:cubicBezTo>
                    <a:pt x="171" y="31"/>
                    <a:pt x="163" y="34"/>
                    <a:pt x="156" y="32"/>
                  </a:cubicBezTo>
                  <a:close/>
                  <a:moveTo>
                    <a:pt x="252" y="64"/>
                  </a:moveTo>
                  <a:cubicBezTo>
                    <a:pt x="255" y="60"/>
                    <a:pt x="259" y="66"/>
                    <a:pt x="264" y="64"/>
                  </a:cubicBezTo>
                  <a:cubicBezTo>
                    <a:pt x="270" y="57"/>
                    <a:pt x="273" y="48"/>
                    <a:pt x="273" y="35"/>
                  </a:cubicBezTo>
                  <a:cubicBezTo>
                    <a:pt x="262" y="32"/>
                    <a:pt x="255" y="32"/>
                    <a:pt x="240" y="29"/>
                  </a:cubicBezTo>
                  <a:cubicBezTo>
                    <a:pt x="243" y="42"/>
                    <a:pt x="248" y="58"/>
                    <a:pt x="252" y="64"/>
                  </a:cubicBezTo>
                  <a:close/>
                  <a:moveTo>
                    <a:pt x="126" y="50"/>
                  </a:moveTo>
                  <a:cubicBezTo>
                    <a:pt x="131" y="51"/>
                    <a:pt x="145" y="51"/>
                    <a:pt x="149" y="53"/>
                  </a:cubicBezTo>
                  <a:cubicBezTo>
                    <a:pt x="148" y="47"/>
                    <a:pt x="148" y="42"/>
                    <a:pt x="148" y="32"/>
                  </a:cubicBezTo>
                  <a:cubicBezTo>
                    <a:pt x="138" y="32"/>
                    <a:pt x="135" y="33"/>
                    <a:pt x="126" y="32"/>
                  </a:cubicBezTo>
                  <a:cubicBezTo>
                    <a:pt x="125" y="41"/>
                    <a:pt x="128" y="44"/>
                    <a:pt x="126" y="50"/>
                  </a:cubicBezTo>
                  <a:close/>
                  <a:moveTo>
                    <a:pt x="281" y="64"/>
                  </a:moveTo>
                  <a:cubicBezTo>
                    <a:pt x="287" y="66"/>
                    <a:pt x="288" y="64"/>
                    <a:pt x="295" y="66"/>
                  </a:cubicBezTo>
                  <a:cubicBezTo>
                    <a:pt x="299" y="57"/>
                    <a:pt x="299" y="51"/>
                    <a:pt x="299" y="36"/>
                  </a:cubicBezTo>
                  <a:cubicBezTo>
                    <a:pt x="292" y="34"/>
                    <a:pt x="287" y="37"/>
                    <a:pt x="281" y="35"/>
                  </a:cubicBezTo>
                  <a:cubicBezTo>
                    <a:pt x="282" y="46"/>
                    <a:pt x="279" y="57"/>
                    <a:pt x="281" y="64"/>
                  </a:cubicBezTo>
                  <a:close/>
                  <a:moveTo>
                    <a:pt x="310" y="66"/>
                  </a:moveTo>
                  <a:cubicBezTo>
                    <a:pt x="322" y="57"/>
                    <a:pt x="315" y="45"/>
                    <a:pt x="305" y="39"/>
                  </a:cubicBezTo>
                  <a:cubicBezTo>
                    <a:pt x="308" y="46"/>
                    <a:pt x="305" y="60"/>
                    <a:pt x="310" y="6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9642" tIns="44821" rIns="89642" bIns="44821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223" name="Freeform 173"/>
            <p:cNvSpPr>
              <a:spLocks noEditPoints="1"/>
            </p:cNvSpPr>
            <p:nvPr/>
          </p:nvSpPr>
          <p:spPr bwMode="auto">
            <a:xfrm>
              <a:off x="7431088" y="2282825"/>
              <a:ext cx="92075" cy="63500"/>
            </a:xfrm>
            <a:custGeom>
              <a:avLst/>
              <a:gdLst>
                <a:gd name="T0" fmla="*/ 144 w 144"/>
                <a:gd name="T1" fmla="*/ 32 h 98"/>
                <a:gd name="T2" fmla="*/ 131 w 144"/>
                <a:gd name="T3" fmla="*/ 94 h 98"/>
                <a:gd name="T4" fmla="*/ 117 w 144"/>
                <a:gd name="T5" fmla="*/ 98 h 98"/>
                <a:gd name="T6" fmla="*/ 44 w 144"/>
                <a:gd name="T7" fmla="*/ 84 h 98"/>
                <a:gd name="T8" fmla="*/ 9 w 144"/>
                <a:gd name="T9" fmla="*/ 83 h 98"/>
                <a:gd name="T10" fmla="*/ 7 w 144"/>
                <a:gd name="T11" fmla="*/ 41 h 98"/>
                <a:gd name="T12" fmla="*/ 18 w 144"/>
                <a:gd name="T13" fmla="*/ 7 h 98"/>
                <a:gd name="T14" fmla="*/ 96 w 144"/>
                <a:gd name="T15" fmla="*/ 11 h 98"/>
                <a:gd name="T16" fmla="*/ 127 w 144"/>
                <a:gd name="T17" fmla="*/ 14 h 98"/>
                <a:gd name="T18" fmla="*/ 144 w 144"/>
                <a:gd name="T19" fmla="*/ 32 h 98"/>
                <a:gd name="T20" fmla="*/ 29 w 144"/>
                <a:gd name="T21" fmla="*/ 17 h 98"/>
                <a:gd name="T22" fmla="*/ 15 w 144"/>
                <a:gd name="T23" fmla="*/ 63 h 98"/>
                <a:gd name="T24" fmla="*/ 120 w 144"/>
                <a:gd name="T25" fmla="*/ 83 h 98"/>
                <a:gd name="T26" fmla="*/ 127 w 144"/>
                <a:gd name="T27" fmla="*/ 28 h 98"/>
                <a:gd name="T28" fmla="*/ 29 w 144"/>
                <a:gd name="T29" fmla="*/ 17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44" h="98">
                  <a:moveTo>
                    <a:pt x="144" y="32"/>
                  </a:moveTo>
                  <a:cubicBezTo>
                    <a:pt x="132" y="53"/>
                    <a:pt x="137" y="75"/>
                    <a:pt x="131" y="94"/>
                  </a:cubicBezTo>
                  <a:cubicBezTo>
                    <a:pt x="126" y="95"/>
                    <a:pt x="121" y="96"/>
                    <a:pt x="117" y="98"/>
                  </a:cubicBezTo>
                  <a:cubicBezTo>
                    <a:pt x="93" y="94"/>
                    <a:pt x="69" y="86"/>
                    <a:pt x="44" y="84"/>
                  </a:cubicBezTo>
                  <a:cubicBezTo>
                    <a:pt x="30" y="83"/>
                    <a:pt x="19" y="89"/>
                    <a:pt x="9" y="83"/>
                  </a:cubicBezTo>
                  <a:cubicBezTo>
                    <a:pt x="0" y="71"/>
                    <a:pt x="5" y="55"/>
                    <a:pt x="7" y="41"/>
                  </a:cubicBezTo>
                  <a:cubicBezTo>
                    <a:pt x="8" y="26"/>
                    <a:pt x="2" y="12"/>
                    <a:pt x="18" y="7"/>
                  </a:cubicBezTo>
                  <a:cubicBezTo>
                    <a:pt x="40" y="0"/>
                    <a:pt x="70" y="11"/>
                    <a:pt x="96" y="11"/>
                  </a:cubicBezTo>
                  <a:cubicBezTo>
                    <a:pt x="108" y="11"/>
                    <a:pt x="116" y="13"/>
                    <a:pt x="127" y="14"/>
                  </a:cubicBezTo>
                  <a:cubicBezTo>
                    <a:pt x="131" y="21"/>
                    <a:pt x="140" y="25"/>
                    <a:pt x="144" y="32"/>
                  </a:cubicBezTo>
                  <a:close/>
                  <a:moveTo>
                    <a:pt x="29" y="17"/>
                  </a:moveTo>
                  <a:cubicBezTo>
                    <a:pt x="18" y="26"/>
                    <a:pt x="16" y="42"/>
                    <a:pt x="15" y="63"/>
                  </a:cubicBezTo>
                  <a:cubicBezTo>
                    <a:pt x="40" y="76"/>
                    <a:pt x="88" y="79"/>
                    <a:pt x="120" y="83"/>
                  </a:cubicBezTo>
                  <a:cubicBezTo>
                    <a:pt x="128" y="67"/>
                    <a:pt x="128" y="46"/>
                    <a:pt x="127" y="28"/>
                  </a:cubicBezTo>
                  <a:cubicBezTo>
                    <a:pt x="91" y="26"/>
                    <a:pt x="68" y="19"/>
                    <a:pt x="29" y="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9642" tIns="44821" rIns="89642" bIns="44821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224" name="Freeform 174"/>
            <p:cNvSpPr>
              <a:spLocks noEditPoints="1"/>
            </p:cNvSpPr>
            <p:nvPr/>
          </p:nvSpPr>
          <p:spPr bwMode="auto">
            <a:xfrm>
              <a:off x="7531100" y="2289175"/>
              <a:ext cx="95250" cy="65088"/>
            </a:xfrm>
            <a:custGeom>
              <a:avLst/>
              <a:gdLst>
                <a:gd name="T0" fmla="*/ 149 w 149"/>
                <a:gd name="T1" fmla="*/ 32 h 101"/>
                <a:gd name="T2" fmla="*/ 135 w 149"/>
                <a:gd name="T3" fmla="*/ 96 h 101"/>
                <a:gd name="T4" fmla="*/ 15 w 149"/>
                <a:gd name="T5" fmla="*/ 94 h 101"/>
                <a:gd name="T6" fmla="*/ 5 w 149"/>
                <a:gd name="T7" fmla="*/ 38 h 101"/>
                <a:gd name="T8" fmla="*/ 110 w 149"/>
                <a:gd name="T9" fmla="*/ 20 h 101"/>
                <a:gd name="T10" fmla="*/ 149 w 149"/>
                <a:gd name="T11" fmla="*/ 32 h 101"/>
                <a:gd name="T12" fmla="*/ 20 w 149"/>
                <a:gd name="T13" fmla="*/ 80 h 101"/>
                <a:gd name="T14" fmla="*/ 83 w 149"/>
                <a:gd name="T15" fmla="*/ 85 h 101"/>
                <a:gd name="T16" fmla="*/ 132 w 149"/>
                <a:gd name="T17" fmla="*/ 76 h 101"/>
                <a:gd name="T18" fmla="*/ 134 w 149"/>
                <a:gd name="T19" fmla="*/ 38 h 101"/>
                <a:gd name="T20" fmla="*/ 132 w 149"/>
                <a:gd name="T21" fmla="*/ 35 h 101"/>
                <a:gd name="T22" fmla="*/ 100 w 149"/>
                <a:gd name="T23" fmla="*/ 32 h 101"/>
                <a:gd name="T24" fmla="*/ 118 w 149"/>
                <a:gd name="T25" fmla="*/ 56 h 101"/>
                <a:gd name="T26" fmla="*/ 109 w 149"/>
                <a:gd name="T27" fmla="*/ 64 h 101"/>
                <a:gd name="T28" fmla="*/ 123 w 149"/>
                <a:gd name="T29" fmla="*/ 76 h 101"/>
                <a:gd name="T30" fmla="*/ 102 w 149"/>
                <a:gd name="T31" fmla="*/ 73 h 101"/>
                <a:gd name="T32" fmla="*/ 88 w 149"/>
                <a:gd name="T33" fmla="*/ 74 h 101"/>
                <a:gd name="T34" fmla="*/ 96 w 149"/>
                <a:gd name="T35" fmla="*/ 31 h 101"/>
                <a:gd name="T36" fmla="*/ 20 w 149"/>
                <a:gd name="T37" fmla="*/ 80 h 101"/>
                <a:gd name="T38" fmla="*/ 97 w 149"/>
                <a:gd name="T39" fmla="*/ 45 h 101"/>
                <a:gd name="T40" fmla="*/ 97 w 149"/>
                <a:gd name="T41" fmla="*/ 52 h 101"/>
                <a:gd name="T42" fmla="*/ 106 w 149"/>
                <a:gd name="T43" fmla="*/ 45 h 101"/>
                <a:gd name="T44" fmla="*/ 97 w 149"/>
                <a:gd name="T45" fmla="*/ 45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49" h="101">
                  <a:moveTo>
                    <a:pt x="149" y="32"/>
                  </a:moveTo>
                  <a:cubicBezTo>
                    <a:pt x="141" y="56"/>
                    <a:pt x="149" y="80"/>
                    <a:pt x="135" y="96"/>
                  </a:cubicBezTo>
                  <a:cubicBezTo>
                    <a:pt x="105" y="101"/>
                    <a:pt x="52" y="90"/>
                    <a:pt x="15" y="94"/>
                  </a:cubicBezTo>
                  <a:cubicBezTo>
                    <a:pt x="2" y="81"/>
                    <a:pt x="2" y="57"/>
                    <a:pt x="5" y="38"/>
                  </a:cubicBezTo>
                  <a:cubicBezTo>
                    <a:pt x="11" y="0"/>
                    <a:pt x="80" y="15"/>
                    <a:pt x="110" y="20"/>
                  </a:cubicBezTo>
                  <a:cubicBezTo>
                    <a:pt x="126" y="22"/>
                    <a:pt x="140" y="21"/>
                    <a:pt x="149" y="32"/>
                  </a:cubicBezTo>
                  <a:close/>
                  <a:moveTo>
                    <a:pt x="20" y="80"/>
                  </a:moveTo>
                  <a:cubicBezTo>
                    <a:pt x="36" y="76"/>
                    <a:pt x="59" y="84"/>
                    <a:pt x="83" y="85"/>
                  </a:cubicBezTo>
                  <a:cubicBezTo>
                    <a:pt x="99" y="86"/>
                    <a:pt x="127" y="88"/>
                    <a:pt x="132" y="76"/>
                  </a:cubicBezTo>
                  <a:cubicBezTo>
                    <a:pt x="138" y="63"/>
                    <a:pt x="129" y="52"/>
                    <a:pt x="134" y="38"/>
                  </a:cubicBezTo>
                  <a:cubicBezTo>
                    <a:pt x="131" y="38"/>
                    <a:pt x="131" y="37"/>
                    <a:pt x="132" y="35"/>
                  </a:cubicBezTo>
                  <a:cubicBezTo>
                    <a:pt x="123" y="33"/>
                    <a:pt x="109" y="30"/>
                    <a:pt x="100" y="32"/>
                  </a:cubicBezTo>
                  <a:cubicBezTo>
                    <a:pt x="111" y="35"/>
                    <a:pt x="120" y="41"/>
                    <a:pt x="118" y="56"/>
                  </a:cubicBezTo>
                  <a:cubicBezTo>
                    <a:pt x="115" y="58"/>
                    <a:pt x="110" y="60"/>
                    <a:pt x="109" y="64"/>
                  </a:cubicBezTo>
                  <a:cubicBezTo>
                    <a:pt x="114" y="67"/>
                    <a:pt x="123" y="67"/>
                    <a:pt x="123" y="76"/>
                  </a:cubicBezTo>
                  <a:cubicBezTo>
                    <a:pt x="115" y="78"/>
                    <a:pt x="110" y="76"/>
                    <a:pt x="102" y="73"/>
                  </a:cubicBezTo>
                  <a:cubicBezTo>
                    <a:pt x="98" y="76"/>
                    <a:pt x="92" y="81"/>
                    <a:pt x="88" y="74"/>
                  </a:cubicBezTo>
                  <a:cubicBezTo>
                    <a:pt x="92" y="61"/>
                    <a:pt x="85" y="39"/>
                    <a:pt x="96" y="31"/>
                  </a:cubicBezTo>
                  <a:cubicBezTo>
                    <a:pt x="58" y="18"/>
                    <a:pt x="0" y="24"/>
                    <a:pt x="20" y="80"/>
                  </a:cubicBezTo>
                  <a:close/>
                  <a:moveTo>
                    <a:pt x="97" y="45"/>
                  </a:moveTo>
                  <a:cubicBezTo>
                    <a:pt x="97" y="47"/>
                    <a:pt x="97" y="49"/>
                    <a:pt x="97" y="52"/>
                  </a:cubicBezTo>
                  <a:cubicBezTo>
                    <a:pt x="102" y="51"/>
                    <a:pt x="107" y="51"/>
                    <a:pt x="106" y="45"/>
                  </a:cubicBezTo>
                  <a:cubicBezTo>
                    <a:pt x="102" y="43"/>
                    <a:pt x="102" y="43"/>
                    <a:pt x="97" y="4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9642" tIns="44821" rIns="89642" bIns="44821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225" name="Freeform 175"/>
            <p:cNvSpPr>
              <a:spLocks/>
            </p:cNvSpPr>
            <p:nvPr/>
          </p:nvSpPr>
          <p:spPr bwMode="auto">
            <a:xfrm>
              <a:off x="7483475" y="2301875"/>
              <a:ext cx="26988" cy="31750"/>
            </a:xfrm>
            <a:custGeom>
              <a:avLst/>
              <a:gdLst>
                <a:gd name="T0" fmla="*/ 33 w 43"/>
                <a:gd name="T1" fmla="*/ 21 h 50"/>
                <a:gd name="T2" fmla="*/ 21 w 43"/>
                <a:gd name="T3" fmla="*/ 16 h 50"/>
                <a:gd name="T4" fmla="*/ 12 w 43"/>
                <a:gd name="T5" fmla="*/ 28 h 50"/>
                <a:gd name="T6" fmla="*/ 33 w 43"/>
                <a:gd name="T7" fmla="*/ 35 h 50"/>
                <a:gd name="T8" fmla="*/ 35 w 43"/>
                <a:gd name="T9" fmla="*/ 38 h 50"/>
                <a:gd name="T10" fmla="*/ 10 w 43"/>
                <a:gd name="T11" fmla="*/ 44 h 50"/>
                <a:gd name="T12" fmla="*/ 3 w 43"/>
                <a:gd name="T13" fmla="*/ 13 h 50"/>
                <a:gd name="T14" fmla="*/ 33 w 43"/>
                <a:gd name="T15" fmla="*/ 21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3" h="50">
                  <a:moveTo>
                    <a:pt x="33" y="21"/>
                  </a:moveTo>
                  <a:cubicBezTo>
                    <a:pt x="27" y="22"/>
                    <a:pt x="27" y="15"/>
                    <a:pt x="21" y="16"/>
                  </a:cubicBezTo>
                  <a:cubicBezTo>
                    <a:pt x="14" y="16"/>
                    <a:pt x="11" y="20"/>
                    <a:pt x="12" y="28"/>
                  </a:cubicBezTo>
                  <a:cubicBezTo>
                    <a:pt x="15" y="31"/>
                    <a:pt x="27" y="35"/>
                    <a:pt x="33" y="35"/>
                  </a:cubicBezTo>
                  <a:cubicBezTo>
                    <a:pt x="33" y="37"/>
                    <a:pt x="34" y="38"/>
                    <a:pt x="35" y="38"/>
                  </a:cubicBezTo>
                  <a:cubicBezTo>
                    <a:pt x="31" y="50"/>
                    <a:pt x="14" y="43"/>
                    <a:pt x="10" y="44"/>
                  </a:cubicBezTo>
                  <a:cubicBezTo>
                    <a:pt x="3" y="37"/>
                    <a:pt x="0" y="25"/>
                    <a:pt x="3" y="13"/>
                  </a:cubicBezTo>
                  <a:cubicBezTo>
                    <a:pt x="11" y="0"/>
                    <a:pt x="43" y="1"/>
                    <a:pt x="33" y="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9642" tIns="44821" rIns="89642" bIns="44821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226" name="Freeform 176"/>
            <p:cNvSpPr>
              <a:spLocks/>
            </p:cNvSpPr>
            <p:nvPr/>
          </p:nvSpPr>
          <p:spPr bwMode="auto">
            <a:xfrm>
              <a:off x="7545388" y="2305050"/>
              <a:ext cx="36513" cy="36513"/>
            </a:xfrm>
            <a:custGeom>
              <a:avLst/>
              <a:gdLst>
                <a:gd name="T0" fmla="*/ 23 w 56"/>
                <a:gd name="T1" fmla="*/ 24 h 56"/>
                <a:gd name="T2" fmla="*/ 10 w 56"/>
                <a:gd name="T3" fmla="*/ 49 h 56"/>
                <a:gd name="T4" fmla="*/ 2 w 56"/>
                <a:gd name="T5" fmla="*/ 46 h 56"/>
                <a:gd name="T6" fmla="*/ 0 w 56"/>
                <a:gd name="T7" fmla="*/ 42 h 56"/>
                <a:gd name="T8" fmla="*/ 21 w 56"/>
                <a:gd name="T9" fmla="*/ 4 h 56"/>
                <a:gd name="T10" fmla="*/ 34 w 56"/>
                <a:gd name="T11" fmla="*/ 27 h 56"/>
                <a:gd name="T12" fmla="*/ 48 w 56"/>
                <a:gd name="T13" fmla="*/ 11 h 56"/>
                <a:gd name="T14" fmla="*/ 55 w 56"/>
                <a:gd name="T15" fmla="*/ 56 h 56"/>
                <a:gd name="T16" fmla="*/ 46 w 56"/>
                <a:gd name="T17" fmla="*/ 56 h 56"/>
                <a:gd name="T18" fmla="*/ 44 w 56"/>
                <a:gd name="T19" fmla="*/ 30 h 56"/>
                <a:gd name="T20" fmla="*/ 28 w 56"/>
                <a:gd name="T21" fmla="*/ 46 h 56"/>
                <a:gd name="T22" fmla="*/ 23 w 56"/>
                <a:gd name="T23" fmla="*/ 24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6" h="56">
                  <a:moveTo>
                    <a:pt x="23" y="24"/>
                  </a:moveTo>
                  <a:cubicBezTo>
                    <a:pt x="16" y="30"/>
                    <a:pt x="16" y="43"/>
                    <a:pt x="10" y="49"/>
                  </a:cubicBezTo>
                  <a:cubicBezTo>
                    <a:pt x="7" y="49"/>
                    <a:pt x="4" y="47"/>
                    <a:pt x="2" y="46"/>
                  </a:cubicBezTo>
                  <a:cubicBezTo>
                    <a:pt x="2" y="44"/>
                    <a:pt x="2" y="42"/>
                    <a:pt x="0" y="42"/>
                  </a:cubicBezTo>
                  <a:cubicBezTo>
                    <a:pt x="11" y="33"/>
                    <a:pt x="14" y="17"/>
                    <a:pt x="21" y="4"/>
                  </a:cubicBezTo>
                  <a:cubicBezTo>
                    <a:pt x="37" y="0"/>
                    <a:pt x="27" y="22"/>
                    <a:pt x="34" y="27"/>
                  </a:cubicBezTo>
                  <a:cubicBezTo>
                    <a:pt x="38" y="21"/>
                    <a:pt x="40" y="14"/>
                    <a:pt x="48" y="11"/>
                  </a:cubicBezTo>
                  <a:cubicBezTo>
                    <a:pt x="56" y="21"/>
                    <a:pt x="55" y="39"/>
                    <a:pt x="55" y="56"/>
                  </a:cubicBezTo>
                  <a:cubicBezTo>
                    <a:pt x="52" y="56"/>
                    <a:pt x="49" y="56"/>
                    <a:pt x="46" y="56"/>
                  </a:cubicBezTo>
                  <a:cubicBezTo>
                    <a:pt x="47" y="49"/>
                    <a:pt x="45" y="41"/>
                    <a:pt x="44" y="30"/>
                  </a:cubicBezTo>
                  <a:cubicBezTo>
                    <a:pt x="39" y="35"/>
                    <a:pt x="37" y="49"/>
                    <a:pt x="28" y="46"/>
                  </a:cubicBezTo>
                  <a:cubicBezTo>
                    <a:pt x="22" y="39"/>
                    <a:pt x="24" y="34"/>
                    <a:pt x="23" y="2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9642" tIns="44821" rIns="89642" bIns="44821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227" name="Freeform 177"/>
            <p:cNvSpPr>
              <a:spLocks noEditPoints="1"/>
            </p:cNvSpPr>
            <p:nvPr/>
          </p:nvSpPr>
          <p:spPr bwMode="auto">
            <a:xfrm>
              <a:off x="7718425" y="2308225"/>
              <a:ext cx="98425" cy="65088"/>
            </a:xfrm>
            <a:custGeom>
              <a:avLst/>
              <a:gdLst>
                <a:gd name="T0" fmla="*/ 152 w 153"/>
                <a:gd name="T1" fmla="*/ 25 h 102"/>
                <a:gd name="T2" fmla="*/ 149 w 153"/>
                <a:gd name="T3" fmla="*/ 91 h 102"/>
                <a:gd name="T4" fmla="*/ 116 w 153"/>
                <a:gd name="T5" fmla="*/ 102 h 102"/>
                <a:gd name="T6" fmla="*/ 25 w 153"/>
                <a:gd name="T7" fmla="*/ 96 h 102"/>
                <a:gd name="T8" fmla="*/ 8 w 153"/>
                <a:gd name="T9" fmla="*/ 20 h 102"/>
                <a:gd name="T10" fmla="*/ 120 w 153"/>
                <a:gd name="T11" fmla="*/ 18 h 102"/>
                <a:gd name="T12" fmla="*/ 132 w 153"/>
                <a:gd name="T13" fmla="*/ 17 h 102"/>
                <a:gd name="T14" fmla="*/ 152 w 153"/>
                <a:gd name="T15" fmla="*/ 25 h 102"/>
                <a:gd name="T16" fmla="*/ 58 w 153"/>
                <a:gd name="T17" fmla="*/ 50 h 102"/>
                <a:gd name="T18" fmla="*/ 43 w 153"/>
                <a:gd name="T19" fmla="*/ 49 h 102"/>
                <a:gd name="T20" fmla="*/ 36 w 153"/>
                <a:gd name="T21" fmla="*/ 70 h 102"/>
                <a:gd name="T22" fmla="*/ 29 w 153"/>
                <a:gd name="T23" fmla="*/ 64 h 102"/>
                <a:gd name="T24" fmla="*/ 44 w 153"/>
                <a:gd name="T25" fmla="*/ 25 h 102"/>
                <a:gd name="T26" fmla="*/ 53 w 153"/>
                <a:gd name="T27" fmla="*/ 35 h 102"/>
                <a:gd name="T28" fmla="*/ 58 w 153"/>
                <a:gd name="T29" fmla="*/ 21 h 102"/>
                <a:gd name="T30" fmla="*/ 19 w 153"/>
                <a:gd name="T31" fmla="*/ 32 h 102"/>
                <a:gd name="T32" fmla="*/ 21 w 153"/>
                <a:gd name="T33" fmla="*/ 75 h 102"/>
                <a:gd name="T34" fmla="*/ 127 w 153"/>
                <a:gd name="T35" fmla="*/ 88 h 102"/>
                <a:gd name="T36" fmla="*/ 137 w 153"/>
                <a:gd name="T37" fmla="*/ 81 h 102"/>
                <a:gd name="T38" fmla="*/ 141 w 153"/>
                <a:gd name="T39" fmla="*/ 35 h 102"/>
                <a:gd name="T40" fmla="*/ 67 w 153"/>
                <a:gd name="T41" fmla="*/ 24 h 102"/>
                <a:gd name="T42" fmla="*/ 77 w 153"/>
                <a:gd name="T43" fmla="*/ 71 h 102"/>
                <a:gd name="T44" fmla="*/ 68 w 153"/>
                <a:gd name="T45" fmla="*/ 75 h 102"/>
                <a:gd name="T46" fmla="*/ 57 w 153"/>
                <a:gd name="T47" fmla="*/ 49 h 102"/>
                <a:gd name="T48" fmla="*/ 58 w 153"/>
                <a:gd name="T49" fmla="*/ 50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53" h="102">
                  <a:moveTo>
                    <a:pt x="152" y="25"/>
                  </a:moveTo>
                  <a:cubicBezTo>
                    <a:pt x="150" y="43"/>
                    <a:pt x="153" y="78"/>
                    <a:pt x="149" y="91"/>
                  </a:cubicBezTo>
                  <a:cubicBezTo>
                    <a:pt x="140" y="102"/>
                    <a:pt x="128" y="101"/>
                    <a:pt x="116" y="102"/>
                  </a:cubicBezTo>
                  <a:cubicBezTo>
                    <a:pt x="90" y="96"/>
                    <a:pt x="49" y="93"/>
                    <a:pt x="25" y="96"/>
                  </a:cubicBezTo>
                  <a:cubicBezTo>
                    <a:pt x="0" y="84"/>
                    <a:pt x="6" y="49"/>
                    <a:pt x="8" y="20"/>
                  </a:cubicBezTo>
                  <a:cubicBezTo>
                    <a:pt x="38" y="0"/>
                    <a:pt x="86" y="16"/>
                    <a:pt x="120" y="18"/>
                  </a:cubicBezTo>
                  <a:cubicBezTo>
                    <a:pt x="125" y="18"/>
                    <a:pt x="129" y="16"/>
                    <a:pt x="132" y="17"/>
                  </a:cubicBezTo>
                  <a:cubicBezTo>
                    <a:pt x="140" y="19"/>
                    <a:pt x="145" y="26"/>
                    <a:pt x="152" y="25"/>
                  </a:cubicBezTo>
                  <a:close/>
                  <a:moveTo>
                    <a:pt x="58" y="50"/>
                  </a:moveTo>
                  <a:cubicBezTo>
                    <a:pt x="52" y="53"/>
                    <a:pt x="49" y="53"/>
                    <a:pt x="43" y="49"/>
                  </a:cubicBezTo>
                  <a:cubicBezTo>
                    <a:pt x="43" y="58"/>
                    <a:pt x="44" y="68"/>
                    <a:pt x="36" y="70"/>
                  </a:cubicBezTo>
                  <a:cubicBezTo>
                    <a:pt x="31" y="70"/>
                    <a:pt x="29" y="68"/>
                    <a:pt x="29" y="64"/>
                  </a:cubicBezTo>
                  <a:cubicBezTo>
                    <a:pt x="37" y="54"/>
                    <a:pt x="32" y="31"/>
                    <a:pt x="44" y="25"/>
                  </a:cubicBezTo>
                  <a:cubicBezTo>
                    <a:pt x="50" y="25"/>
                    <a:pt x="48" y="33"/>
                    <a:pt x="53" y="35"/>
                  </a:cubicBezTo>
                  <a:cubicBezTo>
                    <a:pt x="55" y="31"/>
                    <a:pt x="61" y="24"/>
                    <a:pt x="58" y="21"/>
                  </a:cubicBezTo>
                  <a:cubicBezTo>
                    <a:pt x="46" y="22"/>
                    <a:pt x="27" y="23"/>
                    <a:pt x="19" y="32"/>
                  </a:cubicBezTo>
                  <a:cubicBezTo>
                    <a:pt x="18" y="47"/>
                    <a:pt x="17" y="67"/>
                    <a:pt x="21" y="75"/>
                  </a:cubicBezTo>
                  <a:cubicBezTo>
                    <a:pt x="46" y="87"/>
                    <a:pt x="98" y="83"/>
                    <a:pt x="127" y="88"/>
                  </a:cubicBezTo>
                  <a:cubicBezTo>
                    <a:pt x="128" y="84"/>
                    <a:pt x="133" y="83"/>
                    <a:pt x="137" y="81"/>
                  </a:cubicBezTo>
                  <a:cubicBezTo>
                    <a:pt x="140" y="63"/>
                    <a:pt x="139" y="52"/>
                    <a:pt x="141" y="35"/>
                  </a:cubicBezTo>
                  <a:cubicBezTo>
                    <a:pt x="115" y="31"/>
                    <a:pt x="90" y="22"/>
                    <a:pt x="67" y="24"/>
                  </a:cubicBezTo>
                  <a:cubicBezTo>
                    <a:pt x="69" y="34"/>
                    <a:pt x="69" y="58"/>
                    <a:pt x="77" y="71"/>
                  </a:cubicBezTo>
                  <a:cubicBezTo>
                    <a:pt x="76" y="74"/>
                    <a:pt x="71" y="74"/>
                    <a:pt x="68" y="75"/>
                  </a:cubicBezTo>
                  <a:cubicBezTo>
                    <a:pt x="65" y="66"/>
                    <a:pt x="60" y="51"/>
                    <a:pt x="57" y="49"/>
                  </a:cubicBezTo>
                  <a:cubicBezTo>
                    <a:pt x="58" y="49"/>
                    <a:pt x="59" y="49"/>
                    <a:pt x="58" y="5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9642" tIns="44821" rIns="89642" bIns="44821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228" name="Freeform 178"/>
            <p:cNvSpPr>
              <a:spLocks/>
            </p:cNvSpPr>
            <p:nvPr/>
          </p:nvSpPr>
          <p:spPr bwMode="auto">
            <a:xfrm>
              <a:off x="7872413" y="2314575"/>
              <a:ext cx="6350" cy="9525"/>
            </a:xfrm>
            <a:custGeom>
              <a:avLst/>
              <a:gdLst>
                <a:gd name="T0" fmla="*/ 10 w 10"/>
                <a:gd name="T1" fmla="*/ 0 h 14"/>
                <a:gd name="T2" fmla="*/ 10 w 10"/>
                <a:gd name="T3" fmla="*/ 14 h 14"/>
                <a:gd name="T4" fmla="*/ 0 w 10"/>
                <a:gd name="T5" fmla="*/ 3 h 14"/>
                <a:gd name="T6" fmla="*/ 10 w 10"/>
                <a:gd name="T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14">
                  <a:moveTo>
                    <a:pt x="10" y="0"/>
                  </a:moveTo>
                  <a:cubicBezTo>
                    <a:pt x="10" y="5"/>
                    <a:pt x="10" y="9"/>
                    <a:pt x="10" y="14"/>
                  </a:cubicBezTo>
                  <a:cubicBezTo>
                    <a:pt x="2" y="13"/>
                    <a:pt x="4" y="5"/>
                    <a:pt x="0" y="3"/>
                  </a:cubicBezTo>
                  <a:cubicBezTo>
                    <a:pt x="1" y="0"/>
                    <a:pt x="7" y="2"/>
                    <a:pt x="1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9642" tIns="44821" rIns="89642" bIns="44821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229" name="Freeform 179"/>
            <p:cNvSpPr>
              <a:spLocks noEditPoints="1"/>
            </p:cNvSpPr>
            <p:nvPr/>
          </p:nvSpPr>
          <p:spPr bwMode="auto">
            <a:xfrm>
              <a:off x="7816850" y="2322513"/>
              <a:ext cx="93663" cy="66675"/>
            </a:xfrm>
            <a:custGeom>
              <a:avLst/>
              <a:gdLst>
                <a:gd name="T0" fmla="*/ 136 w 146"/>
                <a:gd name="T1" fmla="*/ 5 h 105"/>
                <a:gd name="T2" fmla="*/ 141 w 146"/>
                <a:gd name="T3" fmla="*/ 86 h 105"/>
                <a:gd name="T4" fmla="*/ 66 w 146"/>
                <a:gd name="T5" fmla="*/ 94 h 105"/>
                <a:gd name="T6" fmla="*/ 13 w 146"/>
                <a:gd name="T7" fmla="*/ 80 h 105"/>
                <a:gd name="T8" fmla="*/ 18 w 146"/>
                <a:gd name="T9" fmla="*/ 0 h 105"/>
                <a:gd name="T10" fmla="*/ 136 w 146"/>
                <a:gd name="T11" fmla="*/ 5 h 105"/>
                <a:gd name="T12" fmla="*/ 25 w 146"/>
                <a:gd name="T13" fmla="*/ 16 h 105"/>
                <a:gd name="T14" fmla="*/ 20 w 146"/>
                <a:gd name="T15" fmla="*/ 67 h 105"/>
                <a:gd name="T16" fmla="*/ 118 w 146"/>
                <a:gd name="T17" fmla="*/ 84 h 105"/>
                <a:gd name="T18" fmla="*/ 130 w 146"/>
                <a:gd name="T19" fmla="*/ 23 h 105"/>
                <a:gd name="T20" fmla="*/ 25 w 146"/>
                <a:gd name="T21" fmla="*/ 16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6" h="105">
                  <a:moveTo>
                    <a:pt x="136" y="5"/>
                  </a:moveTo>
                  <a:cubicBezTo>
                    <a:pt x="146" y="22"/>
                    <a:pt x="144" y="60"/>
                    <a:pt x="141" y="86"/>
                  </a:cubicBezTo>
                  <a:cubicBezTo>
                    <a:pt x="127" y="105"/>
                    <a:pt x="94" y="90"/>
                    <a:pt x="66" y="94"/>
                  </a:cubicBezTo>
                  <a:cubicBezTo>
                    <a:pt x="51" y="87"/>
                    <a:pt x="34" y="84"/>
                    <a:pt x="13" y="80"/>
                  </a:cubicBezTo>
                  <a:cubicBezTo>
                    <a:pt x="0" y="55"/>
                    <a:pt x="7" y="18"/>
                    <a:pt x="18" y="0"/>
                  </a:cubicBezTo>
                  <a:cubicBezTo>
                    <a:pt x="51" y="1"/>
                    <a:pt x="101" y="6"/>
                    <a:pt x="136" y="5"/>
                  </a:cubicBezTo>
                  <a:close/>
                  <a:moveTo>
                    <a:pt x="25" y="16"/>
                  </a:moveTo>
                  <a:cubicBezTo>
                    <a:pt x="16" y="31"/>
                    <a:pt x="16" y="53"/>
                    <a:pt x="20" y="67"/>
                  </a:cubicBezTo>
                  <a:cubicBezTo>
                    <a:pt x="52" y="77"/>
                    <a:pt x="79" y="83"/>
                    <a:pt x="118" y="84"/>
                  </a:cubicBezTo>
                  <a:cubicBezTo>
                    <a:pt x="137" y="76"/>
                    <a:pt x="129" y="49"/>
                    <a:pt x="130" y="23"/>
                  </a:cubicBezTo>
                  <a:cubicBezTo>
                    <a:pt x="95" y="14"/>
                    <a:pt x="56" y="9"/>
                    <a:pt x="25" y="1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9642" tIns="44821" rIns="89642" bIns="44821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230" name="Freeform 180"/>
            <p:cNvSpPr>
              <a:spLocks/>
            </p:cNvSpPr>
            <p:nvPr/>
          </p:nvSpPr>
          <p:spPr bwMode="auto">
            <a:xfrm>
              <a:off x="7775575" y="2325688"/>
              <a:ext cx="23813" cy="31750"/>
            </a:xfrm>
            <a:custGeom>
              <a:avLst/>
              <a:gdLst>
                <a:gd name="T0" fmla="*/ 24 w 37"/>
                <a:gd name="T1" fmla="*/ 7 h 48"/>
                <a:gd name="T2" fmla="*/ 23 w 37"/>
                <a:gd name="T3" fmla="*/ 23 h 48"/>
                <a:gd name="T4" fmla="*/ 37 w 37"/>
                <a:gd name="T5" fmla="*/ 26 h 48"/>
                <a:gd name="T6" fmla="*/ 37 w 37"/>
                <a:gd name="T7" fmla="*/ 34 h 48"/>
                <a:gd name="T8" fmla="*/ 23 w 37"/>
                <a:gd name="T9" fmla="*/ 37 h 48"/>
                <a:gd name="T10" fmla="*/ 17 w 37"/>
                <a:gd name="T11" fmla="*/ 48 h 48"/>
                <a:gd name="T12" fmla="*/ 11 w 37"/>
                <a:gd name="T13" fmla="*/ 37 h 48"/>
                <a:gd name="T14" fmla="*/ 0 w 37"/>
                <a:gd name="T15" fmla="*/ 28 h 48"/>
                <a:gd name="T16" fmla="*/ 11 w 37"/>
                <a:gd name="T17" fmla="*/ 26 h 48"/>
                <a:gd name="T18" fmla="*/ 24 w 37"/>
                <a:gd name="T19" fmla="*/ 7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7" h="48">
                  <a:moveTo>
                    <a:pt x="24" y="7"/>
                  </a:moveTo>
                  <a:cubicBezTo>
                    <a:pt x="24" y="13"/>
                    <a:pt x="24" y="19"/>
                    <a:pt x="23" y="23"/>
                  </a:cubicBezTo>
                  <a:cubicBezTo>
                    <a:pt x="27" y="26"/>
                    <a:pt x="32" y="21"/>
                    <a:pt x="37" y="26"/>
                  </a:cubicBezTo>
                  <a:cubicBezTo>
                    <a:pt x="37" y="28"/>
                    <a:pt x="37" y="31"/>
                    <a:pt x="37" y="34"/>
                  </a:cubicBezTo>
                  <a:cubicBezTo>
                    <a:pt x="32" y="36"/>
                    <a:pt x="28" y="38"/>
                    <a:pt x="23" y="37"/>
                  </a:cubicBezTo>
                  <a:cubicBezTo>
                    <a:pt x="20" y="40"/>
                    <a:pt x="20" y="45"/>
                    <a:pt x="17" y="48"/>
                  </a:cubicBezTo>
                  <a:cubicBezTo>
                    <a:pt x="11" y="46"/>
                    <a:pt x="9" y="40"/>
                    <a:pt x="11" y="37"/>
                  </a:cubicBezTo>
                  <a:cubicBezTo>
                    <a:pt x="8" y="34"/>
                    <a:pt x="1" y="34"/>
                    <a:pt x="0" y="28"/>
                  </a:cubicBezTo>
                  <a:cubicBezTo>
                    <a:pt x="2" y="26"/>
                    <a:pt x="9" y="28"/>
                    <a:pt x="11" y="26"/>
                  </a:cubicBezTo>
                  <a:cubicBezTo>
                    <a:pt x="9" y="13"/>
                    <a:pt x="14" y="0"/>
                    <a:pt x="24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9642" tIns="44821" rIns="89642" bIns="44821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231" name="Freeform 181"/>
            <p:cNvSpPr>
              <a:spLocks/>
            </p:cNvSpPr>
            <p:nvPr/>
          </p:nvSpPr>
          <p:spPr bwMode="auto">
            <a:xfrm>
              <a:off x="7845425" y="2328863"/>
              <a:ext cx="33338" cy="46038"/>
            </a:xfrm>
            <a:custGeom>
              <a:avLst/>
              <a:gdLst>
                <a:gd name="T0" fmla="*/ 49 w 50"/>
                <a:gd name="T1" fmla="*/ 26 h 72"/>
                <a:gd name="T2" fmla="*/ 26 w 50"/>
                <a:gd name="T3" fmla="*/ 27 h 72"/>
                <a:gd name="T4" fmla="*/ 17 w 50"/>
                <a:gd name="T5" fmla="*/ 41 h 72"/>
                <a:gd name="T6" fmla="*/ 47 w 50"/>
                <a:gd name="T7" fmla="*/ 48 h 72"/>
                <a:gd name="T8" fmla="*/ 7 w 50"/>
                <a:gd name="T9" fmla="*/ 54 h 72"/>
                <a:gd name="T10" fmla="*/ 11 w 50"/>
                <a:gd name="T11" fmla="*/ 20 h 72"/>
                <a:gd name="T12" fmla="*/ 49 w 50"/>
                <a:gd name="T13" fmla="*/ 26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0" h="72">
                  <a:moveTo>
                    <a:pt x="49" y="26"/>
                  </a:moveTo>
                  <a:cubicBezTo>
                    <a:pt x="42" y="31"/>
                    <a:pt x="34" y="28"/>
                    <a:pt x="26" y="27"/>
                  </a:cubicBezTo>
                  <a:cubicBezTo>
                    <a:pt x="21" y="30"/>
                    <a:pt x="19" y="36"/>
                    <a:pt x="17" y="41"/>
                  </a:cubicBezTo>
                  <a:cubicBezTo>
                    <a:pt x="27" y="48"/>
                    <a:pt x="33" y="50"/>
                    <a:pt x="47" y="48"/>
                  </a:cubicBezTo>
                  <a:cubicBezTo>
                    <a:pt x="50" y="72"/>
                    <a:pt x="17" y="64"/>
                    <a:pt x="7" y="54"/>
                  </a:cubicBezTo>
                  <a:cubicBezTo>
                    <a:pt x="0" y="38"/>
                    <a:pt x="6" y="36"/>
                    <a:pt x="11" y="20"/>
                  </a:cubicBezTo>
                  <a:cubicBezTo>
                    <a:pt x="23" y="14"/>
                    <a:pt x="48" y="0"/>
                    <a:pt x="49" y="2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9642" tIns="44821" rIns="89642" bIns="44821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232" name="Freeform 182"/>
            <p:cNvSpPr>
              <a:spLocks noEditPoints="1"/>
            </p:cNvSpPr>
            <p:nvPr/>
          </p:nvSpPr>
          <p:spPr bwMode="auto">
            <a:xfrm>
              <a:off x="7421563" y="2352675"/>
              <a:ext cx="87313" cy="74613"/>
            </a:xfrm>
            <a:custGeom>
              <a:avLst/>
              <a:gdLst>
                <a:gd name="T0" fmla="*/ 135 w 135"/>
                <a:gd name="T1" fmla="*/ 25 h 115"/>
                <a:gd name="T2" fmla="*/ 131 w 135"/>
                <a:gd name="T3" fmla="*/ 85 h 115"/>
                <a:gd name="T4" fmla="*/ 110 w 135"/>
                <a:gd name="T5" fmla="*/ 115 h 115"/>
                <a:gd name="T6" fmla="*/ 86 w 135"/>
                <a:gd name="T7" fmla="*/ 110 h 115"/>
                <a:gd name="T8" fmla="*/ 47 w 135"/>
                <a:gd name="T9" fmla="*/ 99 h 115"/>
                <a:gd name="T10" fmla="*/ 11 w 135"/>
                <a:gd name="T11" fmla="*/ 96 h 115"/>
                <a:gd name="T12" fmla="*/ 7 w 135"/>
                <a:gd name="T13" fmla="*/ 18 h 115"/>
                <a:gd name="T14" fmla="*/ 135 w 135"/>
                <a:gd name="T15" fmla="*/ 25 h 115"/>
                <a:gd name="T16" fmla="*/ 23 w 135"/>
                <a:gd name="T17" fmla="*/ 24 h 115"/>
                <a:gd name="T18" fmla="*/ 26 w 135"/>
                <a:gd name="T19" fmla="*/ 82 h 115"/>
                <a:gd name="T20" fmla="*/ 120 w 135"/>
                <a:gd name="T21" fmla="*/ 89 h 115"/>
                <a:gd name="T22" fmla="*/ 123 w 135"/>
                <a:gd name="T23" fmla="*/ 36 h 115"/>
                <a:gd name="T24" fmla="*/ 23 w 135"/>
                <a:gd name="T25" fmla="*/ 24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5" h="115">
                  <a:moveTo>
                    <a:pt x="135" y="25"/>
                  </a:moveTo>
                  <a:cubicBezTo>
                    <a:pt x="135" y="50"/>
                    <a:pt x="130" y="64"/>
                    <a:pt x="131" y="85"/>
                  </a:cubicBezTo>
                  <a:cubicBezTo>
                    <a:pt x="132" y="100"/>
                    <a:pt x="129" y="114"/>
                    <a:pt x="110" y="115"/>
                  </a:cubicBezTo>
                  <a:cubicBezTo>
                    <a:pt x="104" y="115"/>
                    <a:pt x="94" y="111"/>
                    <a:pt x="86" y="110"/>
                  </a:cubicBezTo>
                  <a:cubicBezTo>
                    <a:pt x="73" y="109"/>
                    <a:pt x="59" y="101"/>
                    <a:pt x="47" y="99"/>
                  </a:cubicBezTo>
                  <a:cubicBezTo>
                    <a:pt x="34" y="97"/>
                    <a:pt x="21" y="99"/>
                    <a:pt x="11" y="96"/>
                  </a:cubicBezTo>
                  <a:cubicBezTo>
                    <a:pt x="0" y="73"/>
                    <a:pt x="8" y="41"/>
                    <a:pt x="7" y="18"/>
                  </a:cubicBezTo>
                  <a:cubicBezTo>
                    <a:pt x="46" y="0"/>
                    <a:pt x="96" y="24"/>
                    <a:pt x="135" y="25"/>
                  </a:cubicBezTo>
                  <a:close/>
                  <a:moveTo>
                    <a:pt x="23" y="24"/>
                  </a:moveTo>
                  <a:cubicBezTo>
                    <a:pt x="18" y="42"/>
                    <a:pt x="10" y="78"/>
                    <a:pt x="26" y="82"/>
                  </a:cubicBezTo>
                  <a:cubicBezTo>
                    <a:pt x="55" y="86"/>
                    <a:pt x="101" y="110"/>
                    <a:pt x="120" y="89"/>
                  </a:cubicBezTo>
                  <a:cubicBezTo>
                    <a:pt x="120" y="64"/>
                    <a:pt x="124" y="61"/>
                    <a:pt x="123" y="36"/>
                  </a:cubicBezTo>
                  <a:cubicBezTo>
                    <a:pt x="92" y="35"/>
                    <a:pt x="61" y="20"/>
                    <a:pt x="23" y="2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9642" tIns="44821" rIns="89642" bIns="44821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233" name="Freeform 183"/>
            <p:cNvSpPr>
              <a:spLocks noEditPoints="1"/>
            </p:cNvSpPr>
            <p:nvPr/>
          </p:nvSpPr>
          <p:spPr bwMode="auto">
            <a:xfrm>
              <a:off x="7519988" y="2360613"/>
              <a:ext cx="100013" cy="80963"/>
            </a:xfrm>
            <a:custGeom>
              <a:avLst/>
              <a:gdLst>
                <a:gd name="T0" fmla="*/ 149 w 156"/>
                <a:gd name="T1" fmla="*/ 33 h 124"/>
                <a:gd name="T2" fmla="*/ 113 w 156"/>
                <a:gd name="T3" fmla="*/ 121 h 124"/>
                <a:gd name="T4" fmla="*/ 99 w 156"/>
                <a:gd name="T5" fmla="*/ 117 h 124"/>
                <a:gd name="T6" fmla="*/ 57 w 156"/>
                <a:gd name="T7" fmla="*/ 113 h 124"/>
                <a:gd name="T8" fmla="*/ 18 w 156"/>
                <a:gd name="T9" fmla="*/ 104 h 124"/>
                <a:gd name="T10" fmla="*/ 15 w 156"/>
                <a:gd name="T11" fmla="*/ 23 h 124"/>
                <a:gd name="T12" fmla="*/ 110 w 156"/>
                <a:gd name="T13" fmla="*/ 11 h 124"/>
                <a:gd name="T14" fmla="*/ 149 w 156"/>
                <a:gd name="T15" fmla="*/ 33 h 124"/>
                <a:gd name="T16" fmla="*/ 31 w 156"/>
                <a:gd name="T17" fmla="*/ 26 h 124"/>
                <a:gd name="T18" fmla="*/ 25 w 156"/>
                <a:gd name="T19" fmla="*/ 90 h 124"/>
                <a:gd name="T20" fmla="*/ 58 w 156"/>
                <a:gd name="T21" fmla="*/ 99 h 124"/>
                <a:gd name="T22" fmla="*/ 116 w 156"/>
                <a:gd name="T23" fmla="*/ 107 h 124"/>
                <a:gd name="T24" fmla="*/ 131 w 156"/>
                <a:gd name="T25" fmla="*/ 30 h 124"/>
                <a:gd name="T26" fmla="*/ 31 w 156"/>
                <a:gd name="T27" fmla="*/ 26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56" h="124">
                  <a:moveTo>
                    <a:pt x="149" y="33"/>
                  </a:moveTo>
                  <a:cubicBezTo>
                    <a:pt x="140" y="71"/>
                    <a:pt x="156" y="124"/>
                    <a:pt x="113" y="121"/>
                  </a:cubicBezTo>
                  <a:cubicBezTo>
                    <a:pt x="109" y="121"/>
                    <a:pt x="103" y="118"/>
                    <a:pt x="99" y="117"/>
                  </a:cubicBezTo>
                  <a:cubicBezTo>
                    <a:pt x="87" y="115"/>
                    <a:pt x="72" y="115"/>
                    <a:pt x="57" y="113"/>
                  </a:cubicBezTo>
                  <a:cubicBezTo>
                    <a:pt x="42" y="110"/>
                    <a:pt x="25" y="112"/>
                    <a:pt x="18" y="104"/>
                  </a:cubicBezTo>
                  <a:cubicBezTo>
                    <a:pt x="0" y="85"/>
                    <a:pt x="16" y="52"/>
                    <a:pt x="15" y="23"/>
                  </a:cubicBezTo>
                  <a:cubicBezTo>
                    <a:pt x="38" y="0"/>
                    <a:pt x="73" y="9"/>
                    <a:pt x="110" y="11"/>
                  </a:cubicBezTo>
                  <a:cubicBezTo>
                    <a:pt x="128" y="11"/>
                    <a:pt x="141" y="19"/>
                    <a:pt x="149" y="33"/>
                  </a:cubicBezTo>
                  <a:close/>
                  <a:moveTo>
                    <a:pt x="31" y="26"/>
                  </a:moveTo>
                  <a:cubicBezTo>
                    <a:pt x="28" y="47"/>
                    <a:pt x="12" y="72"/>
                    <a:pt x="25" y="90"/>
                  </a:cubicBezTo>
                  <a:cubicBezTo>
                    <a:pt x="30" y="98"/>
                    <a:pt x="47" y="98"/>
                    <a:pt x="58" y="99"/>
                  </a:cubicBezTo>
                  <a:cubicBezTo>
                    <a:pt x="78" y="101"/>
                    <a:pt x="103" y="108"/>
                    <a:pt x="116" y="107"/>
                  </a:cubicBezTo>
                  <a:cubicBezTo>
                    <a:pt x="137" y="106"/>
                    <a:pt x="140" y="46"/>
                    <a:pt x="131" y="30"/>
                  </a:cubicBezTo>
                  <a:cubicBezTo>
                    <a:pt x="103" y="22"/>
                    <a:pt x="59" y="16"/>
                    <a:pt x="31" y="2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9642" tIns="44821" rIns="89642" bIns="44821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234" name="Freeform 184"/>
            <p:cNvSpPr>
              <a:spLocks noEditPoints="1"/>
            </p:cNvSpPr>
            <p:nvPr/>
          </p:nvSpPr>
          <p:spPr bwMode="auto">
            <a:xfrm>
              <a:off x="7613650" y="2376488"/>
              <a:ext cx="88900" cy="71438"/>
            </a:xfrm>
            <a:custGeom>
              <a:avLst/>
              <a:gdLst>
                <a:gd name="T0" fmla="*/ 137 w 137"/>
                <a:gd name="T1" fmla="*/ 18 h 111"/>
                <a:gd name="T2" fmla="*/ 128 w 137"/>
                <a:gd name="T3" fmla="*/ 101 h 111"/>
                <a:gd name="T4" fmla="*/ 113 w 137"/>
                <a:gd name="T5" fmla="*/ 111 h 111"/>
                <a:gd name="T6" fmla="*/ 12 w 137"/>
                <a:gd name="T7" fmla="*/ 95 h 111"/>
                <a:gd name="T8" fmla="*/ 14 w 137"/>
                <a:gd name="T9" fmla="*/ 14 h 111"/>
                <a:gd name="T10" fmla="*/ 29 w 137"/>
                <a:gd name="T11" fmla="*/ 0 h 111"/>
                <a:gd name="T12" fmla="*/ 137 w 137"/>
                <a:gd name="T13" fmla="*/ 18 h 111"/>
                <a:gd name="T14" fmla="*/ 33 w 137"/>
                <a:gd name="T15" fmla="*/ 17 h 111"/>
                <a:gd name="T16" fmla="*/ 19 w 137"/>
                <a:gd name="T17" fmla="*/ 81 h 111"/>
                <a:gd name="T18" fmla="*/ 116 w 137"/>
                <a:gd name="T19" fmla="*/ 93 h 111"/>
                <a:gd name="T20" fmla="*/ 120 w 137"/>
                <a:gd name="T21" fmla="*/ 23 h 111"/>
                <a:gd name="T22" fmla="*/ 33 w 137"/>
                <a:gd name="T23" fmla="*/ 17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37" h="111">
                  <a:moveTo>
                    <a:pt x="137" y="18"/>
                  </a:moveTo>
                  <a:cubicBezTo>
                    <a:pt x="131" y="47"/>
                    <a:pt x="135" y="70"/>
                    <a:pt x="128" y="101"/>
                  </a:cubicBezTo>
                  <a:cubicBezTo>
                    <a:pt x="127" y="108"/>
                    <a:pt x="117" y="106"/>
                    <a:pt x="113" y="111"/>
                  </a:cubicBezTo>
                  <a:cubicBezTo>
                    <a:pt x="76" y="110"/>
                    <a:pt x="47" y="102"/>
                    <a:pt x="12" y="95"/>
                  </a:cubicBezTo>
                  <a:cubicBezTo>
                    <a:pt x="0" y="72"/>
                    <a:pt x="14" y="44"/>
                    <a:pt x="14" y="14"/>
                  </a:cubicBezTo>
                  <a:cubicBezTo>
                    <a:pt x="19" y="9"/>
                    <a:pt x="22" y="4"/>
                    <a:pt x="29" y="0"/>
                  </a:cubicBezTo>
                  <a:cubicBezTo>
                    <a:pt x="67" y="12"/>
                    <a:pt x="112" y="0"/>
                    <a:pt x="137" y="18"/>
                  </a:cubicBezTo>
                  <a:close/>
                  <a:moveTo>
                    <a:pt x="33" y="17"/>
                  </a:moveTo>
                  <a:cubicBezTo>
                    <a:pt x="18" y="34"/>
                    <a:pt x="22" y="60"/>
                    <a:pt x="19" y="81"/>
                  </a:cubicBezTo>
                  <a:cubicBezTo>
                    <a:pt x="46" y="89"/>
                    <a:pt x="91" y="104"/>
                    <a:pt x="116" y="93"/>
                  </a:cubicBezTo>
                  <a:cubicBezTo>
                    <a:pt x="121" y="70"/>
                    <a:pt x="127" y="45"/>
                    <a:pt x="120" y="23"/>
                  </a:cubicBezTo>
                  <a:cubicBezTo>
                    <a:pt x="89" y="24"/>
                    <a:pt x="66" y="15"/>
                    <a:pt x="33" y="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9642" tIns="44821" rIns="89642" bIns="44821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235" name="Freeform 185"/>
            <p:cNvSpPr>
              <a:spLocks/>
            </p:cNvSpPr>
            <p:nvPr/>
          </p:nvSpPr>
          <p:spPr bwMode="auto">
            <a:xfrm>
              <a:off x="7551738" y="2373313"/>
              <a:ext cx="39688" cy="49213"/>
            </a:xfrm>
            <a:custGeom>
              <a:avLst/>
              <a:gdLst>
                <a:gd name="T0" fmla="*/ 21 w 61"/>
                <a:gd name="T1" fmla="*/ 59 h 76"/>
                <a:gd name="T2" fmla="*/ 45 w 61"/>
                <a:gd name="T3" fmla="*/ 74 h 76"/>
                <a:gd name="T4" fmla="*/ 0 w 61"/>
                <a:gd name="T5" fmla="*/ 66 h 76"/>
                <a:gd name="T6" fmla="*/ 35 w 61"/>
                <a:gd name="T7" fmla="*/ 39 h 76"/>
                <a:gd name="T8" fmla="*/ 13 w 61"/>
                <a:gd name="T9" fmla="*/ 36 h 76"/>
                <a:gd name="T10" fmla="*/ 7 w 61"/>
                <a:gd name="T11" fmla="*/ 20 h 76"/>
                <a:gd name="T12" fmla="*/ 42 w 61"/>
                <a:gd name="T13" fmla="*/ 52 h 76"/>
                <a:gd name="T14" fmla="*/ 21 w 61"/>
                <a:gd name="T15" fmla="*/ 59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1" h="76">
                  <a:moveTo>
                    <a:pt x="21" y="59"/>
                  </a:moveTo>
                  <a:cubicBezTo>
                    <a:pt x="30" y="60"/>
                    <a:pt x="44" y="62"/>
                    <a:pt x="45" y="74"/>
                  </a:cubicBezTo>
                  <a:cubicBezTo>
                    <a:pt x="30" y="68"/>
                    <a:pt x="10" y="76"/>
                    <a:pt x="0" y="66"/>
                  </a:cubicBezTo>
                  <a:cubicBezTo>
                    <a:pt x="2" y="47"/>
                    <a:pt x="23" y="47"/>
                    <a:pt x="35" y="39"/>
                  </a:cubicBezTo>
                  <a:cubicBezTo>
                    <a:pt x="37" y="23"/>
                    <a:pt x="16" y="22"/>
                    <a:pt x="13" y="36"/>
                  </a:cubicBezTo>
                  <a:cubicBezTo>
                    <a:pt x="2" y="36"/>
                    <a:pt x="4" y="25"/>
                    <a:pt x="7" y="20"/>
                  </a:cubicBezTo>
                  <a:cubicBezTo>
                    <a:pt x="20" y="0"/>
                    <a:pt x="61" y="25"/>
                    <a:pt x="42" y="52"/>
                  </a:cubicBezTo>
                  <a:cubicBezTo>
                    <a:pt x="37" y="57"/>
                    <a:pt x="24" y="52"/>
                    <a:pt x="21" y="5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9642" tIns="44821" rIns="89642" bIns="44821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236" name="Freeform 186"/>
            <p:cNvSpPr>
              <a:spLocks/>
            </p:cNvSpPr>
            <p:nvPr/>
          </p:nvSpPr>
          <p:spPr bwMode="auto">
            <a:xfrm>
              <a:off x="7642225" y="2387600"/>
              <a:ext cx="42863" cy="55563"/>
            </a:xfrm>
            <a:custGeom>
              <a:avLst/>
              <a:gdLst>
                <a:gd name="T0" fmla="*/ 39 w 68"/>
                <a:gd name="T1" fmla="*/ 6 h 85"/>
                <a:gd name="T2" fmla="*/ 36 w 68"/>
                <a:gd name="T3" fmla="*/ 33 h 85"/>
                <a:gd name="T4" fmla="*/ 1 w 68"/>
                <a:gd name="T5" fmla="*/ 48 h 85"/>
                <a:gd name="T6" fmla="*/ 32 w 68"/>
                <a:gd name="T7" fmla="*/ 49 h 85"/>
                <a:gd name="T8" fmla="*/ 9 w 68"/>
                <a:gd name="T9" fmla="*/ 37 h 85"/>
                <a:gd name="T10" fmla="*/ 25 w 68"/>
                <a:gd name="T11" fmla="*/ 20 h 85"/>
                <a:gd name="T12" fmla="*/ 8 w 68"/>
                <a:gd name="T13" fmla="*/ 21 h 85"/>
                <a:gd name="T14" fmla="*/ 39 w 68"/>
                <a:gd name="T15" fmla="*/ 6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8" h="85">
                  <a:moveTo>
                    <a:pt x="39" y="6"/>
                  </a:moveTo>
                  <a:cubicBezTo>
                    <a:pt x="42" y="15"/>
                    <a:pt x="44" y="28"/>
                    <a:pt x="36" y="33"/>
                  </a:cubicBezTo>
                  <a:cubicBezTo>
                    <a:pt x="68" y="59"/>
                    <a:pt x="10" y="85"/>
                    <a:pt x="1" y="48"/>
                  </a:cubicBezTo>
                  <a:cubicBezTo>
                    <a:pt x="8" y="46"/>
                    <a:pt x="25" y="65"/>
                    <a:pt x="32" y="49"/>
                  </a:cubicBezTo>
                  <a:cubicBezTo>
                    <a:pt x="30" y="39"/>
                    <a:pt x="17" y="44"/>
                    <a:pt x="9" y="37"/>
                  </a:cubicBezTo>
                  <a:cubicBezTo>
                    <a:pt x="7" y="19"/>
                    <a:pt x="22" y="28"/>
                    <a:pt x="25" y="20"/>
                  </a:cubicBezTo>
                  <a:cubicBezTo>
                    <a:pt x="20" y="19"/>
                    <a:pt x="16" y="22"/>
                    <a:pt x="8" y="21"/>
                  </a:cubicBezTo>
                  <a:cubicBezTo>
                    <a:pt x="0" y="0"/>
                    <a:pt x="26" y="6"/>
                    <a:pt x="39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9642" tIns="44821" rIns="89642" bIns="44821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237" name="Freeform 187"/>
            <p:cNvSpPr>
              <a:spLocks noEditPoints="1"/>
            </p:cNvSpPr>
            <p:nvPr/>
          </p:nvSpPr>
          <p:spPr bwMode="auto">
            <a:xfrm>
              <a:off x="7731125" y="2398713"/>
              <a:ext cx="25400" cy="26988"/>
            </a:xfrm>
            <a:custGeom>
              <a:avLst/>
              <a:gdLst>
                <a:gd name="T0" fmla="*/ 38 w 40"/>
                <a:gd name="T1" fmla="*/ 15 h 40"/>
                <a:gd name="T2" fmla="*/ 7 w 40"/>
                <a:gd name="T3" fmla="*/ 37 h 40"/>
                <a:gd name="T4" fmla="*/ 0 w 40"/>
                <a:gd name="T5" fmla="*/ 19 h 40"/>
                <a:gd name="T6" fmla="*/ 38 w 40"/>
                <a:gd name="T7" fmla="*/ 15 h 40"/>
                <a:gd name="T8" fmla="*/ 14 w 40"/>
                <a:gd name="T9" fmla="*/ 22 h 40"/>
                <a:gd name="T10" fmla="*/ 24 w 40"/>
                <a:gd name="T11" fmla="*/ 24 h 40"/>
                <a:gd name="T12" fmla="*/ 25 w 40"/>
                <a:gd name="T13" fmla="*/ 19 h 40"/>
                <a:gd name="T14" fmla="*/ 18 w 40"/>
                <a:gd name="T15" fmla="*/ 16 h 40"/>
                <a:gd name="T16" fmla="*/ 14 w 40"/>
                <a:gd name="T17" fmla="*/ 22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0" h="40">
                  <a:moveTo>
                    <a:pt x="38" y="15"/>
                  </a:moveTo>
                  <a:cubicBezTo>
                    <a:pt x="40" y="37"/>
                    <a:pt x="24" y="40"/>
                    <a:pt x="7" y="37"/>
                  </a:cubicBezTo>
                  <a:cubicBezTo>
                    <a:pt x="3" y="33"/>
                    <a:pt x="1" y="27"/>
                    <a:pt x="0" y="19"/>
                  </a:cubicBezTo>
                  <a:cubicBezTo>
                    <a:pt x="5" y="2"/>
                    <a:pt x="29" y="0"/>
                    <a:pt x="38" y="15"/>
                  </a:cubicBezTo>
                  <a:close/>
                  <a:moveTo>
                    <a:pt x="14" y="22"/>
                  </a:moveTo>
                  <a:cubicBezTo>
                    <a:pt x="18" y="22"/>
                    <a:pt x="18" y="26"/>
                    <a:pt x="24" y="24"/>
                  </a:cubicBezTo>
                  <a:cubicBezTo>
                    <a:pt x="24" y="22"/>
                    <a:pt x="26" y="21"/>
                    <a:pt x="25" y="19"/>
                  </a:cubicBezTo>
                  <a:cubicBezTo>
                    <a:pt x="21" y="20"/>
                    <a:pt x="23" y="15"/>
                    <a:pt x="18" y="16"/>
                  </a:cubicBezTo>
                  <a:cubicBezTo>
                    <a:pt x="18" y="19"/>
                    <a:pt x="16" y="20"/>
                    <a:pt x="14" y="2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9642" tIns="44821" rIns="89642" bIns="44821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238" name="Freeform 188"/>
            <p:cNvSpPr>
              <a:spLocks/>
            </p:cNvSpPr>
            <p:nvPr/>
          </p:nvSpPr>
          <p:spPr bwMode="auto">
            <a:xfrm>
              <a:off x="7747000" y="2400300"/>
              <a:ext cx="31750" cy="33338"/>
            </a:xfrm>
            <a:custGeom>
              <a:avLst/>
              <a:gdLst>
                <a:gd name="T0" fmla="*/ 47 w 49"/>
                <a:gd name="T1" fmla="*/ 4 h 50"/>
                <a:gd name="T2" fmla="*/ 34 w 49"/>
                <a:gd name="T3" fmla="*/ 21 h 50"/>
                <a:gd name="T4" fmla="*/ 5 w 49"/>
                <a:gd name="T5" fmla="*/ 50 h 50"/>
                <a:gd name="T6" fmla="*/ 20 w 49"/>
                <a:gd name="T7" fmla="*/ 28 h 50"/>
                <a:gd name="T8" fmla="*/ 47 w 49"/>
                <a:gd name="T9" fmla="*/ 4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" h="50">
                  <a:moveTo>
                    <a:pt x="47" y="4"/>
                  </a:moveTo>
                  <a:cubicBezTo>
                    <a:pt x="49" y="13"/>
                    <a:pt x="40" y="15"/>
                    <a:pt x="34" y="21"/>
                  </a:cubicBezTo>
                  <a:cubicBezTo>
                    <a:pt x="25" y="31"/>
                    <a:pt x="18" y="49"/>
                    <a:pt x="5" y="50"/>
                  </a:cubicBezTo>
                  <a:cubicBezTo>
                    <a:pt x="0" y="41"/>
                    <a:pt x="14" y="37"/>
                    <a:pt x="20" y="28"/>
                  </a:cubicBezTo>
                  <a:cubicBezTo>
                    <a:pt x="28" y="18"/>
                    <a:pt x="29" y="0"/>
                    <a:pt x="47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9642" tIns="44821" rIns="89642" bIns="44821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239" name="Freeform 189"/>
            <p:cNvSpPr>
              <a:spLocks/>
            </p:cNvSpPr>
            <p:nvPr/>
          </p:nvSpPr>
          <p:spPr bwMode="auto">
            <a:xfrm>
              <a:off x="7832725" y="2420938"/>
              <a:ext cx="38100" cy="19050"/>
            </a:xfrm>
            <a:custGeom>
              <a:avLst/>
              <a:gdLst>
                <a:gd name="T0" fmla="*/ 58 w 59"/>
                <a:gd name="T1" fmla="*/ 24 h 29"/>
                <a:gd name="T2" fmla="*/ 0 w 59"/>
                <a:gd name="T3" fmla="*/ 7 h 29"/>
                <a:gd name="T4" fmla="*/ 58 w 59"/>
                <a:gd name="T5" fmla="*/ 24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9" h="29">
                  <a:moveTo>
                    <a:pt x="58" y="24"/>
                  </a:moveTo>
                  <a:cubicBezTo>
                    <a:pt x="41" y="22"/>
                    <a:pt x="11" y="29"/>
                    <a:pt x="0" y="7"/>
                  </a:cubicBezTo>
                  <a:cubicBezTo>
                    <a:pt x="19" y="8"/>
                    <a:pt x="59" y="0"/>
                    <a:pt x="58" y="2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9642" tIns="44821" rIns="89642" bIns="44821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240" name="Freeform 190"/>
            <p:cNvSpPr>
              <a:spLocks noEditPoints="1"/>
            </p:cNvSpPr>
            <p:nvPr/>
          </p:nvSpPr>
          <p:spPr bwMode="auto">
            <a:xfrm>
              <a:off x="7415213" y="2438400"/>
              <a:ext cx="85725" cy="71438"/>
            </a:xfrm>
            <a:custGeom>
              <a:avLst/>
              <a:gdLst>
                <a:gd name="T0" fmla="*/ 122 w 133"/>
                <a:gd name="T1" fmla="*/ 106 h 111"/>
                <a:gd name="T2" fmla="*/ 12 w 133"/>
                <a:gd name="T3" fmla="*/ 94 h 111"/>
                <a:gd name="T4" fmla="*/ 12 w 133"/>
                <a:gd name="T5" fmla="*/ 10 h 111"/>
                <a:gd name="T6" fmla="*/ 77 w 133"/>
                <a:gd name="T7" fmla="*/ 8 h 111"/>
                <a:gd name="T8" fmla="*/ 131 w 133"/>
                <a:gd name="T9" fmla="*/ 24 h 111"/>
                <a:gd name="T10" fmla="*/ 122 w 133"/>
                <a:gd name="T11" fmla="*/ 106 h 111"/>
                <a:gd name="T12" fmla="*/ 22 w 133"/>
                <a:gd name="T13" fmla="*/ 28 h 111"/>
                <a:gd name="T14" fmla="*/ 25 w 133"/>
                <a:gd name="T15" fmla="*/ 80 h 111"/>
                <a:gd name="T16" fmla="*/ 73 w 133"/>
                <a:gd name="T17" fmla="*/ 92 h 111"/>
                <a:gd name="T18" fmla="*/ 112 w 133"/>
                <a:gd name="T19" fmla="*/ 92 h 111"/>
                <a:gd name="T20" fmla="*/ 115 w 133"/>
                <a:gd name="T21" fmla="*/ 29 h 111"/>
                <a:gd name="T22" fmla="*/ 22 w 133"/>
                <a:gd name="T23" fmla="*/ 28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33" h="111">
                  <a:moveTo>
                    <a:pt x="122" y="106"/>
                  </a:moveTo>
                  <a:cubicBezTo>
                    <a:pt x="83" y="111"/>
                    <a:pt x="49" y="94"/>
                    <a:pt x="12" y="94"/>
                  </a:cubicBezTo>
                  <a:cubicBezTo>
                    <a:pt x="0" y="64"/>
                    <a:pt x="12" y="33"/>
                    <a:pt x="12" y="10"/>
                  </a:cubicBezTo>
                  <a:cubicBezTo>
                    <a:pt x="28" y="1"/>
                    <a:pt x="51" y="4"/>
                    <a:pt x="77" y="8"/>
                  </a:cubicBezTo>
                  <a:cubicBezTo>
                    <a:pt x="100" y="12"/>
                    <a:pt x="124" y="13"/>
                    <a:pt x="131" y="24"/>
                  </a:cubicBezTo>
                  <a:cubicBezTo>
                    <a:pt x="122" y="47"/>
                    <a:pt x="133" y="82"/>
                    <a:pt x="122" y="106"/>
                  </a:cubicBezTo>
                  <a:close/>
                  <a:moveTo>
                    <a:pt x="22" y="28"/>
                  </a:moveTo>
                  <a:cubicBezTo>
                    <a:pt x="27" y="47"/>
                    <a:pt x="9" y="65"/>
                    <a:pt x="25" y="80"/>
                  </a:cubicBezTo>
                  <a:cubicBezTo>
                    <a:pt x="36" y="78"/>
                    <a:pt x="54" y="89"/>
                    <a:pt x="73" y="92"/>
                  </a:cubicBezTo>
                  <a:cubicBezTo>
                    <a:pt x="86" y="95"/>
                    <a:pt x="100" y="94"/>
                    <a:pt x="112" y="92"/>
                  </a:cubicBezTo>
                  <a:cubicBezTo>
                    <a:pt x="120" y="74"/>
                    <a:pt x="114" y="50"/>
                    <a:pt x="115" y="29"/>
                  </a:cubicBezTo>
                  <a:cubicBezTo>
                    <a:pt x="86" y="26"/>
                    <a:pt x="38" y="0"/>
                    <a:pt x="22" y="2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9642" tIns="44821" rIns="89642" bIns="44821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241" name="Freeform 191"/>
            <p:cNvSpPr>
              <a:spLocks noEditPoints="1"/>
            </p:cNvSpPr>
            <p:nvPr/>
          </p:nvSpPr>
          <p:spPr bwMode="auto">
            <a:xfrm>
              <a:off x="7515225" y="2447925"/>
              <a:ext cx="92075" cy="76200"/>
            </a:xfrm>
            <a:custGeom>
              <a:avLst/>
              <a:gdLst>
                <a:gd name="T0" fmla="*/ 144 w 144"/>
                <a:gd name="T1" fmla="*/ 35 h 117"/>
                <a:gd name="T2" fmla="*/ 134 w 144"/>
                <a:gd name="T3" fmla="*/ 101 h 117"/>
                <a:gd name="T4" fmla="*/ 8 w 144"/>
                <a:gd name="T5" fmla="*/ 95 h 117"/>
                <a:gd name="T6" fmla="*/ 10 w 144"/>
                <a:gd name="T7" fmla="*/ 9 h 117"/>
                <a:gd name="T8" fmla="*/ 137 w 144"/>
                <a:gd name="T9" fmla="*/ 21 h 117"/>
                <a:gd name="T10" fmla="*/ 144 w 144"/>
                <a:gd name="T11" fmla="*/ 35 h 117"/>
                <a:gd name="T12" fmla="*/ 29 w 144"/>
                <a:gd name="T13" fmla="*/ 17 h 117"/>
                <a:gd name="T14" fmla="*/ 18 w 144"/>
                <a:gd name="T15" fmla="*/ 81 h 117"/>
                <a:gd name="T16" fmla="*/ 120 w 144"/>
                <a:gd name="T17" fmla="*/ 94 h 117"/>
                <a:gd name="T18" fmla="*/ 127 w 144"/>
                <a:gd name="T19" fmla="*/ 31 h 117"/>
                <a:gd name="T20" fmla="*/ 29 w 144"/>
                <a:gd name="T21" fmla="*/ 17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4" h="117">
                  <a:moveTo>
                    <a:pt x="144" y="35"/>
                  </a:moveTo>
                  <a:cubicBezTo>
                    <a:pt x="129" y="47"/>
                    <a:pt x="139" y="79"/>
                    <a:pt x="134" y="101"/>
                  </a:cubicBezTo>
                  <a:cubicBezTo>
                    <a:pt x="98" y="117"/>
                    <a:pt x="46" y="101"/>
                    <a:pt x="8" y="95"/>
                  </a:cubicBezTo>
                  <a:cubicBezTo>
                    <a:pt x="0" y="72"/>
                    <a:pt x="2" y="31"/>
                    <a:pt x="10" y="9"/>
                  </a:cubicBezTo>
                  <a:cubicBezTo>
                    <a:pt x="52" y="0"/>
                    <a:pt x="94" y="6"/>
                    <a:pt x="137" y="21"/>
                  </a:cubicBezTo>
                  <a:cubicBezTo>
                    <a:pt x="138" y="27"/>
                    <a:pt x="140" y="32"/>
                    <a:pt x="144" y="35"/>
                  </a:cubicBezTo>
                  <a:close/>
                  <a:moveTo>
                    <a:pt x="29" y="17"/>
                  </a:moveTo>
                  <a:cubicBezTo>
                    <a:pt x="11" y="28"/>
                    <a:pt x="12" y="61"/>
                    <a:pt x="18" y="81"/>
                  </a:cubicBezTo>
                  <a:cubicBezTo>
                    <a:pt x="56" y="92"/>
                    <a:pt x="80" y="98"/>
                    <a:pt x="120" y="94"/>
                  </a:cubicBezTo>
                  <a:cubicBezTo>
                    <a:pt x="126" y="74"/>
                    <a:pt x="124" y="54"/>
                    <a:pt x="127" y="31"/>
                  </a:cubicBezTo>
                  <a:cubicBezTo>
                    <a:pt x="101" y="23"/>
                    <a:pt x="56" y="16"/>
                    <a:pt x="29" y="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9642" tIns="44821" rIns="89642" bIns="44821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242" name="Freeform 192"/>
            <p:cNvSpPr>
              <a:spLocks noEditPoints="1"/>
            </p:cNvSpPr>
            <p:nvPr/>
          </p:nvSpPr>
          <p:spPr bwMode="auto">
            <a:xfrm>
              <a:off x="7440613" y="2454275"/>
              <a:ext cx="26988" cy="38100"/>
            </a:xfrm>
            <a:custGeom>
              <a:avLst/>
              <a:gdLst>
                <a:gd name="T0" fmla="*/ 42 w 42"/>
                <a:gd name="T1" fmla="*/ 4 h 59"/>
                <a:gd name="T2" fmla="*/ 35 w 42"/>
                <a:gd name="T3" fmla="*/ 58 h 59"/>
                <a:gd name="T4" fmla="*/ 27 w 42"/>
                <a:gd name="T5" fmla="*/ 56 h 59"/>
                <a:gd name="T6" fmla="*/ 0 w 42"/>
                <a:gd name="T7" fmla="*/ 42 h 59"/>
                <a:gd name="T8" fmla="*/ 20 w 42"/>
                <a:gd name="T9" fmla="*/ 16 h 59"/>
                <a:gd name="T10" fmla="*/ 27 w 42"/>
                <a:gd name="T11" fmla="*/ 0 h 59"/>
                <a:gd name="T12" fmla="*/ 42 w 42"/>
                <a:gd name="T13" fmla="*/ 4 h 59"/>
                <a:gd name="T14" fmla="*/ 20 w 42"/>
                <a:gd name="T15" fmla="*/ 32 h 59"/>
                <a:gd name="T16" fmla="*/ 29 w 42"/>
                <a:gd name="T17" fmla="*/ 33 h 59"/>
                <a:gd name="T18" fmla="*/ 31 w 42"/>
                <a:gd name="T19" fmla="*/ 22 h 59"/>
                <a:gd name="T20" fmla="*/ 20 w 42"/>
                <a:gd name="T21" fmla="*/ 32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2" h="59">
                  <a:moveTo>
                    <a:pt x="42" y="4"/>
                  </a:moveTo>
                  <a:cubicBezTo>
                    <a:pt x="38" y="26"/>
                    <a:pt x="41" y="38"/>
                    <a:pt x="35" y="58"/>
                  </a:cubicBezTo>
                  <a:cubicBezTo>
                    <a:pt x="30" y="59"/>
                    <a:pt x="29" y="57"/>
                    <a:pt x="27" y="56"/>
                  </a:cubicBezTo>
                  <a:cubicBezTo>
                    <a:pt x="33" y="33"/>
                    <a:pt x="8" y="48"/>
                    <a:pt x="0" y="42"/>
                  </a:cubicBezTo>
                  <a:cubicBezTo>
                    <a:pt x="0" y="26"/>
                    <a:pt x="12" y="24"/>
                    <a:pt x="20" y="16"/>
                  </a:cubicBezTo>
                  <a:cubicBezTo>
                    <a:pt x="21" y="7"/>
                    <a:pt x="23" y="5"/>
                    <a:pt x="27" y="0"/>
                  </a:cubicBezTo>
                  <a:cubicBezTo>
                    <a:pt x="34" y="2"/>
                    <a:pt x="38" y="1"/>
                    <a:pt x="42" y="4"/>
                  </a:cubicBezTo>
                  <a:close/>
                  <a:moveTo>
                    <a:pt x="20" y="32"/>
                  </a:moveTo>
                  <a:cubicBezTo>
                    <a:pt x="24" y="31"/>
                    <a:pt x="25" y="34"/>
                    <a:pt x="29" y="33"/>
                  </a:cubicBezTo>
                  <a:cubicBezTo>
                    <a:pt x="30" y="29"/>
                    <a:pt x="29" y="24"/>
                    <a:pt x="31" y="22"/>
                  </a:cubicBezTo>
                  <a:cubicBezTo>
                    <a:pt x="23" y="22"/>
                    <a:pt x="22" y="27"/>
                    <a:pt x="20" y="3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9642" tIns="44821" rIns="89642" bIns="44821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243" name="Freeform 193"/>
            <p:cNvSpPr>
              <a:spLocks noEditPoints="1"/>
            </p:cNvSpPr>
            <p:nvPr/>
          </p:nvSpPr>
          <p:spPr bwMode="auto">
            <a:xfrm>
              <a:off x="7608888" y="2462213"/>
              <a:ext cx="85725" cy="68263"/>
            </a:xfrm>
            <a:custGeom>
              <a:avLst/>
              <a:gdLst>
                <a:gd name="T0" fmla="*/ 132 w 132"/>
                <a:gd name="T1" fmla="*/ 13 h 107"/>
                <a:gd name="T2" fmla="*/ 128 w 132"/>
                <a:gd name="T3" fmla="*/ 97 h 107"/>
                <a:gd name="T4" fmla="*/ 115 w 132"/>
                <a:gd name="T5" fmla="*/ 105 h 107"/>
                <a:gd name="T6" fmla="*/ 10 w 132"/>
                <a:gd name="T7" fmla="*/ 88 h 107"/>
                <a:gd name="T8" fmla="*/ 6 w 132"/>
                <a:gd name="T9" fmla="*/ 17 h 107"/>
                <a:gd name="T10" fmla="*/ 14 w 132"/>
                <a:gd name="T11" fmla="*/ 4 h 107"/>
                <a:gd name="T12" fmla="*/ 132 w 132"/>
                <a:gd name="T13" fmla="*/ 13 h 107"/>
                <a:gd name="T14" fmla="*/ 118 w 132"/>
                <a:gd name="T15" fmla="*/ 25 h 107"/>
                <a:gd name="T16" fmla="*/ 66 w 132"/>
                <a:gd name="T17" fmla="*/ 17 h 107"/>
                <a:gd name="T18" fmla="*/ 46 w 132"/>
                <a:gd name="T19" fmla="*/ 13 h 107"/>
                <a:gd name="T20" fmla="*/ 23 w 132"/>
                <a:gd name="T21" fmla="*/ 17 h 107"/>
                <a:gd name="T22" fmla="*/ 16 w 132"/>
                <a:gd name="T23" fmla="*/ 59 h 107"/>
                <a:gd name="T24" fmla="*/ 114 w 132"/>
                <a:gd name="T25" fmla="*/ 87 h 107"/>
                <a:gd name="T26" fmla="*/ 118 w 132"/>
                <a:gd name="T27" fmla="*/ 25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32" h="107">
                  <a:moveTo>
                    <a:pt x="132" y="13"/>
                  </a:moveTo>
                  <a:cubicBezTo>
                    <a:pt x="130" y="44"/>
                    <a:pt x="129" y="70"/>
                    <a:pt x="128" y="97"/>
                  </a:cubicBezTo>
                  <a:cubicBezTo>
                    <a:pt x="123" y="100"/>
                    <a:pt x="119" y="104"/>
                    <a:pt x="115" y="105"/>
                  </a:cubicBezTo>
                  <a:cubicBezTo>
                    <a:pt x="81" y="98"/>
                    <a:pt x="40" y="107"/>
                    <a:pt x="10" y="88"/>
                  </a:cubicBezTo>
                  <a:cubicBezTo>
                    <a:pt x="0" y="72"/>
                    <a:pt x="10" y="41"/>
                    <a:pt x="6" y="17"/>
                  </a:cubicBezTo>
                  <a:cubicBezTo>
                    <a:pt x="9" y="13"/>
                    <a:pt x="12" y="9"/>
                    <a:pt x="14" y="4"/>
                  </a:cubicBezTo>
                  <a:cubicBezTo>
                    <a:pt x="49" y="0"/>
                    <a:pt x="100" y="0"/>
                    <a:pt x="132" y="13"/>
                  </a:cubicBezTo>
                  <a:close/>
                  <a:moveTo>
                    <a:pt x="118" y="25"/>
                  </a:moveTo>
                  <a:cubicBezTo>
                    <a:pt x="115" y="14"/>
                    <a:pt x="76" y="17"/>
                    <a:pt x="66" y="17"/>
                  </a:cubicBezTo>
                  <a:cubicBezTo>
                    <a:pt x="59" y="17"/>
                    <a:pt x="51" y="13"/>
                    <a:pt x="46" y="13"/>
                  </a:cubicBezTo>
                  <a:cubicBezTo>
                    <a:pt x="37" y="13"/>
                    <a:pt x="28" y="18"/>
                    <a:pt x="23" y="17"/>
                  </a:cubicBezTo>
                  <a:cubicBezTo>
                    <a:pt x="20" y="30"/>
                    <a:pt x="15" y="46"/>
                    <a:pt x="16" y="59"/>
                  </a:cubicBezTo>
                  <a:cubicBezTo>
                    <a:pt x="18" y="100"/>
                    <a:pt x="85" y="90"/>
                    <a:pt x="114" y="87"/>
                  </a:cubicBezTo>
                  <a:cubicBezTo>
                    <a:pt x="119" y="75"/>
                    <a:pt x="120" y="36"/>
                    <a:pt x="118" y="2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9642" tIns="44821" rIns="89642" bIns="44821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244" name="Freeform 194"/>
            <p:cNvSpPr>
              <a:spLocks/>
            </p:cNvSpPr>
            <p:nvPr/>
          </p:nvSpPr>
          <p:spPr bwMode="auto">
            <a:xfrm>
              <a:off x="7540625" y="2465388"/>
              <a:ext cx="33338" cy="38100"/>
            </a:xfrm>
            <a:custGeom>
              <a:avLst/>
              <a:gdLst>
                <a:gd name="T0" fmla="*/ 51 w 51"/>
                <a:gd name="T1" fmla="*/ 9 h 60"/>
                <a:gd name="T2" fmla="*/ 19 w 51"/>
                <a:gd name="T3" fmla="*/ 16 h 60"/>
                <a:gd name="T4" fmla="*/ 43 w 51"/>
                <a:gd name="T5" fmla="*/ 38 h 60"/>
                <a:gd name="T6" fmla="*/ 33 w 51"/>
                <a:gd name="T7" fmla="*/ 59 h 60"/>
                <a:gd name="T8" fmla="*/ 5 w 51"/>
                <a:gd name="T9" fmla="*/ 42 h 60"/>
                <a:gd name="T10" fmla="*/ 30 w 51"/>
                <a:gd name="T11" fmla="*/ 44 h 60"/>
                <a:gd name="T12" fmla="*/ 30 w 51"/>
                <a:gd name="T13" fmla="*/ 41 h 60"/>
                <a:gd name="T14" fmla="*/ 20 w 51"/>
                <a:gd name="T15" fmla="*/ 30 h 60"/>
                <a:gd name="T16" fmla="*/ 10 w 51"/>
                <a:gd name="T17" fmla="*/ 34 h 60"/>
                <a:gd name="T18" fmla="*/ 2 w 51"/>
                <a:gd name="T19" fmla="*/ 28 h 60"/>
                <a:gd name="T20" fmla="*/ 12 w 51"/>
                <a:gd name="T21" fmla="*/ 0 h 60"/>
                <a:gd name="T22" fmla="*/ 51 w 51"/>
                <a:gd name="T23" fmla="*/ 9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1" h="60">
                  <a:moveTo>
                    <a:pt x="51" y="9"/>
                  </a:moveTo>
                  <a:cubicBezTo>
                    <a:pt x="44" y="19"/>
                    <a:pt x="31" y="18"/>
                    <a:pt x="19" y="16"/>
                  </a:cubicBezTo>
                  <a:cubicBezTo>
                    <a:pt x="23" y="22"/>
                    <a:pt x="41" y="26"/>
                    <a:pt x="43" y="38"/>
                  </a:cubicBezTo>
                  <a:cubicBezTo>
                    <a:pt x="44" y="47"/>
                    <a:pt x="38" y="52"/>
                    <a:pt x="33" y="59"/>
                  </a:cubicBezTo>
                  <a:cubicBezTo>
                    <a:pt x="23" y="54"/>
                    <a:pt x="0" y="60"/>
                    <a:pt x="5" y="42"/>
                  </a:cubicBezTo>
                  <a:cubicBezTo>
                    <a:pt x="14" y="45"/>
                    <a:pt x="20" y="46"/>
                    <a:pt x="30" y="44"/>
                  </a:cubicBezTo>
                  <a:cubicBezTo>
                    <a:pt x="29" y="43"/>
                    <a:pt x="28" y="41"/>
                    <a:pt x="30" y="41"/>
                  </a:cubicBezTo>
                  <a:cubicBezTo>
                    <a:pt x="30" y="34"/>
                    <a:pt x="23" y="34"/>
                    <a:pt x="20" y="30"/>
                  </a:cubicBezTo>
                  <a:cubicBezTo>
                    <a:pt x="17" y="31"/>
                    <a:pt x="12" y="31"/>
                    <a:pt x="10" y="34"/>
                  </a:cubicBezTo>
                  <a:cubicBezTo>
                    <a:pt x="6" y="34"/>
                    <a:pt x="6" y="29"/>
                    <a:pt x="2" y="28"/>
                  </a:cubicBezTo>
                  <a:cubicBezTo>
                    <a:pt x="7" y="21"/>
                    <a:pt x="7" y="8"/>
                    <a:pt x="12" y="0"/>
                  </a:cubicBezTo>
                  <a:cubicBezTo>
                    <a:pt x="25" y="4"/>
                    <a:pt x="41" y="10"/>
                    <a:pt x="51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9642" tIns="44821" rIns="89642" bIns="44821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245" name="Freeform 195"/>
            <p:cNvSpPr>
              <a:spLocks noEditPoints="1"/>
            </p:cNvSpPr>
            <p:nvPr/>
          </p:nvSpPr>
          <p:spPr bwMode="auto">
            <a:xfrm>
              <a:off x="7704138" y="2466975"/>
              <a:ext cx="93663" cy="76200"/>
            </a:xfrm>
            <a:custGeom>
              <a:avLst/>
              <a:gdLst>
                <a:gd name="T0" fmla="*/ 125 w 144"/>
                <a:gd name="T1" fmla="*/ 6 h 118"/>
                <a:gd name="T2" fmla="*/ 131 w 144"/>
                <a:gd name="T3" fmla="*/ 83 h 118"/>
                <a:gd name="T4" fmla="*/ 69 w 144"/>
                <a:gd name="T5" fmla="*/ 100 h 118"/>
                <a:gd name="T6" fmla="*/ 12 w 144"/>
                <a:gd name="T7" fmla="*/ 93 h 118"/>
                <a:gd name="T8" fmla="*/ 10 w 144"/>
                <a:gd name="T9" fmla="*/ 20 h 118"/>
                <a:gd name="T10" fmla="*/ 8 w 144"/>
                <a:gd name="T11" fmla="*/ 14 h 118"/>
                <a:gd name="T12" fmla="*/ 19 w 144"/>
                <a:gd name="T13" fmla="*/ 2 h 118"/>
                <a:gd name="T14" fmla="*/ 48 w 144"/>
                <a:gd name="T15" fmla="*/ 4 h 118"/>
                <a:gd name="T16" fmla="*/ 125 w 144"/>
                <a:gd name="T17" fmla="*/ 6 h 118"/>
                <a:gd name="T18" fmla="*/ 19 w 144"/>
                <a:gd name="T19" fmla="*/ 20 h 118"/>
                <a:gd name="T20" fmla="*/ 19 w 144"/>
                <a:gd name="T21" fmla="*/ 79 h 118"/>
                <a:gd name="T22" fmla="*/ 115 w 144"/>
                <a:gd name="T23" fmla="*/ 90 h 118"/>
                <a:gd name="T24" fmla="*/ 120 w 144"/>
                <a:gd name="T25" fmla="*/ 24 h 118"/>
                <a:gd name="T26" fmla="*/ 19 w 144"/>
                <a:gd name="T27" fmla="*/ 2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44" h="118">
                  <a:moveTo>
                    <a:pt x="125" y="6"/>
                  </a:moveTo>
                  <a:cubicBezTo>
                    <a:pt x="144" y="15"/>
                    <a:pt x="130" y="64"/>
                    <a:pt x="131" y="83"/>
                  </a:cubicBezTo>
                  <a:cubicBezTo>
                    <a:pt x="132" y="118"/>
                    <a:pt x="97" y="103"/>
                    <a:pt x="69" y="100"/>
                  </a:cubicBezTo>
                  <a:cubicBezTo>
                    <a:pt x="47" y="97"/>
                    <a:pt x="31" y="101"/>
                    <a:pt x="12" y="93"/>
                  </a:cubicBezTo>
                  <a:cubicBezTo>
                    <a:pt x="0" y="71"/>
                    <a:pt x="2" y="40"/>
                    <a:pt x="10" y="20"/>
                  </a:cubicBezTo>
                  <a:cubicBezTo>
                    <a:pt x="12" y="15"/>
                    <a:pt x="6" y="19"/>
                    <a:pt x="8" y="14"/>
                  </a:cubicBezTo>
                  <a:cubicBezTo>
                    <a:pt x="11" y="17"/>
                    <a:pt x="8" y="0"/>
                    <a:pt x="19" y="2"/>
                  </a:cubicBezTo>
                  <a:cubicBezTo>
                    <a:pt x="19" y="6"/>
                    <a:pt x="37" y="5"/>
                    <a:pt x="48" y="4"/>
                  </a:cubicBezTo>
                  <a:cubicBezTo>
                    <a:pt x="73" y="3"/>
                    <a:pt x="101" y="10"/>
                    <a:pt x="125" y="6"/>
                  </a:cubicBezTo>
                  <a:close/>
                  <a:moveTo>
                    <a:pt x="19" y="20"/>
                  </a:moveTo>
                  <a:cubicBezTo>
                    <a:pt x="17" y="44"/>
                    <a:pt x="9" y="59"/>
                    <a:pt x="19" y="79"/>
                  </a:cubicBezTo>
                  <a:cubicBezTo>
                    <a:pt x="48" y="85"/>
                    <a:pt x="81" y="92"/>
                    <a:pt x="115" y="90"/>
                  </a:cubicBezTo>
                  <a:cubicBezTo>
                    <a:pt x="122" y="65"/>
                    <a:pt x="125" y="43"/>
                    <a:pt x="120" y="24"/>
                  </a:cubicBezTo>
                  <a:cubicBezTo>
                    <a:pt x="87" y="18"/>
                    <a:pt x="51" y="11"/>
                    <a:pt x="19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9642" tIns="44821" rIns="89642" bIns="44821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246" name="Freeform 196"/>
            <p:cNvSpPr>
              <a:spLocks/>
            </p:cNvSpPr>
            <p:nvPr/>
          </p:nvSpPr>
          <p:spPr bwMode="auto">
            <a:xfrm>
              <a:off x="7727950" y="2484438"/>
              <a:ext cx="36513" cy="31750"/>
            </a:xfrm>
            <a:custGeom>
              <a:avLst/>
              <a:gdLst>
                <a:gd name="T0" fmla="*/ 9 w 56"/>
                <a:gd name="T1" fmla="*/ 0 h 50"/>
                <a:gd name="T2" fmla="*/ 31 w 56"/>
                <a:gd name="T3" fmla="*/ 15 h 50"/>
                <a:gd name="T4" fmla="*/ 48 w 56"/>
                <a:gd name="T5" fmla="*/ 5 h 50"/>
                <a:gd name="T6" fmla="*/ 52 w 56"/>
                <a:gd name="T7" fmla="*/ 10 h 50"/>
                <a:gd name="T8" fmla="*/ 41 w 56"/>
                <a:gd name="T9" fmla="*/ 25 h 50"/>
                <a:gd name="T10" fmla="*/ 51 w 56"/>
                <a:gd name="T11" fmla="*/ 49 h 50"/>
                <a:gd name="T12" fmla="*/ 33 w 56"/>
                <a:gd name="T13" fmla="*/ 31 h 50"/>
                <a:gd name="T14" fmla="*/ 6 w 56"/>
                <a:gd name="T15" fmla="*/ 43 h 50"/>
                <a:gd name="T16" fmla="*/ 23 w 56"/>
                <a:gd name="T17" fmla="*/ 22 h 50"/>
                <a:gd name="T18" fmla="*/ 9 w 56"/>
                <a:gd name="T19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6" h="50">
                  <a:moveTo>
                    <a:pt x="9" y="0"/>
                  </a:moveTo>
                  <a:cubicBezTo>
                    <a:pt x="19" y="2"/>
                    <a:pt x="25" y="8"/>
                    <a:pt x="31" y="15"/>
                  </a:cubicBezTo>
                  <a:cubicBezTo>
                    <a:pt x="39" y="14"/>
                    <a:pt x="39" y="5"/>
                    <a:pt x="48" y="5"/>
                  </a:cubicBezTo>
                  <a:cubicBezTo>
                    <a:pt x="49" y="7"/>
                    <a:pt x="50" y="9"/>
                    <a:pt x="52" y="10"/>
                  </a:cubicBezTo>
                  <a:cubicBezTo>
                    <a:pt x="52" y="18"/>
                    <a:pt x="44" y="20"/>
                    <a:pt x="41" y="25"/>
                  </a:cubicBezTo>
                  <a:cubicBezTo>
                    <a:pt x="44" y="33"/>
                    <a:pt x="56" y="37"/>
                    <a:pt x="51" y="49"/>
                  </a:cubicBezTo>
                  <a:cubicBezTo>
                    <a:pt x="38" y="50"/>
                    <a:pt x="40" y="36"/>
                    <a:pt x="33" y="31"/>
                  </a:cubicBezTo>
                  <a:cubicBezTo>
                    <a:pt x="22" y="33"/>
                    <a:pt x="21" y="45"/>
                    <a:pt x="6" y="43"/>
                  </a:cubicBezTo>
                  <a:cubicBezTo>
                    <a:pt x="0" y="30"/>
                    <a:pt x="20" y="31"/>
                    <a:pt x="23" y="22"/>
                  </a:cubicBezTo>
                  <a:cubicBezTo>
                    <a:pt x="21" y="12"/>
                    <a:pt x="8" y="13"/>
                    <a:pt x="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9642" tIns="44821" rIns="89642" bIns="44821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247" name="Freeform 197"/>
            <p:cNvSpPr>
              <a:spLocks/>
            </p:cNvSpPr>
            <p:nvPr/>
          </p:nvSpPr>
          <p:spPr bwMode="auto">
            <a:xfrm>
              <a:off x="7839075" y="2492375"/>
              <a:ext cx="17463" cy="17463"/>
            </a:xfrm>
            <a:custGeom>
              <a:avLst/>
              <a:gdLst>
                <a:gd name="T0" fmla="*/ 14 w 28"/>
                <a:gd name="T1" fmla="*/ 3 h 25"/>
                <a:gd name="T2" fmla="*/ 15 w 28"/>
                <a:gd name="T3" fmla="*/ 24 h 25"/>
                <a:gd name="T4" fmla="*/ 14 w 28"/>
                <a:gd name="T5" fmla="*/ 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8" h="25">
                  <a:moveTo>
                    <a:pt x="14" y="3"/>
                  </a:moveTo>
                  <a:cubicBezTo>
                    <a:pt x="28" y="0"/>
                    <a:pt x="27" y="22"/>
                    <a:pt x="15" y="24"/>
                  </a:cubicBezTo>
                  <a:cubicBezTo>
                    <a:pt x="7" y="25"/>
                    <a:pt x="0" y="5"/>
                    <a:pt x="14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9642" tIns="44821" rIns="89642" bIns="44821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248" name="Freeform 198"/>
            <p:cNvSpPr>
              <a:spLocks/>
            </p:cNvSpPr>
            <p:nvPr/>
          </p:nvSpPr>
          <p:spPr bwMode="auto">
            <a:xfrm>
              <a:off x="7824788" y="2506663"/>
              <a:ext cx="42863" cy="19050"/>
            </a:xfrm>
            <a:custGeom>
              <a:avLst/>
              <a:gdLst>
                <a:gd name="T0" fmla="*/ 57 w 65"/>
                <a:gd name="T1" fmla="*/ 8 h 30"/>
                <a:gd name="T2" fmla="*/ 65 w 65"/>
                <a:gd name="T3" fmla="*/ 21 h 30"/>
                <a:gd name="T4" fmla="*/ 50 w 65"/>
                <a:gd name="T5" fmla="*/ 29 h 30"/>
                <a:gd name="T6" fmla="*/ 40 w 65"/>
                <a:gd name="T7" fmla="*/ 24 h 30"/>
                <a:gd name="T8" fmla="*/ 2 w 65"/>
                <a:gd name="T9" fmla="*/ 19 h 30"/>
                <a:gd name="T10" fmla="*/ 1 w 65"/>
                <a:gd name="T11" fmla="*/ 10 h 30"/>
                <a:gd name="T12" fmla="*/ 57 w 65"/>
                <a:gd name="T13" fmla="*/ 8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5" h="30">
                  <a:moveTo>
                    <a:pt x="57" y="8"/>
                  </a:moveTo>
                  <a:cubicBezTo>
                    <a:pt x="60" y="12"/>
                    <a:pt x="65" y="14"/>
                    <a:pt x="65" y="21"/>
                  </a:cubicBezTo>
                  <a:cubicBezTo>
                    <a:pt x="61" y="26"/>
                    <a:pt x="57" y="30"/>
                    <a:pt x="50" y="29"/>
                  </a:cubicBezTo>
                  <a:cubicBezTo>
                    <a:pt x="46" y="29"/>
                    <a:pt x="44" y="24"/>
                    <a:pt x="40" y="24"/>
                  </a:cubicBezTo>
                  <a:cubicBezTo>
                    <a:pt x="29" y="21"/>
                    <a:pt x="16" y="25"/>
                    <a:pt x="2" y="19"/>
                  </a:cubicBezTo>
                  <a:cubicBezTo>
                    <a:pt x="2" y="16"/>
                    <a:pt x="0" y="14"/>
                    <a:pt x="1" y="10"/>
                  </a:cubicBezTo>
                  <a:cubicBezTo>
                    <a:pt x="22" y="0"/>
                    <a:pt x="32" y="15"/>
                    <a:pt x="57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9642" tIns="44821" rIns="89642" bIns="44821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249" name="Freeform 199"/>
            <p:cNvSpPr>
              <a:spLocks noEditPoints="1"/>
            </p:cNvSpPr>
            <p:nvPr/>
          </p:nvSpPr>
          <p:spPr bwMode="auto">
            <a:xfrm>
              <a:off x="7405688" y="2517775"/>
              <a:ext cx="87313" cy="69850"/>
            </a:xfrm>
            <a:custGeom>
              <a:avLst/>
              <a:gdLst>
                <a:gd name="T0" fmla="*/ 135 w 137"/>
                <a:gd name="T1" fmla="*/ 18 h 108"/>
                <a:gd name="T2" fmla="*/ 131 w 137"/>
                <a:gd name="T3" fmla="*/ 91 h 108"/>
                <a:gd name="T4" fmla="*/ 114 w 137"/>
                <a:gd name="T5" fmla="*/ 108 h 108"/>
                <a:gd name="T6" fmla="*/ 108 w 137"/>
                <a:gd name="T7" fmla="*/ 104 h 108"/>
                <a:gd name="T8" fmla="*/ 98 w 137"/>
                <a:gd name="T9" fmla="*/ 105 h 108"/>
                <a:gd name="T10" fmla="*/ 47 w 137"/>
                <a:gd name="T11" fmla="*/ 91 h 108"/>
                <a:gd name="T12" fmla="*/ 37 w 137"/>
                <a:gd name="T13" fmla="*/ 92 h 108"/>
                <a:gd name="T14" fmla="*/ 10 w 137"/>
                <a:gd name="T15" fmla="*/ 90 h 108"/>
                <a:gd name="T16" fmla="*/ 0 w 137"/>
                <a:gd name="T17" fmla="*/ 80 h 108"/>
                <a:gd name="T18" fmla="*/ 6 w 137"/>
                <a:gd name="T19" fmla="*/ 4 h 108"/>
                <a:gd name="T20" fmla="*/ 12 w 137"/>
                <a:gd name="T21" fmla="*/ 0 h 108"/>
                <a:gd name="T22" fmla="*/ 135 w 137"/>
                <a:gd name="T23" fmla="*/ 18 h 108"/>
                <a:gd name="T24" fmla="*/ 16 w 137"/>
                <a:gd name="T25" fmla="*/ 17 h 108"/>
                <a:gd name="T26" fmla="*/ 13 w 137"/>
                <a:gd name="T27" fmla="*/ 67 h 108"/>
                <a:gd name="T28" fmla="*/ 111 w 137"/>
                <a:gd name="T29" fmla="*/ 91 h 108"/>
                <a:gd name="T30" fmla="*/ 122 w 137"/>
                <a:gd name="T31" fmla="*/ 31 h 108"/>
                <a:gd name="T32" fmla="*/ 16 w 137"/>
                <a:gd name="T33" fmla="*/ 17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7" h="108">
                  <a:moveTo>
                    <a:pt x="135" y="18"/>
                  </a:moveTo>
                  <a:cubicBezTo>
                    <a:pt x="137" y="45"/>
                    <a:pt x="125" y="64"/>
                    <a:pt x="131" y="91"/>
                  </a:cubicBezTo>
                  <a:cubicBezTo>
                    <a:pt x="127" y="98"/>
                    <a:pt x="121" y="107"/>
                    <a:pt x="114" y="108"/>
                  </a:cubicBezTo>
                  <a:cubicBezTo>
                    <a:pt x="112" y="108"/>
                    <a:pt x="111" y="104"/>
                    <a:pt x="108" y="104"/>
                  </a:cubicBezTo>
                  <a:cubicBezTo>
                    <a:pt x="106" y="103"/>
                    <a:pt x="102" y="105"/>
                    <a:pt x="98" y="105"/>
                  </a:cubicBezTo>
                  <a:cubicBezTo>
                    <a:pt x="83" y="103"/>
                    <a:pt x="63" y="93"/>
                    <a:pt x="47" y="91"/>
                  </a:cubicBezTo>
                  <a:cubicBezTo>
                    <a:pt x="44" y="90"/>
                    <a:pt x="39" y="93"/>
                    <a:pt x="37" y="92"/>
                  </a:cubicBezTo>
                  <a:cubicBezTo>
                    <a:pt x="30" y="91"/>
                    <a:pt x="19" y="84"/>
                    <a:pt x="10" y="90"/>
                  </a:cubicBezTo>
                  <a:cubicBezTo>
                    <a:pt x="6" y="88"/>
                    <a:pt x="5" y="82"/>
                    <a:pt x="0" y="80"/>
                  </a:cubicBezTo>
                  <a:cubicBezTo>
                    <a:pt x="0" y="56"/>
                    <a:pt x="1" y="27"/>
                    <a:pt x="6" y="4"/>
                  </a:cubicBezTo>
                  <a:cubicBezTo>
                    <a:pt x="9" y="4"/>
                    <a:pt x="12" y="4"/>
                    <a:pt x="12" y="0"/>
                  </a:cubicBezTo>
                  <a:cubicBezTo>
                    <a:pt x="57" y="2"/>
                    <a:pt x="98" y="7"/>
                    <a:pt x="135" y="18"/>
                  </a:cubicBezTo>
                  <a:close/>
                  <a:moveTo>
                    <a:pt x="16" y="17"/>
                  </a:moveTo>
                  <a:cubicBezTo>
                    <a:pt x="16" y="41"/>
                    <a:pt x="10" y="49"/>
                    <a:pt x="13" y="67"/>
                  </a:cubicBezTo>
                  <a:cubicBezTo>
                    <a:pt x="40" y="80"/>
                    <a:pt x="78" y="89"/>
                    <a:pt x="111" y="91"/>
                  </a:cubicBezTo>
                  <a:cubicBezTo>
                    <a:pt x="121" y="73"/>
                    <a:pt x="122" y="56"/>
                    <a:pt x="122" y="31"/>
                  </a:cubicBezTo>
                  <a:cubicBezTo>
                    <a:pt x="95" y="24"/>
                    <a:pt x="47" y="6"/>
                    <a:pt x="16" y="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9642" tIns="44821" rIns="89642" bIns="44821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250" name="Freeform 200"/>
            <p:cNvSpPr>
              <a:spLocks noEditPoints="1"/>
            </p:cNvSpPr>
            <p:nvPr/>
          </p:nvSpPr>
          <p:spPr bwMode="auto">
            <a:xfrm>
              <a:off x="7499350" y="2514600"/>
              <a:ext cx="103188" cy="82550"/>
            </a:xfrm>
            <a:custGeom>
              <a:avLst/>
              <a:gdLst>
                <a:gd name="T0" fmla="*/ 142 w 159"/>
                <a:gd name="T1" fmla="*/ 37 h 128"/>
                <a:gd name="T2" fmla="*/ 142 w 159"/>
                <a:gd name="T3" fmla="*/ 103 h 128"/>
                <a:gd name="T4" fmla="*/ 135 w 159"/>
                <a:gd name="T5" fmla="*/ 125 h 128"/>
                <a:gd name="T6" fmla="*/ 118 w 159"/>
                <a:gd name="T7" fmla="*/ 128 h 128"/>
                <a:gd name="T8" fmla="*/ 17 w 159"/>
                <a:gd name="T9" fmla="*/ 112 h 128"/>
                <a:gd name="T10" fmla="*/ 13 w 159"/>
                <a:gd name="T11" fmla="*/ 33 h 128"/>
                <a:gd name="T12" fmla="*/ 142 w 159"/>
                <a:gd name="T13" fmla="*/ 37 h 128"/>
                <a:gd name="T14" fmla="*/ 28 w 159"/>
                <a:gd name="T15" fmla="*/ 41 h 128"/>
                <a:gd name="T16" fmla="*/ 26 w 159"/>
                <a:gd name="T17" fmla="*/ 98 h 128"/>
                <a:gd name="T18" fmla="*/ 58 w 159"/>
                <a:gd name="T19" fmla="*/ 108 h 128"/>
                <a:gd name="T20" fmla="*/ 123 w 159"/>
                <a:gd name="T21" fmla="*/ 114 h 128"/>
                <a:gd name="T22" fmla="*/ 132 w 159"/>
                <a:gd name="T23" fmla="*/ 49 h 128"/>
                <a:gd name="T24" fmla="*/ 28 w 159"/>
                <a:gd name="T25" fmla="*/ 41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59" h="128">
                  <a:moveTo>
                    <a:pt x="142" y="37"/>
                  </a:moveTo>
                  <a:cubicBezTo>
                    <a:pt x="159" y="46"/>
                    <a:pt x="141" y="73"/>
                    <a:pt x="142" y="103"/>
                  </a:cubicBezTo>
                  <a:cubicBezTo>
                    <a:pt x="142" y="113"/>
                    <a:pt x="145" y="118"/>
                    <a:pt x="135" y="125"/>
                  </a:cubicBezTo>
                  <a:cubicBezTo>
                    <a:pt x="126" y="125"/>
                    <a:pt x="125" y="125"/>
                    <a:pt x="118" y="128"/>
                  </a:cubicBezTo>
                  <a:cubicBezTo>
                    <a:pt x="85" y="119"/>
                    <a:pt x="46" y="123"/>
                    <a:pt x="17" y="112"/>
                  </a:cubicBezTo>
                  <a:cubicBezTo>
                    <a:pt x="0" y="89"/>
                    <a:pt x="15" y="65"/>
                    <a:pt x="13" y="33"/>
                  </a:cubicBezTo>
                  <a:cubicBezTo>
                    <a:pt x="47" y="0"/>
                    <a:pt x="101" y="45"/>
                    <a:pt x="142" y="37"/>
                  </a:cubicBezTo>
                  <a:close/>
                  <a:moveTo>
                    <a:pt x="28" y="41"/>
                  </a:moveTo>
                  <a:cubicBezTo>
                    <a:pt x="25" y="56"/>
                    <a:pt x="12" y="87"/>
                    <a:pt x="26" y="98"/>
                  </a:cubicBezTo>
                  <a:cubicBezTo>
                    <a:pt x="28" y="100"/>
                    <a:pt x="47" y="105"/>
                    <a:pt x="58" y="108"/>
                  </a:cubicBezTo>
                  <a:cubicBezTo>
                    <a:pt x="74" y="113"/>
                    <a:pt x="103" y="106"/>
                    <a:pt x="123" y="114"/>
                  </a:cubicBezTo>
                  <a:cubicBezTo>
                    <a:pt x="135" y="99"/>
                    <a:pt x="134" y="68"/>
                    <a:pt x="132" y="49"/>
                  </a:cubicBezTo>
                  <a:cubicBezTo>
                    <a:pt x="99" y="55"/>
                    <a:pt x="63" y="20"/>
                    <a:pt x="28" y="4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9642" tIns="44821" rIns="89642" bIns="44821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251" name="Freeform 201"/>
            <p:cNvSpPr>
              <a:spLocks/>
            </p:cNvSpPr>
            <p:nvPr/>
          </p:nvSpPr>
          <p:spPr bwMode="auto">
            <a:xfrm>
              <a:off x="7434263" y="2533650"/>
              <a:ext cx="33338" cy="34925"/>
            </a:xfrm>
            <a:custGeom>
              <a:avLst/>
              <a:gdLst>
                <a:gd name="T0" fmla="*/ 51 w 51"/>
                <a:gd name="T1" fmla="*/ 12 h 53"/>
                <a:gd name="T2" fmla="*/ 29 w 51"/>
                <a:gd name="T3" fmla="*/ 52 h 53"/>
                <a:gd name="T4" fmla="*/ 22 w 51"/>
                <a:gd name="T5" fmla="*/ 50 h 53"/>
                <a:gd name="T6" fmla="*/ 27 w 51"/>
                <a:gd name="T7" fmla="*/ 19 h 53"/>
                <a:gd name="T8" fmla="*/ 2 w 51"/>
                <a:gd name="T9" fmla="*/ 11 h 53"/>
                <a:gd name="T10" fmla="*/ 51 w 51"/>
                <a:gd name="T11" fmla="*/ 12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1" h="53">
                  <a:moveTo>
                    <a:pt x="51" y="12"/>
                  </a:moveTo>
                  <a:cubicBezTo>
                    <a:pt x="46" y="28"/>
                    <a:pt x="28" y="30"/>
                    <a:pt x="29" y="52"/>
                  </a:cubicBezTo>
                  <a:cubicBezTo>
                    <a:pt x="25" y="53"/>
                    <a:pt x="25" y="50"/>
                    <a:pt x="22" y="50"/>
                  </a:cubicBezTo>
                  <a:cubicBezTo>
                    <a:pt x="18" y="42"/>
                    <a:pt x="24" y="30"/>
                    <a:pt x="27" y="19"/>
                  </a:cubicBezTo>
                  <a:cubicBezTo>
                    <a:pt x="22" y="21"/>
                    <a:pt x="0" y="26"/>
                    <a:pt x="2" y="11"/>
                  </a:cubicBezTo>
                  <a:cubicBezTo>
                    <a:pt x="4" y="0"/>
                    <a:pt x="41" y="3"/>
                    <a:pt x="51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9642" tIns="44821" rIns="89642" bIns="44821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252" name="Freeform 202"/>
            <p:cNvSpPr>
              <a:spLocks noEditPoints="1"/>
            </p:cNvSpPr>
            <p:nvPr/>
          </p:nvSpPr>
          <p:spPr bwMode="auto">
            <a:xfrm>
              <a:off x="7602538" y="2538413"/>
              <a:ext cx="85725" cy="69850"/>
            </a:xfrm>
            <a:custGeom>
              <a:avLst/>
              <a:gdLst>
                <a:gd name="T0" fmla="*/ 132 w 132"/>
                <a:gd name="T1" fmla="*/ 18 h 106"/>
                <a:gd name="T2" fmla="*/ 124 w 132"/>
                <a:gd name="T3" fmla="*/ 97 h 106"/>
                <a:gd name="T4" fmla="*/ 96 w 132"/>
                <a:gd name="T5" fmla="*/ 105 h 106"/>
                <a:gd name="T6" fmla="*/ 55 w 132"/>
                <a:gd name="T7" fmla="*/ 101 h 106"/>
                <a:gd name="T8" fmla="*/ 33 w 132"/>
                <a:gd name="T9" fmla="*/ 93 h 106"/>
                <a:gd name="T10" fmla="*/ 5 w 132"/>
                <a:gd name="T11" fmla="*/ 83 h 106"/>
                <a:gd name="T12" fmla="*/ 2 w 132"/>
                <a:gd name="T13" fmla="*/ 16 h 106"/>
                <a:gd name="T14" fmla="*/ 15 w 132"/>
                <a:gd name="T15" fmla="*/ 3 h 106"/>
                <a:gd name="T16" fmla="*/ 68 w 132"/>
                <a:gd name="T17" fmla="*/ 3 h 106"/>
                <a:gd name="T18" fmla="*/ 88 w 132"/>
                <a:gd name="T19" fmla="*/ 10 h 106"/>
                <a:gd name="T20" fmla="*/ 132 w 132"/>
                <a:gd name="T21" fmla="*/ 18 h 106"/>
                <a:gd name="T22" fmla="*/ 25 w 132"/>
                <a:gd name="T23" fmla="*/ 16 h 106"/>
                <a:gd name="T24" fmla="*/ 12 w 132"/>
                <a:gd name="T25" fmla="*/ 48 h 106"/>
                <a:gd name="T26" fmla="*/ 20 w 132"/>
                <a:gd name="T27" fmla="*/ 52 h 106"/>
                <a:gd name="T28" fmla="*/ 13 w 132"/>
                <a:gd name="T29" fmla="*/ 53 h 106"/>
                <a:gd name="T30" fmla="*/ 18 w 132"/>
                <a:gd name="T31" fmla="*/ 76 h 106"/>
                <a:gd name="T32" fmla="*/ 111 w 132"/>
                <a:gd name="T33" fmla="*/ 91 h 106"/>
                <a:gd name="T34" fmla="*/ 116 w 132"/>
                <a:gd name="T35" fmla="*/ 24 h 106"/>
                <a:gd name="T36" fmla="*/ 25 w 132"/>
                <a:gd name="T37" fmla="*/ 16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32" h="106">
                  <a:moveTo>
                    <a:pt x="132" y="18"/>
                  </a:moveTo>
                  <a:cubicBezTo>
                    <a:pt x="124" y="47"/>
                    <a:pt x="128" y="72"/>
                    <a:pt x="124" y="97"/>
                  </a:cubicBezTo>
                  <a:cubicBezTo>
                    <a:pt x="118" y="103"/>
                    <a:pt x="109" y="106"/>
                    <a:pt x="96" y="105"/>
                  </a:cubicBezTo>
                  <a:cubicBezTo>
                    <a:pt x="83" y="104"/>
                    <a:pt x="65" y="102"/>
                    <a:pt x="55" y="101"/>
                  </a:cubicBezTo>
                  <a:cubicBezTo>
                    <a:pt x="50" y="100"/>
                    <a:pt x="41" y="94"/>
                    <a:pt x="33" y="93"/>
                  </a:cubicBezTo>
                  <a:cubicBezTo>
                    <a:pt x="18" y="89"/>
                    <a:pt x="11" y="93"/>
                    <a:pt x="5" y="83"/>
                  </a:cubicBezTo>
                  <a:cubicBezTo>
                    <a:pt x="3" y="58"/>
                    <a:pt x="0" y="41"/>
                    <a:pt x="2" y="16"/>
                  </a:cubicBezTo>
                  <a:cubicBezTo>
                    <a:pt x="5" y="13"/>
                    <a:pt x="11" y="8"/>
                    <a:pt x="15" y="3"/>
                  </a:cubicBezTo>
                  <a:cubicBezTo>
                    <a:pt x="31" y="4"/>
                    <a:pt x="50" y="0"/>
                    <a:pt x="68" y="3"/>
                  </a:cubicBezTo>
                  <a:cubicBezTo>
                    <a:pt x="76" y="4"/>
                    <a:pt x="81" y="9"/>
                    <a:pt x="88" y="10"/>
                  </a:cubicBezTo>
                  <a:cubicBezTo>
                    <a:pt x="102" y="12"/>
                    <a:pt x="122" y="5"/>
                    <a:pt x="132" y="18"/>
                  </a:cubicBezTo>
                  <a:close/>
                  <a:moveTo>
                    <a:pt x="25" y="16"/>
                  </a:moveTo>
                  <a:cubicBezTo>
                    <a:pt x="17" y="23"/>
                    <a:pt x="13" y="34"/>
                    <a:pt x="12" y="48"/>
                  </a:cubicBezTo>
                  <a:cubicBezTo>
                    <a:pt x="14" y="50"/>
                    <a:pt x="20" y="48"/>
                    <a:pt x="20" y="52"/>
                  </a:cubicBezTo>
                  <a:cubicBezTo>
                    <a:pt x="17" y="51"/>
                    <a:pt x="15" y="52"/>
                    <a:pt x="13" y="53"/>
                  </a:cubicBezTo>
                  <a:cubicBezTo>
                    <a:pt x="15" y="61"/>
                    <a:pt x="16" y="69"/>
                    <a:pt x="18" y="76"/>
                  </a:cubicBezTo>
                  <a:cubicBezTo>
                    <a:pt x="48" y="89"/>
                    <a:pt x="75" y="92"/>
                    <a:pt x="111" y="91"/>
                  </a:cubicBezTo>
                  <a:cubicBezTo>
                    <a:pt x="115" y="71"/>
                    <a:pt x="120" y="46"/>
                    <a:pt x="116" y="24"/>
                  </a:cubicBezTo>
                  <a:cubicBezTo>
                    <a:pt x="72" y="21"/>
                    <a:pt x="64" y="13"/>
                    <a:pt x="25" y="1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9642" tIns="44821" rIns="89642" bIns="44821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253" name="Freeform 203"/>
            <p:cNvSpPr>
              <a:spLocks noEditPoints="1"/>
            </p:cNvSpPr>
            <p:nvPr/>
          </p:nvSpPr>
          <p:spPr bwMode="auto">
            <a:xfrm>
              <a:off x="7535863" y="2536825"/>
              <a:ext cx="30163" cy="44450"/>
            </a:xfrm>
            <a:custGeom>
              <a:avLst/>
              <a:gdLst>
                <a:gd name="T0" fmla="*/ 31 w 46"/>
                <a:gd name="T1" fmla="*/ 38 h 69"/>
                <a:gd name="T2" fmla="*/ 41 w 46"/>
                <a:gd name="T3" fmla="*/ 62 h 69"/>
                <a:gd name="T4" fmla="*/ 31 w 46"/>
                <a:gd name="T5" fmla="*/ 69 h 69"/>
                <a:gd name="T6" fmla="*/ 3 w 46"/>
                <a:gd name="T7" fmla="*/ 61 h 69"/>
                <a:gd name="T8" fmla="*/ 10 w 46"/>
                <a:gd name="T9" fmla="*/ 37 h 69"/>
                <a:gd name="T10" fmla="*/ 44 w 46"/>
                <a:gd name="T11" fmla="*/ 19 h 69"/>
                <a:gd name="T12" fmla="*/ 31 w 46"/>
                <a:gd name="T13" fmla="*/ 38 h 69"/>
                <a:gd name="T14" fmla="*/ 21 w 46"/>
                <a:gd name="T15" fmla="*/ 30 h 69"/>
                <a:gd name="T16" fmla="*/ 32 w 46"/>
                <a:gd name="T17" fmla="*/ 23 h 69"/>
                <a:gd name="T18" fmla="*/ 21 w 46"/>
                <a:gd name="T19" fmla="*/ 30 h 69"/>
                <a:gd name="T20" fmla="*/ 11 w 46"/>
                <a:gd name="T21" fmla="*/ 45 h 69"/>
                <a:gd name="T22" fmla="*/ 17 w 46"/>
                <a:gd name="T23" fmla="*/ 58 h 69"/>
                <a:gd name="T24" fmla="*/ 30 w 46"/>
                <a:gd name="T25" fmla="*/ 54 h 69"/>
                <a:gd name="T26" fmla="*/ 11 w 46"/>
                <a:gd name="T27" fmla="*/ 45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6" h="69">
                  <a:moveTo>
                    <a:pt x="31" y="38"/>
                  </a:moveTo>
                  <a:cubicBezTo>
                    <a:pt x="38" y="46"/>
                    <a:pt x="43" y="51"/>
                    <a:pt x="41" y="62"/>
                  </a:cubicBezTo>
                  <a:cubicBezTo>
                    <a:pt x="37" y="64"/>
                    <a:pt x="34" y="66"/>
                    <a:pt x="31" y="69"/>
                  </a:cubicBezTo>
                  <a:cubicBezTo>
                    <a:pt x="26" y="66"/>
                    <a:pt x="10" y="69"/>
                    <a:pt x="3" y="61"/>
                  </a:cubicBezTo>
                  <a:cubicBezTo>
                    <a:pt x="2" y="55"/>
                    <a:pt x="0" y="39"/>
                    <a:pt x="10" y="37"/>
                  </a:cubicBezTo>
                  <a:cubicBezTo>
                    <a:pt x="3" y="15"/>
                    <a:pt x="39" y="0"/>
                    <a:pt x="44" y="19"/>
                  </a:cubicBezTo>
                  <a:cubicBezTo>
                    <a:pt x="46" y="28"/>
                    <a:pt x="38" y="34"/>
                    <a:pt x="31" y="38"/>
                  </a:cubicBezTo>
                  <a:close/>
                  <a:moveTo>
                    <a:pt x="21" y="30"/>
                  </a:moveTo>
                  <a:cubicBezTo>
                    <a:pt x="24" y="31"/>
                    <a:pt x="31" y="27"/>
                    <a:pt x="32" y="23"/>
                  </a:cubicBezTo>
                  <a:cubicBezTo>
                    <a:pt x="29" y="20"/>
                    <a:pt x="20" y="23"/>
                    <a:pt x="21" y="30"/>
                  </a:cubicBezTo>
                  <a:close/>
                  <a:moveTo>
                    <a:pt x="11" y="45"/>
                  </a:moveTo>
                  <a:cubicBezTo>
                    <a:pt x="11" y="51"/>
                    <a:pt x="15" y="54"/>
                    <a:pt x="17" y="58"/>
                  </a:cubicBezTo>
                  <a:cubicBezTo>
                    <a:pt x="21" y="56"/>
                    <a:pt x="28" y="57"/>
                    <a:pt x="30" y="54"/>
                  </a:cubicBezTo>
                  <a:cubicBezTo>
                    <a:pt x="26" y="47"/>
                    <a:pt x="16" y="43"/>
                    <a:pt x="11" y="4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9642" tIns="44821" rIns="89642" bIns="44821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254" name="Freeform 204"/>
            <p:cNvSpPr>
              <a:spLocks noEditPoints="1"/>
            </p:cNvSpPr>
            <p:nvPr/>
          </p:nvSpPr>
          <p:spPr bwMode="auto">
            <a:xfrm>
              <a:off x="7691438" y="2544763"/>
              <a:ext cx="98425" cy="150813"/>
            </a:xfrm>
            <a:custGeom>
              <a:avLst/>
              <a:gdLst>
                <a:gd name="T0" fmla="*/ 135 w 153"/>
                <a:gd name="T1" fmla="*/ 19 h 234"/>
                <a:gd name="T2" fmla="*/ 140 w 153"/>
                <a:gd name="T3" fmla="*/ 132 h 234"/>
                <a:gd name="T4" fmla="*/ 138 w 153"/>
                <a:gd name="T5" fmla="*/ 153 h 234"/>
                <a:gd name="T6" fmla="*/ 116 w 153"/>
                <a:gd name="T7" fmla="*/ 234 h 234"/>
                <a:gd name="T8" fmla="*/ 60 w 153"/>
                <a:gd name="T9" fmla="*/ 231 h 234"/>
                <a:gd name="T10" fmla="*/ 47 w 153"/>
                <a:gd name="T11" fmla="*/ 226 h 234"/>
                <a:gd name="T12" fmla="*/ 7 w 153"/>
                <a:gd name="T13" fmla="*/ 213 h 234"/>
                <a:gd name="T14" fmla="*/ 2 w 153"/>
                <a:gd name="T15" fmla="*/ 194 h 234"/>
                <a:gd name="T16" fmla="*/ 5 w 153"/>
                <a:gd name="T17" fmla="*/ 117 h 234"/>
                <a:gd name="T18" fmla="*/ 18 w 153"/>
                <a:gd name="T19" fmla="*/ 5 h 234"/>
                <a:gd name="T20" fmla="*/ 135 w 153"/>
                <a:gd name="T21" fmla="*/ 19 h 234"/>
                <a:gd name="T22" fmla="*/ 54 w 153"/>
                <a:gd name="T23" fmla="*/ 20 h 234"/>
                <a:gd name="T24" fmla="*/ 30 w 153"/>
                <a:gd name="T25" fmla="*/ 20 h 234"/>
                <a:gd name="T26" fmla="*/ 23 w 153"/>
                <a:gd name="T27" fmla="*/ 59 h 234"/>
                <a:gd name="T28" fmla="*/ 18 w 153"/>
                <a:gd name="T29" fmla="*/ 78 h 234"/>
                <a:gd name="T30" fmla="*/ 16 w 153"/>
                <a:gd name="T31" fmla="*/ 203 h 234"/>
                <a:gd name="T32" fmla="*/ 110 w 153"/>
                <a:gd name="T33" fmla="*/ 217 h 234"/>
                <a:gd name="T34" fmla="*/ 119 w 153"/>
                <a:gd name="T35" fmla="*/ 208 h 234"/>
                <a:gd name="T36" fmla="*/ 131 w 153"/>
                <a:gd name="T37" fmla="*/ 37 h 234"/>
                <a:gd name="T38" fmla="*/ 54 w 153"/>
                <a:gd name="T39" fmla="*/ 20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53" h="234">
                  <a:moveTo>
                    <a:pt x="135" y="19"/>
                  </a:moveTo>
                  <a:cubicBezTo>
                    <a:pt x="153" y="43"/>
                    <a:pt x="140" y="94"/>
                    <a:pt x="140" y="132"/>
                  </a:cubicBezTo>
                  <a:cubicBezTo>
                    <a:pt x="139" y="140"/>
                    <a:pt x="139" y="144"/>
                    <a:pt x="138" y="153"/>
                  </a:cubicBezTo>
                  <a:cubicBezTo>
                    <a:pt x="134" y="184"/>
                    <a:pt x="142" y="224"/>
                    <a:pt x="116" y="234"/>
                  </a:cubicBezTo>
                  <a:cubicBezTo>
                    <a:pt x="97" y="230"/>
                    <a:pt x="78" y="234"/>
                    <a:pt x="60" y="231"/>
                  </a:cubicBezTo>
                  <a:cubicBezTo>
                    <a:pt x="56" y="231"/>
                    <a:pt x="51" y="227"/>
                    <a:pt x="47" y="226"/>
                  </a:cubicBezTo>
                  <a:cubicBezTo>
                    <a:pt x="29" y="222"/>
                    <a:pt x="14" y="231"/>
                    <a:pt x="7" y="213"/>
                  </a:cubicBezTo>
                  <a:cubicBezTo>
                    <a:pt x="7" y="213"/>
                    <a:pt x="3" y="197"/>
                    <a:pt x="2" y="194"/>
                  </a:cubicBezTo>
                  <a:cubicBezTo>
                    <a:pt x="0" y="175"/>
                    <a:pt x="4" y="139"/>
                    <a:pt x="5" y="117"/>
                  </a:cubicBezTo>
                  <a:cubicBezTo>
                    <a:pt x="8" y="80"/>
                    <a:pt x="11" y="40"/>
                    <a:pt x="18" y="5"/>
                  </a:cubicBezTo>
                  <a:cubicBezTo>
                    <a:pt x="50" y="0"/>
                    <a:pt x="98" y="23"/>
                    <a:pt x="135" y="19"/>
                  </a:cubicBezTo>
                  <a:close/>
                  <a:moveTo>
                    <a:pt x="54" y="20"/>
                  </a:moveTo>
                  <a:cubicBezTo>
                    <a:pt x="47" y="18"/>
                    <a:pt x="36" y="25"/>
                    <a:pt x="30" y="20"/>
                  </a:cubicBezTo>
                  <a:cubicBezTo>
                    <a:pt x="24" y="33"/>
                    <a:pt x="25" y="47"/>
                    <a:pt x="23" y="59"/>
                  </a:cubicBezTo>
                  <a:cubicBezTo>
                    <a:pt x="22" y="66"/>
                    <a:pt x="18" y="71"/>
                    <a:pt x="18" y="78"/>
                  </a:cubicBezTo>
                  <a:cubicBezTo>
                    <a:pt x="14" y="118"/>
                    <a:pt x="9" y="165"/>
                    <a:pt x="16" y="203"/>
                  </a:cubicBezTo>
                  <a:cubicBezTo>
                    <a:pt x="43" y="216"/>
                    <a:pt x="76" y="222"/>
                    <a:pt x="110" y="217"/>
                  </a:cubicBezTo>
                  <a:cubicBezTo>
                    <a:pt x="112" y="213"/>
                    <a:pt x="114" y="210"/>
                    <a:pt x="119" y="208"/>
                  </a:cubicBezTo>
                  <a:cubicBezTo>
                    <a:pt x="127" y="158"/>
                    <a:pt x="132" y="94"/>
                    <a:pt x="131" y="37"/>
                  </a:cubicBezTo>
                  <a:cubicBezTo>
                    <a:pt x="108" y="28"/>
                    <a:pt x="78" y="25"/>
                    <a:pt x="54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9642" tIns="44821" rIns="89642" bIns="44821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6" name="Freeform 206"/>
            <p:cNvSpPr>
              <a:spLocks/>
            </p:cNvSpPr>
            <p:nvPr/>
          </p:nvSpPr>
          <p:spPr bwMode="auto">
            <a:xfrm>
              <a:off x="7805738" y="2570163"/>
              <a:ext cx="58738" cy="47625"/>
            </a:xfrm>
            <a:custGeom>
              <a:avLst/>
              <a:gdLst>
                <a:gd name="T0" fmla="*/ 31 w 92"/>
                <a:gd name="T1" fmla="*/ 4 h 75"/>
                <a:gd name="T2" fmla="*/ 28 w 92"/>
                <a:gd name="T3" fmla="*/ 53 h 75"/>
                <a:gd name="T4" fmla="*/ 65 w 92"/>
                <a:gd name="T5" fmla="*/ 6 h 75"/>
                <a:gd name="T6" fmla="*/ 73 w 92"/>
                <a:gd name="T7" fmla="*/ 6 h 75"/>
                <a:gd name="T8" fmla="*/ 63 w 92"/>
                <a:gd name="T9" fmla="*/ 30 h 75"/>
                <a:gd name="T10" fmla="*/ 88 w 92"/>
                <a:gd name="T11" fmla="*/ 39 h 75"/>
                <a:gd name="T12" fmla="*/ 83 w 92"/>
                <a:gd name="T13" fmla="*/ 51 h 75"/>
                <a:gd name="T14" fmla="*/ 88 w 92"/>
                <a:gd name="T15" fmla="*/ 68 h 75"/>
                <a:gd name="T16" fmla="*/ 79 w 92"/>
                <a:gd name="T17" fmla="*/ 71 h 75"/>
                <a:gd name="T18" fmla="*/ 73 w 92"/>
                <a:gd name="T19" fmla="*/ 58 h 75"/>
                <a:gd name="T20" fmla="*/ 51 w 92"/>
                <a:gd name="T21" fmla="*/ 66 h 75"/>
                <a:gd name="T22" fmla="*/ 67 w 92"/>
                <a:gd name="T23" fmla="*/ 51 h 75"/>
                <a:gd name="T24" fmla="*/ 59 w 92"/>
                <a:gd name="T25" fmla="*/ 34 h 75"/>
                <a:gd name="T26" fmla="*/ 37 w 92"/>
                <a:gd name="T27" fmla="*/ 61 h 75"/>
                <a:gd name="T28" fmla="*/ 18 w 92"/>
                <a:gd name="T29" fmla="*/ 57 h 75"/>
                <a:gd name="T30" fmla="*/ 18 w 92"/>
                <a:gd name="T31" fmla="*/ 25 h 75"/>
                <a:gd name="T32" fmla="*/ 4 w 92"/>
                <a:gd name="T33" fmla="*/ 34 h 75"/>
                <a:gd name="T34" fmla="*/ 0 w 92"/>
                <a:gd name="T35" fmla="*/ 32 h 75"/>
                <a:gd name="T36" fmla="*/ 21 w 92"/>
                <a:gd name="T37" fmla="*/ 1 h 75"/>
                <a:gd name="T38" fmla="*/ 31 w 92"/>
                <a:gd name="T39" fmla="*/ 4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92" h="75">
                  <a:moveTo>
                    <a:pt x="31" y="4"/>
                  </a:moveTo>
                  <a:cubicBezTo>
                    <a:pt x="30" y="21"/>
                    <a:pt x="25" y="41"/>
                    <a:pt x="28" y="53"/>
                  </a:cubicBezTo>
                  <a:cubicBezTo>
                    <a:pt x="46" y="42"/>
                    <a:pt x="55" y="25"/>
                    <a:pt x="65" y="6"/>
                  </a:cubicBezTo>
                  <a:cubicBezTo>
                    <a:pt x="67" y="6"/>
                    <a:pt x="70" y="6"/>
                    <a:pt x="73" y="6"/>
                  </a:cubicBezTo>
                  <a:cubicBezTo>
                    <a:pt x="77" y="17"/>
                    <a:pt x="65" y="21"/>
                    <a:pt x="63" y="30"/>
                  </a:cubicBezTo>
                  <a:cubicBezTo>
                    <a:pt x="73" y="43"/>
                    <a:pt x="74" y="41"/>
                    <a:pt x="88" y="39"/>
                  </a:cubicBezTo>
                  <a:cubicBezTo>
                    <a:pt x="92" y="43"/>
                    <a:pt x="84" y="46"/>
                    <a:pt x="83" y="51"/>
                  </a:cubicBezTo>
                  <a:cubicBezTo>
                    <a:pt x="84" y="57"/>
                    <a:pt x="90" y="59"/>
                    <a:pt x="88" y="68"/>
                  </a:cubicBezTo>
                  <a:cubicBezTo>
                    <a:pt x="85" y="69"/>
                    <a:pt x="84" y="72"/>
                    <a:pt x="79" y="71"/>
                  </a:cubicBezTo>
                  <a:cubicBezTo>
                    <a:pt x="78" y="66"/>
                    <a:pt x="73" y="64"/>
                    <a:pt x="73" y="58"/>
                  </a:cubicBezTo>
                  <a:cubicBezTo>
                    <a:pt x="62" y="57"/>
                    <a:pt x="60" y="75"/>
                    <a:pt x="51" y="66"/>
                  </a:cubicBezTo>
                  <a:cubicBezTo>
                    <a:pt x="54" y="59"/>
                    <a:pt x="59" y="54"/>
                    <a:pt x="67" y="51"/>
                  </a:cubicBezTo>
                  <a:cubicBezTo>
                    <a:pt x="67" y="43"/>
                    <a:pt x="59" y="43"/>
                    <a:pt x="59" y="34"/>
                  </a:cubicBezTo>
                  <a:cubicBezTo>
                    <a:pt x="50" y="42"/>
                    <a:pt x="45" y="53"/>
                    <a:pt x="37" y="61"/>
                  </a:cubicBezTo>
                  <a:cubicBezTo>
                    <a:pt x="30" y="60"/>
                    <a:pt x="22" y="60"/>
                    <a:pt x="18" y="57"/>
                  </a:cubicBezTo>
                  <a:cubicBezTo>
                    <a:pt x="18" y="42"/>
                    <a:pt x="20" y="36"/>
                    <a:pt x="18" y="25"/>
                  </a:cubicBezTo>
                  <a:cubicBezTo>
                    <a:pt x="12" y="26"/>
                    <a:pt x="13" y="35"/>
                    <a:pt x="4" y="34"/>
                  </a:cubicBezTo>
                  <a:cubicBezTo>
                    <a:pt x="3" y="33"/>
                    <a:pt x="2" y="32"/>
                    <a:pt x="0" y="32"/>
                  </a:cubicBezTo>
                  <a:cubicBezTo>
                    <a:pt x="5" y="16"/>
                    <a:pt x="16" y="12"/>
                    <a:pt x="21" y="1"/>
                  </a:cubicBezTo>
                  <a:cubicBezTo>
                    <a:pt x="26" y="0"/>
                    <a:pt x="28" y="2"/>
                    <a:pt x="31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9642" tIns="44821" rIns="89642" bIns="44821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7" name="Freeform 207"/>
            <p:cNvSpPr>
              <a:spLocks noEditPoints="1"/>
            </p:cNvSpPr>
            <p:nvPr/>
          </p:nvSpPr>
          <p:spPr bwMode="auto">
            <a:xfrm>
              <a:off x="7394575" y="2593975"/>
              <a:ext cx="93663" cy="74613"/>
            </a:xfrm>
            <a:custGeom>
              <a:avLst/>
              <a:gdLst>
                <a:gd name="T0" fmla="*/ 138 w 146"/>
                <a:gd name="T1" fmla="*/ 16 h 116"/>
                <a:gd name="T2" fmla="*/ 135 w 146"/>
                <a:gd name="T3" fmla="*/ 86 h 116"/>
                <a:gd name="T4" fmla="*/ 131 w 146"/>
                <a:gd name="T5" fmla="*/ 104 h 116"/>
                <a:gd name="T6" fmla="*/ 12 w 146"/>
                <a:gd name="T7" fmla="*/ 91 h 116"/>
                <a:gd name="T8" fmla="*/ 4 w 146"/>
                <a:gd name="T9" fmla="*/ 27 h 116"/>
                <a:gd name="T10" fmla="*/ 4 w 146"/>
                <a:gd name="T11" fmla="*/ 17 h 116"/>
                <a:gd name="T12" fmla="*/ 47 w 146"/>
                <a:gd name="T13" fmla="*/ 1 h 116"/>
                <a:gd name="T14" fmla="*/ 138 w 146"/>
                <a:gd name="T15" fmla="*/ 16 h 116"/>
                <a:gd name="T16" fmla="*/ 16 w 146"/>
                <a:gd name="T17" fmla="*/ 69 h 116"/>
                <a:gd name="T18" fmla="*/ 120 w 146"/>
                <a:gd name="T19" fmla="*/ 91 h 116"/>
                <a:gd name="T20" fmla="*/ 124 w 146"/>
                <a:gd name="T21" fmla="*/ 28 h 116"/>
                <a:gd name="T22" fmla="*/ 84 w 146"/>
                <a:gd name="T23" fmla="*/ 21 h 116"/>
                <a:gd name="T24" fmla="*/ 67 w 146"/>
                <a:gd name="T25" fmla="*/ 16 h 116"/>
                <a:gd name="T26" fmla="*/ 88 w 146"/>
                <a:gd name="T27" fmla="*/ 34 h 116"/>
                <a:gd name="T28" fmla="*/ 89 w 146"/>
                <a:gd name="T29" fmla="*/ 31 h 116"/>
                <a:gd name="T30" fmla="*/ 60 w 146"/>
                <a:gd name="T31" fmla="*/ 77 h 116"/>
                <a:gd name="T32" fmla="*/ 65 w 146"/>
                <a:gd name="T33" fmla="*/ 16 h 116"/>
                <a:gd name="T34" fmla="*/ 16 w 146"/>
                <a:gd name="T35" fmla="*/ 69 h 116"/>
                <a:gd name="T36" fmla="*/ 63 w 146"/>
                <a:gd name="T37" fmla="*/ 34 h 116"/>
                <a:gd name="T38" fmla="*/ 57 w 146"/>
                <a:gd name="T39" fmla="*/ 58 h 116"/>
                <a:gd name="T40" fmla="*/ 68 w 146"/>
                <a:gd name="T41" fmla="*/ 63 h 116"/>
                <a:gd name="T42" fmla="*/ 70 w 146"/>
                <a:gd name="T43" fmla="*/ 30 h 116"/>
                <a:gd name="T44" fmla="*/ 63 w 146"/>
                <a:gd name="T45" fmla="*/ 34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46" h="116">
                  <a:moveTo>
                    <a:pt x="138" y="16"/>
                  </a:moveTo>
                  <a:cubicBezTo>
                    <a:pt x="146" y="28"/>
                    <a:pt x="138" y="62"/>
                    <a:pt x="135" y="86"/>
                  </a:cubicBezTo>
                  <a:cubicBezTo>
                    <a:pt x="134" y="94"/>
                    <a:pt x="136" y="98"/>
                    <a:pt x="131" y="104"/>
                  </a:cubicBezTo>
                  <a:cubicBezTo>
                    <a:pt x="93" y="116"/>
                    <a:pt x="61" y="89"/>
                    <a:pt x="12" y="91"/>
                  </a:cubicBezTo>
                  <a:cubicBezTo>
                    <a:pt x="0" y="76"/>
                    <a:pt x="2" y="49"/>
                    <a:pt x="4" y="27"/>
                  </a:cubicBezTo>
                  <a:cubicBezTo>
                    <a:pt x="4" y="24"/>
                    <a:pt x="3" y="19"/>
                    <a:pt x="4" y="17"/>
                  </a:cubicBezTo>
                  <a:cubicBezTo>
                    <a:pt x="9" y="2"/>
                    <a:pt x="30" y="0"/>
                    <a:pt x="47" y="1"/>
                  </a:cubicBezTo>
                  <a:cubicBezTo>
                    <a:pt x="80" y="2"/>
                    <a:pt x="111" y="18"/>
                    <a:pt x="138" y="16"/>
                  </a:cubicBezTo>
                  <a:close/>
                  <a:moveTo>
                    <a:pt x="16" y="69"/>
                  </a:moveTo>
                  <a:cubicBezTo>
                    <a:pt x="43" y="85"/>
                    <a:pt x="78" y="92"/>
                    <a:pt x="120" y="91"/>
                  </a:cubicBezTo>
                  <a:cubicBezTo>
                    <a:pt x="118" y="77"/>
                    <a:pt x="141" y="44"/>
                    <a:pt x="124" y="28"/>
                  </a:cubicBezTo>
                  <a:cubicBezTo>
                    <a:pt x="119" y="23"/>
                    <a:pt x="98" y="25"/>
                    <a:pt x="84" y="21"/>
                  </a:cubicBezTo>
                  <a:cubicBezTo>
                    <a:pt x="77" y="20"/>
                    <a:pt x="73" y="15"/>
                    <a:pt x="67" y="16"/>
                  </a:cubicBezTo>
                  <a:cubicBezTo>
                    <a:pt x="74" y="22"/>
                    <a:pt x="84" y="25"/>
                    <a:pt x="88" y="34"/>
                  </a:cubicBezTo>
                  <a:cubicBezTo>
                    <a:pt x="87" y="33"/>
                    <a:pt x="88" y="31"/>
                    <a:pt x="89" y="31"/>
                  </a:cubicBezTo>
                  <a:cubicBezTo>
                    <a:pt x="86" y="53"/>
                    <a:pt x="87" y="85"/>
                    <a:pt x="60" y="77"/>
                  </a:cubicBezTo>
                  <a:cubicBezTo>
                    <a:pt x="37" y="71"/>
                    <a:pt x="45" y="27"/>
                    <a:pt x="65" y="16"/>
                  </a:cubicBezTo>
                  <a:cubicBezTo>
                    <a:pt x="23" y="3"/>
                    <a:pt x="8" y="27"/>
                    <a:pt x="16" y="69"/>
                  </a:cubicBezTo>
                  <a:close/>
                  <a:moveTo>
                    <a:pt x="63" y="34"/>
                  </a:moveTo>
                  <a:cubicBezTo>
                    <a:pt x="63" y="44"/>
                    <a:pt x="59" y="50"/>
                    <a:pt x="57" y="58"/>
                  </a:cubicBezTo>
                  <a:cubicBezTo>
                    <a:pt x="62" y="58"/>
                    <a:pt x="61" y="65"/>
                    <a:pt x="68" y="63"/>
                  </a:cubicBezTo>
                  <a:cubicBezTo>
                    <a:pt x="78" y="58"/>
                    <a:pt x="77" y="39"/>
                    <a:pt x="70" y="30"/>
                  </a:cubicBezTo>
                  <a:cubicBezTo>
                    <a:pt x="67" y="31"/>
                    <a:pt x="67" y="35"/>
                    <a:pt x="63" y="3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9642" tIns="44821" rIns="89642" bIns="44821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8" name="Freeform 208"/>
            <p:cNvSpPr>
              <a:spLocks/>
            </p:cNvSpPr>
            <p:nvPr/>
          </p:nvSpPr>
          <p:spPr bwMode="auto">
            <a:xfrm>
              <a:off x="7716838" y="2592388"/>
              <a:ext cx="39688" cy="47625"/>
            </a:xfrm>
            <a:custGeom>
              <a:avLst/>
              <a:gdLst>
                <a:gd name="T0" fmla="*/ 41 w 62"/>
                <a:gd name="T1" fmla="*/ 11 h 75"/>
                <a:gd name="T2" fmla="*/ 39 w 62"/>
                <a:gd name="T3" fmla="*/ 34 h 75"/>
                <a:gd name="T4" fmla="*/ 62 w 62"/>
                <a:gd name="T5" fmla="*/ 38 h 75"/>
                <a:gd name="T6" fmla="*/ 59 w 62"/>
                <a:gd name="T7" fmla="*/ 50 h 75"/>
                <a:gd name="T8" fmla="*/ 41 w 62"/>
                <a:gd name="T9" fmla="*/ 48 h 75"/>
                <a:gd name="T10" fmla="*/ 37 w 62"/>
                <a:gd name="T11" fmla="*/ 73 h 75"/>
                <a:gd name="T12" fmla="*/ 27 w 62"/>
                <a:gd name="T13" fmla="*/ 50 h 75"/>
                <a:gd name="T14" fmla="*/ 2 w 62"/>
                <a:gd name="T15" fmla="*/ 44 h 75"/>
                <a:gd name="T16" fmla="*/ 25 w 62"/>
                <a:gd name="T17" fmla="*/ 33 h 75"/>
                <a:gd name="T18" fmla="*/ 41 w 62"/>
                <a:gd name="T19" fmla="*/ 11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2" h="75">
                  <a:moveTo>
                    <a:pt x="41" y="11"/>
                  </a:moveTo>
                  <a:cubicBezTo>
                    <a:pt x="41" y="21"/>
                    <a:pt x="39" y="22"/>
                    <a:pt x="39" y="34"/>
                  </a:cubicBezTo>
                  <a:cubicBezTo>
                    <a:pt x="44" y="38"/>
                    <a:pt x="59" y="33"/>
                    <a:pt x="62" y="38"/>
                  </a:cubicBezTo>
                  <a:cubicBezTo>
                    <a:pt x="62" y="44"/>
                    <a:pt x="60" y="46"/>
                    <a:pt x="59" y="50"/>
                  </a:cubicBezTo>
                  <a:cubicBezTo>
                    <a:pt x="50" y="49"/>
                    <a:pt x="50" y="51"/>
                    <a:pt x="41" y="48"/>
                  </a:cubicBezTo>
                  <a:cubicBezTo>
                    <a:pt x="35" y="55"/>
                    <a:pt x="44" y="65"/>
                    <a:pt x="37" y="73"/>
                  </a:cubicBezTo>
                  <a:cubicBezTo>
                    <a:pt x="24" y="75"/>
                    <a:pt x="23" y="60"/>
                    <a:pt x="27" y="50"/>
                  </a:cubicBezTo>
                  <a:cubicBezTo>
                    <a:pt x="19" y="46"/>
                    <a:pt x="9" y="50"/>
                    <a:pt x="2" y="44"/>
                  </a:cubicBezTo>
                  <a:cubicBezTo>
                    <a:pt x="0" y="29"/>
                    <a:pt x="18" y="30"/>
                    <a:pt x="25" y="33"/>
                  </a:cubicBezTo>
                  <a:cubicBezTo>
                    <a:pt x="35" y="27"/>
                    <a:pt x="20" y="0"/>
                    <a:pt x="41" y="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9642" tIns="44821" rIns="89642" bIns="44821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9" name="Freeform 209"/>
            <p:cNvSpPr>
              <a:spLocks noEditPoints="1"/>
            </p:cNvSpPr>
            <p:nvPr/>
          </p:nvSpPr>
          <p:spPr bwMode="auto">
            <a:xfrm>
              <a:off x="7489825" y="2605088"/>
              <a:ext cx="98425" cy="82550"/>
            </a:xfrm>
            <a:custGeom>
              <a:avLst/>
              <a:gdLst>
                <a:gd name="T0" fmla="*/ 153 w 153"/>
                <a:gd name="T1" fmla="*/ 18 h 130"/>
                <a:gd name="T2" fmla="*/ 145 w 153"/>
                <a:gd name="T3" fmla="*/ 96 h 130"/>
                <a:gd name="T4" fmla="*/ 16 w 153"/>
                <a:gd name="T5" fmla="*/ 91 h 130"/>
                <a:gd name="T6" fmla="*/ 12 w 153"/>
                <a:gd name="T7" fmla="*/ 5 h 130"/>
                <a:gd name="T8" fmla="*/ 78 w 153"/>
                <a:gd name="T9" fmla="*/ 5 h 130"/>
                <a:gd name="T10" fmla="*/ 153 w 153"/>
                <a:gd name="T11" fmla="*/ 18 h 130"/>
                <a:gd name="T12" fmla="*/ 25 w 153"/>
                <a:gd name="T13" fmla="*/ 18 h 130"/>
                <a:gd name="T14" fmla="*/ 25 w 153"/>
                <a:gd name="T15" fmla="*/ 77 h 130"/>
                <a:gd name="T16" fmla="*/ 131 w 153"/>
                <a:gd name="T17" fmla="*/ 91 h 130"/>
                <a:gd name="T18" fmla="*/ 132 w 153"/>
                <a:gd name="T19" fmla="*/ 22 h 130"/>
                <a:gd name="T20" fmla="*/ 25 w 153"/>
                <a:gd name="T21" fmla="*/ 18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3" h="130">
                  <a:moveTo>
                    <a:pt x="153" y="18"/>
                  </a:moveTo>
                  <a:cubicBezTo>
                    <a:pt x="148" y="46"/>
                    <a:pt x="149" y="64"/>
                    <a:pt x="145" y="96"/>
                  </a:cubicBezTo>
                  <a:cubicBezTo>
                    <a:pt x="118" y="130"/>
                    <a:pt x="56" y="91"/>
                    <a:pt x="16" y="91"/>
                  </a:cubicBezTo>
                  <a:cubicBezTo>
                    <a:pt x="0" y="67"/>
                    <a:pt x="9" y="34"/>
                    <a:pt x="12" y="5"/>
                  </a:cubicBezTo>
                  <a:cubicBezTo>
                    <a:pt x="24" y="0"/>
                    <a:pt x="54" y="4"/>
                    <a:pt x="78" y="5"/>
                  </a:cubicBezTo>
                  <a:cubicBezTo>
                    <a:pt x="106" y="7"/>
                    <a:pt x="135" y="9"/>
                    <a:pt x="153" y="18"/>
                  </a:cubicBezTo>
                  <a:close/>
                  <a:moveTo>
                    <a:pt x="25" y="18"/>
                  </a:moveTo>
                  <a:cubicBezTo>
                    <a:pt x="18" y="35"/>
                    <a:pt x="13" y="59"/>
                    <a:pt x="25" y="77"/>
                  </a:cubicBezTo>
                  <a:cubicBezTo>
                    <a:pt x="59" y="83"/>
                    <a:pt x="95" y="106"/>
                    <a:pt x="131" y="91"/>
                  </a:cubicBezTo>
                  <a:cubicBezTo>
                    <a:pt x="138" y="71"/>
                    <a:pt x="140" y="37"/>
                    <a:pt x="132" y="22"/>
                  </a:cubicBezTo>
                  <a:cubicBezTo>
                    <a:pt x="91" y="27"/>
                    <a:pt x="60" y="10"/>
                    <a:pt x="25" y="1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9642" tIns="44821" rIns="89642" bIns="44821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10" name="Freeform 210"/>
            <p:cNvSpPr>
              <a:spLocks noEditPoints="1"/>
            </p:cNvSpPr>
            <p:nvPr/>
          </p:nvSpPr>
          <p:spPr bwMode="auto">
            <a:xfrm>
              <a:off x="7588250" y="2616200"/>
              <a:ext cx="90488" cy="71438"/>
            </a:xfrm>
            <a:custGeom>
              <a:avLst/>
              <a:gdLst>
                <a:gd name="T0" fmla="*/ 132 w 140"/>
                <a:gd name="T1" fmla="*/ 104 h 110"/>
                <a:gd name="T2" fmla="*/ 80 w 140"/>
                <a:gd name="T3" fmla="*/ 102 h 110"/>
                <a:gd name="T4" fmla="*/ 24 w 140"/>
                <a:gd name="T5" fmla="*/ 92 h 110"/>
                <a:gd name="T6" fmla="*/ 13 w 140"/>
                <a:gd name="T7" fmla="*/ 91 h 110"/>
                <a:gd name="T8" fmla="*/ 6 w 140"/>
                <a:gd name="T9" fmla="*/ 25 h 110"/>
                <a:gd name="T10" fmla="*/ 16 w 140"/>
                <a:gd name="T11" fmla="*/ 1 h 110"/>
                <a:gd name="T12" fmla="*/ 136 w 140"/>
                <a:gd name="T13" fmla="*/ 21 h 110"/>
                <a:gd name="T14" fmla="*/ 132 w 140"/>
                <a:gd name="T15" fmla="*/ 104 h 110"/>
                <a:gd name="T16" fmla="*/ 21 w 140"/>
                <a:gd name="T17" fmla="*/ 18 h 110"/>
                <a:gd name="T18" fmla="*/ 19 w 140"/>
                <a:gd name="T19" fmla="*/ 73 h 110"/>
                <a:gd name="T20" fmla="*/ 118 w 140"/>
                <a:gd name="T21" fmla="*/ 91 h 110"/>
                <a:gd name="T22" fmla="*/ 125 w 140"/>
                <a:gd name="T23" fmla="*/ 32 h 110"/>
                <a:gd name="T24" fmla="*/ 21 w 140"/>
                <a:gd name="T25" fmla="*/ 18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40" h="110">
                  <a:moveTo>
                    <a:pt x="132" y="104"/>
                  </a:moveTo>
                  <a:cubicBezTo>
                    <a:pt x="116" y="110"/>
                    <a:pt x="100" y="104"/>
                    <a:pt x="80" y="102"/>
                  </a:cubicBezTo>
                  <a:cubicBezTo>
                    <a:pt x="58" y="100"/>
                    <a:pt x="38" y="99"/>
                    <a:pt x="24" y="92"/>
                  </a:cubicBezTo>
                  <a:cubicBezTo>
                    <a:pt x="18" y="90"/>
                    <a:pt x="15" y="92"/>
                    <a:pt x="13" y="91"/>
                  </a:cubicBezTo>
                  <a:cubicBezTo>
                    <a:pt x="0" y="82"/>
                    <a:pt x="2" y="45"/>
                    <a:pt x="6" y="25"/>
                  </a:cubicBezTo>
                  <a:cubicBezTo>
                    <a:pt x="8" y="18"/>
                    <a:pt x="13" y="8"/>
                    <a:pt x="16" y="1"/>
                  </a:cubicBezTo>
                  <a:cubicBezTo>
                    <a:pt x="51" y="6"/>
                    <a:pt x="102" y="0"/>
                    <a:pt x="136" y="21"/>
                  </a:cubicBezTo>
                  <a:cubicBezTo>
                    <a:pt x="137" y="46"/>
                    <a:pt x="140" y="80"/>
                    <a:pt x="132" y="104"/>
                  </a:cubicBezTo>
                  <a:close/>
                  <a:moveTo>
                    <a:pt x="21" y="18"/>
                  </a:moveTo>
                  <a:cubicBezTo>
                    <a:pt x="16" y="32"/>
                    <a:pt x="13" y="56"/>
                    <a:pt x="19" y="73"/>
                  </a:cubicBezTo>
                  <a:cubicBezTo>
                    <a:pt x="46" y="91"/>
                    <a:pt x="82" y="92"/>
                    <a:pt x="118" y="91"/>
                  </a:cubicBezTo>
                  <a:cubicBezTo>
                    <a:pt x="129" y="78"/>
                    <a:pt x="124" y="56"/>
                    <a:pt x="125" y="32"/>
                  </a:cubicBezTo>
                  <a:cubicBezTo>
                    <a:pt x="98" y="15"/>
                    <a:pt x="53" y="11"/>
                    <a:pt x="21" y="1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9642" tIns="44821" rIns="89642" bIns="44821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11" name="Freeform 211"/>
            <p:cNvSpPr>
              <a:spLocks/>
            </p:cNvSpPr>
            <p:nvPr/>
          </p:nvSpPr>
          <p:spPr bwMode="auto">
            <a:xfrm>
              <a:off x="7523163" y="2619375"/>
              <a:ext cx="38100" cy="44450"/>
            </a:xfrm>
            <a:custGeom>
              <a:avLst/>
              <a:gdLst>
                <a:gd name="T0" fmla="*/ 30 w 59"/>
                <a:gd name="T1" fmla="*/ 19 h 68"/>
                <a:gd name="T2" fmla="*/ 57 w 59"/>
                <a:gd name="T3" fmla="*/ 17 h 68"/>
                <a:gd name="T4" fmla="*/ 53 w 59"/>
                <a:gd name="T5" fmla="*/ 33 h 68"/>
                <a:gd name="T6" fmla="*/ 47 w 59"/>
                <a:gd name="T7" fmla="*/ 34 h 68"/>
                <a:gd name="T8" fmla="*/ 42 w 59"/>
                <a:gd name="T9" fmla="*/ 26 h 68"/>
                <a:gd name="T10" fmla="*/ 46 w 59"/>
                <a:gd name="T11" fmla="*/ 44 h 68"/>
                <a:gd name="T12" fmla="*/ 47 w 59"/>
                <a:gd name="T13" fmla="*/ 52 h 68"/>
                <a:gd name="T14" fmla="*/ 56 w 59"/>
                <a:gd name="T15" fmla="*/ 48 h 68"/>
                <a:gd name="T16" fmla="*/ 57 w 59"/>
                <a:gd name="T17" fmla="*/ 58 h 68"/>
                <a:gd name="T18" fmla="*/ 39 w 59"/>
                <a:gd name="T19" fmla="*/ 54 h 68"/>
                <a:gd name="T20" fmla="*/ 29 w 59"/>
                <a:gd name="T21" fmla="*/ 44 h 68"/>
                <a:gd name="T22" fmla="*/ 12 w 59"/>
                <a:gd name="T23" fmla="*/ 57 h 68"/>
                <a:gd name="T24" fmla="*/ 1 w 59"/>
                <a:gd name="T25" fmla="*/ 51 h 68"/>
                <a:gd name="T26" fmla="*/ 4 w 59"/>
                <a:gd name="T27" fmla="*/ 40 h 68"/>
                <a:gd name="T28" fmla="*/ 19 w 59"/>
                <a:gd name="T29" fmla="*/ 20 h 68"/>
                <a:gd name="T30" fmla="*/ 10 w 59"/>
                <a:gd name="T31" fmla="*/ 24 h 68"/>
                <a:gd name="T32" fmla="*/ 5 w 59"/>
                <a:gd name="T33" fmla="*/ 20 h 68"/>
                <a:gd name="T34" fmla="*/ 30 w 59"/>
                <a:gd name="T35" fmla="*/ 19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9" h="68">
                  <a:moveTo>
                    <a:pt x="30" y="19"/>
                  </a:moveTo>
                  <a:cubicBezTo>
                    <a:pt x="37" y="12"/>
                    <a:pt x="52" y="9"/>
                    <a:pt x="57" y="17"/>
                  </a:cubicBezTo>
                  <a:cubicBezTo>
                    <a:pt x="59" y="26"/>
                    <a:pt x="52" y="26"/>
                    <a:pt x="53" y="33"/>
                  </a:cubicBezTo>
                  <a:cubicBezTo>
                    <a:pt x="51" y="33"/>
                    <a:pt x="48" y="32"/>
                    <a:pt x="47" y="34"/>
                  </a:cubicBezTo>
                  <a:cubicBezTo>
                    <a:pt x="44" y="33"/>
                    <a:pt x="44" y="29"/>
                    <a:pt x="42" y="26"/>
                  </a:cubicBezTo>
                  <a:cubicBezTo>
                    <a:pt x="33" y="28"/>
                    <a:pt x="38" y="44"/>
                    <a:pt x="46" y="44"/>
                  </a:cubicBezTo>
                  <a:cubicBezTo>
                    <a:pt x="45" y="49"/>
                    <a:pt x="44" y="49"/>
                    <a:pt x="47" y="52"/>
                  </a:cubicBezTo>
                  <a:cubicBezTo>
                    <a:pt x="51" y="52"/>
                    <a:pt x="50" y="47"/>
                    <a:pt x="56" y="48"/>
                  </a:cubicBezTo>
                  <a:cubicBezTo>
                    <a:pt x="58" y="50"/>
                    <a:pt x="57" y="54"/>
                    <a:pt x="57" y="58"/>
                  </a:cubicBezTo>
                  <a:cubicBezTo>
                    <a:pt x="52" y="63"/>
                    <a:pt x="38" y="68"/>
                    <a:pt x="39" y="54"/>
                  </a:cubicBezTo>
                  <a:cubicBezTo>
                    <a:pt x="35" y="53"/>
                    <a:pt x="30" y="51"/>
                    <a:pt x="29" y="44"/>
                  </a:cubicBezTo>
                  <a:cubicBezTo>
                    <a:pt x="24" y="48"/>
                    <a:pt x="17" y="52"/>
                    <a:pt x="12" y="57"/>
                  </a:cubicBezTo>
                  <a:cubicBezTo>
                    <a:pt x="9" y="54"/>
                    <a:pt x="6" y="51"/>
                    <a:pt x="1" y="51"/>
                  </a:cubicBezTo>
                  <a:cubicBezTo>
                    <a:pt x="0" y="45"/>
                    <a:pt x="4" y="44"/>
                    <a:pt x="4" y="40"/>
                  </a:cubicBezTo>
                  <a:cubicBezTo>
                    <a:pt x="16" y="48"/>
                    <a:pt x="26" y="33"/>
                    <a:pt x="19" y="20"/>
                  </a:cubicBezTo>
                  <a:cubicBezTo>
                    <a:pt x="13" y="19"/>
                    <a:pt x="14" y="24"/>
                    <a:pt x="10" y="24"/>
                  </a:cubicBezTo>
                  <a:cubicBezTo>
                    <a:pt x="9" y="22"/>
                    <a:pt x="7" y="21"/>
                    <a:pt x="5" y="20"/>
                  </a:cubicBezTo>
                  <a:cubicBezTo>
                    <a:pt x="8" y="4"/>
                    <a:pt x="29" y="0"/>
                    <a:pt x="30" y="1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9642" tIns="44821" rIns="89642" bIns="44821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12" name="Freeform 212"/>
            <p:cNvSpPr>
              <a:spLocks/>
            </p:cNvSpPr>
            <p:nvPr/>
          </p:nvSpPr>
          <p:spPr bwMode="auto">
            <a:xfrm>
              <a:off x="7627938" y="2635250"/>
              <a:ext cx="14288" cy="20638"/>
            </a:xfrm>
            <a:custGeom>
              <a:avLst/>
              <a:gdLst>
                <a:gd name="T0" fmla="*/ 20 w 22"/>
                <a:gd name="T1" fmla="*/ 8 h 32"/>
                <a:gd name="T2" fmla="*/ 15 w 22"/>
                <a:gd name="T3" fmla="*/ 32 h 32"/>
                <a:gd name="T4" fmla="*/ 20 w 22"/>
                <a:gd name="T5" fmla="*/ 8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" h="32">
                  <a:moveTo>
                    <a:pt x="20" y="8"/>
                  </a:moveTo>
                  <a:cubicBezTo>
                    <a:pt x="22" y="17"/>
                    <a:pt x="22" y="26"/>
                    <a:pt x="15" y="32"/>
                  </a:cubicBezTo>
                  <a:cubicBezTo>
                    <a:pt x="0" y="29"/>
                    <a:pt x="0" y="0"/>
                    <a:pt x="20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9642" tIns="44821" rIns="89642" bIns="44821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13" name="Freeform 213"/>
            <p:cNvSpPr>
              <a:spLocks/>
            </p:cNvSpPr>
            <p:nvPr/>
          </p:nvSpPr>
          <p:spPr bwMode="auto">
            <a:xfrm>
              <a:off x="7807325" y="2654300"/>
              <a:ext cx="42863" cy="15875"/>
            </a:xfrm>
            <a:custGeom>
              <a:avLst/>
              <a:gdLst>
                <a:gd name="T0" fmla="*/ 1 w 67"/>
                <a:gd name="T1" fmla="*/ 14 h 25"/>
                <a:gd name="T2" fmla="*/ 57 w 67"/>
                <a:gd name="T3" fmla="*/ 7 h 25"/>
                <a:gd name="T4" fmla="*/ 47 w 67"/>
                <a:gd name="T5" fmla="*/ 25 h 25"/>
                <a:gd name="T6" fmla="*/ 36 w 67"/>
                <a:gd name="T7" fmla="*/ 19 h 25"/>
                <a:gd name="T8" fmla="*/ 1 w 67"/>
                <a:gd name="T9" fmla="*/ 1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25">
                  <a:moveTo>
                    <a:pt x="1" y="14"/>
                  </a:moveTo>
                  <a:cubicBezTo>
                    <a:pt x="11" y="0"/>
                    <a:pt x="39" y="12"/>
                    <a:pt x="57" y="7"/>
                  </a:cubicBezTo>
                  <a:cubicBezTo>
                    <a:pt x="67" y="13"/>
                    <a:pt x="63" y="25"/>
                    <a:pt x="47" y="25"/>
                  </a:cubicBezTo>
                  <a:cubicBezTo>
                    <a:pt x="44" y="25"/>
                    <a:pt x="41" y="21"/>
                    <a:pt x="36" y="19"/>
                  </a:cubicBezTo>
                  <a:cubicBezTo>
                    <a:pt x="23" y="17"/>
                    <a:pt x="0" y="25"/>
                    <a:pt x="1" y="1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9642" tIns="44821" rIns="89642" bIns="44821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14" name="Freeform 214"/>
            <p:cNvSpPr>
              <a:spLocks noEditPoints="1"/>
            </p:cNvSpPr>
            <p:nvPr/>
          </p:nvSpPr>
          <p:spPr bwMode="auto">
            <a:xfrm>
              <a:off x="7445375" y="2036763"/>
              <a:ext cx="482600" cy="214313"/>
            </a:xfrm>
            <a:custGeom>
              <a:avLst/>
              <a:gdLst>
                <a:gd name="T0" fmla="*/ 140 w 746"/>
                <a:gd name="T1" fmla="*/ 10 h 333"/>
                <a:gd name="T2" fmla="*/ 259 w 746"/>
                <a:gd name="T3" fmla="*/ 18 h 333"/>
                <a:gd name="T4" fmla="*/ 366 w 746"/>
                <a:gd name="T5" fmla="*/ 34 h 333"/>
                <a:gd name="T6" fmla="*/ 746 w 746"/>
                <a:gd name="T7" fmla="*/ 81 h 333"/>
                <a:gd name="T8" fmla="*/ 727 w 746"/>
                <a:gd name="T9" fmla="*/ 295 h 333"/>
                <a:gd name="T10" fmla="*/ 651 w 746"/>
                <a:gd name="T11" fmla="*/ 321 h 333"/>
                <a:gd name="T12" fmla="*/ 297 w 746"/>
                <a:gd name="T13" fmla="*/ 301 h 333"/>
                <a:gd name="T14" fmla="*/ 147 w 746"/>
                <a:gd name="T15" fmla="*/ 293 h 333"/>
                <a:gd name="T16" fmla="*/ 13 w 746"/>
                <a:gd name="T17" fmla="*/ 276 h 333"/>
                <a:gd name="T18" fmla="*/ 24 w 746"/>
                <a:gd name="T19" fmla="*/ 106 h 333"/>
                <a:gd name="T20" fmla="*/ 62 w 746"/>
                <a:gd name="T21" fmla="*/ 0 h 333"/>
                <a:gd name="T22" fmla="*/ 637 w 746"/>
                <a:gd name="T23" fmla="*/ 118 h 333"/>
                <a:gd name="T24" fmla="*/ 497 w 746"/>
                <a:gd name="T25" fmla="*/ 97 h 333"/>
                <a:gd name="T26" fmla="*/ 373 w 746"/>
                <a:gd name="T27" fmla="*/ 83 h 333"/>
                <a:gd name="T28" fmla="*/ 252 w 746"/>
                <a:gd name="T29" fmla="*/ 74 h 333"/>
                <a:gd name="T30" fmla="*/ 101 w 746"/>
                <a:gd name="T31" fmla="*/ 70 h 333"/>
                <a:gd name="T32" fmla="*/ 423 w 746"/>
                <a:gd name="T33" fmla="*/ 245 h 333"/>
                <a:gd name="T34" fmla="*/ 517 w 746"/>
                <a:gd name="T35" fmla="*/ 253 h 333"/>
                <a:gd name="T36" fmla="*/ 631 w 746"/>
                <a:gd name="T37" fmla="*/ 263 h 333"/>
                <a:gd name="T38" fmla="*/ 687 w 746"/>
                <a:gd name="T39" fmla="*/ 119 h 333"/>
                <a:gd name="T40" fmla="*/ 640 w 746"/>
                <a:gd name="T41" fmla="*/ 69 h 333"/>
                <a:gd name="T42" fmla="*/ 499 w 746"/>
                <a:gd name="T43" fmla="*/ 56 h 333"/>
                <a:gd name="T44" fmla="*/ 321 w 746"/>
                <a:gd name="T45" fmla="*/ 42 h 333"/>
                <a:gd name="T46" fmla="*/ 196 w 746"/>
                <a:gd name="T47" fmla="*/ 28 h 333"/>
                <a:gd name="T48" fmla="*/ 91 w 746"/>
                <a:gd name="T49" fmla="*/ 59 h 333"/>
                <a:gd name="T50" fmla="*/ 283 w 746"/>
                <a:gd name="T51" fmla="*/ 65 h 333"/>
                <a:gd name="T52" fmla="*/ 338 w 746"/>
                <a:gd name="T53" fmla="*/ 70 h 333"/>
                <a:gd name="T54" fmla="*/ 615 w 746"/>
                <a:gd name="T55" fmla="*/ 101 h 333"/>
                <a:gd name="T56" fmla="*/ 711 w 746"/>
                <a:gd name="T57" fmla="*/ 99 h 333"/>
                <a:gd name="T58" fmla="*/ 687 w 746"/>
                <a:gd name="T59" fmla="*/ 79 h 333"/>
                <a:gd name="T60" fmla="*/ 16 w 746"/>
                <a:gd name="T61" fmla="*/ 253 h 333"/>
                <a:gd name="T62" fmla="*/ 70 w 746"/>
                <a:gd name="T63" fmla="*/ 181 h 333"/>
                <a:gd name="T64" fmla="*/ 63 w 746"/>
                <a:gd name="T65" fmla="*/ 59 h 333"/>
                <a:gd name="T66" fmla="*/ 40 w 746"/>
                <a:gd name="T67" fmla="*/ 24 h 333"/>
                <a:gd name="T68" fmla="*/ 711 w 746"/>
                <a:gd name="T69" fmla="*/ 113 h 333"/>
                <a:gd name="T70" fmla="*/ 711 w 746"/>
                <a:gd name="T71" fmla="*/ 298 h 333"/>
                <a:gd name="T72" fmla="*/ 728 w 746"/>
                <a:gd name="T73" fmla="*/ 171 h 333"/>
                <a:gd name="T74" fmla="*/ 729 w 746"/>
                <a:gd name="T75" fmla="*/ 99 h 333"/>
                <a:gd name="T76" fmla="*/ 687 w 746"/>
                <a:gd name="T77" fmla="*/ 288 h 333"/>
                <a:gd name="T78" fmla="*/ 479 w 746"/>
                <a:gd name="T79" fmla="*/ 262 h 333"/>
                <a:gd name="T80" fmla="*/ 100 w 746"/>
                <a:gd name="T81" fmla="*/ 234 h 333"/>
                <a:gd name="T82" fmla="*/ 27 w 746"/>
                <a:gd name="T83" fmla="*/ 262 h 333"/>
                <a:gd name="T84" fmla="*/ 374 w 746"/>
                <a:gd name="T85" fmla="*/ 288 h 333"/>
                <a:gd name="T86" fmla="*/ 631 w 746"/>
                <a:gd name="T87" fmla="*/ 309 h 333"/>
                <a:gd name="T88" fmla="*/ 687 w 746"/>
                <a:gd name="T89" fmla="*/ 288 h 3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746" h="333">
                  <a:moveTo>
                    <a:pt x="62" y="0"/>
                  </a:moveTo>
                  <a:cubicBezTo>
                    <a:pt x="75" y="12"/>
                    <a:pt x="112" y="7"/>
                    <a:pt x="140" y="10"/>
                  </a:cubicBezTo>
                  <a:cubicBezTo>
                    <a:pt x="163" y="12"/>
                    <a:pt x="187" y="17"/>
                    <a:pt x="209" y="18"/>
                  </a:cubicBezTo>
                  <a:cubicBezTo>
                    <a:pt x="226" y="20"/>
                    <a:pt x="243" y="17"/>
                    <a:pt x="259" y="18"/>
                  </a:cubicBezTo>
                  <a:cubicBezTo>
                    <a:pt x="275" y="19"/>
                    <a:pt x="291" y="23"/>
                    <a:pt x="308" y="25"/>
                  </a:cubicBezTo>
                  <a:cubicBezTo>
                    <a:pt x="328" y="28"/>
                    <a:pt x="346" y="32"/>
                    <a:pt x="366" y="34"/>
                  </a:cubicBezTo>
                  <a:cubicBezTo>
                    <a:pt x="461" y="41"/>
                    <a:pt x="567" y="52"/>
                    <a:pt x="657" y="58"/>
                  </a:cubicBezTo>
                  <a:cubicBezTo>
                    <a:pt x="682" y="74"/>
                    <a:pt x="730" y="57"/>
                    <a:pt x="746" y="81"/>
                  </a:cubicBezTo>
                  <a:cubicBezTo>
                    <a:pt x="739" y="127"/>
                    <a:pt x="738" y="183"/>
                    <a:pt x="732" y="238"/>
                  </a:cubicBezTo>
                  <a:cubicBezTo>
                    <a:pt x="730" y="257"/>
                    <a:pt x="724" y="278"/>
                    <a:pt x="727" y="295"/>
                  </a:cubicBezTo>
                  <a:cubicBezTo>
                    <a:pt x="728" y="309"/>
                    <a:pt x="738" y="321"/>
                    <a:pt x="721" y="333"/>
                  </a:cubicBezTo>
                  <a:cubicBezTo>
                    <a:pt x="699" y="331"/>
                    <a:pt x="675" y="329"/>
                    <a:pt x="651" y="321"/>
                  </a:cubicBezTo>
                  <a:cubicBezTo>
                    <a:pt x="544" y="322"/>
                    <a:pt x="440" y="297"/>
                    <a:pt x="336" y="300"/>
                  </a:cubicBezTo>
                  <a:cubicBezTo>
                    <a:pt x="323" y="300"/>
                    <a:pt x="310" y="302"/>
                    <a:pt x="297" y="301"/>
                  </a:cubicBezTo>
                  <a:cubicBezTo>
                    <a:pt x="275" y="300"/>
                    <a:pt x="251" y="298"/>
                    <a:pt x="223" y="297"/>
                  </a:cubicBezTo>
                  <a:cubicBezTo>
                    <a:pt x="195" y="295"/>
                    <a:pt x="178" y="295"/>
                    <a:pt x="147" y="293"/>
                  </a:cubicBezTo>
                  <a:cubicBezTo>
                    <a:pt x="111" y="290"/>
                    <a:pt x="82" y="277"/>
                    <a:pt x="49" y="277"/>
                  </a:cubicBezTo>
                  <a:cubicBezTo>
                    <a:pt x="37" y="277"/>
                    <a:pt x="26" y="280"/>
                    <a:pt x="13" y="276"/>
                  </a:cubicBezTo>
                  <a:cubicBezTo>
                    <a:pt x="0" y="260"/>
                    <a:pt x="2" y="236"/>
                    <a:pt x="5" y="217"/>
                  </a:cubicBezTo>
                  <a:cubicBezTo>
                    <a:pt x="9" y="180"/>
                    <a:pt x="23" y="142"/>
                    <a:pt x="24" y="106"/>
                  </a:cubicBezTo>
                  <a:cubicBezTo>
                    <a:pt x="26" y="64"/>
                    <a:pt x="17" y="25"/>
                    <a:pt x="41" y="3"/>
                  </a:cubicBezTo>
                  <a:cubicBezTo>
                    <a:pt x="49" y="2"/>
                    <a:pt x="54" y="3"/>
                    <a:pt x="62" y="0"/>
                  </a:cubicBezTo>
                  <a:close/>
                  <a:moveTo>
                    <a:pt x="687" y="119"/>
                  </a:moveTo>
                  <a:cubicBezTo>
                    <a:pt x="671" y="114"/>
                    <a:pt x="654" y="120"/>
                    <a:pt x="637" y="118"/>
                  </a:cubicBezTo>
                  <a:cubicBezTo>
                    <a:pt x="621" y="116"/>
                    <a:pt x="606" y="109"/>
                    <a:pt x="589" y="106"/>
                  </a:cubicBezTo>
                  <a:cubicBezTo>
                    <a:pt x="557" y="102"/>
                    <a:pt x="525" y="100"/>
                    <a:pt x="497" y="97"/>
                  </a:cubicBezTo>
                  <a:cubicBezTo>
                    <a:pt x="481" y="95"/>
                    <a:pt x="464" y="91"/>
                    <a:pt x="448" y="91"/>
                  </a:cubicBezTo>
                  <a:cubicBezTo>
                    <a:pt x="423" y="91"/>
                    <a:pt x="398" y="84"/>
                    <a:pt x="373" y="83"/>
                  </a:cubicBezTo>
                  <a:cubicBezTo>
                    <a:pt x="345" y="82"/>
                    <a:pt x="316" y="86"/>
                    <a:pt x="290" y="81"/>
                  </a:cubicBezTo>
                  <a:cubicBezTo>
                    <a:pt x="277" y="79"/>
                    <a:pt x="265" y="75"/>
                    <a:pt x="252" y="74"/>
                  </a:cubicBezTo>
                  <a:cubicBezTo>
                    <a:pt x="232" y="74"/>
                    <a:pt x="203" y="79"/>
                    <a:pt x="185" y="80"/>
                  </a:cubicBezTo>
                  <a:cubicBezTo>
                    <a:pt x="159" y="78"/>
                    <a:pt x="131" y="72"/>
                    <a:pt x="101" y="70"/>
                  </a:cubicBezTo>
                  <a:cubicBezTo>
                    <a:pt x="85" y="110"/>
                    <a:pt x="79" y="169"/>
                    <a:pt x="83" y="214"/>
                  </a:cubicBezTo>
                  <a:cubicBezTo>
                    <a:pt x="178" y="228"/>
                    <a:pt x="314" y="234"/>
                    <a:pt x="423" y="245"/>
                  </a:cubicBezTo>
                  <a:cubicBezTo>
                    <a:pt x="443" y="247"/>
                    <a:pt x="465" y="247"/>
                    <a:pt x="485" y="251"/>
                  </a:cubicBezTo>
                  <a:cubicBezTo>
                    <a:pt x="497" y="253"/>
                    <a:pt x="506" y="252"/>
                    <a:pt x="517" y="253"/>
                  </a:cubicBezTo>
                  <a:cubicBezTo>
                    <a:pt x="522" y="254"/>
                    <a:pt x="527" y="257"/>
                    <a:pt x="532" y="258"/>
                  </a:cubicBezTo>
                  <a:cubicBezTo>
                    <a:pt x="567" y="262"/>
                    <a:pt x="599" y="257"/>
                    <a:pt x="631" y="263"/>
                  </a:cubicBezTo>
                  <a:cubicBezTo>
                    <a:pt x="647" y="266"/>
                    <a:pt x="663" y="273"/>
                    <a:pt x="679" y="269"/>
                  </a:cubicBezTo>
                  <a:cubicBezTo>
                    <a:pt x="681" y="237"/>
                    <a:pt x="701" y="153"/>
                    <a:pt x="687" y="119"/>
                  </a:cubicBezTo>
                  <a:close/>
                  <a:moveTo>
                    <a:pt x="687" y="79"/>
                  </a:moveTo>
                  <a:cubicBezTo>
                    <a:pt x="671" y="77"/>
                    <a:pt x="657" y="71"/>
                    <a:pt x="640" y="69"/>
                  </a:cubicBezTo>
                  <a:cubicBezTo>
                    <a:pt x="624" y="66"/>
                    <a:pt x="608" y="67"/>
                    <a:pt x="591" y="66"/>
                  </a:cubicBezTo>
                  <a:cubicBezTo>
                    <a:pt x="561" y="63"/>
                    <a:pt x="530" y="58"/>
                    <a:pt x="499" y="56"/>
                  </a:cubicBezTo>
                  <a:cubicBezTo>
                    <a:pt x="479" y="55"/>
                    <a:pt x="461" y="53"/>
                    <a:pt x="444" y="51"/>
                  </a:cubicBezTo>
                  <a:cubicBezTo>
                    <a:pt x="406" y="44"/>
                    <a:pt x="362" y="46"/>
                    <a:pt x="321" y="42"/>
                  </a:cubicBezTo>
                  <a:cubicBezTo>
                    <a:pt x="302" y="40"/>
                    <a:pt x="284" y="34"/>
                    <a:pt x="266" y="32"/>
                  </a:cubicBezTo>
                  <a:cubicBezTo>
                    <a:pt x="242" y="30"/>
                    <a:pt x="219" y="31"/>
                    <a:pt x="196" y="28"/>
                  </a:cubicBezTo>
                  <a:cubicBezTo>
                    <a:pt x="144" y="23"/>
                    <a:pt x="93" y="22"/>
                    <a:pt x="47" y="17"/>
                  </a:cubicBezTo>
                  <a:cubicBezTo>
                    <a:pt x="57" y="35"/>
                    <a:pt x="75" y="46"/>
                    <a:pt x="91" y="59"/>
                  </a:cubicBezTo>
                  <a:cubicBezTo>
                    <a:pt x="94" y="55"/>
                    <a:pt x="101" y="59"/>
                    <a:pt x="107" y="56"/>
                  </a:cubicBezTo>
                  <a:cubicBezTo>
                    <a:pt x="170" y="78"/>
                    <a:pt x="223" y="54"/>
                    <a:pt x="283" y="65"/>
                  </a:cubicBezTo>
                  <a:cubicBezTo>
                    <a:pt x="289" y="65"/>
                    <a:pt x="293" y="69"/>
                    <a:pt x="298" y="70"/>
                  </a:cubicBezTo>
                  <a:cubicBezTo>
                    <a:pt x="311" y="72"/>
                    <a:pt x="325" y="70"/>
                    <a:pt x="338" y="70"/>
                  </a:cubicBezTo>
                  <a:cubicBezTo>
                    <a:pt x="377" y="71"/>
                    <a:pt x="418" y="76"/>
                    <a:pt x="459" y="83"/>
                  </a:cubicBezTo>
                  <a:cubicBezTo>
                    <a:pt x="513" y="91"/>
                    <a:pt x="567" y="91"/>
                    <a:pt x="615" y="101"/>
                  </a:cubicBezTo>
                  <a:cubicBezTo>
                    <a:pt x="641" y="106"/>
                    <a:pt x="666" y="104"/>
                    <a:pt x="692" y="108"/>
                  </a:cubicBezTo>
                  <a:cubicBezTo>
                    <a:pt x="700" y="105"/>
                    <a:pt x="701" y="102"/>
                    <a:pt x="711" y="99"/>
                  </a:cubicBezTo>
                  <a:cubicBezTo>
                    <a:pt x="712" y="93"/>
                    <a:pt x="728" y="89"/>
                    <a:pt x="722" y="85"/>
                  </a:cubicBezTo>
                  <a:cubicBezTo>
                    <a:pt x="713" y="78"/>
                    <a:pt x="699" y="80"/>
                    <a:pt x="687" y="79"/>
                  </a:cubicBezTo>
                  <a:close/>
                  <a:moveTo>
                    <a:pt x="31" y="136"/>
                  </a:moveTo>
                  <a:cubicBezTo>
                    <a:pt x="26" y="173"/>
                    <a:pt x="11" y="215"/>
                    <a:pt x="16" y="253"/>
                  </a:cubicBezTo>
                  <a:cubicBezTo>
                    <a:pt x="39" y="242"/>
                    <a:pt x="65" y="234"/>
                    <a:pt x="69" y="209"/>
                  </a:cubicBezTo>
                  <a:cubicBezTo>
                    <a:pt x="70" y="201"/>
                    <a:pt x="70" y="189"/>
                    <a:pt x="70" y="181"/>
                  </a:cubicBezTo>
                  <a:cubicBezTo>
                    <a:pt x="73" y="144"/>
                    <a:pt x="76" y="115"/>
                    <a:pt x="84" y="74"/>
                  </a:cubicBezTo>
                  <a:cubicBezTo>
                    <a:pt x="70" y="73"/>
                    <a:pt x="77" y="61"/>
                    <a:pt x="63" y="59"/>
                  </a:cubicBezTo>
                  <a:cubicBezTo>
                    <a:pt x="65" y="51"/>
                    <a:pt x="60" y="49"/>
                    <a:pt x="59" y="44"/>
                  </a:cubicBezTo>
                  <a:cubicBezTo>
                    <a:pt x="46" y="44"/>
                    <a:pt x="44" y="33"/>
                    <a:pt x="40" y="24"/>
                  </a:cubicBezTo>
                  <a:cubicBezTo>
                    <a:pt x="31" y="61"/>
                    <a:pt x="37" y="96"/>
                    <a:pt x="31" y="136"/>
                  </a:cubicBezTo>
                  <a:close/>
                  <a:moveTo>
                    <a:pt x="711" y="113"/>
                  </a:moveTo>
                  <a:cubicBezTo>
                    <a:pt x="696" y="162"/>
                    <a:pt x="704" y="213"/>
                    <a:pt x="693" y="265"/>
                  </a:cubicBezTo>
                  <a:cubicBezTo>
                    <a:pt x="699" y="273"/>
                    <a:pt x="697" y="297"/>
                    <a:pt x="711" y="298"/>
                  </a:cubicBezTo>
                  <a:cubicBezTo>
                    <a:pt x="715" y="279"/>
                    <a:pt x="717" y="259"/>
                    <a:pt x="718" y="238"/>
                  </a:cubicBezTo>
                  <a:cubicBezTo>
                    <a:pt x="720" y="215"/>
                    <a:pt x="727" y="193"/>
                    <a:pt x="728" y="171"/>
                  </a:cubicBezTo>
                  <a:cubicBezTo>
                    <a:pt x="730" y="148"/>
                    <a:pt x="731" y="123"/>
                    <a:pt x="731" y="102"/>
                  </a:cubicBezTo>
                  <a:cubicBezTo>
                    <a:pt x="731" y="102"/>
                    <a:pt x="733" y="100"/>
                    <a:pt x="729" y="99"/>
                  </a:cubicBezTo>
                  <a:cubicBezTo>
                    <a:pt x="724" y="105"/>
                    <a:pt x="718" y="110"/>
                    <a:pt x="711" y="113"/>
                  </a:cubicBezTo>
                  <a:close/>
                  <a:moveTo>
                    <a:pt x="687" y="288"/>
                  </a:moveTo>
                  <a:cubicBezTo>
                    <a:pt x="629" y="271"/>
                    <a:pt x="567" y="274"/>
                    <a:pt x="496" y="266"/>
                  </a:cubicBezTo>
                  <a:cubicBezTo>
                    <a:pt x="490" y="265"/>
                    <a:pt x="485" y="263"/>
                    <a:pt x="479" y="262"/>
                  </a:cubicBezTo>
                  <a:cubicBezTo>
                    <a:pt x="435" y="256"/>
                    <a:pt x="384" y="254"/>
                    <a:pt x="335" y="252"/>
                  </a:cubicBezTo>
                  <a:cubicBezTo>
                    <a:pt x="257" y="248"/>
                    <a:pt x="169" y="231"/>
                    <a:pt x="100" y="234"/>
                  </a:cubicBezTo>
                  <a:cubicBezTo>
                    <a:pt x="99" y="238"/>
                    <a:pt x="95" y="237"/>
                    <a:pt x="96" y="239"/>
                  </a:cubicBezTo>
                  <a:cubicBezTo>
                    <a:pt x="80" y="237"/>
                    <a:pt x="47" y="252"/>
                    <a:pt x="27" y="262"/>
                  </a:cubicBezTo>
                  <a:cubicBezTo>
                    <a:pt x="43" y="265"/>
                    <a:pt x="71" y="262"/>
                    <a:pt x="83" y="270"/>
                  </a:cubicBezTo>
                  <a:cubicBezTo>
                    <a:pt x="178" y="283"/>
                    <a:pt x="283" y="292"/>
                    <a:pt x="374" y="288"/>
                  </a:cubicBezTo>
                  <a:cubicBezTo>
                    <a:pt x="417" y="287"/>
                    <a:pt x="459" y="294"/>
                    <a:pt x="507" y="298"/>
                  </a:cubicBezTo>
                  <a:cubicBezTo>
                    <a:pt x="549" y="302"/>
                    <a:pt x="591" y="308"/>
                    <a:pt x="631" y="309"/>
                  </a:cubicBezTo>
                  <a:cubicBezTo>
                    <a:pt x="659" y="310"/>
                    <a:pt x="675" y="315"/>
                    <a:pt x="704" y="318"/>
                  </a:cubicBezTo>
                  <a:cubicBezTo>
                    <a:pt x="700" y="306"/>
                    <a:pt x="691" y="300"/>
                    <a:pt x="687" y="28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9642" tIns="44821" rIns="89642" bIns="44821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15" name="Freeform 215"/>
            <p:cNvSpPr>
              <a:spLocks/>
            </p:cNvSpPr>
            <p:nvPr/>
          </p:nvSpPr>
          <p:spPr bwMode="auto">
            <a:xfrm>
              <a:off x="7443788" y="2295525"/>
              <a:ext cx="31750" cy="34925"/>
            </a:xfrm>
            <a:custGeom>
              <a:avLst/>
              <a:gdLst>
                <a:gd name="T0" fmla="*/ 21 w 49"/>
                <a:gd name="T1" fmla="*/ 4 h 54"/>
                <a:gd name="T2" fmla="*/ 28 w 49"/>
                <a:gd name="T3" fmla="*/ 26 h 54"/>
                <a:gd name="T4" fmla="*/ 40 w 49"/>
                <a:gd name="T5" fmla="*/ 13 h 54"/>
                <a:gd name="T6" fmla="*/ 49 w 49"/>
                <a:gd name="T7" fmla="*/ 16 h 54"/>
                <a:gd name="T8" fmla="*/ 46 w 49"/>
                <a:gd name="T9" fmla="*/ 54 h 54"/>
                <a:gd name="T10" fmla="*/ 40 w 49"/>
                <a:gd name="T11" fmla="*/ 32 h 54"/>
                <a:gd name="T12" fmla="*/ 28 w 49"/>
                <a:gd name="T13" fmla="*/ 41 h 54"/>
                <a:gd name="T14" fmla="*/ 19 w 49"/>
                <a:gd name="T15" fmla="*/ 33 h 54"/>
                <a:gd name="T16" fmla="*/ 4 w 49"/>
                <a:gd name="T17" fmla="*/ 48 h 54"/>
                <a:gd name="T18" fmla="*/ 7 w 49"/>
                <a:gd name="T19" fmla="*/ 27 h 54"/>
                <a:gd name="T20" fmla="*/ 21 w 49"/>
                <a:gd name="T21" fmla="*/ 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9" h="54">
                  <a:moveTo>
                    <a:pt x="21" y="4"/>
                  </a:moveTo>
                  <a:cubicBezTo>
                    <a:pt x="25" y="8"/>
                    <a:pt x="24" y="19"/>
                    <a:pt x="28" y="26"/>
                  </a:cubicBezTo>
                  <a:cubicBezTo>
                    <a:pt x="36" y="26"/>
                    <a:pt x="36" y="17"/>
                    <a:pt x="40" y="13"/>
                  </a:cubicBezTo>
                  <a:cubicBezTo>
                    <a:pt x="42" y="15"/>
                    <a:pt x="47" y="14"/>
                    <a:pt x="49" y="16"/>
                  </a:cubicBezTo>
                  <a:cubicBezTo>
                    <a:pt x="46" y="31"/>
                    <a:pt x="48" y="45"/>
                    <a:pt x="46" y="54"/>
                  </a:cubicBezTo>
                  <a:cubicBezTo>
                    <a:pt x="38" y="51"/>
                    <a:pt x="39" y="39"/>
                    <a:pt x="40" y="32"/>
                  </a:cubicBezTo>
                  <a:cubicBezTo>
                    <a:pt x="33" y="32"/>
                    <a:pt x="34" y="40"/>
                    <a:pt x="28" y="41"/>
                  </a:cubicBezTo>
                  <a:cubicBezTo>
                    <a:pt x="23" y="40"/>
                    <a:pt x="20" y="37"/>
                    <a:pt x="19" y="33"/>
                  </a:cubicBezTo>
                  <a:cubicBezTo>
                    <a:pt x="15" y="39"/>
                    <a:pt x="16" y="50"/>
                    <a:pt x="4" y="48"/>
                  </a:cubicBezTo>
                  <a:cubicBezTo>
                    <a:pt x="0" y="41"/>
                    <a:pt x="4" y="33"/>
                    <a:pt x="7" y="27"/>
                  </a:cubicBezTo>
                  <a:cubicBezTo>
                    <a:pt x="10" y="20"/>
                    <a:pt x="6" y="0"/>
                    <a:pt x="21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9642" tIns="44821" rIns="89642" bIns="44821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16" name="Freeform 216"/>
            <p:cNvSpPr>
              <a:spLocks/>
            </p:cNvSpPr>
            <p:nvPr/>
          </p:nvSpPr>
          <p:spPr bwMode="auto">
            <a:xfrm>
              <a:off x="7453313" y="2371725"/>
              <a:ext cx="19050" cy="33338"/>
            </a:xfrm>
            <a:custGeom>
              <a:avLst/>
              <a:gdLst>
                <a:gd name="T0" fmla="*/ 0 w 29"/>
                <a:gd name="T1" fmla="*/ 30 h 52"/>
                <a:gd name="T2" fmla="*/ 12 w 29"/>
                <a:gd name="T3" fmla="*/ 17 h 52"/>
                <a:gd name="T4" fmla="*/ 29 w 29"/>
                <a:gd name="T5" fmla="*/ 4 h 52"/>
                <a:gd name="T6" fmla="*/ 25 w 29"/>
                <a:gd name="T7" fmla="*/ 52 h 52"/>
                <a:gd name="T8" fmla="*/ 16 w 29"/>
                <a:gd name="T9" fmla="*/ 52 h 52"/>
                <a:gd name="T10" fmla="*/ 18 w 29"/>
                <a:gd name="T11" fmla="*/ 31 h 52"/>
                <a:gd name="T12" fmla="*/ 12 w 29"/>
                <a:gd name="T13" fmla="*/ 35 h 52"/>
                <a:gd name="T14" fmla="*/ 0 w 29"/>
                <a:gd name="T15" fmla="*/ 3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9" h="52">
                  <a:moveTo>
                    <a:pt x="0" y="30"/>
                  </a:moveTo>
                  <a:cubicBezTo>
                    <a:pt x="1" y="23"/>
                    <a:pt x="7" y="20"/>
                    <a:pt x="12" y="17"/>
                  </a:cubicBezTo>
                  <a:cubicBezTo>
                    <a:pt x="16" y="11"/>
                    <a:pt x="19" y="0"/>
                    <a:pt x="29" y="4"/>
                  </a:cubicBezTo>
                  <a:cubicBezTo>
                    <a:pt x="28" y="22"/>
                    <a:pt x="27" y="39"/>
                    <a:pt x="25" y="52"/>
                  </a:cubicBezTo>
                  <a:cubicBezTo>
                    <a:pt x="22" y="52"/>
                    <a:pt x="19" y="52"/>
                    <a:pt x="16" y="52"/>
                  </a:cubicBezTo>
                  <a:cubicBezTo>
                    <a:pt x="15" y="48"/>
                    <a:pt x="16" y="36"/>
                    <a:pt x="18" y="31"/>
                  </a:cubicBezTo>
                  <a:cubicBezTo>
                    <a:pt x="14" y="30"/>
                    <a:pt x="10" y="35"/>
                    <a:pt x="12" y="35"/>
                  </a:cubicBezTo>
                  <a:cubicBezTo>
                    <a:pt x="9" y="38"/>
                    <a:pt x="2" y="33"/>
                    <a:pt x="0" y="3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9642" tIns="44821" rIns="89642" bIns="44821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17" name="Freeform 217"/>
            <p:cNvSpPr>
              <a:spLocks noEditPoints="1"/>
            </p:cNvSpPr>
            <p:nvPr/>
          </p:nvSpPr>
          <p:spPr bwMode="auto">
            <a:xfrm>
              <a:off x="7815263" y="2393950"/>
              <a:ext cx="87313" cy="69850"/>
            </a:xfrm>
            <a:custGeom>
              <a:avLst/>
              <a:gdLst>
                <a:gd name="T0" fmla="*/ 16 w 136"/>
                <a:gd name="T1" fmla="*/ 1 h 108"/>
                <a:gd name="T2" fmla="*/ 17 w 136"/>
                <a:gd name="T3" fmla="*/ 1 h 108"/>
                <a:gd name="T4" fmla="*/ 115 w 136"/>
                <a:gd name="T5" fmla="*/ 10 h 108"/>
                <a:gd name="T6" fmla="*/ 127 w 136"/>
                <a:gd name="T7" fmla="*/ 22 h 108"/>
                <a:gd name="T8" fmla="*/ 115 w 136"/>
                <a:gd name="T9" fmla="*/ 106 h 108"/>
                <a:gd name="T10" fmla="*/ 96 w 136"/>
                <a:gd name="T11" fmla="*/ 105 h 108"/>
                <a:gd name="T12" fmla="*/ 83 w 136"/>
                <a:gd name="T13" fmla="*/ 108 h 108"/>
                <a:gd name="T14" fmla="*/ 47 w 136"/>
                <a:gd name="T15" fmla="*/ 106 h 108"/>
                <a:gd name="T16" fmla="*/ 17 w 136"/>
                <a:gd name="T17" fmla="*/ 98 h 108"/>
                <a:gd name="T18" fmla="*/ 13 w 136"/>
                <a:gd name="T19" fmla="*/ 101 h 108"/>
                <a:gd name="T20" fmla="*/ 2 w 136"/>
                <a:gd name="T21" fmla="*/ 94 h 108"/>
                <a:gd name="T22" fmla="*/ 1 w 136"/>
                <a:gd name="T23" fmla="*/ 15 h 108"/>
                <a:gd name="T24" fmla="*/ 2 w 136"/>
                <a:gd name="T25" fmla="*/ 3 h 108"/>
                <a:gd name="T26" fmla="*/ 16 w 136"/>
                <a:gd name="T27" fmla="*/ 1 h 108"/>
                <a:gd name="T28" fmla="*/ 114 w 136"/>
                <a:gd name="T29" fmla="*/ 38 h 108"/>
                <a:gd name="T30" fmla="*/ 68 w 136"/>
                <a:gd name="T31" fmla="*/ 25 h 108"/>
                <a:gd name="T32" fmla="*/ 17 w 136"/>
                <a:gd name="T33" fmla="*/ 22 h 108"/>
                <a:gd name="T34" fmla="*/ 12 w 136"/>
                <a:gd name="T35" fmla="*/ 84 h 108"/>
                <a:gd name="T36" fmla="*/ 104 w 136"/>
                <a:gd name="T37" fmla="*/ 96 h 108"/>
                <a:gd name="T38" fmla="*/ 114 w 136"/>
                <a:gd name="T39" fmla="*/ 38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36" h="108">
                  <a:moveTo>
                    <a:pt x="16" y="1"/>
                  </a:moveTo>
                  <a:cubicBezTo>
                    <a:pt x="16" y="0"/>
                    <a:pt x="17" y="0"/>
                    <a:pt x="17" y="1"/>
                  </a:cubicBezTo>
                  <a:cubicBezTo>
                    <a:pt x="36" y="10"/>
                    <a:pt x="82" y="13"/>
                    <a:pt x="115" y="10"/>
                  </a:cubicBezTo>
                  <a:cubicBezTo>
                    <a:pt x="121" y="12"/>
                    <a:pt x="122" y="19"/>
                    <a:pt x="127" y="22"/>
                  </a:cubicBezTo>
                  <a:cubicBezTo>
                    <a:pt x="119" y="49"/>
                    <a:pt x="136" y="97"/>
                    <a:pt x="115" y="106"/>
                  </a:cubicBezTo>
                  <a:cubicBezTo>
                    <a:pt x="110" y="108"/>
                    <a:pt x="103" y="105"/>
                    <a:pt x="96" y="105"/>
                  </a:cubicBezTo>
                  <a:cubicBezTo>
                    <a:pt x="92" y="105"/>
                    <a:pt x="86" y="108"/>
                    <a:pt x="83" y="108"/>
                  </a:cubicBezTo>
                  <a:cubicBezTo>
                    <a:pt x="74" y="107"/>
                    <a:pt x="60" y="108"/>
                    <a:pt x="47" y="106"/>
                  </a:cubicBezTo>
                  <a:cubicBezTo>
                    <a:pt x="41" y="98"/>
                    <a:pt x="24" y="103"/>
                    <a:pt x="17" y="98"/>
                  </a:cubicBezTo>
                  <a:cubicBezTo>
                    <a:pt x="15" y="97"/>
                    <a:pt x="13" y="98"/>
                    <a:pt x="13" y="101"/>
                  </a:cubicBezTo>
                  <a:cubicBezTo>
                    <a:pt x="9" y="99"/>
                    <a:pt x="7" y="95"/>
                    <a:pt x="2" y="94"/>
                  </a:cubicBezTo>
                  <a:cubicBezTo>
                    <a:pt x="1" y="69"/>
                    <a:pt x="2" y="29"/>
                    <a:pt x="1" y="15"/>
                  </a:cubicBezTo>
                  <a:cubicBezTo>
                    <a:pt x="0" y="9"/>
                    <a:pt x="2" y="7"/>
                    <a:pt x="2" y="3"/>
                  </a:cubicBezTo>
                  <a:cubicBezTo>
                    <a:pt x="6" y="1"/>
                    <a:pt x="19" y="4"/>
                    <a:pt x="16" y="1"/>
                  </a:cubicBezTo>
                  <a:close/>
                  <a:moveTo>
                    <a:pt x="114" y="38"/>
                  </a:moveTo>
                  <a:cubicBezTo>
                    <a:pt x="113" y="17"/>
                    <a:pt x="85" y="28"/>
                    <a:pt x="68" y="25"/>
                  </a:cubicBezTo>
                  <a:cubicBezTo>
                    <a:pt x="52" y="22"/>
                    <a:pt x="34" y="12"/>
                    <a:pt x="17" y="22"/>
                  </a:cubicBezTo>
                  <a:cubicBezTo>
                    <a:pt x="13" y="37"/>
                    <a:pt x="11" y="64"/>
                    <a:pt x="12" y="84"/>
                  </a:cubicBezTo>
                  <a:cubicBezTo>
                    <a:pt x="44" y="92"/>
                    <a:pt x="67" y="94"/>
                    <a:pt x="104" y="96"/>
                  </a:cubicBezTo>
                  <a:cubicBezTo>
                    <a:pt x="116" y="93"/>
                    <a:pt x="115" y="56"/>
                    <a:pt x="114" y="3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9642" tIns="44821" rIns="89642" bIns="44821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18" name="Freeform 218"/>
            <p:cNvSpPr>
              <a:spLocks noEditPoints="1"/>
            </p:cNvSpPr>
            <p:nvPr/>
          </p:nvSpPr>
          <p:spPr bwMode="auto">
            <a:xfrm>
              <a:off x="7805738" y="2478088"/>
              <a:ext cx="85725" cy="68263"/>
            </a:xfrm>
            <a:custGeom>
              <a:avLst/>
              <a:gdLst>
                <a:gd name="T0" fmla="*/ 127 w 133"/>
                <a:gd name="T1" fmla="*/ 13 h 105"/>
                <a:gd name="T2" fmla="*/ 127 w 133"/>
                <a:gd name="T3" fmla="*/ 93 h 105"/>
                <a:gd name="T4" fmla="*/ 114 w 133"/>
                <a:gd name="T5" fmla="*/ 105 h 105"/>
                <a:gd name="T6" fmla="*/ 3 w 133"/>
                <a:gd name="T7" fmla="*/ 89 h 105"/>
                <a:gd name="T8" fmla="*/ 3 w 133"/>
                <a:gd name="T9" fmla="*/ 13 h 105"/>
                <a:gd name="T10" fmla="*/ 20 w 133"/>
                <a:gd name="T11" fmla="*/ 2 h 105"/>
                <a:gd name="T12" fmla="*/ 127 w 133"/>
                <a:gd name="T13" fmla="*/ 13 h 105"/>
                <a:gd name="T14" fmla="*/ 22 w 133"/>
                <a:gd name="T15" fmla="*/ 17 h 105"/>
                <a:gd name="T16" fmla="*/ 15 w 133"/>
                <a:gd name="T17" fmla="*/ 79 h 105"/>
                <a:gd name="T18" fmla="*/ 61 w 133"/>
                <a:gd name="T19" fmla="*/ 87 h 105"/>
                <a:gd name="T20" fmla="*/ 55 w 133"/>
                <a:gd name="T21" fmla="*/ 79 h 105"/>
                <a:gd name="T22" fmla="*/ 62 w 133"/>
                <a:gd name="T23" fmla="*/ 70 h 105"/>
                <a:gd name="T24" fmla="*/ 71 w 133"/>
                <a:gd name="T25" fmla="*/ 75 h 105"/>
                <a:gd name="T26" fmla="*/ 71 w 133"/>
                <a:gd name="T27" fmla="*/ 87 h 105"/>
                <a:gd name="T28" fmla="*/ 62 w 133"/>
                <a:gd name="T29" fmla="*/ 90 h 105"/>
                <a:gd name="T30" fmla="*/ 110 w 133"/>
                <a:gd name="T31" fmla="*/ 91 h 105"/>
                <a:gd name="T32" fmla="*/ 108 w 133"/>
                <a:gd name="T33" fmla="*/ 23 h 105"/>
                <a:gd name="T34" fmla="*/ 23 w 133"/>
                <a:gd name="T35" fmla="*/ 17 h 105"/>
                <a:gd name="T36" fmla="*/ 22 w 133"/>
                <a:gd name="T37" fmla="*/ 17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33" h="105">
                  <a:moveTo>
                    <a:pt x="127" y="13"/>
                  </a:moveTo>
                  <a:cubicBezTo>
                    <a:pt x="133" y="35"/>
                    <a:pt x="124" y="70"/>
                    <a:pt x="127" y="93"/>
                  </a:cubicBezTo>
                  <a:cubicBezTo>
                    <a:pt x="127" y="97"/>
                    <a:pt x="117" y="103"/>
                    <a:pt x="114" y="105"/>
                  </a:cubicBezTo>
                  <a:cubicBezTo>
                    <a:pt x="74" y="101"/>
                    <a:pt x="32" y="102"/>
                    <a:pt x="3" y="89"/>
                  </a:cubicBezTo>
                  <a:cubicBezTo>
                    <a:pt x="2" y="58"/>
                    <a:pt x="0" y="45"/>
                    <a:pt x="3" y="13"/>
                  </a:cubicBezTo>
                  <a:cubicBezTo>
                    <a:pt x="8" y="9"/>
                    <a:pt x="14" y="0"/>
                    <a:pt x="20" y="2"/>
                  </a:cubicBezTo>
                  <a:cubicBezTo>
                    <a:pt x="49" y="7"/>
                    <a:pt x="95" y="5"/>
                    <a:pt x="127" y="13"/>
                  </a:cubicBezTo>
                  <a:close/>
                  <a:moveTo>
                    <a:pt x="22" y="17"/>
                  </a:moveTo>
                  <a:cubicBezTo>
                    <a:pt x="6" y="31"/>
                    <a:pt x="13" y="60"/>
                    <a:pt x="15" y="79"/>
                  </a:cubicBezTo>
                  <a:cubicBezTo>
                    <a:pt x="25" y="80"/>
                    <a:pt x="46" y="94"/>
                    <a:pt x="61" y="87"/>
                  </a:cubicBezTo>
                  <a:cubicBezTo>
                    <a:pt x="55" y="88"/>
                    <a:pt x="58" y="81"/>
                    <a:pt x="55" y="79"/>
                  </a:cubicBezTo>
                  <a:cubicBezTo>
                    <a:pt x="58" y="77"/>
                    <a:pt x="58" y="71"/>
                    <a:pt x="62" y="70"/>
                  </a:cubicBezTo>
                  <a:cubicBezTo>
                    <a:pt x="65" y="75"/>
                    <a:pt x="68" y="70"/>
                    <a:pt x="71" y="75"/>
                  </a:cubicBezTo>
                  <a:cubicBezTo>
                    <a:pt x="72" y="80"/>
                    <a:pt x="72" y="80"/>
                    <a:pt x="71" y="87"/>
                  </a:cubicBezTo>
                  <a:cubicBezTo>
                    <a:pt x="68" y="88"/>
                    <a:pt x="64" y="88"/>
                    <a:pt x="62" y="90"/>
                  </a:cubicBezTo>
                  <a:cubicBezTo>
                    <a:pt x="78" y="92"/>
                    <a:pt x="94" y="94"/>
                    <a:pt x="110" y="91"/>
                  </a:cubicBezTo>
                  <a:cubicBezTo>
                    <a:pt x="115" y="69"/>
                    <a:pt x="126" y="35"/>
                    <a:pt x="108" y="23"/>
                  </a:cubicBezTo>
                  <a:cubicBezTo>
                    <a:pt x="83" y="19"/>
                    <a:pt x="52" y="15"/>
                    <a:pt x="23" y="17"/>
                  </a:cubicBezTo>
                  <a:cubicBezTo>
                    <a:pt x="26" y="22"/>
                    <a:pt x="22" y="22"/>
                    <a:pt x="22" y="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9642" tIns="44821" rIns="89642" bIns="44821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19" name="Freeform 219"/>
            <p:cNvSpPr>
              <a:spLocks noEditPoints="1"/>
            </p:cNvSpPr>
            <p:nvPr/>
          </p:nvSpPr>
          <p:spPr bwMode="auto">
            <a:xfrm>
              <a:off x="7639050" y="2468563"/>
              <a:ext cx="33338" cy="49213"/>
            </a:xfrm>
            <a:custGeom>
              <a:avLst/>
              <a:gdLst>
                <a:gd name="T0" fmla="*/ 47 w 54"/>
                <a:gd name="T1" fmla="*/ 23 h 76"/>
                <a:gd name="T2" fmla="*/ 23 w 54"/>
                <a:gd name="T3" fmla="*/ 31 h 76"/>
                <a:gd name="T4" fmla="*/ 37 w 54"/>
                <a:gd name="T5" fmla="*/ 76 h 76"/>
                <a:gd name="T6" fmla="*/ 0 w 54"/>
                <a:gd name="T7" fmla="*/ 55 h 76"/>
                <a:gd name="T8" fmla="*/ 5 w 54"/>
                <a:gd name="T9" fmla="*/ 30 h 76"/>
                <a:gd name="T10" fmla="*/ 47 w 54"/>
                <a:gd name="T11" fmla="*/ 23 h 76"/>
                <a:gd name="T12" fmla="*/ 33 w 54"/>
                <a:gd name="T13" fmla="*/ 62 h 76"/>
                <a:gd name="T14" fmla="*/ 34 w 54"/>
                <a:gd name="T15" fmla="*/ 51 h 76"/>
                <a:gd name="T16" fmla="*/ 14 w 54"/>
                <a:gd name="T17" fmla="*/ 52 h 76"/>
                <a:gd name="T18" fmla="*/ 33 w 54"/>
                <a:gd name="T19" fmla="*/ 62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4" h="76">
                  <a:moveTo>
                    <a:pt x="47" y="23"/>
                  </a:moveTo>
                  <a:cubicBezTo>
                    <a:pt x="37" y="27"/>
                    <a:pt x="25" y="20"/>
                    <a:pt x="23" y="31"/>
                  </a:cubicBezTo>
                  <a:cubicBezTo>
                    <a:pt x="44" y="37"/>
                    <a:pt x="54" y="59"/>
                    <a:pt x="37" y="76"/>
                  </a:cubicBezTo>
                  <a:cubicBezTo>
                    <a:pt x="18" y="75"/>
                    <a:pt x="11" y="64"/>
                    <a:pt x="0" y="55"/>
                  </a:cubicBezTo>
                  <a:cubicBezTo>
                    <a:pt x="0" y="46"/>
                    <a:pt x="1" y="36"/>
                    <a:pt x="5" y="30"/>
                  </a:cubicBezTo>
                  <a:cubicBezTo>
                    <a:pt x="14" y="15"/>
                    <a:pt x="45" y="0"/>
                    <a:pt x="47" y="23"/>
                  </a:cubicBezTo>
                  <a:close/>
                  <a:moveTo>
                    <a:pt x="33" y="62"/>
                  </a:moveTo>
                  <a:cubicBezTo>
                    <a:pt x="32" y="57"/>
                    <a:pt x="35" y="56"/>
                    <a:pt x="34" y="51"/>
                  </a:cubicBezTo>
                  <a:cubicBezTo>
                    <a:pt x="28" y="45"/>
                    <a:pt x="13" y="41"/>
                    <a:pt x="14" y="52"/>
                  </a:cubicBezTo>
                  <a:cubicBezTo>
                    <a:pt x="15" y="51"/>
                    <a:pt x="24" y="61"/>
                    <a:pt x="33" y="6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9642" tIns="44821" rIns="89642" bIns="44821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20" name="Freeform 220"/>
            <p:cNvSpPr>
              <a:spLocks noEditPoints="1"/>
            </p:cNvSpPr>
            <p:nvPr/>
          </p:nvSpPr>
          <p:spPr bwMode="auto">
            <a:xfrm>
              <a:off x="7785100" y="2635250"/>
              <a:ext cx="88900" cy="66675"/>
            </a:xfrm>
            <a:custGeom>
              <a:avLst/>
              <a:gdLst>
                <a:gd name="T0" fmla="*/ 124 w 136"/>
                <a:gd name="T1" fmla="*/ 12 h 103"/>
                <a:gd name="T2" fmla="*/ 132 w 136"/>
                <a:gd name="T3" fmla="*/ 21 h 103"/>
                <a:gd name="T4" fmla="*/ 129 w 136"/>
                <a:gd name="T5" fmla="*/ 21 h 103"/>
                <a:gd name="T6" fmla="*/ 122 w 136"/>
                <a:gd name="T7" fmla="*/ 100 h 103"/>
                <a:gd name="T8" fmla="*/ 54 w 136"/>
                <a:gd name="T9" fmla="*/ 96 h 103"/>
                <a:gd name="T10" fmla="*/ 1 w 136"/>
                <a:gd name="T11" fmla="*/ 75 h 103"/>
                <a:gd name="T12" fmla="*/ 1 w 136"/>
                <a:gd name="T13" fmla="*/ 12 h 103"/>
                <a:gd name="T14" fmla="*/ 23 w 136"/>
                <a:gd name="T15" fmla="*/ 0 h 103"/>
                <a:gd name="T16" fmla="*/ 33 w 136"/>
                <a:gd name="T17" fmla="*/ 6 h 103"/>
                <a:gd name="T18" fmla="*/ 58 w 136"/>
                <a:gd name="T19" fmla="*/ 6 h 103"/>
                <a:gd name="T20" fmla="*/ 124 w 136"/>
                <a:gd name="T21" fmla="*/ 12 h 103"/>
                <a:gd name="T22" fmla="*/ 118 w 136"/>
                <a:gd name="T23" fmla="*/ 33 h 103"/>
                <a:gd name="T24" fmla="*/ 112 w 136"/>
                <a:gd name="T25" fmla="*/ 27 h 103"/>
                <a:gd name="T26" fmla="*/ 13 w 136"/>
                <a:gd name="T27" fmla="*/ 20 h 103"/>
                <a:gd name="T28" fmla="*/ 22 w 136"/>
                <a:gd name="T29" fmla="*/ 83 h 103"/>
                <a:gd name="T30" fmla="*/ 108 w 136"/>
                <a:gd name="T31" fmla="*/ 87 h 103"/>
                <a:gd name="T32" fmla="*/ 118 w 136"/>
                <a:gd name="T33" fmla="*/ 33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03">
                  <a:moveTo>
                    <a:pt x="124" y="12"/>
                  </a:moveTo>
                  <a:cubicBezTo>
                    <a:pt x="128" y="14"/>
                    <a:pt x="129" y="19"/>
                    <a:pt x="132" y="21"/>
                  </a:cubicBezTo>
                  <a:cubicBezTo>
                    <a:pt x="131" y="24"/>
                    <a:pt x="131" y="21"/>
                    <a:pt x="129" y="21"/>
                  </a:cubicBezTo>
                  <a:cubicBezTo>
                    <a:pt x="133" y="51"/>
                    <a:pt x="136" y="78"/>
                    <a:pt x="122" y="100"/>
                  </a:cubicBezTo>
                  <a:cubicBezTo>
                    <a:pt x="107" y="103"/>
                    <a:pt x="82" y="97"/>
                    <a:pt x="54" y="96"/>
                  </a:cubicBezTo>
                  <a:cubicBezTo>
                    <a:pt x="30" y="95"/>
                    <a:pt x="9" y="103"/>
                    <a:pt x="1" y="75"/>
                  </a:cubicBezTo>
                  <a:cubicBezTo>
                    <a:pt x="3" y="54"/>
                    <a:pt x="0" y="31"/>
                    <a:pt x="1" y="12"/>
                  </a:cubicBezTo>
                  <a:cubicBezTo>
                    <a:pt x="6" y="6"/>
                    <a:pt x="14" y="0"/>
                    <a:pt x="23" y="0"/>
                  </a:cubicBezTo>
                  <a:cubicBezTo>
                    <a:pt x="27" y="1"/>
                    <a:pt x="29" y="5"/>
                    <a:pt x="33" y="6"/>
                  </a:cubicBezTo>
                  <a:cubicBezTo>
                    <a:pt x="39" y="8"/>
                    <a:pt x="49" y="6"/>
                    <a:pt x="58" y="6"/>
                  </a:cubicBezTo>
                  <a:cubicBezTo>
                    <a:pt x="85" y="7"/>
                    <a:pt x="106" y="18"/>
                    <a:pt x="124" y="12"/>
                  </a:cubicBezTo>
                  <a:close/>
                  <a:moveTo>
                    <a:pt x="118" y="33"/>
                  </a:moveTo>
                  <a:cubicBezTo>
                    <a:pt x="116" y="31"/>
                    <a:pt x="112" y="31"/>
                    <a:pt x="112" y="27"/>
                  </a:cubicBezTo>
                  <a:cubicBezTo>
                    <a:pt x="83" y="22"/>
                    <a:pt x="37" y="14"/>
                    <a:pt x="13" y="20"/>
                  </a:cubicBezTo>
                  <a:cubicBezTo>
                    <a:pt x="12" y="39"/>
                    <a:pt x="8" y="65"/>
                    <a:pt x="22" y="83"/>
                  </a:cubicBezTo>
                  <a:cubicBezTo>
                    <a:pt x="50" y="84"/>
                    <a:pt x="77" y="86"/>
                    <a:pt x="108" y="87"/>
                  </a:cubicBezTo>
                  <a:cubicBezTo>
                    <a:pt x="122" y="71"/>
                    <a:pt x="118" y="56"/>
                    <a:pt x="118" y="3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9642" tIns="44821" rIns="89642" bIns="44821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21" name="Freeform 221"/>
            <p:cNvSpPr>
              <a:spLocks/>
            </p:cNvSpPr>
            <p:nvPr/>
          </p:nvSpPr>
          <p:spPr bwMode="auto">
            <a:xfrm>
              <a:off x="7808913" y="2670175"/>
              <a:ext cx="38100" cy="17463"/>
            </a:xfrm>
            <a:custGeom>
              <a:avLst/>
              <a:gdLst>
                <a:gd name="T0" fmla="*/ 57 w 60"/>
                <a:gd name="T1" fmla="*/ 6 h 27"/>
                <a:gd name="T2" fmla="*/ 60 w 60"/>
                <a:gd name="T3" fmla="*/ 14 h 27"/>
                <a:gd name="T4" fmla="*/ 6 w 60"/>
                <a:gd name="T5" fmla="*/ 18 h 27"/>
                <a:gd name="T6" fmla="*/ 1 w 60"/>
                <a:gd name="T7" fmla="*/ 7 h 27"/>
                <a:gd name="T8" fmla="*/ 57 w 60"/>
                <a:gd name="T9" fmla="*/ 6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" h="27">
                  <a:moveTo>
                    <a:pt x="57" y="6"/>
                  </a:moveTo>
                  <a:cubicBezTo>
                    <a:pt x="57" y="8"/>
                    <a:pt x="59" y="9"/>
                    <a:pt x="60" y="14"/>
                  </a:cubicBezTo>
                  <a:cubicBezTo>
                    <a:pt x="50" y="27"/>
                    <a:pt x="30" y="12"/>
                    <a:pt x="6" y="18"/>
                  </a:cubicBezTo>
                  <a:cubicBezTo>
                    <a:pt x="3" y="16"/>
                    <a:pt x="0" y="14"/>
                    <a:pt x="1" y="7"/>
                  </a:cubicBezTo>
                  <a:cubicBezTo>
                    <a:pt x="24" y="0"/>
                    <a:pt x="39" y="7"/>
                    <a:pt x="57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9642" tIns="44821" rIns="89642" bIns="44821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22" name="Freeform 222"/>
            <p:cNvSpPr>
              <a:spLocks noEditPoints="1"/>
            </p:cNvSpPr>
            <p:nvPr/>
          </p:nvSpPr>
          <p:spPr bwMode="auto">
            <a:xfrm>
              <a:off x="7627938" y="2303463"/>
              <a:ext cx="84138" cy="63500"/>
            </a:xfrm>
            <a:custGeom>
              <a:avLst/>
              <a:gdLst>
                <a:gd name="T0" fmla="*/ 131 w 131"/>
                <a:gd name="T1" fmla="*/ 17 h 99"/>
                <a:gd name="T2" fmla="*/ 124 w 131"/>
                <a:gd name="T3" fmla="*/ 88 h 99"/>
                <a:gd name="T4" fmla="*/ 18 w 131"/>
                <a:gd name="T5" fmla="*/ 81 h 99"/>
                <a:gd name="T6" fmla="*/ 11 w 131"/>
                <a:gd name="T7" fmla="*/ 11 h 99"/>
                <a:gd name="T8" fmla="*/ 109 w 131"/>
                <a:gd name="T9" fmla="*/ 11 h 99"/>
                <a:gd name="T10" fmla="*/ 131 w 131"/>
                <a:gd name="T11" fmla="*/ 17 h 99"/>
                <a:gd name="T12" fmla="*/ 107 w 131"/>
                <a:gd name="T13" fmla="*/ 67 h 99"/>
                <a:gd name="T14" fmla="*/ 95 w 131"/>
                <a:gd name="T15" fmla="*/ 78 h 99"/>
                <a:gd name="T16" fmla="*/ 113 w 131"/>
                <a:gd name="T17" fmla="*/ 77 h 99"/>
                <a:gd name="T18" fmla="*/ 120 w 131"/>
                <a:gd name="T19" fmla="*/ 29 h 99"/>
                <a:gd name="T20" fmla="*/ 29 w 131"/>
                <a:gd name="T21" fmla="*/ 18 h 99"/>
                <a:gd name="T22" fmla="*/ 30 w 131"/>
                <a:gd name="T23" fmla="*/ 66 h 99"/>
                <a:gd name="T24" fmla="*/ 35 w 131"/>
                <a:gd name="T25" fmla="*/ 42 h 99"/>
                <a:gd name="T26" fmla="*/ 44 w 131"/>
                <a:gd name="T27" fmla="*/ 22 h 99"/>
                <a:gd name="T28" fmla="*/ 57 w 131"/>
                <a:gd name="T29" fmla="*/ 42 h 99"/>
                <a:gd name="T30" fmla="*/ 68 w 131"/>
                <a:gd name="T31" fmla="*/ 27 h 99"/>
                <a:gd name="T32" fmla="*/ 74 w 131"/>
                <a:gd name="T33" fmla="*/ 67 h 99"/>
                <a:gd name="T34" fmla="*/ 64 w 131"/>
                <a:gd name="T35" fmla="*/ 52 h 99"/>
                <a:gd name="T36" fmla="*/ 54 w 131"/>
                <a:gd name="T37" fmla="*/ 59 h 99"/>
                <a:gd name="T38" fmla="*/ 44 w 131"/>
                <a:gd name="T39" fmla="*/ 46 h 99"/>
                <a:gd name="T40" fmla="*/ 40 w 131"/>
                <a:gd name="T41" fmla="*/ 63 h 99"/>
                <a:gd name="T42" fmla="*/ 32 w 131"/>
                <a:gd name="T43" fmla="*/ 67 h 99"/>
                <a:gd name="T44" fmla="*/ 85 w 131"/>
                <a:gd name="T45" fmla="*/ 78 h 99"/>
                <a:gd name="T46" fmla="*/ 84 w 131"/>
                <a:gd name="T47" fmla="*/ 70 h 99"/>
                <a:gd name="T48" fmla="*/ 95 w 131"/>
                <a:gd name="T49" fmla="*/ 62 h 99"/>
                <a:gd name="T50" fmla="*/ 82 w 131"/>
                <a:gd name="T51" fmla="*/ 41 h 99"/>
                <a:gd name="T52" fmla="*/ 107 w 131"/>
                <a:gd name="T53" fmla="*/ 31 h 99"/>
                <a:gd name="T54" fmla="*/ 100 w 131"/>
                <a:gd name="T55" fmla="*/ 46 h 99"/>
                <a:gd name="T56" fmla="*/ 107 w 131"/>
                <a:gd name="T57" fmla="*/ 67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31" h="99">
                  <a:moveTo>
                    <a:pt x="131" y="17"/>
                  </a:moveTo>
                  <a:cubicBezTo>
                    <a:pt x="130" y="39"/>
                    <a:pt x="130" y="65"/>
                    <a:pt x="124" y="88"/>
                  </a:cubicBezTo>
                  <a:cubicBezTo>
                    <a:pt x="85" y="99"/>
                    <a:pt x="59" y="78"/>
                    <a:pt x="18" y="81"/>
                  </a:cubicBezTo>
                  <a:cubicBezTo>
                    <a:pt x="0" y="69"/>
                    <a:pt x="9" y="34"/>
                    <a:pt x="11" y="11"/>
                  </a:cubicBezTo>
                  <a:cubicBezTo>
                    <a:pt x="46" y="0"/>
                    <a:pt x="77" y="16"/>
                    <a:pt x="109" y="11"/>
                  </a:cubicBezTo>
                  <a:cubicBezTo>
                    <a:pt x="119" y="15"/>
                    <a:pt x="121" y="18"/>
                    <a:pt x="131" y="17"/>
                  </a:cubicBezTo>
                  <a:close/>
                  <a:moveTo>
                    <a:pt x="107" y="67"/>
                  </a:moveTo>
                  <a:cubicBezTo>
                    <a:pt x="103" y="71"/>
                    <a:pt x="99" y="75"/>
                    <a:pt x="95" y="78"/>
                  </a:cubicBezTo>
                  <a:cubicBezTo>
                    <a:pt x="104" y="77"/>
                    <a:pt x="106" y="79"/>
                    <a:pt x="113" y="77"/>
                  </a:cubicBezTo>
                  <a:cubicBezTo>
                    <a:pt x="118" y="64"/>
                    <a:pt x="120" y="48"/>
                    <a:pt x="120" y="29"/>
                  </a:cubicBezTo>
                  <a:cubicBezTo>
                    <a:pt x="91" y="22"/>
                    <a:pt x="56" y="24"/>
                    <a:pt x="29" y="18"/>
                  </a:cubicBezTo>
                  <a:cubicBezTo>
                    <a:pt x="20" y="29"/>
                    <a:pt x="6" y="68"/>
                    <a:pt x="30" y="66"/>
                  </a:cubicBezTo>
                  <a:cubicBezTo>
                    <a:pt x="25" y="57"/>
                    <a:pt x="32" y="50"/>
                    <a:pt x="35" y="42"/>
                  </a:cubicBezTo>
                  <a:cubicBezTo>
                    <a:pt x="35" y="36"/>
                    <a:pt x="35" y="24"/>
                    <a:pt x="44" y="22"/>
                  </a:cubicBezTo>
                  <a:cubicBezTo>
                    <a:pt x="51" y="27"/>
                    <a:pt x="52" y="37"/>
                    <a:pt x="57" y="42"/>
                  </a:cubicBezTo>
                  <a:cubicBezTo>
                    <a:pt x="61" y="37"/>
                    <a:pt x="60" y="27"/>
                    <a:pt x="68" y="27"/>
                  </a:cubicBezTo>
                  <a:cubicBezTo>
                    <a:pt x="76" y="32"/>
                    <a:pt x="76" y="60"/>
                    <a:pt x="74" y="67"/>
                  </a:cubicBezTo>
                  <a:cubicBezTo>
                    <a:pt x="64" y="69"/>
                    <a:pt x="67" y="57"/>
                    <a:pt x="64" y="52"/>
                  </a:cubicBezTo>
                  <a:cubicBezTo>
                    <a:pt x="61" y="57"/>
                    <a:pt x="60" y="59"/>
                    <a:pt x="54" y="59"/>
                  </a:cubicBezTo>
                  <a:cubicBezTo>
                    <a:pt x="48" y="58"/>
                    <a:pt x="50" y="48"/>
                    <a:pt x="44" y="46"/>
                  </a:cubicBezTo>
                  <a:cubicBezTo>
                    <a:pt x="38" y="47"/>
                    <a:pt x="41" y="56"/>
                    <a:pt x="40" y="63"/>
                  </a:cubicBezTo>
                  <a:cubicBezTo>
                    <a:pt x="38" y="65"/>
                    <a:pt x="34" y="65"/>
                    <a:pt x="32" y="67"/>
                  </a:cubicBezTo>
                  <a:cubicBezTo>
                    <a:pt x="53" y="68"/>
                    <a:pt x="65" y="76"/>
                    <a:pt x="85" y="78"/>
                  </a:cubicBezTo>
                  <a:cubicBezTo>
                    <a:pt x="85" y="75"/>
                    <a:pt x="83" y="74"/>
                    <a:pt x="84" y="70"/>
                  </a:cubicBezTo>
                  <a:cubicBezTo>
                    <a:pt x="89" y="69"/>
                    <a:pt x="94" y="67"/>
                    <a:pt x="95" y="62"/>
                  </a:cubicBezTo>
                  <a:cubicBezTo>
                    <a:pt x="94" y="51"/>
                    <a:pt x="81" y="52"/>
                    <a:pt x="82" y="41"/>
                  </a:cubicBezTo>
                  <a:cubicBezTo>
                    <a:pt x="88" y="34"/>
                    <a:pt x="95" y="30"/>
                    <a:pt x="107" y="31"/>
                  </a:cubicBezTo>
                  <a:cubicBezTo>
                    <a:pt x="116" y="37"/>
                    <a:pt x="107" y="48"/>
                    <a:pt x="100" y="46"/>
                  </a:cubicBezTo>
                  <a:cubicBezTo>
                    <a:pt x="106" y="50"/>
                    <a:pt x="109" y="56"/>
                    <a:pt x="107" y="6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9642" tIns="44821" rIns="89642" bIns="44821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23" name="Freeform 223"/>
            <p:cNvSpPr>
              <a:spLocks noEditPoints="1"/>
            </p:cNvSpPr>
            <p:nvPr/>
          </p:nvSpPr>
          <p:spPr bwMode="auto">
            <a:xfrm>
              <a:off x="7712075" y="2382838"/>
              <a:ext cx="93663" cy="69850"/>
            </a:xfrm>
            <a:custGeom>
              <a:avLst/>
              <a:gdLst>
                <a:gd name="T0" fmla="*/ 132 w 145"/>
                <a:gd name="T1" fmla="*/ 108 h 108"/>
                <a:gd name="T2" fmla="*/ 32 w 145"/>
                <a:gd name="T3" fmla="*/ 101 h 108"/>
                <a:gd name="T4" fmla="*/ 0 w 145"/>
                <a:gd name="T5" fmla="*/ 45 h 108"/>
                <a:gd name="T6" fmla="*/ 11 w 145"/>
                <a:gd name="T7" fmla="*/ 2 h 108"/>
                <a:gd name="T8" fmla="*/ 18 w 145"/>
                <a:gd name="T9" fmla="*/ 0 h 108"/>
                <a:gd name="T10" fmla="*/ 30 w 145"/>
                <a:gd name="T11" fmla="*/ 7 h 108"/>
                <a:gd name="T12" fmla="*/ 132 w 145"/>
                <a:gd name="T13" fmla="*/ 9 h 108"/>
                <a:gd name="T14" fmla="*/ 143 w 145"/>
                <a:gd name="T15" fmla="*/ 31 h 108"/>
                <a:gd name="T16" fmla="*/ 132 w 145"/>
                <a:gd name="T17" fmla="*/ 108 h 108"/>
                <a:gd name="T18" fmla="*/ 130 w 145"/>
                <a:gd name="T19" fmla="*/ 38 h 108"/>
                <a:gd name="T20" fmla="*/ 118 w 145"/>
                <a:gd name="T21" fmla="*/ 24 h 108"/>
                <a:gd name="T22" fmla="*/ 27 w 145"/>
                <a:gd name="T23" fmla="*/ 17 h 108"/>
                <a:gd name="T24" fmla="*/ 16 w 145"/>
                <a:gd name="T25" fmla="*/ 27 h 108"/>
                <a:gd name="T26" fmla="*/ 23 w 145"/>
                <a:gd name="T27" fmla="*/ 87 h 108"/>
                <a:gd name="T28" fmla="*/ 88 w 145"/>
                <a:gd name="T29" fmla="*/ 96 h 108"/>
                <a:gd name="T30" fmla="*/ 107 w 145"/>
                <a:gd name="T31" fmla="*/ 52 h 108"/>
                <a:gd name="T32" fmla="*/ 115 w 145"/>
                <a:gd name="T33" fmla="*/ 90 h 108"/>
                <a:gd name="T34" fmla="*/ 95 w 145"/>
                <a:gd name="T35" fmla="*/ 97 h 108"/>
                <a:gd name="T36" fmla="*/ 116 w 145"/>
                <a:gd name="T37" fmla="*/ 97 h 108"/>
                <a:gd name="T38" fmla="*/ 130 w 145"/>
                <a:gd name="T39" fmla="*/ 38 h 108"/>
                <a:gd name="T40" fmla="*/ 95 w 145"/>
                <a:gd name="T41" fmla="*/ 69 h 108"/>
                <a:gd name="T42" fmla="*/ 95 w 145"/>
                <a:gd name="T43" fmla="*/ 80 h 108"/>
                <a:gd name="T44" fmla="*/ 109 w 145"/>
                <a:gd name="T45" fmla="*/ 72 h 108"/>
                <a:gd name="T46" fmla="*/ 102 w 145"/>
                <a:gd name="T47" fmla="*/ 66 h 108"/>
                <a:gd name="T48" fmla="*/ 95 w 145"/>
                <a:gd name="T49" fmla="*/ 69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45" h="108">
                  <a:moveTo>
                    <a:pt x="132" y="108"/>
                  </a:moveTo>
                  <a:cubicBezTo>
                    <a:pt x="106" y="108"/>
                    <a:pt x="67" y="105"/>
                    <a:pt x="32" y="101"/>
                  </a:cubicBezTo>
                  <a:cubicBezTo>
                    <a:pt x="6" y="98"/>
                    <a:pt x="0" y="73"/>
                    <a:pt x="0" y="45"/>
                  </a:cubicBezTo>
                  <a:cubicBezTo>
                    <a:pt x="0" y="28"/>
                    <a:pt x="5" y="16"/>
                    <a:pt x="11" y="2"/>
                  </a:cubicBezTo>
                  <a:cubicBezTo>
                    <a:pt x="14" y="1"/>
                    <a:pt x="19" y="6"/>
                    <a:pt x="18" y="0"/>
                  </a:cubicBezTo>
                  <a:cubicBezTo>
                    <a:pt x="22" y="3"/>
                    <a:pt x="26" y="5"/>
                    <a:pt x="30" y="7"/>
                  </a:cubicBezTo>
                  <a:cubicBezTo>
                    <a:pt x="62" y="1"/>
                    <a:pt x="101" y="18"/>
                    <a:pt x="132" y="9"/>
                  </a:cubicBezTo>
                  <a:cubicBezTo>
                    <a:pt x="139" y="14"/>
                    <a:pt x="142" y="21"/>
                    <a:pt x="143" y="31"/>
                  </a:cubicBezTo>
                  <a:cubicBezTo>
                    <a:pt x="145" y="55"/>
                    <a:pt x="138" y="91"/>
                    <a:pt x="132" y="108"/>
                  </a:cubicBezTo>
                  <a:close/>
                  <a:moveTo>
                    <a:pt x="130" y="38"/>
                  </a:moveTo>
                  <a:cubicBezTo>
                    <a:pt x="129" y="31"/>
                    <a:pt x="122" y="29"/>
                    <a:pt x="118" y="24"/>
                  </a:cubicBezTo>
                  <a:cubicBezTo>
                    <a:pt x="84" y="22"/>
                    <a:pt x="61" y="16"/>
                    <a:pt x="27" y="17"/>
                  </a:cubicBezTo>
                  <a:cubicBezTo>
                    <a:pt x="24" y="21"/>
                    <a:pt x="21" y="25"/>
                    <a:pt x="16" y="27"/>
                  </a:cubicBezTo>
                  <a:cubicBezTo>
                    <a:pt x="11" y="41"/>
                    <a:pt x="11" y="76"/>
                    <a:pt x="23" y="87"/>
                  </a:cubicBezTo>
                  <a:cubicBezTo>
                    <a:pt x="42" y="89"/>
                    <a:pt x="61" y="93"/>
                    <a:pt x="88" y="96"/>
                  </a:cubicBezTo>
                  <a:cubicBezTo>
                    <a:pt x="80" y="83"/>
                    <a:pt x="81" y="49"/>
                    <a:pt x="107" y="52"/>
                  </a:cubicBezTo>
                  <a:cubicBezTo>
                    <a:pt x="121" y="57"/>
                    <a:pt x="130" y="79"/>
                    <a:pt x="115" y="90"/>
                  </a:cubicBezTo>
                  <a:cubicBezTo>
                    <a:pt x="108" y="94"/>
                    <a:pt x="100" y="90"/>
                    <a:pt x="95" y="97"/>
                  </a:cubicBezTo>
                  <a:cubicBezTo>
                    <a:pt x="102" y="97"/>
                    <a:pt x="109" y="97"/>
                    <a:pt x="116" y="97"/>
                  </a:cubicBezTo>
                  <a:cubicBezTo>
                    <a:pt x="129" y="84"/>
                    <a:pt x="131" y="61"/>
                    <a:pt x="130" y="38"/>
                  </a:cubicBezTo>
                  <a:close/>
                  <a:moveTo>
                    <a:pt x="95" y="69"/>
                  </a:moveTo>
                  <a:cubicBezTo>
                    <a:pt x="96" y="74"/>
                    <a:pt x="97" y="76"/>
                    <a:pt x="95" y="80"/>
                  </a:cubicBezTo>
                  <a:cubicBezTo>
                    <a:pt x="101" y="79"/>
                    <a:pt x="112" y="82"/>
                    <a:pt x="109" y="72"/>
                  </a:cubicBezTo>
                  <a:cubicBezTo>
                    <a:pt x="107" y="75"/>
                    <a:pt x="107" y="65"/>
                    <a:pt x="102" y="66"/>
                  </a:cubicBezTo>
                  <a:cubicBezTo>
                    <a:pt x="100" y="67"/>
                    <a:pt x="99" y="69"/>
                    <a:pt x="95" y="6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9642" tIns="44821" rIns="89642" bIns="44821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24" name="Freeform 224"/>
            <p:cNvSpPr>
              <a:spLocks noEditPoints="1"/>
            </p:cNvSpPr>
            <p:nvPr/>
          </p:nvSpPr>
          <p:spPr bwMode="auto">
            <a:xfrm>
              <a:off x="7793038" y="2549525"/>
              <a:ext cx="92075" cy="79375"/>
            </a:xfrm>
            <a:custGeom>
              <a:avLst/>
              <a:gdLst>
                <a:gd name="T0" fmla="*/ 11 w 141"/>
                <a:gd name="T1" fmla="*/ 14 h 122"/>
                <a:gd name="T2" fmla="*/ 56 w 141"/>
                <a:gd name="T3" fmla="*/ 14 h 122"/>
                <a:gd name="T4" fmla="*/ 126 w 141"/>
                <a:gd name="T5" fmla="*/ 22 h 122"/>
                <a:gd name="T6" fmla="*/ 131 w 141"/>
                <a:gd name="T7" fmla="*/ 25 h 122"/>
                <a:gd name="T8" fmla="*/ 133 w 141"/>
                <a:gd name="T9" fmla="*/ 61 h 122"/>
                <a:gd name="T10" fmla="*/ 123 w 141"/>
                <a:gd name="T11" fmla="*/ 114 h 122"/>
                <a:gd name="T12" fmla="*/ 100 w 141"/>
                <a:gd name="T13" fmla="*/ 117 h 122"/>
                <a:gd name="T14" fmla="*/ 1 w 141"/>
                <a:gd name="T15" fmla="*/ 84 h 122"/>
                <a:gd name="T16" fmla="*/ 14 w 141"/>
                <a:gd name="T17" fmla="*/ 19 h 122"/>
                <a:gd name="T18" fmla="*/ 11 w 141"/>
                <a:gd name="T19" fmla="*/ 14 h 122"/>
                <a:gd name="T20" fmla="*/ 28 w 141"/>
                <a:gd name="T21" fmla="*/ 25 h 122"/>
                <a:gd name="T22" fmla="*/ 16 w 141"/>
                <a:gd name="T23" fmla="*/ 90 h 122"/>
                <a:gd name="T24" fmla="*/ 57 w 141"/>
                <a:gd name="T25" fmla="*/ 99 h 122"/>
                <a:gd name="T26" fmla="*/ 107 w 141"/>
                <a:gd name="T27" fmla="*/ 103 h 122"/>
                <a:gd name="T28" fmla="*/ 123 w 141"/>
                <a:gd name="T29" fmla="*/ 42 h 122"/>
                <a:gd name="T30" fmla="*/ 28 w 141"/>
                <a:gd name="T31" fmla="*/ 25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41" h="122">
                  <a:moveTo>
                    <a:pt x="11" y="14"/>
                  </a:moveTo>
                  <a:cubicBezTo>
                    <a:pt x="23" y="0"/>
                    <a:pt x="42" y="23"/>
                    <a:pt x="56" y="14"/>
                  </a:cubicBezTo>
                  <a:cubicBezTo>
                    <a:pt x="78" y="16"/>
                    <a:pt x="109" y="27"/>
                    <a:pt x="126" y="22"/>
                  </a:cubicBezTo>
                  <a:cubicBezTo>
                    <a:pt x="128" y="23"/>
                    <a:pt x="127" y="26"/>
                    <a:pt x="131" y="25"/>
                  </a:cubicBezTo>
                  <a:cubicBezTo>
                    <a:pt x="141" y="36"/>
                    <a:pt x="134" y="51"/>
                    <a:pt x="133" y="61"/>
                  </a:cubicBezTo>
                  <a:cubicBezTo>
                    <a:pt x="130" y="84"/>
                    <a:pt x="138" y="103"/>
                    <a:pt x="123" y="114"/>
                  </a:cubicBezTo>
                  <a:cubicBezTo>
                    <a:pt x="114" y="114"/>
                    <a:pt x="106" y="114"/>
                    <a:pt x="100" y="117"/>
                  </a:cubicBezTo>
                  <a:cubicBezTo>
                    <a:pt x="62" y="105"/>
                    <a:pt x="13" y="122"/>
                    <a:pt x="1" y="84"/>
                  </a:cubicBezTo>
                  <a:cubicBezTo>
                    <a:pt x="1" y="58"/>
                    <a:pt x="0" y="37"/>
                    <a:pt x="14" y="19"/>
                  </a:cubicBezTo>
                  <a:cubicBezTo>
                    <a:pt x="13" y="17"/>
                    <a:pt x="9" y="18"/>
                    <a:pt x="11" y="14"/>
                  </a:cubicBezTo>
                  <a:close/>
                  <a:moveTo>
                    <a:pt x="28" y="25"/>
                  </a:moveTo>
                  <a:cubicBezTo>
                    <a:pt x="13" y="37"/>
                    <a:pt x="4" y="76"/>
                    <a:pt x="16" y="90"/>
                  </a:cubicBezTo>
                  <a:cubicBezTo>
                    <a:pt x="25" y="100"/>
                    <a:pt x="43" y="97"/>
                    <a:pt x="57" y="99"/>
                  </a:cubicBezTo>
                  <a:cubicBezTo>
                    <a:pt x="74" y="101"/>
                    <a:pt x="90" y="105"/>
                    <a:pt x="107" y="103"/>
                  </a:cubicBezTo>
                  <a:cubicBezTo>
                    <a:pt x="126" y="88"/>
                    <a:pt x="120" y="61"/>
                    <a:pt x="123" y="42"/>
                  </a:cubicBezTo>
                  <a:cubicBezTo>
                    <a:pt x="91" y="27"/>
                    <a:pt x="59" y="28"/>
                    <a:pt x="28" y="2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9642" tIns="44821" rIns="89642" bIns="44821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25" name="Freeform 225"/>
            <p:cNvSpPr>
              <a:spLocks noEditPoints="1"/>
            </p:cNvSpPr>
            <p:nvPr/>
          </p:nvSpPr>
          <p:spPr bwMode="auto">
            <a:xfrm>
              <a:off x="7629525" y="2546350"/>
              <a:ext cx="39688" cy="47625"/>
            </a:xfrm>
            <a:custGeom>
              <a:avLst/>
              <a:gdLst>
                <a:gd name="T0" fmla="*/ 13 w 62"/>
                <a:gd name="T1" fmla="*/ 55 h 73"/>
                <a:gd name="T2" fmla="*/ 38 w 62"/>
                <a:gd name="T3" fmla="*/ 48 h 73"/>
                <a:gd name="T4" fmla="*/ 5 w 62"/>
                <a:gd name="T5" fmla="*/ 41 h 73"/>
                <a:gd name="T6" fmla="*/ 23 w 62"/>
                <a:gd name="T7" fmla="*/ 9 h 73"/>
                <a:gd name="T8" fmla="*/ 37 w 62"/>
                <a:gd name="T9" fmla="*/ 72 h 73"/>
                <a:gd name="T10" fmla="*/ 13 w 62"/>
                <a:gd name="T11" fmla="*/ 55 h 73"/>
                <a:gd name="T12" fmla="*/ 28 w 62"/>
                <a:gd name="T13" fmla="*/ 40 h 73"/>
                <a:gd name="T14" fmla="*/ 34 w 62"/>
                <a:gd name="T15" fmla="*/ 34 h 73"/>
                <a:gd name="T16" fmla="*/ 31 w 62"/>
                <a:gd name="T17" fmla="*/ 24 h 73"/>
                <a:gd name="T18" fmla="*/ 28 w 62"/>
                <a:gd name="T19" fmla="*/ 40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2" h="73">
                  <a:moveTo>
                    <a:pt x="13" y="55"/>
                  </a:moveTo>
                  <a:cubicBezTo>
                    <a:pt x="21" y="62"/>
                    <a:pt x="42" y="62"/>
                    <a:pt x="38" y="48"/>
                  </a:cubicBezTo>
                  <a:cubicBezTo>
                    <a:pt x="23" y="54"/>
                    <a:pt x="14" y="51"/>
                    <a:pt x="5" y="41"/>
                  </a:cubicBezTo>
                  <a:cubicBezTo>
                    <a:pt x="0" y="23"/>
                    <a:pt x="13" y="16"/>
                    <a:pt x="23" y="9"/>
                  </a:cubicBezTo>
                  <a:cubicBezTo>
                    <a:pt x="57" y="0"/>
                    <a:pt x="62" y="67"/>
                    <a:pt x="37" y="72"/>
                  </a:cubicBezTo>
                  <a:cubicBezTo>
                    <a:pt x="27" y="73"/>
                    <a:pt x="13" y="68"/>
                    <a:pt x="13" y="55"/>
                  </a:cubicBezTo>
                  <a:close/>
                  <a:moveTo>
                    <a:pt x="28" y="40"/>
                  </a:moveTo>
                  <a:cubicBezTo>
                    <a:pt x="27" y="34"/>
                    <a:pt x="33" y="37"/>
                    <a:pt x="34" y="34"/>
                  </a:cubicBezTo>
                  <a:cubicBezTo>
                    <a:pt x="30" y="31"/>
                    <a:pt x="32" y="27"/>
                    <a:pt x="31" y="24"/>
                  </a:cubicBezTo>
                  <a:cubicBezTo>
                    <a:pt x="16" y="19"/>
                    <a:pt x="11" y="39"/>
                    <a:pt x="28" y="4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9642" tIns="44821" rIns="89642" bIns="44821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</p:grpSp>
      <p:grpSp>
        <p:nvGrpSpPr>
          <p:cNvPr id="265" name="组合 264"/>
          <p:cNvGrpSpPr/>
          <p:nvPr/>
        </p:nvGrpSpPr>
        <p:grpSpPr>
          <a:xfrm>
            <a:off x="5439598" y="5025951"/>
            <a:ext cx="1371600" cy="1285692"/>
            <a:chOff x="5370513" y="4511675"/>
            <a:chExt cx="1371600" cy="1285875"/>
          </a:xfrm>
        </p:grpSpPr>
        <p:sp>
          <p:nvSpPr>
            <p:cNvPr id="26" name="Freeform 226"/>
            <p:cNvSpPr>
              <a:spLocks/>
            </p:cNvSpPr>
            <p:nvPr/>
          </p:nvSpPr>
          <p:spPr bwMode="auto">
            <a:xfrm>
              <a:off x="5507038" y="5324475"/>
              <a:ext cx="22225" cy="31750"/>
            </a:xfrm>
            <a:custGeom>
              <a:avLst/>
              <a:gdLst>
                <a:gd name="T0" fmla="*/ 36 w 36"/>
                <a:gd name="T1" fmla="*/ 6 h 49"/>
                <a:gd name="T2" fmla="*/ 0 w 36"/>
                <a:gd name="T3" fmla="*/ 49 h 49"/>
                <a:gd name="T4" fmla="*/ 36 w 36"/>
                <a:gd name="T5" fmla="*/ 6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6" h="49">
                  <a:moveTo>
                    <a:pt x="36" y="6"/>
                  </a:moveTo>
                  <a:cubicBezTo>
                    <a:pt x="31" y="27"/>
                    <a:pt x="22" y="44"/>
                    <a:pt x="0" y="49"/>
                  </a:cubicBezTo>
                  <a:cubicBezTo>
                    <a:pt x="2" y="35"/>
                    <a:pt x="14" y="0"/>
                    <a:pt x="36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9642" tIns="44821" rIns="89642" bIns="44821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27" name="Freeform 227"/>
            <p:cNvSpPr>
              <a:spLocks/>
            </p:cNvSpPr>
            <p:nvPr/>
          </p:nvSpPr>
          <p:spPr bwMode="auto">
            <a:xfrm>
              <a:off x="5554663" y="5335588"/>
              <a:ext cx="31750" cy="44450"/>
            </a:xfrm>
            <a:custGeom>
              <a:avLst/>
              <a:gdLst>
                <a:gd name="T0" fmla="*/ 28 w 50"/>
                <a:gd name="T1" fmla="*/ 0 h 67"/>
                <a:gd name="T2" fmla="*/ 35 w 50"/>
                <a:gd name="T3" fmla="*/ 64 h 67"/>
                <a:gd name="T4" fmla="*/ 30 w 50"/>
                <a:gd name="T5" fmla="*/ 67 h 67"/>
                <a:gd name="T6" fmla="*/ 28 w 50"/>
                <a:gd name="T7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0" h="67">
                  <a:moveTo>
                    <a:pt x="28" y="0"/>
                  </a:moveTo>
                  <a:cubicBezTo>
                    <a:pt x="50" y="12"/>
                    <a:pt x="38" y="48"/>
                    <a:pt x="35" y="64"/>
                  </a:cubicBezTo>
                  <a:cubicBezTo>
                    <a:pt x="32" y="64"/>
                    <a:pt x="30" y="65"/>
                    <a:pt x="30" y="67"/>
                  </a:cubicBezTo>
                  <a:cubicBezTo>
                    <a:pt x="2" y="59"/>
                    <a:pt x="0" y="11"/>
                    <a:pt x="2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9642" tIns="44821" rIns="89642" bIns="44821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28" name="Freeform 228"/>
            <p:cNvSpPr>
              <a:spLocks noEditPoints="1"/>
            </p:cNvSpPr>
            <p:nvPr/>
          </p:nvSpPr>
          <p:spPr bwMode="auto">
            <a:xfrm>
              <a:off x="5370513" y="4511675"/>
              <a:ext cx="1371600" cy="1285875"/>
            </a:xfrm>
            <a:custGeom>
              <a:avLst/>
              <a:gdLst>
                <a:gd name="T0" fmla="*/ 1393 w 2123"/>
                <a:gd name="T1" fmla="*/ 1747 h 1991"/>
                <a:gd name="T2" fmla="*/ 977 w 2123"/>
                <a:gd name="T3" fmla="*/ 1625 h 1991"/>
                <a:gd name="T4" fmla="*/ 412 w 2123"/>
                <a:gd name="T5" fmla="*/ 1618 h 1991"/>
                <a:gd name="T6" fmla="*/ 28 w 2123"/>
                <a:gd name="T7" fmla="*/ 1843 h 1991"/>
                <a:gd name="T8" fmla="*/ 152 w 2123"/>
                <a:gd name="T9" fmla="*/ 859 h 1991"/>
                <a:gd name="T10" fmla="*/ 469 w 2123"/>
                <a:gd name="T11" fmla="*/ 41 h 1991"/>
                <a:gd name="T12" fmla="*/ 1760 w 2123"/>
                <a:gd name="T13" fmla="*/ 57 h 1991"/>
                <a:gd name="T14" fmla="*/ 2051 w 2123"/>
                <a:gd name="T15" fmla="*/ 1263 h 1991"/>
                <a:gd name="T16" fmla="*/ 2109 w 2123"/>
                <a:gd name="T17" fmla="*/ 1809 h 1991"/>
                <a:gd name="T18" fmla="*/ 1908 w 2123"/>
                <a:gd name="T19" fmla="*/ 640 h 1991"/>
                <a:gd name="T20" fmla="*/ 1789 w 2123"/>
                <a:gd name="T21" fmla="*/ 843 h 1991"/>
                <a:gd name="T22" fmla="*/ 1889 w 2123"/>
                <a:gd name="T23" fmla="*/ 1919 h 1991"/>
                <a:gd name="T24" fmla="*/ 440 w 2123"/>
                <a:gd name="T25" fmla="*/ 821 h 1991"/>
                <a:gd name="T26" fmla="*/ 1662 w 2123"/>
                <a:gd name="T27" fmla="*/ 346 h 1991"/>
                <a:gd name="T28" fmla="*/ 1605 w 2123"/>
                <a:gd name="T29" fmla="*/ 489 h 1991"/>
                <a:gd name="T30" fmla="*/ 1686 w 2123"/>
                <a:gd name="T31" fmla="*/ 955 h 1991"/>
                <a:gd name="T32" fmla="*/ 1760 w 2123"/>
                <a:gd name="T33" fmla="*/ 1186 h 1991"/>
                <a:gd name="T34" fmla="*/ 1381 w 2123"/>
                <a:gd name="T35" fmla="*/ 1308 h 1991"/>
                <a:gd name="T36" fmla="*/ 1822 w 2123"/>
                <a:gd name="T37" fmla="*/ 1525 h 1991"/>
                <a:gd name="T38" fmla="*/ 211 w 2123"/>
                <a:gd name="T39" fmla="*/ 804 h 1991"/>
                <a:gd name="T40" fmla="*/ 309 w 2123"/>
                <a:gd name="T41" fmla="*/ 60 h 1991"/>
                <a:gd name="T42" fmla="*/ 1197 w 2123"/>
                <a:gd name="T43" fmla="*/ 184 h 1991"/>
                <a:gd name="T44" fmla="*/ 1397 w 2123"/>
                <a:gd name="T45" fmla="*/ 415 h 1991"/>
                <a:gd name="T46" fmla="*/ 495 w 2123"/>
                <a:gd name="T47" fmla="*/ 275 h 1991"/>
                <a:gd name="T48" fmla="*/ 1111 w 2123"/>
                <a:gd name="T49" fmla="*/ 513 h 1991"/>
                <a:gd name="T50" fmla="*/ 569 w 2123"/>
                <a:gd name="T51" fmla="*/ 449 h 1991"/>
                <a:gd name="T52" fmla="*/ 1409 w 2123"/>
                <a:gd name="T53" fmla="*/ 547 h 1991"/>
                <a:gd name="T54" fmla="*/ 1281 w 2123"/>
                <a:gd name="T55" fmla="*/ 645 h 1991"/>
                <a:gd name="T56" fmla="*/ 1133 w 2123"/>
                <a:gd name="T57" fmla="*/ 597 h 1991"/>
                <a:gd name="T58" fmla="*/ 1596 w 2123"/>
                <a:gd name="T59" fmla="*/ 511 h 1991"/>
                <a:gd name="T60" fmla="*/ 1109 w 2123"/>
                <a:gd name="T61" fmla="*/ 535 h 1991"/>
                <a:gd name="T62" fmla="*/ 677 w 2123"/>
                <a:gd name="T63" fmla="*/ 625 h 1991"/>
                <a:gd name="T64" fmla="*/ 758 w 2123"/>
                <a:gd name="T65" fmla="*/ 900 h 1991"/>
                <a:gd name="T66" fmla="*/ 1369 w 2123"/>
                <a:gd name="T67" fmla="*/ 664 h 1991"/>
                <a:gd name="T68" fmla="*/ 937 w 2123"/>
                <a:gd name="T69" fmla="*/ 1055 h 1991"/>
                <a:gd name="T70" fmla="*/ 894 w 2123"/>
                <a:gd name="T71" fmla="*/ 828 h 1991"/>
                <a:gd name="T72" fmla="*/ 221 w 2123"/>
                <a:gd name="T73" fmla="*/ 867 h 1991"/>
                <a:gd name="T74" fmla="*/ 428 w 2123"/>
                <a:gd name="T75" fmla="*/ 1427 h 1991"/>
                <a:gd name="T76" fmla="*/ 1042 w 2123"/>
                <a:gd name="T77" fmla="*/ 955 h 1991"/>
                <a:gd name="T78" fmla="*/ 569 w 2123"/>
                <a:gd name="T79" fmla="*/ 929 h 1991"/>
                <a:gd name="T80" fmla="*/ 901 w 2123"/>
                <a:gd name="T81" fmla="*/ 1031 h 1991"/>
                <a:gd name="T82" fmla="*/ 870 w 2123"/>
                <a:gd name="T83" fmla="*/ 1139 h 1991"/>
                <a:gd name="T84" fmla="*/ 1364 w 2123"/>
                <a:gd name="T85" fmla="*/ 1210 h 1991"/>
                <a:gd name="T86" fmla="*/ 1524 w 2123"/>
                <a:gd name="T87" fmla="*/ 1215 h 1991"/>
                <a:gd name="T88" fmla="*/ 868 w 2123"/>
                <a:gd name="T89" fmla="*/ 1349 h 1991"/>
                <a:gd name="T90" fmla="*/ 1092 w 2123"/>
                <a:gd name="T91" fmla="*/ 1205 h 1991"/>
                <a:gd name="T92" fmla="*/ 1092 w 2123"/>
                <a:gd name="T93" fmla="*/ 1205 h 1991"/>
                <a:gd name="T94" fmla="*/ 1238 w 2123"/>
                <a:gd name="T95" fmla="*/ 1303 h 1991"/>
                <a:gd name="T96" fmla="*/ 827 w 2123"/>
                <a:gd name="T97" fmla="*/ 1256 h 1991"/>
                <a:gd name="T98" fmla="*/ 584 w 2123"/>
                <a:gd name="T99" fmla="*/ 1320 h 1991"/>
                <a:gd name="T100" fmla="*/ 667 w 2123"/>
                <a:gd name="T101" fmla="*/ 1547 h 1991"/>
                <a:gd name="T102" fmla="*/ 1073 w 2123"/>
                <a:gd name="T103" fmla="*/ 1475 h 1991"/>
                <a:gd name="T104" fmla="*/ 71 w 2123"/>
                <a:gd name="T105" fmla="*/ 1611 h 1991"/>
                <a:gd name="T106" fmla="*/ 85 w 2123"/>
                <a:gd name="T107" fmla="*/ 1356 h 1991"/>
                <a:gd name="T108" fmla="*/ 405 w 2123"/>
                <a:gd name="T109" fmla="*/ 1456 h 1991"/>
                <a:gd name="T110" fmla="*/ 1378 w 2123"/>
                <a:gd name="T111" fmla="*/ 1492 h 1991"/>
                <a:gd name="T112" fmla="*/ 650 w 2123"/>
                <a:gd name="T113" fmla="*/ 1559 h 1991"/>
                <a:gd name="T114" fmla="*/ 507 w 2123"/>
                <a:gd name="T115" fmla="*/ 1451 h 1991"/>
                <a:gd name="T116" fmla="*/ 1419 w 2123"/>
                <a:gd name="T117" fmla="*/ 1602 h 1991"/>
                <a:gd name="T118" fmla="*/ 431 w 2123"/>
                <a:gd name="T119" fmla="*/ 1549 h 1991"/>
                <a:gd name="T120" fmla="*/ 822 w 2123"/>
                <a:gd name="T121" fmla="*/ 1561 h 19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123" h="1991">
                  <a:moveTo>
                    <a:pt x="2063" y="1878"/>
                  </a:moveTo>
                  <a:cubicBezTo>
                    <a:pt x="2087" y="1908"/>
                    <a:pt x="2074" y="1931"/>
                    <a:pt x="2032" y="1945"/>
                  </a:cubicBezTo>
                  <a:cubicBezTo>
                    <a:pt x="1973" y="1965"/>
                    <a:pt x="1887" y="1991"/>
                    <a:pt x="1825" y="1964"/>
                  </a:cubicBezTo>
                  <a:cubicBezTo>
                    <a:pt x="1826" y="1953"/>
                    <a:pt x="1822" y="1948"/>
                    <a:pt x="1822" y="1938"/>
                  </a:cubicBezTo>
                  <a:cubicBezTo>
                    <a:pt x="1761" y="1948"/>
                    <a:pt x="1728" y="1923"/>
                    <a:pt x="1681" y="1895"/>
                  </a:cubicBezTo>
                  <a:cubicBezTo>
                    <a:pt x="1605" y="1850"/>
                    <a:pt x="1514" y="1819"/>
                    <a:pt x="1438" y="1773"/>
                  </a:cubicBezTo>
                  <a:cubicBezTo>
                    <a:pt x="1422" y="1764"/>
                    <a:pt x="1407" y="1753"/>
                    <a:pt x="1393" y="1747"/>
                  </a:cubicBezTo>
                  <a:cubicBezTo>
                    <a:pt x="1376" y="1740"/>
                    <a:pt x="1353" y="1739"/>
                    <a:pt x="1340" y="1728"/>
                  </a:cubicBezTo>
                  <a:cubicBezTo>
                    <a:pt x="1333" y="1722"/>
                    <a:pt x="1317" y="1698"/>
                    <a:pt x="1316" y="1695"/>
                  </a:cubicBezTo>
                  <a:cubicBezTo>
                    <a:pt x="1313" y="1686"/>
                    <a:pt x="1318" y="1677"/>
                    <a:pt x="1316" y="1668"/>
                  </a:cubicBezTo>
                  <a:cubicBezTo>
                    <a:pt x="1313" y="1649"/>
                    <a:pt x="1299" y="1636"/>
                    <a:pt x="1297" y="1618"/>
                  </a:cubicBezTo>
                  <a:cubicBezTo>
                    <a:pt x="1239" y="1622"/>
                    <a:pt x="1167" y="1627"/>
                    <a:pt x="1097" y="1625"/>
                  </a:cubicBezTo>
                  <a:cubicBezTo>
                    <a:pt x="1097" y="1651"/>
                    <a:pt x="1085" y="1694"/>
                    <a:pt x="1071" y="1719"/>
                  </a:cubicBezTo>
                  <a:cubicBezTo>
                    <a:pt x="1017" y="1728"/>
                    <a:pt x="997" y="1666"/>
                    <a:pt x="977" y="1625"/>
                  </a:cubicBezTo>
                  <a:cubicBezTo>
                    <a:pt x="941" y="1628"/>
                    <a:pt x="893" y="1629"/>
                    <a:pt x="844" y="1625"/>
                  </a:cubicBezTo>
                  <a:cubicBezTo>
                    <a:pt x="792" y="1621"/>
                    <a:pt x="721" y="1637"/>
                    <a:pt x="670" y="1630"/>
                  </a:cubicBezTo>
                  <a:cubicBezTo>
                    <a:pt x="654" y="1668"/>
                    <a:pt x="647" y="1704"/>
                    <a:pt x="629" y="1735"/>
                  </a:cubicBezTo>
                  <a:cubicBezTo>
                    <a:pt x="581" y="1759"/>
                    <a:pt x="558" y="1720"/>
                    <a:pt x="543" y="1690"/>
                  </a:cubicBezTo>
                  <a:cubicBezTo>
                    <a:pt x="525" y="1707"/>
                    <a:pt x="495" y="1741"/>
                    <a:pt x="469" y="1733"/>
                  </a:cubicBezTo>
                  <a:cubicBezTo>
                    <a:pt x="451" y="1727"/>
                    <a:pt x="438" y="1678"/>
                    <a:pt x="431" y="1654"/>
                  </a:cubicBezTo>
                  <a:cubicBezTo>
                    <a:pt x="427" y="1640"/>
                    <a:pt x="427" y="1621"/>
                    <a:pt x="412" y="1618"/>
                  </a:cubicBezTo>
                  <a:cubicBezTo>
                    <a:pt x="391" y="1714"/>
                    <a:pt x="425" y="1846"/>
                    <a:pt x="352" y="1900"/>
                  </a:cubicBezTo>
                  <a:cubicBezTo>
                    <a:pt x="355" y="1919"/>
                    <a:pt x="371" y="1925"/>
                    <a:pt x="369" y="1943"/>
                  </a:cubicBezTo>
                  <a:cubicBezTo>
                    <a:pt x="350" y="1970"/>
                    <a:pt x="317" y="1965"/>
                    <a:pt x="278" y="1967"/>
                  </a:cubicBezTo>
                  <a:cubicBezTo>
                    <a:pt x="232" y="1969"/>
                    <a:pt x="155" y="1969"/>
                    <a:pt x="99" y="1960"/>
                  </a:cubicBezTo>
                  <a:cubicBezTo>
                    <a:pt x="70" y="1954"/>
                    <a:pt x="36" y="1951"/>
                    <a:pt x="23" y="1938"/>
                  </a:cubicBezTo>
                  <a:cubicBezTo>
                    <a:pt x="25" y="1910"/>
                    <a:pt x="38" y="1891"/>
                    <a:pt x="51" y="1866"/>
                  </a:cubicBezTo>
                  <a:cubicBezTo>
                    <a:pt x="49" y="1853"/>
                    <a:pt x="35" y="1851"/>
                    <a:pt x="28" y="1843"/>
                  </a:cubicBezTo>
                  <a:cubicBezTo>
                    <a:pt x="22" y="1785"/>
                    <a:pt x="38" y="1708"/>
                    <a:pt x="47" y="1640"/>
                  </a:cubicBezTo>
                  <a:cubicBezTo>
                    <a:pt x="54" y="1580"/>
                    <a:pt x="52" y="1516"/>
                    <a:pt x="59" y="1463"/>
                  </a:cubicBezTo>
                  <a:cubicBezTo>
                    <a:pt x="62" y="1432"/>
                    <a:pt x="74" y="1384"/>
                    <a:pt x="59" y="1353"/>
                  </a:cubicBezTo>
                  <a:cubicBezTo>
                    <a:pt x="58" y="1343"/>
                    <a:pt x="63" y="1345"/>
                    <a:pt x="68" y="1337"/>
                  </a:cubicBezTo>
                  <a:cubicBezTo>
                    <a:pt x="52" y="1314"/>
                    <a:pt x="36" y="1286"/>
                    <a:pt x="25" y="1256"/>
                  </a:cubicBezTo>
                  <a:cubicBezTo>
                    <a:pt x="15" y="1227"/>
                    <a:pt x="2" y="1189"/>
                    <a:pt x="1" y="1160"/>
                  </a:cubicBezTo>
                  <a:cubicBezTo>
                    <a:pt x="0" y="1032"/>
                    <a:pt x="60" y="916"/>
                    <a:pt x="152" y="859"/>
                  </a:cubicBezTo>
                  <a:cubicBezTo>
                    <a:pt x="162" y="786"/>
                    <a:pt x="172" y="725"/>
                    <a:pt x="180" y="652"/>
                  </a:cubicBezTo>
                  <a:cubicBezTo>
                    <a:pt x="184" y="621"/>
                    <a:pt x="193" y="592"/>
                    <a:pt x="197" y="561"/>
                  </a:cubicBezTo>
                  <a:cubicBezTo>
                    <a:pt x="201" y="530"/>
                    <a:pt x="199" y="499"/>
                    <a:pt x="204" y="468"/>
                  </a:cubicBezTo>
                  <a:cubicBezTo>
                    <a:pt x="215" y="400"/>
                    <a:pt x="230" y="309"/>
                    <a:pt x="245" y="234"/>
                  </a:cubicBezTo>
                  <a:cubicBezTo>
                    <a:pt x="258" y="163"/>
                    <a:pt x="262" y="89"/>
                    <a:pt x="307" y="36"/>
                  </a:cubicBezTo>
                  <a:cubicBezTo>
                    <a:pt x="322" y="35"/>
                    <a:pt x="329" y="33"/>
                    <a:pt x="338" y="22"/>
                  </a:cubicBezTo>
                  <a:cubicBezTo>
                    <a:pt x="389" y="13"/>
                    <a:pt x="432" y="23"/>
                    <a:pt x="469" y="41"/>
                  </a:cubicBezTo>
                  <a:cubicBezTo>
                    <a:pt x="474" y="50"/>
                    <a:pt x="479" y="57"/>
                    <a:pt x="488" y="62"/>
                  </a:cubicBezTo>
                  <a:cubicBezTo>
                    <a:pt x="502" y="111"/>
                    <a:pt x="511" y="144"/>
                    <a:pt x="500" y="182"/>
                  </a:cubicBezTo>
                  <a:cubicBezTo>
                    <a:pt x="592" y="167"/>
                    <a:pt x="745" y="169"/>
                    <a:pt x="872" y="170"/>
                  </a:cubicBezTo>
                  <a:cubicBezTo>
                    <a:pt x="1014" y="170"/>
                    <a:pt x="1167" y="167"/>
                    <a:pt x="1314" y="165"/>
                  </a:cubicBezTo>
                  <a:cubicBezTo>
                    <a:pt x="1370" y="164"/>
                    <a:pt x="1431" y="172"/>
                    <a:pt x="1481" y="160"/>
                  </a:cubicBezTo>
                  <a:cubicBezTo>
                    <a:pt x="1501" y="115"/>
                    <a:pt x="1504" y="45"/>
                    <a:pt x="1560" y="29"/>
                  </a:cubicBezTo>
                  <a:cubicBezTo>
                    <a:pt x="1616" y="32"/>
                    <a:pt x="1719" y="0"/>
                    <a:pt x="1760" y="57"/>
                  </a:cubicBezTo>
                  <a:cubicBezTo>
                    <a:pt x="1777" y="81"/>
                    <a:pt x="1789" y="130"/>
                    <a:pt x="1798" y="165"/>
                  </a:cubicBezTo>
                  <a:cubicBezTo>
                    <a:pt x="1809" y="202"/>
                    <a:pt x="1820" y="241"/>
                    <a:pt x="1829" y="277"/>
                  </a:cubicBezTo>
                  <a:cubicBezTo>
                    <a:pt x="1840" y="318"/>
                    <a:pt x="1843" y="356"/>
                    <a:pt x="1851" y="394"/>
                  </a:cubicBezTo>
                  <a:cubicBezTo>
                    <a:pt x="1874" y="504"/>
                    <a:pt x="1917" y="606"/>
                    <a:pt x="1942" y="728"/>
                  </a:cubicBezTo>
                  <a:cubicBezTo>
                    <a:pt x="1968" y="859"/>
                    <a:pt x="1998" y="964"/>
                    <a:pt x="2023" y="1096"/>
                  </a:cubicBezTo>
                  <a:cubicBezTo>
                    <a:pt x="2031" y="1138"/>
                    <a:pt x="2037" y="1178"/>
                    <a:pt x="2047" y="1222"/>
                  </a:cubicBezTo>
                  <a:cubicBezTo>
                    <a:pt x="2051" y="1242"/>
                    <a:pt x="2049" y="1237"/>
                    <a:pt x="2051" y="1263"/>
                  </a:cubicBezTo>
                  <a:cubicBezTo>
                    <a:pt x="2053" y="1276"/>
                    <a:pt x="2055" y="1290"/>
                    <a:pt x="2061" y="1298"/>
                  </a:cubicBezTo>
                  <a:cubicBezTo>
                    <a:pt x="2068" y="1363"/>
                    <a:pt x="2078" y="1425"/>
                    <a:pt x="2090" y="1489"/>
                  </a:cubicBezTo>
                  <a:cubicBezTo>
                    <a:pt x="2097" y="1533"/>
                    <a:pt x="2110" y="1578"/>
                    <a:pt x="2111" y="1618"/>
                  </a:cubicBezTo>
                  <a:cubicBezTo>
                    <a:pt x="2111" y="1625"/>
                    <a:pt x="2108" y="1631"/>
                    <a:pt x="2109" y="1637"/>
                  </a:cubicBezTo>
                  <a:cubicBezTo>
                    <a:pt x="2112" y="1667"/>
                    <a:pt x="2123" y="1699"/>
                    <a:pt x="2123" y="1728"/>
                  </a:cubicBezTo>
                  <a:cubicBezTo>
                    <a:pt x="2123" y="1754"/>
                    <a:pt x="2112" y="1780"/>
                    <a:pt x="2113" y="1809"/>
                  </a:cubicBezTo>
                  <a:cubicBezTo>
                    <a:pt x="2111" y="1811"/>
                    <a:pt x="2109" y="1812"/>
                    <a:pt x="2109" y="1809"/>
                  </a:cubicBezTo>
                  <a:cubicBezTo>
                    <a:pt x="2099" y="1799"/>
                    <a:pt x="2112" y="1815"/>
                    <a:pt x="2106" y="1821"/>
                  </a:cubicBezTo>
                  <a:cubicBezTo>
                    <a:pt x="2095" y="1843"/>
                    <a:pt x="2086" y="1868"/>
                    <a:pt x="2063" y="1878"/>
                  </a:cubicBezTo>
                  <a:close/>
                  <a:moveTo>
                    <a:pt x="2097" y="1804"/>
                  </a:moveTo>
                  <a:cubicBezTo>
                    <a:pt x="2118" y="1738"/>
                    <a:pt x="2098" y="1667"/>
                    <a:pt x="2092" y="1606"/>
                  </a:cubicBezTo>
                  <a:cubicBezTo>
                    <a:pt x="2080" y="1490"/>
                    <a:pt x="2060" y="1390"/>
                    <a:pt x="2042" y="1279"/>
                  </a:cubicBezTo>
                  <a:cubicBezTo>
                    <a:pt x="2013" y="1105"/>
                    <a:pt x="1973" y="919"/>
                    <a:pt x="1930" y="745"/>
                  </a:cubicBezTo>
                  <a:cubicBezTo>
                    <a:pt x="1921" y="709"/>
                    <a:pt x="1918" y="673"/>
                    <a:pt x="1908" y="640"/>
                  </a:cubicBezTo>
                  <a:cubicBezTo>
                    <a:pt x="1888" y="573"/>
                    <a:pt x="1863" y="510"/>
                    <a:pt x="1846" y="439"/>
                  </a:cubicBezTo>
                  <a:cubicBezTo>
                    <a:pt x="1830" y="371"/>
                    <a:pt x="1821" y="310"/>
                    <a:pt x="1803" y="241"/>
                  </a:cubicBezTo>
                  <a:cubicBezTo>
                    <a:pt x="1789" y="189"/>
                    <a:pt x="1764" y="80"/>
                    <a:pt x="1732" y="55"/>
                  </a:cubicBezTo>
                  <a:cubicBezTo>
                    <a:pt x="1702" y="32"/>
                    <a:pt x="1640" y="39"/>
                    <a:pt x="1600" y="43"/>
                  </a:cubicBezTo>
                  <a:cubicBezTo>
                    <a:pt x="1656" y="123"/>
                    <a:pt x="1661" y="249"/>
                    <a:pt x="1686" y="368"/>
                  </a:cubicBezTo>
                  <a:cubicBezTo>
                    <a:pt x="1703" y="446"/>
                    <a:pt x="1733" y="525"/>
                    <a:pt x="1748" y="604"/>
                  </a:cubicBezTo>
                  <a:cubicBezTo>
                    <a:pt x="1763" y="682"/>
                    <a:pt x="1774" y="763"/>
                    <a:pt x="1789" y="843"/>
                  </a:cubicBezTo>
                  <a:cubicBezTo>
                    <a:pt x="1832" y="1076"/>
                    <a:pt x="1879" y="1301"/>
                    <a:pt x="1915" y="1516"/>
                  </a:cubicBezTo>
                  <a:cubicBezTo>
                    <a:pt x="1919" y="1535"/>
                    <a:pt x="1929" y="1555"/>
                    <a:pt x="1932" y="1573"/>
                  </a:cubicBezTo>
                  <a:cubicBezTo>
                    <a:pt x="1935" y="1593"/>
                    <a:pt x="1933" y="1618"/>
                    <a:pt x="1934" y="1640"/>
                  </a:cubicBezTo>
                  <a:cubicBezTo>
                    <a:pt x="1937" y="1686"/>
                    <a:pt x="1944" y="1749"/>
                    <a:pt x="1939" y="1790"/>
                  </a:cubicBezTo>
                  <a:cubicBezTo>
                    <a:pt x="1938" y="1804"/>
                    <a:pt x="1928" y="1817"/>
                    <a:pt x="1925" y="1833"/>
                  </a:cubicBezTo>
                  <a:cubicBezTo>
                    <a:pt x="1919" y="1861"/>
                    <a:pt x="1921" y="1874"/>
                    <a:pt x="1906" y="1895"/>
                  </a:cubicBezTo>
                  <a:cubicBezTo>
                    <a:pt x="1900" y="1904"/>
                    <a:pt x="1884" y="1910"/>
                    <a:pt x="1889" y="1919"/>
                  </a:cubicBezTo>
                  <a:cubicBezTo>
                    <a:pt x="1980" y="1900"/>
                    <a:pt x="2070" y="1886"/>
                    <a:pt x="2097" y="1804"/>
                  </a:cubicBezTo>
                  <a:close/>
                  <a:moveTo>
                    <a:pt x="474" y="263"/>
                  </a:moveTo>
                  <a:cubicBezTo>
                    <a:pt x="464" y="240"/>
                    <a:pt x="478" y="213"/>
                    <a:pt x="479" y="179"/>
                  </a:cubicBezTo>
                  <a:cubicBezTo>
                    <a:pt x="479" y="146"/>
                    <a:pt x="487" y="90"/>
                    <a:pt x="462" y="62"/>
                  </a:cubicBezTo>
                  <a:cubicBezTo>
                    <a:pt x="441" y="39"/>
                    <a:pt x="358" y="33"/>
                    <a:pt x="335" y="50"/>
                  </a:cubicBezTo>
                  <a:cubicBezTo>
                    <a:pt x="270" y="283"/>
                    <a:pt x="274" y="553"/>
                    <a:pt x="230" y="802"/>
                  </a:cubicBezTo>
                  <a:cubicBezTo>
                    <a:pt x="305" y="800"/>
                    <a:pt x="380" y="792"/>
                    <a:pt x="440" y="821"/>
                  </a:cubicBezTo>
                  <a:cubicBezTo>
                    <a:pt x="451" y="621"/>
                    <a:pt x="459" y="426"/>
                    <a:pt x="474" y="263"/>
                  </a:cubicBezTo>
                  <a:close/>
                  <a:moveTo>
                    <a:pt x="1794" y="1924"/>
                  </a:moveTo>
                  <a:cubicBezTo>
                    <a:pt x="1856" y="1920"/>
                    <a:pt x="1888" y="1894"/>
                    <a:pt x="1908" y="1845"/>
                  </a:cubicBezTo>
                  <a:cubicBezTo>
                    <a:pt x="1938" y="1688"/>
                    <a:pt x="1908" y="1517"/>
                    <a:pt x="1875" y="1372"/>
                  </a:cubicBezTo>
                  <a:cubicBezTo>
                    <a:pt x="1836" y="1205"/>
                    <a:pt x="1807" y="1027"/>
                    <a:pt x="1775" y="859"/>
                  </a:cubicBezTo>
                  <a:cubicBezTo>
                    <a:pt x="1757" y="772"/>
                    <a:pt x="1746" y="684"/>
                    <a:pt x="1729" y="602"/>
                  </a:cubicBezTo>
                  <a:cubicBezTo>
                    <a:pt x="1712" y="516"/>
                    <a:pt x="1681" y="437"/>
                    <a:pt x="1662" y="346"/>
                  </a:cubicBezTo>
                  <a:cubicBezTo>
                    <a:pt x="1654" y="305"/>
                    <a:pt x="1645" y="258"/>
                    <a:pt x="1636" y="210"/>
                  </a:cubicBezTo>
                  <a:cubicBezTo>
                    <a:pt x="1622" y="139"/>
                    <a:pt x="1625" y="64"/>
                    <a:pt x="1567" y="50"/>
                  </a:cubicBezTo>
                  <a:cubicBezTo>
                    <a:pt x="1527" y="67"/>
                    <a:pt x="1509" y="110"/>
                    <a:pt x="1512" y="158"/>
                  </a:cubicBezTo>
                  <a:cubicBezTo>
                    <a:pt x="1545" y="141"/>
                    <a:pt x="1592" y="191"/>
                    <a:pt x="1591" y="220"/>
                  </a:cubicBezTo>
                  <a:cubicBezTo>
                    <a:pt x="1589" y="255"/>
                    <a:pt x="1544" y="249"/>
                    <a:pt x="1500" y="248"/>
                  </a:cubicBezTo>
                  <a:cubicBezTo>
                    <a:pt x="1476" y="320"/>
                    <a:pt x="1502" y="430"/>
                    <a:pt x="1471" y="499"/>
                  </a:cubicBezTo>
                  <a:cubicBezTo>
                    <a:pt x="1513" y="497"/>
                    <a:pt x="1563" y="479"/>
                    <a:pt x="1605" y="489"/>
                  </a:cubicBezTo>
                  <a:cubicBezTo>
                    <a:pt x="1634" y="519"/>
                    <a:pt x="1626" y="565"/>
                    <a:pt x="1586" y="578"/>
                  </a:cubicBezTo>
                  <a:cubicBezTo>
                    <a:pt x="1571" y="582"/>
                    <a:pt x="1559" y="577"/>
                    <a:pt x="1548" y="590"/>
                  </a:cubicBezTo>
                  <a:cubicBezTo>
                    <a:pt x="1522" y="586"/>
                    <a:pt x="1509" y="588"/>
                    <a:pt x="1488" y="590"/>
                  </a:cubicBezTo>
                  <a:cubicBezTo>
                    <a:pt x="1488" y="619"/>
                    <a:pt x="1473" y="651"/>
                    <a:pt x="1455" y="676"/>
                  </a:cubicBezTo>
                  <a:cubicBezTo>
                    <a:pt x="1437" y="748"/>
                    <a:pt x="1451" y="796"/>
                    <a:pt x="1438" y="862"/>
                  </a:cubicBezTo>
                  <a:cubicBezTo>
                    <a:pt x="1512" y="865"/>
                    <a:pt x="1595" y="871"/>
                    <a:pt x="1667" y="855"/>
                  </a:cubicBezTo>
                  <a:cubicBezTo>
                    <a:pt x="1692" y="875"/>
                    <a:pt x="1716" y="928"/>
                    <a:pt x="1686" y="955"/>
                  </a:cubicBezTo>
                  <a:cubicBezTo>
                    <a:pt x="1602" y="962"/>
                    <a:pt x="1489" y="954"/>
                    <a:pt x="1419" y="955"/>
                  </a:cubicBezTo>
                  <a:cubicBezTo>
                    <a:pt x="1410" y="995"/>
                    <a:pt x="1406" y="1036"/>
                    <a:pt x="1402" y="1079"/>
                  </a:cubicBezTo>
                  <a:cubicBezTo>
                    <a:pt x="1398" y="1121"/>
                    <a:pt x="1391" y="1166"/>
                    <a:pt x="1393" y="1205"/>
                  </a:cubicBezTo>
                  <a:cubicBezTo>
                    <a:pt x="1404" y="1157"/>
                    <a:pt x="1413" y="1088"/>
                    <a:pt x="1464" y="1096"/>
                  </a:cubicBezTo>
                  <a:cubicBezTo>
                    <a:pt x="1506" y="1102"/>
                    <a:pt x="1534" y="1169"/>
                    <a:pt x="1538" y="1201"/>
                  </a:cubicBezTo>
                  <a:cubicBezTo>
                    <a:pt x="1578" y="1184"/>
                    <a:pt x="1647" y="1197"/>
                    <a:pt x="1701" y="1186"/>
                  </a:cubicBezTo>
                  <a:cubicBezTo>
                    <a:pt x="1728" y="1181"/>
                    <a:pt x="1745" y="1166"/>
                    <a:pt x="1760" y="1186"/>
                  </a:cubicBezTo>
                  <a:cubicBezTo>
                    <a:pt x="1763" y="1215"/>
                    <a:pt x="1784" y="1272"/>
                    <a:pt x="1746" y="1282"/>
                  </a:cubicBezTo>
                  <a:cubicBezTo>
                    <a:pt x="1736" y="1284"/>
                    <a:pt x="1718" y="1279"/>
                    <a:pt x="1708" y="1279"/>
                  </a:cubicBezTo>
                  <a:cubicBezTo>
                    <a:pt x="1653" y="1282"/>
                    <a:pt x="1595" y="1290"/>
                    <a:pt x="1545" y="1294"/>
                  </a:cubicBezTo>
                  <a:cubicBezTo>
                    <a:pt x="1542" y="1317"/>
                    <a:pt x="1526" y="1328"/>
                    <a:pt x="1522" y="1351"/>
                  </a:cubicBezTo>
                  <a:cubicBezTo>
                    <a:pt x="1502" y="1365"/>
                    <a:pt x="1499" y="1398"/>
                    <a:pt x="1471" y="1396"/>
                  </a:cubicBezTo>
                  <a:cubicBezTo>
                    <a:pt x="1448" y="1395"/>
                    <a:pt x="1422" y="1336"/>
                    <a:pt x="1417" y="1310"/>
                  </a:cubicBezTo>
                  <a:cubicBezTo>
                    <a:pt x="1403" y="1307"/>
                    <a:pt x="1395" y="1306"/>
                    <a:pt x="1381" y="1308"/>
                  </a:cubicBezTo>
                  <a:cubicBezTo>
                    <a:pt x="1376" y="1344"/>
                    <a:pt x="1365" y="1395"/>
                    <a:pt x="1362" y="1437"/>
                  </a:cubicBezTo>
                  <a:cubicBezTo>
                    <a:pt x="1371" y="1435"/>
                    <a:pt x="1375" y="1440"/>
                    <a:pt x="1378" y="1444"/>
                  </a:cubicBezTo>
                  <a:cubicBezTo>
                    <a:pt x="1384" y="1477"/>
                    <a:pt x="1403" y="1495"/>
                    <a:pt x="1407" y="1530"/>
                  </a:cubicBezTo>
                  <a:cubicBezTo>
                    <a:pt x="1503" y="1514"/>
                    <a:pt x="1615" y="1522"/>
                    <a:pt x="1717" y="1509"/>
                  </a:cubicBezTo>
                  <a:cubicBezTo>
                    <a:pt x="1741" y="1505"/>
                    <a:pt x="1775" y="1495"/>
                    <a:pt x="1791" y="1499"/>
                  </a:cubicBezTo>
                  <a:cubicBezTo>
                    <a:pt x="1802" y="1501"/>
                    <a:pt x="1802" y="1508"/>
                    <a:pt x="1808" y="1513"/>
                  </a:cubicBezTo>
                  <a:cubicBezTo>
                    <a:pt x="1816" y="1520"/>
                    <a:pt x="1820" y="1520"/>
                    <a:pt x="1822" y="1525"/>
                  </a:cubicBezTo>
                  <a:cubicBezTo>
                    <a:pt x="1832" y="1548"/>
                    <a:pt x="1820" y="1584"/>
                    <a:pt x="1801" y="1594"/>
                  </a:cubicBezTo>
                  <a:cubicBezTo>
                    <a:pt x="1655" y="1590"/>
                    <a:pt x="1556" y="1614"/>
                    <a:pt x="1419" y="1621"/>
                  </a:cubicBezTo>
                  <a:cubicBezTo>
                    <a:pt x="1417" y="1665"/>
                    <a:pt x="1395" y="1691"/>
                    <a:pt x="1376" y="1719"/>
                  </a:cubicBezTo>
                  <a:cubicBezTo>
                    <a:pt x="1510" y="1792"/>
                    <a:pt x="1652" y="1858"/>
                    <a:pt x="1794" y="1924"/>
                  </a:cubicBezTo>
                  <a:close/>
                  <a:moveTo>
                    <a:pt x="230" y="442"/>
                  </a:moveTo>
                  <a:cubicBezTo>
                    <a:pt x="213" y="572"/>
                    <a:pt x="193" y="713"/>
                    <a:pt x="173" y="843"/>
                  </a:cubicBezTo>
                  <a:cubicBezTo>
                    <a:pt x="185" y="830"/>
                    <a:pt x="205" y="818"/>
                    <a:pt x="211" y="804"/>
                  </a:cubicBezTo>
                  <a:cubicBezTo>
                    <a:pt x="219" y="788"/>
                    <a:pt x="220" y="759"/>
                    <a:pt x="223" y="738"/>
                  </a:cubicBezTo>
                  <a:cubicBezTo>
                    <a:pt x="227" y="716"/>
                    <a:pt x="231" y="691"/>
                    <a:pt x="233" y="671"/>
                  </a:cubicBezTo>
                  <a:cubicBezTo>
                    <a:pt x="238" y="624"/>
                    <a:pt x="236" y="571"/>
                    <a:pt x="240" y="530"/>
                  </a:cubicBezTo>
                  <a:cubicBezTo>
                    <a:pt x="242" y="505"/>
                    <a:pt x="251" y="481"/>
                    <a:pt x="254" y="456"/>
                  </a:cubicBezTo>
                  <a:cubicBezTo>
                    <a:pt x="257" y="435"/>
                    <a:pt x="255" y="412"/>
                    <a:pt x="257" y="389"/>
                  </a:cubicBezTo>
                  <a:cubicBezTo>
                    <a:pt x="260" y="334"/>
                    <a:pt x="273" y="277"/>
                    <a:pt x="281" y="222"/>
                  </a:cubicBezTo>
                  <a:cubicBezTo>
                    <a:pt x="288" y="168"/>
                    <a:pt x="299" y="105"/>
                    <a:pt x="309" y="60"/>
                  </a:cubicBezTo>
                  <a:cubicBezTo>
                    <a:pt x="257" y="172"/>
                    <a:pt x="249" y="302"/>
                    <a:pt x="230" y="442"/>
                  </a:cubicBezTo>
                  <a:close/>
                  <a:moveTo>
                    <a:pt x="784" y="248"/>
                  </a:moveTo>
                  <a:cubicBezTo>
                    <a:pt x="885" y="246"/>
                    <a:pt x="1065" y="247"/>
                    <a:pt x="1183" y="248"/>
                  </a:cubicBezTo>
                  <a:cubicBezTo>
                    <a:pt x="1267" y="249"/>
                    <a:pt x="1390" y="245"/>
                    <a:pt x="1479" y="234"/>
                  </a:cubicBezTo>
                  <a:cubicBezTo>
                    <a:pt x="1509" y="230"/>
                    <a:pt x="1577" y="233"/>
                    <a:pt x="1557" y="198"/>
                  </a:cubicBezTo>
                  <a:cubicBezTo>
                    <a:pt x="1510" y="176"/>
                    <a:pt x="1455" y="186"/>
                    <a:pt x="1393" y="186"/>
                  </a:cubicBezTo>
                  <a:cubicBezTo>
                    <a:pt x="1327" y="186"/>
                    <a:pt x="1268" y="182"/>
                    <a:pt x="1197" y="184"/>
                  </a:cubicBezTo>
                  <a:cubicBezTo>
                    <a:pt x="1154" y="185"/>
                    <a:pt x="1101" y="183"/>
                    <a:pt x="1047" y="184"/>
                  </a:cubicBezTo>
                  <a:cubicBezTo>
                    <a:pt x="973" y="185"/>
                    <a:pt x="891" y="191"/>
                    <a:pt x="810" y="189"/>
                  </a:cubicBezTo>
                  <a:cubicBezTo>
                    <a:pt x="712" y="186"/>
                    <a:pt x="627" y="188"/>
                    <a:pt x="550" y="198"/>
                  </a:cubicBezTo>
                  <a:cubicBezTo>
                    <a:pt x="531" y="201"/>
                    <a:pt x="512" y="205"/>
                    <a:pt x="498" y="215"/>
                  </a:cubicBezTo>
                  <a:cubicBezTo>
                    <a:pt x="496" y="232"/>
                    <a:pt x="498" y="238"/>
                    <a:pt x="495" y="258"/>
                  </a:cubicBezTo>
                  <a:cubicBezTo>
                    <a:pt x="593" y="260"/>
                    <a:pt x="690" y="250"/>
                    <a:pt x="784" y="248"/>
                  </a:cubicBezTo>
                  <a:close/>
                  <a:moveTo>
                    <a:pt x="1397" y="415"/>
                  </a:moveTo>
                  <a:cubicBezTo>
                    <a:pt x="1401" y="415"/>
                    <a:pt x="1408" y="424"/>
                    <a:pt x="1419" y="425"/>
                  </a:cubicBezTo>
                  <a:cubicBezTo>
                    <a:pt x="1424" y="425"/>
                    <a:pt x="1429" y="422"/>
                    <a:pt x="1433" y="423"/>
                  </a:cubicBezTo>
                  <a:cubicBezTo>
                    <a:pt x="1449" y="425"/>
                    <a:pt x="1451" y="458"/>
                    <a:pt x="1462" y="466"/>
                  </a:cubicBezTo>
                  <a:cubicBezTo>
                    <a:pt x="1462" y="467"/>
                    <a:pt x="1464" y="468"/>
                    <a:pt x="1464" y="466"/>
                  </a:cubicBezTo>
                  <a:cubicBezTo>
                    <a:pt x="1468" y="398"/>
                    <a:pt x="1472" y="311"/>
                    <a:pt x="1474" y="253"/>
                  </a:cubicBezTo>
                  <a:cubicBezTo>
                    <a:pt x="1270" y="271"/>
                    <a:pt x="1070" y="260"/>
                    <a:pt x="868" y="265"/>
                  </a:cubicBezTo>
                  <a:cubicBezTo>
                    <a:pt x="739" y="269"/>
                    <a:pt x="621" y="271"/>
                    <a:pt x="495" y="275"/>
                  </a:cubicBezTo>
                  <a:cubicBezTo>
                    <a:pt x="484" y="361"/>
                    <a:pt x="483" y="463"/>
                    <a:pt x="474" y="542"/>
                  </a:cubicBezTo>
                  <a:cubicBezTo>
                    <a:pt x="492" y="543"/>
                    <a:pt x="505" y="539"/>
                    <a:pt x="519" y="532"/>
                  </a:cubicBezTo>
                  <a:cubicBezTo>
                    <a:pt x="521" y="500"/>
                    <a:pt x="521" y="479"/>
                    <a:pt x="529" y="456"/>
                  </a:cubicBezTo>
                  <a:cubicBezTo>
                    <a:pt x="549" y="443"/>
                    <a:pt x="559" y="419"/>
                    <a:pt x="581" y="408"/>
                  </a:cubicBezTo>
                  <a:cubicBezTo>
                    <a:pt x="649" y="416"/>
                    <a:pt x="651" y="488"/>
                    <a:pt x="677" y="537"/>
                  </a:cubicBezTo>
                  <a:cubicBezTo>
                    <a:pt x="703" y="520"/>
                    <a:pt x="749" y="526"/>
                    <a:pt x="786" y="525"/>
                  </a:cubicBezTo>
                  <a:cubicBezTo>
                    <a:pt x="877" y="524"/>
                    <a:pt x="1004" y="525"/>
                    <a:pt x="1111" y="513"/>
                  </a:cubicBezTo>
                  <a:cubicBezTo>
                    <a:pt x="1110" y="459"/>
                    <a:pt x="1152" y="427"/>
                    <a:pt x="1209" y="444"/>
                  </a:cubicBezTo>
                  <a:cubicBezTo>
                    <a:pt x="1216" y="458"/>
                    <a:pt x="1226" y="469"/>
                    <a:pt x="1235" y="482"/>
                  </a:cubicBezTo>
                  <a:cubicBezTo>
                    <a:pt x="1228" y="420"/>
                    <a:pt x="1326" y="410"/>
                    <a:pt x="1352" y="456"/>
                  </a:cubicBezTo>
                  <a:cubicBezTo>
                    <a:pt x="1355" y="431"/>
                    <a:pt x="1377" y="415"/>
                    <a:pt x="1397" y="415"/>
                  </a:cubicBezTo>
                  <a:close/>
                  <a:moveTo>
                    <a:pt x="658" y="547"/>
                  </a:moveTo>
                  <a:cubicBezTo>
                    <a:pt x="653" y="516"/>
                    <a:pt x="627" y="433"/>
                    <a:pt x="600" y="432"/>
                  </a:cubicBezTo>
                  <a:cubicBezTo>
                    <a:pt x="588" y="432"/>
                    <a:pt x="580" y="448"/>
                    <a:pt x="569" y="449"/>
                  </a:cubicBezTo>
                  <a:cubicBezTo>
                    <a:pt x="522" y="523"/>
                    <a:pt x="547" y="644"/>
                    <a:pt x="603" y="697"/>
                  </a:cubicBezTo>
                  <a:cubicBezTo>
                    <a:pt x="647" y="675"/>
                    <a:pt x="667" y="606"/>
                    <a:pt x="658" y="547"/>
                  </a:cubicBezTo>
                  <a:close/>
                  <a:moveTo>
                    <a:pt x="1429" y="446"/>
                  </a:moveTo>
                  <a:cubicBezTo>
                    <a:pt x="1399" y="421"/>
                    <a:pt x="1361" y="447"/>
                    <a:pt x="1366" y="487"/>
                  </a:cubicBezTo>
                  <a:cubicBezTo>
                    <a:pt x="1357" y="484"/>
                    <a:pt x="1360" y="494"/>
                    <a:pt x="1357" y="497"/>
                  </a:cubicBezTo>
                  <a:cubicBezTo>
                    <a:pt x="1357" y="554"/>
                    <a:pt x="1361" y="636"/>
                    <a:pt x="1405" y="671"/>
                  </a:cubicBezTo>
                  <a:cubicBezTo>
                    <a:pt x="1411" y="627"/>
                    <a:pt x="1414" y="587"/>
                    <a:pt x="1409" y="547"/>
                  </a:cubicBezTo>
                  <a:cubicBezTo>
                    <a:pt x="1405" y="509"/>
                    <a:pt x="1383" y="473"/>
                    <a:pt x="1395" y="442"/>
                  </a:cubicBezTo>
                  <a:cubicBezTo>
                    <a:pt x="1407" y="450"/>
                    <a:pt x="1411" y="467"/>
                    <a:pt x="1414" y="482"/>
                  </a:cubicBezTo>
                  <a:cubicBezTo>
                    <a:pt x="1424" y="540"/>
                    <a:pt x="1436" y="609"/>
                    <a:pt x="1424" y="676"/>
                  </a:cubicBezTo>
                  <a:cubicBezTo>
                    <a:pt x="1487" y="629"/>
                    <a:pt x="1470" y="505"/>
                    <a:pt x="1429" y="446"/>
                  </a:cubicBezTo>
                  <a:close/>
                  <a:moveTo>
                    <a:pt x="1247" y="499"/>
                  </a:moveTo>
                  <a:cubicBezTo>
                    <a:pt x="1246" y="522"/>
                    <a:pt x="1250" y="569"/>
                    <a:pt x="1259" y="599"/>
                  </a:cubicBezTo>
                  <a:cubicBezTo>
                    <a:pt x="1264" y="615"/>
                    <a:pt x="1275" y="629"/>
                    <a:pt x="1281" y="645"/>
                  </a:cubicBezTo>
                  <a:cubicBezTo>
                    <a:pt x="1288" y="666"/>
                    <a:pt x="1292" y="685"/>
                    <a:pt x="1302" y="690"/>
                  </a:cubicBezTo>
                  <a:cubicBezTo>
                    <a:pt x="1340" y="708"/>
                    <a:pt x="1343" y="660"/>
                    <a:pt x="1366" y="652"/>
                  </a:cubicBezTo>
                  <a:cubicBezTo>
                    <a:pt x="1338" y="600"/>
                    <a:pt x="1327" y="524"/>
                    <a:pt x="1345" y="466"/>
                  </a:cubicBezTo>
                  <a:cubicBezTo>
                    <a:pt x="1295" y="428"/>
                    <a:pt x="1249" y="440"/>
                    <a:pt x="1247" y="499"/>
                  </a:cubicBezTo>
                  <a:close/>
                  <a:moveTo>
                    <a:pt x="1197" y="461"/>
                  </a:moveTo>
                  <a:cubicBezTo>
                    <a:pt x="1180" y="455"/>
                    <a:pt x="1145" y="471"/>
                    <a:pt x="1137" y="487"/>
                  </a:cubicBezTo>
                  <a:cubicBezTo>
                    <a:pt x="1128" y="507"/>
                    <a:pt x="1126" y="563"/>
                    <a:pt x="1133" y="597"/>
                  </a:cubicBezTo>
                  <a:cubicBezTo>
                    <a:pt x="1141" y="641"/>
                    <a:pt x="1163" y="686"/>
                    <a:pt x="1187" y="704"/>
                  </a:cubicBezTo>
                  <a:cubicBezTo>
                    <a:pt x="1223" y="691"/>
                    <a:pt x="1233" y="653"/>
                    <a:pt x="1250" y="621"/>
                  </a:cubicBezTo>
                  <a:cubicBezTo>
                    <a:pt x="1236" y="572"/>
                    <a:pt x="1229" y="533"/>
                    <a:pt x="1233" y="487"/>
                  </a:cubicBezTo>
                  <a:cubicBezTo>
                    <a:pt x="1216" y="483"/>
                    <a:pt x="1213" y="466"/>
                    <a:pt x="1197" y="461"/>
                  </a:cubicBezTo>
                  <a:close/>
                  <a:moveTo>
                    <a:pt x="1479" y="513"/>
                  </a:moveTo>
                  <a:cubicBezTo>
                    <a:pt x="1482" y="538"/>
                    <a:pt x="1489" y="556"/>
                    <a:pt x="1491" y="571"/>
                  </a:cubicBezTo>
                  <a:cubicBezTo>
                    <a:pt x="1540" y="567"/>
                    <a:pt x="1610" y="563"/>
                    <a:pt x="1596" y="511"/>
                  </a:cubicBezTo>
                  <a:cubicBezTo>
                    <a:pt x="1556" y="503"/>
                    <a:pt x="1516" y="519"/>
                    <a:pt x="1479" y="513"/>
                  </a:cubicBezTo>
                  <a:close/>
                  <a:moveTo>
                    <a:pt x="908" y="544"/>
                  </a:moveTo>
                  <a:cubicBezTo>
                    <a:pt x="886" y="546"/>
                    <a:pt x="862" y="550"/>
                    <a:pt x="841" y="549"/>
                  </a:cubicBezTo>
                  <a:cubicBezTo>
                    <a:pt x="787" y="547"/>
                    <a:pt x="731" y="535"/>
                    <a:pt x="677" y="549"/>
                  </a:cubicBezTo>
                  <a:cubicBezTo>
                    <a:pt x="680" y="568"/>
                    <a:pt x="678" y="589"/>
                    <a:pt x="681" y="609"/>
                  </a:cubicBezTo>
                  <a:cubicBezTo>
                    <a:pt x="828" y="599"/>
                    <a:pt x="961" y="611"/>
                    <a:pt x="1111" y="590"/>
                  </a:cubicBezTo>
                  <a:cubicBezTo>
                    <a:pt x="1110" y="575"/>
                    <a:pt x="1113" y="553"/>
                    <a:pt x="1109" y="535"/>
                  </a:cubicBezTo>
                  <a:cubicBezTo>
                    <a:pt x="1041" y="537"/>
                    <a:pt x="969" y="541"/>
                    <a:pt x="908" y="544"/>
                  </a:cubicBezTo>
                  <a:close/>
                  <a:moveTo>
                    <a:pt x="474" y="563"/>
                  </a:moveTo>
                  <a:cubicBezTo>
                    <a:pt x="476" y="577"/>
                    <a:pt x="471" y="585"/>
                    <a:pt x="471" y="597"/>
                  </a:cubicBezTo>
                  <a:cubicBezTo>
                    <a:pt x="489" y="604"/>
                    <a:pt x="509" y="597"/>
                    <a:pt x="534" y="604"/>
                  </a:cubicBezTo>
                  <a:cubicBezTo>
                    <a:pt x="534" y="583"/>
                    <a:pt x="517" y="580"/>
                    <a:pt x="514" y="563"/>
                  </a:cubicBezTo>
                  <a:cubicBezTo>
                    <a:pt x="499" y="559"/>
                    <a:pt x="487" y="565"/>
                    <a:pt x="474" y="563"/>
                  </a:cubicBezTo>
                  <a:close/>
                  <a:moveTo>
                    <a:pt x="677" y="625"/>
                  </a:moveTo>
                  <a:cubicBezTo>
                    <a:pt x="664" y="651"/>
                    <a:pt x="655" y="696"/>
                    <a:pt x="631" y="711"/>
                  </a:cubicBezTo>
                  <a:cubicBezTo>
                    <a:pt x="595" y="735"/>
                    <a:pt x="575" y="703"/>
                    <a:pt x="560" y="676"/>
                  </a:cubicBezTo>
                  <a:cubicBezTo>
                    <a:pt x="548" y="655"/>
                    <a:pt x="548" y="636"/>
                    <a:pt x="534" y="621"/>
                  </a:cubicBezTo>
                  <a:cubicBezTo>
                    <a:pt x="511" y="626"/>
                    <a:pt x="501" y="614"/>
                    <a:pt x="471" y="618"/>
                  </a:cubicBezTo>
                  <a:cubicBezTo>
                    <a:pt x="473" y="692"/>
                    <a:pt x="461" y="749"/>
                    <a:pt x="457" y="833"/>
                  </a:cubicBezTo>
                  <a:cubicBezTo>
                    <a:pt x="502" y="847"/>
                    <a:pt x="523" y="885"/>
                    <a:pt x="557" y="909"/>
                  </a:cubicBezTo>
                  <a:cubicBezTo>
                    <a:pt x="614" y="889"/>
                    <a:pt x="689" y="915"/>
                    <a:pt x="758" y="900"/>
                  </a:cubicBezTo>
                  <a:cubicBezTo>
                    <a:pt x="770" y="828"/>
                    <a:pt x="802" y="741"/>
                    <a:pt x="870" y="781"/>
                  </a:cubicBezTo>
                  <a:cubicBezTo>
                    <a:pt x="887" y="790"/>
                    <a:pt x="897" y="800"/>
                    <a:pt x="903" y="814"/>
                  </a:cubicBezTo>
                  <a:cubicBezTo>
                    <a:pt x="916" y="797"/>
                    <a:pt x="920" y="777"/>
                    <a:pt x="937" y="769"/>
                  </a:cubicBezTo>
                  <a:cubicBezTo>
                    <a:pt x="998" y="737"/>
                    <a:pt x="1012" y="834"/>
                    <a:pt x="1028" y="876"/>
                  </a:cubicBezTo>
                  <a:cubicBezTo>
                    <a:pt x="1167" y="866"/>
                    <a:pt x="1288" y="855"/>
                    <a:pt x="1414" y="862"/>
                  </a:cubicBezTo>
                  <a:cubicBezTo>
                    <a:pt x="1426" y="812"/>
                    <a:pt x="1420" y="757"/>
                    <a:pt x="1429" y="709"/>
                  </a:cubicBezTo>
                  <a:cubicBezTo>
                    <a:pt x="1395" y="707"/>
                    <a:pt x="1387" y="680"/>
                    <a:pt x="1369" y="664"/>
                  </a:cubicBezTo>
                  <a:cubicBezTo>
                    <a:pt x="1360" y="680"/>
                    <a:pt x="1356" y="696"/>
                    <a:pt x="1343" y="704"/>
                  </a:cubicBezTo>
                  <a:cubicBezTo>
                    <a:pt x="1298" y="732"/>
                    <a:pt x="1267" y="685"/>
                    <a:pt x="1257" y="647"/>
                  </a:cubicBezTo>
                  <a:cubicBezTo>
                    <a:pt x="1250" y="676"/>
                    <a:pt x="1217" y="723"/>
                    <a:pt x="1192" y="726"/>
                  </a:cubicBezTo>
                  <a:cubicBezTo>
                    <a:pt x="1147" y="730"/>
                    <a:pt x="1133" y="648"/>
                    <a:pt x="1118" y="614"/>
                  </a:cubicBezTo>
                  <a:cubicBezTo>
                    <a:pt x="972" y="621"/>
                    <a:pt x="841" y="620"/>
                    <a:pt x="677" y="625"/>
                  </a:cubicBezTo>
                  <a:close/>
                  <a:moveTo>
                    <a:pt x="946" y="788"/>
                  </a:moveTo>
                  <a:cubicBezTo>
                    <a:pt x="879" y="843"/>
                    <a:pt x="884" y="990"/>
                    <a:pt x="937" y="1055"/>
                  </a:cubicBezTo>
                  <a:cubicBezTo>
                    <a:pt x="967" y="1092"/>
                    <a:pt x="990" y="1061"/>
                    <a:pt x="1006" y="1026"/>
                  </a:cubicBezTo>
                  <a:cubicBezTo>
                    <a:pt x="1043" y="948"/>
                    <a:pt x="1005" y="856"/>
                    <a:pt x="977" y="785"/>
                  </a:cubicBezTo>
                  <a:cubicBezTo>
                    <a:pt x="966" y="785"/>
                    <a:pt x="956" y="786"/>
                    <a:pt x="946" y="788"/>
                  </a:cubicBezTo>
                  <a:close/>
                  <a:moveTo>
                    <a:pt x="775" y="907"/>
                  </a:moveTo>
                  <a:cubicBezTo>
                    <a:pt x="762" y="976"/>
                    <a:pt x="807" y="1036"/>
                    <a:pt x="839" y="1069"/>
                  </a:cubicBezTo>
                  <a:cubicBezTo>
                    <a:pt x="873" y="1064"/>
                    <a:pt x="885" y="1036"/>
                    <a:pt x="892" y="1003"/>
                  </a:cubicBezTo>
                  <a:cubicBezTo>
                    <a:pt x="874" y="948"/>
                    <a:pt x="874" y="875"/>
                    <a:pt x="894" y="828"/>
                  </a:cubicBezTo>
                  <a:cubicBezTo>
                    <a:pt x="878" y="810"/>
                    <a:pt x="859" y="795"/>
                    <a:pt x="827" y="793"/>
                  </a:cubicBezTo>
                  <a:cubicBezTo>
                    <a:pt x="800" y="813"/>
                    <a:pt x="783" y="860"/>
                    <a:pt x="775" y="907"/>
                  </a:cubicBezTo>
                  <a:close/>
                  <a:moveTo>
                    <a:pt x="500" y="914"/>
                  </a:moveTo>
                  <a:cubicBezTo>
                    <a:pt x="483" y="899"/>
                    <a:pt x="448" y="873"/>
                    <a:pt x="428" y="867"/>
                  </a:cubicBezTo>
                  <a:cubicBezTo>
                    <a:pt x="415" y="862"/>
                    <a:pt x="399" y="864"/>
                    <a:pt x="383" y="862"/>
                  </a:cubicBezTo>
                  <a:cubicBezTo>
                    <a:pt x="362" y="858"/>
                    <a:pt x="341" y="849"/>
                    <a:pt x="323" y="847"/>
                  </a:cubicBezTo>
                  <a:cubicBezTo>
                    <a:pt x="292" y="845"/>
                    <a:pt x="251" y="854"/>
                    <a:pt x="221" y="867"/>
                  </a:cubicBezTo>
                  <a:cubicBezTo>
                    <a:pt x="144" y="898"/>
                    <a:pt x="101" y="949"/>
                    <a:pt x="59" y="1005"/>
                  </a:cubicBezTo>
                  <a:cubicBezTo>
                    <a:pt x="37" y="1051"/>
                    <a:pt x="27" y="1107"/>
                    <a:pt x="37" y="1170"/>
                  </a:cubicBezTo>
                  <a:cubicBezTo>
                    <a:pt x="44" y="1216"/>
                    <a:pt x="68" y="1280"/>
                    <a:pt x="87" y="1313"/>
                  </a:cubicBezTo>
                  <a:cubicBezTo>
                    <a:pt x="118" y="1364"/>
                    <a:pt x="189" y="1419"/>
                    <a:pt x="259" y="1439"/>
                  </a:cubicBezTo>
                  <a:cubicBezTo>
                    <a:pt x="303" y="1452"/>
                    <a:pt x="349" y="1446"/>
                    <a:pt x="395" y="1439"/>
                  </a:cubicBezTo>
                  <a:cubicBezTo>
                    <a:pt x="403" y="1439"/>
                    <a:pt x="400" y="1427"/>
                    <a:pt x="409" y="1427"/>
                  </a:cubicBezTo>
                  <a:cubicBezTo>
                    <a:pt x="418" y="1420"/>
                    <a:pt x="420" y="1433"/>
                    <a:pt x="428" y="1427"/>
                  </a:cubicBezTo>
                  <a:cubicBezTo>
                    <a:pt x="581" y="1381"/>
                    <a:pt x="666" y="1135"/>
                    <a:pt x="572" y="995"/>
                  </a:cubicBezTo>
                  <a:cubicBezTo>
                    <a:pt x="564" y="991"/>
                    <a:pt x="554" y="993"/>
                    <a:pt x="550" y="991"/>
                  </a:cubicBezTo>
                  <a:cubicBezTo>
                    <a:pt x="549" y="981"/>
                    <a:pt x="564" y="981"/>
                    <a:pt x="557" y="974"/>
                  </a:cubicBezTo>
                  <a:cubicBezTo>
                    <a:pt x="541" y="953"/>
                    <a:pt x="521" y="932"/>
                    <a:pt x="500" y="914"/>
                  </a:cubicBezTo>
                  <a:close/>
                  <a:moveTo>
                    <a:pt x="1216" y="881"/>
                  </a:moveTo>
                  <a:cubicBezTo>
                    <a:pt x="1159" y="885"/>
                    <a:pt x="1096" y="896"/>
                    <a:pt x="1035" y="895"/>
                  </a:cubicBezTo>
                  <a:cubicBezTo>
                    <a:pt x="1039" y="913"/>
                    <a:pt x="1042" y="932"/>
                    <a:pt x="1042" y="955"/>
                  </a:cubicBezTo>
                  <a:cubicBezTo>
                    <a:pt x="1156" y="940"/>
                    <a:pt x="1274" y="937"/>
                    <a:pt x="1400" y="936"/>
                  </a:cubicBezTo>
                  <a:cubicBezTo>
                    <a:pt x="1408" y="934"/>
                    <a:pt x="1404" y="919"/>
                    <a:pt x="1417" y="921"/>
                  </a:cubicBezTo>
                  <a:cubicBezTo>
                    <a:pt x="1426" y="922"/>
                    <a:pt x="1421" y="938"/>
                    <a:pt x="1431" y="938"/>
                  </a:cubicBezTo>
                  <a:cubicBezTo>
                    <a:pt x="1504" y="933"/>
                    <a:pt x="1599" y="944"/>
                    <a:pt x="1667" y="933"/>
                  </a:cubicBezTo>
                  <a:cubicBezTo>
                    <a:pt x="1678" y="921"/>
                    <a:pt x="1678" y="897"/>
                    <a:pt x="1665" y="883"/>
                  </a:cubicBezTo>
                  <a:cubicBezTo>
                    <a:pt x="1515" y="894"/>
                    <a:pt x="1373" y="870"/>
                    <a:pt x="1216" y="881"/>
                  </a:cubicBezTo>
                  <a:close/>
                  <a:moveTo>
                    <a:pt x="569" y="929"/>
                  </a:moveTo>
                  <a:cubicBezTo>
                    <a:pt x="584" y="940"/>
                    <a:pt x="584" y="960"/>
                    <a:pt x="600" y="969"/>
                  </a:cubicBezTo>
                  <a:cubicBezTo>
                    <a:pt x="628" y="985"/>
                    <a:pt x="718" y="966"/>
                    <a:pt x="755" y="967"/>
                  </a:cubicBezTo>
                  <a:cubicBezTo>
                    <a:pt x="756" y="952"/>
                    <a:pt x="751" y="942"/>
                    <a:pt x="753" y="926"/>
                  </a:cubicBezTo>
                  <a:cubicBezTo>
                    <a:pt x="691" y="928"/>
                    <a:pt x="627" y="918"/>
                    <a:pt x="569" y="929"/>
                  </a:cubicBezTo>
                  <a:close/>
                  <a:moveTo>
                    <a:pt x="1042" y="974"/>
                  </a:moveTo>
                  <a:cubicBezTo>
                    <a:pt x="1035" y="1014"/>
                    <a:pt x="1020" y="1062"/>
                    <a:pt x="992" y="1086"/>
                  </a:cubicBezTo>
                  <a:cubicBezTo>
                    <a:pt x="951" y="1122"/>
                    <a:pt x="923" y="1058"/>
                    <a:pt x="901" y="1031"/>
                  </a:cubicBezTo>
                  <a:cubicBezTo>
                    <a:pt x="893" y="1068"/>
                    <a:pt x="866" y="1096"/>
                    <a:pt x="825" y="1091"/>
                  </a:cubicBezTo>
                  <a:cubicBezTo>
                    <a:pt x="799" y="1062"/>
                    <a:pt x="782" y="1026"/>
                    <a:pt x="765" y="988"/>
                  </a:cubicBezTo>
                  <a:cubicBezTo>
                    <a:pt x="723" y="991"/>
                    <a:pt x="669" y="992"/>
                    <a:pt x="619" y="993"/>
                  </a:cubicBezTo>
                  <a:cubicBezTo>
                    <a:pt x="645" y="1061"/>
                    <a:pt x="653" y="1164"/>
                    <a:pt x="619" y="1246"/>
                  </a:cubicBezTo>
                  <a:cubicBezTo>
                    <a:pt x="682" y="1220"/>
                    <a:pt x="771" y="1245"/>
                    <a:pt x="832" y="1229"/>
                  </a:cubicBezTo>
                  <a:cubicBezTo>
                    <a:pt x="830" y="1218"/>
                    <a:pt x="836" y="1213"/>
                    <a:pt x="832" y="1205"/>
                  </a:cubicBezTo>
                  <a:cubicBezTo>
                    <a:pt x="839" y="1177"/>
                    <a:pt x="857" y="1160"/>
                    <a:pt x="870" y="1139"/>
                  </a:cubicBezTo>
                  <a:cubicBezTo>
                    <a:pt x="878" y="1125"/>
                    <a:pt x="878" y="1111"/>
                    <a:pt x="889" y="1108"/>
                  </a:cubicBezTo>
                  <a:cubicBezTo>
                    <a:pt x="918" y="1098"/>
                    <a:pt x="940" y="1153"/>
                    <a:pt x="965" y="1165"/>
                  </a:cubicBezTo>
                  <a:cubicBezTo>
                    <a:pt x="972" y="1153"/>
                    <a:pt x="975" y="1123"/>
                    <a:pt x="992" y="1117"/>
                  </a:cubicBezTo>
                  <a:cubicBezTo>
                    <a:pt x="1043" y="1099"/>
                    <a:pt x="1074" y="1169"/>
                    <a:pt x="1099" y="1186"/>
                  </a:cubicBezTo>
                  <a:cubicBezTo>
                    <a:pt x="1111" y="1121"/>
                    <a:pt x="1180" y="1079"/>
                    <a:pt x="1211" y="1143"/>
                  </a:cubicBezTo>
                  <a:cubicBezTo>
                    <a:pt x="1224" y="1169"/>
                    <a:pt x="1224" y="1202"/>
                    <a:pt x="1233" y="1224"/>
                  </a:cubicBezTo>
                  <a:cubicBezTo>
                    <a:pt x="1282" y="1216"/>
                    <a:pt x="1317" y="1221"/>
                    <a:pt x="1364" y="1210"/>
                  </a:cubicBezTo>
                  <a:cubicBezTo>
                    <a:pt x="1382" y="1122"/>
                    <a:pt x="1385" y="1050"/>
                    <a:pt x="1397" y="955"/>
                  </a:cubicBezTo>
                  <a:cubicBezTo>
                    <a:pt x="1248" y="956"/>
                    <a:pt x="1166" y="960"/>
                    <a:pt x="1042" y="974"/>
                  </a:cubicBezTo>
                  <a:close/>
                  <a:moveTo>
                    <a:pt x="1524" y="1215"/>
                  </a:moveTo>
                  <a:cubicBezTo>
                    <a:pt x="1519" y="1175"/>
                    <a:pt x="1492" y="1131"/>
                    <a:pt x="1467" y="1117"/>
                  </a:cubicBezTo>
                  <a:cubicBezTo>
                    <a:pt x="1439" y="1124"/>
                    <a:pt x="1422" y="1152"/>
                    <a:pt x="1417" y="1184"/>
                  </a:cubicBezTo>
                  <a:cubicBezTo>
                    <a:pt x="1406" y="1245"/>
                    <a:pt x="1439" y="1344"/>
                    <a:pt x="1471" y="1370"/>
                  </a:cubicBezTo>
                  <a:cubicBezTo>
                    <a:pt x="1514" y="1340"/>
                    <a:pt x="1532" y="1279"/>
                    <a:pt x="1524" y="1215"/>
                  </a:cubicBezTo>
                  <a:close/>
                  <a:moveTo>
                    <a:pt x="1209" y="1191"/>
                  </a:moveTo>
                  <a:cubicBezTo>
                    <a:pt x="1204" y="1173"/>
                    <a:pt x="1180" y="1123"/>
                    <a:pt x="1166" y="1129"/>
                  </a:cubicBezTo>
                  <a:cubicBezTo>
                    <a:pt x="1097" y="1160"/>
                    <a:pt x="1100" y="1272"/>
                    <a:pt x="1130" y="1332"/>
                  </a:cubicBezTo>
                  <a:cubicBezTo>
                    <a:pt x="1142" y="1354"/>
                    <a:pt x="1154" y="1388"/>
                    <a:pt x="1183" y="1384"/>
                  </a:cubicBezTo>
                  <a:cubicBezTo>
                    <a:pt x="1229" y="1358"/>
                    <a:pt x="1224" y="1246"/>
                    <a:pt x="1209" y="1191"/>
                  </a:cubicBezTo>
                  <a:close/>
                  <a:moveTo>
                    <a:pt x="851" y="1220"/>
                  </a:moveTo>
                  <a:cubicBezTo>
                    <a:pt x="846" y="1259"/>
                    <a:pt x="864" y="1341"/>
                    <a:pt x="868" y="1349"/>
                  </a:cubicBezTo>
                  <a:cubicBezTo>
                    <a:pt x="873" y="1360"/>
                    <a:pt x="877" y="1374"/>
                    <a:pt x="882" y="1382"/>
                  </a:cubicBezTo>
                  <a:cubicBezTo>
                    <a:pt x="913" y="1431"/>
                    <a:pt x="951" y="1352"/>
                    <a:pt x="954" y="1322"/>
                  </a:cubicBezTo>
                  <a:cubicBezTo>
                    <a:pt x="955" y="1308"/>
                    <a:pt x="947" y="1282"/>
                    <a:pt x="946" y="1267"/>
                  </a:cubicBezTo>
                  <a:cubicBezTo>
                    <a:pt x="946" y="1234"/>
                    <a:pt x="958" y="1193"/>
                    <a:pt x="956" y="1184"/>
                  </a:cubicBezTo>
                  <a:cubicBezTo>
                    <a:pt x="951" y="1163"/>
                    <a:pt x="918" y="1145"/>
                    <a:pt x="901" y="1134"/>
                  </a:cubicBezTo>
                  <a:cubicBezTo>
                    <a:pt x="884" y="1148"/>
                    <a:pt x="856" y="1182"/>
                    <a:pt x="851" y="1220"/>
                  </a:cubicBezTo>
                  <a:close/>
                  <a:moveTo>
                    <a:pt x="1092" y="1205"/>
                  </a:moveTo>
                  <a:cubicBezTo>
                    <a:pt x="1066" y="1182"/>
                    <a:pt x="1049" y="1139"/>
                    <a:pt x="1006" y="1141"/>
                  </a:cubicBezTo>
                  <a:cubicBezTo>
                    <a:pt x="1005" y="1160"/>
                    <a:pt x="986" y="1166"/>
                    <a:pt x="977" y="1182"/>
                  </a:cubicBezTo>
                  <a:cubicBezTo>
                    <a:pt x="953" y="1228"/>
                    <a:pt x="969" y="1321"/>
                    <a:pt x="994" y="1363"/>
                  </a:cubicBezTo>
                  <a:cubicBezTo>
                    <a:pt x="1016" y="1398"/>
                    <a:pt x="1033" y="1433"/>
                    <a:pt x="1068" y="1403"/>
                  </a:cubicBezTo>
                  <a:cubicBezTo>
                    <a:pt x="1086" y="1389"/>
                    <a:pt x="1094" y="1363"/>
                    <a:pt x="1097" y="1337"/>
                  </a:cubicBezTo>
                  <a:cubicBezTo>
                    <a:pt x="1097" y="1330"/>
                    <a:pt x="1106" y="1331"/>
                    <a:pt x="1109" y="1327"/>
                  </a:cubicBezTo>
                  <a:cubicBezTo>
                    <a:pt x="1090" y="1294"/>
                    <a:pt x="1084" y="1241"/>
                    <a:pt x="1092" y="1205"/>
                  </a:cubicBezTo>
                  <a:close/>
                  <a:moveTo>
                    <a:pt x="1543" y="1213"/>
                  </a:moveTo>
                  <a:cubicBezTo>
                    <a:pt x="1546" y="1232"/>
                    <a:pt x="1544" y="1256"/>
                    <a:pt x="1545" y="1277"/>
                  </a:cubicBezTo>
                  <a:cubicBezTo>
                    <a:pt x="1612" y="1261"/>
                    <a:pt x="1672" y="1261"/>
                    <a:pt x="1739" y="1258"/>
                  </a:cubicBezTo>
                  <a:cubicBezTo>
                    <a:pt x="1754" y="1246"/>
                    <a:pt x="1749" y="1213"/>
                    <a:pt x="1736" y="1203"/>
                  </a:cubicBezTo>
                  <a:cubicBezTo>
                    <a:pt x="1674" y="1201"/>
                    <a:pt x="1601" y="1221"/>
                    <a:pt x="1543" y="1213"/>
                  </a:cubicBezTo>
                  <a:close/>
                  <a:moveTo>
                    <a:pt x="1233" y="1244"/>
                  </a:moveTo>
                  <a:cubicBezTo>
                    <a:pt x="1237" y="1263"/>
                    <a:pt x="1238" y="1276"/>
                    <a:pt x="1238" y="1303"/>
                  </a:cubicBezTo>
                  <a:cubicBezTo>
                    <a:pt x="1304" y="1285"/>
                    <a:pt x="1347" y="1304"/>
                    <a:pt x="1407" y="1282"/>
                  </a:cubicBezTo>
                  <a:cubicBezTo>
                    <a:pt x="1404" y="1262"/>
                    <a:pt x="1399" y="1245"/>
                    <a:pt x="1395" y="1227"/>
                  </a:cubicBezTo>
                  <a:cubicBezTo>
                    <a:pt x="1349" y="1236"/>
                    <a:pt x="1294" y="1241"/>
                    <a:pt x="1233" y="1244"/>
                  </a:cubicBezTo>
                  <a:close/>
                  <a:moveTo>
                    <a:pt x="617" y="1263"/>
                  </a:moveTo>
                  <a:cubicBezTo>
                    <a:pt x="613" y="1275"/>
                    <a:pt x="601" y="1291"/>
                    <a:pt x="603" y="1301"/>
                  </a:cubicBezTo>
                  <a:cubicBezTo>
                    <a:pt x="678" y="1300"/>
                    <a:pt x="749" y="1302"/>
                    <a:pt x="834" y="1291"/>
                  </a:cubicBezTo>
                  <a:cubicBezTo>
                    <a:pt x="832" y="1276"/>
                    <a:pt x="836" y="1266"/>
                    <a:pt x="827" y="1256"/>
                  </a:cubicBezTo>
                  <a:cubicBezTo>
                    <a:pt x="760" y="1257"/>
                    <a:pt x="677" y="1251"/>
                    <a:pt x="617" y="1263"/>
                  </a:cubicBezTo>
                  <a:close/>
                  <a:moveTo>
                    <a:pt x="1028" y="1435"/>
                  </a:moveTo>
                  <a:cubicBezTo>
                    <a:pt x="1001" y="1414"/>
                    <a:pt x="984" y="1384"/>
                    <a:pt x="968" y="1353"/>
                  </a:cubicBezTo>
                  <a:cubicBezTo>
                    <a:pt x="950" y="1398"/>
                    <a:pt x="904" y="1465"/>
                    <a:pt x="872" y="1406"/>
                  </a:cubicBezTo>
                  <a:cubicBezTo>
                    <a:pt x="858" y="1379"/>
                    <a:pt x="847" y="1346"/>
                    <a:pt x="841" y="1315"/>
                  </a:cubicBezTo>
                  <a:cubicBezTo>
                    <a:pt x="805" y="1306"/>
                    <a:pt x="761" y="1321"/>
                    <a:pt x="715" y="1322"/>
                  </a:cubicBezTo>
                  <a:cubicBezTo>
                    <a:pt x="668" y="1324"/>
                    <a:pt x="627" y="1320"/>
                    <a:pt x="584" y="1320"/>
                  </a:cubicBezTo>
                  <a:cubicBezTo>
                    <a:pt x="545" y="1378"/>
                    <a:pt x="500" y="1430"/>
                    <a:pt x="421" y="1449"/>
                  </a:cubicBezTo>
                  <a:cubicBezTo>
                    <a:pt x="423" y="1473"/>
                    <a:pt x="418" y="1505"/>
                    <a:pt x="414" y="1530"/>
                  </a:cubicBezTo>
                  <a:cubicBezTo>
                    <a:pt x="424" y="1528"/>
                    <a:pt x="431" y="1525"/>
                    <a:pt x="440" y="1523"/>
                  </a:cubicBezTo>
                  <a:cubicBezTo>
                    <a:pt x="446" y="1494"/>
                    <a:pt x="469" y="1422"/>
                    <a:pt x="517" y="1430"/>
                  </a:cubicBezTo>
                  <a:cubicBezTo>
                    <a:pt x="531" y="1432"/>
                    <a:pt x="534" y="1444"/>
                    <a:pt x="550" y="1449"/>
                  </a:cubicBezTo>
                  <a:cubicBezTo>
                    <a:pt x="570" y="1435"/>
                    <a:pt x="588" y="1421"/>
                    <a:pt x="617" y="1423"/>
                  </a:cubicBezTo>
                  <a:cubicBezTo>
                    <a:pt x="640" y="1457"/>
                    <a:pt x="660" y="1492"/>
                    <a:pt x="667" y="1547"/>
                  </a:cubicBezTo>
                  <a:cubicBezTo>
                    <a:pt x="782" y="1530"/>
                    <a:pt x="858" y="1544"/>
                    <a:pt x="963" y="1528"/>
                  </a:cubicBezTo>
                  <a:cubicBezTo>
                    <a:pt x="967" y="1479"/>
                    <a:pt x="984" y="1428"/>
                    <a:pt x="1028" y="1435"/>
                  </a:cubicBezTo>
                  <a:close/>
                  <a:moveTo>
                    <a:pt x="1238" y="1318"/>
                  </a:moveTo>
                  <a:cubicBezTo>
                    <a:pt x="1230" y="1355"/>
                    <a:pt x="1215" y="1411"/>
                    <a:pt x="1185" y="1420"/>
                  </a:cubicBezTo>
                  <a:cubicBezTo>
                    <a:pt x="1146" y="1433"/>
                    <a:pt x="1138" y="1364"/>
                    <a:pt x="1116" y="1349"/>
                  </a:cubicBezTo>
                  <a:cubicBezTo>
                    <a:pt x="1106" y="1393"/>
                    <a:pt x="1081" y="1434"/>
                    <a:pt x="1044" y="1444"/>
                  </a:cubicBezTo>
                  <a:cubicBezTo>
                    <a:pt x="1046" y="1460"/>
                    <a:pt x="1065" y="1462"/>
                    <a:pt x="1073" y="1475"/>
                  </a:cubicBezTo>
                  <a:cubicBezTo>
                    <a:pt x="1085" y="1494"/>
                    <a:pt x="1083" y="1522"/>
                    <a:pt x="1094" y="1544"/>
                  </a:cubicBezTo>
                  <a:cubicBezTo>
                    <a:pt x="1171" y="1539"/>
                    <a:pt x="1227" y="1557"/>
                    <a:pt x="1278" y="1528"/>
                  </a:cubicBezTo>
                  <a:cubicBezTo>
                    <a:pt x="1285" y="1525"/>
                    <a:pt x="1289" y="1542"/>
                    <a:pt x="1290" y="1530"/>
                  </a:cubicBezTo>
                  <a:cubicBezTo>
                    <a:pt x="1301" y="1486"/>
                    <a:pt x="1300" y="1432"/>
                    <a:pt x="1345" y="1423"/>
                  </a:cubicBezTo>
                  <a:cubicBezTo>
                    <a:pt x="1348" y="1379"/>
                    <a:pt x="1351" y="1348"/>
                    <a:pt x="1359" y="1313"/>
                  </a:cubicBezTo>
                  <a:cubicBezTo>
                    <a:pt x="1325" y="1315"/>
                    <a:pt x="1276" y="1319"/>
                    <a:pt x="1238" y="1318"/>
                  </a:cubicBezTo>
                  <a:close/>
                  <a:moveTo>
                    <a:pt x="71" y="1611"/>
                  </a:moveTo>
                  <a:cubicBezTo>
                    <a:pt x="68" y="1685"/>
                    <a:pt x="43" y="1747"/>
                    <a:pt x="47" y="1809"/>
                  </a:cubicBezTo>
                  <a:cubicBezTo>
                    <a:pt x="48" y="1835"/>
                    <a:pt x="61" y="1850"/>
                    <a:pt x="85" y="1859"/>
                  </a:cubicBezTo>
                  <a:cubicBezTo>
                    <a:pt x="106" y="1849"/>
                    <a:pt x="108" y="1825"/>
                    <a:pt x="111" y="1802"/>
                  </a:cubicBezTo>
                  <a:cubicBezTo>
                    <a:pt x="115" y="1778"/>
                    <a:pt x="123" y="1752"/>
                    <a:pt x="125" y="1728"/>
                  </a:cubicBezTo>
                  <a:cubicBezTo>
                    <a:pt x="130" y="1688"/>
                    <a:pt x="128" y="1648"/>
                    <a:pt x="133" y="1614"/>
                  </a:cubicBezTo>
                  <a:cubicBezTo>
                    <a:pt x="141" y="1549"/>
                    <a:pt x="161" y="1480"/>
                    <a:pt x="154" y="1411"/>
                  </a:cubicBezTo>
                  <a:cubicBezTo>
                    <a:pt x="132" y="1391"/>
                    <a:pt x="104" y="1378"/>
                    <a:pt x="85" y="1356"/>
                  </a:cubicBezTo>
                  <a:cubicBezTo>
                    <a:pt x="76" y="1434"/>
                    <a:pt x="73" y="1519"/>
                    <a:pt x="71" y="1611"/>
                  </a:cubicBezTo>
                  <a:close/>
                  <a:moveTo>
                    <a:pt x="168" y="1509"/>
                  </a:moveTo>
                  <a:cubicBezTo>
                    <a:pt x="166" y="1529"/>
                    <a:pt x="162" y="1551"/>
                    <a:pt x="159" y="1573"/>
                  </a:cubicBezTo>
                  <a:cubicBezTo>
                    <a:pt x="152" y="1617"/>
                    <a:pt x="156" y="1664"/>
                    <a:pt x="149" y="1709"/>
                  </a:cubicBezTo>
                  <a:cubicBezTo>
                    <a:pt x="141" y="1764"/>
                    <a:pt x="123" y="1816"/>
                    <a:pt x="137" y="1869"/>
                  </a:cubicBezTo>
                  <a:cubicBezTo>
                    <a:pt x="207" y="1885"/>
                    <a:pt x="309" y="1913"/>
                    <a:pt x="364" y="1864"/>
                  </a:cubicBezTo>
                  <a:cubicBezTo>
                    <a:pt x="401" y="1732"/>
                    <a:pt x="383" y="1600"/>
                    <a:pt x="405" y="1456"/>
                  </a:cubicBezTo>
                  <a:cubicBezTo>
                    <a:pt x="323" y="1482"/>
                    <a:pt x="230" y="1453"/>
                    <a:pt x="180" y="1423"/>
                  </a:cubicBezTo>
                  <a:cubicBezTo>
                    <a:pt x="176" y="1442"/>
                    <a:pt x="172" y="1477"/>
                    <a:pt x="168" y="1509"/>
                  </a:cubicBezTo>
                  <a:close/>
                  <a:moveTo>
                    <a:pt x="1362" y="1692"/>
                  </a:moveTo>
                  <a:cubicBezTo>
                    <a:pt x="1375" y="1676"/>
                    <a:pt x="1403" y="1652"/>
                    <a:pt x="1397" y="1623"/>
                  </a:cubicBezTo>
                  <a:cubicBezTo>
                    <a:pt x="1396" y="1617"/>
                    <a:pt x="1388" y="1613"/>
                    <a:pt x="1388" y="1609"/>
                  </a:cubicBezTo>
                  <a:cubicBezTo>
                    <a:pt x="1388" y="1609"/>
                    <a:pt x="1398" y="1598"/>
                    <a:pt x="1397" y="1599"/>
                  </a:cubicBezTo>
                  <a:cubicBezTo>
                    <a:pt x="1403" y="1581"/>
                    <a:pt x="1391" y="1523"/>
                    <a:pt x="1378" y="1492"/>
                  </a:cubicBezTo>
                  <a:cubicBezTo>
                    <a:pt x="1369" y="1469"/>
                    <a:pt x="1353" y="1451"/>
                    <a:pt x="1338" y="1444"/>
                  </a:cubicBezTo>
                  <a:cubicBezTo>
                    <a:pt x="1296" y="1518"/>
                    <a:pt x="1299" y="1642"/>
                    <a:pt x="1362" y="1692"/>
                  </a:cubicBezTo>
                  <a:close/>
                  <a:moveTo>
                    <a:pt x="650" y="1559"/>
                  </a:moveTo>
                  <a:cubicBezTo>
                    <a:pt x="649" y="1541"/>
                    <a:pt x="627" y="1441"/>
                    <a:pt x="600" y="1446"/>
                  </a:cubicBezTo>
                  <a:cubicBezTo>
                    <a:pt x="508" y="1465"/>
                    <a:pt x="522" y="1668"/>
                    <a:pt x="586" y="1716"/>
                  </a:cubicBezTo>
                  <a:cubicBezTo>
                    <a:pt x="595" y="1710"/>
                    <a:pt x="605" y="1713"/>
                    <a:pt x="617" y="1707"/>
                  </a:cubicBezTo>
                  <a:cubicBezTo>
                    <a:pt x="638" y="1668"/>
                    <a:pt x="655" y="1623"/>
                    <a:pt x="650" y="1559"/>
                  </a:cubicBezTo>
                  <a:close/>
                  <a:moveTo>
                    <a:pt x="507" y="1451"/>
                  </a:moveTo>
                  <a:cubicBezTo>
                    <a:pt x="461" y="1469"/>
                    <a:pt x="444" y="1572"/>
                    <a:pt x="445" y="1640"/>
                  </a:cubicBezTo>
                  <a:cubicBezTo>
                    <a:pt x="457" y="1660"/>
                    <a:pt x="463" y="1685"/>
                    <a:pt x="476" y="1704"/>
                  </a:cubicBezTo>
                  <a:cubicBezTo>
                    <a:pt x="501" y="1699"/>
                    <a:pt x="531" y="1690"/>
                    <a:pt x="534" y="1666"/>
                  </a:cubicBezTo>
                  <a:cubicBezTo>
                    <a:pt x="535" y="1652"/>
                    <a:pt x="520" y="1634"/>
                    <a:pt x="517" y="1618"/>
                  </a:cubicBezTo>
                  <a:cubicBezTo>
                    <a:pt x="505" y="1564"/>
                    <a:pt x="521" y="1510"/>
                    <a:pt x="541" y="1466"/>
                  </a:cubicBezTo>
                  <a:cubicBezTo>
                    <a:pt x="524" y="1472"/>
                    <a:pt x="522" y="1446"/>
                    <a:pt x="507" y="1451"/>
                  </a:cubicBezTo>
                  <a:close/>
                  <a:moveTo>
                    <a:pt x="1032" y="1461"/>
                  </a:moveTo>
                  <a:cubicBezTo>
                    <a:pt x="1020" y="1459"/>
                    <a:pt x="1006" y="1476"/>
                    <a:pt x="994" y="1482"/>
                  </a:cubicBezTo>
                  <a:cubicBezTo>
                    <a:pt x="967" y="1553"/>
                    <a:pt x="985" y="1655"/>
                    <a:pt x="1051" y="1695"/>
                  </a:cubicBezTo>
                  <a:cubicBezTo>
                    <a:pt x="1099" y="1619"/>
                    <a:pt x="1080" y="1507"/>
                    <a:pt x="1032" y="1461"/>
                  </a:cubicBezTo>
                  <a:close/>
                  <a:moveTo>
                    <a:pt x="1610" y="1535"/>
                  </a:moveTo>
                  <a:cubicBezTo>
                    <a:pt x="1540" y="1538"/>
                    <a:pt x="1472" y="1540"/>
                    <a:pt x="1412" y="1551"/>
                  </a:cubicBezTo>
                  <a:cubicBezTo>
                    <a:pt x="1413" y="1569"/>
                    <a:pt x="1411" y="1591"/>
                    <a:pt x="1419" y="1602"/>
                  </a:cubicBezTo>
                  <a:cubicBezTo>
                    <a:pt x="1482" y="1596"/>
                    <a:pt x="1546" y="1587"/>
                    <a:pt x="1622" y="1580"/>
                  </a:cubicBezTo>
                  <a:cubicBezTo>
                    <a:pt x="1689" y="1574"/>
                    <a:pt x="1763" y="1587"/>
                    <a:pt x="1803" y="1556"/>
                  </a:cubicBezTo>
                  <a:cubicBezTo>
                    <a:pt x="1804" y="1541"/>
                    <a:pt x="1798" y="1533"/>
                    <a:pt x="1794" y="1523"/>
                  </a:cubicBezTo>
                  <a:cubicBezTo>
                    <a:pt x="1730" y="1526"/>
                    <a:pt x="1668" y="1532"/>
                    <a:pt x="1610" y="1535"/>
                  </a:cubicBezTo>
                  <a:close/>
                  <a:moveTo>
                    <a:pt x="409" y="1599"/>
                  </a:moveTo>
                  <a:cubicBezTo>
                    <a:pt x="414" y="1596"/>
                    <a:pt x="423" y="1599"/>
                    <a:pt x="426" y="1594"/>
                  </a:cubicBezTo>
                  <a:cubicBezTo>
                    <a:pt x="424" y="1585"/>
                    <a:pt x="429" y="1563"/>
                    <a:pt x="431" y="1549"/>
                  </a:cubicBezTo>
                  <a:cubicBezTo>
                    <a:pt x="401" y="1537"/>
                    <a:pt x="415" y="1580"/>
                    <a:pt x="409" y="1599"/>
                  </a:cubicBezTo>
                  <a:close/>
                  <a:moveTo>
                    <a:pt x="822" y="1561"/>
                  </a:moveTo>
                  <a:cubicBezTo>
                    <a:pt x="770" y="1561"/>
                    <a:pt x="719" y="1554"/>
                    <a:pt x="670" y="1566"/>
                  </a:cubicBezTo>
                  <a:cubicBezTo>
                    <a:pt x="669" y="1590"/>
                    <a:pt x="672" y="1595"/>
                    <a:pt x="670" y="1614"/>
                  </a:cubicBezTo>
                  <a:cubicBezTo>
                    <a:pt x="773" y="1598"/>
                    <a:pt x="864" y="1618"/>
                    <a:pt x="970" y="1602"/>
                  </a:cubicBezTo>
                  <a:cubicBezTo>
                    <a:pt x="967" y="1588"/>
                    <a:pt x="960" y="1568"/>
                    <a:pt x="963" y="1556"/>
                  </a:cubicBezTo>
                  <a:cubicBezTo>
                    <a:pt x="921" y="1546"/>
                    <a:pt x="871" y="1561"/>
                    <a:pt x="822" y="1561"/>
                  </a:cubicBezTo>
                  <a:close/>
                  <a:moveTo>
                    <a:pt x="1099" y="1563"/>
                  </a:moveTo>
                  <a:cubicBezTo>
                    <a:pt x="1099" y="1579"/>
                    <a:pt x="1099" y="1594"/>
                    <a:pt x="1099" y="1609"/>
                  </a:cubicBezTo>
                  <a:cubicBezTo>
                    <a:pt x="1177" y="1598"/>
                    <a:pt x="1224" y="1609"/>
                    <a:pt x="1292" y="1594"/>
                  </a:cubicBezTo>
                  <a:cubicBezTo>
                    <a:pt x="1288" y="1579"/>
                    <a:pt x="1297" y="1566"/>
                    <a:pt x="1288" y="1554"/>
                  </a:cubicBezTo>
                  <a:cubicBezTo>
                    <a:pt x="1242" y="1571"/>
                    <a:pt x="1153" y="1565"/>
                    <a:pt x="1099" y="156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9642" tIns="44821" rIns="89642" bIns="44821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29" name="Freeform 229"/>
            <p:cNvSpPr>
              <a:spLocks noEditPoints="1"/>
            </p:cNvSpPr>
            <p:nvPr/>
          </p:nvSpPr>
          <p:spPr bwMode="auto">
            <a:xfrm>
              <a:off x="5426075" y="5075238"/>
              <a:ext cx="290513" cy="327025"/>
            </a:xfrm>
            <a:custGeom>
              <a:avLst/>
              <a:gdLst>
                <a:gd name="T0" fmla="*/ 438 w 450"/>
                <a:gd name="T1" fmla="*/ 328 h 506"/>
                <a:gd name="T2" fmla="*/ 235 w 450"/>
                <a:gd name="T3" fmla="*/ 497 h 506"/>
                <a:gd name="T4" fmla="*/ 75 w 450"/>
                <a:gd name="T5" fmla="*/ 425 h 506"/>
                <a:gd name="T6" fmla="*/ 78 w 450"/>
                <a:gd name="T7" fmla="*/ 82 h 506"/>
                <a:gd name="T8" fmla="*/ 235 w 450"/>
                <a:gd name="T9" fmla="*/ 56 h 506"/>
                <a:gd name="T10" fmla="*/ 247 w 450"/>
                <a:gd name="T11" fmla="*/ 163 h 506"/>
                <a:gd name="T12" fmla="*/ 276 w 450"/>
                <a:gd name="T13" fmla="*/ 270 h 506"/>
                <a:gd name="T14" fmla="*/ 388 w 450"/>
                <a:gd name="T15" fmla="*/ 397 h 506"/>
                <a:gd name="T16" fmla="*/ 357 w 450"/>
                <a:gd name="T17" fmla="*/ 318 h 506"/>
                <a:gd name="T18" fmla="*/ 414 w 450"/>
                <a:gd name="T19" fmla="*/ 244 h 506"/>
                <a:gd name="T20" fmla="*/ 350 w 450"/>
                <a:gd name="T21" fmla="*/ 237 h 506"/>
                <a:gd name="T22" fmla="*/ 395 w 450"/>
                <a:gd name="T23" fmla="*/ 158 h 506"/>
                <a:gd name="T24" fmla="*/ 388 w 450"/>
                <a:gd name="T25" fmla="*/ 144 h 506"/>
                <a:gd name="T26" fmla="*/ 295 w 450"/>
                <a:gd name="T27" fmla="*/ 134 h 506"/>
                <a:gd name="T28" fmla="*/ 235 w 450"/>
                <a:gd name="T29" fmla="*/ 56 h 506"/>
                <a:gd name="T30" fmla="*/ 140 w 450"/>
                <a:gd name="T31" fmla="*/ 82 h 506"/>
                <a:gd name="T32" fmla="*/ 209 w 450"/>
                <a:gd name="T33" fmla="*/ 63 h 506"/>
                <a:gd name="T34" fmla="*/ 230 w 450"/>
                <a:gd name="T35" fmla="*/ 478 h 506"/>
                <a:gd name="T36" fmla="*/ 302 w 450"/>
                <a:gd name="T37" fmla="*/ 414 h 506"/>
                <a:gd name="T38" fmla="*/ 316 w 450"/>
                <a:gd name="T39" fmla="*/ 390 h 506"/>
                <a:gd name="T40" fmla="*/ 185 w 450"/>
                <a:gd name="T41" fmla="*/ 280 h 506"/>
                <a:gd name="T42" fmla="*/ 202 w 450"/>
                <a:gd name="T43" fmla="*/ 170 h 506"/>
                <a:gd name="T44" fmla="*/ 116 w 450"/>
                <a:gd name="T45" fmla="*/ 91 h 506"/>
                <a:gd name="T46" fmla="*/ 125 w 450"/>
                <a:gd name="T47" fmla="*/ 175 h 506"/>
                <a:gd name="T48" fmla="*/ 35 w 450"/>
                <a:gd name="T49" fmla="*/ 218 h 506"/>
                <a:gd name="T50" fmla="*/ 30 w 450"/>
                <a:gd name="T51" fmla="*/ 249 h 506"/>
                <a:gd name="T52" fmla="*/ 111 w 450"/>
                <a:gd name="T53" fmla="*/ 320 h 506"/>
                <a:gd name="T54" fmla="*/ 63 w 450"/>
                <a:gd name="T55" fmla="*/ 371 h 506"/>
                <a:gd name="T56" fmla="*/ 185 w 450"/>
                <a:gd name="T57" fmla="*/ 139 h 506"/>
                <a:gd name="T58" fmla="*/ 223 w 450"/>
                <a:gd name="T59" fmla="*/ 96 h 506"/>
                <a:gd name="T60" fmla="*/ 223 w 450"/>
                <a:gd name="T61" fmla="*/ 215 h 506"/>
                <a:gd name="T62" fmla="*/ 223 w 450"/>
                <a:gd name="T63" fmla="*/ 215 h 506"/>
                <a:gd name="T64" fmla="*/ 247 w 450"/>
                <a:gd name="T65" fmla="*/ 242 h 506"/>
                <a:gd name="T66" fmla="*/ 304 w 450"/>
                <a:gd name="T67" fmla="*/ 342 h 506"/>
                <a:gd name="T68" fmla="*/ 259 w 450"/>
                <a:gd name="T69" fmla="*/ 297 h 506"/>
                <a:gd name="T70" fmla="*/ 350 w 450"/>
                <a:gd name="T71" fmla="*/ 404 h 506"/>
                <a:gd name="T72" fmla="*/ 371 w 450"/>
                <a:gd name="T73" fmla="*/ 402 h 506"/>
                <a:gd name="T74" fmla="*/ 350 w 450"/>
                <a:gd name="T75" fmla="*/ 404 h 5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50" h="506">
                  <a:moveTo>
                    <a:pt x="316" y="46"/>
                  </a:moveTo>
                  <a:cubicBezTo>
                    <a:pt x="405" y="87"/>
                    <a:pt x="450" y="203"/>
                    <a:pt x="438" y="328"/>
                  </a:cubicBezTo>
                  <a:cubicBezTo>
                    <a:pt x="435" y="364"/>
                    <a:pt x="413" y="405"/>
                    <a:pt x="395" y="428"/>
                  </a:cubicBezTo>
                  <a:cubicBezTo>
                    <a:pt x="365" y="466"/>
                    <a:pt x="297" y="506"/>
                    <a:pt x="235" y="497"/>
                  </a:cubicBezTo>
                  <a:cubicBezTo>
                    <a:pt x="216" y="494"/>
                    <a:pt x="189" y="485"/>
                    <a:pt x="166" y="478"/>
                  </a:cubicBezTo>
                  <a:cubicBezTo>
                    <a:pt x="127" y="467"/>
                    <a:pt x="101" y="447"/>
                    <a:pt x="75" y="425"/>
                  </a:cubicBezTo>
                  <a:cubicBezTo>
                    <a:pt x="60" y="401"/>
                    <a:pt x="43" y="378"/>
                    <a:pt x="25" y="356"/>
                  </a:cubicBezTo>
                  <a:cubicBezTo>
                    <a:pt x="0" y="249"/>
                    <a:pt x="16" y="145"/>
                    <a:pt x="78" y="82"/>
                  </a:cubicBezTo>
                  <a:cubicBezTo>
                    <a:pt x="137" y="40"/>
                    <a:pt x="234" y="0"/>
                    <a:pt x="316" y="46"/>
                  </a:cubicBezTo>
                  <a:close/>
                  <a:moveTo>
                    <a:pt x="235" y="56"/>
                  </a:moveTo>
                  <a:cubicBezTo>
                    <a:pt x="237" y="99"/>
                    <a:pt x="266" y="122"/>
                    <a:pt x="285" y="153"/>
                  </a:cubicBezTo>
                  <a:cubicBezTo>
                    <a:pt x="277" y="166"/>
                    <a:pt x="268" y="163"/>
                    <a:pt x="247" y="163"/>
                  </a:cubicBezTo>
                  <a:cubicBezTo>
                    <a:pt x="245" y="185"/>
                    <a:pt x="241" y="197"/>
                    <a:pt x="247" y="218"/>
                  </a:cubicBezTo>
                  <a:cubicBezTo>
                    <a:pt x="264" y="231"/>
                    <a:pt x="280" y="248"/>
                    <a:pt x="276" y="270"/>
                  </a:cubicBezTo>
                  <a:cubicBezTo>
                    <a:pt x="294" y="311"/>
                    <a:pt x="334" y="332"/>
                    <a:pt x="359" y="366"/>
                  </a:cubicBezTo>
                  <a:cubicBezTo>
                    <a:pt x="372" y="331"/>
                    <a:pt x="400" y="368"/>
                    <a:pt x="388" y="397"/>
                  </a:cubicBezTo>
                  <a:cubicBezTo>
                    <a:pt x="403" y="388"/>
                    <a:pt x="404" y="364"/>
                    <a:pt x="414" y="349"/>
                  </a:cubicBezTo>
                  <a:cubicBezTo>
                    <a:pt x="398" y="336"/>
                    <a:pt x="367" y="337"/>
                    <a:pt x="357" y="318"/>
                  </a:cubicBezTo>
                  <a:cubicBezTo>
                    <a:pt x="379" y="320"/>
                    <a:pt x="400" y="324"/>
                    <a:pt x="419" y="330"/>
                  </a:cubicBezTo>
                  <a:cubicBezTo>
                    <a:pt x="416" y="296"/>
                    <a:pt x="420" y="280"/>
                    <a:pt x="414" y="244"/>
                  </a:cubicBezTo>
                  <a:cubicBezTo>
                    <a:pt x="406" y="262"/>
                    <a:pt x="366" y="257"/>
                    <a:pt x="350" y="249"/>
                  </a:cubicBezTo>
                  <a:cubicBezTo>
                    <a:pt x="350" y="245"/>
                    <a:pt x="350" y="241"/>
                    <a:pt x="350" y="237"/>
                  </a:cubicBezTo>
                  <a:cubicBezTo>
                    <a:pt x="373" y="229"/>
                    <a:pt x="398" y="214"/>
                    <a:pt x="416" y="232"/>
                  </a:cubicBezTo>
                  <a:cubicBezTo>
                    <a:pt x="415" y="209"/>
                    <a:pt x="405" y="179"/>
                    <a:pt x="395" y="158"/>
                  </a:cubicBezTo>
                  <a:cubicBezTo>
                    <a:pt x="374" y="168"/>
                    <a:pt x="351" y="188"/>
                    <a:pt x="328" y="189"/>
                  </a:cubicBezTo>
                  <a:cubicBezTo>
                    <a:pt x="337" y="163"/>
                    <a:pt x="367" y="158"/>
                    <a:pt x="388" y="144"/>
                  </a:cubicBezTo>
                  <a:cubicBezTo>
                    <a:pt x="371" y="122"/>
                    <a:pt x="362" y="92"/>
                    <a:pt x="331" y="84"/>
                  </a:cubicBezTo>
                  <a:cubicBezTo>
                    <a:pt x="318" y="100"/>
                    <a:pt x="318" y="129"/>
                    <a:pt x="295" y="134"/>
                  </a:cubicBezTo>
                  <a:cubicBezTo>
                    <a:pt x="288" y="116"/>
                    <a:pt x="310" y="93"/>
                    <a:pt x="316" y="72"/>
                  </a:cubicBezTo>
                  <a:cubicBezTo>
                    <a:pt x="290" y="59"/>
                    <a:pt x="273" y="51"/>
                    <a:pt x="235" y="56"/>
                  </a:cubicBezTo>
                  <a:close/>
                  <a:moveTo>
                    <a:pt x="209" y="63"/>
                  </a:moveTo>
                  <a:cubicBezTo>
                    <a:pt x="187" y="61"/>
                    <a:pt x="159" y="74"/>
                    <a:pt x="140" y="82"/>
                  </a:cubicBezTo>
                  <a:cubicBezTo>
                    <a:pt x="145" y="102"/>
                    <a:pt x="158" y="114"/>
                    <a:pt x="168" y="130"/>
                  </a:cubicBezTo>
                  <a:cubicBezTo>
                    <a:pt x="187" y="108"/>
                    <a:pt x="209" y="92"/>
                    <a:pt x="209" y="63"/>
                  </a:cubicBezTo>
                  <a:close/>
                  <a:moveTo>
                    <a:pt x="109" y="430"/>
                  </a:moveTo>
                  <a:cubicBezTo>
                    <a:pt x="142" y="456"/>
                    <a:pt x="190" y="457"/>
                    <a:pt x="230" y="478"/>
                  </a:cubicBezTo>
                  <a:cubicBezTo>
                    <a:pt x="276" y="476"/>
                    <a:pt x="323" y="467"/>
                    <a:pt x="357" y="437"/>
                  </a:cubicBezTo>
                  <a:cubicBezTo>
                    <a:pt x="352" y="411"/>
                    <a:pt x="321" y="425"/>
                    <a:pt x="302" y="414"/>
                  </a:cubicBezTo>
                  <a:cubicBezTo>
                    <a:pt x="301" y="410"/>
                    <a:pt x="298" y="408"/>
                    <a:pt x="297" y="404"/>
                  </a:cubicBezTo>
                  <a:cubicBezTo>
                    <a:pt x="299" y="395"/>
                    <a:pt x="312" y="396"/>
                    <a:pt x="316" y="390"/>
                  </a:cubicBezTo>
                  <a:cubicBezTo>
                    <a:pt x="295" y="356"/>
                    <a:pt x="261" y="334"/>
                    <a:pt x="235" y="304"/>
                  </a:cubicBezTo>
                  <a:cubicBezTo>
                    <a:pt x="213" y="301"/>
                    <a:pt x="198" y="292"/>
                    <a:pt x="185" y="280"/>
                  </a:cubicBezTo>
                  <a:cubicBezTo>
                    <a:pt x="173" y="257"/>
                    <a:pt x="179" y="231"/>
                    <a:pt x="204" y="227"/>
                  </a:cubicBezTo>
                  <a:cubicBezTo>
                    <a:pt x="201" y="207"/>
                    <a:pt x="203" y="186"/>
                    <a:pt x="202" y="170"/>
                  </a:cubicBezTo>
                  <a:cubicBezTo>
                    <a:pt x="190" y="158"/>
                    <a:pt x="167" y="163"/>
                    <a:pt x="159" y="153"/>
                  </a:cubicBezTo>
                  <a:cubicBezTo>
                    <a:pt x="159" y="118"/>
                    <a:pt x="126" y="116"/>
                    <a:pt x="116" y="91"/>
                  </a:cubicBezTo>
                  <a:cubicBezTo>
                    <a:pt x="106" y="108"/>
                    <a:pt x="83" y="111"/>
                    <a:pt x="75" y="130"/>
                  </a:cubicBezTo>
                  <a:cubicBezTo>
                    <a:pt x="91" y="146"/>
                    <a:pt x="113" y="155"/>
                    <a:pt x="125" y="175"/>
                  </a:cubicBezTo>
                  <a:cubicBezTo>
                    <a:pt x="96" y="174"/>
                    <a:pt x="91" y="149"/>
                    <a:pt x="61" y="149"/>
                  </a:cubicBezTo>
                  <a:cubicBezTo>
                    <a:pt x="46" y="165"/>
                    <a:pt x="39" y="191"/>
                    <a:pt x="35" y="218"/>
                  </a:cubicBezTo>
                  <a:cubicBezTo>
                    <a:pt x="53" y="218"/>
                    <a:pt x="83" y="205"/>
                    <a:pt x="94" y="225"/>
                  </a:cubicBezTo>
                  <a:cubicBezTo>
                    <a:pt x="88" y="248"/>
                    <a:pt x="45" y="249"/>
                    <a:pt x="30" y="249"/>
                  </a:cubicBezTo>
                  <a:cubicBezTo>
                    <a:pt x="20" y="297"/>
                    <a:pt x="42" y="343"/>
                    <a:pt x="59" y="366"/>
                  </a:cubicBezTo>
                  <a:cubicBezTo>
                    <a:pt x="69" y="344"/>
                    <a:pt x="93" y="335"/>
                    <a:pt x="111" y="320"/>
                  </a:cubicBezTo>
                  <a:cubicBezTo>
                    <a:pt x="112" y="325"/>
                    <a:pt x="120" y="322"/>
                    <a:pt x="118" y="330"/>
                  </a:cubicBezTo>
                  <a:cubicBezTo>
                    <a:pt x="107" y="351"/>
                    <a:pt x="84" y="359"/>
                    <a:pt x="63" y="371"/>
                  </a:cubicBezTo>
                  <a:cubicBezTo>
                    <a:pt x="77" y="392"/>
                    <a:pt x="89" y="415"/>
                    <a:pt x="109" y="430"/>
                  </a:cubicBezTo>
                  <a:close/>
                  <a:moveTo>
                    <a:pt x="185" y="139"/>
                  </a:moveTo>
                  <a:cubicBezTo>
                    <a:pt x="208" y="152"/>
                    <a:pt x="226" y="150"/>
                    <a:pt x="252" y="141"/>
                  </a:cubicBezTo>
                  <a:cubicBezTo>
                    <a:pt x="242" y="126"/>
                    <a:pt x="236" y="108"/>
                    <a:pt x="223" y="96"/>
                  </a:cubicBezTo>
                  <a:cubicBezTo>
                    <a:pt x="215" y="115"/>
                    <a:pt x="195" y="122"/>
                    <a:pt x="185" y="139"/>
                  </a:cubicBezTo>
                  <a:close/>
                  <a:moveTo>
                    <a:pt x="223" y="215"/>
                  </a:moveTo>
                  <a:cubicBezTo>
                    <a:pt x="228" y="199"/>
                    <a:pt x="230" y="180"/>
                    <a:pt x="223" y="165"/>
                  </a:cubicBezTo>
                  <a:cubicBezTo>
                    <a:pt x="222" y="188"/>
                    <a:pt x="216" y="197"/>
                    <a:pt x="223" y="215"/>
                  </a:cubicBezTo>
                  <a:close/>
                  <a:moveTo>
                    <a:pt x="204" y="270"/>
                  </a:moveTo>
                  <a:cubicBezTo>
                    <a:pt x="227" y="299"/>
                    <a:pt x="272" y="275"/>
                    <a:pt x="247" y="242"/>
                  </a:cubicBezTo>
                  <a:cubicBezTo>
                    <a:pt x="232" y="244"/>
                    <a:pt x="197" y="235"/>
                    <a:pt x="204" y="270"/>
                  </a:cubicBezTo>
                  <a:close/>
                  <a:moveTo>
                    <a:pt x="304" y="342"/>
                  </a:moveTo>
                  <a:cubicBezTo>
                    <a:pt x="317" y="356"/>
                    <a:pt x="321" y="385"/>
                    <a:pt x="347" y="383"/>
                  </a:cubicBezTo>
                  <a:cubicBezTo>
                    <a:pt x="321" y="351"/>
                    <a:pt x="293" y="321"/>
                    <a:pt x="259" y="297"/>
                  </a:cubicBezTo>
                  <a:cubicBezTo>
                    <a:pt x="267" y="317"/>
                    <a:pt x="289" y="325"/>
                    <a:pt x="304" y="342"/>
                  </a:cubicBezTo>
                  <a:close/>
                  <a:moveTo>
                    <a:pt x="350" y="404"/>
                  </a:moveTo>
                  <a:cubicBezTo>
                    <a:pt x="358" y="403"/>
                    <a:pt x="361" y="408"/>
                    <a:pt x="369" y="409"/>
                  </a:cubicBezTo>
                  <a:cubicBezTo>
                    <a:pt x="369" y="405"/>
                    <a:pt x="370" y="404"/>
                    <a:pt x="371" y="402"/>
                  </a:cubicBezTo>
                  <a:cubicBezTo>
                    <a:pt x="365" y="399"/>
                    <a:pt x="354" y="399"/>
                    <a:pt x="350" y="394"/>
                  </a:cubicBezTo>
                  <a:cubicBezTo>
                    <a:pt x="350" y="398"/>
                    <a:pt x="350" y="401"/>
                    <a:pt x="350" y="40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9642" tIns="44821" rIns="89642" bIns="44821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</p:grpSp>
      <p:grpSp>
        <p:nvGrpSpPr>
          <p:cNvPr id="276" name="组合 275"/>
          <p:cNvGrpSpPr/>
          <p:nvPr/>
        </p:nvGrpSpPr>
        <p:grpSpPr>
          <a:xfrm>
            <a:off x="7341388" y="4414698"/>
            <a:ext cx="1690161" cy="1725519"/>
            <a:chOff x="6746875" y="3863975"/>
            <a:chExt cx="1431925" cy="1462088"/>
          </a:xfrm>
        </p:grpSpPr>
        <p:sp>
          <p:nvSpPr>
            <p:cNvPr id="30" name="Freeform 230"/>
            <p:cNvSpPr>
              <a:spLocks noEditPoints="1"/>
            </p:cNvSpPr>
            <p:nvPr/>
          </p:nvSpPr>
          <p:spPr bwMode="auto">
            <a:xfrm>
              <a:off x="6846888" y="4487863"/>
              <a:ext cx="206375" cy="219075"/>
            </a:xfrm>
            <a:custGeom>
              <a:avLst/>
              <a:gdLst>
                <a:gd name="T0" fmla="*/ 187 w 319"/>
                <a:gd name="T1" fmla="*/ 333 h 338"/>
                <a:gd name="T2" fmla="*/ 102 w 319"/>
                <a:gd name="T3" fmla="*/ 247 h 338"/>
                <a:gd name="T4" fmla="*/ 37 w 319"/>
                <a:gd name="T5" fmla="*/ 232 h 338"/>
                <a:gd name="T6" fmla="*/ 1 w 319"/>
                <a:gd name="T7" fmla="*/ 212 h 338"/>
                <a:gd name="T8" fmla="*/ 13 w 319"/>
                <a:gd name="T9" fmla="*/ 177 h 338"/>
                <a:gd name="T10" fmla="*/ 51 w 319"/>
                <a:gd name="T11" fmla="*/ 126 h 338"/>
                <a:gd name="T12" fmla="*/ 50 w 319"/>
                <a:gd name="T13" fmla="*/ 32 h 338"/>
                <a:gd name="T14" fmla="*/ 143 w 319"/>
                <a:gd name="T15" fmla="*/ 44 h 338"/>
                <a:gd name="T16" fmla="*/ 201 w 319"/>
                <a:gd name="T17" fmla="*/ 23 h 338"/>
                <a:gd name="T18" fmla="*/ 271 w 319"/>
                <a:gd name="T19" fmla="*/ 39 h 338"/>
                <a:gd name="T20" fmla="*/ 262 w 319"/>
                <a:gd name="T21" fmla="*/ 128 h 338"/>
                <a:gd name="T22" fmla="*/ 318 w 319"/>
                <a:gd name="T23" fmla="*/ 177 h 338"/>
                <a:gd name="T24" fmla="*/ 308 w 319"/>
                <a:gd name="T25" fmla="*/ 212 h 338"/>
                <a:gd name="T26" fmla="*/ 244 w 319"/>
                <a:gd name="T27" fmla="*/ 237 h 338"/>
                <a:gd name="T28" fmla="*/ 187 w 319"/>
                <a:gd name="T29" fmla="*/ 333 h 338"/>
                <a:gd name="T30" fmla="*/ 148 w 319"/>
                <a:gd name="T31" fmla="*/ 63 h 338"/>
                <a:gd name="T32" fmla="*/ 71 w 319"/>
                <a:gd name="T33" fmla="*/ 37 h 338"/>
                <a:gd name="T34" fmla="*/ 65 w 319"/>
                <a:gd name="T35" fmla="*/ 135 h 338"/>
                <a:gd name="T36" fmla="*/ 44 w 319"/>
                <a:gd name="T37" fmla="*/ 170 h 338"/>
                <a:gd name="T38" fmla="*/ 20 w 319"/>
                <a:gd name="T39" fmla="*/ 209 h 338"/>
                <a:gd name="T40" fmla="*/ 69 w 319"/>
                <a:gd name="T41" fmla="*/ 225 h 338"/>
                <a:gd name="T42" fmla="*/ 113 w 319"/>
                <a:gd name="T43" fmla="*/ 235 h 338"/>
                <a:gd name="T44" fmla="*/ 136 w 319"/>
                <a:gd name="T45" fmla="*/ 281 h 338"/>
                <a:gd name="T46" fmla="*/ 174 w 319"/>
                <a:gd name="T47" fmla="*/ 318 h 338"/>
                <a:gd name="T48" fmla="*/ 223 w 319"/>
                <a:gd name="T49" fmla="*/ 230 h 338"/>
                <a:gd name="T50" fmla="*/ 253 w 319"/>
                <a:gd name="T51" fmla="*/ 214 h 338"/>
                <a:gd name="T52" fmla="*/ 300 w 319"/>
                <a:gd name="T53" fmla="*/ 186 h 338"/>
                <a:gd name="T54" fmla="*/ 246 w 319"/>
                <a:gd name="T55" fmla="*/ 135 h 338"/>
                <a:gd name="T56" fmla="*/ 253 w 319"/>
                <a:gd name="T57" fmla="*/ 42 h 338"/>
                <a:gd name="T58" fmla="*/ 148 w 319"/>
                <a:gd name="T59" fmla="*/ 63 h 3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19" h="338">
                  <a:moveTo>
                    <a:pt x="187" y="333"/>
                  </a:moveTo>
                  <a:cubicBezTo>
                    <a:pt x="139" y="338"/>
                    <a:pt x="128" y="277"/>
                    <a:pt x="102" y="247"/>
                  </a:cubicBezTo>
                  <a:cubicBezTo>
                    <a:pt x="86" y="246"/>
                    <a:pt x="63" y="235"/>
                    <a:pt x="37" y="232"/>
                  </a:cubicBezTo>
                  <a:cubicBezTo>
                    <a:pt x="21" y="229"/>
                    <a:pt x="3" y="230"/>
                    <a:pt x="1" y="212"/>
                  </a:cubicBezTo>
                  <a:cubicBezTo>
                    <a:pt x="0" y="205"/>
                    <a:pt x="7" y="186"/>
                    <a:pt x="13" y="177"/>
                  </a:cubicBezTo>
                  <a:cubicBezTo>
                    <a:pt x="24" y="159"/>
                    <a:pt x="48" y="145"/>
                    <a:pt x="51" y="126"/>
                  </a:cubicBezTo>
                  <a:cubicBezTo>
                    <a:pt x="52" y="98"/>
                    <a:pt x="41" y="63"/>
                    <a:pt x="50" y="32"/>
                  </a:cubicBezTo>
                  <a:cubicBezTo>
                    <a:pt x="75" y="0"/>
                    <a:pt x="102" y="37"/>
                    <a:pt x="143" y="44"/>
                  </a:cubicBezTo>
                  <a:cubicBezTo>
                    <a:pt x="163" y="48"/>
                    <a:pt x="181" y="30"/>
                    <a:pt x="201" y="23"/>
                  </a:cubicBezTo>
                  <a:cubicBezTo>
                    <a:pt x="217" y="17"/>
                    <a:pt x="267" y="9"/>
                    <a:pt x="271" y="39"/>
                  </a:cubicBezTo>
                  <a:cubicBezTo>
                    <a:pt x="273" y="60"/>
                    <a:pt x="250" y="106"/>
                    <a:pt x="262" y="128"/>
                  </a:cubicBezTo>
                  <a:cubicBezTo>
                    <a:pt x="276" y="153"/>
                    <a:pt x="314" y="152"/>
                    <a:pt x="318" y="177"/>
                  </a:cubicBezTo>
                  <a:cubicBezTo>
                    <a:pt x="319" y="181"/>
                    <a:pt x="315" y="203"/>
                    <a:pt x="308" y="212"/>
                  </a:cubicBezTo>
                  <a:cubicBezTo>
                    <a:pt x="294" y="228"/>
                    <a:pt x="266" y="226"/>
                    <a:pt x="244" y="237"/>
                  </a:cubicBezTo>
                  <a:cubicBezTo>
                    <a:pt x="212" y="253"/>
                    <a:pt x="213" y="307"/>
                    <a:pt x="187" y="333"/>
                  </a:cubicBezTo>
                  <a:close/>
                  <a:moveTo>
                    <a:pt x="148" y="63"/>
                  </a:moveTo>
                  <a:cubicBezTo>
                    <a:pt x="121" y="55"/>
                    <a:pt x="100" y="37"/>
                    <a:pt x="71" y="37"/>
                  </a:cubicBezTo>
                  <a:cubicBezTo>
                    <a:pt x="55" y="65"/>
                    <a:pt x="65" y="102"/>
                    <a:pt x="65" y="135"/>
                  </a:cubicBezTo>
                  <a:cubicBezTo>
                    <a:pt x="55" y="143"/>
                    <a:pt x="49" y="156"/>
                    <a:pt x="44" y="170"/>
                  </a:cubicBezTo>
                  <a:cubicBezTo>
                    <a:pt x="30" y="176"/>
                    <a:pt x="19" y="194"/>
                    <a:pt x="20" y="209"/>
                  </a:cubicBezTo>
                  <a:cubicBezTo>
                    <a:pt x="37" y="215"/>
                    <a:pt x="54" y="221"/>
                    <a:pt x="69" y="225"/>
                  </a:cubicBezTo>
                  <a:cubicBezTo>
                    <a:pt x="85" y="229"/>
                    <a:pt x="103" y="228"/>
                    <a:pt x="113" y="235"/>
                  </a:cubicBezTo>
                  <a:cubicBezTo>
                    <a:pt x="126" y="245"/>
                    <a:pt x="127" y="266"/>
                    <a:pt x="136" y="281"/>
                  </a:cubicBezTo>
                  <a:cubicBezTo>
                    <a:pt x="146" y="298"/>
                    <a:pt x="158" y="309"/>
                    <a:pt x="174" y="318"/>
                  </a:cubicBezTo>
                  <a:cubicBezTo>
                    <a:pt x="200" y="298"/>
                    <a:pt x="201" y="253"/>
                    <a:pt x="223" y="230"/>
                  </a:cubicBezTo>
                  <a:cubicBezTo>
                    <a:pt x="237" y="226"/>
                    <a:pt x="239" y="218"/>
                    <a:pt x="253" y="214"/>
                  </a:cubicBezTo>
                  <a:cubicBezTo>
                    <a:pt x="270" y="209"/>
                    <a:pt x="301" y="210"/>
                    <a:pt x="300" y="186"/>
                  </a:cubicBezTo>
                  <a:cubicBezTo>
                    <a:pt x="300" y="161"/>
                    <a:pt x="256" y="159"/>
                    <a:pt x="246" y="135"/>
                  </a:cubicBezTo>
                  <a:cubicBezTo>
                    <a:pt x="232" y="101"/>
                    <a:pt x="257" y="84"/>
                    <a:pt x="253" y="42"/>
                  </a:cubicBezTo>
                  <a:cubicBezTo>
                    <a:pt x="217" y="21"/>
                    <a:pt x="189" y="58"/>
                    <a:pt x="148" y="6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9642" tIns="44821" rIns="89642" bIns="44821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31" name="Freeform 231"/>
            <p:cNvSpPr>
              <a:spLocks noEditPoints="1"/>
            </p:cNvSpPr>
            <p:nvPr/>
          </p:nvSpPr>
          <p:spPr bwMode="auto">
            <a:xfrm>
              <a:off x="6873875" y="4524375"/>
              <a:ext cx="149225" cy="149225"/>
            </a:xfrm>
            <a:custGeom>
              <a:avLst/>
              <a:gdLst>
                <a:gd name="T0" fmla="*/ 180 w 230"/>
                <a:gd name="T1" fmla="*/ 5 h 231"/>
                <a:gd name="T2" fmla="*/ 183 w 230"/>
                <a:gd name="T3" fmla="*/ 70 h 231"/>
                <a:gd name="T4" fmla="*/ 222 w 230"/>
                <a:gd name="T5" fmla="*/ 108 h 231"/>
                <a:gd name="T6" fmla="*/ 209 w 230"/>
                <a:gd name="T7" fmla="*/ 143 h 231"/>
                <a:gd name="T8" fmla="*/ 145 w 230"/>
                <a:gd name="T9" fmla="*/ 219 h 231"/>
                <a:gd name="T10" fmla="*/ 87 w 230"/>
                <a:gd name="T11" fmla="*/ 154 h 231"/>
                <a:gd name="T12" fmla="*/ 6 w 230"/>
                <a:gd name="T13" fmla="*/ 147 h 231"/>
                <a:gd name="T14" fmla="*/ 23 w 230"/>
                <a:gd name="T15" fmla="*/ 91 h 231"/>
                <a:gd name="T16" fmla="*/ 32 w 230"/>
                <a:gd name="T17" fmla="*/ 8 h 231"/>
                <a:gd name="T18" fmla="*/ 57 w 230"/>
                <a:gd name="T19" fmla="*/ 3 h 231"/>
                <a:gd name="T20" fmla="*/ 162 w 230"/>
                <a:gd name="T21" fmla="*/ 1 h 231"/>
                <a:gd name="T22" fmla="*/ 180 w 230"/>
                <a:gd name="T23" fmla="*/ 5 h 231"/>
                <a:gd name="T24" fmla="*/ 48 w 230"/>
                <a:gd name="T25" fmla="*/ 24 h 231"/>
                <a:gd name="T26" fmla="*/ 66 w 230"/>
                <a:gd name="T27" fmla="*/ 73 h 231"/>
                <a:gd name="T28" fmla="*/ 23 w 230"/>
                <a:gd name="T29" fmla="*/ 135 h 231"/>
                <a:gd name="T30" fmla="*/ 94 w 230"/>
                <a:gd name="T31" fmla="*/ 138 h 231"/>
                <a:gd name="T32" fmla="*/ 134 w 230"/>
                <a:gd name="T33" fmla="*/ 199 h 231"/>
                <a:gd name="T34" fmla="*/ 202 w 230"/>
                <a:gd name="T35" fmla="*/ 129 h 231"/>
                <a:gd name="T36" fmla="*/ 167 w 230"/>
                <a:gd name="T37" fmla="*/ 85 h 231"/>
                <a:gd name="T38" fmla="*/ 167 w 230"/>
                <a:gd name="T39" fmla="*/ 22 h 231"/>
                <a:gd name="T40" fmla="*/ 99 w 230"/>
                <a:gd name="T41" fmla="*/ 47 h 231"/>
                <a:gd name="T42" fmla="*/ 48 w 230"/>
                <a:gd name="T43" fmla="*/ 24 h 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30" h="231">
                  <a:moveTo>
                    <a:pt x="180" y="5"/>
                  </a:moveTo>
                  <a:cubicBezTo>
                    <a:pt x="190" y="26"/>
                    <a:pt x="180" y="49"/>
                    <a:pt x="183" y="70"/>
                  </a:cubicBezTo>
                  <a:cubicBezTo>
                    <a:pt x="186" y="90"/>
                    <a:pt x="203" y="99"/>
                    <a:pt x="222" y="108"/>
                  </a:cubicBezTo>
                  <a:cubicBezTo>
                    <a:pt x="230" y="121"/>
                    <a:pt x="221" y="136"/>
                    <a:pt x="209" y="143"/>
                  </a:cubicBezTo>
                  <a:cubicBezTo>
                    <a:pt x="162" y="137"/>
                    <a:pt x="156" y="184"/>
                    <a:pt x="145" y="219"/>
                  </a:cubicBezTo>
                  <a:cubicBezTo>
                    <a:pt x="104" y="231"/>
                    <a:pt x="107" y="168"/>
                    <a:pt x="87" y="154"/>
                  </a:cubicBezTo>
                  <a:cubicBezTo>
                    <a:pt x="64" y="139"/>
                    <a:pt x="33" y="165"/>
                    <a:pt x="6" y="147"/>
                  </a:cubicBezTo>
                  <a:cubicBezTo>
                    <a:pt x="0" y="119"/>
                    <a:pt x="16" y="110"/>
                    <a:pt x="23" y="91"/>
                  </a:cubicBezTo>
                  <a:cubicBezTo>
                    <a:pt x="74" y="75"/>
                    <a:pt x="14" y="41"/>
                    <a:pt x="32" y="8"/>
                  </a:cubicBezTo>
                  <a:cubicBezTo>
                    <a:pt x="42" y="5"/>
                    <a:pt x="47" y="7"/>
                    <a:pt x="57" y="3"/>
                  </a:cubicBezTo>
                  <a:cubicBezTo>
                    <a:pt x="84" y="38"/>
                    <a:pt x="129" y="22"/>
                    <a:pt x="162" y="1"/>
                  </a:cubicBezTo>
                  <a:cubicBezTo>
                    <a:pt x="170" y="0"/>
                    <a:pt x="173" y="4"/>
                    <a:pt x="180" y="5"/>
                  </a:cubicBezTo>
                  <a:close/>
                  <a:moveTo>
                    <a:pt x="48" y="24"/>
                  </a:moveTo>
                  <a:cubicBezTo>
                    <a:pt x="49" y="50"/>
                    <a:pt x="69" y="51"/>
                    <a:pt x="66" y="73"/>
                  </a:cubicBezTo>
                  <a:cubicBezTo>
                    <a:pt x="62" y="98"/>
                    <a:pt x="17" y="102"/>
                    <a:pt x="23" y="135"/>
                  </a:cubicBezTo>
                  <a:cubicBezTo>
                    <a:pt x="47" y="136"/>
                    <a:pt x="68" y="133"/>
                    <a:pt x="94" y="138"/>
                  </a:cubicBezTo>
                  <a:cubicBezTo>
                    <a:pt x="117" y="149"/>
                    <a:pt x="105" y="194"/>
                    <a:pt x="134" y="199"/>
                  </a:cubicBezTo>
                  <a:cubicBezTo>
                    <a:pt x="147" y="165"/>
                    <a:pt x="154" y="116"/>
                    <a:pt x="202" y="129"/>
                  </a:cubicBezTo>
                  <a:cubicBezTo>
                    <a:pt x="197" y="109"/>
                    <a:pt x="173" y="107"/>
                    <a:pt x="167" y="85"/>
                  </a:cubicBezTo>
                  <a:cubicBezTo>
                    <a:pt x="162" y="65"/>
                    <a:pt x="175" y="45"/>
                    <a:pt x="167" y="22"/>
                  </a:cubicBezTo>
                  <a:cubicBezTo>
                    <a:pt x="142" y="24"/>
                    <a:pt x="125" y="38"/>
                    <a:pt x="99" y="47"/>
                  </a:cubicBezTo>
                  <a:cubicBezTo>
                    <a:pt x="82" y="40"/>
                    <a:pt x="62" y="28"/>
                    <a:pt x="48" y="2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9642" tIns="44821" rIns="89642" bIns="44821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32" name="Freeform 232"/>
            <p:cNvSpPr>
              <a:spLocks noEditPoints="1"/>
            </p:cNvSpPr>
            <p:nvPr/>
          </p:nvSpPr>
          <p:spPr bwMode="auto">
            <a:xfrm>
              <a:off x="7759700" y="4643438"/>
              <a:ext cx="36513" cy="39688"/>
            </a:xfrm>
            <a:custGeom>
              <a:avLst/>
              <a:gdLst>
                <a:gd name="T0" fmla="*/ 44 w 57"/>
                <a:gd name="T1" fmla="*/ 3 h 61"/>
                <a:gd name="T2" fmla="*/ 42 w 57"/>
                <a:gd name="T3" fmla="*/ 57 h 61"/>
                <a:gd name="T4" fmla="*/ 27 w 57"/>
                <a:gd name="T5" fmla="*/ 61 h 61"/>
                <a:gd name="T6" fmla="*/ 7 w 57"/>
                <a:gd name="T7" fmla="*/ 15 h 61"/>
                <a:gd name="T8" fmla="*/ 44 w 57"/>
                <a:gd name="T9" fmla="*/ 3 h 61"/>
                <a:gd name="T10" fmla="*/ 27 w 57"/>
                <a:gd name="T11" fmla="*/ 42 h 61"/>
                <a:gd name="T12" fmla="*/ 39 w 57"/>
                <a:gd name="T13" fmla="*/ 38 h 61"/>
                <a:gd name="T14" fmla="*/ 27 w 57"/>
                <a:gd name="T15" fmla="*/ 42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7" h="61">
                  <a:moveTo>
                    <a:pt x="44" y="3"/>
                  </a:moveTo>
                  <a:cubicBezTo>
                    <a:pt x="56" y="17"/>
                    <a:pt x="57" y="47"/>
                    <a:pt x="42" y="57"/>
                  </a:cubicBezTo>
                  <a:cubicBezTo>
                    <a:pt x="41" y="58"/>
                    <a:pt x="29" y="61"/>
                    <a:pt x="27" y="61"/>
                  </a:cubicBezTo>
                  <a:cubicBezTo>
                    <a:pt x="12" y="58"/>
                    <a:pt x="0" y="32"/>
                    <a:pt x="7" y="15"/>
                  </a:cubicBezTo>
                  <a:cubicBezTo>
                    <a:pt x="14" y="0"/>
                    <a:pt x="28" y="7"/>
                    <a:pt x="44" y="3"/>
                  </a:cubicBezTo>
                  <a:close/>
                  <a:moveTo>
                    <a:pt x="27" y="42"/>
                  </a:moveTo>
                  <a:cubicBezTo>
                    <a:pt x="32" y="42"/>
                    <a:pt x="35" y="39"/>
                    <a:pt x="39" y="38"/>
                  </a:cubicBezTo>
                  <a:cubicBezTo>
                    <a:pt x="44" y="6"/>
                    <a:pt x="10" y="26"/>
                    <a:pt x="27" y="4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9642" tIns="44821" rIns="89642" bIns="44821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33" name="Freeform 233"/>
            <p:cNvSpPr>
              <a:spLocks noEditPoints="1"/>
            </p:cNvSpPr>
            <p:nvPr/>
          </p:nvSpPr>
          <p:spPr bwMode="auto">
            <a:xfrm>
              <a:off x="7770813" y="4702175"/>
              <a:ext cx="46038" cy="52388"/>
            </a:xfrm>
            <a:custGeom>
              <a:avLst/>
              <a:gdLst>
                <a:gd name="T0" fmla="*/ 0 w 72"/>
                <a:gd name="T1" fmla="*/ 37 h 81"/>
                <a:gd name="T2" fmla="*/ 47 w 72"/>
                <a:gd name="T3" fmla="*/ 72 h 81"/>
                <a:gd name="T4" fmla="*/ 14 w 72"/>
                <a:gd name="T5" fmla="*/ 75 h 81"/>
                <a:gd name="T6" fmla="*/ 0 w 72"/>
                <a:gd name="T7" fmla="*/ 37 h 81"/>
                <a:gd name="T8" fmla="*/ 37 w 72"/>
                <a:gd name="T9" fmla="*/ 58 h 81"/>
                <a:gd name="T10" fmla="*/ 23 w 72"/>
                <a:gd name="T11" fmla="*/ 40 h 81"/>
                <a:gd name="T12" fmla="*/ 37 w 72"/>
                <a:gd name="T13" fmla="*/ 58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2" h="81">
                  <a:moveTo>
                    <a:pt x="0" y="37"/>
                  </a:moveTo>
                  <a:cubicBezTo>
                    <a:pt x="19" y="0"/>
                    <a:pt x="72" y="39"/>
                    <a:pt x="47" y="72"/>
                  </a:cubicBezTo>
                  <a:cubicBezTo>
                    <a:pt x="41" y="81"/>
                    <a:pt x="29" y="77"/>
                    <a:pt x="14" y="75"/>
                  </a:cubicBezTo>
                  <a:cubicBezTo>
                    <a:pt x="4" y="68"/>
                    <a:pt x="0" y="48"/>
                    <a:pt x="0" y="37"/>
                  </a:cubicBezTo>
                  <a:close/>
                  <a:moveTo>
                    <a:pt x="37" y="58"/>
                  </a:moveTo>
                  <a:cubicBezTo>
                    <a:pt x="37" y="47"/>
                    <a:pt x="28" y="45"/>
                    <a:pt x="23" y="40"/>
                  </a:cubicBezTo>
                  <a:cubicBezTo>
                    <a:pt x="8" y="47"/>
                    <a:pt x="24" y="69"/>
                    <a:pt x="37" y="5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9642" tIns="44821" rIns="89642" bIns="44821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34" name="Freeform 234"/>
            <p:cNvSpPr>
              <a:spLocks/>
            </p:cNvSpPr>
            <p:nvPr/>
          </p:nvSpPr>
          <p:spPr bwMode="auto">
            <a:xfrm>
              <a:off x="7518400" y="4743450"/>
              <a:ext cx="28575" cy="19050"/>
            </a:xfrm>
            <a:custGeom>
              <a:avLst/>
              <a:gdLst>
                <a:gd name="T0" fmla="*/ 45 w 45"/>
                <a:gd name="T1" fmla="*/ 13 h 29"/>
                <a:gd name="T2" fmla="*/ 45 w 45"/>
                <a:gd name="T3" fmla="*/ 17 h 29"/>
                <a:gd name="T4" fmla="*/ 7 w 45"/>
                <a:gd name="T5" fmla="*/ 24 h 29"/>
                <a:gd name="T6" fmla="*/ 2 w 45"/>
                <a:gd name="T7" fmla="*/ 11 h 29"/>
                <a:gd name="T8" fmla="*/ 45 w 45"/>
                <a:gd name="T9" fmla="*/ 1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29">
                  <a:moveTo>
                    <a:pt x="45" y="13"/>
                  </a:moveTo>
                  <a:cubicBezTo>
                    <a:pt x="45" y="14"/>
                    <a:pt x="45" y="15"/>
                    <a:pt x="45" y="17"/>
                  </a:cubicBezTo>
                  <a:cubicBezTo>
                    <a:pt x="38" y="29"/>
                    <a:pt x="15" y="20"/>
                    <a:pt x="7" y="24"/>
                  </a:cubicBezTo>
                  <a:cubicBezTo>
                    <a:pt x="4" y="20"/>
                    <a:pt x="0" y="18"/>
                    <a:pt x="2" y="11"/>
                  </a:cubicBezTo>
                  <a:cubicBezTo>
                    <a:pt x="15" y="0"/>
                    <a:pt x="32" y="15"/>
                    <a:pt x="45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9642" tIns="44821" rIns="89642" bIns="44821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35" name="Freeform 235"/>
            <p:cNvSpPr>
              <a:spLocks/>
            </p:cNvSpPr>
            <p:nvPr/>
          </p:nvSpPr>
          <p:spPr bwMode="auto">
            <a:xfrm>
              <a:off x="7564438" y="4735513"/>
              <a:ext cx="20638" cy="34925"/>
            </a:xfrm>
            <a:custGeom>
              <a:avLst/>
              <a:gdLst>
                <a:gd name="T0" fmla="*/ 15 w 33"/>
                <a:gd name="T1" fmla="*/ 55 h 55"/>
                <a:gd name="T2" fmla="*/ 1 w 33"/>
                <a:gd name="T3" fmla="*/ 29 h 55"/>
                <a:gd name="T4" fmla="*/ 15 w 33"/>
                <a:gd name="T5" fmla="*/ 55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55">
                  <a:moveTo>
                    <a:pt x="15" y="55"/>
                  </a:moveTo>
                  <a:cubicBezTo>
                    <a:pt x="12" y="46"/>
                    <a:pt x="0" y="37"/>
                    <a:pt x="1" y="29"/>
                  </a:cubicBezTo>
                  <a:cubicBezTo>
                    <a:pt x="3" y="0"/>
                    <a:pt x="33" y="41"/>
                    <a:pt x="15" y="5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9642" tIns="44821" rIns="89642" bIns="44821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36" name="Freeform 236"/>
            <p:cNvSpPr>
              <a:spLocks/>
            </p:cNvSpPr>
            <p:nvPr/>
          </p:nvSpPr>
          <p:spPr bwMode="auto">
            <a:xfrm>
              <a:off x="7485063" y="4756150"/>
              <a:ext cx="17463" cy="17463"/>
            </a:xfrm>
            <a:custGeom>
              <a:avLst/>
              <a:gdLst>
                <a:gd name="T0" fmla="*/ 28 w 28"/>
                <a:gd name="T1" fmla="*/ 2 h 27"/>
                <a:gd name="T2" fmla="*/ 0 w 28"/>
                <a:gd name="T3" fmla="*/ 14 h 27"/>
                <a:gd name="T4" fmla="*/ 28 w 28"/>
                <a:gd name="T5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8" h="27">
                  <a:moveTo>
                    <a:pt x="28" y="2"/>
                  </a:moveTo>
                  <a:cubicBezTo>
                    <a:pt x="28" y="14"/>
                    <a:pt x="8" y="27"/>
                    <a:pt x="0" y="14"/>
                  </a:cubicBezTo>
                  <a:cubicBezTo>
                    <a:pt x="1" y="1"/>
                    <a:pt x="16" y="0"/>
                    <a:pt x="28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9642" tIns="44821" rIns="89642" bIns="44821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37" name="Freeform 237"/>
            <p:cNvSpPr>
              <a:spLocks/>
            </p:cNvSpPr>
            <p:nvPr/>
          </p:nvSpPr>
          <p:spPr bwMode="auto">
            <a:xfrm>
              <a:off x="7445375" y="4765675"/>
              <a:ext cx="22225" cy="17463"/>
            </a:xfrm>
            <a:custGeom>
              <a:avLst/>
              <a:gdLst>
                <a:gd name="T0" fmla="*/ 33 w 33"/>
                <a:gd name="T1" fmla="*/ 3 h 26"/>
                <a:gd name="T2" fmla="*/ 0 w 33"/>
                <a:gd name="T3" fmla="*/ 19 h 26"/>
                <a:gd name="T4" fmla="*/ 33 w 33"/>
                <a:gd name="T5" fmla="*/ 3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26">
                  <a:moveTo>
                    <a:pt x="33" y="3"/>
                  </a:moveTo>
                  <a:cubicBezTo>
                    <a:pt x="28" y="16"/>
                    <a:pt x="16" y="26"/>
                    <a:pt x="0" y="19"/>
                  </a:cubicBezTo>
                  <a:cubicBezTo>
                    <a:pt x="0" y="4"/>
                    <a:pt x="20" y="0"/>
                    <a:pt x="33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9642" tIns="44821" rIns="89642" bIns="44821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38" name="Freeform 238"/>
            <p:cNvSpPr>
              <a:spLocks/>
            </p:cNvSpPr>
            <p:nvPr/>
          </p:nvSpPr>
          <p:spPr bwMode="auto">
            <a:xfrm>
              <a:off x="7397750" y="4768850"/>
              <a:ext cx="26988" cy="17463"/>
            </a:xfrm>
            <a:custGeom>
              <a:avLst/>
              <a:gdLst>
                <a:gd name="T0" fmla="*/ 43 w 43"/>
                <a:gd name="T1" fmla="*/ 16 h 26"/>
                <a:gd name="T2" fmla="*/ 3 w 43"/>
                <a:gd name="T3" fmla="*/ 23 h 26"/>
                <a:gd name="T4" fmla="*/ 43 w 43"/>
                <a:gd name="T5" fmla="*/ 1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3" h="26">
                  <a:moveTo>
                    <a:pt x="43" y="16"/>
                  </a:moveTo>
                  <a:cubicBezTo>
                    <a:pt x="32" y="15"/>
                    <a:pt x="15" y="26"/>
                    <a:pt x="3" y="23"/>
                  </a:cubicBezTo>
                  <a:cubicBezTo>
                    <a:pt x="0" y="0"/>
                    <a:pt x="38" y="0"/>
                    <a:pt x="43" y="1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9642" tIns="44821" rIns="89642" bIns="44821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39" name="Freeform 239"/>
            <p:cNvSpPr>
              <a:spLocks/>
            </p:cNvSpPr>
            <p:nvPr/>
          </p:nvSpPr>
          <p:spPr bwMode="auto">
            <a:xfrm>
              <a:off x="7408863" y="4776788"/>
              <a:ext cx="144463" cy="33338"/>
            </a:xfrm>
            <a:custGeom>
              <a:avLst/>
              <a:gdLst>
                <a:gd name="T0" fmla="*/ 0 w 223"/>
                <a:gd name="T1" fmla="*/ 46 h 50"/>
                <a:gd name="T2" fmla="*/ 36 w 223"/>
                <a:gd name="T3" fmla="*/ 23 h 50"/>
                <a:gd name="T4" fmla="*/ 214 w 223"/>
                <a:gd name="T5" fmla="*/ 0 h 50"/>
                <a:gd name="T6" fmla="*/ 216 w 223"/>
                <a:gd name="T7" fmla="*/ 16 h 50"/>
                <a:gd name="T8" fmla="*/ 183 w 223"/>
                <a:gd name="T9" fmla="*/ 25 h 50"/>
                <a:gd name="T10" fmla="*/ 95 w 223"/>
                <a:gd name="T11" fmla="*/ 28 h 50"/>
                <a:gd name="T12" fmla="*/ 0 w 223"/>
                <a:gd name="T13" fmla="*/ 46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3" h="50">
                  <a:moveTo>
                    <a:pt x="0" y="46"/>
                  </a:moveTo>
                  <a:cubicBezTo>
                    <a:pt x="4" y="30"/>
                    <a:pt x="25" y="32"/>
                    <a:pt x="36" y="23"/>
                  </a:cubicBezTo>
                  <a:cubicBezTo>
                    <a:pt x="95" y="13"/>
                    <a:pt x="159" y="7"/>
                    <a:pt x="214" y="0"/>
                  </a:cubicBezTo>
                  <a:cubicBezTo>
                    <a:pt x="223" y="0"/>
                    <a:pt x="221" y="19"/>
                    <a:pt x="216" y="16"/>
                  </a:cubicBezTo>
                  <a:cubicBezTo>
                    <a:pt x="215" y="24"/>
                    <a:pt x="188" y="16"/>
                    <a:pt x="183" y="25"/>
                  </a:cubicBezTo>
                  <a:cubicBezTo>
                    <a:pt x="161" y="20"/>
                    <a:pt x="121" y="23"/>
                    <a:pt x="95" y="28"/>
                  </a:cubicBezTo>
                  <a:cubicBezTo>
                    <a:pt x="62" y="35"/>
                    <a:pt x="31" y="50"/>
                    <a:pt x="0" y="4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9642" tIns="44821" rIns="89642" bIns="44821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40" name="Freeform 240"/>
            <p:cNvSpPr>
              <a:spLocks/>
            </p:cNvSpPr>
            <p:nvPr/>
          </p:nvSpPr>
          <p:spPr bwMode="auto">
            <a:xfrm>
              <a:off x="7569200" y="4776788"/>
              <a:ext cx="17463" cy="22225"/>
            </a:xfrm>
            <a:custGeom>
              <a:avLst/>
              <a:gdLst>
                <a:gd name="T0" fmla="*/ 10 w 26"/>
                <a:gd name="T1" fmla="*/ 0 h 33"/>
                <a:gd name="T2" fmla="*/ 19 w 26"/>
                <a:gd name="T3" fmla="*/ 0 h 33"/>
                <a:gd name="T4" fmla="*/ 22 w 26"/>
                <a:gd name="T5" fmla="*/ 30 h 33"/>
                <a:gd name="T6" fmla="*/ 14 w 26"/>
                <a:gd name="T7" fmla="*/ 32 h 33"/>
                <a:gd name="T8" fmla="*/ 10 w 26"/>
                <a:gd name="T9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33">
                  <a:moveTo>
                    <a:pt x="10" y="0"/>
                  </a:moveTo>
                  <a:cubicBezTo>
                    <a:pt x="14" y="4"/>
                    <a:pt x="15" y="1"/>
                    <a:pt x="19" y="0"/>
                  </a:cubicBezTo>
                  <a:cubicBezTo>
                    <a:pt x="26" y="8"/>
                    <a:pt x="21" y="16"/>
                    <a:pt x="22" y="30"/>
                  </a:cubicBezTo>
                  <a:cubicBezTo>
                    <a:pt x="18" y="29"/>
                    <a:pt x="19" y="33"/>
                    <a:pt x="14" y="32"/>
                  </a:cubicBezTo>
                  <a:cubicBezTo>
                    <a:pt x="10" y="21"/>
                    <a:pt x="0" y="11"/>
                    <a:pt x="1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9642" tIns="44821" rIns="89642" bIns="44821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41" name="Freeform 241"/>
            <p:cNvSpPr>
              <a:spLocks/>
            </p:cNvSpPr>
            <p:nvPr/>
          </p:nvSpPr>
          <p:spPr bwMode="auto">
            <a:xfrm>
              <a:off x="7372350" y="4783138"/>
              <a:ext cx="19050" cy="17463"/>
            </a:xfrm>
            <a:custGeom>
              <a:avLst/>
              <a:gdLst>
                <a:gd name="T0" fmla="*/ 16 w 28"/>
                <a:gd name="T1" fmla="*/ 28 h 28"/>
                <a:gd name="T2" fmla="*/ 11 w 28"/>
                <a:gd name="T3" fmla="*/ 0 h 28"/>
                <a:gd name="T4" fmla="*/ 16 w 28"/>
                <a:gd name="T5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8" h="28">
                  <a:moveTo>
                    <a:pt x="16" y="28"/>
                  </a:moveTo>
                  <a:cubicBezTo>
                    <a:pt x="3" y="23"/>
                    <a:pt x="0" y="7"/>
                    <a:pt x="11" y="0"/>
                  </a:cubicBezTo>
                  <a:cubicBezTo>
                    <a:pt x="21" y="4"/>
                    <a:pt x="28" y="20"/>
                    <a:pt x="16" y="2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9642" tIns="44821" rIns="89642" bIns="44821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42" name="Freeform 242"/>
            <p:cNvSpPr>
              <a:spLocks/>
            </p:cNvSpPr>
            <p:nvPr/>
          </p:nvSpPr>
          <p:spPr bwMode="auto">
            <a:xfrm>
              <a:off x="7419975" y="4799013"/>
              <a:ext cx="134938" cy="42863"/>
            </a:xfrm>
            <a:custGeom>
              <a:avLst/>
              <a:gdLst>
                <a:gd name="T0" fmla="*/ 205 w 211"/>
                <a:gd name="T1" fmla="*/ 1 h 66"/>
                <a:gd name="T2" fmla="*/ 204 w 211"/>
                <a:gd name="T3" fmla="*/ 23 h 66"/>
                <a:gd name="T4" fmla="*/ 190 w 211"/>
                <a:gd name="T5" fmla="*/ 22 h 66"/>
                <a:gd name="T6" fmla="*/ 62 w 211"/>
                <a:gd name="T7" fmla="*/ 50 h 66"/>
                <a:gd name="T8" fmla="*/ 0 w 211"/>
                <a:gd name="T9" fmla="*/ 53 h 66"/>
                <a:gd name="T10" fmla="*/ 25 w 211"/>
                <a:gd name="T11" fmla="*/ 41 h 66"/>
                <a:gd name="T12" fmla="*/ 74 w 211"/>
                <a:gd name="T13" fmla="*/ 27 h 66"/>
                <a:gd name="T14" fmla="*/ 190 w 211"/>
                <a:gd name="T15" fmla="*/ 4 h 66"/>
                <a:gd name="T16" fmla="*/ 205 w 211"/>
                <a:gd name="T17" fmla="*/ 1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1" h="66">
                  <a:moveTo>
                    <a:pt x="205" y="1"/>
                  </a:moveTo>
                  <a:cubicBezTo>
                    <a:pt x="211" y="10"/>
                    <a:pt x="210" y="16"/>
                    <a:pt x="204" y="23"/>
                  </a:cubicBezTo>
                  <a:cubicBezTo>
                    <a:pt x="197" y="25"/>
                    <a:pt x="195" y="21"/>
                    <a:pt x="190" y="22"/>
                  </a:cubicBezTo>
                  <a:cubicBezTo>
                    <a:pt x="148" y="35"/>
                    <a:pt x="101" y="38"/>
                    <a:pt x="62" y="50"/>
                  </a:cubicBezTo>
                  <a:cubicBezTo>
                    <a:pt x="37" y="49"/>
                    <a:pt x="18" y="66"/>
                    <a:pt x="0" y="53"/>
                  </a:cubicBezTo>
                  <a:cubicBezTo>
                    <a:pt x="2" y="39"/>
                    <a:pt x="16" y="43"/>
                    <a:pt x="25" y="41"/>
                  </a:cubicBezTo>
                  <a:cubicBezTo>
                    <a:pt x="40" y="38"/>
                    <a:pt x="56" y="31"/>
                    <a:pt x="74" y="27"/>
                  </a:cubicBezTo>
                  <a:cubicBezTo>
                    <a:pt x="114" y="19"/>
                    <a:pt x="156" y="15"/>
                    <a:pt x="190" y="4"/>
                  </a:cubicBezTo>
                  <a:cubicBezTo>
                    <a:pt x="195" y="3"/>
                    <a:pt x="199" y="0"/>
                    <a:pt x="20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9642" tIns="44821" rIns="89642" bIns="44821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43" name="Freeform 243"/>
            <p:cNvSpPr>
              <a:spLocks/>
            </p:cNvSpPr>
            <p:nvPr/>
          </p:nvSpPr>
          <p:spPr bwMode="auto">
            <a:xfrm>
              <a:off x="7570788" y="4800600"/>
              <a:ext cx="20638" cy="26988"/>
            </a:xfrm>
            <a:custGeom>
              <a:avLst/>
              <a:gdLst>
                <a:gd name="T0" fmla="*/ 23 w 31"/>
                <a:gd name="T1" fmla="*/ 43 h 43"/>
                <a:gd name="T2" fmla="*/ 14 w 31"/>
                <a:gd name="T3" fmla="*/ 43 h 43"/>
                <a:gd name="T4" fmla="*/ 28 w 31"/>
                <a:gd name="T5" fmla="*/ 18 h 43"/>
                <a:gd name="T6" fmla="*/ 23 w 31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1" h="43">
                  <a:moveTo>
                    <a:pt x="23" y="43"/>
                  </a:moveTo>
                  <a:cubicBezTo>
                    <a:pt x="18" y="41"/>
                    <a:pt x="20" y="41"/>
                    <a:pt x="14" y="43"/>
                  </a:cubicBezTo>
                  <a:cubicBezTo>
                    <a:pt x="0" y="31"/>
                    <a:pt x="10" y="0"/>
                    <a:pt x="28" y="18"/>
                  </a:cubicBezTo>
                  <a:cubicBezTo>
                    <a:pt x="31" y="28"/>
                    <a:pt x="28" y="35"/>
                    <a:pt x="23" y="4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9642" tIns="44821" rIns="89642" bIns="44821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44" name="Freeform 244"/>
            <p:cNvSpPr>
              <a:spLocks noEditPoints="1"/>
            </p:cNvSpPr>
            <p:nvPr/>
          </p:nvSpPr>
          <p:spPr bwMode="auto">
            <a:xfrm>
              <a:off x="7112000" y="4799013"/>
              <a:ext cx="46038" cy="57150"/>
            </a:xfrm>
            <a:custGeom>
              <a:avLst/>
              <a:gdLst>
                <a:gd name="T0" fmla="*/ 23 w 70"/>
                <a:gd name="T1" fmla="*/ 17 h 87"/>
                <a:gd name="T2" fmla="*/ 19 w 70"/>
                <a:gd name="T3" fmla="*/ 72 h 87"/>
                <a:gd name="T4" fmla="*/ 23 w 70"/>
                <a:gd name="T5" fmla="*/ 17 h 87"/>
                <a:gd name="T6" fmla="*/ 21 w 70"/>
                <a:gd name="T7" fmla="*/ 51 h 87"/>
                <a:gd name="T8" fmla="*/ 42 w 70"/>
                <a:gd name="T9" fmla="*/ 52 h 87"/>
                <a:gd name="T10" fmla="*/ 33 w 70"/>
                <a:gd name="T11" fmla="*/ 31 h 87"/>
                <a:gd name="T12" fmla="*/ 21 w 70"/>
                <a:gd name="T13" fmla="*/ 51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0" h="87">
                  <a:moveTo>
                    <a:pt x="23" y="17"/>
                  </a:moveTo>
                  <a:cubicBezTo>
                    <a:pt x="70" y="0"/>
                    <a:pt x="67" y="87"/>
                    <a:pt x="19" y="72"/>
                  </a:cubicBezTo>
                  <a:cubicBezTo>
                    <a:pt x="2" y="59"/>
                    <a:pt x="0" y="26"/>
                    <a:pt x="23" y="17"/>
                  </a:cubicBezTo>
                  <a:close/>
                  <a:moveTo>
                    <a:pt x="21" y="51"/>
                  </a:moveTo>
                  <a:cubicBezTo>
                    <a:pt x="25" y="55"/>
                    <a:pt x="36" y="55"/>
                    <a:pt x="42" y="52"/>
                  </a:cubicBezTo>
                  <a:cubicBezTo>
                    <a:pt x="45" y="41"/>
                    <a:pt x="40" y="37"/>
                    <a:pt x="33" y="31"/>
                  </a:cubicBezTo>
                  <a:cubicBezTo>
                    <a:pt x="26" y="37"/>
                    <a:pt x="20" y="42"/>
                    <a:pt x="21" y="5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9642" tIns="44821" rIns="89642" bIns="44821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45" name="Freeform 245"/>
            <p:cNvSpPr>
              <a:spLocks/>
            </p:cNvSpPr>
            <p:nvPr/>
          </p:nvSpPr>
          <p:spPr bwMode="auto">
            <a:xfrm>
              <a:off x="7377113" y="4819650"/>
              <a:ext cx="17463" cy="25400"/>
            </a:xfrm>
            <a:custGeom>
              <a:avLst/>
              <a:gdLst>
                <a:gd name="T0" fmla="*/ 5 w 26"/>
                <a:gd name="T1" fmla="*/ 0 h 41"/>
                <a:gd name="T2" fmla="*/ 19 w 26"/>
                <a:gd name="T3" fmla="*/ 41 h 41"/>
                <a:gd name="T4" fmla="*/ 5 w 26"/>
                <a:gd name="T5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41">
                  <a:moveTo>
                    <a:pt x="5" y="0"/>
                  </a:moveTo>
                  <a:cubicBezTo>
                    <a:pt x="15" y="10"/>
                    <a:pt x="26" y="28"/>
                    <a:pt x="19" y="41"/>
                  </a:cubicBezTo>
                  <a:cubicBezTo>
                    <a:pt x="1" y="41"/>
                    <a:pt x="0" y="16"/>
                    <a:pt x="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9642" tIns="44821" rIns="89642" bIns="44821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46" name="Freeform 246"/>
            <p:cNvSpPr>
              <a:spLocks/>
            </p:cNvSpPr>
            <p:nvPr/>
          </p:nvSpPr>
          <p:spPr bwMode="auto">
            <a:xfrm>
              <a:off x="7542213" y="4822825"/>
              <a:ext cx="26988" cy="12700"/>
            </a:xfrm>
            <a:custGeom>
              <a:avLst/>
              <a:gdLst>
                <a:gd name="T0" fmla="*/ 37 w 42"/>
                <a:gd name="T1" fmla="*/ 0 h 20"/>
                <a:gd name="T2" fmla="*/ 37 w 42"/>
                <a:gd name="T3" fmla="*/ 20 h 20"/>
                <a:gd name="T4" fmla="*/ 0 w 42"/>
                <a:gd name="T5" fmla="*/ 18 h 20"/>
                <a:gd name="T6" fmla="*/ 37 w 42"/>
                <a:gd name="T7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2" h="20">
                  <a:moveTo>
                    <a:pt x="37" y="0"/>
                  </a:moveTo>
                  <a:cubicBezTo>
                    <a:pt x="42" y="4"/>
                    <a:pt x="42" y="17"/>
                    <a:pt x="37" y="20"/>
                  </a:cubicBezTo>
                  <a:cubicBezTo>
                    <a:pt x="28" y="19"/>
                    <a:pt x="7" y="18"/>
                    <a:pt x="0" y="18"/>
                  </a:cubicBezTo>
                  <a:cubicBezTo>
                    <a:pt x="4" y="4"/>
                    <a:pt x="23" y="5"/>
                    <a:pt x="3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9642" tIns="44821" rIns="89642" bIns="44821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47" name="Freeform 247"/>
            <p:cNvSpPr>
              <a:spLocks/>
            </p:cNvSpPr>
            <p:nvPr/>
          </p:nvSpPr>
          <p:spPr bwMode="auto">
            <a:xfrm>
              <a:off x="7504113" y="4827588"/>
              <a:ext cx="26988" cy="17463"/>
            </a:xfrm>
            <a:custGeom>
              <a:avLst/>
              <a:gdLst>
                <a:gd name="T0" fmla="*/ 42 w 42"/>
                <a:gd name="T1" fmla="*/ 16 h 27"/>
                <a:gd name="T2" fmla="*/ 0 w 42"/>
                <a:gd name="T3" fmla="*/ 25 h 27"/>
                <a:gd name="T4" fmla="*/ 42 w 42"/>
                <a:gd name="T5" fmla="*/ 16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27">
                  <a:moveTo>
                    <a:pt x="42" y="16"/>
                  </a:moveTo>
                  <a:cubicBezTo>
                    <a:pt x="37" y="27"/>
                    <a:pt x="10" y="24"/>
                    <a:pt x="0" y="25"/>
                  </a:cubicBezTo>
                  <a:cubicBezTo>
                    <a:pt x="4" y="14"/>
                    <a:pt x="37" y="0"/>
                    <a:pt x="42" y="1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9642" tIns="44821" rIns="89642" bIns="44821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48" name="Freeform 248"/>
            <p:cNvSpPr>
              <a:spLocks/>
            </p:cNvSpPr>
            <p:nvPr/>
          </p:nvSpPr>
          <p:spPr bwMode="auto">
            <a:xfrm>
              <a:off x="7461250" y="4845050"/>
              <a:ext cx="25400" cy="9525"/>
            </a:xfrm>
            <a:custGeom>
              <a:avLst/>
              <a:gdLst>
                <a:gd name="T0" fmla="*/ 35 w 39"/>
                <a:gd name="T1" fmla="*/ 0 h 16"/>
                <a:gd name="T2" fmla="*/ 35 w 39"/>
                <a:gd name="T3" fmla="*/ 16 h 16"/>
                <a:gd name="T4" fmla="*/ 0 w 39"/>
                <a:gd name="T5" fmla="*/ 12 h 16"/>
                <a:gd name="T6" fmla="*/ 35 w 39"/>
                <a:gd name="T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9" h="16">
                  <a:moveTo>
                    <a:pt x="35" y="0"/>
                  </a:moveTo>
                  <a:cubicBezTo>
                    <a:pt x="39" y="4"/>
                    <a:pt x="35" y="10"/>
                    <a:pt x="35" y="16"/>
                  </a:cubicBezTo>
                  <a:cubicBezTo>
                    <a:pt x="24" y="16"/>
                    <a:pt x="8" y="16"/>
                    <a:pt x="0" y="12"/>
                  </a:cubicBezTo>
                  <a:cubicBezTo>
                    <a:pt x="4" y="0"/>
                    <a:pt x="24" y="4"/>
                    <a:pt x="3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9642" tIns="44821" rIns="89642" bIns="44821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49" name="Freeform 249"/>
            <p:cNvSpPr>
              <a:spLocks/>
            </p:cNvSpPr>
            <p:nvPr/>
          </p:nvSpPr>
          <p:spPr bwMode="auto">
            <a:xfrm>
              <a:off x="7419975" y="4843463"/>
              <a:ext cx="31750" cy="19050"/>
            </a:xfrm>
            <a:custGeom>
              <a:avLst/>
              <a:gdLst>
                <a:gd name="T0" fmla="*/ 39 w 48"/>
                <a:gd name="T1" fmla="*/ 26 h 30"/>
                <a:gd name="T2" fmla="*/ 0 w 48"/>
                <a:gd name="T3" fmla="*/ 30 h 30"/>
                <a:gd name="T4" fmla="*/ 39 w 48"/>
                <a:gd name="T5" fmla="*/ 26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8" h="30">
                  <a:moveTo>
                    <a:pt x="39" y="26"/>
                  </a:moveTo>
                  <a:cubicBezTo>
                    <a:pt x="27" y="29"/>
                    <a:pt x="14" y="30"/>
                    <a:pt x="0" y="30"/>
                  </a:cubicBezTo>
                  <a:cubicBezTo>
                    <a:pt x="0" y="14"/>
                    <a:pt x="48" y="0"/>
                    <a:pt x="39" y="2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9642" tIns="44821" rIns="89642" bIns="44821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50" name="Freeform 250"/>
            <p:cNvSpPr>
              <a:spLocks/>
            </p:cNvSpPr>
            <p:nvPr/>
          </p:nvSpPr>
          <p:spPr bwMode="auto">
            <a:xfrm>
              <a:off x="7388225" y="4849813"/>
              <a:ext cx="19050" cy="14288"/>
            </a:xfrm>
            <a:custGeom>
              <a:avLst/>
              <a:gdLst>
                <a:gd name="T0" fmla="*/ 29 w 29"/>
                <a:gd name="T1" fmla="*/ 14 h 21"/>
                <a:gd name="T2" fmla="*/ 11 w 29"/>
                <a:gd name="T3" fmla="*/ 21 h 21"/>
                <a:gd name="T4" fmla="*/ 4 w 29"/>
                <a:gd name="T5" fmla="*/ 3 h 21"/>
                <a:gd name="T6" fmla="*/ 29 w 29"/>
                <a:gd name="T7" fmla="*/ 1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" h="21">
                  <a:moveTo>
                    <a:pt x="29" y="14"/>
                  </a:moveTo>
                  <a:cubicBezTo>
                    <a:pt x="28" y="21"/>
                    <a:pt x="20" y="21"/>
                    <a:pt x="11" y="21"/>
                  </a:cubicBezTo>
                  <a:cubicBezTo>
                    <a:pt x="9" y="15"/>
                    <a:pt x="0" y="10"/>
                    <a:pt x="4" y="3"/>
                  </a:cubicBezTo>
                  <a:cubicBezTo>
                    <a:pt x="12" y="0"/>
                    <a:pt x="27" y="5"/>
                    <a:pt x="29" y="1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9642" tIns="44821" rIns="89642" bIns="44821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51" name="Freeform 251"/>
            <p:cNvSpPr>
              <a:spLocks noEditPoints="1"/>
            </p:cNvSpPr>
            <p:nvPr/>
          </p:nvSpPr>
          <p:spPr bwMode="auto">
            <a:xfrm>
              <a:off x="7121525" y="4862513"/>
              <a:ext cx="60325" cy="52388"/>
            </a:xfrm>
            <a:custGeom>
              <a:avLst/>
              <a:gdLst>
                <a:gd name="T0" fmla="*/ 54 w 94"/>
                <a:gd name="T1" fmla="*/ 10 h 81"/>
                <a:gd name="T2" fmla="*/ 5 w 94"/>
                <a:gd name="T3" fmla="*/ 25 h 81"/>
                <a:gd name="T4" fmla="*/ 54 w 94"/>
                <a:gd name="T5" fmla="*/ 10 h 81"/>
                <a:gd name="T6" fmla="*/ 21 w 94"/>
                <a:gd name="T7" fmla="*/ 27 h 81"/>
                <a:gd name="T8" fmla="*/ 47 w 94"/>
                <a:gd name="T9" fmla="*/ 38 h 81"/>
                <a:gd name="T10" fmla="*/ 46 w 94"/>
                <a:gd name="T11" fmla="*/ 22 h 81"/>
                <a:gd name="T12" fmla="*/ 21 w 94"/>
                <a:gd name="T13" fmla="*/ 27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4" h="81">
                  <a:moveTo>
                    <a:pt x="54" y="10"/>
                  </a:moveTo>
                  <a:cubicBezTo>
                    <a:pt x="94" y="56"/>
                    <a:pt x="0" y="81"/>
                    <a:pt x="5" y="25"/>
                  </a:cubicBezTo>
                  <a:cubicBezTo>
                    <a:pt x="8" y="3"/>
                    <a:pt x="32" y="0"/>
                    <a:pt x="54" y="10"/>
                  </a:cubicBezTo>
                  <a:close/>
                  <a:moveTo>
                    <a:pt x="21" y="27"/>
                  </a:moveTo>
                  <a:cubicBezTo>
                    <a:pt x="23" y="42"/>
                    <a:pt x="35" y="47"/>
                    <a:pt x="47" y="38"/>
                  </a:cubicBezTo>
                  <a:cubicBezTo>
                    <a:pt x="48" y="31"/>
                    <a:pt x="47" y="26"/>
                    <a:pt x="46" y="22"/>
                  </a:cubicBezTo>
                  <a:cubicBezTo>
                    <a:pt x="34" y="20"/>
                    <a:pt x="29" y="23"/>
                    <a:pt x="21" y="2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9642" tIns="44821" rIns="89642" bIns="44821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52" name="Freeform 252"/>
            <p:cNvSpPr>
              <a:spLocks noEditPoints="1"/>
            </p:cNvSpPr>
            <p:nvPr/>
          </p:nvSpPr>
          <p:spPr bwMode="auto">
            <a:xfrm>
              <a:off x="7294563" y="4676775"/>
              <a:ext cx="361950" cy="247650"/>
            </a:xfrm>
            <a:custGeom>
              <a:avLst/>
              <a:gdLst>
                <a:gd name="T0" fmla="*/ 476 w 561"/>
                <a:gd name="T1" fmla="*/ 51 h 383"/>
                <a:gd name="T2" fmla="*/ 509 w 561"/>
                <a:gd name="T3" fmla="*/ 121 h 383"/>
                <a:gd name="T4" fmla="*/ 519 w 561"/>
                <a:gd name="T5" fmla="*/ 181 h 383"/>
                <a:gd name="T6" fmla="*/ 509 w 561"/>
                <a:gd name="T7" fmla="*/ 251 h 383"/>
                <a:gd name="T8" fmla="*/ 474 w 561"/>
                <a:gd name="T9" fmla="*/ 304 h 383"/>
                <a:gd name="T10" fmla="*/ 405 w 561"/>
                <a:gd name="T11" fmla="*/ 335 h 383"/>
                <a:gd name="T12" fmla="*/ 318 w 561"/>
                <a:gd name="T13" fmla="*/ 360 h 383"/>
                <a:gd name="T14" fmla="*/ 239 w 561"/>
                <a:gd name="T15" fmla="*/ 379 h 383"/>
                <a:gd name="T16" fmla="*/ 190 w 561"/>
                <a:gd name="T17" fmla="*/ 344 h 383"/>
                <a:gd name="T18" fmla="*/ 125 w 561"/>
                <a:gd name="T19" fmla="*/ 339 h 383"/>
                <a:gd name="T20" fmla="*/ 55 w 561"/>
                <a:gd name="T21" fmla="*/ 347 h 383"/>
                <a:gd name="T22" fmla="*/ 9 w 561"/>
                <a:gd name="T23" fmla="*/ 239 h 383"/>
                <a:gd name="T24" fmla="*/ 25 w 561"/>
                <a:gd name="T25" fmla="*/ 169 h 383"/>
                <a:gd name="T26" fmla="*/ 69 w 561"/>
                <a:gd name="T27" fmla="*/ 134 h 383"/>
                <a:gd name="T28" fmla="*/ 149 w 561"/>
                <a:gd name="T29" fmla="*/ 95 h 383"/>
                <a:gd name="T30" fmla="*/ 246 w 561"/>
                <a:gd name="T31" fmla="*/ 74 h 383"/>
                <a:gd name="T32" fmla="*/ 325 w 561"/>
                <a:gd name="T33" fmla="*/ 56 h 383"/>
                <a:gd name="T34" fmla="*/ 362 w 561"/>
                <a:gd name="T35" fmla="*/ 7 h 383"/>
                <a:gd name="T36" fmla="*/ 456 w 561"/>
                <a:gd name="T37" fmla="*/ 2 h 383"/>
                <a:gd name="T38" fmla="*/ 444 w 561"/>
                <a:gd name="T39" fmla="*/ 56 h 383"/>
                <a:gd name="T40" fmla="*/ 484 w 561"/>
                <a:gd name="T41" fmla="*/ 183 h 383"/>
                <a:gd name="T42" fmla="*/ 428 w 561"/>
                <a:gd name="T43" fmla="*/ 270 h 383"/>
                <a:gd name="T44" fmla="*/ 486 w 561"/>
                <a:gd name="T45" fmla="*/ 291 h 383"/>
                <a:gd name="T46" fmla="*/ 535 w 561"/>
                <a:gd name="T47" fmla="*/ 216 h 383"/>
                <a:gd name="T48" fmla="*/ 521 w 561"/>
                <a:gd name="T49" fmla="*/ 149 h 383"/>
                <a:gd name="T50" fmla="*/ 509 w 561"/>
                <a:gd name="T51" fmla="*/ 81 h 383"/>
                <a:gd name="T52" fmla="*/ 447 w 561"/>
                <a:gd name="T53" fmla="*/ 25 h 383"/>
                <a:gd name="T54" fmla="*/ 62 w 561"/>
                <a:gd name="T55" fmla="*/ 191 h 383"/>
                <a:gd name="T56" fmla="*/ 67 w 561"/>
                <a:gd name="T57" fmla="*/ 216 h 383"/>
                <a:gd name="T58" fmla="*/ 83 w 561"/>
                <a:gd name="T59" fmla="*/ 244 h 383"/>
                <a:gd name="T60" fmla="*/ 69 w 561"/>
                <a:gd name="T61" fmla="*/ 335 h 383"/>
                <a:gd name="T62" fmla="*/ 162 w 561"/>
                <a:gd name="T63" fmla="*/ 362 h 383"/>
                <a:gd name="T64" fmla="*/ 127 w 561"/>
                <a:gd name="T65" fmla="*/ 302 h 383"/>
                <a:gd name="T66" fmla="*/ 95 w 561"/>
                <a:gd name="T67" fmla="*/ 156 h 383"/>
                <a:gd name="T68" fmla="*/ 162 w 561"/>
                <a:gd name="T69" fmla="*/ 128 h 383"/>
                <a:gd name="T70" fmla="*/ 398 w 561"/>
                <a:gd name="T71" fmla="*/ 55 h 383"/>
                <a:gd name="T72" fmla="*/ 341 w 561"/>
                <a:gd name="T73" fmla="*/ 77 h 383"/>
                <a:gd name="T74" fmla="*/ 251 w 561"/>
                <a:gd name="T75" fmla="*/ 98 h 383"/>
                <a:gd name="T76" fmla="*/ 160 w 561"/>
                <a:gd name="T77" fmla="*/ 116 h 383"/>
                <a:gd name="T78" fmla="*/ 81 w 561"/>
                <a:gd name="T79" fmla="*/ 142 h 383"/>
                <a:gd name="T80" fmla="*/ 62 w 561"/>
                <a:gd name="T81" fmla="*/ 191 h 383"/>
                <a:gd name="T82" fmla="*/ 123 w 561"/>
                <a:gd name="T83" fmla="*/ 148 h 383"/>
                <a:gd name="T84" fmla="*/ 120 w 561"/>
                <a:gd name="T85" fmla="*/ 253 h 383"/>
                <a:gd name="T86" fmla="*/ 370 w 561"/>
                <a:gd name="T87" fmla="*/ 263 h 383"/>
                <a:gd name="T88" fmla="*/ 472 w 561"/>
                <a:gd name="T89" fmla="*/ 193 h 383"/>
                <a:gd name="T90" fmla="*/ 397 w 561"/>
                <a:gd name="T91" fmla="*/ 77 h 383"/>
                <a:gd name="T92" fmla="*/ 284 w 561"/>
                <a:gd name="T93" fmla="*/ 304 h 383"/>
                <a:gd name="T94" fmla="*/ 351 w 561"/>
                <a:gd name="T95" fmla="*/ 290 h 383"/>
                <a:gd name="T96" fmla="*/ 425 w 561"/>
                <a:gd name="T97" fmla="*/ 270 h 383"/>
                <a:gd name="T98" fmla="*/ 235 w 561"/>
                <a:gd name="T99" fmla="*/ 355 h 3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61" h="383">
                  <a:moveTo>
                    <a:pt x="456" y="2"/>
                  </a:moveTo>
                  <a:cubicBezTo>
                    <a:pt x="466" y="15"/>
                    <a:pt x="466" y="38"/>
                    <a:pt x="476" y="51"/>
                  </a:cubicBezTo>
                  <a:cubicBezTo>
                    <a:pt x="490" y="58"/>
                    <a:pt x="502" y="67"/>
                    <a:pt x="523" y="67"/>
                  </a:cubicBezTo>
                  <a:cubicBezTo>
                    <a:pt x="532" y="83"/>
                    <a:pt x="513" y="103"/>
                    <a:pt x="509" y="121"/>
                  </a:cubicBezTo>
                  <a:cubicBezTo>
                    <a:pt x="516" y="135"/>
                    <a:pt x="529" y="134"/>
                    <a:pt x="544" y="137"/>
                  </a:cubicBezTo>
                  <a:cubicBezTo>
                    <a:pt x="556" y="160"/>
                    <a:pt x="524" y="163"/>
                    <a:pt x="519" y="181"/>
                  </a:cubicBezTo>
                  <a:cubicBezTo>
                    <a:pt x="527" y="201"/>
                    <a:pt x="561" y="203"/>
                    <a:pt x="560" y="223"/>
                  </a:cubicBezTo>
                  <a:cubicBezTo>
                    <a:pt x="558" y="241"/>
                    <a:pt x="524" y="238"/>
                    <a:pt x="509" y="251"/>
                  </a:cubicBezTo>
                  <a:cubicBezTo>
                    <a:pt x="508" y="284"/>
                    <a:pt x="505" y="297"/>
                    <a:pt x="497" y="318"/>
                  </a:cubicBezTo>
                  <a:cubicBezTo>
                    <a:pt x="485" y="317"/>
                    <a:pt x="477" y="312"/>
                    <a:pt x="474" y="304"/>
                  </a:cubicBezTo>
                  <a:cubicBezTo>
                    <a:pt x="467" y="301"/>
                    <a:pt x="441" y="301"/>
                    <a:pt x="435" y="291"/>
                  </a:cubicBezTo>
                  <a:cubicBezTo>
                    <a:pt x="422" y="303"/>
                    <a:pt x="423" y="328"/>
                    <a:pt x="405" y="335"/>
                  </a:cubicBezTo>
                  <a:cubicBezTo>
                    <a:pt x="391" y="326"/>
                    <a:pt x="379" y="315"/>
                    <a:pt x="362" y="309"/>
                  </a:cubicBezTo>
                  <a:cubicBezTo>
                    <a:pt x="337" y="315"/>
                    <a:pt x="339" y="360"/>
                    <a:pt x="318" y="360"/>
                  </a:cubicBezTo>
                  <a:cubicBezTo>
                    <a:pt x="302" y="359"/>
                    <a:pt x="301" y="331"/>
                    <a:pt x="283" y="328"/>
                  </a:cubicBezTo>
                  <a:cubicBezTo>
                    <a:pt x="259" y="333"/>
                    <a:pt x="258" y="376"/>
                    <a:pt x="239" y="379"/>
                  </a:cubicBezTo>
                  <a:cubicBezTo>
                    <a:pt x="227" y="381"/>
                    <a:pt x="222" y="360"/>
                    <a:pt x="213" y="351"/>
                  </a:cubicBezTo>
                  <a:cubicBezTo>
                    <a:pt x="202" y="351"/>
                    <a:pt x="198" y="349"/>
                    <a:pt x="190" y="344"/>
                  </a:cubicBezTo>
                  <a:cubicBezTo>
                    <a:pt x="181" y="357"/>
                    <a:pt x="170" y="369"/>
                    <a:pt x="162" y="383"/>
                  </a:cubicBezTo>
                  <a:cubicBezTo>
                    <a:pt x="141" y="378"/>
                    <a:pt x="141" y="348"/>
                    <a:pt x="125" y="339"/>
                  </a:cubicBezTo>
                  <a:cubicBezTo>
                    <a:pt x="103" y="332"/>
                    <a:pt x="92" y="359"/>
                    <a:pt x="62" y="355"/>
                  </a:cubicBezTo>
                  <a:cubicBezTo>
                    <a:pt x="60" y="351"/>
                    <a:pt x="58" y="349"/>
                    <a:pt x="55" y="347"/>
                  </a:cubicBezTo>
                  <a:cubicBezTo>
                    <a:pt x="55" y="315"/>
                    <a:pt x="69" y="287"/>
                    <a:pt x="67" y="263"/>
                  </a:cubicBezTo>
                  <a:cubicBezTo>
                    <a:pt x="49" y="254"/>
                    <a:pt x="29" y="246"/>
                    <a:pt x="9" y="239"/>
                  </a:cubicBezTo>
                  <a:cubicBezTo>
                    <a:pt x="7" y="212"/>
                    <a:pt x="33" y="213"/>
                    <a:pt x="48" y="204"/>
                  </a:cubicBezTo>
                  <a:cubicBezTo>
                    <a:pt x="40" y="197"/>
                    <a:pt x="34" y="181"/>
                    <a:pt x="25" y="169"/>
                  </a:cubicBezTo>
                  <a:cubicBezTo>
                    <a:pt x="16" y="156"/>
                    <a:pt x="0" y="148"/>
                    <a:pt x="18" y="130"/>
                  </a:cubicBezTo>
                  <a:cubicBezTo>
                    <a:pt x="38" y="131"/>
                    <a:pt x="55" y="131"/>
                    <a:pt x="69" y="134"/>
                  </a:cubicBezTo>
                  <a:cubicBezTo>
                    <a:pt x="75" y="117"/>
                    <a:pt x="79" y="84"/>
                    <a:pt x="99" y="74"/>
                  </a:cubicBezTo>
                  <a:cubicBezTo>
                    <a:pt x="118" y="78"/>
                    <a:pt x="132" y="98"/>
                    <a:pt x="149" y="95"/>
                  </a:cubicBezTo>
                  <a:cubicBezTo>
                    <a:pt x="166" y="92"/>
                    <a:pt x="170" y="68"/>
                    <a:pt x="177" y="55"/>
                  </a:cubicBezTo>
                  <a:cubicBezTo>
                    <a:pt x="204" y="57"/>
                    <a:pt x="220" y="81"/>
                    <a:pt x="246" y="74"/>
                  </a:cubicBezTo>
                  <a:cubicBezTo>
                    <a:pt x="257" y="66"/>
                    <a:pt x="260" y="50"/>
                    <a:pt x="265" y="35"/>
                  </a:cubicBezTo>
                  <a:cubicBezTo>
                    <a:pt x="291" y="25"/>
                    <a:pt x="301" y="62"/>
                    <a:pt x="325" y="56"/>
                  </a:cubicBezTo>
                  <a:cubicBezTo>
                    <a:pt x="334" y="54"/>
                    <a:pt x="332" y="46"/>
                    <a:pt x="337" y="39"/>
                  </a:cubicBezTo>
                  <a:cubicBezTo>
                    <a:pt x="343" y="29"/>
                    <a:pt x="357" y="17"/>
                    <a:pt x="362" y="7"/>
                  </a:cubicBezTo>
                  <a:cubicBezTo>
                    <a:pt x="381" y="14"/>
                    <a:pt x="385" y="36"/>
                    <a:pt x="407" y="39"/>
                  </a:cubicBezTo>
                  <a:cubicBezTo>
                    <a:pt x="426" y="29"/>
                    <a:pt x="431" y="0"/>
                    <a:pt x="456" y="2"/>
                  </a:cubicBezTo>
                  <a:close/>
                  <a:moveTo>
                    <a:pt x="418" y="53"/>
                  </a:moveTo>
                  <a:cubicBezTo>
                    <a:pt x="426" y="53"/>
                    <a:pt x="435" y="54"/>
                    <a:pt x="444" y="56"/>
                  </a:cubicBezTo>
                  <a:cubicBezTo>
                    <a:pt x="450" y="64"/>
                    <a:pt x="450" y="71"/>
                    <a:pt x="458" y="72"/>
                  </a:cubicBezTo>
                  <a:cubicBezTo>
                    <a:pt x="467" y="112"/>
                    <a:pt x="475" y="142"/>
                    <a:pt x="484" y="183"/>
                  </a:cubicBezTo>
                  <a:cubicBezTo>
                    <a:pt x="488" y="199"/>
                    <a:pt x="491" y="220"/>
                    <a:pt x="490" y="230"/>
                  </a:cubicBezTo>
                  <a:cubicBezTo>
                    <a:pt x="484" y="259"/>
                    <a:pt x="454" y="263"/>
                    <a:pt x="428" y="270"/>
                  </a:cubicBezTo>
                  <a:cubicBezTo>
                    <a:pt x="437" y="270"/>
                    <a:pt x="438" y="281"/>
                    <a:pt x="446" y="284"/>
                  </a:cubicBezTo>
                  <a:cubicBezTo>
                    <a:pt x="457" y="289"/>
                    <a:pt x="476" y="286"/>
                    <a:pt x="486" y="291"/>
                  </a:cubicBezTo>
                  <a:cubicBezTo>
                    <a:pt x="508" y="274"/>
                    <a:pt x="478" y="244"/>
                    <a:pt x="495" y="232"/>
                  </a:cubicBezTo>
                  <a:cubicBezTo>
                    <a:pt x="508" y="233"/>
                    <a:pt x="530" y="229"/>
                    <a:pt x="535" y="216"/>
                  </a:cubicBezTo>
                  <a:cubicBezTo>
                    <a:pt x="527" y="199"/>
                    <a:pt x="497" y="207"/>
                    <a:pt x="493" y="191"/>
                  </a:cubicBezTo>
                  <a:cubicBezTo>
                    <a:pt x="487" y="171"/>
                    <a:pt x="520" y="172"/>
                    <a:pt x="521" y="149"/>
                  </a:cubicBezTo>
                  <a:cubicBezTo>
                    <a:pt x="510" y="139"/>
                    <a:pt x="480" y="148"/>
                    <a:pt x="484" y="123"/>
                  </a:cubicBezTo>
                  <a:cubicBezTo>
                    <a:pt x="498" y="115"/>
                    <a:pt x="505" y="99"/>
                    <a:pt x="509" y="81"/>
                  </a:cubicBezTo>
                  <a:cubicBezTo>
                    <a:pt x="494" y="76"/>
                    <a:pt x="487" y="75"/>
                    <a:pt x="476" y="77"/>
                  </a:cubicBezTo>
                  <a:cubicBezTo>
                    <a:pt x="462" y="64"/>
                    <a:pt x="458" y="41"/>
                    <a:pt x="447" y="25"/>
                  </a:cubicBezTo>
                  <a:cubicBezTo>
                    <a:pt x="434" y="31"/>
                    <a:pt x="425" y="41"/>
                    <a:pt x="418" y="53"/>
                  </a:cubicBezTo>
                  <a:close/>
                  <a:moveTo>
                    <a:pt x="62" y="191"/>
                  </a:moveTo>
                  <a:cubicBezTo>
                    <a:pt x="61" y="191"/>
                    <a:pt x="60" y="191"/>
                    <a:pt x="60" y="190"/>
                  </a:cubicBezTo>
                  <a:cubicBezTo>
                    <a:pt x="73" y="195"/>
                    <a:pt x="74" y="211"/>
                    <a:pt x="67" y="216"/>
                  </a:cubicBezTo>
                  <a:cubicBezTo>
                    <a:pt x="54" y="217"/>
                    <a:pt x="39" y="222"/>
                    <a:pt x="34" y="232"/>
                  </a:cubicBezTo>
                  <a:cubicBezTo>
                    <a:pt x="46" y="241"/>
                    <a:pt x="67" y="248"/>
                    <a:pt x="83" y="244"/>
                  </a:cubicBezTo>
                  <a:cubicBezTo>
                    <a:pt x="96" y="253"/>
                    <a:pt x="80" y="272"/>
                    <a:pt x="77" y="277"/>
                  </a:cubicBezTo>
                  <a:cubicBezTo>
                    <a:pt x="70" y="293"/>
                    <a:pt x="74" y="319"/>
                    <a:pt x="69" y="335"/>
                  </a:cubicBezTo>
                  <a:cubicBezTo>
                    <a:pt x="90" y="343"/>
                    <a:pt x="107" y="315"/>
                    <a:pt x="123" y="312"/>
                  </a:cubicBezTo>
                  <a:cubicBezTo>
                    <a:pt x="135" y="330"/>
                    <a:pt x="146" y="348"/>
                    <a:pt x="162" y="362"/>
                  </a:cubicBezTo>
                  <a:cubicBezTo>
                    <a:pt x="174" y="351"/>
                    <a:pt x="182" y="328"/>
                    <a:pt x="183" y="312"/>
                  </a:cubicBezTo>
                  <a:cubicBezTo>
                    <a:pt x="166" y="318"/>
                    <a:pt x="147" y="309"/>
                    <a:pt x="127" y="302"/>
                  </a:cubicBezTo>
                  <a:cubicBezTo>
                    <a:pt x="107" y="277"/>
                    <a:pt x="111" y="239"/>
                    <a:pt x="104" y="204"/>
                  </a:cubicBezTo>
                  <a:cubicBezTo>
                    <a:pt x="100" y="187"/>
                    <a:pt x="93" y="173"/>
                    <a:pt x="95" y="156"/>
                  </a:cubicBezTo>
                  <a:cubicBezTo>
                    <a:pt x="96" y="151"/>
                    <a:pt x="101" y="148"/>
                    <a:pt x="100" y="142"/>
                  </a:cubicBezTo>
                  <a:cubicBezTo>
                    <a:pt x="116" y="129"/>
                    <a:pt x="140" y="132"/>
                    <a:pt x="162" y="128"/>
                  </a:cubicBezTo>
                  <a:cubicBezTo>
                    <a:pt x="226" y="116"/>
                    <a:pt x="298" y="109"/>
                    <a:pt x="344" y="81"/>
                  </a:cubicBezTo>
                  <a:cubicBezTo>
                    <a:pt x="361" y="78"/>
                    <a:pt x="387" y="69"/>
                    <a:pt x="398" y="55"/>
                  </a:cubicBezTo>
                  <a:cubicBezTo>
                    <a:pt x="386" y="48"/>
                    <a:pt x="376" y="40"/>
                    <a:pt x="365" y="32"/>
                  </a:cubicBezTo>
                  <a:cubicBezTo>
                    <a:pt x="352" y="42"/>
                    <a:pt x="342" y="56"/>
                    <a:pt x="341" y="77"/>
                  </a:cubicBezTo>
                  <a:cubicBezTo>
                    <a:pt x="317" y="80"/>
                    <a:pt x="298" y="53"/>
                    <a:pt x="274" y="56"/>
                  </a:cubicBezTo>
                  <a:cubicBezTo>
                    <a:pt x="268" y="59"/>
                    <a:pt x="262" y="89"/>
                    <a:pt x="251" y="98"/>
                  </a:cubicBezTo>
                  <a:cubicBezTo>
                    <a:pt x="229" y="92"/>
                    <a:pt x="213" y="84"/>
                    <a:pt x="191" y="74"/>
                  </a:cubicBezTo>
                  <a:cubicBezTo>
                    <a:pt x="169" y="77"/>
                    <a:pt x="177" y="111"/>
                    <a:pt x="160" y="116"/>
                  </a:cubicBezTo>
                  <a:cubicBezTo>
                    <a:pt x="137" y="123"/>
                    <a:pt x="120" y="85"/>
                    <a:pt x="93" y="97"/>
                  </a:cubicBezTo>
                  <a:cubicBezTo>
                    <a:pt x="87" y="114"/>
                    <a:pt x="90" y="129"/>
                    <a:pt x="81" y="142"/>
                  </a:cubicBezTo>
                  <a:cubicBezTo>
                    <a:pt x="62" y="145"/>
                    <a:pt x="50" y="143"/>
                    <a:pt x="32" y="149"/>
                  </a:cubicBezTo>
                  <a:cubicBezTo>
                    <a:pt x="35" y="169"/>
                    <a:pt x="49" y="187"/>
                    <a:pt x="62" y="191"/>
                  </a:cubicBezTo>
                  <a:close/>
                  <a:moveTo>
                    <a:pt x="397" y="77"/>
                  </a:moveTo>
                  <a:cubicBezTo>
                    <a:pt x="320" y="124"/>
                    <a:pt x="219" y="134"/>
                    <a:pt x="123" y="148"/>
                  </a:cubicBezTo>
                  <a:cubicBezTo>
                    <a:pt x="103" y="163"/>
                    <a:pt x="114" y="192"/>
                    <a:pt x="118" y="219"/>
                  </a:cubicBezTo>
                  <a:cubicBezTo>
                    <a:pt x="119" y="231"/>
                    <a:pt x="117" y="244"/>
                    <a:pt x="120" y="253"/>
                  </a:cubicBezTo>
                  <a:cubicBezTo>
                    <a:pt x="131" y="301"/>
                    <a:pt x="159" y="295"/>
                    <a:pt x="213" y="290"/>
                  </a:cubicBezTo>
                  <a:cubicBezTo>
                    <a:pt x="275" y="284"/>
                    <a:pt x="311" y="275"/>
                    <a:pt x="370" y="263"/>
                  </a:cubicBezTo>
                  <a:cubicBezTo>
                    <a:pt x="402" y="257"/>
                    <a:pt x="459" y="253"/>
                    <a:pt x="470" y="234"/>
                  </a:cubicBezTo>
                  <a:cubicBezTo>
                    <a:pt x="474" y="226"/>
                    <a:pt x="474" y="204"/>
                    <a:pt x="472" y="193"/>
                  </a:cubicBezTo>
                  <a:cubicBezTo>
                    <a:pt x="465" y="159"/>
                    <a:pt x="455" y="103"/>
                    <a:pt x="442" y="76"/>
                  </a:cubicBezTo>
                  <a:cubicBezTo>
                    <a:pt x="424" y="74"/>
                    <a:pt x="413" y="77"/>
                    <a:pt x="397" y="77"/>
                  </a:cubicBezTo>
                  <a:close/>
                  <a:moveTo>
                    <a:pt x="235" y="355"/>
                  </a:moveTo>
                  <a:cubicBezTo>
                    <a:pt x="260" y="346"/>
                    <a:pt x="256" y="309"/>
                    <a:pt x="284" y="304"/>
                  </a:cubicBezTo>
                  <a:cubicBezTo>
                    <a:pt x="294" y="318"/>
                    <a:pt x="306" y="330"/>
                    <a:pt x="321" y="339"/>
                  </a:cubicBezTo>
                  <a:cubicBezTo>
                    <a:pt x="334" y="325"/>
                    <a:pt x="336" y="301"/>
                    <a:pt x="351" y="290"/>
                  </a:cubicBezTo>
                  <a:cubicBezTo>
                    <a:pt x="373" y="294"/>
                    <a:pt x="385" y="309"/>
                    <a:pt x="405" y="314"/>
                  </a:cubicBezTo>
                  <a:cubicBezTo>
                    <a:pt x="415" y="307"/>
                    <a:pt x="422" y="284"/>
                    <a:pt x="425" y="270"/>
                  </a:cubicBezTo>
                  <a:cubicBezTo>
                    <a:pt x="349" y="287"/>
                    <a:pt x="262" y="299"/>
                    <a:pt x="188" y="312"/>
                  </a:cubicBezTo>
                  <a:cubicBezTo>
                    <a:pt x="215" y="322"/>
                    <a:pt x="213" y="340"/>
                    <a:pt x="235" y="35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9642" tIns="44821" rIns="89642" bIns="44821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53" name="Freeform 253"/>
            <p:cNvSpPr>
              <a:spLocks noEditPoints="1"/>
            </p:cNvSpPr>
            <p:nvPr/>
          </p:nvSpPr>
          <p:spPr bwMode="auto">
            <a:xfrm>
              <a:off x="6746875" y="3863975"/>
              <a:ext cx="1431925" cy="1462088"/>
            </a:xfrm>
            <a:custGeom>
              <a:avLst/>
              <a:gdLst>
                <a:gd name="T0" fmla="*/ 1819 w 2215"/>
                <a:gd name="T1" fmla="*/ 1937 h 2262"/>
                <a:gd name="T2" fmla="*/ 502 w 2215"/>
                <a:gd name="T3" fmla="*/ 2259 h 2262"/>
                <a:gd name="T4" fmla="*/ 144 w 2215"/>
                <a:gd name="T5" fmla="*/ 1425 h 2262"/>
                <a:gd name="T6" fmla="*/ 572 w 2215"/>
                <a:gd name="T7" fmla="*/ 537 h 2262"/>
                <a:gd name="T8" fmla="*/ 1070 w 2215"/>
                <a:gd name="T9" fmla="*/ 341 h 2262"/>
                <a:gd name="T10" fmla="*/ 732 w 2215"/>
                <a:gd name="T11" fmla="*/ 146 h 2262"/>
                <a:gd name="T12" fmla="*/ 1461 w 2215"/>
                <a:gd name="T13" fmla="*/ 22 h 2262"/>
                <a:gd name="T14" fmla="*/ 2015 w 2215"/>
                <a:gd name="T15" fmla="*/ 700 h 2262"/>
                <a:gd name="T16" fmla="*/ 1643 w 2215"/>
                <a:gd name="T17" fmla="*/ 1651 h 2262"/>
                <a:gd name="T18" fmla="*/ 854 w 2215"/>
                <a:gd name="T19" fmla="*/ 372 h 2262"/>
                <a:gd name="T20" fmla="*/ 1924 w 2215"/>
                <a:gd name="T21" fmla="*/ 455 h 2262"/>
                <a:gd name="T22" fmla="*/ 1114 w 2215"/>
                <a:gd name="T23" fmla="*/ 99 h 2262"/>
                <a:gd name="T24" fmla="*/ 1324 w 2215"/>
                <a:gd name="T25" fmla="*/ 299 h 2262"/>
                <a:gd name="T26" fmla="*/ 369 w 2215"/>
                <a:gd name="T27" fmla="*/ 614 h 2262"/>
                <a:gd name="T28" fmla="*/ 926 w 2215"/>
                <a:gd name="T29" fmla="*/ 706 h 2262"/>
                <a:gd name="T30" fmla="*/ 1935 w 2215"/>
                <a:gd name="T31" fmla="*/ 500 h 2262"/>
                <a:gd name="T32" fmla="*/ 1942 w 2215"/>
                <a:gd name="T33" fmla="*/ 711 h 2262"/>
                <a:gd name="T34" fmla="*/ 1521 w 2215"/>
                <a:gd name="T35" fmla="*/ 39 h 2262"/>
                <a:gd name="T36" fmla="*/ 739 w 2215"/>
                <a:gd name="T37" fmla="*/ 371 h 2262"/>
                <a:gd name="T38" fmla="*/ 1345 w 2215"/>
                <a:gd name="T39" fmla="*/ 315 h 2262"/>
                <a:gd name="T40" fmla="*/ 1310 w 2215"/>
                <a:gd name="T41" fmla="*/ 436 h 2262"/>
                <a:gd name="T42" fmla="*/ 1287 w 2215"/>
                <a:gd name="T43" fmla="*/ 364 h 2262"/>
                <a:gd name="T44" fmla="*/ 1463 w 2215"/>
                <a:gd name="T45" fmla="*/ 1067 h 2262"/>
                <a:gd name="T46" fmla="*/ 1764 w 2215"/>
                <a:gd name="T47" fmla="*/ 1493 h 2262"/>
                <a:gd name="T48" fmla="*/ 1956 w 2215"/>
                <a:gd name="T49" fmla="*/ 1053 h 2262"/>
                <a:gd name="T50" fmla="*/ 851 w 2215"/>
                <a:gd name="T51" fmla="*/ 737 h 2262"/>
                <a:gd name="T52" fmla="*/ 125 w 2215"/>
                <a:gd name="T53" fmla="*/ 1290 h 2262"/>
                <a:gd name="T54" fmla="*/ 497 w 2215"/>
                <a:gd name="T55" fmla="*/ 1376 h 2262"/>
                <a:gd name="T56" fmla="*/ 518 w 2215"/>
                <a:gd name="T57" fmla="*/ 1577 h 2262"/>
                <a:gd name="T58" fmla="*/ 709 w 2215"/>
                <a:gd name="T59" fmla="*/ 1611 h 2262"/>
                <a:gd name="T60" fmla="*/ 1501 w 2215"/>
                <a:gd name="T61" fmla="*/ 1463 h 2262"/>
                <a:gd name="T62" fmla="*/ 321 w 2215"/>
                <a:gd name="T63" fmla="*/ 613 h 2262"/>
                <a:gd name="T64" fmla="*/ 193 w 2215"/>
                <a:gd name="T65" fmla="*/ 893 h 2262"/>
                <a:gd name="T66" fmla="*/ 134 w 2215"/>
                <a:gd name="T67" fmla="*/ 657 h 2262"/>
                <a:gd name="T68" fmla="*/ 1924 w 2215"/>
                <a:gd name="T69" fmla="*/ 746 h 2262"/>
                <a:gd name="T70" fmla="*/ 1957 w 2215"/>
                <a:gd name="T71" fmla="*/ 774 h 2262"/>
                <a:gd name="T72" fmla="*/ 2129 w 2215"/>
                <a:gd name="T73" fmla="*/ 1660 h 2262"/>
                <a:gd name="T74" fmla="*/ 2134 w 2215"/>
                <a:gd name="T75" fmla="*/ 1465 h 2262"/>
                <a:gd name="T76" fmla="*/ 1914 w 2215"/>
                <a:gd name="T77" fmla="*/ 790 h 2262"/>
                <a:gd name="T78" fmla="*/ 1533 w 2215"/>
                <a:gd name="T79" fmla="*/ 1400 h 2262"/>
                <a:gd name="T80" fmla="*/ 526 w 2215"/>
                <a:gd name="T81" fmla="*/ 1337 h 2262"/>
                <a:gd name="T82" fmla="*/ 1542 w 2215"/>
                <a:gd name="T83" fmla="*/ 1649 h 2262"/>
                <a:gd name="T84" fmla="*/ 1736 w 2215"/>
                <a:gd name="T85" fmla="*/ 1582 h 2262"/>
                <a:gd name="T86" fmla="*/ 388 w 2215"/>
                <a:gd name="T87" fmla="*/ 1951 h 2262"/>
                <a:gd name="T88" fmla="*/ 1042 w 2215"/>
                <a:gd name="T89" fmla="*/ 2126 h 2262"/>
                <a:gd name="T90" fmla="*/ 2075 w 2215"/>
                <a:gd name="T91" fmla="*/ 1746 h 2262"/>
                <a:gd name="T92" fmla="*/ 1742 w 2215"/>
                <a:gd name="T93" fmla="*/ 1661 h 2262"/>
                <a:gd name="T94" fmla="*/ 1570 w 2215"/>
                <a:gd name="T95" fmla="*/ 1709 h 2262"/>
                <a:gd name="T96" fmla="*/ 614 w 2215"/>
                <a:gd name="T97" fmla="*/ 2012 h 2262"/>
                <a:gd name="T98" fmla="*/ 1626 w 2215"/>
                <a:gd name="T99" fmla="*/ 1605 h 2262"/>
                <a:gd name="T100" fmla="*/ 651 w 2215"/>
                <a:gd name="T101" fmla="*/ 1633 h 2262"/>
                <a:gd name="T102" fmla="*/ 584 w 2215"/>
                <a:gd name="T103" fmla="*/ 1851 h 2262"/>
                <a:gd name="T104" fmla="*/ 702 w 2215"/>
                <a:gd name="T105" fmla="*/ 1860 h 2262"/>
                <a:gd name="T106" fmla="*/ 1640 w 2215"/>
                <a:gd name="T107" fmla="*/ 1703 h 2262"/>
                <a:gd name="T108" fmla="*/ 570 w 2215"/>
                <a:gd name="T109" fmla="*/ 1705 h 2262"/>
                <a:gd name="T110" fmla="*/ 597 w 2215"/>
                <a:gd name="T111" fmla="*/ 1695 h 2262"/>
                <a:gd name="T112" fmla="*/ 679 w 2215"/>
                <a:gd name="T113" fmla="*/ 1824 h 2262"/>
                <a:gd name="T114" fmla="*/ 704 w 2215"/>
                <a:gd name="T115" fmla="*/ 2047 h 2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215" h="2262">
                  <a:moveTo>
                    <a:pt x="1984" y="839"/>
                  </a:moveTo>
                  <a:cubicBezTo>
                    <a:pt x="1998" y="948"/>
                    <a:pt x="2030" y="1047"/>
                    <a:pt x="2063" y="1142"/>
                  </a:cubicBezTo>
                  <a:cubicBezTo>
                    <a:pt x="2126" y="1330"/>
                    <a:pt x="2171" y="1564"/>
                    <a:pt x="2215" y="1768"/>
                  </a:cubicBezTo>
                  <a:cubicBezTo>
                    <a:pt x="2215" y="1798"/>
                    <a:pt x="2192" y="1813"/>
                    <a:pt x="2166" y="1793"/>
                  </a:cubicBezTo>
                  <a:cubicBezTo>
                    <a:pt x="2160" y="1805"/>
                    <a:pt x="2152" y="1821"/>
                    <a:pt x="2143" y="1835"/>
                  </a:cubicBezTo>
                  <a:cubicBezTo>
                    <a:pt x="2125" y="1834"/>
                    <a:pt x="2116" y="1856"/>
                    <a:pt x="2091" y="1851"/>
                  </a:cubicBezTo>
                  <a:cubicBezTo>
                    <a:pt x="2087" y="1870"/>
                    <a:pt x="2072" y="1875"/>
                    <a:pt x="2063" y="1884"/>
                  </a:cubicBezTo>
                  <a:cubicBezTo>
                    <a:pt x="1983" y="1903"/>
                    <a:pt x="1909" y="1911"/>
                    <a:pt x="1819" y="1937"/>
                  </a:cubicBezTo>
                  <a:cubicBezTo>
                    <a:pt x="1790" y="1945"/>
                    <a:pt x="1759" y="1950"/>
                    <a:pt x="1729" y="1956"/>
                  </a:cubicBezTo>
                  <a:cubicBezTo>
                    <a:pt x="1669" y="1968"/>
                    <a:pt x="1609" y="1980"/>
                    <a:pt x="1552" y="1995"/>
                  </a:cubicBezTo>
                  <a:cubicBezTo>
                    <a:pt x="1495" y="2009"/>
                    <a:pt x="1439" y="2028"/>
                    <a:pt x="1382" y="2044"/>
                  </a:cubicBezTo>
                  <a:cubicBezTo>
                    <a:pt x="1266" y="2076"/>
                    <a:pt x="1157" y="2116"/>
                    <a:pt x="1035" y="2142"/>
                  </a:cubicBezTo>
                  <a:cubicBezTo>
                    <a:pt x="917" y="2167"/>
                    <a:pt x="798" y="2184"/>
                    <a:pt x="682" y="2214"/>
                  </a:cubicBezTo>
                  <a:cubicBezTo>
                    <a:pt x="655" y="2221"/>
                    <a:pt x="628" y="2228"/>
                    <a:pt x="600" y="2237"/>
                  </a:cubicBezTo>
                  <a:cubicBezTo>
                    <a:pt x="574" y="2245"/>
                    <a:pt x="546" y="2254"/>
                    <a:pt x="518" y="2252"/>
                  </a:cubicBezTo>
                  <a:cubicBezTo>
                    <a:pt x="511" y="2253"/>
                    <a:pt x="505" y="2262"/>
                    <a:pt x="502" y="2259"/>
                  </a:cubicBezTo>
                  <a:cubicBezTo>
                    <a:pt x="486" y="2254"/>
                    <a:pt x="464" y="2249"/>
                    <a:pt x="453" y="2235"/>
                  </a:cubicBezTo>
                  <a:cubicBezTo>
                    <a:pt x="445" y="2226"/>
                    <a:pt x="431" y="2191"/>
                    <a:pt x="426" y="2179"/>
                  </a:cubicBezTo>
                  <a:cubicBezTo>
                    <a:pt x="414" y="2141"/>
                    <a:pt x="407" y="2095"/>
                    <a:pt x="397" y="2049"/>
                  </a:cubicBezTo>
                  <a:cubicBezTo>
                    <a:pt x="382" y="1985"/>
                    <a:pt x="371" y="1924"/>
                    <a:pt x="358" y="1870"/>
                  </a:cubicBezTo>
                  <a:cubicBezTo>
                    <a:pt x="324" y="1883"/>
                    <a:pt x="297" y="1877"/>
                    <a:pt x="262" y="1865"/>
                  </a:cubicBezTo>
                  <a:cubicBezTo>
                    <a:pt x="257" y="1857"/>
                    <a:pt x="256" y="1853"/>
                    <a:pt x="255" y="1846"/>
                  </a:cubicBezTo>
                  <a:cubicBezTo>
                    <a:pt x="251" y="1830"/>
                    <a:pt x="251" y="1822"/>
                    <a:pt x="246" y="1803"/>
                  </a:cubicBezTo>
                  <a:cubicBezTo>
                    <a:pt x="209" y="1681"/>
                    <a:pt x="177" y="1554"/>
                    <a:pt x="144" y="1425"/>
                  </a:cubicBezTo>
                  <a:cubicBezTo>
                    <a:pt x="127" y="1360"/>
                    <a:pt x="105" y="1293"/>
                    <a:pt x="88" y="1225"/>
                  </a:cubicBezTo>
                  <a:cubicBezTo>
                    <a:pt x="80" y="1193"/>
                    <a:pt x="72" y="1155"/>
                    <a:pt x="63" y="1119"/>
                  </a:cubicBezTo>
                  <a:cubicBezTo>
                    <a:pt x="48" y="1058"/>
                    <a:pt x="24" y="1012"/>
                    <a:pt x="51" y="949"/>
                  </a:cubicBezTo>
                  <a:cubicBezTo>
                    <a:pt x="23" y="921"/>
                    <a:pt x="0" y="845"/>
                    <a:pt x="13" y="790"/>
                  </a:cubicBezTo>
                  <a:cubicBezTo>
                    <a:pt x="20" y="759"/>
                    <a:pt x="31" y="719"/>
                    <a:pt x="46" y="699"/>
                  </a:cubicBezTo>
                  <a:cubicBezTo>
                    <a:pt x="58" y="681"/>
                    <a:pt x="83" y="665"/>
                    <a:pt x="106" y="651"/>
                  </a:cubicBezTo>
                  <a:cubicBezTo>
                    <a:pt x="128" y="637"/>
                    <a:pt x="150" y="619"/>
                    <a:pt x="170" y="609"/>
                  </a:cubicBezTo>
                  <a:cubicBezTo>
                    <a:pt x="282" y="553"/>
                    <a:pt x="436" y="542"/>
                    <a:pt x="572" y="537"/>
                  </a:cubicBezTo>
                  <a:cubicBezTo>
                    <a:pt x="612" y="536"/>
                    <a:pt x="651" y="544"/>
                    <a:pt x="691" y="546"/>
                  </a:cubicBezTo>
                  <a:cubicBezTo>
                    <a:pt x="731" y="548"/>
                    <a:pt x="770" y="554"/>
                    <a:pt x="809" y="558"/>
                  </a:cubicBezTo>
                  <a:cubicBezTo>
                    <a:pt x="950" y="575"/>
                    <a:pt x="1105" y="581"/>
                    <a:pt x="1217" y="525"/>
                  </a:cubicBezTo>
                  <a:cubicBezTo>
                    <a:pt x="1251" y="508"/>
                    <a:pt x="1288" y="477"/>
                    <a:pt x="1294" y="436"/>
                  </a:cubicBezTo>
                  <a:cubicBezTo>
                    <a:pt x="1297" y="423"/>
                    <a:pt x="1293" y="395"/>
                    <a:pt x="1287" y="386"/>
                  </a:cubicBezTo>
                  <a:cubicBezTo>
                    <a:pt x="1282" y="378"/>
                    <a:pt x="1245" y="363"/>
                    <a:pt x="1235" y="360"/>
                  </a:cubicBezTo>
                  <a:cubicBezTo>
                    <a:pt x="1217" y="356"/>
                    <a:pt x="1197" y="354"/>
                    <a:pt x="1179" y="351"/>
                  </a:cubicBezTo>
                  <a:cubicBezTo>
                    <a:pt x="1139" y="345"/>
                    <a:pt x="1107" y="340"/>
                    <a:pt x="1070" y="341"/>
                  </a:cubicBezTo>
                  <a:cubicBezTo>
                    <a:pt x="1043" y="342"/>
                    <a:pt x="1015" y="350"/>
                    <a:pt x="989" y="355"/>
                  </a:cubicBezTo>
                  <a:cubicBezTo>
                    <a:pt x="964" y="360"/>
                    <a:pt x="942" y="370"/>
                    <a:pt x="919" y="378"/>
                  </a:cubicBezTo>
                  <a:cubicBezTo>
                    <a:pt x="877" y="392"/>
                    <a:pt x="828" y="399"/>
                    <a:pt x="775" y="400"/>
                  </a:cubicBezTo>
                  <a:cubicBezTo>
                    <a:pt x="751" y="395"/>
                    <a:pt x="743" y="393"/>
                    <a:pt x="725" y="383"/>
                  </a:cubicBezTo>
                  <a:cubicBezTo>
                    <a:pt x="697" y="368"/>
                    <a:pt x="677" y="343"/>
                    <a:pt x="663" y="306"/>
                  </a:cubicBezTo>
                  <a:cubicBezTo>
                    <a:pt x="656" y="288"/>
                    <a:pt x="658" y="249"/>
                    <a:pt x="667" y="227"/>
                  </a:cubicBezTo>
                  <a:cubicBezTo>
                    <a:pt x="670" y="220"/>
                    <a:pt x="678" y="212"/>
                    <a:pt x="682" y="204"/>
                  </a:cubicBezTo>
                  <a:cubicBezTo>
                    <a:pt x="698" y="178"/>
                    <a:pt x="706" y="166"/>
                    <a:pt x="732" y="146"/>
                  </a:cubicBezTo>
                  <a:cubicBezTo>
                    <a:pt x="767" y="118"/>
                    <a:pt x="815" y="83"/>
                    <a:pt x="861" y="67"/>
                  </a:cubicBezTo>
                  <a:cubicBezTo>
                    <a:pt x="872" y="64"/>
                    <a:pt x="888" y="63"/>
                    <a:pt x="902" y="60"/>
                  </a:cubicBezTo>
                  <a:cubicBezTo>
                    <a:pt x="945" y="51"/>
                    <a:pt x="993" y="37"/>
                    <a:pt x="1038" y="29"/>
                  </a:cubicBezTo>
                  <a:cubicBezTo>
                    <a:pt x="1114" y="14"/>
                    <a:pt x="1179" y="9"/>
                    <a:pt x="1254" y="2"/>
                  </a:cubicBezTo>
                  <a:cubicBezTo>
                    <a:pt x="1273" y="1"/>
                    <a:pt x="1298" y="3"/>
                    <a:pt x="1309" y="1"/>
                  </a:cubicBezTo>
                  <a:cubicBezTo>
                    <a:pt x="1325" y="6"/>
                    <a:pt x="1347" y="0"/>
                    <a:pt x="1363" y="13"/>
                  </a:cubicBezTo>
                  <a:cubicBezTo>
                    <a:pt x="1390" y="19"/>
                    <a:pt x="1419" y="13"/>
                    <a:pt x="1447" y="16"/>
                  </a:cubicBezTo>
                  <a:cubicBezTo>
                    <a:pt x="1452" y="17"/>
                    <a:pt x="1457" y="21"/>
                    <a:pt x="1461" y="22"/>
                  </a:cubicBezTo>
                  <a:cubicBezTo>
                    <a:pt x="1469" y="22"/>
                    <a:pt x="1477" y="20"/>
                    <a:pt x="1486" y="20"/>
                  </a:cubicBezTo>
                  <a:cubicBezTo>
                    <a:pt x="1523" y="21"/>
                    <a:pt x="1567" y="33"/>
                    <a:pt x="1610" y="43"/>
                  </a:cubicBezTo>
                  <a:cubicBezTo>
                    <a:pt x="1626" y="46"/>
                    <a:pt x="1644" y="47"/>
                    <a:pt x="1661" y="52"/>
                  </a:cubicBezTo>
                  <a:cubicBezTo>
                    <a:pt x="1683" y="58"/>
                    <a:pt x="1704" y="73"/>
                    <a:pt x="1724" y="83"/>
                  </a:cubicBezTo>
                  <a:cubicBezTo>
                    <a:pt x="1745" y="94"/>
                    <a:pt x="1764" y="107"/>
                    <a:pt x="1786" y="116"/>
                  </a:cubicBezTo>
                  <a:cubicBezTo>
                    <a:pt x="1842" y="174"/>
                    <a:pt x="1903" y="227"/>
                    <a:pt x="1950" y="294"/>
                  </a:cubicBezTo>
                  <a:cubicBezTo>
                    <a:pt x="1978" y="348"/>
                    <a:pt x="2004" y="404"/>
                    <a:pt x="2024" y="465"/>
                  </a:cubicBezTo>
                  <a:cubicBezTo>
                    <a:pt x="2034" y="541"/>
                    <a:pt x="2041" y="613"/>
                    <a:pt x="2015" y="700"/>
                  </a:cubicBezTo>
                  <a:cubicBezTo>
                    <a:pt x="2023" y="741"/>
                    <a:pt x="2034" y="821"/>
                    <a:pt x="1984" y="839"/>
                  </a:cubicBezTo>
                  <a:close/>
                  <a:moveTo>
                    <a:pt x="1652" y="1658"/>
                  </a:moveTo>
                  <a:cubicBezTo>
                    <a:pt x="1653" y="1667"/>
                    <a:pt x="1646" y="1671"/>
                    <a:pt x="1645" y="1674"/>
                  </a:cubicBezTo>
                  <a:cubicBezTo>
                    <a:pt x="1651" y="1691"/>
                    <a:pt x="1652" y="1716"/>
                    <a:pt x="1670" y="1717"/>
                  </a:cubicBezTo>
                  <a:cubicBezTo>
                    <a:pt x="1694" y="1720"/>
                    <a:pt x="1700" y="1676"/>
                    <a:pt x="1686" y="1658"/>
                  </a:cubicBezTo>
                  <a:cubicBezTo>
                    <a:pt x="1690" y="1629"/>
                    <a:pt x="1678" y="1603"/>
                    <a:pt x="1677" y="1568"/>
                  </a:cubicBezTo>
                  <a:cubicBezTo>
                    <a:pt x="1663" y="1552"/>
                    <a:pt x="1637" y="1571"/>
                    <a:pt x="1635" y="1588"/>
                  </a:cubicBezTo>
                  <a:cubicBezTo>
                    <a:pt x="1632" y="1606"/>
                    <a:pt x="1648" y="1632"/>
                    <a:pt x="1643" y="1651"/>
                  </a:cubicBezTo>
                  <a:cubicBezTo>
                    <a:pt x="1651" y="1648"/>
                    <a:pt x="1647" y="1653"/>
                    <a:pt x="1652" y="1658"/>
                  </a:cubicBezTo>
                  <a:close/>
                  <a:moveTo>
                    <a:pt x="1259" y="22"/>
                  </a:moveTo>
                  <a:cubicBezTo>
                    <a:pt x="1252" y="21"/>
                    <a:pt x="1244" y="21"/>
                    <a:pt x="1237" y="22"/>
                  </a:cubicBezTo>
                  <a:cubicBezTo>
                    <a:pt x="1166" y="27"/>
                    <a:pt x="1074" y="38"/>
                    <a:pt x="1000" y="55"/>
                  </a:cubicBezTo>
                  <a:cubicBezTo>
                    <a:pt x="944" y="68"/>
                    <a:pt x="892" y="93"/>
                    <a:pt x="847" y="116"/>
                  </a:cubicBezTo>
                  <a:cubicBezTo>
                    <a:pt x="835" y="123"/>
                    <a:pt x="821" y="126"/>
                    <a:pt x="810" y="132"/>
                  </a:cubicBezTo>
                  <a:cubicBezTo>
                    <a:pt x="774" y="153"/>
                    <a:pt x="713" y="206"/>
                    <a:pt x="711" y="255"/>
                  </a:cubicBezTo>
                  <a:cubicBezTo>
                    <a:pt x="705" y="349"/>
                    <a:pt x="780" y="400"/>
                    <a:pt x="854" y="372"/>
                  </a:cubicBezTo>
                  <a:cubicBezTo>
                    <a:pt x="798" y="353"/>
                    <a:pt x="814" y="257"/>
                    <a:pt x="844" y="215"/>
                  </a:cubicBezTo>
                  <a:cubicBezTo>
                    <a:pt x="861" y="190"/>
                    <a:pt x="888" y="179"/>
                    <a:pt x="903" y="160"/>
                  </a:cubicBezTo>
                  <a:cubicBezTo>
                    <a:pt x="952" y="132"/>
                    <a:pt x="1007" y="113"/>
                    <a:pt x="1068" y="97"/>
                  </a:cubicBezTo>
                  <a:cubicBezTo>
                    <a:pt x="1124" y="83"/>
                    <a:pt x="1181" y="64"/>
                    <a:pt x="1233" y="55"/>
                  </a:cubicBezTo>
                  <a:cubicBezTo>
                    <a:pt x="1279" y="47"/>
                    <a:pt x="1331" y="48"/>
                    <a:pt x="1379" y="29"/>
                  </a:cubicBezTo>
                  <a:cubicBezTo>
                    <a:pt x="1335" y="27"/>
                    <a:pt x="1303" y="24"/>
                    <a:pt x="1259" y="22"/>
                  </a:cubicBezTo>
                  <a:close/>
                  <a:moveTo>
                    <a:pt x="1935" y="500"/>
                  </a:moveTo>
                  <a:cubicBezTo>
                    <a:pt x="1933" y="486"/>
                    <a:pt x="1928" y="470"/>
                    <a:pt x="1924" y="455"/>
                  </a:cubicBezTo>
                  <a:cubicBezTo>
                    <a:pt x="1912" y="409"/>
                    <a:pt x="1900" y="367"/>
                    <a:pt x="1878" y="327"/>
                  </a:cubicBezTo>
                  <a:cubicBezTo>
                    <a:pt x="1872" y="315"/>
                    <a:pt x="1860" y="306"/>
                    <a:pt x="1852" y="294"/>
                  </a:cubicBezTo>
                  <a:cubicBezTo>
                    <a:pt x="1847" y="284"/>
                    <a:pt x="1844" y="274"/>
                    <a:pt x="1838" y="265"/>
                  </a:cubicBezTo>
                  <a:cubicBezTo>
                    <a:pt x="1814" y="230"/>
                    <a:pt x="1783" y="204"/>
                    <a:pt x="1750" y="174"/>
                  </a:cubicBezTo>
                  <a:cubicBezTo>
                    <a:pt x="1696" y="125"/>
                    <a:pt x="1631" y="91"/>
                    <a:pt x="1554" y="66"/>
                  </a:cubicBezTo>
                  <a:cubicBezTo>
                    <a:pt x="1498" y="47"/>
                    <a:pt x="1440" y="32"/>
                    <a:pt x="1377" y="45"/>
                  </a:cubicBezTo>
                  <a:cubicBezTo>
                    <a:pt x="1311" y="65"/>
                    <a:pt x="1234" y="70"/>
                    <a:pt x="1161" y="87"/>
                  </a:cubicBezTo>
                  <a:cubicBezTo>
                    <a:pt x="1146" y="90"/>
                    <a:pt x="1130" y="95"/>
                    <a:pt x="1114" y="99"/>
                  </a:cubicBezTo>
                  <a:cubicBezTo>
                    <a:pt x="1064" y="110"/>
                    <a:pt x="1019" y="128"/>
                    <a:pt x="977" y="144"/>
                  </a:cubicBezTo>
                  <a:cubicBezTo>
                    <a:pt x="908" y="172"/>
                    <a:pt x="812" y="228"/>
                    <a:pt x="837" y="337"/>
                  </a:cubicBezTo>
                  <a:cubicBezTo>
                    <a:pt x="864" y="385"/>
                    <a:pt x="906" y="359"/>
                    <a:pt x="954" y="346"/>
                  </a:cubicBezTo>
                  <a:cubicBezTo>
                    <a:pt x="982" y="339"/>
                    <a:pt x="1008" y="335"/>
                    <a:pt x="1030" y="330"/>
                  </a:cubicBezTo>
                  <a:cubicBezTo>
                    <a:pt x="1049" y="315"/>
                    <a:pt x="1070" y="316"/>
                    <a:pt x="1100" y="309"/>
                  </a:cubicBezTo>
                  <a:cubicBezTo>
                    <a:pt x="1120" y="305"/>
                    <a:pt x="1140" y="298"/>
                    <a:pt x="1158" y="299"/>
                  </a:cubicBezTo>
                  <a:cubicBezTo>
                    <a:pt x="1194" y="300"/>
                    <a:pt x="1234" y="298"/>
                    <a:pt x="1273" y="297"/>
                  </a:cubicBezTo>
                  <a:cubicBezTo>
                    <a:pt x="1290" y="297"/>
                    <a:pt x="1308" y="299"/>
                    <a:pt x="1324" y="299"/>
                  </a:cubicBezTo>
                  <a:cubicBezTo>
                    <a:pt x="1342" y="299"/>
                    <a:pt x="1366" y="298"/>
                    <a:pt x="1375" y="302"/>
                  </a:cubicBezTo>
                  <a:cubicBezTo>
                    <a:pt x="1395" y="312"/>
                    <a:pt x="1411" y="357"/>
                    <a:pt x="1421" y="379"/>
                  </a:cubicBezTo>
                  <a:cubicBezTo>
                    <a:pt x="1450" y="448"/>
                    <a:pt x="1426" y="525"/>
                    <a:pt x="1375" y="551"/>
                  </a:cubicBezTo>
                  <a:cubicBezTo>
                    <a:pt x="1363" y="558"/>
                    <a:pt x="1342" y="561"/>
                    <a:pt x="1323" y="565"/>
                  </a:cubicBezTo>
                  <a:cubicBezTo>
                    <a:pt x="1222" y="590"/>
                    <a:pt x="1118" y="613"/>
                    <a:pt x="1014" y="616"/>
                  </a:cubicBezTo>
                  <a:cubicBezTo>
                    <a:pt x="914" y="619"/>
                    <a:pt x="824" y="573"/>
                    <a:pt x="732" y="572"/>
                  </a:cubicBezTo>
                  <a:cubicBezTo>
                    <a:pt x="619" y="571"/>
                    <a:pt x="497" y="595"/>
                    <a:pt x="388" y="600"/>
                  </a:cubicBezTo>
                  <a:cubicBezTo>
                    <a:pt x="383" y="607"/>
                    <a:pt x="373" y="608"/>
                    <a:pt x="369" y="614"/>
                  </a:cubicBezTo>
                  <a:cubicBezTo>
                    <a:pt x="351" y="612"/>
                    <a:pt x="339" y="623"/>
                    <a:pt x="328" y="628"/>
                  </a:cubicBezTo>
                  <a:cubicBezTo>
                    <a:pt x="307" y="640"/>
                    <a:pt x="289" y="652"/>
                    <a:pt x="272" y="667"/>
                  </a:cubicBezTo>
                  <a:cubicBezTo>
                    <a:pt x="249" y="688"/>
                    <a:pt x="224" y="709"/>
                    <a:pt x="211" y="730"/>
                  </a:cubicBezTo>
                  <a:cubicBezTo>
                    <a:pt x="192" y="760"/>
                    <a:pt x="180" y="822"/>
                    <a:pt x="193" y="858"/>
                  </a:cubicBezTo>
                  <a:cubicBezTo>
                    <a:pt x="198" y="871"/>
                    <a:pt x="209" y="876"/>
                    <a:pt x="214" y="888"/>
                  </a:cubicBezTo>
                  <a:cubicBezTo>
                    <a:pt x="333" y="862"/>
                    <a:pt x="450" y="827"/>
                    <a:pt x="568" y="795"/>
                  </a:cubicBezTo>
                  <a:cubicBezTo>
                    <a:pt x="627" y="779"/>
                    <a:pt x="688" y="766"/>
                    <a:pt x="747" y="749"/>
                  </a:cubicBezTo>
                  <a:cubicBezTo>
                    <a:pt x="807" y="734"/>
                    <a:pt x="865" y="717"/>
                    <a:pt x="926" y="706"/>
                  </a:cubicBezTo>
                  <a:cubicBezTo>
                    <a:pt x="986" y="695"/>
                    <a:pt x="1045" y="675"/>
                    <a:pt x="1105" y="660"/>
                  </a:cubicBezTo>
                  <a:cubicBezTo>
                    <a:pt x="1228" y="630"/>
                    <a:pt x="1338" y="593"/>
                    <a:pt x="1452" y="562"/>
                  </a:cubicBezTo>
                  <a:cubicBezTo>
                    <a:pt x="1510" y="546"/>
                    <a:pt x="1569" y="530"/>
                    <a:pt x="1624" y="525"/>
                  </a:cubicBezTo>
                  <a:cubicBezTo>
                    <a:pt x="1648" y="523"/>
                    <a:pt x="1668" y="520"/>
                    <a:pt x="1693" y="516"/>
                  </a:cubicBezTo>
                  <a:cubicBezTo>
                    <a:pt x="1745" y="509"/>
                    <a:pt x="1792" y="492"/>
                    <a:pt x="1838" y="490"/>
                  </a:cubicBezTo>
                  <a:cubicBezTo>
                    <a:pt x="1849" y="496"/>
                    <a:pt x="1858" y="503"/>
                    <a:pt x="1870" y="507"/>
                  </a:cubicBezTo>
                  <a:cubicBezTo>
                    <a:pt x="1899" y="557"/>
                    <a:pt x="1905" y="621"/>
                    <a:pt x="1933" y="674"/>
                  </a:cubicBezTo>
                  <a:cubicBezTo>
                    <a:pt x="1936" y="618"/>
                    <a:pt x="1941" y="559"/>
                    <a:pt x="1935" y="500"/>
                  </a:cubicBezTo>
                  <a:close/>
                  <a:moveTo>
                    <a:pt x="1515" y="41"/>
                  </a:moveTo>
                  <a:cubicBezTo>
                    <a:pt x="1560" y="50"/>
                    <a:pt x="1602" y="69"/>
                    <a:pt x="1643" y="88"/>
                  </a:cubicBezTo>
                  <a:cubicBezTo>
                    <a:pt x="1676" y="104"/>
                    <a:pt x="1705" y="123"/>
                    <a:pt x="1731" y="143"/>
                  </a:cubicBezTo>
                  <a:cubicBezTo>
                    <a:pt x="1771" y="173"/>
                    <a:pt x="1811" y="209"/>
                    <a:pt x="1838" y="248"/>
                  </a:cubicBezTo>
                  <a:cubicBezTo>
                    <a:pt x="1848" y="262"/>
                    <a:pt x="1856" y="277"/>
                    <a:pt x="1866" y="292"/>
                  </a:cubicBezTo>
                  <a:cubicBezTo>
                    <a:pt x="1873" y="301"/>
                    <a:pt x="1883" y="308"/>
                    <a:pt x="1889" y="318"/>
                  </a:cubicBezTo>
                  <a:cubicBezTo>
                    <a:pt x="1920" y="366"/>
                    <a:pt x="1941" y="439"/>
                    <a:pt x="1950" y="506"/>
                  </a:cubicBezTo>
                  <a:cubicBezTo>
                    <a:pt x="1959" y="575"/>
                    <a:pt x="1948" y="646"/>
                    <a:pt x="1942" y="711"/>
                  </a:cubicBezTo>
                  <a:cubicBezTo>
                    <a:pt x="1968" y="709"/>
                    <a:pt x="1977" y="689"/>
                    <a:pt x="2005" y="688"/>
                  </a:cubicBezTo>
                  <a:cubicBezTo>
                    <a:pt x="2028" y="593"/>
                    <a:pt x="2021" y="507"/>
                    <a:pt x="1992" y="429"/>
                  </a:cubicBezTo>
                  <a:cubicBezTo>
                    <a:pt x="1976" y="382"/>
                    <a:pt x="1964" y="346"/>
                    <a:pt x="1940" y="308"/>
                  </a:cubicBezTo>
                  <a:cubicBezTo>
                    <a:pt x="1922" y="279"/>
                    <a:pt x="1900" y="252"/>
                    <a:pt x="1877" y="229"/>
                  </a:cubicBezTo>
                  <a:cubicBezTo>
                    <a:pt x="1827" y="179"/>
                    <a:pt x="1781" y="129"/>
                    <a:pt x="1724" y="97"/>
                  </a:cubicBezTo>
                  <a:cubicBezTo>
                    <a:pt x="1715" y="92"/>
                    <a:pt x="1702" y="86"/>
                    <a:pt x="1691" y="81"/>
                  </a:cubicBezTo>
                  <a:cubicBezTo>
                    <a:pt x="1652" y="63"/>
                    <a:pt x="1618" y="61"/>
                    <a:pt x="1570" y="50"/>
                  </a:cubicBezTo>
                  <a:cubicBezTo>
                    <a:pt x="1552" y="46"/>
                    <a:pt x="1542" y="40"/>
                    <a:pt x="1521" y="39"/>
                  </a:cubicBezTo>
                  <a:cubicBezTo>
                    <a:pt x="1519" y="39"/>
                    <a:pt x="1511" y="39"/>
                    <a:pt x="1514" y="41"/>
                  </a:cubicBezTo>
                  <a:cubicBezTo>
                    <a:pt x="1514" y="41"/>
                    <a:pt x="1515" y="41"/>
                    <a:pt x="1515" y="41"/>
                  </a:cubicBezTo>
                  <a:close/>
                  <a:moveTo>
                    <a:pt x="867" y="85"/>
                  </a:moveTo>
                  <a:cubicBezTo>
                    <a:pt x="851" y="88"/>
                    <a:pt x="844" y="95"/>
                    <a:pt x="832" y="101"/>
                  </a:cubicBezTo>
                  <a:cubicBezTo>
                    <a:pt x="823" y="104"/>
                    <a:pt x="815" y="107"/>
                    <a:pt x="807" y="111"/>
                  </a:cubicBezTo>
                  <a:cubicBezTo>
                    <a:pt x="782" y="124"/>
                    <a:pt x="767" y="138"/>
                    <a:pt x="751" y="153"/>
                  </a:cubicBezTo>
                  <a:cubicBezTo>
                    <a:pt x="737" y="167"/>
                    <a:pt x="713" y="180"/>
                    <a:pt x="704" y="194"/>
                  </a:cubicBezTo>
                  <a:cubicBezTo>
                    <a:pt x="656" y="259"/>
                    <a:pt x="668" y="339"/>
                    <a:pt x="739" y="371"/>
                  </a:cubicBezTo>
                  <a:cubicBezTo>
                    <a:pt x="704" y="344"/>
                    <a:pt x="685" y="266"/>
                    <a:pt x="704" y="222"/>
                  </a:cubicBezTo>
                  <a:cubicBezTo>
                    <a:pt x="716" y="193"/>
                    <a:pt x="746" y="163"/>
                    <a:pt x="774" y="141"/>
                  </a:cubicBezTo>
                  <a:cubicBezTo>
                    <a:pt x="805" y="116"/>
                    <a:pt x="842" y="102"/>
                    <a:pt x="870" y="85"/>
                  </a:cubicBezTo>
                  <a:cubicBezTo>
                    <a:pt x="869" y="85"/>
                    <a:pt x="868" y="85"/>
                    <a:pt x="867" y="85"/>
                  </a:cubicBezTo>
                  <a:close/>
                  <a:moveTo>
                    <a:pt x="1361" y="539"/>
                  </a:moveTo>
                  <a:cubicBezTo>
                    <a:pt x="1407" y="523"/>
                    <a:pt x="1430" y="459"/>
                    <a:pt x="1417" y="404"/>
                  </a:cubicBezTo>
                  <a:cubicBezTo>
                    <a:pt x="1414" y="390"/>
                    <a:pt x="1405" y="374"/>
                    <a:pt x="1398" y="360"/>
                  </a:cubicBezTo>
                  <a:cubicBezTo>
                    <a:pt x="1385" y="332"/>
                    <a:pt x="1374" y="318"/>
                    <a:pt x="1345" y="315"/>
                  </a:cubicBezTo>
                  <a:cubicBezTo>
                    <a:pt x="1311" y="310"/>
                    <a:pt x="1273" y="314"/>
                    <a:pt x="1244" y="316"/>
                  </a:cubicBezTo>
                  <a:cubicBezTo>
                    <a:pt x="1286" y="323"/>
                    <a:pt x="1312" y="345"/>
                    <a:pt x="1335" y="371"/>
                  </a:cubicBezTo>
                  <a:cubicBezTo>
                    <a:pt x="1357" y="414"/>
                    <a:pt x="1356" y="453"/>
                    <a:pt x="1338" y="499"/>
                  </a:cubicBezTo>
                  <a:cubicBezTo>
                    <a:pt x="1324" y="512"/>
                    <a:pt x="1315" y="530"/>
                    <a:pt x="1300" y="543"/>
                  </a:cubicBezTo>
                  <a:cubicBezTo>
                    <a:pt x="1292" y="549"/>
                    <a:pt x="1281" y="549"/>
                    <a:pt x="1277" y="560"/>
                  </a:cubicBezTo>
                  <a:cubicBezTo>
                    <a:pt x="1310" y="550"/>
                    <a:pt x="1330" y="550"/>
                    <a:pt x="1361" y="539"/>
                  </a:cubicBezTo>
                  <a:close/>
                  <a:moveTo>
                    <a:pt x="1287" y="364"/>
                  </a:moveTo>
                  <a:cubicBezTo>
                    <a:pt x="1306" y="376"/>
                    <a:pt x="1306" y="408"/>
                    <a:pt x="1310" y="436"/>
                  </a:cubicBezTo>
                  <a:cubicBezTo>
                    <a:pt x="1294" y="508"/>
                    <a:pt x="1226" y="546"/>
                    <a:pt x="1159" y="567"/>
                  </a:cubicBezTo>
                  <a:cubicBezTo>
                    <a:pt x="1198" y="554"/>
                    <a:pt x="1255" y="558"/>
                    <a:pt x="1289" y="532"/>
                  </a:cubicBezTo>
                  <a:cubicBezTo>
                    <a:pt x="1302" y="522"/>
                    <a:pt x="1329" y="489"/>
                    <a:pt x="1333" y="474"/>
                  </a:cubicBezTo>
                  <a:cubicBezTo>
                    <a:pt x="1339" y="456"/>
                    <a:pt x="1336" y="422"/>
                    <a:pt x="1335" y="413"/>
                  </a:cubicBezTo>
                  <a:cubicBezTo>
                    <a:pt x="1327" y="350"/>
                    <a:pt x="1247" y="331"/>
                    <a:pt x="1191" y="320"/>
                  </a:cubicBezTo>
                  <a:cubicBezTo>
                    <a:pt x="1185" y="321"/>
                    <a:pt x="1182" y="323"/>
                    <a:pt x="1175" y="323"/>
                  </a:cubicBezTo>
                  <a:cubicBezTo>
                    <a:pt x="1159" y="310"/>
                    <a:pt x="1128" y="316"/>
                    <a:pt x="1112" y="327"/>
                  </a:cubicBezTo>
                  <a:cubicBezTo>
                    <a:pt x="1176" y="337"/>
                    <a:pt x="1238" y="343"/>
                    <a:pt x="1287" y="364"/>
                  </a:cubicBezTo>
                  <a:close/>
                  <a:moveTo>
                    <a:pt x="1501" y="1463"/>
                  </a:moveTo>
                  <a:cubicBezTo>
                    <a:pt x="1500" y="1455"/>
                    <a:pt x="1494" y="1450"/>
                    <a:pt x="1494" y="1442"/>
                  </a:cubicBezTo>
                  <a:cubicBezTo>
                    <a:pt x="1495" y="1428"/>
                    <a:pt x="1504" y="1413"/>
                    <a:pt x="1517" y="1405"/>
                  </a:cubicBezTo>
                  <a:cubicBezTo>
                    <a:pt x="1519" y="1405"/>
                    <a:pt x="1520" y="1408"/>
                    <a:pt x="1521" y="1405"/>
                  </a:cubicBezTo>
                  <a:cubicBezTo>
                    <a:pt x="1512" y="1391"/>
                    <a:pt x="1514" y="1358"/>
                    <a:pt x="1510" y="1333"/>
                  </a:cubicBezTo>
                  <a:cubicBezTo>
                    <a:pt x="1503" y="1283"/>
                    <a:pt x="1496" y="1243"/>
                    <a:pt x="1487" y="1195"/>
                  </a:cubicBezTo>
                  <a:cubicBezTo>
                    <a:pt x="1483" y="1169"/>
                    <a:pt x="1483" y="1141"/>
                    <a:pt x="1475" y="1121"/>
                  </a:cubicBezTo>
                  <a:cubicBezTo>
                    <a:pt x="1469" y="1107"/>
                    <a:pt x="1449" y="1094"/>
                    <a:pt x="1463" y="1067"/>
                  </a:cubicBezTo>
                  <a:cubicBezTo>
                    <a:pt x="1501" y="1055"/>
                    <a:pt x="1527" y="1058"/>
                    <a:pt x="1565" y="1056"/>
                  </a:cubicBezTo>
                  <a:cubicBezTo>
                    <a:pt x="1599" y="1055"/>
                    <a:pt x="1636" y="1042"/>
                    <a:pt x="1649" y="1067"/>
                  </a:cubicBezTo>
                  <a:cubicBezTo>
                    <a:pt x="1655" y="1079"/>
                    <a:pt x="1650" y="1092"/>
                    <a:pt x="1650" y="1104"/>
                  </a:cubicBezTo>
                  <a:cubicBezTo>
                    <a:pt x="1652" y="1123"/>
                    <a:pt x="1659" y="1144"/>
                    <a:pt x="1663" y="1167"/>
                  </a:cubicBezTo>
                  <a:cubicBezTo>
                    <a:pt x="1673" y="1236"/>
                    <a:pt x="1680" y="1306"/>
                    <a:pt x="1686" y="1381"/>
                  </a:cubicBezTo>
                  <a:cubicBezTo>
                    <a:pt x="1702" y="1380"/>
                    <a:pt x="1735" y="1374"/>
                    <a:pt x="1749" y="1388"/>
                  </a:cubicBezTo>
                  <a:cubicBezTo>
                    <a:pt x="1752" y="1401"/>
                    <a:pt x="1757" y="1412"/>
                    <a:pt x="1761" y="1425"/>
                  </a:cubicBezTo>
                  <a:cubicBezTo>
                    <a:pt x="1757" y="1445"/>
                    <a:pt x="1760" y="1467"/>
                    <a:pt x="1764" y="1493"/>
                  </a:cubicBezTo>
                  <a:cubicBezTo>
                    <a:pt x="1776" y="1492"/>
                    <a:pt x="1785" y="1484"/>
                    <a:pt x="1794" y="1481"/>
                  </a:cubicBezTo>
                  <a:cubicBezTo>
                    <a:pt x="1835" y="1467"/>
                    <a:pt x="1897" y="1458"/>
                    <a:pt x="1942" y="1442"/>
                  </a:cubicBezTo>
                  <a:cubicBezTo>
                    <a:pt x="1960" y="1436"/>
                    <a:pt x="1996" y="1418"/>
                    <a:pt x="2005" y="1405"/>
                  </a:cubicBezTo>
                  <a:cubicBezTo>
                    <a:pt x="2010" y="1398"/>
                    <a:pt x="2011" y="1386"/>
                    <a:pt x="2013" y="1374"/>
                  </a:cubicBezTo>
                  <a:cubicBezTo>
                    <a:pt x="2021" y="1338"/>
                    <a:pt x="2018" y="1303"/>
                    <a:pt x="2008" y="1263"/>
                  </a:cubicBezTo>
                  <a:cubicBezTo>
                    <a:pt x="2001" y="1232"/>
                    <a:pt x="1985" y="1199"/>
                    <a:pt x="1987" y="1172"/>
                  </a:cubicBezTo>
                  <a:cubicBezTo>
                    <a:pt x="1974" y="1147"/>
                    <a:pt x="1973" y="1109"/>
                    <a:pt x="1963" y="1081"/>
                  </a:cubicBezTo>
                  <a:cubicBezTo>
                    <a:pt x="1959" y="1072"/>
                    <a:pt x="1949" y="1065"/>
                    <a:pt x="1956" y="1053"/>
                  </a:cubicBezTo>
                  <a:cubicBezTo>
                    <a:pt x="1945" y="1023"/>
                    <a:pt x="1935" y="994"/>
                    <a:pt x="1926" y="962"/>
                  </a:cubicBezTo>
                  <a:cubicBezTo>
                    <a:pt x="1916" y="926"/>
                    <a:pt x="1904" y="893"/>
                    <a:pt x="1894" y="858"/>
                  </a:cubicBezTo>
                  <a:cubicBezTo>
                    <a:pt x="1881" y="813"/>
                    <a:pt x="1863" y="769"/>
                    <a:pt x="1854" y="727"/>
                  </a:cubicBezTo>
                  <a:cubicBezTo>
                    <a:pt x="1837" y="648"/>
                    <a:pt x="1822" y="582"/>
                    <a:pt x="1824" y="509"/>
                  </a:cubicBezTo>
                  <a:cubicBezTo>
                    <a:pt x="1767" y="510"/>
                    <a:pt x="1714" y="531"/>
                    <a:pt x="1659" y="537"/>
                  </a:cubicBezTo>
                  <a:cubicBezTo>
                    <a:pt x="1564" y="547"/>
                    <a:pt x="1467" y="572"/>
                    <a:pt x="1384" y="597"/>
                  </a:cubicBezTo>
                  <a:cubicBezTo>
                    <a:pt x="1245" y="639"/>
                    <a:pt x="1102" y="679"/>
                    <a:pt x="958" y="714"/>
                  </a:cubicBezTo>
                  <a:cubicBezTo>
                    <a:pt x="922" y="723"/>
                    <a:pt x="887" y="729"/>
                    <a:pt x="851" y="737"/>
                  </a:cubicBezTo>
                  <a:cubicBezTo>
                    <a:pt x="815" y="745"/>
                    <a:pt x="779" y="758"/>
                    <a:pt x="744" y="767"/>
                  </a:cubicBezTo>
                  <a:cubicBezTo>
                    <a:pt x="700" y="779"/>
                    <a:pt x="655" y="790"/>
                    <a:pt x="612" y="800"/>
                  </a:cubicBezTo>
                  <a:cubicBezTo>
                    <a:pt x="514" y="824"/>
                    <a:pt x="418" y="855"/>
                    <a:pt x="319" y="879"/>
                  </a:cubicBezTo>
                  <a:cubicBezTo>
                    <a:pt x="254" y="895"/>
                    <a:pt x="195" y="908"/>
                    <a:pt x="137" y="927"/>
                  </a:cubicBezTo>
                  <a:cubicBezTo>
                    <a:pt x="102" y="938"/>
                    <a:pt x="78" y="942"/>
                    <a:pt x="62" y="963"/>
                  </a:cubicBezTo>
                  <a:cubicBezTo>
                    <a:pt x="44" y="1008"/>
                    <a:pt x="66" y="1069"/>
                    <a:pt x="76" y="1107"/>
                  </a:cubicBezTo>
                  <a:cubicBezTo>
                    <a:pt x="81" y="1128"/>
                    <a:pt x="87" y="1148"/>
                    <a:pt x="91" y="1169"/>
                  </a:cubicBezTo>
                  <a:cubicBezTo>
                    <a:pt x="100" y="1211"/>
                    <a:pt x="114" y="1250"/>
                    <a:pt x="125" y="1290"/>
                  </a:cubicBezTo>
                  <a:cubicBezTo>
                    <a:pt x="178" y="1478"/>
                    <a:pt x="220" y="1671"/>
                    <a:pt x="279" y="1853"/>
                  </a:cubicBezTo>
                  <a:cubicBezTo>
                    <a:pt x="361" y="1878"/>
                    <a:pt x="428" y="1818"/>
                    <a:pt x="511" y="1803"/>
                  </a:cubicBezTo>
                  <a:cubicBezTo>
                    <a:pt x="506" y="1753"/>
                    <a:pt x="500" y="1709"/>
                    <a:pt x="505" y="1656"/>
                  </a:cubicBezTo>
                  <a:cubicBezTo>
                    <a:pt x="555" y="1618"/>
                    <a:pt x="623" y="1624"/>
                    <a:pt x="693" y="1612"/>
                  </a:cubicBezTo>
                  <a:cubicBezTo>
                    <a:pt x="684" y="1543"/>
                    <a:pt x="669" y="1458"/>
                    <a:pt x="647" y="1393"/>
                  </a:cubicBezTo>
                  <a:cubicBezTo>
                    <a:pt x="644" y="1383"/>
                    <a:pt x="642" y="1371"/>
                    <a:pt x="639" y="1361"/>
                  </a:cubicBezTo>
                  <a:cubicBezTo>
                    <a:pt x="628" y="1336"/>
                    <a:pt x="613" y="1341"/>
                    <a:pt x="584" y="1346"/>
                  </a:cubicBezTo>
                  <a:cubicBezTo>
                    <a:pt x="564" y="1349"/>
                    <a:pt x="503" y="1351"/>
                    <a:pt x="497" y="1376"/>
                  </a:cubicBezTo>
                  <a:cubicBezTo>
                    <a:pt x="495" y="1383"/>
                    <a:pt x="500" y="1397"/>
                    <a:pt x="502" y="1407"/>
                  </a:cubicBezTo>
                  <a:cubicBezTo>
                    <a:pt x="504" y="1418"/>
                    <a:pt x="503" y="1429"/>
                    <a:pt x="505" y="1440"/>
                  </a:cubicBezTo>
                  <a:cubicBezTo>
                    <a:pt x="508" y="1455"/>
                    <a:pt x="516" y="1471"/>
                    <a:pt x="519" y="1488"/>
                  </a:cubicBezTo>
                  <a:cubicBezTo>
                    <a:pt x="523" y="1505"/>
                    <a:pt x="521" y="1522"/>
                    <a:pt x="525" y="1539"/>
                  </a:cubicBezTo>
                  <a:cubicBezTo>
                    <a:pt x="530" y="1564"/>
                    <a:pt x="537" y="1589"/>
                    <a:pt x="539" y="1612"/>
                  </a:cubicBezTo>
                  <a:cubicBezTo>
                    <a:pt x="539" y="1619"/>
                    <a:pt x="545" y="1633"/>
                    <a:pt x="533" y="1635"/>
                  </a:cubicBezTo>
                  <a:cubicBezTo>
                    <a:pt x="520" y="1633"/>
                    <a:pt x="526" y="1616"/>
                    <a:pt x="525" y="1607"/>
                  </a:cubicBezTo>
                  <a:cubicBezTo>
                    <a:pt x="523" y="1597"/>
                    <a:pt x="519" y="1587"/>
                    <a:pt x="518" y="1577"/>
                  </a:cubicBezTo>
                  <a:cubicBezTo>
                    <a:pt x="511" y="1526"/>
                    <a:pt x="505" y="1478"/>
                    <a:pt x="495" y="1432"/>
                  </a:cubicBezTo>
                  <a:cubicBezTo>
                    <a:pt x="491" y="1414"/>
                    <a:pt x="488" y="1391"/>
                    <a:pt x="483" y="1379"/>
                  </a:cubicBezTo>
                  <a:cubicBezTo>
                    <a:pt x="477" y="1366"/>
                    <a:pt x="460" y="1360"/>
                    <a:pt x="460" y="1346"/>
                  </a:cubicBezTo>
                  <a:cubicBezTo>
                    <a:pt x="465" y="1336"/>
                    <a:pt x="474" y="1328"/>
                    <a:pt x="481" y="1319"/>
                  </a:cubicBezTo>
                  <a:cubicBezTo>
                    <a:pt x="524" y="1301"/>
                    <a:pt x="581" y="1287"/>
                    <a:pt x="635" y="1295"/>
                  </a:cubicBezTo>
                  <a:cubicBezTo>
                    <a:pt x="647" y="1307"/>
                    <a:pt x="641" y="1325"/>
                    <a:pt x="644" y="1340"/>
                  </a:cubicBezTo>
                  <a:cubicBezTo>
                    <a:pt x="651" y="1377"/>
                    <a:pt x="673" y="1411"/>
                    <a:pt x="679" y="1451"/>
                  </a:cubicBezTo>
                  <a:cubicBezTo>
                    <a:pt x="688" y="1506"/>
                    <a:pt x="698" y="1559"/>
                    <a:pt x="709" y="1611"/>
                  </a:cubicBezTo>
                  <a:cubicBezTo>
                    <a:pt x="726" y="1614"/>
                    <a:pt x="736" y="1602"/>
                    <a:pt x="749" y="1609"/>
                  </a:cubicBezTo>
                  <a:cubicBezTo>
                    <a:pt x="761" y="1616"/>
                    <a:pt x="756" y="1633"/>
                    <a:pt x="758" y="1653"/>
                  </a:cubicBezTo>
                  <a:cubicBezTo>
                    <a:pt x="760" y="1680"/>
                    <a:pt x="772" y="1725"/>
                    <a:pt x="774" y="1747"/>
                  </a:cubicBezTo>
                  <a:cubicBezTo>
                    <a:pt x="888" y="1706"/>
                    <a:pt x="1017" y="1675"/>
                    <a:pt x="1142" y="1647"/>
                  </a:cubicBezTo>
                  <a:cubicBezTo>
                    <a:pt x="1207" y="1633"/>
                    <a:pt x="1269" y="1619"/>
                    <a:pt x="1330" y="1607"/>
                  </a:cubicBezTo>
                  <a:cubicBezTo>
                    <a:pt x="1359" y="1601"/>
                    <a:pt x="1388" y="1593"/>
                    <a:pt x="1417" y="1586"/>
                  </a:cubicBezTo>
                  <a:cubicBezTo>
                    <a:pt x="1447" y="1579"/>
                    <a:pt x="1477" y="1570"/>
                    <a:pt x="1505" y="1558"/>
                  </a:cubicBezTo>
                  <a:cubicBezTo>
                    <a:pt x="1499" y="1524"/>
                    <a:pt x="1506" y="1493"/>
                    <a:pt x="1501" y="1463"/>
                  </a:cubicBezTo>
                  <a:close/>
                  <a:moveTo>
                    <a:pt x="558" y="553"/>
                  </a:moveTo>
                  <a:cubicBezTo>
                    <a:pt x="404" y="561"/>
                    <a:pt x="237" y="570"/>
                    <a:pt x="137" y="651"/>
                  </a:cubicBezTo>
                  <a:cubicBezTo>
                    <a:pt x="175" y="629"/>
                    <a:pt x="215" y="616"/>
                    <a:pt x="258" y="604"/>
                  </a:cubicBezTo>
                  <a:cubicBezTo>
                    <a:pt x="325" y="585"/>
                    <a:pt x="400" y="587"/>
                    <a:pt x="470" y="578"/>
                  </a:cubicBezTo>
                  <a:cubicBezTo>
                    <a:pt x="528" y="570"/>
                    <a:pt x="596" y="562"/>
                    <a:pt x="656" y="560"/>
                  </a:cubicBezTo>
                  <a:cubicBezTo>
                    <a:pt x="624" y="553"/>
                    <a:pt x="593" y="551"/>
                    <a:pt x="558" y="553"/>
                  </a:cubicBezTo>
                  <a:close/>
                  <a:moveTo>
                    <a:pt x="184" y="749"/>
                  </a:moveTo>
                  <a:cubicBezTo>
                    <a:pt x="215" y="688"/>
                    <a:pt x="265" y="648"/>
                    <a:pt x="321" y="613"/>
                  </a:cubicBezTo>
                  <a:cubicBezTo>
                    <a:pt x="321" y="611"/>
                    <a:pt x="321" y="609"/>
                    <a:pt x="318" y="609"/>
                  </a:cubicBezTo>
                  <a:cubicBezTo>
                    <a:pt x="288" y="615"/>
                    <a:pt x="259" y="622"/>
                    <a:pt x="230" y="632"/>
                  </a:cubicBezTo>
                  <a:cubicBezTo>
                    <a:pt x="217" y="636"/>
                    <a:pt x="203" y="638"/>
                    <a:pt x="191" y="643"/>
                  </a:cubicBezTo>
                  <a:cubicBezTo>
                    <a:pt x="150" y="658"/>
                    <a:pt x="115" y="688"/>
                    <a:pt x="88" y="718"/>
                  </a:cubicBezTo>
                  <a:cubicBezTo>
                    <a:pt x="49" y="761"/>
                    <a:pt x="48" y="842"/>
                    <a:pt x="69" y="900"/>
                  </a:cubicBezTo>
                  <a:cubicBezTo>
                    <a:pt x="79" y="907"/>
                    <a:pt x="78" y="919"/>
                    <a:pt x="90" y="921"/>
                  </a:cubicBezTo>
                  <a:cubicBezTo>
                    <a:pt x="100" y="924"/>
                    <a:pt x="126" y="916"/>
                    <a:pt x="141" y="911"/>
                  </a:cubicBezTo>
                  <a:cubicBezTo>
                    <a:pt x="155" y="906"/>
                    <a:pt x="174" y="895"/>
                    <a:pt x="193" y="893"/>
                  </a:cubicBezTo>
                  <a:cubicBezTo>
                    <a:pt x="165" y="856"/>
                    <a:pt x="171" y="800"/>
                    <a:pt x="184" y="749"/>
                  </a:cubicBezTo>
                  <a:close/>
                  <a:moveTo>
                    <a:pt x="55" y="713"/>
                  </a:moveTo>
                  <a:cubicBezTo>
                    <a:pt x="47" y="725"/>
                    <a:pt x="42" y="745"/>
                    <a:pt x="35" y="764"/>
                  </a:cubicBezTo>
                  <a:cubicBezTo>
                    <a:pt x="14" y="824"/>
                    <a:pt x="20" y="903"/>
                    <a:pt x="60" y="941"/>
                  </a:cubicBezTo>
                  <a:cubicBezTo>
                    <a:pt x="63" y="936"/>
                    <a:pt x="69" y="935"/>
                    <a:pt x="70" y="930"/>
                  </a:cubicBezTo>
                  <a:cubicBezTo>
                    <a:pt x="52" y="908"/>
                    <a:pt x="46" y="867"/>
                    <a:pt x="41" y="832"/>
                  </a:cubicBezTo>
                  <a:cubicBezTo>
                    <a:pt x="46" y="817"/>
                    <a:pt x="43" y="807"/>
                    <a:pt x="44" y="795"/>
                  </a:cubicBezTo>
                  <a:cubicBezTo>
                    <a:pt x="52" y="730"/>
                    <a:pt x="82" y="689"/>
                    <a:pt x="134" y="657"/>
                  </a:cubicBezTo>
                  <a:cubicBezTo>
                    <a:pt x="134" y="654"/>
                    <a:pt x="136" y="653"/>
                    <a:pt x="132" y="653"/>
                  </a:cubicBezTo>
                  <a:cubicBezTo>
                    <a:pt x="111" y="673"/>
                    <a:pt x="74" y="682"/>
                    <a:pt x="55" y="713"/>
                  </a:cubicBezTo>
                  <a:close/>
                  <a:moveTo>
                    <a:pt x="1924" y="746"/>
                  </a:moveTo>
                  <a:cubicBezTo>
                    <a:pt x="1919" y="741"/>
                    <a:pt x="1921" y="752"/>
                    <a:pt x="1914" y="749"/>
                  </a:cubicBezTo>
                  <a:cubicBezTo>
                    <a:pt x="1913" y="759"/>
                    <a:pt x="1913" y="759"/>
                    <a:pt x="1912" y="769"/>
                  </a:cubicBezTo>
                  <a:cubicBezTo>
                    <a:pt x="1930" y="766"/>
                    <a:pt x="1938" y="764"/>
                    <a:pt x="1950" y="755"/>
                  </a:cubicBezTo>
                  <a:cubicBezTo>
                    <a:pt x="1965" y="759"/>
                    <a:pt x="2020" y="738"/>
                    <a:pt x="1998" y="711"/>
                  </a:cubicBezTo>
                  <a:cubicBezTo>
                    <a:pt x="1973" y="716"/>
                    <a:pt x="1941" y="727"/>
                    <a:pt x="1924" y="746"/>
                  </a:cubicBezTo>
                  <a:close/>
                  <a:moveTo>
                    <a:pt x="1987" y="762"/>
                  </a:moveTo>
                  <a:cubicBezTo>
                    <a:pt x="1993" y="776"/>
                    <a:pt x="1991" y="799"/>
                    <a:pt x="1998" y="813"/>
                  </a:cubicBezTo>
                  <a:cubicBezTo>
                    <a:pt x="2011" y="799"/>
                    <a:pt x="2007" y="769"/>
                    <a:pt x="2005" y="751"/>
                  </a:cubicBezTo>
                  <a:cubicBezTo>
                    <a:pt x="1999" y="755"/>
                    <a:pt x="1992" y="757"/>
                    <a:pt x="1987" y="762"/>
                  </a:cubicBezTo>
                  <a:close/>
                  <a:moveTo>
                    <a:pt x="1957" y="774"/>
                  </a:moveTo>
                  <a:cubicBezTo>
                    <a:pt x="1962" y="791"/>
                    <a:pt x="1963" y="812"/>
                    <a:pt x="1970" y="827"/>
                  </a:cubicBezTo>
                  <a:cubicBezTo>
                    <a:pt x="1991" y="815"/>
                    <a:pt x="1978" y="792"/>
                    <a:pt x="1978" y="767"/>
                  </a:cubicBezTo>
                  <a:cubicBezTo>
                    <a:pt x="1970" y="768"/>
                    <a:pt x="1963" y="771"/>
                    <a:pt x="1957" y="774"/>
                  </a:cubicBezTo>
                  <a:close/>
                  <a:moveTo>
                    <a:pt x="1887" y="788"/>
                  </a:moveTo>
                  <a:cubicBezTo>
                    <a:pt x="1924" y="908"/>
                    <a:pt x="1965" y="1056"/>
                    <a:pt x="1998" y="1177"/>
                  </a:cubicBezTo>
                  <a:cubicBezTo>
                    <a:pt x="2020" y="1263"/>
                    <a:pt x="2069" y="1381"/>
                    <a:pt x="1998" y="1435"/>
                  </a:cubicBezTo>
                  <a:cubicBezTo>
                    <a:pt x="2023" y="1539"/>
                    <a:pt x="2053" y="1624"/>
                    <a:pt x="2080" y="1726"/>
                  </a:cubicBezTo>
                  <a:cubicBezTo>
                    <a:pt x="2099" y="1754"/>
                    <a:pt x="2098" y="1817"/>
                    <a:pt x="2096" y="1840"/>
                  </a:cubicBezTo>
                  <a:cubicBezTo>
                    <a:pt x="2156" y="1835"/>
                    <a:pt x="2104" y="1744"/>
                    <a:pt x="2112" y="1710"/>
                  </a:cubicBezTo>
                  <a:cubicBezTo>
                    <a:pt x="2122" y="1736"/>
                    <a:pt x="2131" y="1778"/>
                    <a:pt x="2140" y="1810"/>
                  </a:cubicBezTo>
                  <a:cubicBezTo>
                    <a:pt x="2155" y="1758"/>
                    <a:pt x="2139" y="1711"/>
                    <a:pt x="2129" y="1660"/>
                  </a:cubicBezTo>
                  <a:cubicBezTo>
                    <a:pt x="2125" y="1634"/>
                    <a:pt x="2120" y="1606"/>
                    <a:pt x="2113" y="1579"/>
                  </a:cubicBezTo>
                  <a:cubicBezTo>
                    <a:pt x="2106" y="1549"/>
                    <a:pt x="2093" y="1524"/>
                    <a:pt x="2096" y="1495"/>
                  </a:cubicBezTo>
                  <a:cubicBezTo>
                    <a:pt x="2108" y="1525"/>
                    <a:pt x="2123" y="1568"/>
                    <a:pt x="2134" y="1605"/>
                  </a:cubicBezTo>
                  <a:cubicBezTo>
                    <a:pt x="2143" y="1666"/>
                    <a:pt x="2160" y="1715"/>
                    <a:pt x="2161" y="1775"/>
                  </a:cubicBezTo>
                  <a:cubicBezTo>
                    <a:pt x="2172" y="1778"/>
                    <a:pt x="2176" y="1788"/>
                    <a:pt x="2192" y="1786"/>
                  </a:cubicBezTo>
                  <a:cubicBezTo>
                    <a:pt x="2200" y="1747"/>
                    <a:pt x="2186" y="1719"/>
                    <a:pt x="2180" y="1684"/>
                  </a:cubicBezTo>
                  <a:cubicBezTo>
                    <a:pt x="2176" y="1660"/>
                    <a:pt x="2171" y="1637"/>
                    <a:pt x="2164" y="1614"/>
                  </a:cubicBezTo>
                  <a:cubicBezTo>
                    <a:pt x="2151" y="1566"/>
                    <a:pt x="2146" y="1513"/>
                    <a:pt x="2134" y="1465"/>
                  </a:cubicBezTo>
                  <a:cubicBezTo>
                    <a:pt x="2105" y="1336"/>
                    <a:pt x="2070" y="1205"/>
                    <a:pt x="2028" y="1081"/>
                  </a:cubicBezTo>
                  <a:cubicBezTo>
                    <a:pt x="2001" y="1003"/>
                    <a:pt x="1982" y="930"/>
                    <a:pt x="1973" y="846"/>
                  </a:cubicBezTo>
                  <a:cubicBezTo>
                    <a:pt x="1922" y="877"/>
                    <a:pt x="1906" y="817"/>
                    <a:pt x="1894" y="774"/>
                  </a:cubicBezTo>
                  <a:cubicBezTo>
                    <a:pt x="1893" y="780"/>
                    <a:pt x="1891" y="785"/>
                    <a:pt x="1887" y="788"/>
                  </a:cubicBezTo>
                  <a:close/>
                  <a:moveTo>
                    <a:pt x="1914" y="790"/>
                  </a:moveTo>
                  <a:cubicBezTo>
                    <a:pt x="1923" y="807"/>
                    <a:pt x="1920" y="837"/>
                    <a:pt x="1949" y="839"/>
                  </a:cubicBezTo>
                  <a:cubicBezTo>
                    <a:pt x="1957" y="821"/>
                    <a:pt x="1953" y="792"/>
                    <a:pt x="1943" y="778"/>
                  </a:cubicBezTo>
                  <a:cubicBezTo>
                    <a:pt x="1933" y="784"/>
                    <a:pt x="1922" y="786"/>
                    <a:pt x="1914" y="790"/>
                  </a:cubicBezTo>
                  <a:close/>
                  <a:moveTo>
                    <a:pt x="1628" y="1067"/>
                  </a:moveTo>
                  <a:cubicBezTo>
                    <a:pt x="1607" y="1066"/>
                    <a:pt x="1582" y="1071"/>
                    <a:pt x="1556" y="1072"/>
                  </a:cubicBezTo>
                  <a:cubicBezTo>
                    <a:pt x="1543" y="1072"/>
                    <a:pt x="1526" y="1070"/>
                    <a:pt x="1512" y="1072"/>
                  </a:cubicBezTo>
                  <a:cubicBezTo>
                    <a:pt x="1495" y="1074"/>
                    <a:pt x="1469" y="1078"/>
                    <a:pt x="1475" y="1098"/>
                  </a:cubicBezTo>
                  <a:cubicBezTo>
                    <a:pt x="1524" y="1093"/>
                    <a:pt x="1583" y="1100"/>
                    <a:pt x="1633" y="1088"/>
                  </a:cubicBezTo>
                  <a:cubicBezTo>
                    <a:pt x="1634" y="1078"/>
                    <a:pt x="1632" y="1072"/>
                    <a:pt x="1628" y="1067"/>
                  </a:cubicBezTo>
                  <a:close/>
                  <a:moveTo>
                    <a:pt x="1491" y="1116"/>
                  </a:moveTo>
                  <a:cubicBezTo>
                    <a:pt x="1501" y="1215"/>
                    <a:pt x="1523" y="1306"/>
                    <a:pt x="1533" y="1400"/>
                  </a:cubicBezTo>
                  <a:cubicBezTo>
                    <a:pt x="1579" y="1384"/>
                    <a:pt x="1607" y="1392"/>
                    <a:pt x="1668" y="1384"/>
                  </a:cubicBezTo>
                  <a:cubicBezTo>
                    <a:pt x="1675" y="1336"/>
                    <a:pt x="1665" y="1286"/>
                    <a:pt x="1659" y="1233"/>
                  </a:cubicBezTo>
                  <a:cubicBezTo>
                    <a:pt x="1655" y="1192"/>
                    <a:pt x="1650" y="1148"/>
                    <a:pt x="1635" y="1112"/>
                  </a:cubicBezTo>
                  <a:cubicBezTo>
                    <a:pt x="1596" y="1110"/>
                    <a:pt x="1532" y="1112"/>
                    <a:pt x="1491" y="1116"/>
                  </a:cubicBezTo>
                  <a:close/>
                  <a:moveTo>
                    <a:pt x="567" y="1312"/>
                  </a:moveTo>
                  <a:cubicBezTo>
                    <a:pt x="544" y="1316"/>
                    <a:pt x="517" y="1322"/>
                    <a:pt x="495" y="1332"/>
                  </a:cubicBezTo>
                  <a:cubicBezTo>
                    <a:pt x="493" y="1340"/>
                    <a:pt x="479" y="1346"/>
                    <a:pt x="483" y="1354"/>
                  </a:cubicBezTo>
                  <a:cubicBezTo>
                    <a:pt x="492" y="1347"/>
                    <a:pt x="509" y="1341"/>
                    <a:pt x="526" y="1337"/>
                  </a:cubicBezTo>
                  <a:cubicBezTo>
                    <a:pt x="549" y="1332"/>
                    <a:pt x="579" y="1329"/>
                    <a:pt x="600" y="1325"/>
                  </a:cubicBezTo>
                  <a:cubicBezTo>
                    <a:pt x="609" y="1323"/>
                    <a:pt x="622" y="1326"/>
                    <a:pt x="625" y="1316"/>
                  </a:cubicBezTo>
                  <a:cubicBezTo>
                    <a:pt x="610" y="1301"/>
                    <a:pt x="586" y="1309"/>
                    <a:pt x="567" y="1312"/>
                  </a:cubicBezTo>
                  <a:close/>
                  <a:moveTo>
                    <a:pt x="1733" y="1402"/>
                  </a:moveTo>
                  <a:cubicBezTo>
                    <a:pt x="1724" y="1395"/>
                    <a:pt x="1698" y="1401"/>
                    <a:pt x="1684" y="1402"/>
                  </a:cubicBezTo>
                  <a:cubicBezTo>
                    <a:pt x="1628" y="1405"/>
                    <a:pt x="1558" y="1395"/>
                    <a:pt x="1514" y="1430"/>
                  </a:cubicBezTo>
                  <a:cubicBezTo>
                    <a:pt x="1510" y="1476"/>
                    <a:pt x="1516" y="1524"/>
                    <a:pt x="1524" y="1568"/>
                  </a:cubicBezTo>
                  <a:cubicBezTo>
                    <a:pt x="1517" y="1600"/>
                    <a:pt x="1519" y="1636"/>
                    <a:pt x="1542" y="1649"/>
                  </a:cubicBezTo>
                  <a:cubicBezTo>
                    <a:pt x="1564" y="1661"/>
                    <a:pt x="1605" y="1654"/>
                    <a:pt x="1631" y="1651"/>
                  </a:cubicBezTo>
                  <a:cubicBezTo>
                    <a:pt x="1632" y="1638"/>
                    <a:pt x="1630" y="1633"/>
                    <a:pt x="1631" y="1623"/>
                  </a:cubicBezTo>
                  <a:cubicBezTo>
                    <a:pt x="1601" y="1618"/>
                    <a:pt x="1577" y="1627"/>
                    <a:pt x="1563" y="1607"/>
                  </a:cubicBezTo>
                  <a:cubicBezTo>
                    <a:pt x="1557" y="1549"/>
                    <a:pt x="1543" y="1484"/>
                    <a:pt x="1577" y="1446"/>
                  </a:cubicBezTo>
                  <a:cubicBezTo>
                    <a:pt x="1598" y="1447"/>
                    <a:pt x="1623" y="1437"/>
                    <a:pt x="1650" y="1439"/>
                  </a:cubicBezTo>
                  <a:cubicBezTo>
                    <a:pt x="1667" y="1439"/>
                    <a:pt x="1701" y="1441"/>
                    <a:pt x="1712" y="1446"/>
                  </a:cubicBezTo>
                  <a:cubicBezTo>
                    <a:pt x="1727" y="1452"/>
                    <a:pt x="1725" y="1469"/>
                    <a:pt x="1726" y="1488"/>
                  </a:cubicBezTo>
                  <a:cubicBezTo>
                    <a:pt x="1728" y="1519"/>
                    <a:pt x="1739" y="1559"/>
                    <a:pt x="1736" y="1582"/>
                  </a:cubicBezTo>
                  <a:cubicBezTo>
                    <a:pt x="1735" y="1594"/>
                    <a:pt x="1718" y="1603"/>
                    <a:pt x="1714" y="1612"/>
                  </a:cubicBezTo>
                  <a:cubicBezTo>
                    <a:pt x="1707" y="1616"/>
                    <a:pt x="1704" y="1613"/>
                    <a:pt x="1698" y="1616"/>
                  </a:cubicBezTo>
                  <a:cubicBezTo>
                    <a:pt x="1696" y="1626"/>
                    <a:pt x="1699" y="1640"/>
                    <a:pt x="1703" y="1649"/>
                  </a:cubicBezTo>
                  <a:cubicBezTo>
                    <a:pt x="1786" y="1661"/>
                    <a:pt x="1751" y="1552"/>
                    <a:pt x="1754" y="1512"/>
                  </a:cubicBezTo>
                  <a:cubicBezTo>
                    <a:pt x="1756" y="1505"/>
                    <a:pt x="1744" y="1512"/>
                    <a:pt x="1745" y="1505"/>
                  </a:cubicBezTo>
                  <a:cubicBezTo>
                    <a:pt x="1746" y="1501"/>
                    <a:pt x="1752" y="1501"/>
                    <a:pt x="1752" y="1495"/>
                  </a:cubicBezTo>
                  <a:cubicBezTo>
                    <a:pt x="1742" y="1468"/>
                    <a:pt x="1755" y="1419"/>
                    <a:pt x="1733" y="1402"/>
                  </a:cubicBezTo>
                  <a:close/>
                  <a:moveTo>
                    <a:pt x="388" y="1951"/>
                  </a:moveTo>
                  <a:cubicBezTo>
                    <a:pt x="393" y="1977"/>
                    <a:pt x="399" y="2004"/>
                    <a:pt x="405" y="2030"/>
                  </a:cubicBezTo>
                  <a:cubicBezTo>
                    <a:pt x="421" y="2096"/>
                    <a:pt x="432" y="2163"/>
                    <a:pt x="458" y="2223"/>
                  </a:cubicBezTo>
                  <a:cubicBezTo>
                    <a:pt x="464" y="2228"/>
                    <a:pt x="473" y="2230"/>
                    <a:pt x="479" y="2235"/>
                  </a:cubicBezTo>
                  <a:cubicBezTo>
                    <a:pt x="492" y="2232"/>
                    <a:pt x="500" y="2236"/>
                    <a:pt x="512" y="2237"/>
                  </a:cubicBezTo>
                  <a:cubicBezTo>
                    <a:pt x="560" y="2238"/>
                    <a:pt x="609" y="2213"/>
                    <a:pt x="653" y="2201"/>
                  </a:cubicBezTo>
                  <a:cubicBezTo>
                    <a:pt x="671" y="2196"/>
                    <a:pt x="693" y="2193"/>
                    <a:pt x="714" y="2187"/>
                  </a:cubicBezTo>
                  <a:cubicBezTo>
                    <a:pt x="797" y="2167"/>
                    <a:pt x="893" y="2159"/>
                    <a:pt x="979" y="2138"/>
                  </a:cubicBezTo>
                  <a:cubicBezTo>
                    <a:pt x="1000" y="2133"/>
                    <a:pt x="1021" y="2131"/>
                    <a:pt x="1042" y="2126"/>
                  </a:cubicBezTo>
                  <a:cubicBezTo>
                    <a:pt x="1110" y="2111"/>
                    <a:pt x="1170" y="2090"/>
                    <a:pt x="1237" y="2070"/>
                  </a:cubicBezTo>
                  <a:cubicBezTo>
                    <a:pt x="1284" y="2056"/>
                    <a:pt x="1334" y="2045"/>
                    <a:pt x="1380" y="2030"/>
                  </a:cubicBezTo>
                  <a:cubicBezTo>
                    <a:pt x="1452" y="2006"/>
                    <a:pt x="1520" y="1983"/>
                    <a:pt x="1593" y="1968"/>
                  </a:cubicBezTo>
                  <a:cubicBezTo>
                    <a:pt x="1651" y="1956"/>
                    <a:pt x="1723" y="1944"/>
                    <a:pt x="1775" y="1930"/>
                  </a:cubicBezTo>
                  <a:cubicBezTo>
                    <a:pt x="1780" y="1928"/>
                    <a:pt x="1788" y="1928"/>
                    <a:pt x="1793" y="1926"/>
                  </a:cubicBezTo>
                  <a:cubicBezTo>
                    <a:pt x="1872" y="1901"/>
                    <a:pt x="1969" y="1886"/>
                    <a:pt x="2047" y="1872"/>
                  </a:cubicBezTo>
                  <a:cubicBezTo>
                    <a:pt x="2058" y="1863"/>
                    <a:pt x="2068" y="1854"/>
                    <a:pt x="2077" y="1844"/>
                  </a:cubicBezTo>
                  <a:cubicBezTo>
                    <a:pt x="2082" y="1814"/>
                    <a:pt x="2082" y="1777"/>
                    <a:pt x="2075" y="1746"/>
                  </a:cubicBezTo>
                  <a:cubicBezTo>
                    <a:pt x="2068" y="1714"/>
                    <a:pt x="2055" y="1681"/>
                    <a:pt x="2045" y="1649"/>
                  </a:cubicBezTo>
                  <a:cubicBezTo>
                    <a:pt x="2035" y="1615"/>
                    <a:pt x="2020" y="1584"/>
                    <a:pt x="2012" y="1553"/>
                  </a:cubicBezTo>
                  <a:cubicBezTo>
                    <a:pt x="2007" y="1534"/>
                    <a:pt x="2005" y="1515"/>
                    <a:pt x="1999" y="1497"/>
                  </a:cubicBezTo>
                  <a:cubicBezTo>
                    <a:pt x="1994" y="1479"/>
                    <a:pt x="1989" y="1461"/>
                    <a:pt x="1985" y="1442"/>
                  </a:cubicBezTo>
                  <a:cubicBezTo>
                    <a:pt x="1984" y="1442"/>
                    <a:pt x="1983" y="1441"/>
                    <a:pt x="1982" y="1440"/>
                  </a:cubicBezTo>
                  <a:cubicBezTo>
                    <a:pt x="1915" y="1473"/>
                    <a:pt x="1840" y="1481"/>
                    <a:pt x="1766" y="1505"/>
                  </a:cubicBezTo>
                  <a:cubicBezTo>
                    <a:pt x="1766" y="1540"/>
                    <a:pt x="1777" y="1590"/>
                    <a:pt x="1773" y="1625"/>
                  </a:cubicBezTo>
                  <a:cubicBezTo>
                    <a:pt x="1771" y="1643"/>
                    <a:pt x="1761" y="1658"/>
                    <a:pt x="1742" y="1661"/>
                  </a:cubicBezTo>
                  <a:cubicBezTo>
                    <a:pt x="1746" y="1675"/>
                    <a:pt x="1751" y="1696"/>
                    <a:pt x="1752" y="1716"/>
                  </a:cubicBezTo>
                  <a:cubicBezTo>
                    <a:pt x="1753" y="1732"/>
                    <a:pt x="1755" y="1768"/>
                    <a:pt x="1752" y="1781"/>
                  </a:cubicBezTo>
                  <a:cubicBezTo>
                    <a:pt x="1749" y="1796"/>
                    <a:pt x="1735" y="1799"/>
                    <a:pt x="1728" y="1805"/>
                  </a:cubicBezTo>
                  <a:cubicBezTo>
                    <a:pt x="1714" y="1817"/>
                    <a:pt x="1705" y="1838"/>
                    <a:pt x="1686" y="1844"/>
                  </a:cubicBezTo>
                  <a:cubicBezTo>
                    <a:pt x="1672" y="1834"/>
                    <a:pt x="1664" y="1812"/>
                    <a:pt x="1652" y="1802"/>
                  </a:cubicBezTo>
                  <a:cubicBezTo>
                    <a:pt x="1632" y="1783"/>
                    <a:pt x="1605" y="1756"/>
                    <a:pt x="1589" y="1746"/>
                  </a:cubicBezTo>
                  <a:cubicBezTo>
                    <a:pt x="1581" y="1740"/>
                    <a:pt x="1573" y="1741"/>
                    <a:pt x="1568" y="1733"/>
                  </a:cubicBezTo>
                  <a:cubicBezTo>
                    <a:pt x="1561" y="1723"/>
                    <a:pt x="1569" y="1720"/>
                    <a:pt x="1570" y="1709"/>
                  </a:cubicBezTo>
                  <a:cubicBezTo>
                    <a:pt x="1571" y="1695"/>
                    <a:pt x="1564" y="1681"/>
                    <a:pt x="1566" y="1672"/>
                  </a:cubicBezTo>
                  <a:cubicBezTo>
                    <a:pt x="1511" y="1670"/>
                    <a:pt x="1501" y="1626"/>
                    <a:pt x="1505" y="1581"/>
                  </a:cubicBezTo>
                  <a:cubicBezTo>
                    <a:pt x="1279" y="1646"/>
                    <a:pt x="994" y="1676"/>
                    <a:pt x="777" y="1767"/>
                  </a:cubicBezTo>
                  <a:cubicBezTo>
                    <a:pt x="785" y="1800"/>
                    <a:pt x="792" y="1853"/>
                    <a:pt x="763" y="1867"/>
                  </a:cubicBezTo>
                  <a:cubicBezTo>
                    <a:pt x="761" y="1920"/>
                    <a:pt x="773" y="1967"/>
                    <a:pt x="761" y="2012"/>
                  </a:cubicBezTo>
                  <a:cubicBezTo>
                    <a:pt x="747" y="2025"/>
                    <a:pt x="730" y="2066"/>
                    <a:pt x="711" y="2068"/>
                  </a:cubicBezTo>
                  <a:cubicBezTo>
                    <a:pt x="692" y="2070"/>
                    <a:pt x="671" y="2044"/>
                    <a:pt x="653" y="2033"/>
                  </a:cubicBezTo>
                  <a:cubicBezTo>
                    <a:pt x="638" y="2025"/>
                    <a:pt x="624" y="2022"/>
                    <a:pt x="614" y="2012"/>
                  </a:cubicBezTo>
                  <a:cubicBezTo>
                    <a:pt x="600" y="1979"/>
                    <a:pt x="601" y="1926"/>
                    <a:pt x="591" y="1898"/>
                  </a:cubicBezTo>
                  <a:cubicBezTo>
                    <a:pt x="565" y="1899"/>
                    <a:pt x="547" y="1909"/>
                    <a:pt x="530" y="1891"/>
                  </a:cubicBezTo>
                  <a:cubicBezTo>
                    <a:pt x="517" y="1877"/>
                    <a:pt x="516" y="1847"/>
                    <a:pt x="514" y="1821"/>
                  </a:cubicBezTo>
                  <a:cubicBezTo>
                    <a:pt x="459" y="1827"/>
                    <a:pt x="422" y="1855"/>
                    <a:pt x="372" y="1868"/>
                  </a:cubicBezTo>
                  <a:cubicBezTo>
                    <a:pt x="372" y="1897"/>
                    <a:pt x="383" y="1923"/>
                    <a:pt x="388" y="1951"/>
                  </a:cubicBezTo>
                  <a:close/>
                  <a:moveTo>
                    <a:pt x="1579" y="1467"/>
                  </a:moveTo>
                  <a:cubicBezTo>
                    <a:pt x="1561" y="1499"/>
                    <a:pt x="1568" y="1554"/>
                    <a:pt x="1575" y="1595"/>
                  </a:cubicBezTo>
                  <a:cubicBezTo>
                    <a:pt x="1591" y="1609"/>
                    <a:pt x="1610" y="1600"/>
                    <a:pt x="1626" y="1605"/>
                  </a:cubicBezTo>
                  <a:cubicBezTo>
                    <a:pt x="1610" y="1561"/>
                    <a:pt x="1656" y="1527"/>
                    <a:pt x="1687" y="1558"/>
                  </a:cubicBezTo>
                  <a:cubicBezTo>
                    <a:pt x="1689" y="1572"/>
                    <a:pt x="1688" y="1583"/>
                    <a:pt x="1693" y="1595"/>
                  </a:cubicBezTo>
                  <a:cubicBezTo>
                    <a:pt x="1697" y="1592"/>
                    <a:pt x="1702" y="1593"/>
                    <a:pt x="1708" y="1595"/>
                  </a:cubicBezTo>
                  <a:cubicBezTo>
                    <a:pt x="1734" y="1561"/>
                    <a:pt x="1712" y="1515"/>
                    <a:pt x="1708" y="1468"/>
                  </a:cubicBezTo>
                  <a:cubicBezTo>
                    <a:pt x="1667" y="1450"/>
                    <a:pt x="1620" y="1452"/>
                    <a:pt x="1579" y="1467"/>
                  </a:cubicBezTo>
                  <a:close/>
                  <a:moveTo>
                    <a:pt x="747" y="1663"/>
                  </a:moveTo>
                  <a:cubicBezTo>
                    <a:pt x="746" y="1649"/>
                    <a:pt x="748" y="1636"/>
                    <a:pt x="742" y="1630"/>
                  </a:cubicBezTo>
                  <a:cubicBezTo>
                    <a:pt x="731" y="1617"/>
                    <a:pt x="676" y="1630"/>
                    <a:pt x="651" y="1633"/>
                  </a:cubicBezTo>
                  <a:cubicBezTo>
                    <a:pt x="617" y="1638"/>
                    <a:pt x="584" y="1645"/>
                    <a:pt x="567" y="1644"/>
                  </a:cubicBezTo>
                  <a:cubicBezTo>
                    <a:pt x="553" y="1653"/>
                    <a:pt x="539" y="1657"/>
                    <a:pt x="526" y="1663"/>
                  </a:cubicBezTo>
                  <a:cubicBezTo>
                    <a:pt x="525" y="1671"/>
                    <a:pt x="518" y="1672"/>
                    <a:pt x="514" y="1677"/>
                  </a:cubicBezTo>
                  <a:cubicBezTo>
                    <a:pt x="516" y="1717"/>
                    <a:pt x="517" y="1773"/>
                    <a:pt x="528" y="1809"/>
                  </a:cubicBezTo>
                  <a:cubicBezTo>
                    <a:pt x="526" y="1836"/>
                    <a:pt x="532" y="1858"/>
                    <a:pt x="544" y="1881"/>
                  </a:cubicBezTo>
                  <a:cubicBezTo>
                    <a:pt x="570" y="1889"/>
                    <a:pt x="601" y="1870"/>
                    <a:pt x="626" y="1886"/>
                  </a:cubicBezTo>
                  <a:cubicBezTo>
                    <a:pt x="625" y="1873"/>
                    <a:pt x="622" y="1862"/>
                    <a:pt x="621" y="1849"/>
                  </a:cubicBezTo>
                  <a:cubicBezTo>
                    <a:pt x="609" y="1850"/>
                    <a:pt x="592" y="1849"/>
                    <a:pt x="584" y="1851"/>
                  </a:cubicBezTo>
                  <a:cubicBezTo>
                    <a:pt x="551" y="1820"/>
                    <a:pt x="559" y="1756"/>
                    <a:pt x="556" y="1698"/>
                  </a:cubicBezTo>
                  <a:cubicBezTo>
                    <a:pt x="561" y="1692"/>
                    <a:pt x="568" y="1682"/>
                    <a:pt x="577" y="1679"/>
                  </a:cubicBezTo>
                  <a:cubicBezTo>
                    <a:pt x="589" y="1675"/>
                    <a:pt x="615" y="1675"/>
                    <a:pt x="639" y="1672"/>
                  </a:cubicBezTo>
                  <a:cubicBezTo>
                    <a:pt x="647" y="1671"/>
                    <a:pt x="655" y="1666"/>
                    <a:pt x="663" y="1665"/>
                  </a:cubicBezTo>
                  <a:cubicBezTo>
                    <a:pt x="684" y="1663"/>
                    <a:pt x="712" y="1672"/>
                    <a:pt x="721" y="1679"/>
                  </a:cubicBezTo>
                  <a:cubicBezTo>
                    <a:pt x="732" y="1723"/>
                    <a:pt x="746" y="1786"/>
                    <a:pt x="730" y="1833"/>
                  </a:cubicBezTo>
                  <a:cubicBezTo>
                    <a:pt x="718" y="1838"/>
                    <a:pt x="715" y="1843"/>
                    <a:pt x="700" y="1840"/>
                  </a:cubicBezTo>
                  <a:cubicBezTo>
                    <a:pt x="697" y="1844"/>
                    <a:pt x="702" y="1853"/>
                    <a:pt x="702" y="1860"/>
                  </a:cubicBezTo>
                  <a:cubicBezTo>
                    <a:pt x="716" y="1857"/>
                    <a:pt x="743" y="1859"/>
                    <a:pt x="760" y="1847"/>
                  </a:cubicBezTo>
                  <a:cubicBezTo>
                    <a:pt x="781" y="1798"/>
                    <a:pt x="753" y="1715"/>
                    <a:pt x="747" y="1663"/>
                  </a:cubicBezTo>
                  <a:close/>
                  <a:moveTo>
                    <a:pt x="1724" y="1777"/>
                  </a:moveTo>
                  <a:cubicBezTo>
                    <a:pt x="1730" y="1779"/>
                    <a:pt x="1734" y="1771"/>
                    <a:pt x="1731" y="1770"/>
                  </a:cubicBezTo>
                  <a:cubicBezTo>
                    <a:pt x="1743" y="1751"/>
                    <a:pt x="1738" y="1699"/>
                    <a:pt x="1729" y="1665"/>
                  </a:cubicBezTo>
                  <a:cubicBezTo>
                    <a:pt x="1722" y="1664"/>
                    <a:pt x="1708" y="1663"/>
                    <a:pt x="1705" y="1668"/>
                  </a:cubicBezTo>
                  <a:cubicBezTo>
                    <a:pt x="1725" y="1708"/>
                    <a:pt x="1677" y="1750"/>
                    <a:pt x="1652" y="1728"/>
                  </a:cubicBezTo>
                  <a:cubicBezTo>
                    <a:pt x="1647" y="1723"/>
                    <a:pt x="1643" y="1710"/>
                    <a:pt x="1640" y="1703"/>
                  </a:cubicBezTo>
                  <a:cubicBezTo>
                    <a:pt x="1636" y="1692"/>
                    <a:pt x="1636" y="1681"/>
                    <a:pt x="1631" y="1668"/>
                  </a:cubicBezTo>
                  <a:cubicBezTo>
                    <a:pt x="1610" y="1669"/>
                    <a:pt x="1600" y="1672"/>
                    <a:pt x="1582" y="1672"/>
                  </a:cubicBezTo>
                  <a:cubicBezTo>
                    <a:pt x="1582" y="1691"/>
                    <a:pt x="1579" y="1718"/>
                    <a:pt x="1587" y="1726"/>
                  </a:cubicBezTo>
                  <a:cubicBezTo>
                    <a:pt x="1597" y="1736"/>
                    <a:pt x="1612" y="1744"/>
                    <a:pt x="1622" y="1754"/>
                  </a:cubicBezTo>
                  <a:cubicBezTo>
                    <a:pt x="1645" y="1778"/>
                    <a:pt x="1671" y="1806"/>
                    <a:pt x="1694" y="1821"/>
                  </a:cubicBezTo>
                  <a:cubicBezTo>
                    <a:pt x="1705" y="1808"/>
                    <a:pt x="1722" y="1793"/>
                    <a:pt x="1724" y="1777"/>
                  </a:cubicBezTo>
                  <a:close/>
                  <a:moveTo>
                    <a:pt x="597" y="1695"/>
                  </a:moveTo>
                  <a:cubicBezTo>
                    <a:pt x="582" y="1697"/>
                    <a:pt x="577" y="1697"/>
                    <a:pt x="570" y="1705"/>
                  </a:cubicBezTo>
                  <a:cubicBezTo>
                    <a:pt x="569" y="1744"/>
                    <a:pt x="568" y="1800"/>
                    <a:pt x="588" y="1831"/>
                  </a:cubicBezTo>
                  <a:cubicBezTo>
                    <a:pt x="597" y="1831"/>
                    <a:pt x="608" y="1836"/>
                    <a:pt x="619" y="1831"/>
                  </a:cubicBezTo>
                  <a:cubicBezTo>
                    <a:pt x="620" y="1812"/>
                    <a:pt x="621" y="1790"/>
                    <a:pt x="625" y="1775"/>
                  </a:cubicBezTo>
                  <a:cubicBezTo>
                    <a:pt x="636" y="1762"/>
                    <a:pt x="656" y="1768"/>
                    <a:pt x="675" y="1772"/>
                  </a:cubicBezTo>
                  <a:cubicBezTo>
                    <a:pt x="685" y="1785"/>
                    <a:pt x="689" y="1804"/>
                    <a:pt x="698" y="1817"/>
                  </a:cubicBezTo>
                  <a:cubicBezTo>
                    <a:pt x="707" y="1819"/>
                    <a:pt x="714" y="1819"/>
                    <a:pt x="719" y="1814"/>
                  </a:cubicBezTo>
                  <a:cubicBezTo>
                    <a:pt x="724" y="1774"/>
                    <a:pt x="726" y="1713"/>
                    <a:pt x="696" y="1684"/>
                  </a:cubicBezTo>
                  <a:cubicBezTo>
                    <a:pt x="656" y="1681"/>
                    <a:pt x="626" y="1690"/>
                    <a:pt x="597" y="1695"/>
                  </a:cubicBezTo>
                  <a:close/>
                  <a:moveTo>
                    <a:pt x="679" y="1824"/>
                  </a:moveTo>
                  <a:cubicBezTo>
                    <a:pt x="681" y="1824"/>
                    <a:pt x="682" y="1827"/>
                    <a:pt x="682" y="1824"/>
                  </a:cubicBezTo>
                  <a:cubicBezTo>
                    <a:pt x="678" y="1816"/>
                    <a:pt x="675" y="1799"/>
                    <a:pt x="668" y="1788"/>
                  </a:cubicBezTo>
                  <a:cubicBezTo>
                    <a:pt x="662" y="1785"/>
                    <a:pt x="650" y="1787"/>
                    <a:pt x="646" y="1786"/>
                  </a:cubicBezTo>
                  <a:cubicBezTo>
                    <a:pt x="633" y="1800"/>
                    <a:pt x="632" y="1842"/>
                    <a:pt x="635" y="1867"/>
                  </a:cubicBezTo>
                  <a:cubicBezTo>
                    <a:pt x="638" y="1891"/>
                    <a:pt x="649" y="1913"/>
                    <a:pt x="656" y="1928"/>
                  </a:cubicBezTo>
                  <a:cubicBezTo>
                    <a:pt x="667" y="1930"/>
                    <a:pt x="680" y="1929"/>
                    <a:pt x="689" y="1924"/>
                  </a:cubicBezTo>
                  <a:cubicBezTo>
                    <a:pt x="696" y="1895"/>
                    <a:pt x="687" y="1853"/>
                    <a:pt x="679" y="1824"/>
                  </a:cubicBezTo>
                  <a:close/>
                  <a:moveTo>
                    <a:pt x="754" y="1961"/>
                  </a:moveTo>
                  <a:cubicBezTo>
                    <a:pt x="756" y="1938"/>
                    <a:pt x="752" y="1884"/>
                    <a:pt x="744" y="1870"/>
                  </a:cubicBezTo>
                  <a:cubicBezTo>
                    <a:pt x="731" y="1874"/>
                    <a:pt x="719" y="1884"/>
                    <a:pt x="709" y="1886"/>
                  </a:cubicBezTo>
                  <a:cubicBezTo>
                    <a:pt x="714" y="1918"/>
                    <a:pt x="704" y="1960"/>
                    <a:pt x="653" y="1947"/>
                  </a:cubicBezTo>
                  <a:cubicBezTo>
                    <a:pt x="637" y="1935"/>
                    <a:pt x="634" y="1910"/>
                    <a:pt x="626" y="1891"/>
                  </a:cubicBezTo>
                  <a:cubicBezTo>
                    <a:pt x="625" y="1902"/>
                    <a:pt x="608" y="1897"/>
                    <a:pt x="604" y="1900"/>
                  </a:cubicBezTo>
                  <a:cubicBezTo>
                    <a:pt x="617" y="1925"/>
                    <a:pt x="614" y="1969"/>
                    <a:pt x="623" y="1998"/>
                  </a:cubicBezTo>
                  <a:cubicBezTo>
                    <a:pt x="651" y="2014"/>
                    <a:pt x="673" y="2034"/>
                    <a:pt x="704" y="2047"/>
                  </a:cubicBezTo>
                  <a:cubicBezTo>
                    <a:pt x="732" y="2036"/>
                    <a:pt x="751" y="2003"/>
                    <a:pt x="754" y="19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9642" tIns="44821" rIns="89642" bIns="44821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54" name="Freeform 254"/>
            <p:cNvSpPr>
              <a:spLocks noEditPoints="1"/>
            </p:cNvSpPr>
            <p:nvPr/>
          </p:nvSpPr>
          <p:spPr bwMode="auto">
            <a:xfrm>
              <a:off x="7773988" y="4276725"/>
              <a:ext cx="219075" cy="376238"/>
            </a:xfrm>
            <a:custGeom>
              <a:avLst/>
              <a:gdLst>
                <a:gd name="T0" fmla="*/ 32 w 339"/>
                <a:gd name="T1" fmla="*/ 223 h 582"/>
                <a:gd name="T2" fmla="*/ 5 w 339"/>
                <a:gd name="T3" fmla="*/ 223 h 582"/>
                <a:gd name="T4" fmla="*/ 4 w 339"/>
                <a:gd name="T5" fmla="*/ 144 h 582"/>
                <a:gd name="T6" fmla="*/ 65 w 339"/>
                <a:gd name="T7" fmla="*/ 25 h 582"/>
                <a:gd name="T8" fmla="*/ 170 w 339"/>
                <a:gd name="T9" fmla="*/ 7 h 582"/>
                <a:gd name="T10" fmla="*/ 181 w 339"/>
                <a:gd name="T11" fmla="*/ 11 h 582"/>
                <a:gd name="T12" fmla="*/ 221 w 339"/>
                <a:gd name="T13" fmla="*/ 21 h 582"/>
                <a:gd name="T14" fmla="*/ 246 w 339"/>
                <a:gd name="T15" fmla="*/ 148 h 582"/>
                <a:gd name="T16" fmla="*/ 307 w 339"/>
                <a:gd name="T17" fmla="*/ 384 h 582"/>
                <a:gd name="T18" fmla="*/ 333 w 339"/>
                <a:gd name="T19" fmla="*/ 460 h 582"/>
                <a:gd name="T20" fmla="*/ 339 w 339"/>
                <a:gd name="T21" fmla="*/ 500 h 582"/>
                <a:gd name="T22" fmla="*/ 312 w 339"/>
                <a:gd name="T23" fmla="*/ 551 h 582"/>
                <a:gd name="T24" fmla="*/ 265 w 339"/>
                <a:gd name="T25" fmla="*/ 565 h 582"/>
                <a:gd name="T26" fmla="*/ 219 w 339"/>
                <a:gd name="T27" fmla="*/ 575 h 582"/>
                <a:gd name="T28" fmla="*/ 202 w 339"/>
                <a:gd name="T29" fmla="*/ 572 h 582"/>
                <a:gd name="T30" fmla="*/ 165 w 339"/>
                <a:gd name="T31" fmla="*/ 574 h 582"/>
                <a:gd name="T32" fmla="*/ 146 w 339"/>
                <a:gd name="T33" fmla="*/ 558 h 582"/>
                <a:gd name="T34" fmla="*/ 111 w 339"/>
                <a:gd name="T35" fmla="*/ 507 h 582"/>
                <a:gd name="T36" fmla="*/ 91 w 339"/>
                <a:gd name="T37" fmla="*/ 475 h 582"/>
                <a:gd name="T38" fmla="*/ 32 w 339"/>
                <a:gd name="T39" fmla="*/ 223 h 582"/>
                <a:gd name="T40" fmla="*/ 37 w 339"/>
                <a:gd name="T41" fmla="*/ 58 h 582"/>
                <a:gd name="T42" fmla="*/ 21 w 339"/>
                <a:gd name="T43" fmla="*/ 204 h 582"/>
                <a:gd name="T44" fmla="*/ 179 w 339"/>
                <a:gd name="T45" fmla="*/ 179 h 582"/>
                <a:gd name="T46" fmla="*/ 161 w 339"/>
                <a:gd name="T47" fmla="*/ 30 h 582"/>
                <a:gd name="T48" fmla="*/ 37 w 339"/>
                <a:gd name="T49" fmla="*/ 58 h 582"/>
                <a:gd name="T50" fmla="*/ 319 w 339"/>
                <a:gd name="T51" fmla="*/ 479 h 582"/>
                <a:gd name="T52" fmla="*/ 288 w 339"/>
                <a:gd name="T53" fmla="*/ 376 h 582"/>
                <a:gd name="T54" fmla="*/ 247 w 339"/>
                <a:gd name="T55" fmla="*/ 211 h 582"/>
                <a:gd name="T56" fmla="*/ 198 w 339"/>
                <a:gd name="T57" fmla="*/ 32 h 582"/>
                <a:gd name="T58" fmla="*/ 186 w 339"/>
                <a:gd name="T59" fmla="*/ 30 h 582"/>
                <a:gd name="T60" fmla="*/ 181 w 339"/>
                <a:gd name="T61" fmla="*/ 34 h 582"/>
                <a:gd name="T62" fmla="*/ 179 w 339"/>
                <a:gd name="T63" fmla="*/ 49 h 582"/>
                <a:gd name="T64" fmla="*/ 188 w 339"/>
                <a:gd name="T65" fmla="*/ 128 h 582"/>
                <a:gd name="T66" fmla="*/ 202 w 339"/>
                <a:gd name="T67" fmla="*/ 214 h 582"/>
                <a:gd name="T68" fmla="*/ 288 w 339"/>
                <a:gd name="T69" fmla="*/ 542 h 582"/>
                <a:gd name="T70" fmla="*/ 293 w 339"/>
                <a:gd name="T71" fmla="*/ 497 h 582"/>
                <a:gd name="T72" fmla="*/ 279 w 339"/>
                <a:gd name="T73" fmla="*/ 446 h 582"/>
                <a:gd name="T74" fmla="*/ 312 w 339"/>
                <a:gd name="T75" fmla="*/ 525 h 582"/>
                <a:gd name="T76" fmla="*/ 319 w 339"/>
                <a:gd name="T77" fmla="*/ 479 h 582"/>
                <a:gd name="T78" fmla="*/ 133 w 339"/>
                <a:gd name="T79" fmla="*/ 211 h 582"/>
                <a:gd name="T80" fmla="*/ 149 w 339"/>
                <a:gd name="T81" fmla="*/ 284 h 582"/>
                <a:gd name="T82" fmla="*/ 91 w 339"/>
                <a:gd name="T83" fmla="*/ 300 h 582"/>
                <a:gd name="T84" fmla="*/ 70 w 339"/>
                <a:gd name="T85" fmla="*/ 216 h 582"/>
                <a:gd name="T86" fmla="*/ 44 w 339"/>
                <a:gd name="T87" fmla="*/ 221 h 582"/>
                <a:gd name="T88" fmla="*/ 153 w 339"/>
                <a:gd name="T89" fmla="*/ 539 h 582"/>
                <a:gd name="T90" fmla="*/ 247 w 339"/>
                <a:gd name="T91" fmla="*/ 551 h 582"/>
                <a:gd name="T92" fmla="*/ 272 w 339"/>
                <a:gd name="T93" fmla="*/ 544 h 582"/>
                <a:gd name="T94" fmla="*/ 251 w 339"/>
                <a:gd name="T95" fmla="*/ 433 h 582"/>
                <a:gd name="T96" fmla="*/ 225 w 339"/>
                <a:gd name="T97" fmla="*/ 370 h 582"/>
                <a:gd name="T98" fmla="*/ 181 w 339"/>
                <a:gd name="T99" fmla="*/ 191 h 582"/>
                <a:gd name="T100" fmla="*/ 133 w 339"/>
                <a:gd name="T101" fmla="*/ 211 h 582"/>
                <a:gd name="T102" fmla="*/ 81 w 339"/>
                <a:gd name="T103" fmla="*/ 214 h 582"/>
                <a:gd name="T104" fmla="*/ 84 w 339"/>
                <a:gd name="T105" fmla="*/ 248 h 582"/>
                <a:gd name="T106" fmla="*/ 128 w 339"/>
                <a:gd name="T107" fmla="*/ 239 h 582"/>
                <a:gd name="T108" fmla="*/ 81 w 339"/>
                <a:gd name="T109" fmla="*/ 214 h 582"/>
                <a:gd name="T110" fmla="*/ 88 w 339"/>
                <a:gd name="T111" fmla="*/ 260 h 582"/>
                <a:gd name="T112" fmla="*/ 98 w 339"/>
                <a:gd name="T113" fmla="*/ 288 h 582"/>
                <a:gd name="T114" fmla="*/ 133 w 339"/>
                <a:gd name="T115" fmla="*/ 279 h 582"/>
                <a:gd name="T116" fmla="*/ 130 w 339"/>
                <a:gd name="T117" fmla="*/ 255 h 582"/>
                <a:gd name="T118" fmla="*/ 88 w 339"/>
                <a:gd name="T119" fmla="*/ 260 h 5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9" h="582">
                  <a:moveTo>
                    <a:pt x="32" y="223"/>
                  </a:moveTo>
                  <a:cubicBezTo>
                    <a:pt x="22" y="218"/>
                    <a:pt x="16" y="226"/>
                    <a:pt x="5" y="223"/>
                  </a:cubicBezTo>
                  <a:cubicBezTo>
                    <a:pt x="0" y="202"/>
                    <a:pt x="3" y="174"/>
                    <a:pt x="4" y="144"/>
                  </a:cubicBezTo>
                  <a:cubicBezTo>
                    <a:pt x="6" y="84"/>
                    <a:pt x="14" y="41"/>
                    <a:pt x="65" y="25"/>
                  </a:cubicBezTo>
                  <a:cubicBezTo>
                    <a:pt x="96" y="15"/>
                    <a:pt x="136" y="15"/>
                    <a:pt x="170" y="7"/>
                  </a:cubicBezTo>
                  <a:cubicBezTo>
                    <a:pt x="175" y="4"/>
                    <a:pt x="176" y="11"/>
                    <a:pt x="181" y="11"/>
                  </a:cubicBezTo>
                  <a:cubicBezTo>
                    <a:pt x="200" y="0"/>
                    <a:pt x="211" y="10"/>
                    <a:pt x="221" y="21"/>
                  </a:cubicBezTo>
                  <a:cubicBezTo>
                    <a:pt x="221" y="66"/>
                    <a:pt x="242" y="110"/>
                    <a:pt x="246" y="148"/>
                  </a:cubicBezTo>
                  <a:cubicBezTo>
                    <a:pt x="260" y="227"/>
                    <a:pt x="284" y="304"/>
                    <a:pt x="307" y="384"/>
                  </a:cubicBezTo>
                  <a:cubicBezTo>
                    <a:pt x="315" y="411"/>
                    <a:pt x="329" y="435"/>
                    <a:pt x="333" y="460"/>
                  </a:cubicBezTo>
                  <a:cubicBezTo>
                    <a:pt x="335" y="472"/>
                    <a:pt x="338" y="487"/>
                    <a:pt x="339" y="500"/>
                  </a:cubicBezTo>
                  <a:cubicBezTo>
                    <a:pt x="339" y="521"/>
                    <a:pt x="323" y="534"/>
                    <a:pt x="312" y="551"/>
                  </a:cubicBezTo>
                  <a:cubicBezTo>
                    <a:pt x="297" y="559"/>
                    <a:pt x="281" y="561"/>
                    <a:pt x="265" y="565"/>
                  </a:cubicBezTo>
                  <a:cubicBezTo>
                    <a:pt x="250" y="568"/>
                    <a:pt x="234" y="575"/>
                    <a:pt x="219" y="575"/>
                  </a:cubicBezTo>
                  <a:cubicBezTo>
                    <a:pt x="214" y="576"/>
                    <a:pt x="207" y="571"/>
                    <a:pt x="202" y="572"/>
                  </a:cubicBezTo>
                  <a:cubicBezTo>
                    <a:pt x="190" y="573"/>
                    <a:pt x="180" y="582"/>
                    <a:pt x="165" y="574"/>
                  </a:cubicBezTo>
                  <a:cubicBezTo>
                    <a:pt x="161" y="572"/>
                    <a:pt x="150" y="562"/>
                    <a:pt x="146" y="558"/>
                  </a:cubicBezTo>
                  <a:cubicBezTo>
                    <a:pt x="133" y="545"/>
                    <a:pt x="122" y="526"/>
                    <a:pt x="111" y="507"/>
                  </a:cubicBezTo>
                  <a:cubicBezTo>
                    <a:pt x="103" y="495"/>
                    <a:pt x="95" y="483"/>
                    <a:pt x="91" y="475"/>
                  </a:cubicBezTo>
                  <a:cubicBezTo>
                    <a:pt x="54" y="397"/>
                    <a:pt x="41" y="310"/>
                    <a:pt x="32" y="223"/>
                  </a:cubicBezTo>
                  <a:close/>
                  <a:moveTo>
                    <a:pt x="37" y="58"/>
                  </a:moveTo>
                  <a:cubicBezTo>
                    <a:pt x="18" y="101"/>
                    <a:pt x="8" y="166"/>
                    <a:pt x="21" y="204"/>
                  </a:cubicBezTo>
                  <a:cubicBezTo>
                    <a:pt x="76" y="204"/>
                    <a:pt x="136" y="187"/>
                    <a:pt x="179" y="179"/>
                  </a:cubicBezTo>
                  <a:cubicBezTo>
                    <a:pt x="170" y="134"/>
                    <a:pt x="171" y="68"/>
                    <a:pt x="161" y="30"/>
                  </a:cubicBezTo>
                  <a:cubicBezTo>
                    <a:pt x="112" y="27"/>
                    <a:pt x="73" y="39"/>
                    <a:pt x="37" y="58"/>
                  </a:cubicBezTo>
                  <a:close/>
                  <a:moveTo>
                    <a:pt x="319" y="479"/>
                  </a:moveTo>
                  <a:cubicBezTo>
                    <a:pt x="314" y="442"/>
                    <a:pt x="297" y="410"/>
                    <a:pt x="288" y="376"/>
                  </a:cubicBezTo>
                  <a:cubicBezTo>
                    <a:pt x="274" y="325"/>
                    <a:pt x="254" y="274"/>
                    <a:pt x="247" y="211"/>
                  </a:cubicBezTo>
                  <a:cubicBezTo>
                    <a:pt x="228" y="159"/>
                    <a:pt x="228" y="72"/>
                    <a:pt x="198" y="32"/>
                  </a:cubicBezTo>
                  <a:cubicBezTo>
                    <a:pt x="191" y="35"/>
                    <a:pt x="191" y="30"/>
                    <a:pt x="186" y="30"/>
                  </a:cubicBezTo>
                  <a:cubicBezTo>
                    <a:pt x="186" y="33"/>
                    <a:pt x="184" y="34"/>
                    <a:pt x="181" y="34"/>
                  </a:cubicBezTo>
                  <a:cubicBezTo>
                    <a:pt x="186" y="39"/>
                    <a:pt x="179" y="43"/>
                    <a:pt x="179" y="49"/>
                  </a:cubicBezTo>
                  <a:cubicBezTo>
                    <a:pt x="178" y="75"/>
                    <a:pt x="185" y="102"/>
                    <a:pt x="188" y="128"/>
                  </a:cubicBezTo>
                  <a:cubicBezTo>
                    <a:pt x="190" y="151"/>
                    <a:pt x="190" y="186"/>
                    <a:pt x="202" y="214"/>
                  </a:cubicBezTo>
                  <a:cubicBezTo>
                    <a:pt x="211" y="325"/>
                    <a:pt x="282" y="420"/>
                    <a:pt x="288" y="542"/>
                  </a:cubicBezTo>
                  <a:cubicBezTo>
                    <a:pt x="303" y="536"/>
                    <a:pt x="297" y="515"/>
                    <a:pt x="293" y="497"/>
                  </a:cubicBezTo>
                  <a:cubicBezTo>
                    <a:pt x="289" y="480"/>
                    <a:pt x="272" y="462"/>
                    <a:pt x="279" y="446"/>
                  </a:cubicBezTo>
                  <a:cubicBezTo>
                    <a:pt x="297" y="465"/>
                    <a:pt x="298" y="501"/>
                    <a:pt x="312" y="525"/>
                  </a:cubicBezTo>
                  <a:cubicBezTo>
                    <a:pt x="322" y="514"/>
                    <a:pt x="321" y="494"/>
                    <a:pt x="319" y="479"/>
                  </a:cubicBezTo>
                  <a:close/>
                  <a:moveTo>
                    <a:pt x="133" y="211"/>
                  </a:moveTo>
                  <a:cubicBezTo>
                    <a:pt x="140" y="240"/>
                    <a:pt x="145" y="252"/>
                    <a:pt x="149" y="284"/>
                  </a:cubicBezTo>
                  <a:cubicBezTo>
                    <a:pt x="136" y="299"/>
                    <a:pt x="118" y="301"/>
                    <a:pt x="91" y="300"/>
                  </a:cubicBezTo>
                  <a:cubicBezTo>
                    <a:pt x="76" y="274"/>
                    <a:pt x="71" y="252"/>
                    <a:pt x="70" y="216"/>
                  </a:cubicBezTo>
                  <a:cubicBezTo>
                    <a:pt x="61" y="215"/>
                    <a:pt x="55" y="218"/>
                    <a:pt x="44" y="221"/>
                  </a:cubicBezTo>
                  <a:cubicBezTo>
                    <a:pt x="54" y="342"/>
                    <a:pt x="85" y="463"/>
                    <a:pt x="153" y="539"/>
                  </a:cubicBezTo>
                  <a:cubicBezTo>
                    <a:pt x="179" y="569"/>
                    <a:pt x="209" y="557"/>
                    <a:pt x="247" y="551"/>
                  </a:cubicBezTo>
                  <a:cubicBezTo>
                    <a:pt x="258" y="549"/>
                    <a:pt x="266" y="552"/>
                    <a:pt x="272" y="544"/>
                  </a:cubicBezTo>
                  <a:cubicBezTo>
                    <a:pt x="272" y="499"/>
                    <a:pt x="262" y="468"/>
                    <a:pt x="251" y="433"/>
                  </a:cubicBezTo>
                  <a:cubicBezTo>
                    <a:pt x="244" y="412"/>
                    <a:pt x="231" y="392"/>
                    <a:pt x="225" y="370"/>
                  </a:cubicBezTo>
                  <a:cubicBezTo>
                    <a:pt x="207" y="313"/>
                    <a:pt x="187" y="247"/>
                    <a:pt x="181" y="191"/>
                  </a:cubicBezTo>
                  <a:cubicBezTo>
                    <a:pt x="168" y="205"/>
                    <a:pt x="149" y="201"/>
                    <a:pt x="133" y="211"/>
                  </a:cubicBezTo>
                  <a:close/>
                  <a:moveTo>
                    <a:pt x="81" y="214"/>
                  </a:moveTo>
                  <a:cubicBezTo>
                    <a:pt x="81" y="227"/>
                    <a:pt x="82" y="238"/>
                    <a:pt x="84" y="248"/>
                  </a:cubicBezTo>
                  <a:cubicBezTo>
                    <a:pt x="97" y="248"/>
                    <a:pt x="117" y="243"/>
                    <a:pt x="128" y="239"/>
                  </a:cubicBezTo>
                  <a:cubicBezTo>
                    <a:pt x="129" y="206"/>
                    <a:pt x="105" y="208"/>
                    <a:pt x="81" y="214"/>
                  </a:cubicBezTo>
                  <a:close/>
                  <a:moveTo>
                    <a:pt x="88" y="260"/>
                  </a:moveTo>
                  <a:cubicBezTo>
                    <a:pt x="89" y="272"/>
                    <a:pt x="95" y="278"/>
                    <a:pt x="98" y="288"/>
                  </a:cubicBezTo>
                  <a:cubicBezTo>
                    <a:pt x="111" y="288"/>
                    <a:pt x="115" y="280"/>
                    <a:pt x="133" y="279"/>
                  </a:cubicBezTo>
                  <a:cubicBezTo>
                    <a:pt x="134" y="270"/>
                    <a:pt x="133" y="261"/>
                    <a:pt x="130" y="255"/>
                  </a:cubicBezTo>
                  <a:cubicBezTo>
                    <a:pt x="115" y="262"/>
                    <a:pt x="108" y="260"/>
                    <a:pt x="88" y="26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9642" tIns="44821" rIns="89642" bIns="44821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</p:grpSp>
    </p:spTree>
    <p:extLst>
      <p:ext uri="{BB962C8B-B14F-4D97-AF65-F5344CB8AC3E}">
        <p14:creationId xmlns:p14="http://schemas.microsoft.com/office/powerpoint/2010/main" val="3758920014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/>
    </mc:Choice>
    <mc:Fallback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组合 3"/>
          <p:cNvGrpSpPr/>
          <p:nvPr/>
        </p:nvGrpSpPr>
        <p:grpSpPr>
          <a:xfrm>
            <a:off x="9917910" y="6290858"/>
            <a:ext cx="1212850" cy="269836"/>
            <a:chOff x="6475415" y="6463872"/>
            <a:chExt cx="1212850" cy="269836"/>
          </a:xfrm>
        </p:grpSpPr>
        <p:sp>
          <p:nvSpPr>
            <p:cNvPr id="175" name="Rectangle 5"/>
            <p:cNvSpPr>
              <a:spLocks noChangeArrowheads="1"/>
            </p:cNvSpPr>
            <p:nvPr/>
          </p:nvSpPr>
          <p:spPr bwMode="auto">
            <a:xfrm>
              <a:off x="6475415" y="6463872"/>
              <a:ext cx="1212850" cy="9047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36" tIns="45717" rIns="91436" bIns="45717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176" name="Rectangle 6"/>
            <p:cNvSpPr>
              <a:spLocks noChangeArrowheads="1"/>
            </p:cNvSpPr>
            <p:nvPr/>
          </p:nvSpPr>
          <p:spPr bwMode="auto">
            <a:xfrm>
              <a:off x="6475415" y="6554345"/>
              <a:ext cx="1212850" cy="3174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36" tIns="45717" rIns="91436" bIns="45717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177" name="Rectangle 7"/>
            <p:cNvSpPr>
              <a:spLocks noChangeArrowheads="1"/>
            </p:cNvSpPr>
            <p:nvPr/>
          </p:nvSpPr>
          <p:spPr bwMode="auto">
            <a:xfrm>
              <a:off x="6475415" y="6557519"/>
              <a:ext cx="1212850" cy="4763"/>
            </a:xfrm>
            <a:prstGeom prst="rect">
              <a:avLst/>
            </a:pr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36" tIns="45717" rIns="91436" bIns="45717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178" name="Rectangle 8"/>
            <p:cNvSpPr>
              <a:spLocks noChangeArrowheads="1"/>
            </p:cNvSpPr>
            <p:nvPr/>
          </p:nvSpPr>
          <p:spPr bwMode="auto">
            <a:xfrm>
              <a:off x="6475415" y="6562282"/>
              <a:ext cx="1212850" cy="4763"/>
            </a:xfrm>
            <a:prstGeom prst="rect">
              <a:avLst/>
            </a:prstGeom>
            <a:solidFill>
              <a:srgbClr val="FDFD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36" tIns="45717" rIns="91436" bIns="45717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179" name="Rectangle 9"/>
            <p:cNvSpPr>
              <a:spLocks noChangeArrowheads="1"/>
            </p:cNvSpPr>
            <p:nvPr/>
          </p:nvSpPr>
          <p:spPr bwMode="auto">
            <a:xfrm>
              <a:off x="6475415" y="6567043"/>
              <a:ext cx="1212850" cy="1588"/>
            </a:xfrm>
            <a:prstGeom prst="rect">
              <a:avLst/>
            </a:pr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36" tIns="45717" rIns="91436" bIns="45717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180" name="Rectangle 10"/>
            <p:cNvSpPr>
              <a:spLocks noChangeArrowheads="1"/>
            </p:cNvSpPr>
            <p:nvPr/>
          </p:nvSpPr>
          <p:spPr bwMode="auto">
            <a:xfrm>
              <a:off x="6475415" y="6567043"/>
              <a:ext cx="1212850" cy="4763"/>
            </a:xfrm>
            <a:prstGeom prst="rect">
              <a:avLst/>
            </a:prstGeom>
            <a:solidFill>
              <a:srgbClr val="FBFBF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36" tIns="45717" rIns="91436" bIns="45717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181" name="Rectangle 11"/>
            <p:cNvSpPr>
              <a:spLocks noChangeArrowheads="1"/>
            </p:cNvSpPr>
            <p:nvPr/>
          </p:nvSpPr>
          <p:spPr bwMode="auto">
            <a:xfrm>
              <a:off x="6475415" y="6571806"/>
              <a:ext cx="1212850" cy="4763"/>
            </a:xfrm>
            <a:prstGeom prst="rect">
              <a:avLst/>
            </a:prstGeom>
            <a:solidFill>
              <a:srgbClr val="FAFA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36" tIns="45717" rIns="91436" bIns="45717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182" name="Rectangle 12"/>
            <p:cNvSpPr>
              <a:spLocks noChangeArrowheads="1"/>
            </p:cNvSpPr>
            <p:nvPr/>
          </p:nvSpPr>
          <p:spPr bwMode="auto">
            <a:xfrm>
              <a:off x="6475415" y="6576567"/>
              <a:ext cx="1212850" cy="4763"/>
            </a:xfrm>
            <a:prstGeom prst="rect">
              <a:avLst/>
            </a:prstGeom>
            <a:solidFill>
              <a:srgbClr val="F9F9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36" tIns="45717" rIns="91436" bIns="45717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183" name="Rectangle 13"/>
            <p:cNvSpPr>
              <a:spLocks noChangeArrowheads="1"/>
            </p:cNvSpPr>
            <p:nvPr/>
          </p:nvSpPr>
          <p:spPr bwMode="auto">
            <a:xfrm>
              <a:off x="6475415" y="6581330"/>
              <a:ext cx="1212850" cy="4763"/>
            </a:xfrm>
            <a:prstGeom prst="rect">
              <a:avLst/>
            </a:pr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36" tIns="45717" rIns="91436" bIns="45717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184" name="Rectangle 14"/>
            <p:cNvSpPr>
              <a:spLocks noChangeArrowheads="1"/>
            </p:cNvSpPr>
            <p:nvPr/>
          </p:nvSpPr>
          <p:spPr bwMode="auto">
            <a:xfrm>
              <a:off x="6475415" y="6586091"/>
              <a:ext cx="1212850" cy="1588"/>
            </a:xfrm>
            <a:prstGeom prst="rect">
              <a:avLst/>
            </a:pr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36" tIns="45717" rIns="91436" bIns="45717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185" name="Rectangle 15"/>
            <p:cNvSpPr>
              <a:spLocks noChangeArrowheads="1"/>
            </p:cNvSpPr>
            <p:nvPr/>
          </p:nvSpPr>
          <p:spPr bwMode="auto">
            <a:xfrm>
              <a:off x="6475415" y="6586091"/>
              <a:ext cx="1212850" cy="4763"/>
            </a:xfrm>
            <a:prstGeom prst="rect">
              <a:avLst/>
            </a:prstGeom>
            <a:solidFill>
              <a:srgbClr val="F6F6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36" tIns="45717" rIns="91436" bIns="45717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186" name="Rectangle 16"/>
            <p:cNvSpPr>
              <a:spLocks noChangeArrowheads="1"/>
            </p:cNvSpPr>
            <p:nvPr/>
          </p:nvSpPr>
          <p:spPr bwMode="auto">
            <a:xfrm>
              <a:off x="6475415" y="6590853"/>
              <a:ext cx="1212850" cy="4763"/>
            </a:xfrm>
            <a:prstGeom prst="rect">
              <a:avLst/>
            </a:pr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36" tIns="45717" rIns="91436" bIns="45717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187" name="Rectangle 17"/>
            <p:cNvSpPr>
              <a:spLocks noChangeArrowheads="1"/>
            </p:cNvSpPr>
            <p:nvPr/>
          </p:nvSpPr>
          <p:spPr bwMode="auto">
            <a:xfrm>
              <a:off x="6475415" y="6595615"/>
              <a:ext cx="1212850" cy="4763"/>
            </a:xfrm>
            <a:prstGeom prst="rect">
              <a:avLst/>
            </a:prstGeom>
            <a:solidFill>
              <a:srgbClr val="F4F4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36" tIns="45717" rIns="91436" bIns="45717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188" name="Rectangle 18"/>
            <p:cNvSpPr>
              <a:spLocks noChangeArrowheads="1"/>
            </p:cNvSpPr>
            <p:nvPr/>
          </p:nvSpPr>
          <p:spPr bwMode="auto">
            <a:xfrm>
              <a:off x="6475415" y="6600377"/>
              <a:ext cx="1212850" cy="4763"/>
            </a:xfrm>
            <a:prstGeom prst="rect">
              <a:avLst/>
            </a:prstGeom>
            <a:solidFill>
              <a:srgbClr val="F3F3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36" tIns="45717" rIns="91436" bIns="45717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189" name="Rectangle 19"/>
            <p:cNvSpPr>
              <a:spLocks noChangeArrowheads="1"/>
            </p:cNvSpPr>
            <p:nvPr/>
          </p:nvSpPr>
          <p:spPr bwMode="auto">
            <a:xfrm>
              <a:off x="6475415" y="6605138"/>
              <a:ext cx="1212850" cy="1588"/>
            </a:xfrm>
            <a:prstGeom prst="rect">
              <a:avLst/>
            </a:prstGeom>
            <a:solidFill>
              <a:srgbClr val="F2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36" tIns="45717" rIns="91436" bIns="45717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190" name="Rectangle 20"/>
            <p:cNvSpPr>
              <a:spLocks noChangeArrowheads="1"/>
            </p:cNvSpPr>
            <p:nvPr/>
          </p:nvSpPr>
          <p:spPr bwMode="auto">
            <a:xfrm>
              <a:off x="6475415" y="6605139"/>
              <a:ext cx="1212850" cy="4763"/>
            </a:xfrm>
            <a:prstGeom prst="rect">
              <a:avLst/>
            </a:prstGeom>
            <a:solidFill>
              <a:srgbClr val="F1F1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36" tIns="45717" rIns="91436" bIns="45717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191" name="Rectangle 21"/>
            <p:cNvSpPr>
              <a:spLocks noChangeArrowheads="1"/>
            </p:cNvSpPr>
            <p:nvPr/>
          </p:nvSpPr>
          <p:spPr bwMode="auto">
            <a:xfrm>
              <a:off x="6475415" y="6609900"/>
              <a:ext cx="1212850" cy="4763"/>
            </a:xfrm>
            <a:prstGeom prst="rect">
              <a:avLst/>
            </a:prstGeom>
            <a:solidFill>
              <a:srgbClr val="F0F0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36" tIns="45717" rIns="91436" bIns="45717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192" name="Rectangle 22"/>
            <p:cNvSpPr>
              <a:spLocks noChangeArrowheads="1"/>
            </p:cNvSpPr>
            <p:nvPr/>
          </p:nvSpPr>
          <p:spPr bwMode="auto">
            <a:xfrm>
              <a:off x="6475415" y="6614662"/>
              <a:ext cx="1212850" cy="4763"/>
            </a:xfrm>
            <a:prstGeom prst="rect">
              <a:avLst/>
            </a:prstGeom>
            <a:solidFill>
              <a:srgbClr val="EFEF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36" tIns="45717" rIns="91436" bIns="45717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193" name="Rectangle 23"/>
            <p:cNvSpPr>
              <a:spLocks noChangeArrowheads="1"/>
            </p:cNvSpPr>
            <p:nvPr/>
          </p:nvSpPr>
          <p:spPr bwMode="auto">
            <a:xfrm>
              <a:off x="6475415" y="6619424"/>
              <a:ext cx="1212850" cy="4763"/>
            </a:xfrm>
            <a:prstGeom prst="rect">
              <a:avLst/>
            </a:prstGeom>
            <a:solidFill>
              <a:srgbClr val="EEEE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36" tIns="45717" rIns="91436" bIns="45717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194" name="Rectangle 24"/>
            <p:cNvSpPr>
              <a:spLocks noChangeArrowheads="1"/>
            </p:cNvSpPr>
            <p:nvPr/>
          </p:nvSpPr>
          <p:spPr bwMode="auto">
            <a:xfrm>
              <a:off x="6475415" y="6624185"/>
              <a:ext cx="1212850" cy="1588"/>
            </a:xfrm>
            <a:prstGeom prst="rect">
              <a:avLst/>
            </a:prstGeom>
            <a:solidFill>
              <a:srgbClr val="ED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36" tIns="45717" rIns="91436" bIns="45717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195" name="Rectangle 25"/>
            <p:cNvSpPr>
              <a:spLocks noChangeArrowheads="1"/>
            </p:cNvSpPr>
            <p:nvPr/>
          </p:nvSpPr>
          <p:spPr bwMode="auto">
            <a:xfrm>
              <a:off x="6475415" y="6624186"/>
              <a:ext cx="1212850" cy="4763"/>
            </a:xfrm>
            <a:prstGeom prst="rect">
              <a:avLst/>
            </a:prstGeom>
            <a:solidFill>
              <a:srgbClr val="ECEC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36" tIns="45717" rIns="91436" bIns="45717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196" name="Rectangle 26"/>
            <p:cNvSpPr>
              <a:spLocks noChangeArrowheads="1"/>
            </p:cNvSpPr>
            <p:nvPr/>
          </p:nvSpPr>
          <p:spPr bwMode="auto">
            <a:xfrm>
              <a:off x="6475415" y="6628948"/>
              <a:ext cx="1212850" cy="4763"/>
            </a:xfrm>
            <a:prstGeom prst="rect">
              <a:avLst/>
            </a:pr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36" tIns="45717" rIns="91436" bIns="45717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197" name="Rectangle 27"/>
            <p:cNvSpPr>
              <a:spLocks noChangeArrowheads="1"/>
            </p:cNvSpPr>
            <p:nvPr/>
          </p:nvSpPr>
          <p:spPr bwMode="auto">
            <a:xfrm>
              <a:off x="6475415" y="6633709"/>
              <a:ext cx="1212850" cy="4763"/>
            </a:xfrm>
            <a:prstGeom prst="rect">
              <a:avLst/>
            </a:prstGeom>
            <a:solidFill>
              <a:srgbClr val="EAEA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36" tIns="45717" rIns="91436" bIns="45717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198" name="Rectangle 28"/>
            <p:cNvSpPr>
              <a:spLocks noChangeArrowheads="1"/>
            </p:cNvSpPr>
            <p:nvPr/>
          </p:nvSpPr>
          <p:spPr bwMode="auto">
            <a:xfrm>
              <a:off x="6475415" y="6638471"/>
              <a:ext cx="1212850" cy="1588"/>
            </a:xfrm>
            <a:prstGeom prst="rect">
              <a:avLst/>
            </a:prstGeom>
            <a:solidFill>
              <a:srgbClr val="E9E9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36" tIns="45717" rIns="91436" bIns="45717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199" name="Rectangle 29"/>
            <p:cNvSpPr>
              <a:spLocks noChangeArrowheads="1"/>
            </p:cNvSpPr>
            <p:nvPr/>
          </p:nvSpPr>
          <p:spPr bwMode="auto">
            <a:xfrm>
              <a:off x="6475415" y="6638471"/>
              <a:ext cx="1212850" cy="4763"/>
            </a:xfrm>
            <a:prstGeom prst="rect">
              <a:avLst/>
            </a:prstGeom>
            <a:solidFill>
              <a:srgbClr val="E8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36" tIns="45717" rIns="91436" bIns="45717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200" name="Rectangle 30"/>
            <p:cNvSpPr>
              <a:spLocks noChangeArrowheads="1"/>
            </p:cNvSpPr>
            <p:nvPr/>
          </p:nvSpPr>
          <p:spPr bwMode="auto">
            <a:xfrm>
              <a:off x="6475415" y="6643233"/>
              <a:ext cx="1212850" cy="4763"/>
            </a:xfrm>
            <a:prstGeom prst="rect">
              <a:avLst/>
            </a:prstGeom>
            <a:solidFill>
              <a:srgbClr val="E7E7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36" tIns="45717" rIns="91436" bIns="45717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201" name="Rectangle 31"/>
            <p:cNvSpPr>
              <a:spLocks noChangeArrowheads="1"/>
            </p:cNvSpPr>
            <p:nvPr/>
          </p:nvSpPr>
          <p:spPr bwMode="auto">
            <a:xfrm>
              <a:off x="6475415" y="6647995"/>
              <a:ext cx="1212850" cy="4763"/>
            </a:xfrm>
            <a:prstGeom prst="rect">
              <a:avLst/>
            </a:prstGeom>
            <a:solidFill>
              <a:srgbClr val="E6E6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36" tIns="45717" rIns="91436" bIns="45717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202" name="Rectangle 32"/>
            <p:cNvSpPr>
              <a:spLocks noChangeArrowheads="1"/>
            </p:cNvSpPr>
            <p:nvPr/>
          </p:nvSpPr>
          <p:spPr bwMode="auto">
            <a:xfrm>
              <a:off x="6475415" y="6652757"/>
              <a:ext cx="1212850" cy="4763"/>
            </a:xfrm>
            <a:prstGeom prst="rect">
              <a:avLst/>
            </a:pr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36" tIns="45717" rIns="91436" bIns="45717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203" name="Rectangle 33"/>
            <p:cNvSpPr>
              <a:spLocks noChangeArrowheads="1"/>
            </p:cNvSpPr>
            <p:nvPr/>
          </p:nvSpPr>
          <p:spPr bwMode="auto">
            <a:xfrm>
              <a:off x="6475415" y="6657519"/>
              <a:ext cx="1212850" cy="1588"/>
            </a:xfrm>
            <a:prstGeom prst="rect">
              <a:avLst/>
            </a:prstGeom>
            <a:solidFill>
              <a:srgbClr val="E4E4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36" tIns="45717" rIns="91436" bIns="45717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204" name="Rectangle 34"/>
            <p:cNvSpPr>
              <a:spLocks noChangeArrowheads="1"/>
            </p:cNvSpPr>
            <p:nvPr/>
          </p:nvSpPr>
          <p:spPr bwMode="auto">
            <a:xfrm>
              <a:off x="6475415" y="6657518"/>
              <a:ext cx="1212850" cy="4763"/>
            </a:xfrm>
            <a:prstGeom prst="rect">
              <a:avLst/>
            </a:prstGeom>
            <a:solidFill>
              <a:srgbClr val="E3E3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36" tIns="45717" rIns="91436" bIns="45717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205" name="Rectangle 35"/>
            <p:cNvSpPr>
              <a:spLocks noChangeArrowheads="1"/>
            </p:cNvSpPr>
            <p:nvPr/>
          </p:nvSpPr>
          <p:spPr bwMode="auto">
            <a:xfrm>
              <a:off x="6475415" y="6662280"/>
              <a:ext cx="1212850" cy="4763"/>
            </a:xfrm>
            <a:prstGeom prst="rect">
              <a:avLst/>
            </a:prstGeom>
            <a:solidFill>
              <a:srgbClr val="E2E2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36" tIns="45717" rIns="91436" bIns="45717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206" name="Rectangle 36"/>
            <p:cNvSpPr>
              <a:spLocks noChangeArrowheads="1"/>
            </p:cNvSpPr>
            <p:nvPr/>
          </p:nvSpPr>
          <p:spPr bwMode="auto">
            <a:xfrm>
              <a:off x="6475415" y="6667042"/>
              <a:ext cx="1212850" cy="4763"/>
            </a:xfrm>
            <a:prstGeom prst="rect">
              <a:avLst/>
            </a:prstGeom>
            <a:solidFill>
              <a:srgbClr val="E1E1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36" tIns="45717" rIns="91436" bIns="45717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207" name="Rectangle 37"/>
            <p:cNvSpPr>
              <a:spLocks noChangeArrowheads="1"/>
            </p:cNvSpPr>
            <p:nvPr/>
          </p:nvSpPr>
          <p:spPr bwMode="auto">
            <a:xfrm>
              <a:off x="6475415" y="6671804"/>
              <a:ext cx="1212850" cy="4763"/>
            </a:xfrm>
            <a:prstGeom prst="rect">
              <a:avLst/>
            </a:prstGeom>
            <a:solidFill>
              <a:srgbClr val="E0E0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36" tIns="45717" rIns="91436" bIns="45717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208" name="Rectangle 38"/>
            <p:cNvSpPr>
              <a:spLocks noChangeArrowheads="1"/>
            </p:cNvSpPr>
            <p:nvPr/>
          </p:nvSpPr>
          <p:spPr bwMode="auto">
            <a:xfrm>
              <a:off x="6475415" y="6676566"/>
              <a:ext cx="1212850" cy="1588"/>
            </a:xfrm>
            <a:prstGeom prst="rect">
              <a:avLst/>
            </a:prstGeom>
            <a:solidFill>
              <a:srgbClr val="DFDF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36" tIns="45717" rIns="91436" bIns="45717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209" name="Rectangle 39"/>
            <p:cNvSpPr>
              <a:spLocks noChangeArrowheads="1"/>
            </p:cNvSpPr>
            <p:nvPr/>
          </p:nvSpPr>
          <p:spPr bwMode="auto">
            <a:xfrm>
              <a:off x="6475415" y="6676566"/>
              <a:ext cx="1212850" cy="4763"/>
            </a:xfrm>
            <a:prstGeom prst="rect">
              <a:avLst/>
            </a:prstGeom>
            <a:solidFill>
              <a:srgbClr val="DEDE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36" tIns="45717" rIns="91436" bIns="45717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210" name="Rectangle 40"/>
            <p:cNvSpPr>
              <a:spLocks noChangeArrowheads="1"/>
            </p:cNvSpPr>
            <p:nvPr/>
          </p:nvSpPr>
          <p:spPr bwMode="auto">
            <a:xfrm>
              <a:off x="6475415" y="6681328"/>
              <a:ext cx="1212850" cy="3174"/>
            </a:xfrm>
            <a:prstGeom prst="rect">
              <a:avLst/>
            </a:pr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36" tIns="45717" rIns="91436" bIns="45717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211" name="Rectangle 41"/>
            <p:cNvSpPr>
              <a:spLocks noChangeArrowheads="1"/>
            </p:cNvSpPr>
            <p:nvPr/>
          </p:nvSpPr>
          <p:spPr bwMode="auto">
            <a:xfrm>
              <a:off x="6475415" y="6684502"/>
              <a:ext cx="1212850" cy="4763"/>
            </a:xfrm>
            <a:prstGeom prst="rect">
              <a:avLst/>
            </a:prstGeom>
            <a:solidFill>
              <a:srgbClr val="DCDC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36" tIns="45717" rIns="91436" bIns="45717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212" name="Rectangle 42"/>
            <p:cNvSpPr>
              <a:spLocks noChangeArrowheads="1"/>
            </p:cNvSpPr>
            <p:nvPr/>
          </p:nvSpPr>
          <p:spPr bwMode="auto">
            <a:xfrm>
              <a:off x="6475415" y="6689265"/>
              <a:ext cx="1212850" cy="4763"/>
            </a:xfrm>
            <a:prstGeom prst="rect">
              <a:avLst/>
            </a:prstGeom>
            <a:solidFill>
              <a:srgbClr val="DBDB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36" tIns="45717" rIns="91436" bIns="45717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213" name="Rectangle 43"/>
            <p:cNvSpPr>
              <a:spLocks noChangeArrowheads="1"/>
            </p:cNvSpPr>
            <p:nvPr/>
          </p:nvSpPr>
          <p:spPr bwMode="auto">
            <a:xfrm>
              <a:off x="6475415" y="6694026"/>
              <a:ext cx="1212850" cy="1588"/>
            </a:xfrm>
            <a:prstGeom prst="rect">
              <a:avLst/>
            </a:prstGeom>
            <a:solidFill>
              <a:srgbClr val="DAD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36" tIns="45717" rIns="91436" bIns="45717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214" name="Rectangle 44"/>
            <p:cNvSpPr>
              <a:spLocks noChangeArrowheads="1"/>
            </p:cNvSpPr>
            <p:nvPr/>
          </p:nvSpPr>
          <p:spPr bwMode="auto">
            <a:xfrm>
              <a:off x="6475415" y="6694025"/>
              <a:ext cx="1212850" cy="4763"/>
            </a:xfrm>
            <a:prstGeom prst="rect">
              <a:avLst/>
            </a:prstGeom>
            <a:solidFill>
              <a:srgbClr val="D9D9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36" tIns="45717" rIns="91436" bIns="45717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215" name="Rectangle 45"/>
            <p:cNvSpPr>
              <a:spLocks noChangeArrowheads="1"/>
            </p:cNvSpPr>
            <p:nvPr/>
          </p:nvSpPr>
          <p:spPr bwMode="auto">
            <a:xfrm>
              <a:off x="6475415" y="6698788"/>
              <a:ext cx="1212850" cy="4763"/>
            </a:xfrm>
            <a:prstGeom prst="rect">
              <a:avLst/>
            </a:pr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36" tIns="45717" rIns="91436" bIns="45717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216" name="Rectangle 46"/>
            <p:cNvSpPr>
              <a:spLocks noChangeArrowheads="1"/>
            </p:cNvSpPr>
            <p:nvPr/>
          </p:nvSpPr>
          <p:spPr bwMode="auto">
            <a:xfrm>
              <a:off x="6475415" y="6703549"/>
              <a:ext cx="1212850" cy="4763"/>
            </a:xfrm>
            <a:prstGeom prst="rect">
              <a:avLst/>
            </a:prstGeom>
            <a:solidFill>
              <a:srgbClr val="D7D7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36" tIns="45717" rIns="91436" bIns="45717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217" name="Rectangle 47"/>
            <p:cNvSpPr>
              <a:spLocks noChangeArrowheads="1"/>
            </p:cNvSpPr>
            <p:nvPr/>
          </p:nvSpPr>
          <p:spPr bwMode="auto">
            <a:xfrm>
              <a:off x="6475415" y="6708312"/>
              <a:ext cx="1212850" cy="4763"/>
            </a:xfrm>
            <a:prstGeom prst="rect">
              <a:avLst/>
            </a:prstGeom>
            <a:solidFill>
              <a:srgbClr val="D6D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36" tIns="45717" rIns="91436" bIns="45717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218" name="Rectangle 48"/>
            <p:cNvSpPr>
              <a:spLocks noChangeArrowheads="1"/>
            </p:cNvSpPr>
            <p:nvPr/>
          </p:nvSpPr>
          <p:spPr bwMode="auto">
            <a:xfrm>
              <a:off x="6475415" y="6713073"/>
              <a:ext cx="1212850" cy="1588"/>
            </a:xfrm>
            <a:prstGeom prst="rect">
              <a:avLst/>
            </a:prstGeom>
            <a:solidFill>
              <a:srgbClr val="D4D4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36" tIns="45717" rIns="91436" bIns="45717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219" name="Rectangle 49"/>
            <p:cNvSpPr>
              <a:spLocks noChangeArrowheads="1"/>
            </p:cNvSpPr>
            <p:nvPr/>
          </p:nvSpPr>
          <p:spPr bwMode="auto">
            <a:xfrm>
              <a:off x="6475415" y="6713073"/>
              <a:ext cx="1212850" cy="4763"/>
            </a:xfrm>
            <a:prstGeom prst="rect">
              <a:avLst/>
            </a:prstGeom>
            <a:solidFill>
              <a:srgbClr val="D3D3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36" tIns="45717" rIns="91436" bIns="45717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220" name="Rectangle 50"/>
            <p:cNvSpPr>
              <a:spLocks noChangeArrowheads="1"/>
            </p:cNvSpPr>
            <p:nvPr/>
          </p:nvSpPr>
          <p:spPr bwMode="auto">
            <a:xfrm>
              <a:off x="6475415" y="6717835"/>
              <a:ext cx="1212850" cy="4763"/>
            </a:xfrm>
            <a:prstGeom prst="rect">
              <a:avLst/>
            </a:prstGeom>
            <a:solidFill>
              <a:srgbClr val="D2D2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36" tIns="45717" rIns="91436" bIns="45717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221" name="Rectangle 51"/>
            <p:cNvSpPr>
              <a:spLocks noChangeArrowheads="1"/>
            </p:cNvSpPr>
            <p:nvPr/>
          </p:nvSpPr>
          <p:spPr bwMode="auto">
            <a:xfrm>
              <a:off x="6475415" y="6722596"/>
              <a:ext cx="1212850" cy="4763"/>
            </a:xfrm>
            <a:prstGeom prst="rect">
              <a:avLst/>
            </a:prstGeom>
            <a:solidFill>
              <a:srgbClr val="D1D1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36" tIns="45717" rIns="91436" bIns="45717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222" name="Rectangle 52"/>
            <p:cNvSpPr>
              <a:spLocks noChangeArrowheads="1"/>
            </p:cNvSpPr>
            <p:nvPr/>
          </p:nvSpPr>
          <p:spPr bwMode="auto">
            <a:xfrm>
              <a:off x="6475415" y="6727359"/>
              <a:ext cx="1212850" cy="4763"/>
            </a:xfrm>
            <a:prstGeom prst="rect">
              <a:avLst/>
            </a:prstGeom>
            <a:solidFill>
              <a:srgbClr val="D0D0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36" tIns="45717" rIns="91436" bIns="45717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223" name="Rectangle 53"/>
            <p:cNvSpPr>
              <a:spLocks noChangeArrowheads="1"/>
            </p:cNvSpPr>
            <p:nvPr/>
          </p:nvSpPr>
          <p:spPr bwMode="auto">
            <a:xfrm>
              <a:off x="6475415" y="6732120"/>
              <a:ext cx="1212850" cy="1588"/>
            </a:xfrm>
            <a:prstGeom prst="rect">
              <a:avLst/>
            </a:prstGeom>
            <a:solidFill>
              <a:srgbClr val="CFCF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36" tIns="45717" rIns="91436" bIns="45717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224" name="Freeform 54"/>
            <p:cNvSpPr>
              <a:spLocks noEditPoints="1"/>
            </p:cNvSpPr>
            <p:nvPr/>
          </p:nvSpPr>
          <p:spPr bwMode="auto">
            <a:xfrm>
              <a:off x="6523040" y="6473395"/>
              <a:ext cx="1155700" cy="249203"/>
            </a:xfrm>
            <a:custGeom>
              <a:avLst/>
              <a:gdLst>
                <a:gd name="T0" fmla="*/ 14 w 246"/>
                <a:gd name="T1" fmla="*/ 50 h 53"/>
                <a:gd name="T2" fmla="*/ 0 w 246"/>
                <a:gd name="T3" fmla="*/ 27 h 53"/>
                <a:gd name="T4" fmla="*/ 0 w 246"/>
                <a:gd name="T5" fmla="*/ 27 h 53"/>
                <a:gd name="T6" fmla="*/ 20 w 246"/>
                <a:gd name="T7" fmla="*/ 8 h 53"/>
                <a:gd name="T8" fmla="*/ 20 w 246"/>
                <a:gd name="T9" fmla="*/ 8 h 53"/>
                <a:gd name="T10" fmla="*/ 208 w 246"/>
                <a:gd name="T11" fmla="*/ 0 h 53"/>
                <a:gd name="T12" fmla="*/ 208 w 246"/>
                <a:gd name="T13" fmla="*/ 0 h 53"/>
                <a:gd name="T14" fmla="*/ 228 w 246"/>
                <a:gd name="T15" fmla="*/ 0 h 53"/>
                <a:gd name="T16" fmla="*/ 228 w 246"/>
                <a:gd name="T17" fmla="*/ 0 h 53"/>
                <a:gd name="T18" fmla="*/ 246 w 246"/>
                <a:gd name="T19" fmla="*/ 25 h 53"/>
                <a:gd name="T20" fmla="*/ 246 w 246"/>
                <a:gd name="T21" fmla="*/ 25 h 53"/>
                <a:gd name="T22" fmla="*/ 239 w 246"/>
                <a:gd name="T23" fmla="*/ 46 h 53"/>
                <a:gd name="T24" fmla="*/ 239 w 246"/>
                <a:gd name="T25" fmla="*/ 46 h 53"/>
                <a:gd name="T26" fmla="*/ 196 w 246"/>
                <a:gd name="T27" fmla="*/ 52 h 53"/>
                <a:gd name="T28" fmla="*/ 196 w 246"/>
                <a:gd name="T29" fmla="*/ 52 h 53"/>
                <a:gd name="T30" fmla="*/ 115 w 246"/>
                <a:gd name="T31" fmla="*/ 53 h 53"/>
                <a:gd name="T32" fmla="*/ 115 w 246"/>
                <a:gd name="T33" fmla="*/ 53 h 53"/>
                <a:gd name="T34" fmla="*/ 14 w 246"/>
                <a:gd name="T35" fmla="*/ 50 h 53"/>
                <a:gd name="T36" fmla="*/ 2 w 246"/>
                <a:gd name="T37" fmla="*/ 27 h 53"/>
                <a:gd name="T38" fmla="*/ 14 w 246"/>
                <a:gd name="T39" fmla="*/ 48 h 53"/>
                <a:gd name="T40" fmla="*/ 14 w 246"/>
                <a:gd name="T41" fmla="*/ 48 h 53"/>
                <a:gd name="T42" fmla="*/ 115 w 246"/>
                <a:gd name="T43" fmla="*/ 51 h 53"/>
                <a:gd name="T44" fmla="*/ 115 w 246"/>
                <a:gd name="T45" fmla="*/ 51 h 53"/>
                <a:gd name="T46" fmla="*/ 196 w 246"/>
                <a:gd name="T47" fmla="*/ 50 h 53"/>
                <a:gd name="T48" fmla="*/ 196 w 246"/>
                <a:gd name="T49" fmla="*/ 50 h 53"/>
                <a:gd name="T50" fmla="*/ 237 w 246"/>
                <a:gd name="T51" fmla="*/ 44 h 53"/>
                <a:gd name="T52" fmla="*/ 237 w 246"/>
                <a:gd name="T53" fmla="*/ 44 h 53"/>
                <a:gd name="T54" fmla="*/ 244 w 246"/>
                <a:gd name="T55" fmla="*/ 25 h 53"/>
                <a:gd name="T56" fmla="*/ 244 w 246"/>
                <a:gd name="T57" fmla="*/ 25 h 53"/>
                <a:gd name="T58" fmla="*/ 228 w 246"/>
                <a:gd name="T59" fmla="*/ 2 h 53"/>
                <a:gd name="T60" fmla="*/ 228 w 246"/>
                <a:gd name="T61" fmla="*/ 2 h 53"/>
                <a:gd name="T62" fmla="*/ 208 w 246"/>
                <a:gd name="T63" fmla="*/ 2 h 53"/>
                <a:gd name="T64" fmla="*/ 208 w 246"/>
                <a:gd name="T65" fmla="*/ 2 h 53"/>
                <a:gd name="T66" fmla="*/ 20 w 246"/>
                <a:gd name="T67" fmla="*/ 10 h 53"/>
                <a:gd name="T68" fmla="*/ 20 w 246"/>
                <a:gd name="T69" fmla="*/ 10 h 53"/>
                <a:gd name="T70" fmla="*/ 2 w 246"/>
                <a:gd name="T71" fmla="*/ 27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46" h="53">
                  <a:moveTo>
                    <a:pt x="14" y="50"/>
                  </a:moveTo>
                  <a:cubicBezTo>
                    <a:pt x="7" y="48"/>
                    <a:pt x="0" y="37"/>
                    <a:pt x="0" y="27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18"/>
                    <a:pt x="6" y="9"/>
                    <a:pt x="20" y="8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39" y="7"/>
                    <a:pt x="156" y="0"/>
                    <a:pt x="208" y="0"/>
                  </a:cubicBezTo>
                  <a:cubicBezTo>
                    <a:pt x="208" y="0"/>
                    <a:pt x="208" y="0"/>
                    <a:pt x="208" y="0"/>
                  </a:cubicBezTo>
                  <a:cubicBezTo>
                    <a:pt x="217" y="0"/>
                    <a:pt x="224" y="0"/>
                    <a:pt x="228" y="0"/>
                  </a:cubicBezTo>
                  <a:cubicBezTo>
                    <a:pt x="228" y="0"/>
                    <a:pt x="228" y="0"/>
                    <a:pt x="228" y="0"/>
                  </a:cubicBezTo>
                  <a:cubicBezTo>
                    <a:pt x="241" y="1"/>
                    <a:pt x="246" y="14"/>
                    <a:pt x="246" y="25"/>
                  </a:cubicBezTo>
                  <a:cubicBezTo>
                    <a:pt x="246" y="25"/>
                    <a:pt x="246" y="25"/>
                    <a:pt x="246" y="25"/>
                  </a:cubicBezTo>
                  <a:cubicBezTo>
                    <a:pt x="246" y="33"/>
                    <a:pt x="243" y="41"/>
                    <a:pt x="239" y="46"/>
                  </a:cubicBezTo>
                  <a:cubicBezTo>
                    <a:pt x="239" y="46"/>
                    <a:pt x="239" y="46"/>
                    <a:pt x="239" y="46"/>
                  </a:cubicBezTo>
                  <a:cubicBezTo>
                    <a:pt x="235" y="49"/>
                    <a:pt x="219" y="51"/>
                    <a:pt x="196" y="52"/>
                  </a:cubicBezTo>
                  <a:cubicBezTo>
                    <a:pt x="196" y="52"/>
                    <a:pt x="196" y="52"/>
                    <a:pt x="196" y="52"/>
                  </a:cubicBezTo>
                  <a:cubicBezTo>
                    <a:pt x="173" y="53"/>
                    <a:pt x="144" y="53"/>
                    <a:pt x="115" y="53"/>
                  </a:cubicBezTo>
                  <a:cubicBezTo>
                    <a:pt x="115" y="53"/>
                    <a:pt x="115" y="53"/>
                    <a:pt x="115" y="53"/>
                  </a:cubicBezTo>
                  <a:cubicBezTo>
                    <a:pt x="66" y="53"/>
                    <a:pt x="20" y="52"/>
                    <a:pt x="14" y="50"/>
                  </a:cubicBezTo>
                  <a:close/>
                  <a:moveTo>
                    <a:pt x="2" y="27"/>
                  </a:moveTo>
                  <a:cubicBezTo>
                    <a:pt x="2" y="36"/>
                    <a:pt x="9" y="46"/>
                    <a:pt x="14" y="48"/>
                  </a:cubicBezTo>
                  <a:cubicBezTo>
                    <a:pt x="14" y="48"/>
                    <a:pt x="14" y="48"/>
                    <a:pt x="14" y="48"/>
                  </a:cubicBezTo>
                  <a:cubicBezTo>
                    <a:pt x="19" y="50"/>
                    <a:pt x="66" y="52"/>
                    <a:pt x="115" y="51"/>
                  </a:cubicBezTo>
                  <a:cubicBezTo>
                    <a:pt x="115" y="51"/>
                    <a:pt x="115" y="51"/>
                    <a:pt x="115" y="51"/>
                  </a:cubicBezTo>
                  <a:cubicBezTo>
                    <a:pt x="143" y="51"/>
                    <a:pt x="173" y="51"/>
                    <a:pt x="196" y="50"/>
                  </a:cubicBezTo>
                  <a:cubicBezTo>
                    <a:pt x="196" y="50"/>
                    <a:pt x="196" y="50"/>
                    <a:pt x="196" y="50"/>
                  </a:cubicBezTo>
                  <a:cubicBezTo>
                    <a:pt x="219" y="49"/>
                    <a:pt x="236" y="47"/>
                    <a:pt x="237" y="44"/>
                  </a:cubicBezTo>
                  <a:cubicBezTo>
                    <a:pt x="237" y="44"/>
                    <a:pt x="237" y="44"/>
                    <a:pt x="237" y="44"/>
                  </a:cubicBezTo>
                  <a:cubicBezTo>
                    <a:pt x="241" y="41"/>
                    <a:pt x="244" y="33"/>
                    <a:pt x="244" y="25"/>
                  </a:cubicBezTo>
                  <a:cubicBezTo>
                    <a:pt x="244" y="25"/>
                    <a:pt x="244" y="25"/>
                    <a:pt x="244" y="25"/>
                  </a:cubicBezTo>
                  <a:cubicBezTo>
                    <a:pt x="244" y="14"/>
                    <a:pt x="239" y="3"/>
                    <a:pt x="228" y="2"/>
                  </a:cubicBezTo>
                  <a:cubicBezTo>
                    <a:pt x="228" y="2"/>
                    <a:pt x="228" y="2"/>
                    <a:pt x="228" y="2"/>
                  </a:cubicBezTo>
                  <a:cubicBezTo>
                    <a:pt x="224" y="2"/>
                    <a:pt x="217" y="2"/>
                    <a:pt x="208" y="2"/>
                  </a:cubicBezTo>
                  <a:cubicBezTo>
                    <a:pt x="208" y="2"/>
                    <a:pt x="208" y="2"/>
                    <a:pt x="208" y="2"/>
                  </a:cubicBezTo>
                  <a:cubicBezTo>
                    <a:pt x="156" y="2"/>
                    <a:pt x="39" y="9"/>
                    <a:pt x="20" y="10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6" y="11"/>
                    <a:pt x="2" y="18"/>
                    <a:pt x="2" y="27"/>
                  </a:cubicBez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36" tIns="45717" rIns="91436" bIns="45717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</p:grpSp>
      <p:sp>
        <p:nvSpPr>
          <p:cNvPr id="225" name="Freeform 55"/>
          <p:cNvSpPr>
            <a:spLocks noEditPoints="1"/>
          </p:cNvSpPr>
          <p:nvPr/>
        </p:nvSpPr>
        <p:spPr bwMode="auto">
          <a:xfrm>
            <a:off x="928690" y="1000472"/>
            <a:ext cx="328613" cy="841256"/>
          </a:xfrm>
          <a:custGeom>
            <a:avLst/>
            <a:gdLst>
              <a:gd name="T0" fmla="*/ 61 w 70"/>
              <a:gd name="T1" fmla="*/ 177 h 179"/>
              <a:gd name="T2" fmla="*/ 60 w 70"/>
              <a:gd name="T3" fmla="*/ 175 h 179"/>
              <a:gd name="T4" fmla="*/ 60 w 70"/>
              <a:gd name="T5" fmla="*/ 175 h 179"/>
              <a:gd name="T6" fmla="*/ 60 w 70"/>
              <a:gd name="T7" fmla="*/ 174 h 179"/>
              <a:gd name="T8" fmla="*/ 60 w 70"/>
              <a:gd name="T9" fmla="*/ 174 h 179"/>
              <a:gd name="T10" fmla="*/ 30 w 70"/>
              <a:gd name="T11" fmla="*/ 97 h 179"/>
              <a:gd name="T12" fmla="*/ 30 w 70"/>
              <a:gd name="T13" fmla="*/ 97 h 179"/>
              <a:gd name="T14" fmla="*/ 0 w 70"/>
              <a:gd name="T15" fmla="*/ 2 h 179"/>
              <a:gd name="T16" fmla="*/ 0 w 70"/>
              <a:gd name="T17" fmla="*/ 2 h 179"/>
              <a:gd name="T18" fmla="*/ 0 w 70"/>
              <a:gd name="T19" fmla="*/ 2 h 179"/>
              <a:gd name="T20" fmla="*/ 7 w 70"/>
              <a:gd name="T21" fmla="*/ 0 h 179"/>
              <a:gd name="T22" fmla="*/ 38 w 70"/>
              <a:gd name="T23" fmla="*/ 94 h 179"/>
              <a:gd name="T24" fmla="*/ 38 w 70"/>
              <a:gd name="T25" fmla="*/ 94 h 179"/>
              <a:gd name="T26" fmla="*/ 67 w 70"/>
              <a:gd name="T27" fmla="*/ 171 h 179"/>
              <a:gd name="T28" fmla="*/ 67 w 70"/>
              <a:gd name="T29" fmla="*/ 171 h 179"/>
              <a:gd name="T30" fmla="*/ 67 w 70"/>
              <a:gd name="T31" fmla="*/ 171 h 179"/>
              <a:gd name="T32" fmla="*/ 67 w 70"/>
              <a:gd name="T33" fmla="*/ 171 h 179"/>
              <a:gd name="T34" fmla="*/ 67 w 70"/>
              <a:gd name="T35" fmla="*/ 171 h 179"/>
              <a:gd name="T36" fmla="*/ 68 w 70"/>
              <a:gd name="T37" fmla="*/ 173 h 179"/>
              <a:gd name="T38" fmla="*/ 68 w 70"/>
              <a:gd name="T39" fmla="*/ 173 h 179"/>
              <a:gd name="T40" fmla="*/ 70 w 70"/>
              <a:gd name="T41" fmla="*/ 176 h 179"/>
              <a:gd name="T42" fmla="*/ 67 w 70"/>
              <a:gd name="T43" fmla="*/ 178 h 179"/>
              <a:gd name="T44" fmla="*/ 64 w 70"/>
              <a:gd name="T45" fmla="*/ 179 h 179"/>
              <a:gd name="T46" fmla="*/ 64 w 70"/>
              <a:gd name="T47" fmla="*/ 179 h 179"/>
              <a:gd name="T48" fmla="*/ 64 w 70"/>
              <a:gd name="T49" fmla="*/ 179 h 179"/>
              <a:gd name="T50" fmla="*/ 64 w 70"/>
              <a:gd name="T51" fmla="*/ 179 h 179"/>
              <a:gd name="T52" fmla="*/ 61 w 70"/>
              <a:gd name="T53" fmla="*/ 177 h 179"/>
              <a:gd name="T54" fmla="*/ 68 w 70"/>
              <a:gd name="T55" fmla="*/ 173 h 179"/>
              <a:gd name="T56" fmla="*/ 68 w 70"/>
              <a:gd name="T57" fmla="*/ 173 h 179"/>
              <a:gd name="T58" fmla="*/ 68 w 70"/>
              <a:gd name="T59" fmla="*/ 173 h 179"/>
              <a:gd name="T60" fmla="*/ 63 w 70"/>
              <a:gd name="T61" fmla="*/ 172 h 179"/>
              <a:gd name="T62" fmla="*/ 63 w 70"/>
              <a:gd name="T63" fmla="*/ 172 h 179"/>
              <a:gd name="T64" fmla="*/ 63 w 70"/>
              <a:gd name="T65" fmla="*/ 171 h 179"/>
              <a:gd name="T66" fmla="*/ 63 w 70"/>
              <a:gd name="T67" fmla="*/ 172 h 179"/>
              <a:gd name="T68" fmla="*/ 64 w 70"/>
              <a:gd name="T69" fmla="*/ 172 h 179"/>
              <a:gd name="T70" fmla="*/ 64 w 70"/>
              <a:gd name="T71" fmla="*/ 171 h 179"/>
              <a:gd name="T72" fmla="*/ 64 w 70"/>
              <a:gd name="T73" fmla="*/ 172 h 1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70" h="179">
                <a:moveTo>
                  <a:pt x="61" y="177"/>
                </a:moveTo>
                <a:cubicBezTo>
                  <a:pt x="60" y="176"/>
                  <a:pt x="60" y="176"/>
                  <a:pt x="60" y="175"/>
                </a:cubicBezTo>
                <a:cubicBezTo>
                  <a:pt x="60" y="175"/>
                  <a:pt x="60" y="175"/>
                  <a:pt x="60" y="175"/>
                </a:cubicBezTo>
                <a:cubicBezTo>
                  <a:pt x="60" y="175"/>
                  <a:pt x="60" y="175"/>
                  <a:pt x="60" y="174"/>
                </a:cubicBezTo>
                <a:cubicBezTo>
                  <a:pt x="60" y="174"/>
                  <a:pt x="60" y="174"/>
                  <a:pt x="60" y="174"/>
                </a:cubicBezTo>
                <a:cubicBezTo>
                  <a:pt x="46" y="151"/>
                  <a:pt x="38" y="122"/>
                  <a:pt x="30" y="97"/>
                </a:cubicBezTo>
                <a:cubicBezTo>
                  <a:pt x="30" y="97"/>
                  <a:pt x="30" y="97"/>
                  <a:pt x="30" y="97"/>
                </a:cubicBezTo>
                <a:cubicBezTo>
                  <a:pt x="20" y="65"/>
                  <a:pt x="9" y="33"/>
                  <a:pt x="0" y="2"/>
                </a:cubicBezTo>
                <a:cubicBezTo>
                  <a:pt x="0" y="2"/>
                  <a:pt x="0" y="2"/>
                  <a:pt x="0" y="2"/>
                </a:cubicBezTo>
                <a:cubicBezTo>
                  <a:pt x="0" y="2"/>
                  <a:pt x="0" y="2"/>
                  <a:pt x="0" y="2"/>
                </a:cubicBezTo>
                <a:cubicBezTo>
                  <a:pt x="7" y="0"/>
                  <a:pt x="7" y="0"/>
                  <a:pt x="7" y="0"/>
                </a:cubicBezTo>
                <a:cubicBezTo>
                  <a:pt x="16" y="31"/>
                  <a:pt x="28" y="63"/>
                  <a:pt x="38" y="94"/>
                </a:cubicBezTo>
                <a:cubicBezTo>
                  <a:pt x="38" y="94"/>
                  <a:pt x="38" y="94"/>
                  <a:pt x="38" y="94"/>
                </a:cubicBezTo>
                <a:cubicBezTo>
                  <a:pt x="46" y="120"/>
                  <a:pt x="54" y="149"/>
                  <a:pt x="67" y="171"/>
                </a:cubicBezTo>
                <a:cubicBezTo>
                  <a:pt x="67" y="171"/>
                  <a:pt x="67" y="171"/>
                  <a:pt x="67" y="171"/>
                </a:cubicBezTo>
                <a:cubicBezTo>
                  <a:pt x="67" y="171"/>
                  <a:pt x="67" y="171"/>
                  <a:pt x="67" y="171"/>
                </a:cubicBezTo>
                <a:cubicBezTo>
                  <a:pt x="67" y="171"/>
                  <a:pt x="67" y="171"/>
                  <a:pt x="67" y="171"/>
                </a:cubicBezTo>
                <a:cubicBezTo>
                  <a:pt x="67" y="171"/>
                  <a:pt x="67" y="171"/>
                  <a:pt x="67" y="171"/>
                </a:cubicBezTo>
                <a:cubicBezTo>
                  <a:pt x="67" y="171"/>
                  <a:pt x="68" y="172"/>
                  <a:pt x="68" y="173"/>
                </a:cubicBezTo>
                <a:cubicBezTo>
                  <a:pt x="68" y="173"/>
                  <a:pt x="68" y="173"/>
                  <a:pt x="68" y="173"/>
                </a:cubicBezTo>
                <a:cubicBezTo>
                  <a:pt x="70" y="176"/>
                  <a:pt x="70" y="176"/>
                  <a:pt x="70" y="176"/>
                </a:cubicBezTo>
                <a:cubicBezTo>
                  <a:pt x="67" y="178"/>
                  <a:pt x="67" y="178"/>
                  <a:pt x="67" y="178"/>
                </a:cubicBezTo>
                <a:cubicBezTo>
                  <a:pt x="66" y="179"/>
                  <a:pt x="66" y="179"/>
                  <a:pt x="64" y="179"/>
                </a:cubicBezTo>
                <a:cubicBezTo>
                  <a:pt x="64" y="179"/>
                  <a:pt x="64" y="179"/>
                  <a:pt x="64" y="179"/>
                </a:cubicBezTo>
                <a:cubicBezTo>
                  <a:pt x="64" y="179"/>
                  <a:pt x="64" y="179"/>
                  <a:pt x="64" y="179"/>
                </a:cubicBezTo>
                <a:cubicBezTo>
                  <a:pt x="64" y="179"/>
                  <a:pt x="64" y="179"/>
                  <a:pt x="64" y="179"/>
                </a:cubicBezTo>
                <a:cubicBezTo>
                  <a:pt x="62" y="179"/>
                  <a:pt x="61" y="177"/>
                  <a:pt x="61" y="177"/>
                </a:cubicBezTo>
                <a:close/>
                <a:moveTo>
                  <a:pt x="68" y="173"/>
                </a:moveTo>
                <a:cubicBezTo>
                  <a:pt x="68" y="173"/>
                  <a:pt x="68" y="173"/>
                  <a:pt x="68" y="173"/>
                </a:cubicBezTo>
                <a:cubicBezTo>
                  <a:pt x="68" y="173"/>
                  <a:pt x="68" y="173"/>
                  <a:pt x="68" y="173"/>
                </a:cubicBezTo>
                <a:close/>
                <a:moveTo>
                  <a:pt x="63" y="172"/>
                </a:moveTo>
                <a:cubicBezTo>
                  <a:pt x="63" y="172"/>
                  <a:pt x="63" y="172"/>
                  <a:pt x="63" y="172"/>
                </a:cubicBezTo>
                <a:cubicBezTo>
                  <a:pt x="63" y="171"/>
                  <a:pt x="63" y="171"/>
                  <a:pt x="63" y="171"/>
                </a:cubicBezTo>
                <a:cubicBezTo>
                  <a:pt x="63" y="172"/>
                  <a:pt x="63" y="172"/>
                  <a:pt x="63" y="172"/>
                </a:cubicBezTo>
                <a:close/>
                <a:moveTo>
                  <a:pt x="64" y="172"/>
                </a:moveTo>
                <a:cubicBezTo>
                  <a:pt x="64" y="171"/>
                  <a:pt x="64" y="171"/>
                  <a:pt x="64" y="171"/>
                </a:cubicBezTo>
                <a:cubicBezTo>
                  <a:pt x="64" y="172"/>
                  <a:pt x="64" y="172"/>
                  <a:pt x="64" y="172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36" tIns="45717" rIns="91436" bIns="45717" numCol="1" anchor="t" anchorCtr="0" compatLnSpc="1">
            <a:prstTxWarp prst="textNoShape">
              <a:avLst/>
            </a:prstTxWarp>
          </a:bodyPr>
          <a:lstStyle/>
          <a:p>
            <a:endParaRPr lang="zh-CN" altLang="en-US" sz="1765"/>
          </a:p>
        </p:txBody>
      </p:sp>
      <p:sp>
        <p:nvSpPr>
          <p:cNvPr id="226" name="Freeform 56"/>
          <p:cNvSpPr>
            <a:spLocks/>
          </p:cNvSpPr>
          <p:nvPr/>
        </p:nvSpPr>
        <p:spPr bwMode="auto">
          <a:xfrm>
            <a:off x="928690" y="895712"/>
            <a:ext cx="841375" cy="950778"/>
          </a:xfrm>
          <a:custGeom>
            <a:avLst/>
            <a:gdLst>
              <a:gd name="T0" fmla="*/ 59 w 179"/>
              <a:gd name="T1" fmla="*/ 194 h 202"/>
              <a:gd name="T2" fmla="*/ 118 w 179"/>
              <a:gd name="T3" fmla="*/ 185 h 202"/>
              <a:gd name="T4" fmla="*/ 118 w 179"/>
              <a:gd name="T5" fmla="*/ 185 h 202"/>
              <a:gd name="T6" fmla="*/ 171 w 179"/>
              <a:gd name="T7" fmla="*/ 129 h 202"/>
              <a:gd name="T8" fmla="*/ 171 w 179"/>
              <a:gd name="T9" fmla="*/ 129 h 202"/>
              <a:gd name="T10" fmla="*/ 163 w 179"/>
              <a:gd name="T11" fmla="*/ 98 h 202"/>
              <a:gd name="T12" fmla="*/ 163 w 179"/>
              <a:gd name="T13" fmla="*/ 98 h 202"/>
              <a:gd name="T14" fmla="*/ 126 w 179"/>
              <a:gd name="T15" fmla="*/ 74 h 202"/>
              <a:gd name="T16" fmla="*/ 126 w 179"/>
              <a:gd name="T17" fmla="*/ 74 h 202"/>
              <a:gd name="T18" fmla="*/ 78 w 179"/>
              <a:gd name="T19" fmla="*/ 91 h 202"/>
              <a:gd name="T20" fmla="*/ 78 w 179"/>
              <a:gd name="T21" fmla="*/ 91 h 202"/>
              <a:gd name="T22" fmla="*/ 73 w 179"/>
              <a:gd name="T23" fmla="*/ 84 h 202"/>
              <a:gd name="T24" fmla="*/ 103 w 179"/>
              <a:gd name="T25" fmla="*/ 44 h 202"/>
              <a:gd name="T26" fmla="*/ 103 w 179"/>
              <a:gd name="T27" fmla="*/ 44 h 202"/>
              <a:gd name="T28" fmla="*/ 96 w 179"/>
              <a:gd name="T29" fmla="*/ 27 h 202"/>
              <a:gd name="T30" fmla="*/ 96 w 179"/>
              <a:gd name="T31" fmla="*/ 27 h 202"/>
              <a:gd name="T32" fmla="*/ 51 w 179"/>
              <a:gd name="T33" fmla="*/ 8 h 202"/>
              <a:gd name="T34" fmla="*/ 51 w 179"/>
              <a:gd name="T35" fmla="*/ 8 h 202"/>
              <a:gd name="T36" fmla="*/ 7 w 179"/>
              <a:gd name="T37" fmla="*/ 32 h 202"/>
              <a:gd name="T38" fmla="*/ 7 w 179"/>
              <a:gd name="T39" fmla="*/ 32 h 202"/>
              <a:gd name="T40" fmla="*/ 7 w 179"/>
              <a:gd name="T41" fmla="*/ 32 h 202"/>
              <a:gd name="T42" fmla="*/ 0 w 179"/>
              <a:gd name="T43" fmla="*/ 28 h 202"/>
              <a:gd name="T44" fmla="*/ 51 w 179"/>
              <a:gd name="T45" fmla="*/ 0 h 202"/>
              <a:gd name="T46" fmla="*/ 51 w 179"/>
              <a:gd name="T47" fmla="*/ 0 h 202"/>
              <a:gd name="T48" fmla="*/ 102 w 179"/>
              <a:gd name="T49" fmla="*/ 22 h 202"/>
              <a:gd name="T50" fmla="*/ 102 w 179"/>
              <a:gd name="T51" fmla="*/ 22 h 202"/>
              <a:gd name="T52" fmla="*/ 111 w 179"/>
              <a:gd name="T53" fmla="*/ 44 h 202"/>
              <a:gd name="T54" fmla="*/ 111 w 179"/>
              <a:gd name="T55" fmla="*/ 44 h 202"/>
              <a:gd name="T56" fmla="*/ 100 w 179"/>
              <a:gd name="T57" fmla="*/ 71 h 202"/>
              <a:gd name="T58" fmla="*/ 100 w 179"/>
              <a:gd name="T59" fmla="*/ 71 h 202"/>
              <a:gd name="T60" fmla="*/ 126 w 179"/>
              <a:gd name="T61" fmla="*/ 66 h 202"/>
              <a:gd name="T62" fmla="*/ 126 w 179"/>
              <a:gd name="T63" fmla="*/ 66 h 202"/>
              <a:gd name="T64" fmla="*/ 170 w 179"/>
              <a:gd name="T65" fmla="*/ 94 h 202"/>
              <a:gd name="T66" fmla="*/ 170 w 179"/>
              <a:gd name="T67" fmla="*/ 94 h 202"/>
              <a:gd name="T68" fmla="*/ 179 w 179"/>
              <a:gd name="T69" fmla="*/ 129 h 202"/>
              <a:gd name="T70" fmla="*/ 179 w 179"/>
              <a:gd name="T71" fmla="*/ 129 h 202"/>
              <a:gd name="T72" fmla="*/ 120 w 179"/>
              <a:gd name="T73" fmla="*/ 193 h 202"/>
              <a:gd name="T74" fmla="*/ 120 w 179"/>
              <a:gd name="T75" fmla="*/ 193 h 202"/>
              <a:gd name="T76" fmla="*/ 60 w 179"/>
              <a:gd name="T77" fmla="*/ 202 h 202"/>
              <a:gd name="T78" fmla="*/ 60 w 179"/>
              <a:gd name="T79" fmla="*/ 202 h 202"/>
              <a:gd name="T80" fmla="*/ 59 w 179"/>
              <a:gd name="T81" fmla="*/ 194 h 2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179" h="202">
                <a:moveTo>
                  <a:pt x="59" y="194"/>
                </a:moveTo>
                <a:cubicBezTo>
                  <a:pt x="79" y="191"/>
                  <a:pt x="100" y="191"/>
                  <a:pt x="118" y="185"/>
                </a:cubicBezTo>
                <a:cubicBezTo>
                  <a:pt x="118" y="185"/>
                  <a:pt x="118" y="185"/>
                  <a:pt x="118" y="185"/>
                </a:cubicBezTo>
                <a:cubicBezTo>
                  <a:pt x="151" y="176"/>
                  <a:pt x="171" y="155"/>
                  <a:pt x="171" y="129"/>
                </a:cubicBezTo>
                <a:cubicBezTo>
                  <a:pt x="171" y="129"/>
                  <a:pt x="171" y="129"/>
                  <a:pt x="171" y="129"/>
                </a:cubicBezTo>
                <a:cubicBezTo>
                  <a:pt x="171" y="120"/>
                  <a:pt x="169" y="109"/>
                  <a:pt x="163" y="98"/>
                </a:cubicBezTo>
                <a:cubicBezTo>
                  <a:pt x="163" y="98"/>
                  <a:pt x="163" y="98"/>
                  <a:pt x="163" y="98"/>
                </a:cubicBezTo>
                <a:cubicBezTo>
                  <a:pt x="154" y="80"/>
                  <a:pt x="141" y="74"/>
                  <a:pt x="126" y="74"/>
                </a:cubicBezTo>
                <a:cubicBezTo>
                  <a:pt x="126" y="74"/>
                  <a:pt x="126" y="74"/>
                  <a:pt x="126" y="74"/>
                </a:cubicBezTo>
                <a:cubicBezTo>
                  <a:pt x="111" y="74"/>
                  <a:pt x="94" y="81"/>
                  <a:pt x="78" y="91"/>
                </a:cubicBezTo>
                <a:cubicBezTo>
                  <a:pt x="78" y="91"/>
                  <a:pt x="78" y="91"/>
                  <a:pt x="78" y="91"/>
                </a:cubicBezTo>
                <a:cubicBezTo>
                  <a:pt x="73" y="84"/>
                  <a:pt x="73" y="84"/>
                  <a:pt x="73" y="84"/>
                </a:cubicBezTo>
                <a:cubicBezTo>
                  <a:pt x="91" y="72"/>
                  <a:pt x="103" y="57"/>
                  <a:pt x="103" y="44"/>
                </a:cubicBezTo>
                <a:cubicBezTo>
                  <a:pt x="103" y="44"/>
                  <a:pt x="103" y="44"/>
                  <a:pt x="103" y="44"/>
                </a:cubicBezTo>
                <a:cubicBezTo>
                  <a:pt x="103" y="39"/>
                  <a:pt x="101" y="33"/>
                  <a:pt x="96" y="27"/>
                </a:cubicBezTo>
                <a:cubicBezTo>
                  <a:pt x="96" y="27"/>
                  <a:pt x="96" y="27"/>
                  <a:pt x="96" y="27"/>
                </a:cubicBezTo>
                <a:cubicBezTo>
                  <a:pt x="86" y="15"/>
                  <a:pt x="68" y="8"/>
                  <a:pt x="51" y="8"/>
                </a:cubicBezTo>
                <a:cubicBezTo>
                  <a:pt x="51" y="8"/>
                  <a:pt x="51" y="8"/>
                  <a:pt x="51" y="8"/>
                </a:cubicBezTo>
                <a:cubicBezTo>
                  <a:pt x="33" y="8"/>
                  <a:pt x="15" y="16"/>
                  <a:pt x="7" y="32"/>
                </a:cubicBezTo>
                <a:cubicBezTo>
                  <a:pt x="7" y="32"/>
                  <a:pt x="7" y="32"/>
                  <a:pt x="7" y="32"/>
                </a:cubicBezTo>
                <a:cubicBezTo>
                  <a:pt x="7" y="32"/>
                  <a:pt x="7" y="32"/>
                  <a:pt x="7" y="32"/>
                </a:cubicBezTo>
                <a:cubicBezTo>
                  <a:pt x="0" y="28"/>
                  <a:pt x="0" y="28"/>
                  <a:pt x="0" y="28"/>
                </a:cubicBezTo>
                <a:cubicBezTo>
                  <a:pt x="10" y="9"/>
                  <a:pt x="31" y="0"/>
                  <a:pt x="51" y="0"/>
                </a:cubicBezTo>
                <a:cubicBezTo>
                  <a:pt x="51" y="0"/>
                  <a:pt x="51" y="0"/>
                  <a:pt x="51" y="0"/>
                </a:cubicBezTo>
                <a:cubicBezTo>
                  <a:pt x="70" y="0"/>
                  <a:pt x="90" y="8"/>
                  <a:pt x="102" y="22"/>
                </a:cubicBezTo>
                <a:cubicBezTo>
                  <a:pt x="102" y="22"/>
                  <a:pt x="102" y="22"/>
                  <a:pt x="102" y="22"/>
                </a:cubicBezTo>
                <a:cubicBezTo>
                  <a:pt x="108" y="29"/>
                  <a:pt x="111" y="37"/>
                  <a:pt x="111" y="44"/>
                </a:cubicBezTo>
                <a:cubicBezTo>
                  <a:pt x="111" y="44"/>
                  <a:pt x="111" y="44"/>
                  <a:pt x="111" y="44"/>
                </a:cubicBezTo>
                <a:cubicBezTo>
                  <a:pt x="111" y="54"/>
                  <a:pt x="106" y="63"/>
                  <a:pt x="100" y="71"/>
                </a:cubicBezTo>
                <a:cubicBezTo>
                  <a:pt x="100" y="71"/>
                  <a:pt x="100" y="71"/>
                  <a:pt x="100" y="71"/>
                </a:cubicBezTo>
                <a:cubicBezTo>
                  <a:pt x="108" y="68"/>
                  <a:pt x="117" y="66"/>
                  <a:pt x="126" y="66"/>
                </a:cubicBezTo>
                <a:cubicBezTo>
                  <a:pt x="126" y="66"/>
                  <a:pt x="126" y="66"/>
                  <a:pt x="126" y="66"/>
                </a:cubicBezTo>
                <a:cubicBezTo>
                  <a:pt x="144" y="66"/>
                  <a:pt x="160" y="74"/>
                  <a:pt x="170" y="94"/>
                </a:cubicBezTo>
                <a:cubicBezTo>
                  <a:pt x="170" y="94"/>
                  <a:pt x="170" y="94"/>
                  <a:pt x="170" y="94"/>
                </a:cubicBezTo>
                <a:cubicBezTo>
                  <a:pt x="176" y="106"/>
                  <a:pt x="179" y="118"/>
                  <a:pt x="179" y="129"/>
                </a:cubicBezTo>
                <a:cubicBezTo>
                  <a:pt x="179" y="129"/>
                  <a:pt x="179" y="129"/>
                  <a:pt x="179" y="129"/>
                </a:cubicBezTo>
                <a:cubicBezTo>
                  <a:pt x="179" y="160"/>
                  <a:pt x="155" y="183"/>
                  <a:pt x="120" y="193"/>
                </a:cubicBezTo>
                <a:cubicBezTo>
                  <a:pt x="120" y="193"/>
                  <a:pt x="120" y="193"/>
                  <a:pt x="120" y="193"/>
                </a:cubicBezTo>
                <a:cubicBezTo>
                  <a:pt x="100" y="199"/>
                  <a:pt x="80" y="199"/>
                  <a:pt x="60" y="202"/>
                </a:cubicBezTo>
                <a:cubicBezTo>
                  <a:pt x="60" y="202"/>
                  <a:pt x="60" y="202"/>
                  <a:pt x="60" y="202"/>
                </a:cubicBezTo>
                <a:cubicBezTo>
                  <a:pt x="59" y="194"/>
                  <a:pt x="59" y="194"/>
                  <a:pt x="59" y="194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36" tIns="45717" rIns="91436" bIns="45717" numCol="1" anchor="t" anchorCtr="0" compatLnSpc="1">
            <a:prstTxWarp prst="textNoShape">
              <a:avLst/>
            </a:prstTxWarp>
          </a:bodyPr>
          <a:lstStyle/>
          <a:p>
            <a:endParaRPr lang="zh-CN" altLang="en-US" sz="1765"/>
          </a:p>
        </p:txBody>
      </p:sp>
      <p:sp>
        <p:nvSpPr>
          <p:cNvPr id="227" name="Freeform 57"/>
          <p:cNvSpPr>
            <a:spLocks/>
          </p:cNvSpPr>
          <p:nvPr/>
        </p:nvSpPr>
        <p:spPr bwMode="auto">
          <a:xfrm>
            <a:off x="1031876" y="990947"/>
            <a:ext cx="325438" cy="376185"/>
          </a:xfrm>
          <a:custGeom>
            <a:avLst/>
            <a:gdLst>
              <a:gd name="T0" fmla="*/ 22 w 69"/>
              <a:gd name="T1" fmla="*/ 77 h 80"/>
              <a:gd name="T2" fmla="*/ 0 w 69"/>
              <a:gd name="T3" fmla="*/ 17 h 80"/>
              <a:gd name="T4" fmla="*/ 0 w 69"/>
              <a:gd name="T5" fmla="*/ 17 h 80"/>
              <a:gd name="T6" fmla="*/ 7 w 69"/>
              <a:gd name="T7" fmla="*/ 14 h 80"/>
              <a:gd name="T8" fmla="*/ 26 w 69"/>
              <a:gd name="T9" fmla="*/ 68 h 80"/>
              <a:gd name="T10" fmla="*/ 26 w 69"/>
              <a:gd name="T11" fmla="*/ 68 h 80"/>
              <a:gd name="T12" fmla="*/ 47 w 69"/>
              <a:gd name="T13" fmla="*/ 52 h 80"/>
              <a:gd name="T14" fmla="*/ 47 w 69"/>
              <a:gd name="T15" fmla="*/ 52 h 80"/>
              <a:gd name="T16" fmla="*/ 61 w 69"/>
              <a:gd name="T17" fmla="*/ 28 h 80"/>
              <a:gd name="T18" fmla="*/ 61 w 69"/>
              <a:gd name="T19" fmla="*/ 28 h 80"/>
              <a:gd name="T20" fmla="*/ 61 w 69"/>
              <a:gd name="T21" fmla="*/ 25 h 80"/>
              <a:gd name="T22" fmla="*/ 61 w 69"/>
              <a:gd name="T23" fmla="*/ 25 h 80"/>
              <a:gd name="T24" fmla="*/ 38 w 69"/>
              <a:gd name="T25" fmla="*/ 8 h 80"/>
              <a:gd name="T26" fmla="*/ 38 w 69"/>
              <a:gd name="T27" fmla="*/ 8 h 80"/>
              <a:gd name="T28" fmla="*/ 11 w 69"/>
              <a:gd name="T29" fmla="*/ 17 h 80"/>
              <a:gd name="T30" fmla="*/ 11 w 69"/>
              <a:gd name="T31" fmla="*/ 17 h 80"/>
              <a:gd name="T32" fmla="*/ 6 w 69"/>
              <a:gd name="T33" fmla="*/ 10 h 80"/>
              <a:gd name="T34" fmla="*/ 38 w 69"/>
              <a:gd name="T35" fmla="*/ 0 h 80"/>
              <a:gd name="T36" fmla="*/ 38 w 69"/>
              <a:gd name="T37" fmla="*/ 0 h 80"/>
              <a:gd name="T38" fmla="*/ 69 w 69"/>
              <a:gd name="T39" fmla="*/ 24 h 80"/>
              <a:gd name="T40" fmla="*/ 69 w 69"/>
              <a:gd name="T41" fmla="*/ 24 h 80"/>
              <a:gd name="T42" fmla="*/ 69 w 69"/>
              <a:gd name="T43" fmla="*/ 28 h 80"/>
              <a:gd name="T44" fmla="*/ 69 w 69"/>
              <a:gd name="T45" fmla="*/ 28 h 80"/>
              <a:gd name="T46" fmla="*/ 53 w 69"/>
              <a:gd name="T47" fmla="*/ 57 h 80"/>
              <a:gd name="T48" fmla="*/ 53 w 69"/>
              <a:gd name="T49" fmla="*/ 57 h 80"/>
              <a:gd name="T50" fmla="*/ 28 w 69"/>
              <a:gd name="T51" fmla="*/ 77 h 80"/>
              <a:gd name="T52" fmla="*/ 28 w 69"/>
              <a:gd name="T53" fmla="*/ 77 h 80"/>
              <a:gd name="T54" fmla="*/ 25 w 69"/>
              <a:gd name="T55" fmla="*/ 80 h 80"/>
              <a:gd name="T56" fmla="*/ 22 w 69"/>
              <a:gd name="T57" fmla="*/ 77 h 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69" h="80">
                <a:moveTo>
                  <a:pt x="22" y="77"/>
                </a:moveTo>
                <a:cubicBezTo>
                  <a:pt x="11" y="61"/>
                  <a:pt x="5" y="33"/>
                  <a:pt x="0" y="17"/>
                </a:cubicBezTo>
                <a:cubicBezTo>
                  <a:pt x="0" y="17"/>
                  <a:pt x="0" y="17"/>
                  <a:pt x="0" y="17"/>
                </a:cubicBezTo>
                <a:cubicBezTo>
                  <a:pt x="7" y="14"/>
                  <a:pt x="7" y="14"/>
                  <a:pt x="7" y="14"/>
                </a:cubicBezTo>
                <a:cubicBezTo>
                  <a:pt x="12" y="30"/>
                  <a:pt x="18" y="54"/>
                  <a:pt x="26" y="68"/>
                </a:cubicBezTo>
                <a:cubicBezTo>
                  <a:pt x="26" y="68"/>
                  <a:pt x="26" y="68"/>
                  <a:pt x="26" y="68"/>
                </a:cubicBezTo>
                <a:cubicBezTo>
                  <a:pt x="33" y="63"/>
                  <a:pt x="41" y="58"/>
                  <a:pt x="47" y="52"/>
                </a:cubicBezTo>
                <a:cubicBezTo>
                  <a:pt x="47" y="52"/>
                  <a:pt x="47" y="52"/>
                  <a:pt x="47" y="52"/>
                </a:cubicBezTo>
                <a:cubicBezTo>
                  <a:pt x="55" y="44"/>
                  <a:pt x="61" y="36"/>
                  <a:pt x="61" y="28"/>
                </a:cubicBezTo>
                <a:cubicBezTo>
                  <a:pt x="61" y="28"/>
                  <a:pt x="61" y="28"/>
                  <a:pt x="61" y="28"/>
                </a:cubicBezTo>
                <a:cubicBezTo>
                  <a:pt x="61" y="27"/>
                  <a:pt x="61" y="26"/>
                  <a:pt x="61" y="25"/>
                </a:cubicBezTo>
                <a:cubicBezTo>
                  <a:pt x="61" y="25"/>
                  <a:pt x="61" y="25"/>
                  <a:pt x="61" y="25"/>
                </a:cubicBezTo>
                <a:cubicBezTo>
                  <a:pt x="58" y="13"/>
                  <a:pt x="49" y="9"/>
                  <a:pt x="38" y="8"/>
                </a:cubicBezTo>
                <a:cubicBezTo>
                  <a:pt x="38" y="8"/>
                  <a:pt x="38" y="8"/>
                  <a:pt x="38" y="8"/>
                </a:cubicBezTo>
                <a:cubicBezTo>
                  <a:pt x="28" y="8"/>
                  <a:pt x="17" y="12"/>
                  <a:pt x="11" y="17"/>
                </a:cubicBezTo>
                <a:cubicBezTo>
                  <a:pt x="11" y="17"/>
                  <a:pt x="11" y="17"/>
                  <a:pt x="11" y="17"/>
                </a:cubicBezTo>
                <a:cubicBezTo>
                  <a:pt x="6" y="10"/>
                  <a:pt x="6" y="10"/>
                  <a:pt x="6" y="10"/>
                </a:cubicBezTo>
                <a:cubicBezTo>
                  <a:pt x="14" y="4"/>
                  <a:pt x="26" y="0"/>
                  <a:pt x="38" y="0"/>
                </a:cubicBezTo>
                <a:cubicBezTo>
                  <a:pt x="38" y="0"/>
                  <a:pt x="38" y="0"/>
                  <a:pt x="38" y="0"/>
                </a:cubicBezTo>
                <a:cubicBezTo>
                  <a:pt x="51" y="0"/>
                  <a:pt x="66" y="7"/>
                  <a:pt x="69" y="24"/>
                </a:cubicBezTo>
                <a:cubicBezTo>
                  <a:pt x="69" y="24"/>
                  <a:pt x="69" y="24"/>
                  <a:pt x="69" y="24"/>
                </a:cubicBezTo>
                <a:cubicBezTo>
                  <a:pt x="69" y="25"/>
                  <a:pt x="69" y="27"/>
                  <a:pt x="69" y="28"/>
                </a:cubicBezTo>
                <a:cubicBezTo>
                  <a:pt x="69" y="28"/>
                  <a:pt x="69" y="28"/>
                  <a:pt x="69" y="28"/>
                </a:cubicBezTo>
                <a:cubicBezTo>
                  <a:pt x="69" y="40"/>
                  <a:pt x="61" y="49"/>
                  <a:pt x="53" y="57"/>
                </a:cubicBezTo>
                <a:cubicBezTo>
                  <a:pt x="53" y="57"/>
                  <a:pt x="53" y="57"/>
                  <a:pt x="53" y="57"/>
                </a:cubicBezTo>
                <a:cubicBezTo>
                  <a:pt x="44" y="65"/>
                  <a:pt x="34" y="72"/>
                  <a:pt x="28" y="77"/>
                </a:cubicBezTo>
                <a:cubicBezTo>
                  <a:pt x="28" y="77"/>
                  <a:pt x="28" y="77"/>
                  <a:pt x="28" y="77"/>
                </a:cubicBezTo>
                <a:cubicBezTo>
                  <a:pt x="25" y="80"/>
                  <a:pt x="25" y="80"/>
                  <a:pt x="25" y="80"/>
                </a:cubicBezTo>
                <a:cubicBezTo>
                  <a:pt x="22" y="77"/>
                  <a:pt x="22" y="77"/>
                  <a:pt x="22" y="77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36" tIns="45717" rIns="91436" bIns="45717" numCol="1" anchor="t" anchorCtr="0" compatLnSpc="1">
            <a:prstTxWarp prst="textNoShape">
              <a:avLst/>
            </a:prstTxWarp>
          </a:bodyPr>
          <a:lstStyle/>
          <a:p>
            <a:endParaRPr lang="zh-CN" altLang="en-US" sz="1765"/>
          </a:p>
        </p:txBody>
      </p:sp>
      <p:sp>
        <p:nvSpPr>
          <p:cNvPr id="228" name="Freeform 58"/>
          <p:cNvSpPr>
            <a:spLocks noEditPoints="1"/>
          </p:cNvSpPr>
          <p:nvPr/>
        </p:nvSpPr>
        <p:spPr bwMode="auto">
          <a:xfrm>
            <a:off x="1182691" y="1300466"/>
            <a:ext cx="474663" cy="438087"/>
          </a:xfrm>
          <a:custGeom>
            <a:avLst/>
            <a:gdLst>
              <a:gd name="T0" fmla="*/ 24 w 101"/>
              <a:gd name="T1" fmla="*/ 89 h 93"/>
              <a:gd name="T2" fmla="*/ 0 w 101"/>
              <a:gd name="T3" fmla="*/ 33 h 93"/>
              <a:gd name="T4" fmla="*/ 0 w 101"/>
              <a:gd name="T5" fmla="*/ 33 h 93"/>
              <a:gd name="T6" fmla="*/ 3 w 101"/>
              <a:gd name="T7" fmla="*/ 32 h 93"/>
              <a:gd name="T8" fmla="*/ 0 w 101"/>
              <a:gd name="T9" fmla="*/ 27 h 93"/>
              <a:gd name="T10" fmla="*/ 68 w 101"/>
              <a:gd name="T11" fmla="*/ 0 h 93"/>
              <a:gd name="T12" fmla="*/ 68 w 101"/>
              <a:gd name="T13" fmla="*/ 0 h 93"/>
              <a:gd name="T14" fmla="*/ 98 w 101"/>
              <a:gd name="T15" fmla="*/ 21 h 93"/>
              <a:gd name="T16" fmla="*/ 98 w 101"/>
              <a:gd name="T17" fmla="*/ 21 h 93"/>
              <a:gd name="T18" fmla="*/ 101 w 101"/>
              <a:gd name="T19" fmla="*/ 37 h 93"/>
              <a:gd name="T20" fmla="*/ 101 w 101"/>
              <a:gd name="T21" fmla="*/ 37 h 93"/>
              <a:gd name="T22" fmla="*/ 74 w 101"/>
              <a:gd name="T23" fmla="*/ 75 h 93"/>
              <a:gd name="T24" fmla="*/ 74 w 101"/>
              <a:gd name="T25" fmla="*/ 75 h 93"/>
              <a:gd name="T26" fmla="*/ 29 w 101"/>
              <a:gd name="T27" fmla="*/ 92 h 93"/>
              <a:gd name="T28" fmla="*/ 29 w 101"/>
              <a:gd name="T29" fmla="*/ 92 h 93"/>
              <a:gd name="T30" fmla="*/ 25 w 101"/>
              <a:gd name="T31" fmla="*/ 93 h 93"/>
              <a:gd name="T32" fmla="*/ 24 w 101"/>
              <a:gd name="T33" fmla="*/ 89 h 93"/>
              <a:gd name="T34" fmla="*/ 30 w 101"/>
              <a:gd name="T35" fmla="*/ 83 h 93"/>
              <a:gd name="T36" fmla="*/ 70 w 101"/>
              <a:gd name="T37" fmla="*/ 68 h 93"/>
              <a:gd name="T38" fmla="*/ 70 w 101"/>
              <a:gd name="T39" fmla="*/ 68 h 93"/>
              <a:gd name="T40" fmla="*/ 93 w 101"/>
              <a:gd name="T41" fmla="*/ 37 h 93"/>
              <a:gd name="T42" fmla="*/ 93 w 101"/>
              <a:gd name="T43" fmla="*/ 37 h 93"/>
              <a:gd name="T44" fmla="*/ 91 w 101"/>
              <a:gd name="T45" fmla="*/ 24 h 93"/>
              <a:gd name="T46" fmla="*/ 91 w 101"/>
              <a:gd name="T47" fmla="*/ 24 h 93"/>
              <a:gd name="T48" fmla="*/ 68 w 101"/>
              <a:gd name="T49" fmla="*/ 8 h 93"/>
              <a:gd name="T50" fmla="*/ 68 w 101"/>
              <a:gd name="T51" fmla="*/ 8 h 93"/>
              <a:gd name="T52" fmla="*/ 9 w 101"/>
              <a:gd name="T53" fmla="*/ 31 h 93"/>
              <a:gd name="T54" fmla="*/ 9 w 101"/>
              <a:gd name="T55" fmla="*/ 31 h 93"/>
              <a:gd name="T56" fmla="*/ 30 w 101"/>
              <a:gd name="T57" fmla="*/ 83 h 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01" h="93">
                <a:moveTo>
                  <a:pt x="24" y="89"/>
                </a:moveTo>
                <a:cubicBezTo>
                  <a:pt x="17" y="68"/>
                  <a:pt x="12" y="51"/>
                  <a:pt x="0" y="33"/>
                </a:cubicBezTo>
                <a:cubicBezTo>
                  <a:pt x="0" y="33"/>
                  <a:pt x="0" y="33"/>
                  <a:pt x="0" y="33"/>
                </a:cubicBezTo>
                <a:cubicBezTo>
                  <a:pt x="3" y="32"/>
                  <a:pt x="3" y="32"/>
                  <a:pt x="3" y="32"/>
                </a:cubicBezTo>
                <a:cubicBezTo>
                  <a:pt x="0" y="27"/>
                  <a:pt x="0" y="27"/>
                  <a:pt x="0" y="27"/>
                </a:cubicBezTo>
                <a:cubicBezTo>
                  <a:pt x="16" y="19"/>
                  <a:pt x="44" y="0"/>
                  <a:pt x="68" y="0"/>
                </a:cubicBezTo>
                <a:cubicBezTo>
                  <a:pt x="68" y="0"/>
                  <a:pt x="68" y="0"/>
                  <a:pt x="68" y="0"/>
                </a:cubicBezTo>
                <a:cubicBezTo>
                  <a:pt x="81" y="0"/>
                  <a:pt x="92" y="6"/>
                  <a:pt x="98" y="21"/>
                </a:cubicBezTo>
                <a:cubicBezTo>
                  <a:pt x="98" y="21"/>
                  <a:pt x="98" y="21"/>
                  <a:pt x="98" y="21"/>
                </a:cubicBezTo>
                <a:cubicBezTo>
                  <a:pt x="100" y="27"/>
                  <a:pt x="101" y="32"/>
                  <a:pt x="101" y="37"/>
                </a:cubicBezTo>
                <a:cubicBezTo>
                  <a:pt x="101" y="37"/>
                  <a:pt x="101" y="37"/>
                  <a:pt x="101" y="37"/>
                </a:cubicBezTo>
                <a:cubicBezTo>
                  <a:pt x="101" y="55"/>
                  <a:pt x="88" y="67"/>
                  <a:pt x="74" y="75"/>
                </a:cubicBezTo>
                <a:cubicBezTo>
                  <a:pt x="74" y="75"/>
                  <a:pt x="74" y="75"/>
                  <a:pt x="74" y="75"/>
                </a:cubicBezTo>
                <a:cubicBezTo>
                  <a:pt x="59" y="83"/>
                  <a:pt x="41" y="89"/>
                  <a:pt x="29" y="92"/>
                </a:cubicBezTo>
                <a:cubicBezTo>
                  <a:pt x="29" y="92"/>
                  <a:pt x="29" y="92"/>
                  <a:pt x="29" y="92"/>
                </a:cubicBezTo>
                <a:cubicBezTo>
                  <a:pt x="25" y="93"/>
                  <a:pt x="25" y="93"/>
                  <a:pt x="25" y="93"/>
                </a:cubicBezTo>
                <a:cubicBezTo>
                  <a:pt x="24" y="89"/>
                  <a:pt x="24" y="89"/>
                  <a:pt x="24" y="89"/>
                </a:cubicBezTo>
                <a:close/>
                <a:moveTo>
                  <a:pt x="30" y="83"/>
                </a:moveTo>
                <a:cubicBezTo>
                  <a:pt x="42" y="80"/>
                  <a:pt x="57" y="75"/>
                  <a:pt x="70" y="68"/>
                </a:cubicBezTo>
                <a:cubicBezTo>
                  <a:pt x="70" y="68"/>
                  <a:pt x="70" y="68"/>
                  <a:pt x="70" y="68"/>
                </a:cubicBezTo>
                <a:cubicBezTo>
                  <a:pt x="84" y="60"/>
                  <a:pt x="93" y="50"/>
                  <a:pt x="93" y="37"/>
                </a:cubicBezTo>
                <a:cubicBezTo>
                  <a:pt x="93" y="37"/>
                  <a:pt x="93" y="37"/>
                  <a:pt x="93" y="37"/>
                </a:cubicBezTo>
                <a:cubicBezTo>
                  <a:pt x="93" y="33"/>
                  <a:pt x="92" y="29"/>
                  <a:pt x="91" y="24"/>
                </a:cubicBezTo>
                <a:cubicBezTo>
                  <a:pt x="91" y="24"/>
                  <a:pt x="91" y="24"/>
                  <a:pt x="91" y="24"/>
                </a:cubicBezTo>
                <a:cubicBezTo>
                  <a:pt x="86" y="12"/>
                  <a:pt x="78" y="8"/>
                  <a:pt x="68" y="8"/>
                </a:cubicBezTo>
                <a:cubicBezTo>
                  <a:pt x="68" y="8"/>
                  <a:pt x="68" y="8"/>
                  <a:pt x="68" y="8"/>
                </a:cubicBezTo>
                <a:cubicBezTo>
                  <a:pt x="50" y="8"/>
                  <a:pt x="25" y="23"/>
                  <a:pt x="9" y="31"/>
                </a:cubicBezTo>
                <a:cubicBezTo>
                  <a:pt x="9" y="31"/>
                  <a:pt x="9" y="31"/>
                  <a:pt x="9" y="31"/>
                </a:cubicBezTo>
                <a:cubicBezTo>
                  <a:pt x="19" y="49"/>
                  <a:pt x="25" y="65"/>
                  <a:pt x="30" y="83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36" tIns="45717" rIns="91436" bIns="45717" numCol="1" anchor="t" anchorCtr="0" compatLnSpc="1">
            <a:prstTxWarp prst="textNoShape">
              <a:avLst/>
            </a:prstTxWarp>
          </a:bodyPr>
          <a:lstStyle/>
          <a:p>
            <a:endParaRPr lang="zh-CN" altLang="en-US" sz="1765"/>
          </a:p>
        </p:txBody>
      </p:sp>
      <p:sp>
        <p:nvSpPr>
          <p:cNvPr id="229" name="Freeform 59"/>
          <p:cNvSpPr>
            <a:spLocks/>
          </p:cNvSpPr>
          <p:nvPr/>
        </p:nvSpPr>
        <p:spPr bwMode="auto">
          <a:xfrm>
            <a:off x="1728790" y="1017931"/>
            <a:ext cx="479425" cy="522214"/>
          </a:xfrm>
          <a:custGeom>
            <a:avLst/>
            <a:gdLst>
              <a:gd name="T0" fmla="*/ 0 w 102"/>
              <a:gd name="T1" fmla="*/ 25 h 111"/>
              <a:gd name="T2" fmla="*/ 6 w 102"/>
              <a:gd name="T3" fmla="*/ 7 h 111"/>
              <a:gd name="T4" fmla="*/ 6 w 102"/>
              <a:gd name="T5" fmla="*/ 7 h 111"/>
              <a:gd name="T6" fmla="*/ 27 w 102"/>
              <a:gd name="T7" fmla="*/ 0 h 111"/>
              <a:gd name="T8" fmla="*/ 27 w 102"/>
              <a:gd name="T9" fmla="*/ 0 h 111"/>
              <a:gd name="T10" fmla="*/ 35 w 102"/>
              <a:gd name="T11" fmla="*/ 0 h 111"/>
              <a:gd name="T12" fmla="*/ 35 w 102"/>
              <a:gd name="T13" fmla="*/ 0 h 111"/>
              <a:gd name="T14" fmla="*/ 76 w 102"/>
              <a:gd name="T15" fmla="*/ 22 h 111"/>
              <a:gd name="T16" fmla="*/ 76 w 102"/>
              <a:gd name="T17" fmla="*/ 22 h 111"/>
              <a:gd name="T18" fmla="*/ 102 w 102"/>
              <a:gd name="T19" fmla="*/ 63 h 111"/>
              <a:gd name="T20" fmla="*/ 102 w 102"/>
              <a:gd name="T21" fmla="*/ 63 h 111"/>
              <a:gd name="T22" fmla="*/ 93 w 102"/>
              <a:gd name="T23" fmla="*/ 82 h 111"/>
              <a:gd name="T24" fmla="*/ 93 w 102"/>
              <a:gd name="T25" fmla="*/ 82 h 111"/>
              <a:gd name="T26" fmla="*/ 91 w 102"/>
              <a:gd name="T27" fmla="*/ 85 h 111"/>
              <a:gd name="T28" fmla="*/ 88 w 102"/>
              <a:gd name="T29" fmla="*/ 82 h 111"/>
              <a:gd name="T30" fmla="*/ 74 w 102"/>
              <a:gd name="T31" fmla="*/ 65 h 111"/>
              <a:gd name="T32" fmla="*/ 74 w 102"/>
              <a:gd name="T33" fmla="*/ 65 h 111"/>
              <a:gd name="T34" fmla="*/ 60 w 102"/>
              <a:gd name="T35" fmla="*/ 56 h 111"/>
              <a:gd name="T36" fmla="*/ 60 w 102"/>
              <a:gd name="T37" fmla="*/ 56 h 111"/>
              <a:gd name="T38" fmla="*/ 55 w 102"/>
              <a:gd name="T39" fmla="*/ 58 h 111"/>
              <a:gd name="T40" fmla="*/ 55 w 102"/>
              <a:gd name="T41" fmla="*/ 58 h 111"/>
              <a:gd name="T42" fmla="*/ 49 w 102"/>
              <a:gd name="T43" fmla="*/ 68 h 111"/>
              <a:gd name="T44" fmla="*/ 49 w 102"/>
              <a:gd name="T45" fmla="*/ 68 h 111"/>
              <a:gd name="T46" fmla="*/ 60 w 102"/>
              <a:gd name="T47" fmla="*/ 100 h 111"/>
              <a:gd name="T48" fmla="*/ 60 w 102"/>
              <a:gd name="T49" fmla="*/ 100 h 111"/>
              <a:gd name="T50" fmla="*/ 61 w 102"/>
              <a:gd name="T51" fmla="*/ 104 h 111"/>
              <a:gd name="T52" fmla="*/ 57 w 102"/>
              <a:gd name="T53" fmla="*/ 105 h 111"/>
              <a:gd name="T54" fmla="*/ 46 w 102"/>
              <a:gd name="T55" fmla="*/ 110 h 111"/>
              <a:gd name="T56" fmla="*/ 46 w 102"/>
              <a:gd name="T57" fmla="*/ 110 h 111"/>
              <a:gd name="T58" fmla="*/ 41 w 102"/>
              <a:gd name="T59" fmla="*/ 104 h 111"/>
              <a:gd name="T60" fmla="*/ 50 w 102"/>
              <a:gd name="T61" fmla="*/ 99 h 111"/>
              <a:gd name="T62" fmla="*/ 50 w 102"/>
              <a:gd name="T63" fmla="*/ 99 h 111"/>
              <a:gd name="T64" fmla="*/ 41 w 102"/>
              <a:gd name="T65" fmla="*/ 68 h 111"/>
              <a:gd name="T66" fmla="*/ 41 w 102"/>
              <a:gd name="T67" fmla="*/ 68 h 111"/>
              <a:gd name="T68" fmla="*/ 52 w 102"/>
              <a:gd name="T69" fmla="*/ 50 h 111"/>
              <a:gd name="T70" fmla="*/ 52 w 102"/>
              <a:gd name="T71" fmla="*/ 50 h 111"/>
              <a:gd name="T72" fmla="*/ 60 w 102"/>
              <a:gd name="T73" fmla="*/ 48 h 111"/>
              <a:gd name="T74" fmla="*/ 60 w 102"/>
              <a:gd name="T75" fmla="*/ 48 h 111"/>
              <a:gd name="T76" fmla="*/ 80 w 102"/>
              <a:gd name="T77" fmla="*/ 60 h 111"/>
              <a:gd name="T78" fmla="*/ 80 w 102"/>
              <a:gd name="T79" fmla="*/ 60 h 111"/>
              <a:gd name="T80" fmla="*/ 90 w 102"/>
              <a:gd name="T81" fmla="*/ 73 h 111"/>
              <a:gd name="T82" fmla="*/ 90 w 102"/>
              <a:gd name="T83" fmla="*/ 73 h 111"/>
              <a:gd name="T84" fmla="*/ 94 w 102"/>
              <a:gd name="T85" fmla="*/ 63 h 111"/>
              <a:gd name="T86" fmla="*/ 94 w 102"/>
              <a:gd name="T87" fmla="*/ 63 h 111"/>
              <a:gd name="T88" fmla="*/ 71 w 102"/>
              <a:gd name="T89" fmla="*/ 28 h 111"/>
              <a:gd name="T90" fmla="*/ 71 w 102"/>
              <a:gd name="T91" fmla="*/ 28 h 111"/>
              <a:gd name="T92" fmla="*/ 34 w 102"/>
              <a:gd name="T93" fmla="*/ 8 h 111"/>
              <a:gd name="T94" fmla="*/ 34 w 102"/>
              <a:gd name="T95" fmla="*/ 8 h 111"/>
              <a:gd name="T96" fmla="*/ 27 w 102"/>
              <a:gd name="T97" fmla="*/ 8 h 111"/>
              <a:gd name="T98" fmla="*/ 27 w 102"/>
              <a:gd name="T99" fmla="*/ 8 h 111"/>
              <a:gd name="T100" fmla="*/ 12 w 102"/>
              <a:gd name="T101" fmla="*/ 12 h 111"/>
              <a:gd name="T102" fmla="*/ 12 w 102"/>
              <a:gd name="T103" fmla="*/ 12 h 111"/>
              <a:gd name="T104" fmla="*/ 8 w 102"/>
              <a:gd name="T105" fmla="*/ 25 h 111"/>
              <a:gd name="T106" fmla="*/ 8 w 102"/>
              <a:gd name="T107" fmla="*/ 25 h 111"/>
              <a:gd name="T108" fmla="*/ 43 w 102"/>
              <a:gd name="T109" fmla="*/ 107 h 111"/>
              <a:gd name="T110" fmla="*/ 43 w 102"/>
              <a:gd name="T111" fmla="*/ 107 h 111"/>
              <a:gd name="T112" fmla="*/ 36 w 102"/>
              <a:gd name="T113" fmla="*/ 111 h 111"/>
              <a:gd name="T114" fmla="*/ 0 w 102"/>
              <a:gd name="T115" fmla="*/ 25 h 1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02" h="111">
                <a:moveTo>
                  <a:pt x="0" y="25"/>
                </a:moveTo>
                <a:cubicBezTo>
                  <a:pt x="0" y="18"/>
                  <a:pt x="2" y="11"/>
                  <a:pt x="6" y="7"/>
                </a:cubicBezTo>
                <a:cubicBezTo>
                  <a:pt x="6" y="7"/>
                  <a:pt x="6" y="7"/>
                  <a:pt x="6" y="7"/>
                </a:cubicBezTo>
                <a:cubicBezTo>
                  <a:pt x="11" y="2"/>
                  <a:pt x="18" y="0"/>
                  <a:pt x="27" y="0"/>
                </a:cubicBezTo>
                <a:cubicBezTo>
                  <a:pt x="27" y="0"/>
                  <a:pt x="27" y="0"/>
                  <a:pt x="27" y="0"/>
                </a:cubicBezTo>
                <a:cubicBezTo>
                  <a:pt x="30" y="0"/>
                  <a:pt x="32" y="0"/>
                  <a:pt x="35" y="0"/>
                </a:cubicBezTo>
                <a:cubicBezTo>
                  <a:pt x="35" y="0"/>
                  <a:pt x="35" y="0"/>
                  <a:pt x="35" y="0"/>
                </a:cubicBezTo>
                <a:cubicBezTo>
                  <a:pt x="47" y="2"/>
                  <a:pt x="63" y="10"/>
                  <a:pt x="76" y="22"/>
                </a:cubicBezTo>
                <a:cubicBezTo>
                  <a:pt x="76" y="22"/>
                  <a:pt x="76" y="22"/>
                  <a:pt x="76" y="22"/>
                </a:cubicBezTo>
                <a:cubicBezTo>
                  <a:pt x="90" y="33"/>
                  <a:pt x="101" y="48"/>
                  <a:pt x="102" y="63"/>
                </a:cubicBezTo>
                <a:cubicBezTo>
                  <a:pt x="102" y="63"/>
                  <a:pt x="102" y="63"/>
                  <a:pt x="102" y="63"/>
                </a:cubicBezTo>
                <a:cubicBezTo>
                  <a:pt x="102" y="70"/>
                  <a:pt x="99" y="76"/>
                  <a:pt x="93" y="82"/>
                </a:cubicBezTo>
                <a:cubicBezTo>
                  <a:pt x="93" y="82"/>
                  <a:pt x="93" y="82"/>
                  <a:pt x="93" y="82"/>
                </a:cubicBezTo>
                <a:cubicBezTo>
                  <a:pt x="91" y="85"/>
                  <a:pt x="91" y="85"/>
                  <a:pt x="91" y="85"/>
                </a:cubicBezTo>
                <a:cubicBezTo>
                  <a:pt x="88" y="82"/>
                  <a:pt x="88" y="82"/>
                  <a:pt x="88" y="82"/>
                </a:cubicBezTo>
                <a:cubicBezTo>
                  <a:pt x="83" y="78"/>
                  <a:pt x="79" y="71"/>
                  <a:pt x="74" y="65"/>
                </a:cubicBezTo>
                <a:cubicBezTo>
                  <a:pt x="74" y="65"/>
                  <a:pt x="74" y="65"/>
                  <a:pt x="74" y="65"/>
                </a:cubicBezTo>
                <a:cubicBezTo>
                  <a:pt x="69" y="60"/>
                  <a:pt x="65" y="56"/>
                  <a:pt x="60" y="56"/>
                </a:cubicBezTo>
                <a:cubicBezTo>
                  <a:pt x="60" y="56"/>
                  <a:pt x="60" y="56"/>
                  <a:pt x="60" y="56"/>
                </a:cubicBezTo>
                <a:cubicBezTo>
                  <a:pt x="59" y="56"/>
                  <a:pt x="57" y="57"/>
                  <a:pt x="55" y="58"/>
                </a:cubicBezTo>
                <a:cubicBezTo>
                  <a:pt x="55" y="58"/>
                  <a:pt x="55" y="58"/>
                  <a:pt x="55" y="58"/>
                </a:cubicBezTo>
                <a:cubicBezTo>
                  <a:pt x="50" y="60"/>
                  <a:pt x="49" y="63"/>
                  <a:pt x="49" y="68"/>
                </a:cubicBezTo>
                <a:cubicBezTo>
                  <a:pt x="49" y="68"/>
                  <a:pt x="49" y="68"/>
                  <a:pt x="49" y="68"/>
                </a:cubicBezTo>
                <a:cubicBezTo>
                  <a:pt x="49" y="78"/>
                  <a:pt x="56" y="91"/>
                  <a:pt x="60" y="100"/>
                </a:cubicBezTo>
                <a:cubicBezTo>
                  <a:pt x="60" y="100"/>
                  <a:pt x="60" y="100"/>
                  <a:pt x="60" y="100"/>
                </a:cubicBezTo>
                <a:cubicBezTo>
                  <a:pt x="61" y="104"/>
                  <a:pt x="61" y="104"/>
                  <a:pt x="61" y="104"/>
                </a:cubicBezTo>
                <a:cubicBezTo>
                  <a:pt x="57" y="105"/>
                  <a:pt x="57" y="105"/>
                  <a:pt x="57" y="105"/>
                </a:cubicBezTo>
                <a:cubicBezTo>
                  <a:pt x="53" y="106"/>
                  <a:pt x="50" y="108"/>
                  <a:pt x="46" y="110"/>
                </a:cubicBezTo>
                <a:cubicBezTo>
                  <a:pt x="46" y="110"/>
                  <a:pt x="46" y="110"/>
                  <a:pt x="46" y="110"/>
                </a:cubicBezTo>
                <a:cubicBezTo>
                  <a:pt x="41" y="104"/>
                  <a:pt x="41" y="104"/>
                  <a:pt x="41" y="104"/>
                </a:cubicBezTo>
                <a:cubicBezTo>
                  <a:pt x="44" y="102"/>
                  <a:pt x="47" y="100"/>
                  <a:pt x="50" y="99"/>
                </a:cubicBezTo>
                <a:cubicBezTo>
                  <a:pt x="50" y="99"/>
                  <a:pt x="50" y="99"/>
                  <a:pt x="50" y="99"/>
                </a:cubicBezTo>
                <a:cubicBezTo>
                  <a:pt x="47" y="91"/>
                  <a:pt x="41" y="79"/>
                  <a:pt x="41" y="68"/>
                </a:cubicBezTo>
                <a:cubicBezTo>
                  <a:pt x="41" y="68"/>
                  <a:pt x="41" y="68"/>
                  <a:pt x="41" y="68"/>
                </a:cubicBezTo>
                <a:cubicBezTo>
                  <a:pt x="41" y="62"/>
                  <a:pt x="44" y="54"/>
                  <a:pt x="52" y="50"/>
                </a:cubicBezTo>
                <a:cubicBezTo>
                  <a:pt x="52" y="50"/>
                  <a:pt x="52" y="50"/>
                  <a:pt x="52" y="50"/>
                </a:cubicBezTo>
                <a:cubicBezTo>
                  <a:pt x="55" y="49"/>
                  <a:pt x="57" y="48"/>
                  <a:pt x="60" y="48"/>
                </a:cubicBezTo>
                <a:cubicBezTo>
                  <a:pt x="60" y="48"/>
                  <a:pt x="60" y="48"/>
                  <a:pt x="60" y="48"/>
                </a:cubicBezTo>
                <a:cubicBezTo>
                  <a:pt x="69" y="48"/>
                  <a:pt x="75" y="54"/>
                  <a:pt x="80" y="60"/>
                </a:cubicBezTo>
                <a:cubicBezTo>
                  <a:pt x="80" y="60"/>
                  <a:pt x="80" y="60"/>
                  <a:pt x="80" y="60"/>
                </a:cubicBezTo>
                <a:cubicBezTo>
                  <a:pt x="84" y="65"/>
                  <a:pt x="87" y="70"/>
                  <a:pt x="90" y="73"/>
                </a:cubicBezTo>
                <a:cubicBezTo>
                  <a:pt x="90" y="73"/>
                  <a:pt x="90" y="73"/>
                  <a:pt x="90" y="73"/>
                </a:cubicBezTo>
                <a:cubicBezTo>
                  <a:pt x="93" y="70"/>
                  <a:pt x="94" y="67"/>
                  <a:pt x="94" y="63"/>
                </a:cubicBezTo>
                <a:cubicBezTo>
                  <a:pt x="94" y="63"/>
                  <a:pt x="94" y="63"/>
                  <a:pt x="94" y="63"/>
                </a:cubicBezTo>
                <a:cubicBezTo>
                  <a:pt x="94" y="52"/>
                  <a:pt x="84" y="39"/>
                  <a:pt x="71" y="28"/>
                </a:cubicBezTo>
                <a:cubicBezTo>
                  <a:pt x="71" y="28"/>
                  <a:pt x="71" y="28"/>
                  <a:pt x="71" y="28"/>
                </a:cubicBezTo>
                <a:cubicBezTo>
                  <a:pt x="59" y="17"/>
                  <a:pt x="43" y="9"/>
                  <a:pt x="34" y="8"/>
                </a:cubicBezTo>
                <a:cubicBezTo>
                  <a:pt x="34" y="8"/>
                  <a:pt x="34" y="8"/>
                  <a:pt x="34" y="8"/>
                </a:cubicBezTo>
                <a:cubicBezTo>
                  <a:pt x="32" y="8"/>
                  <a:pt x="29" y="8"/>
                  <a:pt x="27" y="8"/>
                </a:cubicBezTo>
                <a:cubicBezTo>
                  <a:pt x="27" y="8"/>
                  <a:pt x="27" y="8"/>
                  <a:pt x="27" y="8"/>
                </a:cubicBezTo>
                <a:cubicBezTo>
                  <a:pt x="19" y="8"/>
                  <a:pt x="15" y="9"/>
                  <a:pt x="12" y="12"/>
                </a:cubicBezTo>
                <a:cubicBezTo>
                  <a:pt x="12" y="12"/>
                  <a:pt x="12" y="12"/>
                  <a:pt x="12" y="12"/>
                </a:cubicBezTo>
                <a:cubicBezTo>
                  <a:pt x="9" y="15"/>
                  <a:pt x="8" y="19"/>
                  <a:pt x="8" y="25"/>
                </a:cubicBezTo>
                <a:cubicBezTo>
                  <a:pt x="8" y="25"/>
                  <a:pt x="8" y="25"/>
                  <a:pt x="8" y="25"/>
                </a:cubicBezTo>
                <a:cubicBezTo>
                  <a:pt x="8" y="49"/>
                  <a:pt x="35" y="93"/>
                  <a:pt x="43" y="107"/>
                </a:cubicBezTo>
                <a:cubicBezTo>
                  <a:pt x="43" y="107"/>
                  <a:pt x="43" y="107"/>
                  <a:pt x="43" y="107"/>
                </a:cubicBezTo>
                <a:cubicBezTo>
                  <a:pt x="36" y="111"/>
                  <a:pt x="36" y="111"/>
                  <a:pt x="36" y="111"/>
                </a:cubicBezTo>
                <a:cubicBezTo>
                  <a:pt x="29" y="97"/>
                  <a:pt x="0" y="53"/>
                  <a:pt x="0" y="25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36" tIns="45717" rIns="91436" bIns="45717" numCol="1" anchor="t" anchorCtr="0" compatLnSpc="1">
            <a:prstTxWarp prst="textNoShape">
              <a:avLst/>
            </a:prstTxWarp>
          </a:bodyPr>
          <a:lstStyle/>
          <a:p>
            <a:endParaRPr lang="zh-CN" altLang="en-US" sz="1765"/>
          </a:p>
        </p:txBody>
      </p:sp>
      <p:sp>
        <p:nvSpPr>
          <p:cNvPr id="230" name="Freeform 60"/>
          <p:cNvSpPr>
            <a:spLocks noEditPoints="1"/>
          </p:cNvSpPr>
          <p:nvPr/>
        </p:nvSpPr>
        <p:spPr bwMode="auto">
          <a:xfrm>
            <a:off x="1798640" y="1108406"/>
            <a:ext cx="196850" cy="163490"/>
          </a:xfrm>
          <a:custGeom>
            <a:avLst/>
            <a:gdLst>
              <a:gd name="T0" fmla="*/ 0 w 42"/>
              <a:gd name="T1" fmla="*/ 17 h 35"/>
              <a:gd name="T2" fmla="*/ 19 w 42"/>
              <a:gd name="T3" fmla="*/ 0 h 35"/>
              <a:gd name="T4" fmla="*/ 19 w 42"/>
              <a:gd name="T5" fmla="*/ 0 h 35"/>
              <a:gd name="T6" fmla="*/ 38 w 42"/>
              <a:gd name="T7" fmla="*/ 9 h 35"/>
              <a:gd name="T8" fmla="*/ 38 w 42"/>
              <a:gd name="T9" fmla="*/ 9 h 35"/>
              <a:gd name="T10" fmla="*/ 42 w 42"/>
              <a:gd name="T11" fmla="*/ 13 h 35"/>
              <a:gd name="T12" fmla="*/ 37 w 42"/>
              <a:gd name="T13" fmla="*/ 15 h 35"/>
              <a:gd name="T14" fmla="*/ 19 w 42"/>
              <a:gd name="T15" fmla="*/ 31 h 35"/>
              <a:gd name="T16" fmla="*/ 19 w 42"/>
              <a:gd name="T17" fmla="*/ 31 h 35"/>
              <a:gd name="T18" fmla="*/ 17 w 42"/>
              <a:gd name="T19" fmla="*/ 29 h 35"/>
              <a:gd name="T20" fmla="*/ 14 w 42"/>
              <a:gd name="T21" fmla="*/ 35 h 35"/>
              <a:gd name="T22" fmla="*/ 0 w 42"/>
              <a:gd name="T23" fmla="*/ 17 h 35"/>
              <a:gd name="T24" fmla="*/ 8 w 42"/>
              <a:gd name="T25" fmla="*/ 17 h 35"/>
              <a:gd name="T26" fmla="*/ 13 w 42"/>
              <a:gd name="T27" fmla="*/ 25 h 35"/>
              <a:gd name="T28" fmla="*/ 13 w 42"/>
              <a:gd name="T29" fmla="*/ 25 h 35"/>
              <a:gd name="T30" fmla="*/ 28 w 42"/>
              <a:gd name="T31" fmla="*/ 11 h 35"/>
              <a:gd name="T32" fmla="*/ 28 w 42"/>
              <a:gd name="T33" fmla="*/ 11 h 35"/>
              <a:gd name="T34" fmla="*/ 19 w 42"/>
              <a:gd name="T35" fmla="*/ 8 h 35"/>
              <a:gd name="T36" fmla="*/ 19 w 42"/>
              <a:gd name="T37" fmla="*/ 8 h 35"/>
              <a:gd name="T38" fmla="*/ 8 w 42"/>
              <a:gd name="T39" fmla="*/ 17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42" h="35">
                <a:moveTo>
                  <a:pt x="0" y="17"/>
                </a:moveTo>
                <a:cubicBezTo>
                  <a:pt x="0" y="8"/>
                  <a:pt x="8" y="0"/>
                  <a:pt x="19" y="0"/>
                </a:cubicBezTo>
                <a:cubicBezTo>
                  <a:pt x="19" y="0"/>
                  <a:pt x="19" y="0"/>
                  <a:pt x="19" y="0"/>
                </a:cubicBezTo>
                <a:cubicBezTo>
                  <a:pt x="25" y="0"/>
                  <a:pt x="31" y="3"/>
                  <a:pt x="38" y="9"/>
                </a:cubicBezTo>
                <a:cubicBezTo>
                  <a:pt x="38" y="9"/>
                  <a:pt x="38" y="9"/>
                  <a:pt x="38" y="9"/>
                </a:cubicBezTo>
                <a:cubicBezTo>
                  <a:pt x="42" y="13"/>
                  <a:pt x="42" y="13"/>
                  <a:pt x="42" y="13"/>
                </a:cubicBezTo>
                <a:cubicBezTo>
                  <a:pt x="37" y="15"/>
                  <a:pt x="37" y="15"/>
                  <a:pt x="37" y="15"/>
                </a:cubicBezTo>
                <a:cubicBezTo>
                  <a:pt x="30" y="19"/>
                  <a:pt x="24" y="24"/>
                  <a:pt x="19" y="31"/>
                </a:cubicBezTo>
                <a:cubicBezTo>
                  <a:pt x="19" y="31"/>
                  <a:pt x="19" y="31"/>
                  <a:pt x="19" y="31"/>
                </a:cubicBezTo>
                <a:cubicBezTo>
                  <a:pt x="17" y="29"/>
                  <a:pt x="17" y="29"/>
                  <a:pt x="17" y="29"/>
                </a:cubicBezTo>
                <a:cubicBezTo>
                  <a:pt x="14" y="35"/>
                  <a:pt x="14" y="35"/>
                  <a:pt x="14" y="35"/>
                </a:cubicBezTo>
                <a:cubicBezTo>
                  <a:pt x="5" y="31"/>
                  <a:pt x="0" y="24"/>
                  <a:pt x="0" y="17"/>
                </a:cubicBezTo>
                <a:close/>
                <a:moveTo>
                  <a:pt x="8" y="17"/>
                </a:moveTo>
                <a:cubicBezTo>
                  <a:pt x="8" y="20"/>
                  <a:pt x="10" y="23"/>
                  <a:pt x="13" y="25"/>
                </a:cubicBezTo>
                <a:cubicBezTo>
                  <a:pt x="13" y="25"/>
                  <a:pt x="13" y="25"/>
                  <a:pt x="13" y="25"/>
                </a:cubicBezTo>
                <a:cubicBezTo>
                  <a:pt x="17" y="20"/>
                  <a:pt x="22" y="15"/>
                  <a:pt x="28" y="11"/>
                </a:cubicBezTo>
                <a:cubicBezTo>
                  <a:pt x="28" y="11"/>
                  <a:pt x="28" y="11"/>
                  <a:pt x="28" y="11"/>
                </a:cubicBezTo>
                <a:cubicBezTo>
                  <a:pt x="24" y="9"/>
                  <a:pt x="21" y="8"/>
                  <a:pt x="19" y="8"/>
                </a:cubicBezTo>
                <a:cubicBezTo>
                  <a:pt x="19" y="8"/>
                  <a:pt x="19" y="8"/>
                  <a:pt x="19" y="8"/>
                </a:cubicBezTo>
                <a:cubicBezTo>
                  <a:pt x="12" y="8"/>
                  <a:pt x="8" y="13"/>
                  <a:pt x="8" y="17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36" tIns="45717" rIns="91436" bIns="45717" numCol="1" anchor="t" anchorCtr="0" compatLnSpc="1">
            <a:prstTxWarp prst="textNoShape">
              <a:avLst/>
            </a:prstTxWarp>
          </a:bodyPr>
          <a:lstStyle/>
          <a:p>
            <a:endParaRPr lang="zh-CN" altLang="en-US" sz="1765"/>
          </a:p>
        </p:txBody>
      </p:sp>
      <p:sp>
        <p:nvSpPr>
          <p:cNvPr id="231" name="Freeform 61"/>
          <p:cNvSpPr>
            <a:spLocks noEditPoints="1"/>
          </p:cNvSpPr>
          <p:nvPr/>
        </p:nvSpPr>
        <p:spPr bwMode="auto">
          <a:xfrm>
            <a:off x="2141540" y="760792"/>
            <a:ext cx="428625" cy="503166"/>
          </a:xfrm>
          <a:custGeom>
            <a:avLst/>
            <a:gdLst>
              <a:gd name="T0" fmla="*/ 0 w 91"/>
              <a:gd name="T1" fmla="*/ 38 h 107"/>
              <a:gd name="T2" fmla="*/ 6 w 91"/>
              <a:gd name="T3" fmla="*/ 12 h 107"/>
              <a:gd name="T4" fmla="*/ 30 w 91"/>
              <a:gd name="T5" fmla="*/ 0 h 107"/>
              <a:gd name="T6" fmla="*/ 36 w 91"/>
              <a:gd name="T7" fmla="*/ 1 h 107"/>
              <a:gd name="T8" fmla="*/ 36 w 91"/>
              <a:gd name="T9" fmla="*/ 1 h 107"/>
              <a:gd name="T10" fmla="*/ 38 w 91"/>
              <a:gd name="T11" fmla="*/ 4 h 107"/>
              <a:gd name="T12" fmla="*/ 39 w 91"/>
              <a:gd name="T13" fmla="*/ 5 h 107"/>
              <a:gd name="T14" fmla="*/ 39 w 91"/>
              <a:gd name="T15" fmla="*/ 6 h 107"/>
              <a:gd name="T16" fmla="*/ 41 w 91"/>
              <a:gd name="T17" fmla="*/ 10 h 107"/>
              <a:gd name="T18" fmla="*/ 44 w 91"/>
              <a:gd name="T19" fmla="*/ 16 h 107"/>
              <a:gd name="T20" fmla="*/ 40 w 91"/>
              <a:gd name="T21" fmla="*/ 22 h 107"/>
              <a:gd name="T22" fmla="*/ 39 w 91"/>
              <a:gd name="T23" fmla="*/ 22 h 107"/>
              <a:gd name="T24" fmla="*/ 26 w 91"/>
              <a:gd name="T25" fmla="*/ 27 h 107"/>
              <a:gd name="T26" fmla="*/ 22 w 91"/>
              <a:gd name="T27" fmla="*/ 40 h 107"/>
              <a:gd name="T28" fmla="*/ 29 w 91"/>
              <a:gd name="T29" fmla="*/ 61 h 107"/>
              <a:gd name="T30" fmla="*/ 51 w 91"/>
              <a:gd name="T31" fmla="*/ 71 h 107"/>
              <a:gd name="T32" fmla="*/ 68 w 91"/>
              <a:gd name="T33" fmla="*/ 55 h 107"/>
              <a:gd name="T34" fmla="*/ 68 w 91"/>
              <a:gd name="T35" fmla="*/ 52 h 107"/>
              <a:gd name="T36" fmla="*/ 71 w 91"/>
              <a:gd name="T37" fmla="*/ 48 h 107"/>
              <a:gd name="T38" fmla="*/ 77 w 91"/>
              <a:gd name="T39" fmla="*/ 47 h 107"/>
              <a:gd name="T40" fmla="*/ 88 w 91"/>
              <a:gd name="T41" fmla="*/ 51 h 107"/>
              <a:gd name="T42" fmla="*/ 91 w 91"/>
              <a:gd name="T43" fmla="*/ 61 h 107"/>
              <a:gd name="T44" fmla="*/ 82 w 91"/>
              <a:gd name="T45" fmla="*/ 86 h 107"/>
              <a:gd name="T46" fmla="*/ 47 w 91"/>
              <a:gd name="T47" fmla="*/ 107 h 107"/>
              <a:gd name="T48" fmla="*/ 13 w 91"/>
              <a:gd name="T49" fmla="*/ 16 h 107"/>
              <a:gd name="T50" fmla="*/ 8 w 91"/>
              <a:gd name="T51" fmla="*/ 38 h 107"/>
              <a:gd name="T52" fmla="*/ 36 w 91"/>
              <a:gd name="T53" fmla="*/ 96 h 107"/>
              <a:gd name="T54" fmla="*/ 47 w 91"/>
              <a:gd name="T55" fmla="*/ 99 h 107"/>
              <a:gd name="T56" fmla="*/ 75 w 91"/>
              <a:gd name="T57" fmla="*/ 82 h 107"/>
              <a:gd name="T58" fmla="*/ 83 w 91"/>
              <a:gd name="T59" fmla="*/ 61 h 107"/>
              <a:gd name="T60" fmla="*/ 82 w 91"/>
              <a:gd name="T61" fmla="*/ 57 h 107"/>
              <a:gd name="T62" fmla="*/ 77 w 91"/>
              <a:gd name="T63" fmla="*/ 55 h 107"/>
              <a:gd name="T64" fmla="*/ 76 w 91"/>
              <a:gd name="T65" fmla="*/ 55 h 107"/>
              <a:gd name="T66" fmla="*/ 68 w 91"/>
              <a:gd name="T67" fmla="*/ 73 h 107"/>
              <a:gd name="T68" fmla="*/ 51 w 91"/>
              <a:gd name="T69" fmla="*/ 79 h 107"/>
              <a:gd name="T70" fmla="*/ 23 w 91"/>
              <a:gd name="T71" fmla="*/ 66 h 107"/>
              <a:gd name="T72" fmla="*/ 14 w 91"/>
              <a:gd name="T73" fmla="*/ 40 h 107"/>
              <a:gd name="T74" fmla="*/ 20 w 91"/>
              <a:gd name="T75" fmla="*/ 22 h 107"/>
              <a:gd name="T76" fmla="*/ 34 w 91"/>
              <a:gd name="T77" fmla="*/ 15 h 107"/>
              <a:gd name="T78" fmla="*/ 32 w 91"/>
              <a:gd name="T79" fmla="*/ 8 h 107"/>
              <a:gd name="T80" fmla="*/ 30 w 91"/>
              <a:gd name="T81" fmla="*/ 8 h 107"/>
              <a:gd name="T82" fmla="*/ 32 w 91"/>
              <a:gd name="T83" fmla="*/ 9 h 107"/>
              <a:gd name="T84" fmla="*/ 33 w 91"/>
              <a:gd name="T85" fmla="*/ 8 h 107"/>
              <a:gd name="T86" fmla="*/ 32 w 91"/>
              <a:gd name="T87" fmla="*/ 9 h 1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91" h="107">
                <a:moveTo>
                  <a:pt x="32" y="103"/>
                </a:moveTo>
                <a:cubicBezTo>
                  <a:pt x="12" y="93"/>
                  <a:pt x="0" y="63"/>
                  <a:pt x="0" y="38"/>
                </a:cubicBezTo>
                <a:cubicBezTo>
                  <a:pt x="0" y="38"/>
                  <a:pt x="0" y="38"/>
                  <a:pt x="0" y="38"/>
                </a:cubicBezTo>
                <a:cubicBezTo>
                  <a:pt x="0" y="28"/>
                  <a:pt x="2" y="19"/>
                  <a:pt x="6" y="12"/>
                </a:cubicBezTo>
                <a:cubicBezTo>
                  <a:pt x="6" y="12"/>
                  <a:pt x="6" y="12"/>
                  <a:pt x="6" y="12"/>
                </a:cubicBezTo>
                <a:cubicBezTo>
                  <a:pt x="11" y="5"/>
                  <a:pt x="19" y="0"/>
                  <a:pt x="30" y="0"/>
                </a:cubicBezTo>
                <a:cubicBezTo>
                  <a:pt x="30" y="0"/>
                  <a:pt x="30" y="0"/>
                  <a:pt x="30" y="0"/>
                </a:cubicBezTo>
                <a:cubicBezTo>
                  <a:pt x="32" y="0"/>
                  <a:pt x="34" y="0"/>
                  <a:pt x="36" y="1"/>
                </a:cubicBezTo>
                <a:cubicBezTo>
                  <a:pt x="36" y="1"/>
                  <a:pt x="36" y="1"/>
                  <a:pt x="36" y="1"/>
                </a:cubicBezTo>
                <a:cubicBezTo>
                  <a:pt x="36" y="1"/>
                  <a:pt x="36" y="1"/>
                  <a:pt x="36" y="1"/>
                </a:cubicBezTo>
                <a:cubicBezTo>
                  <a:pt x="35" y="7"/>
                  <a:pt x="35" y="7"/>
                  <a:pt x="35" y="7"/>
                </a:cubicBezTo>
                <a:cubicBezTo>
                  <a:pt x="38" y="4"/>
                  <a:pt x="38" y="4"/>
                  <a:pt x="38" y="4"/>
                </a:cubicBezTo>
                <a:cubicBezTo>
                  <a:pt x="39" y="5"/>
                  <a:pt x="39" y="5"/>
                  <a:pt x="39" y="5"/>
                </a:cubicBezTo>
                <a:cubicBezTo>
                  <a:pt x="39" y="5"/>
                  <a:pt x="39" y="5"/>
                  <a:pt x="39" y="5"/>
                </a:cubicBezTo>
                <a:cubicBezTo>
                  <a:pt x="39" y="6"/>
                  <a:pt x="39" y="6"/>
                  <a:pt x="39" y="6"/>
                </a:cubicBezTo>
                <a:cubicBezTo>
                  <a:pt x="39" y="6"/>
                  <a:pt x="39" y="6"/>
                  <a:pt x="39" y="6"/>
                </a:cubicBezTo>
                <a:cubicBezTo>
                  <a:pt x="40" y="7"/>
                  <a:pt x="40" y="8"/>
                  <a:pt x="41" y="10"/>
                </a:cubicBezTo>
                <a:cubicBezTo>
                  <a:pt x="41" y="10"/>
                  <a:pt x="41" y="10"/>
                  <a:pt x="41" y="10"/>
                </a:cubicBezTo>
                <a:cubicBezTo>
                  <a:pt x="42" y="12"/>
                  <a:pt x="43" y="15"/>
                  <a:pt x="44" y="16"/>
                </a:cubicBezTo>
                <a:cubicBezTo>
                  <a:pt x="44" y="16"/>
                  <a:pt x="44" y="16"/>
                  <a:pt x="44" y="16"/>
                </a:cubicBezTo>
                <a:cubicBezTo>
                  <a:pt x="47" y="23"/>
                  <a:pt x="47" y="23"/>
                  <a:pt x="47" y="23"/>
                </a:cubicBezTo>
                <a:cubicBezTo>
                  <a:pt x="40" y="22"/>
                  <a:pt x="40" y="22"/>
                  <a:pt x="40" y="22"/>
                </a:cubicBezTo>
                <a:cubicBezTo>
                  <a:pt x="40" y="22"/>
                  <a:pt x="40" y="22"/>
                  <a:pt x="39" y="22"/>
                </a:cubicBezTo>
                <a:cubicBezTo>
                  <a:pt x="39" y="22"/>
                  <a:pt x="39" y="22"/>
                  <a:pt x="39" y="22"/>
                </a:cubicBezTo>
                <a:cubicBezTo>
                  <a:pt x="33" y="22"/>
                  <a:pt x="28" y="24"/>
                  <a:pt x="26" y="27"/>
                </a:cubicBezTo>
                <a:cubicBezTo>
                  <a:pt x="26" y="27"/>
                  <a:pt x="26" y="27"/>
                  <a:pt x="26" y="27"/>
                </a:cubicBezTo>
                <a:cubicBezTo>
                  <a:pt x="23" y="30"/>
                  <a:pt x="22" y="35"/>
                  <a:pt x="22" y="40"/>
                </a:cubicBezTo>
                <a:cubicBezTo>
                  <a:pt x="22" y="40"/>
                  <a:pt x="22" y="40"/>
                  <a:pt x="22" y="40"/>
                </a:cubicBezTo>
                <a:cubicBezTo>
                  <a:pt x="21" y="46"/>
                  <a:pt x="24" y="54"/>
                  <a:pt x="29" y="61"/>
                </a:cubicBezTo>
                <a:cubicBezTo>
                  <a:pt x="29" y="61"/>
                  <a:pt x="29" y="61"/>
                  <a:pt x="29" y="61"/>
                </a:cubicBezTo>
                <a:cubicBezTo>
                  <a:pt x="34" y="67"/>
                  <a:pt x="43" y="71"/>
                  <a:pt x="51" y="71"/>
                </a:cubicBezTo>
                <a:cubicBezTo>
                  <a:pt x="51" y="71"/>
                  <a:pt x="51" y="71"/>
                  <a:pt x="51" y="71"/>
                </a:cubicBezTo>
                <a:cubicBezTo>
                  <a:pt x="61" y="71"/>
                  <a:pt x="67" y="67"/>
                  <a:pt x="68" y="55"/>
                </a:cubicBezTo>
                <a:cubicBezTo>
                  <a:pt x="68" y="55"/>
                  <a:pt x="68" y="55"/>
                  <a:pt x="68" y="55"/>
                </a:cubicBezTo>
                <a:cubicBezTo>
                  <a:pt x="68" y="54"/>
                  <a:pt x="68" y="53"/>
                  <a:pt x="68" y="52"/>
                </a:cubicBezTo>
                <a:cubicBezTo>
                  <a:pt x="68" y="52"/>
                  <a:pt x="68" y="52"/>
                  <a:pt x="68" y="52"/>
                </a:cubicBezTo>
                <a:cubicBezTo>
                  <a:pt x="67" y="49"/>
                  <a:pt x="67" y="49"/>
                  <a:pt x="67" y="49"/>
                </a:cubicBezTo>
                <a:cubicBezTo>
                  <a:pt x="71" y="48"/>
                  <a:pt x="71" y="48"/>
                  <a:pt x="71" y="48"/>
                </a:cubicBezTo>
                <a:cubicBezTo>
                  <a:pt x="73" y="47"/>
                  <a:pt x="75" y="47"/>
                  <a:pt x="77" y="47"/>
                </a:cubicBezTo>
                <a:cubicBezTo>
                  <a:pt x="77" y="47"/>
                  <a:pt x="77" y="47"/>
                  <a:pt x="77" y="47"/>
                </a:cubicBezTo>
                <a:cubicBezTo>
                  <a:pt x="81" y="47"/>
                  <a:pt x="85" y="49"/>
                  <a:pt x="88" y="51"/>
                </a:cubicBezTo>
                <a:cubicBezTo>
                  <a:pt x="88" y="51"/>
                  <a:pt x="88" y="51"/>
                  <a:pt x="88" y="51"/>
                </a:cubicBezTo>
                <a:cubicBezTo>
                  <a:pt x="90" y="54"/>
                  <a:pt x="91" y="58"/>
                  <a:pt x="91" y="61"/>
                </a:cubicBezTo>
                <a:cubicBezTo>
                  <a:pt x="91" y="61"/>
                  <a:pt x="91" y="61"/>
                  <a:pt x="91" y="61"/>
                </a:cubicBezTo>
                <a:cubicBezTo>
                  <a:pt x="91" y="70"/>
                  <a:pt x="86" y="80"/>
                  <a:pt x="82" y="86"/>
                </a:cubicBezTo>
                <a:cubicBezTo>
                  <a:pt x="82" y="86"/>
                  <a:pt x="82" y="86"/>
                  <a:pt x="82" y="86"/>
                </a:cubicBezTo>
                <a:cubicBezTo>
                  <a:pt x="73" y="98"/>
                  <a:pt x="61" y="107"/>
                  <a:pt x="47" y="107"/>
                </a:cubicBezTo>
                <a:cubicBezTo>
                  <a:pt x="47" y="107"/>
                  <a:pt x="47" y="107"/>
                  <a:pt x="47" y="107"/>
                </a:cubicBezTo>
                <a:cubicBezTo>
                  <a:pt x="42" y="107"/>
                  <a:pt x="37" y="106"/>
                  <a:pt x="32" y="103"/>
                </a:cubicBezTo>
                <a:close/>
                <a:moveTo>
                  <a:pt x="13" y="16"/>
                </a:moveTo>
                <a:cubicBezTo>
                  <a:pt x="9" y="21"/>
                  <a:pt x="8" y="29"/>
                  <a:pt x="8" y="38"/>
                </a:cubicBezTo>
                <a:cubicBezTo>
                  <a:pt x="8" y="38"/>
                  <a:pt x="8" y="38"/>
                  <a:pt x="8" y="38"/>
                </a:cubicBezTo>
                <a:cubicBezTo>
                  <a:pt x="7" y="60"/>
                  <a:pt x="21" y="89"/>
                  <a:pt x="36" y="96"/>
                </a:cubicBezTo>
                <a:cubicBezTo>
                  <a:pt x="36" y="96"/>
                  <a:pt x="36" y="96"/>
                  <a:pt x="36" y="96"/>
                </a:cubicBezTo>
                <a:cubicBezTo>
                  <a:pt x="40" y="98"/>
                  <a:pt x="44" y="99"/>
                  <a:pt x="47" y="99"/>
                </a:cubicBezTo>
                <a:cubicBezTo>
                  <a:pt x="47" y="99"/>
                  <a:pt x="47" y="99"/>
                  <a:pt x="47" y="99"/>
                </a:cubicBezTo>
                <a:cubicBezTo>
                  <a:pt x="58" y="99"/>
                  <a:pt x="68" y="92"/>
                  <a:pt x="75" y="82"/>
                </a:cubicBezTo>
                <a:cubicBezTo>
                  <a:pt x="75" y="82"/>
                  <a:pt x="75" y="82"/>
                  <a:pt x="75" y="82"/>
                </a:cubicBezTo>
                <a:cubicBezTo>
                  <a:pt x="79" y="77"/>
                  <a:pt x="83" y="67"/>
                  <a:pt x="83" y="61"/>
                </a:cubicBezTo>
                <a:cubicBezTo>
                  <a:pt x="83" y="61"/>
                  <a:pt x="83" y="61"/>
                  <a:pt x="83" y="61"/>
                </a:cubicBezTo>
                <a:cubicBezTo>
                  <a:pt x="83" y="59"/>
                  <a:pt x="82" y="57"/>
                  <a:pt x="82" y="57"/>
                </a:cubicBezTo>
                <a:cubicBezTo>
                  <a:pt x="82" y="57"/>
                  <a:pt x="82" y="57"/>
                  <a:pt x="82" y="57"/>
                </a:cubicBezTo>
                <a:cubicBezTo>
                  <a:pt x="81" y="56"/>
                  <a:pt x="80" y="55"/>
                  <a:pt x="77" y="55"/>
                </a:cubicBezTo>
                <a:cubicBezTo>
                  <a:pt x="77" y="55"/>
                  <a:pt x="77" y="55"/>
                  <a:pt x="77" y="55"/>
                </a:cubicBezTo>
                <a:cubicBezTo>
                  <a:pt x="77" y="55"/>
                  <a:pt x="76" y="55"/>
                  <a:pt x="76" y="55"/>
                </a:cubicBezTo>
                <a:cubicBezTo>
                  <a:pt x="76" y="55"/>
                  <a:pt x="76" y="55"/>
                  <a:pt x="76" y="55"/>
                </a:cubicBezTo>
                <a:cubicBezTo>
                  <a:pt x="76" y="63"/>
                  <a:pt x="73" y="69"/>
                  <a:pt x="68" y="73"/>
                </a:cubicBezTo>
                <a:cubicBezTo>
                  <a:pt x="68" y="73"/>
                  <a:pt x="68" y="73"/>
                  <a:pt x="68" y="73"/>
                </a:cubicBezTo>
                <a:cubicBezTo>
                  <a:pt x="63" y="77"/>
                  <a:pt x="57" y="79"/>
                  <a:pt x="51" y="79"/>
                </a:cubicBezTo>
                <a:cubicBezTo>
                  <a:pt x="51" y="79"/>
                  <a:pt x="51" y="79"/>
                  <a:pt x="51" y="79"/>
                </a:cubicBezTo>
                <a:cubicBezTo>
                  <a:pt x="41" y="79"/>
                  <a:pt x="30" y="74"/>
                  <a:pt x="23" y="66"/>
                </a:cubicBezTo>
                <a:cubicBezTo>
                  <a:pt x="23" y="66"/>
                  <a:pt x="23" y="66"/>
                  <a:pt x="23" y="66"/>
                </a:cubicBezTo>
                <a:cubicBezTo>
                  <a:pt x="17" y="58"/>
                  <a:pt x="14" y="49"/>
                  <a:pt x="14" y="40"/>
                </a:cubicBezTo>
                <a:cubicBezTo>
                  <a:pt x="14" y="40"/>
                  <a:pt x="14" y="40"/>
                  <a:pt x="14" y="40"/>
                </a:cubicBezTo>
                <a:cubicBezTo>
                  <a:pt x="14" y="33"/>
                  <a:pt x="15" y="27"/>
                  <a:pt x="20" y="22"/>
                </a:cubicBezTo>
                <a:cubicBezTo>
                  <a:pt x="20" y="22"/>
                  <a:pt x="20" y="22"/>
                  <a:pt x="20" y="22"/>
                </a:cubicBezTo>
                <a:cubicBezTo>
                  <a:pt x="23" y="18"/>
                  <a:pt x="28" y="16"/>
                  <a:pt x="34" y="15"/>
                </a:cubicBezTo>
                <a:cubicBezTo>
                  <a:pt x="34" y="15"/>
                  <a:pt x="34" y="15"/>
                  <a:pt x="34" y="15"/>
                </a:cubicBezTo>
                <a:cubicBezTo>
                  <a:pt x="33" y="12"/>
                  <a:pt x="32" y="9"/>
                  <a:pt x="32" y="8"/>
                </a:cubicBezTo>
                <a:cubicBezTo>
                  <a:pt x="32" y="8"/>
                  <a:pt x="32" y="8"/>
                  <a:pt x="32" y="8"/>
                </a:cubicBezTo>
                <a:cubicBezTo>
                  <a:pt x="31" y="8"/>
                  <a:pt x="30" y="8"/>
                  <a:pt x="30" y="8"/>
                </a:cubicBezTo>
                <a:cubicBezTo>
                  <a:pt x="30" y="8"/>
                  <a:pt x="30" y="8"/>
                  <a:pt x="30" y="8"/>
                </a:cubicBezTo>
                <a:cubicBezTo>
                  <a:pt x="22" y="8"/>
                  <a:pt x="17" y="11"/>
                  <a:pt x="13" y="16"/>
                </a:cubicBezTo>
                <a:close/>
                <a:moveTo>
                  <a:pt x="32" y="9"/>
                </a:moveTo>
                <a:cubicBezTo>
                  <a:pt x="33" y="8"/>
                  <a:pt x="33" y="8"/>
                  <a:pt x="33" y="8"/>
                </a:cubicBezTo>
                <a:cubicBezTo>
                  <a:pt x="33" y="8"/>
                  <a:pt x="33" y="8"/>
                  <a:pt x="33" y="8"/>
                </a:cubicBezTo>
                <a:cubicBezTo>
                  <a:pt x="33" y="8"/>
                  <a:pt x="33" y="8"/>
                  <a:pt x="33" y="8"/>
                </a:cubicBezTo>
                <a:cubicBezTo>
                  <a:pt x="32" y="9"/>
                  <a:pt x="32" y="9"/>
                  <a:pt x="32" y="9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36" tIns="45717" rIns="91436" bIns="45717" numCol="1" anchor="t" anchorCtr="0" compatLnSpc="1">
            <a:prstTxWarp prst="textNoShape">
              <a:avLst/>
            </a:prstTxWarp>
          </a:bodyPr>
          <a:lstStyle/>
          <a:p>
            <a:endParaRPr lang="zh-CN" altLang="en-US" sz="1765"/>
          </a:p>
        </p:txBody>
      </p:sp>
      <p:sp>
        <p:nvSpPr>
          <p:cNvPr id="232" name="Freeform 62"/>
          <p:cNvSpPr>
            <a:spLocks noEditPoints="1"/>
          </p:cNvSpPr>
          <p:nvPr/>
        </p:nvSpPr>
        <p:spPr bwMode="auto">
          <a:xfrm>
            <a:off x="2433640" y="487781"/>
            <a:ext cx="527050" cy="553959"/>
          </a:xfrm>
          <a:custGeom>
            <a:avLst/>
            <a:gdLst>
              <a:gd name="T0" fmla="*/ 0 w 112"/>
              <a:gd name="T1" fmla="*/ 29 h 118"/>
              <a:gd name="T2" fmla="*/ 0 w 112"/>
              <a:gd name="T3" fmla="*/ 29 h 118"/>
              <a:gd name="T4" fmla="*/ 20 w 112"/>
              <a:gd name="T5" fmla="*/ 17 h 118"/>
              <a:gd name="T6" fmla="*/ 23 w 112"/>
              <a:gd name="T7" fmla="*/ 15 h 118"/>
              <a:gd name="T8" fmla="*/ 36 w 112"/>
              <a:gd name="T9" fmla="*/ 37 h 118"/>
              <a:gd name="T10" fmla="*/ 41 w 112"/>
              <a:gd name="T11" fmla="*/ 3 h 118"/>
              <a:gd name="T12" fmla="*/ 42 w 112"/>
              <a:gd name="T13" fmla="*/ 1 h 118"/>
              <a:gd name="T14" fmla="*/ 52 w 112"/>
              <a:gd name="T15" fmla="*/ 0 h 118"/>
              <a:gd name="T16" fmla="*/ 61 w 112"/>
              <a:gd name="T17" fmla="*/ 1 h 118"/>
              <a:gd name="T18" fmla="*/ 63 w 112"/>
              <a:gd name="T19" fmla="*/ 1 h 118"/>
              <a:gd name="T20" fmla="*/ 64 w 112"/>
              <a:gd name="T21" fmla="*/ 18 h 118"/>
              <a:gd name="T22" fmla="*/ 63 w 112"/>
              <a:gd name="T23" fmla="*/ 38 h 118"/>
              <a:gd name="T24" fmla="*/ 89 w 112"/>
              <a:gd name="T25" fmla="*/ 46 h 118"/>
              <a:gd name="T26" fmla="*/ 112 w 112"/>
              <a:gd name="T27" fmla="*/ 71 h 118"/>
              <a:gd name="T28" fmla="*/ 109 w 112"/>
              <a:gd name="T29" fmla="*/ 83 h 118"/>
              <a:gd name="T30" fmla="*/ 98 w 112"/>
              <a:gd name="T31" fmla="*/ 89 h 118"/>
              <a:gd name="T32" fmla="*/ 73 w 112"/>
              <a:gd name="T33" fmla="*/ 78 h 118"/>
              <a:gd name="T34" fmla="*/ 56 w 112"/>
              <a:gd name="T35" fmla="*/ 69 h 118"/>
              <a:gd name="T36" fmla="*/ 74 w 112"/>
              <a:gd name="T37" fmla="*/ 106 h 118"/>
              <a:gd name="T38" fmla="*/ 78 w 112"/>
              <a:gd name="T39" fmla="*/ 112 h 118"/>
              <a:gd name="T40" fmla="*/ 51 w 112"/>
              <a:gd name="T41" fmla="*/ 117 h 118"/>
              <a:gd name="T42" fmla="*/ 48 w 112"/>
              <a:gd name="T43" fmla="*/ 118 h 118"/>
              <a:gd name="T44" fmla="*/ 51 w 112"/>
              <a:gd name="T45" fmla="*/ 108 h 118"/>
              <a:gd name="T46" fmla="*/ 65 w 112"/>
              <a:gd name="T47" fmla="*/ 105 h 118"/>
              <a:gd name="T48" fmla="*/ 44 w 112"/>
              <a:gd name="T49" fmla="*/ 67 h 118"/>
              <a:gd name="T50" fmla="*/ 46 w 112"/>
              <a:gd name="T51" fmla="*/ 60 h 118"/>
              <a:gd name="T52" fmla="*/ 51 w 112"/>
              <a:gd name="T53" fmla="*/ 60 h 118"/>
              <a:gd name="T54" fmla="*/ 77 w 112"/>
              <a:gd name="T55" fmla="*/ 71 h 118"/>
              <a:gd name="T56" fmla="*/ 98 w 112"/>
              <a:gd name="T57" fmla="*/ 81 h 118"/>
              <a:gd name="T58" fmla="*/ 102 w 112"/>
              <a:gd name="T59" fmla="*/ 78 h 118"/>
              <a:gd name="T60" fmla="*/ 104 w 112"/>
              <a:gd name="T61" fmla="*/ 71 h 118"/>
              <a:gd name="T62" fmla="*/ 86 w 112"/>
              <a:gd name="T63" fmla="*/ 53 h 118"/>
              <a:gd name="T64" fmla="*/ 59 w 112"/>
              <a:gd name="T65" fmla="*/ 46 h 118"/>
              <a:gd name="T66" fmla="*/ 54 w 112"/>
              <a:gd name="T67" fmla="*/ 41 h 118"/>
              <a:gd name="T68" fmla="*/ 56 w 112"/>
              <a:gd name="T69" fmla="*/ 18 h 118"/>
              <a:gd name="T70" fmla="*/ 56 w 112"/>
              <a:gd name="T71" fmla="*/ 8 h 118"/>
              <a:gd name="T72" fmla="*/ 52 w 112"/>
              <a:gd name="T73" fmla="*/ 8 h 118"/>
              <a:gd name="T74" fmla="*/ 48 w 112"/>
              <a:gd name="T75" fmla="*/ 8 h 118"/>
              <a:gd name="T76" fmla="*/ 39 w 112"/>
              <a:gd name="T77" fmla="*/ 50 h 118"/>
              <a:gd name="T78" fmla="*/ 32 w 112"/>
              <a:gd name="T79" fmla="*/ 50 h 118"/>
              <a:gd name="T80" fmla="*/ 22 w 112"/>
              <a:gd name="T81" fmla="*/ 26 h 118"/>
              <a:gd name="T82" fmla="*/ 10 w 112"/>
              <a:gd name="T83" fmla="*/ 35 h 1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12" h="118">
                <a:moveTo>
                  <a:pt x="46" y="115"/>
                </a:moveTo>
                <a:cubicBezTo>
                  <a:pt x="32" y="92"/>
                  <a:pt x="5" y="56"/>
                  <a:pt x="0" y="29"/>
                </a:cubicBezTo>
                <a:cubicBezTo>
                  <a:pt x="0" y="29"/>
                  <a:pt x="0" y="29"/>
                  <a:pt x="0" y="29"/>
                </a:cubicBezTo>
                <a:cubicBezTo>
                  <a:pt x="0" y="29"/>
                  <a:pt x="0" y="29"/>
                  <a:pt x="0" y="29"/>
                </a:cubicBezTo>
                <a:cubicBezTo>
                  <a:pt x="6" y="29"/>
                  <a:pt x="6" y="29"/>
                  <a:pt x="6" y="29"/>
                </a:cubicBezTo>
                <a:cubicBezTo>
                  <a:pt x="11" y="24"/>
                  <a:pt x="16" y="21"/>
                  <a:pt x="20" y="17"/>
                </a:cubicBezTo>
                <a:cubicBezTo>
                  <a:pt x="20" y="17"/>
                  <a:pt x="20" y="17"/>
                  <a:pt x="20" y="17"/>
                </a:cubicBezTo>
                <a:cubicBezTo>
                  <a:pt x="23" y="15"/>
                  <a:pt x="23" y="15"/>
                  <a:pt x="23" y="15"/>
                </a:cubicBezTo>
                <a:cubicBezTo>
                  <a:pt x="25" y="17"/>
                  <a:pt x="25" y="17"/>
                  <a:pt x="25" y="17"/>
                </a:cubicBezTo>
                <a:cubicBezTo>
                  <a:pt x="32" y="23"/>
                  <a:pt x="34" y="31"/>
                  <a:pt x="36" y="37"/>
                </a:cubicBezTo>
                <a:cubicBezTo>
                  <a:pt x="36" y="37"/>
                  <a:pt x="36" y="37"/>
                  <a:pt x="36" y="37"/>
                </a:cubicBezTo>
                <a:cubicBezTo>
                  <a:pt x="38" y="27"/>
                  <a:pt x="37" y="16"/>
                  <a:pt x="41" y="3"/>
                </a:cubicBezTo>
                <a:cubicBezTo>
                  <a:pt x="41" y="3"/>
                  <a:pt x="41" y="3"/>
                  <a:pt x="41" y="3"/>
                </a:cubicBezTo>
                <a:cubicBezTo>
                  <a:pt x="42" y="1"/>
                  <a:pt x="42" y="1"/>
                  <a:pt x="42" y="1"/>
                </a:cubicBezTo>
                <a:cubicBezTo>
                  <a:pt x="44" y="1"/>
                  <a:pt x="44" y="1"/>
                  <a:pt x="44" y="1"/>
                </a:cubicBezTo>
                <a:cubicBezTo>
                  <a:pt x="46" y="0"/>
                  <a:pt x="49" y="0"/>
                  <a:pt x="52" y="0"/>
                </a:cubicBezTo>
                <a:cubicBezTo>
                  <a:pt x="52" y="0"/>
                  <a:pt x="52" y="0"/>
                  <a:pt x="52" y="0"/>
                </a:cubicBezTo>
                <a:cubicBezTo>
                  <a:pt x="55" y="0"/>
                  <a:pt x="58" y="0"/>
                  <a:pt x="61" y="1"/>
                </a:cubicBezTo>
                <a:cubicBezTo>
                  <a:pt x="61" y="1"/>
                  <a:pt x="61" y="1"/>
                  <a:pt x="61" y="1"/>
                </a:cubicBezTo>
                <a:cubicBezTo>
                  <a:pt x="63" y="1"/>
                  <a:pt x="63" y="1"/>
                  <a:pt x="63" y="1"/>
                </a:cubicBezTo>
                <a:cubicBezTo>
                  <a:pt x="64" y="4"/>
                  <a:pt x="64" y="4"/>
                  <a:pt x="64" y="4"/>
                </a:cubicBezTo>
                <a:cubicBezTo>
                  <a:pt x="64" y="9"/>
                  <a:pt x="64" y="14"/>
                  <a:pt x="64" y="18"/>
                </a:cubicBezTo>
                <a:cubicBezTo>
                  <a:pt x="64" y="18"/>
                  <a:pt x="64" y="18"/>
                  <a:pt x="64" y="18"/>
                </a:cubicBezTo>
                <a:cubicBezTo>
                  <a:pt x="64" y="25"/>
                  <a:pt x="64" y="32"/>
                  <a:pt x="63" y="38"/>
                </a:cubicBezTo>
                <a:cubicBezTo>
                  <a:pt x="63" y="38"/>
                  <a:pt x="63" y="38"/>
                  <a:pt x="63" y="38"/>
                </a:cubicBezTo>
                <a:cubicBezTo>
                  <a:pt x="70" y="39"/>
                  <a:pt x="80" y="41"/>
                  <a:pt x="89" y="46"/>
                </a:cubicBezTo>
                <a:cubicBezTo>
                  <a:pt x="89" y="46"/>
                  <a:pt x="89" y="46"/>
                  <a:pt x="89" y="46"/>
                </a:cubicBezTo>
                <a:cubicBezTo>
                  <a:pt x="101" y="51"/>
                  <a:pt x="112" y="59"/>
                  <a:pt x="112" y="71"/>
                </a:cubicBezTo>
                <a:cubicBezTo>
                  <a:pt x="112" y="71"/>
                  <a:pt x="112" y="71"/>
                  <a:pt x="112" y="71"/>
                </a:cubicBezTo>
                <a:cubicBezTo>
                  <a:pt x="112" y="75"/>
                  <a:pt x="111" y="79"/>
                  <a:pt x="109" y="83"/>
                </a:cubicBezTo>
                <a:cubicBezTo>
                  <a:pt x="109" y="83"/>
                  <a:pt x="109" y="83"/>
                  <a:pt x="109" y="83"/>
                </a:cubicBezTo>
                <a:cubicBezTo>
                  <a:pt x="107" y="87"/>
                  <a:pt x="102" y="89"/>
                  <a:pt x="98" y="89"/>
                </a:cubicBezTo>
                <a:cubicBezTo>
                  <a:pt x="98" y="89"/>
                  <a:pt x="98" y="89"/>
                  <a:pt x="98" y="89"/>
                </a:cubicBezTo>
                <a:cubicBezTo>
                  <a:pt x="90" y="88"/>
                  <a:pt x="82" y="83"/>
                  <a:pt x="73" y="78"/>
                </a:cubicBezTo>
                <a:cubicBezTo>
                  <a:pt x="73" y="78"/>
                  <a:pt x="73" y="78"/>
                  <a:pt x="73" y="78"/>
                </a:cubicBezTo>
                <a:cubicBezTo>
                  <a:pt x="67" y="74"/>
                  <a:pt x="61" y="70"/>
                  <a:pt x="56" y="69"/>
                </a:cubicBezTo>
                <a:cubicBezTo>
                  <a:pt x="56" y="69"/>
                  <a:pt x="56" y="69"/>
                  <a:pt x="56" y="69"/>
                </a:cubicBezTo>
                <a:cubicBezTo>
                  <a:pt x="63" y="81"/>
                  <a:pt x="69" y="96"/>
                  <a:pt x="74" y="106"/>
                </a:cubicBezTo>
                <a:cubicBezTo>
                  <a:pt x="74" y="106"/>
                  <a:pt x="74" y="106"/>
                  <a:pt x="74" y="106"/>
                </a:cubicBezTo>
                <a:cubicBezTo>
                  <a:pt x="78" y="112"/>
                  <a:pt x="78" y="112"/>
                  <a:pt x="78" y="112"/>
                </a:cubicBezTo>
                <a:cubicBezTo>
                  <a:pt x="71" y="112"/>
                  <a:pt x="71" y="112"/>
                  <a:pt x="71" y="112"/>
                </a:cubicBezTo>
                <a:cubicBezTo>
                  <a:pt x="64" y="112"/>
                  <a:pt x="57" y="114"/>
                  <a:pt x="51" y="117"/>
                </a:cubicBezTo>
                <a:cubicBezTo>
                  <a:pt x="51" y="117"/>
                  <a:pt x="51" y="117"/>
                  <a:pt x="51" y="117"/>
                </a:cubicBezTo>
                <a:cubicBezTo>
                  <a:pt x="48" y="118"/>
                  <a:pt x="48" y="118"/>
                  <a:pt x="48" y="118"/>
                </a:cubicBezTo>
                <a:cubicBezTo>
                  <a:pt x="46" y="115"/>
                  <a:pt x="46" y="115"/>
                  <a:pt x="46" y="115"/>
                </a:cubicBezTo>
                <a:close/>
                <a:moveTo>
                  <a:pt x="51" y="108"/>
                </a:moveTo>
                <a:cubicBezTo>
                  <a:pt x="55" y="106"/>
                  <a:pt x="60" y="105"/>
                  <a:pt x="65" y="105"/>
                </a:cubicBezTo>
                <a:cubicBezTo>
                  <a:pt x="65" y="105"/>
                  <a:pt x="65" y="105"/>
                  <a:pt x="65" y="105"/>
                </a:cubicBezTo>
                <a:cubicBezTo>
                  <a:pt x="58" y="92"/>
                  <a:pt x="52" y="75"/>
                  <a:pt x="44" y="67"/>
                </a:cubicBezTo>
                <a:cubicBezTo>
                  <a:pt x="44" y="67"/>
                  <a:pt x="44" y="67"/>
                  <a:pt x="44" y="67"/>
                </a:cubicBezTo>
                <a:cubicBezTo>
                  <a:pt x="40" y="62"/>
                  <a:pt x="40" y="62"/>
                  <a:pt x="40" y="62"/>
                </a:cubicBezTo>
                <a:cubicBezTo>
                  <a:pt x="46" y="60"/>
                  <a:pt x="46" y="60"/>
                  <a:pt x="46" y="60"/>
                </a:cubicBezTo>
                <a:cubicBezTo>
                  <a:pt x="48" y="60"/>
                  <a:pt x="49" y="60"/>
                  <a:pt x="51" y="60"/>
                </a:cubicBezTo>
                <a:cubicBezTo>
                  <a:pt x="51" y="60"/>
                  <a:pt x="51" y="60"/>
                  <a:pt x="51" y="60"/>
                </a:cubicBezTo>
                <a:cubicBezTo>
                  <a:pt x="60" y="60"/>
                  <a:pt x="69" y="66"/>
                  <a:pt x="77" y="71"/>
                </a:cubicBezTo>
                <a:cubicBezTo>
                  <a:pt x="77" y="71"/>
                  <a:pt x="77" y="71"/>
                  <a:pt x="77" y="71"/>
                </a:cubicBezTo>
                <a:cubicBezTo>
                  <a:pt x="86" y="76"/>
                  <a:pt x="94" y="81"/>
                  <a:pt x="98" y="81"/>
                </a:cubicBezTo>
                <a:cubicBezTo>
                  <a:pt x="98" y="81"/>
                  <a:pt x="98" y="81"/>
                  <a:pt x="98" y="81"/>
                </a:cubicBezTo>
                <a:cubicBezTo>
                  <a:pt x="100" y="81"/>
                  <a:pt x="101" y="80"/>
                  <a:pt x="102" y="78"/>
                </a:cubicBezTo>
                <a:cubicBezTo>
                  <a:pt x="102" y="78"/>
                  <a:pt x="102" y="78"/>
                  <a:pt x="102" y="78"/>
                </a:cubicBezTo>
                <a:cubicBezTo>
                  <a:pt x="104" y="76"/>
                  <a:pt x="104" y="73"/>
                  <a:pt x="104" y="71"/>
                </a:cubicBezTo>
                <a:cubicBezTo>
                  <a:pt x="104" y="71"/>
                  <a:pt x="104" y="71"/>
                  <a:pt x="104" y="71"/>
                </a:cubicBezTo>
                <a:cubicBezTo>
                  <a:pt x="105" y="65"/>
                  <a:pt x="97" y="58"/>
                  <a:pt x="86" y="53"/>
                </a:cubicBezTo>
                <a:cubicBezTo>
                  <a:pt x="86" y="53"/>
                  <a:pt x="86" y="53"/>
                  <a:pt x="86" y="53"/>
                </a:cubicBezTo>
                <a:cubicBezTo>
                  <a:pt x="76" y="48"/>
                  <a:pt x="64" y="46"/>
                  <a:pt x="59" y="46"/>
                </a:cubicBezTo>
                <a:cubicBezTo>
                  <a:pt x="59" y="46"/>
                  <a:pt x="59" y="46"/>
                  <a:pt x="59" y="46"/>
                </a:cubicBezTo>
                <a:cubicBezTo>
                  <a:pt x="53" y="48"/>
                  <a:pt x="53" y="48"/>
                  <a:pt x="53" y="48"/>
                </a:cubicBezTo>
                <a:cubicBezTo>
                  <a:pt x="54" y="41"/>
                  <a:pt x="54" y="41"/>
                  <a:pt x="54" y="41"/>
                </a:cubicBezTo>
                <a:cubicBezTo>
                  <a:pt x="56" y="34"/>
                  <a:pt x="56" y="26"/>
                  <a:pt x="56" y="18"/>
                </a:cubicBezTo>
                <a:cubicBezTo>
                  <a:pt x="56" y="18"/>
                  <a:pt x="56" y="18"/>
                  <a:pt x="56" y="18"/>
                </a:cubicBezTo>
                <a:cubicBezTo>
                  <a:pt x="56" y="15"/>
                  <a:pt x="56" y="11"/>
                  <a:pt x="56" y="8"/>
                </a:cubicBezTo>
                <a:cubicBezTo>
                  <a:pt x="56" y="8"/>
                  <a:pt x="56" y="8"/>
                  <a:pt x="56" y="8"/>
                </a:cubicBezTo>
                <a:cubicBezTo>
                  <a:pt x="55" y="8"/>
                  <a:pt x="53" y="8"/>
                  <a:pt x="52" y="8"/>
                </a:cubicBezTo>
                <a:cubicBezTo>
                  <a:pt x="52" y="8"/>
                  <a:pt x="52" y="8"/>
                  <a:pt x="52" y="8"/>
                </a:cubicBezTo>
                <a:cubicBezTo>
                  <a:pt x="51" y="8"/>
                  <a:pt x="49" y="8"/>
                  <a:pt x="48" y="8"/>
                </a:cubicBezTo>
                <a:cubicBezTo>
                  <a:pt x="48" y="8"/>
                  <a:pt x="48" y="8"/>
                  <a:pt x="48" y="8"/>
                </a:cubicBezTo>
                <a:cubicBezTo>
                  <a:pt x="44" y="21"/>
                  <a:pt x="47" y="35"/>
                  <a:pt x="39" y="50"/>
                </a:cubicBezTo>
                <a:cubicBezTo>
                  <a:pt x="39" y="50"/>
                  <a:pt x="39" y="50"/>
                  <a:pt x="39" y="50"/>
                </a:cubicBezTo>
                <a:cubicBezTo>
                  <a:pt x="36" y="56"/>
                  <a:pt x="36" y="56"/>
                  <a:pt x="36" y="56"/>
                </a:cubicBezTo>
                <a:cubicBezTo>
                  <a:pt x="32" y="50"/>
                  <a:pt x="32" y="50"/>
                  <a:pt x="32" y="50"/>
                </a:cubicBezTo>
                <a:cubicBezTo>
                  <a:pt x="27" y="41"/>
                  <a:pt x="26" y="31"/>
                  <a:pt x="22" y="26"/>
                </a:cubicBezTo>
                <a:cubicBezTo>
                  <a:pt x="22" y="26"/>
                  <a:pt x="22" y="26"/>
                  <a:pt x="22" y="26"/>
                </a:cubicBezTo>
                <a:cubicBezTo>
                  <a:pt x="18" y="29"/>
                  <a:pt x="14" y="32"/>
                  <a:pt x="10" y="35"/>
                </a:cubicBezTo>
                <a:cubicBezTo>
                  <a:pt x="10" y="35"/>
                  <a:pt x="10" y="35"/>
                  <a:pt x="10" y="35"/>
                </a:cubicBezTo>
                <a:cubicBezTo>
                  <a:pt x="17" y="57"/>
                  <a:pt x="38" y="87"/>
                  <a:pt x="51" y="108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36" tIns="45717" rIns="91436" bIns="45717" numCol="1" anchor="t" anchorCtr="0" compatLnSpc="1">
            <a:prstTxWarp prst="textNoShape">
              <a:avLst/>
            </a:prstTxWarp>
          </a:bodyPr>
          <a:lstStyle/>
          <a:p>
            <a:endParaRPr lang="zh-CN" altLang="en-US" sz="1765"/>
          </a:p>
        </p:txBody>
      </p:sp>
      <p:sp>
        <p:nvSpPr>
          <p:cNvPr id="233" name="Freeform 63"/>
          <p:cNvSpPr>
            <a:spLocks noEditPoints="1"/>
          </p:cNvSpPr>
          <p:nvPr/>
        </p:nvSpPr>
        <p:spPr bwMode="auto">
          <a:xfrm>
            <a:off x="1935166" y="1578240"/>
            <a:ext cx="455613" cy="546022"/>
          </a:xfrm>
          <a:custGeom>
            <a:avLst/>
            <a:gdLst>
              <a:gd name="T0" fmla="*/ 46 w 97"/>
              <a:gd name="T1" fmla="*/ 60 h 116"/>
              <a:gd name="T2" fmla="*/ 23 w 97"/>
              <a:gd name="T3" fmla="*/ 72 h 116"/>
              <a:gd name="T4" fmla="*/ 21 w 97"/>
              <a:gd name="T5" fmla="*/ 73 h 116"/>
              <a:gd name="T6" fmla="*/ 2 w 97"/>
              <a:gd name="T7" fmla="*/ 50 h 116"/>
              <a:gd name="T8" fmla="*/ 0 w 97"/>
              <a:gd name="T9" fmla="*/ 47 h 116"/>
              <a:gd name="T10" fmla="*/ 8 w 97"/>
              <a:gd name="T11" fmla="*/ 41 h 116"/>
              <a:gd name="T12" fmla="*/ 9 w 97"/>
              <a:gd name="T13" fmla="*/ 40 h 116"/>
              <a:gd name="T14" fmla="*/ 8 w 97"/>
              <a:gd name="T15" fmla="*/ 39 h 116"/>
              <a:gd name="T16" fmla="*/ 77 w 97"/>
              <a:gd name="T17" fmla="*/ 3 h 116"/>
              <a:gd name="T18" fmla="*/ 83 w 97"/>
              <a:gd name="T19" fmla="*/ 4 h 116"/>
              <a:gd name="T20" fmla="*/ 93 w 97"/>
              <a:gd name="T21" fmla="*/ 28 h 116"/>
              <a:gd name="T22" fmla="*/ 91 w 97"/>
              <a:gd name="T23" fmla="*/ 33 h 116"/>
              <a:gd name="T24" fmla="*/ 68 w 97"/>
              <a:gd name="T25" fmla="*/ 46 h 116"/>
              <a:gd name="T26" fmla="*/ 95 w 97"/>
              <a:gd name="T27" fmla="*/ 101 h 116"/>
              <a:gd name="T28" fmla="*/ 92 w 97"/>
              <a:gd name="T29" fmla="*/ 106 h 116"/>
              <a:gd name="T30" fmla="*/ 79 w 97"/>
              <a:gd name="T31" fmla="*/ 114 h 116"/>
              <a:gd name="T32" fmla="*/ 73 w 97"/>
              <a:gd name="T33" fmla="*/ 113 h 116"/>
              <a:gd name="T34" fmla="*/ 77 w 97"/>
              <a:gd name="T35" fmla="*/ 105 h 116"/>
              <a:gd name="T36" fmla="*/ 86 w 97"/>
              <a:gd name="T37" fmla="*/ 99 h 116"/>
              <a:gd name="T38" fmla="*/ 59 w 97"/>
              <a:gd name="T39" fmla="*/ 47 h 116"/>
              <a:gd name="T40" fmla="*/ 56 w 97"/>
              <a:gd name="T41" fmla="*/ 44 h 116"/>
              <a:gd name="T42" fmla="*/ 84 w 97"/>
              <a:gd name="T43" fmla="*/ 28 h 116"/>
              <a:gd name="T44" fmla="*/ 78 w 97"/>
              <a:gd name="T45" fmla="*/ 12 h 116"/>
              <a:gd name="T46" fmla="*/ 17 w 97"/>
              <a:gd name="T47" fmla="*/ 43 h 116"/>
              <a:gd name="T48" fmla="*/ 17 w 97"/>
              <a:gd name="T49" fmla="*/ 44 h 116"/>
              <a:gd name="T50" fmla="*/ 17 w 97"/>
              <a:gd name="T51" fmla="*/ 44 h 116"/>
              <a:gd name="T52" fmla="*/ 16 w 97"/>
              <a:gd name="T53" fmla="*/ 45 h 116"/>
              <a:gd name="T54" fmla="*/ 13 w 97"/>
              <a:gd name="T55" fmla="*/ 47 h 116"/>
              <a:gd name="T56" fmla="*/ 10 w 97"/>
              <a:gd name="T57" fmla="*/ 49 h 116"/>
              <a:gd name="T58" fmla="*/ 22 w 97"/>
              <a:gd name="T59" fmla="*/ 64 h 116"/>
              <a:gd name="T60" fmla="*/ 44 w 97"/>
              <a:gd name="T61" fmla="*/ 51 h 116"/>
              <a:gd name="T62" fmla="*/ 49 w 97"/>
              <a:gd name="T63" fmla="*/ 51 h 116"/>
              <a:gd name="T64" fmla="*/ 13 w 97"/>
              <a:gd name="T65" fmla="*/ 46 h 116"/>
              <a:gd name="T66" fmla="*/ 13 w 97"/>
              <a:gd name="T67" fmla="*/ 46 h 1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97" h="116">
                <a:moveTo>
                  <a:pt x="73" y="113"/>
                </a:moveTo>
                <a:cubicBezTo>
                  <a:pt x="61" y="95"/>
                  <a:pt x="58" y="73"/>
                  <a:pt x="46" y="60"/>
                </a:cubicBezTo>
                <a:cubicBezTo>
                  <a:pt x="46" y="60"/>
                  <a:pt x="46" y="60"/>
                  <a:pt x="46" y="60"/>
                </a:cubicBezTo>
                <a:cubicBezTo>
                  <a:pt x="39" y="65"/>
                  <a:pt x="31" y="69"/>
                  <a:pt x="23" y="72"/>
                </a:cubicBezTo>
                <a:cubicBezTo>
                  <a:pt x="23" y="72"/>
                  <a:pt x="23" y="72"/>
                  <a:pt x="23" y="72"/>
                </a:cubicBezTo>
                <a:cubicBezTo>
                  <a:pt x="21" y="73"/>
                  <a:pt x="21" y="73"/>
                  <a:pt x="21" y="73"/>
                </a:cubicBezTo>
                <a:cubicBezTo>
                  <a:pt x="19" y="72"/>
                  <a:pt x="19" y="72"/>
                  <a:pt x="19" y="72"/>
                </a:cubicBezTo>
                <a:cubicBezTo>
                  <a:pt x="10" y="66"/>
                  <a:pt x="6" y="58"/>
                  <a:pt x="2" y="50"/>
                </a:cubicBezTo>
                <a:cubicBezTo>
                  <a:pt x="2" y="50"/>
                  <a:pt x="2" y="50"/>
                  <a:pt x="2" y="50"/>
                </a:cubicBezTo>
                <a:cubicBezTo>
                  <a:pt x="0" y="47"/>
                  <a:pt x="0" y="47"/>
                  <a:pt x="0" y="47"/>
                </a:cubicBezTo>
                <a:cubicBezTo>
                  <a:pt x="3" y="45"/>
                  <a:pt x="3" y="45"/>
                  <a:pt x="3" y="45"/>
                </a:cubicBezTo>
                <a:cubicBezTo>
                  <a:pt x="4" y="44"/>
                  <a:pt x="6" y="43"/>
                  <a:pt x="8" y="41"/>
                </a:cubicBezTo>
                <a:cubicBezTo>
                  <a:pt x="8" y="41"/>
                  <a:pt x="8" y="41"/>
                  <a:pt x="8" y="41"/>
                </a:cubicBezTo>
                <a:cubicBezTo>
                  <a:pt x="8" y="41"/>
                  <a:pt x="9" y="40"/>
                  <a:pt x="9" y="40"/>
                </a:cubicBezTo>
                <a:cubicBezTo>
                  <a:pt x="9" y="40"/>
                  <a:pt x="9" y="40"/>
                  <a:pt x="9" y="40"/>
                </a:cubicBezTo>
                <a:cubicBezTo>
                  <a:pt x="8" y="39"/>
                  <a:pt x="8" y="39"/>
                  <a:pt x="8" y="39"/>
                </a:cubicBezTo>
                <a:cubicBezTo>
                  <a:pt x="29" y="27"/>
                  <a:pt x="57" y="15"/>
                  <a:pt x="77" y="3"/>
                </a:cubicBezTo>
                <a:cubicBezTo>
                  <a:pt x="77" y="3"/>
                  <a:pt x="77" y="3"/>
                  <a:pt x="77" y="3"/>
                </a:cubicBezTo>
                <a:cubicBezTo>
                  <a:pt x="81" y="0"/>
                  <a:pt x="81" y="0"/>
                  <a:pt x="81" y="0"/>
                </a:cubicBezTo>
                <a:cubicBezTo>
                  <a:pt x="83" y="4"/>
                  <a:pt x="83" y="4"/>
                  <a:pt x="83" y="4"/>
                </a:cubicBezTo>
                <a:cubicBezTo>
                  <a:pt x="87" y="11"/>
                  <a:pt x="90" y="21"/>
                  <a:pt x="93" y="28"/>
                </a:cubicBezTo>
                <a:cubicBezTo>
                  <a:pt x="93" y="28"/>
                  <a:pt x="93" y="28"/>
                  <a:pt x="93" y="28"/>
                </a:cubicBezTo>
                <a:cubicBezTo>
                  <a:pt x="94" y="32"/>
                  <a:pt x="94" y="32"/>
                  <a:pt x="94" y="32"/>
                </a:cubicBezTo>
                <a:cubicBezTo>
                  <a:pt x="91" y="33"/>
                  <a:pt x="91" y="33"/>
                  <a:pt x="91" y="33"/>
                </a:cubicBezTo>
                <a:cubicBezTo>
                  <a:pt x="84" y="37"/>
                  <a:pt x="76" y="41"/>
                  <a:pt x="68" y="46"/>
                </a:cubicBezTo>
                <a:cubicBezTo>
                  <a:pt x="68" y="46"/>
                  <a:pt x="68" y="46"/>
                  <a:pt x="68" y="46"/>
                </a:cubicBezTo>
                <a:cubicBezTo>
                  <a:pt x="79" y="62"/>
                  <a:pt x="89" y="85"/>
                  <a:pt x="95" y="101"/>
                </a:cubicBezTo>
                <a:cubicBezTo>
                  <a:pt x="95" y="101"/>
                  <a:pt x="95" y="101"/>
                  <a:pt x="95" y="101"/>
                </a:cubicBezTo>
                <a:cubicBezTo>
                  <a:pt x="97" y="106"/>
                  <a:pt x="97" y="106"/>
                  <a:pt x="97" y="106"/>
                </a:cubicBezTo>
                <a:cubicBezTo>
                  <a:pt x="92" y="106"/>
                  <a:pt x="92" y="106"/>
                  <a:pt x="92" y="106"/>
                </a:cubicBezTo>
                <a:cubicBezTo>
                  <a:pt x="87" y="106"/>
                  <a:pt x="83" y="110"/>
                  <a:pt x="79" y="114"/>
                </a:cubicBezTo>
                <a:cubicBezTo>
                  <a:pt x="79" y="114"/>
                  <a:pt x="79" y="114"/>
                  <a:pt x="79" y="114"/>
                </a:cubicBezTo>
                <a:cubicBezTo>
                  <a:pt x="75" y="116"/>
                  <a:pt x="75" y="116"/>
                  <a:pt x="75" y="116"/>
                </a:cubicBezTo>
                <a:cubicBezTo>
                  <a:pt x="73" y="113"/>
                  <a:pt x="73" y="113"/>
                  <a:pt x="73" y="113"/>
                </a:cubicBezTo>
                <a:close/>
                <a:moveTo>
                  <a:pt x="49" y="51"/>
                </a:moveTo>
                <a:cubicBezTo>
                  <a:pt x="65" y="67"/>
                  <a:pt x="68" y="89"/>
                  <a:pt x="77" y="105"/>
                </a:cubicBezTo>
                <a:cubicBezTo>
                  <a:pt x="77" y="105"/>
                  <a:pt x="77" y="105"/>
                  <a:pt x="77" y="105"/>
                </a:cubicBezTo>
                <a:cubicBezTo>
                  <a:pt x="80" y="103"/>
                  <a:pt x="82" y="101"/>
                  <a:pt x="86" y="99"/>
                </a:cubicBezTo>
                <a:cubicBezTo>
                  <a:pt x="86" y="99"/>
                  <a:pt x="86" y="99"/>
                  <a:pt x="86" y="99"/>
                </a:cubicBezTo>
                <a:cubicBezTo>
                  <a:pt x="79" y="83"/>
                  <a:pt x="69" y="60"/>
                  <a:pt x="59" y="47"/>
                </a:cubicBezTo>
                <a:cubicBezTo>
                  <a:pt x="59" y="47"/>
                  <a:pt x="59" y="47"/>
                  <a:pt x="59" y="47"/>
                </a:cubicBezTo>
                <a:cubicBezTo>
                  <a:pt x="56" y="44"/>
                  <a:pt x="56" y="44"/>
                  <a:pt x="56" y="44"/>
                </a:cubicBezTo>
                <a:cubicBezTo>
                  <a:pt x="60" y="42"/>
                  <a:pt x="60" y="42"/>
                  <a:pt x="60" y="42"/>
                </a:cubicBezTo>
                <a:cubicBezTo>
                  <a:pt x="68" y="37"/>
                  <a:pt x="76" y="32"/>
                  <a:pt x="84" y="28"/>
                </a:cubicBezTo>
                <a:cubicBezTo>
                  <a:pt x="84" y="28"/>
                  <a:pt x="84" y="28"/>
                  <a:pt x="84" y="28"/>
                </a:cubicBezTo>
                <a:cubicBezTo>
                  <a:pt x="82" y="22"/>
                  <a:pt x="80" y="16"/>
                  <a:pt x="78" y="12"/>
                </a:cubicBezTo>
                <a:cubicBezTo>
                  <a:pt x="78" y="12"/>
                  <a:pt x="78" y="12"/>
                  <a:pt x="78" y="12"/>
                </a:cubicBezTo>
                <a:cubicBezTo>
                  <a:pt x="59" y="23"/>
                  <a:pt x="35" y="33"/>
                  <a:pt x="17" y="43"/>
                </a:cubicBezTo>
                <a:cubicBezTo>
                  <a:pt x="17" y="43"/>
                  <a:pt x="17" y="43"/>
                  <a:pt x="17" y="43"/>
                </a:cubicBezTo>
                <a:cubicBezTo>
                  <a:pt x="17" y="44"/>
                  <a:pt x="17" y="44"/>
                  <a:pt x="17" y="44"/>
                </a:cubicBezTo>
                <a:cubicBezTo>
                  <a:pt x="17" y="44"/>
                  <a:pt x="17" y="44"/>
                  <a:pt x="17" y="44"/>
                </a:cubicBezTo>
                <a:cubicBezTo>
                  <a:pt x="17" y="44"/>
                  <a:pt x="17" y="44"/>
                  <a:pt x="17" y="44"/>
                </a:cubicBezTo>
                <a:cubicBezTo>
                  <a:pt x="17" y="44"/>
                  <a:pt x="16" y="44"/>
                  <a:pt x="16" y="45"/>
                </a:cubicBezTo>
                <a:cubicBezTo>
                  <a:pt x="16" y="45"/>
                  <a:pt x="16" y="45"/>
                  <a:pt x="16" y="45"/>
                </a:cubicBezTo>
                <a:cubicBezTo>
                  <a:pt x="15" y="45"/>
                  <a:pt x="14" y="46"/>
                  <a:pt x="13" y="47"/>
                </a:cubicBezTo>
                <a:cubicBezTo>
                  <a:pt x="13" y="47"/>
                  <a:pt x="13" y="47"/>
                  <a:pt x="13" y="47"/>
                </a:cubicBezTo>
                <a:cubicBezTo>
                  <a:pt x="12" y="48"/>
                  <a:pt x="11" y="48"/>
                  <a:pt x="10" y="49"/>
                </a:cubicBezTo>
                <a:cubicBezTo>
                  <a:pt x="10" y="49"/>
                  <a:pt x="10" y="49"/>
                  <a:pt x="10" y="49"/>
                </a:cubicBezTo>
                <a:cubicBezTo>
                  <a:pt x="14" y="56"/>
                  <a:pt x="16" y="60"/>
                  <a:pt x="22" y="64"/>
                </a:cubicBezTo>
                <a:cubicBezTo>
                  <a:pt x="22" y="64"/>
                  <a:pt x="22" y="64"/>
                  <a:pt x="22" y="64"/>
                </a:cubicBezTo>
                <a:cubicBezTo>
                  <a:pt x="30" y="60"/>
                  <a:pt x="37" y="56"/>
                  <a:pt x="44" y="51"/>
                </a:cubicBezTo>
                <a:cubicBezTo>
                  <a:pt x="44" y="51"/>
                  <a:pt x="44" y="51"/>
                  <a:pt x="44" y="51"/>
                </a:cubicBezTo>
                <a:cubicBezTo>
                  <a:pt x="47" y="49"/>
                  <a:pt x="47" y="49"/>
                  <a:pt x="47" y="49"/>
                </a:cubicBezTo>
                <a:cubicBezTo>
                  <a:pt x="49" y="51"/>
                  <a:pt x="49" y="51"/>
                  <a:pt x="49" y="51"/>
                </a:cubicBezTo>
                <a:close/>
                <a:moveTo>
                  <a:pt x="13" y="46"/>
                </a:moveTo>
                <a:cubicBezTo>
                  <a:pt x="13" y="46"/>
                  <a:pt x="13" y="46"/>
                  <a:pt x="13" y="46"/>
                </a:cubicBezTo>
                <a:cubicBezTo>
                  <a:pt x="13" y="46"/>
                  <a:pt x="13" y="46"/>
                  <a:pt x="13" y="46"/>
                </a:cubicBezTo>
                <a:cubicBezTo>
                  <a:pt x="13" y="46"/>
                  <a:pt x="13" y="46"/>
                  <a:pt x="13" y="4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36" tIns="45717" rIns="91436" bIns="45717" numCol="1" anchor="t" anchorCtr="0" compatLnSpc="1">
            <a:prstTxWarp prst="textNoShape">
              <a:avLst/>
            </a:prstTxWarp>
          </a:bodyPr>
          <a:lstStyle/>
          <a:p>
            <a:endParaRPr lang="zh-CN" altLang="en-US" sz="1765"/>
          </a:p>
        </p:txBody>
      </p:sp>
      <p:sp>
        <p:nvSpPr>
          <p:cNvPr id="234" name="Freeform 64"/>
          <p:cNvSpPr>
            <a:spLocks noEditPoints="1"/>
          </p:cNvSpPr>
          <p:nvPr/>
        </p:nvSpPr>
        <p:spPr bwMode="auto">
          <a:xfrm>
            <a:off x="2409827" y="1465542"/>
            <a:ext cx="423863" cy="469833"/>
          </a:xfrm>
          <a:custGeom>
            <a:avLst/>
            <a:gdLst>
              <a:gd name="T0" fmla="*/ 55 w 90"/>
              <a:gd name="T1" fmla="*/ 100 h 100"/>
              <a:gd name="T2" fmla="*/ 53 w 90"/>
              <a:gd name="T3" fmla="*/ 100 h 100"/>
              <a:gd name="T4" fmla="*/ 53 w 90"/>
              <a:gd name="T5" fmla="*/ 100 h 100"/>
              <a:gd name="T6" fmla="*/ 1 w 90"/>
              <a:gd name="T7" fmla="*/ 41 h 100"/>
              <a:gd name="T8" fmla="*/ 1 w 90"/>
              <a:gd name="T9" fmla="*/ 41 h 100"/>
              <a:gd name="T10" fmla="*/ 9 w 90"/>
              <a:gd name="T11" fmla="*/ 10 h 100"/>
              <a:gd name="T12" fmla="*/ 9 w 90"/>
              <a:gd name="T13" fmla="*/ 10 h 100"/>
              <a:gd name="T14" fmla="*/ 9 w 90"/>
              <a:gd name="T15" fmla="*/ 10 h 100"/>
              <a:gd name="T16" fmla="*/ 10 w 90"/>
              <a:gd name="T17" fmla="*/ 10 h 100"/>
              <a:gd name="T18" fmla="*/ 10 w 90"/>
              <a:gd name="T19" fmla="*/ 8 h 100"/>
              <a:gd name="T20" fmla="*/ 42 w 90"/>
              <a:gd name="T21" fmla="*/ 0 h 100"/>
              <a:gd name="T22" fmla="*/ 42 w 90"/>
              <a:gd name="T23" fmla="*/ 0 h 100"/>
              <a:gd name="T24" fmla="*/ 63 w 90"/>
              <a:gd name="T25" fmla="*/ 6 h 100"/>
              <a:gd name="T26" fmla="*/ 63 w 90"/>
              <a:gd name="T27" fmla="*/ 6 h 100"/>
              <a:gd name="T28" fmla="*/ 90 w 90"/>
              <a:gd name="T29" fmla="*/ 59 h 100"/>
              <a:gd name="T30" fmla="*/ 90 w 90"/>
              <a:gd name="T31" fmla="*/ 59 h 100"/>
              <a:gd name="T32" fmla="*/ 82 w 90"/>
              <a:gd name="T33" fmla="*/ 87 h 100"/>
              <a:gd name="T34" fmla="*/ 82 w 90"/>
              <a:gd name="T35" fmla="*/ 87 h 100"/>
              <a:gd name="T36" fmla="*/ 55 w 90"/>
              <a:gd name="T37" fmla="*/ 100 h 100"/>
              <a:gd name="T38" fmla="*/ 55 w 90"/>
              <a:gd name="T39" fmla="*/ 100 h 100"/>
              <a:gd name="T40" fmla="*/ 55 w 90"/>
              <a:gd name="T41" fmla="*/ 100 h 100"/>
              <a:gd name="T42" fmla="*/ 16 w 90"/>
              <a:gd name="T43" fmla="*/ 14 h 100"/>
              <a:gd name="T44" fmla="*/ 9 w 90"/>
              <a:gd name="T45" fmla="*/ 41 h 100"/>
              <a:gd name="T46" fmla="*/ 9 w 90"/>
              <a:gd name="T47" fmla="*/ 41 h 100"/>
              <a:gd name="T48" fmla="*/ 53 w 90"/>
              <a:gd name="T49" fmla="*/ 92 h 100"/>
              <a:gd name="T50" fmla="*/ 53 w 90"/>
              <a:gd name="T51" fmla="*/ 92 h 100"/>
              <a:gd name="T52" fmla="*/ 55 w 90"/>
              <a:gd name="T53" fmla="*/ 92 h 100"/>
              <a:gd name="T54" fmla="*/ 55 w 90"/>
              <a:gd name="T55" fmla="*/ 92 h 100"/>
              <a:gd name="T56" fmla="*/ 76 w 90"/>
              <a:gd name="T57" fmla="*/ 83 h 100"/>
              <a:gd name="T58" fmla="*/ 76 w 90"/>
              <a:gd name="T59" fmla="*/ 83 h 100"/>
              <a:gd name="T60" fmla="*/ 82 w 90"/>
              <a:gd name="T61" fmla="*/ 59 h 100"/>
              <a:gd name="T62" fmla="*/ 82 w 90"/>
              <a:gd name="T63" fmla="*/ 59 h 100"/>
              <a:gd name="T64" fmla="*/ 60 w 90"/>
              <a:gd name="T65" fmla="*/ 13 h 100"/>
              <a:gd name="T66" fmla="*/ 60 w 90"/>
              <a:gd name="T67" fmla="*/ 13 h 100"/>
              <a:gd name="T68" fmla="*/ 42 w 90"/>
              <a:gd name="T69" fmla="*/ 8 h 100"/>
              <a:gd name="T70" fmla="*/ 42 w 90"/>
              <a:gd name="T71" fmla="*/ 8 h 100"/>
              <a:gd name="T72" fmla="*/ 16 w 90"/>
              <a:gd name="T73" fmla="*/ 14 h 100"/>
              <a:gd name="T74" fmla="*/ 16 w 90"/>
              <a:gd name="T75" fmla="*/ 14 h 100"/>
              <a:gd name="T76" fmla="*/ 16 w 90"/>
              <a:gd name="T77" fmla="*/ 14 h 1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90" h="100">
                <a:moveTo>
                  <a:pt x="55" y="100"/>
                </a:moveTo>
                <a:cubicBezTo>
                  <a:pt x="54" y="100"/>
                  <a:pt x="53" y="100"/>
                  <a:pt x="53" y="100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20" y="99"/>
                  <a:pt x="0" y="69"/>
                  <a:pt x="1" y="41"/>
                </a:cubicBezTo>
                <a:cubicBezTo>
                  <a:pt x="1" y="41"/>
                  <a:pt x="1" y="41"/>
                  <a:pt x="1" y="41"/>
                </a:cubicBezTo>
                <a:cubicBezTo>
                  <a:pt x="1" y="30"/>
                  <a:pt x="3" y="19"/>
                  <a:pt x="9" y="10"/>
                </a:cubicBezTo>
                <a:cubicBezTo>
                  <a:pt x="9" y="10"/>
                  <a:pt x="9" y="10"/>
                  <a:pt x="9" y="10"/>
                </a:cubicBezTo>
                <a:cubicBezTo>
                  <a:pt x="9" y="10"/>
                  <a:pt x="9" y="10"/>
                  <a:pt x="9" y="10"/>
                </a:cubicBezTo>
                <a:cubicBezTo>
                  <a:pt x="10" y="10"/>
                  <a:pt x="10" y="10"/>
                  <a:pt x="10" y="10"/>
                </a:cubicBezTo>
                <a:cubicBezTo>
                  <a:pt x="10" y="8"/>
                  <a:pt x="10" y="8"/>
                  <a:pt x="10" y="8"/>
                </a:cubicBezTo>
                <a:cubicBezTo>
                  <a:pt x="20" y="4"/>
                  <a:pt x="31" y="0"/>
                  <a:pt x="42" y="0"/>
                </a:cubicBezTo>
                <a:cubicBezTo>
                  <a:pt x="42" y="0"/>
                  <a:pt x="42" y="0"/>
                  <a:pt x="42" y="0"/>
                </a:cubicBezTo>
                <a:cubicBezTo>
                  <a:pt x="49" y="0"/>
                  <a:pt x="56" y="2"/>
                  <a:pt x="63" y="6"/>
                </a:cubicBezTo>
                <a:cubicBezTo>
                  <a:pt x="63" y="6"/>
                  <a:pt x="63" y="6"/>
                  <a:pt x="63" y="6"/>
                </a:cubicBezTo>
                <a:cubicBezTo>
                  <a:pt x="80" y="15"/>
                  <a:pt x="90" y="38"/>
                  <a:pt x="90" y="59"/>
                </a:cubicBezTo>
                <a:cubicBezTo>
                  <a:pt x="90" y="59"/>
                  <a:pt x="90" y="59"/>
                  <a:pt x="90" y="59"/>
                </a:cubicBezTo>
                <a:cubicBezTo>
                  <a:pt x="90" y="70"/>
                  <a:pt x="88" y="80"/>
                  <a:pt x="82" y="87"/>
                </a:cubicBezTo>
                <a:cubicBezTo>
                  <a:pt x="82" y="87"/>
                  <a:pt x="82" y="87"/>
                  <a:pt x="82" y="87"/>
                </a:cubicBezTo>
                <a:cubicBezTo>
                  <a:pt x="76" y="95"/>
                  <a:pt x="67" y="100"/>
                  <a:pt x="55" y="100"/>
                </a:cubicBezTo>
                <a:cubicBezTo>
                  <a:pt x="55" y="100"/>
                  <a:pt x="55" y="100"/>
                  <a:pt x="55" y="100"/>
                </a:cubicBezTo>
                <a:cubicBezTo>
                  <a:pt x="55" y="100"/>
                  <a:pt x="55" y="100"/>
                  <a:pt x="55" y="100"/>
                </a:cubicBezTo>
                <a:close/>
                <a:moveTo>
                  <a:pt x="16" y="14"/>
                </a:moveTo>
                <a:cubicBezTo>
                  <a:pt x="11" y="22"/>
                  <a:pt x="9" y="31"/>
                  <a:pt x="9" y="41"/>
                </a:cubicBezTo>
                <a:cubicBezTo>
                  <a:pt x="9" y="41"/>
                  <a:pt x="9" y="41"/>
                  <a:pt x="9" y="41"/>
                </a:cubicBezTo>
                <a:cubicBezTo>
                  <a:pt x="9" y="66"/>
                  <a:pt x="26" y="91"/>
                  <a:pt x="53" y="92"/>
                </a:cubicBezTo>
                <a:cubicBezTo>
                  <a:pt x="53" y="92"/>
                  <a:pt x="53" y="92"/>
                  <a:pt x="53" y="92"/>
                </a:cubicBezTo>
                <a:cubicBezTo>
                  <a:pt x="54" y="92"/>
                  <a:pt x="54" y="92"/>
                  <a:pt x="55" y="92"/>
                </a:cubicBezTo>
                <a:cubicBezTo>
                  <a:pt x="55" y="92"/>
                  <a:pt x="55" y="92"/>
                  <a:pt x="55" y="92"/>
                </a:cubicBezTo>
                <a:cubicBezTo>
                  <a:pt x="65" y="92"/>
                  <a:pt x="71" y="89"/>
                  <a:pt x="76" y="83"/>
                </a:cubicBezTo>
                <a:cubicBezTo>
                  <a:pt x="76" y="83"/>
                  <a:pt x="76" y="83"/>
                  <a:pt x="76" y="83"/>
                </a:cubicBezTo>
                <a:cubicBezTo>
                  <a:pt x="80" y="77"/>
                  <a:pt x="82" y="68"/>
                  <a:pt x="82" y="59"/>
                </a:cubicBezTo>
                <a:cubicBezTo>
                  <a:pt x="82" y="59"/>
                  <a:pt x="82" y="59"/>
                  <a:pt x="82" y="59"/>
                </a:cubicBezTo>
                <a:cubicBezTo>
                  <a:pt x="82" y="41"/>
                  <a:pt x="73" y="20"/>
                  <a:pt x="60" y="13"/>
                </a:cubicBezTo>
                <a:cubicBezTo>
                  <a:pt x="60" y="13"/>
                  <a:pt x="60" y="13"/>
                  <a:pt x="60" y="13"/>
                </a:cubicBezTo>
                <a:cubicBezTo>
                  <a:pt x="54" y="9"/>
                  <a:pt x="48" y="8"/>
                  <a:pt x="42" y="8"/>
                </a:cubicBezTo>
                <a:cubicBezTo>
                  <a:pt x="42" y="8"/>
                  <a:pt x="42" y="8"/>
                  <a:pt x="42" y="8"/>
                </a:cubicBezTo>
                <a:cubicBezTo>
                  <a:pt x="34" y="8"/>
                  <a:pt x="25" y="11"/>
                  <a:pt x="16" y="14"/>
                </a:cubicBezTo>
                <a:cubicBezTo>
                  <a:pt x="16" y="14"/>
                  <a:pt x="16" y="14"/>
                  <a:pt x="16" y="14"/>
                </a:cubicBezTo>
                <a:cubicBezTo>
                  <a:pt x="16" y="14"/>
                  <a:pt x="16" y="14"/>
                  <a:pt x="16" y="14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36" tIns="45717" rIns="91436" bIns="45717" numCol="1" anchor="t" anchorCtr="0" compatLnSpc="1">
            <a:prstTxWarp prst="textNoShape">
              <a:avLst/>
            </a:prstTxWarp>
          </a:bodyPr>
          <a:lstStyle/>
          <a:p>
            <a:endParaRPr lang="zh-CN" altLang="en-US" sz="1765"/>
          </a:p>
        </p:txBody>
      </p:sp>
      <p:sp>
        <p:nvSpPr>
          <p:cNvPr id="235" name="Freeform 65"/>
          <p:cNvSpPr>
            <a:spLocks/>
          </p:cNvSpPr>
          <p:nvPr/>
        </p:nvSpPr>
        <p:spPr bwMode="auto">
          <a:xfrm>
            <a:off x="2508252" y="1578240"/>
            <a:ext cx="234950" cy="263488"/>
          </a:xfrm>
          <a:custGeom>
            <a:avLst/>
            <a:gdLst>
              <a:gd name="T0" fmla="*/ 30 w 50"/>
              <a:gd name="T1" fmla="*/ 56 h 56"/>
              <a:gd name="T2" fmla="*/ 24 w 50"/>
              <a:gd name="T3" fmla="*/ 56 h 56"/>
              <a:gd name="T4" fmla="*/ 24 w 50"/>
              <a:gd name="T5" fmla="*/ 56 h 56"/>
              <a:gd name="T6" fmla="*/ 0 w 50"/>
              <a:gd name="T7" fmla="*/ 21 h 56"/>
              <a:gd name="T8" fmla="*/ 0 w 50"/>
              <a:gd name="T9" fmla="*/ 21 h 56"/>
              <a:gd name="T10" fmla="*/ 4 w 50"/>
              <a:gd name="T11" fmla="*/ 7 h 56"/>
              <a:gd name="T12" fmla="*/ 4 w 50"/>
              <a:gd name="T13" fmla="*/ 7 h 56"/>
              <a:gd name="T14" fmla="*/ 15 w 50"/>
              <a:gd name="T15" fmla="*/ 0 h 56"/>
              <a:gd name="T16" fmla="*/ 15 w 50"/>
              <a:gd name="T17" fmla="*/ 0 h 56"/>
              <a:gd name="T18" fmla="*/ 25 w 50"/>
              <a:gd name="T19" fmla="*/ 4 h 56"/>
              <a:gd name="T20" fmla="*/ 25 w 50"/>
              <a:gd name="T21" fmla="*/ 4 h 56"/>
              <a:gd name="T22" fmla="*/ 21 w 50"/>
              <a:gd name="T23" fmla="*/ 11 h 56"/>
              <a:gd name="T24" fmla="*/ 15 w 50"/>
              <a:gd name="T25" fmla="*/ 8 h 56"/>
              <a:gd name="T26" fmla="*/ 15 w 50"/>
              <a:gd name="T27" fmla="*/ 8 h 56"/>
              <a:gd name="T28" fmla="*/ 11 w 50"/>
              <a:gd name="T29" fmla="*/ 11 h 56"/>
              <a:gd name="T30" fmla="*/ 11 w 50"/>
              <a:gd name="T31" fmla="*/ 11 h 56"/>
              <a:gd name="T32" fmla="*/ 8 w 50"/>
              <a:gd name="T33" fmla="*/ 21 h 56"/>
              <a:gd name="T34" fmla="*/ 8 w 50"/>
              <a:gd name="T35" fmla="*/ 21 h 56"/>
              <a:gd name="T36" fmla="*/ 25 w 50"/>
              <a:gd name="T37" fmla="*/ 48 h 56"/>
              <a:gd name="T38" fmla="*/ 25 w 50"/>
              <a:gd name="T39" fmla="*/ 48 h 56"/>
              <a:gd name="T40" fmla="*/ 30 w 50"/>
              <a:gd name="T41" fmla="*/ 48 h 56"/>
              <a:gd name="T42" fmla="*/ 30 w 50"/>
              <a:gd name="T43" fmla="*/ 48 h 56"/>
              <a:gd name="T44" fmla="*/ 42 w 50"/>
              <a:gd name="T45" fmla="*/ 35 h 56"/>
              <a:gd name="T46" fmla="*/ 42 w 50"/>
              <a:gd name="T47" fmla="*/ 35 h 56"/>
              <a:gd name="T48" fmla="*/ 42 w 50"/>
              <a:gd name="T49" fmla="*/ 32 h 56"/>
              <a:gd name="T50" fmla="*/ 42 w 50"/>
              <a:gd name="T51" fmla="*/ 32 h 56"/>
              <a:gd name="T52" fmla="*/ 23 w 50"/>
              <a:gd name="T53" fmla="*/ 11 h 56"/>
              <a:gd name="T54" fmla="*/ 23 w 50"/>
              <a:gd name="T55" fmla="*/ 11 h 56"/>
              <a:gd name="T56" fmla="*/ 27 w 50"/>
              <a:gd name="T57" fmla="*/ 4 h 56"/>
              <a:gd name="T58" fmla="*/ 50 w 50"/>
              <a:gd name="T59" fmla="*/ 31 h 56"/>
              <a:gd name="T60" fmla="*/ 50 w 50"/>
              <a:gd name="T61" fmla="*/ 31 h 56"/>
              <a:gd name="T62" fmla="*/ 50 w 50"/>
              <a:gd name="T63" fmla="*/ 35 h 56"/>
              <a:gd name="T64" fmla="*/ 50 w 50"/>
              <a:gd name="T65" fmla="*/ 35 h 56"/>
              <a:gd name="T66" fmla="*/ 45 w 50"/>
              <a:gd name="T67" fmla="*/ 50 h 56"/>
              <a:gd name="T68" fmla="*/ 45 w 50"/>
              <a:gd name="T69" fmla="*/ 50 h 56"/>
              <a:gd name="T70" fmla="*/ 30 w 50"/>
              <a:gd name="T71" fmla="*/ 56 h 56"/>
              <a:gd name="T72" fmla="*/ 30 w 50"/>
              <a:gd name="T73" fmla="*/ 56 h 56"/>
              <a:gd name="T74" fmla="*/ 30 w 50"/>
              <a:gd name="T75" fmla="*/ 56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50" h="56">
                <a:moveTo>
                  <a:pt x="30" y="56"/>
                </a:moveTo>
                <a:cubicBezTo>
                  <a:pt x="28" y="56"/>
                  <a:pt x="26" y="56"/>
                  <a:pt x="24" y="56"/>
                </a:cubicBezTo>
                <a:cubicBezTo>
                  <a:pt x="24" y="56"/>
                  <a:pt x="24" y="56"/>
                  <a:pt x="24" y="56"/>
                </a:cubicBezTo>
                <a:cubicBezTo>
                  <a:pt x="7" y="51"/>
                  <a:pt x="0" y="35"/>
                  <a:pt x="0" y="21"/>
                </a:cubicBezTo>
                <a:cubicBezTo>
                  <a:pt x="0" y="21"/>
                  <a:pt x="0" y="21"/>
                  <a:pt x="0" y="21"/>
                </a:cubicBezTo>
                <a:cubicBezTo>
                  <a:pt x="0" y="16"/>
                  <a:pt x="1" y="11"/>
                  <a:pt x="4" y="7"/>
                </a:cubicBezTo>
                <a:cubicBezTo>
                  <a:pt x="4" y="7"/>
                  <a:pt x="4" y="7"/>
                  <a:pt x="4" y="7"/>
                </a:cubicBezTo>
                <a:cubicBezTo>
                  <a:pt x="6" y="3"/>
                  <a:pt x="10" y="0"/>
                  <a:pt x="15" y="0"/>
                </a:cubicBezTo>
                <a:cubicBezTo>
                  <a:pt x="15" y="0"/>
                  <a:pt x="15" y="0"/>
                  <a:pt x="15" y="0"/>
                </a:cubicBezTo>
                <a:cubicBezTo>
                  <a:pt x="18" y="0"/>
                  <a:pt x="22" y="1"/>
                  <a:pt x="25" y="4"/>
                </a:cubicBezTo>
                <a:cubicBezTo>
                  <a:pt x="25" y="4"/>
                  <a:pt x="25" y="4"/>
                  <a:pt x="25" y="4"/>
                </a:cubicBezTo>
                <a:cubicBezTo>
                  <a:pt x="21" y="11"/>
                  <a:pt x="21" y="11"/>
                  <a:pt x="21" y="11"/>
                </a:cubicBezTo>
                <a:cubicBezTo>
                  <a:pt x="18" y="8"/>
                  <a:pt x="16" y="8"/>
                  <a:pt x="15" y="8"/>
                </a:cubicBezTo>
                <a:cubicBezTo>
                  <a:pt x="15" y="8"/>
                  <a:pt x="15" y="8"/>
                  <a:pt x="15" y="8"/>
                </a:cubicBezTo>
                <a:cubicBezTo>
                  <a:pt x="13" y="8"/>
                  <a:pt x="12" y="9"/>
                  <a:pt x="11" y="11"/>
                </a:cubicBezTo>
                <a:cubicBezTo>
                  <a:pt x="11" y="11"/>
                  <a:pt x="11" y="11"/>
                  <a:pt x="11" y="11"/>
                </a:cubicBezTo>
                <a:cubicBezTo>
                  <a:pt x="9" y="13"/>
                  <a:pt x="8" y="17"/>
                  <a:pt x="8" y="21"/>
                </a:cubicBezTo>
                <a:cubicBezTo>
                  <a:pt x="8" y="21"/>
                  <a:pt x="8" y="21"/>
                  <a:pt x="8" y="21"/>
                </a:cubicBezTo>
                <a:cubicBezTo>
                  <a:pt x="8" y="32"/>
                  <a:pt x="14" y="45"/>
                  <a:pt x="25" y="48"/>
                </a:cubicBezTo>
                <a:cubicBezTo>
                  <a:pt x="25" y="48"/>
                  <a:pt x="25" y="48"/>
                  <a:pt x="25" y="48"/>
                </a:cubicBezTo>
                <a:cubicBezTo>
                  <a:pt x="27" y="48"/>
                  <a:pt x="29" y="48"/>
                  <a:pt x="30" y="48"/>
                </a:cubicBezTo>
                <a:cubicBezTo>
                  <a:pt x="30" y="48"/>
                  <a:pt x="30" y="48"/>
                  <a:pt x="30" y="48"/>
                </a:cubicBezTo>
                <a:cubicBezTo>
                  <a:pt x="37" y="48"/>
                  <a:pt x="42" y="44"/>
                  <a:pt x="42" y="35"/>
                </a:cubicBezTo>
                <a:cubicBezTo>
                  <a:pt x="42" y="35"/>
                  <a:pt x="42" y="35"/>
                  <a:pt x="42" y="35"/>
                </a:cubicBezTo>
                <a:cubicBezTo>
                  <a:pt x="42" y="34"/>
                  <a:pt x="42" y="33"/>
                  <a:pt x="42" y="32"/>
                </a:cubicBezTo>
                <a:cubicBezTo>
                  <a:pt x="42" y="32"/>
                  <a:pt x="42" y="32"/>
                  <a:pt x="42" y="32"/>
                </a:cubicBezTo>
                <a:cubicBezTo>
                  <a:pt x="41" y="23"/>
                  <a:pt x="32" y="17"/>
                  <a:pt x="23" y="11"/>
                </a:cubicBezTo>
                <a:cubicBezTo>
                  <a:pt x="23" y="11"/>
                  <a:pt x="23" y="11"/>
                  <a:pt x="23" y="11"/>
                </a:cubicBezTo>
                <a:cubicBezTo>
                  <a:pt x="27" y="4"/>
                  <a:pt x="27" y="4"/>
                  <a:pt x="27" y="4"/>
                </a:cubicBezTo>
                <a:cubicBezTo>
                  <a:pt x="36" y="10"/>
                  <a:pt x="48" y="17"/>
                  <a:pt x="50" y="31"/>
                </a:cubicBezTo>
                <a:cubicBezTo>
                  <a:pt x="50" y="31"/>
                  <a:pt x="50" y="31"/>
                  <a:pt x="50" y="31"/>
                </a:cubicBezTo>
                <a:cubicBezTo>
                  <a:pt x="50" y="33"/>
                  <a:pt x="50" y="34"/>
                  <a:pt x="50" y="35"/>
                </a:cubicBezTo>
                <a:cubicBezTo>
                  <a:pt x="50" y="35"/>
                  <a:pt x="50" y="35"/>
                  <a:pt x="50" y="35"/>
                </a:cubicBezTo>
                <a:cubicBezTo>
                  <a:pt x="50" y="41"/>
                  <a:pt x="48" y="47"/>
                  <a:pt x="45" y="50"/>
                </a:cubicBezTo>
                <a:cubicBezTo>
                  <a:pt x="45" y="50"/>
                  <a:pt x="45" y="50"/>
                  <a:pt x="45" y="50"/>
                </a:cubicBezTo>
                <a:cubicBezTo>
                  <a:pt x="41" y="54"/>
                  <a:pt x="36" y="56"/>
                  <a:pt x="30" y="56"/>
                </a:cubicBezTo>
                <a:cubicBezTo>
                  <a:pt x="30" y="56"/>
                  <a:pt x="30" y="56"/>
                  <a:pt x="30" y="56"/>
                </a:cubicBezTo>
                <a:cubicBezTo>
                  <a:pt x="30" y="56"/>
                  <a:pt x="30" y="56"/>
                  <a:pt x="30" y="5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36" tIns="45717" rIns="91436" bIns="45717" numCol="1" anchor="t" anchorCtr="0" compatLnSpc="1">
            <a:prstTxWarp prst="textNoShape">
              <a:avLst/>
            </a:prstTxWarp>
          </a:bodyPr>
          <a:lstStyle/>
          <a:p>
            <a:endParaRPr lang="zh-CN" altLang="en-US" sz="1765"/>
          </a:p>
        </p:txBody>
      </p:sp>
      <p:sp>
        <p:nvSpPr>
          <p:cNvPr id="236" name="Freeform 66"/>
          <p:cNvSpPr>
            <a:spLocks noEditPoints="1"/>
          </p:cNvSpPr>
          <p:nvPr/>
        </p:nvSpPr>
        <p:spPr bwMode="auto">
          <a:xfrm>
            <a:off x="1450977" y="2227435"/>
            <a:ext cx="695325" cy="874589"/>
          </a:xfrm>
          <a:custGeom>
            <a:avLst/>
            <a:gdLst>
              <a:gd name="T0" fmla="*/ 29 w 148"/>
              <a:gd name="T1" fmla="*/ 184 h 186"/>
              <a:gd name="T2" fmla="*/ 28 w 148"/>
              <a:gd name="T3" fmla="*/ 164 h 186"/>
              <a:gd name="T4" fmla="*/ 28 w 148"/>
              <a:gd name="T5" fmla="*/ 156 h 186"/>
              <a:gd name="T6" fmla="*/ 29 w 148"/>
              <a:gd name="T7" fmla="*/ 152 h 186"/>
              <a:gd name="T8" fmla="*/ 56 w 148"/>
              <a:gd name="T9" fmla="*/ 155 h 186"/>
              <a:gd name="T10" fmla="*/ 91 w 148"/>
              <a:gd name="T11" fmla="*/ 141 h 186"/>
              <a:gd name="T12" fmla="*/ 99 w 148"/>
              <a:gd name="T13" fmla="*/ 116 h 186"/>
              <a:gd name="T14" fmla="*/ 86 w 148"/>
              <a:gd name="T15" fmla="*/ 90 h 186"/>
              <a:gd name="T16" fmla="*/ 74 w 148"/>
              <a:gd name="T17" fmla="*/ 87 h 186"/>
              <a:gd name="T18" fmla="*/ 32 w 148"/>
              <a:gd name="T19" fmla="*/ 96 h 186"/>
              <a:gd name="T20" fmla="*/ 29 w 148"/>
              <a:gd name="T21" fmla="*/ 96 h 186"/>
              <a:gd name="T22" fmla="*/ 1 w 148"/>
              <a:gd name="T23" fmla="*/ 67 h 186"/>
              <a:gd name="T24" fmla="*/ 8 w 148"/>
              <a:gd name="T25" fmla="*/ 43 h 186"/>
              <a:gd name="T26" fmla="*/ 73 w 148"/>
              <a:gd name="T27" fmla="*/ 0 h 186"/>
              <a:gd name="T28" fmla="*/ 73 w 148"/>
              <a:gd name="T29" fmla="*/ 5 h 186"/>
              <a:gd name="T30" fmla="*/ 80 w 148"/>
              <a:gd name="T31" fmla="*/ 25 h 186"/>
              <a:gd name="T32" fmla="*/ 79 w 148"/>
              <a:gd name="T33" fmla="*/ 33 h 186"/>
              <a:gd name="T34" fmla="*/ 77 w 148"/>
              <a:gd name="T35" fmla="*/ 37 h 186"/>
              <a:gd name="T36" fmla="*/ 59 w 148"/>
              <a:gd name="T37" fmla="*/ 33 h 186"/>
              <a:gd name="T38" fmla="*/ 45 w 148"/>
              <a:gd name="T39" fmla="*/ 39 h 186"/>
              <a:gd name="T40" fmla="*/ 42 w 148"/>
              <a:gd name="T41" fmla="*/ 48 h 186"/>
              <a:gd name="T42" fmla="*/ 48 w 148"/>
              <a:gd name="T43" fmla="*/ 56 h 186"/>
              <a:gd name="T44" fmla="*/ 51 w 148"/>
              <a:gd name="T45" fmla="*/ 56 h 186"/>
              <a:gd name="T46" fmla="*/ 77 w 148"/>
              <a:gd name="T47" fmla="*/ 47 h 186"/>
              <a:gd name="T48" fmla="*/ 87 w 148"/>
              <a:gd name="T49" fmla="*/ 46 h 186"/>
              <a:gd name="T50" fmla="*/ 109 w 148"/>
              <a:gd name="T51" fmla="*/ 52 h 186"/>
              <a:gd name="T52" fmla="*/ 148 w 148"/>
              <a:gd name="T53" fmla="*/ 109 h 186"/>
              <a:gd name="T54" fmla="*/ 148 w 148"/>
              <a:gd name="T55" fmla="*/ 112 h 186"/>
              <a:gd name="T56" fmla="*/ 119 w 148"/>
              <a:gd name="T57" fmla="*/ 170 h 186"/>
              <a:gd name="T58" fmla="*/ 58 w 148"/>
              <a:gd name="T59" fmla="*/ 186 h 186"/>
              <a:gd name="T60" fmla="*/ 32 w 148"/>
              <a:gd name="T61" fmla="*/ 185 h 186"/>
              <a:gd name="T62" fmla="*/ 114 w 148"/>
              <a:gd name="T63" fmla="*/ 164 h 186"/>
              <a:gd name="T64" fmla="*/ 140 w 148"/>
              <a:gd name="T65" fmla="*/ 111 h 186"/>
              <a:gd name="T66" fmla="*/ 140 w 148"/>
              <a:gd name="T67" fmla="*/ 109 h 186"/>
              <a:gd name="T68" fmla="*/ 105 w 148"/>
              <a:gd name="T69" fmla="*/ 59 h 186"/>
              <a:gd name="T70" fmla="*/ 87 w 148"/>
              <a:gd name="T71" fmla="*/ 54 h 186"/>
              <a:gd name="T72" fmla="*/ 78 w 148"/>
              <a:gd name="T73" fmla="*/ 55 h 186"/>
              <a:gd name="T74" fmla="*/ 51 w 148"/>
              <a:gd name="T75" fmla="*/ 64 h 186"/>
              <a:gd name="T76" fmla="*/ 46 w 148"/>
              <a:gd name="T77" fmla="*/ 64 h 186"/>
              <a:gd name="T78" fmla="*/ 34 w 148"/>
              <a:gd name="T79" fmla="*/ 48 h 186"/>
              <a:gd name="T80" fmla="*/ 39 w 148"/>
              <a:gd name="T81" fmla="*/ 34 h 186"/>
              <a:gd name="T82" fmla="*/ 59 w 148"/>
              <a:gd name="T83" fmla="*/ 25 h 186"/>
              <a:gd name="T84" fmla="*/ 72 w 148"/>
              <a:gd name="T85" fmla="*/ 27 h 186"/>
              <a:gd name="T86" fmla="*/ 72 w 148"/>
              <a:gd name="T87" fmla="*/ 25 h 186"/>
              <a:gd name="T88" fmla="*/ 68 w 148"/>
              <a:gd name="T89" fmla="*/ 9 h 186"/>
              <a:gd name="T90" fmla="*/ 15 w 148"/>
              <a:gd name="T91" fmla="*/ 47 h 186"/>
              <a:gd name="T92" fmla="*/ 9 w 148"/>
              <a:gd name="T93" fmla="*/ 67 h 186"/>
              <a:gd name="T94" fmla="*/ 30 w 148"/>
              <a:gd name="T95" fmla="*/ 88 h 186"/>
              <a:gd name="T96" fmla="*/ 32 w 148"/>
              <a:gd name="T97" fmla="*/ 88 h 186"/>
              <a:gd name="T98" fmla="*/ 74 w 148"/>
              <a:gd name="T99" fmla="*/ 79 h 186"/>
              <a:gd name="T100" fmla="*/ 91 w 148"/>
              <a:gd name="T101" fmla="*/ 83 h 186"/>
              <a:gd name="T102" fmla="*/ 107 w 148"/>
              <a:gd name="T103" fmla="*/ 116 h 186"/>
              <a:gd name="T104" fmla="*/ 97 w 148"/>
              <a:gd name="T105" fmla="*/ 146 h 186"/>
              <a:gd name="T106" fmla="*/ 56 w 148"/>
              <a:gd name="T107" fmla="*/ 163 h 186"/>
              <a:gd name="T108" fmla="*/ 36 w 148"/>
              <a:gd name="T109" fmla="*/ 162 h 186"/>
              <a:gd name="T110" fmla="*/ 36 w 148"/>
              <a:gd name="T111" fmla="*/ 164 h 186"/>
              <a:gd name="T112" fmla="*/ 37 w 148"/>
              <a:gd name="T113" fmla="*/ 177 h 186"/>
              <a:gd name="T114" fmla="*/ 58 w 148"/>
              <a:gd name="T115" fmla="*/ 178 h 1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48" h="186">
                <a:moveTo>
                  <a:pt x="32" y="185"/>
                </a:moveTo>
                <a:cubicBezTo>
                  <a:pt x="29" y="184"/>
                  <a:pt x="29" y="184"/>
                  <a:pt x="29" y="184"/>
                </a:cubicBezTo>
                <a:cubicBezTo>
                  <a:pt x="29" y="181"/>
                  <a:pt x="29" y="181"/>
                  <a:pt x="29" y="181"/>
                </a:cubicBezTo>
                <a:cubicBezTo>
                  <a:pt x="28" y="176"/>
                  <a:pt x="28" y="170"/>
                  <a:pt x="28" y="164"/>
                </a:cubicBezTo>
                <a:cubicBezTo>
                  <a:pt x="28" y="164"/>
                  <a:pt x="28" y="164"/>
                  <a:pt x="28" y="164"/>
                </a:cubicBezTo>
                <a:cubicBezTo>
                  <a:pt x="28" y="161"/>
                  <a:pt x="28" y="159"/>
                  <a:pt x="28" y="156"/>
                </a:cubicBezTo>
                <a:cubicBezTo>
                  <a:pt x="28" y="156"/>
                  <a:pt x="28" y="156"/>
                  <a:pt x="28" y="156"/>
                </a:cubicBezTo>
                <a:cubicBezTo>
                  <a:pt x="29" y="152"/>
                  <a:pt x="29" y="152"/>
                  <a:pt x="29" y="152"/>
                </a:cubicBezTo>
                <a:cubicBezTo>
                  <a:pt x="33" y="153"/>
                  <a:pt x="33" y="153"/>
                  <a:pt x="33" y="153"/>
                </a:cubicBezTo>
                <a:cubicBezTo>
                  <a:pt x="40" y="154"/>
                  <a:pt x="48" y="155"/>
                  <a:pt x="56" y="155"/>
                </a:cubicBezTo>
                <a:cubicBezTo>
                  <a:pt x="56" y="155"/>
                  <a:pt x="56" y="155"/>
                  <a:pt x="56" y="155"/>
                </a:cubicBezTo>
                <a:cubicBezTo>
                  <a:pt x="69" y="155"/>
                  <a:pt x="81" y="152"/>
                  <a:pt x="91" y="141"/>
                </a:cubicBezTo>
                <a:cubicBezTo>
                  <a:pt x="91" y="141"/>
                  <a:pt x="91" y="141"/>
                  <a:pt x="91" y="141"/>
                </a:cubicBezTo>
                <a:cubicBezTo>
                  <a:pt x="96" y="135"/>
                  <a:pt x="99" y="125"/>
                  <a:pt x="99" y="116"/>
                </a:cubicBezTo>
                <a:cubicBezTo>
                  <a:pt x="99" y="116"/>
                  <a:pt x="99" y="116"/>
                  <a:pt x="99" y="116"/>
                </a:cubicBezTo>
                <a:cubicBezTo>
                  <a:pt x="99" y="106"/>
                  <a:pt x="95" y="96"/>
                  <a:pt x="86" y="90"/>
                </a:cubicBezTo>
                <a:cubicBezTo>
                  <a:pt x="86" y="90"/>
                  <a:pt x="86" y="90"/>
                  <a:pt x="86" y="90"/>
                </a:cubicBezTo>
                <a:cubicBezTo>
                  <a:pt x="82" y="87"/>
                  <a:pt x="79" y="87"/>
                  <a:pt x="74" y="87"/>
                </a:cubicBezTo>
                <a:cubicBezTo>
                  <a:pt x="74" y="87"/>
                  <a:pt x="74" y="87"/>
                  <a:pt x="74" y="87"/>
                </a:cubicBezTo>
                <a:cubicBezTo>
                  <a:pt x="62" y="86"/>
                  <a:pt x="48" y="95"/>
                  <a:pt x="32" y="96"/>
                </a:cubicBezTo>
                <a:cubicBezTo>
                  <a:pt x="32" y="96"/>
                  <a:pt x="32" y="96"/>
                  <a:pt x="32" y="96"/>
                </a:cubicBezTo>
                <a:cubicBezTo>
                  <a:pt x="31" y="96"/>
                  <a:pt x="30" y="96"/>
                  <a:pt x="29" y="96"/>
                </a:cubicBezTo>
                <a:cubicBezTo>
                  <a:pt x="29" y="96"/>
                  <a:pt x="29" y="96"/>
                  <a:pt x="29" y="96"/>
                </a:cubicBezTo>
                <a:cubicBezTo>
                  <a:pt x="10" y="94"/>
                  <a:pt x="0" y="82"/>
                  <a:pt x="1" y="67"/>
                </a:cubicBezTo>
                <a:cubicBezTo>
                  <a:pt x="1" y="67"/>
                  <a:pt x="1" y="67"/>
                  <a:pt x="1" y="67"/>
                </a:cubicBezTo>
                <a:cubicBezTo>
                  <a:pt x="1" y="59"/>
                  <a:pt x="3" y="51"/>
                  <a:pt x="8" y="43"/>
                </a:cubicBezTo>
                <a:cubicBezTo>
                  <a:pt x="8" y="43"/>
                  <a:pt x="8" y="43"/>
                  <a:pt x="8" y="43"/>
                </a:cubicBezTo>
                <a:cubicBezTo>
                  <a:pt x="22" y="18"/>
                  <a:pt x="45" y="5"/>
                  <a:pt x="73" y="0"/>
                </a:cubicBezTo>
                <a:cubicBezTo>
                  <a:pt x="73" y="0"/>
                  <a:pt x="73" y="0"/>
                  <a:pt x="73" y="0"/>
                </a:cubicBezTo>
                <a:cubicBezTo>
                  <a:pt x="73" y="5"/>
                  <a:pt x="73" y="5"/>
                  <a:pt x="73" y="5"/>
                </a:cubicBezTo>
                <a:cubicBezTo>
                  <a:pt x="75" y="5"/>
                  <a:pt x="75" y="5"/>
                  <a:pt x="75" y="5"/>
                </a:cubicBezTo>
                <a:cubicBezTo>
                  <a:pt x="77" y="11"/>
                  <a:pt x="80" y="17"/>
                  <a:pt x="80" y="25"/>
                </a:cubicBezTo>
                <a:cubicBezTo>
                  <a:pt x="80" y="25"/>
                  <a:pt x="80" y="25"/>
                  <a:pt x="80" y="25"/>
                </a:cubicBezTo>
                <a:cubicBezTo>
                  <a:pt x="80" y="28"/>
                  <a:pt x="80" y="31"/>
                  <a:pt x="79" y="33"/>
                </a:cubicBezTo>
                <a:cubicBezTo>
                  <a:pt x="79" y="33"/>
                  <a:pt x="79" y="33"/>
                  <a:pt x="79" y="33"/>
                </a:cubicBezTo>
                <a:cubicBezTo>
                  <a:pt x="77" y="37"/>
                  <a:pt x="77" y="37"/>
                  <a:pt x="77" y="37"/>
                </a:cubicBezTo>
                <a:cubicBezTo>
                  <a:pt x="73" y="36"/>
                  <a:pt x="73" y="36"/>
                  <a:pt x="73" y="36"/>
                </a:cubicBezTo>
                <a:cubicBezTo>
                  <a:pt x="68" y="34"/>
                  <a:pt x="63" y="33"/>
                  <a:pt x="59" y="33"/>
                </a:cubicBezTo>
                <a:cubicBezTo>
                  <a:pt x="59" y="33"/>
                  <a:pt x="59" y="33"/>
                  <a:pt x="59" y="33"/>
                </a:cubicBezTo>
                <a:cubicBezTo>
                  <a:pt x="53" y="33"/>
                  <a:pt x="49" y="34"/>
                  <a:pt x="45" y="39"/>
                </a:cubicBezTo>
                <a:cubicBezTo>
                  <a:pt x="45" y="39"/>
                  <a:pt x="45" y="39"/>
                  <a:pt x="45" y="39"/>
                </a:cubicBezTo>
                <a:cubicBezTo>
                  <a:pt x="43" y="42"/>
                  <a:pt x="42" y="46"/>
                  <a:pt x="42" y="48"/>
                </a:cubicBezTo>
                <a:cubicBezTo>
                  <a:pt x="42" y="48"/>
                  <a:pt x="42" y="48"/>
                  <a:pt x="42" y="48"/>
                </a:cubicBezTo>
                <a:cubicBezTo>
                  <a:pt x="42" y="52"/>
                  <a:pt x="43" y="55"/>
                  <a:pt x="48" y="56"/>
                </a:cubicBezTo>
                <a:cubicBezTo>
                  <a:pt x="48" y="56"/>
                  <a:pt x="48" y="56"/>
                  <a:pt x="48" y="56"/>
                </a:cubicBezTo>
                <a:cubicBezTo>
                  <a:pt x="49" y="56"/>
                  <a:pt x="50" y="56"/>
                  <a:pt x="51" y="56"/>
                </a:cubicBezTo>
                <a:cubicBezTo>
                  <a:pt x="51" y="56"/>
                  <a:pt x="51" y="56"/>
                  <a:pt x="51" y="56"/>
                </a:cubicBezTo>
                <a:cubicBezTo>
                  <a:pt x="57" y="57"/>
                  <a:pt x="68" y="50"/>
                  <a:pt x="77" y="47"/>
                </a:cubicBezTo>
                <a:cubicBezTo>
                  <a:pt x="77" y="47"/>
                  <a:pt x="77" y="47"/>
                  <a:pt x="77" y="47"/>
                </a:cubicBezTo>
                <a:cubicBezTo>
                  <a:pt x="80" y="47"/>
                  <a:pt x="83" y="46"/>
                  <a:pt x="87" y="46"/>
                </a:cubicBezTo>
                <a:cubicBezTo>
                  <a:pt x="87" y="46"/>
                  <a:pt x="87" y="46"/>
                  <a:pt x="87" y="46"/>
                </a:cubicBezTo>
                <a:cubicBezTo>
                  <a:pt x="94" y="46"/>
                  <a:pt x="101" y="48"/>
                  <a:pt x="109" y="52"/>
                </a:cubicBezTo>
                <a:cubicBezTo>
                  <a:pt x="109" y="52"/>
                  <a:pt x="109" y="52"/>
                  <a:pt x="109" y="52"/>
                </a:cubicBezTo>
                <a:cubicBezTo>
                  <a:pt x="132" y="63"/>
                  <a:pt x="148" y="82"/>
                  <a:pt x="148" y="109"/>
                </a:cubicBezTo>
                <a:cubicBezTo>
                  <a:pt x="148" y="109"/>
                  <a:pt x="148" y="109"/>
                  <a:pt x="148" y="109"/>
                </a:cubicBezTo>
                <a:cubicBezTo>
                  <a:pt x="148" y="110"/>
                  <a:pt x="148" y="111"/>
                  <a:pt x="148" y="112"/>
                </a:cubicBezTo>
                <a:cubicBezTo>
                  <a:pt x="148" y="112"/>
                  <a:pt x="148" y="112"/>
                  <a:pt x="148" y="112"/>
                </a:cubicBezTo>
                <a:cubicBezTo>
                  <a:pt x="147" y="140"/>
                  <a:pt x="136" y="159"/>
                  <a:pt x="119" y="170"/>
                </a:cubicBezTo>
                <a:cubicBezTo>
                  <a:pt x="119" y="170"/>
                  <a:pt x="119" y="170"/>
                  <a:pt x="119" y="170"/>
                </a:cubicBezTo>
                <a:cubicBezTo>
                  <a:pt x="102" y="182"/>
                  <a:pt x="80" y="186"/>
                  <a:pt x="58" y="186"/>
                </a:cubicBezTo>
                <a:cubicBezTo>
                  <a:pt x="58" y="186"/>
                  <a:pt x="58" y="186"/>
                  <a:pt x="58" y="186"/>
                </a:cubicBezTo>
                <a:cubicBezTo>
                  <a:pt x="50" y="186"/>
                  <a:pt x="41" y="186"/>
                  <a:pt x="32" y="185"/>
                </a:cubicBezTo>
                <a:close/>
                <a:moveTo>
                  <a:pt x="58" y="178"/>
                </a:moveTo>
                <a:cubicBezTo>
                  <a:pt x="79" y="178"/>
                  <a:pt x="100" y="174"/>
                  <a:pt x="114" y="164"/>
                </a:cubicBezTo>
                <a:cubicBezTo>
                  <a:pt x="114" y="164"/>
                  <a:pt x="114" y="164"/>
                  <a:pt x="114" y="164"/>
                </a:cubicBezTo>
                <a:cubicBezTo>
                  <a:pt x="129" y="154"/>
                  <a:pt x="139" y="138"/>
                  <a:pt x="140" y="111"/>
                </a:cubicBezTo>
                <a:cubicBezTo>
                  <a:pt x="140" y="111"/>
                  <a:pt x="140" y="111"/>
                  <a:pt x="140" y="111"/>
                </a:cubicBezTo>
                <a:cubicBezTo>
                  <a:pt x="140" y="111"/>
                  <a:pt x="140" y="110"/>
                  <a:pt x="140" y="109"/>
                </a:cubicBezTo>
                <a:cubicBezTo>
                  <a:pt x="140" y="109"/>
                  <a:pt x="140" y="109"/>
                  <a:pt x="140" y="109"/>
                </a:cubicBezTo>
                <a:cubicBezTo>
                  <a:pt x="140" y="86"/>
                  <a:pt x="127" y="70"/>
                  <a:pt x="105" y="59"/>
                </a:cubicBezTo>
                <a:cubicBezTo>
                  <a:pt x="105" y="59"/>
                  <a:pt x="105" y="59"/>
                  <a:pt x="105" y="59"/>
                </a:cubicBezTo>
                <a:cubicBezTo>
                  <a:pt x="98" y="56"/>
                  <a:pt x="93" y="54"/>
                  <a:pt x="87" y="54"/>
                </a:cubicBezTo>
                <a:cubicBezTo>
                  <a:pt x="87" y="54"/>
                  <a:pt x="87" y="54"/>
                  <a:pt x="87" y="54"/>
                </a:cubicBezTo>
                <a:cubicBezTo>
                  <a:pt x="84" y="54"/>
                  <a:pt x="81" y="55"/>
                  <a:pt x="78" y="55"/>
                </a:cubicBezTo>
                <a:cubicBezTo>
                  <a:pt x="78" y="55"/>
                  <a:pt x="78" y="55"/>
                  <a:pt x="78" y="55"/>
                </a:cubicBezTo>
                <a:cubicBezTo>
                  <a:pt x="72" y="56"/>
                  <a:pt x="62" y="64"/>
                  <a:pt x="51" y="64"/>
                </a:cubicBezTo>
                <a:cubicBezTo>
                  <a:pt x="51" y="64"/>
                  <a:pt x="51" y="64"/>
                  <a:pt x="51" y="64"/>
                </a:cubicBezTo>
                <a:cubicBezTo>
                  <a:pt x="49" y="64"/>
                  <a:pt x="48" y="64"/>
                  <a:pt x="46" y="64"/>
                </a:cubicBezTo>
                <a:cubicBezTo>
                  <a:pt x="46" y="64"/>
                  <a:pt x="46" y="64"/>
                  <a:pt x="46" y="64"/>
                </a:cubicBezTo>
                <a:cubicBezTo>
                  <a:pt x="38" y="62"/>
                  <a:pt x="33" y="55"/>
                  <a:pt x="34" y="48"/>
                </a:cubicBezTo>
                <a:cubicBezTo>
                  <a:pt x="34" y="48"/>
                  <a:pt x="34" y="48"/>
                  <a:pt x="34" y="48"/>
                </a:cubicBezTo>
                <a:cubicBezTo>
                  <a:pt x="34" y="43"/>
                  <a:pt x="35" y="39"/>
                  <a:pt x="39" y="34"/>
                </a:cubicBezTo>
                <a:cubicBezTo>
                  <a:pt x="39" y="34"/>
                  <a:pt x="39" y="34"/>
                  <a:pt x="39" y="34"/>
                </a:cubicBezTo>
                <a:cubicBezTo>
                  <a:pt x="44" y="27"/>
                  <a:pt x="51" y="24"/>
                  <a:pt x="59" y="25"/>
                </a:cubicBezTo>
                <a:cubicBezTo>
                  <a:pt x="59" y="25"/>
                  <a:pt x="59" y="25"/>
                  <a:pt x="59" y="25"/>
                </a:cubicBezTo>
                <a:cubicBezTo>
                  <a:pt x="63" y="25"/>
                  <a:pt x="68" y="25"/>
                  <a:pt x="72" y="27"/>
                </a:cubicBezTo>
                <a:cubicBezTo>
                  <a:pt x="72" y="27"/>
                  <a:pt x="72" y="27"/>
                  <a:pt x="72" y="27"/>
                </a:cubicBezTo>
                <a:cubicBezTo>
                  <a:pt x="72" y="26"/>
                  <a:pt x="72" y="26"/>
                  <a:pt x="72" y="25"/>
                </a:cubicBezTo>
                <a:cubicBezTo>
                  <a:pt x="72" y="25"/>
                  <a:pt x="72" y="25"/>
                  <a:pt x="72" y="25"/>
                </a:cubicBezTo>
                <a:cubicBezTo>
                  <a:pt x="72" y="20"/>
                  <a:pt x="70" y="15"/>
                  <a:pt x="68" y="9"/>
                </a:cubicBezTo>
                <a:cubicBezTo>
                  <a:pt x="68" y="9"/>
                  <a:pt x="68" y="9"/>
                  <a:pt x="68" y="9"/>
                </a:cubicBezTo>
                <a:cubicBezTo>
                  <a:pt x="45" y="14"/>
                  <a:pt x="27" y="26"/>
                  <a:pt x="15" y="47"/>
                </a:cubicBezTo>
                <a:cubicBezTo>
                  <a:pt x="15" y="47"/>
                  <a:pt x="15" y="47"/>
                  <a:pt x="15" y="47"/>
                </a:cubicBezTo>
                <a:cubicBezTo>
                  <a:pt x="11" y="54"/>
                  <a:pt x="9" y="61"/>
                  <a:pt x="9" y="67"/>
                </a:cubicBezTo>
                <a:cubicBezTo>
                  <a:pt x="9" y="67"/>
                  <a:pt x="9" y="67"/>
                  <a:pt x="9" y="67"/>
                </a:cubicBezTo>
                <a:cubicBezTo>
                  <a:pt x="9" y="78"/>
                  <a:pt x="14" y="86"/>
                  <a:pt x="30" y="88"/>
                </a:cubicBezTo>
                <a:cubicBezTo>
                  <a:pt x="30" y="88"/>
                  <a:pt x="30" y="88"/>
                  <a:pt x="30" y="88"/>
                </a:cubicBezTo>
                <a:cubicBezTo>
                  <a:pt x="31" y="88"/>
                  <a:pt x="32" y="88"/>
                  <a:pt x="32" y="88"/>
                </a:cubicBezTo>
                <a:cubicBezTo>
                  <a:pt x="32" y="88"/>
                  <a:pt x="32" y="88"/>
                  <a:pt x="32" y="88"/>
                </a:cubicBezTo>
                <a:cubicBezTo>
                  <a:pt x="45" y="88"/>
                  <a:pt x="59" y="79"/>
                  <a:pt x="74" y="79"/>
                </a:cubicBezTo>
                <a:cubicBezTo>
                  <a:pt x="74" y="79"/>
                  <a:pt x="74" y="79"/>
                  <a:pt x="74" y="79"/>
                </a:cubicBezTo>
                <a:cubicBezTo>
                  <a:pt x="80" y="79"/>
                  <a:pt x="85" y="80"/>
                  <a:pt x="91" y="83"/>
                </a:cubicBezTo>
                <a:cubicBezTo>
                  <a:pt x="91" y="83"/>
                  <a:pt x="91" y="83"/>
                  <a:pt x="91" y="83"/>
                </a:cubicBezTo>
                <a:cubicBezTo>
                  <a:pt x="102" y="91"/>
                  <a:pt x="107" y="104"/>
                  <a:pt x="107" y="116"/>
                </a:cubicBezTo>
                <a:cubicBezTo>
                  <a:pt x="107" y="116"/>
                  <a:pt x="107" y="116"/>
                  <a:pt x="107" y="116"/>
                </a:cubicBezTo>
                <a:cubicBezTo>
                  <a:pt x="107" y="127"/>
                  <a:pt x="104" y="138"/>
                  <a:pt x="97" y="146"/>
                </a:cubicBezTo>
                <a:cubicBezTo>
                  <a:pt x="97" y="146"/>
                  <a:pt x="97" y="146"/>
                  <a:pt x="97" y="146"/>
                </a:cubicBezTo>
                <a:cubicBezTo>
                  <a:pt x="86" y="159"/>
                  <a:pt x="70" y="164"/>
                  <a:pt x="56" y="163"/>
                </a:cubicBezTo>
                <a:cubicBezTo>
                  <a:pt x="56" y="163"/>
                  <a:pt x="56" y="163"/>
                  <a:pt x="56" y="163"/>
                </a:cubicBezTo>
                <a:cubicBezTo>
                  <a:pt x="49" y="163"/>
                  <a:pt x="42" y="163"/>
                  <a:pt x="36" y="162"/>
                </a:cubicBezTo>
                <a:cubicBezTo>
                  <a:pt x="36" y="162"/>
                  <a:pt x="36" y="162"/>
                  <a:pt x="36" y="162"/>
                </a:cubicBezTo>
                <a:cubicBezTo>
                  <a:pt x="36" y="162"/>
                  <a:pt x="36" y="163"/>
                  <a:pt x="36" y="164"/>
                </a:cubicBezTo>
                <a:cubicBezTo>
                  <a:pt x="36" y="164"/>
                  <a:pt x="36" y="164"/>
                  <a:pt x="36" y="164"/>
                </a:cubicBezTo>
                <a:cubicBezTo>
                  <a:pt x="36" y="168"/>
                  <a:pt x="36" y="173"/>
                  <a:pt x="37" y="177"/>
                </a:cubicBezTo>
                <a:cubicBezTo>
                  <a:pt x="37" y="177"/>
                  <a:pt x="37" y="177"/>
                  <a:pt x="37" y="177"/>
                </a:cubicBezTo>
                <a:cubicBezTo>
                  <a:pt x="44" y="178"/>
                  <a:pt x="51" y="178"/>
                  <a:pt x="58" y="178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36" tIns="45717" rIns="91436" bIns="45717" numCol="1" anchor="t" anchorCtr="0" compatLnSpc="1">
            <a:prstTxWarp prst="textNoShape">
              <a:avLst/>
            </a:prstTxWarp>
          </a:bodyPr>
          <a:lstStyle/>
          <a:p>
            <a:endParaRPr lang="zh-CN" altLang="en-US" sz="1765"/>
          </a:p>
        </p:txBody>
      </p:sp>
      <p:sp>
        <p:nvSpPr>
          <p:cNvPr id="237" name="Freeform 67"/>
          <p:cNvSpPr>
            <a:spLocks/>
          </p:cNvSpPr>
          <p:nvPr/>
        </p:nvSpPr>
        <p:spPr bwMode="auto">
          <a:xfrm>
            <a:off x="2170115" y="2316321"/>
            <a:ext cx="409575" cy="442850"/>
          </a:xfrm>
          <a:custGeom>
            <a:avLst/>
            <a:gdLst>
              <a:gd name="T0" fmla="*/ 0 w 87"/>
              <a:gd name="T1" fmla="*/ 50 h 94"/>
              <a:gd name="T2" fmla="*/ 46 w 87"/>
              <a:gd name="T3" fmla="*/ 0 h 94"/>
              <a:gd name="T4" fmla="*/ 52 w 87"/>
              <a:gd name="T5" fmla="*/ 1 h 94"/>
              <a:gd name="T6" fmla="*/ 51 w 87"/>
              <a:gd name="T7" fmla="*/ 9 h 94"/>
              <a:gd name="T8" fmla="*/ 46 w 87"/>
              <a:gd name="T9" fmla="*/ 8 h 94"/>
              <a:gd name="T10" fmla="*/ 19 w 87"/>
              <a:gd name="T11" fmla="*/ 21 h 94"/>
              <a:gd name="T12" fmla="*/ 8 w 87"/>
              <a:gd name="T13" fmla="*/ 50 h 94"/>
              <a:gd name="T14" fmla="*/ 18 w 87"/>
              <a:gd name="T15" fmla="*/ 75 h 94"/>
              <a:gd name="T16" fmla="*/ 46 w 87"/>
              <a:gd name="T17" fmla="*/ 86 h 94"/>
              <a:gd name="T18" fmla="*/ 64 w 87"/>
              <a:gd name="T19" fmla="*/ 82 h 94"/>
              <a:gd name="T20" fmla="*/ 74 w 87"/>
              <a:gd name="T21" fmla="*/ 74 h 94"/>
              <a:gd name="T22" fmla="*/ 79 w 87"/>
              <a:gd name="T23" fmla="*/ 64 h 94"/>
              <a:gd name="T24" fmla="*/ 78 w 87"/>
              <a:gd name="T25" fmla="*/ 62 h 94"/>
              <a:gd name="T26" fmla="*/ 74 w 87"/>
              <a:gd name="T27" fmla="*/ 60 h 94"/>
              <a:gd name="T28" fmla="*/ 47 w 87"/>
              <a:gd name="T29" fmla="*/ 76 h 94"/>
              <a:gd name="T30" fmla="*/ 23 w 87"/>
              <a:gd name="T31" fmla="*/ 62 h 94"/>
              <a:gd name="T32" fmla="*/ 18 w 87"/>
              <a:gd name="T33" fmla="*/ 47 h 94"/>
              <a:gd name="T34" fmla="*/ 39 w 87"/>
              <a:gd name="T35" fmla="*/ 21 h 94"/>
              <a:gd name="T36" fmla="*/ 46 w 87"/>
              <a:gd name="T37" fmla="*/ 24 h 94"/>
              <a:gd name="T38" fmla="*/ 48 w 87"/>
              <a:gd name="T39" fmla="*/ 12 h 94"/>
              <a:gd name="T40" fmla="*/ 48 w 87"/>
              <a:gd name="T41" fmla="*/ 11 h 94"/>
              <a:gd name="T42" fmla="*/ 56 w 87"/>
              <a:gd name="T43" fmla="*/ 13 h 94"/>
              <a:gd name="T44" fmla="*/ 56 w 87"/>
              <a:gd name="T45" fmla="*/ 13 h 94"/>
              <a:gd name="T46" fmla="*/ 56 w 87"/>
              <a:gd name="T47" fmla="*/ 14 h 94"/>
              <a:gd name="T48" fmla="*/ 56 w 87"/>
              <a:gd name="T49" fmla="*/ 14 h 94"/>
              <a:gd name="T50" fmla="*/ 56 w 87"/>
              <a:gd name="T51" fmla="*/ 16 h 94"/>
              <a:gd name="T52" fmla="*/ 55 w 87"/>
              <a:gd name="T53" fmla="*/ 21 h 94"/>
              <a:gd name="T54" fmla="*/ 54 w 87"/>
              <a:gd name="T55" fmla="*/ 32 h 94"/>
              <a:gd name="T56" fmla="*/ 46 w 87"/>
              <a:gd name="T57" fmla="*/ 34 h 94"/>
              <a:gd name="T58" fmla="*/ 39 w 87"/>
              <a:gd name="T59" fmla="*/ 29 h 94"/>
              <a:gd name="T60" fmla="*/ 30 w 87"/>
              <a:gd name="T61" fmla="*/ 35 h 94"/>
              <a:gd name="T62" fmla="*/ 26 w 87"/>
              <a:gd name="T63" fmla="*/ 47 h 94"/>
              <a:gd name="T64" fmla="*/ 29 w 87"/>
              <a:gd name="T65" fmla="*/ 58 h 94"/>
              <a:gd name="T66" fmla="*/ 47 w 87"/>
              <a:gd name="T67" fmla="*/ 68 h 94"/>
              <a:gd name="T68" fmla="*/ 68 w 87"/>
              <a:gd name="T69" fmla="*/ 53 h 94"/>
              <a:gd name="T70" fmla="*/ 72 w 87"/>
              <a:gd name="T71" fmla="*/ 51 h 94"/>
              <a:gd name="T72" fmla="*/ 83 w 87"/>
              <a:gd name="T73" fmla="*/ 55 h 94"/>
              <a:gd name="T74" fmla="*/ 87 w 87"/>
              <a:gd name="T75" fmla="*/ 64 h 94"/>
              <a:gd name="T76" fmla="*/ 80 w 87"/>
              <a:gd name="T77" fmla="*/ 79 h 94"/>
              <a:gd name="T78" fmla="*/ 67 w 87"/>
              <a:gd name="T79" fmla="*/ 90 h 94"/>
              <a:gd name="T80" fmla="*/ 46 w 87"/>
              <a:gd name="T81" fmla="*/ 94 h 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87" h="94">
                <a:moveTo>
                  <a:pt x="12" y="80"/>
                </a:moveTo>
                <a:cubicBezTo>
                  <a:pt x="4" y="71"/>
                  <a:pt x="0" y="61"/>
                  <a:pt x="0" y="50"/>
                </a:cubicBezTo>
                <a:cubicBezTo>
                  <a:pt x="0" y="50"/>
                  <a:pt x="0" y="50"/>
                  <a:pt x="0" y="50"/>
                </a:cubicBezTo>
                <a:cubicBezTo>
                  <a:pt x="1" y="25"/>
                  <a:pt x="19" y="1"/>
                  <a:pt x="46" y="0"/>
                </a:cubicBezTo>
                <a:cubicBezTo>
                  <a:pt x="46" y="0"/>
                  <a:pt x="46" y="0"/>
                  <a:pt x="46" y="0"/>
                </a:cubicBezTo>
                <a:cubicBezTo>
                  <a:pt x="48" y="0"/>
                  <a:pt x="50" y="1"/>
                  <a:pt x="52" y="1"/>
                </a:cubicBezTo>
                <a:cubicBezTo>
                  <a:pt x="52" y="1"/>
                  <a:pt x="52" y="1"/>
                  <a:pt x="52" y="1"/>
                </a:cubicBezTo>
                <a:cubicBezTo>
                  <a:pt x="51" y="9"/>
                  <a:pt x="51" y="9"/>
                  <a:pt x="51" y="9"/>
                </a:cubicBezTo>
                <a:cubicBezTo>
                  <a:pt x="49" y="9"/>
                  <a:pt x="48" y="8"/>
                  <a:pt x="46" y="8"/>
                </a:cubicBezTo>
                <a:cubicBezTo>
                  <a:pt x="46" y="8"/>
                  <a:pt x="46" y="8"/>
                  <a:pt x="46" y="8"/>
                </a:cubicBezTo>
                <a:cubicBezTo>
                  <a:pt x="36" y="8"/>
                  <a:pt x="26" y="14"/>
                  <a:pt x="19" y="21"/>
                </a:cubicBezTo>
                <a:cubicBezTo>
                  <a:pt x="19" y="21"/>
                  <a:pt x="19" y="21"/>
                  <a:pt x="19" y="21"/>
                </a:cubicBezTo>
                <a:cubicBezTo>
                  <a:pt x="13" y="29"/>
                  <a:pt x="8" y="40"/>
                  <a:pt x="8" y="50"/>
                </a:cubicBezTo>
                <a:cubicBezTo>
                  <a:pt x="8" y="50"/>
                  <a:pt x="8" y="50"/>
                  <a:pt x="8" y="50"/>
                </a:cubicBezTo>
                <a:cubicBezTo>
                  <a:pt x="9" y="59"/>
                  <a:pt x="11" y="68"/>
                  <a:pt x="18" y="75"/>
                </a:cubicBezTo>
                <a:cubicBezTo>
                  <a:pt x="18" y="75"/>
                  <a:pt x="18" y="75"/>
                  <a:pt x="18" y="75"/>
                </a:cubicBezTo>
                <a:cubicBezTo>
                  <a:pt x="24" y="82"/>
                  <a:pt x="35" y="86"/>
                  <a:pt x="46" y="86"/>
                </a:cubicBezTo>
                <a:cubicBezTo>
                  <a:pt x="46" y="86"/>
                  <a:pt x="46" y="86"/>
                  <a:pt x="46" y="86"/>
                </a:cubicBezTo>
                <a:cubicBezTo>
                  <a:pt x="52" y="86"/>
                  <a:pt x="58" y="85"/>
                  <a:pt x="64" y="82"/>
                </a:cubicBezTo>
                <a:cubicBezTo>
                  <a:pt x="64" y="82"/>
                  <a:pt x="64" y="82"/>
                  <a:pt x="64" y="82"/>
                </a:cubicBezTo>
                <a:cubicBezTo>
                  <a:pt x="67" y="81"/>
                  <a:pt x="71" y="78"/>
                  <a:pt x="74" y="74"/>
                </a:cubicBezTo>
                <a:cubicBezTo>
                  <a:pt x="74" y="74"/>
                  <a:pt x="74" y="74"/>
                  <a:pt x="74" y="74"/>
                </a:cubicBezTo>
                <a:cubicBezTo>
                  <a:pt x="77" y="70"/>
                  <a:pt x="79" y="66"/>
                  <a:pt x="79" y="64"/>
                </a:cubicBezTo>
                <a:cubicBezTo>
                  <a:pt x="79" y="64"/>
                  <a:pt x="79" y="64"/>
                  <a:pt x="79" y="64"/>
                </a:cubicBezTo>
                <a:cubicBezTo>
                  <a:pt x="79" y="63"/>
                  <a:pt x="79" y="62"/>
                  <a:pt x="78" y="62"/>
                </a:cubicBezTo>
                <a:cubicBezTo>
                  <a:pt x="78" y="62"/>
                  <a:pt x="78" y="62"/>
                  <a:pt x="78" y="62"/>
                </a:cubicBezTo>
                <a:cubicBezTo>
                  <a:pt x="77" y="61"/>
                  <a:pt x="76" y="60"/>
                  <a:pt x="74" y="60"/>
                </a:cubicBezTo>
                <a:cubicBezTo>
                  <a:pt x="74" y="60"/>
                  <a:pt x="74" y="60"/>
                  <a:pt x="74" y="60"/>
                </a:cubicBezTo>
                <a:cubicBezTo>
                  <a:pt x="68" y="70"/>
                  <a:pt x="58" y="76"/>
                  <a:pt x="47" y="76"/>
                </a:cubicBezTo>
                <a:cubicBezTo>
                  <a:pt x="47" y="76"/>
                  <a:pt x="47" y="76"/>
                  <a:pt x="47" y="76"/>
                </a:cubicBezTo>
                <a:cubicBezTo>
                  <a:pt x="38" y="76"/>
                  <a:pt x="29" y="71"/>
                  <a:pt x="23" y="62"/>
                </a:cubicBezTo>
                <a:cubicBezTo>
                  <a:pt x="23" y="62"/>
                  <a:pt x="23" y="62"/>
                  <a:pt x="23" y="62"/>
                </a:cubicBezTo>
                <a:cubicBezTo>
                  <a:pt x="19" y="58"/>
                  <a:pt x="18" y="53"/>
                  <a:pt x="18" y="47"/>
                </a:cubicBezTo>
                <a:cubicBezTo>
                  <a:pt x="18" y="47"/>
                  <a:pt x="18" y="47"/>
                  <a:pt x="18" y="47"/>
                </a:cubicBezTo>
                <a:cubicBezTo>
                  <a:pt x="18" y="35"/>
                  <a:pt x="26" y="22"/>
                  <a:pt x="39" y="21"/>
                </a:cubicBezTo>
                <a:cubicBezTo>
                  <a:pt x="39" y="21"/>
                  <a:pt x="39" y="21"/>
                  <a:pt x="39" y="21"/>
                </a:cubicBezTo>
                <a:cubicBezTo>
                  <a:pt x="41" y="21"/>
                  <a:pt x="44" y="22"/>
                  <a:pt x="46" y="24"/>
                </a:cubicBezTo>
                <a:cubicBezTo>
                  <a:pt x="46" y="24"/>
                  <a:pt x="46" y="24"/>
                  <a:pt x="46" y="24"/>
                </a:cubicBezTo>
                <a:cubicBezTo>
                  <a:pt x="47" y="19"/>
                  <a:pt x="48" y="14"/>
                  <a:pt x="48" y="12"/>
                </a:cubicBezTo>
                <a:cubicBezTo>
                  <a:pt x="48" y="12"/>
                  <a:pt x="48" y="12"/>
                  <a:pt x="48" y="12"/>
                </a:cubicBezTo>
                <a:cubicBezTo>
                  <a:pt x="48" y="12"/>
                  <a:pt x="48" y="12"/>
                  <a:pt x="48" y="11"/>
                </a:cubicBezTo>
                <a:cubicBezTo>
                  <a:pt x="48" y="11"/>
                  <a:pt x="48" y="11"/>
                  <a:pt x="48" y="11"/>
                </a:cubicBezTo>
                <a:cubicBezTo>
                  <a:pt x="53" y="13"/>
                  <a:pt x="53" y="13"/>
                  <a:pt x="53" y="13"/>
                </a:cubicBezTo>
                <a:cubicBezTo>
                  <a:pt x="56" y="13"/>
                  <a:pt x="56" y="13"/>
                  <a:pt x="56" y="13"/>
                </a:cubicBezTo>
                <a:cubicBezTo>
                  <a:pt x="56" y="13"/>
                  <a:pt x="56" y="13"/>
                  <a:pt x="56" y="13"/>
                </a:cubicBezTo>
                <a:cubicBezTo>
                  <a:pt x="56" y="13"/>
                  <a:pt x="56" y="13"/>
                  <a:pt x="56" y="13"/>
                </a:cubicBezTo>
                <a:cubicBezTo>
                  <a:pt x="56" y="13"/>
                  <a:pt x="56" y="14"/>
                  <a:pt x="56" y="14"/>
                </a:cubicBezTo>
                <a:cubicBezTo>
                  <a:pt x="56" y="14"/>
                  <a:pt x="56" y="14"/>
                  <a:pt x="56" y="14"/>
                </a:cubicBezTo>
                <a:cubicBezTo>
                  <a:pt x="56" y="14"/>
                  <a:pt x="56" y="14"/>
                  <a:pt x="56" y="14"/>
                </a:cubicBezTo>
                <a:cubicBezTo>
                  <a:pt x="56" y="14"/>
                  <a:pt x="56" y="14"/>
                  <a:pt x="56" y="14"/>
                </a:cubicBezTo>
                <a:cubicBezTo>
                  <a:pt x="56" y="14"/>
                  <a:pt x="56" y="15"/>
                  <a:pt x="56" y="16"/>
                </a:cubicBezTo>
                <a:cubicBezTo>
                  <a:pt x="56" y="16"/>
                  <a:pt x="56" y="16"/>
                  <a:pt x="56" y="16"/>
                </a:cubicBezTo>
                <a:cubicBezTo>
                  <a:pt x="55" y="17"/>
                  <a:pt x="55" y="19"/>
                  <a:pt x="55" y="21"/>
                </a:cubicBezTo>
                <a:cubicBezTo>
                  <a:pt x="55" y="21"/>
                  <a:pt x="55" y="21"/>
                  <a:pt x="55" y="21"/>
                </a:cubicBezTo>
                <a:cubicBezTo>
                  <a:pt x="54" y="25"/>
                  <a:pt x="54" y="30"/>
                  <a:pt x="54" y="32"/>
                </a:cubicBezTo>
                <a:cubicBezTo>
                  <a:pt x="54" y="32"/>
                  <a:pt x="54" y="32"/>
                  <a:pt x="54" y="32"/>
                </a:cubicBezTo>
                <a:cubicBezTo>
                  <a:pt x="53" y="43"/>
                  <a:pt x="53" y="43"/>
                  <a:pt x="53" y="43"/>
                </a:cubicBezTo>
                <a:cubicBezTo>
                  <a:pt x="46" y="34"/>
                  <a:pt x="46" y="34"/>
                  <a:pt x="46" y="34"/>
                </a:cubicBezTo>
                <a:cubicBezTo>
                  <a:pt x="43" y="30"/>
                  <a:pt x="41" y="29"/>
                  <a:pt x="39" y="29"/>
                </a:cubicBezTo>
                <a:cubicBezTo>
                  <a:pt x="39" y="29"/>
                  <a:pt x="39" y="29"/>
                  <a:pt x="39" y="29"/>
                </a:cubicBezTo>
                <a:cubicBezTo>
                  <a:pt x="36" y="29"/>
                  <a:pt x="33" y="31"/>
                  <a:pt x="30" y="35"/>
                </a:cubicBezTo>
                <a:cubicBezTo>
                  <a:pt x="30" y="35"/>
                  <a:pt x="30" y="35"/>
                  <a:pt x="30" y="35"/>
                </a:cubicBezTo>
                <a:cubicBezTo>
                  <a:pt x="27" y="38"/>
                  <a:pt x="26" y="43"/>
                  <a:pt x="26" y="47"/>
                </a:cubicBezTo>
                <a:cubicBezTo>
                  <a:pt x="26" y="47"/>
                  <a:pt x="26" y="47"/>
                  <a:pt x="26" y="47"/>
                </a:cubicBezTo>
                <a:cubicBezTo>
                  <a:pt x="26" y="51"/>
                  <a:pt x="27" y="55"/>
                  <a:pt x="29" y="58"/>
                </a:cubicBezTo>
                <a:cubicBezTo>
                  <a:pt x="29" y="58"/>
                  <a:pt x="29" y="58"/>
                  <a:pt x="29" y="58"/>
                </a:cubicBezTo>
                <a:cubicBezTo>
                  <a:pt x="34" y="65"/>
                  <a:pt x="41" y="68"/>
                  <a:pt x="47" y="68"/>
                </a:cubicBezTo>
                <a:cubicBezTo>
                  <a:pt x="47" y="68"/>
                  <a:pt x="47" y="68"/>
                  <a:pt x="47" y="68"/>
                </a:cubicBezTo>
                <a:cubicBezTo>
                  <a:pt x="55" y="68"/>
                  <a:pt x="63" y="63"/>
                  <a:pt x="68" y="53"/>
                </a:cubicBezTo>
                <a:cubicBezTo>
                  <a:pt x="68" y="53"/>
                  <a:pt x="68" y="53"/>
                  <a:pt x="68" y="53"/>
                </a:cubicBezTo>
                <a:cubicBezTo>
                  <a:pt x="69" y="51"/>
                  <a:pt x="69" y="51"/>
                  <a:pt x="69" y="51"/>
                </a:cubicBezTo>
                <a:cubicBezTo>
                  <a:pt x="72" y="51"/>
                  <a:pt x="72" y="51"/>
                  <a:pt x="72" y="51"/>
                </a:cubicBezTo>
                <a:cubicBezTo>
                  <a:pt x="77" y="52"/>
                  <a:pt x="80" y="53"/>
                  <a:pt x="83" y="55"/>
                </a:cubicBezTo>
                <a:cubicBezTo>
                  <a:pt x="83" y="55"/>
                  <a:pt x="83" y="55"/>
                  <a:pt x="83" y="55"/>
                </a:cubicBezTo>
                <a:cubicBezTo>
                  <a:pt x="86" y="58"/>
                  <a:pt x="87" y="61"/>
                  <a:pt x="87" y="64"/>
                </a:cubicBezTo>
                <a:cubicBezTo>
                  <a:pt x="87" y="64"/>
                  <a:pt x="87" y="64"/>
                  <a:pt x="87" y="64"/>
                </a:cubicBezTo>
                <a:cubicBezTo>
                  <a:pt x="87" y="70"/>
                  <a:pt x="84" y="75"/>
                  <a:pt x="80" y="79"/>
                </a:cubicBezTo>
                <a:cubicBezTo>
                  <a:pt x="80" y="79"/>
                  <a:pt x="80" y="79"/>
                  <a:pt x="80" y="79"/>
                </a:cubicBezTo>
                <a:cubicBezTo>
                  <a:pt x="76" y="84"/>
                  <a:pt x="71" y="87"/>
                  <a:pt x="67" y="90"/>
                </a:cubicBezTo>
                <a:cubicBezTo>
                  <a:pt x="67" y="90"/>
                  <a:pt x="67" y="90"/>
                  <a:pt x="67" y="90"/>
                </a:cubicBezTo>
                <a:cubicBezTo>
                  <a:pt x="61" y="93"/>
                  <a:pt x="53" y="94"/>
                  <a:pt x="46" y="94"/>
                </a:cubicBezTo>
                <a:cubicBezTo>
                  <a:pt x="46" y="94"/>
                  <a:pt x="46" y="94"/>
                  <a:pt x="46" y="94"/>
                </a:cubicBezTo>
                <a:cubicBezTo>
                  <a:pt x="33" y="94"/>
                  <a:pt x="20" y="90"/>
                  <a:pt x="12" y="8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36" tIns="45717" rIns="91436" bIns="45717" numCol="1" anchor="t" anchorCtr="0" compatLnSpc="1">
            <a:prstTxWarp prst="textNoShape">
              <a:avLst/>
            </a:prstTxWarp>
          </a:bodyPr>
          <a:lstStyle/>
          <a:p>
            <a:endParaRPr lang="zh-CN" altLang="en-US" sz="1765"/>
          </a:p>
        </p:txBody>
      </p:sp>
      <p:sp>
        <p:nvSpPr>
          <p:cNvPr id="238" name="Freeform 68"/>
          <p:cNvSpPr>
            <a:spLocks noEditPoints="1"/>
          </p:cNvSpPr>
          <p:nvPr/>
        </p:nvSpPr>
        <p:spPr bwMode="auto">
          <a:xfrm>
            <a:off x="2484439" y="2095691"/>
            <a:ext cx="457200" cy="512690"/>
          </a:xfrm>
          <a:custGeom>
            <a:avLst/>
            <a:gdLst>
              <a:gd name="T0" fmla="*/ 23 w 97"/>
              <a:gd name="T1" fmla="*/ 74 h 109"/>
              <a:gd name="T2" fmla="*/ 7 w 97"/>
              <a:gd name="T3" fmla="*/ 47 h 109"/>
              <a:gd name="T4" fmla="*/ 6 w 97"/>
              <a:gd name="T5" fmla="*/ 47 h 109"/>
              <a:gd name="T6" fmla="*/ 6 w 97"/>
              <a:gd name="T7" fmla="*/ 47 h 109"/>
              <a:gd name="T8" fmla="*/ 6 w 97"/>
              <a:gd name="T9" fmla="*/ 47 h 109"/>
              <a:gd name="T10" fmla="*/ 5 w 97"/>
              <a:gd name="T11" fmla="*/ 48 h 109"/>
              <a:gd name="T12" fmla="*/ 20 w 97"/>
              <a:gd name="T13" fmla="*/ 26 h 109"/>
              <a:gd name="T14" fmla="*/ 24 w 97"/>
              <a:gd name="T15" fmla="*/ 22 h 109"/>
              <a:gd name="T16" fmla="*/ 31 w 97"/>
              <a:gd name="T17" fmla="*/ 37 h 109"/>
              <a:gd name="T18" fmla="*/ 37 w 97"/>
              <a:gd name="T19" fmla="*/ 44 h 109"/>
              <a:gd name="T20" fmla="*/ 40 w 97"/>
              <a:gd name="T21" fmla="*/ 45 h 109"/>
              <a:gd name="T22" fmla="*/ 44 w 97"/>
              <a:gd name="T23" fmla="*/ 43 h 109"/>
              <a:gd name="T24" fmla="*/ 50 w 97"/>
              <a:gd name="T25" fmla="*/ 39 h 109"/>
              <a:gd name="T26" fmla="*/ 39 w 97"/>
              <a:gd name="T27" fmla="*/ 20 h 109"/>
              <a:gd name="T28" fmla="*/ 37 w 97"/>
              <a:gd name="T29" fmla="*/ 17 h 109"/>
              <a:gd name="T30" fmla="*/ 52 w 97"/>
              <a:gd name="T31" fmla="*/ 4 h 109"/>
              <a:gd name="T32" fmla="*/ 55 w 97"/>
              <a:gd name="T33" fmla="*/ 0 h 109"/>
              <a:gd name="T34" fmla="*/ 96 w 97"/>
              <a:gd name="T35" fmla="*/ 69 h 109"/>
              <a:gd name="T36" fmla="*/ 97 w 97"/>
              <a:gd name="T37" fmla="*/ 72 h 109"/>
              <a:gd name="T38" fmla="*/ 83 w 97"/>
              <a:gd name="T39" fmla="*/ 82 h 109"/>
              <a:gd name="T40" fmla="*/ 81 w 97"/>
              <a:gd name="T41" fmla="*/ 84 h 109"/>
              <a:gd name="T42" fmla="*/ 60 w 97"/>
              <a:gd name="T43" fmla="*/ 57 h 109"/>
              <a:gd name="T44" fmla="*/ 50 w 97"/>
              <a:gd name="T45" fmla="*/ 63 h 109"/>
              <a:gd name="T46" fmla="*/ 47 w 97"/>
              <a:gd name="T47" fmla="*/ 70 h 109"/>
              <a:gd name="T48" fmla="*/ 48 w 97"/>
              <a:gd name="T49" fmla="*/ 76 h 109"/>
              <a:gd name="T50" fmla="*/ 54 w 97"/>
              <a:gd name="T51" fmla="*/ 93 h 109"/>
              <a:gd name="T52" fmla="*/ 42 w 97"/>
              <a:gd name="T53" fmla="*/ 107 h 109"/>
              <a:gd name="T54" fmla="*/ 38 w 97"/>
              <a:gd name="T55" fmla="*/ 109 h 109"/>
              <a:gd name="T56" fmla="*/ 19 w 97"/>
              <a:gd name="T57" fmla="*/ 49 h 109"/>
              <a:gd name="T58" fmla="*/ 29 w 97"/>
              <a:gd name="T59" fmla="*/ 68 h 109"/>
              <a:gd name="T60" fmla="*/ 42 w 97"/>
              <a:gd name="T61" fmla="*/ 98 h 109"/>
              <a:gd name="T62" fmla="*/ 46 w 97"/>
              <a:gd name="T63" fmla="*/ 93 h 109"/>
              <a:gd name="T64" fmla="*/ 41 w 97"/>
              <a:gd name="T65" fmla="*/ 79 h 109"/>
              <a:gd name="T66" fmla="*/ 39 w 97"/>
              <a:gd name="T67" fmla="*/ 70 h 109"/>
              <a:gd name="T68" fmla="*/ 45 w 97"/>
              <a:gd name="T69" fmla="*/ 57 h 109"/>
              <a:gd name="T70" fmla="*/ 59 w 97"/>
              <a:gd name="T71" fmla="*/ 48 h 109"/>
              <a:gd name="T72" fmla="*/ 64 w 97"/>
              <a:gd name="T73" fmla="*/ 49 h 109"/>
              <a:gd name="T74" fmla="*/ 82 w 97"/>
              <a:gd name="T75" fmla="*/ 74 h 109"/>
              <a:gd name="T76" fmla="*/ 88 w 97"/>
              <a:gd name="T77" fmla="*/ 69 h 109"/>
              <a:gd name="T78" fmla="*/ 54 w 97"/>
              <a:gd name="T79" fmla="*/ 13 h 109"/>
              <a:gd name="T80" fmla="*/ 47 w 97"/>
              <a:gd name="T81" fmla="*/ 18 h 109"/>
              <a:gd name="T82" fmla="*/ 58 w 97"/>
              <a:gd name="T83" fmla="*/ 39 h 109"/>
              <a:gd name="T84" fmla="*/ 57 w 97"/>
              <a:gd name="T85" fmla="*/ 44 h 109"/>
              <a:gd name="T86" fmla="*/ 49 w 97"/>
              <a:gd name="T87" fmla="*/ 49 h 109"/>
              <a:gd name="T88" fmla="*/ 40 w 97"/>
              <a:gd name="T89" fmla="*/ 53 h 109"/>
              <a:gd name="T90" fmla="*/ 34 w 97"/>
              <a:gd name="T91" fmla="*/ 51 h 109"/>
              <a:gd name="T92" fmla="*/ 25 w 97"/>
              <a:gd name="T93" fmla="*/ 42 h 109"/>
              <a:gd name="T94" fmla="*/ 21 w 97"/>
              <a:gd name="T95" fmla="*/ 36 h 109"/>
              <a:gd name="T96" fmla="*/ 13 w 97"/>
              <a:gd name="T97" fmla="*/ 42 h 1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97" h="109">
                <a:moveTo>
                  <a:pt x="37" y="105"/>
                </a:moveTo>
                <a:cubicBezTo>
                  <a:pt x="35" y="100"/>
                  <a:pt x="29" y="86"/>
                  <a:pt x="23" y="74"/>
                </a:cubicBezTo>
                <a:cubicBezTo>
                  <a:pt x="23" y="74"/>
                  <a:pt x="23" y="74"/>
                  <a:pt x="23" y="74"/>
                </a:cubicBezTo>
                <a:cubicBezTo>
                  <a:pt x="17" y="61"/>
                  <a:pt x="10" y="49"/>
                  <a:pt x="7" y="47"/>
                </a:cubicBezTo>
                <a:cubicBezTo>
                  <a:pt x="7" y="47"/>
                  <a:pt x="7" y="47"/>
                  <a:pt x="7" y="47"/>
                </a:cubicBezTo>
                <a:cubicBezTo>
                  <a:pt x="6" y="47"/>
                  <a:pt x="6" y="47"/>
                  <a:pt x="6" y="47"/>
                </a:cubicBezTo>
                <a:cubicBezTo>
                  <a:pt x="6" y="47"/>
                  <a:pt x="6" y="47"/>
                  <a:pt x="6" y="47"/>
                </a:cubicBezTo>
                <a:cubicBezTo>
                  <a:pt x="6" y="47"/>
                  <a:pt x="6" y="47"/>
                  <a:pt x="6" y="47"/>
                </a:cubicBezTo>
                <a:cubicBezTo>
                  <a:pt x="6" y="47"/>
                  <a:pt x="6" y="47"/>
                  <a:pt x="6" y="47"/>
                </a:cubicBezTo>
                <a:cubicBezTo>
                  <a:pt x="6" y="47"/>
                  <a:pt x="6" y="47"/>
                  <a:pt x="6" y="47"/>
                </a:cubicBezTo>
                <a:cubicBezTo>
                  <a:pt x="6" y="47"/>
                  <a:pt x="5" y="48"/>
                  <a:pt x="5" y="48"/>
                </a:cubicBezTo>
                <a:cubicBezTo>
                  <a:pt x="5" y="48"/>
                  <a:pt x="5" y="48"/>
                  <a:pt x="5" y="48"/>
                </a:cubicBezTo>
                <a:cubicBezTo>
                  <a:pt x="0" y="42"/>
                  <a:pt x="0" y="42"/>
                  <a:pt x="0" y="42"/>
                </a:cubicBezTo>
                <a:cubicBezTo>
                  <a:pt x="7" y="36"/>
                  <a:pt x="14" y="32"/>
                  <a:pt x="20" y="26"/>
                </a:cubicBezTo>
                <a:cubicBezTo>
                  <a:pt x="20" y="26"/>
                  <a:pt x="20" y="26"/>
                  <a:pt x="20" y="26"/>
                </a:cubicBezTo>
                <a:cubicBezTo>
                  <a:pt x="24" y="22"/>
                  <a:pt x="24" y="22"/>
                  <a:pt x="24" y="22"/>
                </a:cubicBezTo>
                <a:cubicBezTo>
                  <a:pt x="26" y="28"/>
                  <a:pt x="26" y="28"/>
                  <a:pt x="26" y="28"/>
                </a:cubicBezTo>
                <a:cubicBezTo>
                  <a:pt x="27" y="30"/>
                  <a:pt x="29" y="34"/>
                  <a:pt x="31" y="37"/>
                </a:cubicBezTo>
                <a:cubicBezTo>
                  <a:pt x="31" y="37"/>
                  <a:pt x="31" y="37"/>
                  <a:pt x="31" y="37"/>
                </a:cubicBezTo>
                <a:cubicBezTo>
                  <a:pt x="33" y="41"/>
                  <a:pt x="36" y="44"/>
                  <a:pt x="37" y="44"/>
                </a:cubicBezTo>
                <a:cubicBezTo>
                  <a:pt x="37" y="44"/>
                  <a:pt x="37" y="44"/>
                  <a:pt x="37" y="44"/>
                </a:cubicBezTo>
                <a:cubicBezTo>
                  <a:pt x="39" y="45"/>
                  <a:pt x="40" y="45"/>
                  <a:pt x="40" y="45"/>
                </a:cubicBezTo>
                <a:cubicBezTo>
                  <a:pt x="40" y="45"/>
                  <a:pt x="40" y="45"/>
                  <a:pt x="40" y="45"/>
                </a:cubicBezTo>
                <a:cubicBezTo>
                  <a:pt x="42" y="45"/>
                  <a:pt x="42" y="44"/>
                  <a:pt x="44" y="43"/>
                </a:cubicBezTo>
                <a:cubicBezTo>
                  <a:pt x="44" y="43"/>
                  <a:pt x="44" y="43"/>
                  <a:pt x="44" y="43"/>
                </a:cubicBezTo>
                <a:cubicBezTo>
                  <a:pt x="46" y="42"/>
                  <a:pt x="48" y="40"/>
                  <a:pt x="50" y="39"/>
                </a:cubicBezTo>
                <a:cubicBezTo>
                  <a:pt x="50" y="39"/>
                  <a:pt x="50" y="39"/>
                  <a:pt x="50" y="39"/>
                </a:cubicBezTo>
                <a:cubicBezTo>
                  <a:pt x="48" y="32"/>
                  <a:pt x="43" y="26"/>
                  <a:pt x="39" y="20"/>
                </a:cubicBezTo>
                <a:cubicBezTo>
                  <a:pt x="39" y="20"/>
                  <a:pt x="39" y="20"/>
                  <a:pt x="39" y="20"/>
                </a:cubicBezTo>
                <a:cubicBezTo>
                  <a:pt x="37" y="17"/>
                  <a:pt x="37" y="17"/>
                  <a:pt x="37" y="17"/>
                </a:cubicBezTo>
                <a:cubicBezTo>
                  <a:pt x="40" y="14"/>
                  <a:pt x="40" y="14"/>
                  <a:pt x="40" y="14"/>
                </a:cubicBezTo>
                <a:cubicBezTo>
                  <a:pt x="44" y="11"/>
                  <a:pt x="48" y="8"/>
                  <a:pt x="52" y="4"/>
                </a:cubicBezTo>
                <a:cubicBezTo>
                  <a:pt x="52" y="4"/>
                  <a:pt x="52" y="4"/>
                  <a:pt x="52" y="4"/>
                </a:cubicBezTo>
                <a:cubicBezTo>
                  <a:pt x="55" y="0"/>
                  <a:pt x="55" y="0"/>
                  <a:pt x="55" y="0"/>
                </a:cubicBezTo>
                <a:cubicBezTo>
                  <a:pt x="58" y="4"/>
                  <a:pt x="58" y="4"/>
                  <a:pt x="58" y="4"/>
                </a:cubicBezTo>
                <a:cubicBezTo>
                  <a:pt x="71" y="22"/>
                  <a:pt x="89" y="48"/>
                  <a:pt x="96" y="69"/>
                </a:cubicBezTo>
                <a:cubicBezTo>
                  <a:pt x="96" y="69"/>
                  <a:pt x="96" y="69"/>
                  <a:pt x="96" y="69"/>
                </a:cubicBezTo>
                <a:cubicBezTo>
                  <a:pt x="97" y="72"/>
                  <a:pt x="97" y="72"/>
                  <a:pt x="97" y="72"/>
                </a:cubicBezTo>
                <a:cubicBezTo>
                  <a:pt x="95" y="74"/>
                  <a:pt x="95" y="74"/>
                  <a:pt x="95" y="74"/>
                </a:cubicBezTo>
                <a:cubicBezTo>
                  <a:pt x="91" y="77"/>
                  <a:pt x="87" y="80"/>
                  <a:pt x="83" y="82"/>
                </a:cubicBezTo>
                <a:cubicBezTo>
                  <a:pt x="83" y="82"/>
                  <a:pt x="83" y="82"/>
                  <a:pt x="83" y="82"/>
                </a:cubicBezTo>
                <a:cubicBezTo>
                  <a:pt x="81" y="84"/>
                  <a:pt x="81" y="84"/>
                  <a:pt x="81" y="84"/>
                </a:cubicBezTo>
                <a:cubicBezTo>
                  <a:pt x="78" y="82"/>
                  <a:pt x="78" y="82"/>
                  <a:pt x="78" y="82"/>
                </a:cubicBezTo>
                <a:cubicBezTo>
                  <a:pt x="71" y="75"/>
                  <a:pt x="65" y="65"/>
                  <a:pt x="60" y="57"/>
                </a:cubicBezTo>
                <a:cubicBezTo>
                  <a:pt x="60" y="57"/>
                  <a:pt x="60" y="57"/>
                  <a:pt x="60" y="57"/>
                </a:cubicBezTo>
                <a:cubicBezTo>
                  <a:pt x="56" y="59"/>
                  <a:pt x="52" y="61"/>
                  <a:pt x="50" y="63"/>
                </a:cubicBezTo>
                <a:cubicBezTo>
                  <a:pt x="50" y="63"/>
                  <a:pt x="50" y="63"/>
                  <a:pt x="50" y="63"/>
                </a:cubicBezTo>
                <a:cubicBezTo>
                  <a:pt x="48" y="65"/>
                  <a:pt x="47" y="67"/>
                  <a:pt x="47" y="70"/>
                </a:cubicBezTo>
                <a:cubicBezTo>
                  <a:pt x="47" y="70"/>
                  <a:pt x="47" y="70"/>
                  <a:pt x="47" y="70"/>
                </a:cubicBezTo>
                <a:cubicBezTo>
                  <a:pt x="47" y="71"/>
                  <a:pt x="47" y="73"/>
                  <a:pt x="48" y="76"/>
                </a:cubicBezTo>
                <a:cubicBezTo>
                  <a:pt x="48" y="76"/>
                  <a:pt x="48" y="76"/>
                  <a:pt x="48" y="76"/>
                </a:cubicBezTo>
                <a:cubicBezTo>
                  <a:pt x="50" y="83"/>
                  <a:pt x="54" y="87"/>
                  <a:pt x="54" y="93"/>
                </a:cubicBezTo>
                <a:cubicBezTo>
                  <a:pt x="54" y="93"/>
                  <a:pt x="54" y="93"/>
                  <a:pt x="54" y="93"/>
                </a:cubicBezTo>
                <a:cubicBezTo>
                  <a:pt x="54" y="99"/>
                  <a:pt x="50" y="103"/>
                  <a:pt x="42" y="107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8" y="109"/>
                  <a:pt x="38" y="109"/>
                  <a:pt x="38" y="109"/>
                </a:cubicBezTo>
                <a:cubicBezTo>
                  <a:pt x="37" y="105"/>
                  <a:pt x="37" y="105"/>
                  <a:pt x="37" y="105"/>
                </a:cubicBezTo>
                <a:close/>
                <a:moveTo>
                  <a:pt x="19" y="49"/>
                </a:moveTo>
                <a:cubicBezTo>
                  <a:pt x="22" y="54"/>
                  <a:pt x="26" y="61"/>
                  <a:pt x="29" y="68"/>
                </a:cubicBezTo>
                <a:cubicBezTo>
                  <a:pt x="29" y="68"/>
                  <a:pt x="29" y="68"/>
                  <a:pt x="29" y="68"/>
                </a:cubicBezTo>
                <a:cubicBezTo>
                  <a:pt x="35" y="79"/>
                  <a:pt x="39" y="91"/>
                  <a:pt x="42" y="98"/>
                </a:cubicBezTo>
                <a:cubicBezTo>
                  <a:pt x="42" y="98"/>
                  <a:pt x="42" y="98"/>
                  <a:pt x="42" y="98"/>
                </a:cubicBezTo>
                <a:cubicBezTo>
                  <a:pt x="46" y="95"/>
                  <a:pt x="46" y="94"/>
                  <a:pt x="46" y="93"/>
                </a:cubicBezTo>
                <a:cubicBezTo>
                  <a:pt x="46" y="93"/>
                  <a:pt x="46" y="93"/>
                  <a:pt x="46" y="93"/>
                </a:cubicBezTo>
                <a:cubicBezTo>
                  <a:pt x="46" y="91"/>
                  <a:pt x="43" y="86"/>
                  <a:pt x="41" y="79"/>
                </a:cubicBezTo>
                <a:cubicBezTo>
                  <a:pt x="41" y="79"/>
                  <a:pt x="41" y="79"/>
                  <a:pt x="41" y="79"/>
                </a:cubicBezTo>
                <a:cubicBezTo>
                  <a:pt x="39" y="76"/>
                  <a:pt x="39" y="73"/>
                  <a:pt x="39" y="70"/>
                </a:cubicBezTo>
                <a:cubicBezTo>
                  <a:pt x="39" y="70"/>
                  <a:pt x="39" y="70"/>
                  <a:pt x="39" y="70"/>
                </a:cubicBezTo>
                <a:cubicBezTo>
                  <a:pt x="38" y="64"/>
                  <a:pt x="41" y="59"/>
                  <a:pt x="45" y="57"/>
                </a:cubicBezTo>
                <a:cubicBezTo>
                  <a:pt x="45" y="57"/>
                  <a:pt x="45" y="57"/>
                  <a:pt x="45" y="57"/>
                </a:cubicBezTo>
                <a:cubicBezTo>
                  <a:pt x="49" y="53"/>
                  <a:pt x="54" y="51"/>
                  <a:pt x="59" y="48"/>
                </a:cubicBezTo>
                <a:cubicBezTo>
                  <a:pt x="59" y="48"/>
                  <a:pt x="59" y="48"/>
                  <a:pt x="59" y="48"/>
                </a:cubicBezTo>
                <a:cubicBezTo>
                  <a:pt x="62" y="46"/>
                  <a:pt x="62" y="46"/>
                  <a:pt x="62" y="46"/>
                </a:cubicBezTo>
                <a:cubicBezTo>
                  <a:pt x="64" y="49"/>
                  <a:pt x="64" y="49"/>
                  <a:pt x="64" y="49"/>
                </a:cubicBezTo>
                <a:cubicBezTo>
                  <a:pt x="70" y="57"/>
                  <a:pt x="76" y="67"/>
                  <a:pt x="82" y="74"/>
                </a:cubicBezTo>
                <a:cubicBezTo>
                  <a:pt x="82" y="74"/>
                  <a:pt x="82" y="74"/>
                  <a:pt x="82" y="74"/>
                </a:cubicBezTo>
                <a:cubicBezTo>
                  <a:pt x="84" y="72"/>
                  <a:pt x="86" y="71"/>
                  <a:pt x="88" y="69"/>
                </a:cubicBezTo>
                <a:cubicBezTo>
                  <a:pt x="88" y="69"/>
                  <a:pt x="88" y="69"/>
                  <a:pt x="88" y="69"/>
                </a:cubicBezTo>
                <a:cubicBezTo>
                  <a:pt x="81" y="51"/>
                  <a:pt x="66" y="29"/>
                  <a:pt x="54" y="13"/>
                </a:cubicBezTo>
                <a:cubicBezTo>
                  <a:pt x="54" y="13"/>
                  <a:pt x="54" y="13"/>
                  <a:pt x="54" y="13"/>
                </a:cubicBezTo>
                <a:cubicBezTo>
                  <a:pt x="52" y="15"/>
                  <a:pt x="50" y="17"/>
                  <a:pt x="47" y="18"/>
                </a:cubicBezTo>
                <a:cubicBezTo>
                  <a:pt x="47" y="18"/>
                  <a:pt x="47" y="18"/>
                  <a:pt x="47" y="18"/>
                </a:cubicBezTo>
                <a:cubicBezTo>
                  <a:pt x="52" y="24"/>
                  <a:pt x="56" y="31"/>
                  <a:pt x="58" y="39"/>
                </a:cubicBezTo>
                <a:cubicBezTo>
                  <a:pt x="58" y="39"/>
                  <a:pt x="58" y="39"/>
                  <a:pt x="58" y="39"/>
                </a:cubicBezTo>
                <a:cubicBezTo>
                  <a:pt x="59" y="42"/>
                  <a:pt x="59" y="42"/>
                  <a:pt x="59" y="42"/>
                </a:cubicBezTo>
                <a:cubicBezTo>
                  <a:pt x="57" y="44"/>
                  <a:pt x="57" y="44"/>
                  <a:pt x="57" y="44"/>
                </a:cubicBezTo>
                <a:cubicBezTo>
                  <a:pt x="54" y="45"/>
                  <a:pt x="52" y="47"/>
                  <a:pt x="49" y="49"/>
                </a:cubicBezTo>
                <a:cubicBezTo>
                  <a:pt x="49" y="49"/>
                  <a:pt x="49" y="49"/>
                  <a:pt x="49" y="49"/>
                </a:cubicBezTo>
                <a:cubicBezTo>
                  <a:pt x="47" y="51"/>
                  <a:pt x="44" y="53"/>
                  <a:pt x="40" y="53"/>
                </a:cubicBezTo>
                <a:cubicBezTo>
                  <a:pt x="40" y="53"/>
                  <a:pt x="40" y="53"/>
                  <a:pt x="40" y="53"/>
                </a:cubicBezTo>
                <a:cubicBezTo>
                  <a:pt x="38" y="53"/>
                  <a:pt x="36" y="52"/>
                  <a:pt x="34" y="51"/>
                </a:cubicBezTo>
                <a:cubicBezTo>
                  <a:pt x="34" y="51"/>
                  <a:pt x="34" y="51"/>
                  <a:pt x="34" y="51"/>
                </a:cubicBezTo>
                <a:cubicBezTo>
                  <a:pt x="30" y="50"/>
                  <a:pt x="27" y="46"/>
                  <a:pt x="25" y="42"/>
                </a:cubicBezTo>
                <a:cubicBezTo>
                  <a:pt x="25" y="42"/>
                  <a:pt x="25" y="42"/>
                  <a:pt x="25" y="42"/>
                </a:cubicBezTo>
                <a:cubicBezTo>
                  <a:pt x="23" y="40"/>
                  <a:pt x="22" y="38"/>
                  <a:pt x="21" y="36"/>
                </a:cubicBezTo>
                <a:cubicBezTo>
                  <a:pt x="21" y="36"/>
                  <a:pt x="21" y="36"/>
                  <a:pt x="21" y="36"/>
                </a:cubicBezTo>
                <a:cubicBezTo>
                  <a:pt x="18" y="38"/>
                  <a:pt x="16" y="40"/>
                  <a:pt x="13" y="42"/>
                </a:cubicBezTo>
                <a:cubicBezTo>
                  <a:pt x="13" y="42"/>
                  <a:pt x="13" y="42"/>
                  <a:pt x="13" y="42"/>
                </a:cubicBezTo>
                <a:cubicBezTo>
                  <a:pt x="15" y="44"/>
                  <a:pt x="17" y="46"/>
                  <a:pt x="19" y="49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36" tIns="45717" rIns="91436" bIns="45717" numCol="1" anchor="t" anchorCtr="0" compatLnSpc="1">
            <a:prstTxWarp prst="textNoShape">
              <a:avLst/>
            </a:prstTxWarp>
          </a:bodyPr>
          <a:lstStyle/>
          <a:p>
            <a:endParaRPr lang="zh-CN" altLang="en-US" sz="1765"/>
          </a:p>
        </p:txBody>
      </p:sp>
      <p:sp>
        <p:nvSpPr>
          <p:cNvPr id="239" name="Freeform 69"/>
          <p:cNvSpPr>
            <a:spLocks noEditPoints="1"/>
          </p:cNvSpPr>
          <p:nvPr/>
        </p:nvSpPr>
        <p:spPr bwMode="auto">
          <a:xfrm>
            <a:off x="2855915" y="1935376"/>
            <a:ext cx="400050" cy="419040"/>
          </a:xfrm>
          <a:custGeom>
            <a:avLst/>
            <a:gdLst>
              <a:gd name="T0" fmla="*/ 16 w 85"/>
              <a:gd name="T1" fmla="*/ 75 h 89"/>
              <a:gd name="T2" fmla="*/ 0 w 85"/>
              <a:gd name="T3" fmla="*/ 35 h 89"/>
              <a:gd name="T4" fmla="*/ 0 w 85"/>
              <a:gd name="T5" fmla="*/ 35 h 89"/>
              <a:gd name="T6" fmla="*/ 7 w 85"/>
              <a:gd name="T7" fmla="*/ 10 h 89"/>
              <a:gd name="T8" fmla="*/ 7 w 85"/>
              <a:gd name="T9" fmla="*/ 10 h 89"/>
              <a:gd name="T10" fmla="*/ 31 w 85"/>
              <a:gd name="T11" fmla="*/ 0 h 89"/>
              <a:gd name="T12" fmla="*/ 31 w 85"/>
              <a:gd name="T13" fmla="*/ 0 h 89"/>
              <a:gd name="T14" fmla="*/ 44 w 85"/>
              <a:gd name="T15" fmla="*/ 1 h 89"/>
              <a:gd name="T16" fmla="*/ 44 w 85"/>
              <a:gd name="T17" fmla="*/ 1 h 89"/>
              <a:gd name="T18" fmla="*/ 44 w 85"/>
              <a:gd name="T19" fmla="*/ 1 h 89"/>
              <a:gd name="T20" fmla="*/ 44 w 85"/>
              <a:gd name="T21" fmla="*/ 4 h 89"/>
              <a:gd name="T22" fmla="*/ 81 w 85"/>
              <a:gd name="T23" fmla="*/ 33 h 89"/>
              <a:gd name="T24" fmla="*/ 81 w 85"/>
              <a:gd name="T25" fmla="*/ 33 h 89"/>
              <a:gd name="T26" fmla="*/ 85 w 85"/>
              <a:gd name="T27" fmla="*/ 51 h 89"/>
              <a:gd name="T28" fmla="*/ 85 w 85"/>
              <a:gd name="T29" fmla="*/ 51 h 89"/>
              <a:gd name="T30" fmla="*/ 48 w 85"/>
              <a:gd name="T31" fmla="*/ 89 h 89"/>
              <a:gd name="T32" fmla="*/ 48 w 85"/>
              <a:gd name="T33" fmla="*/ 89 h 89"/>
              <a:gd name="T34" fmla="*/ 48 w 85"/>
              <a:gd name="T35" fmla="*/ 89 h 89"/>
              <a:gd name="T36" fmla="*/ 48 w 85"/>
              <a:gd name="T37" fmla="*/ 89 h 89"/>
              <a:gd name="T38" fmla="*/ 16 w 85"/>
              <a:gd name="T39" fmla="*/ 75 h 89"/>
              <a:gd name="T40" fmla="*/ 8 w 85"/>
              <a:gd name="T41" fmla="*/ 35 h 89"/>
              <a:gd name="T42" fmla="*/ 22 w 85"/>
              <a:gd name="T43" fmla="*/ 69 h 89"/>
              <a:gd name="T44" fmla="*/ 22 w 85"/>
              <a:gd name="T45" fmla="*/ 69 h 89"/>
              <a:gd name="T46" fmla="*/ 48 w 85"/>
              <a:gd name="T47" fmla="*/ 81 h 89"/>
              <a:gd name="T48" fmla="*/ 48 w 85"/>
              <a:gd name="T49" fmla="*/ 81 h 89"/>
              <a:gd name="T50" fmla="*/ 77 w 85"/>
              <a:gd name="T51" fmla="*/ 51 h 89"/>
              <a:gd name="T52" fmla="*/ 77 w 85"/>
              <a:gd name="T53" fmla="*/ 51 h 89"/>
              <a:gd name="T54" fmla="*/ 74 w 85"/>
              <a:gd name="T55" fmla="*/ 35 h 89"/>
              <a:gd name="T56" fmla="*/ 74 w 85"/>
              <a:gd name="T57" fmla="*/ 35 h 89"/>
              <a:gd name="T58" fmla="*/ 35 w 85"/>
              <a:gd name="T59" fmla="*/ 11 h 89"/>
              <a:gd name="T60" fmla="*/ 35 w 85"/>
              <a:gd name="T61" fmla="*/ 11 h 89"/>
              <a:gd name="T62" fmla="*/ 35 w 85"/>
              <a:gd name="T63" fmla="*/ 8 h 89"/>
              <a:gd name="T64" fmla="*/ 31 w 85"/>
              <a:gd name="T65" fmla="*/ 8 h 89"/>
              <a:gd name="T66" fmla="*/ 31 w 85"/>
              <a:gd name="T67" fmla="*/ 8 h 89"/>
              <a:gd name="T68" fmla="*/ 8 w 85"/>
              <a:gd name="T69" fmla="*/ 35 h 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85" h="89">
                <a:moveTo>
                  <a:pt x="16" y="75"/>
                </a:moveTo>
                <a:cubicBezTo>
                  <a:pt x="5" y="64"/>
                  <a:pt x="0" y="49"/>
                  <a:pt x="0" y="35"/>
                </a:cubicBezTo>
                <a:cubicBezTo>
                  <a:pt x="0" y="35"/>
                  <a:pt x="0" y="35"/>
                  <a:pt x="0" y="35"/>
                </a:cubicBezTo>
                <a:cubicBezTo>
                  <a:pt x="0" y="26"/>
                  <a:pt x="2" y="17"/>
                  <a:pt x="7" y="10"/>
                </a:cubicBezTo>
                <a:cubicBezTo>
                  <a:pt x="7" y="10"/>
                  <a:pt x="7" y="10"/>
                  <a:pt x="7" y="10"/>
                </a:cubicBezTo>
                <a:cubicBezTo>
                  <a:pt x="13" y="4"/>
                  <a:pt x="21" y="0"/>
                  <a:pt x="31" y="0"/>
                </a:cubicBezTo>
                <a:cubicBezTo>
                  <a:pt x="31" y="0"/>
                  <a:pt x="31" y="0"/>
                  <a:pt x="31" y="0"/>
                </a:cubicBezTo>
                <a:cubicBezTo>
                  <a:pt x="35" y="0"/>
                  <a:pt x="40" y="0"/>
                  <a:pt x="44" y="1"/>
                </a:cubicBezTo>
                <a:cubicBezTo>
                  <a:pt x="44" y="1"/>
                  <a:pt x="44" y="1"/>
                  <a:pt x="44" y="1"/>
                </a:cubicBezTo>
                <a:cubicBezTo>
                  <a:pt x="44" y="1"/>
                  <a:pt x="44" y="1"/>
                  <a:pt x="44" y="1"/>
                </a:cubicBezTo>
                <a:cubicBezTo>
                  <a:pt x="44" y="4"/>
                  <a:pt x="44" y="4"/>
                  <a:pt x="44" y="4"/>
                </a:cubicBezTo>
                <a:cubicBezTo>
                  <a:pt x="60" y="6"/>
                  <a:pt x="75" y="15"/>
                  <a:pt x="81" y="33"/>
                </a:cubicBezTo>
                <a:cubicBezTo>
                  <a:pt x="81" y="33"/>
                  <a:pt x="81" y="33"/>
                  <a:pt x="81" y="33"/>
                </a:cubicBezTo>
                <a:cubicBezTo>
                  <a:pt x="84" y="39"/>
                  <a:pt x="85" y="45"/>
                  <a:pt x="85" y="51"/>
                </a:cubicBezTo>
                <a:cubicBezTo>
                  <a:pt x="85" y="51"/>
                  <a:pt x="85" y="51"/>
                  <a:pt x="85" y="51"/>
                </a:cubicBezTo>
                <a:cubicBezTo>
                  <a:pt x="85" y="73"/>
                  <a:pt x="68" y="89"/>
                  <a:pt x="48" y="89"/>
                </a:cubicBezTo>
                <a:cubicBezTo>
                  <a:pt x="48" y="89"/>
                  <a:pt x="48" y="89"/>
                  <a:pt x="48" y="89"/>
                </a:cubicBezTo>
                <a:cubicBezTo>
                  <a:pt x="48" y="89"/>
                  <a:pt x="48" y="89"/>
                  <a:pt x="48" y="89"/>
                </a:cubicBezTo>
                <a:cubicBezTo>
                  <a:pt x="48" y="89"/>
                  <a:pt x="48" y="89"/>
                  <a:pt x="48" y="89"/>
                </a:cubicBezTo>
                <a:cubicBezTo>
                  <a:pt x="37" y="89"/>
                  <a:pt x="26" y="85"/>
                  <a:pt x="16" y="75"/>
                </a:cubicBezTo>
                <a:close/>
                <a:moveTo>
                  <a:pt x="8" y="35"/>
                </a:moveTo>
                <a:cubicBezTo>
                  <a:pt x="8" y="46"/>
                  <a:pt x="13" y="60"/>
                  <a:pt x="22" y="69"/>
                </a:cubicBezTo>
                <a:cubicBezTo>
                  <a:pt x="22" y="69"/>
                  <a:pt x="22" y="69"/>
                  <a:pt x="22" y="69"/>
                </a:cubicBezTo>
                <a:cubicBezTo>
                  <a:pt x="30" y="78"/>
                  <a:pt x="40" y="81"/>
                  <a:pt x="48" y="81"/>
                </a:cubicBezTo>
                <a:cubicBezTo>
                  <a:pt x="48" y="81"/>
                  <a:pt x="48" y="81"/>
                  <a:pt x="48" y="81"/>
                </a:cubicBezTo>
                <a:cubicBezTo>
                  <a:pt x="64" y="81"/>
                  <a:pt x="77" y="69"/>
                  <a:pt x="77" y="51"/>
                </a:cubicBezTo>
                <a:cubicBezTo>
                  <a:pt x="77" y="51"/>
                  <a:pt x="77" y="51"/>
                  <a:pt x="77" y="51"/>
                </a:cubicBezTo>
                <a:cubicBezTo>
                  <a:pt x="77" y="46"/>
                  <a:pt x="76" y="41"/>
                  <a:pt x="74" y="35"/>
                </a:cubicBezTo>
                <a:cubicBezTo>
                  <a:pt x="74" y="35"/>
                  <a:pt x="74" y="35"/>
                  <a:pt x="74" y="35"/>
                </a:cubicBezTo>
                <a:cubicBezTo>
                  <a:pt x="67" y="18"/>
                  <a:pt x="54" y="12"/>
                  <a:pt x="35" y="11"/>
                </a:cubicBezTo>
                <a:cubicBezTo>
                  <a:pt x="35" y="11"/>
                  <a:pt x="35" y="11"/>
                  <a:pt x="35" y="11"/>
                </a:cubicBezTo>
                <a:cubicBezTo>
                  <a:pt x="35" y="8"/>
                  <a:pt x="35" y="8"/>
                  <a:pt x="35" y="8"/>
                </a:cubicBezTo>
                <a:cubicBezTo>
                  <a:pt x="34" y="8"/>
                  <a:pt x="33" y="8"/>
                  <a:pt x="31" y="8"/>
                </a:cubicBezTo>
                <a:cubicBezTo>
                  <a:pt x="31" y="8"/>
                  <a:pt x="31" y="8"/>
                  <a:pt x="31" y="8"/>
                </a:cubicBezTo>
                <a:cubicBezTo>
                  <a:pt x="15" y="8"/>
                  <a:pt x="8" y="19"/>
                  <a:pt x="8" y="35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36" tIns="45717" rIns="91436" bIns="45717" numCol="1" anchor="t" anchorCtr="0" compatLnSpc="1">
            <a:prstTxWarp prst="textNoShape">
              <a:avLst/>
            </a:prstTxWarp>
          </a:bodyPr>
          <a:lstStyle/>
          <a:p>
            <a:endParaRPr lang="zh-CN" altLang="en-US" sz="1765"/>
          </a:p>
        </p:txBody>
      </p:sp>
      <p:sp>
        <p:nvSpPr>
          <p:cNvPr id="240" name="Freeform 70"/>
          <p:cNvSpPr>
            <a:spLocks noEditPoints="1"/>
          </p:cNvSpPr>
          <p:nvPr/>
        </p:nvSpPr>
        <p:spPr bwMode="auto">
          <a:xfrm>
            <a:off x="2951165" y="2038550"/>
            <a:ext cx="220663" cy="244440"/>
          </a:xfrm>
          <a:custGeom>
            <a:avLst/>
            <a:gdLst>
              <a:gd name="T0" fmla="*/ 7 w 47"/>
              <a:gd name="T1" fmla="*/ 40 h 52"/>
              <a:gd name="T2" fmla="*/ 0 w 47"/>
              <a:gd name="T3" fmla="*/ 19 h 52"/>
              <a:gd name="T4" fmla="*/ 0 w 47"/>
              <a:gd name="T5" fmla="*/ 19 h 52"/>
              <a:gd name="T6" fmla="*/ 4 w 47"/>
              <a:gd name="T7" fmla="*/ 6 h 52"/>
              <a:gd name="T8" fmla="*/ 4 w 47"/>
              <a:gd name="T9" fmla="*/ 6 h 52"/>
              <a:gd name="T10" fmla="*/ 15 w 47"/>
              <a:gd name="T11" fmla="*/ 0 h 52"/>
              <a:gd name="T12" fmla="*/ 15 w 47"/>
              <a:gd name="T13" fmla="*/ 0 h 52"/>
              <a:gd name="T14" fmla="*/ 18 w 47"/>
              <a:gd name="T15" fmla="*/ 0 h 52"/>
              <a:gd name="T16" fmla="*/ 18 w 47"/>
              <a:gd name="T17" fmla="*/ 0 h 52"/>
              <a:gd name="T18" fmla="*/ 22 w 47"/>
              <a:gd name="T19" fmla="*/ 0 h 52"/>
              <a:gd name="T20" fmla="*/ 22 w 47"/>
              <a:gd name="T21" fmla="*/ 0 h 52"/>
              <a:gd name="T22" fmla="*/ 47 w 47"/>
              <a:gd name="T23" fmla="*/ 31 h 52"/>
              <a:gd name="T24" fmla="*/ 47 w 47"/>
              <a:gd name="T25" fmla="*/ 31 h 52"/>
              <a:gd name="T26" fmla="*/ 34 w 47"/>
              <a:gd name="T27" fmla="*/ 51 h 52"/>
              <a:gd name="T28" fmla="*/ 34 w 47"/>
              <a:gd name="T29" fmla="*/ 51 h 52"/>
              <a:gd name="T30" fmla="*/ 26 w 47"/>
              <a:gd name="T31" fmla="*/ 52 h 52"/>
              <a:gd name="T32" fmla="*/ 26 w 47"/>
              <a:gd name="T33" fmla="*/ 52 h 52"/>
              <a:gd name="T34" fmla="*/ 7 w 47"/>
              <a:gd name="T35" fmla="*/ 40 h 52"/>
              <a:gd name="T36" fmla="*/ 10 w 47"/>
              <a:gd name="T37" fmla="*/ 11 h 52"/>
              <a:gd name="T38" fmla="*/ 8 w 47"/>
              <a:gd name="T39" fmla="*/ 19 h 52"/>
              <a:gd name="T40" fmla="*/ 8 w 47"/>
              <a:gd name="T41" fmla="*/ 19 h 52"/>
              <a:gd name="T42" fmla="*/ 13 w 47"/>
              <a:gd name="T43" fmla="*/ 36 h 52"/>
              <a:gd name="T44" fmla="*/ 13 w 47"/>
              <a:gd name="T45" fmla="*/ 36 h 52"/>
              <a:gd name="T46" fmla="*/ 26 w 47"/>
              <a:gd name="T47" fmla="*/ 44 h 52"/>
              <a:gd name="T48" fmla="*/ 26 w 47"/>
              <a:gd name="T49" fmla="*/ 44 h 52"/>
              <a:gd name="T50" fmla="*/ 32 w 47"/>
              <a:gd name="T51" fmla="*/ 43 h 52"/>
              <a:gd name="T52" fmla="*/ 32 w 47"/>
              <a:gd name="T53" fmla="*/ 43 h 52"/>
              <a:gd name="T54" fmla="*/ 39 w 47"/>
              <a:gd name="T55" fmla="*/ 31 h 52"/>
              <a:gd name="T56" fmla="*/ 39 w 47"/>
              <a:gd name="T57" fmla="*/ 31 h 52"/>
              <a:gd name="T58" fmla="*/ 34 w 47"/>
              <a:gd name="T59" fmla="*/ 15 h 52"/>
              <a:gd name="T60" fmla="*/ 34 w 47"/>
              <a:gd name="T61" fmla="*/ 15 h 52"/>
              <a:gd name="T62" fmla="*/ 22 w 47"/>
              <a:gd name="T63" fmla="*/ 8 h 52"/>
              <a:gd name="T64" fmla="*/ 22 w 47"/>
              <a:gd name="T65" fmla="*/ 8 h 52"/>
              <a:gd name="T66" fmla="*/ 13 w 47"/>
              <a:gd name="T67" fmla="*/ 12 h 52"/>
              <a:gd name="T68" fmla="*/ 13 w 47"/>
              <a:gd name="T69" fmla="*/ 12 h 52"/>
              <a:gd name="T70" fmla="*/ 11 w 47"/>
              <a:gd name="T71" fmla="*/ 9 h 52"/>
              <a:gd name="T72" fmla="*/ 10 w 47"/>
              <a:gd name="T73" fmla="*/ 11 h 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47" h="52">
                <a:moveTo>
                  <a:pt x="7" y="40"/>
                </a:moveTo>
                <a:cubicBezTo>
                  <a:pt x="2" y="34"/>
                  <a:pt x="0" y="26"/>
                  <a:pt x="0" y="19"/>
                </a:cubicBezTo>
                <a:cubicBezTo>
                  <a:pt x="0" y="19"/>
                  <a:pt x="0" y="19"/>
                  <a:pt x="0" y="19"/>
                </a:cubicBezTo>
                <a:cubicBezTo>
                  <a:pt x="0" y="14"/>
                  <a:pt x="1" y="10"/>
                  <a:pt x="4" y="6"/>
                </a:cubicBezTo>
                <a:cubicBezTo>
                  <a:pt x="4" y="6"/>
                  <a:pt x="4" y="6"/>
                  <a:pt x="4" y="6"/>
                </a:cubicBezTo>
                <a:cubicBezTo>
                  <a:pt x="6" y="3"/>
                  <a:pt x="10" y="0"/>
                  <a:pt x="15" y="0"/>
                </a:cubicBezTo>
                <a:cubicBezTo>
                  <a:pt x="15" y="0"/>
                  <a:pt x="15" y="0"/>
                  <a:pt x="15" y="0"/>
                </a:cubicBezTo>
                <a:cubicBezTo>
                  <a:pt x="16" y="0"/>
                  <a:pt x="17" y="0"/>
                  <a:pt x="18" y="0"/>
                </a:cubicBezTo>
                <a:cubicBezTo>
                  <a:pt x="18" y="0"/>
                  <a:pt x="18" y="0"/>
                  <a:pt x="18" y="0"/>
                </a:cubicBezTo>
                <a:cubicBezTo>
                  <a:pt x="20" y="0"/>
                  <a:pt x="21" y="0"/>
                  <a:pt x="22" y="0"/>
                </a:cubicBezTo>
                <a:cubicBezTo>
                  <a:pt x="22" y="0"/>
                  <a:pt x="22" y="0"/>
                  <a:pt x="22" y="0"/>
                </a:cubicBezTo>
                <a:cubicBezTo>
                  <a:pt x="37" y="0"/>
                  <a:pt x="47" y="17"/>
                  <a:pt x="47" y="31"/>
                </a:cubicBezTo>
                <a:cubicBezTo>
                  <a:pt x="47" y="31"/>
                  <a:pt x="47" y="31"/>
                  <a:pt x="47" y="31"/>
                </a:cubicBezTo>
                <a:cubicBezTo>
                  <a:pt x="47" y="39"/>
                  <a:pt x="43" y="47"/>
                  <a:pt x="34" y="51"/>
                </a:cubicBezTo>
                <a:cubicBezTo>
                  <a:pt x="34" y="51"/>
                  <a:pt x="34" y="51"/>
                  <a:pt x="34" y="51"/>
                </a:cubicBezTo>
                <a:cubicBezTo>
                  <a:pt x="32" y="52"/>
                  <a:pt x="29" y="52"/>
                  <a:pt x="26" y="52"/>
                </a:cubicBezTo>
                <a:cubicBezTo>
                  <a:pt x="26" y="52"/>
                  <a:pt x="26" y="52"/>
                  <a:pt x="26" y="52"/>
                </a:cubicBezTo>
                <a:cubicBezTo>
                  <a:pt x="18" y="52"/>
                  <a:pt x="11" y="47"/>
                  <a:pt x="7" y="40"/>
                </a:cubicBezTo>
                <a:close/>
                <a:moveTo>
                  <a:pt x="10" y="11"/>
                </a:moveTo>
                <a:cubicBezTo>
                  <a:pt x="9" y="12"/>
                  <a:pt x="8" y="15"/>
                  <a:pt x="8" y="19"/>
                </a:cubicBezTo>
                <a:cubicBezTo>
                  <a:pt x="8" y="19"/>
                  <a:pt x="8" y="19"/>
                  <a:pt x="8" y="19"/>
                </a:cubicBezTo>
                <a:cubicBezTo>
                  <a:pt x="8" y="24"/>
                  <a:pt x="10" y="31"/>
                  <a:pt x="13" y="36"/>
                </a:cubicBezTo>
                <a:cubicBezTo>
                  <a:pt x="13" y="36"/>
                  <a:pt x="13" y="36"/>
                  <a:pt x="13" y="36"/>
                </a:cubicBezTo>
                <a:cubicBezTo>
                  <a:pt x="17" y="41"/>
                  <a:pt x="21" y="44"/>
                  <a:pt x="26" y="44"/>
                </a:cubicBezTo>
                <a:cubicBezTo>
                  <a:pt x="26" y="44"/>
                  <a:pt x="26" y="44"/>
                  <a:pt x="26" y="44"/>
                </a:cubicBezTo>
                <a:cubicBezTo>
                  <a:pt x="28" y="44"/>
                  <a:pt x="30" y="44"/>
                  <a:pt x="32" y="43"/>
                </a:cubicBezTo>
                <a:cubicBezTo>
                  <a:pt x="32" y="43"/>
                  <a:pt x="32" y="43"/>
                  <a:pt x="32" y="43"/>
                </a:cubicBezTo>
                <a:cubicBezTo>
                  <a:pt x="37" y="41"/>
                  <a:pt x="39" y="37"/>
                  <a:pt x="39" y="31"/>
                </a:cubicBezTo>
                <a:cubicBezTo>
                  <a:pt x="39" y="31"/>
                  <a:pt x="39" y="31"/>
                  <a:pt x="39" y="31"/>
                </a:cubicBezTo>
                <a:cubicBezTo>
                  <a:pt x="39" y="26"/>
                  <a:pt x="37" y="20"/>
                  <a:pt x="34" y="15"/>
                </a:cubicBezTo>
                <a:cubicBezTo>
                  <a:pt x="34" y="15"/>
                  <a:pt x="34" y="15"/>
                  <a:pt x="34" y="15"/>
                </a:cubicBezTo>
                <a:cubicBezTo>
                  <a:pt x="30" y="11"/>
                  <a:pt x="26" y="8"/>
                  <a:pt x="22" y="8"/>
                </a:cubicBezTo>
                <a:cubicBezTo>
                  <a:pt x="22" y="8"/>
                  <a:pt x="22" y="8"/>
                  <a:pt x="22" y="8"/>
                </a:cubicBezTo>
                <a:cubicBezTo>
                  <a:pt x="20" y="8"/>
                  <a:pt x="17" y="9"/>
                  <a:pt x="13" y="12"/>
                </a:cubicBezTo>
                <a:cubicBezTo>
                  <a:pt x="13" y="12"/>
                  <a:pt x="13" y="12"/>
                  <a:pt x="13" y="12"/>
                </a:cubicBezTo>
                <a:cubicBezTo>
                  <a:pt x="11" y="9"/>
                  <a:pt x="11" y="9"/>
                  <a:pt x="11" y="9"/>
                </a:cubicBezTo>
                <a:cubicBezTo>
                  <a:pt x="11" y="10"/>
                  <a:pt x="11" y="10"/>
                  <a:pt x="10" y="1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36" tIns="45717" rIns="91436" bIns="45717" numCol="1" anchor="t" anchorCtr="0" compatLnSpc="1">
            <a:prstTxWarp prst="textNoShape">
              <a:avLst/>
            </a:prstTxWarp>
          </a:bodyPr>
          <a:lstStyle/>
          <a:p>
            <a:endParaRPr lang="zh-CN" altLang="en-US" sz="1765"/>
          </a:p>
        </p:txBody>
      </p:sp>
      <p:sp>
        <p:nvSpPr>
          <p:cNvPr id="241" name="Freeform 71"/>
          <p:cNvSpPr>
            <a:spLocks noEditPoints="1"/>
          </p:cNvSpPr>
          <p:nvPr/>
        </p:nvSpPr>
        <p:spPr bwMode="auto">
          <a:xfrm>
            <a:off x="3205165" y="1714745"/>
            <a:ext cx="388938" cy="436501"/>
          </a:xfrm>
          <a:custGeom>
            <a:avLst/>
            <a:gdLst>
              <a:gd name="T0" fmla="*/ 0 w 83"/>
              <a:gd name="T1" fmla="*/ 35 h 93"/>
              <a:gd name="T2" fmla="*/ 7 w 83"/>
              <a:gd name="T3" fmla="*/ 13 h 93"/>
              <a:gd name="T4" fmla="*/ 7 w 83"/>
              <a:gd name="T5" fmla="*/ 13 h 93"/>
              <a:gd name="T6" fmla="*/ 7 w 83"/>
              <a:gd name="T7" fmla="*/ 13 h 93"/>
              <a:gd name="T8" fmla="*/ 8 w 83"/>
              <a:gd name="T9" fmla="*/ 13 h 93"/>
              <a:gd name="T10" fmla="*/ 8 w 83"/>
              <a:gd name="T11" fmla="*/ 13 h 93"/>
              <a:gd name="T12" fmla="*/ 20 w 83"/>
              <a:gd name="T13" fmla="*/ 4 h 93"/>
              <a:gd name="T14" fmla="*/ 20 w 83"/>
              <a:gd name="T15" fmla="*/ 4 h 93"/>
              <a:gd name="T16" fmla="*/ 36 w 83"/>
              <a:gd name="T17" fmla="*/ 0 h 93"/>
              <a:gd name="T18" fmla="*/ 36 w 83"/>
              <a:gd name="T19" fmla="*/ 0 h 93"/>
              <a:gd name="T20" fmla="*/ 83 w 83"/>
              <a:gd name="T21" fmla="*/ 58 h 93"/>
              <a:gd name="T22" fmla="*/ 83 w 83"/>
              <a:gd name="T23" fmla="*/ 58 h 93"/>
              <a:gd name="T24" fmla="*/ 68 w 83"/>
              <a:gd name="T25" fmla="*/ 88 h 93"/>
              <a:gd name="T26" fmla="*/ 68 w 83"/>
              <a:gd name="T27" fmla="*/ 88 h 93"/>
              <a:gd name="T28" fmla="*/ 50 w 83"/>
              <a:gd name="T29" fmla="*/ 93 h 93"/>
              <a:gd name="T30" fmla="*/ 50 w 83"/>
              <a:gd name="T31" fmla="*/ 93 h 93"/>
              <a:gd name="T32" fmla="*/ 0 w 83"/>
              <a:gd name="T33" fmla="*/ 35 h 93"/>
              <a:gd name="T34" fmla="*/ 8 w 83"/>
              <a:gd name="T35" fmla="*/ 35 h 93"/>
              <a:gd name="T36" fmla="*/ 21 w 83"/>
              <a:gd name="T37" fmla="*/ 69 h 93"/>
              <a:gd name="T38" fmla="*/ 21 w 83"/>
              <a:gd name="T39" fmla="*/ 69 h 93"/>
              <a:gd name="T40" fmla="*/ 50 w 83"/>
              <a:gd name="T41" fmla="*/ 85 h 93"/>
              <a:gd name="T42" fmla="*/ 50 w 83"/>
              <a:gd name="T43" fmla="*/ 85 h 93"/>
              <a:gd name="T44" fmla="*/ 64 w 83"/>
              <a:gd name="T45" fmla="*/ 81 h 93"/>
              <a:gd name="T46" fmla="*/ 64 w 83"/>
              <a:gd name="T47" fmla="*/ 81 h 93"/>
              <a:gd name="T48" fmla="*/ 75 w 83"/>
              <a:gd name="T49" fmla="*/ 58 h 93"/>
              <a:gd name="T50" fmla="*/ 75 w 83"/>
              <a:gd name="T51" fmla="*/ 58 h 93"/>
              <a:gd name="T52" fmla="*/ 63 w 83"/>
              <a:gd name="T53" fmla="*/ 24 h 93"/>
              <a:gd name="T54" fmla="*/ 63 w 83"/>
              <a:gd name="T55" fmla="*/ 24 h 93"/>
              <a:gd name="T56" fmla="*/ 36 w 83"/>
              <a:gd name="T57" fmla="*/ 8 h 93"/>
              <a:gd name="T58" fmla="*/ 36 w 83"/>
              <a:gd name="T59" fmla="*/ 8 h 93"/>
              <a:gd name="T60" fmla="*/ 26 w 83"/>
              <a:gd name="T61" fmla="*/ 10 h 93"/>
              <a:gd name="T62" fmla="*/ 26 w 83"/>
              <a:gd name="T63" fmla="*/ 10 h 93"/>
              <a:gd name="T64" fmla="*/ 26 w 83"/>
              <a:gd name="T65" fmla="*/ 10 h 93"/>
              <a:gd name="T66" fmla="*/ 23 w 83"/>
              <a:gd name="T67" fmla="*/ 11 h 93"/>
              <a:gd name="T68" fmla="*/ 23 w 83"/>
              <a:gd name="T69" fmla="*/ 11 h 93"/>
              <a:gd name="T70" fmla="*/ 13 w 83"/>
              <a:gd name="T71" fmla="*/ 18 h 93"/>
              <a:gd name="T72" fmla="*/ 13 w 83"/>
              <a:gd name="T73" fmla="*/ 18 h 93"/>
              <a:gd name="T74" fmla="*/ 8 w 83"/>
              <a:gd name="T75" fmla="*/ 35 h 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83" h="93">
                <a:moveTo>
                  <a:pt x="0" y="35"/>
                </a:moveTo>
                <a:cubicBezTo>
                  <a:pt x="0" y="27"/>
                  <a:pt x="2" y="20"/>
                  <a:pt x="7" y="13"/>
                </a:cubicBezTo>
                <a:cubicBezTo>
                  <a:pt x="7" y="13"/>
                  <a:pt x="7" y="13"/>
                  <a:pt x="7" y="13"/>
                </a:cubicBezTo>
                <a:cubicBezTo>
                  <a:pt x="7" y="13"/>
                  <a:pt x="7" y="13"/>
                  <a:pt x="7" y="13"/>
                </a:cubicBezTo>
                <a:cubicBezTo>
                  <a:pt x="7" y="13"/>
                  <a:pt x="8" y="13"/>
                  <a:pt x="8" y="13"/>
                </a:cubicBezTo>
                <a:cubicBezTo>
                  <a:pt x="8" y="13"/>
                  <a:pt x="8" y="13"/>
                  <a:pt x="8" y="13"/>
                </a:cubicBezTo>
                <a:cubicBezTo>
                  <a:pt x="11" y="9"/>
                  <a:pt x="15" y="6"/>
                  <a:pt x="20" y="4"/>
                </a:cubicBezTo>
                <a:cubicBezTo>
                  <a:pt x="20" y="4"/>
                  <a:pt x="20" y="4"/>
                  <a:pt x="20" y="4"/>
                </a:cubicBezTo>
                <a:cubicBezTo>
                  <a:pt x="26" y="1"/>
                  <a:pt x="31" y="0"/>
                  <a:pt x="36" y="0"/>
                </a:cubicBezTo>
                <a:cubicBezTo>
                  <a:pt x="36" y="0"/>
                  <a:pt x="36" y="0"/>
                  <a:pt x="36" y="0"/>
                </a:cubicBezTo>
                <a:cubicBezTo>
                  <a:pt x="64" y="0"/>
                  <a:pt x="83" y="32"/>
                  <a:pt x="83" y="58"/>
                </a:cubicBezTo>
                <a:cubicBezTo>
                  <a:pt x="83" y="58"/>
                  <a:pt x="83" y="58"/>
                  <a:pt x="83" y="58"/>
                </a:cubicBezTo>
                <a:cubicBezTo>
                  <a:pt x="83" y="70"/>
                  <a:pt x="79" y="81"/>
                  <a:pt x="68" y="88"/>
                </a:cubicBezTo>
                <a:cubicBezTo>
                  <a:pt x="68" y="88"/>
                  <a:pt x="68" y="88"/>
                  <a:pt x="68" y="88"/>
                </a:cubicBezTo>
                <a:cubicBezTo>
                  <a:pt x="62" y="92"/>
                  <a:pt x="56" y="93"/>
                  <a:pt x="50" y="93"/>
                </a:cubicBezTo>
                <a:cubicBezTo>
                  <a:pt x="50" y="93"/>
                  <a:pt x="50" y="93"/>
                  <a:pt x="50" y="93"/>
                </a:cubicBezTo>
                <a:cubicBezTo>
                  <a:pt x="22" y="93"/>
                  <a:pt x="0" y="62"/>
                  <a:pt x="0" y="35"/>
                </a:cubicBezTo>
                <a:close/>
                <a:moveTo>
                  <a:pt x="8" y="35"/>
                </a:moveTo>
                <a:cubicBezTo>
                  <a:pt x="8" y="46"/>
                  <a:pt x="13" y="59"/>
                  <a:pt x="21" y="69"/>
                </a:cubicBezTo>
                <a:cubicBezTo>
                  <a:pt x="21" y="69"/>
                  <a:pt x="21" y="69"/>
                  <a:pt x="21" y="69"/>
                </a:cubicBezTo>
                <a:cubicBezTo>
                  <a:pt x="29" y="79"/>
                  <a:pt x="39" y="85"/>
                  <a:pt x="50" y="85"/>
                </a:cubicBezTo>
                <a:cubicBezTo>
                  <a:pt x="50" y="85"/>
                  <a:pt x="50" y="85"/>
                  <a:pt x="50" y="85"/>
                </a:cubicBezTo>
                <a:cubicBezTo>
                  <a:pt x="54" y="85"/>
                  <a:pt x="59" y="84"/>
                  <a:pt x="64" y="81"/>
                </a:cubicBezTo>
                <a:cubicBezTo>
                  <a:pt x="64" y="81"/>
                  <a:pt x="64" y="81"/>
                  <a:pt x="64" y="81"/>
                </a:cubicBezTo>
                <a:cubicBezTo>
                  <a:pt x="72" y="76"/>
                  <a:pt x="75" y="68"/>
                  <a:pt x="75" y="58"/>
                </a:cubicBezTo>
                <a:cubicBezTo>
                  <a:pt x="75" y="58"/>
                  <a:pt x="75" y="58"/>
                  <a:pt x="75" y="58"/>
                </a:cubicBezTo>
                <a:cubicBezTo>
                  <a:pt x="75" y="47"/>
                  <a:pt x="71" y="34"/>
                  <a:pt x="63" y="24"/>
                </a:cubicBezTo>
                <a:cubicBezTo>
                  <a:pt x="63" y="24"/>
                  <a:pt x="63" y="24"/>
                  <a:pt x="63" y="24"/>
                </a:cubicBezTo>
                <a:cubicBezTo>
                  <a:pt x="56" y="14"/>
                  <a:pt x="46" y="8"/>
                  <a:pt x="36" y="8"/>
                </a:cubicBezTo>
                <a:cubicBezTo>
                  <a:pt x="36" y="8"/>
                  <a:pt x="36" y="8"/>
                  <a:pt x="36" y="8"/>
                </a:cubicBezTo>
                <a:cubicBezTo>
                  <a:pt x="33" y="8"/>
                  <a:pt x="29" y="8"/>
                  <a:pt x="26" y="10"/>
                </a:cubicBezTo>
                <a:cubicBezTo>
                  <a:pt x="26" y="10"/>
                  <a:pt x="26" y="10"/>
                  <a:pt x="26" y="10"/>
                </a:cubicBezTo>
                <a:cubicBezTo>
                  <a:pt x="26" y="10"/>
                  <a:pt x="26" y="10"/>
                  <a:pt x="26" y="10"/>
                </a:cubicBezTo>
                <a:cubicBezTo>
                  <a:pt x="25" y="10"/>
                  <a:pt x="24" y="11"/>
                  <a:pt x="23" y="11"/>
                </a:cubicBezTo>
                <a:cubicBezTo>
                  <a:pt x="23" y="11"/>
                  <a:pt x="23" y="11"/>
                  <a:pt x="23" y="11"/>
                </a:cubicBezTo>
                <a:cubicBezTo>
                  <a:pt x="20" y="13"/>
                  <a:pt x="17" y="15"/>
                  <a:pt x="13" y="18"/>
                </a:cubicBezTo>
                <a:cubicBezTo>
                  <a:pt x="13" y="18"/>
                  <a:pt x="13" y="18"/>
                  <a:pt x="13" y="18"/>
                </a:cubicBezTo>
                <a:cubicBezTo>
                  <a:pt x="10" y="23"/>
                  <a:pt x="8" y="29"/>
                  <a:pt x="8" y="35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36" tIns="45717" rIns="91436" bIns="45717" numCol="1" anchor="t" anchorCtr="0" compatLnSpc="1">
            <a:prstTxWarp prst="textNoShape">
              <a:avLst/>
            </a:prstTxWarp>
          </a:bodyPr>
          <a:lstStyle/>
          <a:p>
            <a:endParaRPr lang="zh-CN" altLang="en-US" sz="1765"/>
          </a:p>
        </p:txBody>
      </p:sp>
      <p:sp>
        <p:nvSpPr>
          <p:cNvPr id="242" name="Freeform 72"/>
          <p:cNvSpPr>
            <a:spLocks noEditPoints="1"/>
          </p:cNvSpPr>
          <p:nvPr/>
        </p:nvSpPr>
        <p:spPr bwMode="auto">
          <a:xfrm>
            <a:off x="3289301" y="1803633"/>
            <a:ext cx="234950" cy="296821"/>
          </a:xfrm>
          <a:custGeom>
            <a:avLst/>
            <a:gdLst>
              <a:gd name="T0" fmla="*/ 7 w 50"/>
              <a:gd name="T1" fmla="*/ 48 h 63"/>
              <a:gd name="T2" fmla="*/ 0 w 50"/>
              <a:gd name="T3" fmla="*/ 22 h 63"/>
              <a:gd name="T4" fmla="*/ 0 w 50"/>
              <a:gd name="T5" fmla="*/ 22 h 63"/>
              <a:gd name="T6" fmla="*/ 3 w 50"/>
              <a:gd name="T7" fmla="*/ 8 h 63"/>
              <a:gd name="T8" fmla="*/ 3 w 50"/>
              <a:gd name="T9" fmla="*/ 8 h 63"/>
              <a:gd name="T10" fmla="*/ 15 w 50"/>
              <a:gd name="T11" fmla="*/ 1 h 63"/>
              <a:gd name="T12" fmla="*/ 15 w 50"/>
              <a:gd name="T13" fmla="*/ 1 h 63"/>
              <a:gd name="T14" fmla="*/ 24 w 50"/>
              <a:gd name="T15" fmla="*/ 3 h 63"/>
              <a:gd name="T16" fmla="*/ 24 w 50"/>
              <a:gd name="T17" fmla="*/ 3 h 63"/>
              <a:gd name="T18" fmla="*/ 21 w 50"/>
              <a:gd name="T19" fmla="*/ 8 h 63"/>
              <a:gd name="T20" fmla="*/ 22 w 50"/>
              <a:gd name="T21" fmla="*/ 8 h 63"/>
              <a:gd name="T22" fmla="*/ 22 w 50"/>
              <a:gd name="T23" fmla="*/ 8 h 63"/>
              <a:gd name="T24" fmla="*/ 43 w 50"/>
              <a:gd name="T25" fmla="*/ 20 h 63"/>
              <a:gd name="T26" fmla="*/ 43 w 50"/>
              <a:gd name="T27" fmla="*/ 20 h 63"/>
              <a:gd name="T28" fmla="*/ 50 w 50"/>
              <a:gd name="T29" fmla="*/ 42 h 63"/>
              <a:gd name="T30" fmla="*/ 50 w 50"/>
              <a:gd name="T31" fmla="*/ 42 h 63"/>
              <a:gd name="T32" fmla="*/ 45 w 50"/>
              <a:gd name="T33" fmla="*/ 56 h 63"/>
              <a:gd name="T34" fmla="*/ 45 w 50"/>
              <a:gd name="T35" fmla="*/ 56 h 63"/>
              <a:gd name="T36" fmla="*/ 31 w 50"/>
              <a:gd name="T37" fmla="*/ 63 h 63"/>
              <a:gd name="T38" fmla="*/ 31 w 50"/>
              <a:gd name="T39" fmla="*/ 63 h 63"/>
              <a:gd name="T40" fmla="*/ 31 w 50"/>
              <a:gd name="T41" fmla="*/ 63 h 63"/>
              <a:gd name="T42" fmla="*/ 7 w 50"/>
              <a:gd name="T43" fmla="*/ 48 h 63"/>
              <a:gd name="T44" fmla="*/ 8 w 50"/>
              <a:gd name="T45" fmla="*/ 22 h 63"/>
              <a:gd name="T46" fmla="*/ 14 w 50"/>
              <a:gd name="T47" fmla="*/ 44 h 63"/>
              <a:gd name="T48" fmla="*/ 14 w 50"/>
              <a:gd name="T49" fmla="*/ 44 h 63"/>
              <a:gd name="T50" fmla="*/ 31 w 50"/>
              <a:gd name="T51" fmla="*/ 55 h 63"/>
              <a:gd name="T52" fmla="*/ 31 w 50"/>
              <a:gd name="T53" fmla="*/ 55 h 63"/>
              <a:gd name="T54" fmla="*/ 31 w 50"/>
              <a:gd name="T55" fmla="*/ 55 h 63"/>
              <a:gd name="T56" fmla="*/ 39 w 50"/>
              <a:gd name="T57" fmla="*/ 51 h 63"/>
              <a:gd name="T58" fmla="*/ 39 w 50"/>
              <a:gd name="T59" fmla="*/ 51 h 63"/>
              <a:gd name="T60" fmla="*/ 42 w 50"/>
              <a:gd name="T61" fmla="*/ 42 h 63"/>
              <a:gd name="T62" fmla="*/ 42 w 50"/>
              <a:gd name="T63" fmla="*/ 42 h 63"/>
              <a:gd name="T64" fmla="*/ 36 w 50"/>
              <a:gd name="T65" fmla="*/ 24 h 63"/>
              <a:gd name="T66" fmla="*/ 36 w 50"/>
              <a:gd name="T67" fmla="*/ 24 h 63"/>
              <a:gd name="T68" fmla="*/ 22 w 50"/>
              <a:gd name="T69" fmla="*/ 16 h 63"/>
              <a:gd name="T70" fmla="*/ 22 w 50"/>
              <a:gd name="T71" fmla="*/ 16 h 63"/>
              <a:gd name="T72" fmla="*/ 12 w 50"/>
              <a:gd name="T73" fmla="*/ 19 h 63"/>
              <a:gd name="T74" fmla="*/ 12 w 50"/>
              <a:gd name="T75" fmla="*/ 19 h 63"/>
              <a:gd name="T76" fmla="*/ 9 w 50"/>
              <a:gd name="T77" fmla="*/ 15 h 63"/>
              <a:gd name="T78" fmla="*/ 8 w 50"/>
              <a:gd name="T79" fmla="*/ 22 h 63"/>
              <a:gd name="T80" fmla="*/ 15 w 50"/>
              <a:gd name="T81" fmla="*/ 9 h 63"/>
              <a:gd name="T82" fmla="*/ 10 w 50"/>
              <a:gd name="T83" fmla="*/ 11 h 63"/>
              <a:gd name="T84" fmla="*/ 10 w 50"/>
              <a:gd name="T85" fmla="*/ 11 h 63"/>
              <a:gd name="T86" fmla="*/ 17 w 50"/>
              <a:gd name="T87" fmla="*/ 9 h 63"/>
              <a:gd name="T88" fmla="*/ 17 w 50"/>
              <a:gd name="T89" fmla="*/ 9 h 63"/>
              <a:gd name="T90" fmla="*/ 15 w 50"/>
              <a:gd name="T91" fmla="*/ 9 h 63"/>
              <a:gd name="T92" fmla="*/ 15 w 50"/>
              <a:gd name="T93" fmla="*/ 9 h 63"/>
              <a:gd name="T94" fmla="*/ 15 w 50"/>
              <a:gd name="T95" fmla="*/ 9 h 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50" h="63">
                <a:moveTo>
                  <a:pt x="7" y="48"/>
                </a:moveTo>
                <a:cubicBezTo>
                  <a:pt x="2" y="40"/>
                  <a:pt x="0" y="31"/>
                  <a:pt x="0" y="22"/>
                </a:cubicBezTo>
                <a:cubicBezTo>
                  <a:pt x="0" y="22"/>
                  <a:pt x="0" y="22"/>
                  <a:pt x="0" y="22"/>
                </a:cubicBezTo>
                <a:cubicBezTo>
                  <a:pt x="0" y="17"/>
                  <a:pt x="1" y="12"/>
                  <a:pt x="3" y="8"/>
                </a:cubicBezTo>
                <a:cubicBezTo>
                  <a:pt x="3" y="8"/>
                  <a:pt x="3" y="8"/>
                  <a:pt x="3" y="8"/>
                </a:cubicBezTo>
                <a:cubicBezTo>
                  <a:pt x="5" y="3"/>
                  <a:pt x="10" y="0"/>
                  <a:pt x="15" y="1"/>
                </a:cubicBezTo>
                <a:cubicBezTo>
                  <a:pt x="15" y="1"/>
                  <a:pt x="15" y="1"/>
                  <a:pt x="15" y="1"/>
                </a:cubicBezTo>
                <a:cubicBezTo>
                  <a:pt x="18" y="1"/>
                  <a:pt x="21" y="1"/>
                  <a:pt x="24" y="3"/>
                </a:cubicBezTo>
                <a:cubicBezTo>
                  <a:pt x="24" y="3"/>
                  <a:pt x="24" y="3"/>
                  <a:pt x="24" y="3"/>
                </a:cubicBezTo>
                <a:cubicBezTo>
                  <a:pt x="21" y="8"/>
                  <a:pt x="21" y="8"/>
                  <a:pt x="21" y="8"/>
                </a:cubicBezTo>
                <a:cubicBezTo>
                  <a:pt x="22" y="8"/>
                  <a:pt x="22" y="8"/>
                  <a:pt x="22" y="8"/>
                </a:cubicBezTo>
                <a:cubicBezTo>
                  <a:pt x="22" y="8"/>
                  <a:pt x="22" y="8"/>
                  <a:pt x="22" y="8"/>
                </a:cubicBezTo>
                <a:cubicBezTo>
                  <a:pt x="31" y="8"/>
                  <a:pt x="38" y="13"/>
                  <a:pt x="43" y="20"/>
                </a:cubicBezTo>
                <a:cubicBezTo>
                  <a:pt x="43" y="20"/>
                  <a:pt x="43" y="20"/>
                  <a:pt x="43" y="20"/>
                </a:cubicBezTo>
                <a:cubicBezTo>
                  <a:pt x="47" y="26"/>
                  <a:pt x="50" y="34"/>
                  <a:pt x="50" y="42"/>
                </a:cubicBezTo>
                <a:cubicBezTo>
                  <a:pt x="50" y="42"/>
                  <a:pt x="50" y="42"/>
                  <a:pt x="50" y="42"/>
                </a:cubicBezTo>
                <a:cubicBezTo>
                  <a:pt x="50" y="47"/>
                  <a:pt x="49" y="52"/>
                  <a:pt x="45" y="56"/>
                </a:cubicBezTo>
                <a:cubicBezTo>
                  <a:pt x="45" y="56"/>
                  <a:pt x="45" y="56"/>
                  <a:pt x="45" y="56"/>
                </a:cubicBezTo>
                <a:cubicBezTo>
                  <a:pt x="42" y="60"/>
                  <a:pt x="37" y="63"/>
                  <a:pt x="31" y="63"/>
                </a:cubicBezTo>
                <a:cubicBezTo>
                  <a:pt x="31" y="63"/>
                  <a:pt x="31" y="63"/>
                  <a:pt x="31" y="63"/>
                </a:cubicBezTo>
                <a:cubicBezTo>
                  <a:pt x="31" y="63"/>
                  <a:pt x="31" y="63"/>
                  <a:pt x="31" y="63"/>
                </a:cubicBezTo>
                <a:cubicBezTo>
                  <a:pt x="20" y="63"/>
                  <a:pt x="12" y="56"/>
                  <a:pt x="7" y="48"/>
                </a:cubicBezTo>
                <a:close/>
                <a:moveTo>
                  <a:pt x="8" y="22"/>
                </a:moveTo>
                <a:cubicBezTo>
                  <a:pt x="8" y="29"/>
                  <a:pt x="10" y="38"/>
                  <a:pt x="14" y="44"/>
                </a:cubicBezTo>
                <a:cubicBezTo>
                  <a:pt x="14" y="44"/>
                  <a:pt x="14" y="44"/>
                  <a:pt x="14" y="44"/>
                </a:cubicBezTo>
                <a:cubicBezTo>
                  <a:pt x="18" y="51"/>
                  <a:pt x="24" y="55"/>
                  <a:pt x="31" y="55"/>
                </a:cubicBezTo>
                <a:cubicBezTo>
                  <a:pt x="31" y="55"/>
                  <a:pt x="31" y="55"/>
                  <a:pt x="31" y="55"/>
                </a:cubicBezTo>
                <a:cubicBezTo>
                  <a:pt x="31" y="55"/>
                  <a:pt x="31" y="55"/>
                  <a:pt x="31" y="55"/>
                </a:cubicBezTo>
                <a:cubicBezTo>
                  <a:pt x="35" y="55"/>
                  <a:pt x="37" y="53"/>
                  <a:pt x="39" y="51"/>
                </a:cubicBezTo>
                <a:cubicBezTo>
                  <a:pt x="39" y="51"/>
                  <a:pt x="39" y="51"/>
                  <a:pt x="39" y="51"/>
                </a:cubicBezTo>
                <a:cubicBezTo>
                  <a:pt x="41" y="49"/>
                  <a:pt x="42" y="46"/>
                  <a:pt x="42" y="42"/>
                </a:cubicBezTo>
                <a:cubicBezTo>
                  <a:pt x="42" y="42"/>
                  <a:pt x="42" y="42"/>
                  <a:pt x="42" y="42"/>
                </a:cubicBezTo>
                <a:cubicBezTo>
                  <a:pt x="42" y="36"/>
                  <a:pt x="40" y="29"/>
                  <a:pt x="36" y="24"/>
                </a:cubicBezTo>
                <a:cubicBezTo>
                  <a:pt x="36" y="24"/>
                  <a:pt x="36" y="24"/>
                  <a:pt x="36" y="24"/>
                </a:cubicBezTo>
                <a:cubicBezTo>
                  <a:pt x="33" y="19"/>
                  <a:pt x="28" y="16"/>
                  <a:pt x="22" y="16"/>
                </a:cubicBezTo>
                <a:cubicBezTo>
                  <a:pt x="22" y="16"/>
                  <a:pt x="22" y="16"/>
                  <a:pt x="22" y="16"/>
                </a:cubicBezTo>
                <a:cubicBezTo>
                  <a:pt x="19" y="16"/>
                  <a:pt x="16" y="17"/>
                  <a:pt x="12" y="19"/>
                </a:cubicBezTo>
                <a:cubicBezTo>
                  <a:pt x="12" y="19"/>
                  <a:pt x="12" y="19"/>
                  <a:pt x="12" y="19"/>
                </a:cubicBezTo>
                <a:cubicBezTo>
                  <a:pt x="9" y="15"/>
                  <a:pt x="9" y="15"/>
                  <a:pt x="9" y="15"/>
                </a:cubicBezTo>
                <a:cubicBezTo>
                  <a:pt x="8" y="17"/>
                  <a:pt x="8" y="19"/>
                  <a:pt x="8" y="22"/>
                </a:cubicBezTo>
                <a:close/>
                <a:moveTo>
                  <a:pt x="15" y="9"/>
                </a:moveTo>
                <a:cubicBezTo>
                  <a:pt x="13" y="9"/>
                  <a:pt x="12" y="9"/>
                  <a:pt x="10" y="11"/>
                </a:cubicBezTo>
                <a:cubicBezTo>
                  <a:pt x="10" y="11"/>
                  <a:pt x="10" y="11"/>
                  <a:pt x="10" y="11"/>
                </a:cubicBezTo>
                <a:cubicBezTo>
                  <a:pt x="13" y="10"/>
                  <a:pt x="15" y="9"/>
                  <a:pt x="17" y="9"/>
                </a:cubicBezTo>
                <a:cubicBezTo>
                  <a:pt x="17" y="9"/>
                  <a:pt x="17" y="9"/>
                  <a:pt x="17" y="9"/>
                </a:cubicBezTo>
                <a:cubicBezTo>
                  <a:pt x="16" y="9"/>
                  <a:pt x="16" y="9"/>
                  <a:pt x="15" y="9"/>
                </a:cubicBezTo>
                <a:cubicBezTo>
                  <a:pt x="15" y="9"/>
                  <a:pt x="15" y="9"/>
                  <a:pt x="15" y="9"/>
                </a:cubicBezTo>
                <a:cubicBezTo>
                  <a:pt x="15" y="9"/>
                  <a:pt x="15" y="9"/>
                  <a:pt x="15" y="9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36" tIns="45717" rIns="91436" bIns="45717" numCol="1" anchor="t" anchorCtr="0" compatLnSpc="1">
            <a:prstTxWarp prst="textNoShape">
              <a:avLst/>
            </a:prstTxWarp>
          </a:bodyPr>
          <a:lstStyle/>
          <a:p>
            <a:endParaRPr lang="zh-CN" altLang="en-US" sz="1765"/>
          </a:p>
        </p:txBody>
      </p:sp>
      <p:sp>
        <p:nvSpPr>
          <p:cNvPr id="243" name="Freeform 73"/>
          <p:cNvSpPr>
            <a:spLocks noEditPoints="1"/>
          </p:cNvSpPr>
          <p:nvPr/>
        </p:nvSpPr>
        <p:spPr bwMode="auto">
          <a:xfrm>
            <a:off x="3548066" y="1563954"/>
            <a:ext cx="436563" cy="423803"/>
          </a:xfrm>
          <a:custGeom>
            <a:avLst/>
            <a:gdLst>
              <a:gd name="T0" fmla="*/ 40 w 93"/>
              <a:gd name="T1" fmla="*/ 87 h 90"/>
              <a:gd name="T2" fmla="*/ 0 w 93"/>
              <a:gd name="T3" fmla="*/ 26 h 90"/>
              <a:gd name="T4" fmla="*/ 0 w 93"/>
              <a:gd name="T5" fmla="*/ 26 h 90"/>
              <a:gd name="T6" fmla="*/ 2 w 93"/>
              <a:gd name="T7" fmla="*/ 24 h 90"/>
              <a:gd name="T8" fmla="*/ 0 w 93"/>
              <a:gd name="T9" fmla="*/ 23 h 90"/>
              <a:gd name="T10" fmla="*/ 0 w 93"/>
              <a:gd name="T11" fmla="*/ 23 h 90"/>
              <a:gd name="T12" fmla="*/ 3 w 93"/>
              <a:gd name="T13" fmla="*/ 16 h 90"/>
              <a:gd name="T14" fmla="*/ 3 w 93"/>
              <a:gd name="T15" fmla="*/ 16 h 90"/>
              <a:gd name="T16" fmla="*/ 9 w 93"/>
              <a:gd name="T17" fmla="*/ 11 h 90"/>
              <a:gd name="T18" fmla="*/ 9 w 93"/>
              <a:gd name="T19" fmla="*/ 11 h 90"/>
              <a:gd name="T20" fmla="*/ 21 w 93"/>
              <a:gd name="T21" fmla="*/ 2 h 90"/>
              <a:gd name="T22" fmla="*/ 21 w 93"/>
              <a:gd name="T23" fmla="*/ 2 h 90"/>
              <a:gd name="T24" fmla="*/ 24 w 93"/>
              <a:gd name="T25" fmla="*/ 0 h 90"/>
              <a:gd name="T26" fmla="*/ 26 w 93"/>
              <a:gd name="T27" fmla="*/ 3 h 90"/>
              <a:gd name="T28" fmla="*/ 53 w 93"/>
              <a:gd name="T29" fmla="*/ 48 h 90"/>
              <a:gd name="T30" fmla="*/ 53 w 93"/>
              <a:gd name="T31" fmla="*/ 48 h 90"/>
              <a:gd name="T32" fmla="*/ 74 w 93"/>
              <a:gd name="T33" fmla="*/ 29 h 90"/>
              <a:gd name="T34" fmla="*/ 74 w 93"/>
              <a:gd name="T35" fmla="*/ 29 h 90"/>
              <a:gd name="T36" fmla="*/ 76 w 93"/>
              <a:gd name="T37" fmla="*/ 24 h 90"/>
              <a:gd name="T38" fmla="*/ 80 w 93"/>
              <a:gd name="T39" fmla="*/ 28 h 90"/>
              <a:gd name="T40" fmla="*/ 93 w 93"/>
              <a:gd name="T41" fmla="*/ 48 h 90"/>
              <a:gd name="T42" fmla="*/ 93 w 93"/>
              <a:gd name="T43" fmla="*/ 48 h 90"/>
              <a:gd name="T44" fmla="*/ 89 w 93"/>
              <a:gd name="T45" fmla="*/ 57 h 90"/>
              <a:gd name="T46" fmla="*/ 89 w 93"/>
              <a:gd name="T47" fmla="*/ 57 h 90"/>
              <a:gd name="T48" fmla="*/ 78 w 93"/>
              <a:gd name="T49" fmla="*/ 65 h 90"/>
              <a:gd name="T50" fmla="*/ 78 w 93"/>
              <a:gd name="T51" fmla="*/ 65 h 90"/>
              <a:gd name="T52" fmla="*/ 46 w 93"/>
              <a:gd name="T53" fmla="*/ 88 h 90"/>
              <a:gd name="T54" fmla="*/ 46 w 93"/>
              <a:gd name="T55" fmla="*/ 88 h 90"/>
              <a:gd name="T56" fmla="*/ 43 w 93"/>
              <a:gd name="T57" fmla="*/ 90 h 90"/>
              <a:gd name="T58" fmla="*/ 40 w 93"/>
              <a:gd name="T59" fmla="*/ 87 h 90"/>
              <a:gd name="T60" fmla="*/ 44 w 93"/>
              <a:gd name="T61" fmla="*/ 79 h 90"/>
              <a:gd name="T62" fmla="*/ 74 w 93"/>
              <a:gd name="T63" fmla="*/ 58 h 90"/>
              <a:gd name="T64" fmla="*/ 74 w 93"/>
              <a:gd name="T65" fmla="*/ 58 h 90"/>
              <a:gd name="T66" fmla="*/ 83 w 93"/>
              <a:gd name="T67" fmla="*/ 51 h 90"/>
              <a:gd name="T68" fmla="*/ 83 w 93"/>
              <a:gd name="T69" fmla="*/ 51 h 90"/>
              <a:gd name="T70" fmla="*/ 85 w 93"/>
              <a:gd name="T71" fmla="*/ 48 h 90"/>
              <a:gd name="T72" fmla="*/ 85 w 93"/>
              <a:gd name="T73" fmla="*/ 48 h 90"/>
              <a:gd name="T74" fmla="*/ 78 w 93"/>
              <a:gd name="T75" fmla="*/ 38 h 90"/>
              <a:gd name="T76" fmla="*/ 78 w 93"/>
              <a:gd name="T77" fmla="*/ 38 h 90"/>
              <a:gd name="T78" fmla="*/ 54 w 93"/>
              <a:gd name="T79" fmla="*/ 56 h 90"/>
              <a:gd name="T80" fmla="*/ 54 w 93"/>
              <a:gd name="T81" fmla="*/ 56 h 90"/>
              <a:gd name="T82" fmla="*/ 50 w 93"/>
              <a:gd name="T83" fmla="*/ 59 h 90"/>
              <a:gd name="T84" fmla="*/ 48 w 93"/>
              <a:gd name="T85" fmla="*/ 55 h 90"/>
              <a:gd name="T86" fmla="*/ 21 w 93"/>
              <a:gd name="T87" fmla="*/ 11 h 90"/>
              <a:gd name="T88" fmla="*/ 21 w 93"/>
              <a:gd name="T89" fmla="*/ 11 h 90"/>
              <a:gd name="T90" fmla="*/ 15 w 93"/>
              <a:gd name="T91" fmla="*/ 17 h 90"/>
              <a:gd name="T92" fmla="*/ 15 w 93"/>
              <a:gd name="T93" fmla="*/ 17 h 90"/>
              <a:gd name="T94" fmla="*/ 7 w 93"/>
              <a:gd name="T95" fmla="*/ 23 h 90"/>
              <a:gd name="T96" fmla="*/ 7 w 93"/>
              <a:gd name="T97" fmla="*/ 23 h 90"/>
              <a:gd name="T98" fmla="*/ 44 w 93"/>
              <a:gd name="T99" fmla="*/ 79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93" h="90">
                <a:moveTo>
                  <a:pt x="40" y="87"/>
                </a:moveTo>
                <a:cubicBezTo>
                  <a:pt x="25" y="68"/>
                  <a:pt x="16" y="43"/>
                  <a:pt x="0" y="26"/>
                </a:cubicBezTo>
                <a:cubicBezTo>
                  <a:pt x="0" y="26"/>
                  <a:pt x="0" y="26"/>
                  <a:pt x="0" y="26"/>
                </a:cubicBezTo>
                <a:cubicBezTo>
                  <a:pt x="2" y="24"/>
                  <a:pt x="2" y="24"/>
                  <a:pt x="2" y="24"/>
                </a:cubicBezTo>
                <a:cubicBezTo>
                  <a:pt x="2" y="24"/>
                  <a:pt x="1" y="24"/>
                  <a:pt x="0" y="23"/>
                </a:cubicBezTo>
                <a:cubicBezTo>
                  <a:pt x="0" y="23"/>
                  <a:pt x="0" y="23"/>
                  <a:pt x="0" y="23"/>
                </a:cubicBezTo>
                <a:cubicBezTo>
                  <a:pt x="3" y="16"/>
                  <a:pt x="3" y="16"/>
                  <a:pt x="3" y="16"/>
                </a:cubicBezTo>
                <a:cubicBezTo>
                  <a:pt x="3" y="16"/>
                  <a:pt x="3" y="16"/>
                  <a:pt x="3" y="16"/>
                </a:cubicBezTo>
                <a:cubicBezTo>
                  <a:pt x="3" y="16"/>
                  <a:pt x="6" y="14"/>
                  <a:pt x="9" y="11"/>
                </a:cubicBezTo>
                <a:cubicBezTo>
                  <a:pt x="9" y="11"/>
                  <a:pt x="9" y="11"/>
                  <a:pt x="9" y="11"/>
                </a:cubicBezTo>
                <a:cubicBezTo>
                  <a:pt x="13" y="8"/>
                  <a:pt x="16" y="4"/>
                  <a:pt x="21" y="2"/>
                </a:cubicBezTo>
                <a:cubicBezTo>
                  <a:pt x="21" y="2"/>
                  <a:pt x="21" y="2"/>
                  <a:pt x="21" y="2"/>
                </a:cubicBezTo>
                <a:cubicBezTo>
                  <a:pt x="24" y="0"/>
                  <a:pt x="24" y="0"/>
                  <a:pt x="24" y="0"/>
                </a:cubicBezTo>
                <a:cubicBezTo>
                  <a:pt x="26" y="3"/>
                  <a:pt x="26" y="3"/>
                  <a:pt x="26" y="3"/>
                </a:cubicBezTo>
                <a:cubicBezTo>
                  <a:pt x="35" y="18"/>
                  <a:pt x="44" y="34"/>
                  <a:pt x="53" y="48"/>
                </a:cubicBezTo>
                <a:cubicBezTo>
                  <a:pt x="53" y="48"/>
                  <a:pt x="53" y="48"/>
                  <a:pt x="53" y="48"/>
                </a:cubicBezTo>
                <a:cubicBezTo>
                  <a:pt x="61" y="42"/>
                  <a:pt x="70" y="37"/>
                  <a:pt x="74" y="29"/>
                </a:cubicBezTo>
                <a:cubicBezTo>
                  <a:pt x="74" y="29"/>
                  <a:pt x="74" y="29"/>
                  <a:pt x="74" y="29"/>
                </a:cubicBezTo>
                <a:cubicBezTo>
                  <a:pt x="76" y="24"/>
                  <a:pt x="76" y="24"/>
                  <a:pt x="76" y="24"/>
                </a:cubicBezTo>
                <a:cubicBezTo>
                  <a:pt x="80" y="28"/>
                  <a:pt x="80" y="28"/>
                  <a:pt x="80" y="28"/>
                </a:cubicBezTo>
                <a:cubicBezTo>
                  <a:pt x="87" y="36"/>
                  <a:pt x="93" y="41"/>
                  <a:pt x="93" y="48"/>
                </a:cubicBezTo>
                <a:cubicBezTo>
                  <a:pt x="93" y="48"/>
                  <a:pt x="93" y="48"/>
                  <a:pt x="93" y="48"/>
                </a:cubicBezTo>
                <a:cubicBezTo>
                  <a:pt x="93" y="51"/>
                  <a:pt x="91" y="54"/>
                  <a:pt x="89" y="57"/>
                </a:cubicBezTo>
                <a:cubicBezTo>
                  <a:pt x="89" y="57"/>
                  <a:pt x="89" y="57"/>
                  <a:pt x="89" y="57"/>
                </a:cubicBezTo>
                <a:cubicBezTo>
                  <a:pt x="86" y="59"/>
                  <a:pt x="83" y="62"/>
                  <a:pt x="78" y="65"/>
                </a:cubicBezTo>
                <a:cubicBezTo>
                  <a:pt x="78" y="65"/>
                  <a:pt x="78" y="65"/>
                  <a:pt x="78" y="65"/>
                </a:cubicBezTo>
                <a:cubicBezTo>
                  <a:pt x="67" y="72"/>
                  <a:pt x="57" y="81"/>
                  <a:pt x="46" y="88"/>
                </a:cubicBezTo>
                <a:cubicBezTo>
                  <a:pt x="46" y="88"/>
                  <a:pt x="46" y="88"/>
                  <a:pt x="46" y="88"/>
                </a:cubicBezTo>
                <a:cubicBezTo>
                  <a:pt x="43" y="90"/>
                  <a:pt x="43" y="90"/>
                  <a:pt x="43" y="90"/>
                </a:cubicBezTo>
                <a:cubicBezTo>
                  <a:pt x="40" y="87"/>
                  <a:pt x="40" y="87"/>
                  <a:pt x="40" y="87"/>
                </a:cubicBezTo>
                <a:close/>
                <a:moveTo>
                  <a:pt x="44" y="79"/>
                </a:moveTo>
                <a:cubicBezTo>
                  <a:pt x="54" y="73"/>
                  <a:pt x="64" y="65"/>
                  <a:pt x="74" y="58"/>
                </a:cubicBezTo>
                <a:cubicBezTo>
                  <a:pt x="74" y="58"/>
                  <a:pt x="74" y="58"/>
                  <a:pt x="74" y="58"/>
                </a:cubicBezTo>
                <a:cubicBezTo>
                  <a:pt x="78" y="55"/>
                  <a:pt x="81" y="53"/>
                  <a:pt x="83" y="51"/>
                </a:cubicBezTo>
                <a:cubicBezTo>
                  <a:pt x="83" y="51"/>
                  <a:pt x="83" y="51"/>
                  <a:pt x="83" y="51"/>
                </a:cubicBezTo>
                <a:cubicBezTo>
                  <a:pt x="85" y="49"/>
                  <a:pt x="85" y="49"/>
                  <a:pt x="85" y="48"/>
                </a:cubicBezTo>
                <a:cubicBezTo>
                  <a:pt x="85" y="48"/>
                  <a:pt x="85" y="48"/>
                  <a:pt x="85" y="48"/>
                </a:cubicBezTo>
                <a:cubicBezTo>
                  <a:pt x="85" y="46"/>
                  <a:pt x="83" y="43"/>
                  <a:pt x="78" y="38"/>
                </a:cubicBezTo>
                <a:cubicBezTo>
                  <a:pt x="78" y="38"/>
                  <a:pt x="78" y="38"/>
                  <a:pt x="78" y="38"/>
                </a:cubicBezTo>
                <a:cubicBezTo>
                  <a:pt x="71" y="46"/>
                  <a:pt x="61" y="51"/>
                  <a:pt x="54" y="56"/>
                </a:cubicBezTo>
                <a:cubicBezTo>
                  <a:pt x="54" y="56"/>
                  <a:pt x="54" y="56"/>
                  <a:pt x="54" y="56"/>
                </a:cubicBezTo>
                <a:cubicBezTo>
                  <a:pt x="50" y="59"/>
                  <a:pt x="50" y="59"/>
                  <a:pt x="50" y="59"/>
                </a:cubicBezTo>
                <a:cubicBezTo>
                  <a:pt x="48" y="55"/>
                  <a:pt x="48" y="55"/>
                  <a:pt x="48" y="55"/>
                </a:cubicBezTo>
                <a:cubicBezTo>
                  <a:pt x="39" y="42"/>
                  <a:pt x="30" y="26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19" y="13"/>
                  <a:pt x="17" y="15"/>
                  <a:pt x="15" y="17"/>
                </a:cubicBezTo>
                <a:cubicBezTo>
                  <a:pt x="15" y="17"/>
                  <a:pt x="15" y="17"/>
                  <a:pt x="15" y="17"/>
                </a:cubicBezTo>
                <a:cubicBezTo>
                  <a:pt x="13" y="19"/>
                  <a:pt x="10" y="21"/>
                  <a:pt x="7" y="23"/>
                </a:cubicBezTo>
                <a:cubicBezTo>
                  <a:pt x="7" y="23"/>
                  <a:pt x="7" y="23"/>
                  <a:pt x="7" y="23"/>
                </a:cubicBezTo>
                <a:cubicBezTo>
                  <a:pt x="23" y="40"/>
                  <a:pt x="32" y="62"/>
                  <a:pt x="44" y="79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36" tIns="45717" rIns="91436" bIns="45717" numCol="1" anchor="t" anchorCtr="0" compatLnSpc="1">
            <a:prstTxWarp prst="textNoShape">
              <a:avLst/>
            </a:prstTxWarp>
          </a:bodyPr>
          <a:lstStyle/>
          <a:p>
            <a:endParaRPr lang="zh-CN" altLang="en-US" sz="1765"/>
          </a:p>
        </p:txBody>
      </p:sp>
      <p:grpSp>
        <p:nvGrpSpPr>
          <p:cNvPr id="2" name="组合 1"/>
          <p:cNvGrpSpPr/>
          <p:nvPr/>
        </p:nvGrpSpPr>
        <p:grpSpPr>
          <a:xfrm>
            <a:off x="9553576" y="430639"/>
            <a:ext cx="1855788" cy="1222201"/>
            <a:chOff x="6781801" y="430640"/>
            <a:chExt cx="1855788" cy="1222201"/>
          </a:xfrm>
        </p:grpSpPr>
        <p:sp>
          <p:nvSpPr>
            <p:cNvPr id="244" name="Freeform 74"/>
            <p:cNvSpPr>
              <a:spLocks/>
            </p:cNvSpPr>
            <p:nvPr/>
          </p:nvSpPr>
          <p:spPr bwMode="auto">
            <a:xfrm>
              <a:off x="7043740" y="816347"/>
              <a:ext cx="165100" cy="333328"/>
            </a:xfrm>
            <a:custGeom>
              <a:avLst/>
              <a:gdLst>
                <a:gd name="T0" fmla="*/ 28 w 35"/>
                <a:gd name="T1" fmla="*/ 71 h 71"/>
                <a:gd name="T2" fmla="*/ 14 w 35"/>
                <a:gd name="T3" fmla="*/ 39 h 71"/>
                <a:gd name="T4" fmla="*/ 14 w 35"/>
                <a:gd name="T5" fmla="*/ 39 h 71"/>
                <a:gd name="T6" fmla="*/ 2 w 35"/>
                <a:gd name="T7" fmla="*/ 7 h 71"/>
                <a:gd name="T8" fmla="*/ 2 w 35"/>
                <a:gd name="T9" fmla="*/ 7 h 71"/>
                <a:gd name="T10" fmla="*/ 2 w 35"/>
                <a:gd name="T11" fmla="*/ 1 h 71"/>
                <a:gd name="T12" fmla="*/ 2 w 35"/>
                <a:gd name="T13" fmla="*/ 1 h 71"/>
                <a:gd name="T14" fmla="*/ 8 w 35"/>
                <a:gd name="T15" fmla="*/ 2 h 71"/>
                <a:gd name="T16" fmla="*/ 8 w 35"/>
                <a:gd name="T17" fmla="*/ 2 h 71"/>
                <a:gd name="T18" fmla="*/ 22 w 35"/>
                <a:gd name="T19" fmla="*/ 37 h 71"/>
                <a:gd name="T20" fmla="*/ 22 w 35"/>
                <a:gd name="T21" fmla="*/ 37 h 71"/>
                <a:gd name="T22" fmla="*/ 33 w 35"/>
                <a:gd name="T23" fmla="*/ 64 h 71"/>
                <a:gd name="T24" fmla="*/ 33 w 35"/>
                <a:gd name="T25" fmla="*/ 64 h 71"/>
                <a:gd name="T26" fmla="*/ 34 w 35"/>
                <a:gd name="T27" fmla="*/ 70 h 71"/>
                <a:gd name="T28" fmla="*/ 34 w 35"/>
                <a:gd name="T29" fmla="*/ 70 h 71"/>
                <a:gd name="T30" fmla="*/ 31 w 35"/>
                <a:gd name="T31" fmla="*/ 71 h 71"/>
                <a:gd name="T32" fmla="*/ 31 w 35"/>
                <a:gd name="T33" fmla="*/ 71 h 71"/>
                <a:gd name="T34" fmla="*/ 28 w 35"/>
                <a:gd name="T35" fmla="*/ 71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5" h="71">
                  <a:moveTo>
                    <a:pt x="28" y="71"/>
                  </a:moveTo>
                  <a:cubicBezTo>
                    <a:pt x="20" y="64"/>
                    <a:pt x="18" y="52"/>
                    <a:pt x="14" y="39"/>
                  </a:cubicBezTo>
                  <a:cubicBezTo>
                    <a:pt x="14" y="39"/>
                    <a:pt x="14" y="39"/>
                    <a:pt x="14" y="39"/>
                  </a:cubicBezTo>
                  <a:cubicBezTo>
                    <a:pt x="11" y="26"/>
                    <a:pt x="7" y="13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0" y="5"/>
                    <a:pt x="1" y="3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4" y="0"/>
                    <a:pt x="7" y="0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15" y="11"/>
                    <a:pt x="18" y="24"/>
                    <a:pt x="22" y="37"/>
                  </a:cubicBezTo>
                  <a:cubicBezTo>
                    <a:pt x="22" y="37"/>
                    <a:pt x="22" y="37"/>
                    <a:pt x="22" y="37"/>
                  </a:cubicBezTo>
                  <a:cubicBezTo>
                    <a:pt x="25" y="50"/>
                    <a:pt x="29" y="61"/>
                    <a:pt x="33" y="64"/>
                  </a:cubicBezTo>
                  <a:cubicBezTo>
                    <a:pt x="33" y="64"/>
                    <a:pt x="33" y="64"/>
                    <a:pt x="33" y="64"/>
                  </a:cubicBezTo>
                  <a:cubicBezTo>
                    <a:pt x="35" y="65"/>
                    <a:pt x="35" y="68"/>
                    <a:pt x="34" y="70"/>
                  </a:cubicBezTo>
                  <a:cubicBezTo>
                    <a:pt x="34" y="70"/>
                    <a:pt x="34" y="70"/>
                    <a:pt x="34" y="70"/>
                  </a:cubicBezTo>
                  <a:cubicBezTo>
                    <a:pt x="33" y="71"/>
                    <a:pt x="32" y="71"/>
                    <a:pt x="31" y="71"/>
                  </a:cubicBezTo>
                  <a:cubicBezTo>
                    <a:pt x="31" y="71"/>
                    <a:pt x="31" y="71"/>
                    <a:pt x="31" y="71"/>
                  </a:cubicBezTo>
                  <a:cubicBezTo>
                    <a:pt x="30" y="71"/>
                    <a:pt x="29" y="71"/>
                    <a:pt x="28" y="7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36" tIns="45717" rIns="91436" bIns="45717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245" name="Freeform 75"/>
            <p:cNvSpPr>
              <a:spLocks/>
            </p:cNvSpPr>
            <p:nvPr/>
          </p:nvSpPr>
          <p:spPr bwMode="auto">
            <a:xfrm>
              <a:off x="7007227" y="806823"/>
              <a:ext cx="141288" cy="88888"/>
            </a:xfrm>
            <a:custGeom>
              <a:avLst/>
              <a:gdLst>
                <a:gd name="T0" fmla="*/ 3 w 30"/>
                <a:gd name="T1" fmla="*/ 19 h 19"/>
                <a:gd name="T2" fmla="*/ 0 w 30"/>
                <a:gd name="T3" fmla="*/ 15 h 19"/>
                <a:gd name="T4" fmla="*/ 0 w 30"/>
                <a:gd name="T5" fmla="*/ 15 h 19"/>
                <a:gd name="T6" fmla="*/ 10 w 30"/>
                <a:gd name="T7" fmla="*/ 5 h 19"/>
                <a:gd name="T8" fmla="*/ 10 w 30"/>
                <a:gd name="T9" fmla="*/ 5 h 19"/>
                <a:gd name="T10" fmla="*/ 25 w 30"/>
                <a:gd name="T11" fmla="*/ 0 h 19"/>
                <a:gd name="T12" fmla="*/ 25 w 30"/>
                <a:gd name="T13" fmla="*/ 0 h 19"/>
                <a:gd name="T14" fmla="*/ 29 w 30"/>
                <a:gd name="T15" fmla="*/ 3 h 19"/>
                <a:gd name="T16" fmla="*/ 29 w 30"/>
                <a:gd name="T17" fmla="*/ 3 h 19"/>
                <a:gd name="T18" fmla="*/ 26 w 30"/>
                <a:gd name="T19" fmla="*/ 8 h 19"/>
                <a:gd name="T20" fmla="*/ 26 w 30"/>
                <a:gd name="T21" fmla="*/ 8 h 19"/>
                <a:gd name="T22" fmla="*/ 8 w 30"/>
                <a:gd name="T23" fmla="*/ 16 h 19"/>
                <a:gd name="T24" fmla="*/ 8 w 30"/>
                <a:gd name="T25" fmla="*/ 16 h 19"/>
                <a:gd name="T26" fmla="*/ 8 w 30"/>
                <a:gd name="T27" fmla="*/ 16 h 19"/>
                <a:gd name="T28" fmla="*/ 8 w 30"/>
                <a:gd name="T29" fmla="*/ 16 h 19"/>
                <a:gd name="T30" fmla="*/ 8 w 30"/>
                <a:gd name="T31" fmla="*/ 16 h 19"/>
                <a:gd name="T32" fmla="*/ 4 w 30"/>
                <a:gd name="T33" fmla="*/ 19 h 19"/>
                <a:gd name="T34" fmla="*/ 4 w 30"/>
                <a:gd name="T35" fmla="*/ 19 h 19"/>
                <a:gd name="T36" fmla="*/ 3 w 30"/>
                <a:gd name="T37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0" h="19">
                  <a:moveTo>
                    <a:pt x="3" y="19"/>
                  </a:moveTo>
                  <a:cubicBezTo>
                    <a:pt x="1" y="19"/>
                    <a:pt x="0" y="17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" y="9"/>
                    <a:pt x="6" y="7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5" y="3"/>
                    <a:pt x="20" y="1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7" y="0"/>
                    <a:pt x="29" y="1"/>
                    <a:pt x="29" y="3"/>
                  </a:cubicBezTo>
                  <a:cubicBezTo>
                    <a:pt x="29" y="3"/>
                    <a:pt x="29" y="3"/>
                    <a:pt x="29" y="3"/>
                  </a:cubicBezTo>
                  <a:cubicBezTo>
                    <a:pt x="30" y="6"/>
                    <a:pt x="28" y="8"/>
                    <a:pt x="26" y="8"/>
                  </a:cubicBezTo>
                  <a:cubicBezTo>
                    <a:pt x="26" y="8"/>
                    <a:pt x="26" y="8"/>
                    <a:pt x="26" y="8"/>
                  </a:cubicBezTo>
                  <a:cubicBezTo>
                    <a:pt x="19" y="9"/>
                    <a:pt x="9" y="14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8"/>
                    <a:pt x="6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4" y="19"/>
                    <a:pt x="3" y="1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36" tIns="45717" rIns="91436" bIns="45717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246" name="Freeform 76"/>
            <p:cNvSpPr>
              <a:spLocks/>
            </p:cNvSpPr>
            <p:nvPr/>
          </p:nvSpPr>
          <p:spPr bwMode="auto">
            <a:xfrm>
              <a:off x="7115177" y="1103645"/>
              <a:ext cx="165100" cy="79364"/>
            </a:xfrm>
            <a:custGeom>
              <a:avLst/>
              <a:gdLst>
                <a:gd name="T0" fmla="*/ 0 w 35"/>
                <a:gd name="T1" fmla="*/ 14 h 17"/>
                <a:gd name="T2" fmla="*/ 3 w 35"/>
                <a:gd name="T3" fmla="*/ 10 h 17"/>
                <a:gd name="T4" fmla="*/ 3 w 35"/>
                <a:gd name="T5" fmla="*/ 10 h 17"/>
                <a:gd name="T6" fmla="*/ 31 w 35"/>
                <a:gd name="T7" fmla="*/ 0 h 17"/>
                <a:gd name="T8" fmla="*/ 31 w 35"/>
                <a:gd name="T9" fmla="*/ 0 h 17"/>
                <a:gd name="T10" fmla="*/ 35 w 35"/>
                <a:gd name="T11" fmla="*/ 4 h 17"/>
                <a:gd name="T12" fmla="*/ 35 w 35"/>
                <a:gd name="T13" fmla="*/ 4 h 17"/>
                <a:gd name="T14" fmla="*/ 31 w 35"/>
                <a:gd name="T15" fmla="*/ 8 h 17"/>
                <a:gd name="T16" fmla="*/ 31 w 35"/>
                <a:gd name="T17" fmla="*/ 8 h 17"/>
                <a:gd name="T18" fmla="*/ 5 w 35"/>
                <a:gd name="T19" fmla="*/ 17 h 17"/>
                <a:gd name="T20" fmla="*/ 5 w 35"/>
                <a:gd name="T21" fmla="*/ 17 h 17"/>
                <a:gd name="T22" fmla="*/ 5 w 35"/>
                <a:gd name="T23" fmla="*/ 17 h 17"/>
                <a:gd name="T24" fmla="*/ 4 w 35"/>
                <a:gd name="T25" fmla="*/ 17 h 17"/>
                <a:gd name="T26" fmla="*/ 4 w 35"/>
                <a:gd name="T27" fmla="*/ 17 h 17"/>
                <a:gd name="T28" fmla="*/ 0 w 35"/>
                <a:gd name="T29" fmla="*/ 14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5" h="17">
                  <a:moveTo>
                    <a:pt x="0" y="14"/>
                  </a:moveTo>
                  <a:cubicBezTo>
                    <a:pt x="0" y="12"/>
                    <a:pt x="1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9" y="8"/>
                    <a:pt x="18" y="0"/>
                    <a:pt x="31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3" y="0"/>
                    <a:pt x="35" y="2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6"/>
                    <a:pt x="33" y="8"/>
                    <a:pt x="31" y="8"/>
                  </a:cubicBezTo>
                  <a:cubicBezTo>
                    <a:pt x="31" y="8"/>
                    <a:pt x="31" y="8"/>
                    <a:pt x="31" y="8"/>
                  </a:cubicBezTo>
                  <a:cubicBezTo>
                    <a:pt x="22" y="8"/>
                    <a:pt x="14" y="15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2" y="17"/>
                    <a:pt x="1" y="16"/>
                    <a:pt x="0" y="1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36" tIns="45717" rIns="91436" bIns="45717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247" name="Freeform 77"/>
            <p:cNvSpPr>
              <a:spLocks noEditPoints="1"/>
            </p:cNvSpPr>
            <p:nvPr/>
          </p:nvSpPr>
          <p:spPr bwMode="auto">
            <a:xfrm>
              <a:off x="7237414" y="768729"/>
              <a:ext cx="400050" cy="315868"/>
            </a:xfrm>
            <a:custGeom>
              <a:avLst/>
              <a:gdLst>
                <a:gd name="T0" fmla="*/ 34 w 85"/>
                <a:gd name="T1" fmla="*/ 58 h 67"/>
                <a:gd name="T2" fmla="*/ 9 w 85"/>
                <a:gd name="T3" fmla="*/ 52 h 67"/>
                <a:gd name="T4" fmla="*/ 0 w 85"/>
                <a:gd name="T5" fmla="*/ 38 h 67"/>
                <a:gd name="T6" fmla="*/ 0 w 85"/>
                <a:gd name="T7" fmla="*/ 37 h 67"/>
                <a:gd name="T8" fmla="*/ 8 w 85"/>
                <a:gd name="T9" fmla="*/ 21 h 67"/>
                <a:gd name="T10" fmla="*/ 23 w 85"/>
                <a:gd name="T11" fmla="*/ 16 h 67"/>
                <a:gd name="T12" fmla="*/ 35 w 85"/>
                <a:gd name="T13" fmla="*/ 19 h 67"/>
                <a:gd name="T14" fmla="*/ 36 w 85"/>
                <a:gd name="T15" fmla="*/ 20 h 67"/>
                <a:gd name="T16" fmla="*/ 43 w 85"/>
                <a:gd name="T17" fmla="*/ 9 h 67"/>
                <a:gd name="T18" fmla="*/ 63 w 85"/>
                <a:gd name="T19" fmla="*/ 0 h 67"/>
                <a:gd name="T20" fmla="*/ 70 w 85"/>
                <a:gd name="T21" fmla="*/ 1 h 67"/>
                <a:gd name="T22" fmla="*/ 85 w 85"/>
                <a:gd name="T23" fmla="*/ 20 h 67"/>
                <a:gd name="T24" fmla="*/ 61 w 85"/>
                <a:gd name="T25" fmla="*/ 65 h 67"/>
                <a:gd name="T26" fmla="*/ 58 w 85"/>
                <a:gd name="T27" fmla="*/ 67 h 67"/>
                <a:gd name="T28" fmla="*/ 58 w 85"/>
                <a:gd name="T29" fmla="*/ 67 h 67"/>
                <a:gd name="T30" fmla="*/ 55 w 85"/>
                <a:gd name="T31" fmla="*/ 66 h 67"/>
                <a:gd name="T32" fmla="*/ 8 w 85"/>
                <a:gd name="T33" fmla="*/ 37 h 67"/>
                <a:gd name="T34" fmla="*/ 8 w 85"/>
                <a:gd name="T35" fmla="*/ 37 h 67"/>
                <a:gd name="T36" fmla="*/ 13 w 85"/>
                <a:gd name="T37" fmla="*/ 45 h 67"/>
                <a:gd name="T38" fmla="*/ 26 w 85"/>
                <a:gd name="T39" fmla="*/ 49 h 67"/>
                <a:gd name="T40" fmla="*/ 57 w 85"/>
                <a:gd name="T41" fmla="*/ 57 h 67"/>
                <a:gd name="T42" fmla="*/ 77 w 85"/>
                <a:gd name="T43" fmla="*/ 20 h 67"/>
                <a:gd name="T44" fmla="*/ 68 w 85"/>
                <a:gd name="T45" fmla="*/ 8 h 67"/>
                <a:gd name="T46" fmla="*/ 63 w 85"/>
                <a:gd name="T47" fmla="*/ 8 h 67"/>
                <a:gd name="T48" fmla="*/ 49 w 85"/>
                <a:gd name="T49" fmla="*/ 15 h 67"/>
                <a:gd name="T50" fmla="*/ 42 w 85"/>
                <a:gd name="T51" fmla="*/ 28 h 67"/>
                <a:gd name="T52" fmla="*/ 42 w 85"/>
                <a:gd name="T53" fmla="*/ 29 h 67"/>
                <a:gd name="T54" fmla="*/ 46 w 85"/>
                <a:gd name="T55" fmla="*/ 30 h 67"/>
                <a:gd name="T56" fmla="*/ 47 w 85"/>
                <a:gd name="T57" fmla="*/ 30 h 67"/>
                <a:gd name="T58" fmla="*/ 51 w 85"/>
                <a:gd name="T59" fmla="*/ 34 h 67"/>
                <a:gd name="T60" fmla="*/ 48 w 85"/>
                <a:gd name="T61" fmla="*/ 38 h 67"/>
                <a:gd name="T62" fmla="*/ 46 w 85"/>
                <a:gd name="T63" fmla="*/ 38 h 67"/>
                <a:gd name="T64" fmla="*/ 39 w 85"/>
                <a:gd name="T65" fmla="*/ 37 h 67"/>
                <a:gd name="T66" fmla="*/ 38 w 85"/>
                <a:gd name="T67" fmla="*/ 38 h 67"/>
                <a:gd name="T68" fmla="*/ 38 w 85"/>
                <a:gd name="T69" fmla="*/ 38 h 67"/>
                <a:gd name="T70" fmla="*/ 33 w 85"/>
                <a:gd name="T71" fmla="*/ 40 h 67"/>
                <a:gd name="T72" fmla="*/ 31 w 85"/>
                <a:gd name="T73" fmla="*/ 34 h 67"/>
                <a:gd name="T74" fmla="*/ 33 w 85"/>
                <a:gd name="T75" fmla="*/ 30 h 67"/>
                <a:gd name="T76" fmla="*/ 31 w 85"/>
                <a:gd name="T77" fmla="*/ 26 h 67"/>
                <a:gd name="T78" fmla="*/ 23 w 85"/>
                <a:gd name="T79" fmla="*/ 24 h 67"/>
                <a:gd name="T80" fmla="*/ 23 w 85"/>
                <a:gd name="T81" fmla="*/ 24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85" h="67">
                  <a:moveTo>
                    <a:pt x="55" y="66"/>
                  </a:moveTo>
                  <a:cubicBezTo>
                    <a:pt x="51" y="62"/>
                    <a:pt x="43" y="60"/>
                    <a:pt x="34" y="58"/>
                  </a:cubicBezTo>
                  <a:cubicBezTo>
                    <a:pt x="34" y="58"/>
                    <a:pt x="34" y="58"/>
                    <a:pt x="34" y="58"/>
                  </a:cubicBezTo>
                  <a:cubicBezTo>
                    <a:pt x="25" y="57"/>
                    <a:pt x="16" y="56"/>
                    <a:pt x="9" y="52"/>
                  </a:cubicBezTo>
                  <a:cubicBezTo>
                    <a:pt x="9" y="52"/>
                    <a:pt x="9" y="52"/>
                    <a:pt x="9" y="52"/>
                  </a:cubicBezTo>
                  <a:cubicBezTo>
                    <a:pt x="4" y="50"/>
                    <a:pt x="0" y="44"/>
                    <a:pt x="0" y="38"/>
                  </a:cubicBezTo>
                  <a:cubicBezTo>
                    <a:pt x="0" y="38"/>
                    <a:pt x="0" y="38"/>
                    <a:pt x="0" y="38"/>
                  </a:cubicBezTo>
                  <a:cubicBezTo>
                    <a:pt x="0" y="37"/>
                    <a:pt x="0" y="37"/>
                    <a:pt x="0" y="37"/>
                  </a:cubicBezTo>
                  <a:cubicBezTo>
                    <a:pt x="0" y="37"/>
                    <a:pt x="0" y="37"/>
                    <a:pt x="0" y="37"/>
                  </a:cubicBezTo>
                  <a:cubicBezTo>
                    <a:pt x="0" y="30"/>
                    <a:pt x="3" y="24"/>
                    <a:pt x="8" y="21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12" y="18"/>
                    <a:pt x="18" y="16"/>
                    <a:pt x="23" y="16"/>
                  </a:cubicBezTo>
                  <a:cubicBezTo>
                    <a:pt x="23" y="16"/>
                    <a:pt x="23" y="16"/>
                    <a:pt x="23" y="16"/>
                  </a:cubicBezTo>
                  <a:cubicBezTo>
                    <a:pt x="27" y="16"/>
                    <a:pt x="31" y="17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20"/>
                    <a:pt x="35" y="20"/>
                    <a:pt x="36" y="20"/>
                  </a:cubicBezTo>
                  <a:cubicBezTo>
                    <a:pt x="36" y="20"/>
                    <a:pt x="36" y="20"/>
                    <a:pt x="36" y="20"/>
                  </a:cubicBezTo>
                  <a:cubicBezTo>
                    <a:pt x="37" y="16"/>
                    <a:pt x="40" y="13"/>
                    <a:pt x="43" y="9"/>
                  </a:cubicBezTo>
                  <a:cubicBezTo>
                    <a:pt x="43" y="9"/>
                    <a:pt x="43" y="9"/>
                    <a:pt x="43" y="9"/>
                  </a:cubicBezTo>
                  <a:cubicBezTo>
                    <a:pt x="48" y="4"/>
                    <a:pt x="55" y="0"/>
                    <a:pt x="63" y="0"/>
                  </a:cubicBezTo>
                  <a:cubicBezTo>
                    <a:pt x="63" y="0"/>
                    <a:pt x="63" y="0"/>
                    <a:pt x="63" y="0"/>
                  </a:cubicBezTo>
                  <a:cubicBezTo>
                    <a:pt x="66" y="0"/>
                    <a:pt x="68" y="0"/>
                    <a:pt x="70" y="1"/>
                  </a:cubicBezTo>
                  <a:cubicBezTo>
                    <a:pt x="70" y="1"/>
                    <a:pt x="70" y="1"/>
                    <a:pt x="70" y="1"/>
                  </a:cubicBezTo>
                  <a:cubicBezTo>
                    <a:pt x="80" y="4"/>
                    <a:pt x="85" y="12"/>
                    <a:pt x="85" y="20"/>
                  </a:cubicBezTo>
                  <a:cubicBezTo>
                    <a:pt x="85" y="20"/>
                    <a:pt x="85" y="20"/>
                    <a:pt x="85" y="20"/>
                  </a:cubicBezTo>
                  <a:cubicBezTo>
                    <a:pt x="85" y="37"/>
                    <a:pt x="67" y="56"/>
                    <a:pt x="61" y="65"/>
                  </a:cubicBezTo>
                  <a:cubicBezTo>
                    <a:pt x="61" y="65"/>
                    <a:pt x="61" y="65"/>
                    <a:pt x="61" y="65"/>
                  </a:cubicBezTo>
                  <a:cubicBezTo>
                    <a:pt x="61" y="66"/>
                    <a:pt x="59" y="67"/>
                    <a:pt x="58" y="67"/>
                  </a:cubicBezTo>
                  <a:cubicBezTo>
                    <a:pt x="58" y="67"/>
                    <a:pt x="58" y="67"/>
                    <a:pt x="58" y="67"/>
                  </a:cubicBezTo>
                  <a:cubicBezTo>
                    <a:pt x="58" y="67"/>
                    <a:pt x="58" y="67"/>
                    <a:pt x="58" y="67"/>
                  </a:cubicBezTo>
                  <a:cubicBezTo>
                    <a:pt x="58" y="67"/>
                    <a:pt x="58" y="67"/>
                    <a:pt x="58" y="67"/>
                  </a:cubicBezTo>
                  <a:cubicBezTo>
                    <a:pt x="57" y="67"/>
                    <a:pt x="56" y="66"/>
                    <a:pt x="55" y="66"/>
                  </a:cubicBezTo>
                  <a:close/>
                  <a:moveTo>
                    <a:pt x="12" y="28"/>
                  </a:moveTo>
                  <a:cubicBezTo>
                    <a:pt x="10" y="30"/>
                    <a:pt x="8" y="33"/>
                    <a:pt x="8" y="37"/>
                  </a:cubicBezTo>
                  <a:cubicBezTo>
                    <a:pt x="8" y="37"/>
                    <a:pt x="8" y="37"/>
                    <a:pt x="8" y="37"/>
                  </a:cubicBezTo>
                  <a:cubicBezTo>
                    <a:pt x="8" y="37"/>
                    <a:pt x="8" y="37"/>
                    <a:pt x="8" y="37"/>
                  </a:cubicBezTo>
                  <a:cubicBezTo>
                    <a:pt x="8" y="37"/>
                    <a:pt x="8" y="37"/>
                    <a:pt x="8" y="37"/>
                  </a:cubicBezTo>
                  <a:cubicBezTo>
                    <a:pt x="8" y="42"/>
                    <a:pt x="9" y="43"/>
                    <a:pt x="13" y="45"/>
                  </a:cubicBezTo>
                  <a:cubicBezTo>
                    <a:pt x="13" y="45"/>
                    <a:pt x="13" y="45"/>
                    <a:pt x="13" y="45"/>
                  </a:cubicBezTo>
                  <a:cubicBezTo>
                    <a:pt x="16" y="47"/>
                    <a:pt x="21" y="48"/>
                    <a:pt x="26" y="49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36" y="51"/>
                    <a:pt x="48" y="51"/>
                    <a:pt x="57" y="57"/>
                  </a:cubicBezTo>
                  <a:cubicBezTo>
                    <a:pt x="57" y="57"/>
                    <a:pt x="57" y="57"/>
                    <a:pt x="57" y="57"/>
                  </a:cubicBezTo>
                  <a:cubicBezTo>
                    <a:pt x="65" y="47"/>
                    <a:pt x="77" y="30"/>
                    <a:pt x="77" y="20"/>
                  </a:cubicBezTo>
                  <a:cubicBezTo>
                    <a:pt x="77" y="20"/>
                    <a:pt x="77" y="20"/>
                    <a:pt x="77" y="20"/>
                  </a:cubicBezTo>
                  <a:cubicBezTo>
                    <a:pt x="77" y="15"/>
                    <a:pt x="75" y="11"/>
                    <a:pt x="68" y="8"/>
                  </a:cubicBezTo>
                  <a:cubicBezTo>
                    <a:pt x="68" y="8"/>
                    <a:pt x="68" y="8"/>
                    <a:pt x="68" y="8"/>
                  </a:cubicBezTo>
                  <a:cubicBezTo>
                    <a:pt x="66" y="8"/>
                    <a:pt x="65" y="8"/>
                    <a:pt x="63" y="8"/>
                  </a:cubicBezTo>
                  <a:cubicBezTo>
                    <a:pt x="63" y="8"/>
                    <a:pt x="63" y="8"/>
                    <a:pt x="63" y="8"/>
                  </a:cubicBezTo>
                  <a:cubicBezTo>
                    <a:pt x="59" y="8"/>
                    <a:pt x="53" y="11"/>
                    <a:pt x="49" y="15"/>
                  </a:cubicBezTo>
                  <a:cubicBezTo>
                    <a:pt x="49" y="15"/>
                    <a:pt x="49" y="15"/>
                    <a:pt x="49" y="15"/>
                  </a:cubicBezTo>
                  <a:cubicBezTo>
                    <a:pt x="44" y="19"/>
                    <a:pt x="42" y="25"/>
                    <a:pt x="42" y="28"/>
                  </a:cubicBezTo>
                  <a:cubicBezTo>
                    <a:pt x="42" y="28"/>
                    <a:pt x="42" y="28"/>
                    <a:pt x="42" y="28"/>
                  </a:cubicBezTo>
                  <a:cubicBezTo>
                    <a:pt x="42" y="29"/>
                    <a:pt x="42" y="29"/>
                    <a:pt x="42" y="29"/>
                  </a:cubicBezTo>
                  <a:cubicBezTo>
                    <a:pt x="42" y="29"/>
                    <a:pt x="42" y="29"/>
                    <a:pt x="42" y="29"/>
                  </a:cubicBezTo>
                  <a:cubicBezTo>
                    <a:pt x="43" y="30"/>
                    <a:pt x="44" y="30"/>
                    <a:pt x="46" y="30"/>
                  </a:cubicBezTo>
                  <a:cubicBezTo>
                    <a:pt x="46" y="30"/>
                    <a:pt x="46" y="30"/>
                    <a:pt x="46" y="30"/>
                  </a:cubicBezTo>
                  <a:cubicBezTo>
                    <a:pt x="46" y="30"/>
                    <a:pt x="47" y="30"/>
                    <a:pt x="47" y="30"/>
                  </a:cubicBezTo>
                  <a:cubicBezTo>
                    <a:pt x="47" y="30"/>
                    <a:pt x="47" y="30"/>
                    <a:pt x="47" y="30"/>
                  </a:cubicBezTo>
                  <a:cubicBezTo>
                    <a:pt x="49" y="30"/>
                    <a:pt x="51" y="32"/>
                    <a:pt x="51" y="34"/>
                  </a:cubicBezTo>
                  <a:cubicBezTo>
                    <a:pt x="51" y="34"/>
                    <a:pt x="51" y="34"/>
                    <a:pt x="51" y="34"/>
                  </a:cubicBezTo>
                  <a:cubicBezTo>
                    <a:pt x="52" y="36"/>
                    <a:pt x="50" y="38"/>
                    <a:pt x="48" y="38"/>
                  </a:cubicBezTo>
                  <a:cubicBezTo>
                    <a:pt x="48" y="38"/>
                    <a:pt x="48" y="38"/>
                    <a:pt x="48" y="38"/>
                  </a:cubicBezTo>
                  <a:cubicBezTo>
                    <a:pt x="47" y="38"/>
                    <a:pt x="46" y="38"/>
                    <a:pt x="46" y="38"/>
                  </a:cubicBezTo>
                  <a:cubicBezTo>
                    <a:pt x="46" y="38"/>
                    <a:pt x="46" y="38"/>
                    <a:pt x="46" y="38"/>
                  </a:cubicBezTo>
                  <a:cubicBezTo>
                    <a:pt x="43" y="38"/>
                    <a:pt x="41" y="38"/>
                    <a:pt x="39" y="37"/>
                  </a:cubicBezTo>
                  <a:cubicBezTo>
                    <a:pt x="39" y="37"/>
                    <a:pt x="39" y="37"/>
                    <a:pt x="39" y="37"/>
                  </a:cubicBezTo>
                  <a:cubicBezTo>
                    <a:pt x="39" y="37"/>
                    <a:pt x="39" y="38"/>
                    <a:pt x="38" y="38"/>
                  </a:cubicBezTo>
                  <a:cubicBezTo>
                    <a:pt x="38" y="38"/>
                    <a:pt x="38" y="38"/>
                    <a:pt x="38" y="38"/>
                  </a:cubicBezTo>
                  <a:cubicBezTo>
                    <a:pt x="38" y="38"/>
                    <a:pt x="38" y="38"/>
                    <a:pt x="38" y="38"/>
                  </a:cubicBezTo>
                  <a:cubicBezTo>
                    <a:pt x="37" y="40"/>
                    <a:pt x="35" y="41"/>
                    <a:pt x="33" y="40"/>
                  </a:cubicBezTo>
                  <a:cubicBezTo>
                    <a:pt x="33" y="40"/>
                    <a:pt x="33" y="40"/>
                    <a:pt x="33" y="40"/>
                  </a:cubicBezTo>
                  <a:cubicBezTo>
                    <a:pt x="31" y="39"/>
                    <a:pt x="30" y="36"/>
                    <a:pt x="31" y="34"/>
                  </a:cubicBezTo>
                  <a:cubicBezTo>
                    <a:pt x="31" y="34"/>
                    <a:pt x="31" y="34"/>
                    <a:pt x="31" y="34"/>
                  </a:cubicBezTo>
                  <a:cubicBezTo>
                    <a:pt x="32" y="32"/>
                    <a:pt x="33" y="31"/>
                    <a:pt x="33" y="30"/>
                  </a:cubicBezTo>
                  <a:cubicBezTo>
                    <a:pt x="33" y="30"/>
                    <a:pt x="33" y="30"/>
                    <a:pt x="33" y="30"/>
                  </a:cubicBezTo>
                  <a:cubicBezTo>
                    <a:pt x="33" y="28"/>
                    <a:pt x="32" y="27"/>
                    <a:pt x="31" y="26"/>
                  </a:cubicBezTo>
                  <a:cubicBezTo>
                    <a:pt x="31" y="26"/>
                    <a:pt x="31" y="26"/>
                    <a:pt x="31" y="26"/>
                  </a:cubicBezTo>
                  <a:cubicBezTo>
                    <a:pt x="29" y="25"/>
                    <a:pt x="26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19" y="24"/>
                    <a:pt x="15" y="26"/>
                    <a:pt x="12" y="2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36" tIns="45717" rIns="91436" bIns="45717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248" name="Freeform 78"/>
            <p:cNvSpPr>
              <a:spLocks/>
            </p:cNvSpPr>
            <p:nvPr/>
          </p:nvSpPr>
          <p:spPr bwMode="auto">
            <a:xfrm>
              <a:off x="7654927" y="751269"/>
              <a:ext cx="127000" cy="244440"/>
            </a:xfrm>
            <a:custGeom>
              <a:avLst/>
              <a:gdLst>
                <a:gd name="T0" fmla="*/ 19 w 27"/>
                <a:gd name="T1" fmla="*/ 51 h 52"/>
                <a:gd name="T2" fmla="*/ 1 w 27"/>
                <a:gd name="T3" fmla="*/ 6 h 52"/>
                <a:gd name="T4" fmla="*/ 1 w 27"/>
                <a:gd name="T5" fmla="*/ 6 h 52"/>
                <a:gd name="T6" fmla="*/ 4 w 27"/>
                <a:gd name="T7" fmla="*/ 1 h 52"/>
                <a:gd name="T8" fmla="*/ 4 w 27"/>
                <a:gd name="T9" fmla="*/ 1 h 52"/>
                <a:gd name="T10" fmla="*/ 9 w 27"/>
                <a:gd name="T11" fmla="*/ 4 h 52"/>
                <a:gd name="T12" fmla="*/ 9 w 27"/>
                <a:gd name="T13" fmla="*/ 4 h 52"/>
                <a:gd name="T14" fmla="*/ 26 w 27"/>
                <a:gd name="T15" fmla="*/ 46 h 52"/>
                <a:gd name="T16" fmla="*/ 26 w 27"/>
                <a:gd name="T17" fmla="*/ 46 h 52"/>
                <a:gd name="T18" fmla="*/ 25 w 27"/>
                <a:gd name="T19" fmla="*/ 52 h 52"/>
                <a:gd name="T20" fmla="*/ 25 w 27"/>
                <a:gd name="T21" fmla="*/ 52 h 52"/>
                <a:gd name="T22" fmla="*/ 22 w 27"/>
                <a:gd name="T23" fmla="*/ 52 h 52"/>
                <a:gd name="T24" fmla="*/ 22 w 27"/>
                <a:gd name="T25" fmla="*/ 52 h 52"/>
                <a:gd name="T26" fmla="*/ 19 w 27"/>
                <a:gd name="T27" fmla="*/ 51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7" h="52">
                  <a:moveTo>
                    <a:pt x="19" y="51"/>
                  </a:moveTo>
                  <a:cubicBezTo>
                    <a:pt x="10" y="37"/>
                    <a:pt x="5" y="21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0" y="3"/>
                    <a:pt x="2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6" y="0"/>
                    <a:pt x="8" y="2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12" y="19"/>
                    <a:pt x="17" y="34"/>
                    <a:pt x="26" y="46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27" y="48"/>
                    <a:pt x="26" y="50"/>
                    <a:pt x="25" y="52"/>
                  </a:cubicBezTo>
                  <a:cubicBezTo>
                    <a:pt x="25" y="52"/>
                    <a:pt x="25" y="52"/>
                    <a:pt x="25" y="52"/>
                  </a:cubicBezTo>
                  <a:cubicBezTo>
                    <a:pt x="24" y="52"/>
                    <a:pt x="23" y="52"/>
                    <a:pt x="22" y="52"/>
                  </a:cubicBezTo>
                  <a:cubicBezTo>
                    <a:pt x="22" y="52"/>
                    <a:pt x="22" y="52"/>
                    <a:pt x="22" y="52"/>
                  </a:cubicBezTo>
                  <a:cubicBezTo>
                    <a:pt x="21" y="52"/>
                    <a:pt x="20" y="52"/>
                    <a:pt x="19" y="5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36" tIns="45717" rIns="91436" bIns="45717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249" name="Freeform 79"/>
            <p:cNvSpPr>
              <a:spLocks/>
            </p:cNvSpPr>
            <p:nvPr/>
          </p:nvSpPr>
          <p:spPr bwMode="auto">
            <a:xfrm>
              <a:off x="7659690" y="708412"/>
              <a:ext cx="244475" cy="287297"/>
            </a:xfrm>
            <a:custGeom>
              <a:avLst/>
              <a:gdLst>
                <a:gd name="T0" fmla="*/ 17 w 52"/>
                <a:gd name="T1" fmla="*/ 58 h 61"/>
                <a:gd name="T2" fmla="*/ 21 w 52"/>
                <a:gd name="T3" fmla="*/ 53 h 61"/>
                <a:gd name="T4" fmla="*/ 21 w 52"/>
                <a:gd name="T5" fmla="*/ 53 h 61"/>
                <a:gd name="T6" fmla="*/ 43 w 52"/>
                <a:gd name="T7" fmla="*/ 48 h 61"/>
                <a:gd name="T8" fmla="*/ 43 w 52"/>
                <a:gd name="T9" fmla="*/ 48 h 61"/>
                <a:gd name="T10" fmla="*/ 44 w 52"/>
                <a:gd name="T11" fmla="*/ 45 h 61"/>
                <a:gd name="T12" fmla="*/ 44 w 52"/>
                <a:gd name="T13" fmla="*/ 45 h 61"/>
                <a:gd name="T14" fmla="*/ 40 w 52"/>
                <a:gd name="T15" fmla="*/ 37 h 61"/>
                <a:gd name="T16" fmla="*/ 40 w 52"/>
                <a:gd name="T17" fmla="*/ 37 h 61"/>
                <a:gd name="T18" fmla="*/ 31 w 52"/>
                <a:gd name="T19" fmla="*/ 31 h 61"/>
                <a:gd name="T20" fmla="*/ 31 w 52"/>
                <a:gd name="T21" fmla="*/ 31 h 61"/>
                <a:gd name="T22" fmla="*/ 25 w 52"/>
                <a:gd name="T23" fmla="*/ 32 h 61"/>
                <a:gd name="T24" fmla="*/ 25 w 52"/>
                <a:gd name="T25" fmla="*/ 32 h 61"/>
                <a:gd name="T26" fmla="*/ 16 w 52"/>
                <a:gd name="T27" fmla="*/ 41 h 61"/>
                <a:gd name="T28" fmla="*/ 16 w 52"/>
                <a:gd name="T29" fmla="*/ 41 h 61"/>
                <a:gd name="T30" fmla="*/ 11 w 52"/>
                <a:gd name="T31" fmla="*/ 40 h 61"/>
                <a:gd name="T32" fmla="*/ 11 w 52"/>
                <a:gd name="T33" fmla="*/ 40 h 61"/>
                <a:gd name="T34" fmla="*/ 11 w 52"/>
                <a:gd name="T35" fmla="*/ 35 h 61"/>
                <a:gd name="T36" fmla="*/ 11 w 52"/>
                <a:gd name="T37" fmla="*/ 35 h 61"/>
                <a:gd name="T38" fmla="*/ 20 w 52"/>
                <a:gd name="T39" fmla="*/ 26 h 61"/>
                <a:gd name="T40" fmla="*/ 20 w 52"/>
                <a:gd name="T41" fmla="*/ 26 h 61"/>
                <a:gd name="T42" fmla="*/ 23 w 52"/>
                <a:gd name="T43" fmla="*/ 17 h 61"/>
                <a:gd name="T44" fmla="*/ 23 w 52"/>
                <a:gd name="T45" fmla="*/ 17 h 61"/>
                <a:gd name="T46" fmla="*/ 17 w 52"/>
                <a:gd name="T47" fmla="*/ 8 h 61"/>
                <a:gd name="T48" fmla="*/ 17 w 52"/>
                <a:gd name="T49" fmla="*/ 8 h 61"/>
                <a:gd name="T50" fmla="*/ 8 w 52"/>
                <a:gd name="T51" fmla="*/ 18 h 61"/>
                <a:gd name="T52" fmla="*/ 8 w 52"/>
                <a:gd name="T53" fmla="*/ 18 h 61"/>
                <a:gd name="T54" fmla="*/ 8 w 52"/>
                <a:gd name="T55" fmla="*/ 18 h 61"/>
                <a:gd name="T56" fmla="*/ 3 w 52"/>
                <a:gd name="T57" fmla="*/ 20 h 61"/>
                <a:gd name="T58" fmla="*/ 3 w 52"/>
                <a:gd name="T59" fmla="*/ 20 h 61"/>
                <a:gd name="T60" fmla="*/ 0 w 52"/>
                <a:gd name="T61" fmla="*/ 15 h 61"/>
                <a:gd name="T62" fmla="*/ 0 w 52"/>
                <a:gd name="T63" fmla="*/ 15 h 61"/>
                <a:gd name="T64" fmla="*/ 17 w 52"/>
                <a:gd name="T65" fmla="*/ 0 h 61"/>
                <a:gd name="T66" fmla="*/ 17 w 52"/>
                <a:gd name="T67" fmla="*/ 0 h 61"/>
                <a:gd name="T68" fmla="*/ 31 w 52"/>
                <a:gd name="T69" fmla="*/ 17 h 61"/>
                <a:gd name="T70" fmla="*/ 31 w 52"/>
                <a:gd name="T71" fmla="*/ 17 h 61"/>
                <a:gd name="T72" fmla="*/ 30 w 52"/>
                <a:gd name="T73" fmla="*/ 23 h 61"/>
                <a:gd name="T74" fmla="*/ 30 w 52"/>
                <a:gd name="T75" fmla="*/ 23 h 61"/>
                <a:gd name="T76" fmla="*/ 31 w 52"/>
                <a:gd name="T77" fmla="*/ 23 h 61"/>
                <a:gd name="T78" fmla="*/ 31 w 52"/>
                <a:gd name="T79" fmla="*/ 23 h 61"/>
                <a:gd name="T80" fmla="*/ 47 w 52"/>
                <a:gd name="T81" fmla="*/ 33 h 61"/>
                <a:gd name="T82" fmla="*/ 47 w 52"/>
                <a:gd name="T83" fmla="*/ 33 h 61"/>
                <a:gd name="T84" fmla="*/ 52 w 52"/>
                <a:gd name="T85" fmla="*/ 45 h 61"/>
                <a:gd name="T86" fmla="*/ 52 w 52"/>
                <a:gd name="T87" fmla="*/ 45 h 61"/>
                <a:gd name="T88" fmla="*/ 48 w 52"/>
                <a:gd name="T89" fmla="*/ 54 h 61"/>
                <a:gd name="T90" fmla="*/ 48 w 52"/>
                <a:gd name="T91" fmla="*/ 54 h 61"/>
                <a:gd name="T92" fmla="*/ 40 w 52"/>
                <a:gd name="T93" fmla="*/ 58 h 61"/>
                <a:gd name="T94" fmla="*/ 40 w 52"/>
                <a:gd name="T95" fmla="*/ 58 h 61"/>
                <a:gd name="T96" fmla="*/ 22 w 52"/>
                <a:gd name="T97" fmla="*/ 61 h 61"/>
                <a:gd name="T98" fmla="*/ 22 w 52"/>
                <a:gd name="T99" fmla="*/ 61 h 61"/>
                <a:gd name="T100" fmla="*/ 21 w 52"/>
                <a:gd name="T101" fmla="*/ 61 h 61"/>
                <a:gd name="T102" fmla="*/ 21 w 52"/>
                <a:gd name="T103" fmla="*/ 61 h 61"/>
                <a:gd name="T104" fmla="*/ 17 w 52"/>
                <a:gd name="T105" fmla="*/ 58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2" h="61">
                  <a:moveTo>
                    <a:pt x="17" y="58"/>
                  </a:moveTo>
                  <a:cubicBezTo>
                    <a:pt x="17" y="56"/>
                    <a:pt x="18" y="54"/>
                    <a:pt x="21" y="53"/>
                  </a:cubicBezTo>
                  <a:cubicBezTo>
                    <a:pt x="21" y="53"/>
                    <a:pt x="21" y="53"/>
                    <a:pt x="21" y="53"/>
                  </a:cubicBezTo>
                  <a:cubicBezTo>
                    <a:pt x="29" y="52"/>
                    <a:pt x="40" y="51"/>
                    <a:pt x="43" y="48"/>
                  </a:cubicBezTo>
                  <a:cubicBezTo>
                    <a:pt x="43" y="48"/>
                    <a:pt x="43" y="48"/>
                    <a:pt x="43" y="48"/>
                  </a:cubicBezTo>
                  <a:cubicBezTo>
                    <a:pt x="44" y="47"/>
                    <a:pt x="44" y="47"/>
                    <a:pt x="44" y="45"/>
                  </a:cubicBezTo>
                  <a:cubicBezTo>
                    <a:pt x="44" y="45"/>
                    <a:pt x="44" y="45"/>
                    <a:pt x="44" y="45"/>
                  </a:cubicBezTo>
                  <a:cubicBezTo>
                    <a:pt x="44" y="44"/>
                    <a:pt x="43" y="41"/>
                    <a:pt x="40" y="37"/>
                  </a:cubicBezTo>
                  <a:cubicBezTo>
                    <a:pt x="40" y="37"/>
                    <a:pt x="40" y="37"/>
                    <a:pt x="40" y="37"/>
                  </a:cubicBezTo>
                  <a:cubicBezTo>
                    <a:pt x="37" y="32"/>
                    <a:pt x="34" y="31"/>
                    <a:pt x="31" y="31"/>
                  </a:cubicBezTo>
                  <a:cubicBezTo>
                    <a:pt x="31" y="31"/>
                    <a:pt x="31" y="31"/>
                    <a:pt x="31" y="31"/>
                  </a:cubicBezTo>
                  <a:cubicBezTo>
                    <a:pt x="29" y="31"/>
                    <a:pt x="27" y="31"/>
                    <a:pt x="25" y="32"/>
                  </a:cubicBezTo>
                  <a:cubicBezTo>
                    <a:pt x="25" y="32"/>
                    <a:pt x="25" y="32"/>
                    <a:pt x="25" y="32"/>
                  </a:cubicBezTo>
                  <a:cubicBezTo>
                    <a:pt x="23" y="35"/>
                    <a:pt x="20" y="38"/>
                    <a:pt x="16" y="41"/>
                  </a:cubicBezTo>
                  <a:cubicBezTo>
                    <a:pt x="16" y="41"/>
                    <a:pt x="16" y="41"/>
                    <a:pt x="16" y="41"/>
                  </a:cubicBezTo>
                  <a:cubicBezTo>
                    <a:pt x="14" y="42"/>
                    <a:pt x="12" y="42"/>
                    <a:pt x="11" y="40"/>
                  </a:cubicBezTo>
                  <a:cubicBezTo>
                    <a:pt x="11" y="40"/>
                    <a:pt x="11" y="40"/>
                    <a:pt x="11" y="40"/>
                  </a:cubicBezTo>
                  <a:cubicBezTo>
                    <a:pt x="10" y="39"/>
                    <a:pt x="9" y="37"/>
                    <a:pt x="11" y="35"/>
                  </a:cubicBezTo>
                  <a:cubicBezTo>
                    <a:pt x="11" y="35"/>
                    <a:pt x="11" y="35"/>
                    <a:pt x="11" y="35"/>
                  </a:cubicBezTo>
                  <a:cubicBezTo>
                    <a:pt x="13" y="32"/>
                    <a:pt x="16" y="28"/>
                    <a:pt x="20" y="26"/>
                  </a:cubicBezTo>
                  <a:cubicBezTo>
                    <a:pt x="20" y="26"/>
                    <a:pt x="20" y="26"/>
                    <a:pt x="20" y="26"/>
                  </a:cubicBezTo>
                  <a:cubicBezTo>
                    <a:pt x="22" y="23"/>
                    <a:pt x="23" y="20"/>
                    <a:pt x="23" y="17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3" y="11"/>
                    <a:pt x="19" y="8"/>
                    <a:pt x="17" y="8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5" y="8"/>
                    <a:pt x="11" y="10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7" y="20"/>
                    <a:pt x="5" y="21"/>
                    <a:pt x="3" y="20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1" y="19"/>
                    <a:pt x="0" y="17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4" y="5"/>
                    <a:pt x="10" y="0"/>
                    <a:pt x="17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25" y="0"/>
                    <a:pt x="31" y="8"/>
                    <a:pt x="31" y="17"/>
                  </a:cubicBezTo>
                  <a:cubicBezTo>
                    <a:pt x="31" y="17"/>
                    <a:pt x="31" y="17"/>
                    <a:pt x="31" y="17"/>
                  </a:cubicBezTo>
                  <a:cubicBezTo>
                    <a:pt x="31" y="19"/>
                    <a:pt x="31" y="21"/>
                    <a:pt x="30" y="23"/>
                  </a:cubicBezTo>
                  <a:cubicBezTo>
                    <a:pt x="30" y="23"/>
                    <a:pt x="30" y="23"/>
                    <a:pt x="30" y="23"/>
                  </a:cubicBezTo>
                  <a:cubicBezTo>
                    <a:pt x="30" y="23"/>
                    <a:pt x="30" y="23"/>
                    <a:pt x="31" y="23"/>
                  </a:cubicBezTo>
                  <a:cubicBezTo>
                    <a:pt x="31" y="23"/>
                    <a:pt x="31" y="23"/>
                    <a:pt x="31" y="23"/>
                  </a:cubicBezTo>
                  <a:cubicBezTo>
                    <a:pt x="37" y="23"/>
                    <a:pt x="43" y="26"/>
                    <a:pt x="47" y="33"/>
                  </a:cubicBezTo>
                  <a:cubicBezTo>
                    <a:pt x="47" y="33"/>
                    <a:pt x="47" y="33"/>
                    <a:pt x="47" y="33"/>
                  </a:cubicBezTo>
                  <a:cubicBezTo>
                    <a:pt x="50" y="37"/>
                    <a:pt x="52" y="41"/>
                    <a:pt x="52" y="45"/>
                  </a:cubicBezTo>
                  <a:cubicBezTo>
                    <a:pt x="52" y="45"/>
                    <a:pt x="52" y="45"/>
                    <a:pt x="52" y="45"/>
                  </a:cubicBezTo>
                  <a:cubicBezTo>
                    <a:pt x="52" y="49"/>
                    <a:pt x="50" y="52"/>
                    <a:pt x="48" y="54"/>
                  </a:cubicBezTo>
                  <a:cubicBezTo>
                    <a:pt x="48" y="54"/>
                    <a:pt x="48" y="54"/>
                    <a:pt x="48" y="54"/>
                  </a:cubicBezTo>
                  <a:cubicBezTo>
                    <a:pt x="46" y="56"/>
                    <a:pt x="43" y="57"/>
                    <a:pt x="40" y="58"/>
                  </a:cubicBezTo>
                  <a:cubicBezTo>
                    <a:pt x="40" y="58"/>
                    <a:pt x="40" y="58"/>
                    <a:pt x="40" y="58"/>
                  </a:cubicBezTo>
                  <a:cubicBezTo>
                    <a:pt x="34" y="60"/>
                    <a:pt x="27" y="60"/>
                    <a:pt x="22" y="61"/>
                  </a:cubicBezTo>
                  <a:cubicBezTo>
                    <a:pt x="22" y="61"/>
                    <a:pt x="22" y="61"/>
                    <a:pt x="22" y="61"/>
                  </a:cubicBezTo>
                  <a:cubicBezTo>
                    <a:pt x="22" y="61"/>
                    <a:pt x="22" y="61"/>
                    <a:pt x="21" y="61"/>
                  </a:cubicBezTo>
                  <a:cubicBezTo>
                    <a:pt x="21" y="61"/>
                    <a:pt x="21" y="61"/>
                    <a:pt x="21" y="61"/>
                  </a:cubicBezTo>
                  <a:cubicBezTo>
                    <a:pt x="19" y="61"/>
                    <a:pt x="18" y="60"/>
                    <a:pt x="17" y="5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36" tIns="45717" rIns="91436" bIns="45717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250" name="Freeform 80"/>
            <p:cNvSpPr>
              <a:spLocks noEditPoints="1"/>
            </p:cNvSpPr>
            <p:nvPr/>
          </p:nvSpPr>
          <p:spPr bwMode="auto">
            <a:xfrm>
              <a:off x="7881940" y="684603"/>
              <a:ext cx="215900" cy="215869"/>
            </a:xfrm>
            <a:custGeom>
              <a:avLst/>
              <a:gdLst>
                <a:gd name="T0" fmla="*/ 25 w 46"/>
                <a:gd name="T1" fmla="*/ 46 h 46"/>
                <a:gd name="T2" fmla="*/ 7 w 46"/>
                <a:gd name="T3" fmla="*/ 36 h 46"/>
                <a:gd name="T4" fmla="*/ 7 w 46"/>
                <a:gd name="T5" fmla="*/ 36 h 46"/>
                <a:gd name="T6" fmla="*/ 0 w 46"/>
                <a:gd name="T7" fmla="*/ 17 h 46"/>
                <a:gd name="T8" fmla="*/ 0 w 46"/>
                <a:gd name="T9" fmla="*/ 17 h 46"/>
                <a:gd name="T10" fmla="*/ 1 w 46"/>
                <a:gd name="T11" fmla="*/ 12 h 46"/>
                <a:gd name="T12" fmla="*/ 1 w 46"/>
                <a:gd name="T13" fmla="*/ 12 h 46"/>
                <a:gd name="T14" fmla="*/ 2 w 46"/>
                <a:gd name="T15" fmla="*/ 8 h 46"/>
                <a:gd name="T16" fmla="*/ 2 w 46"/>
                <a:gd name="T17" fmla="*/ 8 h 46"/>
                <a:gd name="T18" fmla="*/ 20 w 46"/>
                <a:gd name="T19" fmla="*/ 0 h 46"/>
                <a:gd name="T20" fmla="*/ 20 w 46"/>
                <a:gd name="T21" fmla="*/ 0 h 46"/>
                <a:gd name="T22" fmla="*/ 46 w 46"/>
                <a:gd name="T23" fmla="*/ 24 h 46"/>
                <a:gd name="T24" fmla="*/ 46 w 46"/>
                <a:gd name="T25" fmla="*/ 24 h 46"/>
                <a:gd name="T26" fmla="*/ 39 w 46"/>
                <a:gd name="T27" fmla="*/ 39 h 46"/>
                <a:gd name="T28" fmla="*/ 39 w 46"/>
                <a:gd name="T29" fmla="*/ 39 h 46"/>
                <a:gd name="T30" fmla="*/ 25 w 46"/>
                <a:gd name="T31" fmla="*/ 46 h 46"/>
                <a:gd name="T32" fmla="*/ 25 w 46"/>
                <a:gd name="T33" fmla="*/ 46 h 46"/>
                <a:gd name="T34" fmla="*/ 25 w 46"/>
                <a:gd name="T35" fmla="*/ 46 h 46"/>
                <a:gd name="T36" fmla="*/ 9 w 46"/>
                <a:gd name="T37" fmla="*/ 14 h 46"/>
                <a:gd name="T38" fmla="*/ 8 w 46"/>
                <a:gd name="T39" fmla="*/ 17 h 46"/>
                <a:gd name="T40" fmla="*/ 8 w 46"/>
                <a:gd name="T41" fmla="*/ 17 h 46"/>
                <a:gd name="T42" fmla="*/ 13 w 46"/>
                <a:gd name="T43" fmla="*/ 31 h 46"/>
                <a:gd name="T44" fmla="*/ 13 w 46"/>
                <a:gd name="T45" fmla="*/ 31 h 46"/>
                <a:gd name="T46" fmla="*/ 25 w 46"/>
                <a:gd name="T47" fmla="*/ 38 h 46"/>
                <a:gd name="T48" fmla="*/ 25 w 46"/>
                <a:gd name="T49" fmla="*/ 38 h 46"/>
                <a:gd name="T50" fmla="*/ 34 w 46"/>
                <a:gd name="T51" fmla="*/ 33 h 46"/>
                <a:gd name="T52" fmla="*/ 34 w 46"/>
                <a:gd name="T53" fmla="*/ 33 h 46"/>
                <a:gd name="T54" fmla="*/ 38 w 46"/>
                <a:gd name="T55" fmla="*/ 24 h 46"/>
                <a:gd name="T56" fmla="*/ 38 w 46"/>
                <a:gd name="T57" fmla="*/ 24 h 46"/>
                <a:gd name="T58" fmla="*/ 32 w 46"/>
                <a:gd name="T59" fmla="*/ 13 h 46"/>
                <a:gd name="T60" fmla="*/ 32 w 46"/>
                <a:gd name="T61" fmla="*/ 13 h 46"/>
                <a:gd name="T62" fmla="*/ 20 w 46"/>
                <a:gd name="T63" fmla="*/ 8 h 46"/>
                <a:gd name="T64" fmla="*/ 20 w 46"/>
                <a:gd name="T65" fmla="*/ 8 h 46"/>
                <a:gd name="T66" fmla="*/ 19 w 46"/>
                <a:gd name="T67" fmla="*/ 8 h 46"/>
                <a:gd name="T68" fmla="*/ 19 w 46"/>
                <a:gd name="T69" fmla="*/ 8 h 46"/>
                <a:gd name="T70" fmla="*/ 19 w 46"/>
                <a:gd name="T71" fmla="*/ 10 h 46"/>
                <a:gd name="T72" fmla="*/ 19 w 46"/>
                <a:gd name="T73" fmla="*/ 10 h 46"/>
                <a:gd name="T74" fmla="*/ 14 w 46"/>
                <a:gd name="T75" fmla="*/ 13 h 46"/>
                <a:gd name="T76" fmla="*/ 14 w 46"/>
                <a:gd name="T77" fmla="*/ 13 h 46"/>
                <a:gd name="T78" fmla="*/ 12 w 46"/>
                <a:gd name="T79" fmla="*/ 13 h 46"/>
                <a:gd name="T80" fmla="*/ 12 w 46"/>
                <a:gd name="T81" fmla="*/ 13 h 46"/>
                <a:gd name="T82" fmla="*/ 9 w 46"/>
                <a:gd name="T83" fmla="*/ 14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6" h="46">
                  <a:moveTo>
                    <a:pt x="25" y="46"/>
                  </a:moveTo>
                  <a:cubicBezTo>
                    <a:pt x="17" y="46"/>
                    <a:pt x="11" y="41"/>
                    <a:pt x="7" y="36"/>
                  </a:cubicBezTo>
                  <a:cubicBezTo>
                    <a:pt x="7" y="36"/>
                    <a:pt x="7" y="36"/>
                    <a:pt x="7" y="36"/>
                  </a:cubicBezTo>
                  <a:cubicBezTo>
                    <a:pt x="3" y="30"/>
                    <a:pt x="0" y="24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6"/>
                    <a:pt x="0" y="14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0" y="11"/>
                    <a:pt x="1" y="9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7" y="3"/>
                    <a:pt x="14" y="0"/>
                    <a:pt x="20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33" y="0"/>
                    <a:pt x="45" y="11"/>
                    <a:pt x="46" y="24"/>
                  </a:cubicBezTo>
                  <a:cubicBezTo>
                    <a:pt x="46" y="24"/>
                    <a:pt x="46" y="24"/>
                    <a:pt x="46" y="24"/>
                  </a:cubicBezTo>
                  <a:cubicBezTo>
                    <a:pt x="46" y="29"/>
                    <a:pt x="44" y="34"/>
                    <a:pt x="39" y="39"/>
                  </a:cubicBezTo>
                  <a:cubicBezTo>
                    <a:pt x="39" y="39"/>
                    <a:pt x="39" y="39"/>
                    <a:pt x="39" y="39"/>
                  </a:cubicBezTo>
                  <a:cubicBezTo>
                    <a:pt x="35" y="44"/>
                    <a:pt x="30" y="46"/>
                    <a:pt x="25" y="46"/>
                  </a:cubicBezTo>
                  <a:cubicBezTo>
                    <a:pt x="25" y="46"/>
                    <a:pt x="25" y="46"/>
                    <a:pt x="25" y="46"/>
                  </a:cubicBezTo>
                  <a:cubicBezTo>
                    <a:pt x="25" y="46"/>
                    <a:pt x="25" y="46"/>
                    <a:pt x="25" y="46"/>
                  </a:cubicBezTo>
                  <a:close/>
                  <a:moveTo>
                    <a:pt x="9" y="14"/>
                  </a:moveTo>
                  <a:cubicBezTo>
                    <a:pt x="8" y="15"/>
                    <a:pt x="8" y="16"/>
                    <a:pt x="8" y="17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8" y="21"/>
                    <a:pt x="10" y="27"/>
                    <a:pt x="13" y="31"/>
                  </a:cubicBezTo>
                  <a:cubicBezTo>
                    <a:pt x="13" y="31"/>
                    <a:pt x="13" y="31"/>
                    <a:pt x="13" y="31"/>
                  </a:cubicBezTo>
                  <a:cubicBezTo>
                    <a:pt x="17" y="35"/>
                    <a:pt x="21" y="38"/>
                    <a:pt x="25" y="38"/>
                  </a:cubicBezTo>
                  <a:cubicBezTo>
                    <a:pt x="25" y="38"/>
                    <a:pt x="25" y="38"/>
                    <a:pt x="25" y="38"/>
                  </a:cubicBezTo>
                  <a:cubicBezTo>
                    <a:pt x="27" y="38"/>
                    <a:pt x="30" y="37"/>
                    <a:pt x="34" y="33"/>
                  </a:cubicBezTo>
                  <a:cubicBezTo>
                    <a:pt x="34" y="33"/>
                    <a:pt x="34" y="33"/>
                    <a:pt x="34" y="33"/>
                  </a:cubicBezTo>
                  <a:cubicBezTo>
                    <a:pt x="37" y="30"/>
                    <a:pt x="38" y="27"/>
                    <a:pt x="38" y="24"/>
                  </a:cubicBezTo>
                  <a:cubicBezTo>
                    <a:pt x="38" y="24"/>
                    <a:pt x="38" y="24"/>
                    <a:pt x="38" y="24"/>
                  </a:cubicBezTo>
                  <a:cubicBezTo>
                    <a:pt x="38" y="20"/>
                    <a:pt x="36" y="16"/>
                    <a:pt x="32" y="13"/>
                  </a:cubicBezTo>
                  <a:cubicBezTo>
                    <a:pt x="32" y="13"/>
                    <a:pt x="32" y="13"/>
                    <a:pt x="32" y="13"/>
                  </a:cubicBezTo>
                  <a:cubicBezTo>
                    <a:pt x="29" y="10"/>
                    <a:pt x="24" y="8"/>
                    <a:pt x="20" y="8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19" y="9"/>
                    <a:pt x="19" y="9"/>
                    <a:pt x="19" y="10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8" y="12"/>
                    <a:pt x="16" y="13"/>
                    <a:pt x="14" y="13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3" y="13"/>
                    <a:pt x="13" y="13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0" y="13"/>
                    <a:pt x="9" y="13"/>
                    <a:pt x="9" y="1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36" tIns="45717" rIns="91436" bIns="45717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251" name="Freeform 81"/>
            <p:cNvSpPr>
              <a:spLocks/>
            </p:cNvSpPr>
            <p:nvPr/>
          </p:nvSpPr>
          <p:spPr bwMode="auto">
            <a:xfrm>
              <a:off x="8069265" y="670318"/>
              <a:ext cx="146050" cy="85713"/>
            </a:xfrm>
            <a:custGeom>
              <a:avLst/>
              <a:gdLst>
                <a:gd name="T0" fmla="*/ 27 w 31"/>
                <a:gd name="T1" fmla="*/ 18 h 18"/>
                <a:gd name="T2" fmla="*/ 14 w 31"/>
                <a:gd name="T3" fmla="*/ 14 h 18"/>
                <a:gd name="T4" fmla="*/ 14 w 31"/>
                <a:gd name="T5" fmla="*/ 14 h 18"/>
                <a:gd name="T6" fmla="*/ 2 w 31"/>
                <a:gd name="T7" fmla="*/ 8 h 18"/>
                <a:gd name="T8" fmla="*/ 2 w 31"/>
                <a:gd name="T9" fmla="*/ 8 h 18"/>
                <a:gd name="T10" fmla="*/ 2 w 31"/>
                <a:gd name="T11" fmla="*/ 8 h 18"/>
                <a:gd name="T12" fmla="*/ 2 w 31"/>
                <a:gd name="T13" fmla="*/ 2 h 18"/>
                <a:gd name="T14" fmla="*/ 2 w 31"/>
                <a:gd name="T15" fmla="*/ 2 h 18"/>
                <a:gd name="T16" fmla="*/ 7 w 31"/>
                <a:gd name="T17" fmla="*/ 2 h 18"/>
                <a:gd name="T18" fmla="*/ 7 w 31"/>
                <a:gd name="T19" fmla="*/ 2 h 18"/>
                <a:gd name="T20" fmla="*/ 17 w 31"/>
                <a:gd name="T21" fmla="*/ 7 h 18"/>
                <a:gd name="T22" fmla="*/ 17 w 31"/>
                <a:gd name="T23" fmla="*/ 7 h 18"/>
                <a:gd name="T24" fmla="*/ 27 w 31"/>
                <a:gd name="T25" fmla="*/ 10 h 18"/>
                <a:gd name="T26" fmla="*/ 27 w 31"/>
                <a:gd name="T27" fmla="*/ 10 h 18"/>
                <a:gd name="T28" fmla="*/ 31 w 31"/>
                <a:gd name="T29" fmla="*/ 14 h 18"/>
                <a:gd name="T30" fmla="*/ 31 w 31"/>
                <a:gd name="T31" fmla="*/ 14 h 18"/>
                <a:gd name="T32" fmla="*/ 27 w 31"/>
                <a:gd name="T33" fmla="*/ 18 h 18"/>
                <a:gd name="T34" fmla="*/ 27 w 31"/>
                <a:gd name="T35" fmla="*/ 18 h 18"/>
                <a:gd name="T36" fmla="*/ 27 w 31"/>
                <a:gd name="T37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1" h="18">
                  <a:moveTo>
                    <a:pt x="27" y="18"/>
                  </a:moveTo>
                  <a:cubicBezTo>
                    <a:pt x="23" y="18"/>
                    <a:pt x="19" y="16"/>
                    <a:pt x="14" y="14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9" y="12"/>
                    <a:pt x="4" y="10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0" y="6"/>
                    <a:pt x="0" y="4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0"/>
                    <a:pt x="6" y="0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12" y="5"/>
                    <a:pt x="17" y="7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21" y="8"/>
                    <a:pt x="26" y="10"/>
                    <a:pt x="27" y="10"/>
                  </a:cubicBezTo>
                  <a:cubicBezTo>
                    <a:pt x="27" y="10"/>
                    <a:pt x="27" y="10"/>
                    <a:pt x="27" y="10"/>
                  </a:cubicBezTo>
                  <a:cubicBezTo>
                    <a:pt x="29" y="10"/>
                    <a:pt x="31" y="12"/>
                    <a:pt x="31" y="14"/>
                  </a:cubicBezTo>
                  <a:cubicBezTo>
                    <a:pt x="31" y="14"/>
                    <a:pt x="31" y="14"/>
                    <a:pt x="31" y="14"/>
                  </a:cubicBezTo>
                  <a:cubicBezTo>
                    <a:pt x="31" y="16"/>
                    <a:pt x="29" y="18"/>
                    <a:pt x="27" y="18"/>
                  </a:cubicBezTo>
                  <a:cubicBezTo>
                    <a:pt x="27" y="18"/>
                    <a:pt x="27" y="18"/>
                    <a:pt x="27" y="18"/>
                  </a:cubicBezTo>
                  <a:cubicBezTo>
                    <a:pt x="27" y="18"/>
                    <a:pt x="27" y="18"/>
                    <a:pt x="27" y="1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36" tIns="45717" rIns="91436" bIns="45717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252" name="Freeform 82"/>
            <p:cNvSpPr>
              <a:spLocks/>
            </p:cNvSpPr>
            <p:nvPr/>
          </p:nvSpPr>
          <p:spPr bwMode="auto">
            <a:xfrm>
              <a:off x="8181977" y="624288"/>
              <a:ext cx="66675" cy="263488"/>
            </a:xfrm>
            <a:custGeom>
              <a:avLst/>
              <a:gdLst>
                <a:gd name="T0" fmla="*/ 3 w 14"/>
                <a:gd name="T1" fmla="*/ 52 h 56"/>
                <a:gd name="T2" fmla="*/ 0 w 14"/>
                <a:gd name="T3" fmla="*/ 24 h 56"/>
                <a:gd name="T4" fmla="*/ 0 w 14"/>
                <a:gd name="T5" fmla="*/ 24 h 56"/>
                <a:gd name="T6" fmla="*/ 7 w 14"/>
                <a:gd name="T7" fmla="*/ 2 h 56"/>
                <a:gd name="T8" fmla="*/ 7 w 14"/>
                <a:gd name="T9" fmla="*/ 2 h 56"/>
                <a:gd name="T10" fmla="*/ 13 w 14"/>
                <a:gd name="T11" fmla="*/ 2 h 56"/>
                <a:gd name="T12" fmla="*/ 13 w 14"/>
                <a:gd name="T13" fmla="*/ 2 h 56"/>
                <a:gd name="T14" fmla="*/ 13 w 14"/>
                <a:gd name="T15" fmla="*/ 7 h 56"/>
                <a:gd name="T16" fmla="*/ 13 w 14"/>
                <a:gd name="T17" fmla="*/ 7 h 56"/>
                <a:gd name="T18" fmla="*/ 8 w 14"/>
                <a:gd name="T19" fmla="*/ 24 h 56"/>
                <a:gd name="T20" fmla="*/ 8 w 14"/>
                <a:gd name="T21" fmla="*/ 24 h 56"/>
                <a:gd name="T22" fmla="*/ 11 w 14"/>
                <a:gd name="T23" fmla="*/ 51 h 56"/>
                <a:gd name="T24" fmla="*/ 11 w 14"/>
                <a:gd name="T25" fmla="*/ 51 h 56"/>
                <a:gd name="T26" fmla="*/ 8 w 14"/>
                <a:gd name="T27" fmla="*/ 56 h 56"/>
                <a:gd name="T28" fmla="*/ 8 w 14"/>
                <a:gd name="T29" fmla="*/ 56 h 56"/>
                <a:gd name="T30" fmla="*/ 7 w 14"/>
                <a:gd name="T31" fmla="*/ 56 h 56"/>
                <a:gd name="T32" fmla="*/ 7 w 14"/>
                <a:gd name="T33" fmla="*/ 56 h 56"/>
                <a:gd name="T34" fmla="*/ 3 w 14"/>
                <a:gd name="T35" fmla="*/ 5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4" h="56">
                  <a:moveTo>
                    <a:pt x="3" y="52"/>
                  </a:moveTo>
                  <a:cubicBezTo>
                    <a:pt x="2" y="44"/>
                    <a:pt x="0" y="34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16"/>
                    <a:pt x="1" y="8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0"/>
                    <a:pt x="11" y="0"/>
                    <a:pt x="13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4" y="3"/>
                    <a:pt x="14" y="6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9" y="12"/>
                    <a:pt x="8" y="18"/>
                    <a:pt x="8" y="24"/>
                  </a:cubicBezTo>
                  <a:cubicBezTo>
                    <a:pt x="8" y="24"/>
                    <a:pt x="8" y="24"/>
                    <a:pt x="8" y="24"/>
                  </a:cubicBezTo>
                  <a:cubicBezTo>
                    <a:pt x="8" y="33"/>
                    <a:pt x="10" y="42"/>
                    <a:pt x="11" y="51"/>
                  </a:cubicBezTo>
                  <a:cubicBezTo>
                    <a:pt x="11" y="51"/>
                    <a:pt x="11" y="51"/>
                    <a:pt x="11" y="51"/>
                  </a:cubicBezTo>
                  <a:cubicBezTo>
                    <a:pt x="12" y="53"/>
                    <a:pt x="10" y="55"/>
                    <a:pt x="8" y="56"/>
                  </a:cubicBezTo>
                  <a:cubicBezTo>
                    <a:pt x="8" y="56"/>
                    <a:pt x="8" y="56"/>
                    <a:pt x="8" y="56"/>
                  </a:cubicBezTo>
                  <a:cubicBezTo>
                    <a:pt x="8" y="56"/>
                    <a:pt x="8" y="56"/>
                    <a:pt x="7" y="56"/>
                  </a:cubicBezTo>
                  <a:cubicBezTo>
                    <a:pt x="7" y="56"/>
                    <a:pt x="7" y="56"/>
                    <a:pt x="7" y="56"/>
                  </a:cubicBezTo>
                  <a:cubicBezTo>
                    <a:pt x="5" y="56"/>
                    <a:pt x="4" y="54"/>
                    <a:pt x="3" y="5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36" tIns="45717" rIns="91436" bIns="45717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253" name="Freeform 83"/>
            <p:cNvSpPr>
              <a:spLocks/>
            </p:cNvSpPr>
            <p:nvPr/>
          </p:nvSpPr>
          <p:spPr bwMode="auto">
            <a:xfrm>
              <a:off x="8266115" y="600478"/>
              <a:ext cx="193675" cy="268250"/>
            </a:xfrm>
            <a:custGeom>
              <a:avLst/>
              <a:gdLst>
                <a:gd name="T0" fmla="*/ 6 w 41"/>
                <a:gd name="T1" fmla="*/ 54 h 57"/>
                <a:gd name="T2" fmla="*/ 9 w 41"/>
                <a:gd name="T3" fmla="*/ 49 h 57"/>
                <a:gd name="T4" fmla="*/ 9 w 41"/>
                <a:gd name="T5" fmla="*/ 49 h 57"/>
                <a:gd name="T6" fmla="*/ 26 w 41"/>
                <a:gd name="T7" fmla="*/ 44 h 57"/>
                <a:gd name="T8" fmla="*/ 26 w 41"/>
                <a:gd name="T9" fmla="*/ 44 h 57"/>
                <a:gd name="T10" fmla="*/ 33 w 41"/>
                <a:gd name="T11" fmla="*/ 36 h 57"/>
                <a:gd name="T12" fmla="*/ 33 w 41"/>
                <a:gd name="T13" fmla="*/ 36 h 57"/>
                <a:gd name="T14" fmla="*/ 23 w 41"/>
                <a:gd name="T15" fmla="*/ 29 h 57"/>
                <a:gd name="T16" fmla="*/ 23 w 41"/>
                <a:gd name="T17" fmla="*/ 29 h 57"/>
                <a:gd name="T18" fmla="*/ 21 w 41"/>
                <a:gd name="T19" fmla="*/ 28 h 57"/>
                <a:gd name="T20" fmla="*/ 21 w 41"/>
                <a:gd name="T21" fmla="*/ 28 h 57"/>
                <a:gd name="T22" fmla="*/ 9 w 41"/>
                <a:gd name="T23" fmla="*/ 30 h 57"/>
                <a:gd name="T24" fmla="*/ 9 w 41"/>
                <a:gd name="T25" fmla="*/ 30 h 57"/>
                <a:gd name="T26" fmla="*/ 3 w 41"/>
                <a:gd name="T27" fmla="*/ 27 h 57"/>
                <a:gd name="T28" fmla="*/ 3 w 41"/>
                <a:gd name="T29" fmla="*/ 27 h 57"/>
                <a:gd name="T30" fmla="*/ 0 w 41"/>
                <a:gd name="T31" fmla="*/ 20 h 57"/>
                <a:gd name="T32" fmla="*/ 0 w 41"/>
                <a:gd name="T33" fmla="*/ 20 h 57"/>
                <a:gd name="T34" fmla="*/ 1 w 41"/>
                <a:gd name="T35" fmla="*/ 14 h 57"/>
                <a:gd name="T36" fmla="*/ 1 w 41"/>
                <a:gd name="T37" fmla="*/ 14 h 57"/>
                <a:gd name="T38" fmla="*/ 19 w 41"/>
                <a:gd name="T39" fmla="*/ 0 h 57"/>
                <a:gd name="T40" fmla="*/ 19 w 41"/>
                <a:gd name="T41" fmla="*/ 0 h 57"/>
                <a:gd name="T42" fmla="*/ 24 w 41"/>
                <a:gd name="T43" fmla="*/ 1 h 57"/>
                <a:gd name="T44" fmla="*/ 24 w 41"/>
                <a:gd name="T45" fmla="*/ 1 h 57"/>
                <a:gd name="T46" fmla="*/ 24 w 41"/>
                <a:gd name="T47" fmla="*/ 1 h 57"/>
                <a:gd name="T48" fmla="*/ 26 w 41"/>
                <a:gd name="T49" fmla="*/ 6 h 57"/>
                <a:gd name="T50" fmla="*/ 26 w 41"/>
                <a:gd name="T51" fmla="*/ 6 h 57"/>
                <a:gd name="T52" fmla="*/ 21 w 41"/>
                <a:gd name="T53" fmla="*/ 8 h 57"/>
                <a:gd name="T54" fmla="*/ 21 w 41"/>
                <a:gd name="T55" fmla="*/ 8 h 57"/>
                <a:gd name="T56" fmla="*/ 19 w 41"/>
                <a:gd name="T57" fmla="*/ 8 h 57"/>
                <a:gd name="T58" fmla="*/ 19 w 41"/>
                <a:gd name="T59" fmla="*/ 8 h 57"/>
                <a:gd name="T60" fmla="*/ 9 w 41"/>
                <a:gd name="T61" fmla="*/ 16 h 57"/>
                <a:gd name="T62" fmla="*/ 9 w 41"/>
                <a:gd name="T63" fmla="*/ 16 h 57"/>
                <a:gd name="T64" fmla="*/ 8 w 41"/>
                <a:gd name="T65" fmla="*/ 20 h 57"/>
                <a:gd name="T66" fmla="*/ 8 w 41"/>
                <a:gd name="T67" fmla="*/ 20 h 57"/>
                <a:gd name="T68" fmla="*/ 8 w 41"/>
                <a:gd name="T69" fmla="*/ 21 h 57"/>
                <a:gd name="T70" fmla="*/ 8 w 41"/>
                <a:gd name="T71" fmla="*/ 21 h 57"/>
                <a:gd name="T72" fmla="*/ 8 w 41"/>
                <a:gd name="T73" fmla="*/ 21 h 57"/>
                <a:gd name="T74" fmla="*/ 9 w 41"/>
                <a:gd name="T75" fmla="*/ 22 h 57"/>
                <a:gd name="T76" fmla="*/ 9 w 41"/>
                <a:gd name="T77" fmla="*/ 22 h 57"/>
                <a:gd name="T78" fmla="*/ 21 w 41"/>
                <a:gd name="T79" fmla="*/ 20 h 57"/>
                <a:gd name="T80" fmla="*/ 21 w 41"/>
                <a:gd name="T81" fmla="*/ 20 h 57"/>
                <a:gd name="T82" fmla="*/ 26 w 41"/>
                <a:gd name="T83" fmla="*/ 21 h 57"/>
                <a:gd name="T84" fmla="*/ 26 w 41"/>
                <a:gd name="T85" fmla="*/ 21 h 57"/>
                <a:gd name="T86" fmla="*/ 41 w 41"/>
                <a:gd name="T87" fmla="*/ 36 h 57"/>
                <a:gd name="T88" fmla="*/ 41 w 41"/>
                <a:gd name="T89" fmla="*/ 36 h 57"/>
                <a:gd name="T90" fmla="*/ 30 w 41"/>
                <a:gd name="T91" fmla="*/ 51 h 57"/>
                <a:gd name="T92" fmla="*/ 30 w 41"/>
                <a:gd name="T93" fmla="*/ 51 h 57"/>
                <a:gd name="T94" fmla="*/ 10 w 41"/>
                <a:gd name="T95" fmla="*/ 57 h 57"/>
                <a:gd name="T96" fmla="*/ 10 w 41"/>
                <a:gd name="T97" fmla="*/ 57 h 57"/>
                <a:gd name="T98" fmla="*/ 10 w 41"/>
                <a:gd name="T99" fmla="*/ 57 h 57"/>
                <a:gd name="T100" fmla="*/ 10 w 41"/>
                <a:gd name="T101" fmla="*/ 57 h 57"/>
                <a:gd name="T102" fmla="*/ 6 w 41"/>
                <a:gd name="T103" fmla="*/ 54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1" h="57">
                  <a:moveTo>
                    <a:pt x="6" y="54"/>
                  </a:moveTo>
                  <a:cubicBezTo>
                    <a:pt x="5" y="52"/>
                    <a:pt x="7" y="50"/>
                    <a:pt x="9" y="49"/>
                  </a:cubicBezTo>
                  <a:cubicBezTo>
                    <a:pt x="9" y="49"/>
                    <a:pt x="9" y="49"/>
                    <a:pt x="9" y="49"/>
                  </a:cubicBezTo>
                  <a:cubicBezTo>
                    <a:pt x="15" y="49"/>
                    <a:pt x="22" y="47"/>
                    <a:pt x="26" y="44"/>
                  </a:cubicBezTo>
                  <a:cubicBezTo>
                    <a:pt x="26" y="44"/>
                    <a:pt x="26" y="44"/>
                    <a:pt x="26" y="44"/>
                  </a:cubicBezTo>
                  <a:cubicBezTo>
                    <a:pt x="31" y="41"/>
                    <a:pt x="33" y="37"/>
                    <a:pt x="33" y="36"/>
                  </a:cubicBezTo>
                  <a:cubicBezTo>
                    <a:pt x="33" y="36"/>
                    <a:pt x="33" y="36"/>
                    <a:pt x="33" y="36"/>
                  </a:cubicBezTo>
                  <a:cubicBezTo>
                    <a:pt x="33" y="35"/>
                    <a:pt x="32" y="32"/>
                    <a:pt x="23" y="29"/>
                  </a:cubicBezTo>
                  <a:cubicBezTo>
                    <a:pt x="23" y="29"/>
                    <a:pt x="23" y="29"/>
                    <a:pt x="23" y="29"/>
                  </a:cubicBezTo>
                  <a:cubicBezTo>
                    <a:pt x="23" y="28"/>
                    <a:pt x="22" y="28"/>
                    <a:pt x="21" y="28"/>
                  </a:cubicBezTo>
                  <a:cubicBezTo>
                    <a:pt x="21" y="28"/>
                    <a:pt x="21" y="28"/>
                    <a:pt x="21" y="28"/>
                  </a:cubicBezTo>
                  <a:cubicBezTo>
                    <a:pt x="18" y="28"/>
                    <a:pt x="14" y="30"/>
                    <a:pt x="9" y="30"/>
                  </a:cubicBezTo>
                  <a:cubicBezTo>
                    <a:pt x="9" y="30"/>
                    <a:pt x="9" y="30"/>
                    <a:pt x="9" y="30"/>
                  </a:cubicBezTo>
                  <a:cubicBezTo>
                    <a:pt x="7" y="30"/>
                    <a:pt x="5" y="29"/>
                    <a:pt x="3" y="27"/>
                  </a:cubicBezTo>
                  <a:cubicBezTo>
                    <a:pt x="3" y="27"/>
                    <a:pt x="3" y="27"/>
                    <a:pt x="3" y="27"/>
                  </a:cubicBezTo>
                  <a:cubicBezTo>
                    <a:pt x="1" y="25"/>
                    <a:pt x="0" y="23"/>
                    <a:pt x="0" y="2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18"/>
                    <a:pt x="0" y="16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3" y="5"/>
                    <a:pt x="12" y="0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21" y="0"/>
                    <a:pt x="22" y="0"/>
                    <a:pt x="24" y="1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6" y="2"/>
                    <a:pt x="27" y="4"/>
                    <a:pt x="26" y="6"/>
                  </a:cubicBezTo>
                  <a:cubicBezTo>
                    <a:pt x="26" y="6"/>
                    <a:pt x="26" y="6"/>
                    <a:pt x="26" y="6"/>
                  </a:cubicBezTo>
                  <a:cubicBezTo>
                    <a:pt x="25" y="8"/>
                    <a:pt x="23" y="9"/>
                    <a:pt x="21" y="8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21" y="8"/>
                    <a:pt x="20" y="8"/>
                    <a:pt x="19" y="8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15" y="8"/>
                    <a:pt x="9" y="11"/>
                    <a:pt x="9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8" y="17"/>
                    <a:pt x="8" y="19"/>
                    <a:pt x="8" y="20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9" y="22"/>
                    <a:pt x="9" y="22"/>
                    <a:pt x="9" y="22"/>
                  </a:cubicBezTo>
                  <a:cubicBezTo>
                    <a:pt x="9" y="22"/>
                    <a:pt x="9" y="22"/>
                    <a:pt x="9" y="22"/>
                  </a:cubicBezTo>
                  <a:cubicBezTo>
                    <a:pt x="12" y="22"/>
                    <a:pt x="16" y="20"/>
                    <a:pt x="21" y="20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2" y="20"/>
                    <a:pt x="24" y="20"/>
                    <a:pt x="26" y="21"/>
                  </a:cubicBezTo>
                  <a:cubicBezTo>
                    <a:pt x="26" y="21"/>
                    <a:pt x="26" y="21"/>
                    <a:pt x="26" y="21"/>
                  </a:cubicBezTo>
                  <a:cubicBezTo>
                    <a:pt x="35" y="24"/>
                    <a:pt x="41" y="29"/>
                    <a:pt x="41" y="36"/>
                  </a:cubicBezTo>
                  <a:cubicBezTo>
                    <a:pt x="41" y="36"/>
                    <a:pt x="41" y="36"/>
                    <a:pt x="41" y="36"/>
                  </a:cubicBezTo>
                  <a:cubicBezTo>
                    <a:pt x="41" y="43"/>
                    <a:pt x="36" y="47"/>
                    <a:pt x="30" y="51"/>
                  </a:cubicBezTo>
                  <a:cubicBezTo>
                    <a:pt x="30" y="51"/>
                    <a:pt x="30" y="51"/>
                    <a:pt x="30" y="51"/>
                  </a:cubicBezTo>
                  <a:cubicBezTo>
                    <a:pt x="25" y="54"/>
                    <a:pt x="17" y="57"/>
                    <a:pt x="10" y="57"/>
                  </a:cubicBezTo>
                  <a:cubicBezTo>
                    <a:pt x="10" y="57"/>
                    <a:pt x="10" y="57"/>
                    <a:pt x="10" y="57"/>
                  </a:cubicBezTo>
                  <a:cubicBezTo>
                    <a:pt x="10" y="57"/>
                    <a:pt x="10" y="57"/>
                    <a:pt x="10" y="57"/>
                  </a:cubicBezTo>
                  <a:cubicBezTo>
                    <a:pt x="10" y="57"/>
                    <a:pt x="10" y="57"/>
                    <a:pt x="10" y="57"/>
                  </a:cubicBezTo>
                  <a:cubicBezTo>
                    <a:pt x="8" y="57"/>
                    <a:pt x="6" y="56"/>
                    <a:pt x="6" y="5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36" tIns="45717" rIns="91436" bIns="45717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254" name="Freeform 84"/>
            <p:cNvSpPr>
              <a:spLocks/>
            </p:cNvSpPr>
            <p:nvPr/>
          </p:nvSpPr>
          <p:spPr bwMode="auto">
            <a:xfrm>
              <a:off x="6781801" y="430640"/>
              <a:ext cx="1855788" cy="1222201"/>
            </a:xfrm>
            <a:custGeom>
              <a:avLst/>
              <a:gdLst>
                <a:gd name="T0" fmla="*/ 252 w 395"/>
                <a:gd name="T1" fmla="*/ 259 h 260"/>
                <a:gd name="T2" fmla="*/ 252 w 395"/>
                <a:gd name="T3" fmla="*/ 259 h 260"/>
                <a:gd name="T4" fmla="*/ 252 w 395"/>
                <a:gd name="T5" fmla="*/ 258 h 260"/>
                <a:gd name="T6" fmla="*/ 253 w 395"/>
                <a:gd name="T7" fmla="*/ 256 h 260"/>
                <a:gd name="T8" fmla="*/ 253 w 395"/>
                <a:gd name="T9" fmla="*/ 256 h 260"/>
                <a:gd name="T10" fmla="*/ 312 w 395"/>
                <a:gd name="T11" fmla="*/ 182 h 260"/>
                <a:gd name="T12" fmla="*/ 286 w 395"/>
                <a:gd name="T13" fmla="*/ 159 h 260"/>
                <a:gd name="T14" fmla="*/ 252 w 395"/>
                <a:gd name="T15" fmla="*/ 145 h 260"/>
                <a:gd name="T16" fmla="*/ 197 w 395"/>
                <a:gd name="T17" fmla="*/ 170 h 260"/>
                <a:gd name="T18" fmla="*/ 103 w 395"/>
                <a:gd name="T19" fmla="*/ 184 h 260"/>
                <a:gd name="T20" fmla="*/ 58 w 395"/>
                <a:gd name="T21" fmla="*/ 199 h 260"/>
                <a:gd name="T22" fmla="*/ 31 w 395"/>
                <a:gd name="T23" fmla="*/ 138 h 260"/>
                <a:gd name="T24" fmla="*/ 0 w 395"/>
                <a:gd name="T25" fmla="*/ 102 h 260"/>
                <a:gd name="T26" fmla="*/ 8 w 395"/>
                <a:gd name="T27" fmla="*/ 54 h 260"/>
                <a:gd name="T28" fmla="*/ 38 w 395"/>
                <a:gd name="T29" fmla="*/ 0 h 260"/>
                <a:gd name="T30" fmla="*/ 41 w 395"/>
                <a:gd name="T31" fmla="*/ 0 h 260"/>
                <a:gd name="T32" fmla="*/ 41 w 395"/>
                <a:gd name="T33" fmla="*/ 4 h 260"/>
                <a:gd name="T34" fmla="*/ 14 w 395"/>
                <a:gd name="T35" fmla="*/ 15 h 260"/>
                <a:gd name="T36" fmla="*/ 31 w 395"/>
                <a:gd name="T37" fmla="*/ 57 h 260"/>
                <a:gd name="T38" fmla="*/ 34 w 395"/>
                <a:gd name="T39" fmla="*/ 59 h 260"/>
                <a:gd name="T40" fmla="*/ 4 w 395"/>
                <a:gd name="T41" fmla="*/ 102 h 260"/>
                <a:gd name="T42" fmla="*/ 35 w 395"/>
                <a:gd name="T43" fmla="*/ 133 h 260"/>
                <a:gd name="T44" fmla="*/ 52 w 395"/>
                <a:gd name="T45" fmla="*/ 126 h 260"/>
                <a:gd name="T46" fmla="*/ 37 w 395"/>
                <a:gd name="T47" fmla="*/ 137 h 260"/>
                <a:gd name="T48" fmla="*/ 59 w 395"/>
                <a:gd name="T49" fmla="*/ 195 h 260"/>
                <a:gd name="T50" fmla="*/ 101 w 395"/>
                <a:gd name="T51" fmla="*/ 179 h 260"/>
                <a:gd name="T52" fmla="*/ 104 w 395"/>
                <a:gd name="T53" fmla="*/ 179 h 260"/>
                <a:gd name="T54" fmla="*/ 194 w 395"/>
                <a:gd name="T55" fmla="*/ 166 h 260"/>
                <a:gd name="T56" fmla="*/ 197 w 395"/>
                <a:gd name="T57" fmla="*/ 166 h 260"/>
                <a:gd name="T58" fmla="*/ 249 w 395"/>
                <a:gd name="T59" fmla="*/ 140 h 260"/>
                <a:gd name="T60" fmla="*/ 252 w 395"/>
                <a:gd name="T61" fmla="*/ 139 h 260"/>
                <a:gd name="T62" fmla="*/ 285 w 395"/>
                <a:gd name="T63" fmla="*/ 155 h 260"/>
                <a:gd name="T64" fmla="*/ 302 w 395"/>
                <a:gd name="T65" fmla="*/ 138 h 260"/>
                <a:gd name="T66" fmla="*/ 300 w 395"/>
                <a:gd name="T67" fmla="*/ 131 h 260"/>
                <a:gd name="T68" fmla="*/ 305 w 395"/>
                <a:gd name="T69" fmla="*/ 136 h 260"/>
                <a:gd name="T70" fmla="*/ 282 w 395"/>
                <a:gd name="T71" fmla="*/ 250 h 260"/>
                <a:gd name="T72" fmla="*/ 336 w 395"/>
                <a:gd name="T73" fmla="*/ 152 h 260"/>
                <a:gd name="T74" fmla="*/ 338 w 395"/>
                <a:gd name="T75" fmla="*/ 150 h 260"/>
                <a:gd name="T76" fmla="*/ 371 w 395"/>
                <a:gd name="T77" fmla="*/ 138 h 260"/>
                <a:gd name="T78" fmla="*/ 373 w 395"/>
                <a:gd name="T79" fmla="*/ 97 h 260"/>
                <a:gd name="T80" fmla="*/ 372 w 395"/>
                <a:gd name="T81" fmla="*/ 94 h 260"/>
                <a:gd name="T82" fmla="*/ 373 w 395"/>
                <a:gd name="T83" fmla="*/ 50 h 260"/>
                <a:gd name="T84" fmla="*/ 372 w 395"/>
                <a:gd name="T85" fmla="*/ 47 h 260"/>
                <a:gd name="T86" fmla="*/ 380 w 395"/>
                <a:gd name="T87" fmla="*/ 4 h 260"/>
                <a:gd name="T88" fmla="*/ 382 w 395"/>
                <a:gd name="T89" fmla="*/ 0 h 260"/>
                <a:gd name="T90" fmla="*/ 377 w 395"/>
                <a:gd name="T91" fmla="*/ 48 h 260"/>
                <a:gd name="T92" fmla="*/ 377 w 395"/>
                <a:gd name="T93" fmla="*/ 95 h 260"/>
                <a:gd name="T94" fmla="*/ 348 w 395"/>
                <a:gd name="T95" fmla="*/ 156 h 260"/>
                <a:gd name="T96" fmla="*/ 347 w 395"/>
                <a:gd name="T97" fmla="*/ 184 h 260"/>
                <a:gd name="T98" fmla="*/ 254 w 395"/>
                <a:gd name="T99" fmla="*/ 260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395" h="260">
                  <a:moveTo>
                    <a:pt x="252" y="260"/>
                  </a:moveTo>
                  <a:cubicBezTo>
                    <a:pt x="252" y="260"/>
                    <a:pt x="252" y="260"/>
                    <a:pt x="252" y="259"/>
                  </a:cubicBezTo>
                  <a:cubicBezTo>
                    <a:pt x="252" y="259"/>
                    <a:pt x="252" y="259"/>
                    <a:pt x="252" y="259"/>
                  </a:cubicBezTo>
                  <a:cubicBezTo>
                    <a:pt x="252" y="259"/>
                    <a:pt x="252" y="259"/>
                    <a:pt x="252" y="259"/>
                  </a:cubicBezTo>
                  <a:cubicBezTo>
                    <a:pt x="252" y="259"/>
                    <a:pt x="252" y="259"/>
                    <a:pt x="252" y="259"/>
                  </a:cubicBezTo>
                  <a:cubicBezTo>
                    <a:pt x="252" y="259"/>
                    <a:pt x="252" y="259"/>
                    <a:pt x="252" y="259"/>
                  </a:cubicBezTo>
                  <a:cubicBezTo>
                    <a:pt x="252" y="259"/>
                    <a:pt x="252" y="259"/>
                    <a:pt x="252" y="259"/>
                  </a:cubicBezTo>
                  <a:cubicBezTo>
                    <a:pt x="252" y="259"/>
                    <a:pt x="252" y="259"/>
                    <a:pt x="252" y="259"/>
                  </a:cubicBezTo>
                  <a:cubicBezTo>
                    <a:pt x="252" y="259"/>
                    <a:pt x="252" y="259"/>
                    <a:pt x="252" y="259"/>
                  </a:cubicBezTo>
                  <a:cubicBezTo>
                    <a:pt x="252" y="259"/>
                    <a:pt x="252" y="259"/>
                    <a:pt x="252" y="259"/>
                  </a:cubicBezTo>
                  <a:cubicBezTo>
                    <a:pt x="252" y="259"/>
                    <a:pt x="252" y="259"/>
                    <a:pt x="252" y="259"/>
                  </a:cubicBezTo>
                  <a:cubicBezTo>
                    <a:pt x="252" y="259"/>
                    <a:pt x="252" y="259"/>
                    <a:pt x="252" y="258"/>
                  </a:cubicBezTo>
                  <a:cubicBezTo>
                    <a:pt x="252" y="258"/>
                    <a:pt x="252" y="258"/>
                    <a:pt x="252" y="258"/>
                  </a:cubicBezTo>
                  <a:cubicBezTo>
                    <a:pt x="251" y="258"/>
                    <a:pt x="252" y="257"/>
                    <a:pt x="252" y="257"/>
                  </a:cubicBezTo>
                  <a:cubicBezTo>
                    <a:pt x="252" y="257"/>
                    <a:pt x="252" y="257"/>
                    <a:pt x="252" y="257"/>
                  </a:cubicBezTo>
                  <a:cubicBezTo>
                    <a:pt x="252" y="257"/>
                    <a:pt x="252" y="257"/>
                    <a:pt x="253" y="256"/>
                  </a:cubicBezTo>
                  <a:cubicBezTo>
                    <a:pt x="253" y="256"/>
                    <a:pt x="253" y="256"/>
                    <a:pt x="253" y="256"/>
                  </a:cubicBezTo>
                  <a:cubicBezTo>
                    <a:pt x="253" y="256"/>
                    <a:pt x="253" y="256"/>
                    <a:pt x="253" y="256"/>
                  </a:cubicBezTo>
                  <a:cubicBezTo>
                    <a:pt x="253" y="256"/>
                    <a:pt x="253" y="256"/>
                    <a:pt x="253" y="256"/>
                  </a:cubicBezTo>
                  <a:cubicBezTo>
                    <a:pt x="253" y="256"/>
                    <a:pt x="253" y="256"/>
                    <a:pt x="253" y="256"/>
                  </a:cubicBezTo>
                  <a:cubicBezTo>
                    <a:pt x="253" y="256"/>
                    <a:pt x="253" y="256"/>
                    <a:pt x="253" y="256"/>
                  </a:cubicBezTo>
                  <a:cubicBezTo>
                    <a:pt x="253" y="256"/>
                    <a:pt x="253" y="256"/>
                    <a:pt x="253" y="256"/>
                  </a:cubicBezTo>
                  <a:cubicBezTo>
                    <a:pt x="253" y="256"/>
                    <a:pt x="253" y="256"/>
                    <a:pt x="253" y="256"/>
                  </a:cubicBezTo>
                  <a:cubicBezTo>
                    <a:pt x="293" y="251"/>
                    <a:pt x="312" y="218"/>
                    <a:pt x="312" y="182"/>
                  </a:cubicBezTo>
                  <a:cubicBezTo>
                    <a:pt x="312" y="182"/>
                    <a:pt x="312" y="182"/>
                    <a:pt x="312" y="182"/>
                  </a:cubicBezTo>
                  <a:cubicBezTo>
                    <a:pt x="312" y="169"/>
                    <a:pt x="309" y="157"/>
                    <a:pt x="305" y="145"/>
                  </a:cubicBezTo>
                  <a:cubicBezTo>
                    <a:pt x="305" y="145"/>
                    <a:pt x="305" y="145"/>
                    <a:pt x="305" y="145"/>
                  </a:cubicBezTo>
                  <a:cubicBezTo>
                    <a:pt x="302" y="152"/>
                    <a:pt x="294" y="157"/>
                    <a:pt x="286" y="159"/>
                  </a:cubicBezTo>
                  <a:cubicBezTo>
                    <a:pt x="286" y="159"/>
                    <a:pt x="286" y="159"/>
                    <a:pt x="286" y="159"/>
                  </a:cubicBezTo>
                  <a:cubicBezTo>
                    <a:pt x="285" y="159"/>
                    <a:pt x="283" y="159"/>
                    <a:pt x="282" y="159"/>
                  </a:cubicBezTo>
                  <a:cubicBezTo>
                    <a:pt x="282" y="159"/>
                    <a:pt x="282" y="159"/>
                    <a:pt x="282" y="159"/>
                  </a:cubicBezTo>
                  <a:cubicBezTo>
                    <a:pt x="271" y="159"/>
                    <a:pt x="260" y="151"/>
                    <a:pt x="252" y="145"/>
                  </a:cubicBezTo>
                  <a:cubicBezTo>
                    <a:pt x="252" y="145"/>
                    <a:pt x="252" y="145"/>
                    <a:pt x="252" y="145"/>
                  </a:cubicBezTo>
                  <a:cubicBezTo>
                    <a:pt x="247" y="165"/>
                    <a:pt x="236" y="180"/>
                    <a:pt x="220" y="180"/>
                  </a:cubicBezTo>
                  <a:cubicBezTo>
                    <a:pt x="220" y="180"/>
                    <a:pt x="220" y="180"/>
                    <a:pt x="220" y="180"/>
                  </a:cubicBezTo>
                  <a:cubicBezTo>
                    <a:pt x="213" y="180"/>
                    <a:pt x="205" y="177"/>
                    <a:pt x="197" y="170"/>
                  </a:cubicBezTo>
                  <a:cubicBezTo>
                    <a:pt x="197" y="170"/>
                    <a:pt x="197" y="170"/>
                    <a:pt x="197" y="170"/>
                  </a:cubicBezTo>
                  <a:cubicBezTo>
                    <a:pt x="189" y="190"/>
                    <a:pt x="164" y="202"/>
                    <a:pt x="141" y="202"/>
                  </a:cubicBezTo>
                  <a:cubicBezTo>
                    <a:pt x="141" y="202"/>
                    <a:pt x="141" y="202"/>
                    <a:pt x="141" y="202"/>
                  </a:cubicBezTo>
                  <a:cubicBezTo>
                    <a:pt x="125" y="202"/>
                    <a:pt x="110" y="196"/>
                    <a:pt x="103" y="184"/>
                  </a:cubicBezTo>
                  <a:cubicBezTo>
                    <a:pt x="103" y="184"/>
                    <a:pt x="103" y="184"/>
                    <a:pt x="103" y="184"/>
                  </a:cubicBezTo>
                  <a:cubicBezTo>
                    <a:pt x="94" y="196"/>
                    <a:pt x="79" y="199"/>
                    <a:pt x="66" y="199"/>
                  </a:cubicBezTo>
                  <a:cubicBezTo>
                    <a:pt x="66" y="199"/>
                    <a:pt x="66" y="199"/>
                    <a:pt x="66" y="199"/>
                  </a:cubicBezTo>
                  <a:cubicBezTo>
                    <a:pt x="64" y="199"/>
                    <a:pt x="61" y="199"/>
                    <a:pt x="58" y="199"/>
                  </a:cubicBezTo>
                  <a:cubicBezTo>
                    <a:pt x="58" y="199"/>
                    <a:pt x="58" y="199"/>
                    <a:pt x="58" y="199"/>
                  </a:cubicBezTo>
                  <a:cubicBezTo>
                    <a:pt x="37" y="197"/>
                    <a:pt x="25" y="176"/>
                    <a:pt x="25" y="158"/>
                  </a:cubicBezTo>
                  <a:cubicBezTo>
                    <a:pt x="25" y="158"/>
                    <a:pt x="25" y="158"/>
                    <a:pt x="25" y="158"/>
                  </a:cubicBezTo>
                  <a:cubicBezTo>
                    <a:pt x="25" y="151"/>
                    <a:pt x="27" y="144"/>
                    <a:pt x="31" y="138"/>
                  </a:cubicBezTo>
                  <a:cubicBezTo>
                    <a:pt x="31" y="138"/>
                    <a:pt x="31" y="138"/>
                    <a:pt x="31" y="138"/>
                  </a:cubicBezTo>
                  <a:cubicBezTo>
                    <a:pt x="30" y="138"/>
                    <a:pt x="30" y="138"/>
                    <a:pt x="29" y="138"/>
                  </a:cubicBezTo>
                  <a:cubicBezTo>
                    <a:pt x="29" y="138"/>
                    <a:pt x="29" y="138"/>
                    <a:pt x="29" y="138"/>
                  </a:cubicBezTo>
                  <a:cubicBezTo>
                    <a:pt x="12" y="138"/>
                    <a:pt x="0" y="121"/>
                    <a:pt x="0" y="102"/>
                  </a:cubicBezTo>
                  <a:cubicBezTo>
                    <a:pt x="0" y="102"/>
                    <a:pt x="0" y="102"/>
                    <a:pt x="0" y="102"/>
                  </a:cubicBezTo>
                  <a:cubicBezTo>
                    <a:pt x="0" y="87"/>
                    <a:pt x="7" y="71"/>
                    <a:pt x="24" y="61"/>
                  </a:cubicBezTo>
                  <a:cubicBezTo>
                    <a:pt x="24" y="61"/>
                    <a:pt x="24" y="61"/>
                    <a:pt x="24" y="61"/>
                  </a:cubicBezTo>
                  <a:cubicBezTo>
                    <a:pt x="17" y="60"/>
                    <a:pt x="12" y="58"/>
                    <a:pt x="8" y="54"/>
                  </a:cubicBezTo>
                  <a:cubicBezTo>
                    <a:pt x="8" y="54"/>
                    <a:pt x="8" y="54"/>
                    <a:pt x="8" y="54"/>
                  </a:cubicBezTo>
                  <a:cubicBezTo>
                    <a:pt x="3" y="50"/>
                    <a:pt x="1" y="44"/>
                    <a:pt x="1" y="37"/>
                  </a:cubicBezTo>
                  <a:cubicBezTo>
                    <a:pt x="1" y="37"/>
                    <a:pt x="1" y="37"/>
                    <a:pt x="1" y="37"/>
                  </a:cubicBezTo>
                  <a:cubicBezTo>
                    <a:pt x="1" y="20"/>
                    <a:pt x="16" y="0"/>
                    <a:pt x="38" y="0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39" y="0"/>
                    <a:pt x="40" y="0"/>
                    <a:pt x="41" y="0"/>
                  </a:cubicBezTo>
                  <a:cubicBezTo>
                    <a:pt x="41" y="0"/>
                    <a:pt x="41" y="0"/>
                    <a:pt x="41" y="0"/>
                  </a:cubicBezTo>
                  <a:cubicBezTo>
                    <a:pt x="41" y="0"/>
                    <a:pt x="41" y="0"/>
                    <a:pt x="41" y="0"/>
                  </a:cubicBezTo>
                  <a:cubicBezTo>
                    <a:pt x="42" y="0"/>
                    <a:pt x="43" y="1"/>
                    <a:pt x="43" y="2"/>
                  </a:cubicBezTo>
                  <a:cubicBezTo>
                    <a:pt x="43" y="2"/>
                    <a:pt x="43" y="2"/>
                    <a:pt x="43" y="2"/>
                  </a:cubicBezTo>
                  <a:cubicBezTo>
                    <a:pt x="43" y="3"/>
                    <a:pt x="42" y="4"/>
                    <a:pt x="41" y="4"/>
                  </a:cubicBezTo>
                  <a:cubicBezTo>
                    <a:pt x="41" y="4"/>
                    <a:pt x="41" y="4"/>
                    <a:pt x="41" y="4"/>
                  </a:cubicBezTo>
                  <a:cubicBezTo>
                    <a:pt x="40" y="4"/>
                    <a:pt x="39" y="4"/>
                    <a:pt x="38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29" y="4"/>
                    <a:pt x="20" y="8"/>
                    <a:pt x="14" y="15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8" y="21"/>
                    <a:pt x="5" y="30"/>
                    <a:pt x="5" y="37"/>
                  </a:cubicBezTo>
                  <a:cubicBezTo>
                    <a:pt x="5" y="37"/>
                    <a:pt x="5" y="37"/>
                    <a:pt x="5" y="37"/>
                  </a:cubicBezTo>
                  <a:cubicBezTo>
                    <a:pt x="5" y="48"/>
                    <a:pt x="11" y="57"/>
                    <a:pt x="31" y="57"/>
                  </a:cubicBezTo>
                  <a:cubicBezTo>
                    <a:pt x="31" y="57"/>
                    <a:pt x="31" y="57"/>
                    <a:pt x="31" y="57"/>
                  </a:cubicBezTo>
                  <a:cubicBezTo>
                    <a:pt x="31" y="57"/>
                    <a:pt x="32" y="57"/>
                    <a:pt x="32" y="57"/>
                  </a:cubicBezTo>
                  <a:cubicBezTo>
                    <a:pt x="32" y="57"/>
                    <a:pt x="32" y="57"/>
                    <a:pt x="32" y="57"/>
                  </a:cubicBezTo>
                  <a:cubicBezTo>
                    <a:pt x="33" y="57"/>
                    <a:pt x="34" y="58"/>
                    <a:pt x="34" y="59"/>
                  </a:cubicBezTo>
                  <a:cubicBezTo>
                    <a:pt x="34" y="59"/>
                    <a:pt x="34" y="59"/>
                    <a:pt x="34" y="59"/>
                  </a:cubicBezTo>
                  <a:cubicBezTo>
                    <a:pt x="34" y="60"/>
                    <a:pt x="34" y="61"/>
                    <a:pt x="33" y="61"/>
                  </a:cubicBezTo>
                  <a:cubicBezTo>
                    <a:pt x="33" y="61"/>
                    <a:pt x="33" y="61"/>
                    <a:pt x="33" y="61"/>
                  </a:cubicBezTo>
                  <a:cubicBezTo>
                    <a:pt x="12" y="70"/>
                    <a:pt x="4" y="87"/>
                    <a:pt x="4" y="102"/>
                  </a:cubicBezTo>
                  <a:cubicBezTo>
                    <a:pt x="4" y="102"/>
                    <a:pt x="4" y="102"/>
                    <a:pt x="4" y="102"/>
                  </a:cubicBezTo>
                  <a:cubicBezTo>
                    <a:pt x="4" y="119"/>
                    <a:pt x="15" y="134"/>
                    <a:pt x="29" y="134"/>
                  </a:cubicBezTo>
                  <a:cubicBezTo>
                    <a:pt x="29" y="134"/>
                    <a:pt x="29" y="134"/>
                    <a:pt x="29" y="134"/>
                  </a:cubicBezTo>
                  <a:cubicBezTo>
                    <a:pt x="31" y="134"/>
                    <a:pt x="33" y="134"/>
                    <a:pt x="35" y="133"/>
                  </a:cubicBezTo>
                  <a:cubicBezTo>
                    <a:pt x="35" y="133"/>
                    <a:pt x="35" y="133"/>
                    <a:pt x="35" y="133"/>
                  </a:cubicBezTo>
                  <a:cubicBezTo>
                    <a:pt x="39" y="130"/>
                    <a:pt x="44" y="127"/>
                    <a:pt x="50" y="125"/>
                  </a:cubicBezTo>
                  <a:cubicBezTo>
                    <a:pt x="50" y="125"/>
                    <a:pt x="50" y="125"/>
                    <a:pt x="50" y="125"/>
                  </a:cubicBezTo>
                  <a:cubicBezTo>
                    <a:pt x="51" y="125"/>
                    <a:pt x="52" y="126"/>
                    <a:pt x="52" y="126"/>
                  </a:cubicBezTo>
                  <a:cubicBezTo>
                    <a:pt x="52" y="126"/>
                    <a:pt x="52" y="126"/>
                    <a:pt x="52" y="126"/>
                  </a:cubicBezTo>
                  <a:cubicBezTo>
                    <a:pt x="53" y="127"/>
                    <a:pt x="52" y="128"/>
                    <a:pt x="52" y="129"/>
                  </a:cubicBezTo>
                  <a:cubicBezTo>
                    <a:pt x="52" y="129"/>
                    <a:pt x="52" y="129"/>
                    <a:pt x="52" y="129"/>
                  </a:cubicBezTo>
                  <a:cubicBezTo>
                    <a:pt x="47" y="133"/>
                    <a:pt x="42" y="136"/>
                    <a:pt x="37" y="137"/>
                  </a:cubicBezTo>
                  <a:cubicBezTo>
                    <a:pt x="37" y="137"/>
                    <a:pt x="37" y="137"/>
                    <a:pt x="37" y="137"/>
                  </a:cubicBezTo>
                  <a:cubicBezTo>
                    <a:pt x="32" y="142"/>
                    <a:pt x="29" y="150"/>
                    <a:pt x="29" y="158"/>
                  </a:cubicBezTo>
                  <a:cubicBezTo>
                    <a:pt x="29" y="158"/>
                    <a:pt x="29" y="158"/>
                    <a:pt x="29" y="158"/>
                  </a:cubicBezTo>
                  <a:cubicBezTo>
                    <a:pt x="29" y="175"/>
                    <a:pt x="40" y="193"/>
                    <a:pt x="59" y="195"/>
                  </a:cubicBezTo>
                  <a:cubicBezTo>
                    <a:pt x="59" y="195"/>
                    <a:pt x="59" y="195"/>
                    <a:pt x="59" y="195"/>
                  </a:cubicBezTo>
                  <a:cubicBezTo>
                    <a:pt x="61" y="195"/>
                    <a:pt x="64" y="195"/>
                    <a:pt x="66" y="195"/>
                  </a:cubicBezTo>
                  <a:cubicBezTo>
                    <a:pt x="66" y="195"/>
                    <a:pt x="66" y="195"/>
                    <a:pt x="66" y="195"/>
                  </a:cubicBezTo>
                  <a:cubicBezTo>
                    <a:pt x="80" y="195"/>
                    <a:pt x="94" y="191"/>
                    <a:pt x="101" y="179"/>
                  </a:cubicBezTo>
                  <a:cubicBezTo>
                    <a:pt x="101" y="179"/>
                    <a:pt x="101" y="179"/>
                    <a:pt x="101" y="179"/>
                  </a:cubicBezTo>
                  <a:cubicBezTo>
                    <a:pt x="101" y="178"/>
                    <a:pt x="102" y="178"/>
                    <a:pt x="103" y="178"/>
                  </a:cubicBezTo>
                  <a:cubicBezTo>
                    <a:pt x="103" y="178"/>
                    <a:pt x="103" y="178"/>
                    <a:pt x="103" y="178"/>
                  </a:cubicBezTo>
                  <a:cubicBezTo>
                    <a:pt x="103" y="178"/>
                    <a:pt x="104" y="178"/>
                    <a:pt x="104" y="179"/>
                  </a:cubicBezTo>
                  <a:cubicBezTo>
                    <a:pt x="104" y="179"/>
                    <a:pt x="104" y="179"/>
                    <a:pt x="104" y="179"/>
                  </a:cubicBezTo>
                  <a:cubicBezTo>
                    <a:pt x="111" y="192"/>
                    <a:pt x="125" y="198"/>
                    <a:pt x="141" y="198"/>
                  </a:cubicBezTo>
                  <a:cubicBezTo>
                    <a:pt x="141" y="198"/>
                    <a:pt x="141" y="198"/>
                    <a:pt x="141" y="198"/>
                  </a:cubicBezTo>
                  <a:cubicBezTo>
                    <a:pt x="164" y="198"/>
                    <a:pt x="189" y="185"/>
                    <a:pt x="194" y="166"/>
                  </a:cubicBezTo>
                  <a:cubicBezTo>
                    <a:pt x="194" y="166"/>
                    <a:pt x="194" y="166"/>
                    <a:pt x="194" y="166"/>
                  </a:cubicBezTo>
                  <a:cubicBezTo>
                    <a:pt x="194" y="166"/>
                    <a:pt x="195" y="165"/>
                    <a:pt x="195" y="165"/>
                  </a:cubicBezTo>
                  <a:cubicBezTo>
                    <a:pt x="195" y="165"/>
                    <a:pt x="195" y="165"/>
                    <a:pt x="195" y="165"/>
                  </a:cubicBezTo>
                  <a:cubicBezTo>
                    <a:pt x="196" y="165"/>
                    <a:pt x="197" y="165"/>
                    <a:pt x="197" y="166"/>
                  </a:cubicBezTo>
                  <a:cubicBezTo>
                    <a:pt x="197" y="166"/>
                    <a:pt x="197" y="166"/>
                    <a:pt x="197" y="166"/>
                  </a:cubicBezTo>
                  <a:cubicBezTo>
                    <a:pt x="206" y="173"/>
                    <a:pt x="213" y="176"/>
                    <a:pt x="220" y="176"/>
                  </a:cubicBezTo>
                  <a:cubicBezTo>
                    <a:pt x="220" y="176"/>
                    <a:pt x="220" y="176"/>
                    <a:pt x="220" y="176"/>
                  </a:cubicBezTo>
                  <a:cubicBezTo>
                    <a:pt x="234" y="176"/>
                    <a:pt x="245" y="162"/>
                    <a:pt x="249" y="140"/>
                  </a:cubicBezTo>
                  <a:cubicBezTo>
                    <a:pt x="249" y="140"/>
                    <a:pt x="249" y="140"/>
                    <a:pt x="249" y="140"/>
                  </a:cubicBezTo>
                  <a:cubicBezTo>
                    <a:pt x="249" y="140"/>
                    <a:pt x="249" y="139"/>
                    <a:pt x="250" y="139"/>
                  </a:cubicBezTo>
                  <a:cubicBezTo>
                    <a:pt x="250" y="139"/>
                    <a:pt x="250" y="139"/>
                    <a:pt x="250" y="139"/>
                  </a:cubicBezTo>
                  <a:cubicBezTo>
                    <a:pt x="251" y="139"/>
                    <a:pt x="251" y="139"/>
                    <a:pt x="252" y="139"/>
                  </a:cubicBezTo>
                  <a:cubicBezTo>
                    <a:pt x="252" y="139"/>
                    <a:pt x="252" y="139"/>
                    <a:pt x="252" y="139"/>
                  </a:cubicBezTo>
                  <a:cubicBezTo>
                    <a:pt x="260" y="146"/>
                    <a:pt x="272" y="155"/>
                    <a:pt x="282" y="155"/>
                  </a:cubicBezTo>
                  <a:cubicBezTo>
                    <a:pt x="282" y="155"/>
                    <a:pt x="282" y="155"/>
                    <a:pt x="282" y="155"/>
                  </a:cubicBezTo>
                  <a:cubicBezTo>
                    <a:pt x="283" y="155"/>
                    <a:pt x="284" y="155"/>
                    <a:pt x="285" y="155"/>
                  </a:cubicBezTo>
                  <a:cubicBezTo>
                    <a:pt x="285" y="155"/>
                    <a:pt x="285" y="155"/>
                    <a:pt x="285" y="155"/>
                  </a:cubicBezTo>
                  <a:cubicBezTo>
                    <a:pt x="294" y="153"/>
                    <a:pt x="302" y="146"/>
                    <a:pt x="302" y="140"/>
                  </a:cubicBezTo>
                  <a:cubicBezTo>
                    <a:pt x="302" y="140"/>
                    <a:pt x="302" y="140"/>
                    <a:pt x="302" y="140"/>
                  </a:cubicBezTo>
                  <a:cubicBezTo>
                    <a:pt x="302" y="139"/>
                    <a:pt x="302" y="138"/>
                    <a:pt x="302" y="138"/>
                  </a:cubicBezTo>
                  <a:cubicBezTo>
                    <a:pt x="302" y="138"/>
                    <a:pt x="302" y="138"/>
                    <a:pt x="302" y="138"/>
                  </a:cubicBezTo>
                  <a:cubicBezTo>
                    <a:pt x="301" y="136"/>
                    <a:pt x="300" y="135"/>
                    <a:pt x="299" y="133"/>
                  </a:cubicBezTo>
                  <a:cubicBezTo>
                    <a:pt x="299" y="133"/>
                    <a:pt x="299" y="133"/>
                    <a:pt x="299" y="133"/>
                  </a:cubicBezTo>
                  <a:cubicBezTo>
                    <a:pt x="299" y="133"/>
                    <a:pt x="299" y="131"/>
                    <a:pt x="300" y="131"/>
                  </a:cubicBezTo>
                  <a:cubicBezTo>
                    <a:pt x="300" y="131"/>
                    <a:pt x="300" y="131"/>
                    <a:pt x="300" y="131"/>
                  </a:cubicBezTo>
                  <a:cubicBezTo>
                    <a:pt x="301" y="130"/>
                    <a:pt x="302" y="130"/>
                    <a:pt x="302" y="131"/>
                  </a:cubicBezTo>
                  <a:cubicBezTo>
                    <a:pt x="302" y="131"/>
                    <a:pt x="302" y="131"/>
                    <a:pt x="302" y="131"/>
                  </a:cubicBezTo>
                  <a:cubicBezTo>
                    <a:pt x="304" y="133"/>
                    <a:pt x="305" y="135"/>
                    <a:pt x="305" y="136"/>
                  </a:cubicBezTo>
                  <a:cubicBezTo>
                    <a:pt x="305" y="136"/>
                    <a:pt x="305" y="136"/>
                    <a:pt x="305" y="136"/>
                  </a:cubicBezTo>
                  <a:cubicBezTo>
                    <a:pt x="312" y="150"/>
                    <a:pt x="316" y="166"/>
                    <a:pt x="316" y="182"/>
                  </a:cubicBezTo>
                  <a:cubicBezTo>
                    <a:pt x="316" y="182"/>
                    <a:pt x="316" y="182"/>
                    <a:pt x="316" y="182"/>
                  </a:cubicBezTo>
                  <a:cubicBezTo>
                    <a:pt x="316" y="209"/>
                    <a:pt x="305" y="236"/>
                    <a:pt x="282" y="250"/>
                  </a:cubicBezTo>
                  <a:cubicBezTo>
                    <a:pt x="282" y="250"/>
                    <a:pt x="282" y="250"/>
                    <a:pt x="282" y="250"/>
                  </a:cubicBezTo>
                  <a:cubicBezTo>
                    <a:pt x="317" y="240"/>
                    <a:pt x="343" y="218"/>
                    <a:pt x="343" y="184"/>
                  </a:cubicBezTo>
                  <a:cubicBezTo>
                    <a:pt x="343" y="184"/>
                    <a:pt x="343" y="184"/>
                    <a:pt x="343" y="184"/>
                  </a:cubicBezTo>
                  <a:cubicBezTo>
                    <a:pt x="343" y="175"/>
                    <a:pt x="341" y="164"/>
                    <a:pt x="336" y="152"/>
                  </a:cubicBezTo>
                  <a:cubicBezTo>
                    <a:pt x="336" y="152"/>
                    <a:pt x="336" y="152"/>
                    <a:pt x="336" y="152"/>
                  </a:cubicBezTo>
                  <a:cubicBezTo>
                    <a:pt x="335" y="151"/>
                    <a:pt x="336" y="150"/>
                    <a:pt x="336" y="150"/>
                  </a:cubicBezTo>
                  <a:cubicBezTo>
                    <a:pt x="336" y="150"/>
                    <a:pt x="336" y="150"/>
                    <a:pt x="336" y="150"/>
                  </a:cubicBezTo>
                  <a:cubicBezTo>
                    <a:pt x="337" y="149"/>
                    <a:pt x="338" y="149"/>
                    <a:pt x="338" y="150"/>
                  </a:cubicBezTo>
                  <a:cubicBezTo>
                    <a:pt x="338" y="150"/>
                    <a:pt x="338" y="150"/>
                    <a:pt x="338" y="150"/>
                  </a:cubicBezTo>
                  <a:cubicBezTo>
                    <a:pt x="342" y="151"/>
                    <a:pt x="345" y="152"/>
                    <a:pt x="348" y="152"/>
                  </a:cubicBezTo>
                  <a:cubicBezTo>
                    <a:pt x="348" y="152"/>
                    <a:pt x="348" y="152"/>
                    <a:pt x="348" y="152"/>
                  </a:cubicBezTo>
                  <a:cubicBezTo>
                    <a:pt x="357" y="152"/>
                    <a:pt x="365" y="146"/>
                    <a:pt x="371" y="138"/>
                  </a:cubicBezTo>
                  <a:cubicBezTo>
                    <a:pt x="371" y="138"/>
                    <a:pt x="371" y="138"/>
                    <a:pt x="371" y="138"/>
                  </a:cubicBezTo>
                  <a:cubicBezTo>
                    <a:pt x="377" y="130"/>
                    <a:pt x="381" y="120"/>
                    <a:pt x="381" y="112"/>
                  </a:cubicBezTo>
                  <a:cubicBezTo>
                    <a:pt x="381" y="112"/>
                    <a:pt x="381" y="112"/>
                    <a:pt x="381" y="112"/>
                  </a:cubicBezTo>
                  <a:cubicBezTo>
                    <a:pt x="381" y="105"/>
                    <a:pt x="379" y="100"/>
                    <a:pt x="373" y="97"/>
                  </a:cubicBezTo>
                  <a:cubicBezTo>
                    <a:pt x="373" y="97"/>
                    <a:pt x="373" y="97"/>
                    <a:pt x="373" y="97"/>
                  </a:cubicBezTo>
                  <a:cubicBezTo>
                    <a:pt x="372" y="97"/>
                    <a:pt x="372" y="97"/>
                    <a:pt x="371" y="96"/>
                  </a:cubicBezTo>
                  <a:cubicBezTo>
                    <a:pt x="371" y="96"/>
                    <a:pt x="371" y="96"/>
                    <a:pt x="371" y="96"/>
                  </a:cubicBezTo>
                  <a:cubicBezTo>
                    <a:pt x="371" y="95"/>
                    <a:pt x="372" y="95"/>
                    <a:pt x="372" y="94"/>
                  </a:cubicBezTo>
                  <a:cubicBezTo>
                    <a:pt x="372" y="94"/>
                    <a:pt x="372" y="94"/>
                    <a:pt x="372" y="94"/>
                  </a:cubicBezTo>
                  <a:cubicBezTo>
                    <a:pt x="383" y="84"/>
                    <a:pt x="391" y="75"/>
                    <a:pt x="391" y="67"/>
                  </a:cubicBezTo>
                  <a:cubicBezTo>
                    <a:pt x="391" y="67"/>
                    <a:pt x="391" y="67"/>
                    <a:pt x="391" y="67"/>
                  </a:cubicBezTo>
                  <a:cubicBezTo>
                    <a:pt x="391" y="62"/>
                    <a:pt x="387" y="56"/>
                    <a:pt x="373" y="50"/>
                  </a:cubicBezTo>
                  <a:cubicBezTo>
                    <a:pt x="373" y="50"/>
                    <a:pt x="373" y="50"/>
                    <a:pt x="373" y="50"/>
                  </a:cubicBezTo>
                  <a:cubicBezTo>
                    <a:pt x="373" y="50"/>
                    <a:pt x="372" y="50"/>
                    <a:pt x="372" y="49"/>
                  </a:cubicBezTo>
                  <a:cubicBezTo>
                    <a:pt x="372" y="49"/>
                    <a:pt x="372" y="49"/>
                    <a:pt x="372" y="49"/>
                  </a:cubicBezTo>
                  <a:cubicBezTo>
                    <a:pt x="372" y="48"/>
                    <a:pt x="372" y="48"/>
                    <a:pt x="372" y="47"/>
                  </a:cubicBezTo>
                  <a:cubicBezTo>
                    <a:pt x="372" y="47"/>
                    <a:pt x="372" y="47"/>
                    <a:pt x="372" y="47"/>
                  </a:cubicBezTo>
                  <a:cubicBezTo>
                    <a:pt x="379" y="40"/>
                    <a:pt x="388" y="27"/>
                    <a:pt x="388" y="17"/>
                  </a:cubicBezTo>
                  <a:cubicBezTo>
                    <a:pt x="388" y="17"/>
                    <a:pt x="388" y="17"/>
                    <a:pt x="388" y="17"/>
                  </a:cubicBezTo>
                  <a:cubicBezTo>
                    <a:pt x="388" y="11"/>
                    <a:pt x="386" y="7"/>
                    <a:pt x="380" y="4"/>
                  </a:cubicBezTo>
                  <a:cubicBezTo>
                    <a:pt x="380" y="4"/>
                    <a:pt x="380" y="4"/>
                    <a:pt x="380" y="4"/>
                  </a:cubicBezTo>
                  <a:cubicBezTo>
                    <a:pt x="379" y="3"/>
                    <a:pt x="379" y="2"/>
                    <a:pt x="379" y="1"/>
                  </a:cubicBezTo>
                  <a:cubicBezTo>
                    <a:pt x="379" y="1"/>
                    <a:pt x="379" y="1"/>
                    <a:pt x="379" y="1"/>
                  </a:cubicBezTo>
                  <a:cubicBezTo>
                    <a:pt x="380" y="0"/>
                    <a:pt x="381" y="0"/>
                    <a:pt x="382" y="0"/>
                  </a:cubicBezTo>
                  <a:cubicBezTo>
                    <a:pt x="382" y="0"/>
                    <a:pt x="382" y="0"/>
                    <a:pt x="382" y="0"/>
                  </a:cubicBezTo>
                  <a:cubicBezTo>
                    <a:pt x="389" y="4"/>
                    <a:pt x="392" y="10"/>
                    <a:pt x="392" y="17"/>
                  </a:cubicBezTo>
                  <a:cubicBezTo>
                    <a:pt x="392" y="17"/>
                    <a:pt x="392" y="17"/>
                    <a:pt x="392" y="17"/>
                  </a:cubicBezTo>
                  <a:cubicBezTo>
                    <a:pt x="392" y="28"/>
                    <a:pt x="384" y="40"/>
                    <a:pt x="377" y="48"/>
                  </a:cubicBezTo>
                  <a:cubicBezTo>
                    <a:pt x="377" y="48"/>
                    <a:pt x="377" y="48"/>
                    <a:pt x="377" y="48"/>
                  </a:cubicBezTo>
                  <a:cubicBezTo>
                    <a:pt x="390" y="53"/>
                    <a:pt x="395" y="60"/>
                    <a:pt x="395" y="67"/>
                  </a:cubicBezTo>
                  <a:cubicBezTo>
                    <a:pt x="395" y="67"/>
                    <a:pt x="395" y="67"/>
                    <a:pt x="395" y="67"/>
                  </a:cubicBezTo>
                  <a:cubicBezTo>
                    <a:pt x="395" y="77"/>
                    <a:pt x="387" y="86"/>
                    <a:pt x="377" y="95"/>
                  </a:cubicBezTo>
                  <a:cubicBezTo>
                    <a:pt x="377" y="95"/>
                    <a:pt x="377" y="95"/>
                    <a:pt x="377" y="95"/>
                  </a:cubicBezTo>
                  <a:cubicBezTo>
                    <a:pt x="383" y="98"/>
                    <a:pt x="385" y="105"/>
                    <a:pt x="385" y="112"/>
                  </a:cubicBezTo>
                  <a:cubicBezTo>
                    <a:pt x="385" y="112"/>
                    <a:pt x="385" y="112"/>
                    <a:pt x="385" y="112"/>
                  </a:cubicBezTo>
                  <a:cubicBezTo>
                    <a:pt x="385" y="130"/>
                    <a:pt x="369" y="155"/>
                    <a:pt x="348" y="156"/>
                  </a:cubicBezTo>
                  <a:cubicBezTo>
                    <a:pt x="348" y="156"/>
                    <a:pt x="348" y="156"/>
                    <a:pt x="348" y="156"/>
                  </a:cubicBezTo>
                  <a:cubicBezTo>
                    <a:pt x="346" y="156"/>
                    <a:pt x="343" y="155"/>
                    <a:pt x="341" y="155"/>
                  </a:cubicBezTo>
                  <a:cubicBezTo>
                    <a:pt x="341" y="155"/>
                    <a:pt x="341" y="155"/>
                    <a:pt x="341" y="155"/>
                  </a:cubicBezTo>
                  <a:cubicBezTo>
                    <a:pt x="345" y="165"/>
                    <a:pt x="347" y="175"/>
                    <a:pt x="347" y="184"/>
                  </a:cubicBezTo>
                  <a:cubicBezTo>
                    <a:pt x="347" y="184"/>
                    <a:pt x="347" y="184"/>
                    <a:pt x="347" y="184"/>
                  </a:cubicBezTo>
                  <a:cubicBezTo>
                    <a:pt x="347" y="230"/>
                    <a:pt x="302" y="255"/>
                    <a:pt x="254" y="260"/>
                  </a:cubicBezTo>
                  <a:cubicBezTo>
                    <a:pt x="254" y="260"/>
                    <a:pt x="254" y="260"/>
                    <a:pt x="254" y="260"/>
                  </a:cubicBezTo>
                  <a:cubicBezTo>
                    <a:pt x="254" y="260"/>
                    <a:pt x="254" y="260"/>
                    <a:pt x="254" y="260"/>
                  </a:cubicBezTo>
                  <a:cubicBezTo>
                    <a:pt x="254" y="260"/>
                    <a:pt x="254" y="260"/>
                    <a:pt x="254" y="260"/>
                  </a:cubicBezTo>
                  <a:cubicBezTo>
                    <a:pt x="254" y="260"/>
                    <a:pt x="254" y="260"/>
                    <a:pt x="254" y="260"/>
                  </a:cubicBezTo>
                  <a:cubicBezTo>
                    <a:pt x="254" y="260"/>
                    <a:pt x="254" y="260"/>
                    <a:pt x="254" y="260"/>
                  </a:cubicBezTo>
                  <a:cubicBezTo>
                    <a:pt x="253" y="260"/>
                    <a:pt x="253" y="260"/>
                    <a:pt x="252" y="26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36" tIns="45717" rIns="91436" bIns="45717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</p:grpSp>
      <p:grpSp>
        <p:nvGrpSpPr>
          <p:cNvPr id="403" name="组合 402"/>
          <p:cNvGrpSpPr/>
          <p:nvPr/>
        </p:nvGrpSpPr>
        <p:grpSpPr>
          <a:xfrm>
            <a:off x="5137154" y="1915515"/>
            <a:ext cx="3022600" cy="1579339"/>
            <a:chOff x="4947445" y="1383079"/>
            <a:chExt cx="3022600" cy="1579339"/>
          </a:xfrm>
        </p:grpSpPr>
        <p:sp>
          <p:nvSpPr>
            <p:cNvPr id="255" name="Freeform 85"/>
            <p:cNvSpPr>
              <a:spLocks/>
            </p:cNvSpPr>
            <p:nvPr/>
          </p:nvSpPr>
          <p:spPr bwMode="auto">
            <a:xfrm>
              <a:off x="4947445" y="1383079"/>
              <a:ext cx="3022600" cy="1579339"/>
            </a:xfrm>
            <a:custGeom>
              <a:avLst/>
              <a:gdLst>
                <a:gd name="T0" fmla="*/ 465 w 643"/>
                <a:gd name="T1" fmla="*/ 289 h 336"/>
                <a:gd name="T2" fmla="*/ 463 w 643"/>
                <a:gd name="T3" fmla="*/ 286 h 336"/>
                <a:gd name="T4" fmla="*/ 465 w 643"/>
                <a:gd name="T5" fmla="*/ 273 h 336"/>
                <a:gd name="T6" fmla="*/ 429 w 643"/>
                <a:gd name="T7" fmla="*/ 213 h 336"/>
                <a:gd name="T8" fmla="*/ 412 w 643"/>
                <a:gd name="T9" fmla="*/ 207 h 336"/>
                <a:gd name="T10" fmla="*/ 361 w 643"/>
                <a:gd name="T11" fmla="*/ 255 h 336"/>
                <a:gd name="T12" fmla="*/ 359 w 643"/>
                <a:gd name="T13" fmla="*/ 256 h 336"/>
                <a:gd name="T14" fmla="*/ 238 w 643"/>
                <a:gd name="T15" fmla="*/ 219 h 336"/>
                <a:gd name="T16" fmla="*/ 236 w 643"/>
                <a:gd name="T17" fmla="*/ 218 h 336"/>
                <a:gd name="T18" fmla="*/ 236 w 643"/>
                <a:gd name="T19" fmla="*/ 217 h 336"/>
                <a:gd name="T20" fmla="*/ 241 w 643"/>
                <a:gd name="T21" fmla="*/ 186 h 336"/>
                <a:gd name="T22" fmla="*/ 211 w 643"/>
                <a:gd name="T23" fmla="*/ 123 h 336"/>
                <a:gd name="T24" fmla="*/ 198 w 643"/>
                <a:gd name="T25" fmla="*/ 119 h 336"/>
                <a:gd name="T26" fmla="*/ 147 w 643"/>
                <a:gd name="T27" fmla="*/ 184 h 336"/>
                <a:gd name="T28" fmla="*/ 146 w 643"/>
                <a:gd name="T29" fmla="*/ 185 h 336"/>
                <a:gd name="T30" fmla="*/ 145 w 643"/>
                <a:gd name="T31" fmla="*/ 185 h 336"/>
                <a:gd name="T32" fmla="*/ 1 w 643"/>
                <a:gd name="T33" fmla="*/ 140 h 336"/>
                <a:gd name="T34" fmla="*/ 0 w 643"/>
                <a:gd name="T35" fmla="*/ 139 h 336"/>
                <a:gd name="T36" fmla="*/ 0 w 643"/>
                <a:gd name="T37" fmla="*/ 138 h 336"/>
                <a:gd name="T38" fmla="*/ 20 w 643"/>
                <a:gd name="T39" fmla="*/ 67 h 336"/>
                <a:gd name="T40" fmla="*/ 50 w 643"/>
                <a:gd name="T41" fmla="*/ 36 h 336"/>
                <a:gd name="T42" fmla="*/ 76 w 643"/>
                <a:gd name="T43" fmla="*/ 40 h 336"/>
                <a:gd name="T44" fmla="*/ 149 w 643"/>
                <a:gd name="T45" fmla="*/ 63 h 336"/>
                <a:gd name="T46" fmla="*/ 182 w 643"/>
                <a:gd name="T47" fmla="*/ 52 h 336"/>
                <a:gd name="T48" fmla="*/ 248 w 643"/>
                <a:gd name="T49" fmla="*/ 0 h 336"/>
                <a:gd name="T50" fmla="*/ 249 w 643"/>
                <a:gd name="T51" fmla="*/ 0 h 336"/>
                <a:gd name="T52" fmla="*/ 353 w 643"/>
                <a:gd name="T53" fmla="*/ 24 h 336"/>
                <a:gd name="T54" fmla="*/ 471 w 643"/>
                <a:gd name="T55" fmla="*/ 96 h 336"/>
                <a:gd name="T56" fmla="*/ 468 w 643"/>
                <a:gd name="T57" fmla="*/ 97 h 336"/>
                <a:gd name="T58" fmla="*/ 352 w 643"/>
                <a:gd name="T59" fmla="*/ 28 h 336"/>
                <a:gd name="T60" fmla="*/ 248 w 643"/>
                <a:gd name="T61" fmla="*/ 4 h 336"/>
                <a:gd name="T62" fmla="*/ 184 w 643"/>
                <a:gd name="T63" fmla="*/ 55 h 336"/>
                <a:gd name="T64" fmla="*/ 149 w 643"/>
                <a:gd name="T65" fmla="*/ 67 h 336"/>
                <a:gd name="T66" fmla="*/ 75 w 643"/>
                <a:gd name="T67" fmla="*/ 44 h 336"/>
                <a:gd name="T68" fmla="*/ 50 w 643"/>
                <a:gd name="T69" fmla="*/ 40 h 336"/>
                <a:gd name="T70" fmla="*/ 24 w 643"/>
                <a:gd name="T71" fmla="*/ 68 h 336"/>
                <a:gd name="T72" fmla="*/ 4 w 643"/>
                <a:gd name="T73" fmla="*/ 137 h 336"/>
                <a:gd name="T74" fmla="*/ 144 w 643"/>
                <a:gd name="T75" fmla="*/ 181 h 336"/>
                <a:gd name="T76" fmla="*/ 198 w 643"/>
                <a:gd name="T77" fmla="*/ 115 h 336"/>
                <a:gd name="T78" fmla="*/ 213 w 643"/>
                <a:gd name="T79" fmla="*/ 119 h 336"/>
                <a:gd name="T80" fmla="*/ 245 w 643"/>
                <a:gd name="T81" fmla="*/ 186 h 336"/>
                <a:gd name="T82" fmla="*/ 241 w 643"/>
                <a:gd name="T83" fmla="*/ 216 h 336"/>
                <a:gd name="T84" fmla="*/ 358 w 643"/>
                <a:gd name="T85" fmla="*/ 252 h 336"/>
                <a:gd name="T86" fmla="*/ 412 w 643"/>
                <a:gd name="T87" fmla="*/ 203 h 336"/>
                <a:gd name="T88" fmla="*/ 432 w 643"/>
                <a:gd name="T89" fmla="*/ 210 h 336"/>
                <a:gd name="T90" fmla="*/ 469 w 643"/>
                <a:gd name="T91" fmla="*/ 273 h 336"/>
                <a:gd name="T92" fmla="*/ 468 w 643"/>
                <a:gd name="T93" fmla="*/ 286 h 336"/>
                <a:gd name="T94" fmla="*/ 612 w 643"/>
                <a:gd name="T95" fmla="*/ 332 h 336"/>
                <a:gd name="T96" fmla="*/ 639 w 643"/>
                <a:gd name="T97" fmla="*/ 252 h 336"/>
                <a:gd name="T98" fmla="*/ 548 w 643"/>
                <a:gd name="T99" fmla="*/ 210 h 336"/>
                <a:gd name="T100" fmla="*/ 468 w 643"/>
                <a:gd name="T101" fmla="*/ 97 h 336"/>
                <a:gd name="T102" fmla="*/ 471 w 643"/>
                <a:gd name="T103" fmla="*/ 96 h 336"/>
                <a:gd name="T104" fmla="*/ 550 w 643"/>
                <a:gd name="T105" fmla="*/ 207 h 336"/>
                <a:gd name="T106" fmla="*/ 642 w 643"/>
                <a:gd name="T107" fmla="*/ 249 h 336"/>
                <a:gd name="T108" fmla="*/ 643 w 643"/>
                <a:gd name="T109" fmla="*/ 251 h 336"/>
                <a:gd name="T110" fmla="*/ 615 w 643"/>
                <a:gd name="T111" fmla="*/ 336 h 336"/>
                <a:gd name="T112" fmla="*/ 613 w 643"/>
                <a:gd name="T113" fmla="*/ 336 h 3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643" h="336">
                  <a:moveTo>
                    <a:pt x="613" y="336"/>
                  </a:moveTo>
                  <a:cubicBezTo>
                    <a:pt x="591" y="336"/>
                    <a:pt x="488" y="297"/>
                    <a:pt x="465" y="289"/>
                  </a:cubicBezTo>
                  <a:cubicBezTo>
                    <a:pt x="465" y="289"/>
                    <a:pt x="465" y="289"/>
                    <a:pt x="465" y="289"/>
                  </a:cubicBezTo>
                  <a:cubicBezTo>
                    <a:pt x="464" y="288"/>
                    <a:pt x="463" y="287"/>
                    <a:pt x="463" y="286"/>
                  </a:cubicBezTo>
                  <a:cubicBezTo>
                    <a:pt x="463" y="286"/>
                    <a:pt x="463" y="286"/>
                    <a:pt x="463" y="286"/>
                  </a:cubicBezTo>
                  <a:cubicBezTo>
                    <a:pt x="464" y="282"/>
                    <a:pt x="465" y="278"/>
                    <a:pt x="465" y="273"/>
                  </a:cubicBezTo>
                  <a:cubicBezTo>
                    <a:pt x="465" y="273"/>
                    <a:pt x="465" y="273"/>
                    <a:pt x="465" y="273"/>
                  </a:cubicBezTo>
                  <a:cubicBezTo>
                    <a:pt x="465" y="250"/>
                    <a:pt x="452" y="230"/>
                    <a:pt x="429" y="213"/>
                  </a:cubicBezTo>
                  <a:cubicBezTo>
                    <a:pt x="429" y="213"/>
                    <a:pt x="429" y="213"/>
                    <a:pt x="429" y="213"/>
                  </a:cubicBezTo>
                  <a:cubicBezTo>
                    <a:pt x="423" y="209"/>
                    <a:pt x="417" y="207"/>
                    <a:pt x="412" y="207"/>
                  </a:cubicBezTo>
                  <a:cubicBezTo>
                    <a:pt x="412" y="207"/>
                    <a:pt x="412" y="207"/>
                    <a:pt x="412" y="207"/>
                  </a:cubicBezTo>
                  <a:cubicBezTo>
                    <a:pt x="391" y="206"/>
                    <a:pt x="373" y="236"/>
                    <a:pt x="361" y="255"/>
                  </a:cubicBezTo>
                  <a:cubicBezTo>
                    <a:pt x="361" y="255"/>
                    <a:pt x="361" y="255"/>
                    <a:pt x="361" y="255"/>
                  </a:cubicBezTo>
                  <a:cubicBezTo>
                    <a:pt x="360" y="256"/>
                    <a:pt x="359" y="257"/>
                    <a:pt x="359" y="256"/>
                  </a:cubicBezTo>
                  <a:cubicBezTo>
                    <a:pt x="359" y="256"/>
                    <a:pt x="359" y="256"/>
                    <a:pt x="359" y="256"/>
                  </a:cubicBezTo>
                  <a:cubicBezTo>
                    <a:pt x="347" y="252"/>
                    <a:pt x="261" y="227"/>
                    <a:pt x="238" y="219"/>
                  </a:cubicBezTo>
                  <a:cubicBezTo>
                    <a:pt x="238" y="219"/>
                    <a:pt x="238" y="219"/>
                    <a:pt x="238" y="219"/>
                  </a:cubicBezTo>
                  <a:cubicBezTo>
                    <a:pt x="237" y="219"/>
                    <a:pt x="237" y="219"/>
                    <a:pt x="236" y="218"/>
                  </a:cubicBezTo>
                  <a:cubicBezTo>
                    <a:pt x="236" y="218"/>
                    <a:pt x="236" y="218"/>
                    <a:pt x="236" y="218"/>
                  </a:cubicBezTo>
                  <a:cubicBezTo>
                    <a:pt x="236" y="218"/>
                    <a:pt x="236" y="217"/>
                    <a:pt x="236" y="217"/>
                  </a:cubicBezTo>
                  <a:cubicBezTo>
                    <a:pt x="236" y="217"/>
                    <a:pt x="236" y="217"/>
                    <a:pt x="236" y="217"/>
                  </a:cubicBezTo>
                  <a:cubicBezTo>
                    <a:pt x="239" y="209"/>
                    <a:pt x="241" y="198"/>
                    <a:pt x="241" y="186"/>
                  </a:cubicBezTo>
                  <a:cubicBezTo>
                    <a:pt x="241" y="186"/>
                    <a:pt x="241" y="186"/>
                    <a:pt x="241" y="186"/>
                  </a:cubicBezTo>
                  <a:cubicBezTo>
                    <a:pt x="241" y="161"/>
                    <a:pt x="233" y="132"/>
                    <a:pt x="211" y="123"/>
                  </a:cubicBezTo>
                  <a:cubicBezTo>
                    <a:pt x="211" y="123"/>
                    <a:pt x="211" y="123"/>
                    <a:pt x="211" y="123"/>
                  </a:cubicBezTo>
                  <a:cubicBezTo>
                    <a:pt x="207" y="120"/>
                    <a:pt x="202" y="119"/>
                    <a:pt x="198" y="119"/>
                  </a:cubicBezTo>
                  <a:cubicBezTo>
                    <a:pt x="198" y="119"/>
                    <a:pt x="198" y="119"/>
                    <a:pt x="198" y="119"/>
                  </a:cubicBezTo>
                  <a:cubicBezTo>
                    <a:pt x="171" y="119"/>
                    <a:pt x="151" y="160"/>
                    <a:pt x="147" y="184"/>
                  </a:cubicBezTo>
                  <a:cubicBezTo>
                    <a:pt x="147" y="184"/>
                    <a:pt x="147" y="184"/>
                    <a:pt x="147" y="184"/>
                  </a:cubicBezTo>
                  <a:cubicBezTo>
                    <a:pt x="147" y="184"/>
                    <a:pt x="147" y="185"/>
                    <a:pt x="146" y="185"/>
                  </a:cubicBezTo>
                  <a:cubicBezTo>
                    <a:pt x="146" y="185"/>
                    <a:pt x="146" y="185"/>
                    <a:pt x="146" y="185"/>
                  </a:cubicBezTo>
                  <a:cubicBezTo>
                    <a:pt x="146" y="185"/>
                    <a:pt x="145" y="185"/>
                    <a:pt x="145" y="185"/>
                  </a:cubicBezTo>
                  <a:cubicBezTo>
                    <a:pt x="145" y="185"/>
                    <a:pt x="145" y="185"/>
                    <a:pt x="145" y="185"/>
                  </a:cubicBezTo>
                  <a:cubicBezTo>
                    <a:pt x="119" y="178"/>
                    <a:pt x="25" y="144"/>
                    <a:pt x="1" y="140"/>
                  </a:cubicBezTo>
                  <a:cubicBezTo>
                    <a:pt x="1" y="140"/>
                    <a:pt x="1" y="140"/>
                    <a:pt x="1" y="140"/>
                  </a:cubicBezTo>
                  <a:cubicBezTo>
                    <a:pt x="1" y="140"/>
                    <a:pt x="0" y="140"/>
                    <a:pt x="0" y="139"/>
                  </a:cubicBezTo>
                  <a:cubicBezTo>
                    <a:pt x="0" y="139"/>
                    <a:pt x="0" y="139"/>
                    <a:pt x="0" y="139"/>
                  </a:cubicBezTo>
                  <a:cubicBezTo>
                    <a:pt x="0" y="139"/>
                    <a:pt x="0" y="138"/>
                    <a:pt x="0" y="138"/>
                  </a:cubicBezTo>
                  <a:cubicBezTo>
                    <a:pt x="0" y="138"/>
                    <a:pt x="0" y="138"/>
                    <a:pt x="0" y="138"/>
                  </a:cubicBezTo>
                  <a:cubicBezTo>
                    <a:pt x="7" y="114"/>
                    <a:pt x="15" y="91"/>
                    <a:pt x="20" y="67"/>
                  </a:cubicBezTo>
                  <a:cubicBezTo>
                    <a:pt x="20" y="67"/>
                    <a:pt x="20" y="67"/>
                    <a:pt x="20" y="67"/>
                  </a:cubicBezTo>
                  <a:cubicBezTo>
                    <a:pt x="25" y="44"/>
                    <a:pt x="35" y="36"/>
                    <a:pt x="50" y="36"/>
                  </a:cubicBezTo>
                  <a:cubicBezTo>
                    <a:pt x="50" y="36"/>
                    <a:pt x="50" y="36"/>
                    <a:pt x="50" y="36"/>
                  </a:cubicBezTo>
                  <a:cubicBezTo>
                    <a:pt x="57" y="36"/>
                    <a:pt x="66" y="38"/>
                    <a:pt x="76" y="40"/>
                  </a:cubicBezTo>
                  <a:cubicBezTo>
                    <a:pt x="76" y="40"/>
                    <a:pt x="76" y="40"/>
                    <a:pt x="76" y="40"/>
                  </a:cubicBezTo>
                  <a:cubicBezTo>
                    <a:pt x="111" y="46"/>
                    <a:pt x="127" y="63"/>
                    <a:pt x="149" y="63"/>
                  </a:cubicBezTo>
                  <a:cubicBezTo>
                    <a:pt x="149" y="63"/>
                    <a:pt x="149" y="63"/>
                    <a:pt x="149" y="63"/>
                  </a:cubicBezTo>
                  <a:cubicBezTo>
                    <a:pt x="158" y="63"/>
                    <a:pt x="168" y="60"/>
                    <a:pt x="182" y="52"/>
                  </a:cubicBezTo>
                  <a:cubicBezTo>
                    <a:pt x="182" y="52"/>
                    <a:pt x="182" y="52"/>
                    <a:pt x="182" y="52"/>
                  </a:cubicBezTo>
                  <a:cubicBezTo>
                    <a:pt x="206" y="39"/>
                    <a:pt x="216" y="3"/>
                    <a:pt x="248" y="0"/>
                  </a:cubicBezTo>
                  <a:cubicBezTo>
                    <a:pt x="248" y="0"/>
                    <a:pt x="248" y="0"/>
                    <a:pt x="248" y="0"/>
                  </a:cubicBezTo>
                  <a:cubicBezTo>
                    <a:pt x="249" y="0"/>
                    <a:pt x="249" y="0"/>
                    <a:pt x="249" y="0"/>
                  </a:cubicBezTo>
                  <a:cubicBezTo>
                    <a:pt x="249" y="0"/>
                    <a:pt x="299" y="8"/>
                    <a:pt x="353" y="24"/>
                  </a:cubicBezTo>
                  <a:cubicBezTo>
                    <a:pt x="353" y="24"/>
                    <a:pt x="353" y="24"/>
                    <a:pt x="353" y="24"/>
                  </a:cubicBezTo>
                  <a:cubicBezTo>
                    <a:pt x="406" y="40"/>
                    <a:pt x="461" y="63"/>
                    <a:pt x="471" y="96"/>
                  </a:cubicBezTo>
                  <a:cubicBezTo>
                    <a:pt x="471" y="96"/>
                    <a:pt x="471" y="96"/>
                    <a:pt x="471" y="96"/>
                  </a:cubicBezTo>
                  <a:cubicBezTo>
                    <a:pt x="469" y="97"/>
                    <a:pt x="469" y="97"/>
                    <a:pt x="469" y="97"/>
                  </a:cubicBezTo>
                  <a:cubicBezTo>
                    <a:pt x="468" y="97"/>
                    <a:pt x="468" y="97"/>
                    <a:pt x="468" y="97"/>
                  </a:cubicBezTo>
                  <a:cubicBezTo>
                    <a:pt x="459" y="67"/>
                    <a:pt x="404" y="43"/>
                    <a:pt x="352" y="28"/>
                  </a:cubicBezTo>
                  <a:cubicBezTo>
                    <a:pt x="352" y="28"/>
                    <a:pt x="352" y="28"/>
                    <a:pt x="352" y="28"/>
                  </a:cubicBezTo>
                  <a:cubicBezTo>
                    <a:pt x="301" y="12"/>
                    <a:pt x="252" y="5"/>
                    <a:pt x="248" y="4"/>
                  </a:cubicBezTo>
                  <a:cubicBezTo>
                    <a:pt x="248" y="4"/>
                    <a:pt x="248" y="4"/>
                    <a:pt x="248" y="4"/>
                  </a:cubicBezTo>
                  <a:cubicBezTo>
                    <a:pt x="220" y="6"/>
                    <a:pt x="210" y="40"/>
                    <a:pt x="184" y="55"/>
                  </a:cubicBezTo>
                  <a:cubicBezTo>
                    <a:pt x="184" y="55"/>
                    <a:pt x="184" y="55"/>
                    <a:pt x="184" y="55"/>
                  </a:cubicBezTo>
                  <a:cubicBezTo>
                    <a:pt x="170" y="63"/>
                    <a:pt x="159" y="67"/>
                    <a:pt x="149" y="67"/>
                  </a:cubicBezTo>
                  <a:cubicBezTo>
                    <a:pt x="149" y="67"/>
                    <a:pt x="149" y="67"/>
                    <a:pt x="149" y="67"/>
                  </a:cubicBezTo>
                  <a:cubicBezTo>
                    <a:pt x="125" y="66"/>
                    <a:pt x="109" y="50"/>
                    <a:pt x="75" y="44"/>
                  </a:cubicBezTo>
                  <a:cubicBezTo>
                    <a:pt x="75" y="44"/>
                    <a:pt x="75" y="44"/>
                    <a:pt x="75" y="44"/>
                  </a:cubicBezTo>
                  <a:cubicBezTo>
                    <a:pt x="65" y="42"/>
                    <a:pt x="57" y="40"/>
                    <a:pt x="50" y="40"/>
                  </a:cubicBezTo>
                  <a:cubicBezTo>
                    <a:pt x="50" y="40"/>
                    <a:pt x="50" y="40"/>
                    <a:pt x="50" y="40"/>
                  </a:cubicBezTo>
                  <a:cubicBezTo>
                    <a:pt x="36" y="40"/>
                    <a:pt x="30" y="46"/>
                    <a:pt x="24" y="68"/>
                  </a:cubicBezTo>
                  <a:cubicBezTo>
                    <a:pt x="24" y="68"/>
                    <a:pt x="24" y="68"/>
                    <a:pt x="24" y="68"/>
                  </a:cubicBezTo>
                  <a:cubicBezTo>
                    <a:pt x="19" y="91"/>
                    <a:pt x="12" y="114"/>
                    <a:pt x="4" y="137"/>
                  </a:cubicBezTo>
                  <a:cubicBezTo>
                    <a:pt x="4" y="137"/>
                    <a:pt x="4" y="137"/>
                    <a:pt x="4" y="137"/>
                  </a:cubicBezTo>
                  <a:cubicBezTo>
                    <a:pt x="31" y="142"/>
                    <a:pt x="116" y="172"/>
                    <a:pt x="144" y="181"/>
                  </a:cubicBezTo>
                  <a:cubicBezTo>
                    <a:pt x="144" y="181"/>
                    <a:pt x="144" y="181"/>
                    <a:pt x="144" y="181"/>
                  </a:cubicBezTo>
                  <a:cubicBezTo>
                    <a:pt x="149" y="156"/>
                    <a:pt x="168" y="116"/>
                    <a:pt x="198" y="115"/>
                  </a:cubicBezTo>
                  <a:cubicBezTo>
                    <a:pt x="198" y="115"/>
                    <a:pt x="198" y="115"/>
                    <a:pt x="198" y="115"/>
                  </a:cubicBezTo>
                  <a:cubicBezTo>
                    <a:pt x="203" y="115"/>
                    <a:pt x="208" y="117"/>
                    <a:pt x="213" y="119"/>
                  </a:cubicBezTo>
                  <a:cubicBezTo>
                    <a:pt x="213" y="119"/>
                    <a:pt x="213" y="119"/>
                    <a:pt x="213" y="119"/>
                  </a:cubicBezTo>
                  <a:cubicBezTo>
                    <a:pt x="237" y="130"/>
                    <a:pt x="245" y="160"/>
                    <a:pt x="245" y="186"/>
                  </a:cubicBezTo>
                  <a:cubicBezTo>
                    <a:pt x="245" y="186"/>
                    <a:pt x="245" y="186"/>
                    <a:pt x="245" y="186"/>
                  </a:cubicBezTo>
                  <a:cubicBezTo>
                    <a:pt x="245" y="198"/>
                    <a:pt x="244" y="208"/>
                    <a:pt x="241" y="216"/>
                  </a:cubicBezTo>
                  <a:cubicBezTo>
                    <a:pt x="241" y="216"/>
                    <a:pt x="241" y="216"/>
                    <a:pt x="241" y="216"/>
                  </a:cubicBezTo>
                  <a:cubicBezTo>
                    <a:pt x="265" y="224"/>
                    <a:pt x="343" y="246"/>
                    <a:pt x="358" y="252"/>
                  </a:cubicBezTo>
                  <a:cubicBezTo>
                    <a:pt x="358" y="252"/>
                    <a:pt x="358" y="252"/>
                    <a:pt x="358" y="252"/>
                  </a:cubicBezTo>
                  <a:cubicBezTo>
                    <a:pt x="371" y="233"/>
                    <a:pt x="388" y="203"/>
                    <a:pt x="412" y="203"/>
                  </a:cubicBezTo>
                  <a:cubicBezTo>
                    <a:pt x="412" y="203"/>
                    <a:pt x="412" y="203"/>
                    <a:pt x="412" y="203"/>
                  </a:cubicBezTo>
                  <a:cubicBezTo>
                    <a:pt x="418" y="203"/>
                    <a:pt x="425" y="205"/>
                    <a:pt x="432" y="210"/>
                  </a:cubicBezTo>
                  <a:cubicBezTo>
                    <a:pt x="432" y="210"/>
                    <a:pt x="432" y="210"/>
                    <a:pt x="432" y="210"/>
                  </a:cubicBezTo>
                  <a:cubicBezTo>
                    <a:pt x="455" y="227"/>
                    <a:pt x="469" y="248"/>
                    <a:pt x="469" y="273"/>
                  </a:cubicBezTo>
                  <a:cubicBezTo>
                    <a:pt x="469" y="273"/>
                    <a:pt x="469" y="273"/>
                    <a:pt x="469" y="273"/>
                  </a:cubicBezTo>
                  <a:cubicBezTo>
                    <a:pt x="469" y="277"/>
                    <a:pt x="468" y="281"/>
                    <a:pt x="468" y="286"/>
                  </a:cubicBezTo>
                  <a:cubicBezTo>
                    <a:pt x="468" y="286"/>
                    <a:pt x="468" y="286"/>
                    <a:pt x="468" y="286"/>
                  </a:cubicBezTo>
                  <a:cubicBezTo>
                    <a:pt x="493" y="295"/>
                    <a:pt x="590" y="331"/>
                    <a:pt x="612" y="332"/>
                  </a:cubicBezTo>
                  <a:cubicBezTo>
                    <a:pt x="612" y="332"/>
                    <a:pt x="612" y="332"/>
                    <a:pt x="612" y="332"/>
                  </a:cubicBezTo>
                  <a:cubicBezTo>
                    <a:pt x="626" y="314"/>
                    <a:pt x="634" y="287"/>
                    <a:pt x="639" y="252"/>
                  </a:cubicBezTo>
                  <a:cubicBezTo>
                    <a:pt x="639" y="252"/>
                    <a:pt x="639" y="252"/>
                    <a:pt x="639" y="252"/>
                  </a:cubicBezTo>
                  <a:cubicBezTo>
                    <a:pt x="607" y="236"/>
                    <a:pt x="575" y="226"/>
                    <a:pt x="548" y="210"/>
                  </a:cubicBezTo>
                  <a:cubicBezTo>
                    <a:pt x="548" y="210"/>
                    <a:pt x="548" y="210"/>
                    <a:pt x="548" y="210"/>
                  </a:cubicBezTo>
                  <a:cubicBezTo>
                    <a:pt x="495" y="181"/>
                    <a:pt x="488" y="169"/>
                    <a:pt x="468" y="97"/>
                  </a:cubicBezTo>
                  <a:cubicBezTo>
                    <a:pt x="468" y="97"/>
                    <a:pt x="468" y="97"/>
                    <a:pt x="468" y="97"/>
                  </a:cubicBezTo>
                  <a:cubicBezTo>
                    <a:pt x="469" y="97"/>
                    <a:pt x="469" y="97"/>
                    <a:pt x="469" y="97"/>
                  </a:cubicBezTo>
                  <a:cubicBezTo>
                    <a:pt x="471" y="96"/>
                    <a:pt x="471" y="96"/>
                    <a:pt x="471" y="96"/>
                  </a:cubicBezTo>
                  <a:cubicBezTo>
                    <a:pt x="492" y="168"/>
                    <a:pt x="497" y="177"/>
                    <a:pt x="550" y="207"/>
                  </a:cubicBezTo>
                  <a:cubicBezTo>
                    <a:pt x="550" y="207"/>
                    <a:pt x="550" y="207"/>
                    <a:pt x="550" y="207"/>
                  </a:cubicBezTo>
                  <a:cubicBezTo>
                    <a:pt x="577" y="222"/>
                    <a:pt x="609" y="233"/>
                    <a:pt x="642" y="249"/>
                  </a:cubicBezTo>
                  <a:cubicBezTo>
                    <a:pt x="642" y="249"/>
                    <a:pt x="642" y="249"/>
                    <a:pt x="642" y="249"/>
                  </a:cubicBezTo>
                  <a:cubicBezTo>
                    <a:pt x="643" y="250"/>
                    <a:pt x="643" y="251"/>
                    <a:pt x="643" y="251"/>
                  </a:cubicBezTo>
                  <a:cubicBezTo>
                    <a:pt x="643" y="251"/>
                    <a:pt x="643" y="251"/>
                    <a:pt x="643" y="251"/>
                  </a:cubicBezTo>
                  <a:cubicBezTo>
                    <a:pt x="638" y="288"/>
                    <a:pt x="630" y="316"/>
                    <a:pt x="615" y="336"/>
                  </a:cubicBezTo>
                  <a:cubicBezTo>
                    <a:pt x="615" y="336"/>
                    <a:pt x="615" y="336"/>
                    <a:pt x="615" y="336"/>
                  </a:cubicBezTo>
                  <a:cubicBezTo>
                    <a:pt x="614" y="336"/>
                    <a:pt x="614" y="336"/>
                    <a:pt x="613" y="336"/>
                  </a:cubicBezTo>
                  <a:cubicBezTo>
                    <a:pt x="613" y="336"/>
                    <a:pt x="613" y="336"/>
                    <a:pt x="613" y="336"/>
                  </a:cubicBezTo>
                  <a:cubicBezTo>
                    <a:pt x="613" y="336"/>
                    <a:pt x="613" y="336"/>
                    <a:pt x="613" y="33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36" tIns="45717" rIns="91436" bIns="45717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256" name="Freeform 86"/>
            <p:cNvSpPr>
              <a:spLocks noEditPoints="1"/>
            </p:cNvSpPr>
            <p:nvPr/>
          </p:nvSpPr>
          <p:spPr bwMode="auto">
            <a:xfrm>
              <a:off x="5688806" y="1989419"/>
              <a:ext cx="325438" cy="517452"/>
            </a:xfrm>
            <a:custGeom>
              <a:avLst/>
              <a:gdLst>
                <a:gd name="T0" fmla="*/ 13 w 69"/>
                <a:gd name="T1" fmla="*/ 92 h 110"/>
                <a:gd name="T2" fmla="*/ 0 w 69"/>
                <a:gd name="T3" fmla="*/ 49 h 110"/>
                <a:gd name="T4" fmla="*/ 0 w 69"/>
                <a:gd name="T5" fmla="*/ 49 h 110"/>
                <a:gd name="T6" fmla="*/ 8 w 69"/>
                <a:gd name="T7" fmla="*/ 16 h 110"/>
                <a:gd name="T8" fmla="*/ 8 w 69"/>
                <a:gd name="T9" fmla="*/ 16 h 110"/>
                <a:gd name="T10" fmla="*/ 30 w 69"/>
                <a:gd name="T11" fmla="*/ 1 h 110"/>
                <a:gd name="T12" fmla="*/ 30 w 69"/>
                <a:gd name="T13" fmla="*/ 1 h 110"/>
                <a:gd name="T14" fmla="*/ 32 w 69"/>
                <a:gd name="T15" fmla="*/ 0 h 110"/>
                <a:gd name="T16" fmla="*/ 32 w 69"/>
                <a:gd name="T17" fmla="*/ 0 h 110"/>
                <a:gd name="T18" fmla="*/ 33 w 69"/>
                <a:gd name="T19" fmla="*/ 1 h 110"/>
                <a:gd name="T20" fmla="*/ 33 w 69"/>
                <a:gd name="T21" fmla="*/ 1 h 110"/>
                <a:gd name="T22" fmla="*/ 36 w 69"/>
                <a:gd name="T23" fmla="*/ 0 h 110"/>
                <a:gd name="T24" fmla="*/ 36 w 69"/>
                <a:gd name="T25" fmla="*/ 0 h 110"/>
                <a:gd name="T26" fmla="*/ 37 w 69"/>
                <a:gd name="T27" fmla="*/ 0 h 110"/>
                <a:gd name="T28" fmla="*/ 37 w 69"/>
                <a:gd name="T29" fmla="*/ 0 h 110"/>
                <a:gd name="T30" fmla="*/ 39 w 69"/>
                <a:gd name="T31" fmla="*/ 2 h 110"/>
                <a:gd name="T32" fmla="*/ 39 w 69"/>
                <a:gd name="T33" fmla="*/ 2 h 110"/>
                <a:gd name="T34" fmla="*/ 68 w 69"/>
                <a:gd name="T35" fmla="*/ 43 h 110"/>
                <a:gd name="T36" fmla="*/ 68 w 69"/>
                <a:gd name="T37" fmla="*/ 43 h 110"/>
                <a:gd name="T38" fmla="*/ 69 w 69"/>
                <a:gd name="T39" fmla="*/ 58 h 110"/>
                <a:gd name="T40" fmla="*/ 69 w 69"/>
                <a:gd name="T41" fmla="*/ 58 h 110"/>
                <a:gd name="T42" fmla="*/ 41 w 69"/>
                <a:gd name="T43" fmla="*/ 110 h 110"/>
                <a:gd name="T44" fmla="*/ 41 w 69"/>
                <a:gd name="T45" fmla="*/ 110 h 110"/>
                <a:gd name="T46" fmla="*/ 13 w 69"/>
                <a:gd name="T47" fmla="*/ 92 h 110"/>
                <a:gd name="T48" fmla="*/ 12 w 69"/>
                <a:gd name="T49" fmla="*/ 18 h 110"/>
                <a:gd name="T50" fmla="*/ 4 w 69"/>
                <a:gd name="T51" fmla="*/ 49 h 110"/>
                <a:gd name="T52" fmla="*/ 4 w 69"/>
                <a:gd name="T53" fmla="*/ 49 h 110"/>
                <a:gd name="T54" fmla="*/ 16 w 69"/>
                <a:gd name="T55" fmla="*/ 90 h 110"/>
                <a:gd name="T56" fmla="*/ 16 w 69"/>
                <a:gd name="T57" fmla="*/ 90 h 110"/>
                <a:gd name="T58" fmla="*/ 41 w 69"/>
                <a:gd name="T59" fmla="*/ 106 h 110"/>
                <a:gd name="T60" fmla="*/ 41 w 69"/>
                <a:gd name="T61" fmla="*/ 106 h 110"/>
                <a:gd name="T62" fmla="*/ 59 w 69"/>
                <a:gd name="T63" fmla="*/ 92 h 110"/>
                <a:gd name="T64" fmla="*/ 59 w 69"/>
                <a:gd name="T65" fmla="*/ 92 h 110"/>
                <a:gd name="T66" fmla="*/ 65 w 69"/>
                <a:gd name="T67" fmla="*/ 58 h 110"/>
                <a:gd name="T68" fmla="*/ 65 w 69"/>
                <a:gd name="T69" fmla="*/ 58 h 110"/>
                <a:gd name="T70" fmla="*/ 64 w 69"/>
                <a:gd name="T71" fmla="*/ 44 h 110"/>
                <a:gd name="T72" fmla="*/ 64 w 69"/>
                <a:gd name="T73" fmla="*/ 44 h 110"/>
                <a:gd name="T74" fmla="*/ 33 w 69"/>
                <a:gd name="T75" fmla="*/ 5 h 110"/>
                <a:gd name="T76" fmla="*/ 33 w 69"/>
                <a:gd name="T77" fmla="*/ 5 h 110"/>
                <a:gd name="T78" fmla="*/ 12 w 69"/>
                <a:gd name="T79" fmla="*/ 18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69" h="110">
                  <a:moveTo>
                    <a:pt x="13" y="92"/>
                  </a:moveTo>
                  <a:cubicBezTo>
                    <a:pt x="5" y="82"/>
                    <a:pt x="0" y="65"/>
                    <a:pt x="0" y="49"/>
                  </a:cubicBezTo>
                  <a:cubicBezTo>
                    <a:pt x="0" y="49"/>
                    <a:pt x="0" y="49"/>
                    <a:pt x="0" y="49"/>
                  </a:cubicBezTo>
                  <a:cubicBezTo>
                    <a:pt x="0" y="37"/>
                    <a:pt x="3" y="25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13" y="8"/>
                    <a:pt x="20" y="2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0"/>
                    <a:pt x="31" y="0"/>
                    <a:pt x="32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2" y="0"/>
                    <a:pt x="32" y="0"/>
                    <a:pt x="33" y="1"/>
                  </a:cubicBezTo>
                  <a:cubicBezTo>
                    <a:pt x="33" y="1"/>
                    <a:pt x="33" y="1"/>
                    <a:pt x="33" y="1"/>
                  </a:cubicBezTo>
                  <a:cubicBezTo>
                    <a:pt x="34" y="0"/>
                    <a:pt x="35" y="0"/>
                    <a:pt x="36" y="0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36" y="0"/>
                    <a:pt x="37" y="0"/>
                    <a:pt x="37" y="0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38" y="0"/>
                    <a:pt x="39" y="1"/>
                    <a:pt x="39" y="2"/>
                  </a:cubicBezTo>
                  <a:cubicBezTo>
                    <a:pt x="39" y="2"/>
                    <a:pt x="39" y="2"/>
                    <a:pt x="39" y="2"/>
                  </a:cubicBezTo>
                  <a:cubicBezTo>
                    <a:pt x="58" y="8"/>
                    <a:pt x="65" y="24"/>
                    <a:pt x="68" y="43"/>
                  </a:cubicBezTo>
                  <a:cubicBezTo>
                    <a:pt x="68" y="43"/>
                    <a:pt x="68" y="43"/>
                    <a:pt x="68" y="43"/>
                  </a:cubicBezTo>
                  <a:cubicBezTo>
                    <a:pt x="69" y="48"/>
                    <a:pt x="69" y="53"/>
                    <a:pt x="69" y="58"/>
                  </a:cubicBezTo>
                  <a:cubicBezTo>
                    <a:pt x="69" y="58"/>
                    <a:pt x="69" y="58"/>
                    <a:pt x="69" y="58"/>
                  </a:cubicBezTo>
                  <a:cubicBezTo>
                    <a:pt x="69" y="83"/>
                    <a:pt x="60" y="110"/>
                    <a:pt x="41" y="110"/>
                  </a:cubicBezTo>
                  <a:cubicBezTo>
                    <a:pt x="41" y="110"/>
                    <a:pt x="41" y="110"/>
                    <a:pt x="41" y="110"/>
                  </a:cubicBezTo>
                  <a:cubicBezTo>
                    <a:pt x="33" y="110"/>
                    <a:pt x="23" y="105"/>
                    <a:pt x="13" y="92"/>
                  </a:cubicBezTo>
                  <a:close/>
                  <a:moveTo>
                    <a:pt x="12" y="18"/>
                  </a:moveTo>
                  <a:cubicBezTo>
                    <a:pt x="7" y="26"/>
                    <a:pt x="4" y="37"/>
                    <a:pt x="4" y="49"/>
                  </a:cubicBezTo>
                  <a:cubicBezTo>
                    <a:pt x="4" y="49"/>
                    <a:pt x="4" y="49"/>
                    <a:pt x="4" y="49"/>
                  </a:cubicBezTo>
                  <a:cubicBezTo>
                    <a:pt x="4" y="65"/>
                    <a:pt x="9" y="81"/>
                    <a:pt x="16" y="90"/>
                  </a:cubicBezTo>
                  <a:cubicBezTo>
                    <a:pt x="16" y="90"/>
                    <a:pt x="16" y="90"/>
                    <a:pt x="16" y="90"/>
                  </a:cubicBezTo>
                  <a:cubicBezTo>
                    <a:pt x="26" y="102"/>
                    <a:pt x="34" y="107"/>
                    <a:pt x="41" y="106"/>
                  </a:cubicBezTo>
                  <a:cubicBezTo>
                    <a:pt x="41" y="106"/>
                    <a:pt x="41" y="106"/>
                    <a:pt x="41" y="106"/>
                  </a:cubicBezTo>
                  <a:cubicBezTo>
                    <a:pt x="48" y="107"/>
                    <a:pt x="54" y="101"/>
                    <a:pt x="59" y="92"/>
                  </a:cubicBezTo>
                  <a:cubicBezTo>
                    <a:pt x="59" y="92"/>
                    <a:pt x="59" y="92"/>
                    <a:pt x="59" y="92"/>
                  </a:cubicBezTo>
                  <a:cubicBezTo>
                    <a:pt x="63" y="82"/>
                    <a:pt x="65" y="70"/>
                    <a:pt x="65" y="58"/>
                  </a:cubicBezTo>
                  <a:cubicBezTo>
                    <a:pt x="65" y="58"/>
                    <a:pt x="65" y="58"/>
                    <a:pt x="65" y="58"/>
                  </a:cubicBezTo>
                  <a:cubicBezTo>
                    <a:pt x="65" y="53"/>
                    <a:pt x="65" y="49"/>
                    <a:pt x="64" y="44"/>
                  </a:cubicBezTo>
                  <a:cubicBezTo>
                    <a:pt x="64" y="44"/>
                    <a:pt x="64" y="44"/>
                    <a:pt x="64" y="44"/>
                  </a:cubicBezTo>
                  <a:cubicBezTo>
                    <a:pt x="60" y="23"/>
                    <a:pt x="54" y="8"/>
                    <a:pt x="33" y="5"/>
                  </a:cubicBezTo>
                  <a:cubicBezTo>
                    <a:pt x="33" y="5"/>
                    <a:pt x="33" y="5"/>
                    <a:pt x="33" y="5"/>
                  </a:cubicBezTo>
                  <a:cubicBezTo>
                    <a:pt x="23" y="5"/>
                    <a:pt x="16" y="10"/>
                    <a:pt x="12" y="1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36" tIns="45717" rIns="91436" bIns="45717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257" name="Freeform 87"/>
            <p:cNvSpPr>
              <a:spLocks noEditPoints="1"/>
            </p:cNvSpPr>
            <p:nvPr/>
          </p:nvSpPr>
          <p:spPr bwMode="auto">
            <a:xfrm>
              <a:off x="6742906" y="2389412"/>
              <a:ext cx="357188" cy="498404"/>
            </a:xfrm>
            <a:custGeom>
              <a:avLst/>
              <a:gdLst>
                <a:gd name="T0" fmla="*/ 11 w 76"/>
                <a:gd name="T1" fmla="*/ 81 h 106"/>
                <a:gd name="T2" fmla="*/ 0 w 76"/>
                <a:gd name="T3" fmla="*/ 43 h 106"/>
                <a:gd name="T4" fmla="*/ 0 w 76"/>
                <a:gd name="T5" fmla="*/ 43 h 106"/>
                <a:gd name="T6" fmla="*/ 7 w 76"/>
                <a:gd name="T7" fmla="*/ 14 h 106"/>
                <a:gd name="T8" fmla="*/ 7 w 76"/>
                <a:gd name="T9" fmla="*/ 14 h 106"/>
                <a:gd name="T10" fmla="*/ 32 w 76"/>
                <a:gd name="T11" fmla="*/ 0 h 106"/>
                <a:gd name="T12" fmla="*/ 32 w 76"/>
                <a:gd name="T13" fmla="*/ 0 h 106"/>
                <a:gd name="T14" fmla="*/ 37 w 76"/>
                <a:gd name="T15" fmla="*/ 1 h 106"/>
                <a:gd name="T16" fmla="*/ 37 w 76"/>
                <a:gd name="T17" fmla="*/ 1 h 106"/>
                <a:gd name="T18" fmla="*/ 39 w 76"/>
                <a:gd name="T19" fmla="*/ 1 h 106"/>
                <a:gd name="T20" fmla="*/ 39 w 76"/>
                <a:gd name="T21" fmla="*/ 1 h 106"/>
                <a:gd name="T22" fmla="*/ 41 w 76"/>
                <a:gd name="T23" fmla="*/ 1 h 106"/>
                <a:gd name="T24" fmla="*/ 41 w 76"/>
                <a:gd name="T25" fmla="*/ 1 h 106"/>
                <a:gd name="T26" fmla="*/ 45 w 76"/>
                <a:gd name="T27" fmla="*/ 3 h 106"/>
                <a:gd name="T28" fmla="*/ 45 w 76"/>
                <a:gd name="T29" fmla="*/ 3 h 106"/>
                <a:gd name="T30" fmla="*/ 47 w 76"/>
                <a:gd name="T31" fmla="*/ 4 h 106"/>
                <a:gd name="T32" fmla="*/ 47 w 76"/>
                <a:gd name="T33" fmla="*/ 4 h 106"/>
                <a:gd name="T34" fmla="*/ 75 w 76"/>
                <a:gd name="T35" fmla="*/ 51 h 106"/>
                <a:gd name="T36" fmla="*/ 75 w 76"/>
                <a:gd name="T37" fmla="*/ 51 h 106"/>
                <a:gd name="T38" fmla="*/ 76 w 76"/>
                <a:gd name="T39" fmla="*/ 59 h 106"/>
                <a:gd name="T40" fmla="*/ 76 w 76"/>
                <a:gd name="T41" fmla="*/ 59 h 106"/>
                <a:gd name="T42" fmla="*/ 45 w 76"/>
                <a:gd name="T43" fmla="*/ 106 h 106"/>
                <a:gd name="T44" fmla="*/ 45 w 76"/>
                <a:gd name="T45" fmla="*/ 106 h 106"/>
                <a:gd name="T46" fmla="*/ 11 w 76"/>
                <a:gd name="T47" fmla="*/ 81 h 106"/>
                <a:gd name="T48" fmla="*/ 4 w 76"/>
                <a:gd name="T49" fmla="*/ 43 h 106"/>
                <a:gd name="T50" fmla="*/ 14 w 76"/>
                <a:gd name="T51" fmla="*/ 78 h 106"/>
                <a:gd name="T52" fmla="*/ 14 w 76"/>
                <a:gd name="T53" fmla="*/ 78 h 106"/>
                <a:gd name="T54" fmla="*/ 45 w 76"/>
                <a:gd name="T55" fmla="*/ 102 h 106"/>
                <a:gd name="T56" fmla="*/ 45 w 76"/>
                <a:gd name="T57" fmla="*/ 102 h 106"/>
                <a:gd name="T58" fmla="*/ 64 w 76"/>
                <a:gd name="T59" fmla="*/ 89 h 106"/>
                <a:gd name="T60" fmla="*/ 64 w 76"/>
                <a:gd name="T61" fmla="*/ 89 h 106"/>
                <a:gd name="T62" fmla="*/ 72 w 76"/>
                <a:gd name="T63" fmla="*/ 59 h 106"/>
                <a:gd name="T64" fmla="*/ 72 w 76"/>
                <a:gd name="T65" fmla="*/ 59 h 106"/>
                <a:gd name="T66" fmla="*/ 71 w 76"/>
                <a:gd name="T67" fmla="*/ 52 h 106"/>
                <a:gd name="T68" fmla="*/ 71 w 76"/>
                <a:gd name="T69" fmla="*/ 52 h 106"/>
                <a:gd name="T70" fmla="*/ 39 w 76"/>
                <a:gd name="T71" fmla="*/ 5 h 106"/>
                <a:gd name="T72" fmla="*/ 39 w 76"/>
                <a:gd name="T73" fmla="*/ 5 h 106"/>
                <a:gd name="T74" fmla="*/ 32 w 76"/>
                <a:gd name="T75" fmla="*/ 4 h 106"/>
                <a:gd name="T76" fmla="*/ 32 w 76"/>
                <a:gd name="T77" fmla="*/ 4 h 106"/>
                <a:gd name="T78" fmla="*/ 4 w 76"/>
                <a:gd name="T79" fmla="*/ 43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76" h="106">
                  <a:moveTo>
                    <a:pt x="11" y="81"/>
                  </a:moveTo>
                  <a:cubicBezTo>
                    <a:pt x="4" y="71"/>
                    <a:pt x="0" y="57"/>
                    <a:pt x="0" y="43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0" y="32"/>
                    <a:pt x="2" y="22"/>
                    <a:pt x="7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13" y="6"/>
                    <a:pt x="21" y="0"/>
                    <a:pt x="32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4" y="0"/>
                    <a:pt x="36" y="1"/>
                    <a:pt x="37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38" y="1"/>
                    <a:pt x="39" y="0"/>
                    <a:pt x="39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40" y="1"/>
                    <a:pt x="40" y="1"/>
                    <a:pt x="41" y="1"/>
                  </a:cubicBezTo>
                  <a:cubicBezTo>
                    <a:pt x="41" y="1"/>
                    <a:pt x="41" y="1"/>
                    <a:pt x="41" y="1"/>
                  </a:cubicBezTo>
                  <a:cubicBezTo>
                    <a:pt x="42" y="2"/>
                    <a:pt x="44" y="2"/>
                    <a:pt x="45" y="3"/>
                  </a:cubicBezTo>
                  <a:cubicBezTo>
                    <a:pt x="45" y="3"/>
                    <a:pt x="45" y="3"/>
                    <a:pt x="45" y="3"/>
                  </a:cubicBezTo>
                  <a:cubicBezTo>
                    <a:pt x="46" y="3"/>
                    <a:pt x="47" y="3"/>
                    <a:pt x="47" y="4"/>
                  </a:cubicBezTo>
                  <a:cubicBezTo>
                    <a:pt x="47" y="4"/>
                    <a:pt x="47" y="4"/>
                    <a:pt x="47" y="4"/>
                  </a:cubicBezTo>
                  <a:cubicBezTo>
                    <a:pt x="67" y="15"/>
                    <a:pt x="73" y="32"/>
                    <a:pt x="75" y="51"/>
                  </a:cubicBezTo>
                  <a:cubicBezTo>
                    <a:pt x="75" y="51"/>
                    <a:pt x="75" y="51"/>
                    <a:pt x="75" y="51"/>
                  </a:cubicBezTo>
                  <a:cubicBezTo>
                    <a:pt x="76" y="54"/>
                    <a:pt x="76" y="56"/>
                    <a:pt x="76" y="59"/>
                  </a:cubicBezTo>
                  <a:cubicBezTo>
                    <a:pt x="76" y="59"/>
                    <a:pt x="76" y="59"/>
                    <a:pt x="76" y="59"/>
                  </a:cubicBezTo>
                  <a:cubicBezTo>
                    <a:pt x="76" y="81"/>
                    <a:pt x="65" y="106"/>
                    <a:pt x="45" y="106"/>
                  </a:cubicBezTo>
                  <a:cubicBezTo>
                    <a:pt x="45" y="106"/>
                    <a:pt x="45" y="106"/>
                    <a:pt x="45" y="106"/>
                  </a:cubicBezTo>
                  <a:cubicBezTo>
                    <a:pt x="35" y="106"/>
                    <a:pt x="23" y="99"/>
                    <a:pt x="11" y="81"/>
                  </a:cubicBezTo>
                  <a:close/>
                  <a:moveTo>
                    <a:pt x="4" y="43"/>
                  </a:moveTo>
                  <a:cubicBezTo>
                    <a:pt x="4" y="56"/>
                    <a:pt x="8" y="69"/>
                    <a:pt x="14" y="78"/>
                  </a:cubicBezTo>
                  <a:cubicBezTo>
                    <a:pt x="14" y="78"/>
                    <a:pt x="14" y="78"/>
                    <a:pt x="14" y="78"/>
                  </a:cubicBezTo>
                  <a:cubicBezTo>
                    <a:pt x="26" y="96"/>
                    <a:pt x="37" y="102"/>
                    <a:pt x="45" y="102"/>
                  </a:cubicBezTo>
                  <a:cubicBezTo>
                    <a:pt x="45" y="102"/>
                    <a:pt x="45" y="102"/>
                    <a:pt x="45" y="102"/>
                  </a:cubicBezTo>
                  <a:cubicBezTo>
                    <a:pt x="53" y="102"/>
                    <a:pt x="60" y="97"/>
                    <a:pt x="64" y="89"/>
                  </a:cubicBezTo>
                  <a:cubicBezTo>
                    <a:pt x="64" y="89"/>
                    <a:pt x="64" y="89"/>
                    <a:pt x="64" y="89"/>
                  </a:cubicBezTo>
                  <a:cubicBezTo>
                    <a:pt x="69" y="81"/>
                    <a:pt x="72" y="70"/>
                    <a:pt x="72" y="59"/>
                  </a:cubicBezTo>
                  <a:cubicBezTo>
                    <a:pt x="72" y="59"/>
                    <a:pt x="72" y="59"/>
                    <a:pt x="72" y="59"/>
                  </a:cubicBezTo>
                  <a:cubicBezTo>
                    <a:pt x="72" y="57"/>
                    <a:pt x="72" y="54"/>
                    <a:pt x="71" y="52"/>
                  </a:cubicBezTo>
                  <a:cubicBezTo>
                    <a:pt x="71" y="52"/>
                    <a:pt x="71" y="52"/>
                    <a:pt x="71" y="52"/>
                  </a:cubicBezTo>
                  <a:cubicBezTo>
                    <a:pt x="69" y="31"/>
                    <a:pt x="63" y="15"/>
                    <a:pt x="39" y="5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7" y="5"/>
                    <a:pt x="34" y="4"/>
                    <a:pt x="32" y="4"/>
                  </a:cubicBezTo>
                  <a:cubicBezTo>
                    <a:pt x="32" y="4"/>
                    <a:pt x="32" y="4"/>
                    <a:pt x="32" y="4"/>
                  </a:cubicBezTo>
                  <a:cubicBezTo>
                    <a:pt x="13" y="4"/>
                    <a:pt x="4" y="22"/>
                    <a:pt x="4" y="4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36" tIns="45717" rIns="91436" bIns="45717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258" name="Freeform 88"/>
            <p:cNvSpPr>
              <a:spLocks noEditPoints="1"/>
            </p:cNvSpPr>
            <p:nvPr/>
          </p:nvSpPr>
          <p:spPr bwMode="auto">
            <a:xfrm>
              <a:off x="6522244" y="1632281"/>
              <a:ext cx="647700" cy="568245"/>
            </a:xfrm>
            <a:custGeom>
              <a:avLst/>
              <a:gdLst>
                <a:gd name="T0" fmla="*/ 1 w 138"/>
                <a:gd name="T1" fmla="*/ 80 h 121"/>
                <a:gd name="T2" fmla="*/ 0 w 138"/>
                <a:gd name="T3" fmla="*/ 78 h 121"/>
                <a:gd name="T4" fmla="*/ 0 w 138"/>
                <a:gd name="T5" fmla="*/ 78 h 121"/>
                <a:gd name="T6" fmla="*/ 18 w 138"/>
                <a:gd name="T7" fmla="*/ 5 h 121"/>
                <a:gd name="T8" fmla="*/ 18 w 138"/>
                <a:gd name="T9" fmla="*/ 5 h 121"/>
                <a:gd name="T10" fmla="*/ 18 w 138"/>
                <a:gd name="T11" fmla="*/ 5 h 121"/>
                <a:gd name="T12" fmla="*/ 18 w 138"/>
                <a:gd name="T13" fmla="*/ 5 h 121"/>
                <a:gd name="T14" fmla="*/ 16 w 138"/>
                <a:gd name="T15" fmla="*/ 3 h 121"/>
                <a:gd name="T16" fmla="*/ 16 w 138"/>
                <a:gd name="T17" fmla="*/ 3 h 121"/>
                <a:gd name="T18" fmla="*/ 19 w 138"/>
                <a:gd name="T19" fmla="*/ 1 h 121"/>
                <a:gd name="T20" fmla="*/ 19 w 138"/>
                <a:gd name="T21" fmla="*/ 1 h 121"/>
                <a:gd name="T22" fmla="*/ 19 w 138"/>
                <a:gd name="T23" fmla="*/ 1 h 121"/>
                <a:gd name="T24" fmla="*/ 19 w 138"/>
                <a:gd name="T25" fmla="*/ 1 h 121"/>
                <a:gd name="T26" fmla="*/ 21 w 138"/>
                <a:gd name="T27" fmla="*/ 0 h 121"/>
                <a:gd name="T28" fmla="*/ 21 w 138"/>
                <a:gd name="T29" fmla="*/ 0 h 121"/>
                <a:gd name="T30" fmla="*/ 23 w 138"/>
                <a:gd name="T31" fmla="*/ 2 h 121"/>
                <a:gd name="T32" fmla="*/ 23 w 138"/>
                <a:gd name="T33" fmla="*/ 2 h 121"/>
                <a:gd name="T34" fmla="*/ 99 w 138"/>
                <a:gd name="T35" fmla="*/ 28 h 121"/>
                <a:gd name="T36" fmla="*/ 99 w 138"/>
                <a:gd name="T37" fmla="*/ 28 h 121"/>
                <a:gd name="T38" fmla="*/ 100 w 138"/>
                <a:gd name="T39" fmla="*/ 29 h 121"/>
                <a:gd name="T40" fmla="*/ 138 w 138"/>
                <a:gd name="T41" fmla="*/ 115 h 121"/>
                <a:gd name="T42" fmla="*/ 138 w 138"/>
                <a:gd name="T43" fmla="*/ 115 h 121"/>
                <a:gd name="T44" fmla="*/ 137 w 138"/>
                <a:gd name="T45" fmla="*/ 116 h 121"/>
                <a:gd name="T46" fmla="*/ 137 w 138"/>
                <a:gd name="T47" fmla="*/ 116 h 121"/>
                <a:gd name="T48" fmla="*/ 123 w 138"/>
                <a:gd name="T49" fmla="*/ 121 h 121"/>
                <a:gd name="T50" fmla="*/ 123 w 138"/>
                <a:gd name="T51" fmla="*/ 121 h 121"/>
                <a:gd name="T52" fmla="*/ 1 w 138"/>
                <a:gd name="T53" fmla="*/ 80 h 121"/>
                <a:gd name="T54" fmla="*/ 134 w 138"/>
                <a:gd name="T55" fmla="*/ 114 h 121"/>
                <a:gd name="T56" fmla="*/ 97 w 138"/>
                <a:gd name="T57" fmla="*/ 32 h 121"/>
                <a:gd name="T58" fmla="*/ 97 w 138"/>
                <a:gd name="T59" fmla="*/ 32 h 121"/>
                <a:gd name="T60" fmla="*/ 22 w 138"/>
                <a:gd name="T61" fmla="*/ 6 h 121"/>
                <a:gd name="T62" fmla="*/ 22 w 138"/>
                <a:gd name="T63" fmla="*/ 6 h 121"/>
                <a:gd name="T64" fmla="*/ 4 w 138"/>
                <a:gd name="T65" fmla="*/ 77 h 121"/>
                <a:gd name="T66" fmla="*/ 4 w 138"/>
                <a:gd name="T67" fmla="*/ 77 h 121"/>
                <a:gd name="T68" fmla="*/ 123 w 138"/>
                <a:gd name="T69" fmla="*/ 117 h 121"/>
                <a:gd name="T70" fmla="*/ 123 w 138"/>
                <a:gd name="T71" fmla="*/ 117 h 121"/>
                <a:gd name="T72" fmla="*/ 134 w 138"/>
                <a:gd name="T73" fmla="*/ 114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38" h="121">
                  <a:moveTo>
                    <a:pt x="1" y="80"/>
                  </a:moveTo>
                  <a:cubicBezTo>
                    <a:pt x="1" y="80"/>
                    <a:pt x="0" y="79"/>
                    <a:pt x="0" y="78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2" y="63"/>
                    <a:pt x="15" y="20"/>
                    <a:pt x="18" y="5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7" y="5"/>
                    <a:pt x="16" y="4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7" y="2"/>
                    <a:pt x="18" y="1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0"/>
                    <a:pt x="20" y="0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2" y="0"/>
                    <a:pt x="23" y="1"/>
                    <a:pt x="23" y="2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48" y="7"/>
                    <a:pt x="65" y="16"/>
                    <a:pt x="99" y="28"/>
                  </a:cubicBezTo>
                  <a:cubicBezTo>
                    <a:pt x="99" y="28"/>
                    <a:pt x="99" y="28"/>
                    <a:pt x="99" y="28"/>
                  </a:cubicBezTo>
                  <a:cubicBezTo>
                    <a:pt x="100" y="29"/>
                    <a:pt x="100" y="29"/>
                    <a:pt x="100" y="29"/>
                  </a:cubicBezTo>
                  <a:cubicBezTo>
                    <a:pt x="124" y="61"/>
                    <a:pt x="137" y="88"/>
                    <a:pt x="138" y="115"/>
                  </a:cubicBezTo>
                  <a:cubicBezTo>
                    <a:pt x="138" y="115"/>
                    <a:pt x="138" y="115"/>
                    <a:pt x="138" y="115"/>
                  </a:cubicBezTo>
                  <a:cubicBezTo>
                    <a:pt x="138" y="115"/>
                    <a:pt x="137" y="116"/>
                    <a:pt x="137" y="116"/>
                  </a:cubicBezTo>
                  <a:cubicBezTo>
                    <a:pt x="137" y="116"/>
                    <a:pt x="137" y="116"/>
                    <a:pt x="137" y="116"/>
                  </a:cubicBezTo>
                  <a:cubicBezTo>
                    <a:pt x="134" y="120"/>
                    <a:pt x="129" y="121"/>
                    <a:pt x="123" y="121"/>
                  </a:cubicBezTo>
                  <a:cubicBezTo>
                    <a:pt x="123" y="121"/>
                    <a:pt x="123" y="121"/>
                    <a:pt x="123" y="121"/>
                  </a:cubicBezTo>
                  <a:cubicBezTo>
                    <a:pt x="92" y="121"/>
                    <a:pt x="21" y="90"/>
                    <a:pt x="1" y="80"/>
                  </a:cubicBezTo>
                  <a:close/>
                  <a:moveTo>
                    <a:pt x="134" y="114"/>
                  </a:moveTo>
                  <a:cubicBezTo>
                    <a:pt x="133" y="89"/>
                    <a:pt x="121" y="63"/>
                    <a:pt x="97" y="32"/>
                  </a:cubicBezTo>
                  <a:cubicBezTo>
                    <a:pt x="97" y="32"/>
                    <a:pt x="97" y="32"/>
                    <a:pt x="97" y="32"/>
                  </a:cubicBezTo>
                  <a:cubicBezTo>
                    <a:pt x="63" y="19"/>
                    <a:pt x="47" y="11"/>
                    <a:pt x="22" y="6"/>
                  </a:cubicBezTo>
                  <a:cubicBezTo>
                    <a:pt x="22" y="6"/>
                    <a:pt x="22" y="6"/>
                    <a:pt x="22" y="6"/>
                  </a:cubicBezTo>
                  <a:cubicBezTo>
                    <a:pt x="19" y="21"/>
                    <a:pt x="7" y="62"/>
                    <a:pt x="4" y="77"/>
                  </a:cubicBezTo>
                  <a:cubicBezTo>
                    <a:pt x="4" y="77"/>
                    <a:pt x="4" y="77"/>
                    <a:pt x="4" y="77"/>
                  </a:cubicBezTo>
                  <a:cubicBezTo>
                    <a:pt x="26" y="87"/>
                    <a:pt x="94" y="117"/>
                    <a:pt x="123" y="117"/>
                  </a:cubicBezTo>
                  <a:cubicBezTo>
                    <a:pt x="123" y="117"/>
                    <a:pt x="123" y="117"/>
                    <a:pt x="123" y="117"/>
                  </a:cubicBezTo>
                  <a:cubicBezTo>
                    <a:pt x="128" y="117"/>
                    <a:pt x="132" y="116"/>
                    <a:pt x="134" y="11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36" tIns="45717" rIns="91436" bIns="45717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259" name="Freeform 89"/>
            <p:cNvSpPr>
              <a:spLocks noEditPoints="1"/>
            </p:cNvSpPr>
            <p:nvPr/>
          </p:nvSpPr>
          <p:spPr bwMode="auto">
            <a:xfrm>
              <a:off x="5834857" y="1457681"/>
              <a:ext cx="701675" cy="507928"/>
            </a:xfrm>
            <a:custGeom>
              <a:avLst/>
              <a:gdLst>
                <a:gd name="T0" fmla="*/ 1 w 149"/>
                <a:gd name="T1" fmla="*/ 64 h 108"/>
                <a:gd name="T2" fmla="*/ 0 w 149"/>
                <a:gd name="T3" fmla="*/ 62 h 108"/>
                <a:gd name="T4" fmla="*/ 0 w 149"/>
                <a:gd name="T5" fmla="*/ 62 h 108"/>
                <a:gd name="T6" fmla="*/ 0 w 149"/>
                <a:gd name="T7" fmla="*/ 60 h 108"/>
                <a:gd name="T8" fmla="*/ 0 w 149"/>
                <a:gd name="T9" fmla="*/ 60 h 108"/>
                <a:gd name="T10" fmla="*/ 49 w 149"/>
                <a:gd name="T11" fmla="*/ 3 h 108"/>
                <a:gd name="T12" fmla="*/ 49 w 149"/>
                <a:gd name="T13" fmla="*/ 3 h 108"/>
                <a:gd name="T14" fmla="*/ 49 w 149"/>
                <a:gd name="T15" fmla="*/ 3 h 108"/>
                <a:gd name="T16" fmla="*/ 49 w 149"/>
                <a:gd name="T17" fmla="*/ 3 h 108"/>
                <a:gd name="T18" fmla="*/ 49 w 149"/>
                <a:gd name="T19" fmla="*/ 2 h 108"/>
                <a:gd name="T20" fmla="*/ 49 w 149"/>
                <a:gd name="T21" fmla="*/ 2 h 108"/>
                <a:gd name="T22" fmla="*/ 51 w 149"/>
                <a:gd name="T23" fmla="*/ 0 h 108"/>
                <a:gd name="T24" fmla="*/ 51 w 149"/>
                <a:gd name="T25" fmla="*/ 0 h 108"/>
                <a:gd name="T26" fmla="*/ 148 w 149"/>
                <a:gd name="T27" fmla="*/ 33 h 108"/>
                <a:gd name="T28" fmla="*/ 148 w 149"/>
                <a:gd name="T29" fmla="*/ 33 h 108"/>
                <a:gd name="T30" fmla="*/ 149 w 149"/>
                <a:gd name="T31" fmla="*/ 34 h 108"/>
                <a:gd name="T32" fmla="*/ 149 w 149"/>
                <a:gd name="T33" fmla="*/ 34 h 108"/>
                <a:gd name="T34" fmla="*/ 149 w 149"/>
                <a:gd name="T35" fmla="*/ 40 h 108"/>
                <a:gd name="T36" fmla="*/ 149 w 149"/>
                <a:gd name="T37" fmla="*/ 40 h 108"/>
                <a:gd name="T38" fmla="*/ 137 w 149"/>
                <a:gd name="T39" fmla="*/ 106 h 108"/>
                <a:gd name="T40" fmla="*/ 137 w 149"/>
                <a:gd name="T41" fmla="*/ 106 h 108"/>
                <a:gd name="T42" fmla="*/ 135 w 149"/>
                <a:gd name="T43" fmla="*/ 108 h 108"/>
                <a:gd name="T44" fmla="*/ 135 w 149"/>
                <a:gd name="T45" fmla="*/ 108 h 108"/>
                <a:gd name="T46" fmla="*/ 132 w 149"/>
                <a:gd name="T47" fmla="*/ 108 h 108"/>
                <a:gd name="T48" fmla="*/ 132 w 149"/>
                <a:gd name="T49" fmla="*/ 108 h 108"/>
                <a:gd name="T50" fmla="*/ 1 w 149"/>
                <a:gd name="T51" fmla="*/ 64 h 108"/>
                <a:gd name="T52" fmla="*/ 132 w 149"/>
                <a:gd name="T53" fmla="*/ 104 h 108"/>
                <a:gd name="T54" fmla="*/ 133 w 149"/>
                <a:gd name="T55" fmla="*/ 104 h 108"/>
                <a:gd name="T56" fmla="*/ 133 w 149"/>
                <a:gd name="T57" fmla="*/ 104 h 108"/>
                <a:gd name="T58" fmla="*/ 145 w 149"/>
                <a:gd name="T59" fmla="*/ 40 h 108"/>
                <a:gd name="T60" fmla="*/ 145 w 149"/>
                <a:gd name="T61" fmla="*/ 40 h 108"/>
                <a:gd name="T62" fmla="*/ 145 w 149"/>
                <a:gd name="T63" fmla="*/ 36 h 108"/>
                <a:gd name="T64" fmla="*/ 145 w 149"/>
                <a:gd name="T65" fmla="*/ 36 h 108"/>
                <a:gd name="T66" fmla="*/ 52 w 149"/>
                <a:gd name="T67" fmla="*/ 5 h 108"/>
                <a:gd name="T68" fmla="*/ 52 w 149"/>
                <a:gd name="T69" fmla="*/ 5 h 108"/>
                <a:gd name="T70" fmla="*/ 52 w 149"/>
                <a:gd name="T71" fmla="*/ 6 h 108"/>
                <a:gd name="T72" fmla="*/ 52 w 149"/>
                <a:gd name="T73" fmla="*/ 6 h 108"/>
                <a:gd name="T74" fmla="*/ 4 w 149"/>
                <a:gd name="T75" fmla="*/ 60 h 108"/>
                <a:gd name="T76" fmla="*/ 4 w 149"/>
                <a:gd name="T77" fmla="*/ 60 h 108"/>
                <a:gd name="T78" fmla="*/ 4 w 149"/>
                <a:gd name="T79" fmla="*/ 61 h 108"/>
                <a:gd name="T80" fmla="*/ 4 w 149"/>
                <a:gd name="T81" fmla="*/ 61 h 108"/>
                <a:gd name="T82" fmla="*/ 132 w 149"/>
                <a:gd name="T83" fmla="*/ 104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49" h="108">
                  <a:moveTo>
                    <a:pt x="1" y="64"/>
                  </a:moveTo>
                  <a:cubicBezTo>
                    <a:pt x="1" y="63"/>
                    <a:pt x="0" y="63"/>
                    <a:pt x="0" y="62"/>
                  </a:cubicBezTo>
                  <a:cubicBezTo>
                    <a:pt x="0" y="62"/>
                    <a:pt x="0" y="62"/>
                    <a:pt x="0" y="62"/>
                  </a:cubicBezTo>
                  <a:cubicBezTo>
                    <a:pt x="0" y="61"/>
                    <a:pt x="0" y="61"/>
                    <a:pt x="0" y="60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1" y="38"/>
                    <a:pt x="37" y="15"/>
                    <a:pt x="49" y="3"/>
                  </a:cubicBezTo>
                  <a:cubicBezTo>
                    <a:pt x="49" y="3"/>
                    <a:pt x="49" y="3"/>
                    <a:pt x="49" y="3"/>
                  </a:cubicBezTo>
                  <a:cubicBezTo>
                    <a:pt x="49" y="3"/>
                    <a:pt x="49" y="3"/>
                    <a:pt x="49" y="3"/>
                  </a:cubicBezTo>
                  <a:cubicBezTo>
                    <a:pt x="49" y="3"/>
                    <a:pt x="49" y="3"/>
                    <a:pt x="49" y="3"/>
                  </a:cubicBezTo>
                  <a:cubicBezTo>
                    <a:pt x="49" y="2"/>
                    <a:pt x="49" y="2"/>
                    <a:pt x="49" y="2"/>
                  </a:cubicBezTo>
                  <a:cubicBezTo>
                    <a:pt x="49" y="2"/>
                    <a:pt x="49" y="2"/>
                    <a:pt x="49" y="2"/>
                  </a:cubicBezTo>
                  <a:cubicBezTo>
                    <a:pt x="49" y="1"/>
                    <a:pt x="50" y="0"/>
                    <a:pt x="51" y="0"/>
                  </a:cubicBezTo>
                  <a:cubicBezTo>
                    <a:pt x="51" y="0"/>
                    <a:pt x="51" y="0"/>
                    <a:pt x="51" y="0"/>
                  </a:cubicBezTo>
                  <a:cubicBezTo>
                    <a:pt x="77" y="7"/>
                    <a:pt x="125" y="21"/>
                    <a:pt x="148" y="33"/>
                  </a:cubicBezTo>
                  <a:cubicBezTo>
                    <a:pt x="148" y="33"/>
                    <a:pt x="148" y="33"/>
                    <a:pt x="148" y="33"/>
                  </a:cubicBezTo>
                  <a:cubicBezTo>
                    <a:pt x="148" y="33"/>
                    <a:pt x="149" y="33"/>
                    <a:pt x="149" y="34"/>
                  </a:cubicBezTo>
                  <a:cubicBezTo>
                    <a:pt x="149" y="34"/>
                    <a:pt x="149" y="34"/>
                    <a:pt x="149" y="34"/>
                  </a:cubicBezTo>
                  <a:cubicBezTo>
                    <a:pt x="149" y="36"/>
                    <a:pt x="149" y="38"/>
                    <a:pt x="149" y="40"/>
                  </a:cubicBezTo>
                  <a:cubicBezTo>
                    <a:pt x="149" y="40"/>
                    <a:pt x="149" y="40"/>
                    <a:pt x="149" y="40"/>
                  </a:cubicBezTo>
                  <a:cubicBezTo>
                    <a:pt x="149" y="62"/>
                    <a:pt x="141" y="83"/>
                    <a:pt x="137" y="106"/>
                  </a:cubicBezTo>
                  <a:cubicBezTo>
                    <a:pt x="137" y="106"/>
                    <a:pt x="137" y="106"/>
                    <a:pt x="137" y="106"/>
                  </a:cubicBezTo>
                  <a:cubicBezTo>
                    <a:pt x="136" y="107"/>
                    <a:pt x="136" y="108"/>
                    <a:pt x="135" y="108"/>
                  </a:cubicBezTo>
                  <a:cubicBezTo>
                    <a:pt x="135" y="108"/>
                    <a:pt x="135" y="108"/>
                    <a:pt x="135" y="108"/>
                  </a:cubicBezTo>
                  <a:cubicBezTo>
                    <a:pt x="134" y="108"/>
                    <a:pt x="133" y="108"/>
                    <a:pt x="132" y="108"/>
                  </a:cubicBezTo>
                  <a:cubicBezTo>
                    <a:pt x="132" y="108"/>
                    <a:pt x="132" y="108"/>
                    <a:pt x="132" y="108"/>
                  </a:cubicBezTo>
                  <a:cubicBezTo>
                    <a:pt x="104" y="108"/>
                    <a:pt x="20" y="75"/>
                    <a:pt x="1" y="64"/>
                  </a:cubicBezTo>
                  <a:close/>
                  <a:moveTo>
                    <a:pt x="132" y="104"/>
                  </a:moveTo>
                  <a:cubicBezTo>
                    <a:pt x="132" y="104"/>
                    <a:pt x="133" y="104"/>
                    <a:pt x="133" y="104"/>
                  </a:cubicBezTo>
                  <a:cubicBezTo>
                    <a:pt x="133" y="104"/>
                    <a:pt x="133" y="104"/>
                    <a:pt x="133" y="104"/>
                  </a:cubicBezTo>
                  <a:cubicBezTo>
                    <a:pt x="137" y="81"/>
                    <a:pt x="145" y="61"/>
                    <a:pt x="145" y="40"/>
                  </a:cubicBezTo>
                  <a:cubicBezTo>
                    <a:pt x="145" y="40"/>
                    <a:pt x="145" y="40"/>
                    <a:pt x="145" y="40"/>
                  </a:cubicBezTo>
                  <a:cubicBezTo>
                    <a:pt x="145" y="39"/>
                    <a:pt x="145" y="37"/>
                    <a:pt x="145" y="36"/>
                  </a:cubicBezTo>
                  <a:cubicBezTo>
                    <a:pt x="145" y="36"/>
                    <a:pt x="145" y="36"/>
                    <a:pt x="145" y="36"/>
                  </a:cubicBezTo>
                  <a:cubicBezTo>
                    <a:pt x="123" y="25"/>
                    <a:pt x="77" y="11"/>
                    <a:pt x="52" y="5"/>
                  </a:cubicBezTo>
                  <a:cubicBezTo>
                    <a:pt x="52" y="5"/>
                    <a:pt x="52" y="5"/>
                    <a:pt x="52" y="5"/>
                  </a:cubicBezTo>
                  <a:cubicBezTo>
                    <a:pt x="52" y="5"/>
                    <a:pt x="52" y="5"/>
                    <a:pt x="52" y="6"/>
                  </a:cubicBezTo>
                  <a:cubicBezTo>
                    <a:pt x="52" y="6"/>
                    <a:pt x="52" y="6"/>
                    <a:pt x="52" y="6"/>
                  </a:cubicBezTo>
                  <a:cubicBezTo>
                    <a:pt x="39" y="18"/>
                    <a:pt x="4" y="42"/>
                    <a:pt x="4" y="60"/>
                  </a:cubicBezTo>
                  <a:cubicBezTo>
                    <a:pt x="4" y="60"/>
                    <a:pt x="4" y="60"/>
                    <a:pt x="4" y="60"/>
                  </a:cubicBezTo>
                  <a:cubicBezTo>
                    <a:pt x="4" y="60"/>
                    <a:pt x="4" y="61"/>
                    <a:pt x="4" y="61"/>
                  </a:cubicBezTo>
                  <a:cubicBezTo>
                    <a:pt x="4" y="61"/>
                    <a:pt x="4" y="61"/>
                    <a:pt x="4" y="61"/>
                  </a:cubicBezTo>
                  <a:cubicBezTo>
                    <a:pt x="23" y="72"/>
                    <a:pt x="107" y="104"/>
                    <a:pt x="132" y="10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36" tIns="45717" rIns="91436" bIns="45717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260" name="Freeform 90"/>
            <p:cNvSpPr>
              <a:spLocks/>
            </p:cNvSpPr>
            <p:nvPr/>
          </p:nvSpPr>
          <p:spPr bwMode="auto">
            <a:xfrm>
              <a:off x="6671470" y="1824342"/>
              <a:ext cx="296863" cy="292059"/>
            </a:xfrm>
            <a:custGeom>
              <a:avLst/>
              <a:gdLst>
                <a:gd name="T0" fmla="*/ 22 w 63"/>
                <a:gd name="T1" fmla="*/ 61 h 62"/>
                <a:gd name="T2" fmla="*/ 0 w 63"/>
                <a:gd name="T3" fmla="*/ 32 h 62"/>
                <a:gd name="T4" fmla="*/ 0 w 63"/>
                <a:gd name="T5" fmla="*/ 32 h 62"/>
                <a:gd name="T6" fmla="*/ 30 w 63"/>
                <a:gd name="T7" fmla="*/ 1 h 62"/>
                <a:gd name="T8" fmla="*/ 30 w 63"/>
                <a:gd name="T9" fmla="*/ 1 h 62"/>
                <a:gd name="T10" fmla="*/ 36 w 63"/>
                <a:gd name="T11" fmla="*/ 1 h 62"/>
                <a:gd name="T12" fmla="*/ 36 w 63"/>
                <a:gd name="T13" fmla="*/ 1 h 62"/>
                <a:gd name="T14" fmla="*/ 37 w 63"/>
                <a:gd name="T15" fmla="*/ 3 h 62"/>
                <a:gd name="T16" fmla="*/ 37 w 63"/>
                <a:gd name="T17" fmla="*/ 3 h 62"/>
                <a:gd name="T18" fmla="*/ 35 w 63"/>
                <a:gd name="T19" fmla="*/ 5 h 62"/>
                <a:gd name="T20" fmla="*/ 35 w 63"/>
                <a:gd name="T21" fmla="*/ 5 h 62"/>
                <a:gd name="T22" fmla="*/ 30 w 63"/>
                <a:gd name="T23" fmla="*/ 5 h 62"/>
                <a:gd name="T24" fmla="*/ 30 w 63"/>
                <a:gd name="T25" fmla="*/ 5 h 62"/>
                <a:gd name="T26" fmla="*/ 4 w 63"/>
                <a:gd name="T27" fmla="*/ 32 h 62"/>
                <a:gd name="T28" fmla="*/ 4 w 63"/>
                <a:gd name="T29" fmla="*/ 32 h 62"/>
                <a:gd name="T30" fmla="*/ 23 w 63"/>
                <a:gd name="T31" fmla="*/ 57 h 62"/>
                <a:gd name="T32" fmla="*/ 23 w 63"/>
                <a:gd name="T33" fmla="*/ 57 h 62"/>
                <a:gd name="T34" fmla="*/ 30 w 63"/>
                <a:gd name="T35" fmla="*/ 58 h 62"/>
                <a:gd name="T36" fmla="*/ 30 w 63"/>
                <a:gd name="T37" fmla="*/ 58 h 62"/>
                <a:gd name="T38" fmla="*/ 58 w 63"/>
                <a:gd name="T39" fmla="*/ 29 h 62"/>
                <a:gd name="T40" fmla="*/ 58 w 63"/>
                <a:gd name="T41" fmla="*/ 29 h 62"/>
                <a:gd name="T42" fmla="*/ 39 w 63"/>
                <a:gd name="T43" fmla="*/ 8 h 62"/>
                <a:gd name="T44" fmla="*/ 39 w 63"/>
                <a:gd name="T45" fmla="*/ 8 h 62"/>
                <a:gd name="T46" fmla="*/ 37 w 63"/>
                <a:gd name="T47" fmla="*/ 6 h 62"/>
                <a:gd name="T48" fmla="*/ 37 w 63"/>
                <a:gd name="T49" fmla="*/ 6 h 62"/>
                <a:gd name="T50" fmla="*/ 40 w 63"/>
                <a:gd name="T51" fmla="*/ 4 h 62"/>
                <a:gd name="T52" fmla="*/ 40 w 63"/>
                <a:gd name="T53" fmla="*/ 4 h 62"/>
                <a:gd name="T54" fmla="*/ 62 w 63"/>
                <a:gd name="T55" fmla="*/ 29 h 62"/>
                <a:gd name="T56" fmla="*/ 62 w 63"/>
                <a:gd name="T57" fmla="*/ 29 h 62"/>
                <a:gd name="T58" fmla="*/ 30 w 63"/>
                <a:gd name="T59" fmla="*/ 62 h 62"/>
                <a:gd name="T60" fmla="*/ 30 w 63"/>
                <a:gd name="T61" fmla="*/ 62 h 62"/>
                <a:gd name="T62" fmla="*/ 30 w 63"/>
                <a:gd name="T63" fmla="*/ 62 h 62"/>
                <a:gd name="T64" fmla="*/ 30 w 63"/>
                <a:gd name="T65" fmla="*/ 62 h 62"/>
                <a:gd name="T66" fmla="*/ 22 w 63"/>
                <a:gd name="T67" fmla="*/ 61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63" h="62">
                  <a:moveTo>
                    <a:pt x="22" y="61"/>
                  </a:moveTo>
                  <a:cubicBezTo>
                    <a:pt x="7" y="57"/>
                    <a:pt x="0" y="44"/>
                    <a:pt x="0" y="32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0" y="16"/>
                    <a:pt x="1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2" y="0"/>
                    <a:pt x="34" y="1"/>
                    <a:pt x="36" y="1"/>
                  </a:cubicBezTo>
                  <a:cubicBezTo>
                    <a:pt x="36" y="1"/>
                    <a:pt x="36" y="1"/>
                    <a:pt x="36" y="1"/>
                  </a:cubicBezTo>
                  <a:cubicBezTo>
                    <a:pt x="37" y="1"/>
                    <a:pt x="38" y="2"/>
                    <a:pt x="37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7" y="4"/>
                    <a:pt x="36" y="5"/>
                    <a:pt x="35" y="5"/>
                  </a:cubicBezTo>
                  <a:cubicBezTo>
                    <a:pt x="35" y="5"/>
                    <a:pt x="35" y="5"/>
                    <a:pt x="35" y="5"/>
                  </a:cubicBezTo>
                  <a:cubicBezTo>
                    <a:pt x="33" y="5"/>
                    <a:pt x="32" y="5"/>
                    <a:pt x="30" y="5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13" y="5"/>
                    <a:pt x="4" y="18"/>
                    <a:pt x="4" y="32"/>
                  </a:cubicBezTo>
                  <a:cubicBezTo>
                    <a:pt x="4" y="32"/>
                    <a:pt x="4" y="32"/>
                    <a:pt x="4" y="32"/>
                  </a:cubicBezTo>
                  <a:cubicBezTo>
                    <a:pt x="4" y="43"/>
                    <a:pt x="10" y="53"/>
                    <a:pt x="23" y="57"/>
                  </a:cubicBezTo>
                  <a:cubicBezTo>
                    <a:pt x="23" y="57"/>
                    <a:pt x="23" y="57"/>
                    <a:pt x="23" y="57"/>
                  </a:cubicBezTo>
                  <a:cubicBezTo>
                    <a:pt x="26" y="57"/>
                    <a:pt x="28" y="58"/>
                    <a:pt x="30" y="58"/>
                  </a:cubicBezTo>
                  <a:cubicBezTo>
                    <a:pt x="30" y="58"/>
                    <a:pt x="30" y="58"/>
                    <a:pt x="30" y="58"/>
                  </a:cubicBezTo>
                  <a:cubicBezTo>
                    <a:pt x="47" y="58"/>
                    <a:pt x="58" y="43"/>
                    <a:pt x="58" y="29"/>
                  </a:cubicBezTo>
                  <a:cubicBezTo>
                    <a:pt x="58" y="29"/>
                    <a:pt x="58" y="29"/>
                    <a:pt x="58" y="29"/>
                  </a:cubicBezTo>
                  <a:cubicBezTo>
                    <a:pt x="58" y="20"/>
                    <a:pt x="53" y="11"/>
                    <a:pt x="39" y="8"/>
                  </a:cubicBezTo>
                  <a:cubicBezTo>
                    <a:pt x="39" y="8"/>
                    <a:pt x="39" y="8"/>
                    <a:pt x="39" y="8"/>
                  </a:cubicBezTo>
                  <a:cubicBezTo>
                    <a:pt x="38" y="8"/>
                    <a:pt x="37" y="7"/>
                    <a:pt x="37" y="6"/>
                  </a:cubicBezTo>
                  <a:cubicBezTo>
                    <a:pt x="37" y="6"/>
                    <a:pt x="37" y="6"/>
                    <a:pt x="37" y="6"/>
                  </a:cubicBezTo>
                  <a:cubicBezTo>
                    <a:pt x="38" y="5"/>
                    <a:pt x="39" y="4"/>
                    <a:pt x="40" y="4"/>
                  </a:cubicBezTo>
                  <a:cubicBezTo>
                    <a:pt x="40" y="4"/>
                    <a:pt x="40" y="4"/>
                    <a:pt x="40" y="4"/>
                  </a:cubicBezTo>
                  <a:cubicBezTo>
                    <a:pt x="55" y="7"/>
                    <a:pt x="63" y="18"/>
                    <a:pt x="62" y="29"/>
                  </a:cubicBezTo>
                  <a:cubicBezTo>
                    <a:pt x="62" y="29"/>
                    <a:pt x="62" y="29"/>
                    <a:pt x="62" y="29"/>
                  </a:cubicBezTo>
                  <a:cubicBezTo>
                    <a:pt x="62" y="45"/>
                    <a:pt x="49" y="62"/>
                    <a:pt x="30" y="62"/>
                  </a:cubicBezTo>
                  <a:cubicBezTo>
                    <a:pt x="30" y="62"/>
                    <a:pt x="30" y="62"/>
                    <a:pt x="30" y="62"/>
                  </a:cubicBezTo>
                  <a:cubicBezTo>
                    <a:pt x="30" y="62"/>
                    <a:pt x="30" y="62"/>
                    <a:pt x="30" y="62"/>
                  </a:cubicBezTo>
                  <a:cubicBezTo>
                    <a:pt x="30" y="62"/>
                    <a:pt x="30" y="62"/>
                    <a:pt x="30" y="62"/>
                  </a:cubicBezTo>
                  <a:cubicBezTo>
                    <a:pt x="28" y="62"/>
                    <a:pt x="25" y="61"/>
                    <a:pt x="22" y="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36" tIns="45717" rIns="91436" bIns="45717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261" name="Freeform 91"/>
            <p:cNvSpPr>
              <a:spLocks/>
            </p:cNvSpPr>
            <p:nvPr/>
          </p:nvSpPr>
          <p:spPr bwMode="auto">
            <a:xfrm>
              <a:off x="6742907" y="1989418"/>
              <a:ext cx="163513" cy="50793"/>
            </a:xfrm>
            <a:custGeom>
              <a:avLst/>
              <a:gdLst>
                <a:gd name="T0" fmla="*/ 1 w 35"/>
                <a:gd name="T1" fmla="*/ 3 h 11"/>
                <a:gd name="T2" fmla="*/ 1 w 35"/>
                <a:gd name="T3" fmla="*/ 0 h 11"/>
                <a:gd name="T4" fmla="*/ 1 w 35"/>
                <a:gd name="T5" fmla="*/ 0 h 11"/>
                <a:gd name="T6" fmla="*/ 4 w 35"/>
                <a:gd name="T7" fmla="*/ 1 h 11"/>
                <a:gd name="T8" fmla="*/ 4 w 35"/>
                <a:gd name="T9" fmla="*/ 1 h 11"/>
                <a:gd name="T10" fmla="*/ 20 w 35"/>
                <a:gd name="T11" fmla="*/ 7 h 11"/>
                <a:gd name="T12" fmla="*/ 20 w 35"/>
                <a:gd name="T13" fmla="*/ 7 h 11"/>
                <a:gd name="T14" fmla="*/ 32 w 35"/>
                <a:gd name="T15" fmla="*/ 4 h 11"/>
                <a:gd name="T16" fmla="*/ 32 w 35"/>
                <a:gd name="T17" fmla="*/ 4 h 11"/>
                <a:gd name="T18" fmla="*/ 35 w 35"/>
                <a:gd name="T19" fmla="*/ 5 h 11"/>
                <a:gd name="T20" fmla="*/ 35 w 35"/>
                <a:gd name="T21" fmla="*/ 5 h 11"/>
                <a:gd name="T22" fmla="*/ 34 w 35"/>
                <a:gd name="T23" fmla="*/ 8 h 11"/>
                <a:gd name="T24" fmla="*/ 34 w 35"/>
                <a:gd name="T25" fmla="*/ 8 h 11"/>
                <a:gd name="T26" fmla="*/ 20 w 35"/>
                <a:gd name="T27" fmla="*/ 11 h 11"/>
                <a:gd name="T28" fmla="*/ 20 w 35"/>
                <a:gd name="T29" fmla="*/ 11 h 11"/>
                <a:gd name="T30" fmla="*/ 1 w 35"/>
                <a:gd name="T31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5" h="11">
                  <a:moveTo>
                    <a:pt x="1" y="3"/>
                  </a:moveTo>
                  <a:cubicBezTo>
                    <a:pt x="0" y="2"/>
                    <a:pt x="0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3" y="0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7" y="5"/>
                    <a:pt x="14" y="7"/>
                    <a:pt x="20" y="7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4" y="7"/>
                    <a:pt x="29" y="6"/>
                    <a:pt x="32" y="4"/>
                  </a:cubicBezTo>
                  <a:cubicBezTo>
                    <a:pt x="32" y="4"/>
                    <a:pt x="32" y="4"/>
                    <a:pt x="32" y="4"/>
                  </a:cubicBezTo>
                  <a:cubicBezTo>
                    <a:pt x="33" y="4"/>
                    <a:pt x="34" y="4"/>
                    <a:pt x="35" y="5"/>
                  </a:cubicBezTo>
                  <a:cubicBezTo>
                    <a:pt x="35" y="5"/>
                    <a:pt x="35" y="5"/>
                    <a:pt x="35" y="5"/>
                  </a:cubicBezTo>
                  <a:cubicBezTo>
                    <a:pt x="35" y="6"/>
                    <a:pt x="35" y="7"/>
                    <a:pt x="34" y="8"/>
                  </a:cubicBezTo>
                  <a:cubicBezTo>
                    <a:pt x="34" y="8"/>
                    <a:pt x="34" y="8"/>
                    <a:pt x="34" y="8"/>
                  </a:cubicBezTo>
                  <a:cubicBezTo>
                    <a:pt x="30" y="10"/>
                    <a:pt x="25" y="11"/>
                    <a:pt x="20" y="11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13" y="11"/>
                    <a:pt x="5" y="9"/>
                    <a:pt x="1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36" tIns="45717" rIns="91436" bIns="45717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262" name="Freeform 92"/>
            <p:cNvSpPr>
              <a:spLocks/>
            </p:cNvSpPr>
            <p:nvPr/>
          </p:nvSpPr>
          <p:spPr bwMode="auto">
            <a:xfrm>
              <a:off x="6776245" y="1908467"/>
              <a:ext cx="22225" cy="28571"/>
            </a:xfrm>
            <a:custGeom>
              <a:avLst/>
              <a:gdLst>
                <a:gd name="T0" fmla="*/ 2 w 5"/>
                <a:gd name="T1" fmla="*/ 6 h 6"/>
                <a:gd name="T2" fmla="*/ 1 w 5"/>
                <a:gd name="T3" fmla="*/ 3 h 6"/>
                <a:gd name="T4" fmla="*/ 1 w 5"/>
                <a:gd name="T5" fmla="*/ 3 h 6"/>
                <a:gd name="T6" fmla="*/ 1 w 5"/>
                <a:gd name="T7" fmla="*/ 3 h 6"/>
                <a:gd name="T8" fmla="*/ 1 w 5"/>
                <a:gd name="T9" fmla="*/ 3 h 6"/>
                <a:gd name="T10" fmla="*/ 1 w 5"/>
                <a:gd name="T11" fmla="*/ 0 h 6"/>
                <a:gd name="T12" fmla="*/ 1 w 5"/>
                <a:gd name="T13" fmla="*/ 0 h 6"/>
                <a:gd name="T14" fmla="*/ 4 w 5"/>
                <a:gd name="T15" fmla="*/ 1 h 6"/>
                <a:gd name="T16" fmla="*/ 4 w 5"/>
                <a:gd name="T17" fmla="*/ 1 h 6"/>
                <a:gd name="T18" fmla="*/ 5 w 5"/>
                <a:gd name="T19" fmla="*/ 4 h 6"/>
                <a:gd name="T20" fmla="*/ 5 w 5"/>
                <a:gd name="T21" fmla="*/ 4 h 6"/>
                <a:gd name="T22" fmla="*/ 4 w 5"/>
                <a:gd name="T23" fmla="*/ 5 h 6"/>
                <a:gd name="T24" fmla="*/ 4 w 5"/>
                <a:gd name="T25" fmla="*/ 5 h 6"/>
                <a:gd name="T26" fmla="*/ 3 w 5"/>
                <a:gd name="T27" fmla="*/ 6 h 6"/>
                <a:gd name="T28" fmla="*/ 3 w 5"/>
                <a:gd name="T29" fmla="*/ 6 h 6"/>
                <a:gd name="T30" fmla="*/ 2 w 5"/>
                <a:gd name="T31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" h="6">
                  <a:moveTo>
                    <a:pt x="2" y="6"/>
                  </a:moveTo>
                  <a:cubicBezTo>
                    <a:pt x="1" y="5"/>
                    <a:pt x="0" y="4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2"/>
                    <a:pt x="0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3" y="0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5" y="2"/>
                    <a:pt x="5" y="2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2" y="6"/>
                    <a:pt x="2" y="6"/>
                    <a:pt x="2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36" tIns="45717" rIns="91436" bIns="45717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263" name="Freeform 93"/>
            <p:cNvSpPr>
              <a:spLocks/>
            </p:cNvSpPr>
            <p:nvPr/>
          </p:nvSpPr>
          <p:spPr bwMode="auto">
            <a:xfrm>
              <a:off x="6874670" y="1927514"/>
              <a:ext cx="28575" cy="33334"/>
            </a:xfrm>
            <a:custGeom>
              <a:avLst/>
              <a:gdLst>
                <a:gd name="T0" fmla="*/ 1 w 6"/>
                <a:gd name="T1" fmla="*/ 7 h 7"/>
                <a:gd name="T2" fmla="*/ 0 w 6"/>
                <a:gd name="T3" fmla="*/ 4 h 7"/>
                <a:gd name="T4" fmla="*/ 0 w 6"/>
                <a:gd name="T5" fmla="*/ 4 h 7"/>
                <a:gd name="T6" fmla="*/ 2 w 6"/>
                <a:gd name="T7" fmla="*/ 1 h 7"/>
                <a:gd name="T8" fmla="*/ 2 w 6"/>
                <a:gd name="T9" fmla="*/ 1 h 7"/>
                <a:gd name="T10" fmla="*/ 4 w 6"/>
                <a:gd name="T11" fmla="*/ 0 h 7"/>
                <a:gd name="T12" fmla="*/ 4 w 6"/>
                <a:gd name="T13" fmla="*/ 0 h 7"/>
                <a:gd name="T14" fmla="*/ 6 w 6"/>
                <a:gd name="T15" fmla="*/ 1 h 7"/>
                <a:gd name="T16" fmla="*/ 6 w 6"/>
                <a:gd name="T17" fmla="*/ 1 h 7"/>
                <a:gd name="T18" fmla="*/ 6 w 6"/>
                <a:gd name="T19" fmla="*/ 2 h 7"/>
                <a:gd name="T20" fmla="*/ 6 w 6"/>
                <a:gd name="T21" fmla="*/ 2 h 7"/>
                <a:gd name="T22" fmla="*/ 5 w 6"/>
                <a:gd name="T23" fmla="*/ 6 h 7"/>
                <a:gd name="T24" fmla="*/ 5 w 6"/>
                <a:gd name="T25" fmla="*/ 6 h 7"/>
                <a:gd name="T26" fmla="*/ 3 w 6"/>
                <a:gd name="T27" fmla="*/ 7 h 7"/>
                <a:gd name="T28" fmla="*/ 3 w 6"/>
                <a:gd name="T29" fmla="*/ 7 h 7"/>
                <a:gd name="T30" fmla="*/ 3 w 6"/>
                <a:gd name="T31" fmla="*/ 7 h 7"/>
                <a:gd name="T32" fmla="*/ 3 w 6"/>
                <a:gd name="T33" fmla="*/ 7 h 7"/>
                <a:gd name="T34" fmla="*/ 2 w 6"/>
                <a:gd name="T35" fmla="*/ 7 h 7"/>
                <a:gd name="T36" fmla="*/ 2 w 6"/>
                <a:gd name="T37" fmla="*/ 7 h 7"/>
                <a:gd name="T38" fmla="*/ 1 w 6"/>
                <a:gd name="T3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" h="7">
                  <a:moveTo>
                    <a:pt x="1" y="7"/>
                  </a:moveTo>
                  <a:cubicBezTo>
                    <a:pt x="0" y="6"/>
                    <a:pt x="0" y="5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3"/>
                    <a:pt x="2" y="2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1"/>
                    <a:pt x="3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5" y="0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3"/>
                    <a:pt x="6" y="4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7"/>
                    <a:pt x="4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1" y="7"/>
                    <a:pt x="1" y="7"/>
                    <a:pt x="1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36" tIns="45717" rIns="91436" bIns="45717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264" name="Freeform 94"/>
            <p:cNvSpPr>
              <a:spLocks noEditPoints="1"/>
            </p:cNvSpPr>
            <p:nvPr/>
          </p:nvSpPr>
          <p:spPr bwMode="auto">
            <a:xfrm>
              <a:off x="6592095" y="1759263"/>
              <a:ext cx="441325" cy="304757"/>
            </a:xfrm>
            <a:custGeom>
              <a:avLst/>
              <a:gdLst>
                <a:gd name="T0" fmla="*/ 79 w 94"/>
                <a:gd name="T1" fmla="*/ 64 h 65"/>
                <a:gd name="T2" fmla="*/ 77 w 94"/>
                <a:gd name="T3" fmla="*/ 57 h 65"/>
                <a:gd name="T4" fmla="*/ 83 w 94"/>
                <a:gd name="T5" fmla="*/ 42 h 65"/>
                <a:gd name="T6" fmla="*/ 79 w 94"/>
                <a:gd name="T7" fmla="*/ 27 h 65"/>
                <a:gd name="T8" fmla="*/ 72 w 94"/>
                <a:gd name="T9" fmla="*/ 29 h 65"/>
                <a:gd name="T10" fmla="*/ 58 w 94"/>
                <a:gd name="T11" fmla="*/ 22 h 65"/>
                <a:gd name="T12" fmla="*/ 46 w 94"/>
                <a:gd name="T13" fmla="*/ 17 h 65"/>
                <a:gd name="T14" fmla="*/ 32 w 94"/>
                <a:gd name="T15" fmla="*/ 17 h 65"/>
                <a:gd name="T16" fmla="*/ 26 w 94"/>
                <a:gd name="T17" fmla="*/ 17 h 65"/>
                <a:gd name="T18" fmla="*/ 14 w 94"/>
                <a:gd name="T19" fmla="*/ 27 h 65"/>
                <a:gd name="T20" fmla="*/ 6 w 94"/>
                <a:gd name="T21" fmla="*/ 38 h 65"/>
                <a:gd name="T22" fmla="*/ 3 w 94"/>
                <a:gd name="T23" fmla="*/ 35 h 65"/>
                <a:gd name="T24" fmla="*/ 6 w 94"/>
                <a:gd name="T25" fmla="*/ 32 h 65"/>
                <a:gd name="T26" fmla="*/ 7 w 94"/>
                <a:gd name="T27" fmla="*/ 32 h 65"/>
                <a:gd name="T28" fmla="*/ 9 w 94"/>
                <a:gd name="T29" fmla="*/ 29 h 65"/>
                <a:gd name="T30" fmla="*/ 2 w 94"/>
                <a:gd name="T31" fmla="*/ 27 h 65"/>
                <a:gd name="T32" fmla="*/ 0 w 94"/>
                <a:gd name="T33" fmla="*/ 21 h 65"/>
                <a:gd name="T34" fmla="*/ 2 w 94"/>
                <a:gd name="T35" fmla="*/ 15 h 65"/>
                <a:gd name="T36" fmla="*/ 7 w 94"/>
                <a:gd name="T37" fmla="*/ 14 h 65"/>
                <a:gd name="T38" fmla="*/ 15 w 94"/>
                <a:gd name="T39" fmla="*/ 22 h 65"/>
                <a:gd name="T40" fmla="*/ 18 w 94"/>
                <a:gd name="T41" fmla="*/ 19 h 65"/>
                <a:gd name="T42" fmla="*/ 21 w 94"/>
                <a:gd name="T43" fmla="*/ 14 h 65"/>
                <a:gd name="T44" fmla="*/ 15 w 94"/>
                <a:gd name="T45" fmla="*/ 4 h 65"/>
                <a:gd name="T46" fmla="*/ 17 w 94"/>
                <a:gd name="T47" fmla="*/ 1 h 65"/>
                <a:gd name="T48" fmla="*/ 18 w 94"/>
                <a:gd name="T49" fmla="*/ 0 h 65"/>
                <a:gd name="T50" fmla="*/ 29 w 94"/>
                <a:gd name="T51" fmla="*/ 8 h 65"/>
                <a:gd name="T52" fmla="*/ 28 w 94"/>
                <a:gd name="T53" fmla="*/ 13 h 65"/>
                <a:gd name="T54" fmla="*/ 41 w 94"/>
                <a:gd name="T55" fmla="*/ 11 h 65"/>
                <a:gd name="T56" fmla="*/ 40 w 94"/>
                <a:gd name="T57" fmla="*/ 7 h 65"/>
                <a:gd name="T58" fmla="*/ 47 w 94"/>
                <a:gd name="T59" fmla="*/ 2 h 65"/>
                <a:gd name="T60" fmla="*/ 51 w 94"/>
                <a:gd name="T61" fmla="*/ 3 h 65"/>
                <a:gd name="T62" fmla="*/ 53 w 94"/>
                <a:gd name="T63" fmla="*/ 5 h 65"/>
                <a:gd name="T64" fmla="*/ 48 w 94"/>
                <a:gd name="T65" fmla="*/ 13 h 65"/>
                <a:gd name="T66" fmla="*/ 57 w 94"/>
                <a:gd name="T67" fmla="*/ 18 h 65"/>
                <a:gd name="T68" fmla="*/ 57 w 94"/>
                <a:gd name="T69" fmla="*/ 16 h 65"/>
                <a:gd name="T70" fmla="*/ 67 w 94"/>
                <a:gd name="T71" fmla="*/ 7 h 65"/>
                <a:gd name="T72" fmla="*/ 68 w 94"/>
                <a:gd name="T73" fmla="*/ 9 h 65"/>
                <a:gd name="T74" fmla="*/ 64 w 94"/>
                <a:gd name="T75" fmla="*/ 22 h 65"/>
                <a:gd name="T76" fmla="*/ 72 w 94"/>
                <a:gd name="T77" fmla="*/ 25 h 65"/>
                <a:gd name="T78" fmla="*/ 84 w 94"/>
                <a:gd name="T79" fmla="*/ 17 h 65"/>
                <a:gd name="T80" fmla="*/ 86 w 94"/>
                <a:gd name="T81" fmla="*/ 17 h 65"/>
                <a:gd name="T82" fmla="*/ 83 w 94"/>
                <a:gd name="T83" fmla="*/ 24 h 65"/>
                <a:gd name="T84" fmla="*/ 82 w 94"/>
                <a:gd name="T85" fmla="*/ 30 h 65"/>
                <a:gd name="T86" fmla="*/ 86 w 94"/>
                <a:gd name="T87" fmla="*/ 40 h 65"/>
                <a:gd name="T88" fmla="*/ 91 w 94"/>
                <a:gd name="T89" fmla="*/ 38 h 65"/>
                <a:gd name="T90" fmla="*/ 93 w 94"/>
                <a:gd name="T91" fmla="*/ 42 h 65"/>
                <a:gd name="T92" fmla="*/ 87 w 94"/>
                <a:gd name="T93" fmla="*/ 44 h 65"/>
                <a:gd name="T94" fmla="*/ 82 w 94"/>
                <a:gd name="T95" fmla="*/ 61 h 65"/>
                <a:gd name="T96" fmla="*/ 85 w 94"/>
                <a:gd name="T97" fmla="*/ 61 h 65"/>
                <a:gd name="T98" fmla="*/ 92 w 94"/>
                <a:gd name="T99" fmla="*/ 61 h 65"/>
                <a:gd name="T100" fmla="*/ 91 w 94"/>
                <a:gd name="T101" fmla="*/ 63 h 65"/>
                <a:gd name="T102" fmla="*/ 85 w 94"/>
                <a:gd name="T103" fmla="*/ 65 h 65"/>
                <a:gd name="T104" fmla="*/ 7 w 94"/>
                <a:gd name="T105" fmla="*/ 26 h 65"/>
                <a:gd name="T106" fmla="*/ 11 w 94"/>
                <a:gd name="T107" fmla="*/ 23 h 65"/>
                <a:gd name="T108" fmla="*/ 7 w 94"/>
                <a:gd name="T109" fmla="*/ 18 h 65"/>
                <a:gd name="T110" fmla="*/ 4 w 94"/>
                <a:gd name="T111" fmla="*/ 21 h 65"/>
                <a:gd name="T112" fmla="*/ 61 w 94"/>
                <a:gd name="T113" fmla="*/ 16 h 65"/>
                <a:gd name="T114" fmla="*/ 61 w 94"/>
                <a:gd name="T115" fmla="*/ 16 h 65"/>
                <a:gd name="T116" fmla="*/ 25 w 94"/>
                <a:gd name="T117" fmla="*/ 8 h 65"/>
                <a:gd name="T118" fmla="*/ 24 w 94"/>
                <a:gd name="T119" fmla="*/ 12 h 65"/>
                <a:gd name="T120" fmla="*/ 45 w 94"/>
                <a:gd name="T121" fmla="*/ 9 h 65"/>
                <a:gd name="T122" fmla="*/ 47 w 94"/>
                <a:gd name="T123" fmla="*/ 6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94" h="65">
                  <a:moveTo>
                    <a:pt x="85" y="65"/>
                  </a:moveTo>
                  <a:cubicBezTo>
                    <a:pt x="83" y="65"/>
                    <a:pt x="81" y="65"/>
                    <a:pt x="79" y="64"/>
                  </a:cubicBezTo>
                  <a:cubicBezTo>
                    <a:pt x="79" y="64"/>
                    <a:pt x="79" y="64"/>
                    <a:pt x="79" y="64"/>
                  </a:cubicBezTo>
                  <a:cubicBezTo>
                    <a:pt x="79" y="64"/>
                    <a:pt x="78" y="64"/>
                    <a:pt x="78" y="63"/>
                  </a:cubicBezTo>
                  <a:cubicBezTo>
                    <a:pt x="78" y="63"/>
                    <a:pt x="78" y="63"/>
                    <a:pt x="78" y="63"/>
                  </a:cubicBezTo>
                  <a:cubicBezTo>
                    <a:pt x="78" y="61"/>
                    <a:pt x="77" y="59"/>
                    <a:pt x="77" y="57"/>
                  </a:cubicBezTo>
                  <a:cubicBezTo>
                    <a:pt x="77" y="57"/>
                    <a:pt x="77" y="57"/>
                    <a:pt x="77" y="57"/>
                  </a:cubicBezTo>
                  <a:cubicBezTo>
                    <a:pt x="77" y="52"/>
                    <a:pt x="79" y="46"/>
                    <a:pt x="83" y="42"/>
                  </a:cubicBezTo>
                  <a:cubicBezTo>
                    <a:pt x="83" y="42"/>
                    <a:pt x="83" y="42"/>
                    <a:pt x="83" y="42"/>
                  </a:cubicBezTo>
                  <a:cubicBezTo>
                    <a:pt x="80" y="40"/>
                    <a:pt x="78" y="35"/>
                    <a:pt x="78" y="30"/>
                  </a:cubicBezTo>
                  <a:cubicBezTo>
                    <a:pt x="78" y="30"/>
                    <a:pt x="78" y="30"/>
                    <a:pt x="78" y="30"/>
                  </a:cubicBezTo>
                  <a:cubicBezTo>
                    <a:pt x="78" y="29"/>
                    <a:pt x="78" y="28"/>
                    <a:pt x="79" y="27"/>
                  </a:cubicBezTo>
                  <a:cubicBezTo>
                    <a:pt x="79" y="27"/>
                    <a:pt x="79" y="27"/>
                    <a:pt x="79" y="27"/>
                  </a:cubicBezTo>
                  <a:cubicBezTo>
                    <a:pt x="76" y="28"/>
                    <a:pt x="74" y="29"/>
                    <a:pt x="72" y="29"/>
                  </a:cubicBezTo>
                  <a:cubicBezTo>
                    <a:pt x="72" y="29"/>
                    <a:pt x="72" y="29"/>
                    <a:pt x="72" y="29"/>
                  </a:cubicBezTo>
                  <a:cubicBezTo>
                    <a:pt x="67" y="29"/>
                    <a:pt x="62" y="26"/>
                    <a:pt x="59" y="22"/>
                  </a:cubicBezTo>
                  <a:cubicBezTo>
                    <a:pt x="59" y="22"/>
                    <a:pt x="59" y="22"/>
                    <a:pt x="59" y="22"/>
                  </a:cubicBezTo>
                  <a:cubicBezTo>
                    <a:pt x="59" y="22"/>
                    <a:pt x="58" y="22"/>
                    <a:pt x="58" y="22"/>
                  </a:cubicBezTo>
                  <a:cubicBezTo>
                    <a:pt x="58" y="22"/>
                    <a:pt x="58" y="22"/>
                    <a:pt x="58" y="22"/>
                  </a:cubicBezTo>
                  <a:cubicBezTo>
                    <a:pt x="54" y="22"/>
                    <a:pt x="50" y="19"/>
                    <a:pt x="46" y="17"/>
                  </a:cubicBezTo>
                  <a:cubicBezTo>
                    <a:pt x="46" y="17"/>
                    <a:pt x="46" y="17"/>
                    <a:pt x="46" y="17"/>
                  </a:cubicBezTo>
                  <a:cubicBezTo>
                    <a:pt x="45" y="16"/>
                    <a:pt x="45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0" y="16"/>
                    <a:pt x="36" y="17"/>
                    <a:pt x="32" y="17"/>
                  </a:cubicBezTo>
                  <a:cubicBezTo>
                    <a:pt x="32" y="17"/>
                    <a:pt x="32" y="17"/>
                    <a:pt x="32" y="17"/>
                  </a:cubicBezTo>
                  <a:cubicBezTo>
                    <a:pt x="30" y="17"/>
                    <a:pt x="28" y="17"/>
                    <a:pt x="26" y="17"/>
                  </a:cubicBezTo>
                  <a:cubicBezTo>
                    <a:pt x="26" y="17"/>
                    <a:pt x="26" y="17"/>
                    <a:pt x="26" y="17"/>
                  </a:cubicBezTo>
                  <a:cubicBezTo>
                    <a:pt x="25" y="19"/>
                    <a:pt x="23" y="20"/>
                    <a:pt x="21" y="22"/>
                  </a:cubicBezTo>
                  <a:cubicBezTo>
                    <a:pt x="21" y="22"/>
                    <a:pt x="21" y="22"/>
                    <a:pt x="21" y="22"/>
                  </a:cubicBezTo>
                  <a:cubicBezTo>
                    <a:pt x="19" y="24"/>
                    <a:pt x="17" y="26"/>
                    <a:pt x="14" y="27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3" y="31"/>
                    <a:pt x="10" y="36"/>
                    <a:pt x="6" y="38"/>
                  </a:cubicBezTo>
                  <a:cubicBezTo>
                    <a:pt x="6" y="38"/>
                    <a:pt x="6" y="38"/>
                    <a:pt x="6" y="38"/>
                  </a:cubicBezTo>
                  <a:cubicBezTo>
                    <a:pt x="5" y="38"/>
                    <a:pt x="4" y="38"/>
                    <a:pt x="3" y="37"/>
                  </a:cubicBezTo>
                  <a:cubicBezTo>
                    <a:pt x="3" y="37"/>
                    <a:pt x="3" y="37"/>
                    <a:pt x="3" y="37"/>
                  </a:cubicBezTo>
                  <a:cubicBezTo>
                    <a:pt x="3" y="36"/>
                    <a:pt x="3" y="35"/>
                    <a:pt x="3" y="35"/>
                  </a:cubicBezTo>
                  <a:cubicBezTo>
                    <a:pt x="3" y="35"/>
                    <a:pt x="3" y="35"/>
                    <a:pt x="3" y="35"/>
                  </a:cubicBezTo>
                  <a:cubicBezTo>
                    <a:pt x="4" y="33"/>
                    <a:pt x="6" y="33"/>
                    <a:pt x="6" y="32"/>
                  </a:cubicBezTo>
                  <a:cubicBezTo>
                    <a:pt x="6" y="32"/>
                    <a:pt x="6" y="32"/>
                    <a:pt x="6" y="32"/>
                  </a:cubicBezTo>
                  <a:cubicBezTo>
                    <a:pt x="6" y="32"/>
                    <a:pt x="6" y="32"/>
                    <a:pt x="6" y="32"/>
                  </a:cubicBezTo>
                  <a:cubicBezTo>
                    <a:pt x="6" y="32"/>
                    <a:pt x="6" y="32"/>
                    <a:pt x="6" y="32"/>
                  </a:cubicBezTo>
                  <a:cubicBezTo>
                    <a:pt x="6" y="32"/>
                    <a:pt x="7" y="32"/>
                    <a:pt x="7" y="32"/>
                  </a:cubicBezTo>
                  <a:cubicBezTo>
                    <a:pt x="7" y="32"/>
                    <a:pt x="7" y="32"/>
                    <a:pt x="7" y="32"/>
                  </a:cubicBezTo>
                  <a:cubicBezTo>
                    <a:pt x="8" y="31"/>
                    <a:pt x="9" y="30"/>
                    <a:pt x="9" y="29"/>
                  </a:cubicBezTo>
                  <a:cubicBezTo>
                    <a:pt x="9" y="29"/>
                    <a:pt x="9" y="29"/>
                    <a:pt x="9" y="29"/>
                  </a:cubicBezTo>
                  <a:cubicBezTo>
                    <a:pt x="8" y="29"/>
                    <a:pt x="8" y="29"/>
                    <a:pt x="7" y="30"/>
                  </a:cubicBezTo>
                  <a:cubicBezTo>
                    <a:pt x="7" y="30"/>
                    <a:pt x="7" y="30"/>
                    <a:pt x="7" y="30"/>
                  </a:cubicBezTo>
                  <a:cubicBezTo>
                    <a:pt x="5" y="30"/>
                    <a:pt x="3" y="29"/>
                    <a:pt x="2" y="27"/>
                  </a:cubicBezTo>
                  <a:cubicBezTo>
                    <a:pt x="2" y="27"/>
                    <a:pt x="2" y="27"/>
                    <a:pt x="2" y="27"/>
                  </a:cubicBezTo>
                  <a:cubicBezTo>
                    <a:pt x="1" y="26"/>
                    <a:pt x="0" y="24"/>
                    <a:pt x="0" y="21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0"/>
                    <a:pt x="0" y="18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5"/>
                    <a:pt x="1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4" y="14"/>
                    <a:pt x="5" y="14"/>
                    <a:pt x="7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9" y="14"/>
                    <a:pt x="12" y="15"/>
                    <a:pt x="13" y="16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4" y="18"/>
                    <a:pt x="15" y="20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6" y="21"/>
                    <a:pt x="17" y="20"/>
                    <a:pt x="18" y="19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20" y="18"/>
                    <a:pt x="21" y="17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1" y="15"/>
                    <a:pt x="21" y="14"/>
                  </a:cubicBezTo>
                  <a:cubicBezTo>
                    <a:pt x="21" y="14"/>
                    <a:pt x="21" y="14"/>
                    <a:pt x="21" y="14"/>
                  </a:cubicBezTo>
                  <a:cubicBezTo>
                    <a:pt x="17" y="12"/>
                    <a:pt x="15" y="9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3"/>
                    <a:pt x="15" y="3"/>
                    <a:pt x="15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6" y="1"/>
                    <a:pt x="16" y="1"/>
                    <a:pt x="17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1"/>
                    <a:pt x="17" y="1"/>
                    <a:pt x="18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21" y="1"/>
                    <a:pt x="24" y="1"/>
                    <a:pt x="26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28" y="4"/>
                    <a:pt x="29" y="6"/>
                    <a:pt x="29" y="8"/>
                  </a:cubicBezTo>
                  <a:cubicBezTo>
                    <a:pt x="29" y="8"/>
                    <a:pt x="29" y="8"/>
                    <a:pt x="29" y="8"/>
                  </a:cubicBezTo>
                  <a:cubicBezTo>
                    <a:pt x="29" y="10"/>
                    <a:pt x="29" y="11"/>
                    <a:pt x="28" y="13"/>
                  </a:cubicBezTo>
                  <a:cubicBezTo>
                    <a:pt x="28" y="13"/>
                    <a:pt x="28" y="13"/>
                    <a:pt x="28" y="13"/>
                  </a:cubicBezTo>
                  <a:cubicBezTo>
                    <a:pt x="29" y="13"/>
                    <a:pt x="30" y="13"/>
                    <a:pt x="32" y="13"/>
                  </a:cubicBezTo>
                  <a:cubicBezTo>
                    <a:pt x="32" y="13"/>
                    <a:pt x="32" y="13"/>
                    <a:pt x="32" y="13"/>
                  </a:cubicBezTo>
                  <a:cubicBezTo>
                    <a:pt x="35" y="13"/>
                    <a:pt x="38" y="13"/>
                    <a:pt x="41" y="11"/>
                  </a:cubicBezTo>
                  <a:cubicBezTo>
                    <a:pt x="41" y="11"/>
                    <a:pt x="41" y="11"/>
                    <a:pt x="41" y="11"/>
                  </a:cubicBezTo>
                  <a:cubicBezTo>
                    <a:pt x="41" y="10"/>
                    <a:pt x="40" y="9"/>
                    <a:pt x="40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6"/>
                    <a:pt x="41" y="4"/>
                    <a:pt x="42" y="4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3" y="3"/>
                    <a:pt x="45" y="2"/>
                    <a:pt x="47" y="2"/>
                  </a:cubicBezTo>
                  <a:cubicBezTo>
                    <a:pt x="47" y="2"/>
                    <a:pt x="47" y="2"/>
                    <a:pt x="47" y="2"/>
                  </a:cubicBezTo>
                  <a:cubicBezTo>
                    <a:pt x="48" y="2"/>
                    <a:pt x="50" y="3"/>
                    <a:pt x="51" y="3"/>
                  </a:cubicBezTo>
                  <a:cubicBezTo>
                    <a:pt x="51" y="3"/>
                    <a:pt x="51" y="3"/>
                    <a:pt x="51" y="3"/>
                  </a:cubicBezTo>
                  <a:cubicBezTo>
                    <a:pt x="52" y="3"/>
                    <a:pt x="52" y="3"/>
                    <a:pt x="53" y="4"/>
                  </a:cubicBezTo>
                  <a:cubicBezTo>
                    <a:pt x="53" y="4"/>
                    <a:pt x="53" y="4"/>
                    <a:pt x="53" y="4"/>
                  </a:cubicBezTo>
                  <a:cubicBezTo>
                    <a:pt x="53" y="4"/>
                    <a:pt x="53" y="5"/>
                    <a:pt x="53" y="5"/>
                  </a:cubicBezTo>
                  <a:cubicBezTo>
                    <a:pt x="53" y="5"/>
                    <a:pt x="53" y="5"/>
                    <a:pt x="53" y="5"/>
                  </a:cubicBezTo>
                  <a:cubicBezTo>
                    <a:pt x="52" y="8"/>
                    <a:pt x="50" y="11"/>
                    <a:pt x="48" y="13"/>
                  </a:cubicBezTo>
                  <a:cubicBezTo>
                    <a:pt x="48" y="13"/>
                    <a:pt x="48" y="13"/>
                    <a:pt x="48" y="13"/>
                  </a:cubicBezTo>
                  <a:cubicBezTo>
                    <a:pt x="48" y="13"/>
                    <a:pt x="48" y="13"/>
                    <a:pt x="49" y="14"/>
                  </a:cubicBezTo>
                  <a:cubicBezTo>
                    <a:pt x="49" y="14"/>
                    <a:pt x="49" y="14"/>
                    <a:pt x="49" y="14"/>
                  </a:cubicBezTo>
                  <a:cubicBezTo>
                    <a:pt x="51" y="16"/>
                    <a:pt x="55" y="18"/>
                    <a:pt x="57" y="18"/>
                  </a:cubicBezTo>
                  <a:cubicBezTo>
                    <a:pt x="57" y="18"/>
                    <a:pt x="57" y="18"/>
                    <a:pt x="57" y="18"/>
                  </a:cubicBezTo>
                  <a:cubicBezTo>
                    <a:pt x="57" y="17"/>
                    <a:pt x="57" y="16"/>
                    <a:pt x="57" y="16"/>
                  </a:cubicBezTo>
                  <a:cubicBezTo>
                    <a:pt x="57" y="16"/>
                    <a:pt x="57" y="16"/>
                    <a:pt x="57" y="16"/>
                  </a:cubicBezTo>
                  <a:cubicBezTo>
                    <a:pt x="57" y="12"/>
                    <a:pt x="60" y="8"/>
                    <a:pt x="65" y="7"/>
                  </a:cubicBezTo>
                  <a:cubicBezTo>
                    <a:pt x="65" y="7"/>
                    <a:pt x="65" y="7"/>
                    <a:pt x="65" y="7"/>
                  </a:cubicBezTo>
                  <a:cubicBezTo>
                    <a:pt x="66" y="7"/>
                    <a:pt x="66" y="7"/>
                    <a:pt x="67" y="7"/>
                  </a:cubicBezTo>
                  <a:cubicBezTo>
                    <a:pt x="67" y="7"/>
                    <a:pt x="67" y="7"/>
                    <a:pt x="67" y="7"/>
                  </a:cubicBezTo>
                  <a:cubicBezTo>
                    <a:pt x="67" y="8"/>
                    <a:pt x="68" y="8"/>
                    <a:pt x="68" y="9"/>
                  </a:cubicBezTo>
                  <a:cubicBezTo>
                    <a:pt x="68" y="9"/>
                    <a:pt x="68" y="9"/>
                    <a:pt x="68" y="9"/>
                  </a:cubicBezTo>
                  <a:cubicBezTo>
                    <a:pt x="68" y="14"/>
                    <a:pt x="66" y="18"/>
                    <a:pt x="63" y="20"/>
                  </a:cubicBezTo>
                  <a:cubicBezTo>
                    <a:pt x="63" y="20"/>
                    <a:pt x="63" y="20"/>
                    <a:pt x="63" y="20"/>
                  </a:cubicBezTo>
                  <a:cubicBezTo>
                    <a:pt x="63" y="21"/>
                    <a:pt x="64" y="21"/>
                    <a:pt x="64" y="22"/>
                  </a:cubicBezTo>
                  <a:cubicBezTo>
                    <a:pt x="64" y="22"/>
                    <a:pt x="64" y="22"/>
                    <a:pt x="64" y="22"/>
                  </a:cubicBezTo>
                  <a:cubicBezTo>
                    <a:pt x="67" y="24"/>
                    <a:pt x="69" y="25"/>
                    <a:pt x="72" y="25"/>
                  </a:cubicBezTo>
                  <a:cubicBezTo>
                    <a:pt x="72" y="25"/>
                    <a:pt x="72" y="25"/>
                    <a:pt x="72" y="25"/>
                  </a:cubicBezTo>
                  <a:cubicBezTo>
                    <a:pt x="75" y="25"/>
                    <a:pt x="77" y="24"/>
                    <a:pt x="80" y="21"/>
                  </a:cubicBezTo>
                  <a:cubicBezTo>
                    <a:pt x="80" y="21"/>
                    <a:pt x="80" y="21"/>
                    <a:pt x="80" y="21"/>
                  </a:cubicBezTo>
                  <a:cubicBezTo>
                    <a:pt x="81" y="20"/>
                    <a:pt x="82" y="18"/>
                    <a:pt x="84" y="17"/>
                  </a:cubicBezTo>
                  <a:cubicBezTo>
                    <a:pt x="84" y="17"/>
                    <a:pt x="84" y="17"/>
                    <a:pt x="84" y="17"/>
                  </a:cubicBezTo>
                  <a:cubicBezTo>
                    <a:pt x="85" y="16"/>
                    <a:pt x="86" y="16"/>
                    <a:pt x="86" y="17"/>
                  </a:cubicBezTo>
                  <a:cubicBezTo>
                    <a:pt x="86" y="17"/>
                    <a:pt x="86" y="17"/>
                    <a:pt x="86" y="17"/>
                  </a:cubicBezTo>
                  <a:cubicBezTo>
                    <a:pt x="87" y="17"/>
                    <a:pt x="87" y="18"/>
                    <a:pt x="87" y="19"/>
                  </a:cubicBezTo>
                  <a:cubicBezTo>
                    <a:pt x="87" y="19"/>
                    <a:pt x="87" y="19"/>
                    <a:pt x="87" y="19"/>
                  </a:cubicBezTo>
                  <a:cubicBezTo>
                    <a:pt x="86" y="21"/>
                    <a:pt x="85" y="22"/>
                    <a:pt x="83" y="24"/>
                  </a:cubicBezTo>
                  <a:cubicBezTo>
                    <a:pt x="83" y="24"/>
                    <a:pt x="83" y="24"/>
                    <a:pt x="83" y="24"/>
                  </a:cubicBezTo>
                  <a:cubicBezTo>
                    <a:pt x="83" y="25"/>
                    <a:pt x="82" y="28"/>
                    <a:pt x="82" y="30"/>
                  </a:cubicBezTo>
                  <a:cubicBezTo>
                    <a:pt x="82" y="30"/>
                    <a:pt x="82" y="30"/>
                    <a:pt x="82" y="30"/>
                  </a:cubicBezTo>
                  <a:cubicBezTo>
                    <a:pt x="82" y="33"/>
                    <a:pt x="83" y="35"/>
                    <a:pt x="84" y="37"/>
                  </a:cubicBezTo>
                  <a:cubicBezTo>
                    <a:pt x="84" y="37"/>
                    <a:pt x="84" y="37"/>
                    <a:pt x="84" y="37"/>
                  </a:cubicBezTo>
                  <a:cubicBezTo>
                    <a:pt x="85" y="39"/>
                    <a:pt x="85" y="39"/>
                    <a:pt x="86" y="40"/>
                  </a:cubicBezTo>
                  <a:cubicBezTo>
                    <a:pt x="86" y="40"/>
                    <a:pt x="86" y="40"/>
                    <a:pt x="86" y="40"/>
                  </a:cubicBezTo>
                  <a:cubicBezTo>
                    <a:pt x="88" y="39"/>
                    <a:pt x="89" y="38"/>
                    <a:pt x="91" y="38"/>
                  </a:cubicBezTo>
                  <a:cubicBezTo>
                    <a:pt x="91" y="38"/>
                    <a:pt x="91" y="38"/>
                    <a:pt x="91" y="38"/>
                  </a:cubicBezTo>
                  <a:cubicBezTo>
                    <a:pt x="92" y="38"/>
                    <a:pt x="93" y="38"/>
                    <a:pt x="93" y="39"/>
                  </a:cubicBezTo>
                  <a:cubicBezTo>
                    <a:pt x="93" y="39"/>
                    <a:pt x="93" y="39"/>
                    <a:pt x="93" y="39"/>
                  </a:cubicBezTo>
                  <a:cubicBezTo>
                    <a:pt x="94" y="40"/>
                    <a:pt x="93" y="41"/>
                    <a:pt x="93" y="42"/>
                  </a:cubicBezTo>
                  <a:cubicBezTo>
                    <a:pt x="93" y="42"/>
                    <a:pt x="93" y="42"/>
                    <a:pt x="93" y="42"/>
                  </a:cubicBezTo>
                  <a:cubicBezTo>
                    <a:pt x="91" y="43"/>
                    <a:pt x="89" y="44"/>
                    <a:pt x="87" y="44"/>
                  </a:cubicBezTo>
                  <a:cubicBezTo>
                    <a:pt x="87" y="44"/>
                    <a:pt x="87" y="44"/>
                    <a:pt x="87" y="44"/>
                  </a:cubicBezTo>
                  <a:cubicBezTo>
                    <a:pt x="84" y="47"/>
                    <a:pt x="81" y="52"/>
                    <a:pt x="81" y="57"/>
                  </a:cubicBezTo>
                  <a:cubicBezTo>
                    <a:pt x="81" y="57"/>
                    <a:pt x="81" y="57"/>
                    <a:pt x="81" y="57"/>
                  </a:cubicBezTo>
                  <a:cubicBezTo>
                    <a:pt x="81" y="58"/>
                    <a:pt x="81" y="60"/>
                    <a:pt x="82" y="61"/>
                  </a:cubicBezTo>
                  <a:cubicBezTo>
                    <a:pt x="82" y="61"/>
                    <a:pt x="82" y="61"/>
                    <a:pt x="82" y="61"/>
                  </a:cubicBezTo>
                  <a:cubicBezTo>
                    <a:pt x="83" y="61"/>
                    <a:pt x="84" y="61"/>
                    <a:pt x="85" y="61"/>
                  </a:cubicBezTo>
                  <a:cubicBezTo>
                    <a:pt x="85" y="61"/>
                    <a:pt x="85" y="61"/>
                    <a:pt x="85" y="61"/>
                  </a:cubicBezTo>
                  <a:cubicBezTo>
                    <a:pt x="86" y="61"/>
                    <a:pt x="88" y="61"/>
                    <a:pt x="90" y="60"/>
                  </a:cubicBezTo>
                  <a:cubicBezTo>
                    <a:pt x="90" y="60"/>
                    <a:pt x="90" y="60"/>
                    <a:pt x="90" y="60"/>
                  </a:cubicBezTo>
                  <a:cubicBezTo>
                    <a:pt x="90" y="59"/>
                    <a:pt x="92" y="60"/>
                    <a:pt x="92" y="61"/>
                  </a:cubicBezTo>
                  <a:cubicBezTo>
                    <a:pt x="92" y="61"/>
                    <a:pt x="92" y="61"/>
                    <a:pt x="92" y="61"/>
                  </a:cubicBezTo>
                  <a:cubicBezTo>
                    <a:pt x="93" y="62"/>
                    <a:pt x="92" y="63"/>
                    <a:pt x="91" y="63"/>
                  </a:cubicBezTo>
                  <a:cubicBezTo>
                    <a:pt x="91" y="63"/>
                    <a:pt x="91" y="63"/>
                    <a:pt x="91" y="63"/>
                  </a:cubicBezTo>
                  <a:cubicBezTo>
                    <a:pt x="89" y="65"/>
                    <a:pt x="87" y="65"/>
                    <a:pt x="85" y="65"/>
                  </a:cubicBezTo>
                  <a:cubicBezTo>
                    <a:pt x="85" y="65"/>
                    <a:pt x="85" y="65"/>
                    <a:pt x="85" y="65"/>
                  </a:cubicBezTo>
                  <a:cubicBezTo>
                    <a:pt x="85" y="65"/>
                    <a:pt x="85" y="65"/>
                    <a:pt x="85" y="65"/>
                  </a:cubicBezTo>
                  <a:close/>
                  <a:moveTo>
                    <a:pt x="4" y="21"/>
                  </a:moveTo>
                  <a:cubicBezTo>
                    <a:pt x="4" y="25"/>
                    <a:pt x="5" y="25"/>
                    <a:pt x="7" y="26"/>
                  </a:cubicBezTo>
                  <a:cubicBezTo>
                    <a:pt x="7" y="26"/>
                    <a:pt x="7" y="26"/>
                    <a:pt x="7" y="26"/>
                  </a:cubicBezTo>
                  <a:cubicBezTo>
                    <a:pt x="8" y="26"/>
                    <a:pt x="9" y="25"/>
                    <a:pt x="11" y="24"/>
                  </a:cubicBezTo>
                  <a:cubicBezTo>
                    <a:pt x="11" y="24"/>
                    <a:pt x="11" y="24"/>
                    <a:pt x="11" y="24"/>
                  </a:cubicBezTo>
                  <a:cubicBezTo>
                    <a:pt x="11" y="24"/>
                    <a:pt x="11" y="23"/>
                    <a:pt x="11" y="23"/>
                  </a:cubicBezTo>
                  <a:cubicBezTo>
                    <a:pt x="11" y="23"/>
                    <a:pt x="11" y="23"/>
                    <a:pt x="11" y="23"/>
                  </a:cubicBezTo>
                  <a:cubicBezTo>
                    <a:pt x="11" y="19"/>
                    <a:pt x="10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6" y="18"/>
                    <a:pt x="5" y="18"/>
                    <a:pt x="4" y="18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9"/>
                    <a:pt x="4" y="20"/>
                    <a:pt x="4" y="21"/>
                  </a:cubicBezTo>
                  <a:close/>
                  <a:moveTo>
                    <a:pt x="61" y="16"/>
                  </a:moveTo>
                  <a:cubicBezTo>
                    <a:pt x="61" y="16"/>
                    <a:pt x="61" y="16"/>
                    <a:pt x="61" y="16"/>
                  </a:cubicBezTo>
                  <a:cubicBezTo>
                    <a:pt x="61" y="16"/>
                    <a:pt x="61" y="16"/>
                    <a:pt x="61" y="16"/>
                  </a:cubicBezTo>
                  <a:cubicBezTo>
                    <a:pt x="62" y="16"/>
                    <a:pt x="63" y="14"/>
                    <a:pt x="63" y="12"/>
                  </a:cubicBezTo>
                  <a:cubicBezTo>
                    <a:pt x="63" y="12"/>
                    <a:pt x="63" y="12"/>
                    <a:pt x="63" y="12"/>
                  </a:cubicBezTo>
                  <a:cubicBezTo>
                    <a:pt x="62" y="13"/>
                    <a:pt x="61" y="14"/>
                    <a:pt x="61" y="16"/>
                  </a:cubicBezTo>
                  <a:close/>
                  <a:moveTo>
                    <a:pt x="24" y="12"/>
                  </a:moveTo>
                  <a:cubicBezTo>
                    <a:pt x="25" y="10"/>
                    <a:pt x="25" y="9"/>
                    <a:pt x="25" y="8"/>
                  </a:cubicBezTo>
                  <a:cubicBezTo>
                    <a:pt x="25" y="8"/>
                    <a:pt x="25" y="8"/>
                    <a:pt x="25" y="8"/>
                  </a:cubicBezTo>
                  <a:cubicBezTo>
                    <a:pt x="25" y="7"/>
                    <a:pt x="24" y="5"/>
                    <a:pt x="19" y="5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20" y="8"/>
                    <a:pt x="21" y="10"/>
                    <a:pt x="24" y="12"/>
                  </a:cubicBezTo>
                  <a:close/>
                  <a:moveTo>
                    <a:pt x="44" y="7"/>
                  </a:moveTo>
                  <a:cubicBezTo>
                    <a:pt x="44" y="8"/>
                    <a:pt x="44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6" y="9"/>
                    <a:pt x="48" y="8"/>
                    <a:pt x="48" y="6"/>
                  </a:cubicBezTo>
                  <a:cubicBezTo>
                    <a:pt x="48" y="6"/>
                    <a:pt x="48" y="6"/>
                    <a:pt x="48" y="6"/>
                  </a:cubicBezTo>
                  <a:cubicBezTo>
                    <a:pt x="48" y="6"/>
                    <a:pt x="47" y="6"/>
                    <a:pt x="47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4" y="7"/>
                    <a:pt x="44" y="7"/>
                    <a:pt x="44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36" tIns="45717" rIns="91436" bIns="45717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265" name="Freeform 95"/>
            <p:cNvSpPr>
              <a:spLocks noEditPoints="1"/>
            </p:cNvSpPr>
            <p:nvPr/>
          </p:nvSpPr>
          <p:spPr bwMode="auto">
            <a:xfrm>
              <a:off x="6215857" y="1702122"/>
              <a:ext cx="193675" cy="188886"/>
            </a:xfrm>
            <a:custGeom>
              <a:avLst/>
              <a:gdLst>
                <a:gd name="T0" fmla="*/ 22 w 41"/>
                <a:gd name="T1" fmla="*/ 40 h 40"/>
                <a:gd name="T2" fmla="*/ 20 w 41"/>
                <a:gd name="T3" fmla="*/ 40 h 40"/>
                <a:gd name="T4" fmla="*/ 20 w 41"/>
                <a:gd name="T5" fmla="*/ 40 h 40"/>
                <a:gd name="T6" fmla="*/ 0 w 41"/>
                <a:gd name="T7" fmla="*/ 16 h 40"/>
                <a:gd name="T8" fmla="*/ 0 w 41"/>
                <a:gd name="T9" fmla="*/ 16 h 40"/>
                <a:gd name="T10" fmla="*/ 3 w 41"/>
                <a:gd name="T11" fmla="*/ 6 h 40"/>
                <a:gd name="T12" fmla="*/ 3 w 41"/>
                <a:gd name="T13" fmla="*/ 6 h 40"/>
                <a:gd name="T14" fmla="*/ 11 w 41"/>
                <a:gd name="T15" fmla="*/ 2 h 40"/>
                <a:gd name="T16" fmla="*/ 11 w 41"/>
                <a:gd name="T17" fmla="*/ 2 h 40"/>
                <a:gd name="T18" fmla="*/ 16 w 41"/>
                <a:gd name="T19" fmla="*/ 3 h 40"/>
                <a:gd name="T20" fmla="*/ 16 w 41"/>
                <a:gd name="T21" fmla="*/ 3 h 40"/>
                <a:gd name="T22" fmla="*/ 25 w 41"/>
                <a:gd name="T23" fmla="*/ 0 h 40"/>
                <a:gd name="T24" fmla="*/ 25 w 41"/>
                <a:gd name="T25" fmla="*/ 0 h 40"/>
                <a:gd name="T26" fmla="*/ 41 w 41"/>
                <a:gd name="T27" fmla="*/ 20 h 40"/>
                <a:gd name="T28" fmla="*/ 41 w 41"/>
                <a:gd name="T29" fmla="*/ 20 h 40"/>
                <a:gd name="T30" fmla="*/ 36 w 41"/>
                <a:gd name="T31" fmla="*/ 33 h 40"/>
                <a:gd name="T32" fmla="*/ 36 w 41"/>
                <a:gd name="T33" fmla="*/ 33 h 40"/>
                <a:gd name="T34" fmla="*/ 22 w 41"/>
                <a:gd name="T35" fmla="*/ 40 h 40"/>
                <a:gd name="T36" fmla="*/ 22 w 41"/>
                <a:gd name="T37" fmla="*/ 40 h 40"/>
                <a:gd name="T38" fmla="*/ 22 w 41"/>
                <a:gd name="T39" fmla="*/ 40 h 40"/>
                <a:gd name="T40" fmla="*/ 4 w 41"/>
                <a:gd name="T41" fmla="*/ 16 h 40"/>
                <a:gd name="T42" fmla="*/ 20 w 41"/>
                <a:gd name="T43" fmla="*/ 36 h 40"/>
                <a:gd name="T44" fmla="*/ 20 w 41"/>
                <a:gd name="T45" fmla="*/ 36 h 40"/>
                <a:gd name="T46" fmla="*/ 22 w 41"/>
                <a:gd name="T47" fmla="*/ 36 h 40"/>
                <a:gd name="T48" fmla="*/ 22 w 41"/>
                <a:gd name="T49" fmla="*/ 36 h 40"/>
                <a:gd name="T50" fmla="*/ 37 w 41"/>
                <a:gd name="T51" fmla="*/ 20 h 40"/>
                <a:gd name="T52" fmla="*/ 37 w 41"/>
                <a:gd name="T53" fmla="*/ 20 h 40"/>
                <a:gd name="T54" fmla="*/ 33 w 41"/>
                <a:gd name="T55" fmla="*/ 9 h 40"/>
                <a:gd name="T56" fmla="*/ 33 w 41"/>
                <a:gd name="T57" fmla="*/ 9 h 40"/>
                <a:gd name="T58" fmla="*/ 25 w 41"/>
                <a:gd name="T59" fmla="*/ 4 h 40"/>
                <a:gd name="T60" fmla="*/ 25 w 41"/>
                <a:gd name="T61" fmla="*/ 4 h 40"/>
                <a:gd name="T62" fmla="*/ 20 w 41"/>
                <a:gd name="T63" fmla="*/ 5 h 40"/>
                <a:gd name="T64" fmla="*/ 20 w 41"/>
                <a:gd name="T65" fmla="*/ 5 h 40"/>
                <a:gd name="T66" fmla="*/ 20 w 41"/>
                <a:gd name="T67" fmla="*/ 6 h 40"/>
                <a:gd name="T68" fmla="*/ 20 w 41"/>
                <a:gd name="T69" fmla="*/ 6 h 40"/>
                <a:gd name="T70" fmla="*/ 17 w 41"/>
                <a:gd name="T71" fmla="*/ 7 h 40"/>
                <a:gd name="T72" fmla="*/ 17 w 41"/>
                <a:gd name="T73" fmla="*/ 7 h 40"/>
                <a:gd name="T74" fmla="*/ 16 w 41"/>
                <a:gd name="T75" fmla="*/ 7 h 40"/>
                <a:gd name="T76" fmla="*/ 16 w 41"/>
                <a:gd name="T77" fmla="*/ 7 h 40"/>
                <a:gd name="T78" fmla="*/ 15 w 41"/>
                <a:gd name="T79" fmla="*/ 7 h 40"/>
                <a:gd name="T80" fmla="*/ 15 w 41"/>
                <a:gd name="T81" fmla="*/ 7 h 40"/>
                <a:gd name="T82" fmla="*/ 13 w 41"/>
                <a:gd name="T83" fmla="*/ 7 h 40"/>
                <a:gd name="T84" fmla="*/ 13 w 41"/>
                <a:gd name="T85" fmla="*/ 7 h 40"/>
                <a:gd name="T86" fmla="*/ 12 w 41"/>
                <a:gd name="T87" fmla="*/ 6 h 40"/>
                <a:gd name="T88" fmla="*/ 12 w 41"/>
                <a:gd name="T89" fmla="*/ 6 h 40"/>
                <a:gd name="T90" fmla="*/ 11 w 41"/>
                <a:gd name="T91" fmla="*/ 6 h 40"/>
                <a:gd name="T92" fmla="*/ 11 w 41"/>
                <a:gd name="T93" fmla="*/ 6 h 40"/>
                <a:gd name="T94" fmla="*/ 4 w 41"/>
                <a:gd name="T95" fmla="*/ 1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1" h="40">
                  <a:moveTo>
                    <a:pt x="22" y="40"/>
                  </a:moveTo>
                  <a:cubicBezTo>
                    <a:pt x="21" y="40"/>
                    <a:pt x="21" y="40"/>
                    <a:pt x="20" y="40"/>
                  </a:cubicBezTo>
                  <a:cubicBezTo>
                    <a:pt x="20" y="40"/>
                    <a:pt x="20" y="40"/>
                    <a:pt x="20" y="40"/>
                  </a:cubicBezTo>
                  <a:cubicBezTo>
                    <a:pt x="7" y="38"/>
                    <a:pt x="0" y="26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2"/>
                    <a:pt x="1" y="9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5" y="4"/>
                    <a:pt x="8" y="2"/>
                    <a:pt x="11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3" y="2"/>
                    <a:pt x="14" y="2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9" y="1"/>
                    <a:pt x="22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35" y="0"/>
                    <a:pt x="41" y="10"/>
                    <a:pt x="41" y="20"/>
                  </a:cubicBezTo>
                  <a:cubicBezTo>
                    <a:pt x="41" y="20"/>
                    <a:pt x="41" y="20"/>
                    <a:pt x="41" y="20"/>
                  </a:cubicBezTo>
                  <a:cubicBezTo>
                    <a:pt x="41" y="25"/>
                    <a:pt x="39" y="30"/>
                    <a:pt x="36" y="33"/>
                  </a:cubicBezTo>
                  <a:cubicBezTo>
                    <a:pt x="36" y="33"/>
                    <a:pt x="36" y="33"/>
                    <a:pt x="36" y="33"/>
                  </a:cubicBezTo>
                  <a:cubicBezTo>
                    <a:pt x="33" y="37"/>
                    <a:pt x="28" y="40"/>
                    <a:pt x="22" y="40"/>
                  </a:cubicBezTo>
                  <a:cubicBezTo>
                    <a:pt x="22" y="40"/>
                    <a:pt x="22" y="40"/>
                    <a:pt x="22" y="40"/>
                  </a:cubicBezTo>
                  <a:cubicBezTo>
                    <a:pt x="22" y="40"/>
                    <a:pt x="22" y="40"/>
                    <a:pt x="22" y="40"/>
                  </a:cubicBezTo>
                  <a:close/>
                  <a:moveTo>
                    <a:pt x="4" y="16"/>
                  </a:moveTo>
                  <a:cubicBezTo>
                    <a:pt x="4" y="24"/>
                    <a:pt x="10" y="35"/>
                    <a:pt x="20" y="36"/>
                  </a:cubicBezTo>
                  <a:cubicBezTo>
                    <a:pt x="20" y="36"/>
                    <a:pt x="20" y="36"/>
                    <a:pt x="20" y="36"/>
                  </a:cubicBezTo>
                  <a:cubicBezTo>
                    <a:pt x="21" y="36"/>
                    <a:pt x="21" y="36"/>
                    <a:pt x="22" y="36"/>
                  </a:cubicBezTo>
                  <a:cubicBezTo>
                    <a:pt x="22" y="36"/>
                    <a:pt x="22" y="36"/>
                    <a:pt x="22" y="36"/>
                  </a:cubicBezTo>
                  <a:cubicBezTo>
                    <a:pt x="32" y="36"/>
                    <a:pt x="36" y="28"/>
                    <a:pt x="37" y="20"/>
                  </a:cubicBezTo>
                  <a:cubicBezTo>
                    <a:pt x="37" y="20"/>
                    <a:pt x="37" y="20"/>
                    <a:pt x="37" y="20"/>
                  </a:cubicBezTo>
                  <a:cubicBezTo>
                    <a:pt x="37" y="16"/>
                    <a:pt x="35" y="12"/>
                    <a:pt x="33" y="9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31" y="6"/>
                    <a:pt x="28" y="4"/>
                    <a:pt x="25" y="4"/>
                  </a:cubicBezTo>
                  <a:cubicBezTo>
                    <a:pt x="25" y="4"/>
                    <a:pt x="25" y="4"/>
                    <a:pt x="25" y="4"/>
                  </a:cubicBezTo>
                  <a:cubicBezTo>
                    <a:pt x="23" y="4"/>
                    <a:pt x="22" y="4"/>
                    <a:pt x="20" y="5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20" y="5"/>
                    <a:pt x="20" y="6"/>
                    <a:pt x="20" y="6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19" y="7"/>
                    <a:pt x="18" y="8"/>
                    <a:pt x="17" y="7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7" y="7"/>
                    <a:pt x="16" y="7"/>
                    <a:pt x="16" y="7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6" y="7"/>
                    <a:pt x="16" y="7"/>
                    <a:pt x="15" y="7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4" y="8"/>
                    <a:pt x="13" y="8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2" y="7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7" y="6"/>
                    <a:pt x="5" y="10"/>
                    <a:pt x="4" y="1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36" tIns="45717" rIns="91436" bIns="45717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266" name="Freeform 96"/>
            <p:cNvSpPr>
              <a:spLocks/>
            </p:cNvSpPr>
            <p:nvPr/>
          </p:nvSpPr>
          <p:spPr bwMode="auto">
            <a:xfrm>
              <a:off x="6277770" y="1795771"/>
              <a:ext cx="84138" cy="42857"/>
            </a:xfrm>
            <a:custGeom>
              <a:avLst/>
              <a:gdLst>
                <a:gd name="T0" fmla="*/ 12 w 18"/>
                <a:gd name="T1" fmla="*/ 9 h 9"/>
                <a:gd name="T2" fmla="*/ 1 w 18"/>
                <a:gd name="T3" fmla="*/ 3 h 9"/>
                <a:gd name="T4" fmla="*/ 1 w 18"/>
                <a:gd name="T5" fmla="*/ 3 h 9"/>
                <a:gd name="T6" fmla="*/ 1 w 18"/>
                <a:gd name="T7" fmla="*/ 0 h 9"/>
                <a:gd name="T8" fmla="*/ 1 w 18"/>
                <a:gd name="T9" fmla="*/ 0 h 9"/>
                <a:gd name="T10" fmla="*/ 4 w 18"/>
                <a:gd name="T11" fmla="*/ 0 h 9"/>
                <a:gd name="T12" fmla="*/ 4 w 18"/>
                <a:gd name="T13" fmla="*/ 0 h 9"/>
                <a:gd name="T14" fmla="*/ 12 w 18"/>
                <a:gd name="T15" fmla="*/ 5 h 9"/>
                <a:gd name="T16" fmla="*/ 12 w 18"/>
                <a:gd name="T17" fmla="*/ 5 h 9"/>
                <a:gd name="T18" fmla="*/ 14 w 18"/>
                <a:gd name="T19" fmla="*/ 4 h 9"/>
                <a:gd name="T20" fmla="*/ 14 w 18"/>
                <a:gd name="T21" fmla="*/ 4 h 9"/>
                <a:gd name="T22" fmla="*/ 17 w 18"/>
                <a:gd name="T23" fmla="*/ 5 h 9"/>
                <a:gd name="T24" fmla="*/ 17 w 18"/>
                <a:gd name="T25" fmla="*/ 5 h 9"/>
                <a:gd name="T26" fmla="*/ 17 w 18"/>
                <a:gd name="T27" fmla="*/ 8 h 9"/>
                <a:gd name="T28" fmla="*/ 17 w 18"/>
                <a:gd name="T29" fmla="*/ 8 h 9"/>
                <a:gd name="T30" fmla="*/ 12 w 18"/>
                <a:gd name="T31" fmla="*/ 9 h 9"/>
                <a:gd name="T32" fmla="*/ 12 w 18"/>
                <a:gd name="T33" fmla="*/ 9 h 9"/>
                <a:gd name="T34" fmla="*/ 12 w 18"/>
                <a:gd name="T35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8" h="9">
                  <a:moveTo>
                    <a:pt x="12" y="9"/>
                  </a:moveTo>
                  <a:cubicBezTo>
                    <a:pt x="8" y="9"/>
                    <a:pt x="4" y="7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2"/>
                    <a:pt x="0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7" y="3"/>
                    <a:pt x="10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3" y="5"/>
                    <a:pt x="14" y="5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5" y="4"/>
                    <a:pt x="17" y="4"/>
                    <a:pt x="17" y="5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8" y="6"/>
                    <a:pt x="18" y="7"/>
                    <a:pt x="17" y="8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5" y="9"/>
                    <a:pt x="14" y="9"/>
                    <a:pt x="12" y="9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2" y="9"/>
                    <a:pt x="12" y="9"/>
                    <a:pt x="12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36" tIns="45717" rIns="91436" bIns="45717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267" name="Freeform 97"/>
            <p:cNvSpPr>
              <a:spLocks/>
            </p:cNvSpPr>
            <p:nvPr/>
          </p:nvSpPr>
          <p:spPr bwMode="auto">
            <a:xfrm>
              <a:off x="6292057" y="1754502"/>
              <a:ext cx="22225" cy="31745"/>
            </a:xfrm>
            <a:custGeom>
              <a:avLst/>
              <a:gdLst>
                <a:gd name="T0" fmla="*/ 1 w 5"/>
                <a:gd name="T1" fmla="*/ 5 h 7"/>
                <a:gd name="T2" fmla="*/ 0 w 5"/>
                <a:gd name="T3" fmla="*/ 2 h 7"/>
                <a:gd name="T4" fmla="*/ 0 w 5"/>
                <a:gd name="T5" fmla="*/ 2 h 7"/>
                <a:gd name="T6" fmla="*/ 2 w 5"/>
                <a:gd name="T7" fmla="*/ 0 h 7"/>
                <a:gd name="T8" fmla="*/ 2 w 5"/>
                <a:gd name="T9" fmla="*/ 0 h 7"/>
                <a:gd name="T10" fmla="*/ 4 w 5"/>
                <a:gd name="T11" fmla="*/ 1 h 7"/>
                <a:gd name="T12" fmla="*/ 4 w 5"/>
                <a:gd name="T13" fmla="*/ 1 h 7"/>
                <a:gd name="T14" fmla="*/ 5 w 5"/>
                <a:gd name="T15" fmla="*/ 5 h 7"/>
                <a:gd name="T16" fmla="*/ 5 w 5"/>
                <a:gd name="T17" fmla="*/ 5 h 7"/>
                <a:gd name="T18" fmla="*/ 5 w 5"/>
                <a:gd name="T19" fmla="*/ 5 h 7"/>
                <a:gd name="T20" fmla="*/ 3 w 5"/>
                <a:gd name="T21" fmla="*/ 7 h 7"/>
                <a:gd name="T22" fmla="*/ 3 w 5"/>
                <a:gd name="T23" fmla="*/ 7 h 7"/>
                <a:gd name="T24" fmla="*/ 3 w 5"/>
                <a:gd name="T25" fmla="*/ 7 h 7"/>
                <a:gd name="T26" fmla="*/ 3 w 5"/>
                <a:gd name="T27" fmla="*/ 7 h 7"/>
                <a:gd name="T28" fmla="*/ 1 w 5"/>
                <a:gd name="T29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7">
                  <a:moveTo>
                    <a:pt x="1" y="5"/>
                  </a:moveTo>
                  <a:cubicBezTo>
                    <a:pt x="1" y="4"/>
                    <a:pt x="0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4" y="0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3"/>
                    <a:pt x="5" y="4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6"/>
                    <a:pt x="4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2" y="7"/>
                    <a:pt x="1" y="6"/>
                    <a:pt x="1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36" tIns="45717" rIns="91436" bIns="45717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268" name="Freeform 98"/>
            <p:cNvSpPr>
              <a:spLocks/>
            </p:cNvSpPr>
            <p:nvPr/>
          </p:nvSpPr>
          <p:spPr bwMode="auto">
            <a:xfrm>
              <a:off x="6342857" y="1754502"/>
              <a:ext cx="28575" cy="19047"/>
            </a:xfrm>
            <a:custGeom>
              <a:avLst/>
              <a:gdLst>
                <a:gd name="T0" fmla="*/ 0 w 6"/>
                <a:gd name="T1" fmla="*/ 3 h 4"/>
                <a:gd name="T2" fmla="*/ 2 w 6"/>
                <a:gd name="T3" fmla="*/ 0 h 4"/>
                <a:gd name="T4" fmla="*/ 2 w 6"/>
                <a:gd name="T5" fmla="*/ 0 h 4"/>
                <a:gd name="T6" fmla="*/ 4 w 6"/>
                <a:gd name="T7" fmla="*/ 0 h 4"/>
                <a:gd name="T8" fmla="*/ 4 w 6"/>
                <a:gd name="T9" fmla="*/ 0 h 4"/>
                <a:gd name="T10" fmla="*/ 6 w 6"/>
                <a:gd name="T11" fmla="*/ 2 h 4"/>
                <a:gd name="T12" fmla="*/ 6 w 6"/>
                <a:gd name="T13" fmla="*/ 2 h 4"/>
                <a:gd name="T14" fmla="*/ 4 w 6"/>
                <a:gd name="T15" fmla="*/ 4 h 4"/>
                <a:gd name="T16" fmla="*/ 4 w 6"/>
                <a:gd name="T17" fmla="*/ 4 h 4"/>
                <a:gd name="T18" fmla="*/ 2 w 6"/>
                <a:gd name="T19" fmla="*/ 4 h 4"/>
                <a:gd name="T20" fmla="*/ 2 w 6"/>
                <a:gd name="T21" fmla="*/ 4 h 4"/>
                <a:gd name="T22" fmla="*/ 2 w 6"/>
                <a:gd name="T23" fmla="*/ 4 h 4"/>
                <a:gd name="T24" fmla="*/ 2 w 6"/>
                <a:gd name="T25" fmla="*/ 4 h 4"/>
                <a:gd name="T26" fmla="*/ 2 w 6"/>
                <a:gd name="T27" fmla="*/ 4 h 4"/>
                <a:gd name="T28" fmla="*/ 0 w 6"/>
                <a:gd name="T2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4">
                  <a:moveTo>
                    <a:pt x="0" y="3"/>
                  </a:moveTo>
                  <a:cubicBezTo>
                    <a:pt x="0" y="1"/>
                    <a:pt x="1" y="1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5" y="0"/>
                    <a:pt x="6" y="1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3"/>
                    <a:pt x="5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3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4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36" tIns="45717" rIns="91436" bIns="45717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269" name="Freeform 99"/>
            <p:cNvSpPr>
              <a:spLocks/>
            </p:cNvSpPr>
            <p:nvPr/>
          </p:nvSpPr>
          <p:spPr bwMode="auto">
            <a:xfrm>
              <a:off x="6196807" y="1637043"/>
              <a:ext cx="150813" cy="107935"/>
            </a:xfrm>
            <a:custGeom>
              <a:avLst/>
              <a:gdLst>
                <a:gd name="T0" fmla="*/ 0 w 32"/>
                <a:gd name="T1" fmla="*/ 13 h 23"/>
                <a:gd name="T2" fmla="*/ 1 w 32"/>
                <a:gd name="T3" fmla="*/ 11 h 23"/>
                <a:gd name="T4" fmla="*/ 3 w 32"/>
                <a:gd name="T5" fmla="*/ 11 h 23"/>
                <a:gd name="T6" fmla="*/ 7 w 32"/>
                <a:gd name="T7" fmla="*/ 13 h 23"/>
                <a:gd name="T8" fmla="*/ 7 w 32"/>
                <a:gd name="T9" fmla="*/ 11 h 23"/>
                <a:gd name="T10" fmla="*/ 7 w 32"/>
                <a:gd name="T11" fmla="*/ 9 h 23"/>
                <a:gd name="T12" fmla="*/ 10 w 32"/>
                <a:gd name="T13" fmla="*/ 8 h 23"/>
                <a:gd name="T14" fmla="*/ 16 w 32"/>
                <a:gd name="T15" fmla="*/ 11 h 23"/>
                <a:gd name="T16" fmla="*/ 15 w 32"/>
                <a:gd name="T17" fmla="*/ 3 h 23"/>
                <a:gd name="T18" fmla="*/ 16 w 32"/>
                <a:gd name="T19" fmla="*/ 1 h 23"/>
                <a:gd name="T20" fmla="*/ 18 w 32"/>
                <a:gd name="T21" fmla="*/ 0 h 23"/>
                <a:gd name="T22" fmla="*/ 26 w 32"/>
                <a:gd name="T23" fmla="*/ 8 h 23"/>
                <a:gd name="T24" fmla="*/ 28 w 32"/>
                <a:gd name="T25" fmla="*/ 7 h 23"/>
                <a:gd name="T26" fmla="*/ 29 w 32"/>
                <a:gd name="T27" fmla="*/ 8 h 23"/>
                <a:gd name="T28" fmla="*/ 30 w 32"/>
                <a:gd name="T29" fmla="*/ 9 h 23"/>
                <a:gd name="T30" fmla="*/ 30 w 32"/>
                <a:gd name="T31" fmla="*/ 9 h 23"/>
                <a:gd name="T32" fmla="*/ 30 w 32"/>
                <a:gd name="T33" fmla="*/ 9 h 23"/>
                <a:gd name="T34" fmla="*/ 30 w 32"/>
                <a:gd name="T35" fmla="*/ 9 h 23"/>
                <a:gd name="T36" fmla="*/ 30 w 32"/>
                <a:gd name="T37" fmla="*/ 10 h 23"/>
                <a:gd name="T38" fmla="*/ 30 w 32"/>
                <a:gd name="T39" fmla="*/ 12 h 23"/>
                <a:gd name="T40" fmla="*/ 31 w 32"/>
                <a:gd name="T41" fmla="*/ 16 h 23"/>
                <a:gd name="T42" fmla="*/ 31 w 32"/>
                <a:gd name="T43" fmla="*/ 18 h 23"/>
                <a:gd name="T44" fmla="*/ 28 w 32"/>
                <a:gd name="T45" fmla="*/ 18 h 23"/>
                <a:gd name="T46" fmla="*/ 19 w 32"/>
                <a:gd name="T47" fmla="*/ 6 h 23"/>
                <a:gd name="T48" fmla="*/ 21 w 32"/>
                <a:gd name="T49" fmla="*/ 13 h 23"/>
                <a:gd name="T50" fmla="*/ 21 w 32"/>
                <a:gd name="T51" fmla="*/ 16 h 23"/>
                <a:gd name="T52" fmla="*/ 18 w 32"/>
                <a:gd name="T53" fmla="*/ 16 h 23"/>
                <a:gd name="T54" fmla="*/ 12 w 32"/>
                <a:gd name="T55" fmla="*/ 13 h 23"/>
                <a:gd name="T56" fmla="*/ 13 w 32"/>
                <a:gd name="T57" fmla="*/ 17 h 23"/>
                <a:gd name="T58" fmla="*/ 12 w 32"/>
                <a:gd name="T59" fmla="*/ 20 h 23"/>
                <a:gd name="T60" fmla="*/ 10 w 32"/>
                <a:gd name="T61" fmla="*/ 20 h 23"/>
                <a:gd name="T62" fmla="*/ 5 w 32"/>
                <a:gd name="T63" fmla="*/ 16 h 23"/>
                <a:gd name="T64" fmla="*/ 6 w 32"/>
                <a:gd name="T65" fmla="*/ 20 h 23"/>
                <a:gd name="T66" fmla="*/ 5 w 32"/>
                <a:gd name="T67" fmla="*/ 23 h 23"/>
                <a:gd name="T68" fmla="*/ 4 w 32"/>
                <a:gd name="T69" fmla="*/ 23 h 23"/>
                <a:gd name="T70" fmla="*/ 2 w 32"/>
                <a:gd name="T71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2" h="23">
                  <a:moveTo>
                    <a:pt x="2" y="22"/>
                  </a:moveTo>
                  <a:cubicBezTo>
                    <a:pt x="1" y="19"/>
                    <a:pt x="0" y="15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2"/>
                    <a:pt x="0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0"/>
                    <a:pt x="2" y="10"/>
                    <a:pt x="3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4" y="12"/>
                    <a:pt x="6" y="12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2"/>
                    <a:pt x="7" y="12"/>
                    <a:pt x="7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0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8"/>
                    <a:pt x="9" y="8"/>
                    <a:pt x="10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1" y="9"/>
                    <a:pt x="13" y="10"/>
                    <a:pt x="16" y="11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5" y="8"/>
                    <a:pt x="15" y="5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2"/>
                    <a:pt x="15" y="1"/>
                    <a:pt x="16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0"/>
                    <a:pt x="17" y="0"/>
                    <a:pt x="18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22" y="2"/>
                    <a:pt x="24" y="5"/>
                    <a:pt x="26" y="8"/>
                  </a:cubicBezTo>
                  <a:cubicBezTo>
                    <a:pt x="26" y="8"/>
                    <a:pt x="26" y="8"/>
                    <a:pt x="26" y="8"/>
                  </a:cubicBezTo>
                  <a:cubicBezTo>
                    <a:pt x="27" y="8"/>
                    <a:pt x="27" y="8"/>
                    <a:pt x="28" y="7"/>
                  </a:cubicBezTo>
                  <a:cubicBezTo>
                    <a:pt x="28" y="7"/>
                    <a:pt x="28" y="7"/>
                    <a:pt x="28" y="7"/>
                  </a:cubicBezTo>
                  <a:cubicBezTo>
                    <a:pt x="29" y="8"/>
                    <a:pt x="29" y="8"/>
                    <a:pt x="29" y="8"/>
                  </a:cubicBezTo>
                  <a:cubicBezTo>
                    <a:pt x="29" y="8"/>
                    <a:pt x="29" y="8"/>
                    <a:pt x="29" y="8"/>
                  </a:cubicBezTo>
                  <a:cubicBezTo>
                    <a:pt x="29" y="8"/>
                    <a:pt x="30" y="8"/>
                    <a:pt x="30" y="9"/>
                  </a:cubicBezTo>
                  <a:cubicBezTo>
                    <a:pt x="30" y="9"/>
                    <a:pt x="30" y="9"/>
                    <a:pt x="30" y="9"/>
                  </a:cubicBezTo>
                  <a:cubicBezTo>
                    <a:pt x="30" y="9"/>
                    <a:pt x="30" y="9"/>
                    <a:pt x="30" y="9"/>
                  </a:cubicBezTo>
                  <a:cubicBezTo>
                    <a:pt x="30" y="9"/>
                    <a:pt x="30" y="9"/>
                    <a:pt x="30" y="9"/>
                  </a:cubicBezTo>
                  <a:cubicBezTo>
                    <a:pt x="30" y="9"/>
                    <a:pt x="30" y="9"/>
                    <a:pt x="30" y="9"/>
                  </a:cubicBezTo>
                  <a:cubicBezTo>
                    <a:pt x="30" y="9"/>
                    <a:pt x="30" y="9"/>
                    <a:pt x="30" y="9"/>
                  </a:cubicBezTo>
                  <a:cubicBezTo>
                    <a:pt x="30" y="9"/>
                    <a:pt x="30" y="9"/>
                    <a:pt x="30" y="9"/>
                  </a:cubicBezTo>
                  <a:cubicBezTo>
                    <a:pt x="30" y="10"/>
                    <a:pt x="30" y="10"/>
                    <a:pt x="30" y="10"/>
                  </a:cubicBezTo>
                  <a:cubicBezTo>
                    <a:pt x="30" y="10"/>
                    <a:pt x="30" y="10"/>
                    <a:pt x="30" y="10"/>
                  </a:cubicBezTo>
                  <a:cubicBezTo>
                    <a:pt x="30" y="11"/>
                    <a:pt x="30" y="11"/>
                    <a:pt x="30" y="12"/>
                  </a:cubicBezTo>
                  <a:cubicBezTo>
                    <a:pt x="30" y="12"/>
                    <a:pt x="30" y="12"/>
                    <a:pt x="30" y="12"/>
                  </a:cubicBezTo>
                  <a:cubicBezTo>
                    <a:pt x="31" y="13"/>
                    <a:pt x="31" y="15"/>
                    <a:pt x="31" y="16"/>
                  </a:cubicBezTo>
                  <a:cubicBezTo>
                    <a:pt x="31" y="16"/>
                    <a:pt x="31" y="16"/>
                    <a:pt x="31" y="16"/>
                  </a:cubicBezTo>
                  <a:cubicBezTo>
                    <a:pt x="31" y="16"/>
                    <a:pt x="31" y="16"/>
                    <a:pt x="31" y="16"/>
                  </a:cubicBezTo>
                  <a:cubicBezTo>
                    <a:pt x="32" y="16"/>
                    <a:pt x="32" y="18"/>
                    <a:pt x="31" y="18"/>
                  </a:cubicBezTo>
                  <a:cubicBezTo>
                    <a:pt x="31" y="18"/>
                    <a:pt x="31" y="18"/>
                    <a:pt x="31" y="18"/>
                  </a:cubicBezTo>
                  <a:cubicBezTo>
                    <a:pt x="30" y="19"/>
                    <a:pt x="29" y="18"/>
                    <a:pt x="28" y="18"/>
                  </a:cubicBezTo>
                  <a:cubicBezTo>
                    <a:pt x="28" y="18"/>
                    <a:pt x="28" y="18"/>
                    <a:pt x="28" y="18"/>
                  </a:cubicBezTo>
                  <a:cubicBezTo>
                    <a:pt x="25" y="14"/>
                    <a:pt x="23" y="9"/>
                    <a:pt x="19" y="6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20" y="9"/>
                    <a:pt x="20" y="11"/>
                    <a:pt x="21" y="13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21" y="14"/>
                    <a:pt x="21" y="15"/>
                    <a:pt x="21" y="16"/>
                  </a:cubicBezTo>
                  <a:cubicBezTo>
                    <a:pt x="21" y="16"/>
                    <a:pt x="21" y="16"/>
                    <a:pt x="21" y="16"/>
                  </a:cubicBezTo>
                  <a:cubicBezTo>
                    <a:pt x="20" y="16"/>
                    <a:pt x="19" y="16"/>
                    <a:pt x="18" y="16"/>
                  </a:cubicBezTo>
                  <a:cubicBezTo>
                    <a:pt x="18" y="16"/>
                    <a:pt x="18" y="16"/>
                    <a:pt x="18" y="16"/>
                  </a:cubicBezTo>
                  <a:cubicBezTo>
                    <a:pt x="17" y="15"/>
                    <a:pt x="14" y="14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5"/>
                    <a:pt x="12" y="16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8"/>
                    <a:pt x="13" y="19"/>
                    <a:pt x="12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2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8" y="18"/>
                    <a:pt x="6" y="17"/>
                    <a:pt x="5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8"/>
                    <a:pt x="5" y="19"/>
                    <a:pt x="6" y="20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6" y="21"/>
                    <a:pt x="6" y="22"/>
                    <a:pt x="5" y="23"/>
                  </a:cubicBezTo>
                  <a:cubicBezTo>
                    <a:pt x="5" y="23"/>
                    <a:pt x="5" y="23"/>
                    <a:pt x="5" y="23"/>
                  </a:cubicBezTo>
                  <a:cubicBezTo>
                    <a:pt x="5" y="23"/>
                    <a:pt x="4" y="23"/>
                    <a:pt x="4" y="23"/>
                  </a:cubicBezTo>
                  <a:cubicBezTo>
                    <a:pt x="4" y="23"/>
                    <a:pt x="4" y="23"/>
                    <a:pt x="4" y="23"/>
                  </a:cubicBezTo>
                  <a:cubicBezTo>
                    <a:pt x="3" y="23"/>
                    <a:pt x="3" y="23"/>
                    <a:pt x="2" y="2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36" tIns="45717" rIns="91436" bIns="45717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270" name="Freeform 100"/>
            <p:cNvSpPr>
              <a:spLocks noEditPoints="1"/>
            </p:cNvSpPr>
            <p:nvPr/>
          </p:nvSpPr>
          <p:spPr bwMode="auto">
            <a:xfrm>
              <a:off x="5942807" y="1617997"/>
              <a:ext cx="198438" cy="201585"/>
            </a:xfrm>
            <a:custGeom>
              <a:avLst/>
              <a:gdLst>
                <a:gd name="T0" fmla="*/ 22 w 42"/>
                <a:gd name="T1" fmla="*/ 43 h 43"/>
                <a:gd name="T2" fmla="*/ 0 w 42"/>
                <a:gd name="T3" fmla="*/ 20 h 43"/>
                <a:gd name="T4" fmla="*/ 0 w 42"/>
                <a:gd name="T5" fmla="*/ 20 h 43"/>
                <a:gd name="T6" fmla="*/ 13 w 42"/>
                <a:gd name="T7" fmla="*/ 0 h 43"/>
                <a:gd name="T8" fmla="*/ 13 w 42"/>
                <a:gd name="T9" fmla="*/ 0 h 43"/>
                <a:gd name="T10" fmla="*/ 19 w 42"/>
                <a:gd name="T11" fmla="*/ 1 h 43"/>
                <a:gd name="T12" fmla="*/ 19 w 42"/>
                <a:gd name="T13" fmla="*/ 1 h 43"/>
                <a:gd name="T14" fmla="*/ 42 w 42"/>
                <a:gd name="T15" fmla="*/ 28 h 43"/>
                <a:gd name="T16" fmla="*/ 42 w 42"/>
                <a:gd name="T17" fmla="*/ 28 h 43"/>
                <a:gd name="T18" fmla="*/ 37 w 42"/>
                <a:gd name="T19" fmla="*/ 38 h 43"/>
                <a:gd name="T20" fmla="*/ 37 w 42"/>
                <a:gd name="T21" fmla="*/ 38 h 43"/>
                <a:gd name="T22" fmla="*/ 24 w 42"/>
                <a:gd name="T23" fmla="*/ 43 h 43"/>
                <a:gd name="T24" fmla="*/ 24 w 42"/>
                <a:gd name="T25" fmla="*/ 43 h 43"/>
                <a:gd name="T26" fmla="*/ 22 w 42"/>
                <a:gd name="T27" fmla="*/ 43 h 43"/>
                <a:gd name="T28" fmla="*/ 7 w 42"/>
                <a:gd name="T29" fmla="*/ 8 h 43"/>
                <a:gd name="T30" fmla="*/ 4 w 42"/>
                <a:gd name="T31" fmla="*/ 20 h 43"/>
                <a:gd name="T32" fmla="*/ 4 w 42"/>
                <a:gd name="T33" fmla="*/ 20 h 43"/>
                <a:gd name="T34" fmla="*/ 22 w 42"/>
                <a:gd name="T35" fmla="*/ 39 h 43"/>
                <a:gd name="T36" fmla="*/ 22 w 42"/>
                <a:gd name="T37" fmla="*/ 39 h 43"/>
                <a:gd name="T38" fmla="*/ 24 w 42"/>
                <a:gd name="T39" fmla="*/ 39 h 43"/>
                <a:gd name="T40" fmla="*/ 24 w 42"/>
                <a:gd name="T41" fmla="*/ 39 h 43"/>
                <a:gd name="T42" fmla="*/ 38 w 42"/>
                <a:gd name="T43" fmla="*/ 28 h 43"/>
                <a:gd name="T44" fmla="*/ 38 w 42"/>
                <a:gd name="T45" fmla="*/ 28 h 43"/>
                <a:gd name="T46" fmla="*/ 30 w 42"/>
                <a:gd name="T47" fmla="*/ 12 h 43"/>
                <a:gd name="T48" fmla="*/ 30 w 42"/>
                <a:gd name="T49" fmla="*/ 12 h 43"/>
                <a:gd name="T50" fmla="*/ 19 w 42"/>
                <a:gd name="T51" fmla="*/ 6 h 43"/>
                <a:gd name="T52" fmla="*/ 19 w 42"/>
                <a:gd name="T53" fmla="*/ 6 h 43"/>
                <a:gd name="T54" fmla="*/ 17 w 42"/>
                <a:gd name="T55" fmla="*/ 5 h 43"/>
                <a:gd name="T56" fmla="*/ 17 w 42"/>
                <a:gd name="T57" fmla="*/ 5 h 43"/>
                <a:gd name="T58" fmla="*/ 17 w 42"/>
                <a:gd name="T59" fmla="*/ 5 h 43"/>
                <a:gd name="T60" fmla="*/ 17 w 42"/>
                <a:gd name="T61" fmla="*/ 5 h 43"/>
                <a:gd name="T62" fmla="*/ 12 w 42"/>
                <a:gd name="T63" fmla="*/ 5 h 43"/>
                <a:gd name="T64" fmla="*/ 12 w 42"/>
                <a:gd name="T65" fmla="*/ 5 h 43"/>
                <a:gd name="T66" fmla="*/ 11 w 42"/>
                <a:gd name="T67" fmla="*/ 5 h 43"/>
                <a:gd name="T68" fmla="*/ 11 w 42"/>
                <a:gd name="T69" fmla="*/ 5 h 43"/>
                <a:gd name="T70" fmla="*/ 11 w 42"/>
                <a:gd name="T71" fmla="*/ 4 h 43"/>
                <a:gd name="T72" fmla="*/ 11 w 42"/>
                <a:gd name="T73" fmla="*/ 4 h 43"/>
                <a:gd name="T74" fmla="*/ 7 w 42"/>
                <a:gd name="T75" fmla="*/ 8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2" h="43">
                  <a:moveTo>
                    <a:pt x="22" y="43"/>
                  </a:moveTo>
                  <a:cubicBezTo>
                    <a:pt x="6" y="42"/>
                    <a:pt x="0" y="30"/>
                    <a:pt x="0" y="2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10"/>
                    <a:pt x="5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5" y="0"/>
                    <a:pt x="17" y="0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32" y="5"/>
                    <a:pt x="41" y="17"/>
                    <a:pt x="42" y="28"/>
                  </a:cubicBezTo>
                  <a:cubicBezTo>
                    <a:pt x="42" y="28"/>
                    <a:pt x="42" y="28"/>
                    <a:pt x="42" y="28"/>
                  </a:cubicBezTo>
                  <a:cubicBezTo>
                    <a:pt x="42" y="32"/>
                    <a:pt x="40" y="36"/>
                    <a:pt x="37" y="38"/>
                  </a:cubicBezTo>
                  <a:cubicBezTo>
                    <a:pt x="37" y="38"/>
                    <a:pt x="37" y="38"/>
                    <a:pt x="37" y="38"/>
                  </a:cubicBezTo>
                  <a:cubicBezTo>
                    <a:pt x="34" y="41"/>
                    <a:pt x="30" y="43"/>
                    <a:pt x="24" y="43"/>
                  </a:cubicBezTo>
                  <a:cubicBezTo>
                    <a:pt x="24" y="43"/>
                    <a:pt x="24" y="43"/>
                    <a:pt x="24" y="43"/>
                  </a:cubicBezTo>
                  <a:cubicBezTo>
                    <a:pt x="23" y="43"/>
                    <a:pt x="23" y="43"/>
                    <a:pt x="22" y="43"/>
                  </a:cubicBezTo>
                  <a:close/>
                  <a:moveTo>
                    <a:pt x="7" y="8"/>
                  </a:moveTo>
                  <a:cubicBezTo>
                    <a:pt x="5" y="11"/>
                    <a:pt x="4" y="16"/>
                    <a:pt x="4" y="20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4" y="29"/>
                    <a:pt x="9" y="38"/>
                    <a:pt x="22" y="39"/>
                  </a:cubicBezTo>
                  <a:cubicBezTo>
                    <a:pt x="22" y="39"/>
                    <a:pt x="22" y="39"/>
                    <a:pt x="22" y="39"/>
                  </a:cubicBezTo>
                  <a:cubicBezTo>
                    <a:pt x="23" y="39"/>
                    <a:pt x="23" y="39"/>
                    <a:pt x="24" y="39"/>
                  </a:cubicBezTo>
                  <a:cubicBezTo>
                    <a:pt x="24" y="39"/>
                    <a:pt x="24" y="39"/>
                    <a:pt x="24" y="39"/>
                  </a:cubicBezTo>
                  <a:cubicBezTo>
                    <a:pt x="34" y="39"/>
                    <a:pt x="37" y="34"/>
                    <a:pt x="38" y="28"/>
                  </a:cubicBezTo>
                  <a:cubicBezTo>
                    <a:pt x="38" y="28"/>
                    <a:pt x="38" y="28"/>
                    <a:pt x="38" y="28"/>
                  </a:cubicBezTo>
                  <a:cubicBezTo>
                    <a:pt x="38" y="23"/>
                    <a:pt x="35" y="17"/>
                    <a:pt x="30" y="12"/>
                  </a:cubicBezTo>
                  <a:cubicBezTo>
                    <a:pt x="30" y="12"/>
                    <a:pt x="30" y="12"/>
                    <a:pt x="30" y="12"/>
                  </a:cubicBezTo>
                  <a:cubicBezTo>
                    <a:pt x="27" y="9"/>
                    <a:pt x="24" y="7"/>
                    <a:pt x="19" y="6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9" y="6"/>
                    <a:pt x="18" y="6"/>
                    <a:pt x="17" y="5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5" y="5"/>
                    <a:pt x="14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9" y="5"/>
                    <a:pt x="8" y="7"/>
                    <a:pt x="7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36" tIns="45717" rIns="91436" bIns="45717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276" name="Freeform 106"/>
            <p:cNvSpPr>
              <a:spLocks/>
            </p:cNvSpPr>
            <p:nvPr/>
          </p:nvSpPr>
          <p:spPr bwMode="auto">
            <a:xfrm>
              <a:off x="6088858" y="1632281"/>
              <a:ext cx="131763" cy="74602"/>
            </a:xfrm>
            <a:custGeom>
              <a:avLst/>
              <a:gdLst>
                <a:gd name="T0" fmla="*/ 1 w 28"/>
                <a:gd name="T1" fmla="*/ 14 h 16"/>
                <a:gd name="T2" fmla="*/ 1 w 28"/>
                <a:gd name="T3" fmla="*/ 11 h 16"/>
                <a:gd name="T4" fmla="*/ 1 w 28"/>
                <a:gd name="T5" fmla="*/ 11 h 16"/>
                <a:gd name="T6" fmla="*/ 7 w 28"/>
                <a:gd name="T7" fmla="*/ 4 h 16"/>
                <a:gd name="T8" fmla="*/ 7 w 28"/>
                <a:gd name="T9" fmla="*/ 4 h 16"/>
                <a:gd name="T10" fmla="*/ 9 w 28"/>
                <a:gd name="T11" fmla="*/ 5 h 16"/>
                <a:gd name="T12" fmla="*/ 9 w 28"/>
                <a:gd name="T13" fmla="*/ 5 h 16"/>
                <a:gd name="T14" fmla="*/ 10 w 28"/>
                <a:gd name="T15" fmla="*/ 6 h 16"/>
                <a:gd name="T16" fmla="*/ 10 w 28"/>
                <a:gd name="T17" fmla="*/ 6 h 16"/>
                <a:gd name="T18" fmla="*/ 17 w 28"/>
                <a:gd name="T19" fmla="*/ 0 h 16"/>
                <a:gd name="T20" fmla="*/ 17 w 28"/>
                <a:gd name="T21" fmla="*/ 0 h 16"/>
                <a:gd name="T22" fmla="*/ 28 w 28"/>
                <a:gd name="T23" fmla="*/ 9 h 16"/>
                <a:gd name="T24" fmla="*/ 28 w 28"/>
                <a:gd name="T25" fmla="*/ 9 h 16"/>
                <a:gd name="T26" fmla="*/ 27 w 28"/>
                <a:gd name="T27" fmla="*/ 12 h 16"/>
                <a:gd name="T28" fmla="*/ 27 w 28"/>
                <a:gd name="T29" fmla="*/ 12 h 16"/>
                <a:gd name="T30" fmla="*/ 24 w 28"/>
                <a:gd name="T31" fmla="*/ 10 h 16"/>
                <a:gd name="T32" fmla="*/ 24 w 28"/>
                <a:gd name="T33" fmla="*/ 10 h 16"/>
                <a:gd name="T34" fmla="*/ 17 w 28"/>
                <a:gd name="T35" fmla="*/ 4 h 16"/>
                <a:gd name="T36" fmla="*/ 17 w 28"/>
                <a:gd name="T37" fmla="*/ 4 h 16"/>
                <a:gd name="T38" fmla="*/ 13 w 28"/>
                <a:gd name="T39" fmla="*/ 10 h 16"/>
                <a:gd name="T40" fmla="*/ 13 w 28"/>
                <a:gd name="T41" fmla="*/ 10 h 16"/>
                <a:gd name="T42" fmla="*/ 12 w 28"/>
                <a:gd name="T43" fmla="*/ 11 h 16"/>
                <a:gd name="T44" fmla="*/ 12 w 28"/>
                <a:gd name="T45" fmla="*/ 11 h 16"/>
                <a:gd name="T46" fmla="*/ 10 w 28"/>
                <a:gd name="T47" fmla="*/ 11 h 16"/>
                <a:gd name="T48" fmla="*/ 10 w 28"/>
                <a:gd name="T49" fmla="*/ 11 h 16"/>
                <a:gd name="T50" fmla="*/ 7 w 28"/>
                <a:gd name="T51" fmla="*/ 9 h 16"/>
                <a:gd name="T52" fmla="*/ 7 w 28"/>
                <a:gd name="T53" fmla="*/ 9 h 16"/>
                <a:gd name="T54" fmla="*/ 5 w 28"/>
                <a:gd name="T55" fmla="*/ 11 h 16"/>
                <a:gd name="T56" fmla="*/ 5 w 28"/>
                <a:gd name="T57" fmla="*/ 11 h 16"/>
                <a:gd name="T58" fmla="*/ 5 w 28"/>
                <a:gd name="T59" fmla="*/ 13 h 16"/>
                <a:gd name="T60" fmla="*/ 5 w 28"/>
                <a:gd name="T61" fmla="*/ 13 h 16"/>
                <a:gd name="T62" fmla="*/ 3 w 28"/>
                <a:gd name="T63" fmla="*/ 16 h 16"/>
                <a:gd name="T64" fmla="*/ 3 w 28"/>
                <a:gd name="T65" fmla="*/ 16 h 16"/>
                <a:gd name="T66" fmla="*/ 3 w 28"/>
                <a:gd name="T67" fmla="*/ 16 h 16"/>
                <a:gd name="T68" fmla="*/ 3 w 28"/>
                <a:gd name="T69" fmla="*/ 16 h 16"/>
                <a:gd name="T70" fmla="*/ 1 w 28"/>
                <a:gd name="T71" fmla="*/ 1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8" h="16">
                  <a:moveTo>
                    <a:pt x="1" y="14"/>
                  </a:moveTo>
                  <a:cubicBezTo>
                    <a:pt x="1" y="13"/>
                    <a:pt x="1" y="12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8"/>
                    <a:pt x="3" y="5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8" y="4"/>
                    <a:pt x="8" y="4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1" y="2"/>
                    <a:pt x="14" y="0"/>
                    <a:pt x="17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22" y="0"/>
                    <a:pt x="26" y="4"/>
                    <a:pt x="28" y="9"/>
                  </a:cubicBezTo>
                  <a:cubicBezTo>
                    <a:pt x="28" y="9"/>
                    <a:pt x="28" y="9"/>
                    <a:pt x="28" y="9"/>
                  </a:cubicBezTo>
                  <a:cubicBezTo>
                    <a:pt x="28" y="10"/>
                    <a:pt x="28" y="11"/>
                    <a:pt x="27" y="12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26" y="12"/>
                    <a:pt x="24" y="11"/>
                    <a:pt x="24" y="10"/>
                  </a:cubicBezTo>
                  <a:cubicBezTo>
                    <a:pt x="24" y="10"/>
                    <a:pt x="24" y="10"/>
                    <a:pt x="24" y="10"/>
                  </a:cubicBezTo>
                  <a:cubicBezTo>
                    <a:pt x="22" y="6"/>
                    <a:pt x="19" y="3"/>
                    <a:pt x="17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6" y="3"/>
                    <a:pt x="14" y="5"/>
                    <a:pt x="13" y="10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3" y="10"/>
                    <a:pt x="12" y="11"/>
                    <a:pt x="12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1" y="11"/>
                    <a:pt x="10" y="11"/>
                    <a:pt x="10" y="11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9" y="10"/>
                    <a:pt x="8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5" y="9"/>
                    <a:pt x="5" y="9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12"/>
                    <a:pt x="5" y="12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5" y="15"/>
                    <a:pt x="4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2" y="16"/>
                    <a:pt x="1" y="15"/>
                    <a:pt x="1" y="1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36" tIns="45717" rIns="91436" bIns="45717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</p:grpSp>
      <p:grpSp>
        <p:nvGrpSpPr>
          <p:cNvPr id="400" name="组合 399"/>
          <p:cNvGrpSpPr/>
          <p:nvPr/>
        </p:nvGrpSpPr>
        <p:grpSpPr>
          <a:xfrm>
            <a:off x="7286627" y="3839688"/>
            <a:ext cx="1011238" cy="1349183"/>
            <a:chOff x="6753227" y="3459160"/>
            <a:chExt cx="1011238" cy="1349183"/>
          </a:xfrm>
        </p:grpSpPr>
        <p:sp>
          <p:nvSpPr>
            <p:cNvPr id="277" name="Freeform 107"/>
            <p:cNvSpPr>
              <a:spLocks/>
            </p:cNvSpPr>
            <p:nvPr/>
          </p:nvSpPr>
          <p:spPr bwMode="auto">
            <a:xfrm>
              <a:off x="6753227" y="3878200"/>
              <a:ext cx="1011238" cy="915858"/>
            </a:xfrm>
            <a:custGeom>
              <a:avLst/>
              <a:gdLst>
                <a:gd name="T0" fmla="*/ 3 w 215"/>
                <a:gd name="T1" fmla="*/ 61 h 195"/>
                <a:gd name="T2" fmla="*/ 9 w 215"/>
                <a:gd name="T3" fmla="*/ 31 h 195"/>
                <a:gd name="T4" fmla="*/ 60 w 215"/>
                <a:gd name="T5" fmla="*/ 1 h 195"/>
                <a:gd name="T6" fmla="*/ 87 w 215"/>
                <a:gd name="T7" fmla="*/ 8 h 195"/>
                <a:gd name="T8" fmla="*/ 102 w 215"/>
                <a:gd name="T9" fmla="*/ 21 h 195"/>
                <a:gd name="T10" fmla="*/ 100 w 215"/>
                <a:gd name="T11" fmla="*/ 23 h 195"/>
                <a:gd name="T12" fmla="*/ 85 w 215"/>
                <a:gd name="T13" fmla="*/ 11 h 195"/>
                <a:gd name="T14" fmla="*/ 60 w 215"/>
                <a:gd name="T15" fmla="*/ 3 h 195"/>
                <a:gd name="T16" fmla="*/ 11 w 215"/>
                <a:gd name="T17" fmla="*/ 32 h 195"/>
                <a:gd name="T18" fmla="*/ 6 w 215"/>
                <a:gd name="T19" fmla="*/ 60 h 195"/>
                <a:gd name="T20" fmla="*/ 42 w 215"/>
                <a:gd name="T21" fmla="*/ 150 h 195"/>
                <a:gd name="T22" fmla="*/ 53 w 215"/>
                <a:gd name="T23" fmla="*/ 173 h 195"/>
                <a:gd name="T24" fmla="*/ 54 w 215"/>
                <a:gd name="T25" fmla="*/ 173 h 195"/>
                <a:gd name="T26" fmla="*/ 75 w 215"/>
                <a:gd name="T27" fmla="*/ 175 h 195"/>
                <a:gd name="T28" fmla="*/ 78 w 215"/>
                <a:gd name="T29" fmla="*/ 176 h 195"/>
                <a:gd name="T30" fmla="*/ 89 w 215"/>
                <a:gd name="T31" fmla="*/ 188 h 195"/>
                <a:gd name="T32" fmla="*/ 90 w 215"/>
                <a:gd name="T33" fmla="*/ 188 h 195"/>
                <a:gd name="T34" fmla="*/ 111 w 215"/>
                <a:gd name="T35" fmla="*/ 186 h 195"/>
                <a:gd name="T36" fmla="*/ 132 w 215"/>
                <a:gd name="T37" fmla="*/ 172 h 195"/>
                <a:gd name="T38" fmla="*/ 191 w 215"/>
                <a:gd name="T39" fmla="*/ 123 h 195"/>
                <a:gd name="T40" fmla="*/ 198 w 215"/>
                <a:gd name="T41" fmla="*/ 114 h 195"/>
                <a:gd name="T42" fmla="*/ 207 w 215"/>
                <a:gd name="T43" fmla="*/ 70 h 195"/>
                <a:gd name="T44" fmla="*/ 181 w 215"/>
                <a:gd name="T45" fmla="*/ 33 h 195"/>
                <a:gd name="T46" fmla="*/ 103 w 215"/>
                <a:gd name="T47" fmla="*/ 27 h 195"/>
                <a:gd name="T48" fmla="*/ 182 w 215"/>
                <a:gd name="T49" fmla="*/ 31 h 195"/>
                <a:gd name="T50" fmla="*/ 210 w 215"/>
                <a:gd name="T51" fmla="*/ 69 h 195"/>
                <a:gd name="T52" fmla="*/ 200 w 215"/>
                <a:gd name="T53" fmla="*/ 115 h 195"/>
                <a:gd name="T54" fmla="*/ 193 w 215"/>
                <a:gd name="T55" fmla="*/ 124 h 195"/>
                <a:gd name="T56" fmla="*/ 134 w 215"/>
                <a:gd name="T57" fmla="*/ 174 h 195"/>
                <a:gd name="T58" fmla="*/ 113 w 215"/>
                <a:gd name="T59" fmla="*/ 188 h 195"/>
                <a:gd name="T60" fmla="*/ 88 w 215"/>
                <a:gd name="T61" fmla="*/ 190 h 195"/>
                <a:gd name="T62" fmla="*/ 88 w 215"/>
                <a:gd name="T63" fmla="*/ 190 h 195"/>
                <a:gd name="T64" fmla="*/ 77 w 215"/>
                <a:gd name="T65" fmla="*/ 179 h 195"/>
                <a:gd name="T66" fmla="*/ 74 w 215"/>
                <a:gd name="T67" fmla="*/ 177 h 195"/>
                <a:gd name="T68" fmla="*/ 52 w 215"/>
                <a:gd name="T69" fmla="*/ 176 h 195"/>
                <a:gd name="T70" fmla="*/ 51 w 215"/>
                <a:gd name="T71" fmla="*/ 175 h 195"/>
                <a:gd name="T72" fmla="*/ 39 w 215"/>
                <a:gd name="T73" fmla="*/ 151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15" h="195">
                  <a:moveTo>
                    <a:pt x="39" y="151"/>
                  </a:moveTo>
                  <a:cubicBezTo>
                    <a:pt x="37" y="143"/>
                    <a:pt x="6" y="75"/>
                    <a:pt x="3" y="61"/>
                  </a:cubicBezTo>
                  <a:cubicBezTo>
                    <a:pt x="3" y="61"/>
                    <a:pt x="3" y="61"/>
                    <a:pt x="3" y="61"/>
                  </a:cubicBezTo>
                  <a:cubicBezTo>
                    <a:pt x="0" y="50"/>
                    <a:pt x="3" y="40"/>
                    <a:pt x="9" y="31"/>
                  </a:cubicBezTo>
                  <a:cubicBezTo>
                    <a:pt x="9" y="31"/>
                    <a:pt x="9" y="31"/>
                    <a:pt x="9" y="31"/>
                  </a:cubicBezTo>
                  <a:cubicBezTo>
                    <a:pt x="20" y="14"/>
                    <a:pt x="41" y="2"/>
                    <a:pt x="60" y="1"/>
                  </a:cubicBezTo>
                  <a:cubicBezTo>
                    <a:pt x="60" y="1"/>
                    <a:pt x="60" y="1"/>
                    <a:pt x="60" y="1"/>
                  </a:cubicBezTo>
                  <a:cubicBezTo>
                    <a:pt x="70" y="0"/>
                    <a:pt x="79" y="3"/>
                    <a:pt x="87" y="8"/>
                  </a:cubicBezTo>
                  <a:cubicBezTo>
                    <a:pt x="87" y="8"/>
                    <a:pt x="87" y="8"/>
                    <a:pt x="87" y="8"/>
                  </a:cubicBezTo>
                  <a:cubicBezTo>
                    <a:pt x="92" y="12"/>
                    <a:pt x="97" y="16"/>
                    <a:pt x="102" y="21"/>
                  </a:cubicBezTo>
                  <a:cubicBezTo>
                    <a:pt x="102" y="21"/>
                    <a:pt x="102" y="21"/>
                    <a:pt x="102" y="21"/>
                  </a:cubicBezTo>
                  <a:cubicBezTo>
                    <a:pt x="100" y="23"/>
                    <a:pt x="100" y="23"/>
                    <a:pt x="100" y="23"/>
                  </a:cubicBezTo>
                  <a:cubicBezTo>
                    <a:pt x="95" y="18"/>
                    <a:pt x="91" y="14"/>
                    <a:pt x="85" y="11"/>
                  </a:cubicBezTo>
                  <a:cubicBezTo>
                    <a:pt x="85" y="11"/>
                    <a:pt x="85" y="11"/>
                    <a:pt x="85" y="11"/>
                  </a:cubicBezTo>
                  <a:cubicBezTo>
                    <a:pt x="78" y="6"/>
                    <a:pt x="69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43" y="4"/>
                    <a:pt x="22" y="16"/>
                    <a:pt x="11" y="32"/>
                  </a:cubicBezTo>
                  <a:cubicBezTo>
                    <a:pt x="11" y="32"/>
                    <a:pt x="11" y="32"/>
                    <a:pt x="11" y="32"/>
                  </a:cubicBezTo>
                  <a:cubicBezTo>
                    <a:pt x="6" y="41"/>
                    <a:pt x="3" y="50"/>
                    <a:pt x="6" y="60"/>
                  </a:cubicBezTo>
                  <a:cubicBezTo>
                    <a:pt x="6" y="60"/>
                    <a:pt x="6" y="60"/>
                    <a:pt x="6" y="60"/>
                  </a:cubicBezTo>
                  <a:cubicBezTo>
                    <a:pt x="9" y="74"/>
                    <a:pt x="40" y="141"/>
                    <a:pt x="42" y="150"/>
                  </a:cubicBezTo>
                  <a:cubicBezTo>
                    <a:pt x="42" y="150"/>
                    <a:pt x="42" y="150"/>
                    <a:pt x="42" y="150"/>
                  </a:cubicBezTo>
                  <a:cubicBezTo>
                    <a:pt x="44" y="158"/>
                    <a:pt x="46" y="169"/>
                    <a:pt x="53" y="173"/>
                  </a:cubicBezTo>
                  <a:cubicBezTo>
                    <a:pt x="53" y="173"/>
                    <a:pt x="53" y="173"/>
                    <a:pt x="53" y="173"/>
                  </a:cubicBezTo>
                  <a:cubicBezTo>
                    <a:pt x="53" y="173"/>
                    <a:pt x="53" y="173"/>
                    <a:pt x="54" y="173"/>
                  </a:cubicBezTo>
                  <a:cubicBezTo>
                    <a:pt x="54" y="173"/>
                    <a:pt x="54" y="173"/>
                    <a:pt x="54" y="173"/>
                  </a:cubicBezTo>
                  <a:cubicBezTo>
                    <a:pt x="59" y="177"/>
                    <a:pt x="67" y="172"/>
                    <a:pt x="75" y="175"/>
                  </a:cubicBezTo>
                  <a:cubicBezTo>
                    <a:pt x="75" y="175"/>
                    <a:pt x="75" y="175"/>
                    <a:pt x="75" y="175"/>
                  </a:cubicBezTo>
                  <a:cubicBezTo>
                    <a:pt x="76" y="175"/>
                    <a:pt x="77" y="176"/>
                    <a:pt x="78" y="176"/>
                  </a:cubicBezTo>
                  <a:cubicBezTo>
                    <a:pt x="78" y="176"/>
                    <a:pt x="78" y="176"/>
                    <a:pt x="78" y="176"/>
                  </a:cubicBezTo>
                  <a:cubicBezTo>
                    <a:pt x="83" y="180"/>
                    <a:pt x="85" y="185"/>
                    <a:pt x="89" y="188"/>
                  </a:cubicBezTo>
                  <a:cubicBezTo>
                    <a:pt x="89" y="188"/>
                    <a:pt x="89" y="188"/>
                    <a:pt x="89" y="188"/>
                  </a:cubicBezTo>
                  <a:cubicBezTo>
                    <a:pt x="90" y="188"/>
                    <a:pt x="90" y="188"/>
                    <a:pt x="90" y="188"/>
                  </a:cubicBezTo>
                  <a:cubicBezTo>
                    <a:pt x="90" y="188"/>
                    <a:pt x="90" y="188"/>
                    <a:pt x="90" y="188"/>
                  </a:cubicBezTo>
                  <a:cubicBezTo>
                    <a:pt x="96" y="192"/>
                    <a:pt x="103" y="190"/>
                    <a:pt x="111" y="186"/>
                  </a:cubicBezTo>
                  <a:cubicBezTo>
                    <a:pt x="111" y="186"/>
                    <a:pt x="111" y="186"/>
                    <a:pt x="111" y="186"/>
                  </a:cubicBezTo>
                  <a:cubicBezTo>
                    <a:pt x="119" y="181"/>
                    <a:pt x="127" y="175"/>
                    <a:pt x="132" y="172"/>
                  </a:cubicBezTo>
                  <a:cubicBezTo>
                    <a:pt x="132" y="172"/>
                    <a:pt x="132" y="172"/>
                    <a:pt x="132" y="172"/>
                  </a:cubicBezTo>
                  <a:cubicBezTo>
                    <a:pt x="154" y="158"/>
                    <a:pt x="175" y="142"/>
                    <a:pt x="191" y="123"/>
                  </a:cubicBezTo>
                  <a:cubicBezTo>
                    <a:pt x="191" y="123"/>
                    <a:pt x="191" y="123"/>
                    <a:pt x="191" y="123"/>
                  </a:cubicBezTo>
                  <a:cubicBezTo>
                    <a:pt x="193" y="120"/>
                    <a:pt x="195" y="117"/>
                    <a:pt x="198" y="114"/>
                  </a:cubicBezTo>
                  <a:cubicBezTo>
                    <a:pt x="198" y="114"/>
                    <a:pt x="198" y="114"/>
                    <a:pt x="198" y="114"/>
                  </a:cubicBezTo>
                  <a:cubicBezTo>
                    <a:pt x="206" y="101"/>
                    <a:pt x="212" y="85"/>
                    <a:pt x="207" y="70"/>
                  </a:cubicBezTo>
                  <a:cubicBezTo>
                    <a:pt x="207" y="70"/>
                    <a:pt x="207" y="70"/>
                    <a:pt x="207" y="70"/>
                  </a:cubicBezTo>
                  <a:cubicBezTo>
                    <a:pt x="202" y="53"/>
                    <a:pt x="192" y="41"/>
                    <a:pt x="181" y="33"/>
                  </a:cubicBezTo>
                  <a:cubicBezTo>
                    <a:pt x="181" y="33"/>
                    <a:pt x="181" y="33"/>
                    <a:pt x="181" y="33"/>
                  </a:cubicBezTo>
                  <a:cubicBezTo>
                    <a:pt x="153" y="15"/>
                    <a:pt x="113" y="22"/>
                    <a:pt x="103" y="27"/>
                  </a:cubicBezTo>
                  <a:cubicBezTo>
                    <a:pt x="103" y="27"/>
                    <a:pt x="103" y="27"/>
                    <a:pt x="103" y="27"/>
                  </a:cubicBezTo>
                  <a:cubicBezTo>
                    <a:pt x="102" y="24"/>
                    <a:pt x="102" y="24"/>
                    <a:pt x="102" y="24"/>
                  </a:cubicBezTo>
                  <a:cubicBezTo>
                    <a:pt x="113" y="19"/>
                    <a:pt x="153" y="12"/>
                    <a:pt x="182" y="31"/>
                  </a:cubicBezTo>
                  <a:cubicBezTo>
                    <a:pt x="182" y="31"/>
                    <a:pt x="182" y="31"/>
                    <a:pt x="182" y="31"/>
                  </a:cubicBezTo>
                  <a:cubicBezTo>
                    <a:pt x="194" y="39"/>
                    <a:pt x="205" y="51"/>
                    <a:pt x="210" y="69"/>
                  </a:cubicBezTo>
                  <a:cubicBezTo>
                    <a:pt x="210" y="69"/>
                    <a:pt x="210" y="69"/>
                    <a:pt x="210" y="69"/>
                  </a:cubicBezTo>
                  <a:cubicBezTo>
                    <a:pt x="215" y="85"/>
                    <a:pt x="208" y="103"/>
                    <a:pt x="200" y="115"/>
                  </a:cubicBezTo>
                  <a:cubicBezTo>
                    <a:pt x="200" y="115"/>
                    <a:pt x="200" y="115"/>
                    <a:pt x="200" y="115"/>
                  </a:cubicBezTo>
                  <a:cubicBezTo>
                    <a:pt x="198" y="119"/>
                    <a:pt x="195" y="122"/>
                    <a:pt x="193" y="124"/>
                  </a:cubicBezTo>
                  <a:cubicBezTo>
                    <a:pt x="193" y="124"/>
                    <a:pt x="193" y="124"/>
                    <a:pt x="193" y="124"/>
                  </a:cubicBezTo>
                  <a:cubicBezTo>
                    <a:pt x="177" y="144"/>
                    <a:pt x="155" y="160"/>
                    <a:pt x="134" y="174"/>
                  </a:cubicBezTo>
                  <a:cubicBezTo>
                    <a:pt x="134" y="174"/>
                    <a:pt x="134" y="174"/>
                    <a:pt x="134" y="174"/>
                  </a:cubicBezTo>
                  <a:cubicBezTo>
                    <a:pt x="129" y="178"/>
                    <a:pt x="121" y="184"/>
                    <a:pt x="113" y="188"/>
                  </a:cubicBezTo>
                  <a:cubicBezTo>
                    <a:pt x="113" y="188"/>
                    <a:pt x="113" y="188"/>
                    <a:pt x="113" y="188"/>
                  </a:cubicBezTo>
                  <a:cubicBezTo>
                    <a:pt x="105" y="192"/>
                    <a:pt x="96" y="195"/>
                    <a:pt x="88" y="190"/>
                  </a:cubicBezTo>
                  <a:cubicBezTo>
                    <a:pt x="88" y="190"/>
                    <a:pt x="88" y="190"/>
                    <a:pt x="88" y="190"/>
                  </a:cubicBezTo>
                  <a:cubicBezTo>
                    <a:pt x="88" y="190"/>
                    <a:pt x="88" y="190"/>
                    <a:pt x="88" y="190"/>
                  </a:cubicBezTo>
                  <a:cubicBezTo>
                    <a:pt x="88" y="190"/>
                    <a:pt x="88" y="190"/>
                    <a:pt x="88" y="190"/>
                  </a:cubicBezTo>
                  <a:cubicBezTo>
                    <a:pt x="83" y="186"/>
                    <a:pt x="81" y="181"/>
                    <a:pt x="77" y="179"/>
                  </a:cubicBezTo>
                  <a:cubicBezTo>
                    <a:pt x="77" y="179"/>
                    <a:pt x="77" y="179"/>
                    <a:pt x="77" y="179"/>
                  </a:cubicBezTo>
                  <a:cubicBezTo>
                    <a:pt x="76" y="178"/>
                    <a:pt x="75" y="178"/>
                    <a:pt x="74" y="177"/>
                  </a:cubicBezTo>
                  <a:cubicBezTo>
                    <a:pt x="74" y="177"/>
                    <a:pt x="74" y="177"/>
                    <a:pt x="74" y="177"/>
                  </a:cubicBezTo>
                  <a:cubicBezTo>
                    <a:pt x="68" y="175"/>
                    <a:pt x="60" y="180"/>
                    <a:pt x="52" y="176"/>
                  </a:cubicBezTo>
                  <a:cubicBezTo>
                    <a:pt x="52" y="176"/>
                    <a:pt x="52" y="176"/>
                    <a:pt x="52" y="176"/>
                  </a:cubicBezTo>
                  <a:cubicBezTo>
                    <a:pt x="52" y="176"/>
                    <a:pt x="52" y="175"/>
                    <a:pt x="51" y="175"/>
                  </a:cubicBezTo>
                  <a:cubicBezTo>
                    <a:pt x="51" y="175"/>
                    <a:pt x="51" y="175"/>
                    <a:pt x="51" y="175"/>
                  </a:cubicBezTo>
                  <a:cubicBezTo>
                    <a:pt x="43" y="170"/>
                    <a:pt x="42" y="158"/>
                    <a:pt x="39" y="15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36" tIns="45717" rIns="91436" bIns="45717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278" name="Freeform 108"/>
            <p:cNvSpPr>
              <a:spLocks/>
            </p:cNvSpPr>
            <p:nvPr/>
          </p:nvSpPr>
          <p:spPr bwMode="auto">
            <a:xfrm>
              <a:off x="7035802" y="4705170"/>
              <a:ext cx="112713" cy="103173"/>
            </a:xfrm>
            <a:custGeom>
              <a:avLst/>
              <a:gdLst>
                <a:gd name="T0" fmla="*/ 13 w 24"/>
                <a:gd name="T1" fmla="*/ 17 h 22"/>
                <a:gd name="T2" fmla="*/ 14 w 24"/>
                <a:gd name="T3" fmla="*/ 10 h 22"/>
                <a:gd name="T4" fmla="*/ 14 w 24"/>
                <a:gd name="T5" fmla="*/ 10 h 22"/>
                <a:gd name="T6" fmla="*/ 10 w 24"/>
                <a:gd name="T7" fmla="*/ 12 h 22"/>
                <a:gd name="T8" fmla="*/ 10 w 24"/>
                <a:gd name="T9" fmla="*/ 12 h 22"/>
                <a:gd name="T10" fmla="*/ 7 w 24"/>
                <a:gd name="T11" fmla="*/ 13 h 22"/>
                <a:gd name="T12" fmla="*/ 8 w 24"/>
                <a:gd name="T13" fmla="*/ 10 h 22"/>
                <a:gd name="T14" fmla="*/ 10 w 24"/>
                <a:gd name="T15" fmla="*/ 5 h 22"/>
                <a:gd name="T16" fmla="*/ 10 w 24"/>
                <a:gd name="T17" fmla="*/ 5 h 22"/>
                <a:gd name="T18" fmla="*/ 5 w 24"/>
                <a:gd name="T19" fmla="*/ 6 h 22"/>
                <a:gd name="T20" fmla="*/ 5 w 24"/>
                <a:gd name="T21" fmla="*/ 6 h 22"/>
                <a:gd name="T22" fmla="*/ 0 w 24"/>
                <a:gd name="T23" fmla="*/ 7 h 22"/>
                <a:gd name="T24" fmla="*/ 4 w 24"/>
                <a:gd name="T25" fmla="*/ 4 h 22"/>
                <a:gd name="T26" fmla="*/ 9 w 24"/>
                <a:gd name="T27" fmla="*/ 1 h 22"/>
                <a:gd name="T28" fmla="*/ 9 w 24"/>
                <a:gd name="T29" fmla="*/ 1 h 22"/>
                <a:gd name="T30" fmla="*/ 9 w 24"/>
                <a:gd name="T31" fmla="*/ 1 h 22"/>
                <a:gd name="T32" fmla="*/ 10 w 24"/>
                <a:gd name="T33" fmla="*/ 2 h 22"/>
                <a:gd name="T34" fmla="*/ 12 w 24"/>
                <a:gd name="T35" fmla="*/ 1 h 22"/>
                <a:gd name="T36" fmla="*/ 12 w 24"/>
                <a:gd name="T37" fmla="*/ 1 h 22"/>
                <a:gd name="T38" fmla="*/ 14 w 24"/>
                <a:gd name="T39" fmla="*/ 0 h 22"/>
                <a:gd name="T40" fmla="*/ 14 w 24"/>
                <a:gd name="T41" fmla="*/ 3 h 22"/>
                <a:gd name="T42" fmla="*/ 12 w 24"/>
                <a:gd name="T43" fmla="*/ 8 h 22"/>
                <a:gd name="T44" fmla="*/ 12 w 24"/>
                <a:gd name="T45" fmla="*/ 8 h 22"/>
                <a:gd name="T46" fmla="*/ 15 w 24"/>
                <a:gd name="T47" fmla="*/ 6 h 22"/>
                <a:gd name="T48" fmla="*/ 15 w 24"/>
                <a:gd name="T49" fmla="*/ 6 h 22"/>
                <a:gd name="T50" fmla="*/ 17 w 24"/>
                <a:gd name="T51" fmla="*/ 4 h 22"/>
                <a:gd name="T52" fmla="*/ 17 w 24"/>
                <a:gd name="T53" fmla="*/ 7 h 22"/>
                <a:gd name="T54" fmla="*/ 17 w 24"/>
                <a:gd name="T55" fmla="*/ 12 h 22"/>
                <a:gd name="T56" fmla="*/ 17 w 24"/>
                <a:gd name="T57" fmla="*/ 12 h 22"/>
                <a:gd name="T58" fmla="*/ 18 w 24"/>
                <a:gd name="T59" fmla="*/ 10 h 22"/>
                <a:gd name="T60" fmla="*/ 18 w 24"/>
                <a:gd name="T61" fmla="*/ 10 h 22"/>
                <a:gd name="T62" fmla="*/ 19 w 24"/>
                <a:gd name="T63" fmla="*/ 8 h 22"/>
                <a:gd name="T64" fmla="*/ 20 w 24"/>
                <a:gd name="T65" fmla="*/ 10 h 22"/>
                <a:gd name="T66" fmla="*/ 21 w 24"/>
                <a:gd name="T67" fmla="*/ 12 h 22"/>
                <a:gd name="T68" fmla="*/ 21 w 24"/>
                <a:gd name="T69" fmla="*/ 12 h 22"/>
                <a:gd name="T70" fmla="*/ 24 w 24"/>
                <a:gd name="T71" fmla="*/ 12 h 22"/>
                <a:gd name="T72" fmla="*/ 23 w 24"/>
                <a:gd name="T73" fmla="*/ 16 h 22"/>
                <a:gd name="T74" fmla="*/ 23 w 24"/>
                <a:gd name="T75" fmla="*/ 16 h 22"/>
                <a:gd name="T76" fmla="*/ 21 w 24"/>
                <a:gd name="T77" fmla="*/ 20 h 22"/>
                <a:gd name="T78" fmla="*/ 20 w 24"/>
                <a:gd name="T79" fmla="*/ 16 h 22"/>
                <a:gd name="T80" fmla="*/ 19 w 24"/>
                <a:gd name="T81" fmla="*/ 13 h 22"/>
                <a:gd name="T82" fmla="*/ 19 w 24"/>
                <a:gd name="T83" fmla="*/ 13 h 22"/>
                <a:gd name="T84" fmla="*/ 15 w 24"/>
                <a:gd name="T85" fmla="*/ 18 h 22"/>
                <a:gd name="T86" fmla="*/ 15 w 24"/>
                <a:gd name="T87" fmla="*/ 18 h 22"/>
                <a:gd name="T88" fmla="*/ 12 w 24"/>
                <a:gd name="T89" fmla="*/ 22 h 22"/>
                <a:gd name="T90" fmla="*/ 13 w 24"/>
                <a:gd name="T91" fmla="*/ 17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4" h="22">
                  <a:moveTo>
                    <a:pt x="13" y="17"/>
                  </a:moveTo>
                  <a:cubicBezTo>
                    <a:pt x="13" y="15"/>
                    <a:pt x="14" y="12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3" y="11"/>
                    <a:pt x="11" y="12"/>
                    <a:pt x="10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9"/>
                    <a:pt x="9" y="7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8" y="6"/>
                    <a:pt x="7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3"/>
                    <a:pt x="8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1" y="2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3" y="5"/>
                    <a:pt x="13" y="6"/>
                    <a:pt x="12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3" y="7"/>
                    <a:pt x="14" y="7"/>
                    <a:pt x="15" y="6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7" y="8"/>
                    <a:pt x="17" y="10"/>
                    <a:pt x="17" y="12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7" y="11"/>
                    <a:pt x="17" y="11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20" y="11"/>
                    <a:pt x="21" y="11"/>
                    <a:pt x="21" y="12"/>
                  </a:cubicBezTo>
                  <a:cubicBezTo>
                    <a:pt x="21" y="12"/>
                    <a:pt x="21" y="12"/>
                    <a:pt x="21" y="12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4" y="14"/>
                    <a:pt x="23" y="16"/>
                    <a:pt x="23" y="16"/>
                  </a:cubicBezTo>
                  <a:cubicBezTo>
                    <a:pt x="23" y="16"/>
                    <a:pt x="23" y="16"/>
                    <a:pt x="23" y="16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0" y="15"/>
                    <a:pt x="19" y="14"/>
                    <a:pt x="19" y="13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18" y="15"/>
                    <a:pt x="17" y="17"/>
                    <a:pt x="15" y="18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13" y="17"/>
                    <a:pt x="13" y="17"/>
                    <a:pt x="13" y="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36" tIns="45717" rIns="91436" bIns="45717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279" name="Freeform 109"/>
            <p:cNvSpPr>
              <a:spLocks noEditPoints="1"/>
            </p:cNvSpPr>
            <p:nvPr/>
          </p:nvSpPr>
          <p:spPr bwMode="auto">
            <a:xfrm>
              <a:off x="7242177" y="3741695"/>
              <a:ext cx="211138" cy="253964"/>
            </a:xfrm>
            <a:custGeom>
              <a:avLst/>
              <a:gdLst>
                <a:gd name="T0" fmla="*/ 0 w 45"/>
                <a:gd name="T1" fmla="*/ 52 h 54"/>
                <a:gd name="T2" fmla="*/ 8 w 45"/>
                <a:gd name="T3" fmla="*/ 16 h 54"/>
                <a:gd name="T4" fmla="*/ 8 w 45"/>
                <a:gd name="T5" fmla="*/ 16 h 54"/>
                <a:gd name="T6" fmla="*/ 42 w 45"/>
                <a:gd name="T7" fmla="*/ 3 h 54"/>
                <a:gd name="T8" fmla="*/ 42 w 45"/>
                <a:gd name="T9" fmla="*/ 3 h 54"/>
                <a:gd name="T10" fmla="*/ 44 w 45"/>
                <a:gd name="T11" fmla="*/ 5 h 54"/>
                <a:gd name="T12" fmla="*/ 44 w 45"/>
                <a:gd name="T13" fmla="*/ 5 h 54"/>
                <a:gd name="T14" fmla="*/ 45 w 45"/>
                <a:gd name="T15" fmla="*/ 17 h 54"/>
                <a:gd name="T16" fmla="*/ 44 w 45"/>
                <a:gd name="T17" fmla="*/ 18 h 54"/>
                <a:gd name="T18" fmla="*/ 44 w 45"/>
                <a:gd name="T19" fmla="*/ 18 h 54"/>
                <a:gd name="T20" fmla="*/ 43 w 45"/>
                <a:gd name="T21" fmla="*/ 18 h 54"/>
                <a:gd name="T22" fmla="*/ 43 w 45"/>
                <a:gd name="T23" fmla="*/ 18 h 54"/>
                <a:gd name="T24" fmla="*/ 11 w 45"/>
                <a:gd name="T25" fmla="*/ 29 h 54"/>
                <a:gd name="T26" fmla="*/ 11 w 45"/>
                <a:gd name="T27" fmla="*/ 29 h 54"/>
                <a:gd name="T28" fmla="*/ 4 w 45"/>
                <a:gd name="T29" fmla="*/ 51 h 54"/>
                <a:gd name="T30" fmla="*/ 4 w 45"/>
                <a:gd name="T31" fmla="*/ 51 h 54"/>
                <a:gd name="T32" fmla="*/ 3 w 45"/>
                <a:gd name="T33" fmla="*/ 53 h 54"/>
                <a:gd name="T34" fmla="*/ 3 w 45"/>
                <a:gd name="T35" fmla="*/ 53 h 54"/>
                <a:gd name="T36" fmla="*/ 3 w 45"/>
                <a:gd name="T37" fmla="*/ 53 h 54"/>
                <a:gd name="T38" fmla="*/ 3 w 45"/>
                <a:gd name="T39" fmla="*/ 53 h 54"/>
                <a:gd name="T40" fmla="*/ 1 w 45"/>
                <a:gd name="T41" fmla="*/ 54 h 54"/>
                <a:gd name="T42" fmla="*/ 1 w 45"/>
                <a:gd name="T43" fmla="*/ 54 h 54"/>
                <a:gd name="T44" fmla="*/ 0 w 45"/>
                <a:gd name="T45" fmla="*/ 53 h 54"/>
                <a:gd name="T46" fmla="*/ 0 w 45"/>
                <a:gd name="T47" fmla="*/ 53 h 54"/>
                <a:gd name="T48" fmla="*/ 0 w 45"/>
                <a:gd name="T49" fmla="*/ 52 h 54"/>
                <a:gd name="T50" fmla="*/ 11 w 45"/>
                <a:gd name="T51" fmla="*/ 18 h 54"/>
                <a:gd name="T52" fmla="*/ 5 w 45"/>
                <a:gd name="T53" fmla="*/ 34 h 54"/>
                <a:gd name="T54" fmla="*/ 5 w 45"/>
                <a:gd name="T55" fmla="*/ 34 h 54"/>
                <a:gd name="T56" fmla="*/ 8 w 45"/>
                <a:gd name="T57" fmla="*/ 27 h 54"/>
                <a:gd name="T58" fmla="*/ 8 w 45"/>
                <a:gd name="T59" fmla="*/ 27 h 54"/>
                <a:gd name="T60" fmla="*/ 42 w 45"/>
                <a:gd name="T61" fmla="*/ 14 h 54"/>
                <a:gd name="T62" fmla="*/ 42 w 45"/>
                <a:gd name="T63" fmla="*/ 14 h 54"/>
                <a:gd name="T64" fmla="*/ 41 w 45"/>
                <a:gd name="T65" fmla="*/ 6 h 54"/>
                <a:gd name="T66" fmla="*/ 11 w 45"/>
                <a:gd name="T67" fmla="*/ 18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5" h="54">
                  <a:moveTo>
                    <a:pt x="0" y="52"/>
                  </a:moveTo>
                  <a:cubicBezTo>
                    <a:pt x="0" y="45"/>
                    <a:pt x="1" y="28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14" y="7"/>
                    <a:pt x="25" y="0"/>
                    <a:pt x="42" y="3"/>
                  </a:cubicBezTo>
                  <a:cubicBezTo>
                    <a:pt x="42" y="3"/>
                    <a:pt x="42" y="3"/>
                    <a:pt x="42" y="3"/>
                  </a:cubicBezTo>
                  <a:cubicBezTo>
                    <a:pt x="43" y="4"/>
                    <a:pt x="44" y="4"/>
                    <a:pt x="44" y="5"/>
                  </a:cubicBezTo>
                  <a:cubicBezTo>
                    <a:pt x="44" y="5"/>
                    <a:pt x="44" y="5"/>
                    <a:pt x="44" y="5"/>
                  </a:cubicBezTo>
                  <a:cubicBezTo>
                    <a:pt x="45" y="17"/>
                    <a:pt x="45" y="17"/>
                    <a:pt x="45" y="17"/>
                  </a:cubicBezTo>
                  <a:cubicBezTo>
                    <a:pt x="45" y="17"/>
                    <a:pt x="45" y="18"/>
                    <a:pt x="44" y="18"/>
                  </a:cubicBezTo>
                  <a:cubicBezTo>
                    <a:pt x="44" y="18"/>
                    <a:pt x="44" y="18"/>
                    <a:pt x="44" y="18"/>
                  </a:cubicBezTo>
                  <a:cubicBezTo>
                    <a:pt x="44" y="18"/>
                    <a:pt x="43" y="18"/>
                    <a:pt x="43" y="18"/>
                  </a:cubicBezTo>
                  <a:cubicBezTo>
                    <a:pt x="43" y="18"/>
                    <a:pt x="43" y="18"/>
                    <a:pt x="43" y="18"/>
                  </a:cubicBezTo>
                  <a:cubicBezTo>
                    <a:pt x="29" y="10"/>
                    <a:pt x="18" y="18"/>
                    <a:pt x="11" y="29"/>
                  </a:cubicBezTo>
                  <a:cubicBezTo>
                    <a:pt x="11" y="29"/>
                    <a:pt x="11" y="29"/>
                    <a:pt x="11" y="29"/>
                  </a:cubicBezTo>
                  <a:cubicBezTo>
                    <a:pt x="5" y="37"/>
                    <a:pt x="3" y="47"/>
                    <a:pt x="4" y="51"/>
                  </a:cubicBezTo>
                  <a:cubicBezTo>
                    <a:pt x="4" y="51"/>
                    <a:pt x="4" y="51"/>
                    <a:pt x="4" y="51"/>
                  </a:cubicBezTo>
                  <a:cubicBezTo>
                    <a:pt x="4" y="52"/>
                    <a:pt x="4" y="52"/>
                    <a:pt x="3" y="53"/>
                  </a:cubicBezTo>
                  <a:cubicBezTo>
                    <a:pt x="3" y="53"/>
                    <a:pt x="3" y="53"/>
                    <a:pt x="3" y="53"/>
                  </a:cubicBezTo>
                  <a:cubicBezTo>
                    <a:pt x="3" y="53"/>
                    <a:pt x="3" y="53"/>
                    <a:pt x="3" y="53"/>
                  </a:cubicBezTo>
                  <a:cubicBezTo>
                    <a:pt x="3" y="53"/>
                    <a:pt x="3" y="53"/>
                    <a:pt x="3" y="53"/>
                  </a:cubicBezTo>
                  <a:cubicBezTo>
                    <a:pt x="2" y="53"/>
                    <a:pt x="2" y="54"/>
                    <a:pt x="1" y="54"/>
                  </a:cubicBezTo>
                  <a:cubicBezTo>
                    <a:pt x="1" y="54"/>
                    <a:pt x="1" y="54"/>
                    <a:pt x="1" y="54"/>
                  </a:cubicBezTo>
                  <a:cubicBezTo>
                    <a:pt x="1" y="54"/>
                    <a:pt x="1" y="54"/>
                    <a:pt x="0" y="53"/>
                  </a:cubicBezTo>
                  <a:cubicBezTo>
                    <a:pt x="0" y="53"/>
                    <a:pt x="0" y="53"/>
                    <a:pt x="0" y="53"/>
                  </a:cubicBezTo>
                  <a:cubicBezTo>
                    <a:pt x="0" y="53"/>
                    <a:pt x="0" y="53"/>
                    <a:pt x="0" y="52"/>
                  </a:cubicBezTo>
                  <a:close/>
                  <a:moveTo>
                    <a:pt x="11" y="18"/>
                  </a:moveTo>
                  <a:cubicBezTo>
                    <a:pt x="8" y="22"/>
                    <a:pt x="6" y="28"/>
                    <a:pt x="5" y="34"/>
                  </a:cubicBezTo>
                  <a:cubicBezTo>
                    <a:pt x="5" y="34"/>
                    <a:pt x="5" y="34"/>
                    <a:pt x="5" y="34"/>
                  </a:cubicBezTo>
                  <a:cubicBezTo>
                    <a:pt x="6" y="32"/>
                    <a:pt x="7" y="29"/>
                    <a:pt x="8" y="27"/>
                  </a:cubicBezTo>
                  <a:cubicBezTo>
                    <a:pt x="8" y="27"/>
                    <a:pt x="8" y="27"/>
                    <a:pt x="8" y="27"/>
                  </a:cubicBezTo>
                  <a:cubicBezTo>
                    <a:pt x="15" y="16"/>
                    <a:pt x="27" y="7"/>
                    <a:pt x="42" y="14"/>
                  </a:cubicBezTo>
                  <a:cubicBezTo>
                    <a:pt x="42" y="14"/>
                    <a:pt x="42" y="14"/>
                    <a:pt x="42" y="14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25" y="4"/>
                    <a:pt x="16" y="9"/>
                    <a:pt x="11" y="1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36" tIns="45717" rIns="91436" bIns="45717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280" name="Freeform 110"/>
            <p:cNvSpPr>
              <a:spLocks/>
            </p:cNvSpPr>
            <p:nvPr/>
          </p:nvSpPr>
          <p:spPr bwMode="auto">
            <a:xfrm>
              <a:off x="6973890" y="3459160"/>
              <a:ext cx="333375" cy="442850"/>
            </a:xfrm>
            <a:custGeom>
              <a:avLst/>
              <a:gdLst>
                <a:gd name="T0" fmla="*/ 4 w 71"/>
                <a:gd name="T1" fmla="*/ 55 h 94"/>
                <a:gd name="T2" fmla="*/ 15 w 71"/>
                <a:gd name="T3" fmla="*/ 2 h 94"/>
                <a:gd name="T4" fmla="*/ 15 w 71"/>
                <a:gd name="T5" fmla="*/ 2 h 94"/>
                <a:gd name="T6" fmla="*/ 16 w 71"/>
                <a:gd name="T7" fmla="*/ 0 h 94"/>
                <a:gd name="T8" fmla="*/ 17 w 71"/>
                <a:gd name="T9" fmla="*/ 2 h 94"/>
                <a:gd name="T10" fmla="*/ 55 w 71"/>
                <a:gd name="T11" fmla="*/ 37 h 94"/>
                <a:gd name="T12" fmla="*/ 55 w 71"/>
                <a:gd name="T13" fmla="*/ 37 h 94"/>
                <a:gd name="T14" fmla="*/ 70 w 71"/>
                <a:gd name="T15" fmla="*/ 70 h 94"/>
                <a:gd name="T16" fmla="*/ 70 w 71"/>
                <a:gd name="T17" fmla="*/ 70 h 94"/>
                <a:gd name="T18" fmla="*/ 71 w 71"/>
                <a:gd name="T19" fmla="*/ 70 h 94"/>
                <a:gd name="T20" fmla="*/ 70 w 71"/>
                <a:gd name="T21" fmla="*/ 72 h 94"/>
                <a:gd name="T22" fmla="*/ 70 w 71"/>
                <a:gd name="T23" fmla="*/ 72 h 94"/>
                <a:gd name="T24" fmla="*/ 70 w 71"/>
                <a:gd name="T25" fmla="*/ 73 h 94"/>
                <a:gd name="T26" fmla="*/ 70 w 71"/>
                <a:gd name="T27" fmla="*/ 73 h 94"/>
                <a:gd name="T28" fmla="*/ 67 w 71"/>
                <a:gd name="T29" fmla="*/ 75 h 94"/>
                <a:gd name="T30" fmla="*/ 67 w 71"/>
                <a:gd name="T31" fmla="*/ 72 h 94"/>
                <a:gd name="T32" fmla="*/ 52 w 71"/>
                <a:gd name="T33" fmla="*/ 38 h 94"/>
                <a:gd name="T34" fmla="*/ 52 w 71"/>
                <a:gd name="T35" fmla="*/ 38 h 94"/>
                <a:gd name="T36" fmla="*/ 16 w 71"/>
                <a:gd name="T37" fmla="*/ 5 h 94"/>
                <a:gd name="T38" fmla="*/ 16 w 71"/>
                <a:gd name="T39" fmla="*/ 5 h 94"/>
                <a:gd name="T40" fmla="*/ 7 w 71"/>
                <a:gd name="T41" fmla="*/ 55 h 94"/>
                <a:gd name="T42" fmla="*/ 7 w 71"/>
                <a:gd name="T43" fmla="*/ 55 h 94"/>
                <a:gd name="T44" fmla="*/ 28 w 71"/>
                <a:gd name="T45" fmla="*/ 91 h 94"/>
                <a:gd name="T46" fmla="*/ 28 w 71"/>
                <a:gd name="T47" fmla="*/ 91 h 94"/>
                <a:gd name="T48" fmla="*/ 28 w 71"/>
                <a:gd name="T49" fmla="*/ 91 h 94"/>
                <a:gd name="T50" fmla="*/ 26 w 71"/>
                <a:gd name="T51" fmla="*/ 94 h 94"/>
                <a:gd name="T52" fmla="*/ 4 w 71"/>
                <a:gd name="T53" fmla="*/ 55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71" h="94">
                  <a:moveTo>
                    <a:pt x="4" y="55"/>
                  </a:moveTo>
                  <a:cubicBezTo>
                    <a:pt x="0" y="35"/>
                    <a:pt x="6" y="20"/>
                    <a:pt x="15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27" y="14"/>
                    <a:pt x="44" y="23"/>
                    <a:pt x="55" y="37"/>
                  </a:cubicBezTo>
                  <a:cubicBezTo>
                    <a:pt x="55" y="37"/>
                    <a:pt x="55" y="37"/>
                    <a:pt x="55" y="37"/>
                  </a:cubicBezTo>
                  <a:cubicBezTo>
                    <a:pt x="62" y="45"/>
                    <a:pt x="69" y="58"/>
                    <a:pt x="70" y="70"/>
                  </a:cubicBezTo>
                  <a:cubicBezTo>
                    <a:pt x="70" y="70"/>
                    <a:pt x="70" y="70"/>
                    <a:pt x="70" y="70"/>
                  </a:cubicBezTo>
                  <a:cubicBezTo>
                    <a:pt x="71" y="70"/>
                    <a:pt x="71" y="70"/>
                    <a:pt x="71" y="70"/>
                  </a:cubicBezTo>
                  <a:cubicBezTo>
                    <a:pt x="71" y="70"/>
                    <a:pt x="71" y="71"/>
                    <a:pt x="70" y="72"/>
                  </a:cubicBezTo>
                  <a:cubicBezTo>
                    <a:pt x="70" y="72"/>
                    <a:pt x="70" y="72"/>
                    <a:pt x="70" y="72"/>
                  </a:cubicBezTo>
                  <a:cubicBezTo>
                    <a:pt x="70" y="73"/>
                    <a:pt x="70" y="73"/>
                    <a:pt x="70" y="73"/>
                  </a:cubicBezTo>
                  <a:cubicBezTo>
                    <a:pt x="70" y="73"/>
                    <a:pt x="70" y="73"/>
                    <a:pt x="70" y="73"/>
                  </a:cubicBezTo>
                  <a:cubicBezTo>
                    <a:pt x="67" y="75"/>
                    <a:pt x="67" y="75"/>
                    <a:pt x="67" y="75"/>
                  </a:cubicBezTo>
                  <a:cubicBezTo>
                    <a:pt x="67" y="72"/>
                    <a:pt x="67" y="72"/>
                    <a:pt x="67" y="72"/>
                  </a:cubicBezTo>
                  <a:cubicBezTo>
                    <a:pt x="67" y="61"/>
                    <a:pt x="59" y="47"/>
                    <a:pt x="52" y="38"/>
                  </a:cubicBezTo>
                  <a:cubicBezTo>
                    <a:pt x="52" y="38"/>
                    <a:pt x="52" y="38"/>
                    <a:pt x="52" y="38"/>
                  </a:cubicBezTo>
                  <a:cubicBezTo>
                    <a:pt x="42" y="26"/>
                    <a:pt x="27" y="18"/>
                    <a:pt x="16" y="5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8" y="22"/>
                    <a:pt x="4" y="36"/>
                    <a:pt x="7" y="55"/>
                  </a:cubicBezTo>
                  <a:cubicBezTo>
                    <a:pt x="7" y="55"/>
                    <a:pt x="7" y="55"/>
                    <a:pt x="7" y="55"/>
                  </a:cubicBezTo>
                  <a:cubicBezTo>
                    <a:pt x="10" y="67"/>
                    <a:pt x="18" y="84"/>
                    <a:pt x="28" y="91"/>
                  </a:cubicBezTo>
                  <a:cubicBezTo>
                    <a:pt x="28" y="91"/>
                    <a:pt x="28" y="91"/>
                    <a:pt x="28" y="91"/>
                  </a:cubicBezTo>
                  <a:cubicBezTo>
                    <a:pt x="28" y="91"/>
                    <a:pt x="28" y="91"/>
                    <a:pt x="28" y="91"/>
                  </a:cubicBezTo>
                  <a:cubicBezTo>
                    <a:pt x="26" y="94"/>
                    <a:pt x="26" y="94"/>
                    <a:pt x="26" y="94"/>
                  </a:cubicBezTo>
                  <a:cubicBezTo>
                    <a:pt x="15" y="85"/>
                    <a:pt x="7" y="68"/>
                    <a:pt x="4" y="5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36" tIns="45717" rIns="91436" bIns="45717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281" name="Freeform 111"/>
            <p:cNvSpPr>
              <a:spLocks/>
            </p:cNvSpPr>
            <p:nvPr/>
          </p:nvSpPr>
          <p:spPr bwMode="auto">
            <a:xfrm>
              <a:off x="7043740" y="3482969"/>
              <a:ext cx="184150" cy="493643"/>
            </a:xfrm>
            <a:custGeom>
              <a:avLst/>
              <a:gdLst>
                <a:gd name="T0" fmla="*/ 27 w 39"/>
                <a:gd name="T1" fmla="*/ 83 h 105"/>
                <a:gd name="T2" fmla="*/ 18 w 39"/>
                <a:gd name="T3" fmla="*/ 56 h 105"/>
                <a:gd name="T4" fmla="*/ 18 w 39"/>
                <a:gd name="T5" fmla="*/ 56 h 105"/>
                <a:gd name="T6" fmla="*/ 0 w 39"/>
                <a:gd name="T7" fmla="*/ 1 h 105"/>
                <a:gd name="T8" fmla="*/ 0 w 39"/>
                <a:gd name="T9" fmla="*/ 1 h 105"/>
                <a:gd name="T10" fmla="*/ 2 w 39"/>
                <a:gd name="T11" fmla="*/ 0 h 105"/>
                <a:gd name="T12" fmla="*/ 21 w 39"/>
                <a:gd name="T13" fmla="*/ 55 h 105"/>
                <a:gd name="T14" fmla="*/ 21 w 39"/>
                <a:gd name="T15" fmla="*/ 55 h 105"/>
                <a:gd name="T16" fmla="*/ 29 w 39"/>
                <a:gd name="T17" fmla="*/ 83 h 105"/>
                <a:gd name="T18" fmla="*/ 29 w 39"/>
                <a:gd name="T19" fmla="*/ 83 h 105"/>
                <a:gd name="T20" fmla="*/ 39 w 39"/>
                <a:gd name="T21" fmla="*/ 103 h 105"/>
                <a:gd name="T22" fmla="*/ 39 w 39"/>
                <a:gd name="T23" fmla="*/ 103 h 105"/>
                <a:gd name="T24" fmla="*/ 39 w 39"/>
                <a:gd name="T25" fmla="*/ 103 h 105"/>
                <a:gd name="T26" fmla="*/ 39 w 39"/>
                <a:gd name="T27" fmla="*/ 103 h 105"/>
                <a:gd name="T28" fmla="*/ 38 w 39"/>
                <a:gd name="T29" fmla="*/ 105 h 105"/>
                <a:gd name="T30" fmla="*/ 37 w 39"/>
                <a:gd name="T31" fmla="*/ 105 h 105"/>
                <a:gd name="T32" fmla="*/ 37 w 39"/>
                <a:gd name="T33" fmla="*/ 105 h 105"/>
                <a:gd name="T34" fmla="*/ 27 w 39"/>
                <a:gd name="T35" fmla="*/ 83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9" h="105">
                  <a:moveTo>
                    <a:pt x="27" y="83"/>
                  </a:moveTo>
                  <a:cubicBezTo>
                    <a:pt x="24" y="74"/>
                    <a:pt x="21" y="65"/>
                    <a:pt x="18" y="56"/>
                  </a:cubicBezTo>
                  <a:cubicBezTo>
                    <a:pt x="18" y="56"/>
                    <a:pt x="18" y="56"/>
                    <a:pt x="18" y="56"/>
                  </a:cubicBezTo>
                  <a:cubicBezTo>
                    <a:pt x="12" y="38"/>
                    <a:pt x="8" y="18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1" y="17"/>
                    <a:pt x="15" y="37"/>
                    <a:pt x="21" y="55"/>
                  </a:cubicBezTo>
                  <a:cubicBezTo>
                    <a:pt x="21" y="55"/>
                    <a:pt x="21" y="55"/>
                    <a:pt x="21" y="55"/>
                  </a:cubicBezTo>
                  <a:cubicBezTo>
                    <a:pt x="24" y="65"/>
                    <a:pt x="27" y="74"/>
                    <a:pt x="29" y="83"/>
                  </a:cubicBezTo>
                  <a:cubicBezTo>
                    <a:pt x="29" y="83"/>
                    <a:pt x="29" y="83"/>
                    <a:pt x="29" y="83"/>
                  </a:cubicBezTo>
                  <a:cubicBezTo>
                    <a:pt x="31" y="88"/>
                    <a:pt x="35" y="100"/>
                    <a:pt x="39" y="103"/>
                  </a:cubicBezTo>
                  <a:cubicBezTo>
                    <a:pt x="39" y="103"/>
                    <a:pt x="39" y="103"/>
                    <a:pt x="39" y="103"/>
                  </a:cubicBezTo>
                  <a:cubicBezTo>
                    <a:pt x="39" y="103"/>
                    <a:pt x="39" y="103"/>
                    <a:pt x="39" y="103"/>
                  </a:cubicBezTo>
                  <a:cubicBezTo>
                    <a:pt x="39" y="103"/>
                    <a:pt x="39" y="103"/>
                    <a:pt x="39" y="103"/>
                  </a:cubicBezTo>
                  <a:cubicBezTo>
                    <a:pt x="38" y="105"/>
                    <a:pt x="38" y="105"/>
                    <a:pt x="38" y="105"/>
                  </a:cubicBezTo>
                  <a:cubicBezTo>
                    <a:pt x="38" y="105"/>
                    <a:pt x="37" y="105"/>
                    <a:pt x="37" y="105"/>
                  </a:cubicBezTo>
                  <a:cubicBezTo>
                    <a:pt x="37" y="105"/>
                    <a:pt x="37" y="105"/>
                    <a:pt x="37" y="105"/>
                  </a:cubicBezTo>
                  <a:cubicBezTo>
                    <a:pt x="31" y="101"/>
                    <a:pt x="28" y="89"/>
                    <a:pt x="27" y="8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36" tIns="45717" rIns="91436" bIns="45717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282" name="Freeform 112"/>
            <p:cNvSpPr>
              <a:spLocks/>
            </p:cNvSpPr>
            <p:nvPr/>
          </p:nvSpPr>
          <p:spPr bwMode="auto">
            <a:xfrm>
              <a:off x="7124702" y="3586141"/>
              <a:ext cx="50800" cy="107935"/>
            </a:xfrm>
            <a:custGeom>
              <a:avLst/>
              <a:gdLst>
                <a:gd name="T0" fmla="*/ 9 w 11"/>
                <a:gd name="T1" fmla="*/ 0 h 23"/>
                <a:gd name="T2" fmla="*/ 9 w 11"/>
                <a:gd name="T3" fmla="*/ 0 h 23"/>
                <a:gd name="T4" fmla="*/ 9 w 11"/>
                <a:gd name="T5" fmla="*/ 0 h 23"/>
                <a:gd name="T6" fmla="*/ 11 w 11"/>
                <a:gd name="T7" fmla="*/ 2 h 23"/>
                <a:gd name="T8" fmla="*/ 11 w 11"/>
                <a:gd name="T9" fmla="*/ 2 h 23"/>
                <a:gd name="T10" fmla="*/ 2 w 11"/>
                <a:gd name="T11" fmla="*/ 23 h 23"/>
                <a:gd name="T12" fmla="*/ 2 w 11"/>
                <a:gd name="T13" fmla="*/ 23 h 23"/>
                <a:gd name="T14" fmla="*/ 2 w 11"/>
                <a:gd name="T15" fmla="*/ 23 h 23"/>
                <a:gd name="T16" fmla="*/ 0 w 11"/>
                <a:gd name="T17" fmla="*/ 22 h 23"/>
                <a:gd name="T18" fmla="*/ 9 w 11"/>
                <a:gd name="T19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" h="23">
                  <a:moveTo>
                    <a:pt x="9" y="0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7" y="8"/>
                    <a:pt x="4" y="16"/>
                    <a:pt x="2" y="23"/>
                  </a:cubicBezTo>
                  <a:cubicBezTo>
                    <a:pt x="2" y="23"/>
                    <a:pt x="2" y="23"/>
                    <a:pt x="2" y="23"/>
                  </a:cubicBezTo>
                  <a:cubicBezTo>
                    <a:pt x="2" y="23"/>
                    <a:pt x="2" y="23"/>
                    <a:pt x="2" y="23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2" y="16"/>
                    <a:pt x="5" y="7"/>
                    <a:pt x="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36" tIns="45717" rIns="91436" bIns="45717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283" name="Freeform 113"/>
            <p:cNvSpPr>
              <a:spLocks/>
            </p:cNvSpPr>
            <p:nvPr/>
          </p:nvSpPr>
          <p:spPr bwMode="auto">
            <a:xfrm>
              <a:off x="7143753" y="3643284"/>
              <a:ext cx="74613" cy="112697"/>
            </a:xfrm>
            <a:custGeom>
              <a:avLst/>
              <a:gdLst>
                <a:gd name="T0" fmla="*/ 4 w 16"/>
                <a:gd name="T1" fmla="*/ 14 h 24"/>
                <a:gd name="T2" fmla="*/ 12 w 16"/>
                <a:gd name="T3" fmla="*/ 2 h 24"/>
                <a:gd name="T4" fmla="*/ 12 w 16"/>
                <a:gd name="T5" fmla="*/ 2 h 24"/>
                <a:gd name="T6" fmla="*/ 13 w 16"/>
                <a:gd name="T7" fmla="*/ 0 h 24"/>
                <a:gd name="T8" fmla="*/ 13 w 16"/>
                <a:gd name="T9" fmla="*/ 0 h 24"/>
                <a:gd name="T10" fmla="*/ 16 w 16"/>
                <a:gd name="T11" fmla="*/ 1 h 24"/>
                <a:gd name="T12" fmla="*/ 15 w 16"/>
                <a:gd name="T13" fmla="*/ 3 h 24"/>
                <a:gd name="T14" fmla="*/ 15 w 16"/>
                <a:gd name="T15" fmla="*/ 3 h 24"/>
                <a:gd name="T16" fmla="*/ 6 w 16"/>
                <a:gd name="T17" fmla="*/ 16 h 24"/>
                <a:gd name="T18" fmla="*/ 6 w 16"/>
                <a:gd name="T19" fmla="*/ 16 h 24"/>
                <a:gd name="T20" fmla="*/ 3 w 16"/>
                <a:gd name="T21" fmla="*/ 24 h 24"/>
                <a:gd name="T22" fmla="*/ 3 w 16"/>
                <a:gd name="T23" fmla="*/ 24 h 24"/>
                <a:gd name="T24" fmla="*/ 3 w 16"/>
                <a:gd name="T25" fmla="*/ 24 h 24"/>
                <a:gd name="T26" fmla="*/ 0 w 16"/>
                <a:gd name="T27" fmla="*/ 24 h 24"/>
                <a:gd name="T28" fmla="*/ 4 w 16"/>
                <a:gd name="T29" fmla="*/ 1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6" h="24">
                  <a:moveTo>
                    <a:pt x="4" y="14"/>
                  </a:moveTo>
                  <a:cubicBezTo>
                    <a:pt x="6" y="10"/>
                    <a:pt x="10" y="5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3" y="1"/>
                    <a:pt x="13" y="1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2"/>
                    <a:pt x="15" y="3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2" y="7"/>
                    <a:pt x="9" y="11"/>
                    <a:pt x="6" y="16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4" y="19"/>
                    <a:pt x="2" y="22"/>
                    <a:pt x="3" y="24"/>
                  </a:cubicBezTo>
                  <a:cubicBezTo>
                    <a:pt x="3" y="24"/>
                    <a:pt x="3" y="24"/>
                    <a:pt x="3" y="24"/>
                  </a:cubicBezTo>
                  <a:cubicBezTo>
                    <a:pt x="3" y="24"/>
                    <a:pt x="3" y="24"/>
                    <a:pt x="3" y="24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21"/>
                    <a:pt x="1" y="18"/>
                    <a:pt x="4" y="1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36" tIns="45717" rIns="91436" bIns="45717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284" name="Freeform 114"/>
            <p:cNvSpPr>
              <a:spLocks/>
            </p:cNvSpPr>
            <p:nvPr/>
          </p:nvSpPr>
          <p:spPr bwMode="auto">
            <a:xfrm>
              <a:off x="7153277" y="3689315"/>
              <a:ext cx="98425" cy="126982"/>
            </a:xfrm>
            <a:custGeom>
              <a:avLst/>
              <a:gdLst>
                <a:gd name="T0" fmla="*/ 0 w 21"/>
                <a:gd name="T1" fmla="*/ 25 h 27"/>
                <a:gd name="T2" fmla="*/ 18 w 21"/>
                <a:gd name="T3" fmla="*/ 1 h 27"/>
                <a:gd name="T4" fmla="*/ 18 w 21"/>
                <a:gd name="T5" fmla="*/ 1 h 27"/>
                <a:gd name="T6" fmla="*/ 19 w 21"/>
                <a:gd name="T7" fmla="*/ 0 h 27"/>
                <a:gd name="T8" fmla="*/ 19 w 21"/>
                <a:gd name="T9" fmla="*/ 0 h 27"/>
                <a:gd name="T10" fmla="*/ 21 w 21"/>
                <a:gd name="T11" fmla="*/ 1 h 27"/>
                <a:gd name="T12" fmla="*/ 20 w 21"/>
                <a:gd name="T13" fmla="*/ 3 h 27"/>
                <a:gd name="T14" fmla="*/ 20 w 21"/>
                <a:gd name="T15" fmla="*/ 3 h 27"/>
                <a:gd name="T16" fmla="*/ 2 w 21"/>
                <a:gd name="T17" fmla="*/ 27 h 27"/>
                <a:gd name="T18" fmla="*/ 2 w 21"/>
                <a:gd name="T19" fmla="*/ 27 h 27"/>
                <a:gd name="T20" fmla="*/ 2 w 21"/>
                <a:gd name="T21" fmla="*/ 27 h 27"/>
                <a:gd name="T22" fmla="*/ 0 w 21"/>
                <a:gd name="T23" fmla="*/ 2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1" h="27">
                  <a:moveTo>
                    <a:pt x="0" y="25"/>
                  </a:moveTo>
                  <a:cubicBezTo>
                    <a:pt x="6" y="17"/>
                    <a:pt x="13" y="9"/>
                    <a:pt x="18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8" y="1"/>
                    <a:pt x="19" y="0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2"/>
                    <a:pt x="21" y="2"/>
                    <a:pt x="20" y="3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15" y="11"/>
                    <a:pt x="8" y="19"/>
                    <a:pt x="2" y="27"/>
                  </a:cubicBezTo>
                  <a:cubicBezTo>
                    <a:pt x="2" y="27"/>
                    <a:pt x="2" y="27"/>
                    <a:pt x="2" y="27"/>
                  </a:cubicBezTo>
                  <a:cubicBezTo>
                    <a:pt x="2" y="27"/>
                    <a:pt x="2" y="27"/>
                    <a:pt x="2" y="27"/>
                  </a:cubicBezTo>
                  <a:cubicBezTo>
                    <a:pt x="0" y="25"/>
                    <a:pt x="0" y="25"/>
                    <a:pt x="0" y="2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36" tIns="45717" rIns="91436" bIns="45717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285" name="Freeform 115"/>
            <p:cNvSpPr>
              <a:spLocks/>
            </p:cNvSpPr>
            <p:nvPr/>
          </p:nvSpPr>
          <p:spPr bwMode="auto">
            <a:xfrm>
              <a:off x="7170740" y="3755980"/>
              <a:ext cx="100013" cy="117459"/>
            </a:xfrm>
            <a:custGeom>
              <a:avLst/>
              <a:gdLst>
                <a:gd name="T0" fmla="*/ 0 w 21"/>
                <a:gd name="T1" fmla="*/ 23 h 25"/>
                <a:gd name="T2" fmla="*/ 18 w 21"/>
                <a:gd name="T3" fmla="*/ 1 h 25"/>
                <a:gd name="T4" fmla="*/ 18 w 21"/>
                <a:gd name="T5" fmla="*/ 1 h 25"/>
                <a:gd name="T6" fmla="*/ 18 w 21"/>
                <a:gd name="T7" fmla="*/ 0 h 25"/>
                <a:gd name="T8" fmla="*/ 18 w 21"/>
                <a:gd name="T9" fmla="*/ 0 h 25"/>
                <a:gd name="T10" fmla="*/ 21 w 21"/>
                <a:gd name="T11" fmla="*/ 1 h 25"/>
                <a:gd name="T12" fmla="*/ 20 w 21"/>
                <a:gd name="T13" fmla="*/ 2 h 25"/>
                <a:gd name="T14" fmla="*/ 20 w 21"/>
                <a:gd name="T15" fmla="*/ 2 h 25"/>
                <a:gd name="T16" fmla="*/ 2 w 21"/>
                <a:gd name="T17" fmla="*/ 25 h 25"/>
                <a:gd name="T18" fmla="*/ 2 w 21"/>
                <a:gd name="T19" fmla="*/ 25 h 25"/>
                <a:gd name="T20" fmla="*/ 2 w 21"/>
                <a:gd name="T21" fmla="*/ 25 h 25"/>
                <a:gd name="T22" fmla="*/ 0 w 21"/>
                <a:gd name="T23" fmla="*/ 2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1" h="25">
                  <a:moveTo>
                    <a:pt x="0" y="23"/>
                  </a:moveTo>
                  <a:cubicBezTo>
                    <a:pt x="5" y="17"/>
                    <a:pt x="13" y="9"/>
                    <a:pt x="18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15" y="10"/>
                    <a:pt x="7" y="19"/>
                    <a:pt x="2" y="25"/>
                  </a:cubicBezTo>
                  <a:cubicBezTo>
                    <a:pt x="2" y="25"/>
                    <a:pt x="2" y="25"/>
                    <a:pt x="2" y="25"/>
                  </a:cubicBezTo>
                  <a:cubicBezTo>
                    <a:pt x="2" y="25"/>
                    <a:pt x="2" y="25"/>
                    <a:pt x="2" y="25"/>
                  </a:cubicBezTo>
                  <a:cubicBezTo>
                    <a:pt x="0" y="23"/>
                    <a:pt x="0" y="23"/>
                    <a:pt x="0" y="2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36" tIns="45717" rIns="91436" bIns="45717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286" name="Freeform 116"/>
            <p:cNvSpPr>
              <a:spLocks/>
            </p:cNvSpPr>
            <p:nvPr/>
          </p:nvSpPr>
          <p:spPr bwMode="auto">
            <a:xfrm>
              <a:off x="7373940" y="3976612"/>
              <a:ext cx="46038" cy="52381"/>
            </a:xfrm>
            <a:custGeom>
              <a:avLst/>
              <a:gdLst>
                <a:gd name="T0" fmla="*/ 1 w 10"/>
                <a:gd name="T1" fmla="*/ 9 h 11"/>
                <a:gd name="T2" fmla="*/ 9 w 10"/>
                <a:gd name="T3" fmla="*/ 0 h 11"/>
                <a:gd name="T4" fmla="*/ 9 w 10"/>
                <a:gd name="T5" fmla="*/ 0 h 11"/>
                <a:gd name="T6" fmla="*/ 10 w 10"/>
                <a:gd name="T7" fmla="*/ 1 h 11"/>
                <a:gd name="T8" fmla="*/ 2 w 10"/>
                <a:gd name="T9" fmla="*/ 9 h 11"/>
                <a:gd name="T10" fmla="*/ 2 w 10"/>
                <a:gd name="T11" fmla="*/ 9 h 11"/>
                <a:gd name="T12" fmla="*/ 1 w 10"/>
                <a:gd name="T13" fmla="*/ 11 h 11"/>
                <a:gd name="T14" fmla="*/ 1 w 10"/>
                <a:gd name="T15" fmla="*/ 11 h 11"/>
                <a:gd name="T16" fmla="*/ 0 w 10"/>
                <a:gd name="T17" fmla="*/ 11 h 11"/>
                <a:gd name="T18" fmla="*/ 1 w 10"/>
                <a:gd name="T19" fmla="*/ 9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" h="11">
                  <a:moveTo>
                    <a:pt x="1" y="9"/>
                  </a:moveTo>
                  <a:cubicBezTo>
                    <a:pt x="3" y="5"/>
                    <a:pt x="6" y="3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7" y="4"/>
                    <a:pt x="4" y="6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0"/>
                    <a:pt x="2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0"/>
                    <a:pt x="1" y="9"/>
                    <a:pt x="1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36" tIns="45717" rIns="91436" bIns="45717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287" name="Freeform 117"/>
            <p:cNvSpPr>
              <a:spLocks/>
            </p:cNvSpPr>
            <p:nvPr/>
          </p:nvSpPr>
          <p:spPr bwMode="auto">
            <a:xfrm>
              <a:off x="7383465" y="3981374"/>
              <a:ext cx="65088" cy="74602"/>
            </a:xfrm>
            <a:custGeom>
              <a:avLst/>
              <a:gdLst>
                <a:gd name="T0" fmla="*/ 1 w 14"/>
                <a:gd name="T1" fmla="*/ 14 h 16"/>
                <a:gd name="T2" fmla="*/ 13 w 14"/>
                <a:gd name="T3" fmla="*/ 0 h 16"/>
                <a:gd name="T4" fmla="*/ 13 w 14"/>
                <a:gd name="T5" fmla="*/ 0 h 16"/>
                <a:gd name="T6" fmla="*/ 13 w 14"/>
                <a:gd name="T7" fmla="*/ 0 h 16"/>
                <a:gd name="T8" fmla="*/ 14 w 14"/>
                <a:gd name="T9" fmla="*/ 1 h 16"/>
                <a:gd name="T10" fmla="*/ 2 w 14"/>
                <a:gd name="T11" fmla="*/ 15 h 16"/>
                <a:gd name="T12" fmla="*/ 2 w 14"/>
                <a:gd name="T13" fmla="*/ 15 h 16"/>
                <a:gd name="T14" fmla="*/ 1 w 14"/>
                <a:gd name="T15" fmla="*/ 16 h 16"/>
                <a:gd name="T16" fmla="*/ 1 w 14"/>
                <a:gd name="T17" fmla="*/ 16 h 16"/>
                <a:gd name="T18" fmla="*/ 0 w 14"/>
                <a:gd name="T19" fmla="*/ 15 h 16"/>
                <a:gd name="T20" fmla="*/ 1 w 14"/>
                <a:gd name="T21" fmla="*/ 1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16">
                  <a:moveTo>
                    <a:pt x="1" y="14"/>
                  </a:moveTo>
                  <a:cubicBezTo>
                    <a:pt x="4" y="9"/>
                    <a:pt x="8" y="4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9" y="4"/>
                    <a:pt x="5" y="10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1" y="16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0" y="15"/>
                    <a:pt x="1" y="1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36" tIns="45717" rIns="91436" bIns="45717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288" name="Freeform 118"/>
            <p:cNvSpPr>
              <a:spLocks/>
            </p:cNvSpPr>
            <p:nvPr/>
          </p:nvSpPr>
          <p:spPr bwMode="auto">
            <a:xfrm>
              <a:off x="7410452" y="3990897"/>
              <a:ext cx="61913" cy="60317"/>
            </a:xfrm>
            <a:custGeom>
              <a:avLst/>
              <a:gdLst>
                <a:gd name="T0" fmla="*/ 0 w 13"/>
                <a:gd name="T1" fmla="*/ 13 h 13"/>
                <a:gd name="T2" fmla="*/ 12 w 13"/>
                <a:gd name="T3" fmla="*/ 0 h 13"/>
                <a:gd name="T4" fmla="*/ 12 w 13"/>
                <a:gd name="T5" fmla="*/ 0 h 13"/>
                <a:gd name="T6" fmla="*/ 13 w 13"/>
                <a:gd name="T7" fmla="*/ 1 h 13"/>
                <a:gd name="T8" fmla="*/ 1 w 13"/>
                <a:gd name="T9" fmla="*/ 13 h 13"/>
                <a:gd name="T10" fmla="*/ 1 w 13"/>
                <a:gd name="T11" fmla="*/ 13 h 13"/>
                <a:gd name="T12" fmla="*/ 0 w 13"/>
                <a:gd name="T13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13">
                  <a:moveTo>
                    <a:pt x="0" y="13"/>
                  </a:moveTo>
                  <a:cubicBezTo>
                    <a:pt x="3" y="8"/>
                    <a:pt x="7" y="3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8" y="4"/>
                    <a:pt x="4" y="9"/>
                    <a:pt x="1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0" y="13"/>
                    <a:pt x="0" y="13"/>
                    <a:pt x="0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36" tIns="45717" rIns="91436" bIns="45717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289" name="Freeform 119"/>
            <p:cNvSpPr>
              <a:spLocks/>
            </p:cNvSpPr>
            <p:nvPr/>
          </p:nvSpPr>
          <p:spPr bwMode="auto">
            <a:xfrm>
              <a:off x="7448551" y="3995659"/>
              <a:ext cx="52388" cy="55555"/>
            </a:xfrm>
            <a:custGeom>
              <a:avLst/>
              <a:gdLst>
                <a:gd name="T0" fmla="*/ 2 w 11"/>
                <a:gd name="T1" fmla="*/ 9 h 12"/>
                <a:gd name="T2" fmla="*/ 11 w 11"/>
                <a:gd name="T3" fmla="*/ 0 h 12"/>
                <a:gd name="T4" fmla="*/ 11 w 11"/>
                <a:gd name="T5" fmla="*/ 0 h 12"/>
                <a:gd name="T6" fmla="*/ 11 w 11"/>
                <a:gd name="T7" fmla="*/ 0 h 12"/>
                <a:gd name="T8" fmla="*/ 11 w 11"/>
                <a:gd name="T9" fmla="*/ 2 h 12"/>
                <a:gd name="T10" fmla="*/ 3 w 11"/>
                <a:gd name="T11" fmla="*/ 9 h 12"/>
                <a:gd name="T12" fmla="*/ 3 w 11"/>
                <a:gd name="T13" fmla="*/ 9 h 12"/>
                <a:gd name="T14" fmla="*/ 1 w 11"/>
                <a:gd name="T15" fmla="*/ 12 h 12"/>
                <a:gd name="T16" fmla="*/ 1 w 11"/>
                <a:gd name="T17" fmla="*/ 12 h 12"/>
                <a:gd name="T18" fmla="*/ 0 w 11"/>
                <a:gd name="T19" fmla="*/ 11 h 12"/>
                <a:gd name="T20" fmla="*/ 2 w 11"/>
                <a:gd name="T21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" h="12">
                  <a:moveTo>
                    <a:pt x="2" y="9"/>
                  </a:moveTo>
                  <a:cubicBezTo>
                    <a:pt x="4" y="5"/>
                    <a:pt x="7" y="1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8" y="2"/>
                    <a:pt x="5" y="6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10"/>
                    <a:pt x="2" y="11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0"/>
                    <a:pt x="1" y="10"/>
                    <a:pt x="2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36" tIns="45717" rIns="91436" bIns="45717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</p:grpSp>
      <p:grpSp>
        <p:nvGrpSpPr>
          <p:cNvPr id="380" name="组合 379"/>
          <p:cNvGrpSpPr/>
          <p:nvPr/>
        </p:nvGrpSpPr>
        <p:grpSpPr>
          <a:xfrm>
            <a:off x="7038187" y="5237724"/>
            <a:ext cx="2576514" cy="1401563"/>
            <a:chOff x="6240464" y="4573427"/>
            <a:chExt cx="2576514" cy="1401563"/>
          </a:xfrm>
        </p:grpSpPr>
        <p:sp>
          <p:nvSpPr>
            <p:cNvPr id="290" name="Freeform 120"/>
            <p:cNvSpPr>
              <a:spLocks noEditPoints="1"/>
            </p:cNvSpPr>
            <p:nvPr/>
          </p:nvSpPr>
          <p:spPr bwMode="auto">
            <a:xfrm>
              <a:off x="6537328" y="4573427"/>
              <a:ext cx="1630363" cy="706337"/>
            </a:xfrm>
            <a:custGeom>
              <a:avLst/>
              <a:gdLst>
                <a:gd name="T0" fmla="*/ 24 w 347"/>
                <a:gd name="T1" fmla="*/ 149 h 150"/>
                <a:gd name="T2" fmla="*/ 10 w 347"/>
                <a:gd name="T3" fmla="*/ 117 h 150"/>
                <a:gd name="T4" fmla="*/ 10 w 347"/>
                <a:gd name="T5" fmla="*/ 117 h 150"/>
                <a:gd name="T6" fmla="*/ 0 w 347"/>
                <a:gd name="T7" fmla="*/ 87 h 150"/>
                <a:gd name="T8" fmla="*/ 0 w 347"/>
                <a:gd name="T9" fmla="*/ 87 h 150"/>
                <a:gd name="T10" fmla="*/ 0 w 347"/>
                <a:gd name="T11" fmla="*/ 86 h 150"/>
                <a:gd name="T12" fmla="*/ 7 w 347"/>
                <a:gd name="T13" fmla="*/ 81 h 150"/>
                <a:gd name="T14" fmla="*/ 20 w 347"/>
                <a:gd name="T15" fmla="*/ 76 h 150"/>
                <a:gd name="T16" fmla="*/ 20 w 347"/>
                <a:gd name="T17" fmla="*/ 76 h 150"/>
                <a:gd name="T18" fmla="*/ 47 w 347"/>
                <a:gd name="T19" fmla="*/ 69 h 150"/>
                <a:gd name="T20" fmla="*/ 47 w 347"/>
                <a:gd name="T21" fmla="*/ 69 h 150"/>
                <a:gd name="T22" fmla="*/ 125 w 347"/>
                <a:gd name="T23" fmla="*/ 51 h 150"/>
                <a:gd name="T24" fmla="*/ 125 w 347"/>
                <a:gd name="T25" fmla="*/ 51 h 150"/>
                <a:gd name="T26" fmla="*/ 260 w 347"/>
                <a:gd name="T27" fmla="*/ 19 h 150"/>
                <a:gd name="T28" fmla="*/ 260 w 347"/>
                <a:gd name="T29" fmla="*/ 19 h 150"/>
                <a:gd name="T30" fmla="*/ 328 w 347"/>
                <a:gd name="T31" fmla="*/ 0 h 150"/>
                <a:gd name="T32" fmla="*/ 328 w 347"/>
                <a:gd name="T33" fmla="*/ 0 h 150"/>
                <a:gd name="T34" fmla="*/ 330 w 347"/>
                <a:gd name="T35" fmla="*/ 0 h 150"/>
                <a:gd name="T36" fmla="*/ 331 w 347"/>
                <a:gd name="T37" fmla="*/ 2 h 150"/>
                <a:gd name="T38" fmla="*/ 347 w 347"/>
                <a:gd name="T39" fmla="*/ 48 h 150"/>
                <a:gd name="T40" fmla="*/ 347 w 347"/>
                <a:gd name="T41" fmla="*/ 48 h 150"/>
                <a:gd name="T42" fmla="*/ 345 w 347"/>
                <a:gd name="T43" fmla="*/ 55 h 150"/>
                <a:gd name="T44" fmla="*/ 345 w 347"/>
                <a:gd name="T45" fmla="*/ 55 h 150"/>
                <a:gd name="T46" fmla="*/ 317 w 347"/>
                <a:gd name="T47" fmla="*/ 69 h 150"/>
                <a:gd name="T48" fmla="*/ 317 w 347"/>
                <a:gd name="T49" fmla="*/ 69 h 150"/>
                <a:gd name="T50" fmla="*/ 273 w 347"/>
                <a:gd name="T51" fmla="*/ 78 h 150"/>
                <a:gd name="T52" fmla="*/ 273 w 347"/>
                <a:gd name="T53" fmla="*/ 78 h 150"/>
                <a:gd name="T54" fmla="*/ 161 w 347"/>
                <a:gd name="T55" fmla="*/ 111 h 150"/>
                <a:gd name="T56" fmla="*/ 161 w 347"/>
                <a:gd name="T57" fmla="*/ 111 h 150"/>
                <a:gd name="T58" fmla="*/ 58 w 347"/>
                <a:gd name="T59" fmla="*/ 140 h 150"/>
                <a:gd name="T60" fmla="*/ 58 w 347"/>
                <a:gd name="T61" fmla="*/ 140 h 150"/>
                <a:gd name="T62" fmla="*/ 27 w 347"/>
                <a:gd name="T63" fmla="*/ 150 h 150"/>
                <a:gd name="T64" fmla="*/ 27 w 347"/>
                <a:gd name="T65" fmla="*/ 150 h 150"/>
                <a:gd name="T66" fmla="*/ 25 w 347"/>
                <a:gd name="T67" fmla="*/ 150 h 150"/>
                <a:gd name="T68" fmla="*/ 24 w 347"/>
                <a:gd name="T69" fmla="*/ 149 h 150"/>
                <a:gd name="T70" fmla="*/ 13 w 347"/>
                <a:gd name="T71" fmla="*/ 115 h 150"/>
                <a:gd name="T72" fmla="*/ 27 w 347"/>
                <a:gd name="T73" fmla="*/ 145 h 150"/>
                <a:gd name="T74" fmla="*/ 27 w 347"/>
                <a:gd name="T75" fmla="*/ 145 h 150"/>
                <a:gd name="T76" fmla="*/ 57 w 347"/>
                <a:gd name="T77" fmla="*/ 136 h 150"/>
                <a:gd name="T78" fmla="*/ 57 w 347"/>
                <a:gd name="T79" fmla="*/ 136 h 150"/>
                <a:gd name="T80" fmla="*/ 160 w 347"/>
                <a:gd name="T81" fmla="*/ 107 h 150"/>
                <a:gd name="T82" fmla="*/ 160 w 347"/>
                <a:gd name="T83" fmla="*/ 107 h 150"/>
                <a:gd name="T84" fmla="*/ 272 w 347"/>
                <a:gd name="T85" fmla="*/ 74 h 150"/>
                <a:gd name="T86" fmla="*/ 272 w 347"/>
                <a:gd name="T87" fmla="*/ 74 h 150"/>
                <a:gd name="T88" fmla="*/ 316 w 347"/>
                <a:gd name="T89" fmla="*/ 65 h 150"/>
                <a:gd name="T90" fmla="*/ 316 w 347"/>
                <a:gd name="T91" fmla="*/ 65 h 150"/>
                <a:gd name="T92" fmla="*/ 342 w 347"/>
                <a:gd name="T93" fmla="*/ 54 h 150"/>
                <a:gd name="T94" fmla="*/ 342 w 347"/>
                <a:gd name="T95" fmla="*/ 54 h 150"/>
                <a:gd name="T96" fmla="*/ 343 w 347"/>
                <a:gd name="T97" fmla="*/ 48 h 150"/>
                <a:gd name="T98" fmla="*/ 343 w 347"/>
                <a:gd name="T99" fmla="*/ 48 h 150"/>
                <a:gd name="T100" fmla="*/ 327 w 347"/>
                <a:gd name="T101" fmla="*/ 4 h 150"/>
                <a:gd name="T102" fmla="*/ 327 w 347"/>
                <a:gd name="T103" fmla="*/ 4 h 150"/>
                <a:gd name="T104" fmla="*/ 261 w 347"/>
                <a:gd name="T105" fmla="*/ 23 h 150"/>
                <a:gd name="T106" fmla="*/ 261 w 347"/>
                <a:gd name="T107" fmla="*/ 23 h 150"/>
                <a:gd name="T108" fmla="*/ 21 w 347"/>
                <a:gd name="T109" fmla="*/ 80 h 150"/>
                <a:gd name="T110" fmla="*/ 21 w 347"/>
                <a:gd name="T111" fmla="*/ 80 h 150"/>
                <a:gd name="T112" fmla="*/ 9 w 347"/>
                <a:gd name="T113" fmla="*/ 85 h 150"/>
                <a:gd name="T114" fmla="*/ 9 w 347"/>
                <a:gd name="T115" fmla="*/ 85 h 150"/>
                <a:gd name="T116" fmla="*/ 8 w 347"/>
                <a:gd name="T117" fmla="*/ 83 h 150"/>
                <a:gd name="T118" fmla="*/ 9 w 347"/>
                <a:gd name="T119" fmla="*/ 85 h 150"/>
                <a:gd name="T120" fmla="*/ 5 w 347"/>
                <a:gd name="T121" fmla="*/ 88 h 150"/>
                <a:gd name="T122" fmla="*/ 13 w 347"/>
                <a:gd name="T123" fmla="*/ 115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47" h="150">
                  <a:moveTo>
                    <a:pt x="24" y="149"/>
                  </a:moveTo>
                  <a:cubicBezTo>
                    <a:pt x="19" y="139"/>
                    <a:pt x="15" y="127"/>
                    <a:pt x="10" y="117"/>
                  </a:cubicBezTo>
                  <a:cubicBezTo>
                    <a:pt x="10" y="117"/>
                    <a:pt x="10" y="117"/>
                    <a:pt x="10" y="117"/>
                  </a:cubicBezTo>
                  <a:cubicBezTo>
                    <a:pt x="5" y="107"/>
                    <a:pt x="2" y="98"/>
                    <a:pt x="0" y="87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7" y="81"/>
                    <a:pt x="7" y="81"/>
                    <a:pt x="7" y="81"/>
                  </a:cubicBezTo>
                  <a:cubicBezTo>
                    <a:pt x="9" y="80"/>
                    <a:pt x="13" y="78"/>
                    <a:pt x="20" y="76"/>
                  </a:cubicBezTo>
                  <a:cubicBezTo>
                    <a:pt x="20" y="76"/>
                    <a:pt x="20" y="76"/>
                    <a:pt x="20" y="76"/>
                  </a:cubicBezTo>
                  <a:cubicBezTo>
                    <a:pt x="27" y="74"/>
                    <a:pt x="36" y="72"/>
                    <a:pt x="47" y="69"/>
                  </a:cubicBezTo>
                  <a:cubicBezTo>
                    <a:pt x="47" y="69"/>
                    <a:pt x="47" y="69"/>
                    <a:pt x="47" y="69"/>
                  </a:cubicBezTo>
                  <a:cubicBezTo>
                    <a:pt x="68" y="64"/>
                    <a:pt x="96" y="57"/>
                    <a:pt x="125" y="51"/>
                  </a:cubicBezTo>
                  <a:cubicBezTo>
                    <a:pt x="125" y="51"/>
                    <a:pt x="125" y="51"/>
                    <a:pt x="125" y="51"/>
                  </a:cubicBezTo>
                  <a:cubicBezTo>
                    <a:pt x="182" y="38"/>
                    <a:pt x="242" y="25"/>
                    <a:pt x="260" y="19"/>
                  </a:cubicBezTo>
                  <a:cubicBezTo>
                    <a:pt x="260" y="19"/>
                    <a:pt x="260" y="19"/>
                    <a:pt x="260" y="19"/>
                  </a:cubicBezTo>
                  <a:cubicBezTo>
                    <a:pt x="282" y="12"/>
                    <a:pt x="305" y="4"/>
                    <a:pt x="328" y="0"/>
                  </a:cubicBezTo>
                  <a:cubicBezTo>
                    <a:pt x="328" y="0"/>
                    <a:pt x="328" y="0"/>
                    <a:pt x="328" y="0"/>
                  </a:cubicBezTo>
                  <a:cubicBezTo>
                    <a:pt x="330" y="0"/>
                    <a:pt x="330" y="0"/>
                    <a:pt x="330" y="0"/>
                  </a:cubicBezTo>
                  <a:cubicBezTo>
                    <a:pt x="331" y="2"/>
                    <a:pt x="331" y="2"/>
                    <a:pt x="331" y="2"/>
                  </a:cubicBezTo>
                  <a:cubicBezTo>
                    <a:pt x="333" y="13"/>
                    <a:pt x="347" y="33"/>
                    <a:pt x="347" y="48"/>
                  </a:cubicBezTo>
                  <a:cubicBezTo>
                    <a:pt x="347" y="48"/>
                    <a:pt x="347" y="48"/>
                    <a:pt x="347" y="48"/>
                  </a:cubicBezTo>
                  <a:cubicBezTo>
                    <a:pt x="347" y="51"/>
                    <a:pt x="346" y="53"/>
                    <a:pt x="345" y="55"/>
                  </a:cubicBezTo>
                  <a:cubicBezTo>
                    <a:pt x="345" y="55"/>
                    <a:pt x="345" y="55"/>
                    <a:pt x="345" y="55"/>
                  </a:cubicBezTo>
                  <a:cubicBezTo>
                    <a:pt x="340" y="66"/>
                    <a:pt x="325" y="67"/>
                    <a:pt x="317" y="69"/>
                  </a:cubicBezTo>
                  <a:cubicBezTo>
                    <a:pt x="317" y="69"/>
                    <a:pt x="317" y="69"/>
                    <a:pt x="317" y="69"/>
                  </a:cubicBezTo>
                  <a:cubicBezTo>
                    <a:pt x="302" y="72"/>
                    <a:pt x="288" y="75"/>
                    <a:pt x="273" y="78"/>
                  </a:cubicBezTo>
                  <a:cubicBezTo>
                    <a:pt x="273" y="78"/>
                    <a:pt x="273" y="78"/>
                    <a:pt x="273" y="78"/>
                  </a:cubicBezTo>
                  <a:cubicBezTo>
                    <a:pt x="235" y="87"/>
                    <a:pt x="198" y="98"/>
                    <a:pt x="161" y="111"/>
                  </a:cubicBezTo>
                  <a:cubicBezTo>
                    <a:pt x="161" y="111"/>
                    <a:pt x="161" y="111"/>
                    <a:pt x="161" y="111"/>
                  </a:cubicBezTo>
                  <a:cubicBezTo>
                    <a:pt x="127" y="122"/>
                    <a:pt x="92" y="129"/>
                    <a:pt x="58" y="140"/>
                  </a:cubicBezTo>
                  <a:cubicBezTo>
                    <a:pt x="58" y="140"/>
                    <a:pt x="58" y="140"/>
                    <a:pt x="58" y="140"/>
                  </a:cubicBezTo>
                  <a:cubicBezTo>
                    <a:pt x="47" y="143"/>
                    <a:pt x="36" y="145"/>
                    <a:pt x="27" y="150"/>
                  </a:cubicBezTo>
                  <a:cubicBezTo>
                    <a:pt x="27" y="150"/>
                    <a:pt x="27" y="150"/>
                    <a:pt x="27" y="150"/>
                  </a:cubicBezTo>
                  <a:cubicBezTo>
                    <a:pt x="25" y="150"/>
                    <a:pt x="25" y="150"/>
                    <a:pt x="25" y="150"/>
                  </a:cubicBezTo>
                  <a:cubicBezTo>
                    <a:pt x="24" y="149"/>
                    <a:pt x="24" y="149"/>
                    <a:pt x="24" y="149"/>
                  </a:cubicBezTo>
                  <a:close/>
                  <a:moveTo>
                    <a:pt x="13" y="115"/>
                  </a:moveTo>
                  <a:cubicBezTo>
                    <a:pt x="18" y="125"/>
                    <a:pt x="22" y="136"/>
                    <a:pt x="27" y="145"/>
                  </a:cubicBezTo>
                  <a:cubicBezTo>
                    <a:pt x="27" y="145"/>
                    <a:pt x="27" y="145"/>
                    <a:pt x="27" y="145"/>
                  </a:cubicBezTo>
                  <a:cubicBezTo>
                    <a:pt x="37" y="141"/>
                    <a:pt x="47" y="139"/>
                    <a:pt x="57" y="136"/>
                  </a:cubicBezTo>
                  <a:cubicBezTo>
                    <a:pt x="57" y="136"/>
                    <a:pt x="57" y="136"/>
                    <a:pt x="57" y="136"/>
                  </a:cubicBezTo>
                  <a:cubicBezTo>
                    <a:pt x="91" y="125"/>
                    <a:pt x="126" y="118"/>
                    <a:pt x="160" y="107"/>
                  </a:cubicBezTo>
                  <a:cubicBezTo>
                    <a:pt x="160" y="107"/>
                    <a:pt x="160" y="107"/>
                    <a:pt x="160" y="107"/>
                  </a:cubicBezTo>
                  <a:cubicBezTo>
                    <a:pt x="197" y="95"/>
                    <a:pt x="234" y="83"/>
                    <a:pt x="272" y="74"/>
                  </a:cubicBezTo>
                  <a:cubicBezTo>
                    <a:pt x="272" y="74"/>
                    <a:pt x="272" y="74"/>
                    <a:pt x="272" y="74"/>
                  </a:cubicBezTo>
                  <a:cubicBezTo>
                    <a:pt x="287" y="71"/>
                    <a:pt x="302" y="68"/>
                    <a:pt x="316" y="65"/>
                  </a:cubicBezTo>
                  <a:cubicBezTo>
                    <a:pt x="316" y="65"/>
                    <a:pt x="316" y="65"/>
                    <a:pt x="316" y="65"/>
                  </a:cubicBezTo>
                  <a:cubicBezTo>
                    <a:pt x="324" y="63"/>
                    <a:pt x="338" y="62"/>
                    <a:pt x="342" y="54"/>
                  </a:cubicBezTo>
                  <a:cubicBezTo>
                    <a:pt x="342" y="54"/>
                    <a:pt x="342" y="54"/>
                    <a:pt x="342" y="54"/>
                  </a:cubicBezTo>
                  <a:cubicBezTo>
                    <a:pt x="342" y="52"/>
                    <a:pt x="343" y="50"/>
                    <a:pt x="343" y="48"/>
                  </a:cubicBezTo>
                  <a:cubicBezTo>
                    <a:pt x="343" y="48"/>
                    <a:pt x="343" y="48"/>
                    <a:pt x="343" y="48"/>
                  </a:cubicBezTo>
                  <a:cubicBezTo>
                    <a:pt x="343" y="36"/>
                    <a:pt x="331" y="17"/>
                    <a:pt x="327" y="4"/>
                  </a:cubicBezTo>
                  <a:cubicBezTo>
                    <a:pt x="327" y="4"/>
                    <a:pt x="327" y="4"/>
                    <a:pt x="327" y="4"/>
                  </a:cubicBezTo>
                  <a:cubicBezTo>
                    <a:pt x="305" y="9"/>
                    <a:pt x="283" y="16"/>
                    <a:pt x="261" y="23"/>
                  </a:cubicBezTo>
                  <a:cubicBezTo>
                    <a:pt x="261" y="23"/>
                    <a:pt x="261" y="23"/>
                    <a:pt x="261" y="23"/>
                  </a:cubicBezTo>
                  <a:cubicBezTo>
                    <a:pt x="230" y="33"/>
                    <a:pt x="69" y="65"/>
                    <a:pt x="21" y="80"/>
                  </a:cubicBezTo>
                  <a:cubicBezTo>
                    <a:pt x="21" y="80"/>
                    <a:pt x="21" y="80"/>
                    <a:pt x="21" y="80"/>
                  </a:cubicBezTo>
                  <a:cubicBezTo>
                    <a:pt x="15" y="82"/>
                    <a:pt x="10" y="84"/>
                    <a:pt x="9" y="85"/>
                  </a:cubicBezTo>
                  <a:cubicBezTo>
                    <a:pt x="9" y="85"/>
                    <a:pt x="9" y="85"/>
                    <a:pt x="9" y="85"/>
                  </a:cubicBezTo>
                  <a:cubicBezTo>
                    <a:pt x="8" y="83"/>
                    <a:pt x="8" y="83"/>
                    <a:pt x="8" y="83"/>
                  </a:cubicBezTo>
                  <a:cubicBezTo>
                    <a:pt x="9" y="85"/>
                    <a:pt x="9" y="85"/>
                    <a:pt x="9" y="85"/>
                  </a:cubicBezTo>
                  <a:cubicBezTo>
                    <a:pt x="5" y="88"/>
                    <a:pt x="5" y="88"/>
                    <a:pt x="5" y="88"/>
                  </a:cubicBezTo>
                  <a:cubicBezTo>
                    <a:pt x="6" y="97"/>
                    <a:pt x="9" y="106"/>
                    <a:pt x="13" y="11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36" tIns="45717" rIns="91436" bIns="45717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291" name="Freeform 121"/>
            <p:cNvSpPr>
              <a:spLocks noEditPoints="1"/>
            </p:cNvSpPr>
            <p:nvPr/>
          </p:nvSpPr>
          <p:spPr bwMode="auto">
            <a:xfrm>
              <a:off x="6410327" y="4803582"/>
              <a:ext cx="1908175" cy="682528"/>
            </a:xfrm>
            <a:custGeom>
              <a:avLst/>
              <a:gdLst>
                <a:gd name="T0" fmla="*/ 4 w 406"/>
                <a:gd name="T1" fmla="*/ 143 h 145"/>
                <a:gd name="T2" fmla="*/ 3 w 406"/>
                <a:gd name="T3" fmla="*/ 139 h 145"/>
                <a:gd name="T4" fmla="*/ 3 w 406"/>
                <a:gd name="T5" fmla="*/ 139 h 145"/>
                <a:gd name="T6" fmla="*/ 1 w 406"/>
                <a:gd name="T7" fmla="*/ 129 h 145"/>
                <a:gd name="T8" fmla="*/ 1 w 406"/>
                <a:gd name="T9" fmla="*/ 129 h 145"/>
                <a:gd name="T10" fmla="*/ 0 w 406"/>
                <a:gd name="T11" fmla="*/ 114 h 145"/>
                <a:gd name="T12" fmla="*/ 0 w 406"/>
                <a:gd name="T13" fmla="*/ 114 h 145"/>
                <a:gd name="T14" fmla="*/ 2 w 406"/>
                <a:gd name="T15" fmla="*/ 114 h 145"/>
                <a:gd name="T16" fmla="*/ 3 w 406"/>
                <a:gd name="T17" fmla="*/ 116 h 145"/>
                <a:gd name="T18" fmla="*/ 2 w 406"/>
                <a:gd name="T19" fmla="*/ 114 h 145"/>
                <a:gd name="T20" fmla="*/ 0 w 406"/>
                <a:gd name="T21" fmla="*/ 114 h 145"/>
                <a:gd name="T22" fmla="*/ 0 w 406"/>
                <a:gd name="T23" fmla="*/ 112 h 145"/>
                <a:gd name="T24" fmla="*/ 2 w 406"/>
                <a:gd name="T25" fmla="*/ 112 h 145"/>
                <a:gd name="T26" fmla="*/ 61 w 406"/>
                <a:gd name="T27" fmla="*/ 96 h 145"/>
                <a:gd name="T28" fmla="*/ 61 w 406"/>
                <a:gd name="T29" fmla="*/ 96 h 145"/>
                <a:gd name="T30" fmla="*/ 193 w 406"/>
                <a:gd name="T31" fmla="*/ 59 h 145"/>
                <a:gd name="T32" fmla="*/ 193 w 406"/>
                <a:gd name="T33" fmla="*/ 59 h 145"/>
                <a:gd name="T34" fmla="*/ 396 w 406"/>
                <a:gd name="T35" fmla="*/ 1 h 145"/>
                <a:gd name="T36" fmla="*/ 396 w 406"/>
                <a:gd name="T37" fmla="*/ 1 h 145"/>
                <a:gd name="T38" fmla="*/ 397 w 406"/>
                <a:gd name="T39" fmla="*/ 0 h 145"/>
                <a:gd name="T40" fmla="*/ 398 w 406"/>
                <a:gd name="T41" fmla="*/ 2 h 145"/>
                <a:gd name="T42" fmla="*/ 406 w 406"/>
                <a:gd name="T43" fmla="*/ 29 h 145"/>
                <a:gd name="T44" fmla="*/ 406 w 406"/>
                <a:gd name="T45" fmla="*/ 29 h 145"/>
                <a:gd name="T46" fmla="*/ 406 w 406"/>
                <a:gd name="T47" fmla="*/ 32 h 145"/>
                <a:gd name="T48" fmla="*/ 406 w 406"/>
                <a:gd name="T49" fmla="*/ 32 h 145"/>
                <a:gd name="T50" fmla="*/ 406 w 406"/>
                <a:gd name="T51" fmla="*/ 33 h 145"/>
                <a:gd name="T52" fmla="*/ 405 w 406"/>
                <a:gd name="T53" fmla="*/ 33 h 145"/>
                <a:gd name="T54" fmla="*/ 8 w 406"/>
                <a:gd name="T55" fmla="*/ 145 h 145"/>
                <a:gd name="T56" fmla="*/ 8 w 406"/>
                <a:gd name="T57" fmla="*/ 145 h 145"/>
                <a:gd name="T58" fmla="*/ 7 w 406"/>
                <a:gd name="T59" fmla="*/ 145 h 145"/>
                <a:gd name="T60" fmla="*/ 7 w 406"/>
                <a:gd name="T61" fmla="*/ 145 h 145"/>
                <a:gd name="T62" fmla="*/ 4 w 406"/>
                <a:gd name="T63" fmla="*/ 143 h 145"/>
                <a:gd name="T64" fmla="*/ 6 w 406"/>
                <a:gd name="T65" fmla="*/ 136 h 145"/>
                <a:gd name="T66" fmla="*/ 8 w 406"/>
                <a:gd name="T67" fmla="*/ 141 h 145"/>
                <a:gd name="T68" fmla="*/ 8 w 406"/>
                <a:gd name="T69" fmla="*/ 141 h 145"/>
                <a:gd name="T70" fmla="*/ 207 w 406"/>
                <a:gd name="T71" fmla="*/ 85 h 145"/>
                <a:gd name="T72" fmla="*/ 207 w 406"/>
                <a:gd name="T73" fmla="*/ 85 h 145"/>
                <a:gd name="T74" fmla="*/ 402 w 406"/>
                <a:gd name="T75" fmla="*/ 30 h 145"/>
                <a:gd name="T76" fmla="*/ 402 w 406"/>
                <a:gd name="T77" fmla="*/ 30 h 145"/>
                <a:gd name="T78" fmla="*/ 402 w 406"/>
                <a:gd name="T79" fmla="*/ 29 h 145"/>
                <a:gd name="T80" fmla="*/ 402 w 406"/>
                <a:gd name="T81" fmla="*/ 29 h 145"/>
                <a:gd name="T82" fmla="*/ 396 w 406"/>
                <a:gd name="T83" fmla="*/ 6 h 145"/>
                <a:gd name="T84" fmla="*/ 396 w 406"/>
                <a:gd name="T85" fmla="*/ 6 h 145"/>
                <a:gd name="T86" fmla="*/ 194 w 406"/>
                <a:gd name="T87" fmla="*/ 63 h 145"/>
                <a:gd name="T88" fmla="*/ 194 w 406"/>
                <a:gd name="T89" fmla="*/ 63 h 145"/>
                <a:gd name="T90" fmla="*/ 4 w 406"/>
                <a:gd name="T91" fmla="*/ 116 h 145"/>
                <a:gd name="T92" fmla="*/ 4 w 406"/>
                <a:gd name="T93" fmla="*/ 116 h 145"/>
                <a:gd name="T94" fmla="*/ 6 w 406"/>
                <a:gd name="T95" fmla="*/ 136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06" h="145">
                  <a:moveTo>
                    <a:pt x="4" y="143"/>
                  </a:moveTo>
                  <a:cubicBezTo>
                    <a:pt x="4" y="142"/>
                    <a:pt x="3" y="140"/>
                    <a:pt x="3" y="139"/>
                  </a:cubicBezTo>
                  <a:cubicBezTo>
                    <a:pt x="3" y="139"/>
                    <a:pt x="3" y="139"/>
                    <a:pt x="3" y="139"/>
                  </a:cubicBezTo>
                  <a:cubicBezTo>
                    <a:pt x="2" y="136"/>
                    <a:pt x="2" y="132"/>
                    <a:pt x="1" y="129"/>
                  </a:cubicBezTo>
                  <a:cubicBezTo>
                    <a:pt x="1" y="129"/>
                    <a:pt x="1" y="129"/>
                    <a:pt x="1" y="129"/>
                  </a:cubicBezTo>
                  <a:cubicBezTo>
                    <a:pt x="0" y="121"/>
                    <a:pt x="0" y="114"/>
                    <a:pt x="0" y="114"/>
                  </a:cubicBezTo>
                  <a:cubicBezTo>
                    <a:pt x="0" y="114"/>
                    <a:pt x="0" y="114"/>
                    <a:pt x="0" y="114"/>
                  </a:cubicBezTo>
                  <a:cubicBezTo>
                    <a:pt x="2" y="114"/>
                    <a:pt x="2" y="114"/>
                    <a:pt x="2" y="114"/>
                  </a:cubicBezTo>
                  <a:cubicBezTo>
                    <a:pt x="3" y="116"/>
                    <a:pt x="3" y="116"/>
                    <a:pt x="3" y="116"/>
                  </a:cubicBezTo>
                  <a:cubicBezTo>
                    <a:pt x="2" y="114"/>
                    <a:pt x="2" y="114"/>
                    <a:pt x="2" y="114"/>
                  </a:cubicBezTo>
                  <a:cubicBezTo>
                    <a:pt x="0" y="114"/>
                    <a:pt x="0" y="114"/>
                    <a:pt x="0" y="114"/>
                  </a:cubicBezTo>
                  <a:cubicBezTo>
                    <a:pt x="0" y="112"/>
                    <a:pt x="0" y="112"/>
                    <a:pt x="0" y="112"/>
                  </a:cubicBezTo>
                  <a:cubicBezTo>
                    <a:pt x="2" y="112"/>
                    <a:pt x="2" y="112"/>
                    <a:pt x="2" y="112"/>
                  </a:cubicBezTo>
                  <a:cubicBezTo>
                    <a:pt x="2" y="112"/>
                    <a:pt x="25" y="106"/>
                    <a:pt x="61" y="96"/>
                  </a:cubicBezTo>
                  <a:cubicBezTo>
                    <a:pt x="61" y="96"/>
                    <a:pt x="61" y="96"/>
                    <a:pt x="61" y="96"/>
                  </a:cubicBezTo>
                  <a:cubicBezTo>
                    <a:pt x="97" y="86"/>
                    <a:pt x="145" y="73"/>
                    <a:pt x="193" y="59"/>
                  </a:cubicBezTo>
                  <a:cubicBezTo>
                    <a:pt x="193" y="59"/>
                    <a:pt x="193" y="59"/>
                    <a:pt x="193" y="59"/>
                  </a:cubicBezTo>
                  <a:cubicBezTo>
                    <a:pt x="290" y="33"/>
                    <a:pt x="389" y="5"/>
                    <a:pt x="396" y="1"/>
                  </a:cubicBezTo>
                  <a:cubicBezTo>
                    <a:pt x="396" y="1"/>
                    <a:pt x="396" y="1"/>
                    <a:pt x="396" y="1"/>
                  </a:cubicBezTo>
                  <a:cubicBezTo>
                    <a:pt x="397" y="0"/>
                    <a:pt x="397" y="0"/>
                    <a:pt x="397" y="0"/>
                  </a:cubicBezTo>
                  <a:cubicBezTo>
                    <a:pt x="398" y="2"/>
                    <a:pt x="398" y="2"/>
                    <a:pt x="398" y="2"/>
                  </a:cubicBezTo>
                  <a:cubicBezTo>
                    <a:pt x="405" y="15"/>
                    <a:pt x="406" y="24"/>
                    <a:pt x="406" y="29"/>
                  </a:cubicBezTo>
                  <a:cubicBezTo>
                    <a:pt x="406" y="29"/>
                    <a:pt x="406" y="29"/>
                    <a:pt x="406" y="29"/>
                  </a:cubicBezTo>
                  <a:cubicBezTo>
                    <a:pt x="406" y="31"/>
                    <a:pt x="406" y="31"/>
                    <a:pt x="406" y="32"/>
                  </a:cubicBezTo>
                  <a:cubicBezTo>
                    <a:pt x="406" y="32"/>
                    <a:pt x="406" y="32"/>
                    <a:pt x="406" y="32"/>
                  </a:cubicBezTo>
                  <a:cubicBezTo>
                    <a:pt x="406" y="33"/>
                    <a:pt x="406" y="33"/>
                    <a:pt x="406" y="33"/>
                  </a:cubicBezTo>
                  <a:cubicBezTo>
                    <a:pt x="405" y="33"/>
                    <a:pt x="405" y="33"/>
                    <a:pt x="405" y="33"/>
                  </a:cubicBezTo>
                  <a:cubicBezTo>
                    <a:pt x="405" y="33"/>
                    <a:pt x="13" y="144"/>
                    <a:pt x="8" y="145"/>
                  </a:cubicBezTo>
                  <a:cubicBezTo>
                    <a:pt x="8" y="145"/>
                    <a:pt x="8" y="145"/>
                    <a:pt x="8" y="145"/>
                  </a:cubicBezTo>
                  <a:cubicBezTo>
                    <a:pt x="8" y="145"/>
                    <a:pt x="8" y="145"/>
                    <a:pt x="7" y="145"/>
                  </a:cubicBezTo>
                  <a:cubicBezTo>
                    <a:pt x="7" y="145"/>
                    <a:pt x="7" y="145"/>
                    <a:pt x="7" y="145"/>
                  </a:cubicBezTo>
                  <a:cubicBezTo>
                    <a:pt x="6" y="145"/>
                    <a:pt x="5" y="144"/>
                    <a:pt x="4" y="143"/>
                  </a:cubicBezTo>
                  <a:close/>
                  <a:moveTo>
                    <a:pt x="6" y="136"/>
                  </a:moveTo>
                  <a:cubicBezTo>
                    <a:pt x="7" y="138"/>
                    <a:pt x="7" y="140"/>
                    <a:pt x="8" y="141"/>
                  </a:cubicBezTo>
                  <a:cubicBezTo>
                    <a:pt x="8" y="141"/>
                    <a:pt x="8" y="141"/>
                    <a:pt x="8" y="141"/>
                  </a:cubicBezTo>
                  <a:cubicBezTo>
                    <a:pt x="16" y="138"/>
                    <a:pt x="112" y="111"/>
                    <a:pt x="207" y="85"/>
                  </a:cubicBezTo>
                  <a:cubicBezTo>
                    <a:pt x="207" y="85"/>
                    <a:pt x="207" y="85"/>
                    <a:pt x="207" y="85"/>
                  </a:cubicBezTo>
                  <a:cubicBezTo>
                    <a:pt x="299" y="59"/>
                    <a:pt x="390" y="33"/>
                    <a:pt x="402" y="30"/>
                  </a:cubicBezTo>
                  <a:cubicBezTo>
                    <a:pt x="402" y="30"/>
                    <a:pt x="402" y="30"/>
                    <a:pt x="402" y="30"/>
                  </a:cubicBezTo>
                  <a:cubicBezTo>
                    <a:pt x="402" y="29"/>
                    <a:pt x="402" y="29"/>
                    <a:pt x="402" y="29"/>
                  </a:cubicBezTo>
                  <a:cubicBezTo>
                    <a:pt x="402" y="29"/>
                    <a:pt x="402" y="29"/>
                    <a:pt x="402" y="29"/>
                  </a:cubicBezTo>
                  <a:cubicBezTo>
                    <a:pt x="402" y="25"/>
                    <a:pt x="402" y="17"/>
                    <a:pt x="396" y="6"/>
                  </a:cubicBezTo>
                  <a:cubicBezTo>
                    <a:pt x="396" y="6"/>
                    <a:pt x="396" y="6"/>
                    <a:pt x="396" y="6"/>
                  </a:cubicBezTo>
                  <a:cubicBezTo>
                    <a:pt x="380" y="11"/>
                    <a:pt x="287" y="38"/>
                    <a:pt x="194" y="63"/>
                  </a:cubicBezTo>
                  <a:cubicBezTo>
                    <a:pt x="194" y="63"/>
                    <a:pt x="194" y="63"/>
                    <a:pt x="194" y="63"/>
                  </a:cubicBezTo>
                  <a:cubicBezTo>
                    <a:pt x="105" y="88"/>
                    <a:pt x="17" y="112"/>
                    <a:pt x="4" y="116"/>
                  </a:cubicBezTo>
                  <a:cubicBezTo>
                    <a:pt x="4" y="116"/>
                    <a:pt x="4" y="116"/>
                    <a:pt x="4" y="116"/>
                  </a:cubicBezTo>
                  <a:cubicBezTo>
                    <a:pt x="5" y="119"/>
                    <a:pt x="5" y="130"/>
                    <a:pt x="6" y="13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36" tIns="45717" rIns="91436" bIns="45717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292" name="Freeform 122"/>
            <p:cNvSpPr>
              <a:spLocks noEditPoints="1"/>
            </p:cNvSpPr>
            <p:nvPr/>
          </p:nvSpPr>
          <p:spPr bwMode="auto">
            <a:xfrm>
              <a:off x="6240464" y="4925802"/>
              <a:ext cx="2351088" cy="842843"/>
            </a:xfrm>
            <a:custGeom>
              <a:avLst/>
              <a:gdLst>
                <a:gd name="T0" fmla="*/ 8 w 500"/>
                <a:gd name="T1" fmla="*/ 178 h 179"/>
                <a:gd name="T2" fmla="*/ 0 w 500"/>
                <a:gd name="T3" fmla="*/ 148 h 179"/>
                <a:gd name="T4" fmla="*/ 0 w 500"/>
                <a:gd name="T5" fmla="*/ 148 h 179"/>
                <a:gd name="T6" fmla="*/ 4 w 500"/>
                <a:gd name="T7" fmla="*/ 131 h 179"/>
                <a:gd name="T8" fmla="*/ 4 w 500"/>
                <a:gd name="T9" fmla="*/ 131 h 179"/>
                <a:gd name="T10" fmla="*/ 4 w 500"/>
                <a:gd name="T11" fmla="*/ 130 h 179"/>
                <a:gd name="T12" fmla="*/ 5 w 500"/>
                <a:gd name="T13" fmla="*/ 130 h 179"/>
                <a:gd name="T14" fmla="*/ 72 w 500"/>
                <a:gd name="T15" fmla="*/ 112 h 179"/>
                <a:gd name="T16" fmla="*/ 72 w 500"/>
                <a:gd name="T17" fmla="*/ 112 h 179"/>
                <a:gd name="T18" fmla="*/ 222 w 500"/>
                <a:gd name="T19" fmla="*/ 72 h 179"/>
                <a:gd name="T20" fmla="*/ 222 w 500"/>
                <a:gd name="T21" fmla="*/ 72 h 179"/>
                <a:gd name="T22" fmla="*/ 470 w 500"/>
                <a:gd name="T23" fmla="*/ 1 h 179"/>
                <a:gd name="T24" fmla="*/ 470 w 500"/>
                <a:gd name="T25" fmla="*/ 1 h 179"/>
                <a:gd name="T26" fmla="*/ 475 w 500"/>
                <a:gd name="T27" fmla="*/ 0 h 179"/>
                <a:gd name="T28" fmla="*/ 473 w 500"/>
                <a:gd name="T29" fmla="*/ 4 h 179"/>
                <a:gd name="T30" fmla="*/ 471 w 500"/>
                <a:gd name="T31" fmla="*/ 15 h 179"/>
                <a:gd name="T32" fmla="*/ 471 w 500"/>
                <a:gd name="T33" fmla="*/ 15 h 179"/>
                <a:gd name="T34" fmla="*/ 482 w 500"/>
                <a:gd name="T35" fmla="*/ 35 h 179"/>
                <a:gd name="T36" fmla="*/ 482 w 500"/>
                <a:gd name="T37" fmla="*/ 35 h 179"/>
                <a:gd name="T38" fmla="*/ 493 w 500"/>
                <a:gd name="T39" fmla="*/ 40 h 179"/>
                <a:gd name="T40" fmla="*/ 493 w 500"/>
                <a:gd name="T41" fmla="*/ 40 h 179"/>
                <a:gd name="T42" fmla="*/ 500 w 500"/>
                <a:gd name="T43" fmla="*/ 42 h 179"/>
                <a:gd name="T44" fmla="*/ 493 w 500"/>
                <a:gd name="T45" fmla="*/ 44 h 179"/>
                <a:gd name="T46" fmla="*/ 10 w 500"/>
                <a:gd name="T47" fmla="*/ 179 h 179"/>
                <a:gd name="T48" fmla="*/ 10 w 500"/>
                <a:gd name="T49" fmla="*/ 179 h 179"/>
                <a:gd name="T50" fmla="*/ 9 w 500"/>
                <a:gd name="T51" fmla="*/ 179 h 179"/>
                <a:gd name="T52" fmla="*/ 8 w 500"/>
                <a:gd name="T53" fmla="*/ 178 h 179"/>
                <a:gd name="T54" fmla="*/ 6 w 500"/>
                <a:gd name="T55" fmla="*/ 137 h 179"/>
                <a:gd name="T56" fmla="*/ 4 w 500"/>
                <a:gd name="T57" fmla="*/ 148 h 179"/>
                <a:gd name="T58" fmla="*/ 4 w 500"/>
                <a:gd name="T59" fmla="*/ 148 h 179"/>
                <a:gd name="T60" fmla="*/ 11 w 500"/>
                <a:gd name="T61" fmla="*/ 175 h 179"/>
                <a:gd name="T62" fmla="*/ 11 w 500"/>
                <a:gd name="T63" fmla="*/ 175 h 179"/>
                <a:gd name="T64" fmla="*/ 421 w 500"/>
                <a:gd name="T65" fmla="*/ 61 h 179"/>
                <a:gd name="T66" fmla="*/ 421 w 500"/>
                <a:gd name="T67" fmla="*/ 61 h 179"/>
                <a:gd name="T68" fmla="*/ 486 w 500"/>
                <a:gd name="T69" fmla="*/ 42 h 179"/>
                <a:gd name="T70" fmla="*/ 486 w 500"/>
                <a:gd name="T71" fmla="*/ 42 h 179"/>
                <a:gd name="T72" fmla="*/ 467 w 500"/>
                <a:gd name="T73" fmla="*/ 15 h 179"/>
                <a:gd name="T74" fmla="*/ 467 w 500"/>
                <a:gd name="T75" fmla="*/ 15 h 179"/>
                <a:gd name="T76" fmla="*/ 468 w 500"/>
                <a:gd name="T77" fmla="*/ 7 h 179"/>
                <a:gd name="T78" fmla="*/ 468 w 500"/>
                <a:gd name="T79" fmla="*/ 7 h 179"/>
                <a:gd name="T80" fmla="*/ 7 w 500"/>
                <a:gd name="T81" fmla="*/ 134 h 179"/>
                <a:gd name="T82" fmla="*/ 7 w 500"/>
                <a:gd name="T83" fmla="*/ 134 h 179"/>
                <a:gd name="T84" fmla="*/ 6 w 500"/>
                <a:gd name="T85" fmla="*/ 137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500" h="179">
                  <a:moveTo>
                    <a:pt x="8" y="178"/>
                  </a:moveTo>
                  <a:cubicBezTo>
                    <a:pt x="2" y="166"/>
                    <a:pt x="0" y="156"/>
                    <a:pt x="0" y="14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38"/>
                    <a:pt x="3" y="131"/>
                    <a:pt x="4" y="131"/>
                  </a:cubicBezTo>
                  <a:cubicBezTo>
                    <a:pt x="4" y="131"/>
                    <a:pt x="4" y="131"/>
                    <a:pt x="4" y="131"/>
                  </a:cubicBezTo>
                  <a:cubicBezTo>
                    <a:pt x="4" y="130"/>
                    <a:pt x="4" y="130"/>
                    <a:pt x="4" y="130"/>
                  </a:cubicBezTo>
                  <a:cubicBezTo>
                    <a:pt x="5" y="130"/>
                    <a:pt x="5" y="130"/>
                    <a:pt x="5" y="130"/>
                  </a:cubicBezTo>
                  <a:cubicBezTo>
                    <a:pt x="5" y="130"/>
                    <a:pt x="31" y="123"/>
                    <a:pt x="72" y="112"/>
                  </a:cubicBezTo>
                  <a:cubicBezTo>
                    <a:pt x="72" y="112"/>
                    <a:pt x="72" y="112"/>
                    <a:pt x="72" y="112"/>
                  </a:cubicBezTo>
                  <a:cubicBezTo>
                    <a:pt x="112" y="102"/>
                    <a:pt x="166" y="87"/>
                    <a:pt x="222" y="72"/>
                  </a:cubicBezTo>
                  <a:cubicBezTo>
                    <a:pt x="222" y="72"/>
                    <a:pt x="222" y="72"/>
                    <a:pt x="222" y="72"/>
                  </a:cubicBezTo>
                  <a:cubicBezTo>
                    <a:pt x="333" y="42"/>
                    <a:pt x="450" y="10"/>
                    <a:pt x="470" y="1"/>
                  </a:cubicBezTo>
                  <a:cubicBezTo>
                    <a:pt x="470" y="1"/>
                    <a:pt x="470" y="1"/>
                    <a:pt x="470" y="1"/>
                  </a:cubicBezTo>
                  <a:cubicBezTo>
                    <a:pt x="475" y="0"/>
                    <a:pt x="475" y="0"/>
                    <a:pt x="475" y="0"/>
                  </a:cubicBezTo>
                  <a:cubicBezTo>
                    <a:pt x="473" y="4"/>
                    <a:pt x="473" y="4"/>
                    <a:pt x="473" y="4"/>
                  </a:cubicBezTo>
                  <a:cubicBezTo>
                    <a:pt x="471" y="8"/>
                    <a:pt x="471" y="12"/>
                    <a:pt x="471" y="15"/>
                  </a:cubicBezTo>
                  <a:cubicBezTo>
                    <a:pt x="471" y="15"/>
                    <a:pt x="471" y="15"/>
                    <a:pt x="471" y="15"/>
                  </a:cubicBezTo>
                  <a:cubicBezTo>
                    <a:pt x="471" y="25"/>
                    <a:pt x="476" y="31"/>
                    <a:pt x="482" y="35"/>
                  </a:cubicBezTo>
                  <a:cubicBezTo>
                    <a:pt x="482" y="35"/>
                    <a:pt x="482" y="35"/>
                    <a:pt x="482" y="35"/>
                  </a:cubicBezTo>
                  <a:cubicBezTo>
                    <a:pt x="487" y="39"/>
                    <a:pt x="493" y="40"/>
                    <a:pt x="493" y="40"/>
                  </a:cubicBezTo>
                  <a:cubicBezTo>
                    <a:pt x="493" y="40"/>
                    <a:pt x="493" y="40"/>
                    <a:pt x="493" y="40"/>
                  </a:cubicBezTo>
                  <a:cubicBezTo>
                    <a:pt x="500" y="42"/>
                    <a:pt x="500" y="42"/>
                    <a:pt x="500" y="42"/>
                  </a:cubicBezTo>
                  <a:cubicBezTo>
                    <a:pt x="493" y="44"/>
                    <a:pt x="493" y="44"/>
                    <a:pt x="493" y="44"/>
                  </a:cubicBezTo>
                  <a:cubicBezTo>
                    <a:pt x="493" y="44"/>
                    <a:pt x="42" y="173"/>
                    <a:pt x="10" y="179"/>
                  </a:cubicBezTo>
                  <a:cubicBezTo>
                    <a:pt x="10" y="179"/>
                    <a:pt x="10" y="179"/>
                    <a:pt x="10" y="179"/>
                  </a:cubicBezTo>
                  <a:cubicBezTo>
                    <a:pt x="9" y="179"/>
                    <a:pt x="9" y="179"/>
                    <a:pt x="9" y="179"/>
                  </a:cubicBezTo>
                  <a:cubicBezTo>
                    <a:pt x="8" y="178"/>
                    <a:pt x="8" y="178"/>
                    <a:pt x="8" y="178"/>
                  </a:cubicBezTo>
                  <a:close/>
                  <a:moveTo>
                    <a:pt x="6" y="137"/>
                  </a:moveTo>
                  <a:cubicBezTo>
                    <a:pt x="5" y="139"/>
                    <a:pt x="4" y="143"/>
                    <a:pt x="4" y="148"/>
                  </a:cubicBezTo>
                  <a:cubicBezTo>
                    <a:pt x="4" y="148"/>
                    <a:pt x="4" y="148"/>
                    <a:pt x="4" y="148"/>
                  </a:cubicBezTo>
                  <a:cubicBezTo>
                    <a:pt x="4" y="155"/>
                    <a:pt x="6" y="164"/>
                    <a:pt x="11" y="175"/>
                  </a:cubicBezTo>
                  <a:cubicBezTo>
                    <a:pt x="11" y="175"/>
                    <a:pt x="11" y="175"/>
                    <a:pt x="11" y="175"/>
                  </a:cubicBezTo>
                  <a:cubicBezTo>
                    <a:pt x="42" y="168"/>
                    <a:pt x="295" y="97"/>
                    <a:pt x="421" y="61"/>
                  </a:cubicBezTo>
                  <a:cubicBezTo>
                    <a:pt x="421" y="61"/>
                    <a:pt x="421" y="61"/>
                    <a:pt x="421" y="61"/>
                  </a:cubicBezTo>
                  <a:cubicBezTo>
                    <a:pt x="452" y="52"/>
                    <a:pt x="476" y="45"/>
                    <a:pt x="486" y="42"/>
                  </a:cubicBezTo>
                  <a:cubicBezTo>
                    <a:pt x="486" y="42"/>
                    <a:pt x="486" y="42"/>
                    <a:pt x="486" y="42"/>
                  </a:cubicBezTo>
                  <a:cubicBezTo>
                    <a:pt x="479" y="38"/>
                    <a:pt x="467" y="31"/>
                    <a:pt x="467" y="15"/>
                  </a:cubicBezTo>
                  <a:cubicBezTo>
                    <a:pt x="467" y="15"/>
                    <a:pt x="467" y="15"/>
                    <a:pt x="467" y="15"/>
                  </a:cubicBezTo>
                  <a:cubicBezTo>
                    <a:pt x="467" y="13"/>
                    <a:pt x="467" y="10"/>
                    <a:pt x="468" y="7"/>
                  </a:cubicBezTo>
                  <a:cubicBezTo>
                    <a:pt x="468" y="7"/>
                    <a:pt x="468" y="7"/>
                    <a:pt x="468" y="7"/>
                  </a:cubicBezTo>
                  <a:cubicBezTo>
                    <a:pt x="410" y="28"/>
                    <a:pt x="28" y="128"/>
                    <a:pt x="7" y="134"/>
                  </a:cubicBezTo>
                  <a:cubicBezTo>
                    <a:pt x="7" y="134"/>
                    <a:pt x="7" y="134"/>
                    <a:pt x="7" y="134"/>
                  </a:cubicBezTo>
                  <a:cubicBezTo>
                    <a:pt x="6" y="134"/>
                    <a:pt x="6" y="135"/>
                    <a:pt x="6" y="13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36" tIns="45717" rIns="91436" bIns="45717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293" name="Freeform 123"/>
            <p:cNvSpPr>
              <a:spLocks noEditPoints="1"/>
            </p:cNvSpPr>
            <p:nvPr/>
          </p:nvSpPr>
          <p:spPr bwMode="auto">
            <a:xfrm>
              <a:off x="6503990" y="5086116"/>
              <a:ext cx="2312988" cy="888874"/>
            </a:xfrm>
            <a:custGeom>
              <a:avLst/>
              <a:gdLst>
                <a:gd name="T0" fmla="*/ 28 w 492"/>
                <a:gd name="T1" fmla="*/ 185 h 189"/>
                <a:gd name="T2" fmla="*/ 29 w 492"/>
                <a:gd name="T3" fmla="*/ 176 h 189"/>
                <a:gd name="T4" fmla="*/ 29 w 492"/>
                <a:gd name="T5" fmla="*/ 176 h 189"/>
                <a:gd name="T6" fmla="*/ 17 w 492"/>
                <a:gd name="T7" fmla="*/ 148 h 189"/>
                <a:gd name="T8" fmla="*/ 17 w 492"/>
                <a:gd name="T9" fmla="*/ 148 h 189"/>
                <a:gd name="T10" fmla="*/ 4 w 492"/>
                <a:gd name="T11" fmla="*/ 137 h 189"/>
                <a:gd name="T12" fmla="*/ 4 w 492"/>
                <a:gd name="T13" fmla="*/ 137 h 189"/>
                <a:gd name="T14" fmla="*/ 0 w 492"/>
                <a:gd name="T15" fmla="*/ 134 h 189"/>
                <a:gd name="T16" fmla="*/ 4 w 492"/>
                <a:gd name="T17" fmla="*/ 133 h 189"/>
                <a:gd name="T18" fmla="*/ 72 w 492"/>
                <a:gd name="T19" fmla="*/ 114 h 189"/>
                <a:gd name="T20" fmla="*/ 72 w 492"/>
                <a:gd name="T21" fmla="*/ 114 h 189"/>
                <a:gd name="T22" fmla="*/ 223 w 492"/>
                <a:gd name="T23" fmla="*/ 72 h 189"/>
                <a:gd name="T24" fmla="*/ 223 w 492"/>
                <a:gd name="T25" fmla="*/ 72 h 189"/>
                <a:gd name="T26" fmla="*/ 468 w 492"/>
                <a:gd name="T27" fmla="*/ 0 h 189"/>
                <a:gd name="T28" fmla="*/ 468 w 492"/>
                <a:gd name="T29" fmla="*/ 0 h 189"/>
                <a:gd name="T30" fmla="*/ 468 w 492"/>
                <a:gd name="T31" fmla="*/ 0 h 189"/>
                <a:gd name="T32" fmla="*/ 469 w 492"/>
                <a:gd name="T33" fmla="*/ 0 h 189"/>
                <a:gd name="T34" fmla="*/ 492 w 492"/>
                <a:gd name="T35" fmla="*/ 55 h 189"/>
                <a:gd name="T36" fmla="*/ 492 w 492"/>
                <a:gd name="T37" fmla="*/ 55 h 189"/>
                <a:gd name="T38" fmla="*/ 492 w 492"/>
                <a:gd name="T39" fmla="*/ 64 h 189"/>
                <a:gd name="T40" fmla="*/ 492 w 492"/>
                <a:gd name="T41" fmla="*/ 64 h 189"/>
                <a:gd name="T42" fmla="*/ 492 w 492"/>
                <a:gd name="T43" fmla="*/ 65 h 189"/>
                <a:gd name="T44" fmla="*/ 490 w 492"/>
                <a:gd name="T45" fmla="*/ 66 h 189"/>
                <a:gd name="T46" fmla="*/ 425 w 492"/>
                <a:gd name="T47" fmla="*/ 83 h 189"/>
                <a:gd name="T48" fmla="*/ 425 w 492"/>
                <a:gd name="T49" fmla="*/ 83 h 189"/>
                <a:gd name="T50" fmla="*/ 278 w 492"/>
                <a:gd name="T51" fmla="*/ 121 h 189"/>
                <a:gd name="T52" fmla="*/ 278 w 492"/>
                <a:gd name="T53" fmla="*/ 121 h 189"/>
                <a:gd name="T54" fmla="*/ 30 w 492"/>
                <a:gd name="T55" fmla="*/ 188 h 189"/>
                <a:gd name="T56" fmla="*/ 30 w 492"/>
                <a:gd name="T57" fmla="*/ 188 h 189"/>
                <a:gd name="T58" fmla="*/ 27 w 492"/>
                <a:gd name="T59" fmla="*/ 189 h 189"/>
                <a:gd name="T60" fmla="*/ 28 w 492"/>
                <a:gd name="T61" fmla="*/ 185 h 189"/>
                <a:gd name="T62" fmla="*/ 33 w 492"/>
                <a:gd name="T63" fmla="*/ 176 h 189"/>
                <a:gd name="T64" fmla="*/ 33 w 492"/>
                <a:gd name="T65" fmla="*/ 183 h 189"/>
                <a:gd name="T66" fmla="*/ 33 w 492"/>
                <a:gd name="T67" fmla="*/ 183 h 189"/>
                <a:gd name="T68" fmla="*/ 488 w 492"/>
                <a:gd name="T69" fmla="*/ 62 h 189"/>
                <a:gd name="T70" fmla="*/ 488 w 492"/>
                <a:gd name="T71" fmla="*/ 62 h 189"/>
                <a:gd name="T72" fmla="*/ 488 w 492"/>
                <a:gd name="T73" fmla="*/ 55 h 189"/>
                <a:gd name="T74" fmla="*/ 488 w 492"/>
                <a:gd name="T75" fmla="*/ 55 h 189"/>
                <a:gd name="T76" fmla="*/ 468 w 492"/>
                <a:gd name="T77" fmla="*/ 4 h 189"/>
                <a:gd name="T78" fmla="*/ 468 w 492"/>
                <a:gd name="T79" fmla="*/ 4 h 189"/>
                <a:gd name="T80" fmla="*/ 9 w 492"/>
                <a:gd name="T81" fmla="*/ 136 h 189"/>
                <a:gd name="T82" fmla="*/ 9 w 492"/>
                <a:gd name="T83" fmla="*/ 136 h 189"/>
                <a:gd name="T84" fmla="*/ 33 w 492"/>
                <a:gd name="T85" fmla="*/ 176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92" h="189">
                  <a:moveTo>
                    <a:pt x="28" y="185"/>
                  </a:moveTo>
                  <a:cubicBezTo>
                    <a:pt x="29" y="182"/>
                    <a:pt x="29" y="179"/>
                    <a:pt x="29" y="176"/>
                  </a:cubicBezTo>
                  <a:cubicBezTo>
                    <a:pt x="29" y="176"/>
                    <a:pt x="29" y="176"/>
                    <a:pt x="29" y="176"/>
                  </a:cubicBezTo>
                  <a:cubicBezTo>
                    <a:pt x="29" y="166"/>
                    <a:pt x="23" y="156"/>
                    <a:pt x="17" y="148"/>
                  </a:cubicBezTo>
                  <a:cubicBezTo>
                    <a:pt x="17" y="148"/>
                    <a:pt x="17" y="148"/>
                    <a:pt x="17" y="148"/>
                  </a:cubicBezTo>
                  <a:cubicBezTo>
                    <a:pt x="10" y="141"/>
                    <a:pt x="4" y="137"/>
                    <a:pt x="4" y="137"/>
                  </a:cubicBezTo>
                  <a:cubicBezTo>
                    <a:pt x="4" y="137"/>
                    <a:pt x="4" y="137"/>
                    <a:pt x="4" y="137"/>
                  </a:cubicBezTo>
                  <a:cubicBezTo>
                    <a:pt x="0" y="134"/>
                    <a:pt x="0" y="134"/>
                    <a:pt x="0" y="134"/>
                  </a:cubicBezTo>
                  <a:cubicBezTo>
                    <a:pt x="4" y="133"/>
                    <a:pt x="4" y="133"/>
                    <a:pt x="4" y="133"/>
                  </a:cubicBezTo>
                  <a:cubicBezTo>
                    <a:pt x="4" y="133"/>
                    <a:pt x="31" y="126"/>
                    <a:pt x="72" y="114"/>
                  </a:cubicBezTo>
                  <a:cubicBezTo>
                    <a:pt x="72" y="114"/>
                    <a:pt x="72" y="114"/>
                    <a:pt x="72" y="114"/>
                  </a:cubicBezTo>
                  <a:cubicBezTo>
                    <a:pt x="113" y="103"/>
                    <a:pt x="167" y="87"/>
                    <a:pt x="223" y="72"/>
                  </a:cubicBezTo>
                  <a:cubicBezTo>
                    <a:pt x="223" y="72"/>
                    <a:pt x="223" y="72"/>
                    <a:pt x="223" y="72"/>
                  </a:cubicBezTo>
                  <a:cubicBezTo>
                    <a:pt x="334" y="40"/>
                    <a:pt x="450" y="7"/>
                    <a:pt x="468" y="0"/>
                  </a:cubicBezTo>
                  <a:cubicBezTo>
                    <a:pt x="468" y="0"/>
                    <a:pt x="468" y="0"/>
                    <a:pt x="468" y="0"/>
                  </a:cubicBezTo>
                  <a:cubicBezTo>
                    <a:pt x="468" y="0"/>
                    <a:pt x="468" y="0"/>
                    <a:pt x="468" y="0"/>
                  </a:cubicBezTo>
                  <a:cubicBezTo>
                    <a:pt x="469" y="0"/>
                    <a:pt x="469" y="0"/>
                    <a:pt x="469" y="0"/>
                  </a:cubicBezTo>
                  <a:cubicBezTo>
                    <a:pt x="490" y="11"/>
                    <a:pt x="492" y="40"/>
                    <a:pt x="492" y="55"/>
                  </a:cubicBezTo>
                  <a:cubicBezTo>
                    <a:pt x="492" y="55"/>
                    <a:pt x="492" y="55"/>
                    <a:pt x="492" y="55"/>
                  </a:cubicBezTo>
                  <a:cubicBezTo>
                    <a:pt x="492" y="60"/>
                    <a:pt x="492" y="64"/>
                    <a:pt x="492" y="64"/>
                  </a:cubicBezTo>
                  <a:cubicBezTo>
                    <a:pt x="492" y="64"/>
                    <a:pt x="492" y="64"/>
                    <a:pt x="492" y="64"/>
                  </a:cubicBezTo>
                  <a:cubicBezTo>
                    <a:pt x="492" y="65"/>
                    <a:pt x="492" y="65"/>
                    <a:pt x="492" y="65"/>
                  </a:cubicBezTo>
                  <a:cubicBezTo>
                    <a:pt x="490" y="66"/>
                    <a:pt x="490" y="66"/>
                    <a:pt x="490" y="66"/>
                  </a:cubicBezTo>
                  <a:cubicBezTo>
                    <a:pt x="490" y="66"/>
                    <a:pt x="465" y="72"/>
                    <a:pt x="425" y="83"/>
                  </a:cubicBezTo>
                  <a:cubicBezTo>
                    <a:pt x="425" y="83"/>
                    <a:pt x="425" y="83"/>
                    <a:pt x="425" y="83"/>
                  </a:cubicBezTo>
                  <a:cubicBezTo>
                    <a:pt x="386" y="93"/>
                    <a:pt x="333" y="107"/>
                    <a:pt x="278" y="121"/>
                  </a:cubicBezTo>
                  <a:cubicBezTo>
                    <a:pt x="278" y="121"/>
                    <a:pt x="278" y="121"/>
                    <a:pt x="278" y="121"/>
                  </a:cubicBezTo>
                  <a:cubicBezTo>
                    <a:pt x="169" y="150"/>
                    <a:pt x="54" y="180"/>
                    <a:pt x="30" y="188"/>
                  </a:cubicBezTo>
                  <a:cubicBezTo>
                    <a:pt x="30" y="188"/>
                    <a:pt x="30" y="188"/>
                    <a:pt x="30" y="188"/>
                  </a:cubicBezTo>
                  <a:cubicBezTo>
                    <a:pt x="27" y="189"/>
                    <a:pt x="27" y="189"/>
                    <a:pt x="27" y="189"/>
                  </a:cubicBezTo>
                  <a:cubicBezTo>
                    <a:pt x="28" y="185"/>
                    <a:pt x="28" y="185"/>
                    <a:pt x="28" y="185"/>
                  </a:cubicBezTo>
                  <a:close/>
                  <a:moveTo>
                    <a:pt x="33" y="176"/>
                  </a:moveTo>
                  <a:cubicBezTo>
                    <a:pt x="33" y="178"/>
                    <a:pt x="33" y="181"/>
                    <a:pt x="33" y="183"/>
                  </a:cubicBezTo>
                  <a:cubicBezTo>
                    <a:pt x="33" y="183"/>
                    <a:pt x="33" y="183"/>
                    <a:pt x="33" y="183"/>
                  </a:cubicBezTo>
                  <a:cubicBezTo>
                    <a:pt x="92" y="165"/>
                    <a:pt x="463" y="69"/>
                    <a:pt x="488" y="62"/>
                  </a:cubicBezTo>
                  <a:cubicBezTo>
                    <a:pt x="488" y="62"/>
                    <a:pt x="488" y="62"/>
                    <a:pt x="488" y="62"/>
                  </a:cubicBezTo>
                  <a:cubicBezTo>
                    <a:pt x="488" y="61"/>
                    <a:pt x="488" y="58"/>
                    <a:pt x="488" y="55"/>
                  </a:cubicBezTo>
                  <a:cubicBezTo>
                    <a:pt x="488" y="55"/>
                    <a:pt x="488" y="55"/>
                    <a:pt x="488" y="55"/>
                  </a:cubicBezTo>
                  <a:cubicBezTo>
                    <a:pt x="488" y="41"/>
                    <a:pt x="486" y="14"/>
                    <a:pt x="468" y="4"/>
                  </a:cubicBezTo>
                  <a:cubicBezTo>
                    <a:pt x="468" y="4"/>
                    <a:pt x="468" y="4"/>
                    <a:pt x="468" y="4"/>
                  </a:cubicBezTo>
                  <a:cubicBezTo>
                    <a:pt x="429" y="18"/>
                    <a:pt x="52" y="124"/>
                    <a:pt x="9" y="136"/>
                  </a:cubicBezTo>
                  <a:cubicBezTo>
                    <a:pt x="9" y="136"/>
                    <a:pt x="9" y="136"/>
                    <a:pt x="9" y="136"/>
                  </a:cubicBezTo>
                  <a:cubicBezTo>
                    <a:pt x="17" y="142"/>
                    <a:pt x="33" y="157"/>
                    <a:pt x="33" y="17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36" tIns="45717" rIns="91436" bIns="45717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294" name="Freeform 124"/>
            <p:cNvSpPr>
              <a:spLocks noEditPoints="1"/>
            </p:cNvSpPr>
            <p:nvPr/>
          </p:nvSpPr>
          <p:spPr bwMode="auto">
            <a:xfrm>
              <a:off x="8694741" y="5128973"/>
              <a:ext cx="98425" cy="295233"/>
            </a:xfrm>
            <a:custGeom>
              <a:avLst/>
              <a:gdLst>
                <a:gd name="T0" fmla="*/ 15 w 21"/>
                <a:gd name="T1" fmla="*/ 58 h 63"/>
                <a:gd name="T2" fmla="*/ 0 w 21"/>
                <a:gd name="T3" fmla="*/ 1 h 63"/>
                <a:gd name="T4" fmla="*/ 0 w 21"/>
                <a:gd name="T5" fmla="*/ 1 h 63"/>
                <a:gd name="T6" fmla="*/ 0 w 21"/>
                <a:gd name="T7" fmla="*/ 1 h 63"/>
                <a:gd name="T8" fmla="*/ 4 w 21"/>
                <a:gd name="T9" fmla="*/ 0 h 63"/>
                <a:gd name="T10" fmla="*/ 5 w 21"/>
                <a:gd name="T11" fmla="*/ 1 h 63"/>
                <a:gd name="T12" fmla="*/ 5 w 21"/>
                <a:gd name="T13" fmla="*/ 1 h 63"/>
                <a:gd name="T14" fmla="*/ 5 w 21"/>
                <a:gd name="T15" fmla="*/ 0 h 63"/>
                <a:gd name="T16" fmla="*/ 21 w 21"/>
                <a:gd name="T17" fmla="*/ 47 h 63"/>
                <a:gd name="T18" fmla="*/ 21 w 21"/>
                <a:gd name="T19" fmla="*/ 47 h 63"/>
                <a:gd name="T20" fmla="*/ 19 w 21"/>
                <a:gd name="T21" fmla="*/ 59 h 63"/>
                <a:gd name="T22" fmla="*/ 19 w 21"/>
                <a:gd name="T23" fmla="*/ 59 h 63"/>
                <a:gd name="T24" fmla="*/ 16 w 21"/>
                <a:gd name="T25" fmla="*/ 63 h 63"/>
                <a:gd name="T26" fmla="*/ 15 w 21"/>
                <a:gd name="T27" fmla="*/ 58 h 63"/>
                <a:gd name="T28" fmla="*/ 17 w 21"/>
                <a:gd name="T29" fmla="*/ 51 h 63"/>
                <a:gd name="T30" fmla="*/ 17 w 21"/>
                <a:gd name="T31" fmla="*/ 47 h 63"/>
                <a:gd name="T32" fmla="*/ 17 w 21"/>
                <a:gd name="T33" fmla="*/ 47 h 63"/>
                <a:gd name="T34" fmla="*/ 6 w 21"/>
                <a:gd name="T35" fmla="*/ 7 h 63"/>
                <a:gd name="T36" fmla="*/ 6 w 21"/>
                <a:gd name="T37" fmla="*/ 7 h 63"/>
                <a:gd name="T38" fmla="*/ 17 w 21"/>
                <a:gd name="T39" fmla="*/ 51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1" h="63">
                  <a:moveTo>
                    <a:pt x="15" y="58"/>
                  </a:moveTo>
                  <a:cubicBezTo>
                    <a:pt x="9" y="40"/>
                    <a:pt x="5" y="16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4" y="7"/>
                    <a:pt x="21" y="30"/>
                    <a:pt x="21" y="47"/>
                  </a:cubicBezTo>
                  <a:cubicBezTo>
                    <a:pt x="21" y="47"/>
                    <a:pt x="21" y="47"/>
                    <a:pt x="21" y="47"/>
                  </a:cubicBezTo>
                  <a:cubicBezTo>
                    <a:pt x="21" y="51"/>
                    <a:pt x="20" y="56"/>
                    <a:pt x="19" y="59"/>
                  </a:cubicBezTo>
                  <a:cubicBezTo>
                    <a:pt x="19" y="59"/>
                    <a:pt x="19" y="59"/>
                    <a:pt x="19" y="59"/>
                  </a:cubicBezTo>
                  <a:cubicBezTo>
                    <a:pt x="16" y="63"/>
                    <a:pt x="16" y="63"/>
                    <a:pt x="16" y="63"/>
                  </a:cubicBezTo>
                  <a:cubicBezTo>
                    <a:pt x="15" y="58"/>
                    <a:pt x="15" y="58"/>
                    <a:pt x="15" y="58"/>
                  </a:cubicBezTo>
                  <a:close/>
                  <a:moveTo>
                    <a:pt x="17" y="51"/>
                  </a:moveTo>
                  <a:cubicBezTo>
                    <a:pt x="17" y="50"/>
                    <a:pt x="17" y="48"/>
                    <a:pt x="17" y="47"/>
                  </a:cubicBezTo>
                  <a:cubicBezTo>
                    <a:pt x="17" y="47"/>
                    <a:pt x="17" y="47"/>
                    <a:pt x="17" y="47"/>
                  </a:cubicBezTo>
                  <a:cubicBezTo>
                    <a:pt x="17" y="34"/>
                    <a:pt x="12" y="16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9" y="20"/>
                    <a:pt x="13" y="37"/>
                    <a:pt x="17" y="5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36" tIns="45717" rIns="91436" bIns="45717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295" name="Freeform 125"/>
            <p:cNvSpPr>
              <a:spLocks/>
            </p:cNvSpPr>
            <p:nvPr/>
          </p:nvSpPr>
          <p:spPr bwMode="auto">
            <a:xfrm>
              <a:off x="6259515" y="5538490"/>
              <a:ext cx="84138" cy="234916"/>
            </a:xfrm>
            <a:custGeom>
              <a:avLst/>
              <a:gdLst>
                <a:gd name="T0" fmla="*/ 15 w 18"/>
                <a:gd name="T1" fmla="*/ 49 h 50"/>
                <a:gd name="T2" fmla="*/ 0 w 18"/>
                <a:gd name="T3" fmla="*/ 9 h 50"/>
                <a:gd name="T4" fmla="*/ 0 w 18"/>
                <a:gd name="T5" fmla="*/ 9 h 50"/>
                <a:gd name="T6" fmla="*/ 2 w 18"/>
                <a:gd name="T7" fmla="*/ 0 h 50"/>
                <a:gd name="T8" fmla="*/ 2 w 18"/>
                <a:gd name="T9" fmla="*/ 0 h 50"/>
                <a:gd name="T10" fmla="*/ 2 w 18"/>
                <a:gd name="T11" fmla="*/ 0 h 50"/>
                <a:gd name="T12" fmla="*/ 5 w 18"/>
                <a:gd name="T13" fmla="*/ 3 h 50"/>
                <a:gd name="T14" fmla="*/ 4 w 18"/>
                <a:gd name="T15" fmla="*/ 9 h 50"/>
                <a:gd name="T16" fmla="*/ 4 w 18"/>
                <a:gd name="T17" fmla="*/ 9 h 50"/>
                <a:gd name="T18" fmla="*/ 14 w 18"/>
                <a:gd name="T19" fmla="*/ 44 h 50"/>
                <a:gd name="T20" fmla="*/ 14 w 18"/>
                <a:gd name="T21" fmla="*/ 44 h 50"/>
                <a:gd name="T22" fmla="*/ 14 w 18"/>
                <a:gd name="T23" fmla="*/ 43 h 50"/>
                <a:gd name="T24" fmla="*/ 14 w 18"/>
                <a:gd name="T25" fmla="*/ 43 h 50"/>
                <a:gd name="T26" fmla="*/ 5 w 18"/>
                <a:gd name="T27" fmla="*/ 9 h 50"/>
                <a:gd name="T28" fmla="*/ 5 w 18"/>
                <a:gd name="T29" fmla="*/ 9 h 50"/>
                <a:gd name="T30" fmla="*/ 6 w 18"/>
                <a:gd name="T31" fmla="*/ 3 h 50"/>
                <a:gd name="T32" fmla="*/ 6 w 18"/>
                <a:gd name="T33" fmla="*/ 3 h 50"/>
                <a:gd name="T34" fmla="*/ 10 w 18"/>
                <a:gd name="T35" fmla="*/ 4 h 50"/>
                <a:gd name="T36" fmla="*/ 9 w 18"/>
                <a:gd name="T37" fmla="*/ 9 h 50"/>
                <a:gd name="T38" fmla="*/ 9 w 18"/>
                <a:gd name="T39" fmla="*/ 9 h 50"/>
                <a:gd name="T40" fmla="*/ 18 w 18"/>
                <a:gd name="T41" fmla="*/ 43 h 50"/>
                <a:gd name="T42" fmla="*/ 18 w 18"/>
                <a:gd name="T43" fmla="*/ 43 h 50"/>
                <a:gd name="T44" fmla="*/ 18 w 18"/>
                <a:gd name="T45" fmla="*/ 48 h 50"/>
                <a:gd name="T46" fmla="*/ 18 w 18"/>
                <a:gd name="T47" fmla="*/ 48 h 50"/>
                <a:gd name="T48" fmla="*/ 17 w 18"/>
                <a:gd name="T49" fmla="*/ 50 h 50"/>
                <a:gd name="T50" fmla="*/ 15 w 18"/>
                <a:gd name="T51" fmla="*/ 49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8" h="50">
                  <a:moveTo>
                    <a:pt x="15" y="49"/>
                  </a:moveTo>
                  <a:cubicBezTo>
                    <a:pt x="6" y="44"/>
                    <a:pt x="0" y="22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5"/>
                    <a:pt x="0" y="2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4" y="3"/>
                    <a:pt x="4" y="6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3" y="20"/>
                    <a:pt x="9" y="38"/>
                    <a:pt x="14" y="44"/>
                  </a:cubicBezTo>
                  <a:cubicBezTo>
                    <a:pt x="14" y="44"/>
                    <a:pt x="14" y="44"/>
                    <a:pt x="14" y="44"/>
                  </a:cubicBezTo>
                  <a:cubicBezTo>
                    <a:pt x="14" y="43"/>
                    <a:pt x="14" y="43"/>
                    <a:pt x="14" y="43"/>
                  </a:cubicBezTo>
                  <a:cubicBezTo>
                    <a:pt x="14" y="43"/>
                    <a:pt x="14" y="43"/>
                    <a:pt x="14" y="43"/>
                  </a:cubicBezTo>
                  <a:cubicBezTo>
                    <a:pt x="14" y="33"/>
                    <a:pt x="5" y="21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7"/>
                    <a:pt x="5" y="5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9" y="6"/>
                    <a:pt x="9" y="7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19"/>
                    <a:pt x="18" y="30"/>
                    <a:pt x="18" y="43"/>
                  </a:cubicBezTo>
                  <a:cubicBezTo>
                    <a:pt x="18" y="43"/>
                    <a:pt x="18" y="43"/>
                    <a:pt x="18" y="43"/>
                  </a:cubicBezTo>
                  <a:cubicBezTo>
                    <a:pt x="18" y="45"/>
                    <a:pt x="18" y="46"/>
                    <a:pt x="18" y="48"/>
                  </a:cubicBezTo>
                  <a:cubicBezTo>
                    <a:pt x="18" y="48"/>
                    <a:pt x="18" y="48"/>
                    <a:pt x="18" y="48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5" y="49"/>
                    <a:pt x="15" y="49"/>
                    <a:pt x="15" y="4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36" tIns="45717" rIns="91436" bIns="45717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296" name="Freeform 126"/>
            <p:cNvSpPr>
              <a:spLocks/>
            </p:cNvSpPr>
            <p:nvPr/>
          </p:nvSpPr>
          <p:spPr bwMode="auto">
            <a:xfrm>
              <a:off x="6640515" y="5001991"/>
              <a:ext cx="196850" cy="211108"/>
            </a:xfrm>
            <a:custGeom>
              <a:avLst/>
              <a:gdLst>
                <a:gd name="T0" fmla="*/ 0 w 42"/>
                <a:gd name="T1" fmla="*/ 13 h 45"/>
                <a:gd name="T2" fmla="*/ 4 w 42"/>
                <a:gd name="T3" fmla="*/ 2 h 45"/>
                <a:gd name="T4" fmla="*/ 4 w 42"/>
                <a:gd name="T5" fmla="*/ 2 h 45"/>
                <a:gd name="T6" fmla="*/ 5 w 42"/>
                <a:gd name="T7" fmla="*/ 1 h 45"/>
                <a:gd name="T8" fmla="*/ 7 w 42"/>
                <a:gd name="T9" fmla="*/ 2 h 45"/>
                <a:gd name="T10" fmla="*/ 19 w 42"/>
                <a:gd name="T11" fmla="*/ 18 h 45"/>
                <a:gd name="T12" fmla="*/ 19 w 42"/>
                <a:gd name="T13" fmla="*/ 18 h 45"/>
                <a:gd name="T14" fmla="*/ 18 w 42"/>
                <a:gd name="T15" fmla="*/ 10 h 45"/>
                <a:gd name="T16" fmla="*/ 18 w 42"/>
                <a:gd name="T17" fmla="*/ 10 h 45"/>
                <a:gd name="T18" fmla="*/ 19 w 42"/>
                <a:gd name="T19" fmla="*/ 4 h 45"/>
                <a:gd name="T20" fmla="*/ 19 w 42"/>
                <a:gd name="T21" fmla="*/ 4 h 45"/>
                <a:gd name="T22" fmla="*/ 24 w 42"/>
                <a:gd name="T23" fmla="*/ 1 h 45"/>
                <a:gd name="T24" fmla="*/ 24 w 42"/>
                <a:gd name="T25" fmla="*/ 1 h 45"/>
                <a:gd name="T26" fmla="*/ 24 w 42"/>
                <a:gd name="T27" fmla="*/ 1 h 45"/>
                <a:gd name="T28" fmla="*/ 24 w 42"/>
                <a:gd name="T29" fmla="*/ 1 h 45"/>
                <a:gd name="T30" fmla="*/ 35 w 42"/>
                <a:gd name="T31" fmla="*/ 15 h 45"/>
                <a:gd name="T32" fmla="*/ 35 w 42"/>
                <a:gd name="T33" fmla="*/ 15 h 45"/>
                <a:gd name="T34" fmla="*/ 42 w 42"/>
                <a:gd name="T35" fmla="*/ 32 h 45"/>
                <a:gd name="T36" fmla="*/ 42 w 42"/>
                <a:gd name="T37" fmla="*/ 32 h 45"/>
                <a:gd name="T38" fmla="*/ 38 w 42"/>
                <a:gd name="T39" fmla="*/ 34 h 45"/>
                <a:gd name="T40" fmla="*/ 32 w 42"/>
                <a:gd name="T41" fmla="*/ 16 h 45"/>
                <a:gd name="T42" fmla="*/ 32 w 42"/>
                <a:gd name="T43" fmla="*/ 16 h 45"/>
                <a:gd name="T44" fmla="*/ 24 w 42"/>
                <a:gd name="T45" fmla="*/ 5 h 45"/>
                <a:gd name="T46" fmla="*/ 24 w 42"/>
                <a:gd name="T47" fmla="*/ 5 h 45"/>
                <a:gd name="T48" fmla="*/ 24 w 42"/>
                <a:gd name="T49" fmla="*/ 5 h 45"/>
                <a:gd name="T50" fmla="*/ 23 w 42"/>
                <a:gd name="T51" fmla="*/ 6 h 45"/>
                <a:gd name="T52" fmla="*/ 23 w 42"/>
                <a:gd name="T53" fmla="*/ 6 h 45"/>
                <a:gd name="T54" fmla="*/ 22 w 42"/>
                <a:gd name="T55" fmla="*/ 10 h 45"/>
                <a:gd name="T56" fmla="*/ 22 w 42"/>
                <a:gd name="T57" fmla="*/ 10 h 45"/>
                <a:gd name="T58" fmla="*/ 26 w 42"/>
                <a:gd name="T59" fmla="*/ 32 h 45"/>
                <a:gd name="T60" fmla="*/ 26 w 42"/>
                <a:gd name="T61" fmla="*/ 32 h 45"/>
                <a:gd name="T62" fmla="*/ 28 w 42"/>
                <a:gd name="T63" fmla="*/ 39 h 45"/>
                <a:gd name="T64" fmla="*/ 28 w 42"/>
                <a:gd name="T65" fmla="*/ 39 h 45"/>
                <a:gd name="T66" fmla="*/ 24 w 42"/>
                <a:gd name="T67" fmla="*/ 40 h 45"/>
                <a:gd name="T68" fmla="*/ 22 w 42"/>
                <a:gd name="T69" fmla="*/ 33 h 45"/>
                <a:gd name="T70" fmla="*/ 22 w 42"/>
                <a:gd name="T71" fmla="*/ 33 h 45"/>
                <a:gd name="T72" fmla="*/ 6 w 42"/>
                <a:gd name="T73" fmla="*/ 7 h 45"/>
                <a:gd name="T74" fmla="*/ 6 w 42"/>
                <a:gd name="T75" fmla="*/ 7 h 45"/>
                <a:gd name="T76" fmla="*/ 4 w 42"/>
                <a:gd name="T77" fmla="*/ 13 h 45"/>
                <a:gd name="T78" fmla="*/ 4 w 42"/>
                <a:gd name="T79" fmla="*/ 13 h 45"/>
                <a:gd name="T80" fmla="*/ 14 w 42"/>
                <a:gd name="T81" fmla="*/ 42 h 45"/>
                <a:gd name="T82" fmla="*/ 14 w 42"/>
                <a:gd name="T83" fmla="*/ 42 h 45"/>
                <a:gd name="T84" fmla="*/ 14 w 42"/>
                <a:gd name="T85" fmla="*/ 42 h 45"/>
                <a:gd name="T86" fmla="*/ 11 w 42"/>
                <a:gd name="T87" fmla="*/ 45 h 45"/>
                <a:gd name="T88" fmla="*/ 0 w 42"/>
                <a:gd name="T89" fmla="*/ 13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2" h="45">
                  <a:moveTo>
                    <a:pt x="0" y="13"/>
                  </a:moveTo>
                  <a:cubicBezTo>
                    <a:pt x="0" y="9"/>
                    <a:pt x="1" y="5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10" y="6"/>
                    <a:pt x="15" y="11"/>
                    <a:pt x="19" y="18"/>
                  </a:cubicBezTo>
                  <a:cubicBezTo>
                    <a:pt x="19" y="18"/>
                    <a:pt x="19" y="18"/>
                    <a:pt x="19" y="18"/>
                  </a:cubicBezTo>
                  <a:cubicBezTo>
                    <a:pt x="18" y="15"/>
                    <a:pt x="18" y="13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8"/>
                    <a:pt x="18" y="6"/>
                    <a:pt x="19" y="4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20" y="2"/>
                    <a:pt x="21" y="0"/>
                    <a:pt x="24" y="1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30" y="2"/>
                    <a:pt x="32" y="8"/>
                    <a:pt x="35" y="15"/>
                  </a:cubicBezTo>
                  <a:cubicBezTo>
                    <a:pt x="35" y="15"/>
                    <a:pt x="35" y="15"/>
                    <a:pt x="35" y="15"/>
                  </a:cubicBezTo>
                  <a:cubicBezTo>
                    <a:pt x="38" y="21"/>
                    <a:pt x="40" y="29"/>
                    <a:pt x="42" y="32"/>
                  </a:cubicBezTo>
                  <a:cubicBezTo>
                    <a:pt x="42" y="32"/>
                    <a:pt x="42" y="32"/>
                    <a:pt x="42" y="32"/>
                  </a:cubicBezTo>
                  <a:cubicBezTo>
                    <a:pt x="38" y="34"/>
                    <a:pt x="38" y="34"/>
                    <a:pt x="38" y="34"/>
                  </a:cubicBezTo>
                  <a:cubicBezTo>
                    <a:pt x="36" y="30"/>
                    <a:pt x="34" y="23"/>
                    <a:pt x="32" y="16"/>
                  </a:cubicBezTo>
                  <a:cubicBezTo>
                    <a:pt x="32" y="16"/>
                    <a:pt x="32" y="16"/>
                    <a:pt x="32" y="16"/>
                  </a:cubicBezTo>
                  <a:cubicBezTo>
                    <a:pt x="29" y="10"/>
                    <a:pt x="25" y="4"/>
                    <a:pt x="24" y="5"/>
                  </a:cubicBezTo>
                  <a:cubicBezTo>
                    <a:pt x="24" y="5"/>
                    <a:pt x="24" y="5"/>
                    <a:pt x="24" y="5"/>
                  </a:cubicBezTo>
                  <a:cubicBezTo>
                    <a:pt x="24" y="5"/>
                    <a:pt x="24" y="5"/>
                    <a:pt x="24" y="5"/>
                  </a:cubicBezTo>
                  <a:cubicBezTo>
                    <a:pt x="23" y="5"/>
                    <a:pt x="23" y="5"/>
                    <a:pt x="23" y="6"/>
                  </a:cubicBezTo>
                  <a:cubicBezTo>
                    <a:pt x="23" y="6"/>
                    <a:pt x="23" y="6"/>
                    <a:pt x="23" y="6"/>
                  </a:cubicBezTo>
                  <a:cubicBezTo>
                    <a:pt x="22" y="6"/>
                    <a:pt x="22" y="8"/>
                    <a:pt x="22" y="10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2" y="16"/>
                    <a:pt x="24" y="25"/>
                    <a:pt x="26" y="32"/>
                  </a:cubicBezTo>
                  <a:cubicBezTo>
                    <a:pt x="26" y="32"/>
                    <a:pt x="26" y="32"/>
                    <a:pt x="26" y="32"/>
                  </a:cubicBezTo>
                  <a:cubicBezTo>
                    <a:pt x="27" y="34"/>
                    <a:pt x="27" y="37"/>
                    <a:pt x="28" y="39"/>
                  </a:cubicBezTo>
                  <a:cubicBezTo>
                    <a:pt x="28" y="39"/>
                    <a:pt x="28" y="39"/>
                    <a:pt x="28" y="39"/>
                  </a:cubicBezTo>
                  <a:cubicBezTo>
                    <a:pt x="24" y="40"/>
                    <a:pt x="24" y="40"/>
                    <a:pt x="24" y="40"/>
                  </a:cubicBezTo>
                  <a:cubicBezTo>
                    <a:pt x="23" y="38"/>
                    <a:pt x="22" y="36"/>
                    <a:pt x="22" y="33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18" y="23"/>
                    <a:pt x="11" y="13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8"/>
                    <a:pt x="4" y="11"/>
                    <a:pt x="4" y="13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4" y="23"/>
                    <a:pt x="10" y="37"/>
                    <a:pt x="14" y="42"/>
                  </a:cubicBezTo>
                  <a:cubicBezTo>
                    <a:pt x="14" y="42"/>
                    <a:pt x="14" y="42"/>
                    <a:pt x="14" y="42"/>
                  </a:cubicBezTo>
                  <a:cubicBezTo>
                    <a:pt x="14" y="42"/>
                    <a:pt x="14" y="42"/>
                    <a:pt x="14" y="42"/>
                  </a:cubicBezTo>
                  <a:cubicBezTo>
                    <a:pt x="11" y="45"/>
                    <a:pt x="11" y="45"/>
                    <a:pt x="11" y="45"/>
                  </a:cubicBezTo>
                  <a:cubicBezTo>
                    <a:pt x="6" y="39"/>
                    <a:pt x="0" y="24"/>
                    <a:pt x="0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36" tIns="45717" rIns="91436" bIns="45717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297" name="Freeform 127"/>
            <p:cNvSpPr>
              <a:spLocks/>
            </p:cNvSpPr>
            <p:nvPr/>
          </p:nvSpPr>
          <p:spPr bwMode="auto">
            <a:xfrm>
              <a:off x="6607178" y="5030563"/>
              <a:ext cx="98425" cy="182537"/>
            </a:xfrm>
            <a:custGeom>
              <a:avLst/>
              <a:gdLst>
                <a:gd name="T0" fmla="*/ 18 w 21"/>
                <a:gd name="T1" fmla="*/ 39 h 39"/>
                <a:gd name="T2" fmla="*/ 17 w 21"/>
                <a:gd name="T3" fmla="*/ 38 h 39"/>
                <a:gd name="T4" fmla="*/ 17 w 21"/>
                <a:gd name="T5" fmla="*/ 38 h 39"/>
                <a:gd name="T6" fmla="*/ 17 w 21"/>
                <a:gd name="T7" fmla="*/ 38 h 39"/>
                <a:gd name="T8" fmla="*/ 17 w 21"/>
                <a:gd name="T9" fmla="*/ 38 h 39"/>
                <a:gd name="T10" fmla="*/ 17 w 21"/>
                <a:gd name="T11" fmla="*/ 37 h 39"/>
                <a:gd name="T12" fmla="*/ 17 w 21"/>
                <a:gd name="T13" fmla="*/ 37 h 39"/>
                <a:gd name="T14" fmla="*/ 15 w 21"/>
                <a:gd name="T15" fmla="*/ 33 h 39"/>
                <a:gd name="T16" fmla="*/ 15 w 21"/>
                <a:gd name="T17" fmla="*/ 33 h 39"/>
                <a:gd name="T18" fmla="*/ 9 w 21"/>
                <a:gd name="T19" fmla="*/ 21 h 39"/>
                <a:gd name="T20" fmla="*/ 9 w 21"/>
                <a:gd name="T21" fmla="*/ 21 h 39"/>
                <a:gd name="T22" fmla="*/ 0 w 21"/>
                <a:gd name="T23" fmla="*/ 1 h 39"/>
                <a:gd name="T24" fmla="*/ 0 w 21"/>
                <a:gd name="T25" fmla="*/ 1 h 39"/>
                <a:gd name="T26" fmla="*/ 0 w 21"/>
                <a:gd name="T27" fmla="*/ 1 h 39"/>
                <a:gd name="T28" fmla="*/ 4 w 21"/>
                <a:gd name="T29" fmla="*/ 0 h 39"/>
                <a:gd name="T30" fmla="*/ 21 w 21"/>
                <a:gd name="T31" fmla="*/ 36 h 39"/>
                <a:gd name="T32" fmla="*/ 21 w 21"/>
                <a:gd name="T33" fmla="*/ 36 h 39"/>
                <a:gd name="T34" fmla="*/ 21 w 21"/>
                <a:gd name="T35" fmla="*/ 36 h 39"/>
                <a:gd name="T36" fmla="*/ 21 w 21"/>
                <a:gd name="T37" fmla="*/ 36 h 39"/>
                <a:gd name="T38" fmla="*/ 21 w 21"/>
                <a:gd name="T39" fmla="*/ 36 h 39"/>
                <a:gd name="T40" fmla="*/ 21 w 21"/>
                <a:gd name="T41" fmla="*/ 36 h 39"/>
                <a:gd name="T42" fmla="*/ 19 w 21"/>
                <a:gd name="T43" fmla="*/ 37 h 39"/>
                <a:gd name="T44" fmla="*/ 19 w 21"/>
                <a:gd name="T45" fmla="*/ 39 h 39"/>
                <a:gd name="T46" fmla="*/ 18 w 21"/>
                <a:gd name="T47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1" h="39">
                  <a:moveTo>
                    <a:pt x="18" y="39"/>
                  </a:moveTo>
                  <a:cubicBezTo>
                    <a:pt x="18" y="38"/>
                    <a:pt x="18" y="38"/>
                    <a:pt x="17" y="38"/>
                  </a:cubicBezTo>
                  <a:cubicBezTo>
                    <a:pt x="17" y="38"/>
                    <a:pt x="17" y="38"/>
                    <a:pt x="17" y="38"/>
                  </a:cubicBezTo>
                  <a:cubicBezTo>
                    <a:pt x="17" y="38"/>
                    <a:pt x="17" y="38"/>
                    <a:pt x="17" y="38"/>
                  </a:cubicBezTo>
                  <a:cubicBezTo>
                    <a:pt x="17" y="38"/>
                    <a:pt x="17" y="38"/>
                    <a:pt x="17" y="38"/>
                  </a:cubicBezTo>
                  <a:cubicBezTo>
                    <a:pt x="17" y="38"/>
                    <a:pt x="17" y="37"/>
                    <a:pt x="17" y="37"/>
                  </a:cubicBezTo>
                  <a:cubicBezTo>
                    <a:pt x="17" y="37"/>
                    <a:pt x="17" y="37"/>
                    <a:pt x="17" y="37"/>
                  </a:cubicBezTo>
                  <a:cubicBezTo>
                    <a:pt x="16" y="36"/>
                    <a:pt x="16" y="35"/>
                    <a:pt x="15" y="33"/>
                  </a:cubicBezTo>
                  <a:cubicBezTo>
                    <a:pt x="15" y="33"/>
                    <a:pt x="15" y="33"/>
                    <a:pt x="15" y="33"/>
                  </a:cubicBezTo>
                  <a:cubicBezTo>
                    <a:pt x="13" y="30"/>
                    <a:pt x="11" y="26"/>
                    <a:pt x="9" y="21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5" y="13"/>
                    <a:pt x="1" y="4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3"/>
                    <a:pt x="19" y="33"/>
                    <a:pt x="21" y="36"/>
                  </a:cubicBezTo>
                  <a:cubicBezTo>
                    <a:pt x="21" y="36"/>
                    <a:pt x="21" y="36"/>
                    <a:pt x="21" y="36"/>
                  </a:cubicBezTo>
                  <a:cubicBezTo>
                    <a:pt x="21" y="36"/>
                    <a:pt x="21" y="36"/>
                    <a:pt x="21" y="36"/>
                  </a:cubicBezTo>
                  <a:cubicBezTo>
                    <a:pt x="21" y="36"/>
                    <a:pt x="21" y="36"/>
                    <a:pt x="21" y="36"/>
                  </a:cubicBezTo>
                  <a:cubicBezTo>
                    <a:pt x="21" y="36"/>
                    <a:pt x="21" y="36"/>
                    <a:pt x="21" y="36"/>
                  </a:cubicBezTo>
                  <a:cubicBezTo>
                    <a:pt x="21" y="36"/>
                    <a:pt x="21" y="36"/>
                    <a:pt x="21" y="36"/>
                  </a:cubicBezTo>
                  <a:cubicBezTo>
                    <a:pt x="19" y="37"/>
                    <a:pt x="19" y="37"/>
                    <a:pt x="19" y="37"/>
                  </a:cubicBezTo>
                  <a:cubicBezTo>
                    <a:pt x="19" y="39"/>
                    <a:pt x="19" y="39"/>
                    <a:pt x="19" y="39"/>
                  </a:cubicBezTo>
                  <a:cubicBezTo>
                    <a:pt x="17" y="39"/>
                    <a:pt x="18" y="39"/>
                    <a:pt x="18" y="3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36" tIns="45717" rIns="91436" bIns="45717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298" name="Freeform 128"/>
            <p:cNvSpPr>
              <a:spLocks/>
            </p:cNvSpPr>
            <p:nvPr/>
          </p:nvSpPr>
          <p:spPr bwMode="auto">
            <a:xfrm>
              <a:off x="6827841" y="4940088"/>
              <a:ext cx="131763" cy="207934"/>
            </a:xfrm>
            <a:custGeom>
              <a:avLst/>
              <a:gdLst>
                <a:gd name="T0" fmla="*/ 4 w 28"/>
                <a:gd name="T1" fmla="*/ 32 h 44"/>
                <a:gd name="T2" fmla="*/ 0 w 28"/>
                <a:gd name="T3" fmla="*/ 12 h 44"/>
                <a:gd name="T4" fmla="*/ 0 w 28"/>
                <a:gd name="T5" fmla="*/ 12 h 44"/>
                <a:gd name="T6" fmla="*/ 4 w 28"/>
                <a:gd name="T7" fmla="*/ 1 h 44"/>
                <a:gd name="T8" fmla="*/ 4 w 28"/>
                <a:gd name="T9" fmla="*/ 1 h 44"/>
                <a:gd name="T10" fmla="*/ 6 w 28"/>
                <a:gd name="T11" fmla="*/ 0 h 44"/>
                <a:gd name="T12" fmla="*/ 6 w 28"/>
                <a:gd name="T13" fmla="*/ 0 h 44"/>
                <a:gd name="T14" fmla="*/ 14 w 28"/>
                <a:gd name="T15" fmla="*/ 6 h 44"/>
                <a:gd name="T16" fmla="*/ 14 w 28"/>
                <a:gd name="T17" fmla="*/ 6 h 44"/>
                <a:gd name="T18" fmla="*/ 20 w 28"/>
                <a:gd name="T19" fmla="*/ 18 h 44"/>
                <a:gd name="T20" fmla="*/ 20 w 28"/>
                <a:gd name="T21" fmla="*/ 18 h 44"/>
                <a:gd name="T22" fmla="*/ 28 w 28"/>
                <a:gd name="T23" fmla="*/ 39 h 44"/>
                <a:gd name="T24" fmla="*/ 28 w 28"/>
                <a:gd name="T25" fmla="*/ 39 h 44"/>
                <a:gd name="T26" fmla="*/ 24 w 28"/>
                <a:gd name="T27" fmla="*/ 41 h 44"/>
                <a:gd name="T28" fmla="*/ 23 w 28"/>
                <a:gd name="T29" fmla="*/ 39 h 44"/>
                <a:gd name="T30" fmla="*/ 23 w 28"/>
                <a:gd name="T31" fmla="*/ 39 h 44"/>
                <a:gd name="T32" fmla="*/ 23 w 28"/>
                <a:gd name="T33" fmla="*/ 39 h 44"/>
                <a:gd name="T34" fmla="*/ 11 w 28"/>
                <a:gd name="T35" fmla="*/ 8 h 44"/>
                <a:gd name="T36" fmla="*/ 11 w 28"/>
                <a:gd name="T37" fmla="*/ 8 h 44"/>
                <a:gd name="T38" fmla="*/ 6 w 28"/>
                <a:gd name="T39" fmla="*/ 4 h 44"/>
                <a:gd name="T40" fmla="*/ 6 w 28"/>
                <a:gd name="T41" fmla="*/ 4 h 44"/>
                <a:gd name="T42" fmla="*/ 6 w 28"/>
                <a:gd name="T43" fmla="*/ 4 h 44"/>
                <a:gd name="T44" fmla="*/ 6 w 28"/>
                <a:gd name="T45" fmla="*/ 4 h 44"/>
                <a:gd name="T46" fmla="*/ 4 w 28"/>
                <a:gd name="T47" fmla="*/ 12 h 44"/>
                <a:gd name="T48" fmla="*/ 4 w 28"/>
                <a:gd name="T49" fmla="*/ 12 h 44"/>
                <a:gd name="T50" fmla="*/ 7 w 28"/>
                <a:gd name="T51" fmla="*/ 30 h 44"/>
                <a:gd name="T52" fmla="*/ 7 w 28"/>
                <a:gd name="T53" fmla="*/ 30 h 44"/>
                <a:gd name="T54" fmla="*/ 15 w 28"/>
                <a:gd name="T55" fmla="*/ 40 h 44"/>
                <a:gd name="T56" fmla="*/ 15 w 28"/>
                <a:gd name="T57" fmla="*/ 40 h 44"/>
                <a:gd name="T58" fmla="*/ 14 w 28"/>
                <a:gd name="T59" fmla="*/ 44 h 44"/>
                <a:gd name="T60" fmla="*/ 4 w 28"/>
                <a:gd name="T61" fmla="*/ 3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8" h="44">
                  <a:moveTo>
                    <a:pt x="4" y="32"/>
                  </a:moveTo>
                  <a:cubicBezTo>
                    <a:pt x="1" y="25"/>
                    <a:pt x="0" y="18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7"/>
                    <a:pt x="0" y="3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5" y="1"/>
                    <a:pt x="5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10" y="0"/>
                    <a:pt x="12" y="3"/>
                    <a:pt x="14" y="6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6" y="9"/>
                    <a:pt x="18" y="14"/>
                    <a:pt x="20" y="18"/>
                  </a:cubicBezTo>
                  <a:cubicBezTo>
                    <a:pt x="20" y="18"/>
                    <a:pt x="20" y="18"/>
                    <a:pt x="20" y="18"/>
                  </a:cubicBezTo>
                  <a:cubicBezTo>
                    <a:pt x="23" y="27"/>
                    <a:pt x="26" y="36"/>
                    <a:pt x="28" y="39"/>
                  </a:cubicBezTo>
                  <a:cubicBezTo>
                    <a:pt x="28" y="39"/>
                    <a:pt x="28" y="39"/>
                    <a:pt x="28" y="39"/>
                  </a:cubicBezTo>
                  <a:cubicBezTo>
                    <a:pt x="24" y="41"/>
                    <a:pt x="24" y="41"/>
                    <a:pt x="24" y="41"/>
                  </a:cubicBezTo>
                  <a:cubicBezTo>
                    <a:pt x="24" y="40"/>
                    <a:pt x="23" y="40"/>
                    <a:pt x="23" y="39"/>
                  </a:cubicBezTo>
                  <a:cubicBezTo>
                    <a:pt x="23" y="39"/>
                    <a:pt x="23" y="39"/>
                    <a:pt x="23" y="39"/>
                  </a:cubicBezTo>
                  <a:cubicBezTo>
                    <a:pt x="23" y="39"/>
                    <a:pt x="23" y="39"/>
                    <a:pt x="23" y="39"/>
                  </a:cubicBezTo>
                  <a:cubicBezTo>
                    <a:pt x="21" y="32"/>
                    <a:pt x="16" y="16"/>
                    <a:pt x="11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9" y="5"/>
                    <a:pt x="7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5"/>
                    <a:pt x="3" y="7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3" y="17"/>
                    <a:pt x="5" y="24"/>
                    <a:pt x="7" y="30"/>
                  </a:cubicBezTo>
                  <a:cubicBezTo>
                    <a:pt x="7" y="30"/>
                    <a:pt x="7" y="30"/>
                    <a:pt x="7" y="30"/>
                  </a:cubicBezTo>
                  <a:cubicBezTo>
                    <a:pt x="9" y="36"/>
                    <a:pt x="13" y="40"/>
                    <a:pt x="15" y="40"/>
                  </a:cubicBezTo>
                  <a:cubicBezTo>
                    <a:pt x="15" y="40"/>
                    <a:pt x="15" y="40"/>
                    <a:pt x="15" y="40"/>
                  </a:cubicBezTo>
                  <a:cubicBezTo>
                    <a:pt x="14" y="44"/>
                    <a:pt x="14" y="44"/>
                    <a:pt x="14" y="44"/>
                  </a:cubicBezTo>
                  <a:cubicBezTo>
                    <a:pt x="9" y="43"/>
                    <a:pt x="6" y="38"/>
                    <a:pt x="4" y="3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36" tIns="45717" rIns="91436" bIns="45717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299" name="Freeform 129"/>
            <p:cNvSpPr>
              <a:spLocks/>
            </p:cNvSpPr>
            <p:nvPr/>
          </p:nvSpPr>
          <p:spPr bwMode="auto">
            <a:xfrm>
              <a:off x="6870702" y="5040086"/>
              <a:ext cx="42863" cy="31745"/>
            </a:xfrm>
            <a:custGeom>
              <a:avLst/>
              <a:gdLst>
                <a:gd name="T0" fmla="*/ 0 w 9"/>
                <a:gd name="T1" fmla="*/ 5 h 7"/>
                <a:gd name="T2" fmla="*/ 9 w 9"/>
                <a:gd name="T3" fmla="*/ 0 h 7"/>
                <a:gd name="T4" fmla="*/ 9 w 9"/>
                <a:gd name="T5" fmla="*/ 0 h 7"/>
                <a:gd name="T6" fmla="*/ 9 w 9"/>
                <a:gd name="T7" fmla="*/ 4 h 7"/>
                <a:gd name="T8" fmla="*/ 3 w 9"/>
                <a:gd name="T9" fmla="*/ 7 h 7"/>
                <a:gd name="T10" fmla="*/ 3 w 9"/>
                <a:gd name="T11" fmla="*/ 7 h 7"/>
                <a:gd name="T12" fmla="*/ 3 w 9"/>
                <a:gd name="T13" fmla="*/ 7 h 7"/>
                <a:gd name="T14" fmla="*/ 0 w 9"/>
                <a:gd name="T15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" h="7">
                  <a:moveTo>
                    <a:pt x="0" y="5"/>
                  </a:moveTo>
                  <a:cubicBezTo>
                    <a:pt x="2" y="2"/>
                    <a:pt x="5" y="1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7" y="5"/>
                    <a:pt x="4" y="6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0" y="5"/>
                    <a:pt x="0" y="5"/>
                    <a:pt x="0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36" tIns="45717" rIns="91436" bIns="45717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300" name="Freeform 130"/>
            <p:cNvSpPr>
              <a:spLocks/>
            </p:cNvSpPr>
            <p:nvPr/>
          </p:nvSpPr>
          <p:spPr bwMode="auto">
            <a:xfrm>
              <a:off x="6950077" y="4917866"/>
              <a:ext cx="103188" cy="201585"/>
            </a:xfrm>
            <a:custGeom>
              <a:avLst/>
              <a:gdLst>
                <a:gd name="T0" fmla="*/ 19 w 22"/>
                <a:gd name="T1" fmla="*/ 43 h 43"/>
                <a:gd name="T2" fmla="*/ 18 w 22"/>
                <a:gd name="T3" fmla="*/ 43 h 43"/>
                <a:gd name="T4" fmla="*/ 18 w 22"/>
                <a:gd name="T5" fmla="*/ 43 h 43"/>
                <a:gd name="T6" fmla="*/ 18 w 22"/>
                <a:gd name="T7" fmla="*/ 42 h 43"/>
                <a:gd name="T8" fmla="*/ 17 w 22"/>
                <a:gd name="T9" fmla="*/ 42 h 43"/>
                <a:gd name="T10" fmla="*/ 1 w 22"/>
                <a:gd name="T11" fmla="*/ 5 h 43"/>
                <a:gd name="T12" fmla="*/ 1 w 22"/>
                <a:gd name="T13" fmla="*/ 5 h 43"/>
                <a:gd name="T14" fmla="*/ 1 w 22"/>
                <a:gd name="T15" fmla="*/ 5 h 43"/>
                <a:gd name="T16" fmla="*/ 0 w 22"/>
                <a:gd name="T17" fmla="*/ 5 h 43"/>
                <a:gd name="T18" fmla="*/ 0 w 22"/>
                <a:gd name="T19" fmla="*/ 5 h 43"/>
                <a:gd name="T20" fmla="*/ 0 w 22"/>
                <a:gd name="T21" fmla="*/ 4 h 43"/>
                <a:gd name="T22" fmla="*/ 0 w 22"/>
                <a:gd name="T23" fmla="*/ 4 h 43"/>
                <a:gd name="T24" fmla="*/ 0 w 22"/>
                <a:gd name="T25" fmla="*/ 3 h 43"/>
                <a:gd name="T26" fmla="*/ 0 w 22"/>
                <a:gd name="T27" fmla="*/ 2 h 43"/>
                <a:gd name="T28" fmla="*/ 1 w 22"/>
                <a:gd name="T29" fmla="*/ 2 h 43"/>
                <a:gd name="T30" fmla="*/ 1 w 22"/>
                <a:gd name="T31" fmla="*/ 2 h 43"/>
                <a:gd name="T32" fmla="*/ 2 w 22"/>
                <a:gd name="T33" fmla="*/ 0 h 43"/>
                <a:gd name="T34" fmla="*/ 2 w 22"/>
                <a:gd name="T35" fmla="*/ 0 h 43"/>
                <a:gd name="T36" fmla="*/ 4 w 22"/>
                <a:gd name="T37" fmla="*/ 2 h 43"/>
                <a:gd name="T38" fmla="*/ 4 w 22"/>
                <a:gd name="T39" fmla="*/ 2 h 43"/>
                <a:gd name="T40" fmla="*/ 5 w 22"/>
                <a:gd name="T41" fmla="*/ 3 h 43"/>
                <a:gd name="T42" fmla="*/ 5 w 22"/>
                <a:gd name="T43" fmla="*/ 3 h 43"/>
                <a:gd name="T44" fmla="*/ 4 w 22"/>
                <a:gd name="T45" fmla="*/ 4 h 43"/>
                <a:gd name="T46" fmla="*/ 4 w 22"/>
                <a:gd name="T47" fmla="*/ 4 h 43"/>
                <a:gd name="T48" fmla="*/ 20 w 22"/>
                <a:gd name="T49" fmla="*/ 39 h 43"/>
                <a:gd name="T50" fmla="*/ 20 w 22"/>
                <a:gd name="T51" fmla="*/ 39 h 43"/>
                <a:gd name="T52" fmla="*/ 21 w 22"/>
                <a:gd name="T53" fmla="*/ 39 h 43"/>
                <a:gd name="T54" fmla="*/ 21 w 22"/>
                <a:gd name="T55" fmla="*/ 39 h 43"/>
                <a:gd name="T56" fmla="*/ 21 w 22"/>
                <a:gd name="T57" fmla="*/ 39 h 43"/>
                <a:gd name="T58" fmla="*/ 22 w 22"/>
                <a:gd name="T59" fmla="*/ 41 h 43"/>
                <a:gd name="T60" fmla="*/ 22 w 22"/>
                <a:gd name="T61" fmla="*/ 41 h 43"/>
                <a:gd name="T62" fmla="*/ 21 w 22"/>
                <a:gd name="T63" fmla="*/ 42 h 43"/>
                <a:gd name="T64" fmla="*/ 21 w 22"/>
                <a:gd name="T65" fmla="*/ 42 h 43"/>
                <a:gd name="T66" fmla="*/ 20 w 22"/>
                <a:gd name="T67" fmla="*/ 43 h 43"/>
                <a:gd name="T68" fmla="*/ 20 w 22"/>
                <a:gd name="T69" fmla="*/ 43 h 43"/>
                <a:gd name="T70" fmla="*/ 19 w 22"/>
                <a:gd name="T71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2" h="43">
                  <a:moveTo>
                    <a:pt x="19" y="43"/>
                  </a:moveTo>
                  <a:cubicBezTo>
                    <a:pt x="19" y="43"/>
                    <a:pt x="19" y="43"/>
                    <a:pt x="18" y="43"/>
                  </a:cubicBezTo>
                  <a:cubicBezTo>
                    <a:pt x="18" y="43"/>
                    <a:pt x="18" y="43"/>
                    <a:pt x="18" y="43"/>
                  </a:cubicBezTo>
                  <a:cubicBezTo>
                    <a:pt x="18" y="42"/>
                    <a:pt x="18" y="42"/>
                    <a:pt x="18" y="42"/>
                  </a:cubicBezTo>
                  <a:cubicBezTo>
                    <a:pt x="17" y="42"/>
                    <a:pt x="17" y="42"/>
                    <a:pt x="17" y="42"/>
                  </a:cubicBezTo>
                  <a:cubicBezTo>
                    <a:pt x="12" y="30"/>
                    <a:pt x="6" y="17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4" y="1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2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10" y="15"/>
                    <a:pt x="15" y="28"/>
                    <a:pt x="20" y="39"/>
                  </a:cubicBezTo>
                  <a:cubicBezTo>
                    <a:pt x="20" y="39"/>
                    <a:pt x="20" y="39"/>
                    <a:pt x="20" y="39"/>
                  </a:cubicBezTo>
                  <a:cubicBezTo>
                    <a:pt x="21" y="39"/>
                    <a:pt x="21" y="39"/>
                    <a:pt x="21" y="39"/>
                  </a:cubicBezTo>
                  <a:cubicBezTo>
                    <a:pt x="21" y="39"/>
                    <a:pt x="21" y="39"/>
                    <a:pt x="21" y="39"/>
                  </a:cubicBezTo>
                  <a:cubicBezTo>
                    <a:pt x="21" y="39"/>
                    <a:pt x="21" y="39"/>
                    <a:pt x="21" y="39"/>
                  </a:cubicBezTo>
                  <a:cubicBezTo>
                    <a:pt x="21" y="40"/>
                    <a:pt x="21" y="39"/>
                    <a:pt x="22" y="41"/>
                  </a:cubicBezTo>
                  <a:cubicBezTo>
                    <a:pt x="22" y="41"/>
                    <a:pt x="22" y="41"/>
                    <a:pt x="22" y="41"/>
                  </a:cubicBezTo>
                  <a:cubicBezTo>
                    <a:pt x="22" y="41"/>
                    <a:pt x="22" y="41"/>
                    <a:pt x="21" y="42"/>
                  </a:cubicBezTo>
                  <a:cubicBezTo>
                    <a:pt x="21" y="42"/>
                    <a:pt x="21" y="42"/>
                    <a:pt x="21" y="42"/>
                  </a:cubicBezTo>
                  <a:cubicBezTo>
                    <a:pt x="21" y="43"/>
                    <a:pt x="20" y="43"/>
                    <a:pt x="20" y="43"/>
                  </a:cubicBezTo>
                  <a:cubicBezTo>
                    <a:pt x="20" y="43"/>
                    <a:pt x="20" y="43"/>
                    <a:pt x="20" y="43"/>
                  </a:cubicBezTo>
                  <a:cubicBezTo>
                    <a:pt x="20" y="43"/>
                    <a:pt x="19" y="43"/>
                    <a:pt x="19" y="4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36" tIns="45717" rIns="91436" bIns="45717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301" name="Freeform 131"/>
            <p:cNvSpPr>
              <a:spLocks noEditPoints="1"/>
            </p:cNvSpPr>
            <p:nvPr/>
          </p:nvSpPr>
          <p:spPr bwMode="auto">
            <a:xfrm>
              <a:off x="6913565" y="4898818"/>
              <a:ext cx="103188" cy="50793"/>
            </a:xfrm>
            <a:custGeom>
              <a:avLst/>
              <a:gdLst>
                <a:gd name="T0" fmla="*/ 2 w 22"/>
                <a:gd name="T1" fmla="*/ 11 h 11"/>
                <a:gd name="T2" fmla="*/ 2 w 22"/>
                <a:gd name="T3" fmla="*/ 11 h 11"/>
                <a:gd name="T4" fmla="*/ 1 w 22"/>
                <a:gd name="T5" fmla="*/ 11 h 11"/>
                <a:gd name="T6" fmla="*/ 2 w 22"/>
                <a:gd name="T7" fmla="*/ 11 h 11"/>
                <a:gd name="T8" fmla="*/ 1 w 22"/>
                <a:gd name="T9" fmla="*/ 11 h 11"/>
                <a:gd name="T10" fmla="*/ 1 w 22"/>
                <a:gd name="T11" fmla="*/ 11 h 11"/>
                <a:gd name="T12" fmla="*/ 1 w 22"/>
                <a:gd name="T13" fmla="*/ 11 h 11"/>
                <a:gd name="T14" fmla="*/ 0 w 22"/>
                <a:gd name="T15" fmla="*/ 10 h 11"/>
                <a:gd name="T16" fmla="*/ 0 w 22"/>
                <a:gd name="T17" fmla="*/ 10 h 11"/>
                <a:gd name="T18" fmla="*/ 0 w 22"/>
                <a:gd name="T19" fmla="*/ 10 h 11"/>
                <a:gd name="T20" fmla="*/ 0 w 22"/>
                <a:gd name="T21" fmla="*/ 10 h 11"/>
                <a:gd name="T22" fmla="*/ 0 w 22"/>
                <a:gd name="T23" fmla="*/ 10 h 11"/>
                <a:gd name="T24" fmla="*/ 0 w 22"/>
                <a:gd name="T25" fmla="*/ 9 h 11"/>
                <a:gd name="T26" fmla="*/ 0 w 22"/>
                <a:gd name="T27" fmla="*/ 9 h 11"/>
                <a:gd name="T28" fmla="*/ 0 w 22"/>
                <a:gd name="T29" fmla="*/ 9 h 11"/>
                <a:gd name="T30" fmla="*/ 0 w 22"/>
                <a:gd name="T31" fmla="*/ 8 h 11"/>
                <a:gd name="T32" fmla="*/ 1 w 22"/>
                <a:gd name="T33" fmla="*/ 8 h 11"/>
                <a:gd name="T34" fmla="*/ 1 w 22"/>
                <a:gd name="T35" fmla="*/ 8 h 11"/>
                <a:gd name="T36" fmla="*/ 1 w 22"/>
                <a:gd name="T37" fmla="*/ 8 h 11"/>
                <a:gd name="T38" fmla="*/ 1 w 22"/>
                <a:gd name="T39" fmla="*/ 8 h 11"/>
                <a:gd name="T40" fmla="*/ 2 w 22"/>
                <a:gd name="T41" fmla="*/ 8 h 11"/>
                <a:gd name="T42" fmla="*/ 2 w 22"/>
                <a:gd name="T43" fmla="*/ 8 h 11"/>
                <a:gd name="T44" fmla="*/ 2 w 22"/>
                <a:gd name="T45" fmla="*/ 7 h 11"/>
                <a:gd name="T46" fmla="*/ 3 w 22"/>
                <a:gd name="T47" fmla="*/ 7 h 11"/>
                <a:gd name="T48" fmla="*/ 3 w 22"/>
                <a:gd name="T49" fmla="*/ 7 h 11"/>
                <a:gd name="T50" fmla="*/ 5 w 22"/>
                <a:gd name="T51" fmla="*/ 7 h 11"/>
                <a:gd name="T52" fmla="*/ 8 w 22"/>
                <a:gd name="T53" fmla="*/ 6 h 11"/>
                <a:gd name="T54" fmla="*/ 19 w 22"/>
                <a:gd name="T55" fmla="*/ 0 h 11"/>
                <a:gd name="T56" fmla="*/ 10 w 22"/>
                <a:gd name="T57" fmla="*/ 10 h 11"/>
                <a:gd name="T58" fmla="*/ 3 w 22"/>
                <a:gd name="T59" fmla="*/ 11 h 11"/>
                <a:gd name="T60" fmla="*/ 2 w 22"/>
                <a:gd name="T61" fmla="*/ 11 h 11"/>
                <a:gd name="T62" fmla="*/ 2 w 22"/>
                <a:gd name="T63" fmla="*/ 11 h 11"/>
                <a:gd name="T64" fmla="*/ 2 w 22"/>
                <a:gd name="T65" fmla="*/ 11 h 11"/>
                <a:gd name="T66" fmla="*/ 1 w 22"/>
                <a:gd name="T67" fmla="*/ 11 h 11"/>
                <a:gd name="T68" fmla="*/ 1 w 22"/>
                <a:gd name="T69" fmla="*/ 11 h 11"/>
                <a:gd name="T70" fmla="*/ 0 w 22"/>
                <a:gd name="T71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2" h="11">
                  <a:moveTo>
                    <a:pt x="1" y="11"/>
                  </a:move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2" y="11"/>
                    <a:pt x="1" y="11"/>
                  </a:cubicBezTo>
                  <a:close/>
                  <a:moveTo>
                    <a:pt x="2" y="11"/>
                  </a:move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2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11"/>
                    <a:pt x="0" y="11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0" y="9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1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4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6"/>
                    <a:pt x="8" y="6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12" y="4"/>
                    <a:pt x="17" y="2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19" y="6"/>
                    <a:pt x="14" y="8"/>
                    <a:pt x="10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9" y="10"/>
                    <a:pt x="4" y="11"/>
                    <a:pt x="3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2" y="11"/>
                    <a:pt x="3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lose/>
                  <a:moveTo>
                    <a:pt x="0" y="10"/>
                  </a:moveTo>
                  <a:cubicBezTo>
                    <a:pt x="0" y="11"/>
                    <a:pt x="0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11"/>
                    <a:pt x="0" y="11"/>
                    <a:pt x="0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36" tIns="45717" rIns="91436" bIns="45717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302" name="Freeform 132"/>
            <p:cNvSpPr>
              <a:spLocks/>
            </p:cNvSpPr>
            <p:nvPr/>
          </p:nvSpPr>
          <p:spPr bwMode="auto">
            <a:xfrm>
              <a:off x="7035803" y="4908342"/>
              <a:ext cx="98425" cy="187298"/>
            </a:xfrm>
            <a:custGeom>
              <a:avLst/>
              <a:gdLst>
                <a:gd name="T0" fmla="*/ 0 w 21"/>
                <a:gd name="T1" fmla="*/ 1 h 40"/>
                <a:gd name="T2" fmla="*/ 0 w 21"/>
                <a:gd name="T3" fmla="*/ 0 h 40"/>
                <a:gd name="T4" fmla="*/ 0 w 21"/>
                <a:gd name="T5" fmla="*/ 0 h 40"/>
                <a:gd name="T6" fmla="*/ 0 w 21"/>
                <a:gd name="T7" fmla="*/ 0 h 40"/>
                <a:gd name="T8" fmla="*/ 4 w 21"/>
                <a:gd name="T9" fmla="*/ 1 h 40"/>
                <a:gd name="T10" fmla="*/ 4 w 21"/>
                <a:gd name="T11" fmla="*/ 1 h 40"/>
                <a:gd name="T12" fmla="*/ 4 w 21"/>
                <a:gd name="T13" fmla="*/ 1 h 40"/>
                <a:gd name="T14" fmla="*/ 19 w 21"/>
                <a:gd name="T15" fmla="*/ 34 h 40"/>
                <a:gd name="T16" fmla="*/ 19 w 21"/>
                <a:gd name="T17" fmla="*/ 34 h 40"/>
                <a:gd name="T18" fmla="*/ 19 w 21"/>
                <a:gd name="T19" fmla="*/ 34 h 40"/>
                <a:gd name="T20" fmla="*/ 21 w 21"/>
                <a:gd name="T21" fmla="*/ 38 h 40"/>
                <a:gd name="T22" fmla="*/ 21 w 21"/>
                <a:gd name="T23" fmla="*/ 38 h 40"/>
                <a:gd name="T24" fmla="*/ 17 w 21"/>
                <a:gd name="T25" fmla="*/ 40 h 40"/>
                <a:gd name="T26" fmla="*/ 0 w 21"/>
                <a:gd name="T27" fmla="*/ 1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1" h="40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6"/>
                    <a:pt x="13" y="25"/>
                    <a:pt x="19" y="34"/>
                  </a:cubicBezTo>
                  <a:cubicBezTo>
                    <a:pt x="19" y="34"/>
                    <a:pt x="19" y="34"/>
                    <a:pt x="19" y="34"/>
                  </a:cubicBezTo>
                  <a:cubicBezTo>
                    <a:pt x="19" y="34"/>
                    <a:pt x="19" y="34"/>
                    <a:pt x="19" y="34"/>
                  </a:cubicBezTo>
                  <a:cubicBezTo>
                    <a:pt x="20" y="35"/>
                    <a:pt x="20" y="37"/>
                    <a:pt x="21" y="38"/>
                  </a:cubicBezTo>
                  <a:cubicBezTo>
                    <a:pt x="21" y="38"/>
                    <a:pt x="21" y="38"/>
                    <a:pt x="21" y="38"/>
                  </a:cubicBezTo>
                  <a:cubicBezTo>
                    <a:pt x="17" y="40"/>
                    <a:pt x="17" y="40"/>
                    <a:pt x="17" y="40"/>
                  </a:cubicBezTo>
                  <a:cubicBezTo>
                    <a:pt x="13" y="32"/>
                    <a:pt x="0" y="9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36" tIns="45717" rIns="91436" bIns="45717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303" name="Freeform 133"/>
            <p:cNvSpPr>
              <a:spLocks/>
            </p:cNvSpPr>
            <p:nvPr/>
          </p:nvSpPr>
          <p:spPr bwMode="auto">
            <a:xfrm>
              <a:off x="7081840" y="4959134"/>
              <a:ext cx="52388" cy="42857"/>
            </a:xfrm>
            <a:custGeom>
              <a:avLst/>
              <a:gdLst>
                <a:gd name="T0" fmla="*/ 0 w 11"/>
                <a:gd name="T1" fmla="*/ 6 h 9"/>
                <a:gd name="T2" fmla="*/ 10 w 11"/>
                <a:gd name="T3" fmla="*/ 0 h 9"/>
                <a:gd name="T4" fmla="*/ 10 w 11"/>
                <a:gd name="T5" fmla="*/ 0 h 9"/>
                <a:gd name="T6" fmla="*/ 11 w 11"/>
                <a:gd name="T7" fmla="*/ 4 h 9"/>
                <a:gd name="T8" fmla="*/ 4 w 11"/>
                <a:gd name="T9" fmla="*/ 9 h 9"/>
                <a:gd name="T10" fmla="*/ 4 w 11"/>
                <a:gd name="T11" fmla="*/ 9 h 9"/>
                <a:gd name="T12" fmla="*/ 0 w 11"/>
                <a:gd name="T13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9">
                  <a:moveTo>
                    <a:pt x="0" y="6"/>
                  </a:moveTo>
                  <a:cubicBezTo>
                    <a:pt x="3" y="3"/>
                    <a:pt x="6" y="1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8" y="5"/>
                    <a:pt x="6" y="6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0" y="6"/>
                    <a:pt x="0" y="6"/>
                    <a:pt x="0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36" tIns="45717" rIns="91436" bIns="45717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304" name="Freeform 134"/>
            <p:cNvSpPr>
              <a:spLocks noEditPoints="1"/>
            </p:cNvSpPr>
            <p:nvPr/>
          </p:nvSpPr>
          <p:spPr bwMode="auto">
            <a:xfrm>
              <a:off x="7091365" y="4898819"/>
              <a:ext cx="103188" cy="196822"/>
            </a:xfrm>
            <a:custGeom>
              <a:avLst/>
              <a:gdLst>
                <a:gd name="T0" fmla="*/ 8 w 22"/>
                <a:gd name="T1" fmla="*/ 21 h 42"/>
                <a:gd name="T2" fmla="*/ 0 w 22"/>
                <a:gd name="T3" fmla="*/ 3 h 42"/>
                <a:gd name="T4" fmla="*/ 0 w 22"/>
                <a:gd name="T5" fmla="*/ 3 h 42"/>
                <a:gd name="T6" fmla="*/ 0 w 22"/>
                <a:gd name="T7" fmla="*/ 3 h 42"/>
                <a:gd name="T8" fmla="*/ 0 w 22"/>
                <a:gd name="T9" fmla="*/ 3 h 42"/>
                <a:gd name="T10" fmla="*/ 0 w 22"/>
                <a:gd name="T11" fmla="*/ 3 h 42"/>
                <a:gd name="T12" fmla="*/ 0 w 22"/>
                <a:gd name="T13" fmla="*/ 3 h 42"/>
                <a:gd name="T14" fmla="*/ 0 w 22"/>
                <a:gd name="T15" fmla="*/ 3 h 42"/>
                <a:gd name="T16" fmla="*/ 0 w 22"/>
                <a:gd name="T17" fmla="*/ 2 h 42"/>
                <a:gd name="T18" fmla="*/ 0 w 22"/>
                <a:gd name="T19" fmla="*/ 2 h 42"/>
                <a:gd name="T20" fmla="*/ 0 w 22"/>
                <a:gd name="T21" fmla="*/ 2 h 42"/>
                <a:gd name="T22" fmla="*/ 0 w 22"/>
                <a:gd name="T23" fmla="*/ 2 h 42"/>
                <a:gd name="T24" fmla="*/ 0 w 22"/>
                <a:gd name="T25" fmla="*/ 2 h 42"/>
                <a:gd name="T26" fmla="*/ 0 w 22"/>
                <a:gd name="T27" fmla="*/ 2 h 42"/>
                <a:gd name="T28" fmla="*/ 1 w 22"/>
                <a:gd name="T29" fmla="*/ 1 h 42"/>
                <a:gd name="T30" fmla="*/ 1 w 22"/>
                <a:gd name="T31" fmla="*/ 1 h 42"/>
                <a:gd name="T32" fmla="*/ 2 w 22"/>
                <a:gd name="T33" fmla="*/ 0 h 42"/>
                <a:gd name="T34" fmla="*/ 2 w 22"/>
                <a:gd name="T35" fmla="*/ 0 h 42"/>
                <a:gd name="T36" fmla="*/ 3 w 22"/>
                <a:gd name="T37" fmla="*/ 0 h 42"/>
                <a:gd name="T38" fmla="*/ 3 w 22"/>
                <a:gd name="T39" fmla="*/ 0 h 42"/>
                <a:gd name="T40" fmla="*/ 4 w 22"/>
                <a:gd name="T41" fmla="*/ 1 h 42"/>
                <a:gd name="T42" fmla="*/ 4 w 22"/>
                <a:gd name="T43" fmla="*/ 1 h 42"/>
                <a:gd name="T44" fmla="*/ 4 w 22"/>
                <a:gd name="T45" fmla="*/ 1 h 42"/>
                <a:gd name="T46" fmla="*/ 4 w 22"/>
                <a:gd name="T47" fmla="*/ 1 h 42"/>
                <a:gd name="T48" fmla="*/ 4 w 22"/>
                <a:gd name="T49" fmla="*/ 1 h 42"/>
                <a:gd name="T50" fmla="*/ 4 w 22"/>
                <a:gd name="T51" fmla="*/ 1 h 42"/>
                <a:gd name="T52" fmla="*/ 4 w 22"/>
                <a:gd name="T53" fmla="*/ 1 h 42"/>
                <a:gd name="T54" fmla="*/ 4 w 22"/>
                <a:gd name="T55" fmla="*/ 1 h 42"/>
                <a:gd name="T56" fmla="*/ 4 w 22"/>
                <a:gd name="T57" fmla="*/ 1 h 42"/>
                <a:gd name="T58" fmla="*/ 4 w 22"/>
                <a:gd name="T59" fmla="*/ 1 h 42"/>
                <a:gd name="T60" fmla="*/ 4 w 22"/>
                <a:gd name="T61" fmla="*/ 2 h 42"/>
                <a:gd name="T62" fmla="*/ 4 w 22"/>
                <a:gd name="T63" fmla="*/ 2 h 42"/>
                <a:gd name="T64" fmla="*/ 5 w 22"/>
                <a:gd name="T65" fmla="*/ 3 h 42"/>
                <a:gd name="T66" fmla="*/ 5 w 22"/>
                <a:gd name="T67" fmla="*/ 3 h 42"/>
                <a:gd name="T68" fmla="*/ 7 w 22"/>
                <a:gd name="T69" fmla="*/ 9 h 42"/>
                <a:gd name="T70" fmla="*/ 7 w 22"/>
                <a:gd name="T71" fmla="*/ 9 h 42"/>
                <a:gd name="T72" fmla="*/ 12 w 22"/>
                <a:gd name="T73" fmla="*/ 19 h 42"/>
                <a:gd name="T74" fmla="*/ 12 w 22"/>
                <a:gd name="T75" fmla="*/ 19 h 42"/>
                <a:gd name="T76" fmla="*/ 22 w 22"/>
                <a:gd name="T77" fmla="*/ 39 h 42"/>
                <a:gd name="T78" fmla="*/ 22 w 22"/>
                <a:gd name="T79" fmla="*/ 39 h 42"/>
                <a:gd name="T80" fmla="*/ 20 w 22"/>
                <a:gd name="T81" fmla="*/ 42 h 42"/>
                <a:gd name="T82" fmla="*/ 8 w 22"/>
                <a:gd name="T83" fmla="*/ 21 h 42"/>
                <a:gd name="T84" fmla="*/ 0 w 22"/>
                <a:gd name="T85" fmla="*/ 2 h 42"/>
                <a:gd name="T86" fmla="*/ 0 w 22"/>
                <a:gd name="T87" fmla="*/ 2 h 42"/>
                <a:gd name="T88" fmla="*/ 0 w 22"/>
                <a:gd name="T89" fmla="*/ 2 h 42"/>
                <a:gd name="T90" fmla="*/ 0 w 22"/>
                <a:gd name="T91" fmla="*/ 3 h 42"/>
                <a:gd name="T92" fmla="*/ 0 w 22"/>
                <a:gd name="T93" fmla="*/ 3 h 42"/>
                <a:gd name="T94" fmla="*/ 0 w 22"/>
                <a:gd name="T95" fmla="*/ 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2" h="42">
                  <a:moveTo>
                    <a:pt x="8" y="21"/>
                  </a:moveTo>
                  <a:cubicBezTo>
                    <a:pt x="7" y="18"/>
                    <a:pt x="1" y="5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5"/>
                    <a:pt x="7" y="7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9" y="13"/>
                    <a:pt x="11" y="18"/>
                    <a:pt x="12" y="19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15" y="25"/>
                    <a:pt x="21" y="37"/>
                    <a:pt x="22" y="39"/>
                  </a:cubicBezTo>
                  <a:cubicBezTo>
                    <a:pt x="22" y="39"/>
                    <a:pt x="22" y="39"/>
                    <a:pt x="22" y="39"/>
                  </a:cubicBezTo>
                  <a:cubicBezTo>
                    <a:pt x="20" y="42"/>
                    <a:pt x="20" y="42"/>
                    <a:pt x="20" y="42"/>
                  </a:cubicBezTo>
                  <a:cubicBezTo>
                    <a:pt x="17" y="39"/>
                    <a:pt x="11" y="27"/>
                    <a:pt x="8" y="21"/>
                  </a:cubicBezTo>
                  <a:close/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36" tIns="45717" rIns="91436" bIns="45717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305" name="Freeform 135"/>
            <p:cNvSpPr>
              <a:spLocks noEditPoints="1"/>
            </p:cNvSpPr>
            <p:nvPr/>
          </p:nvSpPr>
          <p:spPr bwMode="auto">
            <a:xfrm>
              <a:off x="8239128" y="4860723"/>
              <a:ext cx="22225" cy="88888"/>
            </a:xfrm>
            <a:custGeom>
              <a:avLst/>
              <a:gdLst>
                <a:gd name="T0" fmla="*/ 0 w 5"/>
                <a:gd name="T1" fmla="*/ 1 h 19"/>
                <a:gd name="T2" fmla="*/ 4 w 5"/>
                <a:gd name="T3" fmla="*/ 0 h 19"/>
                <a:gd name="T4" fmla="*/ 5 w 5"/>
                <a:gd name="T5" fmla="*/ 19 h 19"/>
                <a:gd name="T6" fmla="*/ 5 w 5"/>
                <a:gd name="T7" fmla="*/ 19 h 19"/>
                <a:gd name="T8" fmla="*/ 1 w 5"/>
                <a:gd name="T9" fmla="*/ 19 h 19"/>
                <a:gd name="T10" fmla="*/ 0 w 5"/>
                <a:gd name="T11" fmla="*/ 1 h 19"/>
                <a:gd name="T12" fmla="*/ 0 w 5"/>
                <a:gd name="T13" fmla="*/ 1 h 19"/>
                <a:gd name="T14" fmla="*/ 0 w 5"/>
                <a:gd name="T15" fmla="*/ 1 h 19"/>
                <a:gd name="T16" fmla="*/ 0 w 5"/>
                <a:gd name="T17" fmla="*/ 1 h 19"/>
                <a:gd name="T18" fmla="*/ 0 w 5"/>
                <a:gd name="T19" fmla="*/ 1 h 19"/>
                <a:gd name="T20" fmla="*/ 0 w 5"/>
                <a:gd name="T21" fmla="*/ 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" h="19">
                  <a:moveTo>
                    <a:pt x="0" y="1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4" y="2"/>
                    <a:pt x="5" y="14"/>
                    <a:pt x="5" y="19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1" y="14"/>
                    <a:pt x="0" y="3"/>
                    <a:pt x="0" y="1"/>
                  </a:cubicBezTo>
                  <a:close/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36" tIns="45717" rIns="91436" bIns="45717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306" name="Freeform 136"/>
            <p:cNvSpPr>
              <a:spLocks/>
            </p:cNvSpPr>
            <p:nvPr/>
          </p:nvSpPr>
          <p:spPr bwMode="auto">
            <a:xfrm>
              <a:off x="8220077" y="4865485"/>
              <a:ext cx="19050" cy="107935"/>
            </a:xfrm>
            <a:custGeom>
              <a:avLst/>
              <a:gdLst>
                <a:gd name="T0" fmla="*/ 0 w 4"/>
                <a:gd name="T1" fmla="*/ 23 h 23"/>
                <a:gd name="T2" fmla="*/ 0 w 4"/>
                <a:gd name="T3" fmla="*/ 18 h 23"/>
                <a:gd name="T4" fmla="*/ 0 w 4"/>
                <a:gd name="T5" fmla="*/ 18 h 23"/>
                <a:gd name="T6" fmla="*/ 0 w 4"/>
                <a:gd name="T7" fmla="*/ 5 h 23"/>
                <a:gd name="T8" fmla="*/ 0 w 4"/>
                <a:gd name="T9" fmla="*/ 5 h 23"/>
                <a:gd name="T10" fmla="*/ 0 w 4"/>
                <a:gd name="T11" fmla="*/ 0 h 23"/>
                <a:gd name="T12" fmla="*/ 0 w 4"/>
                <a:gd name="T13" fmla="*/ 0 h 23"/>
                <a:gd name="T14" fmla="*/ 0 w 4"/>
                <a:gd name="T15" fmla="*/ 0 h 23"/>
                <a:gd name="T16" fmla="*/ 4 w 4"/>
                <a:gd name="T17" fmla="*/ 1 h 23"/>
                <a:gd name="T18" fmla="*/ 4 w 4"/>
                <a:gd name="T19" fmla="*/ 5 h 23"/>
                <a:gd name="T20" fmla="*/ 4 w 4"/>
                <a:gd name="T21" fmla="*/ 5 h 23"/>
                <a:gd name="T22" fmla="*/ 4 w 4"/>
                <a:gd name="T23" fmla="*/ 18 h 23"/>
                <a:gd name="T24" fmla="*/ 4 w 4"/>
                <a:gd name="T25" fmla="*/ 18 h 23"/>
                <a:gd name="T26" fmla="*/ 4 w 4"/>
                <a:gd name="T27" fmla="*/ 23 h 23"/>
                <a:gd name="T28" fmla="*/ 4 w 4"/>
                <a:gd name="T29" fmla="*/ 23 h 23"/>
                <a:gd name="T30" fmla="*/ 0 w 4"/>
                <a:gd name="T31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" h="23">
                  <a:moveTo>
                    <a:pt x="0" y="23"/>
                  </a:moveTo>
                  <a:cubicBezTo>
                    <a:pt x="0" y="21"/>
                    <a:pt x="0" y="20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4"/>
                    <a:pt x="0" y="9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3"/>
                    <a:pt x="0" y="2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2"/>
                    <a:pt x="4" y="4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9"/>
                    <a:pt x="4" y="14"/>
                    <a:pt x="4" y="18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20"/>
                    <a:pt x="4" y="22"/>
                    <a:pt x="4" y="23"/>
                  </a:cubicBezTo>
                  <a:cubicBezTo>
                    <a:pt x="4" y="23"/>
                    <a:pt x="4" y="23"/>
                    <a:pt x="4" y="23"/>
                  </a:cubicBezTo>
                  <a:cubicBezTo>
                    <a:pt x="0" y="23"/>
                    <a:pt x="0" y="23"/>
                    <a:pt x="0" y="2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36" tIns="45717" rIns="91436" bIns="45717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307" name="Freeform 137"/>
            <p:cNvSpPr>
              <a:spLocks/>
            </p:cNvSpPr>
            <p:nvPr/>
          </p:nvSpPr>
          <p:spPr bwMode="auto">
            <a:xfrm>
              <a:off x="8196265" y="4884531"/>
              <a:ext cx="23813" cy="88888"/>
            </a:xfrm>
            <a:custGeom>
              <a:avLst/>
              <a:gdLst>
                <a:gd name="T0" fmla="*/ 0 w 5"/>
                <a:gd name="T1" fmla="*/ 11 h 19"/>
                <a:gd name="T2" fmla="*/ 2 w 5"/>
                <a:gd name="T3" fmla="*/ 0 h 19"/>
                <a:gd name="T4" fmla="*/ 2 w 5"/>
                <a:gd name="T5" fmla="*/ 0 h 19"/>
                <a:gd name="T6" fmla="*/ 2 w 5"/>
                <a:gd name="T7" fmla="*/ 0 h 19"/>
                <a:gd name="T8" fmla="*/ 5 w 5"/>
                <a:gd name="T9" fmla="*/ 2 h 19"/>
                <a:gd name="T10" fmla="*/ 4 w 5"/>
                <a:gd name="T11" fmla="*/ 11 h 19"/>
                <a:gd name="T12" fmla="*/ 4 w 5"/>
                <a:gd name="T13" fmla="*/ 11 h 19"/>
                <a:gd name="T14" fmla="*/ 4 w 5"/>
                <a:gd name="T15" fmla="*/ 18 h 19"/>
                <a:gd name="T16" fmla="*/ 4 w 5"/>
                <a:gd name="T17" fmla="*/ 18 h 19"/>
                <a:gd name="T18" fmla="*/ 0 w 5"/>
                <a:gd name="T19" fmla="*/ 19 h 19"/>
                <a:gd name="T20" fmla="*/ 0 w 5"/>
                <a:gd name="T21" fmla="*/ 1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" h="19">
                  <a:moveTo>
                    <a:pt x="0" y="11"/>
                  </a:moveTo>
                  <a:cubicBezTo>
                    <a:pt x="0" y="7"/>
                    <a:pt x="0" y="3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3"/>
                    <a:pt x="4" y="7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4"/>
                    <a:pt x="4" y="17"/>
                    <a:pt x="4" y="18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18"/>
                    <a:pt x="0" y="14"/>
                    <a:pt x="0" y="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36" tIns="45717" rIns="91436" bIns="45717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308" name="Freeform 138"/>
            <p:cNvSpPr>
              <a:spLocks/>
            </p:cNvSpPr>
            <p:nvPr/>
          </p:nvSpPr>
          <p:spPr bwMode="auto">
            <a:xfrm>
              <a:off x="8167690" y="4889294"/>
              <a:ext cx="28575" cy="88888"/>
            </a:xfrm>
            <a:custGeom>
              <a:avLst/>
              <a:gdLst>
                <a:gd name="T0" fmla="*/ 1 w 6"/>
                <a:gd name="T1" fmla="*/ 19 h 19"/>
                <a:gd name="T2" fmla="*/ 1 w 6"/>
                <a:gd name="T3" fmla="*/ 18 h 19"/>
                <a:gd name="T4" fmla="*/ 1 w 6"/>
                <a:gd name="T5" fmla="*/ 18 h 19"/>
                <a:gd name="T6" fmla="*/ 0 w 6"/>
                <a:gd name="T7" fmla="*/ 9 h 19"/>
                <a:gd name="T8" fmla="*/ 0 w 6"/>
                <a:gd name="T9" fmla="*/ 9 h 19"/>
                <a:gd name="T10" fmla="*/ 2 w 6"/>
                <a:gd name="T11" fmla="*/ 0 h 19"/>
                <a:gd name="T12" fmla="*/ 2 w 6"/>
                <a:gd name="T13" fmla="*/ 0 h 19"/>
                <a:gd name="T14" fmla="*/ 2 w 6"/>
                <a:gd name="T15" fmla="*/ 0 h 19"/>
                <a:gd name="T16" fmla="*/ 6 w 6"/>
                <a:gd name="T17" fmla="*/ 2 h 19"/>
                <a:gd name="T18" fmla="*/ 4 w 6"/>
                <a:gd name="T19" fmla="*/ 9 h 19"/>
                <a:gd name="T20" fmla="*/ 4 w 6"/>
                <a:gd name="T21" fmla="*/ 9 h 19"/>
                <a:gd name="T22" fmla="*/ 5 w 6"/>
                <a:gd name="T23" fmla="*/ 18 h 19"/>
                <a:gd name="T24" fmla="*/ 5 w 6"/>
                <a:gd name="T25" fmla="*/ 18 h 19"/>
                <a:gd name="T26" fmla="*/ 5 w 6"/>
                <a:gd name="T27" fmla="*/ 19 h 19"/>
                <a:gd name="T28" fmla="*/ 5 w 6"/>
                <a:gd name="T29" fmla="*/ 19 h 19"/>
                <a:gd name="T30" fmla="*/ 1 w 6"/>
                <a:gd name="T31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6" h="19">
                  <a:moveTo>
                    <a:pt x="1" y="19"/>
                  </a:moveTo>
                  <a:cubicBezTo>
                    <a:pt x="1" y="19"/>
                    <a:pt x="1" y="18"/>
                    <a:pt x="1" y="18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1" y="15"/>
                    <a:pt x="0" y="12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6"/>
                    <a:pt x="1" y="3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4"/>
                    <a:pt x="4" y="6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12"/>
                    <a:pt x="5" y="15"/>
                    <a:pt x="5" y="18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18"/>
                    <a:pt x="5" y="19"/>
                    <a:pt x="5" y="19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1" y="19"/>
                    <a:pt x="1" y="19"/>
                    <a:pt x="1" y="1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36" tIns="45717" rIns="91436" bIns="45717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309" name="Freeform 139"/>
            <p:cNvSpPr>
              <a:spLocks/>
            </p:cNvSpPr>
            <p:nvPr/>
          </p:nvSpPr>
          <p:spPr bwMode="auto">
            <a:xfrm>
              <a:off x="8143877" y="4903579"/>
              <a:ext cx="19050" cy="98411"/>
            </a:xfrm>
            <a:custGeom>
              <a:avLst/>
              <a:gdLst>
                <a:gd name="T0" fmla="*/ 0 w 4"/>
                <a:gd name="T1" fmla="*/ 20 h 21"/>
                <a:gd name="T2" fmla="*/ 0 w 4"/>
                <a:gd name="T3" fmla="*/ 4 h 21"/>
                <a:gd name="T4" fmla="*/ 0 w 4"/>
                <a:gd name="T5" fmla="*/ 4 h 21"/>
                <a:gd name="T6" fmla="*/ 0 w 4"/>
                <a:gd name="T7" fmla="*/ 0 h 21"/>
                <a:gd name="T8" fmla="*/ 0 w 4"/>
                <a:gd name="T9" fmla="*/ 0 h 21"/>
                <a:gd name="T10" fmla="*/ 0 w 4"/>
                <a:gd name="T11" fmla="*/ 0 h 21"/>
                <a:gd name="T12" fmla="*/ 4 w 4"/>
                <a:gd name="T13" fmla="*/ 0 h 21"/>
                <a:gd name="T14" fmla="*/ 4 w 4"/>
                <a:gd name="T15" fmla="*/ 4 h 21"/>
                <a:gd name="T16" fmla="*/ 4 w 4"/>
                <a:gd name="T17" fmla="*/ 4 h 21"/>
                <a:gd name="T18" fmla="*/ 4 w 4"/>
                <a:gd name="T19" fmla="*/ 20 h 21"/>
                <a:gd name="T20" fmla="*/ 4 w 4"/>
                <a:gd name="T21" fmla="*/ 20 h 21"/>
                <a:gd name="T22" fmla="*/ 4 w 4"/>
                <a:gd name="T23" fmla="*/ 21 h 21"/>
                <a:gd name="T24" fmla="*/ 4 w 4"/>
                <a:gd name="T25" fmla="*/ 21 h 21"/>
                <a:gd name="T26" fmla="*/ 0 w 4"/>
                <a:gd name="T27" fmla="*/ 21 h 21"/>
                <a:gd name="T28" fmla="*/ 0 w 4"/>
                <a:gd name="T29" fmla="*/ 2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21">
                  <a:moveTo>
                    <a:pt x="0" y="20"/>
                  </a:moveTo>
                  <a:cubicBezTo>
                    <a:pt x="0" y="14"/>
                    <a:pt x="0" y="9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4" y="3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9"/>
                    <a:pt x="4" y="15"/>
                    <a:pt x="4" y="20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4" y="20"/>
                    <a:pt x="4" y="20"/>
                    <a:pt x="4" y="21"/>
                  </a:cubicBezTo>
                  <a:cubicBezTo>
                    <a:pt x="4" y="21"/>
                    <a:pt x="4" y="21"/>
                    <a:pt x="4" y="21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1"/>
                    <a:pt x="0" y="20"/>
                    <a:pt x="0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36" tIns="45717" rIns="91436" bIns="45717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310" name="Freeform 140"/>
            <p:cNvSpPr>
              <a:spLocks/>
            </p:cNvSpPr>
            <p:nvPr/>
          </p:nvSpPr>
          <p:spPr bwMode="auto">
            <a:xfrm>
              <a:off x="8116891" y="4917866"/>
              <a:ext cx="22225" cy="98411"/>
            </a:xfrm>
            <a:custGeom>
              <a:avLst/>
              <a:gdLst>
                <a:gd name="T0" fmla="*/ 0 w 5"/>
                <a:gd name="T1" fmla="*/ 9 h 21"/>
                <a:gd name="T2" fmla="*/ 1 w 5"/>
                <a:gd name="T3" fmla="*/ 0 h 21"/>
                <a:gd name="T4" fmla="*/ 1 w 5"/>
                <a:gd name="T5" fmla="*/ 0 h 21"/>
                <a:gd name="T6" fmla="*/ 1 w 5"/>
                <a:gd name="T7" fmla="*/ 0 h 21"/>
                <a:gd name="T8" fmla="*/ 5 w 5"/>
                <a:gd name="T9" fmla="*/ 0 h 21"/>
                <a:gd name="T10" fmla="*/ 4 w 5"/>
                <a:gd name="T11" fmla="*/ 9 h 21"/>
                <a:gd name="T12" fmla="*/ 4 w 5"/>
                <a:gd name="T13" fmla="*/ 9 h 21"/>
                <a:gd name="T14" fmla="*/ 4 w 5"/>
                <a:gd name="T15" fmla="*/ 21 h 21"/>
                <a:gd name="T16" fmla="*/ 4 w 5"/>
                <a:gd name="T17" fmla="*/ 21 h 21"/>
                <a:gd name="T18" fmla="*/ 0 w 5"/>
                <a:gd name="T19" fmla="*/ 21 h 21"/>
                <a:gd name="T20" fmla="*/ 0 w 5"/>
                <a:gd name="T21" fmla="*/ 9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" h="21">
                  <a:moveTo>
                    <a:pt x="0" y="9"/>
                  </a:moveTo>
                  <a:cubicBezTo>
                    <a:pt x="0" y="6"/>
                    <a:pt x="0" y="3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3"/>
                    <a:pt x="4" y="6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13"/>
                    <a:pt x="4" y="17"/>
                    <a:pt x="4" y="21"/>
                  </a:cubicBezTo>
                  <a:cubicBezTo>
                    <a:pt x="4" y="21"/>
                    <a:pt x="4" y="21"/>
                    <a:pt x="4" y="21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17"/>
                    <a:pt x="0" y="13"/>
                    <a:pt x="0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36" tIns="45717" rIns="91436" bIns="45717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311" name="Freeform 141"/>
            <p:cNvSpPr>
              <a:spLocks/>
            </p:cNvSpPr>
            <p:nvPr/>
          </p:nvSpPr>
          <p:spPr bwMode="auto">
            <a:xfrm>
              <a:off x="8088316" y="4908342"/>
              <a:ext cx="23813" cy="107935"/>
            </a:xfrm>
            <a:custGeom>
              <a:avLst/>
              <a:gdLst>
                <a:gd name="T0" fmla="*/ 0 w 5"/>
                <a:gd name="T1" fmla="*/ 14 h 23"/>
                <a:gd name="T2" fmla="*/ 1 w 5"/>
                <a:gd name="T3" fmla="*/ 2 h 23"/>
                <a:gd name="T4" fmla="*/ 1 w 5"/>
                <a:gd name="T5" fmla="*/ 2 h 23"/>
                <a:gd name="T6" fmla="*/ 3 w 5"/>
                <a:gd name="T7" fmla="*/ 0 h 23"/>
                <a:gd name="T8" fmla="*/ 3 w 5"/>
                <a:gd name="T9" fmla="*/ 0 h 23"/>
                <a:gd name="T10" fmla="*/ 3 w 5"/>
                <a:gd name="T11" fmla="*/ 0 h 23"/>
                <a:gd name="T12" fmla="*/ 5 w 5"/>
                <a:gd name="T13" fmla="*/ 4 h 23"/>
                <a:gd name="T14" fmla="*/ 4 w 5"/>
                <a:gd name="T15" fmla="*/ 3 h 23"/>
                <a:gd name="T16" fmla="*/ 5 w 5"/>
                <a:gd name="T17" fmla="*/ 3 h 23"/>
                <a:gd name="T18" fmla="*/ 5 w 5"/>
                <a:gd name="T19" fmla="*/ 4 h 23"/>
                <a:gd name="T20" fmla="*/ 5 w 5"/>
                <a:gd name="T21" fmla="*/ 4 h 23"/>
                <a:gd name="T22" fmla="*/ 4 w 5"/>
                <a:gd name="T23" fmla="*/ 6 h 23"/>
                <a:gd name="T24" fmla="*/ 4 w 5"/>
                <a:gd name="T25" fmla="*/ 6 h 23"/>
                <a:gd name="T26" fmla="*/ 4 w 5"/>
                <a:gd name="T27" fmla="*/ 14 h 23"/>
                <a:gd name="T28" fmla="*/ 4 w 5"/>
                <a:gd name="T29" fmla="*/ 14 h 23"/>
                <a:gd name="T30" fmla="*/ 4 w 5"/>
                <a:gd name="T31" fmla="*/ 23 h 23"/>
                <a:gd name="T32" fmla="*/ 4 w 5"/>
                <a:gd name="T33" fmla="*/ 23 h 23"/>
                <a:gd name="T34" fmla="*/ 0 w 5"/>
                <a:gd name="T35" fmla="*/ 23 h 23"/>
                <a:gd name="T36" fmla="*/ 0 w 5"/>
                <a:gd name="T37" fmla="*/ 1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" h="23">
                  <a:moveTo>
                    <a:pt x="0" y="14"/>
                  </a:moveTo>
                  <a:cubicBezTo>
                    <a:pt x="0" y="10"/>
                    <a:pt x="0" y="5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2"/>
                    <a:pt x="2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5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9"/>
                    <a:pt x="4" y="11"/>
                    <a:pt x="4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8"/>
                    <a:pt x="4" y="21"/>
                    <a:pt x="4" y="23"/>
                  </a:cubicBezTo>
                  <a:cubicBezTo>
                    <a:pt x="4" y="23"/>
                    <a:pt x="4" y="23"/>
                    <a:pt x="4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1"/>
                    <a:pt x="0" y="18"/>
                    <a:pt x="0" y="1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36" tIns="45717" rIns="91436" bIns="45717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312" name="Freeform 142"/>
            <p:cNvSpPr>
              <a:spLocks/>
            </p:cNvSpPr>
            <p:nvPr/>
          </p:nvSpPr>
          <p:spPr bwMode="auto">
            <a:xfrm>
              <a:off x="8064502" y="4930564"/>
              <a:ext cx="23813" cy="95236"/>
            </a:xfrm>
            <a:custGeom>
              <a:avLst/>
              <a:gdLst>
                <a:gd name="T0" fmla="*/ 0 w 5"/>
                <a:gd name="T1" fmla="*/ 19 h 20"/>
                <a:gd name="T2" fmla="*/ 1 w 5"/>
                <a:gd name="T3" fmla="*/ 9 h 20"/>
                <a:gd name="T4" fmla="*/ 1 w 5"/>
                <a:gd name="T5" fmla="*/ 9 h 20"/>
                <a:gd name="T6" fmla="*/ 1 w 5"/>
                <a:gd name="T7" fmla="*/ 1 h 20"/>
                <a:gd name="T8" fmla="*/ 1 w 5"/>
                <a:gd name="T9" fmla="*/ 1 h 20"/>
                <a:gd name="T10" fmla="*/ 1 w 5"/>
                <a:gd name="T11" fmla="*/ 0 h 20"/>
                <a:gd name="T12" fmla="*/ 1 w 5"/>
                <a:gd name="T13" fmla="*/ 0 h 20"/>
                <a:gd name="T14" fmla="*/ 1 w 5"/>
                <a:gd name="T15" fmla="*/ 0 h 20"/>
                <a:gd name="T16" fmla="*/ 5 w 5"/>
                <a:gd name="T17" fmla="*/ 0 h 20"/>
                <a:gd name="T18" fmla="*/ 5 w 5"/>
                <a:gd name="T19" fmla="*/ 1 h 20"/>
                <a:gd name="T20" fmla="*/ 5 w 5"/>
                <a:gd name="T21" fmla="*/ 1 h 20"/>
                <a:gd name="T22" fmla="*/ 5 w 5"/>
                <a:gd name="T23" fmla="*/ 9 h 20"/>
                <a:gd name="T24" fmla="*/ 5 w 5"/>
                <a:gd name="T25" fmla="*/ 9 h 20"/>
                <a:gd name="T26" fmla="*/ 4 w 5"/>
                <a:gd name="T27" fmla="*/ 20 h 20"/>
                <a:gd name="T28" fmla="*/ 4 w 5"/>
                <a:gd name="T29" fmla="*/ 20 h 20"/>
                <a:gd name="T30" fmla="*/ 0 w 5"/>
                <a:gd name="T31" fmla="*/ 19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" h="20">
                  <a:moveTo>
                    <a:pt x="0" y="19"/>
                  </a:moveTo>
                  <a:cubicBezTo>
                    <a:pt x="1" y="16"/>
                    <a:pt x="1" y="12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6"/>
                    <a:pt x="1" y="4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3"/>
                    <a:pt x="5" y="6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13"/>
                    <a:pt x="5" y="16"/>
                    <a:pt x="4" y="20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0" y="19"/>
                    <a:pt x="0" y="19"/>
                    <a:pt x="0" y="1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36" tIns="45717" rIns="91436" bIns="45717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313" name="Freeform 143"/>
            <p:cNvSpPr>
              <a:spLocks/>
            </p:cNvSpPr>
            <p:nvPr/>
          </p:nvSpPr>
          <p:spPr bwMode="auto">
            <a:xfrm>
              <a:off x="8035927" y="4940088"/>
              <a:ext cx="28575" cy="104760"/>
            </a:xfrm>
            <a:custGeom>
              <a:avLst/>
              <a:gdLst>
                <a:gd name="T0" fmla="*/ 0 w 6"/>
                <a:gd name="T1" fmla="*/ 20 h 22"/>
                <a:gd name="T2" fmla="*/ 3 w 6"/>
                <a:gd name="T3" fmla="*/ 0 h 22"/>
                <a:gd name="T4" fmla="*/ 3 w 6"/>
                <a:gd name="T5" fmla="*/ 0 h 22"/>
                <a:gd name="T6" fmla="*/ 3 w 6"/>
                <a:gd name="T7" fmla="*/ 0 h 22"/>
                <a:gd name="T8" fmla="*/ 6 w 6"/>
                <a:gd name="T9" fmla="*/ 2 h 22"/>
                <a:gd name="T10" fmla="*/ 4 w 6"/>
                <a:gd name="T11" fmla="*/ 20 h 22"/>
                <a:gd name="T12" fmla="*/ 4 w 6"/>
                <a:gd name="T13" fmla="*/ 20 h 22"/>
                <a:gd name="T14" fmla="*/ 4 w 6"/>
                <a:gd name="T15" fmla="*/ 22 h 22"/>
                <a:gd name="T16" fmla="*/ 4 w 6"/>
                <a:gd name="T17" fmla="*/ 22 h 22"/>
                <a:gd name="T18" fmla="*/ 0 w 6"/>
                <a:gd name="T19" fmla="*/ 22 h 22"/>
                <a:gd name="T20" fmla="*/ 0 w 6"/>
                <a:gd name="T21" fmla="*/ 2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" h="22">
                  <a:moveTo>
                    <a:pt x="0" y="20"/>
                  </a:moveTo>
                  <a:cubicBezTo>
                    <a:pt x="0" y="14"/>
                    <a:pt x="0" y="5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4" y="6"/>
                    <a:pt x="4" y="14"/>
                    <a:pt x="4" y="20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4" y="21"/>
                    <a:pt x="4" y="22"/>
                    <a:pt x="4" y="22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0" y="21"/>
                    <a:pt x="0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36" tIns="45717" rIns="91436" bIns="45717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314" name="Freeform 144"/>
            <p:cNvSpPr>
              <a:spLocks noEditPoints="1"/>
            </p:cNvSpPr>
            <p:nvPr/>
          </p:nvSpPr>
          <p:spPr bwMode="auto">
            <a:xfrm>
              <a:off x="8004178" y="4959135"/>
              <a:ext cx="22225" cy="93650"/>
            </a:xfrm>
            <a:custGeom>
              <a:avLst/>
              <a:gdLst>
                <a:gd name="T0" fmla="*/ 0 w 5"/>
                <a:gd name="T1" fmla="*/ 17 h 20"/>
                <a:gd name="T2" fmla="*/ 0 w 5"/>
                <a:gd name="T3" fmla="*/ 13 h 20"/>
                <a:gd name="T4" fmla="*/ 0 w 5"/>
                <a:gd name="T5" fmla="*/ 13 h 20"/>
                <a:gd name="T6" fmla="*/ 1 w 5"/>
                <a:gd name="T7" fmla="*/ 0 h 20"/>
                <a:gd name="T8" fmla="*/ 1 w 5"/>
                <a:gd name="T9" fmla="*/ 0 h 20"/>
                <a:gd name="T10" fmla="*/ 1 w 5"/>
                <a:gd name="T11" fmla="*/ 0 h 20"/>
                <a:gd name="T12" fmla="*/ 5 w 5"/>
                <a:gd name="T13" fmla="*/ 1 h 20"/>
                <a:gd name="T14" fmla="*/ 4 w 5"/>
                <a:gd name="T15" fmla="*/ 13 h 20"/>
                <a:gd name="T16" fmla="*/ 4 w 5"/>
                <a:gd name="T17" fmla="*/ 13 h 20"/>
                <a:gd name="T18" fmla="*/ 4 w 5"/>
                <a:gd name="T19" fmla="*/ 17 h 20"/>
                <a:gd name="T20" fmla="*/ 4 w 5"/>
                <a:gd name="T21" fmla="*/ 17 h 20"/>
                <a:gd name="T22" fmla="*/ 4 w 5"/>
                <a:gd name="T23" fmla="*/ 17 h 20"/>
                <a:gd name="T24" fmla="*/ 4 w 5"/>
                <a:gd name="T25" fmla="*/ 17 h 20"/>
                <a:gd name="T26" fmla="*/ 3 w 5"/>
                <a:gd name="T27" fmla="*/ 18 h 20"/>
                <a:gd name="T28" fmla="*/ 2 w 5"/>
                <a:gd name="T29" fmla="*/ 20 h 20"/>
                <a:gd name="T30" fmla="*/ 0 w 5"/>
                <a:gd name="T31" fmla="*/ 17 h 20"/>
                <a:gd name="T32" fmla="*/ 4 w 5"/>
                <a:gd name="T33" fmla="*/ 17 h 20"/>
                <a:gd name="T34" fmla="*/ 4 w 5"/>
                <a:gd name="T35" fmla="*/ 17 h 20"/>
                <a:gd name="T36" fmla="*/ 4 w 5"/>
                <a:gd name="T37" fmla="*/ 17 h 20"/>
                <a:gd name="T38" fmla="*/ 4 w 5"/>
                <a:gd name="T39" fmla="*/ 17 h 20"/>
                <a:gd name="T40" fmla="*/ 4 w 5"/>
                <a:gd name="T41" fmla="*/ 17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" h="20">
                  <a:moveTo>
                    <a:pt x="0" y="17"/>
                  </a:moveTo>
                  <a:cubicBezTo>
                    <a:pt x="0" y="16"/>
                    <a:pt x="0" y="14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9"/>
                    <a:pt x="0" y="3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4"/>
                    <a:pt x="4" y="9"/>
                    <a:pt x="4" y="13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4" y="15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3" y="18"/>
                    <a:pt x="3" y="18"/>
                    <a:pt x="3" y="18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0" y="19"/>
                    <a:pt x="0" y="18"/>
                    <a:pt x="0" y="17"/>
                  </a:cubicBezTo>
                  <a:close/>
                  <a:moveTo>
                    <a:pt x="4" y="17"/>
                  </a:move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36" tIns="45717" rIns="91436" bIns="45717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315" name="Freeform 145"/>
            <p:cNvSpPr>
              <a:spLocks/>
            </p:cNvSpPr>
            <p:nvPr/>
          </p:nvSpPr>
          <p:spPr bwMode="auto">
            <a:xfrm>
              <a:off x="7975602" y="4954373"/>
              <a:ext cx="33338" cy="112697"/>
            </a:xfrm>
            <a:custGeom>
              <a:avLst/>
              <a:gdLst>
                <a:gd name="T0" fmla="*/ 0 w 7"/>
                <a:gd name="T1" fmla="*/ 11 h 24"/>
                <a:gd name="T2" fmla="*/ 3 w 7"/>
                <a:gd name="T3" fmla="*/ 0 h 24"/>
                <a:gd name="T4" fmla="*/ 3 w 7"/>
                <a:gd name="T5" fmla="*/ 0 h 24"/>
                <a:gd name="T6" fmla="*/ 3 w 7"/>
                <a:gd name="T7" fmla="*/ 0 h 24"/>
                <a:gd name="T8" fmla="*/ 7 w 7"/>
                <a:gd name="T9" fmla="*/ 2 h 24"/>
                <a:gd name="T10" fmla="*/ 4 w 7"/>
                <a:gd name="T11" fmla="*/ 11 h 24"/>
                <a:gd name="T12" fmla="*/ 4 w 7"/>
                <a:gd name="T13" fmla="*/ 11 h 24"/>
                <a:gd name="T14" fmla="*/ 6 w 7"/>
                <a:gd name="T15" fmla="*/ 23 h 24"/>
                <a:gd name="T16" fmla="*/ 6 w 7"/>
                <a:gd name="T17" fmla="*/ 23 h 24"/>
                <a:gd name="T18" fmla="*/ 2 w 7"/>
                <a:gd name="T19" fmla="*/ 24 h 24"/>
                <a:gd name="T20" fmla="*/ 0 w 7"/>
                <a:gd name="T21" fmla="*/ 1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24">
                  <a:moveTo>
                    <a:pt x="0" y="11"/>
                  </a:moveTo>
                  <a:cubicBezTo>
                    <a:pt x="0" y="7"/>
                    <a:pt x="1" y="3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5" y="4"/>
                    <a:pt x="4" y="8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5"/>
                    <a:pt x="5" y="19"/>
                    <a:pt x="6" y="23"/>
                  </a:cubicBezTo>
                  <a:cubicBezTo>
                    <a:pt x="6" y="23"/>
                    <a:pt x="6" y="23"/>
                    <a:pt x="6" y="23"/>
                  </a:cubicBezTo>
                  <a:cubicBezTo>
                    <a:pt x="2" y="24"/>
                    <a:pt x="2" y="24"/>
                    <a:pt x="2" y="24"/>
                  </a:cubicBezTo>
                  <a:cubicBezTo>
                    <a:pt x="1" y="20"/>
                    <a:pt x="0" y="16"/>
                    <a:pt x="0" y="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36" tIns="45717" rIns="91436" bIns="45717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316" name="Freeform 146"/>
            <p:cNvSpPr>
              <a:spLocks/>
            </p:cNvSpPr>
            <p:nvPr/>
          </p:nvSpPr>
          <p:spPr bwMode="auto">
            <a:xfrm>
              <a:off x="7937502" y="4992467"/>
              <a:ext cx="28575" cy="74602"/>
            </a:xfrm>
            <a:custGeom>
              <a:avLst/>
              <a:gdLst>
                <a:gd name="T0" fmla="*/ 0 w 6"/>
                <a:gd name="T1" fmla="*/ 15 h 16"/>
                <a:gd name="T2" fmla="*/ 2 w 6"/>
                <a:gd name="T3" fmla="*/ 2 h 16"/>
                <a:gd name="T4" fmla="*/ 2 w 6"/>
                <a:gd name="T5" fmla="*/ 2 h 16"/>
                <a:gd name="T6" fmla="*/ 6 w 6"/>
                <a:gd name="T7" fmla="*/ 0 h 16"/>
                <a:gd name="T8" fmla="*/ 6 w 6"/>
                <a:gd name="T9" fmla="*/ 0 h 16"/>
                <a:gd name="T10" fmla="*/ 6 w 6"/>
                <a:gd name="T11" fmla="*/ 0 h 16"/>
                <a:gd name="T12" fmla="*/ 6 w 6"/>
                <a:gd name="T13" fmla="*/ 0 h 16"/>
                <a:gd name="T14" fmla="*/ 6 w 6"/>
                <a:gd name="T15" fmla="*/ 0 h 16"/>
                <a:gd name="T16" fmla="*/ 5 w 6"/>
                <a:gd name="T17" fmla="*/ 3 h 16"/>
                <a:gd name="T18" fmla="*/ 6 w 6"/>
                <a:gd name="T19" fmla="*/ 2 h 16"/>
                <a:gd name="T20" fmla="*/ 6 w 6"/>
                <a:gd name="T21" fmla="*/ 3 h 16"/>
                <a:gd name="T22" fmla="*/ 6 w 6"/>
                <a:gd name="T23" fmla="*/ 3 h 16"/>
                <a:gd name="T24" fmla="*/ 6 w 6"/>
                <a:gd name="T25" fmla="*/ 4 h 16"/>
                <a:gd name="T26" fmla="*/ 6 w 6"/>
                <a:gd name="T27" fmla="*/ 4 h 16"/>
                <a:gd name="T28" fmla="*/ 5 w 6"/>
                <a:gd name="T29" fmla="*/ 7 h 16"/>
                <a:gd name="T30" fmla="*/ 5 w 6"/>
                <a:gd name="T31" fmla="*/ 7 h 16"/>
                <a:gd name="T32" fmla="*/ 4 w 6"/>
                <a:gd name="T33" fmla="*/ 16 h 16"/>
                <a:gd name="T34" fmla="*/ 4 w 6"/>
                <a:gd name="T35" fmla="*/ 16 h 16"/>
                <a:gd name="T36" fmla="*/ 0 w 6"/>
                <a:gd name="T37" fmla="*/ 1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" h="16">
                  <a:moveTo>
                    <a:pt x="0" y="15"/>
                  </a:moveTo>
                  <a:cubicBezTo>
                    <a:pt x="1" y="11"/>
                    <a:pt x="1" y="6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1"/>
                    <a:pt x="4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5" y="5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9"/>
                    <a:pt x="4" y="13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0" y="15"/>
                    <a:pt x="0" y="15"/>
                    <a:pt x="0" y="1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36" tIns="45717" rIns="91436" bIns="45717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317" name="Freeform 147"/>
            <p:cNvSpPr>
              <a:spLocks/>
            </p:cNvSpPr>
            <p:nvPr/>
          </p:nvSpPr>
          <p:spPr bwMode="auto">
            <a:xfrm>
              <a:off x="7904165" y="4982943"/>
              <a:ext cx="28575" cy="88888"/>
            </a:xfrm>
            <a:custGeom>
              <a:avLst/>
              <a:gdLst>
                <a:gd name="T0" fmla="*/ 0 w 6"/>
                <a:gd name="T1" fmla="*/ 19 h 19"/>
                <a:gd name="T2" fmla="*/ 3 w 6"/>
                <a:gd name="T3" fmla="*/ 0 h 19"/>
                <a:gd name="T4" fmla="*/ 3 w 6"/>
                <a:gd name="T5" fmla="*/ 0 h 19"/>
                <a:gd name="T6" fmla="*/ 6 w 6"/>
                <a:gd name="T7" fmla="*/ 2 h 19"/>
                <a:gd name="T8" fmla="*/ 4 w 6"/>
                <a:gd name="T9" fmla="*/ 19 h 19"/>
                <a:gd name="T10" fmla="*/ 4 w 6"/>
                <a:gd name="T11" fmla="*/ 19 h 19"/>
                <a:gd name="T12" fmla="*/ 0 w 6"/>
                <a:gd name="T13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19">
                  <a:moveTo>
                    <a:pt x="0" y="19"/>
                  </a:moveTo>
                  <a:cubicBezTo>
                    <a:pt x="1" y="13"/>
                    <a:pt x="0" y="6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4" y="6"/>
                    <a:pt x="5" y="13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0" y="19"/>
                    <a:pt x="0" y="19"/>
                    <a:pt x="0" y="1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36" tIns="45717" rIns="91436" bIns="45717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318" name="Freeform 148"/>
            <p:cNvSpPr>
              <a:spLocks/>
            </p:cNvSpPr>
            <p:nvPr/>
          </p:nvSpPr>
          <p:spPr bwMode="auto">
            <a:xfrm>
              <a:off x="7858126" y="5001991"/>
              <a:ext cx="33338" cy="69841"/>
            </a:xfrm>
            <a:custGeom>
              <a:avLst/>
              <a:gdLst>
                <a:gd name="T0" fmla="*/ 0 w 7"/>
                <a:gd name="T1" fmla="*/ 14 h 15"/>
                <a:gd name="T2" fmla="*/ 2 w 7"/>
                <a:gd name="T3" fmla="*/ 7 h 15"/>
                <a:gd name="T4" fmla="*/ 2 w 7"/>
                <a:gd name="T5" fmla="*/ 7 h 15"/>
                <a:gd name="T6" fmla="*/ 6 w 7"/>
                <a:gd name="T7" fmla="*/ 0 h 15"/>
                <a:gd name="T8" fmla="*/ 6 w 7"/>
                <a:gd name="T9" fmla="*/ 0 h 15"/>
                <a:gd name="T10" fmla="*/ 7 w 7"/>
                <a:gd name="T11" fmla="*/ 4 h 15"/>
                <a:gd name="T12" fmla="*/ 6 w 7"/>
                <a:gd name="T13" fmla="*/ 7 h 15"/>
                <a:gd name="T14" fmla="*/ 6 w 7"/>
                <a:gd name="T15" fmla="*/ 7 h 15"/>
                <a:gd name="T16" fmla="*/ 4 w 7"/>
                <a:gd name="T17" fmla="*/ 15 h 15"/>
                <a:gd name="T18" fmla="*/ 4 w 7"/>
                <a:gd name="T19" fmla="*/ 15 h 15"/>
                <a:gd name="T20" fmla="*/ 0 w 7"/>
                <a:gd name="T21" fmla="*/ 1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15">
                  <a:moveTo>
                    <a:pt x="0" y="14"/>
                  </a:moveTo>
                  <a:cubicBezTo>
                    <a:pt x="1" y="12"/>
                    <a:pt x="1" y="9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4"/>
                    <a:pt x="3" y="2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6" y="5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10"/>
                    <a:pt x="5" y="12"/>
                    <a:pt x="4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0" y="14"/>
                    <a:pt x="0" y="14"/>
                    <a:pt x="0" y="1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36" tIns="45717" rIns="91436" bIns="45717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319" name="Line 149"/>
            <p:cNvSpPr>
              <a:spLocks noChangeShapeType="1"/>
            </p:cNvSpPr>
            <p:nvPr/>
          </p:nvSpPr>
          <p:spPr bwMode="auto">
            <a:xfrm>
              <a:off x="6677026" y="5900388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36" tIns="45717" rIns="91436" bIns="45717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320" name="Line 150"/>
            <p:cNvSpPr>
              <a:spLocks noChangeShapeType="1"/>
            </p:cNvSpPr>
            <p:nvPr/>
          </p:nvSpPr>
          <p:spPr bwMode="auto">
            <a:xfrm>
              <a:off x="6677026" y="5900388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36" tIns="45717" rIns="91436" bIns="45717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</p:grpSp>
      <p:grpSp>
        <p:nvGrpSpPr>
          <p:cNvPr id="404" name="组合 403"/>
          <p:cNvGrpSpPr/>
          <p:nvPr/>
        </p:nvGrpSpPr>
        <p:grpSpPr>
          <a:xfrm>
            <a:off x="4947449" y="585379"/>
            <a:ext cx="1682750" cy="1176171"/>
            <a:chOff x="3975102" y="2814726"/>
            <a:chExt cx="1682750" cy="1176171"/>
          </a:xfrm>
        </p:grpSpPr>
        <p:sp>
          <p:nvSpPr>
            <p:cNvPr id="321" name="Freeform 151"/>
            <p:cNvSpPr>
              <a:spLocks noEditPoints="1"/>
            </p:cNvSpPr>
            <p:nvPr/>
          </p:nvSpPr>
          <p:spPr bwMode="auto">
            <a:xfrm>
              <a:off x="4200527" y="3092499"/>
              <a:ext cx="765175" cy="433327"/>
            </a:xfrm>
            <a:custGeom>
              <a:avLst/>
              <a:gdLst>
                <a:gd name="T0" fmla="*/ 6 w 163"/>
                <a:gd name="T1" fmla="*/ 53 h 92"/>
                <a:gd name="T2" fmla="*/ 0 w 163"/>
                <a:gd name="T3" fmla="*/ 54 h 92"/>
                <a:gd name="T4" fmla="*/ 6 w 163"/>
                <a:gd name="T5" fmla="*/ 42 h 92"/>
                <a:gd name="T6" fmla="*/ 6 w 163"/>
                <a:gd name="T7" fmla="*/ 25 h 92"/>
                <a:gd name="T8" fmla="*/ 13 w 163"/>
                <a:gd name="T9" fmla="*/ 4 h 92"/>
                <a:gd name="T10" fmla="*/ 24 w 163"/>
                <a:gd name="T11" fmla="*/ 7 h 92"/>
                <a:gd name="T12" fmla="*/ 26 w 163"/>
                <a:gd name="T13" fmla="*/ 16 h 92"/>
                <a:gd name="T14" fmla="*/ 13 w 163"/>
                <a:gd name="T15" fmla="*/ 67 h 92"/>
                <a:gd name="T16" fmla="*/ 24 w 163"/>
                <a:gd name="T17" fmla="*/ 88 h 92"/>
                <a:gd name="T18" fmla="*/ 34 w 163"/>
                <a:gd name="T19" fmla="*/ 66 h 92"/>
                <a:gd name="T20" fmla="*/ 24 w 163"/>
                <a:gd name="T21" fmla="*/ 45 h 92"/>
                <a:gd name="T22" fmla="*/ 28 w 163"/>
                <a:gd name="T23" fmla="*/ 41 h 92"/>
                <a:gd name="T24" fmla="*/ 39 w 163"/>
                <a:gd name="T25" fmla="*/ 25 h 92"/>
                <a:gd name="T26" fmla="*/ 52 w 163"/>
                <a:gd name="T27" fmla="*/ 28 h 92"/>
                <a:gd name="T28" fmla="*/ 58 w 163"/>
                <a:gd name="T29" fmla="*/ 45 h 92"/>
                <a:gd name="T30" fmla="*/ 67 w 163"/>
                <a:gd name="T31" fmla="*/ 54 h 92"/>
                <a:gd name="T32" fmla="*/ 82 w 163"/>
                <a:gd name="T33" fmla="*/ 34 h 92"/>
                <a:gd name="T34" fmla="*/ 84 w 163"/>
                <a:gd name="T35" fmla="*/ 18 h 92"/>
                <a:gd name="T36" fmla="*/ 86 w 163"/>
                <a:gd name="T37" fmla="*/ 34 h 92"/>
                <a:gd name="T38" fmla="*/ 99 w 163"/>
                <a:gd name="T39" fmla="*/ 51 h 92"/>
                <a:gd name="T40" fmla="*/ 110 w 163"/>
                <a:gd name="T41" fmla="*/ 46 h 92"/>
                <a:gd name="T42" fmla="*/ 121 w 163"/>
                <a:gd name="T43" fmla="*/ 11 h 92"/>
                <a:gd name="T44" fmla="*/ 126 w 163"/>
                <a:gd name="T45" fmla="*/ 20 h 92"/>
                <a:gd name="T46" fmla="*/ 121 w 163"/>
                <a:gd name="T47" fmla="*/ 45 h 92"/>
                <a:gd name="T48" fmla="*/ 133 w 163"/>
                <a:gd name="T49" fmla="*/ 39 h 92"/>
                <a:gd name="T50" fmla="*/ 136 w 163"/>
                <a:gd name="T51" fmla="*/ 19 h 92"/>
                <a:gd name="T52" fmla="*/ 138 w 163"/>
                <a:gd name="T53" fmla="*/ 9 h 92"/>
                <a:gd name="T54" fmla="*/ 138 w 163"/>
                <a:gd name="T55" fmla="*/ 9 h 92"/>
                <a:gd name="T56" fmla="*/ 140 w 163"/>
                <a:gd name="T57" fmla="*/ 21 h 92"/>
                <a:gd name="T58" fmla="*/ 154 w 163"/>
                <a:gd name="T59" fmla="*/ 1 h 92"/>
                <a:gd name="T60" fmla="*/ 162 w 163"/>
                <a:gd name="T61" fmla="*/ 19 h 92"/>
                <a:gd name="T62" fmla="*/ 163 w 163"/>
                <a:gd name="T63" fmla="*/ 39 h 92"/>
                <a:gd name="T64" fmla="*/ 158 w 163"/>
                <a:gd name="T65" fmla="*/ 19 h 92"/>
                <a:gd name="T66" fmla="*/ 146 w 163"/>
                <a:gd name="T67" fmla="*/ 13 h 92"/>
                <a:gd name="T68" fmla="*/ 144 w 163"/>
                <a:gd name="T69" fmla="*/ 37 h 92"/>
                <a:gd name="T70" fmla="*/ 142 w 163"/>
                <a:gd name="T71" fmla="*/ 51 h 92"/>
                <a:gd name="T72" fmla="*/ 137 w 163"/>
                <a:gd name="T73" fmla="*/ 41 h 92"/>
                <a:gd name="T74" fmla="*/ 120 w 163"/>
                <a:gd name="T75" fmla="*/ 49 h 92"/>
                <a:gd name="T76" fmla="*/ 101 w 163"/>
                <a:gd name="T77" fmla="*/ 55 h 92"/>
                <a:gd name="T78" fmla="*/ 84 w 163"/>
                <a:gd name="T79" fmla="*/ 42 h 92"/>
                <a:gd name="T80" fmla="*/ 67 w 163"/>
                <a:gd name="T81" fmla="*/ 58 h 92"/>
                <a:gd name="T82" fmla="*/ 54 w 163"/>
                <a:gd name="T83" fmla="*/ 45 h 92"/>
                <a:gd name="T84" fmla="*/ 52 w 163"/>
                <a:gd name="T85" fmla="*/ 32 h 92"/>
                <a:gd name="T86" fmla="*/ 32 w 163"/>
                <a:gd name="T87" fmla="*/ 45 h 92"/>
                <a:gd name="T88" fmla="*/ 35 w 163"/>
                <a:gd name="T89" fmla="*/ 82 h 92"/>
                <a:gd name="T90" fmla="*/ 14 w 163"/>
                <a:gd name="T91" fmla="*/ 83 h 92"/>
                <a:gd name="T92" fmla="*/ 122 w 163"/>
                <a:gd name="T93" fmla="*/ 20 h 92"/>
                <a:gd name="T94" fmla="*/ 108 w 163"/>
                <a:gd name="T95" fmla="*/ 35 h 92"/>
                <a:gd name="T96" fmla="*/ 10 w 163"/>
                <a:gd name="T97" fmla="*/ 25 h 92"/>
                <a:gd name="T98" fmla="*/ 10 w 163"/>
                <a:gd name="T99" fmla="*/ 42 h 92"/>
                <a:gd name="T100" fmla="*/ 22 w 163"/>
                <a:gd name="T101" fmla="*/ 14 h 92"/>
                <a:gd name="T102" fmla="*/ 18 w 163"/>
                <a:gd name="T103" fmla="*/ 7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63" h="92">
                  <a:moveTo>
                    <a:pt x="14" y="83"/>
                  </a:moveTo>
                  <a:cubicBezTo>
                    <a:pt x="12" y="78"/>
                    <a:pt x="10" y="73"/>
                    <a:pt x="9" y="68"/>
                  </a:cubicBezTo>
                  <a:cubicBezTo>
                    <a:pt x="9" y="68"/>
                    <a:pt x="9" y="68"/>
                    <a:pt x="9" y="68"/>
                  </a:cubicBezTo>
                  <a:cubicBezTo>
                    <a:pt x="7" y="63"/>
                    <a:pt x="7" y="58"/>
                    <a:pt x="6" y="53"/>
                  </a:cubicBezTo>
                  <a:cubicBezTo>
                    <a:pt x="6" y="53"/>
                    <a:pt x="6" y="53"/>
                    <a:pt x="6" y="53"/>
                  </a:cubicBezTo>
                  <a:cubicBezTo>
                    <a:pt x="5" y="54"/>
                    <a:pt x="4" y="56"/>
                    <a:pt x="3" y="57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2" y="52"/>
                    <a:pt x="4" y="50"/>
                    <a:pt x="6" y="47"/>
                  </a:cubicBezTo>
                  <a:cubicBezTo>
                    <a:pt x="6" y="47"/>
                    <a:pt x="6" y="47"/>
                    <a:pt x="6" y="47"/>
                  </a:cubicBezTo>
                  <a:cubicBezTo>
                    <a:pt x="6" y="45"/>
                    <a:pt x="6" y="44"/>
                    <a:pt x="6" y="42"/>
                  </a:cubicBezTo>
                  <a:cubicBezTo>
                    <a:pt x="6" y="42"/>
                    <a:pt x="6" y="42"/>
                    <a:pt x="6" y="42"/>
                  </a:cubicBezTo>
                  <a:cubicBezTo>
                    <a:pt x="6" y="37"/>
                    <a:pt x="6" y="31"/>
                    <a:pt x="6" y="25"/>
                  </a:cubicBezTo>
                  <a:cubicBezTo>
                    <a:pt x="6" y="25"/>
                    <a:pt x="6" y="25"/>
                    <a:pt x="6" y="25"/>
                  </a:cubicBezTo>
                  <a:cubicBezTo>
                    <a:pt x="6" y="25"/>
                    <a:pt x="6" y="25"/>
                    <a:pt x="6" y="25"/>
                  </a:cubicBezTo>
                  <a:cubicBezTo>
                    <a:pt x="6" y="25"/>
                    <a:pt x="6" y="25"/>
                    <a:pt x="6" y="25"/>
                  </a:cubicBezTo>
                  <a:cubicBezTo>
                    <a:pt x="6" y="24"/>
                    <a:pt x="6" y="23"/>
                    <a:pt x="6" y="21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6" y="15"/>
                    <a:pt x="6" y="7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5" y="3"/>
                    <a:pt x="16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21" y="3"/>
                    <a:pt x="23" y="4"/>
                    <a:pt x="24" y="7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5" y="9"/>
                    <a:pt x="26" y="11"/>
                    <a:pt x="26" y="14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6" y="15"/>
                    <a:pt x="26" y="15"/>
                    <a:pt x="26" y="16"/>
                  </a:cubicBezTo>
                  <a:cubicBezTo>
                    <a:pt x="26" y="16"/>
                    <a:pt x="26" y="16"/>
                    <a:pt x="26" y="16"/>
                  </a:cubicBezTo>
                  <a:cubicBezTo>
                    <a:pt x="26" y="27"/>
                    <a:pt x="18" y="39"/>
                    <a:pt x="10" y="48"/>
                  </a:cubicBezTo>
                  <a:cubicBezTo>
                    <a:pt x="10" y="48"/>
                    <a:pt x="10" y="48"/>
                    <a:pt x="10" y="48"/>
                  </a:cubicBezTo>
                  <a:cubicBezTo>
                    <a:pt x="10" y="55"/>
                    <a:pt x="11" y="61"/>
                    <a:pt x="13" y="67"/>
                  </a:cubicBezTo>
                  <a:cubicBezTo>
                    <a:pt x="13" y="67"/>
                    <a:pt x="13" y="67"/>
                    <a:pt x="13" y="67"/>
                  </a:cubicBezTo>
                  <a:cubicBezTo>
                    <a:pt x="14" y="71"/>
                    <a:pt x="15" y="77"/>
                    <a:pt x="18" y="81"/>
                  </a:cubicBezTo>
                  <a:cubicBezTo>
                    <a:pt x="18" y="81"/>
                    <a:pt x="18" y="81"/>
                    <a:pt x="18" y="81"/>
                  </a:cubicBezTo>
                  <a:cubicBezTo>
                    <a:pt x="20" y="85"/>
                    <a:pt x="23" y="88"/>
                    <a:pt x="24" y="88"/>
                  </a:cubicBezTo>
                  <a:cubicBezTo>
                    <a:pt x="24" y="88"/>
                    <a:pt x="24" y="88"/>
                    <a:pt x="24" y="88"/>
                  </a:cubicBezTo>
                  <a:cubicBezTo>
                    <a:pt x="26" y="88"/>
                    <a:pt x="28" y="86"/>
                    <a:pt x="31" y="80"/>
                  </a:cubicBezTo>
                  <a:cubicBezTo>
                    <a:pt x="31" y="80"/>
                    <a:pt x="31" y="80"/>
                    <a:pt x="31" y="80"/>
                  </a:cubicBezTo>
                  <a:cubicBezTo>
                    <a:pt x="33" y="78"/>
                    <a:pt x="34" y="72"/>
                    <a:pt x="34" y="66"/>
                  </a:cubicBezTo>
                  <a:cubicBezTo>
                    <a:pt x="34" y="66"/>
                    <a:pt x="34" y="66"/>
                    <a:pt x="34" y="66"/>
                  </a:cubicBezTo>
                  <a:cubicBezTo>
                    <a:pt x="34" y="56"/>
                    <a:pt x="31" y="47"/>
                    <a:pt x="26" y="45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25" y="45"/>
                    <a:pt x="25" y="45"/>
                    <a:pt x="24" y="45"/>
                  </a:cubicBezTo>
                  <a:cubicBezTo>
                    <a:pt x="24" y="45"/>
                    <a:pt x="24" y="45"/>
                    <a:pt x="24" y="45"/>
                  </a:cubicBezTo>
                  <a:cubicBezTo>
                    <a:pt x="25" y="41"/>
                    <a:pt x="25" y="41"/>
                    <a:pt x="25" y="41"/>
                  </a:cubicBezTo>
                  <a:cubicBezTo>
                    <a:pt x="25" y="41"/>
                    <a:pt x="26" y="41"/>
                    <a:pt x="27" y="41"/>
                  </a:cubicBezTo>
                  <a:cubicBezTo>
                    <a:pt x="27" y="41"/>
                    <a:pt x="27" y="41"/>
                    <a:pt x="27" y="41"/>
                  </a:cubicBezTo>
                  <a:cubicBezTo>
                    <a:pt x="27" y="41"/>
                    <a:pt x="27" y="41"/>
                    <a:pt x="28" y="41"/>
                  </a:cubicBezTo>
                  <a:cubicBezTo>
                    <a:pt x="28" y="41"/>
                    <a:pt x="28" y="41"/>
                    <a:pt x="28" y="41"/>
                  </a:cubicBezTo>
                  <a:cubicBezTo>
                    <a:pt x="34" y="41"/>
                    <a:pt x="40" y="34"/>
                    <a:pt x="40" y="26"/>
                  </a:cubicBezTo>
                  <a:cubicBezTo>
                    <a:pt x="40" y="26"/>
                    <a:pt x="40" y="26"/>
                    <a:pt x="40" y="26"/>
                  </a:cubicBezTo>
                  <a:cubicBezTo>
                    <a:pt x="39" y="25"/>
                    <a:pt x="39" y="25"/>
                    <a:pt x="39" y="25"/>
                  </a:cubicBezTo>
                  <a:cubicBezTo>
                    <a:pt x="44" y="21"/>
                    <a:pt x="44" y="21"/>
                    <a:pt x="44" y="21"/>
                  </a:cubicBezTo>
                  <a:cubicBezTo>
                    <a:pt x="44" y="25"/>
                    <a:pt x="44" y="25"/>
                    <a:pt x="44" y="25"/>
                  </a:cubicBezTo>
                  <a:cubicBezTo>
                    <a:pt x="47" y="27"/>
                    <a:pt x="50" y="28"/>
                    <a:pt x="52" y="28"/>
                  </a:cubicBezTo>
                  <a:cubicBezTo>
                    <a:pt x="52" y="28"/>
                    <a:pt x="52" y="28"/>
                    <a:pt x="52" y="28"/>
                  </a:cubicBezTo>
                  <a:cubicBezTo>
                    <a:pt x="56" y="28"/>
                    <a:pt x="59" y="26"/>
                    <a:pt x="63" y="23"/>
                  </a:cubicBezTo>
                  <a:cubicBezTo>
                    <a:pt x="63" y="23"/>
                    <a:pt x="63" y="23"/>
                    <a:pt x="63" y="23"/>
                  </a:cubicBezTo>
                  <a:cubicBezTo>
                    <a:pt x="66" y="26"/>
                    <a:pt x="66" y="26"/>
                    <a:pt x="66" y="26"/>
                  </a:cubicBezTo>
                  <a:cubicBezTo>
                    <a:pt x="62" y="30"/>
                    <a:pt x="58" y="38"/>
                    <a:pt x="58" y="45"/>
                  </a:cubicBezTo>
                  <a:cubicBezTo>
                    <a:pt x="58" y="45"/>
                    <a:pt x="58" y="45"/>
                    <a:pt x="58" y="45"/>
                  </a:cubicBezTo>
                  <a:cubicBezTo>
                    <a:pt x="59" y="50"/>
                    <a:pt x="60" y="53"/>
                    <a:pt x="66" y="54"/>
                  </a:cubicBezTo>
                  <a:cubicBezTo>
                    <a:pt x="66" y="54"/>
                    <a:pt x="66" y="54"/>
                    <a:pt x="66" y="54"/>
                  </a:cubicBezTo>
                  <a:cubicBezTo>
                    <a:pt x="66" y="54"/>
                    <a:pt x="67" y="54"/>
                    <a:pt x="67" y="54"/>
                  </a:cubicBezTo>
                  <a:cubicBezTo>
                    <a:pt x="67" y="54"/>
                    <a:pt x="67" y="54"/>
                    <a:pt x="67" y="54"/>
                  </a:cubicBezTo>
                  <a:cubicBezTo>
                    <a:pt x="73" y="54"/>
                    <a:pt x="77" y="48"/>
                    <a:pt x="80" y="41"/>
                  </a:cubicBezTo>
                  <a:cubicBezTo>
                    <a:pt x="80" y="41"/>
                    <a:pt x="80" y="41"/>
                    <a:pt x="80" y="41"/>
                  </a:cubicBezTo>
                  <a:cubicBezTo>
                    <a:pt x="81" y="38"/>
                    <a:pt x="81" y="36"/>
                    <a:pt x="82" y="34"/>
                  </a:cubicBezTo>
                  <a:cubicBezTo>
                    <a:pt x="82" y="34"/>
                    <a:pt x="82" y="34"/>
                    <a:pt x="82" y="34"/>
                  </a:cubicBezTo>
                  <a:cubicBezTo>
                    <a:pt x="82" y="32"/>
                    <a:pt x="82" y="31"/>
                    <a:pt x="82" y="29"/>
                  </a:cubicBezTo>
                  <a:cubicBezTo>
                    <a:pt x="82" y="29"/>
                    <a:pt x="82" y="29"/>
                    <a:pt x="82" y="29"/>
                  </a:cubicBezTo>
                  <a:cubicBezTo>
                    <a:pt x="82" y="25"/>
                    <a:pt x="82" y="21"/>
                    <a:pt x="84" y="18"/>
                  </a:cubicBezTo>
                  <a:cubicBezTo>
                    <a:pt x="84" y="18"/>
                    <a:pt x="84" y="18"/>
                    <a:pt x="84" y="18"/>
                  </a:cubicBezTo>
                  <a:cubicBezTo>
                    <a:pt x="88" y="19"/>
                    <a:pt x="88" y="19"/>
                    <a:pt x="88" y="19"/>
                  </a:cubicBezTo>
                  <a:cubicBezTo>
                    <a:pt x="88" y="23"/>
                    <a:pt x="87" y="28"/>
                    <a:pt x="86" y="34"/>
                  </a:cubicBezTo>
                  <a:cubicBezTo>
                    <a:pt x="86" y="34"/>
                    <a:pt x="86" y="34"/>
                    <a:pt x="86" y="34"/>
                  </a:cubicBezTo>
                  <a:cubicBezTo>
                    <a:pt x="86" y="38"/>
                    <a:pt x="88" y="41"/>
                    <a:pt x="89" y="44"/>
                  </a:cubicBezTo>
                  <a:cubicBezTo>
                    <a:pt x="89" y="44"/>
                    <a:pt x="89" y="44"/>
                    <a:pt x="89" y="44"/>
                  </a:cubicBezTo>
                  <a:cubicBezTo>
                    <a:pt x="92" y="48"/>
                    <a:pt x="95" y="51"/>
                    <a:pt x="99" y="51"/>
                  </a:cubicBezTo>
                  <a:cubicBezTo>
                    <a:pt x="99" y="51"/>
                    <a:pt x="99" y="51"/>
                    <a:pt x="99" y="51"/>
                  </a:cubicBezTo>
                  <a:cubicBezTo>
                    <a:pt x="100" y="51"/>
                    <a:pt x="100" y="51"/>
                    <a:pt x="100" y="51"/>
                  </a:cubicBezTo>
                  <a:cubicBezTo>
                    <a:pt x="100" y="51"/>
                    <a:pt x="100" y="51"/>
                    <a:pt x="100" y="51"/>
                  </a:cubicBezTo>
                  <a:cubicBezTo>
                    <a:pt x="104" y="50"/>
                    <a:pt x="107" y="49"/>
                    <a:pt x="110" y="46"/>
                  </a:cubicBezTo>
                  <a:cubicBezTo>
                    <a:pt x="110" y="46"/>
                    <a:pt x="110" y="46"/>
                    <a:pt x="110" y="46"/>
                  </a:cubicBezTo>
                  <a:cubicBezTo>
                    <a:pt x="106" y="44"/>
                    <a:pt x="104" y="40"/>
                    <a:pt x="104" y="35"/>
                  </a:cubicBezTo>
                  <a:cubicBezTo>
                    <a:pt x="104" y="35"/>
                    <a:pt x="104" y="35"/>
                    <a:pt x="104" y="35"/>
                  </a:cubicBezTo>
                  <a:cubicBezTo>
                    <a:pt x="105" y="26"/>
                    <a:pt x="112" y="15"/>
                    <a:pt x="121" y="11"/>
                  </a:cubicBezTo>
                  <a:cubicBezTo>
                    <a:pt x="121" y="11"/>
                    <a:pt x="121" y="11"/>
                    <a:pt x="121" y="11"/>
                  </a:cubicBezTo>
                  <a:cubicBezTo>
                    <a:pt x="123" y="10"/>
                    <a:pt x="123" y="10"/>
                    <a:pt x="123" y="10"/>
                  </a:cubicBezTo>
                  <a:cubicBezTo>
                    <a:pt x="124" y="12"/>
                    <a:pt x="124" y="12"/>
                    <a:pt x="124" y="12"/>
                  </a:cubicBezTo>
                  <a:cubicBezTo>
                    <a:pt x="125" y="14"/>
                    <a:pt x="126" y="17"/>
                    <a:pt x="126" y="20"/>
                  </a:cubicBezTo>
                  <a:cubicBezTo>
                    <a:pt x="126" y="20"/>
                    <a:pt x="126" y="20"/>
                    <a:pt x="126" y="20"/>
                  </a:cubicBezTo>
                  <a:cubicBezTo>
                    <a:pt x="126" y="28"/>
                    <a:pt x="122" y="38"/>
                    <a:pt x="117" y="45"/>
                  </a:cubicBezTo>
                  <a:cubicBezTo>
                    <a:pt x="117" y="45"/>
                    <a:pt x="117" y="45"/>
                    <a:pt x="117" y="45"/>
                  </a:cubicBezTo>
                  <a:cubicBezTo>
                    <a:pt x="118" y="45"/>
                    <a:pt x="119" y="45"/>
                    <a:pt x="121" y="45"/>
                  </a:cubicBezTo>
                  <a:cubicBezTo>
                    <a:pt x="121" y="45"/>
                    <a:pt x="121" y="45"/>
                    <a:pt x="121" y="45"/>
                  </a:cubicBezTo>
                  <a:cubicBezTo>
                    <a:pt x="121" y="45"/>
                    <a:pt x="122" y="45"/>
                    <a:pt x="122" y="45"/>
                  </a:cubicBezTo>
                  <a:cubicBezTo>
                    <a:pt x="122" y="45"/>
                    <a:pt x="122" y="45"/>
                    <a:pt x="122" y="45"/>
                  </a:cubicBezTo>
                  <a:cubicBezTo>
                    <a:pt x="128" y="45"/>
                    <a:pt x="131" y="43"/>
                    <a:pt x="133" y="39"/>
                  </a:cubicBezTo>
                  <a:cubicBezTo>
                    <a:pt x="133" y="39"/>
                    <a:pt x="133" y="39"/>
                    <a:pt x="133" y="39"/>
                  </a:cubicBezTo>
                  <a:cubicBezTo>
                    <a:pt x="135" y="36"/>
                    <a:pt x="136" y="32"/>
                    <a:pt x="136" y="27"/>
                  </a:cubicBezTo>
                  <a:cubicBezTo>
                    <a:pt x="136" y="27"/>
                    <a:pt x="136" y="27"/>
                    <a:pt x="136" y="27"/>
                  </a:cubicBezTo>
                  <a:cubicBezTo>
                    <a:pt x="136" y="25"/>
                    <a:pt x="136" y="22"/>
                    <a:pt x="136" y="19"/>
                  </a:cubicBezTo>
                  <a:cubicBezTo>
                    <a:pt x="136" y="19"/>
                    <a:pt x="136" y="19"/>
                    <a:pt x="136" y="19"/>
                  </a:cubicBezTo>
                  <a:cubicBezTo>
                    <a:pt x="136" y="16"/>
                    <a:pt x="135" y="13"/>
                    <a:pt x="134" y="10"/>
                  </a:cubicBezTo>
                  <a:cubicBezTo>
                    <a:pt x="134" y="10"/>
                    <a:pt x="134" y="10"/>
                    <a:pt x="134" y="10"/>
                  </a:cubicBezTo>
                  <a:cubicBezTo>
                    <a:pt x="138" y="9"/>
                    <a:pt x="138" y="9"/>
                    <a:pt x="138" y="9"/>
                  </a:cubicBezTo>
                  <a:cubicBezTo>
                    <a:pt x="138" y="9"/>
                    <a:pt x="138" y="9"/>
                    <a:pt x="138" y="9"/>
                  </a:cubicBezTo>
                  <a:cubicBezTo>
                    <a:pt x="138" y="9"/>
                    <a:pt x="138" y="9"/>
                    <a:pt x="138" y="9"/>
                  </a:cubicBezTo>
                  <a:cubicBezTo>
                    <a:pt x="138" y="9"/>
                    <a:pt x="138" y="9"/>
                    <a:pt x="138" y="9"/>
                  </a:cubicBezTo>
                  <a:cubicBezTo>
                    <a:pt x="138" y="9"/>
                    <a:pt x="138" y="9"/>
                    <a:pt x="138" y="9"/>
                  </a:cubicBezTo>
                  <a:cubicBezTo>
                    <a:pt x="138" y="9"/>
                    <a:pt x="138" y="9"/>
                    <a:pt x="138" y="9"/>
                  </a:cubicBezTo>
                  <a:cubicBezTo>
                    <a:pt x="139" y="12"/>
                    <a:pt x="140" y="15"/>
                    <a:pt x="140" y="18"/>
                  </a:cubicBezTo>
                  <a:cubicBezTo>
                    <a:pt x="140" y="18"/>
                    <a:pt x="140" y="18"/>
                    <a:pt x="140" y="18"/>
                  </a:cubicBezTo>
                  <a:cubicBezTo>
                    <a:pt x="140" y="19"/>
                    <a:pt x="140" y="20"/>
                    <a:pt x="140" y="21"/>
                  </a:cubicBezTo>
                  <a:cubicBezTo>
                    <a:pt x="140" y="21"/>
                    <a:pt x="140" y="21"/>
                    <a:pt x="140" y="21"/>
                  </a:cubicBezTo>
                  <a:cubicBezTo>
                    <a:pt x="140" y="18"/>
                    <a:pt x="141" y="14"/>
                    <a:pt x="142" y="11"/>
                  </a:cubicBezTo>
                  <a:cubicBezTo>
                    <a:pt x="142" y="11"/>
                    <a:pt x="142" y="11"/>
                    <a:pt x="142" y="11"/>
                  </a:cubicBezTo>
                  <a:cubicBezTo>
                    <a:pt x="144" y="6"/>
                    <a:pt x="148" y="2"/>
                    <a:pt x="154" y="1"/>
                  </a:cubicBezTo>
                  <a:cubicBezTo>
                    <a:pt x="154" y="1"/>
                    <a:pt x="154" y="1"/>
                    <a:pt x="154" y="1"/>
                  </a:cubicBezTo>
                  <a:cubicBezTo>
                    <a:pt x="155" y="0"/>
                    <a:pt x="155" y="0"/>
                    <a:pt x="155" y="0"/>
                  </a:cubicBezTo>
                  <a:cubicBezTo>
                    <a:pt x="155" y="1"/>
                    <a:pt x="155" y="1"/>
                    <a:pt x="155" y="1"/>
                  </a:cubicBezTo>
                  <a:cubicBezTo>
                    <a:pt x="161" y="6"/>
                    <a:pt x="162" y="13"/>
                    <a:pt x="162" y="19"/>
                  </a:cubicBezTo>
                  <a:cubicBezTo>
                    <a:pt x="162" y="19"/>
                    <a:pt x="162" y="19"/>
                    <a:pt x="162" y="19"/>
                  </a:cubicBezTo>
                  <a:cubicBezTo>
                    <a:pt x="162" y="23"/>
                    <a:pt x="162" y="26"/>
                    <a:pt x="162" y="30"/>
                  </a:cubicBezTo>
                  <a:cubicBezTo>
                    <a:pt x="162" y="30"/>
                    <a:pt x="162" y="30"/>
                    <a:pt x="162" y="30"/>
                  </a:cubicBezTo>
                  <a:cubicBezTo>
                    <a:pt x="162" y="33"/>
                    <a:pt x="162" y="37"/>
                    <a:pt x="163" y="39"/>
                  </a:cubicBezTo>
                  <a:cubicBezTo>
                    <a:pt x="163" y="39"/>
                    <a:pt x="163" y="39"/>
                    <a:pt x="163" y="39"/>
                  </a:cubicBezTo>
                  <a:cubicBezTo>
                    <a:pt x="159" y="41"/>
                    <a:pt x="159" y="41"/>
                    <a:pt x="159" y="41"/>
                  </a:cubicBezTo>
                  <a:cubicBezTo>
                    <a:pt x="158" y="37"/>
                    <a:pt x="158" y="34"/>
                    <a:pt x="158" y="30"/>
                  </a:cubicBezTo>
                  <a:cubicBezTo>
                    <a:pt x="158" y="30"/>
                    <a:pt x="158" y="30"/>
                    <a:pt x="158" y="30"/>
                  </a:cubicBezTo>
                  <a:cubicBezTo>
                    <a:pt x="158" y="26"/>
                    <a:pt x="158" y="22"/>
                    <a:pt x="158" y="19"/>
                  </a:cubicBezTo>
                  <a:cubicBezTo>
                    <a:pt x="158" y="19"/>
                    <a:pt x="158" y="19"/>
                    <a:pt x="158" y="19"/>
                  </a:cubicBezTo>
                  <a:cubicBezTo>
                    <a:pt x="158" y="13"/>
                    <a:pt x="157" y="9"/>
                    <a:pt x="154" y="5"/>
                  </a:cubicBezTo>
                  <a:cubicBezTo>
                    <a:pt x="154" y="5"/>
                    <a:pt x="154" y="5"/>
                    <a:pt x="154" y="5"/>
                  </a:cubicBezTo>
                  <a:cubicBezTo>
                    <a:pt x="149" y="6"/>
                    <a:pt x="147" y="9"/>
                    <a:pt x="146" y="13"/>
                  </a:cubicBezTo>
                  <a:cubicBezTo>
                    <a:pt x="146" y="13"/>
                    <a:pt x="146" y="13"/>
                    <a:pt x="146" y="13"/>
                  </a:cubicBezTo>
                  <a:cubicBezTo>
                    <a:pt x="144" y="17"/>
                    <a:pt x="144" y="22"/>
                    <a:pt x="144" y="28"/>
                  </a:cubicBezTo>
                  <a:cubicBezTo>
                    <a:pt x="144" y="28"/>
                    <a:pt x="144" y="28"/>
                    <a:pt x="144" y="28"/>
                  </a:cubicBezTo>
                  <a:cubicBezTo>
                    <a:pt x="144" y="31"/>
                    <a:pt x="144" y="34"/>
                    <a:pt x="144" y="37"/>
                  </a:cubicBezTo>
                  <a:cubicBezTo>
                    <a:pt x="144" y="37"/>
                    <a:pt x="144" y="37"/>
                    <a:pt x="144" y="37"/>
                  </a:cubicBezTo>
                  <a:cubicBezTo>
                    <a:pt x="144" y="41"/>
                    <a:pt x="144" y="44"/>
                    <a:pt x="143" y="46"/>
                  </a:cubicBezTo>
                  <a:cubicBezTo>
                    <a:pt x="143" y="46"/>
                    <a:pt x="143" y="46"/>
                    <a:pt x="143" y="46"/>
                  </a:cubicBezTo>
                  <a:cubicBezTo>
                    <a:pt x="142" y="51"/>
                    <a:pt x="142" y="51"/>
                    <a:pt x="142" y="51"/>
                  </a:cubicBezTo>
                  <a:cubicBezTo>
                    <a:pt x="140" y="47"/>
                    <a:pt x="140" y="47"/>
                    <a:pt x="140" y="47"/>
                  </a:cubicBezTo>
                  <a:cubicBezTo>
                    <a:pt x="138" y="44"/>
                    <a:pt x="138" y="42"/>
                    <a:pt x="137" y="40"/>
                  </a:cubicBezTo>
                  <a:cubicBezTo>
                    <a:pt x="137" y="40"/>
                    <a:pt x="137" y="40"/>
                    <a:pt x="137" y="40"/>
                  </a:cubicBezTo>
                  <a:cubicBezTo>
                    <a:pt x="137" y="40"/>
                    <a:pt x="137" y="40"/>
                    <a:pt x="137" y="41"/>
                  </a:cubicBezTo>
                  <a:cubicBezTo>
                    <a:pt x="137" y="41"/>
                    <a:pt x="137" y="41"/>
                    <a:pt x="137" y="41"/>
                  </a:cubicBezTo>
                  <a:cubicBezTo>
                    <a:pt x="134" y="46"/>
                    <a:pt x="129" y="49"/>
                    <a:pt x="122" y="49"/>
                  </a:cubicBezTo>
                  <a:cubicBezTo>
                    <a:pt x="122" y="49"/>
                    <a:pt x="122" y="49"/>
                    <a:pt x="122" y="49"/>
                  </a:cubicBezTo>
                  <a:cubicBezTo>
                    <a:pt x="122" y="49"/>
                    <a:pt x="121" y="49"/>
                    <a:pt x="120" y="49"/>
                  </a:cubicBezTo>
                  <a:cubicBezTo>
                    <a:pt x="120" y="49"/>
                    <a:pt x="120" y="49"/>
                    <a:pt x="120" y="49"/>
                  </a:cubicBezTo>
                  <a:cubicBezTo>
                    <a:pt x="118" y="49"/>
                    <a:pt x="116" y="49"/>
                    <a:pt x="114" y="48"/>
                  </a:cubicBezTo>
                  <a:cubicBezTo>
                    <a:pt x="114" y="48"/>
                    <a:pt x="114" y="48"/>
                    <a:pt x="114" y="48"/>
                  </a:cubicBezTo>
                  <a:cubicBezTo>
                    <a:pt x="110" y="52"/>
                    <a:pt x="106" y="54"/>
                    <a:pt x="101" y="55"/>
                  </a:cubicBezTo>
                  <a:cubicBezTo>
                    <a:pt x="101" y="55"/>
                    <a:pt x="101" y="55"/>
                    <a:pt x="101" y="55"/>
                  </a:cubicBezTo>
                  <a:cubicBezTo>
                    <a:pt x="100" y="55"/>
                    <a:pt x="100" y="55"/>
                    <a:pt x="99" y="55"/>
                  </a:cubicBezTo>
                  <a:cubicBezTo>
                    <a:pt x="99" y="55"/>
                    <a:pt x="99" y="55"/>
                    <a:pt x="99" y="55"/>
                  </a:cubicBezTo>
                  <a:cubicBezTo>
                    <a:pt x="91" y="55"/>
                    <a:pt x="86" y="49"/>
                    <a:pt x="84" y="42"/>
                  </a:cubicBezTo>
                  <a:cubicBezTo>
                    <a:pt x="84" y="42"/>
                    <a:pt x="84" y="42"/>
                    <a:pt x="84" y="42"/>
                  </a:cubicBezTo>
                  <a:cubicBezTo>
                    <a:pt x="84" y="42"/>
                    <a:pt x="84" y="42"/>
                    <a:pt x="84" y="42"/>
                  </a:cubicBezTo>
                  <a:cubicBezTo>
                    <a:pt x="84" y="42"/>
                    <a:pt x="84" y="42"/>
                    <a:pt x="84" y="42"/>
                  </a:cubicBezTo>
                  <a:cubicBezTo>
                    <a:pt x="81" y="50"/>
                    <a:pt x="76" y="58"/>
                    <a:pt x="67" y="58"/>
                  </a:cubicBezTo>
                  <a:cubicBezTo>
                    <a:pt x="67" y="58"/>
                    <a:pt x="67" y="58"/>
                    <a:pt x="67" y="58"/>
                  </a:cubicBezTo>
                  <a:cubicBezTo>
                    <a:pt x="67" y="58"/>
                    <a:pt x="66" y="58"/>
                    <a:pt x="66" y="58"/>
                  </a:cubicBezTo>
                  <a:cubicBezTo>
                    <a:pt x="66" y="58"/>
                    <a:pt x="66" y="58"/>
                    <a:pt x="66" y="58"/>
                  </a:cubicBezTo>
                  <a:cubicBezTo>
                    <a:pt x="58" y="57"/>
                    <a:pt x="54" y="51"/>
                    <a:pt x="54" y="45"/>
                  </a:cubicBezTo>
                  <a:cubicBezTo>
                    <a:pt x="54" y="45"/>
                    <a:pt x="54" y="45"/>
                    <a:pt x="54" y="45"/>
                  </a:cubicBezTo>
                  <a:cubicBezTo>
                    <a:pt x="54" y="40"/>
                    <a:pt x="56" y="35"/>
                    <a:pt x="58" y="31"/>
                  </a:cubicBezTo>
                  <a:cubicBezTo>
                    <a:pt x="58" y="31"/>
                    <a:pt x="58" y="31"/>
                    <a:pt x="58" y="31"/>
                  </a:cubicBezTo>
                  <a:cubicBezTo>
                    <a:pt x="56" y="31"/>
                    <a:pt x="54" y="32"/>
                    <a:pt x="52" y="32"/>
                  </a:cubicBezTo>
                  <a:cubicBezTo>
                    <a:pt x="52" y="32"/>
                    <a:pt x="52" y="32"/>
                    <a:pt x="52" y="32"/>
                  </a:cubicBezTo>
                  <a:cubicBezTo>
                    <a:pt x="49" y="32"/>
                    <a:pt x="46" y="31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2" y="36"/>
                    <a:pt x="38" y="43"/>
                    <a:pt x="32" y="45"/>
                  </a:cubicBezTo>
                  <a:cubicBezTo>
                    <a:pt x="32" y="45"/>
                    <a:pt x="32" y="45"/>
                    <a:pt x="32" y="45"/>
                  </a:cubicBezTo>
                  <a:cubicBezTo>
                    <a:pt x="36" y="50"/>
                    <a:pt x="38" y="58"/>
                    <a:pt x="38" y="66"/>
                  </a:cubicBezTo>
                  <a:cubicBezTo>
                    <a:pt x="38" y="66"/>
                    <a:pt x="38" y="66"/>
                    <a:pt x="38" y="66"/>
                  </a:cubicBezTo>
                  <a:cubicBezTo>
                    <a:pt x="38" y="72"/>
                    <a:pt x="37" y="78"/>
                    <a:pt x="35" y="82"/>
                  </a:cubicBezTo>
                  <a:cubicBezTo>
                    <a:pt x="35" y="82"/>
                    <a:pt x="35" y="82"/>
                    <a:pt x="35" y="82"/>
                  </a:cubicBezTo>
                  <a:cubicBezTo>
                    <a:pt x="32" y="88"/>
                    <a:pt x="28" y="92"/>
                    <a:pt x="24" y="92"/>
                  </a:cubicBezTo>
                  <a:cubicBezTo>
                    <a:pt x="24" y="92"/>
                    <a:pt x="24" y="92"/>
                    <a:pt x="24" y="92"/>
                  </a:cubicBezTo>
                  <a:cubicBezTo>
                    <a:pt x="20" y="92"/>
                    <a:pt x="17" y="87"/>
                    <a:pt x="14" y="83"/>
                  </a:cubicBezTo>
                  <a:close/>
                  <a:moveTo>
                    <a:pt x="108" y="35"/>
                  </a:moveTo>
                  <a:cubicBezTo>
                    <a:pt x="109" y="39"/>
                    <a:pt x="110" y="41"/>
                    <a:pt x="113" y="43"/>
                  </a:cubicBezTo>
                  <a:cubicBezTo>
                    <a:pt x="113" y="43"/>
                    <a:pt x="113" y="43"/>
                    <a:pt x="113" y="43"/>
                  </a:cubicBezTo>
                  <a:cubicBezTo>
                    <a:pt x="118" y="37"/>
                    <a:pt x="122" y="28"/>
                    <a:pt x="122" y="20"/>
                  </a:cubicBezTo>
                  <a:cubicBezTo>
                    <a:pt x="122" y="20"/>
                    <a:pt x="122" y="20"/>
                    <a:pt x="122" y="20"/>
                  </a:cubicBezTo>
                  <a:cubicBezTo>
                    <a:pt x="122" y="19"/>
                    <a:pt x="122" y="17"/>
                    <a:pt x="121" y="15"/>
                  </a:cubicBezTo>
                  <a:cubicBezTo>
                    <a:pt x="121" y="15"/>
                    <a:pt x="121" y="15"/>
                    <a:pt x="121" y="15"/>
                  </a:cubicBezTo>
                  <a:cubicBezTo>
                    <a:pt x="114" y="20"/>
                    <a:pt x="108" y="29"/>
                    <a:pt x="108" y="35"/>
                  </a:cubicBezTo>
                  <a:close/>
                  <a:moveTo>
                    <a:pt x="15" y="7"/>
                  </a:moveTo>
                  <a:cubicBezTo>
                    <a:pt x="11" y="9"/>
                    <a:pt x="10" y="15"/>
                    <a:pt x="10" y="21"/>
                  </a:cubicBezTo>
                  <a:cubicBezTo>
                    <a:pt x="10" y="21"/>
                    <a:pt x="10" y="21"/>
                    <a:pt x="10" y="21"/>
                  </a:cubicBezTo>
                  <a:cubicBezTo>
                    <a:pt x="10" y="23"/>
                    <a:pt x="10" y="24"/>
                    <a:pt x="10" y="25"/>
                  </a:cubicBezTo>
                  <a:cubicBezTo>
                    <a:pt x="10" y="25"/>
                    <a:pt x="10" y="25"/>
                    <a:pt x="10" y="25"/>
                  </a:cubicBezTo>
                  <a:cubicBezTo>
                    <a:pt x="10" y="25"/>
                    <a:pt x="10" y="25"/>
                    <a:pt x="10" y="25"/>
                  </a:cubicBezTo>
                  <a:cubicBezTo>
                    <a:pt x="10" y="25"/>
                    <a:pt x="10" y="25"/>
                    <a:pt x="10" y="25"/>
                  </a:cubicBezTo>
                  <a:cubicBezTo>
                    <a:pt x="10" y="31"/>
                    <a:pt x="10" y="36"/>
                    <a:pt x="10" y="42"/>
                  </a:cubicBezTo>
                  <a:cubicBezTo>
                    <a:pt x="10" y="42"/>
                    <a:pt x="10" y="42"/>
                    <a:pt x="10" y="42"/>
                  </a:cubicBezTo>
                  <a:cubicBezTo>
                    <a:pt x="16" y="33"/>
                    <a:pt x="23" y="24"/>
                    <a:pt x="22" y="16"/>
                  </a:cubicBezTo>
                  <a:cubicBezTo>
                    <a:pt x="22" y="16"/>
                    <a:pt x="22" y="16"/>
                    <a:pt x="22" y="16"/>
                  </a:cubicBezTo>
                  <a:cubicBezTo>
                    <a:pt x="22" y="16"/>
                    <a:pt x="22" y="15"/>
                    <a:pt x="22" y="14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2" y="12"/>
                    <a:pt x="22" y="10"/>
                    <a:pt x="21" y="9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20" y="7"/>
                    <a:pt x="19" y="7"/>
                    <a:pt x="18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7" y="7"/>
                    <a:pt x="16" y="7"/>
                    <a:pt x="15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36" tIns="45717" rIns="91436" bIns="45717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322" name="Freeform 152"/>
            <p:cNvSpPr>
              <a:spLocks noEditPoints="1"/>
            </p:cNvSpPr>
            <p:nvPr/>
          </p:nvSpPr>
          <p:spPr bwMode="auto">
            <a:xfrm>
              <a:off x="4979990" y="2984566"/>
              <a:ext cx="254000" cy="299995"/>
            </a:xfrm>
            <a:custGeom>
              <a:avLst/>
              <a:gdLst>
                <a:gd name="T0" fmla="*/ 0 w 54"/>
                <a:gd name="T1" fmla="*/ 46 h 64"/>
                <a:gd name="T2" fmla="*/ 0 w 54"/>
                <a:gd name="T3" fmla="*/ 45 h 64"/>
                <a:gd name="T4" fmla="*/ 15 w 54"/>
                <a:gd name="T5" fmla="*/ 31 h 64"/>
                <a:gd name="T6" fmla="*/ 17 w 54"/>
                <a:gd name="T7" fmla="*/ 31 h 64"/>
                <a:gd name="T8" fmla="*/ 18 w 54"/>
                <a:gd name="T9" fmla="*/ 31 h 64"/>
                <a:gd name="T10" fmla="*/ 21 w 54"/>
                <a:gd name="T11" fmla="*/ 0 h 64"/>
                <a:gd name="T12" fmla="*/ 25 w 54"/>
                <a:gd name="T13" fmla="*/ 1 h 64"/>
                <a:gd name="T14" fmla="*/ 21 w 54"/>
                <a:gd name="T15" fmla="*/ 37 h 64"/>
                <a:gd name="T16" fmla="*/ 22 w 54"/>
                <a:gd name="T17" fmla="*/ 39 h 64"/>
                <a:gd name="T18" fmla="*/ 23 w 54"/>
                <a:gd name="T19" fmla="*/ 51 h 64"/>
                <a:gd name="T20" fmla="*/ 23 w 54"/>
                <a:gd name="T21" fmla="*/ 54 h 64"/>
                <a:gd name="T22" fmla="*/ 32 w 54"/>
                <a:gd name="T23" fmla="*/ 44 h 64"/>
                <a:gd name="T24" fmla="*/ 37 w 54"/>
                <a:gd name="T25" fmla="*/ 36 h 64"/>
                <a:gd name="T26" fmla="*/ 29 w 54"/>
                <a:gd name="T27" fmla="*/ 27 h 64"/>
                <a:gd name="T28" fmla="*/ 29 w 54"/>
                <a:gd name="T29" fmla="*/ 26 h 64"/>
                <a:gd name="T30" fmla="*/ 38 w 54"/>
                <a:gd name="T31" fmla="*/ 19 h 64"/>
                <a:gd name="T32" fmla="*/ 45 w 54"/>
                <a:gd name="T33" fmla="*/ 22 h 64"/>
                <a:gd name="T34" fmla="*/ 46 w 54"/>
                <a:gd name="T35" fmla="*/ 25 h 64"/>
                <a:gd name="T36" fmla="*/ 43 w 54"/>
                <a:gd name="T37" fmla="*/ 35 h 64"/>
                <a:gd name="T38" fmla="*/ 52 w 54"/>
                <a:gd name="T39" fmla="*/ 43 h 64"/>
                <a:gd name="T40" fmla="*/ 54 w 54"/>
                <a:gd name="T41" fmla="*/ 50 h 64"/>
                <a:gd name="T42" fmla="*/ 39 w 54"/>
                <a:gd name="T43" fmla="*/ 61 h 64"/>
                <a:gd name="T44" fmla="*/ 29 w 54"/>
                <a:gd name="T45" fmla="*/ 58 h 64"/>
                <a:gd name="T46" fmla="*/ 39 w 54"/>
                <a:gd name="T47" fmla="*/ 57 h 64"/>
                <a:gd name="T48" fmla="*/ 47 w 54"/>
                <a:gd name="T49" fmla="*/ 55 h 64"/>
                <a:gd name="T50" fmla="*/ 50 w 54"/>
                <a:gd name="T51" fmla="*/ 50 h 64"/>
                <a:gd name="T52" fmla="*/ 49 w 54"/>
                <a:gd name="T53" fmla="*/ 45 h 64"/>
                <a:gd name="T54" fmla="*/ 40 w 54"/>
                <a:gd name="T55" fmla="*/ 38 h 64"/>
                <a:gd name="T56" fmla="*/ 35 w 54"/>
                <a:gd name="T57" fmla="*/ 46 h 64"/>
                <a:gd name="T58" fmla="*/ 19 w 54"/>
                <a:gd name="T59" fmla="*/ 63 h 64"/>
                <a:gd name="T60" fmla="*/ 13 w 54"/>
                <a:gd name="T61" fmla="*/ 64 h 64"/>
                <a:gd name="T62" fmla="*/ 13 w 54"/>
                <a:gd name="T63" fmla="*/ 64 h 64"/>
                <a:gd name="T64" fmla="*/ 4 w 54"/>
                <a:gd name="T65" fmla="*/ 46 h 64"/>
                <a:gd name="T66" fmla="*/ 7 w 54"/>
                <a:gd name="T67" fmla="*/ 56 h 64"/>
                <a:gd name="T68" fmla="*/ 13 w 54"/>
                <a:gd name="T69" fmla="*/ 60 h 64"/>
                <a:gd name="T70" fmla="*/ 17 w 54"/>
                <a:gd name="T71" fmla="*/ 59 h 64"/>
                <a:gd name="T72" fmla="*/ 18 w 54"/>
                <a:gd name="T73" fmla="*/ 59 h 64"/>
                <a:gd name="T74" fmla="*/ 17 w 54"/>
                <a:gd name="T75" fmla="*/ 42 h 64"/>
                <a:gd name="T76" fmla="*/ 17 w 54"/>
                <a:gd name="T77" fmla="*/ 37 h 64"/>
                <a:gd name="T78" fmla="*/ 16 w 54"/>
                <a:gd name="T79" fmla="*/ 35 h 64"/>
                <a:gd name="T80" fmla="*/ 15 w 54"/>
                <a:gd name="T81" fmla="*/ 35 h 64"/>
                <a:gd name="T82" fmla="*/ 4 w 54"/>
                <a:gd name="T83" fmla="*/ 45 h 64"/>
                <a:gd name="T84" fmla="*/ 33 w 54"/>
                <a:gd name="T85" fmla="*/ 26 h 64"/>
                <a:gd name="T86" fmla="*/ 33 w 54"/>
                <a:gd name="T87" fmla="*/ 27 h 64"/>
                <a:gd name="T88" fmla="*/ 39 w 54"/>
                <a:gd name="T89" fmla="*/ 32 h 64"/>
                <a:gd name="T90" fmla="*/ 42 w 54"/>
                <a:gd name="T91" fmla="*/ 25 h 64"/>
                <a:gd name="T92" fmla="*/ 42 w 54"/>
                <a:gd name="T93" fmla="*/ 25 h 64"/>
                <a:gd name="T94" fmla="*/ 38 w 54"/>
                <a:gd name="T95" fmla="*/ 23 h 64"/>
                <a:gd name="T96" fmla="*/ 38 w 54"/>
                <a:gd name="T97" fmla="*/ 23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54" h="64">
                  <a:moveTo>
                    <a:pt x="13" y="64"/>
                  </a:moveTo>
                  <a:cubicBezTo>
                    <a:pt x="4" y="64"/>
                    <a:pt x="0" y="54"/>
                    <a:pt x="0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46"/>
                    <a:pt x="0" y="45"/>
                    <a:pt x="0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37"/>
                    <a:pt x="5" y="31"/>
                    <a:pt x="15" y="31"/>
                  </a:cubicBezTo>
                  <a:cubicBezTo>
                    <a:pt x="15" y="31"/>
                    <a:pt x="15" y="31"/>
                    <a:pt x="15" y="31"/>
                  </a:cubicBezTo>
                  <a:cubicBezTo>
                    <a:pt x="15" y="31"/>
                    <a:pt x="16" y="31"/>
                    <a:pt x="17" y="31"/>
                  </a:cubicBezTo>
                  <a:cubicBezTo>
                    <a:pt x="17" y="31"/>
                    <a:pt x="17" y="31"/>
                    <a:pt x="17" y="31"/>
                  </a:cubicBezTo>
                  <a:cubicBezTo>
                    <a:pt x="17" y="31"/>
                    <a:pt x="17" y="31"/>
                    <a:pt x="18" y="31"/>
                  </a:cubicBezTo>
                  <a:cubicBezTo>
                    <a:pt x="18" y="31"/>
                    <a:pt x="18" y="31"/>
                    <a:pt x="18" y="31"/>
                  </a:cubicBezTo>
                  <a:cubicBezTo>
                    <a:pt x="18" y="20"/>
                    <a:pt x="20" y="9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5" y="1"/>
                    <a:pt x="25" y="1"/>
                    <a:pt x="25" y="1"/>
                  </a:cubicBezTo>
                  <a:cubicBezTo>
                    <a:pt x="23" y="10"/>
                    <a:pt x="22" y="24"/>
                    <a:pt x="21" y="37"/>
                  </a:cubicBezTo>
                  <a:cubicBezTo>
                    <a:pt x="21" y="37"/>
                    <a:pt x="21" y="37"/>
                    <a:pt x="21" y="37"/>
                  </a:cubicBezTo>
                  <a:cubicBezTo>
                    <a:pt x="21" y="37"/>
                    <a:pt x="22" y="38"/>
                    <a:pt x="22" y="39"/>
                  </a:cubicBezTo>
                  <a:cubicBezTo>
                    <a:pt x="22" y="39"/>
                    <a:pt x="22" y="39"/>
                    <a:pt x="22" y="39"/>
                  </a:cubicBezTo>
                  <a:cubicBezTo>
                    <a:pt x="22" y="42"/>
                    <a:pt x="23" y="47"/>
                    <a:pt x="23" y="51"/>
                  </a:cubicBezTo>
                  <a:cubicBezTo>
                    <a:pt x="23" y="51"/>
                    <a:pt x="23" y="51"/>
                    <a:pt x="23" y="51"/>
                  </a:cubicBezTo>
                  <a:cubicBezTo>
                    <a:pt x="23" y="52"/>
                    <a:pt x="23" y="53"/>
                    <a:pt x="23" y="54"/>
                  </a:cubicBezTo>
                  <a:cubicBezTo>
                    <a:pt x="23" y="54"/>
                    <a:pt x="23" y="54"/>
                    <a:pt x="23" y="54"/>
                  </a:cubicBezTo>
                  <a:cubicBezTo>
                    <a:pt x="25" y="52"/>
                    <a:pt x="29" y="48"/>
                    <a:pt x="32" y="44"/>
                  </a:cubicBezTo>
                  <a:cubicBezTo>
                    <a:pt x="32" y="44"/>
                    <a:pt x="32" y="44"/>
                    <a:pt x="32" y="44"/>
                  </a:cubicBezTo>
                  <a:cubicBezTo>
                    <a:pt x="34" y="41"/>
                    <a:pt x="36" y="39"/>
                    <a:pt x="37" y="36"/>
                  </a:cubicBezTo>
                  <a:cubicBezTo>
                    <a:pt x="37" y="36"/>
                    <a:pt x="37" y="36"/>
                    <a:pt x="37" y="36"/>
                  </a:cubicBezTo>
                  <a:cubicBezTo>
                    <a:pt x="34" y="33"/>
                    <a:pt x="30" y="31"/>
                    <a:pt x="29" y="27"/>
                  </a:cubicBezTo>
                  <a:cubicBezTo>
                    <a:pt x="29" y="27"/>
                    <a:pt x="29" y="27"/>
                    <a:pt x="29" y="27"/>
                  </a:cubicBezTo>
                  <a:cubicBezTo>
                    <a:pt x="29" y="27"/>
                    <a:pt x="29" y="26"/>
                    <a:pt x="29" y="26"/>
                  </a:cubicBezTo>
                  <a:cubicBezTo>
                    <a:pt x="29" y="26"/>
                    <a:pt x="29" y="26"/>
                    <a:pt x="29" y="26"/>
                  </a:cubicBezTo>
                  <a:cubicBezTo>
                    <a:pt x="29" y="21"/>
                    <a:pt x="34" y="19"/>
                    <a:pt x="38" y="19"/>
                  </a:cubicBezTo>
                  <a:cubicBezTo>
                    <a:pt x="38" y="19"/>
                    <a:pt x="38" y="19"/>
                    <a:pt x="38" y="19"/>
                  </a:cubicBezTo>
                  <a:cubicBezTo>
                    <a:pt x="40" y="19"/>
                    <a:pt x="43" y="20"/>
                    <a:pt x="45" y="22"/>
                  </a:cubicBezTo>
                  <a:cubicBezTo>
                    <a:pt x="45" y="22"/>
                    <a:pt x="45" y="22"/>
                    <a:pt x="45" y="22"/>
                  </a:cubicBezTo>
                  <a:cubicBezTo>
                    <a:pt x="46" y="23"/>
                    <a:pt x="46" y="24"/>
                    <a:pt x="46" y="25"/>
                  </a:cubicBezTo>
                  <a:cubicBezTo>
                    <a:pt x="46" y="25"/>
                    <a:pt x="46" y="25"/>
                    <a:pt x="46" y="25"/>
                  </a:cubicBezTo>
                  <a:cubicBezTo>
                    <a:pt x="46" y="28"/>
                    <a:pt x="45" y="31"/>
                    <a:pt x="43" y="35"/>
                  </a:cubicBezTo>
                  <a:cubicBezTo>
                    <a:pt x="43" y="35"/>
                    <a:pt x="43" y="35"/>
                    <a:pt x="43" y="35"/>
                  </a:cubicBezTo>
                  <a:cubicBezTo>
                    <a:pt x="46" y="38"/>
                    <a:pt x="50" y="41"/>
                    <a:pt x="52" y="43"/>
                  </a:cubicBezTo>
                  <a:cubicBezTo>
                    <a:pt x="52" y="43"/>
                    <a:pt x="52" y="43"/>
                    <a:pt x="52" y="43"/>
                  </a:cubicBezTo>
                  <a:cubicBezTo>
                    <a:pt x="54" y="45"/>
                    <a:pt x="54" y="47"/>
                    <a:pt x="54" y="50"/>
                  </a:cubicBezTo>
                  <a:cubicBezTo>
                    <a:pt x="54" y="50"/>
                    <a:pt x="54" y="50"/>
                    <a:pt x="54" y="50"/>
                  </a:cubicBezTo>
                  <a:cubicBezTo>
                    <a:pt x="54" y="57"/>
                    <a:pt x="47" y="61"/>
                    <a:pt x="39" y="61"/>
                  </a:cubicBezTo>
                  <a:cubicBezTo>
                    <a:pt x="39" y="61"/>
                    <a:pt x="39" y="61"/>
                    <a:pt x="39" y="61"/>
                  </a:cubicBezTo>
                  <a:cubicBezTo>
                    <a:pt x="35" y="61"/>
                    <a:pt x="32" y="60"/>
                    <a:pt x="29" y="58"/>
                  </a:cubicBezTo>
                  <a:cubicBezTo>
                    <a:pt x="29" y="58"/>
                    <a:pt x="29" y="58"/>
                    <a:pt x="29" y="58"/>
                  </a:cubicBezTo>
                  <a:cubicBezTo>
                    <a:pt x="31" y="54"/>
                    <a:pt x="31" y="54"/>
                    <a:pt x="31" y="54"/>
                  </a:cubicBezTo>
                  <a:cubicBezTo>
                    <a:pt x="33" y="56"/>
                    <a:pt x="36" y="57"/>
                    <a:pt x="39" y="57"/>
                  </a:cubicBezTo>
                  <a:cubicBezTo>
                    <a:pt x="39" y="57"/>
                    <a:pt x="39" y="57"/>
                    <a:pt x="39" y="57"/>
                  </a:cubicBezTo>
                  <a:cubicBezTo>
                    <a:pt x="42" y="57"/>
                    <a:pt x="45" y="56"/>
                    <a:pt x="47" y="55"/>
                  </a:cubicBezTo>
                  <a:cubicBezTo>
                    <a:pt x="47" y="55"/>
                    <a:pt x="47" y="55"/>
                    <a:pt x="47" y="55"/>
                  </a:cubicBezTo>
                  <a:cubicBezTo>
                    <a:pt x="49" y="53"/>
                    <a:pt x="50" y="51"/>
                    <a:pt x="50" y="50"/>
                  </a:cubicBezTo>
                  <a:cubicBezTo>
                    <a:pt x="50" y="50"/>
                    <a:pt x="50" y="50"/>
                    <a:pt x="50" y="50"/>
                  </a:cubicBezTo>
                  <a:cubicBezTo>
                    <a:pt x="50" y="48"/>
                    <a:pt x="50" y="47"/>
                    <a:pt x="49" y="45"/>
                  </a:cubicBezTo>
                  <a:cubicBezTo>
                    <a:pt x="49" y="45"/>
                    <a:pt x="49" y="45"/>
                    <a:pt x="49" y="45"/>
                  </a:cubicBezTo>
                  <a:cubicBezTo>
                    <a:pt x="48" y="44"/>
                    <a:pt x="44" y="41"/>
                    <a:pt x="40" y="38"/>
                  </a:cubicBezTo>
                  <a:cubicBezTo>
                    <a:pt x="40" y="38"/>
                    <a:pt x="40" y="38"/>
                    <a:pt x="40" y="38"/>
                  </a:cubicBezTo>
                  <a:cubicBezTo>
                    <a:pt x="39" y="41"/>
                    <a:pt x="37" y="44"/>
                    <a:pt x="35" y="46"/>
                  </a:cubicBezTo>
                  <a:cubicBezTo>
                    <a:pt x="35" y="46"/>
                    <a:pt x="35" y="46"/>
                    <a:pt x="35" y="46"/>
                  </a:cubicBezTo>
                  <a:cubicBezTo>
                    <a:pt x="29" y="54"/>
                    <a:pt x="23" y="61"/>
                    <a:pt x="19" y="63"/>
                  </a:cubicBezTo>
                  <a:cubicBezTo>
                    <a:pt x="19" y="63"/>
                    <a:pt x="19" y="63"/>
                    <a:pt x="19" y="63"/>
                  </a:cubicBezTo>
                  <a:cubicBezTo>
                    <a:pt x="17" y="64"/>
                    <a:pt x="15" y="64"/>
                    <a:pt x="13" y="64"/>
                  </a:cubicBezTo>
                  <a:cubicBezTo>
                    <a:pt x="13" y="64"/>
                    <a:pt x="13" y="64"/>
                    <a:pt x="13" y="64"/>
                  </a:cubicBezTo>
                  <a:cubicBezTo>
                    <a:pt x="13" y="64"/>
                    <a:pt x="13" y="64"/>
                    <a:pt x="13" y="64"/>
                  </a:cubicBezTo>
                  <a:close/>
                  <a:moveTo>
                    <a:pt x="4" y="45"/>
                  </a:moveTo>
                  <a:cubicBezTo>
                    <a:pt x="4" y="45"/>
                    <a:pt x="4" y="46"/>
                    <a:pt x="4" y="46"/>
                  </a:cubicBezTo>
                  <a:cubicBezTo>
                    <a:pt x="4" y="46"/>
                    <a:pt x="4" y="46"/>
                    <a:pt x="4" y="46"/>
                  </a:cubicBezTo>
                  <a:cubicBezTo>
                    <a:pt x="4" y="49"/>
                    <a:pt x="5" y="53"/>
                    <a:pt x="7" y="56"/>
                  </a:cubicBezTo>
                  <a:cubicBezTo>
                    <a:pt x="7" y="56"/>
                    <a:pt x="7" y="56"/>
                    <a:pt x="7" y="56"/>
                  </a:cubicBezTo>
                  <a:cubicBezTo>
                    <a:pt x="8" y="59"/>
                    <a:pt x="11" y="60"/>
                    <a:pt x="13" y="60"/>
                  </a:cubicBezTo>
                  <a:cubicBezTo>
                    <a:pt x="13" y="60"/>
                    <a:pt x="13" y="60"/>
                    <a:pt x="13" y="60"/>
                  </a:cubicBezTo>
                  <a:cubicBezTo>
                    <a:pt x="14" y="60"/>
                    <a:pt x="16" y="60"/>
                    <a:pt x="17" y="59"/>
                  </a:cubicBezTo>
                  <a:cubicBezTo>
                    <a:pt x="17" y="59"/>
                    <a:pt x="17" y="59"/>
                    <a:pt x="17" y="59"/>
                  </a:cubicBezTo>
                  <a:cubicBezTo>
                    <a:pt x="17" y="59"/>
                    <a:pt x="18" y="59"/>
                    <a:pt x="18" y="59"/>
                  </a:cubicBezTo>
                  <a:cubicBezTo>
                    <a:pt x="18" y="59"/>
                    <a:pt x="18" y="59"/>
                    <a:pt x="18" y="59"/>
                  </a:cubicBezTo>
                  <a:cubicBezTo>
                    <a:pt x="17" y="54"/>
                    <a:pt x="17" y="48"/>
                    <a:pt x="17" y="42"/>
                  </a:cubicBezTo>
                  <a:cubicBezTo>
                    <a:pt x="17" y="42"/>
                    <a:pt x="17" y="42"/>
                    <a:pt x="17" y="42"/>
                  </a:cubicBezTo>
                  <a:cubicBezTo>
                    <a:pt x="17" y="41"/>
                    <a:pt x="17" y="39"/>
                    <a:pt x="17" y="37"/>
                  </a:cubicBezTo>
                  <a:cubicBezTo>
                    <a:pt x="17" y="37"/>
                    <a:pt x="17" y="37"/>
                    <a:pt x="17" y="37"/>
                  </a:cubicBezTo>
                  <a:cubicBezTo>
                    <a:pt x="17" y="36"/>
                    <a:pt x="17" y="35"/>
                    <a:pt x="16" y="35"/>
                  </a:cubicBezTo>
                  <a:cubicBezTo>
                    <a:pt x="16" y="35"/>
                    <a:pt x="16" y="35"/>
                    <a:pt x="16" y="35"/>
                  </a:cubicBezTo>
                  <a:cubicBezTo>
                    <a:pt x="16" y="35"/>
                    <a:pt x="15" y="35"/>
                    <a:pt x="15" y="35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7" y="35"/>
                    <a:pt x="5" y="39"/>
                    <a:pt x="4" y="45"/>
                  </a:cubicBezTo>
                  <a:close/>
                  <a:moveTo>
                    <a:pt x="38" y="23"/>
                  </a:moveTo>
                  <a:cubicBezTo>
                    <a:pt x="35" y="23"/>
                    <a:pt x="33" y="24"/>
                    <a:pt x="33" y="26"/>
                  </a:cubicBezTo>
                  <a:cubicBezTo>
                    <a:pt x="33" y="26"/>
                    <a:pt x="33" y="26"/>
                    <a:pt x="33" y="26"/>
                  </a:cubicBezTo>
                  <a:cubicBezTo>
                    <a:pt x="33" y="26"/>
                    <a:pt x="33" y="26"/>
                    <a:pt x="33" y="27"/>
                  </a:cubicBezTo>
                  <a:cubicBezTo>
                    <a:pt x="33" y="27"/>
                    <a:pt x="33" y="27"/>
                    <a:pt x="33" y="27"/>
                  </a:cubicBezTo>
                  <a:cubicBezTo>
                    <a:pt x="33" y="27"/>
                    <a:pt x="36" y="30"/>
                    <a:pt x="39" y="32"/>
                  </a:cubicBezTo>
                  <a:cubicBezTo>
                    <a:pt x="39" y="32"/>
                    <a:pt x="39" y="32"/>
                    <a:pt x="39" y="32"/>
                  </a:cubicBezTo>
                  <a:cubicBezTo>
                    <a:pt x="41" y="29"/>
                    <a:pt x="42" y="27"/>
                    <a:pt x="42" y="25"/>
                  </a:cubicBezTo>
                  <a:cubicBezTo>
                    <a:pt x="42" y="25"/>
                    <a:pt x="42" y="25"/>
                    <a:pt x="42" y="25"/>
                  </a:cubicBezTo>
                  <a:cubicBezTo>
                    <a:pt x="42" y="25"/>
                    <a:pt x="42" y="25"/>
                    <a:pt x="42" y="25"/>
                  </a:cubicBezTo>
                  <a:cubicBezTo>
                    <a:pt x="42" y="25"/>
                    <a:pt x="42" y="25"/>
                    <a:pt x="42" y="25"/>
                  </a:cubicBezTo>
                  <a:cubicBezTo>
                    <a:pt x="41" y="24"/>
                    <a:pt x="39" y="23"/>
                    <a:pt x="38" y="23"/>
                  </a:cubicBezTo>
                  <a:cubicBezTo>
                    <a:pt x="38" y="23"/>
                    <a:pt x="38" y="23"/>
                    <a:pt x="38" y="23"/>
                  </a:cubicBezTo>
                  <a:cubicBezTo>
                    <a:pt x="38" y="23"/>
                    <a:pt x="38" y="23"/>
                    <a:pt x="38" y="2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36" tIns="45717" rIns="91436" bIns="45717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323" name="Freeform 153"/>
            <p:cNvSpPr>
              <a:spLocks/>
            </p:cNvSpPr>
            <p:nvPr/>
          </p:nvSpPr>
          <p:spPr bwMode="auto">
            <a:xfrm>
              <a:off x="4581527" y="3082977"/>
              <a:ext cx="22225" cy="28571"/>
            </a:xfrm>
            <a:custGeom>
              <a:avLst/>
              <a:gdLst>
                <a:gd name="T0" fmla="*/ 0 w 5"/>
                <a:gd name="T1" fmla="*/ 3 h 6"/>
                <a:gd name="T2" fmla="*/ 1 w 5"/>
                <a:gd name="T3" fmla="*/ 2 h 6"/>
                <a:gd name="T4" fmla="*/ 1 w 5"/>
                <a:gd name="T5" fmla="*/ 2 h 6"/>
                <a:gd name="T6" fmla="*/ 2 w 5"/>
                <a:gd name="T7" fmla="*/ 2 h 6"/>
                <a:gd name="T8" fmla="*/ 2 w 5"/>
                <a:gd name="T9" fmla="*/ 0 h 6"/>
                <a:gd name="T10" fmla="*/ 4 w 5"/>
                <a:gd name="T11" fmla="*/ 0 h 6"/>
                <a:gd name="T12" fmla="*/ 4 w 5"/>
                <a:gd name="T13" fmla="*/ 0 h 6"/>
                <a:gd name="T14" fmla="*/ 5 w 5"/>
                <a:gd name="T15" fmla="*/ 2 h 6"/>
                <a:gd name="T16" fmla="*/ 5 w 5"/>
                <a:gd name="T17" fmla="*/ 2 h 6"/>
                <a:gd name="T18" fmla="*/ 3 w 5"/>
                <a:gd name="T19" fmla="*/ 6 h 6"/>
                <a:gd name="T20" fmla="*/ 3 w 5"/>
                <a:gd name="T21" fmla="*/ 6 h 6"/>
                <a:gd name="T22" fmla="*/ 0 w 5"/>
                <a:gd name="T23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6">
                  <a:moveTo>
                    <a:pt x="0" y="3"/>
                  </a:moveTo>
                  <a:cubicBezTo>
                    <a:pt x="1" y="3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5" y="1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5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36" tIns="45717" rIns="91436" bIns="45717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324" name="Freeform 154"/>
            <p:cNvSpPr>
              <a:spLocks noEditPoints="1"/>
            </p:cNvSpPr>
            <p:nvPr/>
          </p:nvSpPr>
          <p:spPr bwMode="auto">
            <a:xfrm>
              <a:off x="4464052" y="3416304"/>
              <a:ext cx="196850" cy="419040"/>
            </a:xfrm>
            <a:custGeom>
              <a:avLst/>
              <a:gdLst>
                <a:gd name="T0" fmla="*/ 11 w 42"/>
                <a:gd name="T1" fmla="*/ 46 h 89"/>
                <a:gd name="T2" fmla="*/ 3 w 42"/>
                <a:gd name="T3" fmla="*/ 56 h 89"/>
                <a:gd name="T4" fmla="*/ 0 w 42"/>
                <a:gd name="T5" fmla="*/ 53 h 89"/>
                <a:gd name="T6" fmla="*/ 10 w 42"/>
                <a:gd name="T7" fmla="*/ 40 h 89"/>
                <a:gd name="T8" fmla="*/ 8 w 42"/>
                <a:gd name="T9" fmla="*/ 30 h 89"/>
                <a:gd name="T10" fmla="*/ 7 w 42"/>
                <a:gd name="T11" fmla="*/ 17 h 89"/>
                <a:gd name="T12" fmla="*/ 12 w 42"/>
                <a:gd name="T13" fmla="*/ 3 h 89"/>
                <a:gd name="T14" fmla="*/ 18 w 42"/>
                <a:gd name="T15" fmla="*/ 0 h 89"/>
                <a:gd name="T16" fmla="*/ 26 w 42"/>
                <a:gd name="T17" fmla="*/ 12 h 89"/>
                <a:gd name="T18" fmla="*/ 26 w 42"/>
                <a:gd name="T19" fmla="*/ 13 h 89"/>
                <a:gd name="T20" fmla="*/ 14 w 42"/>
                <a:gd name="T21" fmla="*/ 41 h 89"/>
                <a:gd name="T22" fmla="*/ 26 w 42"/>
                <a:gd name="T23" fmla="*/ 76 h 89"/>
                <a:gd name="T24" fmla="*/ 33 w 42"/>
                <a:gd name="T25" fmla="*/ 85 h 89"/>
                <a:gd name="T26" fmla="*/ 36 w 42"/>
                <a:gd name="T27" fmla="*/ 82 h 89"/>
                <a:gd name="T28" fmla="*/ 38 w 42"/>
                <a:gd name="T29" fmla="*/ 74 h 89"/>
                <a:gd name="T30" fmla="*/ 38 w 42"/>
                <a:gd name="T31" fmla="*/ 70 h 89"/>
                <a:gd name="T32" fmla="*/ 29 w 42"/>
                <a:gd name="T33" fmla="*/ 50 h 89"/>
                <a:gd name="T34" fmla="*/ 28 w 42"/>
                <a:gd name="T35" fmla="*/ 48 h 89"/>
                <a:gd name="T36" fmla="*/ 21 w 42"/>
                <a:gd name="T37" fmla="*/ 51 h 89"/>
                <a:gd name="T38" fmla="*/ 19 w 42"/>
                <a:gd name="T39" fmla="*/ 51 h 89"/>
                <a:gd name="T40" fmla="*/ 17 w 42"/>
                <a:gd name="T41" fmla="*/ 49 h 89"/>
                <a:gd name="T42" fmla="*/ 19 w 42"/>
                <a:gd name="T43" fmla="*/ 43 h 89"/>
                <a:gd name="T44" fmla="*/ 23 w 42"/>
                <a:gd name="T45" fmla="*/ 41 h 89"/>
                <a:gd name="T46" fmla="*/ 27 w 42"/>
                <a:gd name="T47" fmla="*/ 42 h 89"/>
                <a:gd name="T48" fmla="*/ 30 w 42"/>
                <a:gd name="T49" fmla="*/ 37 h 89"/>
                <a:gd name="T50" fmla="*/ 30 w 42"/>
                <a:gd name="T51" fmla="*/ 44 h 89"/>
                <a:gd name="T52" fmla="*/ 33 w 42"/>
                <a:gd name="T53" fmla="*/ 47 h 89"/>
                <a:gd name="T54" fmla="*/ 42 w 42"/>
                <a:gd name="T55" fmla="*/ 70 h 89"/>
                <a:gd name="T56" fmla="*/ 42 w 42"/>
                <a:gd name="T57" fmla="*/ 74 h 89"/>
                <a:gd name="T58" fmla="*/ 33 w 42"/>
                <a:gd name="T59" fmla="*/ 89 h 89"/>
                <a:gd name="T60" fmla="*/ 22 w 42"/>
                <a:gd name="T61" fmla="*/ 78 h 89"/>
                <a:gd name="T62" fmla="*/ 21 w 42"/>
                <a:gd name="T63" fmla="*/ 47 h 89"/>
                <a:gd name="T64" fmla="*/ 24 w 42"/>
                <a:gd name="T65" fmla="*/ 45 h 89"/>
                <a:gd name="T66" fmla="*/ 23 w 42"/>
                <a:gd name="T67" fmla="*/ 45 h 89"/>
                <a:gd name="T68" fmla="*/ 23 w 42"/>
                <a:gd name="T69" fmla="*/ 45 h 89"/>
                <a:gd name="T70" fmla="*/ 11 w 42"/>
                <a:gd name="T71" fmla="*/ 17 h 89"/>
                <a:gd name="T72" fmla="*/ 12 w 42"/>
                <a:gd name="T73" fmla="*/ 29 h 89"/>
                <a:gd name="T74" fmla="*/ 13 w 42"/>
                <a:gd name="T75" fmla="*/ 36 h 89"/>
                <a:gd name="T76" fmla="*/ 22 w 42"/>
                <a:gd name="T77" fmla="*/ 13 h 89"/>
                <a:gd name="T78" fmla="*/ 22 w 42"/>
                <a:gd name="T79" fmla="*/ 12 h 89"/>
                <a:gd name="T80" fmla="*/ 21 w 42"/>
                <a:gd name="T81" fmla="*/ 6 h 89"/>
                <a:gd name="T82" fmla="*/ 18 w 42"/>
                <a:gd name="T83" fmla="*/ 4 h 89"/>
                <a:gd name="T84" fmla="*/ 14 w 42"/>
                <a:gd name="T85" fmla="*/ 6 h 89"/>
                <a:gd name="T86" fmla="*/ 3 w 42"/>
                <a:gd name="T87" fmla="*/ 56 h 89"/>
                <a:gd name="T88" fmla="*/ 3 w 42"/>
                <a:gd name="T89" fmla="*/ 56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2" h="89">
                  <a:moveTo>
                    <a:pt x="22" y="78"/>
                  </a:moveTo>
                  <a:cubicBezTo>
                    <a:pt x="18" y="67"/>
                    <a:pt x="14" y="57"/>
                    <a:pt x="11" y="46"/>
                  </a:cubicBezTo>
                  <a:cubicBezTo>
                    <a:pt x="11" y="46"/>
                    <a:pt x="11" y="46"/>
                    <a:pt x="11" y="46"/>
                  </a:cubicBezTo>
                  <a:cubicBezTo>
                    <a:pt x="8" y="49"/>
                    <a:pt x="5" y="53"/>
                    <a:pt x="3" y="56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0" y="53"/>
                    <a:pt x="0" y="53"/>
                    <a:pt x="0" y="53"/>
                  </a:cubicBezTo>
                  <a:cubicBezTo>
                    <a:pt x="3" y="50"/>
                    <a:pt x="7" y="45"/>
                    <a:pt x="10" y="40"/>
                  </a:cubicBezTo>
                  <a:cubicBezTo>
                    <a:pt x="10" y="40"/>
                    <a:pt x="10" y="40"/>
                    <a:pt x="10" y="40"/>
                  </a:cubicBezTo>
                  <a:cubicBezTo>
                    <a:pt x="9" y="37"/>
                    <a:pt x="9" y="33"/>
                    <a:pt x="8" y="30"/>
                  </a:cubicBezTo>
                  <a:cubicBezTo>
                    <a:pt x="8" y="30"/>
                    <a:pt x="8" y="30"/>
                    <a:pt x="8" y="30"/>
                  </a:cubicBezTo>
                  <a:cubicBezTo>
                    <a:pt x="8" y="27"/>
                    <a:pt x="7" y="22"/>
                    <a:pt x="7" y="17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7" y="11"/>
                    <a:pt x="8" y="6"/>
                    <a:pt x="12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4" y="1"/>
                    <a:pt x="16" y="0"/>
                    <a:pt x="18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24" y="0"/>
                    <a:pt x="26" y="7"/>
                    <a:pt x="26" y="12"/>
                  </a:cubicBezTo>
                  <a:cubicBezTo>
                    <a:pt x="26" y="12"/>
                    <a:pt x="26" y="12"/>
                    <a:pt x="26" y="12"/>
                  </a:cubicBezTo>
                  <a:cubicBezTo>
                    <a:pt x="26" y="13"/>
                    <a:pt x="26" y="13"/>
                    <a:pt x="26" y="13"/>
                  </a:cubicBezTo>
                  <a:cubicBezTo>
                    <a:pt x="26" y="13"/>
                    <a:pt x="26" y="13"/>
                    <a:pt x="26" y="13"/>
                  </a:cubicBezTo>
                  <a:cubicBezTo>
                    <a:pt x="26" y="22"/>
                    <a:pt x="20" y="32"/>
                    <a:pt x="14" y="41"/>
                  </a:cubicBezTo>
                  <a:cubicBezTo>
                    <a:pt x="14" y="41"/>
                    <a:pt x="14" y="41"/>
                    <a:pt x="14" y="41"/>
                  </a:cubicBezTo>
                  <a:cubicBezTo>
                    <a:pt x="17" y="53"/>
                    <a:pt x="21" y="65"/>
                    <a:pt x="26" y="76"/>
                  </a:cubicBezTo>
                  <a:cubicBezTo>
                    <a:pt x="26" y="76"/>
                    <a:pt x="26" y="76"/>
                    <a:pt x="26" y="76"/>
                  </a:cubicBezTo>
                  <a:cubicBezTo>
                    <a:pt x="29" y="83"/>
                    <a:pt x="32" y="85"/>
                    <a:pt x="33" y="85"/>
                  </a:cubicBezTo>
                  <a:cubicBezTo>
                    <a:pt x="33" y="85"/>
                    <a:pt x="33" y="85"/>
                    <a:pt x="33" y="85"/>
                  </a:cubicBezTo>
                  <a:cubicBezTo>
                    <a:pt x="34" y="85"/>
                    <a:pt x="35" y="84"/>
                    <a:pt x="36" y="82"/>
                  </a:cubicBezTo>
                  <a:cubicBezTo>
                    <a:pt x="36" y="82"/>
                    <a:pt x="36" y="82"/>
                    <a:pt x="36" y="82"/>
                  </a:cubicBezTo>
                  <a:cubicBezTo>
                    <a:pt x="37" y="81"/>
                    <a:pt x="38" y="78"/>
                    <a:pt x="38" y="74"/>
                  </a:cubicBezTo>
                  <a:cubicBezTo>
                    <a:pt x="38" y="74"/>
                    <a:pt x="38" y="74"/>
                    <a:pt x="38" y="74"/>
                  </a:cubicBezTo>
                  <a:cubicBezTo>
                    <a:pt x="38" y="73"/>
                    <a:pt x="38" y="72"/>
                    <a:pt x="38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7" y="63"/>
                    <a:pt x="34" y="56"/>
                    <a:pt x="29" y="50"/>
                  </a:cubicBezTo>
                  <a:cubicBezTo>
                    <a:pt x="29" y="50"/>
                    <a:pt x="29" y="50"/>
                    <a:pt x="29" y="50"/>
                  </a:cubicBezTo>
                  <a:cubicBezTo>
                    <a:pt x="29" y="49"/>
                    <a:pt x="28" y="48"/>
                    <a:pt x="28" y="48"/>
                  </a:cubicBezTo>
                  <a:cubicBezTo>
                    <a:pt x="28" y="48"/>
                    <a:pt x="28" y="48"/>
                    <a:pt x="28" y="48"/>
                  </a:cubicBezTo>
                  <a:cubicBezTo>
                    <a:pt x="26" y="49"/>
                    <a:pt x="24" y="51"/>
                    <a:pt x="21" y="51"/>
                  </a:cubicBezTo>
                  <a:cubicBezTo>
                    <a:pt x="21" y="51"/>
                    <a:pt x="21" y="51"/>
                    <a:pt x="21" y="51"/>
                  </a:cubicBezTo>
                  <a:cubicBezTo>
                    <a:pt x="20" y="51"/>
                    <a:pt x="20" y="51"/>
                    <a:pt x="19" y="51"/>
                  </a:cubicBezTo>
                  <a:cubicBezTo>
                    <a:pt x="19" y="51"/>
                    <a:pt x="19" y="51"/>
                    <a:pt x="19" y="51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49"/>
                    <a:pt x="17" y="49"/>
                    <a:pt x="17" y="49"/>
                  </a:cubicBezTo>
                  <a:cubicBezTo>
                    <a:pt x="17" y="46"/>
                    <a:pt x="18" y="44"/>
                    <a:pt x="19" y="43"/>
                  </a:cubicBezTo>
                  <a:cubicBezTo>
                    <a:pt x="19" y="43"/>
                    <a:pt x="19" y="43"/>
                    <a:pt x="19" y="43"/>
                  </a:cubicBezTo>
                  <a:cubicBezTo>
                    <a:pt x="19" y="41"/>
                    <a:pt x="21" y="41"/>
                    <a:pt x="23" y="41"/>
                  </a:cubicBezTo>
                  <a:cubicBezTo>
                    <a:pt x="23" y="41"/>
                    <a:pt x="23" y="41"/>
                    <a:pt x="23" y="41"/>
                  </a:cubicBezTo>
                  <a:cubicBezTo>
                    <a:pt x="24" y="41"/>
                    <a:pt x="25" y="41"/>
                    <a:pt x="27" y="42"/>
                  </a:cubicBezTo>
                  <a:cubicBezTo>
                    <a:pt x="27" y="42"/>
                    <a:pt x="27" y="42"/>
                    <a:pt x="27" y="42"/>
                  </a:cubicBezTo>
                  <a:cubicBezTo>
                    <a:pt x="28" y="40"/>
                    <a:pt x="29" y="38"/>
                    <a:pt x="30" y="37"/>
                  </a:cubicBezTo>
                  <a:cubicBezTo>
                    <a:pt x="30" y="37"/>
                    <a:pt x="30" y="37"/>
                    <a:pt x="30" y="37"/>
                  </a:cubicBezTo>
                  <a:cubicBezTo>
                    <a:pt x="33" y="39"/>
                    <a:pt x="33" y="39"/>
                    <a:pt x="33" y="39"/>
                  </a:cubicBezTo>
                  <a:cubicBezTo>
                    <a:pt x="32" y="40"/>
                    <a:pt x="31" y="42"/>
                    <a:pt x="30" y="44"/>
                  </a:cubicBezTo>
                  <a:cubicBezTo>
                    <a:pt x="30" y="44"/>
                    <a:pt x="30" y="44"/>
                    <a:pt x="30" y="44"/>
                  </a:cubicBezTo>
                  <a:cubicBezTo>
                    <a:pt x="31" y="45"/>
                    <a:pt x="32" y="46"/>
                    <a:pt x="33" y="47"/>
                  </a:cubicBezTo>
                  <a:cubicBezTo>
                    <a:pt x="33" y="47"/>
                    <a:pt x="33" y="47"/>
                    <a:pt x="33" y="47"/>
                  </a:cubicBezTo>
                  <a:cubicBezTo>
                    <a:pt x="38" y="54"/>
                    <a:pt x="41" y="62"/>
                    <a:pt x="42" y="70"/>
                  </a:cubicBezTo>
                  <a:cubicBezTo>
                    <a:pt x="42" y="70"/>
                    <a:pt x="42" y="70"/>
                    <a:pt x="42" y="70"/>
                  </a:cubicBezTo>
                  <a:cubicBezTo>
                    <a:pt x="42" y="71"/>
                    <a:pt x="42" y="73"/>
                    <a:pt x="42" y="74"/>
                  </a:cubicBezTo>
                  <a:cubicBezTo>
                    <a:pt x="42" y="74"/>
                    <a:pt x="42" y="74"/>
                    <a:pt x="42" y="74"/>
                  </a:cubicBezTo>
                  <a:cubicBezTo>
                    <a:pt x="42" y="82"/>
                    <a:pt x="39" y="89"/>
                    <a:pt x="33" y="89"/>
                  </a:cubicBezTo>
                  <a:cubicBezTo>
                    <a:pt x="33" y="89"/>
                    <a:pt x="33" y="89"/>
                    <a:pt x="33" y="89"/>
                  </a:cubicBezTo>
                  <a:cubicBezTo>
                    <a:pt x="29" y="89"/>
                    <a:pt x="26" y="85"/>
                    <a:pt x="22" y="78"/>
                  </a:cubicBezTo>
                  <a:close/>
                  <a:moveTo>
                    <a:pt x="23" y="45"/>
                  </a:moveTo>
                  <a:cubicBezTo>
                    <a:pt x="22" y="45"/>
                    <a:pt x="22" y="44"/>
                    <a:pt x="21" y="47"/>
                  </a:cubicBezTo>
                  <a:cubicBezTo>
                    <a:pt x="21" y="47"/>
                    <a:pt x="21" y="47"/>
                    <a:pt x="21" y="47"/>
                  </a:cubicBezTo>
                  <a:cubicBezTo>
                    <a:pt x="23" y="47"/>
                    <a:pt x="24" y="46"/>
                    <a:pt x="24" y="45"/>
                  </a:cubicBezTo>
                  <a:cubicBezTo>
                    <a:pt x="24" y="45"/>
                    <a:pt x="24" y="45"/>
                    <a:pt x="24" y="45"/>
                  </a:cubicBezTo>
                  <a:cubicBezTo>
                    <a:pt x="24" y="45"/>
                    <a:pt x="23" y="45"/>
                    <a:pt x="23" y="45"/>
                  </a:cubicBezTo>
                  <a:cubicBezTo>
                    <a:pt x="23" y="45"/>
                    <a:pt x="23" y="45"/>
                    <a:pt x="23" y="45"/>
                  </a:cubicBezTo>
                  <a:cubicBezTo>
                    <a:pt x="23" y="45"/>
                    <a:pt x="23" y="45"/>
                    <a:pt x="23" y="45"/>
                  </a:cubicBezTo>
                  <a:close/>
                  <a:moveTo>
                    <a:pt x="14" y="6"/>
                  </a:moveTo>
                  <a:cubicBezTo>
                    <a:pt x="12" y="8"/>
                    <a:pt x="11" y="12"/>
                    <a:pt x="11" y="17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1" y="21"/>
                    <a:pt x="12" y="26"/>
                    <a:pt x="12" y="29"/>
                  </a:cubicBezTo>
                  <a:cubicBezTo>
                    <a:pt x="12" y="29"/>
                    <a:pt x="12" y="29"/>
                    <a:pt x="12" y="29"/>
                  </a:cubicBezTo>
                  <a:cubicBezTo>
                    <a:pt x="12" y="32"/>
                    <a:pt x="13" y="34"/>
                    <a:pt x="13" y="36"/>
                  </a:cubicBezTo>
                  <a:cubicBezTo>
                    <a:pt x="13" y="36"/>
                    <a:pt x="13" y="36"/>
                    <a:pt x="13" y="36"/>
                  </a:cubicBezTo>
                  <a:cubicBezTo>
                    <a:pt x="18" y="28"/>
                    <a:pt x="22" y="20"/>
                    <a:pt x="22" y="13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22" y="13"/>
                    <a:pt x="22" y="12"/>
                    <a:pt x="22" y="12"/>
                  </a:cubicBezTo>
                  <a:cubicBezTo>
                    <a:pt x="22" y="12"/>
                    <a:pt x="22" y="12"/>
                    <a:pt x="22" y="12"/>
                  </a:cubicBezTo>
                  <a:cubicBezTo>
                    <a:pt x="22" y="10"/>
                    <a:pt x="22" y="8"/>
                    <a:pt x="21" y="6"/>
                  </a:cubicBezTo>
                  <a:cubicBezTo>
                    <a:pt x="21" y="6"/>
                    <a:pt x="21" y="6"/>
                    <a:pt x="21" y="6"/>
                  </a:cubicBezTo>
                  <a:cubicBezTo>
                    <a:pt x="20" y="5"/>
                    <a:pt x="19" y="4"/>
                    <a:pt x="18" y="4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17" y="4"/>
                    <a:pt x="16" y="5"/>
                    <a:pt x="14" y="6"/>
                  </a:cubicBezTo>
                  <a:close/>
                  <a:moveTo>
                    <a:pt x="3" y="56"/>
                  </a:moveTo>
                  <a:cubicBezTo>
                    <a:pt x="3" y="56"/>
                    <a:pt x="3" y="56"/>
                    <a:pt x="3" y="56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3" y="56"/>
                    <a:pt x="3" y="56"/>
                    <a:pt x="3" y="5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36" tIns="45717" rIns="91436" bIns="45717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325" name="Freeform 155"/>
            <p:cNvSpPr>
              <a:spLocks noEditPoints="1"/>
            </p:cNvSpPr>
            <p:nvPr/>
          </p:nvSpPr>
          <p:spPr bwMode="auto">
            <a:xfrm>
              <a:off x="4627566" y="3394082"/>
              <a:ext cx="569913" cy="266662"/>
            </a:xfrm>
            <a:custGeom>
              <a:avLst/>
              <a:gdLst>
                <a:gd name="T0" fmla="*/ 0 w 121"/>
                <a:gd name="T1" fmla="*/ 43 h 57"/>
                <a:gd name="T2" fmla="*/ 17 w 121"/>
                <a:gd name="T3" fmla="*/ 27 h 57"/>
                <a:gd name="T4" fmla="*/ 13 w 121"/>
                <a:gd name="T5" fmla="*/ 29 h 57"/>
                <a:gd name="T6" fmla="*/ 8 w 121"/>
                <a:gd name="T7" fmla="*/ 34 h 57"/>
                <a:gd name="T8" fmla="*/ 12 w 121"/>
                <a:gd name="T9" fmla="*/ 52 h 57"/>
                <a:gd name="T10" fmla="*/ 14 w 121"/>
                <a:gd name="T11" fmla="*/ 53 h 57"/>
                <a:gd name="T12" fmla="*/ 22 w 121"/>
                <a:gd name="T13" fmla="*/ 42 h 57"/>
                <a:gd name="T14" fmla="*/ 21 w 121"/>
                <a:gd name="T15" fmla="*/ 37 h 57"/>
                <a:gd name="T16" fmla="*/ 13 w 121"/>
                <a:gd name="T17" fmla="*/ 34 h 57"/>
                <a:gd name="T18" fmla="*/ 19 w 121"/>
                <a:gd name="T19" fmla="*/ 29 h 57"/>
                <a:gd name="T20" fmla="*/ 28 w 121"/>
                <a:gd name="T21" fmla="*/ 29 h 57"/>
                <a:gd name="T22" fmla="*/ 32 w 121"/>
                <a:gd name="T23" fmla="*/ 18 h 57"/>
                <a:gd name="T24" fmla="*/ 40 w 121"/>
                <a:gd name="T25" fmla="*/ 22 h 57"/>
                <a:gd name="T26" fmla="*/ 49 w 121"/>
                <a:gd name="T27" fmla="*/ 16 h 57"/>
                <a:gd name="T28" fmla="*/ 47 w 121"/>
                <a:gd name="T29" fmla="*/ 36 h 57"/>
                <a:gd name="T30" fmla="*/ 52 w 121"/>
                <a:gd name="T31" fmla="*/ 42 h 57"/>
                <a:gd name="T32" fmla="*/ 64 w 121"/>
                <a:gd name="T33" fmla="*/ 35 h 57"/>
                <a:gd name="T34" fmla="*/ 61 w 121"/>
                <a:gd name="T35" fmla="*/ 25 h 57"/>
                <a:gd name="T36" fmla="*/ 73 w 121"/>
                <a:gd name="T37" fmla="*/ 9 h 57"/>
                <a:gd name="T38" fmla="*/ 78 w 121"/>
                <a:gd name="T39" fmla="*/ 17 h 57"/>
                <a:gd name="T40" fmla="*/ 78 w 121"/>
                <a:gd name="T41" fmla="*/ 19 h 57"/>
                <a:gd name="T42" fmla="*/ 74 w 121"/>
                <a:gd name="T43" fmla="*/ 37 h 57"/>
                <a:gd name="T44" fmla="*/ 80 w 121"/>
                <a:gd name="T45" fmla="*/ 35 h 57"/>
                <a:gd name="T46" fmla="*/ 90 w 121"/>
                <a:gd name="T47" fmla="*/ 8 h 57"/>
                <a:gd name="T48" fmla="*/ 93 w 121"/>
                <a:gd name="T49" fmla="*/ 6 h 57"/>
                <a:gd name="T50" fmla="*/ 96 w 121"/>
                <a:gd name="T51" fmla="*/ 4 h 57"/>
                <a:gd name="T52" fmla="*/ 100 w 121"/>
                <a:gd name="T53" fmla="*/ 5 h 57"/>
                <a:gd name="T54" fmla="*/ 114 w 121"/>
                <a:gd name="T55" fmla="*/ 24 h 57"/>
                <a:gd name="T56" fmla="*/ 117 w 121"/>
                <a:gd name="T57" fmla="*/ 9 h 57"/>
                <a:gd name="T58" fmla="*/ 121 w 121"/>
                <a:gd name="T59" fmla="*/ 4 h 57"/>
                <a:gd name="T60" fmla="*/ 118 w 121"/>
                <a:gd name="T61" fmla="*/ 26 h 57"/>
                <a:gd name="T62" fmla="*/ 108 w 121"/>
                <a:gd name="T63" fmla="*/ 37 h 57"/>
                <a:gd name="T64" fmla="*/ 96 w 121"/>
                <a:gd name="T65" fmla="*/ 9 h 57"/>
                <a:gd name="T66" fmla="*/ 94 w 121"/>
                <a:gd name="T67" fmla="*/ 10 h 57"/>
                <a:gd name="T68" fmla="*/ 82 w 121"/>
                <a:gd name="T69" fmla="*/ 38 h 57"/>
                <a:gd name="T70" fmla="*/ 74 w 121"/>
                <a:gd name="T71" fmla="*/ 41 h 57"/>
                <a:gd name="T72" fmla="*/ 52 w 121"/>
                <a:gd name="T73" fmla="*/ 46 h 57"/>
                <a:gd name="T74" fmla="*/ 51 w 121"/>
                <a:gd name="T75" fmla="*/ 46 h 57"/>
                <a:gd name="T76" fmla="*/ 45 w 121"/>
                <a:gd name="T77" fmla="*/ 24 h 57"/>
                <a:gd name="T78" fmla="*/ 40 w 121"/>
                <a:gd name="T79" fmla="*/ 26 h 57"/>
                <a:gd name="T80" fmla="*/ 32 w 121"/>
                <a:gd name="T81" fmla="*/ 31 h 57"/>
                <a:gd name="T82" fmla="*/ 25 w 121"/>
                <a:gd name="T83" fmla="*/ 36 h 57"/>
                <a:gd name="T84" fmla="*/ 25 w 121"/>
                <a:gd name="T85" fmla="*/ 44 h 57"/>
                <a:gd name="T86" fmla="*/ 14 w 121"/>
                <a:gd name="T87" fmla="*/ 57 h 57"/>
                <a:gd name="T88" fmla="*/ 65 w 121"/>
                <a:gd name="T89" fmla="*/ 25 h 57"/>
                <a:gd name="T90" fmla="*/ 65 w 121"/>
                <a:gd name="T91" fmla="*/ 26 h 57"/>
                <a:gd name="T92" fmla="*/ 74 w 121"/>
                <a:gd name="T93" fmla="*/ 18 h 57"/>
                <a:gd name="T94" fmla="*/ 74 w 121"/>
                <a:gd name="T95" fmla="*/ 17 h 57"/>
                <a:gd name="T96" fmla="*/ 73 w 121"/>
                <a:gd name="T97" fmla="*/ 13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21" h="57">
                  <a:moveTo>
                    <a:pt x="12" y="56"/>
                  </a:moveTo>
                  <a:cubicBezTo>
                    <a:pt x="4" y="55"/>
                    <a:pt x="0" y="49"/>
                    <a:pt x="0" y="43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1" y="35"/>
                    <a:pt x="6" y="26"/>
                    <a:pt x="13" y="25"/>
                  </a:cubicBezTo>
                  <a:cubicBezTo>
                    <a:pt x="13" y="25"/>
                    <a:pt x="13" y="25"/>
                    <a:pt x="13" y="25"/>
                  </a:cubicBezTo>
                  <a:cubicBezTo>
                    <a:pt x="15" y="25"/>
                    <a:pt x="16" y="26"/>
                    <a:pt x="17" y="27"/>
                  </a:cubicBezTo>
                  <a:cubicBezTo>
                    <a:pt x="17" y="27"/>
                    <a:pt x="17" y="27"/>
                    <a:pt x="17" y="27"/>
                  </a:cubicBezTo>
                  <a:cubicBezTo>
                    <a:pt x="15" y="30"/>
                    <a:pt x="15" y="30"/>
                    <a:pt x="15" y="30"/>
                  </a:cubicBezTo>
                  <a:cubicBezTo>
                    <a:pt x="14" y="30"/>
                    <a:pt x="13" y="29"/>
                    <a:pt x="13" y="29"/>
                  </a:cubicBezTo>
                  <a:cubicBezTo>
                    <a:pt x="13" y="29"/>
                    <a:pt x="13" y="29"/>
                    <a:pt x="13" y="29"/>
                  </a:cubicBezTo>
                  <a:cubicBezTo>
                    <a:pt x="12" y="29"/>
                    <a:pt x="9" y="31"/>
                    <a:pt x="8" y="34"/>
                  </a:cubicBezTo>
                  <a:cubicBezTo>
                    <a:pt x="8" y="34"/>
                    <a:pt x="8" y="34"/>
                    <a:pt x="8" y="34"/>
                  </a:cubicBezTo>
                  <a:cubicBezTo>
                    <a:pt x="6" y="36"/>
                    <a:pt x="4" y="40"/>
                    <a:pt x="4" y="43"/>
                  </a:cubicBezTo>
                  <a:cubicBezTo>
                    <a:pt x="4" y="43"/>
                    <a:pt x="4" y="43"/>
                    <a:pt x="4" y="43"/>
                  </a:cubicBezTo>
                  <a:cubicBezTo>
                    <a:pt x="5" y="48"/>
                    <a:pt x="6" y="51"/>
                    <a:pt x="12" y="52"/>
                  </a:cubicBezTo>
                  <a:cubicBezTo>
                    <a:pt x="12" y="52"/>
                    <a:pt x="12" y="52"/>
                    <a:pt x="12" y="52"/>
                  </a:cubicBezTo>
                  <a:cubicBezTo>
                    <a:pt x="13" y="53"/>
                    <a:pt x="14" y="53"/>
                    <a:pt x="14" y="53"/>
                  </a:cubicBezTo>
                  <a:cubicBezTo>
                    <a:pt x="14" y="53"/>
                    <a:pt x="14" y="53"/>
                    <a:pt x="14" y="53"/>
                  </a:cubicBezTo>
                  <a:cubicBezTo>
                    <a:pt x="18" y="53"/>
                    <a:pt x="21" y="49"/>
                    <a:pt x="21" y="43"/>
                  </a:cubicBezTo>
                  <a:cubicBezTo>
                    <a:pt x="21" y="43"/>
                    <a:pt x="21" y="43"/>
                    <a:pt x="21" y="43"/>
                  </a:cubicBezTo>
                  <a:cubicBezTo>
                    <a:pt x="22" y="43"/>
                    <a:pt x="22" y="43"/>
                    <a:pt x="22" y="42"/>
                  </a:cubicBezTo>
                  <a:cubicBezTo>
                    <a:pt x="22" y="42"/>
                    <a:pt x="22" y="42"/>
                    <a:pt x="22" y="42"/>
                  </a:cubicBezTo>
                  <a:cubicBezTo>
                    <a:pt x="22" y="41"/>
                    <a:pt x="21" y="39"/>
                    <a:pt x="21" y="37"/>
                  </a:cubicBezTo>
                  <a:cubicBezTo>
                    <a:pt x="21" y="37"/>
                    <a:pt x="21" y="37"/>
                    <a:pt x="21" y="37"/>
                  </a:cubicBezTo>
                  <a:cubicBezTo>
                    <a:pt x="19" y="36"/>
                    <a:pt x="17" y="36"/>
                    <a:pt x="15" y="35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3" y="34"/>
                    <a:pt x="13" y="34"/>
                    <a:pt x="13" y="34"/>
                  </a:cubicBezTo>
                  <a:cubicBezTo>
                    <a:pt x="14" y="32"/>
                    <a:pt x="14" y="32"/>
                    <a:pt x="14" y="32"/>
                  </a:cubicBezTo>
                  <a:cubicBezTo>
                    <a:pt x="16" y="30"/>
                    <a:pt x="17" y="29"/>
                    <a:pt x="19" y="29"/>
                  </a:cubicBezTo>
                  <a:cubicBezTo>
                    <a:pt x="19" y="29"/>
                    <a:pt x="19" y="29"/>
                    <a:pt x="19" y="29"/>
                  </a:cubicBezTo>
                  <a:cubicBezTo>
                    <a:pt x="22" y="29"/>
                    <a:pt x="23" y="31"/>
                    <a:pt x="24" y="33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26" y="32"/>
                    <a:pt x="27" y="31"/>
                    <a:pt x="28" y="29"/>
                  </a:cubicBezTo>
                  <a:cubicBezTo>
                    <a:pt x="28" y="29"/>
                    <a:pt x="28" y="29"/>
                    <a:pt x="28" y="29"/>
                  </a:cubicBezTo>
                  <a:cubicBezTo>
                    <a:pt x="29" y="26"/>
                    <a:pt x="30" y="22"/>
                    <a:pt x="32" y="18"/>
                  </a:cubicBezTo>
                  <a:cubicBezTo>
                    <a:pt x="32" y="18"/>
                    <a:pt x="32" y="18"/>
                    <a:pt x="32" y="18"/>
                  </a:cubicBezTo>
                  <a:cubicBezTo>
                    <a:pt x="33" y="13"/>
                    <a:pt x="33" y="13"/>
                    <a:pt x="33" y="13"/>
                  </a:cubicBezTo>
                  <a:cubicBezTo>
                    <a:pt x="35" y="18"/>
                    <a:pt x="35" y="18"/>
                    <a:pt x="35" y="18"/>
                  </a:cubicBezTo>
                  <a:cubicBezTo>
                    <a:pt x="37" y="21"/>
                    <a:pt x="38" y="21"/>
                    <a:pt x="40" y="22"/>
                  </a:cubicBezTo>
                  <a:cubicBezTo>
                    <a:pt x="40" y="22"/>
                    <a:pt x="40" y="22"/>
                    <a:pt x="40" y="22"/>
                  </a:cubicBezTo>
                  <a:cubicBezTo>
                    <a:pt x="43" y="22"/>
                    <a:pt x="47" y="19"/>
                    <a:pt x="49" y="16"/>
                  </a:cubicBezTo>
                  <a:cubicBezTo>
                    <a:pt x="49" y="16"/>
                    <a:pt x="49" y="16"/>
                    <a:pt x="49" y="16"/>
                  </a:cubicBezTo>
                  <a:cubicBezTo>
                    <a:pt x="52" y="18"/>
                    <a:pt x="52" y="18"/>
                    <a:pt x="52" y="18"/>
                  </a:cubicBezTo>
                  <a:cubicBezTo>
                    <a:pt x="51" y="21"/>
                    <a:pt x="47" y="30"/>
                    <a:pt x="47" y="36"/>
                  </a:cubicBezTo>
                  <a:cubicBezTo>
                    <a:pt x="47" y="36"/>
                    <a:pt x="47" y="36"/>
                    <a:pt x="47" y="36"/>
                  </a:cubicBezTo>
                  <a:cubicBezTo>
                    <a:pt x="47" y="40"/>
                    <a:pt x="48" y="42"/>
                    <a:pt x="52" y="42"/>
                  </a:cubicBezTo>
                  <a:cubicBezTo>
                    <a:pt x="52" y="42"/>
                    <a:pt x="52" y="42"/>
                    <a:pt x="52" y="42"/>
                  </a:cubicBezTo>
                  <a:cubicBezTo>
                    <a:pt x="52" y="42"/>
                    <a:pt x="52" y="42"/>
                    <a:pt x="52" y="42"/>
                  </a:cubicBezTo>
                  <a:cubicBezTo>
                    <a:pt x="52" y="42"/>
                    <a:pt x="52" y="42"/>
                    <a:pt x="52" y="42"/>
                  </a:cubicBezTo>
                  <a:cubicBezTo>
                    <a:pt x="55" y="42"/>
                    <a:pt x="60" y="39"/>
                    <a:pt x="64" y="35"/>
                  </a:cubicBezTo>
                  <a:cubicBezTo>
                    <a:pt x="64" y="35"/>
                    <a:pt x="64" y="35"/>
                    <a:pt x="64" y="35"/>
                  </a:cubicBezTo>
                  <a:cubicBezTo>
                    <a:pt x="62" y="33"/>
                    <a:pt x="61" y="30"/>
                    <a:pt x="61" y="26"/>
                  </a:cubicBezTo>
                  <a:cubicBezTo>
                    <a:pt x="61" y="26"/>
                    <a:pt x="61" y="26"/>
                    <a:pt x="61" y="26"/>
                  </a:cubicBezTo>
                  <a:cubicBezTo>
                    <a:pt x="61" y="26"/>
                    <a:pt x="61" y="25"/>
                    <a:pt x="61" y="25"/>
                  </a:cubicBezTo>
                  <a:cubicBezTo>
                    <a:pt x="61" y="25"/>
                    <a:pt x="61" y="25"/>
                    <a:pt x="61" y="25"/>
                  </a:cubicBezTo>
                  <a:cubicBezTo>
                    <a:pt x="61" y="17"/>
                    <a:pt x="67" y="10"/>
                    <a:pt x="73" y="9"/>
                  </a:cubicBezTo>
                  <a:cubicBezTo>
                    <a:pt x="73" y="9"/>
                    <a:pt x="73" y="9"/>
                    <a:pt x="73" y="9"/>
                  </a:cubicBezTo>
                  <a:cubicBezTo>
                    <a:pt x="74" y="9"/>
                    <a:pt x="76" y="10"/>
                    <a:pt x="77" y="12"/>
                  </a:cubicBezTo>
                  <a:cubicBezTo>
                    <a:pt x="77" y="12"/>
                    <a:pt x="77" y="12"/>
                    <a:pt x="77" y="12"/>
                  </a:cubicBezTo>
                  <a:cubicBezTo>
                    <a:pt x="78" y="13"/>
                    <a:pt x="78" y="15"/>
                    <a:pt x="78" y="17"/>
                  </a:cubicBezTo>
                  <a:cubicBezTo>
                    <a:pt x="78" y="17"/>
                    <a:pt x="78" y="17"/>
                    <a:pt x="78" y="17"/>
                  </a:cubicBezTo>
                  <a:cubicBezTo>
                    <a:pt x="78" y="18"/>
                    <a:pt x="78" y="18"/>
                    <a:pt x="78" y="19"/>
                  </a:cubicBezTo>
                  <a:cubicBezTo>
                    <a:pt x="78" y="19"/>
                    <a:pt x="78" y="19"/>
                    <a:pt x="78" y="19"/>
                  </a:cubicBezTo>
                  <a:cubicBezTo>
                    <a:pt x="78" y="23"/>
                    <a:pt x="74" y="29"/>
                    <a:pt x="69" y="35"/>
                  </a:cubicBezTo>
                  <a:cubicBezTo>
                    <a:pt x="69" y="35"/>
                    <a:pt x="69" y="35"/>
                    <a:pt x="69" y="35"/>
                  </a:cubicBezTo>
                  <a:cubicBezTo>
                    <a:pt x="71" y="36"/>
                    <a:pt x="72" y="37"/>
                    <a:pt x="74" y="37"/>
                  </a:cubicBezTo>
                  <a:cubicBezTo>
                    <a:pt x="74" y="37"/>
                    <a:pt x="74" y="37"/>
                    <a:pt x="74" y="37"/>
                  </a:cubicBezTo>
                  <a:cubicBezTo>
                    <a:pt x="76" y="37"/>
                    <a:pt x="78" y="36"/>
                    <a:pt x="80" y="35"/>
                  </a:cubicBezTo>
                  <a:cubicBezTo>
                    <a:pt x="80" y="35"/>
                    <a:pt x="80" y="35"/>
                    <a:pt x="80" y="35"/>
                  </a:cubicBezTo>
                  <a:cubicBezTo>
                    <a:pt x="87" y="31"/>
                    <a:pt x="91" y="22"/>
                    <a:pt x="91" y="14"/>
                  </a:cubicBezTo>
                  <a:cubicBezTo>
                    <a:pt x="91" y="14"/>
                    <a:pt x="91" y="14"/>
                    <a:pt x="91" y="14"/>
                  </a:cubicBezTo>
                  <a:cubicBezTo>
                    <a:pt x="91" y="12"/>
                    <a:pt x="90" y="10"/>
                    <a:pt x="90" y="8"/>
                  </a:cubicBezTo>
                  <a:cubicBezTo>
                    <a:pt x="90" y="8"/>
                    <a:pt x="90" y="8"/>
                    <a:pt x="90" y="8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93" y="6"/>
                    <a:pt x="93" y="6"/>
                    <a:pt x="93" y="6"/>
                  </a:cubicBezTo>
                  <a:cubicBezTo>
                    <a:pt x="93" y="6"/>
                    <a:pt x="94" y="6"/>
                    <a:pt x="94" y="6"/>
                  </a:cubicBezTo>
                  <a:cubicBezTo>
                    <a:pt x="94" y="6"/>
                    <a:pt x="94" y="6"/>
                    <a:pt x="94" y="6"/>
                  </a:cubicBezTo>
                  <a:cubicBezTo>
                    <a:pt x="95" y="6"/>
                    <a:pt x="95" y="6"/>
                    <a:pt x="96" y="4"/>
                  </a:cubicBezTo>
                  <a:cubicBezTo>
                    <a:pt x="96" y="4"/>
                    <a:pt x="96" y="4"/>
                    <a:pt x="96" y="4"/>
                  </a:cubicBezTo>
                  <a:cubicBezTo>
                    <a:pt x="100" y="0"/>
                    <a:pt x="100" y="0"/>
                    <a:pt x="100" y="0"/>
                  </a:cubicBezTo>
                  <a:cubicBezTo>
                    <a:pt x="100" y="5"/>
                    <a:pt x="100" y="5"/>
                    <a:pt x="100" y="5"/>
                  </a:cubicBezTo>
                  <a:cubicBezTo>
                    <a:pt x="101" y="16"/>
                    <a:pt x="104" y="23"/>
                    <a:pt x="109" y="33"/>
                  </a:cubicBezTo>
                  <a:cubicBezTo>
                    <a:pt x="109" y="33"/>
                    <a:pt x="109" y="33"/>
                    <a:pt x="109" y="33"/>
                  </a:cubicBezTo>
                  <a:cubicBezTo>
                    <a:pt x="111" y="32"/>
                    <a:pt x="113" y="29"/>
                    <a:pt x="114" y="24"/>
                  </a:cubicBezTo>
                  <a:cubicBezTo>
                    <a:pt x="114" y="24"/>
                    <a:pt x="114" y="24"/>
                    <a:pt x="114" y="24"/>
                  </a:cubicBezTo>
                  <a:cubicBezTo>
                    <a:pt x="116" y="19"/>
                    <a:pt x="117" y="13"/>
                    <a:pt x="117" y="9"/>
                  </a:cubicBezTo>
                  <a:cubicBezTo>
                    <a:pt x="117" y="9"/>
                    <a:pt x="117" y="9"/>
                    <a:pt x="117" y="9"/>
                  </a:cubicBezTo>
                  <a:cubicBezTo>
                    <a:pt x="117" y="7"/>
                    <a:pt x="117" y="6"/>
                    <a:pt x="117" y="5"/>
                  </a:cubicBezTo>
                  <a:cubicBezTo>
                    <a:pt x="117" y="5"/>
                    <a:pt x="117" y="5"/>
                    <a:pt x="117" y="5"/>
                  </a:cubicBezTo>
                  <a:cubicBezTo>
                    <a:pt x="121" y="4"/>
                    <a:pt x="121" y="4"/>
                    <a:pt x="121" y="4"/>
                  </a:cubicBezTo>
                  <a:cubicBezTo>
                    <a:pt x="121" y="5"/>
                    <a:pt x="121" y="7"/>
                    <a:pt x="121" y="9"/>
                  </a:cubicBezTo>
                  <a:cubicBezTo>
                    <a:pt x="121" y="9"/>
                    <a:pt x="121" y="9"/>
                    <a:pt x="121" y="9"/>
                  </a:cubicBezTo>
                  <a:cubicBezTo>
                    <a:pt x="121" y="13"/>
                    <a:pt x="120" y="20"/>
                    <a:pt x="118" y="26"/>
                  </a:cubicBezTo>
                  <a:cubicBezTo>
                    <a:pt x="118" y="26"/>
                    <a:pt x="118" y="26"/>
                    <a:pt x="118" y="26"/>
                  </a:cubicBezTo>
                  <a:cubicBezTo>
                    <a:pt x="116" y="31"/>
                    <a:pt x="113" y="37"/>
                    <a:pt x="108" y="37"/>
                  </a:cubicBezTo>
                  <a:cubicBezTo>
                    <a:pt x="108" y="37"/>
                    <a:pt x="108" y="37"/>
                    <a:pt x="108" y="37"/>
                  </a:cubicBezTo>
                  <a:cubicBezTo>
                    <a:pt x="106" y="37"/>
                    <a:pt x="106" y="37"/>
                    <a:pt x="106" y="37"/>
                  </a:cubicBezTo>
                  <a:cubicBezTo>
                    <a:pt x="106" y="36"/>
                    <a:pt x="106" y="36"/>
                    <a:pt x="106" y="36"/>
                  </a:cubicBezTo>
                  <a:cubicBezTo>
                    <a:pt x="101" y="26"/>
                    <a:pt x="98" y="19"/>
                    <a:pt x="96" y="9"/>
                  </a:cubicBezTo>
                  <a:cubicBezTo>
                    <a:pt x="96" y="9"/>
                    <a:pt x="96" y="9"/>
                    <a:pt x="96" y="9"/>
                  </a:cubicBezTo>
                  <a:cubicBezTo>
                    <a:pt x="96" y="10"/>
                    <a:pt x="95" y="10"/>
                    <a:pt x="94" y="10"/>
                  </a:cubicBezTo>
                  <a:cubicBezTo>
                    <a:pt x="94" y="10"/>
                    <a:pt x="94" y="10"/>
                    <a:pt x="94" y="10"/>
                  </a:cubicBezTo>
                  <a:cubicBezTo>
                    <a:pt x="95" y="11"/>
                    <a:pt x="95" y="13"/>
                    <a:pt x="95" y="14"/>
                  </a:cubicBezTo>
                  <a:cubicBezTo>
                    <a:pt x="95" y="14"/>
                    <a:pt x="95" y="14"/>
                    <a:pt x="95" y="14"/>
                  </a:cubicBezTo>
                  <a:cubicBezTo>
                    <a:pt x="95" y="23"/>
                    <a:pt x="91" y="33"/>
                    <a:pt x="82" y="38"/>
                  </a:cubicBezTo>
                  <a:cubicBezTo>
                    <a:pt x="82" y="38"/>
                    <a:pt x="82" y="38"/>
                    <a:pt x="82" y="38"/>
                  </a:cubicBezTo>
                  <a:cubicBezTo>
                    <a:pt x="79" y="40"/>
                    <a:pt x="77" y="41"/>
                    <a:pt x="74" y="41"/>
                  </a:cubicBezTo>
                  <a:cubicBezTo>
                    <a:pt x="74" y="41"/>
                    <a:pt x="74" y="41"/>
                    <a:pt x="74" y="41"/>
                  </a:cubicBezTo>
                  <a:cubicBezTo>
                    <a:pt x="71" y="41"/>
                    <a:pt x="69" y="40"/>
                    <a:pt x="67" y="38"/>
                  </a:cubicBezTo>
                  <a:cubicBezTo>
                    <a:pt x="67" y="38"/>
                    <a:pt x="67" y="38"/>
                    <a:pt x="67" y="38"/>
                  </a:cubicBezTo>
                  <a:cubicBezTo>
                    <a:pt x="62" y="43"/>
                    <a:pt x="57" y="46"/>
                    <a:pt x="52" y="46"/>
                  </a:cubicBezTo>
                  <a:cubicBezTo>
                    <a:pt x="52" y="46"/>
                    <a:pt x="52" y="46"/>
                    <a:pt x="52" y="46"/>
                  </a:cubicBezTo>
                  <a:cubicBezTo>
                    <a:pt x="52" y="46"/>
                    <a:pt x="52" y="46"/>
                    <a:pt x="51" y="46"/>
                  </a:cubicBezTo>
                  <a:cubicBezTo>
                    <a:pt x="51" y="46"/>
                    <a:pt x="51" y="46"/>
                    <a:pt x="51" y="46"/>
                  </a:cubicBezTo>
                  <a:cubicBezTo>
                    <a:pt x="45" y="45"/>
                    <a:pt x="43" y="40"/>
                    <a:pt x="43" y="36"/>
                  </a:cubicBezTo>
                  <a:cubicBezTo>
                    <a:pt x="43" y="36"/>
                    <a:pt x="43" y="36"/>
                    <a:pt x="43" y="36"/>
                  </a:cubicBezTo>
                  <a:cubicBezTo>
                    <a:pt x="43" y="32"/>
                    <a:pt x="44" y="28"/>
                    <a:pt x="45" y="24"/>
                  </a:cubicBezTo>
                  <a:cubicBezTo>
                    <a:pt x="45" y="24"/>
                    <a:pt x="45" y="24"/>
                    <a:pt x="45" y="24"/>
                  </a:cubicBezTo>
                  <a:cubicBezTo>
                    <a:pt x="44" y="25"/>
                    <a:pt x="42" y="26"/>
                    <a:pt x="40" y="26"/>
                  </a:cubicBezTo>
                  <a:cubicBezTo>
                    <a:pt x="40" y="26"/>
                    <a:pt x="40" y="26"/>
                    <a:pt x="40" y="26"/>
                  </a:cubicBezTo>
                  <a:cubicBezTo>
                    <a:pt x="38" y="26"/>
                    <a:pt x="36" y="25"/>
                    <a:pt x="34" y="23"/>
                  </a:cubicBezTo>
                  <a:cubicBezTo>
                    <a:pt x="34" y="23"/>
                    <a:pt x="34" y="23"/>
                    <a:pt x="34" y="23"/>
                  </a:cubicBezTo>
                  <a:cubicBezTo>
                    <a:pt x="34" y="26"/>
                    <a:pt x="33" y="28"/>
                    <a:pt x="32" y="31"/>
                  </a:cubicBezTo>
                  <a:cubicBezTo>
                    <a:pt x="32" y="31"/>
                    <a:pt x="32" y="31"/>
                    <a:pt x="32" y="31"/>
                  </a:cubicBezTo>
                  <a:cubicBezTo>
                    <a:pt x="30" y="33"/>
                    <a:pt x="28" y="36"/>
                    <a:pt x="25" y="36"/>
                  </a:cubicBezTo>
                  <a:cubicBezTo>
                    <a:pt x="25" y="36"/>
                    <a:pt x="25" y="36"/>
                    <a:pt x="25" y="36"/>
                  </a:cubicBezTo>
                  <a:cubicBezTo>
                    <a:pt x="25" y="39"/>
                    <a:pt x="26" y="41"/>
                    <a:pt x="26" y="42"/>
                  </a:cubicBezTo>
                  <a:cubicBezTo>
                    <a:pt x="26" y="42"/>
                    <a:pt x="26" y="42"/>
                    <a:pt x="26" y="42"/>
                  </a:cubicBezTo>
                  <a:cubicBezTo>
                    <a:pt x="26" y="43"/>
                    <a:pt x="26" y="43"/>
                    <a:pt x="25" y="44"/>
                  </a:cubicBezTo>
                  <a:cubicBezTo>
                    <a:pt x="25" y="44"/>
                    <a:pt x="25" y="44"/>
                    <a:pt x="25" y="44"/>
                  </a:cubicBezTo>
                  <a:cubicBezTo>
                    <a:pt x="25" y="50"/>
                    <a:pt x="21" y="57"/>
                    <a:pt x="14" y="57"/>
                  </a:cubicBezTo>
                  <a:cubicBezTo>
                    <a:pt x="14" y="57"/>
                    <a:pt x="14" y="57"/>
                    <a:pt x="14" y="57"/>
                  </a:cubicBezTo>
                  <a:cubicBezTo>
                    <a:pt x="13" y="57"/>
                    <a:pt x="12" y="56"/>
                    <a:pt x="12" y="56"/>
                  </a:cubicBezTo>
                  <a:close/>
                  <a:moveTo>
                    <a:pt x="68" y="17"/>
                  </a:moveTo>
                  <a:cubicBezTo>
                    <a:pt x="66" y="19"/>
                    <a:pt x="65" y="22"/>
                    <a:pt x="65" y="25"/>
                  </a:cubicBezTo>
                  <a:cubicBezTo>
                    <a:pt x="65" y="25"/>
                    <a:pt x="65" y="25"/>
                    <a:pt x="65" y="25"/>
                  </a:cubicBezTo>
                  <a:cubicBezTo>
                    <a:pt x="65" y="25"/>
                    <a:pt x="65" y="26"/>
                    <a:pt x="65" y="26"/>
                  </a:cubicBezTo>
                  <a:cubicBezTo>
                    <a:pt x="65" y="26"/>
                    <a:pt x="65" y="26"/>
                    <a:pt x="65" y="26"/>
                  </a:cubicBezTo>
                  <a:cubicBezTo>
                    <a:pt x="65" y="28"/>
                    <a:pt x="66" y="30"/>
                    <a:pt x="67" y="32"/>
                  </a:cubicBezTo>
                  <a:cubicBezTo>
                    <a:pt x="67" y="32"/>
                    <a:pt x="67" y="32"/>
                    <a:pt x="67" y="32"/>
                  </a:cubicBezTo>
                  <a:cubicBezTo>
                    <a:pt x="71" y="27"/>
                    <a:pt x="74" y="21"/>
                    <a:pt x="74" y="18"/>
                  </a:cubicBezTo>
                  <a:cubicBezTo>
                    <a:pt x="74" y="18"/>
                    <a:pt x="74" y="18"/>
                    <a:pt x="74" y="18"/>
                  </a:cubicBezTo>
                  <a:cubicBezTo>
                    <a:pt x="74" y="18"/>
                    <a:pt x="74" y="18"/>
                    <a:pt x="74" y="17"/>
                  </a:cubicBezTo>
                  <a:cubicBezTo>
                    <a:pt x="74" y="17"/>
                    <a:pt x="74" y="17"/>
                    <a:pt x="74" y="17"/>
                  </a:cubicBezTo>
                  <a:cubicBezTo>
                    <a:pt x="74" y="13"/>
                    <a:pt x="73" y="14"/>
                    <a:pt x="73" y="13"/>
                  </a:cubicBezTo>
                  <a:cubicBezTo>
                    <a:pt x="73" y="13"/>
                    <a:pt x="73" y="13"/>
                    <a:pt x="73" y="13"/>
                  </a:cubicBezTo>
                  <a:cubicBezTo>
                    <a:pt x="73" y="13"/>
                    <a:pt x="73" y="13"/>
                    <a:pt x="73" y="13"/>
                  </a:cubicBezTo>
                  <a:cubicBezTo>
                    <a:pt x="73" y="13"/>
                    <a:pt x="73" y="13"/>
                    <a:pt x="73" y="13"/>
                  </a:cubicBezTo>
                  <a:cubicBezTo>
                    <a:pt x="72" y="13"/>
                    <a:pt x="69" y="15"/>
                    <a:pt x="68" y="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36" tIns="45717" rIns="91436" bIns="45717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326" name="Freeform 156"/>
            <p:cNvSpPr>
              <a:spLocks noEditPoints="1"/>
            </p:cNvSpPr>
            <p:nvPr/>
          </p:nvSpPr>
          <p:spPr bwMode="auto">
            <a:xfrm>
              <a:off x="5205415" y="3341701"/>
              <a:ext cx="315913" cy="196822"/>
            </a:xfrm>
            <a:custGeom>
              <a:avLst/>
              <a:gdLst>
                <a:gd name="T0" fmla="*/ 1 w 67"/>
                <a:gd name="T1" fmla="*/ 31 h 42"/>
                <a:gd name="T2" fmla="*/ 0 w 67"/>
                <a:gd name="T3" fmla="*/ 27 h 42"/>
                <a:gd name="T4" fmla="*/ 3 w 67"/>
                <a:gd name="T5" fmla="*/ 26 h 42"/>
                <a:gd name="T6" fmla="*/ 4 w 67"/>
                <a:gd name="T7" fmla="*/ 16 h 42"/>
                <a:gd name="T8" fmla="*/ 12 w 67"/>
                <a:gd name="T9" fmla="*/ 6 h 42"/>
                <a:gd name="T10" fmla="*/ 16 w 67"/>
                <a:gd name="T11" fmla="*/ 8 h 42"/>
                <a:gd name="T12" fmla="*/ 19 w 67"/>
                <a:gd name="T13" fmla="*/ 13 h 42"/>
                <a:gd name="T14" fmla="*/ 12 w 67"/>
                <a:gd name="T15" fmla="*/ 25 h 42"/>
                <a:gd name="T16" fmla="*/ 7 w 67"/>
                <a:gd name="T17" fmla="*/ 28 h 42"/>
                <a:gd name="T18" fmla="*/ 13 w 67"/>
                <a:gd name="T19" fmla="*/ 38 h 42"/>
                <a:gd name="T20" fmla="*/ 21 w 67"/>
                <a:gd name="T21" fmla="*/ 32 h 42"/>
                <a:gd name="T22" fmla="*/ 29 w 67"/>
                <a:gd name="T23" fmla="*/ 8 h 42"/>
                <a:gd name="T24" fmla="*/ 32 w 67"/>
                <a:gd name="T25" fmla="*/ 7 h 42"/>
                <a:gd name="T26" fmla="*/ 36 w 67"/>
                <a:gd name="T27" fmla="*/ 7 h 42"/>
                <a:gd name="T28" fmla="*/ 50 w 67"/>
                <a:gd name="T29" fmla="*/ 0 h 42"/>
                <a:gd name="T30" fmla="*/ 46 w 67"/>
                <a:gd name="T31" fmla="*/ 21 h 42"/>
                <a:gd name="T32" fmla="*/ 46 w 67"/>
                <a:gd name="T33" fmla="*/ 25 h 42"/>
                <a:gd name="T34" fmla="*/ 52 w 67"/>
                <a:gd name="T35" fmla="*/ 31 h 42"/>
                <a:gd name="T36" fmla="*/ 64 w 67"/>
                <a:gd name="T37" fmla="*/ 22 h 42"/>
                <a:gd name="T38" fmla="*/ 67 w 67"/>
                <a:gd name="T39" fmla="*/ 25 h 42"/>
                <a:gd name="T40" fmla="*/ 52 w 67"/>
                <a:gd name="T41" fmla="*/ 35 h 42"/>
                <a:gd name="T42" fmla="*/ 42 w 67"/>
                <a:gd name="T43" fmla="*/ 26 h 42"/>
                <a:gd name="T44" fmla="*/ 42 w 67"/>
                <a:gd name="T45" fmla="*/ 21 h 42"/>
                <a:gd name="T46" fmla="*/ 45 w 67"/>
                <a:gd name="T47" fmla="*/ 9 h 42"/>
                <a:gd name="T48" fmla="*/ 36 w 67"/>
                <a:gd name="T49" fmla="*/ 11 h 42"/>
                <a:gd name="T50" fmla="*/ 33 w 67"/>
                <a:gd name="T51" fmla="*/ 11 h 42"/>
                <a:gd name="T52" fmla="*/ 24 w 67"/>
                <a:gd name="T53" fmla="*/ 35 h 42"/>
                <a:gd name="T54" fmla="*/ 13 w 67"/>
                <a:gd name="T55" fmla="*/ 42 h 42"/>
                <a:gd name="T56" fmla="*/ 10 w 67"/>
                <a:gd name="T57" fmla="*/ 12 h 42"/>
                <a:gd name="T58" fmla="*/ 8 w 67"/>
                <a:gd name="T59" fmla="*/ 17 h 42"/>
                <a:gd name="T60" fmla="*/ 7 w 67"/>
                <a:gd name="T61" fmla="*/ 23 h 42"/>
                <a:gd name="T62" fmla="*/ 9 w 67"/>
                <a:gd name="T63" fmla="*/ 22 h 42"/>
                <a:gd name="T64" fmla="*/ 15 w 67"/>
                <a:gd name="T65" fmla="*/ 13 h 42"/>
                <a:gd name="T66" fmla="*/ 14 w 67"/>
                <a:gd name="T67" fmla="*/ 11 h 42"/>
                <a:gd name="T68" fmla="*/ 12 w 67"/>
                <a:gd name="T69" fmla="*/ 10 h 42"/>
                <a:gd name="T70" fmla="*/ 12 w 67"/>
                <a:gd name="T71" fmla="*/ 1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67" h="42">
                  <a:moveTo>
                    <a:pt x="3" y="30"/>
                  </a:moveTo>
                  <a:cubicBezTo>
                    <a:pt x="2" y="31"/>
                    <a:pt x="2" y="31"/>
                    <a:pt x="1" y="31"/>
                  </a:cubicBezTo>
                  <a:cubicBezTo>
                    <a:pt x="1" y="31"/>
                    <a:pt x="1" y="31"/>
                    <a:pt x="1" y="31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27"/>
                    <a:pt x="2" y="27"/>
                    <a:pt x="3" y="26"/>
                  </a:cubicBezTo>
                  <a:cubicBezTo>
                    <a:pt x="3" y="26"/>
                    <a:pt x="3" y="26"/>
                    <a:pt x="3" y="26"/>
                  </a:cubicBezTo>
                  <a:cubicBezTo>
                    <a:pt x="3" y="24"/>
                    <a:pt x="4" y="20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6" y="12"/>
                    <a:pt x="7" y="7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3" y="6"/>
                    <a:pt x="15" y="7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8" y="9"/>
                    <a:pt x="19" y="11"/>
                    <a:pt x="19" y="13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19" y="18"/>
                    <a:pt x="15" y="22"/>
                    <a:pt x="12" y="25"/>
                  </a:cubicBezTo>
                  <a:cubicBezTo>
                    <a:pt x="12" y="25"/>
                    <a:pt x="12" y="25"/>
                    <a:pt x="12" y="25"/>
                  </a:cubicBezTo>
                  <a:cubicBezTo>
                    <a:pt x="10" y="26"/>
                    <a:pt x="8" y="27"/>
                    <a:pt x="7" y="28"/>
                  </a:cubicBezTo>
                  <a:cubicBezTo>
                    <a:pt x="7" y="28"/>
                    <a:pt x="7" y="28"/>
                    <a:pt x="7" y="28"/>
                  </a:cubicBezTo>
                  <a:cubicBezTo>
                    <a:pt x="7" y="35"/>
                    <a:pt x="10" y="38"/>
                    <a:pt x="13" y="38"/>
                  </a:cubicBezTo>
                  <a:cubicBezTo>
                    <a:pt x="13" y="38"/>
                    <a:pt x="13" y="38"/>
                    <a:pt x="13" y="38"/>
                  </a:cubicBezTo>
                  <a:cubicBezTo>
                    <a:pt x="15" y="38"/>
                    <a:pt x="18" y="36"/>
                    <a:pt x="21" y="32"/>
                  </a:cubicBezTo>
                  <a:cubicBezTo>
                    <a:pt x="21" y="32"/>
                    <a:pt x="21" y="32"/>
                    <a:pt x="21" y="32"/>
                  </a:cubicBezTo>
                  <a:cubicBezTo>
                    <a:pt x="25" y="26"/>
                    <a:pt x="29" y="16"/>
                    <a:pt x="29" y="8"/>
                  </a:cubicBezTo>
                  <a:cubicBezTo>
                    <a:pt x="29" y="8"/>
                    <a:pt x="29" y="8"/>
                    <a:pt x="29" y="8"/>
                  </a:cubicBezTo>
                  <a:cubicBezTo>
                    <a:pt x="29" y="5"/>
                    <a:pt x="29" y="5"/>
                    <a:pt x="29" y="5"/>
                  </a:cubicBezTo>
                  <a:cubicBezTo>
                    <a:pt x="32" y="7"/>
                    <a:pt x="32" y="7"/>
                    <a:pt x="32" y="7"/>
                  </a:cubicBezTo>
                  <a:cubicBezTo>
                    <a:pt x="33" y="7"/>
                    <a:pt x="34" y="7"/>
                    <a:pt x="36" y="7"/>
                  </a:cubicBezTo>
                  <a:cubicBezTo>
                    <a:pt x="36" y="7"/>
                    <a:pt x="36" y="7"/>
                    <a:pt x="36" y="7"/>
                  </a:cubicBezTo>
                  <a:cubicBezTo>
                    <a:pt x="40" y="8"/>
                    <a:pt x="46" y="4"/>
                    <a:pt x="50" y="0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0" y="8"/>
                    <a:pt x="46" y="15"/>
                    <a:pt x="46" y="21"/>
                  </a:cubicBezTo>
                  <a:cubicBezTo>
                    <a:pt x="46" y="21"/>
                    <a:pt x="46" y="21"/>
                    <a:pt x="46" y="21"/>
                  </a:cubicBezTo>
                  <a:cubicBezTo>
                    <a:pt x="46" y="22"/>
                    <a:pt x="46" y="24"/>
                    <a:pt x="46" y="25"/>
                  </a:cubicBezTo>
                  <a:cubicBezTo>
                    <a:pt x="46" y="25"/>
                    <a:pt x="46" y="25"/>
                    <a:pt x="46" y="25"/>
                  </a:cubicBezTo>
                  <a:cubicBezTo>
                    <a:pt x="48" y="30"/>
                    <a:pt x="50" y="31"/>
                    <a:pt x="52" y="31"/>
                  </a:cubicBezTo>
                  <a:cubicBezTo>
                    <a:pt x="52" y="31"/>
                    <a:pt x="52" y="31"/>
                    <a:pt x="52" y="31"/>
                  </a:cubicBezTo>
                  <a:cubicBezTo>
                    <a:pt x="55" y="31"/>
                    <a:pt x="60" y="26"/>
                    <a:pt x="64" y="22"/>
                  </a:cubicBezTo>
                  <a:cubicBezTo>
                    <a:pt x="64" y="22"/>
                    <a:pt x="64" y="22"/>
                    <a:pt x="64" y="22"/>
                  </a:cubicBezTo>
                  <a:cubicBezTo>
                    <a:pt x="67" y="25"/>
                    <a:pt x="67" y="25"/>
                    <a:pt x="67" y="25"/>
                  </a:cubicBezTo>
                  <a:cubicBezTo>
                    <a:pt x="63" y="29"/>
                    <a:pt x="58" y="35"/>
                    <a:pt x="52" y="35"/>
                  </a:cubicBezTo>
                  <a:cubicBezTo>
                    <a:pt x="52" y="35"/>
                    <a:pt x="52" y="35"/>
                    <a:pt x="52" y="35"/>
                  </a:cubicBezTo>
                  <a:cubicBezTo>
                    <a:pt x="48" y="35"/>
                    <a:pt x="44" y="32"/>
                    <a:pt x="42" y="26"/>
                  </a:cubicBezTo>
                  <a:cubicBezTo>
                    <a:pt x="42" y="26"/>
                    <a:pt x="42" y="26"/>
                    <a:pt x="42" y="26"/>
                  </a:cubicBezTo>
                  <a:cubicBezTo>
                    <a:pt x="42" y="24"/>
                    <a:pt x="42" y="23"/>
                    <a:pt x="42" y="21"/>
                  </a:cubicBezTo>
                  <a:cubicBezTo>
                    <a:pt x="42" y="21"/>
                    <a:pt x="42" y="21"/>
                    <a:pt x="42" y="21"/>
                  </a:cubicBezTo>
                  <a:cubicBezTo>
                    <a:pt x="42" y="16"/>
                    <a:pt x="43" y="12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2" y="10"/>
                    <a:pt x="39" y="11"/>
                    <a:pt x="36" y="11"/>
                  </a:cubicBezTo>
                  <a:cubicBezTo>
                    <a:pt x="36" y="11"/>
                    <a:pt x="36" y="11"/>
                    <a:pt x="36" y="11"/>
                  </a:cubicBezTo>
                  <a:cubicBezTo>
                    <a:pt x="35" y="11"/>
                    <a:pt x="34" y="11"/>
                    <a:pt x="33" y="11"/>
                  </a:cubicBezTo>
                  <a:cubicBezTo>
                    <a:pt x="33" y="11"/>
                    <a:pt x="33" y="11"/>
                    <a:pt x="33" y="11"/>
                  </a:cubicBezTo>
                  <a:cubicBezTo>
                    <a:pt x="32" y="19"/>
                    <a:pt x="28" y="28"/>
                    <a:pt x="24" y="35"/>
                  </a:cubicBezTo>
                  <a:cubicBezTo>
                    <a:pt x="24" y="35"/>
                    <a:pt x="24" y="35"/>
                    <a:pt x="24" y="35"/>
                  </a:cubicBezTo>
                  <a:cubicBezTo>
                    <a:pt x="21" y="39"/>
                    <a:pt x="17" y="42"/>
                    <a:pt x="13" y="42"/>
                  </a:cubicBezTo>
                  <a:cubicBezTo>
                    <a:pt x="13" y="42"/>
                    <a:pt x="13" y="42"/>
                    <a:pt x="13" y="42"/>
                  </a:cubicBezTo>
                  <a:cubicBezTo>
                    <a:pt x="8" y="42"/>
                    <a:pt x="4" y="37"/>
                    <a:pt x="3" y="30"/>
                  </a:cubicBezTo>
                  <a:close/>
                  <a:moveTo>
                    <a:pt x="10" y="12"/>
                  </a:moveTo>
                  <a:cubicBezTo>
                    <a:pt x="10" y="13"/>
                    <a:pt x="9" y="15"/>
                    <a:pt x="8" y="17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8" y="19"/>
                    <a:pt x="7" y="21"/>
                    <a:pt x="7" y="23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8" y="23"/>
                    <a:pt x="8" y="22"/>
                    <a:pt x="9" y="22"/>
                  </a:cubicBezTo>
                  <a:cubicBezTo>
                    <a:pt x="9" y="22"/>
                    <a:pt x="9" y="22"/>
                    <a:pt x="9" y="22"/>
                  </a:cubicBezTo>
                  <a:cubicBezTo>
                    <a:pt x="13" y="19"/>
                    <a:pt x="15" y="15"/>
                    <a:pt x="15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2"/>
                    <a:pt x="15" y="12"/>
                    <a:pt x="14" y="1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3" y="10"/>
                    <a:pt x="12" y="10"/>
                    <a:pt x="12" y="10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2" y="10"/>
                    <a:pt x="11" y="11"/>
                    <a:pt x="10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36" tIns="45717" rIns="91436" bIns="45717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327" name="Freeform 157"/>
            <p:cNvSpPr>
              <a:spLocks noEditPoints="1"/>
            </p:cNvSpPr>
            <p:nvPr/>
          </p:nvSpPr>
          <p:spPr bwMode="auto">
            <a:xfrm>
              <a:off x="3975102" y="2814726"/>
              <a:ext cx="1682750" cy="1176171"/>
            </a:xfrm>
            <a:custGeom>
              <a:avLst/>
              <a:gdLst>
                <a:gd name="T0" fmla="*/ 74 w 358"/>
                <a:gd name="T1" fmla="*/ 230 h 250"/>
                <a:gd name="T2" fmla="*/ 60 w 358"/>
                <a:gd name="T3" fmla="*/ 228 h 250"/>
                <a:gd name="T4" fmla="*/ 43 w 358"/>
                <a:gd name="T5" fmla="*/ 231 h 250"/>
                <a:gd name="T6" fmla="*/ 40 w 358"/>
                <a:gd name="T7" fmla="*/ 232 h 250"/>
                <a:gd name="T8" fmla="*/ 1 w 358"/>
                <a:gd name="T9" fmla="*/ 78 h 250"/>
                <a:gd name="T10" fmla="*/ 0 w 358"/>
                <a:gd name="T11" fmla="*/ 74 h 250"/>
                <a:gd name="T12" fmla="*/ 12 w 358"/>
                <a:gd name="T13" fmla="*/ 79 h 250"/>
                <a:gd name="T14" fmla="*/ 36 w 358"/>
                <a:gd name="T15" fmla="*/ 64 h 250"/>
                <a:gd name="T16" fmla="*/ 47 w 358"/>
                <a:gd name="T17" fmla="*/ 35 h 250"/>
                <a:gd name="T18" fmla="*/ 46 w 358"/>
                <a:gd name="T19" fmla="*/ 28 h 250"/>
                <a:gd name="T20" fmla="*/ 50 w 358"/>
                <a:gd name="T21" fmla="*/ 26 h 250"/>
                <a:gd name="T22" fmla="*/ 51 w 358"/>
                <a:gd name="T23" fmla="*/ 30 h 250"/>
                <a:gd name="T24" fmla="*/ 62 w 358"/>
                <a:gd name="T25" fmla="*/ 26 h 250"/>
                <a:gd name="T26" fmla="*/ 86 w 358"/>
                <a:gd name="T27" fmla="*/ 22 h 250"/>
                <a:gd name="T28" fmla="*/ 155 w 358"/>
                <a:gd name="T29" fmla="*/ 14 h 250"/>
                <a:gd name="T30" fmla="*/ 275 w 358"/>
                <a:gd name="T31" fmla="*/ 1 h 250"/>
                <a:gd name="T32" fmla="*/ 277 w 358"/>
                <a:gd name="T33" fmla="*/ 2 h 250"/>
                <a:gd name="T34" fmla="*/ 304 w 358"/>
                <a:gd name="T35" fmla="*/ 30 h 250"/>
                <a:gd name="T36" fmla="*/ 317 w 358"/>
                <a:gd name="T37" fmla="*/ 28 h 250"/>
                <a:gd name="T38" fmla="*/ 319 w 358"/>
                <a:gd name="T39" fmla="*/ 29 h 250"/>
                <a:gd name="T40" fmla="*/ 358 w 358"/>
                <a:gd name="T41" fmla="*/ 134 h 250"/>
                <a:gd name="T42" fmla="*/ 358 w 358"/>
                <a:gd name="T43" fmla="*/ 135 h 250"/>
                <a:gd name="T44" fmla="*/ 348 w 358"/>
                <a:gd name="T45" fmla="*/ 155 h 250"/>
                <a:gd name="T46" fmla="*/ 339 w 358"/>
                <a:gd name="T47" fmla="*/ 176 h 250"/>
                <a:gd name="T48" fmla="*/ 343 w 358"/>
                <a:gd name="T49" fmla="*/ 186 h 250"/>
                <a:gd name="T50" fmla="*/ 342 w 358"/>
                <a:gd name="T51" fmla="*/ 190 h 250"/>
                <a:gd name="T52" fmla="*/ 134 w 358"/>
                <a:gd name="T53" fmla="*/ 238 h 250"/>
                <a:gd name="T54" fmla="*/ 98 w 358"/>
                <a:gd name="T55" fmla="*/ 249 h 250"/>
                <a:gd name="T56" fmla="*/ 95 w 358"/>
                <a:gd name="T57" fmla="*/ 249 h 250"/>
                <a:gd name="T58" fmla="*/ 75 w 358"/>
                <a:gd name="T59" fmla="*/ 226 h 250"/>
                <a:gd name="T60" fmla="*/ 97 w 358"/>
                <a:gd name="T61" fmla="*/ 245 h 250"/>
                <a:gd name="T62" fmla="*/ 133 w 358"/>
                <a:gd name="T63" fmla="*/ 234 h 250"/>
                <a:gd name="T64" fmla="*/ 207 w 358"/>
                <a:gd name="T65" fmla="*/ 215 h 250"/>
                <a:gd name="T66" fmla="*/ 338 w 358"/>
                <a:gd name="T67" fmla="*/ 186 h 250"/>
                <a:gd name="T68" fmla="*/ 335 w 358"/>
                <a:gd name="T69" fmla="*/ 176 h 250"/>
                <a:gd name="T70" fmla="*/ 345 w 358"/>
                <a:gd name="T71" fmla="*/ 153 h 250"/>
                <a:gd name="T72" fmla="*/ 354 w 358"/>
                <a:gd name="T73" fmla="*/ 135 h 250"/>
                <a:gd name="T74" fmla="*/ 354 w 358"/>
                <a:gd name="T75" fmla="*/ 135 h 250"/>
                <a:gd name="T76" fmla="*/ 317 w 358"/>
                <a:gd name="T77" fmla="*/ 33 h 250"/>
                <a:gd name="T78" fmla="*/ 304 w 358"/>
                <a:gd name="T79" fmla="*/ 34 h 250"/>
                <a:gd name="T80" fmla="*/ 274 w 358"/>
                <a:gd name="T81" fmla="*/ 5 h 250"/>
                <a:gd name="T82" fmla="*/ 63 w 358"/>
                <a:gd name="T83" fmla="*/ 29 h 250"/>
                <a:gd name="T84" fmla="*/ 54 w 358"/>
                <a:gd name="T85" fmla="*/ 32 h 250"/>
                <a:gd name="T86" fmla="*/ 51 w 358"/>
                <a:gd name="T87" fmla="*/ 30 h 250"/>
                <a:gd name="T88" fmla="*/ 51 w 358"/>
                <a:gd name="T89" fmla="*/ 35 h 250"/>
                <a:gd name="T90" fmla="*/ 12 w 358"/>
                <a:gd name="T91" fmla="*/ 83 h 250"/>
                <a:gd name="T92" fmla="*/ 5 w 358"/>
                <a:gd name="T93" fmla="*/ 82 h 250"/>
                <a:gd name="T94" fmla="*/ 44 w 358"/>
                <a:gd name="T95" fmla="*/ 227 h 250"/>
                <a:gd name="T96" fmla="*/ 60 w 358"/>
                <a:gd name="T97" fmla="*/ 224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58" h="250">
                  <a:moveTo>
                    <a:pt x="95" y="249"/>
                  </a:moveTo>
                  <a:cubicBezTo>
                    <a:pt x="87" y="236"/>
                    <a:pt x="88" y="233"/>
                    <a:pt x="74" y="230"/>
                  </a:cubicBezTo>
                  <a:cubicBezTo>
                    <a:pt x="74" y="230"/>
                    <a:pt x="74" y="230"/>
                    <a:pt x="74" y="230"/>
                  </a:cubicBezTo>
                  <a:cubicBezTo>
                    <a:pt x="69" y="228"/>
                    <a:pt x="65" y="228"/>
                    <a:pt x="60" y="228"/>
                  </a:cubicBezTo>
                  <a:cubicBezTo>
                    <a:pt x="60" y="228"/>
                    <a:pt x="60" y="228"/>
                    <a:pt x="60" y="228"/>
                  </a:cubicBezTo>
                  <a:cubicBezTo>
                    <a:pt x="55" y="228"/>
                    <a:pt x="50" y="229"/>
                    <a:pt x="43" y="231"/>
                  </a:cubicBezTo>
                  <a:cubicBezTo>
                    <a:pt x="43" y="231"/>
                    <a:pt x="43" y="231"/>
                    <a:pt x="43" y="231"/>
                  </a:cubicBezTo>
                  <a:cubicBezTo>
                    <a:pt x="40" y="232"/>
                    <a:pt x="40" y="232"/>
                    <a:pt x="40" y="232"/>
                  </a:cubicBezTo>
                  <a:cubicBezTo>
                    <a:pt x="40" y="230"/>
                    <a:pt x="40" y="230"/>
                    <a:pt x="40" y="230"/>
                  </a:cubicBezTo>
                  <a:cubicBezTo>
                    <a:pt x="37" y="212"/>
                    <a:pt x="3" y="96"/>
                    <a:pt x="1" y="78"/>
                  </a:cubicBezTo>
                  <a:cubicBezTo>
                    <a:pt x="1" y="78"/>
                    <a:pt x="1" y="78"/>
                    <a:pt x="1" y="78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4" y="76"/>
                    <a:pt x="4" y="76"/>
                    <a:pt x="4" y="76"/>
                  </a:cubicBezTo>
                  <a:cubicBezTo>
                    <a:pt x="7" y="78"/>
                    <a:pt x="9" y="79"/>
                    <a:pt x="12" y="79"/>
                  </a:cubicBezTo>
                  <a:cubicBezTo>
                    <a:pt x="12" y="79"/>
                    <a:pt x="12" y="79"/>
                    <a:pt x="12" y="79"/>
                  </a:cubicBezTo>
                  <a:cubicBezTo>
                    <a:pt x="20" y="79"/>
                    <a:pt x="29" y="73"/>
                    <a:pt x="36" y="64"/>
                  </a:cubicBezTo>
                  <a:cubicBezTo>
                    <a:pt x="36" y="64"/>
                    <a:pt x="36" y="64"/>
                    <a:pt x="36" y="64"/>
                  </a:cubicBezTo>
                  <a:cubicBezTo>
                    <a:pt x="43" y="55"/>
                    <a:pt x="47" y="43"/>
                    <a:pt x="47" y="35"/>
                  </a:cubicBezTo>
                  <a:cubicBezTo>
                    <a:pt x="47" y="35"/>
                    <a:pt x="47" y="35"/>
                    <a:pt x="47" y="35"/>
                  </a:cubicBezTo>
                  <a:cubicBezTo>
                    <a:pt x="47" y="32"/>
                    <a:pt x="47" y="30"/>
                    <a:pt x="46" y="28"/>
                  </a:cubicBezTo>
                  <a:cubicBezTo>
                    <a:pt x="46" y="28"/>
                    <a:pt x="46" y="28"/>
                    <a:pt x="46" y="28"/>
                  </a:cubicBezTo>
                  <a:cubicBezTo>
                    <a:pt x="50" y="26"/>
                    <a:pt x="50" y="26"/>
                    <a:pt x="50" y="26"/>
                  </a:cubicBezTo>
                  <a:cubicBezTo>
                    <a:pt x="50" y="28"/>
                    <a:pt x="50" y="29"/>
                    <a:pt x="51" y="30"/>
                  </a:cubicBezTo>
                  <a:cubicBezTo>
                    <a:pt x="51" y="30"/>
                    <a:pt x="51" y="30"/>
                    <a:pt x="51" y="30"/>
                  </a:cubicBezTo>
                  <a:cubicBezTo>
                    <a:pt x="53" y="28"/>
                    <a:pt x="56" y="27"/>
                    <a:pt x="62" y="26"/>
                  </a:cubicBezTo>
                  <a:cubicBezTo>
                    <a:pt x="62" y="26"/>
                    <a:pt x="62" y="26"/>
                    <a:pt x="62" y="26"/>
                  </a:cubicBezTo>
                  <a:cubicBezTo>
                    <a:pt x="68" y="24"/>
                    <a:pt x="76" y="23"/>
                    <a:pt x="86" y="22"/>
                  </a:cubicBezTo>
                  <a:cubicBezTo>
                    <a:pt x="86" y="22"/>
                    <a:pt x="86" y="22"/>
                    <a:pt x="86" y="22"/>
                  </a:cubicBezTo>
                  <a:cubicBezTo>
                    <a:pt x="105" y="19"/>
                    <a:pt x="129" y="17"/>
                    <a:pt x="155" y="14"/>
                  </a:cubicBezTo>
                  <a:cubicBezTo>
                    <a:pt x="155" y="14"/>
                    <a:pt x="155" y="14"/>
                    <a:pt x="155" y="14"/>
                  </a:cubicBezTo>
                  <a:cubicBezTo>
                    <a:pt x="205" y="9"/>
                    <a:pt x="259" y="5"/>
                    <a:pt x="275" y="1"/>
                  </a:cubicBezTo>
                  <a:cubicBezTo>
                    <a:pt x="275" y="1"/>
                    <a:pt x="275" y="1"/>
                    <a:pt x="275" y="1"/>
                  </a:cubicBezTo>
                  <a:cubicBezTo>
                    <a:pt x="277" y="0"/>
                    <a:pt x="277" y="0"/>
                    <a:pt x="277" y="0"/>
                  </a:cubicBezTo>
                  <a:cubicBezTo>
                    <a:pt x="277" y="2"/>
                    <a:pt x="277" y="2"/>
                    <a:pt x="277" y="2"/>
                  </a:cubicBezTo>
                  <a:cubicBezTo>
                    <a:pt x="280" y="22"/>
                    <a:pt x="289" y="30"/>
                    <a:pt x="304" y="30"/>
                  </a:cubicBezTo>
                  <a:cubicBezTo>
                    <a:pt x="304" y="30"/>
                    <a:pt x="304" y="30"/>
                    <a:pt x="304" y="30"/>
                  </a:cubicBezTo>
                  <a:cubicBezTo>
                    <a:pt x="308" y="30"/>
                    <a:pt x="312" y="30"/>
                    <a:pt x="317" y="28"/>
                  </a:cubicBezTo>
                  <a:cubicBezTo>
                    <a:pt x="317" y="28"/>
                    <a:pt x="317" y="28"/>
                    <a:pt x="317" y="28"/>
                  </a:cubicBezTo>
                  <a:cubicBezTo>
                    <a:pt x="318" y="28"/>
                    <a:pt x="318" y="28"/>
                    <a:pt x="318" y="28"/>
                  </a:cubicBezTo>
                  <a:cubicBezTo>
                    <a:pt x="319" y="29"/>
                    <a:pt x="319" y="29"/>
                    <a:pt x="319" y="29"/>
                  </a:cubicBezTo>
                  <a:cubicBezTo>
                    <a:pt x="335" y="54"/>
                    <a:pt x="357" y="130"/>
                    <a:pt x="358" y="134"/>
                  </a:cubicBezTo>
                  <a:cubicBezTo>
                    <a:pt x="358" y="134"/>
                    <a:pt x="358" y="134"/>
                    <a:pt x="358" y="134"/>
                  </a:cubicBezTo>
                  <a:cubicBezTo>
                    <a:pt x="358" y="135"/>
                    <a:pt x="358" y="135"/>
                    <a:pt x="358" y="135"/>
                  </a:cubicBezTo>
                  <a:cubicBezTo>
                    <a:pt x="358" y="135"/>
                    <a:pt x="358" y="135"/>
                    <a:pt x="358" y="135"/>
                  </a:cubicBezTo>
                  <a:cubicBezTo>
                    <a:pt x="357" y="141"/>
                    <a:pt x="350" y="150"/>
                    <a:pt x="348" y="155"/>
                  </a:cubicBezTo>
                  <a:cubicBezTo>
                    <a:pt x="348" y="155"/>
                    <a:pt x="348" y="155"/>
                    <a:pt x="348" y="155"/>
                  </a:cubicBezTo>
                  <a:cubicBezTo>
                    <a:pt x="344" y="164"/>
                    <a:pt x="339" y="170"/>
                    <a:pt x="339" y="176"/>
                  </a:cubicBezTo>
                  <a:cubicBezTo>
                    <a:pt x="339" y="176"/>
                    <a:pt x="339" y="176"/>
                    <a:pt x="339" y="176"/>
                  </a:cubicBezTo>
                  <a:cubicBezTo>
                    <a:pt x="339" y="179"/>
                    <a:pt x="340" y="182"/>
                    <a:pt x="343" y="186"/>
                  </a:cubicBezTo>
                  <a:cubicBezTo>
                    <a:pt x="343" y="186"/>
                    <a:pt x="343" y="186"/>
                    <a:pt x="343" y="186"/>
                  </a:cubicBezTo>
                  <a:cubicBezTo>
                    <a:pt x="345" y="189"/>
                    <a:pt x="345" y="189"/>
                    <a:pt x="345" y="189"/>
                  </a:cubicBezTo>
                  <a:cubicBezTo>
                    <a:pt x="342" y="190"/>
                    <a:pt x="342" y="190"/>
                    <a:pt x="342" y="190"/>
                  </a:cubicBezTo>
                  <a:cubicBezTo>
                    <a:pt x="309" y="194"/>
                    <a:pt x="194" y="221"/>
                    <a:pt x="134" y="238"/>
                  </a:cubicBezTo>
                  <a:cubicBezTo>
                    <a:pt x="134" y="238"/>
                    <a:pt x="134" y="238"/>
                    <a:pt x="134" y="238"/>
                  </a:cubicBezTo>
                  <a:cubicBezTo>
                    <a:pt x="114" y="243"/>
                    <a:pt x="100" y="248"/>
                    <a:pt x="98" y="249"/>
                  </a:cubicBezTo>
                  <a:cubicBezTo>
                    <a:pt x="98" y="249"/>
                    <a:pt x="98" y="249"/>
                    <a:pt x="98" y="249"/>
                  </a:cubicBezTo>
                  <a:cubicBezTo>
                    <a:pt x="96" y="250"/>
                    <a:pt x="96" y="250"/>
                    <a:pt x="96" y="250"/>
                  </a:cubicBezTo>
                  <a:cubicBezTo>
                    <a:pt x="95" y="249"/>
                    <a:pt x="95" y="249"/>
                    <a:pt x="95" y="249"/>
                  </a:cubicBezTo>
                  <a:close/>
                  <a:moveTo>
                    <a:pt x="60" y="224"/>
                  </a:moveTo>
                  <a:cubicBezTo>
                    <a:pt x="65" y="224"/>
                    <a:pt x="70" y="224"/>
                    <a:pt x="75" y="226"/>
                  </a:cubicBezTo>
                  <a:cubicBezTo>
                    <a:pt x="75" y="226"/>
                    <a:pt x="75" y="226"/>
                    <a:pt x="75" y="226"/>
                  </a:cubicBezTo>
                  <a:cubicBezTo>
                    <a:pt x="90" y="229"/>
                    <a:pt x="91" y="234"/>
                    <a:pt x="97" y="245"/>
                  </a:cubicBezTo>
                  <a:cubicBezTo>
                    <a:pt x="97" y="245"/>
                    <a:pt x="97" y="245"/>
                    <a:pt x="97" y="245"/>
                  </a:cubicBezTo>
                  <a:cubicBezTo>
                    <a:pt x="103" y="243"/>
                    <a:pt x="116" y="239"/>
                    <a:pt x="133" y="234"/>
                  </a:cubicBezTo>
                  <a:cubicBezTo>
                    <a:pt x="133" y="234"/>
                    <a:pt x="133" y="234"/>
                    <a:pt x="133" y="234"/>
                  </a:cubicBezTo>
                  <a:cubicBezTo>
                    <a:pt x="153" y="229"/>
                    <a:pt x="179" y="222"/>
                    <a:pt x="207" y="215"/>
                  </a:cubicBezTo>
                  <a:cubicBezTo>
                    <a:pt x="207" y="215"/>
                    <a:pt x="207" y="215"/>
                    <a:pt x="207" y="215"/>
                  </a:cubicBezTo>
                  <a:cubicBezTo>
                    <a:pt x="258" y="203"/>
                    <a:pt x="314" y="190"/>
                    <a:pt x="338" y="186"/>
                  </a:cubicBezTo>
                  <a:cubicBezTo>
                    <a:pt x="338" y="186"/>
                    <a:pt x="338" y="186"/>
                    <a:pt x="338" y="186"/>
                  </a:cubicBezTo>
                  <a:cubicBezTo>
                    <a:pt x="336" y="183"/>
                    <a:pt x="335" y="179"/>
                    <a:pt x="335" y="176"/>
                  </a:cubicBezTo>
                  <a:cubicBezTo>
                    <a:pt x="335" y="176"/>
                    <a:pt x="335" y="176"/>
                    <a:pt x="335" y="176"/>
                  </a:cubicBezTo>
                  <a:cubicBezTo>
                    <a:pt x="335" y="168"/>
                    <a:pt x="340" y="162"/>
                    <a:pt x="345" y="153"/>
                  </a:cubicBezTo>
                  <a:cubicBezTo>
                    <a:pt x="345" y="153"/>
                    <a:pt x="345" y="153"/>
                    <a:pt x="345" y="153"/>
                  </a:cubicBezTo>
                  <a:cubicBezTo>
                    <a:pt x="347" y="148"/>
                    <a:pt x="354" y="139"/>
                    <a:pt x="354" y="135"/>
                  </a:cubicBezTo>
                  <a:cubicBezTo>
                    <a:pt x="354" y="135"/>
                    <a:pt x="354" y="135"/>
                    <a:pt x="354" y="135"/>
                  </a:cubicBezTo>
                  <a:cubicBezTo>
                    <a:pt x="354" y="135"/>
                    <a:pt x="354" y="135"/>
                    <a:pt x="354" y="135"/>
                  </a:cubicBezTo>
                  <a:cubicBezTo>
                    <a:pt x="354" y="135"/>
                    <a:pt x="354" y="135"/>
                    <a:pt x="354" y="135"/>
                  </a:cubicBezTo>
                  <a:cubicBezTo>
                    <a:pt x="354" y="132"/>
                    <a:pt x="331" y="57"/>
                    <a:pt x="317" y="33"/>
                  </a:cubicBezTo>
                  <a:cubicBezTo>
                    <a:pt x="317" y="33"/>
                    <a:pt x="317" y="33"/>
                    <a:pt x="317" y="33"/>
                  </a:cubicBezTo>
                  <a:cubicBezTo>
                    <a:pt x="312" y="34"/>
                    <a:pt x="308" y="34"/>
                    <a:pt x="304" y="34"/>
                  </a:cubicBezTo>
                  <a:cubicBezTo>
                    <a:pt x="304" y="34"/>
                    <a:pt x="304" y="34"/>
                    <a:pt x="304" y="34"/>
                  </a:cubicBezTo>
                  <a:cubicBezTo>
                    <a:pt x="288" y="35"/>
                    <a:pt x="276" y="24"/>
                    <a:pt x="274" y="5"/>
                  </a:cubicBezTo>
                  <a:cubicBezTo>
                    <a:pt x="274" y="5"/>
                    <a:pt x="274" y="5"/>
                    <a:pt x="274" y="5"/>
                  </a:cubicBezTo>
                  <a:cubicBezTo>
                    <a:pt x="241" y="12"/>
                    <a:pt x="103" y="21"/>
                    <a:pt x="63" y="29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7" y="31"/>
                    <a:pt x="54" y="32"/>
                    <a:pt x="54" y="32"/>
                  </a:cubicBezTo>
                  <a:cubicBezTo>
                    <a:pt x="54" y="32"/>
                    <a:pt x="54" y="32"/>
                    <a:pt x="54" y="32"/>
                  </a:cubicBezTo>
                  <a:cubicBezTo>
                    <a:pt x="51" y="30"/>
                    <a:pt x="51" y="30"/>
                    <a:pt x="51" y="30"/>
                  </a:cubicBezTo>
                  <a:cubicBezTo>
                    <a:pt x="51" y="32"/>
                    <a:pt x="51" y="33"/>
                    <a:pt x="51" y="35"/>
                  </a:cubicBezTo>
                  <a:cubicBezTo>
                    <a:pt x="51" y="35"/>
                    <a:pt x="51" y="35"/>
                    <a:pt x="51" y="35"/>
                  </a:cubicBezTo>
                  <a:cubicBezTo>
                    <a:pt x="51" y="54"/>
                    <a:pt x="32" y="83"/>
                    <a:pt x="12" y="83"/>
                  </a:cubicBezTo>
                  <a:cubicBezTo>
                    <a:pt x="12" y="83"/>
                    <a:pt x="12" y="83"/>
                    <a:pt x="12" y="83"/>
                  </a:cubicBezTo>
                  <a:cubicBezTo>
                    <a:pt x="10" y="83"/>
                    <a:pt x="8" y="83"/>
                    <a:pt x="5" y="82"/>
                  </a:cubicBezTo>
                  <a:cubicBezTo>
                    <a:pt x="5" y="82"/>
                    <a:pt x="5" y="82"/>
                    <a:pt x="5" y="82"/>
                  </a:cubicBezTo>
                  <a:cubicBezTo>
                    <a:pt x="10" y="106"/>
                    <a:pt x="39" y="204"/>
                    <a:pt x="44" y="227"/>
                  </a:cubicBezTo>
                  <a:cubicBezTo>
                    <a:pt x="44" y="227"/>
                    <a:pt x="44" y="227"/>
                    <a:pt x="44" y="227"/>
                  </a:cubicBezTo>
                  <a:cubicBezTo>
                    <a:pt x="50" y="225"/>
                    <a:pt x="55" y="224"/>
                    <a:pt x="60" y="224"/>
                  </a:cubicBezTo>
                  <a:cubicBezTo>
                    <a:pt x="60" y="224"/>
                    <a:pt x="60" y="224"/>
                    <a:pt x="60" y="224"/>
                  </a:cubicBezTo>
                  <a:cubicBezTo>
                    <a:pt x="60" y="224"/>
                    <a:pt x="60" y="224"/>
                    <a:pt x="60" y="22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36" tIns="45717" rIns="91436" bIns="45717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</p:grpSp>
      <p:sp>
        <p:nvSpPr>
          <p:cNvPr id="328" name="Freeform 158"/>
          <p:cNvSpPr>
            <a:spLocks noEditPoints="1"/>
          </p:cNvSpPr>
          <p:nvPr/>
        </p:nvSpPr>
        <p:spPr bwMode="auto">
          <a:xfrm>
            <a:off x="887415" y="3116308"/>
            <a:ext cx="944563" cy="855542"/>
          </a:xfrm>
          <a:custGeom>
            <a:avLst/>
            <a:gdLst>
              <a:gd name="T0" fmla="*/ 13 w 201"/>
              <a:gd name="T1" fmla="*/ 150 h 182"/>
              <a:gd name="T2" fmla="*/ 0 w 201"/>
              <a:gd name="T3" fmla="*/ 128 h 182"/>
              <a:gd name="T4" fmla="*/ 8 w 201"/>
              <a:gd name="T5" fmla="*/ 92 h 182"/>
              <a:gd name="T6" fmla="*/ 40 w 201"/>
              <a:gd name="T7" fmla="*/ 55 h 182"/>
              <a:gd name="T8" fmla="*/ 51 w 201"/>
              <a:gd name="T9" fmla="*/ 25 h 182"/>
              <a:gd name="T10" fmla="*/ 82 w 201"/>
              <a:gd name="T11" fmla="*/ 27 h 182"/>
              <a:gd name="T12" fmla="*/ 110 w 201"/>
              <a:gd name="T13" fmla="*/ 0 h 182"/>
              <a:gd name="T14" fmla="*/ 140 w 201"/>
              <a:gd name="T15" fmla="*/ 27 h 182"/>
              <a:gd name="T16" fmla="*/ 181 w 201"/>
              <a:gd name="T17" fmla="*/ 47 h 182"/>
              <a:gd name="T18" fmla="*/ 185 w 201"/>
              <a:gd name="T19" fmla="*/ 82 h 182"/>
              <a:gd name="T20" fmla="*/ 200 w 201"/>
              <a:gd name="T21" fmla="*/ 115 h 182"/>
              <a:gd name="T22" fmla="*/ 171 w 201"/>
              <a:gd name="T23" fmla="*/ 123 h 182"/>
              <a:gd name="T24" fmla="*/ 159 w 201"/>
              <a:gd name="T25" fmla="*/ 154 h 182"/>
              <a:gd name="T26" fmla="*/ 125 w 201"/>
              <a:gd name="T27" fmla="*/ 146 h 182"/>
              <a:gd name="T28" fmla="*/ 107 w 201"/>
              <a:gd name="T29" fmla="*/ 177 h 182"/>
              <a:gd name="T30" fmla="*/ 81 w 201"/>
              <a:gd name="T31" fmla="*/ 161 h 182"/>
              <a:gd name="T32" fmla="*/ 62 w 201"/>
              <a:gd name="T33" fmla="*/ 182 h 182"/>
              <a:gd name="T34" fmla="*/ 32 w 201"/>
              <a:gd name="T35" fmla="*/ 162 h 182"/>
              <a:gd name="T36" fmla="*/ 4 w 201"/>
              <a:gd name="T37" fmla="*/ 129 h 182"/>
              <a:gd name="T38" fmla="*/ 37 w 201"/>
              <a:gd name="T39" fmla="*/ 153 h 182"/>
              <a:gd name="T40" fmla="*/ 38 w 201"/>
              <a:gd name="T41" fmla="*/ 156 h 182"/>
              <a:gd name="T42" fmla="*/ 44 w 201"/>
              <a:gd name="T43" fmla="*/ 173 h 182"/>
              <a:gd name="T44" fmla="*/ 62 w 201"/>
              <a:gd name="T45" fmla="*/ 178 h 182"/>
              <a:gd name="T46" fmla="*/ 79 w 201"/>
              <a:gd name="T47" fmla="*/ 155 h 182"/>
              <a:gd name="T48" fmla="*/ 80 w 201"/>
              <a:gd name="T49" fmla="*/ 151 h 182"/>
              <a:gd name="T50" fmla="*/ 84 w 201"/>
              <a:gd name="T51" fmla="*/ 151 h 182"/>
              <a:gd name="T52" fmla="*/ 83 w 201"/>
              <a:gd name="T53" fmla="*/ 156 h 182"/>
              <a:gd name="T54" fmla="*/ 107 w 201"/>
              <a:gd name="T55" fmla="*/ 173 h 182"/>
              <a:gd name="T56" fmla="*/ 120 w 201"/>
              <a:gd name="T57" fmla="*/ 142 h 182"/>
              <a:gd name="T58" fmla="*/ 122 w 201"/>
              <a:gd name="T59" fmla="*/ 140 h 182"/>
              <a:gd name="T60" fmla="*/ 158 w 201"/>
              <a:gd name="T61" fmla="*/ 151 h 182"/>
              <a:gd name="T62" fmla="*/ 164 w 201"/>
              <a:gd name="T63" fmla="*/ 121 h 182"/>
              <a:gd name="T64" fmla="*/ 166 w 201"/>
              <a:gd name="T65" fmla="*/ 118 h 182"/>
              <a:gd name="T66" fmla="*/ 197 w 201"/>
              <a:gd name="T67" fmla="*/ 114 h 182"/>
              <a:gd name="T68" fmla="*/ 180 w 201"/>
              <a:gd name="T69" fmla="*/ 82 h 182"/>
              <a:gd name="T70" fmla="*/ 181 w 201"/>
              <a:gd name="T71" fmla="*/ 78 h 182"/>
              <a:gd name="T72" fmla="*/ 178 w 201"/>
              <a:gd name="T73" fmla="*/ 49 h 182"/>
              <a:gd name="T74" fmla="*/ 137 w 201"/>
              <a:gd name="T75" fmla="*/ 32 h 182"/>
              <a:gd name="T76" fmla="*/ 135 w 201"/>
              <a:gd name="T77" fmla="*/ 30 h 182"/>
              <a:gd name="T78" fmla="*/ 109 w 201"/>
              <a:gd name="T79" fmla="*/ 4 h 182"/>
              <a:gd name="T80" fmla="*/ 85 w 201"/>
              <a:gd name="T81" fmla="*/ 32 h 182"/>
              <a:gd name="T82" fmla="*/ 81 w 201"/>
              <a:gd name="T83" fmla="*/ 33 h 182"/>
              <a:gd name="T84" fmla="*/ 54 w 201"/>
              <a:gd name="T85" fmla="*/ 28 h 182"/>
              <a:gd name="T86" fmla="*/ 45 w 201"/>
              <a:gd name="T87" fmla="*/ 59 h 182"/>
              <a:gd name="T88" fmla="*/ 41 w 201"/>
              <a:gd name="T89" fmla="*/ 61 h 182"/>
              <a:gd name="T90" fmla="*/ 19 w 201"/>
              <a:gd name="T91" fmla="*/ 68 h 182"/>
              <a:gd name="T92" fmla="*/ 18 w 201"/>
              <a:gd name="T93" fmla="*/ 108 h 182"/>
              <a:gd name="T94" fmla="*/ 33 w 201"/>
              <a:gd name="T95" fmla="*/ 116 h 182"/>
              <a:gd name="T96" fmla="*/ 30 w 201"/>
              <a:gd name="T97" fmla="*/ 118 h 182"/>
              <a:gd name="T98" fmla="*/ 11 w 201"/>
              <a:gd name="T99" fmla="*/ 116 h 182"/>
              <a:gd name="T100" fmla="*/ 22 w 201"/>
              <a:gd name="T101" fmla="*/ 111 h 1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201" h="182">
                <a:moveTo>
                  <a:pt x="32" y="162"/>
                </a:moveTo>
                <a:cubicBezTo>
                  <a:pt x="32" y="160"/>
                  <a:pt x="33" y="158"/>
                  <a:pt x="34" y="156"/>
                </a:cubicBezTo>
                <a:cubicBezTo>
                  <a:pt x="34" y="156"/>
                  <a:pt x="34" y="156"/>
                  <a:pt x="34" y="156"/>
                </a:cubicBezTo>
                <a:cubicBezTo>
                  <a:pt x="27" y="154"/>
                  <a:pt x="20" y="153"/>
                  <a:pt x="13" y="150"/>
                </a:cubicBezTo>
                <a:cubicBezTo>
                  <a:pt x="13" y="150"/>
                  <a:pt x="13" y="150"/>
                  <a:pt x="13" y="150"/>
                </a:cubicBezTo>
                <a:cubicBezTo>
                  <a:pt x="6" y="147"/>
                  <a:pt x="1" y="140"/>
                  <a:pt x="0" y="129"/>
                </a:cubicBezTo>
                <a:cubicBezTo>
                  <a:pt x="0" y="129"/>
                  <a:pt x="0" y="129"/>
                  <a:pt x="0" y="129"/>
                </a:cubicBezTo>
                <a:cubicBezTo>
                  <a:pt x="0" y="129"/>
                  <a:pt x="0" y="129"/>
                  <a:pt x="0" y="128"/>
                </a:cubicBezTo>
                <a:cubicBezTo>
                  <a:pt x="0" y="128"/>
                  <a:pt x="0" y="128"/>
                  <a:pt x="0" y="128"/>
                </a:cubicBezTo>
                <a:cubicBezTo>
                  <a:pt x="0" y="120"/>
                  <a:pt x="7" y="113"/>
                  <a:pt x="14" y="109"/>
                </a:cubicBezTo>
                <a:cubicBezTo>
                  <a:pt x="14" y="109"/>
                  <a:pt x="14" y="109"/>
                  <a:pt x="14" y="109"/>
                </a:cubicBezTo>
                <a:cubicBezTo>
                  <a:pt x="9" y="104"/>
                  <a:pt x="7" y="98"/>
                  <a:pt x="8" y="92"/>
                </a:cubicBezTo>
                <a:cubicBezTo>
                  <a:pt x="8" y="92"/>
                  <a:pt x="8" y="92"/>
                  <a:pt x="8" y="92"/>
                </a:cubicBezTo>
                <a:cubicBezTo>
                  <a:pt x="8" y="74"/>
                  <a:pt x="21" y="54"/>
                  <a:pt x="34" y="53"/>
                </a:cubicBezTo>
                <a:cubicBezTo>
                  <a:pt x="34" y="53"/>
                  <a:pt x="34" y="53"/>
                  <a:pt x="34" y="53"/>
                </a:cubicBezTo>
                <a:cubicBezTo>
                  <a:pt x="36" y="53"/>
                  <a:pt x="38" y="54"/>
                  <a:pt x="40" y="55"/>
                </a:cubicBezTo>
                <a:cubicBezTo>
                  <a:pt x="40" y="55"/>
                  <a:pt x="40" y="55"/>
                  <a:pt x="40" y="55"/>
                </a:cubicBezTo>
                <a:cubicBezTo>
                  <a:pt x="40" y="54"/>
                  <a:pt x="40" y="54"/>
                  <a:pt x="40" y="54"/>
                </a:cubicBezTo>
                <a:cubicBezTo>
                  <a:pt x="40" y="54"/>
                  <a:pt x="40" y="54"/>
                  <a:pt x="40" y="54"/>
                </a:cubicBezTo>
                <a:cubicBezTo>
                  <a:pt x="40" y="44"/>
                  <a:pt x="45" y="31"/>
                  <a:pt x="51" y="25"/>
                </a:cubicBezTo>
                <a:cubicBezTo>
                  <a:pt x="51" y="25"/>
                  <a:pt x="51" y="25"/>
                  <a:pt x="51" y="25"/>
                </a:cubicBezTo>
                <a:cubicBezTo>
                  <a:pt x="54" y="22"/>
                  <a:pt x="59" y="20"/>
                  <a:pt x="64" y="20"/>
                </a:cubicBezTo>
                <a:cubicBezTo>
                  <a:pt x="64" y="20"/>
                  <a:pt x="64" y="20"/>
                  <a:pt x="64" y="20"/>
                </a:cubicBezTo>
                <a:cubicBezTo>
                  <a:pt x="71" y="20"/>
                  <a:pt x="77" y="23"/>
                  <a:pt x="82" y="27"/>
                </a:cubicBezTo>
                <a:cubicBezTo>
                  <a:pt x="82" y="27"/>
                  <a:pt x="82" y="27"/>
                  <a:pt x="82" y="27"/>
                </a:cubicBezTo>
                <a:cubicBezTo>
                  <a:pt x="85" y="15"/>
                  <a:pt x="92" y="0"/>
                  <a:pt x="107" y="0"/>
                </a:cubicBezTo>
                <a:cubicBezTo>
                  <a:pt x="107" y="0"/>
                  <a:pt x="107" y="0"/>
                  <a:pt x="107" y="0"/>
                </a:cubicBezTo>
                <a:cubicBezTo>
                  <a:pt x="108" y="0"/>
                  <a:pt x="109" y="0"/>
                  <a:pt x="110" y="0"/>
                </a:cubicBezTo>
                <a:cubicBezTo>
                  <a:pt x="110" y="0"/>
                  <a:pt x="110" y="0"/>
                  <a:pt x="110" y="0"/>
                </a:cubicBezTo>
                <a:cubicBezTo>
                  <a:pt x="120" y="2"/>
                  <a:pt x="140" y="10"/>
                  <a:pt x="140" y="24"/>
                </a:cubicBezTo>
                <a:cubicBezTo>
                  <a:pt x="140" y="24"/>
                  <a:pt x="140" y="24"/>
                  <a:pt x="140" y="24"/>
                </a:cubicBezTo>
                <a:cubicBezTo>
                  <a:pt x="140" y="25"/>
                  <a:pt x="140" y="26"/>
                  <a:pt x="140" y="27"/>
                </a:cubicBezTo>
                <a:cubicBezTo>
                  <a:pt x="140" y="27"/>
                  <a:pt x="140" y="27"/>
                  <a:pt x="140" y="27"/>
                </a:cubicBezTo>
                <a:cubicBezTo>
                  <a:pt x="142" y="27"/>
                  <a:pt x="144" y="26"/>
                  <a:pt x="146" y="26"/>
                </a:cubicBezTo>
                <a:cubicBezTo>
                  <a:pt x="146" y="26"/>
                  <a:pt x="146" y="26"/>
                  <a:pt x="146" y="26"/>
                </a:cubicBezTo>
                <a:cubicBezTo>
                  <a:pt x="160" y="27"/>
                  <a:pt x="174" y="37"/>
                  <a:pt x="181" y="47"/>
                </a:cubicBezTo>
                <a:cubicBezTo>
                  <a:pt x="181" y="47"/>
                  <a:pt x="181" y="47"/>
                  <a:pt x="181" y="47"/>
                </a:cubicBezTo>
                <a:cubicBezTo>
                  <a:pt x="184" y="51"/>
                  <a:pt x="190" y="63"/>
                  <a:pt x="190" y="72"/>
                </a:cubicBezTo>
                <a:cubicBezTo>
                  <a:pt x="190" y="72"/>
                  <a:pt x="190" y="72"/>
                  <a:pt x="190" y="72"/>
                </a:cubicBezTo>
                <a:cubicBezTo>
                  <a:pt x="190" y="76"/>
                  <a:pt x="188" y="80"/>
                  <a:pt x="185" y="82"/>
                </a:cubicBezTo>
                <a:cubicBezTo>
                  <a:pt x="185" y="82"/>
                  <a:pt x="185" y="82"/>
                  <a:pt x="185" y="82"/>
                </a:cubicBezTo>
                <a:cubicBezTo>
                  <a:pt x="191" y="89"/>
                  <a:pt x="201" y="100"/>
                  <a:pt x="201" y="111"/>
                </a:cubicBezTo>
                <a:cubicBezTo>
                  <a:pt x="201" y="111"/>
                  <a:pt x="201" y="111"/>
                  <a:pt x="201" y="111"/>
                </a:cubicBezTo>
                <a:cubicBezTo>
                  <a:pt x="201" y="113"/>
                  <a:pt x="201" y="114"/>
                  <a:pt x="200" y="115"/>
                </a:cubicBezTo>
                <a:cubicBezTo>
                  <a:pt x="200" y="115"/>
                  <a:pt x="200" y="115"/>
                  <a:pt x="200" y="115"/>
                </a:cubicBezTo>
                <a:cubicBezTo>
                  <a:pt x="198" y="123"/>
                  <a:pt x="191" y="126"/>
                  <a:pt x="185" y="126"/>
                </a:cubicBezTo>
                <a:cubicBezTo>
                  <a:pt x="185" y="126"/>
                  <a:pt x="185" y="126"/>
                  <a:pt x="185" y="126"/>
                </a:cubicBezTo>
                <a:cubicBezTo>
                  <a:pt x="180" y="126"/>
                  <a:pt x="175" y="125"/>
                  <a:pt x="171" y="123"/>
                </a:cubicBezTo>
                <a:cubicBezTo>
                  <a:pt x="171" y="123"/>
                  <a:pt x="171" y="123"/>
                  <a:pt x="171" y="123"/>
                </a:cubicBezTo>
                <a:cubicBezTo>
                  <a:pt x="173" y="127"/>
                  <a:pt x="173" y="130"/>
                  <a:pt x="173" y="134"/>
                </a:cubicBezTo>
                <a:cubicBezTo>
                  <a:pt x="173" y="134"/>
                  <a:pt x="173" y="134"/>
                  <a:pt x="173" y="134"/>
                </a:cubicBezTo>
                <a:cubicBezTo>
                  <a:pt x="173" y="142"/>
                  <a:pt x="168" y="150"/>
                  <a:pt x="159" y="154"/>
                </a:cubicBezTo>
                <a:cubicBezTo>
                  <a:pt x="159" y="154"/>
                  <a:pt x="159" y="154"/>
                  <a:pt x="159" y="154"/>
                </a:cubicBezTo>
                <a:cubicBezTo>
                  <a:pt x="156" y="156"/>
                  <a:pt x="152" y="157"/>
                  <a:pt x="149" y="157"/>
                </a:cubicBezTo>
                <a:cubicBezTo>
                  <a:pt x="149" y="157"/>
                  <a:pt x="149" y="157"/>
                  <a:pt x="149" y="157"/>
                </a:cubicBezTo>
                <a:cubicBezTo>
                  <a:pt x="139" y="157"/>
                  <a:pt x="132" y="151"/>
                  <a:pt x="125" y="146"/>
                </a:cubicBezTo>
                <a:cubicBezTo>
                  <a:pt x="125" y="146"/>
                  <a:pt x="125" y="146"/>
                  <a:pt x="125" y="146"/>
                </a:cubicBezTo>
                <a:cubicBezTo>
                  <a:pt x="125" y="149"/>
                  <a:pt x="125" y="151"/>
                  <a:pt x="125" y="154"/>
                </a:cubicBezTo>
                <a:cubicBezTo>
                  <a:pt x="125" y="154"/>
                  <a:pt x="125" y="154"/>
                  <a:pt x="125" y="154"/>
                </a:cubicBezTo>
                <a:cubicBezTo>
                  <a:pt x="126" y="165"/>
                  <a:pt x="120" y="177"/>
                  <a:pt x="107" y="177"/>
                </a:cubicBezTo>
                <a:cubicBezTo>
                  <a:pt x="107" y="177"/>
                  <a:pt x="107" y="177"/>
                  <a:pt x="107" y="177"/>
                </a:cubicBezTo>
                <a:cubicBezTo>
                  <a:pt x="107" y="177"/>
                  <a:pt x="106" y="177"/>
                  <a:pt x="106" y="177"/>
                </a:cubicBezTo>
                <a:cubicBezTo>
                  <a:pt x="106" y="177"/>
                  <a:pt x="106" y="177"/>
                  <a:pt x="106" y="177"/>
                </a:cubicBezTo>
                <a:cubicBezTo>
                  <a:pt x="96" y="177"/>
                  <a:pt x="86" y="170"/>
                  <a:pt x="81" y="161"/>
                </a:cubicBezTo>
                <a:cubicBezTo>
                  <a:pt x="81" y="161"/>
                  <a:pt x="81" y="161"/>
                  <a:pt x="81" y="161"/>
                </a:cubicBezTo>
                <a:cubicBezTo>
                  <a:pt x="80" y="164"/>
                  <a:pt x="80" y="167"/>
                  <a:pt x="78" y="171"/>
                </a:cubicBezTo>
                <a:cubicBezTo>
                  <a:pt x="78" y="171"/>
                  <a:pt x="78" y="171"/>
                  <a:pt x="78" y="171"/>
                </a:cubicBezTo>
                <a:cubicBezTo>
                  <a:pt x="76" y="176"/>
                  <a:pt x="72" y="181"/>
                  <a:pt x="62" y="182"/>
                </a:cubicBezTo>
                <a:cubicBezTo>
                  <a:pt x="62" y="182"/>
                  <a:pt x="62" y="182"/>
                  <a:pt x="62" y="182"/>
                </a:cubicBezTo>
                <a:cubicBezTo>
                  <a:pt x="61" y="182"/>
                  <a:pt x="60" y="182"/>
                  <a:pt x="59" y="182"/>
                </a:cubicBezTo>
                <a:cubicBezTo>
                  <a:pt x="59" y="182"/>
                  <a:pt x="59" y="182"/>
                  <a:pt x="59" y="182"/>
                </a:cubicBezTo>
                <a:cubicBezTo>
                  <a:pt x="48" y="182"/>
                  <a:pt x="33" y="175"/>
                  <a:pt x="32" y="162"/>
                </a:cubicBezTo>
                <a:close/>
                <a:moveTo>
                  <a:pt x="11" y="116"/>
                </a:moveTo>
                <a:cubicBezTo>
                  <a:pt x="7" y="120"/>
                  <a:pt x="4" y="124"/>
                  <a:pt x="4" y="128"/>
                </a:cubicBezTo>
                <a:cubicBezTo>
                  <a:pt x="4" y="128"/>
                  <a:pt x="4" y="128"/>
                  <a:pt x="4" y="128"/>
                </a:cubicBezTo>
                <a:cubicBezTo>
                  <a:pt x="4" y="129"/>
                  <a:pt x="4" y="129"/>
                  <a:pt x="4" y="129"/>
                </a:cubicBezTo>
                <a:cubicBezTo>
                  <a:pt x="4" y="129"/>
                  <a:pt x="4" y="129"/>
                  <a:pt x="4" y="129"/>
                </a:cubicBezTo>
                <a:cubicBezTo>
                  <a:pt x="5" y="139"/>
                  <a:pt x="9" y="143"/>
                  <a:pt x="15" y="146"/>
                </a:cubicBezTo>
                <a:cubicBezTo>
                  <a:pt x="15" y="146"/>
                  <a:pt x="15" y="146"/>
                  <a:pt x="15" y="146"/>
                </a:cubicBezTo>
                <a:cubicBezTo>
                  <a:pt x="21" y="149"/>
                  <a:pt x="30" y="151"/>
                  <a:pt x="37" y="153"/>
                </a:cubicBezTo>
                <a:cubicBezTo>
                  <a:pt x="37" y="153"/>
                  <a:pt x="37" y="153"/>
                  <a:pt x="37" y="153"/>
                </a:cubicBezTo>
                <a:cubicBezTo>
                  <a:pt x="38" y="153"/>
                  <a:pt x="38" y="154"/>
                  <a:pt x="39" y="154"/>
                </a:cubicBezTo>
                <a:cubicBezTo>
                  <a:pt x="39" y="154"/>
                  <a:pt x="39" y="154"/>
                  <a:pt x="39" y="154"/>
                </a:cubicBezTo>
                <a:cubicBezTo>
                  <a:pt x="39" y="155"/>
                  <a:pt x="39" y="155"/>
                  <a:pt x="38" y="156"/>
                </a:cubicBezTo>
                <a:cubicBezTo>
                  <a:pt x="38" y="156"/>
                  <a:pt x="38" y="156"/>
                  <a:pt x="38" y="156"/>
                </a:cubicBezTo>
                <a:cubicBezTo>
                  <a:pt x="37" y="158"/>
                  <a:pt x="36" y="160"/>
                  <a:pt x="36" y="162"/>
                </a:cubicBezTo>
                <a:cubicBezTo>
                  <a:pt x="36" y="162"/>
                  <a:pt x="36" y="162"/>
                  <a:pt x="36" y="162"/>
                </a:cubicBezTo>
                <a:cubicBezTo>
                  <a:pt x="36" y="166"/>
                  <a:pt x="39" y="170"/>
                  <a:pt x="44" y="173"/>
                </a:cubicBezTo>
                <a:cubicBezTo>
                  <a:pt x="44" y="173"/>
                  <a:pt x="44" y="173"/>
                  <a:pt x="44" y="173"/>
                </a:cubicBezTo>
                <a:cubicBezTo>
                  <a:pt x="48" y="176"/>
                  <a:pt x="54" y="178"/>
                  <a:pt x="59" y="178"/>
                </a:cubicBezTo>
                <a:cubicBezTo>
                  <a:pt x="59" y="178"/>
                  <a:pt x="59" y="178"/>
                  <a:pt x="59" y="178"/>
                </a:cubicBezTo>
                <a:cubicBezTo>
                  <a:pt x="60" y="178"/>
                  <a:pt x="61" y="178"/>
                  <a:pt x="62" y="178"/>
                </a:cubicBezTo>
                <a:cubicBezTo>
                  <a:pt x="62" y="178"/>
                  <a:pt x="62" y="178"/>
                  <a:pt x="62" y="178"/>
                </a:cubicBezTo>
                <a:cubicBezTo>
                  <a:pt x="70" y="177"/>
                  <a:pt x="73" y="174"/>
                  <a:pt x="75" y="169"/>
                </a:cubicBezTo>
                <a:cubicBezTo>
                  <a:pt x="75" y="169"/>
                  <a:pt x="75" y="169"/>
                  <a:pt x="75" y="169"/>
                </a:cubicBezTo>
                <a:cubicBezTo>
                  <a:pt x="76" y="165"/>
                  <a:pt x="77" y="160"/>
                  <a:pt x="79" y="155"/>
                </a:cubicBezTo>
                <a:cubicBezTo>
                  <a:pt x="79" y="155"/>
                  <a:pt x="79" y="155"/>
                  <a:pt x="79" y="155"/>
                </a:cubicBezTo>
                <a:cubicBezTo>
                  <a:pt x="79" y="155"/>
                  <a:pt x="79" y="154"/>
                  <a:pt x="79" y="153"/>
                </a:cubicBezTo>
                <a:cubicBezTo>
                  <a:pt x="79" y="153"/>
                  <a:pt x="79" y="153"/>
                  <a:pt x="79" y="153"/>
                </a:cubicBezTo>
                <a:cubicBezTo>
                  <a:pt x="78" y="152"/>
                  <a:pt x="79" y="151"/>
                  <a:pt x="80" y="151"/>
                </a:cubicBezTo>
                <a:cubicBezTo>
                  <a:pt x="80" y="151"/>
                  <a:pt x="80" y="151"/>
                  <a:pt x="80" y="151"/>
                </a:cubicBezTo>
                <a:cubicBezTo>
                  <a:pt x="81" y="151"/>
                  <a:pt x="81" y="151"/>
                  <a:pt x="81" y="151"/>
                </a:cubicBezTo>
                <a:cubicBezTo>
                  <a:pt x="81" y="151"/>
                  <a:pt x="81" y="151"/>
                  <a:pt x="81" y="151"/>
                </a:cubicBezTo>
                <a:cubicBezTo>
                  <a:pt x="82" y="150"/>
                  <a:pt x="83" y="150"/>
                  <a:pt x="84" y="151"/>
                </a:cubicBezTo>
                <a:cubicBezTo>
                  <a:pt x="84" y="151"/>
                  <a:pt x="84" y="151"/>
                  <a:pt x="84" y="151"/>
                </a:cubicBezTo>
                <a:cubicBezTo>
                  <a:pt x="85" y="151"/>
                  <a:pt x="85" y="153"/>
                  <a:pt x="85" y="153"/>
                </a:cubicBezTo>
                <a:cubicBezTo>
                  <a:pt x="85" y="153"/>
                  <a:pt x="85" y="153"/>
                  <a:pt x="85" y="153"/>
                </a:cubicBezTo>
                <a:cubicBezTo>
                  <a:pt x="84" y="154"/>
                  <a:pt x="84" y="155"/>
                  <a:pt x="83" y="156"/>
                </a:cubicBezTo>
                <a:cubicBezTo>
                  <a:pt x="83" y="156"/>
                  <a:pt x="83" y="156"/>
                  <a:pt x="83" y="156"/>
                </a:cubicBezTo>
                <a:cubicBezTo>
                  <a:pt x="87" y="165"/>
                  <a:pt x="97" y="174"/>
                  <a:pt x="106" y="173"/>
                </a:cubicBezTo>
                <a:cubicBezTo>
                  <a:pt x="106" y="173"/>
                  <a:pt x="106" y="173"/>
                  <a:pt x="106" y="173"/>
                </a:cubicBezTo>
                <a:cubicBezTo>
                  <a:pt x="106" y="173"/>
                  <a:pt x="107" y="173"/>
                  <a:pt x="107" y="173"/>
                </a:cubicBezTo>
                <a:cubicBezTo>
                  <a:pt x="107" y="173"/>
                  <a:pt x="107" y="173"/>
                  <a:pt x="107" y="173"/>
                </a:cubicBezTo>
                <a:cubicBezTo>
                  <a:pt x="117" y="173"/>
                  <a:pt x="121" y="164"/>
                  <a:pt x="121" y="154"/>
                </a:cubicBezTo>
                <a:cubicBezTo>
                  <a:pt x="121" y="154"/>
                  <a:pt x="121" y="154"/>
                  <a:pt x="121" y="154"/>
                </a:cubicBezTo>
                <a:cubicBezTo>
                  <a:pt x="121" y="150"/>
                  <a:pt x="121" y="146"/>
                  <a:pt x="120" y="142"/>
                </a:cubicBezTo>
                <a:cubicBezTo>
                  <a:pt x="120" y="142"/>
                  <a:pt x="120" y="142"/>
                  <a:pt x="120" y="142"/>
                </a:cubicBezTo>
                <a:cubicBezTo>
                  <a:pt x="119" y="142"/>
                  <a:pt x="119" y="141"/>
                  <a:pt x="120" y="140"/>
                </a:cubicBezTo>
                <a:cubicBezTo>
                  <a:pt x="120" y="140"/>
                  <a:pt x="120" y="140"/>
                  <a:pt x="120" y="140"/>
                </a:cubicBezTo>
                <a:cubicBezTo>
                  <a:pt x="121" y="140"/>
                  <a:pt x="122" y="140"/>
                  <a:pt x="122" y="140"/>
                </a:cubicBezTo>
                <a:cubicBezTo>
                  <a:pt x="122" y="140"/>
                  <a:pt x="122" y="140"/>
                  <a:pt x="122" y="140"/>
                </a:cubicBezTo>
                <a:cubicBezTo>
                  <a:pt x="132" y="146"/>
                  <a:pt x="140" y="153"/>
                  <a:pt x="149" y="153"/>
                </a:cubicBezTo>
                <a:cubicBezTo>
                  <a:pt x="149" y="153"/>
                  <a:pt x="149" y="153"/>
                  <a:pt x="149" y="153"/>
                </a:cubicBezTo>
                <a:cubicBezTo>
                  <a:pt x="151" y="153"/>
                  <a:pt x="154" y="152"/>
                  <a:pt x="158" y="151"/>
                </a:cubicBezTo>
                <a:cubicBezTo>
                  <a:pt x="158" y="151"/>
                  <a:pt x="158" y="151"/>
                  <a:pt x="158" y="151"/>
                </a:cubicBezTo>
                <a:cubicBezTo>
                  <a:pt x="165" y="147"/>
                  <a:pt x="169" y="140"/>
                  <a:pt x="169" y="134"/>
                </a:cubicBezTo>
                <a:cubicBezTo>
                  <a:pt x="169" y="134"/>
                  <a:pt x="169" y="134"/>
                  <a:pt x="169" y="134"/>
                </a:cubicBezTo>
                <a:cubicBezTo>
                  <a:pt x="169" y="130"/>
                  <a:pt x="168" y="125"/>
                  <a:pt x="164" y="121"/>
                </a:cubicBezTo>
                <a:cubicBezTo>
                  <a:pt x="164" y="121"/>
                  <a:pt x="164" y="121"/>
                  <a:pt x="164" y="121"/>
                </a:cubicBezTo>
                <a:cubicBezTo>
                  <a:pt x="164" y="121"/>
                  <a:pt x="164" y="120"/>
                  <a:pt x="164" y="119"/>
                </a:cubicBezTo>
                <a:cubicBezTo>
                  <a:pt x="164" y="119"/>
                  <a:pt x="164" y="119"/>
                  <a:pt x="164" y="119"/>
                </a:cubicBezTo>
                <a:cubicBezTo>
                  <a:pt x="165" y="118"/>
                  <a:pt x="166" y="118"/>
                  <a:pt x="166" y="118"/>
                </a:cubicBezTo>
                <a:cubicBezTo>
                  <a:pt x="166" y="118"/>
                  <a:pt x="166" y="118"/>
                  <a:pt x="166" y="118"/>
                </a:cubicBezTo>
                <a:cubicBezTo>
                  <a:pt x="172" y="119"/>
                  <a:pt x="179" y="122"/>
                  <a:pt x="185" y="122"/>
                </a:cubicBezTo>
                <a:cubicBezTo>
                  <a:pt x="185" y="122"/>
                  <a:pt x="185" y="122"/>
                  <a:pt x="185" y="122"/>
                </a:cubicBezTo>
                <a:cubicBezTo>
                  <a:pt x="191" y="122"/>
                  <a:pt x="195" y="120"/>
                  <a:pt x="197" y="114"/>
                </a:cubicBezTo>
                <a:cubicBezTo>
                  <a:pt x="197" y="114"/>
                  <a:pt x="197" y="114"/>
                  <a:pt x="197" y="114"/>
                </a:cubicBezTo>
                <a:cubicBezTo>
                  <a:pt x="197" y="113"/>
                  <a:pt x="197" y="112"/>
                  <a:pt x="197" y="111"/>
                </a:cubicBezTo>
                <a:cubicBezTo>
                  <a:pt x="197" y="111"/>
                  <a:pt x="197" y="111"/>
                  <a:pt x="197" y="111"/>
                </a:cubicBezTo>
                <a:cubicBezTo>
                  <a:pt x="197" y="102"/>
                  <a:pt x="185" y="89"/>
                  <a:pt x="180" y="82"/>
                </a:cubicBezTo>
                <a:cubicBezTo>
                  <a:pt x="180" y="82"/>
                  <a:pt x="180" y="82"/>
                  <a:pt x="180" y="82"/>
                </a:cubicBezTo>
                <a:cubicBezTo>
                  <a:pt x="179" y="81"/>
                  <a:pt x="179" y="80"/>
                  <a:pt x="179" y="80"/>
                </a:cubicBezTo>
                <a:cubicBezTo>
                  <a:pt x="179" y="80"/>
                  <a:pt x="179" y="80"/>
                  <a:pt x="179" y="80"/>
                </a:cubicBezTo>
                <a:cubicBezTo>
                  <a:pt x="180" y="79"/>
                  <a:pt x="180" y="78"/>
                  <a:pt x="181" y="78"/>
                </a:cubicBezTo>
                <a:cubicBezTo>
                  <a:pt x="181" y="78"/>
                  <a:pt x="181" y="78"/>
                  <a:pt x="181" y="78"/>
                </a:cubicBezTo>
                <a:cubicBezTo>
                  <a:pt x="185" y="78"/>
                  <a:pt x="186" y="76"/>
                  <a:pt x="186" y="72"/>
                </a:cubicBezTo>
                <a:cubicBezTo>
                  <a:pt x="186" y="72"/>
                  <a:pt x="186" y="72"/>
                  <a:pt x="186" y="72"/>
                </a:cubicBezTo>
                <a:cubicBezTo>
                  <a:pt x="186" y="65"/>
                  <a:pt x="180" y="53"/>
                  <a:pt x="178" y="49"/>
                </a:cubicBezTo>
                <a:cubicBezTo>
                  <a:pt x="178" y="49"/>
                  <a:pt x="178" y="49"/>
                  <a:pt x="178" y="49"/>
                </a:cubicBezTo>
                <a:cubicBezTo>
                  <a:pt x="171" y="40"/>
                  <a:pt x="158" y="30"/>
                  <a:pt x="146" y="30"/>
                </a:cubicBezTo>
                <a:cubicBezTo>
                  <a:pt x="146" y="30"/>
                  <a:pt x="146" y="30"/>
                  <a:pt x="146" y="30"/>
                </a:cubicBezTo>
                <a:cubicBezTo>
                  <a:pt x="143" y="30"/>
                  <a:pt x="140" y="31"/>
                  <a:pt x="137" y="32"/>
                </a:cubicBezTo>
                <a:cubicBezTo>
                  <a:pt x="137" y="32"/>
                  <a:pt x="137" y="32"/>
                  <a:pt x="137" y="32"/>
                </a:cubicBezTo>
                <a:cubicBezTo>
                  <a:pt x="137" y="33"/>
                  <a:pt x="136" y="33"/>
                  <a:pt x="135" y="32"/>
                </a:cubicBezTo>
                <a:cubicBezTo>
                  <a:pt x="135" y="32"/>
                  <a:pt x="135" y="32"/>
                  <a:pt x="135" y="32"/>
                </a:cubicBezTo>
                <a:cubicBezTo>
                  <a:pt x="134" y="31"/>
                  <a:pt x="134" y="30"/>
                  <a:pt x="135" y="30"/>
                </a:cubicBezTo>
                <a:cubicBezTo>
                  <a:pt x="135" y="30"/>
                  <a:pt x="135" y="30"/>
                  <a:pt x="135" y="30"/>
                </a:cubicBezTo>
                <a:cubicBezTo>
                  <a:pt x="136" y="28"/>
                  <a:pt x="136" y="26"/>
                  <a:pt x="136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7" y="14"/>
                  <a:pt x="118" y="5"/>
                  <a:pt x="109" y="4"/>
                </a:cubicBezTo>
                <a:cubicBezTo>
                  <a:pt x="109" y="4"/>
                  <a:pt x="109" y="4"/>
                  <a:pt x="109" y="4"/>
                </a:cubicBezTo>
                <a:cubicBezTo>
                  <a:pt x="109" y="4"/>
                  <a:pt x="108" y="4"/>
                  <a:pt x="107" y="4"/>
                </a:cubicBezTo>
                <a:cubicBezTo>
                  <a:pt x="107" y="4"/>
                  <a:pt x="107" y="4"/>
                  <a:pt x="107" y="4"/>
                </a:cubicBezTo>
                <a:cubicBezTo>
                  <a:pt x="93" y="4"/>
                  <a:pt x="87" y="19"/>
                  <a:pt x="85" y="32"/>
                </a:cubicBezTo>
                <a:cubicBezTo>
                  <a:pt x="85" y="32"/>
                  <a:pt x="85" y="32"/>
                  <a:pt x="85" y="32"/>
                </a:cubicBezTo>
                <a:cubicBezTo>
                  <a:pt x="85" y="33"/>
                  <a:pt x="84" y="34"/>
                  <a:pt x="83" y="34"/>
                </a:cubicBezTo>
                <a:cubicBezTo>
                  <a:pt x="83" y="34"/>
                  <a:pt x="83" y="34"/>
                  <a:pt x="83" y="34"/>
                </a:cubicBezTo>
                <a:cubicBezTo>
                  <a:pt x="82" y="34"/>
                  <a:pt x="82" y="34"/>
                  <a:pt x="81" y="33"/>
                </a:cubicBezTo>
                <a:cubicBezTo>
                  <a:pt x="81" y="33"/>
                  <a:pt x="81" y="33"/>
                  <a:pt x="81" y="33"/>
                </a:cubicBezTo>
                <a:cubicBezTo>
                  <a:pt x="78" y="28"/>
                  <a:pt x="71" y="24"/>
                  <a:pt x="64" y="24"/>
                </a:cubicBezTo>
                <a:cubicBezTo>
                  <a:pt x="64" y="24"/>
                  <a:pt x="64" y="24"/>
                  <a:pt x="64" y="24"/>
                </a:cubicBezTo>
                <a:cubicBezTo>
                  <a:pt x="60" y="24"/>
                  <a:pt x="56" y="25"/>
                  <a:pt x="54" y="28"/>
                </a:cubicBezTo>
                <a:cubicBezTo>
                  <a:pt x="54" y="28"/>
                  <a:pt x="54" y="28"/>
                  <a:pt x="54" y="28"/>
                </a:cubicBezTo>
                <a:cubicBezTo>
                  <a:pt x="49" y="33"/>
                  <a:pt x="44" y="46"/>
                  <a:pt x="44" y="54"/>
                </a:cubicBezTo>
                <a:cubicBezTo>
                  <a:pt x="44" y="54"/>
                  <a:pt x="44" y="54"/>
                  <a:pt x="44" y="54"/>
                </a:cubicBezTo>
                <a:cubicBezTo>
                  <a:pt x="44" y="56"/>
                  <a:pt x="44" y="58"/>
                  <a:pt x="45" y="59"/>
                </a:cubicBezTo>
                <a:cubicBezTo>
                  <a:pt x="45" y="59"/>
                  <a:pt x="45" y="59"/>
                  <a:pt x="45" y="59"/>
                </a:cubicBezTo>
                <a:cubicBezTo>
                  <a:pt x="45" y="60"/>
                  <a:pt x="45" y="61"/>
                  <a:pt x="44" y="61"/>
                </a:cubicBezTo>
                <a:cubicBezTo>
                  <a:pt x="44" y="61"/>
                  <a:pt x="44" y="61"/>
                  <a:pt x="44" y="61"/>
                </a:cubicBezTo>
                <a:cubicBezTo>
                  <a:pt x="43" y="62"/>
                  <a:pt x="42" y="61"/>
                  <a:pt x="41" y="61"/>
                </a:cubicBezTo>
                <a:cubicBezTo>
                  <a:pt x="41" y="61"/>
                  <a:pt x="41" y="61"/>
                  <a:pt x="41" y="61"/>
                </a:cubicBezTo>
                <a:cubicBezTo>
                  <a:pt x="39" y="58"/>
                  <a:pt x="37" y="57"/>
                  <a:pt x="34" y="57"/>
                </a:cubicBezTo>
                <a:cubicBezTo>
                  <a:pt x="34" y="57"/>
                  <a:pt x="34" y="57"/>
                  <a:pt x="34" y="57"/>
                </a:cubicBezTo>
                <a:cubicBezTo>
                  <a:pt x="30" y="57"/>
                  <a:pt x="24" y="61"/>
                  <a:pt x="19" y="68"/>
                </a:cubicBezTo>
                <a:cubicBezTo>
                  <a:pt x="19" y="68"/>
                  <a:pt x="19" y="68"/>
                  <a:pt x="19" y="68"/>
                </a:cubicBezTo>
                <a:cubicBezTo>
                  <a:pt x="15" y="75"/>
                  <a:pt x="12" y="84"/>
                  <a:pt x="12" y="92"/>
                </a:cubicBezTo>
                <a:cubicBezTo>
                  <a:pt x="12" y="92"/>
                  <a:pt x="12" y="92"/>
                  <a:pt x="12" y="92"/>
                </a:cubicBezTo>
                <a:cubicBezTo>
                  <a:pt x="12" y="98"/>
                  <a:pt x="13" y="103"/>
                  <a:pt x="18" y="108"/>
                </a:cubicBezTo>
                <a:cubicBezTo>
                  <a:pt x="18" y="108"/>
                  <a:pt x="18" y="108"/>
                  <a:pt x="18" y="108"/>
                </a:cubicBezTo>
                <a:cubicBezTo>
                  <a:pt x="19" y="107"/>
                  <a:pt x="21" y="107"/>
                  <a:pt x="23" y="107"/>
                </a:cubicBezTo>
                <a:cubicBezTo>
                  <a:pt x="23" y="107"/>
                  <a:pt x="23" y="107"/>
                  <a:pt x="23" y="107"/>
                </a:cubicBezTo>
                <a:cubicBezTo>
                  <a:pt x="28" y="106"/>
                  <a:pt x="32" y="110"/>
                  <a:pt x="33" y="116"/>
                </a:cubicBezTo>
                <a:cubicBezTo>
                  <a:pt x="33" y="116"/>
                  <a:pt x="33" y="116"/>
                  <a:pt x="33" y="116"/>
                </a:cubicBezTo>
                <a:cubicBezTo>
                  <a:pt x="33" y="116"/>
                  <a:pt x="32" y="117"/>
                  <a:pt x="32" y="117"/>
                </a:cubicBezTo>
                <a:cubicBezTo>
                  <a:pt x="32" y="117"/>
                  <a:pt x="32" y="117"/>
                  <a:pt x="32" y="117"/>
                </a:cubicBezTo>
                <a:cubicBezTo>
                  <a:pt x="31" y="118"/>
                  <a:pt x="31" y="118"/>
                  <a:pt x="30" y="118"/>
                </a:cubicBezTo>
                <a:cubicBezTo>
                  <a:pt x="30" y="118"/>
                  <a:pt x="30" y="118"/>
                  <a:pt x="30" y="118"/>
                </a:cubicBezTo>
                <a:cubicBezTo>
                  <a:pt x="25" y="117"/>
                  <a:pt x="20" y="115"/>
                  <a:pt x="17" y="112"/>
                </a:cubicBezTo>
                <a:cubicBezTo>
                  <a:pt x="17" y="112"/>
                  <a:pt x="17" y="112"/>
                  <a:pt x="17" y="112"/>
                </a:cubicBezTo>
                <a:cubicBezTo>
                  <a:pt x="15" y="113"/>
                  <a:pt x="12" y="115"/>
                  <a:pt x="11" y="116"/>
                </a:cubicBezTo>
                <a:close/>
                <a:moveTo>
                  <a:pt x="28" y="113"/>
                </a:moveTo>
                <a:cubicBezTo>
                  <a:pt x="27" y="111"/>
                  <a:pt x="25" y="111"/>
                  <a:pt x="23" y="111"/>
                </a:cubicBezTo>
                <a:cubicBezTo>
                  <a:pt x="23" y="111"/>
                  <a:pt x="23" y="111"/>
                  <a:pt x="23" y="111"/>
                </a:cubicBezTo>
                <a:cubicBezTo>
                  <a:pt x="23" y="111"/>
                  <a:pt x="22" y="111"/>
                  <a:pt x="22" y="111"/>
                </a:cubicBezTo>
                <a:cubicBezTo>
                  <a:pt x="22" y="111"/>
                  <a:pt x="22" y="111"/>
                  <a:pt x="22" y="111"/>
                </a:cubicBezTo>
                <a:cubicBezTo>
                  <a:pt x="23" y="112"/>
                  <a:pt x="25" y="112"/>
                  <a:pt x="28" y="113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36" tIns="45717" rIns="91436" bIns="45717" numCol="1" anchor="t" anchorCtr="0" compatLnSpc="1">
            <a:prstTxWarp prst="textNoShape">
              <a:avLst/>
            </a:prstTxWarp>
          </a:bodyPr>
          <a:lstStyle/>
          <a:p>
            <a:endParaRPr lang="zh-CN" altLang="en-US" sz="1765"/>
          </a:p>
        </p:txBody>
      </p:sp>
      <p:sp>
        <p:nvSpPr>
          <p:cNvPr id="329" name="Freeform 159"/>
          <p:cNvSpPr>
            <a:spLocks/>
          </p:cNvSpPr>
          <p:nvPr/>
        </p:nvSpPr>
        <p:spPr bwMode="auto">
          <a:xfrm>
            <a:off x="1393827" y="3924232"/>
            <a:ext cx="184150" cy="438087"/>
          </a:xfrm>
          <a:custGeom>
            <a:avLst/>
            <a:gdLst>
              <a:gd name="T0" fmla="*/ 35 w 39"/>
              <a:gd name="T1" fmla="*/ 91 h 93"/>
              <a:gd name="T2" fmla="*/ 1 w 39"/>
              <a:gd name="T3" fmla="*/ 4 h 93"/>
              <a:gd name="T4" fmla="*/ 1 w 39"/>
              <a:gd name="T5" fmla="*/ 4 h 93"/>
              <a:gd name="T6" fmla="*/ 1 w 39"/>
              <a:gd name="T7" fmla="*/ 4 h 93"/>
              <a:gd name="T8" fmla="*/ 0 w 39"/>
              <a:gd name="T9" fmla="*/ 1 h 93"/>
              <a:gd name="T10" fmla="*/ 0 w 39"/>
              <a:gd name="T11" fmla="*/ 1 h 93"/>
              <a:gd name="T12" fmla="*/ 3 w 39"/>
              <a:gd name="T13" fmla="*/ 1 h 93"/>
              <a:gd name="T14" fmla="*/ 3 w 39"/>
              <a:gd name="T15" fmla="*/ 1 h 93"/>
              <a:gd name="T16" fmla="*/ 39 w 39"/>
              <a:gd name="T17" fmla="*/ 91 h 93"/>
              <a:gd name="T18" fmla="*/ 39 w 39"/>
              <a:gd name="T19" fmla="*/ 91 h 93"/>
              <a:gd name="T20" fmla="*/ 37 w 39"/>
              <a:gd name="T21" fmla="*/ 93 h 93"/>
              <a:gd name="T22" fmla="*/ 37 w 39"/>
              <a:gd name="T23" fmla="*/ 93 h 93"/>
              <a:gd name="T24" fmla="*/ 35 w 39"/>
              <a:gd name="T25" fmla="*/ 91 h 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9" h="93">
                <a:moveTo>
                  <a:pt x="35" y="91"/>
                </a:moveTo>
                <a:cubicBezTo>
                  <a:pt x="35" y="79"/>
                  <a:pt x="29" y="26"/>
                  <a:pt x="1" y="4"/>
                </a:cubicBezTo>
                <a:cubicBezTo>
                  <a:pt x="1" y="4"/>
                  <a:pt x="1" y="4"/>
                  <a:pt x="1" y="4"/>
                </a:cubicBezTo>
                <a:cubicBezTo>
                  <a:pt x="1" y="4"/>
                  <a:pt x="1" y="4"/>
                  <a:pt x="1" y="4"/>
                </a:cubicBezTo>
                <a:cubicBezTo>
                  <a:pt x="0" y="3"/>
                  <a:pt x="0" y="2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1" y="0"/>
                  <a:pt x="2" y="0"/>
                  <a:pt x="3" y="1"/>
                </a:cubicBezTo>
                <a:cubicBezTo>
                  <a:pt x="3" y="1"/>
                  <a:pt x="3" y="1"/>
                  <a:pt x="3" y="1"/>
                </a:cubicBezTo>
                <a:cubicBezTo>
                  <a:pt x="33" y="25"/>
                  <a:pt x="39" y="78"/>
                  <a:pt x="39" y="91"/>
                </a:cubicBezTo>
                <a:cubicBezTo>
                  <a:pt x="39" y="91"/>
                  <a:pt x="39" y="91"/>
                  <a:pt x="39" y="91"/>
                </a:cubicBezTo>
                <a:cubicBezTo>
                  <a:pt x="39" y="92"/>
                  <a:pt x="38" y="93"/>
                  <a:pt x="37" y="93"/>
                </a:cubicBezTo>
                <a:cubicBezTo>
                  <a:pt x="37" y="93"/>
                  <a:pt x="37" y="93"/>
                  <a:pt x="37" y="93"/>
                </a:cubicBezTo>
                <a:cubicBezTo>
                  <a:pt x="36" y="93"/>
                  <a:pt x="35" y="92"/>
                  <a:pt x="35" y="9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36" tIns="45717" rIns="91436" bIns="45717" numCol="1" anchor="t" anchorCtr="0" compatLnSpc="1">
            <a:prstTxWarp prst="textNoShape">
              <a:avLst/>
            </a:prstTxWarp>
          </a:bodyPr>
          <a:lstStyle/>
          <a:p>
            <a:endParaRPr lang="zh-CN" altLang="en-US" sz="1765"/>
          </a:p>
        </p:txBody>
      </p:sp>
      <p:sp>
        <p:nvSpPr>
          <p:cNvPr id="330" name="Freeform 160"/>
          <p:cNvSpPr>
            <a:spLocks/>
          </p:cNvSpPr>
          <p:nvPr/>
        </p:nvSpPr>
        <p:spPr bwMode="auto">
          <a:xfrm>
            <a:off x="1657352" y="3825820"/>
            <a:ext cx="333375" cy="292059"/>
          </a:xfrm>
          <a:custGeom>
            <a:avLst/>
            <a:gdLst>
              <a:gd name="T0" fmla="*/ 69 w 71"/>
              <a:gd name="T1" fmla="*/ 62 h 62"/>
              <a:gd name="T2" fmla="*/ 28 w 71"/>
              <a:gd name="T3" fmla="*/ 48 h 62"/>
              <a:gd name="T4" fmla="*/ 28 w 71"/>
              <a:gd name="T5" fmla="*/ 48 h 62"/>
              <a:gd name="T6" fmla="*/ 0 w 71"/>
              <a:gd name="T7" fmla="*/ 3 h 62"/>
              <a:gd name="T8" fmla="*/ 0 w 71"/>
              <a:gd name="T9" fmla="*/ 3 h 62"/>
              <a:gd name="T10" fmla="*/ 2 w 71"/>
              <a:gd name="T11" fmla="*/ 0 h 62"/>
              <a:gd name="T12" fmla="*/ 2 w 71"/>
              <a:gd name="T13" fmla="*/ 0 h 62"/>
              <a:gd name="T14" fmla="*/ 4 w 71"/>
              <a:gd name="T15" fmla="*/ 1 h 62"/>
              <a:gd name="T16" fmla="*/ 4 w 71"/>
              <a:gd name="T17" fmla="*/ 1 h 62"/>
              <a:gd name="T18" fmla="*/ 30 w 71"/>
              <a:gd name="T19" fmla="*/ 45 h 62"/>
              <a:gd name="T20" fmla="*/ 30 w 71"/>
              <a:gd name="T21" fmla="*/ 45 h 62"/>
              <a:gd name="T22" fmla="*/ 70 w 71"/>
              <a:gd name="T23" fmla="*/ 58 h 62"/>
              <a:gd name="T24" fmla="*/ 70 w 71"/>
              <a:gd name="T25" fmla="*/ 58 h 62"/>
              <a:gd name="T26" fmla="*/ 71 w 71"/>
              <a:gd name="T27" fmla="*/ 60 h 62"/>
              <a:gd name="T28" fmla="*/ 71 w 71"/>
              <a:gd name="T29" fmla="*/ 60 h 62"/>
              <a:gd name="T30" fmla="*/ 69 w 71"/>
              <a:gd name="T31" fmla="*/ 62 h 62"/>
              <a:gd name="T32" fmla="*/ 69 w 71"/>
              <a:gd name="T33" fmla="*/ 62 h 62"/>
              <a:gd name="T34" fmla="*/ 69 w 71"/>
              <a:gd name="T35" fmla="*/ 62 h 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71" h="62">
                <a:moveTo>
                  <a:pt x="69" y="62"/>
                </a:moveTo>
                <a:cubicBezTo>
                  <a:pt x="55" y="59"/>
                  <a:pt x="40" y="58"/>
                  <a:pt x="28" y="48"/>
                </a:cubicBezTo>
                <a:cubicBezTo>
                  <a:pt x="28" y="48"/>
                  <a:pt x="28" y="48"/>
                  <a:pt x="28" y="48"/>
                </a:cubicBezTo>
                <a:cubicBezTo>
                  <a:pt x="16" y="38"/>
                  <a:pt x="5" y="16"/>
                  <a:pt x="0" y="3"/>
                </a:cubicBezTo>
                <a:cubicBezTo>
                  <a:pt x="0" y="3"/>
                  <a:pt x="0" y="3"/>
                  <a:pt x="0" y="3"/>
                </a:cubicBezTo>
                <a:cubicBezTo>
                  <a:pt x="0" y="2"/>
                  <a:pt x="1" y="0"/>
                  <a:pt x="2" y="0"/>
                </a:cubicBezTo>
                <a:cubicBezTo>
                  <a:pt x="2" y="0"/>
                  <a:pt x="2" y="0"/>
                  <a:pt x="2" y="0"/>
                </a:cubicBezTo>
                <a:cubicBezTo>
                  <a:pt x="3" y="0"/>
                  <a:pt x="4" y="0"/>
                  <a:pt x="4" y="1"/>
                </a:cubicBezTo>
                <a:cubicBezTo>
                  <a:pt x="4" y="1"/>
                  <a:pt x="4" y="1"/>
                  <a:pt x="4" y="1"/>
                </a:cubicBezTo>
                <a:cubicBezTo>
                  <a:pt x="9" y="14"/>
                  <a:pt x="20" y="37"/>
                  <a:pt x="30" y="45"/>
                </a:cubicBezTo>
                <a:cubicBezTo>
                  <a:pt x="30" y="45"/>
                  <a:pt x="30" y="45"/>
                  <a:pt x="30" y="45"/>
                </a:cubicBezTo>
                <a:cubicBezTo>
                  <a:pt x="41" y="54"/>
                  <a:pt x="56" y="55"/>
                  <a:pt x="70" y="58"/>
                </a:cubicBezTo>
                <a:cubicBezTo>
                  <a:pt x="70" y="58"/>
                  <a:pt x="70" y="58"/>
                  <a:pt x="70" y="58"/>
                </a:cubicBezTo>
                <a:cubicBezTo>
                  <a:pt x="71" y="58"/>
                  <a:pt x="71" y="59"/>
                  <a:pt x="71" y="60"/>
                </a:cubicBezTo>
                <a:cubicBezTo>
                  <a:pt x="71" y="60"/>
                  <a:pt x="71" y="60"/>
                  <a:pt x="71" y="60"/>
                </a:cubicBezTo>
                <a:cubicBezTo>
                  <a:pt x="71" y="61"/>
                  <a:pt x="70" y="62"/>
                  <a:pt x="69" y="62"/>
                </a:cubicBezTo>
                <a:cubicBezTo>
                  <a:pt x="69" y="62"/>
                  <a:pt x="69" y="62"/>
                  <a:pt x="69" y="62"/>
                </a:cubicBezTo>
                <a:cubicBezTo>
                  <a:pt x="69" y="62"/>
                  <a:pt x="69" y="62"/>
                  <a:pt x="69" y="62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36" tIns="45717" rIns="91436" bIns="45717" numCol="1" anchor="t" anchorCtr="0" compatLnSpc="1">
            <a:prstTxWarp prst="textNoShape">
              <a:avLst/>
            </a:prstTxWarp>
          </a:bodyPr>
          <a:lstStyle/>
          <a:p>
            <a:endParaRPr lang="zh-CN" altLang="en-US" sz="1765"/>
          </a:p>
        </p:txBody>
      </p:sp>
      <p:sp>
        <p:nvSpPr>
          <p:cNvPr id="331" name="Freeform 161"/>
          <p:cNvSpPr>
            <a:spLocks noEditPoints="1"/>
          </p:cNvSpPr>
          <p:nvPr/>
        </p:nvSpPr>
        <p:spPr bwMode="auto">
          <a:xfrm>
            <a:off x="1465265" y="3430588"/>
            <a:ext cx="201613" cy="222218"/>
          </a:xfrm>
          <a:custGeom>
            <a:avLst/>
            <a:gdLst>
              <a:gd name="T0" fmla="*/ 0 w 43"/>
              <a:gd name="T1" fmla="*/ 28 h 47"/>
              <a:gd name="T2" fmla="*/ 11 w 43"/>
              <a:gd name="T3" fmla="*/ 19 h 47"/>
              <a:gd name="T4" fmla="*/ 12 w 43"/>
              <a:gd name="T5" fmla="*/ 19 h 47"/>
              <a:gd name="T6" fmla="*/ 2 w 43"/>
              <a:gd name="T7" fmla="*/ 12 h 47"/>
              <a:gd name="T8" fmla="*/ 2 w 43"/>
              <a:gd name="T9" fmla="*/ 10 h 47"/>
              <a:gd name="T10" fmla="*/ 4 w 43"/>
              <a:gd name="T11" fmla="*/ 9 h 47"/>
              <a:gd name="T12" fmla="*/ 14 w 43"/>
              <a:gd name="T13" fmla="*/ 13 h 47"/>
              <a:gd name="T14" fmla="*/ 13 w 43"/>
              <a:gd name="T15" fmla="*/ 12 h 47"/>
              <a:gd name="T16" fmla="*/ 15 w 43"/>
              <a:gd name="T17" fmla="*/ 1 h 47"/>
              <a:gd name="T18" fmla="*/ 17 w 43"/>
              <a:gd name="T19" fmla="*/ 0 h 47"/>
              <a:gd name="T20" fmla="*/ 24 w 43"/>
              <a:gd name="T21" fmla="*/ 7 h 47"/>
              <a:gd name="T22" fmla="*/ 27 w 43"/>
              <a:gd name="T23" fmla="*/ 6 h 47"/>
              <a:gd name="T24" fmla="*/ 40 w 43"/>
              <a:gd name="T25" fmla="*/ 17 h 47"/>
              <a:gd name="T26" fmla="*/ 43 w 43"/>
              <a:gd name="T27" fmla="*/ 27 h 47"/>
              <a:gd name="T28" fmla="*/ 24 w 43"/>
              <a:gd name="T29" fmla="*/ 47 h 47"/>
              <a:gd name="T30" fmla="*/ 4 w 43"/>
              <a:gd name="T31" fmla="*/ 36 h 47"/>
              <a:gd name="T32" fmla="*/ 4 w 43"/>
              <a:gd name="T33" fmla="*/ 28 h 47"/>
              <a:gd name="T34" fmla="*/ 7 w 43"/>
              <a:gd name="T35" fmla="*/ 34 h 47"/>
              <a:gd name="T36" fmla="*/ 24 w 43"/>
              <a:gd name="T37" fmla="*/ 43 h 47"/>
              <a:gd name="T38" fmla="*/ 39 w 43"/>
              <a:gd name="T39" fmla="*/ 27 h 47"/>
              <a:gd name="T40" fmla="*/ 37 w 43"/>
              <a:gd name="T41" fmla="*/ 18 h 47"/>
              <a:gd name="T42" fmla="*/ 27 w 43"/>
              <a:gd name="T43" fmla="*/ 10 h 47"/>
              <a:gd name="T44" fmla="*/ 25 w 43"/>
              <a:gd name="T45" fmla="*/ 15 h 47"/>
              <a:gd name="T46" fmla="*/ 25 w 43"/>
              <a:gd name="T47" fmla="*/ 16 h 47"/>
              <a:gd name="T48" fmla="*/ 25 w 43"/>
              <a:gd name="T49" fmla="*/ 16 h 47"/>
              <a:gd name="T50" fmla="*/ 25 w 43"/>
              <a:gd name="T51" fmla="*/ 16 h 47"/>
              <a:gd name="T52" fmla="*/ 25 w 43"/>
              <a:gd name="T53" fmla="*/ 22 h 47"/>
              <a:gd name="T54" fmla="*/ 25 w 43"/>
              <a:gd name="T55" fmla="*/ 23 h 47"/>
              <a:gd name="T56" fmla="*/ 24 w 43"/>
              <a:gd name="T57" fmla="*/ 24 h 47"/>
              <a:gd name="T58" fmla="*/ 24 w 43"/>
              <a:gd name="T59" fmla="*/ 25 h 47"/>
              <a:gd name="T60" fmla="*/ 21 w 43"/>
              <a:gd name="T61" fmla="*/ 26 h 47"/>
              <a:gd name="T62" fmla="*/ 21 w 43"/>
              <a:gd name="T63" fmla="*/ 26 h 47"/>
              <a:gd name="T64" fmla="*/ 11 w 43"/>
              <a:gd name="T65" fmla="*/ 23 h 47"/>
              <a:gd name="T66" fmla="*/ 11 w 43"/>
              <a:gd name="T67" fmla="*/ 23 h 47"/>
              <a:gd name="T68" fmla="*/ 21 w 43"/>
              <a:gd name="T69" fmla="*/ 19 h 47"/>
              <a:gd name="T70" fmla="*/ 21 w 43"/>
              <a:gd name="T71" fmla="*/ 10 h 47"/>
              <a:gd name="T72" fmla="*/ 18 w 43"/>
              <a:gd name="T73" fmla="*/ 4 h 47"/>
              <a:gd name="T74" fmla="*/ 17 w 43"/>
              <a:gd name="T75" fmla="*/ 12 h 47"/>
              <a:gd name="T76" fmla="*/ 18 w 43"/>
              <a:gd name="T77" fmla="*/ 17 h 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43" h="47">
                <a:moveTo>
                  <a:pt x="4" y="36"/>
                </a:moveTo>
                <a:cubicBezTo>
                  <a:pt x="1" y="33"/>
                  <a:pt x="0" y="30"/>
                  <a:pt x="0" y="28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22"/>
                  <a:pt x="6" y="19"/>
                  <a:pt x="11" y="19"/>
                </a:cubicBezTo>
                <a:cubicBezTo>
                  <a:pt x="11" y="19"/>
                  <a:pt x="11" y="19"/>
                  <a:pt x="11" y="19"/>
                </a:cubicBezTo>
                <a:cubicBezTo>
                  <a:pt x="11" y="19"/>
                  <a:pt x="12" y="19"/>
                  <a:pt x="12" y="19"/>
                </a:cubicBezTo>
                <a:cubicBezTo>
                  <a:pt x="12" y="19"/>
                  <a:pt x="12" y="19"/>
                  <a:pt x="12" y="19"/>
                </a:cubicBezTo>
                <a:cubicBezTo>
                  <a:pt x="8" y="17"/>
                  <a:pt x="5" y="15"/>
                  <a:pt x="2" y="12"/>
                </a:cubicBezTo>
                <a:cubicBezTo>
                  <a:pt x="2" y="12"/>
                  <a:pt x="2" y="12"/>
                  <a:pt x="2" y="12"/>
                </a:cubicBezTo>
                <a:cubicBezTo>
                  <a:pt x="1" y="12"/>
                  <a:pt x="1" y="11"/>
                  <a:pt x="2" y="10"/>
                </a:cubicBezTo>
                <a:cubicBezTo>
                  <a:pt x="2" y="10"/>
                  <a:pt x="2" y="10"/>
                  <a:pt x="2" y="10"/>
                </a:cubicBezTo>
                <a:cubicBezTo>
                  <a:pt x="2" y="9"/>
                  <a:pt x="3" y="8"/>
                  <a:pt x="4" y="9"/>
                </a:cubicBezTo>
                <a:cubicBezTo>
                  <a:pt x="4" y="9"/>
                  <a:pt x="4" y="9"/>
                  <a:pt x="4" y="9"/>
                </a:cubicBezTo>
                <a:cubicBezTo>
                  <a:pt x="8" y="10"/>
                  <a:pt x="11" y="11"/>
                  <a:pt x="14" y="13"/>
                </a:cubicBezTo>
                <a:cubicBezTo>
                  <a:pt x="14" y="13"/>
                  <a:pt x="14" y="13"/>
                  <a:pt x="14" y="13"/>
                </a:cubicBezTo>
                <a:cubicBezTo>
                  <a:pt x="13" y="13"/>
                  <a:pt x="13" y="12"/>
                  <a:pt x="13" y="12"/>
                </a:cubicBezTo>
                <a:cubicBezTo>
                  <a:pt x="13" y="12"/>
                  <a:pt x="13" y="12"/>
                  <a:pt x="13" y="12"/>
                </a:cubicBezTo>
                <a:cubicBezTo>
                  <a:pt x="13" y="8"/>
                  <a:pt x="14" y="5"/>
                  <a:pt x="15" y="1"/>
                </a:cubicBezTo>
                <a:cubicBezTo>
                  <a:pt x="15" y="1"/>
                  <a:pt x="15" y="1"/>
                  <a:pt x="15" y="1"/>
                </a:cubicBezTo>
                <a:cubicBezTo>
                  <a:pt x="15" y="0"/>
                  <a:pt x="16" y="0"/>
                  <a:pt x="17" y="0"/>
                </a:cubicBezTo>
                <a:cubicBezTo>
                  <a:pt x="17" y="0"/>
                  <a:pt x="17" y="0"/>
                  <a:pt x="17" y="0"/>
                </a:cubicBezTo>
                <a:cubicBezTo>
                  <a:pt x="21" y="0"/>
                  <a:pt x="23" y="4"/>
                  <a:pt x="24" y="7"/>
                </a:cubicBezTo>
                <a:cubicBezTo>
                  <a:pt x="24" y="7"/>
                  <a:pt x="24" y="7"/>
                  <a:pt x="24" y="7"/>
                </a:cubicBezTo>
                <a:cubicBezTo>
                  <a:pt x="25" y="7"/>
                  <a:pt x="26" y="6"/>
                  <a:pt x="27" y="6"/>
                </a:cubicBezTo>
                <a:cubicBezTo>
                  <a:pt x="27" y="6"/>
                  <a:pt x="27" y="6"/>
                  <a:pt x="27" y="6"/>
                </a:cubicBezTo>
                <a:cubicBezTo>
                  <a:pt x="32" y="7"/>
                  <a:pt x="37" y="11"/>
                  <a:pt x="40" y="17"/>
                </a:cubicBezTo>
                <a:cubicBezTo>
                  <a:pt x="40" y="17"/>
                  <a:pt x="40" y="17"/>
                  <a:pt x="40" y="17"/>
                </a:cubicBezTo>
                <a:cubicBezTo>
                  <a:pt x="42" y="20"/>
                  <a:pt x="43" y="23"/>
                  <a:pt x="43" y="27"/>
                </a:cubicBezTo>
                <a:cubicBezTo>
                  <a:pt x="43" y="27"/>
                  <a:pt x="43" y="27"/>
                  <a:pt x="43" y="27"/>
                </a:cubicBezTo>
                <a:cubicBezTo>
                  <a:pt x="42" y="37"/>
                  <a:pt x="35" y="47"/>
                  <a:pt x="24" y="47"/>
                </a:cubicBezTo>
                <a:cubicBezTo>
                  <a:pt x="24" y="47"/>
                  <a:pt x="24" y="47"/>
                  <a:pt x="24" y="47"/>
                </a:cubicBezTo>
                <a:cubicBezTo>
                  <a:pt x="18" y="47"/>
                  <a:pt x="11" y="44"/>
                  <a:pt x="4" y="36"/>
                </a:cubicBezTo>
                <a:close/>
                <a:moveTo>
                  <a:pt x="5" y="25"/>
                </a:moveTo>
                <a:cubicBezTo>
                  <a:pt x="4" y="26"/>
                  <a:pt x="4" y="26"/>
                  <a:pt x="4" y="28"/>
                </a:cubicBezTo>
                <a:cubicBezTo>
                  <a:pt x="4" y="28"/>
                  <a:pt x="4" y="28"/>
                  <a:pt x="4" y="28"/>
                </a:cubicBezTo>
                <a:cubicBezTo>
                  <a:pt x="4" y="29"/>
                  <a:pt x="4" y="31"/>
                  <a:pt x="7" y="34"/>
                </a:cubicBezTo>
                <a:cubicBezTo>
                  <a:pt x="7" y="34"/>
                  <a:pt x="7" y="34"/>
                  <a:pt x="7" y="34"/>
                </a:cubicBezTo>
                <a:cubicBezTo>
                  <a:pt x="13" y="41"/>
                  <a:pt x="19" y="43"/>
                  <a:pt x="24" y="43"/>
                </a:cubicBezTo>
                <a:cubicBezTo>
                  <a:pt x="24" y="43"/>
                  <a:pt x="24" y="43"/>
                  <a:pt x="24" y="43"/>
                </a:cubicBezTo>
                <a:cubicBezTo>
                  <a:pt x="32" y="43"/>
                  <a:pt x="38" y="36"/>
                  <a:pt x="39" y="27"/>
                </a:cubicBezTo>
                <a:cubicBezTo>
                  <a:pt x="39" y="27"/>
                  <a:pt x="39" y="27"/>
                  <a:pt x="39" y="27"/>
                </a:cubicBezTo>
                <a:cubicBezTo>
                  <a:pt x="39" y="24"/>
                  <a:pt x="38" y="21"/>
                  <a:pt x="37" y="18"/>
                </a:cubicBezTo>
                <a:cubicBezTo>
                  <a:pt x="37" y="18"/>
                  <a:pt x="37" y="18"/>
                  <a:pt x="37" y="18"/>
                </a:cubicBezTo>
                <a:cubicBezTo>
                  <a:pt x="35" y="14"/>
                  <a:pt x="30" y="10"/>
                  <a:pt x="27" y="10"/>
                </a:cubicBezTo>
                <a:cubicBezTo>
                  <a:pt x="27" y="10"/>
                  <a:pt x="27" y="10"/>
                  <a:pt x="27" y="10"/>
                </a:cubicBezTo>
                <a:cubicBezTo>
                  <a:pt x="26" y="11"/>
                  <a:pt x="25" y="11"/>
                  <a:pt x="25" y="15"/>
                </a:cubicBezTo>
                <a:cubicBezTo>
                  <a:pt x="25" y="15"/>
                  <a:pt x="25" y="15"/>
                  <a:pt x="25" y="15"/>
                </a:cubicBezTo>
                <a:cubicBezTo>
                  <a:pt x="25" y="15"/>
                  <a:pt x="25" y="15"/>
                  <a:pt x="25" y="16"/>
                </a:cubicBezTo>
                <a:cubicBezTo>
                  <a:pt x="25" y="16"/>
                  <a:pt x="25" y="16"/>
                  <a:pt x="25" y="16"/>
                </a:cubicBezTo>
                <a:cubicBezTo>
                  <a:pt x="25" y="16"/>
                  <a:pt x="25" y="16"/>
                  <a:pt x="25" y="16"/>
                </a:cubicBezTo>
                <a:cubicBezTo>
                  <a:pt x="25" y="16"/>
                  <a:pt x="25" y="16"/>
                  <a:pt x="25" y="16"/>
                </a:cubicBezTo>
                <a:cubicBezTo>
                  <a:pt x="25" y="16"/>
                  <a:pt x="25" y="16"/>
                  <a:pt x="25" y="16"/>
                </a:cubicBezTo>
                <a:cubicBezTo>
                  <a:pt x="25" y="18"/>
                  <a:pt x="25" y="20"/>
                  <a:pt x="25" y="22"/>
                </a:cubicBezTo>
                <a:cubicBezTo>
                  <a:pt x="25" y="22"/>
                  <a:pt x="25" y="22"/>
                  <a:pt x="25" y="22"/>
                </a:cubicBezTo>
                <a:cubicBezTo>
                  <a:pt x="25" y="22"/>
                  <a:pt x="25" y="23"/>
                  <a:pt x="25" y="23"/>
                </a:cubicBezTo>
                <a:cubicBezTo>
                  <a:pt x="25" y="23"/>
                  <a:pt x="25" y="23"/>
                  <a:pt x="25" y="23"/>
                </a:cubicBezTo>
                <a:cubicBezTo>
                  <a:pt x="24" y="23"/>
                  <a:pt x="24" y="24"/>
                  <a:pt x="24" y="24"/>
                </a:cubicBezTo>
                <a:cubicBezTo>
                  <a:pt x="24" y="24"/>
                  <a:pt x="24" y="24"/>
                  <a:pt x="24" y="24"/>
                </a:cubicBezTo>
                <a:cubicBezTo>
                  <a:pt x="24" y="24"/>
                  <a:pt x="24" y="25"/>
                  <a:pt x="24" y="25"/>
                </a:cubicBezTo>
                <a:cubicBezTo>
                  <a:pt x="24" y="25"/>
                  <a:pt x="24" y="25"/>
                  <a:pt x="24" y="25"/>
                </a:cubicBezTo>
                <a:cubicBezTo>
                  <a:pt x="23" y="26"/>
                  <a:pt x="22" y="27"/>
                  <a:pt x="21" y="26"/>
                </a:cubicBezTo>
                <a:cubicBezTo>
                  <a:pt x="21" y="26"/>
                  <a:pt x="21" y="26"/>
                  <a:pt x="21" y="26"/>
                </a:cubicBezTo>
                <a:cubicBezTo>
                  <a:pt x="21" y="26"/>
                  <a:pt x="21" y="26"/>
                  <a:pt x="21" y="26"/>
                </a:cubicBezTo>
                <a:cubicBezTo>
                  <a:pt x="21" y="26"/>
                  <a:pt x="21" y="26"/>
                  <a:pt x="21" y="26"/>
                </a:cubicBezTo>
                <a:cubicBezTo>
                  <a:pt x="18" y="24"/>
                  <a:pt x="14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9" y="23"/>
                  <a:pt x="7" y="24"/>
                  <a:pt x="5" y="25"/>
                </a:cubicBezTo>
                <a:close/>
                <a:moveTo>
                  <a:pt x="21" y="19"/>
                </a:moveTo>
                <a:cubicBezTo>
                  <a:pt x="21" y="16"/>
                  <a:pt x="21" y="13"/>
                  <a:pt x="21" y="10"/>
                </a:cubicBezTo>
                <a:cubicBezTo>
                  <a:pt x="21" y="10"/>
                  <a:pt x="21" y="10"/>
                  <a:pt x="21" y="10"/>
                </a:cubicBezTo>
                <a:cubicBezTo>
                  <a:pt x="20" y="7"/>
                  <a:pt x="19" y="5"/>
                  <a:pt x="18" y="4"/>
                </a:cubicBezTo>
                <a:cubicBezTo>
                  <a:pt x="18" y="4"/>
                  <a:pt x="18" y="4"/>
                  <a:pt x="18" y="4"/>
                </a:cubicBezTo>
                <a:cubicBezTo>
                  <a:pt x="18" y="7"/>
                  <a:pt x="17" y="9"/>
                  <a:pt x="17" y="12"/>
                </a:cubicBezTo>
                <a:cubicBezTo>
                  <a:pt x="17" y="12"/>
                  <a:pt x="17" y="12"/>
                  <a:pt x="17" y="12"/>
                </a:cubicBezTo>
                <a:cubicBezTo>
                  <a:pt x="18" y="14"/>
                  <a:pt x="18" y="15"/>
                  <a:pt x="18" y="17"/>
                </a:cubicBezTo>
                <a:cubicBezTo>
                  <a:pt x="18" y="17"/>
                  <a:pt x="18" y="17"/>
                  <a:pt x="18" y="17"/>
                </a:cubicBezTo>
                <a:cubicBezTo>
                  <a:pt x="19" y="18"/>
                  <a:pt x="20" y="18"/>
                  <a:pt x="21" y="19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36" tIns="45717" rIns="91436" bIns="45717" numCol="1" anchor="t" anchorCtr="0" compatLnSpc="1">
            <a:prstTxWarp prst="textNoShape">
              <a:avLst/>
            </a:prstTxWarp>
          </a:bodyPr>
          <a:lstStyle/>
          <a:p>
            <a:endParaRPr lang="zh-CN" altLang="en-US" sz="1765"/>
          </a:p>
        </p:txBody>
      </p:sp>
      <p:sp>
        <p:nvSpPr>
          <p:cNvPr id="332" name="Freeform 162"/>
          <p:cNvSpPr>
            <a:spLocks noEditPoints="1"/>
          </p:cNvSpPr>
          <p:nvPr/>
        </p:nvSpPr>
        <p:spPr bwMode="auto">
          <a:xfrm>
            <a:off x="1079502" y="3521064"/>
            <a:ext cx="201613" cy="266662"/>
          </a:xfrm>
          <a:custGeom>
            <a:avLst/>
            <a:gdLst>
              <a:gd name="T0" fmla="*/ 2 w 43"/>
              <a:gd name="T1" fmla="*/ 45 h 57"/>
              <a:gd name="T2" fmla="*/ 1 w 43"/>
              <a:gd name="T3" fmla="*/ 37 h 57"/>
              <a:gd name="T4" fmla="*/ 3 w 43"/>
              <a:gd name="T5" fmla="*/ 26 h 57"/>
              <a:gd name="T6" fmla="*/ 5 w 43"/>
              <a:gd name="T7" fmla="*/ 23 h 57"/>
              <a:gd name="T8" fmla="*/ 0 w 43"/>
              <a:gd name="T9" fmla="*/ 16 h 57"/>
              <a:gd name="T10" fmla="*/ 1 w 43"/>
              <a:gd name="T11" fmla="*/ 13 h 57"/>
              <a:gd name="T12" fmla="*/ 5 w 43"/>
              <a:gd name="T13" fmla="*/ 11 h 57"/>
              <a:gd name="T14" fmla="*/ 11 w 43"/>
              <a:gd name="T15" fmla="*/ 13 h 57"/>
              <a:gd name="T16" fmla="*/ 11 w 43"/>
              <a:gd name="T17" fmla="*/ 12 h 57"/>
              <a:gd name="T18" fmla="*/ 13 w 43"/>
              <a:gd name="T19" fmla="*/ 4 h 57"/>
              <a:gd name="T20" fmla="*/ 19 w 43"/>
              <a:gd name="T21" fmla="*/ 0 h 57"/>
              <a:gd name="T22" fmla="*/ 20 w 43"/>
              <a:gd name="T23" fmla="*/ 0 h 57"/>
              <a:gd name="T24" fmla="*/ 24 w 43"/>
              <a:gd name="T25" fmla="*/ 2 h 57"/>
              <a:gd name="T26" fmla="*/ 26 w 43"/>
              <a:gd name="T27" fmla="*/ 8 h 57"/>
              <a:gd name="T28" fmla="*/ 25 w 43"/>
              <a:gd name="T29" fmla="*/ 14 h 57"/>
              <a:gd name="T30" fmla="*/ 27 w 43"/>
              <a:gd name="T31" fmla="*/ 14 h 57"/>
              <a:gd name="T32" fmla="*/ 39 w 43"/>
              <a:gd name="T33" fmla="*/ 22 h 57"/>
              <a:gd name="T34" fmla="*/ 43 w 43"/>
              <a:gd name="T35" fmla="*/ 38 h 57"/>
              <a:gd name="T36" fmla="*/ 41 w 43"/>
              <a:gd name="T37" fmla="*/ 47 h 57"/>
              <a:gd name="T38" fmla="*/ 34 w 43"/>
              <a:gd name="T39" fmla="*/ 51 h 57"/>
              <a:gd name="T40" fmla="*/ 29 w 43"/>
              <a:gd name="T41" fmla="*/ 50 h 57"/>
              <a:gd name="T42" fmla="*/ 20 w 43"/>
              <a:gd name="T43" fmla="*/ 57 h 57"/>
              <a:gd name="T44" fmla="*/ 20 w 43"/>
              <a:gd name="T45" fmla="*/ 57 h 57"/>
              <a:gd name="T46" fmla="*/ 5 w 43"/>
              <a:gd name="T47" fmla="*/ 37 h 57"/>
              <a:gd name="T48" fmla="*/ 6 w 43"/>
              <a:gd name="T49" fmla="*/ 43 h 57"/>
              <a:gd name="T50" fmla="*/ 20 w 43"/>
              <a:gd name="T51" fmla="*/ 53 h 57"/>
              <a:gd name="T52" fmla="*/ 26 w 43"/>
              <a:gd name="T53" fmla="*/ 47 h 57"/>
              <a:gd name="T54" fmla="*/ 27 w 43"/>
              <a:gd name="T55" fmla="*/ 46 h 57"/>
              <a:gd name="T56" fmla="*/ 29 w 43"/>
              <a:gd name="T57" fmla="*/ 45 h 57"/>
              <a:gd name="T58" fmla="*/ 34 w 43"/>
              <a:gd name="T59" fmla="*/ 47 h 57"/>
              <a:gd name="T60" fmla="*/ 39 w 43"/>
              <a:gd name="T61" fmla="*/ 38 h 57"/>
              <a:gd name="T62" fmla="*/ 35 w 43"/>
              <a:gd name="T63" fmla="*/ 24 h 57"/>
              <a:gd name="T64" fmla="*/ 27 w 43"/>
              <a:gd name="T65" fmla="*/ 18 h 57"/>
              <a:gd name="T66" fmla="*/ 22 w 43"/>
              <a:gd name="T67" fmla="*/ 21 h 57"/>
              <a:gd name="T68" fmla="*/ 20 w 43"/>
              <a:gd name="T69" fmla="*/ 24 h 57"/>
              <a:gd name="T70" fmla="*/ 20 w 43"/>
              <a:gd name="T71" fmla="*/ 24 h 57"/>
              <a:gd name="T72" fmla="*/ 18 w 43"/>
              <a:gd name="T73" fmla="*/ 26 h 57"/>
              <a:gd name="T74" fmla="*/ 18 w 43"/>
              <a:gd name="T75" fmla="*/ 27 h 57"/>
              <a:gd name="T76" fmla="*/ 18 w 43"/>
              <a:gd name="T77" fmla="*/ 27 h 57"/>
              <a:gd name="T78" fmla="*/ 18 w 43"/>
              <a:gd name="T79" fmla="*/ 30 h 57"/>
              <a:gd name="T80" fmla="*/ 15 w 43"/>
              <a:gd name="T81" fmla="*/ 30 h 57"/>
              <a:gd name="T82" fmla="*/ 8 w 43"/>
              <a:gd name="T83" fmla="*/ 26 h 57"/>
              <a:gd name="T84" fmla="*/ 7 w 43"/>
              <a:gd name="T85" fmla="*/ 28 h 57"/>
              <a:gd name="T86" fmla="*/ 4 w 43"/>
              <a:gd name="T87" fmla="*/ 15 h 57"/>
              <a:gd name="T88" fmla="*/ 4 w 43"/>
              <a:gd name="T89" fmla="*/ 16 h 57"/>
              <a:gd name="T90" fmla="*/ 8 w 43"/>
              <a:gd name="T91" fmla="*/ 21 h 57"/>
              <a:gd name="T92" fmla="*/ 10 w 43"/>
              <a:gd name="T93" fmla="*/ 20 h 57"/>
              <a:gd name="T94" fmla="*/ 12 w 43"/>
              <a:gd name="T95" fmla="*/ 21 h 57"/>
              <a:gd name="T96" fmla="*/ 12 w 43"/>
              <a:gd name="T97" fmla="*/ 19 h 57"/>
              <a:gd name="T98" fmla="*/ 5 w 43"/>
              <a:gd name="T99" fmla="*/ 15 h 57"/>
              <a:gd name="T100" fmla="*/ 5 w 43"/>
              <a:gd name="T101" fmla="*/ 15 h 57"/>
              <a:gd name="T102" fmla="*/ 19 w 43"/>
              <a:gd name="T103" fmla="*/ 19 h 57"/>
              <a:gd name="T104" fmla="*/ 22 w 43"/>
              <a:gd name="T105" fmla="*/ 8 h 57"/>
              <a:gd name="T106" fmla="*/ 19 w 43"/>
              <a:gd name="T107" fmla="*/ 4 h 57"/>
              <a:gd name="T108" fmla="*/ 19 w 43"/>
              <a:gd name="T109" fmla="*/ 4 h 57"/>
              <a:gd name="T110" fmla="*/ 16 w 43"/>
              <a:gd name="T111" fmla="*/ 6 h 57"/>
              <a:gd name="T112" fmla="*/ 15 w 43"/>
              <a:gd name="T113" fmla="*/ 12 h 57"/>
              <a:gd name="T114" fmla="*/ 16 w 43"/>
              <a:gd name="T115" fmla="*/ 17 h 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43" h="57">
                <a:moveTo>
                  <a:pt x="20" y="57"/>
                </a:moveTo>
                <a:cubicBezTo>
                  <a:pt x="12" y="57"/>
                  <a:pt x="5" y="51"/>
                  <a:pt x="2" y="45"/>
                </a:cubicBezTo>
                <a:cubicBezTo>
                  <a:pt x="2" y="45"/>
                  <a:pt x="2" y="45"/>
                  <a:pt x="2" y="45"/>
                </a:cubicBezTo>
                <a:cubicBezTo>
                  <a:pt x="1" y="43"/>
                  <a:pt x="1" y="40"/>
                  <a:pt x="1" y="37"/>
                </a:cubicBezTo>
                <a:cubicBezTo>
                  <a:pt x="1" y="37"/>
                  <a:pt x="1" y="37"/>
                  <a:pt x="1" y="37"/>
                </a:cubicBezTo>
                <a:cubicBezTo>
                  <a:pt x="1" y="34"/>
                  <a:pt x="2" y="30"/>
                  <a:pt x="3" y="26"/>
                </a:cubicBezTo>
                <a:cubicBezTo>
                  <a:pt x="3" y="26"/>
                  <a:pt x="3" y="26"/>
                  <a:pt x="3" y="26"/>
                </a:cubicBezTo>
                <a:cubicBezTo>
                  <a:pt x="4" y="25"/>
                  <a:pt x="4" y="24"/>
                  <a:pt x="5" y="23"/>
                </a:cubicBezTo>
                <a:cubicBezTo>
                  <a:pt x="5" y="23"/>
                  <a:pt x="5" y="23"/>
                  <a:pt x="5" y="23"/>
                </a:cubicBezTo>
                <a:cubicBezTo>
                  <a:pt x="2" y="21"/>
                  <a:pt x="0" y="19"/>
                  <a:pt x="0" y="16"/>
                </a:cubicBezTo>
                <a:cubicBezTo>
                  <a:pt x="0" y="16"/>
                  <a:pt x="0" y="16"/>
                  <a:pt x="0" y="16"/>
                </a:cubicBezTo>
                <a:cubicBezTo>
                  <a:pt x="0" y="15"/>
                  <a:pt x="0" y="14"/>
                  <a:pt x="1" y="13"/>
                </a:cubicBezTo>
                <a:cubicBezTo>
                  <a:pt x="1" y="13"/>
                  <a:pt x="1" y="13"/>
                  <a:pt x="1" y="13"/>
                </a:cubicBezTo>
                <a:cubicBezTo>
                  <a:pt x="2" y="11"/>
                  <a:pt x="3" y="11"/>
                  <a:pt x="5" y="11"/>
                </a:cubicBezTo>
                <a:cubicBezTo>
                  <a:pt x="5" y="11"/>
                  <a:pt x="5" y="11"/>
                  <a:pt x="5" y="11"/>
                </a:cubicBezTo>
                <a:cubicBezTo>
                  <a:pt x="7" y="11"/>
                  <a:pt x="9" y="12"/>
                  <a:pt x="11" y="13"/>
                </a:cubicBezTo>
                <a:cubicBezTo>
                  <a:pt x="11" y="13"/>
                  <a:pt x="11" y="13"/>
                  <a:pt x="11" y="13"/>
                </a:cubicBezTo>
                <a:cubicBezTo>
                  <a:pt x="11" y="12"/>
                  <a:pt x="11" y="12"/>
                  <a:pt x="11" y="12"/>
                </a:cubicBezTo>
                <a:cubicBezTo>
                  <a:pt x="11" y="12"/>
                  <a:pt x="11" y="12"/>
                  <a:pt x="11" y="12"/>
                </a:cubicBezTo>
                <a:cubicBezTo>
                  <a:pt x="11" y="9"/>
                  <a:pt x="11" y="6"/>
                  <a:pt x="13" y="4"/>
                </a:cubicBezTo>
                <a:cubicBezTo>
                  <a:pt x="13" y="4"/>
                  <a:pt x="13" y="4"/>
                  <a:pt x="13" y="4"/>
                </a:cubicBezTo>
                <a:cubicBezTo>
                  <a:pt x="14" y="1"/>
                  <a:pt x="16" y="0"/>
                  <a:pt x="19" y="0"/>
                </a:cubicBezTo>
                <a:cubicBezTo>
                  <a:pt x="19" y="0"/>
                  <a:pt x="19" y="0"/>
                  <a:pt x="19" y="0"/>
                </a:cubicBezTo>
                <a:cubicBezTo>
                  <a:pt x="19" y="0"/>
                  <a:pt x="19" y="0"/>
                  <a:pt x="20" y="0"/>
                </a:cubicBezTo>
                <a:cubicBezTo>
                  <a:pt x="20" y="0"/>
                  <a:pt x="20" y="0"/>
                  <a:pt x="20" y="0"/>
                </a:cubicBezTo>
                <a:cubicBezTo>
                  <a:pt x="22" y="0"/>
                  <a:pt x="23" y="1"/>
                  <a:pt x="24" y="2"/>
                </a:cubicBezTo>
                <a:cubicBezTo>
                  <a:pt x="24" y="2"/>
                  <a:pt x="24" y="2"/>
                  <a:pt x="24" y="2"/>
                </a:cubicBezTo>
                <a:cubicBezTo>
                  <a:pt x="25" y="4"/>
                  <a:pt x="26" y="6"/>
                  <a:pt x="26" y="8"/>
                </a:cubicBezTo>
                <a:cubicBezTo>
                  <a:pt x="26" y="8"/>
                  <a:pt x="26" y="8"/>
                  <a:pt x="26" y="8"/>
                </a:cubicBezTo>
                <a:cubicBezTo>
                  <a:pt x="26" y="10"/>
                  <a:pt x="25" y="12"/>
                  <a:pt x="25" y="14"/>
                </a:cubicBezTo>
                <a:cubicBezTo>
                  <a:pt x="25" y="14"/>
                  <a:pt x="25" y="14"/>
                  <a:pt x="25" y="14"/>
                </a:cubicBezTo>
                <a:cubicBezTo>
                  <a:pt x="26" y="14"/>
                  <a:pt x="26" y="14"/>
                  <a:pt x="27" y="14"/>
                </a:cubicBezTo>
                <a:cubicBezTo>
                  <a:pt x="27" y="14"/>
                  <a:pt x="27" y="14"/>
                  <a:pt x="27" y="14"/>
                </a:cubicBezTo>
                <a:cubicBezTo>
                  <a:pt x="32" y="14"/>
                  <a:pt x="36" y="18"/>
                  <a:pt x="39" y="22"/>
                </a:cubicBezTo>
                <a:cubicBezTo>
                  <a:pt x="39" y="22"/>
                  <a:pt x="39" y="22"/>
                  <a:pt x="39" y="22"/>
                </a:cubicBezTo>
                <a:cubicBezTo>
                  <a:pt x="41" y="27"/>
                  <a:pt x="43" y="33"/>
                  <a:pt x="43" y="38"/>
                </a:cubicBezTo>
                <a:cubicBezTo>
                  <a:pt x="43" y="38"/>
                  <a:pt x="43" y="38"/>
                  <a:pt x="43" y="38"/>
                </a:cubicBezTo>
                <a:cubicBezTo>
                  <a:pt x="43" y="41"/>
                  <a:pt x="42" y="44"/>
                  <a:pt x="41" y="47"/>
                </a:cubicBezTo>
                <a:cubicBezTo>
                  <a:pt x="41" y="47"/>
                  <a:pt x="41" y="47"/>
                  <a:pt x="41" y="47"/>
                </a:cubicBezTo>
                <a:cubicBezTo>
                  <a:pt x="40" y="49"/>
                  <a:pt x="37" y="51"/>
                  <a:pt x="34" y="51"/>
                </a:cubicBezTo>
                <a:cubicBezTo>
                  <a:pt x="34" y="51"/>
                  <a:pt x="34" y="51"/>
                  <a:pt x="34" y="51"/>
                </a:cubicBezTo>
                <a:cubicBezTo>
                  <a:pt x="32" y="51"/>
                  <a:pt x="31" y="50"/>
                  <a:pt x="29" y="50"/>
                </a:cubicBezTo>
                <a:cubicBezTo>
                  <a:pt x="29" y="50"/>
                  <a:pt x="29" y="50"/>
                  <a:pt x="29" y="50"/>
                </a:cubicBezTo>
                <a:cubicBezTo>
                  <a:pt x="27" y="55"/>
                  <a:pt x="24" y="57"/>
                  <a:pt x="20" y="57"/>
                </a:cubicBezTo>
                <a:cubicBezTo>
                  <a:pt x="20" y="57"/>
                  <a:pt x="20" y="57"/>
                  <a:pt x="20" y="57"/>
                </a:cubicBezTo>
                <a:cubicBezTo>
                  <a:pt x="20" y="57"/>
                  <a:pt x="20" y="57"/>
                  <a:pt x="20" y="57"/>
                </a:cubicBezTo>
                <a:close/>
                <a:moveTo>
                  <a:pt x="7" y="28"/>
                </a:moveTo>
                <a:cubicBezTo>
                  <a:pt x="6" y="31"/>
                  <a:pt x="5" y="34"/>
                  <a:pt x="5" y="37"/>
                </a:cubicBezTo>
                <a:cubicBezTo>
                  <a:pt x="5" y="37"/>
                  <a:pt x="5" y="37"/>
                  <a:pt x="5" y="37"/>
                </a:cubicBezTo>
                <a:cubicBezTo>
                  <a:pt x="5" y="40"/>
                  <a:pt x="5" y="42"/>
                  <a:pt x="6" y="43"/>
                </a:cubicBezTo>
                <a:cubicBezTo>
                  <a:pt x="6" y="43"/>
                  <a:pt x="6" y="43"/>
                  <a:pt x="6" y="43"/>
                </a:cubicBezTo>
                <a:cubicBezTo>
                  <a:pt x="8" y="48"/>
                  <a:pt x="15" y="53"/>
                  <a:pt x="20" y="53"/>
                </a:cubicBezTo>
                <a:cubicBezTo>
                  <a:pt x="20" y="53"/>
                  <a:pt x="20" y="53"/>
                  <a:pt x="20" y="53"/>
                </a:cubicBezTo>
                <a:cubicBezTo>
                  <a:pt x="22" y="53"/>
                  <a:pt x="25" y="52"/>
                  <a:pt x="26" y="47"/>
                </a:cubicBezTo>
                <a:cubicBezTo>
                  <a:pt x="26" y="47"/>
                  <a:pt x="26" y="47"/>
                  <a:pt x="26" y="47"/>
                </a:cubicBezTo>
                <a:cubicBezTo>
                  <a:pt x="26" y="46"/>
                  <a:pt x="27" y="46"/>
                  <a:pt x="27" y="46"/>
                </a:cubicBezTo>
                <a:cubicBezTo>
                  <a:pt x="27" y="46"/>
                  <a:pt x="27" y="46"/>
                  <a:pt x="27" y="46"/>
                </a:cubicBezTo>
                <a:cubicBezTo>
                  <a:pt x="28" y="45"/>
                  <a:pt x="28" y="45"/>
                  <a:pt x="29" y="45"/>
                </a:cubicBezTo>
                <a:cubicBezTo>
                  <a:pt x="29" y="45"/>
                  <a:pt x="29" y="45"/>
                  <a:pt x="29" y="45"/>
                </a:cubicBezTo>
                <a:cubicBezTo>
                  <a:pt x="31" y="46"/>
                  <a:pt x="32" y="47"/>
                  <a:pt x="34" y="47"/>
                </a:cubicBezTo>
                <a:cubicBezTo>
                  <a:pt x="34" y="47"/>
                  <a:pt x="34" y="47"/>
                  <a:pt x="34" y="47"/>
                </a:cubicBezTo>
                <a:cubicBezTo>
                  <a:pt x="37" y="47"/>
                  <a:pt x="39" y="44"/>
                  <a:pt x="39" y="38"/>
                </a:cubicBezTo>
                <a:cubicBezTo>
                  <a:pt x="39" y="38"/>
                  <a:pt x="39" y="38"/>
                  <a:pt x="39" y="38"/>
                </a:cubicBezTo>
                <a:cubicBezTo>
                  <a:pt x="39" y="34"/>
                  <a:pt x="38" y="29"/>
                  <a:pt x="35" y="24"/>
                </a:cubicBezTo>
                <a:cubicBezTo>
                  <a:pt x="35" y="24"/>
                  <a:pt x="35" y="24"/>
                  <a:pt x="35" y="24"/>
                </a:cubicBezTo>
                <a:cubicBezTo>
                  <a:pt x="33" y="20"/>
                  <a:pt x="30" y="18"/>
                  <a:pt x="27" y="18"/>
                </a:cubicBezTo>
                <a:cubicBezTo>
                  <a:pt x="27" y="18"/>
                  <a:pt x="27" y="18"/>
                  <a:pt x="27" y="18"/>
                </a:cubicBezTo>
                <a:cubicBezTo>
                  <a:pt x="26" y="18"/>
                  <a:pt x="24" y="19"/>
                  <a:pt x="22" y="21"/>
                </a:cubicBezTo>
                <a:cubicBezTo>
                  <a:pt x="22" y="21"/>
                  <a:pt x="22" y="21"/>
                  <a:pt x="22" y="21"/>
                </a:cubicBezTo>
                <a:cubicBezTo>
                  <a:pt x="21" y="22"/>
                  <a:pt x="21" y="23"/>
                  <a:pt x="20" y="24"/>
                </a:cubicBezTo>
                <a:cubicBezTo>
                  <a:pt x="20" y="24"/>
                  <a:pt x="20" y="24"/>
                  <a:pt x="20" y="24"/>
                </a:cubicBezTo>
                <a:cubicBezTo>
                  <a:pt x="20" y="24"/>
                  <a:pt x="20" y="24"/>
                  <a:pt x="20" y="24"/>
                </a:cubicBezTo>
                <a:cubicBezTo>
                  <a:pt x="20" y="24"/>
                  <a:pt x="20" y="24"/>
                  <a:pt x="20" y="24"/>
                </a:cubicBezTo>
                <a:cubicBezTo>
                  <a:pt x="19" y="25"/>
                  <a:pt x="19" y="26"/>
                  <a:pt x="18" y="26"/>
                </a:cubicBezTo>
                <a:cubicBezTo>
                  <a:pt x="18" y="26"/>
                  <a:pt x="18" y="26"/>
                  <a:pt x="18" y="26"/>
                </a:cubicBezTo>
                <a:cubicBezTo>
                  <a:pt x="18" y="27"/>
                  <a:pt x="18" y="27"/>
                  <a:pt x="18" y="27"/>
                </a:cubicBezTo>
                <a:cubicBezTo>
                  <a:pt x="18" y="27"/>
                  <a:pt x="18" y="27"/>
                  <a:pt x="18" y="27"/>
                </a:cubicBezTo>
                <a:cubicBezTo>
                  <a:pt x="18" y="27"/>
                  <a:pt x="18" y="27"/>
                  <a:pt x="18" y="27"/>
                </a:cubicBezTo>
                <a:cubicBezTo>
                  <a:pt x="18" y="27"/>
                  <a:pt x="18" y="27"/>
                  <a:pt x="18" y="27"/>
                </a:cubicBezTo>
                <a:cubicBezTo>
                  <a:pt x="18" y="28"/>
                  <a:pt x="18" y="29"/>
                  <a:pt x="18" y="30"/>
                </a:cubicBezTo>
                <a:cubicBezTo>
                  <a:pt x="18" y="30"/>
                  <a:pt x="18" y="30"/>
                  <a:pt x="18" y="30"/>
                </a:cubicBezTo>
                <a:cubicBezTo>
                  <a:pt x="17" y="30"/>
                  <a:pt x="16" y="31"/>
                  <a:pt x="15" y="30"/>
                </a:cubicBezTo>
                <a:cubicBezTo>
                  <a:pt x="15" y="30"/>
                  <a:pt x="15" y="30"/>
                  <a:pt x="15" y="30"/>
                </a:cubicBezTo>
                <a:cubicBezTo>
                  <a:pt x="14" y="29"/>
                  <a:pt x="11" y="28"/>
                  <a:pt x="8" y="26"/>
                </a:cubicBezTo>
                <a:cubicBezTo>
                  <a:pt x="8" y="26"/>
                  <a:pt x="8" y="26"/>
                  <a:pt x="8" y="26"/>
                </a:cubicBezTo>
                <a:cubicBezTo>
                  <a:pt x="8" y="26"/>
                  <a:pt x="7" y="27"/>
                  <a:pt x="7" y="28"/>
                </a:cubicBezTo>
                <a:close/>
                <a:moveTo>
                  <a:pt x="5" y="15"/>
                </a:moveTo>
                <a:cubicBezTo>
                  <a:pt x="4" y="15"/>
                  <a:pt x="4" y="15"/>
                  <a:pt x="4" y="15"/>
                </a:cubicBezTo>
                <a:cubicBezTo>
                  <a:pt x="4" y="15"/>
                  <a:pt x="4" y="15"/>
                  <a:pt x="4" y="15"/>
                </a:cubicBezTo>
                <a:cubicBezTo>
                  <a:pt x="4" y="15"/>
                  <a:pt x="4" y="16"/>
                  <a:pt x="4" y="16"/>
                </a:cubicBezTo>
                <a:cubicBezTo>
                  <a:pt x="4" y="16"/>
                  <a:pt x="4" y="16"/>
                  <a:pt x="4" y="16"/>
                </a:cubicBezTo>
                <a:cubicBezTo>
                  <a:pt x="4" y="17"/>
                  <a:pt x="5" y="19"/>
                  <a:pt x="8" y="21"/>
                </a:cubicBezTo>
                <a:cubicBezTo>
                  <a:pt x="8" y="21"/>
                  <a:pt x="8" y="21"/>
                  <a:pt x="8" y="21"/>
                </a:cubicBezTo>
                <a:cubicBezTo>
                  <a:pt x="9" y="21"/>
                  <a:pt x="10" y="20"/>
                  <a:pt x="10" y="20"/>
                </a:cubicBezTo>
                <a:cubicBezTo>
                  <a:pt x="10" y="20"/>
                  <a:pt x="10" y="20"/>
                  <a:pt x="10" y="20"/>
                </a:cubicBezTo>
                <a:cubicBezTo>
                  <a:pt x="11" y="20"/>
                  <a:pt x="12" y="21"/>
                  <a:pt x="12" y="21"/>
                </a:cubicBezTo>
                <a:cubicBezTo>
                  <a:pt x="12" y="21"/>
                  <a:pt x="12" y="21"/>
                  <a:pt x="12" y="21"/>
                </a:cubicBezTo>
                <a:cubicBezTo>
                  <a:pt x="12" y="20"/>
                  <a:pt x="12" y="19"/>
                  <a:pt x="12" y="19"/>
                </a:cubicBezTo>
                <a:cubicBezTo>
                  <a:pt x="12" y="19"/>
                  <a:pt x="12" y="19"/>
                  <a:pt x="12" y="19"/>
                </a:cubicBezTo>
                <a:cubicBezTo>
                  <a:pt x="9" y="17"/>
                  <a:pt x="7" y="15"/>
                  <a:pt x="5" y="15"/>
                </a:cubicBezTo>
                <a:cubicBezTo>
                  <a:pt x="5" y="15"/>
                  <a:pt x="5" y="15"/>
                  <a:pt x="5" y="15"/>
                </a:cubicBezTo>
                <a:cubicBezTo>
                  <a:pt x="5" y="15"/>
                  <a:pt x="5" y="15"/>
                  <a:pt x="5" y="15"/>
                </a:cubicBezTo>
                <a:close/>
                <a:moveTo>
                  <a:pt x="18" y="19"/>
                </a:moveTo>
                <a:cubicBezTo>
                  <a:pt x="18" y="19"/>
                  <a:pt x="18" y="19"/>
                  <a:pt x="19" y="19"/>
                </a:cubicBezTo>
                <a:cubicBezTo>
                  <a:pt x="19" y="19"/>
                  <a:pt x="19" y="19"/>
                  <a:pt x="19" y="19"/>
                </a:cubicBezTo>
                <a:cubicBezTo>
                  <a:pt x="20" y="16"/>
                  <a:pt x="22" y="11"/>
                  <a:pt x="22" y="8"/>
                </a:cubicBezTo>
                <a:cubicBezTo>
                  <a:pt x="22" y="8"/>
                  <a:pt x="22" y="8"/>
                  <a:pt x="22" y="8"/>
                </a:cubicBezTo>
                <a:cubicBezTo>
                  <a:pt x="22" y="5"/>
                  <a:pt x="21" y="4"/>
                  <a:pt x="19" y="4"/>
                </a:cubicBezTo>
                <a:cubicBezTo>
                  <a:pt x="19" y="4"/>
                  <a:pt x="19" y="4"/>
                  <a:pt x="19" y="4"/>
                </a:cubicBezTo>
                <a:cubicBezTo>
                  <a:pt x="19" y="4"/>
                  <a:pt x="19" y="4"/>
                  <a:pt x="19" y="4"/>
                </a:cubicBezTo>
                <a:cubicBezTo>
                  <a:pt x="18" y="4"/>
                  <a:pt x="17" y="4"/>
                  <a:pt x="16" y="6"/>
                </a:cubicBezTo>
                <a:cubicBezTo>
                  <a:pt x="16" y="6"/>
                  <a:pt x="16" y="6"/>
                  <a:pt x="16" y="6"/>
                </a:cubicBezTo>
                <a:cubicBezTo>
                  <a:pt x="15" y="7"/>
                  <a:pt x="15" y="9"/>
                  <a:pt x="15" y="12"/>
                </a:cubicBezTo>
                <a:cubicBezTo>
                  <a:pt x="15" y="12"/>
                  <a:pt x="15" y="12"/>
                  <a:pt x="15" y="12"/>
                </a:cubicBezTo>
                <a:cubicBezTo>
                  <a:pt x="15" y="13"/>
                  <a:pt x="15" y="15"/>
                  <a:pt x="16" y="17"/>
                </a:cubicBezTo>
                <a:cubicBezTo>
                  <a:pt x="16" y="17"/>
                  <a:pt x="16" y="17"/>
                  <a:pt x="16" y="17"/>
                </a:cubicBezTo>
                <a:cubicBezTo>
                  <a:pt x="17" y="18"/>
                  <a:pt x="17" y="18"/>
                  <a:pt x="18" y="19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36" tIns="45717" rIns="91436" bIns="45717" numCol="1" anchor="t" anchorCtr="0" compatLnSpc="1">
            <a:prstTxWarp prst="textNoShape">
              <a:avLst/>
            </a:prstTxWarp>
          </a:bodyPr>
          <a:lstStyle/>
          <a:p>
            <a:endParaRPr lang="zh-CN" altLang="en-US" sz="1765"/>
          </a:p>
        </p:txBody>
      </p:sp>
      <p:sp>
        <p:nvSpPr>
          <p:cNvPr id="333" name="Freeform 163"/>
          <p:cNvSpPr>
            <a:spLocks noEditPoints="1"/>
          </p:cNvSpPr>
          <p:nvPr/>
        </p:nvSpPr>
        <p:spPr bwMode="auto">
          <a:xfrm>
            <a:off x="1254127" y="3365510"/>
            <a:ext cx="182563" cy="160315"/>
          </a:xfrm>
          <a:custGeom>
            <a:avLst/>
            <a:gdLst>
              <a:gd name="T0" fmla="*/ 3 w 39"/>
              <a:gd name="T1" fmla="*/ 27 h 34"/>
              <a:gd name="T2" fmla="*/ 0 w 39"/>
              <a:gd name="T3" fmla="*/ 15 h 34"/>
              <a:gd name="T4" fmla="*/ 0 w 39"/>
              <a:gd name="T5" fmla="*/ 15 h 34"/>
              <a:gd name="T6" fmla="*/ 1 w 39"/>
              <a:gd name="T7" fmla="*/ 7 h 34"/>
              <a:gd name="T8" fmla="*/ 1 w 39"/>
              <a:gd name="T9" fmla="*/ 7 h 34"/>
              <a:gd name="T10" fmla="*/ 7 w 39"/>
              <a:gd name="T11" fmla="*/ 3 h 34"/>
              <a:gd name="T12" fmla="*/ 7 w 39"/>
              <a:gd name="T13" fmla="*/ 3 h 34"/>
              <a:gd name="T14" fmla="*/ 13 w 39"/>
              <a:gd name="T15" fmla="*/ 6 h 34"/>
              <a:gd name="T16" fmla="*/ 13 w 39"/>
              <a:gd name="T17" fmla="*/ 6 h 34"/>
              <a:gd name="T18" fmla="*/ 21 w 39"/>
              <a:gd name="T19" fmla="*/ 0 h 34"/>
              <a:gd name="T20" fmla="*/ 21 w 39"/>
              <a:gd name="T21" fmla="*/ 0 h 34"/>
              <a:gd name="T22" fmla="*/ 38 w 39"/>
              <a:gd name="T23" fmla="*/ 10 h 34"/>
              <a:gd name="T24" fmla="*/ 38 w 39"/>
              <a:gd name="T25" fmla="*/ 10 h 34"/>
              <a:gd name="T26" fmla="*/ 39 w 39"/>
              <a:gd name="T27" fmla="*/ 17 h 34"/>
              <a:gd name="T28" fmla="*/ 39 w 39"/>
              <a:gd name="T29" fmla="*/ 17 h 34"/>
              <a:gd name="T30" fmla="*/ 37 w 39"/>
              <a:gd name="T31" fmla="*/ 25 h 34"/>
              <a:gd name="T32" fmla="*/ 37 w 39"/>
              <a:gd name="T33" fmla="*/ 25 h 34"/>
              <a:gd name="T34" fmla="*/ 30 w 39"/>
              <a:gd name="T35" fmla="*/ 29 h 34"/>
              <a:gd name="T36" fmla="*/ 30 w 39"/>
              <a:gd name="T37" fmla="*/ 29 h 34"/>
              <a:gd name="T38" fmla="*/ 28 w 39"/>
              <a:gd name="T39" fmla="*/ 29 h 34"/>
              <a:gd name="T40" fmla="*/ 28 w 39"/>
              <a:gd name="T41" fmla="*/ 29 h 34"/>
              <a:gd name="T42" fmla="*/ 25 w 39"/>
              <a:gd name="T43" fmla="*/ 30 h 34"/>
              <a:gd name="T44" fmla="*/ 25 w 39"/>
              <a:gd name="T45" fmla="*/ 30 h 34"/>
              <a:gd name="T46" fmla="*/ 13 w 39"/>
              <a:gd name="T47" fmla="*/ 34 h 34"/>
              <a:gd name="T48" fmla="*/ 13 w 39"/>
              <a:gd name="T49" fmla="*/ 34 h 34"/>
              <a:gd name="T50" fmla="*/ 3 w 39"/>
              <a:gd name="T51" fmla="*/ 27 h 34"/>
              <a:gd name="T52" fmla="*/ 23 w 39"/>
              <a:gd name="T53" fmla="*/ 26 h 34"/>
              <a:gd name="T54" fmla="*/ 28 w 39"/>
              <a:gd name="T55" fmla="*/ 25 h 34"/>
              <a:gd name="T56" fmla="*/ 28 w 39"/>
              <a:gd name="T57" fmla="*/ 25 h 34"/>
              <a:gd name="T58" fmla="*/ 30 w 39"/>
              <a:gd name="T59" fmla="*/ 25 h 34"/>
              <a:gd name="T60" fmla="*/ 30 w 39"/>
              <a:gd name="T61" fmla="*/ 25 h 34"/>
              <a:gd name="T62" fmla="*/ 33 w 39"/>
              <a:gd name="T63" fmla="*/ 23 h 34"/>
              <a:gd name="T64" fmla="*/ 33 w 39"/>
              <a:gd name="T65" fmla="*/ 23 h 34"/>
              <a:gd name="T66" fmla="*/ 35 w 39"/>
              <a:gd name="T67" fmla="*/ 17 h 34"/>
              <a:gd name="T68" fmla="*/ 35 w 39"/>
              <a:gd name="T69" fmla="*/ 17 h 34"/>
              <a:gd name="T70" fmla="*/ 34 w 39"/>
              <a:gd name="T71" fmla="*/ 12 h 34"/>
              <a:gd name="T72" fmla="*/ 34 w 39"/>
              <a:gd name="T73" fmla="*/ 12 h 34"/>
              <a:gd name="T74" fmla="*/ 21 w 39"/>
              <a:gd name="T75" fmla="*/ 4 h 34"/>
              <a:gd name="T76" fmla="*/ 21 w 39"/>
              <a:gd name="T77" fmla="*/ 4 h 34"/>
              <a:gd name="T78" fmla="*/ 17 w 39"/>
              <a:gd name="T79" fmla="*/ 8 h 34"/>
              <a:gd name="T80" fmla="*/ 17 w 39"/>
              <a:gd name="T81" fmla="*/ 8 h 34"/>
              <a:gd name="T82" fmla="*/ 15 w 39"/>
              <a:gd name="T83" fmla="*/ 9 h 34"/>
              <a:gd name="T84" fmla="*/ 15 w 39"/>
              <a:gd name="T85" fmla="*/ 9 h 34"/>
              <a:gd name="T86" fmla="*/ 14 w 39"/>
              <a:gd name="T87" fmla="*/ 9 h 34"/>
              <a:gd name="T88" fmla="*/ 14 w 39"/>
              <a:gd name="T89" fmla="*/ 9 h 34"/>
              <a:gd name="T90" fmla="*/ 14 w 39"/>
              <a:gd name="T91" fmla="*/ 9 h 34"/>
              <a:gd name="T92" fmla="*/ 14 w 39"/>
              <a:gd name="T93" fmla="*/ 9 h 34"/>
              <a:gd name="T94" fmla="*/ 12 w 39"/>
              <a:gd name="T95" fmla="*/ 9 h 34"/>
              <a:gd name="T96" fmla="*/ 12 w 39"/>
              <a:gd name="T97" fmla="*/ 9 h 34"/>
              <a:gd name="T98" fmla="*/ 7 w 39"/>
              <a:gd name="T99" fmla="*/ 7 h 34"/>
              <a:gd name="T100" fmla="*/ 7 w 39"/>
              <a:gd name="T101" fmla="*/ 7 h 34"/>
              <a:gd name="T102" fmla="*/ 5 w 39"/>
              <a:gd name="T103" fmla="*/ 9 h 34"/>
              <a:gd name="T104" fmla="*/ 5 w 39"/>
              <a:gd name="T105" fmla="*/ 9 h 34"/>
              <a:gd name="T106" fmla="*/ 4 w 39"/>
              <a:gd name="T107" fmla="*/ 15 h 34"/>
              <a:gd name="T108" fmla="*/ 4 w 39"/>
              <a:gd name="T109" fmla="*/ 15 h 34"/>
              <a:gd name="T110" fmla="*/ 6 w 39"/>
              <a:gd name="T111" fmla="*/ 24 h 34"/>
              <a:gd name="T112" fmla="*/ 6 w 39"/>
              <a:gd name="T113" fmla="*/ 24 h 34"/>
              <a:gd name="T114" fmla="*/ 13 w 39"/>
              <a:gd name="T115" fmla="*/ 30 h 34"/>
              <a:gd name="T116" fmla="*/ 13 w 39"/>
              <a:gd name="T117" fmla="*/ 30 h 34"/>
              <a:gd name="T118" fmla="*/ 23 w 39"/>
              <a:gd name="T119" fmla="*/ 26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39" h="34">
                <a:moveTo>
                  <a:pt x="3" y="27"/>
                </a:moveTo>
                <a:cubicBezTo>
                  <a:pt x="1" y="23"/>
                  <a:pt x="0" y="19"/>
                  <a:pt x="0" y="15"/>
                </a:cubicBezTo>
                <a:cubicBezTo>
                  <a:pt x="0" y="15"/>
                  <a:pt x="0" y="15"/>
                  <a:pt x="0" y="15"/>
                </a:cubicBezTo>
                <a:cubicBezTo>
                  <a:pt x="0" y="12"/>
                  <a:pt x="0" y="9"/>
                  <a:pt x="1" y="7"/>
                </a:cubicBezTo>
                <a:cubicBezTo>
                  <a:pt x="1" y="7"/>
                  <a:pt x="1" y="7"/>
                  <a:pt x="1" y="7"/>
                </a:cubicBezTo>
                <a:cubicBezTo>
                  <a:pt x="2" y="5"/>
                  <a:pt x="4" y="3"/>
                  <a:pt x="7" y="3"/>
                </a:cubicBezTo>
                <a:cubicBezTo>
                  <a:pt x="7" y="3"/>
                  <a:pt x="7" y="3"/>
                  <a:pt x="7" y="3"/>
                </a:cubicBezTo>
                <a:cubicBezTo>
                  <a:pt x="9" y="3"/>
                  <a:pt x="11" y="4"/>
                  <a:pt x="13" y="6"/>
                </a:cubicBezTo>
                <a:cubicBezTo>
                  <a:pt x="13" y="6"/>
                  <a:pt x="13" y="6"/>
                  <a:pt x="13" y="6"/>
                </a:cubicBezTo>
                <a:cubicBezTo>
                  <a:pt x="15" y="2"/>
                  <a:pt x="18" y="0"/>
                  <a:pt x="21" y="0"/>
                </a:cubicBezTo>
                <a:cubicBezTo>
                  <a:pt x="21" y="0"/>
                  <a:pt x="21" y="0"/>
                  <a:pt x="21" y="0"/>
                </a:cubicBezTo>
                <a:cubicBezTo>
                  <a:pt x="28" y="0"/>
                  <a:pt x="35" y="5"/>
                  <a:pt x="38" y="10"/>
                </a:cubicBezTo>
                <a:cubicBezTo>
                  <a:pt x="38" y="10"/>
                  <a:pt x="38" y="10"/>
                  <a:pt x="38" y="10"/>
                </a:cubicBezTo>
                <a:cubicBezTo>
                  <a:pt x="39" y="12"/>
                  <a:pt x="39" y="14"/>
                  <a:pt x="39" y="17"/>
                </a:cubicBezTo>
                <a:cubicBezTo>
                  <a:pt x="39" y="17"/>
                  <a:pt x="39" y="17"/>
                  <a:pt x="39" y="17"/>
                </a:cubicBezTo>
                <a:cubicBezTo>
                  <a:pt x="39" y="20"/>
                  <a:pt x="38" y="23"/>
                  <a:pt x="37" y="25"/>
                </a:cubicBezTo>
                <a:cubicBezTo>
                  <a:pt x="37" y="25"/>
                  <a:pt x="37" y="25"/>
                  <a:pt x="37" y="25"/>
                </a:cubicBezTo>
                <a:cubicBezTo>
                  <a:pt x="34" y="28"/>
                  <a:pt x="32" y="30"/>
                  <a:pt x="30" y="29"/>
                </a:cubicBezTo>
                <a:cubicBezTo>
                  <a:pt x="30" y="29"/>
                  <a:pt x="30" y="29"/>
                  <a:pt x="30" y="29"/>
                </a:cubicBezTo>
                <a:cubicBezTo>
                  <a:pt x="29" y="29"/>
                  <a:pt x="28" y="29"/>
                  <a:pt x="28" y="29"/>
                </a:cubicBezTo>
                <a:cubicBezTo>
                  <a:pt x="28" y="29"/>
                  <a:pt x="28" y="29"/>
                  <a:pt x="28" y="29"/>
                </a:cubicBezTo>
                <a:cubicBezTo>
                  <a:pt x="27" y="29"/>
                  <a:pt x="26" y="29"/>
                  <a:pt x="25" y="30"/>
                </a:cubicBezTo>
                <a:cubicBezTo>
                  <a:pt x="25" y="30"/>
                  <a:pt x="25" y="30"/>
                  <a:pt x="25" y="30"/>
                </a:cubicBezTo>
                <a:cubicBezTo>
                  <a:pt x="20" y="32"/>
                  <a:pt x="17" y="34"/>
                  <a:pt x="13" y="34"/>
                </a:cubicBezTo>
                <a:cubicBezTo>
                  <a:pt x="13" y="34"/>
                  <a:pt x="13" y="34"/>
                  <a:pt x="13" y="34"/>
                </a:cubicBezTo>
                <a:cubicBezTo>
                  <a:pt x="10" y="34"/>
                  <a:pt x="7" y="32"/>
                  <a:pt x="3" y="27"/>
                </a:cubicBezTo>
                <a:close/>
                <a:moveTo>
                  <a:pt x="23" y="26"/>
                </a:moveTo>
                <a:cubicBezTo>
                  <a:pt x="25" y="26"/>
                  <a:pt x="26" y="25"/>
                  <a:pt x="28" y="25"/>
                </a:cubicBezTo>
                <a:cubicBezTo>
                  <a:pt x="28" y="25"/>
                  <a:pt x="28" y="25"/>
                  <a:pt x="28" y="25"/>
                </a:cubicBezTo>
                <a:cubicBezTo>
                  <a:pt x="29" y="25"/>
                  <a:pt x="29" y="25"/>
                  <a:pt x="30" y="25"/>
                </a:cubicBezTo>
                <a:cubicBezTo>
                  <a:pt x="30" y="25"/>
                  <a:pt x="30" y="25"/>
                  <a:pt x="30" y="25"/>
                </a:cubicBezTo>
                <a:cubicBezTo>
                  <a:pt x="31" y="25"/>
                  <a:pt x="31" y="26"/>
                  <a:pt x="33" y="23"/>
                </a:cubicBezTo>
                <a:cubicBezTo>
                  <a:pt x="33" y="23"/>
                  <a:pt x="33" y="23"/>
                  <a:pt x="33" y="23"/>
                </a:cubicBezTo>
                <a:cubicBezTo>
                  <a:pt x="35" y="21"/>
                  <a:pt x="35" y="19"/>
                  <a:pt x="35" y="17"/>
                </a:cubicBezTo>
                <a:cubicBezTo>
                  <a:pt x="35" y="17"/>
                  <a:pt x="35" y="17"/>
                  <a:pt x="35" y="17"/>
                </a:cubicBezTo>
                <a:cubicBezTo>
                  <a:pt x="35" y="15"/>
                  <a:pt x="35" y="13"/>
                  <a:pt x="34" y="12"/>
                </a:cubicBezTo>
                <a:cubicBezTo>
                  <a:pt x="34" y="12"/>
                  <a:pt x="34" y="12"/>
                  <a:pt x="34" y="12"/>
                </a:cubicBezTo>
                <a:cubicBezTo>
                  <a:pt x="33" y="8"/>
                  <a:pt x="26" y="4"/>
                  <a:pt x="21" y="4"/>
                </a:cubicBezTo>
                <a:cubicBezTo>
                  <a:pt x="21" y="4"/>
                  <a:pt x="21" y="4"/>
                  <a:pt x="21" y="4"/>
                </a:cubicBezTo>
                <a:cubicBezTo>
                  <a:pt x="19" y="4"/>
                  <a:pt x="18" y="5"/>
                  <a:pt x="17" y="8"/>
                </a:cubicBezTo>
                <a:cubicBezTo>
                  <a:pt x="17" y="8"/>
                  <a:pt x="17" y="8"/>
                  <a:pt x="17" y="8"/>
                </a:cubicBezTo>
                <a:cubicBezTo>
                  <a:pt x="17" y="9"/>
                  <a:pt x="16" y="9"/>
                  <a:pt x="15" y="9"/>
                </a:cubicBezTo>
                <a:cubicBezTo>
                  <a:pt x="15" y="9"/>
                  <a:pt x="15" y="9"/>
                  <a:pt x="15" y="9"/>
                </a:cubicBezTo>
                <a:cubicBezTo>
                  <a:pt x="15" y="9"/>
                  <a:pt x="14" y="9"/>
                  <a:pt x="14" y="9"/>
                </a:cubicBezTo>
                <a:cubicBezTo>
                  <a:pt x="14" y="9"/>
                  <a:pt x="14" y="9"/>
                  <a:pt x="14" y="9"/>
                </a:cubicBezTo>
                <a:cubicBezTo>
                  <a:pt x="14" y="9"/>
                  <a:pt x="14" y="9"/>
                  <a:pt x="14" y="9"/>
                </a:cubicBezTo>
                <a:cubicBezTo>
                  <a:pt x="14" y="9"/>
                  <a:pt x="14" y="9"/>
                  <a:pt x="14" y="9"/>
                </a:cubicBezTo>
                <a:cubicBezTo>
                  <a:pt x="14" y="10"/>
                  <a:pt x="12" y="10"/>
                  <a:pt x="12" y="9"/>
                </a:cubicBezTo>
                <a:cubicBezTo>
                  <a:pt x="12" y="9"/>
                  <a:pt x="12" y="9"/>
                  <a:pt x="12" y="9"/>
                </a:cubicBezTo>
                <a:cubicBezTo>
                  <a:pt x="9" y="7"/>
                  <a:pt x="8" y="7"/>
                  <a:pt x="7" y="7"/>
                </a:cubicBezTo>
                <a:cubicBezTo>
                  <a:pt x="7" y="7"/>
                  <a:pt x="7" y="7"/>
                  <a:pt x="7" y="7"/>
                </a:cubicBezTo>
                <a:cubicBezTo>
                  <a:pt x="6" y="7"/>
                  <a:pt x="6" y="7"/>
                  <a:pt x="5" y="9"/>
                </a:cubicBezTo>
                <a:cubicBezTo>
                  <a:pt x="5" y="9"/>
                  <a:pt x="5" y="9"/>
                  <a:pt x="5" y="9"/>
                </a:cubicBezTo>
                <a:cubicBezTo>
                  <a:pt x="4" y="10"/>
                  <a:pt x="4" y="13"/>
                  <a:pt x="4" y="15"/>
                </a:cubicBezTo>
                <a:cubicBezTo>
                  <a:pt x="4" y="15"/>
                  <a:pt x="4" y="15"/>
                  <a:pt x="4" y="15"/>
                </a:cubicBezTo>
                <a:cubicBezTo>
                  <a:pt x="4" y="18"/>
                  <a:pt x="5" y="22"/>
                  <a:pt x="6" y="24"/>
                </a:cubicBezTo>
                <a:cubicBezTo>
                  <a:pt x="6" y="24"/>
                  <a:pt x="6" y="24"/>
                  <a:pt x="6" y="24"/>
                </a:cubicBezTo>
                <a:cubicBezTo>
                  <a:pt x="10" y="29"/>
                  <a:pt x="12" y="30"/>
                  <a:pt x="13" y="30"/>
                </a:cubicBezTo>
                <a:cubicBezTo>
                  <a:pt x="13" y="30"/>
                  <a:pt x="13" y="30"/>
                  <a:pt x="13" y="30"/>
                </a:cubicBezTo>
                <a:cubicBezTo>
                  <a:pt x="15" y="30"/>
                  <a:pt x="18" y="28"/>
                  <a:pt x="23" y="2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36" tIns="45717" rIns="91436" bIns="45717" numCol="1" anchor="t" anchorCtr="0" compatLnSpc="1">
            <a:prstTxWarp prst="textNoShape">
              <a:avLst/>
            </a:prstTxWarp>
          </a:bodyPr>
          <a:lstStyle/>
          <a:p>
            <a:endParaRPr lang="zh-CN" altLang="en-US" sz="1765"/>
          </a:p>
        </p:txBody>
      </p:sp>
      <p:sp>
        <p:nvSpPr>
          <p:cNvPr id="334" name="Freeform 164"/>
          <p:cNvSpPr>
            <a:spLocks/>
          </p:cNvSpPr>
          <p:nvPr/>
        </p:nvSpPr>
        <p:spPr bwMode="auto">
          <a:xfrm>
            <a:off x="1262065" y="3355988"/>
            <a:ext cx="66675" cy="47618"/>
          </a:xfrm>
          <a:custGeom>
            <a:avLst/>
            <a:gdLst>
              <a:gd name="T0" fmla="*/ 10 w 14"/>
              <a:gd name="T1" fmla="*/ 9 h 10"/>
              <a:gd name="T2" fmla="*/ 4 w 14"/>
              <a:gd name="T3" fmla="*/ 4 h 10"/>
              <a:gd name="T4" fmla="*/ 4 w 14"/>
              <a:gd name="T5" fmla="*/ 4 h 10"/>
              <a:gd name="T6" fmla="*/ 3 w 14"/>
              <a:gd name="T7" fmla="*/ 4 h 10"/>
              <a:gd name="T8" fmla="*/ 3 w 14"/>
              <a:gd name="T9" fmla="*/ 4 h 10"/>
              <a:gd name="T10" fmla="*/ 1 w 14"/>
              <a:gd name="T11" fmla="*/ 3 h 10"/>
              <a:gd name="T12" fmla="*/ 1 w 14"/>
              <a:gd name="T13" fmla="*/ 3 h 10"/>
              <a:gd name="T14" fmla="*/ 2 w 14"/>
              <a:gd name="T15" fmla="*/ 0 h 10"/>
              <a:gd name="T16" fmla="*/ 2 w 14"/>
              <a:gd name="T17" fmla="*/ 0 h 10"/>
              <a:gd name="T18" fmla="*/ 4 w 14"/>
              <a:gd name="T19" fmla="*/ 0 h 10"/>
              <a:gd name="T20" fmla="*/ 4 w 14"/>
              <a:gd name="T21" fmla="*/ 0 h 10"/>
              <a:gd name="T22" fmla="*/ 14 w 14"/>
              <a:gd name="T23" fmla="*/ 8 h 10"/>
              <a:gd name="T24" fmla="*/ 14 w 14"/>
              <a:gd name="T25" fmla="*/ 8 h 10"/>
              <a:gd name="T26" fmla="*/ 12 w 14"/>
              <a:gd name="T27" fmla="*/ 10 h 10"/>
              <a:gd name="T28" fmla="*/ 12 w 14"/>
              <a:gd name="T29" fmla="*/ 10 h 10"/>
              <a:gd name="T30" fmla="*/ 12 w 14"/>
              <a:gd name="T31" fmla="*/ 10 h 10"/>
              <a:gd name="T32" fmla="*/ 12 w 14"/>
              <a:gd name="T33" fmla="*/ 10 h 10"/>
              <a:gd name="T34" fmla="*/ 10 w 14"/>
              <a:gd name="T35" fmla="*/ 9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4" h="10">
                <a:moveTo>
                  <a:pt x="10" y="9"/>
                </a:moveTo>
                <a:cubicBezTo>
                  <a:pt x="9" y="5"/>
                  <a:pt x="7" y="4"/>
                  <a:pt x="4" y="4"/>
                </a:cubicBezTo>
                <a:cubicBezTo>
                  <a:pt x="4" y="4"/>
                  <a:pt x="4" y="4"/>
                  <a:pt x="4" y="4"/>
                </a:cubicBezTo>
                <a:cubicBezTo>
                  <a:pt x="4" y="4"/>
                  <a:pt x="3" y="4"/>
                  <a:pt x="3" y="4"/>
                </a:cubicBezTo>
                <a:cubicBezTo>
                  <a:pt x="3" y="4"/>
                  <a:pt x="3" y="4"/>
                  <a:pt x="3" y="4"/>
                </a:cubicBezTo>
                <a:cubicBezTo>
                  <a:pt x="2" y="4"/>
                  <a:pt x="1" y="4"/>
                  <a:pt x="1" y="3"/>
                </a:cubicBezTo>
                <a:cubicBezTo>
                  <a:pt x="1" y="3"/>
                  <a:pt x="1" y="3"/>
                  <a:pt x="1" y="3"/>
                </a:cubicBezTo>
                <a:cubicBezTo>
                  <a:pt x="0" y="1"/>
                  <a:pt x="1" y="0"/>
                  <a:pt x="2" y="0"/>
                </a:cubicBezTo>
                <a:cubicBezTo>
                  <a:pt x="2" y="0"/>
                  <a:pt x="2" y="0"/>
                  <a:pt x="2" y="0"/>
                </a:cubicBezTo>
                <a:cubicBezTo>
                  <a:pt x="3" y="0"/>
                  <a:pt x="3" y="0"/>
                  <a:pt x="4" y="0"/>
                </a:cubicBezTo>
                <a:cubicBezTo>
                  <a:pt x="4" y="0"/>
                  <a:pt x="4" y="0"/>
                  <a:pt x="4" y="0"/>
                </a:cubicBezTo>
                <a:cubicBezTo>
                  <a:pt x="8" y="0"/>
                  <a:pt x="13" y="3"/>
                  <a:pt x="14" y="8"/>
                </a:cubicBezTo>
                <a:cubicBezTo>
                  <a:pt x="14" y="8"/>
                  <a:pt x="14" y="8"/>
                  <a:pt x="14" y="8"/>
                </a:cubicBezTo>
                <a:cubicBezTo>
                  <a:pt x="14" y="9"/>
                  <a:pt x="13" y="10"/>
                  <a:pt x="12" y="10"/>
                </a:cubicBezTo>
                <a:cubicBezTo>
                  <a:pt x="12" y="10"/>
                  <a:pt x="12" y="10"/>
                  <a:pt x="12" y="10"/>
                </a:cubicBezTo>
                <a:cubicBezTo>
                  <a:pt x="12" y="10"/>
                  <a:pt x="12" y="10"/>
                  <a:pt x="12" y="10"/>
                </a:cubicBezTo>
                <a:cubicBezTo>
                  <a:pt x="12" y="10"/>
                  <a:pt x="12" y="10"/>
                  <a:pt x="12" y="10"/>
                </a:cubicBezTo>
                <a:cubicBezTo>
                  <a:pt x="11" y="10"/>
                  <a:pt x="10" y="10"/>
                  <a:pt x="10" y="9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36" tIns="45717" rIns="91436" bIns="45717" numCol="1" anchor="t" anchorCtr="0" compatLnSpc="1">
            <a:prstTxWarp prst="textNoShape">
              <a:avLst/>
            </a:prstTxWarp>
          </a:bodyPr>
          <a:lstStyle/>
          <a:p>
            <a:endParaRPr lang="zh-CN" altLang="en-US" sz="1765"/>
          </a:p>
        </p:txBody>
      </p:sp>
      <p:sp>
        <p:nvSpPr>
          <p:cNvPr id="335" name="Freeform 165"/>
          <p:cNvSpPr>
            <a:spLocks noEditPoints="1"/>
          </p:cNvSpPr>
          <p:nvPr/>
        </p:nvSpPr>
        <p:spPr bwMode="auto">
          <a:xfrm>
            <a:off x="1304927" y="3303607"/>
            <a:ext cx="61913" cy="95236"/>
          </a:xfrm>
          <a:custGeom>
            <a:avLst/>
            <a:gdLst>
              <a:gd name="T0" fmla="*/ 2 w 13"/>
              <a:gd name="T1" fmla="*/ 19 h 20"/>
              <a:gd name="T2" fmla="*/ 1 w 13"/>
              <a:gd name="T3" fmla="*/ 13 h 20"/>
              <a:gd name="T4" fmla="*/ 1 w 13"/>
              <a:gd name="T5" fmla="*/ 13 h 20"/>
              <a:gd name="T6" fmla="*/ 8 w 13"/>
              <a:gd name="T7" fmla="*/ 0 h 20"/>
              <a:gd name="T8" fmla="*/ 8 w 13"/>
              <a:gd name="T9" fmla="*/ 0 h 20"/>
              <a:gd name="T10" fmla="*/ 10 w 13"/>
              <a:gd name="T11" fmla="*/ 1 h 20"/>
              <a:gd name="T12" fmla="*/ 10 w 13"/>
              <a:gd name="T13" fmla="*/ 1 h 20"/>
              <a:gd name="T14" fmla="*/ 13 w 13"/>
              <a:gd name="T15" fmla="*/ 7 h 20"/>
              <a:gd name="T16" fmla="*/ 13 w 13"/>
              <a:gd name="T17" fmla="*/ 7 h 20"/>
              <a:gd name="T18" fmla="*/ 7 w 13"/>
              <a:gd name="T19" fmla="*/ 19 h 20"/>
              <a:gd name="T20" fmla="*/ 7 w 13"/>
              <a:gd name="T21" fmla="*/ 19 h 20"/>
              <a:gd name="T22" fmla="*/ 5 w 13"/>
              <a:gd name="T23" fmla="*/ 19 h 20"/>
              <a:gd name="T24" fmla="*/ 5 w 13"/>
              <a:gd name="T25" fmla="*/ 19 h 20"/>
              <a:gd name="T26" fmla="*/ 4 w 13"/>
              <a:gd name="T27" fmla="*/ 20 h 20"/>
              <a:gd name="T28" fmla="*/ 4 w 13"/>
              <a:gd name="T29" fmla="*/ 20 h 20"/>
              <a:gd name="T30" fmla="*/ 3 w 13"/>
              <a:gd name="T31" fmla="*/ 20 h 20"/>
              <a:gd name="T32" fmla="*/ 3 w 13"/>
              <a:gd name="T33" fmla="*/ 20 h 20"/>
              <a:gd name="T34" fmla="*/ 2 w 13"/>
              <a:gd name="T35" fmla="*/ 19 h 20"/>
              <a:gd name="T36" fmla="*/ 5 w 13"/>
              <a:gd name="T37" fmla="*/ 13 h 20"/>
              <a:gd name="T38" fmla="*/ 5 w 13"/>
              <a:gd name="T39" fmla="*/ 15 h 20"/>
              <a:gd name="T40" fmla="*/ 5 w 13"/>
              <a:gd name="T41" fmla="*/ 15 h 20"/>
              <a:gd name="T42" fmla="*/ 9 w 13"/>
              <a:gd name="T43" fmla="*/ 7 h 20"/>
              <a:gd name="T44" fmla="*/ 9 w 13"/>
              <a:gd name="T45" fmla="*/ 7 h 20"/>
              <a:gd name="T46" fmla="*/ 8 w 13"/>
              <a:gd name="T47" fmla="*/ 5 h 20"/>
              <a:gd name="T48" fmla="*/ 8 w 13"/>
              <a:gd name="T49" fmla="*/ 5 h 20"/>
              <a:gd name="T50" fmla="*/ 5 w 13"/>
              <a:gd name="T51" fmla="*/ 13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3" h="20">
                <a:moveTo>
                  <a:pt x="2" y="19"/>
                </a:moveTo>
                <a:cubicBezTo>
                  <a:pt x="1" y="17"/>
                  <a:pt x="1" y="15"/>
                  <a:pt x="1" y="13"/>
                </a:cubicBezTo>
                <a:cubicBezTo>
                  <a:pt x="1" y="13"/>
                  <a:pt x="1" y="13"/>
                  <a:pt x="1" y="13"/>
                </a:cubicBezTo>
                <a:cubicBezTo>
                  <a:pt x="0" y="8"/>
                  <a:pt x="3" y="3"/>
                  <a:pt x="8" y="0"/>
                </a:cubicBezTo>
                <a:cubicBezTo>
                  <a:pt x="8" y="0"/>
                  <a:pt x="8" y="0"/>
                  <a:pt x="8" y="0"/>
                </a:cubicBezTo>
                <a:cubicBezTo>
                  <a:pt x="9" y="0"/>
                  <a:pt x="10" y="0"/>
                  <a:pt x="10" y="1"/>
                </a:cubicBezTo>
                <a:cubicBezTo>
                  <a:pt x="10" y="1"/>
                  <a:pt x="10" y="1"/>
                  <a:pt x="10" y="1"/>
                </a:cubicBezTo>
                <a:cubicBezTo>
                  <a:pt x="12" y="3"/>
                  <a:pt x="13" y="5"/>
                  <a:pt x="13" y="7"/>
                </a:cubicBezTo>
                <a:cubicBezTo>
                  <a:pt x="13" y="7"/>
                  <a:pt x="13" y="7"/>
                  <a:pt x="13" y="7"/>
                </a:cubicBezTo>
                <a:cubicBezTo>
                  <a:pt x="13" y="12"/>
                  <a:pt x="10" y="16"/>
                  <a:pt x="7" y="19"/>
                </a:cubicBezTo>
                <a:cubicBezTo>
                  <a:pt x="7" y="19"/>
                  <a:pt x="7" y="19"/>
                  <a:pt x="7" y="19"/>
                </a:cubicBezTo>
                <a:cubicBezTo>
                  <a:pt x="6" y="19"/>
                  <a:pt x="6" y="19"/>
                  <a:pt x="5" y="19"/>
                </a:cubicBezTo>
                <a:cubicBezTo>
                  <a:pt x="5" y="19"/>
                  <a:pt x="5" y="19"/>
                  <a:pt x="5" y="19"/>
                </a:cubicBezTo>
                <a:cubicBezTo>
                  <a:pt x="5" y="19"/>
                  <a:pt x="5" y="20"/>
                  <a:pt x="4" y="20"/>
                </a:cubicBezTo>
                <a:cubicBezTo>
                  <a:pt x="4" y="20"/>
                  <a:pt x="4" y="20"/>
                  <a:pt x="4" y="20"/>
                </a:cubicBezTo>
                <a:cubicBezTo>
                  <a:pt x="4" y="20"/>
                  <a:pt x="4" y="20"/>
                  <a:pt x="3" y="20"/>
                </a:cubicBezTo>
                <a:cubicBezTo>
                  <a:pt x="3" y="20"/>
                  <a:pt x="3" y="20"/>
                  <a:pt x="3" y="20"/>
                </a:cubicBezTo>
                <a:cubicBezTo>
                  <a:pt x="3" y="20"/>
                  <a:pt x="2" y="19"/>
                  <a:pt x="2" y="19"/>
                </a:cubicBezTo>
                <a:close/>
                <a:moveTo>
                  <a:pt x="5" y="13"/>
                </a:moveTo>
                <a:cubicBezTo>
                  <a:pt x="5" y="14"/>
                  <a:pt x="5" y="15"/>
                  <a:pt x="5" y="15"/>
                </a:cubicBezTo>
                <a:cubicBezTo>
                  <a:pt x="5" y="15"/>
                  <a:pt x="5" y="15"/>
                  <a:pt x="5" y="15"/>
                </a:cubicBezTo>
                <a:cubicBezTo>
                  <a:pt x="7" y="14"/>
                  <a:pt x="9" y="10"/>
                  <a:pt x="9" y="7"/>
                </a:cubicBezTo>
                <a:cubicBezTo>
                  <a:pt x="9" y="7"/>
                  <a:pt x="9" y="7"/>
                  <a:pt x="9" y="7"/>
                </a:cubicBezTo>
                <a:cubicBezTo>
                  <a:pt x="9" y="6"/>
                  <a:pt x="8" y="6"/>
                  <a:pt x="8" y="5"/>
                </a:cubicBezTo>
                <a:cubicBezTo>
                  <a:pt x="8" y="5"/>
                  <a:pt x="8" y="5"/>
                  <a:pt x="8" y="5"/>
                </a:cubicBezTo>
                <a:cubicBezTo>
                  <a:pt x="6" y="7"/>
                  <a:pt x="5" y="10"/>
                  <a:pt x="5" y="13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36" tIns="45717" rIns="91436" bIns="45717" numCol="1" anchor="t" anchorCtr="0" compatLnSpc="1">
            <a:prstTxWarp prst="textNoShape">
              <a:avLst/>
            </a:prstTxWarp>
          </a:bodyPr>
          <a:lstStyle/>
          <a:p>
            <a:endParaRPr lang="zh-CN" altLang="en-US" sz="1765"/>
          </a:p>
        </p:txBody>
      </p:sp>
      <p:grpSp>
        <p:nvGrpSpPr>
          <p:cNvPr id="3" name="组合 2"/>
          <p:cNvGrpSpPr/>
          <p:nvPr/>
        </p:nvGrpSpPr>
        <p:grpSpPr>
          <a:xfrm>
            <a:off x="9990932" y="3900376"/>
            <a:ext cx="836614" cy="709512"/>
            <a:chOff x="7872414" y="3394082"/>
            <a:chExt cx="836614" cy="709512"/>
          </a:xfrm>
        </p:grpSpPr>
        <p:sp>
          <p:nvSpPr>
            <p:cNvPr id="336" name="Freeform 166"/>
            <p:cNvSpPr>
              <a:spLocks noEditPoints="1"/>
            </p:cNvSpPr>
            <p:nvPr/>
          </p:nvSpPr>
          <p:spPr bwMode="auto">
            <a:xfrm>
              <a:off x="7872414" y="3797250"/>
              <a:ext cx="285750" cy="306344"/>
            </a:xfrm>
            <a:custGeom>
              <a:avLst/>
              <a:gdLst>
                <a:gd name="T0" fmla="*/ 14 w 61"/>
                <a:gd name="T1" fmla="*/ 59 h 65"/>
                <a:gd name="T2" fmla="*/ 0 w 61"/>
                <a:gd name="T3" fmla="*/ 31 h 65"/>
                <a:gd name="T4" fmla="*/ 0 w 61"/>
                <a:gd name="T5" fmla="*/ 31 h 65"/>
                <a:gd name="T6" fmla="*/ 7 w 61"/>
                <a:gd name="T7" fmla="*/ 11 h 65"/>
                <a:gd name="T8" fmla="*/ 7 w 61"/>
                <a:gd name="T9" fmla="*/ 11 h 65"/>
                <a:gd name="T10" fmla="*/ 20 w 61"/>
                <a:gd name="T11" fmla="*/ 3 h 65"/>
                <a:gd name="T12" fmla="*/ 20 w 61"/>
                <a:gd name="T13" fmla="*/ 3 h 65"/>
                <a:gd name="T14" fmla="*/ 23 w 61"/>
                <a:gd name="T15" fmla="*/ 1 h 65"/>
                <a:gd name="T16" fmla="*/ 23 w 61"/>
                <a:gd name="T17" fmla="*/ 1 h 65"/>
                <a:gd name="T18" fmla="*/ 32 w 61"/>
                <a:gd name="T19" fmla="*/ 0 h 65"/>
                <a:gd name="T20" fmla="*/ 32 w 61"/>
                <a:gd name="T21" fmla="*/ 0 h 65"/>
                <a:gd name="T22" fmla="*/ 56 w 61"/>
                <a:gd name="T23" fmla="*/ 14 h 65"/>
                <a:gd name="T24" fmla="*/ 56 w 61"/>
                <a:gd name="T25" fmla="*/ 14 h 65"/>
                <a:gd name="T26" fmla="*/ 61 w 61"/>
                <a:gd name="T27" fmla="*/ 32 h 65"/>
                <a:gd name="T28" fmla="*/ 61 w 61"/>
                <a:gd name="T29" fmla="*/ 32 h 65"/>
                <a:gd name="T30" fmla="*/ 32 w 61"/>
                <a:gd name="T31" fmla="*/ 65 h 65"/>
                <a:gd name="T32" fmla="*/ 32 w 61"/>
                <a:gd name="T33" fmla="*/ 65 h 65"/>
                <a:gd name="T34" fmla="*/ 14 w 61"/>
                <a:gd name="T35" fmla="*/ 59 h 65"/>
                <a:gd name="T36" fmla="*/ 8 w 61"/>
                <a:gd name="T37" fmla="*/ 31 h 65"/>
                <a:gd name="T38" fmla="*/ 19 w 61"/>
                <a:gd name="T39" fmla="*/ 52 h 65"/>
                <a:gd name="T40" fmla="*/ 19 w 61"/>
                <a:gd name="T41" fmla="*/ 52 h 65"/>
                <a:gd name="T42" fmla="*/ 32 w 61"/>
                <a:gd name="T43" fmla="*/ 57 h 65"/>
                <a:gd name="T44" fmla="*/ 32 w 61"/>
                <a:gd name="T45" fmla="*/ 57 h 65"/>
                <a:gd name="T46" fmla="*/ 47 w 61"/>
                <a:gd name="T47" fmla="*/ 50 h 65"/>
                <a:gd name="T48" fmla="*/ 47 w 61"/>
                <a:gd name="T49" fmla="*/ 50 h 65"/>
                <a:gd name="T50" fmla="*/ 53 w 61"/>
                <a:gd name="T51" fmla="*/ 32 h 65"/>
                <a:gd name="T52" fmla="*/ 53 w 61"/>
                <a:gd name="T53" fmla="*/ 32 h 65"/>
                <a:gd name="T54" fmla="*/ 49 w 61"/>
                <a:gd name="T55" fmla="*/ 18 h 65"/>
                <a:gd name="T56" fmla="*/ 49 w 61"/>
                <a:gd name="T57" fmla="*/ 18 h 65"/>
                <a:gd name="T58" fmla="*/ 36 w 61"/>
                <a:gd name="T59" fmla="*/ 9 h 65"/>
                <a:gd name="T60" fmla="*/ 36 w 61"/>
                <a:gd name="T61" fmla="*/ 9 h 65"/>
                <a:gd name="T62" fmla="*/ 31 w 61"/>
                <a:gd name="T63" fmla="*/ 11 h 65"/>
                <a:gd name="T64" fmla="*/ 31 w 61"/>
                <a:gd name="T65" fmla="*/ 11 h 65"/>
                <a:gd name="T66" fmla="*/ 27 w 61"/>
                <a:gd name="T67" fmla="*/ 10 h 65"/>
                <a:gd name="T68" fmla="*/ 27 w 61"/>
                <a:gd name="T69" fmla="*/ 10 h 65"/>
                <a:gd name="T70" fmla="*/ 8 w 61"/>
                <a:gd name="T71" fmla="*/ 31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61" h="65">
                  <a:moveTo>
                    <a:pt x="14" y="59"/>
                  </a:moveTo>
                  <a:cubicBezTo>
                    <a:pt x="4" y="53"/>
                    <a:pt x="0" y="42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24"/>
                    <a:pt x="2" y="17"/>
                    <a:pt x="7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10" y="7"/>
                    <a:pt x="15" y="4"/>
                    <a:pt x="20" y="3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21" y="2"/>
                    <a:pt x="22" y="2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6" y="1"/>
                    <a:pt x="29" y="0"/>
                    <a:pt x="32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42" y="0"/>
                    <a:pt x="51" y="4"/>
                    <a:pt x="56" y="14"/>
                  </a:cubicBezTo>
                  <a:cubicBezTo>
                    <a:pt x="56" y="14"/>
                    <a:pt x="56" y="14"/>
                    <a:pt x="56" y="14"/>
                  </a:cubicBezTo>
                  <a:cubicBezTo>
                    <a:pt x="60" y="20"/>
                    <a:pt x="61" y="26"/>
                    <a:pt x="61" y="32"/>
                  </a:cubicBezTo>
                  <a:cubicBezTo>
                    <a:pt x="61" y="32"/>
                    <a:pt x="61" y="32"/>
                    <a:pt x="61" y="32"/>
                  </a:cubicBezTo>
                  <a:cubicBezTo>
                    <a:pt x="61" y="49"/>
                    <a:pt x="49" y="65"/>
                    <a:pt x="32" y="65"/>
                  </a:cubicBezTo>
                  <a:cubicBezTo>
                    <a:pt x="32" y="65"/>
                    <a:pt x="32" y="65"/>
                    <a:pt x="32" y="65"/>
                  </a:cubicBezTo>
                  <a:cubicBezTo>
                    <a:pt x="27" y="65"/>
                    <a:pt x="20" y="63"/>
                    <a:pt x="14" y="59"/>
                  </a:cubicBezTo>
                  <a:close/>
                  <a:moveTo>
                    <a:pt x="8" y="31"/>
                  </a:moveTo>
                  <a:cubicBezTo>
                    <a:pt x="8" y="39"/>
                    <a:pt x="11" y="47"/>
                    <a:pt x="19" y="52"/>
                  </a:cubicBezTo>
                  <a:cubicBezTo>
                    <a:pt x="19" y="52"/>
                    <a:pt x="19" y="52"/>
                    <a:pt x="19" y="52"/>
                  </a:cubicBezTo>
                  <a:cubicBezTo>
                    <a:pt x="24" y="56"/>
                    <a:pt x="28" y="57"/>
                    <a:pt x="32" y="57"/>
                  </a:cubicBezTo>
                  <a:cubicBezTo>
                    <a:pt x="32" y="57"/>
                    <a:pt x="32" y="57"/>
                    <a:pt x="32" y="57"/>
                  </a:cubicBezTo>
                  <a:cubicBezTo>
                    <a:pt x="38" y="57"/>
                    <a:pt x="43" y="54"/>
                    <a:pt x="47" y="50"/>
                  </a:cubicBezTo>
                  <a:cubicBezTo>
                    <a:pt x="47" y="50"/>
                    <a:pt x="47" y="50"/>
                    <a:pt x="47" y="50"/>
                  </a:cubicBezTo>
                  <a:cubicBezTo>
                    <a:pt x="51" y="45"/>
                    <a:pt x="53" y="39"/>
                    <a:pt x="53" y="32"/>
                  </a:cubicBezTo>
                  <a:cubicBezTo>
                    <a:pt x="53" y="32"/>
                    <a:pt x="53" y="32"/>
                    <a:pt x="53" y="32"/>
                  </a:cubicBezTo>
                  <a:cubicBezTo>
                    <a:pt x="53" y="28"/>
                    <a:pt x="52" y="23"/>
                    <a:pt x="49" y="18"/>
                  </a:cubicBezTo>
                  <a:cubicBezTo>
                    <a:pt x="49" y="18"/>
                    <a:pt x="49" y="18"/>
                    <a:pt x="49" y="18"/>
                  </a:cubicBezTo>
                  <a:cubicBezTo>
                    <a:pt x="46" y="12"/>
                    <a:pt x="41" y="9"/>
                    <a:pt x="36" y="9"/>
                  </a:cubicBezTo>
                  <a:cubicBezTo>
                    <a:pt x="36" y="9"/>
                    <a:pt x="36" y="9"/>
                    <a:pt x="36" y="9"/>
                  </a:cubicBezTo>
                  <a:cubicBezTo>
                    <a:pt x="35" y="10"/>
                    <a:pt x="33" y="11"/>
                    <a:pt x="31" y="11"/>
                  </a:cubicBezTo>
                  <a:cubicBezTo>
                    <a:pt x="31" y="11"/>
                    <a:pt x="31" y="11"/>
                    <a:pt x="31" y="11"/>
                  </a:cubicBezTo>
                  <a:cubicBezTo>
                    <a:pt x="30" y="10"/>
                    <a:pt x="28" y="10"/>
                    <a:pt x="27" y="10"/>
                  </a:cubicBezTo>
                  <a:cubicBezTo>
                    <a:pt x="27" y="10"/>
                    <a:pt x="27" y="10"/>
                    <a:pt x="27" y="10"/>
                  </a:cubicBezTo>
                  <a:cubicBezTo>
                    <a:pt x="14" y="10"/>
                    <a:pt x="8" y="20"/>
                    <a:pt x="8" y="3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36" tIns="45717" rIns="91436" bIns="45717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337" name="Freeform 167"/>
            <p:cNvSpPr>
              <a:spLocks noEditPoints="1"/>
            </p:cNvSpPr>
            <p:nvPr/>
          </p:nvSpPr>
          <p:spPr bwMode="auto">
            <a:xfrm>
              <a:off x="8266115" y="3732171"/>
              <a:ext cx="296863" cy="287297"/>
            </a:xfrm>
            <a:custGeom>
              <a:avLst/>
              <a:gdLst>
                <a:gd name="T0" fmla="*/ 14 w 63"/>
                <a:gd name="T1" fmla="*/ 56 h 61"/>
                <a:gd name="T2" fmla="*/ 0 w 63"/>
                <a:gd name="T3" fmla="*/ 33 h 61"/>
                <a:gd name="T4" fmla="*/ 0 w 63"/>
                <a:gd name="T5" fmla="*/ 33 h 61"/>
                <a:gd name="T6" fmla="*/ 22 w 63"/>
                <a:gd name="T7" fmla="*/ 3 h 61"/>
                <a:gd name="T8" fmla="*/ 22 w 63"/>
                <a:gd name="T9" fmla="*/ 3 h 61"/>
                <a:gd name="T10" fmla="*/ 27 w 63"/>
                <a:gd name="T11" fmla="*/ 0 h 61"/>
                <a:gd name="T12" fmla="*/ 27 w 63"/>
                <a:gd name="T13" fmla="*/ 0 h 61"/>
                <a:gd name="T14" fmla="*/ 59 w 63"/>
                <a:gd name="T15" fmla="*/ 20 h 61"/>
                <a:gd name="T16" fmla="*/ 59 w 63"/>
                <a:gd name="T17" fmla="*/ 20 h 61"/>
                <a:gd name="T18" fmla="*/ 63 w 63"/>
                <a:gd name="T19" fmla="*/ 34 h 61"/>
                <a:gd name="T20" fmla="*/ 63 w 63"/>
                <a:gd name="T21" fmla="*/ 34 h 61"/>
                <a:gd name="T22" fmla="*/ 32 w 63"/>
                <a:gd name="T23" fmla="*/ 61 h 61"/>
                <a:gd name="T24" fmla="*/ 32 w 63"/>
                <a:gd name="T25" fmla="*/ 61 h 61"/>
                <a:gd name="T26" fmla="*/ 14 w 63"/>
                <a:gd name="T27" fmla="*/ 56 h 61"/>
                <a:gd name="T28" fmla="*/ 8 w 63"/>
                <a:gd name="T29" fmla="*/ 33 h 61"/>
                <a:gd name="T30" fmla="*/ 18 w 63"/>
                <a:gd name="T31" fmla="*/ 49 h 61"/>
                <a:gd name="T32" fmla="*/ 18 w 63"/>
                <a:gd name="T33" fmla="*/ 49 h 61"/>
                <a:gd name="T34" fmla="*/ 32 w 63"/>
                <a:gd name="T35" fmla="*/ 53 h 61"/>
                <a:gd name="T36" fmla="*/ 32 w 63"/>
                <a:gd name="T37" fmla="*/ 53 h 61"/>
                <a:gd name="T38" fmla="*/ 48 w 63"/>
                <a:gd name="T39" fmla="*/ 47 h 61"/>
                <a:gd name="T40" fmla="*/ 48 w 63"/>
                <a:gd name="T41" fmla="*/ 47 h 61"/>
                <a:gd name="T42" fmla="*/ 55 w 63"/>
                <a:gd name="T43" fmla="*/ 34 h 61"/>
                <a:gd name="T44" fmla="*/ 55 w 63"/>
                <a:gd name="T45" fmla="*/ 34 h 61"/>
                <a:gd name="T46" fmla="*/ 52 w 63"/>
                <a:gd name="T47" fmla="*/ 24 h 61"/>
                <a:gd name="T48" fmla="*/ 52 w 63"/>
                <a:gd name="T49" fmla="*/ 24 h 61"/>
                <a:gd name="T50" fmla="*/ 29 w 63"/>
                <a:gd name="T51" fmla="*/ 9 h 61"/>
                <a:gd name="T52" fmla="*/ 29 w 63"/>
                <a:gd name="T53" fmla="*/ 9 h 61"/>
                <a:gd name="T54" fmla="*/ 8 w 63"/>
                <a:gd name="T55" fmla="*/ 33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63" h="61">
                  <a:moveTo>
                    <a:pt x="14" y="56"/>
                  </a:moveTo>
                  <a:cubicBezTo>
                    <a:pt x="5" y="50"/>
                    <a:pt x="0" y="41"/>
                    <a:pt x="0" y="33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0" y="20"/>
                    <a:pt x="9" y="7"/>
                    <a:pt x="22" y="3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23" y="1"/>
                    <a:pt x="25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39" y="3"/>
                    <a:pt x="52" y="7"/>
                    <a:pt x="59" y="20"/>
                  </a:cubicBezTo>
                  <a:cubicBezTo>
                    <a:pt x="59" y="20"/>
                    <a:pt x="59" y="20"/>
                    <a:pt x="59" y="20"/>
                  </a:cubicBezTo>
                  <a:cubicBezTo>
                    <a:pt x="62" y="24"/>
                    <a:pt x="63" y="29"/>
                    <a:pt x="63" y="34"/>
                  </a:cubicBezTo>
                  <a:cubicBezTo>
                    <a:pt x="63" y="34"/>
                    <a:pt x="63" y="34"/>
                    <a:pt x="63" y="34"/>
                  </a:cubicBezTo>
                  <a:cubicBezTo>
                    <a:pt x="63" y="50"/>
                    <a:pt x="48" y="61"/>
                    <a:pt x="32" y="61"/>
                  </a:cubicBezTo>
                  <a:cubicBezTo>
                    <a:pt x="32" y="61"/>
                    <a:pt x="32" y="61"/>
                    <a:pt x="32" y="61"/>
                  </a:cubicBezTo>
                  <a:cubicBezTo>
                    <a:pt x="26" y="61"/>
                    <a:pt x="20" y="60"/>
                    <a:pt x="14" y="56"/>
                  </a:cubicBezTo>
                  <a:close/>
                  <a:moveTo>
                    <a:pt x="8" y="33"/>
                  </a:moveTo>
                  <a:cubicBezTo>
                    <a:pt x="8" y="39"/>
                    <a:pt x="11" y="45"/>
                    <a:pt x="18" y="49"/>
                  </a:cubicBezTo>
                  <a:cubicBezTo>
                    <a:pt x="18" y="49"/>
                    <a:pt x="18" y="49"/>
                    <a:pt x="18" y="49"/>
                  </a:cubicBezTo>
                  <a:cubicBezTo>
                    <a:pt x="22" y="52"/>
                    <a:pt x="27" y="53"/>
                    <a:pt x="32" y="53"/>
                  </a:cubicBezTo>
                  <a:cubicBezTo>
                    <a:pt x="32" y="53"/>
                    <a:pt x="32" y="53"/>
                    <a:pt x="32" y="53"/>
                  </a:cubicBezTo>
                  <a:cubicBezTo>
                    <a:pt x="38" y="53"/>
                    <a:pt x="44" y="51"/>
                    <a:pt x="48" y="47"/>
                  </a:cubicBezTo>
                  <a:cubicBezTo>
                    <a:pt x="48" y="47"/>
                    <a:pt x="48" y="47"/>
                    <a:pt x="48" y="47"/>
                  </a:cubicBezTo>
                  <a:cubicBezTo>
                    <a:pt x="53" y="44"/>
                    <a:pt x="55" y="39"/>
                    <a:pt x="55" y="34"/>
                  </a:cubicBezTo>
                  <a:cubicBezTo>
                    <a:pt x="55" y="34"/>
                    <a:pt x="55" y="34"/>
                    <a:pt x="55" y="34"/>
                  </a:cubicBezTo>
                  <a:cubicBezTo>
                    <a:pt x="55" y="31"/>
                    <a:pt x="54" y="27"/>
                    <a:pt x="52" y="24"/>
                  </a:cubicBezTo>
                  <a:cubicBezTo>
                    <a:pt x="52" y="24"/>
                    <a:pt x="52" y="24"/>
                    <a:pt x="52" y="24"/>
                  </a:cubicBezTo>
                  <a:cubicBezTo>
                    <a:pt x="48" y="15"/>
                    <a:pt x="39" y="11"/>
                    <a:pt x="29" y="9"/>
                  </a:cubicBezTo>
                  <a:cubicBezTo>
                    <a:pt x="29" y="9"/>
                    <a:pt x="29" y="9"/>
                    <a:pt x="29" y="9"/>
                  </a:cubicBezTo>
                  <a:cubicBezTo>
                    <a:pt x="17" y="11"/>
                    <a:pt x="8" y="22"/>
                    <a:pt x="8" y="3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36" tIns="45717" rIns="91436" bIns="45717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338" name="Freeform 168"/>
            <p:cNvSpPr>
              <a:spLocks/>
            </p:cNvSpPr>
            <p:nvPr/>
          </p:nvSpPr>
          <p:spPr bwMode="auto">
            <a:xfrm>
              <a:off x="8093077" y="3816297"/>
              <a:ext cx="220663" cy="80952"/>
            </a:xfrm>
            <a:custGeom>
              <a:avLst/>
              <a:gdLst>
                <a:gd name="T0" fmla="*/ 1 w 47"/>
                <a:gd name="T1" fmla="*/ 15 h 17"/>
                <a:gd name="T2" fmla="*/ 3 w 47"/>
                <a:gd name="T3" fmla="*/ 10 h 17"/>
                <a:gd name="T4" fmla="*/ 3 w 47"/>
                <a:gd name="T5" fmla="*/ 10 h 17"/>
                <a:gd name="T6" fmla="*/ 41 w 47"/>
                <a:gd name="T7" fmla="*/ 1 h 17"/>
                <a:gd name="T8" fmla="*/ 41 w 47"/>
                <a:gd name="T9" fmla="*/ 1 h 17"/>
                <a:gd name="T10" fmla="*/ 46 w 47"/>
                <a:gd name="T11" fmla="*/ 3 h 17"/>
                <a:gd name="T12" fmla="*/ 46 w 47"/>
                <a:gd name="T13" fmla="*/ 3 h 17"/>
                <a:gd name="T14" fmla="*/ 45 w 47"/>
                <a:gd name="T15" fmla="*/ 8 h 17"/>
                <a:gd name="T16" fmla="*/ 45 w 47"/>
                <a:gd name="T17" fmla="*/ 8 h 17"/>
                <a:gd name="T18" fmla="*/ 6 w 47"/>
                <a:gd name="T19" fmla="*/ 17 h 17"/>
                <a:gd name="T20" fmla="*/ 6 w 47"/>
                <a:gd name="T21" fmla="*/ 17 h 17"/>
                <a:gd name="T22" fmla="*/ 4 w 47"/>
                <a:gd name="T23" fmla="*/ 17 h 17"/>
                <a:gd name="T24" fmla="*/ 4 w 47"/>
                <a:gd name="T25" fmla="*/ 17 h 17"/>
                <a:gd name="T26" fmla="*/ 1 w 47"/>
                <a:gd name="T27" fmla="*/ 1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7" h="17">
                  <a:moveTo>
                    <a:pt x="1" y="15"/>
                  </a:moveTo>
                  <a:cubicBezTo>
                    <a:pt x="0" y="13"/>
                    <a:pt x="1" y="11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16" y="4"/>
                    <a:pt x="32" y="7"/>
                    <a:pt x="41" y="1"/>
                  </a:cubicBezTo>
                  <a:cubicBezTo>
                    <a:pt x="41" y="1"/>
                    <a:pt x="41" y="1"/>
                    <a:pt x="41" y="1"/>
                  </a:cubicBezTo>
                  <a:cubicBezTo>
                    <a:pt x="43" y="0"/>
                    <a:pt x="45" y="1"/>
                    <a:pt x="46" y="3"/>
                  </a:cubicBezTo>
                  <a:cubicBezTo>
                    <a:pt x="46" y="3"/>
                    <a:pt x="46" y="3"/>
                    <a:pt x="46" y="3"/>
                  </a:cubicBezTo>
                  <a:cubicBezTo>
                    <a:pt x="47" y="5"/>
                    <a:pt x="47" y="7"/>
                    <a:pt x="45" y="8"/>
                  </a:cubicBezTo>
                  <a:cubicBezTo>
                    <a:pt x="45" y="8"/>
                    <a:pt x="45" y="8"/>
                    <a:pt x="45" y="8"/>
                  </a:cubicBezTo>
                  <a:cubicBezTo>
                    <a:pt x="32" y="15"/>
                    <a:pt x="16" y="12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5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3" y="17"/>
                    <a:pt x="1" y="16"/>
                    <a:pt x="1" y="1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36" tIns="45717" rIns="91436" bIns="45717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339" name="Freeform 169"/>
            <p:cNvSpPr>
              <a:spLocks/>
            </p:cNvSpPr>
            <p:nvPr/>
          </p:nvSpPr>
          <p:spPr bwMode="auto">
            <a:xfrm>
              <a:off x="8483603" y="3394082"/>
              <a:ext cx="225425" cy="426977"/>
            </a:xfrm>
            <a:custGeom>
              <a:avLst/>
              <a:gdLst>
                <a:gd name="T0" fmla="*/ 3 w 48"/>
                <a:gd name="T1" fmla="*/ 91 h 91"/>
                <a:gd name="T2" fmla="*/ 0 w 48"/>
                <a:gd name="T3" fmla="*/ 87 h 91"/>
                <a:gd name="T4" fmla="*/ 0 w 48"/>
                <a:gd name="T5" fmla="*/ 87 h 91"/>
                <a:gd name="T6" fmla="*/ 15 w 48"/>
                <a:gd name="T7" fmla="*/ 20 h 91"/>
                <a:gd name="T8" fmla="*/ 15 w 48"/>
                <a:gd name="T9" fmla="*/ 20 h 91"/>
                <a:gd name="T10" fmla="*/ 22 w 48"/>
                <a:gd name="T11" fmla="*/ 9 h 91"/>
                <a:gd name="T12" fmla="*/ 22 w 48"/>
                <a:gd name="T13" fmla="*/ 9 h 91"/>
                <a:gd name="T14" fmla="*/ 35 w 48"/>
                <a:gd name="T15" fmla="*/ 0 h 91"/>
                <a:gd name="T16" fmla="*/ 35 w 48"/>
                <a:gd name="T17" fmla="*/ 0 h 91"/>
                <a:gd name="T18" fmla="*/ 39 w 48"/>
                <a:gd name="T19" fmla="*/ 1 h 91"/>
                <a:gd name="T20" fmla="*/ 39 w 48"/>
                <a:gd name="T21" fmla="*/ 1 h 91"/>
                <a:gd name="T22" fmla="*/ 47 w 48"/>
                <a:gd name="T23" fmla="*/ 8 h 91"/>
                <a:gd name="T24" fmla="*/ 47 w 48"/>
                <a:gd name="T25" fmla="*/ 8 h 91"/>
                <a:gd name="T26" fmla="*/ 48 w 48"/>
                <a:gd name="T27" fmla="*/ 18 h 91"/>
                <a:gd name="T28" fmla="*/ 48 w 48"/>
                <a:gd name="T29" fmla="*/ 18 h 91"/>
                <a:gd name="T30" fmla="*/ 47 w 48"/>
                <a:gd name="T31" fmla="*/ 26 h 91"/>
                <a:gd name="T32" fmla="*/ 47 w 48"/>
                <a:gd name="T33" fmla="*/ 26 h 91"/>
                <a:gd name="T34" fmla="*/ 43 w 48"/>
                <a:gd name="T35" fmla="*/ 30 h 91"/>
                <a:gd name="T36" fmla="*/ 43 w 48"/>
                <a:gd name="T37" fmla="*/ 30 h 91"/>
                <a:gd name="T38" fmla="*/ 39 w 48"/>
                <a:gd name="T39" fmla="*/ 25 h 91"/>
                <a:gd name="T40" fmla="*/ 39 w 48"/>
                <a:gd name="T41" fmla="*/ 25 h 91"/>
                <a:gd name="T42" fmla="*/ 40 w 48"/>
                <a:gd name="T43" fmla="*/ 18 h 91"/>
                <a:gd name="T44" fmla="*/ 40 w 48"/>
                <a:gd name="T45" fmla="*/ 18 h 91"/>
                <a:gd name="T46" fmla="*/ 39 w 48"/>
                <a:gd name="T47" fmla="*/ 12 h 91"/>
                <a:gd name="T48" fmla="*/ 39 w 48"/>
                <a:gd name="T49" fmla="*/ 12 h 91"/>
                <a:gd name="T50" fmla="*/ 36 w 48"/>
                <a:gd name="T51" fmla="*/ 9 h 91"/>
                <a:gd name="T52" fmla="*/ 36 w 48"/>
                <a:gd name="T53" fmla="*/ 9 h 91"/>
                <a:gd name="T54" fmla="*/ 35 w 48"/>
                <a:gd name="T55" fmla="*/ 8 h 91"/>
                <a:gd name="T56" fmla="*/ 35 w 48"/>
                <a:gd name="T57" fmla="*/ 8 h 91"/>
                <a:gd name="T58" fmla="*/ 28 w 48"/>
                <a:gd name="T59" fmla="*/ 13 h 91"/>
                <a:gd name="T60" fmla="*/ 28 w 48"/>
                <a:gd name="T61" fmla="*/ 13 h 91"/>
                <a:gd name="T62" fmla="*/ 23 w 48"/>
                <a:gd name="T63" fmla="*/ 23 h 91"/>
                <a:gd name="T64" fmla="*/ 23 w 48"/>
                <a:gd name="T65" fmla="*/ 23 h 91"/>
                <a:gd name="T66" fmla="*/ 8 w 48"/>
                <a:gd name="T67" fmla="*/ 88 h 91"/>
                <a:gd name="T68" fmla="*/ 8 w 48"/>
                <a:gd name="T69" fmla="*/ 88 h 91"/>
                <a:gd name="T70" fmla="*/ 8 w 48"/>
                <a:gd name="T71" fmla="*/ 88 h 91"/>
                <a:gd name="T72" fmla="*/ 4 w 48"/>
                <a:gd name="T73" fmla="*/ 91 h 91"/>
                <a:gd name="T74" fmla="*/ 4 w 48"/>
                <a:gd name="T75" fmla="*/ 91 h 91"/>
                <a:gd name="T76" fmla="*/ 3 w 48"/>
                <a:gd name="T77" fmla="*/ 91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48" h="91">
                  <a:moveTo>
                    <a:pt x="3" y="91"/>
                  </a:moveTo>
                  <a:cubicBezTo>
                    <a:pt x="1" y="91"/>
                    <a:pt x="0" y="89"/>
                    <a:pt x="0" y="87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3" y="65"/>
                    <a:pt x="7" y="41"/>
                    <a:pt x="15" y="20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7" y="17"/>
                    <a:pt x="19" y="13"/>
                    <a:pt x="22" y="9"/>
                  </a:cubicBezTo>
                  <a:cubicBezTo>
                    <a:pt x="22" y="9"/>
                    <a:pt x="22" y="9"/>
                    <a:pt x="22" y="9"/>
                  </a:cubicBezTo>
                  <a:cubicBezTo>
                    <a:pt x="25" y="5"/>
                    <a:pt x="29" y="1"/>
                    <a:pt x="35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6" y="0"/>
                    <a:pt x="38" y="1"/>
                    <a:pt x="39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43" y="3"/>
                    <a:pt x="45" y="5"/>
                    <a:pt x="47" y="8"/>
                  </a:cubicBezTo>
                  <a:cubicBezTo>
                    <a:pt x="47" y="8"/>
                    <a:pt x="47" y="8"/>
                    <a:pt x="47" y="8"/>
                  </a:cubicBezTo>
                  <a:cubicBezTo>
                    <a:pt x="48" y="12"/>
                    <a:pt x="48" y="15"/>
                    <a:pt x="48" y="18"/>
                  </a:cubicBezTo>
                  <a:cubicBezTo>
                    <a:pt x="48" y="18"/>
                    <a:pt x="48" y="18"/>
                    <a:pt x="48" y="18"/>
                  </a:cubicBezTo>
                  <a:cubicBezTo>
                    <a:pt x="48" y="21"/>
                    <a:pt x="48" y="24"/>
                    <a:pt x="47" y="26"/>
                  </a:cubicBezTo>
                  <a:cubicBezTo>
                    <a:pt x="47" y="26"/>
                    <a:pt x="47" y="26"/>
                    <a:pt x="47" y="26"/>
                  </a:cubicBezTo>
                  <a:cubicBezTo>
                    <a:pt x="47" y="28"/>
                    <a:pt x="45" y="30"/>
                    <a:pt x="43" y="30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1" y="29"/>
                    <a:pt x="39" y="27"/>
                    <a:pt x="39" y="25"/>
                  </a:cubicBezTo>
                  <a:cubicBezTo>
                    <a:pt x="39" y="25"/>
                    <a:pt x="39" y="25"/>
                    <a:pt x="39" y="25"/>
                  </a:cubicBezTo>
                  <a:cubicBezTo>
                    <a:pt x="40" y="23"/>
                    <a:pt x="40" y="20"/>
                    <a:pt x="40" y="18"/>
                  </a:cubicBezTo>
                  <a:cubicBezTo>
                    <a:pt x="40" y="18"/>
                    <a:pt x="40" y="18"/>
                    <a:pt x="40" y="18"/>
                  </a:cubicBezTo>
                  <a:cubicBezTo>
                    <a:pt x="40" y="15"/>
                    <a:pt x="40" y="13"/>
                    <a:pt x="39" y="12"/>
                  </a:cubicBezTo>
                  <a:cubicBezTo>
                    <a:pt x="39" y="12"/>
                    <a:pt x="39" y="12"/>
                    <a:pt x="39" y="12"/>
                  </a:cubicBezTo>
                  <a:cubicBezTo>
                    <a:pt x="38" y="10"/>
                    <a:pt x="38" y="9"/>
                    <a:pt x="36" y="9"/>
                  </a:cubicBezTo>
                  <a:cubicBezTo>
                    <a:pt x="36" y="9"/>
                    <a:pt x="36" y="9"/>
                    <a:pt x="36" y="9"/>
                  </a:cubicBezTo>
                  <a:cubicBezTo>
                    <a:pt x="36" y="9"/>
                    <a:pt x="35" y="8"/>
                    <a:pt x="35" y="8"/>
                  </a:cubicBezTo>
                  <a:cubicBezTo>
                    <a:pt x="35" y="8"/>
                    <a:pt x="35" y="8"/>
                    <a:pt x="35" y="8"/>
                  </a:cubicBezTo>
                  <a:cubicBezTo>
                    <a:pt x="33" y="8"/>
                    <a:pt x="30" y="10"/>
                    <a:pt x="28" y="13"/>
                  </a:cubicBezTo>
                  <a:cubicBezTo>
                    <a:pt x="28" y="13"/>
                    <a:pt x="28" y="13"/>
                    <a:pt x="28" y="13"/>
                  </a:cubicBezTo>
                  <a:cubicBezTo>
                    <a:pt x="26" y="16"/>
                    <a:pt x="24" y="20"/>
                    <a:pt x="23" y="23"/>
                  </a:cubicBezTo>
                  <a:cubicBezTo>
                    <a:pt x="23" y="23"/>
                    <a:pt x="23" y="23"/>
                    <a:pt x="23" y="23"/>
                  </a:cubicBezTo>
                  <a:cubicBezTo>
                    <a:pt x="15" y="43"/>
                    <a:pt x="11" y="66"/>
                    <a:pt x="8" y="88"/>
                  </a:cubicBezTo>
                  <a:cubicBezTo>
                    <a:pt x="8" y="88"/>
                    <a:pt x="8" y="88"/>
                    <a:pt x="8" y="88"/>
                  </a:cubicBezTo>
                  <a:cubicBezTo>
                    <a:pt x="8" y="88"/>
                    <a:pt x="8" y="88"/>
                    <a:pt x="8" y="88"/>
                  </a:cubicBezTo>
                  <a:cubicBezTo>
                    <a:pt x="8" y="90"/>
                    <a:pt x="6" y="91"/>
                    <a:pt x="4" y="91"/>
                  </a:cubicBezTo>
                  <a:cubicBezTo>
                    <a:pt x="4" y="91"/>
                    <a:pt x="4" y="91"/>
                    <a:pt x="4" y="91"/>
                  </a:cubicBezTo>
                  <a:cubicBezTo>
                    <a:pt x="4" y="91"/>
                    <a:pt x="4" y="91"/>
                    <a:pt x="3" y="9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36" tIns="45717" rIns="91436" bIns="45717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340" name="Freeform 170"/>
            <p:cNvSpPr>
              <a:spLocks/>
            </p:cNvSpPr>
            <p:nvPr/>
          </p:nvSpPr>
          <p:spPr bwMode="auto">
            <a:xfrm>
              <a:off x="7923215" y="3435351"/>
              <a:ext cx="296863" cy="419040"/>
            </a:xfrm>
            <a:custGeom>
              <a:avLst/>
              <a:gdLst>
                <a:gd name="T0" fmla="*/ 3 w 63"/>
                <a:gd name="T1" fmla="*/ 89 h 89"/>
                <a:gd name="T2" fmla="*/ 1 w 63"/>
                <a:gd name="T3" fmla="*/ 83 h 89"/>
                <a:gd name="T4" fmla="*/ 1 w 63"/>
                <a:gd name="T5" fmla="*/ 83 h 89"/>
                <a:gd name="T6" fmla="*/ 20 w 63"/>
                <a:gd name="T7" fmla="*/ 36 h 89"/>
                <a:gd name="T8" fmla="*/ 20 w 63"/>
                <a:gd name="T9" fmla="*/ 36 h 89"/>
                <a:gd name="T10" fmla="*/ 29 w 63"/>
                <a:gd name="T11" fmla="*/ 16 h 89"/>
                <a:gd name="T12" fmla="*/ 29 w 63"/>
                <a:gd name="T13" fmla="*/ 16 h 89"/>
                <a:gd name="T14" fmla="*/ 47 w 63"/>
                <a:gd name="T15" fmla="*/ 0 h 89"/>
                <a:gd name="T16" fmla="*/ 47 w 63"/>
                <a:gd name="T17" fmla="*/ 0 h 89"/>
                <a:gd name="T18" fmla="*/ 58 w 63"/>
                <a:gd name="T19" fmla="*/ 6 h 89"/>
                <a:gd name="T20" fmla="*/ 58 w 63"/>
                <a:gd name="T21" fmla="*/ 6 h 89"/>
                <a:gd name="T22" fmla="*/ 63 w 63"/>
                <a:gd name="T23" fmla="*/ 20 h 89"/>
                <a:gd name="T24" fmla="*/ 63 w 63"/>
                <a:gd name="T25" fmla="*/ 20 h 89"/>
                <a:gd name="T26" fmla="*/ 60 w 63"/>
                <a:gd name="T27" fmla="*/ 35 h 89"/>
                <a:gd name="T28" fmla="*/ 60 w 63"/>
                <a:gd name="T29" fmla="*/ 35 h 89"/>
                <a:gd name="T30" fmla="*/ 56 w 63"/>
                <a:gd name="T31" fmla="*/ 37 h 89"/>
                <a:gd name="T32" fmla="*/ 56 w 63"/>
                <a:gd name="T33" fmla="*/ 37 h 89"/>
                <a:gd name="T34" fmla="*/ 55 w 63"/>
                <a:gd name="T35" fmla="*/ 37 h 89"/>
                <a:gd name="T36" fmla="*/ 55 w 63"/>
                <a:gd name="T37" fmla="*/ 37 h 89"/>
                <a:gd name="T38" fmla="*/ 53 w 63"/>
                <a:gd name="T39" fmla="*/ 37 h 89"/>
                <a:gd name="T40" fmla="*/ 53 w 63"/>
                <a:gd name="T41" fmla="*/ 37 h 89"/>
                <a:gd name="T42" fmla="*/ 50 w 63"/>
                <a:gd name="T43" fmla="*/ 33 h 89"/>
                <a:gd name="T44" fmla="*/ 50 w 63"/>
                <a:gd name="T45" fmla="*/ 33 h 89"/>
                <a:gd name="T46" fmla="*/ 51 w 63"/>
                <a:gd name="T47" fmla="*/ 31 h 89"/>
                <a:gd name="T48" fmla="*/ 51 w 63"/>
                <a:gd name="T49" fmla="*/ 31 h 89"/>
                <a:gd name="T50" fmla="*/ 54 w 63"/>
                <a:gd name="T51" fmla="*/ 28 h 89"/>
                <a:gd name="T52" fmla="*/ 54 w 63"/>
                <a:gd name="T53" fmla="*/ 28 h 89"/>
                <a:gd name="T54" fmla="*/ 55 w 63"/>
                <a:gd name="T55" fmla="*/ 20 h 89"/>
                <a:gd name="T56" fmla="*/ 55 w 63"/>
                <a:gd name="T57" fmla="*/ 20 h 89"/>
                <a:gd name="T58" fmla="*/ 52 w 63"/>
                <a:gd name="T59" fmla="*/ 11 h 89"/>
                <a:gd name="T60" fmla="*/ 52 w 63"/>
                <a:gd name="T61" fmla="*/ 11 h 89"/>
                <a:gd name="T62" fmla="*/ 47 w 63"/>
                <a:gd name="T63" fmla="*/ 8 h 89"/>
                <a:gd name="T64" fmla="*/ 47 w 63"/>
                <a:gd name="T65" fmla="*/ 8 h 89"/>
                <a:gd name="T66" fmla="*/ 36 w 63"/>
                <a:gd name="T67" fmla="*/ 20 h 89"/>
                <a:gd name="T68" fmla="*/ 36 w 63"/>
                <a:gd name="T69" fmla="*/ 20 h 89"/>
                <a:gd name="T70" fmla="*/ 28 w 63"/>
                <a:gd name="T71" fmla="*/ 38 h 89"/>
                <a:gd name="T72" fmla="*/ 28 w 63"/>
                <a:gd name="T73" fmla="*/ 38 h 89"/>
                <a:gd name="T74" fmla="*/ 9 w 63"/>
                <a:gd name="T75" fmla="*/ 87 h 89"/>
                <a:gd name="T76" fmla="*/ 9 w 63"/>
                <a:gd name="T77" fmla="*/ 87 h 89"/>
                <a:gd name="T78" fmla="*/ 9 w 63"/>
                <a:gd name="T79" fmla="*/ 87 h 89"/>
                <a:gd name="T80" fmla="*/ 5 w 63"/>
                <a:gd name="T81" fmla="*/ 89 h 89"/>
                <a:gd name="T82" fmla="*/ 5 w 63"/>
                <a:gd name="T83" fmla="*/ 89 h 89"/>
                <a:gd name="T84" fmla="*/ 3 w 63"/>
                <a:gd name="T85" fmla="*/ 89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63" h="89">
                  <a:moveTo>
                    <a:pt x="3" y="89"/>
                  </a:moveTo>
                  <a:cubicBezTo>
                    <a:pt x="1" y="88"/>
                    <a:pt x="0" y="85"/>
                    <a:pt x="1" y="83"/>
                  </a:cubicBezTo>
                  <a:cubicBezTo>
                    <a:pt x="1" y="83"/>
                    <a:pt x="1" y="83"/>
                    <a:pt x="1" y="83"/>
                  </a:cubicBezTo>
                  <a:cubicBezTo>
                    <a:pt x="8" y="68"/>
                    <a:pt x="15" y="52"/>
                    <a:pt x="20" y="36"/>
                  </a:cubicBezTo>
                  <a:cubicBezTo>
                    <a:pt x="20" y="36"/>
                    <a:pt x="20" y="36"/>
                    <a:pt x="20" y="36"/>
                  </a:cubicBezTo>
                  <a:cubicBezTo>
                    <a:pt x="22" y="32"/>
                    <a:pt x="25" y="23"/>
                    <a:pt x="29" y="16"/>
                  </a:cubicBezTo>
                  <a:cubicBezTo>
                    <a:pt x="29" y="16"/>
                    <a:pt x="29" y="16"/>
                    <a:pt x="29" y="16"/>
                  </a:cubicBezTo>
                  <a:cubicBezTo>
                    <a:pt x="33" y="8"/>
                    <a:pt x="38" y="1"/>
                    <a:pt x="47" y="0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51" y="0"/>
                    <a:pt x="55" y="3"/>
                    <a:pt x="58" y="6"/>
                  </a:cubicBezTo>
                  <a:cubicBezTo>
                    <a:pt x="58" y="6"/>
                    <a:pt x="58" y="6"/>
                    <a:pt x="58" y="6"/>
                  </a:cubicBezTo>
                  <a:cubicBezTo>
                    <a:pt x="62" y="10"/>
                    <a:pt x="63" y="15"/>
                    <a:pt x="63" y="20"/>
                  </a:cubicBezTo>
                  <a:cubicBezTo>
                    <a:pt x="63" y="20"/>
                    <a:pt x="63" y="20"/>
                    <a:pt x="63" y="20"/>
                  </a:cubicBezTo>
                  <a:cubicBezTo>
                    <a:pt x="63" y="25"/>
                    <a:pt x="61" y="30"/>
                    <a:pt x="60" y="35"/>
                  </a:cubicBezTo>
                  <a:cubicBezTo>
                    <a:pt x="60" y="35"/>
                    <a:pt x="60" y="35"/>
                    <a:pt x="60" y="35"/>
                  </a:cubicBezTo>
                  <a:cubicBezTo>
                    <a:pt x="59" y="36"/>
                    <a:pt x="58" y="37"/>
                    <a:pt x="56" y="37"/>
                  </a:cubicBezTo>
                  <a:cubicBezTo>
                    <a:pt x="56" y="37"/>
                    <a:pt x="56" y="37"/>
                    <a:pt x="56" y="37"/>
                  </a:cubicBezTo>
                  <a:cubicBezTo>
                    <a:pt x="56" y="37"/>
                    <a:pt x="55" y="37"/>
                    <a:pt x="55" y="37"/>
                  </a:cubicBezTo>
                  <a:cubicBezTo>
                    <a:pt x="55" y="37"/>
                    <a:pt x="55" y="37"/>
                    <a:pt x="55" y="37"/>
                  </a:cubicBezTo>
                  <a:cubicBezTo>
                    <a:pt x="55" y="37"/>
                    <a:pt x="54" y="37"/>
                    <a:pt x="53" y="37"/>
                  </a:cubicBezTo>
                  <a:cubicBezTo>
                    <a:pt x="53" y="37"/>
                    <a:pt x="53" y="37"/>
                    <a:pt x="53" y="37"/>
                  </a:cubicBezTo>
                  <a:cubicBezTo>
                    <a:pt x="52" y="37"/>
                    <a:pt x="50" y="35"/>
                    <a:pt x="50" y="33"/>
                  </a:cubicBezTo>
                  <a:cubicBezTo>
                    <a:pt x="50" y="33"/>
                    <a:pt x="50" y="33"/>
                    <a:pt x="50" y="33"/>
                  </a:cubicBezTo>
                  <a:cubicBezTo>
                    <a:pt x="50" y="32"/>
                    <a:pt x="51" y="31"/>
                    <a:pt x="51" y="31"/>
                  </a:cubicBezTo>
                  <a:cubicBezTo>
                    <a:pt x="51" y="31"/>
                    <a:pt x="51" y="31"/>
                    <a:pt x="51" y="31"/>
                  </a:cubicBezTo>
                  <a:cubicBezTo>
                    <a:pt x="51" y="30"/>
                    <a:pt x="52" y="28"/>
                    <a:pt x="54" y="28"/>
                  </a:cubicBezTo>
                  <a:cubicBezTo>
                    <a:pt x="54" y="28"/>
                    <a:pt x="54" y="28"/>
                    <a:pt x="54" y="28"/>
                  </a:cubicBezTo>
                  <a:cubicBezTo>
                    <a:pt x="54" y="25"/>
                    <a:pt x="55" y="22"/>
                    <a:pt x="55" y="20"/>
                  </a:cubicBezTo>
                  <a:cubicBezTo>
                    <a:pt x="55" y="20"/>
                    <a:pt x="55" y="20"/>
                    <a:pt x="55" y="20"/>
                  </a:cubicBezTo>
                  <a:cubicBezTo>
                    <a:pt x="55" y="16"/>
                    <a:pt x="54" y="14"/>
                    <a:pt x="52" y="11"/>
                  </a:cubicBezTo>
                  <a:cubicBezTo>
                    <a:pt x="52" y="11"/>
                    <a:pt x="52" y="11"/>
                    <a:pt x="52" y="11"/>
                  </a:cubicBezTo>
                  <a:cubicBezTo>
                    <a:pt x="50" y="9"/>
                    <a:pt x="48" y="8"/>
                    <a:pt x="47" y="8"/>
                  </a:cubicBezTo>
                  <a:cubicBezTo>
                    <a:pt x="47" y="8"/>
                    <a:pt x="47" y="8"/>
                    <a:pt x="47" y="8"/>
                  </a:cubicBezTo>
                  <a:cubicBezTo>
                    <a:pt x="45" y="8"/>
                    <a:pt x="40" y="13"/>
                    <a:pt x="36" y="20"/>
                  </a:cubicBezTo>
                  <a:cubicBezTo>
                    <a:pt x="36" y="20"/>
                    <a:pt x="36" y="20"/>
                    <a:pt x="36" y="20"/>
                  </a:cubicBezTo>
                  <a:cubicBezTo>
                    <a:pt x="32" y="27"/>
                    <a:pt x="29" y="35"/>
                    <a:pt x="28" y="38"/>
                  </a:cubicBezTo>
                  <a:cubicBezTo>
                    <a:pt x="28" y="38"/>
                    <a:pt x="28" y="38"/>
                    <a:pt x="28" y="38"/>
                  </a:cubicBezTo>
                  <a:cubicBezTo>
                    <a:pt x="22" y="55"/>
                    <a:pt x="16" y="71"/>
                    <a:pt x="9" y="87"/>
                  </a:cubicBezTo>
                  <a:cubicBezTo>
                    <a:pt x="9" y="87"/>
                    <a:pt x="9" y="87"/>
                    <a:pt x="9" y="87"/>
                  </a:cubicBezTo>
                  <a:cubicBezTo>
                    <a:pt x="9" y="87"/>
                    <a:pt x="9" y="87"/>
                    <a:pt x="9" y="87"/>
                  </a:cubicBezTo>
                  <a:cubicBezTo>
                    <a:pt x="8" y="88"/>
                    <a:pt x="7" y="89"/>
                    <a:pt x="5" y="89"/>
                  </a:cubicBezTo>
                  <a:cubicBezTo>
                    <a:pt x="5" y="89"/>
                    <a:pt x="5" y="89"/>
                    <a:pt x="5" y="89"/>
                  </a:cubicBezTo>
                  <a:cubicBezTo>
                    <a:pt x="4" y="89"/>
                    <a:pt x="4" y="89"/>
                    <a:pt x="3" y="8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36" tIns="45717" rIns="91436" bIns="45717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</p:grpSp>
      <p:sp>
        <p:nvSpPr>
          <p:cNvPr id="341" name="Freeform 171"/>
          <p:cNvSpPr>
            <a:spLocks noEditPoints="1"/>
          </p:cNvSpPr>
          <p:nvPr/>
        </p:nvSpPr>
        <p:spPr bwMode="auto">
          <a:xfrm>
            <a:off x="854077" y="4163909"/>
            <a:ext cx="2097088" cy="1547594"/>
          </a:xfrm>
          <a:custGeom>
            <a:avLst/>
            <a:gdLst>
              <a:gd name="T0" fmla="*/ 3 w 446"/>
              <a:gd name="T1" fmla="*/ 321 h 329"/>
              <a:gd name="T2" fmla="*/ 0 w 446"/>
              <a:gd name="T3" fmla="*/ 311 h 329"/>
              <a:gd name="T4" fmla="*/ 0 w 446"/>
              <a:gd name="T5" fmla="*/ 311 h 329"/>
              <a:gd name="T6" fmla="*/ 26 w 446"/>
              <a:gd name="T7" fmla="*/ 269 h 329"/>
              <a:gd name="T8" fmla="*/ 26 w 446"/>
              <a:gd name="T9" fmla="*/ 269 h 329"/>
              <a:gd name="T10" fmla="*/ 51 w 446"/>
              <a:gd name="T11" fmla="*/ 248 h 329"/>
              <a:gd name="T12" fmla="*/ 51 w 446"/>
              <a:gd name="T13" fmla="*/ 248 h 329"/>
              <a:gd name="T14" fmla="*/ 53 w 446"/>
              <a:gd name="T15" fmla="*/ 249 h 329"/>
              <a:gd name="T16" fmla="*/ 51 w 446"/>
              <a:gd name="T17" fmla="*/ 248 h 329"/>
              <a:gd name="T18" fmla="*/ 355 w 446"/>
              <a:gd name="T19" fmla="*/ 29 h 329"/>
              <a:gd name="T20" fmla="*/ 356 w 446"/>
              <a:gd name="T21" fmla="*/ 29 h 329"/>
              <a:gd name="T22" fmla="*/ 443 w 446"/>
              <a:gd name="T23" fmla="*/ 0 h 329"/>
              <a:gd name="T24" fmla="*/ 446 w 446"/>
              <a:gd name="T25" fmla="*/ 1 h 329"/>
              <a:gd name="T26" fmla="*/ 446 w 446"/>
              <a:gd name="T27" fmla="*/ 1 h 329"/>
              <a:gd name="T28" fmla="*/ 446 w 446"/>
              <a:gd name="T29" fmla="*/ 3 h 329"/>
              <a:gd name="T30" fmla="*/ 446 w 446"/>
              <a:gd name="T31" fmla="*/ 3 h 329"/>
              <a:gd name="T32" fmla="*/ 403 w 446"/>
              <a:gd name="T33" fmla="*/ 72 h 329"/>
              <a:gd name="T34" fmla="*/ 403 w 446"/>
              <a:gd name="T35" fmla="*/ 73 h 329"/>
              <a:gd name="T36" fmla="*/ 87 w 446"/>
              <a:gd name="T37" fmla="*/ 298 h 329"/>
              <a:gd name="T38" fmla="*/ 20 w 446"/>
              <a:gd name="T39" fmla="*/ 329 h 329"/>
              <a:gd name="T40" fmla="*/ 20 w 446"/>
              <a:gd name="T41" fmla="*/ 329 h 329"/>
              <a:gd name="T42" fmla="*/ 20 w 446"/>
              <a:gd name="T43" fmla="*/ 329 h 329"/>
              <a:gd name="T44" fmla="*/ 20 w 446"/>
              <a:gd name="T45" fmla="*/ 329 h 329"/>
              <a:gd name="T46" fmla="*/ 3 w 446"/>
              <a:gd name="T47" fmla="*/ 321 h 329"/>
              <a:gd name="T48" fmla="*/ 54 w 446"/>
              <a:gd name="T49" fmla="*/ 251 h 329"/>
              <a:gd name="T50" fmla="*/ 29 w 446"/>
              <a:gd name="T51" fmla="*/ 272 h 329"/>
              <a:gd name="T52" fmla="*/ 29 w 446"/>
              <a:gd name="T53" fmla="*/ 272 h 329"/>
              <a:gd name="T54" fmla="*/ 4 w 446"/>
              <a:gd name="T55" fmla="*/ 311 h 329"/>
              <a:gd name="T56" fmla="*/ 4 w 446"/>
              <a:gd name="T57" fmla="*/ 311 h 329"/>
              <a:gd name="T58" fmla="*/ 7 w 446"/>
              <a:gd name="T59" fmla="*/ 319 h 329"/>
              <a:gd name="T60" fmla="*/ 7 w 446"/>
              <a:gd name="T61" fmla="*/ 319 h 329"/>
              <a:gd name="T62" fmla="*/ 20 w 446"/>
              <a:gd name="T63" fmla="*/ 325 h 329"/>
              <a:gd name="T64" fmla="*/ 20 w 446"/>
              <a:gd name="T65" fmla="*/ 325 h 329"/>
              <a:gd name="T66" fmla="*/ 61 w 446"/>
              <a:gd name="T67" fmla="*/ 310 h 329"/>
              <a:gd name="T68" fmla="*/ 61 w 446"/>
              <a:gd name="T69" fmla="*/ 310 h 329"/>
              <a:gd name="T70" fmla="*/ 85 w 446"/>
              <a:gd name="T71" fmla="*/ 295 h 329"/>
              <a:gd name="T72" fmla="*/ 85 w 446"/>
              <a:gd name="T73" fmla="*/ 295 h 329"/>
              <a:gd name="T74" fmla="*/ 400 w 446"/>
              <a:gd name="T75" fmla="*/ 70 h 329"/>
              <a:gd name="T76" fmla="*/ 439 w 446"/>
              <a:gd name="T77" fmla="*/ 6 h 329"/>
              <a:gd name="T78" fmla="*/ 357 w 446"/>
              <a:gd name="T79" fmla="*/ 33 h 329"/>
              <a:gd name="T80" fmla="*/ 54 w 446"/>
              <a:gd name="T81" fmla="*/ 251 h 329"/>
              <a:gd name="T82" fmla="*/ 54 w 446"/>
              <a:gd name="T83" fmla="*/ 251 h 3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446" h="329">
                <a:moveTo>
                  <a:pt x="3" y="321"/>
                </a:moveTo>
                <a:cubicBezTo>
                  <a:pt x="1" y="318"/>
                  <a:pt x="0" y="315"/>
                  <a:pt x="0" y="311"/>
                </a:cubicBezTo>
                <a:cubicBezTo>
                  <a:pt x="0" y="311"/>
                  <a:pt x="0" y="311"/>
                  <a:pt x="0" y="311"/>
                </a:cubicBezTo>
                <a:cubicBezTo>
                  <a:pt x="1" y="298"/>
                  <a:pt x="13" y="282"/>
                  <a:pt x="26" y="269"/>
                </a:cubicBezTo>
                <a:cubicBezTo>
                  <a:pt x="26" y="269"/>
                  <a:pt x="26" y="269"/>
                  <a:pt x="26" y="269"/>
                </a:cubicBezTo>
                <a:cubicBezTo>
                  <a:pt x="39" y="257"/>
                  <a:pt x="51" y="248"/>
                  <a:pt x="51" y="248"/>
                </a:cubicBezTo>
                <a:cubicBezTo>
                  <a:pt x="51" y="248"/>
                  <a:pt x="51" y="248"/>
                  <a:pt x="51" y="248"/>
                </a:cubicBezTo>
                <a:cubicBezTo>
                  <a:pt x="53" y="249"/>
                  <a:pt x="53" y="249"/>
                  <a:pt x="53" y="249"/>
                </a:cubicBezTo>
                <a:cubicBezTo>
                  <a:pt x="51" y="248"/>
                  <a:pt x="51" y="248"/>
                  <a:pt x="51" y="248"/>
                </a:cubicBezTo>
                <a:cubicBezTo>
                  <a:pt x="355" y="29"/>
                  <a:pt x="355" y="29"/>
                  <a:pt x="355" y="29"/>
                </a:cubicBezTo>
                <a:cubicBezTo>
                  <a:pt x="356" y="29"/>
                  <a:pt x="356" y="29"/>
                  <a:pt x="356" y="29"/>
                </a:cubicBezTo>
                <a:cubicBezTo>
                  <a:pt x="443" y="0"/>
                  <a:pt x="443" y="0"/>
                  <a:pt x="443" y="0"/>
                </a:cubicBezTo>
                <a:cubicBezTo>
                  <a:pt x="444" y="0"/>
                  <a:pt x="445" y="1"/>
                  <a:pt x="446" y="1"/>
                </a:cubicBezTo>
                <a:cubicBezTo>
                  <a:pt x="446" y="1"/>
                  <a:pt x="446" y="1"/>
                  <a:pt x="446" y="1"/>
                </a:cubicBezTo>
                <a:cubicBezTo>
                  <a:pt x="446" y="2"/>
                  <a:pt x="446" y="3"/>
                  <a:pt x="446" y="3"/>
                </a:cubicBezTo>
                <a:cubicBezTo>
                  <a:pt x="446" y="3"/>
                  <a:pt x="446" y="3"/>
                  <a:pt x="446" y="3"/>
                </a:cubicBezTo>
                <a:cubicBezTo>
                  <a:pt x="403" y="72"/>
                  <a:pt x="403" y="72"/>
                  <a:pt x="403" y="72"/>
                </a:cubicBezTo>
                <a:cubicBezTo>
                  <a:pt x="403" y="73"/>
                  <a:pt x="403" y="73"/>
                  <a:pt x="403" y="73"/>
                </a:cubicBezTo>
                <a:cubicBezTo>
                  <a:pt x="87" y="298"/>
                  <a:pt x="87" y="298"/>
                  <a:pt x="87" y="298"/>
                </a:cubicBezTo>
                <a:cubicBezTo>
                  <a:pt x="87" y="298"/>
                  <a:pt x="46" y="329"/>
                  <a:pt x="20" y="329"/>
                </a:cubicBezTo>
                <a:cubicBezTo>
                  <a:pt x="20" y="329"/>
                  <a:pt x="20" y="329"/>
                  <a:pt x="20" y="329"/>
                </a:cubicBezTo>
                <a:cubicBezTo>
                  <a:pt x="20" y="329"/>
                  <a:pt x="20" y="329"/>
                  <a:pt x="20" y="329"/>
                </a:cubicBezTo>
                <a:cubicBezTo>
                  <a:pt x="20" y="329"/>
                  <a:pt x="20" y="329"/>
                  <a:pt x="20" y="329"/>
                </a:cubicBezTo>
                <a:cubicBezTo>
                  <a:pt x="13" y="329"/>
                  <a:pt x="7" y="327"/>
                  <a:pt x="3" y="321"/>
                </a:cubicBezTo>
                <a:close/>
                <a:moveTo>
                  <a:pt x="54" y="251"/>
                </a:moveTo>
                <a:cubicBezTo>
                  <a:pt x="54" y="251"/>
                  <a:pt x="41" y="260"/>
                  <a:pt x="29" y="272"/>
                </a:cubicBezTo>
                <a:cubicBezTo>
                  <a:pt x="29" y="272"/>
                  <a:pt x="29" y="272"/>
                  <a:pt x="29" y="272"/>
                </a:cubicBezTo>
                <a:cubicBezTo>
                  <a:pt x="16" y="285"/>
                  <a:pt x="4" y="300"/>
                  <a:pt x="4" y="311"/>
                </a:cubicBezTo>
                <a:cubicBezTo>
                  <a:pt x="4" y="311"/>
                  <a:pt x="4" y="311"/>
                  <a:pt x="4" y="311"/>
                </a:cubicBezTo>
                <a:cubicBezTo>
                  <a:pt x="4" y="314"/>
                  <a:pt x="5" y="317"/>
                  <a:pt x="7" y="319"/>
                </a:cubicBezTo>
                <a:cubicBezTo>
                  <a:pt x="7" y="319"/>
                  <a:pt x="7" y="319"/>
                  <a:pt x="7" y="319"/>
                </a:cubicBezTo>
                <a:cubicBezTo>
                  <a:pt x="10" y="323"/>
                  <a:pt x="14" y="325"/>
                  <a:pt x="20" y="325"/>
                </a:cubicBezTo>
                <a:cubicBezTo>
                  <a:pt x="20" y="325"/>
                  <a:pt x="20" y="325"/>
                  <a:pt x="20" y="325"/>
                </a:cubicBezTo>
                <a:cubicBezTo>
                  <a:pt x="32" y="325"/>
                  <a:pt x="48" y="318"/>
                  <a:pt x="61" y="310"/>
                </a:cubicBezTo>
                <a:cubicBezTo>
                  <a:pt x="61" y="310"/>
                  <a:pt x="61" y="310"/>
                  <a:pt x="61" y="310"/>
                </a:cubicBezTo>
                <a:cubicBezTo>
                  <a:pt x="74" y="303"/>
                  <a:pt x="85" y="295"/>
                  <a:pt x="85" y="295"/>
                </a:cubicBezTo>
                <a:cubicBezTo>
                  <a:pt x="85" y="295"/>
                  <a:pt x="85" y="295"/>
                  <a:pt x="85" y="295"/>
                </a:cubicBezTo>
                <a:cubicBezTo>
                  <a:pt x="400" y="70"/>
                  <a:pt x="400" y="70"/>
                  <a:pt x="400" y="70"/>
                </a:cubicBezTo>
                <a:cubicBezTo>
                  <a:pt x="439" y="6"/>
                  <a:pt x="439" y="6"/>
                  <a:pt x="439" y="6"/>
                </a:cubicBezTo>
                <a:cubicBezTo>
                  <a:pt x="357" y="33"/>
                  <a:pt x="357" y="33"/>
                  <a:pt x="357" y="33"/>
                </a:cubicBezTo>
                <a:cubicBezTo>
                  <a:pt x="54" y="251"/>
                  <a:pt x="54" y="251"/>
                  <a:pt x="54" y="251"/>
                </a:cubicBezTo>
                <a:cubicBezTo>
                  <a:pt x="54" y="251"/>
                  <a:pt x="54" y="251"/>
                  <a:pt x="54" y="25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36" tIns="45717" rIns="91436" bIns="45717" numCol="1" anchor="t" anchorCtr="0" compatLnSpc="1">
            <a:prstTxWarp prst="textNoShape">
              <a:avLst/>
            </a:prstTxWarp>
          </a:bodyPr>
          <a:lstStyle/>
          <a:p>
            <a:endParaRPr lang="zh-CN" altLang="en-US" sz="1765"/>
          </a:p>
        </p:txBody>
      </p:sp>
      <p:sp>
        <p:nvSpPr>
          <p:cNvPr id="342" name="Freeform 172"/>
          <p:cNvSpPr>
            <a:spLocks/>
          </p:cNvSpPr>
          <p:nvPr/>
        </p:nvSpPr>
        <p:spPr bwMode="auto">
          <a:xfrm>
            <a:off x="2503489" y="4300414"/>
            <a:ext cx="249238" cy="217458"/>
          </a:xfrm>
          <a:custGeom>
            <a:avLst/>
            <a:gdLst>
              <a:gd name="T0" fmla="*/ 33 w 53"/>
              <a:gd name="T1" fmla="*/ 41 h 46"/>
              <a:gd name="T2" fmla="*/ 22 w 53"/>
              <a:gd name="T3" fmla="*/ 45 h 46"/>
              <a:gd name="T4" fmla="*/ 22 w 53"/>
              <a:gd name="T5" fmla="*/ 45 h 46"/>
              <a:gd name="T6" fmla="*/ 17 w 53"/>
              <a:gd name="T7" fmla="*/ 42 h 46"/>
              <a:gd name="T8" fmla="*/ 17 w 53"/>
              <a:gd name="T9" fmla="*/ 42 h 46"/>
              <a:gd name="T10" fmla="*/ 16 w 53"/>
              <a:gd name="T11" fmla="*/ 37 h 46"/>
              <a:gd name="T12" fmla="*/ 16 w 53"/>
              <a:gd name="T13" fmla="*/ 37 h 46"/>
              <a:gd name="T14" fmla="*/ 19 w 53"/>
              <a:gd name="T15" fmla="*/ 21 h 46"/>
              <a:gd name="T16" fmla="*/ 19 w 53"/>
              <a:gd name="T17" fmla="*/ 21 h 46"/>
              <a:gd name="T18" fmla="*/ 12 w 53"/>
              <a:gd name="T19" fmla="*/ 22 h 46"/>
              <a:gd name="T20" fmla="*/ 12 w 53"/>
              <a:gd name="T21" fmla="*/ 22 h 46"/>
              <a:gd name="T22" fmla="*/ 0 w 53"/>
              <a:gd name="T23" fmla="*/ 12 h 46"/>
              <a:gd name="T24" fmla="*/ 0 w 53"/>
              <a:gd name="T25" fmla="*/ 12 h 46"/>
              <a:gd name="T26" fmla="*/ 6 w 53"/>
              <a:gd name="T27" fmla="*/ 0 h 46"/>
              <a:gd name="T28" fmla="*/ 6 w 53"/>
              <a:gd name="T29" fmla="*/ 0 h 46"/>
              <a:gd name="T30" fmla="*/ 6 w 53"/>
              <a:gd name="T31" fmla="*/ 0 h 46"/>
              <a:gd name="T32" fmla="*/ 9 w 53"/>
              <a:gd name="T33" fmla="*/ 0 h 46"/>
              <a:gd name="T34" fmla="*/ 9 w 53"/>
              <a:gd name="T35" fmla="*/ 0 h 46"/>
              <a:gd name="T36" fmla="*/ 9 w 53"/>
              <a:gd name="T37" fmla="*/ 3 h 46"/>
              <a:gd name="T38" fmla="*/ 9 w 53"/>
              <a:gd name="T39" fmla="*/ 3 h 46"/>
              <a:gd name="T40" fmla="*/ 4 w 53"/>
              <a:gd name="T41" fmla="*/ 12 h 46"/>
              <a:gd name="T42" fmla="*/ 4 w 53"/>
              <a:gd name="T43" fmla="*/ 12 h 46"/>
              <a:gd name="T44" fmla="*/ 12 w 53"/>
              <a:gd name="T45" fmla="*/ 18 h 46"/>
              <a:gd name="T46" fmla="*/ 12 w 53"/>
              <a:gd name="T47" fmla="*/ 18 h 46"/>
              <a:gd name="T48" fmla="*/ 21 w 53"/>
              <a:gd name="T49" fmla="*/ 15 h 46"/>
              <a:gd name="T50" fmla="*/ 21 w 53"/>
              <a:gd name="T51" fmla="*/ 15 h 46"/>
              <a:gd name="T52" fmla="*/ 23 w 53"/>
              <a:gd name="T53" fmla="*/ 15 h 46"/>
              <a:gd name="T54" fmla="*/ 23 w 53"/>
              <a:gd name="T55" fmla="*/ 15 h 46"/>
              <a:gd name="T56" fmla="*/ 24 w 53"/>
              <a:gd name="T57" fmla="*/ 18 h 46"/>
              <a:gd name="T58" fmla="*/ 24 w 53"/>
              <a:gd name="T59" fmla="*/ 18 h 46"/>
              <a:gd name="T60" fmla="*/ 20 w 53"/>
              <a:gd name="T61" fmla="*/ 37 h 46"/>
              <a:gd name="T62" fmla="*/ 20 w 53"/>
              <a:gd name="T63" fmla="*/ 37 h 46"/>
              <a:gd name="T64" fmla="*/ 22 w 53"/>
              <a:gd name="T65" fmla="*/ 41 h 46"/>
              <a:gd name="T66" fmla="*/ 22 w 53"/>
              <a:gd name="T67" fmla="*/ 41 h 46"/>
              <a:gd name="T68" fmla="*/ 32 w 53"/>
              <a:gd name="T69" fmla="*/ 36 h 46"/>
              <a:gd name="T70" fmla="*/ 32 w 53"/>
              <a:gd name="T71" fmla="*/ 36 h 46"/>
              <a:gd name="T72" fmla="*/ 34 w 53"/>
              <a:gd name="T73" fmla="*/ 36 h 46"/>
              <a:gd name="T74" fmla="*/ 34 w 53"/>
              <a:gd name="T75" fmla="*/ 36 h 46"/>
              <a:gd name="T76" fmla="*/ 35 w 53"/>
              <a:gd name="T77" fmla="*/ 37 h 46"/>
              <a:gd name="T78" fmla="*/ 35 w 53"/>
              <a:gd name="T79" fmla="*/ 37 h 46"/>
              <a:gd name="T80" fmla="*/ 43 w 53"/>
              <a:gd name="T81" fmla="*/ 42 h 46"/>
              <a:gd name="T82" fmla="*/ 43 w 53"/>
              <a:gd name="T83" fmla="*/ 42 h 46"/>
              <a:gd name="T84" fmla="*/ 50 w 53"/>
              <a:gd name="T85" fmla="*/ 40 h 46"/>
              <a:gd name="T86" fmla="*/ 50 w 53"/>
              <a:gd name="T87" fmla="*/ 40 h 46"/>
              <a:gd name="T88" fmla="*/ 52 w 53"/>
              <a:gd name="T89" fmla="*/ 41 h 46"/>
              <a:gd name="T90" fmla="*/ 52 w 53"/>
              <a:gd name="T91" fmla="*/ 41 h 46"/>
              <a:gd name="T92" fmla="*/ 51 w 53"/>
              <a:gd name="T93" fmla="*/ 44 h 46"/>
              <a:gd name="T94" fmla="*/ 51 w 53"/>
              <a:gd name="T95" fmla="*/ 44 h 46"/>
              <a:gd name="T96" fmla="*/ 43 w 53"/>
              <a:gd name="T97" fmla="*/ 46 h 46"/>
              <a:gd name="T98" fmla="*/ 43 w 53"/>
              <a:gd name="T99" fmla="*/ 46 h 46"/>
              <a:gd name="T100" fmla="*/ 43 w 53"/>
              <a:gd name="T101" fmla="*/ 46 h 46"/>
              <a:gd name="T102" fmla="*/ 43 w 53"/>
              <a:gd name="T103" fmla="*/ 46 h 46"/>
              <a:gd name="T104" fmla="*/ 33 w 53"/>
              <a:gd name="T105" fmla="*/ 41 h 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53" h="46">
                <a:moveTo>
                  <a:pt x="33" y="41"/>
                </a:moveTo>
                <a:cubicBezTo>
                  <a:pt x="28" y="43"/>
                  <a:pt x="25" y="45"/>
                  <a:pt x="22" y="45"/>
                </a:cubicBezTo>
                <a:cubicBezTo>
                  <a:pt x="22" y="45"/>
                  <a:pt x="22" y="45"/>
                  <a:pt x="22" y="45"/>
                </a:cubicBezTo>
                <a:cubicBezTo>
                  <a:pt x="20" y="45"/>
                  <a:pt x="18" y="44"/>
                  <a:pt x="17" y="42"/>
                </a:cubicBezTo>
                <a:cubicBezTo>
                  <a:pt x="17" y="42"/>
                  <a:pt x="17" y="42"/>
                  <a:pt x="17" y="42"/>
                </a:cubicBezTo>
                <a:cubicBezTo>
                  <a:pt x="16" y="41"/>
                  <a:pt x="16" y="39"/>
                  <a:pt x="16" y="37"/>
                </a:cubicBezTo>
                <a:cubicBezTo>
                  <a:pt x="16" y="37"/>
                  <a:pt x="16" y="37"/>
                  <a:pt x="16" y="37"/>
                </a:cubicBezTo>
                <a:cubicBezTo>
                  <a:pt x="16" y="32"/>
                  <a:pt x="17" y="26"/>
                  <a:pt x="19" y="21"/>
                </a:cubicBezTo>
                <a:cubicBezTo>
                  <a:pt x="19" y="21"/>
                  <a:pt x="19" y="21"/>
                  <a:pt x="19" y="21"/>
                </a:cubicBezTo>
                <a:cubicBezTo>
                  <a:pt x="17" y="21"/>
                  <a:pt x="14" y="22"/>
                  <a:pt x="12" y="22"/>
                </a:cubicBezTo>
                <a:cubicBezTo>
                  <a:pt x="12" y="22"/>
                  <a:pt x="12" y="22"/>
                  <a:pt x="12" y="22"/>
                </a:cubicBezTo>
                <a:cubicBezTo>
                  <a:pt x="6" y="22"/>
                  <a:pt x="0" y="18"/>
                  <a:pt x="0" y="12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9"/>
                  <a:pt x="2" y="5"/>
                  <a:pt x="6" y="0"/>
                </a:cubicBezTo>
                <a:cubicBezTo>
                  <a:pt x="6" y="0"/>
                  <a:pt x="6" y="0"/>
                  <a:pt x="6" y="0"/>
                </a:cubicBezTo>
                <a:cubicBezTo>
                  <a:pt x="6" y="0"/>
                  <a:pt x="6" y="0"/>
                  <a:pt x="6" y="0"/>
                </a:cubicBezTo>
                <a:cubicBezTo>
                  <a:pt x="7" y="0"/>
                  <a:pt x="8" y="0"/>
                  <a:pt x="9" y="0"/>
                </a:cubicBezTo>
                <a:cubicBezTo>
                  <a:pt x="9" y="0"/>
                  <a:pt x="9" y="0"/>
                  <a:pt x="9" y="0"/>
                </a:cubicBezTo>
                <a:cubicBezTo>
                  <a:pt x="10" y="1"/>
                  <a:pt x="10" y="3"/>
                  <a:pt x="9" y="3"/>
                </a:cubicBezTo>
                <a:cubicBezTo>
                  <a:pt x="9" y="3"/>
                  <a:pt x="9" y="3"/>
                  <a:pt x="9" y="3"/>
                </a:cubicBezTo>
                <a:cubicBezTo>
                  <a:pt x="5" y="7"/>
                  <a:pt x="4" y="10"/>
                  <a:pt x="4" y="12"/>
                </a:cubicBezTo>
                <a:cubicBezTo>
                  <a:pt x="4" y="12"/>
                  <a:pt x="4" y="12"/>
                  <a:pt x="4" y="12"/>
                </a:cubicBezTo>
                <a:cubicBezTo>
                  <a:pt x="4" y="15"/>
                  <a:pt x="7" y="18"/>
                  <a:pt x="12" y="18"/>
                </a:cubicBezTo>
                <a:cubicBezTo>
                  <a:pt x="12" y="18"/>
                  <a:pt x="12" y="18"/>
                  <a:pt x="12" y="18"/>
                </a:cubicBezTo>
                <a:cubicBezTo>
                  <a:pt x="15" y="18"/>
                  <a:pt x="18" y="17"/>
                  <a:pt x="21" y="15"/>
                </a:cubicBezTo>
                <a:cubicBezTo>
                  <a:pt x="21" y="15"/>
                  <a:pt x="21" y="15"/>
                  <a:pt x="21" y="15"/>
                </a:cubicBezTo>
                <a:cubicBezTo>
                  <a:pt x="22" y="15"/>
                  <a:pt x="23" y="15"/>
                  <a:pt x="23" y="15"/>
                </a:cubicBezTo>
                <a:cubicBezTo>
                  <a:pt x="23" y="15"/>
                  <a:pt x="23" y="15"/>
                  <a:pt x="23" y="15"/>
                </a:cubicBezTo>
                <a:cubicBezTo>
                  <a:pt x="24" y="16"/>
                  <a:pt x="24" y="17"/>
                  <a:pt x="24" y="18"/>
                </a:cubicBezTo>
                <a:cubicBezTo>
                  <a:pt x="24" y="18"/>
                  <a:pt x="24" y="18"/>
                  <a:pt x="24" y="18"/>
                </a:cubicBezTo>
                <a:cubicBezTo>
                  <a:pt x="22" y="23"/>
                  <a:pt x="20" y="32"/>
                  <a:pt x="20" y="37"/>
                </a:cubicBezTo>
                <a:cubicBezTo>
                  <a:pt x="20" y="37"/>
                  <a:pt x="20" y="37"/>
                  <a:pt x="20" y="37"/>
                </a:cubicBezTo>
                <a:cubicBezTo>
                  <a:pt x="20" y="40"/>
                  <a:pt x="20" y="41"/>
                  <a:pt x="22" y="41"/>
                </a:cubicBezTo>
                <a:cubicBezTo>
                  <a:pt x="22" y="41"/>
                  <a:pt x="22" y="41"/>
                  <a:pt x="22" y="41"/>
                </a:cubicBezTo>
                <a:cubicBezTo>
                  <a:pt x="24" y="41"/>
                  <a:pt x="27" y="39"/>
                  <a:pt x="32" y="36"/>
                </a:cubicBezTo>
                <a:cubicBezTo>
                  <a:pt x="32" y="36"/>
                  <a:pt x="32" y="36"/>
                  <a:pt x="32" y="36"/>
                </a:cubicBezTo>
                <a:cubicBezTo>
                  <a:pt x="33" y="36"/>
                  <a:pt x="33" y="36"/>
                  <a:pt x="34" y="36"/>
                </a:cubicBezTo>
                <a:cubicBezTo>
                  <a:pt x="34" y="36"/>
                  <a:pt x="34" y="36"/>
                  <a:pt x="34" y="36"/>
                </a:cubicBezTo>
                <a:cubicBezTo>
                  <a:pt x="34" y="36"/>
                  <a:pt x="35" y="36"/>
                  <a:pt x="35" y="37"/>
                </a:cubicBezTo>
                <a:cubicBezTo>
                  <a:pt x="35" y="37"/>
                  <a:pt x="35" y="37"/>
                  <a:pt x="35" y="37"/>
                </a:cubicBezTo>
                <a:cubicBezTo>
                  <a:pt x="37" y="41"/>
                  <a:pt x="39" y="42"/>
                  <a:pt x="43" y="42"/>
                </a:cubicBezTo>
                <a:cubicBezTo>
                  <a:pt x="43" y="42"/>
                  <a:pt x="43" y="42"/>
                  <a:pt x="43" y="42"/>
                </a:cubicBezTo>
                <a:cubicBezTo>
                  <a:pt x="45" y="42"/>
                  <a:pt x="47" y="41"/>
                  <a:pt x="50" y="40"/>
                </a:cubicBezTo>
                <a:cubicBezTo>
                  <a:pt x="50" y="40"/>
                  <a:pt x="50" y="40"/>
                  <a:pt x="50" y="40"/>
                </a:cubicBezTo>
                <a:cubicBezTo>
                  <a:pt x="51" y="40"/>
                  <a:pt x="52" y="40"/>
                  <a:pt x="52" y="41"/>
                </a:cubicBezTo>
                <a:cubicBezTo>
                  <a:pt x="52" y="41"/>
                  <a:pt x="52" y="41"/>
                  <a:pt x="52" y="41"/>
                </a:cubicBezTo>
                <a:cubicBezTo>
                  <a:pt x="53" y="42"/>
                  <a:pt x="52" y="44"/>
                  <a:pt x="51" y="44"/>
                </a:cubicBezTo>
                <a:cubicBezTo>
                  <a:pt x="51" y="44"/>
                  <a:pt x="51" y="44"/>
                  <a:pt x="51" y="44"/>
                </a:cubicBezTo>
                <a:cubicBezTo>
                  <a:pt x="49" y="45"/>
                  <a:pt x="46" y="46"/>
                  <a:pt x="43" y="46"/>
                </a:cubicBezTo>
                <a:cubicBezTo>
                  <a:pt x="43" y="46"/>
                  <a:pt x="43" y="46"/>
                  <a:pt x="43" y="46"/>
                </a:cubicBezTo>
                <a:cubicBezTo>
                  <a:pt x="43" y="46"/>
                  <a:pt x="43" y="46"/>
                  <a:pt x="43" y="46"/>
                </a:cubicBezTo>
                <a:cubicBezTo>
                  <a:pt x="43" y="46"/>
                  <a:pt x="43" y="46"/>
                  <a:pt x="43" y="46"/>
                </a:cubicBezTo>
                <a:cubicBezTo>
                  <a:pt x="39" y="46"/>
                  <a:pt x="35" y="44"/>
                  <a:pt x="33" y="4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36" tIns="45717" rIns="91436" bIns="45717" numCol="1" anchor="t" anchorCtr="0" compatLnSpc="1">
            <a:prstTxWarp prst="textNoShape">
              <a:avLst/>
            </a:prstTxWarp>
          </a:bodyPr>
          <a:lstStyle/>
          <a:p>
            <a:endParaRPr lang="zh-CN" altLang="en-US" sz="1765"/>
          </a:p>
        </p:txBody>
      </p:sp>
      <p:sp>
        <p:nvSpPr>
          <p:cNvPr id="343" name="Freeform 173"/>
          <p:cNvSpPr>
            <a:spLocks/>
          </p:cNvSpPr>
          <p:nvPr/>
        </p:nvSpPr>
        <p:spPr bwMode="auto">
          <a:xfrm>
            <a:off x="2790827" y="4187719"/>
            <a:ext cx="112713" cy="95236"/>
          </a:xfrm>
          <a:custGeom>
            <a:avLst/>
            <a:gdLst>
              <a:gd name="T0" fmla="*/ 11 w 24"/>
              <a:gd name="T1" fmla="*/ 19 h 20"/>
              <a:gd name="T2" fmla="*/ 7 w 24"/>
              <a:gd name="T3" fmla="*/ 14 h 20"/>
              <a:gd name="T4" fmla="*/ 4 w 24"/>
              <a:gd name="T5" fmla="*/ 14 h 20"/>
              <a:gd name="T6" fmla="*/ 2 w 24"/>
              <a:gd name="T7" fmla="*/ 14 h 20"/>
              <a:gd name="T8" fmla="*/ 0 w 24"/>
              <a:gd name="T9" fmla="*/ 12 h 20"/>
              <a:gd name="T10" fmla="*/ 1 w 24"/>
              <a:gd name="T11" fmla="*/ 10 h 20"/>
              <a:gd name="T12" fmla="*/ 3 w 24"/>
              <a:gd name="T13" fmla="*/ 9 h 20"/>
              <a:gd name="T14" fmla="*/ 3 w 24"/>
              <a:gd name="T15" fmla="*/ 8 h 20"/>
              <a:gd name="T16" fmla="*/ 14 w 24"/>
              <a:gd name="T17" fmla="*/ 2 h 20"/>
              <a:gd name="T18" fmla="*/ 16 w 24"/>
              <a:gd name="T19" fmla="*/ 3 h 20"/>
              <a:gd name="T20" fmla="*/ 16 w 24"/>
              <a:gd name="T21" fmla="*/ 2 h 20"/>
              <a:gd name="T22" fmla="*/ 17 w 24"/>
              <a:gd name="T23" fmla="*/ 2 h 20"/>
              <a:gd name="T24" fmla="*/ 21 w 24"/>
              <a:gd name="T25" fmla="*/ 1 h 20"/>
              <a:gd name="T26" fmla="*/ 23 w 24"/>
              <a:gd name="T27" fmla="*/ 1 h 20"/>
              <a:gd name="T28" fmla="*/ 23 w 24"/>
              <a:gd name="T29" fmla="*/ 3 h 20"/>
              <a:gd name="T30" fmla="*/ 23 w 24"/>
              <a:gd name="T31" fmla="*/ 5 h 20"/>
              <a:gd name="T32" fmla="*/ 23 w 24"/>
              <a:gd name="T33" fmla="*/ 5 h 20"/>
              <a:gd name="T34" fmla="*/ 22 w 24"/>
              <a:gd name="T35" fmla="*/ 8 h 20"/>
              <a:gd name="T36" fmla="*/ 21 w 24"/>
              <a:gd name="T37" fmla="*/ 9 h 20"/>
              <a:gd name="T38" fmla="*/ 21 w 24"/>
              <a:gd name="T39" fmla="*/ 9 h 20"/>
              <a:gd name="T40" fmla="*/ 21 w 24"/>
              <a:gd name="T41" fmla="*/ 9 h 20"/>
              <a:gd name="T42" fmla="*/ 21 w 24"/>
              <a:gd name="T43" fmla="*/ 9 h 20"/>
              <a:gd name="T44" fmla="*/ 21 w 24"/>
              <a:gd name="T45" fmla="*/ 9 h 20"/>
              <a:gd name="T46" fmla="*/ 19 w 24"/>
              <a:gd name="T47" fmla="*/ 10 h 20"/>
              <a:gd name="T48" fmla="*/ 18 w 24"/>
              <a:gd name="T49" fmla="*/ 11 h 20"/>
              <a:gd name="T50" fmla="*/ 17 w 24"/>
              <a:gd name="T51" fmla="*/ 12 h 20"/>
              <a:gd name="T52" fmla="*/ 16 w 24"/>
              <a:gd name="T53" fmla="*/ 15 h 20"/>
              <a:gd name="T54" fmla="*/ 17 w 24"/>
              <a:gd name="T55" fmla="*/ 16 h 20"/>
              <a:gd name="T56" fmla="*/ 17 w 24"/>
              <a:gd name="T57" fmla="*/ 19 h 20"/>
              <a:gd name="T58" fmla="*/ 15 w 24"/>
              <a:gd name="T59" fmla="*/ 20 h 20"/>
              <a:gd name="T60" fmla="*/ 14 w 24"/>
              <a:gd name="T61" fmla="*/ 19 h 20"/>
              <a:gd name="T62" fmla="*/ 13 w 24"/>
              <a:gd name="T63" fmla="*/ 20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24" h="20">
                <a:moveTo>
                  <a:pt x="12" y="20"/>
                </a:moveTo>
                <a:cubicBezTo>
                  <a:pt x="12" y="20"/>
                  <a:pt x="11" y="19"/>
                  <a:pt x="11" y="19"/>
                </a:cubicBezTo>
                <a:cubicBezTo>
                  <a:pt x="11" y="19"/>
                  <a:pt x="11" y="19"/>
                  <a:pt x="11" y="19"/>
                </a:cubicBezTo>
                <a:cubicBezTo>
                  <a:pt x="10" y="18"/>
                  <a:pt x="9" y="15"/>
                  <a:pt x="7" y="14"/>
                </a:cubicBezTo>
                <a:cubicBezTo>
                  <a:pt x="7" y="14"/>
                  <a:pt x="7" y="14"/>
                  <a:pt x="7" y="14"/>
                </a:cubicBezTo>
                <a:cubicBezTo>
                  <a:pt x="6" y="14"/>
                  <a:pt x="5" y="14"/>
                  <a:pt x="4" y="14"/>
                </a:cubicBezTo>
                <a:cubicBezTo>
                  <a:pt x="4" y="14"/>
                  <a:pt x="4" y="14"/>
                  <a:pt x="4" y="14"/>
                </a:cubicBezTo>
                <a:cubicBezTo>
                  <a:pt x="3" y="14"/>
                  <a:pt x="3" y="14"/>
                  <a:pt x="2" y="14"/>
                </a:cubicBezTo>
                <a:cubicBezTo>
                  <a:pt x="2" y="14"/>
                  <a:pt x="2" y="14"/>
                  <a:pt x="2" y="14"/>
                </a:cubicBezTo>
                <a:cubicBezTo>
                  <a:pt x="1" y="14"/>
                  <a:pt x="0" y="13"/>
                  <a:pt x="0" y="12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11"/>
                  <a:pt x="0" y="10"/>
                  <a:pt x="1" y="10"/>
                </a:cubicBezTo>
                <a:cubicBezTo>
                  <a:pt x="1" y="10"/>
                  <a:pt x="1" y="10"/>
                  <a:pt x="1" y="10"/>
                </a:cubicBezTo>
                <a:cubicBezTo>
                  <a:pt x="2" y="10"/>
                  <a:pt x="2" y="10"/>
                  <a:pt x="3" y="9"/>
                </a:cubicBezTo>
                <a:cubicBezTo>
                  <a:pt x="3" y="9"/>
                  <a:pt x="3" y="9"/>
                  <a:pt x="3" y="9"/>
                </a:cubicBezTo>
                <a:cubicBezTo>
                  <a:pt x="3" y="9"/>
                  <a:pt x="3" y="8"/>
                  <a:pt x="3" y="8"/>
                </a:cubicBezTo>
                <a:cubicBezTo>
                  <a:pt x="3" y="8"/>
                  <a:pt x="3" y="8"/>
                  <a:pt x="3" y="8"/>
                </a:cubicBezTo>
                <a:cubicBezTo>
                  <a:pt x="7" y="5"/>
                  <a:pt x="10" y="4"/>
                  <a:pt x="14" y="2"/>
                </a:cubicBezTo>
                <a:cubicBezTo>
                  <a:pt x="14" y="2"/>
                  <a:pt x="14" y="2"/>
                  <a:pt x="14" y="2"/>
                </a:cubicBezTo>
                <a:cubicBezTo>
                  <a:pt x="15" y="2"/>
                  <a:pt x="15" y="2"/>
                  <a:pt x="16" y="3"/>
                </a:cubicBezTo>
                <a:cubicBezTo>
                  <a:pt x="16" y="3"/>
                  <a:pt x="16" y="3"/>
                  <a:pt x="16" y="3"/>
                </a:cubicBezTo>
                <a:cubicBezTo>
                  <a:pt x="16" y="3"/>
                  <a:pt x="16" y="3"/>
                  <a:pt x="16" y="2"/>
                </a:cubicBezTo>
                <a:cubicBezTo>
                  <a:pt x="16" y="2"/>
                  <a:pt x="16" y="2"/>
                  <a:pt x="16" y="2"/>
                </a:cubicBezTo>
                <a:cubicBezTo>
                  <a:pt x="16" y="2"/>
                  <a:pt x="16" y="2"/>
                  <a:pt x="17" y="2"/>
                </a:cubicBezTo>
                <a:cubicBezTo>
                  <a:pt x="17" y="2"/>
                  <a:pt x="17" y="2"/>
                  <a:pt x="17" y="2"/>
                </a:cubicBezTo>
                <a:cubicBezTo>
                  <a:pt x="18" y="2"/>
                  <a:pt x="20" y="1"/>
                  <a:pt x="21" y="1"/>
                </a:cubicBezTo>
                <a:cubicBezTo>
                  <a:pt x="21" y="1"/>
                  <a:pt x="21" y="1"/>
                  <a:pt x="21" y="1"/>
                </a:cubicBezTo>
                <a:cubicBezTo>
                  <a:pt x="22" y="0"/>
                  <a:pt x="23" y="0"/>
                  <a:pt x="23" y="1"/>
                </a:cubicBezTo>
                <a:cubicBezTo>
                  <a:pt x="23" y="1"/>
                  <a:pt x="23" y="1"/>
                  <a:pt x="23" y="1"/>
                </a:cubicBezTo>
                <a:cubicBezTo>
                  <a:pt x="24" y="2"/>
                  <a:pt x="24" y="3"/>
                  <a:pt x="23" y="3"/>
                </a:cubicBezTo>
                <a:cubicBezTo>
                  <a:pt x="23" y="3"/>
                  <a:pt x="23" y="3"/>
                  <a:pt x="23" y="3"/>
                </a:cubicBezTo>
                <a:cubicBezTo>
                  <a:pt x="23" y="4"/>
                  <a:pt x="23" y="4"/>
                  <a:pt x="23" y="5"/>
                </a:cubicBezTo>
                <a:cubicBezTo>
                  <a:pt x="23" y="5"/>
                  <a:pt x="23" y="5"/>
                  <a:pt x="23" y="5"/>
                </a:cubicBezTo>
                <a:cubicBezTo>
                  <a:pt x="23" y="5"/>
                  <a:pt x="23" y="5"/>
                  <a:pt x="23" y="5"/>
                </a:cubicBezTo>
                <a:cubicBezTo>
                  <a:pt x="23" y="5"/>
                  <a:pt x="23" y="5"/>
                  <a:pt x="23" y="5"/>
                </a:cubicBezTo>
                <a:cubicBezTo>
                  <a:pt x="23" y="6"/>
                  <a:pt x="22" y="7"/>
                  <a:pt x="22" y="8"/>
                </a:cubicBezTo>
                <a:cubicBezTo>
                  <a:pt x="22" y="8"/>
                  <a:pt x="22" y="8"/>
                  <a:pt x="22" y="8"/>
                </a:cubicBezTo>
                <a:cubicBezTo>
                  <a:pt x="22" y="8"/>
                  <a:pt x="21" y="9"/>
                  <a:pt x="21" y="9"/>
                </a:cubicBezTo>
                <a:cubicBezTo>
                  <a:pt x="21" y="9"/>
                  <a:pt x="21" y="9"/>
                  <a:pt x="21" y="9"/>
                </a:cubicBezTo>
                <a:cubicBezTo>
                  <a:pt x="21" y="9"/>
                  <a:pt x="21" y="9"/>
                  <a:pt x="21" y="9"/>
                </a:cubicBezTo>
                <a:cubicBezTo>
                  <a:pt x="21" y="9"/>
                  <a:pt x="21" y="9"/>
                  <a:pt x="21" y="9"/>
                </a:cubicBezTo>
                <a:cubicBezTo>
                  <a:pt x="21" y="9"/>
                  <a:pt x="21" y="9"/>
                  <a:pt x="21" y="9"/>
                </a:cubicBezTo>
                <a:cubicBezTo>
                  <a:pt x="21" y="9"/>
                  <a:pt x="21" y="9"/>
                  <a:pt x="21" y="9"/>
                </a:cubicBezTo>
                <a:cubicBezTo>
                  <a:pt x="21" y="9"/>
                  <a:pt x="21" y="9"/>
                  <a:pt x="21" y="9"/>
                </a:cubicBezTo>
                <a:cubicBezTo>
                  <a:pt x="21" y="9"/>
                  <a:pt x="21" y="9"/>
                  <a:pt x="21" y="9"/>
                </a:cubicBezTo>
                <a:cubicBezTo>
                  <a:pt x="21" y="9"/>
                  <a:pt x="21" y="9"/>
                  <a:pt x="21" y="9"/>
                </a:cubicBezTo>
                <a:cubicBezTo>
                  <a:pt x="20" y="10"/>
                  <a:pt x="20" y="10"/>
                  <a:pt x="19" y="10"/>
                </a:cubicBezTo>
                <a:cubicBezTo>
                  <a:pt x="19" y="10"/>
                  <a:pt x="19" y="10"/>
                  <a:pt x="19" y="10"/>
                </a:cubicBezTo>
                <a:cubicBezTo>
                  <a:pt x="19" y="11"/>
                  <a:pt x="19" y="11"/>
                  <a:pt x="18" y="11"/>
                </a:cubicBezTo>
                <a:cubicBezTo>
                  <a:pt x="18" y="11"/>
                  <a:pt x="18" y="11"/>
                  <a:pt x="18" y="11"/>
                </a:cubicBezTo>
                <a:cubicBezTo>
                  <a:pt x="18" y="12"/>
                  <a:pt x="17" y="12"/>
                  <a:pt x="17" y="12"/>
                </a:cubicBezTo>
                <a:cubicBezTo>
                  <a:pt x="17" y="12"/>
                  <a:pt x="17" y="12"/>
                  <a:pt x="17" y="12"/>
                </a:cubicBezTo>
                <a:cubicBezTo>
                  <a:pt x="16" y="13"/>
                  <a:pt x="16" y="14"/>
                  <a:pt x="16" y="15"/>
                </a:cubicBezTo>
                <a:cubicBezTo>
                  <a:pt x="16" y="15"/>
                  <a:pt x="16" y="15"/>
                  <a:pt x="16" y="15"/>
                </a:cubicBezTo>
                <a:cubicBezTo>
                  <a:pt x="16" y="16"/>
                  <a:pt x="17" y="16"/>
                  <a:pt x="17" y="16"/>
                </a:cubicBezTo>
                <a:cubicBezTo>
                  <a:pt x="17" y="16"/>
                  <a:pt x="17" y="16"/>
                  <a:pt x="17" y="16"/>
                </a:cubicBezTo>
                <a:cubicBezTo>
                  <a:pt x="18" y="17"/>
                  <a:pt x="18" y="18"/>
                  <a:pt x="17" y="19"/>
                </a:cubicBezTo>
                <a:cubicBezTo>
                  <a:pt x="17" y="19"/>
                  <a:pt x="17" y="19"/>
                  <a:pt x="17" y="19"/>
                </a:cubicBezTo>
                <a:cubicBezTo>
                  <a:pt x="17" y="20"/>
                  <a:pt x="16" y="20"/>
                  <a:pt x="15" y="20"/>
                </a:cubicBezTo>
                <a:cubicBezTo>
                  <a:pt x="15" y="20"/>
                  <a:pt x="15" y="20"/>
                  <a:pt x="15" y="20"/>
                </a:cubicBezTo>
                <a:cubicBezTo>
                  <a:pt x="15" y="19"/>
                  <a:pt x="14" y="19"/>
                  <a:pt x="14" y="19"/>
                </a:cubicBezTo>
                <a:cubicBezTo>
                  <a:pt x="14" y="19"/>
                  <a:pt x="14" y="19"/>
                  <a:pt x="14" y="19"/>
                </a:cubicBezTo>
                <a:cubicBezTo>
                  <a:pt x="14" y="20"/>
                  <a:pt x="13" y="20"/>
                  <a:pt x="13" y="20"/>
                </a:cubicBezTo>
                <a:cubicBezTo>
                  <a:pt x="13" y="20"/>
                  <a:pt x="13" y="20"/>
                  <a:pt x="13" y="20"/>
                </a:cubicBezTo>
                <a:cubicBezTo>
                  <a:pt x="13" y="20"/>
                  <a:pt x="13" y="20"/>
                  <a:pt x="12" y="2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36" tIns="45717" rIns="91436" bIns="45717" numCol="1" anchor="t" anchorCtr="0" compatLnSpc="1">
            <a:prstTxWarp prst="textNoShape">
              <a:avLst/>
            </a:prstTxWarp>
          </a:bodyPr>
          <a:lstStyle/>
          <a:p>
            <a:endParaRPr lang="zh-CN" altLang="en-US" sz="1765"/>
          </a:p>
        </p:txBody>
      </p:sp>
      <p:sp>
        <p:nvSpPr>
          <p:cNvPr id="344" name="Freeform 174"/>
          <p:cNvSpPr>
            <a:spLocks/>
          </p:cNvSpPr>
          <p:nvPr/>
        </p:nvSpPr>
        <p:spPr bwMode="auto">
          <a:xfrm>
            <a:off x="1022352" y="5382937"/>
            <a:ext cx="254000" cy="201585"/>
          </a:xfrm>
          <a:custGeom>
            <a:avLst/>
            <a:gdLst>
              <a:gd name="T0" fmla="*/ 0 w 54"/>
              <a:gd name="T1" fmla="*/ 2 h 43"/>
              <a:gd name="T2" fmla="*/ 0 w 54"/>
              <a:gd name="T3" fmla="*/ 2 h 43"/>
              <a:gd name="T4" fmla="*/ 2 w 54"/>
              <a:gd name="T5" fmla="*/ 0 h 43"/>
              <a:gd name="T6" fmla="*/ 2 w 54"/>
              <a:gd name="T7" fmla="*/ 0 h 43"/>
              <a:gd name="T8" fmla="*/ 4 w 54"/>
              <a:gd name="T9" fmla="*/ 2 h 43"/>
              <a:gd name="T10" fmla="*/ 4 w 54"/>
              <a:gd name="T11" fmla="*/ 2 h 43"/>
              <a:gd name="T12" fmla="*/ 37 w 54"/>
              <a:gd name="T13" fmla="*/ 39 h 43"/>
              <a:gd name="T14" fmla="*/ 37 w 54"/>
              <a:gd name="T15" fmla="*/ 39 h 43"/>
              <a:gd name="T16" fmla="*/ 51 w 54"/>
              <a:gd name="T17" fmla="*/ 36 h 43"/>
              <a:gd name="T18" fmla="*/ 51 w 54"/>
              <a:gd name="T19" fmla="*/ 36 h 43"/>
              <a:gd name="T20" fmla="*/ 54 w 54"/>
              <a:gd name="T21" fmla="*/ 37 h 43"/>
              <a:gd name="T22" fmla="*/ 54 w 54"/>
              <a:gd name="T23" fmla="*/ 37 h 43"/>
              <a:gd name="T24" fmla="*/ 53 w 54"/>
              <a:gd name="T25" fmla="*/ 39 h 43"/>
              <a:gd name="T26" fmla="*/ 53 w 54"/>
              <a:gd name="T27" fmla="*/ 39 h 43"/>
              <a:gd name="T28" fmla="*/ 37 w 54"/>
              <a:gd name="T29" fmla="*/ 43 h 43"/>
              <a:gd name="T30" fmla="*/ 37 w 54"/>
              <a:gd name="T31" fmla="*/ 43 h 43"/>
              <a:gd name="T32" fmla="*/ 0 w 54"/>
              <a:gd name="T33" fmla="*/ 2 h 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54" h="43">
                <a:moveTo>
                  <a:pt x="0" y="2"/>
                </a:move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2" y="0"/>
                </a:cubicBezTo>
                <a:cubicBezTo>
                  <a:pt x="2" y="0"/>
                  <a:pt x="2" y="0"/>
                  <a:pt x="2" y="0"/>
                </a:cubicBezTo>
                <a:cubicBezTo>
                  <a:pt x="3" y="0"/>
                  <a:pt x="4" y="1"/>
                  <a:pt x="4" y="2"/>
                </a:cubicBezTo>
                <a:cubicBezTo>
                  <a:pt x="4" y="2"/>
                  <a:pt x="4" y="2"/>
                  <a:pt x="4" y="2"/>
                </a:cubicBezTo>
                <a:cubicBezTo>
                  <a:pt x="5" y="21"/>
                  <a:pt x="18" y="39"/>
                  <a:pt x="37" y="39"/>
                </a:cubicBezTo>
                <a:cubicBezTo>
                  <a:pt x="37" y="39"/>
                  <a:pt x="37" y="39"/>
                  <a:pt x="37" y="39"/>
                </a:cubicBezTo>
                <a:cubicBezTo>
                  <a:pt x="41" y="39"/>
                  <a:pt x="46" y="38"/>
                  <a:pt x="51" y="36"/>
                </a:cubicBezTo>
                <a:cubicBezTo>
                  <a:pt x="51" y="36"/>
                  <a:pt x="51" y="36"/>
                  <a:pt x="51" y="36"/>
                </a:cubicBezTo>
                <a:cubicBezTo>
                  <a:pt x="52" y="35"/>
                  <a:pt x="54" y="36"/>
                  <a:pt x="54" y="37"/>
                </a:cubicBezTo>
                <a:cubicBezTo>
                  <a:pt x="54" y="37"/>
                  <a:pt x="54" y="37"/>
                  <a:pt x="54" y="37"/>
                </a:cubicBezTo>
                <a:cubicBezTo>
                  <a:pt x="54" y="38"/>
                  <a:pt x="54" y="39"/>
                  <a:pt x="53" y="39"/>
                </a:cubicBezTo>
                <a:cubicBezTo>
                  <a:pt x="53" y="39"/>
                  <a:pt x="53" y="39"/>
                  <a:pt x="53" y="39"/>
                </a:cubicBezTo>
                <a:cubicBezTo>
                  <a:pt x="47" y="42"/>
                  <a:pt x="42" y="43"/>
                  <a:pt x="37" y="43"/>
                </a:cubicBezTo>
                <a:cubicBezTo>
                  <a:pt x="37" y="43"/>
                  <a:pt x="37" y="43"/>
                  <a:pt x="37" y="43"/>
                </a:cubicBezTo>
                <a:cubicBezTo>
                  <a:pt x="15" y="43"/>
                  <a:pt x="1" y="22"/>
                  <a:pt x="0" y="2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36" tIns="45717" rIns="91436" bIns="45717" numCol="1" anchor="t" anchorCtr="0" compatLnSpc="1">
            <a:prstTxWarp prst="textNoShape">
              <a:avLst/>
            </a:prstTxWarp>
          </a:bodyPr>
          <a:lstStyle/>
          <a:p>
            <a:endParaRPr lang="zh-CN" altLang="en-US" sz="1765"/>
          </a:p>
        </p:txBody>
      </p:sp>
      <p:sp>
        <p:nvSpPr>
          <p:cNvPr id="345" name="Freeform 175"/>
          <p:cNvSpPr>
            <a:spLocks/>
          </p:cNvSpPr>
          <p:nvPr/>
        </p:nvSpPr>
        <p:spPr bwMode="auto">
          <a:xfrm>
            <a:off x="1112840" y="5325795"/>
            <a:ext cx="276225" cy="179362"/>
          </a:xfrm>
          <a:custGeom>
            <a:avLst/>
            <a:gdLst>
              <a:gd name="T0" fmla="*/ 45 w 59"/>
              <a:gd name="T1" fmla="*/ 38 h 38"/>
              <a:gd name="T2" fmla="*/ 0 w 59"/>
              <a:gd name="T3" fmla="*/ 3 h 38"/>
              <a:gd name="T4" fmla="*/ 0 w 59"/>
              <a:gd name="T5" fmla="*/ 3 h 38"/>
              <a:gd name="T6" fmla="*/ 2 w 59"/>
              <a:gd name="T7" fmla="*/ 0 h 38"/>
              <a:gd name="T8" fmla="*/ 2 w 59"/>
              <a:gd name="T9" fmla="*/ 0 h 38"/>
              <a:gd name="T10" fmla="*/ 4 w 59"/>
              <a:gd name="T11" fmla="*/ 2 h 38"/>
              <a:gd name="T12" fmla="*/ 4 w 59"/>
              <a:gd name="T13" fmla="*/ 2 h 38"/>
              <a:gd name="T14" fmla="*/ 45 w 59"/>
              <a:gd name="T15" fmla="*/ 34 h 38"/>
              <a:gd name="T16" fmla="*/ 45 w 59"/>
              <a:gd name="T17" fmla="*/ 34 h 38"/>
              <a:gd name="T18" fmla="*/ 56 w 59"/>
              <a:gd name="T19" fmla="*/ 31 h 38"/>
              <a:gd name="T20" fmla="*/ 56 w 59"/>
              <a:gd name="T21" fmla="*/ 31 h 38"/>
              <a:gd name="T22" fmla="*/ 59 w 59"/>
              <a:gd name="T23" fmla="*/ 32 h 38"/>
              <a:gd name="T24" fmla="*/ 59 w 59"/>
              <a:gd name="T25" fmla="*/ 32 h 38"/>
              <a:gd name="T26" fmla="*/ 58 w 59"/>
              <a:gd name="T27" fmla="*/ 35 h 38"/>
              <a:gd name="T28" fmla="*/ 58 w 59"/>
              <a:gd name="T29" fmla="*/ 35 h 38"/>
              <a:gd name="T30" fmla="*/ 46 w 59"/>
              <a:gd name="T31" fmla="*/ 38 h 38"/>
              <a:gd name="T32" fmla="*/ 46 w 59"/>
              <a:gd name="T33" fmla="*/ 38 h 38"/>
              <a:gd name="T34" fmla="*/ 45 w 59"/>
              <a:gd name="T35" fmla="*/ 38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59" h="38">
                <a:moveTo>
                  <a:pt x="45" y="38"/>
                </a:moveTo>
                <a:cubicBezTo>
                  <a:pt x="26" y="37"/>
                  <a:pt x="6" y="20"/>
                  <a:pt x="0" y="3"/>
                </a:cubicBezTo>
                <a:cubicBezTo>
                  <a:pt x="0" y="3"/>
                  <a:pt x="0" y="3"/>
                  <a:pt x="0" y="3"/>
                </a:cubicBezTo>
                <a:cubicBezTo>
                  <a:pt x="0" y="2"/>
                  <a:pt x="1" y="1"/>
                  <a:pt x="2" y="0"/>
                </a:cubicBezTo>
                <a:cubicBezTo>
                  <a:pt x="2" y="0"/>
                  <a:pt x="2" y="0"/>
                  <a:pt x="2" y="0"/>
                </a:cubicBezTo>
                <a:cubicBezTo>
                  <a:pt x="3" y="0"/>
                  <a:pt x="4" y="0"/>
                  <a:pt x="4" y="2"/>
                </a:cubicBezTo>
                <a:cubicBezTo>
                  <a:pt x="4" y="2"/>
                  <a:pt x="4" y="2"/>
                  <a:pt x="4" y="2"/>
                </a:cubicBezTo>
                <a:cubicBezTo>
                  <a:pt x="9" y="17"/>
                  <a:pt x="29" y="34"/>
                  <a:pt x="45" y="34"/>
                </a:cubicBezTo>
                <a:cubicBezTo>
                  <a:pt x="45" y="34"/>
                  <a:pt x="45" y="34"/>
                  <a:pt x="45" y="34"/>
                </a:cubicBezTo>
                <a:cubicBezTo>
                  <a:pt x="49" y="34"/>
                  <a:pt x="53" y="33"/>
                  <a:pt x="56" y="31"/>
                </a:cubicBezTo>
                <a:cubicBezTo>
                  <a:pt x="56" y="31"/>
                  <a:pt x="56" y="31"/>
                  <a:pt x="56" y="31"/>
                </a:cubicBezTo>
                <a:cubicBezTo>
                  <a:pt x="57" y="31"/>
                  <a:pt x="58" y="31"/>
                  <a:pt x="59" y="32"/>
                </a:cubicBezTo>
                <a:cubicBezTo>
                  <a:pt x="59" y="32"/>
                  <a:pt x="59" y="32"/>
                  <a:pt x="59" y="32"/>
                </a:cubicBezTo>
                <a:cubicBezTo>
                  <a:pt x="59" y="33"/>
                  <a:pt x="59" y="34"/>
                  <a:pt x="58" y="35"/>
                </a:cubicBezTo>
                <a:cubicBezTo>
                  <a:pt x="58" y="35"/>
                  <a:pt x="58" y="35"/>
                  <a:pt x="58" y="35"/>
                </a:cubicBezTo>
                <a:cubicBezTo>
                  <a:pt x="54" y="37"/>
                  <a:pt x="50" y="38"/>
                  <a:pt x="46" y="38"/>
                </a:cubicBezTo>
                <a:cubicBezTo>
                  <a:pt x="46" y="38"/>
                  <a:pt x="46" y="38"/>
                  <a:pt x="46" y="38"/>
                </a:cubicBezTo>
                <a:cubicBezTo>
                  <a:pt x="46" y="38"/>
                  <a:pt x="46" y="38"/>
                  <a:pt x="45" y="38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36" tIns="45717" rIns="91436" bIns="45717" numCol="1" anchor="t" anchorCtr="0" compatLnSpc="1">
            <a:prstTxWarp prst="textNoShape">
              <a:avLst/>
            </a:prstTxWarp>
          </a:bodyPr>
          <a:lstStyle/>
          <a:p>
            <a:endParaRPr lang="zh-CN" altLang="en-US" sz="1765"/>
          </a:p>
        </p:txBody>
      </p:sp>
      <p:sp>
        <p:nvSpPr>
          <p:cNvPr id="346" name="Freeform 176"/>
          <p:cNvSpPr>
            <a:spLocks/>
          </p:cNvSpPr>
          <p:nvPr/>
        </p:nvSpPr>
        <p:spPr bwMode="auto">
          <a:xfrm>
            <a:off x="1158878" y="4400415"/>
            <a:ext cx="1401763" cy="1001571"/>
          </a:xfrm>
          <a:custGeom>
            <a:avLst/>
            <a:gdLst>
              <a:gd name="T0" fmla="*/ 0 w 298"/>
              <a:gd name="T1" fmla="*/ 212 h 213"/>
              <a:gd name="T2" fmla="*/ 1 w 298"/>
              <a:gd name="T3" fmla="*/ 209 h 213"/>
              <a:gd name="T4" fmla="*/ 1 w 298"/>
              <a:gd name="T5" fmla="*/ 209 h 213"/>
              <a:gd name="T6" fmla="*/ 295 w 298"/>
              <a:gd name="T7" fmla="*/ 1 h 213"/>
              <a:gd name="T8" fmla="*/ 295 w 298"/>
              <a:gd name="T9" fmla="*/ 1 h 213"/>
              <a:gd name="T10" fmla="*/ 298 w 298"/>
              <a:gd name="T11" fmla="*/ 1 h 213"/>
              <a:gd name="T12" fmla="*/ 298 w 298"/>
              <a:gd name="T13" fmla="*/ 1 h 213"/>
              <a:gd name="T14" fmla="*/ 297 w 298"/>
              <a:gd name="T15" fmla="*/ 4 h 213"/>
              <a:gd name="T16" fmla="*/ 297 w 298"/>
              <a:gd name="T17" fmla="*/ 4 h 213"/>
              <a:gd name="T18" fmla="*/ 3 w 298"/>
              <a:gd name="T19" fmla="*/ 213 h 213"/>
              <a:gd name="T20" fmla="*/ 3 w 298"/>
              <a:gd name="T21" fmla="*/ 213 h 213"/>
              <a:gd name="T22" fmla="*/ 3 w 298"/>
              <a:gd name="T23" fmla="*/ 213 h 213"/>
              <a:gd name="T24" fmla="*/ 2 w 298"/>
              <a:gd name="T25" fmla="*/ 213 h 213"/>
              <a:gd name="T26" fmla="*/ 2 w 298"/>
              <a:gd name="T27" fmla="*/ 213 h 213"/>
              <a:gd name="T28" fmla="*/ 0 w 298"/>
              <a:gd name="T29" fmla="*/ 212 h 2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98" h="213">
                <a:moveTo>
                  <a:pt x="0" y="212"/>
                </a:moveTo>
                <a:cubicBezTo>
                  <a:pt x="0" y="211"/>
                  <a:pt x="0" y="210"/>
                  <a:pt x="1" y="209"/>
                </a:cubicBezTo>
                <a:cubicBezTo>
                  <a:pt x="1" y="209"/>
                  <a:pt x="1" y="209"/>
                  <a:pt x="1" y="209"/>
                </a:cubicBezTo>
                <a:cubicBezTo>
                  <a:pt x="41" y="179"/>
                  <a:pt x="219" y="70"/>
                  <a:pt x="295" y="1"/>
                </a:cubicBezTo>
                <a:cubicBezTo>
                  <a:pt x="295" y="1"/>
                  <a:pt x="295" y="1"/>
                  <a:pt x="295" y="1"/>
                </a:cubicBezTo>
                <a:cubicBezTo>
                  <a:pt x="295" y="0"/>
                  <a:pt x="297" y="0"/>
                  <a:pt x="298" y="1"/>
                </a:cubicBezTo>
                <a:cubicBezTo>
                  <a:pt x="298" y="1"/>
                  <a:pt x="298" y="1"/>
                  <a:pt x="298" y="1"/>
                </a:cubicBezTo>
                <a:cubicBezTo>
                  <a:pt x="298" y="2"/>
                  <a:pt x="298" y="3"/>
                  <a:pt x="297" y="4"/>
                </a:cubicBezTo>
                <a:cubicBezTo>
                  <a:pt x="297" y="4"/>
                  <a:pt x="297" y="4"/>
                  <a:pt x="297" y="4"/>
                </a:cubicBezTo>
                <a:cubicBezTo>
                  <a:pt x="221" y="73"/>
                  <a:pt x="43" y="183"/>
                  <a:pt x="3" y="213"/>
                </a:cubicBezTo>
                <a:cubicBezTo>
                  <a:pt x="3" y="213"/>
                  <a:pt x="3" y="213"/>
                  <a:pt x="3" y="213"/>
                </a:cubicBezTo>
                <a:cubicBezTo>
                  <a:pt x="3" y="213"/>
                  <a:pt x="3" y="213"/>
                  <a:pt x="3" y="213"/>
                </a:cubicBezTo>
                <a:cubicBezTo>
                  <a:pt x="3" y="213"/>
                  <a:pt x="2" y="213"/>
                  <a:pt x="2" y="213"/>
                </a:cubicBezTo>
                <a:cubicBezTo>
                  <a:pt x="2" y="213"/>
                  <a:pt x="2" y="213"/>
                  <a:pt x="2" y="213"/>
                </a:cubicBezTo>
                <a:cubicBezTo>
                  <a:pt x="1" y="213"/>
                  <a:pt x="1" y="213"/>
                  <a:pt x="0" y="212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36" tIns="45717" rIns="91436" bIns="45717" numCol="1" anchor="t" anchorCtr="0" compatLnSpc="1">
            <a:prstTxWarp prst="textNoShape">
              <a:avLst/>
            </a:prstTxWarp>
          </a:bodyPr>
          <a:lstStyle/>
          <a:p>
            <a:endParaRPr lang="zh-CN" altLang="en-US" sz="1765"/>
          </a:p>
        </p:txBody>
      </p:sp>
      <p:sp>
        <p:nvSpPr>
          <p:cNvPr id="347" name="Freeform 177"/>
          <p:cNvSpPr>
            <a:spLocks/>
          </p:cNvSpPr>
          <p:nvPr/>
        </p:nvSpPr>
        <p:spPr bwMode="auto">
          <a:xfrm>
            <a:off x="1249365" y="4494063"/>
            <a:ext cx="1371600" cy="987285"/>
          </a:xfrm>
          <a:custGeom>
            <a:avLst/>
            <a:gdLst>
              <a:gd name="T0" fmla="*/ 0 w 292"/>
              <a:gd name="T1" fmla="*/ 209 h 210"/>
              <a:gd name="T2" fmla="*/ 0 w 292"/>
              <a:gd name="T3" fmla="*/ 206 h 210"/>
              <a:gd name="T4" fmla="*/ 0 w 292"/>
              <a:gd name="T5" fmla="*/ 206 h 210"/>
              <a:gd name="T6" fmla="*/ 137 w 292"/>
              <a:gd name="T7" fmla="*/ 103 h 210"/>
              <a:gd name="T8" fmla="*/ 137 w 292"/>
              <a:gd name="T9" fmla="*/ 103 h 210"/>
              <a:gd name="T10" fmla="*/ 289 w 292"/>
              <a:gd name="T11" fmla="*/ 1 h 210"/>
              <a:gd name="T12" fmla="*/ 289 w 292"/>
              <a:gd name="T13" fmla="*/ 1 h 210"/>
              <a:gd name="T14" fmla="*/ 292 w 292"/>
              <a:gd name="T15" fmla="*/ 1 h 210"/>
              <a:gd name="T16" fmla="*/ 292 w 292"/>
              <a:gd name="T17" fmla="*/ 1 h 210"/>
              <a:gd name="T18" fmla="*/ 291 w 292"/>
              <a:gd name="T19" fmla="*/ 4 h 210"/>
              <a:gd name="T20" fmla="*/ 291 w 292"/>
              <a:gd name="T21" fmla="*/ 4 h 210"/>
              <a:gd name="T22" fmla="*/ 139 w 292"/>
              <a:gd name="T23" fmla="*/ 106 h 210"/>
              <a:gd name="T24" fmla="*/ 139 w 292"/>
              <a:gd name="T25" fmla="*/ 106 h 210"/>
              <a:gd name="T26" fmla="*/ 3 w 292"/>
              <a:gd name="T27" fmla="*/ 209 h 210"/>
              <a:gd name="T28" fmla="*/ 3 w 292"/>
              <a:gd name="T29" fmla="*/ 209 h 210"/>
              <a:gd name="T30" fmla="*/ 3 w 292"/>
              <a:gd name="T31" fmla="*/ 209 h 210"/>
              <a:gd name="T32" fmla="*/ 2 w 292"/>
              <a:gd name="T33" fmla="*/ 210 h 210"/>
              <a:gd name="T34" fmla="*/ 2 w 292"/>
              <a:gd name="T35" fmla="*/ 210 h 210"/>
              <a:gd name="T36" fmla="*/ 0 w 292"/>
              <a:gd name="T37" fmla="*/ 209 h 2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292" h="210">
                <a:moveTo>
                  <a:pt x="0" y="209"/>
                </a:moveTo>
                <a:cubicBezTo>
                  <a:pt x="0" y="208"/>
                  <a:pt x="0" y="207"/>
                  <a:pt x="0" y="206"/>
                </a:cubicBezTo>
                <a:cubicBezTo>
                  <a:pt x="0" y="206"/>
                  <a:pt x="0" y="206"/>
                  <a:pt x="0" y="206"/>
                </a:cubicBezTo>
                <a:cubicBezTo>
                  <a:pt x="19" y="188"/>
                  <a:pt x="114" y="120"/>
                  <a:pt x="137" y="103"/>
                </a:cubicBezTo>
                <a:cubicBezTo>
                  <a:pt x="137" y="103"/>
                  <a:pt x="137" y="103"/>
                  <a:pt x="137" y="103"/>
                </a:cubicBezTo>
                <a:cubicBezTo>
                  <a:pt x="162" y="84"/>
                  <a:pt x="267" y="17"/>
                  <a:pt x="289" y="1"/>
                </a:cubicBezTo>
                <a:cubicBezTo>
                  <a:pt x="289" y="1"/>
                  <a:pt x="289" y="1"/>
                  <a:pt x="289" y="1"/>
                </a:cubicBezTo>
                <a:cubicBezTo>
                  <a:pt x="290" y="0"/>
                  <a:pt x="291" y="0"/>
                  <a:pt x="292" y="1"/>
                </a:cubicBezTo>
                <a:cubicBezTo>
                  <a:pt x="292" y="1"/>
                  <a:pt x="292" y="1"/>
                  <a:pt x="292" y="1"/>
                </a:cubicBezTo>
                <a:cubicBezTo>
                  <a:pt x="292" y="2"/>
                  <a:pt x="292" y="3"/>
                  <a:pt x="291" y="4"/>
                </a:cubicBezTo>
                <a:cubicBezTo>
                  <a:pt x="291" y="4"/>
                  <a:pt x="291" y="4"/>
                  <a:pt x="291" y="4"/>
                </a:cubicBezTo>
                <a:cubicBezTo>
                  <a:pt x="269" y="20"/>
                  <a:pt x="165" y="88"/>
                  <a:pt x="139" y="106"/>
                </a:cubicBezTo>
                <a:cubicBezTo>
                  <a:pt x="139" y="106"/>
                  <a:pt x="139" y="106"/>
                  <a:pt x="139" y="106"/>
                </a:cubicBezTo>
                <a:cubicBezTo>
                  <a:pt x="117" y="123"/>
                  <a:pt x="21" y="192"/>
                  <a:pt x="3" y="209"/>
                </a:cubicBezTo>
                <a:cubicBezTo>
                  <a:pt x="3" y="209"/>
                  <a:pt x="3" y="209"/>
                  <a:pt x="3" y="209"/>
                </a:cubicBezTo>
                <a:cubicBezTo>
                  <a:pt x="3" y="209"/>
                  <a:pt x="3" y="209"/>
                  <a:pt x="3" y="209"/>
                </a:cubicBezTo>
                <a:cubicBezTo>
                  <a:pt x="3" y="209"/>
                  <a:pt x="2" y="210"/>
                  <a:pt x="2" y="210"/>
                </a:cubicBezTo>
                <a:cubicBezTo>
                  <a:pt x="2" y="210"/>
                  <a:pt x="2" y="210"/>
                  <a:pt x="2" y="210"/>
                </a:cubicBezTo>
                <a:cubicBezTo>
                  <a:pt x="1" y="210"/>
                  <a:pt x="1" y="209"/>
                  <a:pt x="0" y="209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36" tIns="45717" rIns="91436" bIns="45717" numCol="1" anchor="t" anchorCtr="0" compatLnSpc="1">
            <a:prstTxWarp prst="textNoShape">
              <a:avLst/>
            </a:prstTxWarp>
          </a:bodyPr>
          <a:lstStyle/>
          <a:p>
            <a:endParaRPr lang="zh-CN" altLang="en-US" sz="1765"/>
          </a:p>
        </p:txBody>
      </p:sp>
      <p:grpSp>
        <p:nvGrpSpPr>
          <p:cNvPr id="408" name="组合 407"/>
          <p:cNvGrpSpPr/>
          <p:nvPr/>
        </p:nvGrpSpPr>
        <p:grpSpPr>
          <a:xfrm>
            <a:off x="2964667" y="5291422"/>
            <a:ext cx="1565275" cy="1020618"/>
            <a:chOff x="2728915" y="4719456"/>
            <a:chExt cx="1565275" cy="1020618"/>
          </a:xfrm>
        </p:grpSpPr>
        <p:sp>
          <p:nvSpPr>
            <p:cNvPr id="348" name="Freeform 178"/>
            <p:cNvSpPr>
              <a:spLocks/>
            </p:cNvSpPr>
            <p:nvPr/>
          </p:nvSpPr>
          <p:spPr bwMode="auto">
            <a:xfrm>
              <a:off x="2728915" y="4719456"/>
              <a:ext cx="347663" cy="488881"/>
            </a:xfrm>
            <a:custGeom>
              <a:avLst/>
              <a:gdLst>
                <a:gd name="T0" fmla="*/ 36 w 74"/>
                <a:gd name="T1" fmla="*/ 94 h 104"/>
                <a:gd name="T2" fmla="*/ 31 w 74"/>
                <a:gd name="T3" fmla="*/ 79 h 104"/>
                <a:gd name="T4" fmla="*/ 27 w 74"/>
                <a:gd name="T5" fmla="*/ 70 h 104"/>
                <a:gd name="T6" fmla="*/ 25 w 74"/>
                <a:gd name="T7" fmla="*/ 69 h 104"/>
                <a:gd name="T8" fmla="*/ 10 w 74"/>
                <a:gd name="T9" fmla="*/ 78 h 104"/>
                <a:gd name="T10" fmla="*/ 2 w 74"/>
                <a:gd name="T11" fmla="*/ 77 h 104"/>
                <a:gd name="T12" fmla="*/ 2 w 74"/>
                <a:gd name="T13" fmla="*/ 69 h 104"/>
                <a:gd name="T14" fmla="*/ 23 w 74"/>
                <a:gd name="T15" fmla="*/ 56 h 104"/>
                <a:gd name="T16" fmla="*/ 36 w 74"/>
                <a:gd name="T17" fmla="*/ 51 h 104"/>
                <a:gd name="T18" fmla="*/ 60 w 74"/>
                <a:gd name="T19" fmla="*/ 31 h 104"/>
                <a:gd name="T20" fmla="*/ 62 w 74"/>
                <a:gd name="T21" fmla="*/ 21 h 104"/>
                <a:gd name="T22" fmla="*/ 59 w 74"/>
                <a:gd name="T23" fmla="*/ 14 h 104"/>
                <a:gd name="T24" fmla="*/ 50 w 74"/>
                <a:gd name="T25" fmla="*/ 12 h 104"/>
                <a:gd name="T26" fmla="*/ 36 w 74"/>
                <a:gd name="T27" fmla="*/ 16 h 104"/>
                <a:gd name="T28" fmla="*/ 30 w 74"/>
                <a:gd name="T29" fmla="*/ 26 h 104"/>
                <a:gd name="T30" fmla="*/ 24 w 74"/>
                <a:gd name="T31" fmla="*/ 32 h 104"/>
                <a:gd name="T32" fmla="*/ 18 w 74"/>
                <a:gd name="T33" fmla="*/ 25 h 104"/>
                <a:gd name="T34" fmla="*/ 29 w 74"/>
                <a:gd name="T35" fmla="*/ 6 h 104"/>
                <a:gd name="T36" fmla="*/ 50 w 74"/>
                <a:gd name="T37" fmla="*/ 0 h 104"/>
                <a:gd name="T38" fmla="*/ 66 w 74"/>
                <a:gd name="T39" fmla="*/ 5 h 104"/>
                <a:gd name="T40" fmla="*/ 74 w 74"/>
                <a:gd name="T41" fmla="*/ 21 h 104"/>
                <a:gd name="T42" fmla="*/ 71 w 74"/>
                <a:gd name="T43" fmla="*/ 36 h 104"/>
                <a:gd name="T44" fmla="*/ 41 w 74"/>
                <a:gd name="T45" fmla="*/ 62 h 104"/>
                <a:gd name="T46" fmla="*/ 37 w 74"/>
                <a:gd name="T47" fmla="*/ 64 h 104"/>
                <a:gd name="T48" fmla="*/ 43 w 74"/>
                <a:gd name="T49" fmla="*/ 75 h 104"/>
                <a:gd name="T50" fmla="*/ 48 w 74"/>
                <a:gd name="T51" fmla="*/ 92 h 104"/>
                <a:gd name="T52" fmla="*/ 48 w 74"/>
                <a:gd name="T53" fmla="*/ 92 h 104"/>
                <a:gd name="T54" fmla="*/ 58 w 74"/>
                <a:gd name="T55" fmla="*/ 88 h 104"/>
                <a:gd name="T56" fmla="*/ 66 w 74"/>
                <a:gd name="T57" fmla="*/ 90 h 104"/>
                <a:gd name="T58" fmla="*/ 64 w 74"/>
                <a:gd name="T59" fmla="*/ 98 h 104"/>
                <a:gd name="T60" fmla="*/ 48 w 74"/>
                <a:gd name="T61" fmla="*/ 104 h 104"/>
                <a:gd name="T62" fmla="*/ 48 w 74"/>
                <a:gd name="T63" fmla="*/ 104 h 104"/>
                <a:gd name="T64" fmla="*/ 40 w 74"/>
                <a:gd name="T65" fmla="*/ 101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4" h="104">
                  <a:moveTo>
                    <a:pt x="40" y="101"/>
                  </a:moveTo>
                  <a:cubicBezTo>
                    <a:pt x="38" y="99"/>
                    <a:pt x="37" y="96"/>
                    <a:pt x="36" y="94"/>
                  </a:cubicBezTo>
                  <a:cubicBezTo>
                    <a:pt x="36" y="94"/>
                    <a:pt x="36" y="94"/>
                    <a:pt x="36" y="94"/>
                  </a:cubicBezTo>
                  <a:cubicBezTo>
                    <a:pt x="34" y="90"/>
                    <a:pt x="33" y="84"/>
                    <a:pt x="31" y="79"/>
                  </a:cubicBezTo>
                  <a:cubicBezTo>
                    <a:pt x="31" y="79"/>
                    <a:pt x="31" y="79"/>
                    <a:pt x="31" y="79"/>
                  </a:cubicBezTo>
                  <a:cubicBezTo>
                    <a:pt x="30" y="74"/>
                    <a:pt x="28" y="72"/>
                    <a:pt x="27" y="70"/>
                  </a:cubicBezTo>
                  <a:cubicBezTo>
                    <a:pt x="27" y="70"/>
                    <a:pt x="27" y="70"/>
                    <a:pt x="27" y="70"/>
                  </a:cubicBezTo>
                  <a:cubicBezTo>
                    <a:pt x="26" y="69"/>
                    <a:pt x="26" y="69"/>
                    <a:pt x="25" y="69"/>
                  </a:cubicBezTo>
                  <a:cubicBezTo>
                    <a:pt x="25" y="69"/>
                    <a:pt x="25" y="69"/>
                    <a:pt x="25" y="69"/>
                  </a:cubicBezTo>
                  <a:cubicBezTo>
                    <a:pt x="19" y="71"/>
                    <a:pt x="14" y="74"/>
                    <a:pt x="10" y="78"/>
                  </a:cubicBezTo>
                  <a:cubicBezTo>
                    <a:pt x="10" y="78"/>
                    <a:pt x="10" y="78"/>
                    <a:pt x="10" y="78"/>
                  </a:cubicBezTo>
                  <a:cubicBezTo>
                    <a:pt x="8" y="80"/>
                    <a:pt x="4" y="80"/>
                    <a:pt x="2" y="77"/>
                  </a:cubicBezTo>
                  <a:cubicBezTo>
                    <a:pt x="2" y="77"/>
                    <a:pt x="2" y="77"/>
                    <a:pt x="2" y="77"/>
                  </a:cubicBezTo>
                  <a:cubicBezTo>
                    <a:pt x="0" y="75"/>
                    <a:pt x="0" y="71"/>
                    <a:pt x="2" y="69"/>
                  </a:cubicBezTo>
                  <a:cubicBezTo>
                    <a:pt x="2" y="69"/>
                    <a:pt x="2" y="69"/>
                    <a:pt x="2" y="69"/>
                  </a:cubicBezTo>
                  <a:cubicBezTo>
                    <a:pt x="8" y="62"/>
                    <a:pt x="15" y="57"/>
                    <a:pt x="23" y="56"/>
                  </a:cubicBezTo>
                  <a:cubicBezTo>
                    <a:pt x="23" y="56"/>
                    <a:pt x="23" y="56"/>
                    <a:pt x="23" y="56"/>
                  </a:cubicBezTo>
                  <a:cubicBezTo>
                    <a:pt x="28" y="55"/>
                    <a:pt x="32" y="53"/>
                    <a:pt x="36" y="51"/>
                  </a:cubicBezTo>
                  <a:cubicBezTo>
                    <a:pt x="36" y="51"/>
                    <a:pt x="36" y="51"/>
                    <a:pt x="36" y="51"/>
                  </a:cubicBezTo>
                  <a:cubicBezTo>
                    <a:pt x="47" y="46"/>
                    <a:pt x="55" y="41"/>
                    <a:pt x="60" y="31"/>
                  </a:cubicBezTo>
                  <a:cubicBezTo>
                    <a:pt x="60" y="31"/>
                    <a:pt x="60" y="31"/>
                    <a:pt x="60" y="31"/>
                  </a:cubicBezTo>
                  <a:cubicBezTo>
                    <a:pt x="61" y="27"/>
                    <a:pt x="62" y="24"/>
                    <a:pt x="62" y="21"/>
                  </a:cubicBezTo>
                  <a:cubicBezTo>
                    <a:pt x="62" y="21"/>
                    <a:pt x="62" y="21"/>
                    <a:pt x="62" y="21"/>
                  </a:cubicBezTo>
                  <a:cubicBezTo>
                    <a:pt x="62" y="18"/>
                    <a:pt x="61" y="16"/>
                    <a:pt x="59" y="14"/>
                  </a:cubicBezTo>
                  <a:cubicBezTo>
                    <a:pt x="59" y="14"/>
                    <a:pt x="59" y="14"/>
                    <a:pt x="59" y="14"/>
                  </a:cubicBezTo>
                  <a:cubicBezTo>
                    <a:pt x="57" y="13"/>
                    <a:pt x="54" y="12"/>
                    <a:pt x="50" y="12"/>
                  </a:cubicBezTo>
                  <a:cubicBezTo>
                    <a:pt x="50" y="12"/>
                    <a:pt x="50" y="12"/>
                    <a:pt x="50" y="12"/>
                  </a:cubicBezTo>
                  <a:cubicBezTo>
                    <a:pt x="45" y="12"/>
                    <a:pt x="40" y="13"/>
                    <a:pt x="36" y="16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2" y="19"/>
                    <a:pt x="30" y="22"/>
                    <a:pt x="30" y="26"/>
                  </a:cubicBezTo>
                  <a:cubicBezTo>
                    <a:pt x="30" y="26"/>
                    <a:pt x="30" y="26"/>
                    <a:pt x="30" y="26"/>
                  </a:cubicBezTo>
                  <a:cubicBezTo>
                    <a:pt x="30" y="29"/>
                    <a:pt x="27" y="32"/>
                    <a:pt x="24" y="32"/>
                  </a:cubicBezTo>
                  <a:cubicBezTo>
                    <a:pt x="24" y="32"/>
                    <a:pt x="24" y="32"/>
                    <a:pt x="24" y="32"/>
                  </a:cubicBezTo>
                  <a:cubicBezTo>
                    <a:pt x="20" y="31"/>
                    <a:pt x="18" y="29"/>
                    <a:pt x="18" y="25"/>
                  </a:cubicBezTo>
                  <a:cubicBezTo>
                    <a:pt x="18" y="25"/>
                    <a:pt x="18" y="25"/>
                    <a:pt x="18" y="25"/>
                  </a:cubicBezTo>
                  <a:cubicBezTo>
                    <a:pt x="18" y="17"/>
                    <a:pt x="23" y="10"/>
                    <a:pt x="29" y="6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35" y="2"/>
                    <a:pt x="43" y="0"/>
                    <a:pt x="50" y="0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56" y="0"/>
                    <a:pt x="61" y="1"/>
                    <a:pt x="66" y="5"/>
                  </a:cubicBezTo>
                  <a:cubicBezTo>
                    <a:pt x="66" y="5"/>
                    <a:pt x="66" y="5"/>
                    <a:pt x="66" y="5"/>
                  </a:cubicBezTo>
                  <a:cubicBezTo>
                    <a:pt x="71" y="8"/>
                    <a:pt x="74" y="14"/>
                    <a:pt x="74" y="21"/>
                  </a:cubicBezTo>
                  <a:cubicBezTo>
                    <a:pt x="74" y="21"/>
                    <a:pt x="74" y="21"/>
                    <a:pt x="74" y="21"/>
                  </a:cubicBezTo>
                  <a:cubicBezTo>
                    <a:pt x="74" y="26"/>
                    <a:pt x="73" y="30"/>
                    <a:pt x="71" y="36"/>
                  </a:cubicBezTo>
                  <a:cubicBezTo>
                    <a:pt x="71" y="36"/>
                    <a:pt x="71" y="36"/>
                    <a:pt x="71" y="36"/>
                  </a:cubicBezTo>
                  <a:cubicBezTo>
                    <a:pt x="64" y="50"/>
                    <a:pt x="52" y="57"/>
                    <a:pt x="41" y="62"/>
                  </a:cubicBezTo>
                  <a:cubicBezTo>
                    <a:pt x="41" y="62"/>
                    <a:pt x="41" y="62"/>
                    <a:pt x="41" y="62"/>
                  </a:cubicBezTo>
                  <a:cubicBezTo>
                    <a:pt x="40" y="63"/>
                    <a:pt x="38" y="63"/>
                    <a:pt x="37" y="64"/>
                  </a:cubicBezTo>
                  <a:cubicBezTo>
                    <a:pt x="37" y="64"/>
                    <a:pt x="37" y="64"/>
                    <a:pt x="37" y="64"/>
                  </a:cubicBezTo>
                  <a:cubicBezTo>
                    <a:pt x="39" y="67"/>
                    <a:pt x="41" y="71"/>
                    <a:pt x="43" y="75"/>
                  </a:cubicBezTo>
                  <a:cubicBezTo>
                    <a:pt x="43" y="75"/>
                    <a:pt x="43" y="75"/>
                    <a:pt x="43" y="75"/>
                  </a:cubicBezTo>
                  <a:cubicBezTo>
                    <a:pt x="45" y="85"/>
                    <a:pt x="47" y="92"/>
                    <a:pt x="48" y="92"/>
                  </a:cubicBezTo>
                  <a:cubicBezTo>
                    <a:pt x="48" y="92"/>
                    <a:pt x="48" y="92"/>
                    <a:pt x="48" y="92"/>
                  </a:cubicBezTo>
                  <a:cubicBezTo>
                    <a:pt x="48" y="92"/>
                    <a:pt x="48" y="92"/>
                    <a:pt x="48" y="92"/>
                  </a:cubicBezTo>
                  <a:cubicBezTo>
                    <a:pt x="48" y="92"/>
                    <a:pt x="48" y="92"/>
                    <a:pt x="48" y="92"/>
                  </a:cubicBezTo>
                  <a:cubicBezTo>
                    <a:pt x="49" y="92"/>
                    <a:pt x="53" y="91"/>
                    <a:pt x="58" y="88"/>
                  </a:cubicBezTo>
                  <a:cubicBezTo>
                    <a:pt x="58" y="88"/>
                    <a:pt x="58" y="88"/>
                    <a:pt x="58" y="88"/>
                  </a:cubicBezTo>
                  <a:cubicBezTo>
                    <a:pt x="61" y="86"/>
                    <a:pt x="65" y="87"/>
                    <a:pt x="66" y="90"/>
                  </a:cubicBezTo>
                  <a:cubicBezTo>
                    <a:pt x="66" y="90"/>
                    <a:pt x="66" y="90"/>
                    <a:pt x="66" y="90"/>
                  </a:cubicBezTo>
                  <a:cubicBezTo>
                    <a:pt x="68" y="93"/>
                    <a:pt x="67" y="96"/>
                    <a:pt x="64" y="98"/>
                  </a:cubicBezTo>
                  <a:cubicBezTo>
                    <a:pt x="64" y="98"/>
                    <a:pt x="64" y="98"/>
                    <a:pt x="64" y="98"/>
                  </a:cubicBezTo>
                  <a:cubicBezTo>
                    <a:pt x="58" y="102"/>
                    <a:pt x="53" y="104"/>
                    <a:pt x="48" y="104"/>
                  </a:cubicBezTo>
                  <a:cubicBezTo>
                    <a:pt x="48" y="104"/>
                    <a:pt x="48" y="104"/>
                    <a:pt x="48" y="104"/>
                  </a:cubicBezTo>
                  <a:cubicBezTo>
                    <a:pt x="48" y="104"/>
                    <a:pt x="48" y="104"/>
                    <a:pt x="48" y="104"/>
                  </a:cubicBezTo>
                  <a:cubicBezTo>
                    <a:pt x="48" y="104"/>
                    <a:pt x="48" y="104"/>
                    <a:pt x="48" y="104"/>
                  </a:cubicBezTo>
                  <a:cubicBezTo>
                    <a:pt x="45" y="104"/>
                    <a:pt x="42" y="103"/>
                    <a:pt x="40" y="10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36" tIns="45717" rIns="91436" bIns="45717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349" name="Freeform 179"/>
            <p:cNvSpPr>
              <a:spLocks/>
            </p:cNvSpPr>
            <p:nvPr/>
          </p:nvSpPr>
          <p:spPr bwMode="auto">
            <a:xfrm>
              <a:off x="3170240" y="4921041"/>
              <a:ext cx="112713" cy="306344"/>
            </a:xfrm>
            <a:custGeom>
              <a:avLst/>
              <a:gdLst>
                <a:gd name="T0" fmla="*/ 12 w 24"/>
                <a:gd name="T1" fmla="*/ 63 h 65"/>
                <a:gd name="T2" fmla="*/ 4 w 24"/>
                <a:gd name="T3" fmla="*/ 34 h 65"/>
                <a:gd name="T4" fmla="*/ 4 w 24"/>
                <a:gd name="T5" fmla="*/ 34 h 65"/>
                <a:gd name="T6" fmla="*/ 1 w 24"/>
                <a:gd name="T7" fmla="*/ 8 h 65"/>
                <a:gd name="T8" fmla="*/ 1 w 24"/>
                <a:gd name="T9" fmla="*/ 8 h 65"/>
                <a:gd name="T10" fmla="*/ 6 w 24"/>
                <a:gd name="T11" fmla="*/ 1 h 65"/>
                <a:gd name="T12" fmla="*/ 6 w 24"/>
                <a:gd name="T13" fmla="*/ 1 h 65"/>
                <a:gd name="T14" fmla="*/ 13 w 24"/>
                <a:gd name="T15" fmla="*/ 5 h 65"/>
                <a:gd name="T16" fmla="*/ 13 w 24"/>
                <a:gd name="T17" fmla="*/ 5 h 65"/>
                <a:gd name="T18" fmla="*/ 16 w 24"/>
                <a:gd name="T19" fmla="*/ 33 h 65"/>
                <a:gd name="T20" fmla="*/ 16 w 24"/>
                <a:gd name="T21" fmla="*/ 33 h 65"/>
                <a:gd name="T22" fmla="*/ 21 w 24"/>
                <a:gd name="T23" fmla="*/ 55 h 65"/>
                <a:gd name="T24" fmla="*/ 21 w 24"/>
                <a:gd name="T25" fmla="*/ 55 h 65"/>
                <a:gd name="T26" fmla="*/ 21 w 24"/>
                <a:gd name="T27" fmla="*/ 63 h 65"/>
                <a:gd name="T28" fmla="*/ 21 w 24"/>
                <a:gd name="T29" fmla="*/ 63 h 65"/>
                <a:gd name="T30" fmla="*/ 17 w 24"/>
                <a:gd name="T31" fmla="*/ 65 h 65"/>
                <a:gd name="T32" fmla="*/ 17 w 24"/>
                <a:gd name="T33" fmla="*/ 65 h 65"/>
                <a:gd name="T34" fmla="*/ 12 w 24"/>
                <a:gd name="T35" fmla="*/ 63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4" h="65">
                  <a:moveTo>
                    <a:pt x="12" y="63"/>
                  </a:moveTo>
                  <a:cubicBezTo>
                    <a:pt x="6" y="55"/>
                    <a:pt x="5" y="44"/>
                    <a:pt x="4" y="34"/>
                  </a:cubicBezTo>
                  <a:cubicBezTo>
                    <a:pt x="4" y="34"/>
                    <a:pt x="4" y="34"/>
                    <a:pt x="4" y="34"/>
                  </a:cubicBezTo>
                  <a:cubicBezTo>
                    <a:pt x="3" y="23"/>
                    <a:pt x="2" y="12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5"/>
                    <a:pt x="2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9" y="0"/>
                    <a:pt x="12" y="2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5" y="12"/>
                    <a:pt x="15" y="22"/>
                    <a:pt x="16" y="33"/>
                  </a:cubicBezTo>
                  <a:cubicBezTo>
                    <a:pt x="16" y="33"/>
                    <a:pt x="16" y="33"/>
                    <a:pt x="16" y="33"/>
                  </a:cubicBezTo>
                  <a:cubicBezTo>
                    <a:pt x="16" y="43"/>
                    <a:pt x="19" y="52"/>
                    <a:pt x="21" y="55"/>
                  </a:cubicBezTo>
                  <a:cubicBezTo>
                    <a:pt x="21" y="55"/>
                    <a:pt x="21" y="55"/>
                    <a:pt x="21" y="55"/>
                  </a:cubicBezTo>
                  <a:cubicBezTo>
                    <a:pt x="24" y="57"/>
                    <a:pt x="23" y="61"/>
                    <a:pt x="21" y="63"/>
                  </a:cubicBezTo>
                  <a:cubicBezTo>
                    <a:pt x="21" y="63"/>
                    <a:pt x="21" y="63"/>
                    <a:pt x="21" y="63"/>
                  </a:cubicBezTo>
                  <a:cubicBezTo>
                    <a:pt x="20" y="64"/>
                    <a:pt x="18" y="65"/>
                    <a:pt x="17" y="65"/>
                  </a:cubicBezTo>
                  <a:cubicBezTo>
                    <a:pt x="17" y="65"/>
                    <a:pt x="17" y="65"/>
                    <a:pt x="17" y="65"/>
                  </a:cubicBezTo>
                  <a:cubicBezTo>
                    <a:pt x="15" y="65"/>
                    <a:pt x="14" y="64"/>
                    <a:pt x="12" y="6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36" tIns="45717" rIns="91436" bIns="45717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350" name="Freeform 180"/>
            <p:cNvSpPr>
              <a:spLocks/>
            </p:cNvSpPr>
            <p:nvPr/>
          </p:nvSpPr>
          <p:spPr bwMode="auto">
            <a:xfrm>
              <a:off x="3076577" y="4992468"/>
              <a:ext cx="263525" cy="174600"/>
            </a:xfrm>
            <a:custGeom>
              <a:avLst/>
              <a:gdLst>
                <a:gd name="T0" fmla="*/ 1 w 56"/>
                <a:gd name="T1" fmla="*/ 33 h 37"/>
                <a:gd name="T2" fmla="*/ 4 w 56"/>
                <a:gd name="T3" fmla="*/ 25 h 37"/>
                <a:gd name="T4" fmla="*/ 4 w 56"/>
                <a:gd name="T5" fmla="*/ 25 h 37"/>
                <a:gd name="T6" fmla="*/ 45 w 56"/>
                <a:gd name="T7" fmla="*/ 2 h 37"/>
                <a:gd name="T8" fmla="*/ 45 w 56"/>
                <a:gd name="T9" fmla="*/ 2 h 37"/>
                <a:gd name="T10" fmla="*/ 54 w 56"/>
                <a:gd name="T11" fmla="*/ 2 h 37"/>
                <a:gd name="T12" fmla="*/ 54 w 56"/>
                <a:gd name="T13" fmla="*/ 2 h 37"/>
                <a:gd name="T14" fmla="*/ 53 w 56"/>
                <a:gd name="T15" fmla="*/ 11 h 37"/>
                <a:gd name="T16" fmla="*/ 53 w 56"/>
                <a:gd name="T17" fmla="*/ 11 h 37"/>
                <a:gd name="T18" fmla="*/ 9 w 56"/>
                <a:gd name="T19" fmla="*/ 36 h 37"/>
                <a:gd name="T20" fmla="*/ 9 w 56"/>
                <a:gd name="T21" fmla="*/ 36 h 37"/>
                <a:gd name="T22" fmla="*/ 9 w 56"/>
                <a:gd name="T23" fmla="*/ 36 h 37"/>
                <a:gd name="T24" fmla="*/ 7 w 56"/>
                <a:gd name="T25" fmla="*/ 37 h 37"/>
                <a:gd name="T26" fmla="*/ 7 w 56"/>
                <a:gd name="T27" fmla="*/ 37 h 37"/>
                <a:gd name="T28" fmla="*/ 1 w 56"/>
                <a:gd name="T29" fmla="*/ 33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6" h="37">
                  <a:moveTo>
                    <a:pt x="1" y="33"/>
                  </a:moveTo>
                  <a:cubicBezTo>
                    <a:pt x="0" y="30"/>
                    <a:pt x="1" y="27"/>
                    <a:pt x="4" y="25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14" y="21"/>
                    <a:pt x="36" y="10"/>
                    <a:pt x="45" y="2"/>
                  </a:cubicBezTo>
                  <a:cubicBezTo>
                    <a:pt x="45" y="2"/>
                    <a:pt x="45" y="2"/>
                    <a:pt x="45" y="2"/>
                  </a:cubicBezTo>
                  <a:cubicBezTo>
                    <a:pt x="48" y="0"/>
                    <a:pt x="51" y="0"/>
                    <a:pt x="54" y="2"/>
                  </a:cubicBezTo>
                  <a:cubicBezTo>
                    <a:pt x="54" y="2"/>
                    <a:pt x="54" y="2"/>
                    <a:pt x="54" y="2"/>
                  </a:cubicBezTo>
                  <a:cubicBezTo>
                    <a:pt x="56" y="5"/>
                    <a:pt x="56" y="8"/>
                    <a:pt x="53" y="11"/>
                  </a:cubicBezTo>
                  <a:cubicBezTo>
                    <a:pt x="53" y="11"/>
                    <a:pt x="53" y="11"/>
                    <a:pt x="53" y="11"/>
                  </a:cubicBezTo>
                  <a:cubicBezTo>
                    <a:pt x="41" y="21"/>
                    <a:pt x="19" y="32"/>
                    <a:pt x="9" y="36"/>
                  </a:cubicBezTo>
                  <a:cubicBezTo>
                    <a:pt x="9" y="36"/>
                    <a:pt x="9" y="36"/>
                    <a:pt x="9" y="36"/>
                  </a:cubicBezTo>
                  <a:cubicBezTo>
                    <a:pt x="9" y="36"/>
                    <a:pt x="9" y="36"/>
                    <a:pt x="9" y="36"/>
                  </a:cubicBezTo>
                  <a:cubicBezTo>
                    <a:pt x="8" y="37"/>
                    <a:pt x="8" y="37"/>
                    <a:pt x="7" y="37"/>
                  </a:cubicBezTo>
                  <a:cubicBezTo>
                    <a:pt x="7" y="37"/>
                    <a:pt x="7" y="37"/>
                    <a:pt x="7" y="37"/>
                  </a:cubicBezTo>
                  <a:cubicBezTo>
                    <a:pt x="4" y="37"/>
                    <a:pt x="2" y="36"/>
                    <a:pt x="1" y="3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36" tIns="45717" rIns="91436" bIns="45717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351" name="Freeform 181"/>
            <p:cNvSpPr>
              <a:spLocks/>
            </p:cNvSpPr>
            <p:nvPr/>
          </p:nvSpPr>
          <p:spPr bwMode="auto">
            <a:xfrm>
              <a:off x="3302001" y="4949611"/>
              <a:ext cx="357188" cy="503166"/>
            </a:xfrm>
            <a:custGeom>
              <a:avLst/>
              <a:gdLst>
                <a:gd name="T0" fmla="*/ 48 w 76"/>
                <a:gd name="T1" fmla="*/ 107 h 107"/>
                <a:gd name="T2" fmla="*/ 29 w 76"/>
                <a:gd name="T3" fmla="*/ 94 h 107"/>
                <a:gd name="T4" fmla="*/ 29 w 76"/>
                <a:gd name="T5" fmla="*/ 94 h 107"/>
                <a:gd name="T6" fmla="*/ 15 w 76"/>
                <a:gd name="T7" fmla="*/ 85 h 107"/>
                <a:gd name="T8" fmla="*/ 15 w 76"/>
                <a:gd name="T9" fmla="*/ 85 h 107"/>
                <a:gd name="T10" fmla="*/ 10 w 76"/>
                <a:gd name="T11" fmla="*/ 87 h 107"/>
                <a:gd name="T12" fmla="*/ 10 w 76"/>
                <a:gd name="T13" fmla="*/ 87 h 107"/>
                <a:gd name="T14" fmla="*/ 2 w 76"/>
                <a:gd name="T15" fmla="*/ 87 h 107"/>
                <a:gd name="T16" fmla="*/ 2 w 76"/>
                <a:gd name="T17" fmla="*/ 87 h 107"/>
                <a:gd name="T18" fmla="*/ 1 w 76"/>
                <a:gd name="T19" fmla="*/ 79 h 107"/>
                <a:gd name="T20" fmla="*/ 1 w 76"/>
                <a:gd name="T21" fmla="*/ 79 h 107"/>
                <a:gd name="T22" fmla="*/ 33 w 76"/>
                <a:gd name="T23" fmla="*/ 61 h 107"/>
                <a:gd name="T24" fmla="*/ 33 w 76"/>
                <a:gd name="T25" fmla="*/ 61 h 107"/>
                <a:gd name="T26" fmla="*/ 57 w 76"/>
                <a:gd name="T27" fmla="*/ 45 h 107"/>
                <a:gd name="T28" fmla="*/ 57 w 76"/>
                <a:gd name="T29" fmla="*/ 45 h 107"/>
                <a:gd name="T30" fmla="*/ 64 w 76"/>
                <a:gd name="T31" fmla="*/ 23 h 107"/>
                <a:gd name="T32" fmla="*/ 64 w 76"/>
                <a:gd name="T33" fmla="*/ 23 h 107"/>
                <a:gd name="T34" fmla="*/ 63 w 76"/>
                <a:gd name="T35" fmla="*/ 17 h 107"/>
                <a:gd name="T36" fmla="*/ 63 w 76"/>
                <a:gd name="T37" fmla="*/ 17 h 107"/>
                <a:gd name="T38" fmla="*/ 54 w 76"/>
                <a:gd name="T39" fmla="*/ 12 h 107"/>
                <a:gd name="T40" fmla="*/ 54 w 76"/>
                <a:gd name="T41" fmla="*/ 12 h 107"/>
                <a:gd name="T42" fmla="*/ 48 w 76"/>
                <a:gd name="T43" fmla="*/ 14 h 107"/>
                <a:gd name="T44" fmla="*/ 48 w 76"/>
                <a:gd name="T45" fmla="*/ 14 h 107"/>
                <a:gd name="T46" fmla="*/ 46 w 76"/>
                <a:gd name="T47" fmla="*/ 19 h 107"/>
                <a:gd name="T48" fmla="*/ 46 w 76"/>
                <a:gd name="T49" fmla="*/ 19 h 107"/>
                <a:gd name="T50" fmla="*/ 46 w 76"/>
                <a:gd name="T51" fmla="*/ 19 h 107"/>
                <a:gd name="T52" fmla="*/ 46 w 76"/>
                <a:gd name="T53" fmla="*/ 19 h 107"/>
                <a:gd name="T54" fmla="*/ 40 w 76"/>
                <a:gd name="T55" fmla="*/ 25 h 107"/>
                <a:gd name="T56" fmla="*/ 40 w 76"/>
                <a:gd name="T57" fmla="*/ 25 h 107"/>
                <a:gd name="T58" fmla="*/ 34 w 76"/>
                <a:gd name="T59" fmla="*/ 20 h 107"/>
                <a:gd name="T60" fmla="*/ 34 w 76"/>
                <a:gd name="T61" fmla="*/ 20 h 107"/>
                <a:gd name="T62" fmla="*/ 34 w 76"/>
                <a:gd name="T63" fmla="*/ 19 h 107"/>
                <a:gd name="T64" fmla="*/ 34 w 76"/>
                <a:gd name="T65" fmla="*/ 19 h 107"/>
                <a:gd name="T66" fmla="*/ 41 w 76"/>
                <a:gd name="T67" fmla="*/ 5 h 107"/>
                <a:gd name="T68" fmla="*/ 41 w 76"/>
                <a:gd name="T69" fmla="*/ 5 h 107"/>
                <a:gd name="T70" fmla="*/ 54 w 76"/>
                <a:gd name="T71" fmla="*/ 0 h 107"/>
                <a:gd name="T72" fmla="*/ 54 w 76"/>
                <a:gd name="T73" fmla="*/ 0 h 107"/>
                <a:gd name="T74" fmla="*/ 73 w 76"/>
                <a:gd name="T75" fmla="*/ 11 h 107"/>
                <a:gd name="T76" fmla="*/ 73 w 76"/>
                <a:gd name="T77" fmla="*/ 11 h 107"/>
                <a:gd name="T78" fmla="*/ 76 w 76"/>
                <a:gd name="T79" fmla="*/ 23 h 107"/>
                <a:gd name="T80" fmla="*/ 76 w 76"/>
                <a:gd name="T81" fmla="*/ 23 h 107"/>
                <a:gd name="T82" fmla="*/ 68 w 76"/>
                <a:gd name="T83" fmla="*/ 51 h 107"/>
                <a:gd name="T84" fmla="*/ 68 w 76"/>
                <a:gd name="T85" fmla="*/ 51 h 107"/>
                <a:gd name="T86" fmla="*/ 37 w 76"/>
                <a:gd name="T87" fmla="*/ 72 h 107"/>
                <a:gd name="T88" fmla="*/ 37 w 76"/>
                <a:gd name="T89" fmla="*/ 72 h 107"/>
                <a:gd name="T90" fmla="*/ 26 w 76"/>
                <a:gd name="T91" fmla="*/ 76 h 107"/>
                <a:gd name="T92" fmla="*/ 26 w 76"/>
                <a:gd name="T93" fmla="*/ 76 h 107"/>
                <a:gd name="T94" fmla="*/ 33 w 76"/>
                <a:gd name="T95" fmla="*/ 82 h 107"/>
                <a:gd name="T96" fmla="*/ 33 w 76"/>
                <a:gd name="T97" fmla="*/ 82 h 107"/>
                <a:gd name="T98" fmla="*/ 44 w 76"/>
                <a:gd name="T99" fmla="*/ 93 h 107"/>
                <a:gd name="T100" fmla="*/ 44 w 76"/>
                <a:gd name="T101" fmla="*/ 93 h 107"/>
                <a:gd name="T102" fmla="*/ 48 w 76"/>
                <a:gd name="T103" fmla="*/ 95 h 107"/>
                <a:gd name="T104" fmla="*/ 48 w 76"/>
                <a:gd name="T105" fmla="*/ 95 h 107"/>
                <a:gd name="T106" fmla="*/ 49 w 76"/>
                <a:gd name="T107" fmla="*/ 95 h 107"/>
                <a:gd name="T108" fmla="*/ 49 w 76"/>
                <a:gd name="T109" fmla="*/ 95 h 107"/>
                <a:gd name="T110" fmla="*/ 57 w 76"/>
                <a:gd name="T111" fmla="*/ 96 h 107"/>
                <a:gd name="T112" fmla="*/ 57 w 76"/>
                <a:gd name="T113" fmla="*/ 96 h 107"/>
                <a:gd name="T114" fmla="*/ 56 w 76"/>
                <a:gd name="T115" fmla="*/ 104 h 107"/>
                <a:gd name="T116" fmla="*/ 56 w 76"/>
                <a:gd name="T117" fmla="*/ 104 h 107"/>
                <a:gd name="T118" fmla="*/ 48 w 76"/>
                <a:gd name="T119" fmla="*/ 107 h 107"/>
                <a:gd name="T120" fmla="*/ 48 w 76"/>
                <a:gd name="T121" fmla="*/ 107 h 107"/>
                <a:gd name="T122" fmla="*/ 48 w 76"/>
                <a:gd name="T123" fmla="*/ 107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76" h="107">
                  <a:moveTo>
                    <a:pt x="48" y="107"/>
                  </a:moveTo>
                  <a:cubicBezTo>
                    <a:pt x="38" y="106"/>
                    <a:pt x="34" y="99"/>
                    <a:pt x="29" y="94"/>
                  </a:cubicBezTo>
                  <a:cubicBezTo>
                    <a:pt x="29" y="94"/>
                    <a:pt x="29" y="94"/>
                    <a:pt x="29" y="94"/>
                  </a:cubicBezTo>
                  <a:cubicBezTo>
                    <a:pt x="24" y="89"/>
                    <a:pt x="19" y="85"/>
                    <a:pt x="15" y="85"/>
                  </a:cubicBezTo>
                  <a:cubicBezTo>
                    <a:pt x="15" y="85"/>
                    <a:pt x="15" y="85"/>
                    <a:pt x="15" y="85"/>
                  </a:cubicBezTo>
                  <a:cubicBezTo>
                    <a:pt x="14" y="85"/>
                    <a:pt x="12" y="86"/>
                    <a:pt x="10" y="87"/>
                  </a:cubicBezTo>
                  <a:cubicBezTo>
                    <a:pt x="10" y="87"/>
                    <a:pt x="10" y="87"/>
                    <a:pt x="10" y="87"/>
                  </a:cubicBezTo>
                  <a:cubicBezTo>
                    <a:pt x="7" y="89"/>
                    <a:pt x="4" y="89"/>
                    <a:pt x="2" y="87"/>
                  </a:cubicBezTo>
                  <a:cubicBezTo>
                    <a:pt x="2" y="87"/>
                    <a:pt x="2" y="87"/>
                    <a:pt x="2" y="87"/>
                  </a:cubicBezTo>
                  <a:cubicBezTo>
                    <a:pt x="0" y="85"/>
                    <a:pt x="0" y="81"/>
                    <a:pt x="1" y="79"/>
                  </a:cubicBezTo>
                  <a:cubicBezTo>
                    <a:pt x="1" y="79"/>
                    <a:pt x="1" y="79"/>
                    <a:pt x="1" y="79"/>
                  </a:cubicBezTo>
                  <a:cubicBezTo>
                    <a:pt x="11" y="67"/>
                    <a:pt x="23" y="64"/>
                    <a:pt x="33" y="61"/>
                  </a:cubicBezTo>
                  <a:cubicBezTo>
                    <a:pt x="33" y="61"/>
                    <a:pt x="33" y="61"/>
                    <a:pt x="33" y="61"/>
                  </a:cubicBezTo>
                  <a:cubicBezTo>
                    <a:pt x="44" y="57"/>
                    <a:pt x="52" y="54"/>
                    <a:pt x="57" y="45"/>
                  </a:cubicBezTo>
                  <a:cubicBezTo>
                    <a:pt x="57" y="45"/>
                    <a:pt x="57" y="45"/>
                    <a:pt x="57" y="45"/>
                  </a:cubicBezTo>
                  <a:cubicBezTo>
                    <a:pt x="61" y="40"/>
                    <a:pt x="64" y="30"/>
                    <a:pt x="64" y="23"/>
                  </a:cubicBezTo>
                  <a:cubicBezTo>
                    <a:pt x="64" y="23"/>
                    <a:pt x="64" y="23"/>
                    <a:pt x="64" y="23"/>
                  </a:cubicBezTo>
                  <a:cubicBezTo>
                    <a:pt x="64" y="20"/>
                    <a:pt x="64" y="18"/>
                    <a:pt x="63" y="17"/>
                  </a:cubicBezTo>
                  <a:cubicBezTo>
                    <a:pt x="63" y="17"/>
                    <a:pt x="63" y="17"/>
                    <a:pt x="63" y="17"/>
                  </a:cubicBezTo>
                  <a:cubicBezTo>
                    <a:pt x="61" y="14"/>
                    <a:pt x="58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2" y="12"/>
                    <a:pt x="50" y="13"/>
                    <a:pt x="48" y="14"/>
                  </a:cubicBezTo>
                  <a:cubicBezTo>
                    <a:pt x="48" y="14"/>
                    <a:pt x="48" y="14"/>
                    <a:pt x="48" y="14"/>
                  </a:cubicBezTo>
                  <a:cubicBezTo>
                    <a:pt x="47" y="15"/>
                    <a:pt x="46" y="17"/>
                    <a:pt x="46" y="19"/>
                  </a:cubicBezTo>
                  <a:cubicBezTo>
                    <a:pt x="46" y="19"/>
                    <a:pt x="46" y="19"/>
                    <a:pt x="46" y="19"/>
                  </a:cubicBezTo>
                  <a:cubicBezTo>
                    <a:pt x="46" y="19"/>
                    <a:pt x="46" y="19"/>
                    <a:pt x="46" y="19"/>
                  </a:cubicBezTo>
                  <a:cubicBezTo>
                    <a:pt x="46" y="19"/>
                    <a:pt x="46" y="19"/>
                    <a:pt x="46" y="19"/>
                  </a:cubicBezTo>
                  <a:cubicBezTo>
                    <a:pt x="46" y="23"/>
                    <a:pt x="44" y="25"/>
                    <a:pt x="40" y="25"/>
                  </a:cubicBezTo>
                  <a:cubicBezTo>
                    <a:pt x="40" y="25"/>
                    <a:pt x="40" y="25"/>
                    <a:pt x="40" y="25"/>
                  </a:cubicBezTo>
                  <a:cubicBezTo>
                    <a:pt x="37" y="25"/>
                    <a:pt x="34" y="23"/>
                    <a:pt x="34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20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3"/>
                    <a:pt x="37" y="8"/>
                    <a:pt x="41" y="5"/>
                  </a:cubicBezTo>
                  <a:cubicBezTo>
                    <a:pt x="41" y="5"/>
                    <a:pt x="41" y="5"/>
                    <a:pt x="41" y="5"/>
                  </a:cubicBezTo>
                  <a:cubicBezTo>
                    <a:pt x="45" y="2"/>
                    <a:pt x="50" y="0"/>
                    <a:pt x="54" y="0"/>
                  </a:cubicBezTo>
                  <a:cubicBezTo>
                    <a:pt x="54" y="0"/>
                    <a:pt x="54" y="0"/>
                    <a:pt x="54" y="0"/>
                  </a:cubicBezTo>
                  <a:cubicBezTo>
                    <a:pt x="61" y="0"/>
                    <a:pt x="69" y="3"/>
                    <a:pt x="73" y="11"/>
                  </a:cubicBezTo>
                  <a:cubicBezTo>
                    <a:pt x="73" y="11"/>
                    <a:pt x="73" y="11"/>
                    <a:pt x="73" y="11"/>
                  </a:cubicBezTo>
                  <a:cubicBezTo>
                    <a:pt x="76" y="14"/>
                    <a:pt x="76" y="19"/>
                    <a:pt x="76" y="23"/>
                  </a:cubicBezTo>
                  <a:cubicBezTo>
                    <a:pt x="76" y="23"/>
                    <a:pt x="76" y="23"/>
                    <a:pt x="76" y="23"/>
                  </a:cubicBezTo>
                  <a:cubicBezTo>
                    <a:pt x="76" y="34"/>
                    <a:pt x="72" y="44"/>
                    <a:pt x="68" y="51"/>
                  </a:cubicBezTo>
                  <a:cubicBezTo>
                    <a:pt x="68" y="51"/>
                    <a:pt x="68" y="51"/>
                    <a:pt x="68" y="51"/>
                  </a:cubicBezTo>
                  <a:cubicBezTo>
                    <a:pt x="60" y="65"/>
                    <a:pt x="47" y="69"/>
                    <a:pt x="37" y="72"/>
                  </a:cubicBezTo>
                  <a:cubicBezTo>
                    <a:pt x="37" y="72"/>
                    <a:pt x="37" y="72"/>
                    <a:pt x="37" y="72"/>
                  </a:cubicBezTo>
                  <a:cubicBezTo>
                    <a:pt x="33" y="73"/>
                    <a:pt x="29" y="75"/>
                    <a:pt x="26" y="76"/>
                  </a:cubicBezTo>
                  <a:cubicBezTo>
                    <a:pt x="26" y="76"/>
                    <a:pt x="26" y="76"/>
                    <a:pt x="26" y="76"/>
                  </a:cubicBezTo>
                  <a:cubicBezTo>
                    <a:pt x="28" y="78"/>
                    <a:pt x="31" y="80"/>
                    <a:pt x="33" y="82"/>
                  </a:cubicBezTo>
                  <a:cubicBezTo>
                    <a:pt x="33" y="82"/>
                    <a:pt x="33" y="82"/>
                    <a:pt x="33" y="82"/>
                  </a:cubicBezTo>
                  <a:cubicBezTo>
                    <a:pt x="38" y="86"/>
                    <a:pt x="41" y="91"/>
                    <a:pt x="44" y="93"/>
                  </a:cubicBezTo>
                  <a:cubicBezTo>
                    <a:pt x="44" y="93"/>
                    <a:pt x="44" y="93"/>
                    <a:pt x="44" y="93"/>
                  </a:cubicBezTo>
                  <a:cubicBezTo>
                    <a:pt x="46" y="95"/>
                    <a:pt x="48" y="95"/>
                    <a:pt x="48" y="95"/>
                  </a:cubicBezTo>
                  <a:cubicBezTo>
                    <a:pt x="48" y="95"/>
                    <a:pt x="48" y="95"/>
                    <a:pt x="48" y="95"/>
                  </a:cubicBezTo>
                  <a:cubicBezTo>
                    <a:pt x="48" y="95"/>
                    <a:pt x="48" y="95"/>
                    <a:pt x="49" y="95"/>
                  </a:cubicBezTo>
                  <a:cubicBezTo>
                    <a:pt x="49" y="95"/>
                    <a:pt x="49" y="95"/>
                    <a:pt x="49" y="95"/>
                  </a:cubicBezTo>
                  <a:cubicBezTo>
                    <a:pt x="52" y="93"/>
                    <a:pt x="56" y="93"/>
                    <a:pt x="57" y="96"/>
                  </a:cubicBezTo>
                  <a:cubicBezTo>
                    <a:pt x="57" y="96"/>
                    <a:pt x="57" y="96"/>
                    <a:pt x="57" y="96"/>
                  </a:cubicBezTo>
                  <a:cubicBezTo>
                    <a:pt x="59" y="98"/>
                    <a:pt x="59" y="102"/>
                    <a:pt x="56" y="104"/>
                  </a:cubicBezTo>
                  <a:cubicBezTo>
                    <a:pt x="56" y="104"/>
                    <a:pt x="56" y="104"/>
                    <a:pt x="56" y="104"/>
                  </a:cubicBezTo>
                  <a:cubicBezTo>
                    <a:pt x="54" y="106"/>
                    <a:pt x="51" y="107"/>
                    <a:pt x="48" y="107"/>
                  </a:cubicBezTo>
                  <a:cubicBezTo>
                    <a:pt x="48" y="107"/>
                    <a:pt x="48" y="107"/>
                    <a:pt x="48" y="107"/>
                  </a:cubicBezTo>
                  <a:cubicBezTo>
                    <a:pt x="48" y="107"/>
                    <a:pt x="48" y="107"/>
                    <a:pt x="48" y="10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36" tIns="45717" rIns="91436" bIns="45717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352" name="Freeform 182"/>
            <p:cNvSpPr>
              <a:spLocks/>
            </p:cNvSpPr>
            <p:nvPr/>
          </p:nvSpPr>
          <p:spPr bwMode="auto">
            <a:xfrm>
              <a:off x="3735390" y="5194051"/>
              <a:ext cx="196850" cy="107935"/>
            </a:xfrm>
            <a:custGeom>
              <a:avLst/>
              <a:gdLst>
                <a:gd name="T0" fmla="*/ 33 w 42"/>
                <a:gd name="T1" fmla="*/ 23 h 23"/>
                <a:gd name="T2" fmla="*/ 4 w 42"/>
                <a:gd name="T3" fmla="*/ 12 h 23"/>
                <a:gd name="T4" fmla="*/ 4 w 42"/>
                <a:gd name="T5" fmla="*/ 12 h 23"/>
                <a:gd name="T6" fmla="*/ 1 w 42"/>
                <a:gd name="T7" fmla="*/ 4 h 23"/>
                <a:gd name="T8" fmla="*/ 1 w 42"/>
                <a:gd name="T9" fmla="*/ 4 h 23"/>
                <a:gd name="T10" fmla="*/ 9 w 42"/>
                <a:gd name="T11" fmla="*/ 1 h 23"/>
                <a:gd name="T12" fmla="*/ 9 w 42"/>
                <a:gd name="T13" fmla="*/ 1 h 23"/>
                <a:gd name="T14" fmla="*/ 30 w 42"/>
                <a:gd name="T15" fmla="*/ 9 h 23"/>
                <a:gd name="T16" fmla="*/ 30 w 42"/>
                <a:gd name="T17" fmla="*/ 9 h 23"/>
                <a:gd name="T18" fmla="*/ 31 w 42"/>
                <a:gd name="T19" fmla="*/ 9 h 23"/>
                <a:gd name="T20" fmla="*/ 31 w 42"/>
                <a:gd name="T21" fmla="*/ 9 h 23"/>
                <a:gd name="T22" fmla="*/ 39 w 42"/>
                <a:gd name="T23" fmla="*/ 11 h 23"/>
                <a:gd name="T24" fmla="*/ 39 w 42"/>
                <a:gd name="T25" fmla="*/ 11 h 23"/>
                <a:gd name="T26" fmla="*/ 39 w 42"/>
                <a:gd name="T27" fmla="*/ 11 h 23"/>
                <a:gd name="T28" fmla="*/ 39 w 42"/>
                <a:gd name="T29" fmla="*/ 11 h 23"/>
                <a:gd name="T30" fmla="*/ 41 w 42"/>
                <a:gd name="T31" fmla="*/ 15 h 23"/>
                <a:gd name="T32" fmla="*/ 41 w 42"/>
                <a:gd name="T33" fmla="*/ 15 h 23"/>
                <a:gd name="T34" fmla="*/ 39 w 42"/>
                <a:gd name="T35" fmla="*/ 21 h 23"/>
                <a:gd name="T36" fmla="*/ 39 w 42"/>
                <a:gd name="T37" fmla="*/ 21 h 23"/>
                <a:gd name="T38" fmla="*/ 35 w 42"/>
                <a:gd name="T39" fmla="*/ 23 h 23"/>
                <a:gd name="T40" fmla="*/ 35 w 42"/>
                <a:gd name="T41" fmla="*/ 23 h 23"/>
                <a:gd name="T42" fmla="*/ 33 w 42"/>
                <a:gd name="T43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2" h="23">
                  <a:moveTo>
                    <a:pt x="33" y="23"/>
                  </a:moveTo>
                  <a:cubicBezTo>
                    <a:pt x="24" y="20"/>
                    <a:pt x="10" y="14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1" y="11"/>
                    <a:pt x="0" y="7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1"/>
                    <a:pt x="6" y="0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13" y="3"/>
                    <a:pt x="22" y="6"/>
                    <a:pt x="30" y="9"/>
                  </a:cubicBezTo>
                  <a:cubicBezTo>
                    <a:pt x="30" y="9"/>
                    <a:pt x="30" y="9"/>
                    <a:pt x="30" y="9"/>
                  </a:cubicBezTo>
                  <a:cubicBezTo>
                    <a:pt x="31" y="9"/>
                    <a:pt x="31" y="9"/>
                    <a:pt x="31" y="9"/>
                  </a:cubicBezTo>
                  <a:cubicBezTo>
                    <a:pt x="31" y="9"/>
                    <a:pt x="31" y="9"/>
                    <a:pt x="31" y="9"/>
                  </a:cubicBezTo>
                  <a:cubicBezTo>
                    <a:pt x="33" y="7"/>
                    <a:pt x="37" y="8"/>
                    <a:pt x="39" y="11"/>
                  </a:cubicBezTo>
                  <a:cubicBezTo>
                    <a:pt x="39" y="11"/>
                    <a:pt x="39" y="11"/>
                    <a:pt x="39" y="11"/>
                  </a:cubicBezTo>
                  <a:cubicBezTo>
                    <a:pt x="39" y="11"/>
                    <a:pt x="39" y="11"/>
                    <a:pt x="39" y="11"/>
                  </a:cubicBezTo>
                  <a:cubicBezTo>
                    <a:pt x="39" y="11"/>
                    <a:pt x="39" y="11"/>
                    <a:pt x="39" y="11"/>
                  </a:cubicBezTo>
                  <a:cubicBezTo>
                    <a:pt x="39" y="12"/>
                    <a:pt x="41" y="14"/>
                    <a:pt x="41" y="15"/>
                  </a:cubicBezTo>
                  <a:cubicBezTo>
                    <a:pt x="41" y="15"/>
                    <a:pt x="41" y="15"/>
                    <a:pt x="41" y="15"/>
                  </a:cubicBezTo>
                  <a:cubicBezTo>
                    <a:pt x="42" y="18"/>
                    <a:pt x="41" y="20"/>
                    <a:pt x="39" y="21"/>
                  </a:cubicBezTo>
                  <a:cubicBezTo>
                    <a:pt x="39" y="21"/>
                    <a:pt x="39" y="21"/>
                    <a:pt x="39" y="21"/>
                  </a:cubicBezTo>
                  <a:cubicBezTo>
                    <a:pt x="38" y="22"/>
                    <a:pt x="37" y="23"/>
                    <a:pt x="35" y="23"/>
                  </a:cubicBezTo>
                  <a:cubicBezTo>
                    <a:pt x="35" y="23"/>
                    <a:pt x="35" y="23"/>
                    <a:pt x="35" y="23"/>
                  </a:cubicBezTo>
                  <a:cubicBezTo>
                    <a:pt x="35" y="23"/>
                    <a:pt x="34" y="23"/>
                    <a:pt x="33" y="2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36" tIns="45717" rIns="91436" bIns="45717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353" name="Freeform 183"/>
            <p:cNvSpPr>
              <a:spLocks/>
            </p:cNvSpPr>
            <p:nvPr/>
          </p:nvSpPr>
          <p:spPr bwMode="auto">
            <a:xfrm>
              <a:off x="3697290" y="5301986"/>
              <a:ext cx="187325" cy="109523"/>
            </a:xfrm>
            <a:custGeom>
              <a:avLst/>
              <a:gdLst>
                <a:gd name="T0" fmla="*/ 34 w 40"/>
                <a:gd name="T1" fmla="*/ 23 h 23"/>
                <a:gd name="T2" fmla="*/ 19 w 40"/>
                <a:gd name="T3" fmla="*/ 16 h 23"/>
                <a:gd name="T4" fmla="*/ 19 w 40"/>
                <a:gd name="T5" fmla="*/ 16 h 23"/>
                <a:gd name="T6" fmla="*/ 10 w 40"/>
                <a:gd name="T7" fmla="*/ 12 h 23"/>
                <a:gd name="T8" fmla="*/ 10 w 40"/>
                <a:gd name="T9" fmla="*/ 12 h 23"/>
                <a:gd name="T10" fmla="*/ 9 w 40"/>
                <a:gd name="T11" fmla="*/ 12 h 23"/>
                <a:gd name="T12" fmla="*/ 9 w 40"/>
                <a:gd name="T13" fmla="*/ 12 h 23"/>
                <a:gd name="T14" fmla="*/ 1 w 40"/>
                <a:gd name="T15" fmla="*/ 10 h 23"/>
                <a:gd name="T16" fmla="*/ 1 w 40"/>
                <a:gd name="T17" fmla="*/ 10 h 23"/>
                <a:gd name="T18" fmla="*/ 3 w 40"/>
                <a:gd name="T19" fmla="*/ 1 h 23"/>
                <a:gd name="T20" fmla="*/ 3 w 40"/>
                <a:gd name="T21" fmla="*/ 1 h 23"/>
                <a:gd name="T22" fmla="*/ 10 w 40"/>
                <a:gd name="T23" fmla="*/ 0 h 23"/>
                <a:gd name="T24" fmla="*/ 10 w 40"/>
                <a:gd name="T25" fmla="*/ 0 h 23"/>
                <a:gd name="T26" fmla="*/ 26 w 40"/>
                <a:gd name="T27" fmla="*/ 6 h 23"/>
                <a:gd name="T28" fmla="*/ 26 w 40"/>
                <a:gd name="T29" fmla="*/ 6 h 23"/>
                <a:gd name="T30" fmla="*/ 35 w 40"/>
                <a:gd name="T31" fmla="*/ 11 h 23"/>
                <a:gd name="T32" fmla="*/ 35 w 40"/>
                <a:gd name="T33" fmla="*/ 11 h 23"/>
                <a:gd name="T34" fmla="*/ 40 w 40"/>
                <a:gd name="T35" fmla="*/ 17 h 23"/>
                <a:gd name="T36" fmla="*/ 40 w 40"/>
                <a:gd name="T37" fmla="*/ 17 h 23"/>
                <a:gd name="T38" fmla="*/ 34 w 40"/>
                <a:gd name="T39" fmla="*/ 23 h 23"/>
                <a:gd name="T40" fmla="*/ 34 w 40"/>
                <a:gd name="T41" fmla="*/ 23 h 23"/>
                <a:gd name="T42" fmla="*/ 34 w 40"/>
                <a:gd name="T43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0" h="23">
                  <a:moveTo>
                    <a:pt x="34" y="23"/>
                  </a:moveTo>
                  <a:cubicBezTo>
                    <a:pt x="27" y="22"/>
                    <a:pt x="23" y="18"/>
                    <a:pt x="19" y="16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5" y="13"/>
                    <a:pt x="11" y="11"/>
                    <a:pt x="10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2"/>
                    <a:pt x="10" y="12"/>
                    <a:pt x="9" y="12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7" y="13"/>
                    <a:pt x="3" y="13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0" y="7"/>
                    <a:pt x="0" y="3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6" y="0"/>
                    <a:pt x="8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7" y="0"/>
                    <a:pt x="22" y="3"/>
                    <a:pt x="26" y="6"/>
                  </a:cubicBezTo>
                  <a:cubicBezTo>
                    <a:pt x="26" y="6"/>
                    <a:pt x="26" y="6"/>
                    <a:pt x="26" y="6"/>
                  </a:cubicBezTo>
                  <a:cubicBezTo>
                    <a:pt x="30" y="9"/>
                    <a:pt x="34" y="11"/>
                    <a:pt x="35" y="11"/>
                  </a:cubicBezTo>
                  <a:cubicBezTo>
                    <a:pt x="35" y="11"/>
                    <a:pt x="35" y="11"/>
                    <a:pt x="35" y="11"/>
                  </a:cubicBezTo>
                  <a:cubicBezTo>
                    <a:pt x="38" y="11"/>
                    <a:pt x="40" y="14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20"/>
                    <a:pt x="37" y="23"/>
                    <a:pt x="34" y="23"/>
                  </a:cubicBezTo>
                  <a:cubicBezTo>
                    <a:pt x="34" y="23"/>
                    <a:pt x="34" y="23"/>
                    <a:pt x="34" y="23"/>
                  </a:cubicBezTo>
                  <a:cubicBezTo>
                    <a:pt x="34" y="23"/>
                    <a:pt x="34" y="23"/>
                    <a:pt x="34" y="2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36" tIns="45717" rIns="91436" bIns="45717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354" name="Freeform 184"/>
            <p:cNvSpPr>
              <a:spLocks/>
            </p:cNvSpPr>
            <p:nvPr/>
          </p:nvSpPr>
          <p:spPr bwMode="auto">
            <a:xfrm>
              <a:off x="3970340" y="5194051"/>
              <a:ext cx="206375" cy="344439"/>
            </a:xfrm>
            <a:custGeom>
              <a:avLst/>
              <a:gdLst>
                <a:gd name="T0" fmla="*/ 33 w 44"/>
                <a:gd name="T1" fmla="*/ 72 h 73"/>
                <a:gd name="T2" fmla="*/ 5 w 44"/>
                <a:gd name="T3" fmla="*/ 60 h 73"/>
                <a:gd name="T4" fmla="*/ 5 w 44"/>
                <a:gd name="T5" fmla="*/ 60 h 73"/>
                <a:gd name="T6" fmla="*/ 1 w 44"/>
                <a:gd name="T7" fmla="*/ 57 h 73"/>
                <a:gd name="T8" fmla="*/ 1 w 44"/>
                <a:gd name="T9" fmla="*/ 57 h 73"/>
                <a:gd name="T10" fmla="*/ 1 w 44"/>
                <a:gd name="T11" fmla="*/ 51 h 73"/>
                <a:gd name="T12" fmla="*/ 1 w 44"/>
                <a:gd name="T13" fmla="*/ 51 h 73"/>
                <a:gd name="T14" fmla="*/ 27 w 44"/>
                <a:gd name="T15" fmla="*/ 4 h 73"/>
                <a:gd name="T16" fmla="*/ 27 w 44"/>
                <a:gd name="T17" fmla="*/ 4 h 73"/>
                <a:gd name="T18" fmla="*/ 27 w 44"/>
                <a:gd name="T19" fmla="*/ 4 h 73"/>
                <a:gd name="T20" fmla="*/ 35 w 44"/>
                <a:gd name="T21" fmla="*/ 1 h 73"/>
                <a:gd name="T22" fmla="*/ 35 w 44"/>
                <a:gd name="T23" fmla="*/ 1 h 73"/>
                <a:gd name="T24" fmla="*/ 38 w 44"/>
                <a:gd name="T25" fmla="*/ 9 h 73"/>
                <a:gd name="T26" fmla="*/ 38 w 44"/>
                <a:gd name="T27" fmla="*/ 9 h 73"/>
                <a:gd name="T28" fmla="*/ 16 w 44"/>
                <a:gd name="T29" fmla="*/ 50 h 73"/>
                <a:gd name="T30" fmla="*/ 16 w 44"/>
                <a:gd name="T31" fmla="*/ 50 h 73"/>
                <a:gd name="T32" fmla="*/ 41 w 44"/>
                <a:gd name="T33" fmla="*/ 63 h 73"/>
                <a:gd name="T34" fmla="*/ 41 w 44"/>
                <a:gd name="T35" fmla="*/ 63 h 73"/>
                <a:gd name="T36" fmla="*/ 42 w 44"/>
                <a:gd name="T37" fmla="*/ 71 h 73"/>
                <a:gd name="T38" fmla="*/ 42 w 44"/>
                <a:gd name="T39" fmla="*/ 71 h 73"/>
                <a:gd name="T40" fmla="*/ 37 w 44"/>
                <a:gd name="T41" fmla="*/ 73 h 73"/>
                <a:gd name="T42" fmla="*/ 37 w 44"/>
                <a:gd name="T43" fmla="*/ 73 h 73"/>
                <a:gd name="T44" fmla="*/ 33 w 44"/>
                <a:gd name="T45" fmla="*/ 72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4" h="73">
                  <a:moveTo>
                    <a:pt x="33" y="72"/>
                  </a:moveTo>
                  <a:cubicBezTo>
                    <a:pt x="28" y="66"/>
                    <a:pt x="14" y="61"/>
                    <a:pt x="5" y="60"/>
                  </a:cubicBezTo>
                  <a:cubicBezTo>
                    <a:pt x="5" y="60"/>
                    <a:pt x="5" y="60"/>
                    <a:pt x="5" y="60"/>
                  </a:cubicBezTo>
                  <a:cubicBezTo>
                    <a:pt x="3" y="60"/>
                    <a:pt x="2" y="59"/>
                    <a:pt x="1" y="57"/>
                  </a:cubicBezTo>
                  <a:cubicBezTo>
                    <a:pt x="1" y="57"/>
                    <a:pt x="1" y="57"/>
                    <a:pt x="1" y="57"/>
                  </a:cubicBezTo>
                  <a:cubicBezTo>
                    <a:pt x="0" y="55"/>
                    <a:pt x="0" y="53"/>
                    <a:pt x="1" y="51"/>
                  </a:cubicBezTo>
                  <a:cubicBezTo>
                    <a:pt x="1" y="51"/>
                    <a:pt x="1" y="51"/>
                    <a:pt x="1" y="51"/>
                  </a:cubicBezTo>
                  <a:cubicBezTo>
                    <a:pt x="11" y="36"/>
                    <a:pt x="20" y="21"/>
                    <a:pt x="27" y="4"/>
                  </a:cubicBezTo>
                  <a:cubicBezTo>
                    <a:pt x="27" y="4"/>
                    <a:pt x="27" y="4"/>
                    <a:pt x="27" y="4"/>
                  </a:cubicBezTo>
                  <a:cubicBezTo>
                    <a:pt x="27" y="4"/>
                    <a:pt x="27" y="4"/>
                    <a:pt x="27" y="4"/>
                  </a:cubicBezTo>
                  <a:cubicBezTo>
                    <a:pt x="29" y="1"/>
                    <a:pt x="32" y="0"/>
                    <a:pt x="35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38" y="3"/>
                    <a:pt x="40" y="6"/>
                    <a:pt x="38" y="9"/>
                  </a:cubicBezTo>
                  <a:cubicBezTo>
                    <a:pt x="38" y="9"/>
                    <a:pt x="38" y="9"/>
                    <a:pt x="38" y="9"/>
                  </a:cubicBezTo>
                  <a:cubicBezTo>
                    <a:pt x="32" y="24"/>
                    <a:pt x="24" y="37"/>
                    <a:pt x="16" y="50"/>
                  </a:cubicBezTo>
                  <a:cubicBezTo>
                    <a:pt x="16" y="50"/>
                    <a:pt x="16" y="50"/>
                    <a:pt x="16" y="50"/>
                  </a:cubicBezTo>
                  <a:cubicBezTo>
                    <a:pt x="25" y="53"/>
                    <a:pt x="35" y="57"/>
                    <a:pt x="41" y="63"/>
                  </a:cubicBezTo>
                  <a:cubicBezTo>
                    <a:pt x="41" y="63"/>
                    <a:pt x="41" y="63"/>
                    <a:pt x="41" y="63"/>
                  </a:cubicBezTo>
                  <a:cubicBezTo>
                    <a:pt x="44" y="65"/>
                    <a:pt x="44" y="69"/>
                    <a:pt x="42" y="71"/>
                  </a:cubicBezTo>
                  <a:cubicBezTo>
                    <a:pt x="42" y="71"/>
                    <a:pt x="42" y="71"/>
                    <a:pt x="42" y="71"/>
                  </a:cubicBezTo>
                  <a:cubicBezTo>
                    <a:pt x="41" y="73"/>
                    <a:pt x="39" y="73"/>
                    <a:pt x="37" y="73"/>
                  </a:cubicBezTo>
                  <a:cubicBezTo>
                    <a:pt x="37" y="73"/>
                    <a:pt x="37" y="73"/>
                    <a:pt x="37" y="73"/>
                  </a:cubicBezTo>
                  <a:cubicBezTo>
                    <a:pt x="36" y="73"/>
                    <a:pt x="34" y="73"/>
                    <a:pt x="33" y="7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36" tIns="45717" rIns="91436" bIns="45717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355" name="Freeform 185"/>
            <p:cNvSpPr>
              <a:spLocks/>
            </p:cNvSpPr>
            <p:nvPr/>
          </p:nvSpPr>
          <p:spPr bwMode="auto">
            <a:xfrm>
              <a:off x="4078290" y="5284526"/>
              <a:ext cx="215900" cy="455548"/>
            </a:xfrm>
            <a:custGeom>
              <a:avLst/>
              <a:gdLst>
                <a:gd name="T0" fmla="*/ 5 w 46"/>
                <a:gd name="T1" fmla="*/ 97 h 97"/>
                <a:gd name="T2" fmla="*/ 1 w 46"/>
                <a:gd name="T3" fmla="*/ 90 h 97"/>
                <a:gd name="T4" fmla="*/ 1 w 46"/>
                <a:gd name="T5" fmla="*/ 90 h 97"/>
                <a:gd name="T6" fmla="*/ 33 w 46"/>
                <a:gd name="T7" fmla="*/ 5 h 97"/>
                <a:gd name="T8" fmla="*/ 33 w 46"/>
                <a:gd name="T9" fmla="*/ 5 h 97"/>
                <a:gd name="T10" fmla="*/ 33 w 46"/>
                <a:gd name="T11" fmla="*/ 5 h 97"/>
                <a:gd name="T12" fmla="*/ 41 w 46"/>
                <a:gd name="T13" fmla="*/ 2 h 97"/>
                <a:gd name="T14" fmla="*/ 41 w 46"/>
                <a:gd name="T15" fmla="*/ 2 h 97"/>
                <a:gd name="T16" fmla="*/ 44 w 46"/>
                <a:gd name="T17" fmla="*/ 10 h 97"/>
                <a:gd name="T18" fmla="*/ 44 w 46"/>
                <a:gd name="T19" fmla="*/ 10 h 97"/>
                <a:gd name="T20" fmla="*/ 13 w 46"/>
                <a:gd name="T21" fmla="*/ 93 h 97"/>
                <a:gd name="T22" fmla="*/ 13 w 46"/>
                <a:gd name="T23" fmla="*/ 93 h 97"/>
                <a:gd name="T24" fmla="*/ 7 w 46"/>
                <a:gd name="T25" fmla="*/ 97 h 97"/>
                <a:gd name="T26" fmla="*/ 7 w 46"/>
                <a:gd name="T27" fmla="*/ 97 h 97"/>
                <a:gd name="T28" fmla="*/ 5 w 46"/>
                <a:gd name="T29" fmla="*/ 97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6" h="97">
                  <a:moveTo>
                    <a:pt x="5" y="97"/>
                  </a:moveTo>
                  <a:cubicBezTo>
                    <a:pt x="2" y="96"/>
                    <a:pt x="0" y="93"/>
                    <a:pt x="1" y="90"/>
                  </a:cubicBezTo>
                  <a:cubicBezTo>
                    <a:pt x="1" y="90"/>
                    <a:pt x="1" y="90"/>
                    <a:pt x="1" y="90"/>
                  </a:cubicBezTo>
                  <a:cubicBezTo>
                    <a:pt x="8" y="65"/>
                    <a:pt x="22" y="32"/>
                    <a:pt x="33" y="5"/>
                  </a:cubicBezTo>
                  <a:cubicBezTo>
                    <a:pt x="33" y="5"/>
                    <a:pt x="33" y="5"/>
                    <a:pt x="33" y="5"/>
                  </a:cubicBezTo>
                  <a:cubicBezTo>
                    <a:pt x="33" y="5"/>
                    <a:pt x="33" y="5"/>
                    <a:pt x="33" y="5"/>
                  </a:cubicBezTo>
                  <a:cubicBezTo>
                    <a:pt x="35" y="2"/>
                    <a:pt x="38" y="0"/>
                    <a:pt x="41" y="2"/>
                  </a:cubicBezTo>
                  <a:cubicBezTo>
                    <a:pt x="41" y="2"/>
                    <a:pt x="41" y="2"/>
                    <a:pt x="41" y="2"/>
                  </a:cubicBezTo>
                  <a:cubicBezTo>
                    <a:pt x="44" y="3"/>
                    <a:pt x="46" y="7"/>
                    <a:pt x="44" y="10"/>
                  </a:cubicBezTo>
                  <a:cubicBezTo>
                    <a:pt x="44" y="10"/>
                    <a:pt x="44" y="10"/>
                    <a:pt x="44" y="10"/>
                  </a:cubicBezTo>
                  <a:cubicBezTo>
                    <a:pt x="33" y="37"/>
                    <a:pt x="19" y="69"/>
                    <a:pt x="13" y="93"/>
                  </a:cubicBezTo>
                  <a:cubicBezTo>
                    <a:pt x="13" y="93"/>
                    <a:pt x="13" y="93"/>
                    <a:pt x="13" y="93"/>
                  </a:cubicBezTo>
                  <a:cubicBezTo>
                    <a:pt x="12" y="96"/>
                    <a:pt x="9" y="97"/>
                    <a:pt x="7" y="97"/>
                  </a:cubicBezTo>
                  <a:cubicBezTo>
                    <a:pt x="7" y="97"/>
                    <a:pt x="7" y="97"/>
                    <a:pt x="7" y="97"/>
                  </a:cubicBezTo>
                  <a:cubicBezTo>
                    <a:pt x="6" y="97"/>
                    <a:pt x="6" y="97"/>
                    <a:pt x="5" y="9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36" tIns="45717" rIns="91436" bIns="45717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</p:grpSp>
      <p:grpSp>
        <p:nvGrpSpPr>
          <p:cNvPr id="406" name="组合 405"/>
          <p:cNvGrpSpPr/>
          <p:nvPr/>
        </p:nvGrpSpPr>
        <p:grpSpPr>
          <a:xfrm>
            <a:off x="5037935" y="3256782"/>
            <a:ext cx="681038" cy="582530"/>
            <a:chOff x="3979865" y="1992518"/>
            <a:chExt cx="681038" cy="582530"/>
          </a:xfrm>
        </p:grpSpPr>
        <p:sp>
          <p:nvSpPr>
            <p:cNvPr id="356" name="Freeform 186"/>
            <p:cNvSpPr>
              <a:spLocks/>
            </p:cNvSpPr>
            <p:nvPr/>
          </p:nvSpPr>
          <p:spPr bwMode="auto">
            <a:xfrm>
              <a:off x="3979865" y="1992518"/>
              <a:ext cx="681038" cy="582530"/>
            </a:xfrm>
            <a:custGeom>
              <a:avLst/>
              <a:gdLst>
                <a:gd name="T0" fmla="*/ 5 w 145"/>
                <a:gd name="T1" fmla="*/ 80 h 124"/>
                <a:gd name="T2" fmla="*/ 0 w 145"/>
                <a:gd name="T3" fmla="*/ 59 h 124"/>
                <a:gd name="T4" fmla="*/ 0 w 145"/>
                <a:gd name="T5" fmla="*/ 59 h 124"/>
                <a:gd name="T6" fmla="*/ 58 w 145"/>
                <a:gd name="T7" fmla="*/ 4 h 124"/>
                <a:gd name="T8" fmla="*/ 58 w 145"/>
                <a:gd name="T9" fmla="*/ 4 h 124"/>
                <a:gd name="T10" fmla="*/ 61 w 145"/>
                <a:gd name="T11" fmla="*/ 5 h 124"/>
                <a:gd name="T12" fmla="*/ 61 w 145"/>
                <a:gd name="T13" fmla="*/ 5 h 124"/>
                <a:gd name="T14" fmla="*/ 59 w 145"/>
                <a:gd name="T15" fmla="*/ 8 h 124"/>
                <a:gd name="T16" fmla="*/ 59 w 145"/>
                <a:gd name="T17" fmla="*/ 8 h 124"/>
                <a:gd name="T18" fmla="*/ 4 w 145"/>
                <a:gd name="T19" fmla="*/ 59 h 124"/>
                <a:gd name="T20" fmla="*/ 4 w 145"/>
                <a:gd name="T21" fmla="*/ 59 h 124"/>
                <a:gd name="T22" fmla="*/ 8 w 145"/>
                <a:gd name="T23" fmla="*/ 79 h 124"/>
                <a:gd name="T24" fmla="*/ 8 w 145"/>
                <a:gd name="T25" fmla="*/ 79 h 124"/>
                <a:gd name="T26" fmla="*/ 72 w 145"/>
                <a:gd name="T27" fmla="*/ 120 h 124"/>
                <a:gd name="T28" fmla="*/ 72 w 145"/>
                <a:gd name="T29" fmla="*/ 120 h 124"/>
                <a:gd name="T30" fmla="*/ 84 w 145"/>
                <a:gd name="T31" fmla="*/ 118 h 124"/>
                <a:gd name="T32" fmla="*/ 84 w 145"/>
                <a:gd name="T33" fmla="*/ 118 h 124"/>
                <a:gd name="T34" fmla="*/ 141 w 145"/>
                <a:gd name="T35" fmla="*/ 53 h 124"/>
                <a:gd name="T36" fmla="*/ 141 w 145"/>
                <a:gd name="T37" fmla="*/ 53 h 124"/>
                <a:gd name="T38" fmla="*/ 122 w 145"/>
                <a:gd name="T39" fmla="*/ 16 h 124"/>
                <a:gd name="T40" fmla="*/ 122 w 145"/>
                <a:gd name="T41" fmla="*/ 16 h 124"/>
                <a:gd name="T42" fmla="*/ 89 w 145"/>
                <a:gd name="T43" fmla="*/ 4 h 124"/>
                <a:gd name="T44" fmla="*/ 89 w 145"/>
                <a:gd name="T45" fmla="*/ 4 h 124"/>
                <a:gd name="T46" fmla="*/ 64 w 145"/>
                <a:gd name="T47" fmla="*/ 8 h 124"/>
                <a:gd name="T48" fmla="*/ 64 w 145"/>
                <a:gd name="T49" fmla="*/ 8 h 124"/>
                <a:gd name="T50" fmla="*/ 61 w 145"/>
                <a:gd name="T51" fmla="*/ 6 h 124"/>
                <a:gd name="T52" fmla="*/ 61 w 145"/>
                <a:gd name="T53" fmla="*/ 6 h 124"/>
                <a:gd name="T54" fmla="*/ 63 w 145"/>
                <a:gd name="T55" fmla="*/ 4 h 124"/>
                <a:gd name="T56" fmla="*/ 63 w 145"/>
                <a:gd name="T57" fmla="*/ 4 h 124"/>
                <a:gd name="T58" fmla="*/ 89 w 145"/>
                <a:gd name="T59" fmla="*/ 0 h 124"/>
                <a:gd name="T60" fmla="*/ 89 w 145"/>
                <a:gd name="T61" fmla="*/ 0 h 124"/>
                <a:gd name="T62" fmla="*/ 125 w 145"/>
                <a:gd name="T63" fmla="*/ 13 h 124"/>
                <a:gd name="T64" fmla="*/ 125 w 145"/>
                <a:gd name="T65" fmla="*/ 13 h 124"/>
                <a:gd name="T66" fmla="*/ 145 w 145"/>
                <a:gd name="T67" fmla="*/ 53 h 124"/>
                <a:gd name="T68" fmla="*/ 145 w 145"/>
                <a:gd name="T69" fmla="*/ 53 h 124"/>
                <a:gd name="T70" fmla="*/ 85 w 145"/>
                <a:gd name="T71" fmla="*/ 122 h 124"/>
                <a:gd name="T72" fmla="*/ 85 w 145"/>
                <a:gd name="T73" fmla="*/ 122 h 124"/>
                <a:gd name="T74" fmla="*/ 72 w 145"/>
                <a:gd name="T75" fmla="*/ 124 h 124"/>
                <a:gd name="T76" fmla="*/ 72 w 145"/>
                <a:gd name="T77" fmla="*/ 124 h 124"/>
                <a:gd name="T78" fmla="*/ 5 w 145"/>
                <a:gd name="T79" fmla="*/ 80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45" h="124">
                  <a:moveTo>
                    <a:pt x="5" y="80"/>
                  </a:moveTo>
                  <a:cubicBezTo>
                    <a:pt x="2" y="73"/>
                    <a:pt x="0" y="66"/>
                    <a:pt x="0" y="59"/>
                  </a:cubicBezTo>
                  <a:cubicBezTo>
                    <a:pt x="0" y="59"/>
                    <a:pt x="0" y="59"/>
                    <a:pt x="0" y="59"/>
                  </a:cubicBezTo>
                  <a:cubicBezTo>
                    <a:pt x="1" y="29"/>
                    <a:pt x="29" y="13"/>
                    <a:pt x="58" y="4"/>
                  </a:cubicBezTo>
                  <a:cubicBezTo>
                    <a:pt x="58" y="4"/>
                    <a:pt x="58" y="4"/>
                    <a:pt x="58" y="4"/>
                  </a:cubicBezTo>
                  <a:cubicBezTo>
                    <a:pt x="59" y="4"/>
                    <a:pt x="60" y="4"/>
                    <a:pt x="61" y="5"/>
                  </a:cubicBezTo>
                  <a:cubicBezTo>
                    <a:pt x="61" y="5"/>
                    <a:pt x="61" y="5"/>
                    <a:pt x="61" y="5"/>
                  </a:cubicBezTo>
                  <a:cubicBezTo>
                    <a:pt x="61" y="6"/>
                    <a:pt x="60" y="8"/>
                    <a:pt x="59" y="8"/>
                  </a:cubicBezTo>
                  <a:cubicBezTo>
                    <a:pt x="59" y="8"/>
                    <a:pt x="59" y="8"/>
                    <a:pt x="59" y="8"/>
                  </a:cubicBezTo>
                  <a:cubicBezTo>
                    <a:pt x="30" y="17"/>
                    <a:pt x="4" y="32"/>
                    <a:pt x="4" y="59"/>
                  </a:cubicBezTo>
                  <a:cubicBezTo>
                    <a:pt x="4" y="59"/>
                    <a:pt x="4" y="59"/>
                    <a:pt x="4" y="59"/>
                  </a:cubicBezTo>
                  <a:cubicBezTo>
                    <a:pt x="4" y="65"/>
                    <a:pt x="6" y="72"/>
                    <a:pt x="8" y="79"/>
                  </a:cubicBezTo>
                  <a:cubicBezTo>
                    <a:pt x="8" y="79"/>
                    <a:pt x="8" y="79"/>
                    <a:pt x="8" y="79"/>
                  </a:cubicBezTo>
                  <a:cubicBezTo>
                    <a:pt x="17" y="103"/>
                    <a:pt x="46" y="120"/>
                    <a:pt x="72" y="120"/>
                  </a:cubicBezTo>
                  <a:cubicBezTo>
                    <a:pt x="72" y="120"/>
                    <a:pt x="72" y="120"/>
                    <a:pt x="72" y="120"/>
                  </a:cubicBezTo>
                  <a:cubicBezTo>
                    <a:pt x="76" y="120"/>
                    <a:pt x="80" y="119"/>
                    <a:pt x="84" y="118"/>
                  </a:cubicBezTo>
                  <a:cubicBezTo>
                    <a:pt x="84" y="118"/>
                    <a:pt x="84" y="118"/>
                    <a:pt x="84" y="118"/>
                  </a:cubicBezTo>
                  <a:cubicBezTo>
                    <a:pt x="115" y="112"/>
                    <a:pt x="141" y="81"/>
                    <a:pt x="141" y="53"/>
                  </a:cubicBezTo>
                  <a:cubicBezTo>
                    <a:pt x="141" y="53"/>
                    <a:pt x="141" y="53"/>
                    <a:pt x="141" y="53"/>
                  </a:cubicBezTo>
                  <a:cubicBezTo>
                    <a:pt x="141" y="39"/>
                    <a:pt x="136" y="26"/>
                    <a:pt x="122" y="16"/>
                  </a:cubicBezTo>
                  <a:cubicBezTo>
                    <a:pt x="122" y="16"/>
                    <a:pt x="122" y="16"/>
                    <a:pt x="122" y="16"/>
                  </a:cubicBezTo>
                  <a:cubicBezTo>
                    <a:pt x="112" y="7"/>
                    <a:pt x="101" y="4"/>
                    <a:pt x="89" y="4"/>
                  </a:cubicBezTo>
                  <a:cubicBezTo>
                    <a:pt x="89" y="4"/>
                    <a:pt x="89" y="4"/>
                    <a:pt x="89" y="4"/>
                  </a:cubicBezTo>
                  <a:cubicBezTo>
                    <a:pt x="81" y="4"/>
                    <a:pt x="72" y="6"/>
                    <a:pt x="64" y="8"/>
                  </a:cubicBezTo>
                  <a:cubicBezTo>
                    <a:pt x="64" y="8"/>
                    <a:pt x="64" y="8"/>
                    <a:pt x="64" y="8"/>
                  </a:cubicBezTo>
                  <a:cubicBezTo>
                    <a:pt x="63" y="8"/>
                    <a:pt x="62" y="7"/>
                    <a:pt x="61" y="6"/>
                  </a:cubicBezTo>
                  <a:cubicBezTo>
                    <a:pt x="61" y="6"/>
                    <a:pt x="61" y="6"/>
                    <a:pt x="61" y="6"/>
                  </a:cubicBezTo>
                  <a:cubicBezTo>
                    <a:pt x="61" y="5"/>
                    <a:pt x="62" y="4"/>
                    <a:pt x="63" y="4"/>
                  </a:cubicBezTo>
                  <a:cubicBezTo>
                    <a:pt x="63" y="4"/>
                    <a:pt x="63" y="4"/>
                    <a:pt x="63" y="4"/>
                  </a:cubicBezTo>
                  <a:cubicBezTo>
                    <a:pt x="72" y="2"/>
                    <a:pt x="80" y="0"/>
                    <a:pt x="89" y="0"/>
                  </a:cubicBezTo>
                  <a:cubicBezTo>
                    <a:pt x="89" y="0"/>
                    <a:pt x="89" y="0"/>
                    <a:pt x="89" y="0"/>
                  </a:cubicBezTo>
                  <a:cubicBezTo>
                    <a:pt x="101" y="0"/>
                    <a:pt x="114" y="4"/>
                    <a:pt x="125" y="13"/>
                  </a:cubicBezTo>
                  <a:cubicBezTo>
                    <a:pt x="125" y="13"/>
                    <a:pt x="125" y="13"/>
                    <a:pt x="125" y="13"/>
                  </a:cubicBezTo>
                  <a:cubicBezTo>
                    <a:pt x="139" y="24"/>
                    <a:pt x="145" y="38"/>
                    <a:pt x="145" y="53"/>
                  </a:cubicBezTo>
                  <a:cubicBezTo>
                    <a:pt x="145" y="53"/>
                    <a:pt x="145" y="53"/>
                    <a:pt x="145" y="53"/>
                  </a:cubicBezTo>
                  <a:cubicBezTo>
                    <a:pt x="145" y="84"/>
                    <a:pt x="117" y="115"/>
                    <a:pt x="85" y="122"/>
                  </a:cubicBezTo>
                  <a:cubicBezTo>
                    <a:pt x="85" y="122"/>
                    <a:pt x="85" y="122"/>
                    <a:pt x="85" y="122"/>
                  </a:cubicBezTo>
                  <a:cubicBezTo>
                    <a:pt x="81" y="123"/>
                    <a:pt x="77" y="124"/>
                    <a:pt x="72" y="124"/>
                  </a:cubicBezTo>
                  <a:cubicBezTo>
                    <a:pt x="72" y="124"/>
                    <a:pt x="72" y="124"/>
                    <a:pt x="72" y="124"/>
                  </a:cubicBezTo>
                  <a:cubicBezTo>
                    <a:pt x="45" y="124"/>
                    <a:pt x="14" y="106"/>
                    <a:pt x="5" y="8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36" tIns="45717" rIns="91436" bIns="45717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357" name="Freeform 187"/>
            <p:cNvSpPr>
              <a:spLocks/>
            </p:cNvSpPr>
            <p:nvPr/>
          </p:nvSpPr>
          <p:spPr bwMode="auto">
            <a:xfrm>
              <a:off x="4138615" y="2302036"/>
              <a:ext cx="419100" cy="165077"/>
            </a:xfrm>
            <a:custGeom>
              <a:avLst/>
              <a:gdLst>
                <a:gd name="T0" fmla="*/ 1 w 89"/>
                <a:gd name="T1" fmla="*/ 18 h 35"/>
                <a:gd name="T2" fmla="*/ 2 w 89"/>
                <a:gd name="T3" fmla="*/ 16 h 35"/>
                <a:gd name="T4" fmla="*/ 2 w 89"/>
                <a:gd name="T5" fmla="*/ 16 h 35"/>
                <a:gd name="T6" fmla="*/ 4 w 89"/>
                <a:gd name="T7" fmla="*/ 16 h 35"/>
                <a:gd name="T8" fmla="*/ 4 w 89"/>
                <a:gd name="T9" fmla="*/ 16 h 35"/>
                <a:gd name="T10" fmla="*/ 31 w 89"/>
                <a:gd name="T11" fmla="*/ 31 h 35"/>
                <a:gd name="T12" fmla="*/ 31 w 89"/>
                <a:gd name="T13" fmla="*/ 31 h 35"/>
                <a:gd name="T14" fmla="*/ 85 w 89"/>
                <a:gd name="T15" fmla="*/ 1 h 35"/>
                <a:gd name="T16" fmla="*/ 85 w 89"/>
                <a:gd name="T17" fmla="*/ 1 h 35"/>
                <a:gd name="T18" fmla="*/ 88 w 89"/>
                <a:gd name="T19" fmla="*/ 0 h 35"/>
                <a:gd name="T20" fmla="*/ 88 w 89"/>
                <a:gd name="T21" fmla="*/ 0 h 35"/>
                <a:gd name="T22" fmla="*/ 88 w 89"/>
                <a:gd name="T23" fmla="*/ 3 h 35"/>
                <a:gd name="T24" fmla="*/ 88 w 89"/>
                <a:gd name="T25" fmla="*/ 3 h 35"/>
                <a:gd name="T26" fmla="*/ 31 w 89"/>
                <a:gd name="T27" fmla="*/ 35 h 35"/>
                <a:gd name="T28" fmla="*/ 31 w 89"/>
                <a:gd name="T29" fmla="*/ 35 h 35"/>
                <a:gd name="T30" fmla="*/ 31 w 89"/>
                <a:gd name="T31" fmla="*/ 35 h 35"/>
                <a:gd name="T32" fmla="*/ 31 w 89"/>
                <a:gd name="T33" fmla="*/ 35 h 35"/>
                <a:gd name="T34" fmla="*/ 1 w 89"/>
                <a:gd name="T35" fmla="*/ 18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89" h="35">
                  <a:moveTo>
                    <a:pt x="1" y="18"/>
                  </a:moveTo>
                  <a:cubicBezTo>
                    <a:pt x="0" y="17"/>
                    <a:pt x="1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3" y="15"/>
                    <a:pt x="4" y="15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10" y="27"/>
                    <a:pt x="20" y="31"/>
                    <a:pt x="31" y="31"/>
                  </a:cubicBezTo>
                  <a:cubicBezTo>
                    <a:pt x="31" y="31"/>
                    <a:pt x="31" y="31"/>
                    <a:pt x="31" y="31"/>
                  </a:cubicBezTo>
                  <a:cubicBezTo>
                    <a:pt x="51" y="31"/>
                    <a:pt x="76" y="16"/>
                    <a:pt x="85" y="1"/>
                  </a:cubicBezTo>
                  <a:cubicBezTo>
                    <a:pt x="85" y="1"/>
                    <a:pt x="85" y="1"/>
                    <a:pt x="85" y="1"/>
                  </a:cubicBezTo>
                  <a:cubicBezTo>
                    <a:pt x="86" y="0"/>
                    <a:pt x="87" y="0"/>
                    <a:pt x="88" y="0"/>
                  </a:cubicBezTo>
                  <a:cubicBezTo>
                    <a:pt x="88" y="0"/>
                    <a:pt x="88" y="0"/>
                    <a:pt x="88" y="0"/>
                  </a:cubicBezTo>
                  <a:cubicBezTo>
                    <a:pt x="89" y="1"/>
                    <a:pt x="89" y="2"/>
                    <a:pt x="88" y="3"/>
                  </a:cubicBezTo>
                  <a:cubicBezTo>
                    <a:pt x="88" y="3"/>
                    <a:pt x="88" y="3"/>
                    <a:pt x="88" y="3"/>
                  </a:cubicBezTo>
                  <a:cubicBezTo>
                    <a:pt x="78" y="20"/>
                    <a:pt x="53" y="35"/>
                    <a:pt x="31" y="35"/>
                  </a:cubicBezTo>
                  <a:cubicBezTo>
                    <a:pt x="31" y="35"/>
                    <a:pt x="31" y="35"/>
                    <a:pt x="31" y="35"/>
                  </a:cubicBezTo>
                  <a:cubicBezTo>
                    <a:pt x="31" y="35"/>
                    <a:pt x="31" y="35"/>
                    <a:pt x="31" y="35"/>
                  </a:cubicBezTo>
                  <a:cubicBezTo>
                    <a:pt x="31" y="35"/>
                    <a:pt x="31" y="35"/>
                    <a:pt x="31" y="35"/>
                  </a:cubicBezTo>
                  <a:cubicBezTo>
                    <a:pt x="19" y="35"/>
                    <a:pt x="7" y="30"/>
                    <a:pt x="1" y="1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36" tIns="45717" rIns="91436" bIns="45717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358" name="Freeform 188"/>
            <p:cNvSpPr>
              <a:spLocks noEditPoints="1"/>
            </p:cNvSpPr>
            <p:nvPr/>
          </p:nvSpPr>
          <p:spPr bwMode="auto">
            <a:xfrm>
              <a:off x="4110040" y="2217911"/>
              <a:ext cx="47625" cy="60317"/>
            </a:xfrm>
            <a:custGeom>
              <a:avLst/>
              <a:gdLst>
                <a:gd name="T0" fmla="*/ 3 w 10"/>
                <a:gd name="T1" fmla="*/ 12 h 13"/>
                <a:gd name="T2" fmla="*/ 0 w 10"/>
                <a:gd name="T3" fmla="*/ 6 h 13"/>
                <a:gd name="T4" fmla="*/ 0 w 10"/>
                <a:gd name="T5" fmla="*/ 6 h 13"/>
                <a:gd name="T6" fmla="*/ 0 w 10"/>
                <a:gd name="T7" fmla="*/ 5 h 13"/>
                <a:gd name="T8" fmla="*/ 0 w 10"/>
                <a:gd name="T9" fmla="*/ 5 h 13"/>
                <a:gd name="T10" fmla="*/ 0 w 10"/>
                <a:gd name="T11" fmla="*/ 4 h 13"/>
                <a:gd name="T12" fmla="*/ 0 w 10"/>
                <a:gd name="T13" fmla="*/ 4 h 13"/>
                <a:gd name="T14" fmla="*/ 2 w 10"/>
                <a:gd name="T15" fmla="*/ 2 h 13"/>
                <a:gd name="T16" fmla="*/ 2 w 10"/>
                <a:gd name="T17" fmla="*/ 2 h 13"/>
                <a:gd name="T18" fmla="*/ 3 w 10"/>
                <a:gd name="T19" fmla="*/ 2 h 13"/>
                <a:gd name="T20" fmla="*/ 3 w 10"/>
                <a:gd name="T21" fmla="*/ 2 h 13"/>
                <a:gd name="T22" fmla="*/ 7 w 10"/>
                <a:gd name="T23" fmla="*/ 0 h 13"/>
                <a:gd name="T24" fmla="*/ 7 w 10"/>
                <a:gd name="T25" fmla="*/ 0 h 13"/>
                <a:gd name="T26" fmla="*/ 9 w 10"/>
                <a:gd name="T27" fmla="*/ 1 h 13"/>
                <a:gd name="T28" fmla="*/ 9 w 10"/>
                <a:gd name="T29" fmla="*/ 1 h 13"/>
                <a:gd name="T30" fmla="*/ 10 w 10"/>
                <a:gd name="T31" fmla="*/ 3 h 13"/>
                <a:gd name="T32" fmla="*/ 10 w 10"/>
                <a:gd name="T33" fmla="*/ 3 h 13"/>
                <a:gd name="T34" fmla="*/ 6 w 10"/>
                <a:gd name="T35" fmla="*/ 12 h 13"/>
                <a:gd name="T36" fmla="*/ 6 w 10"/>
                <a:gd name="T37" fmla="*/ 12 h 13"/>
                <a:gd name="T38" fmla="*/ 5 w 10"/>
                <a:gd name="T39" fmla="*/ 13 h 13"/>
                <a:gd name="T40" fmla="*/ 5 w 10"/>
                <a:gd name="T41" fmla="*/ 13 h 13"/>
                <a:gd name="T42" fmla="*/ 5 w 10"/>
                <a:gd name="T43" fmla="*/ 13 h 13"/>
                <a:gd name="T44" fmla="*/ 5 w 10"/>
                <a:gd name="T45" fmla="*/ 13 h 13"/>
                <a:gd name="T46" fmla="*/ 3 w 10"/>
                <a:gd name="T47" fmla="*/ 12 h 13"/>
                <a:gd name="T48" fmla="*/ 4 w 10"/>
                <a:gd name="T49" fmla="*/ 7 h 13"/>
                <a:gd name="T50" fmla="*/ 5 w 10"/>
                <a:gd name="T51" fmla="*/ 8 h 13"/>
                <a:gd name="T52" fmla="*/ 5 w 10"/>
                <a:gd name="T53" fmla="*/ 8 h 13"/>
                <a:gd name="T54" fmla="*/ 6 w 10"/>
                <a:gd name="T55" fmla="*/ 5 h 13"/>
                <a:gd name="T56" fmla="*/ 6 w 10"/>
                <a:gd name="T57" fmla="*/ 5 h 13"/>
                <a:gd name="T58" fmla="*/ 4 w 10"/>
                <a:gd name="T59" fmla="*/ 6 h 13"/>
                <a:gd name="T60" fmla="*/ 4 w 10"/>
                <a:gd name="T61" fmla="*/ 6 h 13"/>
                <a:gd name="T62" fmla="*/ 4 w 10"/>
                <a:gd name="T63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" h="13">
                  <a:moveTo>
                    <a:pt x="3" y="12"/>
                  </a:moveTo>
                  <a:cubicBezTo>
                    <a:pt x="1" y="10"/>
                    <a:pt x="0" y="8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1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4" y="1"/>
                    <a:pt x="5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8" y="0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10" y="1"/>
                    <a:pt x="10" y="2"/>
                    <a:pt x="10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8"/>
                    <a:pt x="9" y="9"/>
                    <a:pt x="6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6" y="12"/>
                    <a:pt x="5" y="13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4" y="13"/>
                    <a:pt x="4" y="12"/>
                    <a:pt x="3" y="12"/>
                  </a:cubicBezTo>
                  <a:close/>
                  <a:moveTo>
                    <a:pt x="4" y="7"/>
                  </a:moveTo>
                  <a:cubicBezTo>
                    <a:pt x="4" y="7"/>
                    <a:pt x="5" y="7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6" y="6"/>
                    <a:pt x="6" y="7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5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7"/>
                    <a:pt x="4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36" tIns="45717" rIns="91436" bIns="45717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359" name="Freeform 189"/>
            <p:cNvSpPr>
              <a:spLocks noEditPoints="1"/>
            </p:cNvSpPr>
            <p:nvPr/>
          </p:nvSpPr>
          <p:spPr bwMode="auto">
            <a:xfrm>
              <a:off x="4445002" y="2129023"/>
              <a:ext cx="65088" cy="65079"/>
            </a:xfrm>
            <a:custGeom>
              <a:avLst/>
              <a:gdLst>
                <a:gd name="T0" fmla="*/ 3 w 14"/>
                <a:gd name="T1" fmla="*/ 14 h 14"/>
                <a:gd name="T2" fmla="*/ 0 w 14"/>
                <a:gd name="T3" fmla="*/ 5 h 14"/>
                <a:gd name="T4" fmla="*/ 0 w 14"/>
                <a:gd name="T5" fmla="*/ 5 h 14"/>
                <a:gd name="T6" fmla="*/ 0 w 14"/>
                <a:gd name="T7" fmla="*/ 3 h 14"/>
                <a:gd name="T8" fmla="*/ 0 w 14"/>
                <a:gd name="T9" fmla="*/ 3 h 14"/>
                <a:gd name="T10" fmla="*/ 0 w 14"/>
                <a:gd name="T11" fmla="*/ 3 h 14"/>
                <a:gd name="T12" fmla="*/ 2 w 14"/>
                <a:gd name="T13" fmla="*/ 1 h 14"/>
                <a:gd name="T14" fmla="*/ 2 w 14"/>
                <a:gd name="T15" fmla="*/ 1 h 14"/>
                <a:gd name="T16" fmla="*/ 3 w 14"/>
                <a:gd name="T17" fmla="*/ 2 h 14"/>
                <a:gd name="T18" fmla="*/ 3 w 14"/>
                <a:gd name="T19" fmla="*/ 2 h 14"/>
                <a:gd name="T20" fmla="*/ 8 w 14"/>
                <a:gd name="T21" fmla="*/ 0 h 14"/>
                <a:gd name="T22" fmla="*/ 8 w 14"/>
                <a:gd name="T23" fmla="*/ 0 h 14"/>
                <a:gd name="T24" fmla="*/ 14 w 14"/>
                <a:gd name="T25" fmla="*/ 5 h 14"/>
                <a:gd name="T26" fmla="*/ 14 w 14"/>
                <a:gd name="T27" fmla="*/ 5 h 14"/>
                <a:gd name="T28" fmla="*/ 5 w 14"/>
                <a:gd name="T29" fmla="*/ 14 h 14"/>
                <a:gd name="T30" fmla="*/ 5 w 14"/>
                <a:gd name="T31" fmla="*/ 14 h 14"/>
                <a:gd name="T32" fmla="*/ 4 w 14"/>
                <a:gd name="T33" fmla="*/ 14 h 14"/>
                <a:gd name="T34" fmla="*/ 4 w 14"/>
                <a:gd name="T35" fmla="*/ 14 h 14"/>
                <a:gd name="T36" fmla="*/ 3 w 14"/>
                <a:gd name="T37" fmla="*/ 14 h 14"/>
                <a:gd name="T38" fmla="*/ 5 w 14"/>
                <a:gd name="T39" fmla="*/ 10 h 14"/>
                <a:gd name="T40" fmla="*/ 10 w 14"/>
                <a:gd name="T41" fmla="*/ 5 h 14"/>
                <a:gd name="T42" fmla="*/ 10 w 14"/>
                <a:gd name="T43" fmla="*/ 5 h 14"/>
                <a:gd name="T44" fmla="*/ 8 w 14"/>
                <a:gd name="T45" fmla="*/ 4 h 14"/>
                <a:gd name="T46" fmla="*/ 8 w 14"/>
                <a:gd name="T47" fmla="*/ 4 h 14"/>
                <a:gd name="T48" fmla="*/ 4 w 14"/>
                <a:gd name="T49" fmla="*/ 7 h 14"/>
                <a:gd name="T50" fmla="*/ 4 w 14"/>
                <a:gd name="T51" fmla="*/ 7 h 14"/>
                <a:gd name="T52" fmla="*/ 5 w 14"/>
                <a:gd name="T53" fmla="*/ 1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4" h="14">
                  <a:moveTo>
                    <a:pt x="3" y="14"/>
                  </a:moveTo>
                  <a:cubicBezTo>
                    <a:pt x="0" y="11"/>
                    <a:pt x="0" y="8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4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1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5" y="1"/>
                    <a:pt x="7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11" y="0"/>
                    <a:pt x="14" y="3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9"/>
                    <a:pt x="11" y="12"/>
                    <a:pt x="5" y="14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5" y="14"/>
                    <a:pt x="5" y="14"/>
                    <a:pt x="4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4"/>
                    <a:pt x="4" y="14"/>
                    <a:pt x="3" y="14"/>
                  </a:cubicBezTo>
                  <a:close/>
                  <a:moveTo>
                    <a:pt x="5" y="10"/>
                  </a:moveTo>
                  <a:cubicBezTo>
                    <a:pt x="9" y="8"/>
                    <a:pt x="10" y="6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6" y="5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8"/>
                    <a:pt x="4" y="9"/>
                    <a:pt x="5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36" tIns="45717" rIns="91436" bIns="45717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</p:grpSp>
      <p:grpSp>
        <p:nvGrpSpPr>
          <p:cNvPr id="402" name="组合 401"/>
          <p:cNvGrpSpPr/>
          <p:nvPr/>
        </p:nvGrpSpPr>
        <p:grpSpPr>
          <a:xfrm>
            <a:off x="5451478" y="4307405"/>
            <a:ext cx="1382713" cy="941254"/>
            <a:chOff x="4279902" y="4098832"/>
            <a:chExt cx="1382713" cy="941254"/>
          </a:xfrm>
        </p:grpSpPr>
        <p:sp>
          <p:nvSpPr>
            <p:cNvPr id="360" name="Freeform 190"/>
            <p:cNvSpPr>
              <a:spLocks noEditPoints="1"/>
            </p:cNvSpPr>
            <p:nvPr/>
          </p:nvSpPr>
          <p:spPr bwMode="auto">
            <a:xfrm>
              <a:off x="4279902" y="4098832"/>
              <a:ext cx="541338" cy="601578"/>
            </a:xfrm>
            <a:custGeom>
              <a:avLst/>
              <a:gdLst>
                <a:gd name="T0" fmla="*/ 74 w 115"/>
                <a:gd name="T1" fmla="*/ 122 h 128"/>
                <a:gd name="T2" fmla="*/ 70 w 115"/>
                <a:gd name="T3" fmla="*/ 111 h 128"/>
                <a:gd name="T4" fmla="*/ 71 w 115"/>
                <a:gd name="T5" fmla="*/ 96 h 128"/>
                <a:gd name="T6" fmla="*/ 71 w 115"/>
                <a:gd name="T7" fmla="*/ 95 h 128"/>
                <a:gd name="T8" fmla="*/ 46 w 115"/>
                <a:gd name="T9" fmla="*/ 65 h 128"/>
                <a:gd name="T10" fmla="*/ 34 w 115"/>
                <a:gd name="T11" fmla="*/ 84 h 128"/>
                <a:gd name="T12" fmla="*/ 16 w 115"/>
                <a:gd name="T13" fmla="*/ 99 h 128"/>
                <a:gd name="T14" fmla="*/ 5 w 115"/>
                <a:gd name="T15" fmla="*/ 92 h 128"/>
                <a:gd name="T16" fmla="*/ 4 w 115"/>
                <a:gd name="T17" fmla="*/ 94 h 128"/>
                <a:gd name="T18" fmla="*/ 4 w 115"/>
                <a:gd name="T19" fmla="*/ 94 h 128"/>
                <a:gd name="T20" fmla="*/ 1 w 115"/>
                <a:gd name="T21" fmla="*/ 95 h 128"/>
                <a:gd name="T22" fmla="*/ 0 w 115"/>
                <a:gd name="T23" fmla="*/ 92 h 128"/>
                <a:gd name="T24" fmla="*/ 48 w 115"/>
                <a:gd name="T25" fmla="*/ 23 h 128"/>
                <a:gd name="T26" fmla="*/ 77 w 115"/>
                <a:gd name="T27" fmla="*/ 1 h 128"/>
                <a:gd name="T28" fmla="*/ 78 w 115"/>
                <a:gd name="T29" fmla="*/ 0 h 128"/>
                <a:gd name="T30" fmla="*/ 110 w 115"/>
                <a:gd name="T31" fmla="*/ 13 h 128"/>
                <a:gd name="T32" fmla="*/ 112 w 115"/>
                <a:gd name="T33" fmla="*/ 13 h 128"/>
                <a:gd name="T34" fmla="*/ 114 w 115"/>
                <a:gd name="T35" fmla="*/ 14 h 128"/>
                <a:gd name="T36" fmla="*/ 115 w 115"/>
                <a:gd name="T37" fmla="*/ 24 h 128"/>
                <a:gd name="T38" fmla="*/ 104 w 115"/>
                <a:gd name="T39" fmla="*/ 71 h 128"/>
                <a:gd name="T40" fmla="*/ 92 w 115"/>
                <a:gd name="T41" fmla="*/ 127 h 128"/>
                <a:gd name="T42" fmla="*/ 91 w 115"/>
                <a:gd name="T43" fmla="*/ 128 h 128"/>
                <a:gd name="T44" fmla="*/ 90 w 115"/>
                <a:gd name="T45" fmla="*/ 128 h 128"/>
                <a:gd name="T46" fmla="*/ 46 w 115"/>
                <a:gd name="T47" fmla="*/ 61 h 128"/>
                <a:gd name="T48" fmla="*/ 75 w 115"/>
                <a:gd name="T49" fmla="*/ 95 h 128"/>
                <a:gd name="T50" fmla="*/ 75 w 115"/>
                <a:gd name="T51" fmla="*/ 96 h 128"/>
                <a:gd name="T52" fmla="*/ 74 w 115"/>
                <a:gd name="T53" fmla="*/ 111 h 128"/>
                <a:gd name="T54" fmla="*/ 76 w 115"/>
                <a:gd name="T55" fmla="*/ 119 h 128"/>
                <a:gd name="T56" fmla="*/ 89 w 115"/>
                <a:gd name="T57" fmla="*/ 124 h 128"/>
                <a:gd name="T58" fmla="*/ 100 w 115"/>
                <a:gd name="T59" fmla="*/ 70 h 128"/>
                <a:gd name="T60" fmla="*/ 111 w 115"/>
                <a:gd name="T61" fmla="*/ 24 h 128"/>
                <a:gd name="T62" fmla="*/ 111 w 115"/>
                <a:gd name="T63" fmla="*/ 17 h 128"/>
                <a:gd name="T64" fmla="*/ 110 w 115"/>
                <a:gd name="T65" fmla="*/ 17 h 128"/>
                <a:gd name="T66" fmla="*/ 78 w 115"/>
                <a:gd name="T67" fmla="*/ 4 h 128"/>
                <a:gd name="T68" fmla="*/ 77 w 115"/>
                <a:gd name="T69" fmla="*/ 5 h 128"/>
                <a:gd name="T70" fmla="*/ 51 w 115"/>
                <a:gd name="T71" fmla="*/ 26 h 128"/>
                <a:gd name="T72" fmla="*/ 8 w 115"/>
                <a:gd name="T73" fmla="*/ 88 h 128"/>
                <a:gd name="T74" fmla="*/ 8 w 115"/>
                <a:gd name="T75" fmla="*/ 89 h 128"/>
                <a:gd name="T76" fmla="*/ 16 w 115"/>
                <a:gd name="T77" fmla="*/ 95 h 128"/>
                <a:gd name="T78" fmla="*/ 31 w 115"/>
                <a:gd name="T79" fmla="*/ 82 h 128"/>
                <a:gd name="T80" fmla="*/ 43 w 115"/>
                <a:gd name="T81" fmla="*/ 62 h 128"/>
                <a:gd name="T82" fmla="*/ 45 w 115"/>
                <a:gd name="T83" fmla="*/ 61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15" h="128">
                  <a:moveTo>
                    <a:pt x="90" y="128"/>
                  </a:moveTo>
                  <a:cubicBezTo>
                    <a:pt x="82" y="126"/>
                    <a:pt x="77" y="124"/>
                    <a:pt x="74" y="122"/>
                  </a:cubicBezTo>
                  <a:cubicBezTo>
                    <a:pt x="74" y="122"/>
                    <a:pt x="74" y="122"/>
                    <a:pt x="74" y="122"/>
                  </a:cubicBezTo>
                  <a:cubicBezTo>
                    <a:pt x="71" y="119"/>
                    <a:pt x="70" y="115"/>
                    <a:pt x="70" y="111"/>
                  </a:cubicBezTo>
                  <a:cubicBezTo>
                    <a:pt x="70" y="111"/>
                    <a:pt x="70" y="111"/>
                    <a:pt x="70" y="111"/>
                  </a:cubicBezTo>
                  <a:cubicBezTo>
                    <a:pt x="70" y="107"/>
                    <a:pt x="70" y="102"/>
                    <a:pt x="71" y="96"/>
                  </a:cubicBezTo>
                  <a:cubicBezTo>
                    <a:pt x="71" y="96"/>
                    <a:pt x="71" y="96"/>
                    <a:pt x="71" y="96"/>
                  </a:cubicBezTo>
                  <a:cubicBezTo>
                    <a:pt x="71" y="95"/>
                    <a:pt x="71" y="95"/>
                    <a:pt x="71" y="95"/>
                  </a:cubicBezTo>
                  <a:cubicBezTo>
                    <a:pt x="71" y="95"/>
                    <a:pt x="71" y="95"/>
                    <a:pt x="71" y="95"/>
                  </a:cubicBezTo>
                  <a:cubicBezTo>
                    <a:pt x="70" y="81"/>
                    <a:pt x="64" y="70"/>
                    <a:pt x="46" y="65"/>
                  </a:cubicBezTo>
                  <a:cubicBezTo>
                    <a:pt x="46" y="65"/>
                    <a:pt x="46" y="65"/>
                    <a:pt x="46" y="65"/>
                  </a:cubicBezTo>
                  <a:cubicBezTo>
                    <a:pt x="43" y="70"/>
                    <a:pt x="39" y="77"/>
                    <a:pt x="34" y="84"/>
                  </a:cubicBezTo>
                  <a:cubicBezTo>
                    <a:pt x="34" y="84"/>
                    <a:pt x="34" y="84"/>
                    <a:pt x="34" y="84"/>
                  </a:cubicBezTo>
                  <a:cubicBezTo>
                    <a:pt x="29" y="92"/>
                    <a:pt x="23" y="99"/>
                    <a:pt x="16" y="99"/>
                  </a:cubicBezTo>
                  <a:cubicBezTo>
                    <a:pt x="16" y="99"/>
                    <a:pt x="16" y="99"/>
                    <a:pt x="16" y="99"/>
                  </a:cubicBezTo>
                  <a:cubicBezTo>
                    <a:pt x="12" y="99"/>
                    <a:pt x="8" y="97"/>
                    <a:pt x="5" y="92"/>
                  </a:cubicBezTo>
                  <a:cubicBezTo>
                    <a:pt x="5" y="92"/>
                    <a:pt x="5" y="92"/>
                    <a:pt x="5" y="92"/>
                  </a:cubicBezTo>
                  <a:cubicBezTo>
                    <a:pt x="5" y="93"/>
                    <a:pt x="4" y="93"/>
                    <a:pt x="4" y="94"/>
                  </a:cubicBezTo>
                  <a:cubicBezTo>
                    <a:pt x="4" y="94"/>
                    <a:pt x="4" y="94"/>
                    <a:pt x="4" y="94"/>
                  </a:cubicBezTo>
                  <a:cubicBezTo>
                    <a:pt x="4" y="94"/>
                    <a:pt x="4" y="94"/>
                    <a:pt x="4" y="94"/>
                  </a:cubicBezTo>
                  <a:cubicBezTo>
                    <a:pt x="3" y="95"/>
                    <a:pt x="2" y="96"/>
                    <a:pt x="1" y="95"/>
                  </a:cubicBezTo>
                  <a:cubicBezTo>
                    <a:pt x="1" y="95"/>
                    <a:pt x="1" y="95"/>
                    <a:pt x="1" y="95"/>
                  </a:cubicBezTo>
                  <a:cubicBezTo>
                    <a:pt x="0" y="94"/>
                    <a:pt x="0" y="93"/>
                    <a:pt x="0" y="9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15" y="68"/>
                    <a:pt x="30" y="45"/>
                    <a:pt x="48" y="23"/>
                  </a:cubicBezTo>
                  <a:cubicBezTo>
                    <a:pt x="48" y="23"/>
                    <a:pt x="48" y="23"/>
                    <a:pt x="48" y="23"/>
                  </a:cubicBezTo>
                  <a:cubicBezTo>
                    <a:pt x="56" y="14"/>
                    <a:pt x="63" y="2"/>
                    <a:pt x="77" y="1"/>
                  </a:cubicBezTo>
                  <a:cubicBezTo>
                    <a:pt x="77" y="1"/>
                    <a:pt x="77" y="1"/>
                    <a:pt x="77" y="1"/>
                  </a:cubicBezTo>
                  <a:cubicBezTo>
                    <a:pt x="77" y="1"/>
                    <a:pt x="78" y="0"/>
                    <a:pt x="78" y="0"/>
                  </a:cubicBezTo>
                  <a:cubicBezTo>
                    <a:pt x="78" y="0"/>
                    <a:pt x="78" y="0"/>
                    <a:pt x="78" y="0"/>
                  </a:cubicBezTo>
                  <a:cubicBezTo>
                    <a:pt x="92" y="1"/>
                    <a:pt x="100" y="13"/>
                    <a:pt x="110" y="13"/>
                  </a:cubicBezTo>
                  <a:cubicBezTo>
                    <a:pt x="110" y="13"/>
                    <a:pt x="110" y="13"/>
                    <a:pt x="110" y="13"/>
                  </a:cubicBezTo>
                  <a:cubicBezTo>
                    <a:pt x="111" y="13"/>
                    <a:pt x="112" y="13"/>
                    <a:pt x="112" y="13"/>
                  </a:cubicBezTo>
                  <a:cubicBezTo>
                    <a:pt x="112" y="13"/>
                    <a:pt x="112" y="13"/>
                    <a:pt x="112" y="13"/>
                  </a:cubicBezTo>
                  <a:cubicBezTo>
                    <a:pt x="113" y="13"/>
                    <a:pt x="114" y="13"/>
                    <a:pt x="114" y="14"/>
                  </a:cubicBezTo>
                  <a:cubicBezTo>
                    <a:pt x="114" y="14"/>
                    <a:pt x="114" y="14"/>
                    <a:pt x="114" y="14"/>
                  </a:cubicBezTo>
                  <a:cubicBezTo>
                    <a:pt x="115" y="18"/>
                    <a:pt x="115" y="21"/>
                    <a:pt x="115" y="24"/>
                  </a:cubicBezTo>
                  <a:cubicBezTo>
                    <a:pt x="115" y="24"/>
                    <a:pt x="115" y="24"/>
                    <a:pt x="115" y="24"/>
                  </a:cubicBezTo>
                  <a:cubicBezTo>
                    <a:pt x="115" y="40"/>
                    <a:pt x="108" y="56"/>
                    <a:pt x="104" y="71"/>
                  </a:cubicBezTo>
                  <a:cubicBezTo>
                    <a:pt x="104" y="71"/>
                    <a:pt x="104" y="71"/>
                    <a:pt x="104" y="71"/>
                  </a:cubicBezTo>
                  <a:cubicBezTo>
                    <a:pt x="98" y="89"/>
                    <a:pt x="96" y="109"/>
                    <a:pt x="92" y="127"/>
                  </a:cubicBezTo>
                  <a:cubicBezTo>
                    <a:pt x="92" y="127"/>
                    <a:pt x="92" y="127"/>
                    <a:pt x="92" y="127"/>
                  </a:cubicBezTo>
                  <a:cubicBezTo>
                    <a:pt x="92" y="127"/>
                    <a:pt x="92" y="128"/>
                    <a:pt x="91" y="128"/>
                  </a:cubicBezTo>
                  <a:cubicBezTo>
                    <a:pt x="91" y="128"/>
                    <a:pt x="91" y="128"/>
                    <a:pt x="91" y="128"/>
                  </a:cubicBezTo>
                  <a:cubicBezTo>
                    <a:pt x="91" y="128"/>
                    <a:pt x="90" y="128"/>
                    <a:pt x="90" y="128"/>
                  </a:cubicBezTo>
                  <a:cubicBezTo>
                    <a:pt x="90" y="128"/>
                    <a:pt x="90" y="128"/>
                    <a:pt x="90" y="128"/>
                  </a:cubicBezTo>
                  <a:cubicBezTo>
                    <a:pt x="90" y="128"/>
                    <a:pt x="90" y="128"/>
                    <a:pt x="90" y="128"/>
                  </a:cubicBezTo>
                  <a:close/>
                  <a:moveTo>
                    <a:pt x="46" y="61"/>
                  </a:moveTo>
                  <a:cubicBezTo>
                    <a:pt x="65" y="66"/>
                    <a:pt x="75" y="79"/>
                    <a:pt x="75" y="95"/>
                  </a:cubicBezTo>
                  <a:cubicBezTo>
                    <a:pt x="75" y="95"/>
                    <a:pt x="75" y="95"/>
                    <a:pt x="75" y="95"/>
                  </a:cubicBezTo>
                  <a:cubicBezTo>
                    <a:pt x="75" y="95"/>
                    <a:pt x="75" y="95"/>
                    <a:pt x="75" y="96"/>
                  </a:cubicBezTo>
                  <a:cubicBezTo>
                    <a:pt x="75" y="96"/>
                    <a:pt x="75" y="96"/>
                    <a:pt x="75" y="96"/>
                  </a:cubicBezTo>
                  <a:cubicBezTo>
                    <a:pt x="74" y="103"/>
                    <a:pt x="74" y="108"/>
                    <a:pt x="74" y="111"/>
                  </a:cubicBezTo>
                  <a:cubicBezTo>
                    <a:pt x="74" y="111"/>
                    <a:pt x="74" y="111"/>
                    <a:pt x="74" y="111"/>
                  </a:cubicBezTo>
                  <a:cubicBezTo>
                    <a:pt x="74" y="115"/>
                    <a:pt x="74" y="117"/>
                    <a:pt x="76" y="119"/>
                  </a:cubicBezTo>
                  <a:cubicBezTo>
                    <a:pt x="76" y="119"/>
                    <a:pt x="76" y="119"/>
                    <a:pt x="76" y="119"/>
                  </a:cubicBezTo>
                  <a:cubicBezTo>
                    <a:pt x="78" y="120"/>
                    <a:pt x="82" y="122"/>
                    <a:pt x="89" y="124"/>
                  </a:cubicBezTo>
                  <a:cubicBezTo>
                    <a:pt x="89" y="124"/>
                    <a:pt x="89" y="124"/>
                    <a:pt x="89" y="124"/>
                  </a:cubicBezTo>
                  <a:cubicBezTo>
                    <a:pt x="92" y="107"/>
                    <a:pt x="94" y="88"/>
                    <a:pt x="100" y="70"/>
                  </a:cubicBezTo>
                  <a:cubicBezTo>
                    <a:pt x="100" y="70"/>
                    <a:pt x="100" y="70"/>
                    <a:pt x="100" y="70"/>
                  </a:cubicBezTo>
                  <a:cubicBezTo>
                    <a:pt x="104" y="55"/>
                    <a:pt x="111" y="39"/>
                    <a:pt x="111" y="24"/>
                  </a:cubicBezTo>
                  <a:cubicBezTo>
                    <a:pt x="111" y="24"/>
                    <a:pt x="111" y="24"/>
                    <a:pt x="111" y="24"/>
                  </a:cubicBezTo>
                  <a:cubicBezTo>
                    <a:pt x="111" y="22"/>
                    <a:pt x="111" y="19"/>
                    <a:pt x="111" y="17"/>
                  </a:cubicBezTo>
                  <a:cubicBezTo>
                    <a:pt x="111" y="17"/>
                    <a:pt x="111" y="17"/>
                    <a:pt x="111" y="17"/>
                  </a:cubicBezTo>
                  <a:cubicBezTo>
                    <a:pt x="111" y="17"/>
                    <a:pt x="111" y="17"/>
                    <a:pt x="110" y="17"/>
                  </a:cubicBezTo>
                  <a:cubicBezTo>
                    <a:pt x="110" y="17"/>
                    <a:pt x="110" y="17"/>
                    <a:pt x="110" y="17"/>
                  </a:cubicBezTo>
                  <a:cubicBezTo>
                    <a:pt x="97" y="17"/>
                    <a:pt x="89" y="4"/>
                    <a:pt x="78" y="4"/>
                  </a:cubicBezTo>
                  <a:cubicBezTo>
                    <a:pt x="78" y="4"/>
                    <a:pt x="78" y="4"/>
                    <a:pt x="78" y="4"/>
                  </a:cubicBezTo>
                  <a:cubicBezTo>
                    <a:pt x="78" y="4"/>
                    <a:pt x="78" y="5"/>
                    <a:pt x="77" y="5"/>
                  </a:cubicBezTo>
                  <a:cubicBezTo>
                    <a:pt x="77" y="5"/>
                    <a:pt x="77" y="5"/>
                    <a:pt x="77" y="5"/>
                  </a:cubicBezTo>
                  <a:cubicBezTo>
                    <a:pt x="65" y="5"/>
                    <a:pt x="60" y="16"/>
                    <a:pt x="51" y="26"/>
                  </a:cubicBezTo>
                  <a:cubicBezTo>
                    <a:pt x="51" y="26"/>
                    <a:pt x="51" y="26"/>
                    <a:pt x="51" y="26"/>
                  </a:cubicBezTo>
                  <a:cubicBezTo>
                    <a:pt x="35" y="46"/>
                    <a:pt x="21" y="66"/>
                    <a:pt x="8" y="88"/>
                  </a:cubicBezTo>
                  <a:cubicBezTo>
                    <a:pt x="8" y="88"/>
                    <a:pt x="8" y="88"/>
                    <a:pt x="8" y="88"/>
                  </a:cubicBezTo>
                  <a:cubicBezTo>
                    <a:pt x="8" y="88"/>
                    <a:pt x="8" y="89"/>
                    <a:pt x="8" y="89"/>
                  </a:cubicBezTo>
                  <a:cubicBezTo>
                    <a:pt x="8" y="89"/>
                    <a:pt x="8" y="89"/>
                    <a:pt x="8" y="89"/>
                  </a:cubicBezTo>
                  <a:cubicBezTo>
                    <a:pt x="11" y="94"/>
                    <a:pt x="13" y="95"/>
                    <a:pt x="16" y="95"/>
                  </a:cubicBezTo>
                  <a:cubicBezTo>
                    <a:pt x="16" y="95"/>
                    <a:pt x="16" y="95"/>
                    <a:pt x="16" y="95"/>
                  </a:cubicBezTo>
                  <a:cubicBezTo>
                    <a:pt x="19" y="95"/>
                    <a:pt x="26" y="89"/>
                    <a:pt x="31" y="82"/>
                  </a:cubicBezTo>
                  <a:cubicBezTo>
                    <a:pt x="31" y="82"/>
                    <a:pt x="31" y="82"/>
                    <a:pt x="31" y="82"/>
                  </a:cubicBezTo>
                  <a:cubicBezTo>
                    <a:pt x="36" y="75"/>
                    <a:pt x="41" y="66"/>
                    <a:pt x="43" y="62"/>
                  </a:cubicBezTo>
                  <a:cubicBezTo>
                    <a:pt x="43" y="62"/>
                    <a:pt x="43" y="62"/>
                    <a:pt x="43" y="62"/>
                  </a:cubicBezTo>
                  <a:cubicBezTo>
                    <a:pt x="44" y="61"/>
                    <a:pt x="44" y="61"/>
                    <a:pt x="45" y="61"/>
                  </a:cubicBezTo>
                  <a:cubicBezTo>
                    <a:pt x="45" y="61"/>
                    <a:pt x="45" y="61"/>
                    <a:pt x="45" y="61"/>
                  </a:cubicBezTo>
                  <a:cubicBezTo>
                    <a:pt x="45" y="61"/>
                    <a:pt x="45" y="61"/>
                    <a:pt x="46" y="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36" tIns="45717" rIns="91436" bIns="45717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361" name="Freeform 191"/>
            <p:cNvSpPr>
              <a:spLocks noEditPoints="1"/>
            </p:cNvSpPr>
            <p:nvPr/>
          </p:nvSpPr>
          <p:spPr bwMode="auto">
            <a:xfrm>
              <a:off x="4519615" y="4187719"/>
              <a:ext cx="196850" cy="212695"/>
            </a:xfrm>
            <a:custGeom>
              <a:avLst/>
              <a:gdLst>
                <a:gd name="T0" fmla="*/ 12 w 42"/>
                <a:gd name="T1" fmla="*/ 37 h 45"/>
                <a:gd name="T2" fmla="*/ 3 w 42"/>
                <a:gd name="T3" fmla="*/ 27 h 45"/>
                <a:gd name="T4" fmla="*/ 3 w 42"/>
                <a:gd name="T5" fmla="*/ 27 h 45"/>
                <a:gd name="T6" fmla="*/ 2 w 42"/>
                <a:gd name="T7" fmla="*/ 27 h 45"/>
                <a:gd name="T8" fmla="*/ 2 w 42"/>
                <a:gd name="T9" fmla="*/ 27 h 45"/>
                <a:gd name="T10" fmla="*/ 1 w 42"/>
                <a:gd name="T11" fmla="*/ 24 h 45"/>
                <a:gd name="T12" fmla="*/ 1 w 42"/>
                <a:gd name="T13" fmla="*/ 24 h 45"/>
                <a:gd name="T14" fmla="*/ 23 w 42"/>
                <a:gd name="T15" fmla="*/ 1 h 45"/>
                <a:gd name="T16" fmla="*/ 23 w 42"/>
                <a:gd name="T17" fmla="*/ 1 h 45"/>
                <a:gd name="T18" fmla="*/ 25 w 42"/>
                <a:gd name="T19" fmla="*/ 1 h 45"/>
                <a:gd name="T20" fmla="*/ 25 w 42"/>
                <a:gd name="T21" fmla="*/ 1 h 45"/>
                <a:gd name="T22" fmla="*/ 41 w 42"/>
                <a:gd name="T23" fmla="*/ 10 h 45"/>
                <a:gd name="T24" fmla="*/ 41 w 42"/>
                <a:gd name="T25" fmla="*/ 10 h 45"/>
                <a:gd name="T26" fmla="*/ 41 w 42"/>
                <a:gd name="T27" fmla="*/ 12 h 45"/>
                <a:gd name="T28" fmla="*/ 41 w 42"/>
                <a:gd name="T29" fmla="*/ 12 h 45"/>
                <a:gd name="T30" fmla="*/ 39 w 42"/>
                <a:gd name="T31" fmla="*/ 30 h 45"/>
                <a:gd name="T32" fmla="*/ 39 w 42"/>
                <a:gd name="T33" fmla="*/ 30 h 45"/>
                <a:gd name="T34" fmla="*/ 31 w 42"/>
                <a:gd name="T35" fmla="*/ 45 h 45"/>
                <a:gd name="T36" fmla="*/ 31 w 42"/>
                <a:gd name="T37" fmla="*/ 45 h 45"/>
                <a:gd name="T38" fmla="*/ 28 w 42"/>
                <a:gd name="T39" fmla="*/ 45 h 45"/>
                <a:gd name="T40" fmla="*/ 28 w 42"/>
                <a:gd name="T41" fmla="*/ 45 h 45"/>
                <a:gd name="T42" fmla="*/ 12 w 42"/>
                <a:gd name="T43" fmla="*/ 37 h 45"/>
                <a:gd name="T44" fmla="*/ 7 w 42"/>
                <a:gd name="T45" fmla="*/ 26 h 45"/>
                <a:gd name="T46" fmla="*/ 7 w 42"/>
                <a:gd name="T47" fmla="*/ 26 h 45"/>
                <a:gd name="T48" fmla="*/ 7 w 42"/>
                <a:gd name="T49" fmla="*/ 26 h 45"/>
                <a:gd name="T50" fmla="*/ 9 w 42"/>
                <a:gd name="T51" fmla="*/ 28 h 45"/>
                <a:gd name="T52" fmla="*/ 9 w 42"/>
                <a:gd name="T53" fmla="*/ 28 h 45"/>
                <a:gd name="T54" fmla="*/ 15 w 42"/>
                <a:gd name="T55" fmla="*/ 34 h 45"/>
                <a:gd name="T56" fmla="*/ 15 w 42"/>
                <a:gd name="T57" fmla="*/ 34 h 45"/>
                <a:gd name="T58" fmla="*/ 28 w 42"/>
                <a:gd name="T59" fmla="*/ 41 h 45"/>
                <a:gd name="T60" fmla="*/ 28 w 42"/>
                <a:gd name="T61" fmla="*/ 41 h 45"/>
                <a:gd name="T62" fmla="*/ 30 w 42"/>
                <a:gd name="T63" fmla="*/ 41 h 45"/>
                <a:gd name="T64" fmla="*/ 30 w 42"/>
                <a:gd name="T65" fmla="*/ 41 h 45"/>
                <a:gd name="T66" fmla="*/ 35 w 42"/>
                <a:gd name="T67" fmla="*/ 29 h 45"/>
                <a:gd name="T68" fmla="*/ 35 w 42"/>
                <a:gd name="T69" fmla="*/ 29 h 45"/>
                <a:gd name="T70" fmla="*/ 37 w 42"/>
                <a:gd name="T71" fmla="*/ 13 h 45"/>
                <a:gd name="T72" fmla="*/ 37 w 42"/>
                <a:gd name="T73" fmla="*/ 13 h 45"/>
                <a:gd name="T74" fmla="*/ 24 w 42"/>
                <a:gd name="T75" fmla="*/ 5 h 45"/>
                <a:gd name="T76" fmla="*/ 24 w 42"/>
                <a:gd name="T77" fmla="*/ 5 h 45"/>
                <a:gd name="T78" fmla="*/ 5 w 42"/>
                <a:gd name="T79" fmla="*/ 24 h 45"/>
                <a:gd name="T80" fmla="*/ 5 w 42"/>
                <a:gd name="T81" fmla="*/ 24 h 45"/>
                <a:gd name="T82" fmla="*/ 7 w 42"/>
                <a:gd name="T83" fmla="*/ 26 h 45"/>
                <a:gd name="T84" fmla="*/ 7 w 42"/>
                <a:gd name="T85" fmla="*/ 26 h 45"/>
                <a:gd name="T86" fmla="*/ 7 w 42"/>
                <a:gd name="T87" fmla="*/ 26 h 45"/>
                <a:gd name="T88" fmla="*/ 7 w 42"/>
                <a:gd name="T89" fmla="*/ 26 h 45"/>
                <a:gd name="T90" fmla="*/ 7 w 42"/>
                <a:gd name="T91" fmla="*/ 26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2" h="45">
                  <a:moveTo>
                    <a:pt x="12" y="37"/>
                  </a:moveTo>
                  <a:cubicBezTo>
                    <a:pt x="8" y="33"/>
                    <a:pt x="4" y="29"/>
                    <a:pt x="3" y="27"/>
                  </a:cubicBezTo>
                  <a:cubicBezTo>
                    <a:pt x="3" y="27"/>
                    <a:pt x="3" y="27"/>
                    <a:pt x="3" y="27"/>
                  </a:cubicBezTo>
                  <a:cubicBezTo>
                    <a:pt x="3" y="27"/>
                    <a:pt x="2" y="27"/>
                    <a:pt x="2" y="27"/>
                  </a:cubicBezTo>
                  <a:cubicBezTo>
                    <a:pt x="2" y="27"/>
                    <a:pt x="2" y="27"/>
                    <a:pt x="2" y="27"/>
                  </a:cubicBezTo>
                  <a:cubicBezTo>
                    <a:pt x="1" y="26"/>
                    <a:pt x="0" y="25"/>
                    <a:pt x="1" y="24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4" y="17"/>
                    <a:pt x="15" y="7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4" y="1"/>
                    <a:pt x="25" y="0"/>
                    <a:pt x="25" y="1"/>
                  </a:cubicBezTo>
                  <a:cubicBezTo>
                    <a:pt x="25" y="1"/>
                    <a:pt x="25" y="1"/>
                    <a:pt x="25" y="1"/>
                  </a:cubicBezTo>
                  <a:cubicBezTo>
                    <a:pt x="29" y="3"/>
                    <a:pt x="36" y="7"/>
                    <a:pt x="41" y="10"/>
                  </a:cubicBezTo>
                  <a:cubicBezTo>
                    <a:pt x="41" y="10"/>
                    <a:pt x="41" y="10"/>
                    <a:pt x="41" y="10"/>
                  </a:cubicBezTo>
                  <a:cubicBezTo>
                    <a:pt x="41" y="11"/>
                    <a:pt x="42" y="11"/>
                    <a:pt x="41" y="12"/>
                  </a:cubicBezTo>
                  <a:cubicBezTo>
                    <a:pt x="41" y="12"/>
                    <a:pt x="41" y="12"/>
                    <a:pt x="41" y="12"/>
                  </a:cubicBezTo>
                  <a:cubicBezTo>
                    <a:pt x="40" y="16"/>
                    <a:pt x="40" y="23"/>
                    <a:pt x="39" y="30"/>
                  </a:cubicBezTo>
                  <a:cubicBezTo>
                    <a:pt x="39" y="30"/>
                    <a:pt x="39" y="30"/>
                    <a:pt x="39" y="30"/>
                  </a:cubicBezTo>
                  <a:cubicBezTo>
                    <a:pt x="38" y="36"/>
                    <a:pt x="37" y="43"/>
                    <a:pt x="31" y="45"/>
                  </a:cubicBezTo>
                  <a:cubicBezTo>
                    <a:pt x="31" y="45"/>
                    <a:pt x="31" y="45"/>
                    <a:pt x="31" y="45"/>
                  </a:cubicBezTo>
                  <a:cubicBezTo>
                    <a:pt x="30" y="45"/>
                    <a:pt x="29" y="45"/>
                    <a:pt x="28" y="45"/>
                  </a:cubicBezTo>
                  <a:cubicBezTo>
                    <a:pt x="28" y="45"/>
                    <a:pt x="28" y="45"/>
                    <a:pt x="28" y="45"/>
                  </a:cubicBezTo>
                  <a:cubicBezTo>
                    <a:pt x="23" y="45"/>
                    <a:pt x="17" y="41"/>
                    <a:pt x="12" y="37"/>
                  </a:cubicBezTo>
                  <a:close/>
                  <a:moveTo>
                    <a:pt x="7" y="26"/>
                  </a:moveTo>
                  <a:cubicBezTo>
                    <a:pt x="7" y="26"/>
                    <a:pt x="7" y="26"/>
                    <a:pt x="7" y="26"/>
                  </a:cubicBezTo>
                  <a:cubicBezTo>
                    <a:pt x="7" y="26"/>
                    <a:pt x="7" y="26"/>
                    <a:pt x="7" y="26"/>
                  </a:cubicBezTo>
                  <a:cubicBezTo>
                    <a:pt x="8" y="27"/>
                    <a:pt x="8" y="28"/>
                    <a:pt x="9" y="28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11" y="30"/>
                    <a:pt x="13" y="32"/>
                    <a:pt x="15" y="34"/>
                  </a:cubicBezTo>
                  <a:cubicBezTo>
                    <a:pt x="15" y="34"/>
                    <a:pt x="15" y="34"/>
                    <a:pt x="15" y="34"/>
                  </a:cubicBezTo>
                  <a:cubicBezTo>
                    <a:pt x="19" y="38"/>
                    <a:pt x="25" y="41"/>
                    <a:pt x="28" y="41"/>
                  </a:cubicBezTo>
                  <a:cubicBezTo>
                    <a:pt x="28" y="41"/>
                    <a:pt x="28" y="41"/>
                    <a:pt x="28" y="41"/>
                  </a:cubicBezTo>
                  <a:cubicBezTo>
                    <a:pt x="29" y="41"/>
                    <a:pt x="29" y="41"/>
                    <a:pt x="30" y="41"/>
                  </a:cubicBezTo>
                  <a:cubicBezTo>
                    <a:pt x="30" y="41"/>
                    <a:pt x="30" y="41"/>
                    <a:pt x="30" y="41"/>
                  </a:cubicBezTo>
                  <a:cubicBezTo>
                    <a:pt x="32" y="40"/>
                    <a:pt x="34" y="35"/>
                    <a:pt x="35" y="29"/>
                  </a:cubicBezTo>
                  <a:cubicBezTo>
                    <a:pt x="35" y="29"/>
                    <a:pt x="35" y="29"/>
                    <a:pt x="35" y="29"/>
                  </a:cubicBezTo>
                  <a:cubicBezTo>
                    <a:pt x="36" y="23"/>
                    <a:pt x="36" y="17"/>
                    <a:pt x="37" y="13"/>
                  </a:cubicBezTo>
                  <a:cubicBezTo>
                    <a:pt x="37" y="13"/>
                    <a:pt x="37" y="13"/>
                    <a:pt x="37" y="13"/>
                  </a:cubicBezTo>
                  <a:cubicBezTo>
                    <a:pt x="33" y="10"/>
                    <a:pt x="28" y="7"/>
                    <a:pt x="24" y="5"/>
                  </a:cubicBezTo>
                  <a:cubicBezTo>
                    <a:pt x="24" y="5"/>
                    <a:pt x="24" y="5"/>
                    <a:pt x="24" y="5"/>
                  </a:cubicBezTo>
                  <a:cubicBezTo>
                    <a:pt x="17" y="10"/>
                    <a:pt x="9" y="18"/>
                    <a:pt x="5" y="24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6" y="24"/>
                    <a:pt x="7" y="25"/>
                    <a:pt x="7" y="26"/>
                  </a:cubicBezTo>
                  <a:cubicBezTo>
                    <a:pt x="7" y="26"/>
                    <a:pt x="7" y="26"/>
                    <a:pt x="7" y="26"/>
                  </a:cubicBezTo>
                  <a:cubicBezTo>
                    <a:pt x="7" y="26"/>
                    <a:pt x="7" y="26"/>
                    <a:pt x="7" y="26"/>
                  </a:cubicBezTo>
                  <a:cubicBezTo>
                    <a:pt x="7" y="26"/>
                    <a:pt x="7" y="26"/>
                    <a:pt x="7" y="26"/>
                  </a:cubicBezTo>
                  <a:cubicBezTo>
                    <a:pt x="7" y="26"/>
                    <a:pt x="7" y="26"/>
                    <a:pt x="7" y="2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36" tIns="45717" rIns="91436" bIns="45717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362" name="Freeform 192"/>
            <p:cNvSpPr>
              <a:spLocks/>
            </p:cNvSpPr>
            <p:nvPr/>
          </p:nvSpPr>
          <p:spPr bwMode="auto">
            <a:xfrm>
              <a:off x="4792664" y="4282956"/>
              <a:ext cx="488950" cy="577768"/>
            </a:xfrm>
            <a:custGeom>
              <a:avLst/>
              <a:gdLst>
                <a:gd name="T0" fmla="*/ 2 w 104"/>
                <a:gd name="T1" fmla="*/ 102 h 123"/>
                <a:gd name="T2" fmla="*/ 1 w 104"/>
                <a:gd name="T3" fmla="*/ 101 h 123"/>
                <a:gd name="T4" fmla="*/ 1 w 104"/>
                <a:gd name="T5" fmla="*/ 101 h 123"/>
                <a:gd name="T6" fmla="*/ 0 w 104"/>
                <a:gd name="T7" fmla="*/ 99 h 123"/>
                <a:gd name="T8" fmla="*/ 0 w 104"/>
                <a:gd name="T9" fmla="*/ 99 h 123"/>
                <a:gd name="T10" fmla="*/ 40 w 104"/>
                <a:gd name="T11" fmla="*/ 2 h 123"/>
                <a:gd name="T12" fmla="*/ 40 w 104"/>
                <a:gd name="T13" fmla="*/ 2 h 123"/>
                <a:gd name="T14" fmla="*/ 40 w 104"/>
                <a:gd name="T15" fmla="*/ 2 h 123"/>
                <a:gd name="T16" fmla="*/ 43 w 104"/>
                <a:gd name="T17" fmla="*/ 1 h 123"/>
                <a:gd name="T18" fmla="*/ 43 w 104"/>
                <a:gd name="T19" fmla="*/ 1 h 123"/>
                <a:gd name="T20" fmla="*/ 43 w 104"/>
                <a:gd name="T21" fmla="*/ 4 h 123"/>
                <a:gd name="T22" fmla="*/ 43 w 104"/>
                <a:gd name="T23" fmla="*/ 4 h 123"/>
                <a:gd name="T24" fmla="*/ 5 w 104"/>
                <a:gd name="T25" fmla="*/ 98 h 123"/>
                <a:gd name="T26" fmla="*/ 5 w 104"/>
                <a:gd name="T27" fmla="*/ 98 h 123"/>
                <a:gd name="T28" fmla="*/ 62 w 104"/>
                <a:gd name="T29" fmla="*/ 119 h 123"/>
                <a:gd name="T30" fmla="*/ 62 w 104"/>
                <a:gd name="T31" fmla="*/ 119 h 123"/>
                <a:gd name="T32" fmla="*/ 70 w 104"/>
                <a:gd name="T33" fmla="*/ 117 h 123"/>
                <a:gd name="T34" fmla="*/ 70 w 104"/>
                <a:gd name="T35" fmla="*/ 117 h 123"/>
                <a:gd name="T36" fmla="*/ 92 w 104"/>
                <a:gd name="T37" fmla="*/ 89 h 123"/>
                <a:gd name="T38" fmla="*/ 92 w 104"/>
                <a:gd name="T39" fmla="*/ 89 h 123"/>
                <a:gd name="T40" fmla="*/ 80 w 104"/>
                <a:gd name="T41" fmla="*/ 67 h 123"/>
                <a:gd name="T42" fmla="*/ 80 w 104"/>
                <a:gd name="T43" fmla="*/ 67 h 123"/>
                <a:gd name="T44" fmla="*/ 79 w 104"/>
                <a:gd name="T45" fmla="*/ 65 h 123"/>
                <a:gd name="T46" fmla="*/ 79 w 104"/>
                <a:gd name="T47" fmla="*/ 65 h 123"/>
                <a:gd name="T48" fmla="*/ 81 w 104"/>
                <a:gd name="T49" fmla="*/ 64 h 123"/>
                <a:gd name="T50" fmla="*/ 81 w 104"/>
                <a:gd name="T51" fmla="*/ 64 h 123"/>
                <a:gd name="T52" fmla="*/ 83 w 104"/>
                <a:gd name="T53" fmla="*/ 64 h 123"/>
                <a:gd name="T54" fmla="*/ 83 w 104"/>
                <a:gd name="T55" fmla="*/ 64 h 123"/>
                <a:gd name="T56" fmla="*/ 89 w 104"/>
                <a:gd name="T57" fmla="*/ 63 h 123"/>
                <a:gd name="T58" fmla="*/ 89 w 104"/>
                <a:gd name="T59" fmla="*/ 63 h 123"/>
                <a:gd name="T60" fmla="*/ 99 w 104"/>
                <a:gd name="T61" fmla="*/ 37 h 123"/>
                <a:gd name="T62" fmla="*/ 99 w 104"/>
                <a:gd name="T63" fmla="*/ 37 h 123"/>
                <a:gd name="T64" fmla="*/ 50 w 104"/>
                <a:gd name="T65" fmla="*/ 9 h 123"/>
                <a:gd name="T66" fmla="*/ 50 w 104"/>
                <a:gd name="T67" fmla="*/ 9 h 123"/>
                <a:gd name="T68" fmla="*/ 46 w 104"/>
                <a:gd name="T69" fmla="*/ 9 h 123"/>
                <a:gd name="T70" fmla="*/ 46 w 104"/>
                <a:gd name="T71" fmla="*/ 9 h 123"/>
                <a:gd name="T72" fmla="*/ 43 w 104"/>
                <a:gd name="T73" fmla="*/ 7 h 123"/>
                <a:gd name="T74" fmla="*/ 43 w 104"/>
                <a:gd name="T75" fmla="*/ 7 h 123"/>
                <a:gd name="T76" fmla="*/ 45 w 104"/>
                <a:gd name="T77" fmla="*/ 5 h 123"/>
                <a:gd name="T78" fmla="*/ 45 w 104"/>
                <a:gd name="T79" fmla="*/ 5 h 123"/>
                <a:gd name="T80" fmla="*/ 50 w 104"/>
                <a:gd name="T81" fmla="*/ 5 h 123"/>
                <a:gd name="T82" fmla="*/ 50 w 104"/>
                <a:gd name="T83" fmla="*/ 5 h 123"/>
                <a:gd name="T84" fmla="*/ 103 w 104"/>
                <a:gd name="T85" fmla="*/ 36 h 123"/>
                <a:gd name="T86" fmla="*/ 103 w 104"/>
                <a:gd name="T87" fmla="*/ 36 h 123"/>
                <a:gd name="T88" fmla="*/ 103 w 104"/>
                <a:gd name="T89" fmla="*/ 38 h 123"/>
                <a:gd name="T90" fmla="*/ 103 w 104"/>
                <a:gd name="T91" fmla="*/ 38 h 123"/>
                <a:gd name="T92" fmla="*/ 93 w 104"/>
                <a:gd name="T93" fmla="*/ 65 h 123"/>
                <a:gd name="T94" fmla="*/ 93 w 104"/>
                <a:gd name="T95" fmla="*/ 65 h 123"/>
                <a:gd name="T96" fmla="*/ 91 w 104"/>
                <a:gd name="T97" fmla="*/ 67 h 123"/>
                <a:gd name="T98" fmla="*/ 91 w 104"/>
                <a:gd name="T99" fmla="*/ 67 h 123"/>
                <a:gd name="T100" fmla="*/ 91 w 104"/>
                <a:gd name="T101" fmla="*/ 67 h 123"/>
                <a:gd name="T102" fmla="*/ 91 w 104"/>
                <a:gd name="T103" fmla="*/ 67 h 123"/>
                <a:gd name="T104" fmla="*/ 86 w 104"/>
                <a:gd name="T105" fmla="*/ 67 h 123"/>
                <a:gd name="T106" fmla="*/ 86 w 104"/>
                <a:gd name="T107" fmla="*/ 67 h 123"/>
                <a:gd name="T108" fmla="*/ 96 w 104"/>
                <a:gd name="T109" fmla="*/ 89 h 123"/>
                <a:gd name="T110" fmla="*/ 96 w 104"/>
                <a:gd name="T111" fmla="*/ 89 h 123"/>
                <a:gd name="T112" fmla="*/ 72 w 104"/>
                <a:gd name="T113" fmla="*/ 121 h 123"/>
                <a:gd name="T114" fmla="*/ 72 w 104"/>
                <a:gd name="T115" fmla="*/ 121 h 123"/>
                <a:gd name="T116" fmla="*/ 62 w 104"/>
                <a:gd name="T117" fmla="*/ 123 h 123"/>
                <a:gd name="T118" fmla="*/ 62 w 104"/>
                <a:gd name="T119" fmla="*/ 123 h 123"/>
                <a:gd name="T120" fmla="*/ 2 w 104"/>
                <a:gd name="T121" fmla="*/ 102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04" h="123">
                  <a:moveTo>
                    <a:pt x="2" y="102"/>
                  </a:moveTo>
                  <a:cubicBezTo>
                    <a:pt x="1" y="101"/>
                    <a:pt x="1" y="101"/>
                    <a:pt x="1" y="101"/>
                  </a:cubicBezTo>
                  <a:cubicBezTo>
                    <a:pt x="1" y="101"/>
                    <a:pt x="1" y="101"/>
                    <a:pt x="1" y="101"/>
                  </a:cubicBezTo>
                  <a:cubicBezTo>
                    <a:pt x="0" y="100"/>
                    <a:pt x="0" y="99"/>
                    <a:pt x="0" y="99"/>
                  </a:cubicBezTo>
                  <a:cubicBezTo>
                    <a:pt x="0" y="99"/>
                    <a:pt x="0" y="99"/>
                    <a:pt x="0" y="99"/>
                  </a:cubicBezTo>
                  <a:cubicBezTo>
                    <a:pt x="14" y="68"/>
                    <a:pt x="24" y="32"/>
                    <a:pt x="40" y="2"/>
                  </a:cubicBezTo>
                  <a:cubicBezTo>
                    <a:pt x="40" y="2"/>
                    <a:pt x="40" y="2"/>
                    <a:pt x="40" y="2"/>
                  </a:cubicBezTo>
                  <a:cubicBezTo>
                    <a:pt x="40" y="2"/>
                    <a:pt x="40" y="2"/>
                    <a:pt x="40" y="2"/>
                  </a:cubicBezTo>
                  <a:cubicBezTo>
                    <a:pt x="40" y="1"/>
                    <a:pt x="42" y="0"/>
                    <a:pt x="43" y="1"/>
                  </a:cubicBezTo>
                  <a:cubicBezTo>
                    <a:pt x="43" y="1"/>
                    <a:pt x="43" y="1"/>
                    <a:pt x="43" y="1"/>
                  </a:cubicBezTo>
                  <a:cubicBezTo>
                    <a:pt x="44" y="1"/>
                    <a:pt x="44" y="3"/>
                    <a:pt x="43" y="4"/>
                  </a:cubicBezTo>
                  <a:cubicBezTo>
                    <a:pt x="43" y="4"/>
                    <a:pt x="43" y="4"/>
                    <a:pt x="43" y="4"/>
                  </a:cubicBezTo>
                  <a:cubicBezTo>
                    <a:pt x="28" y="33"/>
                    <a:pt x="18" y="67"/>
                    <a:pt x="5" y="98"/>
                  </a:cubicBezTo>
                  <a:cubicBezTo>
                    <a:pt x="5" y="98"/>
                    <a:pt x="5" y="98"/>
                    <a:pt x="5" y="98"/>
                  </a:cubicBezTo>
                  <a:cubicBezTo>
                    <a:pt x="24" y="103"/>
                    <a:pt x="45" y="119"/>
                    <a:pt x="62" y="119"/>
                  </a:cubicBezTo>
                  <a:cubicBezTo>
                    <a:pt x="62" y="119"/>
                    <a:pt x="62" y="119"/>
                    <a:pt x="62" y="119"/>
                  </a:cubicBezTo>
                  <a:cubicBezTo>
                    <a:pt x="65" y="119"/>
                    <a:pt x="68" y="118"/>
                    <a:pt x="70" y="117"/>
                  </a:cubicBezTo>
                  <a:cubicBezTo>
                    <a:pt x="70" y="117"/>
                    <a:pt x="70" y="117"/>
                    <a:pt x="70" y="117"/>
                  </a:cubicBezTo>
                  <a:cubicBezTo>
                    <a:pt x="84" y="112"/>
                    <a:pt x="92" y="100"/>
                    <a:pt x="92" y="89"/>
                  </a:cubicBezTo>
                  <a:cubicBezTo>
                    <a:pt x="92" y="89"/>
                    <a:pt x="92" y="89"/>
                    <a:pt x="92" y="89"/>
                  </a:cubicBezTo>
                  <a:cubicBezTo>
                    <a:pt x="92" y="81"/>
                    <a:pt x="88" y="73"/>
                    <a:pt x="80" y="67"/>
                  </a:cubicBezTo>
                  <a:cubicBezTo>
                    <a:pt x="80" y="67"/>
                    <a:pt x="80" y="67"/>
                    <a:pt x="80" y="67"/>
                  </a:cubicBezTo>
                  <a:cubicBezTo>
                    <a:pt x="79" y="67"/>
                    <a:pt x="79" y="66"/>
                    <a:pt x="79" y="65"/>
                  </a:cubicBezTo>
                  <a:cubicBezTo>
                    <a:pt x="79" y="65"/>
                    <a:pt x="79" y="65"/>
                    <a:pt x="79" y="65"/>
                  </a:cubicBezTo>
                  <a:cubicBezTo>
                    <a:pt x="79" y="64"/>
                    <a:pt x="80" y="63"/>
                    <a:pt x="81" y="64"/>
                  </a:cubicBezTo>
                  <a:cubicBezTo>
                    <a:pt x="81" y="64"/>
                    <a:pt x="81" y="64"/>
                    <a:pt x="81" y="64"/>
                  </a:cubicBezTo>
                  <a:cubicBezTo>
                    <a:pt x="82" y="64"/>
                    <a:pt x="82" y="64"/>
                    <a:pt x="83" y="64"/>
                  </a:cubicBezTo>
                  <a:cubicBezTo>
                    <a:pt x="83" y="64"/>
                    <a:pt x="83" y="64"/>
                    <a:pt x="83" y="64"/>
                  </a:cubicBezTo>
                  <a:cubicBezTo>
                    <a:pt x="85" y="64"/>
                    <a:pt x="87" y="63"/>
                    <a:pt x="89" y="63"/>
                  </a:cubicBezTo>
                  <a:cubicBezTo>
                    <a:pt x="89" y="63"/>
                    <a:pt x="89" y="63"/>
                    <a:pt x="89" y="63"/>
                  </a:cubicBezTo>
                  <a:cubicBezTo>
                    <a:pt x="91" y="54"/>
                    <a:pt x="96" y="45"/>
                    <a:pt x="99" y="37"/>
                  </a:cubicBezTo>
                  <a:cubicBezTo>
                    <a:pt x="99" y="37"/>
                    <a:pt x="99" y="37"/>
                    <a:pt x="99" y="37"/>
                  </a:cubicBezTo>
                  <a:cubicBezTo>
                    <a:pt x="89" y="24"/>
                    <a:pt x="67" y="9"/>
                    <a:pt x="50" y="9"/>
                  </a:cubicBezTo>
                  <a:cubicBezTo>
                    <a:pt x="50" y="9"/>
                    <a:pt x="50" y="9"/>
                    <a:pt x="50" y="9"/>
                  </a:cubicBezTo>
                  <a:cubicBezTo>
                    <a:pt x="48" y="9"/>
                    <a:pt x="47" y="9"/>
                    <a:pt x="46" y="9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5" y="9"/>
                    <a:pt x="43" y="9"/>
                    <a:pt x="43" y="7"/>
                  </a:cubicBezTo>
                  <a:cubicBezTo>
                    <a:pt x="43" y="7"/>
                    <a:pt x="43" y="7"/>
                    <a:pt x="43" y="7"/>
                  </a:cubicBezTo>
                  <a:cubicBezTo>
                    <a:pt x="43" y="6"/>
                    <a:pt x="44" y="5"/>
                    <a:pt x="45" y="5"/>
                  </a:cubicBezTo>
                  <a:cubicBezTo>
                    <a:pt x="45" y="5"/>
                    <a:pt x="45" y="5"/>
                    <a:pt x="45" y="5"/>
                  </a:cubicBezTo>
                  <a:cubicBezTo>
                    <a:pt x="47" y="5"/>
                    <a:pt x="48" y="5"/>
                    <a:pt x="50" y="5"/>
                  </a:cubicBezTo>
                  <a:cubicBezTo>
                    <a:pt x="50" y="5"/>
                    <a:pt x="50" y="5"/>
                    <a:pt x="50" y="5"/>
                  </a:cubicBezTo>
                  <a:cubicBezTo>
                    <a:pt x="70" y="5"/>
                    <a:pt x="93" y="22"/>
                    <a:pt x="103" y="36"/>
                  </a:cubicBezTo>
                  <a:cubicBezTo>
                    <a:pt x="103" y="36"/>
                    <a:pt x="103" y="36"/>
                    <a:pt x="103" y="36"/>
                  </a:cubicBezTo>
                  <a:cubicBezTo>
                    <a:pt x="103" y="36"/>
                    <a:pt x="104" y="37"/>
                    <a:pt x="103" y="38"/>
                  </a:cubicBezTo>
                  <a:cubicBezTo>
                    <a:pt x="103" y="38"/>
                    <a:pt x="103" y="38"/>
                    <a:pt x="103" y="38"/>
                  </a:cubicBezTo>
                  <a:cubicBezTo>
                    <a:pt x="100" y="47"/>
                    <a:pt x="94" y="56"/>
                    <a:pt x="93" y="65"/>
                  </a:cubicBezTo>
                  <a:cubicBezTo>
                    <a:pt x="93" y="65"/>
                    <a:pt x="93" y="65"/>
                    <a:pt x="93" y="65"/>
                  </a:cubicBezTo>
                  <a:cubicBezTo>
                    <a:pt x="93" y="66"/>
                    <a:pt x="92" y="67"/>
                    <a:pt x="91" y="67"/>
                  </a:cubicBezTo>
                  <a:cubicBezTo>
                    <a:pt x="91" y="67"/>
                    <a:pt x="91" y="67"/>
                    <a:pt x="91" y="67"/>
                  </a:cubicBezTo>
                  <a:cubicBezTo>
                    <a:pt x="91" y="67"/>
                    <a:pt x="91" y="67"/>
                    <a:pt x="91" y="67"/>
                  </a:cubicBezTo>
                  <a:cubicBezTo>
                    <a:pt x="91" y="67"/>
                    <a:pt x="91" y="67"/>
                    <a:pt x="91" y="67"/>
                  </a:cubicBezTo>
                  <a:cubicBezTo>
                    <a:pt x="89" y="67"/>
                    <a:pt x="88" y="67"/>
                    <a:pt x="86" y="67"/>
                  </a:cubicBezTo>
                  <a:cubicBezTo>
                    <a:pt x="86" y="67"/>
                    <a:pt x="86" y="67"/>
                    <a:pt x="86" y="67"/>
                  </a:cubicBezTo>
                  <a:cubicBezTo>
                    <a:pt x="93" y="74"/>
                    <a:pt x="96" y="82"/>
                    <a:pt x="96" y="89"/>
                  </a:cubicBezTo>
                  <a:cubicBezTo>
                    <a:pt x="96" y="89"/>
                    <a:pt x="96" y="89"/>
                    <a:pt x="96" y="89"/>
                  </a:cubicBezTo>
                  <a:cubicBezTo>
                    <a:pt x="96" y="102"/>
                    <a:pt x="87" y="115"/>
                    <a:pt x="72" y="121"/>
                  </a:cubicBezTo>
                  <a:cubicBezTo>
                    <a:pt x="72" y="121"/>
                    <a:pt x="72" y="121"/>
                    <a:pt x="72" y="121"/>
                  </a:cubicBezTo>
                  <a:cubicBezTo>
                    <a:pt x="69" y="122"/>
                    <a:pt x="65" y="123"/>
                    <a:pt x="62" y="123"/>
                  </a:cubicBezTo>
                  <a:cubicBezTo>
                    <a:pt x="62" y="123"/>
                    <a:pt x="62" y="123"/>
                    <a:pt x="62" y="123"/>
                  </a:cubicBezTo>
                  <a:cubicBezTo>
                    <a:pt x="42" y="123"/>
                    <a:pt x="20" y="105"/>
                    <a:pt x="2" y="10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36" tIns="45717" rIns="91436" bIns="45717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363" name="Freeform 193"/>
            <p:cNvSpPr>
              <a:spLocks noEditPoints="1"/>
            </p:cNvSpPr>
            <p:nvPr/>
          </p:nvSpPr>
          <p:spPr bwMode="auto">
            <a:xfrm>
              <a:off x="4924427" y="4592475"/>
              <a:ext cx="215900" cy="179362"/>
            </a:xfrm>
            <a:custGeom>
              <a:avLst/>
              <a:gdLst>
                <a:gd name="T0" fmla="*/ 29 w 46"/>
                <a:gd name="T1" fmla="*/ 38 h 38"/>
                <a:gd name="T2" fmla="*/ 2 w 46"/>
                <a:gd name="T3" fmla="*/ 31 h 38"/>
                <a:gd name="T4" fmla="*/ 2 w 46"/>
                <a:gd name="T5" fmla="*/ 31 h 38"/>
                <a:gd name="T6" fmla="*/ 0 w 46"/>
                <a:gd name="T7" fmla="*/ 30 h 38"/>
                <a:gd name="T8" fmla="*/ 0 w 46"/>
                <a:gd name="T9" fmla="*/ 30 h 38"/>
                <a:gd name="T10" fmla="*/ 0 w 46"/>
                <a:gd name="T11" fmla="*/ 27 h 38"/>
                <a:gd name="T12" fmla="*/ 0 w 46"/>
                <a:gd name="T13" fmla="*/ 27 h 38"/>
                <a:gd name="T14" fmla="*/ 6 w 46"/>
                <a:gd name="T15" fmla="*/ 2 h 38"/>
                <a:gd name="T16" fmla="*/ 6 w 46"/>
                <a:gd name="T17" fmla="*/ 2 h 38"/>
                <a:gd name="T18" fmla="*/ 6 w 46"/>
                <a:gd name="T19" fmla="*/ 2 h 38"/>
                <a:gd name="T20" fmla="*/ 9 w 46"/>
                <a:gd name="T21" fmla="*/ 0 h 38"/>
                <a:gd name="T22" fmla="*/ 9 w 46"/>
                <a:gd name="T23" fmla="*/ 0 h 38"/>
                <a:gd name="T24" fmla="*/ 10 w 46"/>
                <a:gd name="T25" fmla="*/ 2 h 38"/>
                <a:gd name="T26" fmla="*/ 10 w 46"/>
                <a:gd name="T27" fmla="*/ 2 h 38"/>
                <a:gd name="T28" fmla="*/ 10 w 46"/>
                <a:gd name="T29" fmla="*/ 3 h 38"/>
                <a:gd name="T30" fmla="*/ 10 w 46"/>
                <a:gd name="T31" fmla="*/ 3 h 38"/>
                <a:gd name="T32" fmla="*/ 15 w 46"/>
                <a:gd name="T33" fmla="*/ 3 h 38"/>
                <a:gd name="T34" fmla="*/ 15 w 46"/>
                <a:gd name="T35" fmla="*/ 3 h 38"/>
                <a:gd name="T36" fmla="*/ 35 w 46"/>
                <a:gd name="T37" fmla="*/ 6 h 38"/>
                <a:gd name="T38" fmla="*/ 35 w 46"/>
                <a:gd name="T39" fmla="*/ 6 h 38"/>
                <a:gd name="T40" fmla="*/ 46 w 46"/>
                <a:gd name="T41" fmla="*/ 21 h 38"/>
                <a:gd name="T42" fmla="*/ 46 w 46"/>
                <a:gd name="T43" fmla="*/ 21 h 38"/>
                <a:gd name="T44" fmla="*/ 45 w 46"/>
                <a:gd name="T45" fmla="*/ 26 h 38"/>
                <a:gd name="T46" fmla="*/ 45 w 46"/>
                <a:gd name="T47" fmla="*/ 26 h 38"/>
                <a:gd name="T48" fmla="*/ 30 w 46"/>
                <a:gd name="T49" fmla="*/ 38 h 38"/>
                <a:gd name="T50" fmla="*/ 30 w 46"/>
                <a:gd name="T51" fmla="*/ 38 h 38"/>
                <a:gd name="T52" fmla="*/ 29 w 46"/>
                <a:gd name="T53" fmla="*/ 38 h 38"/>
                <a:gd name="T54" fmla="*/ 29 w 46"/>
                <a:gd name="T55" fmla="*/ 34 h 38"/>
                <a:gd name="T56" fmla="*/ 41 w 46"/>
                <a:gd name="T57" fmla="*/ 25 h 38"/>
                <a:gd name="T58" fmla="*/ 41 w 46"/>
                <a:gd name="T59" fmla="*/ 25 h 38"/>
                <a:gd name="T60" fmla="*/ 42 w 46"/>
                <a:gd name="T61" fmla="*/ 21 h 38"/>
                <a:gd name="T62" fmla="*/ 42 w 46"/>
                <a:gd name="T63" fmla="*/ 21 h 38"/>
                <a:gd name="T64" fmla="*/ 33 w 46"/>
                <a:gd name="T65" fmla="*/ 10 h 38"/>
                <a:gd name="T66" fmla="*/ 33 w 46"/>
                <a:gd name="T67" fmla="*/ 10 h 38"/>
                <a:gd name="T68" fmla="*/ 15 w 46"/>
                <a:gd name="T69" fmla="*/ 7 h 38"/>
                <a:gd name="T70" fmla="*/ 15 w 46"/>
                <a:gd name="T71" fmla="*/ 7 h 38"/>
                <a:gd name="T72" fmla="*/ 10 w 46"/>
                <a:gd name="T73" fmla="*/ 7 h 38"/>
                <a:gd name="T74" fmla="*/ 10 w 46"/>
                <a:gd name="T75" fmla="*/ 7 h 38"/>
                <a:gd name="T76" fmla="*/ 9 w 46"/>
                <a:gd name="T77" fmla="*/ 7 h 38"/>
                <a:gd name="T78" fmla="*/ 9 w 46"/>
                <a:gd name="T79" fmla="*/ 7 h 38"/>
                <a:gd name="T80" fmla="*/ 4 w 46"/>
                <a:gd name="T81" fmla="*/ 27 h 38"/>
                <a:gd name="T82" fmla="*/ 4 w 46"/>
                <a:gd name="T83" fmla="*/ 27 h 38"/>
                <a:gd name="T84" fmla="*/ 4 w 46"/>
                <a:gd name="T85" fmla="*/ 28 h 38"/>
                <a:gd name="T86" fmla="*/ 4 w 46"/>
                <a:gd name="T87" fmla="*/ 28 h 38"/>
                <a:gd name="T88" fmla="*/ 29 w 46"/>
                <a:gd name="T89" fmla="*/ 34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6" h="38">
                  <a:moveTo>
                    <a:pt x="29" y="38"/>
                  </a:moveTo>
                  <a:cubicBezTo>
                    <a:pt x="20" y="38"/>
                    <a:pt x="8" y="32"/>
                    <a:pt x="2" y="31"/>
                  </a:cubicBezTo>
                  <a:cubicBezTo>
                    <a:pt x="2" y="31"/>
                    <a:pt x="2" y="31"/>
                    <a:pt x="2" y="31"/>
                  </a:cubicBezTo>
                  <a:cubicBezTo>
                    <a:pt x="1" y="31"/>
                    <a:pt x="0" y="31"/>
                    <a:pt x="0" y="3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29"/>
                    <a:pt x="0" y="28"/>
                    <a:pt x="0" y="27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18"/>
                    <a:pt x="5" y="10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0"/>
                    <a:pt x="8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10" y="0"/>
                    <a:pt x="11" y="1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2" y="3"/>
                    <a:pt x="14" y="3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22" y="3"/>
                    <a:pt x="29" y="4"/>
                    <a:pt x="35" y="6"/>
                  </a:cubicBezTo>
                  <a:cubicBezTo>
                    <a:pt x="35" y="6"/>
                    <a:pt x="35" y="6"/>
                    <a:pt x="35" y="6"/>
                  </a:cubicBezTo>
                  <a:cubicBezTo>
                    <a:pt x="41" y="9"/>
                    <a:pt x="46" y="13"/>
                    <a:pt x="46" y="21"/>
                  </a:cubicBezTo>
                  <a:cubicBezTo>
                    <a:pt x="46" y="21"/>
                    <a:pt x="46" y="21"/>
                    <a:pt x="46" y="21"/>
                  </a:cubicBezTo>
                  <a:cubicBezTo>
                    <a:pt x="46" y="22"/>
                    <a:pt x="45" y="24"/>
                    <a:pt x="45" y="26"/>
                  </a:cubicBezTo>
                  <a:cubicBezTo>
                    <a:pt x="45" y="26"/>
                    <a:pt x="45" y="26"/>
                    <a:pt x="45" y="26"/>
                  </a:cubicBezTo>
                  <a:cubicBezTo>
                    <a:pt x="42" y="35"/>
                    <a:pt x="36" y="38"/>
                    <a:pt x="30" y="38"/>
                  </a:cubicBezTo>
                  <a:cubicBezTo>
                    <a:pt x="30" y="38"/>
                    <a:pt x="30" y="38"/>
                    <a:pt x="30" y="38"/>
                  </a:cubicBezTo>
                  <a:cubicBezTo>
                    <a:pt x="30" y="38"/>
                    <a:pt x="30" y="38"/>
                    <a:pt x="29" y="38"/>
                  </a:cubicBezTo>
                  <a:close/>
                  <a:moveTo>
                    <a:pt x="29" y="34"/>
                  </a:moveTo>
                  <a:cubicBezTo>
                    <a:pt x="35" y="34"/>
                    <a:pt x="39" y="32"/>
                    <a:pt x="41" y="25"/>
                  </a:cubicBezTo>
                  <a:cubicBezTo>
                    <a:pt x="41" y="25"/>
                    <a:pt x="41" y="25"/>
                    <a:pt x="41" y="25"/>
                  </a:cubicBezTo>
                  <a:cubicBezTo>
                    <a:pt x="41" y="23"/>
                    <a:pt x="42" y="22"/>
                    <a:pt x="42" y="21"/>
                  </a:cubicBezTo>
                  <a:cubicBezTo>
                    <a:pt x="42" y="21"/>
                    <a:pt x="42" y="21"/>
                    <a:pt x="42" y="21"/>
                  </a:cubicBezTo>
                  <a:cubicBezTo>
                    <a:pt x="42" y="15"/>
                    <a:pt x="38" y="12"/>
                    <a:pt x="33" y="10"/>
                  </a:cubicBezTo>
                  <a:cubicBezTo>
                    <a:pt x="33" y="10"/>
                    <a:pt x="33" y="10"/>
                    <a:pt x="33" y="10"/>
                  </a:cubicBezTo>
                  <a:cubicBezTo>
                    <a:pt x="28" y="8"/>
                    <a:pt x="21" y="7"/>
                    <a:pt x="15" y="7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3" y="7"/>
                    <a:pt x="11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7" y="14"/>
                    <a:pt x="4" y="21"/>
                    <a:pt x="4" y="27"/>
                  </a:cubicBezTo>
                  <a:cubicBezTo>
                    <a:pt x="4" y="27"/>
                    <a:pt x="4" y="27"/>
                    <a:pt x="4" y="27"/>
                  </a:cubicBezTo>
                  <a:cubicBezTo>
                    <a:pt x="4" y="28"/>
                    <a:pt x="4" y="28"/>
                    <a:pt x="4" y="28"/>
                  </a:cubicBezTo>
                  <a:cubicBezTo>
                    <a:pt x="4" y="28"/>
                    <a:pt x="4" y="28"/>
                    <a:pt x="4" y="28"/>
                  </a:cubicBezTo>
                  <a:cubicBezTo>
                    <a:pt x="11" y="29"/>
                    <a:pt x="22" y="34"/>
                    <a:pt x="29" y="3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36" tIns="45717" rIns="91436" bIns="45717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364" name="Freeform 194"/>
            <p:cNvSpPr>
              <a:spLocks/>
            </p:cNvSpPr>
            <p:nvPr/>
          </p:nvSpPr>
          <p:spPr bwMode="auto">
            <a:xfrm>
              <a:off x="4979990" y="4386128"/>
              <a:ext cx="193675" cy="177775"/>
            </a:xfrm>
            <a:custGeom>
              <a:avLst/>
              <a:gdLst>
                <a:gd name="T0" fmla="*/ 24 w 41"/>
                <a:gd name="T1" fmla="*/ 38 h 38"/>
                <a:gd name="T2" fmla="*/ 1 w 41"/>
                <a:gd name="T3" fmla="*/ 30 h 38"/>
                <a:gd name="T4" fmla="*/ 1 w 41"/>
                <a:gd name="T5" fmla="*/ 30 h 38"/>
                <a:gd name="T6" fmla="*/ 1 w 41"/>
                <a:gd name="T7" fmla="*/ 28 h 38"/>
                <a:gd name="T8" fmla="*/ 1 w 41"/>
                <a:gd name="T9" fmla="*/ 28 h 38"/>
                <a:gd name="T10" fmla="*/ 10 w 41"/>
                <a:gd name="T11" fmla="*/ 1 h 38"/>
                <a:gd name="T12" fmla="*/ 10 w 41"/>
                <a:gd name="T13" fmla="*/ 1 h 38"/>
                <a:gd name="T14" fmla="*/ 10 w 41"/>
                <a:gd name="T15" fmla="*/ 1 h 38"/>
                <a:gd name="T16" fmla="*/ 12 w 41"/>
                <a:gd name="T17" fmla="*/ 0 h 38"/>
                <a:gd name="T18" fmla="*/ 12 w 41"/>
                <a:gd name="T19" fmla="*/ 0 h 38"/>
                <a:gd name="T20" fmla="*/ 13 w 41"/>
                <a:gd name="T21" fmla="*/ 3 h 38"/>
                <a:gd name="T22" fmla="*/ 13 w 41"/>
                <a:gd name="T23" fmla="*/ 3 h 38"/>
                <a:gd name="T24" fmla="*/ 5 w 41"/>
                <a:gd name="T25" fmla="*/ 28 h 38"/>
                <a:gd name="T26" fmla="*/ 5 w 41"/>
                <a:gd name="T27" fmla="*/ 28 h 38"/>
                <a:gd name="T28" fmla="*/ 24 w 41"/>
                <a:gd name="T29" fmla="*/ 34 h 38"/>
                <a:gd name="T30" fmla="*/ 24 w 41"/>
                <a:gd name="T31" fmla="*/ 34 h 38"/>
                <a:gd name="T32" fmla="*/ 36 w 41"/>
                <a:gd name="T33" fmla="*/ 22 h 38"/>
                <a:gd name="T34" fmla="*/ 36 w 41"/>
                <a:gd name="T35" fmla="*/ 22 h 38"/>
                <a:gd name="T36" fmla="*/ 15 w 41"/>
                <a:gd name="T37" fmla="*/ 6 h 38"/>
                <a:gd name="T38" fmla="*/ 15 w 41"/>
                <a:gd name="T39" fmla="*/ 6 h 38"/>
                <a:gd name="T40" fmla="*/ 14 w 41"/>
                <a:gd name="T41" fmla="*/ 3 h 38"/>
                <a:gd name="T42" fmla="*/ 14 w 41"/>
                <a:gd name="T43" fmla="*/ 3 h 38"/>
                <a:gd name="T44" fmla="*/ 17 w 41"/>
                <a:gd name="T45" fmla="*/ 3 h 38"/>
                <a:gd name="T46" fmla="*/ 17 w 41"/>
                <a:gd name="T47" fmla="*/ 3 h 38"/>
                <a:gd name="T48" fmla="*/ 40 w 41"/>
                <a:gd name="T49" fmla="*/ 20 h 38"/>
                <a:gd name="T50" fmla="*/ 40 w 41"/>
                <a:gd name="T51" fmla="*/ 20 h 38"/>
                <a:gd name="T52" fmla="*/ 41 w 41"/>
                <a:gd name="T53" fmla="*/ 22 h 38"/>
                <a:gd name="T54" fmla="*/ 41 w 41"/>
                <a:gd name="T55" fmla="*/ 22 h 38"/>
                <a:gd name="T56" fmla="*/ 24 w 41"/>
                <a:gd name="T57" fmla="*/ 38 h 38"/>
                <a:gd name="T58" fmla="*/ 24 w 41"/>
                <a:gd name="T59" fmla="*/ 38 h 38"/>
                <a:gd name="T60" fmla="*/ 24 w 41"/>
                <a:gd name="T61" fmla="*/ 3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1" h="38">
                  <a:moveTo>
                    <a:pt x="24" y="38"/>
                  </a:moveTo>
                  <a:cubicBezTo>
                    <a:pt x="16" y="38"/>
                    <a:pt x="8" y="34"/>
                    <a:pt x="1" y="30"/>
                  </a:cubicBezTo>
                  <a:cubicBezTo>
                    <a:pt x="1" y="30"/>
                    <a:pt x="1" y="30"/>
                    <a:pt x="1" y="30"/>
                  </a:cubicBezTo>
                  <a:cubicBezTo>
                    <a:pt x="0" y="30"/>
                    <a:pt x="0" y="28"/>
                    <a:pt x="1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5" y="20"/>
                    <a:pt x="6" y="10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0"/>
                    <a:pt x="11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3" y="1"/>
                    <a:pt x="14" y="2"/>
                    <a:pt x="13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0" y="11"/>
                    <a:pt x="9" y="19"/>
                    <a:pt x="5" y="28"/>
                  </a:cubicBezTo>
                  <a:cubicBezTo>
                    <a:pt x="5" y="28"/>
                    <a:pt x="5" y="28"/>
                    <a:pt x="5" y="28"/>
                  </a:cubicBezTo>
                  <a:cubicBezTo>
                    <a:pt x="11" y="31"/>
                    <a:pt x="18" y="34"/>
                    <a:pt x="24" y="34"/>
                  </a:cubicBezTo>
                  <a:cubicBezTo>
                    <a:pt x="24" y="34"/>
                    <a:pt x="24" y="34"/>
                    <a:pt x="24" y="34"/>
                  </a:cubicBezTo>
                  <a:cubicBezTo>
                    <a:pt x="30" y="34"/>
                    <a:pt x="34" y="31"/>
                    <a:pt x="36" y="22"/>
                  </a:cubicBezTo>
                  <a:cubicBezTo>
                    <a:pt x="36" y="22"/>
                    <a:pt x="36" y="22"/>
                    <a:pt x="36" y="22"/>
                  </a:cubicBezTo>
                  <a:cubicBezTo>
                    <a:pt x="30" y="16"/>
                    <a:pt x="22" y="12"/>
                    <a:pt x="15" y="6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4" y="5"/>
                    <a:pt x="14" y="4"/>
                    <a:pt x="14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5" y="2"/>
                    <a:pt x="16" y="2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24" y="9"/>
                    <a:pt x="33" y="13"/>
                    <a:pt x="40" y="20"/>
                  </a:cubicBezTo>
                  <a:cubicBezTo>
                    <a:pt x="40" y="20"/>
                    <a:pt x="40" y="20"/>
                    <a:pt x="40" y="20"/>
                  </a:cubicBezTo>
                  <a:cubicBezTo>
                    <a:pt x="41" y="20"/>
                    <a:pt x="41" y="21"/>
                    <a:pt x="41" y="22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38" y="33"/>
                    <a:pt x="32" y="38"/>
                    <a:pt x="24" y="38"/>
                  </a:cubicBezTo>
                  <a:cubicBezTo>
                    <a:pt x="24" y="38"/>
                    <a:pt x="24" y="38"/>
                    <a:pt x="24" y="38"/>
                  </a:cubicBezTo>
                  <a:cubicBezTo>
                    <a:pt x="24" y="38"/>
                    <a:pt x="24" y="38"/>
                    <a:pt x="24" y="3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36" tIns="45717" rIns="91436" bIns="45717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365" name="Freeform 195"/>
            <p:cNvSpPr>
              <a:spLocks/>
            </p:cNvSpPr>
            <p:nvPr/>
          </p:nvSpPr>
          <p:spPr bwMode="auto">
            <a:xfrm>
              <a:off x="5272090" y="4549618"/>
              <a:ext cx="390525" cy="490468"/>
            </a:xfrm>
            <a:custGeom>
              <a:avLst/>
              <a:gdLst>
                <a:gd name="T0" fmla="*/ 15 w 83"/>
                <a:gd name="T1" fmla="*/ 96 h 104"/>
                <a:gd name="T2" fmla="*/ 0 w 83"/>
                <a:gd name="T3" fmla="*/ 79 h 104"/>
                <a:gd name="T4" fmla="*/ 0 w 83"/>
                <a:gd name="T5" fmla="*/ 74 h 104"/>
                <a:gd name="T6" fmla="*/ 27 w 83"/>
                <a:gd name="T7" fmla="*/ 17 h 104"/>
                <a:gd name="T8" fmla="*/ 53 w 83"/>
                <a:gd name="T9" fmla="*/ 0 h 104"/>
                <a:gd name="T10" fmla="*/ 82 w 83"/>
                <a:gd name="T11" fmla="*/ 10 h 104"/>
                <a:gd name="T12" fmla="*/ 82 w 83"/>
                <a:gd name="T13" fmla="*/ 10 h 104"/>
                <a:gd name="T14" fmla="*/ 83 w 83"/>
                <a:gd name="T15" fmla="*/ 13 h 104"/>
                <a:gd name="T16" fmla="*/ 80 w 83"/>
                <a:gd name="T17" fmla="*/ 14 h 104"/>
                <a:gd name="T18" fmla="*/ 53 w 83"/>
                <a:gd name="T19" fmla="*/ 4 h 104"/>
                <a:gd name="T20" fmla="*/ 30 w 83"/>
                <a:gd name="T21" fmla="*/ 19 h 104"/>
                <a:gd name="T22" fmla="*/ 4 w 83"/>
                <a:gd name="T23" fmla="*/ 74 h 104"/>
                <a:gd name="T24" fmla="*/ 4 w 83"/>
                <a:gd name="T25" fmla="*/ 78 h 104"/>
                <a:gd name="T26" fmla="*/ 17 w 83"/>
                <a:gd name="T27" fmla="*/ 93 h 104"/>
                <a:gd name="T28" fmla="*/ 38 w 83"/>
                <a:gd name="T29" fmla="*/ 100 h 104"/>
                <a:gd name="T30" fmla="*/ 46 w 83"/>
                <a:gd name="T31" fmla="*/ 95 h 104"/>
                <a:gd name="T32" fmla="*/ 46 w 83"/>
                <a:gd name="T33" fmla="*/ 92 h 104"/>
                <a:gd name="T34" fmla="*/ 37 w 83"/>
                <a:gd name="T35" fmla="*/ 78 h 104"/>
                <a:gd name="T36" fmla="*/ 26 w 83"/>
                <a:gd name="T37" fmla="*/ 60 h 104"/>
                <a:gd name="T38" fmla="*/ 31 w 83"/>
                <a:gd name="T39" fmla="*/ 44 h 104"/>
                <a:gd name="T40" fmla="*/ 73 w 83"/>
                <a:gd name="T41" fmla="*/ 30 h 104"/>
                <a:gd name="T42" fmla="*/ 78 w 83"/>
                <a:gd name="T43" fmla="*/ 20 h 104"/>
                <a:gd name="T44" fmla="*/ 80 w 83"/>
                <a:gd name="T45" fmla="*/ 18 h 104"/>
                <a:gd name="T46" fmla="*/ 82 w 83"/>
                <a:gd name="T47" fmla="*/ 20 h 104"/>
                <a:gd name="T48" fmla="*/ 75 w 83"/>
                <a:gd name="T49" fmla="*/ 34 h 104"/>
                <a:gd name="T50" fmla="*/ 61 w 83"/>
                <a:gd name="T51" fmla="*/ 36 h 104"/>
                <a:gd name="T52" fmla="*/ 34 w 83"/>
                <a:gd name="T53" fmla="*/ 46 h 104"/>
                <a:gd name="T54" fmla="*/ 30 w 83"/>
                <a:gd name="T55" fmla="*/ 60 h 104"/>
                <a:gd name="T56" fmla="*/ 39 w 83"/>
                <a:gd name="T57" fmla="*/ 75 h 104"/>
                <a:gd name="T58" fmla="*/ 50 w 83"/>
                <a:gd name="T59" fmla="*/ 92 h 104"/>
                <a:gd name="T60" fmla="*/ 50 w 83"/>
                <a:gd name="T61" fmla="*/ 95 h 104"/>
                <a:gd name="T62" fmla="*/ 39 w 83"/>
                <a:gd name="T63" fmla="*/ 10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83" h="104">
                  <a:moveTo>
                    <a:pt x="38" y="104"/>
                  </a:moveTo>
                  <a:cubicBezTo>
                    <a:pt x="31" y="104"/>
                    <a:pt x="22" y="101"/>
                    <a:pt x="15" y="96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8" y="91"/>
                    <a:pt x="2" y="85"/>
                    <a:pt x="0" y="79"/>
                  </a:cubicBezTo>
                  <a:cubicBezTo>
                    <a:pt x="0" y="79"/>
                    <a:pt x="0" y="79"/>
                    <a:pt x="0" y="79"/>
                  </a:cubicBezTo>
                  <a:cubicBezTo>
                    <a:pt x="0" y="78"/>
                    <a:pt x="0" y="76"/>
                    <a:pt x="0" y="74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0" y="55"/>
                    <a:pt x="17" y="30"/>
                    <a:pt x="27" y="17"/>
                  </a:cubicBezTo>
                  <a:cubicBezTo>
                    <a:pt x="27" y="17"/>
                    <a:pt x="27" y="17"/>
                    <a:pt x="27" y="17"/>
                  </a:cubicBezTo>
                  <a:cubicBezTo>
                    <a:pt x="35" y="5"/>
                    <a:pt x="43" y="0"/>
                    <a:pt x="53" y="0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61" y="0"/>
                    <a:pt x="71" y="4"/>
                    <a:pt x="82" y="10"/>
                  </a:cubicBezTo>
                  <a:cubicBezTo>
                    <a:pt x="82" y="10"/>
                    <a:pt x="82" y="10"/>
                    <a:pt x="82" y="10"/>
                  </a:cubicBezTo>
                  <a:cubicBezTo>
                    <a:pt x="82" y="10"/>
                    <a:pt x="82" y="10"/>
                    <a:pt x="82" y="10"/>
                  </a:cubicBezTo>
                  <a:cubicBezTo>
                    <a:pt x="83" y="11"/>
                    <a:pt x="83" y="12"/>
                    <a:pt x="83" y="13"/>
                  </a:cubicBezTo>
                  <a:cubicBezTo>
                    <a:pt x="83" y="13"/>
                    <a:pt x="83" y="13"/>
                    <a:pt x="83" y="13"/>
                  </a:cubicBezTo>
                  <a:cubicBezTo>
                    <a:pt x="82" y="14"/>
                    <a:pt x="81" y="14"/>
                    <a:pt x="80" y="14"/>
                  </a:cubicBezTo>
                  <a:cubicBezTo>
                    <a:pt x="80" y="14"/>
                    <a:pt x="80" y="14"/>
                    <a:pt x="80" y="14"/>
                  </a:cubicBezTo>
                  <a:cubicBezTo>
                    <a:pt x="69" y="8"/>
                    <a:pt x="60" y="4"/>
                    <a:pt x="53" y="4"/>
                  </a:cubicBezTo>
                  <a:cubicBezTo>
                    <a:pt x="53" y="4"/>
                    <a:pt x="53" y="4"/>
                    <a:pt x="53" y="4"/>
                  </a:cubicBezTo>
                  <a:cubicBezTo>
                    <a:pt x="45" y="4"/>
                    <a:pt x="38" y="8"/>
                    <a:pt x="30" y="19"/>
                  </a:cubicBezTo>
                  <a:cubicBezTo>
                    <a:pt x="30" y="19"/>
                    <a:pt x="30" y="19"/>
                    <a:pt x="30" y="19"/>
                  </a:cubicBezTo>
                  <a:cubicBezTo>
                    <a:pt x="21" y="32"/>
                    <a:pt x="4" y="58"/>
                    <a:pt x="4" y="74"/>
                  </a:cubicBezTo>
                  <a:cubicBezTo>
                    <a:pt x="4" y="74"/>
                    <a:pt x="4" y="74"/>
                    <a:pt x="4" y="74"/>
                  </a:cubicBezTo>
                  <a:cubicBezTo>
                    <a:pt x="4" y="76"/>
                    <a:pt x="4" y="77"/>
                    <a:pt x="4" y="78"/>
                  </a:cubicBezTo>
                  <a:cubicBezTo>
                    <a:pt x="4" y="78"/>
                    <a:pt x="4" y="78"/>
                    <a:pt x="4" y="78"/>
                  </a:cubicBezTo>
                  <a:cubicBezTo>
                    <a:pt x="5" y="82"/>
                    <a:pt x="10" y="88"/>
                    <a:pt x="17" y="93"/>
                  </a:cubicBezTo>
                  <a:cubicBezTo>
                    <a:pt x="17" y="93"/>
                    <a:pt x="17" y="93"/>
                    <a:pt x="17" y="93"/>
                  </a:cubicBezTo>
                  <a:cubicBezTo>
                    <a:pt x="24" y="97"/>
                    <a:pt x="32" y="100"/>
                    <a:pt x="38" y="100"/>
                  </a:cubicBezTo>
                  <a:cubicBezTo>
                    <a:pt x="38" y="100"/>
                    <a:pt x="38" y="100"/>
                    <a:pt x="38" y="100"/>
                  </a:cubicBezTo>
                  <a:cubicBezTo>
                    <a:pt x="43" y="100"/>
                    <a:pt x="45" y="99"/>
                    <a:pt x="46" y="95"/>
                  </a:cubicBezTo>
                  <a:cubicBezTo>
                    <a:pt x="46" y="95"/>
                    <a:pt x="46" y="95"/>
                    <a:pt x="46" y="95"/>
                  </a:cubicBezTo>
                  <a:cubicBezTo>
                    <a:pt x="46" y="94"/>
                    <a:pt x="46" y="93"/>
                    <a:pt x="46" y="92"/>
                  </a:cubicBezTo>
                  <a:cubicBezTo>
                    <a:pt x="46" y="92"/>
                    <a:pt x="46" y="92"/>
                    <a:pt x="46" y="92"/>
                  </a:cubicBezTo>
                  <a:cubicBezTo>
                    <a:pt x="46" y="87"/>
                    <a:pt x="42" y="83"/>
                    <a:pt x="37" y="78"/>
                  </a:cubicBezTo>
                  <a:cubicBezTo>
                    <a:pt x="37" y="78"/>
                    <a:pt x="37" y="78"/>
                    <a:pt x="37" y="78"/>
                  </a:cubicBezTo>
                  <a:cubicBezTo>
                    <a:pt x="32" y="74"/>
                    <a:pt x="26" y="69"/>
                    <a:pt x="26" y="60"/>
                  </a:cubicBezTo>
                  <a:cubicBezTo>
                    <a:pt x="26" y="60"/>
                    <a:pt x="26" y="60"/>
                    <a:pt x="26" y="60"/>
                  </a:cubicBezTo>
                  <a:cubicBezTo>
                    <a:pt x="26" y="55"/>
                    <a:pt x="27" y="50"/>
                    <a:pt x="31" y="44"/>
                  </a:cubicBezTo>
                  <a:cubicBezTo>
                    <a:pt x="31" y="44"/>
                    <a:pt x="31" y="44"/>
                    <a:pt x="31" y="44"/>
                  </a:cubicBezTo>
                  <a:cubicBezTo>
                    <a:pt x="42" y="26"/>
                    <a:pt x="64" y="35"/>
                    <a:pt x="73" y="30"/>
                  </a:cubicBezTo>
                  <a:cubicBezTo>
                    <a:pt x="73" y="30"/>
                    <a:pt x="73" y="30"/>
                    <a:pt x="73" y="30"/>
                  </a:cubicBezTo>
                  <a:cubicBezTo>
                    <a:pt x="76" y="29"/>
                    <a:pt x="77" y="26"/>
                    <a:pt x="78" y="20"/>
                  </a:cubicBezTo>
                  <a:cubicBezTo>
                    <a:pt x="78" y="20"/>
                    <a:pt x="78" y="20"/>
                    <a:pt x="78" y="20"/>
                  </a:cubicBezTo>
                  <a:cubicBezTo>
                    <a:pt x="78" y="19"/>
                    <a:pt x="79" y="18"/>
                    <a:pt x="80" y="18"/>
                  </a:cubicBezTo>
                  <a:cubicBezTo>
                    <a:pt x="80" y="18"/>
                    <a:pt x="80" y="18"/>
                    <a:pt x="80" y="18"/>
                  </a:cubicBezTo>
                  <a:cubicBezTo>
                    <a:pt x="81" y="18"/>
                    <a:pt x="82" y="19"/>
                    <a:pt x="82" y="20"/>
                  </a:cubicBezTo>
                  <a:cubicBezTo>
                    <a:pt x="82" y="20"/>
                    <a:pt x="82" y="20"/>
                    <a:pt x="82" y="20"/>
                  </a:cubicBezTo>
                  <a:cubicBezTo>
                    <a:pt x="82" y="27"/>
                    <a:pt x="79" y="32"/>
                    <a:pt x="75" y="34"/>
                  </a:cubicBezTo>
                  <a:cubicBezTo>
                    <a:pt x="75" y="34"/>
                    <a:pt x="75" y="34"/>
                    <a:pt x="75" y="34"/>
                  </a:cubicBezTo>
                  <a:cubicBezTo>
                    <a:pt x="71" y="36"/>
                    <a:pt x="66" y="36"/>
                    <a:pt x="61" y="36"/>
                  </a:cubicBezTo>
                  <a:cubicBezTo>
                    <a:pt x="61" y="36"/>
                    <a:pt x="61" y="36"/>
                    <a:pt x="61" y="36"/>
                  </a:cubicBezTo>
                  <a:cubicBezTo>
                    <a:pt x="50" y="36"/>
                    <a:pt x="40" y="36"/>
                    <a:pt x="34" y="46"/>
                  </a:cubicBezTo>
                  <a:cubicBezTo>
                    <a:pt x="34" y="46"/>
                    <a:pt x="34" y="46"/>
                    <a:pt x="34" y="46"/>
                  </a:cubicBezTo>
                  <a:cubicBezTo>
                    <a:pt x="31" y="52"/>
                    <a:pt x="30" y="56"/>
                    <a:pt x="30" y="60"/>
                  </a:cubicBezTo>
                  <a:cubicBezTo>
                    <a:pt x="30" y="60"/>
                    <a:pt x="30" y="60"/>
                    <a:pt x="30" y="60"/>
                  </a:cubicBezTo>
                  <a:cubicBezTo>
                    <a:pt x="30" y="67"/>
                    <a:pt x="34" y="71"/>
                    <a:pt x="39" y="75"/>
                  </a:cubicBezTo>
                  <a:cubicBezTo>
                    <a:pt x="39" y="75"/>
                    <a:pt x="39" y="75"/>
                    <a:pt x="39" y="75"/>
                  </a:cubicBezTo>
                  <a:cubicBezTo>
                    <a:pt x="44" y="80"/>
                    <a:pt x="50" y="84"/>
                    <a:pt x="50" y="92"/>
                  </a:cubicBezTo>
                  <a:cubicBezTo>
                    <a:pt x="50" y="92"/>
                    <a:pt x="50" y="92"/>
                    <a:pt x="50" y="92"/>
                  </a:cubicBezTo>
                  <a:cubicBezTo>
                    <a:pt x="50" y="93"/>
                    <a:pt x="50" y="94"/>
                    <a:pt x="50" y="95"/>
                  </a:cubicBezTo>
                  <a:cubicBezTo>
                    <a:pt x="50" y="95"/>
                    <a:pt x="50" y="95"/>
                    <a:pt x="50" y="95"/>
                  </a:cubicBezTo>
                  <a:cubicBezTo>
                    <a:pt x="49" y="101"/>
                    <a:pt x="44" y="104"/>
                    <a:pt x="39" y="104"/>
                  </a:cubicBezTo>
                  <a:cubicBezTo>
                    <a:pt x="39" y="104"/>
                    <a:pt x="39" y="104"/>
                    <a:pt x="39" y="104"/>
                  </a:cubicBezTo>
                  <a:cubicBezTo>
                    <a:pt x="38" y="104"/>
                    <a:pt x="38" y="104"/>
                    <a:pt x="38" y="10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36" tIns="45717" rIns="91436" bIns="45717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</p:grpSp>
      <p:grpSp>
        <p:nvGrpSpPr>
          <p:cNvPr id="407" name="组合 406"/>
          <p:cNvGrpSpPr/>
          <p:nvPr/>
        </p:nvGrpSpPr>
        <p:grpSpPr>
          <a:xfrm>
            <a:off x="3671891" y="2108782"/>
            <a:ext cx="1565276" cy="1557117"/>
            <a:chOff x="2014539" y="5119450"/>
            <a:chExt cx="1565276" cy="1557117"/>
          </a:xfrm>
        </p:grpSpPr>
        <p:sp>
          <p:nvSpPr>
            <p:cNvPr id="366" name="Freeform 196"/>
            <p:cNvSpPr>
              <a:spLocks/>
            </p:cNvSpPr>
            <p:nvPr/>
          </p:nvSpPr>
          <p:spPr bwMode="auto">
            <a:xfrm>
              <a:off x="2249490" y="5217860"/>
              <a:ext cx="465138" cy="433327"/>
            </a:xfrm>
            <a:custGeom>
              <a:avLst/>
              <a:gdLst>
                <a:gd name="T0" fmla="*/ 0 w 99"/>
                <a:gd name="T1" fmla="*/ 43 h 92"/>
                <a:gd name="T2" fmla="*/ 37 w 99"/>
                <a:gd name="T3" fmla="*/ 1 h 92"/>
                <a:gd name="T4" fmla="*/ 37 w 99"/>
                <a:gd name="T5" fmla="*/ 1 h 92"/>
                <a:gd name="T6" fmla="*/ 40 w 99"/>
                <a:gd name="T7" fmla="*/ 2 h 92"/>
                <a:gd name="T8" fmla="*/ 40 w 99"/>
                <a:gd name="T9" fmla="*/ 2 h 92"/>
                <a:gd name="T10" fmla="*/ 38 w 99"/>
                <a:gd name="T11" fmla="*/ 5 h 92"/>
                <a:gd name="T12" fmla="*/ 38 w 99"/>
                <a:gd name="T13" fmla="*/ 5 h 92"/>
                <a:gd name="T14" fmla="*/ 4 w 99"/>
                <a:gd name="T15" fmla="*/ 43 h 92"/>
                <a:gd name="T16" fmla="*/ 4 w 99"/>
                <a:gd name="T17" fmla="*/ 43 h 92"/>
                <a:gd name="T18" fmla="*/ 48 w 99"/>
                <a:gd name="T19" fmla="*/ 88 h 92"/>
                <a:gd name="T20" fmla="*/ 48 w 99"/>
                <a:gd name="T21" fmla="*/ 88 h 92"/>
                <a:gd name="T22" fmla="*/ 61 w 99"/>
                <a:gd name="T23" fmla="*/ 86 h 92"/>
                <a:gd name="T24" fmla="*/ 61 w 99"/>
                <a:gd name="T25" fmla="*/ 86 h 92"/>
                <a:gd name="T26" fmla="*/ 95 w 99"/>
                <a:gd name="T27" fmla="*/ 38 h 92"/>
                <a:gd name="T28" fmla="*/ 95 w 99"/>
                <a:gd name="T29" fmla="*/ 38 h 92"/>
                <a:gd name="T30" fmla="*/ 94 w 99"/>
                <a:gd name="T31" fmla="*/ 28 h 92"/>
                <a:gd name="T32" fmla="*/ 94 w 99"/>
                <a:gd name="T33" fmla="*/ 28 h 92"/>
                <a:gd name="T34" fmla="*/ 65 w 99"/>
                <a:gd name="T35" fmla="*/ 7 h 92"/>
                <a:gd name="T36" fmla="*/ 65 w 99"/>
                <a:gd name="T37" fmla="*/ 7 h 92"/>
                <a:gd name="T38" fmla="*/ 32 w 99"/>
                <a:gd name="T39" fmla="*/ 13 h 92"/>
                <a:gd name="T40" fmla="*/ 32 w 99"/>
                <a:gd name="T41" fmla="*/ 13 h 92"/>
                <a:gd name="T42" fmla="*/ 30 w 99"/>
                <a:gd name="T43" fmla="*/ 12 h 92"/>
                <a:gd name="T44" fmla="*/ 30 w 99"/>
                <a:gd name="T45" fmla="*/ 12 h 92"/>
                <a:gd name="T46" fmla="*/ 31 w 99"/>
                <a:gd name="T47" fmla="*/ 9 h 92"/>
                <a:gd name="T48" fmla="*/ 31 w 99"/>
                <a:gd name="T49" fmla="*/ 9 h 92"/>
                <a:gd name="T50" fmla="*/ 65 w 99"/>
                <a:gd name="T51" fmla="*/ 3 h 92"/>
                <a:gd name="T52" fmla="*/ 65 w 99"/>
                <a:gd name="T53" fmla="*/ 3 h 92"/>
                <a:gd name="T54" fmla="*/ 98 w 99"/>
                <a:gd name="T55" fmla="*/ 27 h 92"/>
                <a:gd name="T56" fmla="*/ 98 w 99"/>
                <a:gd name="T57" fmla="*/ 27 h 92"/>
                <a:gd name="T58" fmla="*/ 99 w 99"/>
                <a:gd name="T59" fmla="*/ 38 h 92"/>
                <a:gd name="T60" fmla="*/ 99 w 99"/>
                <a:gd name="T61" fmla="*/ 38 h 92"/>
                <a:gd name="T62" fmla="*/ 62 w 99"/>
                <a:gd name="T63" fmla="*/ 90 h 92"/>
                <a:gd name="T64" fmla="*/ 62 w 99"/>
                <a:gd name="T65" fmla="*/ 90 h 92"/>
                <a:gd name="T66" fmla="*/ 48 w 99"/>
                <a:gd name="T67" fmla="*/ 92 h 92"/>
                <a:gd name="T68" fmla="*/ 48 w 99"/>
                <a:gd name="T69" fmla="*/ 92 h 92"/>
                <a:gd name="T70" fmla="*/ 0 w 99"/>
                <a:gd name="T71" fmla="*/ 43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99" h="92">
                  <a:moveTo>
                    <a:pt x="0" y="43"/>
                  </a:moveTo>
                  <a:cubicBezTo>
                    <a:pt x="0" y="25"/>
                    <a:pt x="12" y="7"/>
                    <a:pt x="37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38" y="0"/>
                    <a:pt x="39" y="1"/>
                    <a:pt x="40" y="2"/>
                  </a:cubicBezTo>
                  <a:cubicBezTo>
                    <a:pt x="40" y="2"/>
                    <a:pt x="40" y="2"/>
                    <a:pt x="40" y="2"/>
                  </a:cubicBezTo>
                  <a:cubicBezTo>
                    <a:pt x="40" y="3"/>
                    <a:pt x="39" y="4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14" y="11"/>
                    <a:pt x="5" y="27"/>
                    <a:pt x="4" y="43"/>
                  </a:cubicBezTo>
                  <a:cubicBezTo>
                    <a:pt x="4" y="43"/>
                    <a:pt x="4" y="43"/>
                    <a:pt x="4" y="43"/>
                  </a:cubicBezTo>
                  <a:cubicBezTo>
                    <a:pt x="4" y="66"/>
                    <a:pt x="22" y="88"/>
                    <a:pt x="48" y="88"/>
                  </a:cubicBezTo>
                  <a:cubicBezTo>
                    <a:pt x="48" y="88"/>
                    <a:pt x="48" y="88"/>
                    <a:pt x="48" y="88"/>
                  </a:cubicBezTo>
                  <a:cubicBezTo>
                    <a:pt x="52" y="88"/>
                    <a:pt x="56" y="88"/>
                    <a:pt x="61" y="86"/>
                  </a:cubicBezTo>
                  <a:cubicBezTo>
                    <a:pt x="61" y="86"/>
                    <a:pt x="61" y="86"/>
                    <a:pt x="61" y="86"/>
                  </a:cubicBezTo>
                  <a:cubicBezTo>
                    <a:pt x="80" y="81"/>
                    <a:pt x="95" y="58"/>
                    <a:pt x="95" y="38"/>
                  </a:cubicBezTo>
                  <a:cubicBezTo>
                    <a:pt x="95" y="38"/>
                    <a:pt x="95" y="38"/>
                    <a:pt x="95" y="38"/>
                  </a:cubicBezTo>
                  <a:cubicBezTo>
                    <a:pt x="95" y="35"/>
                    <a:pt x="95" y="31"/>
                    <a:pt x="94" y="28"/>
                  </a:cubicBezTo>
                  <a:cubicBezTo>
                    <a:pt x="94" y="28"/>
                    <a:pt x="94" y="28"/>
                    <a:pt x="94" y="28"/>
                  </a:cubicBezTo>
                  <a:cubicBezTo>
                    <a:pt x="90" y="12"/>
                    <a:pt x="79" y="7"/>
                    <a:pt x="65" y="7"/>
                  </a:cubicBezTo>
                  <a:cubicBezTo>
                    <a:pt x="65" y="7"/>
                    <a:pt x="65" y="7"/>
                    <a:pt x="65" y="7"/>
                  </a:cubicBezTo>
                  <a:cubicBezTo>
                    <a:pt x="55" y="7"/>
                    <a:pt x="43" y="10"/>
                    <a:pt x="32" y="13"/>
                  </a:cubicBezTo>
                  <a:cubicBezTo>
                    <a:pt x="32" y="13"/>
                    <a:pt x="32" y="13"/>
                    <a:pt x="32" y="13"/>
                  </a:cubicBezTo>
                  <a:cubicBezTo>
                    <a:pt x="31" y="14"/>
                    <a:pt x="30" y="13"/>
                    <a:pt x="30" y="12"/>
                  </a:cubicBezTo>
                  <a:cubicBezTo>
                    <a:pt x="30" y="12"/>
                    <a:pt x="30" y="12"/>
                    <a:pt x="30" y="12"/>
                  </a:cubicBezTo>
                  <a:cubicBezTo>
                    <a:pt x="30" y="11"/>
                    <a:pt x="30" y="10"/>
                    <a:pt x="31" y="9"/>
                  </a:cubicBezTo>
                  <a:cubicBezTo>
                    <a:pt x="31" y="9"/>
                    <a:pt x="31" y="9"/>
                    <a:pt x="31" y="9"/>
                  </a:cubicBezTo>
                  <a:cubicBezTo>
                    <a:pt x="42" y="7"/>
                    <a:pt x="54" y="3"/>
                    <a:pt x="65" y="3"/>
                  </a:cubicBezTo>
                  <a:cubicBezTo>
                    <a:pt x="65" y="3"/>
                    <a:pt x="65" y="3"/>
                    <a:pt x="65" y="3"/>
                  </a:cubicBezTo>
                  <a:cubicBezTo>
                    <a:pt x="80" y="3"/>
                    <a:pt x="93" y="9"/>
                    <a:pt x="98" y="27"/>
                  </a:cubicBezTo>
                  <a:cubicBezTo>
                    <a:pt x="98" y="27"/>
                    <a:pt x="98" y="27"/>
                    <a:pt x="98" y="27"/>
                  </a:cubicBezTo>
                  <a:cubicBezTo>
                    <a:pt x="99" y="31"/>
                    <a:pt x="99" y="34"/>
                    <a:pt x="99" y="38"/>
                  </a:cubicBezTo>
                  <a:cubicBezTo>
                    <a:pt x="99" y="38"/>
                    <a:pt x="99" y="38"/>
                    <a:pt x="99" y="38"/>
                  </a:cubicBezTo>
                  <a:cubicBezTo>
                    <a:pt x="99" y="60"/>
                    <a:pt x="83" y="84"/>
                    <a:pt x="62" y="90"/>
                  </a:cubicBezTo>
                  <a:cubicBezTo>
                    <a:pt x="62" y="90"/>
                    <a:pt x="62" y="90"/>
                    <a:pt x="62" y="90"/>
                  </a:cubicBezTo>
                  <a:cubicBezTo>
                    <a:pt x="57" y="92"/>
                    <a:pt x="53" y="92"/>
                    <a:pt x="48" y="92"/>
                  </a:cubicBezTo>
                  <a:cubicBezTo>
                    <a:pt x="48" y="92"/>
                    <a:pt x="48" y="92"/>
                    <a:pt x="48" y="92"/>
                  </a:cubicBezTo>
                  <a:cubicBezTo>
                    <a:pt x="20" y="92"/>
                    <a:pt x="1" y="68"/>
                    <a:pt x="0" y="4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36" tIns="45717" rIns="91436" bIns="45717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367" name="Freeform 197"/>
            <p:cNvSpPr>
              <a:spLocks/>
            </p:cNvSpPr>
            <p:nvPr/>
          </p:nvSpPr>
          <p:spPr bwMode="auto">
            <a:xfrm>
              <a:off x="2408240" y="5443253"/>
              <a:ext cx="234950" cy="131744"/>
            </a:xfrm>
            <a:custGeom>
              <a:avLst/>
              <a:gdLst>
                <a:gd name="T0" fmla="*/ 1 w 50"/>
                <a:gd name="T1" fmla="*/ 23 h 28"/>
                <a:gd name="T2" fmla="*/ 1 w 50"/>
                <a:gd name="T3" fmla="*/ 20 h 28"/>
                <a:gd name="T4" fmla="*/ 1 w 50"/>
                <a:gd name="T5" fmla="*/ 20 h 28"/>
                <a:gd name="T6" fmla="*/ 4 w 50"/>
                <a:gd name="T7" fmla="*/ 21 h 28"/>
                <a:gd name="T8" fmla="*/ 4 w 50"/>
                <a:gd name="T9" fmla="*/ 21 h 28"/>
                <a:gd name="T10" fmla="*/ 12 w 50"/>
                <a:gd name="T11" fmla="*/ 24 h 28"/>
                <a:gd name="T12" fmla="*/ 12 w 50"/>
                <a:gd name="T13" fmla="*/ 24 h 28"/>
                <a:gd name="T14" fmla="*/ 46 w 50"/>
                <a:gd name="T15" fmla="*/ 2 h 28"/>
                <a:gd name="T16" fmla="*/ 46 w 50"/>
                <a:gd name="T17" fmla="*/ 2 h 28"/>
                <a:gd name="T18" fmla="*/ 48 w 50"/>
                <a:gd name="T19" fmla="*/ 1 h 28"/>
                <a:gd name="T20" fmla="*/ 48 w 50"/>
                <a:gd name="T21" fmla="*/ 1 h 28"/>
                <a:gd name="T22" fmla="*/ 49 w 50"/>
                <a:gd name="T23" fmla="*/ 3 h 28"/>
                <a:gd name="T24" fmla="*/ 49 w 50"/>
                <a:gd name="T25" fmla="*/ 3 h 28"/>
                <a:gd name="T26" fmla="*/ 12 w 50"/>
                <a:gd name="T27" fmla="*/ 28 h 28"/>
                <a:gd name="T28" fmla="*/ 12 w 50"/>
                <a:gd name="T29" fmla="*/ 28 h 28"/>
                <a:gd name="T30" fmla="*/ 12 w 50"/>
                <a:gd name="T31" fmla="*/ 28 h 28"/>
                <a:gd name="T32" fmla="*/ 12 w 50"/>
                <a:gd name="T33" fmla="*/ 28 h 28"/>
                <a:gd name="T34" fmla="*/ 1 w 50"/>
                <a:gd name="T35" fmla="*/ 2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0" h="28">
                  <a:moveTo>
                    <a:pt x="1" y="23"/>
                  </a:moveTo>
                  <a:cubicBezTo>
                    <a:pt x="0" y="22"/>
                    <a:pt x="0" y="21"/>
                    <a:pt x="1" y="20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2" y="20"/>
                    <a:pt x="3" y="20"/>
                    <a:pt x="4" y="21"/>
                  </a:cubicBezTo>
                  <a:cubicBezTo>
                    <a:pt x="4" y="21"/>
                    <a:pt x="4" y="21"/>
                    <a:pt x="4" y="21"/>
                  </a:cubicBezTo>
                  <a:cubicBezTo>
                    <a:pt x="6" y="23"/>
                    <a:pt x="9" y="24"/>
                    <a:pt x="12" y="24"/>
                  </a:cubicBezTo>
                  <a:cubicBezTo>
                    <a:pt x="12" y="24"/>
                    <a:pt x="12" y="24"/>
                    <a:pt x="12" y="24"/>
                  </a:cubicBezTo>
                  <a:cubicBezTo>
                    <a:pt x="24" y="24"/>
                    <a:pt x="42" y="10"/>
                    <a:pt x="46" y="2"/>
                  </a:cubicBezTo>
                  <a:cubicBezTo>
                    <a:pt x="46" y="2"/>
                    <a:pt x="46" y="2"/>
                    <a:pt x="46" y="2"/>
                  </a:cubicBezTo>
                  <a:cubicBezTo>
                    <a:pt x="46" y="1"/>
                    <a:pt x="47" y="0"/>
                    <a:pt x="48" y="1"/>
                  </a:cubicBezTo>
                  <a:cubicBezTo>
                    <a:pt x="48" y="1"/>
                    <a:pt x="48" y="1"/>
                    <a:pt x="48" y="1"/>
                  </a:cubicBezTo>
                  <a:cubicBezTo>
                    <a:pt x="49" y="1"/>
                    <a:pt x="50" y="2"/>
                    <a:pt x="49" y="3"/>
                  </a:cubicBezTo>
                  <a:cubicBezTo>
                    <a:pt x="49" y="3"/>
                    <a:pt x="49" y="3"/>
                    <a:pt x="49" y="3"/>
                  </a:cubicBezTo>
                  <a:cubicBezTo>
                    <a:pt x="44" y="13"/>
                    <a:pt x="27" y="27"/>
                    <a:pt x="12" y="28"/>
                  </a:cubicBezTo>
                  <a:cubicBezTo>
                    <a:pt x="12" y="28"/>
                    <a:pt x="12" y="28"/>
                    <a:pt x="12" y="28"/>
                  </a:cubicBezTo>
                  <a:cubicBezTo>
                    <a:pt x="12" y="28"/>
                    <a:pt x="12" y="28"/>
                    <a:pt x="12" y="28"/>
                  </a:cubicBezTo>
                  <a:cubicBezTo>
                    <a:pt x="12" y="28"/>
                    <a:pt x="12" y="28"/>
                    <a:pt x="12" y="28"/>
                  </a:cubicBezTo>
                  <a:cubicBezTo>
                    <a:pt x="8" y="28"/>
                    <a:pt x="4" y="26"/>
                    <a:pt x="1" y="2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36" tIns="45717" rIns="91436" bIns="45717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368" name="Freeform 198"/>
            <p:cNvSpPr>
              <a:spLocks noEditPoints="1"/>
            </p:cNvSpPr>
            <p:nvPr/>
          </p:nvSpPr>
          <p:spPr bwMode="auto">
            <a:xfrm>
              <a:off x="2314578" y="5363890"/>
              <a:ext cx="112713" cy="112697"/>
            </a:xfrm>
            <a:custGeom>
              <a:avLst/>
              <a:gdLst>
                <a:gd name="T0" fmla="*/ 0 w 24"/>
                <a:gd name="T1" fmla="*/ 10 h 24"/>
                <a:gd name="T2" fmla="*/ 1 w 24"/>
                <a:gd name="T3" fmla="*/ 5 h 24"/>
                <a:gd name="T4" fmla="*/ 1 w 24"/>
                <a:gd name="T5" fmla="*/ 5 h 24"/>
                <a:gd name="T6" fmla="*/ 2 w 24"/>
                <a:gd name="T7" fmla="*/ 2 h 24"/>
                <a:gd name="T8" fmla="*/ 2 w 24"/>
                <a:gd name="T9" fmla="*/ 2 h 24"/>
                <a:gd name="T10" fmla="*/ 9 w 24"/>
                <a:gd name="T11" fmla="*/ 0 h 24"/>
                <a:gd name="T12" fmla="*/ 9 w 24"/>
                <a:gd name="T13" fmla="*/ 0 h 24"/>
                <a:gd name="T14" fmla="*/ 24 w 24"/>
                <a:gd name="T15" fmla="*/ 14 h 24"/>
                <a:gd name="T16" fmla="*/ 24 w 24"/>
                <a:gd name="T17" fmla="*/ 14 h 24"/>
                <a:gd name="T18" fmla="*/ 17 w 24"/>
                <a:gd name="T19" fmla="*/ 24 h 24"/>
                <a:gd name="T20" fmla="*/ 17 w 24"/>
                <a:gd name="T21" fmla="*/ 24 h 24"/>
                <a:gd name="T22" fmla="*/ 14 w 24"/>
                <a:gd name="T23" fmla="*/ 24 h 24"/>
                <a:gd name="T24" fmla="*/ 14 w 24"/>
                <a:gd name="T25" fmla="*/ 24 h 24"/>
                <a:gd name="T26" fmla="*/ 0 w 24"/>
                <a:gd name="T27" fmla="*/ 10 h 24"/>
                <a:gd name="T28" fmla="*/ 9 w 24"/>
                <a:gd name="T29" fmla="*/ 5 h 24"/>
                <a:gd name="T30" fmla="*/ 4 w 24"/>
                <a:gd name="T31" fmla="*/ 10 h 24"/>
                <a:gd name="T32" fmla="*/ 4 w 24"/>
                <a:gd name="T33" fmla="*/ 10 h 24"/>
                <a:gd name="T34" fmla="*/ 7 w 24"/>
                <a:gd name="T35" fmla="*/ 17 h 24"/>
                <a:gd name="T36" fmla="*/ 7 w 24"/>
                <a:gd name="T37" fmla="*/ 17 h 24"/>
                <a:gd name="T38" fmla="*/ 14 w 24"/>
                <a:gd name="T39" fmla="*/ 20 h 24"/>
                <a:gd name="T40" fmla="*/ 14 w 24"/>
                <a:gd name="T41" fmla="*/ 20 h 24"/>
                <a:gd name="T42" fmla="*/ 16 w 24"/>
                <a:gd name="T43" fmla="*/ 20 h 24"/>
                <a:gd name="T44" fmla="*/ 16 w 24"/>
                <a:gd name="T45" fmla="*/ 20 h 24"/>
                <a:gd name="T46" fmla="*/ 20 w 24"/>
                <a:gd name="T47" fmla="*/ 14 h 24"/>
                <a:gd name="T48" fmla="*/ 20 w 24"/>
                <a:gd name="T49" fmla="*/ 14 h 24"/>
                <a:gd name="T50" fmla="*/ 17 w 24"/>
                <a:gd name="T51" fmla="*/ 7 h 24"/>
                <a:gd name="T52" fmla="*/ 17 w 24"/>
                <a:gd name="T53" fmla="*/ 7 h 24"/>
                <a:gd name="T54" fmla="*/ 11 w 24"/>
                <a:gd name="T55" fmla="*/ 4 h 24"/>
                <a:gd name="T56" fmla="*/ 11 w 24"/>
                <a:gd name="T57" fmla="*/ 4 h 24"/>
                <a:gd name="T58" fmla="*/ 9 w 24"/>
                <a:gd name="T59" fmla="*/ 5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4" h="24">
                  <a:moveTo>
                    <a:pt x="0" y="10"/>
                  </a:moveTo>
                  <a:cubicBezTo>
                    <a:pt x="0" y="8"/>
                    <a:pt x="0" y="6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4"/>
                    <a:pt x="1" y="3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4" y="1"/>
                    <a:pt x="7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17" y="0"/>
                    <a:pt x="24" y="7"/>
                    <a:pt x="24" y="14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4" y="18"/>
                    <a:pt x="22" y="22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6" y="24"/>
                    <a:pt x="15" y="24"/>
                    <a:pt x="14" y="24"/>
                  </a:cubicBezTo>
                  <a:cubicBezTo>
                    <a:pt x="14" y="24"/>
                    <a:pt x="14" y="24"/>
                    <a:pt x="14" y="24"/>
                  </a:cubicBezTo>
                  <a:cubicBezTo>
                    <a:pt x="6" y="24"/>
                    <a:pt x="0" y="16"/>
                    <a:pt x="0" y="10"/>
                  </a:cubicBezTo>
                  <a:close/>
                  <a:moveTo>
                    <a:pt x="9" y="5"/>
                  </a:moveTo>
                  <a:cubicBezTo>
                    <a:pt x="5" y="6"/>
                    <a:pt x="4" y="7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2"/>
                    <a:pt x="5" y="15"/>
                    <a:pt x="7" y="17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9" y="19"/>
                    <a:pt x="12" y="20"/>
                    <a:pt x="14" y="20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4" y="20"/>
                    <a:pt x="15" y="20"/>
                    <a:pt x="16" y="20"/>
                  </a:cubicBezTo>
                  <a:cubicBezTo>
                    <a:pt x="16" y="20"/>
                    <a:pt x="16" y="20"/>
                    <a:pt x="16" y="20"/>
                  </a:cubicBezTo>
                  <a:cubicBezTo>
                    <a:pt x="19" y="19"/>
                    <a:pt x="20" y="17"/>
                    <a:pt x="20" y="14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20" y="12"/>
                    <a:pt x="19" y="9"/>
                    <a:pt x="17" y="7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5" y="6"/>
                    <a:pt x="13" y="4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0" y="4"/>
                    <a:pt x="10" y="5"/>
                    <a:pt x="9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36" tIns="45717" rIns="91436" bIns="45717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369" name="Freeform 199"/>
            <p:cNvSpPr>
              <a:spLocks/>
            </p:cNvSpPr>
            <p:nvPr/>
          </p:nvSpPr>
          <p:spPr bwMode="auto">
            <a:xfrm>
              <a:off x="2352677" y="5421032"/>
              <a:ext cx="23813" cy="17461"/>
            </a:xfrm>
            <a:custGeom>
              <a:avLst/>
              <a:gdLst>
                <a:gd name="T0" fmla="*/ 0 w 5"/>
                <a:gd name="T1" fmla="*/ 2 h 4"/>
                <a:gd name="T2" fmla="*/ 2 w 5"/>
                <a:gd name="T3" fmla="*/ 0 h 4"/>
                <a:gd name="T4" fmla="*/ 2 w 5"/>
                <a:gd name="T5" fmla="*/ 0 h 4"/>
                <a:gd name="T6" fmla="*/ 3 w 5"/>
                <a:gd name="T7" fmla="*/ 0 h 4"/>
                <a:gd name="T8" fmla="*/ 3 w 5"/>
                <a:gd name="T9" fmla="*/ 0 h 4"/>
                <a:gd name="T10" fmla="*/ 3 w 5"/>
                <a:gd name="T11" fmla="*/ 0 h 4"/>
                <a:gd name="T12" fmla="*/ 5 w 5"/>
                <a:gd name="T13" fmla="*/ 2 h 4"/>
                <a:gd name="T14" fmla="*/ 5 w 5"/>
                <a:gd name="T15" fmla="*/ 2 h 4"/>
                <a:gd name="T16" fmla="*/ 3 w 5"/>
                <a:gd name="T17" fmla="*/ 4 h 4"/>
                <a:gd name="T18" fmla="*/ 3 w 5"/>
                <a:gd name="T19" fmla="*/ 4 h 4"/>
                <a:gd name="T20" fmla="*/ 2 w 5"/>
                <a:gd name="T21" fmla="*/ 4 h 4"/>
                <a:gd name="T22" fmla="*/ 2 w 5"/>
                <a:gd name="T23" fmla="*/ 4 h 4"/>
                <a:gd name="T24" fmla="*/ 0 w 5"/>
                <a:gd name="T2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4">
                  <a:moveTo>
                    <a:pt x="0" y="2"/>
                  </a:moveTo>
                  <a:cubicBezTo>
                    <a:pt x="0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5" y="0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3"/>
                    <a:pt x="4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36" tIns="45717" rIns="91436" bIns="45717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370" name="Freeform 200"/>
            <p:cNvSpPr>
              <a:spLocks noEditPoints="1"/>
            </p:cNvSpPr>
            <p:nvPr/>
          </p:nvSpPr>
          <p:spPr bwMode="auto">
            <a:xfrm>
              <a:off x="2479677" y="5289288"/>
              <a:ext cx="150813" cy="149204"/>
            </a:xfrm>
            <a:custGeom>
              <a:avLst/>
              <a:gdLst>
                <a:gd name="T0" fmla="*/ 0 w 32"/>
                <a:gd name="T1" fmla="*/ 13 h 32"/>
                <a:gd name="T2" fmla="*/ 3 w 32"/>
                <a:gd name="T3" fmla="*/ 4 h 32"/>
                <a:gd name="T4" fmla="*/ 3 w 32"/>
                <a:gd name="T5" fmla="*/ 4 h 32"/>
                <a:gd name="T6" fmla="*/ 11 w 32"/>
                <a:gd name="T7" fmla="*/ 0 h 32"/>
                <a:gd name="T8" fmla="*/ 11 w 32"/>
                <a:gd name="T9" fmla="*/ 0 h 32"/>
                <a:gd name="T10" fmla="*/ 14 w 32"/>
                <a:gd name="T11" fmla="*/ 0 h 32"/>
                <a:gd name="T12" fmla="*/ 14 w 32"/>
                <a:gd name="T13" fmla="*/ 0 h 32"/>
                <a:gd name="T14" fmla="*/ 31 w 32"/>
                <a:gd name="T15" fmla="*/ 17 h 32"/>
                <a:gd name="T16" fmla="*/ 31 w 32"/>
                <a:gd name="T17" fmla="*/ 17 h 32"/>
                <a:gd name="T18" fmla="*/ 24 w 32"/>
                <a:gd name="T19" fmla="*/ 29 h 32"/>
                <a:gd name="T20" fmla="*/ 24 w 32"/>
                <a:gd name="T21" fmla="*/ 29 h 32"/>
                <a:gd name="T22" fmla="*/ 15 w 32"/>
                <a:gd name="T23" fmla="*/ 32 h 32"/>
                <a:gd name="T24" fmla="*/ 15 w 32"/>
                <a:gd name="T25" fmla="*/ 32 h 32"/>
                <a:gd name="T26" fmla="*/ 0 w 32"/>
                <a:gd name="T27" fmla="*/ 13 h 32"/>
                <a:gd name="T28" fmla="*/ 4 w 32"/>
                <a:gd name="T29" fmla="*/ 13 h 32"/>
                <a:gd name="T30" fmla="*/ 7 w 32"/>
                <a:gd name="T31" fmla="*/ 23 h 32"/>
                <a:gd name="T32" fmla="*/ 7 w 32"/>
                <a:gd name="T33" fmla="*/ 23 h 32"/>
                <a:gd name="T34" fmla="*/ 15 w 32"/>
                <a:gd name="T35" fmla="*/ 28 h 32"/>
                <a:gd name="T36" fmla="*/ 15 w 32"/>
                <a:gd name="T37" fmla="*/ 28 h 32"/>
                <a:gd name="T38" fmla="*/ 22 w 32"/>
                <a:gd name="T39" fmla="*/ 26 h 32"/>
                <a:gd name="T40" fmla="*/ 22 w 32"/>
                <a:gd name="T41" fmla="*/ 26 h 32"/>
                <a:gd name="T42" fmla="*/ 27 w 32"/>
                <a:gd name="T43" fmla="*/ 17 h 32"/>
                <a:gd name="T44" fmla="*/ 27 w 32"/>
                <a:gd name="T45" fmla="*/ 17 h 32"/>
                <a:gd name="T46" fmla="*/ 22 w 32"/>
                <a:gd name="T47" fmla="*/ 8 h 32"/>
                <a:gd name="T48" fmla="*/ 22 w 32"/>
                <a:gd name="T49" fmla="*/ 8 h 32"/>
                <a:gd name="T50" fmla="*/ 14 w 32"/>
                <a:gd name="T51" fmla="*/ 4 h 32"/>
                <a:gd name="T52" fmla="*/ 14 w 32"/>
                <a:gd name="T53" fmla="*/ 4 h 32"/>
                <a:gd name="T54" fmla="*/ 14 w 32"/>
                <a:gd name="T55" fmla="*/ 4 h 32"/>
                <a:gd name="T56" fmla="*/ 14 w 32"/>
                <a:gd name="T57" fmla="*/ 4 h 32"/>
                <a:gd name="T58" fmla="*/ 13 w 32"/>
                <a:gd name="T59" fmla="*/ 4 h 32"/>
                <a:gd name="T60" fmla="*/ 13 w 32"/>
                <a:gd name="T61" fmla="*/ 4 h 32"/>
                <a:gd name="T62" fmla="*/ 11 w 32"/>
                <a:gd name="T63" fmla="*/ 6 h 32"/>
                <a:gd name="T64" fmla="*/ 11 w 32"/>
                <a:gd name="T65" fmla="*/ 6 h 32"/>
                <a:gd name="T66" fmla="*/ 9 w 32"/>
                <a:gd name="T67" fmla="*/ 8 h 32"/>
                <a:gd name="T68" fmla="*/ 9 w 32"/>
                <a:gd name="T69" fmla="*/ 8 h 32"/>
                <a:gd name="T70" fmla="*/ 7 w 32"/>
                <a:gd name="T71" fmla="*/ 6 h 32"/>
                <a:gd name="T72" fmla="*/ 7 w 32"/>
                <a:gd name="T73" fmla="*/ 6 h 32"/>
                <a:gd name="T74" fmla="*/ 7 w 32"/>
                <a:gd name="T75" fmla="*/ 5 h 32"/>
                <a:gd name="T76" fmla="*/ 7 w 32"/>
                <a:gd name="T77" fmla="*/ 5 h 32"/>
                <a:gd name="T78" fmla="*/ 4 w 32"/>
                <a:gd name="T79" fmla="*/ 1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" h="32">
                  <a:moveTo>
                    <a:pt x="0" y="13"/>
                  </a:moveTo>
                  <a:cubicBezTo>
                    <a:pt x="0" y="9"/>
                    <a:pt x="1" y="6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4" y="1"/>
                    <a:pt x="7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2" y="0"/>
                    <a:pt x="13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21" y="1"/>
                    <a:pt x="31" y="8"/>
                    <a:pt x="31" y="17"/>
                  </a:cubicBezTo>
                  <a:cubicBezTo>
                    <a:pt x="31" y="17"/>
                    <a:pt x="31" y="17"/>
                    <a:pt x="31" y="17"/>
                  </a:cubicBezTo>
                  <a:cubicBezTo>
                    <a:pt x="32" y="22"/>
                    <a:pt x="29" y="26"/>
                    <a:pt x="24" y="29"/>
                  </a:cubicBezTo>
                  <a:cubicBezTo>
                    <a:pt x="24" y="29"/>
                    <a:pt x="24" y="29"/>
                    <a:pt x="24" y="29"/>
                  </a:cubicBezTo>
                  <a:cubicBezTo>
                    <a:pt x="21" y="31"/>
                    <a:pt x="18" y="32"/>
                    <a:pt x="15" y="32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5" y="32"/>
                    <a:pt x="0" y="21"/>
                    <a:pt x="0" y="13"/>
                  </a:cubicBezTo>
                  <a:close/>
                  <a:moveTo>
                    <a:pt x="4" y="13"/>
                  </a:moveTo>
                  <a:cubicBezTo>
                    <a:pt x="4" y="16"/>
                    <a:pt x="5" y="20"/>
                    <a:pt x="7" y="23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9" y="26"/>
                    <a:pt x="12" y="28"/>
                    <a:pt x="15" y="28"/>
                  </a:cubicBezTo>
                  <a:cubicBezTo>
                    <a:pt x="15" y="28"/>
                    <a:pt x="15" y="28"/>
                    <a:pt x="15" y="28"/>
                  </a:cubicBezTo>
                  <a:cubicBezTo>
                    <a:pt x="17" y="28"/>
                    <a:pt x="19" y="28"/>
                    <a:pt x="22" y="26"/>
                  </a:cubicBezTo>
                  <a:cubicBezTo>
                    <a:pt x="22" y="26"/>
                    <a:pt x="22" y="26"/>
                    <a:pt x="22" y="26"/>
                  </a:cubicBezTo>
                  <a:cubicBezTo>
                    <a:pt x="26" y="23"/>
                    <a:pt x="27" y="20"/>
                    <a:pt x="27" y="17"/>
                  </a:cubicBezTo>
                  <a:cubicBezTo>
                    <a:pt x="27" y="17"/>
                    <a:pt x="27" y="17"/>
                    <a:pt x="27" y="17"/>
                  </a:cubicBezTo>
                  <a:cubicBezTo>
                    <a:pt x="28" y="14"/>
                    <a:pt x="25" y="11"/>
                    <a:pt x="22" y="8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20" y="6"/>
                    <a:pt x="17" y="5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2" y="4"/>
                    <a:pt x="11" y="4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7"/>
                    <a:pt x="10" y="8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8" y="8"/>
                    <a:pt x="7" y="7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5" y="6"/>
                    <a:pt x="4" y="9"/>
                    <a:pt x="4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36" tIns="45717" rIns="91436" bIns="45717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371" name="Freeform 201"/>
            <p:cNvSpPr>
              <a:spLocks/>
            </p:cNvSpPr>
            <p:nvPr/>
          </p:nvSpPr>
          <p:spPr bwMode="auto">
            <a:xfrm>
              <a:off x="2535240" y="5359128"/>
              <a:ext cx="23813" cy="33334"/>
            </a:xfrm>
            <a:custGeom>
              <a:avLst/>
              <a:gdLst>
                <a:gd name="T0" fmla="*/ 1 w 5"/>
                <a:gd name="T1" fmla="*/ 6 h 7"/>
                <a:gd name="T2" fmla="*/ 0 w 5"/>
                <a:gd name="T3" fmla="*/ 3 h 7"/>
                <a:gd name="T4" fmla="*/ 0 w 5"/>
                <a:gd name="T5" fmla="*/ 3 h 7"/>
                <a:gd name="T6" fmla="*/ 0 w 5"/>
                <a:gd name="T7" fmla="*/ 3 h 7"/>
                <a:gd name="T8" fmla="*/ 0 w 5"/>
                <a:gd name="T9" fmla="*/ 3 h 7"/>
                <a:gd name="T10" fmla="*/ 0 w 5"/>
                <a:gd name="T11" fmla="*/ 3 h 7"/>
                <a:gd name="T12" fmla="*/ 0 w 5"/>
                <a:gd name="T13" fmla="*/ 3 h 7"/>
                <a:gd name="T14" fmla="*/ 1 w 5"/>
                <a:gd name="T15" fmla="*/ 1 h 7"/>
                <a:gd name="T16" fmla="*/ 1 w 5"/>
                <a:gd name="T17" fmla="*/ 1 h 7"/>
                <a:gd name="T18" fmla="*/ 2 w 5"/>
                <a:gd name="T19" fmla="*/ 0 h 7"/>
                <a:gd name="T20" fmla="*/ 2 w 5"/>
                <a:gd name="T21" fmla="*/ 0 h 7"/>
                <a:gd name="T22" fmla="*/ 5 w 5"/>
                <a:gd name="T23" fmla="*/ 1 h 7"/>
                <a:gd name="T24" fmla="*/ 5 w 5"/>
                <a:gd name="T25" fmla="*/ 1 h 7"/>
                <a:gd name="T26" fmla="*/ 5 w 5"/>
                <a:gd name="T27" fmla="*/ 4 h 7"/>
                <a:gd name="T28" fmla="*/ 5 w 5"/>
                <a:gd name="T29" fmla="*/ 4 h 7"/>
                <a:gd name="T30" fmla="*/ 5 w 5"/>
                <a:gd name="T31" fmla="*/ 4 h 7"/>
                <a:gd name="T32" fmla="*/ 5 w 5"/>
                <a:gd name="T33" fmla="*/ 4 h 7"/>
                <a:gd name="T34" fmla="*/ 5 w 5"/>
                <a:gd name="T35" fmla="*/ 5 h 7"/>
                <a:gd name="T36" fmla="*/ 5 w 5"/>
                <a:gd name="T37" fmla="*/ 5 h 7"/>
                <a:gd name="T38" fmla="*/ 3 w 5"/>
                <a:gd name="T39" fmla="*/ 7 h 7"/>
                <a:gd name="T40" fmla="*/ 3 w 5"/>
                <a:gd name="T41" fmla="*/ 7 h 7"/>
                <a:gd name="T42" fmla="*/ 3 w 5"/>
                <a:gd name="T43" fmla="*/ 7 h 7"/>
                <a:gd name="T44" fmla="*/ 3 w 5"/>
                <a:gd name="T45" fmla="*/ 7 h 7"/>
                <a:gd name="T46" fmla="*/ 1 w 5"/>
                <a:gd name="T47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5" h="7">
                  <a:moveTo>
                    <a:pt x="1" y="6"/>
                  </a:moveTo>
                  <a:cubicBezTo>
                    <a:pt x="0" y="5"/>
                    <a:pt x="0" y="4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4" y="0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2"/>
                    <a:pt x="5" y="3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6"/>
                    <a:pt x="4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2" y="7"/>
                    <a:pt x="1" y="6"/>
                    <a:pt x="1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36" tIns="45717" rIns="91436" bIns="45717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372" name="Freeform 202"/>
            <p:cNvSpPr>
              <a:spLocks/>
            </p:cNvSpPr>
            <p:nvPr/>
          </p:nvSpPr>
          <p:spPr bwMode="auto">
            <a:xfrm>
              <a:off x="2230440" y="5519443"/>
              <a:ext cx="122238" cy="150791"/>
            </a:xfrm>
            <a:custGeom>
              <a:avLst/>
              <a:gdLst>
                <a:gd name="T0" fmla="*/ 7 w 26"/>
                <a:gd name="T1" fmla="*/ 27 h 32"/>
                <a:gd name="T2" fmla="*/ 0 w 26"/>
                <a:gd name="T3" fmla="*/ 7 h 32"/>
                <a:gd name="T4" fmla="*/ 0 w 26"/>
                <a:gd name="T5" fmla="*/ 7 h 32"/>
                <a:gd name="T6" fmla="*/ 1 w 26"/>
                <a:gd name="T7" fmla="*/ 2 h 32"/>
                <a:gd name="T8" fmla="*/ 1 w 26"/>
                <a:gd name="T9" fmla="*/ 2 h 32"/>
                <a:gd name="T10" fmla="*/ 6 w 26"/>
                <a:gd name="T11" fmla="*/ 0 h 32"/>
                <a:gd name="T12" fmla="*/ 6 w 26"/>
                <a:gd name="T13" fmla="*/ 0 h 32"/>
                <a:gd name="T14" fmla="*/ 9 w 26"/>
                <a:gd name="T15" fmla="*/ 0 h 32"/>
                <a:gd name="T16" fmla="*/ 9 w 26"/>
                <a:gd name="T17" fmla="*/ 0 h 32"/>
                <a:gd name="T18" fmla="*/ 10 w 26"/>
                <a:gd name="T19" fmla="*/ 2 h 32"/>
                <a:gd name="T20" fmla="*/ 10 w 26"/>
                <a:gd name="T21" fmla="*/ 2 h 32"/>
                <a:gd name="T22" fmla="*/ 8 w 26"/>
                <a:gd name="T23" fmla="*/ 4 h 32"/>
                <a:gd name="T24" fmla="*/ 8 w 26"/>
                <a:gd name="T25" fmla="*/ 4 h 32"/>
                <a:gd name="T26" fmla="*/ 6 w 26"/>
                <a:gd name="T27" fmla="*/ 4 h 32"/>
                <a:gd name="T28" fmla="*/ 6 w 26"/>
                <a:gd name="T29" fmla="*/ 4 h 32"/>
                <a:gd name="T30" fmla="*/ 4 w 26"/>
                <a:gd name="T31" fmla="*/ 7 h 32"/>
                <a:gd name="T32" fmla="*/ 4 w 26"/>
                <a:gd name="T33" fmla="*/ 7 h 32"/>
                <a:gd name="T34" fmla="*/ 10 w 26"/>
                <a:gd name="T35" fmla="*/ 25 h 32"/>
                <a:gd name="T36" fmla="*/ 10 w 26"/>
                <a:gd name="T37" fmla="*/ 25 h 32"/>
                <a:gd name="T38" fmla="*/ 16 w 26"/>
                <a:gd name="T39" fmla="*/ 28 h 32"/>
                <a:gd name="T40" fmla="*/ 16 w 26"/>
                <a:gd name="T41" fmla="*/ 28 h 32"/>
                <a:gd name="T42" fmla="*/ 22 w 26"/>
                <a:gd name="T43" fmla="*/ 19 h 32"/>
                <a:gd name="T44" fmla="*/ 22 w 26"/>
                <a:gd name="T45" fmla="*/ 19 h 32"/>
                <a:gd name="T46" fmla="*/ 22 w 26"/>
                <a:gd name="T47" fmla="*/ 17 h 32"/>
                <a:gd name="T48" fmla="*/ 22 w 26"/>
                <a:gd name="T49" fmla="*/ 17 h 32"/>
                <a:gd name="T50" fmla="*/ 24 w 26"/>
                <a:gd name="T51" fmla="*/ 15 h 32"/>
                <a:gd name="T52" fmla="*/ 24 w 26"/>
                <a:gd name="T53" fmla="*/ 15 h 32"/>
                <a:gd name="T54" fmla="*/ 26 w 26"/>
                <a:gd name="T55" fmla="*/ 16 h 32"/>
                <a:gd name="T56" fmla="*/ 26 w 26"/>
                <a:gd name="T57" fmla="*/ 16 h 32"/>
                <a:gd name="T58" fmla="*/ 26 w 26"/>
                <a:gd name="T59" fmla="*/ 19 h 32"/>
                <a:gd name="T60" fmla="*/ 26 w 26"/>
                <a:gd name="T61" fmla="*/ 19 h 32"/>
                <a:gd name="T62" fmla="*/ 16 w 26"/>
                <a:gd name="T63" fmla="*/ 32 h 32"/>
                <a:gd name="T64" fmla="*/ 16 w 26"/>
                <a:gd name="T65" fmla="*/ 32 h 32"/>
                <a:gd name="T66" fmla="*/ 7 w 26"/>
                <a:gd name="T67" fmla="*/ 2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6" h="32">
                  <a:moveTo>
                    <a:pt x="7" y="27"/>
                  </a:moveTo>
                  <a:cubicBezTo>
                    <a:pt x="4" y="24"/>
                    <a:pt x="0" y="14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6"/>
                    <a:pt x="0" y="4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4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8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10" y="0"/>
                    <a:pt x="11" y="1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4"/>
                    <a:pt x="9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7" y="4"/>
                    <a:pt x="7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4" y="4"/>
                    <a:pt x="4" y="4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13"/>
                    <a:pt x="8" y="22"/>
                    <a:pt x="10" y="25"/>
                  </a:cubicBezTo>
                  <a:cubicBezTo>
                    <a:pt x="10" y="25"/>
                    <a:pt x="10" y="25"/>
                    <a:pt x="10" y="25"/>
                  </a:cubicBezTo>
                  <a:cubicBezTo>
                    <a:pt x="12" y="27"/>
                    <a:pt x="14" y="28"/>
                    <a:pt x="16" y="28"/>
                  </a:cubicBezTo>
                  <a:cubicBezTo>
                    <a:pt x="16" y="28"/>
                    <a:pt x="16" y="28"/>
                    <a:pt x="16" y="28"/>
                  </a:cubicBezTo>
                  <a:cubicBezTo>
                    <a:pt x="19" y="28"/>
                    <a:pt x="22" y="25"/>
                    <a:pt x="22" y="19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2" y="18"/>
                    <a:pt x="22" y="18"/>
                    <a:pt x="22" y="17"/>
                  </a:cubicBezTo>
                  <a:cubicBezTo>
                    <a:pt x="22" y="17"/>
                    <a:pt x="22" y="17"/>
                    <a:pt x="22" y="17"/>
                  </a:cubicBezTo>
                  <a:cubicBezTo>
                    <a:pt x="22" y="16"/>
                    <a:pt x="23" y="15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5" y="15"/>
                    <a:pt x="26" y="15"/>
                    <a:pt x="26" y="16"/>
                  </a:cubicBezTo>
                  <a:cubicBezTo>
                    <a:pt x="26" y="16"/>
                    <a:pt x="26" y="16"/>
                    <a:pt x="26" y="16"/>
                  </a:cubicBezTo>
                  <a:cubicBezTo>
                    <a:pt x="26" y="17"/>
                    <a:pt x="26" y="18"/>
                    <a:pt x="26" y="19"/>
                  </a:cubicBezTo>
                  <a:cubicBezTo>
                    <a:pt x="26" y="19"/>
                    <a:pt x="26" y="19"/>
                    <a:pt x="26" y="19"/>
                  </a:cubicBezTo>
                  <a:cubicBezTo>
                    <a:pt x="26" y="26"/>
                    <a:pt x="22" y="32"/>
                    <a:pt x="16" y="32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2" y="32"/>
                    <a:pt x="9" y="31"/>
                    <a:pt x="7" y="2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36" tIns="45717" rIns="91436" bIns="45717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373" name="Freeform 203"/>
            <p:cNvSpPr>
              <a:spLocks/>
            </p:cNvSpPr>
            <p:nvPr/>
          </p:nvSpPr>
          <p:spPr bwMode="auto">
            <a:xfrm>
              <a:off x="2652715" y="5241669"/>
              <a:ext cx="122238" cy="160315"/>
            </a:xfrm>
            <a:custGeom>
              <a:avLst/>
              <a:gdLst>
                <a:gd name="T0" fmla="*/ 15 w 26"/>
                <a:gd name="T1" fmla="*/ 34 h 34"/>
                <a:gd name="T2" fmla="*/ 10 w 26"/>
                <a:gd name="T3" fmla="*/ 33 h 34"/>
                <a:gd name="T4" fmla="*/ 10 w 26"/>
                <a:gd name="T5" fmla="*/ 33 h 34"/>
                <a:gd name="T6" fmla="*/ 9 w 26"/>
                <a:gd name="T7" fmla="*/ 30 h 34"/>
                <a:gd name="T8" fmla="*/ 9 w 26"/>
                <a:gd name="T9" fmla="*/ 30 h 34"/>
                <a:gd name="T10" fmla="*/ 12 w 26"/>
                <a:gd name="T11" fmla="*/ 29 h 34"/>
                <a:gd name="T12" fmla="*/ 12 w 26"/>
                <a:gd name="T13" fmla="*/ 29 h 34"/>
                <a:gd name="T14" fmla="*/ 15 w 26"/>
                <a:gd name="T15" fmla="*/ 30 h 34"/>
                <a:gd name="T16" fmla="*/ 15 w 26"/>
                <a:gd name="T17" fmla="*/ 30 h 34"/>
                <a:gd name="T18" fmla="*/ 20 w 26"/>
                <a:gd name="T19" fmla="*/ 26 h 34"/>
                <a:gd name="T20" fmla="*/ 20 w 26"/>
                <a:gd name="T21" fmla="*/ 26 h 34"/>
                <a:gd name="T22" fmla="*/ 22 w 26"/>
                <a:gd name="T23" fmla="*/ 18 h 34"/>
                <a:gd name="T24" fmla="*/ 22 w 26"/>
                <a:gd name="T25" fmla="*/ 18 h 34"/>
                <a:gd name="T26" fmla="*/ 21 w 26"/>
                <a:gd name="T27" fmla="*/ 12 h 34"/>
                <a:gd name="T28" fmla="*/ 21 w 26"/>
                <a:gd name="T29" fmla="*/ 12 h 34"/>
                <a:gd name="T30" fmla="*/ 9 w 26"/>
                <a:gd name="T31" fmla="*/ 4 h 34"/>
                <a:gd name="T32" fmla="*/ 9 w 26"/>
                <a:gd name="T33" fmla="*/ 4 h 34"/>
                <a:gd name="T34" fmla="*/ 5 w 26"/>
                <a:gd name="T35" fmla="*/ 5 h 34"/>
                <a:gd name="T36" fmla="*/ 5 w 26"/>
                <a:gd name="T37" fmla="*/ 5 h 34"/>
                <a:gd name="T38" fmla="*/ 4 w 26"/>
                <a:gd name="T39" fmla="*/ 7 h 34"/>
                <a:gd name="T40" fmla="*/ 4 w 26"/>
                <a:gd name="T41" fmla="*/ 7 h 34"/>
                <a:gd name="T42" fmla="*/ 4 w 26"/>
                <a:gd name="T43" fmla="*/ 8 h 34"/>
                <a:gd name="T44" fmla="*/ 4 w 26"/>
                <a:gd name="T45" fmla="*/ 8 h 34"/>
                <a:gd name="T46" fmla="*/ 3 w 26"/>
                <a:gd name="T47" fmla="*/ 10 h 34"/>
                <a:gd name="T48" fmla="*/ 3 w 26"/>
                <a:gd name="T49" fmla="*/ 10 h 34"/>
                <a:gd name="T50" fmla="*/ 0 w 26"/>
                <a:gd name="T51" fmla="*/ 9 h 34"/>
                <a:gd name="T52" fmla="*/ 0 w 26"/>
                <a:gd name="T53" fmla="*/ 9 h 34"/>
                <a:gd name="T54" fmla="*/ 0 w 26"/>
                <a:gd name="T55" fmla="*/ 7 h 34"/>
                <a:gd name="T56" fmla="*/ 0 w 26"/>
                <a:gd name="T57" fmla="*/ 7 h 34"/>
                <a:gd name="T58" fmla="*/ 9 w 26"/>
                <a:gd name="T59" fmla="*/ 0 h 34"/>
                <a:gd name="T60" fmla="*/ 9 w 26"/>
                <a:gd name="T61" fmla="*/ 0 h 34"/>
                <a:gd name="T62" fmla="*/ 25 w 26"/>
                <a:gd name="T63" fmla="*/ 10 h 34"/>
                <a:gd name="T64" fmla="*/ 25 w 26"/>
                <a:gd name="T65" fmla="*/ 10 h 34"/>
                <a:gd name="T66" fmla="*/ 26 w 26"/>
                <a:gd name="T67" fmla="*/ 18 h 34"/>
                <a:gd name="T68" fmla="*/ 26 w 26"/>
                <a:gd name="T69" fmla="*/ 18 h 34"/>
                <a:gd name="T70" fmla="*/ 24 w 26"/>
                <a:gd name="T71" fmla="*/ 28 h 34"/>
                <a:gd name="T72" fmla="*/ 24 w 26"/>
                <a:gd name="T73" fmla="*/ 28 h 34"/>
                <a:gd name="T74" fmla="*/ 16 w 26"/>
                <a:gd name="T75" fmla="*/ 34 h 34"/>
                <a:gd name="T76" fmla="*/ 16 w 26"/>
                <a:gd name="T77" fmla="*/ 34 h 34"/>
                <a:gd name="T78" fmla="*/ 15 w 26"/>
                <a:gd name="T79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6" h="34">
                  <a:moveTo>
                    <a:pt x="15" y="34"/>
                  </a:moveTo>
                  <a:cubicBezTo>
                    <a:pt x="14" y="34"/>
                    <a:pt x="12" y="33"/>
                    <a:pt x="10" y="33"/>
                  </a:cubicBezTo>
                  <a:cubicBezTo>
                    <a:pt x="10" y="33"/>
                    <a:pt x="10" y="33"/>
                    <a:pt x="10" y="33"/>
                  </a:cubicBezTo>
                  <a:cubicBezTo>
                    <a:pt x="9" y="32"/>
                    <a:pt x="9" y="31"/>
                    <a:pt x="9" y="30"/>
                  </a:cubicBezTo>
                  <a:cubicBezTo>
                    <a:pt x="9" y="30"/>
                    <a:pt x="9" y="30"/>
                    <a:pt x="9" y="30"/>
                  </a:cubicBezTo>
                  <a:cubicBezTo>
                    <a:pt x="10" y="29"/>
                    <a:pt x="11" y="29"/>
                    <a:pt x="12" y="29"/>
                  </a:cubicBezTo>
                  <a:cubicBezTo>
                    <a:pt x="12" y="29"/>
                    <a:pt x="12" y="29"/>
                    <a:pt x="12" y="29"/>
                  </a:cubicBezTo>
                  <a:cubicBezTo>
                    <a:pt x="13" y="30"/>
                    <a:pt x="15" y="30"/>
                    <a:pt x="15" y="30"/>
                  </a:cubicBezTo>
                  <a:cubicBezTo>
                    <a:pt x="15" y="30"/>
                    <a:pt x="15" y="30"/>
                    <a:pt x="15" y="30"/>
                  </a:cubicBezTo>
                  <a:cubicBezTo>
                    <a:pt x="18" y="30"/>
                    <a:pt x="19" y="29"/>
                    <a:pt x="20" y="26"/>
                  </a:cubicBezTo>
                  <a:cubicBezTo>
                    <a:pt x="20" y="26"/>
                    <a:pt x="20" y="26"/>
                    <a:pt x="20" y="26"/>
                  </a:cubicBezTo>
                  <a:cubicBezTo>
                    <a:pt x="21" y="24"/>
                    <a:pt x="22" y="21"/>
                    <a:pt x="22" y="18"/>
                  </a:cubicBezTo>
                  <a:cubicBezTo>
                    <a:pt x="22" y="18"/>
                    <a:pt x="22" y="18"/>
                    <a:pt x="22" y="18"/>
                  </a:cubicBezTo>
                  <a:cubicBezTo>
                    <a:pt x="22" y="16"/>
                    <a:pt x="22" y="13"/>
                    <a:pt x="21" y="12"/>
                  </a:cubicBezTo>
                  <a:cubicBezTo>
                    <a:pt x="21" y="12"/>
                    <a:pt x="21" y="12"/>
                    <a:pt x="21" y="12"/>
                  </a:cubicBezTo>
                  <a:cubicBezTo>
                    <a:pt x="20" y="7"/>
                    <a:pt x="14" y="4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7" y="4"/>
                    <a:pt x="6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4" y="6"/>
                    <a:pt x="4" y="6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5" y="9"/>
                    <a:pt x="4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2" y="11"/>
                    <a:pt x="1" y="10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8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2"/>
                    <a:pt x="5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15" y="0"/>
                    <a:pt x="22" y="3"/>
                    <a:pt x="25" y="10"/>
                  </a:cubicBezTo>
                  <a:cubicBezTo>
                    <a:pt x="25" y="10"/>
                    <a:pt x="25" y="10"/>
                    <a:pt x="25" y="10"/>
                  </a:cubicBezTo>
                  <a:cubicBezTo>
                    <a:pt x="25" y="13"/>
                    <a:pt x="26" y="15"/>
                    <a:pt x="26" y="18"/>
                  </a:cubicBezTo>
                  <a:cubicBezTo>
                    <a:pt x="26" y="18"/>
                    <a:pt x="26" y="18"/>
                    <a:pt x="26" y="18"/>
                  </a:cubicBezTo>
                  <a:cubicBezTo>
                    <a:pt x="26" y="22"/>
                    <a:pt x="25" y="25"/>
                    <a:pt x="24" y="28"/>
                  </a:cubicBezTo>
                  <a:cubicBezTo>
                    <a:pt x="24" y="28"/>
                    <a:pt x="24" y="28"/>
                    <a:pt x="24" y="28"/>
                  </a:cubicBezTo>
                  <a:cubicBezTo>
                    <a:pt x="22" y="31"/>
                    <a:pt x="19" y="34"/>
                    <a:pt x="16" y="34"/>
                  </a:cubicBezTo>
                  <a:cubicBezTo>
                    <a:pt x="16" y="34"/>
                    <a:pt x="16" y="34"/>
                    <a:pt x="16" y="34"/>
                  </a:cubicBezTo>
                  <a:cubicBezTo>
                    <a:pt x="16" y="34"/>
                    <a:pt x="15" y="34"/>
                    <a:pt x="15" y="3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36" tIns="45717" rIns="91436" bIns="45717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374" name="Freeform 204"/>
            <p:cNvSpPr>
              <a:spLocks/>
            </p:cNvSpPr>
            <p:nvPr/>
          </p:nvSpPr>
          <p:spPr bwMode="auto">
            <a:xfrm>
              <a:off x="2178052" y="5325794"/>
              <a:ext cx="93663" cy="33334"/>
            </a:xfrm>
            <a:custGeom>
              <a:avLst/>
              <a:gdLst>
                <a:gd name="T0" fmla="*/ 2 w 20"/>
                <a:gd name="T1" fmla="*/ 4 h 7"/>
                <a:gd name="T2" fmla="*/ 2 w 20"/>
                <a:gd name="T3" fmla="*/ 4 h 7"/>
                <a:gd name="T4" fmla="*/ 2 w 20"/>
                <a:gd name="T5" fmla="*/ 4 h 7"/>
                <a:gd name="T6" fmla="*/ 0 w 20"/>
                <a:gd name="T7" fmla="*/ 2 h 7"/>
                <a:gd name="T8" fmla="*/ 0 w 20"/>
                <a:gd name="T9" fmla="*/ 2 h 7"/>
                <a:gd name="T10" fmla="*/ 2 w 20"/>
                <a:gd name="T11" fmla="*/ 0 h 7"/>
                <a:gd name="T12" fmla="*/ 2 w 20"/>
                <a:gd name="T13" fmla="*/ 0 h 7"/>
                <a:gd name="T14" fmla="*/ 2 w 20"/>
                <a:gd name="T15" fmla="*/ 0 h 7"/>
                <a:gd name="T16" fmla="*/ 2 w 20"/>
                <a:gd name="T17" fmla="*/ 0 h 7"/>
                <a:gd name="T18" fmla="*/ 16 w 20"/>
                <a:gd name="T19" fmla="*/ 3 h 7"/>
                <a:gd name="T20" fmla="*/ 16 w 20"/>
                <a:gd name="T21" fmla="*/ 3 h 7"/>
                <a:gd name="T22" fmla="*/ 17 w 20"/>
                <a:gd name="T23" fmla="*/ 3 h 7"/>
                <a:gd name="T24" fmla="*/ 17 w 20"/>
                <a:gd name="T25" fmla="*/ 3 h 7"/>
                <a:gd name="T26" fmla="*/ 19 w 20"/>
                <a:gd name="T27" fmla="*/ 4 h 7"/>
                <a:gd name="T28" fmla="*/ 19 w 20"/>
                <a:gd name="T29" fmla="*/ 4 h 7"/>
                <a:gd name="T30" fmla="*/ 18 w 20"/>
                <a:gd name="T31" fmla="*/ 7 h 7"/>
                <a:gd name="T32" fmla="*/ 18 w 20"/>
                <a:gd name="T33" fmla="*/ 7 h 7"/>
                <a:gd name="T34" fmla="*/ 16 w 20"/>
                <a:gd name="T35" fmla="*/ 7 h 7"/>
                <a:gd name="T36" fmla="*/ 16 w 20"/>
                <a:gd name="T37" fmla="*/ 7 h 7"/>
                <a:gd name="T38" fmla="*/ 2 w 20"/>
                <a:gd name="T39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0" h="7">
                  <a:moveTo>
                    <a:pt x="2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6" y="0"/>
                    <a:pt x="12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8" y="3"/>
                    <a:pt x="19" y="3"/>
                    <a:pt x="19" y="4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20" y="5"/>
                    <a:pt x="19" y="6"/>
                    <a:pt x="18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8" y="7"/>
                    <a:pt x="17" y="7"/>
                    <a:pt x="16" y="7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1" y="7"/>
                    <a:pt x="4" y="4"/>
                    <a:pt x="2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36" tIns="45717" rIns="91436" bIns="45717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6" name="Freeform 206"/>
            <p:cNvSpPr>
              <a:spLocks/>
            </p:cNvSpPr>
            <p:nvPr/>
          </p:nvSpPr>
          <p:spPr bwMode="auto">
            <a:xfrm>
              <a:off x="2216153" y="5265478"/>
              <a:ext cx="79375" cy="46031"/>
            </a:xfrm>
            <a:custGeom>
              <a:avLst/>
              <a:gdLst>
                <a:gd name="T0" fmla="*/ 7 w 17"/>
                <a:gd name="T1" fmla="*/ 7 h 10"/>
                <a:gd name="T2" fmla="*/ 2 w 17"/>
                <a:gd name="T3" fmla="*/ 4 h 10"/>
                <a:gd name="T4" fmla="*/ 2 w 17"/>
                <a:gd name="T5" fmla="*/ 4 h 10"/>
                <a:gd name="T6" fmla="*/ 0 w 17"/>
                <a:gd name="T7" fmla="*/ 3 h 10"/>
                <a:gd name="T8" fmla="*/ 0 w 17"/>
                <a:gd name="T9" fmla="*/ 3 h 10"/>
                <a:gd name="T10" fmla="*/ 1 w 17"/>
                <a:gd name="T11" fmla="*/ 0 h 10"/>
                <a:gd name="T12" fmla="*/ 1 w 17"/>
                <a:gd name="T13" fmla="*/ 0 h 10"/>
                <a:gd name="T14" fmla="*/ 2 w 17"/>
                <a:gd name="T15" fmla="*/ 0 h 10"/>
                <a:gd name="T16" fmla="*/ 2 w 17"/>
                <a:gd name="T17" fmla="*/ 0 h 10"/>
                <a:gd name="T18" fmla="*/ 9 w 17"/>
                <a:gd name="T19" fmla="*/ 4 h 10"/>
                <a:gd name="T20" fmla="*/ 9 w 17"/>
                <a:gd name="T21" fmla="*/ 4 h 10"/>
                <a:gd name="T22" fmla="*/ 15 w 17"/>
                <a:gd name="T23" fmla="*/ 6 h 10"/>
                <a:gd name="T24" fmla="*/ 15 w 17"/>
                <a:gd name="T25" fmla="*/ 6 h 10"/>
                <a:gd name="T26" fmla="*/ 15 w 17"/>
                <a:gd name="T27" fmla="*/ 6 h 10"/>
                <a:gd name="T28" fmla="*/ 15 w 17"/>
                <a:gd name="T29" fmla="*/ 6 h 10"/>
                <a:gd name="T30" fmla="*/ 17 w 17"/>
                <a:gd name="T31" fmla="*/ 8 h 10"/>
                <a:gd name="T32" fmla="*/ 17 w 17"/>
                <a:gd name="T33" fmla="*/ 8 h 10"/>
                <a:gd name="T34" fmla="*/ 15 w 17"/>
                <a:gd name="T35" fmla="*/ 10 h 10"/>
                <a:gd name="T36" fmla="*/ 15 w 17"/>
                <a:gd name="T37" fmla="*/ 10 h 10"/>
                <a:gd name="T38" fmla="*/ 15 w 17"/>
                <a:gd name="T39" fmla="*/ 10 h 10"/>
                <a:gd name="T40" fmla="*/ 15 w 17"/>
                <a:gd name="T41" fmla="*/ 10 h 10"/>
                <a:gd name="T42" fmla="*/ 7 w 17"/>
                <a:gd name="T43" fmla="*/ 7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7" h="10">
                  <a:moveTo>
                    <a:pt x="7" y="7"/>
                  </a:moveTo>
                  <a:cubicBezTo>
                    <a:pt x="5" y="5"/>
                    <a:pt x="3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5"/>
                    <a:pt x="0" y="4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5" y="0"/>
                    <a:pt x="7" y="2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12" y="5"/>
                    <a:pt x="14" y="6"/>
                    <a:pt x="15" y="6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6" y="6"/>
                    <a:pt x="17" y="7"/>
                    <a:pt x="17" y="8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7" y="9"/>
                    <a:pt x="16" y="10"/>
                    <a:pt x="15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2" y="10"/>
                    <a:pt x="10" y="8"/>
                    <a:pt x="7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36" tIns="45717" rIns="91436" bIns="45717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7" name="Freeform 207"/>
            <p:cNvSpPr>
              <a:spLocks/>
            </p:cNvSpPr>
            <p:nvPr/>
          </p:nvSpPr>
          <p:spPr bwMode="auto">
            <a:xfrm>
              <a:off x="2286001" y="5189289"/>
              <a:ext cx="57150" cy="95236"/>
            </a:xfrm>
            <a:custGeom>
              <a:avLst/>
              <a:gdLst>
                <a:gd name="T0" fmla="*/ 8 w 12"/>
                <a:gd name="T1" fmla="*/ 19 h 20"/>
                <a:gd name="T2" fmla="*/ 0 w 12"/>
                <a:gd name="T3" fmla="*/ 3 h 20"/>
                <a:gd name="T4" fmla="*/ 0 w 12"/>
                <a:gd name="T5" fmla="*/ 3 h 20"/>
                <a:gd name="T6" fmla="*/ 0 w 12"/>
                <a:gd name="T7" fmla="*/ 1 h 20"/>
                <a:gd name="T8" fmla="*/ 0 w 12"/>
                <a:gd name="T9" fmla="*/ 1 h 20"/>
                <a:gd name="T10" fmla="*/ 3 w 12"/>
                <a:gd name="T11" fmla="*/ 0 h 20"/>
                <a:gd name="T12" fmla="*/ 3 w 12"/>
                <a:gd name="T13" fmla="*/ 0 h 20"/>
                <a:gd name="T14" fmla="*/ 4 w 12"/>
                <a:gd name="T15" fmla="*/ 2 h 20"/>
                <a:gd name="T16" fmla="*/ 4 w 12"/>
                <a:gd name="T17" fmla="*/ 2 h 20"/>
                <a:gd name="T18" fmla="*/ 4 w 12"/>
                <a:gd name="T19" fmla="*/ 3 h 20"/>
                <a:gd name="T20" fmla="*/ 4 w 12"/>
                <a:gd name="T21" fmla="*/ 3 h 20"/>
                <a:gd name="T22" fmla="*/ 12 w 12"/>
                <a:gd name="T23" fmla="*/ 17 h 20"/>
                <a:gd name="T24" fmla="*/ 12 w 12"/>
                <a:gd name="T25" fmla="*/ 17 h 20"/>
                <a:gd name="T26" fmla="*/ 11 w 12"/>
                <a:gd name="T27" fmla="*/ 20 h 20"/>
                <a:gd name="T28" fmla="*/ 11 w 12"/>
                <a:gd name="T29" fmla="*/ 20 h 20"/>
                <a:gd name="T30" fmla="*/ 10 w 12"/>
                <a:gd name="T31" fmla="*/ 20 h 20"/>
                <a:gd name="T32" fmla="*/ 10 w 12"/>
                <a:gd name="T33" fmla="*/ 20 h 20"/>
                <a:gd name="T34" fmla="*/ 8 w 12"/>
                <a:gd name="T35" fmla="*/ 19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2" h="20">
                  <a:moveTo>
                    <a:pt x="8" y="19"/>
                  </a:moveTo>
                  <a:cubicBezTo>
                    <a:pt x="6" y="15"/>
                    <a:pt x="0" y="8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2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4" y="1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6"/>
                    <a:pt x="9" y="13"/>
                    <a:pt x="12" y="17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2" y="18"/>
                    <a:pt x="12" y="19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9" y="20"/>
                    <a:pt x="9" y="20"/>
                    <a:pt x="8" y="1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36" tIns="45717" rIns="91436" bIns="45717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8" name="Freeform 208"/>
            <p:cNvSpPr>
              <a:spLocks noEditPoints="1"/>
            </p:cNvSpPr>
            <p:nvPr/>
          </p:nvSpPr>
          <p:spPr bwMode="auto">
            <a:xfrm>
              <a:off x="2338389" y="5162305"/>
              <a:ext cx="55563" cy="93650"/>
            </a:xfrm>
            <a:custGeom>
              <a:avLst/>
              <a:gdLst>
                <a:gd name="T0" fmla="*/ 10 w 12"/>
                <a:gd name="T1" fmla="*/ 20 h 20"/>
                <a:gd name="T2" fmla="*/ 6 w 12"/>
                <a:gd name="T3" fmla="*/ 17 h 20"/>
                <a:gd name="T4" fmla="*/ 6 w 12"/>
                <a:gd name="T5" fmla="*/ 17 h 20"/>
                <a:gd name="T6" fmla="*/ 4 w 12"/>
                <a:gd name="T7" fmla="*/ 13 h 20"/>
                <a:gd name="T8" fmla="*/ 4 w 12"/>
                <a:gd name="T9" fmla="*/ 13 h 20"/>
                <a:gd name="T10" fmla="*/ 0 w 12"/>
                <a:gd name="T11" fmla="*/ 3 h 20"/>
                <a:gd name="T12" fmla="*/ 0 w 12"/>
                <a:gd name="T13" fmla="*/ 3 h 20"/>
                <a:gd name="T14" fmla="*/ 0 w 12"/>
                <a:gd name="T15" fmla="*/ 3 h 20"/>
                <a:gd name="T16" fmla="*/ 1 w 12"/>
                <a:gd name="T17" fmla="*/ 1 h 20"/>
                <a:gd name="T18" fmla="*/ 1 w 12"/>
                <a:gd name="T19" fmla="*/ 1 h 20"/>
                <a:gd name="T20" fmla="*/ 2 w 12"/>
                <a:gd name="T21" fmla="*/ 0 h 20"/>
                <a:gd name="T22" fmla="*/ 2 w 12"/>
                <a:gd name="T23" fmla="*/ 0 h 20"/>
                <a:gd name="T24" fmla="*/ 4 w 12"/>
                <a:gd name="T25" fmla="*/ 1 h 20"/>
                <a:gd name="T26" fmla="*/ 4 w 12"/>
                <a:gd name="T27" fmla="*/ 1 h 20"/>
                <a:gd name="T28" fmla="*/ 5 w 12"/>
                <a:gd name="T29" fmla="*/ 2 h 20"/>
                <a:gd name="T30" fmla="*/ 5 w 12"/>
                <a:gd name="T31" fmla="*/ 2 h 20"/>
                <a:gd name="T32" fmla="*/ 5 w 12"/>
                <a:gd name="T33" fmla="*/ 2 h 20"/>
                <a:gd name="T34" fmla="*/ 5 w 12"/>
                <a:gd name="T35" fmla="*/ 2 h 20"/>
                <a:gd name="T36" fmla="*/ 5 w 12"/>
                <a:gd name="T37" fmla="*/ 2 h 20"/>
                <a:gd name="T38" fmla="*/ 5 w 12"/>
                <a:gd name="T39" fmla="*/ 2 h 20"/>
                <a:gd name="T40" fmla="*/ 5 w 12"/>
                <a:gd name="T41" fmla="*/ 4 h 20"/>
                <a:gd name="T42" fmla="*/ 5 w 12"/>
                <a:gd name="T43" fmla="*/ 4 h 20"/>
                <a:gd name="T44" fmla="*/ 10 w 12"/>
                <a:gd name="T45" fmla="*/ 15 h 20"/>
                <a:gd name="T46" fmla="*/ 10 w 12"/>
                <a:gd name="T47" fmla="*/ 15 h 20"/>
                <a:gd name="T48" fmla="*/ 10 w 12"/>
                <a:gd name="T49" fmla="*/ 16 h 20"/>
                <a:gd name="T50" fmla="*/ 10 w 12"/>
                <a:gd name="T51" fmla="*/ 16 h 20"/>
                <a:gd name="T52" fmla="*/ 12 w 12"/>
                <a:gd name="T53" fmla="*/ 18 h 20"/>
                <a:gd name="T54" fmla="*/ 12 w 12"/>
                <a:gd name="T55" fmla="*/ 18 h 20"/>
                <a:gd name="T56" fmla="*/ 10 w 12"/>
                <a:gd name="T57" fmla="*/ 20 h 20"/>
                <a:gd name="T58" fmla="*/ 10 w 12"/>
                <a:gd name="T59" fmla="*/ 20 h 20"/>
                <a:gd name="T60" fmla="*/ 10 w 12"/>
                <a:gd name="T61" fmla="*/ 20 h 20"/>
                <a:gd name="T62" fmla="*/ 2 w 12"/>
                <a:gd name="T63" fmla="*/ 1 h 20"/>
                <a:gd name="T64" fmla="*/ 2 w 12"/>
                <a:gd name="T65" fmla="*/ 1 h 20"/>
                <a:gd name="T66" fmla="*/ 2 w 12"/>
                <a:gd name="T67" fmla="*/ 1 h 20"/>
                <a:gd name="T68" fmla="*/ 2 w 12"/>
                <a:gd name="T69" fmla="*/ 1 h 20"/>
                <a:gd name="T70" fmla="*/ 2 w 12"/>
                <a:gd name="T71" fmla="*/ 1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2" h="20">
                  <a:moveTo>
                    <a:pt x="10" y="20"/>
                  </a:moveTo>
                  <a:cubicBezTo>
                    <a:pt x="8" y="19"/>
                    <a:pt x="7" y="18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6"/>
                    <a:pt x="5" y="14"/>
                    <a:pt x="4" y="13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3" y="9"/>
                    <a:pt x="1" y="6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2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4" y="0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3"/>
                    <a:pt x="5" y="3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8"/>
                    <a:pt x="9" y="14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6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1" y="16"/>
                    <a:pt x="12" y="17"/>
                    <a:pt x="12" y="18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2" y="19"/>
                    <a:pt x="11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lose/>
                  <a:moveTo>
                    <a:pt x="2" y="1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36" tIns="45717" rIns="91436" bIns="45717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9" name="Freeform 209"/>
            <p:cNvSpPr>
              <a:spLocks/>
            </p:cNvSpPr>
            <p:nvPr/>
          </p:nvSpPr>
          <p:spPr bwMode="auto">
            <a:xfrm>
              <a:off x="2436813" y="5143258"/>
              <a:ext cx="38100" cy="112697"/>
            </a:xfrm>
            <a:custGeom>
              <a:avLst/>
              <a:gdLst>
                <a:gd name="T0" fmla="*/ 6 w 8"/>
                <a:gd name="T1" fmla="*/ 24 h 24"/>
                <a:gd name="T2" fmla="*/ 4 w 8"/>
                <a:gd name="T3" fmla="*/ 21 h 24"/>
                <a:gd name="T4" fmla="*/ 4 w 8"/>
                <a:gd name="T5" fmla="*/ 21 h 24"/>
                <a:gd name="T6" fmla="*/ 4 w 8"/>
                <a:gd name="T7" fmla="*/ 21 h 24"/>
                <a:gd name="T8" fmla="*/ 4 w 8"/>
                <a:gd name="T9" fmla="*/ 21 h 24"/>
                <a:gd name="T10" fmla="*/ 0 w 8"/>
                <a:gd name="T11" fmla="*/ 2 h 24"/>
                <a:gd name="T12" fmla="*/ 0 w 8"/>
                <a:gd name="T13" fmla="*/ 2 h 24"/>
                <a:gd name="T14" fmla="*/ 1 w 8"/>
                <a:gd name="T15" fmla="*/ 0 h 24"/>
                <a:gd name="T16" fmla="*/ 1 w 8"/>
                <a:gd name="T17" fmla="*/ 0 h 24"/>
                <a:gd name="T18" fmla="*/ 4 w 8"/>
                <a:gd name="T19" fmla="*/ 2 h 24"/>
                <a:gd name="T20" fmla="*/ 4 w 8"/>
                <a:gd name="T21" fmla="*/ 2 h 24"/>
                <a:gd name="T22" fmla="*/ 8 w 8"/>
                <a:gd name="T23" fmla="*/ 21 h 24"/>
                <a:gd name="T24" fmla="*/ 8 w 8"/>
                <a:gd name="T25" fmla="*/ 21 h 24"/>
                <a:gd name="T26" fmla="*/ 8 w 8"/>
                <a:gd name="T27" fmla="*/ 22 h 24"/>
                <a:gd name="T28" fmla="*/ 8 w 8"/>
                <a:gd name="T29" fmla="*/ 22 h 24"/>
                <a:gd name="T30" fmla="*/ 6 w 8"/>
                <a:gd name="T31" fmla="*/ 24 h 24"/>
                <a:gd name="T32" fmla="*/ 6 w 8"/>
                <a:gd name="T33" fmla="*/ 24 h 24"/>
                <a:gd name="T34" fmla="*/ 6 w 8"/>
                <a:gd name="T35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8" h="24">
                  <a:moveTo>
                    <a:pt x="6" y="24"/>
                  </a:moveTo>
                  <a:cubicBezTo>
                    <a:pt x="5" y="23"/>
                    <a:pt x="4" y="22"/>
                    <a:pt x="4" y="21"/>
                  </a:cubicBezTo>
                  <a:cubicBezTo>
                    <a:pt x="4" y="21"/>
                    <a:pt x="4" y="21"/>
                    <a:pt x="4" y="21"/>
                  </a:cubicBezTo>
                  <a:cubicBezTo>
                    <a:pt x="4" y="21"/>
                    <a:pt x="4" y="21"/>
                    <a:pt x="4" y="21"/>
                  </a:cubicBezTo>
                  <a:cubicBezTo>
                    <a:pt x="4" y="21"/>
                    <a:pt x="4" y="21"/>
                    <a:pt x="4" y="21"/>
                  </a:cubicBezTo>
                  <a:cubicBezTo>
                    <a:pt x="5" y="18"/>
                    <a:pt x="0" y="9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7"/>
                    <a:pt x="8" y="16"/>
                    <a:pt x="8" y="21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8" y="21"/>
                    <a:pt x="8" y="22"/>
                    <a:pt x="8" y="22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8" y="23"/>
                    <a:pt x="7" y="24"/>
                    <a:pt x="6" y="24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6" y="24"/>
                    <a:pt x="6" y="24"/>
                    <a:pt x="6" y="2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36" tIns="45717" rIns="91436" bIns="45717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10" name="Freeform 210"/>
            <p:cNvSpPr>
              <a:spLocks/>
            </p:cNvSpPr>
            <p:nvPr/>
          </p:nvSpPr>
          <p:spPr bwMode="auto">
            <a:xfrm>
              <a:off x="2508252" y="5119450"/>
              <a:ext cx="26988" cy="122220"/>
            </a:xfrm>
            <a:custGeom>
              <a:avLst/>
              <a:gdLst>
                <a:gd name="T0" fmla="*/ 2 w 6"/>
                <a:gd name="T1" fmla="*/ 24 h 26"/>
                <a:gd name="T2" fmla="*/ 2 w 6"/>
                <a:gd name="T3" fmla="*/ 23 h 26"/>
                <a:gd name="T4" fmla="*/ 2 w 6"/>
                <a:gd name="T5" fmla="*/ 23 h 26"/>
                <a:gd name="T6" fmla="*/ 2 w 6"/>
                <a:gd name="T7" fmla="*/ 15 h 26"/>
                <a:gd name="T8" fmla="*/ 2 w 6"/>
                <a:gd name="T9" fmla="*/ 15 h 26"/>
                <a:gd name="T10" fmla="*/ 0 w 6"/>
                <a:gd name="T11" fmla="*/ 3 h 26"/>
                <a:gd name="T12" fmla="*/ 0 w 6"/>
                <a:gd name="T13" fmla="*/ 3 h 26"/>
                <a:gd name="T14" fmla="*/ 0 w 6"/>
                <a:gd name="T15" fmla="*/ 3 h 26"/>
                <a:gd name="T16" fmla="*/ 1 w 6"/>
                <a:gd name="T17" fmla="*/ 0 h 26"/>
                <a:gd name="T18" fmla="*/ 1 w 6"/>
                <a:gd name="T19" fmla="*/ 0 h 26"/>
                <a:gd name="T20" fmla="*/ 4 w 6"/>
                <a:gd name="T21" fmla="*/ 1 h 26"/>
                <a:gd name="T22" fmla="*/ 4 w 6"/>
                <a:gd name="T23" fmla="*/ 1 h 26"/>
                <a:gd name="T24" fmla="*/ 6 w 6"/>
                <a:gd name="T25" fmla="*/ 15 h 26"/>
                <a:gd name="T26" fmla="*/ 6 w 6"/>
                <a:gd name="T27" fmla="*/ 15 h 26"/>
                <a:gd name="T28" fmla="*/ 6 w 6"/>
                <a:gd name="T29" fmla="*/ 23 h 26"/>
                <a:gd name="T30" fmla="*/ 6 w 6"/>
                <a:gd name="T31" fmla="*/ 23 h 26"/>
                <a:gd name="T32" fmla="*/ 6 w 6"/>
                <a:gd name="T33" fmla="*/ 23 h 26"/>
                <a:gd name="T34" fmla="*/ 6 w 6"/>
                <a:gd name="T35" fmla="*/ 23 h 26"/>
                <a:gd name="T36" fmla="*/ 4 w 6"/>
                <a:gd name="T37" fmla="*/ 26 h 26"/>
                <a:gd name="T38" fmla="*/ 4 w 6"/>
                <a:gd name="T39" fmla="*/ 26 h 26"/>
                <a:gd name="T40" fmla="*/ 4 w 6"/>
                <a:gd name="T41" fmla="*/ 26 h 26"/>
                <a:gd name="T42" fmla="*/ 4 w 6"/>
                <a:gd name="T43" fmla="*/ 26 h 26"/>
                <a:gd name="T44" fmla="*/ 2 w 6"/>
                <a:gd name="T45" fmla="*/ 24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6" h="26">
                  <a:moveTo>
                    <a:pt x="2" y="24"/>
                  </a:moveTo>
                  <a:cubicBezTo>
                    <a:pt x="2" y="24"/>
                    <a:pt x="2" y="23"/>
                    <a:pt x="2" y="23"/>
                  </a:cubicBezTo>
                  <a:cubicBezTo>
                    <a:pt x="2" y="23"/>
                    <a:pt x="2" y="23"/>
                    <a:pt x="2" y="23"/>
                  </a:cubicBezTo>
                  <a:cubicBezTo>
                    <a:pt x="2" y="21"/>
                    <a:pt x="2" y="18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1"/>
                    <a:pt x="2" y="6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3" y="0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6" y="5"/>
                    <a:pt x="6" y="11"/>
                    <a:pt x="6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6" y="18"/>
                    <a:pt x="6" y="21"/>
                    <a:pt x="6" y="23"/>
                  </a:cubicBezTo>
                  <a:cubicBezTo>
                    <a:pt x="6" y="23"/>
                    <a:pt x="6" y="23"/>
                    <a:pt x="6" y="23"/>
                  </a:cubicBezTo>
                  <a:cubicBezTo>
                    <a:pt x="6" y="23"/>
                    <a:pt x="6" y="23"/>
                    <a:pt x="6" y="23"/>
                  </a:cubicBezTo>
                  <a:cubicBezTo>
                    <a:pt x="6" y="23"/>
                    <a:pt x="6" y="23"/>
                    <a:pt x="6" y="23"/>
                  </a:cubicBezTo>
                  <a:cubicBezTo>
                    <a:pt x="6" y="25"/>
                    <a:pt x="5" y="26"/>
                    <a:pt x="4" y="26"/>
                  </a:cubicBezTo>
                  <a:cubicBezTo>
                    <a:pt x="4" y="26"/>
                    <a:pt x="4" y="26"/>
                    <a:pt x="4" y="26"/>
                  </a:cubicBezTo>
                  <a:cubicBezTo>
                    <a:pt x="4" y="26"/>
                    <a:pt x="4" y="26"/>
                    <a:pt x="4" y="26"/>
                  </a:cubicBezTo>
                  <a:cubicBezTo>
                    <a:pt x="4" y="26"/>
                    <a:pt x="4" y="26"/>
                    <a:pt x="4" y="26"/>
                  </a:cubicBezTo>
                  <a:cubicBezTo>
                    <a:pt x="3" y="26"/>
                    <a:pt x="2" y="25"/>
                    <a:pt x="2" y="2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36" tIns="45717" rIns="91436" bIns="45717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11" name="Freeform 211"/>
            <p:cNvSpPr>
              <a:spLocks/>
            </p:cNvSpPr>
            <p:nvPr/>
          </p:nvSpPr>
          <p:spPr bwMode="auto">
            <a:xfrm>
              <a:off x="2573339" y="5133734"/>
              <a:ext cx="28575" cy="107935"/>
            </a:xfrm>
            <a:custGeom>
              <a:avLst/>
              <a:gdLst>
                <a:gd name="T0" fmla="*/ 1 w 6"/>
                <a:gd name="T1" fmla="*/ 22 h 23"/>
                <a:gd name="T2" fmla="*/ 0 w 6"/>
                <a:gd name="T3" fmla="*/ 15 h 23"/>
                <a:gd name="T4" fmla="*/ 0 w 6"/>
                <a:gd name="T5" fmla="*/ 15 h 23"/>
                <a:gd name="T6" fmla="*/ 1 w 6"/>
                <a:gd name="T7" fmla="*/ 7 h 23"/>
                <a:gd name="T8" fmla="*/ 1 w 6"/>
                <a:gd name="T9" fmla="*/ 7 h 23"/>
                <a:gd name="T10" fmla="*/ 2 w 6"/>
                <a:gd name="T11" fmla="*/ 1 h 23"/>
                <a:gd name="T12" fmla="*/ 2 w 6"/>
                <a:gd name="T13" fmla="*/ 1 h 23"/>
                <a:gd name="T14" fmla="*/ 2 w 6"/>
                <a:gd name="T15" fmla="*/ 1 h 23"/>
                <a:gd name="T16" fmla="*/ 5 w 6"/>
                <a:gd name="T17" fmla="*/ 1 h 23"/>
                <a:gd name="T18" fmla="*/ 5 w 6"/>
                <a:gd name="T19" fmla="*/ 1 h 23"/>
                <a:gd name="T20" fmla="*/ 5 w 6"/>
                <a:gd name="T21" fmla="*/ 3 h 23"/>
                <a:gd name="T22" fmla="*/ 5 w 6"/>
                <a:gd name="T23" fmla="*/ 3 h 23"/>
                <a:gd name="T24" fmla="*/ 5 w 6"/>
                <a:gd name="T25" fmla="*/ 3 h 23"/>
                <a:gd name="T26" fmla="*/ 5 w 6"/>
                <a:gd name="T27" fmla="*/ 4 h 23"/>
                <a:gd name="T28" fmla="*/ 5 w 6"/>
                <a:gd name="T29" fmla="*/ 4 h 23"/>
                <a:gd name="T30" fmla="*/ 5 w 6"/>
                <a:gd name="T31" fmla="*/ 7 h 23"/>
                <a:gd name="T32" fmla="*/ 5 w 6"/>
                <a:gd name="T33" fmla="*/ 7 h 23"/>
                <a:gd name="T34" fmla="*/ 4 w 6"/>
                <a:gd name="T35" fmla="*/ 15 h 23"/>
                <a:gd name="T36" fmla="*/ 4 w 6"/>
                <a:gd name="T37" fmla="*/ 15 h 23"/>
                <a:gd name="T38" fmla="*/ 4 w 6"/>
                <a:gd name="T39" fmla="*/ 19 h 23"/>
                <a:gd name="T40" fmla="*/ 4 w 6"/>
                <a:gd name="T41" fmla="*/ 19 h 23"/>
                <a:gd name="T42" fmla="*/ 4 w 6"/>
                <a:gd name="T43" fmla="*/ 19 h 23"/>
                <a:gd name="T44" fmla="*/ 4 w 6"/>
                <a:gd name="T45" fmla="*/ 19 h 23"/>
                <a:gd name="T46" fmla="*/ 4 w 6"/>
                <a:gd name="T47" fmla="*/ 22 h 23"/>
                <a:gd name="T48" fmla="*/ 4 w 6"/>
                <a:gd name="T49" fmla="*/ 22 h 23"/>
                <a:gd name="T50" fmla="*/ 3 w 6"/>
                <a:gd name="T51" fmla="*/ 23 h 23"/>
                <a:gd name="T52" fmla="*/ 3 w 6"/>
                <a:gd name="T53" fmla="*/ 23 h 23"/>
                <a:gd name="T54" fmla="*/ 1 w 6"/>
                <a:gd name="T55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6" h="23">
                  <a:moveTo>
                    <a:pt x="1" y="22"/>
                  </a:moveTo>
                  <a:cubicBezTo>
                    <a:pt x="0" y="20"/>
                    <a:pt x="0" y="18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3"/>
                    <a:pt x="0" y="9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4"/>
                    <a:pt x="1" y="2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0"/>
                    <a:pt x="4" y="0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6" y="1"/>
                    <a:pt x="6" y="2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5"/>
                    <a:pt x="5" y="6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4" y="10"/>
                    <a:pt x="4" y="13"/>
                    <a:pt x="4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7"/>
                    <a:pt x="4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5" y="20"/>
                    <a:pt x="5" y="22"/>
                    <a:pt x="4" y="22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4" y="23"/>
                    <a:pt x="3" y="23"/>
                    <a:pt x="3" y="23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2" y="23"/>
                    <a:pt x="2" y="22"/>
                    <a:pt x="1" y="2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36" tIns="45717" rIns="91436" bIns="45717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12" name="Freeform 212"/>
            <p:cNvSpPr>
              <a:spLocks/>
            </p:cNvSpPr>
            <p:nvPr/>
          </p:nvSpPr>
          <p:spPr bwMode="auto">
            <a:xfrm>
              <a:off x="2620964" y="5152781"/>
              <a:ext cx="31750" cy="103173"/>
            </a:xfrm>
            <a:custGeom>
              <a:avLst/>
              <a:gdLst>
                <a:gd name="T0" fmla="*/ 0 w 7"/>
                <a:gd name="T1" fmla="*/ 20 h 22"/>
                <a:gd name="T2" fmla="*/ 0 w 7"/>
                <a:gd name="T3" fmla="*/ 19 h 22"/>
                <a:gd name="T4" fmla="*/ 0 w 7"/>
                <a:gd name="T5" fmla="*/ 19 h 22"/>
                <a:gd name="T6" fmla="*/ 2 w 7"/>
                <a:gd name="T7" fmla="*/ 2 h 22"/>
                <a:gd name="T8" fmla="*/ 2 w 7"/>
                <a:gd name="T9" fmla="*/ 2 h 22"/>
                <a:gd name="T10" fmla="*/ 2 w 7"/>
                <a:gd name="T11" fmla="*/ 2 h 22"/>
                <a:gd name="T12" fmla="*/ 5 w 7"/>
                <a:gd name="T13" fmla="*/ 0 h 22"/>
                <a:gd name="T14" fmla="*/ 5 w 7"/>
                <a:gd name="T15" fmla="*/ 0 h 22"/>
                <a:gd name="T16" fmla="*/ 6 w 7"/>
                <a:gd name="T17" fmla="*/ 2 h 22"/>
                <a:gd name="T18" fmla="*/ 6 w 7"/>
                <a:gd name="T19" fmla="*/ 2 h 22"/>
                <a:gd name="T20" fmla="*/ 4 w 7"/>
                <a:gd name="T21" fmla="*/ 19 h 22"/>
                <a:gd name="T22" fmla="*/ 4 w 7"/>
                <a:gd name="T23" fmla="*/ 19 h 22"/>
                <a:gd name="T24" fmla="*/ 4 w 7"/>
                <a:gd name="T25" fmla="*/ 19 h 22"/>
                <a:gd name="T26" fmla="*/ 4 w 7"/>
                <a:gd name="T27" fmla="*/ 19 h 22"/>
                <a:gd name="T28" fmla="*/ 2 w 7"/>
                <a:gd name="T29" fmla="*/ 22 h 22"/>
                <a:gd name="T30" fmla="*/ 2 w 7"/>
                <a:gd name="T31" fmla="*/ 22 h 22"/>
                <a:gd name="T32" fmla="*/ 2 w 7"/>
                <a:gd name="T33" fmla="*/ 22 h 22"/>
                <a:gd name="T34" fmla="*/ 2 w 7"/>
                <a:gd name="T35" fmla="*/ 22 h 22"/>
                <a:gd name="T36" fmla="*/ 0 w 7"/>
                <a:gd name="T37" fmla="*/ 2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" h="22">
                  <a:moveTo>
                    <a:pt x="0" y="20"/>
                  </a:move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12"/>
                    <a:pt x="2" y="7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1"/>
                    <a:pt x="3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0"/>
                    <a:pt x="7" y="1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9"/>
                    <a:pt x="3" y="13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21"/>
                    <a:pt x="3" y="21"/>
                    <a:pt x="2" y="22"/>
                  </a:cubicBezTo>
                  <a:cubicBezTo>
                    <a:pt x="2" y="22"/>
                    <a:pt x="2" y="22"/>
                    <a:pt x="2" y="22"/>
                  </a:cubicBezTo>
                  <a:cubicBezTo>
                    <a:pt x="2" y="22"/>
                    <a:pt x="2" y="22"/>
                    <a:pt x="2" y="22"/>
                  </a:cubicBezTo>
                  <a:cubicBezTo>
                    <a:pt x="2" y="22"/>
                    <a:pt x="2" y="22"/>
                    <a:pt x="2" y="22"/>
                  </a:cubicBezTo>
                  <a:cubicBezTo>
                    <a:pt x="0" y="22"/>
                    <a:pt x="0" y="21"/>
                    <a:pt x="0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36" tIns="45717" rIns="91436" bIns="45717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13" name="Freeform 213"/>
            <p:cNvSpPr>
              <a:spLocks/>
            </p:cNvSpPr>
            <p:nvPr/>
          </p:nvSpPr>
          <p:spPr bwMode="auto">
            <a:xfrm>
              <a:off x="2498727" y="5500394"/>
              <a:ext cx="511175" cy="704750"/>
            </a:xfrm>
            <a:custGeom>
              <a:avLst/>
              <a:gdLst>
                <a:gd name="T0" fmla="*/ 16 w 109"/>
                <a:gd name="T1" fmla="*/ 95 h 150"/>
                <a:gd name="T2" fmla="*/ 0 w 109"/>
                <a:gd name="T3" fmla="*/ 31 h 150"/>
                <a:gd name="T4" fmla="*/ 0 w 109"/>
                <a:gd name="T5" fmla="*/ 31 h 150"/>
                <a:gd name="T6" fmla="*/ 0 w 109"/>
                <a:gd name="T7" fmla="*/ 28 h 150"/>
                <a:gd name="T8" fmla="*/ 0 w 109"/>
                <a:gd name="T9" fmla="*/ 28 h 150"/>
                <a:gd name="T10" fmla="*/ 0 w 109"/>
                <a:gd name="T11" fmla="*/ 28 h 150"/>
                <a:gd name="T12" fmla="*/ 2 w 109"/>
                <a:gd name="T13" fmla="*/ 26 h 150"/>
                <a:gd name="T14" fmla="*/ 2 w 109"/>
                <a:gd name="T15" fmla="*/ 26 h 150"/>
                <a:gd name="T16" fmla="*/ 4 w 109"/>
                <a:gd name="T17" fmla="*/ 28 h 150"/>
                <a:gd name="T18" fmla="*/ 4 w 109"/>
                <a:gd name="T19" fmla="*/ 28 h 150"/>
                <a:gd name="T20" fmla="*/ 4 w 109"/>
                <a:gd name="T21" fmla="*/ 31 h 150"/>
                <a:gd name="T22" fmla="*/ 4 w 109"/>
                <a:gd name="T23" fmla="*/ 31 h 150"/>
                <a:gd name="T24" fmla="*/ 20 w 109"/>
                <a:gd name="T25" fmla="*/ 94 h 150"/>
                <a:gd name="T26" fmla="*/ 20 w 109"/>
                <a:gd name="T27" fmla="*/ 94 h 150"/>
                <a:gd name="T28" fmla="*/ 66 w 109"/>
                <a:gd name="T29" fmla="*/ 146 h 150"/>
                <a:gd name="T30" fmla="*/ 66 w 109"/>
                <a:gd name="T31" fmla="*/ 146 h 150"/>
                <a:gd name="T32" fmla="*/ 67 w 109"/>
                <a:gd name="T33" fmla="*/ 146 h 150"/>
                <a:gd name="T34" fmla="*/ 67 w 109"/>
                <a:gd name="T35" fmla="*/ 146 h 150"/>
                <a:gd name="T36" fmla="*/ 104 w 109"/>
                <a:gd name="T37" fmla="*/ 106 h 150"/>
                <a:gd name="T38" fmla="*/ 104 w 109"/>
                <a:gd name="T39" fmla="*/ 106 h 150"/>
                <a:gd name="T40" fmla="*/ 105 w 109"/>
                <a:gd name="T41" fmla="*/ 94 h 150"/>
                <a:gd name="T42" fmla="*/ 105 w 109"/>
                <a:gd name="T43" fmla="*/ 94 h 150"/>
                <a:gd name="T44" fmla="*/ 80 w 109"/>
                <a:gd name="T45" fmla="*/ 30 h 150"/>
                <a:gd name="T46" fmla="*/ 80 w 109"/>
                <a:gd name="T47" fmla="*/ 30 h 150"/>
                <a:gd name="T48" fmla="*/ 34 w 109"/>
                <a:gd name="T49" fmla="*/ 4 h 150"/>
                <a:gd name="T50" fmla="*/ 34 w 109"/>
                <a:gd name="T51" fmla="*/ 4 h 150"/>
                <a:gd name="T52" fmla="*/ 33 w 109"/>
                <a:gd name="T53" fmla="*/ 1 h 150"/>
                <a:gd name="T54" fmla="*/ 33 w 109"/>
                <a:gd name="T55" fmla="*/ 1 h 150"/>
                <a:gd name="T56" fmla="*/ 36 w 109"/>
                <a:gd name="T57" fmla="*/ 0 h 150"/>
                <a:gd name="T58" fmla="*/ 36 w 109"/>
                <a:gd name="T59" fmla="*/ 0 h 150"/>
                <a:gd name="T60" fmla="*/ 83 w 109"/>
                <a:gd name="T61" fmla="*/ 27 h 150"/>
                <a:gd name="T62" fmla="*/ 83 w 109"/>
                <a:gd name="T63" fmla="*/ 27 h 150"/>
                <a:gd name="T64" fmla="*/ 109 w 109"/>
                <a:gd name="T65" fmla="*/ 94 h 150"/>
                <a:gd name="T66" fmla="*/ 109 w 109"/>
                <a:gd name="T67" fmla="*/ 94 h 150"/>
                <a:gd name="T68" fmla="*/ 108 w 109"/>
                <a:gd name="T69" fmla="*/ 106 h 150"/>
                <a:gd name="T70" fmla="*/ 108 w 109"/>
                <a:gd name="T71" fmla="*/ 106 h 150"/>
                <a:gd name="T72" fmla="*/ 67 w 109"/>
                <a:gd name="T73" fmla="*/ 150 h 150"/>
                <a:gd name="T74" fmla="*/ 67 w 109"/>
                <a:gd name="T75" fmla="*/ 150 h 150"/>
                <a:gd name="T76" fmla="*/ 66 w 109"/>
                <a:gd name="T77" fmla="*/ 150 h 150"/>
                <a:gd name="T78" fmla="*/ 66 w 109"/>
                <a:gd name="T79" fmla="*/ 150 h 150"/>
                <a:gd name="T80" fmla="*/ 16 w 109"/>
                <a:gd name="T81" fmla="*/ 95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09" h="150">
                  <a:moveTo>
                    <a:pt x="16" y="95"/>
                  </a:moveTo>
                  <a:cubicBezTo>
                    <a:pt x="8" y="75"/>
                    <a:pt x="0" y="53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0"/>
                    <a:pt x="0" y="29"/>
                    <a:pt x="0" y="28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27"/>
                    <a:pt x="1" y="26"/>
                    <a:pt x="2" y="26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3" y="26"/>
                    <a:pt x="4" y="27"/>
                    <a:pt x="4" y="28"/>
                  </a:cubicBezTo>
                  <a:cubicBezTo>
                    <a:pt x="4" y="28"/>
                    <a:pt x="4" y="28"/>
                    <a:pt x="4" y="28"/>
                  </a:cubicBezTo>
                  <a:cubicBezTo>
                    <a:pt x="4" y="29"/>
                    <a:pt x="4" y="30"/>
                    <a:pt x="4" y="31"/>
                  </a:cubicBezTo>
                  <a:cubicBezTo>
                    <a:pt x="4" y="31"/>
                    <a:pt x="4" y="31"/>
                    <a:pt x="4" y="31"/>
                  </a:cubicBezTo>
                  <a:cubicBezTo>
                    <a:pt x="4" y="52"/>
                    <a:pt x="12" y="74"/>
                    <a:pt x="20" y="94"/>
                  </a:cubicBezTo>
                  <a:cubicBezTo>
                    <a:pt x="20" y="94"/>
                    <a:pt x="20" y="94"/>
                    <a:pt x="20" y="94"/>
                  </a:cubicBezTo>
                  <a:cubicBezTo>
                    <a:pt x="28" y="113"/>
                    <a:pt x="42" y="146"/>
                    <a:pt x="66" y="146"/>
                  </a:cubicBezTo>
                  <a:cubicBezTo>
                    <a:pt x="66" y="146"/>
                    <a:pt x="66" y="146"/>
                    <a:pt x="66" y="146"/>
                  </a:cubicBezTo>
                  <a:cubicBezTo>
                    <a:pt x="66" y="146"/>
                    <a:pt x="66" y="146"/>
                    <a:pt x="67" y="146"/>
                  </a:cubicBezTo>
                  <a:cubicBezTo>
                    <a:pt x="67" y="146"/>
                    <a:pt x="67" y="146"/>
                    <a:pt x="67" y="146"/>
                  </a:cubicBezTo>
                  <a:cubicBezTo>
                    <a:pt x="87" y="145"/>
                    <a:pt x="101" y="125"/>
                    <a:pt x="104" y="106"/>
                  </a:cubicBezTo>
                  <a:cubicBezTo>
                    <a:pt x="104" y="106"/>
                    <a:pt x="104" y="106"/>
                    <a:pt x="104" y="106"/>
                  </a:cubicBezTo>
                  <a:cubicBezTo>
                    <a:pt x="105" y="102"/>
                    <a:pt x="105" y="98"/>
                    <a:pt x="105" y="94"/>
                  </a:cubicBezTo>
                  <a:cubicBezTo>
                    <a:pt x="105" y="94"/>
                    <a:pt x="105" y="94"/>
                    <a:pt x="105" y="94"/>
                  </a:cubicBezTo>
                  <a:cubicBezTo>
                    <a:pt x="105" y="71"/>
                    <a:pt x="96" y="46"/>
                    <a:pt x="80" y="30"/>
                  </a:cubicBezTo>
                  <a:cubicBezTo>
                    <a:pt x="80" y="30"/>
                    <a:pt x="80" y="30"/>
                    <a:pt x="80" y="30"/>
                  </a:cubicBezTo>
                  <a:cubicBezTo>
                    <a:pt x="68" y="16"/>
                    <a:pt x="51" y="11"/>
                    <a:pt x="34" y="4"/>
                  </a:cubicBezTo>
                  <a:cubicBezTo>
                    <a:pt x="34" y="4"/>
                    <a:pt x="34" y="4"/>
                    <a:pt x="34" y="4"/>
                  </a:cubicBezTo>
                  <a:cubicBezTo>
                    <a:pt x="33" y="3"/>
                    <a:pt x="33" y="2"/>
                    <a:pt x="33" y="1"/>
                  </a:cubicBezTo>
                  <a:cubicBezTo>
                    <a:pt x="33" y="1"/>
                    <a:pt x="33" y="1"/>
                    <a:pt x="33" y="1"/>
                  </a:cubicBezTo>
                  <a:cubicBezTo>
                    <a:pt x="34" y="0"/>
                    <a:pt x="35" y="0"/>
                    <a:pt x="36" y="0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52" y="8"/>
                    <a:pt x="70" y="13"/>
                    <a:pt x="83" y="27"/>
                  </a:cubicBezTo>
                  <a:cubicBezTo>
                    <a:pt x="83" y="27"/>
                    <a:pt x="83" y="27"/>
                    <a:pt x="83" y="27"/>
                  </a:cubicBezTo>
                  <a:cubicBezTo>
                    <a:pt x="99" y="44"/>
                    <a:pt x="109" y="70"/>
                    <a:pt x="109" y="94"/>
                  </a:cubicBezTo>
                  <a:cubicBezTo>
                    <a:pt x="109" y="94"/>
                    <a:pt x="109" y="94"/>
                    <a:pt x="109" y="94"/>
                  </a:cubicBezTo>
                  <a:cubicBezTo>
                    <a:pt x="109" y="98"/>
                    <a:pt x="109" y="102"/>
                    <a:pt x="108" y="106"/>
                  </a:cubicBezTo>
                  <a:cubicBezTo>
                    <a:pt x="108" y="106"/>
                    <a:pt x="108" y="106"/>
                    <a:pt x="108" y="106"/>
                  </a:cubicBezTo>
                  <a:cubicBezTo>
                    <a:pt x="105" y="127"/>
                    <a:pt x="90" y="149"/>
                    <a:pt x="67" y="150"/>
                  </a:cubicBezTo>
                  <a:cubicBezTo>
                    <a:pt x="67" y="150"/>
                    <a:pt x="67" y="150"/>
                    <a:pt x="67" y="150"/>
                  </a:cubicBezTo>
                  <a:cubicBezTo>
                    <a:pt x="66" y="150"/>
                    <a:pt x="66" y="150"/>
                    <a:pt x="66" y="150"/>
                  </a:cubicBezTo>
                  <a:cubicBezTo>
                    <a:pt x="66" y="150"/>
                    <a:pt x="66" y="150"/>
                    <a:pt x="66" y="150"/>
                  </a:cubicBezTo>
                  <a:cubicBezTo>
                    <a:pt x="38" y="150"/>
                    <a:pt x="24" y="115"/>
                    <a:pt x="16" y="9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36" tIns="45717" rIns="91436" bIns="45717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14" name="Freeform 214"/>
            <p:cNvSpPr>
              <a:spLocks noEditPoints="1"/>
            </p:cNvSpPr>
            <p:nvPr/>
          </p:nvSpPr>
          <p:spPr bwMode="auto">
            <a:xfrm>
              <a:off x="2084390" y="5843247"/>
              <a:ext cx="136525" cy="150791"/>
            </a:xfrm>
            <a:custGeom>
              <a:avLst/>
              <a:gdLst>
                <a:gd name="T0" fmla="*/ 11 w 29"/>
                <a:gd name="T1" fmla="*/ 32 h 32"/>
                <a:gd name="T2" fmla="*/ 1 w 29"/>
                <a:gd name="T3" fmla="*/ 19 h 32"/>
                <a:gd name="T4" fmla="*/ 1 w 29"/>
                <a:gd name="T5" fmla="*/ 19 h 32"/>
                <a:gd name="T6" fmla="*/ 17 w 29"/>
                <a:gd name="T7" fmla="*/ 0 h 32"/>
                <a:gd name="T8" fmla="*/ 17 w 29"/>
                <a:gd name="T9" fmla="*/ 0 h 32"/>
                <a:gd name="T10" fmla="*/ 21 w 29"/>
                <a:gd name="T11" fmla="*/ 0 h 32"/>
                <a:gd name="T12" fmla="*/ 21 w 29"/>
                <a:gd name="T13" fmla="*/ 0 h 32"/>
                <a:gd name="T14" fmla="*/ 22 w 29"/>
                <a:gd name="T15" fmla="*/ 2 h 32"/>
                <a:gd name="T16" fmla="*/ 22 w 29"/>
                <a:gd name="T17" fmla="*/ 2 h 32"/>
                <a:gd name="T18" fmla="*/ 29 w 29"/>
                <a:gd name="T19" fmla="*/ 14 h 32"/>
                <a:gd name="T20" fmla="*/ 29 w 29"/>
                <a:gd name="T21" fmla="*/ 14 h 32"/>
                <a:gd name="T22" fmla="*/ 14 w 29"/>
                <a:gd name="T23" fmla="*/ 32 h 32"/>
                <a:gd name="T24" fmla="*/ 14 w 29"/>
                <a:gd name="T25" fmla="*/ 32 h 32"/>
                <a:gd name="T26" fmla="*/ 14 w 29"/>
                <a:gd name="T27" fmla="*/ 32 h 32"/>
                <a:gd name="T28" fmla="*/ 14 w 29"/>
                <a:gd name="T29" fmla="*/ 32 h 32"/>
                <a:gd name="T30" fmla="*/ 11 w 29"/>
                <a:gd name="T31" fmla="*/ 32 h 32"/>
                <a:gd name="T32" fmla="*/ 8 w 29"/>
                <a:gd name="T33" fmla="*/ 8 h 32"/>
                <a:gd name="T34" fmla="*/ 5 w 29"/>
                <a:gd name="T35" fmla="*/ 19 h 32"/>
                <a:gd name="T36" fmla="*/ 5 w 29"/>
                <a:gd name="T37" fmla="*/ 19 h 32"/>
                <a:gd name="T38" fmla="*/ 12 w 29"/>
                <a:gd name="T39" fmla="*/ 28 h 32"/>
                <a:gd name="T40" fmla="*/ 12 w 29"/>
                <a:gd name="T41" fmla="*/ 28 h 32"/>
                <a:gd name="T42" fmla="*/ 14 w 29"/>
                <a:gd name="T43" fmla="*/ 28 h 32"/>
                <a:gd name="T44" fmla="*/ 14 w 29"/>
                <a:gd name="T45" fmla="*/ 28 h 32"/>
                <a:gd name="T46" fmla="*/ 25 w 29"/>
                <a:gd name="T47" fmla="*/ 14 h 32"/>
                <a:gd name="T48" fmla="*/ 25 w 29"/>
                <a:gd name="T49" fmla="*/ 14 h 32"/>
                <a:gd name="T50" fmla="*/ 19 w 29"/>
                <a:gd name="T51" fmla="*/ 5 h 32"/>
                <a:gd name="T52" fmla="*/ 19 w 29"/>
                <a:gd name="T53" fmla="*/ 5 h 32"/>
                <a:gd name="T54" fmla="*/ 18 w 29"/>
                <a:gd name="T55" fmla="*/ 4 h 32"/>
                <a:gd name="T56" fmla="*/ 18 w 29"/>
                <a:gd name="T57" fmla="*/ 4 h 32"/>
                <a:gd name="T58" fmla="*/ 17 w 29"/>
                <a:gd name="T59" fmla="*/ 4 h 32"/>
                <a:gd name="T60" fmla="*/ 17 w 29"/>
                <a:gd name="T61" fmla="*/ 4 h 32"/>
                <a:gd name="T62" fmla="*/ 8 w 29"/>
                <a:gd name="T63" fmla="*/ 8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9" h="32">
                  <a:moveTo>
                    <a:pt x="11" y="32"/>
                  </a:moveTo>
                  <a:cubicBezTo>
                    <a:pt x="4" y="30"/>
                    <a:pt x="0" y="24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1" y="10"/>
                    <a:pt x="7" y="0"/>
                    <a:pt x="17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8" y="0"/>
                    <a:pt x="19" y="0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1"/>
                    <a:pt x="22" y="1"/>
                    <a:pt x="22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7" y="5"/>
                    <a:pt x="29" y="10"/>
                    <a:pt x="29" y="14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28" y="22"/>
                    <a:pt x="23" y="32"/>
                    <a:pt x="14" y="32"/>
                  </a:cubicBezTo>
                  <a:cubicBezTo>
                    <a:pt x="14" y="32"/>
                    <a:pt x="14" y="32"/>
                    <a:pt x="14" y="32"/>
                  </a:cubicBezTo>
                  <a:cubicBezTo>
                    <a:pt x="14" y="32"/>
                    <a:pt x="14" y="32"/>
                    <a:pt x="14" y="32"/>
                  </a:cubicBezTo>
                  <a:cubicBezTo>
                    <a:pt x="14" y="32"/>
                    <a:pt x="14" y="32"/>
                    <a:pt x="14" y="32"/>
                  </a:cubicBezTo>
                  <a:cubicBezTo>
                    <a:pt x="13" y="32"/>
                    <a:pt x="12" y="32"/>
                    <a:pt x="11" y="32"/>
                  </a:cubicBezTo>
                  <a:close/>
                  <a:moveTo>
                    <a:pt x="8" y="8"/>
                  </a:moveTo>
                  <a:cubicBezTo>
                    <a:pt x="6" y="11"/>
                    <a:pt x="5" y="15"/>
                    <a:pt x="5" y="19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5" y="23"/>
                    <a:pt x="7" y="27"/>
                    <a:pt x="12" y="28"/>
                  </a:cubicBezTo>
                  <a:cubicBezTo>
                    <a:pt x="12" y="28"/>
                    <a:pt x="12" y="28"/>
                    <a:pt x="12" y="28"/>
                  </a:cubicBezTo>
                  <a:cubicBezTo>
                    <a:pt x="13" y="28"/>
                    <a:pt x="13" y="28"/>
                    <a:pt x="14" y="28"/>
                  </a:cubicBezTo>
                  <a:cubicBezTo>
                    <a:pt x="14" y="28"/>
                    <a:pt x="14" y="28"/>
                    <a:pt x="14" y="28"/>
                  </a:cubicBezTo>
                  <a:cubicBezTo>
                    <a:pt x="20" y="28"/>
                    <a:pt x="24" y="21"/>
                    <a:pt x="25" y="14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4" y="10"/>
                    <a:pt x="23" y="7"/>
                    <a:pt x="19" y="5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19" y="5"/>
                    <a:pt x="18" y="4"/>
                    <a:pt x="18" y="4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18" y="4"/>
                    <a:pt x="17" y="4"/>
                    <a:pt x="17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3" y="4"/>
                    <a:pt x="10" y="6"/>
                    <a:pt x="8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36" tIns="45717" rIns="91436" bIns="45717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15" name="Freeform 215"/>
            <p:cNvSpPr>
              <a:spLocks/>
            </p:cNvSpPr>
            <p:nvPr/>
          </p:nvSpPr>
          <p:spPr bwMode="auto">
            <a:xfrm>
              <a:off x="2182814" y="5740073"/>
              <a:ext cx="330200" cy="141268"/>
            </a:xfrm>
            <a:custGeom>
              <a:avLst/>
              <a:gdLst>
                <a:gd name="T0" fmla="*/ 0 w 70"/>
                <a:gd name="T1" fmla="*/ 29 h 30"/>
                <a:gd name="T2" fmla="*/ 1 w 70"/>
                <a:gd name="T3" fmla="*/ 26 h 30"/>
                <a:gd name="T4" fmla="*/ 1 w 70"/>
                <a:gd name="T5" fmla="*/ 26 h 30"/>
                <a:gd name="T6" fmla="*/ 35 w 70"/>
                <a:gd name="T7" fmla="*/ 16 h 30"/>
                <a:gd name="T8" fmla="*/ 35 w 70"/>
                <a:gd name="T9" fmla="*/ 16 h 30"/>
                <a:gd name="T10" fmla="*/ 66 w 70"/>
                <a:gd name="T11" fmla="*/ 1 h 30"/>
                <a:gd name="T12" fmla="*/ 66 w 70"/>
                <a:gd name="T13" fmla="*/ 1 h 30"/>
                <a:gd name="T14" fmla="*/ 69 w 70"/>
                <a:gd name="T15" fmla="*/ 0 h 30"/>
                <a:gd name="T16" fmla="*/ 69 w 70"/>
                <a:gd name="T17" fmla="*/ 0 h 30"/>
                <a:gd name="T18" fmla="*/ 70 w 70"/>
                <a:gd name="T19" fmla="*/ 3 h 30"/>
                <a:gd name="T20" fmla="*/ 70 w 70"/>
                <a:gd name="T21" fmla="*/ 3 h 30"/>
                <a:gd name="T22" fmla="*/ 36 w 70"/>
                <a:gd name="T23" fmla="*/ 20 h 30"/>
                <a:gd name="T24" fmla="*/ 36 w 70"/>
                <a:gd name="T25" fmla="*/ 20 h 30"/>
                <a:gd name="T26" fmla="*/ 3 w 70"/>
                <a:gd name="T27" fmla="*/ 30 h 30"/>
                <a:gd name="T28" fmla="*/ 3 w 70"/>
                <a:gd name="T29" fmla="*/ 30 h 30"/>
                <a:gd name="T30" fmla="*/ 2 w 70"/>
                <a:gd name="T31" fmla="*/ 30 h 30"/>
                <a:gd name="T32" fmla="*/ 2 w 70"/>
                <a:gd name="T33" fmla="*/ 30 h 30"/>
                <a:gd name="T34" fmla="*/ 0 w 70"/>
                <a:gd name="T35" fmla="*/ 29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0" h="30">
                  <a:moveTo>
                    <a:pt x="0" y="29"/>
                  </a:moveTo>
                  <a:cubicBezTo>
                    <a:pt x="0" y="28"/>
                    <a:pt x="0" y="27"/>
                    <a:pt x="1" y="26"/>
                  </a:cubicBezTo>
                  <a:cubicBezTo>
                    <a:pt x="1" y="26"/>
                    <a:pt x="1" y="26"/>
                    <a:pt x="1" y="26"/>
                  </a:cubicBezTo>
                  <a:cubicBezTo>
                    <a:pt x="12" y="22"/>
                    <a:pt x="24" y="20"/>
                    <a:pt x="35" y="16"/>
                  </a:cubicBezTo>
                  <a:cubicBezTo>
                    <a:pt x="35" y="16"/>
                    <a:pt x="35" y="16"/>
                    <a:pt x="35" y="16"/>
                  </a:cubicBezTo>
                  <a:cubicBezTo>
                    <a:pt x="44" y="14"/>
                    <a:pt x="64" y="9"/>
                    <a:pt x="66" y="1"/>
                  </a:cubicBezTo>
                  <a:cubicBezTo>
                    <a:pt x="66" y="1"/>
                    <a:pt x="66" y="1"/>
                    <a:pt x="66" y="1"/>
                  </a:cubicBezTo>
                  <a:cubicBezTo>
                    <a:pt x="67" y="0"/>
                    <a:pt x="68" y="0"/>
                    <a:pt x="69" y="0"/>
                  </a:cubicBezTo>
                  <a:cubicBezTo>
                    <a:pt x="69" y="0"/>
                    <a:pt x="69" y="0"/>
                    <a:pt x="69" y="0"/>
                  </a:cubicBezTo>
                  <a:cubicBezTo>
                    <a:pt x="70" y="0"/>
                    <a:pt x="70" y="2"/>
                    <a:pt x="70" y="3"/>
                  </a:cubicBezTo>
                  <a:cubicBezTo>
                    <a:pt x="70" y="3"/>
                    <a:pt x="70" y="3"/>
                    <a:pt x="70" y="3"/>
                  </a:cubicBezTo>
                  <a:cubicBezTo>
                    <a:pt x="65" y="14"/>
                    <a:pt x="45" y="17"/>
                    <a:pt x="36" y="20"/>
                  </a:cubicBezTo>
                  <a:cubicBezTo>
                    <a:pt x="36" y="20"/>
                    <a:pt x="36" y="20"/>
                    <a:pt x="36" y="20"/>
                  </a:cubicBezTo>
                  <a:cubicBezTo>
                    <a:pt x="25" y="24"/>
                    <a:pt x="13" y="26"/>
                    <a:pt x="3" y="30"/>
                  </a:cubicBezTo>
                  <a:cubicBezTo>
                    <a:pt x="3" y="30"/>
                    <a:pt x="3" y="30"/>
                    <a:pt x="3" y="30"/>
                  </a:cubicBezTo>
                  <a:cubicBezTo>
                    <a:pt x="2" y="30"/>
                    <a:pt x="2" y="30"/>
                    <a:pt x="2" y="30"/>
                  </a:cubicBezTo>
                  <a:cubicBezTo>
                    <a:pt x="2" y="30"/>
                    <a:pt x="2" y="30"/>
                    <a:pt x="2" y="30"/>
                  </a:cubicBezTo>
                  <a:cubicBezTo>
                    <a:pt x="1" y="30"/>
                    <a:pt x="0" y="30"/>
                    <a:pt x="0" y="2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36" tIns="45717" rIns="91436" bIns="45717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16" name="Freeform 216"/>
            <p:cNvSpPr>
              <a:spLocks/>
            </p:cNvSpPr>
            <p:nvPr/>
          </p:nvSpPr>
          <p:spPr bwMode="auto">
            <a:xfrm>
              <a:off x="2197102" y="5819437"/>
              <a:ext cx="328613" cy="104760"/>
            </a:xfrm>
            <a:custGeom>
              <a:avLst/>
              <a:gdLst>
                <a:gd name="T0" fmla="*/ 0 w 70"/>
                <a:gd name="T1" fmla="*/ 20 h 22"/>
                <a:gd name="T2" fmla="*/ 2 w 70"/>
                <a:gd name="T3" fmla="*/ 18 h 22"/>
                <a:gd name="T4" fmla="*/ 2 w 70"/>
                <a:gd name="T5" fmla="*/ 18 h 22"/>
                <a:gd name="T6" fmla="*/ 3 w 70"/>
                <a:gd name="T7" fmla="*/ 18 h 22"/>
                <a:gd name="T8" fmla="*/ 3 w 70"/>
                <a:gd name="T9" fmla="*/ 18 h 22"/>
                <a:gd name="T10" fmla="*/ 41 w 70"/>
                <a:gd name="T11" fmla="*/ 11 h 22"/>
                <a:gd name="T12" fmla="*/ 41 w 70"/>
                <a:gd name="T13" fmla="*/ 11 h 22"/>
                <a:gd name="T14" fmla="*/ 67 w 70"/>
                <a:gd name="T15" fmla="*/ 1 h 22"/>
                <a:gd name="T16" fmla="*/ 67 w 70"/>
                <a:gd name="T17" fmla="*/ 1 h 22"/>
                <a:gd name="T18" fmla="*/ 70 w 70"/>
                <a:gd name="T19" fmla="*/ 1 h 22"/>
                <a:gd name="T20" fmla="*/ 70 w 70"/>
                <a:gd name="T21" fmla="*/ 1 h 22"/>
                <a:gd name="T22" fmla="*/ 69 w 70"/>
                <a:gd name="T23" fmla="*/ 4 h 22"/>
                <a:gd name="T24" fmla="*/ 69 w 70"/>
                <a:gd name="T25" fmla="*/ 4 h 22"/>
                <a:gd name="T26" fmla="*/ 42 w 70"/>
                <a:gd name="T27" fmla="*/ 15 h 22"/>
                <a:gd name="T28" fmla="*/ 42 w 70"/>
                <a:gd name="T29" fmla="*/ 15 h 22"/>
                <a:gd name="T30" fmla="*/ 3 w 70"/>
                <a:gd name="T31" fmla="*/ 22 h 22"/>
                <a:gd name="T32" fmla="*/ 3 w 70"/>
                <a:gd name="T33" fmla="*/ 22 h 22"/>
                <a:gd name="T34" fmla="*/ 2 w 70"/>
                <a:gd name="T35" fmla="*/ 22 h 22"/>
                <a:gd name="T36" fmla="*/ 2 w 70"/>
                <a:gd name="T37" fmla="*/ 22 h 22"/>
                <a:gd name="T38" fmla="*/ 2 w 70"/>
                <a:gd name="T39" fmla="*/ 22 h 22"/>
                <a:gd name="T40" fmla="*/ 0 w 70"/>
                <a:gd name="T41" fmla="*/ 2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0" h="22">
                  <a:moveTo>
                    <a:pt x="0" y="20"/>
                  </a:moveTo>
                  <a:cubicBezTo>
                    <a:pt x="0" y="19"/>
                    <a:pt x="1" y="18"/>
                    <a:pt x="2" y="18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2" y="18"/>
                    <a:pt x="2" y="18"/>
                    <a:pt x="3" y="18"/>
                  </a:cubicBezTo>
                  <a:cubicBezTo>
                    <a:pt x="3" y="18"/>
                    <a:pt x="3" y="18"/>
                    <a:pt x="3" y="18"/>
                  </a:cubicBezTo>
                  <a:cubicBezTo>
                    <a:pt x="16" y="18"/>
                    <a:pt x="28" y="16"/>
                    <a:pt x="41" y="11"/>
                  </a:cubicBezTo>
                  <a:cubicBezTo>
                    <a:pt x="41" y="11"/>
                    <a:pt x="41" y="11"/>
                    <a:pt x="41" y="11"/>
                  </a:cubicBezTo>
                  <a:cubicBezTo>
                    <a:pt x="49" y="8"/>
                    <a:pt x="61" y="6"/>
                    <a:pt x="67" y="1"/>
                  </a:cubicBezTo>
                  <a:cubicBezTo>
                    <a:pt x="67" y="1"/>
                    <a:pt x="67" y="1"/>
                    <a:pt x="67" y="1"/>
                  </a:cubicBezTo>
                  <a:cubicBezTo>
                    <a:pt x="68" y="0"/>
                    <a:pt x="69" y="0"/>
                    <a:pt x="70" y="1"/>
                  </a:cubicBezTo>
                  <a:cubicBezTo>
                    <a:pt x="70" y="1"/>
                    <a:pt x="70" y="1"/>
                    <a:pt x="70" y="1"/>
                  </a:cubicBezTo>
                  <a:cubicBezTo>
                    <a:pt x="70" y="2"/>
                    <a:pt x="70" y="3"/>
                    <a:pt x="69" y="4"/>
                  </a:cubicBezTo>
                  <a:cubicBezTo>
                    <a:pt x="69" y="4"/>
                    <a:pt x="69" y="4"/>
                    <a:pt x="69" y="4"/>
                  </a:cubicBezTo>
                  <a:cubicBezTo>
                    <a:pt x="62" y="10"/>
                    <a:pt x="50" y="12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29" y="20"/>
                    <a:pt x="16" y="22"/>
                    <a:pt x="3" y="22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2" y="22"/>
                    <a:pt x="2" y="22"/>
                    <a:pt x="2" y="22"/>
                  </a:cubicBezTo>
                  <a:cubicBezTo>
                    <a:pt x="2" y="22"/>
                    <a:pt x="2" y="22"/>
                    <a:pt x="2" y="22"/>
                  </a:cubicBezTo>
                  <a:cubicBezTo>
                    <a:pt x="2" y="22"/>
                    <a:pt x="2" y="22"/>
                    <a:pt x="2" y="22"/>
                  </a:cubicBezTo>
                  <a:cubicBezTo>
                    <a:pt x="1" y="22"/>
                    <a:pt x="0" y="21"/>
                    <a:pt x="0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36" tIns="45717" rIns="91436" bIns="45717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17" name="Freeform 217"/>
            <p:cNvSpPr>
              <a:spLocks/>
            </p:cNvSpPr>
            <p:nvPr/>
          </p:nvSpPr>
          <p:spPr bwMode="auto">
            <a:xfrm>
              <a:off x="2046289" y="5867055"/>
              <a:ext cx="71438" cy="28571"/>
            </a:xfrm>
            <a:custGeom>
              <a:avLst/>
              <a:gdLst>
                <a:gd name="T0" fmla="*/ 13 w 15"/>
                <a:gd name="T1" fmla="*/ 6 h 6"/>
                <a:gd name="T2" fmla="*/ 2 w 15"/>
                <a:gd name="T3" fmla="*/ 4 h 6"/>
                <a:gd name="T4" fmla="*/ 2 w 15"/>
                <a:gd name="T5" fmla="*/ 4 h 6"/>
                <a:gd name="T6" fmla="*/ 2 w 15"/>
                <a:gd name="T7" fmla="*/ 4 h 6"/>
                <a:gd name="T8" fmla="*/ 1 w 15"/>
                <a:gd name="T9" fmla="*/ 2 h 6"/>
                <a:gd name="T10" fmla="*/ 1 w 15"/>
                <a:gd name="T11" fmla="*/ 2 h 6"/>
                <a:gd name="T12" fmla="*/ 3 w 15"/>
                <a:gd name="T13" fmla="*/ 0 h 6"/>
                <a:gd name="T14" fmla="*/ 3 w 15"/>
                <a:gd name="T15" fmla="*/ 0 h 6"/>
                <a:gd name="T16" fmla="*/ 13 w 15"/>
                <a:gd name="T17" fmla="*/ 2 h 6"/>
                <a:gd name="T18" fmla="*/ 13 w 15"/>
                <a:gd name="T19" fmla="*/ 2 h 6"/>
                <a:gd name="T20" fmla="*/ 15 w 15"/>
                <a:gd name="T21" fmla="*/ 4 h 6"/>
                <a:gd name="T22" fmla="*/ 15 w 15"/>
                <a:gd name="T23" fmla="*/ 4 h 6"/>
                <a:gd name="T24" fmla="*/ 13 w 15"/>
                <a:gd name="T25" fmla="*/ 6 h 6"/>
                <a:gd name="T26" fmla="*/ 13 w 15"/>
                <a:gd name="T27" fmla="*/ 6 h 6"/>
                <a:gd name="T28" fmla="*/ 13 w 15"/>
                <a:gd name="T2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5" h="6">
                  <a:moveTo>
                    <a:pt x="13" y="6"/>
                  </a:moveTo>
                  <a:cubicBezTo>
                    <a:pt x="9" y="6"/>
                    <a:pt x="4" y="5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1"/>
                    <a:pt x="10" y="2"/>
                    <a:pt x="13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5" y="2"/>
                    <a:pt x="15" y="3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5"/>
                    <a:pt x="14" y="6"/>
                    <a:pt x="13" y="6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6"/>
                    <a:pt x="13" y="6"/>
                    <a:pt x="13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36" tIns="45717" rIns="91436" bIns="45717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18" name="Freeform 218"/>
            <p:cNvSpPr>
              <a:spLocks/>
            </p:cNvSpPr>
            <p:nvPr/>
          </p:nvSpPr>
          <p:spPr bwMode="auto">
            <a:xfrm>
              <a:off x="2014539" y="5900388"/>
              <a:ext cx="93663" cy="36508"/>
            </a:xfrm>
            <a:custGeom>
              <a:avLst/>
              <a:gdLst>
                <a:gd name="T0" fmla="*/ 0 w 20"/>
                <a:gd name="T1" fmla="*/ 7 h 8"/>
                <a:gd name="T2" fmla="*/ 1 w 20"/>
                <a:gd name="T3" fmla="*/ 4 h 8"/>
                <a:gd name="T4" fmla="*/ 1 w 20"/>
                <a:gd name="T5" fmla="*/ 4 h 8"/>
                <a:gd name="T6" fmla="*/ 17 w 20"/>
                <a:gd name="T7" fmla="*/ 0 h 8"/>
                <a:gd name="T8" fmla="*/ 17 w 20"/>
                <a:gd name="T9" fmla="*/ 0 h 8"/>
                <a:gd name="T10" fmla="*/ 19 w 20"/>
                <a:gd name="T11" fmla="*/ 1 h 8"/>
                <a:gd name="T12" fmla="*/ 19 w 20"/>
                <a:gd name="T13" fmla="*/ 1 h 8"/>
                <a:gd name="T14" fmla="*/ 18 w 20"/>
                <a:gd name="T15" fmla="*/ 4 h 8"/>
                <a:gd name="T16" fmla="*/ 18 w 20"/>
                <a:gd name="T17" fmla="*/ 4 h 8"/>
                <a:gd name="T18" fmla="*/ 3 w 20"/>
                <a:gd name="T19" fmla="*/ 8 h 8"/>
                <a:gd name="T20" fmla="*/ 3 w 20"/>
                <a:gd name="T21" fmla="*/ 8 h 8"/>
                <a:gd name="T22" fmla="*/ 3 w 20"/>
                <a:gd name="T23" fmla="*/ 8 h 8"/>
                <a:gd name="T24" fmla="*/ 2 w 20"/>
                <a:gd name="T25" fmla="*/ 8 h 8"/>
                <a:gd name="T26" fmla="*/ 2 w 20"/>
                <a:gd name="T27" fmla="*/ 8 h 8"/>
                <a:gd name="T28" fmla="*/ 0 w 20"/>
                <a:gd name="T29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0" h="8">
                  <a:moveTo>
                    <a:pt x="0" y="7"/>
                  </a:moveTo>
                  <a:cubicBezTo>
                    <a:pt x="0" y="6"/>
                    <a:pt x="0" y="5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4" y="3"/>
                    <a:pt x="12" y="1"/>
                    <a:pt x="17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8" y="0"/>
                    <a:pt x="19" y="0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20" y="3"/>
                    <a:pt x="19" y="4"/>
                    <a:pt x="18" y="4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13" y="5"/>
                    <a:pt x="4" y="7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1" y="8"/>
                    <a:pt x="0" y="8"/>
                    <a:pt x="0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36" tIns="45717" rIns="91436" bIns="45717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19" name="Freeform 219"/>
            <p:cNvSpPr>
              <a:spLocks/>
            </p:cNvSpPr>
            <p:nvPr/>
          </p:nvSpPr>
          <p:spPr bwMode="auto">
            <a:xfrm>
              <a:off x="2019302" y="5946419"/>
              <a:ext cx="88900" cy="57142"/>
            </a:xfrm>
            <a:custGeom>
              <a:avLst/>
              <a:gdLst>
                <a:gd name="T0" fmla="*/ 0 w 19"/>
                <a:gd name="T1" fmla="*/ 12 h 12"/>
                <a:gd name="T2" fmla="*/ 1 w 19"/>
                <a:gd name="T3" fmla="*/ 9 h 12"/>
                <a:gd name="T4" fmla="*/ 1 w 19"/>
                <a:gd name="T5" fmla="*/ 9 h 12"/>
                <a:gd name="T6" fmla="*/ 15 w 19"/>
                <a:gd name="T7" fmla="*/ 1 h 12"/>
                <a:gd name="T8" fmla="*/ 15 w 19"/>
                <a:gd name="T9" fmla="*/ 1 h 12"/>
                <a:gd name="T10" fmla="*/ 18 w 19"/>
                <a:gd name="T11" fmla="*/ 2 h 12"/>
                <a:gd name="T12" fmla="*/ 18 w 19"/>
                <a:gd name="T13" fmla="*/ 2 h 12"/>
                <a:gd name="T14" fmla="*/ 17 w 19"/>
                <a:gd name="T15" fmla="*/ 4 h 12"/>
                <a:gd name="T16" fmla="*/ 17 w 19"/>
                <a:gd name="T17" fmla="*/ 4 h 12"/>
                <a:gd name="T18" fmla="*/ 3 w 19"/>
                <a:gd name="T19" fmla="*/ 12 h 12"/>
                <a:gd name="T20" fmla="*/ 3 w 19"/>
                <a:gd name="T21" fmla="*/ 12 h 12"/>
                <a:gd name="T22" fmla="*/ 3 w 19"/>
                <a:gd name="T23" fmla="*/ 12 h 12"/>
                <a:gd name="T24" fmla="*/ 2 w 19"/>
                <a:gd name="T25" fmla="*/ 12 h 12"/>
                <a:gd name="T26" fmla="*/ 2 w 19"/>
                <a:gd name="T27" fmla="*/ 12 h 12"/>
                <a:gd name="T28" fmla="*/ 0 w 19"/>
                <a:gd name="T29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9" h="12">
                  <a:moveTo>
                    <a:pt x="0" y="12"/>
                  </a:moveTo>
                  <a:cubicBezTo>
                    <a:pt x="0" y="11"/>
                    <a:pt x="0" y="10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3" y="7"/>
                    <a:pt x="11" y="3"/>
                    <a:pt x="15" y="1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6" y="0"/>
                    <a:pt x="18" y="1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9" y="3"/>
                    <a:pt x="18" y="4"/>
                    <a:pt x="17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3" y="7"/>
                    <a:pt x="5" y="10"/>
                    <a:pt x="3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3" y="12"/>
                    <a:pt x="2" y="12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1" y="12"/>
                    <a:pt x="1" y="12"/>
                    <a:pt x="0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36" tIns="45717" rIns="91436" bIns="45717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20" name="Freeform 220"/>
            <p:cNvSpPr>
              <a:spLocks/>
            </p:cNvSpPr>
            <p:nvPr/>
          </p:nvSpPr>
          <p:spPr bwMode="auto">
            <a:xfrm>
              <a:off x="2065339" y="5974990"/>
              <a:ext cx="66675" cy="76189"/>
            </a:xfrm>
            <a:custGeom>
              <a:avLst/>
              <a:gdLst>
                <a:gd name="T0" fmla="*/ 1 w 14"/>
                <a:gd name="T1" fmla="*/ 16 h 16"/>
                <a:gd name="T2" fmla="*/ 1 w 14"/>
                <a:gd name="T3" fmla="*/ 13 h 16"/>
                <a:gd name="T4" fmla="*/ 1 w 14"/>
                <a:gd name="T5" fmla="*/ 13 h 16"/>
                <a:gd name="T6" fmla="*/ 10 w 14"/>
                <a:gd name="T7" fmla="*/ 1 h 16"/>
                <a:gd name="T8" fmla="*/ 10 w 14"/>
                <a:gd name="T9" fmla="*/ 1 h 16"/>
                <a:gd name="T10" fmla="*/ 13 w 14"/>
                <a:gd name="T11" fmla="*/ 1 h 16"/>
                <a:gd name="T12" fmla="*/ 13 w 14"/>
                <a:gd name="T13" fmla="*/ 1 h 16"/>
                <a:gd name="T14" fmla="*/ 13 w 14"/>
                <a:gd name="T15" fmla="*/ 4 h 16"/>
                <a:gd name="T16" fmla="*/ 13 w 14"/>
                <a:gd name="T17" fmla="*/ 4 h 16"/>
                <a:gd name="T18" fmla="*/ 4 w 14"/>
                <a:gd name="T19" fmla="*/ 16 h 16"/>
                <a:gd name="T20" fmla="*/ 4 w 14"/>
                <a:gd name="T21" fmla="*/ 16 h 16"/>
                <a:gd name="T22" fmla="*/ 3 w 14"/>
                <a:gd name="T23" fmla="*/ 16 h 16"/>
                <a:gd name="T24" fmla="*/ 3 w 14"/>
                <a:gd name="T25" fmla="*/ 16 h 16"/>
                <a:gd name="T26" fmla="*/ 1 w 14"/>
                <a:gd name="T27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4" h="16">
                  <a:moveTo>
                    <a:pt x="1" y="16"/>
                  </a:moveTo>
                  <a:cubicBezTo>
                    <a:pt x="0" y="15"/>
                    <a:pt x="0" y="14"/>
                    <a:pt x="1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4" y="10"/>
                    <a:pt x="6" y="5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0"/>
                    <a:pt x="12" y="0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2"/>
                    <a:pt x="14" y="3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0" y="7"/>
                    <a:pt x="7" y="12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2" y="16"/>
                    <a:pt x="2" y="16"/>
                    <a:pt x="1" y="1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36" tIns="45717" rIns="91436" bIns="45717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21" name="Freeform 221"/>
            <p:cNvSpPr>
              <a:spLocks/>
            </p:cNvSpPr>
            <p:nvPr/>
          </p:nvSpPr>
          <p:spPr bwMode="auto">
            <a:xfrm>
              <a:off x="2117727" y="5805151"/>
              <a:ext cx="36513" cy="71428"/>
            </a:xfrm>
            <a:custGeom>
              <a:avLst/>
              <a:gdLst>
                <a:gd name="T0" fmla="*/ 4 w 8"/>
                <a:gd name="T1" fmla="*/ 14 h 15"/>
                <a:gd name="T2" fmla="*/ 0 w 8"/>
                <a:gd name="T3" fmla="*/ 3 h 15"/>
                <a:gd name="T4" fmla="*/ 0 w 8"/>
                <a:gd name="T5" fmla="*/ 3 h 15"/>
                <a:gd name="T6" fmla="*/ 0 w 8"/>
                <a:gd name="T7" fmla="*/ 3 h 15"/>
                <a:gd name="T8" fmla="*/ 2 w 8"/>
                <a:gd name="T9" fmla="*/ 0 h 15"/>
                <a:gd name="T10" fmla="*/ 2 w 8"/>
                <a:gd name="T11" fmla="*/ 0 h 15"/>
                <a:gd name="T12" fmla="*/ 4 w 8"/>
                <a:gd name="T13" fmla="*/ 2 h 15"/>
                <a:gd name="T14" fmla="*/ 4 w 8"/>
                <a:gd name="T15" fmla="*/ 2 h 15"/>
                <a:gd name="T16" fmla="*/ 8 w 8"/>
                <a:gd name="T17" fmla="*/ 12 h 15"/>
                <a:gd name="T18" fmla="*/ 8 w 8"/>
                <a:gd name="T19" fmla="*/ 12 h 15"/>
                <a:gd name="T20" fmla="*/ 7 w 8"/>
                <a:gd name="T21" fmla="*/ 15 h 15"/>
                <a:gd name="T22" fmla="*/ 7 w 8"/>
                <a:gd name="T23" fmla="*/ 15 h 15"/>
                <a:gd name="T24" fmla="*/ 6 w 8"/>
                <a:gd name="T25" fmla="*/ 15 h 15"/>
                <a:gd name="T26" fmla="*/ 6 w 8"/>
                <a:gd name="T27" fmla="*/ 15 h 15"/>
                <a:gd name="T28" fmla="*/ 4 w 8"/>
                <a:gd name="T29" fmla="*/ 1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" h="15">
                  <a:moveTo>
                    <a:pt x="4" y="14"/>
                  </a:moveTo>
                  <a:cubicBezTo>
                    <a:pt x="2" y="11"/>
                    <a:pt x="1" y="5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1" y="1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3"/>
                    <a:pt x="6" y="10"/>
                    <a:pt x="8" y="12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8" y="13"/>
                    <a:pt x="8" y="14"/>
                    <a:pt x="7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7" y="15"/>
                    <a:pt x="6" y="15"/>
                    <a:pt x="6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5" y="15"/>
                    <a:pt x="5" y="15"/>
                    <a:pt x="4" y="1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36" tIns="45717" rIns="91436" bIns="45717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22" name="Freeform 222"/>
            <p:cNvSpPr>
              <a:spLocks noEditPoints="1"/>
            </p:cNvSpPr>
            <p:nvPr/>
          </p:nvSpPr>
          <p:spPr bwMode="auto">
            <a:xfrm>
              <a:off x="3109914" y="5543251"/>
              <a:ext cx="107950" cy="112697"/>
            </a:xfrm>
            <a:custGeom>
              <a:avLst/>
              <a:gdLst>
                <a:gd name="T0" fmla="*/ 0 w 23"/>
                <a:gd name="T1" fmla="*/ 10 h 24"/>
                <a:gd name="T2" fmla="*/ 7 w 23"/>
                <a:gd name="T3" fmla="*/ 1 h 24"/>
                <a:gd name="T4" fmla="*/ 7 w 23"/>
                <a:gd name="T5" fmla="*/ 1 h 24"/>
                <a:gd name="T6" fmla="*/ 9 w 23"/>
                <a:gd name="T7" fmla="*/ 1 h 24"/>
                <a:gd name="T8" fmla="*/ 9 w 23"/>
                <a:gd name="T9" fmla="*/ 1 h 24"/>
                <a:gd name="T10" fmla="*/ 9 w 23"/>
                <a:gd name="T11" fmla="*/ 1 h 24"/>
                <a:gd name="T12" fmla="*/ 9 w 23"/>
                <a:gd name="T13" fmla="*/ 1 h 24"/>
                <a:gd name="T14" fmla="*/ 23 w 23"/>
                <a:gd name="T15" fmla="*/ 15 h 24"/>
                <a:gd name="T16" fmla="*/ 23 w 23"/>
                <a:gd name="T17" fmla="*/ 15 h 24"/>
                <a:gd name="T18" fmla="*/ 15 w 23"/>
                <a:gd name="T19" fmla="*/ 24 h 24"/>
                <a:gd name="T20" fmla="*/ 15 w 23"/>
                <a:gd name="T21" fmla="*/ 24 h 24"/>
                <a:gd name="T22" fmla="*/ 12 w 23"/>
                <a:gd name="T23" fmla="*/ 24 h 24"/>
                <a:gd name="T24" fmla="*/ 12 w 23"/>
                <a:gd name="T25" fmla="*/ 24 h 24"/>
                <a:gd name="T26" fmla="*/ 0 w 23"/>
                <a:gd name="T27" fmla="*/ 10 h 24"/>
                <a:gd name="T28" fmla="*/ 4 w 23"/>
                <a:gd name="T29" fmla="*/ 10 h 24"/>
                <a:gd name="T30" fmla="*/ 6 w 23"/>
                <a:gd name="T31" fmla="*/ 17 h 24"/>
                <a:gd name="T32" fmla="*/ 6 w 23"/>
                <a:gd name="T33" fmla="*/ 17 h 24"/>
                <a:gd name="T34" fmla="*/ 12 w 23"/>
                <a:gd name="T35" fmla="*/ 20 h 24"/>
                <a:gd name="T36" fmla="*/ 12 w 23"/>
                <a:gd name="T37" fmla="*/ 20 h 24"/>
                <a:gd name="T38" fmla="*/ 14 w 23"/>
                <a:gd name="T39" fmla="*/ 20 h 24"/>
                <a:gd name="T40" fmla="*/ 14 w 23"/>
                <a:gd name="T41" fmla="*/ 20 h 24"/>
                <a:gd name="T42" fmla="*/ 19 w 23"/>
                <a:gd name="T43" fmla="*/ 15 h 24"/>
                <a:gd name="T44" fmla="*/ 19 w 23"/>
                <a:gd name="T45" fmla="*/ 15 h 24"/>
                <a:gd name="T46" fmla="*/ 9 w 23"/>
                <a:gd name="T47" fmla="*/ 5 h 24"/>
                <a:gd name="T48" fmla="*/ 9 w 23"/>
                <a:gd name="T49" fmla="*/ 5 h 24"/>
                <a:gd name="T50" fmla="*/ 8 w 23"/>
                <a:gd name="T51" fmla="*/ 5 h 24"/>
                <a:gd name="T52" fmla="*/ 8 w 23"/>
                <a:gd name="T53" fmla="*/ 5 h 24"/>
                <a:gd name="T54" fmla="*/ 7 w 23"/>
                <a:gd name="T55" fmla="*/ 5 h 24"/>
                <a:gd name="T56" fmla="*/ 7 w 23"/>
                <a:gd name="T57" fmla="*/ 5 h 24"/>
                <a:gd name="T58" fmla="*/ 4 w 23"/>
                <a:gd name="T59" fmla="*/ 1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3" h="24">
                  <a:moveTo>
                    <a:pt x="0" y="10"/>
                  </a:moveTo>
                  <a:cubicBezTo>
                    <a:pt x="0" y="6"/>
                    <a:pt x="2" y="2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8" y="0"/>
                    <a:pt x="8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17" y="1"/>
                    <a:pt x="23" y="8"/>
                    <a:pt x="23" y="15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3" y="19"/>
                    <a:pt x="20" y="23"/>
                    <a:pt x="15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4" y="24"/>
                    <a:pt x="13" y="24"/>
                    <a:pt x="12" y="24"/>
                  </a:cubicBezTo>
                  <a:cubicBezTo>
                    <a:pt x="12" y="24"/>
                    <a:pt x="12" y="24"/>
                    <a:pt x="12" y="24"/>
                  </a:cubicBezTo>
                  <a:cubicBezTo>
                    <a:pt x="5" y="24"/>
                    <a:pt x="0" y="17"/>
                    <a:pt x="0" y="10"/>
                  </a:cubicBezTo>
                  <a:close/>
                  <a:moveTo>
                    <a:pt x="4" y="10"/>
                  </a:moveTo>
                  <a:cubicBezTo>
                    <a:pt x="4" y="13"/>
                    <a:pt x="5" y="15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8" y="19"/>
                    <a:pt x="10" y="20"/>
                    <a:pt x="12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3" y="20"/>
                    <a:pt x="13" y="20"/>
                    <a:pt x="14" y="20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8" y="19"/>
                    <a:pt x="19" y="17"/>
                    <a:pt x="19" y="15"/>
                  </a:cubicBezTo>
                  <a:cubicBezTo>
                    <a:pt x="19" y="15"/>
                    <a:pt x="19" y="15"/>
                    <a:pt x="19" y="15"/>
                  </a:cubicBezTo>
                  <a:cubicBezTo>
                    <a:pt x="19" y="11"/>
                    <a:pt x="15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6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5" y="6"/>
                    <a:pt x="4" y="8"/>
                    <a:pt x="4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36" tIns="45717" rIns="91436" bIns="45717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23" name="Freeform 223"/>
            <p:cNvSpPr>
              <a:spLocks/>
            </p:cNvSpPr>
            <p:nvPr/>
          </p:nvSpPr>
          <p:spPr bwMode="auto">
            <a:xfrm>
              <a:off x="2747964" y="5505156"/>
              <a:ext cx="422275" cy="60317"/>
            </a:xfrm>
            <a:custGeom>
              <a:avLst/>
              <a:gdLst>
                <a:gd name="T0" fmla="*/ 1 w 90"/>
                <a:gd name="T1" fmla="*/ 13 h 13"/>
                <a:gd name="T2" fmla="*/ 0 w 90"/>
                <a:gd name="T3" fmla="*/ 10 h 13"/>
                <a:gd name="T4" fmla="*/ 0 w 90"/>
                <a:gd name="T5" fmla="*/ 10 h 13"/>
                <a:gd name="T6" fmla="*/ 39 w 90"/>
                <a:gd name="T7" fmla="*/ 0 h 13"/>
                <a:gd name="T8" fmla="*/ 39 w 90"/>
                <a:gd name="T9" fmla="*/ 0 h 13"/>
                <a:gd name="T10" fmla="*/ 54 w 90"/>
                <a:gd name="T11" fmla="*/ 1 h 13"/>
                <a:gd name="T12" fmla="*/ 54 w 90"/>
                <a:gd name="T13" fmla="*/ 1 h 13"/>
                <a:gd name="T14" fmla="*/ 89 w 90"/>
                <a:gd name="T15" fmla="*/ 8 h 13"/>
                <a:gd name="T16" fmla="*/ 89 w 90"/>
                <a:gd name="T17" fmla="*/ 8 h 13"/>
                <a:gd name="T18" fmla="*/ 89 w 90"/>
                <a:gd name="T19" fmla="*/ 11 h 13"/>
                <a:gd name="T20" fmla="*/ 89 w 90"/>
                <a:gd name="T21" fmla="*/ 11 h 13"/>
                <a:gd name="T22" fmla="*/ 87 w 90"/>
                <a:gd name="T23" fmla="*/ 11 h 13"/>
                <a:gd name="T24" fmla="*/ 87 w 90"/>
                <a:gd name="T25" fmla="*/ 11 h 13"/>
                <a:gd name="T26" fmla="*/ 54 w 90"/>
                <a:gd name="T27" fmla="*/ 5 h 13"/>
                <a:gd name="T28" fmla="*/ 54 w 90"/>
                <a:gd name="T29" fmla="*/ 5 h 13"/>
                <a:gd name="T30" fmla="*/ 39 w 90"/>
                <a:gd name="T31" fmla="*/ 4 h 13"/>
                <a:gd name="T32" fmla="*/ 39 w 90"/>
                <a:gd name="T33" fmla="*/ 4 h 13"/>
                <a:gd name="T34" fmla="*/ 4 w 90"/>
                <a:gd name="T35" fmla="*/ 13 h 13"/>
                <a:gd name="T36" fmla="*/ 4 w 90"/>
                <a:gd name="T37" fmla="*/ 13 h 13"/>
                <a:gd name="T38" fmla="*/ 4 w 90"/>
                <a:gd name="T39" fmla="*/ 13 h 13"/>
                <a:gd name="T40" fmla="*/ 2 w 90"/>
                <a:gd name="T41" fmla="*/ 13 h 13"/>
                <a:gd name="T42" fmla="*/ 2 w 90"/>
                <a:gd name="T43" fmla="*/ 13 h 13"/>
                <a:gd name="T44" fmla="*/ 1 w 90"/>
                <a:gd name="T45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90" h="13">
                  <a:moveTo>
                    <a:pt x="1" y="13"/>
                  </a:moveTo>
                  <a:cubicBezTo>
                    <a:pt x="0" y="12"/>
                    <a:pt x="0" y="11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8" y="1"/>
                    <a:pt x="25" y="0"/>
                    <a:pt x="39" y="0"/>
                  </a:cubicBezTo>
                  <a:cubicBezTo>
                    <a:pt x="39" y="0"/>
                    <a:pt x="39" y="0"/>
                    <a:pt x="39" y="0"/>
                  </a:cubicBezTo>
                  <a:cubicBezTo>
                    <a:pt x="45" y="0"/>
                    <a:pt x="50" y="0"/>
                    <a:pt x="54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65" y="1"/>
                    <a:pt x="79" y="1"/>
                    <a:pt x="89" y="8"/>
                  </a:cubicBezTo>
                  <a:cubicBezTo>
                    <a:pt x="89" y="8"/>
                    <a:pt x="89" y="8"/>
                    <a:pt x="89" y="8"/>
                  </a:cubicBezTo>
                  <a:cubicBezTo>
                    <a:pt x="90" y="9"/>
                    <a:pt x="90" y="10"/>
                    <a:pt x="89" y="11"/>
                  </a:cubicBezTo>
                  <a:cubicBezTo>
                    <a:pt x="89" y="11"/>
                    <a:pt x="89" y="11"/>
                    <a:pt x="89" y="11"/>
                  </a:cubicBezTo>
                  <a:cubicBezTo>
                    <a:pt x="89" y="12"/>
                    <a:pt x="87" y="12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78" y="5"/>
                    <a:pt x="65" y="5"/>
                    <a:pt x="54" y="5"/>
                  </a:cubicBezTo>
                  <a:cubicBezTo>
                    <a:pt x="54" y="5"/>
                    <a:pt x="54" y="5"/>
                    <a:pt x="54" y="5"/>
                  </a:cubicBezTo>
                  <a:cubicBezTo>
                    <a:pt x="50" y="4"/>
                    <a:pt x="45" y="4"/>
                    <a:pt x="39" y="4"/>
                  </a:cubicBezTo>
                  <a:cubicBezTo>
                    <a:pt x="39" y="4"/>
                    <a:pt x="39" y="4"/>
                    <a:pt x="39" y="4"/>
                  </a:cubicBezTo>
                  <a:cubicBezTo>
                    <a:pt x="25" y="4"/>
                    <a:pt x="9" y="6"/>
                    <a:pt x="4" y="13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3" y="13"/>
                    <a:pt x="3" y="13"/>
                    <a:pt x="2" y="13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2" y="13"/>
                    <a:pt x="1" y="13"/>
                    <a:pt x="1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36" tIns="45717" rIns="91436" bIns="45717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24" name="Freeform 224"/>
            <p:cNvSpPr>
              <a:spLocks/>
            </p:cNvSpPr>
            <p:nvPr/>
          </p:nvSpPr>
          <p:spPr bwMode="auto">
            <a:xfrm>
              <a:off x="2870202" y="5555950"/>
              <a:ext cx="261938" cy="76189"/>
            </a:xfrm>
            <a:custGeom>
              <a:avLst/>
              <a:gdLst>
                <a:gd name="T0" fmla="*/ 0 w 56"/>
                <a:gd name="T1" fmla="*/ 15 h 16"/>
                <a:gd name="T2" fmla="*/ 1 w 56"/>
                <a:gd name="T3" fmla="*/ 13 h 16"/>
                <a:gd name="T4" fmla="*/ 1 w 56"/>
                <a:gd name="T5" fmla="*/ 13 h 16"/>
                <a:gd name="T6" fmla="*/ 41 w 56"/>
                <a:gd name="T7" fmla="*/ 0 h 16"/>
                <a:gd name="T8" fmla="*/ 41 w 56"/>
                <a:gd name="T9" fmla="*/ 0 h 16"/>
                <a:gd name="T10" fmla="*/ 54 w 56"/>
                <a:gd name="T11" fmla="*/ 3 h 16"/>
                <a:gd name="T12" fmla="*/ 54 w 56"/>
                <a:gd name="T13" fmla="*/ 3 h 16"/>
                <a:gd name="T14" fmla="*/ 55 w 56"/>
                <a:gd name="T15" fmla="*/ 6 h 16"/>
                <a:gd name="T16" fmla="*/ 55 w 56"/>
                <a:gd name="T17" fmla="*/ 6 h 16"/>
                <a:gd name="T18" fmla="*/ 52 w 56"/>
                <a:gd name="T19" fmla="*/ 6 h 16"/>
                <a:gd name="T20" fmla="*/ 52 w 56"/>
                <a:gd name="T21" fmla="*/ 6 h 16"/>
                <a:gd name="T22" fmla="*/ 41 w 56"/>
                <a:gd name="T23" fmla="*/ 4 h 16"/>
                <a:gd name="T24" fmla="*/ 41 w 56"/>
                <a:gd name="T25" fmla="*/ 4 h 16"/>
                <a:gd name="T26" fmla="*/ 3 w 56"/>
                <a:gd name="T27" fmla="*/ 16 h 16"/>
                <a:gd name="T28" fmla="*/ 3 w 56"/>
                <a:gd name="T29" fmla="*/ 16 h 16"/>
                <a:gd name="T30" fmla="*/ 3 w 56"/>
                <a:gd name="T31" fmla="*/ 16 h 16"/>
                <a:gd name="T32" fmla="*/ 2 w 56"/>
                <a:gd name="T33" fmla="*/ 16 h 16"/>
                <a:gd name="T34" fmla="*/ 2 w 56"/>
                <a:gd name="T35" fmla="*/ 16 h 16"/>
                <a:gd name="T36" fmla="*/ 0 w 56"/>
                <a:gd name="T37" fmla="*/ 1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6" h="16">
                  <a:moveTo>
                    <a:pt x="0" y="15"/>
                  </a:moveTo>
                  <a:cubicBezTo>
                    <a:pt x="0" y="14"/>
                    <a:pt x="0" y="13"/>
                    <a:pt x="1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9" y="6"/>
                    <a:pt x="27" y="0"/>
                    <a:pt x="41" y="0"/>
                  </a:cubicBezTo>
                  <a:cubicBezTo>
                    <a:pt x="41" y="0"/>
                    <a:pt x="41" y="0"/>
                    <a:pt x="41" y="0"/>
                  </a:cubicBezTo>
                  <a:cubicBezTo>
                    <a:pt x="46" y="0"/>
                    <a:pt x="51" y="1"/>
                    <a:pt x="54" y="3"/>
                  </a:cubicBezTo>
                  <a:cubicBezTo>
                    <a:pt x="54" y="3"/>
                    <a:pt x="54" y="3"/>
                    <a:pt x="54" y="3"/>
                  </a:cubicBezTo>
                  <a:cubicBezTo>
                    <a:pt x="55" y="4"/>
                    <a:pt x="56" y="5"/>
                    <a:pt x="55" y="6"/>
                  </a:cubicBezTo>
                  <a:cubicBezTo>
                    <a:pt x="55" y="6"/>
                    <a:pt x="55" y="6"/>
                    <a:pt x="55" y="6"/>
                  </a:cubicBezTo>
                  <a:cubicBezTo>
                    <a:pt x="54" y="7"/>
                    <a:pt x="53" y="7"/>
                    <a:pt x="52" y="6"/>
                  </a:cubicBezTo>
                  <a:cubicBezTo>
                    <a:pt x="52" y="6"/>
                    <a:pt x="52" y="6"/>
                    <a:pt x="52" y="6"/>
                  </a:cubicBezTo>
                  <a:cubicBezTo>
                    <a:pt x="50" y="5"/>
                    <a:pt x="46" y="4"/>
                    <a:pt x="41" y="4"/>
                  </a:cubicBezTo>
                  <a:cubicBezTo>
                    <a:pt x="41" y="4"/>
                    <a:pt x="41" y="4"/>
                    <a:pt x="41" y="4"/>
                  </a:cubicBezTo>
                  <a:cubicBezTo>
                    <a:pt x="28" y="4"/>
                    <a:pt x="10" y="10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1" y="16"/>
                    <a:pt x="1" y="16"/>
                    <a:pt x="0" y="1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36" tIns="45717" rIns="91436" bIns="45717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25" name="Freeform 225"/>
            <p:cNvSpPr>
              <a:spLocks/>
            </p:cNvSpPr>
            <p:nvPr/>
          </p:nvSpPr>
          <p:spPr bwMode="auto">
            <a:xfrm>
              <a:off x="3124202" y="5646424"/>
              <a:ext cx="36513" cy="69841"/>
            </a:xfrm>
            <a:custGeom>
              <a:avLst/>
              <a:gdLst>
                <a:gd name="T0" fmla="*/ 2 w 8"/>
                <a:gd name="T1" fmla="*/ 15 h 15"/>
                <a:gd name="T2" fmla="*/ 1 w 8"/>
                <a:gd name="T3" fmla="*/ 12 h 15"/>
                <a:gd name="T4" fmla="*/ 1 w 8"/>
                <a:gd name="T5" fmla="*/ 12 h 15"/>
                <a:gd name="T6" fmla="*/ 4 w 8"/>
                <a:gd name="T7" fmla="*/ 2 h 15"/>
                <a:gd name="T8" fmla="*/ 4 w 8"/>
                <a:gd name="T9" fmla="*/ 2 h 15"/>
                <a:gd name="T10" fmla="*/ 4 w 8"/>
                <a:gd name="T11" fmla="*/ 2 h 15"/>
                <a:gd name="T12" fmla="*/ 6 w 8"/>
                <a:gd name="T13" fmla="*/ 0 h 15"/>
                <a:gd name="T14" fmla="*/ 6 w 8"/>
                <a:gd name="T15" fmla="*/ 0 h 15"/>
                <a:gd name="T16" fmla="*/ 8 w 8"/>
                <a:gd name="T17" fmla="*/ 2 h 15"/>
                <a:gd name="T18" fmla="*/ 8 w 8"/>
                <a:gd name="T19" fmla="*/ 2 h 15"/>
                <a:gd name="T20" fmla="*/ 4 w 8"/>
                <a:gd name="T21" fmla="*/ 14 h 15"/>
                <a:gd name="T22" fmla="*/ 4 w 8"/>
                <a:gd name="T23" fmla="*/ 14 h 15"/>
                <a:gd name="T24" fmla="*/ 3 w 8"/>
                <a:gd name="T25" fmla="*/ 15 h 15"/>
                <a:gd name="T26" fmla="*/ 3 w 8"/>
                <a:gd name="T27" fmla="*/ 15 h 15"/>
                <a:gd name="T28" fmla="*/ 2 w 8"/>
                <a:gd name="T29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" h="15">
                  <a:moveTo>
                    <a:pt x="2" y="15"/>
                  </a:moveTo>
                  <a:cubicBezTo>
                    <a:pt x="1" y="14"/>
                    <a:pt x="0" y="13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2" y="9"/>
                    <a:pt x="4" y="5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5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8" y="1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7" y="6"/>
                    <a:pt x="6" y="10"/>
                    <a:pt x="4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2" y="15"/>
                    <a:pt x="2" y="15"/>
                    <a:pt x="2" y="1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36" tIns="45717" rIns="91436" bIns="45717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26" name="Freeform 226"/>
            <p:cNvSpPr>
              <a:spLocks/>
            </p:cNvSpPr>
            <p:nvPr/>
          </p:nvSpPr>
          <p:spPr bwMode="auto">
            <a:xfrm>
              <a:off x="3179763" y="5646424"/>
              <a:ext cx="52388" cy="46031"/>
            </a:xfrm>
            <a:custGeom>
              <a:avLst/>
              <a:gdLst>
                <a:gd name="T0" fmla="*/ 9 w 11"/>
                <a:gd name="T1" fmla="*/ 10 h 10"/>
                <a:gd name="T2" fmla="*/ 7 w 11"/>
                <a:gd name="T3" fmla="*/ 10 h 10"/>
                <a:gd name="T4" fmla="*/ 7 w 11"/>
                <a:gd name="T5" fmla="*/ 10 h 10"/>
                <a:gd name="T6" fmla="*/ 6 w 11"/>
                <a:gd name="T7" fmla="*/ 9 h 10"/>
                <a:gd name="T8" fmla="*/ 6 w 11"/>
                <a:gd name="T9" fmla="*/ 9 h 10"/>
                <a:gd name="T10" fmla="*/ 5 w 11"/>
                <a:gd name="T11" fmla="*/ 7 h 10"/>
                <a:gd name="T12" fmla="*/ 5 w 11"/>
                <a:gd name="T13" fmla="*/ 7 h 10"/>
                <a:gd name="T14" fmla="*/ 1 w 11"/>
                <a:gd name="T15" fmla="*/ 3 h 10"/>
                <a:gd name="T16" fmla="*/ 1 w 11"/>
                <a:gd name="T17" fmla="*/ 3 h 10"/>
                <a:gd name="T18" fmla="*/ 1 w 11"/>
                <a:gd name="T19" fmla="*/ 3 h 10"/>
                <a:gd name="T20" fmla="*/ 2 w 11"/>
                <a:gd name="T21" fmla="*/ 0 h 10"/>
                <a:gd name="T22" fmla="*/ 2 w 11"/>
                <a:gd name="T23" fmla="*/ 0 h 10"/>
                <a:gd name="T24" fmla="*/ 4 w 11"/>
                <a:gd name="T25" fmla="*/ 1 h 10"/>
                <a:gd name="T26" fmla="*/ 4 w 11"/>
                <a:gd name="T27" fmla="*/ 1 h 10"/>
                <a:gd name="T28" fmla="*/ 9 w 11"/>
                <a:gd name="T29" fmla="*/ 6 h 10"/>
                <a:gd name="T30" fmla="*/ 9 w 11"/>
                <a:gd name="T31" fmla="*/ 6 h 10"/>
                <a:gd name="T32" fmla="*/ 10 w 11"/>
                <a:gd name="T33" fmla="*/ 7 h 10"/>
                <a:gd name="T34" fmla="*/ 10 w 11"/>
                <a:gd name="T35" fmla="*/ 7 h 10"/>
                <a:gd name="T36" fmla="*/ 11 w 11"/>
                <a:gd name="T37" fmla="*/ 8 h 10"/>
                <a:gd name="T38" fmla="*/ 11 w 11"/>
                <a:gd name="T39" fmla="*/ 8 h 10"/>
                <a:gd name="T40" fmla="*/ 10 w 11"/>
                <a:gd name="T41" fmla="*/ 9 h 10"/>
                <a:gd name="T42" fmla="*/ 10 w 11"/>
                <a:gd name="T43" fmla="*/ 9 h 10"/>
                <a:gd name="T44" fmla="*/ 9 w 11"/>
                <a:gd name="T45" fmla="*/ 10 h 10"/>
                <a:gd name="T46" fmla="*/ 9 w 11"/>
                <a:gd name="T47" fmla="*/ 10 h 10"/>
                <a:gd name="T48" fmla="*/ 9 w 11"/>
                <a:gd name="T49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1" h="10">
                  <a:moveTo>
                    <a:pt x="9" y="10"/>
                  </a:moveTo>
                  <a:cubicBezTo>
                    <a:pt x="7" y="10"/>
                    <a:pt x="8" y="10"/>
                    <a:pt x="7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9"/>
                    <a:pt x="7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8"/>
                    <a:pt x="5" y="8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3" y="6"/>
                    <a:pt x="2" y="4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2"/>
                    <a:pt x="1" y="1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4" y="0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5" y="2"/>
                    <a:pt x="8" y="5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0" y="6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1" y="7"/>
                    <a:pt x="11" y="7"/>
                    <a:pt x="11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1" y="9"/>
                    <a:pt x="10" y="9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0" y="10"/>
                    <a:pt x="9" y="10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36" tIns="45717" rIns="91436" bIns="45717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27" name="Freeform 227"/>
            <p:cNvSpPr>
              <a:spLocks/>
            </p:cNvSpPr>
            <p:nvPr/>
          </p:nvSpPr>
          <p:spPr bwMode="auto">
            <a:xfrm>
              <a:off x="3203578" y="5613091"/>
              <a:ext cx="60325" cy="42857"/>
            </a:xfrm>
            <a:custGeom>
              <a:avLst/>
              <a:gdLst>
                <a:gd name="T0" fmla="*/ 11 w 13"/>
                <a:gd name="T1" fmla="*/ 9 h 9"/>
                <a:gd name="T2" fmla="*/ 1 w 13"/>
                <a:gd name="T3" fmla="*/ 4 h 9"/>
                <a:gd name="T4" fmla="*/ 1 w 13"/>
                <a:gd name="T5" fmla="*/ 4 h 9"/>
                <a:gd name="T6" fmla="*/ 1 w 13"/>
                <a:gd name="T7" fmla="*/ 4 h 9"/>
                <a:gd name="T8" fmla="*/ 0 w 13"/>
                <a:gd name="T9" fmla="*/ 1 h 9"/>
                <a:gd name="T10" fmla="*/ 0 w 13"/>
                <a:gd name="T11" fmla="*/ 1 h 9"/>
                <a:gd name="T12" fmla="*/ 3 w 13"/>
                <a:gd name="T13" fmla="*/ 1 h 9"/>
                <a:gd name="T14" fmla="*/ 3 w 13"/>
                <a:gd name="T15" fmla="*/ 1 h 9"/>
                <a:gd name="T16" fmla="*/ 12 w 13"/>
                <a:gd name="T17" fmla="*/ 5 h 9"/>
                <a:gd name="T18" fmla="*/ 12 w 13"/>
                <a:gd name="T19" fmla="*/ 5 h 9"/>
                <a:gd name="T20" fmla="*/ 13 w 13"/>
                <a:gd name="T21" fmla="*/ 8 h 9"/>
                <a:gd name="T22" fmla="*/ 13 w 13"/>
                <a:gd name="T23" fmla="*/ 8 h 9"/>
                <a:gd name="T24" fmla="*/ 11 w 13"/>
                <a:gd name="T25" fmla="*/ 9 h 9"/>
                <a:gd name="T26" fmla="*/ 11 w 13"/>
                <a:gd name="T27" fmla="*/ 9 h 9"/>
                <a:gd name="T28" fmla="*/ 11 w 13"/>
                <a:gd name="T29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3" h="9">
                  <a:moveTo>
                    <a:pt x="11" y="9"/>
                  </a:moveTo>
                  <a:cubicBezTo>
                    <a:pt x="7" y="9"/>
                    <a:pt x="2" y="5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3"/>
                    <a:pt x="0" y="2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2" y="0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" y="1"/>
                    <a:pt x="9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3" y="5"/>
                    <a:pt x="13" y="6"/>
                    <a:pt x="13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3" y="9"/>
                    <a:pt x="12" y="9"/>
                    <a:pt x="11" y="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9"/>
                    <a:pt x="11" y="9"/>
                    <a:pt x="11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36" tIns="45717" rIns="91436" bIns="45717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28" name="Freeform 228"/>
            <p:cNvSpPr>
              <a:spLocks/>
            </p:cNvSpPr>
            <p:nvPr/>
          </p:nvSpPr>
          <p:spPr bwMode="auto">
            <a:xfrm>
              <a:off x="3194053" y="5584520"/>
              <a:ext cx="60325" cy="28571"/>
            </a:xfrm>
            <a:custGeom>
              <a:avLst/>
              <a:gdLst>
                <a:gd name="T0" fmla="*/ 0 w 13"/>
                <a:gd name="T1" fmla="*/ 3 h 6"/>
                <a:gd name="T2" fmla="*/ 0 w 13"/>
                <a:gd name="T3" fmla="*/ 3 h 6"/>
                <a:gd name="T4" fmla="*/ 1 w 13"/>
                <a:gd name="T5" fmla="*/ 0 h 6"/>
                <a:gd name="T6" fmla="*/ 1 w 13"/>
                <a:gd name="T7" fmla="*/ 0 h 6"/>
                <a:gd name="T8" fmla="*/ 4 w 13"/>
                <a:gd name="T9" fmla="*/ 1 h 6"/>
                <a:gd name="T10" fmla="*/ 4 w 13"/>
                <a:gd name="T11" fmla="*/ 1 h 6"/>
                <a:gd name="T12" fmla="*/ 4 w 13"/>
                <a:gd name="T13" fmla="*/ 1 h 6"/>
                <a:gd name="T14" fmla="*/ 4 w 13"/>
                <a:gd name="T15" fmla="*/ 1 h 6"/>
                <a:gd name="T16" fmla="*/ 6 w 13"/>
                <a:gd name="T17" fmla="*/ 1 h 6"/>
                <a:gd name="T18" fmla="*/ 6 w 13"/>
                <a:gd name="T19" fmla="*/ 1 h 6"/>
                <a:gd name="T20" fmla="*/ 11 w 13"/>
                <a:gd name="T21" fmla="*/ 1 h 6"/>
                <a:gd name="T22" fmla="*/ 11 w 13"/>
                <a:gd name="T23" fmla="*/ 1 h 6"/>
                <a:gd name="T24" fmla="*/ 13 w 13"/>
                <a:gd name="T25" fmla="*/ 3 h 6"/>
                <a:gd name="T26" fmla="*/ 13 w 13"/>
                <a:gd name="T27" fmla="*/ 3 h 6"/>
                <a:gd name="T28" fmla="*/ 11 w 13"/>
                <a:gd name="T29" fmla="*/ 5 h 6"/>
                <a:gd name="T30" fmla="*/ 11 w 13"/>
                <a:gd name="T31" fmla="*/ 5 h 6"/>
                <a:gd name="T32" fmla="*/ 6 w 13"/>
                <a:gd name="T33" fmla="*/ 5 h 6"/>
                <a:gd name="T34" fmla="*/ 6 w 13"/>
                <a:gd name="T35" fmla="*/ 5 h 6"/>
                <a:gd name="T36" fmla="*/ 0 w 13"/>
                <a:gd name="T37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3" h="6"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3" y="0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5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8" y="1"/>
                    <a:pt x="9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2" y="1"/>
                    <a:pt x="13" y="2"/>
                    <a:pt x="13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3" y="4"/>
                    <a:pt x="12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0" y="5"/>
                    <a:pt x="8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4" y="5"/>
                    <a:pt x="2" y="6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36" tIns="45717" rIns="91436" bIns="45717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29" name="Freeform 229"/>
            <p:cNvSpPr>
              <a:spLocks/>
            </p:cNvSpPr>
            <p:nvPr/>
          </p:nvSpPr>
          <p:spPr bwMode="auto">
            <a:xfrm>
              <a:off x="3067052" y="5608330"/>
              <a:ext cx="57150" cy="42857"/>
            </a:xfrm>
            <a:custGeom>
              <a:avLst/>
              <a:gdLst>
                <a:gd name="T0" fmla="*/ 1 w 12"/>
                <a:gd name="T1" fmla="*/ 8 h 9"/>
                <a:gd name="T2" fmla="*/ 0 w 12"/>
                <a:gd name="T3" fmla="*/ 5 h 9"/>
                <a:gd name="T4" fmla="*/ 0 w 12"/>
                <a:gd name="T5" fmla="*/ 5 h 9"/>
                <a:gd name="T6" fmla="*/ 4 w 12"/>
                <a:gd name="T7" fmla="*/ 3 h 9"/>
                <a:gd name="T8" fmla="*/ 4 w 12"/>
                <a:gd name="T9" fmla="*/ 3 h 9"/>
                <a:gd name="T10" fmla="*/ 8 w 12"/>
                <a:gd name="T11" fmla="*/ 1 h 9"/>
                <a:gd name="T12" fmla="*/ 8 w 12"/>
                <a:gd name="T13" fmla="*/ 1 h 9"/>
                <a:gd name="T14" fmla="*/ 8 w 12"/>
                <a:gd name="T15" fmla="*/ 1 h 9"/>
                <a:gd name="T16" fmla="*/ 11 w 12"/>
                <a:gd name="T17" fmla="*/ 1 h 9"/>
                <a:gd name="T18" fmla="*/ 11 w 12"/>
                <a:gd name="T19" fmla="*/ 1 h 9"/>
                <a:gd name="T20" fmla="*/ 11 w 12"/>
                <a:gd name="T21" fmla="*/ 4 h 9"/>
                <a:gd name="T22" fmla="*/ 11 w 12"/>
                <a:gd name="T23" fmla="*/ 4 h 9"/>
                <a:gd name="T24" fmla="*/ 3 w 12"/>
                <a:gd name="T25" fmla="*/ 8 h 9"/>
                <a:gd name="T26" fmla="*/ 3 w 12"/>
                <a:gd name="T27" fmla="*/ 8 h 9"/>
                <a:gd name="T28" fmla="*/ 3 w 12"/>
                <a:gd name="T29" fmla="*/ 8 h 9"/>
                <a:gd name="T30" fmla="*/ 3 w 12"/>
                <a:gd name="T31" fmla="*/ 8 h 9"/>
                <a:gd name="T32" fmla="*/ 2 w 12"/>
                <a:gd name="T33" fmla="*/ 9 h 9"/>
                <a:gd name="T34" fmla="*/ 2 w 12"/>
                <a:gd name="T35" fmla="*/ 9 h 9"/>
                <a:gd name="T36" fmla="*/ 1 w 12"/>
                <a:gd name="T37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2" h="9">
                  <a:moveTo>
                    <a:pt x="1" y="8"/>
                  </a:moveTo>
                  <a:cubicBezTo>
                    <a:pt x="0" y="7"/>
                    <a:pt x="0" y="6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4"/>
                    <a:pt x="3" y="4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6" y="2"/>
                    <a:pt x="8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9" y="0"/>
                    <a:pt x="11" y="0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2" y="2"/>
                    <a:pt x="11" y="3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9" y="5"/>
                    <a:pt x="5" y="7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1" y="9"/>
                    <a:pt x="1" y="8"/>
                    <a:pt x="1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36" tIns="45717" rIns="91436" bIns="45717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30" name="Freeform 230"/>
            <p:cNvSpPr>
              <a:spLocks noEditPoints="1"/>
            </p:cNvSpPr>
            <p:nvPr/>
          </p:nvSpPr>
          <p:spPr bwMode="auto">
            <a:xfrm>
              <a:off x="3400427" y="6111496"/>
              <a:ext cx="179388" cy="179362"/>
            </a:xfrm>
            <a:custGeom>
              <a:avLst/>
              <a:gdLst>
                <a:gd name="T0" fmla="*/ 2 w 38"/>
                <a:gd name="T1" fmla="*/ 35 h 38"/>
                <a:gd name="T2" fmla="*/ 1 w 38"/>
                <a:gd name="T3" fmla="*/ 33 h 38"/>
                <a:gd name="T4" fmla="*/ 1 w 38"/>
                <a:gd name="T5" fmla="*/ 33 h 38"/>
                <a:gd name="T6" fmla="*/ 2 w 38"/>
                <a:gd name="T7" fmla="*/ 32 h 38"/>
                <a:gd name="T8" fmla="*/ 2 w 38"/>
                <a:gd name="T9" fmla="*/ 32 h 38"/>
                <a:gd name="T10" fmla="*/ 2 w 38"/>
                <a:gd name="T11" fmla="*/ 31 h 38"/>
                <a:gd name="T12" fmla="*/ 2 w 38"/>
                <a:gd name="T13" fmla="*/ 31 h 38"/>
                <a:gd name="T14" fmla="*/ 10 w 38"/>
                <a:gd name="T15" fmla="*/ 12 h 38"/>
                <a:gd name="T16" fmla="*/ 10 w 38"/>
                <a:gd name="T17" fmla="*/ 12 h 38"/>
                <a:gd name="T18" fmla="*/ 27 w 38"/>
                <a:gd name="T19" fmla="*/ 0 h 38"/>
                <a:gd name="T20" fmla="*/ 27 w 38"/>
                <a:gd name="T21" fmla="*/ 0 h 38"/>
                <a:gd name="T22" fmla="*/ 34 w 38"/>
                <a:gd name="T23" fmla="*/ 2 h 38"/>
                <a:gd name="T24" fmla="*/ 34 w 38"/>
                <a:gd name="T25" fmla="*/ 2 h 38"/>
                <a:gd name="T26" fmla="*/ 38 w 38"/>
                <a:gd name="T27" fmla="*/ 12 h 38"/>
                <a:gd name="T28" fmla="*/ 38 w 38"/>
                <a:gd name="T29" fmla="*/ 12 h 38"/>
                <a:gd name="T30" fmla="*/ 13 w 38"/>
                <a:gd name="T31" fmla="*/ 38 h 38"/>
                <a:gd name="T32" fmla="*/ 13 w 38"/>
                <a:gd name="T33" fmla="*/ 38 h 38"/>
                <a:gd name="T34" fmla="*/ 13 w 38"/>
                <a:gd name="T35" fmla="*/ 38 h 38"/>
                <a:gd name="T36" fmla="*/ 13 w 38"/>
                <a:gd name="T37" fmla="*/ 38 h 38"/>
                <a:gd name="T38" fmla="*/ 2 w 38"/>
                <a:gd name="T39" fmla="*/ 35 h 38"/>
                <a:gd name="T40" fmla="*/ 13 w 38"/>
                <a:gd name="T41" fmla="*/ 34 h 38"/>
                <a:gd name="T42" fmla="*/ 28 w 38"/>
                <a:gd name="T43" fmla="*/ 27 h 38"/>
                <a:gd name="T44" fmla="*/ 28 w 38"/>
                <a:gd name="T45" fmla="*/ 27 h 38"/>
                <a:gd name="T46" fmla="*/ 34 w 38"/>
                <a:gd name="T47" fmla="*/ 12 h 38"/>
                <a:gd name="T48" fmla="*/ 34 w 38"/>
                <a:gd name="T49" fmla="*/ 12 h 38"/>
                <a:gd name="T50" fmla="*/ 32 w 38"/>
                <a:gd name="T51" fmla="*/ 6 h 38"/>
                <a:gd name="T52" fmla="*/ 32 w 38"/>
                <a:gd name="T53" fmla="*/ 6 h 38"/>
                <a:gd name="T54" fmla="*/ 27 w 38"/>
                <a:gd name="T55" fmla="*/ 4 h 38"/>
                <a:gd name="T56" fmla="*/ 27 w 38"/>
                <a:gd name="T57" fmla="*/ 4 h 38"/>
                <a:gd name="T58" fmla="*/ 14 w 38"/>
                <a:gd name="T59" fmla="*/ 14 h 38"/>
                <a:gd name="T60" fmla="*/ 14 w 38"/>
                <a:gd name="T61" fmla="*/ 14 h 38"/>
                <a:gd name="T62" fmla="*/ 6 w 38"/>
                <a:gd name="T63" fmla="*/ 31 h 38"/>
                <a:gd name="T64" fmla="*/ 6 w 38"/>
                <a:gd name="T65" fmla="*/ 31 h 38"/>
                <a:gd name="T66" fmla="*/ 6 w 38"/>
                <a:gd name="T67" fmla="*/ 31 h 38"/>
                <a:gd name="T68" fmla="*/ 5 w 38"/>
                <a:gd name="T69" fmla="*/ 33 h 38"/>
                <a:gd name="T70" fmla="*/ 5 w 38"/>
                <a:gd name="T71" fmla="*/ 33 h 38"/>
                <a:gd name="T72" fmla="*/ 13 w 38"/>
                <a:gd name="T73" fmla="*/ 34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8" h="38">
                  <a:moveTo>
                    <a:pt x="2" y="35"/>
                  </a:moveTo>
                  <a:cubicBezTo>
                    <a:pt x="1" y="35"/>
                    <a:pt x="0" y="34"/>
                    <a:pt x="1" y="33"/>
                  </a:cubicBezTo>
                  <a:cubicBezTo>
                    <a:pt x="1" y="33"/>
                    <a:pt x="1" y="33"/>
                    <a:pt x="1" y="33"/>
                  </a:cubicBezTo>
                  <a:cubicBezTo>
                    <a:pt x="1" y="32"/>
                    <a:pt x="2" y="32"/>
                    <a:pt x="2" y="32"/>
                  </a:cubicBezTo>
                  <a:cubicBezTo>
                    <a:pt x="2" y="32"/>
                    <a:pt x="2" y="32"/>
                    <a:pt x="2" y="32"/>
                  </a:cubicBezTo>
                  <a:cubicBezTo>
                    <a:pt x="2" y="31"/>
                    <a:pt x="2" y="31"/>
                    <a:pt x="2" y="31"/>
                  </a:cubicBezTo>
                  <a:cubicBezTo>
                    <a:pt x="2" y="31"/>
                    <a:pt x="2" y="31"/>
                    <a:pt x="2" y="31"/>
                  </a:cubicBezTo>
                  <a:cubicBezTo>
                    <a:pt x="3" y="25"/>
                    <a:pt x="6" y="18"/>
                    <a:pt x="10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5" y="5"/>
                    <a:pt x="20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9" y="0"/>
                    <a:pt x="32" y="1"/>
                    <a:pt x="34" y="2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7" y="5"/>
                    <a:pt x="38" y="8"/>
                    <a:pt x="38" y="12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38" y="23"/>
                    <a:pt x="28" y="38"/>
                    <a:pt x="13" y="38"/>
                  </a:cubicBezTo>
                  <a:cubicBezTo>
                    <a:pt x="13" y="38"/>
                    <a:pt x="13" y="38"/>
                    <a:pt x="13" y="38"/>
                  </a:cubicBezTo>
                  <a:cubicBezTo>
                    <a:pt x="13" y="38"/>
                    <a:pt x="13" y="38"/>
                    <a:pt x="13" y="38"/>
                  </a:cubicBezTo>
                  <a:cubicBezTo>
                    <a:pt x="13" y="38"/>
                    <a:pt x="13" y="38"/>
                    <a:pt x="13" y="38"/>
                  </a:cubicBezTo>
                  <a:cubicBezTo>
                    <a:pt x="9" y="38"/>
                    <a:pt x="5" y="37"/>
                    <a:pt x="2" y="35"/>
                  </a:cubicBezTo>
                  <a:close/>
                  <a:moveTo>
                    <a:pt x="13" y="34"/>
                  </a:moveTo>
                  <a:cubicBezTo>
                    <a:pt x="19" y="34"/>
                    <a:pt x="24" y="31"/>
                    <a:pt x="28" y="27"/>
                  </a:cubicBezTo>
                  <a:cubicBezTo>
                    <a:pt x="28" y="27"/>
                    <a:pt x="28" y="27"/>
                    <a:pt x="28" y="27"/>
                  </a:cubicBezTo>
                  <a:cubicBezTo>
                    <a:pt x="32" y="22"/>
                    <a:pt x="35" y="16"/>
                    <a:pt x="34" y="12"/>
                  </a:cubicBezTo>
                  <a:cubicBezTo>
                    <a:pt x="34" y="12"/>
                    <a:pt x="34" y="12"/>
                    <a:pt x="34" y="12"/>
                  </a:cubicBezTo>
                  <a:cubicBezTo>
                    <a:pt x="34" y="9"/>
                    <a:pt x="34" y="7"/>
                    <a:pt x="32" y="6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0" y="4"/>
                    <a:pt x="28" y="4"/>
                    <a:pt x="27" y="4"/>
                  </a:cubicBezTo>
                  <a:cubicBezTo>
                    <a:pt x="27" y="4"/>
                    <a:pt x="27" y="4"/>
                    <a:pt x="27" y="4"/>
                  </a:cubicBezTo>
                  <a:cubicBezTo>
                    <a:pt x="23" y="4"/>
                    <a:pt x="18" y="8"/>
                    <a:pt x="14" y="14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0" y="20"/>
                    <a:pt x="7" y="27"/>
                    <a:pt x="6" y="31"/>
                  </a:cubicBezTo>
                  <a:cubicBezTo>
                    <a:pt x="6" y="31"/>
                    <a:pt x="6" y="31"/>
                    <a:pt x="6" y="31"/>
                  </a:cubicBezTo>
                  <a:cubicBezTo>
                    <a:pt x="6" y="31"/>
                    <a:pt x="6" y="31"/>
                    <a:pt x="6" y="31"/>
                  </a:cubicBezTo>
                  <a:cubicBezTo>
                    <a:pt x="6" y="32"/>
                    <a:pt x="6" y="32"/>
                    <a:pt x="5" y="3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8" y="34"/>
                    <a:pt x="10" y="34"/>
                    <a:pt x="13" y="3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36" tIns="45717" rIns="91436" bIns="45717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31" name="Freeform 231"/>
            <p:cNvSpPr>
              <a:spLocks/>
            </p:cNvSpPr>
            <p:nvPr/>
          </p:nvSpPr>
          <p:spPr bwMode="auto">
            <a:xfrm>
              <a:off x="2987678" y="5936895"/>
              <a:ext cx="455613" cy="292059"/>
            </a:xfrm>
            <a:custGeom>
              <a:avLst/>
              <a:gdLst>
                <a:gd name="T0" fmla="*/ 93 w 97"/>
                <a:gd name="T1" fmla="*/ 61 h 62"/>
                <a:gd name="T2" fmla="*/ 2 w 97"/>
                <a:gd name="T3" fmla="*/ 4 h 62"/>
                <a:gd name="T4" fmla="*/ 2 w 97"/>
                <a:gd name="T5" fmla="*/ 4 h 62"/>
                <a:gd name="T6" fmla="*/ 1 w 97"/>
                <a:gd name="T7" fmla="*/ 1 h 62"/>
                <a:gd name="T8" fmla="*/ 1 w 97"/>
                <a:gd name="T9" fmla="*/ 1 h 62"/>
                <a:gd name="T10" fmla="*/ 3 w 97"/>
                <a:gd name="T11" fmla="*/ 0 h 62"/>
                <a:gd name="T12" fmla="*/ 3 w 97"/>
                <a:gd name="T13" fmla="*/ 0 h 62"/>
                <a:gd name="T14" fmla="*/ 96 w 97"/>
                <a:gd name="T15" fmla="*/ 59 h 62"/>
                <a:gd name="T16" fmla="*/ 96 w 97"/>
                <a:gd name="T17" fmla="*/ 59 h 62"/>
                <a:gd name="T18" fmla="*/ 95 w 97"/>
                <a:gd name="T19" fmla="*/ 61 h 62"/>
                <a:gd name="T20" fmla="*/ 95 w 97"/>
                <a:gd name="T21" fmla="*/ 61 h 62"/>
                <a:gd name="T22" fmla="*/ 94 w 97"/>
                <a:gd name="T23" fmla="*/ 62 h 62"/>
                <a:gd name="T24" fmla="*/ 94 w 97"/>
                <a:gd name="T25" fmla="*/ 62 h 62"/>
                <a:gd name="T26" fmla="*/ 93 w 97"/>
                <a:gd name="T27" fmla="*/ 61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7" h="62">
                  <a:moveTo>
                    <a:pt x="93" y="61"/>
                  </a:moveTo>
                  <a:cubicBezTo>
                    <a:pt x="82" y="43"/>
                    <a:pt x="46" y="17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3"/>
                    <a:pt x="0" y="2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8" y="14"/>
                    <a:pt x="84" y="39"/>
                    <a:pt x="96" y="59"/>
                  </a:cubicBezTo>
                  <a:cubicBezTo>
                    <a:pt x="96" y="59"/>
                    <a:pt x="96" y="59"/>
                    <a:pt x="96" y="59"/>
                  </a:cubicBezTo>
                  <a:cubicBezTo>
                    <a:pt x="97" y="59"/>
                    <a:pt x="96" y="61"/>
                    <a:pt x="95" y="61"/>
                  </a:cubicBezTo>
                  <a:cubicBezTo>
                    <a:pt x="95" y="61"/>
                    <a:pt x="95" y="61"/>
                    <a:pt x="95" y="61"/>
                  </a:cubicBezTo>
                  <a:cubicBezTo>
                    <a:pt x="95" y="61"/>
                    <a:pt x="95" y="62"/>
                    <a:pt x="94" y="62"/>
                  </a:cubicBezTo>
                  <a:cubicBezTo>
                    <a:pt x="94" y="62"/>
                    <a:pt x="94" y="62"/>
                    <a:pt x="94" y="62"/>
                  </a:cubicBezTo>
                  <a:cubicBezTo>
                    <a:pt x="94" y="62"/>
                    <a:pt x="93" y="61"/>
                    <a:pt x="93" y="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36" tIns="45717" rIns="91436" bIns="45717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32" name="Freeform 232"/>
            <p:cNvSpPr>
              <a:spLocks/>
            </p:cNvSpPr>
            <p:nvPr/>
          </p:nvSpPr>
          <p:spPr bwMode="auto">
            <a:xfrm>
              <a:off x="2987677" y="6032132"/>
              <a:ext cx="441325" cy="225393"/>
            </a:xfrm>
            <a:custGeom>
              <a:avLst/>
              <a:gdLst>
                <a:gd name="T0" fmla="*/ 91 w 94"/>
                <a:gd name="T1" fmla="*/ 48 h 48"/>
                <a:gd name="T2" fmla="*/ 2 w 94"/>
                <a:gd name="T3" fmla="*/ 4 h 48"/>
                <a:gd name="T4" fmla="*/ 2 w 94"/>
                <a:gd name="T5" fmla="*/ 4 h 48"/>
                <a:gd name="T6" fmla="*/ 2 w 94"/>
                <a:gd name="T7" fmla="*/ 4 h 48"/>
                <a:gd name="T8" fmla="*/ 0 w 94"/>
                <a:gd name="T9" fmla="*/ 2 h 48"/>
                <a:gd name="T10" fmla="*/ 0 w 94"/>
                <a:gd name="T11" fmla="*/ 2 h 48"/>
                <a:gd name="T12" fmla="*/ 2 w 94"/>
                <a:gd name="T13" fmla="*/ 0 h 48"/>
                <a:gd name="T14" fmla="*/ 2 w 94"/>
                <a:gd name="T15" fmla="*/ 0 h 48"/>
                <a:gd name="T16" fmla="*/ 93 w 94"/>
                <a:gd name="T17" fmla="*/ 45 h 48"/>
                <a:gd name="T18" fmla="*/ 93 w 94"/>
                <a:gd name="T19" fmla="*/ 45 h 48"/>
                <a:gd name="T20" fmla="*/ 94 w 94"/>
                <a:gd name="T21" fmla="*/ 47 h 48"/>
                <a:gd name="T22" fmla="*/ 94 w 94"/>
                <a:gd name="T23" fmla="*/ 47 h 48"/>
                <a:gd name="T24" fmla="*/ 92 w 94"/>
                <a:gd name="T25" fmla="*/ 48 h 48"/>
                <a:gd name="T26" fmla="*/ 92 w 94"/>
                <a:gd name="T27" fmla="*/ 48 h 48"/>
                <a:gd name="T28" fmla="*/ 91 w 94"/>
                <a:gd name="T29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4" h="48">
                  <a:moveTo>
                    <a:pt x="91" y="48"/>
                  </a:moveTo>
                  <a:cubicBezTo>
                    <a:pt x="81" y="40"/>
                    <a:pt x="19" y="6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1" y="2"/>
                    <a:pt x="82" y="36"/>
                    <a:pt x="93" y="45"/>
                  </a:cubicBezTo>
                  <a:cubicBezTo>
                    <a:pt x="93" y="45"/>
                    <a:pt x="93" y="45"/>
                    <a:pt x="93" y="45"/>
                  </a:cubicBezTo>
                  <a:cubicBezTo>
                    <a:pt x="94" y="45"/>
                    <a:pt x="94" y="46"/>
                    <a:pt x="94" y="47"/>
                  </a:cubicBezTo>
                  <a:cubicBezTo>
                    <a:pt x="94" y="47"/>
                    <a:pt x="94" y="47"/>
                    <a:pt x="94" y="47"/>
                  </a:cubicBezTo>
                  <a:cubicBezTo>
                    <a:pt x="93" y="48"/>
                    <a:pt x="93" y="48"/>
                    <a:pt x="92" y="48"/>
                  </a:cubicBezTo>
                  <a:cubicBezTo>
                    <a:pt x="92" y="48"/>
                    <a:pt x="92" y="48"/>
                    <a:pt x="92" y="48"/>
                  </a:cubicBezTo>
                  <a:cubicBezTo>
                    <a:pt x="92" y="48"/>
                    <a:pt x="91" y="48"/>
                    <a:pt x="91" y="4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36" tIns="45717" rIns="91436" bIns="45717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33" name="Freeform 233"/>
            <p:cNvSpPr>
              <a:spLocks noEditPoints="1"/>
            </p:cNvSpPr>
            <p:nvPr/>
          </p:nvSpPr>
          <p:spPr bwMode="auto">
            <a:xfrm>
              <a:off x="2949576" y="6525776"/>
              <a:ext cx="211138" cy="150791"/>
            </a:xfrm>
            <a:custGeom>
              <a:avLst/>
              <a:gdLst>
                <a:gd name="T0" fmla="*/ 14 w 45"/>
                <a:gd name="T1" fmla="*/ 32 h 32"/>
                <a:gd name="T2" fmla="*/ 4 w 45"/>
                <a:gd name="T3" fmla="*/ 30 h 32"/>
                <a:gd name="T4" fmla="*/ 4 w 45"/>
                <a:gd name="T5" fmla="*/ 30 h 32"/>
                <a:gd name="T6" fmla="*/ 0 w 45"/>
                <a:gd name="T7" fmla="*/ 24 h 32"/>
                <a:gd name="T8" fmla="*/ 0 w 45"/>
                <a:gd name="T9" fmla="*/ 24 h 32"/>
                <a:gd name="T10" fmla="*/ 14 w 45"/>
                <a:gd name="T11" fmla="*/ 9 h 32"/>
                <a:gd name="T12" fmla="*/ 14 w 45"/>
                <a:gd name="T13" fmla="*/ 9 h 32"/>
                <a:gd name="T14" fmla="*/ 30 w 45"/>
                <a:gd name="T15" fmla="*/ 2 h 32"/>
                <a:gd name="T16" fmla="*/ 30 w 45"/>
                <a:gd name="T17" fmla="*/ 2 h 32"/>
                <a:gd name="T18" fmla="*/ 31 w 45"/>
                <a:gd name="T19" fmla="*/ 1 h 32"/>
                <a:gd name="T20" fmla="*/ 31 w 45"/>
                <a:gd name="T21" fmla="*/ 1 h 32"/>
                <a:gd name="T22" fmla="*/ 37 w 45"/>
                <a:gd name="T23" fmla="*/ 0 h 32"/>
                <a:gd name="T24" fmla="*/ 37 w 45"/>
                <a:gd name="T25" fmla="*/ 0 h 32"/>
                <a:gd name="T26" fmla="*/ 43 w 45"/>
                <a:gd name="T27" fmla="*/ 3 h 32"/>
                <a:gd name="T28" fmla="*/ 43 w 45"/>
                <a:gd name="T29" fmla="*/ 3 h 32"/>
                <a:gd name="T30" fmla="*/ 45 w 45"/>
                <a:gd name="T31" fmla="*/ 10 h 32"/>
                <a:gd name="T32" fmla="*/ 45 w 45"/>
                <a:gd name="T33" fmla="*/ 10 h 32"/>
                <a:gd name="T34" fmla="*/ 42 w 45"/>
                <a:gd name="T35" fmla="*/ 21 h 32"/>
                <a:gd name="T36" fmla="*/ 42 w 45"/>
                <a:gd name="T37" fmla="*/ 21 h 32"/>
                <a:gd name="T38" fmla="*/ 16 w 45"/>
                <a:gd name="T39" fmla="*/ 32 h 32"/>
                <a:gd name="T40" fmla="*/ 16 w 45"/>
                <a:gd name="T41" fmla="*/ 32 h 32"/>
                <a:gd name="T42" fmla="*/ 14 w 45"/>
                <a:gd name="T43" fmla="*/ 32 h 32"/>
                <a:gd name="T44" fmla="*/ 16 w 45"/>
                <a:gd name="T45" fmla="*/ 12 h 32"/>
                <a:gd name="T46" fmla="*/ 4 w 45"/>
                <a:gd name="T47" fmla="*/ 24 h 32"/>
                <a:gd name="T48" fmla="*/ 4 w 45"/>
                <a:gd name="T49" fmla="*/ 24 h 32"/>
                <a:gd name="T50" fmla="*/ 6 w 45"/>
                <a:gd name="T51" fmla="*/ 26 h 32"/>
                <a:gd name="T52" fmla="*/ 6 w 45"/>
                <a:gd name="T53" fmla="*/ 26 h 32"/>
                <a:gd name="T54" fmla="*/ 14 w 45"/>
                <a:gd name="T55" fmla="*/ 28 h 32"/>
                <a:gd name="T56" fmla="*/ 14 w 45"/>
                <a:gd name="T57" fmla="*/ 28 h 32"/>
                <a:gd name="T58" fmla="*/ 16 w 45"/>
                <a:gd name="T59" fmla="*/ 28 h 32"/>
                <a:gd name="T60" fmla="*/ 16 w 45"/>
                <a:gd name="T61" fmla="*/ 28 h 32"/>
                <a:gd name="T62" fmla="*/ 38 w 45"/>
                <a:gd name="T63" fmla="*/ 19 h 32"/>
                <a:gd name="T64" fmla="*/ 38 w 45"/>
                <a:gd name="T65" fmla="*/ 19 h 32"/>
                <a:gd name="T66" fmla="*/ 41 w 45"/>
                <a:gd name="T67" fmla="*/ 10 h 32"/>
                <a:gd name="T68" fmla="*/ 41 w 45"/>
                <a:gd name="T69" fmla="*/ 10 h 32"/>
                <a:gd name="T70" fmla="*/ 37 w 45"/>
                <a:gd name="T71" fmla="*/ 4 h 32"/>
                <a:gd name="T72" fmla="*/ 37 w 45"/>
                <a:gd name="T73" fmla="*/ 4 h 32"/>
                <a:gd name="T74" fmla="*/ 35 w 45"/>
                <a:gd name="T75" fmla="*/ 5 h 32"/>
                <a:gd name="T76" fmla="*/ 35 w 45"/>
                <a:gd name="T77" fmla="*/ 5 h 32"/>
                <a:gd name="T78" fmla="*/ 35 w 45"/>
                <a:gd name="T79" fmla="*/ 5 h 32"/>
                <a:gd name="T80" fmla="*/ 35 w 45"/>
                <a:gd name="T81" fmla="*/ 5 h 32"/>
                <a:gd name="T82" fmla="*/ 16 w 45"/>
                <a:gd name="T83" fmla="*/ 1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" h="32">
                  <a:moveTo>
                    <a:pt x="14" y="32"/>
                  </a:moveTo>
                  <a:cubicBezTo>
                    <a:pt x="10" y="32"/>
                    <a:pt x="6" y="31"/>
                    <a:pt x="4" y="30"/>
                  </a:cubicBezTo>
                  <a:cubicBezTo>
                    <a:pt x="4" y="30"/>
                    <a:pt x="4" y="30"/>
                    <a:pt x="4" y="30"/>
                  </a:cubicBezTo>
                  <a:cubicBezTo>
                    <a:pt x="1" y="28"/>
                    <a:pt x="0" y="26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18"/>
                    <a:pt x="7" y="13"/>
                    <a:pt x="14" y="9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9" y="6"/>
                    <a:pt x="25" y="3"/>
                    <a:pt x="30" y="2"/>
                  </a:cubicBezTo>
                  <a:cubicBezTo>
                    <a:pt x="30" y="2"/>
                    <a:pt x="30" y="2"/>
                    <a:pt x="30" y="2"/>
                  </a:cubicBezTo>
                  <a:cubicBezTo>
                    <a:pt x="31" y="2"/>
                    <a:pt x="31" y="2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3" y="1"/>
                    <a:pt x="35" y="0"/>
                    <a:pt x="37" y="0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40" y="0"/>
                    <a:pt x="42" y="1"/>
                    <a:pt x="43" y="3"/>
                  </a:cubicBezTo>
                  <a:cubicBezTo>
                    <a:pt x="43" y="3"/>
                    <a:pt x="43" y="3"/>
                    <a:pt x="43" y="3"/>
                  </a:cubicBezTo>
                  <a:cubicBezTo>
                    <a:pt x="45" y="5"/>
                    <a:pt x="45" y="7"/>
                    <a:pt x="45" y="10"/>
                  </a:cubicBezTo>
                  <a:cubicBezTo>
                    <a:pt x="45" y="10"/>
                    <a:pt x="45" y="10"/>
                    <a:pt x="45" y="10"/>
                  </a:cubicBezTo>
                  <a:cubicBezTo>
                    <a:pt x="45" y="14"/>
                    <a:pt x="44" y="18"/>
                    <a:pt x="42" y="21"/>
                  </a:cubicBezTo>
                  <a:cubicBezTo>
                    <a:pt x="42" y="21"/>
                    <a:pt x="42" y="21"/>
                    <a:pt x="42" y="21"/>
                  </a:cubicBezTo>
                  <a:cubicBezTo>
                    <a:pt x="36" y="28"/>
                    <a:pt x="24" y="32"/>
                    <a:pt x="16" y="32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5" y="32"/>
                    <a:pt x="15" y="32"/>
                    <a:pt x="14" y="32"/>
                  </a:cubicBezTo>
                  <a:close/>
                  <a:moveTo>
                    <a:pt x="16" y="12"/>
                  </a:moveTo>
                  <a:cubicBezTo>
                    <a:pt x="9" y="16"/>
                    <a:pt x="4" y="22"/>
                    <a:pt x="4" y="24"/>
                  </a:cubicBezTo>
                  <a:cubicBezTo>
                    <a:pt x="4" y="24"/>
                    <a:pt x="4" y="24"/>
                    <a:pt x="4" y="24"/>
                  </a:cubicBezTo>
                  <a:cubicBezTo>
                    <a:pt x="4" y="25"/>
                    <a:pt x="4" y="25"/>
                    <a:pt x="6" y="26"/>
                  </a:cubicBezTo>
                  <a:cubicBezTo>
                    <a:pt x="6" y="26"/>
                    <a:pt x="6" y="26"/>
                    <a:pt x="6" y="26"/>
                  </a:cubicBezTo>
                  <a:cubicBezTo>
                    <a:pt x="7" y="27"/>
                    <a:pt x="10" y="28"/>
                    <a:pt x="14" y="28"/>
                  </a:cubicBezTo>
                  <a:cubicBezTo>
                    <a:pt x="14" y="28"/>
                    <a:pt x="14" y="28"/>
                    <a:pt x="14" y="28"/>
                  </a:cubicBezTo>
                  <a:cubicBezTo>
                    <a:pt x="15" y="28"/>
                    <a:pt x="15" y="28"/>
                    <a:pt x="16" y="28"/>
                  </a:cubicBezTo>
                  <a:cubicBezTo>
                    <a:pt x="16" y="28"/>
                    <a:pt x="16" y="28"/>
                    <a:pt x="16" y="28"/>
                  </a:cubicBezTo>
                  <a:cubicBezTo>
                    <a:pt x="22" y="29"/>
                    <a:pt x="35" y="24"/>
                    <a:pt x="38" y="19"/>
                  </a:cubicBezTo>
                  <a:cubicBezTo>
                    <a:pt x="38" y="19"/>
                    <a:pt x="38" y="19"/>
                    <a:pt x="38" y="19"/>
                  </a:cubicBezTo>
                  <a:cubicBezTo>
                    <a:pt x="40" y="16"/>
                    <a:pt x="41" y="13"/>
                    <a:pt x="41" y="10"/>
                  </a:cubicBezTo>
                  <a:cubicBezTo>
                    <a:pt x="41" y="10"/>
                    <a:pt x="41" y="10"/>
                    <a:pt x="41" y="10"/>
                  </a:cubicBezTo>
                  <a:cubicBezTo>
                    <a:pt x="41" y="6"/>
                    <a:pt x="40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5"/>
                    <a:pt x="36" y="5"/>
                    <a:pt x="35" y="5"/>
                  </a:cubicBezTo>
                  <a:cubicBezTo>
                    <a:pt x="35" y="5"/>
                    <a:pt x="35" y="5"/>
                    <a:pt x="35" y="5"/>
                  </a:cubicBezTo>
                  <a:cubicBezTo>
                    <a:pt x="35" y="5"/>
                    <a:pt x="35" y="5"/>
                    <a:pt x="35" y="5"/>
                  </a:cubicBezTo>
                  <a:cubicBezTo>
                    <a:pt x="35" y="5"/>
                    <a:pt x="35" y="5"/>
                    <a:pt x="35" y="5"/>
                  </a:cubicBezTo>
                  <a:cubicBezTo>
                    <a:pt x="31" y="5"/>
                    <a:pt x="22" y="8"/>
                    <a:pt x="16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36" tIns="45717" rIns="91436" bIns="45717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34" name="Freeform 234"/>
            <p:cNvSpPr>
              <a:spLocks/>
            </p:cNvSpPr>
            <p:nvPr/>
          </p:nvSpPr>
          <p:spPr bwMode="auto">
            <a:xfrm>
              <a:off x="2897189" y="6135305"/>
              <a:ext cx="184150" cy="441263"/>
            </a:xfrm>
            <a:custGeom>
              <a:avLst/>
              <a:gdLst>
                <a:gd name="T0" fmla="*/ 25 w 39"/>
                <a:gd name="T1" fmla="*/ 94 h 94"/>
                <a:gd name="T2" fmla="*/ 24 w 39"/>
                <a:gd name="T3" fmla="*/ 91 h 94"/>
                <a:gd name="T4" fmla="*/ 24 w 39"/>
                <a:gd name="T5" fmla="*/ 91 h 94"/>
                <a:gd name="T6" fmla="*/ 35 w 39"/>
                <a:gd name="T7" fmla="*/ 53 h 94"/>
                <a:gd name="T8" fmla="*/ 35 w 39"/>
                <a:gd name="T9" fmla="*/ 53 h 94"/>
                <a:gd name="T10" fmla="*/ 1 w 39"/>
                <a:gd name="T11" fmla="*/ 4 h 94"/>
                <a:gd name="T12" fmla="*/ 1 w 39"/>
                <a:gd name="T13" fmla="*/ 4 h 94"/>
                <a:gd name="T14" fmla="*/ 1 w 39"/>
                <a:gd name="T15" fmla="*/ 2 h 94"/>
                <a:gd name="T16" fmla="*/ 1 w 39"/>
                <a:gd name="T17" fmla="*/ 2 h 94"/>
                <a:gd name="T18" fmla="*/ 4 w 39"/>
                <a:gd name="T19" fmla="*/ 1 h 94"/>
                <a:gd name="T20" fmla="*/ 4 w 39"/>
                <a:gd name="T21" fmla="*/ 1 h 94"/>
                <a:gd name="T22" fmla="*/ 39 w 39"/>
                <a:gd name="T23" fmla="*/ 53 h 94"/>
                <a:gd name="T24" fmla="*/ 39 w 39"/>
                <a:gd name="T25" fmla="*/ 53 h 94"/>
                <a:gd name="T26" fmla="*/ 27 w 39"/>
                <a:gd name="T27" fmla="*/ 93 h 94"/>
                <a:gd name="T28" fmla="*/ 27 w 39"/>
                <a:gd name="T29" fmla="*/ 93 h 94"/>
                <a:gd name="T30" fmla="*/ 25 w 39"/>
                <a:gd name="T31" fmla="*/ 94 h 94"/>
                <a:gd name="T32" fmla="*/ 25 w 39"/>
                <a:gd name="T33" fmla="*/ 94 h 94"/>
                <a:gd name="T34" fmla="*/ 25 w 39"/>
                <a:gd name="T35" fmla="*/ 94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9" h="94">
                  <a:moveTo>
                    <a:pt x="25" y="94"/>
                  </a:moveTo>
                  <a:cubicBezTo>
                    <a:pt x="24" y="93"/>
                    <a:pt x="23" y="92"/>
                    <a:pt x="24" y="91"/>
                  </a:cubicBezTo>
                  <a:cubicBezTo>
                    <a:pt x="24" y="91"/>
                    <a:pt x="24" y="91"/>
                    <a:pt x="24" y="91"/>
                  </a:cubicBezTo>
                  <a:cubicBezTo>
                    <a:pt x="31" y="76"/>
                    <a:pt x="35" y="64"/>
                    <a:pt x="35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5" y="34"/>
                    <a:pt x="24" y="19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0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3" y="0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26" y="16"/>
                    <a:pt x="39" y="32"/>
                    <a:pt x="39" y="53"/>
                  </a:cubicBezTo>
                  <a:cubicBezTo>
                    <a:pt x="39" y="53"/>
                    <a:pt x="39" y="53"/>
                    <a:pt x="39" y="53"/>
                  </a:cubicBezTo>
                  <a:cubicBezTo>
                    <a:pt x="39" y="65"/>
                    <a:pt x="35" y="78"/>
                    <a:pt x="27" y="93"/>
                  </a:cubicBezTo>
                  <a:cubicBezTo>
                    <a:pt x="27" y="93"/>
                    <a:pt x="27" y="93"/>
                    <a:pt x="27" y="93"/>
                  </a:cubicBezTo>
                  <a:cubicBezTo>
                    <a:pt x="27" y="94"/>
                    <a:pt x="26" y="94"/>
                    <a:pt x="25" y="94"/>
                  </a:cubicBezTo>
                  <a:cubicBezTo>
                    <a:pt x="25" y="94"/>
                    <a:pt x="25" y="94"/>
                    <a:pt x="25" y="94"/>
                  </a:cubicBezTo>
                  <a:cubicBezTo>
                    <a:pt x="25" y="94"/>
                    <a:pt x="25" y="94"/>
                    <a:pt x="25" y="9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36" tIns="45717" rIns="91436" bIns="45717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35" name="Freeform 235"/>
            <p:cNvSpPr>
              <a:spLocks/>
            </p:cNvSpPr>
            <p:nvPr/>
          </p:nvSpPr>
          <p:spPr bwMode="auto">
            <a:xfrm>
              <a:off x="2784478" y="6190859"/>
              <a:ext cx="212725" cy="428564"/>
            </a:xfrm>
            <a:custGeom>
              <a:avLst/>
              <a:gdLst>
                <a:gd name="T0" fmla="*/ 40 w 45"/>
                <a:gd name="T1" fmla="*/ 91 h 91"/>
                <a:gd name="T2" fmla="*/ 39 w 45"/>
                <a:gd name="T3" fmla="*/ 89 h 91"/>
                <a:gd name="T4" fmla="*/ 39 w 45"/>
                <a:gd name="T5" fmla="*/ 89 h 91"/>
                <a:gd name="T6" fmla="*/ 41 w 45"/>
                <a:gd name="T7" fmla="*/ 63 h 91"/>
                <a:gd name="T8" fmla="*/ 41 w 45"/>
                <a:gd name="T9" fmla="*/ 63 h 91"/>
                <a:gd name="T10" fmla="*/ 2 w 45"/>
                <a:gd name="T11" fmla="*/ 4 h 91"/>
                <a:gd name="T12" fmla="*/ 2 w 45"/>
                <a:gd name="T13" fmla="*/ 4 h 91"/>
                <a:gd name="T14" fmla="*/ 2 w 45"/>
                <a:gd name="T15" fmla="*/ 4 h 91"/>
                <a:gd name="T16" fmla="*/ 1 w 45"/>
                <a:gd name="T17" fmla="*/ 2 h 91"/>
                <a:gd name="T18" fmla="*/ 1 w 45"/>
                <a:gd name="T19" fmla="*/ 2 h 91"/>
                <a:gd name="T20" fmla="*/ 4 w 45"/>
                <a:gd name="T21" fmla="*/ 1 h 91"/>
                <a:gd name="T22" fmla="*/ 4 w 45"/>
                <a:gd name="T23" fmla="*/ 1 h 91"/>
                <a:gd name="T24" fmla="*/ 45 w 45"/>
                <a:gd name="T25" fmla="*/ 63 h 91"/>
                <a:gd name="T26" fmla="*/ 45 w 45"/>
                <a:gd name="T27" fmla="*/ 63 h 91"/>
                <a:gd name="T28" fmla="*/ 43 w 45"/>
                <a:gd name="T29" fmla="*/ 89 h 91"/>
                <a:gd name="T30" fmla="*/ 43 w 45"/>
                <a:gd name="T31" fmla="*/ 89 h 91"/>
                <a:gd name="T32" fmla="*/ 41 w 45"/>
                <a:gd name="T33" fmla="*/ 91 h 91"/>
                <a:gd name="T34" fmla="*/ 41 w 45"/>
                <a:gd name="T35" fmla="*/ 91 h 91"/>
                <a:gd name="T36" fmla="*/ 40 w 45"/>
                <a:gd name="T37" fmla="*/ 91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5" h="91">
                  <a:moveTo>
                    <a:pt x="40" y="91"/>
                  </a:moveTo>
                  <a:cubicBezTo>
                    <a:pt x="39" y="91"/>
                    <a:pt x="39" y="90"/>
                    <a:pt x="39" y="89"/>
                  </a:cubicBezTo>
                  <a:cubicBezTo>
                    <a:pt x="39" y="89"/>
                    <a:pt x="39" y="89"/>
                    <a:pt x="39" y="89"/>
                  </a:cubicBezTo>
                  <a:cubicBezTo>
                    <a:pt x="40" y="80"/>
                    <a:pt x="41" y="72"/>
                    <a:pt x="41" y="63"/>
                  </a:cubicBezTo>
                  <a:cubicBezTo>
                    <a:pt x="41" y="63"/>
                    <a:pt x="41" y="63"/>
                    <a:pt x="41" y="63"/>
                  </a:cubicBezTo>
                  <a:cubicBezTo>
                    <a:pt x="41" y="42"/>
                    <a:pt x="34" y="21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3" y="0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7" y="18"/>
                    <a:pt x="45" y="41"/>
                    <a:pt x="45" y="63"/>
                  </a:cubicBezTo>
                  <a:cubicBezTo>
                    <a:pt x="45" y="63"/>
                    <a:pt x="45" y="63"/>
                    <a:pt x="45" y="63"/>
                  </a:cubicBezTo>
                  <a:cubicBezTo>
                    <a:pt x="45" y="72"/>
                    <a:pt x="44" y="81"/>
                    <a:pt x="43" y="89"/>
                  </a:cubicBezTo>
                  <a:cubicBezTo>
                    <a:pt x="43" y="89"/>
                    <a:pt x="43" y="89"/>
                    <a:pt x="43" y="89"/>
                  </a:cubicBezTo>
                  <a:cubicBezTo>
                    <a:pt x="43" y="90"/>
                    <a:pt x="42" y="91"/>
                    <a:pt x="41" y="91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41" y="91"/>
                    <a:pt x="40" y="91"/>
                    <a:pt x="40" y="9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36" tIns="45717" rIns="91436" bIns="45717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</p:grpSp>
      <p:sp>
        <p:nvSpPr>
          <p:cNvPr id="65" name="Freeform 265"/>
          <p:cNvSpPr>
            <a:spLocks noEditPoints="1"/>
          </p:cNvSpPr>
          <p:nvPr/>
        </p:nvSpPr>
        <p:spPr bwMode="auto">
          <a:xfrm>
            <a:off x="3011489" y="2975041"/>
            <a:ext cx="328613" cy="179362"/>
          </a:xfrm>
          <a:custGeom>
            <a:avLst/>
            <a:gdLst>
              <a:gd name="T0" fmla="*/ 10 w 70"/>
              <a:gd name="T1" fmla="*/ 38 h 38"/>
              <a:gd name="T2" fmla="*/ 3 w 70"/>
              <a:gd name="T3" fmla="*/ 35 h 38"/>
              <a:gd name="T4" fmla="*/ 3 w 70"/>
              <a:gd name="T5" fmla="*/ 35 h 38"/>
              <a:gd name="T6" fmla="*/ 0 w 70"/>
              <a:gd name="T7" fmla="*/ 29 h 38"/>
              <a:gd name="T8" fmla="*/ 0 w 70"/>
              <a:gd name="T9" fmla="*/ 29 h 38"/>
              <a:gd name="T10" fmla="*/ 9 w 70"/>
              <a:gd name="T11" fmla="*/ 18 h 38"/>
              <a:gd name="T12" fmla="*/ 9 w 70"/>
              <a:gd name="T13" fmla="*/ 18 h 38"/>
              <a:gd name="T14" fmla="*/ 25 w 70"/>
              <a:gd name="T15" fmla="*/ 9 h 38"/>
              <a:gd name="T16" fmla="*/ 25 w 70"/>
              <a:gd name="T17" fmla="*/ 9 h 38"/>
              <a:gd name="T18" fmla="*/ 60 w 70"/>
              <a:gd name="T19" fmla="*/ 0 h 38"/>
              <a:gd name="T20" fmla="*/ 60 w 70"/>
              <a:gd name="T21" fmla="*/ 0 h 38"/>
              <a:gd name="T22" fmla="*/ 62 w 70"/>
              <a:gd name="T23" fmla="*/ 0 h 38"/>
              <a:gd name="T24" fmla="*/ 62 w 70"/>
              <a:gd name="T25" fmla="*/ 0 h 38"/>
              <a:gd name="T26" fmla="*/ 65 w 70"/>
              <a:gd name="T27" fmla="*/ 5 h 38"/>
              <a:gd name="T28" fmla="*/ 65 w 70"/>
              <a:gd name="T29" fmla="*/ 5 h 38"/>
              <a:gd name="T30" fmla="*/ 65 w 70"/>
              <a:gd name="T31" fmla="*/ 5 h 38"/>
              <a:gd name="T32" fmla="*/ 65 w 70"/>
              <a:gd name="T33" fmla="*/ 5 h 38"/>
              <a:gd name="T34" fmla="*/ 66 w 70"/>
              <a:gd name="T35" fmla="*/ 5 h 38"/>
              <a:gd name="T36" fmla="*/ 66 w 70"/>
              <a:gd name="T37" fmla="*/ 5 h 38"/>
              <a:gd name="T38" fmla="*/ 70 w 70"/>
              <a:gd name="T39" fmla="*/ 12 h 38"/>
              <a:gd name="T40" fmla="*/ 70 w 70"/>
              <a:gd name="T41" fmla="*/ 12 h 38"/>
              <a:gd name="T42" fmla="*/ 62 w 70"/>
              <a:gd name="T43" fmla="*/ 23 h 38"/>
              <a:gd name="T44" fmla="*/ 62 w 70"/>
              <a:gd name="T45" fmla="*/ 23 h 38"/>
              <a:gd name="T46" fmla="*/ 50 w 70"/>
              <a:gd name="T47" fmla="*/ 29 h 38"/>
              <a:gd name="T48" fmla="*/ 50 w 70"/>
              <a:gd name="T49" fmla="*/ 29 h 38"/>
              <a:gd name="T50" fmla="*/ 13 w 70"/>
              <a:gd name="T51" fmla="*/ 38 h 38"/>
              <a:gd name="T52" fmla="*/ 13 w 70"/>
              <a:gd name="T53" fmla="*/ 38 h 38"/>
              <a:gd name="T54" fmla="*/ 10 w 70"/>
              <a:gd name="T55" fmla="*/ 38 h 38"/>
              <a:gd name="T56" fmla="*/ 8 w 70"/>
              <a:gd name="T57" fmla="*/ 29 h 38"/>
              <a:gd name="T58" fmla="*/ 12 w 70"/>
              <a:gd name="T59" fmla="*/ 30 h 38"/>
              <a:gd name="T60" fmla="*/ 12 w 70"/>
              <a:gd name="T61" fmla="*/ 30 h 38"/>
              <a:gd name="T62" fmla="*/ 13 w 70"/>
              <a:gd name="T63" fmla="*/ 30 h 38"/>
              <a:gd name="T64" fmla="*/ 13 w 70"/>
              <a:gd name="T65" fmla="*/ 30 h 38"/>
              <a:gd name="T66" fmla="*/ 48 w 70"/>
              <a:gd name="T67" fmla="*/ 22 h 38"/>
              <a:gd name="T68" fmla="*/ 48 w 70"/>
              <a:gd name="T69" fmla="*/ 22 h 38"/>
              <a:gd name="T70" fmla="*/ 61 w 70"/>
              <a:gd name="T71" fmla="*/ 13 h 38"/>
              <a:gd name="T72" fmla="*/ 61 w 70"/>
              <a:gd name="T73" fmla="*/ 13 h 38"/>
              <a:gd name="T74" fmla="*/ 62 w 70"/>
              <a:gd name="T75" fmla="*/ 12 h 38"/>
              <a:gd name="T76" fmla="*/ 62 w 70"/>
              <a:gd name="T77" fmla="*/ 12 h 38"/>
              <a:gd name="T78" fmla="*/ 61 w 70"/>
              <a:gd name="T79" fmla="*/ 12 h 38"/>
              <a:gd name="T80" fmla="*/ 61 w 70"/>
              <a:gd name="T81" fmla="*/ 12 h 38"/>
              <a:gd name="T82" fmla="*/ 56 w 70"/>
              <a:gd name="T83" fmla="*/ 10 h 38"/>
              <a:gd name="T84" fmla="*/ 56 w 70"/>
              <a:gd name="T85" fmla="*/ 10 h 38"/>
              <a:gd name="T86" fmla="*/ 54 w 70"/>
              <a:gd name="T87" fmla="*/ 9 h 38"/>
              <a:gd name="T88" fmla="*/ 54 w 70"/>
              <a:gd name="T89" fmla="*/ 9 h 38"/>
              <a:gd name="T90" fmla="*/ 14 w 70"/>
              <a:gd name="T91" fmla="*/ 24 h 38"/>
              <a:gd name="T92" fmla="*/ 14 w 70"/>
              <a:gd name="T93" fmla="*/ 24 h 38"/>
              <a:gd name="T94" fmla="*/ 8 w 70"/>
              <a:gd name="T95" fmla="*/ 29 h 38"/>
              <a:gd name="T96" fmla="*/ 8 w 70"/>
              <a:gd name="T97" fmla="*/ 29 h 38"/>
              <a:gd name="T98" fmla="*/ 8 w 70"/>
              <a:gd name="T99" fmla="*/ 29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70" h="38">
                <a:moveTo>
                  <a:pt x="10" y="38"/>
                </a:moveTo>
                <a:cubicBezTo>
                  <a:pt x="7" y="37"/>
                  <a:pt x="5" y="36"/>
                  <a:pt x="3" y="35"/>
                </a:cubicBezTo>
                <a:cubicBezTo>
                  <a:pt x="3" y="35"/>
                  <a:pt x="3" y="35"/>
                  <a:pt x="3" y="35"/>
                </a:cubicBezTo>
                <a:cubicBezTo>
                  <a:pt x="2" y="34"/>
                  <a:pt x="0" y="31"/>
                  <a:pt x="0" y="29"/>
                </a:cubicBezTo>
                <a:cubicBezTo>
                  <a:pt x="0" y="29"/>
                  <a:pt x="0" y="29"/>
                  <a:pt x="0" y="29"/>
                </a:cubicBezTo>
                <a:cubicBezTo>
                  <a:pt x="1" y="24"/>
                  <a:pt x="4" y="21"/>
                  <a:pt x="9" y="18"/>
                </a:cubicBezTo>
                <a:cubicBezTo>
                  <a:pt x="9" y="18"/>
                  <a:pt x="9" y="18"/>
                  <a:pt x="9" y="18"/>
                </a:cubicBezTo>
                <a:cubicBezTo>
                  <a:pt x="13" y="15"/>
                  <a:pt x="19" y="12"/>
                  <a:pt x="25" y="9"/>
                </a:cubicBezTo>
                <a:cubicBezTo>
                  <a:pt x="25" y="9"/>
                  <a:pt x="25" y="9"/>
                  <a:pt x="25" y="9"/>
                </a:cubicBezTo>
                <a:cubicBezTo>
                  <a:pt x="37" y="4"/>
                  <a:pt x="51" y="0"/>
                  <a:pt x="60" y="0"/>
                </a:cubicBezTo>
                <a:cubicBezTo>
                  <a:pt x="60" y="0"/>
                  <a:pt x="60" y="0"/>
                  <a:pt x="60" y="0"/>
                </a:cubicBezTo>
                <a:cubicBezTo>
                  <a:pt x="60" y="0"/>
                  <a:pt x="61" y="0"/>
                  <a:pt x="62" y="0"/>
                </a:cubicBezTo>
                <a:cubicBezTo>
                  <a:pt x="62" y="0"/>
                  <a:pt x="62" y="0"/>
                  <a:pt x="62" y="0"/>
                </a:cubicBezTo>
                <a:cubicBezTo>
                  <a:pt x="64" y="0"/>
                  <a:pt x="66" y="2"/>
                  <a:pt x="65" y="5"/>
                </a:cubicBezTo>
                <a:cubicBezTo>
                  <a:pt x="65" y="5"/>
                  <a:pt x="65" y="5"/>
                  <a:pt x="65" y="5"/>
                </a:cubicBezTo>
                <a:cubicBezTo>
                  <a:pt x="65" y="5"/>
                  <a:pt x="65" y="5"/>
                  <a:pt x="65" y="5"/>
                </a:cubicBezTo>
                <a:cubicBezTo>
                  <a:pt x="65" y="5"/>
                  <a:pt x="65" y="5"/>
                  <a:pt x="65" y="5"/>
                </a:cubicBezTo>
                <a:cubicBezTo>
                  <a:pt x="66" y="5"/>
                  <a:pt x="66" y="5"/>
                  <a:pt x="66" y="5"/>
                </a:cubicBezTo>
                <a:cubicBezTo>
                  <a:pt x="66" y="5"/>
                  <a:pt x="66" y="5"/>
                  <a:pt x="66" y="5"/>
                </a:cubicBezTo>
                <a:cubicBezTo>
                  <a:pt x="68" y="7"/>
                  <a:pt x="70" y="9"/>
                  <a:pt x="70" y="12"/>
                </a:cubicBezTo>
                <a:cubicBezTo>
                  <a:pt x="70" y="12"/>
                  <a:pt x="70" y="12"/>
                  <a:pt x="70" y="12"/>
                </a:cubicBezTo>
                <a:cubicBezTo>
                  <a:pt x="69" y="17"/>
                  <a:pt x="66" y="20"/>
                  <a:pt x="62" y="23"/>
                </a:cubicBezTo>
                <a:cubicBezTo>
                  <a:pt x="62" y="23"/>
                  <a:pt x="62" y="23"/>
                  <a:pt x="62" y="23"/>
                </a:cubicBezTo>
                <a:cubicBezTo>
                  <a:pt x="58" y="26"/>
                  <a:pt x="54" y="28"/>
                  <a:pt x="50" y="29"/>
                </a:cubicBezTo>
                <a:cubicBezTo>
                  <a:pt x="50" y="29"/>
                  <a:pt x="50" y="29"/>
                  <a:pt x="50" y="29"/>
                </a:cubicBezTo>
                <a:cubicBezTo>
                  <a:pt x="44" y="31"/>
                  <a:pt x="23" y="38"/>
                  <a:pt x="13" y="38"/>
                </a:cubicBezTo>
                <a:cubicBezTo>
                  <a:pt x="13" y="38"/>
                  <a:pt x="13" y="38"/>
                  <a:pt x="13" y="38"/>
                </a:cubicBezTo>
                <a:cubicBezTo>
                  <a:pt x="12" y="38"/>
                  <a:pt x="11" y="38"/>
                  <a:pt x="10" y="38"/>
                </a:cubicBezTo>
                <a:close/>
                <a:moveTo>
                  <a:pt x="8" y="29"/>
                </a:moveTo>
                <a:cubicBezTo>
                  <a:pt x="9" y="29"/>
                  <a:pt x="10" y="30"/>
                  <a:pt x="12" y="30"/>
                </a:cubicBezTo>
                <a:cubicBezTo>
                  <a:pt x="12" y="30"/>
                  <a:pt x="12" y="30"/>
                  <a:pt x="12" y="30"/>
                </a:cubicBezTo>
                <a:cubicBezTo>
                  <a:pt x="12" y="30"/>
                  <a:pt x="13" y="30"/>
                  <a:pt x="13" y="30"/>
                </a:cubicBezTo>
                <a:cubicBezTo>
                  <a:pt x="13" y="30"/>
                  <a:pt x="13" y="30"/>
                  <a:pt x="13" y="30"/>
                </a:cubicBezTo>
                <a:cubicBezTo>
                  <a:pt x="20" y="31"/>
                  <a:pt x="42" y="24"/>
                  <a:pt x="48" y="22"/>
                </a:cubicBezTo>
                <a:cubicBezTo>
                  <a:pt x="48" y="22"/>
                  <a:pt x="48" y="22"/>
                  <a:pt x="48" y="22"/>
                </a:cubicBezTo>
                <a:cubicBezTo>
                  <a:pt x="51" y="21"/>
                  <a:pt x="59" y="17"/>
                  <a:pt x="61" y="13"/>
                </a:cubicBezTo>
                <a:cubicBezTo>
                  <a:pt x="61" y="13"/>
                  <a:pt x="61" y="13"/>
                  <a:pt x="61" y="13"/>
                </a:cubicBezTo>
                <a:cubicBezTo>
                  <a:pt x="61" y="13"/>
                  <a:pt x="62" y="12"/>
                  <a:pt x="62" y="12"/>
                </a:cubicBezTo>
                <a:cubicBezTo>
                  <a:pt x="62" y="12"/>
                  <a:pt x="62" y="12"/>
                  <a:pt x="62" y="12"/>
                </a:cubicBezTo>
                <a:cubicBezTo>
                  <a:pt x="62" y="12"/>
                  <a:pt x="62" y="12"/>
                  <a:pt x="61" y="12"/>
                </a:cubicBezTo>
                <a:cubicBezTo>
                  <a:pt x="61" y="12"/>
                  <a:pt x="61" y="12"/>
                  <a:pt x="61" y="12"/>
                </a:cubicBezTo>
                <a:cubicBezTo>
                  <a:pt x="61" y="11"/>
                  <a:pt x="59" y="11"/>
                  <a:pt x="56" y="10"/>
                </a:cubicBezTo>
                <a:cubicBezTo>
                  <a:pt x="56" y="10"/>
                  <a:pt x="56" y="10"/>
                  <a:pt x="56" y="10"/>
                </a:cubicBezTo>
                <a:cubicBezTo>
                  <a:pt x="55" y="10"/>
                  <a:pt x="54" y="9"/>
                  <a:pt x="54" y="9"/>
                </a:cubicBezTo>
                <a:cubicBezTo>
                  <a:pt x="54" y="9"/>
                  <a:pt x="54" y="9"/>
                  <a:pt x="54" y="9"/>
                </a:cubicBezTo>
                <a:cubicBezTo>
                  <a:pt x="43" y="11"/>
                  <a:pt x="24" y="17"/>
                  <a:pt x="14" y="24"/>
                </a:cubicBezTo>
                <a:cubicBezTo>
                  <a:pt x="14" y="24"/>
                  <a:pt x="14" y="24"/>
                  <a:pt x="14" y="24"/>
                </a:cubicBezTo>
                <a:cubicBezTo>
                  <a:pt x="11" y="26"/>
                  <a:pt x="9" y="28"/>
                  <a:pt x="8" y="29"/>
                </a:cubicBezTo>
                <a:cubicBezTo>
                  <a:pt x="8" y="29"/>
                  <a:pt x="8" y="29"/>
                  <a:pt x="8" y="29"/>
                </a:cubicBezTo>
                <a:cubicBezTo>
                  <a:pt x="8" y="29"/>
                  <a:pt x="8" y="29"/>
                  <a:pt x="8" y="29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36" tIns="45717" rIns="91436" bIns="45717" numCol="1" anchor="t" anchorCtr="0" compatLnSpc="1">
            <a:prstTxWarp prst="textNoShape">
              <a:avLst/>
            </a:prstTxWarp>
          </a:bodyPr>
          <a:lstStyle/>
          <a:p>
            <a:endParaRPr lang="zh-CN" altLang="en-US" sz="1765"/>
          </a:p>
        </p:txBody>
      </p:sp>
      <p:sp>
        <p:nvSpPr>
          <p:cNvPr id="66" name="Freeform 266"/>
          <p:cNvSpPr>
            <a:spLocks noEditPoints="1"/>
          </p:cNvSpPr>
          <p:nvPr/>
        </p:nvSpPr>
        <p:spPr bwMode="auto">
          <a:xfrm>
            <a:off x="2833690" y="2594095"/>
            <a:ext cx="511175" cy="469833"/>
          </a:xfrm>
          <a:custGeom>
            <a:avLst/>
            <a:gdLst>
              <a:gd name="T0" fmla="*/ 0 w 109"/>
              <a:gd name="T1" fmla="*/ 47 h 100"/>
              <a:gd name="T2" fmla="*/ 12 w 109"/>
              <a:gd name="T3" fmla="*/ 22 h 100"/>
              <a:gd name="T4" fmla="*/ 33 w 109"/>
              <a:gd name="T5" fmla="*/ 13 h 100"/>
              <a:gd name="T6" fmla="*/ 50 w 109"/>
              <a:gd name="T7" fmla="*/ 20 h 100"/>
              <a:gd name="T8" fmla="*/ 78 w 109"/>
              <a:gd name="T9" fmla="*/ 0 h 100"/>
              <a:gd name="T10" fmla="*/ 80 w 109"/>
              <a:gd name="T11" fmla="*/ 0 h 100"/>
              <a:gd name="T12" fmla="*/ 103 w 109"/>
              <a:gd name="T13" fmla="*/ 12 h 100"/>
              <a:gd name="T14" fmla="*/ 109 w 109"/>
              <a:gd name="T15" fmla="*/ 35 h 100"/>
              <a:gd name="T16" fmla="*/ 99 w 109"/>
              <a:gd name="T17" fmla="*/ 74 h 100"/>
              <a:gd name="T18" fmla="*/ 93 w 109"/>
              <a:gd name="T19" fmla="*/ 76 h 100"/>
              <a:gd name="T20" fmla="*/ 92 w 109"/>
              <a:gd name="T21" fmla="*/ 70 h 100"/>
              <a:gd name="T22" fmla="*/ 101 w 109"/>
              <a:gd name="T23" fmla="*/ 35 h 100"/>
              <a:gd name="T24" fmla="*/ 96 w 109"/>
              <a:gd name="T25" fmla="*/ 16 h 100"/>
              <a:gd name="T26" fmla="*/ 79 w 109"/>
              <a:gd name="T27" fmla="*/ 8 h 100"/>
              <a:gd name="T28" fmla="*/ 78 w 109"/>
              <a:gd name="T29" fmla="*/ 8 h 100"/>
              <a:gd name="T30" fmla="*/ 60 w 109"/>
              <a:gd name="T31" fmla="*/ 18 h 100"/>
              <a:gd name="T32" fmla="*/ 56 w 109"/>
              <a:gd name="T33" fmla="*/ 26 h 100"/>
              <a:gd name="T34" fmla="*/ 59 w 109"/>
              <a:gd name="T35" fmla="*/ 31 h 100"/>
              <a:gd name="T36" fmla="*/ 69 w 109"/>
              <a:gd name="T37" fmla="*/ 63 h 100"/>
              <a:gd name="T38" fmla="*/ 69 w 109"/>
              <a:gd name="T39" fmla="*/ 63 h 100"/>
              <a:gd name="T40" fmla="*/ 67 w 109"/>
              <a:gd name="T41" fmla="*/ 67 h 100"/>
              <a:gd name="T42" fmla="*/ 64 w 109"/>
              <a:gd name="T43" fmla="*/ 67 h 100"/>
              <a:gd name="T44" fmla="*/ 44 w 109"/>
              <a:gd name="T45" fmla="*/ 41 h 100"/>
              <a:gd name="T46" fmla="*/ 47 w 109"/>
              <a:gd name="T47" fmla="*/ 27 h 100"/>
              <a:gd name="T48" fmla="*/ 33 w 109"/>
              <a:gd name="T49" fmla="*/ 21 h 100"/>
              <a:gd name="T50" fmla="*/ 17 w 109"/>
              <a:gd name="T51" fmla="*/ 28 h 100"/>
              <a:gd name="T52" fmla="*/ 8 w 109"/>
              <a:gd name="T53" fmla="*/ 47 h 100"/>
              <a:gd name="T54" fmla="*/ 47 w 109"/>
              <a:gd name="T55" fmla="*/ 92 h 100"/>
              <a:gd name="T56" fmla="*/ 50 w 109"/>
              <a:gd name="T57" fmla="*/ 97 h 100"/>
              <a:gd name="T58" fmla="*/ 46 w 109"/>
              <a:gd name="T59" fmla="*/ 100 h 100"/>
              <a:gd name="T60" fmla="*/ 45 w 109"/>
              <a:gd name="T61" fmla="*/ 100 h 100"/>
              <a:gd name="T62" fmla="*/ 61 w 109"/>
              <a:gd name="T63" fmla="*/ 58 h 100"/>
              <a:gd name="T64" fmla="*/ 53 w 109"/>
              <a:gd name="T65" fmla="*/ 35 h 100"/>
              <a:gd name="T66" fmla="*/ 52 w 109"/>
              <a:gd name="T67" fmla="*/ 41 h 1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09" h="100">
                <a:moveTo>
                  <a:pt x="45" y="100"/>
                </a:moveTo>
                <a:cubicBezTo>
                  <a:pt x="25" y="93"/>
                  <a:pt x="1" y="71"/>
                  <a:pt x="0" y="47"/>
                </a:cubicBezTo>
                <a:cubicBezTo>
                  <a:pt x="0" y="47"/>
                  <a:pt x="0" y="47"/>
                  <a:pt x="0" y="47"/>
                </a:cubicBezTo>
                <a:cubicBezTo>
                  <a:pt x="0" y="38"/>
                  <a:pt x="4" y="29"/>
                  <a:pt x="12" y="22"/>
                </a:cubicBezTo>
                <a:cubicBezTo>
                  <a:pt x="12" y="22"/>
                  <a:pt x="12" y="22"/>
                  <a:pt x="12" y="22"/>
                </a:cubicBezTo>
                <a:cubicBezTo>
                  <a:pt x="19" y="16"/>
                  <a:pt x="26" y="13"/>
                  <a:pt x="33" y="13"/>
                </a:cubicBezTo>
                <a:cubicBezTo>
                  <a:pt x="33" y="13"/>
                  <a:pt x="33" y="13"/>
                  <a:pt x="33" y="13"/>
                </a:cubicBezTo>
                <a:cubicBezTo>
                  <a:pt x="39" y="13"/>
                  <a:pt x="45" y="16"/>
                  <a:pt x="50" y="20"/>
                </a:cubicBezTo>
                <a:cubicBezTo>
                  <a:pt x="50" y="20"/>
                  <a:pt x="50" y="20"/>
                  <a:pt x="50" y="20"/>
                </a:cubicBezTo>
                <a:cubicBezTo>
                  <a:pt x="55" y="9"/>
                  <a:pt x="65" y="0"/>
                  <a:pt x="78" y="0"/>
                </a:cubicBezTo>
                <a:cubicBezTo>
                  <a:pt x="78" y="0"/>
                  <a:pt x="78" y="0"/>
                  <a:pt x="78" y="0"/>
                </a:cubicBezTo>
                <a:cubicBezTo>
                  <a:pt x="79" y="0"/>
                  <a:pt x="79" y="0"/>
                  <a:pt x="80" y="0"/>
                </a:cubicBezTo>
                <a:cubicBezTo>
                  <a:pt x="80" y="0"/>
                  <a:pt x="80" y="0"/>
                  <a:pt x="80" y="0"/>
                </a:cubicBezTo>
                <a:cubicBezTo>
                  <a:pt x="90" y="0"/>
                  <a:pt x="98" y="5"/>
                  <a:pt x="103" y="12"/>
                </a:cubicBezTo>
                <a:cubicBezTo>
                  <a:pt x="103" y="12"/>
                  <a:pt x="103" y="12"/>
                  <a:pt x="103" y="12"/>
                </a:cubicBezTo>
                <a:cubicBezTo>
                  <a:pt x="107" y="18"/>
                  <a:pt x="109" y="26"/>
                  <a:pt x="109" y="35"/>
                </a:cubicBezTo>
                <a:cubicBezTo>
                  <a:pt x="109" y="35"/>
                  <a:pt x="109" y="35"/>
                  <a:pt x="109" y="35"/>
                </a:cubicBezTo>
                <a:cubicBezTo>
                  <a:pt x="109" y="49"/>
                  <a:pt x="104" y="64"/>
                  <a:pt x="99" y="74"/>
                </a:cubicBezTo>
                <a:cubicBezTo>
                  <a:pt x="99" y="74"/>
                  <a:pt x="99" y="74"/>
                  <a:pt x="99" y="74"/>
                </a:cubicBezTo>
                <a:cubicBezTo>
                  <a:pt x="97" y="76"/>
                  <a:pt x="95" y="77"/>
                  <a:pt x="93" y="76"/>
                </a:cubicBezTo>
                <a:cubicBezTo>
                  <a:pt x="93" y="76"/>
                  <a:pt x="93" y="76"/>
                  <a:pt x="93" y="76"/>
                </a:cubicBezTo>
                <a:cubicBezTo>
                  <a:pt x="91" y="75"/>
                  <a:pt x="91" y="72"/>
                  <a:pt x="92" y="70"/>
                </a:cubicBezTo>
                <a:cubicBezTo>
                  <a:pt x="92" y="70"/>
                  <a:pt x="92" y="70"/>
                  <a:pt x="92" y="70"/>
                </a:cubicBezTo>
                <a:cubicBezTo>
                  <a:pt x="97" y="61"/>
                  <a:pt x="101" y="47"/>
                  <a:pt x="101" y="35"/>
                </a:cubicBezTo>
                <a:cubicBezTo>
                  <a:pt x="101" y="35"/>
                  <a:pt x="101" y="35"/>
                  <a:pt x="101" y="35"/>
                </a:cubicBezTo>
                <a:cubicBezTo>
                  <a:pt x="101" y="27"/>
                  <a:pt x="100" y="21"/>
                  <a:pt x="96" y="16"/>
                </a:cubicBezTo>
                <a:cubicBezTo>
                  <a:pt x="96" y="16"/>
                  <a:pt x="96" y="16"/>
                  <a:pt x="96" y="16"/>
                </a:cubicBezTo>
                <a:cubicBezTo>
                  <a:pt x="93" y="12"/>
                  <a:pt x="88" y="8"/>
                  <a:pt x="79" y="8"/>
                </a:cubicBezTo>
                <a:cubicBezTo>
                  <a:pt x="79" y="8"/>
                  <a:pt x="79" y="8"/>
                  <a:pt x="79" y="8"/>
                </a:cubicBezTo>
                <a:cubicBezTo>
                  <a:pt x="79" y="8"/>
                  <a:pt x="79" y="8"/>
                  <a:pt x="78" y="8"/>
                </a:cubicBezTo>
                <a:cubicBezTo>
                  <a:pt x="78" y="8"/>
                  <a:pt x="78" y="8"/>
                  <a:pt x="78" y="8"/>
                </a:cubicBezTo>
                <a:cubicBezTo>
                  <a:pt x="71" y="8"/>
                  <a:pt x="65" y="12"/>
                  <a:pt x="60" y="18"/>
                </a:cubicBezTo>
                <a:cubicBezTo>
                  <a:pt x="60" y="18"/>
                  <a:pt x="60" y="18"/>
                  <a:pt x="60" y="18"/>
                </a:cubicBezTo>
                <a:cubicBezTo>
                  <a:pt x="58" y="21"/>
                  <a:pt x="57" y="23"/>
                  <a:pt x="56" y="26"/>
                </a:cubicBezTo>
                <a:cubicBezTo>
                  <a:pt x="56" y="26"/>
                  <a:pt x="56" y="26"/>
                  <a:pt x="56" y="26"/>
                </a:cubicBezTo>
                <a:cubicBezTo>
                  <a:pt x="57" y="27"/>
                  <a:pt x="58" y="29"/>
                  <a:pt x="59" y="31"/>
                </a:cubicBezTo>
                <a:cubicBezTo>
                  <a:pt x="59" y="31"/>
                  <a:pt x="59" y="31"/>
                  <a:pt x="59" y="31"/>
                </a:cubicBezTo>
                <a:cubicBezTo>
                  <a:pt x="65" y="40"/>
                  <a:pt x="69" y="52"/>
                  <a:pt x="69" y="63"/>
                </a:cubicBezTo>
                <a:cubicBezTo>
                  <a:pt x="69" y="63"/>
                  <a:pt x="69" y="63"/>
                  <a:pt x="69" y="63"/>
                </a:cubicBezTo>
                <a:cubicBezTo>
                  <a:pt x="69" y="63"/>
                  <a:pt x="69" y="63"/>
                  <a:pt x="69" y="63"/>
                </a:cubicBezTo>
                <a:cubicBezTo>
                  <a:pt x="69" y="63"/>
                  <a:pt x="69" y="63"/>
                  <a:pt x="69" y="63"/>
                </a:cubicBezTo>
                <a:cubicBezTo>
                  <a:pt x="69" y="65"/>
                  <a:pt x="68" y="66"/>
                  <a:pt x="67" y="67"/>
                </a:cubicBezTo>
                <a:cubicBezTo>
                  <a:pt x="67" y="67"/>
                  <a:pt x="67" y="67"/>
                  <a:pt x="67" y="67"/>
                </a:cubicBezTo>
                <a:cubicBezTo>
                  <a:pt x="67" y="67"/>
                  <a:pt x="65" y="68"/>
                  <a:pt x="64" y="67"/>
                </a:cubicBezTo>
                <a:cubicBezTo>
                  <a:pt x="64" y="67"/>
                  <a:pt x="64" y="67"/>
                  <a:pt x="64" y="67"/>
                </a:cubicBezTo>
                <a:cubicBezTo>
                  <a:pt x="50" y="65"/>
                  <a:pt x="44" y="53"/>
                  <a:pt x="44" y="41"/>
                </a:cubicBezTo>
                <a:cubicBezTo>
                  <a:pt x="44" y="41"/>
                  <a:pt x="44" y="41"/>
                  <a:pt x="44" y="41"/>
                </a:cubicBezTo>
                <a:cubicBezTo>
                  <a:pt x="44" y="37"/>
                  <a:pt x="45" y="32"/>
                  <a:pt x="47" y="27"/>
                </a:cubicBezTo>
                <a:cubicBezTo>
                  <a:pt x="47" y="27"/>
                  <a:pt x="47" y="27"/>
                  <a:pt x="47" y="27"/>
                </a:cubicBezTo>
                <a:cubicBezTo>
                  <a:pt x="42" y="23"/>
                  <a:pt x="38" y="21"/>
                  <a:pt x="33" y="21"/>
                </a:cubicBezTo>
                <a:cubicBezTo>
                  <a:pt x="33" y="21"/>
                  <a:pt x="33" y="21"/>
                  <a:pt x="33" y="21"/>
                </a:cubicBezTo>
                <a:cubicBezTo>
                  <a:pt x="29" y="21"/>
                  <a:pt x="23" y="23"/>
                  <a:pt x="17" y="28"/>
                </a:cubicBezTo>
                <a:cubicBezTo>
                  <a:pt x="17" y="28"/>
                  <a:pt x="17" y="28"/>
                  <a:pt x="17" y="28"/>
                </a:cubicBezTo>
                <a:cubicBezTo>
                  <a:pt x="11" y="34"/>
                  <a:pt x="8" y="40"/>
                  <a:pt x="8" y="47"/>
                </a:cubicBezTo>
                <a:cubicBezTo>
                  <a:pt x="8" y="47"/>
                  <a:pt x="8" y="47"/>
                  <a:pt x="8" y="47"/>
                </a:cubicBezTo>
                <a:cubicBezTo>
                  <a:pt x="8" y="65"/>
                  <a:pt x="30" y="87"/>
                  <a:pt x="47" y="92"/>
                </a:cubicBezTo>
                <a:cubicBezTo>
                  <a:pt x="47" y="92"/>
                  <a:pt x="47" y="92"/>
                  <a:pt x="47" y="92"/>
                </a:cubicBezTo>
                <a:cubicBezTo>
                  <a:pt x="49" y="93"/>
                  <a:pt x="51" y="95"/>
                  <a:pt x="50" y="97"/>
                </a:cubicBezTo>
                <a:cubicBezTo>
                  <a:pt x="50" y="97"/>
                  <a:pt x="50" y="97"/>
                  <a:pt x="50" y="97"/>
                </a:cubicBezTo>
                <a:cubicBezTo>
                  <a:pt x="49" y="99"/>
                  <a:pt x="48" y="100"/>
                  <a:pt x="46" y="100"/>
                </a:cubicBezTo>
                <a:cubicBezTo>
                  <a:pt x="46" y="100"/>
                  <a:pt x="46" y="100"/>
                  <a:pt x="46" y="100"/>
                </a:cubicBezTo>
                <a:cubicBezTo>
                  <a:pt x="46" y="100"/>
                  <a:pt x="45" y="100"/>
                  <a:pt x="45" y="100"/>
                </a:cubicBezTo>
                <a:close/>
                <a:moveTo>
                  <a:pt x="52" y="41"/>
                </a:moveTo>
                <a:cubicBezTo>
                  <a:pt x="53" y="49"/>
                  <a:pt x="55" y="55"/>
                  <a:pt x="61" y="58"/>
                </a:cubicBezTo>
                <a:cubicBezTo>
                  <a:pt x="61" y="58"/>
                  <a:pt x="61" y="58"/>
                  <a:pt x="61" y="58"/>
                </a:cubicBezTo>
                <a:cubicBezTo>
                  <a:pt x="60" y="50"/>
                  <a:pt x="57" y="42"/>
                  <a:pt x="53" y="35"/>
                </a:cubicBezTo>
                <a:cubicBezTo>
                  <a:pt x="53" y="35"/>
                  <a:pt x="53" y="35"/>
                  <a:pt x="53" y="35"/>
                </a:cubicBezTo>
                <a:cubicBezTo>
                  <a:pt x="53" y="37"/>
                  <a:pt x="52" y="39"/>
                  <a:pt x="52" y="4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36" tIns="45717" rIns="91436" bIns="45717" numCol="1" anchor="t" anchorCtr="0" compatLnSpc="1">
            <a:prstTxWarp prst="textNoShape">
              <a:avLst/>
            </a:prstTxWarp>
          </a:bodyPr>
          <a:lstStyle/>
          <a:p>
            <a:endParaRPr lang="zh-CN" altLang="en-US" sz="1765"/>
          </a:p>
        </p:txBody>
      </p:sp>
      <p:sp>
        <p:nvSpPr>
          <p:cNvPr id="67" name="Freeform 267"/>
          <p:cNvSpPr>
            <a:spLocks noEditPoints="1"/>
          </p:cNvSpPr>
          <p:nvPr/>
        </p:nvSpPr>
        <p:spPr bwMode="auto">
          <a:xfrm>
            <a:off x="3021014" y="3063927"/>
            <a:ext cx="450850" cy="414279"/>
          </a:xfrm>
          <a:custGeom>
            <a:avLst/>
            <a:gdLst>
              <a:gd name="T0" fmla="*/ 18 w 96"/>
              <a:gd name="T1" fmla="*/ 86 h 88"/>
              <a:gd name="T2" fmla="*/ 0 w 96"/>
              <a:gd name="T3" fmla="*/ 48 h 88"/>
              <a:gd name="T4" fmla="*/ 0 w 96"/>
              <a:gd name="T5" fmla="*/ 48 h 88"/>
              <a:gd name="T6" fmla="*/ 4 w 96"/>
              <a:gd name="T7" fmla="*/ 20 h 88"/>
              <a:gd name="T8" fmla="*/ 4 w 96"/>
              <a:gd name="T9" fmla="*/ 20 h 88"/>
              <a:gd name="T10" fmla="*/ 4 w 96"/>
              <a:gd name="T11" fmla="*/ 20 h 88"/>
              <a:gd name="T12" fmla="*/ 10 w 96"/>
              <a:gd name="T13" fmla="*/ 18 h 88"/>
              <a:gd name="T14" fmla="*/ 10 w 96"/>
              <a:gd name="T15" fmla="*/ 18 h 88"/>
              <a:gd name="T16" fmla="*/ 12 w 96"/>
              <a:gd name="T17" fmla="*/ 23 h 88"/>
              <a:gd name="T18" fmla="*/ 12 w 96"/>
              <a:gd name="T19" fmla="*/ 23 h 88"/>
              <a:gd name="T20" fmla="*/ 8 w 96"/>
              <a:gd name="T21" fmla="*/ 48 h 88"/>
              <a:gd name="T22" fmla="*/ 8 w 96"/>
              <a:gd name="T23" fmla="*/ 48 h 88"/>
              <a:gd name="T24" fmla="*/ 21 w 96"/>
              <a:gd name="T25" fmla="*/ 78 h 88"/>
              <a:gd name="T26" fmla="*/ 21 w 96"/>
              <a:gd name="T27" fmla="*/ 78 h 88"/>
              <a:gd name="T28" fmla="*/ 28 w 96"/>
              <a:gd name="T29" fmla="*/ 80 h 88"/>
              <a:gd name="T30" fmla="*/ 28 w 96"/>
              <a:gd name="T31" fmla="*/ 80 h 88"/>
              <a:gd name="T32" fmla="*/ 40 w 96"/>
              <a:gd name="T33" fmla="*/ 74 h 88"/>
              <a:gd name="T34" fmla="*/ 40 w 96"/>
              <a:gd name="T35" fmla="*/ 74 h 88"/>
              <a:gd name="T36" fmla="*/ 44 w 96"/>
              <a:gd name="T37" fmla="*/ 65 h 88"/>
              <a:gd name="T38" fmla="*/ 44 w 96"/>
              <a:gd name="T39" fmla="*/ 65 h 88"/>
              <a:gd name="T40" fmla="*/ 33 w 96"/>
              <a:gd name="T41" fmla="*/ 49 h 88"/>
              <a:gd name="T42" fmla="*/ 33 w 96"/>
              <a:gd name="T43" fmla="*/ 49 h 88"/>
              <a:gd name="T44" fmla="*/ 37 w 96"/>
              <a:gd name="T45" fmla="*/ 38 h 88"/>
              <a:gd name="T46" fmla="*/ 37 w 96"/>
              <a:gd name="T47" fmla="*/ 38 h 88"/>
              <a:gd name="T48" fmla="*/ 43 w 96"/>
              <a:gd name="T49" fmla="*/ 37 h 88"/>
              <a:gd name="T50" fmla="*/ 43 w 96"/>
              <a:gd name="T51" fmla="*/ 37 h 88"/>
              <a:gd name="T52" fmla="*/ 52 w 96"/>
              <a:gd name="T53" fmla="*/ 59 h 88"/>
              <a:gd name="T54" fmla="*/ 52 w 96"/>
              <a:gd name="T55" fmla="*/ 59 h 88"/>
              <a:gd name="T56" fmla="*/ 52 w 96"/>
              <a:gd name="T57" fmla="*/ 60 h 88"/>
              <a:gd name="T58" fmla="*/ 52 w 96"/>
              <a:gd name="T59" fmla="*/ 60 h 88"/>
              <a:gd name="T60" fmla="*/ 68 w 96"/>
              <a:gd name="T61" fmla="*/ 63 h 88"/>
              <a:gd name="T62" fmla="*/ 68 w 96"/>
              <a:gd name="T63" fmla="*/ 63 h 88"/>
              <a:gd name="T64" fmla="*/ 80 w 96"/>
              <a:gd name="T65" fmla="*/ 60 h 88"/>
              <a:gd name="T66" fmla="*/ 80 w 96"/>
              <a:gd name="T67" fmla="*/ 60 h 88"/>
              <a:gd name="T68" fmla="*/ 88 w 96"/>
              <a:gd name="T69" fmla="*/ 46 h 88"/>
              <a:gd name="T70" fmla="*/ 88 w 96"/>
              <a:gd name="T71" fmla="*/ 46 h 88"/>
              <a:gd name="T72" fmla="*/ 57 w 96"/>
              <a:gd name="T73" fmla="*/ 8 h 88"/>
              <a:gd name="T74" fmla="*/ 57 w 96"/>
              <a:gd name="T75" fmla="*/ 8 h 88"/>
              <a:gd name="T76" fmla="*/ 56 w 96"/>
              <a:gd name="T77" fmla="*/ 2 h 88"/>
              <a:gd name="T78" fmla="*/ 56 w 96"/>
              <a:gd name="T79" fmla="*/ 2 h 88"/>
              <a:gd name="T80" fmla="*/ 61 w 96"/>
              <a:gd name="T81" fmla="*/ 1 h 88"/>
              <a:gd name="T82" fmla="*/ 61 w 96"/>
              <a:gd name="T83" fmla="*/ 1 h 88"/>
              <a:gd name="T84" fmla="*/ 96 w 96"/>
              <a:gd name="T85" fmla="*/ 46 h 88"/>
              <a:gd name="T86" fmla="*/ 96 w 96"/>
              <a:gd name="T87" fmla="*/ 46 h 88"/>
              <a:gd name="T88" fmla="*/ 85 w 96"/>
              <a:gd name="T89" fmla="*/ 66 h 88"/>
              <a:gd name="T90" fmla="*/ 85 w 96"/>
              <a:gd name="T91" fmla="*/ 66 h 88"/>
              <a:gd name="T92" fmla="*/ 68 w 96"/>
              <a:gd name="T93" fmla="*/ 71 h 88"/>
              <a:gd name="T94" fmla="*/ 68 w 96"/>
              <a:gd name="T95" fmla="*/ 71 h 88"/>
              <a:gd name="T96" fmla="*/ 51 w 96"/>
              <a:gd name="T97" fmla="*/ 68 h 88"/>
              <a:gd name="T98" fmla="*/ 51 w 96"/>
              <a:gd name="T99" fmla="*/ 68 h 88"/>
              <a:gd name="T100" fmla="*/ 28 w 96"/>
              <a:gd name="T101" fmla="*/ 88 h 88"/>
              <a:gd name="T102" fmla="*/ 28 w 96"/>
              <a:gd name="T103" fmla="*/ 88 h 88"/>
              <a:gd name="T104" fmla="*/ 28 w 96"/>
              <a:gd name="T105" fmla="*/ 88 h 88"/>
              <a:gd name="T106" fmla="*/ 28 w 96"/>
              <a:gd name="T107" fmla="*/ 88 h 88"/>
              <a:gd name="T108" fmla="*/ 18 w 96"/>
              <a:gd name="T109" fmla="*/ 86 h 88"/>
              <a:gd name="T110" fmla="*/ 41 w 96"/>
              <a:gd name="T111" fmla="*/ 49 h 88"/>
              <a:gd name="T112" fmla="*/ 44 w 96"/>
              <a:gd name="T113" fmla="*/ 55 h 88"/>
              <a:gd name="T114" fmla="*/ 44 w 96"/>
              <a:gd name="T115" fmla="*/ 55 h 88"/>
              <a:gd name="T116" fmla="*/ 41 w 96"/>
              <a:gd name="T117" fmla="*/ 47 h 88"/>
              <a:gd name="T118" fmla="*/ 41 w 96"/>
              <a:gd name="T119" fmla="*/ 47 h 88"/>
              <a:gd name="T120" fmla="*/ 41 w 96"/>
              <a:gd name="T121" fmla="*/ 49 h 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96" h="88">
                <a:moveTo>
                  <a:pt x="18" y="86"/>
                </a:moveTo>
                <a:cubicBezTo>
                  <a:pt x="4" y="79"/>
                  <a:pt x="0" y="62"/>
                  <a:pt x="0" y="48"/>
                </a:cubicBezTo>
                <a:cubicBezTo>
                  <a:pt x="0" y="48"/>
                  <a:pt x="0" y="48"/>
                  <a:pt x="0" y="48"/>
                </a:cubicBezTo>
                <a:cubicBezTo>
                  <a:pt x="0" y="37"/>
                  <a:pt x="2" y="27"/>
                  <a:pt x="4" y="20"/>
                </a:cubicBezTo>
                <a:cubicBezTo>
                  <a:pt x="4" y="20"/>
                  <a:pt x="4" y="20"/>
                  <a:pt x="4" y="20"/>
                </a:cubicBezTo>
                <a:cubicBezTo>
                  <a:pt x="4" y="20"/>
                  <a:pt x="4" y="20"/>
                  <a:pt x="4" y="20"/>
                </a:cubicBezTo>
                <a:cubicBezTo>
                  <a:pt x="5" y="18"/>
                  <a:pt x="7" y="17"/>
                  <a:pt x="10" y="18"/>
                </a:cubicBezTo>
                <a:cubicBezTo>
                  <a:pt x="10" y="18"/>
                  <a:pt x="10" y="18"/>
                  <a:pt x="10" y="18"/>
                </a:cubicBezTo>
                <a:cubicBezTo>
                  <a:pt x="12" y="18"/>
                  <a:pt x="13" y="21"/>
                  <a:pt x="12" y="23"/>
                </a:cubicBezTo>
                <a:cubicBezTo>
                  <a:pt x="12" y="23"/>
                  <a:pt x="12" y="23"/>
                  <a:pt x="12" y="23"/>
                </a:cubicBezTo>
                <a:cubicBezTo>
                  <a:pt x="10" y="29"/>
                  <a:pt x="8" y="38"/>
                  <a:pt x="8" y="48"/>
                </a:cubicBezTo>
                <a:cubicBezTo>
                  <a:pt x="8" y="48"/>
                  <a:pt x="8" y="48"/>
                  <a:pt x="8" y="48"/>
                </a:cubicBezTo>
                <a:cubicBezTo>
                  <a:pt x="8" y="61"/>
                  <a:pt x="12" y="74"/>
                  <a:pt x="21" y="78"/>
                </a:cubicBezTo>
                <a:cubicBezTo>
                  <a:pt x="21" y="78"/>
                  <a:pt x="21" y="78"/>
                  <a:pt x="21" y="78"/>
                </a:cubicBezTo>
                <a:cubicBezTo>
                  <a:pt x="24" y="80"/>
                  <a:pt x="26" y="80"/>
                  <a:pt x="28" y="80"/>
                </a:cubicBezTo>
                <a:cubicBezTo>
                  <a:pt x="28" y="80"/>
                  <a:pt x="28" y="80"/>
                  <a:pt x="28" y="80"/>
                </a:cubicBezTo>
                <a:cubicBezTo>
                  <a:pt x="33" y="80"/>
                  <a:pt x="37" y="78"/>
                  <a:pt x="40" y="74"/>
                </a:cubicBezTo>
                <a:cubicBezTo>
                  <a:pt x="40" y="74"/>
                  <a:pt x="40" y="74"/>
                  <a:pt x="40" y="74"/>
                </a:cubicBezTo>
                <a:cubicBezTo>
                  <a:pt x="42" y="71"/>
                  <a:pt x="43" y="68"/>
                  <a:pt x="44" y="65"/>
                </a:cubicBezTo>
                <a:cubicBezTo>
                  <a:pt x="44" y="65"/>
                  <a:pt x="44" y="65"/>
                  <a:pt x="44" y="65"/>
                </a:cubicBezTo>
                <a:cubicBezTo>
                  <a:pt x="38" y="61"/>
                  <a:pt x="33" y="56"/>
                  <a:pt x="33" y="49"/>
                </a:cubicBezTo>
                <a:cubicBezTo>
                  <a:pt x="33" y="49"/>
                  <a:pt x="33" y="49"/>
                  <a:pt x="33" y="49"/>
                </a:cubicBezTo>
                <a:cubicBezTo>
                  <a:pt x="33" y="45"/>
                  <a:pt x="34" y="41"/>
                  <a:pt x="37" y="38"/>
                </a:cubicBezTo>
                <a:cubicBezTo>
                  <a:pt x="37" y="38"/>
                  <a:pt x="37" y="38"/>
                  <a:pt x="37" y="38"/>
                </a:cubicBezTo>
                <a:cubicBezTo>
                  <a:pt x="38" y="36"/>
                  <a:pt x="41" y="36"/>
                  <a:pt x="43" y="37"/>
                </a:cubicBezTo>
                <a:cubicBezTo>
                  <a:pt x="43" y="37"/>
                  <a:pt x="43" y="37"/>
                  <a:pt x="43" y="37"/>
                </a:cubicBezTo>
                <a:cubicBezTo>
                  <a:pt x="50" y="42"/>
                  <a:pt x="53" y="51"/>
                  <a:pt x="52" y="59"/>
                </a:cubicBezTo>
                <a:cubicBezTo>
                  <a:pt x="52" y="59"/>
                  <a:pt x="52" y="59"/>
                  <a:pt x="52" y="59"/>
                </a:cubicBezTo>
                <a:cubicBezTo>
                  <a:pt x="52" y="59"/>
                  <a:pt x="52" y="60"/>
                  <a:pt x="52" y="60"/>
                </a:cubicBezTo>
                <a:cubicBezTo>
                  <a:pt x="52" y="60"/>
                  <a:pt x="52" y="60"/>
                  <a:pt x="52" y="60"/>
                </a:cubicBezTo>
                <a:cubicBezTo>
                  <a:pt x="57" y="62"/>
                  <a:pt x="63" y="63"/>
                  <a:pt x="68" y="63"/>
                </a:cubicBezTo>
                <a:cubicBezTo>
                  <a:pt x="68" y="63"/>
                  <a:pt x="68" y="63"/>
                  <a:pt x="68" y="63"/>
                </a:cubicBezTo>
                <a:cubicBezTo>
                  <a:pt x="73" y="63"/>
                  <a:pt x="78" y="62"/>
                  <a:pt x="80" y="60"/>
                </a:cubicBezTo>
                <a:cubicBezTo>
                  <a:pt x="80" y="60"/>
                  <a:pt x="80" y="60"/>
                  <a:pt x="80" y="60"/>
                </a:cubicBezTo>
                <a:cubicBezTo>
                  <a:pt x="86" y="55"/>
                  <a:pt x="88" y="51"/>
                  <a:pt x="88" y="46"/>
                </a:cubicBezTo>
                <a:cubicBezTo>
                  <a:pt x="88" y="46"/>
                  <a:pt x="88" y="46"/>
                  <a:pt x="88" y="46"/>
                </a:cubicBezTo>
                <a:cubicBezTo>
                  <a:pt x="89" y="33"/>
                  <a:pt x="69" y="15"/>
                  <a:pt x="57" y="8"/>
                </a:cubicBezTo>
                <a:cubicBezTo>
                  <a:pt x="57" y="8"/>
                  <a:pt x="57" y="8"/>
                  <a:pt x="57" y="8"/>
                </a:cubicBezTo>
                <a:cubicBezTo>
                  <a:pt x="55" y="6"/>
                  <a:pt x="55" y="4"/>
                  <a:pt x="56" y="2"/>
                </a:cubicBezTo>
                <a:cubicBezTo>
                  <a:pt x="56" y="2"/>
                  <a:pt x="56" y="2"/>
                  <a:pt x="56" y="2"/>
                </a:cubicBezTo>
                <a:cubicBezTo>
                  <a:pt x="57" y="0"/>
                  <a:pt x="60" y="0"/>
                  <a:pt x="61" y="1"/>
                </a:cubicBezTo>
                <a:cubicBezTo>
                  <a:pt x="61" y="1"/>
                  <a:pt x="61" y="1"/>
                  <a:pt x="61" y="1"/>
                </a:cubicBezTo>
                <a:cubicBezTo>
                  <a:pt x="74" y="9"/>
                  <a:pt x="96" y="26"/>
                  <a:pt x="96" y="46"/>
                </a:cubicBezTo>
                <a:cubicBezTo>
                  <a:pt x="96" y="46"/>
                  <a:pt x="96" y="46"/>
                  <a:pt x="96" y="46"/>
                </a:cubicBezTo>
                <a:cubicBezTo>
                  <a:pt x="96" y="53"/>
                  <a:pt x="93" y="60"/>
                  <a:pt x="85" y="66"/>
                </a:cubicBezTo>
                <a:cubicBezTo>
                  <a:pt x="85" y="66"/>
                  <a:pt x="85" y="66"/>
                  <a:pt x="85" y="66"/>
                </a:cubicBezTo>
                <a:cubicBezTo>
                  <a:pt x="81" y="70"/>
                  <a:pt x="75" y="71"/>
                  <a:pt x="68" y="71"/>
                </a:cubicBezTo>
                <a:cubicBezTo>
                  <a:pt x="68" y="71"/>
                  <a:pt x="68" y="71"/>
                  <a:pt x="68" y="71"/>
                </a:cubicBezTo>
                <a:cubicBezTo>
                  <a:pt x="62" y="71"/>
                  <a:pt x="57" y="70"/>
                  <a:pt x="51" y="68"/>
                </a:cubicBezTo>
                <a:cubicBezTo>
                  <a:pt x="51" y="68"/>
                  <a:pt x="51" y="68"/>
                  <a:pt x="51" y="68"/>
                </a:cubicBezTo>
                <a:cubicBezTo>
                  <a:pt x="48" y="79"/>
                  <a:pt x="40" y="88"/>
                  <a:pt x="28" y="88"/>
                </a:cubicBezTo>
                <a:cubicBezTo>
                  <a:pt x="28" y="88"/>
                  <a:pt x="28" y="88"/>
                  <a:pt x="28" y="88"/>
                </a:cubicBezTo>
                <a:cubicBezTo>
                  <a:pt x="28" y="88"/>
                  <a:pt x="28" y="88"/>
                  <a:pt x="28" y="88"/>
                </a:cubicBezTo>
                <a:cubicBezTo>
                  <a:pt x="28" y="88"/>
                  <a:pt x="28" y="88"/>
                  <a:pt x="28" y="88"/>
                </a:cubicBezTo>
                <a:cubicBezTo>
                  <a:pt x="25" y="88"/>
                  <a:pt x="21" y="87"/>
                  <a:pt x="18" y="86"/>
                </a:cubicBezTo>
                <a:close/>
                <a:moveTo>
                  <a:pt x="41" y="49"/>
                </a:moveTo>
                <a:cubicBezTo>
                  <a:pt x="41" y="51"/>
                  <a:pt x="42" y="53"/>
                  <a:pt x="44" y="55"/>
                </a:cubicBezTo>
                <a:cubicBezTo>
                  <a:pt x="44" y="55"/>
                  <a:pt x="44" y="55"/>
                  <a:pt x="44" y="55"/>
                </a:cubicBezTo>
                <a:cubicBezTo>
                  <a:pt x="44" y="52"/>
                  <a:pt x="43" y="49"/>
                  <a:pt x="41" y="47"/>
                </a:cubicBezTo>
                <a:cubicBezTo>
                  <a:pt x="41" y="47"/>
                  <a:pt x="41" y="47"/>
                  <a:pt x="41" y="47"/>
                </a:cubicBezTo>
                <a:cubicBezTo>
                  <a:pt x="41" y="48"/>
                  <a:pt x="41" y="48"/>
                  <a:pt x="41" y="49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36" tIns="45717" rIns="91436" bIns="45717" numCol="1" anchor="t" anchorCtr="0" compatLnSpc="1">
            <a:prstTxWarp prst="textNoShape">
              <a:avLst/>
            </a:prstTxWarp>
          </a:bodyPr>
          <a:lstStyle/>
          <a:p>
            <a:endParaRPr lang="zh-CN" altLang="en-US" sz="1765"/>
          </a:p>
        </p:txBody>
      </p:sp>
      <p:sp>
        <p:nvSpPr>
          <p:cNvPr id="68" name="Freeform 268"/>
          <p:cNvSpPr>
            <a:spLocks noEditPoints="1"/>
          </p:cNvSpPr>
          <p:nvPr/>
        </p:nvSpPr>
        <p:spPr bwMode="auto">
          <a:xfrm>
            <a:off x="2786064" y="3044880"/>
            <a:ext cx="103188" cy="109523"/>
          </a:xfrm>
          <a:custGeom>
            <a:avLst/>
            <a:gdLst>
              <a:gd name="T0" fmla="*/ 12 w 22"/>
              <a:gd name="T1" fmla="*/ 22 h 23"/>
              <a:gd name="T2" fmla="*/ 0 w 22"/>
              <a:gd name="T3" fmla="*/ 8 h 23"/>
              <a:gd name="T4" fmla="*/ 0 w 22"/>
              <a:gd name="T5" fmla="*/ 8 h 23"/>
              <a:gd name="T6" fmla="*/ 2 w 22"/>
              <a:gd name="T7" fmla="*/ 3 h 23"/>
              <a:gd name="T8" fmla="*/ 2 w 22"/>
              <a:gd name="T9" fmla="*/ 3 h 23"/>
              <a:gd name="T10" fmla="*/ 8 w 22"/>
              <a:gd name="T11" fmla="*/ 0 h 23"/>
              <a:gd name="T12" fmla="*/ 8 w 22"/>
              <a:gd name="T13" fmla="*/ 0 h 23"/>
              <a:gd name="T14" fmla="*/ 15 w 22"/>
              <a:gd name="T15" fmla="*/ 2 h 23"/>
              <a:gd name="T16" fmla="*/ 15 w 22"/>
              <a:gd name="T17" fmla="*/ 2 h 23"/>
              <a:gd name="T18" fmla="*/ 15 w 22"/>
              <a:gd name="T19" fmla="*/ 3 h 23"/>
              <a:gd name="T20" fmla="*/ 17 w 22"/>
              <a:gd name="T21" fmla="*/ 6 h 23"/>
              <a:gd name="T22" fmla="*/ 17 w 22"/>
              <a:gd name="T23" fmla="*/ 6 h 23"/>
              <a:gd name="T24" fmla="*/ 18 w 22"/>
              <a:gd name="T25" fmla="*/ 6 h 23"/>
              <a:gd name="T26" fmla="*/ 18 w 22"/>
              <a:gd name="T27" fmla="*/ 6 h 23"/>
              <a:gd name="T28" fmla="*/ 21 w 22"/>
              <a:gd name="T29" fmla="*/ 13 h 23"/>
              <a:gd name="T30" fmla="*/ 21 w 22"/>
              <a:gd name="T31" fmla="*/ 13 h 23"/>
              <a:gd name="T32" fmla="*/ 20 w 22"/>
              <a:gd name="T33" fmla="*/ 17 h 23"/>
              <a:gd name="T34" fmla="*/ 20 w 22"/>
              <a:gd name="T35" fmla="*/ 17 h 23"/>
              <a:gd name="T36" fmla="*/ 16 w 22"/>
              <a:gd name="T37" fmla="*/ 22 h 23"/>
              <a:gd name="T38" fmla="*/ 16 w 22"/>
              <a:gd name="T39" fmla="*/ 22 h 23"/>
              <a:gd name="T40" fmla="*/ 13 w 22"/>
              <a:gd name="T41" fmla="*/ 23 h 23"/>
              <a:gd name="T42" fmla="*/ 13 w 22"/>
              <a:gd name="T43" fmla="*/ 23 h 23"/>
              <a:gd name="T44" fmla="*/ 12 w 22"/>
              <a:gd name="T45" fmla="*/ 22 h 23"/>
              <a:gd name="T46" fmla="*/ 12 w 22"/>
              <a:gd name="T47" fmla="*/ 14 h 23"/>
              <a:gd name="T48" fmla="*/ 13 w 22"/>
              <a:gd name="T49" fmla="*/ 13 h 23"/>
              <a:gd name="T50" fmla="*/ 13 w 22"/>
              <a:gd name="T51" fmla="*/ 13 h 23"/>
              <a:gd name="T52" fmla="*/ 12 w 22"/>
              <a:gd name="T53" fmla="*/ 12 h 23"/>
              <a:gd name="T54" fmla="*/ 12 w 22"/>
              <a:gd name="T55" fmla="*/ 12 h 23"/>
              <a:gd name="T56" fmla="*/ 11 w 22"/>
              <a:gd name="T57" fmla="*/ 12 h 23"/>
              <a:gd name="T58" fmla="*/ 11 w 22"/>
              <a:gd name="T59" fmla="*/ 12 h 23"/>
              <a:gd name="T60" fmla="*/ 10 w 22"/>
              <a:gd name="T61" fmla="*/ 12 h 23"/>
              <a:gd name="T62" fmla="*/ 10 w 22"/>
              <a:gd name="T63" fmla="*/ 12 h 23"/>
              <a:gd name="T64" fmla="*/ 12 w 22"/>
              <a:gd name="T65" fmla="*/ 14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2" h="23">
                <a:moveTo>
                  <a:pt x="12" y="22"/>
                </a:moveTo>
                <a:cubicBezTo>
                  <a:pt x="4" y="20"/>
                  <a:pt x="0" y="14"/>
                  <a:pt x="0" y="8"/>
                </a:cubicBezTo>
                <a:cubicBezTo>
                  <a:pt x="0" y="8"/>
                  <a:pt x="0" y="8"/>
                  <a:pt x="0" y="8"/>
                </a:cubicBezTo>
                <a:cubicBezTo>
                  <a:pt x="0" y="6"/>
                  <a:pt x="0" y="4"/>
                  <a:pt x="2" y="3"/>
                </a:cubicBezTo>
                <a:cubicBezTo>
                  <a:pt x="2" y="3"/>
                  <a:pt x="2" y="3"/>
                  <a:pt x="2" y="3"/>
                </a:cubicBezTo>
                <a:cubicBezTo>
                  <a:pt x="3" y="1"/>
                  <a:pt x="5" y="0"/>
                  <a:pt x="8" y="0"/>
                </a:cubicBezTo>
                <a:cubicBezTo>
                  <a:pt x="8" y="0"/>
                  <a:pt x="8" y="0"/>
                  <a:pt x="8" y="0"/>
                </a:cubicBezTo>
                <a:cubicBezTo>
                  <a:pt x="10" y="0"/>
                  <a:pt x="12" y="1"/>
                  <a:pt x="15" y="2"/>
                </a:cubicBezTo>
                <a:cubicBezTo>
                  <a:pt x="15" y="2"/>
                  <a:pt x="15" y="2"/>
                  <a:pt x="15" y="2"/>
                </a:cubicBezTo>
                <a:cubicBezTo>
                  <a:pt x="15" y="3"/>
                  <a:pt x="15" y="3"/>
                  <a:pt x="15" y="3"/>
                </a:cubicBezTo>
                <a:cubicBezTo>
                  <a:pt x="17" y="3"/>
                  <a:pt x="17" y="5"/>
                  <a:pt x="17" y="6"/>
                </a:cubicBezTo>
                <a:cubicBezTo>
                  <a:pt x="17" y="6"/>
                  <a:pt x="17" y="6"/>
                  <a:pt x="17" y="6"/>
                </a:cubicBezTo>
                <a:cubicBezTo>
                  <a:pt x="18" y="6"/>
                  <a:pt x="18" y="6"/>
                  <a:pt x="18" y="6"/>
                </a:cubicBezTo>
                <a:cubicBezTo>
                  <a:pt x="18" y="6"/>
                  <a:pt x="18" y="6"/>
                  <a:pt x="18" y="6"/>
                </a:cubicBezTo>
                <a:cubicBezTo>
                  <a:pt x="20" y="8"/>
                  <a:pt x="21" y="11"/>
                  <a:pt x="21" y="13"/>
                </a:cubicBezTo>
                <a:cubicBezTo>
                  <a:pt x="21" y="13"/>
                  <a:pt x="21" y="13"/>
                  <a:pt x="21" y="13"/>
                </a:cubicBezTo>
                <a:cubicBezTo>
                  <a:pt x="22" y="15"/>
                  <a:pt x="21" y="16"/>
                  <a:pt x="20" y="17"/>
                </a:cubicBezTo>
                <a:cubicBezTo>
                  <a:pt x="20" y="17"/>
                  <a:pt x="20" y="17"/>
                  <a:pt x="20" y="17"/>
                </a:cubicBezTo>
                <a:cubicBezTo>
                  <a:pt x="19" y="19"/>
                  <a:pt x="17" y="20"/>
                  <a:pt x="16" y="22"/>
                </a:cubicBezTo>
                <a:cubicBezTo>
                  <a:pt x="16" y="22"/>
                  <a:pt x="16" y="22"/>
                  <a:pt x="16" y="22"/>
                </a:cubicBezTo>
                <a:cubicBezTo>
                  <a:pt x="15" y="22"/>
                  <a:pt x="14" y="23"/>
                  <a:pt x="13" y="23"/>
                </a:cubicBezTo>
                <a:cubicBezTo>
                  <a:pt x="13" y="23"/>
                  <a:pt x="13" y="23"/>
                  <a:pt x="13" y="23"/>
                </a:cubicBezTo>
                <a:cubicBezTo>
                  <a:pt x="13" y="23"/>
                  <a:pt x="12" y="23"/>
                  <a:pt x="12" y="22"/>
                </a:cubicBezTo>
                <a:close/>
                <a:moveTo>
                  <a:pt x="12" y="14"/>
                </a:moveTo>
                <a:cubicBezTo>
                  <a:pt x="12" y="14"/>
                  <a:pt x="13" y="13"/>
                  <a:pt x="13" y="13"/>
                </a:cubicBezTo>
                <a:cubicBezTo>
                  <a:pt x="13" y="13"/>
                  <a:pt x="13" y="13"/>
                  <a:pt x="13" y="13"/>
                </a:cubicBezTo>
                <a:cubicBezTo>
                  <a:pt x="13" y="12"/>
                  <a:pt x="13" y="12"/>
                  <a:pt x="12" y="12"/>
                </a:cubicBezTo>
                <a:cubicBezTo>
                  <a:pt x="12" y="12"/>
                  <a:pt x="12" y="12"/>
                  <a:pt x="12" y="12"/>
                </a:cubicBezTo>
                <a:cubicBezTo>
                  <a:pt x="12" y="12"/>
                  <a:pt x="12" y="12"/>
                  <a:pt x="11" y="12"/>
                </a:cubicBezTo>
                <a:cubicBezTo>
                  <a:pt x="11" y="12"/>
                  <a:pt x="11" y="12"/>
                  <a:pt x="11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0" y="13"/>
                  <a:pt x="11" y="13"/>
                  <a:pt x="12" y="14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36" tIns="45717" rIns="91436" bIns="45717" numCol="1" anchor="t" anchorCtr="0" compatLnSpc="1">
            <a:prstTxWarp prst="textNoShape">
              <a:avLst/>
            </a:prstTxWarp>
          </a:bodyPr>
          <a:lstStyle/>
          <a:p>
            <a:endParaRPr lang="zh-CN" altLang="en-US" sz="1765"/>
          </a:p>
        </p:txBody>
      </p:sp>
      <p:sp>
        <p:nvSpPr>
          <p:cNvPr id="69" name="Freeform 269"/>
          <p:cNvSpPr>
            <a:spLocks noEditPoints="1"/>
          </p:cNvSpPr>
          <p:nvPr/>
        </p:nvSpPr>
        <p:spPr bwMode="auto">
          <a:xfrm>
            <a:off x="2879728" y="3186148"/>
            <a:ext cx="98425" cy="103173"/>
          </a:xfrm>
          <a:custGeom>
            <a:avLst/>
            <a:gdLst>
              <a:gd name="T0" fmla="*/ 1 w 21"/>
              <a:gd name="T1" fmla="*/ 19 h 22"/>
              <a:gd name="T2" fmla="*/ 0 w 21"/>
              <a:gd name="T3" fmla="*/ 15 h 22"/>
              <a:gd name="T4" fmla="*/ 0 w 21"/>
              <a:gd name="T5" fmla="*/ 15 h 22"/>
              <a:gd name="T6" fmla="*/ 12 w 21"/>
              <a:gd name="T7" fmla="*/ 0 h 22"/>
              <a:gd name="T8" fmla="*/ 12 w 21"/>
              <a:gd name="T9" fmla="*/ 0 h 22"/>
              <a:gd name="T10" fmla="*/ 16 w 21"/>
              <a:gd name="T11" fmla="*/ 2 h 22"/>
              <a:gd name="T12" fmla="*/ 16 w 21"/>
              <a:gd name="T13" fmla="*/ 2 h 22"/>
              <a:gd name="T14" fmla="*/ 18 w 21"/>
              <a:gd name="T15" fmla="*/ 2 h 22"/>
              <a:gd name="T16" fmla="*/ 18 w 21"/>
              <a:gd name="T17" fmla="*/ 2 h 22"/>
              <a:gd name="T18" fmla="*/ 21 w 21"/>
              <a:gd name="T19" fmla="*/ 7 h 22"/>
              <a:gd name="T20" fmla="*/ 21 w 21"/>
              <a:gd name="T21" fmla="*/ 7 h 22"/>
              <a:gd name="T22" fmla="*/ 5 w 21"/>
              <a:gd name="T23" fmla="*/ 22 h 22"/>
              <a:gd name="T24" fmla="*/ 5 w 21"/>
              <a:gd name="T25" fmla="*/ 22 h 22"/>
              <a:gd name="T26" fmla="*/ 4 w 21"/>
              <a:gd name="T27" fmla="*/ 22 h 22"/>
              <a:gd name="T28" fmla="*/ 4 w 21"/>
              <a:gd name="T29" fmla="*/ 22 h 22"/>
              <a:gd name="T30" fmla="*/ 1 w 21"/>
              <a:gd name="T31" fmla="*/ 19 h 22"/>
              <a:gd name="T32" fmla="*/ 8 w 21"/>
              <a:gd name="T33" fmla="*/ 12 h 22"/>
              <a:gd name="T34" fmla="*/ 9 w 21"/>
              <a:gd name="T35" fmla="*/ 12 h 22"/>
              <a:gd name="T36" fmla="*/ 9 w 21"/>
              <a:gd name="T37" fmla="*/ 12 h 22"/>
              <a:gd name="T38" fmla="*/ 8 w 21"/>
              <a:gd name="T39" fmla="*/ 12 h 22"/>
              <a:gd name="T40" fmla="*/ 8 w 21"/>
              <a:gd name="T41" fmla="*/ 12 h 22"/>
              <a:gd name="T42" fmla="*/ 8 w 21"/>
              <a:gd name="T43" fmla="*/ 12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21" h="22">
                <a:moveTo>
                  <a:pt x="1" y="19"/>
                </a:moveTo>
                <a:cubicBezTo>
                  <a:pt x="0" y="18"/>
                  <a:pt x="0" y="16"/>
                  <a:pt x="0" y="15"/>
                </a:cubicBezTo>
                <a:cubicBezTo>
                  <a:pt x="0" y="15"/>
                  <a:pt x="0" y="15"/>
                  <a:pt x="0" y="15"/>
                </a:cubicBezTo>
                <a:cubicBezTo>
                  <a:pt x="0" y="8"/>
                  <a:pt x="4" y="1"/>
                  <a:pt x="12" y="0"/>
                </a:cubicBezTo>
                <a:cubicBezTo>
                  <a:pt x="12" y="0"/>
                  <a:pt x="12" y="0"/>
                  <a:pt x="12" y="0"/>
                </a:cubicBezTo>
                <a:cubicBezTo>
                  <a:pt x="14" y="0"/>
                  <a:pt x="16" y="0"/>
                  <a:pt x="16" y="2"/>
                </a:cubicBezTo>
                <a:cubicBezTo>
                  <a:pt x="16" y="2"/>
                  <a:pt x="16" y="2"/>
                  <a:pt x="16" y="2"/>
                </a:cubicBezTo>
                <a:cubicBezTo>
                  <a:pt x="17" y="2"/>
                  <a:pt x="17" y="2"/>
                  <a:pt x="18" y="2"/>
                </a:cubicBezTo>
                <a:cubicBezTo>
                  <a:pt x="18" y="2"/>
                  <a:pt x="18" y="2"/>
                  <a:pt x="18" y="2"/>
                </a:cubicBezTo>
                <a:cubicBezTo>
                  <a:pt x="20" y="3"/>
                  <a:pt x="21" y="5"/>
                  <a:pt x="21" y="7"/>
                </a:cubicBezTo>
                <a:cubicBezTo>
                  <a:pt x="21" y="7"/>
                  <a:pt x="21" y="7"/>
                  <a:pt x="21" y="7"/>
                </a:cubicBezTo>
                <a:cubicBezTo>
                  <a:pt x="19" y="15"/>
                  <a:pt x="13" y="21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4" y="22"/>
                </a:cubicBezTo>
                <a:cubicBezTo>
                  <a:pt x="4" y="22"/>
                  <a:pt x="4" y="22"/>
                  <a:pt x="4" y="22"/>
                </a:cubicBezTo>
                <a:cubicBezTo>
                  <a:pt x="3" y="22"/>
                  <a:pt x="1" y="21"/>
                  <a:pt x="1" y="19"/>
                </a:cubicBezTo>
                <a:close/>
                <a:moveTo>
                  <a:pt x="8" y="12"/>
                </a:moveTo>
                <a:cubicBezTo>
                  <a:pt x="8" y="12"/>
                  <a:pt x="9" y="12"/>
                  <a:pt x="9" y="12"/>
                </a:cubicBezTo>
                <a:cubicBezTo>
                  <a:pt x="9" y="12"/>
                  <a:pt x="9" y="12"/>
                  <a:pt x="9" y="12"/>
                </a:cubicBezTo>
                <a:cubicBezTo>
                  <a:pt x="9" y="12"/>
                  <a:pt x="9" y="12"/>
                  <a:pt x="8" y="12"/>
                </a:cubicBezTo>
                <a:cubicBezTo>
                  <a:pt x="8" y="12"/>
                  <a:pt x="8" y="12"/>
                  <a:pt x="8" y="12"/>
                </a:cubicBezTo>
                <a:cubicBezTo>
                  <a:pt x="8" y="12"/>
                  <a:pt x="8" y="12"/>
                  <a:pt x="8" y="12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36" tIns="45717" rIns="91436" bIns="45717" numCol="1" anchor="t" anchorCtr="0" compatLnSpc="1">
            <a:prstTxWarp prst="textNoShape">
              <a:avLst/>
            </a:prstTxWarp>
          </a:bodyPr>
          <a:lstStyle/>
          <a:p>
            <a:endParaRPr lang="zh-CN" altLang="en-US" sz="1765"/>
          </a:p>
        </p:txBody>
      </p:sp>
      <p:sp>
        <p:nvSpPr>
          <p:cNvPr id="70" name="Freeform 270"/>
          <p:cNvSpPr>
            <a:spLocks/>
          </p:cNvSpPr>
          <p:nvPr/>
        </p:nvSpPr>
        <p:spPr bwMode="auto">
          <a:xfrm>
            <a:off x="3411538" y="2989326"/>
            <a:ext cx="173038" cy="74602"/>
          </a:xfrm>
          <a:custGeom>
            <a:avLst/>
            <a:gdLst>
              <a:gd name="T0" fmla="*/ 3 w 37"/>
              <a:gd name="T1" fmla="*/ 8 h 16"/>
              <a:gd name="T2" fmla="*/ 1 w 37"/>
              <a:gd name="T3" fmla="*/ 3 h 16"/>
              <a:gd name="T4" fmla="*/ 1 w 37"/>
              <a:gd name="T5" fmla="*/ 3 h 16"/>
              <a:gd name="T6" fmla="*/ 7 w 37"/>
              <a:gd name="T7" fmla="*/ 1 h 16"/>
              <a:gd name="T8" fmla="*/ 7 w 37"/>
              <a:gd name="T9" fmla="*/ 1 h 16"/>
              <a:gd name="T10" fmla="*/ 31 w 37"/>
              <a:gd name="T11" fmla="*/ 8 h 16"/>
              <a:gd name="T12" fmla="*/ 31 w 37"/>
              <a:gd name="T13" fmla="*/ 8 h 16"/>
              <a:gd name="T14" fmla="*/ 33 w 37"/>
              <a:gd name="T15" fmla="*/ 8 h 16"/>
              <a:gd name="T16" fmla="*/ 33 w 37"/>
              <a:gd name="T17" fmla="*/ 8 h 16"/>
              <a:gd name="T18" fmla="*/ 37 w 37"/>
              <a:gd name="T19" fmla="*/ 12 h 16"/>
              <a:gd name="T20" fmla="*/ 37 w 37"/>
              <a:gd name="T21" fmla="*/ 12 h 16"/>
              <a:gd name="T22" fmla="*/ 33 w 37"/>
              <a:gd name="T23" fmla="*/ 16 h 16"/>
              <a:gd name="T24" fmla="*/ 33 w 37"/>
              <a:gd name="T25" fmla="*/ 16 h 16"/>
              <a:gd name="T26" fmla="*/ 31 w 37"/>
              <a:gd name="T27" fmla="*/ 16 h 16"/>
              <a:gd name="T28" fmla="*/ 31 w 37"/>
              <a:gd name="T29" fmla="*/ 16 h 16"/>
              <a:gd name="T30" fmla="*/ 3 w 37"/>
              <a:gd name="T31" fmla="*/ 8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37" h="16">
                <a:moveTo>
                  <a:pt x="3" y="8"/>
                </a:moveTo>
                <a:cubicBezTo>
                  <a:pt x="1" y="7"/>
                  <a:pt x="0" y="4"/>
                  <a:pt x="1" y="3"/>
                </a:cubicBezTo>
                <a:cubicBezTo>
                  <a:pt x="1" y="3"/>
                  <a:pt x="1" y="3"/>
                  <a:pt x="1" y="3"/>
                </a:cubicBezTo>
                <a:cubicBezTo>
                  <a:pt x="3" y="1"/>
                  <a:pt x="5" y="0"/>
                  <a:pt x="7" y="1"/>
                </a:cubicBezTo>
                <a:cubicBezTo>
                  <a:pt x="7" y="1"/>
                  <a:pt x="7" y="1"/>
                  <a:pt x="7" y="1"/>
                </a:cubicBezTo>
                <a:cubicBezTo>
                  <a:pt x="14" y="6"/>
                  <a:pt x="22" y="8"/>
                  <a:pt x="31" y="8"/>
                </a:cubicBezTo>
                <a:cubicBezTo>
                  <a:pt x="31" y="8"/>
                  <a:pt x="31" y="8"/>
                  <a:pt x="31" y="8"/>
                </a:cubicBezTo>
                <a:cubicBezTo>
                  <a:pt x="31" y="8"/>
                  <a:pt x="32" y="8"/>
                  <a:pt x="33" y="8"/>
                </a:cubicBezTo>
                <a:cubicBezTo>
                  <a:pt x="33" y="8"/>
                  <a:pt x="33" y="8"/>
                  <a:pt x="33" y="8"/>
                </a:cubicBezTo>
                <a:cubicBezTo>
                  <a:pt x="35" y="8"/>
                  <a:pt x="37" y="9"/>
                  <a:pt x="37" y="12"/>
                </a:cubicBezTo>
                <a:cubicBezTo>
                  <a:pt x="37" y="12"/>
                  <a:pt x="37" y="12"/>
                  <a:pt x="37" y="12"/>
                </a:cubicBezTo>
                <a:cubicBezTo>
                  <a:pt x="37" y="14"/>
                  <a:pt x="36" y="16"/>
                  <a:pt x="33" y="16"/>
                </a:cubicBezTo>
                <a:cubicBezTo>
                  <a:pt x="33" y="16"/>
                  <a:pt x="33" y="16"/>
                  <a:pt x="33" y="16"/>
                </a:cubicBezTo>
                <a:cubicBezTo>
                  <a:pt x="33" y="16"/>
                  <a:pt x="32" y="16"/>
                  <a:pt x="31" y="16"/>
                </a:cubicBezTo>
                <a:cubicBezTo>
                  <a:pt x="31" y="16"/>
                  <a:pt x="31" y="16"/>
                  <a:pt x="31" y="16"/>
                </a:cubicBezTo>
                <a:cubicBezTo>
                  <a:pt x="21" y="16"/>
                  <a:pt x="11" y="13"/>
                  <a:pt x="3" y="8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36" tIns="45717" rIns="91436" bIns="45717" numCol="1" anchor="t" anchorCtr="0" compatLnSpc="1">
            <a:prstTxWarp prst="textNoShape">
              <a:avLst/>
            </a:prstTxWarp>
          </a:bodyPr>
          <a:lstStyle/>
          <a:p>
            <a:endParaRPr lang="zh-CN" altLang="en-US" sz="1765"/>
          </a:p>
        </p:txBody>
      </p:sp>
      <p:sp>
        <p:nvSpPr>
          <p:cNvPr id="71" name="Freeform 271"/>
          <p:cNvSpPr>
            <a:spLocks/>
          </p:cNvSpPr>
          <p:nvPr/>
        </p:nvSpPr>
        <p:spPr bwMode="auto">
          <a:xfrm>
            <a:off x="3679827" y="3106784"/>
            <a:ext cx="144463" cy="107935"/>
          </a:xfrm>
          <a:custGeom>
            <a:avLst/>
            <a:gdLst>
              <a:gd name="T0" fmla="*/ 23 w 31"/>
              <a:gd name="T1" fmla="*/ 21 h 23"/>
              <a:gd name="T2" fmla="*/ 4 w 31"/>
              <a:gd name="T3" fmla="*/ 8 h 23"/>
              <a:gd name="T4" fmla="*/ 4 w 31"/>
              <a:gd name="T5" fmla="*/ 8 h 23"/>
              <a:gd name="T6" fmla="*/ 4 w 31"/>
              <a:gd name="T7" fmla="*/ 8 h 23"/>
              <a:gd name="T8" fmla="*/ 1 w 31"/>
              <a:gd name="T9" fmla="*/ 3 h 23"/>
              <a:gd name="T10" fmla="*/ 1 w 31"/>
              <a:gd name="T11" fmla="*/ 3 h 23"/>
              <a:gd name="T12" fmla="*/ 6 w 31"/>
              <a:gd name="T13" fmla="*/ 1 h 23"/>
              <a:gd name="T14" fmla="*/ 6 w 31"/>
              <a:gd name="T15" fmla="*/ 1 h 23"/>
              <a:gd name="T16" fmla="*/ 29 w 31"/>
              <a:gd name="T17" fmla="*/ 16 h 23"/>
              <a:gd name="T18" fmla="*/ 29 w 31"/>
              <a:gd name="T19" fmla="*/ 16 h 23"/>
              <a:gd name="T20" fmla="*/ 29 w 31"/>
              <a:gd name="T21" fmla="*/ 22 h 23"/>
              <a:gd name="T22" fmla="*/ 29 w 31"/>
              <a:gd name="T23" fmla="*/ 22 h 23"/>
              <a:gd name="T24" fmla="*/ 26 w 31"/>
              <a:gd name="T25" fmla="*/ 23 h 23"/>
              <a:gd name="T26" fmla="*/ 26 w 31"/>
              <a:gd name="T27" fmla="*/ 23 h 23"/>
              <a:gd name="T28" fmla="*/ 23 w 31"/>
              <a:gd name="T29" fmla="*/ 21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31" h="23">
                <a:moveTo>
                  <a:pt x="23" y="21"/>
                </a:moveTo>
                <a:cubicBezTo>
                  <a:pt x="18" y="15"/>
                  <a:pt x="11" y="11"/>
                  <a:pt x="4" y="8"/>
                </a:cubicBezTo>
                <a:cubicBezTo>
                  <a:pt x="4" y="8"/>
                  <a:pt x="4" y="8"/>
                  <a:pt x="4" y="8"/>
                </a:cubicBezTo>
                <a:cubicBezTo>
                  <a:pt x="4" y="8"/>
                  <a:pt x="4" y="8"/>
                  <a:pt x="4" y="8"/>
                </a:cubicBezTo>
                <a:cubicBezTo>
                  <a:pt x="1" y="8"/>
                  <a:pt x="0" y="5"/>
                  <a:pt x="1" y="3"/>
                </a:cubicBezTo>
                <a:cubicBezTo>
                  <a:pt x="1" y="3"/>
                  <a:pt x="1" y="3"/>
                  <a:pt x="1" y="3"/>
                </a:cubicBezTo>
                <a:cubicBezTo>
                  <a:pt x="2" y="1"/>
                  <a:pt x="4" y="0"/>
                  <a:pt x="6" y="1"/>
                </a:cubicBezTo>
                <a:cubicBezTo>
                  <a:pt x="6" y="1"/>
                  <a:pt x="6" y="1"/>
                  <a:pt x="6" y="1"/>
                </a:cubicBezTo>
                <a:cubicBezTo>
                  <a:pt x="15" y="4"/>
                  <a:pt x="23" y="9"/>
                  <a:pt x="29" y="16"/>
                </a:cubicBezTo>
                <a:cubicBezTo>
                  <a:pt x="29" y="16"/>
                  <a:pt x="29" y="16"/>
                  <a:pt x="29" y="16"/>
                </a:cubicBezTo>
                <a:cubicBezTo>
                  <a:pt x="31" y="18"/>
                  <a:pt x="30" y="20"/>
                  <a:pt x="29" y="22"/>
                </a:cubicBezTo>
                <a:cubicBezTo>
                  <a:pt x="29" y="22"/>
                  <a:pt x="29" y="22"/>
                  <a:pt x="29" y="22"/>
                </a:cubicBezTo>
                <a:cubicBezTo>
                  <a:pt x="28" y="22"/>
                  <a:pt x="27" y="23"/>
                  <a:pt x="26" y="23"/>
                </a:cubicBezTo>
                <a:cubicBezTo>
                  <a:pt x="26" y="23"/>
                  <a:pt x="26" y="23"/>
                  <a:pt x="26" y="23"/>
                </a:cubicBezTo>
                <a:cubicBezTo>
                  <a:pt x="25" y="23"/>
                  <a:pt x="24" y="22"/>
                  <a:pt x="23" y="2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36" tIns="45717" rIns="91436" bIns="45717" numCol="1" anchor="t" anchorCtr="0" compatLnSpc="1">
            <a:prstTxWarp prst="textNoShape">
              <a:avLst/>
            </a:prstTxWarp>
          </a:bodyPr>
          <a:lstStyle/>
          <a:p>
            <a:endParaRPr lang="zh-CN" altLang="en-US" sz="1765"/>
          </a:p>
        </p:txBody>
      </p:sp>
      <p:sp>
        <p:nvSpPr>
          <p:cNvPr id="72" name="Freeform 272"/>
          <p:cNvSpPr>
            <a:spLocks/>
          </p:cNvSpPr>
          <p:nvPr/>
        </p:nvSpPr>
        <p:spPr bwMode="auto">
          <a:xfrm>
            <a:off x="3862390" y="3375033"/>
            <a:ext cx="93663" cy="173014"/>
          </a:xfrm>
          <a:custGeom>
            <a:avLst/>
            <a:gdLst>
              <a:gd name="T0" fmla="*/ 12 w 20"/>
              <a:gd name="T1" fmla="*/ 33 h 37"/>
              <a:gd name="T2" fmla="*/ 2 w 20"/>
              <a:gd name="T3" fmla="*/ 7 h 37"/>
              <a:gd name="T4" fmla="*/ 2 w 20"/>
              <a:gd name="T5" fmla="*/ 7 h 37"/>
              <a:gd name="T6" fmla="*/ 2 w 20"/>
              <a:gd name="T7" fmla="*/ 1 h 37"/>
              <a:gd name="T8" fmla="*/ 2 w 20"/>
              <a:gd name="T9" fmla="*/ 1 h 37"/>
              <a:gd name="T10" fmla="*/ 8 w 20"/>
              <a:gd name="T11" fmla="*/ 2 h 37"/>
              <a:gd name="T12" fmla="*/ 8 w 20"/>
              <a:gd name="T13" fmla="*/ 2 h 37"/>
              <a:gd name="T14" fmla="*/ 20 w 20"/>
              <a:gd name="T15" fmla="*/ 33 h 37"/>
              <a:gd name="T16" fmla="*/ 20 w 20"/>
              <a:gd name="T17" fmla="*/ 33 h 37"/>
              <a:gd name="T18" fmla="*/ 16 w 20"/>
              <a:gd name="T19" fmla="*/ 37 h 37"/>
              <a:gd name="T20" fmla="*/ 16 w 20"/>
              <a:gd name="T21" fmla="*/ 37 h 37"/>
              <a:gd name="T22" fmla="*/ 16 w 20"/>
              <a:gd name="T23" fmla="*/ 37 h 37"/>
              <a:gd name="T24" fmla="*/ 16 w 20"/>
              <a:gd name="T25" fmla="*/ 37 h 37"/>
              <a:gd name="T26" fmla="*/ 12 w 20"/>
              <a:gd name="T27" fmla="*/ 33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20" h="37">
                <a:moveTo>
                  <a:pt x="12" y="33"/>
                </a:moveTo>
                <a:cubicBezTo>
                  <a:pt x="11" y="23"/>
                  <a:pt x="8" y="14"/>
                  <a:pt x="2" y="7"/>
                </a:cubicBezTo>
                <a:cubicBezTo>
                  <a:pt x="2" y="7"/>
                  <a:pt x="2" y="7"/>
                  <a:pt x="2" y="7"/>
                </a:cubicBezTo>
                <a:cubicBezTo>
                  <a:pt x="0" y="5"/>
                  <a:pt x="1" y="3"/>
                  <a:pt x="2" y="1"/>
                </a:cubicBezTo>
                <a:cubicBezTo>
                  <a:pt x="2" y="1"/>
                  <a:pt x="2" y="1"/>
                  <a:pt x="2" y="1"/>
                </a:cubicBezTo>
                <a:cubicBezTo>
                  <a:pt x="4" y="0"/>
                  <a:pt x="7" y="0"/>
                  <a:pt x="8" y="2"/>
                </a:cubicBezTo>
                <a:cubicBezTo>
                  <a:pt x="8" y="2"/>
                  <a:pt x="8" y="2"/>
                  <a:pt x="8" y="2"/>
                </a:cubicBezTo>
                <a:cubicBezTo>
                  <a:pt x="15" y="10"/>
                  <a:pt x="19" y="21"/>
                  <a:pt x="20" y="33"/>
                </a:cubicBezTo>
                <a:cubicBezTo>
                  <a:pt x="20" y="33"/>
                  <a:pt x="20" y="33"/>
                  <a:pt x="20" y="33"/>
                </a:cubicBezTo>
                <a:cubicBezTo>
                  <a:pt x="20" y="35"/>
                  <a:pt x="18" y="37"/>
                  <a:pt x="16" y="37"/>
                </a:cubicBezTo>
                <a:cubicBezTo>
                  <a:pt x="16" y="37"/>
                  <a:pt x="16" y="37"/>
                  <a:pt x="16" y="37"/>
                </a:cubicBezTo>
                <a:cubicBezTo>
                  <a:pt x="16" y="37"/>
                  <a:pt x="16" y="37"/>
                  <a:pt x="16" y="37"/>
                </a:cubicBezTo>
                <a:cubicBezTo>
                  <a:pt x="16" y="37"/>
                  <a:pt x="16" y="37"/>
                  <a:pt x="16" y="37"/>
                </a:cubicBezTo>
                <a:cubicBezTo>
                  <a:pt x="13" y="37"/>
                  <a:pt x="12" y="35"/>
                  <a:pt x="12" y="33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36" tIns="45717" rIns="91436" bIns="45717" numCol="1" anchor="t" anchorCtr="0" compatLnSpc="1">
            <a:prstTxWarp prst="textNoShape">
              <a:avLst/>
            </a:prstTxWarp>
          </a:bodyPr>
          <a:lstStyle/>
          <a:p>
            <a:endParaRPr lang="zh-CN" altLang="en-US" sz="1765"/>
          </a:p>
        </p:txBody>
      </p:sp>
      <p:sp>
        <p:nvSpPr>
          <p:cNvPr id="73" name="Freeform 273"/>
          <p:cNvSpPr>
            <a:spLocks/>
          </p:cNvSpPr>
          <p:nvPr/>
        </p:nvSpPr>
        <p:spPr bwMode="auto">
          <a:xfrm>
            <a:off x="3862389" y="3859154"/>
            <a:ext cx="76200" cy="174600"/>
          </a:xfrm>
          <a:custGeom>
            <a:avLst/>
            <a:gdLst>
              <a:gd name="T0" fmla="*/ 3 w 16"/>
              <a:gd name="T1" fmla="*/ 37 h 37"/>
              <a:gd name="T2" fmla="*/ 1 w 16"/>
              <a:gd name="T3" fmla="*/ 32 h 37"/>
              <a:gd name="T4" fmla="*/ 1 w 16"/>
              <a:gd name="T5" fmla="*/ 32 h 37"/>
              <a:gd name="T6" fmla="*/ 8 w 16"/>
              <a:gd name="T7" fmla="*/ 4 h 37"/>
              <a:gd name="T8" fmla="*/ 8 w 16"/>
              <a:gd name="T9" fmla="*/ 4 h 37"/>
              <a:gd name="T10" fmla="*/ 13 w 16"/>
              <a:gd name="T11" fmla="*/ 1 h 37"/>
              <a:gd name="T12" fmla="*/ 13 w 16"/>
              <a:gd name="T13" fmla="*/ 1 h 37"/>
              <a:gd name="T14" fmla="*/ 16 w 16"/>
              <a:gd name="T15" fmla="*/ 6 h 37"/>
              <a:gd name="T16" fmla="*/ 16 w 16"/>
              <a:gd name="T17" fmla="*/ 6 h 37"/>
              <a:gd name="T18" fmla="*/ 9 w 16"/>
              <a:gd name="T19" fmla="*/ 35 h 37"/>
              <a:gd name="T20" fmla="*/ 9 w 16"/>
              <a:gd name="T21" fmla="*/ 35 h 37"/>
              <a:gd name="T22" fmla="*/ 5 w 16"/>
              <a:gd name="T23" fmla="*/ 37 h 37"/>
              <a:gd name="T24" fmla="*/ 5 w 16"/>
              <a:gd name="T25" fmla="*/ 37 h 37"/>
              <a:gd name="T26" fmla="*/ 3 w 16"/>
              <a:gd name="T27" fmla="*/ 37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6" h="37">
                <a:moveTo>
                  <a:pt x="3" y="37"/>
                </a:moveTo>
                <a:cubicBezTo>
                  <a:pt x="1" y="36"/>
                  <a:pt x="0" y="34"/>
                  <a:pt x="1" y="32"/>
                </a:cubicBezTo>
                <a:cubicBezTo>
                  <a:pt x="1" y="32"/>
                  <a:pt x="1" y="32"/>
                  <a:pt x="1" y="32"/>
                </a:cubicBezTo>
                <a:cubicBezTo>
                  <a:pt x="4" y="25"/>
                  <a:pt x="5" y="13"/>
                  <a:pt x="8" y="4"/>
                </a:cubicBezTo>
                <a:cubicBezTo>
                  <a:pt x="8" y="4"/>
                  <a:pt x="8" y="4"/>
                  <a:pt x="8" y="4"/>
                </a:cubicBezTo>
                <a:cubicBezTo>
                  <a:pt x="9" y="1"/>
                  <a:pt x="11" y="0"/>
                  <a:pt x="13" y="1"/>
                </a:cubicBezTo>
                <a:cubicBezTo>
                  <a:pt x="13" y="1"/>
                  <a:pt x="13" y="1"/>
                  <a:pt x="13" y="1"/>
                </a:cubicBezTo>
                <a:cubicBezTo>
                  <a:pt x="15" y="1"/>
                  <a:pt x="16" y="4"/>
                  <a:pt x="16" y="6"/>
                </a:cubicBezTo>
                <a:cubicBezTo>
                  <a:pt x="16" y="6"/>
                  <a:pt x="16" y="6"/>
                  <a:pt x="16" y="6"/>
                </a:cubicBezTo>
                <a:cubicBezTo>
                  <a:pt x="13" y="15"/>
                  <a:pt x="12" y="27"/>
                  <a:pt x="9" y="35"/>
                </a:cubicBezTo>
                <a:cubicBezTo>
                  <a:pt x="9" y="35"/>
                  <a:pt x="9" y="35"/>
                  <a:pt x="9" y="35"/>
                </a:cubicBezTo>
                <a:cubicBezTo>
                  <a:pt x="8" y="36"/>
                  <a:pt x="6" y="37"/>
                  <a:pt x="5" y="37"/>
                </a:cubicBezTo>
                <a:cubicBezTo>
                  <a:pt x="5" y="37"/>
                  <a:pt x="5" y="37"/>
                  <a:pt x="5" y="37"/>
                </a:cubicBezTo>
                <a:cubicBezTo>
                  <a:pt x="4" y="37"/>
                  <a:pt x="4" y="37"/>
                  <a:pt x="3" y="37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36" tIns="45717" rIns="91436" bIns="45717" numCol="1" anchor="t" anchorCtr="0" compatLnSpc="1">
            <a:prstTxWarp prst="textNoShape">
              <a:avLst/>
            </a:prstTxWarp>
          </a:bodyPr>
          <a:lstStyle/>
          <a:p>
            <a:endParaRPr lang="zh-CN" altLang="en-US" sz="1765"/>
          </a:p>
        </p:txBody>
      </p:sp>
      <p:sp>
        <p:nvSpPr>
          <p:cNvPr id="74" name="Freeform 274"/>
          <p:cNvSpPr>
            <a:spLocks/>
          </p:cNvSpPr>
          <p:nvPr/>
        </p:nvSpPr>
        <p:spPr bwMode="auto">
          <a:xfrm>
            <a:off x="3725864" y="4314700"/>
            <a:ext cx="71438" cy="184124"/>
          </a:xfrm>
          <a:custGeom>
            <a:avLst/>
            <a:gdLst>
              <a:gd name="T0" fmla="*/ 3 w 15"/>
              <a:gd name="T1" fmla="*/ 39 h 39"/>
              <a:gd name="T2" fmla="*/ 0 w 15"/>
              <a:gd name="T3" fmla="*/ 34 h 39"/>
              <a:gd name="T4" fmla="*/ 0 w 15"/>
              <a:gd name="T5" fmla="*/ 34 h 39"/>
              <a:gd name="T6" fmla="*/ 7 w 15"/>
              <a:gd name="T7" fmla="*/ 3 h 39"/>
              <a:gd name="T8" fmla="*/ 7 w 15"/>
              <a:gd name="T9" fmla="*/ 3 h 39"/>
              <a:gd name="T10" fmla="*/ 12 w 15"/>
              <a:gd name="T11" fmla="*/ 1 h 39"/>
              <a:gd name="T12" fmla="*/ 12 w 15"/>
              <a:gd name="T13" fmla="*/ 1 h 39"/>
              <a:gd name="T14" fmla="*/ 14 w 15"/>
              <a:gd name="T15" fmla="*/ 6 h 39"/>
              <a:gd name="T16" fmla="*/ 14 w 15"/>
              <a:gd name="T17" fmla="*/ 6 h 39"/>
              <a:gd name="T18" fmla="*/ 8 w 15"/>
              <a:gd name="T19" fmla="*/ 35 h 39"/>
              <a:gd name="T20" fmla="*/ 8 w 15"/>
              <a:gd name="T21" fmla="*/ 35 h 39"/>
              <a:gd name="T22" fmla="*/ 4 w 15"/>
              <a:gd name="T23" fmla="*/ 39 h 39"/>
              <a:gd name="T24" fmla="*/ 4 w 15"/>
              <a:gd name="T25" fmla="*/ 39 h 39"/>
              <a:gd name="T26" fmla="*/ 3 w 15"/>
              <a:gd name="T27" fmla="*/ 39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5" h="39">
                <a:moveTo>
                  <a:pt x="3" y="39"/>
                </a:moveTo>
                <a:cubicBezTo>
                  <a:pt x="1" y="38"/>
                  <a:pt x="0" y="36"/>
                  <a:pt x="0" y="34"/>
                </a:cubicBezTo>
                <a:cubicBezTo>
                  <a:pt x="0" y="34"/>
                  <a:pt x="0" y="34"/>
                  <a:pt x="0" y="34"/>
                </a:cubicBezTo>
                <a:cubicBezTo>
                  <a:pt x="2" y="26"/>
                  <a:pt x="3" y="14"/>
                  <a:pt x="7" y="3"/>
                </a:cubicBezTo>
                <a:cubicBezTo>
                  <a:pt x="7" y="3"/>
                  <a:pt x="7" y="3"/>
                  <a:pt x="7" y="3"/>
                </a:cubicBezTo>
                <a:cubicBezTo>
                  <a:pt x="8" y="1"/>
                  <a:pt x="10" y="0"/>
                  <a:pt x="12" y="1"/>
                </a:cubicBezTo>
                <a:cubicBezTo>
                  <a:pt x="12" y="1"/>
                  <a:pt x="12" y="1"/>
                  <a:pt x="12" y="1"/>
                </a:cubicBezTo>
                <a:cubicBezTo>
                  <a:pt x="14" y="2"/>
                  <a:pt x="15" y="4"/>
                  <a:pt x="14" y="6"/>
                </a:cubicBezTo>
                <a:cubicBezTo>
                  <a:pt x="14" y="6"/>
                  <a:pt x="14" y="6"/>
                  <a:pt x="14" y="6"/>
                </a:cubicBezTo>
                <a:cubicBezTo>
                  <a:pt x="11" y="15"/>
                  <a:pt x="9" y="27"/>
                  <a:pt x="8" y="35"/>
                </a:cubicBezTo>
                <a:cubicBezTo>
                  <a:pt x="8" y="35"/>
                  <a:pt x="8" y="35"/>
                  <a:pt x="8" y="35"/>
                </a:cubicBezTo>
                <a:cubicBezTo>
                  <a:pt x="8" y="37"/>
                  <a:pt x="6" y="39"/>
                  <a:pt x="4" y="39"/>
                </a:cubicBezTo>
                <a:cubicBezTo>
                  <a:pt x="4" y="39"/>
                  <a:pt x="4" y="39"/>
                  <a:pt x="4" y="39"/>
                </a:cubicBezTo>
                <a:cubicBezTo>
                  <a:pt x="4" y="39"/>
                  <a:pt x="4" y="39"/>
                  <a:pt x="3" y="39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36" tIns="45717" rIns="91436" bIns="45717" numCol="1" anchor="t" anchorCtr="0" compatLnSpc="1">
            <a:prstTxWarp prst="textNoShape">
              <a:avLst/>
            </a:prstTxWarp>
          </a:bodyPr>
          <a:lstStyle/>
          <a:p>
            <a:endParaRPr lang="zh-CN" altLang="en-US" sz="1765"/>
          </a:p>
        </p:txBody>
      </p:sp>
      <p:sp>
        <p:nvSpPr>
          <p:cNvPr id="75" name="Freeform 275"/>
          <p:cNvSpPr>
            <a:spLocks/>
          </p:cNvSpPr>
          <p:nvPr/>
        </p:nvSpPr>
        <p:spPr bwMode="auto">
          <a:xfrm>
            <a:off x="3725864" y="4654377"/>
            <a:ext cx="66675" cy="136506"/>
          </a:xfrm>
          <a:custGeom>
            <a:avLst/>
            <a:gdLst>
              <a:gd name="T0" fmla="*/ 6 w 14"/>
              <a:gd name="T1" fmla="*/ 26 h 29"/>
              <a:gd name="T2" fmla="*/ 1 w 14"/>
              <a:gd name="T3" fmla="*/ 5 h 29"/>
              <a:gd name="T4" fmla="*/ 1 w 14"/>
              <a:gd name="T5" fmla="*/ 5 h 29"/>
              <a:gd name="T6" fmla="*/ 1 w 14"/>
              <a:gd name="T7" fmla="*/ 5 h 29"/>
              <a:gd name="T8" fmla="*/ 4 w 14"/>
              <a:gd name="T9" fmla="*/ 0 h 29"/>
              <a:gd name="T10" fmla="*/ 4 w 14"/>
              <a:gd name="T11" fmla="*/ 0 h 29"/>
              <a:gd name="T12" fmla="*/ 9 w 14"/>
              <a:gd name="T13" fmla="*/ 3 h 29"/>
              <a:gd name="T14" fmla="*/ 9 w 14"/>
              <a:gd name="T15" fmla="*/ 3 h 29"/>
              <a:gd name="T16" fmla="*/ 14 w 14"/>
              <a:gd name="T17" fmla="*/ 24 h 29"/>
              <a:gd name="T18" fmla="*/ 14 w 14"/>
              <a:gd name="T19" fmla="*/ 24 h 29"/>
              <a:gd name="T20" fmla="*/ 11 w 14"/>
              <a:gd name="T21" fmla="*/ 29 h 29"/>
              <a:gd name="T22" fmla="*/ 11 w 14"/>
              <a:gd name="T23" fmla="*/ 29 h 29"/>
              <a:gd name="T24" fmla="*/ 10 w 14"/>
              <a:gd name="T25" fmla="*/ 29 h 29"/>
              <a:gd name="T26" fmla="*/ 10 w 14"/>
              <a:gd name="T27" fmla="*/ 29 h 29"/>
              <a:gd name="T28" fmla="*/ 6 w 14"/>
              <a:gd name="T29" fmla="*/ 26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4" h="29">
                <a:moveTo>
                  <a:pt x="6" y="26"/>
                </a:moveTo>
                <a:cubicBezTo>
                  <a:pt x="4" y="19"/>
                  <a:pt x="2" y="12"/>
                  <a:pt x="1" y="5"/>
                </a:cubicBezTo>
                <a:cubicBezTo>
                  <a:pt x="1" y="5"/>
                  <a:pt x="1" y="5"/>
                  <a:pt x="1" y="5"/>
                </a:cubicBezTo>
                <a:cubicBezTo>
                  <a:pt x="1" y="5"/>
                  <a:pt x="1" y="5"/>
                  <a:pt x="1" y="5"/>
                </a:cubicBezTo>
                <a:cubicBezTo>
                  <a:pt x="0" y="3"/>
                  <a:pt x="2" y="1"/>
                  <a:pt x="4" y="0"/>
                </a:cubicBezTo>
                <a:cubicBezTo>
                  <a:pt x="4" y="0"/>
                  <a:pt x="4" y="0"/>
                  <a:pt x="4" y="0"/>
                </a:cubicBezTo>
                <a:cubicBezTo>
                  <a:pt x="6" y="0"/>
                  <a:pt x="8" y="1"/>
                  <a:pt x="9" y="3"/>
                </a:cubicBezTo>
                <a:cubicBezTo>
                  <a:pt x="9" y="3"/>
                  <a:pt x="9" y="3"/>
                  <a:pt x="9" y="3"/>
                </a:cubicBezTo>
                <a:cubicBezTo>
                  <a:pt x="10" y="10"/>
                  <a:pt x="12" y="17"/>
                  <a:pt x="14" y="24"/>
                </a:cubicBezTo>
                <a:cubicBezTo>
                  <a:pt x="14" y="24"/>
                  <a:pt x="14" y="24"/>
                  <a:pt x="14" y="24"/>
                </a:cubicBezTo>
                <a:cubicBezTo>
                  <a:pt x="14" y="26"/>
                  <a:pt x="13" y="28"/>
                  <a:pt x="11" y="29"/>
                </a:cubicBezTo>
                <a:cubicBezTo>
                  <a:pt x="11" y="29"/>
                  <a:pt x="11" y="29"/>
                  <a:pt x="11" y="29"/>
                </a:cubicBezTo>
                <a:cubicBezTo>
                  <a:pt x="10" y="29"/>
                  <a:pt x="10" y="29"/>
                  <a:pt x="10" y="29"/>
                </a:cubicBezTo>
                <a:cubicBezTo>
                  <a:pt x="10" y="29"/>
                  <a:pt x="10" y="29"/>
                  <a:pt x="10" y="29"/>
                </a:cubicBezTo>
                <a:cubicBezTo>
                  <a:pt x="8" y="29"/>
                  <a:pt x="6" y="28"/>
                  <a:pt x="6" y="2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36" tIns="45717" rIns="91436" bIns="45717" numCol="1" anchor="t" anchorCtr="0" compatLnSpc="1">
            <a:prstTxWarp prst="textNoShape">
              <a:avLst/>
            </a:prstTxWarp>
          </a:bodyPr>
          <a:lstStyle/>
          <a:p>
            <a:endParaRPr lang="zh-CN" altLang="en-US" sz="1765"/>
          </a:p>
        </p:txBody>
      </p:sp>
      <p:sp>
        <p:nvSpPr>
          <p:cNvPr id="76" name="Freeform 276"/>
          <p:cNvSpPr>
            <a:spLocks/>
          </p:cNvSpPr>
          <p:nvPr/>
        </p:nvSpPr>
        <p:spPr bwMode="auto">
          <a:xfrm>
            <a:off x="3886202" y="4925801"/>
            <a:ext cx="127000" cy="90475"/>
          </a:xfrm>
          <a:custGeom>
            <a:avLst/>
            <a:gdLst>
              <a:gd name="T0" fmla="*/ 21 w 27"/>
              <a:gd name="T1" fmla="*/ 19 h 19"/>
              <a:gd name="T2" fmla="*/ 1 w 27"/>
              <a:gd name="T3" fmla="*/ 7 h 19"/>
              <a:gd name="T4" fmla="*/ 1 w 27"/>
              <a:gd name="T5" fmla="*/ 7 h 19"/>
              <a:gd name="T6" fmla="*/ 1 w 27"/>
              <a:gd name="T7" fmla="*/ 7 h 19"/>
              <a:gd name="T8" fmla="*/ 2 w 27"/>
              <a:gd name="T9" fmla="*/ 1 h 19"/>
              <a:gd name="T10" fmla="*/ 2 w 27"/>
              <a:gd name="T11" fmla="*/ 1 h 19"/>
              <a:gd name="T12" fmla="*/ 8 w 27"/>
              <a:gd name="T13" fmla="*/ 2 h 19"/>
              <a:gd name="T14" fmla="*/ 8 w 27"/>
              <a:gd name="T15" fmla="*/ 2 h 19"/>
              <a:gd name="T16" fmla="*/ 23 w 27"/>
              <a:gd name="T17" fmla="*/ 11 h 19"/>
              <a:gd name="T18" fmla="*/ 23 w 27"/>
              <a:gd name="T19" fmla="*/ 11 h 19"/>
              <a:gd name="T20" fmla="*/ 26 w 27"/>
              <a:gd name="T21" fmla="*/ 16 h 19"/>
              <a:gd name="T22" fmla="*/ 26 w 27"/>
              <a:gd name="T23" fmla="*/ 16 h 19"/>
              <a:gd name="T24" fmla="*/ 22 w 27"/>
              <a:gd name="T25" fmla="*/ 19 h 19"/>
              <a:gd name="T26" fmla="*/ 22 w 27"/>
              <a:gd name="T27" fmla="*/ 19 h 19"/>
              <a:gd name="T28" fmla="*/ 21 w 27"/>
              <a:gd name="T29" fmla="*/ 19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7" h="19">
                <a:moveTo>
                  <a:pt x="21" y="19"/>
                </a:moveTo>
                <a:cubicBezTo>
                  <a:pt x="13" y="18"/>
                  <a:pt x="6" y="13"/>
                  <a:pt x="1" y="7"/>
                </a:cubicBezTo>
                <a:cubicBezTo>
                  <a:pt x="1" y="7"/>
                  <a:pt x="1" y="7"/>
                  <a:pt x="1" y="7"/>
                </a:cubicBezTo>
                <a:cubicBezTo>
                  <a:pt x="1" y="7"/>
                  <a:pt x="1" y="7"/>
                  <a:pt x="1" y="7"/>
                </a:cubicBezTo>
                <a:cubicBezTo>
                  <a:pt x="0" y="5"/>
                  <a:pt x="0" y="3"/>
                  <a:pt x="2" y="1"/>
                </a:cubicBezTo>
                <a:cubicBezTo>
                  <a:pt x="2" y="1"/>
                  <a:pt x="2" y="1"/>
                  <a:pt x="2" y="1"/>
                </a:cubicBezTo>
                <a:cubicBezTo>
                  <a:pt x="4" y="0"/>
                  <a:pt x="6" y="0"/>
                  <a:pt x="8" y="2"/>
                </a:cubicBezTo>
                <a:cubicBezTo>
                  <a:pt x="8" y="2"/>
                  <a:pt x="8" y="2"/>
                  <a:pt x="8" y="2"/>
                </a:cubicBezTo>
                <a:cubicBezTo>
                  <a:pt x="11" y="6"/>
                  <a:pt x="17" y="10"/>
                  <a:pt x="23" y="11"/>
                </a:cubicBezTo>
                <a:cubicBezTo>
                  <a:pt x="23" y="11"/>
                  <a:pt x="23" y="11"/>
                  <a:pt x="23" y="11"/>
                </a:cubicBezTo>
                <a:cubicBezTo>
                  <a:pt x="25" y="12"/>
                  <a:pt x="27" y="14"/>
                  <a:pt x="26" y="16"/>
                </a:cubicBezTo>
                <a:cubicBezTo>
                  <a:pt x="26" y="16"/>
                  <a:pt x="26" y="16"/>
                  <a:pt x="26" y="16"/>
                </a:cubicBezTo>
                <a:cubicBezTo>
                  <a:pt x="26" y="18"/>
                  <a:pt x="24" y="19"/>
                  <a:pt x="22" y="19"/>
                </a:cubicBezTo>
                <a:cubicBezTo>
                  <a:pt x="22" y="19"/>
                  <a:pt x="22" y="19"/>
                  <a:pt x="22" y="19"/>
                </a:cubicBezTo>
                <a:cubicBezTo>
                  <a:pt x="22" y="19"/>
                  <a:pt x="22" y="19"/>
                  <a:pt x="21" y="19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36" tIns="45717" rIns="91436" bIns="45717" numCol="1" anchor="t" anchorCtr="0" compatLnSpc="1">
            <a:prstTxWarp prst="textNoShape">
              <a:avLst/>
            </a:prstTxWarp>
          </a:bodyPr>
          <a:lstStyle/>
          <a:p>
            <a:endParaRPr lang="zh-CN" altLang="en-US" sz="1765"/>
          </a:p>
        </p:txBody>
      </p:sp>
      <p:sp>
        <p:nvSpPr>
          <p:cNvPr id="77" name="Freeform 277"/>
          <p:cNvSpPr>
            <a:spLocks/>
          </p:cNvSpPr>
          <p:nvPr/>
        </p:nvSpPr>
        <p:spPr bwMode="auto">
          <a:xfrm>
            <a:off x="4154489" y="4978182"/>
            <a:ext cx="158750" cy="74602"/>
          </a:xfrm>
          <a:custGeom>
            <a:avLst/>
            <a:gdLst>
              <a:gd name="T0" fmla="*/ 11 w 34"/>
              <a:gd name="T1" fmla="*/ 16 h 16"/>
              <a:gd name="T2" fmla="*/ 3 w 34"/>
              <a:gd name="T3" fmla="*/ 15 h 16"/>
              <a:gd name="T4" fmla="*/ 3 w 34"/>
              <a:gd name="T5" fmla="*/ 15 h 16"/>
              <a:gd name="T6" fmla="*/ 3 w 34"/>
              <a:gd name="T7" fmla="*/ 15 h 16"/>
              <a:gd name="T8" fmla="*/ 0 w 34"/>
              <a:gd name="T9" fmla="*/ 11 h 16"/>
              <a:gd name="T10" fmla="*/ 0 w 34"/>
              <a:gd name="T11" fmla="*/ 11 h 16"/>
              <a:gd name="T12" fmla="*/ 5 w 34"/>
              <a:gd name="T13" fmla="*/ 7 h 16"/>
              <a:gd name="T14" fmla="*/ 5 w 34"/>
              <a:gd name="T15" fmla="*/ 7 h 16"/>
              <a:gd name="T16" fmla="*/ 11 w 34"/>
              <a:gd name="T17" fmla="*/ 8 h 16"/>
              <a:gd name="T18" fmla="*/ 11 w 34"/>
              <a:gd name="T19" fmla="*/ 8 h 16"/>
              <a:gd name="T20" fmla="*/ 26 w 34"/>
              <a:gd name="T21" fmla="*/ 2 h 16"/>
              <a:gd name="T22" fmla="*/ 26 w 34"/>
              <a:gd name="T23" fmla="*/ 2 h 16"/>
              <a:gd name="T24" fmla="*/ 32 w 34"/>
              <a:gd name="T25" fmla="*/ 1 h 16"/>
              <a:gd name="T26" fmla="*/ 32 w 34"/>
              <a:gd name="T27" fmla="*/ 1 h 16"/>
              <a:gd name="T28" fmla="*/ 32 w 34"/>
              <a:gd name="T29" fmla="*/ 7 h 16"/>
              <a:gd name="T30" fmla="*/ 32 w 34"/>
              <a:gd name="T31" fmla="*/ 7 h 16"/>
              <a:gd name="T32" fmla="*/ 11 w 34"/>
              <a:gd name="T33" fmla="*/ 16 h 16"/>
              <a:gd name="T34" fmla="*/ 11 w 34"/>
              <a:gd name="T35" fmla="*/ 16 h 16"/>
              <a:gd name="T36" fmla="*/ 11 w 34"/>
              <a:gd name="T37" fmla="*/ 16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34" h="16">
                <a:moveTo>
                  <a:pt x="11" y="16"/>
                </a:moveTo>
                <a:cubicBezTo>
                  <a:pt x="9" y="16"/>
                  <a:pt x="6" y="16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1" y="15"/>
                  <a:pt x="0" y="13"/>
                  <a:pt x="0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1" y="8"/>
                  <a:pt x="3" y="7"/>
                  <a:pt x="5" y="7"/>
                </a:cubicBezTo>
                <a:cubicBezTo>
                  <a:pt x="5" y="7"/>
                  <a:pt x="5" y="7"/>
                  <a:pt x="5" y="7"/>
                </a:cubicBezTo>
                <a:cubicBezTo>
                  <a:pt x="7" y="8"/>
                  <a:pt x="9" y="8"/>
                  <a:pt x="11" y="8"/>
                </a:cubicBezTo>
                <a:cubicBezTo>
                  <a:pt x="11" y="8"/>
                  <a:pt x="11" y="8"/>
                  <a:pt x="11" y="8"/>
                </a:cubicBezTo>
                <a:cubicBezTo>
                  <a:pt x="18" y="8"/>
                  <a:pt x="23" y="6"/>
                  <a:pt x="26" y="2"/>
                </a:cubicBezTo>
                <a:cubicBezTo>
                  <a:pt x="26" y="2"/>
                  <a:pt x="26" y="2"/>
                  <a:pt x="26" y="2"/>
                </a:cubicBezTo>
                <a:cubicBezTo>
                  <a:pt x="28" y="0"/>
                  <a:pt x="30" y="0"/>
                  <a:pt x="32" y="1"/>
                </a:cubicBezTo>
                <a:cubicBezTo>
                  <a:pt x="32" y="1"/>
                  <a:pt x="32" y="1"/>
                  <a:pt x="32" y="1"/>
                </a:cubicBezTo>
                <a:cubicBezTo>
                  <a:pt x="33" y="3"/>
                  <a:pt x="34" y="5"/>
                  <a:pt x="32" y="7"/>
                </a:cubicBezTo>
                <a:cubicBezTo>
                  <a:pt x="32" y="7"/>
                  <a:pt x="32" y="7"/>
                  <a:pt x="32" y="7"/>
                </a:cubicBezTo>
                <a:cubicBezTo>
                  <a:pt x="27" y="13"/>
                  <a:pt x="19" y="16"/>
                  <a:pt x="11" y="16"/>
                </a:cubicBezTo>
                <a:cubicBezTo>
                  <a:pt x="11" y="16"/>
                  <a:pt x="11" y="16"/>
                  <a:pt x="11" y="16"/>
                </a:cubicBezTo>
                <a:cubicBezTo>
                  <a:pt x="11" y="16"/>
                  <a:pt x="11" y="16"/>
                  <a:pt x="11" y="1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36" tIns="45717" rIns="91436" bIns="45717" numCol="1" anchor="t" anchorCtr="0" compatLnSpc="1">
            <a:prstTxWarp prst="textNoShape">
              <a:avLst/>
            </a:prstTxWarp>
          </a:bodyPr>
          <a:lstStyle/>
          <a:p>
            <a:endParaRPr lang="zh-CN" altLang="en-US" sz="1765"/>
          </a:p>
        </p:txBody>
      </p:sp>
      <p:sp>
        <p:nvSpPr>
          <p:cNvPr id="78" name="Freeform 278"/>
          <p:cNvSpPr>
            <a:spLocks/>
          </p:cNvSpPr>
          <p:nvPr/>
        </p:nvSpPr>
        <p:spPr bwMode="auto">
          <a:xfrm>
            <a:off x="4445002" y="4803581"/>
            <a:ext cx="127000" cy="109523"/>
          </a:xfrm>
          <a:custGeom>
            <a:avLst/>
            <a:gdLst>
              <a:gd name="T0" fmla="*/ 1 w 27"/>
              <a:gd name="T1" fmla="*/ 21 h 23"/>
              <a:gd name="T2" fmla="*/ 2 w 27"/>
              <a:gd name="T3" fmla="*/ 16 h 23"/>
              <a:gd name="T4" fmla="*/ 2 w 27"/>
              <a:gd name="T5" fmla="*/ 16 h 23"/>
              <a:gd name="T6" fmla="*/ 20 w 27"/>
              <a:gd name="T7" fmla="*/ 2 h 23"/>
              <a:gd name="T8" fmla="*/ 20 w 27"/>
              <a:gd name="T9" fmla="*/ 2 h 23"/>
              <a:gd name="T10" fmla="*/ 25 w 27"/>
              <a:gd name="T11" fmla="*/ 2 h 23"/>
              <a:gd name="T12" fmla="*/ 25 w 27"/>
              <a:gd name="T13" fmla="*/ 2 h 23"/>
              <a:gd name="T14" fmla="*/ 25 w 27"/>
              <a:gd name="T15" fmla="*/ 8 h 23"/>
              <a:gd name="T16" fmla="*/ 25 w 27"/>
              <a:gd name="T17" fmla="*/ 8 h 23"/>
              <a:gd name="T18" fmla="*/ 7 w 27"/>
              <a:gd name="T19" fmla="*/ 22 h 23"/>
              <a:gd name="T20" fmla="*/ 7 w 27"/>
              <a:gd name="T21" fmla="*/ 22 h 23"/>
              <a:gd name="T22" fmla="*/ 5 w 27"/>
              <a:gd name="T23" fmla="*/ 23 h 23"/>
              <a:gd name="T24" fmla="*/ 5 w 27"/>
              <a:gd name="T25" fmla="*/ 23 h 23"/>
              <a:gd name="T26" fmla="*/ 1 w 27"/>
              <a:gd name="T27" fmla="*/ 21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27" h="23">
                <a:moveTo>
                  <a:pt x="1" y="21"/>
                </a:moveTo>
                <a:cubicBezTo>
                  <a:pt x="0" y="20"/>
                  <a:pt x="0" y="17"/>
                  <a:pt x="2" y="16"/>
                </a:cubicBezTo>
                <a:cubicBezTo>
                  <a:pt x="2" y="16"/>
                  <a:pt x="2" y="16"/>
                  <a:pt x="2" y="16"/>
                </a:cubicBezTo>
                <a:cubicBezTo>
                  <a:pt x="8" y="12"/>
                  <a:pt x="14" y="7"/>
                  <a:pt x="20" y="2"/>
                </a:cubicBezTo>
                <a:cubicBezTo>
                  <a:pt x="20" y="2"/>
                  <a:pt x="20" y="2"/>
                  <a:pt x="20" y="2"/>
                </a:cubicBezTo>
                <a:cubicBezTo>
                  <a:pt x="21" y="0"/>
                  <a:pt x="24" y="0"/>
                  <a:pt x="25" y="2"/>
                </a:cubicBezTo>
                <a:cubicBezTo>
                  <a:pt x="25" y="2"/>
                  <a:pt x="25" y="2"/>
                  <a:pt x="25" y="2"/>
                </a:cubicBezTo>
                <a:cubicBezTo>
                  <a:pt x="27" y="4"/>
                  <a:pt x="27" y="6"/>
                  <a:pt x="25" y="8"/>
                </a:cubicBezTo>
                <a:cubicBezTo>
                  <a:pt x="25" y="8"/>
                  <a:pt x="25" y="8"/>
                  <a:pt x="25" y="8"/>
                </a:cubicBezTo>
                <a:cubicBezTo>
                  <a:pt x="20" y="13"/>
                  <a:pt x="13" y="18"/>
                  <a:pt x="7" y="22"/>
                </a:cubicBezTo>
                <a:cubicBezTo>
                  <a:pt x="7" y="22"/>
                  <a:pt x="7" y="22"/>
                  <a:pt x="7" y="22"/>
                </a:cubicBezTo>
                <a:cubicBezTo>
                  <a:pt x="6" y="23"/>
                  <a:pt x="5" y="23"/>
                  <a:pt x="5" y="23"/>
                </a:cubicBezTo>
                <a:cubicBezTo>
                  <a:pt x="5" y="23"/>
                  <a:pt x="5" y="23"/>
                  <a:pt x="5" y="23"/>
                </a:cubicBezTo>
                <a:cubicBezTo>
                  <a:pt x="3" y="23"/>
                  <a:pt x="2" y="22"/>
                  <a:pt x="1" y="2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36" tIns="45717" rIns="91436" bIns="45717" numCol="1" anchor="t" anchorCtr="0" compatLnSpc="1">
            <a:prstTxWarp prst="textNoShape">
              <a:avLst/>
            </a:prstTxWarp>
          </a:bodyPr>
          <a:lstStyle/>
          <a:p>
            <a:endParaRPr lang="zh-CN" altLang="en-US" sz="1765"/>
          </a:p>
        </p:txBody>
      </p:sp>
      <p:sp>
        <p:nvSpPr>
          <p:cNvPr id="79" name="Freeform 279"/>
          <p:cNvSpPr>
            <a:spLocks noEditPoints="1"/>
          </p:cNvSpPr>
          <p:nvPr/>
        </p:nvSpPr>
        <p:spPr bwMode="auto">
          <a:xfrm>
            <a:off x="1103314" y="5462300"/>
            <a:ext cx="1019175" cy="968238"/>
          </a:xfrm>
          <a:custGeom>
            <a:avLst/>
            <a:gdLst>
              <a:gd name="T0" fmla="*/ 51 w 217"/>
              <a:gd name="T1" fmla="*/ 206 h 206"/>
              <a:gd name="T2" fmla="*/ 51 w 217"/>
              <a:gd name="T3" fmla="*/ 204 h 206"/>
              <a:gd name="T4" fmla="*/ 51 w 217"/>
              <a:gd name="T5" fmla="*/ 204 h 206"/>
              <a:gd name="T6" fmla="*/ 51 w 217"/>
              <a:gd name="T7" fmla="*/ 203 h 206"/>
              <a:gd name="T8" fmla="*/ 64 w 217"/>
              <a:gd name="T9" fmla="*/ 190 h 206"/>
              <a:gd name="T10" fmla="*/ 49 w 217"/>
              <a:gd name="T11" fmla="*/ 196 h 206"/>
              <a:gd name="T12" fmla="*/ 46 w 217"/>
              <a:gd name="T13" fmla="*/ 196 h 206"/>
              <a:gd name="T14" fmla="*/ 157 w 217"/>
              <a:gd name="T15" fmla="*/ 51 h 206"/>
              <a:gd name="T16" fmla="*/ 85 w 217"/>
              <a:gd name="T17" fmla="*/ 110 h 206"/>
              <a:gd name="T18" fmla="*/ 18 w 217"/>
              <a:gd name="T19" fmla="*/ 178 h 206"/>
              <a:gd name="T20" fmla="*/ 18 w 217"/>
              <a:gd name="T21" fmla="*/ 175 h 206"/>
              <a:gd name="T22" fmla="*/ 148 w 217"/>
              <a:gd name="T23" fmla="*/ 12 h 206"/>
              <a:gd name="T24" fmla="*/ 24 w 217"/>
              <a:gd name="T25" fmla="*/ 146 h 206"/>
              <a:gd name="T26" fmla="*/ 4 w 217"/>
              <a:gd name="T27" fmla="*/ 183 h 206"/>
              <a:gd name="T28" fmla="*/ 3 w 217"/>
              <a:gd name="T29" fmla="*/ 185 h 206"/>
              <a:gd name="T30" fmla="*/ 0 w 217"/>
              <a:gd name="T31" fmla="*/ 182 h 206"/>
              <a:gd name="T32" fmla="*/ 21 w 217"/>
              <a:gd name="T33" fmla="*/ 144 h 206"/>
              <a:gd name="T34" fmla="*/ 155 w 217"/>
              <a:gd name="T35" fmla="*/ 1 h 206"/>
              <a:gd name="T36" fmla="*/ 158 w 217"/>
              <a:gd name="T37" fmla="*/ 1 h 206"/>
              <a:gd name="T38" fmla="*/ 98 w 217"/>
              <a:gd name="T39" fmla="*/ 93 h 206"/>
              <a:gd name="T40" fmla="*/ 164 w 217"/>
              <a:gd name="T41" fmla="*/ 42 h 206"/>
              <a:gd name="T42" fmla="*/ 166 w 217"/>
              <a:gd name="T43" fmla="*/ 44 h 206"/>
              <a:gd name="T44" fmla="*/ 58 w 217"/>
              <a:gd name="T45" fmla="*/ 182 h 206"/>
              <a:gd name="T46" fmla="*/ 187 w 217"/>
              <a:gd name="T47" fmla="*/ 62 h 206"/>
              <a:gd name="T48" fmla="*/ 188 w 217"/>
              <a:gd name="T49" fmla="*/ 65 h 206"/>
              <a:gd name="T50" fmla="*/ 180 w 217"/>
              <a:gd name="T51" fmla="*/ 95 h 206"/>
              <a:gd name="T52" fmla="*/ 183 w 217"/>
              <a:gd name="T53" fmla="*/ 95 h 206"/>
              <a:gd name="T54" fmla="*/ 119 w 217"/>
              <a:gd name="T55" fmla="*/ 168 h 206"/>
              <a:gd name="T56" fmla="*/ 188 w 217"/>
              <a:gd name="T57" fmla="*/ 123 h 206"/>
              <a:gd name="T58" fmla="*/ 190 w 217"/>
              <a:gd name="T59" fmla="*/ 126 h 206"/>
              <a:gd name="T60" fmla="*/ 141 w 217"/>
              <a:gd name="T61" fmla="*/ 180 h 206"/>
              <a:gd name="T62" fmla="*/ 187 w 217"/>
              <a:gd name="T63" fmla="*/ 155 h 206"/>
              <a:gd name="T64" fmla="*/ 188 w 217"/>
              <a:gd name="T65" fmla="*/ 158 h 206"/>
              <a:gd name="T66" fmla="*/ 205 w 217"/>
              <a:gd name="T67" fmla="*/ 163 h 206"/>
              <a:gd name="T68" fmla="*/ 207 w 217"/>
              <a:gd name="T69" fmla="*/ 163 h 206"/>
              <a:gd name="T70" fmla="*/ 209 w 217"/>
              <a:gd name="T71" fmla="*/ 171 h 206"/>
              <a:gd name="T72" fmla="*/ 202 w 217"/>
              <a:gd name="T73" fmla="*/ 194 h 206"/>
              <a:gd name="T74" fmla="*/ 216 w 217"/>
              <a:gd name="T75" fmla="*/ 191 h 206"/>
              <a:gd name="T76" fmla="*/ 216 w 217"/>
              <a:gd name="T77" fmla="*/ 194 h 206"/>
              <a:gd name="T78" fmla="*/ 196 w 217"/>
              <a:gd name="T79" fmla="*/ 200 h 206"/>
              <a:gd name="T80" fmla="*/ 195 w 217"/>
              <a:gd name="T81" fmla="*/ 198 h 206"/>
              <a:gd name="T82" fmla="*/ 205 w 217"/>
              <a:gd name="T83" fmla="*/ 167 h 206"/>
              <a:gd name="T84" fmla="*/ 166 w 217"/>
              <a:gd name="T85" fmla="*/ 186 h 206"/>
              <a:gd name="T86" fmla="*/ 164 w 217"/>
              <a:gd name="T87" fmla="*/ 183 h 206"/>
              <a:gd name="T88" fmla="*/ 179 w 217"/>
              <a:gd name="T89" fmla="*/ 163 h 206"/>
              <a:gd name="T90" fmla="*/ 131 w 217"/>
              <a:gd name="T91" fmla="*/ 188 h 206"/>
              <a:gd name="T92" fmla="*/ 131 w 217"/>
              <a:gd name="T93" fmla="*/ 186 h 206"/>
              <a:gd name="T94" fmla="*/ 110 w 217"/>
              <a:gd name="T95" fmla="*/ 180 h 206"/>
              <a:gd name="T96" fmla="*/ 107 w 217"/>
              <a:gd name="T97" fmla="*/ 180 h 206"/>
              <a:gd name="T98" fmla="*/ 165 w 217"/>
              <a:gd name="T99" fmla="*/ 113 h 206"/>
              <a:gd name="T100" fmla="*/ 66 w 217"/>
              <a:gd name="T101" fmla="*/ 194 h 206"/>
              <a:gd name="T102" fmla="*/ 54 w 217"/>
              <a:gd name="T103" fmla="*/ 206 h 206"/>
              <a:gd name="T104" fmla="*/ 54 w 217"/>
              <a:gd name="T105" fmla="*/ 206 h 206"/>
              <a:gd name="T106" fmla="*/ 53 w 217"/>
              <a:gd name="T107" fmla="*/ 206 h 206"/>
              <a:gd name="T108" fmla="*/ 53 w 217"/>
              <a:gd name="T109" fmla="*/ 206 h 206"/>
              <a:gd name="T110" fmla="*/ 53 w 217"/>
              <a:gd name="T111" fmla="*/ 206 h 206"/>
              <a:gd name="T112" fmla="*/ 53 w 217"/>
              <a:gd name="T113" fmla="*/ 206 h 206"/>
              <a:gd name="T114" fmla="*/ 53 w 217"/>
              <a:gd name="T115" fmla="*/ 206 h 206"/>
              <a:gd name="T116" fmla="*/ 53 w 217"/>
              <a:gd name="T117" fmla="*/ 206 h 206"/>
              <a:gd name="T118" fmla="*/ 53 w 217"/>
              <a:gd name="T119" fmla="*/ 206 h 206"/>
              <a:gd name="T120" fmla="*/ 52 w 217"/>
              <a:gd name="T121" fmla="*/ 206 h 206"/>
              <a:gd name="T122" fmla="*/ 57 w 217"/>
              <a:gd name="T123" fmla="*/ 136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217" h="206">
                <a:moveTo>
                  <a:pt x="51" y="206"/>
                </a:moveTo>
                <a:cubicBezTo>
                  <a:pt x="51" y="206"/>
                  <a:pt x="51" y="206"/>
                  <a:pt x="51" y="206"/>
                </a:cubicBezTo>
                <a:cubicBezTo>
                  <a:pt x="51" y="206"/>
                  <a:pt x="51" y="206"/>
                  <a:pt x="51" y="206"/>
                </a:cubicBezTo>
                <a:cubicBezTo>
                  <a:pt x="51" y="205"/>
                  <a:pt x="50" y="205"/>
                  <a:pt x="51" y="204"/>
                </a:cubicBezTo>
                <a:cubicBezTo>
                  <a:pt x="51" y="204"/>
                  <a:pt x="51" y="204"/>
                  <a:pt x="51" y="204"/>
                </a:cubicBezTo>
                <a:cubicBezTo>
                  <a:pt x="51" y="204"/>
                  <a:pt x="51" y="204"/>
                  <a:pt x="51" y="204"/>
                </a:cubicBezTo>
                <a:cubicBezTo>
                  <a:pt x="51" y="204"/>
                  <a:pt x="51" y="204"/>
                  <a:pt x="51" y="204"/>
                </a:cubicBezTo>
                <a:cubicBezTo>
                  <a:pt x="51" y="204"/>
                  <a:pt x="51" y="204"/>
                  <a:pt x="51" y="204"/>
                </a:cubicBezTo>
                <a:cubicBezTo>
                  <a:pt x="51" y="204"/>
                  <a:pt x="51" y="204"/>
                  <a:pt x="51" y="204"/>
                </a:cubicBezTo>
                <a:cubicBezTo>
                  <a:pt x="51" y="204"/>
                  <a:pt x="51" y="203"/>
                  <a:pt x="51" y="203"/>
                </a:cubicBezTo>
                <a:cubicBezTo>
                  <a:pt x="51" y="203"/>
                  <a:pt x="51" y="203"/>
                  <a:pt x="51" y="203"/>
                </a:cubicBezTo>
                <a:cubicBezTo>
                  <a:pt x="51" y="203"/>
                  <a:pt x="51" y="203"/>
                  <a:pt x="51" y="203"/>
                </a:cubicBezTo>
                <a:cubicBezTo>
                  <a:pt x="51" y="203"/>
                  <a:pt x="51" y="203"/>
                  <a:pt x="51" y="203"/>
                </a:cubicBezTo>
                <a:cubicBezTo>
                  <a:pt x="55" y="199"/>
                  <a:pt x="60" y="194"/>
                  <a:pt x="64" y="190"/>
                </a:cubicBezTo>
                <a:cubicBezTo>
                  <a:pt x="64" y="190"/>
                  <a:pt x="64" y="190"/>
                  <a:pt x="64" y="190"/>
                </a:cubicBezTo>
                <a:cubicBezTo>
                  <a:pt x="105" y="152"/>
                  <a:pt x="153" y="116"/>
                  <a:pt x="180" y="70"/>
                </a:cubicBezTo>
                <a:cubicBezTo>
                  <a:pt x="180" y="70"/>
                  <a:pt x="180" y="70"/>
                  <a:pt x="180" y="70"/>
                </a:cubicBezTo>
                <a:cubicBezTo>
                  <a:pt x="129" y="105"/>
                  <a:pt x="96" y="156"/>
                  <a:pt x="49" y="196"/>
                </a:cubicBezTo>
                <a:cubicBezTo>
                  <a:pt x="49" y="196"/>
                  <a:pt x="49" y="196"/>
                  <a:pt x="49" y="196"/>
                </a:cubicBezTo>
                <a:cubicBezTo>
                  <a:pt x="48" y="196"/>
                  <a:pt x="47" y="196"/>
                  <a:pt x="46" y="196"/>
                </a:cubicBezTo>
                <a:cubicBezTo>
                  <a:pt x="46" y="196"/>
                  <a:pt x="46" y="196"/>
                  <a:pt x="46" y="196"/>
                </a:cubicBezTo>
                <a:cubicBezTo>
                  <a:pt x="46" y="195"/>
                  <a:pt x="45" y="194"/>
                  <a:pt x="46" y="193"/>
                </a:cubicBezTo>
                <a:cubicBezTo>
                  <a:pt x="46" y="193"/>
                  <a:pt x="46" y="193"/>
                  <a:pt x="46" y="193"/>
                </a:cubicBezTo>
                <a:cubicBezTo>
                  <a:pt x="79" y="143"/>
                  <a:pt x="124" y="100"/>
                  <a:pt x="157" y="51"/>
                </a:cubicBezTo>
                <a:cubicBezTo>
                  <a:pt x="157" y="51"/>
                  <a:pt x="157" y="51"/>
                  <a:pt x="157" y="51"/>
                </a:cubicBezTo>
                <a:cubicBezTo>
                  <a:pt x="134" y="68"/>
                  <a:pt x="108" y="88"/>
                  <a:pt x="85" y="110"/>
                </a:cubicBezTo>
                <a:cubicBezTo>
                  <a:pt x="85" y="110"/>
                  <a:pt x="85" y="110"/>
                  <a:pt x="85" y="110"/>
                </a:cubicBezTo>
                <a:cubicBezTo>
                  <a:pt x="66" y="134"/>
                  <a:pt x="45" y="157"/>
                  <a:pt x="21" y="178"/>
                </a:cubicBezTo>
                <a:cubicBezTo>
                  <a:pt x="21" y="178"/>
                  <a:pt x="21" y="178"/>
                  <a:pt x="21" y="178"/>
                </a:cubicBezTo>
                <a:cubicBezTo>
                  <a:pt x="20" y="179"/>
                  <a:pt x="19" y="179"/>
                  <a:pt x="18" y="178"/>
                </a:cubicBezTo>
                <a:cubicBezTo>
                  <a:pt x="18" y="178"/>
                  <a:pt x="18" y="178"/>
                  <a:pt x="18" y="178"/>
                </a:cubicBezTo>
                <a:cubicBezTo>
                  <a:pt x="18" y="177"/>
                  <a:pt x="18" y="176"/>
                  <a:pt x="18" y="175"/>
                </a:cubicBezTo>
                <a:cubicBezTo>
                  <a:pt x="18" y="175"/>
                  <a:pt x="18" y="175"/>
                  <a:pt x="18" y="175"/>
                </a:cubicBezTo>
                <a:cubicBezTo>
                  <a:pt x="36" y="152"/>
                  <a:pt x="58" y="129"/>
                  <a:pt x="82" y="107"/>
                </a:cubicBezTo>
                <a:cubicBezTo>
                  <a:pt x="82" y="107"/>
                  <a:pt x="82" y="107"/>
                  <a:pt x="82" y="107"/>
                </a:cubicBezTo>
                <a:cubicBezTo>
                  <a:pt x="106" y="77"/>
                  <a:pt x="126" y="45"/>
                  <a:pt x="148" y="12"/>
                </a:cubicBezTo>
                <a:cubicBezTo>
                  <a:pt x="148" y="12"/>
                  <a:pt x="148" y="12"/>
                  <a:pt x="148" y="12"/>
                </a:cubicBezTo>
                <a:cubicBezTo>
                  <a:pt x="120" y="37"/>
                  <a:pt x="57" y="103"/>
                  <a:pt x="24" y="146"/>
                </a:cubicBezTo>
                <a:cubicBezTo>
                  <a:pt x="24" y="146"/>
                  <a:pt x="24" y="146"/>
                  <a:pt x="24" y="146"/>
                </a:cubicBezTo>
                <a:cubicBezTo>
                  <a:pt x="12" y="163"/>
                  <a:pt x="4" y="177"/>
                  <a:pt x="4" y="182"/>
                </a:cubicBezTo>
                <a:cubicBezTo>
                  <a:pt x="4" y="182"/>
                  <a:pt x="4" y="182"/>
                  <a:pt x="4" y="182"/>
                </a:cubicBezTo>
                <a:cubicBezTo>
                  <a:pt x="4" y="183"/>
                  <a:pt x="4" y="183"/>
                  <a:pt x="4" y="183"/>
                </a:cubicBezTo>
                <a:cubicBezTo>
                  <a:pt x="4" y="183"/>
                  <a:pt x="4" y="183"/>
                  <a:pt x="4" y="183"/>
                </a:cubicBezTo>
                <a:cubicBezTo>
                  <a:pt x="4" y="184"/>
                  <a:pt x="4" y="185"/>
                  <a:pt x="3" y="185"/>
                </a:cubicBezTo>
                <a:cubicBezTo>
                  <a:pt x="3" y="185"/>
                  <a:pt x="3" y="185"/>
                  <a:pt x="3" y="185"/>
                </a:cubicBezTo>
                <a:cubicBezTo>
                  <a:pt x="2" y="186"/>
                  <a:pt x="1" y="185"/>
                  <a:pt x="0" y="184"/>
                </a:cubicBezTo>
                <a:cubicBezTo>
                  <a:pt x="0" y="184"/>
                  <a:pt x="0" y="184"/>
                  <a:pt x="0" y="184"/>
                </a:cubicBezTo>
                <a:cubicBezTo>
                  <a:pt x="0" y="183"/>
                  <a:pt x="0" y="183"/>
                  <a:pt x="0" y="182"/>
                </a:cubicBezTo>
                <a:cubicBezTo>
                  <a:pt x="0" y="182"/>
                  <a:pt x="0" y="182"/>
                  <a:pt x="0" y="182"/>
                </a:cubicBezTo>
                <a:cubicBezTo>
                  <a:pt x="0" y="174"/>
                  <a:pt x="9" y="161"/>
                  <a:pt x="21" y="144"/>
                </a:cubicBezTo>
                <a:cubicBezTo>
                  <a:pt x="21" y="144"/>
                  <a:pt x="21" y="144"/>
                  <a:pt x="21" y="144"/>
                </a:cubicBezTo>
                <a:cubicBezTo>
                  <a:pt x="34" y="127"/>
                  <a:pt x="50" y="107"/>
                  <a:pt x="68" y="88"/>
                </a:cubicBezTo>
                <a:cubicBezTo>
                  <a:pt x="68" y="88"/>
                  <a:pt x="68" y="88"/>
                  <a:pt x="68" y="88"/>
                </a:cubicBezTo>
                <a:cubicBezTo>
                  <a:pt x="104" y="48"/>
                  <a:pt x="142" y="10"/>
                  <a:pt x="155" y="1"/>
                </a:cubicBezTo>
                <a:cubicBezTo>
                  <a:pt x="155" y="1"/>
                  <a:pt x="155" y="1"/>
                  <a:pt x="155" y="1"/>
                </a:cubicBezTo>
                <a:cubicBezTo>
                  <a:pt x="156" y="0"/>
                  <a:pt x="157" y="0"/>
                  <a:pt x="158" y="1"/>
                </a:cubicBezTo>
                <a:cubicBezTo>
                  <a:pt x="158" y="1"/>
                  <a:pt x="158" y="1"/>
                  <a:pt x="158" y="1"/>
                </a:cubicBezTo>
                <a:cubicBezTo>
                  <a:pt x="159" y="2"/>
                  <a:pt x="159" y="3"/>
                  <a:pt x="158" y="4"/>
                </a:cubicBezTo>
                <a:cubicBezTo>
                  <a:pt x="158" y="4"/>
                  <a:pt x="158" y="4"/>
                  <a:pt x="158" y="4"/>
                </a:cubicBezTo>
                <a:cubicBezTo>
                  <a:pt x="138" y="34"/>
                  <a:pt x="119" y="64"/>
                  <a:pt x="98" y="93"/>
                </a:cubicBezTo>
                <a:cubicBezTo>
                  <a:pt x="98" y="93"/>
                  <a:pt x="98" y="93"/>
                  <a:pt x="98" y="93"/>
                </a:cubicBezTo>
                <a:cubicBezTo>
                  <a:pt x="120" y="74"/>
                  <a:pt x="142" y="57"/>
                  <a:pt x="164" y="42"/>
                </a:cubicBezTo>
                <a:cubicBezTo>
                  <a:pt x="164" y="42"/>
                  <a:pt x="164" y="42"/>
                  <a:pt x="164" y="42"/>
                </a:cubicBezTo>
                <a:cubicBezTo>
                  <a:pt x="164" y="41"/>
                  <a:pt x="165" y="41"/>
                  <a:pt x="166" y="42"/>
                </a:cubicBezTo>
                <a:cubicBezTo>
                  <a:pt x="166" y="42"/>
                  <a:pt x="166" y="42"/>
                  <a:pt x="166" y="42"/>
                </a:cubicBezTo>
                <a:cubicBezTo>
                  <a:pt x="167" y="43"/>
                  <a:pt x="167" y="44"/>
                  <a:pt x="166" y="44"/>
                </a:cubicBezTo>
                <a:cubicBezTo>
                  <a:pt x="166" y="44"/>
                  <a:pt x="166" y="44"/>
                  <a:pt x="166" y="44"/>
                </a:cubicBezTo>
                <a:cubicBezTo>
                  <a:pt x="135" y="94"/>
                  <a:pt x="92" y="135"/>
                  <a:pt x="58" y="182"/>
                </a:cubicBezTo>
                <a:cubicBezTo>
                  <a:pt x="58" y="182"/>
                  <a:pt x="58" y="182"/>
                  <a:pt x="58" y="182"/>
                </a:cubicBezTo>
                <a:cubicBezTo>
                  <a:pt x="101" y="143"/>
                  <a:pt x="134" y="95"/>
                  <a:pt x="185" y="62"/>
                </a:cubicBezTo>
                <a:cubicBezTo>
                  <a:pt x="185" y="62"/>
                  <a:pt x="185" y="62"/>
                  <a:pt x="185" y="62"/>
                </a:cubicBezTo>
                <a:cubicBezTo>
                  <a:pt x="186" y="62"/>
                  <a:pt x="187" y="62"/>
                  <a:pt x="187" y="62"/>
                </a:cubicBezTo>
                <a:cubicBezTo>
                  <a:pt x="187" y="62"/>
                  <a:pt x="187" y="62"/>
                  <a:pt x="187" y="62"/>
                </a:cubicBezTo>
                <a:cubicBezTo>
                  <a:pt x="188" y="63"/>
                  <a:pt x="188" y="64"/>
                  <a:pt x="188" y="65"/>
                </a:cubicBezTo>
                <a:cubicBezTo>
                  <a:pt x="188" y="65"/>
                  <a:pt x="188" y="65"/>
                  <a:pt x="188" y="65"/>
                </a:cubicBezTo>
                <a:cubicBezTo>
                  <a:pt x="173" y="91"/>
                  <a:pt x="153" y="115"/>
                  <a:pt x="130" y="136"/>
                </a:cubicBezTo>
                <a:cubicBezTo>
                  <a:pt x="130" y="136"/>
                  <a:pt x="130" y="136"/>
                  <a:pt x="130" y="136"/>
                </a:cubicBezTo>
                <a:cubicBezTo>
                  <a:pt x="147" y="123"/>
                  <a:pt x="164" y="109"/>
                  <a:pt x="180" y="95"/>
                </a:cubicBezTo>
                <a:cubicBezTo>
                  <a:pt x="180" y="95"/>
                  <a:pt x="180" y="95"/>
                  <a:pt x="180" y="95"/>
                </a:cubicBezTo>
                <a:cubicBezTo>
                  <a:pt x="181" y="94"/>
                  <a:pt x="182" y="94"/>
                  <a:pt x="183" y="95"/>
                </a:cubicBezTo>
                <a:cubicBezTo>
                  <a:pt x="183" y="95"/>
                  <a:pt x="183" y="95"/>
                  <a:pt x="183" y="95"/>
                </a:cubicBezTo>
                <a:cubicBezTo>
                  <a:pt x="183" y="95"/>
                  <a:pt x="183" y="97"/>
                  <a:pt x="183" y="97"/>
                </a:cubicBezTo>
                <a:cubicBezTo>
                  <a:pt x="183" y="97"/>
                  <a:pt x="183" y="97"/>
                  <a:pt x="183" y="97"/>
                </a:cubicBezTo>
                <a:cubicBezTo>
                  <a:pt x="164" y="123"/>
                  <a:pt x="139" y="144"/>
                  <a:pt x="119" y="168"/>
                </a:cubicBezTo>
                <a:cubicBezTo>
                  <a:pt x="119" y="168"/>
                  <a:pt x="119" y="168"/>
                  <a:pt x="119" y="168"/>
                </a:cubicBezTo>
                <a:cubicBezTo>
                  <a:pt x="141" y="151"/>
                  <a:pt x="163" y="131"/>
                  <a:pt x="188" y="123"/>
                </a:cubicBezTo>
                <a:cubicBezTo>
                  <a:pt x="188" y="123"/>
                  <a:pt x="188" y="123"/>
                  <a:pt x="188" y="123"/>
                </a:cubicBezTo>
                <a:cubicBezTo>
                  <a:pt x="189" y="122"/>
                  <a:pt x="190" y="123"/>
                  <a:pt x="190" y="123"/>
                </a:cubicBezTo>
                <a:cubicBezTo>
                  <a:pt x="190" y="123"/>
                  <a:pt x="190" y="123"/>
                  <a:pt x="190" y="123"/>
                </a:cubicBezTo>
                <a:cubicBezTo>
                  <a:pt x="191" y="124"/>
                  <a:pt x="191" y="125"/>
                  <a:pt x="190" y="126"/>
                </a:cubicBezTo>
                <a:cubicBezTo>
                  <a:pt x="190" y="126"/>
                  <a:pt x="190" y="126"/>
                  <a:pt x="190" y="126"/>
                </a:cubicBezTo>
                <a:cubicBezTo>
                  <a:pt x="176" y="146"/>
                  <a:pt x="156" y="162"/>
                  <a:pt x="141" y="180"/>
                </a:cubicBezTo>
                <a:cubicBezTo>
                  <a:pt x="141" y="180"/>
                  <a:pt x="141" y="180"/>
                  <a:pt x="141" y="180"/>
                </a:cubicBezTo>
                <a:cubicBezTo>
                  <a:pt x="156" y="172"/>
                  <a:pt x="171" y="162"/>
                  <a:pt x="185" y="155"/>
                </a:cubicBezTo>
                <a:cubicBezTo>
                  <a:pt x="185" y="155"/>
                  <a:pt x="185" y="155"/>
                  <a:pt x="185" y="155"/>
                </a:cubicBezTo>
                <a:cubicBezTo>
                  <a:pt x="186" y="154"/>
                  <a:pt x="187" y="155"/>
                  <a:pt x="187" y="155"/>
                </a:cubicBezTo>
                <a:cubicBezTo>
                  <a:pt x="187" y="155"/>
                  <a:pt x="187" y="155"/>
                  <a:pt x="187" y="155"/>
                </a:cubicBezTo>
                <a:cubicBezTo>
                  <a:pt x="188" y="156"/>
                  <a:pt x="188" y="157"/>
                  <a:pt x="188" y="158"/>
                </a:cubicBezTo>
                <a:cubicBezTo>
                  <a:pt x="188" y="158"/>
                  <a:pt x="188" y="158"/>
                  <a:pt x="188" y="158"/>
                </a:cubicBezTo>
                <a:cubicBezTo>
                  <a:pt x="182" y="165"/>
                  <a:pt x="176" y="173"/>
                  <a:pt x="170" y="181"/>
                </a:cubicBezTo>
                <a:cubicBezTo>
                  <a:pt x="170" y="181"/>
                  <a:pt x="170" y="181"/>
                  <a:pt x="170" y="181"/>
                </a:cubicBezTo>
                <a:cubicBezTo>
                  <a:pt x="182" y="177"/>
                  <a:pt x="194" y="168"/>
                  <a:pt x="205" y="163"/>
                </a:cubicBezTo>
                <a:cubicBezTo>
                  <a:pt x="205" y="163"/>
                  <a:pt x="205" y="163"/>
                  <a:pt x="205" y="163"/>
                </a:cubicBezTo>
                <a:cubicBezTo>
                  <a:pt x="206" y="162"/>
                  <a:pt x="207" y="162"/>
                  <a:pt x="207" y="163"/>
                </a:cubicBezTo>
                <a:cubicBezTo>
                  <a:pt x="207" y="163"/>
                  <a:pt x="207" y="163"/>
                  <a:pt x="207" y="163"/>
                </a:cubicBezTo>
                <a:cubicBezTo>
                  <a:pt x="208" y="163"/>
                  <a:pt x="208" y="163"/>
                  <a:pt x="208" y="164"/>
                </a:cubicBezTo>
                <a:cubicBezTo>
                  <a:pt x="208" y="164"/>
                  <a:pt x="208" y="164"/>
                  <a:pt x="208" y="164"/>
                </a:cubicBezTo>
                <a:cubicBezTo>
                  <a:pt x="209" y="166"/>
                  <a:pt x="209" y="169"/>
                  <a:pt x="209" y="171"/>
                </a:cubicBezTo>
                <a:cubicBezTo>
                  <a:pt x="209" y="171"/>
                  <a:pt x="209" y="171"/>
                  <a:pt x="209" y="171"/>
                </a:cubicBezTo>
                <a:cubicBezTo>
                  <a:pt x="209" y="179"/>
                  <a:pt x="206" y="187"/>
                  <a:pt x="202" y="194"/>
                </a:cubicBezTo>
                <a:cubicBezTo>
                  <a:pt x="202" y="194"/>
                  <a:pt x="202" y="194"/>
                  <a:pt x="202" y="194"/>
                </a:cubicBezTo>
                <a:cubicBezTo>
                  <a:pt x="206" y="193"/>
                  <a:pt x="211" y="192"/>
                  <a:pt x="214" y="190"/>
                </a:cubicBezTo>
                <a:cubicBezTo>
                  <a:pt x="214" y="190"/>
                  <a:pt x="214" y="190"/>
                  <a:pt x="214" y="190"/>
                </a:cubicBezTo>
                <a:cubicBezTo>
                  <a:pt x="215" y="190"/>
                  <a:pt x="216" y="190"/>
                  <a:pt x="216" y="191"/>
                </a:cubicBezTo>
                <a:cubicBezTo>
                  <a:pt x="216" y="191"/>
                  <a:pt x="216" y="191"/>
                  <a:pt x="216" y="191"/>
                </a:cubicBezTo>
                <a:cubicBezTo>
                  <a:pt x="217" y="192"/>
                  <a:pt x="217" y="193"/>
                  <a:pt x="216" y="194"/>
                </a:cubicBezTo>
                <a:cubicBezTo>
                  <a:pt x="216" y="194"/>
                  <a:pt x="216" y="194"/>
                  <a:pt x="216" y="194"/>
                </a:cubicBezTo>
                <a:cubicBezTo>
                  <a:pt x="210" y="196"/>
                  <a:pt x="203" y="198"/>
                  <a:pt x="198" y="200"/>
                </a:cubicBezTo>
                <a:cubicBezTo>
                  <a:pt x="198" y="200"/>
                  <a:pt x="198" y="200"/>
                  <a:pt x="198" y="200"/>
                </a:cubicBezTo>
                <a:cubicBezTo>
                  <a:pt x="197" y="201"/>
                  <a:pt x="196" y="201"/>
                  <a:pt x="196" y="200"/>
                </a:cubicBezTo>
                <a:cubicBezTo>
                  <a:pt x="196" y="200"/>
                  <a:pt x="196" y="200"/>
                  <a:pt x="196" y="200"/>
                </a:cubicBezTo>
                <a:cubicBezTo>
                  <a:pt x="195" y="200"/>
                  <a:pt x="195" y="199"/>
                  <a:pt x="195" y="198"/>
                </a:cubicBezTo>
                <a:cubicBezTo>
                  <a:pt x="195" y="198"/>
                  <a:pt x="195" y="198"/>
                  <a:pt x="195" y="198"/>
                </a:cubicBezTo>
                <a:cubicBezTo>
                  <a:pt x="200" y="190"/>
                  <a:pt x="205" y="180"/>
                  <a:pt x="205" y="171"/>
                </a:cubicBezTo>
                <a:cubicBezTo>
                  <a:pt x="205" y="171"/>
                  <a:pt x="205" y="171"/>
                  <a:pt x="205" y="171"/>
                </a:cubicBezTo>
                <a:cubicBezTo>
                  <a:pt x="205" y="170"/>
                  <a:pt x="205" y="169"/>
                  <a:pt x="205" y="167"/>
                </a:cubicBezTo>
                <a:cubicBezTo>
                  <a:pt x="205" y="167"/>
                  <a:pt x="205" y="167"/>
                  <a:pt x="205" y="167"/>
                </a:cubicBezTo>
                <a:cubicBezTo>
                  <a:pt x="193" y="174"/>
                  <a:pt x="180" y="184"/>
                  <a:pt x="166" y="186"/>
                </a:cubicBezTo>
                <a:cubicBezTo>
                  <a:pt x="166" y="186"/>
                  <a:pt x="166" y="186"/>
                  <a:pt x="166" y="186"/>
                </a:cubicBezTo>
                <a:cubicBezTo>
                  <a:pt x="166" y="187"/>
                  <a:pt x="165" y="186"/>
                  <a:pt x="164" y="186"/>
                </a:cubicBezTo>
                <a:cubicBezTo>
                  <a:pt x="164" y="186"/>
                  <a:pt x="164" y="186"/>
                  <a:pt x="164" y="186"/>
                </a:cubicBezTo>
                <a:cubicBezTo>
                  <a:pt x="164" y="185"/>
                  <a:pt x="164" y="184"/>
                  <a:pt x="164" y="183"/>
                </a:cubicBezTo>
                <a:cubicBezTo>
                  <a:pt x="164" y="183"/>
                  <a:pt x="164" y="183"/>
                  <a:pt x="164" y="183"/>
                </a:cubicBezTo>
                <a:cubicBezTo>
                  <a:pt x="168" y="176"/>
                  <a:pt x="174" y="169"/>
                  <a:pt x="179" y="163"/>
                </a:cubicBezTo>
                <a:cubicBezTo>
                  <a:pt x="179" y="163"/>
                  <a:pt x="179" y="163"/>
                  <a:pt x="179" y="163"/>
                </a:cubicBezTo>
                <a:cubicBezTo>
                  <a:pt x="164" y="171"/>
                  <a:pt x="149" y="181"/>
                  <a:pt x="134" y="189"/>
                </a:cubicBezTo>
                <a:cubicBezTo>
                  <a:pt x="134" y="189"/>
                  <a:pt x="134" y="189"/>
                  <a:pt x="134" y="189"/>
                </a:cubicBezTo>
                <a:cubicBezTo>
                  <a:pt x="133" y="189"/>
                  <a:pt x="132" y="189"/>
                  <a:pt x="131" y="188"/>
                </a:cubicBezTo>
                <a:cubicBezTo>
                  <a:pt x="131" y="188"/>
                  <a:pt x="131" y="188"/>
                  <a:pt x="131" y="188"/>
                </a:cubicBezTo>
                <a:cubicBezTo>
                  <a:pt x="131" y="188"/>
                  <a:pt x="131" y="187"/>
                  <a:pt x="131" y="186"/>
                </a:cubicBezTo>
                <a:cubicBezTo>
                  <a:pt x="131" y="186"/>
                  <a:pt x="131" y="186"/>
                  <a:pt x="131" y="186"/>
                </a:cubicBezTo>
                <a:cubicBezTo>
                  <a:pt x="147" y="165"/>
                  <a:pt x="167" y="149"/>
                  <a:pt x="183" y="129"/>
                </a:cubicBezTo>
                <a:cubicBezTo>
                  <a:pt x="183" y="129"/>
                  <a:pt x="183" y="129"/>
                  <a:pt x="183" y="129"/>
                </a:cubicBezTo>
                <a:cubicBezTo>
                  <a:pt x="157" y="139"/>
                  <a:pt x="133" y="163"/>
                  <a:pt x="110" y="180"/>
                </a:cubicBezTo>
                <a:cubicBezTo>
                  <a:pt x="110" y="180"/>
                  <a:pt x="110" y="180"/>
                  <a:pt x="110" y="180"/>
                </a:cubicBezTo>
                <a:cubicBezTo>
                  <a:pt x="109" y="181"/>
                  <a:pt x="108" y="181"/>
                  <a:pt x="107" y="180"/>
                </a:cubicBezTo>
                <a:cubicBezTo>
                  <a:pt x="107" y="180"/>
                  <a:pt x="107" y="180"/>
                  <a:pt x="107" y="180"/>
                </a:cubicBezTo>
                <a:cubicBezTo>
                  <a:pt x="107" y="179"/>
                  <a:pt x="107" y="178"/>
                  <a:pt x="107" y="177"/>
                </a:cubicBezTo>
                <a:cubicBezTo>
                  <a:pt x="107" y="177"/>
                  <a:pt x="107" y="177"/>
                  <a:pt x="107" y="177"/>
                </a:cubicBezTo>
                <a:cubicBezTo>
                  <a:pt x="124" y="153"/>
                  <a:pt x="146" y="134"/>
                  <a:pt x="165" y="113"/>
                </a:cubicBezTo>
                <a:cubicBezTo>
                  <a:pt x="165" y="113"/>
                  <a:pt x="165" y="113"/>
                  <a:pt x="165" y="113"/>
                </a:cubicBezTo>
                <a:cubicBezTo>
                  <a:pt x="132" y="141"/>
                  <a:pt x="97" y="165"/>
                  <a:pt x="66" y="194"/>
                </a:cubicBezTo>
                <a:cubicBezTo>
                  <a:pt x="66" y="194"/>
                  <a:pt x="66" y="194"/>
                  <a:pt x="66" y="194"/>
                </a:cubicBezTo>
                <a:cubicBezTo>
                  <a:pt x="62" y="198"/>
                  <a:pt x="58" y="202"/>
                  <a:pt x="54" y="206"/>
                </a:cubicBezTo>
                <a:cubicBezTo>
                  <a:pt x="54" y="206"/>
                  <a:pt x="54" y="206"/>
                  <a:pt x="54" y="206"/>
                </a:cubicBezTo>
                <a:cubicBezTo>
                  <a:pt x="54" y="206"/>
                  <a:pt x="54" y="206"/>
                  <a:pt x="54" y="206"/>
                </a:cubicBezTo>
                <a:cubicBezTo>
                  <a:pt x="54" y="206"/>
                  <a:pt x="54" y="206"/>
                  <a:pt x="54" y="206"/>
                </a:cubicBezTo>
                <a:cubicBezTo>
                  <a:pt x="54" y="206"/>
                  <a:pt x="54" y="206"/>
                  <a:pt x="54" y="206"/>
                </a:cubicBezTo>
                <a:cubicBezTo>
                  <a:pt x="54" y="206"/>
                  <a:pt x="54" y="206"/>
                  <a:pt x="54" y="206"/>
                </a:cubicBezTo>
                <a:cubicBezTo>
                  <a:pt x="54" y="206"/>
                  <a:pt x="54" y="206"/>
                  <a:pt x="54" y="206"/>
                </a:cubicBezTo>
                <a:cubicBezTo>
                  <a:pt x="54" y="206"/>
                  <a:pt x="54" y="206"/>
                  <a:pt x="54" y="206"/>
                </a:cubicBezTo>
                <a:cubicBezTo>
                  <a:pt x="54" y="206"/>
                  <a:pt x="53" y="206"/>
                  <a:pt x="53" y="206"/>
                </a:cubicBezTo>
                <a:cubicBezTo>
                  <a:pt x="53" y="206"/>
                  <a:pt x="53" y="206"/>
                  <a:pt x="53" y="206"/>
                </a:cubicBezTo>
                <a:cubicBezTo>
                  <a:pt x="53" y="206"/>
                  <a:pt x="53" y="206"/>
                  <a:pt x="53" y="206"/>
                </a:cubicBezTo>
                <a:cubicBezTo>
                  <a:pt x="53" y="206"/>
                  <a:pt x="53" y="206"/>
                  <a:pt x="53" y="206"/>
                </a:cubicBezTo>
                <a:cubicBezTo>
                  <a:pt x="53" y="206"/>
                  <a:pt x="53" y="206"/>
                  <a:pt x="53" y="206"/>
                </a:cubicBezTo>
                <a:cubicBezTo>
                  <a:pt x="53" y="206"/>
                  <a:pt x="53" y="206"/>
                  <a:pt x="53" y="206"/>
                </a:cubicBezTo>
                <a:cubicBezTo>
                  <a:pt x="53" y="206"/>
                  <a:pt x="53" y="206"/>
                  <a:pt x="53" y="206"/>
                </a:cubicBezTo>
                <a:cubicBezTo>
                  <a:pt x="53" y="206"/>
                  <a:pt x="53" y="206"/>
                  <a:pt x="53" y="206"/>
                </a:cubicBezTo>
                <a:cubicBezTo>
                  <a:pt x="53" y="206"/>
                  <a:pt x="53" y="206"/>
                  <a:pt x="53" y="206"/>
                </a:cubicBezTo>
                <a:cubicBezTo>
                  <a:pt x="53" y="206"/>
                  <a:pt x="53" y="206"/>
                  <a:pt x="53" y="206"/>
                </a:cubicBezTo>
                <a:cubicBezTo>
                  <a:pt x="53" y="206"/>
                  <a:pt x="53" y="206"/>
                  <a:pt x="53" y="206"/>
                </a:cubicBezTo>
                <a:cubicBezTo>
                  <a:pt x="53" y="206"/>
                  <a:pt x="53" y="206"/>
                  <a:pt x="53" y="206"/>
                </a:cubicBezTo>
                <a:cubicBezTo>
                  <a:pt x="53" y="206"/>
                  <a:pt x="53" y="206"/>
                  <a:pt x="53" y="206"/>
                </a:cubicBezTo>
                <a:cubicBezTo>
                  <a:pt x="53" y="206"/>
                  <a:pt x="53" y="206"/>
                  <a:pt x="53" y="206"/>
                </a:cubicBezTo>
                <a:cubicBezTo>
                  <a:pt x="53" y="206"/>
                  <a:pt x="53" y="206"/>
                  <a:pt x="53" y="206"/>
                </a:cubicBezTo>
                <a:cubicBezTo>
                  <a:pt x="53" y="206"/>
                  <a:pt x="53" y="206"/>
                  <a:pt x="53" y="206"/>
                </a:cubicBezTo>
                <a:cubicBezTo>
                  <a:pt x="53" y="206"/>
                  <a:pt x="53" y="206"/>
                  <a:pt x="53" y="206"/>
                </a:cubicBezTo>
                <a:cubicBezTo>
                  <a:pt x="53" y="206"/>
                  <a:pt x="53" y="206"/>
                  <a:pt x="53" y="206"/>
                </a:cubicBezTo>
                <a:cubicBezTo>
                  <a:pt x="53" y="206"/>
                  <a:pt x="53" y="206"/>
                  <a:pt x="53" y="206"/>
                </a:cubicBezTo>
                <a:cubicBezTo>
                  <a:pt x="53" y="206"/>
                  <a:pt x="53" y="206"/>
                  <a:pt x="53" y="206"/>
                </a:cubicBezTo>
                <a:cubicBezTo>
                  <a:pt x="53" y="206"/>
                  <a:pt x="53" y="206"/>
                  <a:pt x="52" y="206"/>
                </a:cubicBezTo>
                <a:cubicBezTo>
                  <a:pt x="52" y="206"/>
                  <a:pt x="52" y="206"/>
                  <a:pt x="52" y="206"/>
                </a:cubicBezTo>
                <a:cubicBezTo>
                  <a:pt x="52" y="206"/>
                  <a:pt x="52" y="206"/>
                  <a:pt x="51" y="206"/>
                </a:cubicBezTo>
                <a:close/>
                <a:moveTo>
                  <a:pt x="43" y="152"/>
                </a:moveTo>
                <a:cubicBezTo>
                  <a:pt x="48" y="147"/>
                  <a:pt x="53" y="142"/>
                  <a:pt x="57" y="136"/>
                </a:cubicBezTo>
                <a:cubicBezTo>
                  <a:pt x="57" y="136"/>
                  <a:pt x="57" y="136"/>
                  <a:pt x="57" y="136"/>
                </a:cubicBezTo>
                <a:cubicBezTo>
                  <a:pt x="53" y="142"/>
                  <a:pt x="48" y="147"/>
                  <a:pt x="43" y="152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36" tIns="45717" rIns="91436" bIns="45717" numCol="1" anchor="t" anchorCtr="0" compatLnSpc="1">
            <a:prstTxWarp prst="textNoShape">
              <a:avLst/>
            </a:prstTxWarp>
          </a:bodyPr>
          <a:lstStyle/>
          <a:p>
            <a:endParaRPr lang="zh-CN" altLang="en-US" sz="1765"/>
          </a:p>
        </p:txBody>
      </p:sp>
      <p:grpSp>
        <p:nvGrpSpPr>
          <p:cNvPr id="401" name="组合 400"/>
          <p:cNvGrpSpPr/>
          <p:nvPr/>
        </p:nvGrpSpPr>
        <p:grpSpPr>
          <a:xfrm>
            <a:off x="5712627" y="5647064"/>
            <a:ext cx="1090613" cy="799987"/>
            <a:chOff x="5629276" y="3981372"/>
            <a:chExt cx="1090613" cy="799987"/>
          </a:xfrm>
        </p:grpSpPr>
        <p:sp>
          <p:nvSpPr>
            <p:cNvPr id="80" name="Freeform 280"/>
            <p:cNvSpPr>
              <a:spLocks noEditPoints="1"/>
            </p:cNvSpPr>
            <p:nvPr/>
          </p:nvSpPr>
          <p:spPr bwMode="auto">
            <a:xfrm>
              <a:off x="5676902" y="4000420"/>
              <a:ext cx="1038225" cy="666655"/>
            </a:xfrm>
            <a:custGeom>
              <a:avLst/>
              <a:gdLst>
                <a:gd name="T0" fmla="*/ 193 w 221"/>
                <a:gd name="T1" fmla="*/ 142 h 142"/>
                <a:gd name="T2" fmla="*/ 118 w 221"/>
                <a:gd name="T3" fmla="*/ 132 h 142"/>
                <a:gd name="T4" fmla="*/ 89 w 221"/>
                <a:gd name="T5" fmla="*/ 118 h 142"/>
                <a:gd name="T6" fmla="*/ 59 w 221"/>
                <a:gd name="T7" fmla="*/ 101 h 142"/>
                <a:gd name="T8" fmla="*/ 42 w 221"/>
                <a:gd name="T9" fmla="*/ 89 h 142"/>
                <a:gd name="T10" fmla="*/ 20 w 221"/>
                <a:gd name="T11" fmla="*/ 72 h 142"/>
                <a:gd name="T12" fmla="*/ 1 w 221"/>
                <a:gd name="T13" fmla="*/ 55 h 142"/>
                <a:gd name="T14" fmla="*/ 1 w 221"/>
                <a:gd name="T15" fmla="*/ 55 h 142"/>
                <a:gd name="T16" fmla="*/ 8 w 221"/>
                <a:gd name="T17" fmla="*/ 29 h 142"/>
                <a:gd name="T18" fmla="*/ 24 w 221"/>
                <a:gd name="T19" fmla="*/ 6 h 142"/>
                <a:gd name="T20" fmla="*/ 30 w 221"/>
                <a:gd name="T21" fmla="*/ 0 h 142"/>
                <a:gd name="T22" fmla="*/ 30 w 221"/>
                <a:gd name="T23" fmla="*/ 15 h 142"/>
                <a:gd name="T24" fmla="*/ 35 w 221"/>
                <a:gd name="T25" fmla="*/ 21 h 142"/>
                <a:gd name="T26" fmla="*/ 44 w 221"/>
                <a:gd name="T27" fmla="*/ 22 h 142"/>
                <a:gd name="T28" fmla="*/ 66 w 221"/>
                <a:gd name="T29" fmla="*/ 14 h 142"/>
                <a:gd name="T30" fmla="*/ 86 w 221"/>
                <a:gd name="T31" fmla="*/ 2 h 142"/>
                <a:gd name="T32" fmla="*/ 90 w 221"/>
                <a:gd name="T33" fmla="*/ 1 h 142"/>
                <a:gd name="T34" fmla="*/ 111 w 221"/>
                <a:gd name="T35" fmla="*/ 7 h 142"/>
                <a:gd name="T36" fmla="*/ 133 w 221"/>
                <a:gd name="T37" fmla="*/ 16 h 142"/>
                <a:gd name="T38" fmla="*/ 140 w 221"/>
                <a:gd name="T39" fmla="*/ 26 h 142"/>
                <a:gd name="T40" fmla="*/ 150 w 221"/>
                <a:gd name="T41" fmla="*/ 35 h 142"/>
                <a:gd name="T42" fmla="*/ 186 w 221"/>
                <a:gd name="T43" fmla="*/ 90 h 142"/>
                <a:gd name="T44" fmla="*/ 212 w 221"/>
                <a:gd name="T45" fmla="*/ 114 h 142"/>
                <a:gd name="T46" fmla="*/ 220 w 221"/>
                <a:gd name="T47" fmla="*/ 129 h 142"/>
                <a:gd name="T48" fmla="*/ 220 w 221"/>
                <a:gd name="T49" fmla="*/ 138 h 142"/>
                <a:gd name="T50" fmla="*/ 221 w 221"/>
                <a:gd name="T51" fmla="*/ 139 h 142"/>
                <a:gd name="T52" fmla="*/ 22 w 221"/>
                <a:gd name="T53" fmla="*/ 70 h 142"/>
                <a:gd name="T54" fmla="*/ 44 w 221"/>
                <a:gd name="T55" fmla="*/ 87 h 142"/>
                <a:gd name="T56" fmla="*/ 60 w 221"/>
                <a:gd name="T57" fmla="*/ 99 h 142"/>
                <a:gd name="T58" fmla="*/ 90 w 221"/>
                <a:gd name="T59" fmla="*/ 116 h 142"/>
                <a:gd name="T60" fmla="*/ 118 w 221"/>
                <a:gd name="T61" fmla="*/ 129 h 142"/>
                <a:gd name="T62" fmla="*/ 193 w 221"/>
                <a:gd name="T63" fmla="*/ 139 h 142"/>
                <a:gd name="T64" fmla="*/ 218 w 221"/>
                <a:gd name="T65" fmla="*/ 137 h 142"/>
                <a:gd name="T66" fmla="*/ 217 w 221"/>
                <a:gd name="T67" fmla="*/ 130 h 142"/>
                <a:gd name="T68" fmla="*/ 211 w 221"/>
                <a:gd name="T69" fmla="*/ 116 h 142"/>
                <a:gd name="T70" fmla="*/ 183 w 221"/>
                <a:gd name="T71" fmla="*/ 92 h 142"/>
                <a:gd name="T72" fmla="*/ 148 w 221"/>
                <a:gd name="T73" fmla="*/ 37 h 142"/>
                <a:gd name="T74" fmla="*/ 137 w 221"/>
                <a:gd name="T75" fmla="*/ 28 h 142"/>
                <a:gd name="T76" fmla="*/ 131 w 221"/>
                <a:gd name="T77" fmla="*/ 18 h 142"/>
                <a:gd name="T78" fmla="*/ 110 w 221"/>
                <a:gd name="T79" fmla="*/ 9 h 142"/>
                <a:gd name="T80" fmla="*/ 90 w 221"/>
                <a:gd name="T81" fmla="*/ 4 h 142"/>
                <a:gd name="T82" fmla="*/ 87 w 221"/>
                <a:gd name="T83" fmla="*/ 5 h 142"/>
                <a:gd name="T84" fmla="*/ 66 w 221"/>
                <a:gd name="T85" fmla="*/ 16 h 142"/>
                <a:gd name="T86" fmla="*/ 44 w 221"/>
                <a:gd name="T87" fmla="*/ 24 h 142"/>
                <a:gd name="T88" fmla="*/ 34 w 221"/>
                <a:gd name="T89" fmla="*/ 24 h 142"/>
                <a:gd name="T90" fmla="*/ 28 w 221"/>
                <a:gd name="T91" fmla="*/ 15 h 142"/>
                <a:gd name="T92" fmla="*/ 28 w 221"/>
                <a:gd name="T93" fmla="*/ 6 h 142"/>
                <a:gd name="T94" fmla="*/ 11 w 221"/>
                <a:gd name="T95" fmla="*/ 30 h 142"/>
                <a:gd name="T96" fmla="*/ 3 w 221"/>
                <a:gd name="T97" fmla="*/ 54 h 142"/>
                <a:gd name="T98" fmla="*/ 22 w 221"/>
                <a:gd name="T99" fmla="*/ 70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21" h="142">
                  <a:moveTo>
                    <a:pt x="219" y="139"/>
                  </a:moveTo>
                  <a:cubicBezTo>
                    <a:pt x="211" y="140"/>
                    <a:pt x="202" y="142"/>
                    <a:pt x="193" y="142"/>
                  </a:cubicBezTo>
                  <a:cubicBezTo>
                    <a:pt x="193" y="142"/>
                    <a:pt x="193" y="142"/>
                    <a:pt x="193" y="142"/>
                  </a:cubicBezTo>
                  <a:cubicBezTo>
                    <a:pt x="181" y="142"/>
                    <a:pt x="131" y="133"/>
                    <a:pt x="118" y="132"/>
                  </a:cubicBezTo>
                  <a:cubicBezTo>
                    <a:pt x="118" y="132"/>
                    <a:pt x="118" y="132"/>
                    <a:pt x="118" y="132"/>
                  </a:cubicBezTo>
                  <a:cubicBezTo>
                    <a:pt x="112" y="131"/>
                    <a:pt x="101" y="125"/>
                    <a:pt x="89" y="118"/>
                  </a:cubicBezTo>
                  <a:cubicBezTo>
                    <a:pt x="89" y="118"/>
                    <a:pt x="89" y="118"/>
                    <a:pt x="89" y="118"/>
                  </a:cubicBezTo>
                  <a:cubicBezTo>
                    <a:pt x="77" y="111"/>
                    <a:pt x="65" y="104"/>
                    <a:pt x="59" y="101"/>
                  </a:cubicBezTo>
                  <a:cubicBezTo>
                    <a:pt x="59" y="101"/>
                    <a:pt x="59" y="101"/>
                    <a:pt x="59" y="101"/>
                  </a:cubicBezTo>
                  <a:cubicBezTo>
                    <a:pt x="52" y="98"/>
                    <a:pt x="47" y="95"/>
                    <a:pt x="42" y="89"/>
                  </a:cubicBezTo>
                  <a:cubicBezTo>
                    <a:pt x="42" y="89"/>
                    <a:pt x="42" y="89"/>
                    <a:pt x="42" y="89"/>
                  </a:cubicBezTo>
                  <a:cubicBezTo>
                    <a:pt x="39" y="85"/>
                    <a:pt x="30" y="79"/>
                    <a:pt x="20" y="72"/>
                  </a:cubicBezTo>
                  <a:cubicBezTo>
                    <a:pt x="20" y="72"/>
                    <a:pt x="20" y="72"/>
                    <a:pt x="20" y="72"/>
                  </a:cubicBezTo>
                  <a:cubicBezTo>
                    <a:pt x="11" y="65"/>
                    <a:pt x="2" y="59"/>
                    <a:pt x="1" y="55"/>
                  </a:cubicBezTo>
                  <a:cubicBezTo>
                    <a:pt x="1" y="55"/>
                    <a:pt x="1" y="55"/>
                    <a:pt x="1" y="55"/>
                  </a:cubicBezTo>
                  <a:cubicBezTo>
                    <a:pt x="1" y="55"/>
                    <a:pt x="1" y="55"/>
                    <a:pt x="1" y="55"/>
                  </a:cubicBezTo>
                  <a:cubicBezTo>
                    <a:pt x="1" y="54"/>
                    <a:pt x="1" y="54"/>
                    <a:pt x="1" y="54"/>
                  </a:cubicBezTo>
                  <a:cubicBezTo>
                    <a:pt x="0" y="45"/>
                    <a:pt x="5" y="36"/>
                    <a:pt x="8" y="29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13" y="21"/>
                    <a:pt x="18" y="13"/>
                    <a:pt x="24" y="6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1" y="5"/>
                    <a:pt x="30" y="11"/>
                    <a:pt x="30" y="15"/>
                  </a:cubicBezTo>
                  <a:cubicBezTo>
                    <a:pt x="30" y="15"/>
                    <a:pt x="30" y="15"/>
                    <a:pt x="30" y="15"/>
                  </a:cubicBezTo>
                  <a:cubicBezTo>
                    <a:pt x="31" y="18"/>
                    <a:pt x="32" y="20"/>
                    <a:pt x="35" y="21"/>
                  </a:cubicBezTo>
                  <a:cubicBezTo>
                    <a:pt x="35" y="21"/>
                    <a:pt x="35" y="21"/>
                    <a:pt x="35" y="21"/>
                  </a:cubicBezTo>
                  <a:cubicBezTo>
                    <a:pt x="38" y="22"/>
                    <a:pt x="41" y="22"/>
                    <a:pt x="44" y="22"/>
                  </a:cubicBezTo>
                  <a:cubicBezTo>
                    <a:pt x="44" y="22"/>
                    <a:pt x="44" y="22"/>
                    <a:pt x="44" y="22"/>
                  </a:cubicBezTo>
                  <a:cubicBezTo>
                    <a:pt x="51" y="21"/>
                    <a:pt x="60" y="16"/>
                    <a:pt x="66" y="14"/>
                  </a:cubicBezTo>
                  <a:cubicBezTo>
                    <a:pt x="66" y="14"/>
                    <a:pt x="66" y="14"/>
                    <a:pt x="66" y="14"/>
                  </a:cubicBezTo>
                  <a:cubicBezTo>
                    <a:pt x="73" y="11"/>
                    <a:pt x="78" y="5"/>
                    <a:pt x="86" y="2"/>
                  </a:cubicBezTo>
                  <a:cubicBezTo>
                    <a:pt x="86" y="2"/>
                    <a:pt x="86" y="2"/>
                    <a:pt x="86" y="2"/>
                  </a:cubicBezTo>
                  <a:cubicBezTo>
                    <a:pt x="87" y="2"/>
                    <a:pt x="89" y="1"/>
                    <a:pt x="90" y="1"/>
                  </a:cubicBezTo>
                  <a:cubicBezTo>
                    <a:pt x="90" y="1"/>
                    <a:pt x="90" y="1"/>
                    <a:pt x="90" y="1"/>
                  </a:cubicBezTo>
                  <a:cubicBezTo>
                    <a:pt x="98" y="0"/>
                    <a:pt x="104" y="4"/>
                    <a:pt x="111" y="7"/>
                  </a:cubicBezTo>
                  <a:cubicBezTo>
                    <a:pt x="111" y="7"/>
                    <a:pt x="111" y="7"/>
                    <a:pt x="111" y="7"/>
                  </a:cubicBezTo>
                  <a:cubicBezTo>
                    <a:pt x="118" y="9"/>
                    <a:pt x="127" y="9"/>
                    <a:pt x="133" y="16"/>
                  </a:cubicBezTo>
                  <a:cubicBezTo>
                    <a:pt x="133" y="16"/>
                    <a:pt x="133" y="16"/>
                    <a:pt x="133" y="16"/>
                  </a:cubicBezTo>
                  <a:cubicBezTo>
                    <a:pt x="136" y="20"/>
                    <a:pt x="137" y="23"/>
                    <a:pt x="140" y="26"/>
                  </a:cubicBezTo>
                  <a:cubicBezTo>
                    <a:pt x="140" y="26"/>
                    <a:pt x="140" y="26"/>
                    <a:pt x="140" y="26"/>
                  </a:cubicBezTo>
                  <a:cubicBezTo>
                    <a:pt x="142" y="30"/>
                    <a:pt x="146" y="32"/>
                    <a:pt x="150" y="35"/>
                  </a:cubicBezTo>
                  <a:cubicBezTo>
                    <a:pt x="150" y="35"/>
                    <a:pt x="150" y="35"/>
                    <a:pt x="150" y="35"/>
                  </a:cubicBezTo>
                  <a:cubicBezTo>
                    <a:pt x="160" y="44"/>
                    <a:pt x="181" y="82"/>
                    <a:pt x="186" y="90"/>
                  </a:cubicBezTo>
                  <a:cubicBezTo>
                    <a:pt x="186" y="90"/>
                    <a:pt x="186" y="90"/>
                    <a:pt x="186" y="90"/>
                  </a:cubicBezTo>
                  <a:cubicBezTo>
                    <a:pt x="191" y="99"/>
                    <a:pt x="204" y="107"/>
                    <a:pt x="212" y="114"/>
                  </a:cubicBezTo>
                  <a:cubicBezTo>
                    <a:pt x="212" y="114"/>
                    <a:pt x="212" y="114"/>
                    <a:pt x="212" y="114"/>
                  </a:cubicBezTo>
                  <a:cubicBezTo>
                    <a:pt x="217" y="118"/>
                    <a:pt x="219" y="124"/>
                    <a:pt x="220" y="129"/>
                  </a:cubicBezTo>
                  <a:cubicBezTo>
                    <a:pt x="220" y="129"/>
                    <a:pt x="220" y="129"/>
                    <a:pt x="220" y="129"/>
                  </a:cubicBezTo>
                  <a:cubicBezTo>
                    <a:pt x="220" y="133"/>
                    <a:pt x="220" y="137"/>
                    <a:pt x="220" y="138"/>
                  </a:cubicBezTo>
                  <a:cubicBezTo>
                    <a:pt x="220" y="138"/>
                    <a:pt x="220" y="138"/>
                    <a:pt x="220" y="138"/>
                  </a:cubicBezTo>
                  <a:cubicBezTo>
                    <a:pt x="221" y="139"/>
                    <a:pt x="221" y="139"/>
                    <a:pt x="221" y="139"/>
                  </a:cubicBezTo>
                  <a:cubicBezTo>
                    <a:pt x="219" y="139"/>
                    <a:pt x="219" y="139"/>
                    <a:pt x="219" y="139"/>
                  </a:cubicBezTo>
                  <a:close/>
                  <a:moveTo>
                    <a:pt x="22" y="70"/>
                  </a:moveTo>
                  <a:cubicBezTo>
                    <a:pt x="31" y="76"/>
                    <a:pt x="41" y="83"/>
                    <a:pt x="44" y="87"/>
                  </a:cubicBezTo>
                  <a:cubicBezTo>
                    <a:pt x="44" y="87"/>
                    <a:pt x="44" y="87"/>
                    <a:pt x="44" y="87"/>
                  </a:cubicBezTo>
                  <a:cubicBezTo>
                    <a:pt x="49" y="93"/>
                    <a:pt x="53" y="96"/>
                    <a:pt x="60" y="99"/>
                  </a:cubicBezTo>
                  <a:cubicBezTo>
                    <a:pt x="60" y="99"/>
                    <a:pt x="60" y="99"/>
                    <a:pt x="60" y="99"/>
                  </a:cubicBezTo>
                  <a:cubicBezTo>
                    <a:pt x="66" y="102"/>
                    <a:pt x="78" y="109"/>
                    <a:pt x="90" y="116"/>
                  </a:cubicBezTo>
                  <a:cubicBezTo>
                    <a:pt x="90" y="116"/>
                    <a:pt x="90" y="116"/>
                    <a:pt x="90" y="116"/>
                  </a:cubicBezTo>
                  <a:cubicBezTo>
                    <a:pt x="102" y="123"/>
                    <a:pt x="114" y="129"/>
                    <a:pt x="118" y="129"/>
                  </a:cubicBezTo>
                  <a:cubicBezTo>
                    <a:pt x="118" y="129"/>
                    <a:pt x="118" y="129"/>
                    <a:pt x="118" y="129"/>
                  </a:cubicBezTo>
                  <a:cubicBezTo>
                    <a:pt x="131" y="130"/>
                    <a:pt x="181" y="140"/>
                    <a:pt x="193" y="139"/>
                  </a:cubicBezTo>
                  <a:cubicBezTo>
                    <a:pt x="193" y="139"/>
                    <a:pt x="193" y="139"/>
                    <a:pt x="193" y="139"/>
                  </a:cubicBezTo>
                  <a:cubicBezTo>
                    <a:pt x="201" y="139"/>
                    <a:pt x="209" y="138"/>
                    <a:pt x="218" y="137"/>
                  </a:cubicBezTo>
                  <a:cubicBezTo>
                    <a:pt x="218" y="137"/>
                    <a:pt x="218" y="137"/>
                    <a:pt x="218" y="137"/>
                  </a:cubicBezTo>
                  <a:cubicBezTo>
                    <a:pt x="218" y="135"/>
                    <a:pt x="217" y="133"/>
                    <a:pt x="217" y="130"/>
                  </a:cubicBezTo>
                  <a:cubicBezTo>
                    <a:pt x="217" y="130"/>
                    <a:pt x="217" y="130"/>
                    <a:pt x="217" y="130"/>
                  </a:cubicBezTo>
                  <a:cubicBezTo>
                    <a:pt x="216" y="125"/>
                    <a:pt x="214" y="119"/>
                    <a:pt x="211" y="116"/>
                  </a:cubicBezTo>
                  <a:cubicBezTo>
                    <a:pt x="211" y="116"/>
                    <a:pt x="211" y="116"/>
                    <a:pt x="211" y="116"/>
                  </a:cubicBezTo>
                  <a:cubicBezTo>
                    <a:pt x="203" y="109"/>
                    <a:pt x="189" y="101"/>
                    <a:pt x="183" y="92"/>
                  </a:cubicBezTo>
                  <a:cubicBezTo>
                    <a:pt x="183" y="92"/>
                    <a:pt x="183" y="92"/>
                    <a:pt x="183" y="92"/>
                  </a:cubicBezTo>
                  <a:cubicBezTo>
                    <a:pt x="179" y="84"/>
                    <a:pt x="157" y="45"/>
                    <a:pt x="148" y="37"/>
                  </a:cubicBezTo>
                  <a:cubicBezTo>
                    <a:pt x="148" y="37"/>
                    <a:pt x="148" y="37"/>
                    <a:pt x="148" y="37"/>
                  </a:cubicBezTo>
                  <a:cubicBezTo>
                    <a:pt x="145" y="34"/>
                    <a:pt x="140" y="32"/>
                    <a:pt x="137" y="28"/>
                  </a:cubicBezTo>
                  <a:cubicBezTo>
                    <a:pt x="137" y="28"/>
                    <a:pt x="137" y="28"/>
                    <a:pt x="137" y="28"/>
                  </a:cubicBezTo>
                  <a:cubicBezTo>
                    <a:pt x="135" y="25"/>
                    <a:pt x="133" y="21"/>
                    <a:pt x="131" y="18"/>
                  </a:cubicBezTo>
                  <a:cubicBezTo>
                    <a:pt x="131" y="18"/>
                    <a:pt x="131" y="18"/>
                    <a:pt x="131" y="18"/>
                  </a:cubicBezTo>
                  <a:cubicBezTo>
                    <a:pt x="126" y="12"/>
                    <a:pt x="118" y="12"/>
                    <a:pt x="110" y="9"/>
                  </a:cubicBezTo>
                  <a:cubicBezTo>
                    <a:pt x="110" y="9"/>
                    <a:pt x="110" y="9"/>
                    <a:pt x="110" y="9"/>
                  </a:cubicBezTo>
                  <a:cubicBezTo>
                    <a:pt x="103" y="7"/>
                    <a:pt x="97" y="3"/>
                    <a:pt x="90" y="4"/>
                  </a:cubicBezTo>
                  <a:cubicBezTo>
                    <a:pt x="90" y="4"/>
                    <a:pt x="90" y="4"/>
                    <a:pt x="90" y="4"/>
                  </a:cubicBezTo>
                  <a:cubicBezTo>
                    <a:pt x="89" y="4"/>
                    <a:pt x="88" y="4"/>
                    <a:pt x="87" y="5"/>
                  </a:cubicBezTo>
                  <a:cubicBezTo>
                    <a:pt x="87" y="5"/>
                    <a:pt x="87" y="5"/>
                    <a:pt x="87" y="5"/>
                  </a:cubicBezTo>
                  <a:cubicBezTo>
                    <a:pt x="80" y="7"/>
                    <a:pt x="74" y="13"/>
                    <a:pt x="66" y="16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1" y="18"/>
                    <a:pt x="52" y="23"/>
                    <a:pt x="44" y="24"/>
                  </a:cubicBezTo>
                  <a:cubicBezTo>
                    <a:pt x="44" y="24"/>
                    <a:pt x="44" y="24"/>
                    <a:pt x="44" y="24"/>
                  </a:cubicBezTo>
                  <a:cubicBezTo>
                    <a:pt x="41" y="25"/>
                    <a:pt x="37" y="25"/>
                    <a:pt x="34" y="24"/>
                  </a:cubicBezTo>
                  <a:cubicBezTo>
                    <a:pt x="34" y="24"/>
                    <a:pt x="34" y="24"/>
                    <a:pt x="34" y="24"/>
                  </a:cubicBezTo>
                  <a:cubicBezTo>
                    <a:pt x="30" y="22"/>
                    <a:pt x="28" y="19"/>
                    <a:pt x="28" y="15"/>
                  </a:cubicBezTo>
                  <a:cubicBezTo>
                    <a:pt x="28" y="15"/>
                    <a:pt x="28" y="15"/>
                    <a:pt x="28" y="15"/>
                  </a:cubicBezTo>
                  <a:cubicBezTo>
                    <a:pt x="27" y="12"/>
                    <a:pt x="28" y="9"/>
                    <a:pt x="28" y="6"/>
                  </a:cubicBezTo>
                  <a:cubicBezTo>
                    <a:pt x="28" y="6"/>
                    <a:pt x="28" y="6"/>
                    <a:pt x="28" y="6"/>
                  </a:cubicBezTo>
                  <a:cubicBezTo>
                    <a:pt x="26" y="8"/>
                    <a:pt x="26" y="8"/>
                    <a:pt x="26" y="8"/>
                  </a:cubicBezTo>
                  <a:cubicBezTo>
                    <a:pt x="20" y="15"/>
                    <a:pt x="15" y="22"/>
                    <a:pt x="11" y="30"/>
                  </a:cubicBezTo>
                  <a:cubicBezTo>
                    <a:pt x="11" y="30"/>
                    <a:pt x="11" y="30"/>
                    <a:pt x="11" y="30"/>
                  </a:cubicBezTo>
                  <a:cubicBezTo>
                    <a:pt x="7" y="37"/>
                    <a:pt x="3" y="46"/>
                    <a:pt x="3" y="54"/>
                  </a:cubicBezTo>
                  <a:cubicBezTo>
                    <a:pt x="3" y="54"/>
                    <a:pt x="3" y="54"/>
                    <a:pt x="3" y="54"/>
                  </a:cubicBezTo>
                  <a:cubicBezTo>
                    <a:pt x="4" y="57"/>
                    <a:pt x="13" y="64"/>
                    <a:pt x="22" y="7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36" tIns="45717" rIns="91436" bIns="45717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81" name="Freeform 281"/>
            <p:cNvSpPr>
              <a:spLocks/>
            </p:cNvSpPr>
            <p:nvPr/>
          </p:nvSpPr>
          <p:spPr bwMode="auto">
            <a:xfrm>
              <a:off x="5634039" y="4254383"/>
              <a:ext cx="1085850" cy="469833"/>
            </a:xfrm>
            <a:custGeom>
              <a:avLst/>
              <a:gdLst>
                <a:gd name="T0" fmla="*/ 208 w 231"/>
                <a:gd name="T1" fmla="*/ 100 h 100"/>
                <a:gd name="T2" fmla="*/ 177 w 231"/>
                <a:gd name="T3" fmla="*/ 96 h 100"/>
                <a:gd name="T4" fmla="*/ 177 w 231"/>
                <a:gd name="T5" fmla="*/ 96 h 100"/>
                <a:gd name="T6" fmla="*/ 145 w 231"/>
                <a:gd name="T7" fmla="*/ 89 h 100"/>
                <a:gd name="T8" fmla="*/ 145 w 231"/>
                <a:gd name="T9" fmla="*/ 89 h 100"/>
                <a:gd name="T10" fmla="*/ 119 w 231"/>
                <a:gd name="T11" fmla="*/ 87 h 100"/>
                <a:gd name="T12" fmla="*/ 119 w 231"/>
                <a:gd name="T13" fmla="*/ 87 h 100"/>
                <a:gd name="T14" fmla="*/ 95 w 231"/>
                <a:gd name="T15" fmla="*/ 78 h 100"/>
                <a:gd name="T16" fmla="*/ 95 w 231"/>
                <a:gd name="T17" fmla="*/ 78 h 100"/>
                <a:gd name="T18" fmla="*/ 71 w 231"/>
                <a:gd name="T19" fmla="*/ 65 h 100"/>
                <a:gd name="T20" fmla="*/ 71 w 231"/>
                <a:gd name="T21" fmla="*/ 65 h 100"/>
                <a:gd name="T22" fmla="*/ 46 w 231"/>
                <a:gd name="T23" fmla="*/ 53 h 100"/>
                <a:gd name="T24" fmla="*/ 46 w 231"/>
                <a:gd name="T25" fmla="*/ 53 h 100"/>
                <a:gd name="T26" fmla="*/ 20 w 231"/>
                <a:gd name="T27" fmla="*/ 44 h 100"/>
                <a:gd name="T28" fmla="*/ 20 w 231"/>
                <a:gd name="T29" fmla="*/ 44 h 100"/>
                <a:gd name="T30" fmla="*/ 2 w 231"/>
                <a:gd name="T31" fmla="*/ 25 h 100"/>
                <a:gd name="T32" fmla="*/ 2 w 231"/>
                <a:gd name="T33" fmla="*/ 25 h 100"/>
                <a:gd name="T34" fmla="*/ 2 w 231"/>
                <a:gd name="T35" fmla="*/ 25 h 100"/>
                <a:gd name="T36" fmla="*/ 2 w 231"/>
                <a:gd name="T37" fmla="*/ 25 h 100"/>
                <a:gd name="T38" fmla="*/ 8 w 231"/>
                <a:gd name="T39" fmla="*/ 0 h 100"/>
                <a:gd name="T40" fmla="*/ 8 w 231"/>
                <a:gd name="T41" fmla="*/ 0 h 100"/>
                <a:gd name="T42" fmla="*/ 8 w 231"/>
                <a:gd name="T43" fmla="*/ 0 h 100"/>
                <a:gd name="T44" fmla="*/ 10 w 231"/>
                <a:gd name="T45" fmla="*/ 1 h 100"/>
                <a:gd name="T46" fmla="*/ 4 w 231"/>
                <a:gd name="T47" fmla="*/ 24 h 100"/>
                <a:gd name="T48" fmla="*/ 4 w 231"/>
                <a:gd name="T49" fmla="*/ 24 h 100"/>
                <a:gd name="T50" fmla="*/ 4 w 231"/>
                <a:gd name="T51" fmla="*/ 25 h 100"/>
                <a:gd name="T52" fmla="*/ 4 w 231"/>
                <a:gd name="T53" fmla="*/ 25 h 100"/>
                <a:gd name="T54" fmla="*/ 21 w 231"/>
                <a:gd name="T55" fmla="*/ 41 h 100"/>
                <a:gd name="T56" fmla="*/ 21 w 231"/>
                <a:gd name="T57" fmla="*/ 41 h 100"/>
                <a:gd name="T58" fmla="*/ 46 w 231"/>
                <a:gd name="T59" fmla="*/ 51 h 100"/>
                <a:gd name="T60" fmla="*/ 46 w 231"/>
                <a:gd name="T61" fmla="*/ 51 h 100"/>
                <a:gd name="T62" fmla="*/ 72 w 231"/>
                <a:gd name="T63" fmla="*/ 63 h 100"/>
                <a:gd name="T64" fmla="*/ 72 w 231"/>
                <a:gd name="T65" fmla="*/ 63 h 100"/>
                <a:gd name="T66" fmla="*/ 96 w 231"/>
                <a:gd name="T67" fmla="*/ 76 h 100"/>
                <a:gd name="T68" fmla="*/ 96 w 231"/>
                <a:gd name="T69" fmla="*/ 76 h 100"/>
                <a:gd name="T70" fmla="*/ 119 w 231"/>
                <a:gd name="T71" fmla="*/ 84 h 100"/>
                <a:gd name="T72" fmla="*/ 119 w 231"/>
                <a:gd name="T73" fmla="*/ 84 h 100"/>
                <a:gd name="T74" fmla="*/ 146 w 231"/>
                <a:gd name="T75" fmla="*/ 87 h 100"/>
                <a:gd name="T76" fmla="*/ 146 w 231"/>
                <a:gd name="T77" fmla="*/ 87 h 100"/>
                <a:gd name="T78" fmla="*/ 177 w 231"/>
                <a:gd name="T79" fmla="*/ 93 h 100"/>
                <a:gd name="T80" fmla="*/ 177 w 231"/>
                <a:gd name="T81" fmla="*/ 93 h 100"/>
                <a:gd name="T82" fmla="*/ 208 w 231"/>
                <a:gd name="T83" fmla="*/ 98 h 100"/>
                <a:gd name="T84" fmla="*/ 208 w 231"/>
                <a:gd name="T85" fmla="*/ 98 h 100"/>
                <a:gd name="T86" fmla="*/ 214 w 231"/>
                <a:gd name="T87" fmla="*/ 97 h 100"/>
                <a:gd name="T88" fmla="*/ 214 w 231"/>
                <a:gd name="T89" fmla="*/ 97 h 100"/>
                <a:gd name="T90" fmla="*/ 225 w 231"/>
                <a:gd name="T91" fmla="*/ 93 h 100"/>
                <a:gd name="T92" fmla="*/ 225 w 231"/>
                <a:gd name="T93" fmla="*/ 93 h 100"/>
                <a:gd name="T94" fmla="*/ 228 w 231"/>
                <a:gd name="T95" fmla="*/ 86 h 100"/>
                <a:gd name="T96" fmla="*/ 228 w 231"/>
                <a:gd name="T97" fmla="*/ 86 h 100"/>
                <a:gd name="T98" fmla="*/ 228 w 231"/>
                <a:gd name="T99" fmla="*/ 86 h 100"/>
                <a:gd name="T100" fmla="*/ 228 w 231"/>
                <a:gd name="T101" fmla="*/ 86 h 100"/>
                <a:gd name="T102" fmla="*/ 226 w 231"/>
                <a:gd name="T103" fmla="*/ 81 h 100"/>
                <a:gd name="T104" fmla="*/ 226 w 231"/>
                <a:gd name="T105" fmla="*/ 81 h 100"/>
                <a:gd name="T106" fmla="*/ 228 w 231"/>
                <a:gd name="T107" fmla="*/ 79 h 100"/>
                <a:gd name="T108" fmla="*/ 231 w 231"/>
                <a:gd name="T109" fmla="*/ 85 h 100"/>
                <a:gd name="T110" fmla="*/ 231 w 231"/>
                <a:gd name="T111" fmla="*/ 85 h 100"/>
                <a:gd name="T112" fmla="*/ 231 w 231"/>
                <a:gd name="T113" fmla="*/ 86 h 100"/>
                <a:gd name="T114" fmla="*/ 231 w 231"/>
                <a:gd name="T115" fmla="*/ 86 h 100"/>
                <a:gd name="T116" fmla="*/ 226 w 231"/>
                <a:gd name="T117" fmla="*/ 96 h 100"/>
                <a:gd name="T118" fmla="*/ 226 w 231"/>
                <a:gd name="T119" fmla="*/ 96 h 100"/>
                <a:gd name="T120" fmla="*/ 215 w 231"/>
                <a:gd name="T121" fmla="*/ 100 h 100"/>
                <a:gd name="T122" fmla="*/ 215 w 231"/>
                <a:gd name="T123" fmla="*/ 100 h 100"/>
                <a:gd name="T124" fmla="*/ 208 w 231"/>
                <a:gd name="T125" fmla="*/ 10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31" h="100">
                  <a:moveTo>
                    <a:pt x="208" y="100"/>
                  </a:moveTo>
                  <a:cubicBezTo>
                    <a:pt x="198" y="100"/>
                    <a:pt x="187" y="97"/>
                    <a:pt x="177" y="96"/>
                  </a:cubicBezTo>
                  <a:cubicBezTo>
                    <a:pt x="177" y="96"/>
                    <a:pt x="177" y="96"/>
                    <a:pt x="177" y="96"/>
                  </a:cubicBezTo>
                  <a:cubicBezTo>
                    <a:pt x="166" y="95"/>
                    <a:pt x="156" y="94"/>
                    <a:pt x="145" y="89"/>
                  </a:cubicBezTo>
                  <a:cubicBezTo>
                    <a:pt x="145" y="89"/>
                    <a:pt x="145" y="89"/>
                    <a:pt x="145" y="89"/>
                  </a:cubicBezTo>
                  <a:cubicBezTo>
                    <a:pt x="137" y="86"/>
                    <a:pt x="129" y="87"/>
                    <a:pt x="119" y="87"/>
                  </a:cubicBezTo>
                  <a:cubicBezTo>
                    <a:pt x="119" y="87"/>
                    <a:pt x="119" y="87"/>
                    <a:pt x="119" y="87"/>
                  </a:cubicBezTo>
                  <a:cubicBezTo>
                    <a:pt x="109" y="86"/>
                    <a:pt x="102" y="83"/>
                    <a:pt x="95" y="78"/>
                  </a:cubicBezTo>
                  <a:cubicBezTo>
                    <a:pt x="95" y="78"/>
                    <a:pt x="95" y="78"/>
                    <a:pt x="95" y="78"/>
                  </a:cubicBezTo>
                  <a:cubicBezTo>
                    <a:pt x="87" y="73"/>
                    <a:pt x="79" y="70"/>
                    <a:pt x="71" y="65"/>
                  </a:cubicBezTo>
                  <a:cubicBezTo>
                    <a:pt x="71" y="65"/>
                    <a:pt x="71" y="65"/>
                    <a:pt x="71" y="65"/>
                  </a:cubicBezTo>
                  <a:cubicBezTo>
                    <a:pt x="62" y="60"/>
                    <a:pt x="55" y="56"/>
                    <a:pt x="46" y="53"/>
                  </a:cubicBezTo>
                  <a:cubicBezTo>
                    <a:pt x="46" y="53"/>
                    <a:pt x="46" y="53"/>
                    <a:pt x="46" y="53"/>
                  </a:cubicBezTo>
                  <a:cubicBezTo>
                    <a:pt x="37" y="51"/>
                    <a:pt x="28" y="48"/>
                    <a:pt x="20" y="44"/>
                  </a:cubicBezTo>
                  <a:cubicBezTo>
                    <a:pt x="20" y="44"/>
                    <a:pt x="20" y="44"/>
                    <a:pt x="20" y="44"/>
                  </a:cubicBezTo>
                  <a:cubicBezTo>
                    <a:pt x="12" y="40"/>
                    <a:pt x="3" y="35"/>
                    <a:pt x="2" y="25"/>
                  </a:cubicBezTo>
                  <a:cubicBezTo>
                    <a:pt x="2" y="25"/>
                    <a:pt x="2" y="25"/>
                    <a:pt x="2" y="25"/>
                  </a:cubicBezTo>
                  <a:cubicBezTo>
                    <a:pt x="2" y="25"/>
                    <a:pt x="2" y="25"/>
                    <a:pt x="2" y="25"/>
                  </a:cubicBezTo>
                  <a:cubicBezTo>
                    <a:pt x="2" y="25"/>
                    <a:pt x="2" y="25"/>
                    <a:pt x="2" y="25"/>
                  </a:cubicBezTo>
                  <a:cubicBezTo>
                    <a:pt x="0" y="16"/>
                    <a:pt x="4" y="7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7" y="8"/>
                    <a:pt x="3" y="17"/>
                    <a:pt x="4" y="24"/>
                  </a:cubicBezTo>
                  <a:cubicBezTo>
                    <a:pt x="4" y="24"/>
                    <a:pt x="4" y="24"/>
                    <a:pt x="4" y="24"/>
                  </a:cubicBezTo>
                  <a:cubicBezTo>
                    <a:pt x="4" y="24"/>
                    <a:pt x="4" y="25"/>
                    <a:pt x="4" y="25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6" y="33"/>
                    <a:pt x="13" y="37"/>
                    <a:pt x="21" y="41"/>
                  </a:cubicBezTo>
                  <a:cubicBezTo>
                    <a:pt x="21" y="41"/>
                    <a:pt x="21" y="41"/>
                    <a:pt x="21" y="41"/>
                  </a:cubicBezTo>
                  <a:cubicBezTo>
                    <a:pt x="29" y="45"/>
                    <a:pt x="37" y="48"/>
                    <a:pt x="46" y="51"/>
                  </a:cubicBezTo>
                  <a:cubicBezTo>
                    <a:pt x="46" y="51"/>
                    <a:pt x="46" y="51"/>
                    <a:pt x="46" y="51"/>
                  </a:cubicBezTo>
                  <a:cubicBezTo>
                    <a:pt x="56" y="53"/>
                    <a:pt x="64" y="58"/>
                    <a:pt x="72" y="63"/>
                  </a:cubicBezTo>
                  <a:cubicBezTo>
                    <a:pt x="72" y="63"/>
                    <a:pt x="72" y="63"/>
                    <a:pt x="72" y="63"/>
                  </a:cubicBezTo>
                  <a:cubicBezTo>
                    <a:pt x="80" y="67"/>
                    <a:pt x="88" y="71"/>
                    <a:pt x="96" y="76"/>
                  </a:cubicBezTo>
                  <a:cubicBezTo>
                    <a:pt x="96" y="76"/>
                    <a:pt x="96" y="76"/>
                    <a:pt x="96" y="76"/>
                  </a:cubicBezTo>
                  <a:cubicBezTo>
                    <a:pt x="104" y="80"/>
                    <a:pt x="110" y="84"/>
                    <a:pt x="119" y="84"/>
                  </a:cubicBezTo>
                  <a:cubicBezTo>
                    <a:pt x="119" y="84"/>
                    <a:pt x="119" y="84"/>
                    <a:pt x="119" y="84"/>
                  </a:cubicBezTo>
                  <a:cubicBezTo>
                    <a:pt x="129" y="84"/>
                    <a:pt x="137" y="83"/>
                    <a:pt x="146" y="87"/>
                  </a:cubicBezTo>
                  <a:cubicBezTo>
                    <a:pt x="146" y="87"/>
                    <a:pt x="146" y="87"/>
                    <a:pt x="146" y="87"/>
                  </a:cubicBezTo>
                  <a:cubicBezTo>
                    <a:pt x="156" y="91"/>
                    <a:pt x="166" y="92"/>
                    <a:pt x="177" y="93"/>
                  </a:cubicBezTo>
                  <a:cubicBezTo>
                    <a:pt x="177" y="93"/>
                    <a:pt x="177" y="93"/>
                    <a:pt x="177" y="93"/>
                  </a:cubicBezTo>
                  <a:cubicBezTo>
                    <a:pt x="188" y="94"/>
                    <a:pt x="198" y="98"/>
                    <a:pt x="208" y="98"/>
                  </a:cubicBezTo>
                  <a:cubicBezTo>
                    <a:pt x="208" y="98"/>
                    <a:pt x="208" y="98"/>
                    <a:pt x="208" y="98"/>
                  </a:cubicBezTo>
                  <a:cubicBezTo>
                    <a:pt x="210" y="98"/>
                    <a:pt x="212" y="97"/>
                    <a:pt x="214" y="97"/>
                  </a:cubicBezTo>
                  <a:cubicBezTo>
                    <a:pt x="214" y="97"/>
                    <a:pt x="214" y="97"/>
                    <a:pt x="214" y="97"/>
                  </a:cubicBezTo>
                  <a:cubicBezTo>
                    <a:pt x="218" y="96"/>
                    <a:pt x="222" y="95"/>
                    <a:pt x="225" y="93"/>
                  </a:cubicBezTo>
                  <a:cubicBezTo>
                    <a:pt x="225" y="93"/>
                    <a:pt x="225" y="93"/>
                    <a:pt x="225" y="93"/>
                  </a:cubicBezTo>
                  <a:cubicBezTo>
                    <a:pt x="227" y="92"/>
                    <a:pt x="229" y="90"/>
                    <a:pt x="228" y="86"/>
                  </a:cubicBezTo>
                  <a:cubicBezTo>
                    <a:pt x="228" y="86"/>
                    <a:pt x="228" y="86"/>
                    <a:pt x="228" y="86"/>
                  </a:cubicBezTo>
                  <a:cubicBezTo>
                    <a:pt x="228" y="86"/>
                    <a:pt x="228" y="86"/>
                    <a:pt x="228" y="86"/>
                  </a:cubicBezTo>
                  <a:cubicBezTo>
                    <a:pt x="228" y="86"/>
                    <a:pt x="228" y="86"/>
                    <a:pt x="228" y="86"/>
                  </a:cubicBezTo>
                  <a:cubicBezTo>
                    <a:pt x="228" y="84"/>
                    <a:pt x="227" y="82"/>
                    <a:pt x="226" y="81"/>
                  </a:cubicBezTo>
                  <a:cubicBezTo>
                    <a:pt x="226" y="81"/>
                    <a:pt x="226" y="81"/>
                    <a:pt x="226" y="81"/>
                  </a:cubicBezTo>
                  <a:cubicBezTo>
                    <a:pt x="228" y="79"/>
                    <a:pt x="228" y="79"/>
                    <a:pt x="228" y="79"/>
                  </a:cubicBezTo>
                  <a:cubicBezTo>
                    <a:pt x="229" y="81"/>
                    <a:pt x="230" y="83"/>
                    <a:pt x="231" y="85"/>
                  </a:cubicBezTo>
                  <a:cubicBezTo>
                    <a:pt x="231" y="85"/>
                    <a:pt x="231" y="85"/>
                    <a:pt x="231" y="85"/>
                  </a:cubicBezTo>
                  <a:cubicBezTo>
                    <a:pt x="231" y="85"/>
                    <a:pt x="231" y="86"/>
                    <a:pt x="231" y="86"/>
                  </a:cubicBezTo>
                  <a:cubicBezTo>
                    <a:pt x="231" y="86"/>
                    <a:pt x="231" y="86"/>
                    <a:pt x="231" y="86"/>
                  </a:cubicBezTo>
                  <a:cubicBezTo>
                    <a:pt x="231" y="90"/>
                    <a:pt x="229" y="94"/>
                    <a:pt x="226" y="96"/>
                  </a:cubicBezTo>
                  <a:cubicBezTo>
                    <a:pt x="226" y="96"/>
                    <a:pt x="226" y="96"/>
                    <a:pt x="226" y="96"/>
                  </a:cubicBezTo>
                  <a:cubicBezTo>
                    <a:pt x="223" y="98"/>
                    <a:pt x="219" y="99"/>
                    <a:pt x="215" y="100"/>
                  </a:cubicBezTo>
                  <a:cubicBezTo>
                    <a:pt x="215" y="100"/>
                    <a:pt x="215" y="100"/>
                    <a:pt x="215" y="100"/>
                  </a:cubicBezTo>
                  <a:cubicBezTo>
                    <a:pt x="212" y="100"/>
                    <a:pt x="210" y="100"/>
                    <a:pt x="208" y="10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36" tIns="45717" rIns="91436" bIns="45717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82" name="Freeform 282"/>
            <p:cNvSpPr>
              <a:spLocks/>
            </p:cNvSpPr>
            <p:nvPr/>
          </p:nvSpPr>
          <p:spPr bwMode="auto">
            <a:xfrm>
              <a:off x="5629276" y="4362319"/>
              <a:ext cx="1085850" cy="419040"/>
            </a:xfrm>
            <a:custGeom>
              <a:avLst/>
              <a:gdLst>
                <a:gd name="T0" fmla="*/ 185 w 231"/>
                <a:gd name="T1" fmla="*/ 89 h 89"/>
                <a:gd name="T2" fmla="*/ 179 w 231"/>
                <a:gd name="T3" fmla="*/ 87 h 89"/>
                <a:gd name="T4" fmla="*/ 177 w 231"/>
                <a:gd name="T5" fmla="*/ 86 h 89"/>
                <a:gd name="T6" fmla="*/ 176 w 231"/>
                <a:gd name="T7" fmla="*/ 85 h 89"/>
                <a:gd name="T8" fmla="*/ 176 w 231"/>
                <a:gd name="T9" fmla="*/ 85 h 89"/>
                <a:gd name="T10" fmla="*/ 172 w 231"/>
                <a:gd name="T11" fmla="*/ 88 h 89"/>
                <a:gd name="T12" fmla="*/ 172 w 231"/>
                <a:gd name="T13" fmla="*/ 88 h 89"/>
                <a:gd name="T14" fmla="*/ 167 w 231"/>
                <a:gd name="T15" fmla="*/ 87 h 89"/>
                <a:gd name="T16" fmla="*/ 163 w 231"/>
                <a:gd name="T17" fmla="*/ 84 h 89"/>
                <a:gd name="T18" fmla="*/ 161 w 231"/>
                <a:gd name="T19" fmla="*/ 81 h 89"/>
                <a:gd name="T20" fmla="*/ 160 w 231"/>
                <a:gd name="T21" fmla="*/ 81 h 89"/>
                <a:gd name="T22" fmla="*/ 153 w 231"/>
                <a:gd name="T23" fmla="*/ 84 h 89"/>
                <a:gd name="T24" fmla="*/ 152 w 231"/>
                <a:gd name="T25" fmla="*/ 84 h 89"/>
                <a:gd name="T26" fmla="*/ 144 w 231"/>
                <a:gd name="T27" fmla="*/ 79 h 89"/>
                <a:gd name="T28" fmla="*/ 140 w 231"/>
                <a:gd name="T29" fmla="*/ 81 h 89"/>
                <a:gd name="T30" fmla="*/ 135 w 231"/>
                <a:gd name="T31" fmla="*/ 80 h 89"/>
                <a:gd name="T32" fmla="*/ 129 w 231"/>
                <a:gd name="T33" fmla="*/ 75 h 89"/>
                <a:gd name="T34" fmla="*/ 122 w 231"/>
                <a:gd name="T35" fmla="*/ 75 h 89"/>
                <a:gd name="T36" fmla="*/ 115 w 231"/>
                <a:gd name="T37" fmla="*/ 71 h 89"/>
                <a:gd name="T38" fmla="*/ 79 w 231"/>
                <a:gd name="T39" fmla="*/ 51 h 89"/>
                <a:gd name="T40" fmla="*/ 60 w 231"/>
                <a:gd name="T41" fmla="*/ 43 h 89"/>
                <a:gd name="T42" fmla="*/ 45 w 231"/>
                <a:gd name="T43" fmla="*/ 36 h 89"/>
                <a:gd name="T44" fmla="*/ 17 w 231"/>
                <a:gd name="T45" fmla="*/ 24 h 89"/>
                <a:gd name="T46" fmla="*/ 4 w 231"/>
                <a:gd name="T47" fmla="*/ 16 h 89"/>
                <a:gd name="T48" fmla="*/ 1 w 231"/>
                <a:gd name="T49" fmla="*/ 10 h 89"/>
                <a:gd name="T50" fmla="*/ 1 w 231"/>
                <a:gd name="T51" fmla="*/ 0 h 89"/>
                <a:gd name="T52" fmla="*/ 3 w 231"/>
                <a:gd name="T53" fmla="*/ 9 h 89"/>
                <a:gd name="T54" fmla="*/ 6 w 231"/>
                <a:gd name="T55" fmla="*/ 14 h 89"/>
                <a:gd name="T56" fmla="*/ 18 w 231"/>
                <a:gd name="T57" fmla="*/ 21 h 89"/>
                <a:gd name="T58" fmla="*/ 46 w 231"/>
                <a:gd name="T59" fmla="*/ 33 h 89"/>
                <a:gd name="T60" fmla="*/ 61 w 231"/>
                <a:gd name="T61" fmla="*/ 41 h 89"/>
                <a:gd name="T62" fmla="*/ 80 w 231"/>
                <a:gd name="T63" fmla="*/ 49 h 89"/>
                <a:gd name="T64" fmla="*/ 116 w 231"/>
                <a:gd name="T65" fmla="*/ 69 h 89"/>
                <a:gd name="T66" fmla="*/ 123 w 231"/>
                <a:gd name="T67" fmla="*/ 73 h 89"/>
                <a:gd name="T68" fmla="*/ 130 w 231"/>
                <a:gd name="T69" fmla="*/ 73 h 89"/>
                <a:gd name="T70" fmla="*/ 136 w 231"/>
                <a:gd name="T71" fmla="*/ 78 h 89"/>
                <a:gd name="T72" fmla="*/ 140 w 231"/>
                <a:gd name="T73" fmla="*/ 78 h 89"/>
                <a:gd name="T74" fmla="*/ 143 w 231"/>
                <a:gd name="T75" fmla="*/ 76 h 89"/>
                <a:gd name="T76" fmla="*/ 144 w 231"/>
                <a:gd name="T77" fmla="*/ 75 h 89"/>
                <a:gd name="T78" fmla="*/ 152 w 231"/>
                <a:gd name="T79" fmla="*/ 81 h 89"/>
                <a:gd name="T80" fmla="*/ 153 w 231"/>
                <a:gd name="T81" fmla="*/ 81 h 89"/>
                <a:gd name="T82" fmla="*/ 160 w 231"/>
                <a:gd name="T83" fmla="*/ 78 h 89"/>
                <a:gd name="T84" fmla="*/ 162 w 231"/>
                <a:gd name="T85" fmla="*/ 78 h 89"/>
                <a:gd name="T86" fmla="*/ 165 w 231"/>
                <a:gd name="T87" fmla="*/ 83 h 89"/>
                <a:gd name="T88" fmla="*/ 168 w 231"/>
                <a:gd name="T89" fmla="*/ 84 h 89"/>
                <a:gd name="T90" fmla="*/ 172 w 231"/>
                <a:gd name="T91" fmla="*/ 85 h 89"/>
                <a:gd name="T92" fmla="*/ 172 w 231"/>
                <a:gd name="T93" fmla="*/ 85 h 89"/>
                <a:gd name="T94" fmla="*/ 176 w 231"/>
                <a:gd name="T95" fmla="*/ 83 h 89"/>
                <a:gd name="T96" fmla="*/ 176 w 231"/>
                <a:gd name="T97" fmla="*/ 83 h 89"/>
                <a:gd name="T98" fmla="*/ 176 w 231"/>
                <a:gd name="T99" fmla="*/ 83 h 89"/>
                <a:gd name="T100" fmla="*/ 179 w 231"/>
                <a:gd name="T101" fmla="*/ 84 h 89"/>
                <a:gd name="T102" fmla="*/ 181 w 231"/>
                <a:gd name="T103" fmla="*/ 85 h 89"/>
                <a:gd name="T104" fmla="*/ 185 w 231"/>
                <a:gd name="T105" fmla="*/ 86 h 89"/>
                <a:gd name="T106" fmla="*/ 195 w 231"/>
                <a:gd name="T107" fmla="*/ 86 h 89"/>
                <a:gd name="T108" fmla="*/ 214 w 231"/>
                <a:gd name="T109" fmla="*/ 85 h 89"/>
                <a:gd name="T110" fmla="*/ 218 w 231"/>
                <a:gd name="T111" fmla="*/ 84 h 89"/>
                <a:gd name="T112" fmla="*/ 227 w 231"/>
                <a:gd name="T113" fmla="*/ 78 h 89"/>
                <a:gd name="T114" fmla="*/ 228 w 231"/>
                <a:gd name="T115" fmla="*/ 69 h 89"/>
                <a:gd name="T116" fmla="*/ 231 w 231"/>
                <a:gd name="T117" fmla="*/ 69 h 89"/>
                <a:gd name="T118" fmla="*/ 229 w 231"/>
                <a:gd name="T119" fmla="*/ 79 h 89"/>
                <a:gd name="T120" fmla="*/ 219 w 231"/>
                <a:gd name="T121" fmla="*/ 87 h 89"/>
                <a:gd name="T122" fmla="*/ 215 w 231"/>
                <a:gd name="T123" fmla="*/ 88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31" h="89">
                  <a:moveTo>
                    <a:pt x="195" y="88"/>
                  </a:moveTo>
                  <a:cubicBezTo>
                    <a:pt x="191" y="89"/>
                    <a:pt x="188" y="89"/>
                    <a:pt x="185" y="89"/>
                  </a:cubicBezTo>
                  <a:cubicBezTo>
                    <a:pt x="185" y="89"/>
                    <a:pt x="185" y="89"/>
                    <a:pt x="185" y="89"/>
                  </a:cubicBezTo>
                  <a:cubicBezTo>
                    <a:pt x="183" y="89"/>
                    <a:pt x="181" y="88"/>
                    <a:pt x="179" y="87"/>
                  </a:cubicBezTo>
                  <a:cubicBezTo>
                    <a:pt x="179" y="87"/>
                    <a:pt x="179" y="87"/>
                    <a:pt x="179" y="87"/>
                  </a:cubicBezTo>
                  <a:cubicBezTo>
                    <a:pt x="178" y="87"/>
                    <a:pt x="178" y="86"/>
                    <a:pt x="177" y="86"/>
                  </a:cubicBezTo>
                  <a:cubicBezTo>
                    <a:pt x="177" y="86"/>
                    <a:pt x="177" y="86"/>
                    <a:pt x="177" y="86"/>
                  </a:cubicBezTo>
                  <a:cubicBezTo>
                    <a:pt x="177" y="85"/>
                    <a:pt x="177" y="85"/>
                    <a:pt x="176" y="85"/>
                  </a:cubicBezTo>
                  <a:cubicBezTo>
                    <a:pt x="176" y="85"/>
                    <a:pt x="176" y="85"/>
                    <a:pt x="176" y="85"/>
                  </a:cubicBezTo>
                  <a:cubicBezTo>
                    <a:pt x="176" y="85"/>
                    <a:pt x="176" y="85"/>
                    <a:pt x="176" y="85"/>
                  </a:cubicBezTo>
                  <a:cubicBezTo>
                    <a:pt x="176" y="85"/>
                    <a:pt x="175" y="87"/>
                    <a:pt x="172" y="88"/>
                  </a:cubicBezTo>
                  <a:cubicBezTo>
                    <a:pt x="172" y="88"/>
                    <a:pt x="172" y="88"/>
                    <a:pt x="172" y="88"/>
                  </a:cubicBezTo>
                  <a:cubicBezTo>
                    <a:pt x="172" y="88"/>
                    <a:pt x="172" y="88"/>
                    <a:pt x="172" y="88"/>
                  </a:cubicBezTo>
                  <a:cubicBezTo>
                    <a:pt x="172" y="88"/>
                    <a:pt x="172" y="88"/>
                    <a:pt x="172" y="88"/>
                  </a:cubicBezTo>
                  <a:cubicBezTo>
                    <a:pt x="170" y="88"/>
                    <a:pt x="168" y="87"/>
                    <a:pt x="167" y="87"/>
                  </a:cubicBezTo>
                  <a:cubicBezTo>
                    <a:pt x="167" y="87"/>
                    <a:pt x="167" y="87"/>
                    <a:pt x="167" y="87"/>
                  </a:cubicBezTo>
                  <a:cubicBezTo>
                    <a:pt x="166" y="86"/>
                    <a:pt x="164" y="86"/>
                    <a:pt x="163" y="84"/>
                  </a:cubicBezTo>
                  <a:cubicBezTo>
                    <a:pt x="163" y="84"/>
                    <a:pt x="163" y="84"/>
                    <a:pt x="163" y="84"/>
                  </a:cubicBezTo>
                  <a:cubicBezTo>
                    <a:pt x="162" y="82"/>
                    <a:pt x="161" y="80"/>
                    <a:pt x="161" y="81"/>
                  </a:cubicBezTo>
                  <a:cubicBezTo>
                    <a:pt x="161" y="81"/>
                    <a:pt x="161" y="81"/>
                    <a:pt x="161" y="81"/>
                  </a:cubicBezTo>
                  <a:cubicBezTo>
                    <a:pt x="161" y="81"/>
                    <a:pt x="161" y="81"/>
                    <a:pt x="160" y="81"/>
                  </a:cubicBezTo>
                  <a:cubicBezTo>
                    <a:pt x="160" y="81"/>
                    <a:pt x="160" y="81"/>
                    <a:pt x="160" y="81"/>
                  </a:cubicBezTo>
                  <a:cubicBezTo>
                    <a:pt x="159" y="81"/>
                    <a:pt x="156" y="83"/>
                    <a:pt x="153" y="84"/>
                  </a:cubicBezTo>
                  <a:cubicBezTo>
                    <a:pt x="153" y="84"/>
                    <a:pt x="153" y="84"/>
                    <a:pt x="153" y="84"/>
                  </a:cubicBezTo>
                  <a:cubicBezTo>
                    <a:pt x="153" y="84"/>
                    <a:pt x="152" y="84"/>
                    <a:pt x="152" y="84"/>
                  </a:cubicBezTo>
                  <a:cubicBezTo>
                    <a:pt x="152" y="84"/>
                    <a:pt x="152" y="84"/>
                    <a:pt x="152" y="84"/>
                  </a:cubicBezTo>
                  <a:cubicBezTo>
                    <a:pt x="148" y="84"/>
                    <a:pt x="146" y="81"/>
                    <a:pt x="144" y="79"/>
                  </a:cubicBezTo>
                  <a:cubicBezTo>
                    <a:pt x="144" y="79"/>
                    <a:pt x="144" y="79"/>
                    <a:pt x="144" y="79"/>
                  </a:cubicBezTo>
                  <a:cubicBezTo>
                    <a:pt x="143" y="80"/>
                    <a:pt x="142" y="81"/>
                    <a:pt x="140" y="81"/>
                  </a:cubicBezTo>
                  <a:cubicBezTo>
                    <a:pt x="140" y="81"/>
                    <a:pt x="140" y="81"/>
                    <a:pt x="140" y="81"/>
                  </a:cubicBezTo>
                  <a:cubicBezTo>
                    <a:pt x="139" y="81"/>
                    <a:pt x="137" y="81"/>
                    <a:pt x="135" y="80"/>
                  </a:cubicBezTo>
                  <a:cubicBezTo>
                    <a:pt x="135" y="80"/>
                    <a:pt x="135" y="80"/>
                    <a:pt x="135" y="80"/>
                  </a:cubicBezTo>
                  <a:cubicBezTo>
                    <a:pt x="132" y="79"/>
                    <a:pt x="131" y="76"/>
                    <a:pt x="129" y="75"/>
                  </a:cubicBezTo>
                  <a:cubicBezTo>
                    <a:pt x="129" y="75"/>
                    <a:pt x="129" y="75"/>
                    <a:pt x="129" y="75"/>
                  </a:cubicBezTo>
                  <a:cubicBezTo>
                    <a:pt x="128" y="74"/>
                    <a:pt x="125" y="76"/>
                    <a:pt x="122" y="75"/>
                  </a:cubicBezTo>
                  <a:cubicBezTo>
                    <a:pt x="122" y="75"/>
                    <a:pt x="122" y="75"/>
                    <a:pt x="122" y="75"/>
                  </a:cubicBezTo>
                  <a:cubicBezTo>
                    <a:pt x="119" y="74"/>
                    <a:pt x="117" y="72"/>
                    <a:pt x="115" y="71"/>
                  </a:cubicBezTo>
                  <a:cubicBezTo>
                    <a:pt x="115" y="71"/>
                    <a:pt x="115" y="71"/>
                    <a:pt x="115" y="71"/>
                  </a:cubicBezTo>
                  <a:cubicBezTo>
                    <a:pt x="103" y="64"/>
                    <a:pt x="91" y="58"/>
                    <a:pt x="79" y="51"/>
                  </a:cubicBezTo>
                  <a:cubicBezTo>
                    <a:pt x="79" y="51"/>
                    <a:pt x="79" y="51"/>
                    <a:pt x="79" y="51"/>
                  </a:cubicBezTo>
                  <a:cubicBezTo>
                    <a:pt x="73" y="48"/>
                    <a:pt x="66" y="46"/>
                    <a:pt x="60" y="43"/>
                  </a:cubicBezTo>
                  <a:cubicBezTo>
                    <a:pt x="60" y="43"/>
                    <a:pt x="60" y="43"/>
                    <a:pt x="60" y="43"/>
                  </a:cubicBezTo>
                  <a:cubicBezTo>
                    <a:pt x="55" y="40"/>
                    <a:pt x="51" y="38"/>
                    <a:pt x="45" y="36"/>
                  </a:cubicBezTo>
                  <a:cubicBezTo>
                    <a:pt x="45" y="36"/>
                    <a:pt x="45" y="36"/>
                    <a:pt x="45" y="36"/>
                  </a:cubicBezTo>
                  <a:cubicBezTo>
                    <a:pt x="36" y="32"/>
                    <a:pt x="26" y="28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2" y="22"/>
                    <a:pt x="7" y="20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2" y="14"/>
                    <a:pt x="1" y="12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0" y="7"/>
                    <a:pt x="1" y="4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4"/>
                    <a:pt x="3" y="7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11"/>
                    <a:pt x="4" y="12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9" y="17"/>
                    <a:pt x="13" y="19"/>
                    <a:pt x="18" y="21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27" y="25"/>
                    <a:pt x="37" y="29"/>
                    <a:pt x="46" y="33"/>
                  </a:cubicBezTo>
                  <a:cubicBezTo>
                    <a:pt x="46" y="33"/>
                    <a:pt x="46" y="33"/>
                    <a:pt x="46" y="33"/>
                  </a:cubicBezTo>
                  <a:cubicBezTo>
                    <a:pt x="52" y="35"/>
                    <a:pt x="56" y="38"/>
                    <a:pt x="61" y="41"/>
                  </a:cubicBezTo>
                  <a:cubicBezTo>
                    <a:pt x="61" y="41"/>
                    <a:pt x="61" y="41"/>
                    <a:pt x="61" y="41"/>
                  </a:cubicBezTo>
                  <a:cubicBezTo>
                    <a:pt x="67" y="44"/>
                    <a:pt x="74" y="46"/>
                    <a:pt x="80" y="49"/>
                  </a:cubicBezTo>
                  <a:cubicBezTo>
                    <a:pt x="80" y="49"/>
                    <a:pt x="80" y="49"/>
                    <a:pt x="80" y="49"/>
                  </a:cubicBezTo>
                  <a:cubicBezTo>
                    <a:pt x="92" y="55"/>
                    <a:pt x="104" y="62"/>
                    <a:pt x="116" y="69"/>
                  </a:cubicBezTo>
                  <a:cubicBezTo>
                    <a:pt x="116" y="69"/>
                    <a:pt x="116" y="69"/>
                    <a:pt x="116" y="69"/>
                  </a:cubicBezTo>
                  <a:cubicBezTo>
                    <a:pt x="118" y="70"/>
                    <a:pt x="121" y="72"/>
                    <a:pt x="123" y="73"/>
                  </a:cubicBezTo>
                  <a:cubicBezTo>
                    <a:pt x="123" y="73"/>
                    <a:pt x="123" y="73"/>
                    <a:pt x="123" y="73"/>
                  </a:cubicBezTo>
                  <a:cubicBezTo>
                    <a:pt x="124" y="73"/>
                    <a:pt x="127" y="71"/>
                    <a:pt x="130" y="73"/>
                  </a:cubicBezTo>
                  <a:cubicBezTo>
                    <a:pt x="130" y="73"/>
                    <a:pt x="130" y="73"/>
                    <a:pt x="130" y="73"/>
                  </a:cubicBezTo>
                  <a:cubicBezTo>
                    <a:pt x="134" y="74"/>
                    <a:pt x="134" y="77"/>
                    <a:pt x="136" y="78"/>
                  </a:cubicBezTo>
                  <a:cubicBezTo>
                    <a:pt x="136" y="78"/>
                    <a:pt x="136" y="78"/>
                    <a:pt x="136" y="78"/>
                  </a:cubicBezTo>
                  <a:cubicBezTo>
                    <a:pt x="137" y="78"/>
                    <a:pt x="139" y="78"/>
                    <a:pt x="140" y="78"/>
                  </a:cubicBezTo>
                  <a:cubicBezTo>
                    <a:pt x="140" y="78"/>
                    <a:pt x="140" y="78"/>
                    <a:pt x="140" y="78"/>
                  </a:cubicBezTo>
                  <a:cubicBezTo>
                    <a:pt x="141" y="78"/>
                    <a:pt x="142" y="77"/>
                    <a:pt x="143" y="76"/>
                  </a:cubicBezTo>
                  <a:cubicBezTo>
                    <a:pt x="143" y="76"/>
                    <a:pt x="143" y="76"/>
                    <a:pt x="143" y="76"/>
                  </a:cubicBezTo>
                  <a:cubicBezTo>
                    <a:pt x="144" y="75"/>
                    <a:pt x="144" y="75"/>
                    <a:pt x="144" y="75"/>
                  </a:cubicBezTo>
                  <a:cubicBezTo>
                    <a:pt x="145" y="76"/>
                    <a:pt x="145" y="76"/>
                    <a:pt x="145" y="76"/>
                  </a:cubicBezTo>
                  <a:cubicBezTo>
                    <a:pt x="147" y="79"/>
                    <a:pt x="149" y="81"/>
                    <a:pt x="152" y="81"/>
                  </a:cubicBezTo>
                  <a:cubicBezTo>
                    <a:pt x="152" y="81"/>
                    <a:pt x="152" y="81"/>
                    <a:pt x="152" y="81"/>
                  </a:cubicBezTo>
                  <a:cubicBezTo>
                    <a:pt x="152" y="81"/>
                    <a:pt x="152" y="81"/>
                    <a:pt x="153" y="81"/>
                  </a:cubicBezTo>
                  <a:cubicBezTo>
                    <a:pt x="153" y="81"/>
                    <a:pt x="153" y="81"/>
                    <a:pt x="153" y="81"/>
                  </a:cubicBezTo>
                  <a:cubicBezTo>
                    <a:pt x="154" y="81"/>
                    <a:pt x="157" y="78"/>
                    <a:pt x="160" y="78"/>
                  </a:cubicBezTo>
                  <a:cubicBezTo>
                    <a:pt x="160" y="78"/>
                    <a:pt x="160" y="78"/>
                    <a:pt x="160" y="78"/>
                  </a:cubicBezTo>
                  <a:cubicBezTo>
                    <a:pt x="161" y="78"/>
                    <a:pt x="161" y="78"/>
                    <a:pt x="162" y="78"/>
                  </a:cubicBezTo>
                  <a:cubicBezTo>
                    <a:pt x="162" y="78"/>
                    <a:pt x="162" y="78"/>
                    <a:pt x="162" y="78"/>
                  </a:cubicBezTo>
                  <a:cubicBezTo>
                    <a:pt x="165" y="80"/>
                    <a:pt x="164" y="82"/>
                    <a:pt x="165" y="83"/>
                  </a:cubicBezTo>
                  <a:cubicBezTo>
                    <a:pt x="165" y="83"/>
                    <a:pt x="165" y="83"/>
                    <a:pt x="165" y="83"/>
                  </a:cubicBezTo>
                  <a:cubicBezTo>
                    <a:pt x="166" y="84"/>
                    <a:pt x="166" y="84"/>
                    <a:pt x="168" y="84"/>
                  </a:cubicBezTo>
                  <a:cubicBezTo>
                    <a:pt x="168" y="84"/>
                    <a:pt x="168" y="84"/>
                    <a:pt x="168" y="84"/>
                  </a:cubicBezTo>
                  <a:cubicBezTo>
                    <a:pt x="169" y="85"/>
                    <a:pt x="171" y="85"/>
                    <a:pt x="172" y="85"/>
                  </a:cubicBezTo>
                  <a:cubicBezTo>
                    <a:pt x="172" y="85"/>
                    <a:pt x="172" y="85"/>
                    <a:pt x="172" y="85"/>
                  </a:cubicBezTo>
                  <a:cubicBezTo>
                    <a:pt x="172" y="85"/>
                    <a:pt x="172" y="85"/>
                    <a:pt x="172" y="85"/>
                  </a:cubicBezTo>
                  <a:cubicBezTo>
                    <a:pt x="172" y="85"/>
                    <a:pt x="172" y="85"/>
                    <a:pt x="172" y="85"/>
                  </a:cubicBezTo>
                  <a:cubicBezTo>
                    <a:pt x="173" y="85"/>
                    <a:pt x="174" y="83"/>
                    <a:pt x="176" y="83"/>
                  </a:cubicBezTo>
                  <a:cubicBezTo>
                    <a:pt x="176" y="83"/>
                    <a:pt x="176" y="83"/>
                    <a:pt x="176" y="83"/>
                  </a:cubicBezTo>
                  <a:cubicBezTo>
                    <a:pt x="176" y="83"/>
                    <a:pt x="176" y="83"/>
                    <a:pt x="176" y="83"/>
                  </a:cubicBezTo>
                  <a:cubicBezTo>
                    <a:pt x="176" y="83"/>
                    <a:pt x="176" y="83"/>
                    <a:pt x="176" y="83"/>
                  </a:cubicBezTo>
                  <a:cubicBezTo>
                    <a:pt x="176" y="83"/>
                    <a:pt x="176" y="83"/>
                    <a:pt x="176" y="83"/>
                  </a:cubicBezTo>
                  <a:cubicBezTo>
                    <a:pt x="176" y="83"/>
                    <a:pt x="176" y="83"/>
                    <a:pt x="176" y="83"/>
                  </a:cubicBezTo>
                  <a:cubicBezTo>
                    <a:pt x="177" y="82"/>
                    <a:pt x="179" y="83"/>
                    <a:pt x="179" y="84"/>
                  </a:cubicBezTo>
                  <a:cubicBezTo>
                    <a:pt x="179" y="84"/>
                    <a:pt x="179" y="84"/>
                    <a:pt x="179" y="84"/>
                  </a:cubicBezTo>
                  <a:cubicBezTo>
                    <a:pt x="180" y="84"/>
                    <a:pt x="180" y="85"/>
                    <a:pt x="181" y="85"/>
                  </a:cubicBezTo>
                  <a:cubicBezTo>
                    <a:pt x="181" y="85"/>
                    <a:pt x="181" y="85"/>
                    <a:pt x="181" y="85"/>
                  </a:cubicBezTo>
                  <a:cubicBezTo>
                    <a:pt x="182" y="86"/>
                    <a:pt x="182" y="86"/>
                    <a:pt x="185" y="86"/>
                  </a:cubicBezTo>
                  <a:cubicBezTo>
                    <a:pt x="185" y="86"/>
                    <a:pt x="185" y="86"/>
                    <a:pt x="185" y="86"/>
                  </a:cubicBezTo>
                  <a:cubicBezTo>
                    <a:pt x="188" y="86"/>
                    <a:pt x="191" y="86"/>
                    <a:pt x="195" y="86"/>
                  </a:cubicBezTo>
                  <a:cubicBezTo>
                    <a:pt x="195" y="86"/>
                    <a:pt x="195" y="86"/>
                    <a:pt x="195" y="86"/>
                  </a:cubicBezTo>
                  <a:cubicBezTo>
                    <a:pt x="202" y="85"/>
                    <a:pt x="208" y="86"/>
                    <a:pt x="214" y="85"/>
                  </a:cubicBezTo>
                  <a:cubicBezTo>
                    <a:pt x="214" y="85"/>
                    <a:pt x="214" y="85"/>
                    <a:pt x="214" y="85"/>
                  </a:cubicBezTo>
                  <a:cubicBezTo>
                    <a:pt x="216" y="85"/>
                    <a:pt x="217" y="84"/>
                    <a:pt x="218" y="84"/>
                  </a:cubicBezTo>
                  <a:cubicBezTo>
                    <a:pt x="218" y="84"/>
                    <a:pt x="218" y="84"/>
                    <a:pt x="218" y="84"/>
                  </a:cubicBezTo>
                  <a:cubicBezTo>
                    <a:pt x="222" y="83"/>
                    <a:pt x="226" y="82"/>
                    <a:pt x="227" y="78"/>
                  </a:cubicBezTo>
                  <a:cubicBezTo>
                    <a:pt x="227" y="78"/>
                    <a:pt x="227" y="78"/>
                    <a:pt x="227" y="78"/>
                  </a:cubicBezTo>
                  <a:cubicBezTo>
                    <a:pt x="228" y="76"/>
                    <a:pt x="228" y="72"/>
                    <a:pt x="228" y="69"/>
                  </a:cubicBezTo>
                  <a:cubicBezTo>
                    <a:pt x="228" y="69"/>
                    <a:pt x="228" y="69"/>
                    <a:pt x="228" y="69"/>
                  </a:cubicBezTo>
                  <a:cubicBezTo>
                    <a:pt x="231" y="69"/>
                    <a:pt x="231" y="69"/>
                    <a:pt x="231" y="69"/>
                  </a:cubicBezTo>
                  <a:cubicBezTo>
                    <a:pt x="231" y="72"/>
                    <a:pt x="231" y="76"/>
                    <a:pt x="229" y="79"/>
                  </a:cubicBezTo>
                  <a:cubicBezTo>
                    <a:pt x="229" y="79"/>
                    <a:pt x="229" y="79"/>
                    <a:pt x="229" y="79"/>
                  </a:cubicBezTo>
                  <a:cubicBezTo>
                    <a:pt x="227" y="84"/>
                    <a:pt x="223" y="85"/>
                    <a:pt x="219" y="87"/>
                  </a:cubicBezTo>
                  <a:cubicBezTo>
                    <a:pt x="219" y="87"/>
                    <a:pt x="219" y="87"/>
                    <a:pt x="219" y="87"/>
                  </a:cubicBezTo>
                  <a:cubicBezTo>
                    <a:pt x="218" y="87"/>
                    <a:pt x="216" y="87"/>
                    <a:pt x="215" y="88"/>
                  </a:cubicBezTo>
                  <a:cubicBezTo>
                    <a:pt x="215" y="88"/>
                    <a:pt x="215" y="88"/>
                    <a:pt x="215" y="88"/>
                  </a:cubicBezTo>
                  <a:cubicBezTo>
                    <a:pt x="208" y="89"/>
                    <a:pt x="201" y="88"/>
                    <a:pt x="195" y="8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36" tIns="45717" rIns="91436" bIns="45717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83" name="Freeform 283"/>
            <p:cNvSpPr>
              <a:spLocks/>
            </p:cNvSpPr>
            <p:nvPr/>
          </p:nvSpPr>
          <p:spPr bwMode="auto">
            <a:xfrm>
              <a:off x="5967414" y="4079783"/>
              <a:ext cx="347663" cy="531738"/>
            </a:xfrm>
            <a:custGeom>
              <a:avLst/>
              <a:gdLst>
                <a:gd name="T0" fmla="*/ 71 w 74"/>
                <a:gd name="T1" fmla="*/ 113 h 113"/>
                <a:gd name="T2" fmla="*/ 70 w 74"/>
                <a:gd name="T3" fmla="*/ 86 h 113"/>
                <a:gd name="T4" fmla="*/ 70 w 74"/>
                <a:gd name="T5" fmla="*/ 86 h 113"/>
                <a:gd name="T6" fmla="*/ 69 w 74"/>
                <a:gd name="T7" fmla="*/ 82 h 113"/>
                <a:gd name="T8" fmla="*/ 69 w 74"/>
                <a:gd name="T9" fmla="*/ 82 h 113"/>
                <a:gd name="T10" fmla="*/ 52 w 74"/>
                <a:gd name="T11" fmla="*/ 59 h 113"/>
                <a:gd name="T12" fmla="*/ 52 w 74"/>
                <a:gd name="T13" fmla="*/ 59 h 113"/>
                <a:gd name="T14" fmla="*/ 27 w 74"/>
                <a:gd name="T15" fmla="*/ 37 h 113"/>
                <a:gd name="T16" fmla="*/ 27 w 74"/>
                <a:gd name="T17" fmla="*/ 37 h 113"/>
                <a:gd name="T18" fmla="*/ 10 w 74"/>
                <a:gd name="T19" fmla="*/ 18 h 113"/>
                <a:gd name="T20" fmla="*/ 10 w 74"/>
                <a:gd name="T21" fmla="*/ 18 h 113"/>
                <a:gd name="T22" fmla="*/ 0 w 74"/>
                <a:gd name="T23" fmla="*/ 2 h 113"/>
                <a:gd name="T24" fmla="*/ 0 w 74"/>
                <a:gd name="T25" fmla="*/ 2 h 113"/>
                <a:gd name="T26" fmla="*/ 1 w 74"/>
                <a:gd name="T27" fmla="*/ 0 h 113"/>
                <a:gd name="T28" fmla="*/ 12 w 74"/>
                <a:gd name="T29" fmla="*/ 16 h 113"/>
                <a:gd name="T30" fmla="*/ 12 w 74"/>
                <a:gd name="T31" fmla="*/ 16 h 113"/>
                <a:gd name="T32" fmla="*/ 29 w 74"/>
                <a:gd name="T33" fmla="*/ 35 h 113"/>
                <a:gd name="T34" fmla="*/ 29 w 74"/>
                <a:gd name="T35" fmla="*/ 35 h 113"/>
                <a:gd name="T36" fmla="*/ 54 w 74"/>
                <a:gd name="T37" fmla="*/ 57 h 113"/>
                <a:gd name="T38" fmla="*/ 54 w 74"/>
                <a:gd name="T39" fmla="*/ 57 h 113"/>
                <a:gd name="T40" fmla="*/ 72 w 74"/>
                <a:gd name="T41" fmla="*/ 81 h 113"/>
                <a:gd name="T42" fmla="*/ 72 w 74"/>
                <a:gd name="T43" fmla="*/ 81 h 113"/>
                <a:gd name="T44" fmla="*/ 73 w 74"/>
                <a:gd name="T45" fmla="*/ 86 h 113"/>
                <a:gd name="T46" fmla="*/ 73 w 74"/>
                <a:gd name="T47" fmla="*/ 86 h 113"/>
                <a:gd name="T48" fmla="*/ 73 w 74"/>
                <a:gd name="T49" fmla="*/ 113 h 113"/>
                <a:gd name="T50" fmla="*/ 73 w 74"/>
                <a:gd name="T51" fmla="*/ 113 h 113"/>
                <a:gd name="T52" fmla="*/ 71 w 74"/>
                <a:gd name="T53" fmla="*/ 113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74" h="113">
                  <a:moveTo>
                    <a:pt x="71" y="113"/>
                  </a:moveTo>
                  <a:cubicBezTo>
                    <a:pt x="71" y="103"/>
                    <a:pt x="72" y="95"/>
                    <a:pt x="70" y="86"/>
                  </a:cubicBezTo>
                  <a:cubicBezTo>
                    <a:pt x="70" y="86"/>
                    <a:pt x="70" y="86"/>
                    <a:pt x="70" y="86"/>
                  </a:cubicBezTo>
                  <a:cubicBezTo>
                    <a:pt x="70" y="85"/>
                    <a:pt x="70" y="83"/>
                    <a:pt x="69" y="82"/>
                  </a:cubicBezTo>
                  <a:cubicBezTo>
                    <a:pt x="69" y="82"/>
                    <a:pt x="69" y="82"/>
                    <a:pt x="69" y="82"/>
                  </a:cubicBezTo>
                  <a:cubicBezTo>
                    <a:pt x="67" y="72"/>
                    <a:pt x="60" y="66"/>
                    <a:pt x="52" y="59"/>
                  </a:cubicBezTo>
                  <a:cubicBezTo>
                    <a:pt x="52" y="59"/>
                    <a:pt x="52" y="59"/>
                    <a:pt x="52" y="59"/>
                  </a:cubicBezTo>
                  <a:cubicBezTo>
                    <a:pt x="44" y="51"/>
                    <a:pt x="36" y="44"/>
                    <a:pt x="27" y="37"/>
                  </a:cubicBezTo>
                  <a:cubicBezTo>
                    <a:pt x="27" y="37"/>
                    <a:pt x="27" y="37"/>
                    <a:pt x="27" y="37"/>
                  </a:cubicBezTo>
                  <a:cubicBezTo>
                    <a:pt x="21" y="31"/>
                    <a:pt x="15" y="25"/>
                    <a:pt x="10" y="18"/>
                  </a:cubicBezTo>
                  <a:cubicBezTo>
                    <a:pt x="10" y="18"/>
                    <a:pt x="10" y="18"/>
                    <a:pt x="10" y="18"/>
                  </a:cubicBezTo>
                  <a:cubicBezTo>
                    <a:pt x="6" y="13"/>
                    <a:pt x="4" y="5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6" y="4"/>
                    <a:pt x="8" y="12"/>
                    <a:pt x="12" y="16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7" y="23"/>
                    <a:pt x="23" y="29"/>
                    <a:pt x="29" y="35"/>
                  </a:cubicBezTo>
                  <a:cubicBezTo>
                    <a:pt x="29" y="35"/>
                    <a:pt x="29" y="35"/>
                    <a:pt x="29" y="35"/>
                  </a:cubicBezTo>
                  <a:cubicBezTo>
                    <a:pt x="38" y="42"/>
                    <a:pt x="46" y="49"/>
                    <a:pt x="54" y="57"/>
                  </a:cubicBezTo>
                  <a:cubicBezTo>
                    <a:pt x="54" y="57"/>
                    <a:pt x="54" y="57"/>
                    <a:pt x="54" y="57"/>
                  </a:cubicBezTo>
                  <a:cubicBezTo>
                    <a:pt x="61" y="64"/>
                    <a:pt x="70" y="70"/>
                    <a:pt x="72" y="81"/>
                  </a:cubicBezTo>
                  <a:cubicBezTo>
                    <a:pt x="72" y="81"/>
                    <a:pt x="72" y="81"/>
                    <a:pt x="72" y="81"/>
                  </a:cubicBezTo>
                  <a:cubicBezTo>
                    <a:pt x="72" y="83"/>
                    <a:pt x="73" y="84"/>
                    <a:pt x="73" y="86"/>
                  </a:cubicBezTo>
                  <a:cubicBezTo>
                    <a:pt x="73" y="86"/>
                    <a:pt x="73" y="86"/>
                    <a:pt x="73" y="86"/>
                  </a:cubicBezTo>
                  <a:cubicBezTo>
                    <a:pt x="74" y="95"/>
                    <a:pt x="74" y="104"/>
                    <a:pt x="73" y="113"/>
                  </a:cubicBezTo>
                  <a:cubicBezTo>
                    <a:pt x="73" y="113"/>
                    <a:pt x="73" y="113"/>
                    <a:pt x="73" y="113"/>
                  </a:cubicBezTo>
                  <a:cubicBezTo>
                    <a:pt x="71" y="113"/>
                    <a:pt x="71" y="113"/>
                    <a:pt x="71" y="1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36" tIns="45717" rIns="91436" bIns="45717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84" name="Freeform 284"/>
            <p:cNvSpPr>
              <a:spLocks/>
            </p:cNvSpPr>
            <p:nvPr/>
          </p:nvSpPr>
          <p:spPr bwMode="auto">
            <a:xfrm>
              <a:off x="5808664" y="3981372"/>
              <a:ext cx="211138" cy="88888"/>
            </a:xfrm>
            <a:custGeom>
              <a:avLst/>
              <a:gdLst>
                <a:gd name="T0" fmla="*/ 21 w 45"/>
                <a:gd name="T1" fmla="*/ 6 h 19"/>
                <a:gd name="T2" fmla="*/ 10 w 45"/>
                <a:gd name="T3" fmla="*/ 3 h 19"/>
                <a:gd name="T4" fmla="*/ 10 w 45"/>
                <a:gd name="T5" fmla="*/ 3 h 19"/>
                <a:gd name="T6" fmla="*/ 2 w 45"/>
                <a:gd name="T7" fmla="*/ 8 h 19"/>
                <a:gd name="T8" fmla="*/ 2 w 45"/>
                <a:gd name="T9" fmla="*/ 8 h 19"/>
                <a:gd name="T10" fmla="*/ 0 w 45"/>
                <a:gd name="T11" fmla="*/ 6 h 19"/>
                <a:gd name="T12" fmla="*/ 9 w 45"/>
                <a:gd name="T13" fmla="*/ 1 h 19"/>
                <a:gd name="T14" fmla="*/ 9 w 45"/>
                <a:gd name="T15" fmla="*/ 1 h 19"/>
                <a:gd name="T16" fmla="*/ 23 w 45"/>
                <a:gd name="T17" fmla="*/ 4 h 19"/>
                <a:gd name="T18" fmla="*/ 23 w 45"/>
                <a:gd name="T19" fmla="*/ 4 h 19"/>
                <a:gd name="T20" fmla="*/ 44 w 45"/>
                <a:gd name="T21" fmla="*/ 15 h 19"/>
                <a:gd name="T22" fmla="*/ 44 w 45"/>
                <a:gd name="T23" fmla="*/ 15 h 19"/>
                <a:gd name="T24" fmla="*/ 45 w 45"/>
                <a:gd name="T25" fmla="*/ 18 h 19"/>
                <a:gd name="T26" fmla="*/ 21 w 45"/>
                <a:gd name="T27" fmla="*/ 6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5" h="19">
                  <a:moveTo>
                    <a:pt x="21" y="6"/>
                  </a:moveTo>
                  <a:cubicBezTo>
                    <a:pt x="18" y="4"/>
                    <a:pt x="14" y="3"/>
                    <a:pt x="10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7" y="4"/>
                    <a:pt x="4" y="5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2" y="3"/>
                    <a:pt x="6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14" y="0"/>
                    <a:pt x="19" y="1"/>
                    <a:pt x="23" y="4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31" y="10"/>
                    <a:pt x="34" y="16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5" y="18"/>
                    <a:pt x="45" y="18"/>
                    <a:pt x="45" y="18"/>
                  </a:cubicBezTo>
                  <a:cubicBezTo>
                    <a:pt x="33" y="19"/>
                    <a:pt x="29" y="12"/>
                    <a:pt x="21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36" tIns="45717" rIns="91436" bIns="45717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85" name="Freeform 285"/>
            <p:cNvSpPr>
              <a:spLocks/>
            </p:cNvSpPr>
            <p:nvPr/>
          </p:nvSpPr>
          <p:spPr bwMode="auto">
            <a:xfrm>
              <a:off x="6094414" y="4036928"/>
              <a:ext cx="122238" cy="146029"/>
            </a:xfrm>
            <a:custGeom>
              <a:avLst/>
              <a:gdLst>
                <a:gd name="T0" fmla="*/ 2 w 26"/>
                <a:gd name="T1" fmla="*/ 26 h 31"/>
                <a:gd name="T2" fmla="*/ 24 w 26"/>
                <a:gd name="T3" fmla="*/ 0 h 31"/>
                <a:gd name="T4" fmla="*/ 24 w 26"/>
                <a:gd name="T5" fmla="*/ 0 h 31"/>
                <a:gd name="T6" fmla="*/ 26 w 26"/>
                <a:gd name="T7" fmla="*/ 0 h 31"/>
                <a:gd name="T8" fmla="*/ 26 w 26"/>
                <a:gd name="T9" fmla="*/ 0 h 31"/>
                <a:gd name="T10" fmla="*/ 26 w 26"/>
                <a:gd name="T11" fmla="*/ 3 h 31"/>
                <a:gd name="T12" fmla="*/ 24 w 26"/>
                <a:gd name="T13" fmla="*/ 3 h 31"/>
                <a:gd name="T14" fmla="*/ 24 w 26"/>
                <a:gd name="T15" fmla="*/ 3 h 31"/>
                <a:gd name="T16" fmla="*/ 5 w 26"/>
                <a:gd name="T17" fmla="*/ 26 h 31"/>
                <a:gd name="T18" fmla="*/ 5 w 26"/>
                <a:gd name="T19" fmla="*/ 26 h 31"/>
                <a:gd name="T20" fmla="*/ 6 w 26"/>
                <a:gd name="T21" fmla="*/ 30 h 31"/>
                <a:gd name="T22" fmla="*/ 6 w 26"/>
                <a:gd name="T23" fmla="*/ 30 h 31"/>
                <a:gd name="T24" fmla="*/ 6 w 26"/>
                <a:gd name="T25" fmla="*/ 30 h 31"/>
                <a:gd name="T26" fmla="*/ 4 w 26"/>
                <a:gd name="T27" fmla="*/ 31 h 31"/>
                <a:gd name="T28" fmla="*/ 2 w 26"/>
                <a:gd name="T29" fmla="*/ 26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6" h="31">
                  <a:moveTo>
                    <a:pt x="2" y="26"/>
                  </a:moveTo>
                  <a:cubicBezTo>
                    <a:pt x="0" y="13"/>
                    <a:pt x="11" y="2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5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3"/>
                    <a:pt x="26" y="3"/>
                    <a:pt x="26" y="3"/>
                  </a:cubicBezTo>
                  <a:cubicBezTo>
                    <a:pt x="25" y="3"/>
                    <a:pt x="25" y="3"/>
                    <a:pt x="24" y="3"/>
                  </a:cubicBezTo>
                  <a:cubicBezTo>
                    <a:pt x="24" y="3"/>
                    <a:pt x="24" y="3"/>
                    <a:pt x="24" y="3"/>
                  </a:cubicBezTo>
                  <a:cubicBezTo>
                    <a:pt x="12" y="5"/>
                    <a:pt x="3" y="14"/>
                    <a:pt x="5" y="26"/>
                  </a:cubicBezTo>
                  <a:cubicBezTo>
                    <a:pt x="5" y="26"/>
                    <a:pt x="5" y="26"/>
                    <a:pt x="5" y="26"/>
                  </a:cubicBezTo>
                  <a:cubicBezTo>
                    <a:pt x="5" y="27"/>
                    <a:pt x="6" y="29"/>
                    <a:pt x="6" y="30"/>
                  </a:cubicBezTo>
                  <a:cubicBezTo>
                    <a:pt x="6" y="30"/>
                    <a:pt x="6" y="30"/>
                    <a:pt x="6" y="30"/>
                  </a:cubicBezTo>
                  <a:cubicBezTo>
                    <a:pt x="6" y="30"/>
                    <a:pt x="6" y="30"/>
                    <a:pt x="6" y="30"/>
                  </a:cubicBezTo>
                  <a:cubicBezTo>
                    <a:pt x="4" y="31"/>
                    <a:pt x="4" y="31"/>
                    <a:pt x="4" y="31"/>
                  </a:cubicBezTo>
                  <a:cubicBezTo>
                    <a:pt x="3" y="30"/>
                    <a:pt x="3" y="28"/>
                    <a:pt x="2" y="2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36" tIns="45717" rIns="91436" bIns="45717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86" name="Freeform 286"/>
            <p:cNvSpPr>
              <a:spLocks/>
            </p:cNvSpPr>
            <p:nvPr/>
          </p:nvSpPr>
          <p:spPr bwMode="auto">
            <a:xfrm>
              <a:off x="6118227" y="4079784"/>
              <a:ext cx="174625" cy="107935"/>
            </a:xfrm>
            <a:custGeom>
              <a:avLst/>
              <a:gdLst>
                <a:gd name="T0" fmla="*/ 0 w 37"/>
                <a:gd name="T1" fmla="*/ 23 h 23"/>
                <a:gd name="T2" fmla="*/ 1 w 37"/>
                <a:gd name="T3" fmla="*/ 20 h 23"/>
                <a:gd name="T4" fmla="*/ 0 w 37"/>
                <a:gd name="T5" fmla="*/ 21 h 23"/>
                <a:gd name="T6" fmla="*/ 0 w 37"/>
                <a:gd name="T7" fmla="*/ 20 h 23"/>
                <a:gd name="T8" fmla="*/ 0 w 37"/>
                <a:gd name="T9" fmla="*/ 20 h 23"/>
                <a:gd name="T10" fmla="*/ 0 w 37"/>
                <a:gd name="T11" fmla="*/ 20 h 23"/>
                <a:gd name="T12" fmla="*/ 3 w 37"/>
                <a:gd name="T13" fmla="*/ 19 h 23"/>
                <a:gd name="T14" fmla="*/ 3 w 37"/>
                <a:gd name="T15" fmla="*/ 19 h 23"/>
                <a:gd name="T16" fmla="*/ 6 w 37"/>
                <a:gd name="T17" fmla="*/ 16 h 23"/>
                <a:gd name="T18" fmla="*/ 6 w 37"/>
                <a:gd name="T19" fmla="*/ 16 h 23"/>
                <a:gd name="T20" fmla="*/ 16 w 37"/>
                <a:gd name="T21" fmla="*/ 13 h 23"/>
                <a:gd name="T22" fmla="*/ 16 w 37"/>
                <a:gd name="T23" fmla="*/ 13 h 23"/>
                <a:gd name="T24" fmla="*/ 27 w 37"/>
                <a:gd name="T25" fmla="*/ 8 h 23"/>
                <a:gd name="T26" fmla="*/ 27 w 37"/>
                <a:gd name="T27" fmla="*/ 8 h 23"/>
                <a:gd name="T28" fmla="*/ 34 w 37"/>
                <a:gd name="T29" fmla="*/ 0 h 23"/>
                <a:gd name="T30" fmla="*/ 34 w 37"/>
                <a:gd name="T31" fmla="*/ 0 h 23"/>
                <a:gd name="T32" fmla="*/ 37 w 37"/>
                <a:gd name="T33" fmla="*/ 0 h 23"/>
                <a:gd name="T34" fmla="*/ 28 w 37"/>
                <a:gd name="T35" fmla="*/ 10 h 23"/>
                <a:gd name="T36" fmla="*/ 28 w 37"/>
                <a:gd name="T37" fmla="*/ 10 h 23"/>
                <a:gd name="T38" fmla="*/ 17 w 37"/>
                <a:gd name="T39" fmla="*/ 15 h 23"/>
                <a:gd name="T40" fmla="*/ 17 w 37"/>
                <a:gd name="T41" fmla="*/ 15 h 23"/>
                <a:gd name="T42" fmla="*/ 7 w 37"/>
                <a:gd name="T43" fmla="*/ 19 h 23"/>
                <a:gd name="T44" fmla="*/ 7 w 37"/>
                <a:gd name="T45" fmla="*/ 19 h 23"/>
                <a:gd name="T46" fmla="*/ 4 w 37"/>
                <a:gd name="T47" fmla="*/ 21 h 23"/>
                <a:gd name="T48" fmla="*/ 4 w 37"/>
                <a:gd name="T49" fmla="*/ 21 h 23"/>
                <a:gd name="T50" fmla="*/ 1 w 37"/>
                <a:gd name="T51" fmla="*/ 23 h 23"/>
                <a:gd name="T52" fmla="*/ 1 w 37"/>
                <a:gd name="T53" fmla="*/ 23 h 23"/>
                <a:gd name="T54" fmla="*/ 0 w 37"/>
                <a:gd name="T55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37" h="23">
                  <a:moveTo>
                    <a:pt x="0" y="23"/>
                  </a:moveTo>
                  <a:cubicBezTo>
                    <a:pt x="1" y="20"/>
                    <a:pt x="1" y="20"/>
                    <a:pt x="1" y="20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1" y="20"/>
                    <a:pt x="2" y="19"/>
                    <a:pt x="3" y="19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4" y="18"/>
                    <a:pt x="5" y="17"/>
                    <a:pt x="6" y="16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9" y="15"/>
                    <a:pt x="13" y="14"/>
                    <a:pt x="16" y="13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8" y="12"/>
                    <a:pt x="23" y="10"/>
                    <a:pt x="27" y="8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31" y="6"/>
                    <a:pt x="34" y="3"/>
                    <a:pt x="34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37" y="5"/>
                    <a:pt x="33" y="8"/>
                    <a:pt x="28" y="10"/>
                  </a:cubicBezTo>
                  <a:cubicBezTo>
                    <a:pt x="28" y="10"/>
                    <a:pt x="28" y="10"/>
                    <a:pt x="28" y="10"/>
                  </a:cubicBezTo>
                  <a:cubicBezTo>
                    <a:pt x="24" y="12"/>
                    <a:pt x="19" y="14"/>
                    <a:pt x="17" y="15"/>
                  </a:cubicBezTo>
                  <a:cubicBezTo>
                    <a:pt x="17" y="15"/>
                    <a:pt x="17" y="15"/>
                    <a:pt x="17" y="15"/>
                  </a:cubicBezTo>
                  <a:cubicBezTo>
                    <a:pt x="14" y="17"/>
                    <a:pt x="10" y="18"/>
                    <a:pt x="7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19"/>
                    <a:pt x="6" y="20"/>
                    <a:pt x="4" y="21"/>
                  </a:cubicBezTo>
                  <a:cubicBezTo>
                    <a:pt x="4" y="21"/>
                    <a:pt x="4" y="21"/>
                    <a:pt x="4" y="21"/>
                  </a:cubicBezTo>
                  <a:cubicBezTo>
                    <a:pt x="3" y="22"/>
                    <a:pt x="2" y="23"/>
                    <a:pt x="1" y="23"/>
                  </a:cubicBezTo>
                  <a:cubicBezTo>
                    <a:pt x="1" y="23"/>
                    <a:pt x="1" y="23"/>
                    <a:pt x="1" y="23"/>
                  </a:cubicBezTo>
                  <a:cubicBezTo>
                    <a:pt x="0" y="23"/>
                    <a:pt x="0" y="23"/>
                    <a:pt x="0" y="2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36" tIns="45717" rIns="91436" bIns="45717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87" name="Freeform 287"/>
            <p:cNvSpPr>
              <a:spLocks/>
            </p:cNvSpPr>
            <p:nvPr/>
          </p:nvSpPr>
          <p:spPr bwMode="auto">
            <a:xfrm>
              <a:off x="6048378" y="4046451"/>
              <a:ext cx="98425" cy="90475"/>
            </a:xfrm>
            <a:custGeom>
              <a:avLst/>
              <a:gdLst>
                <a:gd name="T0" fmla="*/ 2 w 21"/>
                <a:gd name="T1" fmla="*/ 16 h 19"/>
                <a:gd name="T2" fmla="*/ 0 w 21"/>
                <a:gd name="T3" fmla="*/ 11 h 19"/>
                <a:gd name="T4" fmla="*/ 0 w 21"/>
                <a:gd name="T5" fmla="*/ 11 h 19"/>
                <a:gd name="T6" fmla="*/ 0 w 21"/>
                <a:gd name="T7" fmla="*/ 8 h 19"/>
                <a:gd name="T8" fmla="*/ 0 w 21"/>
                <a:gd name="T9" fmla="*/ 8 h 19"/>
                <a:gd name="T10" fmla="*/ 7 w 21"/>
                <a:gd name="T11" fmla="*/ 3 h 19"/>
                <a:gd name="T12" fmla="*/ 7 w 21"/>
                <a:gd name="T13" fmla="*/ 3 h 19"/>
                <a:gd name="T14" fmla="*/ 17 w 21"/>
                <a:gd name="T15" fmla="*/ 1 h 19"/>
                <a:gd name="T16" fmla="*/ 17 w 21"/>
                <a:gd name="T17" fmla="*/ 1 h 19"/>
                <a:gd name="T18" fmla="*/ 21 w 21"/>
                <a:gd name="T19" fmla="*/ 0 h 19"/>
                <a:gd name="T20" fmla="*/ 21 w 21"/>
                <a:gd name="T21" fmla="*/ 0 h 19"/>
                <a:gd name="T22" fmla="*/ 21 w 21"/>
                <a:gd name="T23" fmla="*/ 3 h 19"/>
                <a:gd name="T24" fmla="*/ 17 w 21"/>
                <a:gd name="T25" fmla="*/ 3 h 19"/>
                <a:gd name="T26" fmla="*/ 17 w 21"/>
                <a:gd name="T27" fmla="*/ 3 h 19"/>
                <a:gd name="T28" fmla="*/ 8 w 21"/>
                <a:gd name="T29" fmla="*/ 6 h 19"/>
                <a:gd name="T30" fmla="*/ 8 w 21"/>
                <a:gd name="T31" fmla="*/ 6 h 19"/>
                <a:gd name="T32" fmla="*/ 3 w 21"/>
                <a:gd name="T33" fmla="*/ 9 h 19"/>
                <a:gd name="T34" fmla="*/ 3 w 21"/>
                <a:gd name="T35" fmla="*/ 9 h 19"/>
                <a:gd name="T36" fmla="*/ 3 w 21"/>
                <a:gd name="T37" fmla="*/ 9 h 19"/>
                <a:gd name="T38" fmla="*/ 3 w 21"/>
                <a:gd name="T39" fmla="*/ 9 h 19"/>
                <a:gd name="T40" fmla="*/ 3 w 21"/>
                <a:gd name="T41" fmla="*/ 11 h 19"/>
                <a:gd name="T42" fmla="*/ 3 w 21"/>
                <a:gd name="T43" fmla="*/ 11 h 19"/>
                <a:gd name="T44" fmla="*/ 4 w 21"/>
                <a:gd name="T45" fmla="*/ 14 h 19"/>
                <a:gd name="T46" fmla="*/ 4 w 21"/>
                <a:gd name="T47" fmla="*/ 14 h 19"/>
                <a:gd name="T48" fmla="*/ 11 w 21"/>
                <a:gd name="T49" fmla="*/ 16 h 19"/>
                <a:gd name="T50" fmla="*/ 11 w 21"/>
                <a:gd name="T51" fmla="*/ 16 h 19"/>
                <a:gd name="T52" fmla="*/ 11 w 21"/>
                <a:gd name="T53" fmla="*/ 19 h 19"/>
                <a:gd name="T54" fmla="*/ 2 w 21"/>
                <a:gd name="T55" fmla="*/ 16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1" h="19">
                  <a:moveTo>
                    <a:pt x="2" y="16"/>
                  </a:moveTo>
                  <a:cubicBezTo>
                    <a:pt x="1" y="15"/>
                    <a:pt x="0" y="13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0"/>
                    <a:pt x="0" y="9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" y="5"/>
                    <a:pt x="4" y="4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10" y="2"/>
                    <a:pt x="14" y="1"/>
                    <a:pt x="17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8" y="1"/>
                    <a:pt x="20" y="0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3"/>
                    <a:pt x="21" y="3"/>
                    <a:pt x="21" y="3"/>
                  </a:cubicBezTo>
                  <a:cubicBezTo>
                    <a:pt x="20" y="3"/>
                    <a:pt x="19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5" y="4"/>
                    <a:pt x="11" y="5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5" y="7"/>
                    <a:pt x="3" y="8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10"/>
                    <a:pt x="3" y="10"/>
                    <a:pt x="3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2"/>
                    <a:pt x="4" y="14"/>
                    <a:pt x="4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5" y="16"/>
                    <a:pt x="9" y="16"/>
                    <a:pt x="11" y="16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9" y="19"/>
                    <a:pt x="4" y="19"/>
                    <a:pt x="2" y="1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36" tIns="45717" rIns="91436" bIns="45717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88" name="Freeform 288"/>
            <p:cNvSpPr>
              <a:spLocks noEditPoints="1"/>
            </p:cNvSpPr>
            <p:nvPr/>
          </p:nvSpPr>
          <p:spPr bwMode="auto">
            <a:xfrm>
              <a:off x="6264277" y="4103593"/>
              <a:ext cx="55563" cy="14286"/>
            </a:xfrm>
            <a:custGeom>
              <a:avLst/>
              <a:gdLst>
                <a:gd name="T0" fmla="*/ 9 w 12"/>
                <a:gd name="T1" fmla="*/ 3 h 3"/>
                <a:gd name="T2" fmla="*/ 9 w 12"/>
                <a:gd name="T3" fmla="*/ 3 h 3"/>
                <a:gd name="T4" fmla="*/ 9 w 12"/>
                <a:gd name="T5" fmla="*/ 3 h 3"/>
                <a:gd name="T6" fmla="*/ 6 w 12"/>
                <a:gd name="T7" fmla="*/ 3 h 3"/>
                <a:gd name="T8" fmla="*/ 6 w 12"/>
                <a:gd name="T9" fmla="*/ 3 h 3"/>
                <a:gd name="T10" fmla="*/ 0 w 12"/>
                <a:gd name="T11" fmla="*/ 3 h 3"/>
                <a:gd name="T12" fmla="*/ 0 w 12"/>
                <a:gd name="T13" fmla="*/ 3 h 3"/>
                <a:gd name="T14" fmla="*/ 1 w 12"/>
                <a:gd name="T15" fmla="*/ 1 h 3"/>
                <a:gd name="T16" fmla="*/ 9 w 12"/>
                <a:gd name="T17" fmla="*/ 1 h 3"/>
                <a:gd name="T18" fmla="*/ 9 w 12"/>
                <a:gd name="T19" fmla="*/ 1 h 3"/>
                <a:gd name="T20" fmla="*/ 12 w 12"/>
                <a:gd name="T21" fmla="*/ 2 h 3"/>
                <a:gd name="T22" fmla="*/ 12 w 12"/>
                <a:gd name="T23" fmla="*/ 2 h 3"/>
                <a:gd name="T24" fmla="*/ 9 w 12"/>
                <a:gd name="T25" fmla="*/ 3 h 3"/>
                <a:gd name="T26" fmla="*/ 10 w 12"/>
                <a:gd name="T27" fmla="*/ 3 h 3"/>
                <a:gd name="T28" fmla="*/ 9 w 12"/>
                <a:gd name="T29" fmla="*/ 3 h 3"/>
                <a:gd name="T30" fmla="*/ 9 w 12"/>
                <a:gd name="T31" fmla="*/ 3 h 3"/>
                <a:gd name="T32" fmla="*/ 0 w 12"/>
                <a:gd name="T33" fmla="*/ 3 h 3"/>
                <a:gd name="T34" fmla="*/ 0 w 12"/>
                <a:gd name="T35" fmla="*/ 3 h 3"/>
                <a:gd name="T36" fmla="*/ 0 w 12"/>
                <a:gd name="T37" fmla="*/ 3 h 3"/>
                <a:gd name="T38" fmla="*/ 0 w 12"/>
                <a:gd name="T39" fmla="*/ 3 h 3"/>
                <a:gd name="T40" fmla="*/ 0 w 12"/>
                <a:gd name="T41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" h="3">
                  <a:moveTo>
                    <a:pt x="9" y="3"/>
                  </a:move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8" y="3"/>
                    <a:pt x="7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4" y="3"/>
                    <a:pt x="2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7" y="0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10" y="1"/>
                    <a:pt x="11" y="1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lose/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36" tIns="45717" rIns="91436" bIns="45717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89" name="Freeform 289"/>
            <p:cNvSpPr>
              <a:spLocks noEditPoints="1"/>
            </p:cNvSpPr>
            <p:nvPr/>
          </p:nvSpPr>
          <p:spPr bwMode="auto">
            <a:xfrm>
              <a:off x="6165852" y="4127401"/>
              <a:ext cx="117475" cy="117459"/>
            </a:xfrm>
            <a:custGeom>
              <a:avLst/>
              <a:gdLst>
                <a:gd name="T0" fmla="*/ 2 w 25"/>
                <a:gd name="T1" fmla="*/ 24 h 25"/>
                <a:gd name="T2" fmla="*/ 2 w 25"/>
                <a:gd name="T3" fmla="*/ 24 h 25"/>
                <a:gd name="T4" fmla="*/ 1 w 25"/>
                <a:gd name="T5" fmla="*/ 22 h 25"/>
                <a:gd name="T6" fmla="*/ 1 w 25"/>
                <a:gd name="T7" fmla="*/ 22 h 25"/>
                <a:gd name="T8" fmla="*/ 4 w 25"/>
                <a:gd name="T9" fmla="*/ 8 h 25"/>
                <a:gd name="T10" fmla="*/ 4 w 25"/>
                <a:gd name="T11" fmla="*/ 8 h 25"/>
                <a:gd name="T12" fmla="*/ 15 w 25"/>
                <a:gd name="T13" fmla="*/ 0 h 25"/>
                <a:gd name="T14" fmla="*/ 15 w 25"/>
                <a:gd name="T15" fmla="*/ 0 h 25"/>
                <a:gd name="T16" fmla="*/ 20 w 25"/>
                <a:gd name="T17" fmla="*/ 0 h 25"/>
                <a:gd name="T18" fmla="*/ 20 w 25"/>
                <a:gd name="T19" fmla="*/ 0 h 25"/>
                <a:gd name="T20" fmla="*/ 21 w 25"/>
                <a:gd name="T21" fmla="*/ 0 h 25"/>
                <a:gd name="T22" fmla="*/ 21 w 25"/>
                <a:gd name="T23" fmla="*/ 1 h 25"/>
                <a:gd name="T24" fmla="*/ 24 w 25"/>
                <a:gd name="T25" fmla="*/ 8 h 25"/>
                <a:gd name="T26" fmla="*/ 24 w 25"/>
                <a:gd name="T27" fmla="*/ 8 h 25"/>
                <a:gd name="T28" fmla="*/ 20 w 25"/>
                <a:gd name="T29" fmla="*/ 18 h 25"/>
                <a:gd name="T30" fmla="*/ 20 w 25"/>
                <a:gd name="T31" fmla="*/ 18 h 25"/>
                <a:gd name="T32" fmla="*/ 3 w 25"/>
                <a:gd name="T33" fmla="*/ 25 h 25"/>
                <a:gd name="T34" fmla="*/ 3 w 25"/>
                <a:gd name="T35" fmla="*/ 25 h 25"/>
                <a:gd name="T36" fmla="*/ 2 w 25"/>
                <a:gd name="T37" fmla="*/ 24 h 25"/>
                <a:gd name="T38" fmla="*/ 6 w 25"/>
                <a:gd name="T39" fmla="*/ 9 h 25"/>
                <a:gd name="T40" fmla="*/ 4 w 25"/>
                <a:gd name="T41" fmla="*/ 21 h 25"/>
                <a:gd name="T42" fmla="*/ 4 w 25"/>
                <a:gd name="T43" fmla="*/ 21 h 25"/>
                <a:gd name="T44" fmla="*/ 4 w 25"/>
                <a:gd name="T45" fmla="*/ 22 h 25"/>
                <a:gd name="T46" fmla="*/ 4 w 25"/>
                <a:gd name="T47" fmla="*/ 22 h 25"/>
                <a:gd name="T48" fmla="*/ 18 w 25"/>
                <a:gd name="T49" fmla="*/ 16 h 25"/>
                <a:gd name="T50" fmla="*/ 18 w 25"/>
                <a:gd name="T51" fmla="*/ 16 h 25"/>
                <a:gd name="T52" fmla="*/ 21 w 25"/>
                <a:gd name="T53" fmla="*/ 8 h 25"/>
                <a:gd name="T54" fmla="*/ 21 w 25"/>
                <a:gd name="T55" fmla="*/ 8 h 25"/>
                <a:gd name="T56" fmla="*/ 19 w 25"/>
                <a:gd name="T57" fmla="*/ 2 h 25"/>
                <a:gd name="T58" fmla="*/ 19 w 25"/>
                <a:gd name="T59" fmla="*/ 2 h 25"/>
                <a:gd name="T60" fmla="*/ 15 w 25"/>
                <a:gd name="T61" fmla="*/ 3 h 25"/>
                <a:gd name="T62" fmla="*/ 15 w 25"/>
                <a:gd name="T63" fmla="*/ 3 h 25"/>
                <a:gd name="T64" fmla="*/ 6 w 25"/>
                <a:gd name="T65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25">
                  <a:moveTo>
                    <a:pt x="2" y="24"/>
                  </a:moveTo>
                  <a:cubicBezTo>
                    <a:pt x="2" y="24"/>
                    <a:pt x="2" y="24"/>
                    <a:pt x="2" y="24"/>
                  </a:cubicBezTo>
                  <a:cubicBezTo>
                    <a:pt x="1" y="23"/>
                    <a:pt x="1" y="23"/>
                    <a:pt x="1" y="22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0" y="17"/>
                    <a:pt x="2" y="11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6" y="3"/>
                    <a:pt x="10" y="1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7" y="0"/>
                    <a:pt x="18" y="0"/>
                    <a:pt x="20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2" y="3"/>
                    <a:pt x="23" y="5"/>
                    <a:pt x="24" y="8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25" y="12"/>
                    <a:pt x="24" y="15"/>
                    <a:pt x="20" y="18"/>
                  </a:cubicBezTo>
                  <a:cubicBezTo>
                    <a:pt x="20" y="18"/>
                    <a:pt x="20" y="18"/>
                    <a:pt x="20" y="18"/>
                  </a:cubicBezTo>
                  <a:cubicBezTo>
                    <a:pt x="14" y="22"/>
                    <a:pt x="8" y="22"/>
                    <a:pt x="3" y="25"/>
                  </a:cubicBezTo>
                  <a:cubicBezTo>
                    <a:pt x="3" y="25"/>
                    <a:pt x="3" y="25"/>
                    <a:pt x="3" y="25"/>
                  </a:cubicBezTo>
                  <a:cubicBezTo>
                    <a:pt x="2" y="24"/>
                    <a:pt x="2" y="24"/>
                    <a:pt x="2" y="24"/>
                  </a:cubicBezTo>
                  <a:close/>
                  <a:moveTo>
                    <a:pt x="6" y="9"/>
                  </a:moveTo>
                  <a:cubicBezTo>
                    <a:pt x="5" y="12"/>
                    <a:pt x="3" y="18"/>
                    <a:pt x="4" y="21"/>
                  </a:cubicBezTo>
                  <a:cubicBezTo>
                    <a:pt x="4" y="21"/>
                    <a:pt x="4" y="21"/>
                    <a:pt x="4" y="21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9" y="20"/>
                    <a:pt x="14" y="19"/>
                    <a:pt x="18" y="16"/>
                  </a:cubicBezTo>
                  <a:cubicBezTo>
                    <a:pt x="18" y="16"/>
                    <a:pt x="18" y="16"/>
                    <a:pt x="18" y="16"/>
                  </a:cubicBezTo>
                  <a:cubicBezTo>
                    <a:pt x="21" y="14"/>
                    <a:pt x="22" y="11"/>
                    <a:pt x="21" y="8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21" y="7"/>
                    <a:pt x="20" y="4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8" y="2"/>
                    <a:pt x="17" y="2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2" y="3"/>
                    <a:pt x="8" y="5"/>
                    <a:pt x="6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36" tIns="45717" rIns="91436" bIns="45717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90" name="Freeform 290"/>
            <p:cNvSpPr>
              <a:spLocks noEditPoints="1"/>
            </p:cNvSpPr>
            <p:nvPr/>
          </p:nvSpPr>
          <p:spPr bwMode="auto">
            <a:xfrm>
              <a:off x="6226177" y="4160735"/>
              <a:ext cx="155575" cy="144443"/>
            </a:xfrm>
            <a:custGeom>
              <a:avLst/>
              <a:gdLst>
                <a:gd name="T0" fmla="*/ 4 w 33"/>
                <a:gd name="T1" fmla="*/ 31 h 31"/>
                <a:gd name="T2" fmla="*/ 2 w 33"/>
                <a:gd name="T3" fmla="*/ 31 h 31"/>
                <a:gd name="T4" fmla="*/ 21 w 33"/>
                <a:gd name="T5" fmla="*/ 1 h 31"/>
                <a:gd name="T6" fmla="*/ 21 w 33"/>
                <a:gd name="T7" fmla="*/ 1 h 31"/>
                <a:gd name="T8" fmla="*/ 23 w 33"/>
                <a:gd name="T9" fmla="*/ 1 h 31"/>
                <a:gd name="T10" fmla="*/ 23 w 33"/>
                <a:gd name="T11" fmla="*/ 1 h 31"/>
                <a:gd name="T12" fmla="*/ 33 w 33"/>
                <a:gd name="T13" fmla="*/ 8 h 31"/>
                <a:gd name="T14" fmla="*/ 33 w 33"/>
                <a:gd name="T15" fmla="*/ 8 h 31"/>
                <a:gd name="T16" fmla="*/ 33 w 33"/>
                <a:gd name="T17" fmla="*/ 10 h 31"/>
                <a:gd name="T18" fmla="*/ 33 w 33"/>
                <a:gd name="T19" fmla="*/ 10 h 31"/>
                <a:gd name="T20" fmla="*/ 20 w 33"/>
                <a:gd name="T21" fmla="*/ 25 h 31"/>
                <a:gd name="T22" fmla="*/ 20 w 33"/>
                <a:gd name="T23" fmla="*/ 25 h 31"/>
                <a:gd name="T24" fmla="*/ 9 w 33"/>
                <a:gd name="T25" fmla="*/ 31 h 31"/>
                <a:gd name="T26" fmla="*/ 9 w 33"/>
                <a:gd name="T27" fmla="*/ 31 h 31"/>
                <a:gd name="T28" fmla="*/ 4 w 33"/>
                <a:gd name="T29" fmla="*/ 31 h 31"/>
                <a:gd name="T30" fmla="*/ 9 w 33"/>
                <a:gd name="T31" fmla="*/ 28 h 31"/>
                <a:gd name="T32" fmla="*/ 19 w 33"/>
                <a:gd name="T33" fmla="*/ 23 h 31"/>
                <a:gd name="T34" fmla="*/ 19 w 33"/>
                <a:gd name="T35" fmla="*/ 23 h 31"/>
                <a:gd name="T36" fmla="*/ 30 w 33"/>
                <a:gd name="T37" fmla="*/ 10 h 31"/>
                <a:gd name="T38" fmla="*/ 30 w 33"/>
                <a:gd name="T39" fmla="*/ 10 h 31"/>
                <a:gd name="T40" fmla="*/ 30 w 33"/>
                <a:gd name="T41" fmla="*/ 8 h 31"/>
                <a:gd name="T42" fmla="*/ 30 w 33"/>
                <a:gd name="T43" fmla="*/ 8 h 31"/>
                <a:gd name="T44" fmla="*/ 23 w 33"/>
                <a:gd name="T45" fmla="*/ 3 h 31"/>
                <a:gd name="T46" fmla="*/ 23 w 33"/>
                <a:gd name="T47" fmla="*/ 3 h 31"/>
                <a:gd name="T48" fmla="*/ 22 w 33"/>
                <a:gd name="T49" fmla="*/ 4 h 31"/>
                <a:gd name="T50" fmla="*/ 22 w 33"/>
                <a:gd name="T51" fmla="*/ 4 h 31"/>
                <a:gd name="T52" fmla="*/ 4 w 33"/>
                <a:gd name="T53" fmla="*/ 28 h 31"/>
                <a:gd name="T54" fmla="*/ 4 w 33"/>
                <a:gd name="T55" fmla="*/ 28 h 31"/>
                <a:gd name="T56" fmla="*/ 9 w 33"/>
                <a:gd name="T57" fmla="*/ 28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3" h="31">
                  <a:moveTo>
                    <a:pt x="4" y="31"/>
                  </a:moveTo>
                  <a:cubicBezTo>
                    <a:pt x="2" y="31"/>
                    <a:pt x="2" y="31"/>
                    <a:pt x="2" y="31"/>
                  </a:cubicBezTo>
                  <a:cubicBezTo>
                    <a:pt x="0" y="18"/>
                    <a:pt x="8" y="5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2" y="1"/>
                    <a:pt x="22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7" y="0"/>
                    <a:pt x="32" y="3"/>
                    <a:pt x="33" y="8"/>
                  </a:cubicBezTo>
                  <a:cubicBezTo>
                    <a:pt x="33" y="8"/>
                    <a:pt x="33" y="8"/>
                    <a:pt x="33" y="8"/>
                  </a:cubicBezTo>
                  <a:cubicBezTo>
                    <a:pt x="33" y="8"/>
                    <a:pt x="33" y="9"/>
                    <a:pt x="33" y="10"/>
                  </a:cubicBezTo>
                  <a:cubicBezTo>
                    <a:pt x="33" y="10"/>
                    <a:pt x="33" y="10"/>
                    <a:pt x="33" y="10"/>
                  </a:cubicBezTo>
                  <a:cubicBezTo>
                    <a:pt x="32" y="18"/>
                    <a:pt x="25" y="22"/>
                    <a:pt x="20" y="25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17" y="28"/>
                    <a:pt x="13" y="30"/>
                    <a:pt x="9" y="31"/>
                  </a:cubicBezTo>
                  <a:cubicBezTo>
                    <a:pt x="9" y="31"/>
                    <a:pt x="9" y="31"/>
                    <a:pt x="9" y="31"/>
                  </a:cubicBezTo>
                  <a:cubicBezTo>
                    <a:pt x="8" y="31"/>
                    <a:pt x="6" y="31"/>
                    <a:pt x="4" y="31"/>
                  </a:cubicBezTo>
                  <a:close/>
                  <a:moveTo>
                    <a:pt x="9" y="28"/>
                  </a:moveTo>
                  <a:cubicBezTo>
                    <a:pt x="12" y="28"/>
                    <a:pt x="15" y="26"/>
                    <a:pt x="19" y="23"/>
                  </a:cubicBezTo>
                  <a:cubicBezTo>
                    <a:pt x="19" y="23"/>
                    <a:pt x="19" y="23"/>
                    <a:pt x="19" y="23"/>
                  </a:cubicBezTo>
                  <a:cubicBezTo>
                    <a:pt x="24" y="20"/>
                    <a:pt x="30" y="15"/>
                    <a:pt x="30" y="10"/>
                  </a:cubicBezTo>
                  <a:cubicBezTo>
                    <a:pt x="30" y="10"/>
                    <a:pt x="30" y="10"/>
                    <a:pt x="30" y="10"/>
                  </a:cubicBezTo>
                  <a:cubicBezTo>
                    <a:pt x="30" y="9"/>
                    <a:pt x="30" y="9"/>
                    <a:pt x="30" y="8"/>
                  </a:cubicBezTo>
                  <a:cubicBezTo>
                    <a:pt x="30" y="8"/>
                    <a:pt x="30" y="8"/>
                    <a:pt x="30" y="8"/>
                  </a:cubicBezTo>
                  <a:cubicBezTo>
                    <a:pt x="30" y="5"/>
                    <a:pt x="27" y="3"/>
                    <a:pt x="23" y="3"/>
                  </a:cubicBezTo>
                  <a:cubicBezTo>
                    <a:pt x="23" y="3"/>
                    <a:pt x="23" y="3"/>
                    <a:pt x="23" y="3"/>
                  </a:cubicBezTo>
                  <a:cubicBezTo>
                    <a:pt x="23" y="4"/>
                    <a:pt x="22" y="4"/>
                    <a:pt x="22" y="4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11" y="7"/>
                    <a:pt x="4" y="17"/>
                    <a:pt x="4" y="28"/>
                  </a:cubicBezTo>
                  <a:cubicBezTo>
                    <a:pt x="4" y="28"/>
                    <a:pt x="4" y="28"/>
                    <a:pt x="4" y="28"/>
                  </a:cubicBezTo>
                  <a:cubicBezTo>
                    <a:pt x="6" y="28"/>
                    <a:pt x="7" y="28"/>
                    <a:pt x="9" y="2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36" tIns="45717" rIns="91436" bIns="45717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91" name="Freeform 291"/>
            <p:cNvSpPr>
              <a:spLocks noEditPoints="1"/>
            </p:cNvSpPr>
            <p:nvPr/>
          </p:nvSpPr>
          <p:spPr bwMode="auto">
            <a:xfrm>
              <a:off x="6283327" y="4240098"/>
              <a:ext cx="153988" cy="141268"/>
            </a:xfrm>
            <a:custGeom>
              <a:avLst/>
              <a:gdLst>
                <a:gd name="T0" fmla="*/ 2 w 33"/>
                <a:gd name="T1" fmla="*/ 28 h 30"/>
                <a:gd name="T2" fmla="*/ 2 w 33"/>
                <a:gd name="T3" fmla="*/ 28 h 30"/>
                <a:gd name="T4" fmla="*/ 1 w 33"/>
                <a:gd name="T5" fmla="*/ 25 h 30"/>
                <a:gd name="T6" fmla="*/ 1 w 33"/>
                <a:gd name="T7" fmla="*/ 25 h 30"/>
                <a:gd name="T8" fmla="*/ 6 w 33"/>
                <a:gd name="T9" fmla="*/ 10 h 30"/>
                <a:gd name="T10" fmla="*/ 6 w 33"/>
                <a:gd name="T11" fmla="*/ 10 h 30"/>
                <a:gd name="T12" fmla="*/ 20 w 33"/>
                <a:gd name="T13" fmla="*/ 0 h 30"/>
                <a:gd name="T14" fmla="*/ 20 w 33"/>
                <a:gd name="T15" fmla="*/ 0 h 30"/>
                <a:gd name="T16" fmla="*/ 22 w 33"/>
                <a:gd name="T17" fmla="*/ 0 h 30"/>
                <a:gd name="T18" fmla="*/ 22 w 33"/>
                <a:gd name="T19" fmla="*/ 0 h 30"/>
                <a:gd name="T20" fmla="*/ 33 w 33"/>
                <a:gd name="T21" fmla="*/ 8 h 30"/>
                <a:gd name="T22" fmla="*/ 33 w 33"/>
                <a:gd name="T23" fmla="*/ 8 h 30"/>
                <a:gd name="T24" fmla="*/ 33 w 33"/>
                <a:gd name="T25" fmla="*/ 10 h 30"/>
                <a:gd name="T26" fmla="*/ 33 w 33"/>
                <a:gd name="T27" fmla="*/ 10 h 30"/>
                <a:gd name="T28" fmla="*/ 18 w 33"/>
                <a:gd name="T29" fmla="*/ 24 h 30"/>
                <a:gd name="T30" fmla="*/ 18 w 33"/>
                <a:gd name="T31" fmla="*/ 24 h 30"/>
                <a:gd name="T32" fmla="*/ 7 w 33"/>
                <a:gd name="T33" fmla="*/ 30 h 30"/>
                <a:gd name="T34" fmla="*/ 7 w 33"/>
                <a:gd name="T35" fmla="*/ 30 h 30"/>
                <a:gd name="T36" fmla="*/ 7 w 33"/>
                <a:gd name="T37" fmla="*/ 30 h 30"/>
                <a:gd name="T38" fmla="*/ 7 w 33"/>
                <a:gd name="T39" fmla="*/ 30 h 30"/>
                <a:gd name="T40" fmla="*/ 2 w 33"/>
                <a:gd name="T41" fmla="*/ 28 h 30"/>
                <a:gd name="T42" fmla="*/ 7 w 33"/>
                <a:gd name="T43" fmla="*/ 27 h 30"/>
                <a:gd name="T44" fmla="*/ 16 w 33"/>
                <a:gd name="T45" fmla="*/ 21 h 30"/>
                <a:gd name="T46" fmla="*/ 16 w 33"/>
                <a:gd name="T47" fmla="*/ 21 h 30"/>
                <a:gd name="T48" fmla="*/ 30 w 33"/>
                <a:gd name="T49" fmla="*/ 10 h 30"/>
                <a:gd name="T50" fmla="*/ 30 w 33"/>
                <a:gd name="T51" fmla="*/ 10 h 30"/>
                <a:gd name="T52" fmla="*/ 30 w 33"/>
                <a:gd name="T53" fmla="*/ 8 h 30"/>
                <a:gd name="T54" fmla="*/ 30 w 33"/>
                <a:gd name="T55" fmla="*/ 8 h 30"/>
                <a:gd name="T56" fmla="*/ 22 w 33"/>
                <a:gd name="T57" fmla="*/ 3 h 30"/>
                <a:gd name="T58" fmla="*/ 22 w 33"/>
                <a:gd name="T59" fmla="*/ 3 h 30"/>
                <a:gd name="T60" fmla="*/ 21 w 33"/>
                <a:gd name="T61" fmla="*/ 3 h 30"/>
                <a:gd name="T62" fmla="*/ 21 w 33"/>
                <a:gd name="T63" fmla="*/ 3 h 30"/>
                <a:gd name="T64" fmla="*/ 8 w 33"/>
                <a:gd name="T65" fmla="*/ 12 h 30"/>
                <a:gd name="T66" fmla="*/ 8 w 33"/>
                <a:gd name="T67" fmla="*/ 12 h 30"/>
                <a:gd name="T68" fmla="*/ 3 w 33"/>
                <a:gd name="T69" fmla="*/ 25 h 30"/>
                <a:gd name="T70" fmla="*/ 3 w 33"/>
                <a:gd name="T71" fmla="*/ 25 h 30"/>
                <a:gd name="T72" fmla="*/ 4 w 33"/>
                <a:gd name="T73" fmla="*/ 25 h 30"/>
                <a:gd name="T74" fmla="*/ 7 w 33"/>
                <a:gd name="T75" fmla="*/ 27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3" h="30">
                  <a:moveTo>
                    <a:pt x="2" y="28"/>
                  </a:moveTo>
                  <a:cubicBezTo>
                    <a:pt x="2" y="28"/>
                    <a:pt x="2" y="28"/>
                    <a:pt x="2" y="28"/>
                  </a:cubicBezTo>
                  <a:cubicBezTo>
                    <a:pt x="1" y="27"/>
                    <a:pt x="1" y="26"/>
                    <a:pt x="1" y="25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0" y="20"/>
                    <a:pt x="3" y="14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9" y="7"/>
                    <a:pt x="15" y="1"/>
                    <a:pt x="20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1" y="0"/>
                    <a:pt x="21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6" y="0"/>
                    <a:pt x="32" y="3"/>
                    <a:pt x="33" y="8"/>
                  </a:cubicBezTo>
                  <a:cubicBezTo>
                    <a:pt x="33" y="8"/>
                    <a:pt x="33" y="8"/>
                    <a:pt x="33" y="8"/>
                  </a:cubicBezTo>
                  <a:cubicBezTo>
                    <a:pt x="33" y="9"/>
                    <a:pt x="33" y="10"/>
                    <a:pt x="33" y="10"/>
                  </a:cubicBezTo>
                  <a:cubicBezTo>
                    <a:pt x="33" y="10"/>
                    <a:pt x="33" y="10"/>
                    <a:pt x="33" y="10"/>
                  </a:cubicBezTo>
                  <a:cubicBezTo>
                    <a:pt x="31" y="17"/>
                    <a:pt x="22" y="21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5" y="25"/>
                    <a:pt x="11" y="29"/>
                    <a:pt x="7" y="30"/>
                  </a:cubicBezTo>
                  <a:cubicBezTo>
                    <a:pt x="7" y="30"/>
                    <a:pt x="7" y="30"/>
                    <a:pt x="7" y="30"/>
                  </a:cubicBezTo>
                  <a:cubicBezTo>
                    <a:pt x="7" y="30"/>
                    <a:pt x="7" y="30"/>
                    <a:pt x="7" y="30"/>
                  </a:cubicBezTo>
                  <a:cubicBezTo>
                    <a:pt x="7" y="30"/>
                    <a:pt x="7" y="30"/>
                    <a:pt x="7" y="30"/>
                  </a:cubicBezTo>
                  <a:cubicBezTo>
                    <a:pt x="5" y="30"/>
                    <a:pt x="3" y="29"/>
                    <a:pt x="2" y="28"/>
                  </a:cubicBezTo>
                  <a:close/>
                  <a:moveTo>
                    <a:pt x="7" y="27"/>
                  </a:moveTo>
                  <a:cubicBezTo>
                    <a:pt x="9" y="27"/>
                    <a:pt x="14" y="23"/>
                    <a:pt x="16" y="21"/>
                  </a:cubicBezTo>
                  <a:cubicBezTo>
                    <a:pt x="16" y="21"/>
                    <a:pt x="16" y="21"/>
                    <a:pt x="16" y="21"/>
                  </a:cubicBezTo>
                  <a:cubicBezTo>
                    <a:pt x="21" y="18"/>
                    <a:pt x="29" y="15"/>
                    <a:pt x="30" y="10"/>
                  </a:cubicBezTo>
                  <a:cubicBezTo>
                    <a:pt x="30" y="10"/>
                    <a:pt x="30" y="10"/>
                    <a:pt x="30" y="10"/>
                  </a:cubicBezTo>
                  <a:cubicBezTo>
                    <a:pt x="30" y="9"/>
                    <a:pt x="30" y="9"/>
                    <a:pt x="30" y="8"/>
                  </a:cubicBezTo>
                  <a:cubicBezTo>
                    <a:pt x="30" y="8"/>
                    <a:pt x="30" y="8"/>
                    <a:pt x="30" y="8"/>
                  </a:cubicBezTo>
                  <a:cubicBezTo>
                    <a:pt x="30" y="5"/>
                    <a:pt x="25" y="2"/>
                    <a:pt x="22" y="3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21" y="3"/>
                    <a:pt x="21" y="3"/>
                    <a:pt x="21" y="3"/>
                  </a:cubicBezTo>
                  <a:cubicBezTo>
                    <a:pt x="21" y="3"/>
                    <a:pt x="21" y="3"/>
                    <a:pt x="21" y="3"/>
                  </a:cubicBezTo>
                  <a:cubicBezTo>
                    <a:pt x="17" y="3"/>
                    <a:pt x="11" y="9"/>
                    <a:pt x="8" y="12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5" y="16"/>
                    <a:pt x="3" y="20"/>
                    <a:pt x="3" y="25"/>
                  </a:cubicBezTo>
                  <a:cubicBezTo>
                    <a:pt x="3" y="25"/>
                    <a:pt x="3" y="25"/>
                    <a:pt x="3" y="25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5" y="27"/>
                    <a:pt x="5" y="27"/>
                    <a:pt x="7" y="2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36" tIns="45717" rIns="91436" bIns="45717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92" name="Freeform 292"/>
            <p:cNvSpPr>
              <a:spLocks noEditPoints="1"/>
            </p:cNvSpPr>
            <p:nvPr/>
          </p:nvSpPr>
          <p:spPr bwMode="auto">
            <a:xfrm>
              <a:off x="6324602" y="4343272"/>
              <a:ext cx="207963" cy="122220"/>
            </a:xfrm>
            <a:custGeom>
              <a:avLst/>
              <a:gdLst>
                <a:gd name="T0" fmla="*/ 2 w 44"/>
                <a:gd name="T1" fmla="*/ 21 h 26"/>
                <a:gd name="T2" fmla="*/ 3 w 44"/>
                <a:gd name="T3" fmla="*/ 21 h 26"/>
                <a:gd name="T4" fmla="*/ 1 w 44"/>
                <a:gd name="T5" fmla="*/ 21 h 26"/>
                <a:gd name="T6" fmla="*/ 1 w 44"/>
                <a:gd name="T7" fmla="*/ 20 h 26"/>
                <a:gd name="T8" fmla="*/ 1 w 44"/>
                <a:gd name="T9" fmla="*/ 20 h 26"/>
                <a:gd name="T10" fmla="*/ 7 w 44"/>
                <a:gd name="T11" fmla="*/ 9 h 26"/>
                <a:gd name="T12" fmla="*/ 7 w 44"/>
                <a:gd name="T13" fmla="*/ 9 h 26"/>
                <a:gd name="T14" fmla="*/ 19 w 44"/>
                <a:gd name="T15" fmla="*/ 4 h 26"/>
                <a:gd name="T16" fmla="*/ 19 w 44"/>
                <a:gd name="T17" fmla="*/ 4 h 26"/>
                <a:gd name="T18" fmla="*/ 28 w 44"/>
                <a:gd name="T19" fmla="*/ 1 h 26"/>
                <a:gd name="T20" fmla="*/ 28 w 44"/>
                <a:gd name="T21" fmla="*/ 1 h 26"/>
                <a:gd name="T22" fmla="*/ 31 w 44"/>
                <a:gd name="T23" fmla="*/ 1 h 26"/>
                <a:gd name="T24" fmla="*/ 31 w 44"/>
                <a:gd name="T25" fmla="*/ 1 h 26"/>
                <a:gd name="T26" fmla="*/ 39 w 44"/>
                <a:gd name="T27" fmla="*/ 7 h 26"/>
                <a:gd name="T28" fmla="*/ 39 w 44"/>
                <a:gd name="T29" fmla="*/ 7 h 26"/>
                <a:gd name="T30" fmla="*/ 43 w 44"/>
                <a:gd name="T31" fmla="*/ 16 h 26"/>
                <a:gd name="T32" fmla="*/ 43 w 44"/>
                <a:gd name="T33" fmla="*/ 16 h 26"/>
                <a:gd name="T34" fmla="*/ 43 w 44"/>
                <a:gd name="T35" fmla="*/ 18 h 26"/>
                <a:gd name="T36" fmla="*/ 43 w 44"/>
                <a:gd name="T37" fmla="*/ 18 h 26"/>
                <a:gd name="T38" fmla="*/ 44 w 44"/>
                <a:gd name="T39" fmla="*/ 19 h 26"/>
                <a:gd name="T40" fmla="*/ 42 w 44"/>
                <a:gd name="T41" fmla="*/ 20 h 26"/>
                <a:gd name="T42" fmla="*/ 41 w 44"/>
                <a:gd name="T43" fmla="*/ 20 h 26"/>
                <a:gd name="T44" fmla="*/ 41 w 44"/>
                <a:gd name="T45" fmla="*/ 20 h 26"/>
                <a:gd name="T46" fmla="*/ 33 w 44"/>
                <a:gd name="T47" fmla="*/ 21 h 26"/>
                <a:gd name="T48" fmla="*/ 33 w 44"/>
                <a:gd name="T49" fmla="*/ 21 h 26"/>
                <a:gd name="T50" fmla="*/ 32 w 44"/>
                <a:gd name="T51" fmla="*/ 21 h 26"/>
                <a:gd name="T52" fmla="*/ 32 w 44"/>
                <a:gd name="T53" fmla="*/ 21 h 26"/>
                <a:gd name="T54" fmla="*/ 22 w 44"/>
                <a:gd name="T55" fmla="*/ 24 h 26"/>
                <a:gd name="T56" fmla="*/ 22 w 44"/>
                <a:gd name="T57" fmla="*/ 24 h 26"/>
                <a:gd name="T58" fmla="*/ 20 w 44"/>
                <a:gd name="T59" fmla="*/ 25 h 26"/>
                <a:gd name="T60" fmla="*/ 20 w 44"/>
                <a:gd name="T61" fmla="*/ 25 h 26"/>
                <a:gd name="T62" fmla="*/ 2 w 44"/>
                <a:gd name="T63" fmla="*/ 21 h 26"/>
                <a:gd name="T64" fmla="*/ 19 w 44"/>
                <a:gd name="T65" fmla="*/ 22 h 26"/>
                <a:gd name="T66" fmla="*/ 21 w 44"/>
                <a:gd name="T67" fmla="*/ 22 h 26"/>
                <a:gd name="T68" fmla="*/ 21 w 44"/>
                <a:gd name="T69" fmla="*/ 22 h 26"/>
                <a:gd name="T70" fmla="*/ 31 w 44"/>
                <a:gd name="T71" fmla="*/ 18 h 26"/>
                <a:gd name="T72" fmla="*/ 31 w 44"/>
                <a:gd name="T73" fmla="*/ 18 h 26"/>
                <a:gd name="T74" fmla="*/ 33 w 44"/>
                <a:gd name="T75" fmla="*/ 18 h 26"/>
                <a:gd name="T76" fmla="*/ 33 w 44"/>
                <a:gd name="T77" fmla="*/ 18 h 26"/>
                <a:gd name="T78" fmla="*/ 41 w 44"/>
                <a:gd name="T79" fmla="*/ 17 h 26"/>
                <a:gd name="T80" fmla="*/ 41 w 44"/>
                <a:gd name="T81" fmla="*/ 17 h 26"/>
                <a:gd name="T82" fmla="*/ 41 w 44"/>
                <a:gd name="T83" fmla="*/ 17 h 26"/>
                <a:gd name="T84" fmla="*/ 41 w 44"/>
                <a:gd name="T85" fmla="*/ 17 h 26"/>
                <a:gd name="T86" fmla="*/ 41 w 44"/>
                <a:gd name="T87" fmla="*/ 17 h 26"/>
                <a:gd name="T88" fmla="*/ 41 w 44"/>
                <a:gd name="T89" fmla="*/ 17 h 26"/>
                <a:gd name="T90" fmla="*/ 37 w 44"/>
                <a:gd name="T91" fmla="*/ 8 h 26"/>
                <a:gd name="T92" fmla="*/ 37 w 44"/>
                <a:gd name="T93" fmla="*/ 8 h 26"/>
                <a:gd name="T94" fmla="*/ 31 w 44"/>
                <a:gd name="T95" fmla="*/ 3 h 26"/>
                <a:gd name="T96" fmla="*/ 31 w 44"/>
                <a:gd name="T97" fmla="*/ 3 h 26"/>
                <a:gd name="T98" fmla="*/ 29 w 44"/>
                <a:gd name="T99" fmla="*/ 3 h 26"/>
                <a:gd name="T100" fmla="*/ 29 w 44"/>
                <a:gd name="T101" fmla="*/ 3 h 26"/>
                <a:gd name="T102" fmla="*/ 20 w 44"/>
                <a:gd name="T103" fmla="*/ 7 h 26"/>
                <a:gd name="T104" fmla="*/ 20 w 44"/>
                <a:gd name="T105" fmla="*/ 7 h 26"/>
                <a:gd name="T106" fmla="*/ 9 w 44"/>
                <a:gd name="T107" fmla="*/ 11 h 26"/>
                <a:gd name="T108" fmla="*/ 9 w 44"/>
                <a:gd name="T109" fmla="*/ 11 h 26"/>
                <a:gd name="T110" fmla="*/ 4 w 44"/>
                <a:gd name="T111" fmla="*/ 20 h 26"/>
                <a:gd name="T112" fmla="*/ 4 w 44"/>
                <a:gd name="T113" fmla="*/ 20 h 26"/>
                <a:gd name="T114" fmla="*/ 4 w 44"/>
                <a:gd name="T115" fmla="*/ 20 h 26"/>
                <a:gd name="T116" fmla="*/ 4 w 44"/>
                <a:gd name="T117" fmla="*/ 20 h 26"/>
                <a:gd name="T118" fmla="*/ 5 w 44"/>
                <a:gd name="T119" fmla="*/ 20 h 26"/>
                <a:gd name="T120" fmla="*/ 19 w 44"/>
                <a:gd name="T121" fmla="*/ 22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4" h="26">
                  <a:moveTo>
                    <a:pt x="2" y="21"/>
                  </a:moveTo>
                  <a:cubicBezTo>
                    <a:pt x="3" y="21"/>
                    <a:pt x="3" y="21"/>
                    <a:pt x="3" y="21"/>
                  </a:cubicBezTo>
                  <a:cubicBezTo>
                    <a:pt x="1" y="21"/>
                    <a:pt x="1" y="21"/>
                    <a:pt x="1" y="21"/>
                  </a:cubicBezTo>
                  <a:cubicBezTo>
                    <a:pt x="1" y="21"/>
                    <a:pt x="1" y="21"/>
                    <a:pt x="1" y="20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0" y="15"/>
                    <a:pt x="3" y="11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11" y="7"/>
                    <a:pt x="16" y="6"/>
                    <a:pt x="19" y="4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22" y="3"/>
                    <a:pt x="25" y="1"/>
                    <a:pt x="28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9" y="1"/>
                    <a:pt x="30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6" y="0"/>
                    <a:pt x="38" y="3"/>
                    <a:pt x="39" y="7"/>
                  </a:cubicBezTo>
                  <a:cubicBezTo>
                    <a:pt x="39" y="7"/>
                    <a:pt x="39" y="7"/>
                    <a:pt x="39" y="7"/>
                  </a:cubicBezTo>
                  <a:cubicBezTo>
                    <a:pt x="40" y="10"/>
                    <a:pt x="43" y="13"/>
                    <a:pt x="43" y="16"/>
                  </a:cubicBezTo>
                  <a:cubicBezTo>
                    <a:pt x="43" y="16"/>
                    <a:pt x="43" y="16"/>
                    <a:pt x="43" y="16"/>
                  </a:cubicBezTo>
                  <a:cubicBezTo>
                    <a:pt x="43" y="17"/>
                    <a:pt x="43" y="18"/>
                    <a:pt x="43" y="18"/>
                  </a:cubicBezTo>
                  <a:cubicBezTo>
                    <a:pt x="43" y="18"/>
                    <a:pt x="43" y="18"/>
                    <a:pt x="43" y="18"/>
                  </a:cubicBezTo>
                  <a:cubicBezTo>
                    <a:pt x="44" y="19"/>
                    <a:pt x="44" y="19"/>
                    <a:pt x="44" y="19"/>
                  </a:cubicBezTo>
                  <a:cubicBezTo>
                    <a:pt x="42" y="20"/>
                    <a:pt x="42" y="20"/>
                    <a:pt x="42" y="20"/>
                  </a:cubicBezTo>
                  <a:cubicBezTo>
                    <a:pt x="42" y="20"/>
                    <a:pt x="42" y="20"/>
                    <a:pt x="41" y="20"/>
                  </a:cubicBezTo>
                  <a:cubicBezTo>
                    <a:pt x="41" y="20"/>
                    <a:pt x="41" y="20"/>
                    <a:pt x="41" y="20"/>
                  </a:cubicBezTo>
                  <a:cubicBezTo>
                    <a:pt x="38" y="20"/>
                    <a:pt x="36" y="20"/>
                    <a:pt x="33" y="21"/>
                  </a:cubicBezTo>
                  <a:cubicBezTo>
                    <a:pt x="33" y="21"/>
                    <a:pt x="33" y="21"/>
                    <a:pt x="33" y="21"/>
                  </a:cubicBezTo>
                  <a:cubicBezTo>
                    <a:pt x="33" y="21"/>
                    <a:pt x="32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29" y="22"/>
                    <a:pt x="25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1" y="25"/>
                    <a:pt x="20" y="25"/>
                    <a:pt x="20" y="25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15" y="26"/>
                    <a:pt x="6" y="26"/>
                    <a:pt x="2" y="21"/>
                  </a:cubicBezTo>
                  <a:close/>
                  <a:moveTo>
                    <a:pt x="19" y="22"/>
                  </a:moveTo>
                  <a:cubicBezTo>
                    <a:pt x="20" y="22"/>
                    <a:pt x="21" y="22"/>
                    <a:pt x="21" y="22"/>
                  </a:cubicBezTo>
                  <a:cubicBezTo>
                    <a:pt x="21" y="22"/>
                    <a:pt x="21" y="22"/>
                    <a:pt x="21" y="22"/>
                  </a:cubicBezTo>
                  <a:cubicBezTo>
                    <a:pt x="24" y="21"/>
                    <a:pt x="28" y="19"/>
                    <a:pt x="31" y="18"/>
                  </a:cubicBezTo>
                  <a:cubicBezTo>
                    <a:pt x="31" y="18"/>
                    <a:pt x="31" y="18"/>
                    <a:pt x="31" y="18"/>
                  </a:cubicBezTo>
                  <a:cubicBezTo>
                    <a:pt x="32" y="18"/>
                    <a:pt x="32" y="18"/>
                    <a:pt x="33" y="18"/>
                  </a:cubicBezTo>
                  <a:cubicBezTo>
                    <a:pt x="33" y="18"/>
                    <a:pt x="33" y="18"/>
                    <a:pt x="33" y="18"/>
                  </a:cubicBezTo>
                  <a:cubicBezTo>
                    <a:pt x="35" y="18"/>
                    <a:pt x="38" y="18"/>
                    <a:pt x="41" y="17"/>
                  </a:cubicBezTo>
                  <a:cubicBezTo>
                    <a:pt x="41" y="17"/>
                    <a:pt x="41" y="17"/>
                    <a:pt x="41" y="17"/>
                  </a:cubicBezTo>
                  <a:cubicBezTo>
                    <a:pt x="41" y="17"/>
                    <a:pt x="41" y="17"/>
                    <a:pt x="41" y="17"/>
                  </a:cubicBezTo>
                  <a:cubicBezTo>
                    <a:pt x="41" y="17"/>
                    <a:pt x="41" y="17"/>
                    <a:pt x="41" y="17"/>
                  </a:cubicBezTo>
                  <a:cubicBezTo>
                    <a:pt x="41" y="17"/>
                    <a:pt x="41" y="17"/>
                    <a:pt x="41" y="17"/>
                  </a:cubicBezTo>
                  <a:cubicBezTo>
                    <a:pt x="41" y="17"/>
                    <a:pt x="41" y="17"/>
                    <a:pt x="41" y="17"/>
                  </a:cubicBezTo>
                  <a:cubicBezTo>
                    <a:pt x="40" y="14"/>
                    <a:pt x="38" y="11"/>
                    <a:pt x="37" y="8"/>
                  </a:cubicBezTo>
                  <a:cubicBezTo>
                    <a:pt x="37" y="8"/>
                    <a:pt x="37" y="8"/>
                    <a:pt x="37" y="8"/>
                  </a:cubicBezTo>
                  <a:cubicBezTo>
                    <a:pt x="35" y="4"/>
                    <a:pt x="35" y="3"/>
                    <a:pt x="31" y="3"/>
                  </a:cubicBezTo>
                  <a:cubicBezTo>
                    <a:pt x="31" y="3"/>
                    <a:pt x="31" y="3"/>
                    <a:pt x="31" y="3"/>
                  </a:cubicBezTo>
                  <a:cubicBezTo>
                    <a:pt x="30" y="3"/>
                    <a:pt x="30" y="3"/>
                    <a:pt x="29" y="3"/>
                  </a:cubicBezTo>
                  <a:cubicBezTo>
                    <a:pt x="29" y="3"/>
                    <a:pt x="29" y="3"/>
                    <a:pt x="29" y="3"/>
                  </a:cubicBezTo>
                  <a:cubicBezTo>
                    <a:pt x="26" y="4"/>
                    <a:pt x="23" y="5"/>
                    <a:pt x="20" y="7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17" y="8"/>
                    <a:pt x="12" y="9"/>
                    <a:pt x="9" y="11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5" y="14"/>
                    <a:pt x="3" y="16"/>
                    <a:pt x="4" y="20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7" y="23"/>
                    <a:pt x="15" y="23"/>
                    <a:pt x="19" y="2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36" tIns="45717" rIns="91436" bIns="45717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93" name="Freeform 293"/>
            <p:cNvSpPr>
              <a:spLocks/>
            </p:cNvSpPr>
            <p:nvPr/>
          </p:nvSpPr>
          <p:spPr bwMode="auto">
            <a:xfrm>
              <a:off x="6410327" y="4309938"/>
              <a:ext cx="69850" cy="33334"/>
            </a:xfrm>
            <a:custGeom>
              <a:avLst/>
              <a:gdLst>
                <a:gd name="T0" fmla="*/ 8 w 15"/>
                <a:gd name="T1" fmla="*/ 5 h 7"/>
                <a:gd name="T2" fmla="*/ 0 w 15"/>
                <a:gd name="T3" fmla="*/ 2 h 7"/>
                <a:gd name="T4" fmla="*/ 0 w 15"/>
                <a:gd name="T5" fmla="*/ 2 h 7"/>
                <a:gd name="T6" fmla="*/ 2 w 15"/>
                <a:gd name="T7" fmla="*/ 0 h 7"/>
                <a:gd name="T8" fmla="*/ 9 w 15"/>
                <a:gd name="T9" fmla="*/ 2 h 7"/>
                <a:gd name="T10" fmla="*/ 9 w 15"/>
                <a:gd name="T11" fmla="*/ 2 h 7"/>
                <a:gd name="T12" fmla="*/ 15 w 15"/>
                <a:gd name="T13" fmla="*/ 4 h 7"/>
                <a:gd name="T14" fmla="*/ 15 w 15"/>
                <a:gd name="T15" fmla="*/ 4 h 7"/>
                <a:gd name="T16" fmla="*/ 15 w 15"/>
                <a:gd name="T17" fmla="*/ 4 h 7"/>
                <a:gd name="T18" fmla="*/ 15 w 15"/>
                <a:gd name="T19" fmla="*/ 7 h 7"/>
                <a:gd name="T20" fmla="*/ 8 w 15"/>
                <a:gd name="T21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" h="7">
                  <a:moveTo>
                    <a:pt x="8" y="5"/>
                  </a:moveTo>
                  <a:cubicBezTo>
                    <a:pt x="6" y="4"/>
                    <a:pt x="3" y="5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2"/>
                    <a:pt x="6" y="2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11" y="3"/>
                    <a:pt x="13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2" y="7"/>
                    <a:pt x="10" y="5"/>
                    <a:pt x="8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36" tIns="45717" rIns="91436" bIns="45717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94" name="Freeform 294"/>
            <p:cNvSpPr>
              <a:spLocks/>
            </p:cNvSpPr>
            <p:nvPr/>
          </p:nvSpPr>
          <p:spPr bwMode="auto">
            <a:xfrm>
              <a:off x="6424614" y="4273432"/>
              <a:ext cx="26988" cy="17461"/>
            </a:xfrm>
            <a:custGeom>
              <a:avLst/>
              <a:gdLst>
                <a:gd name="T0" fmla="*/ 2 w 6"/>
                <a:gd name="T1" fmla="*/ 3 h 4"/>
                <a:gd name="T2" fmla="*/ 2 w 6"/>
                <a:gd name="T3" fmla="*/ 3 h 4"/>
                <a:gd name="T4" fmla="*/ 2 w 6"/>
                <a:gd name="T5" fmla="*/ 3 h 4"/>
                <a:gd name="T6" fmla="*/ 0 w 6"/>
                <a:gd name="T7" fmla="*/ 1 h 4"/>
                <a:gd name="T8" fmla="*/ 2 w 6"/>
                <a:gd name="T9" fmla="*/ 0 h 4"/>
                <a:gd name="T10" fmla="*/ 2 w 6"/>
                <a:gd name="T11" fmla="*/ 0 h 4"/>
                <a:gd name="T12" fmla="*/ 6 w 6"/>
                <a:gd name="T13" fmla="*/ 1 h 4"/>
                <a:gd name="T14" fmla="*/ 6 w 6"/>
                <a:gd name="T15" fmla="*/ 1 h 4"/>
                <a:gd name="T16" fmla="*/ 5 w 6"/>
                <a:gd name="T17" fmla="*/ 4 h 4"/>
                <a:gd name="T18" fmla="*/ 2 w 6"/>
                <a:gd name="T1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" h="4">
                  <a:moveTo>
                    <a:pt x="2" y="3"/>
                  </a:move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4" y="0"/>
                    <a:pt x="5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3"/>
                    <a:pt x="3" y="3"/>
                    <a:pt x="2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36" tIns="45717" rIns="91436" bIns="45717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95" name="Freeform 295"/>
            <p:cNvSpPr>
              <a:spLocks noEditPoints="1"/>
            </p:cNvSpPr>
            <p:nvPr/>
          </p:nvSpPr>
          <p:spPr bwMode="auto">
            <a:xfrm>
              <a:off x="6357939" y="4230575"/>
              <a:ext cx="57150" cy="19047"/>
            </a:xfrm>
            <a:custGeom>
              <a:avLst/>
              <a:gdLst>
                <a:gd name="T0" fmla="*/ 3 w 12"/>
                <a:gd name="T1" fmla="*/ 2 h 4"/>
                <a:gd name="T2" fmla="*/ 0 w 12"/>
                <a:gd name="T3" fmla="*/ 0 h 4"/>
                <a:gd name="T4" fmla="*/ 0 w 12"/>
                <a:gd name="T5" fmla="*/ 0 h 4"/>
                <a:gd name="T6" fmla="*/ 3 w 12"/>
                <a:gd name="T7" fmla="*/ 0 h 4"/>
                <a:gd name="T8" fmla="*/ 3 w 12"/>
                <a:gd name="T9" fmla="*/ 0 h 4"/>
                <a:gd name="T10" fmla="*/ 3 w 12"/>
                <a:gd name="T11" fmla="*/ 0 h 4"/>
                <a:gd name="T12" fmla="*/ 3 w 12"/>
                <a:gd name="T13" fmla="*/ 0 h 4"/>
                <a:gd name="T14" fmla="*/ 3 w 12"/>
                <a:gd name="T15" fmla="*/ 0 h 4"/>
                <a:gd name="T16" fmla="*/ 4 w 12"/>
                <a:gd name="T17" fmla="*/ 0 h 4"/>
                <a:gd name="T18" fmla="*/ 4 w 12"/>
                <a:gd name="T19" fmla="*/ 0 h 4"/>
                <a:gd name="T20" fmla="*/ 6 w 12"/>
                <a:gd name="T21" fmla="*/ 1 h 4"/>
                <a:gd name="T22" fmla="*/ 6 w 12"/>
                <a:gd name="T23" fmla="*/ 1 h 4"/>
                <a:gd name="T24" fmla="*/ 12 w 12"/>
                <a:gd name="T25" fmla="*/ 1 h 4"/>
                <a:gd name="T26" fmla="*/ 12 w 12"/>
                <a:gd name="T27" fmla="*/ 1 h 4"/>
                <a:gd name="T28" fmla="*/ 12 w 12"/>
                <a:gd name="T29" fmla="*/ 4 h 4"/>
                <a:gd name="T30" fmla="*/ 3 w 12"/>
                <a:gd name="T31" fmla="*/ 2 h 4"/>
                <a:gd name="T32" fmla="*/ 0 w 12"/>
                <a:gd name="T33" fmla="*/ 0 h 4"/>
                <a:gd name="T34" fmla="*/ 0 w 12"/>
                <a:gd name="T35" fmla="*/ 0 h 4"/>
                <a:gd name="T36" fmla="*/ 0 w 12"/>
                <a:gd name="T37" fmla="*/ 0 h 4"/>
                <a:gd name="T38" fmla="*/ 0 w 12"/>
                <a:gd name="T39" fmla="*/ 0 h 4"/>
                <a:gd name="T40" fmla="*/ 0 w 12"/>
                <a:gd name="T4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" h="4">
                  <a:moveTo>
                    <a:pt x="3" y="2"/>
                  </a:moveTo>
                  <a:cubicBezTo>
                    <a:pt x="2" y="2"/>
                    <a:pt x="1" y="2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5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9" y="1"/>
                    <a:pt x="11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0" y="4"/>
                    <a:pt x="5" y="4"/>
                    <a:pt x="3" y="2"/>
                  </a:cubicBezTo>
                  <a:close/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36" tIns="45717" rIns="91436" bIns="45717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96" name="Freeform 296"/>
            <p:cNvSpPr>
              <a:spLocks/>
            </p:cNvSpPr>
            <p:nvPr/>
          </p:nvSpPr>
          <p:spPr bwMode="auto">
            <a:xfrm>
              <a:off x="6372227" y="4192480"/>
              <a:ext cx="52388" cy="57142"/>
            </a:xfrm>
            <a:custGeom>
              <a:avLst/>
              <a:gdLst>
                <a:gd name="T0" fmla="*/ 7 w 11"/>
                <a:gd name="T1" fmla="*/ 10 h 12"/>
                <a:gd name="T2" fmla="*/ 8 w 11"/>
                <a:gd name="T3" fmla="*/ 9 h 12"/>
                <a:gd name="T4" fmla="*/ 8 w 11"/>
                <a:gd name="T5" fmla="*/ 9 h 12"/>
                <a:gd name="T6" fmla="*/ 2 w 11"/>
                <a:gd name="T7" fmla="*/ 3 h 12"/>
                <a:gd name="T8" fmla="*/ 2 w 11"/>
                <a:gd name="T9" fmla="*/ 3 h 12"/>
                <a:gd name="T10" fmla="*/ 1 w 11"/>
                <a:gd name="T11" fmla="*/ 4 h 12"/>
                <a:gd name="T12" fmla="*/ 1 w 11"/>
                <a:gd name="T13" fmla="*/ 4 h 12"/>
                <a:gd name="T14" fmla="*/ 0 w 11"/>
                <a:gd name="T15" fmla="*/ 1 h 12"/>
                <a:gd name="T16" fmla="*/ 2 w 11"/>
                <a:gd name="T17" fmla="*/ 1 h 12"/>
                <a:gd name="T18" fmla="*/ 2 w 11"/>
                <a:gd name="T19" fmla="*/ 1 h 12"/>
                <a:gd name="T20" fmla="*/ 11 w 11"/>
                <a:gd name="T21" fmla="*/ 9 h 12"/>
                <a:gd name="T22" fmla="*/ 11 w 11"/>
                <a:gd name="T23" fmla="*/ 9 h 12"/>
                <a:gd name="T24" fmla="*/ 11 w 11"/>
                <a:gd name="T25" fmla="*/ 10 h 12"/>
                <a:gd name="T26" fmla="*/ 10 w 11"/>
                <a:gd name="T27" fmla="*/ 10 h 12"/>
                <a:gd name="T28" fmla="*/ 8 w 11"/>
                <a:gd name="T29" fmla="*/ 12 h 12"/>
                <a:gd name="T30" fmla="*/ 8 w 11"/>
                <a:gd name="T31" fmla="*/ 12 h 12"/>
                <a:gd name="T32" fmla="*/ 7 w 11"/>
                <a:gd name="T33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1" h="12">
                  <a:moveTo>
                    <a:pt x="7" y="10"/>
                  </a:moveTo>
                  <a:cubicBezTo>
                    <a:pt x="7" y="10"/>
                    <a:pt x="8" y="9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6" y="6"/>
                    <a:pt x="4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7" y="0"/>
                    <a:pt x="9" y="6"/>
                    <a:pt x="11" y="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1"/>
                    <a:pt x="9" y="12"/>
                    <a:pt x="8" y="12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7" y="10"/>
                    <a:pt x="7" y="10"/>
                    <a:pt x="7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36" tIns="45717" rIns="91436" bIns="45717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97" name="Freeform 297"/>
            <p:cNvSpPr>
              <a:spLocks/>
            </p:cNvSpPr>
            <p:nvPr/>
          </p:nvSpPr>
          <p:spPr bwMode="auto">
            <a:xfrm>
              <a:off x="6442077" y="4282954"/>
              <a:ext cx="47625" cy="60317"/>
            </a:xfrm>
            <a:custGeom>
              <a:avLst/>
              <a:gdLst>
                <a:gd name="T0" fmla="*/ 6 w 10"/>
                <a:gd name="T1" fmla="*/ 13 h 13"/>
                <a:gd name="T2" fmla="*/ 7 w 10"/>
                <a:gd name="T3" fmla="*/ 11 h 13"/>
                <a:gd name="T4" fmla="*/ 0 w 10"/>
                <a:gd name="T5" fmla="*/ 2 h 13"/>
                <a:gd name="T6" fmla="*/ 0 w 10"/>
                <a:gd name="T7" fmla="*/ 2 h 13"/>
                <a:gd name="T8" fmla="*/ 3 w 10"/>
                <a:gd name="T9" fmla="*/ 0 h 13"/>
                <a:gd name="T10" fmla="*/ 10 w 10"/>
                <a:gd name="T11" fmla="*/ 11 h 13"/>
                <a:gd name="T12" fmla="*/ 10 w 10"/>
                <a:gd name="T13" fmla="*/ 11 h 13"/>
                <a:gd name="T14" fmla="*/ 10 w 10"/>
                <a:gd name="T15" fmla="*/ 11 h 13"/>
                <a:gd name="T16" fmla="*/ 10 w 10"/>
                <a:gd name="T17" fmla="*/ 11 h 13"/>
                <a:gd name="T18" fmla="*/ 10 w 10"/>
                <a:gd name="T19" fmla="*/ 12 h 13"/>
                <a:gd name="T20" fmla="*/ 9 w 10"/>
                <a:gd name="T21" fmla="*/ 13 h 13"/>
                <a:gd name="T22" fmla="*/ 8 w 10"/>
                <a:gd name="T23" fmla="*/ 13 h 13"/>
                <a:gd name="T24" fmla="*/ 8 w 10"/>
                <a:gd name="T25" fmla="*/ 13 h 13"/>
                <a:gd name="T26" fmla="*/ 8 w 10"/>
                <a:gd name="T27" fmla="*/ 13 h 13"/>
                <a:gd name="T28" fmla="*/ 8 w 10"/>
                <a:gd name="T29" fmla="*/ 13 h 13"/>
                <a:gd name="T30" fmla="*/ 6 w 10"/>
                <a:gd name="T31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0" h="13">
                  <a:moveTo>
                    <a:pt x="6" y="13"/>
                  </a:moveTo>
                  <a:cubicBezTo>
                    <a:pt x="7" y="11"/>
                    <a:pt x="7" y="11"/>
                    <a:pt x="7" y="11"/>
                  </a:cubicBezTo>
                  <a:cubicBezTo>
                    <a:pt x="6" y="8"/>
                    <a:pt x="2" y="4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2"/>
                    <a:pt x="9" y="6"/>
                    <a:pt x="10" y="11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8" y="13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7" y="13"/>
                    <a:pt x="7" y="13"/>
                    <a:pt x="6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36" tIns="45717" rIns="91436" bIns="45717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98" name="Freeform 298"/>
            <p:cNvSpPr>
              <a:spLocks noEditPoints="1"/>
            </p:cNvSpPr>
            <p:nvPr/>
          </p:nvSpPr>
          <p:spPr bwMode="auto">
            <a:xfrm>
              <a:off x="6264277" y="4122640"/>
              <a:ext cx="88900" cy="50793"/>
            </a:xfrm>
            <a:custGeom>
              <a:avLst/>
              <a:gdLst>
                <a:gd name="T0" fmla="*/ 10 w 19"/>
                <a:gd name="T1" fmla="*/ 9 h 11"/>
                <a:gd name="T2" fmla="*/ 10 w 19"/>
                <a:gd name="T3" fmla="*/ 10 h 11"/>
                <a:gd name="T4" fmla="*/ 10 w 19"/>
                <a:gd name="T5" fmla="*/ 10 h 11"/>
                <a:gd name="T6" fmla="*/ 6 w 19"/>
                <a:gd name="T7" fmla="*/ 10 h 11"/>
                <a:gd name="T8" fmla="*/ 6 w 19"/>
                <a:gd name="T9" fmla="*/ 10 h 11"/>
                <a:gd name="T10" fmla="*/ 1 w 19"/>
                <a:gd name="T11" fmla="*/ 7 h 11"/>
                <a:gd name="T12" fmla="*/ 1 w 19"/>
                <a:gd name="T13" fmla="*/ 7 h 11"/>
                <a:gd name="T14" fmla="*/ 1 w 19"/>
                <a:gd name="T15" fmla="*/ 5 h 11"/>
                <a:gd name="T16" fmla="*/ 1 w 19"/>
                <a:gd name="T17" fmla="*/ 5 h 11"/>
                <a:gd name="T18" fmla="*/ 1 w 19"/>
                <a:gd name="T19" fmla="*/ 2 h 11"/>
                <a:gd name="T20" fmla="*/ 1 w 19"/>
                <a:gd name="T21" fmla="*/ 2 h 11"/>
                <a:gd name="T22" fmla="*/ 3 w 19"/>
                <a:gd name="T23" fmla="*/ 1 h 11"/>
                <a:gd name="T24" fmla="*/ 3 w 19"/>
                <a:gd name="T25" fmla="*/ 1 h 11"/>
                <a:gd name="T26" fmla="*/ 16 w 19"/>
                <a:gd name="T27" fmla="*/ 5 h 11"/>
                <a:gd name="T28" fmla="*/ 16 w 19"/>
                <a:gd name="T29" fmla="*/ 5 h 11"/>
                <a:gd name="T30" fmla="*/ 16 w 19"/>
                <a:gd name="T31" fmla="*/ 5 h 11"/>
                <a:gd name="T32" fmla="*/ 16 w 19"/>
                <a:gd name="T33" fmla="*/ 6 h 11"/>
                <a:gd name="T34" fmla="*/ 18 w 19"/>
                <a:gd name="T35" fmla="*/ 5 h 11"/>
                <a:gd name="T36" fmla="*/ 18 w 19"/>
                <a:gd name="T37" fmla="*/ 7 h 11"/>
                <a:gd name="T38" fmla="*/ 18 w 19"/>
                <a:gd name="T39" fmla="*/ 7 h 11"/>
                <a:gd name="T40" fmla="*/ 18 w 19"/>
                <a:gd name="T41" fmla="*/ 9 h 11"/>
                <a:gd name="T42" fmla="*/ 18 w 19"/>
                <a:gd name="T43" fmla="*/ 9 h 11"/>
                <a:gd name="T44" fmla="*/ 16 w 19"/>
                <a:gd name="T45" fmla="*/ 10 h 11"/>
                <a:gd name="T46" fmla="*/ 16 w 19"/>
                <a:gd name="T47" fmla="*/ 10 h 11"/>
                <a:gd name="T48" fmla="*/ 10 w 19"/>
                <a:gd name="T49" fmla="*/ 9 h 11"/>
                <a:gd name="T50" fmla="*/ 16 w 19"/>
                <a:gd name="T51" fmla="*/ 7 h 11"/>
                <a:gd name="T52" fmla="*/ 16 w 19"/>
                <a:gd name="T53" fmla="*/ 7 h 11"/>
                <a:gd name="T54" fmla="*/ 16 w 19"/>
                <a:gd name="T55" fmla="*/ 7 h 11"/>
                <a:gd name="T56" fmla="*/ 16 w 19"/>
                <a:gd name="T57" fmla="*/ 7 h 11"/>
                <a:gd name="T58" fmla="*/ 16 w 19"/>
                <a:gd name="T59" fmla="*/ 7 h 11"/>
                <a:gd name="T60" fmla="*/ 15 w 19"/>
                <a:gd name="T61" fmla="*/ 7 h 11"/>
                <a:gd name="T62" fmla="*/ 16 w 19"/>
                <a:gd name="T63" fmla="*/ 7 h 11"/>
                <a:gd name="T64" fmla="*/ 10 w 19"/>
                <a:gd name="T65" fmla="*/ 7 h 11"/>
                <a:gd name="T66" fmla="*/ 15 w 19"/>
                <a:gd name="T67" fmla="*/ 7 h 11"/>
                <a:gd name="T68" fmla="*/ 15 w 19"/>
                <a:gd name="T69" fmla="*/ 7 h 11"/>
                <a:gd name="T70" fmla="*/ 4 w 19"/>
                <a:gd name="T71" fmla="*/ 3 h 11"/>
                <a:gd name="T72" fmla="*/ 4 w 19"/>
                <a:gd name="T73" fmla="*/ 3 h 11"/>
                <a:gd name="T74" fmla="*/ 3 w 19"/>
                <a:gd name="T75" fmla="*/ 5 h 11"/>
                <a:gd name="T76" fmla="*/ 3 w 19"/>
                <a:gd name="T77" fmla="*/ 5 h 11"/>
                <a:gd name="T78" fmla="*/ 4 w 19"/>
                <a:gd name="T79" fmla="*/ 6 h 11"/>
                <a:gd name="T80" fmla="*/ 4 w 19"/>
                <a:gd name="T81" fmla="*/ 6 h 11"/>
                <a:gd name="T82" fmla="*/ 6 w 19"/>
                <a:gd name="T83" fmla="*/ 8 h 11"/>
                <a:gd name="T84" fmla="*/ 6 w 19"/>
                <a:gd name="T85" fmla="*/ 8 h 11"/>
                <a:gd name="T86" fmla="*/ 9 w 19"/>
                <a:gd name="T87" fmla="*/ 7 h 11"/>
                <a:gd name="T88" fmla="*/ 9 w 19"/>
                <a:gd name="T89" fmla="*/ 7 h 11"/>
                <a:gd name="T90" fmla="*/ 10 w 19"/>
                <a:gd name="T91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9" h="11">
                  <a:moveTo>
                    <a:pt x="10" y="9"/>
                  </a:moveTo>
                  <a:cubicBezTo>
                    <a:pt x="10" y="9"/>
                    <a:pt x="10" y="9"/>
                    <a:pt x="10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9" y="10"/>
                    <a:pt x="7" y="10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4" y="11"/>
                    <a:pt x="2" y="10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6"/>
                    <a:pt x="1" y="6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4"/>
                    <a:pt x="0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7" y="0"/>
                    <a:pt x="14" y="4"/>
                    <a:pt x="16" y="5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8" y="6"/>
                    <a:pt x="18" y="6"/>
                    <a:pt x="18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9" y="7"/>
                    <a:pt x="18" y="8"/>
                    <a:pt x="18" y="9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7" y="10"/>
                    <a:pt x="17" y="10"/>
                    <a:pt x="16" y="10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4" y="10"/>
                    <a:pt x="11" y="9"/>
                    <a:pt x="10" y="9"/>
                  </a:cubicBezTo>
                  <a:close/>
                  <a:moveTo>
                    <a:pt x="16" y="7"/>
                  </a:moveTo>
                  <a:cubicBezTo>
                    <a:pt x="16" y="7"/>
                    <a:pt x="16" y="7"/>
                    <a:pt x="16" y="7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6" y="7"/>
                    <a:pt x="16" y="7"/>
                    <a:pt x="16" y="7"/>
                  </a:cubicBezTo>
                  <a:close/>
                  <a:moveTo>
                    <a:pt x="10" y="7"/>
                  </a:moveTo>
                  <a:cubicBezTo>
                    <a:pt x="11" y="7"/>
                    <a:pt x="14" y="7"/>
                    <a:pt x="15" y="7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2" y="6"/>
                    <a:pt x="6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3" y="4"/>
                    <a:pt x="3" y="3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8"/>
                    <a:pt x="5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8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0" y="7"/>
                    <a:pt x="10" y="7"/>
                    <a:pt x="10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36" tIns="45717" rIns="91436" bIns="45717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99" name="Freeform 299"/>
            <p:cNvSpPr>
              <a:spLocks/>
            </p:cNvSpPr>
            <p:nvPr/>
          </p:nvSpPr>
          <p:spPr bwMode="auto">
            <a:xfrm>
              <a:off x="6269040" y="4084545"/>
              <a:ext cx="41275" cy="33334"/>
            </a:xfrm>
            <a:custGeom>
              <a:avLst/>
              <a:gdLst>
                <a:gd name="T0" fmla="*/ 0 w 9"/>
                <a:gd name="T1" fmla="*/ 5 h 7"/>
                <a:gd name="T2" fmla="*/ 2 w 9"/>
                <a:gd name="T3" fmla="*/ 2 h 7"/>
                <a:gd name="T4" fmla="*/ 2 w 9"/>
                <a:gd name="T5" fmla="*/ 2 h 7"/>
                <a:gd name="T6" fmla="*/ 4 w 9"/>
                <a:gd name="T7" fmla="*/ 0 h 7"/>
                <a:gd name="T8" fmla="*/ 4 w 9"/>
                <a:gd name="T9" fmla="*/ 0 h 7"/>
                <a:gd name="T10" fmla="*/ 4 w 9"/>
                <a:gd name="T11" fmla="*/ 0 h 7"/>
                <a:gd name="T12" fmla="*/ 4 w 9"/>
                <a:gd name="T13" fmla="*/ 0 h 7"/>
                <a:gd name="T14" fmla="*/ 4 w 9"/>
                <a:gd name="T15" fmla="*/ 0 h 7"/>
                <a:gd name="T16" fmla="*/ 4 w 9"/>
                <a:gd name="T17" fmla="*/ 0 h 7"/>
                <a:gd name="T18" fmla="*/ 4 w 9"/>
                <a:gd name="T19" fmla="*/ 0 h 7"/>
                <a:gd name="T20" fmla="*/ 4 w 9"/>
                <a:gd name="T21" fmla="*/ 0 h 7"/>
                <a:gd name="T22" fmla="*/ 4 w 9"/>
                <a:gd name="T23" fmla="*/ 0 h 7"/>
                <a:gd name="T24" fmla="*/ 4 w 9"/>
                <a:gd name="T25" fmla="*/ 0 h 7"/>
                <a:gd name="T26" fmla="*/ 5 w 9"/>
                <a:gd name="T27" fmla="*/ 0 h 7"/>
                <a:gd name="T28" fmla="*/ 8 w 9"/>
                <a:gd name="T29" fmla="*/ 2 h 7"/>
                <a:gd name="T30" fmla="*/ 8 w 9"/>
                <a:gd name="T31" fmla="*/ 2 h 7"/>
                <a:gd name="T32" fmla="*/ 9 w 9"/>
                <a:gd name="T33" fmla="*/ 5 h 7"/>
                <a:gd name="T34" fmla="*/ 9 w 9"/>
                <a:gd name="T35" fmla="*/ 5 h 7"/>
                <a:gd name="T36" fmla="*/ 7 w 9"/>
                <a:gd name="T37" fmla="*/ 6 h 7"/>
                <a:gd name="T38" fmla="*/ 5 w 9"/>
                <a:gd name="T39" fmla="*/ 3 h 7"/>
                <a:gd name="T40" fmla="*/ 5 w 9"/>
                <a:gd name="T41" fmla="*/ 3 h 7"/>
                <a:gd name="T42" fmla="*/ 5 w 9"/>
                <a:gd name="T43" fmla="*/ 3 h 7"/>
                <a:gd name="T44" fmla="*/ 5 w 9"/>
                <a:gd name="T45" fmla="*/ 3 h 7"/>
                <a:gd name="T46" fmla="*/ 4 w 9"/>
                <a:gd name="T47" fmla="*/ 4 h 7"/>
                <a:gd name="T48" fmla="*/ 4 w 9"/>
                <a:gd name="T49" fmla="*/ 4 h 7"/>
                <a:gd name="T50" fmla="*/ 2 w 9"/>
                <a:gd name="T51" fmla="*/ 7 h 7"/>
                <a:gd name="T52" fmla="*/ 2 w 9"/>
                <a:gd name="T53" fmla="*/ 7 h 7"/>
                <a:gd name="T54" fmla="*/ 0 w 9"/>
                <a:gd name="T55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9" h="7">
                  <a:moveTo>
                    <a:pt x="0" y="5"/>
                  </a:moveTo>
                  <a:cubicBezTo>
                    <a:pt x="0" y="5"/>
                    <a:pt x="1" y="3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3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0"/>
                    <a:pt x="7" y="1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3"/>
                    <a:pt x="9" y="4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5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4" y="3"/>
                    <a:pt x="4" y="3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5"/>
                    <a:pt x="3" y="6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0" y="5"/>
                    <a:pt x="0" y="5"/>
                    <a:pt x="0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36" tIns="45717" rIns="91436" bIns="45717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100" name="Freeform 300"/>
            <p:cNvSpPr>
              <a:spLocks/>
            </p:cNvSpPr>
            <p:nvPr/>
          </p:nvSpPr>
          <p:spPr bwMode="auto">
            <a:xfrm>
              <a:off x="5756278" y="4132165"/>
              <a:ext cx="225425" cy="196822"/>
            </a:xfrm>
            <a:custGeom>
              <a:avLst/>
              <a:gdLst>
                <a:gd name="T0" fmla="*/ 28 w 48"/>
                <a:gd name="T1" fmla="*/ 39 h 42"/>
                <a:gd name="T2" fmla="*/ 13 w 48"/>
                <a:gd name="T3" fmla="*/ 40 h 42"/>
                <a:gd name="T4" fmla="*/ 6 w 48"/>
                <a:gd name="T5" fmla="*/ 37 h 42"/>
                <a:gd name="T6" fmla="*/ 3 w 48"/>
                <a:gd name="T7" fmla="*/ 38 h 42"/>
                <a:gd name="T8" fmla="*/ 3 w 48"/>
                <a:gd name="T9" fmla="*/ 39 h 42"/>
                <a:gd name="T10" fmla="*/ 3 w 48"/>
                <a:gd name="T11" fmla="*/ 40 h 42"/>
                <a:gd name="T12" fmla="*/ 2 w 48"/>
                <a:gd name="T13" fmla="*/ 41 h 42"/>
                <a:gd name="T14" fmla="*/ 1 w 48"/>
                <a:gd name="T15" fmla="*/ 40 h 42"/>
                <a:gd name="T16" fmla="*/ 3 w 48"/>
                <a:gd name="T17" fmla="*/ 40 h 42"/>
                <a:gd name="T18" fmla="*/ 2 w 48"/>
                <a:gd name="T19" fmla="*/ 39 h 42"/>
                <a:gd name="T20" fmla="*/ 2 w 48"/>
                <a:gd name="T21" fmla="*/ 40 h 42"/>
                <a:gd name="T22" fmla="*/ 1 w 48"/>
                <a:gd name="T23" fmla="*/ 40 h 42"/>
                <a:gd name="T24" fmla="*/ 0 w 48"/>
                <a:gd name="T25" fmla="*/ 39 h 42"/>
                <a:gd name="T26" fmla="*/ 0 w 48"/>
                <a:gd name="T27" fmla="*/ 38 h 42"/>
                <a:gd name="T28" fmla="*/ 0 w 48"/>
                <a:gd name="T29" fmla="*/ 37 h 42"/>
                <a:gd name="T30" fmla="*/ 5 w 48"/>
                <a:gd name="T31" fmla="*/ 35 h 42"/>
                <a:gd name="T32" fmla="*/ 14 w 48"/>
                <a:gd name="T33" fmla="*/ 37 h 42"/>
                <a:gd name="T34" fmla="*/ 28 w 48"/>
                <a:gd name="T35" fmla="*/ 37 h 42"/>
                <a:gd name="T36" fmla="*/ 31 w 48"/>
                <a:gd name="T37" fmla="*/ 36 h 42"/>
                <a:gd name="T38" fmla="*/ 36 w 48"/>
                <a:gd name="T39" fmla="*/ 32 h 42"/>
                <a:gd name="T40" fmla="*/ 36 w 48"/>
                <a:gd name="T41" fmla="*/ 31 h 42"/>
                <a:gd name="T42" fmla="*/ 31 w 48"/>
                <a:gd name="T43" fmla="*/ 29 h 42"/>
                <a:gd name="T44" fmla="*/ 27 w 48"/>
                <a:gd name="T45" fmla="*/ 30 h 42"/>
                <a:gd name="T46" fmla="*/ 17 w 48"/>
                <a:gd name="T47" fmla="*/ 33 h 42"/>
                <a:gd name="T48" fmla="*/ 3 w 48"/>
                <a:gd name="T49" fmla="*/ 26 h 42"/>
                <a:gd name="T50" fmla="*/ 3 w 48"/>
                <a:gd name="T51" fmla="*/ 26 h 42"/>
                <a:gd name="T52" fmla="*/ 11 w 48"/>
                <a:gd name="T53" fmla="*/ 9 h 42"/>
                <a:gd name="T54" fmla="*/ 31 w 48"/>
                <a:gd name="T55" fmla="*/ 2 h 42"/>
                <a:gd name="T56" fmla="*/ 48 w 48"/>
                <a:gd name="T57" fmla="*/ 1 h 42"/>
                <a:gd name="T58" fmla="*/ 47 w 48"/>
                <a:gd name="T59" fmla="*/ 4 h 42"/>
                <a:gd name="T60" fmla="*/ 32 w 48"/>
                <a:gd name="T61" fmla="*/ 4 h 42"/>
                <a:gd name="T62" fmla="*/ 13 w 48"/>
                <a:gd name="T63" fmla="*/ 11 h 42"/>
                <a:gd name="T64" fmla="*/ 6 w 48"/>
                <a:gd name="T65" fmla="*/ 25 h 42"/>
                <a:gd name="T66" fmla="*/ 6 w 48"/>
                <a:gd name="T67" fmla="*/ 26 h 42"/>
                <a:gd name="T68" fmla="*/ 16 w 48"/>
                <a:gd name="T69" fmla="*/ 30 h 42"/>
                <a:gd name="T70" fmla="*/ 26 w 48"/>
                <a:gd name="T71" fmla="*/ 27 h 42"/>
                <a:gd name="T72" fmla="*/ 30 w 48"/>
                <a:gd name="T73" fmla="*/ 26 h 42"/>
                <a:gd name="T74" fmla="*/ 35 w 48"/>
                <a:gd name="T75" fmla="*/ 26 h 42"/>
                <a:gd name="T76" fmla="*/ 38 w 48"/>
                <a:gd name="T77" fmla="*/ 31 h 42"/>
                <a:gd name="T78" fmla="*/ 38 w 48"/>
                <a:gd name="T79" fmla="*/ 32 h 42"/>
                <a:gd name="T80" fmla="*/ 32 w 48"/>
                <a:gd name="T81" fmla="*/ 39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8" h="42">
                  <a:moveTo>
                    <a:pt x="31" y="39"/>
                  </a:moveTo>
                  <a:cubicBezTo>
                    <a:pt x="30" y="39"/>
                    <a:pt x="29" y="39"/>
                    <a:pt x="28" y="39"/>
                  </a:cubicBezTo>
                  <a:cubicBezTo>
                    <a:pt x="28" y="39"/>
                    <a:pt x="28" y="39"/>
                    <a:pt x="28" y="39"/>
                  </a:cubicBezTo>
                  <a:cubicBezTo>
                    <a:pt x="24" y="40"/>
                    <a:pt x="18" y="42"/>
                    <a:pt x="13" y="40"/>
                  </a:cubicBezTo>
                  <a:cubicBezTo>
                    <a:pt x="13" y="40"/>
                    <a:pt x="13" y="40"/>
                    <a:pt x="13" y="40"/>
                  </a:cubicBezTo>
                  <a:cubicBezTo>
                    <a:pt x="9" y="38"/>
                    <a:pt x="8" y="37"/>
                    <a:pt x="6" y="37"/>
                  </a:cubicBezTo>
                  <a:cubicBezTo>
                    <a:pt x="6" y="37"/>
                    <a:pt x="6" y="37"/>
                    <a:pt x="6" y="37"/>
                  </a:cubicBezTo>
                  <a:cubicBezTo>
                    <a:pt x="5" y="38"/>
                    <a:pt x="4" y="38"/>
                    <a:pt x="3" y="38"/>
                  </a:cubicBezTo>
                  <a:cubicBezTo>
                    <a:pt x="3" y="38"/>
                    <a:pt x="3" y="38"/>
                    <a:pt x="3" y="38"/>
                  </a:cubicBezTo>
                  <a:cubicBezTo>
                    <a:pt x="3" y="39"/>
                    <a:pt x="3" y="39"/>
                    <a:pt x="3" y="39"/>
                  </a:cubicBezTo>
                  <a:cubicBezTo>
                    <a:pt x="3" y="39"/>
                    <a:pt x="3" y="39"/>
                    <a:pt x="3" y="39"/>
                  </a:cubicBezTo>
                  <a:cubicBezTo>
                    <a:pt x="3" y="39"/>
                    <a:pt x="3" y="40"/>
                    <a:pt x="3" y="40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3" y="40"/>
                    <a:pt x="4" y="41"/>
                    <a:pt x="2" y="41"/>
                  </a:cubicBezTo>
                  <a:cubicBezTo>
                    <a:pt x="2" y="41"/>
                    <a:pt x="2" y="41"/>
                    <a:pt x="2" y="41"/>
                  </a:cubicBezTo>
                  <a:cubicBezTo>
                    <a:pt x="1" y="41"/>
                    <a:pt x="1" y="41"/>
                    <a:pt x="1" y="40"/>
                  </a:cubicBezTo>
                  <a:cubicBezTo>
                    <a:pt x="1" y="40"/>
                    <a:pt x="1" y="40"/>
                    <a:pt x="1" y="40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2" y="39"/>
                    <a:pt x="2" y="39"/>
                    <a:pt x="2" y="39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1" y="40"/>
                    <a:pt x="1" y="40"/>
                    <a:pt x="1" y="40"/>
                  </a:cubicBezTo>
                  <a:cubicBezTo>
                    <a:pt x="1" y="40"/>
                    <a:pt x="1" y="40"/>
                    <a:pt x="1" y="40"/>
                  </a:cubicBezTo>
                  <a:cubicBezTo>
                    <a:pt x="1" y="40"/>
                    <a:pt x="1" y="40"/>
                    <a:pt x="1" y="40"/>
                  </a:cubicBezTo>
                  <a:cubicBezTo>
                    <a:pt x="1" y="40"/>
                    <a:pt x="1" y="39"/>
                    <a:pt x="0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39"/>
                    <a:pt x="0" y="38"/>
                    <a:pt x="0" y="38"/>
                  </a:cubicBezTo>
                  <a:cubicBezTo>
                    <a:pt x="0" y="38"/>
                    <a:pt x="0" y="38"/>
                    <a:pt x="0" y="38"/>
                  </a:cubicBezTo>
                  <a:cubicBezTo>
                    <a:pt x="0" y="37"/>
                    <a:pt x="0" y="37"/>
                    <a:pt x="0" y="37"/>
                  </a:cubicBezTo>
                  <a:cubicBezTo>
                    <a:pt x="1" y="36"/>
                    <a:pt x="1" y="36"/>
                    <a:pt x="1" y="36"/>
                  </a:cubicBezTo>
                  <a:cubicBezTo>
                    <a:pt x="3" y="36"/>
                    <a:pt x="4" y="35"/>
                    <a:pt x="5" y="35"/>
                  </a:cubicBezTo>
                  <a:cubicBezTo>
                    <a:pt x="5" y="35"/>
                    <a:pt x="5" y="35"/>
                    <a:pt x="5" y="35"/>
                  </a:cubicBezTo>
                  <a:cubicBezTo>
                    <a:pt x="9" y="34"/>
                    <a:pt x="11" y="36"/>
                    <a:pt x="14" y="37"/>
                  </a:cubicBezTo>
                  <a:cubicBezTo>
                    <a:pt x="14" y="37"/>
                    <a:pt x="14" y="37"/>
                    <a:pt x="14" y="37"/>
                  </a:cubicBezTo>
                  <a:cubicBezTo>
                    <a:pt x="17" y="39"/>
                    <a:pt x="23" y="37"/>
                    <a:pt x="28" y="37"/>
                  </a:cubicBezTo>
                  <a:cubicBezTo>
                    <a:pt x="28" y="37"/>
                    <a:pt x="28" y="37"/>
                    <a:pt x="28" y="37"/>
                  </a:cubicBezTo>
                  <a:cubicBezTo>
                    <a:pt x="29" y="37"/>
                    <a:pt x="30" y="37"/>
                    <a:pt x="31" y="36"/>
                  </a:cubicBezTo>
                  <a:cubicBezTo>
                    <a:pt x="31" y="36"/>
                    <a:pt x="31" y="36"/>
                    <a:pt x="31" y="36"/>
                  </a:cubicBezTo>
                  <a:cubicBezTo>
                    <a:pt x="34" y="36"/>
                    <a:pt x="36" y="35"/>
                    <a:pt x="36" y="32"/>
                  </a:cubicBezTo>
                  <a:cubicBezTo>
                    <a:pt x="36" y="32"/>
                    <a:pt x="36" y="32"/>
                    <a:pt x="36" y="32"/>
                  </a:cubicBezTo>
                  <a:cubicBezTo>
                    <a:pt x="36" y="32"/>
                    <a:pt x="36" y="31"/>
                    <a:pt x="36" y="31"/>
                  </a:cubicBezTo>
                  <a:cubicBezTo>
                    <a:pt x="36" y="31"/>
                    <a:pt x="36" y="31"/>
                    <a:pt x="36" y="31"/>
                  </a:cubicBezTo>
                  <a:cubicBezTo>
                    <a:pt x="35" y="29"/>
                    <a:pt x="34" y="28"/>
                    <a:pt x="31" y="29"/>
                  </a:cubicBezTo>
                  <a:cubicBezTo>
                    <a:pt x="31" y="29"/>
                    <a:pt x="31" y="29"/>
                    <a:pt x="31" y="29"/>
                  </a:cubicBezTo>
                  <a:cubicBezTo>
                    <a:pt x="30" y="29"/>
                    <a:pt x="28" y="29"/>
                    <a:pt x="27" y="30"/>
                  </a:cubicBezTo>
                  <a:cubicBezTo>
                    <a:pt x="27" y="30"/>
                    <a:pt x="27" y="30"/>
                    <a:pt x="27" y="30"/>
                  </a:cubicBezTo>
                  <a:cubicBezTo>
                    <a:pt x="25" y="31"/>
                    <a:pt x="21" y="32"/>
                    <a:pt x="17" y="33"/>
                  </a:cubicBezTo>
                  <a:cubicBezTo>
                    <a:pt x="17" y="33"/>
                    <a:pt x="17" y="33"/>
                    <a:pt x="17" y="33"/>
                  </a:cubicBezTo>
                  <a:cubicBezTo>
                    <a:pt x="11" y="34"/>
                    <a:pt x="5" y="33"/>
                    <a:pt x="3" y="26"/>
                  </a:cubicBezTo>
                  <a:cubicBezTo>
                    <a:pt x="3" y="26"/>
                    <a:pt x="3" y="26"/>
                    <a:pt x="3" y="26"/>
                  </a:cubicBezTo>
                  <a:cubicBezTo>
                    <a:pt x="3" y="26"/>
                    <a:pt x="3" y="26"/>
                    <a:pt x="3" y="26"/>
                  </a:cubicBezTo>
                  <a:cubicBezTo>
                    <a:pt x="3" y="26"/>
                    <a:pt x="3" y="26"/>
                    <a:pt x="3" y="26"/>
                  </a:cubicBezTo>
                  <a:cubicBezTo>
                    <a:pt x="2" y="19"/>
                    <a:pt x="6" y="13"/>
                    <a:pt x="11" y="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7" y="5"/>
                    <a:pt x="24" y="3"/>
                    <a:pt x="31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7" y="0"/>
                    <a:pt x="43" y="0"/>
                    <a:pt x="48" y="1"/>
                  </a:cubicBezTo>
                  <a:cubicBezTo>
                    <a:pt x="48" y="1"/>
                    <a:pt x="48" y="1"/>
                    <a:pt x="48" y="1"/>
                  </a:cubicBezTo>
                  <a:cubicBezTo>
                    <a:pt x="47" y="4"/>
                    <a:pt x="47" y="4"/>
                    <a:pt x="47" y="4"/>
                  </a:cubicBezTo>
                  <a:cubicBezTo>
                    <a:pt x="43" y="3"/>
                    <a:pt x="38" y="3"/>
                    <a:pt x="32" y="4"/>
                  </a:cubicBezTo>
                  <a:cubicBezTo>
                    <a:pt x="32" y="4"/>
                    <a:pt x="32" y="4"/>
                    <a:pt x="32" y="4"/>
                  </a:cubicBezTo>
                  <a:cubicBezTo>
                    <a:pt x="25" y="5"/>
                    <a:pt x="18" y="8"/>
                    <a:pt x="13" y="1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8" y="15"/>
                    <a:pt x="5" y="19"/>
                    <a:pt x="6" y="25"/>
                  </a:cubicBezTo>
                  <a:cubicBezTo>
                    <a:pt x="6" y="25"/>
                    <a:pt x="6" y="25"/>
                    <a:pt x="6" y="25"/>
                  </a:cubicBezTo>
                  <a:cubicBezTo>
                    <a:pt x="6" y="25"/>
                    <a:pt x="6" y="26"/>
                    <a:pt x="6" y="26"/>
                  </a:cubicBezTo>
                  <a:cubicBezTo>
                    <a:pt x="6" y="26"/>
                    <a:pt x="6" y="26"/>
                    <a:pt x="6" y="26"/>
                  </a:cubicBezTo>
                  <a:cubicBezTo>
                    <a:pt x="7" y="30"/>
                    <a:pt x="11" y="31"/>
                    <a:pt x="16" y="30"/>
                  </a:cubicBezTo>
                  <a:cubicBezTo>
                    <a:pt x="16" y="30"/>
                    <a:pt x="16" y="30"/>
                    <a:pt x="16" y="30"/>
                  </a:cubicBezTo>
                  <a:cubicBezTo>
                    <a:pt x="20" y="30"/>
                    <a:pt x="24" y="28"/>
                    <a:pt x="26" y="27"/>
                  </a:cubicBezTo>
                  <a:cubicBezTo>
                    <a:pt x="26" y="27"/>
                    <a:pt x="26" y="27"/>
                    <a:pt x="26" y="27"/>
                  </a:cubicBezTo>
                  <a:cubicBezTo>
                    <a:pt x="28" y="27"/>
                    <a:pt x="29" y="26"/>
                    <a:pt x="30" y="26"/>
                  </a:cubicBezTo>
                  <a:cubicBezTo>
                    <a:pt x="30" y="26"/>
                    <a:pt x="30" y="26"/>
                    <a:pt x="30" y="26"/>
                  </a:cubicBezTo>
                  <a:cubicBezTo>
                    <a:pt x="32" y="26"/>
                    <a:pt x="34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7" y="27"/>
                    <a:pt x="38" y="29"/>
                    <a:pt x="38" y="31"/>
                  </a:cubicBezTo>
                  <a:cubicBezTo>
                    <a:pt x="38" y="31"/>
                    <a:pt x="38" y="31"/>
                    <a:pt x="38" y="31"/>
                  </a:cubicBezTo>
                  <a:cubicBezTo>
                    <a:pt x="38" y="31"/>
                    <a:pt x="38" y="31"/>
                    <a:pt x="38" y="32"/>
                  </a:cubicBezTo>
                  <a:cubicBezTo>
                    <a:pt x="38" y="32"/>
                    <a:pt x="38" y="32"/>
                    <a:pt x="38" y="32"/>
                  </a:cubicBezTo>
                  <a:cubicBezTo>
                    <a:pt x="39" y="36"/>
                    <a:pt x="35" y="38"/>
                    <a:pt x="32" y="39"/>
                  </a:cubicBezTo>
                  <a:cubicBezTo>
                    <a:pt x="32" y="39"/>
                    <a:pt x="32" y="39"/>
                    <a:pt x="32" y="39"/>
                  </a:cubicBezTo>
                  <a:cubicBezTo>
                    <a:pt x="32" y="39"/>
                    <a:pt x="31" y="39"/>
                    <a:pt x="31" y="3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36" tIns="45717" rIns="91436" bIns="45717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101" name="Freeform 301"/>
            <p:cNvSpPr>
              <a:spLocks noEditPoints="1"/>
            </p:cNvSpPr>
            <p:nvPr/>
          </p:nvSpPr>
          <p:spPr bwMode="auto">
            <a:xfrm>
              <a:off x="5813428" y="4163910"/>
              <a:ext cx="206375" cy="198409"/>
            </a:xfrm>
            <a:custGeom>
              <a:avLst/>
              <a:gdLst>
                <a:gd name="T0" fmla="*/ 3 w 44"/>
                <a:gd name="T1" fmla="*/ 42 h 42"/>
                <a:gd name="T2" fmla="*/ 3 w 44"/>
                <a:gd name="T3" fmla="*/ 42 h 42"/>
                <a:gd name="T4" fmla="*/ 2 w 44"/>
                <a:gd name="T5" fmla="*/ 40 h 42"/>
                <a:gd name="T6" fmla="*/ 26 w 44"/>
                <a:gd name="T7" fmla="*/ 33 h 42"/>
                <a:gd name="T8" fmla="*/ 39 w 44"/>
                <a:gd name="T9" fmla="*/ 16 h 42"/>
                <a:gd name="T10" fmla="*/ 39 w 44"/>
                <a:gd name="T11" fmla="*/ 14 h 42"/>
                <a:gd name="T12" fmla="*/ 25 w 44"/>
                <a:gd name="T13" fmla="*/ 11 h 42"/>
                <a:gd name="T14" fmla="*/ 17 w 44"/>
                <a:gd name="T15" fmla="*/ 13 h 42"/>
                <a:gd name="T16" fmla="*/ 8 w 44"/>
                <a:gd name="T17" fmla="*/ 17 h 42"/>
                <a:gd name="T18" fmla="*/ 4 w 44"/>
                <a:gd name="T19" fmla="*/ 16 h 42"/>
                <a:gd name="T20" fmla="*/ 1 w 44"/>
                <a:gd name="T21" fmla="*/ 13 h 42"/>
                <a:gd name="T22" fmla="*/ 4 w 44"/>
                <a:gd name="T23" fmla="*/ 6 h 42"/>
                <a:gd name="T24" fmla="*/ 14 w 44"/>
                <a:gd name="T25" fmla="*/ 1 h 42"/>
                <a:gd name="T26" fmla="*/ 28 w 44"/>
                <a:gd name="T27" fmla="*/ 6 h 42"/>
                <a:gd name="T28" fmla="*/ 37 w 44"/>
                <a:gd name="T29" fmla="*/ 5 h 42"/>
                <a:gd name="T30" fmla="*/ 41 w 44"/>
                <a:gd name="T31" fmla="*/ 4 h 42"/>
                <a:gd name="T32" fmla="*/ 41 w 44"/>
                <a:gd name="T33" fmla="*/ 0 h 42"/>
                <a:gd name="T34" fmla="*/ 44 w 44"/>
                <a:gd name="T35" fmla="*/ 5 h 42"/>
                <a:gd name="T36" fmla="*/ 44 w 44"/>
                <a:gd name="T37" fmla="*/ 6 h 42"/>
                <a:gd name="T38" fmla="*/ 38 w 44"/>
                <a:gd name="T39" fmla="*/ 8 h 42"/>
                <a:gd name="T40" fmla="*/ 36 w 44"/>
                <a:gd name="T41" fmla="*/ 8 h 42"/>
                <a:gd name="T42" fmla="*/ 41 w 44"/>
                <a:gd name="T43" fmla="*/ 13 h 42"/>
                <a:gd name="T44" fmla="*/ 42 w 44"/>
                <a:gd name="T45" fmla="*/ 15 h 42"/>
                <a:gd name="T46" fmla="*/ 27 w 44"/>
                <a:gd name="T47" fmla="*/ 35 h 42"/>
                <a:gd name="T48" fmla="*/ 3 w 44"/>
                <a:gd name="T49" fmla="*/ 42 h 42"/>
                <a:gd name="T50" fmla="*/ 2 w 44"/>
                <a:gd name="T51" fmla="*/ 40 h 42"/>
                <a:gd name="T52" fmla="*/ 3 w 44"/>
                <a:gd name="T53" fmla="*/ 12 h 42"/>
                <a:gd name="T54" fmla="*/ 5 w 44"/>
                <a:gd name="T55" fmla="*/ 14 h 42"/>
                <a:gd name="T56" fmla="*/ 7 w 44"/>
                <a:gd name="T57" fmla="*/ 14 h 42"/>
                <a:gd name="T58" fmla="*/ 16 w 44"/>
                <a:gd name="T59" fmla="*/ 10 h 42"/>
                <a:gd name="T60" fmla="*/ 24 w 44"/>
                <a:gd name="T61" fmla="*/ 8 h 42"/>
                <a:gd name="T62" fmla="*/ 26 w 44"/>
                <a:gd name="T63" fmla="*/ 8 h 42"/>
                <a:gd name="T64" fmla="*/ 14 w 44"/>
                <a:gd name="T65" fmla="*/ 4 h 42"/>
                <a:gd name="T66" fmla="*/ 6 w 44"/>
                <a:gd name="T67" fmla="*/ 8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4" h="42">
                  <a:moveTo>
                    <a:pt x="3" y="42"/>
                  </a:moveTo>
                  <a:cubicBezTo>
                    <a:pt x="3" y="42"/>
                    <a:pt x="3" y="42"/>
                    <a:pt x="3" y="42"/>
                  </a:cubicBezTo>
                  <a:cubicBezTo>
                    <a:pt x="3" y="42"/>
                    <a:pt x="3" y="42"/>
                    <a:pt x="3" y="42"/>
                  </a:cubicBezTo>
                  <a:cubicBezTo>
                    <a:pt x="3" y="42"/>
                    <a:pt x="3" y="42"/>
                    <a:pt x="3" y="42"/>
                  </a:cubicBezTo>
                  <a:cubicBezTo>
                    <a:pt x="3" y="42"/>
                    <a:pt x="3" y="42"/>
                    <a:pt x="3" y="42"/>
                  </a:cubicBezTo>
                  <a:close/>
                  <a:moveTo>
                    <a:pt x="2" y="40"/>
                  </a:moveTo>
                  <a:cubicBezTo>
                    <a:pt x="10" y="36"/>
                    <a:pt x="19" y="36"/>
                    <a:pt x="26" y="33"/>
                  </a:cubicBezTo>
                  <a:cubicBezTo>
                    <a:pt x="26" y="33"/>
                    <a:pt x="26" y="33"/>
                    <a:pt x="26" y="33"/>
                  </a:cubicBezTo>
                  <a:cubicBezTo>
                    <a:pt x="31" y="30"/>
                    <a:pt x="41" y="22"/>
                    <a:pt x="39" y="16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5"/>
                    <a:pt x="39" y="15"/>
                    <a:pt x="39" y="14"/>
                  </a:cubicBezTo>
                  <a:cubicBezTo>
                    <a:pt x="39" y="14"/>
                    <a:pt x="39" y="14"/>
                    <a:pt x="39" y="14"/>
                  </a:cubicBezTo>
                  <a:cubicBezTo>
                    <a:pt x="37" y="10"/>
                    <a:pt x="31" y="10"/>
                    <a:pt x="25" y="11"/>
                  </a:cubicBezTo>
                  <a:cubicBezTo>
                    <a:pt x="25" y="11"/>
                    <a:pt x="25" y="11"/>
                    <a:pt x="25" y="11"/>
                  </a:cubicBezTo>
                  <a:cubicBezTo>
                    <a:pt x="22" y="11"/>
                    <a:pt x="19" y="12"/>
                    <a:pt x="17" y="13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15" y="14"/>
                    <a:pt x="11" y="16"/>
                    <a:pt x="8" y="17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6" y="17"/>
                    <a:pt x="5" y="17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2" y="16"/>
                    <a:pt x="1" y="14"/>
                    <a:pt x="1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0" y="10"/>
                    <a:pt x="2" y="7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7" y="3"/>
                    <a:pt x="10" y="2"/>
                    <a:pt x="14" y="1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9" y="0"/>
                    <a:pt x="25" y="1"/>
                    <a:pt x="28" y="6"/>
                  </a:cubicBezTo>
                  <a:cubicBezTo>
                    <a:pt x="28" y="6"/>
                    <a:pt x="28" y="6"/>
                    <a:pt x="28" y="6"/>
                  </a:cubicBezTo>
                  <a:cubicBezTo>
                    <a:pt x="31" y="6"/>
                    <a:pt x="34" y="6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9" y="5"/>
                    <a:pt x="40" y="5"/>
                    <a:pt x="41" y="4"/>
                  </a:cubicBezTo>
                  <a:cubicBezTo>
                    <a:pt x="41" y="4"/>
                    <a:pt x="41" y="4"/>
                    <a:pt x="41" y="4"/>
                  </a:cubicBezTo>
                  <a:cubicBezTo>
                    <a:pt x="41" y="3"/>
                    <a:pt x="41" y="2"/>
                    <a:pt x="41" y="0"/>
                  </a:cubicBezTo>
                  <a:cubicBezTo>
                    <a:pt x="41" y="0"/>
                    <a:pt x="41" y="0"/>
                    <a:pt x="41" y="0"/>
                  </a:cubicBezTo>
                  <a:cubicBezTo>
                    <a:pt x="44" y="1"/>
                    <a:pt x="44" y="1"/>
                    <a:pt x="44" y="1"/>
                  </a:cubicBezTo>
                  <a:cubicBezTo>
                    <a:pt x="43" y="2"/>
                    <a:pt x="44" y="3"/>
                    <a:pt x="44" y="5"/>
                  </a:cubicBezTo>
                  <a:cubicBezTo>
                    <a:pt x="44" y="5"/>
                    <a:pt x="44" y="5"/>
                    <a:pt x="44" y="5"/>
                  </a:cubicBezTo>
                  <a:cubicBezTo>
                    <a:pt x="44" y="6"/>
                    <a:pt x="44" y="6"/>
                    <a:pt x="44" y="6"/>
                  </a:cubicBezTo>
                  <a:cubicBezTo>
                    <a:pt x="43" y="6"/>
                    <a:pt x="43" y="6"/>
                    <a:pt x="43" y="6"/>
                  </a:cubicBezTo>
                  <a:cubicBezTo>
                    <a:pt x="42" y="7"/>
                    <a:pt x="40" y="8"/>
                    <a:pt x="38" y="8"/>
                  </a:cubicBezTo>
                  <a:cubicBezTo>
                    <a:pt x="38" y="8"/>
                    <a:pt x="38" y="8"/>
                    <a:pt x="38" y="8"/>
                  </a:cubicBezTo>
                  <a:cubicBezTo>
                    <a:pt x="37" y="8"/>
                    <a:pt x="36" y="8"/>
                    <a:pt x="36" y="8"/>
                  </a:cubicBezTo>
                  <a:cubicBezTo>
                    <a:pt x="36" y="8"/>
                    <a:pt x="36" y="8"/>
                    <a:pt x="36" y="8"/>
                  </a:cubicBezTo>
                  <a:cubicBezTo>
                    <a:pt x="38" y="9"/>
                    <a:pt x="40" y="11"/>
                    <a:pt x="41" y="13"/>
                  </a:cubicBezTo>
                  <a:cubicBezTo>
                    <a:pt x="41" y="13"/>
                    <a:pt x="41" y="13"/>
                    <a:pt x="41" y="13"/>
                  </a:cubicBezTo>
                  <a:cubicBezTo>
                    <a:pt x="42" y="14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3" y="24"/>
                    <a:pt x="33" y="32"/>
                    <a:pt x="27" y="35"/>
                  </a:cubicBezTo>
                  <a:cubicBezTo>
                    <a:pt x="27" y="35"/>
                    <a:pt x="27" y="35"/>
                    <a:pt x="27" y="35"/>
                  </a:cubicBezTo>
                  <a:cubicBezTo>
                    <a:pt x="19" y="39"/>
                    <a:pt x="10" y="38"/>
                    <a:pt x="3" y="42"/>
                  </a:cubicBezTo>
                  <a:cubicBezTo>
                    <a:pt x="3" y="42"/>
                    <a:pt x="3" y="42"/>
                    <a:pt x="3" y="42"/>
                  </a:cubicBezTo>
                  <a:cubicBezTo>
                    <a:pt x="2" y="40"/>
                    <a:pt x="2" y="40"/>
                    <a:pt x="2" y="40"/>
                  </a:cubicBezTo>
                  <a:close/>
                  <a:moveTo>
                    <a:pt x="6" y="8"/>
                  </a:moveTo>
                  <a:cubicBezTo>
                    <a:pt x="4" y="9"/>
                    <a:pt x="3" y="11"/>
                    <a:pt x="3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3" y="13"/>
                    <a:pt x="4" y="13"/>
                    <a:pt x="5" y="14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6" y="14"/>
                    <a:pt x="6" y="14"/>
                    <a:pt x="7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10" y="13"/>
                    <a:pt x="13" y="11"/>
                    <a:pt x="16" y="10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8" y="9"/>
                    <a:pt x="21" y="9"/>
                    <a:pt x="24" y="8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25" y="8"/>
                    <a:pt x="26" y="8"/>
                    <a:pt x="26" y="8"/>
                  </a:cubicBezTo>
                  <a:cubicBezTo>
                    <a:pt x="26" y="8"/>
                    <a:pt x="26" y="8"/>
                    <a:pt x="26" y="8"/>
                  </a:cubicBezTo>
                  <a:cubicBezTo>
                    <a:pt x="24" y="4"/>
                    <a:pt x="19" y="3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1" y="4"/>
                    <a:pt x="8" y="6"/>
                    <a:pt x="6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36" tIns="45717" rIns="91436" bIns="45717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</p:grpSp>
      <p:grpSp>
        <p:nvGrpSpPr>
          <p:cNvPr id="378" name="组合 377"/>
          <p:cNvGrpSpPr/>
          <p:nvPr/>
        </p:nvGrpSpPr>
        <p:grpSpPr>
          <a:xfrm>
            <a:off x="8296275" y="2579409"/>
            <a:ext cx="1006475" cy="596817"/>
            <a:chOff x="4143376" y="6008322"/>
            <a:chExt cx="1006475" cy="596817"/>
          </a:xfrm>
        </p:grpSpPr>
        <p:sp>
          <p:nvSpPr>
            <p:cNvPr id="102" name="Freeform 302"/>
            <p:cNvSpPr>
              <a:spLocks/>
            </p:cNvSpPr>
            <p:nvPr/>
          </p:nvSpPr>
          <p:spPr bwMode="auto">
            <a:xfrm>
              <a:off x="4148139" y="6186098"/>
              <a:ext cx="155575" cy="409517"/>
            </a:xfrm>
            <a:custGeom>
              <a:avLst/>
              <a:gdLst>
                <a:gd name="T0" fmla="*/ 27 w 33"/>
                <a:gd name="T1" fmla="*/ 84 h 87"/>
                <a:gd name="T2" fmla="*/ 26 w 33"/>
                <a:gd name="T3" fmla="*/ 83 h 87"/>
                <a:gd name="T4" fmla="*/ 26 w 33"/>
                <a:gd name="T5" fmla="*/ 83 h 87"/>
                <a:gd name="T6" fmla="*/ 25 w 33"/>
                <a:gd name="T7" fmla="*/ 80 h 87"/>
                <a:gd name="T8" fmla="*/ 25 w 33"/>
                <a:gd name="T9" fmla="*/ 80 h 87"/>
                <a:gd name="T10" fmla="*/ 25 w 33"/>
                <a:gd name="T11" fmla="*/ 80 h 87"/>
                <a:gd name="T12" fmla="*/ 15 w 33"/>
                <a:gd name="T13" fmla="*/ 42 h 87"/>
                <a:gd name="T14" fmla="*/ 15 w 33"/>
                <a:gd name="T15" fmla="*/ 42 h 87"/>
                <a:gd name="T16" fmla="*/ 0 w 33"/>
                <a:gd name="T17" fmla="*/ 4 h 87"/>
                <a:gd name="T18" fmla="*/ 0 w 33"/>
                <a:gd name="T19" fmla="*/ 4 h 87"/>
                <a:gd name="T20" fmla="*/ 0 w 33"/>
                <a:gd name="T21" fmla="*/ 3 h 87"/>
                <a:gd name="T22" fmla="*/ 0 w 33"/>
                <a:gd name="T23" fmla="*/ 3 h 87"/>
                <a:gd name="T24" fmla="*/ 2 w 33"/>
                <a:gd name="T25" fmla="*/ 0 h 87"/>
                <a:gd name="T26" fmla="*/ 3 w 33"/>
                <a:gd name="T27" fmla="*/ 1 h 87"/>
                <a:gd name="T28" fmla="*/ 3 w 33"/>
                <a:gd name="T29" fmla="*/ 1 h 87"/>
                <a:gd name="T30" fmla="*/ 19 w 33"/>
                <a:gd name="T31" fmla="*/ 41 h 87"/>
                <a:gd name="T32" fmla="*/ 19 w 33"/>
                <a:gd name="T33" fmla="*/ 41 h 87"/>
                <a:gd name="T34" fmla="*/ 30 w 33"/>
                <a:gd name="T35" fmla="*/ 81 h 87"/>
                <a:gd name="T36" fmla="*/ 30 w 33"/>
                <a:gd name="T37" fmla="*/ 81 h 87"/>
                <a:gd name="T38" fmla="*/ 33 w 33"/>
                <a:gd name="T39" fmla="*/ 87 h 87"/>
                <a:gd name="T40" fmla="*/ 27 w 33"/>
                <a:gd name="T41" fmla="*/ 84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3" h="87">
                  <a:moveTo>
                    <a:pt x="27" y="84"/>
                  </a:moveTo>
                  <a:cubicBezTo>
                    <a:pt x="27" y="83"/>
                    <a:pt x="27" y="83"/>
                    <a:pt x="26" y="83"/>
                  </a:cubicBezTo>
                  <a:cubicBezTo>
                    <a:pt x="26" y="83"/>
                    <a:pt x="26" y="83"/>
                    <a:pt x="26" y="83"/>
                  </a:cubicBezTo>
                  <a:cubicBezTo>
                    <a:pt x="25" y="82"/>
                    <a:pt x="25" y="81"/>
                    <a:pt x="25" y="80"/>
                  </a:cubicBezTo>
                  <a:cubicBezTo>
                    <a:pt x="25" y="80"/>
                    <a:pt x="25" y="80"/>
                    <a:pt x="25" y="80"/>
                  </a:cubicBezTo>
                  <a:cubicBezTo>
                    <a:pt x="25" y="80"/>
                    <a:pt x="25" y="80"/>
                    <a:pt x="25" y="80"/>
                  </a:cubicBezTo>
                  <a:cubicBezTo>
                    <a:pt x="21" y="68"/>
                    <a:pt x="19" y="53"/>
                    <a:pt x="15" y="42"/>
                  </a:cubicBezTo>
                  <a:cubicBezTo>
                    <a:pt x="15" y="42"/>
                    <a:pt x="15" y="42"/>
                    <a:pt x="15" y="42"/>
                  </a:cubicBezTo>
                  <a:cubicBezTo>
                    <a:pt x="12" y="31"/>
                    <a:pt x="6" y="9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2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9" y="8"/>
                    <a:pt x="15" y="30"/>
                    <a:pt x="19" y="41"/>
                  </a:cubicBezTo>
                  <a:cubicBezTo>
                    <a:pt x="19" y="41"/>
                    <a:pt x="19" y="41"/>
                    <a:pt x="19" y="41"/>
                  </a:cubicBezTo>
                  <a:cubicBezTo>
                    <a:pt x="23" y="53"/>
                    <a:pt x="24" y="70"/>
                    <a:pt x="30" y="81"/>
                  </a:cubicBezTo>
                  <a:cubicBezTo>
                    <a:pt x="30" y="81"/>
                    <a:pt x="30" y="81"/>
                    <a:pt x="30" y="81"/>
                  </a:cubicBezTo>
                  <a:cubicBezTo>
                    <a:pt x="33" y="87"/>
                    <a:pt x="33" y="87"/>
                    <a:pt x="33" y="87"/>
                  </a:cubicBezTo>
                  <a:cubicBezTo>
                    <a:pt x="27" y="84"/>
                    <a:pt x="27" y="84"/>
                    <a:pt x="27" y="8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36" tIns="45717" rIns="91436" bIns="45717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103" name="Freeform 303"/>
            <p:cNvSpPr>
              <a:spLocks noEditPoints="1"/>
            </p:cNvSpPr>
            <p:nvPr/>
          </p:nvSpPr>
          <p:spPr bwMode="auto">
            <a:xfrm>
              <a:off x="4143376" y="6092449"/>
              <a:ext cx="249238" cy="512690"/>
            </a:xfrm>
            <a:custGeom>
              <a:avLst/>
              <a:gdLst>
                <a:gd name="T0" fmla="*/ 33 w 53"/>
                <a:gd name="T1" fmla="*/ 109 h 109"/>
                <a:gd name="T2" fmla="*/ 32 w 53"/>
                <a:gd name="T3" fmla="*/ 108 h 109"/>
                <a:gd name="T4" fmla="*/ 34 w 53"/>
                <a:gd name="T5" fmla="*/ 108 h 109"/>
                <a:gd name="T6" fmla="*/ 31 w 53"/>
                <a:gd name="T7" fmla="*/ 109 h 109"/>
                <a:gd name="T8" fmla="*/ 30 w 53"/>
                <a:gd name="T9" fmla="*/ 107 h 109"/>
                <a:gd name="T10" fmla="*/ 31 w 53"/>
                <a:gd name="T11" fmla="*/ 106 h 109"/>
                <a:gd name="T12" fmla="*/ 31 w 53"/>
                <a:gd name="T13" fmla="*/ 106 h 109"/>
                <a:gd name="T14" fmla="*/ 31 w 53"/>
                <a:gd name="T15" fmla="*/ 106 h 109"/>
                <a:gd name="T16" fmla="*/ 32 w 53"/>
                <a:gd name="T17" fmla="*/ 106 h 109"/>
                <a:gd name="T18" fmla="*/ 34 w 53"/>
                <a:gd name="T19" fmla="*/ 105 h 109"/>
                <a:gd name="T20" fmla="*/ 38 w 53"/>
                <a:gd name="T21" fmla="*/ 105 h 109"/>
                <a:gd name="T22" fmla="*/ 45 w 53"/>
                <a:gd name="T23" fmla="*/ 104 h 109"/>
                <a:gd name="T24" fmla="*/ 31 w 53"/>
                <a:gd name="T25" fmla="*/ 71 h 109"/>
                <a:gd name="T26" fmla="*/ 30 w 53"/>
                <a:gd name="T27" fmla="*/ 70 h 109"/>
                <a:gd name="T28" fmla="*/ 49 w 53"/>
                <a:gd name="T29" fmla="*/ 54 h 109"/>
                <a:gd name="T30" fmla="*/ 47 w 53"/>
                <a:gd name="T31" fmla="*/ 51 h 109"/>
                <a:gd name="T32" fmla="*/ 26 w 53"/>
                <a:gd name="T33" fmla="*/ 52 h 109"/>
                <a:gd name="T34" fmla="*/ 25 w 53"/>
                <a:gd name="T35" fmla="*/ 53 h 109"/>
                <a:gd name="T36" fmla="*/ 20 w 53"/>
                <a:gd name="T37" fmla="*/ 38 h 109"/>
                <a:gd name="T38" fmla="*/ 20 w 53"/>
                <a:gd name="T39" fmla="*/ 36 h 109"/>
                <a:gd name="T40" fmla="*/ 45 w 53"/>
                <a:gd name="T41" fmla="*/ 18 h 109"/>
                <a:gd name="T42" fmla="*/ 37 w 53"/>
                <a:gd name="T43" fmla="*/ 5 h 109"/>
                <a:gd name="T44" fmla="*/ 37 w 53"/>
                <a:gd name="T45" fmla="*/ 4 h 109"/>
                <a:gd name="T46" fmla="*/ 1 w 53"/>
                <a:gd name="T47" fmla="*/ 22 h 109"/>
                <a:gd name="T48" fmla="*/ 0 w 53"/>
                <a:gd name="T49" fmla="*/ 18 h 109"/>
                <a:gd name="T50" fmla="*/ 36 w 53"/>
                <a:gd name="T51" fmla="*/ 1 h 109"/>
                <a:gd name="T52" fmla="*/ 38 w 53"/>
                <a:gd name="T53" fmla="*/ 1 h 109"/>
                <a:gd name="T54" fmla="*/ 40 w 53"/>
                <a:gd name="T55" fmla="*/ 2 h 109"/>
                <a:gd name="T56" fmla="*/ 49 w 53"/>
                <a:gd name="T57" fmla="*/ 19 h 109"/>
                <a:gd name="T58" fmla="*/ 47 w 53"/>
                <a:gd name="T59" fmla="*/ 21 h 109"/>
                <a:gd name="T60" fmla="*/ 24 w 53"/>
                <a:gd name="T61" fmla="*/ 37 h 109"/>
                <a:gd name="T62" fmla="*/ 28 w 53"/>
                <a:gd name="T63" fmla="*/ 49 h 109"/>
                <a:gd name="T64" fmla="*/ 50 w 53"/>
                <a:gd name="T65" fmla="*/ 48 h 109"/>
                <a:gd name="T66" fmla="*/ 52 w 53"/>
                <a:gd name="T67" fmla="*/ 54 h 109"/>
                <a:gd name="T68" fmla="*/ 52 w 53"/>
                <a:gd name="T69" fmla="*/ 56 h 109"/>
                <a:gd name="T70" fmla="*/ 35 w 53"/>
                <a:gd name="T71" fmla="*/ 70 h 109"/>
                <a:gd name="T72" fmla="*/ 50 w 53"/>
                <a:gd name="T73" fmla="*/ 105 h 109"/>
                <a:gd name="T74" fmla="*/ 48 w 53"/>
                <a:gd name="T75" fmla="*/ 108 h 109"/>
                <a:gd name="T76" fmla="*/ 32 w 53"/>
                <a:gd name="T77" fmla="*/ 107 h 109"/>
                <a:gd name="T78" fmla="*/ 34 w 53"/>
                <a:gd name="T79" fmla="*/ 107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53" h="109">
                  <a:moveTo>
                    <a:pt x="48" y="108"/>
                  </a:moveTo>
                  <a:cubicBezTo>
                    <a:pt x="44" y="107"/>
                    <a:pt x="34" y="109"/>
                    <a:pt x="33" y="109"/>
                  </a:cubicBezTo>
                  <a:cubicBezTo>
                    <a:pt x="33" y="109"/>
                    <a:pt x="33" y="109"/>
                    <a:pt x="33" y="109"/>
                  </a:cubicBezTo>
                  <a:cubicBezTo>
                    <a:pt x="32" y="108"/>
                    <a:pt x="32" y="108"/>
                    <a:pt x="32" y="108"/>
                  </a:cubicBezTo>
                  <a:cubicBezTo>
                    <a:pt x="32" y="107"/>
                    <a:pt x="32" y="107"/>
                    <a:pt x="32" y="107"/>
                  </a:cubicBezTo>
                  <a:cubicBezTo>
                    <a:pt x="34" y="108"/>
                    <a:pt x="34" y="108"/>
                    <a:pt x="34" y="108"/>
                  </a:cubicBezTo>
                  <a:cubicBezTo>
                    <a:pt x="32" y="107"/>
                    <a:pt x="32" y="107"/>
                    <a:pt x="32" y="107"/>
                  </a:cubicBezTo>
                  <a:cubicBezTo>
                    <a:pt x="31" y="109"/>
                    <a:pt x="31" y="109"/>
                    <a:pt x="31" y="109"/>
                  </a:cubicBezTo>
                  <a:cubicBezTo>
                    <a:pt x="31" y="109"/>
                    <a:pt x="30" y="109"/>
                    <a:pt x="30" y="107"/>
                  </a:cubicBezTo>
                  <a:cubicBezTo>
                    <a:pt x="30" y="107"/>
                    <a:pt x="30" y="107"/>
                    <a:pt x="30" y="107"/>
                  </a:cubicBezTo>
                  <a:cubicBezTo>
                    <a:pt x="30" y="106"/>
                    <a:pt x="31" y="106"/>
                    <a:pt x="31" y="106"/>
                  </a:cubicBezTo>
                  <a:cubicBezTo>
                    <a:pt x="31" y="106"/>
                    <a:pt x="31" y="106"/>
                    <a:pt x="31" y="106"/>
                  </a:cubicBezTo>
                  <a:cubicBezTo>
                    <a:pt x="31" y="106"/>
                    <a:pt x="31" y="106"/>
                    <a:pt x="31" y="106"/>
                  </a:cubicBezTo>
                  <a:cubicBezTo>
                    <a:pt x="31" y="106"/>
                    <a:pt x="31" y="106"/>
                    <a:pt x="31" y="106"/>
                  </a:cubicBezTo>
                  <a:cubicBezTo>
                    <a:pt x="31" y="106"/>
                    <a:pt x="31" y="106"/>
                    <a:pt x="31" y="106"/>
                  </a:cubicBezTo>
                  <a:cubicBezTo>
                    <a:pt x="31" y="106"/>
                    <a:pt x="31" y="106"/>
                    <a:pt x="31" y="106"/>
                  </a:cubicBezTo>
                  <a:cubicBezTo>
                    <a:pt x="31" y="106"/>
                    <a:pt x="31" y="106"/>
                    <a:pt x="31" y="106"/>
                  </a:cubicBezTo>
                  <a:cubicBezTo>
                    <a:pt x="32" y="105"/>
                    <a:pt x="32" y="106"/>
                    <a:pt x="32" y="106"/>
                  </a:cubicBezTo>
                  <a:cubicBezTo>
                    <a:pt x="32" y="106"/>
                    <a:pt x="32" y="106"/>
                    <a:pt x="32" y="106"/>
                  </a:cubicBezTo>
                  <a:cubicBezTo>
                    <a:pt x="33" y="105"/>
                    <a:pt x="33" y="105"/>
                    <a:pt x="34" y="105"/>
                  </a:cubicBezTo>
                  <a:cubicBezTo>
                    <a:pt x="34" y="105"/>
                    <a:pt x="34" y="105"/>
                    <a:pt x="34" y="105"/>
                  </a:cubicBezTo>
                  <a:cubicBezTo>
                    <a:pt x="35" y="105"/>
                    <a:pt x="36" y="105"/>
                    <a:pt x="38" y="105"/>
                  </a:cubicBezTo>
                  <a:cubicBezTo>
                    <a:pt x="38" y="105"/>
                    <a:pt x="38" y="105"/>
                    <a:pt x="38" y="105"/>
                  </a:cubicBezTo>
                  <a:cubicBezTo>
                    <a:pt x="40" y="104"/>
                    <a:pt x="43" y="104"/>
                    <a:pt x="45" y="104"/>
                  </a:cubicBezTo>
                  <a:cubicBezTo>
                    <a:pt x="45" y="104"/>
                    <a:pt x="45" y="104"/>
                    <a:pt x="45" y="104"/>
                  </a:cubicBezTo>
                  <a:cubicBezTo>
                    <a:pt x="41" y="93"/>
                    <a:pt x="39" y="79"/>
                    <a:pt x="31" y="71"/>
                  </a:cubicBezTo>
                  <a:cubicBezTo>
                    <a:pt x="31" y="71"/>
                    <a:pt x="31" y="71"/>
                    <a:pt x="31" y="71"/>
                  </a:cubicBezTo>
                  <a:cubicBezTo>
                    <a:pt x="30" y="70"/>
                    <a:pt x="30" y="70"/>
                    <a:pt x="30" y="70"/>
                  </a:cubicBezTo>
                  <a:cubicBezTo>
                    <a:pt x="31" y="68"/>
                    <a:pt x="31" y="68"/>
                    <a:pt x="31" y="68"/>
                  </a:cubicBezTo>
                  <a:cubicBezTo>
                    <a:pt x="37" y="64"/>
                    <a:pt x="43" y="59"/>
                    <a:pt x="49" y="54"/>
                  </a:cubicBezTo>
                  <a:cubicBezTo>
                    <a:pt x="49" y="54"/>
                    <a:pt x="49" y="54"/>
                    <a:pt x="49" y="54"/>
                  </a:cubicBezTo>
                  <a:cubicBezTo>
                    <a:pt x="48" y="52"/>
                    <a:pt x="48" y="51"/>
                    <a:pt x="47" y="51"/>
                  </a:cubicBezTo>
                  <a:cubicBezTo>
                    <a:pt x="47" y="51"/>
                    <a:pt x="47" y="51"/>
                    <a:pt x="47" y="51"/>
                  </a:cubicBezTo>
                  <a:cubicBezTo>
                    <a:pt x="44" y="47"/>
                    <a:pt x="34" y="51"/>
                    <a:pt x="26" y="52"/>
                  </a:cubicBezTo>
                  <a:cubicBezTo>
                    <a:pt x="26" y="52"/>
                    <a:pt x="26" y="52"/>
                    <a:pt x="26" y="52"/>
                  </a:cubicBezTo>
                  <a:cubicBezTo>
                    <a:pt x="25" y="53"/>
                    <a:pt x="25" y="53"/>
                    <a:pt x="25" y="53"/>
                  </a:cubicBezTo>
                  <a:cubicBezTo>
                    <a:pt x="25" y="51"/>
                    <a:pt x="25" y="51"/>
                    <a:pt x="25" y="51"/>
                  </a:cubicBezTo>
                  <a:cubicBezTo>
                    <a:pt x="23" y="46"/>
                    <a:pt x="22" y="42"/>
                    <a:pt x="20" y="38"/>
                  </a:cubicBezTo>
                  <a:cubicBezTo>
                    <a:pt x="20" y="38"/>
                    <a:pt x="20" y="38"/>
                    <a:pt x="20" y="38"/>
                  </a:cubicBezTo>
                  <a:cubicBezTo>
                    <a:pt x="20" y="36"/>
                    <a:pt x="20" y="36"/>
                    <a:pt x="20" y="36"/>
                  </a:cubicBezTo>
                  <a:cubicBezTo>
                    <a:pt x="21" y="36"/>
                    <a:pt x="21" y="36"/>
                    <a:pt x="21" y="36"/>
                  </a:cubicBezTo>
                  <a:cubicBezTo>
                    <a:pt x="27" y="30"/>
                    <a:pt x="36" y="21"/>
                    <a:pt x="45" y="18"/>
                  </a:cubicBezTo>
                  <a:cubicBezTo>
                    <a:pt x="45" y="18"/>
                    <a:pt x="45" y="18"/>
                    <a:pt x="45" y="18"/>
                  </a:cubicBezTo>
                  <a:cubicBezTo>
                    <a:pt x="43" y="13"/>
                    <a:pt x="41" y="9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26" y="11"/>
                    <a:pt x="13" y="18"/>
                    <a:pt x="1" y="22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12" y="15"/>
                    <a:pt x="25" y="7"/>
                    <a:pt x="36" y="1"/>
                  </a:cubicBezTo>
                  <a:cubicBezTo>
                    <a:pt x="36" y="1"/>
                    <a:pt x="36" y="1"/>
                    <a:pt x="36" y="1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39" y="1"/>
                    <a:pt x="39" y="2"/>
                    <a:pt x="40" y="2"/>
                  </a:cubicBezTo>
                  <a:cubicBezTo>
                    <a:pt x="40" y="2"/>
                    <a:pt x="40" y="2"/>
                    <a:pt x="40" y="2"/>
                  </a:cubicBezTo>
                  <a:cubicBezTo>
                    <a:pt x="44" y="7"/>
                    <a:pt x="47" y="13"/>
                    <a:pt x="49" y="19"/>
                  </a:cubicBezTo>
                  <a:cubicBezTo>
                    <a:pt x="49" y="19"/>
                    <a:pt x="49" y="19"/>
                    <a:pt x="49" y="19"/>
                  </a:cubicBezTo>
                  <a:cubicBezTo>
                    <a:pt x="49" y="21"/>
                    <a:pt x="49" y="21"/>
                    <a:pt x="49" y="21"/>
                  </a:cubicBezTo>
                  <a:cubicBezTo>
                    <a:pt x="47" y="21"/>
                    <a:pt x="47" y="21"/>
                    <a:pt x="47" y="21"/>
                  </a:cubicBezTo>
                  <a:cubicBezTo>
                    <a:pt x="40" y="23"/>
                    <a:pt x="31" y="31"/>
                    <a:pt x="24" y="37"/>
                  </a:cubicBezTo>
                  <a:cubicBezTo>
                    <a:pt x="24" y="37"/>
                    <a:pt x="24" y="37"/>
                    <a:pt x="24" y="37"/>
                  </a:cubicBezTo>
                  <a:cubicBezTo>
                    <a:pt x="25" y="41"/>
                    <a:pt x="27" y="45"/>
                    <a:pt x="28" y="49"/>
                  </a:cubicBezTo>
                  <a:cubicBezTo>
                    <a:pt x="28" y="49"/>
                    <a:pt x="28" y="49"/>
                    <a:pt x="28" y="49"/>
                  </a:cubicBezTo>
                  <a:cubicBezTo>
                    <a:pt x="34" y="47"/>
                    <a:pt x="43" y="42"/>
                    <a:pt x="50" y="48"/>
                  </a:cubicBezTo>
                  <a:cubicBezTo>
                    <a:pt x="50" y="48"/>
                    <a:pt x="50" y="48"/>
                    <a:pt x="50" y="48"/>
                  </a:cubicBezTo>
                  <a:cubicBezTo>
                    <a:pt x="51" y="50"/>
                    <a:pt x="52" y="51"/>
                    <a:pt x="52" y="54"/>
                  </a:cubicBezTo>
                  <a:cubicBezTo>
                    <a:pt x="52" y="54"/>
                    <a:pt x="52" y="54"/>
                    <a:pt x="52" y="54"/>
                  </a:cubicBezTo>
                  <a:cubicBezTo>
                    <a:pt x="53" y="55"/>
                    <a:pt x="53" y="55"/>
                    <a:pt x="53" y="55"/>
                  </a:cubicBezTo>
                  <a:cubicBezTo>
                    <a:pt x="52" y="56"/>
                    <a:pt x="52" y="56"/>
                    <a:pt x="52" y="56"/>
                  </a:cubicBezTo>
                  <a:cubicBezTo>
                    <a:pt x="46" y="61"/>
                    <a:pt x="41" y="66"/>
                    <a:pt x="35" y="70"/>
                  </a:cubicBezTo>
                  <a:cubicBezTo>
                    <a:pt x="35" y="70"/>
                    <a:pt x="35" y="70"/>
                    <a:pt x="35" y="70"/>
                  </a:cubicBezTo>
                  <a:cubicBezTo>
                    <a:pt x="43" y="80"/>
                    <a:pt x="45" y="95"/>
                    <a:pt x="50" y="105"/>
                  </a:cubicBezTo>
                  <a:cubicBezTo>
                    <a:pt x="50" y="105"/>
                    <a:pt x="50" y="105"/>
                    <a:pt x="50" y="105"/>
                  </a:cubicBezTo>
                  <a:cubicBezTo>
                    <a:pt x="51" y="108"/>
                    <a:pt x="51" y="108"/>
                    <a:pt x="51" y="108"/>
                  </a:cubicBezTo>
                  <a:cubicBezTo>
                    <a:pt x="48" y="108"/>
                    <a:pt x="48" y="108"/>
                    <a:pt x="48" y="108"/>
                  </a:cubicBezTo>
                  <a:close/>
                  <a:moveTo>
                    <a:pt x="34" y="107"/>
                  </a:moveTo>
                  <a:cubicBezTo>
                    <a:pt x="32" y="107"/>
                    <a:pt x="32" y="107"/>
                    <a:pt x="32" y="107"/>
                  </a:cubicBezTo>
                  <a:cubicBezTo>
                    <a:pt x="32" y="107"/>
                    <a:pt x="32" y="107"/>
                    <a:pt x="32" y="107"/>
                  </a:cubicBezTo>
                  <a:cubicBezTo>
                    <a:pt x="34" y="107"/>
                    <a:pt x="34" y="107"/>
                    <a:pt x="34" y="10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36" tIns="45717" rIns="91436" bIns="45717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104" name="Freeform 304"/>
            <p:cNvSpPr>
              <a:spLocks/>
            </p:cNvSpPr>
            <p:nvPr/>
          </p:nvSpPr>
          <p:spPr bwMode="auto">
            <a:xfrm>
              <a:off x="4725989" y="6054354"/>
              <a:ext cx="141288" cy="395232"/>
            </a:xfrm>
            <a:custGeom>
              <a:avLst/>
              <a:gdLst>
                <a:gd name="T0" fmla="*/ 27 w 30"/>
                <a:gd name="T1" fmla="*/ 84 h 84"/>
                <a:gd name="T2" fmla="*/ 0 w 30"/>
                <a:gd name="T3" fmla="*/ 2 h 84"/>
                <a:gd name="T4" fmla="*/ 0 w 30"/>
                <a:gd name="T5" fmla="*/ 2 h 84"/>
                <a:gd name="T6" fmla="*/ 3 w 30"/>
                <a:gd name="T7" fmla="*/ 0 h 84"/>
                <a:gd name="T8" fmla="*/ 30 w 30"/>
                <a:gd name="T9" fmla="*/ 82 h 84"/>
                <a:gd name="T10" fmla="*/ 30 w 30"/>
                <a:gd name="T11" fmla="*/ 82 h 84"/>
                <a:gd name="T12" fmla="*/ 27 w 30"/>
                <a:gd name="T13" fmla="*/ 8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" h="84">
                  <a:moveTo>
                    <a:pt x="27" y="84"/>
                  </a:moveTo>
                  <a:cubicBezTo>
                    <a:pt x="12" y="61"/>
                    <a:pt x="16" y="25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19" y="25"/>
                    <a:pt x="16" y="60"/>
                    <a:pt x="30" y="82"/>
                  </a:cubicBezTo>
                  <a:cubicBezTo>
                    <a:pt x="30" y="82"/>
                    <a:pt x="30" y="82"/>
                    <a:pt x="30" y="82"/>
                  </a:cubicBezTo>
                  <a:cubicBezTo>
                    <a:pt x="27" y="84"/>
                    <a:pt x="27" y="84"/>
                    <a:pt x="27" y="8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36" tIns="45717" rIns="91436" bIns="45717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105" name="Freeform 305"/>
            <p:cNvSpPr>
              <a:spLocks/>
            </p:cNvSpPr>
            <p:nvPr/>
          </p:nvSpPr>
          <p:spPr bwMode="auto">
            <a:xfrm>
              <a:off x="4749801" y="6008322"/>
              <a:ext cx="400050" cy="465072"/>
            </a:xfrm>
            <a:custGeom>
              <a:avLst/>
              <a:gdLst>
                <a:gd name="T0" fmla="*/ 79 w 85"/>
                <a:gd name="T1" fmla="*/ 85 h 99"/>
                <a:gd name="T2" fmla="*/ 79 w 85"/>
                <a:gd name="T3" fmla="*/ 85 h 99"/>
                <a:gd name="T4" fmla="*/ 72 w 85"/>
                <a:gd name="T5" fmla="*/ 90 h 99"/>
                <a:gd name="T6" fmla="*/ 72 w 85"/>
                <a:gd name="T7" fmla="*/ 90 h 99"/>
                <a:gd name="T8" fmla="*/ 71 w 85"/>
                <a:gd name="T9" fmla="*/ 92 h 99"/>
                <a:gd name="T10" fmla="*/ 44 w 85"/>
                <a:gd name="T11" fmla="*/ 61 h 99"/>
                <a:gd name="T12" fmla="*/ 31 w 85"/>
                <a:gd name="T13" fmla="*/ 50 h 99"/>
                <a:gd name="T14" fmla="*/ 43 w 85"/>
                <a:gd name="T15" fmla="*/ 95 h 99"/>
                <a:gd name="T16" fmla="*/ 44 w 85"/>
                <a:gd name="T17" fmla="*/ 99 h 99"/>
                <a:gd name="T18" fmla="*/ 24 w 85"/>
                <a:gd name="T19" fmla="*/ 96 h 99"/>
                <a:gd name="T20" fmla="*/ 22 w 85"/>
                <a:gd name="T21" fmla="*/ 93 h 99"/>
                <a:gd name="T22" fmla="*/ 39 w 85"/>
                <a:gd name="T23" fmla="*/ 92 h 99"/>
                <a:gd name="T24" fmla="*/ 26 w 85"/>
                <a:gd name="T25" fmla="*/ 47 h 99"/>
                <a:gd name="T26" fmla="*/ 29 w 85"/>
                <a:gd name="T27" fmla="*/ 45 h 99"/>
                <a:gd name="T28" fmla="*/ 47 w 85"/>
                <a:gd name="T29" fmla="*/ 58 h 99"/>
                <a:gd name="T30" fmla="*/ 71 w 85"/>
                <a:gd name="T31" fmla="*/ 87 h 99"/>
                <a:gd name="T32" fmla="*/ 76 w 85"/>
                <a:gd name="T33" fmla="*/ 83 h 99"/>
                <a:gd name="T34" fmla="*/ 77 w 85"/>
                <a:gd name="T35" fmla="*/ 81 h 99"/>
                <a:gd name="T36" fmla="*/ 79 w 85"/>
                <a:gd name="T37" fmla="*/ 81 h 99"/>
                <a:gd name="T38" fmla="*/ 80 w 85"/>
                <a:gd name="T39" fmla="*/ 81 h 99"/>
                <a:gd name="T40" fmla="*/ 66 w 85"/>
                <a:gd name="T41" fmla="*/ 33 h 99"/>
                <a:gd name="T42" fmla="*/ 59 w 85"/>
                <a:gd name="T43" fmla="*/ 11 h 99"/>
                <a:gd name="T44" fmla="*/ 58 w 85"/>
                <a:gd name="T45" fmla="*/ 10 h 99"/>
                <a:gd name="T46" fmla="*/ 40 w 85"/>
                <a:gd name="T47" fmla="*/ 5 h 99"/>
                <a:gd name="T48" fmla="*/ 58 w 85"/>
                <a:gd name="T49" fmla="*/ 54 h 99"/>
                <a:gd name="T50" fmla="*/ 55 w 85"/>
                <a:gd name="T51" fmla="*/ 56 h 99"/>
                <a:gd name="T52" fmla="*/ 43 w 85"/>
                <a:gd name="T53" fmla="*/ 46 h 99"/>
                <a:gd name="T54" fmla="*/ 37 w 85"/>
                <a:gd name="T55" fmla="*/ 39 h 99"/>
                <a:gd name="T56" fmla="*/ 31 w 85"/>
                <a:gd name="T57" fmla="*/ 33 h 99"/>
                <a:gd name="T58" fmla="*/ 0 w 85"/>
                <a:gd name="T59" fmla="*/ 12 h 99"/>
                <a:gd name="T60" fmla="*/ 33 w 85"/>
                <a:gd name="T61" fmla="*/ 30 h 99"/>
                <a:gd name="T62" fmla="*/ 40 w 85"/>
                <a:gd name="T63" fmla="*/ 37 h 99"/>
                <a:gd name="T64" fmla="*/ 46 w 85"/>
                <a:gd name="T65" fmla="*/ 43 h 99"/>
                <a:gd name="T66" fmla="*/ 54 w 85"/>
                <a:gd name="T67" fmla="*/ 51 h 99"/>
                <a:gd name="T68" fmla="*/ 36 w 85"/>
                <a:gd name="T69" fmla="*/ 3 h 99"/>
                <a:gd name="T70" fmla="*/ 35 w 85"/>
                <a:gd name="T71" fmla="*/ 0 h 99"/>
                <a:gd name="T72" fmla="*/ 61 w 85"/>
                <a:gd name="T73" fmla="*/ 8 h 99"/>
                <a:gd name="T74" fmla="*/ 61 w 85"/>
                <a:gd name="T75" fmla="*/ 8 h 99"/>
                <a:gd name="T76" fmla="*/ 69 w 85"/>
                <a:gd name="T77" fmla="*/ 32 h 99"/>
                <a:gd name="T78" fmla="*/ 84 w 85"/>
                <a:gd name="T79" fmla="*/ 83 h 99"/>
                <a:gd name="T80" fmla="*/ 85 w 85"/>
                <a:gd name="T81" fmla="*/ 87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85" h="99">
                  <a:moveTo>
                    <a:pt x="82" y="85"/>
                  </a:moveTo>
                  <a:cubicBezTo>
                    <a:pt x="81" y="85"/>
                    <a:pt x="80" y="85"/>
                    <a:pt x="79" y="85"/>
                  </a:cubicBezTo>
                  <a:cubicBezTo>
                    <a:pt x="79" y="85"/>
                    <a:pt x="79" y="85"/>
                    <a:pt x="79" y="85"/>
                  </a:cubicBezTo>
                  <a:cubicBezTo>
                    <a:pt x="79" y="85"/>
                    <a:pt x="79" y="85"/>
                    <a:pt x="79" y="85"/>
                  </a:cubicBezTo>
                  <a:cubicBezTo>
                    <a:pt x="79" y="85"/>
                    <a:pt x="79" y="85"/>
                    <a:pt x="79" y="85"/>
                  </a:cubicBezTo>
                  <a:cubicBezTo>
                    <a:pt x="76" y="87"/>
                    <a:pt x="74" y="88"/>
                    <a:pt x="72" y="90"/>
                  </a:cubicBezTo>
                  <a:cubicBezTo>
                    <a:pt x="72" y="90"/>
                    <a:pt x="72" y="90"/>
                    <a:pt x="72" y="90"/>
                  </a:cubicBezTo>
                  <a:cubicBezTo>
                    <a:pt x="72" y="90"/>
                    <a:pt x="72" y="90"/>
                    <a:pt x="72" y="90"/>
                  </a:cubicBezTo>
                  <a:cubicBezTo>
                    <a:pt x="72" y="90"/>
                    <a:pt x="72" y="90"/>
                    <a:pt x="72" y="90"/>
                  </a:cubicBezTo>
                  <a:cubicBezTo>
                    <a:pt x="71" y="92"/>
                    <a:pt x="71" y="92"/>
                    <a:pt x="71" y="92"/>
                  </a:cubicBezTo>
                  <a:cubicBezTo>
                    <a:pt x="69" y="90"/>
                    <a:pt x="69" y="90"/>
                    <a:pt x="69" y="90"/>
                  </a:cubicBezTo>
                  <a:cubicBezTo>
                    <a:pt x="62" y="82"/>
                    <a:pt x="53" y="70"/>
                    <a:pt x="44" y="61"/>
                  </a:cubicBezTo>
                  <a:cubicBezTo>
                    <a:pt x="44" y="61"/>
                    <a:pt x="44" y="61"/>
                    <a:pt x="44" y="61"/>
                  </a:cubicBezTo>
                  <a:cubicBezTo>
                    <a:pt x="40" y="56"/>
                    <a:pt x="35" y="52"/>
                    <a:pt x="31" y="50"/>
                  </a:cubicBezTo>
                  <a:cubicBezTo>
                    <a:pt x="31" y="50"/>
                    <a:pt x="31" y="50"/>
                    <a:pt x="31" y="50"/>
                  </a:cubicBezTo>
                  <a:cubicBezTo>
                    <a:pt x="34" y="65"/>
                    <a:pt x="39" y="79"/>
                    <a:pt x="43" y="95"/>
                  </a:cubicBezTo>
                  <a:cubicBezTo>
                    <a:pt x="43" y="95"/>
                    <a:pt x="43" y="95"/>
                    <a:pt x="43" y="95"/>
                  </a:cubicBezTo>
                  <a:cubicBezTo>
                    <a:pt x="44" y="99"/>
                    <a:pt x="44" y="99"/>
                    <a:pt x="44" y="99"/>
                  </a:cubicBezTo>
                  <a:cubicBezTo>
                    <a:pt x="40" y="97"/>
                    <a:pt x="40" y="97"/>
                    <a:pt x="40" y="97"/>
                  </a:cubicBezTo>
                  <a:cubicBezTo>
                    <a:pt x="36" y="93"/>
                    <a:pt x="30" y="93"/>
                    <a:pt x="24" y="96"/>
                  </a:cubicBezTo>
                  <a:cubicBezTo>
                    <a:pt x="24" y="96"/>
                    <a:pt x="24" y="96"/>
                    <a:pt x="24" y="96"/>
                  </a:cubicBezTo>
                  <a:cubicBezTo>
                    <a:pt x="22" y="93"/>
                    <a:pt x="22" y="93"/>
                    <a:pt x="22" y="93"/>
                  </a:cubicBezTo>
                  <a:cubicBezTo>
                    <a:pt x="28" y="90"/>
                    <a:pt x="34" y="90"/>
                    <a:pt x="39" y="92"/>
                  </a:cubicBezTo>
                  <a:cubicBezTo>
                    <a:pt x="39" y="92"/>
                    <a:pt x="39" y="92"/>
                    <a:pt x="39" y="92"/>
                  </a:cubicBezTo>
                  <a:cubicBezTo>
                    <a:pt x="35" y="77"/>
                    <a:pt x="29" y="62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3"/>
                    <a:pt x="26" y="43"/>
                    <a:pt x="26" y="43"/>
                  </a:cubicBezTo>
                  <a:cubicBezTo>
                    <a:pt x="29" y="45"/>
                    <a:pt x="29" y="45"/>
                    <a:pt x="29" y="45"/>
                  </a:cubicBezTo>
                  <a:cubicBezTo>
                    <a:pt x="35" y="48"/>
                    <a:pt x="41" y="53"/>
                    <a:pt x="47" y="58"/>
                  </a:cubicBezTo>
                  <a:cubicBezTo>
                    <a:pt x="47" y="58"/>
                    <a:pt x="47" y="58"/>
                    <a:pt x="47" y="58"/>
                  </a:cubicBezTo>
                  <a:cubicBezTo>
                    <a:pt x="56" y="68"/>
                    <a:pt x="63" y="79"/>
                    <a:pt x="71" y="87"/>
                  </a:cubicBezTo>
                  <a:cubicBezTo>
                    <a:pt x="71" y="87"/>
                    <a:pt x="71" y="87"/>
                    <a:pt x="71" y="87"/>
                  </a:cubicBezTo>
                  <a:cubicBezTo>
                    <a:pt x="73" y="85"/>
                    <a:pt x="75" y="84"/>
                    <a:pt x="76" y="83"/>
                  </a:cubicBezTo>
                  <a:cubicBezTo>
                    <a:pt x="76" y="83"/>
                    <a:pt x="76" y="83"/>
                    <a:pt x="76" y="83"/>
                  </a:cubicBezTo>
                  <a:cubicBezTo>
                    <a:pt x="76" y="82"/>
                    <a:pt x="77" y="82"/>
                    <a:pt x="77" y="81"/>
                  </a:cubicBezTo>
                  <a:cubicBezTo>
                    <a:pt x="77" y="81"/>
                    <a:pt x="77" y="81"/>
                    <a:pt x="77" y="81"/>
                  </a:cubicBezTo>
                  <a:cubicBezTo>
                    <a:pt x="78" y="80"/>
                    <a:pt x="78" y="80"/>
                    <a:pt x="78" y="80"/>
                  </a:cubicBezTo>
                  <a:cubicBezTo>
                    <a:pt x="79" y="81"/>
                    <a:pt x="79" y="81"/>
                    <a:pt x="79" y="81"/>
                  </a:cubicBezTo>
                  <a:cubicBezTo>
                    <a:pt x="80" y="81"/>
                    <a:pt x="80" y="81"/>
                    <a:pt x="80" y="81"/>
                  </a:cubicBezTo>
                  <a:cubicBezTo>
                    <a:pt x="80" y="81"/>
                    <a:pt x="80" y="81"/>
                    <a:pt x="80" y="81"/>
                  </a:cubicBezTo>
                  <a:cubicBezTo>
                    <a:pt x="76" y="65"/>
                    <a:pt x="70" y="49"/>
                    <a:pt x="66" y="33"/>
                  </a:cubicBezTo>
                  <a:cubicBezTo>
                    <a:pt x="66" y="33"/>
                    <a:pt x="66" y="33"/>
                    <a:pt x="66" y="33"/>
                  </a:cubicBezTo>
                  <a:cubicBezTo>
                    <a:pt x="64" y="26"/>
                    <a:pt x="63" y="15"/>
                    <a:pt x="59" y="11"/>
                  </a:cubicBezTo>
                  <a:cubicBezTo>
                    <a:pt x="59" y="11"/>
                    <a:pt x="59" y="11"/>
                    <a:pt x="59" y="11"/>
                  </a:cubicBezTo>
                  <a:cubicBezTo>
                    <a:pt x="58" y="10"/>
                    <a:pt x="58" y="10"/>
                    <a:pt x="58" y="10"/>
                  </a:cubicBezTo>
                  <a:cubicBezTo>
                    <a:pt x="58" y="10"/>
                    <a:pt x="58" y="10"/>
                    <a:pt x="58" y="10"/>
                  </a:cubicBezTo>
                  <a:cubicBezTo>
                    <a:pt x="53" y="5"/>
                    <a:pt x="48" y="7"/>
                    <a:pt x="40" y="5"/>
                  </a:cubicBezTo>
                  <a:cubicBezTo>
                    <a:pt x="40" y="5"/>
                    <a:pt x="40" y="5"/>
                    <a:pt x="40" y="5"/>
                  </a:cubicBezTo>
                  <a:cubicBezTo>
                    <a:pt x="44" y="20"/>
                    <a:pt x="58" y="36"/>
                    <a:pt x="58" y="54"/>
                  </a:cubicBezTo>
                  <a:cubicBezTo>
                    <a:pt x="58" y="54"/>
                    <a:pt x="58" y="54"/>
                    <a:pt x="58" y="54"/>
                  </a:cubicBezTo>
                  <a:cubicBezTo>
                    <a:pt x="58" y="57"/>
                    <a:pt x="58" y="57"/>
                    <a:pt x="58" y="57"/>
                  </a:cubicBezTo>
                  <a:cubicBezTo>
                    <a:pt x="55" y="56"/>
                    <a:pt x="55" y="56"/>
                    <a:pt x="55" y="56"/>
                  </a:cubicBezTo>
                  <a:cubicBezTo>
                    <a:pt x="51" y="53"/>
                    <a:pt x="47" y="50"/>
                    <a:pt x="43" y="46"/>
                  </a:cubicBezTo>
                  <a:cubicBezTo>
                    <a:pt x="43" y="46"/>
                    <a:pt x="43" y="46"/>
                    <a:pt x="43" y="46"/>
                  </a:cubicBezTo>
                  <a:cubicBezTo>
                    <a:pt x="41" y="44"/>
                    <a:pt x="39" y="41"/>
                    <a:pt x="37" y="39"/>
                  </a:cubicBezTo>
                  <a:cubicBezTo>
                    <a:pt x="37" y="39"/>
                    <a:pt x="37" y="39"/>
                    <a:pt x="37" y="39"/>
                  </a:cubicBezTo>
                  <a:cubicBezTo>
                    <a:pt x="35" y="37"/>
                    <a:pt x="33" y="35"/>
                    <a:pt x="31" y="33"/>
                  </a:cubicBezTo>
                  <a:cubicBezTo>
                    <a:pt x="31" y="33"/>
                    <a:pt x="31" y="33"/>
                    <a:pt x="31" y="33"/>
                  </a:cubicBezTo>
                  <a:cubicBezTo>
                    <a:pt x="21" y="25"/>
                    <a:pt x="9" y="21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10" y="17"/>
                    <a:pt x="23" y="22"/>
                    <a:pt x="33" y="30"/>
                  </a:cubicBezTo>
                  <a:cubicBezTo>
                    <a:pt x="33" y="30"/>
                    <a:pt x="33" y="30"/>
                    <a:pt x="33" y="30"/>
                  </a:cubicBezTo>
                  <a:cubicBezTo>
                    <a:pt x="35" y="32"/>
                    <a:pt x="37" y="34"/>
                    <a:pt x="40" y="37"/>
                  </a:cubicBezTo>
                  <a:cubicBezTo>
                    <a:pt x="40" y="37"/>
                    <a:pt x="40" y="37"/>
                    <a:pt x="40" y="37"/>
                  </a:cubicBezTo>
                  <a:cubicBezTo>
                    <a:pt x="42" y="39"/>
                    <a:pt x="44" y="41"/>
                    <a:pt x="46" y="43"/>
                  </a:cubicBezTo>
                  <a:cubicBezTo>
                    <a:pt x="46" y="43"/>
                    <a:pt x="46" y="43"/>
                    <a:pt x="46" y="43"/>
                  </a:cubicBezTo>
                  <a:cubicBezTo>
                    <a:pt x="49" y="46"/>
                    <a:pt x="51" y="49"/>
                    <a:pt x="54" y="51"/>
                  </a:cubicBezTo>
                  <a:cubicBezTo>
                    <a:pt x="54" y="51"/>
                    <a:pt x="54" y="51"/>
                    <a:pt x="54" y="51"/>
                  </a:cubicBezTo>
                  <a:cubicBezTo>
                    <a:pt x="53" y="35"/>
                    <a:pt x="39" y="20"/>
                    <a:pt x="36" y="3"/>
                  </a:cubicBezTo>
                  <a:cubicBezTo>
                    <a:pt x="36" y="3"/>
                    <a:pt x="36" y="3"/>
                    <a:pt x="36" y="3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46" y="3"/>
                    <a:pt x="54" y="1"/>
                    <a:pt x="61" y="8"/>
                  </a:cubicBezTo>
                  <a:cubicBezTo>
                    <a:pt x="61" y="8"/>
                    <a:pt x="61" y="8"/>
                    <a:pt x="61" y="8"/>
                  </a:cubicBezTo>
                  <a:cubicBezTo>
                    <a:pt x="61" y="8"/>
                    <a:pt x="61" y="8"/>
                    <a:pt x="61" y="8"/>
                  </a:cubicBezTo>
                  <a:cubicBezTo>
                    <a:pt x="61" y="8"/>
                    <a:pt x="61" y="8"/>
                    <a:pt x="61" y="8"/>
                  </a:cubicBezTo>
                  <a:cubicBezTo>
                    <a:pt x="67" y="14"/>
                    <a:pt x="67" y="26"/>
                    <a:pt x="69" y="32"/>
                  </a:cubicBezTo>
                  <a:cubicBezTo>
                    <a:pt x="69" y="32"/>
                    <a:pt x="69" y="32"/>
                    <a:pt x="69" y="32"/>
                  </a:cubicBezTo>
                  <a:cubicBezTo>
                    <a:pt x="74" y="49"/>
                    <a:pt x="80" y="66"/>
                    <a:pt x="84" y="83"/>
                  </a:cubicBezTo>
                  <a:cubicBezTo>
                    <a:pt x="84" y="83"/>
                    <a:pt x="84" y="83"/>
                    <a:pt x="84" y="83"/>
                  </a:cubicBezTo>
                  <a:cubicBezTo>
                    <a:pt x="85" y="87"/>
                    <a:pt x="85" y="87"/>
                    <a:pt x="85" y="87"/>
                  </a:cubicBezTo>
                  <a:cubicBezTo>
                    <a:pt x="82" y="85"/>
                    <a:pt x="82" y="85"/>
                    <a:pt x="82" y="8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36" tIns="45717" rIns="91436" bIns="45717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106" name="Freeform 306"/>
            <p:cNvSpPr>
              <a:spLocks noEditPoints="1"/>
            </p:cNvSpPr>
            <p:nvPr/>
          </p:nvSpPr>
          <p:spPr bwMode="auto">
            <a:xfrm>
              <a:off x="4416427" y="6101972"/>
              <a:ext cx="314325" cy="428564"/>
            </a:xfrm>
            <a:custGeom>
              <a:avLst/>
              <a:gdLst>
                <a:gd name="T0" fmla="*/ 26 w 67"/>
                <a:gd name="T1" fmla="*/ 79 h 91"/>
                <a:gd name="T2" fmla="*/ 2 w 67"/>
                <a:gd name="T3" fmla="*/ 15 h 91"/>
                <a:gd name="T4" fmla="*/ 1 w 67"/>
                <a:gd name="T5" fmla="*/ 15 h 91"/>
                <a:gd name="T6" fmla="*/ 0 w 67"/>
                <a:gd name="T7" fmla="*/ 12 h 91"/>
                <a:gd name="T8" fmla="*/ 2 w 67"/>
                <a:gd name="T9" fmla="*/ 12 h 91"/>
                <a:gd name="T10" fmla="*/ 2 w 67"/>
                <a:gd name="T11" fmla="*/ 11 h 91"/>
                <a:gd name="T12" fmla="*/ 5 w 67"/>
                <a:gd name="T13" fmla="*/ 12 h 91"/>
                <a:gd name="T14" fmla="*/ 14 w 67"/>
                <a:gd name="T15" fmla="*/ 16 h 91"/>
                <a:gd name="T16" fmla="*/ 22 w 67"/>
                <a:gd name="T17" fmla="*/ 38 h 91"/>
                <a:gd name="T18" fmla="*/ 30 w 67"/>
                <a:gd name="T19" fmla="*/ 59 h 91"/>
                <a:gd name="T20" fmla="*/ 40 w 67"/>
                <a:gd name="T21" fmla="*/ 63 h 91"/>
                <a:gd name="T22" fmla="*/ 43 w 67"/>
                <a:gd name="T23" fmla="*/ 62 h 91"/>
                <a:gd name="T24" fmla="*/ 42 w 67"/>
                <a:gd name="T25" fmla="*/ 35 h 91"/>
                <a:gd name="T26" fmla="*/ 34 w 67"/>
                <a:gd name="T27" fmla="*/ 4 h 91"/>
                <a:gd name="T28" fmla="*/ 34 w 67"/>
                <a:gd name="T29" fmla="*/ 4 h 91"/>
                <a:gd name="T30" fmla="*/ 36 w 67"/>
                <a:gd name="T31" fmla="*/ 1 h 91"/>
                <a:gd name="T32" fmla="*/ 37 w 67"/>
                <a:gd name="T33" fmla="*/ 0 h 91"/>
                <a:gd name="T34" fmla="*/ 50 w 67"/>
                <a:gd name="T35" fmla="*/ 9 h 91"/>
                <a:gd name="T36" fmla="*/ 61 w 67"/>
                <a:gd name="T37" fmla="*/ 32 h 91"/>
                <a:gd name="T38" fmla="*/ 66 w 67"/>
                <a:gd name="T39" fmla="*/ 59 h 91"/>
                <a:gd name="T40" fmla="*/ 60 w 67"/>
                <a:gd name="T41" fmla="*/ 85 h 91"/>
                <a:gd name="T42" fmla="*/ 37 w 67"/>
                <a:gd name="T43" fmla="*/ 87 h 91"/>
                <a:gd name="T44" fmla="*/ 39 w 67"/>
                <a:gd name="T45" fmla="*/ 83 h 91"/>
                <a:gd name="T46" fmla="*/ 58 w 67"/>
                <a:gd name="T47" fmla="*/ 83 h 91"/>
                <a:gd name="T48" fmla="*/ 62 w 67"/>
                <a:gd name="T49" fmla="*/ 59 h 91"/>
                <a:gd name="T50" fmla="*/ 57 w 67"/>
                <a:gd name="T51" fmla="*/ 33 h 91"/>
                <a:gd name="T52" fmla="*/ 48 w 67"/>
                <a:gd name="T53" fmla="*/ 11 h 91"/>
                <a:gd name="T54" fmla="*/ 38 w 67"/>
                <a:gd name="T55" fmla="*/ 5 h 91"/>
                <a:gd name="T56" fmla="*/ 37 w 67"/>
                <a:gd name="T57" fmla="*/ 5 h 91"/>
                <a:gd name="T58" fmla="*/ 45 w 67"/>
                <a:gd name="T59" fmla="*/ 34 h 91"/>
                <a:gd name="T60" fmla="*/ 45 w 67"/>
                <a:gd name="T61" fmla="*/ 64 h 91"/>
                <a:gd name="T62" fmla="*/ 40 w 67"/>
                <a:gd name="T63" fmla="*/ 66 h 91"/>
                <a:gd name="T64" fmla="*/ 27 w 67"/>
                <a:gd name="T65" fmla="*/ 61 h 91"/>
                <a:gd name="T66" fmla="*/ 18 w 67"/>
                <a:gd name="T67" fmla="*/ 39 h 91"/>
                <a:gd name="T68" fmla="*/ 11 w 67"/>
                <a:gd name="T69" fmla="*/ 18 h 91"/>
                <a:gd name="T70" fmla="*/ 6 w 67"/>
                <a:gd name="T71" fmla="*/ 15 h 91"/>
                <a:gd name="T72" fmla="*/ 28 w 67"/>
                <a:gd name="T73" fmla="*/ 76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67" h="91">
                  <a:moveTo>
                    <a:pt x="37" y="87"/>
                  </a:moveTo>
                  <a:cubicBezTo>
                    <a:pt x="33" y="85"/>
                    <a:pt x="29" y="82"/>
                    <a:pt x="26" y="79"/>
                  </a:cubicBezTo>
                  <a:cubicBezTo>
                    <a:pt x="26" y="79"/>
                    <a:pt x="26" y="79"/>
                    <a:pt x="26" y="79"/>
                  </a:cubicBezTo>
                  <a:cubicBezTo>
                    <a:pt x="11" y="63"/>
                    <a:pt x="4" y="34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1" y="12"/>
                    <a:pt x="1" y="12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11"/>
                    <a:pt x="5" y="11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9" y="12"/>
                    <a:pt x="11" y="14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8" y="21"/>
                    <a:pt x="20" y="30"/>
                    <a:pt x="22" y="38"/>
                  </a:cubicBezTo>
                  <a:cubicBezTo>
                    <a:pt x="22" y="38"/>
                    <a:pt x="22" y="38"/>
                    <a:pt x="22" y="38"/>
                  </a:cubicBezTo>
                  <a:cubicBezTo>
                    <a:pt x="24" y="46"/>
                    <a:pt x="25" y="54"/>
                    <a:pt x="30" y="59"/>
                  </a:cubicBezTo>
                  <a:cubicBezTo>
                    <a:pt x="30" y="59"/>
                    <a:pt x="30" y="59"/>
                    <a:pt x="30" y="59"/>
                  </a:cubicBezTo>
                  <a:cubicBezTo>
                    <a:pt x="32" y="61"/>
                    <a:pt x="35" y="63"/>
                    <a:pt x="40" y="63"/>
                  </a:cubicBezTo>
                  <a:cubicBezTo>
                    <a:pt x="40" y="63"/>
                    <a:pt x="40" y="63"/>
                    <a:pt x="40" y="63"/>
                  </a:cubicBezTo>
                  <a:cubicBezTo>
                    <a:pt x="41" y="63"/>
                    <a:pt x="42" y="62"/>
                    <a:pt x="43" y="62"/>
                  </a:cubicBezTo>
                  <a:cubicBezTo>
                    <a:pt x="43" y="62"/>
                    <a:pt x="43" y="62"/>
                    <a:pt x="43" y="62"/>
                  </a:cubicBezTo>
                  <a:cubicBezTo>
                    <a:pt x="46" y="59"/>
                    <a:pt x="45" y="47"/>
                    <a:pt x="42" y="35"/>
                  </a:cubicBezTo>
                  <a:cubicBezTo>
                    <a:pt x="42" y="35"/>
                    <a:pt x="42" y="35"/>
                    <a:pt x="42" y="35"/>
                  </a:cubicBezTo>
                  <a:cubicBezTo>
                    <a:pt x="39" y="23"/>
                    <a:pt x="34" y="10"/>
                    <a:pt x="34" y="4"/>
                  </a:cubicBezTo>
                  <a:cubicBezTo>
                    <a:pt x="34" y="4"/>
                    <a:pt x="34" y="4"/>
                    <a:pt x="34" y="4"/>
                  </a:cubicBezTo>
                  <a:cubicBezTo>
                    <a:pt x="34" y="4"/>
                    <a:pt x="34" y="4"/>
                    <a:pt x="34" y="4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5" y="2"/>
                    <a:pt x="35" y="2"/>
                    <a:pt x="36" y="1"/>
                  </a:cubicBezTo>
                  <a:cubicBezTo>
                    <a:pt x="36" y="1"/>
                    <a:pt x="36" y="1"/>
                    <a:pt x="36" y="1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43" y="3"/>
                    <a:pt x="47" y="6"/>
                    <a:pt x="50" y="9"/>
                  </a:cubicBezTo>
                  <a:cubicBezTo>
                    <a:pt x="50" y="9"/>
                    <a:pt x="50" y="9"/>
                    <a:pt x="50" y="9"/>
                  </a:cubicBezTo>
                  <a:cubicBezTo>
                    <a:pt x="56" y="15"/>
                    <a:pt x="58" y="23"/>
                    <a:pt x="61" y="32"/>
                  </a:cubicBezTo>
                  <a:cubicBezTo>
                    <a:pt x="61" y="32"/>
                    <a:pt x="61" y="32"/>
                    <a:pt x="61" y="32"/>
                  </a:cubicBezTo>
                  <a:cubicBezTo>
                    <a:pt x="62" y="38"/>
                    <a:pt x="65" y="48"/>
                    <a:pt x="66" y="59"/>
                  </a:cubicBezTo>
                  <a:cubicBezTo>
                    <a:pt x="66" y="59"/>
                    <a:pt x="66" y="59"/>
                    <a:pt x="66" y="59"/>
                  </a:cubicBezTo>
                  <a:cubicBezTo>
                    <a:pt x="67" y="69"/>
                    <a:pt x="66" y="79"/>
                    <a:pt x="60" y="85"/>
                  </a:cubicBezTo>
                  <a:cubicBezTo>
                    <a:pt x="60" y="85"/>
                    <a:pt x="60" y="85"/>
                    <a:pt x="60" y="85"/>
                  </a:cubicBezTo>
                  <a:cubicBezTo>
                    <a:pt x="55" y="90"/>
                    <a:pt x="48" y="91"/>
                    <a:pt x="37" y="87"/>
                  </a:cubicBezTo>
                  <a:close/>
                  <a:moveTo>
                    <a:pt x="28" y="76"/>
                  </a:moveTo>
                  <a:cubicBezTo>
                    <a:pt x="32" y="80"/>
                    <a:pt x="35" y="82"/>
                    <a:pt x="39" y="83"/>
                  </a:cubicBezTo>
                  <a:cubicBezTo>
                    <a:pt x="39" y="83"/>
                    <a:pt x="39" y="83"/>
                    <a:pt x="39" y="83"/>
                  </a:cubicBezTo>
                  <a:cubicBezTo>
                    <a:pt x="49" y="87"/>
                    <a:pt x="54" y="86"/>
                    <a:pt x="58" y="83"/>
                  </a:cubicBezTo>
                  <a:cubicBezTo>
                    <a:pt x="58" y="83"/>
                    <a:pt x="58" y="83"/>
                    <a:pt x="58" y="83"/>
                  </a:cubicBezTo>
                  <a:cubicBezTo>
                    <a:pt x="62" y="79"/>
                    <a:pt x="63" y="69"/>
                    <a:pt x="62" y="59"/>
                  </a:cubicBezTo>
                  <a:cubicBezTo>
                    <a:pt x="62" y="59"/>
                    <a:pt x="62" y="59"/>
                    <a:pt x="62" y="59"/>
                  </a:cubicBezTo>
                  <a:cubicBezTo>
                    <a:pt x="61" y="49"/>
                    <a:pt x="59" y="39"/>
                    <a:pt x="57" y="33"/>
                  </a:cubicBezTo>
                  <a:cubicBezTo>
                    <a:pt x="57" y="33"/>
                    <a:pt x="57" y="33"/>
                    <a:pt x="57" y="33"/>
                  </a:cubicBezTo>
                  <a:cubicBezTo>
                    <a:pt x="55" y="23"/>
                    <a:pt x="53" y="17"/>
                    <a:pt x="48" y="11"/>
                  </a:cubicBezTo>
                  <a:cubicBezTo>
                    <a:pt x="48" y="11"/>
                    <a:pt x="48" y="11"/>
                    <a:pt x="48" y="11"/>
                  </a:cubicBezTo>
                  <a:cubicBezTo>
                    <a:pt x="45" y="9"/>
                    <a:pt x="42" y="7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8" y="10"/>
                    <a:pt x="42" y="23"/>
                    <a:pt x="45" y="34"/>
                  </a:cubicBezTo>
                  <a:cubicBezTo>
                    <a:pt x="45" y="34"/>
                    <a:pt x="45" y="34"/>
                    <a:pt x="45" y="34"/>
                  </a:cubicBezTo>
                  <a:cubicBezTo>
                    <a:pt x="48" y="47"/>
                    <a:pt x="50" y="59"/>
                    <a:pt x="45" y="64"/>
                  </a:cubicBezTo>
                  <a:cubicBezTo>
                    <a:pt x="45" y="64"/>
                    <a:pt x="45" y="64"/>
                    <a:pt x="45" y="64"/>
                  </a:cubicBezTo>
                  <a:cubicBezTo>
                    <a:pt x="44" y="66"/>
                    <a:pt x="42" y="66"/>
                    <a:pt x="40" y="66"/>
                  </a:cubicBezTo>
                  <a:cubicBezTo>
                    <a:pt x="40" y="66"/>
                    <a:pt x="40" y="66"/>
                    <a:pt x="40" y="66"/>
                  </a:cubicBezTo>
                  <a:cubicBezTo>
                    <a:pt x="35" y="66"/>
                    <a:pt x="30" y="65"/>
                    <a:pt x="27" y="61"/>
                  </a:cubicBezTo>
                  <a:cubicBezTo>
                    <a:pt x="27" y="61"/>
                    <a:pt x="27" y="61"/>
                    <a:pt x="27" y="61"/>
                  </a:cubicBezTo>
                  <a:cubicBezTo>
                    <a:pt x="22" y="56"/>
                    <a:pt x="20" y="47"/>
                    <a:pt x="18" y="39"/>
                  </a:cubicBezTo>
                  <a:cubicBezTo>
                    <a:pt x="18" y="39"/>
                    <a:pt x="18" y="39"/>
                    <a:pt x="18" y="39"/>
                  </a:cubicBezTo>
                  <a:cubicBezTo>
                    <a:pt x="17" y="30"/>
                    <a:pt x="15" y="22"/>
                    <a:pt x="11" y="18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10" y="17"/>
                    <a:pt x="8" y="16"/>
                    <a:pt x="6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7" y="34"/>
                    <a:pt x="15" y="62"/>
                    <a:pt x="28" y="7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36" tIns="45717" rIns="91436" bIns="45717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</p:grpSp>
      <p:grpSp>
        <p:nvGrpSpPr>
          <p:cNvPr id="379" name="组合 378"/>
          <p:cNvGrpSpPr/>
          <p:nvPr/>
        </p:nvGrpSpPr>
        <p:grpSpPr>
          <a:xfrm>
            <a:off x="8373271" y="3394895"/>
            <a:ext cx="1185863" cy="1231727"/>
            <a:chOff x="4725989" y="5044846"/>
            <a:chExt cx="1185863" cy="1231727"/>
          </a:xfrm>
        </p:grpSpPr>
        <p:sp>
          <p:nvSpPr>
            <p:cNvPr id="107" name="Freeform 307"/>
            <p:cNvSpPr>
              <a:spLocks noEditPoints="1"/>
            </p:cNvSpPr>
            <p:nvPr/>
          </p:nvSpPr>
          <p:spPr bwMode="auto">
            <a:xfrm>
              <a:off x="4725989" y="5044847"/>
              <a:ext cx="752475" cy="788876"/>
            </a:xfrm>
            <a:custGeom>
              <a:avLst/>
              <a:gdLst>
                <a:gd name="T0" fmla="*/ 29 w 160"/>
                <a:gd name="T1" fmla="*/ 161 h 168"/>
                <a:gd name="T2" fmla="*/ 42 w 160"/>
                <a:gd name="T3" fmla="*/ 117 h 168"/>
                <a:gd name="T4" fmla="*/ 31 w 160"/>
                <a:gd name="T5" fmla="*/ 132 h 168"/>
                <a:gd name="T6" fmla="*/ 18 w 160"/>
                <a:gd name="T7" fmla="*/ 151 h 168"/>
                <a:gd name="T8" fmla="*/ 0 w 160"/>
                <a:gd name="T9" fmla="*/ 133 h 168"/>
                <a:gd name="T10" fmla="*/ 5 w 160"/>
                <a:gd name="T11" fmla="*/ 119 h 168"/>
                <a:gd name="T12" fmla="*/ 9 w 160"/>
                <a:gd name="T13" fmla="*/ 102 h 168"/>
                <a:gd name="T14" fmla="*/ 46 w 160"/>
                <a:gd name="T15" fmla="*/ 0 h 168"/>
                <a:gd name="T16" fmla="*/ 50 w 160"/>
                <a:gd name="T17" fmla="*/ 1 h 168"/>
                <a:gd name="T18" fmla="*/ 80 w 160"/>
                <a:gd name="T19" fmla="*/ 16 h 168"/>
                <a:gd name="T20" fmla="*/ 79 w 160"/>
                <a:gd name="T21" fmla="*/ 20 h 168"/>
                <a:gd name="T22" fmla="*/ 55 w 160"/>
                <a:gd name="T23" fmla="*/ 65 h 168"/>
                <a:gd name="T24" fmla="*/ 44 w 160"/>
                <a:gd name="T25" fmla="*/ 94 h 168"/>
                <a:gd name="T26" fmla="*/ 72 w 160"/>
                <a:gd name="T27" fmla="*/ 67 h 168"/>
                <a:gd name="T28" fmla="*/ 82 w 160"/>
                <a:gd name="T29" fmla="*/ 79 h 168"/>
                <a:gd name="T30" fmla="*/ 70 w 160"/>
                <a:gd name="T31" fmla="*/ 97 h 168"/>
                <a:gd name="T32" fmla="*/ 64 w 160"/>
                <a:gd name="T33" fmla="*/ 117 h 168"/>
                <a:gd name="T34" fmla="*/ 124 w 160"/>
                <a:gd name="T35" fmla="*/ 68 h 168"/>
                <a:gd name="T36" fmla="*/ 137 w 160"/>
                <a:gd name="T37" fmla="*/ 57 h 168"/>
                <a:gd name="T38" fmla="*/ 158 w 160"/>
                <a:gd name="T39" fmla="*/ 74 h 168"/>
                <a:gd name="T40" fmla="*/ 158 w 160"/>
                <a:gd name="T41" fmla="*/ 77 h 168"/>
                <a:gd name="T42" fmla="*/ 50 w 160"/>
                <a:gd name="T43" fmla="*/ 167 h 168"/>
                <a:gd name="T44" fmla="*/ 45 w 160"/>
                <a:gd name="T45" fmla="*/ 168 h 168"/>
                <a:gd name="T46" fmla="*/ 49 w 160"/>
                <a:gd name="T47" fmla="*/ 164 h 168"/>
                <a:gd name="T48" fmla="*/ 74 w 160"/>
                <a:gd name="T49" fmla="*/ 145 h 168"/>
                <a:gd name="T50" fmla="*/ 139 w 160"/>
                <a:gd name="T51" fmla="*/ 61 h 168"/>
                <a:gd name="T52" fmla="*/ 127 w 160"/>
                <a:gd name="T53" fmla="*/ 71 h 168"/>
                <a:gd name="T54" fmla="*/ 63 w 160"/>
                <a:gd name="T55" fmla="*/ 121 h 168"/>
                <a:gd name="T56" fmla="*/ 61 w 160"/>
                <a:gd name="T57" fmla="*/ 119 h 168"/>
                <a:gd name="T58" fmla="*/ 67 w 160"/>
                <a:gd name="T59" fmla="*/ 96 h 168"/>
                <a:gd name="T60" fmla="*/ 78 w 160"/>
                <a:gd name="T61" fmla="*/ 79 h 168"/>
                <a:gd name="T62" fmla="*/ 41 w 160"/>
                <a:gd name="T63" fmla="*/ 103 h 168"/>
                <a:gd name="T64" fmla="*/ 51 w 160"/>
                <a:gd name="T65" fmla="*/ 63 h 168"/>
                <a:gd name="T66" fmla="*/ 66 w 160"/>
                <a:gd name="T67" fmla="*/ 33 h 168"/>
                <a:gd name="T68" fmla="*/ 49 w 160"/>
                <a:gd name="T69" fmla="*/ 3 h 168"/>
                <a:gd name="T70" fmla="*/ 37 w 160"/>
                <a:gd name="T71" fmla="*/ 27 h 168"/>
                <a:gd name="T72" fmla="*/ 8 w 160"/>
                <a:gd name="T73" fmla="*/ 120 h 168"/>
                <a:gd name="T74" fmla="*/ 3 w 160"/>
                <a:gd name="T75" fmla="*/ 133 h 168"/>
                <a:gd name="T76" fmla="*/ 17 w 160"/>
                <a:gd name="T77" fmla="*/ 146 h 168"/>
                <a:gd name="T78" fmla="*/ 28 w 160"/>
                <a:gd name="T79" fmla="*/ 130 h 168"/>
                <a:gd name="T80" fmla="*/ 46 w 160"/>
                <a:gd name="T81" fmla="*/ 111 h 168"/>
                <a:gd name="T82" fmla="*/ 40 w 160"/>
                <a:gd name="T83" fmla="*/ 133 h 168"/>
                <a:gd name="T84" fmla="*/ 45 w 160"/>
                <a:gd name="T85" fmla="*/ 165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60" h="168">
                  <a:moveTo>
                    <a:pt x="30" y="163"/>
                  </a:moveTo>
                  <a:cubicBezTo>
                    <a:pt x="29" y="162"/>
                    <a:pt x="29" y="162"/>
                    <a:pt x="29" y="162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31" y="151"/>
                    <a:pt x="34" y="142"/>
                    <a:pt x="37" y="133"/>
                  </a:cubicBezTo>
                  <a:cubicBezTo>
                    <a:pt x="37" y="133"/>
                    <a:pt x="37" y="133"/>
                    <a:pt x="37" y="133"/>
                  </a:cubicBezTo>
                  <a:cubicBezTo>
                    <a:pt x="38" y="127"/>
                    <a:pt x="41" y="122"/>
                    <a:pt x="42" y="117"/>
                  </a:cubicBezTo>
                  <a:cubicBezTo>
                    <a:pt x="42" y="117"/>
                    <a:pt x="42" y="117"/>
                    <a:pt x="42" y="117"/>
                  </a:cubicBezTo>
                  <a:cubicBezTo>
                    <a:pt x="38" y="120"/>
                    <a:pt x="34" y="127"/>
                    <a:pt x="31" y="132"/>
                  </a:cubicBezTo>
                  <a:cubicBezTo>
                    <a:pt x="31" y="132"/>
                    <a:pt x="31" y="132"/>
                    <a:pt x="31" y="132"/>
                  </a:cubicBezTo>
                  <a:cubicBezTo>
                    <a:pt x="27" y="137"/>
                    <a:pt x="24" y="144"/>
                    <a:pt x="19" y="149"/>
                  </a:cubicBezTo>
                  <a:cubicBezTo>
                    <a:pt x="19" y="149"/>
                    <a:pt x="19" y="149"/>
                    <a:pt x="19" y="149"/>
                  </a:cubicBezTo>
                  <a:cubicBezTo>
                    <a:pt x="18" y="151"/>
                    <a:pt x="18" y="151"/>
                    <a:pt x="18" y="151"/>
                  </a:cubicBezTo>
                  <a:cubicBezTo>
                    <a:pt x="17" y="149"/>
                    <a:pt x="17" y="149"/>
                    <a:pt x="17" y="149"/>
                  </a:cubicBezTo>
                  <a:cubicBezTo>
                    <a:pt x="12" y="145"/>
                    <a:pt x="1" y="143"/>
                    <a:pt x="0" y="133"/>
                  </a:cubicBezTo>
                  <a:cubicBezTo>
                    <a:pt x="0" y="133"/>
                    <a:pt x="0" y="133"/>
                    <a:pt x="0" y="133"/>
                  </a:cubicBezTo>
                  <a:cubicBezTo>
                    <a:pt x="0" y="133"/>
                    <a:pt x="0" y="133"/>
                    <a:pt x="0" y="133"/>
                  </a:cubicBezTo>
                  <a:cubicBezTo>
                    <a:pt x="0" y="133"/>
                    <a:pt x="0" y="133"/>
                    <a:pt x="0" y="133"/>
                  </a:cubicBezTo>
                  <a:cubicBezTo>
                    <a:pt x="0" y="127"/>
                    <a:pt x="4" y="122"/>
                    <a:pt x="5" y="119"/>
                  </a:cubicBezTo>
                  <a:cubicBezTo>
                    <a:pt x="5" y="119"/>
                    <a:pt x="5" y="119"/>
                    <a:pt x="5" y="119"/>
                  </a:cubicBezTo>
                  <a:cubicBezTo>
                    <a:pt x="7" y="114"/>
                    <a:pt x="8" y="108"/>
                    <a:pt x="9" y="102"/>
                  </a:cubicBezTo>
                  <a:cubicBezTo>
                    <a:pt x="9" y="102"/>
                    <a:pt x="9" y="102"/>
                    <a:pt x="9" y="102"/>
                  </a:cubicBezTo>
                  <a:cubicBezTo>
                    <a:pt x="15" y="76"/>
                    <a:pt x="21" y="50"/>
                    <a:pt x="34" y="25"/>
                  </a:cubicBezTo>
                  <a:cubicBezTo>
                    <a:pt x="34" y="25"/>
                    <a:pt x="34" y="25"/>
                    <a:pt x="34" y="25"/>
                  </a:cubicBezTo>
                  <a:cubicBezTo>
                    <a:pt x="38" y="17"/>
                    <a:pt x="45" y="9"/>
                    <a:pt x="46" y="0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50" y="1"/>
                    <a:pt x="50" y="1"/>
                    <a:pt x="50" y="1"/>
                  </a:cubicBezTo>
                  <a:cubicBezTo>
                    <a:pt x="50" y="1"/>
                    <a:pt x="50" y="1"/>
                    <a:pt x="50" y="1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59" y="7"/>
                    <a:pt x="70" y="10"/>
                    <a:pt x="80" y="16"/>
                  </a:cubicBezTo>
                  <a:cubicBezTo>
                    <a:pt x="80" y="16"/>
                    <a:pt x="80" y="16"/>
                    <a:pt x="80" y="16"/>
                  </a:cubicBezTo>
                  <a:cubicBezTo>
                    <a:pt x="83" y="19"/>
                    <a:pt x="83" y="19"/>
                    <a:pt x="83" y="19"/>
                  </a:cubicBezTo>
                  <a:cubicBezTo>
                    <a:pt x="79" y="20"/>
                    <a:pt x="79" y="20"/>
                    <a:pt x="79" y="20"/>
                  </a:cubicBezTo>
                  <a:cubicBezTo>
                    <a:pt x="75" y="20"/>
                    <a:pt x="72" y="29"/>
                    <a:pt x="70" y="34"/>
                  </a:cubicBezTo>
                  <a:cubicBezTo>
                    <a:pt x="70" y="34"/>
                    <a:pt x="70" y="34"/>
                    <a:pt x="70" y="34"/>
                  </a:cubicBezTo>
                  <a:cubicBezTo>
                    <a:pt x="65" y="45"/>
                    <a:pt x="59" y="54"/>
                    <a:pt x="55" y="65"/>
                  </a:cubicBezTo>
                  <a:cubicBezTo>
                    <a:pt x="55" y="65"/>
                    <a:pt x="55" y="65"/>
                    <a:pt x="55" y="65"/>
                  </a:cubicBezTo>
                  <a:cubicBezTo>
                    <a:pt x="51" y="74"/>
                    <a:pt x="47" y="84"/>
                    <a:pt x="44" y="94"/>
                  </a:cubicBezTo>
                  <a:cubicBezTo>
                    <a:pt x="44" y="94"/>
                    <a:pt x="44" y="94"/>
                    <a:pt x="44" y="94"/>
                  </a:cubicBezTo>
                  <a:cubicBezTo>
                    <a:pt x="53" y="85"/>
                    <a:pt x="63" y="78"/>
                    <a:pt x="71" y="69"/>
                  </a:cubicBezTo>
                  <a:cubicBezTo>
                    <a:pt x="71" y="69"/>
                    <a:pt x="71" y="69"/>
                    <a:pt x="71" y="69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3" y="68"/>
                    <a:pt x="73" y="68"/>
                    <a:pt x="73" y="68"/>
                  </a:cubicBezTo>
                  <a:cubicBezTo>
                    <a:pt x="77" y="71"/>
                    <a:pt x="80" y="75"/>
                    <a:pt x="82" y="79"/>
                  </a:cubicBezTo>
                  <a:cubicBezTo>
                    <a:pt x="82" y="79"/>
                    <a:pt x="82" y="79"/>
                    <a:pt x="82" y="79"/>
                  </a:cubicBezTo>
                  <a:cubicBezTo>
                    <a:pt x="84" y="80"/>
                    <a:pt x="84" y="80"/>
                    <a:pt x="84" y="80"/>
                  </a:cubicBezTo>
                  <a:cubicBezTo>
                    <a:pt x="82" y="81"/>
                    <a:pt x="82" y="81"/>
                    <a:pt x="82" y="81"/>
                  </a:cubicBezTo>
                  <a:cubicBezTo>
                    <a:pt x="78" y="82"/>
                    <a:pt x="74" y="89"/>
                    <a:pt x="70" y="97"/>
                  </a:cubicBezTo>
                  <a:cubicBezTo>
                    <a:pt x="70" y="97"/>
                    <a:pt x="70" y="97"/>
                    <a:pt x="70" y="97"/>
                  </a:cubicBezTo>
                  <a:cubicBezTo>
                    <a:pt x="67" y="104"/>
                    <a:pt x="65" y="112"/>
                    <a:pt x="64" y="117"/>
                  </a:cubicBezTo>
                  <a:cubicBezTo>
                    <a:pt x="64" y="117"/>
                    <a:pt x="64" y="117"/>
                    <a:pt x="64" y="117"/>
                  </a:cubicBezTo>
                  <a:cubicBezTo>
                    <a:pt x="78" y="112"/>
                    <a:pt x="92" y="96"/>
                    <a:pt x="103" y="87"/>
                  </a:cubicBezTo>
                  <a:cubicBezTo>
                    <a:pt x="103" y="87"/>
                    <a:pt x="103" y="87"/>
                    <a:pt x="103" y="87"/>
                  </a:cubicBezTo>
                  <a:cubicBezTo>
                    <a:pt x="111" y="81"/>
                    <a:pt x="117" y="74"/>
                    <a:pt x="124" y="68"/>
                  </a:cubicBezTo>
                  <a:cubicBezTo>
                    <a:pt x="124" y="68"/>
                    <a:pt x="124" y="68"/>
                    <a:pt x="124" y="68"/>
                  </a:cubicBezTo>
                  <a:cubicBezTo>
                    <a:pt x="129" y="64"/>
                    <a:pt x="134" y="62"/>
                    <a:pt x="137" y="57"/>
                  </a:cubicBezTo>
                  <a:cubicBezTo>
                    <a:pt x="137" y="57"/>
                    <a:pt x="137" y="57"/>
                    <a:pt x="137" y="57"/>
                  </a:cubicBezTo>
                  <a:cubicBezTo>
                    <a:pt x="138" y="55"/>
                    <a:pt x="138" y="55"/>
                    <a:pt x="138" y="55"/>
                  </a:cubicBezTo>
                  <a:cubicBezTo>
                    <a:pt x="140" y="57"/>
                    <a:pt x="140" y="57"/>
                    <a:pt x="140" y="57"/>
                  </a:cubicBezTo>
                  <a:cubicBezTo>
                    <a:pt x="146" y="63"/>
                    <a:pt x="152" y="68"/>
                    <a:pt x="158" y="74"/>
                  </a:cubicBezTo>
                  <a:cubicBezTo>
                    <a:pt x="158" y="74"/>
                    <a:pt x="158" y="74"/>
                    <a:pt x="158" y="74"/>
                  </a:cubicBezTo>
                  <a:cubicBezTo>
                    <a:pt x="160" y="75"/>
                    <a:pt x="160" y="75"/>
                    <a:pt x="160" y="75"/>
                  </a:cubicBezTo>
                  <a:cubicBezTo>
                    <a:pt x="158" y="77"/>
                    <a:pt x="158" y="77"/>
                    <a:pt x="158" y="77"/>
                  </a:cubicBezTo>
                  <a:cubicBezTo>
                    <a:pt x="130" y="99"/>
                    <a:pt x="105" y="126"/>
                    <a:pt x="76" y="148"/>
                  </a:cubicBezTo>
                  <a:cubicBezTo>
                    <a:pt x="76" y="148"/>
                    <a:pt x="76" y="148"/>
                    <a:pt x="76" y="148"/>
                  </a:cubicBezTo>
                  <a:cubicBezTo>
                    <a:pt x="69" y="154"/>
                    <a:pt x="59" y="163"/>
                    <a:pt x="50" y="167"/>
                  </a:cubicBezTo>
                  <a:cubicBezTo>
                    <a:pt x="50" y="167"/>
                    <a:pt x="50" y="167"/>
                    <a:pt x="50" y="167"/>
                  </a:cubicBezTo>
                  <a:cubicBezTo>
                    <a:pt x="48" y="168"/>
                    <a:pt x="47" y="168"/>
                    <a:pt x="45" y="168"/>
                  </a:cubicBezTo>
                  <a:cubicBezTo>
                    <a:pt x="45" y="168"/>
                    <a:pt x="45" y="168"/>
                    <a:pt x="45" y="168"/>
                  </a:cubicBezTo>
                  <a:cubicBezTo>
                    <a:pt x="39" y="168"/>
                    <a:pt x="35" y="165"/>
                    <a:pt x="30" y="163"/>
                  </a:cubicBezTo>
                  <a:close/>
                  <a:moveTo>
                    <a:pt x="45" y="165"/>
                  </a:moveTo>
                  <a:cubicBezTo>
                    <a:pt x="46" y="165"/>
                    <a:pt x="47" y="164"/>
                    <a:pt x="49" y="164"/>
                  </a:cubicBezTo>
                  <a:cubicBezTo>
                    <a:pt x="49" y="164"/>
                    <a:pt x="49" y="164"/>
                    <a:pt x="49" y="164"/>
                  </a:cubicBezTo>
                  <a:cubicBezTo>
                    <a:pt x="57" y="161"/>
                    <a:pt x="66" y="151"/>
                    <a:pt x="74" y="145"/>
                  </a:cubicBezTo>
                  <a:cubicBezTo>
                    <a:pt x="74" y="145"/>
                    <a:pt x="74" y="145"/>
                    <a:pt x="74" y="145"/>
                  </a:cubicBezTo>
                  <a:cubicBezTo>
                    <a:pt x="102" y="124"/>
                    <a:pt x="127" y="98"/>
                    <a:pt x="154" y="75"/>
                  </a:cubicBezTo>
                  <a:cubicBezTo>
                    <a:pt x="154" y="75"/>
                    <a:pt x="154" y="75"/>
                    <a:pt x="154" y="75"/>
                  </a:cubicBezTo>
                  <a:cubicBezTo>
                    <a:pt x="149" y="70"/>
                    <a:pt x="144" y="66"/>
                    <a:pt x="139" y="61"/>
                  </a:cubicBezTo>
                  <a:cubicBezTo>
                    <a:pt x="139" y="61"/>
                    <a:pt x="139" y="61"/>
                    <a:pt x="139" y="61"/>
                  </a:cubicBezTo>
                  <a:cubicBezTo>
                    <a:pt x="135" y="65"/>
                    <a:pt x="130" y="68"/>
                    <a:pt x="127" y="71"/>
                  </a:cubicBezTo>
                  <a:cubicBezTo>
                    <a:pt x="127" y="71"/>
                    <a:pt x="127" y="71"/>
                    <a:pt x="127" y="71"/>
                  </a:cubicBezTo>
                  <a:cubicBezTo>
                    <a:pt x="120" y="77"/>
                    <a:pt x="113" y="83"/>
                    <a:pt x="106" y="89"/>
                  </a:cubicBezTo>
                  <a:cubicBezTo>
                    <a:pt x="106" y="89"/>
                    <a:pt x="106" y="89"/>
                    <a:pt x="106" y="89"/>
                  </a:cubicBezTo>
                  <a:cubicBezTo>
                    <a:pt x="94" y="99"/>
                    <a:pt x="79" y="116"/>
                    <a:pt x="63" y="121"/>
                  </a:cubicBezTo>
                  <a:cubicBezTo>
                    <a:pt x="63" y="121"/>
                    <a:pt x="63" y="121"/>
                    <a:pt x="63" y="121"/>
                  </a:cubicBezTo>
                  <a:cubicBezTo>
                    <a:pt x="61" y="121"/>
                    <a:pt x="61" y="121"/>
                    <a:pt x="61" y="121"/>
                  </a:cubicBezTo>
                  <a:cubicBezTo>
                    <a:pt x="61" y="119"/>
                    <a:pt x="61" y="119"/>
                    <a:pt x="61" y="119"/>
                  </a:cubicBezTo>
                  <a:cubicBezTo>
                    <a:pt x="61" y="119"/>
                    <a:pt x="61" y="118"/>
                    <a:pt x="61" y="118"/>
                  </a:cubicBezTo>
                  <a:cubicBezTo>
                    <a:pt x="61" y="118"/>
                    <a:pt x="61" y="118"/>
                    <a:pt x="61" y="118"/>
                  </a:cubicBezTo>
                  <a:cubicBezTo>
                    <a:pt x="61" y="113"/>
                    <a:pt x="63" y="104"/>
                    <a:pt x="67" y="96"/>
                  </a:cubicBezTo>
                  <a:cubicBezTo>
                    <a:pt x="67" y="96"/>
                    <a:pt x="67" y="96"/>
                    <a:pt x="67" y="96"/>
                  </a:cubicBezTo>
                  <a:cubicBezTo>
                    <a:pt x="70" y="89"/>
                    <a:pt x="74" y="82"/>
                    <a:pt x="78" y="79"/>
                  </a:cubicBezTo>
                  <a:cubicBezTo>
                    <a:pt x="78" y="79"/>
                    <a:pt x="78" y="79"/>
                    <a:pt x="78" y="79"/>
                  </a:cubicBezTo>
                  <a:cubicBezTo>
                    <a:pt x="76" y="77"/>
                    <a:pt x="74" y="74"/>
                    <a:pt x="72" y="72"/>
                  </a:cubicBezTo>
                  <a:cubicBezTo>
                    <a:pt x="72" y="72"/>
                    <a:pt x="72" y="72"/>
                    <a:pt x="72" y="72"/>
                  </a:cubicBezTo>
                  <a:cubicBezTo>
                    <a:pt x="62" y="84"/>
                    <a:pt x="50" y="91"/>
                    <a:pt x="41" y="103"/>
                  </a:cubicBezTo>
                  <a:cubicBezTo>
                    <a:pt x="41" y="103"/>
                    <a:pt x="41" y="103"/>
                    <a:pt x="41" y="103"/>
                  </a:cubicBezTo>
                  <a:cubicBezTo>
                    <a:pt x="38" y="101"/>
                    <a:pt x="38" y="101"/>
                    <a:pt x="38" y="101"/>
                  </a:cubicBezTo>
                  <a:cubicBezTo>
                    <a:pt x="42" y="89"/>
                    <a:pt x="46" y="76"/>
                    <a:pt x="51" y="63"/>
                  </a:cubicBezTo>
                  <a:cubicBezTo>
                    <a:pt x="51" y="63"/>
                    <a:pt x="51" y="63"/>
                    <a:pt x="51" y="63"/>
                  </a:cubicBezTo>
                  <a:cubicBezTo>
                    <a:pt x="56" y="53"/>
                    <a:pt x="62" y="43"/>
                    <a:pt x="66" y="33"/>
                  </a:cubicBezTo>
                  <a:cubicBezTo>
                    <a:pt x="66" y="33"/>
                    <a:pt x="66" y="33"/>
                    <a:pt x="66" y="33"/>
                  </a:cubicBezTo>
                  <a:cubicBezTo>
                    <a:pt x="68" y="29"/>
                    <a:pt x="70" y="21"/>
                    <a:pt x="75" y="18"/>
                  </a:cubicBezTo>
                  <a:cubicBezTo>
                    <a:pt x="75" y="18"/>
                    <a:pt x="75" y="18"/>
                    <a:pt x="75" y="18"/>
                  </a:cubicBezTo>
                  <a:cubicBezTo>
                    <a:pt x="67" y="13"/>
                    <a:pt x="57" y="10"/>
                    <a:pt x="49" y="3"/>
                  </a:cubicBezTo>
                  <a:cubicBezTo>
                    <a:pt x="49" y="3"/>
                    <a:pt x="49" y="3"/>
                    <a:pt x="49" y="3"/>
                  </a:cubicBezTo>
                  <a:cubicBezTo>
                    <a:pt x="47" y="12"/>
                    <a:pt x="41" y="20"/>
                    <a:pt x="37" y="27"/>
                  </a:cubicBezTo>
                  <a:cubicBezTo>
                    <a:pt x="37" y="27"/>
                    <a:pt x="37" y="27"/>
                    <a:pt x="37" y="27"/>
                  </a:cubicBezTo>
                  <a:cubicBezTo>
                    <a:pt x="25" y="51"/>
                    <a:pt x="18" y="77"/>
                    <a:pt x="13" y="103"/>
                  </a:cubicBezTo>
                  <a:cubicBezTo>
                    <a:pt x="13" y="103"/>
                    <a:pt x="13" y="103"/>
                    <a:pt x="13" y="103"/>
                  </a:cubicBezTo>
                  <a:cubicBezTo>
                    <a:pt x="11" y="109"/>
                    <a:pt x="10" y="115"/>
                    <a:pt x="8" y="120"/>
                  </a:cubicBezTo>
                  <a:cubicBezTo>
                    <a:pt x="8" y="120"/>
                    <a:pt x="8" y="120"/>
                    <a:pt x="8" y="120"/>
                  </a:cubicBezTo>
                  <a:cubicBezTo>
                    <a:pt x="6" y="124"/>
                    <a:pt x="3" y="129"/>
                    <a:pt x="3" y="133"/>
                  </a:cubicBezTo>
                  <a:cubicBezTo>
                    <a:pt x="3" y="133"/>
                    <a:pt x="3" y="133"/>
                    <a:pt x="3" y="133"/>
                  </a:cubicBezTo>
                  <a:cubicBezTo>
                    <a:pt x="3" y="133"/>
                    <a:pt x="3" y="133"/>
                    <a:pt x="3" y="133"/>
                  </a:cubicBezTo>
                  <a:cubicBezTo>
                    <a:pt x="3" y="133"/>
                    <a:pt x="3" y="133"/>
                    <a:pt x="3" y="133"/>
                  </a:cubicBezTo>
                  <a:cubicBezTo>
                    <a:pt x="3" y="138"/>
                    <a:pt x="12" y="142"/>
                    <a:pt x="17" y="146"/>
                  </a:cubicBezTo>
                  <a:cubicBezTo>
                    <a:pt x="17" y="146"/>
                    <a:pt x="17" y="146"/>
                    <a:pt x="17" y="146"/>
                  </a:cubicBezTo>
                  <a:cubicBezTo>
                    <a:pt x="21" y="141"/>
                    <a:pt x="24" y="135"/>
                    <a:pt x="28" y="130"/>
                  </a:cubicBezTo>
                  <a:cubicBezTo>
                    <a:pt x="28" y="130"/>
                    <a:pt x="28" y="130"/>
                    <a:pt x="28" y="130"/>
                  </a:cubicBezTo>
                  <a:cubicBezTo>
                    <a:pt x="32" y="125"/>
                    <a:pt x="36" y="114"/>
                    <a:pt x="44" y="112"/>
                  </a:cubicBezTo>
                  <a:cubicBezTo>
                    <a:pt x="44" y="112"/>
                    <a:pt x="44" y="112"/>
                    <a:pt x="44" y="112"/>
                  </a:cubicBezTo>
                  <a:cubicBezTo>
                    <a:pt x="46" y="111"/>
                    <a:pt x="46" y="111"/>
                    <a:pt x="46" y="111"/>
                  </a:cubicBezTo>
                  <a:cubicBezTo>
                    <a:pt x="46" y="114"/>
                    <a:pt x="46" y="114"/>
                    <a:pt x="46" y="114"/>
                  </a:cubicBezTo>
                  <a:cubicBezTo>
                    <a:pt x="45" y="121"/>
                    <a:pt x="42" y="127"/>
                    <a:pt x="40" y="133"/>
                  </a:cubicBezTo>
                  <a:cubicBezTo>
                    <a:pt x="40" y="133"/>
                    <a:pt x="40" y="133"/>
                    <a:pt x="40" y="133"/>
                  </a:cubicBezTo>
                  <a:cubicBezTo>
                    <a:pt x="38" y="142"/>
                    <a:pt x="35" y="151"/>
                    <a:pt x="33" y="160"/>
                  </a:cubicBezTo>
                  <a:cubicBezTo>
                    <a:pt x="33" y="160"/>
                    <a:pt x="33" y="160"/>
                    <a:pt x="33" y="160"/>
                  </a:cubicBezTo>
                  <a:cubicBezTo>
                    <a:pt x="37" y="162"/>
                    <a:pt x="41" y="165"/>
                    <a:pt x="45" y="16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36" tIns="45717" rIns="91436" bIns="45717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108" name="Freeform 308"/>
            <p:cNvSpPr>
              <a:spLocks noEditPoints="1"/>
            </p:cNvSpPr>
            <p:nvPr/>
          </p:nvSpPr>
          <p:spPr bwMode="auto">
            <a:xfrm>
              <a:off x="5168901" y="5673407"/>
              <a:ext cx="300038" cy="330153"/>
            </a:xfrm>
            <a:custGeom>
              <a:avLst/>
              <a:gdLst>
                <a:gd name="T0" fmla="*/ 34 w 64"/>
                <a:gd name="T1" fmla="*/ 70 h 70"/>
                <a:gd name="T2" fmla="*/ 34 w 64"/>
                <a:gd name="T3" fmla="*/ 70 h 70"/>
                <a:gd name="T4" fmla="*/ 3 w 64"/>
                <a:gd name="T5" fmla="*/ 51 h 70"/>
                <a:gd name="T6" fmla="*/ 3 w 64"/>
                <a:gd name="T7" fmla="*/ 51 h 70"/>
                <a:gd name="T8" fmla="*/ 0 w 64"/>
                <a:gd name="T9" fmla="*/ 37 h 70"/>
                <a:gd name="T10" fmla="*/ 0 w 64"/>
                <a:gd name="T11" fmla="*/ 37 h 70"/>
                <a:gd name="T12" fmla="*/ 36 w 64"/>
                <a:gd name="T13" fmla="*/ 0 h 70"/>
                <a:gd name="T14" fmla="*/ 36 w 64"/>
                <a:gd name="T15" fmla="*/ 0 h 70"/>
                <a:gd name="T16" fmla="*/ 55 w 64"/>
                <a:gd name="T17" fmla="*/ 8 h 70"/>
                <a:gd name="T18" fmla="*/ 55 w 64"/>
                <a:gd name="T19" fmla="*/ 8 h 70"/>
                <a:gd name="T20" fmla="*/ 56 w 64"/>
                <a:gd name="T21" fmla="*/ 7 h 70"/>
                <a:gd name="T22" fmla="*/ 64 w 64"/>
                <a:gd name="T23" fmla="*/ 28 h 70"/>
                <a:gd name="T24" fmla="*/ 64 w 64"/>
                <a:gd name="T25" fmla="*/ 28 h 70"/>
                <a:gd name="T26" fmla="*/ 62 w 64"/>
                <a:gd name="T27" fmla="*/ 40 h 70"/>
                <a:gd name="T28" fmla="*/ 62 w 64"/>
                <a:gd name="T29" fmla="*/ 40 h 70"/>
                <a:gd name="T30" fmla="*/ 34 w 64"/>
                <a:gd name="T31" fmla="*/ 70 h 70"/>
                <a:gd name="T32" fmla="*/ 34 w 64"/>
                <a:gd name="T33" fmla="*/ 70 h 70"/>
                <a:gd name="T34" fmla="*/ 34 w 64"/>
                <a:gd name="T35" fmla="*/ 70 h 70"/>
                <a:gd name="T36" fmla="*/ 34 w 64"/>
                <a:gd name="T37" fmla="*/ 67 h 70"/>
                <a:gd name="T38" fmla="*/ 59 w 64"/>
                <a:gd name="T39" fmla="*/ 39 h 70"/>
                <a:gd name="T40" fmla="*/ 59 w 64"/>
                <a:gd name="T41" fmla="*/ 39 h 70"/>
                <a:gd name="T42" fmla="*/ 60 w 64"/>
                <a:gd name="T43" fmla="*/ 28 h 70"/>
                <a:gd name="T44" fmla="*/ 60 w 64"/>
                <a:gd name="T45" fmla="*/ 28 h 70"/>
                <a:gd name="T46" fmla="*/ 54 w 64"/>
                <a:gd name="T47" fmla="*/ 10 h 70"/>
                <a:gd name="T48" fmla="*/ 54 w 64"/>
                <a:gd name="T49" fmla="*/ 10 h 70"/>
                <a:gd name="T50" fmla="*/ 53 w 64"/>
                <a:gd name="T51" fmla="*/ 11 h 70"/>
                <a:gd name="T52" fmla="*/ 36 w 64"/>
                <a:gd name="T53" fmla="*/ 4 h 70"/>
                <a:gd name="T54" fmla="*/ 36 w 64"/>
                <a:gd name="T55" fmla="*/ 4 h 70"/>
                <a:gd name="T56" fmla="*/ 13 w 64"/>
                <a:gd name="T57" fmla="*/ 14 h 70"/>
                <a:gd name="T58" fmla="*/ 13 w 64"/>
                <a:gd name="T59" fmla="*/ 14 h 70"/>
                <a:gd name="T60" fmla="*/ 4 w 64"/>
                <a:gd name="T61" fmla="*/ 37 h 70"/>
                <a:gd name="T62" fmla="*/ 4 w 64"/>
                <a:gd name="T63" fmla="*/ 37 h 70"/>
                <a:gd name="T64" fmla="*/ 6 w 64"/>
                <a:gd name="T65" fmla="*/ 49 h 70"/>
                <a:gd name="T66" fmla="*/ 6 w 64"/>
                <a:gd name="T67" fmla="*/ 49 h 70"/>
                <a:gd name="T68" fmla="*/ 34 w 64"/>
                <a:gd name="T69" fmla="*/ 67 h 70"/>
                <a:gd name="T70" fmla="*/ 34 w 64"/>
                <a:gd name="T71" fmla="*/ 67 h 70"/>
                <a:gd name="T72" fmla="*/ 34 w 64"/>
                <a:gd name="T73" fmla="*/ 67 h 70"/>
                <a:gd name="T74" fmla="*/ 34 w 64"/>
                <a:gd name="T75" fmla="*/ 67 h 70"/>
                <a:gd name="T76" fmla="*/ 34 w 64"/>
                <a:gd name="T77" fmla="*/ 67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64" h="70">
                  <a:moveTo>
                    <a:pt x="34" y="70"/>
                  </a:moveTo>
                  <a:cubicBezTo>
                    <a:pt x="34" y="70"/>
                    <a:pt x="34" y="70"/>
                    <a:pt x="34" y="70"/>
                  </a:cubicBezTo>
                  <a:cubicBezTo>
                    <a:pt x="21" y="70"/>
                    <a:pt x="8" y="62"/>
                    <a:pt x="3" y="51"/>
                  </a:cubicBezTo>
                  <a:cubicBezTo>
                    <a:pt x="3" y="51"/>
                    <a:pt x="3" y="51"/>
                    <a:pt x="3" y="51"/>
                  </a:cubicBezTo>
                  <a:cubicBezTo>
                    <a:pt x="1" y="46"/>
                    <a:pt x="0" y="42"/>
                    <a:pt x="0" y="37"/>
                  </a:cubicBezTo>
                  <a:cubicBezTo>
                    <a:pt x="0" y="37"/>
                    <a:pt x="0" y="37"/>
                    <a:pt x="0" y="37"/>
                  </a:cubicBezTo>
                  <a:cubicBezTo>
                    <a:pt x="0" y="18"/>
                    <a:pt x="17" y="0"/>
                    <a:pt x="36" y="0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42" y="0"/>
                    <a:pt x="49" y="3"/>
                    <a:pt x="55" y="8"/>
                  </a:cubicBezTo>
                  <a:cubicBezTo>
                    <a:pt x="55" y="8"/>
                    <a:pt x="55" y="8"/>
                    <a:pt x="55" y="8"/>
                  </a:cubicBezTo>
                  <a:cubicBezTo>
                    <a:pt x="56" y="7"/>
                    <a:pt x="56" y="7"/>
                    <a:pt x="56" y="7"/>
                  </a:cubicBezTo>
                  <a:cubicBezTo>
                    <a:pt x="62" y="14"/>
                    <a:pt x="64" y="20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32"/>
                    <a:pt x="63" y="36"/>
                    <a:pt x="62" y="40"/>
                  </a:cubicBezTo>
                  <a:cubicBezTo>
                    <a:pt x="62" y="40"/>
                    <a:pt x="62" y="40"/>
                    <a:pt x="62" y="40"/>
                  </a:cubicBezTo>
                  <a:cubicBezTo>
                    <a:pt x="59" y="54"/>
                    <a:pt x="51" y="70"/>
                    <a:pt x="34" y="70"/>
                  </a:cubicBezTo>
                  <a:cubicBezTo>
                    <a:pt x="34" y="70"/>
                    <a:pt x="34" y="70"/>
                    <a:pt x="34" y="70"/>
                  </a:cubicBezTo>
                  <a:cubicBezTo>
                    <a:pt x="34" y="70"/>
                    <a:pt x="34" y="70"/>
                    <a:pt x="34" y="70"/>
                  </a:cubicBezTo>
                  <a:close/>
                  <a:moveTo>
                    <a:pt x="34" y="67"/>
                  </a:moveTo>
                  <a:cubicBezTo>
                    <a:pt x="48" y="67"/>
                    <a:pt x="55" y="52"/>
                    <a:pt x="59" y="39"/>
                  </a:cubicBezTo>
                  <a:cubicBezTo>
                    <a:pt x="59" y="39"/>
                    <a:pt x="59" y="39"/>
                    <a:pt x="59" y="39"/>
                  </a:cubicBezTo>
                  <a:cubicBezTo>
                    <a:pt x="60" y="35"/>
                    <a:pt x="60" y="31"/>
                    <a:pt x="60" y="28"/>
                  </a:cubicBezTo>
                  <a:cubicBezTo>
                    <a:pt x="60" y="28"/>
                    <a:pt x="60" y="28"/>
                    <a:pt x="60" y="28"/>
                  </a:cubicBezTo>
                  <a:cubicBezTo>
                    <a:pt x="60" y="22"/>
                    <a:pt x="59" y="16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3" y="11"/>
                    <a:pt x="53" y="11"/>
                    <a:pt x="53" y="11"/>
                  </a:cubicBezTo>
                  <a:cubicBezTo>
                    <a:pt x="48" y="6"/>
                    <a:pt x="42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28" y="4"/>
                    <a:pt x="19" y="8"/>
                    <a:pt x="13" y="14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7" y="20"/>
                    <a:pt x="4" y="28"/>
                    <a:pt x="4" y="37"/>
                  </a:cubicBezTo>
                  <a:cubicBezTo>
                    <a:pt x="4" y="37"/>
                    <a:pt x="4" y="37"/>
                    <a:pt x="4" y="37"/>
                  </a:cubicBezTo>
                  <a:cubicBezTo>
                    <a:pt x="4" y="41"/>
                    <a:pt x="4" y="45"/>
                    <a:pt x="6" y="49"/>
                  </a:cubicBezTo>
                  <a:cubicBezTo>
                    <a:pt x="6" y="49"/>
                    <a:pt x="6" y="49"/>
                    <a:pt x="6" y="49"/>
                  </a:cubicBezTo>
                  <a:cubicBezTo>
                    <a:pt x="11" y="59"/>
                    <a:pt x="23" y="67"/>
                    <a:pt x="34" y="67"/>
                  </a:cubicBezTo>
                  <a:cubicBezTo>
                    <a:pt x="34" y="67"/>
                    <a:pt x="34" y="67"/>
                    <a:pt x="34" y="67"/>
                  </a:cubicBezTo>
                  <a:cubicBezTo>
                    <a:pt x="34" y="67"/>
                    <a:pt x="34" y="67"/>
                    <a:pt x="34" y="67"/>
                  </a:cubicBezTo>
                  <a:cubicBezTo>
                    <a:pt x="34" y="67"/>
                    <a:pt x="34" y="67"/>
                    <a:pt x="34" y="67"/>
                  </a:cubicBezTo>
                  <a:cubicBezTo>
                    <a:pt x="34" y="67"/>
                    <a:pt x="34" y="67"/>
                    <a:pt x="34" y="6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36" tIns="45717" rIns="91436" bIns="45717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109" name="Freeform 309"/>
            <p:cNvSpPr>
              <a:spLocks noEditPoints="1"/>
            </p:cNvSpPr>
            <p:nvPr/>
          </p:nvSpPr>
          <p:spPr bwMode="auto">
            <a:xfrm>
              <a:off x="5238752" y="5754359"/>
              <a:ext cx="165100" cy="165077"/>
            </a:xfrm>
            <a:custGeom>
              <a:avLst/>
              <a:gdLst>
                <a:gd name="T0" fmla="*/ 8 w 35"/>
                <a:gd name="T1" fmla="*/ 33 h 35"/>
                <a:gd name="T2" fmla="*/ 0 w 35"/>
                <a:gd name="T3" fmla="*/ 20 h 35"/>
                <a:gd name="T4" fmla="*/ 0 w 35"/>
                <a:gd name="T5" fmla="*/ 20 h 35"/>
                <a:gd name="T6" fmla="*/ 19 w 35"/>
                <a:gd name="T7" fmla="*/ 0 h 35"/>
                <a:gd name="T8" fmla="*/ 19 w 35"/>
                <a:gd name="T9" fmla="*/ 0 h 35"/>
                <a:gd name="T10" fmla="*/ 32 w 35"/>
                <a:gd name="T11" fmla="*/ 7 h 35"/>
                <a:gd name="T12" fmla="*/ 32 w 35"/>
                <a:gd name="T13" fmla="*/ 7 h 35"/>
                <a:gd name="T14" fmla="*/ 32 w 35"/>
                <a:gd name="T15" fmla="*/ 7 h 35"/>
                <a:gd name="T16" fmla="*/ 32 w 35"/>
                <a:gd name="T17" fmla="*/ 7 h 35"/>
                <a:gd name="T18" fmla="*/ 35 w 35"/>
                <a:gd name="T19" fmla="*/ 16 h 35"/>
                <a:gd name="T20" fmla="*/ 35 w 35"/>
                <a:gd name="T21" fmla="*/ 16 h 35"/>
                <a:gd name="T22" fmla="*/ 16 w 35"/>
                <a:gd name="T23" fmla="*/ 35 h 35"/>
                <a:gd name="T24" fmla="*/ 16 w 35"/>
                <a:gd name="T25" fmla="*/ 35 h 35"/>
                <a:gd name="T26" fmla="*/ 8 w 35"/>
                <a:gd name="T27" fmla="*/ 33 h 35"/>
                <a:gd name="T28" fmla="*/ 8 w 35"/>
                <a:gd name="T29" fmla="*/ 9 h 35"/>
                <a:gd name="T30" fmla="*/ 4 w 35"/>
                <a:gd name="T31" fmla="*/ 20 h 35"/>
                <a:gd name="T32" fmla="*/ 4 w 35"/>
                <a:gd name="T33" fmla="*/ 20 h 35"/>
                <a:gd name="T34" fmla="*/ 9 w 35"/>
                <a:gd name="T35" fmla="*/ 30 h 35"/>
                <a:gd name="T36" fmla="*/ 9 w 35"/>
                <a:gd name="T37" fmla="*/ 30 h 35"/>
                <a:gd name="T38" fmla="*/ 16 w 35"/>
                <a:gd name="T39" fmla="*/ 31 h 35"/>
                <a:gd name="T40" fmla="*/ 16 w 35"/>
                <a:gd name="T41" fmla="*/ 31 h 35"/>
                <a:gd name="T42" fmla="*/ 27 w 35"/>
                <a:gd name="T43" fmla="*/ 27 h 35"/>
                <a:gd name="T44" fmla="*/ 27 w 35"/>
                <a:gd name="T45" fmla="*/ 27 h 35"/>
                <a:gd name="T46" fmla="*/ 32 w 35"/>
                <a:gd name="T47" fmla="*/ 16 h 35"/>
                <a:gd name="T48" fmla="*/ 32 w 35"/>
                <a:gd name="T49" fmla="*/ 16 h 35"/>
                <a:gd name="T50" fmla="*/ 27 w 35"/>
                <a:gd name="T51" fmla="*/ 7 h 35"/>
                <a:gd name="T52" fmla="*/ 27 w 35"/>
                <a:gd name="T53" fmla="*/ 7 h 35"/>
                <a:gd name="T54" fmla="*/ 28 w 35"/>
                <a:gd name="T55" fmla="*/ 7 h 35"/>
                <a:gd name="T56" fmla="*/ 19 w 35"/>
                <a:gd name="T57" fmla="*/ 4 h 35"/>
                <a:gd name="T58" fmla="*/ 19 w 35"/>
                <a:gd name="T59" fmla="*/ 4 h 35"/>
                <a:gd name="T60" fmla="*/ 19 w 35"/>
                <a:gd name="T61" fmla="*/ 4 h 35"/>
                <a:gd name="T62" fmla="*/ 19 w 35"/>
                <a:gd name="T63" fmla="*/ 4 h 35"/>
                <a:gd name="T64" fmla="*/ 8 w 35"/>
                <a:gd name="T65" fmla="*/ 9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5" h="35">
                  <a:moveTo>
                    <a:pt x="8" y="33"/>
                  </a:moveTo>
                  <a:cubicBezTo>
                    <a:pt x="2" y="29"/>
                    <a:pt x="0" y="24"/>
                    <a:pt x="0" y="2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10"/>
                    <a:pt x="9" y="0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23" y="0"/>
                    <a:pt x="28" y="2"/>
                    <a:pt x="32" y="7"/>
                  </a:cubicBezTo>
                  <a:cubicBezTo>
                    <a:pt x="32" y="7"/>
                    <a:pt x="32" y="7"/>
                    <a:pt x="32" y="7"/>
                  </a:cubicBezTo>
                  <a:cubicBezTo>
                    <a:pt x="32" y="7"/>
                    <a:pt x="32" y="7"/>
                    <a:pt x="32" y="7"/>
                  </a:cubicBezTo>
                  <a:cubicBezTo>
                    <a:pt x="32" y="7"/>
                    <a:pt x="32" y="7"/>
                    <a:pt x="32" y="7"/>
                  </a:cubicBezTo>
                  <a:cubicBezTo>
                    <a:pt x="34" y="10"/>
                    <a:pt x="35" y="13"/>
                    <a:pt x="35" y="16"/>
                  </a:cubicBezTo>
                  <a:cubicBezTo>
                    <a:pt x="35" y="16"/>
                    <a:pt x="35" y="16"/>
                    <a:pt x="35" y="16"/>
                  </a:cubicBezTo>
                  <a:cubicBezTo>
                    <a:pt x="35" y="26"/>
                    <a:pt x="26" y="35"/>
                    <a:pt x="16" y="35"/>
                  </a:cubicBezTo>
                  <a:cubicBezTo>
                    <a:pt x="16" y="35"/>
                    <a:pt x="16" y="35"/>
                    <a:pt x="16" y="35"/>
                  </a:cubicBezTo>
                  <a:cubicBezTo>
                    <a:pt x="13" y="35"/>
                    <a:pt x="10" y="34"/>
                    <a:pt x="8" y="33"/>
                  </a:cubicBezTo>
                  <a:close/>
                  <a:moveTo>
                    <a:pt x="8" y="9"/>
                  </a:moveTo>
                  <a:cubicBezTo>
                    <a:pt x="5" y="12"/>
                    <a:pt x="4" y="16"/>
                    <a:pt x="4" y="20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4" y="23"/>
                    <a:pt x="5" y="27"/>
                    <a:pt x="9" y="30"/>
                  </a:cubicBezTo>
                  <a:cubicBezTo>
                    <a:pt x="9" y="30"/>
                    <a:pt x="9" y="30"/>
                    <a:pt x="9" y="30"/>
                  </a:cubicBezTo>
                  <a:cubicBezTo>
                    <a:pt x="12" y="31"/>
                    <a:pt x="14" y="31"/>
                    <a:pt x="16" y="31"/>
                  </a:cubicBezTo>
                  <a:cubicBezTo>
                    <a:pt x="16" y="31"/>
                    <a:pt x="16" y="31"/>
                    <a:pt x="16" y="31"/>
                  </a:cubicBezTo>
                  <a:cubicBezTo>
                    <a:pt x="20" y="31"/>
                    <a:pt x="24" y="30"/>
                    <a:pt x="27" y="27"/>
                  </a:cubicBezTo>
                  <a:cubicBezTo>
                    <a:pt x="27" y="27"/>
                    <a:pt x="27" y="27"/>
                    <a:pt x="27" y="27"/>
                  </a:cubicBezTo>
                  <a:cubicBezTo>
                    <a:pt x="30" y="24"/>
                    <a:pt x="32" y="20"/>
                    <a:pt x="32" y="16"/>
                  </a:cubicBezTo>
                  <a:cubicBezTo>
                    <a:pt x="32" y="16"/>
                    <a:pt x="32" y="16"/>
                    <a:pt x="32" y="16"/>
                  </a:cubicBezTo>
                  <a:cubicBezTo>
                    <a:pt x="32" y="13"/>
                    <a:pt x="30" y="10"/>
                    <a:pt x="27" y="7"/>
                  </a:cubicBezTo>
                  <a:cubicBezTo>
                    <a:pt x="27" y="7"/>
                    <a:pt x="27" y="7"/>
                    <a:pt x="27" y="7"/>
                  </a:cubicBezTo>
                  <a:cubicBezTo>
                    <a:pt x="28" y="7"/>
                    <a:pt x="28" y="7"/>
                    <a:pt x="28" y="7"/>
                  </a:cubicBezTo>
                  <a:cubicBezTo>
                    <a:pt x="25" y="5"/>
                    <a:pt x="22" y="4"/>
                    <a:pt x="19" y="4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15" y="4"/>
                    <a:pt x="11" y="6"/>
                    <a:pt x="8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36" tIns="45717" rIns="91436" bIns="45717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110" name="Freeform 310"/>
            <p:cNvSpPr>
              <a:spLocks noEditPoints="1"/>
            </p:cNvSpPr>
            <p:nvPr/>
          </p:nvSpPr>
          <p:spPr bwMode="auto">
            <a:xfrm>
              <a:off x="5454652" y="5819437"/>
              <a:ext cx="404813" cy="438087"/>
            </a:xfrm>
            <a:custGeom>
              <a:avLst/>
              <a:gdLst>
                <a:gd name="T0" fmla="*/ 22 w 86"/>
                <a:gd name="T1" fmla="*/ 86 h 93"/>
                <a:gd name="T2" fmla="*/ 25 w 86"/>
                <a:gd name="T3" fmla="*/ 77 h 93"/>
                <a:gd name="T4" fmla="*/ 31 w 86"/>
                <a:gd name="T5" fmla="*/ 61 h 93"/>
                <a:gd name="T6" fmla="*/ 27 w 86"/>
                <a:gd name="T7" fmla="*/ 56 h 93"/>
                <a:gd name="T8" fmla="*/ 12 w 86"/>
                <a:gd name="T9" fmla="*/ 79 h 93"/>
                <a:gd name="T10" fmla="*/ 11 w 86"/>
                <a:gd name="T11" fmla="*/ 80 h 93"/>
                <a:gd name="T12" fmla="*/ 2 w 86"/>
                <a:gd name="T13" fmla="*/ 75 h 93"/>
                <a:gd name="T14" fmla="*/ 0 w 86"/>
                <a:gd name="T15" fmla="*/ 74 h 93"/>
                <a:gd name="T16" fmla="*/ 18 w 86"/>
                <a:gd name="T17" fmla="*/ 13 h 93"/>
                <a:gd name="T18" fmla="*/ 23 w 86"/>
                <a:gd name="T19" fmla="*/ 1 h 93"/>
                <a:gd name="T20" fmla="*/ 24 w 86"/>
                <a:gd name="T21" fmla="*/ 0 h 93"/>
                <a:gd name="T22" fmla="*/ 24 w 86"/>
                <a:gd name="T23" fmla="*/ 0 h 93"/>
                <a:gd name="T24" fmla="*/ 36 w 86"/>
                <a:gd name="T25" fmla="*/ 2 h 93"/>
                <a:gd name="T26" fmla="*/ 37 w 86"/>
                <a:gd name="T27" fmla="*/ 5 h 93"/>
                <a:gd name="T28" fmla="*/ 31 w 86"/>
                <a:gd name="T29" fmla="*/ 36 h 93"/>
                <a:gd name="T30" fmla="*/ 43 w 86"/>
                <a:gd name="T31" fmla="*/ 25 h 93"/>
                <a:gd name="T32" fmla="*/ 45 w 86"/>
                <a:gd name="T33" fmla="*/ 25 h 93"/>
                <a:gd name="T34" fmla="*/ 53 w 86"/>
                <a:gd name="T35" fmla="*/ 37 h 93"/>
                <a:gd name="T36" fmla="*/ 51 w 86"/>
                <a:gd name="T37" fmla="*/ 43 h 93"/>
                <a:gd name="T38" fmla="*/ 63 w 86"/>
                <a:gd name="T39" fmla="*/ 34 h 93"/>
                <a:gd name="T40" fmla="*/ 70 w 86"/>
                <a:gd name="T41" fmla="*/ 31 h 93"/>
                <a:gd name="T42" fmla="*/ 85 w 86"/>
                <a:gd name="T43" fmla="*/ 40 h 93"/>
                <a:gd name="T44" fmla="*/ 86 w 86"/>
                <a:gd name="T45" fmla="*/ 42 h 93"/>
                <a:gd name="T46" fmla="*/ 59 w 86"/>
                <a:gd name="T47" fmla="*/ 64 h 93"/>
                <a:gd name="T48" fmla="*/ 30 w 86"/>
                <a:gd name="T49" fmla="*/ 92 h 93"/>
                <a:gd name="T50" fmla="*/ 28 w 86"/>
                <a:gd name="T51" fmla="*/ 93 h 93"/>
                <a:gd name="T52" fmla="*/ 35 w 86"/>
                <a:gd name="T53" fmla="*/ 60 h 93"/>
                <a:gd name="T54" fmla="*/ 35 w 86"/>
                <a:gd name="T55" fmla="*/ 61 h 93"/>
                <a:gd name="T56" fmla="*/ 28 w 86"/>
                <a:gd name="T57" fmla="*/ 79 h 93"/>
                <a:gd name="T58" fmla="*/ 26 w 86"/>
                <a:gd name="T59" fmla="*/ 86 h 93"/>
                <a:gd name="T60" fmla="*/ 28 w 86"/>
                <a:gd name="T61" fmla="*/ 89 h 93"/>
                <a:gd name="T62" fmla="*/ 57 w 86"/>
                <a:gd name="T63" fmla="*/ 61 h 93"/>
                <a:gd name="T64" fmla="*/ 82 w 86"/>
                <a:gd name="T65" fmla="*/ 42 h 93"/>
                <a:gd name="T66" fmla="*/ 70 w 86"/>
                <a:gd name="T67" fmla="*/ 35 h 93"/>
                <a:gd name="T68" fmla="*/ 65 w 86"/>
                <a:gd name="T69" fmla="*/ 36 h 93"/>
                <a:gd name="T70" fmla="*/ 46 w 86"/>
                <a:gd name="T71" fmla="*/ 52 h 93"/>
                <a:gd name="T72" fmla="*/ 44 w 86"/>
                <a:gd name="T73" fmla="*/ 50 h 93"/>
                <a:gd name="T74" fmla="*/ 49 w 86"/>
                <a:gd name="T75" fmla="*/ 37 h 93"/>
                <a:gd name="T76" fmla="*/ 44 w 86"/>
                <a:gd name="T77" fmla="*/ 29 h 93"/>
                <a:gd name="T78" fmla="*/ 30 w 86"/>
                <a:gd name="T79" fmla="*/ 41 h 93"/>
                <a:gd name="T80" fmla="*/ 28 w 86"/>
                <a:gd name="T81" fmla="*/ 39 h 93"/>
                <a:gd name="T82" fmla="*/ 28 w 86"/>
                <a:gd name="T83" fmla="*/ 38 h 93"/>
                <a:gd name="T84" fmla="*/ 33 w 86"/>
                <a:gd name="T85" fmla="*/ 5 h 93"/>
                <a:gd name="T86" fmla="*/ 25 w 86"/>
                <a:gd name="T87" fmla="*/ 4 h 93"/>
                <a:gd name="T88" fmla="*/ 24 w 86"/>
                <a:gd name="T89" fmla="*/ 5 h 93"/>
                <a:gd name="T90" fmla="*/ 22 w 86"/>
                <a:gd name="T91" fmla="*/ 13 h 93"/>
                <a:gd name="T92" fmla="*/ 15 w 86"/>
                <a:gd name="T93" fmla="*/ 35 h 93"/>
                <a:gd name="T94" fmla="*/ 4 w 86"/>
                <a:gd name="T95" fmla="*/ 72 h 93"/>
                <a:gd name="T96" fmla="*/ 10 w 86"/>
                <a:gd name="T97" fmla="*/ 76 h 93"/>
                <a:gd name="T98" fmla="*/ 25 w 86"/>
                <a:gd name="T99" fmla="*/ 52 h 93"/>
                <a:gd name="T100" fmla="*/ 28 w 86"/>
                <a:gd name="T101" fmla="*/ 52 h 93"/>
                <a:gd name="T102" fmla="*/ 23 w 86"/>
                <a:gd name="T103" fmla="*/ 3 h 93"/>
                <a:gd name="T104" fmla="*/ 23 w 86"/>
                <a:gd name="T105" fmla="*/ 3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86" h="93">
                  <a:moveTo>
                    <a:pt x="28" y="93"/>
                  </a:moveTo>
                  <a:cubicBezTo>
                    <a:pt x="24" y="91"/>
                    <a:pt x="22" y="89"/>
                    <a:pt x="22" y="86"/>
                  </a:cubicBezTo>
                  <a:cubicBezTo>
                    <a:pt x="22" y="86"/>
                    <a:pt x="22" y="86"/>
                    <a:pt x="22" y="86"/>
                  </a:cubicBezTo>
                  <a:cubicBezTo>
                    <a:pt x="22" y="83"/>
                    <a:pt x="24" y="81"/>
                    <a:pt x="25" y="77"/>
                  </a:cubicBezTo>
                  <a:cubicBezTo>
                    <a:pt x="25" y="77"/>
                    <a:pt x="25" y="77"/>
                    <a:pt x="25" y="77"/>
                  </a:cubicBezTo>
                  <a:cubicBezTo>
                    <a:pt x="27" y="72"/>
                    <a:pt x="29" y="66"/>
                    <a:pt x="31" y="61"/>
                  </a:cubicBezTo>
                  <a:cubicBezTo>
                    <a:pt x="31" y="61"/>
                    <a:pt x="31" y="61"/>
                    <a:pt x="31" y="61"/>
                  </a:cubicBezTo>
                  <a:cubicBezTo>
                    <a:pt x="30" y="59"/>
                    <a:pt x="28" y="57"/>
                    <a:pt x="27" y="56"/>
                  </a:cubicBezTo>
                  <a:cubicBezTo>
                    <a:pt x="27" y="56"/>
                    <a:pt x="27" y="56"/>
                    <a:pt x="27" y="56"/>
                  </a:cubicBezTo>
                  <a:cubicBezTo>
                    <a:pt x="21" y="63"/>
                    <a:pt x="18" y="72"/>
                    <a:pt x="12" y="79"/>
                  </a:cubicBezTo>
                  <a:cubicBezTo>
                    <a:pt x="12" y="79"/>
                    <a:pt x="12" y="79"/>
                    <a:pt x="12" y="79"/>
                  </a:cubicBezTo>
                  <a:cubicBezTo>
                    <a:pt x="11" y="80"/>
                    <a:pt x="11" y="80"/>
                    <a:pt x="11" y="80"/>
                  </a:cubicBezTo>
                  <a:cubicBezTo>
                    <a:pt x="10" y="80"/>
                    <a:pt x="10" y="80"/>
                    <a:pt x="10" y="80"/>
                  </a:cubicBezTo>
                  <a:cubicBezTo>
                    <a:pt x="7" y="78"/>
                    <a:pt x="4" y="75"/>
                    <a:pt x="2" y="75"/>
                  </a:cubicBezTo>
                  <a:cubicBezTo>
                    <a:pt x="2" y="75"/>
                    <a:pt x="2" y="75"/>
                    <a:pt x="2" y="75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1" y="73"/>
                    <a:pt x="1" y="73"/>
                    <a:pt x="1" y="73"/>
                  </a:cubicBezTo>
                  <a:cubicBezTo>
                    <a:pt x="2" y="66"/>
                    <a:pt x="12" y="32"/>
                    <a:pt x="18" y="13"/>
                  </a:cubicBezTo>
                  <a:cubicBezTo>
                    <a:pt x="18" y="13"/>
                    <a:pt x="18" y="13"/>
                    <a:pt x="18" y="13"/>
                  </a:cubicBezTo>
                  <a:cubicBezTo>
                    <a:pt x="20" y="7"/>
                    <a:pt x="21" y="3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7" y="1"/>
                    <a:pt x="32" y="1"/>
                    <a:pt x="36" y="2"/>
                  </a:cubicBezTo>
                  <a:cubicBezTo>
                    <a:pt x="36" y="2"/>
                    <a:pt x="36" y="2"/>
                    <a:pt x="36" y="2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3" y="15"/>
                    <a:pt x="31" y="25"/>
                    <a:pt x="31" y="36"/>
                  </a:cubicBezTo>
                  <a:cubicBezTo>
                    <a:pt x="31" y="36"/>
                    <a:pt x="31" y="36"/>
                    <a:pt x="31" y="36"/>
                  </a:cubicBezTo>
                  <a:cubicBezTo>
                    <a:pt x="35" y="32"/>
                    <a:pt x="38" y="28"/>
                    <a:pt x="43" y="25"/>
                  </a:cubicBezTo>
                  <a:cubicBezTo>
                    <a:pt x="43" y="25"/>
                    <a:pt x="43" y="25"/>
                    <a:pt x="43" y="25"/>
                  </a:cubicBezTo>
                  <a:cubicBezTo>
                    <a:pt x="44" y="25"/>
                    <a:pt x="44" y="25"/>
                    <a:pt x="44" y="25"/>
                  </a:cubicBezTo>
                  <a:cubicBezTo>
                    <a:pt x="45" y="25"/>
                    <a:pt x="45" y="25"/>
                    <a:pt x="45" y="25"/>
                  </a:cubicBezTo>
                  <a:cubicBezTo>
                    <a:pt x="50" y="28"/>
                    <a:pt x="53" y="32"/>
                    <a:pt x="53" y="37"/>
                  </a:cubicBezTo>
                  <a:cubicBezTo>
                    <a:pt x="53" y="37"/>
                    <a:pt x="53" y="37"/>
                    <a:pt x="53" y="37"/>
                  </a:cubicBezTo>
                  <a:cubicBezTo>
                    <a:pt x="53" y="39"/>
                    <a:pt x="52" y="41"/>
                    <a:pt x="51" y="43"/>
                  </a:cubicBezTo>
                  <a:cubicBezTo>
                    <a:pt x="51" y="43"/>
                    <a:pt x="51" y="43"/>
                    <a:pt x="51" y="43"/>
                  </a:cubicBezTo>
                  <a:cubicBezTo>
                    <a:pt x="55" y="40"/>
                    <a:pt x="59" y="36"/>
                    <a:pt x="63" y="34"/>
                  </a:cubicBezTo>
                  <a:cubicBezTo>
                    <a:pt x="63" y="34"/>
                    <a:pt x="63" y="34"/>
                    <a:pt x="63" y="34"/>
                  </a:cubicBezTo>
                  <a:cubicBezTo>
                    <a:pt x="65" y="32"/>
                    <a:pt x="68" y="31"/>
                    <a:pt x="70" y="31"/>
                  </a:cubicBezTo>
                  <a:cubicBezTo>
                    <a:pt x="70" y="31"/>
                    <a:pt x="70" y="31"/>
                    <a:pt x="70" y="31"/>
                  </a:cubicBezTo>
                  <a:cubicBezTo>
                    <a:pt x="76" y="31"/>
                    <a:pt x="80" y="36"/>
                    <a:pt x="85" y="40"/>
                  </a:cubicBezTo>
                  <a:cubicBezTo>
                    <a:pt x="85" y="40"/>
                    <a:pt x="85" y="40"/>
                    <a:pt x="85" y="40"/>
                  </a:cubicBezTo>
                  <a:cubicBezTo>
                    <a:pt x="86" y="41"/>
                    <a:pt x="86" y="41"/>
                    <a:pt x="86" y="41"/>
                  </a:cubicBezTo>
                  <a:cubicBezTo>
                    <a:pt x="86" y="42"/>
                    <a:pt x="86" y="42"/>
                    <a:pt x="86" y="42"/>
                  </a:cubicBezTo>
                  <a:cubicBezTo>
                    <a:pt x="81" y="51"/>
                    <a:pt x="66" y="59"/>
                    <a:pt x="59" y="64"/>
                  </a:cubicBezTo>
                  <a:cubicBezTo>
                    <a:pt x="59" y="64"/>
                    <a:pt x="59" y="64"/>
                    <a:pt x="59" y="64"/>
                  </a:cubicBezTo>
                  <a:cubicBezTo>
                    <a:pt x="47" y="73"/>
                    <a:pt x="39" y="81"/>
                    <a:pt x="30" y="92"/>
                  </a:cubicBezTo>
                  <a:cubicBezTo>
                    <a:pt x="30" y="92"/>
                    <a:pt x="30" y="92"/>
                    <a:pt x="30" y="92"/>
                  </a:cubicBezTo>
                  <a:cubicBezTo>
                    <a:pt x="29" y="93"/>
                    <a:pt x="29" y="93"/>
                    <a:pt x="29" y="93"/>
                  </a:cubicBezTo>
                  <a:cubicBezTo>
                    <a:pt x="28" y="93"/>
                    <a:pt x="28" y="93"/>
                    <a:pt x="28" y="93"/>
                  </a:cubicBezTo>
                  <a:close/>
                  <a:moveTo>
                    <a:pt x="28" y="52"/>
                  </a:moveTo>
                  <a:cubicBezTo>
                    <a:pt x="30" y="54"/>
                    <a:pt x="33" y="56"/>
                    <a:pt x="35" y="60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5" y="61"/>
                    <a:pt x="35" y="61"/>
                    <a:pt x="35" y="61"/>
                  </a:cubicBezTo>
                  <a:cubicBezTo>
                    <a:pt x="35" y="61"/>
                    <a:pt x="35" y="61"/>
                    <a:pt x="35" y="61"/>
                  </a:cubicBezTo>
                  <a:cubicBezTo>
                    <a:pt x="32" y="67"/>
                    <a:pt x="30" y="73"/>
                    <a:pt x="28" y="79"/>
                  </a:cubicBezTo>
                  <a:cubicBezTo>
                    <a:pt x="28" y="79"/>
                    <a:pt x="28" y="79"/>
                    <a:pt x="28" y="79"/>
                  </a:cubicBezTo>
                  <a:cubicBezTo>
                    <a:pt x="27" y="82"/>
                    <a:pt x="26" y="84"/>
                    <a:pt x="26" y="86"/>
                  </a:cubicBezTo>
                  <a:cubicBezTo>
                    <a:pt x="26" y="86"/>
                    <a:pt x="26" y="86"/>
                    <a:pt x="26" y="86"/>
                  </a:cubicBezTo>
                  <a:cubicBezTo>
                    <a:pt x="26" y="87"/>
                    <a:pt x="26" y="88"/>
                    <a:pt x="28" y="89"/>
                  </a:cubicBezTo>
                  <a:cubicBezTo>
                    <a:pt x="28" y="89"/>
                    <a:pt x="28" y="89"/>
                    <a:pt x="28" y="89"/>
                  </a:cubicBezTo>
                  <a:cubicBezTo>
                    <a:pt x="37" y="79"/>
                    <a:pt x="45" y="70"/>
                    <a:pt x="57" y="61"/>
                  </a:cubicBezTo>
                  <a:cubicBezTo>
                    <a:pt x="57" y="61"/>
                    <a:pt x="57" y="61"/>
                    <a:pt x="57" y="61"/>
                  </a:cubicBezTo>
                  <a:cubicBezTo>
                    <a:pt x="64" y="57"/>
                    <a:pt x="77" y="49"/>
                    <a:pt x="82" y="42"/>
                  </a:cubicBezTo>
                  <a:cubicBezTo>
                    <a:pt x="82" y="42"/>
                    <a:pt x="82" y="42"/>
                    <a:pt x="82" y="42"/>
                  </a:cubicBezTo>
                  <a:cubicBezTo>
                    <a:pt x="77" y="38"/>
                    <a:pt x="73" y="35"/>
                    <a:pt x="70" y="35"/>
                  </a:cubicBezTo>
                  <a:cubicBezTo>
                    <a:pt x="70" y="35"/>
                    <a:pt x="70" y="35"/>
                    <a:pt x="70" y="35"/>
                  </a:cubicBezTo>
                  <a:cubicBezTo>
                    <a:pt x="68" y="35"/>
                    <a:pt x="67" y="35"/>
                    <a:pt x="65" y="36"/>
                  </a:cubicBezTo>
                  <a:cubicBezTo>
                    <a:pt x="65" y="36"/>
                    <a:pt x="65" y="36"/>
                    <a:pt x="65" y="36"/>
                  </a:cubicBezTo>
                  <a:cubicBezTo>
                    <a:pt x="59" y="41"/>
                    <a:pt x="53" y="47"/>
                    <a:pt x="46" y="52"/>
                  </a:cubicBezTo>
                  <a:cubicBezTo>
                    <a:pt x="46" y="52"/>
                    <a:pt x="46" y="52"/>
                    <a:pt x="46" y="52"/>
                  </a:cubicBezTo>
                  <a:cubicBezTo>
                    <a:pt x="44" y="50"/>
                    <a:pt x="44" y="50"/>
                    <a:pt x="44" y="50"/>
                  </a:cubicBezTo>
                  <a:cubicBezTo>
                    <a:pt x="47" y="45"/>
                    <a:pt x="49" y="40"/>
                    <a:pt x="49" y="37"/>
                  </a:cubicBezTo>
                  <a:cubicBezTo>
                    <a:pt x="49" y="37"/>
                    <a:pt x="49" y="37"/>
                    <a:pt x="49" y="37"/>
                  </a:cubicBezTo>
                  <a:cubicBezTo>
                    <a:pt x="49" y="34"/>
                    <a:pt x="48" y="31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39" y="31"/>
                    <a:pt x="36" y="37"/>
                    <a:pt x="30" y="41"/>
                  </a:cubicBezTo>
                  <a:cubicBezTo>
                    <a:pt x="30" y="41"/>
                    <a:pt x="30" y="41"/>
                    <a:pt x="30" y="41"/>
                  </a:cubicBezTo>
                  <a:cubicBezTo>
                    <a:pt x="28" y="42"/>
                    <a:pt x="28" y="42"/>
                    <a:pt x="28" y="42"/>
                  </a:cubicBezTo>
                  <a:cubicBezTo>
                    <a:pt x="28" y="39"/>
                    <a:pt x="28" y="39"/>
                    <a:pt x="28" y="39"/>
                  </a:cubicBezTo>
                  <a:cubicBezTo>
                    <a:pt x="28" y="39"/>
                    <a:pt x="28" y="38"/>
                    <a:pt x="28" y="38"/>
                  </a:cubicBezTo>
                  <a:cubicBezTo>
                    <a:pt x="28" y="38"/>
                    <a:pt x="28" y="38"/>
                    <a:pt x="28" y="38"/>
                  </a:cubicBezTo>
                  <a:cubicBezTo>
                    <a:pt x="28" y="27"/>
                    <a:pt x="29" y="16"/>
                    <a:pt x="33" y="5"/>
                  </a:cubicBezTo>
                  <a:cubicBezTo>
                    <a:pt x="33" y="5"/>
                    <a:pt x="33" y="5"/>
                    <a:pt x="33" y="5"/>
                  </a:cubicBezTo>
                  <a:cubicBezTo>
                    <a:pt x="31" y="5"/>
                    <a:pt x="28" y="5"/>
                    <a:pt x="25" y="4"/>
                  </a:cubicBezTo>
                  <a:cubicBezTo>
                    <a:pt x="25" y="4"/>
                    <a:pt x="25" y="4"/>
                    <a:pt x="25" y="4"/>
                  </a:cubicBezTo>
                  <a:cubicBezTo>
                    <a:pt x="25" y="4"/>
                    <a:pt x="25" y="5"/>
                    <a:pt x="24" y="5"/>
                  </a:cubicBezTo>
                  <a:cubicBezTo>
                    <a:pt x="24" y="5"/>
                    <a:pt x="24" y="5"/>
                    <a:pt x="24" y="5"/>
                  </a:cubicBezTo>
                  <a:cubicBezTo>
                    <a:pt x="24" y="7"/>
                    <a:pt x="23" y="10"/>
                    <a:pt x="22" y="13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20" y="18"/>
                    <a:pt x="17" y="26"/>
                    <a:pt x="15" y="35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0" y="50"/>
                    <a:pt x="6" y="66"/>
                    <a:pt x="4" y="72"/>
                  </a:cubicBezTo>
                  <a:cubicBezTo>
                    <a:pt x="4" y="72"/>
                    <a:pt x="4" y="72"/>
                    <a:pt x="4" y="72"/>
                  </a:cubicBezTo>
                  <a:cubicBezTo>
                    <a:pt x="7" y="73"/>
                    <a:pt x="9" y="74"/>
                    <a:pt x="10" y="76"/>
                  </a:cubicBezTo>
                  <a:cubicBezTo>
                    <a:pt x="10" y="76"/>
                    <a:pt x="10" y="76"/>
                    <a:pt x="10" y="76"/>
                  </a:cubicBezTo>
                  <a:cubicBezTo>
                    <a:pt x="16" y="69"/>
                    <a:pt x="19" y="60"/>
                    <a:pt x="25" y="52"/>
                  </a:cubicBezTo>
                  <a:cubicBezTo>
                    <a:pt x="25" y="52"/>
                    <a:pt x="25" y="52"/>
                    <a:pt x="25" y="52"/>
                  </a:cubicBezTo>
                  <a:cubicBezTo>
                    <a:pt x="26" y="51"/>
                    <a:pt x="26" y="51"/>
                    <a:pt x="26" y="51"/>
                  </a:cubicBezTo>
                  <a:cubicBezTo>
                    <a:pt x="28" y="52"/>
                    <a:pt x="28" y="52"/>
                    <a:pt x="28" y="52"/>
                  </a:cubicBezTo>
                  <a:close/>
                  <a:moveTo>
                    <a:pt x="23" y="4"/>
                  </a:moveTo>
                  <a:cubicBezTo>
                    <a:pt x="23" y="3"/>
                    <a:pt x="23" y="3"/>
                    <a:pt x="23" y="3"/>
                  </a:cubicBezTo>
                  <a:cubicBezTo>
                    <a:pt x="23" y="3"/>
                    <a:pt x="23" y="3"/>
                    <a:pt x="23" y="3"/>
                  </a:cubicBezTo>
                  <a:cubicBezTo>
                    <a:pt x="23" y="3"/>
                    <a:pt x="23" y="3"/>
                    <a:pt x="23" y="3"/>
                  </a:cubicBezTo>
                  <a:cubicBezTo>
                    <a:pt x="23" y="4"/>
                    <a:pt x="23" y="4"/>
                    <a:pt x="23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36" tIns="45717" rIns="91436" bIns="45717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111" name="Freeform 311"/>
            <p:cNvSpPr>
              <a:spLocks noEditPoints="1"/>
            </p:cNvSpPr>
            <p:nvPr/>
          </p:nvSpPr>
          <p:spPr bwMode="auto">
            <a:xfrm>
              <a:off x="5576889" y="6008323"/>
              <a:ext cx="334963" cy="268250"/>
            </a:xfrm>
            <a:custGeom>
              <a:avLst/>
              <a:gdLst>
                <a:gd name="T0" fmla="*/ 9 w 71"/>
                <a:gd name="T1" fmla="*/ 57 h 57"/>
                <a:gd name="T2" fmla="*/ 0 w 71"/>
                <a:gd name="T3" fmla="*/ 53 h 57"/>
                <a:gd name="T4" fmla="*/ 0 w 71"/>
                <a:gd name="T5" fmla="*/ 53 h 57"/>
                <a:gd name="T6" fmla="*/ 1 w 71"/>
                <a:gd name="T7" fmla="*/ 49 h 57"/>
                <a:gd name="T8" fmla="*/ 10 w 71"/>
                <a:gd name="T9" fmla="*/ 53 h 57"/>
                <a:gd name="T10" fmla="*/ 10 w 71"/>
                <a:gd name="T11" fmla="*/ 53 h 57"/>
                <a:gd name="T12" fmla="*/ 34 w 71"/>
                <a:gd name="T13" fmla="*/ 27 h 57"/>
                <a:gd name="T14" fmla="*/ 34 w 71"/>
                <a:gd name="T15" fmla="*/ 27 h 57"/>
                <a:gd name="T16" fmla="*/ 63 w 71"/>
                <a:gd name="T17" fmla="*/ 5 h 57"/>
                <a:gd name="T18" fmla="*/ 63 w 71"/>
                <a:gd name="T19" fmla="*/ 5 h 57"/>
                <a:gd name="T20" fmla="*/ 56 w 71"/>
                <a:gd name="T21" fmla="*/ 3 h 57"/>
                <a:gd name="T22" fmla="*/ 56 w 71"/>
                <a:gd name="T23" fmla="*/ 3 h 57"/>
                <a:gd name="T24" fmla="*/ 57 w 71"/>
                <a:gd name="T25" fmla="*/ 0 h 57"/>
                <a:gd name="T26" fmla="*/ 67 w 71"/>
                <a:gd name="T27" fmla="*/ 2 h 57"/>
                <a:gd name="T28" fmla="*/ 67 w 71"/>
                <a:gd name="T29" fmla="*/ 2 h 57"/>
                <a:gd name="T30" fmla="*/ 71 w 71"/>
                <a:gd name="T31" fmla="*/ 2 h 57"/>
                <a:gd name="T32" fmla="*/ 68 w 71"/>
                <a:gd name="T33" fmla="*/ 5 h 57"/>
                <a:gd name="T34" fmla="*/ 37 w 71"/>
                <a:gd name="T35" fmla="*/ 30 h 57"/>
                <a:gd name="T36" fmla="*/ 37 w 71"/>
                <a:gd name="T37" fmla="*/ 30 h 57"/>
                <a:gd name="T38" fmla="*/ 11 w 71"/>
                <a:gd name="T39" fmla="*/ 56 h 57"/>
                <a:gd name="T40" fmla="*/ 11 w 71"/>
                <a:gd name="T41" fmla="*/ 56 h 57"/>
                <a:gd name="T42" fmla="*/ 11 w 71"/>
                <a:gd name="T43" fmla="*/ 57 h 57"/>
                <a:gd name="T44" fmla="*/ 9 w 71"/>
                <a:gd name="T45" fmla="*/ 57 h 57"/>
                <a:gd name="T46" fmla="*/ 56 w 71"/>
                <a:gd name="T47" fmla="*/ 3 h 57"/>
                <a:gd name="T48" fmla="*/ 56 w 71"/>
                <a:gd name="T49" fmla="*/ 3 h 57"/>
                <a:gd name="T50" fmla="*/ 56 w 71"/>
                <a:gd name="T51" fmla="*/ 3 h 57"/>
                <a:gd name="T52" fmla="*/ 56 w 71"/>
                <a:gd name="T53" fmla="*/ 3 h 57"/>
                <a:gd name="T54" fmla="*/ 56 w 71"/>
                <a:gd name="T55" fmla="*/ 3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71" h="57">
                  <a:moveTo>
                    <a:pt x="9" y="57"/>
                  </a:moveTo>
                  <a:cubicBezTo>
                    <a:pt x="6" y="55"/>
                    <a:pt x="3" y="54"/>
                    <a:pt x="0" y="53"/>
                  </a:cubicBezTo>
                  <a:cubicBezTo>
                    <a:pt x="0" y="53"/>
                    <a:pt x="0" y="53"/>
                    <a:pt x="0" y="53"/>
                  </a:cubicBezTo>
                  <a:cubicBezTo>
                    <a:pt x="1" y="49"/>
                    <a:pt x="1" y="49"/>
                    <a:pt x="1" y="49"/>
                  </a:cubicBezTo>
                  <a:cubicBezTo>
                    <a:pt x="4" y="51"/>
                    <a:pt x="7" y="52"/>
                    <a:pt x="10" y="53"/>
                  </a:cubicBezTo>
                  <a:cubicBezTo>
                    <a:pt x="10" y="53"/>
                    <a:pt x="10" y="53"/>
                    <a:pt x="10" y="53"/>
                  </a:cubicBezTo>
                  <a:cubicBezTo>
                    <a:pt x="18" y="45"/>
                    <a:pt x="25" y="34"/>
                    <a:pt x="34" y="27"/>
                  </a:cubicBezTo>
                  <a:cubicBezTo>
                    <a:pt x="34" y="27"/>
                    <a:pt x="34" y="27"/>
                    <a:pt x="34" y="27"/>
                  </a:cubicBezTo>
                  <a:cubicBezTo>
                    <a:pt x="44" y="19"/>
                    <a:pt x="54" y="12"/>
                    <a:pt x="63" y="5"/>
                  </a:cubicBezTo>
                  <a:cubicBezTo>
                    <a:pt x="63" y="5"/>
                    <a:pt x="63" y="5"/>
                    <a:pt x="63" y="5"/>
                  </a:cubicBezTo>
                  <a:cubicBezTo>
                    <a:pt x="60" y="4"/>
                    <a:pt x="57" y="4"/>
                    <a:pt x="56" y="3"/>
                  </a:cubicBezTo>
                  <a:cubicBezTo>
                    <a:pt x="56" y="3"/>
                    <a:pt x="56" y="3"/>
                    <a:pt x="56" y="3"/>
                  </a:cubicBezTo>
                  <a:cubicBezTo>
                    <a:pt x="57" y="0"/>
                    <a:pt x="57" y="0"/>
                    <a:pt x="57" y="0"/>
                  </a:cubicBezTo>
                  <a:cubicBezTo>
                    <a:pt x="59" y="0"/>
                    <a:pt x="64" y="1"/>
                    <a:pt x="67" y="2"/>
                  </a:cubicBezTo>
                  <a:cubicBezTo>
                    <a:pt x="67" y="2"/>
                    <a:pt x="67" y="2"/>
                    <a:pt x="67" y="2"/>
                  </a:cubicBezTo>
                  <a:cubicBezTo>
                    <a:pt x="71" y="2"/>
                    <a:pt x="71" y="2"/>
                    <a:pt x="71" y="2"/>
                  </a:cubicBezTo>
                  <a:cubicBezTo>
                    <a:pt x="68" y="5"/>
                    <a:pt x="68" y="5"/>
                    <a:pt x="68" y="5"/>
                  </a:cubicBezTo>
                  <a:cubicBezTo>
                    <a:pt x="58" y="14"/>
                    <a:pt x="47" y="22"/>
                    <a:pt x="37" y="30"/>
                  </a:cubicBezTo>
                  <a:cubicBezTo>
                    <a:pt x="37" y="30"/>
                    <a:pt x="37" y="30"/>
                    <a:pt x="37" y="30"/>
                  </a:cubicBezTo>
                  <a:cubicBezTo>
                    <a:pt x="27" y="37"/>
                    <a:pt x="20" y="48"/>
                    <a:pt x="11" y="56"/>
                  </a:cubicBezTo>
                  <a:cubicBezTo>
                    <a:pt x="11" y="56"/>
                    <a:pt x="11" y="56"/>
                    <a:pt x="11" y="56"/>
                  </a:cubicBezTo>
                  <a:cubicBezTo>
                    <a:pt x="11" y="57"/>
                    <a:pt x="11" y="57"/>
                    <a:pt x="11" y="57"/>
                  </a:cubicBezTo>
                  <a:cubicBezTo>
                    <a:pt x="9" y="57"/>
                    <a:pt x="9" y="57"/>
                    <a:pt x="9" y="57"/>
                  </a:cubicBezTo>
                  <a:close/>
                  <a:moveTo>
                    <a:pt x="56" y="3"/>
                  </a:moveTo>
                  <a:cubicBezTo>
                    <a:pt x="56" y="3"/>
                    <a:pt x="56" y="3"/>
                    <a:pt x="56" y="3"/>
                  </a:cubicBezTo>
                  <a:cubicBezTo>
                    <a:pt x="56" y="3"/>
                    <a:pt x="56" y="3"/>
                    <a:pt x="56" y="3"/>
                  </a:cubicBezTo>
                  <a:cubicBezTo>
                    <a:pt x="56" y="3"/>
                    <a:pt x="56" y="3"/>
                    <a:pt x="56" y="3"/>
                  </a:cubicBezTo>
                  <a:cubicBezTo>
                    <a:pt x="56" y="3"/>
                    <a:pt x="56" y="3"/>
                    <a:pt x="56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36" tIns="45717" rIns="91436" bIns="45717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112" name="Freeform 312"/>
            <p:cNvSpPr>
              <a:spLocks noEditPoints="1"/>
            </p:cNvSpPr>
            <p:nvPr/>
          </p:nvSpPr>
          <p:spPr bwMode="auto">
            <a:xfrm>
              <a:off x="5492752" y="6092448"/>
              <a:ext cx="107950" cy="107935"/>
            </a:xfrm>
            <a:custGeom>
              <a:avLst/>
              <a:gdLst>
                <a:gd name="T0" fmla="*/ 5 w 23"/>
                <a:gd name="T1" fmla="*/ 22 h 23"/>
                <a:gd name="T2" fmla="*/ 3 w 23"/>
                <a:gd name="T3" fmla="*/ 21 h 23"/>
                <a:gd name="T4" fmla="*/ 3 w 23"/>
                <a:gd name="T5" fmla="*/ 21 h 23"/>
                <a:gd name="T6" fmla="*/ 2 w 23"/>
                <a:gd name="T7" fmla="*/ 22 h 23"/>
                <a:gd name="T8" fmla="*/ 2 w 23"/>
                <a:gd name="T9" fmla="*/ 22 h 23"/>
                <a:gd name="T10" fmla="*/ 2 w 23"/>
                <a:gd name="T11" fmla="*/ 21 h 23"/>
                <a:gd name="T12" fmla="*/ 3 w 23"/>
                <a:gd name="T13" fmla="*/ 21 h 23"/>
                <a:gd name="T14" fmla="*/ 2 w 23"/>
                <a:gd name="T15" fmla="*/ 20 h 23"/>
                <a:gd name="T16" fmla="*/ 2 w 23"/>
                <a:gd name="T17" fmla="*/ 22 h 23"/>
                <a:gd name="T18" fmla="*/ 1 w 23"/>
                <a:gd name="T19" fmla="*/ 21 h 23"/>
                <a:gd name="T20" fmla="*/ 1 w 23"/>
                <a:gd name="T21" fmla="*/ 21 h 23"/>
                <a:gd name="T22" fmla="*/ 0 w 23"/>
                <a:gd name="T23" fmla="*/ 20 h 23"/>
                <a:gd name="T24" fmla="*/ 0 w 23"/>
                <a:gd name="T25" fmla="*/ 20 h 23"/>
                <a:gd name="T26" fmla="*/ 2 w 23"/>
                <a:gd name="T27" fmla="*/ 18 h 23"/>
                <a:gd name="T28" fmla="*/ 2 w 23"/>
                <a:gd name="T29" fmla="*/ 18 h 23"/>
                <a:gd name="T30" fmla="*/ 2 w 23"/>
                <a:gd name="T31" fmla="*/ 18 h 23"/>
                <a:gd name="T32" fmla="*/ 2 w 23"/>
                <a:gd name="T33" fmla="*/ 18 h 23"/>
                <a:gd name="T34" fmla="*/ 3 w 23"/>
                <a:gd name="T35" fmla="*/ 18 h 23"/>
                <a:gd name="T36" fmla="*/ 3 w 23"/>
                <a:gd name="T37" fmla="*/ 18 h 23"/>
                <a:gd name="T38" fmla="*/ 5 w 23"/>
                <a:gd name="T39" fmla="*/ 18 h 23"/>
                <a:gd name="T40" fmla="*/ 5 w 23"/>
                <a:gd name="T41" fmla="*/ 18 h 23"/>
                <a:gd name="T42" fmla="*/ 19 w 23"/>
                <a:gd name="T43" fmla="*/ 1 h 23"/>
                <a:gd name="T44" fmla="*/ 19 w 23"/>
                <a:gd name="T45" fmla="*/ 1 h 23"/>
                <a:gd name="T46" fmla="*/ 19 w 23"/>
                <a:gd name="T47" fmla="*/ 0 h 23"/>
                <a:gd name="T48" fmla="*/ 21 w 23"/>
                <a:gd name="T49" fmla="*/ 0 h 23"/>
                <a:gd name="T50" fmla="*/ 23 w 23"/>
                <a:gd name="T51" fmla="*/ 1 h 23"/>
                <a:gd name="T52" fmla="*/ 23 w 23"/>
                <a:gd name="T53" fmla="*/ 1 h 23"/>
                <a:gd name="T54" fmla="*/ 22 w 23"/>
                <a:gd name="T55" fmla="*/ 4 h 23"/>
                <a:gd name="T56" fmla="*/ 21 w 23"/>
                <a:gd name="T57" fmla="*/ 4 h 23"/>
                <a:gd name="T58" fmla="*/ 21 w 23"/>
                <a:gd name="T59" fmla="*/ 4 h 23"/>
                <a:gd name="T60" fmla="*/ 7 w 23"/>
                <a:gd name="T61" fmla="*/ 21 h 23"/>
                <a:gd name="T62" fmla="*/ 7 w 23"/>
                <a:gd name="T63" fmla="*/ 21 h 23"/>
                <a:gd name="T64" fmla="*/ 6 w 23"/>
                <a:gd name="T65" fmla="*/ 23 h 23"/>
                <a:gd name="T66" fmla="*/ 5 w 23"/>
                <a:gd name="T67" fmla="*/ 22 h 23"/>
                <a:gd name="T68" fmla="*/ 4 w 23"/>
                <a:gd name="T69" fmla="*/ 20 h 23"/>
                <a:gd name="T70" fmla="*/ 2 w 23"/>
                <a:gd name="T71" fmla="*/ 20 h 23"/>
                <a:gd name="T72" fmla="*/ 4 w 23"/>
                <a:gd name="T73" fmla="*/ 20 h 23"/>
                <a:gd name="T74" fmla="*/ 2 w 23"/>
                <a:gd name="T75" fmla="*/ 20 h 23"/>
                <a:gd name="T76" fmla="*/ 2 w 23"/>
                <a:gd name="T77" fmla="*/ 20 h 23"/>
                <a:gd name="T78" fmla="*/ 3 w 23"/>
                <a:gd name="T79" fmla="*/ 18 h 23"/>
                <a:gd name="T80" fmla="*/ 2 w 23"/>
                <a:gd name="T81" fmla="*/ 2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3" h="23">
                  <a:moveTo>
                    <a:pt x="5" y="22"/>
                  </a:moveTo>
                  <a:cubicBezTo>
                    <a:pt x="5" y="22"/>
                    <a:pt x="3" y="21"/>
                    <a:pt x="3" y="21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3" y="21"/>
                    <a:pt x="2" y="22"/>
                    <a:pt x="2" y="22"/>
                  </a:cubicBezTo>
                  <a:cubicBezTo>
                    <a:pt x="2" y="22"/>
                    <a:pt x="2" y="22"/>
                    <a:pt x="2" y="22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22"/>
                    <a:pt x="2" y="22"/>
                    <a:pt x="2" y="22"/>
                  </a:cubicBezTo>
                  <a:cubicBezTo>
                    <a:pt x="1" y="21"/>
                    <a:pt x="1" y="21"/>
                    <a:pt x="1" y="21"/>
                  </a:cubicBezTo>
                  <a:cubicBezTo>
                    <a:pt x="1" y="21"/>
                    <a:pt x="1" y="21"/>
                    <a:pt x="1" y="21"/>
                  </a:cubicBezTo>
                  <a:cubicBezTo>
                    <a:pt x="1" y="21"/>
                    <a:pt x="0" y="21"/>
                    <a:pt x="0" y="2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1" y="18"/>
                    <a:pt x="2" y="18"/>
                    <a:pt x="2" y="18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2" y="18"/>
                    <a:pt x="2" y="18"/>
                    <a:pt x="3" y="18"/>
                  </a:cubicBezTo>
                  <a:cubicBezTo>
                    <a:pt x="3" y="18"/>
                    <a:pt x="3" y="18"/>
                    <a:pt x="3" y="18"/>
                  </a:cubicBezTo>
                  <a:cubicBezTo>
                    <a:pt x="3" y="18"/>
                    <a:pt x="4" y="18"/>
                    <a:pt x="5" y="18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10" y="13"/>
                    <a:pt x="14" y="6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0"/>
                    <a:pt x="22" y="0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22" y="4"/>
                    <a:pt x="21" y="4"/>
                    <a:pt x="21" y="4"/>
                  </a:cubicBezTo>
                  <a:cubicBezTo>
                    <a:pt x="21" y="4"/>
                    <a:pt x="21" y="4"/>
                    <a:pt x="21" y="4"/>
                  </a:cubicBezTo>
                  <a:cubicBezTo>
                    <a:pt x="16" y="9"/>
                    <a:pt x="12" y="16"/>
                    <a:pt x="7" y="21"/>
                  </a:cubicBezTo>
                  <a:cubicBezTo>
                    <a:pt x="7" y="21"/>
                    <a:pt x="7" y="21"/>
                    <a:pt x="7" y="21"/>
                  </a:cubicBezTo>
                  <a:cubicBezTo>
                    <a:pt x="6" y="23"/>
                    <a:pt x="6" y="23"/>
                    <a:pt x="6" y="23"/>
                  </a:cubicBezTo>
                  <a:cubicBezTo>
                    <a:pt x="5" y="22"/>
                    <a:pt x="5" y="22"/>
                    <a:pt x="5" y="22"/>
                  </a:cubicBezTo>
                  <a:close/>
                  <a:moveTo>
                    <a:pt x="4" y="20"/>
                  </a:moveTo>
                  <a:cubicBezTo>
                    <a:pt x="2" y="20"/>
                    <a:pt x="2" y="20"/>
                    <a:pt x="2" y="20"/>
                  </a:cubicBezTo>
                  <a:cubicBezTo>
                    <a:pt x="4" y="20"/>
                    <a:pt x="4" y="20"/>
                    <a:pt x="4" y="20"/>
                  </a:cubicBezTo>
                  <a:close/>
                  <a:moveTo>
                    <a:pt x="2" y="20"/>
                  </a:moveTo>
                  <a:cubicBezTo>
                    <a:pt x="2" y="20"/>
                    <a:pt x="2" y="20"/>
                    <a:pt x="2" y="20"/>
                  </a:cubicBezTo>
                  <a:cubicBezTo>
                    <a:pt x="3" y="18"/>
                    <a:pt x="3" y="18"/>
                    <a:pt x="3" y="18"/>
                  </a:cubicBezTo>
                  <a:cubicBezTo>
                    <a:pt x="2" y="20"/>
                    <a:pt x="2" y="20"/>
                    <a:pt x="2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36" tIns="45717" rIns="91436" bIns="45717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113" name="Freeform 313"/>
            <p:cNvSpPr>
              <a:spLocks noEditPoints="1"/>
            </p:cNvSpPr>
            <p:nvPr/>
          </p:nvSpPr>
          <p:spPr bwMode="auto">
            <a:xfrm>
              <a:off x="5600702" y="5824200"/>
              <a:ext cx="57150" cy="169839"/>
            </a:xfrm>
            <a:custGeom>
              <a:avLst/>
              <a:gdLst>
                <a:gd name="T0" fmla="*/ 0 w 12"/>
                <a:gd name="T1" fmla="*/ 28 h 36"/>
                <a:gd name="T2" fmla="*/ 6 w 12"/>
                <a:gd name="T3" fmla="*/ 6 h 36"/>
                <a:gd name="T4" fmla="*/ 6 w 12"/>
                <a:gd name="T5" fmla="*/ 6 h 36"/>
                <a:gd name="T6" fmla="*/ 0 w 12"/>
                <a:gd name="T7" fmla="*/ 3 h 36"/>
                <a:gd name="T8" fmla="*/ 0 w 12"/>
                <a:gd name="T9" fmla="*/ 3 h 36"/>
                <a:gd name="T10" fmla="*/ 2 w 12"/>
                <a:gd name="T11" fmla="*/ 0 h 36"/>
                <a:gd name="T12" fmla="*/ 9 w 12"/>
                <a:gd name="T13" fmla="*/ 4 h 36"/>
                <a:gd name="T14" fmla="*/ 9 w 12"/>
                <a:gd name="T15" fmla="*/ 4 h 36"/>
                <a:gd name="T16" fmla="*/ 12 w 12"/>
                <a:gd name="T17" fmla="*/ 5 h 36"/>
                <a:gd name="T18" fmla="*/ 10 w 12"/>
                <a:gd name="T19" fmla="*/ 6 h 36"/>
                <a:gd name="T20" fmla="*/ 3 w 12"/>
                <a:gd name="T21" fmla="*/ 28 h 36"/>
                <a:gd name="T22" fmla="*/ 3 w 12"/>
                <a:gd name="T23" fmla="*/ 28 h 36"/>
                <a:gd name="T24" fmla="*/ 5 w 12"/>
                <a:gd name="T25" fmla="*/ 34 h 36"/>
                <a:gd name="T26" fmla="*/ 5 w 12"/>
                <a:gd name="T27" fmla="*/ 34 h 36"/>
                <a:gd name="T28" fmla="*/ 1 w 12"/>
                <a:gd name="T29" fmla="*/ 36 h 36"/>
                <a:gd name="T30" fmla="*/ 0 w 12"/>
                <a:gd name="T31" fmla="*/ 28 h 36"/>
                <a:gd name="T32" fmla="*/ 0 w 12"/>
                <a:gd name="T33" fmla="*/ 3 h 36"/>
                <a:gd name="T34" fmla="*/ 0 w 12"/>
                <a:gd name="T35" fmla="*/ 3 h 36"/>
                <a:gd name="T36" fmla="*/ 0 w 12"/>
                <a:gd name="T37" fmla="*/ 3 h 36"/>
                <a:gd name="T38" fmla="*/ 0 w 12"/>
                <a:gd name="T39" fmla="*/ 3 h 36"/>
                <a:gd name="T40" fmla="*/ 0 w 12"/>
                <a:gd name="T41" fmla="*/ 3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" h="36">
                  <a:moveTo>
                    <a:pt x="0" y="28"/>
                  </a:moveTo>
                  <a:cubicBezTo>
                    <a:pt x="0" y="21"/>
                    <a:pt x="3" y="11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4" y="5"/>
                    <a:pt x="2" y="5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4" y="2"/>
                    <a:pt x="7" y="2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7" y="10"/>
                    <a:pt x="3" y="21"/>
                    <a:pt x="3" y="28"/>
                  </a:cubicBezTo>
                  <a:cubicBezTo>
                    <a:pt x="3" y="28"/>
                    <a:pt x="3" y="28"/>
                    <a:pt x="3" y="28"/>
                  </a:cubicBezTo>
                  <a:cubicBezTo>
                    <a:pt x="3" y="31"/>
                    <a:pt x="4" y="33"/>
                    <a:pt x="5" y="34"/>
                  </a:cubicBezTo>
                  <a:cubicBezTo>
                    <a:pt x="5" y="34"/>
                    <a:pt x="5" y="34"/>
                    <a:pt x="5" y="34"/>
                  </a:cubicBezTo>
                  <a:cubicBezTo>
                    <a:pt x="1" y="36"/>
                    <a:pt x="1" y="36"/>
                    <a:pt x="1" y="36"/>
                  </a:cubicBezTo>
                  <a:cubicBezTo>
                    <a:pt x="0" y="33"/>
                    <a:pt x="0" y="31"/>
                    <a:pt x="0" y="28"/>
                  </a:cubicBezTo>
                  <a:close/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36" tIns="45717" rIns="91436" bIns="45717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114" name="Freeform 314"/>
            <p:cNvSpPr>
              <a:spLocks/>
            </p:cNvSpPr>
            <p:nvPr/>
          </p:nvSpPr>
          <p:spPr bwMode="auto">
            <a:xfrm>
              <a:off x="5657852" y="5941657"/>
              <a:ext cx="60325" cy="80952"/>
            </a:xfrm>
            <a:custGeom>
              <a:avLst/>
              <a:gdLst>
                <a:gd name="T0" fmla="*/ 0 w 13"/>
                <a:gd name="T1" fmla="*/ 3 h 17"/>
                <a:gd name="T2" fmla="*/ 2 w 13"/>
                <a:gd name="T3" fmla="*/ 0 h 17"/>
                <a:gd name="T4" fmla="*/ 13 w 13"/>
                <a:gd name="T5" fmla="*/ 15 h 17"/>
                <a:gd name="T6" fmla="*/ 13 w 13"/>
                <a:gd name="T7" fmla="*/ 15 h 17"/>
                <a:gd name="T8" fmla="*/ 10 w 13"/>
                <a:gd name="T9" fmla="*/ 17 h 17"/>
                <a:gd name="T10" fmla="*/ 0 w 13"/>
                <a:gd name="T11" fmla="*/ 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17">
                  <a:moveTo>
                    <a:pt x="0" y="3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9" y="5"/>
                    <a:pt x="9" y="8"/>
                    <a:pt x="13" y="15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6" y="9"/>
                    <a:pt x="6" y="7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36" tIns="45717" rIns="91436" bIns="45717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115" name="Freeform 315"/>
            <p:cNvSpPr>
              <a:spLocks/>
            </p:cNvSpPr>
            <p:nvPr/>
          </p:nvSpPr>
          <p:spPr bwMode="auto">
            <a:xfrm>
              <a:off x="5229227" y="5706741"/>
              <a:ext cx="263525" cy="325392"/>
            </a:xfrm>
            <a:custGeom>
              <a:avLst/>
              <a:gdLst>
                <a:gd name="T0" fmla="*/ 19 w 56"/>
                <a:gd name="T1" fmla="*/ 69 h 69"/>
                <a:gd name="T2" fmla="*/ 0 w 56"/>
                <a:gd name="T3" fmla="*/ 57 h 69"/>
                <a:gd name="T4" fmla="*/ 0 w 56"/>
                <a:gd name="T5" fmla="*/ 57 h 69"/>
                <a:gd name="T6" fmla="*/ 3 w 56"/>
                <a:gd name="T7" fmla="*/ 54 h 69"/>
                <a:gd name="T8" fmla="*/ 20 w 56"/>
                <a:gd name="T9" fmla="*/ 65 h 69"/>
                <a:gd name="T10" fmla="*/ 20 w 56"/>
                <a:gd name="T11" fmla="*/ 65 h 69"/>
                <a:gd name="T12" fmla="*/ 22 w 56"/>
                <a:gd name="T13" fmla="*/ 65 h 69"/>
                <a:gd name="T14" fmla="*/ 22 w 56"/>
                <a:gd name="T15" fmla="*/ 65 h 69"/>
                <a:gd name="T16" fmla="*/ 52 w 56"/>
                <a:gd name="T17" fmla="*/ 41 h 69"/>
                <a:gd name="T18" fmla="*/ 52 w 56"/>
                <a:gd name="T19" fmla="*/ 41 h 69"/>
                <a:gd name="T20" fmla="*/ 53 w 56"/>
                <a:gd name="T21" fmla="*/ 34 h 69"/>
                <a:gd name="T22" fmla="*/ 53 w 56"/>
                <a:gd name="T23" fmla="*/ 34 h 69"/>
                <a:gd name="T24" fmla="*/ 38 w 56"/>
                <a:gd name="T25" fmla="*/ 2 h 69"/>
                <a:gd name="T26" fmla="*/ 38 w 56"/>
                <a:gd name="T27" fmla="*/ 2 h 69"/>
                <a:gd name="T28" fmla="*/ 41 w 56"/>
                <a:gd name="T29" fmla="*/ 0 h 69"/>
                <a:gd name="T30" fmla="*/ 56 w 56"/>
                <a:gd name="T31" fmla="*/ 34 h 69"/>
                <a:gd name="T32" fmla="*/ 56 w 56"/>
                <a:gd name="T33" fmla="*/ 34 h 69"/>
                <a:gd name="T34" fmla="*/ 55 w 56"/>
                <a:gd name="T35" fmla="*/ 42 h 69"/>
                <a:gd name="T36" fmla="*/ 55 w 56"/>
                <a:gd name="T37" fmla="*/ 42 h 69"/>
                <a:gd name="T38" fmla="*/ 22 w 56"/>
                <a:gd name="T39" fmla="*/ 69 h 69"/>
                <a:gd name="T40" fmla="*/ 22 w 56"/>
                <a:gd name="T41" fmla="*/ 69 h 69"/>
                <a:gd name="T42" fmla="*/ 19 w 56"/>
                <a:gd name="T43" fmla="*/ 6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6" h="69">
                  <a:moveTo>
                    <a:pt x="19" y="69"/>
                  </a:moveTo>
                  <a:cubicBezTo>
                    <a:pt x="11" y="68"/>
                    <a:pt x="5" y="62"/>
                    <a:pt x="0" y="57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3" y="54"/>
                    <a:pt x="3" y="54"/>
                    <a:pt x="3" y="54"/>
                  </a:cubicBezTo>
                  <a:cubicBezTo>
                    <a:pt x="7" y="60"/>
                    <a:pt x="13" y="65"/>
                    <a:pt x="20" y="65"/>
                  </a:cubicBezTo>
                  <a:cubicBezTo>
                    <a:pt x="20" y="65"/>
                    <a:pt x="20" y="65"/>
                    <a:pt x="20" y="65"/>
                  </a:cubicBezTo>
                  <a:cubicBezTo>
                    <a:pt x="20" y="65"/>
                    <a:pt x="21" y="65"/>
                    <a:pt x="22" y="65"/>
                  </a:cubicBezTo>
                  <a:cubicBezTo>
                    <a:pt x="22" y="65"/>
                    <a:pt x="22" y="65"/>
                    <a:pt x="22" y="65"/>
                  </a:cubicBezTo>
                  <a:cubicBezTo>
                    <a:pt x="35" y="66"/>
                    <a:pt x="48" y="53"/>
                    <a:pt x="52" y="41"/>
                  </a:cubicBezTo>
                  <a:cubicBezTo>
                    <a:pt x="52" y="41"/>
                    <a:pt x="52" y="41"/>
                    <a:pt x="52" y="41"/>
                  </a:cubicBezTo>
                  <a:cubicBezTo>
                    <a:pt x="52" y="39"/>
                    <a:pt x="53" y="36"/>
                    <a:pt x="53" y="34"/>
                  </a:cubicBezTo>
                  <a:cubicBezTo>
                    <a:pt x="53" y="34"/>
                    <a:pt x="53" y="34"/>
                    <a:pt x="53" y="34"/>
                  </a:cubicBezTo>
                  <a:cubicBezTo>
                    <a:pt x="53" y="23"/>
                    <a:pt x="45" y="12"/>
                    <a:pt x="38" y="2"/>
                  </a:cubicBezTo>
                  <a:cubicBezTo>
                    <a:pt x="38" y="2"/>
                    <a:pt x="38" y="2"/>
                    <a:pt x="38" y="2"/>
                  </a:cubicBezTo>
                  <a:cubicBezTo>
                    <a:pt x="41" y="0"/>
                    <a:pt x="41" y="0"/>
                    <a:pt x="41" y="0"/>
                  </a:cubicBezTo>
                  <a:cubicBezTo>
                    <a:pt x="48" y="10"/>
                    <a:pt x="56" y="21"/>
                    <a:pt x="56" y="34"/>
                  </a:cubicBezTo>
                  <a:cubicBezTo>
                    <a:pt x="56" y="34"/>
                    <a:pt x="56" y="34"/>
                    <a:pt x="56" y="34"/>
                  </a:cubicBezTo>
                  <a:cubicBezTo>
                    <a:pt x="56" y="37"/>
                    <a:pt x="56" y="39"/>
                    <a:pt x="55" y="42"/>
                  </a:cubicBezTo>
                  <a:cubicBezTo>
                    <a:pt x="55" y="42"/>
                    <a:pt x="55" y="42"/>
                    <a:pt x="55" y="42"/>
                  </a:cubicBezTo>
                  <a:cubicBezTo>
                    <a:pt x="51" y="56"/>
                    <a:pt x="37" y="69"/>
                    <a:pt x="22" y="69"/>
                  </a:cubicBezTo>
                  <a:cubicBezTo>
                    <a:pt x="22" y="69"/>
                    <a:pt x="22" y="69"/>
                    <a:pt x="22" y="69"/>
                  </a:cubicBezTo>
                  <a:cubicBezTo>
                    <a:pt x="21" y="69"/>
                    <a:pt x="20" y="69"/>
                    <a:pt x="19" y="6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36" tIns="45717" rIns="91436" bIns="45717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116" name="Freeform 316"/>
            <p:cNvSpPr>
              <a:spLocks/>
            </p:cNvSpPr>
            <p:nvPr/>
          </p:nvSpPr>
          <p:spPr bwMode="auto">
            <a:xfrm>
              <a:off x="5253040" y="5763883"/>
              <a:ext cx="98425" cy="146029"/>
            </a:xfrm>
            <a:custGeom>
              <a:avLst/>
              <a:gdLst>
                <a:gd name="T0" fmla="*/ 4 w 21"/>
                <a:gd name="T1" fmla="*/ 31 h 31"/>
                <a:gd name="T2" fmla="*/ 2 w 21"/>
                <a:gd name="T3" fmla="*/ 30 h 31"/>
                <a:gd name="T4" fmla="*/ 2 w 21"/>
                <a:gd name="T5" fmla="*/ 30 h 31"/>
                <a:gd name="T6" fmla="*/ 2 w 21"/>
                <a:gd name="T7" fmla="*/ 30 h 31"/>
                <a:gd name="T8" fmla="*/ 1 w 21"/>
                <a:gd name="T9" fmla="*/ 30 h 31"/>
                <a:gd name="T10" fmla="*/ 0 w 21"/>
                <a:gd name="T11" fmla="*/ 24 h 31"/>
                <a:gd name="T12" fmla="*/ 0 w 21"/>
                <a:gd name="T13" fmla="*/ 24 h 31"/>
                <a:gd name="T14" fmla="*/ 5 w 21"/>
                <a:gd name="T15" fmla="*/ 9 h 31"/>
                <a:gd name="T16" fmla="*/ 5 w 21"/>
                <a:gd name="T17" fmla="*/ 9 h 31"/>
                <a:gd name="T18" fmla="*/ 17 w 21"/>
                <a:gd name="T19" fmla="*/ 0 h 31"/>
                <a:gd name="T20" fmla="*/ 17 w 21"/>
                <a:gd name="T21" fmla="*/ 0 h 31"/>
                <a:gd name="T22" fmla="*/ 21 w 21"/>
                <a:gd name="T23" fmla="*/ 2 h 31"/>
                <a:gd name="T24" fmla="*/ 21 w 21"/>
                <a:gd name="T25" fmla="*/ 2 h 31"/>
                <a:gd name="T26" fmla="*/ 19 w 21"/>
                <a:gd name="T27" fmla="*/ 4 h 31"/>
                <a:gd name="T28" fmla="*/ 17 w 21"/>
                <a:gd name="T29" fmla="*/ 4 h 31"/>
                <a:gd name="T30" fmla="*/ 17 w 21"/>
                <a:gd name="T31" fmla="*/ 4 h 31"/>
                <a:gd name="T32" fmla="*/ 8 w 21"/>
                <a:gd name="T33" fmla="*/ 10 h 31"/>
                <a:gd name="T34" fmla="*/ 8 w 21"/>
                <a:gd name="T35" fmla="*/ 10 h 31"/>
                <a:gd name="T36" fmla="*/ 4 w 21"/>
                <a:gd name="T37" fmla="*/ 24 h 31"/>
                <a:gd name="T38" fmla="*/ 4 w 21"/>
                <a:gd name="T39" fmla="*/ 24 h 31"/>
                <a:gd name="T40" fmla="*/ 4 w 21"/>
                <a:gd name="T41" fmla="*/ 26 h 31"/>
                <a:gd name="T42" fmla="*/ 4 w 21"/>
                <a:gd name="T43" fmla="*/ 26 h 31"/>
                <a:gd name="T44" fmla="*/ 6 w 21"/>
                <a:gd name="T45" fmla="*/ 29 h 31"/>
                <a:gd name="T46" fmla="*/ 5 w 21"/>
                <a:gd name="T47" fmla="*/ 29 h 31"/>
                <a:gd name="T48" fmla="*/ 6 w 21"/>
                <a:gd name="T49" fmla="*/ 29 h 31"/>
                <a:gd name="T50" fmla="*/ 6 w 21"/>
                <a:gd name="T51" fmla="*/ 29 h 31"/>
                <a:gd name="T52" fmla="*/ 4 w 21"/>
                <a:gd name="T53" fmla="*/ 31 h 31"/>
                <a:gd name="T54" fmla="*/ 4 w 21"/>
                <a:gd name="T55" fmla="*/ 31 h 31"/>
                <a:gd name="T56" fmla="*/ 4 w 21"/>
                <a:gd name="T57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1" h="31">
                  <a:moveTo>
                    <a:pt x="4" y="31"/>
                  </a:moveTo>
                  <a:cubicBezTo>
                    <a:pt x="3" y="31"/>
                    <a:pt x="3" y="30"/>
                    <a:pt x="2" y="30"/>
                  </a:cubicBezTo>
                  <a:cubicBezTo>
                    <a:pt x="2" y="30"/>
                    <a:pt x="2" y="30"/>
                    <a:pt x="2" y="30"/>
                  </a:cubicBezTo>
                  <a:cubicBezTo>
                    <a:pt x="2" y="30"/>
                    <a:pt x="2" y="30"/>
                    <a:pt x="2" y="30"/>
                  </a:cubicBezTo>
                  <a:cubicBezTo>
                    <a:pt x="1" y="30"/>
                    <a:pt x="1" y="30"/>
                    <a:pt x="1" y="30"/>
                  </a:cubicBezTo>
                  <a:cubicBezTo>
                    <a:pt x="0" y="28"/>
                    <a:pt x="0" y="26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19"/>
                    <a:pt x="2" y="13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8" y="4"/>
                    <a:pt x="12" y="0"/>
                    <a:pt x="17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8" y="0"/>
                    <a:pt x="20" y="1"/>
                    <a:pt x="21" y="2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18" y="4"/>
                    <a:pt x="17" y="4"/>
                    <a:pt x="17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4" y="4"/>
                    <a:pt x="11" y="6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6" y="15"/>
                    <a:pt x="4" y="20"/>
                    <a:pt x="4" y="24"/>
                  </a:cubicBezTo>
                  <a:cubicBezTo>
                    <a:pt x="4" y="24"/>
                    <a:pt x="4" y="24"/>
                    <a:pt x="4" y="24"/>
                  </a:cubicBezTo>
                  <a:cubicBezTo>
                    <a:pt x="4" y="25"/>
                    <a:pt x="4" y="25"/>
                    <a:pt x="4" y="26"/>
                  </a:cubicBezTo>
                  <a:cubicBezTo>
                    <a:pt x="4" y="26"/>
                    <a:pt x="4" y="26"/>
                    <a:pt x="4" y="26"/>
                  </a:cubicBezTo>
                  <a:cubicBezTo>
                    <a:pt x="6" y="29"/>
                    <a:pt x="6" y="29"/>
                    <a:pt x="6" y="29"/>
                  </a:cubicBezTo>
                  <a:cubicBezTo>
                    <a:pt x="5" y="29"/>
                    <a:pt x="5" y="29"/>
                    <a:pt x="5" y="29"/>
                  </a:cubicBezTo>
                  <a:cubicBezTo>
                    <a:pt x="6" y="29"/>
                    <a:pt x="6" y="29"/>
                    <a:pt x="6" y="29"/>
                  </a:cubicBezTo>
                  <a:cubicBezTo>
                    <a:pt x="6" y="29"/>
                    <a:pt x="6" y="29"/>
                    <a:pt x="6" y="29"/>
                  </a:cubicBezTo>
                  <a:cubicBezTo>
                    <a:pt x="6" y="29"/>
                    <a:pt x="5" y="31"/>
                    <a:pt x="4" y="31"/>
                  </a:cubicBezTo>
                  <a:cubicBezTo>
                    <a:pt x="4" y="31"/>
                    <a:pt x="4" y="31"/>
                    <a:pt x="4" y="31"/>
                  </a:cubicBezTo>
                  <a:cubicBezTo>
                    <a:pt x="4" y="31"/>
                    <a:pt x="4" y="31"/>
                    <a:pt x="4" y="3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36" tIns="45717" rIns="91436" bIns="45717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117" name="Freeform 317"/>
            <p:cNvSpPr>
              <a:spLocks/>
            </p:cNvSpPr>
            <p:nvPr/>
          </p:nvSpPr>
          <p:spPr bwMode="auto">
            <a:xfrm>
              <a:off x="4948239" y="5387698"/>
              <a:ext cx="544513" cy="450786"/>
            </a:xfrm>
            <a:custGeom>
              <a:avLst/>
              <a:gdLst>
                <a:gd name="T0" fmla="*/ 0 w 116"/>
                <a:gd name="T1" fmla="*/ 92 h 96"/>
                <a:gd name="T2" fmla="*/ 25 w 116"/>
                <a:gd name="T3" fmla="*/ 81 h 96"/>
                <a:gd name="T4" fmla="*/ 25 w 116"/>
                <a:gd name="T5" fmla="*/ 81 h 96"/>
                <a:gd name="T6" fmla="*/ 70 w 116"/>
                <a:gd name="T7" fmla="*/ 46 h 96"/>
                <a:gd name="T8" fmla="*/ 70 w 116"/>
                <a:gd name="T9" fmla="*/ 46 h 96"/>
                <a:gd name="T10" fmla="*/ 111 w 116"/>
                <a:gd name="T11" fmla="*/ 5 h 96"/>
                <a:gd name="T12" fmla="*/ 111 w 116"/>
                <a:gd name="T13" fmla="*/ 5 h 96"/>
                <a:gd name="T14" fmla="*/ 107 w 116"/>
                <a:gd name="T15" fmla="*/ 3 h 96"/>
                <a:gd name="T16" fmla="*/ 107 w 116"/>
                <a:gd name="T17" fmla="*/ 3 h 96"/>
                <a:gd name="T18" fmla="*/ 108 w 116"/>
                <a:gd name="T19" fmla="*/ 0 h 96"/>
                <a:gd name="T20" fmla="*/ 115 w 116"/>
                <a:gd name="T21" fmla="*/ 3 h 96"/>
                <a:gd name="T22" fmla="*/ 115 w 116"/>
                <a:gd name="T23" fmla="*/ 3 h 96"/>
                <a:gd name="T24" fmla="*/ 116 w 116"/>
                <a:gd name="T25" fmla="*/ 4 h 96"/>
                <a:gd name="T26" fmla="*/ 115 w 116"/>
                <a:gd name="T27" fmla="*/ 6 h 96"/>
                <a:gd name="T28" fmla="*/ 73 w 116"/>
                <a:gd name="T29" fmla="*/ 48 h 96"/>
                <a:gd name="T30" fmla="*/ 73 w 116"/>
                <a:gd name="T31" fmla="*/ 48 h 96"/>
                <a:gd name="T32" fmla="*/ 27 w 116"/>
                <a:gd name="T33" fmla="*/ 84 h 96"/>
                <a:gd name="T34" fmla="*/ 27 w 116"/>
                <a:gd name="T35" fmla="*/ 84 h 96"/>
                <a:gd name="T36" fmla="*/ 1 w 116"/>
                <a:gd name="T37" fmla="*/ 96 h 96"/>
                <a:gd name="T38" fmla="*/ 1 w 116"/>
                <a:gd name="T39" fmla="*/ 96 h 96"/>
                <a:gd name="T40" fmla="*/ 0 w 116"/>
                <a:gd name="T41" fmla="*/ 92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16" h="96">
                  <a:moveTo>
                    <a:pt x="0" y="92"/>
                  </a:moveTo>
                  <a:cubicBezTo>
                    <a:pt x="10" y="89"/>
                    <a:pt x="16" y="88"/>
                    <a:pt x="25" y="81"/>
                  </a:cubicBezTo>
                  <a:cubicBezTo>
                    <a:pt x="25" y="81"/>
                    <a:pt x="25" y="81"/>
                    <a:pt x="25" y="81"/>
                  </a:cubicBezTo>
                  <a:cubicBezTo>
                    <a:pt x="40" y="69"/>
                    <a:pt x="57" y="59"/>
                    <a:pt x="70" y="46"/>
                  </a:cubicBezTo>
                  <a:cubicBezTo>
                    <a:pt x="70" y="46"/>
                    <a:pt x="70" y="46"/>
                    <a:pt x="70" y="46"/>
                  </a:cubicBezTo>
                  <a:cubicBezTo>
                    <a:pt x="84" y="33"/>
                    <a:pt x="101" y="20"/>
                    <a:pt x="111" y="5"/>
                  </a:cubicBezTo>
                  <a:cubicBezTo>
                    <a:pt x="111" y="5"/>
                    <a:pt x="111" y="5"/>
                    <a:pt x="111" y="5"/>
                  </a:cubicBezTo>
                  <a:cubicBezTo>
                    <a:pt x="110" y="4"/>
                    <a:pt x="108" y="3"/>
                    <a:pt x="107" y="3"/>
                  </a:cubicBezTo>
                  <a:cubicBezTo>
                    <a:pt x="107" y="3"/>
                    <a:pt x="107" y="3"/>
                    <a:pt x="107" y="3"/>
                  </a:cubicBezTo>
                  <a:cubicBezTo>
                    <a:pt x="108" y="0"/>
                    <a:pt x="108" y="0"/>
                    <a:pt x="108" y="0"/>
                  </a:cubicBezTo>
                  <a:cubicBezTo>
                    <a:pt x="110" y="0"/>
                    <a:pt x="113" y="1"/>
                    <a:pt x="115" y="3"/>
                  </a:cubicBezTo>
                  <a:cubicBezTo>
                    <a:pt x="115" y="3"/>
                    <a:pt x="115" y="3"/>
                    <a:pt x="115" y="3"/>
                  </a:cubicBezTo>
                  <a:cubicBezTo>
                    <a:pt x="116" y="4"/>
                    <a:pt x="116" y="4"/>
                    <a:pt x="116" y="4"/>
                  </a:cubicBezTo>
                  <a:cubicBezTo>
                    <a:pt x="115" y="6"/>
                    <a:pt x="115" y="6"/>
                    <a:pt x="115" y="6"/>
                  </a:cubicBezTo>
                  <a:cubicBezTo>
                    <a:pt x="104" y="22"/>
                    <a:pt x="87" y="35"/>
                    <a:pt x="73" y="48"/>
                  </a:cubicBezTo>
                  <a:cubicBezTo>
                    <a:pt x="73" y="48"/>
                    <a:pt x="73" y="48"/>
                    <a:pt x="73" y="48"/>
                  </a:cubicBezTo>
                  <a:cubicBezTo>
                    <a:pt x="59" y="62"/>
                    <a:pt x="42" y="72"/>
                    <a:pt x="27" y="84"/>
                  </a:cubicBezTo>
                  <a:cubicBezTo>
                    <a:pt x="27" y="84"/>
                    <a:pt x="27" y="84"/>
                    <a:pt x="27" y="84"/>
                  </a:cubicBezTo>
                  <a:cubicBezTo>
                    <a:pt x="18" y="91"/>
                    <a:pt x="11" y="92"/>
                    <a:pt x="1" y="96"/>
                  </a:cubicBezTo>
                  <a:cubicBezTo>
                    <a:pt x="1" y="96"/>
                    <a:pt x="1" y="96"/>
                    <a:pt x="1" y="96"/>
                  </a:cubicBezTo>
                  <a:cubicBezTo>
                    <a:pt x="0" y="92"/>
                    <a:pt x="0" y="92"/>
                    <a:pt x="0" y="9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36" tIns="45717" rIns="91436" bIns="45717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118" name="Freeform 318"/>
            <p:cNvSpPr>
              <a:spLocks/>
            </p:cNvSpPr>
            <p:nvPr/>
          </p:nvSpPr>
          <p:spPr bwMode="auto">
            <a:xfrm>
              <a:off x="4802189" y="5617854"/>
              <a:ext cx="117475" cy="131744"/>
            </a:xfrm>
            <a:custGeom>
              <a:avLst/>
              <a:gdLst>
                <a:gd name="T0" fmla="*/ 0 w 25"/>
                <a:gd name="T1" fmla="*/ 25 h 28"/>
                <a:gd name="T2" fmla="*/ 24 w 25"/>
                <a:gd name="T3" fmla="*/ 0 h 28"/>
                <a:gd name="T4" fmla="*/ 24 w 25"/>
                <a:gd name="T5" fmla="*/ 0 h 28"/>
                <a:gd name="T6" fmla="*/ 25 w 25"/>
                <a:gd name="T7" fmla="*/ 3 h 28"/>
                <a:gd name="T8" fmla="*/ 1 w 25"/>
                <a:gd name="T9" fmla="*/ 28 h 28"/>
                <a:gd name="T10" fmla="*/ 1 w 25"/>
                <a:gd name="T11" fmla="*/ 28 h 28"/>
                <a:gd name="T12" fmla="*/ 1 w 25"/>
                <a:gd name="T13" fmla="*/ 28 h 28"/>
                <a:gd name="T14" fmla="*/ 0 w 25"/>
                <a:gd name="T15" fmla="*/ 25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" h="28">
                  <a:moveTo>
                    <a:pt x="0" y="25"/>
                  </a:moveTo>
                  <a:cubicBezTo>
                    <a:pt x="9" y="20"/>
                    <a:pt x="13" y="6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5" y="3"/>
                    <a:pt x="25" y="3"/>
                    <a:pt x="25" y="3"/>
                  </a:cubicBezTo>
                  <a:cubicBezTo>
                    <a:pt x="16" y="7"/>
                    <a:pt x="13" y="22"/>
                    <a:pt x="1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0" y="25"/>
                    <a:pt x="0" y="25"/>
                    <a:pt x="0" y="2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36" tIns="45717" rIns="91436" bIns="45717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119" name="Freeform 319"/>
            <p:cNvSpPr>
              <a:spLocks noEditPoints="1"/>
            </p:cNvSpPr>
            <p:nvPr/>
          </p:nvSpPr>
          <p:spPr bwMode="auto">
            <a:xfrm>
              <a:off x="5041902" y="5416268"/>
              <a:ext cx="74613" cy="173014"/>
            </a:xfrm>
            <a:custGeom>
              <a:avLst/>
              <a:gdLst>
                <a:gd name="T0" fmla="*/ 0 w 16"/>
                <a:gd name="T1" fmla="*/ 36 h 37"/>
                <a:gd name="T2" fmla="*/ 13 w 16"/>
                <a:gd name="T3" fmla="*/ 4 h 37"/>
                <a:gd name="T4" fmla="*/ 13 w 16"/>
                <a:gd name="T5" fmla="*/ 4 h 37"/>
                <a:gd name="T6" fmla="*/ 11 w 16"/>
                <a:gd name="T7" fmla="*/ 4 h 37"/>
                <a:gd name="T8" fmla="*/ 11 w 16"/>
                <a:gd name="T9" fmla="*/ 4 h 37"/>
                <a:gd name="T10" fmla="*/ 11 w 16"/>
                <a:gd name="T11" fmla="*/ 4 h 37"/>
                <a:gd name="T12" fmla="*/ 11 w 16"/>
                <a:gd name="T13" fmla="*/ 4 h 37"/>
                <a:gd name="T14" fmla="*/ 10 w 16"/>
                <a:gd name="T15" fmla="*/ 0 h 37"/>
                <a:gd name="T16" fmla="*/ 11 w 16"/>
                <a:gd name="T17" fmla="*/ 0 h 37"/>
                <a:gd name="T18" fmla="*/ 11 w 16"/>
                <a:gd name="T19" fmla="*/ 0 h 37"/>
                <a:gd name="T20" fmla="*/ 16 w 16"/>
                <a:gd name="T21" fmla="*/ 2 h 37"/>
                <a:gd name="T22" fmla="*/ 16 w 16"/>
                <a:gd name="T23" fmla="*/ 2 h 37"/>
                <a:gd name="T24" fmla="*/ 16 w 16"/>
                <a:gd name="T25" fmla="*/ 2 h 37"/>
                <a:gd name="T26" fmla="*/ 16 w 16"/>
                <a:gd name="T27" fmla="*/ 3 h 37"/>
                <a:gd name="T28" fmla="*/ 3 w 16"/>
                <a:gd name="T29" fmla="*/ 36 h 37"/>
                <a:gd name="T30" fmla="*/ 3 w 16"/>
                <a:gd name="T31" fmla="*/ 36 h 37"/>
                <a:gd name="T32" fmla="*/ 3 w 16"/>
                <a:gd name="T33" fmla="*/ 36 h 37"/>
                <a:gd name="T34" fmla="*/ 3 w 16"/>
                <a:gd name="T35" fmla="*/ 36 h 37"/>
                <a:gd name="T36" fmla="*/ 0 w 16"/>
                <a:gd name="T37" fmla="*/ 37 h 37"/>
                <a:gd name="T38" fmla="*/ 0 w 16"/>
                <a:gd name="T39" fmla="*/ 36 h 37"/>
                <a:gd name="T40" fmla="*/ 11 w 16"/>
                <a:gd name="T41" fmla="*/ 4 h 37"/>
                <a:gd name="T42" fmla="*/ 11 w 16"/>
                <a:gd name="T43" fmla="*/ 4 h 37"/>
                <a:gd name="T44" fmla="*/ 11 w 16"/>
                <a:gd name="T45" fmla="*/ 4 h 37"/>
                <a:gd name="T46" fmla="*/ 11 w 16"/>
                <a:gd name="T47" fmla="*/ 4 h 37"/>
                <a:gd name="T48" fmla="*/ 11 w 16"/>
                <a:gd name="T49" fmla="*/ 4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6" h="37">
                  <a:moveTo>
                    <a:pt x="0" y="36"/>
                  </a:moveTo>
                  <a:cubicBezTo>
                    <a:pt x="0" y="24"/>
                    <a:pt x="12" y="15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2" y="4"/>
                    <a:pt x="12" y="4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11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3" y="0"/>
                    <a:pt x="14" y="1"/>
                    <a:pt x="16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5" y="16"/>
                    <a:pt x="3" y="26"/>
                    <a:pt x="3" y="36"/>
                  </a:cubicBezTo>
                  <a:cubicBezTo>
                    <a:pt x="3" y="36"/>
                    <a:pt x="3" y="36"/>
                    <a:pt x="3" y="36"/>
                  </a:cubicBezTo>
                  <a:cubicBezTo>
                    <a:pt x="3" y="36"/>
                    <a:pt x="3" y="36"/>
                    <a:pt x="3" y="36"/>
                  </a:cubicBezTo>
                  <a:cubicBezTo>
                    <a:pt x="3" y="36"/>
                    <a:pt x="3" y="36"/>
                    <a:pt x="3" y="36"/>
                  </a:cubicBezTo>
                  <a:cubicBezTo>
                    <a:pt x="0" y="37"/>
                    <a:pt x="0" y="37"/>
                    <a:pt x="0" y="37"/>
                  </a:cubicBezTo>
                  <a:cubicBezTo>
                    <a:pt x="0" y="36"/>
                    <a:pt x="0" y="36"/>
                    <a:pt x="0" y="36"/>
                  </a:cubicBezTo>
                  <a:close/>
                  <a:moveTo>
                    <a:pt x="11" y="4"/>
                  </a:move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36" tIns="45717" rIns="91436" bIns="45717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120" name="Freeform 320"/>
            <p:cNvSpPr>
              <a:spLocks noEditPoints="1"/>
            </p:cNvSpPr>
            <p:nvPr/>
          </p:nvSpPr>
          <p:spPr bwMode="auto">
            <a:xfrm>
              <a:off x="4960939" y="5105164"/>
              <a:ext cx="165100" cy="352375"/>
            </a:xfrm>
            <a:custGeom>
              <a:avLst/>
              <a:gdLst>
                <a:gd name="T0" fmla="*/ 0 w 35"/>
                <a:gd name="T1" fmla="*/ 75 h 75"/>
                <a:gd name="T2" fmla="*/ 13 w 35"/>
                <a:gd name="T3" fmla="*/ 37 h 75"/>
                <a:gd name="T4" fmla="*/ 13 w 35"/>
                <a:gd name="T5" fmla="*/ 37 h 75"/>
                <a:gd name="T6" fmla="*/ 32 w 35"/>
                <a:gd name="T7" fmla="*/ 4 h 75"/>
                <a:gd name="T8" fmla="*/ 32 w 35"/>
                <a:gd name="T9" fmla="*/ 4 h 75"/>
                <a:gd name="T10" fmla="*/ 32 w 35"/>
                <a:gd name="T11" fmla="*/ 4 h 75"/>
                <a:gd name="T12" fmla="*/ 32 w 35"/>
                <a:gd name="T13" fmla="*/ 4 h 75"/>
                <a:gd name="T14" fmla="*/ 25 w 35"/>
                <a:gd name="T15" fmla="*/ 6 h 75"/>
                <a:gd name="T16" fmla="*/ 25 w 35"/>
                <a:gd name="T17" fmla="*/ 6 h 75"/>
                <a:gd name="T18" fmla="*/ 24 w 35"/>
                <a:gd name="T19" fmla="*/ 3 h 75"/>
                <a:gd name="T20" fmla="*/ 33 w 35"/>
                <a:gd name="T21" fmla="*/ 0 h 75"/>
                <a:gd name="T22" fmla="*/ 33 w 35"/>
                <a:gd name="T23" fmla="*/ 0 h 75"/>
                <a:gd name="T24" fmla="*/ 35 w 35"/>
                <a:gd name="T25" fmla="*/ 0 h 75"/>
                <a:gd name="T26" fmla="*/ 35 w 35"/>
                <a:gd name="T27" fmla="*/ 1 h 75"/>
                <a:gd name="T28" fmla="*/ 35 w 35"/>
                <a:gd name="T29" fmla="*/ 4 h 75"/>
                <a:gd name="T30" fmla="*/ 35 w 35"/>
                <a:gd name="T31" fmla="*/ 4 h 75"/>
                <a:gd name="T32" fmla="*/ 16 w 35"/>
                <a:gd name="T33" fmla="*/ 39 h 75"/>
                <a:gd name="T34" fmla="*/ 16 w 35"/>
                <a:gd name="T35" fmla="*/ 39 h 75"/>
                <a:gd name="T36" fmla="*/ 4 w 35"/>
                <a:gd name="T37" fmla="*/ 75 h 75"/>
                <a:gd name="T38" fmla="*/ 4 w 35"/>
                <a:gd name="T39" fmla="*/ 75 h 75"/>
                <a:gd name="T40" fmla="*/ 0 w 35"/>
                <a:gd name="T41" fmla="*/ 75 h 75"/>
                <a:gd name="T42" fmla="*/ 25 w 35"/>
                <a:gd name="T43" fmla="*/ 6 h 75"/>
                <a:gd name="T44" fmla="*/ 25 w 35"/>
                <a:gd name="T45" fmla="*/ 6 h 75"/>
                <a:gd name="T46" fmla="*/ 25 w 35"/>
                <a:gd name="T47" fmla="*/ 6 h 75"/>
                <a:gd name="T48" fmla="*/ 26 w 35"/>
                <a:gd name="T49" fmla="*/ 7 h 75"/>
                <a:gd name="T50" fmla="*/ 25 w 35"/>
                <a:gd name="T51" fmla="*/ 6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5" h="75">
                  <a:moveTo>
                    <a:pt x="0" y="75"/>
                  </a:moveTo>
                  <a:cubicBezTo>
                    <a:pt x="0" y="63"/>
                    <a:pt x="8" y="48"/>
                    <a:pt x="13" y="37"/>
                  </a:cubicBezTo>
                  <a:cubicBezTo>
                    <a:pt x="13" y="37"/>
                    <a:pt x="13" y="37"/>
                    <a:pt x="13" y="37"/>
                  </a:cubicBezTo>
                  <a:cubicBezTo>
                    <a:pt x="17" y="29"/>
                    <a:pt x="32" y="13"/>
                    <a:pt x="32" y="4"/>
                  </a:cubicBezTo>
                  <a:cubicBezTo>
                    <a:pt x="32" y="4"/>
                    <a:pt x="32" y="4"/>
                    <a:pt x="32" y="4"/>
                  </a:cubicBezTo>
                  <a:cubicBezTo>
                    <a:pt x="32" y="4"/>
                    <a:pt x="32" y="4"/>
                    <a:pt x="32" y="4"/>
                  </a:cubicBezTo>
                  <a:cubicBezTo>
                    <a:pt x="32" y="4"/>
                    <a:pt x="32" y="4"/>
                    <a:pt x="32" y="4"/>
                  </a:cubicBezTo>
                  <a:cubicBezTo>
                    <a:pt x="30" y="4"/>
                    <a:pt x="27" y="5"/>
                    <a:pt x="25" y="6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4" y="3"/>
                    <a:pt x="24" y="3"/>
                    <a:pt x="24" y="3"/>
                  </a:cubicBezTo>
                  <a:cubicBezTo>
                    <a:pt x="26" y="2"/>
                    <a:pt x="30" y="0"/>
                    <a:pt x="33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35" y="2"/>
                    <a:pt x="35" y="3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16"/>
                    <a:pt x="20" y="31"/>
                    <a:pt x="16" y="39"/>
                  </a:cubicBezTo>
                  <a:cubicBezTo>
                    <a:pt x="16" y="39"/>
                    <a:pt x="16" y="39"/>
                    <a:pt x="16" y="39"/>
                  </a:cubicBezTo>
                  <a:cubicBezTo>
                    <a:pt x="11" y="49"/>
                    <a:pt x="4" y="64"/>
                    <a:pt x="4" y="75"/>
                  </a:cubicBezTo>
                  <a:cubicBezTo>
                    <a:pt x="4" y="75"/>
                    <a:pt x="4" y="75"/>
                    <a:pt x="4" y="75"/>
                  </a:cubicBezTo>
                  <a:cubicBezTo>
                    <a:pt x="0" y="75"/>
                    <a:pt x="0" y="75"/>
                    <a:pt x="0" y="75"/>
                  </a:cubicBezTo>
                  <a:close/>
                  <a:moveTo>
                    <a:pt x="25" y="6"/>
                  </a:moveTo>
                  <a:cubicBezTo>
                    <a:pt x="25" y="6"/>
                    <a:pt x="25" y="6"/>
                    <a:pt x="25" y="6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6" y="7"/>
                    <a:pt x="26" y="7"/>
                    <a:pt x="26" y="7"/>
                  </a:cubicBezTo>
                  <a:cubicBezTo>
                    <a:pt x="25" y="6"/>
                    <a:pt x="25" y="6"/>
                    <a:pt x="25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36" tIns="45717" rIns="91436" bIns="45717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121" name="Freeform 321"/>
            <p:cNvSpPr>
              <a:spLocks/>
            </p:cNvSpPr>
            <p:nvPr/>
          </p:nvSpPr>
          <p:spPr bwMode="auto">
            <a:xfrm>
              <a:off x="4948239" y="5044846"/>
              <a:ext cx="163513" cy="65079"/>
            </a:xfrm>
            <a:custGeom>
              <a:avLst/>
              <a:gdLst>
                <a:gd name="T0" fmla="*/ 18 w 35"/>
                <a:gd name="T1" fmla="*/ 7 h 14"/>
                <a:gd name="T2" fmla="*/ 11 w 35"/>
                <a:gd name="T3" fmla="*/ 4 h 14"/>
                <a:gd name="T4" fmla="*/ 11 w 35"/>
                <a:gd name="T5" fmla="*/ 4 h 14"/>
                <a:gd name="T6" fmla="*/ 9 w 35"/>
                <a:gd name="T7" fmla="*/ 4 h 14"/>
                <a:gd name="T8" fmla="*/ 9 w 35"/>
                <a:gd name="T9" fmla="*/ 4 h 14"/>
                <a:gd name="T10" fmla="*/ 5 w 35"/>
                <a:gd name="T11" fmla="*/ 4 h 14"/>
                <a:gd name="T12" fmla="*/ 5 w 35"/>
                <a:gd name="T13" fmla="*/ 4 h 14"/>
                <a:gd name="T14" fmla="*/ 0 w 35"/>
                <a:gd name="T15" fmla="*/ 3 h 14"/>
                <a:gd name="T16" fmla="*/ 0 w 35"/>
                <a:gd name="T17" fmla="*/ 3 h 14"/>
                <a:gd name="T18" fmla="*/ 2 w 35"/>
                <a:gd name="T19" fmla="*/ 0 h 14"/>
                <a:gd name="T20" fmla="*/ 5 w 35"/>
                <a:gd name="T21" fmla="*/ 0 h 14"/>
                <a:gd name="T22" fmla="*/ 5 w 35"/>
                <a:gd name="T23" fmla="*/ 0 h 14"/>
                <a:gd name="T24" fmla="*/ 9 w 35"/>
                <a:gd name="T25" fmla="*/ 0 h 14"/>
                <a:gd name="T26" fmla="*/ 9 w 35"/>
                <a:gd name="T27" fmla="*/ 0 h 14"/>
                <a:gd name="T28" fmla="*/ 11 w 35"/>
                <a:gd name="T29" fmla="*/ 0 h 14"/>
                <a:gd name="T30" fmla="*/ 11 w 35"/>
                <a:gd name="T31" fmla="*/ 0 h 14"/>
                <a:gd name="T32" fmla="*/ 20 w 35"/>
                <a:gd name="T33" fmla="*/ 4 h 14"/>
                <a:gd name="T34" fmla="*/ 20 w 35"/>
                <a:gd name="T35" fmla="*/ 4 h 14"/>
                <a:gd name="T36" fmla="*/ 35 w 35"/>
                <a:gd name="T37" fmla="*/ 12 h 14"/>
                <a:gd name="T38" fmla="*/ 35 w 35"/>
                <a:gd name="T39" fmla="*/ 12 h 14"/>
                <a:gd name="T40" fmla="*/ 32 w 35"/>
                <a:gd name="T41" fmla="*/ 14 h 14"/>
                <a:gd name="T42" fmla="*/ 18 w 35"/>
                <a:gd name="T43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5" h="14">
                  <a:moveTo>
                    <a:pt x="18" y="7"/>
                  </a:moveTo>
                  <a:cubicBezTo>
                    <a:pt x="14" y="5"/>
                    <a:pt x="14" y="4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0" y="4"/>
                    <a:pt x="10" y="4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8" y="4"/>
                    <a:pt x="6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3" y="4"/>
                    <a:pt x="2" y="4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4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0"/>
                    <a:pt x="8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10" y="0"/>
                    <a:pt x="10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5" y="1"/>
                    <a:pt x="16" y="2"/>
                    <a:pt x="20" y="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4" y="6"/>
                    <a:pt x="31" y="8"/>
                    <a:pt x="35" y="12"/>
                  </a:cubicBezTo>
                  <a:cubicBezTo>
                    <a:pt x="35" y="12"/>
                    <a:pt x="35" y="12"/>
                    <a:pt x="35" y="12"/>
                  </a:cubicBezTo>
                  <a:cubicBezTo>
                    <a:pt x="32" y="14"/>
                    <a:pt x="32" y="14"/>
                    <a:pt x="32" y="14"/>
                  </a:cubicBezTo>
                  <a:cubicBezTo>
                    <a:pt x="30" y="12"/>
                    <a:pt x="22" y="9"/>
                    <a:pt x="18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36" tIns="45717" rIns="91436" bIns="45717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122" name="Freeform 322"/>
            <p:cNvSpPr>
              <a:spLocks noEditPoints="1"/>
            </p:cNvSpPr>
            <p:nvPr/>
          </p:nvSpPr>
          <p:spPr bwMode="auto">
            <a:xfrm>
              <a:off x="5780089" y="5965466"/>
              <a:ext cx="122238" cy="57142"/>
            </a:xfrm>
            <a:custGeom>
              <a:avLst/>
              <a:gdLst>
                <a:gd name="T0" fmla="*/ 1 w 26"/>
                <a:gd name="T1" fmla="*/ 3 h 12"/>
                <a:gd name="T2" fmla="*/ 0 w 26"/>
                <a:gd name="T3" fmla="*/ 3 h 12"/>
                <a:gd name="T4" fmla="*/ 0 w 26"/>
                <a:gd name="T5" fmla="*/ 3 h 12"/>
                <a:gd name="T6" fmla="*/ 0 w 26"/>
                <a:gd name="T7" fmla="*/ 0 h 12"/>
                <a:gd name="T8" fmla="*/ 1 w 26"/>
                <a:gd name="T9" fmla="*/ 0 h 12"/>
                <a:gd name="T10" fmla="*/ 1 w 26"/>
                <a:gd name="T11" fmla="*/ 0 h 12"/>
                <a:gd name="T12" fmla="*/ 26 w 26"/>
                <a:gd name="T13" fmla="*/ 11 h 12"/>
                <a:gd name="T14" fmla="*/ 26 w 26"/>
                <a:gd name="T15" fmla="*/ 11 h 12"/>
                <a:gd name="T16" fmla="*/ 22 w 26"/>
                <a:gd name="T17" fmla="*/ 12 h 12"/>
                <a:gd name="T18" fmla="*/ 1 w 26"/>
                <a:gd name="T19" fmla="*/ 3 h 12"/>
                <a:gd name="T20" fmla="*/ 0 w 26"/>
                <a:gd name="T21" fmla="*/ 3 h 12"/>
                <a:gd name="T22" fmla="*/ 0 w 26"/>
                <a:gd name="T23" fmla="*/ 3 h 12"/>
                <a:gd name="T24" fmla="*/ 0 w 26"/>
                <a:gd name="T25" fmla="*/ 3 h 12"/>
                <a:gd name="T26" fmla="*/ 0 w 26"/>
                <a:gd name="T27" fmla="*/ 3 h 12"/>
                <a:gd name="T28" fmla="*/ 0 w 26"/>
                <a:gd name="T29" fmla="*/ 3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6" h="12">
                  <a:moveTo>
                    <a:pt x="1" y="3"/>
                  </a:moveTo>
                  <a:cubicBezTo>
                    <a:pt x="1" y="3"/>
                    <a:pt x="1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9" y="0"/>
                    <a:pt x="22" y="2"/>
                    <a:pt x="26" y="11"/>
                  </a:cubicBezTo>
                  <a:cubicBezTo>
                    <a:pt x="26" y="11"/>
                    <a:pt x="26" y="11"/>
                    <a:pt x="26" y="11"/>
                  </a:cubicBezTo>
                  <a:cubicBezTo>
                    <a:pt x="22" y="12"/>
                    <a:pt x="22" y="12"/>
                    <a:pt x="22" y="12"/>
                  </a:cubicBezTo>
                  <a:cubicBezTo>
                    <a:pt x="21" y="6"/>
                    <a:pt x="8" y="3"/>
                    <a:pt x="1" y="3"/>
                  </a:cubicBezTo>
                  <a:close/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36" tIns="45717" rIns="91436" bIns="45717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</p:grpSp>
      <p:sp>
        <p:nvSpPr>
          <p:cNvPr id="123" name="Freeform 323"/>
          <p:cNvSpPr>
            <a:spLocks/>
          </p:cNvSpPr>
          <p:nvPr/>
        </p:nvSpPr>
        <p:spPr bwMode="auto">
          <a:xfrm>
            <a:off x="10242554" y="4841483"/>
            <a:ext cx="563563" cy="874589"/>
          </a:xfrm>
          <a:custGeom>
            <a:avLst/>
            <a:gdLst>
              <a:gd name="T0" fmla="*/ 4 w 120"/>
              <a:gd name="T1" fmla="*/ 90 h 186"/>
              <a:gd name="T2" fmla="*/ 63 w 120"/>
              <a:gd name="T3" fmla="*/ 97 h 186"/>
              <a:gd name="T4" fmla="*/ 0 w 120"/>
              <a:gd name="T5" fmla="*/ 186 h 186"/>
              <a:gd name="T6" fmla="*/ 120 w 120"/>
              <a:gd name="T7" fmla="*/ 87 h 186"/>
              <a:gd name="T8" fmla="*/ 28 w 120"/>
              <a:gd name="T9" fmla="*/ 75 h 186"/>
              <a:gd name="T10" fmla="*/ 82 w 120"/>
              <a:gd name="T11" fmla="*/ 0 h 186"/>
              <a:gd name="T12" fmla="*/ 4 w 120"/>
              <a:gd name="T13" fmla="*/ 90 h 1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20" h="186">
                <a:moveTo>
                  <a:pt x="4" y="90"/>
                </a:moveTo>
                <a:cubicBezTo>
                  <a:pt x="26" y="92"/>
                  <a:pt x="44" y="93"/>
                  <a:pt x="63" y="97"/>
                </a:cubicBezTo>
                <a:cubicBezTo>
                  <a:pt x="65" y="110"/>
                  <a:pt x="12" y="176"/>
                  <a:pt x="0" y="186"/>
                </a:cubicBezTo>
                <a:cubicBezTo>
                  <a:pt x="25" y="166"/>
                  <a:pt x="110" y="102"/>
                  <a:pt x="120" y="87"/>
                </a:cubicBezTo>
                <a:cubicBezTo>
                  <a:pt x="103" y="87"/>
                  <a:pt x="42" y="75"/>
                  <a:pt x="28" y="75"/>
                </a:cubicBezTo>
                <a:cubicBezTo>
                  <a:pt x="45" y="50"/>
                  <a:pt x="64" y="20"/>
                  <a:pt x="82" y="0"/>
                </a:cubicBezTo>
                <a:cubicBezTo>
                  <a:pt x="82" y="0"/>
                  <a:pt x="14" y="76"/>
                  <a:pt x="4" y="9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36" tIns="45717" rIns="91436" bIns="45717" numCol="1" anchor="t" anchorCtr="0" compatLnSpc="1">
            <a:prstTxWarp prst="textNoShape">
              <a:avLst/>
            </a:prstTxWarp>
          </a:bodyPr>
          <a:lstStyle/>
          <a:p>
            <a:endParaRPr lang="zh-CN" altLang="en-US" sz="1765"/>
          </a:p>
        </p:txBody>
      </p:sp>
      <p:sp>
        <p:nvSpPr>
          <p:cNvPr id="124" name="Freeform 324"/>
          <p:cNvSpPr>
            <a:spLocks noEditPoints="1"/>
          </p:cNvSpPr>
          <p:nvPr/>
        </p:nvSpPr>
        <p:spPr bwMode="auto">
          <a:xfrm>
            <a:off x="10223504" y="5279764"/>
            <a:ext cx="582613" cy="893637"/>
          </a:xfrm>
          <a:custGeom>
            <a:avLst/>
            <a:gdLst>
              <a:gd name="T0" fmla="*/ 0 w 124"/>
              <a:gd name="T1" fmla="*/ 187 h 190"/>
              <a:gd name="T2" fmla="*/ 0 w 124"/>
              <a:gd name="T3" fmla="*/ 187 h 190"/>
              <a:gd name="T4" fmla="*/ 0 w 124"/>
              <a:gd name="T5" fmla="*/ 187 h 190"/>
              <a:gd name="T6" fmla="*/ 0 w 124"/>
              <a:gd name="T7" fmla="*/ 187 h 190"/>
              <a:gd name="T8" fmla="*/ 0 w 124"/>
              <a:gd name="T9" fmla="*/ 187 h 190"/>
              <a:gd name="T10" fmla="*/ 0 w 124"/>
              <a:gd name="T11" fmla="*/ 187 h 190"/>
              <a:gd name="T12" fmla="*/ 35 w 124"/>
              <a:gd name="T13" fmla="*/ 145 h 190"/>
              <a:gd name="T14" fmla="*/ 35 w 124"/>
              <a:gd name="T15" fmla="*/ 145 h 190"/>
              <a:gd name="T16" fmla="*/ 62 w 124"/>
              <a:gd name="T17" fmla="*/ 101 h 190"/>
              <a:gd name="T18" fmla="*/ 62 w 124"/>
              <a:gd name="T19" fmla="*/ 101 h 190"/>
              <a:gd name="T20" fmla="*/ 5 w 124"/>
              <a:gd name="T21" fmla="*/ 94 h 190"/>
              <a:gd name="T22" fmla="*/ 5 w 124"/>
              <a:gd name="T23" fmla="*/ 94 h 190"/>
              <a:gd name="T24" fmla="*/ 2 w 124"/>
              <a:gd name="T25" fmla="*/ 93 h 190"/>
              <a:gd name="T26" fmla="*/ 3 w 124"/>
              <a:gd name="T27" fmla="*/ 91 h 190"/>
              <a:gd name="T28" fmla="*/ 82 w 124"/>
              <a:gd name="T29" fmla="*/ 0 h 190"/>
              <a:gd name="T30" fmla="*/ 82 w 124"/>
              <a:gd name="T31" fmla="*/ 0 h 190"/>
              <a:gd name="T32" fmla="*/ 84 w 124"/>
              <a:gd name="T33" fmla="*/ 3 h 190"/>
              <a:gd name="T34" fmla="*/ 84 w 124"/>
              <a:gd name="T35" fmla="*/ 3 h 190"/>
              <a:gd name="T36" fmla="*/ 84 w 124"/>
              <a:gd name="T37" fmla="*/ 3 h 190"/>
              <a:gd name="T38" fmla="*/ 84 w 124"/>
              <a:gd name="T39" fmla="*/ 3 h 190"/>
              <a:gd name="T40" fmla="*/ 84 w 124"/>
              <a:gd name="T41" fmla="*/ 3 h 190"/>
              <a:gd name="T42" fmla="*/ 84 w 124"/>
              <a:gd name="T43" fmla="*/ 3 h 190"/>
              <a:gd name="T44" fmla="*/ 32 w 124"/>
              <a:gd name="T45" fmla="*/ 75 h 190"/>
              <a:gd name="T46" fmla="*/ 32 w 124"/>
              <a:gd name="T47" fmla="*/ 75 h 190"/>
              <a:gd name="T48" fmla="*/ 121 w 124"/>
              <a:gd name="T49" fmla="*/ 87 h 190"/>
              <a:gd name="T50" fmla="*/ 121 w 124"/>
              <a:gd name="T51" fmla="*/ 87 h 190"/>
              <a:gd name="T52" fmla="*/ 124 w 124"/>
              <a:gd name="T53" fmla="*/ 87 h 190"/>
              <a:gd name="T54" fmla="*/ 122 w 124"/>
              <a:gd name="T55" fmla="*/ 90 h 190"/>
              <a:gd name="T56" fmla="*/ 68 w 124"/>
              <a:gd name="T57" fmla="*/ 138 h 190"/>
              <a:gd name="T58" fmla="*/ 68 w 124"/>
              <a:gd name="T59" fmla="*/ 138 h 190"/>
              <a:gd name="T60" fmla="*/ 3 w 124"/>
              <a:gd name="T61" fmla="*/ 190 h 190"/>
              <a:gd name="T62" fmla="*/ 3 w 124"/>
              <a:gd name="T63" fmla="*/ 190 h 190"/>
              <a:gd name="T64" fmla="*/ 0 w 124"/>
              <a:gd name="T65" fmla="*/ 187 h 190"/>
              <a:gd name="T66" fmla="*/ 64 w 124"/>
              <a:gd name="T67" fmla="*/ 98 h 190"/>
              <a:gd name="T68" fmla="*/ 65 w 124"/>
              <a:gd name="T69" fmla="*/ 98 h 190"/>
              <a:gd name="T70" fmla="*/ 65 w 124"/>
              <a:gd name="T71" fmla="*/ 99 h 190"/>
              <a:gd name="T72" fmla="*/ 65 w 124"/>
              <a:gd name="T73" fmla="*/ 100 h 190"/>
              <a:gd name="T74" fmla="*/ 65 w 124"/>
              <a:gd name="T75" fmla="*/ 100 h 190"/>
              <a:gd name="T76" fmla="*/ 38 w 124"/>
              <a:gd name="T77" fmla="*/ 147 h 190"/>
              <a:gd name="T78" fmla="*/ 38 w 124"/>
              <a:gd name="T79" fmla="*/ 147 h 190"/>
              <a:gd name="T80" fmla="*/ 18 w 124"/>
              <a:gd name="T81" fmla="*/ 173 h 190"/>
              <a:gd name="T82" fmla="*/ 18 w 124"/>
              <a:gd name="T83" fmla="*/ 173 h 190"/>
              <a:gd name="T84" fmla="*/ 66 w 124"/>
              <a:gd name="T85" fmla="*/ 135 h 190"/>
              <a:gd name="T86" fmla="*/ 66 w 124"/>
              <a:gd name="T87" fmla="*/ 135 h 190"/>
              <a:gd name="T88" fmla="*/ 117 w 124"/>
              <a:gd name="T89" fmla="*/ 91 h 190"/>
              <a:gd name="T90" fmla="*/ 117 w 124"/>
              <a:gd name="T91" fmla="*/ 91 h 190"/>
              <a:gd name="T92" fmla="*/ 29 w 124"/>
              <a:gd name="T93" fmla="*/ 79 h 190"/>
              <a:gd name="T94" fmla="*/ 29 w 124"/>
              <a:gd name="T95" fmla="*/ 79 h 190"/>
              <a:gd name="T96" fmla="*/ 25 w 124"/>
              <a:gd name="T97" fmla="*/ 79 h 190"/>
              <a:gd name="T98" fmla="*/ 27 w 124"/>
              <a:gd name="T99" fmla="*/ 76 h 190"/>
              <a:gd name="T100" fmla="*/ 54 w 124"/>
              <a:gd name="T101" fmla="*/ 37 h 190"/>
              <a:gd name="T102" fmla="*/ 54 w 124"/>
              <a:gd name="T103" fmla="*/ 37 h 190"/>
              <a:gd name="T104" fmla="*/ 49 w 124"/>
              <a:gd name="T105" fmla="*/ 43 h 190"/>
              <a:gd name="T106" fmla="*/ 49 w 124"/>
              <a:gd name="T107" fmla="*/ 43 h 190"/>
              <a:gd name="T108" fmla="*/ 8 w 124"/>
              <a:gd name="T109" fmla="*/ 91 h 190"/>
              <a:gd name="T110" fmla="*/ 8 w 124"/>
              <a:gd name="T111" fmla="*/ 91 h 190"/>
              <a:gd name="T112" fmla="*/ 64 w 124"/>
              <a:gd name="T113" fmla="*/ 98 h 1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24" h="190">
                <a:moveTo>
                  <a:pt x="0" y="187"/>
                </a:moveTo>
                <a:cubicBezTo>
                  <a:pt x="0" y="187"/>
                  <a:pt x="0" y="187"/>
                  <a:pt x="0" y="187"/>
                </a:cubicBezTo>
                <a:cubicBezTo>
                  <a:pt x="0" y="187"/>
                  <a:pt x="0" y="187"/>
                  <a:pt x="0" y="187"/>
                </a:cubicBezTo>
                <a:cubicBezTo>
                  <a:pt x="0" y="187"/>
                  <a:pt x="0" y="187"/>
                  <a:pt x="0" y="187"/>
                </a:cubicBezTo>
                <a:cubicBezTo>
                  <a:pt x="0" y="187"/>
                  <a:pt x="0" y="187"/>
                  <a:pt x="0" y="187"/>
                </a:cubicBezTo>
                <a:cubicBezTo>
                  <a:pt x="0" y="187"/>
                  <a:pt x="0" y="187"/>
                  <a:pt x="0" y="187"/>
                </a:cubicBezTo>
                <a:cubicBezTo>
                  <a:pt x="6" y="182"/>
                  <a:pt x="21" y="164"/>
                  <a:pt x="35" y="145"/>
                </a:cubicBezTo>
                <a:cubicBezTo>
                  <a:pt x="35" y="145"/>
                  <a:pt x="35" y="145"/>
                  <a:pt x="35" y="145"/>
                </a:cubicBezTo>
                <a:cubicBezTo>
                  <a:pt x="49" y="127"/>
                  <a:pt x="61" y="107"/>
                  <a:pt x="62" y="101"/>
                </a:cubicBezTo>
                <a:cubicBezTo>
                  <a:pt x="62" y="101"/>
                  <a:pt x="62" y="101"/>
                  <a:pt x="62" y="101"/>
                </a:cubicBezTo>
                <a:cubicBezTo>
                  <a:pt x="44" y="97"/>
                  <a:pt x="27" y="96"/>
                  <a:pt x="5" y="94"/>
                </a:cubicBezTo>
                <a:cubicBezTo>
                  <a:pt x="5" y="94"/>
                  <a:pt x="5" y="94"/>
                  <a:pt x="5" y="94"/>
                </a:cubicBezTo>
                <a:cubicBezTo>
                  <a:pt x="2" y="93"/>
                  <a:pt x="2" y="93"/>
                  <a:pt x="2" y="93"/>
                </a:cubicBezTo>
                <a:cubicBezTo>
                  <a:pt x="3" y="91"/>
                  <a:pt x="3" y="91"/>
                  <a:pt x="3" y="91"/>
                </a:cubicBezTo>
                <a:cubicBezTo>
                  <a:pt x="14" y="77"/>
                  <a:pt x="82" y="0"/>
                  <a:pt x="82" y="0"/>
                </a:cubicBezTo>
                <a:cubicBezTo>
                  <a:pt x="82" y="0"/>
                  <a:pt x="82" y="0"/>
                  <a:pt x="82" y="0"/>
                </a:cubicBezTo>
                <a:cubicBezTo>
                  <a:pt x="84" y="3"/>
                  <a:pt x="84" y="3"/>
                  <a:pt x="84" y="3"/>
                </a:cubicBezTo>
                <a:cubicBezTo>
                  <a:pt x="84" y="3"/>
                  <a:pt x="84" y="3"/>
                  <a:pt x="84" y="3"/>
                </a:cubicBezTo>
                <a:cubicBezTo>
                  <a:pt x="84" y="3"/>
                  <a:pt x="84" y="3"/>
                  <a:pt x="84" y="3"/>
                </a:cubicBezTo>
                <a:cubicBezTo>
                  <a:pt x="84" y="3"/>
                  <a:pt x="84" y="3"/>
                  <a:pt x="84" y="3"/>
                </a:cubicBezTo>
                <a:cubicBezTo>
                  <a:pt x="84" y="3"/>
                  <a:pt x="84" y="3"/>
                  <a:pt x="84" y="3"/>
                </a:cubicBezTo>
                <a:cubicBezTo>
                  <a:pt x="84" y="3"/>
                  <a:pt x="84" y="3"/>
                  <a:pt x="84" y="3"/>
                </a:cubicBezTo>
                <a:cubicBezTo>
                  <a:pt x="67" y="23"/>
                  <a:pt x="49" y="51"/>
                  <a:pt x="32" y="75"/>
                </a:cubicBezTo>
                <a:cubicBezTo>
                  <a:pt x="32" y="75"/>
                  <a:pt x="32" y="75"/>
                  <a:pt x="32" y="75"/>
                </a:cubicBezTo>
                <a:cubicBezTo>
                  <a:pt x="51" y="77"/>
                  <a:pt x="106" y="87"/>
                  <a:pt x="121" y="87"/>
                </a:cubicBezTo>
                <a:cubicBezTo>
                  <a:pt x="121" y="87"/>
                  <a:pt x="121" y="87"/>
                  <a:pt x="121" y="87"/>
                </a:cubicBezTo>
                <a:cubicBezTo>
                  <a:pt x="124" y="87"/>
                  <a:pt x="124" y="87"/>
                  <a:pt x="124" y="87"/>
                </a:cubicBezTo>
                <a:cubicBezTo>
                  <a:pt x="122" y="90"/>
                  <a:pt x="122" y="90"/>
                  <a:pt x="122" y="90"/>
                </a:cubicBezTo>
                <a:cubicBezTo>
                  <a:pt x="117" y="98"/>
                  <a:pt x="94" y="118"/>
                  <a:pt x="68" y="138"/>
                </a:cubicBezTo>
                <a:cubicBezTo>
                  <a:pt x="68" y="138"/>
                  <a:pt x="68" y="138"/>
                  <a:pt x="68" y="138"/>
                </a:cubicBezTo>
                <a:cubicBezTo>
                  <a:pt x="42" y="158"/>
                  <a:pt x="15" y="179"/>
                  <a:pt x="3" y="190"/>
                </a:cubicBezTo>
                <a:cubicBezTo>
                  <a:pt x="3" y="190"/>
                  <a:pt x="3" y="190"/>
                  <a:pt x="3" y="190"/>
                </a:cubicBezTo>
                <a:cubicBezTo>
                  <a:pt x="0" y="187"/>
                  <a:pt x="0" y="187"/>
                  <a:pt x="0" y="187"/>
                </a:cubicBezTo>
                <a:close/>
                <a:moveTo>
                  <a:pt x="64" y="98"/>
                </a:moveTo>
                <a:cubicBezTo>
                  <a:pt x="65" y="98"/>
                  <a:pt x="65" y="98"/>
                  <a:pt x="65" y="98"/>
                </a:cubicBezTo>
                <a:cubicBezTo>
                  <a:pt x="65" y="99"/>
                  <a:pt x="65" y="99"/>
                  <a:pt x="65" y="99"/>
                </a:cubicBezTo>
                <a:cubicBezTo>
                  <a:pt x="65" y="99"/>
                  <a:pt x="65" y="100"/>
                  <a:pt x="65" y="100"/>
                </a:cubicBezTo>
                <a:cubicBezTo>
                  <a:pt x="65" y="100"/>
                  <a:pt x="65" y="100"/>
                  <a:pt x="65" y="100"/>
                </a:cubicBezTo>
                <a:cubicBezTo>
                  <a:pt x="65" y="109"/>
                  <a:pt x="52" y="128"/>
                  <a:pt x="38" y="147"/>
                </a:cubicBezTo>
                <a:cubicBezTo>
                  <a:pt x="38" y="147"/>
                  <a:pt x="38" y="147"/>
                  <a:pt x="38" y="147"/>
                </a:cubicBezTo>
                <a:cubicBezTo>
                  <a:pt x="31" y="156"/>
                  <a:pt x="24" y="165"/>
                  <a:pt x="18" y="173"/>
                </a:cubicBezTo>
                <a:cubicBezTo>
                  <a:pt x="18" y="173"/>
                  <a:pt x="18" y="173"/>
                  <a:pt x="18" y="173"/>
                </a:cubicBezTo>
                <a:cubicBezTo>
                  <a:pt x="32" y="162"/>
                  <a:pt x="49" y="148"/>
                  <a:pt x="66" y="135"/>
                </a:cubicBezTo>
                <a:cubicBezTo>
                  <a:pt x="66" y="135"/>
                  <a:pt x="66" y="135"/>
                  <a:pt x="66" y="135"/>
                </a:cubicBezTo>
                <a:cubicBezTo>
                  <a:pt x="89" y="117"/>
                  <a:pt x="110" y="99"/>
                  <a:pt x="117" y="91"/>
                </a:cubicBezTo>
                <a:cubicBezTo>
                  <a:pt x="117" y="91"/>
                  <a:pt x="117" y="91"/>
                  <a:pt x="117" y="91"/>
                </a:cubicBezTo>
                <a:cubicBezTo>
                  <a:pt x="97" y="89"/>
                  <a:pt x="41" y="79"/>
                  <a:pt x="29" y="79"/>
                </a:cubicBezTo>
                <a:cubicBezTo>
                  <a:pt x="29" y="79"/>
                  <a:pt x="29" y="79"/>
                  <a:pt x="29" y="79"/>
                </a:cubicBezTo>
                <a:cubicBezTo>
                  <a:pt x="25" y="79"/>
                  <a:pt x="25" y="79"/>
                  <a:pt x="25" y="79"/>
                </a:cubicBezTo>
                <a:cubicBezTo>
                  <a:pt x="27" y="76"/>
                  <a:pt x="27" y="76"/>
                  <a:pt x="27" y="76"/>
                </a:cubicBezTo>
                <a:cubicBezTo>
                  <a:pt x="36" y="64"/>
                  <a:pt x="45" y="50"/>
                  <a:pt x="54" y="37"/>
                </a:cubicBezTo>
                <a:cubicBezTo>
                  <a:pt x="54" y="37"/>
                  <a:pt x="54" y="37"/>
                  <a:pt x="54" y="37"/>
                </a:cubicBezTo>
                <a:cubicBezTo>
                  <a:pt x="52" y="39"/>
                  <a:pt x="51" y="41"/>
                  <a:pt x="49" y="43"/>
                </a:cubicBezTo>
                <a:cubicBezTo>
                  <a:pt x="49" y="43"/>
                  <a:pt x="49" y="43"/>
                  <a:pt x="49" y="43"/>
                </a:cubicBezTo>
                <a:cubicBezTo>
                  <a:pt x="33" y="61"/>
                  <a:pt x="15" y="82"/>
                  <a:pt x="8" y="91"/>
                </a:cubicBezTo>
                <a:cubicBezTo>
                  <a:pt x="8" y="91"/>
                  <a:pt x="8" y="91"/>
                  <a:pt x="8" y="91"/>
                </a:cubicBezTo>
                <a:cubicBezTo>
                  <a:pt x="29" y="92"/>
                  <a:pt x="46" y="94"/>
                  <a:pt x="64" y="98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36" tIns="45717" rIns="91436" bIns="45717" numCol="1" anchor="t" anchorCtr="0" compatLnSpc="1">
            <a:prstTxWarp prst="textNoShape">
              <a:avLst/>
            </a:prstTxWarp>
          </a:bodyPr>
          <a:lstStyle/>
          <a:p>
            <a:endParaRPr lang="zh-CN" altLang="en-US" sz="1765"/>
          </a:p>
        </p:txBody>
      </p:sp>
      <p:sp>
        <p:nvSpPr>
          <p:cNvPr id="125" name="Freeform 325"/>
          <p:cNvSpPr>
            <a:spLocks/>
          </p:cNvSpPr>
          <p:nvPr/>
        </p:nvSpPr>
        <p:spPr bwMode="auto">
          <a:xfrm>
            <a:off x="2982914" y="957614"/>
            <a:ext cx="277813" cy="277774"/>
          </a:xfrm>
          <a:custGeom>
            <a:avLst/>
            <a:gdLst>
              <a:gd name="T0" fmla="*/ 36 w 59"/>
              <a:gd name="T1" fmla="*/ 17 h 59"/>
              <a:gd name="T2" fmla="*/ 24 w 59"/>
              <a:gd name="T3" fmla="*/ 0 h 59"/>
              <a:gd name="T4" fmla="*/ 23 w 59"/>
              <a:gd name="T5" fmla="*/ 22 h 59"/>
              <a:gd name="T6" fmla="*/ 0 w 59"/>
              <a:gd name="T7" fmla="*/ 26 h 59"/>
              <a:gd name="T8" fmla="*/ 21 w 59"/>
              <a:gd name="T9" fmla="*/ 37 h 59"/>
              <a:gd name="T10" fmla="*/ 20 w 59"/>
              <a:gd name="T11" fmla="*/ 59 h 59"/>
              <a:gd name="T12" fmla="*/ 35 w 59"/>
              <a:gd name="T13" fmla="*/ 42 h 59"/>
              <a:gd name="T14" fmla="*/ 59 w 59"/>
              <a:gd name="T15" fmla="*/ 55 h 59"/>
              <a:gd name="T16" fmla="*/ 43 w 59"/>
              <a:gd name="T17" fmla="*/ 30 h 59"/>
              <a:gd name="T18" fmla="*/ 57 w 59"/>
              <a:gd name="T19" fmla="*/ 15 h 59"/>
              <a:gd name="T20" fmla="*/ 36 w 59"/>
              <a:gd name="T21" fmla="*/ 17 h 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59" h="59">
                <a:moveTo>
                  <a:pt x="36" y="17"/>
                </a:moveTo>
                <a:cubicBezTo>
                  <a:pt x="36" y="19"/>
                  <a:pt x="24" y="0"/>
                  <a:pt x="24" y="0"/>
                </a:cubicBezTo>
                <a:cubicBezTo>
                  <a:pt x="23" y="22"/>
                  <a:pt x="23" y="22"/>
                  <a:pt x="23" y="22"/>
                </a:cubicBezTo>
                <a:cubicBezTo>
                  <a:pt x="0" y="26"/>
                  <a:pt x="0" y="26"/>
                  <a:pt x="0" y="26"/>
                </a:cubicBezTo>
                <a:cubicBezTo>
                  <a:pt x="21" y="37"/>
                  <a:pt x="21" y="37"/>
                  <a:pt x="21" y="37"/>
                </a:cubicBezTo>
                <a:cubicBezTo>
                  <a:pt x="20" y="59"/>
                  <a:pt x="20" y="59"/>
                  <a:pt x="20" y="59"/>
                </a:cubicBezTo>
                <a:cubicBezTo>
                  <a:pt x="35" y="42"/>
                  <a:pt x="35" y="42"/>
                  <a:pt x="35" y="42"/>
                </a:cubicBezTo>
                <a:cubicBezTo>
                  <a:pt x="59" y="55"/>
                  <a:pt x="59" y="55"/>
                  <a:pt x="59" y="55"/>
                </a:cubicBezTo>
                <a:cubicBezTo>
                  <a:pt x="59" y="55"/>
                  <a:pt x="46" y="33"/>
                  <a:pt x="43" y="30"/>
                </a:cubicBezTo>
                <a:cubicBezTo>
                  <a:pt x="49" y="25"/>
                  <a:pt x="57" y="15"/>
                  <a:pt x="57" y="15"/>
                </a:cubicBezTo>
                <a:cubicBezTo>
                  <a:pt x="57" y="15"/>
                  <a:pt x="36" y="16"/>
                  <a:pt x="36" y="17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36" tIns="45717" rIns="91436" bIns="45717" numCol="1" anchor="t" anchorCtr="0" compatLnSpc="1">
            <a:prstTxWarp prst="textNoShape">
              <a:avLst/>
            </a:prstTxWarp>
          </a:bodyPr>
          <a:lstStyle/>
          <a:p>
            <a:endParaRPr lang="zh-CN" altLang="en-US" sz="1765"/>
          </a:p>
        </p:txBody>
      </p:sp>
      <p:sp>
        <p:nvSpPr>
          <p:cNvPr id="126" name="Freeform 326"/>
          <p:cNvSpPr>
            <a:spLocks noEditPoints="1"/>
          </p:cNvSpPr>
          <p:nvPr/>
        </p:nvSpPr>
        <p:spPr bwMode="auto">
          <a:xfrm>
            <a:off x="2955927" y="929044"/>
            <a:ext cx="328613" cy="334915"/>
          </a:xfrm>
          <a:custGeom>
            <a:avLst/>
            <a:gdLst>
              <a:gd name="T0" fmla="*/ 0 w 70"/>
              <a:gd name="T1" fmla="*/ 31 h 71"/>
              <a:gd name="T2" fmla="*/ 29 w 70"/>
              <a:gd name="T3" fmla="*/ 0 h 71"/>
              <a:gd name="T4" fmla="*/ 43 w 70"/>
              <a:gd name="T5" fmla="*/ 21 h 71"/>
              <a:gd name="T6" fmla="*/ 45 w 70"/>
              <a:gd name="T7" fmla="*/ 21 h 71"/>
              <a:gd name="T8" fmla="*/ 53 w 70"/>
              <a:gd name="T9" fmla="*/ 20 h 71"/>
              <a:gd name="T10" fmla="*/ 63 w 70"/>
              <a:gd name="T11" fmla="*/ 19 h 71"/>
              <a:gd name="T12" fmla="*/ 68 w 70"/>
              <a:gd name="T13" fmla="*/ 19 h 71"/>
              <a:gd name="T14" fmla="*/ 52 w 70"/>
              <a:gd name="T15" fmla="*/ 36 h 71"/>
              <a:gd name="T16" fmla="*/ 66 w 70"/>
              <a:gd name="T17" fmla="*/ 60 h 71"/>
              <a:gd name="T18" fmla="*/ 70 w 70"/>
              <a:gd name="T19" fmla="*/ 66 h 71"/>
              <a:gd name="T20" fmla="*/ 24 w 70"/>
              <a:gd name="T21" fmla="*/ 71 h 71"/>
              <a:gd name="T22" fmla="*/ 31 w 70"/>
              <a:gd name="T23" fmla="*/ 30 h 71"/>
              <a:gd name="T24" fmla="*/ 29 w 70"/>
              <a:gd name="T25" fmla="*/ 42 h 71"/>
              <a:gd name="T26" fmla="*/ 41 w 70"/>
              <a:gd name="T27" fmla="*/ 45 h 71"/>
              <a:gd name="T28" fmla="*/ 48 w 70"/>
              <a:gd name="T29" fmla="*/ 37 h 71"/>
              <a:gd name="T30" fmla="*/ 47 w 70"/>
              <a:gd name="T31" fmla="*/ 35 h 71"/>
              <a:gd name="T32" fmla="*/ 59 w 70"/>
              <a:gd name="T33" fmla="*/ 23 h 71"/>
              <a:gd name="T34" fmla="*/ 54 w 70"/>
              <a:gd name="T35" fmla="*/ 24 h 71"/>
              <a:gd name="T36" fmla="*/ 43 w 70"/>
              <a:gd name="T37" fmla="*/ 25 h 71"/>
              <a:gd name="T38" fmla="*/ 43 w 70"/>
              <a:gd name="T39" fmla="*/ 25 h 71"/>
              <a:gd name="T40" fmla="*/ 43 w 70"/>
              <a:gd name="T41" fmla="*/ 25 h 71"/>
              <a:gd name="T42" fmla="*/ 43 w 70"/>
              <a:gd name="T43" fmla="*/ 25 h 71"/>
              <a:gd name="T44" fmla="*/ 43 w 70"/>
              <a:gd name="T45" fmla="*/ 25 h 71"/>
              <a:gd name="T46" fmla="*/ 43 w 70"/>
              <a:gd name="T47" fmla="*/ 25 h 71"/>
              <a:gd name="T48" fmla="*/ 43 w 70"/>
              <a:gd name="T49" fmla="*/ 25 h 71"/>
              <a:gd name="T50" fmla="*/ 43 w 70"/>
              <a:gd name="T51" fmla="*/ 25 h 71"/>
              <a:gd name="T52" fmla="*/ 43 w 70"/>
              <a:gd name="T53" fmla="*/ 25 h 71"/>
              <a:gd name="T54" fmla="*/ 42 w 70"/>
              <a:gd name="T55" fmla="*/ 25 h 71"/>
              <a:gd name="T56" fmla="*/ 40 w 70"/>
              <a:gd name="T57" fmla="*/ 25 h 71"/>
              <a:gd name="T58" fmla="*/ 40 w 70"/>
              <a:gd name="T59" fmla="*/ 24 h 71"/>
              <a:gd name="T60" fmla="*/ 38 w 70"/>
              <a:gd name="T61" fmla="*/ 22 h 71"/>
              <a:gd name="T62" fmla="*/ 34 w 70"/>
              <a:gd name="T63" fmla="*/ 16 h 71"/>
              <a:gd name="T64" fmla="*/ 32 w 70"/>
              <a:gd name="T65" fmla="*/ 12 h 71"/>
              <a:gd name="T66" fmla="*/ 43 w 70"/>
              <a:gd name="T67" fmla="*/ 25 h 71"/>
              <a:gd name="T68" fmla="*/ 44 w 70"/>
              <a:gd name="T69" fmla="*/ 25 h 71"/>
              <a:gd name="T70" fmla="*/ 44 w 70"/>
              <a:gd name="T71" fmla="*/ 25 h 71"/>
              <a:gd name="T72" fmla="*/ 43 w 70"/>
              <a:gd name="T73" fmla="*/ 25 h 71"/>
              <a:gd name="T74" fmla="*/ 44 w 70"/>
              <a:gd name="T75" fmla="*/ 24 h 71"/>
              <a:gd name="T76" fmla="*/ 44 w 70"/>
              <a:gd name="T77" fmla="*/ 23 h 71"/>
              <a:gd name="T78" fmla="*/ 44 w 70"/>
              <a:gd name="T79" fmla="*/ 23 h 71"/>
              <a:gd name="T80" fmla="*/ 44 w 70"/>
              <a:gd name="T81" fmla="*/ 24 h 71"/>
              <a:gd name="T82" fmla="*/ 42 w 70"/>
              <a:gd name="T83" fmla="*/ 23 h 71"/>
              <a:gd name="T84" fmla="*/ 42 w 70"/>
              <a:gd name="T85" fmla="*/ 23 h 71"/>
              <a:gd name="T86" fmla="*/ 43 w 70"/>
              <a:gd name="T87" fmla="*/ 25 h 71"/>
              <a:gd name="T88" fmla="*/ 43 w 70"/>
              <a:gd name="T89" fmla="*/ 25 h 71"/>
              <a:gd name="T90" fmla="*/ 43 w 70"/>
              <a:gd name="T91" fmla="*/ 25 h 71"/>
              <a:gd name="T92" fmla="*/ 43 w 70"/>
              <a:gd name="T93" fmla="*/ 25 h 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70" h="71">
                <a:moveTo>
                  <a:pt x="25" y="44"/>
                </a:moveTo>
                <a:cubicBezTo>
                  <a:pt x="0" y="31"/>
                  <a:pt x="0" y="31"/>
                  <a:pt x="0" y="31"/>
                </a:cubicBezTo>
                <a:cubicBezTo>
                  <a:pt x="27" y="27"/>
                  <a:pt x="27" y="27"/>
                  <a:pt x="27" y="27"/>
                </a:cubicBezTo>
                <a:cubicBezTo>
                  <a:pt x="29" y="0"/>
                  <a:pt x="29" y="0"/>
                  <a:pt x="29" y="0"/>
                </a:cubicBezTo>
                <a:cubicBezTo>
                  <a:pt x="32" y="5"/>
                  <a:pt x="32" y="5"/>
                  <a:pt x="32" y="5"/>
                </a:cubicBezTo>
                <a:cubicBezTo>
                  <a:pt x="32" y="5"/>
                  <a:pt x="40" y="17"/>
                  <a:pt x="43" y="21"/>
                </a:cubicBezTo>
                <a:cubicBezTo>
                  <a:pt x="43" y="21"/>
                  <a:pt x="43" y="21"/>
                  <a:pt x="43" y="21"/>
                </a:cubicBezTo>
                <a:cubicBezTo>
                  <a:pt x="43" y="21"/>
                  <a:pt x="44" y="21"/>
                  <a:pt x="45" y="21"/>
                </a:cubicBezTo>
                <a:cubicBezTo>
                  <a:pt x="45" y="21"/>
                  <a:pt x="45" y="21"/>
                  <a:pt x="45" y="21"/>
                </a:cubicBezTo>
                <a:cubicBezTo>
                  <a:pt x="47" y="20"/>
                  <a:pt x="50" y="20"/>
                  <a:pt x="53" y="20"/>
                </a:cubicBezTo>
                <a:cubicBezTo>
                  <a:pt x="53" y="20"/>
                  <a:pt x="53" y="20"/>
                  <a:pt x="53" y="20"/>
                </a:cubicBezTo>
                <a:cubicBezTo>
                  <a:pt x="58" y="19"/>
                  <a:pt x="63" y="19"/>
                  <a:pt x="63" y="19"/>
                </a:cubicBezTo>
                <a:cubicBezTo>
                  <a:pt x="63" y="19"/>
                  <a:pt x="63" y="19"/>
                  <a:pt x="63" y="19"/>
                </a:cubicBezTo>
                <a:cubicBezTo>
                  <a:pt x="68" y="19"/>
                  <a:pt x="68" y="19"/>
                  <a:pt x="68" y="19"/>
                </a:cubicBezTo>
                <a:cubicBezTo>
                  <a:pt x="65" y="22"/>
                  <a:pt x="65" y="22"/>
                  <a:pt x="65" y="22"/>
                </a:cubicBezTo>
                <a:cubicBezTo>
                  <a:pt x="65" y="22"/>
                  <a:pt x="58" y="31"/>
                  <a:pt x="52" y="36"/>
                </a:cubicBezTo>
                <a:cubicBezTo>
                  <a:pt x="52" y="36"/>
                  <a:pt x="52" y="36"/>
                  <a:pt x="52" y="36"/>
                </a:cubicBezTo>
                <a:cubicBezTo>
                  <a:pt x="56" y="42"/>
                  <a:pt x="66" y="60"/>
                  <a:pt x="66" y="60"/>
                </a:cubicBezTo>
                <a:cubicBezTo>
                  <a:pt x="66" y="60"/>
                  <a:pt x="66" y="60"/>
                  <a:pt x="66" y="60"/>
                </a:cubicBezTo>
                <a:cubicBezTo>
                  <a:pt x="70" y="66"/>
                  <a:pt x="70" y="66"/>
                  <a:pt x="70" y="66"/>
                </a:cubicBezTo>
                <a:cubicBezTo>
                  <a:pt x="42" y="50"/>
                  <a:pt x="42" y="50"/>
                  <a:pt x="42" y="50"/>
                </a:cubicBezTo>
                <a:cubicBezTo>
                  <a:pt x="24" y="71"/>
                  <a:pt x="24" y="71"/>
                  <a:pt x="24" y="71"/>
                </a:cubicBezTo>
                <a:cubicBezTo>
                  <a:pt x="25" y="44"/>
                  <a:pt x="25" y="44"/>
                  <a:pt x="25" y="44"/>
                </a:cubicBezTo>
                <a:close/>
                <a:moveTo>
                  <a:pt x="31" y="30"/>
                </a:moveTo>
                <a:cubicBezTo>
                  <a:pt x="12" y="33"/>
                  <a:pt x="12" y="33"/>
                  <a:pt x="12" y="33"/>
                </a:cubicBezTo>
                <a:cubicBezTo>
                  <a:pt x="29" y="42"/>
                  <a:pt x="29" y="42"/>
                  <a:pt x="29" y="42"/>
                </a:cubicBezTo>
                <a:cubicBezTo>
                  <a:pt x="28" y="59"/>
                  <a:pt x="28" y="59"/>
                  <a:pt x="28" y="59"/>
                </a:cubicBezTo>
                <a:cubicBezTo>
                  <a:pt x="41" y="45"/>
                  <a:pt x="41" y="45"/>
                  <a:pt x="41" y="45"/>
                </a:cubicBezTo>
                <a:cubicBezTo>
                  <a:pt x="59" y="56"/>
                  <a:pt x="59" y="56"/>
                  <a:pt x="59" y="56"/>
                </a:cubicBezTo>
                <a:cubicBezTo>
                  <a:pt x="55" y="49"/>
                  <a:pt x="49" y="39"/>
                  <a:pt x="48" y="37"/>
                </a:cubicBezTo>
                <a:cubicBezTo>
                  <a:pt x="48" y="37"/>
                  <a:pt x="48" y="37"/>
                  <a:pt x="48" y="37"/>
                </a:cubicBezTo>
                <a:cubicBezTo>
                  <a:pt x="47" y="35"/>
                  <a:pt x="47" y="35"/>
                  <a:pt x="47" y="35"/>
                </a:cubicBezTo>
                <a:cubicBezTo>
                  <a:pt x="48" y="34"/>
                  <a:pt x="48" y="34"/>
                  <a:pt x="48" y="34"/>
                </a:cubicBezTo>
                <a:cubicBezTo>
                  <a:pt x="52" y="31"/>
                  <a:pt x="56" y="27"/>
                  <a:pt x="59" y="23"/>
                </a:cubicBezTo>
                <a:cubicBezTo>
                  <a:pt x="59" y="23"/>
                  <a:pt x="59" y="23"/>
                  <a:pt x="59" y="23"/>
                </a:cubicBezTo>
                <a:cubicBezTo>
                  <a:pt x="57" y="23"/>
                  <a:pt x="56" y="23"/>
                  <a:pt x="54" y="24"/>
                </a:cubicBezTo>
                <a:cubicBezTo>
                  <a:pt x="54" y="24"/>
                  <a:pt x="54" y="24"/>
                  <a:pt x="54" y="24"/>
                </a:cubicBezTo>
                <a:cubicBezTo>
                  <a:pt x="50" y="24"/>
                  <a:pt x="45" y="25"/>
                  <a:pt x="43" y="25"/>
                </a:cubicBezTo>
                <a:cubicBezTo>
                  <a:pt x="43" y="25"/>
                  <a:pt x="43" y="25"/>
                  <a:pt x="43" y="25"/>
                </a:cubicBezTo>
                <a:cubicBezTo>
                  <a:pt x="43" y="25"/>
                  <a:pt x="43" y="25"/>
                  <a:pt x="43" y="25"/>
                </a:cubicBezTo>
                <a:cubicBezTo>
                  <a:pt x="43" y="25"/>
                  <a:pt x="43" y="25"/>
                  <a:pt x="43" y="25"/>
                </a:cubicBezTo>
                <a:cubicBezTo>
                  <a:pt x="43" y="25"/>
                  <a:pt x="43" y="25"/>
                  <a:pt x="43" y="25"/>
                </a:cubicBezTo>
                <a:cubicBezTo>
                  <a:pt x="43" y="25"/>
                  <a:pt x="43" y="25"/>
                  <a:pt x="43" y="25"/>
                </a:cubicBezTo>
                <a:cubicBezTo>
                  <a:pt x="43" y="25"/>
                  <a:pt x="43" y="25"/>
                  <a:pt x="43" y="25"/>
                </a:cubicBezTo>
                <a:cubicBezTo>
                  <a:pt x="43" y="25"/>
                  <a:pt x="43" y="25"/>
                  <a:pt x="43" y="25"/>
                </a:cubicBezTo>
                <a:cubicBezTo>
                  <a:pt x="43" y="25"/>
                  <a:pt x="43" y="25"/>
                  <a:pt x="43" y="25"/>
                </a:cubicBezTo>
                <a:cubicBezTo>
                  <a:pt x="43" y="25"/>
                  <a:pt x="43" y="25"/>
                  <a:pt x="43" y="25"/>
                </a:cubicBezTo>
                <a:cubicBezTo>
                  <a:pt x="43" y="25"/>
                  <a:pt x="43" y="25"/>
                  <a:pt x="43" y="25"/>
                </a:cubicBezTo>
                <a:cubicBezTo>
                  <a:pt x="43" y="25"/>
                  <a:pt x="43" y="25"/>
                  <a:pt x="43" y="25"/>
                </a:cubicBezTo>
                <a:cubicBezTo>
                  <a:pt x="43" y="25"/>
                  <a:pt x="43" y="25"/>
                  <a:pt x="43" y="25"/>
                </a:cubicBezTo>
                <a:cubicBezTo>
                  <a:pt x="43" y="25"/>
                  <a:pt x="43" y="25"/>
                  <a:pt x="43" y="25"/>
                </a:cubicBezTo>
                <a:cubicBezTo>
                  <a:pt x="43" y="25"/>
                  <a:pt x="43" y="25"/>
                  <a:pt x="43" y="25"/>
                </a:cubicBezTo>
                <a:cubicBezTo>
                  <a:pt x="43" y="25"/>
                  <a:pt x="43" y="25"/>
                  <a:pt x="43" y="25"/>
                </a:cubicBezTo>
                <a:cubicBezTo>
                  <a:pt x="43" y="25"/>
                  <a:pt x="43" y="25"/>
                  <a:pt x="43" y="25"/>
                </a:cubicBezTo>
                <a:cubicBezTo>
                  <a:pt x="43" y="25"/>
                  <a:pt x="42" y="25"/>
                  <a:pt x="42" y="25"/>
                </a:cubicBezTo>
                <a:cubicBezTo>
                  <a:pt x="42" y="25"/>
                  <a:pt x="42" y="25"/>
                  <a:pt x="42" y="25"/>
                </a:cubicBezTo>
                <a:cubicBezTo>
                  <a:pt x="40" y="25"/>
                  <a:pt x="41" y="25"/>
                  <a:pt x="40" y="25"/>
                </a:cubicBezTo>
                <a:cubicBezTo>
                  <a:pt x="40" y="25"/>
                  <a:pt x="40" y="25"/>
                  <a:pt x="40" y="25"/>
                </a:cubicBezTo>
                <a:cubicBezTo>
                  <a:pt x="40" y="24"/>
                  <a:pt x="40" y="24"/>
                  <a:pt x="40" y="24"/>
                </a:cubicBezTo>
                <a:cubicBezTo>
                  <a:pt x="40" y="24"/>
                  <a:pt x="40" y="24"/>
                  <a:pt x="40" y="24"/>
                </a:cubicBezTo>
                <a:cubicBezTo>
                  <a:pt x="39" y="23"/>
                  <a:pt x="39" y="23"/>
                  <a:pt x="38" y="22"/>
                </a:cubicBezTo>
                <a:cubicBezTo>
                  <a:pt x="38" y="22"/>
                  <a:pt x="38" y="22"/>
                  <a:pt x="38" y="22"/>
                </a:cubicBezTo>
                <a:cubicBezTo>
                  <a:pt x="37" y="20"/>
                  <a:pt x="36" y="18"/>
                  <a:pt x="34" y="16"/>
                </a:cubicBezTo>
                <a:cubicBezTo>
                  <a:pt x="34" y="16"/>
                  <a:pt x="34" y="16"/>
                  <a:pt x="34" y="16"/>
                </a:cubicBezTo>
                <a:cubicBezTo>
                  <a:pt x="33" y="15"/>
                  <a:pt x="33" y="13"/>
                  <a:pt x="32" y="12"/>
                </a:cubicBezTo>
                <a:cubicBezTo>
                  <a:pt x="32" y="12"/>
                  <a:pt x="32" y="12"/>
                  <a:pt x="32" y="12"/>
                </a:cubicBezTo>
                <a:cubicBezTo>
                  <a:pt x="31" y="30"/>
                  <a:pt x="31" y="30"/>
                  <a:pt x="31" y="30"/>
                </a:cubicBezTo>
                <a:close/>
                <a:moveTo>
                  <a:pt x="43" y="25"/>
                </a:moveTo>
                <a:cubicBezTo>
                  <a:pt x="43" y="25"/>
                  <a:pt x="44" y="25"/>
                  <a:pt x="44" y="25"/>
                </a:cubicBezTo>
                <a:cubicBezTo>
                  <a:pt x="44" y="25"/>
                  <a:pt x="44" y="25"/>
                  <a:pt x="44" y="25"/>
                </a:cubicBezTo>
                <a:cubicBezTo>
                  <a:pt x="44" y="25"/>
                  <a:pt x="44" y="25"/>
                  <a:pt x="44" y="25"/>
                </a:cubicBezTo>
                <a:cubicBezTo>
                  <a:pt x="44" y="25"/>
                  <a:pt x="44" y="25"/>
                  <a:pt x="44" y="25"/>
                </a:cubicBezTo>
                <a:cubicBezTo>
                  <a:pt x="44" y="25"/>
                  <a:pt x="43" y="25"/>
                  <a:pt x="43" y="25"/>
                </a:cubicBezTo>
                <a:cubicBezTo>
                  <a:pt x="43" y="25"/>
                  <a:pt x="43" y="25"/>
                  <a:pt x="43" y="25"/>
                </a:cubicBezTo>
                <a:cubicBezTo>
                  <a:pt x="43" y="25"/>
                  <a:pt x="43" y="25"/>
                  <a:pt x="43" y="25"/>
                </a:cubicBezTo>
                <a:close/>
                <a:moveTo>
                  <a:pt x="44" y="24"/>
                </a:moveTo>
                <a:cubicBezTo>
                  <a:pt x="44" y="24"/>
                  <a:pt x="44" y="24"/>
                  <a:pt x="44" y="23"/>
                </a:cubicBezTo>
                <a:cubicBezTo>
                  <a:pt x="44" y="23"/>
                  <a:pt x="44" y="23"/>
                  <a:pt x="44" y="23"/>
                </a:cubicBezTo>
                <a:cubicBezTo>
                  <a:pt x="44" y="23"/>
                  <a:pt x="44" y="23"/>
                  <a:pt x="44" y="23"/>
                </a:cubicBezTo>
                <a:cubicBezTo>
                  <a:pt x="44" y="23"/>
                  <a:pt x="44" y="23"/>
                  <a:pt x="44" y="23"/>
                </a:cubicBezTo>
                <a:cubicBezTo>
                  <a:pt x="44" y="23"/>
                  <a:pt x="44" y="23"/>
                  <a:pt x="44" y="24"/>
                </a:cubicBezTo>
                <a:cubicBezTo>
                  <a:pt x="44" y="24"/>
                  <a:pt x="44" y="24"/>
                  <a:pt x="44" y="24"/>
                </a:cubicBezTo>
                <a:cubicBezTo>
                  <a:pt x="44" y="24"/>
                  <a:pt x="44" y="24"/>
                  <a:pt x="44" y="24"/>
                </a:cubicBezTo>
                <a:close/>
                <a:moveTo>
                  <a:pt x="42" y="23"/>
                </a:moveTo>
                <a:cubicBezTo>
                  <a:pt x="42" y="23"/>
                  <a:pt x="42" y="23"/>
                  <a:pt x="42" y="23"/>
                </a:cubicBezTo>
                <a:cubicBezTo>
                  <a:pt x="42" y="23"/>
                  <a:pt x="42" y="23"/>
                  <a:pt x="42" y="23"/>
                </a:cubicBezTo>
                <a:close/>
                <a:moveTo>
                  <a:pt x="43" y="25"/>
                </a:moveTo>
                <a:cubicBezTo>
                  <a:pt x="43" y="25"/>
                  <a:pt x="43" y="25"/>
                  <a:pt x="43" y="25"/>
                </a:cubicBezTo>
                <a:cubicBezTo>
                  <a:pt x="43" y="25"/>
                  <a:pt x="43" y="25"/>
                  <a:pt x="43" y="25"/>
                </a:cubicBezTo>
                <a:cubicBezTo>
                  <a:pt x="43" y="25"/>
                  <a:pt x="43" y="25"/>
                  <a:pt x="43" y="25"/>
                </a:cubicBezTo>
                <a:cubicBezTo>
                  <a:pt x="43" y="25"/>
                  <a:pt x="43" y="25"/>
                  <a:pt x="43" y="25"/>
                </a:cubicBezTo>
                <a:cubicBezTo>
                  <a:pt x="43" y="25"/>
                  <a:pt x="43" y="25"/>
                  <a:pt x="43" y="25"/>
                </a:cubicBezTo>
                <a:cubicBezTo>
                  <a:pt x="43" y="25"/>
                  <a:pt x="43" y="25"/>
                  <a:pt x="43" y="25"/>
                </a:cubicBezTo>
                <a:cubicBezTo>
                  <a:pt x="43" y="25"/>
                  <a:pt x="43" y="25"/>
                  <a:pt x="43" y="25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36" tIns="45717" rIns="91436" bIns="45717" numCol="1" anchor="t" anchorCtr="0" compatLnSpc="1">
            <a:prstTxWarp prst="textNoShape">
              <a:avLst/>
            </a:prstTxWarp>
          </a:bodyPr>
          <a:lstStyle/>
          <a:p>
            <a:endParaRPr lang="zh-CN" altLang="en-US" sz="1765"/>
          </a:p>
        </p:txBody>
      </p:sp>
      <p:sp>
        <p:nvSpPr>
          <p:cNvPr id="127" name="Freeform 327"/>
          <p:cNvSpPr>
            <a:spLocks/>
          </p:cNvSpPr>
          <p:nvPr/>
        </p:nvSpPr>
        <p:spPr bwMode="auto">
          <a:xfrm>
            <a:off x="3562352" y="581430"/>
            <a:ext cx="55563" cy="42857"/>
          </a:xfrm>
          <a:custGeom>
            <a:avLst/>
            <a:gdLst>
              <a:gd name="T0" fmla="*/ 0 w 12"/>
              <a:gd name="T1" fmla="*/ 7 h 9"/>
              <a:gd name="T2" fmla="*/ 1 w 12"/>
              <a:gd name="T3" fmla="*/ 5 h 9"/>
              <a:gd name="T4" fmla="*/ 1 w 12"/>
              <a:gd name="T5" fmla="*/ 5 h 9"/>
              <a:gd name="T6" fmla="*/ 8 w 12"/>
              <a:gd name="T7" fmla="*/ 1 h 9"/>
              <a:gd name="T8" fmla="*/ 8 w 12"/>
              <a:gd name="T9" fmla="*/ 1 h 9"/>
              <a:gd name="T10" fmla="*/ 11 w 12"/>
              <a:gd name="T11" fmla="*/ 0 h 9"/>
              <a:gd name="T12" fmla="*/ 11 w 12"/>
              <a:gd name="T13" fmla="*/ 0 h 9"/>
              <a:gd name="T14" fmla="*/ 11 w 12"/>
              <a:gd name="T15" fmla="*/ 3 h 9"/>
              <a:gd name="T16" fmla="*/ 11 w 12"/>
              <a:gd name="T17" fmla="*/ 3 h 9"/>
              <a:gd name="T18" fmla="*/ 2 w 12"/>
              <a:gd name="T19" fmla="*/ 9 h 9"/>
              <a:gd name="T20" fmla="*/ 2 w 12"/>
              <a:gd name="T21" fmla="*/ 9 h 9"/>
              <a:gd name="T22" fmla="*/ 2 w 12"/>
              <a:gd name="T23" fmla="*/ 9 h 9"/>
              <a:gd name="T24" fmla="*/ 2 w 12"/>
              <a:gd name="T25" fmla="*/ 9 h 9"/>
              <a:gd name="T26" fmla="*/ 2 w 12"/>
              <a:gd name="T27" fmla="*/ 9 h 9"/>
              <a:gd name="T28" fmla="*/ 0 w 12"/>
              <a:gd name="T29" fmla="*/ 7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2" h="9">
                <a:moveTo>
                  <a:pt x="0" y="7"/>
                </a:moveTo>
                <a:cubicBezTo>
                  <a:pt x="0" y="6"/>
                  <a:pt x="0" y="5"/>
                  <a:pt x="1" y="5"/>
                </a:cubicBezTo>
                <a:cubicBezTo>
                  <a:pt x="1" y="5"/>
                  <a:pt x="1" y="5"/>
                  <a:pt x="1" y="5"/>
                </a:cubicBezTo>
                <a:cubicBezTo>
                  <a:pt x="4" y="5"/>
                  <a:pt x="7" y="3"/>
                  <a:pt x="8" y="1"/>
                </a:cubicBezTo>
                <a:cubicBezTo>
                  <a:pt x="8" y="1"/>
                  <a:pt x="8" y="1"/>
                  <a:pt x="8" y="1"/>
                </a:cubicBezTo>
                <a:cubicBezTo>
                  <a:pt x="9" y="0"/>
                  <a:pt x="10" y="0"/>
                  <a:pt x="11" y="0"/>
                </a:cubicBezTo>
                <a:cubicBezTo>
                  <a:pt x="11" y="0"/>
                  <a:pt x="11" y="0"/>
                  <a:pt x="11" y="0"/>
                </a:cubicBezTo>
                <a:cubicBezTo>
                  <a:pt x="12" y="1"/>
                  <a:pt x="12" y="2"/>
                  <a:pt x="11" y="3"/>
                </a:cubicBezTo>
                <a:cubicBezTo>
                  <a:pt x="11" y="3"/>
                  <a:pt x="11" y="3"/>
                  <a:pt x="11" y="3"/>
                </a:cubicBezTo>
                <a:cubicBezTo>
                  <a:pt x="10" y="6"/>
                  <a:pt x="6" y="8"/>
                  <a:pt x="2" y="9"/>
                </a:cubicBezTo>
                <a:cubicBezTo>
                  <a:pt x="2" y="9"/>
                  <a:pt x="2" y="9"/>
                  <a:pt x="2" y="9"/>
                </a:cubicBezTo>
                <a:cubicBezTo>
                  <a:pt x="2" y="9"/>
                  <a:pt x="2" y="9"/>
                  <a:pt x="2" y="9"/>
                </a:cubicBezTo>
                <a:cubicBezTo>
                  <a:pt x="2" y="9"/>
                  <a:pt x="2" y="9"/>
                  <a:pt x="2" y="9"/>
                </a:cubicBezTo>
                <a:cubicBezTo>
                  <a:pt x="2" y="9"/>
                  <a:pt x="2" y="9"/>
                  <a:pt x="2" y="9"/>
                </a:cubicBezTo>
                <a:cubicBezTo>
                  <a:pt x="1" y="9"/>
                  <a:pt x="0" y="8"/>
                  <a:pt x="0" y="7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36" tIns="45717" rIns="91436" bIns="45717" numCol="1" anchor="t" anchorCtr="0" compatLnSpc="1">
            <a:prstTxWarp prst="textNoShape">
              <a:avLst/>
            </a:prstTxWarp>
          </a:bodyPr>
          <a:lstStyle/>
          <a:p>
            <a:endParaRPr lang="zh-CN" altLang="en-US" sz="1765"/>
          </a:p>
        </p:txBody>
      </p:sp>
      <p:sp>
        <p:nvSpPr>
          <p:cNvPr id="128" name="Freeform 328"/>
          <p:cNvSpPr>
            <a:spLocks/>
          </p:cNvSpPr>
          <p:nvPr/>
        </p:nvSpPr>
        <p:spPr bwMode="auto">
          <a:xfrm>
            <a:off x="3529014" y="646509"/>
            <a:ext cx="98425" cy="71428"/>
          </a:xfrm>
          <a:custGeom>
            <a:avLst/>
            <a:gdLst>
              <a:gd name="T0" fmla="*/ 1 w 21"/>
              <a:gd name="T1" fmla="*/ 14 h 15"/>
              <a:gd name="T2" fmla="*/ 1 w 21"/>
              <a:gd name="T3" fmla="*/ 11 h 15"/>
              <a:gd name="T4" fmla="*/ 1 w 21"/>
              <a:gd name="T5" fmla="*/ 11 h 15"/>
              <a:gd name="T6" fmla="*/ 17 w 21"/>
              <a:gd name="T7" fmla="*/ 1 h 15"/>
              <a:gd name="T8" fmla="*/ 17 w 21"/>
              <a:gd name="T9" fmla="*/ 1 h 15"/>
              <a:gd name="T10" fmla="*/ 20 w 21"/>
              <a:gd name="T11" fmla="*/ 2 h 15"/>
              <a:gd name="T12" fmla="*/ 20 w 21"/>
              <a:gd name="T13" fmla="*/ 2 h 15"/>
              <a:gd name="T14" fmla="*/ 19 w 21"/>
              <a:gd name="T15" fmla="*/ 4 h 15"/>
              <a:gd name="T16" fmla="*/ 19 w 21"/>
              <a:gd name="T17" fmla="*/ 4 h 15"/>
              <a:gd name="T18" fmla="*/ 3 w 21"/>
              <a:gd name="T19" fmla="*/ 14 h 15"/>
              <a:gd name="T20" fmla="*/ 3 w 21"/>
              <a:gd name="T21" fmla="*/ 14 h 15"/>
              <a:gd name="T22" fmla="*/ 3 w 21"/>
              <a:gd name="T23" fmla="*/ 14 h 15"/>
              <a:gd name="T24" fmla="*/ 2 w 21"/>
              <a:gd name="T25" fmla="*/ 15 h 15"/>
              <a:gd name="T26" fmla="*/ 2 w 21"/>
              <a:gd name="T27" fmla="*/ 15 h 15"/>
              <a:gd name="T28" fmla="*/ 1 w 21"/>
              <a:gd name="T29" fmla="*/ 14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1" h="15">
                <a:moveTo>
                  <a:pt x="1" y="14"/>
                </a:moveTo>
                <a:cubicBezTo>
                  <a:pt x="0" y="13"/>
                  <a:pt x="0" y="12"/>
                  <a:pt x="1" y="11"/>
                </a:cubicBezTo>
                <a:cubicBezTo>
                  <a:pt x="1" y="11"/>
                  <a:pt x="1" y="11"/>
                  <a:pt x="1" y="11"/>
                </a:cubicBezTo>
                <a:cubicBezTo>
                  <a:pt x="6" y="7"/>
                  <a:pt x="12" y="4"/>
                  <a:pt x="17" y="1"/>
                </a:cubicBezTo>
                <a:cubicBezTo>
                  <a:pt x="17" y="1"/>
                  <a:pt x="17" y="1"/>
                  <a:pt x="17" y="1"/>
                </a:cubicBezTo>
                <a:cubicBezTo>
                  <a:pt x="18" y="0"/>
                  <a:pt x="19" y="1"/>
                  <a:pt x="20" y="2"/>
                </a:cubicBezTo>
                <a:cubicBezTo>
                  <a:pt x="20" y="2"/>
                  <a:pt x="20" y="2"/>
                  <a:pt x="20" y="2"/>
                </a:cubicBezTo>
                <a:cubicBezTo>
                  <a:pt x="21" y="3"/>
                  <a:pt x="20" y="4"/>
                  <a:pt x="19" y="4"/>
                </a:cubicBezTo>
                <a:cubicBezTo>
                  <a:pt x="19" y="4"/>
                  <a:pt x="19" y="4"/>
                  <a:pt x="19" y="4"/>
                </a:cubicBezTo>
                <a:cubicBezTo>
                  <a:pt x="14" y="7"/>
                  <a:pt x="8" y="10"/>
                  <a:pt x="3" y="14"/>
                </a:cubicBezTo>
                <a:cubicBezTo>
                  <a:pt x="3" y="14"/>
                  <a:pt x="3" y="14"/>
                  <a:pt x="3" y="14"/>
                </a:cubicBezTo>
                <a:cubicBezTo>
                  <a:pt x="3" y="14"/>
                  <a:pt x="3" y="14"/>
                  <a:pt x="3" y="14"/>
                </a:cubicBezTo>
                <a:cubicBezTo>
                  <a:pt x="3" y="15"/>
                  <a:pt x="3" y="15"/>
                  <a:pt x="2" y="15"/>
                </a:cubicBezTo>
                <a:cubicBezTo>
                  <a:pt x="2" y="15"/>
                  <a:pt x="2" y="15"/>
                  <a:pt x="2" y="15"/>
                </a:cubicBezTo>
                <a:cubicBezTo>
                  <a:pt x="2" y="15"/>
                  <a:pt x="1" y="14"/>
                  <a:pt x="1" y="14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36" tIns="45717" rIns="91436" bIns="45717" numCol="1" anchor="t" anchorCtr="0" compatLnSpc="1">
            <a:prstTxWarp prst="textNoShape">
              <a:avLst/>
            </a:prstTxWarp>
          </a:bodyPr>
          <a:lstStyle/>
          <a:p>
            <a:endParaRPr lang="zh-CN" altLang="en-US" sz="1765"/>
          </a:p>
        </p:txBody>
      </p:sp>
      <p:sp>
        <p:nvSpPr>
          <p:cNvPr id="129" name="Freeform 329"/>
          <p:cNvSpPr>
            <a:spLocks/>
          </p:cNvSpPr>
          <p:nvPr/>
        </p:nvSpPr>
        <p:spPr bwMode="auto">
          <a:xfrm>
            <a:off x="3500439" y="727459"/>
            <a:ext cx="146050" cy="65079"/>
          </a:xfrm>
          <a:custGeom>
            <a:avLst/>
            <a:gdLst>
              <a:gd name="T0" fmla="*/ 0 w 31"/>
              <a:gd name="T1" fmla="*/ 13 h 14"/>
              <a:gd name="T2" fmla="*/ 1 w 31"/>
              <a:gd name="T3" fmla="*/ 11 h 14"/>
              <a:gd name="T4" fmla="*/ 1 w 31"/>
              <a:gd name="T5" fmla="*/ 11 h 14"/>
              <a:gd name="T6" fmla="*/ 28 w 31"/>
              <a:gd name="T7" fmla="*/ 0 h 14"/>
              <a:gd name="T8" fmla="*/ 28 w 31"/>
              <a:gd name="T9" fmla="*/ 0 h 14"/>
              <a:gd name="T10" fmla="*/ 31 w 31"/>
              <a:gd name="T11" fmla="*/ 1 h 14"/>
              <a:gd name="T12" fmla="*/ 31 w 31"/>
              <a:gd name="T13" fmla="*/ 1 h 14"/>
              <a:gd name="T14" fmla="*/ 30 w 31"/>
              <a:gd name="T15" fmla="*/ 4 h 14"/>
              <a:gd name="T16" fmla="*/ 30 w 31"/>
              <a:gd name="T17" fmla="*/ 4 h 14"/>
              <a:gd name="T18" fmla="*/ 3 w 31"/>
              <a:gd name="T19" fmla="*/ 14 h 14"/>
              <a:gd name="T20" fmla="*/ 3 w 31"/>
              <a:gd name="T21" fmla="*/ 14 h 14"/>
              <a:gd name="T22" fmla="*/ 3 w 31"/>
              <a:gd name="T23" fmla="*/ 14 h 14"/>
              <a:gd name="T24" fmla="*/ 2 w 31"/>
              <a:gd name="T25" fmla="*/ 14 h 14"/>
              <a:gd name="T26" fmla="*/ 2 w 31"/>
              <a:gd name="T27" fmla="*/ 14 h 14"/>
              <a:gd name="T28" fmla="*/ 0 w 31"/>
              <a:gd name="T29" fmla="*/ 13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31" h="14">
                <a:moveTo>
                  <a:pt x="0" y="13"/>
                </a:moveTo>
                <a:cubicBezTo>
                  <a:pt x="0" y="12"/>
                  <a:pt x="0" y="11"/>
                  <a:pt x="1" y="11"/>
                </a:cubicBezTo>
                <a:cubicBezTo>
                  <a:pt x="1" y="11"/>
                  <a:pt x="1" y="11"/>
                  <a:pt x="1" y="11"/>
                </a:cubicBezTo>
                <a:cubicBezTo>
                  <a:pt x="11" y="8"/>
                  <a:pt x="20" y="6"/>
                  <a:pt x="28" y="0"/>
                </a:cubicBezTo>
                <a:cubicBezTo>
                  <a:pt x="28" y="0"/>
                  <a:pt x="28" y="0"/>
                  <a:pt x="28" y="0"/>
                </a:cubicBezTo>
                <a:cubicBezTo>
                  <a:pt x="29" y="0"/>
                  <a:pt x="30" y="0"/>
                  <a:pt x="31" y="1"/>
                </a:cubicBezTo>
                <a:cubicBezTo>
                  <a:pt x="31" y="1"/>
                  <a:pt x="31" y="1"/>
                  <a:pt x="31" y="1"/>
                </a:cubicBezTo>
                <a:cubicBezTo>
                  <a:pt x="31" y="2"/>
                  <a:pt x="31" y="3"/>
                  <a:pt x="30" y="4"/>
                </a:cubicBezTo>
                <a:cubicBezTo>
                  <a:pt x="30" y="4"/>
                  <a:pt x="30" y="4"/>
                  <a:pt x="30" y="4"/>
                </a:cubicBezTo>
                <a:cubicBezTo>
                  <a:pt x="22" y="9"/>
                  <a:pt x="12" y="12"/>
                  <a:pt x="3" y="14"/>
                </a:cubicBezTo>
                <a:cubicBezTo>
                  <a:pt x="3" y="14"/>
                  <a:pt x="3" y="14"/>
                  <a:pt x="3" y="14"/>
                </a:cubicBezTo>
                <a:cubicBezTo>
                  <a:pt x="3" y="14"/>
                  <a:pt x="3" y="14"/>
                  <a:pt x="3" y="14"/>
                </a:cubicBezTo>
                <a:cubicBezTo>
                  <a:pt x="2" y="14"/>
                  <a:pt x="2" y="14"/>
                  <a:pt x="2" y="14"/>
                </a:cubicBezTo>
                <a:cubicBezTo>
                  <a:pt x="2" y="14"/>
                  <a:pt x="2" y="14"/>
                  <a:pt x="2" y="14"/>
                </a:cubicBezTo>
                <a:cubicBezTo>
                  <a:pt x="1" y="14"/>
                  <a:pt x="0" y="14"/>
                  <a:pt x="0" y="13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36" tIns="45717" rIns="91436" bIns="45717" numCol="1" anchor="t" anchorCtr="0" compatLnSpc="1">
            <a:prstTxWarp prst="textNoShape">
              <a:avLst/>
            </a:prstTxWarp>
          </a:bodyPr>
          <a:lstStyle/>
          <a:p>
            <a:endParaRPr lang="zh-CN" altLang="en-US" sz="1765"/>
          </a:p>
        </p:txBody>
      </p:sp>
      <p:sp>
        <p:nvSpPr>
          <p:cNvPr id="130" name="Freeform 330"/>
          <p:cNvSpPr>
            <a:spLocks/>
          </p:cNvSpPr>
          <p:nvPr/>
        </p:nvSpPr>
        <p:spPr bwMode="auto">
          <a:xfrm>
            <a:off x="3232152" y="854442"/>
            <a:ext cx="103188" cy="55555"/>
          </a:xfrm>
          <a:custGeom>
            <a:avLst/>
            <a:gdLst>
              <a:gd name="T0" fmla="*/ 0 w 22"/>
              <a:gd name="T1" fmla="*/ 11 h 12"/>
              <a:gd name="T2" fmla="*/ 2 w 22"/>
              <a:gd name="T3" fmla="*/ 8 h 12"/>
              <a:gd name="T4" fmla="*/ 2 w 22"/>
              <a:gd name="T5" fmla="*/ 8 h 12"/>
              <a:gd name="T6" fmla="*/ 20 w 22"/>
              <a:gd name="T7" fmla="*/ 0 h 12"/>
              <a:gd name="T8" fmla="*/ 20 w 22"/>
              <a:gd name="T9" fmla="*/ 0 h 12"/>
              <a:gd name="T10" fmla="*/ 22 w 22"/>
              <a:gd name="T11" fmla="*/ 2 h 12"/>
              <a:gd name="T12" fmla="*/ 22 w 22"/>
              <a:gd name="T13" fmla="*/ 2 h 12"/>
              <a:gd name="T14" fmla="*/ 21 w 22"/>
              <a:gd name="T15" fmla="*/ 4 h 12"/>
              <a:gd name="T16" fmla="*/ 21 w 22"/>
              <a:gd name="T17" fmla="*/ 4 h 12"/>
              <a:gd name="T18" fmla="*/ 3 w 22"/>
              <a:gd name="T19" fmla="*/ 12 h 12"/>
              <a:gd name="T20" fmla="*/ 3 w 22"/>
              <a:gd name="T21" fmla="*/ 12 h 12"/>
              <a:gd name="T22" fmla="*/ 3 w 22"/>
              <a:gd name="T23" fmla="*/ 12 h 12"/>
              <a:gd name="T24" fmla="*/ 2 w 22"/>
              <a:gd name="T25" fmla="*/ 12 h 12"/>
              <a:gd name="T26" fmla="*/ 2 w 22"/>
              <a:gd name="T27" fmla="*/ 12 h 12"/>
              <a:gd name="T28" fmla="*/ 0 w 22"/>
              <a:gd name="T29" fmla="*/ 11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2" h="12">
                <a:moveTo>
                  <a:pt x="0" y="11"/>
                </a:moveTo>
                <a:cubicBezTo>
                  <a:pt x="0" y="10"/>
                  <a:pt x="1" y="9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8" y="7"/>
                  <a:pt x="13" y="3"/>
                  <a:pt x="20" y="0"/>
                </a:cubicBezTo>
                <a:cubicBezTo>
                  <a:pt x="20" y="0"/>
                  <a:pt x="20" y="0"/>
                  <a:pt x="20" y="0"/>
                </a:cubicBezTo>
                <a:cubicBezTo>
                  <a:pt x="21" y="0"/>
                  <a:pt x="22" y="1"/>
                  <a:pt x="22" y="2"/>
                </a:cubicBezTo>
                <a:cubicBezTo>
                  <a:pt x="22" y="2"/>
                  <a:pt x="22" y="2"/>
                  <a:pt x="22" y="2"/>
                </a:cubicBezTo>
                <a:cubicBezTo>
                  <a:pt x="22" y="3"/>
                  <a:pt x="22" y="4"/>
                  <a:pt x="21" y="4"/>
                </a:cubicBezTo>
                <a:cubicBezTo>
                  <a:pt x="21" y="4"/>
                  <a:pt x="21" y="4"/>
                  <a:pt x="21" y="4"/>
                </a:cubicBezTo>
                <a:cubicBezTo>
                  <a:pt x="15" y="6"/>
                  <a:pt x="10" y="10"/>
                  <a:pt x="3" y="12"/>
                </a:cubicBezTo>
                <a:cubicBezTo>
                  <a:pt x="3" y="12"/>
                  <a:pt x="3" y="12"/>
                  <a:pt x="3" y="12"/>
                </a:cubicBezTo>
                <a:cubicBezTo>
                  <a:pt x="3" y="12"/>
                  <a:pt x="3" y="12"/>
                  <a:pt x="3" y="12"/>
                </a:cubicBezTo>
                <a:cubicBezTo>
                  <a:pt x="2" y="12"/>
                  <a:pt x="2" y="12"/>
                  <a:pt x="2" y="12"/>
                </a:cubicBezTo>
                <a:cubicBezTo>
                  <a:pt x="2" y="12"/>
                  <a:pt x="2" y="12"/>
                  <a:pt x="2" y="12"/>
                </a:cubicBezTo>
                <a:cubicBezTo>
                  <a:pt x="1" y="12"/>
                  <a:pt x="0" y="12"/>
                  <a:pt x="0" y="1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36" tIns="45717" rIns="91436" bIns="45717" numCol="1" anchor="t" anchorCtr="0" compatLnSpc="1">
            <a:prstTxWarp prst="textNoShape">
              <a:avLst/>
            </a:prstTxWarp>
          </a:bodyPr>
          <a:lstStyle/>
          <a:p>
            <a:endParaRPr lang="zh-CN" altLang="en-US" sz="1765"/>
          </a:p>
        </p:txBody>
      </p:sp>
      <p:sp>
        <p:nvSpPr>
          <p:cNvPr id="131" name="Freeform 331"/>
          <p:cNvSpPr>
            <a:spLocks/>
          </p:cNvSpPr>
          <p:nvPr/>
        </p:nvSpPr>
        <p:spPr bwMode="auto">
          <a:xfrm>
            <a:off x="3303589" y="821109"/>
            <a:ext cx="352425" cy="131744"/>
          </a:xfrm>
          <a:custGeom>
            <a:avLst/>
            <a:gdLst>
              <a:gd name="T0" fmla="*/ 0 w 75"/>
              <a:gd name="T1" fmla="*/ 27 h 28"/>
              <a:gd name="T2" fmla="*/ 2 w 75"/>
              <a:gd name="T3" fmla="*/ 25 h 28"/>
              <a:gd name="T4" fmla="*/ 2 w 75"/>
              <a:gd name="T5" fmla="*/ 25 h 28"/>
              <a:gd name="T6" fmla="*/ 72 w 75"/>
              <a:gd name="T7" fmla="*/ 0 h 28"/>
              <a:gd name="T8" fmla="*/ 72 w 75"/>
              <a:gd name="T9" fmla="*/ 0 h 28"/>
              <a:gd name="T10" fmla="*/ 75 w 75"/>
              <a:gd name="T11" fmla="*/ 1 h 28"/>
              <a:gd name="T12" fmla="*/ 75 w 75"/>
              <a:gd name="T13" fmla="*/ 1 h 28"/>
              <a:gd name="T14" fmla="*/ 73 w 75"/>
              <a:gd name="T15" fmla="*/ 4 h 28"/>
              <a:gd name="T16" fmla="*/ 73 w 75"/>
              <a:gd name="T17" fmla="*/ 4 h 28"/>
              <a:gd name="T18" fmla="*/ 3 w 75"/>
              <a:gd name="T19" fmla="*/ 28 h 28"/>
              <a:gd name="T20" fmla="*/ 3 w 75"/>
              <a:gd name="T21" fmla="*/ 28 h 28"/>
              <a:gd name="T22" fmla="*/ 3 w 75"/>
              <a:gd name="T23" fmla="*/ 28 h 28"/>
              <a:gd name="T24" fmla="*/ 2 w 75"/>
              <a:gd name="T25" fmla="*/ 28 h 28"/>
              <a:gd name="T26" fmla="*/ 2 w 75"/>
              <a:gd name="T27" fmla="*/ 28 h 28"/>
              <a:gd name="T28" fmla="*/ 0 w 75"/>
              <a:gd name="T29" fmla="*/ 27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75" h="28">
                <a:moveTo>
                  <a:pt x="0" y="27"/>
                </a:moveTo>
                <a:cubicBezTo>
                  <a:pt x="0" y="26"/>
                  <a:pt x="0" y="25"/>
                  <a:pt x="2" y="25"/>
                </a:cubicBezTo>
                <a:cubicBezTo>
                  <a:pt x="2" y="25"/>
                  <a:pt x="2" y="25"/>
                  <a:pt x="2" y="25"/>
                </a:cubicBezTo>
                <a:cubicBezTo>
                  <a:pt x="25" y="18"/>
                  <a:pt x="48" y="6"/>
                  <a:pt x="72" y="0"/>
                </a:cubicBezTo>
                <a:cubicBezTo>
                  <a:pt x="72" y="0"/>
                  <a:pt x="72" y="0"/>
                  <a:pt x="72" y="0"/>
                </a:cubicBezTo>
                <a:cubicBezTo>
                  <a:pt x="73" y="0"/>
                  <a:pt x="74" y="0"/>
                  <a:pt x="75" y="1"/>
                </a:cubicBezTo>
                <a:cubicBezTo>
                  <a:pt x="75" y="1"/>
                  <a:pt x="75" y="1"/>
                  <a:pt x="75" y="1"/>
                </a:cubicBezTo>
                <a:cubicBezTo>
                  <a:pt x="75" y="3"/>
                  <a:pt x="74" y="4"/>
                  <a:pt x="73" y="4"/>
                </a:cubicBezTo>
                <a:cubicBezTo>
                  <a:pt x="73" y="4"/>
                  <a:pt x="73" y="4"/>
                  <a:pt x="73" y="4"/>
                </a:cubicBezTo>
                <a:cubicBezTo>
                  <a:pt x="50" y="10"/>
                  <a:pt x="27" y="21"/>
                  <a:pt x="3" y="28"/>
                </a:cubicBezTo>
                <a:cubicBezTo>
                  <a:pt x="3" y="28"/>
                  <a:pt x="3" y="28"/>
                  <a:pt x="3" y="28"/>
                </a:cubicBezTo>
                <a:cubicBezTo>
                  <a:pt x="3" y="28"/>
                  <a:pt x="3" y="28"/>
                  <a:pt x="3" y="28"/>
                </a:cubicBezTo>
                <a:cubicBezTo>
                  <a:pt x="2" y="28"/>
                  <a:pt x="2" y="28"/>
                  <a:pt x="2" y="28"/>
                </a:cubicBezTo>
                <a:cubicBezTo>
                  <a:pt x="2" y="28"/>
                  <a:pt x="2" y="28"/>
                  <a:pt x="2" y="28"/>
                </a:cubicBezTo>
                <a:cubicBezTo>
                  <a:pt x="1" y="28"/>
                  <a:pt x="0" y="28"/>
                  <a:pt x="0" y="27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36" tIns="45717" rIns="91436" bIns="45717" numCol="1" anchor="t" anchorCtr="0" compatLnSpc="1">
            <a:prstTxWarp prst="textNoShape">
              <a:avLst/>
            </a:prstTxWarp>
          </a:bodyPr>
          <a:lstStyle/>
          <a:p>
            <a:endParaRPr lang="zh-CN" altLang="en-US" sz="1765"/>
          </a:p>
        </p:txBody>
      </p:sp>
      <p:sp>
        <p:nvSpPr>
          <p:cNvPr id="132" name="Freeform 332"/>
          <p:cNvSpPr>
            <a:spLocks/>
          </p:cNvSpPr>
          <p:nvPr/>
        </p:nvSpPr>
        <p:spPr bwMode="auto">
          <a:xfrm>
            <a:off x="3378202" y="844917"/>
            <a:ext cx="328613" cy="160315"/>
          </a:xfrm>
          <a:custGeom>
            <a:avLst/>
            <a:gdLst>
              <a:gd name="T0" fmla="*/ 2 w 70"/>
              <a:gd name="T1" fmla="*/ 34 h 34"/>
              <a:gd name="T2" fmla="*/ 1 w 70"/>
              <a:gd name="T3" fmla="*/ 31 h 34"/>
              <a:gd name="T4" fmla="*/ 1 w 70"/>
              <a:gd name="T5" fmla="*/ 31 h 34"/>
              <a:gd name="T6" fmla="*/ 3 w 70"/>
              <a:gd name="T7" fmla="*/ 30 h 34"/>
              <a:gd name="T8" fmla="*/ 3 w 70"/>
              <a:gd name="T9" fmla="*/ 30 h 34"/>
              <a:gd name="T10" fmla="*/ 4 w 70"/>
              <a:gd name="T11" fmla="*/ 30 h 34"/>
              <a:gd name="T12" fmla="*/ 4 w 70"/>
              <a:gd name="T13" fmla="*/ 30 h 34"/>
              <a:gd name="T14" fmla="*/ 39 w 70"/>
              <a:gd name="T15" fmla="*/ 14 h 34"/>
              <a:gd name="T16" fmla="*/ 39 w 70"/>
              <a:gd name="T17" fmla="*/ 14 h 34"/>
              <a:gd name="T18" fmla="*/ 66 w 70"/>
              <a:gd name="T19" fmla="*/ 1 h 34"/>
              <a:gd name="T20" fmla="*/ 66 w 70"/>
              <a:gd name="T21" fmla="*/ 1 h 34"/>
              <a:gd name="T22" fmla="*/ 69 w 70"/>
              <a:gd name="T23" fmla="*/ 1 h 34"/>
              <a:gd name="T24" fmla="*/ 69 w 70"/>
              <a:gd name="T25" fmla="*/ 1 h 34"/>
              <a:gd name="T26" fmla="*/ 69 w 70"/>
              <a:gd name="T27" fmla="*/ 3 h 34"/>
              <a:gd name="T28" fmla="*/ 69 w 70"/>
              <a:gd name="T29" fmla="*/ 3 h 34"/>
              <a:gd name="T30" fmla="*/ 40 w 70"/>
              <a:gd name="T31" fmla="*/ 17 h 34"/>
              <a:gd name="T32" fmla="*/ 40 w 70"/>
              <a:gd name="T33" fmla="*/ 17 h 34"/>
              <a:gd name="T34" fmla="*/ 4 w 70"/>
              <a:gd name="T35" fmla="*/ 34 h 34"/>
              <a:gd name="T36" fmla="*/ 4 w 70"/>
              <a:gd name="T37" fmla="*/ 34 h 34"/>
              <a:gd name="T38" fmla="*/ 2 w 70"/>
              <a:gd name="T39" fmla="*/ 34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70" h="34">
                <a:moveTo>
                  <a:pt x="2" y="34"/>
                </a:moveTo>
                <a:cubicBezTo>
                  <a:pt x="1" y="33"/>
                  <a:pt x="0" y="32"/>
                  <a:pt x="1" y="31"/>
                </a:cubicBezTo>
                <a:cubicBezTo>
                  <a:pt x="1" y="31"/>
                  <a:pt x="1" y="31"/>
                  <a:pt x="1" y="31"/>
                </a:cubicBezTo>
                <a:cubicBezTo>
                  <a:pt x="1" y="30"/>
                  <a:pt x="2" y="30"/>
                  <a:pt x="3" y="30"/>
                </a:cubicBezTo>
                <a:cubicBezTo>
                  <a:pt x="3" y="30"/>
                  <a:pt x="3" y="30"/>
                  <a:pt x="3" y="30"/>
                </a:cubicBezTo>
                <a:cubicBezTo>
                  <a:pt x="3" y="30"/>
                  <a:pt x="4" y="30"/>
                  <a:pt x="4" y="30"/>
                </a:cubicBezTo>
                <a:cubicBezTo>
                  <a:pt x="4" y="30"/>
                  <a:pt x="4" y="30"/>
                  <a:pt x="4" y="30"/>
                </a:cubicBezTo>
                <a:cubicBezTo>
                  <a:pt x="10" y="30"/>
                  <a:pt x="31" y="17"/>
                  <a:pt x="39" y="14"/>
                </a:cubicBezTo>
                <a:cubicBezTo>
                  <a:pt x="39" y="14"/>
                  <a:pt x="39" y="14"/>
                  <a:pt x="39" y="14"/>
                </a:cubicBezTo>
                <a:cubicBezTo>
                  <a:pt x="48" y="10"/>
                  <a:pt x="60" y="7"/>
                  <a:pt x="66" y="1"/>
                </a:cubicBezTo>
                <a:cubicBezTo>
                  <a:pt x="66" y="1"/>
                  <a:pt x="66" y="1"/>
                  <a:pt x="66" y="1"/>
                </a:cubicBezTo>
                <a:cubicBezTo>
                  <a:pt x="67" y="0"/>
                  <a:pt x="68" y="0"/>
                  <a:pt x="69" y="1"/>
                </a:cubicBezTo>
                <a:cubicBezTo>
                  <a:pt x="69" y="1"/>
                  <a:pt x="69" y="1"/>
                  <a:pt x="69" y="1"/>
                </a:cubicBezTo>
                <a:cubicBezTo>
                  <a:pt x="70" y="1"/>
                  <a:pt x="70" y="3"/>
                  <a:pt x="69" y="3"/>
                </a:cubicBezTo>
                <a:cubicBezTo>
                  <a:pt x="69" y="3"/>
                  <a:pt x="69" y="3"/>
                  <a:pt x="69" y="3"/>
                </a:cubicBezTo>
                <a:cubicBezTo>
                  <a:pt x="62" y="11"/>
                  <a:pt x="49" y="14"/>
                  <a:pt x="40" y="17"/>
                </a:cubicBezTo>
                <a:cubicBezTo>
                  <a:pt x="40" y="17"/>
                  <a:pt x="40" y="17"/>
                  <a:pt x="40" y="17"/>
                </a:cubicBezTo>
                <a:cubicBezTo>
                  <a:pt x="33" y="20"/>
                  <a:pt x="13" y="34"/>
                  <a:pt x="4" y="34"/>
                </a:cubicBezTo>
                <a:cubicBezTo>
                  <a:pt x="4" y="34"/>
                  <a:pt x="4" y="34"/>
                  <a:pt x="4" y="34"/>
                </a:cubicBezTo>
                <a:cubicBezTo>
                  <a:pt x="3" y="34"/>
                  <a:pt x="3" y="34"/>
                  <a:pt x="2" y="34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36" tIns="45717" rIns="91436" bIns="45717" numCol="1" anchor="t" anchorCtr="0" compatLnSpc="1">
            <a:prstTxWarp prst="textNoShape">
              <a:avLst/>
            </a:prstTxWarp>
          </a:bodyPr>
          <a:lstStyle/>
          <a:p>
            <a:endParaRPr lang="zh-CN" altLang="en-US" sz="1765"/>
          </a:p>
        </p:txBody>
      </p:sp>
      <p:sp>
        <p:nvSpPr>
          <p:cNvPr id="133" name="Freeform 333"/>
          <p:cNvSpPr>
            <a:spLocks/>
          </p:cNvSpPr>
          <p:nvPr/>
        </p:nvSpPr>
        <p:spPr bwMode="auto">
          <a:xfrm>
            <a:off x="3406777" y="873489"/>
            <a:ext cx="400050" cy="206345"/>
          </a:xfrm>
          <a:custGeom>
            <a:avLst/>
            <a:gdLst>
              <a:gd name="T0" fmla="*/ 1 w 85"/>
              <a:gd name="T1" fmla="*/ 43 h 44"/>
              <a:gd name="T2" fmla="*/ 1 w 85"/>
              <a:gd name="T3" fmla="*/ 40 h 44"/>
              <a:gd name="T4" fmla="*/ 1 w 85"/>
              <a:gd name="T5" fmla="*/ 40 h 44"/>
              <a:gd name="T6" fmla="*/ 44 w 85"/>
              <a:gd name="T7" fmla="*/ 21 h 44"/>
              <a:gd name="T8" fmla="*/ 44 w 85"/>
              <a:gd name="T9" fmla="*/ 21 h 44"/>
              <a:gd name="T10" fmla="*/ 82 w 85"/>
              <a:gd name="T11" fmla="*/ 1 h 44"/>
              <a:gd name="T12" fmla="*/ 82 w 85"/>
              <a:gd name="T13" fmla="*/ 1 h 44"/>
              <a:gd name="T14" fmla="*/ 84 w 85"/>
              <a:gd name="T15" fmla="*/ 1 h 44"/>
              <a:gd name="T16" fmla="*/ 84 w 85"/>
              <a:gd name="T17" fmla="*/ 1 h 44"/>
              <a:gd name="T18" fmla="*/ 84 w 85"/>
              <a:gd name="T19" fmla="*/ 4 h 44"/>
              <a:gd name="T20" fmla="*/ 84 w 85"/>
              <a:gd name="T21" fmla="*/ 4 h 44"/>
              <a:gd name="T22" fmla="*/ 45 w 85"/>
              <a:gd name="T23" fmla="*/ 25 h 44"/>
              <a:gd name="T24" fmla="*/ 45 w 85"/>
              <a:gd name="T25" fmla="*/ 25 h 44"/>
              <a:gd name="T26" fmla="*/ 4 w 85"/>
              <a:gd name="T27" fmla="*/ 43 h 44"/>
              <a:gd name="T28" fmla="*/ 4 w 85"/>
              <a:gd name="T29" fmla="*/ 43 h 44"/>
              <a:gd name="T30" fmla="*/ 4 w 85"/>
              <a:gd name="T31" fmla="*/ 43 h 44"/>
              <a:gd name="T32" fmla="*/ 3 w 85"/>
              <a:gd name="T33" fmla="*/ 44 h 44"/>
              <a:gd name="T34" fmla="*/ 3 w 85"/>
              <a:gd name="T35" fmla="*/ 44 h 44"/>
              <a:gd name="T36" fmla="*/ 1 w 85"/>
              <a:gd name="T37" fmla="*/ 43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85" h="44">
                <a:moveTo>
                  <a:pt x="1" y="43"/>
                </a:moveTo>
                <a:cubicBezTo>
                  <a:pt x="0" y="42"/>
                  <a:pt x="1" y="41"/>
                  <a:pt x="1" y="40"/>
                </a:cubicBezTo>
                <a:cubicBezTo>
                  <a:pt x="1" y="40"/>
                  <a:pt x="1" y="40"/>
                  <a:pt x="1" y="40"/>
                </a:cubicBezTo>
                <a:cubicBezTo>
                  <a:pt x="14" y="29"/>
                  <a:pt x="30" y="27"/>
                  <a:pt x="44" y="21"/>
                </a:cubicBezTo>
                <a:cubicBezTo>
                  <a:pt x="44" y="21"/>
                  <a:pt x="44" y="21"/>
                  <a:pt x="44" y="21"/>
                </a:cubicBezTo>
                <a:cubicBezTo>
                  <a:pt x="57" y="15"/>
                  <a:pt x="70" y="8"/>
                  <a:pt x="82" y="1"/>
                </a:cubicBezTo>
                <a:cubicBezTo>
                  <a:pt x="82" y="1"/>
                  <a:pt x="82" y="1"/>
                  <a:pt x="82" y="1"/>
                </a:cubicBezTo>
                <a:cubicBezTo>
                  <a:pt x="82" y="0"/>
                  <a:pt x="84" y="0"/>
                  <a:pt x="84" y="1"/>
                </a:cubicBezTo>
                <a:cubicBezTo>
                  <a:pt x="84" y="1"/>
                  <a:pt x="84" y="1"/>
                  <a:pt x="84" y="1"/>
                </a:cubicBezTo>
                <a:cubicBezTo>
                  <a:pt x="85" y="2"/>
                  <a:pt x="85" y="3"/>
                  <a:pt x="84" y="4"/>
                </a:cubicBezTo>
                <a:cubicBezTo>
                  <a:pt x="84" y="4"/>
                  <a:pt x="84" y="4"/>
                  <a:pt x="84" y="4"/>
                </a:cubicBezTo>
                <a:cubicBezTo>
                  <a:pt x="72" y="12"/>
                  <a:pt x="59" y="19"/>
                  <a:pt x="45" y="25"/>
                </a:cubicBezTo>
                <a:cubicBezTo>
                  <a:pt x="45" y="25"/>
                  <a:pt x="45" y="25"/>
                  <a:pt x="45" y="25"/>
                </a:cubicBezTo>
                <a:cubicBezTo>
                  <a:pt x="30" y="31"/>
                  <a:pt x="15" y="33"/>
                  <a:pt x="4" y="43"/>
                </a:cubicBezTo>
                <a:cubicBezTo>
                  <a:pt x="4" y="43"/>
                  <a:pt x="4" y="43"/>
                  <a:pt x="4" y="43"/>
                </a:cubicBezTo>
                <a:cubicBezTo>
                  <a:pt x="4" y="43"/>
                  <a:pt x="4" y="43"/>
                  <a:pt x="4" y="43"/>
                </a:cubicBezTo>
                <a:cubicBezTo>
                  <a:pt x="4" y="43"/>
                  <a:pt x="3" y="44"/>
                  <a:pt x="3" y="44"/>
                </a:cubicBezTo>
                <a:cubicBezTo>
                  <a:pt x="3" y="44"/>
                  <a:pt x="3" y="44"/>
                  <a:pt x="3" y="44"/>
                </a:cubicBezTo>
                <a:cubicBezTo>
                  <a:pt x="2" y="44"/>
                  <a:pt x="2" y="43"/>
                  <a:pt x="1" y="43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36" tIns="45717" rIns="91436" bIns="45717" numCol="1" anchor="t" anchorCtr="0" compatLnSpc="1">
            <a:prstTxWarp prst="textNoShape">
              <a:avLst/>
            </a:prstTxWarp>
          </a:bodyPr>
          <a:lstStyle/>
          <a:p>
            <a:endParaRPr lang="zh-CN" altLang="en-US" sz="1765"/>
          </a:p>
        </p:txBody>
      </p:sp>
      <p:sp>
        <p:nvSpPr>
          <p:cNvPr id="134" name="Freeform 334"/>
          <p:cNvSpPr>
            <a:spLocks/>
          </p:cNvSpPr>
          <p:nvPr/>
        </p:nvSpPr>
        <p:spPr bwMode="auto">
          <a:xfrm>
            <a:off x="3802064" y="900473"/>
            <a:ext cx="84138" cy="66665"/>
          </a:xfrm>
          <a:custGeom>
            <a:avLst/>
            <a:gdLst>
              <a:gd name="T0" fmla="*/ 1 w 18"/>
              <a:gd name="T1" fmla="*/ 14 h 14"/>
              <a:gd name="T2" fmla="*/ 0 w 18"/>
              <a:gd name="T3" fmla="*/ 12 h 14"/>
              <a:gd name="T4" fmla="*/ 0 w 18"/>
              <a:gd name="T5" fmla="*/ 12 h 14"/>
              <a:gd name="T6" fmla="*/ 1 w 18"/>
              <a:gd name="T7" fmla="*/ 10 h 14"/>
              <a:gd name="T8" fmla="*/ 1 w 18"/>
              <a:gd name="T9" fmla="*/ 10 h 14"/>
              <a:gd name="T10" fmla="*/ 14 w 18"/>
              <a:gd name="T11" fmla="*/ 1 h 14"/>
              <a:gd name="T12" fmla="*/ 14 w 18"/>
              <a:gd name="T13" fmla="*/ 1 h 14"/>
              <a:gd name="T14" fmla="*/ 17 w 18"/>
              <a:gd name="T15" fmla="*/ 1 h 14"/>
              <a:gd name="T16" fmla="*/ 17 w 18"/>
              <a:gd name="T17" fmla="*/ 1 h 14"/>
              <a:gd name="T18" fmla="*/ 17 w 18"/>
              <a:gd name="T19" fmla="*/ 4 h 14"/>
              <a:gd name="T20" fmla="*/ 17 w 18"/>
              <a:gd name="T21" fmla="*/ 4 h 14"/>
              <a:gd name="T22" fmla="*/ 6 w 18"/>
              <a:gd name="T23" fmla="*/ 12 h 14"/>
              <a:gd name="T24" fmla="*/ 6 w 18"/>
              <a:gd name="T25" fmla="*/ 12 h 14"/>
              <a:gd name="T26" fmla="*/ 5 w 18"/>
              <a:gd name="T27" fmla="*/ 13 h 14"/>
              <a:gd name="T28" fmla="*/ 5 w 18"/>
              <a:gd name="T29" fmla="*/ 13 h 14"/>
              <a:gd name="T30" fmla="*/ 2 w 18"/>
              <a:gd name="T31" fmla="*/ 14 h 14"/>
              <a:gd name="T32" fmla="*/ 2 w 18"/>
              <a:gd name="T33" fmla="*/ 14 h 14"/>
              <a:gd name="T34" fmla="*/ 1 w 18"/>
              <a:gd name="T35" fmla="*/ 14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8" h="14">
                <a:moveTo>
                  <a:pt x="1" y="14"/>
                </a:moveTo>
                <a:cubicBezTo>
                  <a:pt x="1" y="14"/>
                  <a:pt x="0" y="13"/>
                  <a:pt x="0" y="12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11"/>
                  <a:pt x="0" y="11"/>
                  <a:pt x="1" y="10"/>
                </a:cubicBezTo>
                <a:cubicBezTo>
                  <a:pt x="1" y="10"/>
                  <a:pt x="1" y="10"/>
                  <a:pt x="1" y="10"/>
                </a:cubicBezTo>
                <a:cubicBezTo>
                  <a:pt x="6" y="8"/>
                  <a:pt x="10" y="4"/>
                  <a:pt x="14" y="1"/>
                </a:cubicBezTo>
                <a:cubicBezTo>
                  <a:pt x="14" y="1"/>
                  <a:pt x="14" y="1"/>
                  <a:pt x="14" y="1"/>
                </a:cubicBezTo>
                <a:cubicBezTo>
                  <a:pt x="15" y="0"/>
                  <a:pt x="16" y="0"/>
                  <a:pt x="17" y="1"/>
                </a:cubicBezTo>
                <a:cubicBezTo>
                  <a:pt x="17" y="1"/>
                  <a:pt x="17" y="1"/>
                  <a:pt x="17" y="1"/>
                </a:cubicBezTo>
                <a:cubicBezTo>
                  <a:pt x="18" y="2"/>
                  <a:pt x="17" y="3"/>
                  <a:pt x="17" y="4"/>
                </a:cubicBezTo>
                <a:cubicBezTo>
                  <a:pt x="17" y="4"/>
                  <a:pt x="17" y="4"/>
                  <a:pt x="17" y="4"/>
                </a:cubicBezTo>
                <a:cubicBezTo>
                  <a:pt x="13" y="6"/>
                  <a:pt x="10" y="9"/>
                  <a:pt x="6" y="12"/>
                </a:cubicBezTo>
                <a:cubicBezTo>
                  <a:pt x="6" y="12"/>
                  <a:pt x="6" y="12"/>
                  <a:pt x="6" y="12"/>
                </a:cubicBezTo>
                <a:cubicBezTo>
                  <a:pt x="6" y="12"/>
                  <a:pt x="6" y="12"/>
                  <a:pt x="5" y="13"/>
                </a:cubicBezTo>
                <a:cubicBezTo>
                  <a:pt x="5" y="13"/>
                  <a:pt x="5" y="13"/>
                  <a:pt x="5" y="13"/>
                </a:cubicBezTo>
                <a:cubicBezTo>
                  <a:pt x="4" y="13"/>
                  <a:pt x="4" y="14"/>
                  <a:pt x="2" y="14"/>
                </a:cubicBezTo>
                <a:cubicBezTo>
                  <a:pt x="2" y="14"/>
                  <a:pt x="2" y="14"/>
                  <a:pt x="2" y="14"/>
                </a:cubicBezTo>
                <a:cubicBezTo>
                  <a:pt x="2" y="14"/>
                  <a:pt x="2" y="14"/>
                  <a:pt x="1" y="14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36" tIns="45717" rIns="91436" bIns="45717" numCol="1" anchor="t" anchorCtr="0" compatLnSpc="1">
            <a:prstTxWarp prst="textNoShape">
              <a:avLst/>
            </a:prstTxWarp>
          </a:bodyPr>
          <a:lstStyle/>
          <a:p>
            <a:endParaRPr lang="zh-CN" altLang="en-US" sz="1765"/>
          </a:p>
        </p:txBody>
      </p:sp>
      <p:sp>
        <p:nvSpPr>
          <p:cNvPr id="135" name="Freeform 335"/>
          <p:cNvSpPr>
            <a:spLocks/>
          </p:cNvSpPr>
          <p:nvPr/>
        </p:nvSpPr>
        <p:spPr bwMode="auto">
          <a:xfrm>
            <a:off x="3354390" y="1070311"/>
            <a:ext cx="174625" cy="74602"/>
          </a:xfrm>
          <a:custGeom>
            <a:avLst/>
            <a:gdLst>
              <a:gd name="T0" fmla="*/ 1 w 37"/>
              <a:gd name="T1" fmla="*/ 14 h 16"/>
              <a:gd name="T2" fmla="*/ 2 w 37"/>
              <a:gd name="T3" fmla="*/ 12 h 16"/>
              <a:gd name="T4" fmla="*/ 2 w 37"/>
              <a:gd name="T5" fmla="*/ 12 h 16"/>
              <a:gd name="T6" fmla="*/ 34 w 37"/>
              <a:gd name="T7" fmla="*/ 0 h 16"/>
              <a:gd name="T8" fmla="*/ 34 w 37"/>
              <a:gd name="T9" fmla="*/ 0 h 16"/>
              <a:gd name="T10" fmla="*/ 37 w 37"/>
              <a:gd name="T11" fmla="*/ 1 h 16"/>
              <a:gd name="T12" fmla="*/ 37 w 37"/>
              <a:gd name="T13" fmla="*/ 1 h 16"/>
              <a:gd name="T14" fmla="*/ 35 w 37"/>
              <a:gd name="T15" fmla="*/ 4 h 16"/>
              <a:gd name="T16" fmla="*/ 35 w 37"/>
              <a:gd name="T17" fmla="*/ 4 h 16"/>
              <a:gd name="T18" fmla="*/ 3 w 37"/>
              <a:gd name="T19" fmla="*/ 16 h 16"/>
              <a:gd name="T20" fmla="*/ 3 w 37"/>
              <a:gd name="T21" fmla="*/ 16 h 16"/>
              <a:gd name="T22" fmla="*/ 3 w 37"/>
              <a:gd name="T23" fmla="*/ 16 h 16"/>
              <a:gd name="T24" fmla="*/ 3 w 37"/>
              <a:gd name="T25" fmla="*/ 16 h 16"/>
              <a:gd name="T26" fmla="*/ 1 w 37"/>
              <a:gd name="T27" fmla="*/ 14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37" h="16">
                <a:moveTo>
                  <a:pt x="1" y="14"/>
                </a:moveTo>
                <a:cubicBezTo>
                  <a:pt x="0" y="13"/>
                  <a:pt x="1" y="12"/>
                  <a:pt x="2" y="12"/>
                </a:cubicBezTo>
                <a:cubicBezTo>
                  <a:pt x="2" y="12"/>
                  <a:pt x="2" y="12"/>
                  <a:pt x="2" y="12"/>
                </a:cubicBezTo>
                <a:cubicBezTo>
                  <a:pt x="13" y="8"/>
                  <a:pt x="23" y="3"/>
                  <a:pt x="34" y="0"/>
                </a:cubicBezTo>
                <a:cubicBezTo>
                  <a:pt x="34" y="0"/>
                  <a:pt x="34" y="0"/>
                  <a:pt x="34" y="0"/>
                </a:cubicBezTo>
                <a:cubicBezTo>
                  <a:pt x="35" y="0"/>
                  <a:pt x="36" y="0"/>
                  <a:pt x="37" y="1"/>
                </a:cubicBezTo>
                <a:cubicBezTo>
                  <a:pt x="37" y="1"/>
                  <a:pt x="37" y="1"/>
                  <a:pt x="37" y="1"/>
                </a:cubicBezTo>
                <a:cubicBezTo>
                  <a:pt x="37" y="2"/>
                  <a:pt x="36" y="3"/>
                  <a:pt x="35" y="4"/>
                </a:cubicBezTo>
                <a:cubicBezTo>
                  <a:pt x="35" y="4"/>
                  <a:pt x="35" y="4"/>
                  <a:pt x="35" y="4"/>
                </a:cubicBezTo>
                <a:cubicBezTo>
                  <a:pt x="24" y="7"/>
                  <a:pt x="14" y="12"/>
                  <a:pt x="3" y="16"/>
                </a:cubicBezTo>
                <a:cubicBezTo>
                  <a:pt x="3" y="16"/>
                  <a:pt x="3" y="16"/>
                  <a:pt x="3" y="16"/>
                </a:cubicBezTo>
                <a:cubicBezTo>
                  <a:pt x="3" y="16"/>
                  <a:pt x="3" y="16"/>
                  <a:pt x="3" y="16"/>
                </a:cubicBezTo>
                <a:cubicBezTo>
                  <a:pt x="3" y="16"/>
                  <a:pt x="3" y="16"/>
                  <a:pt x="3" y="16"/>
                </a:cubicBezTo>
                <a:cubicBezTo>
                  <a:pt x="2" y="16"/>
                  <a:pt x="1" y="15"/>
                  <a:pt x="1" y="14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36" tIns="45717" rIns="91436" bIns="45717" numCol="1" anchor="t" anchorCtr="0" compatLnSpc="1">
            <a:prstTxWarp prst="textNoShape">
              <a:avLst/>
            </a:prstTxWarp>
          </a:bodyPr>
          <a:lstStyle/>
          <a:p>
            <a:endParaRPr lang="zh-CN" altLang="en-US" sz="1765"/>
          </a:p>
        </p:txBody>
      </p:sp>
      <p:sp>
        <p:nvSpPr>
          <p:cNvPr id="136" name="Freeform 336"/>
          <p:cNvSpPr>
            <a:spLocks/>
          </p:cNvSpPr>
          <p:nvPr/>
        </p:nvSpPr>
        <p:spPr bwMode="auto">
          <a:xfrm>
            <a:off x="3327402" y="1178245"/>
            <a:ext cx="103188" cy="28571"/>
          </a:xfrm>
          <a:custGeom>
            <a:avLst/>
            <a:gdLst>
              <a:gd name="T0" fmla="*/ 0 w 22"/>
              <a:gd name="T1" fmla="*/ 4 h 6"/>
              <a:gd name="T2" fmla="*/ 2 w 22"/>
              <a:gd name="T3" fmla="*/ 2 h 6"/>
              <a:gd name="T4" fmla="*/ 2 w 22"/>
              <a:gd name="T5" fmla="*/ 2 h 6"/>
              <a:gd name="T6" fmla="*/ 2 w 22"/>
              <a:gd name="T7" fmla="*/ 2 h 6"/>
              <a:gd name="T8" fmla="*/ 2 w 22"/>
              <a:gd name="T9" fmla="*/ 2 h 6"/>
              <a:gd name="T10" fmla="*/ 17 w 22"/>
              <a:gd name="T11" fmla="*/ 0 h 6"/>
              <a:gd name="T12" fmla="*/ 17 w 22"/>
              <a:gd name="T13" fmla="*/ 0 h 6"/>
              <a:gd name="T14" fmla="*/ 21 w 22"/>
              <a:gd name="T15" fmla="*/ 1 h 6"/>
              <a:gd name="T16" fmla="*/ 21 w 22"/>
              <a:gd name="T17" fmla="*/ 1 h 6"/>
              <a:gd name="T18" fmla="*/ 22 w 22"/>
              <a:gd name="T19" fmla="*/ 3 h 6"/>
              <a:gd name="T20" fmla="*/ 22 w 22"/>
              <a:gd name="T21" fmla="*/ 3 h 6"/>
              <a:gd name="T22" fmla="*/ 20 w 22"/>
              <a:gd name="T23" fmla="*/ 4 h 6"/>
              <a:gd name="T24" fmla="*/ 20 w 22"/>
              <a:gd name="T25" fmla="*/ 4 h 6"/>
              <a:gd name="T26" fmla="*/ 17 w 22"/>
              <a:gd name="T27" fmla="*/ 4 h 6"/>
              <a:gd name="T28" fmla="*/ 17 w 22"/>
              <a:gd name="T29" fmla="*/ 4 h 6"/>
              <a:gd name="T30" fmla="*/ 2 w 22"/>
              <a:gd name="T31" fmla="*/ 6 h 6"/>
              <a:gd name="T32" fmla="*/ 2 w 22"/>
              <a:gd name="T33" fmla="*/ 6 h 6"/>
              <a:gd name="T34" fmla="*/ 2 w 22"/>
              <a:gd name="T35" fmla="*/ 6 h 6"/>
              <a:gd name="T36" fmla="*/ 2 w 22"/>
              <a:gd name="T37" fmla="*/ 6 h 6"/>
              <a:gd name="T38" fmla="*/ 2 w 22"/>
              <a:gd name="T39" fmla="*/ 6 h 6"/>
              <a:gd name="T40" fmla="*/ 0 w 22"/>
              <a:gd name="T41" fmla="*/ 4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22" h="6">
                <a:moveTo>
                  <a:pt x="0" y="4"/>
                </a:moveTo>
                <a:cubicBezTo>
                  <a:pt x="0" y="3"/>
                  <a:pt x="0" y="2"/>
                  <a:pt x="2" y="2"/>
                </a:cubicBezTo>
                <a:cubicBezTo>
                  <a:pt x="2" y="2"/>
                  <a:pt x="2" y="2"/>
                  <a:pt x="2" y="2"/>
                </a:cubicBezTo>
                <a:cubicBezTo>
                  <a:pt x="2" y="2"/>
                  <a:pt x="2" y="2"/>
                  <a:pt x="2" y="2"/>
                </a:cubicBezTo>
                <a:cubicBezTo>
                  <a:pt x="2" y="2"/>
                  <a:pt x="2" y="2"/>
                  <a:pt x="2" y="2"/>
                </a:cubicBezTo>
                <a:cubicBezTo>
                  <a:pt x="6" y="2"/>
                  <a:pt x="12" y="0"/>
                  <a:pt x="17" y="0"/>
                </a:cubicBezTo>
                <a:cubicBezTo>
                  <a:pt x="17" y="0"/>
                  <a:pt x="17" y="0"/>
                  <a:pt x="17" y="0"/>
                </a:cubicBezTo>
                <a:cubicBezTo>
                  <a:pt x="18" y="0"/>
                  <a:pt x="19" y="0"/>
                  <a:pt x="21" y="1"/>
                </a:cubicBezTo>
                <a:cubicBezTo>
                  <a:pt x="21" y="1"/>
                  <a:pt x="21" y="1"/>
                  <a:pt x="21" y="1"/>
                </a:cubicBezTo>
                <a:cubicBezTo>
                  <a:pt x="22" y="1"/>
                  <a:pt x="22" y="2"/>
                  <a:pt x="22" y="3"/>
                </a:cubicBezTo>
                <a:cubicBezTo>
                  <a:pt x="22" y="3"/>
                  <a:pt x="22" y="3"/>
                  <a:pt x="22" y="3"/>
                </a:cubicBezTo>
                <a:cubicBezTo>
                  <a:pt x="22" y="4"/>
                  <a:pt x="21" y="5"/>
                  <a:pt x="20" y="4"/>
                </a:cubicBezTo>
                <a:cubicBezTo>
                  <a:pt x="20" y="4"/>
                  <a:pt x="20" y="4"/>
                  <a:pt x="20" y="4"/>
                </a:cubicBezTo>
                <a:cubicBezTo>
                  <a:pt x="19" y="4"/>
                  <a:pt x="18" y="4"/>
                  <a:pt x="17" y="4"/>
                </a:cubicBezTo>
                <a:cubicBezTo>
                  <a:pt x="17" y="4"/>
                  <a:pt x="17" y="4"/>
                  <a:pt x="17" y="4"/>
                </a:cubicBezTo>
                <a:cubicBezTo>
                  <a:pt x="13" y="4"/>
                  <a:pt x="7" y="6"/>
                  <a:pt x="2" y="6"/>
                </a:cubicBezTo>
                <a:cubicBezTo>
                  <a:pt x="2" y="6"/>
                  <a:pt x="2" y="6"/>
                  <a:pt x="2" y="6"/>
                </a:cubicBezTo>
                <a:cubicBezTo>
                  <a:pt x="2" y="6"/>
                  <a:pt x="2" y="6"/>
                  <a:pt x="2" y="6"/>
                </a:cubicBezTo>
                <a:cubicBezTo>
                  <a:pt x="2" y="6"/>
                  <a:pt x="2" y="6"/>
                  <a:pt x="2" y="6"/>
                </a:cubicBezTo>
                <a:cubicBezTo>
                  <a:pt x="2" y="6"/>
                  <a:pt x="2" y="6"/>
                  <a:pt x="2" y="6"/>
                </a:cubicBezTo>
                <a:cubicBezTo>
                  <a:pt x="0" y="6"/>
                  <a:pt x="0" y="5"/>
                  <a:pt x="0" y="4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36" tIns="45717" rIns="91436" bIns="45717" numCol="1" anchor="t" anchorCtr="0" compatLnSpc="1">
            <a:prstTxWarp prst="textNoShape">
              <a:avLst/>
            </a:prstTxWarp>
          </a:bodyPr>
          <a:lstStyle/>
          <a:p>
            <a:endParaRPr lang="zh-CN" altLang="en-US" sz="1765"/>
          </a:p>
        </p:txBody>
      </p:sp>
      <p:sp>
        <p:nvSpPr>
          <p:cNvPr id="137" name="Freeform 337"/>
          <p:cNvSpPr>
            <a:spLocks/>
          </p:cNvSpPr>
          <p:nvPr/>
        </p:nvSpPr>
        <p:spPr bwMode="auto">
          <a:xfrm>
            <a:off x="3303589" y="1225864"/>
            <a:ext cx="98425" cy="41269"/>
          </a:xfrm>
          <a:custGeom>
            <a:avLst/>
            <a:gdLst>
              <a:gd name="T0" fmla="*/ 0 w 21"/>
              <a:gd name="T1" fmla="*/ 8 h 9"/>
              <a:gd name="T2" fmla="*/ 2 w 21"/>
              <a:gd name="T3" fmla="*/ 5 h 9"/>
              <a:gd name="T4" fmla="*/ 2 w 21"/>
              <a:gd name="T5" fmla="*/ 5 h 9"/>
              <a:gd name="T6" fmla="*/ 18 w 21"/>
              <a:gd name="T7" fmla="*/ 1 h 9"/>
              <a:gd name="T8" fmla="*/ 18 w 21"/>
              <a:gd name="T9" fmla="*/ 1 h 9"/>
              <a:gd name="T10" fmla="*/ 21 w 21"/>
              <a:gd name="T11" fmla="*/ 2 h 9"/>
              <a:gd name="T12" fmla="*/ 21 w 21"/>
              <a:gd name="T13" fmla="*/ 2 h 9"/>
              <a:gd name="T14" fmla="*/ 19 w 21"/>
              <a:gd name="T15" fmla="*/ 4 h 9"/>
              <a:gd name="T16" fmla="*/ 19 w 21"/>
              <a:gd name="T17" fmla="*/ 4 h 9"/>
              <a:gd name="T18" fmla="*/ 3 w 21"/>
              <a:gd name="T19" fmla="*/ 9 h 9"/>
              <a:gd name="T20" fmla="*/ 3 w 21"/>
              <a:gd name="T21" fmla="*/ 9 h 9"/>
              <a:gd name="T22" fmla="*/ 3 w 21"/>
              <a:gd name="T23" fmla="*/ 9 h 9"/>
              <a:gd name="T24" fmla="*/ 2 w 21"/>
              <a:gd name="T25" fmla="*/ 9 h 9"/>
              <a:gd name="T26" fmla="*/ 2 w 21"/>
              <a:gd name="T27" fmla="*/ 9 h 9"/>
              <a:gd name="T28" fmla="*/ 0 w 21"/>
              <a:gd name="T29" fmla="*/ 8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1" h="9">
                <a:moveTo>
                  <a:pt x="0" y="8"/>
                </a:moveTo>
                <a:cubicBezTo>
                  <a:pt x="0" y="7"/>
                  <a:pt x="1" y="6"/>
                  <a:pt x="2" y="5"/>
                </a:cubicBezTo>
                <a:cubicBezTo>
                  <a:pt x="2" y="5"/>
                  <a:pt x="2" y="5"/>
                  <a:pt x="2" y="5"/>
                </a:cubicBezTo>
                <a:cubicBezTo>
                  <a:pt x="7" y="4"/>
                  <a:pt x="13" y="2"/>
                  <a:pt x="18" y="1"/>
                </a:cubicBezTo>
                <a:cubicBezTo>
                  <a:pt x="18" y="1"/>
                  <a:pt x="18" y="1"/>
                  <a:pt x="18" y="1"/>
                </a:cubicBezTo>
                <a:cubicBezTo>
                  <a:pt x="19" y="0"/>
                  <a:pt x="20" y="1"/>
                  <a:pt x="21" y="2"/>
                </a:cubicBezTo>
                <a:cubicBezTo>
                  <a:pt x="21" y="2"/>
                  <a:pt x="21" y="2"/>
                  <a:pt x="21" y="2"/>
                </a:cubicBezTo>
                <a:cubicBezTo>
                  <a:pt x="21" y="3"/>
                  <a:pt x="20" y="4"/>
                  <a:pt x="19" y="4"/>
                </a:cubicBezTo>
                <a:cubicBezTo>
                  <a:pt x="19" y="4"/>
                  <a:pt x="19" y="4"/>
                  <a:pt x="19" y="4"/>
                </a:cubicBezTo>
                <a:cubicBezTo>
                  <a:pt x="14" y="6"/>
                  <a:pt x="8" y="8"/>
                  <a:pt x="3" y="9"/>
                </a:cubicBezTo>
                <a:cubicBezTo>
                  <a:pt x="3" y="9"/>
                  <a:pt x="3" y="9"/>
                  <a:pt x="3" y="9"/>
                </a:cubicBezTo>
                <a:cubicBezTo>
                  <a:pt x="3" y="9"/>
                  <a:pt x="3" y="9"/>
                  <a:pt x="3" y="9"/>
                </a:cubicBezTo>
                <a:cubicBezTo>
                  <a:pt x="3" y="9"/>
                  <a:pt x="2" y="9"/>
                  <a:pt x="2" y="9"/>
                </a:cubicBezTo>
                <a:cubicBezTo>
                  <a:pt x="2" y="9"/>
                  <a:pt x="2" y="9"/>
                  <a:pt x="2" y="9"/>
                </a:cubicBezTo>
                <a:cubicBezTo>
                  <a:pt x="1" y="9"/>
                  <a:pt x="1" y="9"/>
                  <a:pt x="0" y="8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36" tIns="45717" rIns="91436" bIns="45717" numCol="1" anchor="t" anchorCtr="0" compatLnSpc="1">
            <a:prstTxWarp prst="textNoShape">
              <a:avLst/>
            </a:prstTxWarp>
          </a:bodyPr>
          <a:lstStyle/>
          <a:p>
            <a:endParaRPr lang="zh-CN" altLang="en-US" sz="1765"/>
          </a:p>
        </p:txBody>
      </p:sp>
      <p:sp>
        <p:nvSpPr>
          <p:cNvPr id="138" name="Freeform 338"/>
          <p:cNvSpPr>
            <a:spLocks/>
          </p:cNvSpPr>
          <p:nvPr/>
        </p:nvSpPr>
        <p:spPr bwMode="auto">
          <a:xfrm>
            <a:off x="3543302" y="1022692"/>
            <a:ext cx="131763" cy="61905"/>
          </a:xfrm>
          <a:custGeom>
            <a:avLst/>
            <a:gdLst>
              <a:gd name="T0" fmla="*/ 1 w 28"/>
              <a:gd name="T1" fmla="*/ 12 h 13"/>
              <a:gd name="T2" fmla="*/ 1 w 28"/>
              <a:gd name="T3" fmla="*/ 9 h 13"/>
              <a:gd name="T4" fmla="*/ 1 w 28"/>
              <a:gd name="T5" fmla="*/ 9 h 13"/>
              <a:gd name="T6" fmla="*/ 26 w 28"/>
              <a:gd name="T7" fmla="*/ 1 h 13"/>
              <a:gd name="T8" fmla="*/ 26 w 28"/>
              <a:gd name="T9" fmla="*/ 1 h 13"/>
              <a:gd name="T10" fmla="*/ 28 w 28"/>
              <a:gd name="T11" fmla="*/ 2 h 13"/>
              <a:gd name="T12" fmla="*/ 28 w 28"/>
              <a:gd name="T13" fmla="*/ 2 h 13"/>
              <a:gd name="T14" fmla="*/ 27 w 28"/>
              <a:gd name="T15" fmla="*/ 5 h 13"/>
              <a:gd name="T16" fmla="*/ 27 w 28"/>
              <a:gd name="T17" fmla="*/ 5 h 13"/>
              <a:gd name="T18" fmla="*/ 4 w 28"/>
              <a:gd name="T19" fmla="*/ 12 h 13"/>
              <a:gd name="T20" fmla="*/ 4 w 28"/>
              <a:gd name="T21" fmla="*/ 12 h 13"/>
              <a:gd name="T22" fmla="*/ 4 w 28"/>
              <a:gd name="T23" fmla="*/ 12 h 13"/>
              <a:gd name="T24" fmla="*/ 3 w 28"/>
              <a:gd name="T25" fmla="*/ 13 h 13"/>
              <a:gd name="T26" fmla="*/ 3 w 28"/>
              <a:gd name="T27" fmla="*/ 13 h 13"/>
              <a:gd name="T28" fmla="*/ 1 w 28"/>
              <a:gd name="T29" fmla="*/ 12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8" h="13">
                <a:moveTo>
                  <a:pt x="1" y="12"/>
                </a:moveTo>
                <a:cubicBezTo>
                  <a:pt x="0" y="11"/>
                  <a:pt x="1" y="10"/>
                  <a:pt x="1" y="9"/>
                </a:cubicBezTo>
                <a:cubicBezTo>
                  <a:pt x="1" y="9"/>
                  <a:pt x="1" y="9"/>
                  <a:pt x="1" y="9"/>
                </a:cubicBezTo>
                <a:cubicBezTo>
                  <a:pt x="8" y="4"/>
                  <a:pt x="19" y="3"/>
                  <a:pt x="26" y="1"/>
                </a:cubicBezTo>
                <a:cubicBezTo>
                  <a:pt x="26" y="1"/>
                  <a:pt x="26" y="1"/>
                  <a:pt x="26" y="1"/>
                </a:cubicBezTo>
                <a:cubicBezTo>
                  <a:pt x="27" y="0"/>
                  <a:pt x="28" y="1"/>
                  <a:pt x="28" y="2"/>
                </a:cubicBezTo>
                <a:cubicBezTo>
                  <a:pt x="28" y="2"/>
                  <a:pt x="28" y="2"/>
                  <a:pt x="28" y="2"/>
                </a:cubicBezTo>
                <a:cubicBezTo>
                  <a:pt x="28" y="3"/>
                  <a:pt x="28" y="4"/>
                  <a:pt x="27" y="5"/>
                </a:cubicBezTo>
                <a:cubicBezTo>
                  <a:pt x="27" y="5"/>
                  <a:pt x="27" y="5"/>
                  <a:pt x="27" y="5"/>
                </a:cubicBezTo>
                <a:cubicBezTo>
                  <a:pt x="19" y="7"/>
                  <a:pt x="9" y="8"/>
                  <a:pt x="4" y="12"/>
                </a:cubicBezTo>
                <a:cubicBezTo>
                  <a:pt x="4" y="12"/>
                  <a:pt x="4" y="12"/>
                  <a:pt x="4" y="12"/>
                </a:cubicBezTo>
                <a:cubicBezTo>
                  <a:pt x="4" y="12"/>
                  <a:pt x="4" y="12"/>
                  <a:pt x="4" y="12"/>
                </a:cubicBezTo>
                <a:cubicBezTo>
                  <a:pt x="4" y="13"/>
                  <a:pt x="3" y="13"/>
                  <a:pt x="3" y="13"/>
                </a:cubicBezTo>
                <a:cubicBezTo>
                  <a:pt x="3" y="13"/>
                  <a:pt x="3" y="13"/>
                  <a:pt x="3" y="13"/>
                </a:cubicBezTo>
                <a:cubicBezTo>
                  <a:pt x="2" y="13"/>
                  <a:pt x="2" y="13"/>
                  <a:pt x="1" y="12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36" tIns="45717" rIns="91436" bIns="45717" numCol="1" anchor="t" anchorCtr="0" compatLnSpc="1">
            <a:prstTxWarp prst="textNoShape">
              <a:avLst/>
            </a:prstTxWarp>
          </a:bodyPr>
          <a:lstStyle/>
          <a:p>
            <a:endParaRPr lang="zh-CN" altLang="en-US" sz="1765"/>
          </a:p>
        </p:txBody>
      </p:sp>
      <p:sp>
        <p:nvSpPr>
          <p:cNvPr id="139" name="Freeform 339"/>
          <p:cNvSpPr>
            <a:spLocks/>
          </p:cNvSpPr>
          <p:nvPr/>
        </p:nvSpPr>
        <p:spPr bwMode="auto">
          <a:xfrm>
            <a:off x="3567114" y="1070311"/>
            <a:ext cx="117475" cy="66665"/>
          </a:xfrm>
          <a:custGeom>
            <a:avLst/>
            <a:gdLst>
              <a:gd name="T0" fmla="*/ 0 w 25"/>
              <a:gd name="T1" fmla="*/ 13 h 14"/>
              <a:gd name="T2" fmla="*/ 1 w 25"/>
              <a:gd name="T3" fmla="*/ 10 h 14"/>
              <a:gd name="T4" fmla="*/ 1 w 25"/>
              <a:gd name="T5" fmla="*/ 10 h 14"/>
              <a:gd name="T6" fmla="*/ 22 w 25"/>
              <a:gd name="T7" fmla="*/ 0 h 14"/>
              <a:gd name="T8" fmla="*/ 22 w 25"/>
              <a:gd name="T9" fmla="*/ 0 h 14"/>
              <a:gd name="T10" fmla="*/ 24 w 25"/>
              <a:gd name="T11" fmla="*/ 1 h 14"/>
              <a:gd name="T12" fmla="*/ 24 w 25"/>
              <a:gd name="T13" fmla="*/ 1 h 14"/>
              <a:gd name="T14" fmla="*/ 23 w 25"/>
              <a:gd name="T15" fmla="*/ 4 h 14"/>
              <a:gd name="T16" fmla="*/ 23 w 25"/>
              <a:gd name="T17" fmla="*/ 4 h 14"/>
              <a:gd name="T18" fmla="*/ 3 w 25"/>
              <a:gd name="T19" fmla="*/ 14 h 14"/>
              <a:gd name="T20" fmla="*/ 3 w 25"/>
              <a:gd name="T21" fmla="*/ 14 h 14"/>
              <a:gd name="T22" fmla="*/ 3 w 25"/>
              <a:gd name="T23" fmla="*/ 14 h 14"/>
              <a:gd name="T24" fmla="*/ 2 w 25"/>
              <a:gd name="T25" fmla="*/ 14 h 14"/>
              <a:gd name="T26" fmla="*/ 2 w 25"/>
              <a:gd name="T27" fmla="*/ 14 h 14"/>
              <a:gd name="T28" fmla="*/ 0 w 25"/>
              <a:gd name="T29" fmla="*/ 13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5" h="14">
                <a:moveTo>
                  <a:pt x="0" y="13"/>
                </a:moveTo>
                <a:cubicBezTo>
                  <a:pt x="0" y="12"/>
                  <a:pt x="0" y="11"/>
                  <a:pt x="1" y="10"/>
                </a:cubicBezTo>
                <a:cubicBezTo>
                  <a:pt x="1" y="10"/>
                  <a:pt x="1" y="10"/>
                  <a:pt x="1" y="10"/>
                </a:cubicBezTo>
                <a:cubicBezTo>
                  <a:pt x="7" y="7"/>
                  <a:pt x="14" y="2"/>
                  <a:pt x="22" y="0"/>
                </a:cubicBezTo>
                <a:cubicBezTo>
                  <a:pt x="22" y="0"/>
                  <a:pt x="22" y="0"/>
                  <a:pt x="22" y="0"/>
                </a:cubicBezTo>
                <a:cubicBezTo>
                  <a:pt x="23" y="0"/>
                  <a:pt x="24" y="0"/>
                  <a:pt x="24" y="1"/>
                </a:cubicBezTo>
                <a:cubicBezTo>
                  <a:pt x="24" y="1"/>
                  <a:pt x="24" y="1"/>
                  <a:pt x="24" y="1"/>
                </a:cubicBezTo>
                <a:cubicBezTo>
                  <a:pt x="25" y="3"/>
                  <a:pt x="24" y="4"/>
                  <a:pt x="23" y="4"/>
                </a:cubicBezTo>
                <a:cubicBezTo>
                  <a:pt x="23" y="4"/>
                  <a:pt x="23" y="4"/>
                  <a:pt x="23" y="4"/>
                </a:cubicBezTo>
                <a:cubicBezTo>
                  <a:pt x="16" y="5"/>
                  <a:pt x="10" y="10"/>
                  <a:pt x="3" y="14"/>
                </a:cubicBezTo>
                <a:cubicBezTo>
                  <a:pt x="3" y="14"/>
                  <a:pt x="3" y="14"/>
                  <a:pt x="3" y="14"/>
                </a:cubicBezTo>
                <a:cubicBezTo>
                  <a:pt x="3" y="14"/>
                  <a:pt x="3" y="14"/>
                  <a:pt x="3" y="14"/>
                </a:cubicBezTo>
                <a:cubicBezTo>
                  <a:pt x="3" y="14"/>
                  <a:pt x="2" y="14"/>
                  <a:pt x="2" y="14"/>
                </a:cubicBezTo>
                <a:cubicBezTo>
                  <a:pt x="2" y="14"/>
                  <a:pt x="2" y="14"/>
                  <a:pt x="2" y="14"/>
                </a:cubicBezTo>
                <a:cubicBezTo>
                  <a:pt x="1" y="14"/>
                  <a:pt x="1" y="13"/>
                  <a:pt x="0" y="13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36" tIns="45717" rIns="91436" bIns="45717" numCol="1" anchor="t" anchorCtr="0" compatLnSpc="1">
            <a:prstTxWarp prst="textNoShape">
              <a:avLst/>
            </a:prstTxWarp>
          </a:bodyPr>
          <a:lstStyle/>
          <a:p>
            <a:endParaRPr lang="zh-CN" altLang="en-US" sz="1765"/>
          </a:p>
        </p:txBody>
      </p:sp>
      <p:sp>
        <p:nvSpPr>
          <p:cNvPr id="140" name="Freeform 340"/>
          <p:cNvSpPr>
            <a:spLocks/>
          </p:cNvSpPr>
          <p:nvPr/>
        </p:nvSpPr>
        <p:spPr bwMode="auto">
          <a:xfrm>
            <a:off x="3589339" y="1140150"/>
            <a:ext cx="109538" cy="38094"/>
          </a:xfrm>
          <a:custGeom>
            <a:avLst/>
            <a:gdLst>
              <a:gd name="T0" fmla="*/ 1 w 23"/>
              <a:gd name="T1" fmla="*/ 7 h 8"/>
              <a:gd name="T2" fmla="*/ 2 w 23"/>
              <a:gd name="T3" fmla="*/ 4 h 8"/>
              <a:gd name="T4" fmla="*/ 2 w 23"/>
              <a:gd name="T5" fmla="*/ 4 h 8"/>
              <a:gd name="T6" fmla="*/ 20 w 23"/>
              <a:gd name="T7" fmla="*/ 0 h 8"/>
              <a:gd name="T8" fmla="*/ 20 w 23"/>
              <a:gd name="T9" fmla="*/ 0 h 8"/>
              <a:gd name="T10" fmla="*/ 23 w 23"/>
              <a:gd name="T11" fmla="*/ 2 h 8"/>
              <a:gd name="T12" fmla="*/ 23 w 23"/>
              <a:gd name="T13" fmla="*/ 2 h 8"/>
              <a:gd name="T14" fmla="*/ 21 w 23"/>
              <a:gd name="T15" fmla="*/ 4 h 8"/>
              <a:gd name="T16" fmla="*/ 21 w 23"/>
              <a:gd name="T17" fmla="*/ 4 h 8"/>
              <a:gd name="T18" fmla="*/ 3 w 23"/>
              <a:gd name="T19" fmla="*/ 8 h 8"/>
              <a:gd name="T20" fmla="*/ 3 w 23"/>
              <a:gd name="T21" fmla="*/ 8 h 8"/>
              <a:gd name="T22" fmla="*/ 3 w 23"/>
              <a:gd name="T23" fmla="*/ 8 h 8"/>
              <a:gd name="T24" fmla="*/ 3 w 23"/>
              <a:gd name="T25" fmla="*/ 8 h 8"/>
              <a:gd name="T26" fmla="*/ 3 w 23"/>
              <a:gd name="T27" fmla="*/ 8 h 8"/>
              <a:gd name="T28" fmla="*/ 1 w 23"/>
              <a:gd name="T29" fmla="*/ 7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3" h="8">
                <a:moveTo>
                  <a:pt x="1" y="7"/>
                </a:moveTo>
                <a:cubicBezTo>
                  <a:pt x="0" y="6"/>
                  <a:pt x="1" y="5"/>
                  <a:pt x="2" y="4"/>
                </a:cubicBezTo>
                <a:cubicBezTo>
                  <a:pt x="2" y="4"/>
                  <a:pt x="2" y="4"/>
                  <a:pt x="2" y="4"/>
                </a:cubicBezTo>
                <a:cubicBezTo>
                  <a:pt x="4" y="3"/>
                  <a:pt x="15" y="1"/>
                  <a:pt x="20" y="0"/>
                </a:cubicBezTo>
                <a:cubicBezTo>
                  <a:pt x="20" y="0"/>
                  <a:pt x="20" y="0"/>
                  <a:pt x="20" y="0"/>
                </a:cubicBezTo>
                <a:cubicBezTo>
                  <a:pt x="21" y="0"/>
                  <a:pt x="22" y="1"/>
                  <a:pt x="23" y="2"/>
                </a:cubicBezTo>
                <a:cubicBezTo>
                  <a:pt x="23" y="2"/>
                  <a:pt x="23" y="2"/>
                  <a:pt x="23" y="2"/>
                </a:cubicBezTo>
                <a:cubicBezTo>
                  <a:pt x="23" y="3"/>
                  <a:pt x="22" y="4"/>
                  <a:pt x="21" y="4"/>
                </a:cubicBezTo>
                <a:cubicBezTo>
                  <a:pt x="21" y="4"/>
                  <a:pt x="21" y="4"/>
                  <a:pt x="21" y="4"/>
                </a:cubicBezTo>
                <a:cubicBezTo>
                  <a:pt x="16" y="5"/>
                  <a:pt x="4" y="7"/>
                  <a:pt x="3" y="8"/>
                </a:cubicBezTo>
                <a:cubicBezTo>
                  <a:pt x="3" y="8"/>
                  <a:pt x="3" y="8"/>
                  <a:pt x="3" y="8"/>
                </a:cubicBezTo>
                <a:cubicBezTo>
                  <a:pt x="3" y="8"/>
                  <a:pt x="3" y="8"/>
                  <a:pt x="3" y="8"/>
                </a:cubicBezTo>
                <a:cubicBezTo>
                  <a:pt x="3" y="8"/>
                  <a:pt x="3" y="8"/>
                  <a:pt x="3" y="8"/>
                </a:cubicBezTo>
                <a:cubicBezTo>
                  <a:pt x="3" y="8"/>
                  <a:pt x="3" y="8"/>
                  <a:pt x="3" y="8"/>
                </a:cubicBezTo>
                <a:cubicBezTo>
                  <a:pt x="2" y="8"/>
                  <a:pt x="1" y="8"/>
                  <a:pt x="1" y="7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36" tIns="45717" rIns="91436" bIns="45717" numCol="1" anchor="t" anchorCtr="0" compatLnSpc="1">
            <a:prstTxWarp prst="textNoShape">
              <a:avLst/>
            </a:prstTxWarp>
          </a:bodyPr>
          <a:lstStyle/>
          <a:p>
            <a:endParaRPr lang="zh-CN" altLang="en-US" sz="1765"/>
          </a:p>
        </p:txBody>
      </p:sp>
      <p:sp>
        <p:nvSpPr>
          <p:cNvPr id="141" name="Freeform 341"/>
          <p:cNvSpPr>
            <a:spLocks/>
          </p:cNvSpPr>
          <p:nvPr/>
        </p:nvSpPr>
        <p:spPr bwMode="auto">
          <a:xfrm>
            <a:off x="3627439" y="1197292"/>
            <a:ext cx="74613" cy="42857"/>
          </a:xfrm>
          <a:custGeom>
            <a:avLst/>
            <a:gdLst>
              <a:gd name="T0" fmla="*/ 0 w 16"/>
              <a:gd name="T1" fmla="*/ 7 h 9"/>
              <a:gd name="T2" fmla="*/ 2 w 16"/>
              <a:gd name="T3" fmla="*/ 5 h 9"/>
              <a:gd name="T4" fmla="*/ 2 w 16"/>
              <a:gd name="T5" fmla="*/ 5 h 9"/>
              <a:gd name="T6" fmla="*/ 12 w 16"/>
              <a:gd name="T7" fmla="*/ 1 h 9"/>
              <a:gd name="T8" fmla="*/ 12 w 16"/>
              <a:gd name="T9" fmla="*/ 1 h 9"/>
              <a:gd name="T10" fmla="*/ 15 w 16"/>
              <a:gd name="T11" fmla="*/ 1 h 9"/>
              <a:gd name="T12" fmla="*/ 15 w 16"/>
              <a:gd name="T13" fmla="*/ 1 h 9"/>
              <a:gd name="T14" fmla="*/ 15 w 16"/>
              <a:gd name="T15" fmla="*/ 4 h 9"/>
              <a:gd name="T16" fmla="*/ 15 w 16"/>
              <a:gd name="T17" fmla="*/ 4 h 9"/>
              <a:gd name="T18" fmla="*/ 3 w 16"/>
              <a:gd name="T19" fmla="*/ 9 h 9"/>
              <a:gd name="T20" fmla="*/ 3 w 16"/>
              <a:gd name="T21" fmla="*/ 9 h 9"/>
              <a:gd name="T22" fmla="*/ 3 w 16"/>
              <a:gd name="T23" fmla="*/ 9 h 9"/>
              <a:gd name="T24" fmla="*/ 2 w 16"/>
              <a:gd name="T25" fmla="*/ 9 h 9"/>
              <a:gd name="T26" fmla="*/ 2 w 16"/>
              <a:gd name="T27" fmla="*/ 9 h 9"/>
              <a:gd name="T28" fmla="*/ 0 w 16"/>
              <a:gd name="T29" fmla="*/ 7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6" h="9">
                <a:moveTo>
                  <a:pt x="0" y="7"/>
                </a:moveTo>
                <a:cubicBezTo>
                  <a:pt x="0" y="6"/>
                  <a:pt x="1" y="5"/>
                  <a:pt x="2" y="5"/>
                </a:cubicBezTo>
                <a:cubicBezTo>
                  <a:pt x="2" y="5"/>
                  <a:pt x="2" y="5"/>
                  <a:pt x="2" y="5"/>
                </a:cubicBezTo>
                <a:cubicBezTo>
                  <a:pt x="6" y="4"/>
                  <a:pt x="9" y="3"/>
                  <a:pt x="12" y="1"/>
                </a:cubicBezTo>
                <a:cubicBezTo>
                  <a:pt x="12" y="1"/>
                  <a:pt x="12" y="1"/>
                  <a:pt x="12" y="1"/>
                </a:cubicBezTo>
                <a:cubicBezTo>
                  <a:pt x="13" y="0"/>
                  <a:pt x="14" y="0"/>
                  <a:pt x="15" y="1"/>
                </a:cubicBezTo>
                <a:cubicBezTo>
                  <a:pt x="15" y="1"/>
                  <a:pt x="15" y="1"/>
                  <a:pt x="15" y="1"/>
                </a:cubicBezTo>
                <a:cubicBezTo>
                  <a:pt x="16" y="2"/>
                  <a:pt x="15" y="3"/>
                  <a:pt x="15" y="4"/>
                </a:cubicBezTo>
                <a:cubicBezTo>
                  <a:pt x="15" y="4"/>
                  <a:pt x="15" y="4"/>
                  <a:pt x="15" y="4"/>
                </a:cubicBezTo>
                <a:cubicBezTo>
                  <a:pt x="11" y="7"/>
                  <a:pt x="7" y="8"/>
                  <a:pt x="3" y="9"/>
                </a:cubicBezTo>
                <a:cubicBezTo>
                  <a:pt x="3" y="9"/>
                  <a:pt x="3" y="9"/>
                  <a:pt x="3" y="9"/>
                </a:cubicBezTo>
                <a:cubicBezTo>
                  <a:pt x="3" y="9"/>
                  <a:pt x="3" y="9"/>
                  <a:pt x="3" y="9"/>
                </a:cubicBezTo>
                <a:cubicBezTo>
                  <a:pt x="3" y="9"/>
                  <a:pt x="2" y="9"/>
                  <a:pt x="2" y="9"/>
                </a:cubicBezTo>
                <a:cubicBezTo>
                  <a:pt x="2" y="9"/>
                  <a:pt x="2" y="9"/>
                  <a:pt x="2" y="9"/>
                </a:cubicBezTo>
                <a:cubicBezTo>
                  <a:pt x="1" y="9"/>
                  <a:pt x="1" y="8"/>
                  <a:pt x="0" y="7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36" tIns="45717" rIns="91436" bIns="45717" numCol="1" anchor="t" anchorCtr="0" compatLnSpc="1">
            <a:prstTxWarp prst="textNoShape">
              <a:avLst/>
            </a:prstTxWarp>
          </a:bodyPr>
          <a:lstStyle/>
          <a:p>
            <a:endParaRPr lang="zh-CN" altLang="en-US" sz="1765"/>
          </a:p>
        </p:txBody>
      </p:sp>
      <p:sp>
        <p:nvSpPr>
          <p:cNvPr id="142" name="Freeform 342"/>
          <p:cNvSpPr>
            <a:spLocks/>
          </p:cNvSpPr>
          <p:nvPr/>
        </p:nvSpPr>
        <p:spPr bwMode="auto">
          <a:xfrm>
            <a:off x="3656014" y="1254434"/>
            <a:ext cx="55563" cy="31745"/>
          </a:xfrm>
          <a:custGeom>
            <a:avLst/>
            <a:gdLst>
              <a:gd name="T0" fmla="*/ 0 w 12"/>
              <a:gd name="T1" fmla="*/ 6 h 7"/>
              <a:gd name="T2" fmla="*/ 2 w 12"/>
              <a:gd name="T3" fmla="*/ 4 h 7"/>
              <a:gd name="T4" fmla="*/ 2 w 12"/>
              <a:gd name="T5" fmla="*/ 4 h 7"/>
              <a:gd name="T6" fmla="*/ 8 w 12"/>
              <a:gd name="T7" fmla="*/ 0 h 7"/>
              <a:gd name="T8" fmla="*/ 8 w 12"/>
              <a:gd name="T9" fmla="*/ 0 h 7"/>
              <a:gd name="T10" fmla="*/ 11 w 12"/>
              <a:gd name="T11" fmla="*/ 1 h 7"/>
              <a:gd name="T12" fmla="*/ 11 w 12"/>
              <a:gd name="T13" fmla="*/ 1 h 7"/>
              <a:gd name="T14" fmla="*/ 10 w 12"/>
              <a:gd name="T15" fmla="*/ 4 h 7"/>
              <a:gd name="T16" fmla="*/ 10 w 12"/>
              <a:gd name="T17" fmla="*/ 4 h 7"/>
              <a:gd name="T18" fmla="*/ 3 w 12"/>
              <a:gd name="T19" fmla="*/ 7 h 7"/>
              <a:gd name="T20" fmla="*/ 3 w 12"/>
              <a:gd name="T21" fmla="*/ 7 h 7"/>
              <a:gd name="T22" fmla="*/ 3 w 12"/>
              <a:gd name="T23" fmla="*/ 7 h 7"/>
              <a:gd name="T24" fmla="*/ 2 w 12"/>
              <a:gd name="T25" fmla="*/ 7 h 7"/>
              <a:gd name="T26" fmla="*/ 2 w 12"/>
              <a:gd name="T27" fmla="*/ 7 h 7"/>
              <a:gd name="T28" fmla="*/ 0 w 12"/>
              <a:gd name="T29" fmla="*/ 6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2" h="7">
                <a:moveTo>
                  <a:pt x="0" y="6"/>
                </a:moveTo>
                <a:cubicBezTo>
                  <a:pt x="0" y="5"/>
                  <a:pt x="1" y="4"/>
                  <a:pt x="2" y="4"/>
                </a:cubicBezTo>
                <a:cubicBezTo>
                  <a:pt x="2" y="4"/>
                  <a:pt x="2" y="4"/>
                  <a:pt x="2" y="4"/>
                </a:cubicBezTo>
                <a:cubicBezTo>
                  <a:pt x="4" y="3"/>
                  <a:pt x="6" y="2"/>
                  <a:pt x="8" y="0"/>
                </a:cubicBezTo>
                <a:cubicBezTo>
                  <a:pt x="8" y="0"/>
                  <a:pt x="8" y="0"/>
                  <a:pt x="8" y="0"/>
                </a:cubicBezTo>
                <a:cubicBezTo>
                  <a:pt x="9" y="0"/>
                  <a:pt x="10" y="0"/>
                  <a:pt x="11" y="1"/>
                </a:cubicBezTo>
                <a:cubicBezTo>
                  <a:pt x="11" y="1"/>
                  <a:pt x="11" y="1"/>
                  <a:pt x="11" y="1"/>
                </a:cubicBezTo>
                <a:cubicBezTo>
                  <a:pt x="12" y="2"/>
                  <a:pt x="11" y="3"/>
                  <a:pt x="10" y="4"/>
                </a:cubicBezTo>
                <a:cubicBezTo>
                  <a:pt x="10" y="4"/>
                  <a:pt x="10" y="4"/>
                  <a:pt x="10" y="4"/>
                </a:cubicBezTo>
                <a:cubicBezTo>
                  <a:pt x="8" y="5"/>
                  <a:pt x="6" y="6"/>
                  <a:pt x="3" y="7"/>
                </a:cubicBezTo>
                <a:cubicBezTo>
                  <a:pt x="3" y="7"/>
                  <a:pt x="3" y="7"/>
                  <a:pt x="3" y="7"/>
                </a:cubicBezTo>
                <a:cubicBezTo>
                  <a:pt x="3" y="7"/>
                  <a:pt x="3" y="7"/>
                  <a:pt x="3" y="7"/>
                </a:cubicBezTo>
                <a:cubicBezTo>
                  <a:pt x="3" y="7"/>
                  <a:pt x="2" y="7"/>
                  <a:pt x="2" y="7"/>
                </a:cubicBezTo>
                <a:cubicBezTo>
                  <a:pt x="2" y="7"/>
                  <a:pt x="2" y="7"/>
                  <a:pt x="2" y="7"/>
                </a:cubicBezTo>
                <a:cubicBezTo>
                  <a:pt x="1" y="7"/>
                  <a:pt x="1" y="7"/>
                  <a:pt x="0" y="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36" tIns="45717" rIns="91436" bIns="45717" numCol="1" anchor="t" anchorCtr="0" compatLnSpc="1">
            <a:prstTxWarp prst="textNoShape">
              <a:avLst/>
            </a:prstTxWarp>
          </a:bodyPr>
          <a:lstStyle/>
          <a:p>
            <a:endParaRPr lang="zh-CN" altLang="en-US" sz="1765"/>
          </a:p>
        </p:txBody>
      </p:sp>
      <p:grpSp>
        <p:nvGrpSpPr>
          <p:cNvPr id="375" name="组合 374"/>
          <p:cNvGrpSpPr/>
          <p:nvPr/>
        </p:nvGrpSpPr>
        <p:grpSpPr>
          <a:xfrm>
            <a:off x="10390189" y="2798955"/>
            <a:ext cx="563563" cy="639672"/>
            <a:chOff x="8229601" y="2359025"/>
            <a:chExt cx="563563" cy="639763"/>
          </a:xfrm>
        </p:grpSpPr>
        <p:sp>
          <p:nvSpPr>
            <p:cNvPr id="143" name="Freeform 343"/>
            <p:cNvSpPr>
              <a:spLocks noEditPoints="1"/>
            </p:cNvSpPr>
            <p:nvPr/>
          </p:nvSpPr>
          <p:spPr bwMode="auto">
            <a:xfrm>
              <a:off x="8229601" y="2359025"/>
              <a:ext cx="563563" cy="639763"/>
            </a:xfrm>
            <a:custGeom>
              <a:avLst/>
              <a:gdLst>
                <a:gd name="T0" fmla="*/ 35 w 120"/>
                <a:gd name="T1" fmla="*/ 123 h 136"/>
                <a:gd name="T2" fmla="*/ 11 w 120"/>
                <a:gd name="T3" fmla="*/ 95 h 136"/>
                <a:gd name="T4" fmla="*/ 19 w 120"/>
                <a:gd name="T5" fmla="*/ 79 h 136"/>
                <a:gd name="T6" fmla="*/ 1 w 120"/>
                <a:gd name="T7" fmla="*/ 50 h 136"/>
                <a:gd name="T8" fmla="*/ 28 w 120"/>
                <a:gd name="T9" fmla="*/ 30 h 136"/>
                <a:gd name="T10" fmla="*/ 31 w 120"/>
                <a:gd name="T11" fmla="*/ 25 h 136"/>
                <a:gd name="T12" fmla="*/ 53 w 120"/>
                <a:gd name="T13" fmla="*/ 0 h 136"/>
                <a:gd name="T14" fmla="*/ 75 w 120"/>
                <a:gd name="T15" fmla="*/ 25 h 136"/>
                <a:gd name="T16" fmla="*/ 74 w 120"/>
                <a:gd name="T17" fmla="*/ 31 h 136"/>
                <a:gd name="T18" fmla="*/ 88 w 120"/>
                <a:gd name="T19" fmla="*/ 24 h 136"/>
                <a:gd name="T20" fmla="*/ 120 w 120"/>
                <a:gd name="T21" fmla="*/ 48 h 136"/>
                <a:gd name="T22" fmla="*/ 105 w 120"/>
                <a:gd name="T23" fmla="*/ 81 h 136"/>
                <a:gd name="T24" fmla="*/ 100 w 120"/>
                <a:gd name="T25" fmla="*/ 82 h 136"/>
                <a:gd name="T26" fmla="*/ 101 w 120"/>
                <a:gd name="T27" fmla="*/ 95 h 136"/>
                <a:gd name="T28" fmla="*/ 81 w 120"/>
                <a:gd name="T29" fmla="*/ 133 h 136"/>
                <a:gd name="T30" fmla="*/ 54 w 120"/>
                <a:gd name="T31" fmla="*/ 108 h 136"/>
                <a:gd name="T32" fmla="*/ 62 w 120"/>
                <a:gd name="T33" fmla="*/ 124 h 136"/>
                <a:gd name="T34" fmla="*/ 79 w 120"/>
                <a:gd name="T35" fmla="*/ 130 h 136"/>
                <a:gd name="T36" fmla="*/ 97 w 120"/>
                <a:gd name="T37" fmla="*/ 95 h 136"/>
                <a:gd name="T38" fmla="*/ 85 w 120"/>
                <a:gd name="T39" fmla="*/ 74 h 136"/>
                <a:gd name="T40" fmla="*/ 103 w 120"/>
                <a:gd name="T41" fmla="*/ 77 h 136"/>
                <a:gd name="T42" fmla="*/ 116 w 120"/>
                <a:gd name="T43" fmla="*/ 51 h 136"/>
                <a:gd name="T44" fmla="*/ 88 w 120"/>
                <a:gd name="T45" fmla="*/ 28 h 136"/>
                <a:gd name="T46" fmla="*/ 88 w 120"/>
                <a:gd name="T47" fmla="*/ 28 h 136"/>
                <a:gd name="T48" fmla="*/ 66 w 120"/>
                <a:gd name="T49" fmla="*/ 41 h 136"/>
                <a:gd name="T50" fmla="*/ 53 w 120"/>
                <a:gd name="T51" fmla="*/ 4 h 136"/>
                <a:gd name="T52" fmla="*/ 53 w 120"/>
                <a:gd name="T53" fmla="*/ 4 h 136"/>
                <a:gd name="T54" fmla="*/ 35 w 120"/>
                <a:gd name="T55" fmla="*/ 25 h 136"/>
                <a:gd name="T56" fmla="*/ 36 w 120"/>
                <a:gd name="T57" fmla="*/ 32 h 136"/>
                <a:gd name="T58" fmla="*/ 40 w 120"/>
                <a:gd name="T59" fmla="*/ 39 h 136"/>
                <a:gd name="T60" fmla="*/ 33 w 120"/>
                <a:gd name="T61" fmla="*/ 35 h 136"/>
                <a:gd name="T62" fmla="*/ 5 w 120"/>
                <a:gd name="T63" fmla="*/ 51 h 136"/>
                <a:gd name="T64" fmla="*/ 4 w 120"/>
                <a:gd name="T65" fmla="*/ 54 h 136"/>
                <a:gd name="T66" fmla="*/ 24 w 120"/>
                <a:gd name="T67" fmla="*/ 76 h 136"/>
                <a:gd name="T68" fmla="*/ 32 w 120"/>
                <a:gd name="T69" fmla="*/ 74 h 136"/>
                <a:gd name="T70" fmla="*/ 25 w 120"/>
                <a:gd name="T71" fmla="*/ 80 h 136"/>
                <a:gd name="T72" fmla="*/ 23 w 120"/>
                <a:gd name="T73" fmla="*/ 113 h 136"/>
                <a:gd name="T74" fmla="*/ 35 w 120"/>
                <a:gd name="T75" fmla="*/ 119 h 136"/>
                <a:gd name="T76" fmla="*/ 57 w 120"/>
                <a:gd name="T77" fmla="*/ 92 h 136"/>
                <a:gd name="T78" fmla="*/ 59 w 120"/>
                <a:gd name="T79" fmla="*/ 99 h 136"/>
                <a:gd name="T80" fmla="*/ 54 w 120"/>
                <a:gd name="T81" fmla="*/ 1 h 136"/>
                <a:gd name="T82" fmla="*/ 54 w 120"/>
                <a:gd name="T83" fmla="*/ 1 h 136"/>
                <a:gd name="T84" fmla="*/ 54 w 120"/>
                <a:gd name="T85" fmla="*/ 0 h 136"/>
                <a:gd name="T86" fmla="*/ 54 w 120"/>
                <a:gd name="T87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20" h="136">
                  <a:moveTo>
                    <a:pt x="54" y="108"/>
                  </a:moveTo>
                  <a:cubicBezTo>
                    <a:pt x="50" y="116"/>
                    <a:pt x="43" y="123"/>
                    <a:pt x="35" y="123"/>
                  </a:cubicBezTo>
                  <a:cubicBezTo>
                    <a:pt x="35" y="123"/>
                    <a:pt x="35" y="123"/>
                    <a:pt x="35" y="123"/>
                  </a:cubicBezTo>
                  <a:cubicBezTo>
                    <a:pt x="30" y="123"/>
                    <a:pt x="25" y="120"/>
                    <a:pt x="20" y="115"/>
                  </a:cubicBezTo>
                  <a:cubicBezTo>
                    <a:pt x="20" y="115"/>
                    <a:pt x="20" y="115"/>
                    <a:pt x="20" y="115"/>
                  </a:cubicBezTo>
                  <a:cubicBezTo>
                    <a:pt x="14" y="109"/>
                    <a:pt x="11" y="102"/>
                    <a:pt x="11" y="95"/>
                  </a:cubicBezTo>
                  <a:cubicBezTo>
                    <a:pt x="11" y="95"/>
                    <a:pt x="11" y="95"/>
                    <a:pt x="11" y="95"/>
                  </a:cubicBezTo>
                  <a:cubicBezTo>
                    <a:pt x="11" y="88"/>
                    <a:pt x="13" y="83"/>
                    <a:pt x="19" y="79"/>
                  </a:cubicBezTo>
                  <a:cubicBezTo>
                    <a:pt x="19" y="79"/>
                    <a:pt x="19" y="79"/>
                    <a:pt x="19" y="79"/>
                  </a:cubicBezTo>
                  <a:cubicBezTo>
                    <a:pt x="8" y="76"/>
                    <a:pt x="0" y="65"/>
                    <a:pt x="0" y="54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53"/>
                    <a:pt x="1" y="51"/>
                    <a:pt x="1" y="50"/>
                  </a:cubicBezTo>
                  <a:cubicBezTo>
                    <a:pt x="1" y="50"/>
                    <a:pt x="1" y="50"/>
                    <a:pt x="1" y="50"/>
                  </a:cubicBezTo>
                  <a:cubicBezTo>
                    <a:pt x="4" y="39"/>
                    <a:pt x="17" y="30"/>
                    <a:pt x="28" y="30"/>
                  </a:cubicBezTo>
                  <a:cubicBezTo>
                    <a:pt x="28" y="30"/>
                    <a:pt x="28" y="30"/>
                    <a:pt x="28" y="30"/>
                  </a:cubicBezTo>
                  <a:cubicBezTo>
                    <a:pt x="29" y="30"/>
                    <a:pt x="30" y="30"/>
                    <a:pt x="31" y="30"/>
                  </a:cubicBezTo>
                  <a:cubicBezTo>
                    <a:pt x="31" y="30"/>
                    <a:pt x="31" y="30"/>
                    <a:pt x="31" y="30"/>
                  </a:cubicBezTo>
                  <a:cubicBezTo>
                    <a:pt x="31" y="28"/>
                    <a:pt x="31" y="27"/>
                    <a:pt x="31" y="25"/>
                  </a:cubicBezTo>
                  <a:cubicBezTo>
                    <a:pt x="31" y="25"/>
                    <a:pt x="31" y="25"/>
                    <a:pt x="31" y="25"/>
                  </a:cubicBezTo>
                  <a:cubicBezTo>
                    <a:pt x="31" y="13"/>
                    <a:pt x="40" y="0"/>
                    <a:pt x="53" y="0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68" y="0"/>
                    <a:pt x="75" y="13"/>
                    <a:pt x="75" y="25"/>
                  </a:cubicBezTo>
                  <a:cubicBezTo>
                    <a:pt x="75" y="25"/>
                    <a:pt x="75" y="25"/>
                    <a:pt x="75" y="25"/>
                  </a:cubicBezTo>
                  <a:cubicBezTo>
                    <a:pt x="75" y="27"/>
                    <a:pt x="75" y="29"/>
                    <a:pt x="74" y="31"/>
                  </a:cubicBezTo>
                  <a:cubicBezTo>
                    <a:pt x="74" y="31"/>
                    <a:pt x="74" y="31"/>
                    <a:pt x="74" y="31"/>
                  </a:cubicBezTo>
                  <a:cubicBezTo>
                    <a:pt x="78" y="28"/>
                    <a:pt x="82" y="25"/>
                    <a:pt x="87" y="24"/>
                  </a:cubicBezTo>
                  <a:cubicBezTo>
                    <a:pt x="87" y="24"/>
                    <a:pt x="87" y="24"/>
                    <a:pt x="87" y="24"/>
                  </a:cubicBezTo>
                  <a:cubicBezTo>
                    <a:pt x="88" y="24"/>
                    <a:pt x="88" y="24"/>
                    <a:pt x="88" y="24"/>
                  </a:cubicBezTo>
                  <a:cubicBezTo>
                    <a:pt x="88" y="24"/>
                    <a:pt x="88" y="24"/>
                    <a:pt x="88" y="24"/>
                  </a:cubicBezTo>
                  <a:cubicBezTo>
                    <a:pt x="100" y="25"/>
                    <a:pt x="117" y="37"/>
                    <a:pt x="120" y="48"/>
                  </a:cubicBezTo>
                  <a:cubicBezTo>
                    <a:pt x="120" y="48"/>
                    <a:pt x="120" y="48"/>
                    <a:pt x="120" y="48"/>
                  </a:cubicBezTo>
                  <a:cubicBezTo>
                    <a:pt x="120" y="49"/>
                    <a:pt x="120" y="50"/>
                    <a:pt x="120" y="51"/>
                  </a:cubicBezTo>
                  <a:cubicBezTo>
                    <a:pt x="120" y="51"/>
                    <a:pt x="120" y="51"/>
                    <a:pt x="120" y="51"/>
                  </a:cubicBezTo>
                  <a:cubicBezTo>
                    <a:pt x="120" y="62"/>
                    <a:pt x="113" y="76"/>
                    <a:pt x="105" y="81"/>
                  </a:cubicBezTo>
                  <a:cubicBezTo>
                    <a:pt x="105" y="81"/>
                    <a:pt x="105" y="81"/>
                    <a:pt x="105" y="81"/>
                  </a:cubicBezTo>
                  <a:cubicBezTo>
                    <a:pt x="103" y="81"/>
                    <a:pt x="101" y="82"/>
                    <a:pt x="100" y="82"/>
                  </a:cubicBezTo>
                  <a:cubicBezTo>
                    <a:pt x="100" y="82"/>
                    <a:pt x="100" y="82"/>
                    <a:pt x="100" y="82"/>
                  </a:cubicBezTo>
                  <a:cubicBezTo>
                    <a:pt x="99" y="82"/>
                    <a:pt x="98" y="82"/>
                    <a:pt x="97" y="81"/>
                  </a:cubicBezTo>
                  <a:cubicBezTo>
                    <a:pt x="97" y="81"/>
                    <a:pt x="97" y="81"/>
                    <a:pt x="97" y="81"/>
                  </a:cubicBezTo>
                  <a:cubicBezTo>
                    <a:pt x="100" y="85"/>
                    <a:pt x="101" y="90"/>
                    <a:pt x="101" y="95"/>
                  </a:cubicBezTo>
                  <a:cubicBezTo>
                    <a:pt x="101" y="95"/>
                    <a:pt x="101" y="95"/>
                    <a:pt x="101" y="95"/>
                  </a:cubicBezTo>
                  <a:cubicBezTo>
                    <a:pt x="101" y="109"/>
                    <a:pt x="92" y="127"/>
                    <a:pt x="81" y="133"/>
                  </a:cubicBezTo>
                  <a:cubicBezTo>
                    <a:pt x="81" y="133"/>
                    <a:pt x="81" y="133"/>
                    <a:pt x="81" y="133"/>
                  </a:cubicBezTo>
                  <a:cubicBezTo>
                    <a:pt x="78" y="135"/>
                    <a:pt x="75" y="136"/>
                    <a:pt x="72" y="136"/>
                  </a:cubicBezTo>
                  <a:cubicBezTo>
                    <a:pt x="72" y="136"/>
                    <a:pt x="72" y="136"/>
                    <a:pt x="72" y="136"/>
                  </a:cubicBezTo>
                  <a:cubicBezTo>
                    <a:pt x="60" y="135"/>
                    <a:pt x="55" y="121"/>
                    <a:pt x="54" y="108"/>
                  </a:cubicBezTo>
                  <a:close/>
                  <a:moveTo>
                    <a:pt x="58" y="106"/>
                  </a:moveTo>
                  <a:cubicBezTo>
                    <a:pt x="58" y="112"/>
                    <a:pt x="60" y="119"/>
                    <a:pt x="62" y="124"/>
                  </a:cubicBezTo>
                  <a:cubicBezTo>
                    <a:pt x="62" y="124"/>
                    <a:pt x="62" y="124"/>
                    <a:pt x="62" y="124"/>
                  </a:cubicBezTo>
                  <a:cubicBezTo>
                    <a:pt x="65" y="129"/>
                    <a:pt x="68" y="132"/>
                    <a:pt x="72" y="132"/>
                  </a:cubicBezTo>
                  <a:cubicBezTo>
                    <a:pt x="72" y="132"/>
                    <a:pt x="72" y="132"/>
                    <a:pt x="72" y="132"/>
                  </a:cubicBezTo>
                  <a:cubicBezTo>
                    <a:pt x="74" y="132"/>
                    <a:pt x="76" y="131"/>
                    <a:pt x="79" y="130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8" y="124"/>
                    <a:pt x="97" y="108"/>
                    <a:pt x="97" y="95"/>
                  </a:cubicBezTo>
                  <a:cubicBezTo>
                    <a:pt x="97" y="95"/>
                    <a:pt x="97" y="95"/>
                    <a:pt x="97" y="95"/>
                  </a:cubicBezTo>
                  <a:cubicBezTo>
                    <a:pt x="97" y="86"/>
                    <a:pt x="94" y="80"/>
                    <a:pt x="84" y="78"/>
                  </a:cubicBezTo>
                  <a:cubicBezTo>
                    <a:pt x="84" y="78"/>
                    <a:pt x="84" y="78"/>
                    <a:pt x="84" y="78"/>
                  </a:cubicBezTo>
                  <a:cubicBezTo>
                    <a:pt x="85" y="74"/>
                    <a:pt x="85" y="74"/>
                    <a:pt x="85" y="74"/>
                  </a:cubicBezTo>
                  <a:cubicBezTo>
                    <a:pt x="90" y="75"/>
                    <a:pt x="95" y="78"/>
                    <a:pt x="100" y="78"/>
                  </a:cubicBezTo>
                  <a:cubicBezTo>
                    <a:pt x="100" y="78"/>
                    <a:pt x="100" y="78"/>
                    <a:pt x="100" y="78"/>
                  </a:cubicBezTo>
                  <a:cubicBezTo>
                    <a:pt x="101" y="78"/>
                    <a:pt x="102" y="77"/>
                    <a:pt x="103" y="77"/>
                  </a:cubicBezTo>
                  <a:cubicBezTo>
                    <a:pt x="103" y="77"/>
                    <a:pt x="103" y="77"/>
                    <a:pt x="103" y="77"/>
                  </a:cubicBezTo>
                  <a:cubicBezTo>
                    <a:pt x="109" y="74"/>
                    <a:pt x="116" y="60"/>
                    <a:pt x="116" y="51"/>
                  </a:cubicBezTo>
                  <a:cubicBezTo>
                    <a:pt x="116" y="51"/>
                    <a:pt x="116" y="51"/>
                    <a:pt x="116" y="51"/>
                  </a:cubicBezTo>
                  <a:cubicBezTo>
                    <a:pt x="116" y="50"/>
                    <a:pt x="116" y="50"/>
                    <a:pt x="116" y="49"/>
                  </a:cubicBezTo>
                  <a:cubicBezTo>
                    <a:pt x="116" y="49"/>
                    <a:pt x="116" y="49"/>
                    <a:pt x="116" y="49"/>
                  </a:cubicBezTo>
                  <a:cubicBezTo>
                    <a:pt x="114" y="40"/>
                    <a:pt x="97" y="28"/>
                    <a:pt x="88" y="28"/>
                  </a:cubicBezTo>
                  <a:cubicBezTo>
                    <a:pt x="88" y="28"/>
                    <a:pt x="88" y="28"/>
                    <a:pt x="88" y="28"/>
                  </a:cubicBezTo>
                  <a:cubicBezTo>
                    <a:pt x="88" y="28"/>
                    <a:pt x="88" y="28"/>
                    <a:pt x="88" y="28"/>
                  </a:cubicBezTo>
                  <a:cubicBezTo>
                    <a:pt x="88" y="28"/>
                    <a:pt x="88" y="28"/>
                    <a:pt x="88" y="28"/>
                  </a:cubicBezTo>
                  <a:cubicBezTo>
                    <a:pt x="80" y="29"/>
                    <a:pt x="75" y="37"/>
                    <a:pt x="69" y="43"/>
                  </a:cubicBezTo>
                  <a:cubicBezTo>
                    <a:pt x="69" y="43"/>
                    <a:pt x="69" y="43"/>
                    <a:pt x="69" y="43"/>
                  </a:cubicBezTo>
                  <a:cubicBezTo>
                    <a:pt x="66" y="41"/>
                    <a:pt x="66" y="41"/>
                    <a:pt x="66" y="41"/>
                  </a:cubicBezTo>
                  <a:cubicBezTo>
                    <a:pt x="69" y="37"/>
                    <a:pt x="71" y="31"/>
                    <a:pt x="71" y="25"/>
                  </a:cubicBezTo>
                  <a:cubicBezTo>
                    <a:pt x="71" y="25"/>
                    <a:pt x="71" y="25"/>
                    <a:pt x="71" y="25"/>
                  </a:cubicBezTo>
                  <a:cubicBezTo>
                    <a:pt x="71" y="14"/>
                    <a:pt x="65" y="4"/>
                    <a:pt x="53" y="4"/>
                  </a:cubicBezTo>
                  <a:cubicBezTo>
                    <a:pt x="53" y="4"/>
                    <a:pt x="53" y="4"/>
                    <a:pt x="53" y="4"/>
                  </a:cubicBezTo>
                  <a:cubicBezTo>
                    <a:pt x="53" y="4"/>
                    <a:pt x="53" y="4"/>
                    <a:pt x="53" y="4"/>
                  </a:cubicBezTo>
                  <a:cubicBezTo>
                    <a:pt x="53" y="4"/>
                    <a:pt x="53" y="4"/>
                    <a:pt x="53" y="4"/>
                  </a:cubicBezTo>
                  <a:cubicBezTo>
                    <a:pt x="48" y="4"/>
                    <a:pt x="43" y="7"/>
                    <a:pt x="40" y="11"/>
                  </a:cubicBezTo>
                  <a:cubicBezTo>
                    <a:pt x="40" y="11"/>
                    <a:pt x="40" y="11"/>
                    <a:pt x="40" y="11"/>
                  </a:cubicBezTo>
                  <a:cubicBezTo>
                    <a:pt x="37" y="15"/>
                    <a:pt x="35" y="20"/>
                    <a:pt x="35" y="25"/>
                  </a:cubicBezTo>
                  <a:cubicBezTo>
                    <a:pt x="35" y="25"/>
                    <a:pt x="35" y="25"/>
                    <a:pt x="35" y="25"/>
                  </a:cubicBezTo>
                  <a:cubicBezTo>
                    <a:pt x="35" y="28"/>
                    <a:pt x="35" y="30"/>
                    <a:pt x="36" y="32"/>
                  </a:cubicBezTo>
                  <a:cubicBezTo>
                    <a:pt x="36" y="32"/>
                    <a:pt x="36" y="32"/>
                    <a:pt x="36" y="32"/>
                  </a:cubicBezTo>
                  <a:cubicBezTo>
                    <a:pt x="38" y="33"/>
                    <a:pt x="40" y="35"/>
                    <a:pt x="42" y="38"/>
                  </a:cubicBezTo>
                  <a:cubicBezTo>
                    <a:pt x="42" y="38"/>
                    <a:pt x="42" y="38"/>
                    <a:pt x="42" y="38"/>
                  </a:cubicBezTo>
                  <a:cubicBezTo>
                    <a:pt x="40" y="39"/>
                    <a:pt x="40" y="39"/>
                    <a:pt x="40" y="39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7" y="39"/>
                    <a:pt x="35" y="37"/>
                    <a:pt x="33" y="35"/>
                  </a:cubicBezTo>
                  <a:cubicBezTo>
                    <a:pt x="33" y="35"/>
                    <a:pt x="33" y="35"/>
                    <a:pt x="33" y="35"/>
                  </a:cubicBezTo>
                  <a:cubicBezTo>
                    <a:pt x="32" y="34"/>
                    <a:pt x="30" y="34"/>
                    <a:pt x="28" y="34"/>
                  </a:cubicBezTo>
                  <a:cubicBezTo>
                    <a:pt x="28" y="34"/>
                    <a:pt x="28" y="34"/>
                    <a:pt x="28" y="34"/>
                  </a:cubicBezTo>
                  <a:cubicBezTo>
                    <a:pt x="19" y="34"/>
                    <a:pt x="7" y="42"/>
                    <a:pt x="5" y="51"/>
                  </a:cubicBezTo>
                  <a:cubicBezTo>
                    <a:pt x="5" y="51"/>
                    <a:pt x="5" y="51"/>
                    <a:pt x="5" y="51"/>
                  </a:cubicBezTo>
                  <a:cubicBezTo>
                    <a:pt x="4" y="52"/>
                    <a:pt x="4" y="53"/>
                    <a:pt x="4" y="54"/>
                  </a:cubicBezTo>
                  <a:cubicBezTo>
                    <a:pt x="4" y="54"/>
                    <a:pt x="4" y="54"/>
                    <a:pt x="4" y="54"/>
                  </a:cubicBezTo>
                  <a:cubicBezTo>
                    <a:pt x="4" y="59"/>
                    <a:pt x="7" y="65"/>
                    <a:pt x="11" y="69"/>
                  </a:cubicBezTo>
                  <a:cubicBezTo>
                    <a:pt x="11" y="69"/>
                    <a:pt x="11" y="69"/>
                    <a:pt x="11" y="69"/>
                  </a:cubicBezTo>
                  <a:cubicBezTo>
                    <a:pt x="14" y="73"/>
                    <a:pt x="19" y="76"/>
                    <a:pt x="24" y="76"/>
                  </a:cubicBezTo>
                  <a:cubicBezTo>
                    <a:pt x="24" y="76"/>
                    <a:pt x="24" y="76"/>
                    <a:pt x="24" y="76"/>
                  </a:cubicBezTo>
                  <a:cubicBezTo>
                    <a:pt x="26" y="75"/>
                    <a:pt x="29" y="74"/>
                    <a:pt x="32" y="74"/>
                  </a:cubicBezTo>
                  <a:cubicBezTo>
                    <a:pt x="32" y="74"/>
                    <a:pt x="32" y="74"/>
                    <a:pt x="32" y="74"/>
                  </a:cubicBezTo>
                  <a:cubicBezTo>
                    <a:pt x="33" y="78"/>
                    <a:pt x="33" y="78"/>
                    <a:pt x="33" y="78"/>
                  </a:cubicBezTo>
                  <a:cubicBezTo>
                    <a:pt x="30" y="79"/>
                    <a:pt x="27" y="80"/>
                    <a:pt x="25" y="80"/>
                  </a:cubicBezTo>
                  <a:cubicBezTo>
                    <a:pt x="25" y="80"/>
                    <a:pt x="25" y="80"/>
                    <a:pt x="25" y="80"/>
                  </a:cubicBezTo>
                  <a:cubicBezTo>
                    <a:pt x="18" y="83"/>
                    <a:pt x="15" y="88"/>
                    <a:pt x="15" y="95"/>
                  </a:cubicBezTo>
                  <a:cubicBezTo>
                    <a:pt x="15" y="95"/>
                    <a:pt x="15" y="95"/>
                    <a:pt x="15" y="95"/>
                  </a:cubicBezTo>
                  <a:cubicBezTo>
                    <a:pt x="15" y="100"/>
                    <a:pt x="17" y="107"/>
                    <a:pt x="23" y="113"/>
                  </a:cubicBezTo>
                  <a:cubicBezTo>
                    <a:pt x="23" y="113"/>
                    <a:pt x="23" y="113"/>
                    <a:pt x="23" y="113"/>
                  </a:cubicBezTo>
                  <a:cubicBezTo>
                    <a:pt x="27" y="117"/>
                    <a:pt x="31" y="119"/>
                    <a:pt x="35" y="119"/>
                  </a:cubicBezTo>
                  <a:cubicBezTo>
                    <a:pt x="35" y="119"/>
                    <a:pt x="35" y="119"/>
                    <a:pt x="35" y="119"/>
                  </a:cubicBezTo>
                  <a:cubicBezTo>
                    <a:pt x="43" y="119"/>
                    <a:pt x="51" y="108"/>
                    <a:pt x="55" y="98"/>
                  </a:cubicBezTo>
                  <a:cubicBezTo>
                    <a:pt x="55" y="98"/>
                    <a:pt x="55" y="98"/>
                    <a:pt x="55" y="98"/>
                  </a:cubicBezTo>
                  <a:cubicBezTo>
                    <a:pt x="56" y="96"/>
                    <a:pt x="56" y="94"/>
                    <a:pt x="57" y="92"/>
                  </a:cubicBezTo>
                  <a:cubicBezTo>
                    <a:pt x="57" y="92"/>
                    <a:pt x="57" y="92"/>
                    <a:pt x="57" y="92"/>
                  </a:cubicBezTo>
                  <a:cubicBezTo>
                    <a:pt x="61" y="94"/>
                    <a:pt x="61" y="94"/>
                    <a:pt x="61" y="94"/>
                  </a:cubicBezTo>
                  <a:cubicBezTo>
                    <a:pt x="60" y="95"/>
                    <a:pt x="60" y="97"/>
                    <a:pt x="59" y="99"/>
                  </a:cubicBezTo>
                  <a:cubicBezTo>
                    <a:pt x="59" y="99"/>
                    <a:pt x="59" y="99"/>
                    <a:pt x="59" y="99"/>
                  </a:cubicBezTo>
                  <a:cubicBezTo>
                    <a:pt x="59" y="101"/>
                    <a:pt x="58" y="104"/>
                    <a:pt x="58" y="106"/>
                  </a:cubicBezTo>
                  <a:close/>
                  <a:moveTo>
                    <a:pt x="54" y="1"/>
                  </a:moveTo>
                  <a:cubicBezTo>
                    <a:pt x="54" y="1"/>
                    <a:pt x="54" y="1"/>
                    <a:pt x="55" y="1"/>
                  </a:cubicBezTo>
                  <a:cubicBezTo>
                    <a:pt x="55" y="1"/>
                    <a:pt x="55" y="1"/>
                    <a:pt x="55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54" y="1"/>
                    <a:pt x="54" y="1"/>
                    <a:pt x="54" y="1"/>
                  </a:cubicBezTo>
                  <a:close/>
                  <a:moveTo>
                    <a:pt x="54" y="0"/>
                  </a:moveTo>
                  <a:cubicBezTo>
                    <a:pt x="54" y="0"/>
                    <a:pt x="54" y="0"/>
                    <a:pt x="54" y="0"/>
                  </a:cubicBezTo>
                  <a:cubicBezTo>
                    <a:pt x="54" y="0"/>
                    <a:pt x="54" y="0"/>
                    <a:pt x="54" y="0"/>
                  </a:cubicBezTo>
                  <a:cubicBezTo>
                    <a:pt x="54" y="0"/>
                    <a:pt x="54" y="0"/>
                    <a:pt x="54" y="0"/>
                  </a:cubicBezTo>
                  <a:cubicBezTo>
                    <a:pt x="54" y="0"/>
                    <a:pt x="54" y="0"/>
                    <a:pt x="5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9642" tIns="44821" rIns="89642" bIns="44821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144" name="Freeform 344"/>
            <p:cNvSpPr>
              <a:spLocks noEditPoints="1"/>
            </p:cNvSpPr>
            <p:nvPr/>
          </p:nvSpPr>
          <p:spPr bwMode="auto">
            <a:xfrm>
              <a:off x="8455026" y="2579688"/>
              <a:ext cx="155575" cy="169863"/>
            </a:xfrm>
            <a:custGeom>
              <a:avLst/>
              <a:gdLst>
                <a:gd name="T0" fmla="*/ 9 w 33"/>
                <a:gd name="T1" fmla="*/ 34 h 36"/>
                <a:gd name="T2" fmla="*/ 0 w 33"/>
                <a:gd name="T3" fmla="*/ 19 h 36"/>
                <a:gd name="T4" fmla="*/ 0 w 33"/>
                <a:gd name="T5" fmla="*/ 19 h 36"/>
                <a:gd name="T6" fmla="*/ 15 w 33"/>
                <a:gd name="T7" fmla="*/ 0 h 36"/>
                <a:gd name="T8" fmla="*/ 15 w 33"/>
                <a:gd name="T9" fmla="*/ 0 h 36"/>
                <a:gd name="T10" fmla="*/ 23 w 33"/>
                <a:gd name="T11" fmla="*/ 2 h 36"/>
                <a:gd name="T12" fmla="*/ 23 w 33"/>
                <a:gd name="T13" fmla="*/ 2 h 36"/>
                <a:gd name="T14" fmla="*/ 23 w 33"/>
                <a:gd name="T15" fmla="*/ 2 h 36"/>
                <a:gd name="T16" fmla="*/ 23 w 33"/>
                <a:gd name="T17" fmla="*/ 3 h 36"/>
                <a:gd name="T18" fmla="*/ 30 w 33"/>
                <a:gd name="T19" fmla="*/ 7 h 36"/>
                <a:gd name="T20" fmla="*/ 30 w 33"/>
                <a:gd name="T21" fmla="*/ 7 h 36"/>
                <a:gd name="T22" fmla="*/ 33 w 33"/>
                <a:gd name="T23" fmla="*/ 16 h 36"/>
                <a:gd name="T24" fmla="*/ 33 w 33"/>
                <a:gd name="T25" fmla="*/ 16 h 36"/>
                <a:gd name="T26" fmla="*/ 17 w 33"/>
                <a:gd name="T27" fmla="*/ 36 h 36"/>
                <a:gd name="T28" fmla="*/ 17 w 33"/>
                <a:gd name="T29" fmla="*/ 36 h 36"/>
                <a:gd name="T30" fmla="*/ 9 w 33"/>
                <a:gd name="T31" fmla="*/ 34 h 36"/>
                <a:gd name="T32" fmla="*/ 4 w 33"/>
                <a:gd name="T33" fmla="*/ 19 h 36"/>
                <a:gd name="T34" fmla="*/ 11 w 33"/>
                <a:gd name="T35" fmla="*/ 31 h 36"/>
                <a:gd name="T36" fmla="*/ 11 w 33"/>
                <a:gd name="T37" fmla="*/ 31 h 36"/>
                <a:gd name="T38" fmla="*/ 17 w 33"/>
                <a:gd name="T39" fmla="*/ 32 h 36"/>
                <a:gd name="T40" fmla="*/ 17 w 33"/>
                <a:gd name="T41" fmla="*/ 32 h 36"/>
                <a:gd name="T42" fmla="*/ 25 w 33"/>
                <a:gd name="T43" fmla="*/ 27 h 36"/>
                <a:gd name="T44" fmla="*/ 25 w 33"/>
                <a:gd name="T45" fmla="*/ 27 h 36"/>
                <a:gd name="T46" fmla="*/ 29 w 33"/>
                <a:gd name="T47" fmla="*/ 16 h 36"/>
                <a:gd name="T48" fmla="*/ 29 w 33"/>
                <a:gd name="T49" fmla="*/ 16 h 36"/>
                <a:gd name="T50" fmla="*/ 20 w 33"/>
                <a:gd name="T51" fmla="*/ 6 h 36"/>
                <a:gd name="T52" fmla="*/ 20 w 33"/>
                <a:gd name="T53" fmla="*/ 6 h 36"/>
                <a:gd name="T54" fmla="*/ 17 w 33"/>
                <a:gd name="T55" fmla="*/ 7 h 36"/>
                <a:gd name="T56" fmla="*/ 17 w 33"/>
                <a:gd name="T57" fmla="*/ 7 h 36"/>
                <a:gd name="T58" fmla="*/ 16 w 33"/>
                <a:gd name="T59" fmla="*/ 4 h 36"/>
                <a:gd name="T60" fmla="*/ 15 w 33"/>
                <a:gd name="T61" fmla="*/ 4 h 36"/>
                <a:gd name="T62" fmla="*/ 15 w 33"/>
                <a:gd name="T63" fmla="*/ 4 h 36"/>
                <a:gd name="T64" fmla="*/ 4 w 33"/>
                <a:gd name="T65" fmla="*/ 19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3" h="36">
                  <a:moveTo>
                    <a:pt x="9" y="34"/>
                  </a:moveTo>
                  <a:cubicBezTo>
                    <a:pt x="2" y="31"/>
                    <a:pt x="0" y="25"/>
                    <a:pt x="0" y="19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9"/>
                    <a:pt x="6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8" y="0"/>
                    <a:pt x="21" y="0"/>
                    <a:pt x="23" y="2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3" y="3"/>
                    <a:pt x="23" y="3"/>
                    <a:pt x="23" y="3"/>
                  </a:cubicBezTo>
                  <a:cubicBezTo>
                    <a:pt x="26" y="3"/>
                    <a:pt x="28" y="5"/>
                    <a:pt x="30" y="7"/>
                  </a:cubicBezTo>
                  <a:cubicBezTo>
                    <a:pt x="30" y="7"/>
                    <a:pt x="30" y="7"/>
                    <a:pt x="30" y="7"/>
                  </a:cubicBezTo>
                  <a:cubicBezTo>
                    <a:pt x="32" y="9"/>
                    <a:pt x="33" y="13"/>
                    <a:pt x="33" y="16"/>
                  </a:cubicBezTo>
                  <a:cubicBezTo>
                    <a:pt x="33" y="16"/>
                    <a:pt x="33" y="16"/>
                    <a:pt x="33" y="16"/>
                  </a:cubicBezTo>
                  <a:cubicBezTo>
                    <a:pt x="33" y="25"/>
                    <a:pt x="27" y="36"/>
                    <a:pt x="17" y="36"/>
                  </a:cubicBezTo>
                  <a:cubicBezTo>
                    <a:pt x="17" y="36"/>
                    <a:pt x="17" y="36"/>
                    <a:pt x="17" y="36"/>
                  </a:cubicBezTo>
                  <a:cubicBezTo>
                    <a:pt x="14" y="36"/>
                    <a:pt x="12" y="36"/>
                    <a:pt x="9" y="34"/>
                  </a:cubicBezTo>
                  <a:close/>
                  <a:moveTo>
                    <a:pt x="4" y="19"/>
                  </a:moveTo>
                  <a:cubicBezTo>
                    <a:pt x="4" y="24"/>
                    <a:pt x="6" y="28"/>
                    <a:pt x="11" y="31"/>
                  </a:cubicBezTo>
                  <a:cubicBezTo>
                    <a:pt x="11" y="31"/>
                    <a:pt x="11" y="31"/>
                    <a:pt x="11" y="31"/>
                  </a:cubicBezTo>
                  <a:cubicBezTo>
                    <a:pt x="13" y="32"/>
                    <a:pt x="15" y="32"/>
                    <a:pt x="17" y="32"/>
                  </a:cubicBezTo>
                  <a:cubicBezTo>
                    <a:pt x="17" y="32"/>
                    <a:pt x="17" y="32"/>
                    <a:pt x="17" y="32"/>
                  </a:cubicBezTo>
                  <a:cubicBezTo>
                    <a:pt x="20" y="32"/>
                    <a:pt x="23" y="30"/>
                    <a:pt x="25" y="27"/>
                  </a:cubicBezTo>
                  <a:cubicBezTo>
                    <a:pt x="25" y="27"/>
                    <a:pt x="25" y="27"/>
                    <a:pt x="25" y="27"/>
                  </a:cubicBezTo>
                  <a:cubicBezTo>
                    <a:pt x="28" y="24"/>
                    <a:pt x="29" y="20"/>
                    <a:pt x="29" y="16"/>
                  </a:cubicBezTo>
                  <a:cubicBezTo>
                    <a:pt x="29" y="16"/>
                    <a:pt x="29" y="16"/>
                    <a:pt x="29" y="16"/>
                  </a:cubicBezTo>
                  <a:cubicBezTo>
                    <a:pt x="29" y="11"/>
                    <a:pt x="26" y="6"/>
                    <a:pt x="20" y="6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19" y="6"/>
                    <a:pt x="18" y="6"/>
                    <a:pt x="17" y="7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9" y="4"/>
                    <a:pt x="4" y="11"/>
                    <a:pt x="4" y="1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9642" tIns="44821" rIns="89642" bIns="44821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</p:grpSp>
      <p:grpSp>
        <p:nvGrpSpPr>
          <p:cNvPr id="376" name="组合 375"/>
          <p:cNvGrpSpPr/>
          <p:nvPr/>
        </p:nvGrpSpPr>
        <p:grpSpPr>
          <a:xfrm>
            <a:off x="7874001" y="518732"/>
            <a:ext cx="1409702" cy="1658703"/>
            <a:chOff x="4684713" y="614762"/>
            <a:chExt cx="1409702" cy="1658703"/>
          </a:xfrm>
        </p:grpSpPr>
        <p:sp>
          <p:nvSpPr>
            <p:cNvPr id="271" name="Freeform 101"/>
            <p:cNvSpPr>
              <a:spLocks/>
            </p:cNvSpPr>
            <p:nvPr/>
          </p:nvSpPr>
          <p:spPr bwMode="auto">
            <a:xfrm>
              <a:off x="5995990" y="2227434"/>
              <a:ext cx="98425" cy="46031"/>
            </a:xfrm>
            <a:custGeom>
              <a:avLst/>
              <a:gdLst>
                <a:gd name="T0" fmla="*/ 13 w 21"/>
                <a:gd name="T1" fmla="*/ 10 h 10"/>
                <a:gd name="T2" fmla="*/ 1 w 21"/>
                <a:gd name="T3" fmla="*/ 3 h 10"/>
                <a:gd name="T4" fmla="*/ 1 w 21"/>
                <a:gd name="T5" fmla="*/ 3 h 10"/>
                <a:gd name="T6" fmla="*/ 1 w 21"/>
                <a:gd name="T7" fmla="*/ 0 h 10"/>
                <a:gd name="T8" fmla="*/ 1 w 21"/>
                <a:gd name="T9" fmla="*/ 0 h 10"/>
                <a:gd name="T10" fmla="*/ 4 w 21"/>
                <a:gd name="T11" fmla="*/ 0 h 10"/>
                <a:gd name="T12" fmla="*/ 4 w 21"/>
                <a:gd name="T13" fmla="*/ 0 h 10"/>
                <a:gd name="T14" fmla="*/ 13 w 21"/>
                <a:gd name="T15" fmla="*/ 6 h 10"/>
                <a:gd name="T16" fmla="*/ 13 w 21"/>
                <a:gd name="T17" fmla="*/ 6 h 10"/>
                <a:gd name="T18" fmla="*/ 17 w 21"/>
                <a:gd name="T19" fmla="*/ 3 h 10"/>
                <a:gd name="T20" fmla="*/ 17 w 21"/>
                <a:gd name="T21" fmla="*/ 3 h 10"/>
                <a:gd name="T22" fmla="*/ 20 w 21"/>
                <a:gd name="T23" fmla="*/ 2 h 10"/>
                <a:gd name="T24" fmla="*/ 20 w 21"/>
                <a:gd name="T25" fmla="*/ 2 h 10"/>
                <a:gd name="T26" fmla="*/ 21 w 21"/>
                <a:gd name="T27" fmla="*/ 5 h 10"/>
                <a:gd name="T28" fmla="*/ 21 w 21"/>
                <a:gd name="T29" fmla="*/ 5 h 10"/>
                <a:gd name="T30" fmla="*/ 13 w 21"/>
                <a:gd name="T31" fmla="*/ 10 h 10"/>
                <a:gd name="T32" fmla="*/ 13 w 21"/>
                <a:gd name="T33" fmla="*/ 10 h 10"/>
                <a:gd name="T34" fmla="*/ 13 w 21"/>
                <a:gd name="T3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1" h="10">
                  <a:moveTo>
                    <a:pt x="13" y="10"/>
                  </a:moveTo>
                  <a:cubicBezTo>
                    <a:pt x="8" y="10"/>
                    <a:pt x="4" y="6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2"/>
                    <a:pt x="0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7" y="3"/>
                    <a:pt x="11" y="6"/>
                    <a:pt x="13" y="6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5" y="6"/>
                    <a:pt x="16" y="5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8" y="2"/>
                    <a:pt x="19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1" y="3"/>
                    <a:pt x="21" y="4"/>
                    <a:pt x="21" y="5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19" y="8"/>
                    <a:pt x="16" y="10"/>
                    <a:pt x="13" y="10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3" y="10"/>
                    <a:pt x="13" y="10"/>
                    <a:pt x="13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36" tIns="45717" rIns="91436" bIns="45717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272" name="Freeform 102"/>
            <p:cNvSpPr>
              <a:spLocks/>
            </p:cNvSpPr>
            <p:nvPr/>
          </p:nvSpPr>
          <p:spPr bwMode="auto">
            <a:xfrm>
              <a:off x="6000752" y="2184579"/>
              <a:ext cx="28575" cy="23810"/>
            </a:xfrm>
            <a:custGeom>
              <a:avLst/>
              <a:gdLst>
                <a:gd name="T0" fmla="*/ 3 w 6"/>
                <a:gd name="T1" fmla="*/ 4 h 5"/>
                <a:gd name="T2" fmla="*/ 1 w 6"/>
                <a:gd name="T3" fmla="*/ 2 h 5"/>
                <a:gd name="T4" fmla="*/ 1 w 6"/>
                <a:gd name="T5" fmla="*/ 2 h 5"/>
                <a:gd name="T6" fmla="*/ 2 w 6"/>
                <a:gd name="T7" fmla="*/ 0 h 5"/>
                <a:gd name="T8" fmla="*/ 2 w 6"/>
                <a:gd name="T9" fmla="*/ 0 h 5"/>
                <a:gd name="T10" fmla="*/ 3 w 6"/>
                <a:gd name="T11" fmla="*/ 0 h 5"/>
                <a:gd name="T12" fmla="*/ 3 w 6"/>
                <a:gd name="T13" fmla="*/ 0 h 5"/>
                <a:gd name="T14" fmla="*/ 6 w 6"/>
                <a:gd name="T15" fmla="*/ 1 h 5"/>
                <a:gd name="T16" fmla="*/ 6 w 6"/>
                <a:gd name="T17" fmla="*/ 1 h 5"/>
                <a:gd name="T18" fmla="*/ 6 w 6"/>
                <a:gd name="T19" fmla="*/ 3 h 5"/>
                <a:gd name="T20" fmla="*/ 6 w 6"/>
                <a:gd name="T21" fmla="*/ 3 h 5"/>
                <a:gd name="T22" fmla="*/ 6 w 6"/>
                <a:gd name="T23" fmla="*/ 3 h 5"/>
                <a:gd name="T24" fmla="*/ 6 w 6"/>
                <a:gd name="T25" fmla="*/ 3 h 5"/>
                <a:gd name="T26" fmla="*/ 4 w 6"/>
                <a:gd name="T27" fmla="*/ 5 h 5"/>
                <a:gd name="T28" fmla="*/ 4 w 6"/>
                <a:gd name="T29" fmla="*/ 5 h 5"/>
                <a:gd name="T30" fmla="*/ 3 w 6"/>
                <a:gd name="T31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6" h="5">
                  <a:moveTo>
                    <a:pt x="3" y="4"/>
                  </a:moveTo>
                  <a:cubicBezTo>
                    <a:pt x="2" y="4"/>
                    <a:pt x="1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5" y="0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2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5"/>
                    <a:pt x="6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3" y="5"/>
                    <a:pt x="3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36" tIns="45717" rIns="91436" bIns="45717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273" name="Freeform 103"/>
            <p:cNvSpPr>
              <a:spLocks/>
            </p:cNvSpPr>
            <p:nvPr/>
          </p:nvSpPr>
          <p:spPr bwMode="auto">
            <a:xfrm>
              <a:off x="6053140" y="2184579"/>
              <a:ext cx="26988" cy="23810"/>
            </a:xfrm>
            <a:custGeom>
              <a:avLst/>
              <a:gdLst>
                <a:gd name="T0" fmla="*/ 0 w 6"/>
                <a:gd name="T1" fmla="*/ 3 h 5"/>
                <a:gd name="T2" fmla="*/ 2 w 6"/>
                <a:gd name="T3" fmla="*/ 1 h 5"/>
                <a:gd name="T4" fmla="*/ 2 w 6"/>
                <a:gd name="T5" fmla="*/ 1 h 5"/>
                <a:gd name="T6" fmla="*/ 4 w 6"/>
                <a:gd name="T7" fmla="*/ 0 h 5"/>
                <a:gd name="T8" fmla="*/ 4 w 6"/>
                <a:gd name="T9" fmla="*/ 0 h 5"/>
                <a:gd name="T10" fmla="*/ 4 w 6"/>
                <a:gd name="T11" fmla="*/ 0 h 5"/>
                <a:gd name="T12" fmla="*/ 6 w 6"/>
                <a:gd name="T13" fmla="*/ 2 h 5"/>
                <a:gd name="T14" fmla="*/ 6 w 6"/>
                <a:gd name="T15" fmla="*/ 2 h 5"/>
                <a:gd name="T16" fmla="*/ 4 w 6"/>
                <a:gd name="T17" fmla="*/ 4 h 5"/>
                <a:gd name="T18" fmla="*/ 4 w 6"/>
                <a:gd name="T19" fmla="*/ 4 h 5"/>
                <a:gd name="T20" fmla="*/ 3 w 6"/>
                <a:gd name="T21" fmla="*/ 5 h 5"/>
                <a:gd name="T22" fmla="*/ 3 w 6"/>
                <a:gd name="T23" fmla="*/ 5 h 5"/>
                <a:gd name="T24" fmla="*/ 2 w 6"/>
                <a:gd name="T25" fmla="*/ 5 h 5"/>
                <a:gd name="T26" fmla="*/ 2 w 6"/>
                <a:gd name="T27" fmla="*/ 5 h 5"/>
                <a:gd name="T28" fmla="*/ 0 w 6"/>
                <a:gd name="T29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5">
                  <a:moveTo>
                    <a:pt x="0" y="3"/>
                  </a:moveTo>
                  <a:cubicBezTo>
                    <a:pt x="0" y="2"/>
                    <a:pt x="1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1"/>
                    <a:pt x="3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5" y="0"/>
                    <a:pt x="6" y="1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3"/>
                    <a:pt x="5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5"/>
                    <a:pt x="0" y="4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36" tIns="45717" rIns="91436" bIns="45717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36" name="Freeform 236"/>
            <p:cNvSpPr>
              <a:spLocks noEditPoints="1"/>
            </p:cNvSpPr>
            <p:nvPr/>
          </p:nvSpPr>
          <p:spPr bwMode="auto">
            <a:xfrm>
              <a:off x="5408614" y="656032"/>
              <a:ext cx="465138" cy="395232"/>
            </a:xfrm>
            <a:custGeom>
              <a:avLst/>
              <a:gdLst>
                <a:gd name="T0" fmla="*/ 14 w 99"/>
                <a:gd name="T1" fmla="*/ 71 h 84"/>
                <a:gd name="T2" fmla="*/ 0 w 99"/>
                <a:gd name="T3" fmla="*/ 38 h 84"/>
                <a:gd name="T4" fmla="*/ 0 w 99"/>
                <a:gd name="T5" fmla="*/ 38 h 84"/>
                <a:gd name="T6" fmla="*/ 7 w 99"/>
                <a:gd name="T7" fmla="*/ 17 h 84"/>
                <a:gd name="T8" fmla="*/ 7 w 99"/>
                <a:gd name="T9" fmla="*/ 17 h 84"/>
                <a:gd name="T10" fmla="*/ 41 w 99"/>
                <a:gd name="T11" fmla="*/ 0 h 84"/>
                <a:gd name="T12" fmla="*/ 41 w 99"/>
                <a:gd name="T13" fmla="*/ 0 h 84"/>
                <a:gd name="T14" fmla="*/ 49 w 99"/>
                <a:gd name="T15" fmla="*/ 1 h 84"/>
                <a:gd name="T16" fmla="*/ 49 w 99"/>
                <a:gd name="T17" fmla="*/ 1 h 84"/>
                <a:gd name="T18" fmla="*/ 49 w 99"/>
                <a:gd name="T19" fmla="*/ 1 h 84"/>
                <a:gd name="T20" fmla="*/ 50 w 99"/>
                <a:gd name="T21" fmla="*/ 2 h 84"/>
                <a:gd name="T22" fmla="*/ 50 w 99"/>
                <a:gd name="T23" fmla="*/ 2 h 84"/>
                <a:gd name="T24" fmla="*/ 52 w 99"/>
                <a:gd name="T25" fmla="*/ 0 h 84"/>
                <a:gd name="T26" fmla="*/ 52 w 99"/>
                <a:gd name="T27" fmla="*/ 0 h 84"/>
                <a:gd name="T28" fmla="*/ 96 w 99"/>
                <a:gd name="T29" fmla="*/ 25 h 84"/>
                <a:gd name="T30" fmla="*/ 96 w 99"/>
                <a:gd name="T31" fmla="*/ 25 h 84"/>
                <a:gd name="T32" fmla="*/ 99 w 99"/>
                <a:gd name="T33" fmla="*/ 39 h 84"/>
                <a:gd name="T34" fmla="*/ 99 w 99"/>
                <a:gd name="T35" fmla="*/ 39 h 84"/>
                <a:gd name="T36" fmla="*/ 46 w 99"/>
                <a:gd name="T37" fmla="*/ 84 h 84"/>
                <a:gd name="T38" fmla="*/ 46 w 99"/>
                <a:gd name="T39" fmla="*/ 84 h 84"/>
                <a:gd name="T40" fmla="*/ 14 w 99"/>
                <a:gd name="T41" fmla="*/ 71 h 84"/>
                <a:gd name="T42" fmla="*/ 10 w 99"/>
                <a:gd name="T43" fmla="*/ 19 h 84"/>
                <a:gd name="T44" fmla="*/ 4 w 99"/>
                <a:gd name="T45" fmla="*/ 38 h 84"/>
                <a:gd name="T46" fmla="*/ 4 w 99"/>
                <a:gd name="T47" fmla="*/ 38 h 84"/>
                <a:gd name="T48" fmla="*/ 17 w 99"/>
                <a:gd name="T49" fmla="*/ 68 h 84"/>
                <a:gd name="T50" fmla="*/ 17 w 99"/>
                <a:gd name="T51" fmla="*/ 68 h 84"/>
                <a:gd name="T52" fmla="*/ 46 w 99"/>
                <a:gd name="T53" fmla="*/ 80 h 84"/>
                <a:gd name="T54" fmla="*/ 46 w 99"/>
                <a:gd name="T55" fmla="*/ 80 h 84"/>
                <a:gd name="T56" fmla="*/ 80 w 99"/>
                <a:gd name="T57" fmla="*/ 68 h 84"/>
                <a:gd name="T58" fmla="*/ 80 w 99"/>
                <a:gd name="T59" fmla="*/ 68 h 84"/>
                <a:gd name="T60" fmla="*/ 95 w 99"/>
                <a:gd name="T61" fmla="*/ 39 h 84"/>
                <a:gd name="T62" fmla="*/ 95 w 99"/>
                <a:gd name="T63" fmla="*/ 39 h 84"/>
                <a:gd name="T64" fmla="*/ 92 w 99"/>
                <a:gd name="T65" fmla="*/ 27 h 84"/>
                <a:gd name="T66" fmla="*/ 92 w 99"/>
                <a:gd name="T67" fmla="*/ 27 h 84"/>
                <a:gd name="T68" fmla="*/ 52 w 99"/>
                <a:gd name="T69" fmla="*/ 4 h 84"/>
                <a:gd name="T70" fmla="*/ 52 w 99"/>
                <a:gd name="T71" fmla="*/ 4 h 84"/>
                <a:gd name="T72" fmla="*/ 51 w 99"/>
                <a:gd name="T73" fmla="*/ 3 h 84"/>
                <a:gd name="T74" fmla="*/ 51 w 99"/>
                <a:gd name="T75" fmla="*/ 3 h 84"/>
                <a:gd name="T76" fmla="*/ 48 w 99"/>
                <a:gd name="T77" fmla="*/ 5 h 84"/>
                <a:gd name="T78" fmla="*/ 48 w 99"/>
                <a:gd name="T79" fmla="*/ 5 h 84"/>
                <a:gd name="T80" fmla="*/ 41 w 99"/>
                <a:gd name="T81" fmla="*/ 4 h 84"/>
                <a:gd name="T82" fmla="*/ 41 w 99"/>
                <a:gd name="T83" fmla="*/ 4 h 84"/>
                <a:gd name="T84" fmla="*/ 10 w 99"/>
                <a:gd name="T85" fmla="*/ 19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99" h="84">
                  <a:moveTo>
                    <a:pt x="14" y="71"/>
                  </a:moveTo>
                  <a:cubicBezTo>
                    <a:pt x="5" y="62"/>
                    <a:pt x="0" y="50"/>
                    <a:pt x="0" y="38"/>
                  </a:cubicBezTo>
                  <a:cubicBezTo>
                    <a:pt x="0" y="38"/>
                    <a:pt x="0" y="38"/>
                    <a:pt x="0" y="38"/>
                  </a:cubicBezTo>
                  <a:cubicBezTo>
                    <a:pt x="0" y="31"/>
                    <a:pt x="2" y="23"/>
                    <a:pt x="7" y="17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16" y="4"/>
                    <a:pt x="28" y="0"/>
                    <a:pt x="41" y="0"/>
                  </a:cubicBezTo>
                  <a:cubicBezTo>
                    <a:pt x="41" y="0"/>
                    <a:pt x="41" y="0"/>
                    <a:pt x="41" y="0"/>
                  </a:cubicBezTo>
                  <a:cubicBezTo>
                    <a:pt x="43" y="0"/>
                    <a:pt x="46" y="1"/>
                    <a:pt x="49" y="1"/>
                  </a:cubicBezTo>
                  <a:cubicBezTo>
                    <a:pt x="49" y="1"/>
                    <a:pt x="49" y="1"/>
                    <a:pt x="49" y="1"/>
                  </a:cubicBezTo>
                  <a:cubicBezTo>
                    <a:pt x="49" y="1"/>
                    <a:pt x="49" y="1"/>
                    <a:pt x="49" y="1"/>
                  </a:cubicBezTo>
                  <a:cubicBezTo>
                    <a:pt x="49" y="1"/>
                    <a:pt x="50" y="1"/>
                    <a:pt x="50" y="2"/>
                  </a:cubicBezTo>
                  <a:cubicBezTo>
                    <a:pt x="50" y="2"/>
                    <a:pt x="50" y="2"/>
                    <a:pt x="50" y="2"/>
                  </a:cubicBezTo>
                  <a:cubicBezTo>
                    <a:pt x="50" y="1"/>
                    <a:pt x="51" y="0"/>
                    <a:pt x="52" y="0"/>
                  </a:cubicBezTo>
                  <a:cubicBezTo>
                    <a:pt x="52" y="0"/>
                    <a:pt x="52" y="0"/>
                    <a:pt x="52" y="0"/>
                  </a:cubicBezTo>
                  <a:cubicBezTo>
                    <a:pt x="69" y="2"/>
                    <a:pt x="89" y="6"/>
                    <a:pt x="96" y="25"/>
                  </a:cubicBezTo>
                  <a:cubicBezTo>
                    <a:pt x="96" y="25"/>
                    <a:pt x="96" y="25"/>
                    <a:pt x="96" y="25"/>
                  </a:cubicBezTo>
                  <a:cubicBezTo>
                    <a:pt x="98" y="30"/>
                    <a:pt x="99" y="35"/>
                    <a:pt x="99" y="39"/>
                  </a:cubicBezTo>
                  <a:cubicBezTo>
                    <a:pt x="99" y="39"/>
                    <a:pt x="99" y="39"/>
                    <a:pt x="99" y="39"/>
                  </a:cubicBezTo>
                  <a:cubicBezTo>
                    <a:pt x="99" y="66"/>
                    <a:pt x="72" y="84"/>
                    <a:pt x="46" y="84"/>
                  </a:cubicBezTo>
                  <a:cubicBezTo>
                    <a:pt x="46" y="84"/>
                    <a:pt x="46" y="84"/>
                    <a:pt x="46" y="84"/>
                  </a:cubicBezTo>
                  <a:cubicBezTo>
                    <a:pt x="35" y="84"/>
                    <a:pt x="23" y="80"/>
                    <a:pt x="14" y="71"/>
                  </a:cubicBezTo>
                  <a:close/>
                  <a:moveTo>
                    <a:pt x="10" y="19"/>
                  </a:moveTo>
                  <a:cubicBezTo>
                    <a:pt x="6" y="25"/>
                    <a:pt x="4" y="31"/>
                    <a:pt x="4" y="38"/>
                  </a:cubicBezTo>
                  <a:cubicBezTo>
                    <a:pt x="4" y="38"/>
                    <a:pt x="4" y="38"/>
                    <a:pt x="4" y="38"/>
                  </a:cubicBezTo>
                  <a:cubicBezTo>
                    <a:pt x="4" y="49"/>
                    <a:pt x="9" y="60"/>
                    <a:pt x="17" y="68"/>
                  </a:cubicBezTo>
                  <a:cubicBezTo>
                    <a:pt x="17" y="68"/>
                    <a:pt x="17" y="68"/>
                    <a:pt x="17" y="68"/>
                  </a:cubicBezTo>
                  <a:cubicBezTo>
                    <a:pt x="25" y="76"/>
                    <a:pt x="35" y="80"/>
                    <a:pt x="46" y="80"/>
                  </a:cubicBezTo>
                  <a:cubicBezTo>
                    <a:pt x="46" y="80"/>
                    <a:pt x="46" y="80"/>
                    <a:pt x="46" y="80"/>
                  </a:cubicBezTo>
                  <a:cubicBezTo>
                    <a:pt x="58" y="80"/>
                    <a:pt x="70" y="75"/>
                    <a:pt x="80" y="68"/>
                  </a:cubicBezTo>
                  <a:cubicBezTo>
                    <a:pt x="80" y="68"/>
                    <a:pt x="80" y="68"/>
                    <a:pt x="80" y="68"/>
                  </a:cubicBezTo>
                  <a:cubicBezTo>
                    <a:pt x="89" y="61"/>
                    <a:pt x="95" y="51"/>
                    <a:pt x="95" y="39"/>
                  </a:cubicBezTo>
                  <a:cubicBezTo>
                    <a:pt x="95" y="39"/>
                    <a:pt x="95" y="39"/>
                    <a:pt x="95" y="39"/>
                  </a:cubicBezTo>
                  <a:cubicBezTo>
                    <a:pt x="95" y="35"/>
                    <a:pt x="94" y="31"/>
                    <a:pt x="92" y="27"/>
                  </a:cubicBezTo>
                  <a:cubicBezTo>
                    <a:pt x="92" y="27"/>
                    <a:pt x="92" y="27"/>
                    <a:pt x="92" y="27"/>
                  </a:cubicBezTo>
                  <a:cubicBezTo>
                    <a:pt x="87" y="10"/>
                    <a:pt x="69" y="6"/>
                    <a:pt x="52" y="4"/>
                  </a:cubicBezTo>
                  <a:cubicBezTo>
                    <a:pt x="52" y="4"/>
                    <a:pt x="52" y="4"/>
                    <a:pt x="52" y="4"/>
                  </a:cubicBezTo>
                  <a:cubicBezTo>
                    <a:pt x="51" y="4"/>
                    <a:pt x="51" y="4"/>
                    <a:pt x="51" y="3"/>
                  </a:cubicBezTo>
                  <a:cubicBezTo>
                    <a:pt x="51" y="3"/>
                    <a:pt x="51" y="3"/>
                    <a:pt x="51" y="3"/>
                  </a:cubicBezTo>
                  <a:cubicBezTo>
                    <a:pt x="50" y="4"/>
                    <a:pt x="49" y="5"/>
                    <a:pt x="48" y="5"/>
                  </a:cubicBezTo>
                  <a:cubicBezTo>
                    <a:pt x="48" y="5"/>
                    <a:pt x="48" y="5"/>
                    <a:pt x="48" y="5"/>
                  </a:cubicBezTo>
                  <a:cubicBezTo>
                    <a:pt x="46" y="5"/>
                    <a:pt x="43" y="4"/>
                    <a:pt x="41" y="4"/>
                  </a:cubicBezTo>
                  <a:cubicBezTo>
                    <a:pt x="41" y="4"/>
                    <a:pt x="41" y="4"/>
                    <a:pt x="41" y="4"/>
                  </a:cubicBezTo>
                  <a:cubicBezTo>
                    <a:pt x="28" y="5"/>
                    <a:pt x="19" y="8"/>
                    <a:pt x="10" y="1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36" tIns="45717" rIns="91436" bIns="45717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37" name="Freeform 237"/>
            <p:cNvSpPr>
              <a:spLocks noEditPoints="1"/>
            </p:cNvSpPr>
            <p:nvPr/>
          </p:nvSpPr>
          <p:spPr bwMode="auto">
            <a:xfrm>
              <a:off x="5497514" y="868727"/>
              <a:ext cx="188913" cy="122220"/>
            </a:xfrm>
            <a:custGeom>
              <a:avLst/>
              <a:gdLst>
                <a:gd name="T0" fmla="*/ 5 w 40"/>
                <a:gd name="T1" fmla="*/ 19 h 26"/>
                <a:gd name="T2" fmla="*/ 0 w 40"/>
                <a:gd name="T3" fmla="*/ 11 h 26"/>
                <a:gd name="T4" fmla="*/ 5 w 40"/>
                <a:gd name="T5" fmla="*/ 3 h 26"/>
                <a:gd name="T6" fmla="*/ 14 w 40"/>
                <a:gd name="T7" fmla="*/ 1 h 26"/>
                <a:gd name="T8" fmla="*/ 25 w 40"/>
                <a:gd name="T9" fmla="*/ 2 h 26"/>
                <a:gd name="T10" fmla="*/ 25 w 40"/>
                <a:gd name="T11" fmla="*/ 2 h 26"/>
                <a:gd name="T12" fmla="*/ 26 w 40"/>
                <a:gd name="T13" fmla="*/ 3 h 26"/>
                <a:gd name="T14" fmla="*/ 32 w 40"/>
                <a:gd name="T15" fmla="*/ 0 h 26"/>
                <a:gd name="T16" fmla="*/ 40 w 40"/>
                <a:gd name="T17" fmla="*/ 6 h 26"/>
                <a:gd name="T18" fmla="*/ 40 w 40"/>
                <a:gd name="T19" fmla="*/ 9 h 26"/>
                <a:gd name="T20" fmla="*/ 38 w 40"/>
                <a:gd name="T21" fmla="*/ 13 h 26"/>
                <a:gd name="T22" fmla="*/ 34 w 40"/>
                <a:gd name="T23" fmla="*/ 15 h 26"/>
                <a:gd name="T24" fmla="*/ 30 w 40"/>
                <a:gd name="T25" fmla="*/ 14 h 26"/>
                <a:gd name="T26" fmla="*/ 30 w 40"/>
                <a:gd name="T27" fmla="*/ 17 h 26"/>
                <a:gd name="T28" fmla="*/ 25 w 40"/>
                <a:gd name="T29" fmla="*/ 25 h 26"/>
                <a:gd name="T30" fmla="*/ 20 w 40"/>
                <a:gd name="T31" fmla="*/ 26 h 26"/>
                <a:gd name="T32" fmla="*/ 7 w 40"/>
                <a:gd name="T33" fmla="*/ 7 h 26"/>
                <a:gd name="T34" fmla="*/ 4 w 40"/>
                <a:gd name="T35" fmla="*/ 11 h 26"/>
                <a:gd name="T36" fmla="*/ 8 w 40"/>
                <a:gd name="T37" fmla="*/ 16 h 26"/>
                <a:gd name="T38" fmla="*/ 20 w 40"/>
                <a:gd name="T39" fmla="*/ 22 h 26"/>
                <a:gd name="T40" fmla="*/ 23 w 40"/>
                <a:gd name="T41" fmla="*/ 21 h 26"/>
                <a:gd name="T42" fmla="*/ 26 w 40"/>
                <a:gd name="T43" fmla="*/ 17 h 26"/>
                <a:gd name="T44" fmla="*/ 24 w 40"/>
                <a:gd name="T45" fmla="*/ 9 h 26"/>
                <a:gd name="T46" fmla="*/ 25 w 40"/>
                <a:gd name="T47" fmla="*/ 7 h 26"/>
                <a:gd name="T48" fmla="*/ 25 w 40"/>
                <a:gd name="T49" fmla="*/ 6 h 26"/>
                <a:gd name="T50" fmla="*/ 24 w 40"/>
                <a:gd name="T51" fmla="*/ 6 h 26"/>
                <a:gd name="T52" fmla="*/ 14 w 40"/>
                <a:gd name="T53" fmla="*/ 5 h 26"/>
                <a:gd name="T54" fmla="*/ 34 w 40"/>
                <a:gd name="T55" fmla="*/ 11 h 26"/>
                <a:gd name="T56" fmla="*/ 36 w 40"/>
                <a:gd name="T57" fmla="*/ 9 h 26"/>
                <a:gd name="T58" fmla="*/ 36 w 40"/>
                <a:gd name="T59" fmla="*/ 7 h 26"/>
                <a:gd name="T60" fmla="*/ 32 w 40"/>
                <a:gd name="T61" fmla="*/ 4 h 26"/>
                <a:gd name="T62" fmla="*/ 29 w 40"/>
                <a:gd name="T63" fmla="*/ 5 h 26"/>
                <a:gd name="T64" fmla="*/ 29 w 40"/>
                <a:gd name="T65" fmla="*/ 6 h 26"/>
                <a:gd name="T66" fmla="*/ 29 w 40"/>
                <a:gd name="T67" fmla="*/ 7 h 26"/>
                <a:gd name="T68" fmla="*/ 29 w 40"/>
                <a:gd name="T69" fmla="*/ 1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0" h="26">
                  <a:moveTo>
                    <a:pt x="20" y="26"/>
                  </a:moveTo>
                  <a:cubicBezTo>
                    <a:pt x="14" y="26"/>
                    <a:pt x="8" y="22"/>
                    <a:pt x="5" y="19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2" y="16"/>
                    <a:pt x="0" y="14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8"/>
                    <a:pt x="2" y="5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8" y="1"/>
                    <a:pt x="11" y="1"/>
                    <a:pt x="14" y="1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8" y="1"/>
                    <a:pt x="21" y="2"/>
                    <a:pt x="25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25" y="2"/>
                    <a:pt x="26" y="3"/>
                    <a:pt x="26" y="3"/>
                  </a:cubicBezTo>
                  <a:cubicBezTo>
                    <a:pt x="26" y="3"/>
                    <a:pt x="26" y="3"/>
                    <a:pt x="26" y="3"/>
                  </a:cubicBezTo>
                  <a:cubicBezTo>
                    <a:pt x="27" y="1"/>
                    <a:pt x="30" y="0"/>
                    <a:pt x="32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5" y="0"/>
                    <a:pt x="39" y="2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7"/>
                    <a:pt x="40" y="8"/>
                    <a:pt x="40" y="9"/>
                  </a:cubicBezTo>
                  <a:cubicBezTo>
                    <a:pt x="40" y="9"/>
                    <a:pt x="40" y="9"/>
                    <a:pt x="40" y="9"/>
                  </a:cubicBezTo>
                  <a:cubicBezTo>
                    <a:pt x="40" y="11"/>
                    <a:pt x="40" y="12"/>
                    <a:pt x="38" y="13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7" y="15"/>
                    <a:pt x="35" y="15"/>
                    <a:pt x="34" y="15"/>
                  </a:cubicBezTo>
                  <a:cubicBezTo>
                    <a:pt x="34" y="15"/>
                    <a:pt x="34" y="15"/>
                    <a:pt x="34" y="15"/>
                  </a:cubicBezTo>
                  <a:cubicBezTo>
                    <a:pt x="32" y="15"/>
                    <a:pt x="31" y="15"/>
                    <a:pt x="30" y="14"/>
                  </a:cubicBezTo>
                  <a:cubicBezTo>
                    <a:pt x="30" y="14"/>
                    <a:pt x="30" y="14"/>
                    <a:pt x="30" y="14"/>
                  </a:cubicBezTo>
                  <a:cubicBezTo>
                    <a:pt x="30" y="15"/>
                    <a:pt x="30" y="16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20"/>
                    <a:pt x="28" y="23"/>
                    <a:pt x="25" y="25"/>
                  </a:cubicBezTo>
                  <a:cubicBezTo>
                    <a:pt x="25" y="25"/>
                    <a:pt x="25" y="25"/>
                    <a:pt x="25" y="25"/>
                  </a:cubicBezTo>
                  <a:cubicBezTo>
                    <a:pt x="24" y="25"/>
                    <a:pt x="22" y="26"/>
                    <a:pt x="20" y="26"/>
                  </a:cubicBezTo>
                  <a:cubicBezTo>
                    <a:pt x="20" y="26"/>
                    <a:pt x="20" y="26"/>
                    <a:pt x="20" y="26"/>
                  </a:cubicBezTo>
                  <a:cubicBezTo>
                    <a:pt x="20" y="26"/>
                    <a:pt x="20" y="26"/>
                    <a:pt x="20" y="26"/>
                  </a:cubicBezTo>
                  <a:close/>
                  <a:moveTo>
                    <a:pt x="7" y="7"/>
                  </a:moveTo>
                  <a:cubicBezTo>
                    <a:pt x="5" y="9"/>
                    <a:pt x="4" y="10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2"/>
                    <a:pt x="5" y="14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10" y="19"/>
                    <a:pt x="16" y="22"/>
                    <a:pt x="20" y="22"/>
                  </a:cubicBezTo>
                  <a:cubicBezTo>
                    <a:pt x="20" y="22"/>
                    <a:pt x="20" y="22"/>
                    <a:pt x="20" y="22"/>
                  </a:cubicBezTo>
                  <a:cubicBezTo>
                    <a:pt x="21" y="22"/>
                    <a:pt x="22" y="21"/>
                    <a:pt x="23" y="21"/>
                  </a:cubicBezTo>
                  <a:cubicBezTo>
                    <a:pt x="23" y="21"/>
                    <a:pt x="23" y="21"/>
                    <a:pt x="23" y="21"/>
                  </a:cubicBezTo>
                  <a:cubicBezTo>
                    <a:pt x="26" y="20"/>
                    <a:pt x="26" y="19"/>
                    <a:pt x="26" y="17"/>
                  </a:cubicBezTo>
                  <a:cubicBezTo>
                    <a:pt x="26" y="17"/>
                    <a:pt x="26" y="17"/>
                    <a:pt x="26" y="17"/>
                  </a:cubicBezTo>
                  <a:cubicBezTo>
                    <a:pt x="26" y="15"/>
                    <a:pt x="25" y="12"/>
                    <a:pt x="24" y="9"/>
                  </a:cubicBezTo>
                  <a:cubicBezTo>
                    <a:pt x="24" y="9"/>
                    <a:pt x="24" y="9"/>
                    <a:pt x="24" y="9"/>
                  </a:cubicBezTo>
                  <a:cubicBezTo>
                    <a:pt x="24" y="8"/>
                    <a:pt x="24" y="7"/>
                    <a:pt x="25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25" y="7"/>
                    <a:pt x="25" y="6"/>
                    <a:pt x="25" y="6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5" y="6"/>
                    <a:pt x="24" y="6"/>
                    <a:pt x="24" y="6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1" y="6"/>
                    <a:pt x="17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2" y="5"/>
                    <a:pt x="10" y="5"/>
                    <a:pt x="7" y="7"/>
                  </a:cubicBezTo>
                  <a:close/>
                  <a:moveTo>
                    <a:pt x="34" y="11"/>
                  </a:moveTo>
                  <a:cubicBezTo>
                    <a:pt x="35" y="11"/>
                    <a:pt x="36" y="11"/>
                    <a:pt x="36" y="9"/>
                  </a:cubicBezTo>
                  <a:cubicBezTo>
                    <a:pt x="36" y="9"/>
                    <a:pt x="36" y="9"/>
                    <a:pt x="36" y="9"/>
                  </a:cubicBezTo>
                  <a:cubicBezTo>
                    <a:pt x="36" y="8"/>
                    <a:pt x="36" y="8"/>
                    <a:pt x="36" y="7"/>
                  </a:cubicBezTo>
                  <a:cubicBezTo>
                    <a:pt x="36" y="7"/>
                    <a:pt x="36" y="7"/>
                    <a:pt x="36" y="7"/>
                  </a:cubicBezTo>
                  <a:cubicBezTo>
                    <a:pt x="36" y="5"/>
                    <a:pt x="34" y="4"/>
                    <a:pt x="32" y="4"/>
                  </a:cubicBezTo>
                  <a:cubicBezTo>
                    <a:pt x="32" y="4"/>
                    <a:pt x="32" y="4"/>
                    <a:pt x="32" y="4"/>
                  </a:cubicBezTo>
                  <a:cubicBezTo>
                    <a:pt x="31" y="4"/>
                    <a:pt x="30" y="5"/>
                    <a:pt x="29" y="5"/>
                  </a:cubicBezTo>
                  <a:cubicBezTo>
                    <a:pt x="29" y="5"/>
                    <a:pt x="29" y="5"/>
                    <a:pt x="29" y="5"/>
                  </a:cubicBezTo>
                  <a:cubicBezTo>
                    <a:pt x="29" y="5"/>
                    <a:pt x="29" y="6"/>
                    <a:pt x="29" y="6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29" y="6"/>
                    <a:pt x="29" y="7"/>
                    <a:pt x="29" y="7"/>
                  </a:cubicBezTo>
                  <a:cubicBezTo>
                    <a:pt x="29" y="7"/>
                    <a:pt x="29" y="7"/>
                    <a:pt x="29" y="7"/>
                  </a:cubicBezTo>
                  <a:cubicBezTo>
                    <a:pt x="30" y="8"/>
                    <a:pt x="30" y="9"/>
                    <a:pt x="29" y="10"/>
                  </a:cubicBezTo>
                  <a:cubicBezTo>
                    <a:pt x="29" y="10"/>
                    <a:pt x="29" y="10"/>
                    <a:pt x="29" y="10"/>
                  </a:cubicBezTo>
                  <a:cubicBezTo>
                    <a:pt x="31" y="11"/>
                    <a:pt x="32" y="11"/>
                    <a:pt x="34" y="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36" tIns="45717" rIns="91436" bIns="45717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38" name="Freeform 238"/>
            <p:cNvSpPr>
              <a:spLocks/>
            </p:cNvSpPr>
            <p:nvPr/>
          </p:nvSpPr>
          <p:spPr bwMode="auto">
            <a:xfrm>
              <a:off x="5653090" y="873489"/>
              <a:ext cx="117475" cy="107935"/>
            </a:xfrm>
            <a:custGeom>
              <a:avLst/>
              <a:gdLst>
                <a:gd name="T0" fmla="*/ 12 w 25"/>
                <a:gd name="T1" fmla="*/ 23 h 23"/>
                <a:gd name="T2" fmla="*/ 4 w 25"/>
                <a:gd name="T3" fmla="*/ 20 h 23"/>
                <a:gd name="T4" fmla="*/ 4 w 25"/>
                <a:gd name="T5" fmla="*/ 20 h 23"/>
                <a:gd name="T6" fmla="*/ 0 w 25"/>
                <a:gd name="T7" fmla="*/ 15 h 23"/>
                <a:gd name="T8" fmla="*/ 0 w 25"/>
                <a:gd name="T9" fmla="*/ 15 h 23"/>
                <a:gd name="T10" fmla="*/ 0 w 25"/>
                <a:gd name="T11" fmla="*/ 13 h 23"/>
                <a:gd name="T12" fmla="*/ 0 w 25"/>
                <a:gd name="T13" fmla="*/ 13 h 23"/>
                <a:gd name="T14" fmla="*/ 3 w 25"/>
                <a:gd name="T15" fmla="*/ 13 h 23"/>
                <a:gd name="T16" fmla="*/ 3 w 25"/>
                <a:gd name="T17" fmla="*/ 13 h 23"/>
                <a:gd name="T18" fmla="*/ 4 w 25"/>
                <a:gd name="T19" fmla="*/ 15 h 23"/>
                <a:gd name="T20" fmla="*/ 4 w 25"/>
                <a:gd name="T21" fmla="*/ 15 h 23"/>
                <a:gd name="T22" fmla="*/ 4 w 25"/>
                <a:gd name="T23" fmla="*/ 15 h 23"/>
                <a:gd name="T24" fmla="*/ 4 w 25"/>
                <a:gd name="T25" fmla="*/ 15 h 23"/>
                <a:gd name="T26" fmla="*/ 6 w 25"/>
                <a:gd name="T27" fmla="*/ 17 h 23"/>
                <a:gd name="T28" fmla="*/ 6 w 25"/>
                <a:gd name="T29" fmla="*/ 17 h 23"/>
                <a:gd name="T30" fmla="*/ 12 w 25"/>
                <a:gd name="T31" fmla="*/ 19 h 23"/>
                <a:gd name="T32" fmla="*/ 12 w 25"/>
                <a:gd name="T33" fmla="*/ 19 h 23"/>
                <a:gd name="T34" fmla="*/ 21 w 25"/>
                <a:gd name="T35" fmla="*/ 12 h 23"/>
                <a:gd name="T36" fmla="*/ 21 w 25"/>
                <a:gd name="T37" fmla="*/ 12 h 23"/>
                <a:gd name="T38" fmla="*/ 21 w 25"/>
                <a:gd name="T39" fmla="*/ 9 h 23"/>
                <a:gd name="T40" fmla="*/ 21 w 25"/>
                <a:gd name="T41" fmla="*/ 9 h 23"/>
                <a:gd name="T42" fmla="*/ 16 w 25"/>
                <a:gd name="T43" fmla="*/ 5 h 23"/>
                <a:gd name="T44" fmla="*/ 16 w 25"/>
                <a:gd name="T45" fmla="*/ 5 h 23"/>
                <a:gd name="T46" fmla="*/ 6 w 25"/>
                <a:gd name="T47" fmla="*/ 4 h 23"/>
                <a:gd name="T48" fmla="*/ 6 w 25"/>
                <a:gd name="T49" fmla="*/ 4 h 23"/>
                <a:gd name="T50" fmla="*/ 5 w 25"/>
                <a:gd name="T51" fmla="*/ 4 h 23"/>
                <a:gd name="T52" fmla="*/ 5 w 25"/>
                <a:gd name="T53" fmla="*/ 4 h 23"/>
                <a:gd name="T54" fmla="*/ 5 w 25"/>
                <a:gd name="T55" fmla="*/ 4 h 23"/>
                <a:gd name="T56" fmla="*/ 3 w 25"/>
                <a:gd name="T57" fmla="*/ 2 h 23"/>
                <a:gd name="T58" fmla="*/ 3 w 25"/>
                <a:gd name="T59" fmla="*/ 2 h 23"/>
                <a:gd name="T60" fmla="*/ 5 w 25"/>
                <a:gd name="T61" fmla="*/ 0 h 23"/>
                <a:gd name="T62" fmla="*/ 5 w 25"/>
                <a:gd name="T63" fmla="*/ 0 h 23"/>
                <a:gd name="T64" fmla="*/ 6 w 25"/>
                <a:gd name="T65" fmla="*/ 0 h 23"/>
                <a:gd name="T66" fmla="*/ 6 w 25"/>
                <a:gd name="T67" fmla="*/ 0 h 23"/>
                <a:gd name="T68" fmla="*/ 18 w 25"/>
                <a:gd name="T69" fmla="*/ 2 h 23"/>
                <a:gd name="T70" fmla="*/ 18 w 25"/>
                <a:gd name="T71" fmla="*/ 2 h 23"/>
                <a:gd name="T72" fmla="*/ 25 w 25"/>
                <a:gd name="T73" fmla="*/ 9 h 23"/>
                <a:gd name="T74" fmla="*/ 25 w 25"/>
                <a:gd name="T75" fmla="*/ 9 h 23"/>
                <a:gd name="T76" fmla="*/ 24 w 25"/>
                <a:gd name="T77" fmla="*/ 14 h 23"/>
                <a:gd name="T78" fmla="*/ 24 w 25"/>
                <a:gd name="T79" fmla="*/ 14 h 23"/>
                <a:gd name="T80" fmla="*/ 12 w 25"/>
                <a:gd name="T81" fmla="*/ 23 h 23"/>
                <a:gd name="T82" fmla="*/ 12 w 25"/>
                <a:gd name="T83" fmla="*/ 23 h 23"/>
                <a:gd name="T84" fmla="*/ 12 w 25"/>
                <a:gd name="T85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5" h="23">
                  <a:moveTo>
                    <a:pt x="12" y="23"/>
                  </a:moveTo>
                  <a:cubicBezTo>
                    <a:pt x="8" y="23"/>
                    <a:pt x="6" y="22"/>
                    <a:pt x="4" y="20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2" y="19"/>
                    <a:pt x="0" y="17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0" y="14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1" y="13"/>
                    <a:pt x="2" y="12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4" y="13"/>
                    <a:pt x="4" y="14"/>
                    <a:pt x="4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5" y="16"/>
                    <a:pt x="5" y="16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7" y="18"/>
                    <a:pt x="9" y="19"/>
                    <a:pt x="12" y="19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15" y="19"/>
                    <a:pt x="18" y="17"/>
                    <a:pt x="21" y="12"/>
                  </a:cubicBezTo>
                  <a:cubicBezTo>
                    <a:pt x="21" y="12"/>
                    <a:pt x="21" y="12"/>
                    <a:pt x="21" y="12"/>
                  </a:cubicBezTo>
                  <a:cubicBezTo>
                    <a:pt x="21" y="11"/>
                    <a:pt x="21" y="10"/>
                    <a:pt x="21" y="9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21" y="8"/>
                    <a:pt x="20" y="6"/>
                    <a:pt x="16" y="5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3" y="4"/>
                    <a:pt x="9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4"/>
                    <a:pt x="3" y="3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4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9" y="0"/>
                    <a:pt x="14" y="0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21" y="3"/>
                    <a:pt x="25" y="5"/>
                    <a:pt x="25" y="9"/>
                  </a:cubicBezTo>
                  <a:cubicBezTo>
                    <a:pt x="25" y="9"/>
                    <a:pt x="25" y="9"/>
                    <a:pt x="25" y="9"/>
                  </a:cubicBezTo>
                  <a:cubicBezTo>
                    <a:pt x="25" y="11"/>
                    <a:pt x="25" y="12"/>
                    <a:pt x="24" y="14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1" y="20"/>
                    <a:pt x="16" y="23"/>
                    <a:pt x="12" y="23"/>
                  </a:cubicBezTo>
                  <a:cubicBezTo>
                    <a:pt x="12" y="23"/>
                    <a:pt x="12" y="23"/>
                    <a:pt x="12" y="23"/>
                  </a:cubicBezTo>
                  <a:cubicBezTo>
                    <a:pt x="12" y="23"/>
                    <a:pt x="12" y="23"/>
                    <a:pt x="12" y="2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36" tIns="45717" rIns="91436" bIns="45717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39" name="Freeform 239"/>
            <p:cNvSpPr>
              <a:spLocks noEditPoints="1"/>
            </p:cNvSpPr>
            <p:nvPr/>
          </p:nvSpPr>
          <p:spPr bwMode="auto">
            <a:xfrm>
              <a:off x="5464177" y="760792"/>
              <a:ext cx="136525" cy="69841"/>
            </a:xfrm>
            <a:custGeom>
              <a:avLst/>
              <a:gdLst>
                <a:gd name="T0" fmla="*/ 7 w 29"/>
                <a:gd name="T1" fmla="*/ 13 h 15"/>
                <a:gd name="T2" fmla="*/ 2 w 29"/>
                <a:gd name="T3" fmla="*/ 7 h 15"/>
                <a:gd name="T4" fmla="*/ 2 w 29"/>
                <a:gd name="T5" fmla="*/ 7 h 15"/>
                <a:gd name="T6" fmla="*/ 1 w 29"/>
                <a:gd name="T7" fmla="*/ 6 h 15"/>
                <a:gd name="T8" fmla="*/ 1 w 29"/>
                <a:gd name="T9" fmla="*/ 6 h 15"/>
                <a:gd name="T10" fmla="*/ 1 w 29"/>
                <a:gd name="T11" fmla="*/ 3 h 15"/>
                <a:gd name="T12" fmla="*/ 1 w 29"/>
                <a:gd name="T13" fmla="*/ 3 h 15"/>
                <a:gd name="T14" fmla="*/ 11 w 29"/>
                <a:gd name="T15" fmla="*/ 0 h 15"/>
                <a:gd name="T16" fmla="*/ 11 w 29"/>
                <a:gd name="T17" fmla="*/ 0 h 15"/>
                <a:gd name="T18" fmla="*/ 28 w 29"/>
                <a:gd name="T19" fmla="*/ 11 h 15"/>
                <a:gd name="T20" fmla="*/ 28 w 29"/>
                <a:gd name="T21" fmla="*/ 11 h 15"/>
                <a:gd name="T22" fmla="*/ 28 w 29"/>
                <a:gd name="T23" fmla="*/ 13 h 15"/>
                <a:gd name="T24" fmla="*/ 28 w 29"/>
                <a:gd name="T25" fmla="*/ 13 h 15"/>
                <a:gd name="T26" fmla="*/ 27 w 29"/>
                <a:gd name="T27" fmla="*/ 14 h 15"/>
                <a:gd name="T28" fmla="*/ 27 w 29"/>
                <a:gd name="T29" fmla="*/ 14 h 15"/>
                <a:gd name="T30" fmla="*/ 16 w 29"/>
                <a:gd name="T31" fmla="*/ 15 h 15"/>
                <a:gd name="T32" fmla="*/ 16 w 29"/>
                <a:gd name="T33" fmla="*/ 15 h 15"/>
                <a:gd name="T34" fmla="*/ 7 w 29"/>
                <a:gd name="T35" fmla="*/ 13 h 15"/>
                <a:gd name="T36" fmla="*/ 6 w 29"/>
                <a:gd name="T37" fmla="*/ 5 h 15"/>
                <a:gd name="T38" fmla="*/ 6 w 29"/>
                <a:gd name="T39" fmla="*/ 6 h 15"/>
                <a:gd name="T40" fmla="*/ 6 w 29"/>
                <a:gd name="T41" fmla="*/ 6 h 15"/>
                <a:gd name="T42" fmla="*/ 9 w 29"/>
                <a:gd name="T43" fmla="*/ 10 h 15"/>
                <a:gd name="T44" fmla="*/ 9 w 29"/>
                <a:gd name="T45" fmla="*/ 10 h 15"/>
                <a:gd name="T46" fmla="*/ 16 w 29"/>
                <a:gd name="T47" fmla="*/ 11 h 15"/>
                <a:gd name="T48" fmla="*/ 16 w 29"/>
                <a:gd name="T49" fmla="*/ 11 h 15"/>
                <a:gd name="T50" fmla="*/ 23 w 29"/>
                <a:gd name="T51" fmla="*/ 10 h 15"/>
                <a:gd name="T52" fmla="*/ 23 w 29"/>
                <a:gd name="T53" fmla="*/ 10 h 15"/>
                <a:gd name="T54" fmla="*/ 11 w 29"/>
                <a:gd name="T55" fmla="*/ 4 h 15"/>
                <a:gd name="T56" fmla="*/ 11 w 29"/>
                <a:gd name="T57" fmla="*/ 4 h 15"/>
                <a:gd name="T58" fmla="*/ 6 w 29"/>
                <a:gd name="T59" fmla="*/ 5 h 15"/>
                <a:gd name="T60" fmla="*/ 6 w 29"/>
                <a:gd name="T61" fmla="*/ 5 h 15"/>
                <a:gd name="T62" fmla="*/ 6 w 29"/>
                <a:gd name="T63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9" h="15">
                  <a:moveTo>
                    <a:pt x="7" y="13"/>
                  </a:moveTo>
                  <a:cubicBezTo>
                    <a:pt x="5" y="12"/>
                    <a:pt x="3" y="10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0" y="5"/>
                    <a:pt x="1" y="4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4" y="1"/>
                    <a:pt x="8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8" y="0"/>
                    <a:pt x="25" y="5"/>
                    <a:pt x="28" y="11"/>
                  </a:cubicBezTo>
                  <a:cubicBezTo>
                    <a:pt x="28" y="11"/>
                    <a:pt x="28" y="11"/>
                    <a:pt x="28" y="11"/>
                  </a:cubicBezTo>
                  <a:cubicBezTo>
                    <a:pt x="29" y="11"/>
                    <a:pt x="29" y="12"/>
                    <a:pt x="28" y="13"/>
                  </a:cubicBezTo>
                  <a:cubicBezTo>
                    <a:pt x="28" y="13"/>
                    <a:pt x="28" y="13"/>
                    <a:pt x="28" y="13"/>
                  </a:cubicBezTo>
                  <a:cubicBezTo>
                    <a:pt x="28" y="13"/>
                    <a:pt x="28" y="14"/>
                    <a:pt x="27" y="14"/>
                  </a:cubicBezTo>
                  <a:cubicBezTo>
                    <a:pt x="27" y="14"/>
                    <a:pt x="27" y="14"/>
                    <a:pt x="27" y="14"/>
                  </a:cubicBezTo>
                  <a:cubicBezTo>
                    <a:pt x="25" y="14"/>
                    <a:pt x="21" y="15"/>
                    <a:pt x="16" y="15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13" y="15"/>
                    <a:pt x="10" y="14"/>
                    <a:pt x="7" y="13"/>
                  </a:cubicBezTo>
                  <a:close/>
                  <a:moveTo>
                    <a:pt x="6" y="5"/>
                  </a:move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8"/>
                    <a:pt x="7" y="9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11" y="10"/>
                    <a:pt x="13" y="11"/>
                    <a:pt x="16" y="11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9" y="11"/>
                    <a:pt x="21" y="11"/>
                    <a:pt x="23" y="10"/>
                  </a:cubicBezTo>
                  <a:cubicBezTo>
                    <a:pt x="23" y="10"/>
                    <a:pt x="23" y="10"/>
                    <a:pt x="23" y="10"/>
                  </a:cubicBezTo>
                  <a:cubicBezTo>
                    <a:pt x="20" y="6"/>
                    <a:pt x="15" y="4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9" y="4"/>
                    <a:pt x="8" y="4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7" y="5"/>
                    <a:pt x="7" y="5"/>
                    <a:pt x="6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36" tIns="45717" rIns="91436" bIns="45717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40" name="Freeform 240"/>
            <p:cNvSpPr>
              <a:spLocks noEditPoints="1"/>
            </p:cNvSpPr>
            <p:nvPr/>
          </p:nvSpPr>
          <p:spPr bwMode="auto">
            <a:xfrm>
              <a:off x="5681664" y="768728"/>
              <a:ext cx="139700" cy="61905"/>
            </a:xfrm>
            <a:custGeom>
              <a:avLst/>
              <a:gdLst>
                <a:gd name="T0" fmla="*/ 15 w 30"/>
                <a:gd name="T1" fmla="*/ 13 h 13"/>
                <a:gd name="T2" fmla="*/ 3 w 30"/>
                <a:gd name="T3" fmla="*/ 10 h 13"/>
                <a:gd name="T4" fmla="*/ 3 w 30"/>
                <a:gd name="T5" fmla="*/ 10 h 13"/>
                <a:gd name="T6" fmla="*/ 0 w 30"/>
                <a:gd name="T7" fmla="*/ 9 h 13"/>
                <a:gd name="T8" fmla="*/ 0 w 30"/>
                <a:gd name="T9" fmla="*/ 9 h 13"/>
                <a:gd name="T10" fmla="*/ 0 w 30"/>
                <a:gd name="T11" fmla="*/ 8 h 13"/>
                <a:gd name="T12" fmla="*/ 0 w 30"/>
                <a:gd name="T13" fmla="*/ 8 h 13"/>
                <a:gd name="T14" fmla="*/ 0 w 30"/>
                <a:gd name="T15" fmla="*/ 6 h 13"/>
                <a:gd name="T16" fmla="*/ 0 w 30"/>
                <a:gd name="T17" fmla="*/ 6 h 13"/>
                <a:gd name="T18" fmla="*/ 3 w 30"/>
                <a:gd name="T19" fmla="*/ 6 h 13"/>
                <a:gd name="T20" fmla="*/ 3 w 30"/>
                <a:gd name="T21" fmla="*/ 6 h 13"/>
                <a:gd name="T22" fmla="*/ 19 w 30"/>
                <a:gd name="T23" fmla="*/ 0 h 13"/>
                <a:gd name="T24" fmla="*/ 19 w 30"/>
                <a:gd name="T25" fmla="*/ 0 h 13"/>
                <a:gd name="T26" fmla="*/ 29 w 30"/>
                <a:gd name="T27" fmla="*/ 4 h 13"/>
                <a:gd name="T28" fmla="*/ 29 w 30"/>
                <a:gd name="T29" fmla="*/ 4 h 13"/>
                <a:gd name="T30" fmla="*/ 29 w 30"/>
                <a:gd name="T31" fmla="*/ 7 h 13"/>
                <a:gd name="T32" fmla="*/ 29 w 30"/>
                <a:gd name="T33" fmla="*/ 7 h 13"/>
                <a:gd name="T34" fmla="*/ 16 w 30"/>
                <a:gd name="T35" fmla="*/ 13 h 13"/>
                <a:gd name="T36" fmla="*/ 16 w 30"/>
                <a:gd name="T37" fmla="*/ 13 h 13"/>
                <a:gd name="T38" fmla="*/ 15 w 30"/>
                <a:gd name="T39" fmla="*/ 13 h 13"/>
                <a:gd name="T40" fmla="*/ 15 w 30"/>
                <a:gd name="T41" fmla="*/ 9 h 13"/>
                <a:gd name="T42" fmla="*/ 25 w 30"/>
                <a:gd name="T43" fmla="*/ 5 h 13"/>
                <a:gd name="T44" fmla="*/ 25 w 30"/>
                <a:gd name="T45" fmla="*/ 5 h 13"/>
                <a:gd name="T46" fmla="*/ 19 w 30"/>
                <a:gd name="T47" fmla="*/ 4 h 13"/>
                <a:gd name="T48" fmla="*/ 19 w 30"/>
                <a:gd name="T49" fmla="*/ 4 h 13"/>
                <a:gd name="T50" fmla="*/ 8 w 30"/>
                <a:gd name="T51" fmla="*/ 8 h 13"/>
                <a:gd name="T52" fmla="*/ 8 w 30"/>
                <a:gd name="T53" fmla="*/ 8 h 13"/>
                <a:gd name="T54" fmla="*/ 15 w 30"/>
                <a:gd name="T55" fmla="*/ 9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30" h="13">
                  <a:moveTo>
                    <a:pt x="15" y="13"/>
                  </a:moveTo>
                  <a:cubicBezTo>
                    <a:pt x="11" y="13"/>
                    <a:pt x="7" y="12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2" y="10"/>
                    <a:pt x="1" y="10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7"/>
                    <a:pt x="0" y="7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5"/>
                    <a:pt x="2" y="5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8" y="3"/>
                    <a:pt x="13" y="0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23" y="0"/>
                    <a:pt x="26" y="1"/>
                    <a:pt x="29" y="4"/>
                  </a:cubicBezTo>
                  <a:cubicBezTo>
                    <a:pt x="29" y="4"/>
                    <a:pt x="29" y="4"/>
                    <a:pt x="29" y="4"/>
                  </a:cubicBezTo>
                  <a:cubicBezTo>
                    <a:pt x="30" y="5"/>
                    <a:pt x="30" y="6"/>
                    <a:pt x="29" y="7"/>
                  </a:cubicBezTo>
                  <a:cubicBezTo>
                    <a:pt x="29" y="7"/>
                    <a:pt x="29" y="7"/>
                    <a:pt x="29" y="7"/>
                  </a:cubicBezTo>
                  <a:cubicBezTo>
                    <a:pt x="25" y="11"/>
                    <a:pt x="20" y="13"/>
                    <a:pt x="16" y="13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6" y="13"/>
                    <a:pt x="16" y="13"/>
                    <a:pt x="15" y="13"/>
                  </a:cubicBezTo>
                  <a:close/>
                  <a:moveTo>
                    <a:pt x="15" y="9"/>
                  </a:moveTo>
                  <a:cubicBezTo>
                    <a:pt x="19" y="9"/>
                    <a:pt x="22" y="8"/>
                    <a:pt x="25" y="5"/>
                  </a:cubicBezTo>
                  <a:cubicBezTo>
                    <a:pt x="25" y="5"/>
                    <a:pt x="25" y="5"/>
                    <a:pt x="25" y="5"/>
                  </a:cubicBezTo>
                  <a:cubicBezTo>
                    <a:pt x="23" y="4"/>
                    <a:pt x="21" y="4"/>
                    <a:pt x="19" y="4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16" y="4"/>
                    <a:pt x="12" y="6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10" y="9"/>
                    <a:pt x="13" y="9"/>
                    <a:pt x="15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36" tIns="45717" rIns="91436" bIns="45717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41" name="Freeform 241"/>
            <p:cNvSpPr>
              <a:spLocks noEditPoints="1"/>
            </p:cNvSpPr>
            <p:nvPr/>
          </p:nvSpPr>
          <p:spPr bwMode="auto">
            <a:xfrm>
              <a:off x="5727702" y="778253"/>
              <a:ext cx="42863" cy="47618"/>
            </a:xfrm>
            <a:custGeom>
              <a:avLst/>
              <a:gdLst>
                <a:gd name="T0" fmla="*/ 4 w 9"/>
                <a:gd name="T1" fmla="*/ 10 h 10"/>
                <a:gd name="T2" fmla="*/ 0 w 9"/>
                <a:gd name="T3" fmla="*/ 6 h 10"/>
                <a:gd name="T4" fmla="*/ 0 w 9"/>
                <a:gd name="T5" fmla="*/ 6 h 10"/>
                <a:gd name="T6" fmla="*/ 1 w 9"/>
                <a:gd name="T7" fmla="*/ 2 h 10"/>
                <a:gd name="T8" fmla="*/ 1 w 9"/>
                <a:gd name="T9" fmla="*/ 2 h 10"/>
                <a:gd name="T10" fmla="*/ 1 w 9"/>
                <a:gd name="T11" fmla="*/ 2 h 10"/>
                <a:gd name="T12" fmla="*/ 4 w 9"/>
                <a:gd name="T13" fmla="*/ 1 h 10"/>
                <a:gd name="T14" fmla="*/ 4 w 9"/>
                <a:gd name="T15" fmla="*/ 1 h 10"/>
                <a:gd name="T16" fmla="*/ 5 w 9"/>
                <a:gd name="T17" fmla="*/ 2 h 10"/>
                <a:gd name="T18" fmla="*/ 5 w 9"/>
                <a:gd name="T19" fmla="*/ 2 h 10"/>
                <a:gd name="T20" fmla="*/ 6 w 9"/>
                <a:gd name="T21" fmla="*/ 1 h 10"/>
                <a:gd name="T22" fmla="*/ 6 w 9"/>
                <a:gd name="T23" fmla="*/ 1 h 10"/>
                <a:gd name="T24" fmla="*/ 8 w 9"/>
                <a:gd name="T25" fmla="*/ 2 h 10"/>
                <a:gd name="T26" fmla="*/ 8 w 9"/>
                <a:gd name="T27" fmla="*/ 2 h 10"/>
                <a:gd name="T28" fmla="*/ 9 w 9"/>
                <a:gd name="T29" fmla="*/ 5 h 10"/>
                <a:gd name="T30" fmla="*/ 9 w 9"/>
                <a:gd name="T31" fmla="*/ 5 h 10"/>
                <a:gd name="T32" fmla="*/ 7 w 9"/>
                <a:gd name="T33" fmla="*/ 8 h 10"/>
                <a:gd name="T34" fmla="*/ 7 w 9"/>
                <a:gd name="T35" fmla="*/ 8 h 10"/>
                <a:gd name="T36" fmla="*/ 4 w 9"/>
                <a:gd name="T37" fmla="*/ 10 h 10"/>
                <a:gd name="T38" fmla="*/ 4 w 9"/>
                <a:gd name="T39" fmla="*/ 10 h 10"/>
                <a:gd name="T40" fmla="*/ 4 w 9"/>
                <a:gd name="T41" fmla="*/ 10 h 10"/>
                <a:gd name="T42" fmla="*/ 4 w 9"/>
                <a:gd name="T43" fmla="*/ 4 h 10"/>
                <a:gd name="T44" fmla="*/ 4 w 9"/>
                <a:gd name="T45" fmla="*/ 6 h 10"/>
                <a:gd name="T46" fmla="*/ 4 w 9"/>
                <a:gd name="T47" fmla="*/ 6 h 10"/>
                <a:gd name="T48" fmla="*/ 4 w 9"/>
                <a:gd name="T49" fmla="*/ 6 h 10"/>
                <a:gd name="T50" fmla="*/ 4 w 9"/>
                <a:gd name="T51" fmla="*/ 6 h 10"/>
                <a:gd name="T52" fmla="*/ 5 w 9"/>
                <a:gd name="T53" fmla="*/ 5 h 10"/>
                <a:gd name="T54" fmla="*/ 5 w 9"/>
                <a:gd name="T55" fmla="*/ 5 h 10"/>
                <a:gd name="T56" fmla="*/ 4 w 9"/>
                <a:gd name="T57" fmla="*/ 4 h 10"/>
                <a:gd name="T58" fmla="*/ 4 w 9"/>
                <a:gd name="T59" fmla="*/ 4 h 10"/>
                <a:gd name="T60" fmla="*/ 4 w 9"/>
                <a:gd name="T61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9" h="10">
                  <a:moveTo>
                    <a:pt x="4" y="10"/>
                  </a:moveTo>
                  <a:cubicBezTo>
                    <a:pt x="2" y="10"/>
                    <a:pt x="0" y="8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4"/>
                    <a:pt x="0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3" y="0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5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7" y="0"/>
                    <a:pt x="8" y="1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3"/>
                    <a:pt x="9" y="4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6"/>
                    <a:pt x="8" y="7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9"/>
                    <a:pt x="5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lose/>
                  <a:moveTo>
                    <a:pt x="4" y="4"/>
                  </a:moveTo>
                  <a:cubicBezTo>
                    <a:pt x="4" y="5"/>
                    <a:pt x="4" y="5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4"/>
                    <a:pt x="5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36" tIns="45717" rIns="91436" bIns="45717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42" name="Freeform 242"/>
            <p:cNvSpPr>
              <a:spLocks/>
            </p:cNvSpPr>
            <p:nvPr/>
          </p:nvSpPr>
          <p:spPr bwMode="auto">
            <a:xfrm>
              <a:off x="5492751" y="760792"/>
              <a:ext cx="52388" cy="60317"/>
            </a:xfrm>
            <a:custGeom>
              <a:avLst/>
              <a:gdLst>
                <a:gd name="T0" fmla="*/ 4 w 11"/>
                <a:gd name="T1" fmla="*/ 13 h 13"/>
                <a:gd name="T2" fmla="*/ 3 w 11"/>
                <a:gd name="T3" fmla="*/ 13 h 13"/>
                <a:gd name="T4" fmla="*/ 3 w 11"/>
                <a:gd name="T5" fmla="*/ 13 h 13"/>
                <a:gd name="T6" fmla="*/ 1 w 11"/>
                <a:gd name="T7" fmla="*/ 12 h 13"/>
                <a:gd name="T8" fmla="*/ 1 w 11"/>
                <a:gd name="T9" fmla="*/ 12 h 13"/>
                <a:gd name="T10" fmla="*/ 0 w 11"/>
                <a:gd name="T11" fmla="*/ 8 h 13"/>
                <a:gd name="T12" fmla="*/ 0 w 11"/>
                <a:gd name="T13" fmla="*/ 8 h 13"/>
                <a:gd name="T14" fmla="*/ 6 w 11"/>
                <a:gd name="T15" fmla="*/ 0 h 13"/>
                <a:gd name="T16" fmla="*/ 6 w 11"/>
                <a:gd name="T17" fmla="*/ 0 h 13"/>
                <a:gd name="T18" fmla="*/ 6 w 11"/>
                <a:gd name="T19" fmla="*/ 0 h 13"/>
                <a:gd name="T20" fmla="*/ 8 w 11"/>
                <a:gd name="T21" fmla="*/ 2 h 13"/>
                <a:gd name="T22" fmla="*/ 8 w 11"/>
                <a:gd name="T23" fmla="*/ 2 h 13"/>
                <a:gd name="T24" fmla="*/ 7 w 11"/>
                <a:gd name="T25" fmla="*/ 4 h 13"/>
                <a:gd name="T26" fmla="*/ 7 w 11"/>
                <a:gd name="T27" fmla="*/ 4 h 13"/>
                <a:gd name="T28" fmla="*/ 4 w 11"/>
                <a:gd name="T29" fmla="*/ 8 h 13"/>
                <a:gd name="T30" fmla="*/ 4 w 11"/>
                <a:gd name="T31" fmla="*/ 8 h 13"/>
                <a:gd name="T32" fmla="*/ 4 w 11"/>
                <a:gd name="T33" fmla="*/ 9 h 13"/>
                <a:gd name="T34" fmla="*/ 4 w 11"/>
                <a:gd name="T35" fmla="*/ 9 h 13"/>
                <a:gd name="T36" fmla="*/ 7 w 11"/>
                <a:gd name="T37" fmla="*/ 6 h 13"/>
                <a:gd name="T38" fmla="*/ 7 w 11"/>
                <a:gd name="T39" fmla="*/ 6 h 13"/>
                <a:gd name="T40" fmla="*/ 9 w 11"/>
                <a:gd name="T41" fmla="*/ 4 h 13"/>
                <a:gd name="T42" fmla="*/ 9 w 11"/>
                <a:gd name="T43" fmla="*/ 4 h 13"/>
                <a:gd name="T44" fmla="*/ 11 w 11"/>
                <a:gd name="T45" fmla="*/ 6 h 13"/>
                <a:gd name="T46" fmla="*/ 11 w 11"/>
                <a:gd name="T47" fmla="*/ 6 h 13"/>
                <a:gd name="T48" fmla="*/ 4 w 11"/>
                <a:gd name="T49" fmla="*/ 13 h 13"/>
                <a:gd name="T50" fmla="*/ 4 w 11"/>
                <a:gd name="T51" fmla="*/ 13 h 13"/>
                <a:gd name="T52" fmla="*/ 4 w 11"/>
                <a:gd name="T53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1" h="13">
                  <a:moveTo>
                    <a:pt x="4" y="13"/>
                  </a:moveTo>
                  <a:cubicBezTo>
                    <a:pt x="3" y="13"/>
                    <a:pt x="3" y="13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2" y="13"/>
                    <a:pt x="2" y="13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1"/>
                    <a:pt x="0" y="9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4"/>
                    <a:pt x="2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8" y="1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3"/>
                    <a:pt x="8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5" y="5"/>
                    <a:pt x="4" y="6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4" y="8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6" y="9"/>
                    <a:pt x="7" y="8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5"/>
                    <a:pt x="8" y="4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10" y="4"/>
                    <a:pt x="11" y="5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10"/>
                    <a:pt x="8" y="13"/>
                    <a:pt x="4" y="13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4" y="13"/>
                    <a:pt x="4" y="13"/>
                    <a:pt x="4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36" tIns="45717" rIns="91436" bIns="45717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43" name="Freeform 243"/>
            <p:cNvSpPr>
              <a:spLocks/>
            </p:cNvSpPr>
            <p:nvPr/>
          </p:nvSpPr>
          <p:spPr bwMode="auto">
            <a:xfrm>
              <a:off x="5324477" y="614762"/>
              <a:ext cx="201613" cy="192061"/>
            </a:xfrm>
            <a:custGeom>
              <a:avLst/>
              <a:gdLst>
                <a:gd name="T0" fmla="*/ 15 w 43"/>
                <a:gd name="T1" fmla="*/ 41 h 41"/>
                <a:gd name="T2" fmla="*/ 0 w 43"/>
                <a:gd name="T3" fmla="*/ 8 h 41"/>
                <a:gd name="T4" fmla="*/ 0 w 43"/>
                <a:gd name="T5" fmla="*/ 8 h 41"/>
                <a:gd name="T6" fmla="*/ 1 w 43"/>
                <a:gd name="T7" fmla="*/ 2 h 41"/>
                <a:gd name="T8" fmla="*/ 1 w 43"/>
                <a:gd name="T9" fmla="*/ 2 h 41"/>
                <a:gd name="T10" fmla="*/ 2 w 43"/>
                <a:gd name="T11" fmla="*/ 0 h 41"/>
                <a:gd name="T12" fmla="*/ 2 w 43"/>
                <a:gd name="T13" fmla="*/ 0 h 41"/>
                <a:gd name="T14" fmla="*/ 6 w 43"/>
                <a:gd name="T15" fmla="*/ 0 h 41"/>
                <a:gd name="T16" fmla="*/ 6 w 43"/>
                <a:gd name="T17" fmla="*/ 0 h 41"/>
                <a:gd name="T18" fmla="*/ 42 w 43"/>
                <a:gd name="T19" fmla="*/ 14 h 41"/>
                <a:gd name="T20" fmla="*/ 42 w 43"/>
                <a:gd name="T21" fmla="*/ 14 h 41"/>
                <a:gd name="T22" fmla="*/ 42 w 43"/>
                <a:gd name="T23" fmla="*/ 17 h 41"/>
                <a:gd name="T24" fmla="*/ 42 w 43"/>
                <a:gd name="T25" fmla="*/ 17 h 41"/>
                <a:gd name="T26" fmla="*/ 39 w 43"/>
                <a:gd name="T27" fmla="*/ 16 h 41"/>
                <a:gd name="T28" fmla="*/ 39 w 43"/>
                <a:gd name="T29" fmla="*/ 16 h 41"/>
                <a:gd name="T30" fmla="*/ 6 w 43"/>
                <a:gd name="T31" fmla="*/ 4 h 41"/>
                <a:gd name="T32" fmla="*/ 6 w 43"/>
                <a:gd name="T33" fmla="*/ 4 h 41"/>
                <a:gd name="T34" fmla="*/ 4 w 43"/>
                <a:gd name="T35" fmla="*/ 4 h 41"/>
                <a:gd name="T36" fmla="*/ 4 w 43"/>
                <a:gd name="T37" fmla="*/ 4 h 41"/>
                <a:gd name="T38" fmla="*/ 4 w 43"/>
                <a:gd name="T39" fmla="*/ 8 h 41"/>
                <a:gd name="T40" fmla="*/ 4 w 43"/>
                <a:gd name="T41" fmla="*/ 8 h 41"/>
                <a:gd name="T42" fmla="*/ 18 w 43"/>
                <a:gd name="T43" fmla="*/ 38 h 41"/>
                <a:gd name="T44" fmla="*/ 18 w 43"/>
                <a:gd name="T45" fmla="*/ 38 h 41"/>
                <a:gd name="T46" fmla="*/ 18 w 43"/>
                <a:gd name="T47" fmla="*/ 41 h 41"/>
                <a:gd name="T48" fmla="*/ 18 w 43"/>
                <a:gd name="T49" fmla="*/ 41 h 41"/>
                <a:gd name="T50" fmla="*/ 17 w 43"/>
                <a:gd name="T51" fmla="*/ 41 h 41"/>
                <a:gd name="T52" fmla="*/ 17 w 43"/>
                <a:gd name="T53" fmla="*/ 41 h 41"/>
                <a:gd name="T54" fmla="*/ 15 w 43"/>
                <a:gd name="T55" fmla="*/ 4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43" h="41">
                  <a:moveTo>
                    <a:pt x="15" y="41"/>
                  </a:moveTo>
                  <a:cubicBezTo>
                    <a:pt x="8" y="32"/>
                    <a:pt x="0" y="21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6"/>
                    <a:pt x="0" y="4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4" y="0"/>
                    <a:pt x="5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18" y="0"/>
                    <a:pt x="36" y="4"/>
                    <a:pt x="42" y="14"/>
                  </a:cubicBezTo>
                  <a:cubicBezTo>
                    <a:pt x="42" y="14"/>
                    <a:pt x="42" y="14"/>
                    <a:pt x="42" y="14"/>
                  </a:cubicBezTo>
                  <a:cubicBezTo>
                    <a:pt x="43" y="15"/>
                    <a:pt x="43" y="17"/>
                    <a:pt x="42" y="17"/>
                  </a:cubicBezTo>
                  <a:cubicBezTo>
                    <a:pt x="42" y="17"/>
                    <a:pt x="42" y="17"/>
                    <a:pt x="42" y="17"/>
                  </a:cubicBezTo>
                  <a:cubicBezTo>
                    <a:pt x="41" y="18"/>
                    <a:pt x="40" y="17"/>
                    <a:pt x="39" y="16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5" y="8"/>
                    <a:pt x="17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4"/>
                    <a:pt x="5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6"/>
                    <a:pt x="4" y="7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19"/>
                    <a:pt x="11" y="29"/>
                    <a:pt x="18" y="38"/>
                  </a:cubicBezTo>
                  <a:cubicBezTo>
                    <a:pt x="18" y="38"/>
                    <a:pt x="18" y="38"/>
                    <a:pt x="18" y="38"/>
                  </a:cubicBezTo>
                  <a:cubicBezTo>
                    <a:pt x="19" y="39"/>
                    <a:pt x="19" y="40"/>
                    <a:pt x="18" y="41"/>
                  </a:cubicBezTo>
                  <a:cubicBezTo>
                    <a:pt x="18" y="41"/>
                    <a:pt x="18" y="41"/>
                    <a:pt x="18" y="41"/>
                  </a:cubicBezTo>
                  <a:cubicBezTo>
                    <a:pt x="18" y="41"/>
                    <a:pt x="17" y="41"/>
                    <a:pt x="17" y="41"/>
                  </a:cubicBezTo>
                  <a:cubicBezTo>
                    <a:pt x="17" y="41"/>
                    <a:pt x="17" y="41"/>
                    <a:pt x="17" y="41"/>
                  </a:cubicBezTo>
                  <a:cubicBezTo>
                    <a:pt x="16" y="41"/>
                    <a:pt x="16" y="41"/>
                    <a:pt x="15" y="4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36" tIns="45717" rIns="91436" bIns="45717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44" name="Freeform 244"/>
            <p:cNvSpPr>
              <a:spLocks/>
            </p:cNvSpPr>
            <p:nvPr/>
          </p:nvSpPr>
          <p:spPr bwMode="auto">
            <a:xfrm>
              <a:off x="5770564" y="624287"/>
              <a:ext cx="182563" cy="196822"/>
            </a:xfrm>
            <a:custGeom>
              <a:avLst/>
              <a:gdLst>
                <a:gd name="T0" fmla="*/ 17 w 39"/>
                <a:gd name="T1" fmla="*/ 42 h 42"/>
                <a:gd name="T2" fmla="*/ 16 w 39"/>
                <a:gd name="T3" fmla="*/ 39 h 42"/>
                <a:gd name="T4" fmla="*/ 16 w 39"/>
                <a:gd name="T5" fmla="*/ 39 h 42"/>
                <a:gd name="T6" fmla="*/ 29 w 39"/>
                <a:gd name="T7" fmla="*/ 22 h 42"/>
                <a:gd name="T8" fmla="*/ 29 w 39"/>
                <a:gd name="T9" fmla="*/ 22 h 42"/>
                <a:gd name="T10" fmla="*/ 35 w 39"/>
                <a:gd name="T11" fmla="*/ 4 h 42"/>
                <a:gd name="T12" fmla="*/ 35 w 39"/>
                <a:gd name="T13" fmla="*/ 4 h 42"/>
                <a:gd name="T14" fmla="*/ 32 w 39"/>
                <a:gd name="T15" fmla="*/ 4 h 42"/>
                <a:gd name="T16" fmla="*/ 32 w 39"/>
                <a:gd name="T17" fmla="*/ 4 h 42"/>
                <a:gd name="T18" fmla="*/ 4 w 39"/>
                <a:gd name="T19" fmla="*/ 15 h 42"/>
                <a:gd name="T20" fmla="*/ 4 w 39"/>
                <a:gd name="T21" fmla="*/ 15 h 42"/>
                <a:gd name="T22" fmla="*/ 1 w 39"/>
                <a:gd name="T23" fmla="*/ 16 h 42"/>
                <a:gd name="T24" fmla="*/ 1 w 39"/>
                <a:gd name="T25" fmla="*/ 16 h 42"/>
                <a:gd name="T26" fmla="*/ 0 w 39"/>
                <a:gd name="T27" fmla="*/ 14 h 42"/>
                <a:gd name="T28" fmla="*/ 0 w 39"/>
                <a:gd name="T29" fmla="*/ 14 h 42"/>
                <a:gd name="T30" fmla="*/ 32 w 39"/>
                <a:gd name="T31" fmla="*/ 0 h 42"/>
                <a:gd name="T32" fmla="*/ 32 w 39"/>
                <a:gd name="T33" fmla="*/ 0 h 42"/>
                <a:gd name="T34" fmla="*/ 37 w 39"/>
                <a:gd name="T35" fmla="*/ 0 h 42"/>
                <a:gd name="T36" fmla="*/ 37 w 39"/>
                <a:gd name="T37" fmla="*/ 0 h 42"/>
                <a:gd name="T38" fmla="*/ 39 w 39"/>
                <a:gd name="T39" fmla="*/ 1 h 42"/>
                <a:gd name="T40" fmla="*/ 39 w 39"/>
                <a:gd name="T41" fmla="*/ 1 h 42"/>
                <a:gd name="T42" fmla="*/ 39 w 39"/>
                <a:gd name="T43" fmla="*/ 3 h 42"/>
                <a:gd name="T44" fmla="*/ 39 w 39"/>
                <a:gd name="T45" fmla="*/ 3 h 42"/>
                <a:gd name="T46" fmla="*/ 33 w 39"/>
                <a:gd name="T47" fmla="*/ 23 h 42"/>
                <a:gd name="T48" fmla="*/ 33 w 39"/>
                <a:gd name="T49" fmla="*/ 23 h 42"/>
                <a:gd name="T50" fmla="*/ 19 w 39"/>
                <a:gd name="T51" fmla="*/ 41 h 42"/>
                <a:gd name="T52" fmla="*/ 19 w 39"/>
                <a:gd name="T53" fmla="*/ 41 h 42"/>
                <a:gd name="T54" fmla="*/ 18 w 39"/>
                <a:gd name="T55" fmla="*/ 42 h 42"/>
                <a:gd name="T56" fmla="*/ 18 w 39"/>
                <a:gd name="T57" fmla="*/ 42 h 42"/>
                <a:gd name="T58" fmla="*/ 17 w 39"/>
                <a:gd name="T59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9" h="42">
                  <a:moveTo>
                    <a:pt x="17" y="42"/>
                  </a:moveTo>
                  <a:cubicBezTo>
                    <a:pt x="16" y="41"/>
                    <a:pt x="16" y="40"/>
                    <a:pt x="16" y="39"/>
                  </a:cubicBezTo>
                  <a:cubicBezTo>
                    <a:pt x="16" y="39"/>
                    <a:pt x="16" y="39"/>
                    <a:pt x="16" y="39"/>
                  </a:cubicBezTo>
                  <a:cubicBezTo>
                    <a:pt x="21" y="32"/>
                    <a:pt x="27" y="29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31" y="16"/>
                    <a:pt x="32" y="10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4" y="4"/>
                    <a:pt x="33" y="4"/>
                    <a:pt x="32" y="4"/>
                  </a:cubicBezTo>
                  <a:cubicBezTo>
                    <a:pt x="32" y="4"/>
                    <a:pt x="32" y="4"/>
                    <a:pt x="32" y="4"/>
                  </a:cubicBezTo>
                  <a:cubicBezTo>
                    <a:pt x="21" y="4"/>
                    <a:pt x="6" y="7"/>
                    <a:pt x="4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3" y="16"/>
                    <a:pt x="2" y="17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0" y="16"/>
                    <a:pt x="0" y="15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4" y="2"/>
                    <a:pt x="21" y="0"/>
                    <a:pt x="32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4" y="0"/>
                    <a:pt x="36" y="0"/>
                    <a:pt x="37" y="0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38" y="0"/>
                    <a:pt x="39" y="0"/>
                    <a:pt x="39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39" y="1"/>
                    <a:pt x="39" y="2"/>
                    <a:pt x="39" y="3"/>
                  </a:cubicBezTo>
                  <a:cubicBezTo>
                    <a:pt x="39" y="3"/>
                    <a:pt x="39" y="3"/>
                    <a:pt x="39" y="3"/>
                  </a:cubicBezTo>
                  <a:cubicBezTo>
                    <a:pt x="37" y="10"/>
                    <a:pt x="35" y="16"/>
                    <a:pt x="33" y="23"/>
                  </a:cubicBezTo>
                  <a:cubicBezTo>
                    <a:pt x="33" y="23"/>
                    <a:pt x="33" y="23"/>
                    <a:pt x="33" y="23"/>
                  </a:cubicBezTo>
                  <a:cubicBezTo>
                    <a:pt x="30" y="32"/>
                    <a:pt x="23" y="36"/>
                    <a:pt x="19" y="41"/>
                  </a:cubicBezTo>
                  <a:cubicBezTo>
                    <a:pt x="19" y="41"/>
                    <a:pt x="19" y="41"/>
                    <a:pt x="19" y="41"/>
                  </a:cubicBezTo>
                  <a:cubicBezTo>
                    <a:pt x="19" y="42"/>
                    <a:pt x="18" y="42"/>
                    <a:pt x="18" y="42"/>
                  </a:cubicBezTo>
                  <a:cubicBezTo>
                    <a:pt x="18" y="42"/>
                    <a:pt x="18" y="42"/>
                    <a:pt x="18" y="42"/>
                  </a:cubicBezTo>
                  <a:cubicBezTo>
                    <a:pt x="17" y="42"/>
                    <a:pt x="17" y="42"/>
                    <a:pt x="17" y="4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36" tIns="45717" rIns="91436" bIns="45717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45" name="Freeform 245"/>
            <p:cNvSpPr>
              <a:spLocks/>
            </p:cNvSpPr>
            <p:nvPr/>
          </p:nvSpPr>
          <p:spPr bwMode="auto">
            <a:xfrm>
              <a:off x="5219702" y="890948"/>
              <a:ext cx="334963" cy="57142"/>
            </a:xfrm>
            <a:custGeom>
              <a:avLst/>
              <a:gdLst>
                <a:gd name="T0" fmla="*/ 0 w 71"/>
                <a:gd name="T1" fmla="*/ 11 h 12"/>
                <a:gd name="T2" fmla="*/ 1 w 71"/>
                <a:gd name="T3" fmla="*/ 8 h 12"/>
                <a:gd name="T4" fmla="*/ 1 w 71"/>
                <a:gd name="T5" fmla="*/ 8 h 12"/>
                <a:gd name="T6" fmla="*/ 45 w 71"/>
                <a:gd name="T7" fmla="*/ 0 h 12"/>
                <a:gd name="T8" fmla="*/ 45 w 71"/>
                <a:gd name="T9" fmla="*/ 0 h 12"/>
                <a:gd name="T10" fmla="*/ 70 w 71"/>
                <a:gd name="T11" fmla="*/ 4 h 12"/>
                <a:gd name="T12" fmla="*/ 70 w 71"/>
                <a:gd name="T13" fmla="*/ 4 h 12"/>
                <a:gd name="T14" fmla="*/ 70 w 71"/>
                <a:gd name="T15" fmla="*/ 4 h 12"/>
                <a:gd name="T16" fmla="*/ 71 w 71"/>
                <a:gd name="T17" fmla="*/ 7 h 12"/>
                <a:gd name="T18" fmla="*/ 71 w 71"/>
                <a:gd name="T19" fmla="*/ 7 h 12"/>
                <a:gd name="T20" fmla="*/ 68 w 71"/>
                <a:gd name="T21" fmla="*/ 8 h 12"/>
                <a:gd name="T22" fmla="*/ 68 w 71"/>
                <a:gd name="T23" fmla="*/ 8 h 12"/>
                <a:gd name="T24" fmla="*/ 45 w 71"/>
                <a:gd name="T25" fmla="*/ 4 h 12"/>
                <a:gd name="T26" fmla="*/ 45 w 71"/>
                <a:gd name="T27" fmla="*/ 4 h 12"/>
                <a:gd name="T28" fmla="*/ 3 w 71"/>
                <a:gd name="T29" fmla="*/ 12 h 12"/>
                <a:gd name="T30" fmla="*/ 3 w 71"/>
                <a:gd name="T31" fmla="*/ 12 h 12"/>
                <a:gd name="T32" fmla="*/ 2 w 71"/>
                <a:gd name="T33" fmla="*/ 12 h 12"/>
                <a:gd name="T34" fmla="*/ 2 w 71"/>
                <a:gd name="T35" fmla="*/ 12 h 12"/>
                <a:gd name="T36" fmla="*/ 0 w 71"/>
                <a:gd name="T37" fmla="*/ 1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1" h="12">
                  <a:moveTo>
                    <a:pt x="0" y="11"/>
                  </a:moveTo>
                  <a:cubicBezTo>
                    <a:pt x="0" y="9"/>
                    <a:pt x="0" y="8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3" y="3"/>
                    <a:pt x="29" y="0"/>
                    <a:pt x="45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54" y="0"/>
                    <a:pt x="63" y="1"/>
                    <a:pt x="70" y="4"/>
                  </a:cubicBezTo>
                  <a:cubicBezTo>
                    <a:pt x="70" y="4"/>
                    <a:pt x="70" y="4"/>
                    <a:pt x="70" y="4"/>
                  </a:cubicBezTo>
                  <a:cubicBezTo>
                    <a:pt x="70" y="4"/>
                    <a:pt x="70" y="4"/>
                    <a:pt x="70" y="4"/>
                  </a:cubicBezTo>
                  <a:cubicBezTo>
                    <a:pt x="71" y="5"/>
                    <a:pt x="71" y="6"/>
                    <a:pt x="71" y="7"/>
                  </a:cubicBezTo>
                  <a:cubicBezTo>
                    <a:pt x="71" y="7"/>
                    <a:pt x="71" y="7"/>
                    <a:pt x="71" y="7"/>
                  </a:cubicBezTo>
                  <a:cubicBezTo>
                    <a:pt x="70" y="8"/>
                    <a:pt x="69" y="9"/>
                    <a:pt x="68" y="8"/>
                  </a:cubicBezTo>
                  <a:cubicBezTo>
                    <a:pt x="68" y="8"/>
                    <a:pt x="68" y="8"/>
                    <a:pt x="68" y="8"/>
                  </a:cubicBezTo>
                  <a:cubicBezTo>
                    <a:pt x="62" y="5"/>
                    <a:pt x="53" y="4"/>
                    <a:pt x="45" y="4"/>
                  </a:cubicBezTo>
                  <a:cubicBezTo>
                    <a:pt x="45" y="4"/>
                    <a:pt x="45" y="4"/>
                    <a:pt x="45" y="4"/>
                  </a:cubicBezTo>
                  <a:cubicBezTo>
                    <a:pt x="30" y="4"/>
                    <a:pt x="14" y="7"/>
                    <a:pt x="3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3" y="12"/>
                    <a:pt x="2" y="12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1" y="12"/>
                    <a:pt x="1" y="11"/>
                    <a:pt x="0" y="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36" tIns="45717" rIns="91436" bIns="45717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46" name="Freeform 246"/>
            <p:cNvSpPr>
              <a:spLocks/>
            </p:cNvSpPr>
            <p:nvPr/>
          </p:nvSpPr>
          <p:spPr bwMode="auto">
            <a:xfrm>
              <a:off x="5276852" y="929043"/>
              <a:ext cx="282575" cy="117459"/>
            </a:xfrm>
            <a:custGeom>
              <a:avLst/>
              <a:gdLst>
                <a:gd name="T0" fmla="*/ 1 w 60"/>
                <a:gd name="T1" fmla="*/ 24 h 25"/>
                <a:gd name="T2" fmla="*/ 2 w 60"/>
                <a:gd name="T3" fmla="*/ 21 h 25"/>
                <a:gd name="T4" fmla="*/ 2 w 60"/>
                <a:gd name="T5" fmla="*/ 21 h 25"/>
                <a:gd name="T6" fmla="*/ 29 w 60"/>
                <a:gd name="T7" fmla="*/ 7 h 25"/>
                <a:gd name="T8" fmla="*/ 29 w 60"/>
                <a:gd name="T9" fmla="*/ 7 h 25"/>
                <a:gd name="T10" fmla="*/ 55 w 60"/>
                <a:gd name="T11" fmla="*/ 0 h 25"/>
                <a:gd name="T12" fmla="*/ 55 w 60"/>
                <a:gd name="T13" fmla="*/ 0 h 25"/>
                <a:gd name="T14" fmla="*/ 58 w 60"/>
                <a:gd name="T15" fmla="*/ 1 h 25"/>
                <a:gd name="T16" fmla="*/ 58 w 60"/>
                <a:gd name="T17" fmla="*/ 1 h 25"/>
                <a:gd name="T18" fmla="*/ 60 w 60"/>
                <a:gd name="T19" fmla="*/ 3 h 25"/>
                <a:gd name="T20" fmla="*/ 60 w 60"/>
                <a:gd name="T21" fmla="*/ 3 h 25"/>
                <a:gd name="T22" fmla="*/ 57 w 60"/>
                <a:gd name="T23" fmla="*/ 5 h 25"/>
                <a:gd name="T24" fmla="*/ 57 w 60"/>
                <a:gd name="T25" fmla="*/ 5 h 25"/>
                <a:gd name="T26" fmla="*/ 55 w 60"/>
                <a:gd name="T27" fmla="*/ 4 h 25"/>
                <a:gd name="T28" fmla="*/ 55 w 60"/>
                <a:gd name="T29" fmla="*/ 4 h 25"/>
                <a:gd name="T30" fmla="*/ 30 w 60"/>
                <a:gd name="T31" fmla="*/ 11 h 25"/>
                <a:gd name="T32" fmla="*/ 30 w 60"/>
                <a:gd name="T33" fmla="*/ 11 h 25"/>
                <a:gd name="T34" fmla="*/ 4 w 60"/>
                <a:gd name="T35" fmla="*/ 25 h 25"/>
                <a:gd name="T36" fmla="*/ 4 w 60"/>
                <a:gd name="T37" fmla="*/ 25 h 25"/>
                <a:gd name="T38" fmla="*/ 3 w 60"/>
                <a:gd name="T39" fmla="*/ 25 h 25"/>
                <a:gd name="T40" fmla="*/ 3 w 60"/>
                <a:gd name="T41" fmla="*/ 25 h 25"/>
                <a:gd name="T42" fmla="*/ 1 w 60"/>
                <a:gd name="T43" fmla="*/ 2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0" h="25">
                  <a:moveTo>
                    <a:pt x="1" y="24"/>
                  </a:moveTo>
                  <a:cubicBezTo>
                    <a:pt x="0" y="23"/>
                    <a:pt x="1" y="22"/>
                    <a:pt x="2" y="21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11" y="17"/>
                    <a:pt x="18" y="10"/>
                    <a:pt x="29" y="7"/>
                  </a:cubicBezTo>
                  <a:cubicBezTo>
                    <a:pt x="29" y="7"/>
                    <a:pt x="29" y="7"/>
                    <a:pt x="29" y="7"/>
                  </a:cubicBezTo>
                  <a:cubicBezTo>
                    <a:pt x="36" y="5"/>
                    <a:pt x="48" y="0"/>
                    <a:pt x="55" y="0"/>
                  </a:cubicBezTo>
                  <a:cubicBezTo>
                    <a:pt x="55" y="0"/>
                    <a:pt x="55" y="0"/>
                    <a:pt x="55" y="0"/>
                  </a:cubicBezTo>
                  <a:cubicBezTo>
                    <a:pt x="56" y="0"/>
                    <a:pt x="57" y="1"/>
                    <a:pt x="58" y="1"/>
                  </a:cubicBezTo>
                  <a:cubicBezTo>
                    <a:pt x="58" y="1"/>
                    <a:pt x="58" y="1"/>
                    <a:pt x="58" y="1"/>
                  </a:cubicBezTo>
                  <a:cubicBezTo>
                    <a:pt x="59" y="1"/>
                    <a:pt x="60" y="2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4"/>
                    <a:pt x="58" y="5"/>
                    <a:pt x="57" y="5"/>
                  </a:cubicBezTo>
                  <a:cubicBezTo>
                    <a:pt x="57" y="5"/>
                    <a:pt x="57" y="5"/>
                    <a:pt x="57" y="5"/>
                  </a:cubicBezTo>
                  <a:cubicBezTo>
                    <a:pt x="57" y="5"/>
                    <a:pt x="56" y="4"/>
                    <a:pt x="55" y="4"/>
                  </a:cubicBezTo>
                  <a:cubicBezTo>
                    <a:pt x="55" y="4"/>
                    <a:pt x="55" y="4"/>
                    <a:pt x="55" y="4"/>
                  </a:cubicBezTo>
                  <a:cubicBezTo>
                    <a:pt x="49" y="4"/>
                    <a:pt x="37" y="9"/>
                    <a:pt x="30" y="11"/>
                  </a:cubicBezTo>
                  <a:cubicBezTo>
                    <a:pt x="30" y="11"/>
                    <a:pt x="30" y="11"/>
                    <a:pt x="30" y="11"/>
                  </a:cubicBezTo>
                  <a:cubicBezTo>
                    <a:pt x="20" y="13"/>
                    <a:pt x="13" y="20"/>
                    <a:pt x="4" y="25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3" y="25"/>
                    <a:pt x="3" y="25"/>
                    <a:pt x="3" y="25"/>
                  </a:cubicBezTo>
                  <a:cubicBezTo>
                    <a:pt x="3" y="25"/>
                    <a:pt x="3" y="25"/>
                    <a:pt x="3" y="25"/>
                  </a:cubicBezTo>
                  <a:cubicBezTo>
                    <a:pt x="2" y="25"/>
                    <a:pt x="1" y="25"/>
                    <a:pt x="1" y="2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36" tIns="45717" rIns="91436" bIns="45717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47" name="Freeform 247"/>
            <p:cNvSpPr>
              <a:spLocks/>
            </p:cNvSpPr>
            <p:nvPr/>
          </p:nvSpPr>
          <p:spPr bwMode="auto">
            <a:xfrm>
              <a:off x="5346702" y="952853"/>
              <a:ext cx="225425" cy="150791"/>
            </a:xfrm>
            <a:custGeom>
              <a:avLst/>
              <a:gdLst>
                <a:gd name="T0" fmla="*/ 0 w 48"/>
                <a:gd name="T1" fmla="*/ 31 h 32"/>
                <a:gd name="T2" fmla="*/ 1 w 48"/>
                <a:gd name="T3" fmla="*/ 28 h 32"/>
                <a:gd name="T4" fmla="*/ 1 w 48"/>
                <a:gd name="T5" fmla="*/ 28 h 32"/>
                <a:gd name="T6" fmla="*/ 46 w 48"/>
                <a:gd name="T7" fmla="*/ 0 h 32"/>
                <a:gd name="T8" fmla="*/ 46 w 48"/>
                <a:gd name="T9" fmla="*/ 0 h 32"/>
                <a:gd name="T10" fmla="*/ 46 w 48"/>
                <a:gd name="T11" fmla="*/ 0 h 32"/>
                <a:gd name="T12" fmla="*/ 46 w 48"/>
                <a:gd name="T13" fmla="*/ 0 h 32"/>
                <a:gd name="T14" fmla="*/ 46 w 48"/>
                <a:gd name="T15" fmla="*/ 0 h 32"/>
                <a:gd name="T16" fmla="*/ 48 w 48"/>
                <a:gd name="T17" fmla="*/ 2 h 32"/>
                <a:gd name="T18" fmla="*/ 48 w 48"/>
                <a:gd name="T19" fmla="*/ 2 h 32"/>
                <a:gd name="T20" fmla="*/ 46 w 48"/>
                <a:gd name="T21" fmla="*/ 4 h 32"/>
                <a:gd name="T22" fmla="*/ 46 w 48"/>
                <a:gd name="T23" fmla="*/ 4 h 32"/>
                <a:gd name="T24" fmla="*/ 46 w 48"/>
                <a:gd name="T25" fmla="*/ 4 h 32"/>
                <a:gd name="T26" fmla="*/ 46 w 48"/>
                <a:gd name="T27" fmla="*/ 4 h 32"/>
                <a:gd name="T28" fmla="*/ 3 w 48"/>
                <a:gd name="T29" fmla="*/ 31 h 32"/>
                <a:gd name="T30" fmla="*/ 3 w 48"/>
                <a:gd name="T31" fmla="*/ 31 h 32"/>
                <a:gd name="T32" fmla="*/ 2 w 48"/>
                <a:gd name="T33" fmla="*/ 32 h 32"/>
                <a:gd name="T34" fmla="*/ 2 w 48"/>
                <a:gd name="T35" fmla="*/ 32 h 32"/>
                <a:gd name="T36" fmla="*/ 0 w 48"/>
                <a:gd name="T37" fmla="*/ 31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8" h="32">
                  <a:moveTo>
                    <a:pt x="0" y="31"/>
                  </a:moveTo>
                  <a:cubicBezTo>
                    <a:pt x="0" y="30"/>
                    <a:pt x="0" y="28"/>
                    <a:pt x="1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14" y="21"/>
                    <a:pt x="27" y="0"/>
                    <a:pt x="46" y="0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48" y="0"/>
                    <a:pt x="48" y="1"/>
                    <a:pt x="48" y="2"/>
                  </a:cubicBezTo>
                  <a:cubicBezTo>
                    <a:pt x="48" y="2"/>
                    <a:pt x="48" y="2"/>
                    <a:pt x="48" y="2"/>
                  </a:cubicBezTo>
                  <a:cubicBezTo>
                    <a:pt x="48" y="3"/>
                    <a:pt x="47" y="4"/>
                    <a:pt x="46" y="4"/>
                  </a:cubicBezTo>
                  <a:cubicBezTo>
                    <a:pt x="46" y="4"/>
                    <a:pt x="46" y="4"/>
                    <a:pt x="46" y="4"/>
                  </a:cubicBezTo>
                  <a:cubicBezTo>
                    <a:pt x="46" y="4"/>
                    <a:pt x="46" y="4"/>
                    <a:pt x="46" y="4"/>
                  </a:cubicBezTo>
                  <a:cubicBezTo>
                    <a:pt x="46" y="4"/>
                    <a:pt x="46" y="4"/>
                    <a:pt x="46" y="4"/>
                  </a:cubicBezTo>
                  <a:cubicBezTo>
                    <a:pt x="30" y="4"/>
                    <a:pt x="17" y="24"/>
                    <a:pt x="3" y="31"/>
                  </a:cubicBezTo>
                  <a:cubicBezTo>
                    <a:pt x="3" y="31"/>
                    <a:pt x="3" y="31"/>
                    <a:pt x="3" y="31"/>
                  </a:cubicBezTo>
                  <a:cubicBezTo>
                    <a:pt x="3" y="32"/>
                    <a:pt x="2" y="32"/>
                    <a:pt x="2" y="32"/>
                  </a:cubicBezTo>
                  <a:cubicBezTo>
                    <a:pt x="2" y="32"/>
                    <a:pt x="2" y="32"/>
                    <a:pt x="2" y="32"/>
                  </a:cubicBezTo>
                  <a:cubicBezTo>
                    <a:pt x="1" y="32"/>
                    <a:pt x="0" y="31"/>
                    <a:pt x="0" y="3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36" tIns="45717" rIns="91436" bIns="45717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48" name="Freeform 248"/>
            <p:cNvSpPr>
              <a:spLocks/>
            </p:cNvSpPr>
            <p:nvPr/>
          </p:nvSpPr>
          <p:spPr bwMode="auto">
            <a:xfrm>
              <a:off x="5713414" y="900473"/>
              <a:ext cx="277813" cy="66665"/>
            </a:xfrm>
            <a:custGeom>
              <a:avLst/>
              <a:gdLst>
                <a:gd name="T0" fmla="*/ 56 w 59"/>
                <a:gd name="T1" fmla="*/ 14 h 14"/>
                <a:gd name="T2" fmla="*/ 30 w 59"/>
                <a:gd name="T3" fmla="*/ 6 h 14"/>
                <a:gd name="T4" fmla="*/ 30 w 59"/>
                <a:gd name="T5" fmla="*/ 6 h 14"/>
                <a:gd name="T6" fmla="*/ 2 w 59"/>
                <a:gd name="T7" fmla="*/ 4 h 14"/>
                <a:gd name="T8" fmla="*/ 2 w 59"/>
                <a:gd name="T9" fmla="*/ 4 h 14"/>
                <a:gd name="T10" fmla="*/ 2 w 59"/>
                <a:gd name="T11" fmla="*/ 4 h 14"/>
                <a:gd name="T12" fmla="*/ 0 w 59"/>
                <a:gd name="T13" fmla="*/ 2 h 14"/>
                <a:gd name="T14" fmla="*/ 0 w 59"/>
                <a:gd name="T15" fmla="*/ 2 h 14"/>
                <a:gd name="T16" fmla="*/ 3 w 59"/>
                <a:gd name="T17" fmla="*/ 0 h 14"/>
                <a:gd name="T18" fmla="*/ 3 w 59"/>
                <a:gd name="T19" fmla="*/ 0 h 14"/>
                <a:gd name="T20" fmla="*/ 30 w 59"/>
                <a:gd name="T21" fmla="*/ 2 h 14"/>
                <a:gd name="T22" fmla="*/ 30 w 59"/>
                <a:gd name="T23" fmla="*/ 2 h 14"/>
                <a:gd name="T24" fmla="*/ 57 w 59"/>
                <a:gd name="T25" fmla="*/ 10 h 14"/>
                <a:gd name="T26" fmla="*/ 57 w 59"/>
                <a:gd name="T27" fmla="*/ 10 h 14"/>
                <a:gd name="T28" fmla="*/ 58 w 59"/>
                <a:gd name="T29" fmla="*/ 13 h 14"/>
                <a:gd name="T30" fmla="*/ 58 w 59"/>
                <a:gd name="T31" fmla="*/ 13 h 14"/>
                <a:gd name="T32" fmla="*/ 56 w 59"/>
                <a:gd name="T33" fmla="*/ 14 h 14"/>
                <a:gd name="T34" fmla="*/ 56 w 59"/>
                <a:gd name="T35" fmla="*/ 14 h 14"/>
                <a:gd name="T36" fmla="*/ 56 w 59"/>
                <a:gd name="T37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9" h="14">
                  <a:moveTo>
                    <a:pt x="56" y="14"/>
                  </a:moveTo>
                  <a:cubicBezTo>
                    <a:pt x="47" y="12"/>
                    <a:pt x="39" y="8"/>
                    <a:pt x="30" y="6"/>
                  </a:cubicBezTo>
                  <a:cubicBezTo>
                    <a:pt x="30" y="6"/>
                    <a:pt x="30" y="6"/>
                    <a:pt x="30" y="6"/>
                  </a:cubicBezTo>
                  <a:cubicBezTo>
                    <a:pt x="21" y="5"/>
                    <a:pt x="9" y="5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9" y="1"/>
                    <a:pt x="21" y="1"/>
                    <a:pt x="30" y="2"/>
                  </a:cubicBezTo>
                  <a:cubicBezTo>
                    <a:pt x="30" y="2"/>
                    <a:pt x="30" y="2"/>
                    <a:pt x="30" y="2"/>
                  </a:cubicBezTo>
                  <a:cubicBezTo>
                    <a:pt x="40" y="4"/>
                    <a:pt x="48" y="8"/>
                    <a:pt x="57" y="10"/>
                  </a:cubicBezTo>
                  <a:cubicBezTo>
                    <a:pt x="57" y="10"/>
                    <a:pt x="57" y="10"/>
                    <a:pt x="57" y="10"/>
                  </a:cubicBezTo>
                  <a:cubicBezTo>
                    <a:pt x="58" y="11"/>
                    <a:pt x="59" y="12"/>
                    <a:pt x="58" y="13"/>
                  </a:cubicBezTo>
                  <a:cubicBezTo>
                    <a:pt x="58" y="13"/>
                    <a:pt x="58" y="13"/>
                    <a:pt x="58" y="13"/>
                  </a:cubicBezTo>
                  <a:cubicBezTo>
                    <a:pt x="58" y="14"/>
                    <a:pt x="57" y="14"/>
                    <a:pt x="56" y="14"/>
                  </a:cubicBezTo>
                  <a:cubicBezTo>
                    <a:pt x="56" y="14"/>
                    <a:pt x="56" y="14"/>
                    <a:pt x="56" y="14"/>
                  </a:cubicBezTo>
                  <a:cubicBezTo>
                    <a:pt x="56" y="14"/>
                    <a:pt x="56" y="14"/>
                    <a:pt x="56" y="1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36" tIns="45717" rIns="91436" bIns="45717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49" name="Freeform 249"/>
            <p:cNvSpPr>
              <a:spLocks/>
            </p:cNvSpPr>
            <p:nvPr/>
          </p:nvSpPr>
          <p:spPr bwMode="auto">
            <a:xfrm>
              <a:off x="5718178" y="929044"/>
              <a:ext cx="244475" cy="165077"/>
            </a:xfrm>
            <a:custGeom>
              <a:avLst/>
              <a:gdLst>
                <a:gd name="T0" fmla="*/ 48 w 52"/>
                <a:gd name="T1" fmla="*/ 35 h 35"/>
                <a:gd name="T2" fmla="*/ 24 w 52"/>
                <a:gd name="T3" fmla="*/ 19 h 35"/>
                <a:gd name="T4" fmla="*/ 24 w 52"/>
                <a:gd name="T5" fmla="*/ 19 h 35"/>
                <a:gd name="T6" fmla="*/ 0 w 52"/>
                <a:gd name="T7" fmla="*/ 3 h 35"/>
                <a:gd name="T8" fmla="*/ 0 w 52"/>
                <a:gd name="T9" fmla="*/ 3 h 35"/>
                <a:gd name="T10" fmla="*/ 0 w 52"/>
                <a:gd name="T11" fmla="*/ 3 h 35"/>
                <a:gd name="T12" fmla="*/ 1 w 52"/>
                <a:gd name="T13" fmla="*/ 0 h 35"/>
                <a:gd name="T14" fmla="*/ 1 w 52"/>
                <a:gd name="T15" fmla="*/ 0 h 35"/>
                <a:gd name="T16" fmla="*/ 4 w 52"/>
                <a:gd name="T17" fmla="*/ 1 h 35"/>
                <a:gd name="T18" fmla="*/ 4 w 52"/>
                <a:gd name="T19" fmla="*/ 1 h 35"/>
                <a:gd name="T20" fmla="*/ 26 w 52"/>
                <a:gd name="T21" fmla="*/ 16 h 35"/>
                <a:gd name="T22" fmla="*/ 26 w 52"/>
                <a:gd name="T23" fmla="*/ 16 h 35"/>
                <a:gd name="T24" fmla="*/ 50 w 52"/>
                <a:gd name="T25" fmla="*/ 31 h 35"/>
                <a:gd name="T26" fmla="*/ 50 w 52"/>
                <a:gd name="T27" fmla="*/ 31 h 35"/>
                <a:gd name="T28" fmla="*/ 51 w 52"/>
                <a:gd name="T29" fmla="*/ 34 h 35"/>
                <a:gd name="T30" fmla="*/ 51 w 52"/>
                <a:gd name="T31" fmla="*/ 34 h 35"/>
                <a:gd name="T32" fmla="*/ 49 w 52"/>
                <a:gd name="T33" fmla="*/ 35 h 35"/>
                <a:gd name="T34" fmla="*/ 49 w 52"/>
                <a:gd name="T35" fmla="*/ 35 h 35"/>
                <a:gd name="T36" fmla="*/ 48 w 52"/>
                <a:gd name="T37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2" h="35">
                  <a:moveTo>
                    <a:pt x="48" y="35"/>
                  </a:moveTo>
                  <a:cubicBezTo>
                    <a:pt x="40" y="30"/>
                    <a:pt x="32" y="24"/>
                    <a:pt x="24" y="19"/>
                  </a:cubicBezTo>
                  <a:cubicBezTo>
                    <a:pt x="24" y="19"/>
                    <a:pt x="24" y="19"/>
                    <a:pt x="24" y="19"/>
                  </a:cubicBezTo>
                  <a:cubicBezTo>
                    <a:pt x="18" y="15"/>
                    <a:pt x="6" y="10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3" y="0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7" y="7"/>
                    <a:pt x="19" y="11"/>
                    <a:pt x="26" y="16"/>
                  </a:cubicBezTo>
                  <a:cubicBezTo>
                    <a:pt x="26" y="16"/>
                    <a:pt x="26" y="16"/>
                    <a:pt x="26" y="16"/>
                  </a:cubicBezTo>
                  <a:cubicBezTo>
                    <a:pt x="34" y="21"/>
                    <a:pt x="42" y="27"/>
                    <a:pt x="50" y="31"/>
                  </a:cubicBezTo>
                  <a:cubicBezTo>
                    <a:pt x="50" y="31"/>
                    <a:pt x="50" y="31"/>
                    <a:pt x="50" y="31"/>
                  </a:cubicBezTo>
                  <a:cubicBezTo>
                    <a:pt x="51" y="32"/>
                    <a:pt x="52" y="33"/>
                    <a:pt x="51" y="34"/>
                  </a:cubicBezTo>
                  <a:cubicBezTo>
                    <a:pt x="51" y="34"/>
                    <a:pt x="51" y="34"/>
                    <a:pt x="51" y="34"/>
                  </a:cubicBezTo>
                  <a:cubicBezTo>
                    <a:pt x="51" y="35"/>
                    <a:pt x="50" y="35"/>
                    <a:pt x="49" y="35"/>
                  </a:cubicBezTo>
                  <a:cubicBezTo>
                    <a:pt x="49" y="35"/>
                    <a:pt x="49" y="35"/>
                    <a:pt x="49" y="35"/>
                  </a:cubicBezTo>
                  <a:cubicBezTo>
                    <a:pt x="49" y="35"/>
                    <a:pt x="49" y="35"/>
                    <a:pt x="48" y="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36" tIns="45717" rIns="91436" bIns="45717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50" name="Freeform 250"/>
            <p:cNvSpPr>
              <a:spLocks/>
            </p:cNvSpPr>
            <p:nvPr/>
          </p:nvSpPr>
          <p:spPr bwMode="auto">
            <a:xfrm>
              <a:off x="5703889" y="938568"/>
              <a:ext cx="100013" cy="169839"/>
            </a:xfrm>
            <a:custGeom>
              <a:avLst/>
              <a:gdLst>
                <a:gd name="T0" fmla="*/ 17 w 21"/>
                <a:gd name="T1" fmla="*/ 36 h 36"/>
                <a:gd name="T2" fmla="*/ 1 w 21"/>
                <a:gd name="T3" fmla="*/ 3 h 36"/>
                <a:gd name="T4" fmla="*/ 1 w 21"/>
                <a:gd name="T5" fmla="*/ 3 h 36"/>
                <a:gd name="T6" fmla="*/ 1 w 21"/>
                <a:gd name="T7" fmla="*/ 3 h 36"/>
                <a:gd name="T8" fmla="*/ 2 w 21"/>
                <a:gd name="T9" fmla="*/ 1 h 36"/>
                <a:gd name="T10" fmla="*/ 2 w 21"/>
                <a:gd name="T11" fmla="*/ 1 h 36"/>
                <a:gd name="T12" fmla="*/ 4 w 21"/>
                <a:gd name="T13" fmla="*/ 2 h 36"/>
                <a:gd name="T14" fmla="*/ 4 w 21"/>
                <a:gd name="T15" fmla="*/ 2 h 36"/>
                <a:gd name="T16" fmla="*/ 20 w 21"/>
                <a:gd name="T17" fmla="*/ 33 h 36"/>
                <a:gd name="T18" fmla="*/ 20 w 21"/>
                <a:gd name="T19" fmla="*/ 33 h 36"/>
                <a:gd name="T20" fmla="*/ 20 w 21"/>
                <a:gd name="T21" fmla="*/ 36 h 36"/>
                <a:gd name="T22" fmla="*/ 20 w 21"/>
                <a:gd name="T23" fmla="*/ 36 h 36"/>
                <a:gd name="T24" fmla="*/ 18 w 21"/>
                <a:gd name="T25" fmla="*/ 36 h 36"/>
                <a:gd name="T26" fmla="*/ 18 w 21"/>
                <a:gd name="T27" fmla="*/ 36 h 36"/>
                <a:gd name="T28" fmla="*/ 17 w 21"/>
                <a:gd name="T29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1" h="36">
                  <a:moveTo>
                    <a:pt x="17" y="36"/>
                  </a:moveTo>
                  <a:cubicBezTo>
                    <a:pt x="10" y="26"/>
                    <a:pt x="5" y="14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2"/>
                    <a:pt x="1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9" y="12"/>
                    <a:pt x="14" y="24"/>
                    <a:pt x="20" y="33"/>
                  </a:cubicBezTo>
                  <a:cubicBezTo>
                    <a:pt x="20" y="33"/>
                    <a:pt x="20" y="33"/>
                    <a:pt x="20" y="33"/>
                  </a:cubicBezTo>
                  <a:cubicBezTo>
                    <a:pt x="21" y="34"/>
                    <a:pt x="21" y="35"/>
                    <a:pt x="20" y="36"/>
                  </a:cubicBezTo>
                  <a:cubicBezTo>
                    <a:pt x="20" y="36"/>
                    <a:pt x="20" y="36"/>
                    <a:pt x="20" y="36"/>
                  </a:cubicBezTo>
                  <a:cubicBezTo>
                    <a:pt x="19" y="36"/>
                    <a:pt x="19" y="36"/>
                    <a:pt x="18" y="36"/>
                  </a:cubicBezTo>
                  <a:cubicBezTo>
                    <a:pt x="18" y="36"/>
                    <a:pt x="18" y="36"/>
                    <a:pt x="18" y="36"/>
                  </a:cubicBezTo>
                  <a:cubicBezTo>
                    <a:pt x="18" y="36"/>
                    <a:pt x="17" y="36"/>
                    <a:pt x="17" y="3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36" tIns="45717" rIns="91436" bIns="45717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51" name="Freeform 251"/>
            <p:cNvSpPr>
              <a:spLocks/>
            </p:cNvSpPr>
            <p:nvPr/>
          </p:nvSpPr>
          <p:spPr bwMode="auto">
            <a:xfrm>
              <a:off x="5041902" y="929043"/>
              <a:ext cx="390525" cy="833320"/>
            </a:xfrm>
            <a:custGeom>
              <a:avLst/>
              <a:gdLst>
                <a:gd name="T0" fmla="*/ 13 w 83"/>
                <a:gd name="T1" fmla="*/ 176 h 177"/>
                <a:gd name="T2" fmla="*/ 2 w 83"/>
                <a:gd name="T3" fmla="*/ 143 h 177"/>
                <a:gd name="T4" fmla="*/ 2 w 83"/>
                <a:gd name="T5" fmla="*/ 143 h 177"/>
                <a:gd name="T6" fmla="*/ 0 w 83"/>
                <a:gd name="T7" fmla="*/ 119 h 177"/>
                <a:gd name="T8" fmla="*/ 0 w 83"/>
                <a:gd name="T9" fmla="*/ 119 h 177"/>
                <a:gd name="T10" fmla="*/ 13 w 83"/>
                <a:gd name="T11" fmla="*/ 59 h 177"/>
                <a:gd name="T12" fmla="*/ 13 w 83"/>
                <a:gd name="T13" fmla="*/ 59 h 177"/>
                <a:gd name="T14" fmla="*/ 80 w 83"/>
                <a:gd name="T15" fmla="*/ 0 h 177"/>
                <a:gd name="T16" fmla="*/ 80 w 83"/>
                <a:gd name="T17" fmla="*/ 0 h 177"/>
                <a:gd name="T18" fmla="*/ 80 w 83"/>
                <a:gd name="T19" fmla="*/ 0 h 177"/>
                <a:gd name="T20" fmla="*/ 83 w 83"/>
                <a:gd name="T21" fmla="*/ 1 h 177"/>
                <a:gd name="T22" fmla="*/ 83 w 83"/>
                <a:gd name="T23" fmla="*/ 1 h 177"/>
                <a:gd name="T24" fmla="*/ 82 w 83"/>
                <a:gd name="T25" fmla="*/ 4 h 177"/>
                <a:gd name="T26" fmla="*/ 82 w 83"/>
                <a:gd name="T27" fmla="*/ 4 h 177"/>
                <a:gd name="T28" fmla="*/ 17 w 83"/>
                <a:gd name="T29" fmla="*/ 61 h 177"/>
                <a:gd name="T30" fmla="*/ 17 w 83"/>
                <a:gd name="T31" fmla="*/ 61 h 177"/>
                <a:gd name="T32" fmla="*/ 4 w 83"/>
                <a:gd name="T33" fmla="*/ 119 h 177"/>
                <a:gd name="T34" fmla="*/ 4 w 83"/>
                <a:gd name="T35" fmla="*/ 119 h 177"/>
                <a:gd name="T36" fmla="*/ 6 w 83"/>
                <a:gd name="T37" fmla="*/ 142 h 177"/>
                <a:gd name="T38" fmla="*/ 6 w 83"/>
                <a:gd name="T39" fmla="*/ 142 h 177"/>
                <a:gd name="T40" fmla="*/ 17 w 83"/>
                <a:gd name="T41" fmla="*/ 175 h 177"/>
                <a:gd name="T42" fmla="*/ 17 w 83"/>
                <a:gd name="T43" fmla="*/ 175 h 177"/>
                <a:gd name="T44" fmla="*/ 16 w 83"/>
                <a:gd name="T45" fmla="*/ 177 h 177"/>
                <a:gd name="T46" fmla="*/ 16 w 83"/>
                <a:gd name="T47" fmla="*/ 177 h 177"/>
                <a:gd name="T48" fmla="*/ 15 w 83"/>
                <a:gd name="T49" fmla="*/ 177 h 177"/>
                <a:gd name="T50" fmla="*/ 15 w 83"/>
                <a:gd name="T51" fmla="*/ 177 h 177"/>
                <a:gd name="T52" fmla="*/ 13 w 83"/>
                <a:gd name="T53" fmla="*/ 176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83" h="177">
                  <a:moveTo>
                    <a:pt x="13" y="176"/>
                  </a:moveTo>
                  <a:cubicBezTo>
                    <a:pt x="9" y="165"/>
                    <a:pt x="5" y="155"/>
                    <a:pt x="2" y="143"/>
                  </a:cubicBezTo>
                  <a:cubicBezTo>
                    <a:pt x="2" y="143"/>
                    <a:pt x="2" y="143"/>
                    <a:pt x="2" y="143"/>
                  </a:cubicBezTo>
                  <a:cubicBezTo>
                    <a:pt x="1" y="136"/>
                    <a:pt x="0" y="127"/>
                    <a:pt x="0" y="119"/>
                  </a:cubicBezTo>
                  <a:cubicBezTo>
                    <a:pt x="0" y="119"/>
                    <a:pt x="0" y="119"/>
                    <a:pt x="0" y="119"/>
                  </a:cubicBezTo>
                  <a:cubicBezTo>
                    <a:pt x="0" y="98"/>
                    <a:pt x="5" y="76"/>
                    <a:pt x="13" y="59"/>
                  </a:cubicBezTo>
                  <a:cubicBezTo>
                    <a:pt x="13" y="59"/>
                    <a:pt x="13" y="59"/>
                    <a:pt x="13" y="59"/>
                  </a:cubicBezTo>
                  <a:cubicBezTo>
                    <a:pt x="26" y="32"/>
                    <a:pt x="54" y="13"/>
                    <a:pt x="80" y="0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81" y="0"/>
                    <a:pt x="82" y="0"/>
                    <a:pt x="83" y="1"/>
                  </a:cubicBezTo>
                  <a:cubicBezTo>
                    <a:pt x="83" y="1"/>
                    <a:pt x="83" y="1"/>
                    <a:pt x="83" y="1"/>
                  </a:cubicBezTo>
                  <a:cubicBezTo>
                    <a:pt x="83" y="2"/>
                    <a:pt x="83" y="3"/>
                    <a:pt x="82" y="4"/>
                  </a:cubicBezTo>
                  <a:cubicBezTo>
                    <a:pt x="82" y="4"/>
                    <a:pt x="82" y="4"/>
                    <a:pt x="82" y="4"/>
                  </a:cubicBezTo>
                  <a:cubicBezTo>
                    <a:pt x="57" y="16"/>
                    <a:pt x="29" y="35"/>
                    <a:pt x="17" y="61"/>
                  </a:cubicBezTo>
                  <a:cubicBezTo>
                    <a:pt x="17" y="61"/>
                    <a:pt x="17" y="61"/>
                    <a:pt x="17" y="61"/>
                  </a:cubicBezTo>
                  <a:cubicBezTo>
                    <a:pt x="9" y="77"/>
                    <a:pt x="4" y="99"/>
                    <a:pt x="4" y="119"/>
                  </a:cubicBezTo>
                  <a:cubicBezTo>
                    <a:pt x="4" y="119"/>
                    <a:pt x="4" y="119"/>
                    <a:pt x="4" y="119"/>
                  </a:cubicBezTo>
                  <a:cubicBezTo>
                    <a:pt x="4" y="127"/>
                    <a:pt x="5" y="135"/>
                    <a:pt x="6" y="142"/>
                  </a:cubicBezTo>
                  <a:cubicBezTo>
                    <a:pt x="6" y="142"/>
                    <a:pt x="6" y="142"/>
                    <a:pt x="6" y="142"/>
                  </a:cubicBezTo>
                  <a:cubicBezTo>
                    <a:pt x="9" y="153"/>
                    <a:pt x="13" y="164"/>
                    <a:pt x="17" y="175"/>
                  </a:cubicBezTo>
                  <a:cubicBezTo>
                    <a:pt x="17" y="175"/>
                    <a:pt x="17" y="175"/>
                    <a:pt x="17" y="175"/>
                  </a:cubicBezTo>
                  <a:cubicBezTo>
                    <a:pt x="18" y="176"/>
                    <a:pt x="17" y="177"/>
                    <a:pt x="16" y="177"/>
                  </a:cubicBezTo>
                  <a:cubicBezTo>
                    <a:pt x="16" y="177"/>
                    <a:pt x="16" y="177"/>
                    <a:pt x="16" y="177"/>
                  </a:cubicBezTo>
                  <a:cubicBezTo>
                    <a:pt x="16" y="177"/>
                    <a:pt x="16" y="177"/>
                    <a:pt x="15" y="177"/>
                  </a:cubicBezTo>
                  <a:cubicBezTo>
                    <a:pt x="15" y="177"/>
                    <a:pt x="15" y="177"/>
                    <a:pt x="15" y="177"/>
                  </a:cubicBezTo>
                  <a:cubicBezTo>
                    <a:pt x="15" y="177"/>
                    <a:pt x="14" y="177"/>
                    <a:pt x="13" y="17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36" tIns="45717" rIns="91436" bIns="45717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52" name="Freeform 252"/>
            <p:cNvSpPr>
              <a:spLocks/>
            </p:cNvSpPr>
            <p:nvPr/>
          </p:nvSpPr>
          <p:spPr bwMode="auto">
            <a:xfrm>
              <a:off x="5568952" y="1017931"/>
              <a:ext cx="182563" cy="749194"/>
            </a:xfrm>
            <a:custGeom>
              <a:avLst/>
              <a:gdLst>
                <a:gd name="T0" fmla="*/ 2 w 39"/>
                <a:gd name="T1" fmla="*/ 157 h 159"/>
                <a:gd name="T2" fmla="*/ 0 w 39"/>
                <a:gd name="T3" fmla="*/ 155 h 159"/>
                <a:gd name="T4" fmla="*/ 0 w 39"/>
                <a:gd name="T5" fmla="*/ 155 h 159"/>
                <a:gd name="T6" fmla="*/ 2 w 39"/>
                <a:gd name="T7" fmla="*/ 153 h 159"/>
                <a:gd name="T8" fmla="*/ 2 w 39"/>
                <a:gd name="T9" fmla="*/ 153 h 159"/>
                <a:gd name="T10" fmla="*/ 19 w 39"/>
                <a:gd name="T11" fmla="*/ 155 h 159"/>
                <a:gd name="T12" fmla="*/ 19 w 39"/>
                <a:gd name="T13" fmla="*/ 155 h 159"/>
                <a:gd name="T14" fmla="*/ 26 w 39"/>
                <a:gd name="T15" fmla="*/ 154 h 159"/>
                <a:gd name="T16" fmla="*/ 26 w 39"/>
                <a:gd name="T17" fmla="*/ 154 h 159"/>
                <a:gd name="T18" fmla="*/ 28 w 39"/>
                <a:gd name="T19" fmla="*/ 151 h 159"/>
                <a:gd name="T20" fmla="*/ 28 w 39"/>
                <a:gd name="T21" fmla="*/ 151 h 159"/>
                <a:gd name="T22" fmla="*/ 28 w 39"/>
                <a:gd name="T23" fmla="*/ 150 h 159"/>
                <a:gd name="T24" fmla="*/ 28 w 39"/>
                <a:gd name="T25" fmla="*/ 150 h 159"/>
                <a:gd name="T26" fmla="*/ 26 w 39"/>
                <a:gd name="T27" fmla="*/ 146 h 159"/>
                <a:gd name="T28" fmla="*/ 26 w 39"/>
                <a:gd name="T29" fmla="*/ 146 h 159"/>
                <a:gd name="T30" fmla="*/ 20 w 39"/>
                <a:gd name="T31" fmla="*/ 145 h 159"/>
                <a:gd name="T32" fmla="*/ 20 w 39"/>
                <a:gd name="T33" fmla="*/ 145 h 159"/>
                <a:gd name="T34" fmla="*/ 13 w 39"/>
                <a:gd name="T35" fmla="*/ 150 h 159"/>
                <a:gd name="T36" fmla="*/ 13 w 39"/>
                <a:gd name="T37" fmla="*/ 150 h 159"/>
                <a:gd name="T38" fmla="*/ 11 w 39"/>
                <a:gd name="T39" fmla="*/ 152 h 159"/>
                <a:gd name="T40" fmla="*/ 11 w 39"/>
                <a:gd name="T41" fmla="*/ 152 h 159"/>
                <a:gd name="T42" fmla="*/ 9 w 39"/>
                <a:gd name="T43" fmla="*/ 150 h 159"/>
                <a:gd name="T44" fmla="*/ 9 w 39"/>
                <a:gd name="T45" fmla="*/ 150 h 159"/>
                <a:gd name="T46" fmla="*/ 9 w 39"/>
                <a:gd name="T47" fmla="*/ 129 h 159"/>
                <a:gd name="T48" fmla="*/ 9 w 39"/>
                <a:gd name="T49" fmla="*/ 129 h 159"/>
                <a:gd name="T50" fmla="*/ 13 w 39"/>
                <a:gd name="T51" fmla="*/ 87 h 159"/>
                <a:gd name="T52" fmla="*/ 13 w 39"/>
                <a:gd name="T53" fmla="*/ 87 h 159"/>
                <a:gd name="T54" fmla="*/ 23 w 39"/>
                <a:gd name="T55" fmla="*/ 43 h 159"/>
                <a:gd name="T56" fmla="*/ 23 w 39"/>
                <a:gd name="T57" fmla="*/ 43 h 159"/>
                <a:gd name="T58" fmla="*/ 30 w 39"/>
                <a:gd name="T59" fmla="*/ 17 h 159"/>
                <a:gd name="T60" fmla="*/ 30 w 39"/>
                <a:gd name="T61" fmla="*/ 17 h 159"/>
                <a:gd name="T62" fmla="*/ 35 w 39"/>
                <a:gd name="T63" fmla="*/ 1 h 159"/>
                <a:gd name="T64" fmla="*/ 35 w 39"/>
                <a:gd name="T65" fmla="*/ 1 h 159"/>
                <a:gd name="T66" fmla="*/ 36 w 39"/>
                <a:gd name="T67" fmla="*/ 1 h 159"/>
                <a:gd name="T68" fmla="*/ 38 w 39"/>
                <a:gd name="T69" fmla="*/ 1 h 159"/>
                <a:gd name="T70" fmla="*/ 38 w 39"/>
                <a:gd name="T71" fmla="*/ 1 h 159"/>
                <a:gd name="T72" fmla="*/ 38 w 39"/>
                <a:gd name="T73" fmla="*/ 4 h 159"/>
                <a:gd name="T74" fmla="*/ 38 w 39"/>
                <a:gd name="T75" fmla="*/ 4 h 159"/>
                <a:gd name="T76" fmla="*/ 33 w 39"/>
                <a:gd name="T77" fmla="*/ 18 h 159"/>
                <a:gd name="T78" fmla="*/ 33 w 39"/>
                <a:gd name="T79" fmla="*/ 18 h 159"/>
                <a:gd name="T80" fmla="*/ 27 w 39"/>
                <a:gd name="T81" fmla="*/ 44 h 159"/>
                <a:gd name="T82" fmla="*/ 27 w 39"/>
                <a:gd name="T83" fmla="*/ 44 h 159"/>
                <a:gd name="T84" fmla="*/ 17 w 39"/>
                <a:gd name="T85" fmla="*/ 88 h 159"/>
                <a:gd name="T86" fmla="*/ 17 w 39"/>
                <a:gd name="T87" fmla="*/ 88 h 159"/>
                <a:gd name="T88" fmla="*/ 13 w 39"/>
                <a:gd name="T89" fmla="*/ 129 h 159"/>
                <a:gd name="T90" fmla="*/ 13 w 39"/>
                <a:gd name="T91" fmla="*/ 129 h 159"/>
                <a:gd name="T92" fmla="*/ 13 w 39"/>
                <a:gd name="T93" fmla="*/ 143 h 159"/>
                <a:gd name="T94" fmla="*/ 13 w 39"/>
                <a:gd name="T95" fmla="*/ 143 h 159"/>
                <a:gd name="T96" fmla="*/ 20 w 39"/>
                <a:gd name="T97" fmla="*/ 141 h 159"/>
                <a:gd name="T98" fmla="*/ 20 w 39"/>
                <a:gd name="T99" fmla="*/ 141 h 159"/>
                <a:gd name="T100" fmla="*/ 32 w 39"/>
                <a:gd name="T101" fmla="*/ 150 h 159"/>
                <a:gd name="T102" fmla="*/ 32 w 39"/>
                <a:gd name="T103" fmla="*/ 150 h 159"/>
                <a:gd name="T104" fmla="*/ 32 w 39"/>
                <a:gd name="T105" fmla="*/ 152 h 159"/>
                <a:gd name="T106" fmla="*/ 32 w 39"/>
                <a:gd name="T107" fmla="*/ 152 h 159"/>
                <a:gd name="T108" fmla="*/ 27 w 39"/>
                <a:gd name="T109" fmla="*/ 158 h 159"/>
                <a:gd name="T110" fmla="*/ 27 w 39"/>
                <a:gd name="T111" fmla="*/ 158 h 159"/>
                <a:gd name="T112" fmla="*/ 19 w 39"/>
                <a:gd name="T113" fmla="*/ 159 h 159"/>
                <a:gd name="T114" fmla="*/ 19 w 39"/>
                <a:gd name="T115" fmla="*/ 159 h 159"/>
                <a:gd name="T116" fmla="*/ 2 w 39"/>
                <a:gd name="T117" fmla="*/ 157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9" h="159">
                  <a:moveTo>
                    <a:pt x="2" y="157"/>
                  </a:moveTo>
                  <a:cubicBezTo>
                    <a:pt x="1" y="157"/>
                    <a:pt x="0" y="156"/>
                    <a:pt x="0" y="155"/>
                  </a:cubicBezTo>
                  <a:cubicBezTo>
                    <a:pt x="0" y="155"/>
                    <a:pt x="0" y="155"/>
                    <a:pt x="0" y="155"/>
                  </a:cubicBezTo>
                  <a:cubicBezTo>
                    <a:pt x="0" y="154"/>
                    <a:pt x="1" y="153"/>
                    <a:pt x="2" y="153"/>
                  </a:cubicBezTo>
                  <a:cubicBezTo>
                    <a:pt x="2" y="153"/>
                    <a:pt x="2" y="153"/>
                    <a:pt x="2" y="153"/>
                  </a:cubicBezTo>
                  <a:cubicBezTo>
                    <a:pt x="5" y="153"/>
                    <a:pt x="12" y="155"/>
                    <a:pt x="19" y="155"/>
                  </a:cubicBezTo>
                  <a:cubicBezTo>
                    <a:pt x="19" y="155"/>
                    <a:pt x="19" y="155"/>
                    <a:pt x="19" y="155"/>
                  </a:cubicBezTo>
                  <a:cubicBezTo>
                    <a:pt x="21" y="155"/>
                    <a:pt x="24" y="155"/>
                    <a:pt x="26" y="154"/>
                  </a:cubicBezTo>
                  <a:cubicBezTo>
                    <a:pt x="26" y="154"/>
                    <a:pt x="26" y="154"/>
                    <a:pt x="26" y="154"/>
                  </a:cubicBezTo>
                  <a:cubicBezTo>
                    <a:pt x="27" y="153"/>
                    <a:pt x="28" y="152"/>
                    <a:pt x="28" y="151"/>
                  </a:cubicBezTo>
                  <a:cubicBezTo>
                    <a:pt x="28" y="151"/>
                    <a:pt x="28" y="151"/>
                    <a:pt x="28" y="151"/>
                  </a:cubicBezTo>
                  <a:cubicBezTo>
                    <a:pt x="28" y="151"/>
                    <a:pt x="28" y="151"/>
                    <a:pt x="28" y="150"/>
                  </a:cubicBezTo>
                  <a:cubicBezTo>
                    <a:pt x="28" y="150"/>
                    <a:pt x="28" y="150"/>
                    <a:pt x="28" y="150"/>
                  </a:cubicBezTo>
                  <a:cubicBezTo>
                    <a:pt x="28" y="149"/>
                    <a:pt x="28" y="148"/>
                    <a:pt x="26" y="146"/>
                  </a:cubicBezTo>
                  <a:cubicBezTo>
                    <a:pt x="26" y="146"/>
                    <a:pt x="26" y="146"/>
                    <a:pt x="26" y="146"/>
                  </a:cubicBezTo>
                  <a:cubicBezTo>
                    <a:pt x="25" y="145"/>
                    <a:pt x="22" y="145"/>
                    <a:pt x="20" y="145"/>
                  </a:cubicBezTo>
                  <a:cubicBezTo>
                    <a:pt x="20" y="145"/>
                    <a:pt x="20" y="145"/>
                    <a:pt x="20" y="145"/>
                  </a:cubicBezTo>
                  <a:cubicBezTo>
                    <a:pt x="17" y="145"/>
                    <a:pt x="14" y="146"/>
                    <a:pt x="13" y="150"/>
                  </a:cubicBezTo>
                  <a:cubicBezTo>
                    <a:pt x="13" y="150"/>
                    <a:pt x="13" y="150"/>
                    <a:pt x="13" y="150"/>
                  </a:cubicBezTo>
                  <a:cubicBezTo>
                    <a:pt x="13" y="151"/>
                    <a:pt x="12" y="152"/>
                    <a:pt x="11" y="152"/>
                  </a:cubicBezTo>
                  <a:cubicBezTo>
                    <a:pt x="11" y="152"/>
                    <a:pt x="11" y="152"/>
                    <a:pt x="11" y="152"/>
                  </a:cubicBezTo>
                  <a:cubicBezTo>
                    <a:pt x="10" y="152"/>
                    <a:pt x="9" y="151"/>
                    <a:pt x="9" y="150"/>
                  </a:cubicBezTo>
                  <a:cubicBezTo>
                    <a:pt x="9" y="150"/>
                    <a:pt x="9" y="150"/>
                    <a:pt x="9" y="150"/>
                  </a:cubicBezTo>
                  <a:cubicBezTo>
                    <a:pt x="9" y="143"/>
                    <a:pt x="9" y="136"/>
                    <a:pt x="9" y="129"/>
                  </a:cubicBezTo>
                  <a:cubicBezTo>
                    <a:pt x="9" y="129"/>
                    <a:pt x="9" y="129"/>
                    <a:pt x="9" y="129"/>
                  </a:cubicBezTo>
                  <a:cubicBezTo>
                    <a:pt x="9" y="115"/>
                    <a:pt x="9" y="101"/>
                    <a:pt x="13" y="87"/>
                  </a:cubicBezTo>
                  <a:cubicBezTo>
                    <a:pt x="13" y="87"/>
                    <a:pt x="13" y="87"/>
                    <a:pt x="13" y="87"/>
                  </a:cubicBezTo>
                  <a:cubicBezTo>
                    <a:pt x="16" y="72"/>
                    <a:pt x="19" y="58"/>
                    <a:pt x="23" y="43"/>
                  </a:cubicBezTo>
                  <a:cubicBezTo>
                    <a:pt x="23" y="43"/>
                    <a:pt x="23" y="43"/>
                    <a:pt x="23" y="43"/>
                  </a:cubicBezTo>
                  <a:cubicBezTo>
                    <a:pt x="26" y="34"/>
                    <a:pt x="27" y="26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1" y="13"/>
                    <a:pt x="31" y="5"/>
                    <a:pt x="35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36" y="1"/>
                    <a:pt x="36" y="1"/>
                    <a:pt x="36" y="1"/>
                  </a:cubicBezTo>
                  <a:cubicBezTo>
                    <a:pt x="36" y="0"/>
                    <a:pt x="38" y="0"/>
                    <a:pt x="38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39" y="2"/>
                    <a:pt x="39" y="3"/>
                    <a:pt x="38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6" y="6"/>
                    <a:pt x="34" y="13"/>
                    <a:pt x="33" y="18"/>
                  </a:cubicBezTo>
                  <a:cubicBezTo>
                    <a:pt x="33" y="18"/>
                    <a:pt x="33" y="18"/>
                    <a:pt x="33" y="18"/>
                  </a:cubicBezTo>
                  <a:cubicBezTo>
                    <a:pt x="31" y="27"/>
                    <a:pt x="29" y="35"/>
                    <a:pt x="27" y="44"/>
                  </a:cubicBezTo>
                  <a:cubicBezTo>
                    <a:pt x="27" y="44"/>
                    <a:pt x="27" y="44"/>
                    <a:pt x="27" y="44"/>
                  </a:cubicBezTo>
                  <a:cubicBezTo>
                    <a:pt x="23" y="59"/>
                    <a:pt x="20" y="73"/>
                    <a:pt x="17" y="88"/>
                  </a:cubicBezTo>
                  <a:cubicBezTo>
                    <a:pt x="17" y="88"/>
                    <a:pt x="17" y="88"/>
                    <a:pt x="17" y="88"/>
                  </a:cubicBezTo>
                  <a:cubicBezTo>
                    <a:pt x="13" y="102"/>
                    <a:pt x="13" y="116"/>
                    <a:pt x="13" y="129"/>
                  </a:cubicBezTo>
                  <a:cubicBezTo>
                    <a:pt x="13" y="129"/>
                    <a:pt x="13" y="129"/>
                    <a:pt x="13" y="129"/>
                  </a:cubicBezTo>
                  <a:cubicBezTo>
                    <a:pt x="13" y="134"/>
                    <a:pt x="13" y="139"/>
                    <a:pt x="13" y="143"/>
                  </a:cubicBezTo>
                  <a:cubicBezTo>
                    <a:pt x="13" y="143"/>
                    <a:pt x="13" y="143"/>
                    <a:pt x="13" y="143"/>
                  </a:cubicBezTo>
                  <a:cubicBezTo>
                    <a:pt x="15" y="141"/>
                    <a:pt x="18" y="141"/>
                    <a:pt x="20" y="141"/>
                  </a:cubicBezTo>
                  <a:cubicBezTo>
                    <a:pt x="20" y="141"/>
                    <a:pt x="20" y="141"/>
                    <a:pt x="20" y="141"/>
                  </a:cubicBezTo>
                  <a:cubicBezTo>
                    <a:pt x="26" y="141"/>
                    <a:pt x="32" y="144"/>
                    <a:pt x="32" y="150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51"/>
                    <a:pt x="32" y="151"/>
                    <a:pt x="32" y="152"/>
                  </a:cubicBezTo>
                  <a:cubicBezTo>
                    <a:pt x="32" y="152"/>
                    <a:pt x="32" y="152"/>
                    <a:pt x="32" y="152"/>
                  </a:cubicBezTo>
                  <a:cubicBezTo>
                    <a:pt x="32" y="155"/>
                    <a:pt x="30" y="157"/>
                    <a:pt x="27" y="158"/>
                  </a:cubicBezTo>
                  <a:cubicBezTo>
                    <a:pt x="27" y="158"/>
                    <a:pt x="27" y="158"/>
                    <a:pt x="27" y="158"/>
                  </a:cubicBezTo>
                  <a:cubicBezTo>
                    <a:pt x="25" y="159"/>
                    <a:pt x="22" y="159"/>
                    <a:pt x="19" y="159"/>
                  </a:cubicBezTo>
                  <a:cubicBezTo>
                    <a:pt x="19" y="159"/>
                    <a:pt x="19" y="159"/>
                    <a:pt x="19" y="159"/>
                  </a:cubicBezTo>
                  <a:cubicBezTo>
                    <a:pt x="12" y="159"/>
                    <a:pt x="5" y="157"/>
                    <a:pt x="2" y="15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36" tIns="45717" rIns="91436" bIns="45717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53" name="Freeform 253"/>
            <p:cNvSpPr>
              <a:spLocks/>
            </p:cNvSpPr>
            <p:nvPr/>
          </p:nvSpPr>
          <p:spPr bwMode="auto">
            <a:xfrm>
              <a:off x="5437189" y="1244911"/>
              <a:ext cx="182563" cy="558720"/>
            </a:xfrm>
            <a:custGeom>
              <a:avLst/>
              <a:gdLst>
                <a:gd name="T0" fmla="*/ 1 w 39"/>
                <a:gd name="T1" fmla="*/ 107 h 119"/>
                <a:gd name="T2" fmla="*/ 3 w 39"/>
                <a:gd name="T3" fmla="*/ 107 h 119"/>
                <a:gd name="T4" fmla="*/ 15 w 39"/>
                <a:gd name="T5" fmla="*/ 115 h 119"/>
                <a:gd name="T6" fmla="*/ 19 w 39"/>
                <a:gd name="T7" fmla="*/ 112 h 119"/>
                <a:gd name="T8" fmla="*/ 20 w 39"/>
                <a:gd name="T9" fmla="*/ 107 h 119"/>
                <a:gd name="T10" fmla="*/ 19 w 39"/>
                <a:gd name="T11" fmla="*/ 101 h 119"/>
                <a:gd name="T12" fmla="*/ 16 w 39"/>
                <a:gd name="T13" fmla="*/ 99 h 119"/>
                <a:gd name="T14" fmla="*/ 13 w 39"/>
                <a:gd name="T15" fmla="*/ 99 h 119"/>
                <a:gd name="T16" fmla="*/ 12 w 39"/>
                <a:gd name="T17" fmla="*/ 99 h 119"/>
                <a:gd name="T18" fmla="*/ 10 w 39"/>
                <a:gd name="T19" fmla="*/ 98 h 119"/>
                <a:gd name="T20" fmla="*/ 4 w 39"/>
                <a:gd name="T21" fmla="*/ 51 h 119"/>
                <a:gd name="T22" fmla="*/ 4 w 39"/>
                <a:gd name="T23" fmla="*/ 49 h 119"/>
                <a:gd name="T24" fmla="*/ 22 w 39"/>
                <a:gd name="T25" fmla="*/ 2 h 119"/>
                <a:gd name="T26" fmla="*/ 29 w 39"/>
                <a:gd name="T27" fmla="*/ 0 h 119"/>
                <a:gd name="T28" fmla="*/ 38 w 39"/>
                <a:gd name="T29" fmla="*/ 7 h 119"/>
                <a:gd name="T30" fmla="*/ 39 w 39"/>
                <a:gd name="T31" fmla="*/ 19 h 119"/>
                <a:gd name="T32" fmla="*/ 39 w 39"/>
                <a:gd name="T33" fmla="*/ 23 h 119"/>
                <a:gd name="T34" fmla="*/ 29 w 39"/>
                <a:gd name="T35" fmla="*/ 94 h 119"/>
                <a:gd name="T36" fmla="*/ 29 w 39"/>
                <a:gd name="T37" fmla="*/ 94 h 119"/>
                <a:gd name="T38" fmla="*/ 27 w 39"/>
                <a:gd name="T39" fmla="*/ 95 h 119"/>
                <a:gd name="T40" fmla="*/ 26 w 39"/>
                <a:gd name="T41" fmla="*/ 93 h 119"/>
                <a:gd name="T42" fmla="*/ 35 w 39"/>
                <a:gd name="T43" fmla="*/ 23 h 119"/>
                <a:gd name="T44" fmla="*/ 35 w 39"/>
                <a:gd name="T45" fmla="*/ 19 h 119"/>
                <a:gd name="T46" fmla="*/ 34 w 39"/>
                <a:gd name="T47" fmla="*/ 8 h 119"/>
                <a:gd name="T48" fmla="*/ 29 w 39"/>
                <a:gd name="T49" fmla="*/ 4 h 119"/>
                <a:gd name="T50" fmla="*/ 24 w 39"/>
                <a:gd name="T51" fmla="*/ 5 h 119"/>
                <a:gd name="T52" fmla="*/ 8 w 39"/>
                <a:gd name="T53" fmla="*/ 49 h 119"/>
                <a:gd name="T54" fmla="*/ 8 w 39"/>
                <a:gd name="T55" fmla="*/ 51 h 119"/>
                <a:gd name="T56" fmla="*/ 14 w 39"/>
                <a:gd name="T57" fmla="*/ 95 h 119"/>
                <a:gd name="T58" fmla="*/ 16 w 39"/>
                <a:gd name="T59" fmla="*/ 95 h 119"/>
                <a:gd name="T60" fmla="*/ 24 w 39"/>
                <a:gd name="T61" fmla="*/ 107 h 119"/>
                <a:gd name="T62" fmla="*/ 22 w 39"/>
                <a:gd name="T63" fmla="*/ 114 h 119"/>
                <a:gd name="T64" fmla="*/ 15 w 39"/>
                <a:gd name="T65" fmla="*/ 119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9" h="119">
                  <a:moveTo>
                    <a:pt x="2" y="110"/>
                  </a:moveTo>
                  <a:cubicBezTo>
                    <a:pt x="1" y="109"/>
                    <a:pt x="0" y="108"/>
                    <a:pt x="1" y="107"/>
                  </a:cubicBezTo>
                  <a:cubicBezTo>
                    <a:pt x="1" y="107"/>
                    <a:pt x="1" y="107"/>
                    <a:pt x="1" y="107"/>
                  </a:cubicBezTo>
                  <a:cubicBezTo>
                    <a:pt x="1" y="106"/>
                    <a:pt x="3" y="106"/>
                    <a:pt x="3" y="107"/>
                  </a:cubicBezTo>
                  <a:cubicBezTo>
                    <a:pt x="3" y="107"/>
                    <a:pt x="3" y="107"/>
                    <a:pt x="3" y="107"/>
                  </a:cubicBezTo>
                  <a:cubicBezTo>
                    <a:pt x="8" y="110"/>
                    <a:pt x="12" y="115"/>
                    <a:pt x="15" y="115"/>
                  </a:cubicBezTo>
                  <a:cubicBezTo>
                    <a:pt x="15" y="115"/>
                    <a:pt x="15" y="115"/>
                    <a:pt x="15" y="115"/>
                  </a:cubicBezTo>
                  <a:cubicBezTo>
                    <a:pt x="15" y="115"/>
                    <a:pt x="17" y="114"/>
                    <a:pt x="19" y="112"/>
                  </a:cubicBezTo>
                  <a:cubicBezTo>
                    <a:pt x="19" y="112"/>
                    <a:pt x="19" y="112"/>
                    <a:pt x="19" y="112"/>
                  </a:cubicBezTo>
                  <a:cubicBezTo>
                    <a:pt x="20" y="111"/>
                    <a:pt x="20" y="109"/>
                    <a:pt x="20" y="107"/>
                  </a:cubicBezTo>
                  <a:cubicBezTo>
                    <a:pt x="20" y="107"/>
                    <a:pt x="20" y="107"/>
                    <a:pt x="20" y="107"/>
                  </a:cubicBezTo>
                  <a:cubicBezTo>
                    <a:pt x="20" y="105"/>
                    <a:pt x="20" y="102"/>
                    <a:pt x="19" y="101"/>
                  </a:cubicBezTo>
                  <a:cubicBezTo>
                    <a:pt x="19" y="101"/>
                    <a:pt x="19" y="101"/>
                    <a:pt x="19" y="101"/>
                  </a:cubicBezTo>
                  <a:cubicBezTo>
                    <a:pt x="18" y="99"/>
                    <a:pt x="17" y="99"/>
                    <a:pt x="16" y="99"/>
                  </a:cubicBezTo>
                  <a:cubicBezTo>
                    <a:pt x="16" y="99"/>
                    <a:pt x="16" y="99"/>
                    <a:pt x="16" y="99"/>
                  </a:cubicBezTo>
                  <a:cubicBezTo>
                    <a:pt x="15" y="99"/>
                    <a:pt x="14" y="99"/>
                    <a:pt x="13" y="99"/>
                  </a:cubicBezTo>
                  <a:cubicBezTo>
                    <a:pt x="13" y="99"/>
                    <a:pt x="13" y="99"/>
                    <a:pt x="13" y="99"/>
                  </a:cubicBezTo>
                  <a:cubicBezTo>
                    <a:pt x="13" y="100"/>
                    <a:pt x="12" y="100"/>
                    <a:pt x="12" y="99"/>
                  </a:cubicBezTo>
                  <a:cubicBezTo>
                    <a:pt x="12" y="99"/>
                    <a:pt x="12" y="99"/>
                    <a:pt x="12" y="99"/>
                  </a:cubicBezTo>
                  <a:cubicBezTo>
                    <a:pt x="11" y="99"/>
                    <a:pt x="11" y="99"/>
                    <a:pt x="10" y="98"/>
                  </a:cubicBezTo>
                  <a:cubicBezTo>
                    <a:pt x="10" y="98"/>
                    <a:pt x="10" y="98"/>
                    <a:pt x="10" y="98"/>
                  </a:cubicBezTo>
                  <a:cubicBezTo>
                    <a:pt x="8" y="83"/>
                    <a:pt x="4" y="67"/>
                    <a:pt x="4" y="51"/>
                  </a:cubicBezTo>
                  <a:cubicBezTo>
                    <a:pt x="4" y="51"/>
                    <a:pt x="4" y="51"/>
                    <a:pt x="4" y="51"/>
                  </a:cubicBezTo>
                  <a:cubicBezTo>
                    <a:pt x="4" y="50"/>
                    <a:pt x="4" y="50"/>
                    <a:pt x="4" y="49"/>
                  </a:cubicBezTo>
                  <a:cubicBezTo>
                    <a:pt x="4" y="49"/>
                    <a:pt x="4" y="49"/>
                    <a:pt x="4" y="49"/>
                  </a:cubicBezTo>
                  <a:cubicBezTo>
                    <a:pt x="4" y="34"/>
                    <a:pt x="6" y="9"/>
                    <a:pt x="22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5" y="1"/>
                    <a:pt x="27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33" y="0"/>
                    <a:pt x="36" y="3"/>
                    <a:pt x="38" y="7"/>
                  </a:cubicBezTo>
                  <a:cubicBezTo>
                    <a:pt x="38" y="7"/>
                    <a:pt x="38" y="7"/>
                    <a:pt x="38" y="7"/>
                  </a:cubicBezTo>
                  <a:cubicBezTo>
                    <a:pt x="39" y="10"/>
                    <a:pt x="39" y="15"/>
                    <a:pt x="39" y="19"/>
                  </a:cubicBezTo>
                  <a:cubicBezTo>
                    <a:pt x="39" y="19"/>
                    <a:pt x="39" y="19"/>
                    <a:pt x="39" y="19"/>
                  </a:cubicBezTo>
                  <a:cubicBezTo>
                    <a:pt x="39" y="20"/>
                    <a:pt x="39" y="22"/>
                    <a:pt x="39" y="23"/>
                  </a:cubicBezTo>
                  <a:cubicBezTo>
                    <a:pt x="39" y="23"/>
                    <a:pt x="39" y="23"/>
                    <a:pt x="39" y="23"/>
                  </a:cubicBezTo>
                  <a:cubicBezTo>
                    <a:pt x="38" y="46"/>
                    <a:pt x="37" y="71"/>
                    <a:pt x="29" y="94"/>
                  </a:cubicBezTo>
                  <a:cubicBezTo>
                    <a:pt x="29" y="94"/>
                    <a:pt x="29" y="94"/>
                    <a:pt x="29" y="94"/>
                  </a:cubicBezTo>
                  <a:cubicBezTo>
                    <a:pt x="29" y="94"/>
                    <a:pt x="29" y="94"/>
                    <a:pt x="29" y="94"/>
                  </a:cubicBezTo>
                  <a:cubicBezTo>
                    <a:pt x="29" y="95"/>
                    <a:pt x="28" y="95"/>
                    <a:pt x="27" y="95"/>
                  </a:cubicBezTo>
                  <a:cubicBezTo>
                    <a:pt x="27" y="95"/>
                    <a:pt x="27" y="95"/>
                    <a:pt x="27" y="95"/>
                  </a:cubicBezTo>
                  <a:cubicBezTo>
                    <a:pt x="26" y="95"/>
                    <a:pt x="25" y="94"/>
                    <a:pt x="26" y="93"/>
                  </a:cubicBezTo>
                  <a:cubicBezTo>
                    <a:pt x="26" y="93"/>
                    <a:pt x="26" y="93"/>
                    <a:pt x="26" y="93"/>
                  </a:cubicBezTo>
                  <a:cubicBezTo>
                    <a:pt x="33" y="71"/>
                    <a:pt x="34" y="46"/>
                    <a:pt x="35" y="23"/>
                  </a:cubicBezTo>
                  <a:cubicBezTo>
                    <a:pt x="35" y="23"/>
                    <a:pt x="35" y="23"/>
                    <a:pt x="35" y="23"/>
                  </a:cubicBezTo>
                  <a:cubicBezTo>
                    <a:pt x="35" y="22"/>
                    <a:pt x="35" y="20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5"/>
                    <a:pt x="35" y="11"/>
                    <a:pt x="34" y="8"/>
                  </a:cubicBezTo>
                  <a:cubicBezTo>
                    <a:pt x="34" y="8"/>
                    <a:pt x="34" y="8"/>
                    <a:pt x="34" y="8"/>
                  </a:cubicBezTo>
                  <a:cubicBezTo>
                    <a:pt x="33" y="6"/>
                    <a:pt x="31" y="4"/>
                    <a:pt x="29" y="4"/>
                  </a:cubicBezTo>
                  <a:cubicBezTo>
                    <a:pt x="29" y="4"/>
                    <a:pt x="29" y="4"/>
                    <a:pt x="29" y="4"/>
                  </a:cubicBezTo>
                  <a:cubicBezTo>
                    <a:pt x="27" y="4"/>
                    <a:pt x="26" y="5"/>
                    <a:pt x="24" y="5"/>
                  </a:cubicBezTo>
                  <a:cubicBezTo>
                    <a:pt x="24" y="5"/>
                    <a:pt x="24" y="5"/>
                    <a:pt x="24" y="5"/>
                  </a:cubicBezTo>
                  <a:cubicBezTo>
                    <a:pt x="11" y="11"/>
                    <a:pt x="7" y="35"/>
                    <a:pt x="8" y="49"/>
                  </a:cubicBezTo>
                  <a:cubicBezTo>
                    <a:pt x="8" y="49"/>
                    <a:pt x="8" y="49"/>
                    <a:pt x="8" y="49"/>
                  </a:cubicBezTo>
                  <a:cubicBezTo>
                    <a:pt x="8" y="50"/>
                    <a:pt x="8" y="50"/>
                    <a:pt x="8" y="51"/>
                  </a:cubicBezTo>
                  <a:cubicBezTo>
                    <a:pt x="8" y="51"/>
                    <a:pt x="8" y="51"/>
                    <a:pt x="8" y="51"/>
                  </a:cubicBezTo>
                  <a:cubicBezTo>
                    <a:pt x="8" y="66"/>
                    <a:pt x="11" y="80"/>
                    <a:pt x="14" y="95"/>
                  </a:cubicBezTo>
                  <a:cubicBezTo>
                    <a:pt x="14" y="95"/>
                    <a:pt x="14" y="95"/>
                    <a:pt x="14" y="95"/>
                  </a:cubicBezTo>
                  <a:cubicBezTo>
                    <a:pt x="15" y="95"/>
                    <a:pt x="15" y="95"/>
                    <a:pt x="16" y="95"/>
                  </a:cubicBezTo>
                  <a:cubicBezTo>
                    <a:pt x="16" y="95"/>
                    <a:pt x="16" y="95"/>
                    <a:pt x="16" y="95"/>
                  </a:cubicBezTo>
                  <a:cubicBezTo>
                    <a:pt x="22" y="95"/>
                    <a:pt x="24" y="102"/>
                    <a:pt x="24" y="107"/>
                  </a:cubicBezTo>
                  <a:cubicBezTo>
                    <a:pt x="24" y="107"/>
                    <a:pt x="24" y="107"/>
                    <a:pt x="24" y="107"/>
                  </a:cubicBezTo>
                  <a:cubicBezTo>
                    <a:pt x="24" y="110"/>
                    <a:pt x="24" y="112"/>
                    <a:pt x="22" y="114"/>
                  </a:cubicBezTo>
                  <a:cubicBezTo>
                    <a:pt x="22" y="114"/>
                    <a:pt x="22" y="114"/>
                    <a:pt x="22" y="114"/>
                  </a:cubicBezTo>
                  <a:cubicBezTo>
                    <a:pt x="20" y="117"/>
                    <a:pt x="17" y="119"/>
                    <a:pt x="15" y="119"/>
                  </a:cubicBezTo>
                  <a:cubicBezTo>
                    <a:pt x="15" y="119"/>
                    <a:pt x="15" y="119"/>
                    <a:pt x="15" y="119"/>
                  </a:cubicBezTo>
                  <a:cubicBezTo>
                    <a:pt x="8" y="119"/>
                    <a:pt x="5" y="112"/>
                    <a:pt x="2" y="1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36" tIns="45717" rIns="91436" bIns="45717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54" name="Freeform 254"/>
            <p:cNvSpPr>
              <a:spLocks noEditPoints="1"/>
            </p:cNvSpPr>
            <p:nvPr/>
          </p:nvSpPr>
          <p:spPr bwMode="auto">
            <a:xfrm>
              <a:off x="5097464" y="1630619"/>
              <a:ext cx="766763" cy="347614"/>
            </a:xfrm>
            <a:custGeom>
              <a:avLst/>
              <a:gdLst>
                <a:gd name="T0" fmla="*/ 65 w 163"/>
                <a:gd name="T1" fmla="*/ 56 h 74"/>
                <a:gd name="T2" fmla="*/ 30 w 163"/>
                <a:gd name="T3" fmla="*/ 33 h 74"/>
                <a:gd name="T4" fmla="*/ 14 w 163"/>
                <a:gd name="T5" fmla="*/ 31 h 74"/>
                <a:gd name="T6" fmla="*/ 3 w 163"/>
                <a:gd name="T7" fmla="*/ 32 h 74"/>
                <a:gd name="T8" fmla="*/ 1 w 163"/>
                <a:gd name="T9" fmla="*/ 30 h 74"/>
                <a:gd name="T10" fmla="*/ 0 w 163"/>
                <a:gd name="T11" fmla="*/ 29 h 74"/>
                <a:gd name="T12" fmla="*/ 2 w 163"/>
                <a:gd name="T13" fmla="*/ 25 h 74"/>
                <a:gd name="T14" fmla="*/ 2 w 163"/>
                <a:gd name="T15" fmla="*/ 25 h 74"/>
                <a:gd name="T16" fmla="*/ 30 w 163"/>
                <a:gd name="T17" fmla="*/ 0 h 74"/>
                <a:gd name="T18" fmla="*/ 30 w 163"/>
                <a:gd name="T19" fmla="*/ 0 h 74"/>
                <a:gd name="T20" fmla="*/ 62 w 163"/>
                <a:gd name="T21" fmla="*/ 21 h 74"/>
                <a:gd name="T22" fmla="*/ 91 w 163"/>
                <a:gd name="T23" fmla="*/ 48 h 74"/>
                <a:gd name="T24" fmla="*/ 105 w 163"/>
                <a:gd name="T25" fmla="*/ 50 h 74"/>
                <a:gd name="T26" fmla="*/ 139 w 163"/>
                <a:gd name="T27" fmla="*/ 39 h 74"/>
                <a:gd name="T28" fmla="*/ 147 w 163"/>
                <a:gd name="T29" fmla="*/ 32 h 74"/>
                <a:gd name="T30" fmla="*/ 158 w 163"/>
                <a:gd name="T31" fmla="*/ 27 h 74"/>
                <a:gd name="T32" fmla="*/ 162 w 163"/>
                <a:gd name="T33" fmla="*/ 29 h 74"/>
                <a:gd name="T34" fmla="*/ 163 w 163"/>
                <a:gd name="T35" fmla="*/ 34 h 74"/>
                <a:gd name="T36" fmla="*/ 146 w 163"/>
                <a:gd name="T37" fmla="*/ 61 h 74"/>
                <a:gd name="T38" fmla="*/ 111 w 163"/>
                <a:gd name="T39" fmla="*/ 74 h 74"/>
                <a:gd name="T40" fmla="*/ 111 w 163"/>
                <a:gd name="T41" fmla="*/ 74 h 74"/>
                <a:gd name="T42" fmla="*/ 67 w 163"/>
                <a:gd name="T43" fmla="*/ 53 h 74"/>
                <a:gd name="T44" fmla="*/ 111 w 163"/>
                <a:gd name="T45" fmla="*/ 70 h 74"/>
                <a:gd name="T46" fmla="*/ 143 w 163"/>
                <a:gd name="T47" fmla="*/ 58 h 74"/>
                <a:gd name="T48" fmla="*/ 159 w 163"/>
                <a:gd name="T49" fmla="*/ 34 h 74"/>
                <a:gd name="T50" fmla="*/ 159 w 163"/>
                <a:gd name="T51" fmla="*/ 31 h 74"/>
                <a:gd name="T52" fmla="*/ 158 w 163"/>
                <a:gd name="T53" fmla="*/ 31 h 74"/>
                <a:gd name="T54" fmla="*/ 150 w 163"/>
                <a:gd name="T55" fmla="*/ 35 h 74"/>
                <a:gd name="T56" fmla="*/ 141 w 163"/>
                <a:gd name="T57" fmla="*/ 42 h 74"/>
                <a:gd name="T58" fmla="*/ 105 w 163"/>
                <a:gd name="T59" fmla="*/ 54 h 74"/>
                <a:gd name="T60" fmla="*/ 90 w 163"/>
                <a:gd name="T61" fmla="*/ 52 h 74"/>
                <a:gd name="T62" fmla="*/ 59 w 163"/>
                <a:gd name="T63" fmla="*/ 23 h 74"/>
                <a:gd name="T64" fmla="*/ 30 w 163"/>
                <a:gd name="T65" fmla="*/ 4 h 74"/>
                <a:gd name="T66" fmla="*/ 30 w 163"/>
                <a:gd name="T67" fmla="*/ 4 h 74"/>
                <a:gd name="T68" fmla="*/ 7 w 163"/>
                <a:gd name="T69" fmla="*/ 24 h 74"/>
                <a:gd name="T70" fmla="*/ 7 w 163"/>
                <a:gd name="T71" fmla="*/ 24 h 74"/>
                <a:gd name="T72" fmla="*/ 6 w 163"/>
                <a:gd name="T73" fmla="*/ 27 h 74"/>
                <a:gd name="T74" fmla="*/ 5 w 163"/>
                <a:gd name="T75" fmla="*/ 28 h 74"/>
                <a:gd name="T76" fmla="*/ 14 w 163"/>
                <a:gd name="T77" fmla="*/ 27 h 74"/>
                <a:gd name="T78" fmla="*/ 32 w 163"/>
                <a:gd name="T79" fmla="*/ 30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63" h="74">
                  <a:moveTo>
                    <a:pt x="111" y="74"/>
                  </a:moveTo>
                  <a:cubicBezTo>
                    <a:pt x="95" y="74"/>
                    <a:pt x="79" y="66"/>
                    <a:pt x="65" y="56"/>
                  </a:cubicBezTo>
                  <a:cubicBezTo>
                    <a:pt x="65" y="56"/>
                    <a:pt x="65" y="56"/>
                    <a:pt x="65" y="56"/>
                  </a:cubicBezTo>
                  <a:cubicBezTo>
                    <a:pt x="54" y="48"/>
                    <a:pt x="43" y="38"/>
                    <a:pt x="30" y="33"/>
                  </a:cubicBezTo>
                  <a:cubicBezTo>
                    <a:pt x="30" y="33"/>
                    <a:pt x="30" y="33"/>
                    <a:pt x="30" y="33"/>
                  </a:cubicBezTo>
                  <a:cubicBezTo>
                    <a:pt x="25" y="32"/>
                    <a:pt x="20" y="31"/>
                    <a:pt x="14" y="31"/>
                  </a:cubicBezTo>
                  <a:cubicBezTo>
                    <a:pt x="14" y="31"/>
                    <a:pt x="14" y="31"/>
                    <a:pt x="14" y="31"/>
                  </a:cubicBezTo>
                  <a:cubicBezTo>
                    <a:pt x="10" y="31"/>
                    <a:pt x="7" y="32"/>
                    <a:pt x="3" y="32"/>
                  </a:cubicBezTo>
                  <a:cubicBezTo>
                    <a:pt x="3" y="32"/>
                    <a:pt x="3" y="32"/>
                    <a:pt x="3" y="32"/>
                  </a:cubicBezTo>
                  <a:cubicBezTo>
                    <a:pt x="2" y="32"/>
                    <a:pt x="1" y="31"/>
                    <a:pt x="1" y="30"/>
                  </a:cubicBezTo>
                  <a:cubicBezTo>
                    <a:pt x="1" y="30"/>
                    <a:pt x="1" y="30"/>
                    <a:pt x="1" y="30"/>
                  </a:cubicBezTo>
                  <a:cubicBezTo>
                    <a:pt x="1" y="30"/>
                    <a:pt x="0" y="29"/>
                    <a:pt x="0" y="29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27"/>
                    <a:pt x="1" y="26"/>
                    <a:pt x="2" y="25"/>
                  </a:cubicBezTo>
                  <a:cubicBezTo>
                    <a:pt x="2" y="25"/>
                    <a:pt x="2" y="25"/>
                    <a:pt x="2" y="25"/>
                  </a:cubicBezTo>
                  <a:cubicBezTo>
                    <a:pt x="2" y="25"/>
                    <a:pt x="2" y="25"/>
                    <a:pt x="2" y="25"/>
                  </a:cubicBezTo>
                  <a:cubicBezTo>
                    <a:pt x="2" y="25"/>
                    <a:pt x="2" y="25"/>
                    <a:pt x="2" y="25"/>
                  </a:cubicBezTo>
                  <a:cubicBezTo>
                    <a:pt x="7" y="13"/>
                    <a:pt x="14" y="0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45" y="0"/>
                    <a:pt x="55" y="10"/>
                    <a:pt x="62" y="21"/>
                  </a:cubicBezTo>
                  <a:cubicBezTo>
                    <a:pt x="62" y="21"/>
                    <a:pt x="62" y="21"/>
                    <a:pt x="62" y="21"/>
                  </a:cubicBezTo>
                  <a:cubicBezTo>
                    <a:pt x="70" y="34"/>
                    <a:pt x="77" y="44"/>
                    <a:pt x="91" y="48"/>
                  </a:cubicBezTo>
                  <a:cubicBezTo>
                    <a:pt x="91" y="48"/>
                    <a:pt x="91" y="48"/>
                    <a:pt x="91" y="48"/>
                  </a:cubicBezTo>
                  <a:cubicBezTo>
                    <a:pt x="96" y="50"/>
                    <a:pt x="100" y="50"/>
                    <a:pt x="105" y="50"/>
                  </a:cubicBezTo>
                  <a:cubicBezTo>
                    <a:pt x="105" y="50"/>
                    <a:pt x="105" y="50"/>
                    <a:pt x="105" y="50"/>
                  </a:cubicBezTo>
                  <a:cubicBezTo>
                    <a:pt x="117" y="50"/>
                    <a:pt x="129" y="46"/>
                    <a:pt x="139" y="39"/>
                  </a:cubicBezTo>
                  <a:cubicBezTo>
                    <a:pt x="139" y="39"/>
                    <a:pt x="139" y="39"/>
                    <a:pt x="139" y="39"/>
                  </a:cubicBezTo>
                  <a:cubicBezTo>
                    <a:pt x="141" y="38"/>
                    <a:pt x="144" y="35"/>
                    <a:pt x="147" y="32"/>
                  </a:cubicBezTo>
                  <a:cubicBezTo>
                    <a:pt x="147" y="32"/>
                    <a:pt x="147" y="32"/>
                    <a:pt x="147" y="32"/>
                  </a:cubicBezTo>
                  <a:cubicBezTo>
                    <a:pt x="150" y="29"/>
                    <a:pt x="154" y="27"/>
                    <a:pt x="158" y="27"/>
                  </a:cubicBezTo>
                  <a:cubicBezTo>
                    <a:pt x="158" y="27"/>
                    <a:pt x="158" y="27"/>
                    <a:pt x="158" y="27"/>
                  </a:cubicBezTo>
                  <a:cubicBezTo>
                    <a:pt x="159" y="27"/>
                    <a:pt x="161" y="27"/>
                    <a:pt x="162" y="29"/>
                  </a:cubicBezTo>
                  <a:cubicBezTo>
                    <a:pt x="162" y="29"/>
                    <a:pt x="162" y="29"/>
                    <a:pt x="162" y="29"/>
                  </a:cubicBezTo>
                  <a:cubicBezTo>
                    <a:pt x="163" y="30"/>
                    <a:pt x="163" y="32"/>
                    <a:pt x="163" y="34"/>
                  </a:cubicBezTo>
                  <a:cubicBezTo>
                    <a:pt x="163" y="34"/>
                    <a:pt x="163" y="34"/>
                    <a:pt x="163" y="34"/>
                  </a:cubicBezTo>
                  <a:cubicBezTo>
                    <a:pt x="163" y="44"/>
                    <a:pt x="150" y="57"/>
                    <a:pt x="146" y="61"/>
                  </a:cubicBezTo>
                  <a:cubicBezTo>
                    <a:pt x="146" y="61"/>
                    <a:pt x="146" y="61"/>
                    <a:pt x="146" y="61"/>
                  </a:cubicBezTo>
                  <a:cubicBezTo>
                    <a:pt x="135" y="70"/>
                    <a:pt x="123" y="74"/>
                    <a:pt x="111" y="74"/>
                  </a:cubicBezTo>
                  <a:cubicBezTo>
                    <a:pt x="111" y="74"/>
                    <a:pt x="111" y="74"/>
                    <a:pt x="111" y="74"/>
                  </a:cubicBezTo>
                  <a:cubicBezTo>
                    <a:pt x="111" y="74"/>
                    <a:pt x="111" y="74"/>
                    <a:pt x="111" y="74"/>
                  </a:cubicBezTo>
                  <a:close/>
                  <a:moveTo>
                    <a:pt x="32" y="30"/>
                  </a:moveTo>
                  <a:cubicBezTo>
                    <a:pt x="45" y="34"/>
                    <a:pt x="56" y="45"/>
                    <a:pt x="67" y="53"/>
                  </a:cubicBezTo>
                  <a:cubicBezTo>
                    <a:pt x="67" y="53"/>
                    <a:pt x="67" y="53"/>
                    <a:pt x="67" y="53"/>
                  </a:cubicBezTo>
                  <a:cubicBezTo>
                    <a:pt x="81" y="63"/>
                    <a:pt x="96" y="70"/>
                    <a:pt x="111" y="70"/>
                  </a:cubicBezTo>
                  <a:cubicBezTo>
                    <a:pt x="111" y="70"/>
                    <a:pt x="111" y="70"/>
                    <a:pt x="111" y="70"/>
                  </a:cubicBezTo>
                  <a:cubicBezTo>
                    <a:pt x="122" y="70"/>
                    <a:pt x="133" y="66"/>
                    <a:pt x="143" y="58"/>
                  </a:cubicBezTo>
                  <a:cubicBezTo>
                    <a:pt x="143" y="58"/>
                    <a:pt x="143" y="58"/>
                    <a:pt x="143" y="58"/>
                  </a:cubicBezTo>
                  <a:cubicBezTo>
                    <a:pt x="147" y="55"/>
                    <a:pt x="160" y="41"/>
                    <a:pt x="159" y="34"/>
                  </a:cubicBezTo>
                  <a:cubicBezTo>
                    <a:pt x="159" y="34"/>
                    <a:pt x="159" y="34"/>
                    <a:pt x="159" y="34"/>
                  </a:cubicBezTo>
                  <a:cubicBezTo>
                    <a:pt x="159" y="32"/>
                    <a:pt x="159" y="32"/>
                    <a:pt x="159" y="31"/>
                  </a:cubicBezTo>
                  <a:cubicBezTo>
                    <a:pt x="159" y="31"/>
                    <a:pt x="159" y="31"/>
                    <a:pt x="159" y="31"/>
                  </a:cubicBezTo>
                  <a:cubicBezTo>
                    <a:pt x="158" y="31"/>
                    <a:pt x="158" y="31"/>
                    <a:pt x="158" y="31"/>
                  </a:cubicBezTo>
                  <a:cubicBezTo>
                    <a:pt x="158" y="31"/>
                    <a:pt x="158" y="31"/>
                    <a:pt x="158" y="31"/>
                  </a:cubicBezTo>
                  <a:cubicBezTo>
                    <a:pt x="156" y="30"/>
                    <a:pt x="153" y="33"/>
                    <a:pt x="150" y="35"/>
                  </a:cubicBezTo>
                  <a:cubicBezTo>
                    <a:pt x="150" y="35"/>
                    <a:pt x="150" y="35"/>
                    <a:pt x="150" y="35"/>
                  </a:cubicBezTo>
                  <a:cubicBezTo>
                    <a:pt x="146" y="38"/>
                    <a:pt x="143" y="41"/>
                    <a:pt x="141" y="42"/>
                  </a:cubicBezTo>
                  <a:cubicBezTo>
                    <a:pt x="141" y="42"/>
                    <a:pt x="141" y="42"/>
                    <a:pt x="141" y="42"/>
                  </a:cubicBezTo>
                  <a:cubicBezTo>
                    <a:pt x="131" y="50"/>
                    <a:pt x="118" y="54"/>
                    <a:pt x="105" y="54"/>
                  </a:cubicBezTo>
                  <a:cubicBezTo>
                    <a:pt x="105" y="54"/>
                    <a:pt x="105" y="54"/>
                    <a:pt x="105" y="54"/>
                  </a:cubicBezTo>
                  <a:cubicBezTo>
                    <a:pt x="100" y="54"/>
                    <a:pt x="95" y="54"/>
                    <a:pt x="90" y="52"/>
                  </a:cubicBezTo>
                  <a:cubicBezTo>
                    <a:pt x="90" y="52"/>
                    <a:pt x="90" y="52"/>
                    <a:pt x="90" y="52"/>
                  </a:cubicBezTo>
                  <a:cubicBezTo>
                    <a:pt x="74" y="47"/>
                    <a:pt x="67" y="36"/>
                    <a:pt x="59" y="23"/>
                  </a:cubicBezTo>
                  <a:cubicBezTo>
                    <a:pt x="59" y="23"/>
                    <a:pt x="59" y="23"/>
                    <a:pt x="59" y="23"/>
                  </a:cubicBezTo>
                  <a:cubicBezTo>
                    <a:pt x="52" y="13"/>
                    <a:pt x="43" y="4"/>
                    <a:pt x="30" y="4"/>
                  </a:cubicBezTo>
                  <a:cubicBezTo>
                    <a:pt x="30" y="4"/>
                    <a:pt x="30" y="4"/>
                    <a:pt x="30" y="4"/>
                  </a:cubicBezTo>
                  <a:cubicBezTo>
                    <a:pt x="30" y="4"/>
                    <a:pt x="30" y="4"/>
                    <a:pt x="30" y="4"/>
                  </a:cubicBezTo>
                  <a:cubicBezTo>
                    <a:pt x="30" y="4"/>
                    <a:pt x="30" y="4"/>
                    <a:pt x="30" y="4"/>
                  </a:cubicBezTo>
                  <a:cubicBezTo>
                    <a:pt x="17" y="4"/>
                    <a:pt x="11" y="13"/>
                    <a:pt x="7" y="24"/>
                  </a:cubicBezTo>
                  <a:cubicBezTo>
                    <a:pt x="7" y="24"/>
                    <a:pt x="7" y="24"/>
                    <a:pt x="7" y="24"/>
                  </a:cubicBezTo>
                  <a:cubicBezTo>
                    <a:pt x="7" y="24"/>
                    <a:pt x="7" y="24"/>
                    <a:pt x="7" y="24"/>
                  </a:cubicBezTo>
                  <a:cubicBezTo>
                    <a:pt x="7" y="24"/>
                    <a:pt x="7" y="24"/>
                    <a:pt x="7" y="24"/>
                  </a:cubicBezTo>
                  <a:cubicBezTo>
                    <a:pt x="7" y="25"/>
                    <a:pt x="7" y="27"/>
                    <a:pt x="6" y="27"/>
                  </a:cubicBezTo>
                  <a:cubicBezTo>
                    <a:pt x="6" y="27"/>
                    <a:pt x="6" y="27"/>
                    <a:pt x="6" y="27"/>
                  </a:cubicBezTo>
                  <a:cubicBezTo>
                    <a:pt x="6" y="27"/>
                    <a:pt x="6" y="27"/>
                    <a:pt x="5" y="28"/>
                  </a:cubicBezTo>
                  <a:cubicBezTo>
                    <a:pt x="5" y="28"/>
                    <a:pt x="5" y="28"/>
                    <a:pt x="5" y="28"/>
                  </a:cubicBezTo>
                  <a:cubicBezTo>
                    <a:pt x="8" y="27"/>
                    <a:pt x="11" y="27"/>
                    <a:pt x="14" y="27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20" y="27"/>
                    <a:pt x="26" y="28"/>
                    <a:pt x="32" y="3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36" tIns="45717" rIns="91436" bIns="45717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55" name="Freeform 255"/>
            <p:cNvSpPr>
              <a:spLocks/>
            </p:cNvSpPr>
            <p:nvPr/>
          </p:nvSpPr>
          <p:spPr bwMode="auto">
            <a:xfrm>
              <a:off x="5581652" y="660794"/>
              <a:ext cx="38100" cy="107935"/>
            </a:xfrm>
            <a:custGeom>
              <a:avLst/>
              <a:gdLst>
                <a:gd name="T0" fmla="*/ 4 w 8"/>
                <a:gd name="T1" fmla="*/ 22 h 23"/>
                <a:gd name="T2" fmla="*/ 0 w 8"/>
                <a:gd name="T3" fmla="*/ 5 h 23"/>
                <a:gd name="T4" fmla="*/ 0 w 8"/>
                <a:gd name="T5" fmla="*/ 5 h 23"/>
                <a:gd name="T6" fmla="*/ 1 w 8"/>
                <a:gd name="T7" fmla="*/ 2 h 23"/>
                <a:gd name="T8" fmla="*/ 1 w 8"/>
                <a:gd name="T9" fmla="*/ 2 h 23"/>
                <a:gd name="T10" fmla="*/ 3 w 8"/>
                <a:gd name="T11" fmla="*/ 1 h 23"/>
                <a:gd name="T12" fmla="*/ 3 w 8"/>
                <a:gd name="T13" fmla="*/ 1 h 23"/>
                <a:gd name="T14" fmla="*/ 4 w 8"/>
                <a:gd name="T15" fmla="*/ 4 h 23"/>
                <a:gd name="T16" fmla="*/ 4 w 8"/>
                <a:gd name="T17" fmla="*/ 4 h 23"/>
                <a:gd name="T18" fmla="*/ 4 w 8"/>
                <a:gd name="T19" fmla="*/ 5 h 23"/>
                <a:gd name="T20" fmla="*/ 4 w 8"/>
                <a:gd name="T21" fmla="*/ 5 h 23"/>
                <a:gd name="T22" fmla="*/ 8 w 8"/>
                <a:gd name="T23" fmla="*/ 21 h 23"/>
                <a:gd name="T24" fmla="*/ 8 w 8"/>
                <a:gd name="T25" fmla="*/ 21 h 23"/>
                <a:gd name="T26" fmla="*/ 7 w 8"/>
                <a:gd name="T27" fmla="*/ 23 h 23"/>
                <a:gd name="T28" fmla="*/ 7 w 8"/>
                <a:gd name="T29" fmla="*/ 23 h 23"/>
                <a:gd name="T30" fmla="*/ 6 w 8"/>
                <a:gd name="T31" fmla="*/ 23 h 23"/>
                <a:gd name="T32" fmla="*/ 6 w 8"/>
                <a:gd name="T33" fmla="*/ 23 h 23"/>
                <a:gd name="T34" fmla="*/ 4 w 8"/>
                <a:gd name="T35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8" h="23">
                  <a:moveTo>
                    <a:pt x="4" y="22"/>
                  </a:moveTo>
                  <a:cubicBezTo>
                    <a:pt x="3" y="19"/>
                    <a:pt x="0" y="10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4"/>
                    <a:pt x="0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2" y="0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" y="1"/>
                    <a:pt x="5" y="3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9"/>
                    <a:pt x="7" y="18"/>
                    <a:pt x="8" y="21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8" y="22"/>
                    <a:pt x="8" y="23"/>
                    <a:pt x="7" y="23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7" y="23"/>
                    <a:pt x="6" y="23"/>
                    <a:pt x="6" y="23"/>
                  </a:cubicBezTo>
                  <a:cubicBezTo>
                    <a:pt x="6" y="23"/>
                    <a:pt x="6" y="23"/>
                    <a:pt x="6" y="23"/>
                  </a:cubicBezTo>
                  <a:cubicBezTo>
                    <a:pt x="5" y="23"/>
                    <a:pt x="5" y="23"/>
                    <a:pt x="4" y="2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36" tIns="45717" rIns="91436" bIns="45717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56" name="Freeform 256"/>
            <p:cNvSpPr>
              <a:spLocks/>
            </p:cNvSpPr>
            <p:nvPr/>
          </p:nvSpPr>
          <p:spPr bwMode="auto">
            <a:xfrm>
              <a:off x="5610227" y="665556"/>
              <a:ext cx="42863" cy="112697"/>
            </a:xfrm>
            <a:custGeom>
              <a:avLst/>
              <a:gdLst>
                <a:gd name="T0" fmla="*/ 5 w 9"/>
                <a:gd name="T1" fmla="*/ 23 h 24"/>
                <a:gd name="T2" fmla="*/ 5 w 9"/>
                <a:gd name="T3" fmla="*/ 22 h 24"/>
                <a:gd name="T4" fmla="*/ 5 w 9"/>
                <a:gd name="T5" fmla="*/ 22 h 24"/>
                <a:gd name="T6" fmla="*/ 5 w 9"/>
                <a:gd name="T7" fmla="*/ 22 h 24"/>
                <a:gd name="T8" fmla="*/ 5 w 9"/>
                <a:gd name="T9" fmla="*/ 22 h 24"/>
                <a:gd name="T10" fmla="*/ 5 w 9"/>
                <a:gd name="T11" fmla="*/ 22 h 24"/>
                <a:gd name="T12" fmla="*/ 5 w 9"/>
                <a:gd name="T13" fmla="*/ 22 h 24"/>
                <a:gd name="T14" fmla="*/ 5 w 9"/>
                <a:gd name="T15" fmla="*/ 21 h 24"/>
                <a:gd name="T16" fmla="*/ 5 w 9"/>
                <a:gd name="T17" fmla="*/ 21 h 24"/>
                <a:gd name="T18" fmla="*/ 0 w 9"/>
                <a:gd name="T19" fmla="*/ 4 h 24"/>
                <a:gd name="T20" fmla="*/ 0 w 9"/>
                <a:gd name="T21" fmla="*/ 4 h 24"/>
                <a:gd name="T22" fmla="*/ 1 w 9"/>
                <a:gd name="T23" fmla="*/ 1 h 24"/>
                <a:gd name="T24" fmla="*/ 1 w 9"/>
                <a:gd name="T25" fmla="*/ 1 h 24"/>
                <a:gd name="T26" fmla="*/ 4 w 9"/>
                <a:gd name="T27" fmla="*/ 2 h 24"/>
                <a:gd name="T28" fmla="*/ 4 w 9"/>
                <a:gd name="T29" fmla="*/ 2 h 24"/>
                <a:gd name="T30" fmla="*/ 9 w 9"/>
                <a:gd name="T31" fmla="*/ 19 h 24"/>
                <a:gd name="T32" fmla="*/ 9 w 9"/>
                <a:gd name="T33" fmla="*/ 19 h 24"/>
                <a:gd name="T34" fmla="*/ 9 w 9"/>
                <a:gd name="T35" fmla="*/ 20 h 24"/>
                <a:gd name="T36" fmla="*/ 9 w 9"/>
                <a:gd name="T37" fmla="*/ 20 h 24"/>
                <a:gd name="T38" fmla="*/ 9 w 9"/>
                <a:gd name="T39" fmla="*/ 21 h 24"/>
                <a:gd name="T40" fmla="*/ 9 w 9"/>
                <a:gd name="T41" fmla="*/ 21 h 24"/>
                <a:gd name="T42" fmla="*/ 9 w 9"/>
                <a:gd name="T43" fmla="*/ 21 h 24"/>
                <a:gd name="T44" fmla="*/ 9 w 9"/>
                <a:gd name="T45" fmla="*/ 21 h 24"/>
                <a:gd name="T46" fmla="*/ 9 w 9"/>
                <a:gd name="T47" fmla="*/ 21 h 24"/>
                <a:gd name="T48" fmla="*/ 9 w 9"/>
                <a:gd name="T49" fmla="*/ 21 h 24"/>
                <a:gd name="T50" fmla="*/ 9 w 9"/>
                <a:gd name="T51" fmla="*/ 21 h 24"/>
                <a:gd name="T52" fmla="*/ 9 w 9"/>
                <a:gd name="T53" fmla="*/ 21 h 24"/>
                <a:gd name="T54" fmla="*/ 9 w 9"/>
                <a:gd name="T55" fmla="*/ 22 h 24"/>
                <a:gd name="T56" fmla="*/ 9 w 9"/>
                <a:gd name="T57" fmla="*/ 23 h 24"/>
                <a:gd name="T58" fmla="*/ 9 w 9"/>
                <a:gd name="T59" fmla="*/ 23 h 24"/>
                <a:gd name="T60" fmla="*/ 7 w 9"/>
                <a:gd name="T61" fmla="*/ 24 h 24"/>
                <a:gd name="T62" fmla="*/ 7 w 9"/>
                <a:gd name="T63" fmla="*/ 24 h 24"/>
                <a:gd name="T64" fmla="*/ 5 w 9"/>
                <a:gd name="T65" fmla="*/ 2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9" h="24">
                  <a:moveTo>
                    <a:pt x="5" y="23"/>
                  </a:moveTo>
                  <a:cubicBezTo>
                    <a:pt x="5" y="22"/>
                    <a:pt x="5" y="22"/>
                    <a:pt x="5" y="22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5" y="21"/>
                    <a:pt x="5" y="21"/>
                    <a:pt x="5" y="21"/>
                  </a:cubicBezTo>
                  <a:cubicBezTo>
                    <a:pt x="5" y="21"/>
                    <a:pt x="5" y="21"/>
                    <a:pt x="5" y="21"/>
                  </a:cubicBezTo>
                  <a:cubicBezTo>
                    <a:pt x="4" y="15"/>
                    <a:pt x="3" y="8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0"/>
                    <a:pt x="3" y="1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7" y="7"/>
                    <a:pt x="8" y="14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9" y="22"/>
                    <a:pt x="9" y="22"/>
                    <a:pt x="9" y="22"/>
                  </a:cubicBezTo>
                  <a:cubicBezTo>
                    <a:pt x="9" y="22"/>
                    <a:pt x="9" y="22"/>
                    <a:pt x="9" y="23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9" y="23"/>
                    <a:pt x="9" y="24"/>
                    <a:pt x="7" y="24"/>
                  </a:cubicBezTo>
                  <a:cubicBezTo>
                    <a:pt x="7" y="24"/>
                    <a:pt x="7" y="24"/>
                    <a:pt x="7" y="24"/>
                  </a:cubicBezTo>
                  <a:cubicBezTo>
                    <a:pt x="6" y="24"/>
                    <a:pt x="6" y="23"/>
                    <a:pt x="5" y="2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36" tIns="45717" rIns="91436" bIns="45717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57" name="Freeform 257"/>
            <p:cNvSpPr>
              <a:spLocks/>
            </p:cNvSpPr>
            <p:nvPr/>
          </p:nvSpPr>
          <p:spPr bwMode="auto">
            <a:xfrm>
              <a:off x="5657852" y="660793"/>
              <a:ext cx="28575" cy="103173"/>
            </a:xfrm>
            <a:custGeom>
              <a:avLst/>
              <a:gdLst>
                <a:gd name="T0" fmla="*/ 2 w 6"/>
                <a:gd name="T1" fmla="*/ 20 h 22"/>
                <a:gd name="T2" fmla="*/ 0 w 6"/>
                <a:gd name="T3" fmla="*/ 5 h 22"/>
                <a:gd name="T4" fmla="*/ 0 w 6"/>
                <a:gd name="T5" fmla="*/ 5 h 22"/>
                <a:gd name="T6" fmla="*/ 0 w 6"/>
                <a:gd name="T7" fmla="*/ 1 h 22"/>
                <a:gd name="T8" fmla="*/ 0 w 6"/>
                <a:gd name="T9" fmla="*/ 1 h 22"/>
                <a:gd name="T10" fmla="*/ 0 w 6"/>
                <a:gd name="T11" fmla="*/ 1 h 22"/>
                <a:gd name="T12" fmla="*/ 2 w 6"/>
                <a:gd name="T13" fmla="*/ 0 h 22"/>
                <a:gd name="T14" fmla="*/ 2 w 6"/>
                <a:gd name="T15" fmla="*/ 0 h 22"/>
                <a:gd name="T16" fmla="*/ 4 w 6"/>
                <a:gd name="T17" fmla="*/ 2 h 22"/>
                <a:gd name="T18" fmla="*/ 4 w 6"/>
                <a:gd name="T19" fmla="*/ 2 h 22"/>
                <a:gd name="T20" fmla="*/ 3 w 6"/>
                <a:gd name="T21" fmla="*/ 5 h 22"/>
                <a:gd name="T22" fmla="*/ 3 w 6"/>
                <a:gd name="T23" fmla="*/ 5 h 22"/>
                <a:gd name="T24" fmla="*/ 6 w 6"/>
                <a:gd name="T25" fmla="*/ 19 h 22"/>
                <a:gd name="T26" fmla="*/ 6 w 6"/>
                <a:gd name="T27" fmla="*/ 19 h 22"/>
                <a:gd name="T28" fmla="*/ 4 w 6"/>
                <a:gd name="T29" fmla="*/ 22 h 22"/>
                <a:gd name="T30" fmla="*/ 4 w 6"/>
                <a:gd name="T31" fmla="*/ 22 h 22"/>
                <a:gd name="T32" fmla="*/ 4 w 6"/>
                <a:gd name="T33" fmla="*/ 22 h 22"/>
                <a:gd name="T34" fmla="*/ 4 w 6"/>
                <a:gd name="T35" fmla="*/ 22 h 22"/>
                <a:gd name="T36" fmla="*/ 2 w 6"/>
                <a:gd name="T37" fmla="*/ 2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" h="22">
                  <a:moveTo>
                    <a:pt x="2" y="20"/>
                  </a:moveTo>
                  <a:cubicBezTo>
                    <a:pt x="1" y="15"/>
                    <a:pt x="0" y="10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4"/>
                    <a:pt x="0" y="3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3"/>
                    <a:pt x="3" y="4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9"/>
                    <a:pt x="5" y="14"/>
                    <a:pt x="6" y="19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6" y="21"/>
                    <a:pt x="5" y="22"/>
                    <a:pt x="4" y="22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3" y="22"/>
                    <a:pt x="2" y="21"/>
                    <a:pt x="2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36" tIns="45717" rIns="91436" bIns="45717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58" name="Freeform 258"/>
            <p:cNvSpPr>
              <a:spLocks/>
            </p:cNvSpPr>
            <p:nvPr/>
          </p:nvSpPr>
          <p:spPr bwMode="auto">
            <a:xfrm>
              <a:off x="5694363" y="670318"/>
              <a:ext cx="33338" cy="90475"/>
            </a:xfrm>
            <a:custGeom>
              <a:avLst/>
              <a:gdLst>
                <a:gd name="T0" fmla="*/ 3 w 7"/>
                <a:gd name="T1" fmla="*/ 18 h 19"/>
                <a:gd name="T2" fmla="*/ 0 w 7"/>
                <a:gd name="T3" fmla="*/ 3 h 19"/>
                <a:gd name="T4" fmla="*/ 0 w 7"/>
                <a:gd name="T5" fmla="*/ 3 h 19"/>
                <a:gd name="T6" fmla="*/ 2 w 7"/>
                <a:gd name="T7" fmla="*/ 1 h 19"/>
                <a:gd name="T8" fmla="*/ 2 w 7"/>
                <a:gd name="T9" fmla="*/ 1 h 19"/>
                <a:gd name="T10" fmla="*/ 4 w 7"/>
                <a:gd name="T11" fmla="*/ 2 h 19"/>
                <a:gd name="T12" fmla="*/ 4 w 7"/>
                <a:gd name="T13" fmla="*/ 2 h 19"/>
                <a:gd name="T14" fmla="*/ 6 w 7"/>
                <a:gd name="T15" fmla="*/ 16 h 19"/>
                <a:gd name="T16" fmla="*/ 6 w 7"/>
                <a:gd name="T17" fmla="*/ 16 h 19"/>
                <a:gd name="T18" fmla="*/ 5 w 7"/>
                <a:gd name="T19" fmla="*/ 19 h 19"/>
                <a:gd name="T20" fmla="*/ 5 w 7"/>
                <a:gd name="T21" fmla="*/ 19 h 19"/>
                <a:gd name="T22" fmla="*/ 4 w 7"/>
                <a:gd name="T23" fmla="*/ 19 h 19"/>
                <a:gd name="T24" fmla="*/ 4 w 7"/>
                <a:gd name="T25" fmla="*/ 19 h 19"/>
                <a:gd name="T26" fmla="*/ 3 w 7"/>
                <a:gd name="T27" fmla="*/ 18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" h="19">
                  <a:moveTo>
                    <a:pt x="3" y="18"/>
                  </a:moveTo>
                  <a:cubicBezTo>
                    <a:pt x="1" y="15"/>
                    <a:pt x="0" y="7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6"/>
                    <a:pt x="5" y="15"/>
                    <a:pt x="6" y="16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7" y="17"/>
                    <a:pt x="6" y="18"/>
                    <a:pt x="5" y="19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5" y="19"/>
                    <a:pt x="5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3" y="18"/>
                    <a:pt x="3" y="1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36" tIns="45717" rIns="91436" bIns="45717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59" name="Freeform 259"/>
            <p:cNvSpPr>
              <a:spLocks/>
            </p:cNvSpPr>
            <p:nvPr/>
          </p:nvSpPr>
          <p:spPr bwMode="auto">
            <a:xfrm>
              <a:off x="5219702" y="1051264"/>
              <a:ext cx="234950" cy="207934"/>
            </a:xfrm>
            <a:custGeom>
              <a:avLst/>
              <a:gdLst>
                <a:gd name="T0" fmla="*/ 46 w 50"/>
                <a:gd name="T1" fmla="*/ 42 h 44"/>
                <a:gd name="T2" fmla="*/ 45 w 50"/>
                <a:gd name="T3" fmla="*/ 42 h 44"/>
                <a:gd name="T4" fmla="*/ 45 w 50"/>
                <a:gd name="T5" fmla="*/ 42 h 44"/>
                <a:gd name="T6" fmla="*/ 44 w 50"/>
                <a:gd name="T7" fmla="*/ 40 h 44"/>
                <a:gd name="T8" fmla="*/ 44 w 50"/>
                <a:gd name="T9" fmla="*/ 40 h 44"/>
                <a:gd name="T10" fmla="*/ 39 w 50"/>
                <a:gd name="T11" fmla="*/ 36 h 44"/>
                <a:gd name="T12" fmla="*/ 39 w 50"/>
                <a:gd name="T13" fmla="*/ 36 h 44"/>
                <a:gd name="T14" fmla="*/ 25 w 50"/>
                <a:gd name="T15" fmla="*/ 24 h 44"/>
                <a:gd name="T16" fmla="*/ 25 w 50"/>
                <a:gd name="T17" fmla="*/ 24 h 44"/>
                <a:gd name="T18" fmla="*/ 0 w 50"/>
                <a:gd name="T19" fmla="*/ 3 h 44"/>
                <a:gd name="T20" fmla="*/ 0 w 50"/>
                <a:gd name="T21" fmla="*/ 3 h 44"/>
                <a:gd name="T22" fmla="*/ 1 w 50"/>
                <a:gd name="T23" fmla="*/ 1 h 44"/>
                <a:gd name="T24" fmla="*/ 1 w 50"/>
                <a:gd name="T25" fmla="*/ 1 h 44"/>
                <a:gd name="T26" fmla="*/ 4 w 50"/>
                <a:gd name="T27" fmla="*/ 1 h 44"/>
                <a:gd name="T28" fmla="*/ 4 w 50"/>
                <a:gd name="T29" fmla="*/ 1 h 44"/>
                <a:gd name="T30" fmla="*/ 19 w 50"/>
                <a:gd name="T31" fmla="*/ 15 h 44"/>
                <a:gd name="T32" fmla="*/ 19 w 50"/>
                <a:gd name="T33" fmla="*/ 15 h 44"/>
                <a:gd name="T34" fmla="*/ 42 w 50"/>
                <a:gd name="T35" fmla="*/ 33 h 44"/>
                <a:gd name="T36" fmla="*/ 42 w 50"/>
                <a:gd name="T37" fmla="*/ 33 h 44"/>
                <a:gd name="T38" fmla="*/ 50 w 50"/>
                <a:gd name="T39" fmla="*/ 41 h 44"/>
                <a:gd name="T40" fmla="*/ 50 w 50"/>
                <a:gd name="T41" fmla="*/ 41 h 44"/>
                <a:gd name="T42" fmla="*/ 48 w 50"/>
                <a:gd name="T43" fmla="*/ 44 h 44"/>
                <a:gd name="T44" fmla="*/ 48 w 50"/>
                <a:gd name="T45" fmla="*/ 44 h 44"/>
                <a:gd name="T46" fmla="*/ 48 w 50"/>
                <a:gd name="T47" fmla="*/ 44 h 44"/>
                <a:gd name="T48" fmla="*/ 48 w 50"/>
                <a:gd name="T49" fmla="*/ 44 h 44"/>
                <a:gd name="T50" fmla="*/ 46 w 50"/>
                <a:gd name="T51" fmla="*/ 4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50" h="44">
                  <a:moveTo>
                    <a:pt x="46" y="42"/>
                  </a:moveTo>
                  <a:cubicBezTo>
                    <a:pt x="46" y="42"/>
                    <a:pt x="46" y="42"/>
                    <a:pt x="45" y="42"/>
                  </a:cubicBezTo>
                  <a:cubicBezTo>
                    <a:pt x="45" y="42"/>
                    <a:pt x="45" y="42"/>
                    <a:pt x="45" y="42"/>
                  </a:cubicBezTo>
                  <a:cubicBezTo>
                    <a:pt x="45" y="41"/>
                    <a:pt x="45" y="41"/>
                    <a:pt x="44" y="40"/>
                  </a:cubicBezTo>
                  <a:cubicBezTo>
                    <a:pt x="44" y="40"/>
                    <a:pt x="44" y="40"/>
                    <a:pt x="44" y="40"/>
                  </a:cubicBezTo>
                  <a:cubicBezTo>
                    <a:pt x="43" y="39"/>
                    <a:pt x="41" y="37"/>
                    <a:pt x="39" y="36"/>
                  </a:cubicBezTo>
                  <a:cubicBezTo>
                    <a:pt x="39" y="36"/>
                    <a:pt x="39" y="36"/>
                    <a:pt x="39" y="36"/>
                  </a:cubicBezTo>
                  <a:cubicBezTo>
                    <a:pt x="35" y="32"/>
                    <a:pt x="30" y="28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14" y="16"/>
                    <a:pt x="3" y="8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0"/>
                    <a:pt x="3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5" y="3"/>
                    <a:pt x="12" y="9"/>
                    <a:pt x="19" y="15"/>
                  </a:cubicBezTo>
                  <a:cubicBezTo>
                    <a:pt x="19" y="15"/>
                    <a:pt x="19" y="15"/>
                    <a:pt x="19" y="15"/>
                  </a:cubicBezTo>
                  <a:cubicBezTo>
                    <a:pt x="27" y="21"/>
                    <a:pt x="36" y="28"/>
                    <a:pt x="42" y="33"/>
                  </a:cubicBezTo>
                  <a:cubicBezTo>
                    <a:pt x="42" y="33"/>
                    <a:pt x="42" y="33"/>
                    <a:pt x="42" y="33"/>
                  </a:cubicBezTo>
                  <a:cubicBezTo>
                    <a:pt x="46" y="36"/>
                    <a:pt x="49" y="38"/>
                    <a:pt x="50" y="41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0" y="42"/>
                    <a:pt x="49" y="43"/>
                    <a:pt x="48" y="44"/>
                  </a:cubicBezTo>
                  <a:cubicBezTo>
                    <a:pt x="48" y="44"/>
                    <a:pt x="48" y="44"/>
                    <a:pt x="48" y="44"/>
                  </a:cubicBezTo>
                  <a:cubicBezTo>
                    <a:pt x="48" y="44"/>
                    <a:pt x="48" y="44"/>
                    <a:pt x="48" y="44"/>
                  </a:cubicBezTo>
                  <a:cubicBezTo>
                    <a:pt x="48" y="44"/>
                    <a:pt x="48" y="44"/>
                    <a:pt x="48" y="44"/>
                  </a:cubicBezTo>
                  <a:cubicBezTo>
                    <a:pt x="47" y="44"/>
                    <a:pt x="46" y="43"/>
                    <a:pt x="46" y="4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36" tIns="45717" rIns="91436" bIns="45717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60" name="Freeform 260"/>
            <p:cNvSpPr>
              <a:spLocks/>
            </p:cNvSpPr>
            <p:nvPr/>
          </p:nvSpPr>
          <p:spPr bwMode="auto">
            <a:xfrm>
              <a:off x="5159376" y="1127453"/>
              <a:ext cx="268288" cy="163490"/>
            </a:xfrm>
            <a:custGeom>
              <a:avLst/>
              <a:gdLst>
                <a:gd name="T0" fmla="*/ 53 w 57"/>
                <a:gd name="T1" fmla="*/ 34 h 35"/>
                <a:gd name="T2" fmla="*/ 29 w 57"/>
                <a:gd name="T3" fmla="*/ 19 h 35"/>
                <a:gd name="T4" fmla="*/ 29 w 57"/>
                <a:gd name="T5" fmla="*/ 19 h 35"/>
                <a:gd name="T6" fmla="*/ 1 w 57"/>
                <a:gd name="T7" fmla="*/ 4 h 35"/>
                <a:gd name="T8" fmla="*/ 1 w 57"/>
                <a:gd name="T9" fmla="*/ 4 h 35"/>
                <a:gd name="T10" fmla="*/ 0 w 57"/>
                <a:gd name="T11" fmla="*/ 2 h 35"/>
                <a:gd name="T12" fmla="*/ 0 w 57"/>
                <a:gd name="T13" fmla="*/ 2 h 35"/>
                <a:gd name="T14" fmla="*/ 3 w 57"/>
                <a:gd name="T15" fmla="*/ 1 h 35"/>
                <a:gd name="T16" fmla="*/ 3 w 57"/>
                <a:gd name="T17" fmla="*/ 1 h 35"/>
                <a:gd name="T18" fmla="*/ 31 w 57"/>
                <a:gd name="T19" fmla="*/ 16 h 35"/>
                <a:gd name="T20" fmla="*/ 31 w 57"/>
                <a:gd name="T21" fmla="*/ 16 h 35"/>
                <a:gd name="T22" fmla="*/ 56 w 57"/>
                <a:gd name="T23" fmla="*/ 31 h 35"/>
                <a:gd name="T24" fmla="*/ 56 w 57"/>
                <a:gd name="T25" fmla="*/ 31 h 35"/>
                <a:gd name="T26" fmla="*/ 56 w 57"/>
                <a:gd name="T27" fmla="*/ 34 h 35"/>
                <a:gd name="T28" fmla="*/ 56 w 57"/>
                <a:gd name="T29" fmla="*/ 34 h 35"/>
                <a:gd name="T30" fmla="*/ 54 w 57"/>
                <a:gd name="T31" fmla="*/ 35 h 35"/>
                <a:gd name="T32" fmla="*/ 54 w 57"/>
                <a:gd name="T33" fmla="*/ 35 h 35"/>
                <a:gd name="T34" fmla="*/ 53 w 57"/>
                <a:gd name="T35" fmla="*/ 3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7" h="35">
                  <a:moveTo>
                    <a:pt x="53" y="34"/>
                  </a:moveTo>
                  <a:cubicBezTo>
                    <a:pt x="51" y="32"/>
                    <a:pt x="41" y="25"/>
                    <a:pt x="29" y="19"/>
                  </a:cubicBezTo>
                  <a:cubicBezTo>
                    <a:pt x="29" y="19"/>
                    <a:pt x="29" y="19"/>
                    <a:pt x="29" y="19"/>
                  </a:cubicBezTo>
                  <a:cubicBezTo>
                    <a:pt x="18" y="13"/>
                    <a:pt x="6" y="7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2" y="0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8" y="3"/>
                    <a:pt x="20" y="10"/>
                    <a:pt x="31" y="16"/>
                  </a:cubicBezTo>
                  <a:cubicBezTo>
                    <a:pt x="31" y="16"/>
                    <a:pt x="31" y="16"/>
                    <a:pt x="31" y="16"/>
                  </a:cubicBezTo>
                  <a:cubicBezTo>
                    <a:pt x="43" y="22"/>
                    <a:pt x="53" y="28"/>
                    <a:pt x="56" y="31"/>
                  </a:cubicBezTo>
                  <a:cubicBezTo>
                    <a:pt x="56" y="31"/>
                    <a:pt x="56" y="31"/>
                    <a:pt x="56" y="31"/>
                  </a:cubicBezTo>
                  <a:cubicBezTo>
                    <a:pt x="57" y="32"/>
                    <a:pt x="57" y="34"/>
                    <a:pt x="56" y="34"/>
                  </a:cubicBezTo>
                  <a:cubicBezTo>
                    <a:pt x="56" y="34"/>
                    <a:pt x="56" y="34"/>
                    <a:pt x="56" y="34"/>
                  </a:cubicBezTo>
                  <a:cubicBezTo>
                    <a:pt x="55" y="35"/>
                    <a:pt x="55" y="35"/>
                    <a:pt x="54" y="35"/>
                  </a:cubicBezTo>
                  <a:cubicBezTo>
                    <a:pt x="54" y="35"/>
                    <a:pt x="54" y="35"/>
                    <a:pt x="54" y="35"/>
                  </a:cubicBezTo>
                  <a:cubicBezTo>
                    <a:pt x="54" y="35"/>
                    <a:pt x="53" y="35"/>
                    <a:pt x="53" y="3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36" tIns="45717" rIns="91436" bIns="45717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61" name="Freeform 261"/>
            <p:cNvSpPr>
              <a:spLocks/>
            </p:cNvSpPr>
            <p:nvPr/>
          </p:nvSpPr>
          <p:spPr bwMode="auto">
            <a:xfrm>
              <a:off x="5097464" y="1206817"/>
              <a:ext cx="301625" cy="122220"/>
            </a:xfrm>
            <a:custGeom>
              <a:avLst/>
              <a:gdLst>
                <a:gd name="T0" fmla="*/ 62 w 64"/>
                <a:gd name="T1" fmla="*/ 26 h 26"/>
                <a:gd name="T2" fmla="*/ 2 w 64"/>
                <a:gd name="T3" fmla="*/ 4 h 26"/>
                <a:gd name="T4" fmla="*/ 2 w 64"/>
                <a:gd name="T5" fmla="*/ 4 h 26"/>
                <a:gd name="T6" fmla="*/ 1 w 64"/>
                <a:gd name="T7" fmla="*/ 2 h 26"/>
                <a:gd name="T8" fmla="*/ 1 w 64"/>
                <a:gd name="T9" fmla="*/ 2 h 26"/>
                <a:gd name="T10" fmla="*/ 3 w 64"/>
                <a:gd name="T11" fmla="*/ 1 h 26"/>
                <a:gd name="T12" fmla="*/ 3 w 64"/>
                <a:gd name="T13" fmla="*/ 1 h 26"/>
                <a:gd name="T14" fmla="*/ 62 w 64"/>
                <a:gd name="T15" fmla="*/ 22 h 26"/>
                <a:gd name="T16" fmla="*/ 62 w 64"/>
                <a:gd name="T17" fmla="*/ 22 h 26"/>
                <a:gd name="T18" fmla="*/ 64 w 64"/>
                <a:gd name="T19" fmla="*/ 24 h 26"/>
                <a:gd name="T20" fmla="*/ 64 w 64"/>
                <a:gd name="T21" fmla="*/ 24 h 26"/>
                <a:gd name="T22" fmla="*/ 62 w 64"/>
                <a:gd name="T23" fmla="*/ 26 h 26"/>
                <a:gd name="T24" fmla="*/ 62 w 64"/>
                <a:gd name="T25" fmla="*/ 26 h 26"/>
                <a:gd name="T26" fmla="*/ 62 w 64"/>
                <a:gd name="T27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4" h="26">
                  <a:moveTo>
                    <a:pt x="62" y="26"/>
                  </a:moveTo>
                  <a:cubicBezTo>
                    <a:pt x="49" y="23"/>
                    <a:pt x="13" y="10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2" y="0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14" y="6"/>
                    <a:pt x="50" y="19"/>
                    <a:pt x="62" y="22"/>
                  </a:cubicBezTo>
                  <a:cubicBezTo>
                    <a:pt x="62" y="22"/>
                    <a:pt x="62" y="22"/>
                    <a:pt x="62" y="22"/>
                  </a:cubicBezTo>
                  <a:cubicBezTo>
                    <a:pt x="64" y="22"/>
                    <a:pt x="64" y="23"/>
                    <a:pt x="64" y="24"/>
                  </a:cubicBezTo>
                  <a:cubicBezTo>
                    <a:pt x="64" y="24"/>
                    <a:pt x="64" y="24"/>
                    <a:pt x="64" y="24"/>
                  </a:cubicBezTo>
                  <a:cubicBezTo>
                    <a:pt x="64" y="25"/>
                    <a:pt x="63" y="26"/>
                    <a:pt x="62" y="26"/>
                  </a:cubicBezTo>
                  <a:cubicBezTo>
                    <a:pt x="62" y="26"/>
                    <a:pt x="62" y="26"/>
                    <a:pt x="62" y="26"/>
                  </a:cubicBezTo>
                  <a:cubicBezTo>
                    <a:pt x="62" y="26"/>
                    <a:pt x="62" y="26"/>
                    <a:pt x="62" y="2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36" tIns="45717" rIns="91436" bIns="45717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62" name="Freeform 262"/>
            <p:cNvSpPr>
              <a:spLocks/>
            </p:cNvSpPr>
            <p:nvPr/>
          </p:nvSpPr>
          <p:spPr bwMode="auto">
            <a:xfrm>
              <a:off x="5060952" y="1314750"/>
              <a:ext cx="323850" cy="57142"/>
            </a:xfrm>
            <a:custGeom>
              <a:avLst/>
              <a:gdLst>
                <a:gd name="T0" fmla="*/ 66 w 69"/>
                <a:gd name="T1" fmla="*/ 12 h 12"/>
                <a:gd name="T2" fmla="*/ 2 w 69"/>
                <a:gd name="T3" fmla="*/ 4 h 12"/>
                <a:gd name="T4" fmla="*/ 2 w 69"/>
                <a:gd name="T5" fmla="*/ 4 h 12"/>
                <a:gd name="T6" fmla="*/ 0 w 69"/>
                <a:gd name="T7" fmla="*/ 2 h 12"/>
                <a:gd name="T8" fmla="*/ 0 w 69"/>
                <a:gd name="T9" fmla="*/ 2 h 12"/>
                <a:gd name="T10" fmla="*/ 2 w 69"/>
                <a:gd name="T11" fmla="*/ 0 h 12"/>
                <a:gd name="T12" fmla="*/ 2 w 69"/>
                <a:gd name="T13" fmla="*/ 0 h 12"/>
                <a:gd name="T14" fmla="*/ 67 w 69"/>
                <a:gd name="T15" fmla="*/ 8 h 12"/>
                <a:gd name="T16" fmla="*/ 67 w 69"/>
                <a:gd name="T17" fmla="*/ 8 h 12"/>
                <a:gd name="T18" fmla="*/ 68 w 69"/>
                <a:gd name="T19" fmla="*/ 10 h 12"/>
                <a:gd name="T20" fmla="*/ 68 w 69"/>
                <a:gd name="T21" fmla="*/ 10 h 12"/>
                <a:gd name="T22" fmla="*/ 66 w 69"/>
                <a:gd name="T23" fmla="*/ 12 h 12"/>
                <a:gd name="T24" fmla="*/ 66 w 69"/>
                <a:gd name="T25" fmla="*/ 12 h 12"/>
                <a:gd name="T26" fmla="*/ 66 w 69"/>
                <a:gd name="T27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9" h="12">
                  <a:moveTo>
                    <a:pt x="66" y="12"/>
                  </a:moveTo>
                  <a:cubicBezTo>
                    <a:pt x="54" y="9"/>
                    <a:pt x="17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8" y="0"/>
                    <a:pt x="54" y="5"/>
                    <a:pt x="67" y="8"/>
                  </a:cubicBezTo>
                  <a:cubicBezTo>
                    <a:pt x="67" y="8"/>
                    <a:pt x="67" y="8"/>
                    <a:pt x="67" y="8"/>
                  </a:cubicBezTo>
                  <a:cubicBezTo>
                    <a:pt x="68" y="8"/>
                    <a:pt x="69" y="9"/>
                    <a:pt x="68" y="10"/>
                  </a:cubicBezTo>
                  <a:cubicBezTo>
                    <a:pt x="68" y="10"/>
                    <a:pt x="68" y="10"/>
                    <a:pt x="68" y="10"/>
                  </a:cubicBezTo>
                  <a:cubicBezTo>
                    <a:pt x="68" y="11"/>
                    <a:pt x="67" y="12"/>
                    <a:pt x="66" y="12"/>
                  </a:cubicBezTo>
                  <a:cubicBezTo>
                    <a:pt x="66" y="12"/>
                    <a:pt x="66" y="12"/>
                    <a:pt x="66" y="12"/>
                  </a:cubicBezTo>
                  <a:cubicBezTo>
                    <a:pt x="66" y="12"/>
                    <a:pt x="66" y="12"/>
                    <a:pt x="66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36" tIns="45717" rIns="91436" bIns="45717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63" name="Freeform 263"/>
            <p:cNvSpPr>
              <a:spLocks/>
            </p:cNvSpPr>
            <p:nvPr/>
          </p:nvSpPr>
          <p:spPr bwMode="auto">
            <a:xfrm>
              <a:off x="5041902" y="1394114"/>
              <a:ext cx="333375" cy="33334"/>
            </a:xfrm>
            <a:custGeom>
              <a:avLst/>
              <a:gdLst>
                <a:gd name="T0" fmla="*/ 7 w 71"/>
                <a:gd name="T1" fmla="*/ 6 h 7"/>
                <a:gd name="T2" fmla="*/ 0 w 71"/>
                <a:gd name="T3" fmla="*/ 4 h 7"/>
                <a:gd name="T4" fmla="*/ 0 w 71"/>
                <a:gd name="T5" fmla="*/ 4 h 7"/>
                <a:gd name="T6" fmla="*/ 1 w 71"/>
                <a:gd name="T7" fmla="*/ 1 h 7"/>
                <a:gd name="T8" fmla="*/ 1 w 71"/>
                <a:gd name="T9" fmla="*/ 1 h 7"/>
                <a:gd name="T10" fmla="*/ 3 w 71"/>
                <a:gd name="T11" fmla="*/ 1 h 7"/>
                <a:gd name="T12" fmla="*/ 3 w 71"/>
                <a:gd name="T13" fmla="*/ 1 h 7"/>
                <a:gd name="T14" fmla="*/ 4 w 71"/>
                <a:gd name="T15" fmla="*/ 2 h 7"/>
                <a:gd name="T16" fmla="*/ 4 w 71"/>
                <a:gd name="T17" fmla="*/ 2 h 7"/>
                <a:gd name="T18" fmla="*/ 7 w 71"/>
                <a:gd name="T19" fmla="*/ 2 h 7"/>
                <a:gd name="T20" fmla="*/ 7 w 71"/>
                <a:gd name="T21" fmla="*/ 2 h 7"/>
                <a:gd name="T22" fmla="*/ 16 w 71"/>
                <a:gd name="T23" fmla="*/ 3 h 7"/>
                <a:gd name="T24" fmla="*/ 16 w 71"/>
                <a:gd name="T25" fmla="*/ 3 h 7"/>
                <a:gd name="T26" fmla="*/ 69 w 71"/>
                <a:gd name="T27" fmla="*/ 0 h 7"/>
                <a:gd name="T28" fmla="*/ 69 w 71"/>
                <a:gd name="T29" fmla="*/ 0 h 7"/>
                <a:gd name="T30" fmla="*/ 69 w 71"/>
                <a:gd name="T31" fmla="*/ 0 h 7"/>
                <a:gd name="T32" fmla="*/ 69 w 71"/>
                <a:gd name="T33" fmla="*/ 0 h 7"/>
                <a:gd name="T34" fmla="*/ 69 w 71"/>
                <a:gd name="T35" fmla="*/ 0 h 7"/>
                <a:gd name="T36" fmla="*/ 69 w 71"/>
                <a:gd name="T37" fmla="*/ 0 h 7"/>
                <a:gd name="T38" fmla="*/ 71 w 71"/>
                <a:gd name="T39" fmla="*/ 2 h 7"/>
                <a:gd name="T40" fmla="*/ 71 w 71"/>
                <a:gd name="T41" fmla="*/ 2 h 7"/>
                <a:gd name="T42" fmla="*/ 69 w 71"/>
                <a:gd name="T43" fmla="*/ 4 h 7"/>
                <a:gd name="T44" fmla="*/ 69 w 71"/>
                <a:gd name="T45" fmla="*/ 4 h 7"/>
                <a:gd name="T46" fmla="*/ 69 w 71"/>
                <a:gd name="T47" fmla="*/ 4 h 7"/>
                <a:gd name="T48" fmla="*/ 69 w 71"/>
                <a:gd name="T49" fmla="*/ 4 h 7"/>
                <a:gd name="T50" fmla="*/ 16 w 71"/>
                <a:gd name="T51" fmla="*/ 7 h 7"/>
                <a:gd name="T52" fmla="*/ 16 w 71"/>
                <a:gd name="T53" fmla="*/ 7 h 7"/>
                <a:gd name="T54" fmla="*/ 7 w 71"/>
                <a:gd name="T55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71" h="7">
                  <a:moveTo>
                    <a:pt x="7" y="6"/>
                  </a:moveTo>
                  <a:cubicBezTo>
                    <a:pt x="4" y="6"/>
                    <a:pt x="2" y="5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0"/>
                    <a:pt x="3" y="0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" y="1"/>
                    <a:pt x="4" y="1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2"/>
                    <a:pt x="6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9" y="2"/>
                    <a:pt x="13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34" y="3"/>
                    <a:pt x="62" y="0"/>
                    <a:pt x="69" y="0"/>
                  </a:cubicBezTo>
                  <a:cubicBezTo>
                    <a:pt x="69" y="0"/>
                    <a:pt x="69" y="0"/>
                    <a:pt x="69" y="0"/>
                  </a:cubicBezTo>
                  <a:cubicBezTo>
                    <a:pt x="69" y="0"/>
                    <a:pt x="69" y="0"/>
                    <a:pt x="69" y="0"/>
                  </a:cubicBezTo>
                  <a:cubicBezTo>
                    <a:pt x="69" y="0"/>
                    <a:pt x="69" y="0"/>
                    <a:pt x="69" y="0"/>
                  </a:cubicBezTo>
                  <a:cubicBezTo>
                    <a:pt x="69" y="0"/>
                    <a:pt x="69" y="0"/>
                    <a:pt x="69" y="0"/>
                  </a:cubicBezTo>
                  <a:cubicBezTo>
                    <a:pt x="69" y="0"/>
                    <a:pt x="69" y="0"/>
                    <a:pt x="69" y="0"/>
                  </a:cubicBezTo>
                  <a:cubicBezTo>
                    <a:pt x="70" y="0"/>
                    <a:pt x="71" y="1"/>
                    <a:pt x="71" y="2"/>
                  </a:cubicBezTo>
                  <a:cubicBezTo>
                    <a:pt x="71" y="2"/>
                    <a:pt x="71" y="2"/>
                    <a:pt x="71" y="2"/>
                  </a:cubicBezTo>
                  <a:cubicBezTo>
                    <a:pt x="70" y="3"/>
                    <a:pt x="70" y="4"/>
                    <a:pt x="69" y="4"/>
                  </a:cubicBezTo>
                  <a:cubicBezTo>
                    <a:pt x="69" y="4"/>
                    <a:pt x="69" y="4"/>
                    <a:pt x="69" y="4"/>
                  </a:cubicBezTo>
                  <a:cubicBezTo>
                    <a:pt x="69" y="4"/>
                    <a:pt x="69" y="4"/>
                    <a:pt x="69" y="4"/>
                  </a:cubicBezTo>
                  <a:cubicBezTo>
                    <a:pt x="69" y="4"/>
                    <a:pt x="69" y="4"/>
                    <a:pt x="69" y="4"/>
                  </a:cubicBezTo>
                  <a:cubicBezTo>
                    <a:pt x="62" y="4"/>
                    <a:pt x="34" y="7"/>
                    <a:pt x="16" y="7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3" y="7"/>
                    <a:pt x="9" y="6"/>
                    <a:pt x="7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36" tIns="45717" rIns="91436" bIns="45717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64" name="Freeform 264"/>
            <p:cNvSpPr>
              <a:spLocks/>
            </p:cNvSpPr>
            <p:nvPr/>
          </p:nvSpPr>
          <p:spPr bwMode="auto">
            <a:xfrm>
              <a:off x="5046664" y="1441733"/>
              <a:ext cx="314325" cy="79364"/>
            </a:xfrm>
            <a:custGeom>
              <a:avLst/>
              <a:gdLst>
                <a:gd name="T0" fmla="*/ 0 w 67"/>
                <a:gd name="T1" fmla="*/ 14 h 17"/>
                <a:gd name="T2" fmla="*/ 0 w 67"/>
                <a:gd name="T3" fmla="*/ 14 h 17"/>
                <a:gd name="T4" fmla="*/ 0 w 67"/>
                <a:gd name="T5" fmla="*/ 12 h 17"/>
                <a:gd name="T6" fmla="*/ 0 w 67"/>
                <a:gd name="T7" fmla="*/ 12 h 17"/>
                <a:gd name="T8" fmla="*/ 3 w 67"/>
                <a:gd name="T9" fmla="*/ 11 h 17"/>
                <a:gd name="T10" fmla="*/ 3 w 67"/>
                <a:gd name="T11" fmla="*/ 11 h 17"/>
                <a:gd name="T12" fmla="*/ 11 w 67"/>
                <a:gd name="T13" fmla="*/ 13 h 17"/>
                <a:gd name="T14" fmla="*/ 11 w 67"/>
                <a:gd name="T15" fmla="*/ 13 h 17"/>
                <a:gd name="T16" fmla="*/ 64 w 67"/>
                <a:gd name="T17" fmla="*/ 0 h 17"/>
                <a:gd name="T18" fmla="*/ 64 w 67"/>
                <a:gd name="T19" fmla="*/ 0 h 17"/>
                <a:gd name="T20" fmla="*/ 67 w 67"/>
                <a:gd name="T21" fmla="*/ 2 h 17"/>
                <a:gd name="T22" fmla="*/ 67 w 67"/>
                <a:gd name="T23" fmla="*/ 2 h 17"/>
                <a:gd name="T24" fmla="*/ 66 w 67"/>
                <a:gd name="T25" fmla="*/ 4 h 17"/>
                <a:gd name="T26" fmla="*/ 66 w 67"/>
                <a:gd name="T27" fmla="*/ 4 h 17"/>
                <a:gd name="T28" fmla="*/ 11 w 67"/>
                <a:gd name="T29" fmla="*/ 17 h 17"/>
                <a:gd name="T30" fmla="*/ 11 w 67"/>
                <a:gd name="T31" fmla="*/ 17 h 17"/>
                <a:gd name="T32" fmla="*/ 0 w 67"/>
                <a:gd name="T33" fmla="*/ 14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7" h="17">
                  <a:moveTo>
                    <a:pt x="0" y="14"/>
                  </a:move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1" y="11"/>
                    <a:pt x="2" y="11"/>
                    <a:pt x="3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4" y="12"/>
                    <a:pt x="7" y="13"/>
                    <a:pt x="11" y="13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26" y="13"/>
                    <a:pt x="57" y="3"/>
                    <a:pt x="64" y="0"/>
                  </a:cubicBezTo>
                  <a:cubicBezTo>
                    <a:pt x="64" y="0"/>
                    <a:pt x="64" y="0"/>
                    <a:pt x="64" y="0"/>
                  </a:cubicBezTo>
                  <a:cubicBezTo>
                    <a:pt x="65" y="0"/>
                    <a:pt x="67" y="1"/>
                    <a:pt x="67" y="2"/>
                  </a:cubicBezTo>
                  <a:cubicBezTo>
                    <a:pt x="67" y="2"/>
                    <a:pt x="67" y="2"/>
                    <a:pt x="67" y="2"/>
                  </a:cubicBezTo>
                  <a:cubicBezTo>
                    <a:pt x="67" y="3"/>
                    <a:pt x="67" y="4"/>
                    <a:pt x="66" y="4"/>
                  </a:cubicBezTo>
                  <a:cubicBezTo>
                    <a:pt x="66" y="4"/>
                    <a:pt x="66" y="4"/>
                    <a:pt x="66" y="4"/>
                  </a:cubicBezTo>
                  <a:cubicBezTo>
                    <a:pt x="58" y="7"/>
                    <a:pt x="28" y="17"/>
                    <a:pt x="11" y="17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7" y="17"/>
                    <a:pt x="3" y="17"/>
                    <a:pt x="0" y="1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36" tIns="45717" rIns="91436" bIns="45717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149" name="Freeform 349"/>
            <p:cNvSpPr>
              <a:spLocks/>
            </p:cNvSpPr>
            <p:nvPr/>
          </p:nvSpPr>
          <p:spPr bwMode="auto">
            <a:xfrm>
              <a:off x="4684713" y="844917"/>
              <a:ext cx="19050" cy="74602"/>
            </a:xfrm>
            <a:custGeom>
              <a:avLst/>
              <a:gdLst>
                <a:gd name="T0" fmla="*/ 0 w 4"/>
                <a:gd name="T1" fmla="*/ 1 h 16"/>
                <a:gd name="T2" fmla="*/ 1 w 4"/>
                <a:gd name="T3" fmla="*/ 0 h 16"/>
                <a:gd name="T4" fmla="*/ 4 w 4"/>
                <a:gd name="T5" fmla="*/ 16 h 16"/>
                <a:gd name="T6" fmla="*/ 4 w 4"/>
                <a:gd name="T7" fmla="*/ 16 h 16"/>
                <a:gd name="T8" fmla="*/ 2 w 4"/>
                <a:gd name="T9" fmla="*/ 16 h 16"/>
                <a:gd name="T10" fmla="*/ 0 w 4"/>
                <a:gd name="T11" fmla="*/ 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16">
                  <a:moveTo>
                    <a:pt x="0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4" y="3"/>
                    <a:pt x="4" y="11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1"/>
                    <a:pt x="2" y="3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36" tIns="45717" rIns="91436" bIns="45717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150" name="Freeform 350"/>
            <p:cNvSpPr>
              <a:spLocks noEditPoints="1"/>
            </p:cNvSpPr>
            <p:nvPr/>
          </p:nvSpPr>
          <p:spPr bwMode="auto">
            <a:xfrm>
              <a:off x="4716464" y="835394"/>
              <a:ext cx="23813" cy="107935"/>
            </a:xfrm>
            <a:custGeom>
              <a:avLst/>
              <a:gdLst>
                <a:gd name="T0" fmla="*/ 2 w 5"/>
                <a:gd name="T1" fmla="*/ 22 h 23"/>
                <a:gd name="T2" fmla="*/ 3 w 5"/>
                <a:gd name="T3" fmla="*/ 13 h 23"/>
                <a:gd name="T4" fmla="*/ 3 w 5"/>
                <a:gd name="T5" fmla="*/ 13 h 23"/>
                <a:gd name="T6" fmla="*/ 1 w 5"/>
                <a:gd name="T7" fmla="*/ 2 h 23"/>
                <a:gd name="T8" fmla="*/ 1 w 5"/>
                <a:gd name="T9" fmla="*/ 2 h 23"/>
                <a:gd name="T10" fmla="*/ 1 w 5"/>
                <a:gd name="T11" fmla="*/ 2 h 23"/>
                <a:gd name="T12" fmla="*/ 1 w 5"/>
                <a:gd name="T13" fmla="*/ 2 h 23"/>
                <a:gd name="T14" fmla="*/ 0 w 5"/>
                <a:gd name="T15" fmla="*/ 1 h 23"/>
                <a:gd name="T16" fmla="*/ 1 w 5"/>
                <a:gd name="T17" fmla="*/ 0 h 23"/>
                <a:gd name="T18" fmla="*/ 1 w 5"/>
                <a:gd name="T19" fmla="*/ 0 h 23"/>
                <a:gd name="T20" fmla="*/ 4 w 5"/>
                <a:gd name="T21" fmla="*/ 5 h 23"/>
                <a:gd name="T22" fmla="*/ 4 w 5"/>
                <a:gd name="T23" fmla="*/ 5 h 23"/>
                <a:gd name="T24" fmla="*/ 5 w 5"/>
                <a:gd name="T25" fmla="*/ 13 h 23"/>
                <a:gd name="T26" fmla="*/ 5 w 5"/>
                <a:gd name="T27" fmla="*/ 13 h 23"/>
                <a:gd name="T28" fmla="*/ 4 w 5"/>
                <a:gd name="T29" fmla="*/ 23 h 23"/>
                <a:gd name="T30" fmla="*/ 4 w 5"/>
                <a:gd name="T31" fmla="*/ 23 h 23"/>
                <a:gd name="T32" fmla="*/ 2 w 5"/>
                <a:gd name="T33" fmla="*/ 22 h 23"/>
                <a:gd name="T34" fmla="*/ 1 w 5"/>
                <a:gd name="T35" fmla="*/ 2 h 23"/>
                <a:gd name="T36" fmla="*/ 1 w 5"/>
                <a:gd name="T37" fmla="*/ 2 h 23"/>
                <a:gd name="T38" fmla="*/ 1 w 5"/>
                <a:gd name="T39" fmla="*/ 2 h 23"/>
                <a:gd name="T40" fmla="*/ 1 w 5"/>
                <a:gd name="T41" fmla="*/ 2 h 23"/>
                <a:gd name="T42" fmla="*/ 1 w 5"/>
                <a:gd name="T43" fmla="*/ 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" h="23">
                  <a:moveTo>
                    <a:pt x="2" y="22"/>
                  </a:moveTo>
                  <a:cubicBezTo>
                    <a:pt x="2" y="21"/>
                    <a:pt x="3" y="17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8"/>
                    <a:pt x="2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4" y="0"/>
                    <a:pt x="4" y="2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5" y="7"/>
                    <a:pt x="5" y="10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5" y="17"/>
                    <a:pt x="5" y="21"/>
                    <a:pt x="4" y="23"/>
                  </a:cubicBezTo>
                  <a:cubicBezTo>
                    <a:pt x="4" y="23"/>
                    <a:pt x="4" y="23"/>
                    <a:pt x="4" y="23"/>
                  </a:cubicBezTo>
                  <a:cubicBezTo>
                    <a:pt x="2" y="22"/>
                    <a:pt x="2" y="22"/>
                    <a:pt x="2" y="22"/>
                  </a:cubicBezTo>
                  <a:close/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36" tIns="45717" rIns="91436" bIns="45717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151" name="Freeform 351"/>
            <p:cNvSpPr>
              <a:spLocks/>
            </p:cNvSpPr>
            <p:nvPr/>
          </p:nvSpPr>
          <p:spPr bwMode="auto">
            <a:xfrm>
              <a:off x="4768852" y="835395"/>
              <a:ext cx="14288" cy="112697"/>
            </a:xfrm>
            <a:custGeom>
              <a:avLst/>
              <a:gdLst>
                <a:gd name="T0" fmla="*/ 1 w 3"/>
                <a:gd name="T1" fmla="*/ 12 h 24"/>
                <a:gd name="T2" fmla="*/ 0 w 3"/>
                <a:gd name="T3" fmla="*/ 1 h 24"/>
                <a:gd name="T4" fmla="*/ 0 w 3"/>
                <a:gd name="T5" fmla="*/ 1 h 24"/>
                <a:gd name="T6" fmla="*/ 0 w 3"/>
                <a:gd name="T7" fmla="*/ 1 h 24"/>
                <a:gd name="T8" fmla="*/ 1 w 3"/>
                <a:gd name="T9" fmla="*/ 0 h 24"/>
                <a:gd name="T10" fmla="*/ 3 w 3"/>
                <a:gd name="T11" fmla="*/ 12 h 24"/>
                <a:gd name="T12" fmla="*/ 3 w 3"/>
                <a:gd name="T13" fmla="*/ 12 h 24"/>
                <a:gd name="T14" fmla="*/ 3 w 3"/>
                <a:gd name="T15" fmla="*/ 24 h 24"/>
                <a:gd name="T16" fmla="*/ 3 w 3"/>
                <a:gd name="T17" fmla="*/ 24 h 24"/>
                <a:gd name="T18" fmla="*/ 1 w 3"/>
                <a:gd name="T19" fmla="*/ 24 h 24"/>
                <a:gd name="T20" fmla="*/ 1 w 3"/>
                <a:gd name="T21" fmla="*/ 1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" h="24">
                  <a:moveTo>
                    <a:pt x="1" y="12"/>
                  </a:moveTo>
                  <a:cubicBezTo>
                    <a:pt x="1" y="7"/>
                    <a:pt x="0" y="2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3" y="2"/>
                    <a:pt x="3" y="7"/>
                    <a:pt x="3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3" y="17"/>
                    <a:pt x="3" y="22"/>
                    <a:pt x="3" y="24"/>
                  </a:cubicBezTo>
                  <a:cubicBezTo>
                    <a:pt x="3" y="24"/>
                    <a:pt x="3" y="24"/>
                    <a:pt x="3" y="24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1" y="22"/>
                    <a:pt x="1" y="17"/>
                    <a:pt x="1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36" tIns="45717" rIns="91436" bIns="45717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152" name="Freeform 352"/>
            <p:cNvSpPr>
              <a:spLocks/>
            </p:cNvSpPr>
            <p:nvPr/>
          </p:nvSpPr>
          <p:spPr bwMode="auto">
            <a:xfrm>
              <a:off x="4787902" y="868727"/>
              <a:ext cx="33338" cy="122220"/>
            </a:xfrm>
            <a:custGeom>
              <a:avLst/>
              <a:gdLst>
                <a:gd name="T0" fmla="*/ 0 w 7"/>
                <a:gd name="T1" fmla="*/ 25 h 26"/>
                <a:gd name="T2" fmla="*/ 5 w 7"/>
                <a:gd name="T3" fmla="*/ 6 h 26"/>
                <a:gd name="T4" fmla="*/ 5 w 7"/>
                <a:gd name="T5" fmla="*/ 6 h 26"/>
                <a:gd name="T6" fmla="*/ 4 w 7"/>
                <a:gd name="T7" fmla="*/ 1 h 26"/>
                <a:gd name="T8" fmla="*/ 4 w 7"/>
                <a:gd name="T9" fmla="*/ 1 h 26"/>
                <a:gd name="T10" fmla="*/ 5 w 7"/>
                <a:gd name="T11" fmla="*/ 0 h 26"/>
                <a:gd name="T12" fmla="*/ 7 w 7"/>
                <a:gd name="T13" fmla="*/ 6 h 26"/>
                <a:gd name="T14" fmla="*/ 7 w 7"/>
                <a:gd name="T15" fmla="*/ 6 h 26"/>
                <a:gd name="T16" fmla="*/ 2 w 7"/>
                <a:gd name="T17" fmla="*/ 26 h 26"/>
                <a:gd name="T18" fmla="*/ 2 w 7"/>
                <a:gd name="T19" fmla="*/ 26 h 26"/>
                <a:gd name="T20" fmla="*/ 0 w 7"/>
                <a:gd name="T21" fmla="*/ 25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26">
                  <a:moveTo>
                    <a:pt x="0" y="25"/>
                  </a:moveTo>
                  <a:cubicBezTo>
                    <a:pt x="2" y="21"/>
                    <a:pt x="5" y="12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4"/>
                    <a:pt x="5" y="2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7" y="1"/>
                    <a:pt x="7" y="3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12"/>
                    <a:pt x="4" y="21"/>
                    <a:pt x="2" y="26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0" y="25"/>
                    <a:pt x="0" y="25"/>
                    <a:pt x="0" y="2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36" tIns="45717" rIns="91436" bIns="45717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</p:grpSp>
      <p:grpSp>
        <p:nvGrpSpPr>
          <p:cNvPr id="405" name="组合 404"/>
          <p:cNvGrpSpPr/>
          <p:nvPr/>
        </p:nvGrpSpPr>
        <p:grpSpPr>
          <a:xfrm>
            <a:off x="5934872" y="3589165"/>
            <a:ext cx="812800" cy="582529"/>
            <a:chOff x="4054477" y="760793"/>
            <a:chExt cx="812800" cy="582529"/>
          </a:xfrm>
        </p:grpSpPr>
        <p:sp>
          <p:nvSpPr>
            <p:cNvPr id="145" name="Freeform 345"/>
            <p:cNvSpPr>
              <a:spLocks noEditPoints="1"/>
            </p:cNvSpPr>
            <p:nvPr/>
          </p:nvSpPr>
          <p:spPr bwMode="auto">
            <a:xfrm>
              <a:off x="4219578" y="783013"/>
              <a:ext cx="384175" cy="560309"/>
            </a:xfrm>
            <a:custGeom>
              <a:avLst/>
              <a:gdLst>
                <a:gd name="T0" fmla="*/ 1 w 82"/>
                <a:gd name="T1" fmla="*/ 85 h 119"/>
                <a:gd name="T2" fmla="*/ 0 w 82"/>
                <a:gd name="T3" fmla="*/ 81 h 119"/>
                <a:gd name="T4" fmla="*/ 0 w 82"/>
                <a:gd name="T5" fmla="*/ 81 h 119"/>
                <a:gd name="T6" fmla="*/ 6 w 82"/>
                <a:gd name="T7" fmla="*/ 65 h 119"/>
                <a:gd name="T8" fmla="*/ 6 w 82"/>
                <a:gd name="T9" fmla="*/ 65 h 119"/>
                <a:gd name="T10" fmla="*/ 20 w 82"/>
                <a:gd name="T11" fmla="*/ 59 h 119"/>
                <a:gd name="T12" fmla="*/ 20 w 82"/>
                <a:gd name="T13" fmla="*/ 59 h 119"/>
                <a:gd name="T14" fmla="*/ 28 w 82"/>
                <a:gd name="T15" fmla="*/ 61 h 119"/>
                <a:gd name="T16" fmla="*/ 28 w 82"/>
                <a:gd name="T17" fmla="*/ 61 h 119"/>
                <a:gd name="T18" fmla="*/ 20 w 82"/>
                <a:gd name="T19" fmla="*/ 14 h 119"/>
                <a:gd name="T20" fmla="*/ 20 w 82"/>
                <a:gd name="T21" fmla="*/ 14 h 119"/>
                <a:gd name="T22" fmla="*/ 23 w 82"/>
                <a:gd name="T23" fmla="*/ 0 h 119"/>
                <a:gd name="T24" fmla="*/ 23 w 82"/>
                <a:gd name="T25" fmla="*/ 0 h 119"/>
                <a:gd name="T26" fmla="*/ 23 w 82"/>
                <a:gd name="T27" fmla="*/ 0 h 119"/>
                <a:gd name="T28" fmla="*/ 30 w 82"/>
                <a:gd name="T29" fmla="*/ 4 h 119"/>
                <a:gd name="T30" fmla="*/ 28 w 82"/>
                <a:gd name="T31" fmla="*/ 14 h 119"/>
                <a:gd name="T32" fmla="*/ 28 w 82"/>
                <a:gd name="T33" fmla="*/ 14 h 119"/>
                <a:gd name="T34" fmla="*/ 36 w 82"/>
                <a:gd name="T35" fmla="*/ 61 h 119"/>
                <a:gd name="T36" fmla="*/ 36 w 82"/>
                <a:gd name="T37" fmla="*/ 61 h 119"/>
                <a:gd name="T38" fmla="*/ 55 w 82"/>
                <a:gd name="T39" fmla="*/ 58 h 119"/>
                <a:gd name="T40" fmla="*/ 55 w 82"/>
                <a:gd name="T41" fmla="*/ 58 h 119"/>
                <a:gd name="T42" fmla="*/ 80 w 82"/>
                <a:gd name="T43" fmla="*/ 72 h 119"/>
                <a:gd name="T44" fmla="*/ 80 w 82"/>
                <a:gd name="T45" fmla="*/ 72 h 119"/>
                <a:gd name="T46" fmla="*/ 82 w 82"/>
                <a:gd name="T47" fmla="*/ 82 h 119"/>
                <a:gd name="T48" fmla="*/ 82 w 82"/>
                <a:gd name="T49" fmla="*/ 82 h 119"/>
                <a:gd name="T50" fmla="*/ 46 w 82"/>
                <a:gd name="T51" fmla="*/ 118 h 119"/>
                <a:gd name="T52" fmla="*/ 46 w 82"/>
                <a:gd name="T53" fmla="*/ 118 h 119"/>
                <a:gd name="T54" fmla="*/ 41 w 82"/>
                <a:gd name="T55" fmla="*/ 119 h 119"/>
                <a:gd name="T56" fmla="*/ 41 w 82"/>
                <a:gd name="T57" fmla="*/ 119 h 119"/>
                <a:gd name="T58" fmla="*/ 1 w 82"/>
                <a:gd name="T59" fmla="*/ 85 h 119"/>
                <a:gd name="T60" fmla="*/ 8 w 82"/>
                <a:gd name="T61" fmla="*/ 81 h 119"/>
                <a:gd name="T62" fmla="*/ 9 w 82"/>
                <a:gd name="T63" fmla="*/ 84 h 119"/>
                <a:gd name="T64" fmla="*/ 9 w 82"/>
                <a:gd name="T65" fmla="*/ 84 h 119"/>
                <a:gd name="T66" fmla="*/ 41 w 82"/>
                <a:gd name="T67" fmla="*/ 111 h 119"/>
                <a:gd name="T68" fmla="*/ 41 w 82"/>
                <a:gd name="T69" fmla="*/ 111 h 119"/>
                <a:gd name="T70" fmla="*/ 45 w 82"/>
                <a:gd name="T71" fmla="*/ 110 h 119"/>
                <a:gd name="T72" fmla="*/ 45 w 82"/>
                <a:gd name="T73" fmla="*/ 110 h 119"/>
                <a:gd name="T74" fmla="*/ 74 w 82"/>
                <a:gd name="T75" fmla="*/ 82 h 119"/>
                <a:gd name="T76" fmla="*/ 74 w 82"/>
                <a:gd name="T77" fmla="*/ 82 h 119"/>
                <a:gd name="T78" fmla="*/ 73 w 82"/>
                <a:gd name="T79" fmla="*/ 75 h 119"/>
                <a:gd name="T80" fmla="*/ 73 w 82"/>
                <a:gd name="T81" fmla="*/ 75 h 119"/>
                <a:gd name="T82" fmla="*/ 55 w 82"/>
                <a:gd name="T83" fmla="*/ 66 h 119"/>
                <a:gd name="T84" fmla="*/ 55 w 82"/>
                <a:gd name="T85" fmla="*/ 66 h 119"/>
                <a:gd name="T86" fmla="*/ 39 w 82"/>
                <a:gd name="T87" fmla="*/ 69 h 119"/>
                <a:gd name="T88" fmla="*/ 39 w 82"/>
                <a:gd name="T89" fmla="*/ 69 h 119"/>
                <a:gd name="T90" fmla="*/ 39 w 82"/>
                <a:gd name="T91" fmla="*/ 69 h 119"/>
                <a:gd name="T92" fmla="*/ 39 w 82"/>
                <a:gd name="T93" fmla="*/ 69 h 119"/>
                <a:gd name="T94" fmla="*/ 32 w 82"/>
                <a:gd name="T95" fmla="*/ 73 h 119"/>
                <a:gd name="T96" fmla="*/ 20 w 82"/>
                <a:gd name="T97" fmla="*/ 67 h 119"/>
                <a:gd name="T98" fmla="*/ 20 w 82"/>
                <a:gd name="T99" fmla="*/ 67 h 119"/>
                <a:gd name="T100" fmla="*/ 8 w 82"/>
                <a:gd name="T101" fmla="*/ 81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82" h="119">
                  <a:moveTo>
                    <a:pt x="1" y="85"/>
                  </a:moveTo>
                  <a:cubicBezTo>
                    <a:pt x="1" y="83"/>
                    <a:pt x="0" y="82"/>
                    <a:pt x="0" y="81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0" y="74"/>
                    <a:pt x="3" y="69"/>
                    <a:pt x="6" y="65"/>
                  </a:cubicBezTo>
                  <a:cubicBezTo>
                    <a:pt x="6" y="65"/>
                    <a:pt x="6" y="65"/>
                    <a:pt x="6" y="65"/>
                  </a:cubicBezTo>
                  <a:cubicBezTo>
                    <a:pt x="10" y="61"/>
                    <a:pt x="15" y="59"/>
                    <a:pt x="20" y="59"/>
                  </a:cubicBezTo>
                  <a:cubicBezTo>
                    <a:pt x="20" y="59"/>
                    <a:pt x="20" y="59"/>
                    <a:pt x="20" y="59"/>
                  </a:cubicBezTo>
                  <a:cubicBezTo>
                    <a:pt x="23" y="59"/>
                    <a:pt x="25" y="60"/>
                    <a:pt x="28" y="61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24" y="47"/>
                    <a:pt x="20" y="28"/>
                    <a:pt x="20" y="14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20" y="9"/>
                    <a:pt x="21" y="4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30" y="4"/>
                    <a:pt x="30" y="4"/>
                    <a:pt x="30" y="4"/>
                  </a:cubicBezTo>
                  <a:cubicBezTo>
                    <a:pt x="29" y="5"/>
                    <a:pt x="28" y="9"/>
                    <a:pt x="28" y="14"/>
                  </a:cubicBezTo>
                  <a:cubicBezTo>
                    <a:pt x="28" y="14"/>
                    <a:pt x="28" y="14"/>
                    <a:pt x="28" y="14"/>
                  </a:cubicBezTo>
                  <a:cubicBezTo>
                    <a:pt x="28" y="28"/>
                    <a:pt x="33" y="48"/>
                    <a:pt x="36" y="61"/>
                  </a:cubicBezTo>
                  <a:cubicBezTo>
                    <a:pt x="36" y="61"/>
                    <a:pt x="36" y="61"/>
                    <a:pt x="36" y="61"/>
                  </a:cubicBezTo>
                  <a:cubicBezTo>
                    <a:pt x="42" y="59"/>
                    <a:pt x="49" y="58"/>
                    <a:pt x="55" y="58"/>
                  </a:cubicBezTo>
                  <a:cubicBezTo>
                    <a:pt x="55" y="58"/>
                    <a:pt x="55" y="58"/>
                    <a:pt x="55" y="58"/>
                  </a:cubicBezTo>
                  <a:cubicBezTo>
                    <a:pt x="65" y="58"/>
                    <a:pt x="76" y="61"/>
                    <a:pt x="80" y="72"/>
                  </a:cubicBezTo>
                  <a:cubicBezTo>
                    <a:pt x="80" y="72"/>
                    <a:pt x="80" y="72"/>
                    <a:pt x="80" y="72"/>
                  </a:cubicBezTo>
                  <a:cubicBezTo>
                    <a:pt x="82" y="75"/>
                    <a:pt x="82" y="78"/>
                    <a:pt x="82" y="82"/>
                  </a:cubicBezTo>
                  <a:cubicBezTo>
                    <a:pt x="82" y="82"/>
                    <a:pt x="82" y="82"/>
                    <a:pt x="82" y="82"/>
                  </a:cubicBezTo>
                  <a:cubicBezTo>
                    <a:pt x="82" y="101"/>
                    <a:pt x="62" y="115"/>
                    <a:pt x="46" y="118"/>
                  </a:cubicBezTo>
                  <a:cubicBezTo>
                    <a:pt x="46" y="118"/>
                    <a:pt x="46" y="118"/>
                    <a:pt x="46" y="118"/>
                  </a:cubicBezTo>
                  <a:cubicBezTo>
                    <a:pt x="44" y="119"/>
                    <a:pt x="42" y="119"/>
                    <a:pt x="41" y="119"/>
                  </a:cubicBezTo>
                  <a:cubicBezTo>
                    <a:pt x="41" y="119"/>
                    <a:pt x="41" y="119"/>
                    <a:pt x="41" y="119"/>
                  </a:cubicBezTo>
                  <a:cubicBezTo>
                    <a:pt x="22" y="119"/>
                    <a:pt x="4" y="104"/>
                    <a:pt x="1" y="85"/>
                  </a:cubicBezTo>
                  <a:close/>
                  <a:moveTo>
                    <a:pt x="8" y="81"/>
                  </a:moveTo>
                  <a:cubicBezTo>
                    <a:pt x="8" y="82"/>
                    <a:pt x="8" y="83"/>
                    <a:pt x="9" y="84"/>
                  </a:cubicBezTo>
                  <a:cubicBezTo>
                    <a:pt x="9" y="84"/>
                    <a:pt x="9" y="84"/>
                    <a:pt x="9" y="84"/>
                  </a:cubicBezTo>
                  <a:cubicBezTo>
                    <a:pt x="11" y="99"/>
                    <a:pt x="26" y="111"/>
                    <a:pt x="41" y="111"/>
                  </a:cubicBezTo>
                  <a:cubicBezTo>
                    <a:pt x="41" y="111"/>
                    <a:pt x="41" y="111"/>
                    <a:pt x="41" y="111"/>
                  </a:cubicBezTo>
                  <a:cubicBezTo>
                    <a:pt x="42" y="111"/>
                    <a:pt x="43" y="111"/>
                    <a:pt x="45" y="110"/>
                  </a:cubicBezTo>
                  <a:cubicBezTo>
                    <a:pt x="45" y="110"/>
                    <a:pt x="45" y="110"/>
                    <a:pt x="45" y="110"/>
                  </a:cubicBezTo>
                  <a:cubicBezTo>
                    <a:pt x="57" y="109"/>
                    <a:pt x="75" y="94"/>
                    <a:pt x="74" y="82"/>
                  </a:cubicBezTo>
                  <a:cubicBezTo>
                    <a:pt x="74" y="82"/>
                    <a:pt x="74" y="82"/>
                    <a:pt x="74" y="82"/>
                  </a:cubicBezTo>
                  <a:cubicBezTo>
                    <a:pt x="74" y="79"/>
                    <a:pt x="74" y="77"/>
                    <a:pt x="73" y="75"/>
                  </a:cubicBezTo>
                  <a:cubicBezTo>
                    <a:pt x="73" y="75"/>
                    <a:pt x="73" y="75"/>
                    <a:pt x="73" y="75"/>
                  </a:cubicBezTo>
                  <a:cubicBezTo>
                    <a:pt x="70" y="68"/>
                    <a:pt x="64" y="66"/>
                    <a:pt x="55" y="66"/>
                  </a:cubicBezTo>
                  <a:cubicBezTo>
                    <a:pt x="55" y="66"/>
                    <a:pt x="55" y="66"/>
                    <a:pt x="55" y="66"/>
                  </a:cubicBezTo>
                  <a:cubicBezTo>
                    <a:pt x="50" y="66"/>
                    <a:pt x="44" y="67"/>
                    <a:pt x="39" y="69"/>
                  </a:cubicBezTo>
                  <a:cubicBezTo>
                    <a:pt x="39" y="69"/>
                    <a:pt x="39" y="69"/>
                    <a:pt x="39" y="69"/>
                  </a:cubicBezTo>
                  <a:cubicBezTo>
                    <a:pt x="39" y="69"/>
                    <a:pt x="39" y="69"/>
                    <a:pt x="39" y="69"/>
                  </a:cubicBezTo>
                  <a:cubicBezTo>
                    <a:pt x="39" y="69"/>
                    <a:pt x="39" y="69"/>
                    <a:pt x="39" y="69"/>
                  </a:cubicBezTo>
                  <a:cubicBezTo>
                    <a:pt x="32" y="73"/>
                    <a:pt x="32" y="73"/>
                    <a:pt x="32" y="73"/>
                  </a:cubicBezTo>
                  <a:cubicBezTo>
                    <a:pt x="28" y="69"/>
                    <a:pt x="24" y="67"/>
                    <a:pt x="20" y="67"/>
                  </a:cubicBezTo>
                  <a:cubicBezTo>
                    <a:pt x="20" y="67"/>
                    <a:pt x="20" y="67"/>
                    <a:pt x="20" y="67"/>
                  </a:cubicBezTo>
                  <a:cubicBezTo>
                    <a:pt x="14" y="67"/>
                    <a:pt x="9" y="72"/>
                    <a:pt x="8" y="8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36" tIns="45717" rIns="91436" bIns="45717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146" name="Freeform 346"/>
            <p:cNvSpPr>
              <a:spLocks noEditPoints="1"/>
            </p:cNvSpPr>
            <p:nvPr/>
          </p:nvSpPr>
          <p:spPr bwMode="auto">
            <a:xfrm>
              <a:off x="4519614" y="797299"/>
              <a:ext cx="347663" cy="342851"/>
            </a:xfrm>
            <a:custGeom>
              <a:avLst/>
              <a:gdLst>
                <a:gd name="T0" fmla="*/ 7 w 74"/>
                <a:gd name="T1" fmla="*/ 58 h 73"/>
                <a:gd name="T2" fmla="*/ 0 w 74"/>
                <a:gd name="T3" fmla="*/ 44 h 73"/>
                <a:gd name="T4" fmla="*/ 0 w 74"/>
                <a:gd name="T5" fmla="*/ 44 h 73"/>
                <a:gd name="T6" fmla="*/ 9 w 74"/>
                <a:gd name="T7" fmla="*/ 29 h 73"/>
                <a:gd name="T8" fmla="*/ 9 w 74"/>
                <a:gd name="T9" fmla="*/ 29 h 73"/>
                <a:gd name="T10" fmla="*/ 22 w 74"/>
                <a:gd name="T11" fmla="*/ 24 h 73"/>
                <a:gd name="T12" fmla="*/ 22 w 74"/>
                <a:gd name="T13" fmla="*/ 24 h 73"/>
                <a:gd name="T14" fmla="*/ 46 w 74"/>
                <a:gd name="T15" fmla="*/ 0 h 73"/>
                <a:gd name="T16" fmla="*/ 46 w 74"/>
                <a:gd name="T17" fmla="*/ 0 h 73"/>
                <a:gd name="T18" fmla="*/ 74 w 74"/>
                <a:gd name="T19" fmla="*/ 30 h 73"/>
                <a:gd name="T20" fmla="*/ 74 w 74"/>
                <a:gd name="T21" fmla="*/ 30 h 73"/>
                <a:gd name="T22" fmla="*/ 73 w 74"/>
                <a:gd name="T23" fmla="*/ 40 h 73"/>
                <a:gd name="T24" fmla="*/ 73 w 74"/>
                <a:gd name="T25" fmla="*/ 40 h 73"/>
                <a:gd name="T26" fmla="*/ 37 w 74"/>
                <a:gd name="T27" fmla="*/ 73 h 73"/>
                <a:gd name="T28" fmla="*/ 37 w 74"/>
                <a:gd name="T29" fmla="*/ 73 h 73"/>
                <a:gd name="T30" fmla="*/ 7 w 74"/>
                <a:gd name="T31" fmla="*/ 58 h 73"/>
                <a:gd name="T32" fmla="*/ 27 w 74"/>
                <a:gd name="T33" fmla="*/ 31 h 73"/>
                <a:gd name="T34" fmla="*/ 13 w 74"/>
                <a:gd name="T35" fmla="*/ 35 h 73"/>
                <a:gd name="T36" fmla="*/ 13 w 74"/>
                <a:gd name="T37" fmla="*/ 35 h 73"/>
                <a:gd name="T38" fmla="*/ 8 w 74"/>
                <a:gd name="T39" fmla="*/ 44 h 73"/>
                <a:gd name="T40" fmla="*/ 8 w 74"/>
                <a:gd name="T41" fmla="*/ 44 h 73"/>
                <a:gd name="T42" fmla="*/ 12 w 74"/>
                <a:gd name="T43" fmla="*/ 53 h 73"/>
                <a:gd name="T44" fmla="*/ 12 w 74"/>
                <a:gd name="T45" fmla="*/ 53 h 73"/>
                <a:gd name="T46" fmla="*/ 37 w 74"/>
                <a:gd name="T47" fmla="*/ 65 h 73"/>
                <a:gd name="T48" fmla="*/ 37 w 74"/>
                <a:gd name="T49" fmla="*/ 65 h 73"/>
                <a:gd name="T50" fmla="*/ 65 w 74"/>
                <a:gd name="T51" fmla="*/ 38 h 73"/>
                <a:gd name="T52" fmla="*/ 65 w 74"/>
                <a:gd name="T53" fmla="*/ 38 h 73"/>
                <a:gd name="T54" fmla="*/ 66 w 74"/>
                <a:gd name="T55" fmla="*/ 30 h 73"/>
                <a:gd name="T56" fmla="*/ 66 w 74"/>
                <a:gd name="T57" fmla="*/ 30 h 73"/>
                <a:gd name="T58" fmla="*/ 46 w 74"/>
                <a:gd name="T59" fmla="*/ 8 h 73"/>
                <a:gd name="T60" fmla="*/ 46 w 74"/>
                <a:gd name="T61" fmla="*/ 8 h 73"/>
                <a:gd name="T62" fmla="*/ 29 w 74"/>
                <a:gd name="T63" fmla="*/ 31 h 73"/>
                <a:gd name="T64" fmla="*/ 29 w 74"/>
                <a:gd name="T65" fmla="*/ 31 h 73"/>
                <a:gd name="T66" fmla="*/ 27 w 74"/>
                <a:gd name="T67" fmla="*/ 31 h 73"/>
                <a:gd name="T68" fmla="*/ 27 w 74"/>
                <a:gd name="T69" fmla="*/ 31 h 73"/>
                <a:gd name="T70" fmla="*/ 29 w 74"/>
                <a:gd name="T71" fmla="*/ 31 h 73"/>
                <a:gd name="T72" fmla="*/ 29 w 74"/>
                <a:gd name="T73" fmla="*/ 31 h 73"/>
                <a:gd name="T74" fmla="*/ 29 w 74"/>
                <a:gd name="T75" fmla="*/ 31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4" h="73">
                  <a:moveTo>
                    <a:pt x="7" y="58"/>
                  </a:moveTo>
                  <a:cubicBezTo>
                    <a:pt x="2" y="53"/>
                    <a:pt x="0" y="48"/>
                    <a:pt x="0" y="44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0" y="37"/>
                    <a:pt x="4" y="32"/>
                    <a:pt x="9" y="29"/>
                  </a:cubicBezTo>
                  <a:cubicBezTo>
                    <a:pt x="9" y="29"/>
                    <a:pt x="9" y="29"/>
                    <a:pt x="9" y="29"/>
                  </a:cubicBezTo>
                  <a:cubicBezTo>
                    <a:pt x="12" y="26"/>
                    <a:pt x="17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4" y="8"/>
                    <a:pt x="35" y="0"/>
                    <a:pt x="46" y="0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60" y="0"/>
                    <a:pt x="74" y="12"/>
                    <a:pt x="74" y="30"/>
                  </a:cubicBezTo>
                  <a:cubicBezTo>
                    <a:pt x="74" y="30"/>
                    <a:pt x="74" y="30"/>
                    <a:pt x="74" y="30"/>
                  </a:cubicBezTo>
                  <a:cubicBezTo>
                    <a:pt x="74" y="33"/>
                    <a:pt x="74" y="37"/>
                    <a:pt x="73" y="40"/>
                  </a:cubicBezTo>
                  <a:cubicBezTo>
                    <a:pt x="73" y="40"/>
                    <a:pt x="73" y="40"/>
                    <a:pt x="73" y="40"/>
                  </a:cubicBezTo>
                  <a:cubicBezTo>
                    <a:pt x="67" y="60"/>
                    <a:pt x="53" y="73"/>
                    <a:pt x="37" y="73"/>
                  </a:cubicBezTo>
                  <a:cubicBezTo>
                    <a:pt x="37" y="73"/>
                    <a:pt x="37" y="73"/>
                    <a:pt x="37" y="73"/>
                  </a:cubicBezTo>
                  <a:cubicBezTo>
                    <a:pt x="27" y="73"/>
                    <a:pt x="16" y="68"/>
                    <a:pt x="7" y="58"/>
                  </a:cubicBezTo>
                  <a:close/>
                  <a:moveTo>
                    <a:pt x="27" y="31"/>
                  </a:moveTo>
                  <a:cubicBezTo>
                    <a:pt x="22" y="31"/>
                    <a:pt x="17" y="33"/>
                    <a:pt x="13" y="35"/>
                  </a:cubicBezTo>
                  <a:cubicBezTo>
                    <a:pt x="13" y="35"/>
                    <a:pt x="13" y="35"/>
                    <a:pt x="13" y="35"/>
                  </a:cubicBezTo>
                  <a:cubicBezTo>
                    <a:pt x="10" y="38"/>
                    <a:pt x="8" y="41"/>
                    <a:pt x="8" y="44"/>
                  </a:cubicBezTo>
                  <a:cubicBezTo>
                    <a:pt x="8" y="44"/>
                    <a:pt x="8" y="44"/>
                    <a:pt x="8" y="44"/>
                  </a:cubicBezTo>
                  <a:cubicBezTo>
                    <a:pt x="8" y="46"/>
                    <a:pt x="9" y="49"/>
                    <a:pt x="12" y="53"/>
                  </a:cubicBezTo>
                  <a:cubicBezTo>
                    <a:pt x="12" y="53"/>
                    <a:pt x="12" y="53"/>
                    <a:pt x="12" y="53"/>
                  </a:cubicBezTo>
                  <a:cubicBezTo>
                    <a:pt x="21" y="62"/>
                    <a:pt x="29" y="65"/>
                    <a:pt x="37" y="65"/>
                  </a:cubicBezTo>
                  <a:cubicBezTo>
                    <a:pt x="37" y="65"/>
                    <a:pt x="37" y="65"/>
                    <a:pt x="37" y="65"/>
                  </a:cubicBezTo>
                  <a:cubicBezTo>
                    <a:pt x="49" y="65"/>
                    <a:pt x="60" y="56"/>
                    <a:pt x="65" y="38"/>
                  </a:cubicBezTo>
                  <a:cubicBezTo>
                    <a:pt x="65" y="38"/>
                    <a:pt x="65" y="38"/>
                    <a:pt x="65" y="38"/>
                  </a:cubicBezTo>
                  <a:cubicBezTo>
                    <a:pt x="66" y="35"/>
                    <a:pt x="66" y="32"/>
                    <a:pt x="66" y="30"/>
                  </a:cubicBezTo>
                  <a:cubicBezTo>
                    <a:pt x="66" y="30"/>
                    <a:pt x="66" y="30"/>
                    <a:pt x="66" y="30"/>
                  </a:cubicBezTo>
                  <a:cubicBezTo>
                    <a:pt x="66" y="16"/>
                    <a:pt x="56" y="8"/>
                    <a:pt x="46" y="8"/>
                  </a:cubicBezTo>
                  <a:cubicBezTo>
                    <a:pt x="46" y="8"/>
                    <a:pt x="46" y="8"/>
                    <a:pt x="46" y="8"/>
                  </a:cubicBezTo>
                  <a:cubicBezTo>
                    <a:pt x="38" y="8"/>
                    <a:pt x="30" y="14"/>
                    <a:pt x="29" y="31"/>
                  </a:cubicBezTo>
                  <a:cubicBezTo>
                    <a:pt x="29" y="31"/>
                    <a:pt x="29" y="31"/>
                    <a:pt x="29" y="31"/>
                  </a:cubicBezTo>
                  <a:cubicBezTo>
                    <a:pt x="27" y="31"/>
                    <a:pt x="27" y="31"/>
                    <a:pt x="27" y="31"/>
                  </a:cubicBezTo>
                  <a:cubicBezTo>
                    <a:pt x="27" y="31"/>
                    <a:pt x="27" y="31"/>
                    <a:pt x="27" y="31"/>
                  </a:cubicBezTo>
                  <a:close/>
                  <a:moveTo>
                    <a:pt x="29" y="31"/>
                  </a:moveTo>
                  <a:cubicBezTo>
                    <a:pt x="29" y="31"/>
                    <a:pt x="29" y="31"/>
                    <a:pt x="29" y="31"/>
                  </a:cubicBezTo>
                  <a:cubicBezTo>
                    <a:pt x="29" y="31"/>
                    <a:pt x="29" y="31"/>
                    <a:pt x="29" y="3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36" tIns="45717" rIns="91436" bIns="45717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147" name="Freeform 347"/>
            <p:cNvSpPr>
              <a:spLocks/>
            </p:cNvSpPr>
            <p:nvPr/>
          </p:nvSpPr>
          <p:spPr bwMode="auto">
            <a:xfrm>
              <a:off x="4327527" y="763967"/>
              <a:ext cx="314325" cy="165077"/>
            </a:xfrm>
            <a:custGeom>
              <a:avLst/>
              <a:gdLst>
                <a:gd name="T0" fmla="*/ 4 w 67"/>
                <a:gd name="T1" fmla="*/ 8 h 35"/>
                <a:gd name="T2" fmla="*/ 0 w 67"/>
                <a:gd name="T3" fmla="*/ 8 h 35"/>
                <a:gd name="T4" fmla="*/ 0 w 67"/>
                <a:gd name="T5" fmla="*/ 8 h 35"/>
                <a:gd name="T6" fmla="*/ 0 w 67"/>
                <a:gd name="T7" fmla="*/ 0 h 35"/>
                <a:gd name="T8" fmla="*/ 4 w 67"/>
                <a:gd name="T9" fmla="*/ 0 h 35"/>
                <a:gd name="T10" fmla="*/ 4 w 67"/>
                <a:gd name="T11" fmla="*/ 0 h 35"/>
                <a:gd name="T12" fmla="*/ 67 w 67"/>
                <a:gd name="T13" fmla="*/ 30 h 35"/>
                <a:gd name="T14" fmla="*/ 67 w 67"/>
                <a:gd name="T15" fmla="*/ 30 h 35"/>
                <a:gd name="T16" fmla="*/ 61 w 67"/>
                <a:gd name="T17" fmla="*/ 35 h 35"/>
                <a:gd name="T18" fmla="*/ 4 w 67"/>
                <a:gd name="T19" fmla="*/ 8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7" h="35">
                  <a:moveTo>
                    <a:pt x="4" y="8"/>
                  </a:moveTo>
                  <a:cubicBezTo>
                    <a:pt x="3" y="8"/>
                    <a:pt x="2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3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0" y="0"/>
                    <a:pt x="51" y="10"/>
                    <a:pt x="67" y="30"/>
                  </a:cubicBezTo>
                  <a:cubicBezTo>
                    <a:pt x="67" y="30"/>
                    <a:pt x="67" y="30"/>
                    <a:pt x="67" y="30"/>
                  </a:cubicBezTo>
                  <a:cubicBezTo>
                    <a:pt x="61" y="35"/>
                    <a:pt x="61" y="35"/>
                    <a:pt x="61" y="35"/>
                  </a:cubicBezTo>
                  <a:cubicBezTo>
                    <a:pt x="46" y="17"/>
                    <a:pt x="28" y="8"/>
                    <a:pt x="4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36" tIns="45717" rIns="91436" bIns="45717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148" name="Freeform 348"/>
            <p:cNvSpPr>
              <a:spLocks noEditPoints="1"/>
            </p:cNvSpPr>
            <p:nvPr/>
          </p:nvSpPr>
          <p:spPr bwMode="auto">
            <a:xfrm>
              <a:off x="4054477" y="760793"/>
              <a:ext cx="282575" cy="323804"/>
            </a:xfrm>
            <a:custGeom>
              <a:avLst/>
              <a:gdLst>
                <a:gd name="T0" fmla="*/ 1 w 60"/>
                <a:gd name="T1" fmla="*/ 69 h 69"/>
                <a:gd name="T2" fmla="*/ 0 w 60"/>
                <a:gd name="T3" fmla="*/ 62 h 69"/>
                <a:gd name="T4" fmla="*/ 14 w 60"/>
                <a:gd name="T5" fmla="*/ 42 h 69"/>
                <a:gd name="T6" fmla="*/ 14 w 60"/>
                <a:gd name="T7" fmla="*/ 42 h 69"/>
                <a:gd name="T8" fmla="*/ 29 w 60"/>
                <a:gd name="T9" fmla="*/ 10 h 69"/>
                <a:gd name="T10" fmla="*/ 29 w 60"/>
                <a:gd name="T11" fmla="*/ 10 h 69"/>
                <a:gd name="T12" fmla="*/ 47 w 60"/>
                <a:gd name="T13" fmla="*/ 0 h 69"/>
                <a:gd name="T14" fmla="*/ 47 w 60"/>
                <a:gd name="T15" fmla="*/ 0 h 69"/>
                <a:gd name="T16" fmla="*/ 60 w 60"/>
                <a:gd name="T17" fmla="*/ 3 h 69"/>
                <a:gd name="T18" fmla="*/ 60 w 60"/>
                <a:gd name="T19" fmla="*/ 3 h 69"/>
                <a:gd name="T20" fmla="*/ 58 w 60"/>
                <a:gd name="T21" fmla="*/ 8 h 69"/>
                <a:gd name="T22" fmla="*/ 58 w 60"/>
                <a:gd name="T23" fmla="*/ 8 h 69"/>
                <a:gd name="T24" fmla="*/ 60 w 60"/>
                <a:gd name="T25" fmla="*/ 21 h 69"/>
                <a:gd name="T26" fmla="*/ 60 w 60"/>
                <a:gd name="T27" fmla="*/ 21 h 69"/>
                <a:gd name="T28" fmla="*/ 43 w 60"/>
                <a:gd name="T29" fmla="*/ 57 h 69"/>
                <a:gd name="T30" fmla="*/ 43 w 60"/>
                <a:gd name="T31" fmla="*/ 57 h 69"/>
                <a:gd name="T32" fmla="*/ 2 w 60"/>
                <a:gd name="T33" fmla="*/ 69 h 69"/>
                <a:gd name="T34" fmla="*/ 2 w 60"/>
                <a:gd name="T35" fmla="*/ 69 h 69"/>
                <a:gd name="T36" fmla="*/ 1 w 60"/>
                <a:gd name="T37" fmla="*/ 69 h 69"/>
                <a:gd name="T38" fmla="*/ 30 w 60"/>
                <a:gd name="T39" fmla="*/ 24 h 69"/>
                <a:gd name="T40" fmla="*/ 17 w 60"/>
                <a:gd name="T41" fmla="*/ 55 h 69"/>
                <a:gd name="T42" fmla="*/ 17 w 60"/>
                <a:gd name="T43" fmla="*/ 55 h 69"/>
                <a:gd name="T44" fmla="*/ 13 w 60"/>
                <a:gd name="T45" fmla="*/ 61 h 69"/>
                <a:gd name="T46" fmla="*/ 13 w 60"/>
                <a:gd name="T47" fmla="*/ 61 h 69"/>
                <a:gd name="T48" fmla="*/ 52 w 60"/>
                <a:gd name="T49" fmla="*/ 21 h 69"/>
                <a:gd name="T50" fmla="*/ 52 w 60"/>
                <a:gd name="T51" fmla="*/ 21 h 69"/>
                <a:gd name="T52" fmla="*/ 51 w 60"/>
                <a:gd name="T53" fmla="*/ 9 h 69"/>
                <a:gd name="T54" fmla="*/ 51 w 60"/>
                <a:gd name="T55" fmla="*/ 9 h 69"/>
                <a:gd name="T56" fmla="*/ 52 w 60"/>
                <a:gd name="T57" fmla="*/ 9 h 69"/>
                <a:gd name="T58" fmla="*/ 47 w 60"/>
                <a:gd name="T59" fmla="*/ 8 h 69"/>
                <a:gd name="T60" fmla="*/ 47 w 60"/>
                <a:gd name="T61" fmla="*/ 8 h 69"/>
                <a:gd name="T62" fmla="*/ 47 w 60"/>
                <a:gd name="T63" fmla="*/ 8 h 69"/>
                <a:gd name="T64" fmla="*/ 47 w 60"/>
                <a:gd name="T65" fmla="*/ 8 h 69"/>
                <a:gd name="T66" fmla="*/ 30 w 60"/>
                <a:gd name="T67" fmla="*/ 24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60" h="69">
                  <a:moveTo>
                    <a:pt x="1" y="69"/>
                  </a:moveTo>
                  <a:cubicBezTo>
                    <a:pt x="0" y="62"/>
                    <a:pt x="0" y="62"/>
                    <a:pt x="0" y="62"/>
                  </a:cubicBezTo>
                  <a:cubicBezTo>
                    <a:pt x="5" y="60"/>
                    <a:pt x="10" y="52"/>
                    <a:pt x="14" y="42"/>
                  </a:cubicBezTo>
                  <a:cubicBezTo>
                    <a:pt x="14" y="42"/>
                    <a:pt x="14" y="42"/>
                    <a:pt x="14" y="42"/>
                  </a:cubicBezTo>
                  <a:cubicBezTo>
                    <a:pt x="18" y="31"/>
                    <a:pt x="22" y="19"/>
                    <a:pt x="29" y="10"/>
                  </a:cubicBezTo>
                  <a:cubicBezTo>
                    <a:pt x="29" y="10"/>
                    <a:pt x="29" y="10"/>
                    <a:pt x="29" y="10"/>
                  </a:cubicBezTo>
                  <a:cubicBezTo>
                    <a:pt x="33" y="5"/>
                    <a:pt x="39" y="0"/>
                    <a:pt x="47" y="0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51" y="0"/>
                    <a:pt x="55" y="1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58" y="8"/>
                    <a:pt x="58" y="8"/>
                    <a:pt x="58" y="8"/>
                  </a:cubicBezTo>
                  <a:cubicBezTo>
                    <a:pt x="58" y="8"/>
                    <a:pt x="58" y="8"/>
                    <a:pt x="58" y="8"/>
                  </a:cubicBezTo>
                  <a:cubicBezTo>
                    <a:pt x="59" y="12"/>
                    <a:pt x="60" y="17"/>
                    <a:pt x="60" y="21"/>
                  </a:cubicBezTo>
                  <a:cubicBezTo>
                    <a:pt x="60" y="21"/>
                    <a:pt x="60" y="21"/>
                    <a:pt x="60" y="21"/>
                  </a:cubicBezTo>
                  <a:cubicBezTo>
                    <a:pt x="60" y="36"/>
                    <a:pt x="53" y="49"/>
                    <a:pt x="43" y="57"/>
                  </a:cubicBezTo>
                  <a:cubicBezTo>
                    <a:pt x="43" y="57"/>
                    <a:pt x="43" y="57"/>
                    <a:pt x="43" y="57"/>
                  </a:cubicBezTo>
                  <a:cubicBezTo>
                    <a:pt x="33" y="65"/>
                    <a:pt x="18" y="69"/>
                    <a:pt x="2" y="69"/>
                  </a:cubicBezTo>
                  <a:cubicBezTo>
                    <a:pt x="2" y="69"/>
                    <a:pt x="2" y="69"/>
                    <a:pt x="2" y="69"/>
                  </a:cubicBezTo>
                  <a:cubicBezTo>
                    <a:pt x="2" y="69"/>
                    <a:pt x="1" y="69"/>
                    <a:pt x="1" y="69"/>
                  </a:cubicBezTo>
                  <a:close/>
                  <a:moveTo>
                    <a:pt x="30" y="24"/>
                  </a:moveTo>
                  <a:cubicBezTo>
                    <a:pt x="25" y="33"/>
                    <a:pt x="22" y="46"/>
                    <a:pt x="17" y="55"/>
                  </a:cubicBezTo>
                  <a:cubicBezTo>
                    <a:pt x="17" y="55"/>
                    <a:pt x="17" y="55"/>
                    <a:pt x="17" y="55"/>
                  </a:cubicBezTo>
                  <a:cubicBezTo>
                    <a:pt x="16" y="57"/>
                    <a:pt x="14" y="59"/>
                    <a:pt x="13" y="61"/>
                  </a:cubicBezTo>
                  <a:cubicBezTo>
                    <a:pt x="13" y="61"/>
                    <a:pt x="13" y="61"/>
                    <a:pt x="13" y="61"/>
                  </a:cubicBezTo>
                  <a:cubicBezTo>
                    <a:pt x="37" y="57"/>
                    <a:pt x="52" y="43"/>
                    <a:pt x="52" y="21"/>
                  </a:cubicBezTo>
                  <a:cubicBezTo>
                    <a:pt x="52" y="21"/>
                    <a:pt x="52" y="21"/>
                    <a:pt x="52" y="21"/>
                  </a:cubicBezTo>
                  <a:cubicBezTo>
                    <a:pt x="52" y="17"/>
                    <a:pt x="51" y="13"/>
                    <a:pt x="51" y="9"/>
                  </a:cubicBezTo>
                  <a:cubicBezTo>
                    <a:pt x="51" y="9"/>
                    <a:pt x="51" y="9"/>
                    <a:pt x="51" y="9"/>
                  </a:cubicBezTo>
                  <a:cubicBezTo>
                    <a:pt x="52" y="9"/>
                    <a:pt x="52" y="9"/>
                    <a:pt x="52" y="9"/>
                  </a:cubicBezTo>
                  <a:cubicBezTo>
                    <a:pt x="51" y="8"/>
                    <a:pt x="49" y="8"/>
                    <a:pt x="47" y="8"/>
                  </a:cubicBezTo>
                  <a:cubicBezTo>
                    <a:pt x="47" y="8"/>
                    <a:pt x="47" y="8"/>
                    <a:pt x="47" y="8"/>
                  </a:cubicBezTo>
                  <a:cubicBezTo>
                    <a:pt x="47" y="8"/>
                    <a:pt x="47" y="8"/>
                    <a:pt x="47" y="8"/>
                  </a:cubicBezTo>
                  <a:cubicBezTo>
                    <a:pt x="47" y="8"/>
                    <a:pt x="47" y="8"/>
                    <a:pt x="47" y="8"/>
                  </a:cubicBezTo>
                  <a:cubicBezTo>
                    <a:pt x="40" y="8"/>
                    <a:pt x="35" y="14"/>
                    <a:pt x="30" y="2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36" tIns="45717" rIns="91436" bIns="45717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153" name="Freeform 353"/>
            <p:cNvSpPr>
              <a:spLocks/>
            </p:cNvSpPr>
            <p:nvPr/>
          </p:nvSpPr>
          <p:spPr bwMode="auto">
            <a:xfrm>
              <a:off x="4435477" y="1098881"/>
              <a:ext cx="50800" cy="69841"/>
            </a:xfrm>
            <a:custGeom>
              <a:avLst/>
              <a:gdLst>
                <a:gd name="T0" fmla="*/ 1 w 11"/>
                <a:gd name="T1" fmla="*/ 15 h 15"/>
                <a:gd name="T2" fmla="*/ 0 w 11"/>
                <a:gd name="T3" fmla="*/ 14 h 15"/>
                <a:gd name="T4" fmla="*/ 0 w 11"/>
                <a:gd name="T5" fmla="*/ 14 h 15"/>
                <a:gd name="T6" fmla="*/ 1 w 11"/>
                <a:gd name="T7" fmla="*/ 14 h 15"/>
                <a:gd name="T8" fmla="*/ 1 w 11"/>
                <a:gd name="T9" fmla="*/ 14 h 15"/>
                <a:gd name="T10" fmla="*/ 1 w 11"/>
                <a:gd name="T11" fmla="*/ 13 h 15"/>
                <a:gd name="T12" fmla="*/ 1 w 11"/>
                <a:gd name="T13" fmla="*/ 14 h 15"/>
                <a:gd name="T14" fmla="*/ 1 w 11"/>
                <a:gd name="T15" fmla="*/ 13 h 15"/>
                <a:gd name="T16" fmla="*/ 1 w 11"/>
                <a:gd name="T17" fmla="*/ 13 h 15"/>
                <a:gd name="T18" fmla="*/ 1 w 11"/>
                <a:gd name="T19" fmla="*/ 13 h 15"/>
                <a:gd name="T20" fmla="*/ 1 w 11"/>
                <a:gd name="T21" fmla="*/ 13 h 15"/>
                <a:gd name="T22" fmla="*/ 2 w 11"/>
                <a:gd name="T23" fmla="*/ 12 h 15"/>
                <a:gd name="T24" fmla="*/ 2 w 11"/>
                <a:gd name="T25" fmla="*/ 12 h 15"/>
                <a:gd name="T26" fmla="*/ 4 w 11"/>
                <a:gd name="T27" fmla="*/ 8 h 15"/>
                <a:gd name="T28" fmla="*/ 4 w 11"/>
                <a:gd name="T29" fmla="*/ 8 h 15"/>
                <a:gd name="T30" fmla="*/ 9 w 11"/>
                <a:gd name="T31" fmla="*/ 0 h 15"/>
                <a:gd name="T32" fmla="*/ 9 w 11"/>
                <a:gd name="T33" fmla="*/ 0 h 15"/>
                <a:gd name="T34" fmla="*/ 11 w 11"/>
                <a:gd name="T35" fmla="*/ 0 h 15"/>
                <a:gd name="T36" fmla="*/ 3 w 11"/>
                <a:gd name="T37" fmla="*/ 14 h 15"/>
                <a:gd name="T38" fmla="*/ 3 w 11"/>
                <a:gd name="T39" fmla="*/ 14 h 15"/>
                <a:gd name="T40" fmla="*/ 1 w 11"/>
                <a:gd name="T41" fmla="*/ 15 h 15"/>
                <a:gd name="T42" fmla="*/ 1 w 11"/>
                <a:gd name="T43" fmla="*/ 15 h 15"/>
                <a:gd name="T44" fmla="*/ 1 w 11"/>
                <a:gd name="T45" fmla="*/ 15 h 15"/>
                <a:gd name="T46" fmla="*/ 1 w 11"/>
                <a:gd name="T47" fmla="*/ 15 h 15"/>
                <a:gd name="T48" fmla="*/ 1 w 11"/>
                <a:gd name="T49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1" h="15">
                  <a:moveTo>
                    <a:pt x="1" y="15"/>
                  </a:move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1" y="12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1"/>
                    <a:pt x="3" y="10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6" y="5"/>
                    <a:pt x="8" y="1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9" y="4"/>
                    <a:pt x="4" y="12"/>
                    <a:pt x="3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2" y="15"/>
                    <a:pt x="3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36" tIns="45717" rIns="91436" bIns="45717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154" name="Freeform 354"/>
            <p:cNvSpPr>
              <a:spLocks/>
            </p:cNvSpPr>
            <p:nvPr/>
          </p:nvSpPr>
          <p:spPr bwMode="auto">
            <a:xfrm>
              <a:off x="4454528" y="1098882"/>
              <a:ext cx="60325" cy="112697"/>
            </a:xfrm>
            <a:custGeom>
              <a:avLst/>
              <a:gdLst>
                <a:gd name="T0" fmla="*/ 0 w 13"/>
                <a:gd name="T1" fmla="*/ 24 h 24"/>
                <a:gd name="T2" fmla="*/ 0 w 13"/>
                <a:gd name="T3" fmla="*/ 23 h 24"/>
                <a:gd name="T4" fmla="*/ 0 w 13"/>
                <a:gd name="T5" fmla="*/ 23 h 24"/>
                <a:gd name="T6" fmla="*/ 1 w 13"/>
                <a:gd name="T7" fmla="*/ 21 h 24"/>
                <a:gd name="T8" fmla="*/ 1 w 13"/>
                <a:gd name="T9" fmla="*/ 21 h 24"/>
                <a:gd name="T10" fmla="*/ 11 w 13"/>
                <a:gd name="T11" fmla="*/ 0 h 24"/>
                <a:gd name="T12" fmla="*/ 11 w 13"/>
                <a:gd name="T13" fmla="*/ 0 h 24"/>
                <a:gd name="T14" fmla="*/ 11 w 13"/>
                <a:gd name="T15" fmla="*/ 0 h 24"/>
                <a:gd name="T16" fmla="*/ 13 w 13"/>
                <a:gd name="T17" fmla="*/ 0 h 24"/>
                <a:gd name="T18" fmla="*/ 3 w 13"/>
                <a:gd name="T19" fmla="*/ 22 h 24"/>
                <a:gd name="T20" fmla="*/ 3 w 13"/>
                <a:gd name="T21" fmla="*/ 22 h 24"/>
                <a:gd name="T22" fmla="*/ 3 w 13"/>
                <a:gd name="T23" fmla="*/ 22 h 24"/>
                <a:gd name="T24" fmla="*/ 2 w 13"/>
                <a:gd name="T25" fmla="*/ 24 h 24"/>
                <a:gd name="T26" fmla="*/ 2 w 13"/>
                <a:gd name="T27" fmla="*/ 24 h 24"/>
                <a:gd name="T28" fmla="*/ 1 w 13"/>
                <a:gd name="T29" fmla="*/ 24 h 24"/>
                <a:gd name="T30" fmla="*/ 1 w 13"/>
                <a:gd name="T31" fmla="*/ 24 h 24"/>
                <a:gd name="T32" fmla="*/ 0 w 13"/>
                <a:gd name="T33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" h="24">
                  <a:moveTo>
                    <a:pt x="0" y="24"/>
                  </a:moveTo>
                  <a:cubicBezTo>
                    <a:pt x="0" y="24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2"/>
                    <a:pt x="0" y="22"/>
                    <a:pt x="1" y="21"/>
                  </a:cubicBezTo>
                  <a:cubicBezTo>
                    <a:pt x="1" y="21"/>
                    <a:pt x="1" y="21"/>
                    <a:pt x="1" y="21"/>
                  </a:cubicBezTo>
                  <a:cubicBezTo>
                    <a:pt x="6" y="15"/>
                    <a:pt x="8" y="7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0" y="7"/>
                    <a:pt x="8" y="15"/>
                    <a:pt x="3" y="22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2" y="23"/>
                    <a:pt x="2" y="24"/>
                    <a:pt x="2" y="24"/>
                  </a:cubicBezTo>
                  <a:cubicBezTo>
                    <a:pt x="2" y="24"/>
                    <a:pt x="2" y="24"/>
                    <a:pt x="2" y="24"/>
                  </a:cubicBezTo>
                  <a:cubicBezTo>
                    <a:pt x="2" y="24"/>
                    <a:pt x="2" y="24"/>
                    <a:pt x="1" y="24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1" y="24"/>
                    <a:pt x="0" y="24"/>
                    <a:pt x="0" y="2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36" tIns="45717" rIns="91436" bIns="45717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155" name="Freeform 355"/>
            <p:cNvSpPr>
              <a:spLocks/>
            </p:cNvSpPr>
            <p:nvPr/>
          </p:nvSpPr>
          <p:spPr bwMode="auto">
            <a:xfrm>
              <a:off x="4495801" y="1117929"/>
              <a:ext cx="52388" cy="98411"/>
            </a:xfrm>
            <a:custGeom>
              <a:avLst/>
              <a:gdLst>
                <a:gd name="T0" fmla="*/ 0 w 11"/>
                <a:gd name="T1" fmla="*/ 19 h 21"/>
                <a:gd name="T2" fmla="*/ 9 w 11"/>
                <a:gd name="T3" fmla="*/ 0 h 21"/>
                <a:gd name="T4" fmla="*/ 9 w 11"/>
                <a:gd name="T5" fmla="*/ 0 h 21"/>
                <a:gd name="T6" fmla="*/ 9 w 11"/>
                <a:gd name="T7" fmla="*/ 0 h 21"/>
                <a:gd name="T8" fmla="*/ 11 w 11"/>
                <a:gd name="T9" fmla="*/ 1 h 21"/>
                <a:gd name="T10" fmla="*/ 1 w 11"/>
                <a:gd name="T11" fmla="*/ 21 h 21"/>
                <a:gd name="T12" fmla="*/ 1 w 11"/>
                <a:gd name="T13" fmla="*/ 21 h 21"/>
                <a:gd name="T14" fmla="*/ 0 w 11"/>
                <a:gd name="T15" fmla="*/ 19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21">
                  <a:moveTo>
                    <a:pt x="0" y="19"/>
                  </a:moveTo>
                  <a:cubicBezTo>
                    <a:pt x="3" y="18"/>
                    <a:pt x="6" y="5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8" y="5"/>
                    <a:pt x="5" y="18"/>
                    <a:pt x="1" y="21"/>
                  </a:cubicBezTo>
                  <a:cubicBezTo>
                    <a:pt x="1" y="21"/>
                    <a:pt x="1" y="21"/>
                    <a:pt x="1" y="21"/>
                  </a:cubicBezTo>
                  <a:cubicBezTo>
                    <a:pt x="0" y="19"/>
                    <a:pt x="0" y="19"/>
                    <a:pt x="0" y="1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36" tIns="45717" rIns="91436" bIns="45717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156" name="Freeform 356"/>
            <p:cNvSpPr>
              <a:spLocks/>
            </p:cNvSpPr>
            <p:nvPr/>
          </p:nvSpPr>
          <p:spPr bwMode="auto">
            <a:xfrm>
              <a:off x="4519614" y="1140151"/>
              <a:ext cx="52388" cy="104760"/>
            </a:xfrm>
            <a:custGeom>
              <a:avLst/>
              <a:gdLst>
                <a:gd name="T0" fmla="*/ 0 w 11"/>
                <a:gd name="T1" fmla="*/ 21 h 22"/>
                <a:gd name="T2" fmla="*/ 10 w 11"/>
                <a:gd name="T3" fmla="*/ 0 h 22"/>
                <a:gd name="T4" fmla="*/ 10 w 11"/>
                <a:gd name="T5" fmla="*/ 0 h 22"/>
                <a:gd name="T6" fmla="*/ 10 w 11"/>
                <a:gd name="T7" fmla="*/ 0 h 22"/>
                <a:gd name="T8" fmla="*/ 11 w 11"/>
                <a:gd name="T9" fmla="*/ 1 h 22"/>
                <a:gd name="T10" fmla="*/ 2 w 11"/>
                <a:gd name="T11" fmla="*/ 22 h 22"/>
                <a:gd name="T12" fmla="*/ 2 w 11"/>
                <a:gd name="T13" fmla="*/ 22 h 22"/>
                <a:gd name="T14" fmla="*/ 0 w 11"/>
                <a:gd name="T15" fmla="*/ 2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22">
                  <a:moveTo>
                    <a:pt x="0" y="21"/>
                  </a:moveTo>
                  <a:cubicBezTo>
                    <a:pt x="2" y="17"/>
                    <a:pt x="7" y="5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9" y="6"/>
                    <a:pt x="3" y="18"/>
                    <a:pt x="2" y="22"/>
                  </a:cubicBezTo>
                  <a:cubicBezTo>
                    <a:pt x="2" y="22"/>
                    <a:pt x="2" y="22"/>
                    <a:pt x="2" y="22"/>
                  </a:cubicBezTo>
                  <a:cubicBezTo>
                    <a:pt x="0" y="21"/>
                    <a:pt x="0" y="21"/>
                    <a:pt x="0" y="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36" tIns="45717" rIns="91436" bIns="45717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</p:grpSp>
      <p:sp>
        <p:nvSpPr>
          <p:cNvPr id="157" name="Freeform 357"/>
          <p:cNvSpPr>
            <a:spLocks/>
          </p:cNvSpPr>
          <p:nvPr/>
        </p:nvSpPr>
        <p:spPr bwMode="auto">
          <a:xfrm>
            <a:off x="928690" y="4559141"/>
            <a:ext cx="188913" cy="263488"/>
          </a:xfrm>
          <a:custGeom>
            <a:avLst/>
            <a:gdLst>
              <a:gd name="T0" fmla="*/ 13 w 40"/>
              <a:gd name="T1" fmla="*/ 46 h 56"/>
              <a:gd name="T2" fmla="*/ 0 w 40"/>
              <a:gd name="T3" fmla="*/ 1 h 56"/>
              <a:gd name="T4" fmla="*/ 0 w 40"/>
              <a:gd name="T5" fmla="*/ 1 h 56"/>
              <a:gd name="T6" fmla="*/ 4 w 40"/>
              <a:gd name="T7" fmla="*/ 0 h 56"/>
              <a:gd name="T8" fmla="*/ 17 w 40"/>
              <a:gd name="T9" fmla="*/ 44 h 56"/>
              <a:gd name="T10" fmla="*/ 17 w 40"/>
              <a:gd name="T11" fmla="*/ 44 h 56"/>
              <a:gd name="T12" fmla="*/ 24 w 40"/>
              <a:gd name="T13" fmla="*/ 52 h 56"/>
              <a:gd name="T14" fmla="*/ 24 w 40"/>
              <a:gd name="T15" fmla="*/ 52 h 56"/>
              <a:gd name="T16" fmla="*/ 26 w 40"/>
              <a:gd name="T17" fmla="*/ 52 h 56"/>
              <a:gd name="T18" fmla="*/ 26 w 40"/>
              <a:gd name="T19" fmla="*/ 52 h 56"/>
              <a:gd name="T20" fmla="*/ 36 w 40"/>
              <a:gd name="T21" fmla="*/ 43 h 56"/>
              <a:gd name="T22" fmla="*/ 36 w 40"/>
              <a:gd name="T23" fmla="*/ 43 h 56"/>
              <a:gd name="T24" fmla="*/ 40 w 40"/>
              <a:gd name="T25" fmla="*/ 45 h 56"/>
              <a:gd name="T26" fmla="*/ 26 w 40"/>
              <a:gd name="T27" fmla="*/ 56 h 56"/>
              <a:gd name="T28" fmla="*/ 26 w 40"/>
              <a:gd name="T29" fmla="*/ 56 h 56"/>
              <a:gd name="T30" fmla="*/ 24 w 40"/>
              <a:gd name="T31" fmla="*/ 56 h 56"/>
              <a:gd name="T32" fmla="*/ 24 w 40"/>
              <a:gd name="T33" fmla="*/ 56 h 56"/>
              <a:gd name="T34" fmla="*/ 13 w 40"/>
              <a:gd name="T35" fmla="*/ 46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40" h="56">
                <a:moveTo>
                  <a:pt x="13" y="46"/>
                </a:moveTo>
                <a:cubicBezTo>
                  <a:pt x="7" y="31"/>
                  <a:pt x="5" y="15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4" y="0"/>
                  <a:pt x="4" y="0"/>
                  <a:pt x="4" y="0"/>
                </a:cubicBezTo>
                <a:cubicBezTo>
                  <a:pt x="9" y="14"/>
                  <a:pt x="11" y="30"/>
                  <a:pt x="17" y="44"/>
                </a:cubicBezTo>
                <a:cubicBezTo>
                  <a:pt x="17" y="44"/>
                  <a:pt x="17" y="44"/>
                  <a:pt x="17" y="44"/>
                </a:cubicBezTo>
                <a:cubicBezTo>
                  <a:pt x="20" y="50"/>
                  <a:pt x="20" y="52"/>
                  <a:pt x="24" y="52"/>
                </a:cubicBezTo>
                <a:cubicBezTo>
                  <a:pt x="24" y="52"/>
                  <a:pt x="24" y="52"/>
                  <a:pt x="24" y="52"/>
                </a:cubicBezTo>
                <a:cubicBezTo>
                  <a:pt x="24" y="52"/>
                  <a:pt x="25" y="52"/>
                  <a:pt x="26" y="52"/>
                </a:cubicBezTo>
                <a:cubicBezTo>
                  <a:pt x="26" y="52"/>
                  <a:pt x="26" y="52"/>
                  <a:pt x="26" y="52"/>
                </a:cubicBezTo>
                <a:cubicBezTo>
                  <a:pt x="28" y="51"/>
                  <a:pt x="35" y="46"/>
                  <a:pt x="36" y="43"/>
                </a:cubicBezTo>
                <a:cubicBezTo>
                  <a:pt x="36" y="43"/>
                  <a:pt x="36" y="43"/>
                  <a:pt x="36" y="43"/>
                </a:cubicBezTo>
                <a:cubicBezTo>
                  <a:pt x="40" y="45"/>
                  <a:pt x="40" y="45"/>
                  <a:pt x="40" y="45"/>
                </a:cubicBezTo>
                <a:cubicBezTo>
                  <a:pt x="38" y="49"/>
                  <a:pt x="31" y="54"/>
                  <a:pt x="26" y="56"/>
                </a:cubicBezTo>
                <a:cubicBezTo>
                  <a:pt x="26" y="56"/>
                  <a:pt x="26" y="56"/>
                  <a:pt x="26" y="56"/>
                </a:cubicBezTo>
                <a:cubicBezTo>
                  <a:pt x="25" y="56"/>
                  <a:pt x="25" y="56"/>
                  <a:pt x="24" y="56"/>
                </a:cubicBezTo>
                <a:cubicBezTo>
                  <a:pt x="24" y="56"/>
                  <a:pt x="24" y="56"/>
                  <a:pt x="24" y="56"/>
                </a:cubicBezTo>
                <a:cubicBezTo>
                  <a:pt x="18" y="56"/>
                  <a:pt x="16" y="51"/>
                  <a:pt x="13" y="4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36" tIns="45717" rIns="91436" bIns="45717" numCol="1" anchor="t" anchorCtr="0" compatLnSpc="1">
            <a:prstTxWarp prst="textNoShape">
              <a:avLst/>
            </a:prstTxWarp>
          </a:bodyPr>
          <a:lstStyle/>
          <a:p>
            <a:endParaRPr lang="zh-CN" altLang="en-US" sz="1765"/>
          </a:p>
        </p:txBody>
      </p:sp>
      <p:sp>
        <p:nvSpPr>
          <p:cNvPr id="158" name="Freeform 358"/>
          <p:cNvSpPr>
            <a:spLocks/>
          </p:cNvSpPr>
          <p:nvPr/>
        </p:nvSpPr>
        <p:spPr bwMode="auto">
          <a:xfrm>
            <a:off x="914402" y="4630568"/>
            <a:ext cx="95250" cy="50793"/>
          </a:xfrm>
          <a:custGeom>
            <a:avLst/>
            <a:gdLst>
              <a:gd name="T0" fmla="*/ 0 w 20"/>
              <a:gd name="T1" fmla="*/ 7 h 11"/>
              <a:gd name="T2" fmla="*/ 19 w 20"/>
              <a:gd name="T3" fmla="*/ 0 h 11"/>
              <a:gd name="T4" fmla="*/ 19 w 20"/>
              <a:gd name="T5" fmla="*/ 0 h 11"/>
              <a:gd name="T6" fmla="*/ 20 w 20"/>
              <a:gd name="T7" fmla="*/ 4 h 11"/>
              <a:gd name="T8" fmla="*/ 0 w 20"/>
              <a:gd name="T9" fmla="*/ 11 h 11"/>
              <a:gd name="T10" fmla="*/ 0 w 20"/>
              <a:gd name="T11" fmla="*/ 11 h 11"/>
              <a:gd name="T12" fmla="*/ 0 w 20"/>
              <a:gd name="T13" fmla="*/ 11 h 11"/>
              <a:gd name="T14" fmla="*/ 0 w 20"/>
              <a:gd name="T15" fmla="*/ 7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0" h="11">
                <a:moveTo>
                  <a:pt x="0" y="7"/>
                </a:moveTo>
                <a:cubicBezTo>
                  <a:pt x="3" y="7"/>
                  <a:pt x="13" y="2"/>
                  <a:pt x="19" y="0"/>
                </a:cubicBezTo>
                <a:cubicBezTo>
                  <a:pt x="19" y="0"/>
                  <a:pt x="19" y="0"/>
                  <a:pt x="19" y="0"/>
                </a:cubicBezTo>
                <a:cubicBezTo>
                  <a:pt x="20" y="4"/>
                  <a:pt x="20" y="4"/>
                  <a:pt x="20" y="4"/>
                </a:cubicBezTo>
                <a:cubicBezTo>
                  <a:pt x="15" y="6"/>
                  <a:pt x="5" y="11"/>
                  <a:pt x="0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7"/>
                  <a:pt x="0" y="7"/>
                  <a:pt x="0" y="7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36" tIns="45717" rIns="91436" bIns="45717" numCol="1" anchor="t" anchorCtr="0" compatLnSpc="1">
            <a:prstTxWarp prst="textNoShape">
              <a:avLst/>
            </a:prstTxWarp>
          </a:bodyPr>
          <a:lstStyle/>
          <a:p>
            <a:endParaRPr lang="zh-CN" altLang="en-US" sz="1765"/>
          </a:p>
        </p:txBody>
      </p:sp>
      <p:sp>
        <p:nvSpPr>
          <p:cNvPr id="159" name="Freeform 359"/>
          <p:cNvSpPr>
            <a:spLocks noEditPoints="1"/>
          </p:cNvSpPr>
          <p:nvPr/>
        </p:nvSpPr>
        <p:spPr bwMode="auto">
          <a:xfrm>
            <a:off x="1069978" y="4606759"/>
            <a:ext cx="169863" cy="141268"/>
          </a:xfrm>
          <a:custGeom>
            <a:avLst/>
            <a:gdLst>
              <a:gd name="T0" fmla="*/ 21 w 36"/>
              <a:gd name="T1" fmla="*/ 30 h 30"/>
              <a:gd name="T2" fmla="*/ 1 w 36"/>
              <a:gd name="T3" fmla="*/ 14 h 30"/>
              <a:gd name="T4" fmla="*/ 1 w 36"/>
              <a:gd name="T5" fmla="*/ 14 h 30"/>
              <a:gd name="T6" fmla="*/ 5 w 36"/>
              <a:gd name="T7" fmla="*/ 5 h 30"/>
              <a:gd name="T8" fmla="*/ 5 w 36"/>
              <a:gd name="T9" fmla="*/ 5 h 30"/>
              <a:gd name="T10" fmla="*/ 16 w 36"/>
              <a:gd name="T11" fmla="*/ 0 h 30"/>
              <a:gd name="T12" fmla="*/ 16 w 36"/>
              <a:gd name="T13" fmla="*/ 0 h 30"/>
              <a:gd name="T14" fmla="*/ 26 w 36"/>
              <a:gd name="T15" fmla="*/ 11 h 30"/>
              <a:gd name="T16" fmla="*/ 26 w 36"/>
              <a:gd name="T17" fmla="*/ 11 h 30"/>
              <a:gd name="T18" fmla="*/ 23 w 36"/>
              <a:gd name="T19" fmla="*/ 19 h 30"/>
              <a:gd name="T20" fmla="*/ 23 w 36"/>
              <a:gd name="T21" fmla="*/ 19 h 30"/>
              <a:gd name="T22" fmla="*/ 13 w 36"/>
              <a:gd name="T23" fmla="*/ 23 h 30"/>
              <a:gd name="T24" fmla="*/ 13 w 36"/>
              <a:gd name="T25" fmla="*/ 23 h 30"/>
              <a:gd name="T26" fmla="*/ 9 w 36"/>
              <a:gd name="T27" fmla="*/ 22 h 30"/>
              <a:gd name="T28" fmla="*/ 9 w 36"/>
              <a:gd name="T29" fmla="*/ 22 h 30"/>
              <a:gd name="T30" fmla="*/ 9 w 36"/>
              <a:gd name="T31" fmla="*/ 23 h 30"/>
              <a:gd name="T32" fmla="*/ 9 w 36"/>
              <a:gd name="T33" fmla="*/ 23 h 30"/>
              <a:gd name="T34" fmla="*/ 21 w 36"/>
              <a:gd name="T35" fmla="*/ 26 h 30"/>
              <a:gd name="T36" fmla="*/ 21 w 36"/>
              <a:gd name="T37" fmla="*/ 26 h 30"/>
              <a:gd name="T38" fmla="*/ 32 w 36"/>
              <a:gd name="T39" fmla="*/ 18 h 30"/>
              <a:gd name="T40" fmla="*/ 32 w 36"/>
              <a:gd name="T41" fmla="*/ 18 h 30"/>
              <a:gd name="T42" fmla="*/ 36 w 36"/>
              <a:gd name="T43" fmla="*/ 19 h 30"/>
              <a:gd name="T44" fmla="*/ 21 w 36"/>
              <a:gd name="T45" fmla="*/ 30 h 30"/>
              <a:gd name="T46" fmla="*/ 21 w 36"/>
              <a:gd name="T47" fmla="*/ 30 h 30"/>
              <a:gd name="T48" fmla="*/ 21 w 36"/>
              <a:gd name="T49" fmla="*/ 30 h 30"/>
              <a:gd name="T50" fmla="*/ 8 w 36"/>
              <a:gd name="T51" fmla="*/ 8 h 30"/>
              <a:gd name="T52" fmla="*/ 5 w 36"/>
              <a:gd name="T53" fmla="*/ 14 h 30"/>
              <a:gd name="T54" fmla="*/ 5 w 36"/>
              <a:gd name="T55" fmla="*/ 14 h 30"/>
              <a:gd name="T56" fmla="*/ 7 w 36"/>
              <a:gd name="T57" fmla="*/ 21 h 30"/>
              <a:gd name="T58" fmla="*/ 7 w 36"/>
              <a:gd name="T59" fmla="*/ 21 h 30"/>
              <a:gd name="T60" fmla="*/ 8 w 36"/>
              <a:gd name="T61" fmla="*/ 18 h 30"/>
              <a:gd name="T62" fmla="*/ 13 w 36"/>
              <a:gd name="T63" fmla="*/ 19 h 30"/>
              <a:gd name="T64" fmla="*/ 13 w 36"/>
              <a:gd name="T65" fmla="*/ 19 h 30"/>
              <a:gd name="T66" fmla="*/ 22 w 36"/>
              <a:gd name="T67" fmla="*/ 11 h 30"/>
              <a:gd name="T68" fmla="*/ 22 w 36"/>
              <a:gd name="T69" fmla="*/ 11 h 30"/>
              <a:gd name="T70" fmla="*/ 16 w 36"/>
              <a:gd name="T71" fmla="*/ 4 h 30"/>
              <a:gd name="T72" fmla="*/ 16 w 36"/>
              <a:gd name="T73" fmla="*/ 4 h 30"/>
              <a:gd name="T74" fmla="*/ 16 w 36"/>
              <a:gd name="T75" fmla="*/ 4 h 30"/>
              <a:gd name="T76" fmla="*/ 16 w 36"/>
              <a:gd name="T77" fmla="*/ 4 h 30"/>
              <a:gd name="T78" fmla="*/ 8 w 36"/>
              <a:gd name="T79" fmla="*/ 8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36" h="30">
                <a:moveTo>
                  <a:pt x="21" y="30"/>
                </a:moveTo>
                <a:cubicBezTo>
                  <a:pt x="11" y="30"/>
                  <a:pt x="1" y="23"/>
                  <a:pt x="1" y="14"/>
                </a:cubicBezTo>
                <a:cubicBezTo>
                  <a:pt x="1" y="14"/>
                  <a:pt x="1" y="14"/>
                  <a:pt x="1" y="14"/>
                </a:cubicBezTo>
                <a:cubicBezTo>
                  <a:pt x="0" y="11"/>
                  <a:pt x="2" y="8"/>
                  <a:pt x="5" y="5"/>
                </a:cubicBezTo>
                <a:cubicBezTo>
                  <a:pt x="5" y="5"/>
                  <a:pt x="5" y="5"/>
                  <a:pt x="5" y="5"/>
                </a:cubicBezTo>
                <a:cubicBezTo>
                  <a:pt x="9" y="2"/>
                  <a:pt x="13" y="0"/>
                  <a:pt x="16" y="0"/>
                </a:cubicBezTo>
                <a:cubicBezTo>
                  <a:pt x="16" y="0"/>
                  <a:pt x="16" y="0"/>
                  <a:pt x="16" y="0"/>
                </a:cubicBezTo>
                <a:cubicBezTo>
                  <a:pt x="23" y="0"/>
                  <a:pt x="26" y="6"/>
                  <a:pt x="26" y="11"/>
                </a:cubicBezTo>
                <a:cubicBezTo>
                  <a:pt x="26" y="11"/>
                  <a:pt x="26" y="11"/>
                  <a:pt x="26" y="11"/>
                </a:cubicBezTo>
                <a:cubicBezTo>
                  <a:pt x="26" y="14"/>
                  <a:pt x="25" y="17"/>
                  <a:pt x="23" y="19"/>
                </a:cubicBezTo>
                <a:cubicBezTo>
                  <a:pt x="23" y="19"/>
                  <a:pt x="23" y="19"/>
                  <a:pt x="23" y="19"/>
                </a:cubicBezTo>
                <a:cubicBezTo>
                  <a:pt x="21" y="21"/>
                  <a:pt x="17" y="23"/>
                  <a:pt x="13" y="23"/>
                </a:cubicBezTo>
                <a:cubicBezTo>
                  <a:pt x="13" y="23"/>
                  <a:pt x="13" y="23"/>
                  <a:pt x="13" y="23"/>
                </a:cubicBezTo>
                <a:cubicBezTo>
                  <a:pt x="12" y="23"/>
                  <a:pt x="11" y="23"/>
                  <a:pt x="9" y="22"/>
                </a:cubicBezTo>
                <a:cubicBezTo>
                  <a:pt x="9" y="22"/>
                  <a:pt x="9" y="22"/>
                  <a:pt x="9" y="22"/>
                </a:cubicBezTo>
                <a:cubicBezTo>
                  <a:pt x="9" y="22"/>
                  <a:pt x="9" y="23"/>
                  <a:pt x="9" y="23"/>
                </a:cubicBezTo>
                <a:cubicBezTo>
                  <a:pt x="9" y="23"/>
                  <a:pt x="9" y="23"/>
                  <a:pt x="9" y="23"/>
                </a:cubicBezTo>
                <a:cubicBezTo>
                  <a:pt x="13" y="25"/>
                  <a:pt x="17" y="26"/>
                  <a:pt x="21" y="26"/>
                </a:cubicBezTo>
                <a:cubicBezTo>
                  <a:pt x="21" y="26"/>
                  <a:pt x="21" y="26"/>
                  <a:pt x="21" y="26"/>
                </a:cubicBezTo>
                <a:cubicBezTo>
                  <a:pt x="26" y="26"/>
                  <a:pt x="30" y="24"/>
                  <a:pt x="32" y="18"/>
                </a:cubicBezTo>
                <a:cubicBezTo>
                  <a:pt x="32" y="18"/>
                  <a:pt x="32" y="18"/>
                  <a:pt x="32" y="18"/>
                </a:cubicBezTo>
                <a:cubicBezTo>
                  <a:pt x="36" y="19"/>
                  <a:pt x="36" y="19"/>
                  <a:pt x="36" y="19"/>
                </a:cubicBezTo>
                <a:cubicBezTo>
                  <a:pt x="33" y="27"/>
                  <a:pt x="27" y="30"/>
                  <a:pt x="21" y="30"/>
                </a:cubicBezTo>
                <a:cubicBezTo>
                  <a:pt x="21" y="30"/>
                  <a:pt x="21" y="30"/>
                  <a:pt x="21" y="30"/>
                </a:cubicBezTo>
                <a:cubicBezTo>
                  <a:pt x="21" y="30"/>
                  <a:pt x="21" y="30"/>
                  <a:pt x="21" y="30"/>
                </a:cubicBezTo>
                <a:close/>
                <a:moveTo>
                  <a:pt x="8" y="8"/>
                </a:moveTo>
                <a:cubicBezTo>
                  <a:pt x="5" y="10"/>
                  <a:pt x="5" y="12"/>
                  <a:pt x="5" y="14"/>
                </a:cubicBezTo>
                <a:cubicBezTo>
                  <a:pt x="5" y="14"/>
                  <a:pt x="5" y="14"/>
                  <a:pt x="5" y="14"/>
                </a:cubicBezTo>
                <a:cubicBezTo>
                  <a:pt x="4" y="16"/>
                  <a:pt x="6" y="19"/>
                  <a:pt x="7" y="21"/>
                </a:cubicBezTo>
                <a:cubicBezTo>
                  <a:pt x="7" y="21"/>
                  <a:pt x="7" y="21"/>
                  <a:pt x="7" y="21"/>
                </a:cubicBezTo>
                <a:cubicBezTo>
                  <a:pt x="8" y="18"/>
                  <a:pt x="8" y="18"/>
                  <a:pt x="8" y="18"/>
                </a:cubicBezTo>
                <a:cubicBezTo>
                  <a:pt x="10" y="19"/>
                  <a:pt x="12" y="19"/>
                  <a:pt x="13" y="19"/>
                </a:cubicBezTo>
                <a:cubicBezTo>
                  <a:pt x="13" y="19"/>
                  <a:pt x="13" y="19"/>
                  <a:pt x="13" y="19"/>
                </a:cubicBezTo>
                <a:cubicBezTo>
                  <a:pt x="20" y="19"/>
                  <a:pt x="22" y="15"/>
                  <a:pt x="22" y="11"/>
                </a:cubicBezTo>
                <a:cubicBezTo>
                  <a:pt x="22" y="11"/>
                  <a:pt x="22" y="11"/>
                  <a:pt x="22" y="11"/>
                </a:cubicBezTo>
                <a:cubicBezTo>
                  <a:pt x="22" y="7"/>
                  <a:pt x="20" y="4"/>
                  <a:pt x="16" y="4"/>
                </a:cubicBezTo>
                <a:cubicBezTo>
                  <a:pt x="16" y="4"/>
                  <a:pt x="16" y="4"/>
                  <a:pt x="16" y="4"/>
                </a:cubicBezTo>
                <a:cubicBezTo>
                  <a:pt x="16" y="4"/>
                  <a:pt x="16" y="4"/>
                  <a:pt x="16" y="4"/>
                </a:cubicBezTo>
                <a:cubicBezTo>
                  <a:pt x="16" y="4"/>
                  <a:pt x="16" y="4"/>
                  <a:pt x="16" y="4"/>
                </a:cubicBezTo>
                <a:cubicBezTo>
                  <a:pt x="14" y="4"/>
                  <a:pt x="11" y="5"/>
                  <a:pt x="8" y="8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36" tIns="45717" rIns="91436" bIns="45717" numCol="1" anchor="t" anchorCtr="0" compatLnSpc="1">
            <a:prstTxWarp prst="textNoShape">
              <a:avLst/>
            </a:prstTxWarp>
          </a:bodyPr>
          <a:lstStyle/>
          <a:p>
            <a:endParaRPr lang="zh-CN" altLang="en-US" sz="1765"/>
          </a:p>
        </p:txBody>
      </p:sp>
      <p:sp>
        <p:nvSpPr>
          <p:cNvPr id="160" name="Freeform 360"/>
          <p:cNvSpPr>
            <a:spLocks/>
          </p:cNvSpPr>
          <p:nvPr/>
        </p:nvSpPr>
        <p:spPr bwMode="auto">
          <a:xfrm>
            <a:off x="1230314" y="4578188"/>
            <a:ext cx="187325" cy="141268"/>
          </a:xfrm>
          <a:custGeom>
            <a:avLst/>
            <a:gdLst>
              <a:gd name="T0" fmla="*/ 15 w 40"/>
              <a:gd name="T1" fmla="*/ 30 h 30"/>
              <a:gd name="T2" fmla="*/ 5 w 40"/>
              <a:gd name="T3" fmla="*/ 26 h 30"/>
              <a:gd name="T4" fmla="*/ 5 w 40"/>
              <a:gd name="T5" fmla="*/ 26 h 30"/>
              <a:gd name="T6" fmla="*/ 0 w 40"/>
              <a:gd name="T7" fmla="*/ 16 h 30"/>
              <a:gd name="T8" fmla="*/ 0 w 40"/>
              <a:gd name="T9" fmla="*/ 16 h 30"/>
              <a:gd name="T10" fmla="*/ 12 w 40"/>
              <a:gd name="T11" fmla="*/ 0 h 30"/>
              <a:gd name="T12" fmla="*/ 12 w 40"/>
              <a:gd name="T13" fmla="*/ 0 h 30"/>
              <a:gd name="T14" fmla="*/ 19 w 40"/>
              <a:gd name="T15" fmla="*/ 3 h 30"/>
              <a:gd name="T16" fmla="*/ 19 w 40"/>
              <a:gd name="T17" fmla="*/ 3 h 30"/>
              <a:gd name="T18" fmla="*/ 16 w 40"/>
              <a:gd name="T19" fmla="*/ 6 h 30"/>
              <a:gd name="T20" fmla="*/ 12 w 40"/>
              <a:gd name="T21" fmla="*/ 4 h 30"/>
              <a:gd name="T22" fmla="*/ 12 w 40"/>
              <a:gd name="T23" fmla="*/ 4 h 30"/>
              <a:gd name="T24" fmla="*/ 6 w 40"/>
              <a:gd name="T25" fmla="*/ 8 h 30"/>
              <a:gd name="T26" fmla="*/ 6 w 40"/>
              <a:gd name="T27" fmla="*/ 8 h 30"/>
              <a:gd name="T28" fmla="*/ 4 w 40"/>
              <a:gd name="T29" fmla="*/ 16 h 30"/>
              <a:gd name="T30" fmla="*/ 4 w 40"/>
              <a:gd name="T31" fmla="*/ 16 h 30"/>
              <a:gd name="T32" fmla="*/ 8 w 40"/>
              <a:gd name="T33" fmla="*/ 23 h 30"/>
              <a:gd name="T34" fmla="*/ 8 w 40"/>
              <a:gd name="T35" fmla="*/ 23 h 30"/>
              <a:gd name="T36" fmla="*/ 15 w 40"/>
              <a:gd name="T37" fmla="*/ 26 h 30"/>
              <a:gd name="T38" fmla="*/ 15 w 40"/>
              <a:gd name="T39" fmla="*/ 26 h 30"/>
              <a:gd name="T40" fmla="*/ 21 w 40"/>
              <a:gd name="T41" fmla="*/ 23 h 30"/>
              <a:gd name="T42" fmla="*/ 21 w 40"/>
              <a:gd name="T43" fmla="*/ 23 h 30"/>
              <a:gd name="T44" fmla="*/ 22 w 40"/>
              <a:gd name="T45" fmla="*/ 14 h 30"/>
              <a:gd name="T46" fmla="*/ 22 w 40"/>
              <a:gd name="T47" fmla="*/ 14 h 30"/>
              <a:gd name="T48" fmla="*/ 22 w 40"/>
              <a:gd name="T49" fmla="*/ 9 h 30"/>
              <a:gd name="T50" fmla="*/ 22 w 40"/>
              <a:gd name="T51" fmla="*/ 9 h 30"/>
              <a:gd name="T52" fmla="*/ 20 w 40"/>
              <a:gd name="T53" fmla="*/ 2 h 30"/>
              <a:gd name="T54" fmla="*/ 20 w 40"/>
              <a:gd name="T55" fmla="*/ 2 h 30"/>
              <a:gd name="T56" fmla="*/ 24 w 40"/>
              <a:gd name="T57" fmla="*/ 1 h 30"/>
              <a:gd name="T58" fmla="*/ 26 w 40"/>
              <a:gd name="T59" fmla="*/ 8 h 30"/>
              <a:gd name="T60" fmla="*/ 26 w 40"/>
              <a:gd name="T61" fmla="*/ 8 h 30"/>
              <a:gd name="T62" fmla="*/ 30 w 40"/>
              <a:gd name="T63" fmla="*/ 14 h 30"/>
              <a:gd name="T64" fmla="*/ 30 w 40"/>
              <a:gd name="T65" fmla="*/ 14 h 30"/>
              <a:gd name="T66" fmla="*/ 39 w 40"/>
              <a:gd name="T67" fmla="*/ 23 h 30"/>
              <a:gd name="T68" fmla="*/ 39 w 40"/>
              <a:gd name="T69" fmla="*/ 23 h 30"/>
              <a:gd name="T70" fmla="*/ 39 w 40"/>
              <a:gd name="T71" fmla="*/ 22 h 30"/>
              <a:gd name="T72" fmla="*/ 39 w 40"/>
              <a:gd name="T73" fmla="*/ 22 h 30"/>
              <a:gd name="T74" fmla="*/ 40 w 40"/>
              <a:gd name="T75" fmla="*/ 26 h 30"/>
              <a:gd name="T76" fmla="*/ 39 w 40"/>
              <a:gd name="T77" fmla="*/ 27 h 30"/>
              <a:gd name="T78" fmla="*/ 39 w 40"/>
              <a:gd name="T79" fmla="*/ 27 h 30"/>
              <a:gd name="T80" fmla="*/ 26 w 40"/>
              <a:gd name="T81" fmla="*/ 17 h 30"/>
              <a:gd name="T82" fmla="*/ 26 w 40"/>
              <a:gd name="T83" fmla="*/ 17 h 30"/>
              <a:gd name="T84" fmla="*/ 24 w 40"/>
              <a:gd name="T85" fmla="*/ 25 h 30"/>
              <a:gd name="T86" fmla="*/ 24 w 40"/>
              <a:gd name="T87" fmla="*/ 25 h 30"/>
              <a:gd name="T88" fmla="*/ 16 w 40"/>
              <a:gd name="T89" fmla="*/ 30 h 30"/>
              <a:gd name="T90" fmla="*/ 16 w 40"/>
              <a:gd name="T91" fmla="*/ 30 h 30"/>
              <a:gd name="T92" fmla="*/ 15 w 40"/>
              <a:gd name="T93" fmla="*/ 30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40" h="30">
                <a:moveTo>
                  <a:pt x="15" y="30"/>
                </a:moveTo>
                <a:cubicBezTo>
                  <a:pt x="12" y="30"/>
                  <a:pt x="9" y="28"/>
                  <a:pt x="5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1" y="24"/>
                  <a:pt x="0" y="20"/>
                  <a:pt x="0" y="16"/>
                </a:cubicBezTo>
                <a:cubicBezTo>
                  <a:pt x="0" y="16"/>
                  <a:pt x="0" y="16"/>
                  <a:pt x="0" y="16"/>
                </a:cubicBezTo>
                <a:cubicBezTo>
                  <a:pt x="0" y="8"/>
                  <a:pt x="5" y="1"/>
                  <a:pt x="12" y="0"/>
                </a:cubicBezTo>
                <a:cubicBezTo>
                  <a:pt x="12" y="0"/>
                  <a:pt x="12" y="0"/>
                  <a:pt x="12" y="0"/>
                </a:cubicBezTo>
                <a:cubicBezTo>
                  <a:pt x="14" y="0"/>
                  <a:pt x="17" y="1"/>
                  <a:pt x="19" y="3"/>
                </a:cubicBezTo>
                <a:cubicBezTo>
                  <a:pt x="19" y="3"/>
                  <a:pt x="19" y="3"/>
                  <a:pt x="19" y="3"/>
                </a:cubicBezTo>
                <a:cubicBezTo>
                  <a:pt x="16" y="6"/>
                  <a:pt x="16" y="6"/>
                  <a:pt x="16" y="6"/>
                </a:cubicBezTo>
                <a:cubicBezTo>
                  <a:pt x="15" y="5"/>
                  <a:pt x="13" y="4"/>
                  <a:pt x="12" y="4"/>
                </a:cubicBezTo>
                <a:cubicBezTo>
                  <a:pt x="12" y="4"/>
                  <a:pt x="12" y="4"/>
                  <a:pt x="12" y="4"/>
                </a:cubicBezTo>
                <a:cubicBezTo>
                  <a:pt x="10" y="4"/>
                  <a:pt x="8" y="6"/>
                  <a:pt x="6" y="8"/>
                </a:cubicBezTo>
                <a:cubicBezTo>
                  <a:pt x="6" y="8"/>
                  <a:pt x="6" y="8"/>
                  <a:pt x="6" y="8"/>
                </a:cubicBezTo>
                <a:cubicBezTo>
                  <a:pt x="5" y="10"/>
                  <a:pt x="4" y="13"/>
                  <a:pt x="4" y="16"/>
                </a:cubicBezTo>
                <a:cubicBezTo>
                  <a:pt x="4" y="16"/>
                  <a:pt x="4" y="16"/>
                  <a:pt x="4" y="16"/>
                </a:cubicBezTo>
                <a:cubicBezTo>
                  <a:pt x="4" y="18"/>
                  <a:pt x="5" y="21"/>
                  <a:pt x="8" y="23"/>
                </a:cubicBezTo>
                <a:cubicBezTo>
                  <a:pt x="8" y="23"/>
                  <a:pt x="8" y="23"/>
                  <a:pt x="8" y="23"/>
                </a:cubicBezTo>
                <a:cubicBezTo>
                  <a:pt x="11" y="25"/>
                  <a:pt x="14" y="26"/>
                  <a:pt x="15" y="26"/>
                </a:cubicBezTo>
                <a:cubicBezTo>
                  <a:pt x="15" y="26"/>
                  <a:pt x="15" y="26"/>
                  <a:pt x="15" y="26"/>
                </a:cubicBezTo>
                <a:cubicBezTo>
                  <a:pt x="18" y="26"/>
                  <a:pt x="19" y="25"/>
                  <a:pt x="21" y="23"/>
                </a:cubicBezTo>
                <a:cubicBezTo>
                  <a:pt x="21" y="23"/>
                  <a:pt x="21" y="23"/>
                  <a:pt x="21" y="23"/>
                </a:cubicBezTo>
                <a:cubicBezTo>
                  <a:pt x="22" y="21"/>
                  <a:pt x="22" y="18"/>
                  <a:pt x="22" y="14"/>
                </a:cubicBezTo>
                <a:cubicBezTo>
                  <a:pt x="22" y="14"/>
                  <a:pt x="22" y="14"/>
                  <a:pt x="22" y="14"/>
                </a:cubicBezTo>
                <a:cubicBezTo>
                  <a:pt x="22" y="13"/>
                  <a:pt x="22" y="11"/>
                  <a:pt x="22" y="9"/>
                </a:cubicBezTo>
                <a:cubicBezTo>
                  <a:pt x="22" y="9"/>
                  <a:pt x="22" y="9"/>
                  <a:pt x="22" y="9"/>
                </a:cubicBezTo>
                <a:cubicBezTo>
                  <a:pt x="21" y="7"/>
                  <a:pt x="20" y="4"/>
                  <a:pt x="20" y="2"/>
                </a:cubicBezTo>
                <a:cubicBezTo>
                  <a:pt x="20" y="2"/>
                  <a:pt x="20" y="2"/>
                  <a:pt x="20" y="2"/>
                </a:cubicBezTo>
                <a:cubicBezTo>
                  <a:pt x="24" y="1"/>
                  <a:pt x="24" y="1"/>
                  <a:pt x="24" y="1"/>
                </a:cubicBezTo>
                <a:cubicBezTo>
                  <a:pt x="25" y="3"/>
                  <a:pt x="25" y="6"/>
                  <a:pt x="26" y="8"/>
                </a:cubicBezTo>
                <a:cubicBezTo>
                  <a:pt x="26" y="8"/>
                  <a:pt x="26" y="8"/>
                  <a:pt x="26" y="8"/>
                </a:cubicBezTo>
                <a:cubicBezTo>
                  <a:pt x="27" y="10"/>
                  <a:pt x="28" y="12"/>
                  <a:pt x="30" y="14"/>
                </a:cubicBezTo>
                <a:cubicBezTo>
                  <a:pt x="30" y="14"/>
                  <a:pt x="30" y="14"/>
                  <a:pt x="30" y="14"/>
                </a:cubicBezTo>
                <a:cubicBezTo>
                  <a:pt x="33" y="19"/>
                  <a:pt x="37" y="23"/>
                  <a:pt x="39" y="23"/>
                </a:cubicBezTo>
                <a:cubicBezTo>
                  <a:pt x="39" y="23"/>
                  <a:pt x="39" y="23"/>
                  <a:pt x="39" y="23"/>
                </a:cubicBezTo>
                <a:cubicBezTo>
                  <a:pt x="39" y="23"/>
                  <a:pt x="39" y="22"/>
                  <a:pt x="39" y="22"/>
                </a:cubicBezTo>
                <a:cubicBezTo>
                  <a:pt x="39" y="22"/>
                  <a:pt x="39" y="22"/>
                  <a:pt x="39" y="22"/>
                </a:cubicBezTo>
                <a:cubicBezTo>
                  <a:pt x="40" y="26"/>
                  <a:pt x="40" y="26"/>
                  <a:pt x="40" y="26"/>
                </a:cubicBezTo>
                <a:cubicBezTo>
                  <a:pt x="39" y="26"/>
                  <a:pt x="39" y="27"/>
                  <a:pt x="39" y="27"/>
                </a:cubicBezTo>
                <a:cubicBezTo>
                  <a:pt x="39" y="27"/>
                  <a:pt x="39" y="27"/>
                  <a:pt x="39" y="27"/>
                </a:cubicBezTo>
                <a:cubicBezTo>
                  <a:pt x="34" y="26"/>
                  <a:pt x="30" y="22"/>
                  <a:pt x="26" y="17"/>
                </a:cubicBezTo>
                <a:cubicBezTo>
                  <a:pt x="26" y="17"/>
                  <a:pt x="26" y="17"/>
                  <a:pt x="26" y="17"/>
                </a:cubicBezTo>
                <a:cubicBezTo>
                  <a:pt x="26" y="20"/>
                  <a:pt x="25" y="22"/>
                  <a:pt x="24" y="25"/>
                </a:cubicBezTo>
                <a:cubicBezTo>
                  <a:pt x="24" y="25"/>
                  <a:pt x="24" y="25"/>
                  <a:pt x="24" y="25"/>
                </a:cubicBezTo>
                <a:cubicBezTo>
                  <a:pt x="22" y="27"/>
                  <a:pt x="19" y="30"/>
                  <a:pt x="16" y="30"/>
                </a:cubicBezTo>
                <a:cubicBezTo>
                  <a:pt x="16" y="30"/>
                  <a:pt x="16" y="30"/>
                  <a:pt x="16" y="30"/>
                </a:cubicBezTo>
                <a:cubicBezTo>
                  <a:pt x="16" y="30"/>
                  <a:pt x="15" y="30"/>
                  <a:pt x="15" y="3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36" tIns="45717" rIns="91436" bIns="45717" numCol="1" anchor="t" anchorCtr="0" compatLnSpc="1">
            <a:prstTxWarp prst="textNoShape">
              <a:avLst/>
            </a:prstTxWarp>
          </a:bodyPr>
          <a:lstStyle/>
          <a:p>
            <a:endParaRPr lang="zh-CN" altLang="en-US" sz="1765"/>
          </a:p>
        </p:txBody>
      </p:sp>
      <p:sp>
        <p:nvSpPr>
          <p:cNvPr id="161" name="Freeform 361"/>
          <p:cNvSpPr>
            <a:spLocks/>
          </p:cNvSpPr>
          <p:nvPr/>
        </p:nvSpPr>
        <p:spPr bwMode="auto">
          <a:xfrm>
            <a:off x="1412877" y="4544856"/>
            <a:ext cx="141288" cy="131744"/>
          </a:xfrm>
          <a:custGeom>
            <a:avLst/>
            <a:gdLst>
              <a:gd name="T0" fmla="*/ 1 w 30"/>
              <a:gd name="T1" fmla="*/ 21 h 28"/>
              <a:gd name="T2" fmla="*/ 0 w 30"/>
              <a:gd name="T3" fmla="*/ 16 h 28"/>
              <a:gd name="T4" fmla="*/ 0 w 30"/>
              <a:gd name="T5" fmla="*/ 16 h 28"/>
              <a:gd name="T6" fmla="*/ 11 w 30"/>
              <a:gd name="T7" fmla="*/ 0 h 28"/>
              <a:gd name="T8" fmla="*/ 11 w 30"/>
              <a:gd name="T9" fmla="*/ 0 h 28"/>
              <a:gd name="T10" fmla="*/ 16 w 30"/>
              <a:gd name="T11" fmla="*/ 2 h 28"/>
              <a:gd name="T12" fmla="*/ 16 w 30"/>
              <a:gd name="T13" fmla="*/ 2 h 28"/>
              <a:gd name="T14" fmla="*/ 14 w 30"/>
              <a:gd name="T15" fmla="*/ 6 h 28"/>
              <a:gd name="T16" fmla="*/ 11 w 30"/>
              <a:gd name="T17" fmla="*/ 4 h 28"/>
              <a:gd name="T18" fmla="*/ 11 w 30"/>
              <a:gd name="T19" fmla="*/ 4 h 28"/>
              <a:gd name="T20" fmla="*/ 6 w 30"/>
              <a:gd name="T21" fmla="*/ 8 h 28"/>
              <a:gd name="T22" fmla="*/ 6 w 30"/>
              <a:gd name="T23" fmla="*/ 8 h 28"/>
              <a:gd name="T24" fmla="*/ 4 w 30"/>
              <a:gd name="T25" fmla="*/ 16 h 28"/>
              <a:gd name="T26" fmla="*/ 4 w 30"/>
              <a:gd name="T27" fmla="*/ 16 h 28"/>
              <a:gd name="T28" fmla="*/ 4 w 30"/>
              <a:gd name="T29" fmla="*/ 19 h 28"/>
              <a:gd name="T30" fmla="*/ 4 w 30"/>
              <a:gd name="T31" fmla="*/ 19 h 28"/>
              <a:gd name="T32" fmla="*/ 13 w 30"/>
              <a:gd name="T33" fmla="*/ 24 h 28"/>
              <a:gd name="T34" fmla="*/ 13 w 30"/>
              <a:gd name="T35" fmla="*/ 24 h 28"/>
              <a:gd name="T36" fmla="*/ 26 w 30"/>
              <a:gd name="T37" fmla="*/ 16 h 28"/>
              <a:gd name="T38" fmla="*/ 26 w 30"/>
              <a:gd name="T39" fmla="*/ 16 h 28"/>
              <a:gd name="T40" fmla="*/ 30 w 30"/>
              <a:gd name="T41" fmla="*/ 17 h 28"/>
              <a:gd name="T42" fmla="*/ 13 w 30"/>
              <a:gd name="T43" fmla="*/ 28 h 28"/>
              <a:gd name="T44" fmla="*/ 13 w 30"/>
              <a:gd name="T45" fmla="*/ 28 h 28"/>
              <a:gd name="T46" fmla="*/ 13 w 30"/>
              <a:gd name="T47" fmla="*/ 28 h 28"/>
              <a:gd name="T48" fmla="*/ 13 w 30"/>
              <a:gd name="T49" fmla="*/ 28 h 28"/>
              <a:gd name="T50" fmla="*/ 1 w 30"/>
              <a:gd name="T51" fmla="*/ 21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30" h="28">
                <a:moveTo>
                  <a:pt x="1" y="21"/>
                </a:moveTo>
                <a:cubicBezTo>
                  <a:pt x="0" y="20"/>
                  <a:pt x="0" y="18"/>
                  <a:pt x="0" y="16"/>
                </a:cubicBezTo>
                <a:cubicBezTo>
                  <a:pt x="0" y="16"/>
                  <a:pt x="0" y="16"/>
                  <a:pt x="0" y="16"/>
                </a:cubicBezTo>
                <a:cubicBezTo>
                  <a:pt x="0" y="9"/>
                  <a:pt x="4" y="1"/>
                  <a:pt x="11" y="0"/>
                </a:cubicBezTo>
                <a:cubicBezTo>
                  <a:pt x="11" y="0"/>
                  <a:pt x="11" y="0"/>
                  <a:pt x="11" y="0"/>
                </a:cubicBezTo>
                <a:cubicBezTo>
                  <a:pt x="13" y="0"/>
                  <a:pt x="15" y="1"/>
                  <a:pt x="16" y="2"/>
                </a:cubicBezTo>
                <a:cubicBezTo>
                  <a:pt x="16" y="2"/>
                  <a:pt x="16" y="2"/>
                  <a:pt x="16" y="2"/>
                </a:cubicBezTo>
                <a:cubicBezTo>
                  <a:pt x="14" y="6"/>
                  <a:pt x="14" y="6"/>
                  <a:pt x="14" y="6"/>
                </a:cubicBezTo>
                <a:cubicBezTo>
                  <a:pt x="13" y="5"/>
                  <a:pt x="12" y="4"/>
                  <a:pt x="11" y="4"/>
                </a:cubicBezTo>
                <a:cubicBezTo>
                  <a:pt x="11" y="4"/>
                  <a:pt x="11" y="4"/>
                  <a:pt x="11" y="4"/>
                </a:cubicBezTo>
                <a:cubicBezTo>
                  <a:pt x="9" y="4"/>
                  <a:pt x="7" y="6"/>
                  <a:pt x="6" y="8"/>
                </a:cubicBezTo>
                <a:cubicBezTo>
                  <a:pt x="6" y="8"/>
                  <a:pt x="6" y="8"/>
                  <a:pt x="6" y="8"/>
                </a:cubicBezTo>
                <a:cubicBezTo>
                  <a:pt x="4" y="10"/>
                  <a:pt x="4" y="13"/>
                  <a:pt x="4" y="16"/>
                </a:cubicBezTo>
                <a:cubicBezTo>
                  <a:pt x="4" y="16"/>
                  <a:pt x="4" y="16"/>
                  <a:pt x="4" y="16"/>
                </a:cubicBezTo>
                <a:cubicBezTo>
                  <a:pt x="4" y="17"/>
                  <a:pt x="4" y="19"/>
                  <a:pt x="4" y="19"/>
                </a:cubicBezTo>
                <a:cubicBezTo>
                  <a:pt x="4" y="19"/>
                  <a:pt x="4" y="19"/>
                  <a:pt x="4" y="19"/>
                </a:cubicBezTo>
                <a:cubicBezTo>
                  <a:pt x="6" y="23"/>
                  <a:pt x="9" y="24"/>
                  <a:pt x="13" y="24"/>
                </a:cubicBezTo>
                <a:cubicBezTo>
                  <a:pt x="13" y="24"/>
                  <a:pt x="13" y="24"/>
                  <a:pt x="13" y="24"/>
                </a:cubicBezTo>
                <a:cubicBezTo>
                  <a:pt x="18" y="24"/>
                  <a:pt x="24" y="21"/>
                  <a:pt x="26" y="16"/>
                </a:cubicBezTo>
                <a:cubicBezTo>
                  <a:pt x="26" y="16"/>
                  <a:pt x="26" y="16"/>
                  <a:pt x="26" y="16"/>
                </a:cubicBezTo>
                <a:cubicBezTo>
                  <a:pt x="30" y="17"/>
                  <a:pt x="30" y="17"/>
                  <a:pt x="30" y="17"/>
                </a:cubicBezTo>
                <a:cubicBezTo>
                  <a:pt x="27" y="24"/>
                  <a:pt x="20" y="28"/>
                  <a:pt x="13" y="28"/>
                </a:cubicBezTo>
                <a:cubicBezTo>
                  <a:pt x="13" y="28"/>
                  <a:pt x="13" y="28"/>
                  <a:pt x="13" y="28"/>
                </a:cubicBezTo>
                <a:cubicBezTo>
                  <a:pt x="13" y="28"/>
                  <a:pt x="13" y="28"/>
                  <a:pt x="13" y="28"/>
                </a:cubicBezTo>
                <a:cubicBezTo>
                  <a:pt x="13" y="28"/>
                  <a:pt x="13" y="28"/>
                  <a:pt x="13" y="28"/>
                </a:cubicBezTo>
                <a:cubicBezTo>
                  <a:pt x="8" y="28"/>
                  <a:pt x="3" y="26"/>
                  <a:pt x="1" y="2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36" tIns="45717" rIns="91436" bIns="45717" numCol="1" anchor="t" anchorCtr="0" compatLnSpc="1">
            <a:prstTxWarp prst="textNoShape">
              <a:avLst/>
            </a:prstTxWarp>
          </a:bodyPr>
          <a:lstStyle/>
          <a:p>
            <a:endParaRPr lang="zh-CN" altLang="en-US" sz="1765"/>
          </a:p>
        </p:txBody>
      </p:sp>
      <p:sp>
        <p:nvSpPr>
          <p:cNvPr id="162" name="Freeform 362"/>
          <p:cNvSpPr>
            <a:spLocks/>
          </p:cNvSpPr>
          <p:nvPr/>
        </p:nvSpPr>
        <p:spPr bwMode="auto">
          <a:xfrm>
            <a:off x="1530352" y="4409936"/>
            <a:ext cx="188913" cy="253964"/>
          </a:xfrm>
          <a:custGeom>
            <a:avLst/>
            <a:gdLst>
              <a:gd name="T0" fmla="*/ 12 w 40"/>
              <a:gd name="T1" fmla="*/ 43 h 54"/>
              <a:gd name="T2" fmla="*/ 4 w 40"/>
              <a:gd name="T3" fmla="*/ 26 h 54"/>
              <a:gd name="T4" fmla="*/ 4 w 40"/>
              <a:gd name="T5" fmla="*/ 26 h 54"/>
              <a:gd name="T6" fmla="*/ 0 w 40"/>
              <a:gd name="T7" fmla="*/ 0 h 54"/>
              <a:gd name="T8" fmla="*/ 0 w 40"/>
              <a:gd name="T9" fmla="*/ 0 h 54"/>
              <a:gd name="T10" fmla="*/ 4 w 40"/>
              <a:gd name="T11" fmla="*/ 0 h 54"/>
              <a:gd name="T12" fmla="*/ 8 w 40"/>
              <a:gd name="T13" fmla="*/ 25 h 54"/>
              <a:gd name="T14" fmla="*/ 8 w 40"/>
              <a:gd name="T15" fmla="*/ 25 h 54"/>
              <a:gd name="T16" fmla="*/ 9 w 40"/>
              <a:gd name="T17" fmla="*/ 29 h 54"/>
              <a:gd name="T18" fmla="*/ 9 w 40"/>
              <a:gd name="T19" fmla="*/ 29 h 54"/>
              <a:gd name="T20" fmla="*/ 17 w 40"/>
              <a:gd name="T21" fmla="*/ 18 h 54"/>
              <a:gd name="T22" fmla="*/ 17 w 40"/>
              <a:gd name="T23" fmla="*/ 18 h 54"/>
              <a:gd name="T24" fmla="*/ 18 w 40"/>
              <a:gd name="T25" fmla="*/ 18 h 54"/>
              <a:gd name="T26" fmla="*/ 18 w 40"/>
              <a:gd name="T27" fmla="*/ 18 h 54"/>
              <a:gd name="T28" fmla="*/ 34 w 40"/>
              <a:gd name="T29" fmla="*/ 30 h 54"/>
              <a:gd name="T30" fmla="*/ 34 w 40"/>
              <a:gd name="T31" fmla="*/ 30 h 54"/>
              <a:gd name="T32" fmla="*/ 40 w 40"/>
              <a:gd name="T33" fmla="*/ 47 h 54"/>
              <a:gd name="T34" fmla="*/ 40 w 40"/>
              <a:gd name="T35" fmla="*/ 47 h 54"/>
              <a:gd name="T36" fmla="*/ 40 w 40"/>
              <a:gd name="T37" fmla="*/ 47 h 54"/>
              <a:gd name="T38" fmla="*/ 40 w 40"/>
              <a:gd name="T39" fmla="*/ 48 h 54"/>
              <a:gd name="T40" fmla="*/ 40 w 40"/>
              <a:gd name="T41" fmla="*/ 48 h 54"/>
              <a:gd name="T42" fmla="*/ 40 w 40"/>
              <a:gd name="T43" fmla="*/ 49 h 54"/>
              <a:gd name="T44" fmla="*/ 40 w 40"/>
              <a:gd name="T45" fmla="*/ 49 h 54"/>
              <a:gd name="T46" fmla="*/ 36 w 40"/>
              <a:gd name="T47" fmla="*/ 49 h 54"/>
              <a:gd name="T48" fmla="*/ 36 w 40"/>
              <a:gd name="T49" fmla="*/ 49 h 54"/>
              <a:gd name="T50" fmla="*/ 36 w 40"/>
              <a:gd name="T51" fmla="*/ 49 h 54"/>
              <a:gd name="T52" fmla="*/ 30 w 40"/>
              <a:gd name="T53" fmla="*/ 32 h 54"/>
              <a:gd name="T54" fmla="*/ 30 w 40"/>
              <a:gd name="T55" fmla="*/ 32 h 54"/>
              <a:gd name="T56" fmla="*/ 18 w 40"/>
              <a:gd name="T57" fmla="*/ 22 h 54"/>
              <a:gd name="T58" fmla="*/ 18 w 40"/>
              <a:gd name="T59" fmla="*/ 22 h 54"/>
              <a:gd name="T60" fmla="*/ 18 w 40"/>
              <a:gd name="T61" fmla="*/ 22 h 54"/>
              <a:gd name="T62" fmla="*/ 18 w 40"/>
              <a:gd name="T63" fmla="*/ 22 h 54"/>
              <a:gd name="T64" fmla="*/ 13 w 40"/>
              <a:gd name="T65" fmla="*/ 30 h 54"/>
              <a:gd name="T66" fmla="*/ 13 w 40"/>
              <a:gd name="T67" fmla="*/ 30 h 54"/>
              <a:gd name="T68" fmla="*/ 15 w 40"/>
              <a:gd name="T69" fmla="*/ 41 h 54"/>
              <a:gd name="T70" fmla="*/ 15 w 40"/>
              <a:gd name="T71" fmla="*/ 41 h 54"/>
              <a:gd name="T72" fmla="*/ 20 w 40"/>
              <a:gd name="T73" fmla="*/ 52 h 54"/>
              <a:gd name="T74" fmla="*/ 20 w 40"/>
              <a:gd name="T75" fmla="*/ 52 h 54"/>
              <a:gd name="T76" fmla="*/ 16 w 40"/>
              <a:gd name="T77" fmla="*/ 54 h 54"/>
              <a:gd name="T78" fmla="*/ 12 w 40"/>
              <a:gd name="T79" fmla="*/ 43 h 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40" h="54">
                <a:moveTo>
                  <a:pt x="12" y="43"/>
                </a:moveTo>
                <a:cubicBezTo>
                  <a:pt x="9" y="38"/>
                  <a:pt x="6" y="32"/>
                  <a:pt x="4" y="26"/>
                </a:cubicBezTo>
                <a:cubicBezTo>
                  <a:pt x="4" y="26"/>
                  <a:pt x="4" y="26"/>
                  <a:pt x="4" y="26"/>
                </a:cubicBezTo>
                <a:cubicBezTo>
                  <a:pt x="2" y="19"/>
                  <a:pt x="0" y="4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4" y="0"/>
                  <a:pt x="4" y="0"/>
                  <a:pt x="4" y="0"/>
                </a:cubicBezTo>
                <a:cubicBezTo>
                  <a:pt x="4" y="3"/>
                  <a:pt x="6" y="19"/>
                  <a:pt x="8" y="25"/>
                </a:cubicBezTo>
                <a:cubicBezTo>
                  <a:pt x="8" y="25"/>
                  <a:pt x="8" y="25"/>
                  <a:pt x="8" y="25"/>
                </a:cubicBezTo>
                <a:cubicBezTo>
                  <a:pt x="8" y="26"/>
                  <a:pt x="9" y="28"/>
                  <a:pt x="9" y="29"/>
                </a:cubicBezTo>
                <a:cubicBezTo>
                  <a:pt x="9" y="29"/>
                  <a:pt x="9" y="29"/>
                  <a:pt x="9" y="29"/>
                </a:cubicBezTo>
                <a:cubicBezTo>
                  <a:pt x="9" y="24"/>
                  <a:pt x="11" y="19"/>
                  <a:pt x="17" y="18"/>
                </a:cubicBezTo>
                <a:cubicBezTo>
                  <a:pt x="17" y="18"/>
                  <a:pt x="17" y="18"/>
                  <a:pt x="17" y="18"/>
                </a:cubicBezTo>
                <a:cubicBezTo>
                  <a:pt x="18" y="18"/>
                  <a:pt x="18" y="18"/>
                  <a:pt x="18" y="18"/>
                </a:cubicBezTo>
                <a:cubicBezTo>
                  <a:pt x="18" y="18"/>
                  <a:pt x="18" y="18"/>
                  <a:pt x="18" y="18"/>
                </a:cubicBezTo>
                <a:cubicBezTo>
                  <a:pt x="25" y="18"/>
                  <a:pt x="30" y="24"/>
                  <a:pt x="34" y="30"/>
                </a:cubicBezTo>
                <a:cubicBezTo>
                  <a:pt x="34" y="30"/>
                  <a:pt x="34" y="30"/>
                  <a:pt x="34" y="30"/>
                </a:cubicBezTo>
                <a:cubicBezTo>
                  <a:pt x="37" y="36"/>
                  <a:pt x="39" y="42"/>
                  <a:pt x="40" y="47"/>
                </a:cubicBezTo>
                <a:cubicBezTo>
                  <a:pt x="40" y="47"/>
                  <a:pt x="40" y="47"/>
                  <a:pt x="40" y="47"/>
                </a:cubicBezTo>
                <a:cubicBezTo>
                  <a:pt x="40" y="47"/>
                  <a:pt x="40" y="47"/>
                  <a:pt x="40" y="47"/>
                </a:cubicBezTo>
                <a:cubicBezTo>
                  <a:pt x="40" y="47"/>
                  <a:pt x="40" y="48"/>
                  <a:pt x="40" y="48"/>
                </a:cubicBezTo>
                <a:cubicBezTo>
                  <a:pt x="40" y="48"/>
                  <a:pt x="40" y="48"/>
                  <a:pt x="40" y="48"/>
                </a:cubicBezTo>
                <a:cubicBezTo>
                  <a:pt x="40" y="48"/>
                  <a:pt x="40" y="49"/>
                  <a:pt x="40" y="49"/>
                </a:cubicBezTo>
                <a:cubicBezTo>
                  <a:pt x="40" y="49"/>
                  <a:pt x="40" y="49"/>
                  <a:pt x="40" y="49"/>
                </a:cubicBezTo>
                <a:cubicBezTo>
                  <a:pt x="36" y="49"/>
                  <a:pt x="36" y="49"/>
                  <a:pt x="36" y="49"/>
                </a:cubicBezTo>
                <a:cubicBezTo>
                  <a:pt x="36" y="49"/>
                  <a:pt x="36" y="49"/>
                  <a:pt x="36" y="49"/>
                </a:cubicBezTo>
                <a:cubicBezTo>
                  <a:pt x="36" y="49"/>
                  <a:pt x="36" y="49"/>
                  <a:pt x="36" y="49"/>
                </a:cubicBezTo>
                <a:cubicBezTo>
                  <a:pt x="36" y="45"/>
                  <a:pt x="34" y="38"/>
                  <a:pt x="30" y="32"/>
                </a:cubicBezTo>
                <a:cubicBezTo>
                  <a:pt x="30" y="32"/>
                  <a:pt x="30" y="32"/>
                  <a:pt x="30" y="32"/>
                </a:cubicBezTo>
                <a:cubicBezTo>
                  <a:pt x="27" y="26"/>
                  <a:pt x="22" y="22"/>
                  <a:pt x="18" y="22"/>
                </a:cubicBezTo>
                <a:cubicBezTo>
                  <a:pt x="18" y="22"/>
                  <a:pt x="18" y="22"/>
                  <a:pt x="18" y="22"/>
                </a:cubicBezTo>
                <a:cubicBezTo>
                  <a:pt x="18" y="22"/>
                  <a:pt x="18" y="22"/>
                  <a:pt x="18" y="22"/>
                </a:cubicBezTo>
                <a:cubicBezTo>
                  <a:pt x="18" y="22"/>
                  <a:pt x="18" y="22"/>
                  <a:pt x="18" y="22"/>
                </a:cubicBezTo>
                <a:cubicBezTo>
                  <a:pt x="14" y="22"/>
                  <a:pt x="13" y="25"/>
                  <a:pt x="13" y="30"/>
                </a:cubicBezTo>
                <a:cubicBezTo>
                  <a:pt x="13" y="30"/>
                  <a:pt x="13" y="30"/>
                  <a:pt x="13" y="30"/>
                </a:cubicBezTo>
                <a:cubicBezTo>
                  <a:pt x="13" y="33"/>
                  <a:pt x="14" y="37"/>
                  <a:pt x="15" y="41"/>
                </a:cubicBezTo>
                <a:cubicBezTo>
                  <a:pt x="15" y="41"/>
                  <a:pt x="15" y="41"/>
                  <a:pt x="15" y="41"/>
                </a:cubicBezTo>
                <a:cubicBezTo>
                  <a:pt x="17" y="45"/>
                  <a:pt x="19" y="48"/>
                  <a:pt x="20" y="52"/>
                </a:cubicBezTo>
                <a:cubicBezTo>
                  <a:pt x="20" y="52"/>
                  <a:pt x="20" y="52"/>
                  <a:pt x="20" y="52"/>
                </a:cubicBezTo>
                <a:cubicBezTo>
                  <a:pt x="16" y="54"/>
                  <a:pt x="16" y="54"/>
                  <a:pt x="16" y="54"/>
                </a:cubicBezTo>
                <a:cubicBezTo>
                  <a:pt x="15" y="51"/>
                  <a:pt x="13" y="47"/>
                  <a:pt x="12" y="43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36" tIns="45717" rIns="91436" bIns="45717" numCol="1" anchor="t" anchorCtr="0" compatLnSpc="1">
            <a:prstTxWarp prst="textNoShape">
              <a:avLst/>
            </a:prstTxWarp>
          </a:bodyPr>
          <a:lstStyle/>
          <a:p>
            <a:endParaRPr lang="zh-CN" altLang="en-US" sz="1765"/>
          </a:p>
        </p:txBody>
      </p:sp>
      <p:sp>
        <p:nvSpPr>
          <p:cNvPr id="163" name="Freeform 363"/>
          <p:cNvSpPr>
            <a:spLocks noEditPoints="1"/>
          </p:cNvSpPr>
          <p:nvPr/>
        </p:nvSpPr>
        <p:spPr bwMode="auto">
          <a:xfrm>
            <a:off x="1724027" y="4465493"/>
            <a:ext cx="144463" cy="150791"/>
          </a:xfrm>
          <a:custGeom>
            <a:avLst/>
            <a:gdLst>
              <a:gd name="T0" fmla="*/ 4 w 31"/>
              <a:gd name="T1" fmla="*/ 28 h 32"/>
              <a:gd name="T2" fmla="*/ 0 w 31"/>
              <a:gd name="T3" fmla="*/ 18 h 32"/>
              <a:gd name="T4" fmla="*/ 0 w 31"/>
              <a:gd name="T5" fmla="*/ 18 h 32"/>
              <a:gd name="T6" fmla="*/ 8 w 31"/>
              <a:gd name="T7" fmla="*/ 2 h 32"/>
              <a:gd name="T8" fmla="*/ 8 w 31"/>
              <a:gd name="T9" fmla="*/ 2 h 32"/>
              <a:gd name="T10" fmla="*/ 15 w 31"/>
              <a:gd name="T11" fmla="*/ 0 h 32"/>
              <a:gd name="T12" fmla="*/ 15 w 31"/>
              <a:gd name="T13" fmla="*/ 0 h 32"/>
              <a:gd name="T14" fmla="*/ 24 w 31"/>
              <a:gd name="T15" fmla="*/ 9 h 32"/>
              <a:gd name="T16" fmla="*/ 24 w 31"/>
              <a:gd name="T17" fmla="*/ 9 h 32"/>
              <a:gd name="T18" fmla="*/ 23 w 31"/>
              <a:gd name="T19" fmla="*/ 13 h 32"/>
              <a:gd name="T20" fmla="*/ 23 w 31"/>
              <a:gd name="T21" fmla="*/ 13 h 32"/>
              <a:gd name="T22" fmla="*/ 5 w 31"/>
              <a:gd name="T23" fmla="*/ 23 h 32"/>
              <a:gd name="T24" fmla="*/ 5 w 31"/>
              <a:gd name="T25" fmla="*/ 23 h 32"/>
              <a:gd name="T26" fmla="*/ 6 w 31"/>
              <a:gd name="T27" fmla="*/ 25 h 32"/>
              <a:gd name="T28" fmla="*/ 6 w 31"/>
              <a:gd name="T29" fmla="*/ 25 h 32"/>
              <a:gd name="T30" fmla="*/ 14 w 31"/>
              <a:gd name="T31" fmla="*/ 28 h 32"/>
              <a:gd name="T32" fmla="*/ 14 w 31"/>
              <a:gd name="T33" fmla="*/ 28 h 32"/>
              <a:gd name="T34" fmla="*/ 29 w 31"/>
              <a:gd name="T35" fmla="*/ 23 h 32"/>
              <a:gd name="T36" fmla="*/ 29 w 31"/>
              <a:gd name="T37" fmla="*/ 23 h 32"/>
              <a:gd name="T38" fmla="*/ 31 w 31"/>
              <a:gd name="T39" fmla="*/ 26 h 32"/>
              <a:gd name="T40" fmla="*/ 14 w 31"/>
              <a:gd name="T41" fmla="*/ 32 h 32"/>
              <a:gd name="T42" fmla="*/ 14 w 31"/>
              <a:gd name="T43" fmla="*/ 32 h 32"/>
              <a:gd name="T44" fmla="*/ 14 w 31"/>
              <a:gd name="T45" fmla="*/ 32 h 32"/>
              <a:gd name="T46" fmla="*/ 14 w 31"/>
              <a:gd name="T47" fmla="*/ 32 h 32"/>
              <a:gd name="T48" fmla="*/ 4 w 31"/>
              <a:gd name="T49" fmla="*/ 28 h 32"/>
              <a:gd name="T50" fmla="*/ 4 w 31"/>
              <a:gd name="T51" fmla="*/ 23 h 32"/>
              <a:gd name="T52" fmla="*/ 4 w 31"/>
              <a:gd name="T53" fmla="*/ 23 h 32"/>
              <a:gd name="T54" fmla="*/ 4 w 31"/>
              <a:gd name="T55" fmla="*/ 23 h 32"/>
              <a:gd name="T56" fmla="*/ 4 w 31"/>
              <a:gd name="T57" fmla="*/ 23 h 32"/>
              <a:gd name="T58" fmla="*/ 4 w 31"/>
              <a:gd name="T59" fmla="*/ 23 h 32"/>
              <a:gd name="T60" fmla="*/ 10 w 31"/>
              <a:gd name="T61" fmla="*/ 6 h 32"/>
              <a:gd name="T62" fmla="*/ 4 w 31"/>
              <a:gd name="T63" fmla="*/ 18 h 32"/>
              <a:gd name="T64" fmla="*/ 4 w 31"/>
              <a:gd name="T65" fmla="*/ 18 h 32"/>
              <a:gd name="T66" fmla="*/ 4 w 31"/>
              <a:gd name="T67" fmla="*/ 19 h 32"/>
              <a:gd name="T68" fmla="*/ 4 w 31"/>
              <a:gd name="T69" fmla="*/ 19 h 32"/>
              <a:gd name="T70" fmla="*/ 5 w 31"/>
              <a:gd name="T71" fmla="*/ 19 h 32"/>
              <a:gd name="T72" fmla="*/ 5 w 31"/>
              <a:gd name="T73" fmla="*/ 19 h 32"/>
              <a:gd name="T74" fmla="*/ 20 w 31"/>
              <a:gd name="T75" fmla="*/ 11 h 32"/>
              <a:gd name="T76" fmla="*/ 20 w 31"/>
              <a:gd name="T77" fmla="*/ 11 h 32"/>
              <a:gd name="T78" fmla="*/ 20 w 31"/>
              <a:gd name="T79" fmla="*/ 9 h 32"/>
              <a:gd name="T80" fmla="*/ 20 w 31"/>
              <a:gd name="T81" fmla="*/ 9 h 32"/>
              <a:gd name="T82" fmla="*/ 15 w 31"/>
              <a:gd name="T83" fmla="*/ 4 h 32"/>
              <a:gd name="T84" fmla="*/ 15 w 31"/>
              <a:gd name="T85" fmla="*/ 4 h 32"/>
              <a:gd name="T86" fmla="*/ 10 w 31"/>
              <a:gd name="T87" fmla="*/ 6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31" h="32">
                <a:moveTo>
                  <a:pt x="4" y="28"/>
                </a:moveTo>
                <a:cubicBezTo>
                  <a:pt x="1" y="25"/>
                  <a:pt x="0" y="22"/>
                  <a:pt x="0" y="18"/>
                </a:cubicBezTo>
                <a:cubicBezTo>
                  <a:pt x="0" y="18"/>
                  <a:pt x="0" y="18"/>
                  <a:pt x="0" y="18"/>
                </a:cubicBezTo>
                <a:cubicBezTo>
                  <a:pt x="0" y="12"/>
                  <a:pt x="3" y="5"/>
                  <a:pt x="8" y="2"/>
                </a:cubicBezTo>
                <a:cubicBezTo>
                  <a:pt x="8" y="2"/>
                  <a:pt x="8" y="2"/>
                  <a:pt x="8" y="2"/>
                </a:cubicBezTo>
                <a:cubicBezTo>
                  <a:pt x="10" y="1"/>
                  <a:pt x="13" y="0"/>
                  <a:pt x="15" y="0"/>
                </a:cubicBezTo>
                <a:cubicBezTo>
                  <a:pt x="15" y="0"/>
                  <a:pt x="15" y="0"/>
                  <a:pt x="15" y="0"/>
                </a:cubicBezTo>
                <a:cubicBezTo>
                  <a:pt x="20" y="0"/>
                  <a:pt x="24" y="3"/>
                  <a:pt x="24" y="9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4" y="12"/>
                  <a:pt x="23" y="13"/>
                </a:cubicBezTo>
                <a:cubicBezTo>
                  <a:pt x="23" y="13"/>
                  <a:pt x="23" y="13"/>
                  <a:pt x="23" y="13"/>
                </a:cubicBezTo>
                <a:cubicBezTo>
                  <a:pt x="20" y="21"/>
                  <a:pt x="12" y="23"/>
                  <a:pt x="5" y="23"/>
                </a:cubicBezTo>
                <a:cubicBezTo>
                  <a:pt x="5" y="23"/>
                  <a:pt x="5" y="23"/>
                  <a:pt x="5" y="23"/>
                </a:cubicBezTo>
                <a:cubicBezTo>
                  <a:pt x="5" y="24"/>
                  <a:pt x="6" y="24"/>
                  <a:pt x="6" y="25"/>
                </a:cubicBezTo>
                <a:cubicBezTo>
                  <a:pt x="6" y="25"/>
                  <a:pt x="6" y="25"/>
                  <a:pt x="6" y="25"/>
                </a:cubicBezTo>
                <a:cubicBezTo>
                  <a:pt x="9" y="27"/>
                  <a:pt x="11" y="28"/>
                  <a:pt x="14" y="28"/>
                </a:cubicBezTo>
                <a:cubicBezTo>
                  <a:pt x="14" y="28"/>
                  <a:pt x="14" y="28"/>
                  <a:pt x="14" y="28"/>
                </a:cubicBezTo>
                <a:cubicBezTo>
                  <a:pt x="19" y="28"/>
                  <a:pt x="25" y="25"/>
                  <a:pt x="29" y="23"/>
                </a:cubicBezTo>
                <a:cubicBezTo>
                  <a:pt x="29" y="23"/>
                  <a:pt x="29" y="23"/>
                  <a:pt x="29" y="23"/>
                </a:cubicBezTo>
                <a:cubicBezTo>
                  <a:pt x="31" y="26"/>
                  <a:pt x="31" y="26"/>
                  <a:pt x="31" y="26"/>
                </a:cubicBezTo>
                <a:cubicBezTo>
                  <a:pt x="27" y="29"/>
                  <a:pt x="21" y="32"/>
                  <a:pt x="14" y="32"/>
                </a:cubicBezTo>
                <a:cubicBezTo>
                  <a:pt x="14" y="32"/>
                  <a:pt x="14" y="32"/>
                  <a:pt x="14" y="32"/>
                </a:cubicBezTo>
                <a:cubicBezTo>
                  <a:pt x="14" y="32"/>
                  <a:pt x="14" y="32"/>
                  <a:pt x="14" y="32"/>
                </a:cubicBezTo>
                <a:cubicBezTo>
                  <a:pt x="14" y="32"/>
                  <a:pt x="14" y="32"/>
                  <a:pt x="14" y="32"/>
                </a:cubicBezTo>
                <a:cubicBezTo>
                  <a:pt x="11" y="32"/>
                  <a:pt x="7" y="31"/>
                  <a:pt x="4" y="28"/>
                </a:cubicBezTo>
                <a:close/>
                <a:moveTo>
                  <a:pt x="4" y="23"/>
                </a:moveTo>
                <a:cubicBezTo>
                  <a:pt x="4" y="23"/>
                  <a:pt x="4" y="23"/>
                  <a:pt x="4" y="23"/>
                </a:cubicBezTo>
                <a:cubicBezTo>
                  <a:pt x="4" y="23"/>
                  <a:pt x="4" y="23"/>
                  <a:pt x="4" y="23"/>
                </a:cubicBezTo>
                <a:cubicBezTo>
                  <a:pt x="4" y="23"/>
                  <a:pt x="4" y="23"/>
                  <a:pt x="4" y="23"/>
                </a:cubicBezTo>
                <a:cubicBezTo>
                  <a:pt x="4" y="23"/>
                  <a:pt x="4" y="23"/>
                  <a:pt x="4" y="23"/>
                </a:cubicBezTo>
                <a:close/>
                <a:moveTo>
                  <a:pt x="10" y="6"/>
                </a:moveTo>
                <a:cubicBezTo>
                  <a:pt x="7" y="8"/>
                  <a:pt x="4" y="13"/>
                  <a:pt x="4" y="18"/>
                </a:cubicBezTo>
                <a:cubicBezTo>
                  <a:pt x="4" y="18"/>
                  <a:pt x="4" y="18"/>
                  <a:pt x="4" y="18"/>
                </a:cubicBezTo>
                <a:cubicBezTo>
                  <a:pt x="4" y="18"/>
                  <a:pt x="4" y="19"/>
                  <a:pt x="4" y="19"/>
                </a:cubicBezTo>
                <a:cubicBezTo>
                  <a:pt x="4" y="19"/>
                  <a:pt x="4" y="19"/>
                  <a:pt x="4" y="19"/>
                </a:cubicBezTo>
                <a:cubicBezTo>
                  <a:pt x="4" y="19"/>
                  <a:pt x="4" y="19"/>
                  <a:pt x="5" y="19"/>
                </a:cubicBezTo>
                <a:cubicBezTo>
                  <a:pt x="5" y="19"/>
                  <a:pt x="5" y="19"/>
                  <a:pt x="5" y="19"/>
                </a:cubicBezTo>
                <a:cubicBezTo>
                  <a:pt x="11" y="19"/>
                  <a:pt x="18" y="17"/>
                  <a:pt x="20" y="11"/>
                </a:cubicBezTo>
                <a:cubicBezTo>
                  <a:pt x="20" y="11"/>
                  <a:pt x="20" y="11"/>
                  <a:pt x="20" y="11"/>
                </a:cubicBezTo>
                <a:cubicBezTo>
                  <a:pt x="20" y="10"/>
                  <a:pt x="20" y="10"/>
                  <a:pt x="20" y="9"/>
                </a:cubicBezTo>
                <a:cubicBezTo>
                  <a:pt x="20" y="9"/>
                  <a:pt x="20" y="9"/>
                  <a:pt x="20" y="9"/>
                </a:cubicBezTo>
                <a:cubicBezTo>
                  <a:pt x="20" y="6"/>
                  <a:pt x="18" y="5"/>
                  <a:pt x="15" y="4"/>
                </a:cubicBezTo>
                <a:cubicBezTo>
                  <a:pt x="15" y="4"/>
                  <a:pt x="15" y="4"/>
                  <a:pt x="15" y="4"/>
                </a:cubicBezTo>
                <a:cubicBezTo>
                  <a:pt x="13" y="4"/>
                  <a:pt x="12" y="5"/>
                  <a:pt x="10" y="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36" tIns="45717" rIns="91436" bIns="45717" numCol="1" anchor="t" anchorCtr="0" compatLnSpc="1">
            <a:prstTxWarp prst="textNoShape">
              <a:avLst/>
            </a:prstTxWarp>
          </a:bodyPr>
          <a:lstStyle/>
          <a:p>
            <a:endParaRPr lang="zh-CN" altLang="en-US" sz="1765"/>
          </a:p>
        </p:txBody>
      </p:sp>
      <p:sp>
        <p:nvSpPr>
          <p:cNvPr id="164" name="Freeform 364"/>
          <p:cNvSpPr>
            <a:spLocks noEditPoints="1"/>
          </p:cNvSpPr>
          <p:nvPr/>
        </p:nvSpPr>
        <p:spPr bwMode="auto">
          <a:xfrm>
            <a:off x="1868489" y="4409937"/>
            <a:ext cx="136525" cy="149204"/>
          </a:xfrm>
          <a:custGeom>
            <a:avLst/>
            <a:gdLst>
              <a:gd name="T0" fmla="*/ 2 w 29"/>
              <a:gd name="T1" fmla="*/ 12 h 32"/>
              <a:gd name="T2" fmla="*/ 0 w 29"/>
              <a:gd name="T3" fmla="*/ 8 h 32"/>
              <a:gd name="T4" fmla="*/ 0 w 29"/>
              <a:gd name="T5" fmla="*/ 8 h 32"/>
              <a:gd name="T6" fmla="*/ 4 w 29"/>
              <a:gd name="T7" fmla="*/ 5 h 32"/>
              <a:gd name="T8" fmla="*/ 4 w 29"/>
              <a:gd name="T9" fmla="*/ 5 h 32"/>
              <a:gd name="T10" fmla="*/ 4 w 29"/>
              <a:gd name="T11" fmla="*/ 5 h 32"/>
              <a:gd name="T12" fmla="*/ 5 w 29"/>
              <a:gd name="T13" fmla="*/ 3 h 32"/>
              <a:gd name="T14" fmla="*/ 5 w 29"/>
              <a:gd name="T15" fmla="*/ 3 h 32"/>
              <a:gd name="T16" fmla="*/ 14 w 29"/>
              <a:gd name="T17" fmla="*/ 0 h 32"/>
              <a:gd name="T18" fmla="*/ 14 w 29"/>
              <a:gd name="T19" fmla="*/ 0 h 32"/>
              <a:gd name="T20" fmla="*/ 14 w 29"/>
              <a:gd name="T21" fmla="*/ 0 h 32"/>
              <a:gd name="T22" fmla="*/ 14 w 29"/>
              <a:gd name="T23" fmla="*/ 0 h 32"/>
              <a:gd name="T24" fmla="*/ 20 w 29"/>
              <a:gd name="T25" fmla="*/ 1 h 32"/>
              <a:gd name="T26" fmla="*/ 20 w 29"/>
              <a:gd name="T27" fmla="*/ 1 h 32"/>
              <a:gd name="T28" fmla="*/ 22 w 29"/>
              <a:gd name="T29" fmla="*/ 5 h 32"/>
              <a:gd name="T30" fmla="*/ 22 w 29"/>
              <a:gd name="T31" fmla="*/ 5 h 32"/>
              <a:gd name="T32" fmla="*/ 16 w 29"/>
              <a:gd name="T33" fmla="*/ 16 h 32"/>
              <a:gd name="T34" fmla="*/ 16 w 29"/>
              <a:gd name="T35" fmla="*/ 16 h 32"/>
              <a:gd name="T36" fmla="*/ 13 w 29"/>
              <a:gd name="T37" fmla="*/ 18 h 32"/>
              <a:gd name="T38" fmla="*/ 13 w 29"/>
              <a:gd name="T39" fmla="*/ 18 h 32"/>
              <a:gd name="T40" fmla="*/ 29 w 29"/>
              <a:gd name="T41" fmla="*/ 26 h 32"/>
              <a:gd name="T42" fmla="*/ 29 w 29"/>
              <a:gd name="T43" fmla="*/ 26 h 32"/>
              <a:gd name="T44" fmla="*/ 28 w 29"/>
              <a:gd name="T45" fmla="*/ 30 h 32"/>
              <a:gd name="T46" fmla="*/ 10 w 29"/>
              <a:gd name="T47" fmla="*/ 21 h 32"/>
              <a:gd name="T48" fmla="*/ 10 w 29"/>
              <a:gd name="T49" fmla="*/ 21 h 32"/>
              <a:gd name="T50" fmla="*/ 10 w 29"/>
              <a:gd name="T51" fmla="*/ 21 h 32"/>
              <a:gd name="T52" fmla="*/ 10 w 29"/>
              <a:gd name="T53" fmla="*/ 21 h 32"/>
              <a:gd name="T54" fmla="*/ 12 w 29"/>
              <a:gd name="T55" fmla="*/ 31 h 32"/>
              <a:gd name="T56" fmla="*/ 12 w 29"/>
              <a:gd name="T57" fmla="*/ 31 h 32"/>
              <a:gd name="T58" fmla="*/ 8 w 29"/>
              <a:gd name="T59" fmla="*/ 32 h 32"/>
              <a:gd name="T60" fmla="*/ 2 w 29"/>
              <a:gd name="T61" fmla="*/ 12 h 32"/>
              <a:gd name="T62" fmla="*/ 8 w 29"/>
              <a:gd name="T63" fmla="*/ 16 h 32"/>
              <a:gd name="T64" fmla="*/ 13 w 29"/>
              <a:gd name="T65" fmla="*/ 13 h 32"/>
              <a:gd name="T66" fmla="*/ 13 w 29"/>
              <a:gd name="T67" fmla="*/ 13 h 32"/>
              <a:gd name="T68" fmla="*/ 18 w 29"/>
              <a:gd name="T69" fmla="*/ 5 h 32"/>
              <a:gd name="T70" fmla="*/ 18 w 29"/>
              <a:gd name="T71" fmla="*/ 5 h 32"/>
              <a:gd name="T72" fmla="*/ 18 w 29"/>
              <a:gd name="T73" fmla="*/ 5 h 32"/>
              <a:gd name="T74" fmla="*/ 18 w 29"/>
              <a:gd name="T75" fmla="*/ 5 h 32"/>
              <a:gd name="T76" fmla="*/ 14 w 29"/>
              <a:gd name="T77" fmla="*/ 4 h 32"/>
              <a:gd name="T78" fmla="*/ 14 w 29"/>
              <a:gd name="T79" fmla="*/ 4 h 32"/>
              <a:gd name="T80" fmla="*/ 14 w 29"/>
              <a:gd name="T81" fmla="*/ 4 h 32"/>
              <a:gd name="T82" fmla="*/ 14 w 29"/>
              <a:gd name="T83" fmla="*/ 4 h 32"/>
              <a:gd name="T84" fmla="*/ 6 w 29"/>
              <a:gd name="T85" fmla="*/ 11 h 32"/>
              <a:gd name="T86" fmla="*/ 6 w 29"/>
              <a:gd name="T87" fmla="*/ 11 h 32"/>
              <a:gd name="T88" fmla="*/ 6 w 29"/>
              <a:gd name="T89" fmla="*/ 11 h 32"/>
              <a:gd name="T90" fmla="*/ 6 w 29"/>
              <a:gd name="T91" fmla="*/ 11 h 32"/>
              <a:gd name="T92" fmla="*/ 8 w 29"/>
              <a:gd name="T93" fmla="*/ 16 h 32"/>
              <a:gd name="T94" fmla="*/ 0 w 29"/>
              <a:gd name="T95" fmla="*/ 8 h 32"/>
              <a:gd name="T96" fmla="*/ 0 w 29"/>
              <a:gd name="T97" fmla="*/ 8 h 32"/>
              <a:gd name="T98" fmla="*/ 0 w 29"/>
              <a:gd name="T99" fmla="*/ 8 h 32"/>
              <a:gd name="T100" fmla="*/ 0 w 29"/>
              <a:gd name="T101" fmla="*/ 8 h 32"/>
              <a:gd name="T102" fmla="*/ 0 w 29"/>
              <a:gd name="T103" fmla="*/ 8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29" h="32">
                <a:moveTo>
                  <a:pt x="2" y="12"/>
                </a:moveTo>
                <a:cubicBezTo>
                  <a:pt x="2" y="10"/>
                  <a:pt x="1" y="8"/>
                  <a:pt x="0" y="8"/>
                </a:cubicBezTo>
                <a:cubicBezTo>
                  <a:pt x="0" y="8"/>
                  <a:pt x="0" y="8"/>
                  <a:pt x="0" y="8"/>
                </a:cubicBezTo>
                <a:cubicBezTo>
                  <a:pt x="4" y="5"/>
                  <a:pt x="4" y="5"/>
                  <a:pt x="4" y="5"/>
                </a:cubicBezTo>
                <a:cubicBezTo>
                  <a:pt x="4" y="5"/>
                  <a:pt x="4" y="5"/>
                  <a:pt x="4" y="5"/>
                </a:cubicBezTo>
                <a:cubicBezTo>
                  <a:pt x="4" y="5"/>
                  <a:pt x="4" y="5"/>
                  <a:pt x="4" y="5"/>
                </a:cubicBezTo>
                <a:cubicBezTo>
                  <a:pt x="4" y="4"/>
                  <a:pt x="4" y="4"/>
                  <a:pt x="5" y="3"/>
                </a:cubicBezTo>
                <a:cubicBezTo>
                  <a:pt x="5" y="3"/>
                  <a:pt x="5" y="3"/>
                  <a:pt x="5" y="3"/>
                </a:cubicBezTo>
                <a:cubicBezTo>
                  <a:pt x="7" y="1"/>
                  <a:pt x="10" y="0"/>
                  <a:pt x="14" y="0"/>
                </a:cubicBezTo>
                <a:cubicBezTo>
                  <a:pt x="14" y="0"/>
                  <a:pt x="14" y="0"/>
                  <a:pt x="14" y="0"/>
                </a:cubicBezTo>
                <a:cubicBezTo>
                  <a:pt x="14" y="0"/>
                  <a:pt x="14" y="0"/>
                  <a:pt x="14" y="0"/>
                </a:cubicBezTo>
                <a:cubicBezTo>
                  <a:pt x="14" y="0"/>
                  <a:pt x="14" y="0"/>
                  <a:pt x="14" y="0"/>
                </a:cubicBezTo>
                <a:cubicBezTo>
                  <a:pt x="16" y="0"/>
                  <a:pt x="18" y="0"/>
                  <a:pt x="20" y="1"/>
                </a:cubicBezTo>
                <a:cubicBezTo>
                  <a:pt x="20" y="1"/>
                  <a:pt x="20" y="1"/>
                  <a:pt x="20" y="1"/>
                </a:cubicBezTo>
                <a:cubicBezTo>
                  <a:pt x="21" y="2"/>
                  <a:pt x="22" y="4"/>
                  <a:pt x="22" y="5"/>
                </a:cubicBezTo>
                <a:cubicBezTo>
                  <a:pt x="22" y="5"/>
                  <a:pt x="22" y="5"/>
                  <a:pt x="22" y="5"/>
                </a:cubicBezTo>
                <a:cubicBezTo>
                  <a:pt x="22" y="9"/>
                  <a:pt x="19" y="12"/>
                  <a:pt x="16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15" y="16"/>
                  <a:pt x="14" y="17"/>
                  <a:pt x="13" y="18"/>
                </a:cubicBezTo>
                <a:cubicBezTo>
                  <a:pt x="13" y="18"/>
                  <a:pt x="13" y="18"/>
                  <a:pt x="13" y="18"/>
                </a:cubicBezTo>
                <a:cubicBezTo>
                  <a:pt x="19" y="19"/>
                  <a:pt x="23" y="24"/>
                  <a:pt x="29" y="26"/>
                </a:cubicBezTo>
                <a:cubicBezTo>
                  <a:pt x="29" y="26"/>
                  <a:pt x="29" y="26"/>
                  <a:pt x="29" y="26"/>
                </a:cubicBezTo>
                <a:cubicBezTo>
                  <a:pt x="28" y="30"/>
                  <a:pt x="28" y="30"/>
                  <a:pt x="28" y="30"/>
                </a:cubicBezTo>
                <a:cubicBezTo>
                  <a:pt x="19" y="27"/>
                  <a:pt x="16" y="21"/>
                  <a:pt x="10" y="21"/>
                </a:cubicBezTo>
                <a:cubicBezTo>
                  <a:pt x="10" y="21"/>
                  <a:pt x="10" y="21"/>
                  <a:pt x="10" y="21"/>
                </a:cubicBezTo>
                <a:cubicBezTo>
                  <a:pt x="10" y="21"/>
                  <a:pt x="10" y="21"/>
                  <a:pt x="10" y="21"/>
                </a:cubicBezTo>
                <a:cubicBezTo>
                  <a:pt x="10" y="21"/>
                  <a:pt x="10" y="21"/>
                  <a:pt x="10" y="21"/>
                </a:cubicBezTo>
                <a:cubicBezTo>
                  <a:pt x="11" y="25"/>
                  <a:pt x="11" y="29"/>
                  <a:pt x="12" y="31"/>
                </a:cubicBezTo>
                <a:cubicBezTo>
                  <a:pt x="12" y="31"/>
                  <a:pt x="12" y="31"/>
                  <a:pt x="12" y="31"/>
                </a:cubicBezTo>
                <a:cubicBezTo>
                  <a:pt x="8" y="32"/>
                  <a:pt x="8" y="32"/>
                  <a:pt x="8" y="32"/>
                </a:cubicBezTo>
                <a:cubicBezTo>
                  <a:pt x="7" y="28"/>
                  <a:pt x="3" y="20"/>
                  <a:pt x="2" y="12"/>
                </a:cubicBezTo>
                <a:close/>
                <a:moveTo>
                  <a:pt x="8" y="16"/>
                </a:moveTo>
                <a:cubicBezTo>
                  <a:pt x="10" y="15"/>
                  <a:pt x="11" y="14"/>
                  <a:pt x="13" y="13"/>
                </a:cubicBezTo>
                <a:cubicBezTo>
                  <a:pt x="13" y="13"/>
                  <a:pt x="13" y="13"/>
                  <a:pt x="13" y="13"/>
                </a:cubicBezTo>
                <a:cubicBezTo>
                  <a:pt x="16" y="10"/>
                  <a:pt x="19" y="6"/>
                  <a:pt x="18" y="5"/>
                </a:cubicBezTo>
                <a:cubicBezTo>
                  <a:pt x="18" y="5"/>
                  <a:pt x="18" y="5"/>
                  <a:pt x="18" y="5"/>
                </a:cubicBezTo>
                <a:cubicBezTo>
                  <a:pt x="18" y="5"/>
                  <a:pt x="18" y="5"/>
                  <a:pt x="18" y="5"/>
                </a:cubicBezTo>
                <a:cubicBezTo>
                  <a:pt x="18" y="5"/>
                  <a:pt x="18" y="5"/>
                  <a:pt x="18" y="5"/>
                </a:cubicBezTo>
                <a:cubicBezTo>
                  <a:pt x="17" y="4"/>
                  <a:pt x="16" y="4"/>
                  <a:pt x="14" y="4"/>
                </a:cubicBezTo>
                <a:cubicBezTo>
                  <a:pt x="14" y="4"/>
                  <a:pt x="14" y="4"/>
                  <a:pt x="14" y="4"/>
                </a:cubicBezTo>
                <a:cubicBezTo>
                  <a:pt x="14" y="4"/>
                  <a:pt x="14" y="4"/>
                  <a:pt x="14" y="4"/>
                </a:cubicBezTo>
                <a:cubicBezTo>
                  <a:pt x="14" y="4"/>
                  <a:pt x="14" y="4"/>
                  <a:pt x="14" y="4"/>
                </a:cubicBezTo>
                <a:cubicBezTo>
                  <a:pt x="7" y="4"/>
                  <a:pt x="7" y="6"/>
                  <a:pt x="6" y="11"/>
                </a:cubicBezTo>
                <a:cubicBezTo>
                  <a:pt x="6" y="11"/>
                  <a:pt x="6" y="11"/>
                  <a:pt x="6" y="11"/>
                </a:cubicBezTo>
                <a:cubicBezTo>
                  <a:pt x="6" y="11"/>
                  <a:pt x="6" y="11"/>
                  <a:pt x="6" y="11"/>
                </a:cubicBezTo>
                <a:cubicBezTo>
                  <a:pt x="6" y="11"/>
                  <a:pt x="6" y="11"/>
                  <a:pt x="6" y="11"/>
                </a:cubicBezTo>
                <a:cubicBezTo>
                  <a:pt x="7" y="13"/>
                  <a:pt x="8" y="15"/>
                  <a:pt x="8" y="16"/>
                </a:cubicBezTo>
                <a:close/>
                <a:moveTo>
                  <a:pt x="0" y="8"/>
                </a:moveTo>
                <a:cubicBezTo>
                  <a:pt x="0" y="8"/>
                  <a:pt x="0" y="8"/>
                  <a:pt x="0" y="8"/>
                </a:cubicBezTo>
                <a:cubicBezTo>
                  <a:pt x="0" y="8"/>
                  <a:pt x="0" y="8"/>
                  <a:pt x="0" y="8"/>
                </a:cubicBezTo>
                <a:cubicBezTo>
                  <a:pt x="0" y="8"/>
                  <a:pt x="0" y="8"/>
                  <a:pt x="0" y="8"/>
                </a:cubicBezTo>
                <a:cubicBezTo>
                  <a:pt x="0" y="8"/>
                  <a:pt x="0" y="8"/>
                  <a:pt x="0" y="8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36" tIns="45717" rIns="91436" bIns="45717" numCol="1" anchor="t" anchorCtr="0" compatLnSpc="1">
            <a:prstTxWarp prst="textNoShape">
              <a:avLst/>
            </a:prstTxWarp>
          </a:bodyPr>
          <a:lstStyle/>
          <a:p>
            <a:endParaRPr lang="zh-CN" altLang="en-US" sz="1765"/>
          </a:p>
        </p:txBody>
      </p:sp>
      <p:sp>
        <p:nvSpPr>
          <p:cNvPr id="165" name="Freeform 365"/>
          <p:cNvSpPr>
            <a:spLocks/>
          </p:cNvSpPr>
          <p:nvPr/>
        </p:nvSpPr>
        <p:spPr bwMode="auto">
          <a:xfrm>
            <a:off x="2132014" y="3238528"/>
            <a:ext cx="658813" cy="577768"/>
          </a:xfrm>
          <a:custGeom>
            <a:avLst/>
            <a:gdLst>
              <a:gd name="T0" fmla="*/ 80 w 140"/>
              <a:gd name="T1" fmla="*/ 123 h 123"/>
              <a:gd name="T2" fmla="*/ 58 w 140"/>
              <a:gd name="T3" fmla="*/ 105 h 123"/>
              <a:gd name="T4" fmla="*/ 9 w 140"/>
              <a:gd name="T5" fmla="*/ 64 h 123"/>
              <a:gd name="T6" fmla="*/ 62 w 140"/>
              <a:gd name="T7" fmla="*/ 49 h 123"/>
              <a:gd name="T8" fmla="*/ 64 w 140"/>
              <a:gd name="T9" fmla="*/ 49 h 123"/>
              <a:gd name="T10" fmla="*/ 117 w 140"/>
              <a:gd name="T11" fmla="*/ 18 h 123"/>
              <a:gd name="T12" fmla="*/ 102 w 140"/>
              <a:gd name="T13" fmla="*/ 94 h 123"/>
              <a:gd name="T14" fmla="*/ 82 w 140"/>
              <a:gd name="T15" fmla="*/ 122 h 123"/>
              <a:gd name="T16" fmla="*/ 80 w 140"/>
              <a:gd name="T17" fmla="*/ 123 h 1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40" h="123">
                <a:moveTo>
                  <a:pt x="80" y="123"/>
                </a:moveTo>
                <a:cubicBezTo>
                  <a:pt x="74" y="114"/>
                  <a:pt x="68" y="108"/>
                  <a:pt x="58" y="105"/>
                </a:cubicBezTo>
                <a:cubicBezTo>
                  <a:pt x="39" y="99"/>
                  <a:pt x="0" y="94"/>
                  <a:pt x="9" y="64"/>
                </a:cubicBezTo>
                <a:cubicBezTo>
                  <a:pt x="16" y="41"/>
                  <a:pt x="44" y="38"/>
                  <a:pt x="62" y="49"/>
                </a:cubicBezTo>
                <a:cubicBezTo>
                  <a:pt x="64" y="49"/>
                  <a:pt x="64" y="49"/>
                  <a:pt x="64" y="49"/>
                </a:cubicBezTo>
                <a:cubicBezTo>
                  <a:pt x="72" y="32"/>
                  <a:pt x="96" y="0"/>
                  <a:pt x="117" y="18"/>
                </a:cubicBezTo>
                <a:cubicBezTo>
                  <a:pt x="140" y="37"/>
                  <a:pt x="114" y="76"/>
                  <a:pt x="102" y="94"/>
                </a:cubicBezTo>
                <a:cubicBezTo>
                  <a:pt x="96" y="103"/>
                  <a:pt x="89" y="113"/>
                  <a:pt x="82" y="122"/>
                </a:cubicBezTo>
                <a:lnTo>
                  <a:pt x="80" y="12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36" tIns="45717" rIns="91436" bIns="45717" numCol="1" anchor="t" anchorCtr="0" compatLnSpc="1">
            <a:prstTxWarp prst="textNoShape">
              <a:avLst/>
            </a:prstTxWarp>
          </a:bodyPr>
          <a:lstStyle/>
          <a:p>
            <a:endParaRPr lang="zh-CN" altLang="en-US" sz="1765"/>
          </a:p>
        </p:txBody>
      </p:sp>
      <p:sp>
        <p:nvSpPr>
          <p:cNvPr id="166" name="Freeform 366"/>
          <p:cNvSpPr>
            <a:spLocks noEditPoints="1"/>
          </p:cNvSpPr>
          <p:nvPr/>
        </p:nvSpPr>
        <p:spPr bwMode="auto">
          <a:xfrm>
            <a:off x="839789" y="2452828"/>
            <a:ext cx="357188" cy="234916"/>
          </a:xfrm>
          <a:custGeom>
            <a:avLst/>
            <a:gdLst>
              <a:gd name="T0" fmla="*/ 35 w 76"/>
              <a:gd name="T1" fmla="*/ 45 h 50"/>
              <a:gd name="T2" fmla="*/ 15 w 76"/>
              <a:gd name="T3" fmla="*/ 40 h 50"/>
              <a:gd name="T4" fmla="*/ 0 w 76"/>
              <a:gd name="T5" fmla="*/ 25 h 50"/>
              <a:gd name="T6" fmla="*/ 0 w 76"/>
              <a:gd name="T7" fmla="*/ 24 h 50"/>
              <a:gd name="T8" fmla="*/ 6 w 76"/>
              <a:gd name="T9" fmla="*/ 18 h 50"/>
              <a:gd name="T10" fmla="*/ 31 w 76"/>
              <a:gd name="T11" fmla="*/ 31 h 50"/>
              <a:gd name="T12" fmla="*/ 45 w 76"/>
              <a:gd name="T13" fmla="*/ 42 h 50"/>
              <a:gd name="T14" fmla="*/ 52 w 76"/>
              <a:gd name="T15" fmla="*/ 42 h 50"/>
              <a:gd name="T16" fmla="*/ 68 w 76"/>
              <a:gd name="T17" fmla="*/ 40 h 50"/>
              <a:gd name="T18" fmla="*/ 72 w 76"/>
              <a:gd name="T19" fmla="*/ 36 h 50"/>
              <a:gd name="T20" fmla="*/ 61 w 76"/>
              <a:gd name="T21" fmla="*/ 22 h 50"/>
              <a:gd name="T22" fmla="*/ 54 w 76"/>
              <a:gd name="T23" fmla="*/ 24 h 50"/>
              <a:gd name="T24" fmla="*/ 54 w 76"/>
              <a:gd name="T25" fmla="*/ 24 h 50"/>
              <a:gd name="T26" fmla="*/ 40 w 76"/>
              <a:gd name="T27" fmla="*/ 19 h 50"/>
              <a:gd name="T28" fmla="*/ 36 w 76"/>
              <a:gd name="T29" fmla="*/ 12 h 50"/>
              <a:gd name="T30" fmla="*/ 38 w 76"/>
              <a:gd name="T31" fmla="*/ 9 h 50"/>
              <a:gd name="T32" fmla="*/ 43 w 76"/>
              <a:gd name="T33" fmla="*/ 7 h 50"/>
              <a:gd name="T34" fmla="*/ 46 w 76"/>
              <a:gd name="T35" fmla="*/ 8 h 50"/>
              <a:gd name="T36" fmla="*/ 61 w 76"/>
              <a:gd name="T37" fmla="*/ 16 h 50"/>
              <a:gd name="T38" fmla="*/ 65 w 76"/>
              <a:gd name="T39" fmla="*/ 8 h 50"/>
              <a:gd name="T40" fmla="*/ 63 w 76"/>
              <a:gd name="T41" fmla="*/ 3 h 50"/>
              <a:gd name="T42" fmla="*/ 67 w 76"/>
              <a:gd name="T43" fmla="*/ 0 h 50"/>
              <a:gd name="T44" fmla="*/ 69 w 76"/>
              <a:gd name="T45" fmla="*/ 8 h 50"/>
              <a:gd name="T46" fmla="*/ 64 w 76"/>
              <a:gd name="T47" fmla="*/ 19 h 50"/>
              <a:gd name="T48" fmla="*/ 76 w 76"/>
              <a:gd name="T49" fmla="*/ 36 h 50"/>
              <a:gd name="T50" fmla="*/ 69 w 76"/>
              <a:gd name="T51" fmla="*/ 44 h 50"/>
              <a:gd name="T52" fmla="*/ 52 w 76"/>
              <a:gd name="T53" fmla="*/ 46 h 50"/>
              <a:gd name="T54" fmla="*/ 49 w 76"/>
              <a:gd name="T55" fmla="*/ 46 h 50"/>
              <a:gd name="T56" fmla="*/ 50 w 76"/>
              <a:gd name="T57" fmla="*/ 48 h 50"/>
              <a:gd name="T58" fmla="*/ 47 w 76"/>
              <a:gd name="T59" fmla="*/ 50 h 50"/>
              <a:gd name="T60" fmla="*/ 6 w 76"/>
              <a:gd name="T61" fmla="*/ 22 h 50"/>
              <a:gd name="T62" fmla="*/ 4 w 76"/>
              <a:gd name="T63" fmla="*/ 24 h 50"/>
              <a:gd name="T64" fmla="*/ 4 w 76"/>
              <a:gd name="T65" fmla="*/ 25 h 50"/>
              <a:gd name="T66" fmla="*/ 16 w 76"/>
              <a:gd name="T67" fmla="*/ 36 h 50"/>
              <a:gd name="T68" fmla="*/ 35 w 76"/>
              <a:gd name="T69" fmla="*/ 41 h 50"/>
              <a:gd name="T70" fmla="*/ 38 w 76"/>
              <a:gd name="T71" fmla="*/ 42 h 50"/>
              <a:gd name="T72" fmla="*/ 29 w 76"/>
              <a:gd name="T73" fmla="*/ 34 h 50"/>
              <a:gd name="T74" fmla="*/ 6 w 76"/>
              <a:gd name="T75" fmla="*/ 22 h 50"/>
              <a:gd name="T76" fmla="*/ 41 w 76"/>
              <a:gd name="T77" fmla="*/ 12 h 50"/>
              <a:gd name="T78" fmla="*/ 40 w 76"/>
              <a:gd name="T79" fmla="*/ 12 h 50"/>
              <a:gd name="T80" fmla="*/ 43 w 76"/>
              <a:gd name="T81" fmla="*/ 16 h 50"/>
              <a:gd name="T82" fmla="*/ 54 w 76"/>
              <a:gd name="T83" fmla="*/ 20 h 50"/>
              <a:gd name="T84" fmla="*/ 58 w 76"/>
              <a:gd name="T85" fmla="*/ 19 h 50"/>
              <a:gd name="T86" fmla="*/ 45 w 76"/>
              <a:gd name="T87" fmla="*/ 12 h 50"/>
              <a:gd name="T88" fmla="*/ 43 w 76"/>
              <a:gd name="T89" fmla="*/ 11 h 50"/>
              <a:gd name="T90" fmla="*/ 41 w 76"/>
              <a:gd name="T91" fmla="*/ 12 h 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76" h="50">
                <a:moveTo>
                  <a:pt x="43" y="46"/>
                </a:moveTo>
                <a:cubicBezTo>
                  <a:pt x="40" y="46"/>
                  <a:pt x="37" y="45"/>
                  <a:pt x="35" y="45"/>
                </a:cubicBezTo>
                <a:cubicBezTo>
                  <a:pt x="35" y="45"/>
                  <a:pt x="35" y="45"/>
                  <a:pt x="35" y="45"/>
                </a:cubicBezTo>
                <a:cubicBezTo>
                  <a:pt x="30" y="45"/>
                  <a:pt x="22" y="43"/>
                  <a:pt x="15" y="40"/>
                </a:cubicBezTo>
                <a:cubicBezTo>
                  <a:pt x="15" y="40"/>
                  <a:pt x="15" y="40"/>
                  <a:pt x="15" y="40"/>
                </a:cubicBezTo>
                <a:cubicBezTo>
                  <a:pt x="7" y="37"/>
                  <a:pt x="0" y="32"/>
                  <a:pt x="0" y="25"/>
                </a:cubicBezTo>
                <a:cubicBezTo>
                  <a:pt x="0" y="25"/>
                  <a:pt x="0" y="25"/>
                  <a:pt x="0" y="25"/>
                </a:cubicBezTo>
                <a:cubicBezTo>
                  <a:pt x="0" y="24"/>
                  <a:pt x="0" y="24"/>
                  <a:pt x="0" y="24"/>
                </a:cubicBezTo>
                <a:cubicBezTo>
                  <a:pt x="0" y="24"/>
                  <a:pt x="0" y="24"/>
                  <a:pt x="0" y="24"/>
                </a:cubicBezTo>
                <a:cubicBezTo>
                  <a:pt x="0" y="20"/>
                  <a:pt x="3" y="18"/>
                  <a:pt x="6" y="18"/>
                </a:cubicBezTo>
                <a:cubicBezTo>
                  <a:pt x="6" y="18"/>
                  <a:pt x="6" y="18"/>
                  <a:pt x="6" y="18"/>
                </a:cubicBezTo>
                <a:cubicBezTo>
                  <a:pt x="13" y="19"/>
                  <a:pt x="22" y="24"/>
                  <a:pt x="31" y="31"/>
                </a:cubicBezTo>
                <a:cubicBezTo>
                  <a:pt x="31" y="31"/>
                  <a:pt x="31" y="31"/>
                  <a:pt x="31" y="31"/>
                </a:cubicBezTo>
                <a:cubicBezTo>
                  <a:pt x="36" y="35"/>
                  <a:pt x="41" y="39"/>
                  <a:pt x="45" y="42"/>
                </a:cubicBezTo>
                <a:cubicBezTo>
                  <a:pt x="45" y="42"/>
                  <a:pt x="45" y="42"/>
                  <a:pt x="45" y="42"/>
                </a:cubicBezTo>
                <a:cubicBezTo>
                  <a:pt x="47" y="42"/>
                  <a:pt x="49" y="42"/>
                  <a:pt x="52" y="42"/>
                </a:cubicBezTo>
                <a:cubicBezTo>
                  <a:pt x="52" y="42"/>
                  <a:pt x="52" y="42"/>
                  <a:pt x="52" y="42"/>
                </a:cubicBezTo>
                <a:cubicBezTo>
                  <a:pt x="58" y="42"/>
                  <a:pt x="63" y="42"/>
                  <a:pt x="68" y="40"/>
                </a:cubicBezTo>
                <a:cubicBezTo>
                  <a:pt x="68" y="40"/>
                  <a:pt x="68" y="40"/>
                  <a:pt x="68" y="40"/>
                </a:cubicBezTo>
                <a:cubicBezTo>
                  <a:pt x="72" y="39"/>
                  <a:pt x="72" y="38"/>
                  <a:pt x="72" y="36"/>
                </a:cubicBezTo>
                <a:cubicBezTo>
                  <a:pt x="72" y="36"/>
                  <a:pt x="72" y="36"/>
                  <a:pt x="72" y="36"/>
                </a:cubicBezTo>
                <a:cubicBezTo>
                  <a:pt x="72" y="33"/>
                  <a:pt x="67" y="27"/>
                  <a:pt x="61" y="22"/>
                </a:cubicBezTo>
                <a:cubicBezTo>
                  <a:pt x="61" y="22"/>
                  <a:pt x="61" y="22"/>
                  <a:pt x="61" y="22"/>
                </a:cubicBezTo>
                <a:cubicBezTo>
                  <a:pt x="59" y="23"/>
                  <a:pt x="57" y="24"/>
                  <a:pt x="54" y="24"/>
                </a:cubicBezTo>
                <a:cubicBezTo>
                  <a:pt x="54" y="24"/>
                  <a:pt x="54" y="24"/>
                  <a:pt x="54" y="24"/>
                </a:cubicBezTo>
                <a:cubicBezTo>
                  <a:pt x="54" y="24"/>
                  <a:pt x="54" y="24"/>
                  <a:pt x="54" y="24"/>
                </a:cubicBezTo>
                <a:cubicBezTo>
                  <a:pt x="54" y="24"/>
                  <a:pt x="54" y="24"/>
                  <a:pt x="54" y="24"/>
                </a:cubicBezTo>
                <a:cubicBezTo>
                  <a:pt x="49" y="24"/>
                  <a:pt x="44" y="23"/>
                  <a:pt x="40" y="19"/>
                </a:cubicBezTo>
                <a:cubicBezTo>
                  <a:pt x="40" y="19"/>
                  <a:pt x="40" y="19"/>
                  <a:pt x="40" y="19"/>
                </a:cubicBezTo>
                <a:cubicBezTo>
                  <a:pt x="38" y="17"/>
                  <a:pt x="37" y="15"/>
                  <a:pt x="36" y="12"/>
                </a:cubicBezTo>
                <a:cubicBezTo>
                  <a:pt x="36" y="12"/>
                  <a:pt x="36" y="12"/>
                  <a:pt x="36" y="12"/>
                </a:cubicBezTo>
                <a:cubicBezTo>
                  <a:pt x="36" y="11"/>
                  <a:pt x="37" y="9"/>
                  <a:pt x="38" y="9"/>
                </a:cubicBezTo>
                <a:cubicBezTo>
                  <a:pt x="38" y="9"/>
                  <a:pt x="38" y="9"/>
                  <a:pt x="38" y="9"/>
                </a:cubicBezTo>
                <a:cubicBezTo>
                  <a:pt x="40" y="8"/>
                  <a:pt x="41" y="7"/>
                  <a:pt x="43" y="7"/>
                </a:cubicBezTo>
                <a:cubicBezTo>
                  <a:pt x="43" y="7"/>
                  <a:pt x="43" y="7"/>
                  <a:pt x="43" y="7"/>
                </a:cubicBezTo>
                <a:cubicBezTo>
                  <a:pt x="44" y="7"/>
                  <a:pt x="45" y="8"/>
                  <a:pt x="46" y="8"/>
                </a:cubicBezTo>
                <a:cubicBezTo>
                  <a:pt x="46" y="8"/>
                  <a:pt x="46" y="8"/>
                  <a:pt x="46" y="8"/>
                </a:cubicBezTo>
                <a:cubicBezTo>
                  <a:pt x="50" y="9"/>
                  <a:pt x="56" y="12"/>
                  <a:pt x="61" y="16"/>
                </a:cubicBezTo>
                <a:cubicBezTo>
                  <a:pt x="61" y="16"/>
                  <a:pt x="61" y="16"/>
                  <a:pt x="61" y="16"/>
                </a:cubicBezTo>
                <a:cubicBezTo>
                  <a:pt x="63" y="14"/>
                  <a:pt x="65" y="11"/>
                  <a:pt x="65" y="8"/>
                </a:cubicBezTo>
                <a:cubicBezTo>
                  <a:pt x="65" y="8"/>
                  <a:pt x="65" y="8"/>
                  <a:pt x="65" y="8"/>
                </a:cubicBezTo>
                <a:cubicBezTo>
                  <a:pt x="65" y="6"/>
                  <a:pt x="64" y="4"/>
                  <a:pt x="63" y="3"/>
                </a:cubicBezTo>
                <a:cubicBezTo>
                  <a:pt x="63" y="3"/>
                  <a:pt x="63" y="3"/>
                  <a:pt x="63" y="3"/>
                </a:cubicBezTo>
                <a:cubicBezTo>
                  <a:pt x="67" y="0"/>
                  <a:pt x="67" y="0"/>
                  <a:pt x="67" y="0"/>
                </a:cubicBezTo>
                <a:cubicBezTo>
                  <a:pt x="68" y="3"/>
                  <a:pt x="69" y="5"/>
                  <a:pt x="69" y="8"/>
                </a:cubicBezTo>
                <a:cubicBezTo>
                  <a:pt x="69" y="8"/>
                  <a:pt x="69" y="8"/>
                  <a:pt x="69" y="8"/>
                </a:cubicBezTo>
                <a:cubicBezTo>
                  <a:pt x="69" y="12"/>
                  <a:pt x="67" y="16"/>
                  <a:pt x="64" y="19"/>
                </a:cubicBezTo>
                <a:cubicBezTo>
                  <a:pt x="64" y="19"/>
                  <a:pt x="64" y="19"/>
                  <a:pt x="64" y="19"/>
                </a:cubicBezTo>
                <a:cubicBezTo>
                  <a:pt x="71" y="24"/>
                  <a:pt x="76" y="30"/>
                  <a:pt x="76" y="36"/>
                </a:cubicBezTo>
                <a:cubicBezTo>
                  <a:pt x="76" y="36"/>
                  <a:pt x="76" y="36"/>
                  <a:pt x="76" y="36"/>
                </a:cubicBezTo>
                <a:cubicBezTo>
                  <a:pt x="76" y="40"/>
                  <a:pt x="74" y="43"/>
                  <a:pt x="69" y="44"/>
                </a:cubicBezTo>
                <a:cubicBezTo>
                  <a:pt x="69" y="44"/>
                  <a:pt x="69" y="44"/>
                  <a:pt x="69" y="44"/>
                </a:cubicBezTo>
                <a:cubicBezTo>
                  <a:pt x="64" y="46"/>
                  <a:pt x="58" y="46"/>
                  <a:pt x="52" y="46"/>
                </a:cubicBezTo>
                <a:cubicBezTo>
                  <a:pt x="52" y="46"/>
                  <a:pt x="52" y="46"/>
                  <a:pt x="52" y="46"/>
                </a:cubicBezTo>
                <a:cubicBezTo>
                  <a:pt x="51" y="46"/>
                  <a:pt x="50" y="46"/>
                  <a:pt x="49" y="46"/>
                </a:cubicBezTo>
                <a:cubicBezTo>
                  <a:pt x="49" y="46"/>
                  <a:pt x="49" y="46"/>
                  <a:pt x="49" y="46"/>
                </a:cubicBezTo>
                <a:cubicBezTo>
                  <a:pt x="49" y="47"/>
                  <a:pt x="50" y="48"/>
                  <a:pt x="50" y="48"/>
                </a:cubicBezTo>
                <a:cubicBezTo>
                  <a:pt x="50" y="48"/>
                  <a:pt x="50" y="48"/>
                  <a:pt x="50" y="48"/>
                </a:cubicBezTo>
                <a:cubicBezTo>
                  <a:pt x="50" y="48"/>
                  <a:pt x="50" y="48"/>
                  <a:pt x="50" y="48"/>
                </a:cubicBezTo>
                <a:cubicBezTo>
                  <a:pt x="47" y="50"/>
                  <a:pt x="47" y="50"/>
                  <a:pt x="47" y="50"/>
                </a:cubicBezTo>
                <a:cubicBezTo>
                  <a:pt x="46" y="49"/>
                  <a:pt x="45" y="48"/>
                  <a:pt x="43" y="46"/>
                </a:cubicBezTo>
                <a:close/>
                <a:moveTo>
                  <a:pt x="6" y="22"/>
                </a:moveTo>
                <a:cubicBezTo>
                  <a:pt x="4" y="23"/>
                  <a:pt x="4" y="23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5"/>
                  <a:pt x="4" y="25"/>
                </a:cubicBezTo>
                <a:cubicBezTo>
                  <a:pt x="4" y="25"/>
                  <a:pt x="4" y="25"/>
                  <a:pt x="4" y="25"/>
                </a:cubicBezTo>
                <a:cubicBezTo>
                  <a:pt x="4" y="29"/>
                  <a:pt x="9" y="33"/>
                  <a:pt x="16" y="36"/>
                </a:cubicBezTo>
                <a:cubicBezTo>
                  <a:pt x="16" y="36"/>
                  <a:pt x="16" y="36"/>
                  <a:pt x="16" y="36"/>
                </a:cubicBezTo>
                <a:cubicBezTo>
                  <a:pt x="23" y="39"/>
                  <a:pt x="31" y="41"/>
                  <a:pt x="35" y="41"/>
                </a:cubicBezTo>
                <a:cubicBezTo>
                  <a:pt x="35" y="41"/>
                  <a:pt x="35" y="41"/>
                  <a:pt x="35" y="41"/>
                </a:cubicBezTo>
                <a:cubicBezTo>
                  <a:pt x="36" y="41"/>
                  <a:pt x="37" y="41"/>
                  <a:pt x="38" y="42"/>
                </a:cubicBezTo>
                <a:cubicBezTo>
                  <a:pt x="38" y="42"/>
                  <a:pt x="38" y="42"/>
                  <a:pt x="38" y="42"/>
                </a:cubicBezTo>
                <a:cubicBezTo>
                  <a:pt x="36" y="39"/>
                  <a:pt x="32" y="36"/>
                  <a:pt x="29" y="34"/>
                </a:cubicBezTo>
                <a:cubicBezTo>
                  <a:pt x="29" y="34"/>
                  <a:pt x="29" y="34"/>
                  <a:pt x="29" y="34"/>
                </a:cubicBezTo>
                <a:cubicBezTo>
                  <a:pt x="20" y="28"/>
                  <a:pt x="11" y="22"/>
                  <a:pt x="6" y="22"/>
                </a:cubicBezTo>
                <a:cubicBezTo>
                  <a:pt x="6" y="22"/>
                  <a:pt x="6" y="22"/>
                  <a:pt x="6" y="22"/>
                </a:cubicBezTo>
                <a:cubicBezTo>
                  <a:pt x="6" y="22"/>
                  <a:pt x="6" y="22"/>
                  <a:pt x="6" y="22"/>
                </a:cubicBezTo>
                <a:close/>
                <a:moveTo>
                  <a:pt x="41" y="12"/>
                </a:moveTo>
                <a:cubicBezTo>
                  <a:pt x="40" y="12"/>
                  <a:pt x="40" y="12"/>
                  <a:pt x="40" y="12"/>
                </a:cubicBezTo>
                <a:cubicBezTo>
                  <a:pt x="40" y="12"/>
                  <a:pt x="40" y="12"/>
                  <a:pt x="40" y="12"/>
                </a:cubicBezTo>
                <a:cubicBezTo>
                  <a:pt x="40" y="13"/>
                  <a:pt x="41" y="14"/>
                  <a:pt x="43" y="16"/>
                </a:cubicBezTo>
                <a:cubicBezTo>
                  <a:pt x="43" y="16"/>
                  <a:pt x="43" y="16"/>
                  <a:pt x="43" y="16"/>
                </a:cubicBezTo>
                <a:cubicBezTo>
                  <a:pt x="46" y="19"/>
                  <a:pt x="50" y="20"/>
                  <a:pt x="54" y="20"/>
                </a:cubicBezTo>
                <a:cubicBezTo>
                  <a:pt x="54" y="20"/>
                  <a:pt x="54" y="20"/>
                  <a:pt x="54" y="20"/>
                </a:cubicBezTo>
                <a:cubicBezTo>
                  <a:pt x="54" y="20"/>
                  <a:pt x="54" y="20"/>
                  <a:pt x="54" y="20"/>
                </a:cubicBezTo>
                <a:cubicBezTo>
                  <a:pt x="55" y="20"/>
                  <a:pt x="57" y="19"/>
                  <a:pt x="58" y="19"/>
                </a:cubicBezTo>
                <a:cubicBezTo>
                  <a:pt x="58" y="19"/>
                  <a:pt x="58" y="19"/>
                  <a:pt x="58" y="19"/>
                </a:cubicBezTo>
                <a:cubicBezTo>
                  <a:pt x="53" y="15"/>
                  <a:pt x="48" y="12"/>
                  <a:pt x="45" y="12"/>
                </a:cubicBezTo>
                <a:cubicBezTo>
                  <a:pt x="45" y="12"/>
                  <a:pt x="45" y="12"/>
                  <a:pt x="45" y="12"/>
                </a:cubicBezTo>
                <a:cubicBezTo>
                  <a:pt x="44" y="12"/>
                  <a:pt x="43" y="11"/>
                  <a:pt x="43" y="11"/>
                </a:cubicBezTo>
                <a:cubicBezTo>
                  <a:pt x="43" y="11"/>
                  <a:pt x="43" y="11"/>
                  <a:pt x="43" y="11"/>
                </a:cubicBezTo>
                <a:cubicBezTo>
                  <a:pt x="42" y="11"/>
                  <a:pt x="41" y="12"/>
                  <a:pt x="41" y="12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36" tIns="45717" rIns="91436" bIns="45717" numCol="1" anchor="t" anchorCtr="0" compatLnSpc="1">
            <a:prstTxWarp prst="textNoShape">
              <a:avLst/>
            </a:prstTxWarp>
          </a:bodyPr>
          <a:lstStyle/>
          <a:p>
            <a:endParaRPr lang="zh-CN" altLang="en-US" sz="1765"/>
          </a:p>
        </p:txBody>
      </p:sp>
      <p:sp>
        <p:nvSpPr>
          <p:cNvPr id="167" name="Freeform 367"/>
          <p:cNvSpPr>
            <a:spLocks/>
          </p:cNvSpPr>
          <p:nvPr/>
        </p:nvSpPr>
        <p:spPr bwMode="auto">
          <a:xfrm>
            <a:off x="938215" y="1889345"/>
            <a:ext cx="225425" cy="544436"/>
          </a:xfrm>
          <a:custGeom>
            <a:avLst/>
            <a:gdLst>
              <a:gd name="T0" fmla="*/ 13 w 48"/>
              <a:gd name="T1" fmla="*/ 99 h 116"/>
              <a:gd name="T2" fmla="*/ 16 w 48"/>
              <a:gd name="T3" fmla="*/ 104 h 116"/>
              <a:gd name="T4" fmla="*/ 30 w 48"/>
              <a:gd name="T5" fmla="*/ 112 h 116"/>
              <a:gd name="T6" fmla="*/ 39 w 48"/>
              <a:gd name="T7" fmla="*/ 110 h 116"/>
              <a:gd name="T8" fmla="*/ 34 w 48"/>
              <a:gd name="T9" fmla="*/ 98 h 116"/>
              <a:gd name="T10" fmla="*/ 29 w 48"/>
              <a:gd name="T11" fmla="*/ 96 h 116"/>
              <a:gd name="T12" fmla="*/ 16 w 48"/>
              <a:gd name="T13" fmla="*/ 94 h 116"/>
              <a:gd name="T14" fmla="*/ 17 w 48"/>
              <a:gd name="T15" fmla="*/ 91 h 116"/>
              <a:gd name="T16" fmla="*/ 30 w 48"/>
              <a:gd name="T17" fmla="*/ 92 h 116"/>
              <a:gd name="T18" fmla="*/ 35 w 48"/>
              <a:gd name="T19" fmla="*/ 91 h 116"/>
              <a:gd name="T20" fmla="*/ 38 w 48"/>
              <a:gd name="T21" fmla="*/ 87 h 116"/>
              <a:gd name="T22" fmla="*/ 29 w 48"/>
              <a:gd name="T23" fmla="*/ 75 h 116"/>
              <a:gd name="T24" fmla="*/ 8 w 48"/>
              <a:gd name="T25" fmla="*/ 70 h 116"/>
              <a:gd name="T26" fmla="*/ 0 w 48"/>
              <a:gd name="T27" fmla="*/ 70 h 116"/>
              <a:gd name="T28" fmla="*/ 11 w 48"/>
              <a:gd name="T29" fmla="*/ 65 h 116"/>
              <a:gd name="T30" fmla="*/ 15 w 48"/>
              <a:gd name="T31" fmla="*/ 55 h 116"/>
              <a:gd name="T32" fmla="*/ 9 w 48"/>
              <a:gd name="T33" fmla="*/ 49 h 116"/>
              <a:gd name="T34" fmla="*/ 18 w 48"/>
              <a:gd name="T35" fmla="*/ 53 h 116"/>
              <a:gd name="T36" fmla="*/ 36 w 48"/>
              <a:gd name="T37" fmla="*/ 62 h 116"/>
              <a:gd name="T38" fmla="*/ 42 w 48"/>
              <a:gd name="T39" fmla="*/ 53 h 116"/>
              <a:gd name="T40" fmla="*/ 30 w 48"/>
              <a:gd name="T41" fmla="*/ 39 h 116"/>
              <a:gd name="T42" fmla="*/ 8 w 48"/>
              <a:gd name="T43" fmla="*/ 33 h 116"/>
              <a:gd name="T44" fmla="*/ 10 w 48"/>
              <a:gd name="T45" fmla="*/ 30 h 116"/>
              <a:gd name="T46" fmla="*/ 10 w 48"/>
              <a:gd name="T47" fmla="*/ 29 h 116"/>
              <a:gd name="T48" fmla="*/ 11 w 48"/>
              <a:gd name="T49" fmla="*/ 9 h 116"/>
              <a:gd name="T50" fmla="*/ 21 w 48"/>
              <a:gd name="T51" fmla="*/ 6 h 116"/>
              <a:gd name="T52" fmla="*/ 38 w 48"/>
              <a:gd name="T53" fmla="*/ 9 h 116"/>
              <a:gd name="T54" fmla="*/ 43 w 48"/>
              <a:gd name="T55" fmla="*/ 7 h 116"/>
              <a:gd name="T56" fmla="*/ 42 w 48"/>
              <a:gd name="T57" fmla="*/ 3 h 116"/>
              <a:gd name="T58" fmla="*/ 48 w 48"/>
              <a:gd name="T59" fmla="*/ 6 h 116"/>
              <a:gd name="T60" fmla="*/ 38 w 48"/>
              <a:gd name="T61" fmla="*/ 13 h 116"/>
              <a:gd name="T62" fmla="*/ 21 w 48"/>
              <a:gd name="T63" fmla="*/ 10 h 116"/>
              <a:gd name="T64" fmla="*/ 13 w 48"/>
              <a:gd name="T65" fmla="*/ 12 h 116"/>
              <a:gd name="T66" fmla="*/ 12 w 48"/>
              <a:gd name="T67" fmla="*/ 26 h 116"/>
              <a:gd name="T68" fmla="*/ 31 w 48"/>
              <a:gd name="T69" fmla="*/ 31 h 116"/>
              <a:gd name="T70" fmla="*/ 48 w 48"/>
              <a:gd name="T71" fmla="*/ 30 h 116"/>
              <a:gd name="T72" fmla="*/ 47 w 48"/>
              <a:gd name="T73" fmla="*/ 34 h 116"/>
              <a:gd name="T74" fmla="*/ 35 w 48"/>
              <a:gd name="T75" fmla="*/ 37 h 116"/>
              <a:gd name="T76" fmla="*/ 46 w 48"/>
              <a:gd name="T77" fmla="*/ 57 h 116"/>
              <a:gd name="T78" fmla="*/ 36 w 48"/>
              <a:gd name="T79" fmla="*/ 66 h 116"/>
              <a:gd name="T80" fmla="*/ 17 w 48"/>
              <a:gd name="T81" fmla="*/ 65 h 116"/>
              <a:gd name="T82" fmla="*/ 31 w 48"/>
              <a:gd name="T83" fmla="*/ 72 h 116"/>
              <a:gd name="T84" fmla="*/ 42 w 48"/>
              <a:gd name="T85" fmla="*/ 87 h 116"/>
              <a:gd name="T86" fmla="*/ 37 w 48"/>
              <a:gd name="T87" fmla="*/ 94 h 116"/>
              <a:gd name="T88" fmla="*/ 46 w 48"/>
              <a:gd name="T89" fmla="*/ 106 h 116"/>
              <a:gd name="T90" fmla="*/ 41 w 48"/>
              <a:gd name="T91" fmla="*/ 113 h 116"/>
              <a:gd name="T92" fmla="*/ 12 w 48"/>
              <a:gd name="T93" fmla="*/ 104 h 1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48" h="116">
                <a:moveTo>
                  <a:pt x="12" y="104"/>
                </a:moveTo>
                <a:cubicBezTo>
                  <a:pt x="12" y="102"/>
                  <a:pt x="13" y="101"/>
                  <a:pt x="13" y="99"/>
                </a:cubicBezTo>
                <a:cubicBezTo>
                  <a:pt x="13" y="99"/>
                  <a:pt x="13" y="99"/>
                  <a:pt x="13" y="99"/>
                </a:cubicBezTo>
                <a:cubicBezTo>
                  <a:pt x="17" y="100"/>
                  <a:pt x="17" y="100"/>
                  <a:pt x="17" y="100"/>
                </a:cubicBezTo>
                <a:cubicBezTo>
                  <a:pt x="17" y="102"/>
                  <a:pt x="16" y="103"/>
                  <a:pt x="16" y="104"/>
                </a:cubicBezTo>
                <a:cubicBezTo>
                  <a:pt x="16" y="104"/>
                  <a:pt x="16" y="104"/>
                  <a:pt x="16" y="104"/>
                </a:cubicBezTo>
                <a:cubicBezTo>
                  <a:pt x="16" y="106"/>
                  <a:pt x="18" y="108"/>
                  <a:pt x="21" y="110"/>
                </a:cubicBezTo>
                <a:cubicBezTo>
                  <a:pt x="21" y="110"/>
                  <a:pt x="21" y="110"/>
                  <a:pt x="21" y="110"/>
                </a:cubicBezTo>
                <a:cubicBezTo>
                  <a:pt x="23" y="111"/>
                  <a:pt x="27" y="112"/>
                  <a:pt x="30" y="112"/>
                </a:cubicBezTo>
                <a:cubicBezTo>
                  <a:pt x="30" y="112"/>
                  <a:pt x="30" y="112"/>
                  <a:pt x="30" y="112"/>
                </a:cubicBezTo>
                <a:cubicBezTo>
                  <a:pt x="34" y="112"/>
                  <a:pt x="37" y="112"/>
                  <a:pt x="39" y="110"/>
                </a:cubicBezTo>
                <a:cubicBezTo>
                  <a:pt x="39" y="110"/>
                  <a:pt x="39" y="110"/>
                  <a:pt x="39" y="110"/>
                </a:cubicBezTo>
                <a:cubicBezTo>
                  <a:pt x="41" y="108"/>
                  <a:pt x="42" y="107"/>
                  <a:pt x="42" y="106"/>
                </a:cubicBezTo>
                <a:cubicBezTo>
                  <a:pt x="42" y="106"/>
                  <a:pt x="42" y="106"/>
                  <a:pt x="42" y="106"/>
                </a:cubicBezTo>
                <a:cubicBezTo>
                  <a:pt x="42" y="104"/>
                  <a:pt x="39" y="100"/>
                  <a:pt x="34" y="98"/>
                </a:cubicBezTo>
                <a:cubicBezTo>
                  <a:pt x="34" y="98"/>
                  <a:pt x="34" y="98"/>
                  <a:pt x="34" y="98"/>
                </a:cubicBezTo>
                <a:cubicBezTo>
                  <a:pt x="33" y="97"/>
                  <a:pt x="31" y="96"/>
                  <a:pt x="29" y="96"/>
                </a:cubicBezTo>
                <a:cubicBezTo>
                  <a:pt x="29" y="96"/>
                  <a:pt x="29" y="96"/>
                  <a:pt x="29" y="96"/>
                </a:cubicBezTo>
                <a:cubicBezTo>
                  <a:pt x="29" y="96"/>
                  <a:pt x="28" y="96"/>
                  <a:pt x="27" y="96"/>
                </a:cubicBezTo>
                <a:cubicBezTo>
                  <a:pt x="27" y="96"/>
                  <a:pt x="27" y="96"/>
                  <a:pt x="27" y="96"/>
                </a:cubicBezTo>
                <a:cubicBezTo>
                  <a:pt x="23" y="96"/>
                  <a:pt x="19" y="95"/>
                  <a:pt x="16" y="94"/>
                </a:cubicBezTo>
                <a:cubicBezTo>
                  <a:pt x="16" y="94"/>
                  <a:pt x="16" y="94"/>
                  <a:pt x="16" y="94"/>
                </a:cubicBezTo>
                <a:cubicBezTo>
                  <a:pt x="11" y="92"/>
                  <a:pt x="11" y="92"/>
                  <a:pt x="11" y="92"/>
                </a:cubicBezTo>
                <a:cubicBezTo>
                  <a:pt x="17" y="91"/>
                  <a:pt x="17" y="91"/>
                  <a:pt x="17" y="91"/>
                </a:cubicBezTo>
                <a:cubicBezTo>
                  <a:pt x="18" y="90"/>
                  <a:pt x="19" y="90"/>
                  <a:pt x="20" y="90"/>
                </a:cubicBezTo>
                <a:cubicBezTo>
                  <a:pt x="20" y="90"/>
                  <a:pt x="20" y="90"/>
                  <a:pt x="20" y="90"/>
                </a:cubicBezTo>
                <a:cubicBezTo>
                  <a:pt x="23" y="90"/>
                  <a:pt x="27" y="91"/>
                  <a:pt x="30" y="92"/>
                </a:cubicBezTo>
                <a:cubicBezTo>
                  <a:pt x="30" y="92"/>
                  <a:pt x="30" y="92"/>
                  <a:pt x="30" y="92"/>
                </a:cubicBezTo>
                <a:cubicBezTo>
                  <a:pt x="32" y="92"/>
                  <a:pt x="34" y="91"/>
                  <a:pt x="35" y="91"/>
                </a:cubicBezTo>
                <a:cubicBezTo>
                  <a:pt x="35" y="91"/>
                  <a:pt x="35" y="91"/>
                  <a:pt x="35" y="91"/>
                </a:cubicBezTo>
                <a:cubicBezTo>
                  <a:pt x="37" y="90"/>
                  <a:pt x="38" y="89"/>
                  <a:pt x="38" y="87"/>
                </a:cubicBezTo>
                <a:cubicBezTo>
                  <a:pt x="38" y="87"/>
                  <a:pt x="38" y="87"/>
                  <a:pt x="38" y="87"/>
                </a:cubicBezTo>
                <a:cubicBezTo>
                  <a:pt x="38" y="87"/>
                  <a:pt x="38" y="87"/>
                  <a:pt x="38" y="87"/>
                </a:cubicBezTo>
                <a:cubicBezTo>
                  <a:pt x="38" y="87"/>
                  <a:pt x="38" y="87"/>
                  <a:pt x="38" y="87"/>
                </a:cubicBezTo>
                <a:cubicBezTo>
                  <a:pt x="38" y="84"/>
                  <a:pt x="34" y="79"/>
                  <a:pt x="29" y="75"/>
                </a:cubicBezTo>
                <a:cubicBezTo>
                  <a:pt x="29" y="75"/>
                  <a:pt x="29" y="75"/>
                  <a:pt x="29" y="75"/>
                </a:cubicBezTo>
                <a:cubicBezTo>
                  <a:pt x="23" y="71"/>
                  <a:pt x="17" y="69"/>
                  <a:pt x="12" y="69"/>
                </a:cubicBezTo>
                <a:cubicBezTo>
                  <a:pt x="12" y="69"/>
                  <a:pt x="12" y="69"/>
                  <a:pt x="12" y="69"/>
                </a:cubicBezTo>
                <a:cubicBezTo>
                  <a:pt x="11" y="69"/>
                  <a:pt x="10" y="70"/>
                  <a:pt x="8" y="70"/>
                </a:cubicBezTo>
                <a:cubicBezTo>
                  <a:pt x="8" y="70"/>
                  <a:pt x="8" y="70"/>
                  <a:pt x="8" y="70"/>
                </a:cubicBezTo>
                <a:cubicBezTo>
                  <a:pt x="8" y="70"/>
                  <a:pt x="8" y="70"/>
                  <a:pt x="8" y="70"/>
                </a:cubicBezTo>
                <a:cubicBezTo>
                  <a:pt x="0" y="70"/>
                  <a:pt x="0" y="70"/>
                  <a:pt x="0" y="70"/>
                </a:cubicBezTo>
                <a:cubicBezTo>
                  <a:pt x="7" y="66"/>
                  <a:pt x="7" y="66"/>
                  <a:pt x="7" y="66"/>
                </a:cubicBezTo>
                <a:cubicBezTo>
                  <a:pt x="8" y="65"/>
                  <a:pt x="10" y="65"/>
                  <a:pt x="11" y="65"/>
                </a:cubicBezTo>
                <a:cubicBezTo>
                  <a:pt x="11" y="65"/>
                  <a:pt x="11" y="65"/>
                  <a:pt x="11" y="65"/>
                </a:cubicBezTo>
                <a:cubicBezTo>
                  <a:pt x="14" y="63"/>
                  <a:pt x="15" y="60"/>
                  <a:pt x="15" y="57"/>
                </a:cubicBezTo>
                <a:cubicBezTo>
                  <a:pt x="15" y="57"/>
                  <a:pt x="15" y="57"/>
                  <a:pt x="15" y="57"/>
                </a:cubicBezTo>
                <a:cubicBezTo>
                  <a:pt x="15" y="57"/>
                  <a:pt x="15" y="56"/>
                  <a:pt x="15" y="55"/>
                </a:cubicBezTo>
                <a:cubicBezTo>
                  <a:pt x="15" y="55"/>
                  <a:pt x="15" y="55"/>
                  <a:pt x="15" y="55"/>
                </a:cubicBezTo>
                <a:cubicBezTo>
                  <a:pt x="12" y="52"/>
                  <a:pt x="10" y="50"/>
                  <a:pt x="9" y="49"/>
                </a:cubicBezTo>
                <a:cubicBezTo>
                  <a:pt x="9" y="49"/>
                  <a:pt x="9" y="49"/>
                  <a:pt x="9" y="49"/>
                </a:cubicBezTo>
                <a:cubicBezTo>
                  <a:pt x="5" y="43"/>
                  <a:pt x="5" y="43"/>
                  <a:pt x="5" y="43"/>
                </a:cubicBezTo>
                <a:cubicBezTo>
                  <a:pt x="11" y="46"/>
                  <a:pt x="11" y="46"/>
                  <a:pt x="11" y="46"/>
                </a:cubicBezTo>
                <a:cubicBezTo>
                  <a:pt x="15" y="47"/>
                  <a:pt x="17" y="50"/>
                  <a:pt x="18" y="53"/>
                </a:cubicBezTo>
                <a:cubicBezTo>
                  <a:pt x="18" y="53"/>
                  <a:pt x="18" y="53"/>
                  <a:pt x="18" y="53"/>
                </a:cubicBezTo>
                <a:cubicBezTo>
                  <a:pt x="24" y="57"/>
                  <a:pt x="31" y="63"/>
                  <a:pt x="36" y="62"/>
                </a:cubicBezTo>
                <a:cubicBezTo>
                  <a:pt x="36" y="62"/>
                  <a:pt x="36" y="62"/>
                  <a:pt x="36" y="62"/>
                </a:cubicBezTo>
                <a:cubicBezTo>
                  <a:pt x="39" y="62"/>
                  <a:pt x="41" y="61"/>
                  <a:pt x="42" y="56"/>
                </a:cubicBezTo>
                <a:cubicBezTo>
                  <a:pt x="42" y="56"/>
                  <a:pt x="42" y="56"/>
                  <a:pt x="42" y="56"/>
                </a:cubicBezTo>
                <a:cubicBezTo>
                  <a:pt x="42" y="55"/>
                  <a:pt x="42" y="54"/>
                  <a:pt x="42" y="53"/>
                </a:cubicBezTo>
                <a:cubicBezTo>
                  <a:pt x="42" y="53"/>
                  <a:pt x="42" y="53"/>
                  <a:pt x="42" y="53"/>
                </a:cubicBezTo>
                <a:cubicBezTo>
                  <a:pt x="42" y="46"/>
                  <a:pt x="37" y="42"/>
                  <a:pt x="30" y="39"/>
                </a:cubicBezTo>
                <a:cubicBezTo>
                  <a:pt x="30" y="39"/>
                  <a:pt x="30" y="39"/>
                  <a:pt x="30" y="39"/>
                </a:cubicBezTo>
                <a:cubicBezTo>
                  <a:pt x="28" y="38"/>
                  <a:pt x="26" y="38"/>
                  <a:pt x="24" y="37"/>
                </a:cubicBezTo>
                <a:cubicBezTo>
                  <a:pt x="24" y="37"/>
                  <a:pt x="24" y="37"/>
                  <a:pt x="24" y="37"/>
                </a:cubicBezTo>
                <a:cubicBezTo>
                  <a:pt x="19" y="36"/>
                  <a:pt x="13" y="35"/>
                  <a:pt x="8" y="33"/>
                </a:cubicBezTo>
                <a:cubicBezTo>
                  <a:pt x="8" y="33"/>
                  <a:pt x="8" y="33"/>
                  <a:pt x="8" y="33"/>
                </a:cubicBezTo>
                <a:cubicBezTo>
                  <a:pt x="9" y="30"/>
                  <a:pt x="9" y="30"/>
                  <a:pt x="9" y="30"/>
                </a:cubicBezTo>
                <a:cubicBezTo>
                  <a:pt x="10" y="30"/>
                  <a:pt x="10" y="30"/>
                  <a:pt x="10" y="30"/>
                </a:cubicBezTo>
                <a:cubicBezTo>
                  <a:pt x="10" y="30"/>
                  <a:pt x="10" y="30"/>
                  <a:pt x="10" y="30"/>
                </a:cubicBezTo>
                <a:cubicBezTo>
                  <a:pt x="10" y="30"/>
                  <a:pt x="10" y="30"/>
                  <a:pt x="10" y="29"/>
                </a:cubicBezTo>
                <a:cubicBezTo>
                  <a:pt x="10" y="29"/>
                  <a:pt x="10" y="29"/>
                  <a:pt x="10" y="29"/>
                </a:cubicBezTo>
                <a:cubicBezTo>
                  <a:pt x="7" y="27"/>
                  <a:pt x="5" y="23"/>
                  <a:pt x="5" y="19"/>
                </a:cubicBezTo>
                <a:cubicBezTo>
                  <a:pt x="5" y="19"/>
                  <a:pt x="5" y="19"/>
                  <a:pt x="5" y="19"/>
                </a:cubicBezTo>
                <a:cubicBezTo>
                  <a:pt x="5" y="15"/>
                  <a:pt x="7" y="11"/>
                  <a:pt x="11" y="9"/>
                </a:cubicBezTo>
                <a:cubicBezTo>
                  <a:pt x="11" y="9"/>
                  <a:pt x="11" y="9"/>
                  <a:pt x="11" y="9"/>
                </a:cubicBezTo>
                <a:cubicBezTo>
                  <a:pt x="14" y="7"/>
                  <a:pt x="17" y="6"/>
                  <a:pt x="21" y="6"/>
                </a:cubicBezTo>
                <a:cubicBezTo>
                  <a:pt x="21" y="6"/>
                  <a:pt x="21" y="6"/>
                  <a:pt x="21" y="6"/>
                </a:cubicBezTo>
                <a:cubicBezTo>
                  <a:pt x="27" y="6"/>
                  <a:pt x="32" y="9"/>
                  <a:pt x="37" y="9"/>
                </a:cubicBezTo>
                <a:cubicBezTo>
                  <a:pt x="37" y="9"/>
                  <a:pt x="37" y="9"/>
                  <a:pt x="37" y="9"/>
                </a:cubicBezTo>
                <a:cubicBezTo>
                  <a:pt x="38" y="9"/>
                  <a:pt x="38" y="9"/>
                  <a:pt x="38" y="9"/>
                </a:cubicBezTo>
                <a:cubicBezTo>
                  <a:pt x="38" y="9"/>
                  <a:pt x="38" y="9"/>
                  <a:pt x="38" y="9"/>
                </a:cubicBezTo>
                <a:cubicBezTo>
                  <a:pt x="40" y="9"/>
                  <a:pt x="41" y="8"/>
                  <a:pt x="43" y="7"/>
                </a:cubicBezTo>
                <a:cubicBezTo>
                  <a:pt x="43" y="7"/>
                  <a:pt x="43" y="7"/>
                  <a:pt x="43" y="7"/>
                </a:cubicBezTo>
                <a:cubicBezTo>
                  <a:pt x="44" y="7"/>
                  <a:pt x="44" y="6"/>
                  <a:pt x="44" y="6"/>
                </a:cubicBezTo>
                <a:cubicBezTo>
                  <a:pt x="44" y="6"/>
                  <a:pt x="44" y="6"/>
                  <a:pt x="44" y="6"/>
                </a:cubicBezTo>
                <a:cubicBezTo>
                  <a:pt x="44" y="5"/>
                  <a:pt x="44" y="4"/>
                  <a:pt x="42" y="3"/>
                </a:cubicBezTo>
                <a:cubicBezTo>
                  <a:pt x="42" y="3"/>
                  <a:pt x="42" y="3"/>
                  <a:pt x="42" y="3"/>
                </a:cubicBezTo>
                <a:cubicBezTo>
                  <a:pt x="44" y="0"/>
                  <a:pt x="44" y="0"/>
                  <a:pt x="44" y="0"/>
                </a:cubicBezTo>
                <a:cubicBezTo>
                  <a:pt x="47" y="2"/>
                  <a:pt x="48" y="3"/>
                  <a:pt x="48" y="6"/>
                </a:cubicBezTo>
                <a:cubicBezTo>
                  <a:pt x="48" y="6"/>
                  <a:pt x="48" y="6"/>
                  <a:pt x="48" y="6"/>
                </a:cubicBezTo>
                <a:cubicBezTo>
                  <a:pt x="48" y="11"/>
                  <a:pt x="42" y="12"/>
                  <a:pt x="38" y="13"/>
                </a:cubicBezTo>
                <a:cubicBezTo>
                  <a:pt x="38" y="13"/>
                  <a:pt x="38" y="13"/>
                  <a:pt x="38" y="13"/>
                </a:cubicBezTo>
                <a:cubicBezTo>
                  <a:pt x="38" y="13"/>
                  <a:pt x="38" y="13"/>
                  <a:pt x="37" y="13"/>
                </a:cubicBezTo>
                <a:cubicBezTo>
                  <a:pt x="37" y="13"/>
                  <a:pt x="37" y="13"/>
                  <a:pt x="37" y="13"/>
                </a:cubicBezTo>
                <a:cubicBezTo>
                  <a:pt x="31" y="12"/>
                  <a:pt x="26" y="10"/>
                  <a:pt x="21" y="10"/>
                </a:cubicBezTo>
                <a:cubicBezTo>
                  <a:pt x="21" y="10"/>
                  <a:pt x="21" y="10"/>
                  <a:pt x="21" y="10"/>
                </a:cubicBezTo>
                <a:cubicBezTo>
                  <a:pt x="18" y="10"/>
                  <a:pt x="16" y="11"/>
                  <a:pt x="13" y="12"/>
                </a:cubicBezTo>
                <a:cubicBezTo>
                  <a:pt x="13" y="12"/>
                  <a:pt x="13" y="12"/>
                  <a:pt x="13" y="12"/>
                </a:cubicBezTo>
                <a:cubicBezTo>
                  <a:pt x="11" y="14"/>
                  <a:pt x="9" y="16"/>
                  <a:pt x="9" y="19"/>
                </a:cubicBezTo>
                <a:cubicBezTo>
                  <a:pt x="9" y="19"/>
                  <a:pt x="9" y="19"/>
                  <a:pt x="9" y="19"/>
                </a:cubicBezTo>
                <a:cubicBezTo>
                  <a:pt x="9" y="22"/>
                  <a:pt x="10" y="24"/>
                  <a:pt x="12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7" y="30"/>
                  <a:pt x="24" y="31"/>
                  <a:pt x="31" y="31"/>
                </a:cubicBezTo>
                <a:cubicBezTo>
                  <a:pt x="31" y="31"/>
                  <a:pt x="31" y="31"/>
                  <a:pt x="31" y="31"/>
                </a:cubicBezTo>
                <a:cubicBezTo>
                  <a:pt x="36" y="31"/>
                  <a:pt x="42" y="31"/>
                  <a:pt x="47" y="30"/>
                </a:cubicBezTo>
                <a:cubicBezTo>
                  <a:pt x="47" y="30"/>
                  <a:pt x="47" y="30"/>
                  <a:pt x="47" y="30"/>
                </a:cubicBezTo>
                <a:cubicBezTo>
                  <a:pt x="47" y="30"/>
                  <a:pt x="47" y="30"/>
                  <a:pt x="48" y="30"/>
                </a:cubicBezTo>
                <a:cubicBezTo>
                  <a:pt x="48" y="30"/>
                  <a:pt x="48" y="30"/>
                  <a:pt x="48" y="30"/>
                </a:cubicBezTo>
                <a:cubicBezTo>
                  <a:pt x="48" y="34"/>
                  <a:pt x="48" y="34"/>
                  <a:pt x="48" y="34"/>
                </a:cubicBezTo>
                <a:cubicBezTo>
                  <a:pt x="48" y="34"/>
                  <a:pt x="47" y="34"/>
                  <a:pt x="47" y="34"/>
                </a:cubicBezTo>
                <a:cubicBezTo>
                  <a:pt x="47" y="34"/>
                  <a:pt x="47" y="34"/>
                  <a:pt x="47" y="34"/>
                </a:cubicBezTo>
                <a:cubicBezTo>
                  <a:pt x="44" y="35"/>
                  <a:pt x="39" y="36"/>
                  <a:pt x="35" y="37"/>
                </a:cubicBezTo>
                <a:cubicBezTo>
                  <a:pt x="35" y="37"/>
                  <a:pt x="35" y="37"/>
                  <a:pt x="35" y="37"/>
                </a:cubicBezTo>
                <a:cubicBezTo>
                  <a:pt x="41" y="40"/>
                  <a:pt x="46" y="45"/>
                  <a:pt x="46" y="53"/>
                </a:cubicBezTo>
                <a:cubicBezTo>
                  <a:pt x="46" y="53"/>
                  <a:pt x="46" y="53"/>
                  <a:pt x="46" y="53"/>
                </a:cubicBezTo>
                <a:cubicBezTo>
                  <a:pt x="46" y="54"/>
                  <a:pt x="46" y="56"/>
                  <a:pt x="46" y="57"/>
                </a:cubicBezTo>
                <a:cubicBezTo>
                  <a:pt x="46" y="57"/>
                  <a:pt x="46" y="57"/>
                  <a:pt x="46" y="57"/>
                </a:cubicBezTo>
                <a:cubicBezTo>
                  <a:pt x="45" y="63"/>
                  <a:pt x="41" y="66"/>
                  <a:pt x="36" y="66"/>
                </a:cubicBezTo>
                <a:cubicBezTo>
                  <a:pt x="36" y="66"/>
                  <a:pt x="36" y="66"/>
                  <a:pt x="36" y="66"/>
                </a:cubicBezTo>
                <a:cubicBezTo>
                  <a:pt x="30" y="66"/>
                  <a:pt x="24" y="63"/>
                  <a:pt x="19" y="58"/>
                </a:cubicBezTo>
                <a:cubicBezTo>
                  <a:pt x="19" y="58"/>
                  <a:pt x="19" y="58"/>
                  <a:pt x="19" y="58"/>
                </a:cubicBezTo>
                <a:cubicBezTo>
                  <a:pt x="19" y="61"/>
                  <a:pt x="18" y="63"/>
                  <a:pt x="17" y="65"/>
                </a:cubicBezTo>
                <a:cubicBezTo>
                  <a:pt x="17" y="65"/>
                  <a:pt x="17" y="65"/>
                  <a:pt x="17" y="65"/>
                </a:cubicBezTo>
                <a:cubicBezTo>
                  <a:pt x="21" y="66"/>
                  <a:pt x="26" y="69"/>
                  <a:pt x="31" y="72"/>
                </a:cubicBezTo>
                <a:cubicBezTo>
                  <a:pt x="31" y="72"/>
                  <a:pt x="31" y="72"/>
                  <a:pt x="31" y="72"/>
                </a:cubicBezTo>
                <a:cubicBezTo>
                  <a:pt x="37" y="76"/>
                  <a:pt x="42" y="81"/>
                  <a:pt x="42" y="87"/>
                </a:cubicBezTo>
                <a:cubicBezTo>
                  <a:pt x="42" y="87"/>
                  <a:pt x="42" y="87"/>
                  <a:pt x="42" y="87"/>
                </a:cubicBezTo>
                <a:cubicBezTo>
                  <a:pt x="42" y="87"/>
                  <a:pt x="42" y="87"/>
                  <a:pt x="42" y="87"/>
                </a:cubicBezTo>
                <a:cubicBezTo>
                  <a:pt x="42" y="87"/>
                  <a:pt x="42" y="87"/>
                  <a:pt x="42" y="87"/>
                </a:cubicBezTo>
                <a:cubicBezTo>
                  <a:pt x="42" y="91"/>
                  <a:pt x="40" y="93"/>
                  <a:pt x="37" y="94"/>
                </a:cubicBezTo>
                <a:cubicBezTo>
                  <a:pt x="37" y="94"/>
                  <a:pt x="37" y="94"/>
                  <a:pt x="37" y="94"/>
                </a:cubicBezTo>
                <a:cubicBezTo>
                  <a:pt x="37" y="94"/>
                  <a:pt x="36" y="94"/>
                  <a:pt x="36" y="95"/>
                </a:cubicBezTo>
                <a:cubicBezTo>
                  <a:pt x="36" y="95"/>
                  <a:pt x="36" y="95"/>
                  <a:pt x="36" y="95"/>
                </a:cubicBezTo>
                <a:cubicBezTo>
                  <a:pt x="41" y="97"/>
                  <a:pt x="45" y="101"/>
                  <a:pt x="46" y="106"/>
                </a:cubicBezTo>
                <a:cubicBezTo>
                  <a:pt x="46" y="106"/>
                  <a:pt x="46" y="106"/>
                  <a:pt x="46" y="106"/>
                </a:cubicBezTo>
                <a:cubicBezTo>
                  <a:pt x="46" y="109"/>
                  <a:pt x="44" y="111"/>
                  <a:pt x="41" y="113"/>
                </a:cubicBezTo>
                <a:cubicBezTo>
                  <a:pt x="41" y="113"/>
                  <a:pt x="41" y="113"/>
                  <a:pt x="41" y="113"/>
                </a:cubicBezTo>
                <a:cubicBezTo>
                  <a:pt x="38" y="116"/>
                  <a:pt x="34" y="116"/>
                  <a:pt x="30" y="116"/>
                </a:cubicBezTo>
                <a:cubicBezTo>
                  <a:pt x="30" y="116"/>
                  <a:pt x="30" y="116"/>
                  <a:pt x="30" y="116"/>
                </a:cubicBezTo>
                <a:cubicBezTo>
                  <a:pt x="22" y="116"/>
                  <a:pt x="13" y="112"/>
                  <a:pt x="12" y="104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36" tIns="45717" rIns="91436" bIns="45717" numCol="1" anchor="t" anchorCtr="0" compatLnSpc="1">
            <a:prstTxWarp prst="textNoShape">
              <a:avLst/>
            </a:prstTxWarp>
          </a:bodyPr>
          <a:lstStyle/>
          <a:p>
            <a:endParaRPr lang="zh-CN" altLang="en-US" sz="1765"/>
          </a:p>
        </p:txBody>
      </p:sp>
      <p:sp>
        <p:nvSpPr>
          <p:cNvPr id="168" name="Freeform 368"/>
          <p:cNvSpPr>
            <a:spLocks/>
          </p:cNvSpPr>
          <p:nvPr/>
        </p:nvSpPr>
        <p:spPr bwMode="auto">
          <a:xfrm>
            <a:off x="9707563" y="2432294"/>
            <a:ext cx="649288" cy="577768"/>
          </a:xfrm>
          <a:custGeom>
            <a:avLst/>
            <a:gdLst>
              <a:gd name="T0" fmla="*/ 109 w 138"/>
              <a:gd name="T1" fmla="*/ 14 h 123"/>
              <a:gd name="T2" fmla="*/ 101 w 138"/>
              <a:gd name="T3" fmla="*/ 24 h 123"/>
              <a:gd name="T4" fmla="*/ 103 w 138"/>
              <a:gd name="T5" fmla="*/ 85 h 123"/>
              <a:gd name="T6" fmla="*/ 54 w 138"/>
              <a:gd name="T7" fmla="*/ 38 h 123"/>
              <a:gd name="T8" fmla="*/ 82 w 138"/>
              <a:gd name="T9" fmla="*/ 23 h 123"/>
              <a:gd name="T10" fmla="*/ 83 w 138"/>
              <a:gd name="T11" fmla="*/ 4 h 123"/>
              <a:gd name="T12" fmla="*/ 83 w 138"/>
              <a:gd name="T13" fmla="*/ 1 h 123"/>
              <a:gd name="T14" fmla="*/ 41 w 138"/>
              <a:gd name="T15" fmla="*/ 25 h 123"/>
              <a:gd name="T16" fmla="*/ 48 w 138"/>
              <a:gd name="T17" fmla="*/ 69 h 123"/>
              <a:gd name="T18" fmla="*/ 33 w 138"/>
              <a:gd name="T19" fmla="*/ 85 h 123"/>
              <a:gd name="T20" fmla="*/ 17 w 138"/>
              <a:gd name="T21" fmla="*/ 73 h 123"/>
              <a:gd name="T22" fmla="*/ 11 w 138"/>
              <a:gd name="T23" fmla="*/ 82 h 123"/>
              <a:gd name="T24" fmla="*/ 19 w 138"/>
              <a:gd name="T25" fmla="*/ 96 h 123"/>
              <a:gd name="T26" fmla="*/ 0 w 138"/>
              <a:gd name="T27" fmla="*/ 113 h 123"/>
              <a:gd name="T28" fmla="*/ 11 w 138"/>
              <a:gd name="T29" fmla="*/ 123 h 123"/>
              <a:gd name="T30" fmla="*/ 32 w 138"/>
              <a:gd name="T31" fmla="*/ 110 h 123"/>
              <a:gd name="T32" fmla="*/ 42 w 138"/>
              <a:gd name="T33" fmla="*/ 122 h 123"/>
              <a:gd name="T34" fmla="*/ 54 w 138"/>
              <a:gd name="T35" fmla="*/ 115 h 123"/>
              <a:gd name="T36" fmla="*/ 43 w 138"/>
              <a:gd name="T37" fmla="*/ 102 h 123"/>
              <a:gd name="T38" fmla="*/ 57 w 138"/>
              <a:gd name="T39" fmla="*/ 90 h 123"/>
              <a:gd name="T40" fmla="*/ 113 w 138"/>
              <a:gd name="T41" fmla="*/ 94 h 123"/>
              <a:gd name="T42" fmla="*/ 132 w 138"/>
              <a:gd name="T43" fmla="*/ 40 h 123"/>
              <a:gd name="T44" fmla="*/ 111 w 138"/>
              <a:gd name="T45" fmla="*/ 11 h 1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138" h="123">
                <a:moveTo>
                  <a:pt x="109" y="14"/>
                </a:moveTo>
                <a:cubicBezTo>
                  <a:pt x="106" y="17"/>
                  <a:pt x="105" y="21"/>
                  <a:pt x="101" y="24"/>
                </a:cubicBezTo>
                <a:cubicBezTo>
                  <a:pt x="117" y="42"/>
                  <a:pt x="130" y="69"/>
                  <a:pt x="103" y="85"/>
                </a:cubicBezTo>
                <a:cubicBezTo>
                  <a:pt x="79" y="98"/>
                  <a:pt x="44" y="67"/>
                  <a:pt x="54" y="38"/>
                </a:cubicBezTo>
                <a:cubicBezTo>
                  <a:pt x="59" y="24"/>
                  <a:pt x="68" y="21"/>
                  <a:pt x="82" y="23"/>
                </a:cubicBezTo>
                <a:cubicBezTo>
                  <a:pt x="81" y="14"/>
                  <a:pt x="81" y="9"/>
                  <a:pt x="83" y="4"/>
                </a:cubicBezTo>
                <a:cubicBezTo>
                  <a:pt x="83" y="1"/>
                  <a:pt x="83" y="1"/>
                  <a:pt x="83" y="1"/>
                </a:cubicBezTo>
                <a:cubicBezTo>
                  <a:pt x="68" y="0"/>
                  <a:pt x="49" y="0"/>
                  <a:pt x="41" y="25"/>
                </a:cubicBezTo>
                <a:cubicBezTo>
                  <a:pt x="34" y="48"/>
                  <a:pt x="45" y="61"/>
                  <a:pt x="48" y="69"/>
                </a:cubicBezTo>
                <a:cubicBezTo>
                  <a:pt x="46" y="76"/>
                  <a:pt x="37" y="80"/>
                  <a:pt x="33" y="85"/>
                </a:cubicBezTo>
                <a:cubicBezTo>
                  <a:pt x="27" y="83"/>
                  <a:pt x="22" y="77"/>
                  <a:pt x="17" y="73"/>
                </a:cubicBezTo>
                <a:cubicBezTo>
                  <a:pt x="15" y="76"/>
                  <a:pt x="13" y="79"/>
                  <a:pt x="11" y="82"/>
                </a:cubicBezTo>
                <a:cubicBezTo>
                  <a:pt x="15" y="86"/>
                  <a:pt x="16" y="91"/>
                  <a:pt x="19" y="96"/>
                </a:cubicBezTo>
                <a:cubicBezTo>
                  <a:pt x="11" y="100"/>
                  <a:pt x="7" y="107"/>
                  <a:pt x="0" y="113"/>
                </a:cubicBezTo>
                <a:cubicBezTo>
                  <a:pt x="4" y="116"/>
                  <a:pt x="8" y="120"/>
                  <a:pt x="11" y="123"/>
                </a:cubicBezTo>
                <a:cubicBezTo>
                  <a:pt x="18" y="117"/>
                  <a:pt x="26" y="113"/>
                  <a:pt x="32" y="110"/>
                </a:cubicBezTo>
                <a:cubicBezTo>
                  <a:pt x="34" y="113"/>
                  <a:pt x="39" y="121"/>
                  <a:pt x="42" y="122"/>
                </a:cubicBezTo>
                <a:cubicBezTo>
                  <a:pt x="40" y="122"/>
                  <a:pt x="48" y="118"/>
                  <a:pt x="54" y="115"/>
                </a:cubicBezTo>
                <a:cubicBezTo>
                  <a:pt x="49" y="109"/>
                  <a:pt x="50" y="106"/>
                  <a:pt x="43" y="102"/>
                </a:cubicBezTo>
                <a:cubicBezTo>
                  <a:pt x="50" y="100"/>
                  <a:pt x="57" y="90"/>
                  <a:pt x="57" y="90"/>
                </a:cubicBezTo>
                <a:cubicBezTo>
                  <a:pt x="57" y="90"/>
                  <a:pt x="90" y="111"/>
                  <a:pt x="113" y="94"/>
                </a:cubicBezTo>
                <a:cubicBezTo>
                  <a:pt x="130" y="81"/>
                  <a:pt x="138" y="61"/>
                  <a:pt x="132" y="40"/>
                </a:cubicBezTo>
                <a:cubicBezTo>
                  <a:pt x="128" y="29"/>
                  <a:pt x="120" y="19"/>
                  <a:pt x="111" y="11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36" tIns="45717" rIns="91436" bIns="45717" numCol="1" anchor="t" anchorCtr="0" compatLnSpc="1">
            <a:prstTxWarp prst="textNoShape">
              <a:avLst/>
            </a:prstTxWarp>
          </a:bodyPr>
          <a:lstStyle/>
          <a:p>
            <a:endParaRPr lang="zh-CN" altLang="en-US" sz="1765"/>
          </a:p>
        </p:txBody>
      </p:sp>
      <p:sp>
        <p:nvSpPr>
          <p:cNvPr id="169" name="Freeform 369"/>
          <p:cNvSpPr>
            <a:spLocks/>
          </p:cNvSpPr>
          <p:nvPr/>
        </p:nvSpPr>
        <p:spPr bwMode="auto">
          <a:xfrm>
            <a:off x="9702802" y="2427531"/>
            <a:ext cx="644525" cy="592054"/>
          </a:xfrm>
          <a:custGeom>
            <a:avLst/>
            <a:gdLst>
              <a:gd name="T0" fmla="*/ 0 w 137"/>
              <a:gd name="T1" fmla="*/ 114 h 126"/>
              <a:gd name="T2" fmla="*/ 17 w 137"/>
              <a:gd name="T3" fmla="*/ 96 h 126"/>
              <a:gd name="T4" fmla="*/ 10 w 137"/>
              <a:gd name="T5" fmla="*/ 83 h 126"/>
              <a:gd name="T6" fmla="*/ 17 w 137"/>
              <a:gd name="T7" fmla="*/ 73 h 126"/>
              <a:gd name="T8" fmla="*/ 33 w 137"/>
              <a:gd name="T9" fmla="*/ 84 h 126"/>
              <a:gd name="T10" fmla="*/ 38 w 137"/>
              <a:gd name="T11" fmla="*/ 41 h 126"/>
              <a:gd name="T12" fmla="*/ 77 w 137"/>
              <a:gd name="T13" fmla="*/ 0 h 126"/>
              <a:gd name="T14" fmla="*/ 86 w 137"/>
              <a:gd name="T15" fmla="*/ 2 h 126"/>
              <a:gd name="T16" fmla="*/ 84 w 137"/>
              <a:gd name="T17" fmla="*/ 14 h 126"/>
              <a:gd name="T18" fmla="*/ 84 w 137"/>
              <a:gd name="T19" fmla="*/ 25 h 126"/>
              <a:gd name="T20" fmla="*/ 77 w 137"/>
              <a:gd name="T21" fmla="*/ 25 h 126"/>
              <a:gd name="T22" fmla="*/ 55 w 137"/>
              <a:gd name="T23" fmla="*/ 50 h 126"/>
              <a:gd name="T24" fmla="*/ 91 w 137"/>
              <a:gd name="T25" fmla="*/ 87 h 126"/>
              <a:gd name="T26" fmla="*/ 118 w 137"/>
              <a:gd name="T27" fmla="*/ 61 h 126"/>
              <a:gd name="T28" fmla="*/ 101 w 137"/>
              <a:gd name="T29" fmla="*/ 25 h 126"/>
              <a:gd name="T30" fmla="*/ 109 w 137"/>
              <a:gd name="T31" fmla="*/ 14 h 126"/>
              <a:gd name="T32" fmla="*/ 112 w 137"/>
              <a:gd name="T33" fmla="*/ 16 h 126"/>
              <a:gd name="T34" fmla="*/ 121 w 137"/>
              <a:gd name="T35" fmla="*/ 61 h 126"/>
              <a:gd name="T36" fmla="*/ 91 w 137"/>
              <a:gd name="T37" fmla="*/ 91 h 126"/>
              <a:gd name="T38" fmla="*/ 54 w 137"/>
              <a:gd name="T39" fmla="*/ 39 h 126"/>
              <a:gd name="T40" fmla="*/ 81 w 137"/>
              <a:gd name="T41" fmla="*/ 22 h 126"/>
              <a:gd name="T42" fmla="*/ 83 w 137"/>
              <a:gd name="T43" fmla="*/ 5 h 126"/>
              <a:gd name="T44" fmla="*/ 77 w 137"/>
              <a:gd name="T45" fmla="*/ 3 h 126"/>
              <a:gd name="T46" fmla="*/ 41 w 137"/>
              <a:gd name="T47" fmla="*/ 41 h 126"/>
              <a:gd name="T48" fmla="*/ 51 w 137"/>
              <a:gd name="T49" fmla="*/ 70 h 126"/>
              <a:gd name="T50" fmla="*/ 33 w 137"/>
              <a:gd name="T51" fmla="*/ 88 h 126"/>
              <a:gd name="T52" fmla="*/ 14 w 137"/>
              <a:gd name="T53" fmla="*/ 83 h 126"/>
              <a:gd name="T54" fmla="*/ 21 w 137"/>
              <a:gd name="T55" fmla="*/ 98 h 126"/>
              <a:gd name="T56" fmla="*/ 12 w 137"/>
              <a:gd name="T57" fmla="*/ 122 h 126"/>
              <a:gd name="T58" fmla="*/ 33 w 137"/>
              <a:gd name="T59" fmla="*/ 109 h 126"/>
              <a:gd name="T60" fmla="*/ 42 w 137"/>
              <a:gd name="T61" fmla="*/ 121 h 126"/>
              <a:gd name="T62" fmla="*/ 46 w 137"/>
              <a:gd name="T63" fmla="*/ 119 h 126"/>
              <a:gd name="T64" fmla="*/ 43 w 137"/>
              <a:gd name="T65" fmla="*/ 104 h 126"/>
              <a:gd name="T66" fmla="*/ 44 w 137"/>
              <a:gd name="T67" fmla="*/ 101 h 126"/>
              <a:gd name="T68" fmla="*/ 57 w 137"/>
              <a:gd name="T69" fmla="*/ 90 h 126"/>
              <a:gd name="T70" fmla="*/ 58 w 137"/>
              <a:gd name="T71" fmla="*/ 89 h 126"/>
              <a:gd name="T72" fmla="*/ 60 w 137"/>
              <a:gd name="T73" fmla="*/ 90 h 126"/>
              <a:gd name="T74" fmla="*/ 62 w 137"/>
              <a:gd name="T75" fmla="*/ 91 h 126"/>
              <a:gd name="T76" fmla="*/ 92 w 137"/>
              <a:gd name="T77" fmla="*/ 100 h 126"/>
              <a:gd name="T78" fmla="*/ 133 w 137"/>
              <a:gd name="T79" fmla="*/ 55 h 126"/>
              <a:gd name="T80" fmla="*/ 111 w 137"/>
              <a:gd name="T81" fmla="*/ 13 h 126"/>
              <a:gd name="T82" fmla="*/ 114 w 137"/>
              <a:gd name="T83" fmla="*/ 10 h 126"/>
              <a:gd name="T84" fmla="*/ 137 w 137"/>
              <a:gd name="T85" fmla="*/ 55 h 126"/>
              <a:gd name="T86" fmla="*/ 92 w 137"/>
              <a:gd name="T87" fmla="*/ 103 h 126"/>
              <a:gd name="T88" fmla="*/ 48 w 137"/>
              <a:gd name="T89" fmla="*/ 103 h 126"/>
              <a:gd name="T90" fmla="*/ 57 w 137"/>
              <a:gd name="T91" fmla="*/ 116 h 126"/>
              <a:gd name="T92" fmla="*/ 45 w 137"/>
              <a:gd name="T93" fmla="*/ 123 h 126"/>
              <a:gd name="T94" fmla="*/ 43 w 137"/>
              <a:gd name="T95" fmla="*/ 125 h 126"/>
              <a:gd name="T96" fmla="*/ 32 w 137"/>
              <a:gd name="T97" fmla="*/ 113 h 126"/>
              <a:gd name="T98" fmla="*/ 12 w 137"/>
              <a:gd name="T99" fmla="*/ 126 h 1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37" h="126">
                <a:moveTo>
                  <a:pt x="11" y="125"/>
                </a:moveTo>
                <a:cubicBezTo>
                  <a:pt x="8" y="122"/>
                  <a:pt x="4" y="118"/>
                  <a:pt x="0" y="115"/>
                </a:cubicBezTo>
                <a:cubicBezTo>
                  <a:pt x="0" y="115"/>
                  <a:pt x="0" y="115"/>
                  <a:pt x="0" y="115"/>
                </a:cubicBezTo>
                <a:cubicBezTo>
                  <a:pt x="0" y="115"/>
                  <a:pt x="0" y="114"/>
                  <a:pt x="0" y="114"/>
                </a:cubicBezTo>
                <a:cubicBezTo>
                  <a:pt x="0" y="114"/>
                  <a:pt x="0" y="114"/>
                  <a:pt x="0" y="114"/>
                </a:cubicBezTo>
                <a:cubicBezTo>
                  <a:pt x="0" y="113"/>
                  <a:pt x="0" y="113"/>
                  <a:pt x="0" y="113"/>
                </a:cubicBezTo>
                <a:cubicBezTo>
                  <a:pt x="0" y="113"/>
                  <a:pt x="0" y="113"/>
                  <a:pt x="0" y="113"/>
                </a:cubicBezTo>
                <a:cubicBezTo>
                  <a:pt x="6" y="107"/>
                  <a:pt x="10" y="101"/>
                  <a:pt x="17" y="96"/>
                </a:cubicBezTo>
                <a:cubicBezTo>
                  <a:pt x="17" y="96"/>
                  <a:pt x="17" y="96"/>
                  <a:pt x="17" y="96"/>
                </a:cubicBezTo>
                <a:cubicBezTo>
                  <a:pt x="15" y="92"/>
                  <a:pt x="14" y="87"/>
                  <a:pt x="10" y="84"/>
                </a:cubicBezTo>
                <a:cubicBezTo>
                  <a:pt x="10" y="84"/>
                  <a:pt x="10" y="84"/>
                  <a:pt x="10" y="84"/>
                </a:cubicBezTo>
                <a:cubicBezTo>
                  <a:pt x="10" y="84"/>
                  <a:pt x="10" y="84"/>
                  <a:pt x="10" y="83"/>
                </a:cubicBezTo>
                <a:cubicBezTo>
                  <a:pt x="10" y="83"/>
                  <a:pt x="10" y="83"/>
                  <a:pt x="10" y="83"/>
                </a:cubicBezTo>
                <a:cubicBezTo>
                  <a:pt x="10" y="83"/>
                  <a:pt x="10" y="82"/>
                  <a:pt x="10" y="82"/>
                </a:cubicBezTo>
                <a:cubicBezTo>
                  <a:pt x="10" y="82"/>
                  <a:pt x="10" y="82"/>
                  <a:pt x="10" y="82"/>
                </a:cubicBezTo>
                <a:cubicBezTo>
                  <a:pt x="13" y="80"/>
                  <a:pt x="14" y="76"/>
                  <a:pt x="17" y="73"/>
                </a:cubicBezTo>
                <a:cubicBezTo>
                  <a:pt x="17" y="73"/>
                  <a:pt x="17" y="73"/>
                  <a:pt x="17" y="73"/>
                </a:cubicBezTo>
                <a:cubicBezTo>
                  <a:pt x="18" y="72"/>
                  <a:pt x="19" y="72"/>
                  <a:pt x="19" y="73"/>
                </a:cubicBezTo>
                <a:cubicBezTo>
                  <a:pt x="19" y="73"/>
                  <a:pt x="19" y="73"/>
                  <a:pt x="19" y="73"/>
                </a:cubicBezTo>
                <a:cubicBezTo>
                  <a:pt x="24" y="76"/>
                  <a:pt x="29" y="82"/>
                  <a:pt x="33" y="84"/>
                </a:cubicBezTo>
                <a:cubicBezTo>
                  <a:pt x="33" y="84"/>
                  <a:pt x="33" y="84"/>
                  <a:pt x="33" y="84"/>
                </a:cubicBezTo>
                <a:cubicBezTo>
                  <a:pt x="38" y="79"/>
                  <a:pt x="46" y="75"/>
                  <a:pt x="48" y="70"/>
                </a:cubicBezTo>
                <a:cubicBezTo>
                  <a:pt x="48" y="70"/>
                  <a:pt x="48" y="70"/>
                  <a:pt x="48" y="70"/>
                </a:cubicBezTo>
                <a:cubicBezTo>
                  <a:pt x="45" y="65"/>
                  <a:pt x="38" y="55"/>
                  <a:pt x="38" y="41"/>
                </a:cubicBezTo>
                <a:cubicBezTo>
                  <a:pt x="38" y="41"/>
                  <a:pt x="38" y="41"/>
                  <a:pt x="38" y="41"/>
                </a:cubicBezTo>
                <a:cubicBezTo>
                  <a:pt x="38" y="36"/>
                  <a:pt x="39" y="31"/>
                  <a:pt x="41" y="26"/>
                </a:cubicBezTo>
                <a:cubicBezTo>
                  <a:pt x="41" y="26"/>
                  <a:pt x="41" y="26"/>
                  <a:pt x="41" y="26"/>
                </a:cubicBezTo>
                <a:cubicBezTo>
                  <a:pt x="48" y="3"/>
                  <a:pt x="63" y="0"/>
                  <a:pt x="77" y="0"/>
                </a:cubicBezTo>
                <a:cubicBezTo>
                  <a:pt x="77" y="0"/>
                  <a:pt x="77" y="0"/>
                  <a:pt x="77" y="0"/>
                </a:cubicBezTo>
                <a:cubicBezTo>
                  <a:pt x="80" y="0"/>
                  <a:pt x="82" y="0"/>
                  <a:pt x="85" y="0"/>
                </a:cubicBezTo>
                <a:cubicBezTo>
                  <a:pt x="85" y="0"/>
                  <a:pt x="85" y="0"/>
                  <a:pt x="85" y="0"/>
                </a:cubicBezTo>
                <a:cubicBezTo>
                  <a:pt x="85" y="0"/>
                  <a:pt x="86" y="1"/>
                  <a:pt x="86" y="2"/>
                </a:cubicBezTo>
                <a:cubicBezTo>
                  <a:pt x="86" y="2"/>
                  <a:pt x="86" y="2"/>
                  <a:pt x="86" y="2"/>
                </a:cubicBezTo>
                <a:cubicBezTo>
                  <a:pt x="86" y="5"/>
                  <a:pt x="86" y="5"/>
                  <a:pt x="86" y="5"/>
                </a:cubicBezTo>
                <a:cubicBezTo>
                  <a:pt x="86" y="6"/>
                  <a:pt x="86" y="6"/>
                  <a:pt x="86" y="6"/>
                </a:cubicBezTo>
                <a:cubicBezTo>
                  <a:pt x="85" y="8"/>
                  <a:pt x="84" y="11"/>
                  <a:pt x="84" y="14"/>
                </a:cubicBezTo>
                <a:cubicBezTo>
                  <a:pt x="84" y="14"/>
                  <a:pt x="84" y="14"/>
                  <a:pt x="84" y="14"/>
                </a:cubicBezTo>
                <a:cubicBezTo>
                  <a:pt x="84" y="17"/>
                  <a:pt x="84" y="20"/>
                  <a:pt x="85" y="23"/>
                </a:cubicBezTo>
                <a:cubicBezTo>
                  <a:pt x="85" y="23"/>
                  <a:pt x="85" y="23"/>
                  <a:pt x="85" y="23"/>
                </a:cubicBezTo>
                <a:cubicBezTo>
                  <a:pt x="85" y="24"/>
                  <a:pt x="85" y="24"/>
                  <a:pt x="84" y="25"/>
                </a:cubicBezTo>
                <a:cubicBezTo>
                  <a:pt x="84" y="25"/>
                  <a:pt x="84" y="25"/>
                  <a:pt x="84" y="25"/>
                </a:cubicBezTo>
                <a:cubicBezTo>
                  <a:pt x="84" y="25"/>
                  <a:pt x="83" y="25"/>
                  <a:pt x="83" y="25"/>
                </a:cubicBezTo>
                <a:cubicBezTo>
                  <a:pt x="83" y="25"/>
                  <a:pt x="83" y="25"/>
                  <a:pt x="83" y="25"/>
                </a:cubicBezTo>
                <a:cubicBezTo>
                  <a:pt x="81" y="25"/>
                  <a:pt x="79" y="25"/>
                  <a:pt x="77" y="25"/>
                </a:cubicBezTo>
                <a:cubicBezTo>
                  <a:pt x="77" y="25"/>
                  <a:pt x="77" y="25"/>
                  <a:pt x="77" y="25"/>
                </a:cubicBezTo>
                <a:cubicBezTo>
                  <a:pt x="67" y="25"/>
                  <a:pt x="61" y="28"/>
                  <a:pt x="57" y="40"/>
                </a:cubicBezTo>
                <a:cubicBezTo>
                  <a:pt x="57" y="40"/>
                  <a:pt x="57" y="40"/>
                  <a:pt x="57" y="40"/>
                </a:cubicBezTo>
                <a:cubicBezTo>
                  <a:pt x="56" y="43"/>
                  <a:pt x="55" y="46"/>
                  <a:pt x="55" y="50"/>
                </a:cubicBezTo>
                <a:cubicBezTo>
                  <a:pt x="55" y="50"/>
                  <a:pt x="55" y="50"/>
                  <a:pt x="55" y="50"/>
                </a:cubicBezTo>
                <a:cubicBezTo>
                  <a:pt x="55" y="59"/>
                  <a:pt x="60" y="69"/>
                  <a:pt x="67" y="76"/>
                </a:cubicBezTo>
                <a:cubicBezTo>
                  <a:pt x="67" y="76"/>
                  <a:pt x="67" y="76"/>
                  <a:pt x="67" y="76"/>
                </a:cubicBezTo>
                <a:cubicBezTo>
                  <a:pt x="73" y="83"/>
                  <a:pt x="82" y="87"/>
                  <a:pt x="91" y="87"/>
                </a:cubicBezTo>
                <a:cubicBezTo>
                  <a:pt x="91" y="87"/>
                  <a:pt x="91" y="87"/>
                  <a:pt x="91" y="87"/>
                </a:cubicBezTo>
                <a:cubicBezTo>
                  <a:pt x="95" y="87"/>
                  <a:pt x="99" y="86"/>
                  <a:pt x="103" y="84"/>
                </a:cubicBezTo>
                <a:cubicBezTo>
                  <a:pt x="103" y="84"/>
                  <a:pt x="103" y="84"/>
                  <a:pt x="103" y="84"/>
                </a:cubicBezTo>
                <a:cubicBezTo>
                  <a:pt x="114" y="78"/>
                  <a:pt x="118" y="70"/>
                  <a:pt x="118" y="61"/>
                </a:cubicBezTo>
                <a:cubicBezTo>
                  <a:pt x="118" y="61"/>
                  <a:pt x="118" y="61"/>
                  <a:pt x="118" y="61"/>
                </a:cubicBezTo>
                <a:cubicBezTo>
                  <a:pt x="118" y="50"/>
                  <a:pt x="110" y="36"/>
                  <a:pt x="101" y="26"/>
                </a:cubicBezTo>
                <a:cubicBezTo>
                  <a:pt x="101" y="26"/>
                  <a:pt x="101" y="26"/>
                  <a:pt x="101" y="26"/>
                </a:cubicBezTo>
                <a:cubicBezTo>
                  <a:pt x="101" y="26"/>
                  <a:pt x="101" y="25"/>
                  <a:pt x="101" y="25"/>
                </a:cubicBezTo>
                <a:cubicBezTo>
                  <a:pt x="101" y="25"/>
                  <a:pt x="101" y="25"/>
                  <a:pt x="101" y="25"/>
                </a:cubicBezTo>
                <a:cubicBezTo>
                  <a:pt x="101" y="25"/>
                  <a:pt x="101" y="24"/>
                  <a:pt x="101" y="24"/>
                </a:cubicBezTo>
                <a:cubicBezTo>
                  <a:pt x="101" y="24"/>
                  <a:pt x="101" y="24"/>
                  <a:pt x="101" y="24"/>
                </a:cubicBezTo>
                <a:cubicBezTo>
                  <a:pt x="104" y="21"/>
                  <a:pt x="106" y="17"/>
                  <a:pt x="109" y="14"/>
                </a:cubicBezTo>
                <a:cubicBezTo>
                  <a:pt x="109" y="14"/>
                  <a:pt x="109" y="14"/>
                  <a:pt x="109" y="14"/>
                </a:cubicBezTo>
                <a:cubicBezTo>
                  <a:pt x="110" y="13"/>
                  <a:pt x="111" y="13"/>
                  <a:pt x="112" y="13"/>
                </a:cubicBezTo>
                <a:cubicBezTo>
                  <a:pt x="112" y="13"/>
                  <a:pt x="112" y="13"/>
                  <a:pt x="112" y="13"/>
                </a:cubicBezTo>
                <a:cubicBezTo>
                  <a:pt x="112" y="14"/>
                  <a:pt x="112" y="15"/>
                  <a:pt x="112" y="16"/>
                </a:cubicBezTo>
                <a:cubicBezTo>
                  <a:pt x="112" y="16"/>
                  <a:pt x="112" y="16"/>
                  <a:pt x="112" y="16"/>
                </a:cubicBezTo>
                <a:cubicBezTo>
                  <a:pt x="109" y="18"/>
                  <a:pt x="108" y="22"/>
                  <a:pt x="105" y="25"/>
                </a:cubicBezTo>
                <a:cubicBezTo>
                  <a:pt x="105" y="25"/>
                  <a:pt x="105" y="25"/>
                  <a:pt x="105" y="25"/>
                </a:cubicBezTo>
                <a:cubicBezTo>
                  <a:pt x="114" y="36"/>
                  <a:pt x="121" y="49"/>
                  <a:pt x="121" y="61"/>
                </a:cubicBezTo>
                <a:cubicBezTo>
                  <a:pt x="121" y="61"/>
                  <a:pt x="121" y="61"/>
                  <a:pt x="121" y="61"/>
                </a:cubicBezTo>
                <a:cubicBezTo>
                  <a:pt x="121" y="71"/>
                  <a:pt x="117" y="80"/>
                  <a:pt x="105" y="87"/>
                </a:cubicBezTo>
                <a:cubicBezTo>
                  <a:pt x="105" y="87"/>
                  <a:pt x="105" y="87"/>
                  <a:pt x="105" y="87"/>
                </a:cubicBezTo>
                <a:cubicBezTo>
                  <a:pt x="100" y="90"/>
                  <a:pt x="96" y="91"/>
                  <a:pt x="91" y="91"/>
                </a:cubicBezTo>
                <a:cubicBezTo>
                  <a:pt x="91" y="91"/>
                  <a:pt x="91" y="91"/>
                  <a:pt x="91" y="91"/>
                </a:cubicBezTo>
                <a:cubicBezTo>
                  <a:pt x="72" y="91"/>
                  <a:pt x="52" y="71"/>
                  <a:pt x="52" y="50"/>
                </a:cubicBezTo>
                <a:cubicBezTo>
                  <a:pt x="52" y="50"/>
                  <a:pt x="52" y="50"/>
                  <a:pt x="52" y="50"/>
                </a:cubicBezTo>
                <a:cubicBezTo>
                  <a:pt x="52" y="46"/>
                  <a:pt x="52" y="42"/>
                  <a:pt x="54" y="39"/>
                </a:cubicBezTo>
                <a:cubicBezTo>
                  <a:pt x="54" y="39"/>
                  <a:pt x="54" y="39"/>
                  <a:pt x="54" y="39"/>
                </a:cubicBezTo>
                <a:cubicBezTo>
                  <a:pt x="58" y="26"/>
                  <a:pt x="66" y="21"/>
                  <a:pt x="77" y="22"/>
                </a:cubicBezTo>
                <a:cubicBezTo>
                  <a:pt x="77" y="22"/>
                  <a:pt x="77" y="22"/>
                  <a:pt x="77" y="22"/>
                </a:cubicBezTo>
                <a:cubicBezTo>
                  <a:pt x="79" y="22"/>
                  <a:pt x="80" y="22"/>
                  <a:pt x="81" y="22"/>
                </a:cubicBezTo>
                <a:cubicBezTo>
                  <a:pt x="81" y="22"/>
                  <a:pt x="81" y="22"/>
                  <a:pt x="81" y="22"/>
                </a:cubicBezTo>
                <a:cubicBezTo>
                  <a:pt x="81" y="19"/>
                  <a:pt x="81" y="16"/>
                  <a:pt x="81" y="14"/>
                </a:cubicBezTo>
                <a:cubicBezTo>
                  <a:pt x="81" y="14"/>
                  <a:pt x="81" y="14"/>
                  <a:pt x="81" y="14"/>
                </a:cubicBezTo>
                <a:cubicBezTo>
                  <a:pt x="81" y="11"/>
                  <a:pt x="81" y="8"/>
                  <a:pt x="83" y="5"/>
                </a:cubicBezTo>
                <a:cubicBezTo>
                  <a:pt x="83" y="5"/>
                  <a:pt x="83" y="5"/>
                  <a:pt x="83" y="5"/>
                </a:cubicBezTo>
                <a:cubicBezTo>
                  <a:pt x="83" y="3"/>
                  <a:pt x="83" y="3"/>
                  <a:pt x="83" y="3"/>
                </a:cubicBezTo>
                <a:cubicBezTo>
                  <a:pt x="81" y="3"/>
                  <a:pt x="79" y="3"/>
                  <a:pt x="77" y="3"/>
                </a:cubicBezTo>
                <a:cubicBezTo>
                  <a:pt x="77" y="3"/>
                  <a:pt x="77" y="3"/>
                  <a:pt x="77" y="3"/>
                </a:cubicBezTo>
                <a:cubicBezTo>
                  <a:pt x="64" y="3"/>
                  <a:pt x="51" y="6"/>
                  <a:pt x="44" y="27"/>
                </a:cubicBezTo>
                <a:cubicBezTo>
                  <a:pt x="44" y="27"/>
                  <a:pt x="44" y="27"/>
                  <a:pt x="44" y="27"/>
                </a:cubicBezTo>
                <a:cubicBezTo>
                  <a:pt x="42" y="32"/>
                  <a:pt x="41" y="36"/>
                  <a:pt x="41" y="41"/>
                </a:cubicBezTo>
                <a:cubicBezTo>
                  <a:pt x="41" y="41"/>
                  <a:pt x="41" y="41"/>
                  <a:pt x="41" y="41"/>
                </a:cubicBezTo>
                <a:cubicBezTo>
                  <a:pt x="41" y="54"/>
                  <a:pt x="48" y="63"/>
                  <a:pt x="51" y="69"/>
                </a:cubicBezTo>
                <a:cubicBezTo>
                  <a:pt x="51" y="69"/>
                  <a:pt x="51" y="69"/>
                  <a:pt x="51" y="69"/>
                </a:cubicBezTo>
                <a:cubicBezTo>
                  <a:pt x="51" y="70"/>
                  <a:pt x="51" y="70"/>
                  <a:pt x="51" y="70"/>
                </a:cubicBezTo>
                <a:cubicBezTo>
                  <a:pt x="51" y="70"/>
                  <a:pt x="51" y="70"/>
                  <a:pt x="51" y="70"/>
                </a:cubicBezTo>
                <a:cubicBezTo>
                  <a:pt x="48" y="78"/>
                  <a:pt x="39" y="83"/>
                  <a:pt x="35" y="87"/>
                </a:cubicBezTo>
                <a:cubicBezTo>
                  <a:pt x="35" y="87"/>
                  <a:pt x="35" y="87"/>
                  <a:pt x="35" y="87"/>
                </a:cubicBezTo>
                <a:cubicBezTo>
                  <a:pt x="34" y="88"/>
                  <a:pt x="34" y="88"/>
                  <a:pt x="33" y="88"/>
                </a:cubicBezTo>
                <a:cubicBezTo>
                  <a:pt x="33" y="88"/>
                  <a:pt x="33" y="88"/>
                  <a:pt x="33" y="88"/>
                </a:cubicBezTo>
                <a:cubicBezTo>
                  <a:pt x="27" y="85"/>
                  <a:pt x="23" y="80"/>
                  <a:pt x="19" y="76"/>
                </a:cubicBezTo>
                <a:cubicBezTo>
                  <a:pt x="19" y="76"/>
                  <a:pt x="19" y="76"/>
                  <a:pt x="19" y="76"/>
                </a:cubicBezTo>
                <a:cubicBezTo>
                  <a:pt x="17" y="78"/>
                  <a:pt x="16" y="81"/>
                  <a:pt x="14" y="83"/>
                </a:cubicBezTo>
                <a:cubicBezTo>
                  <a:pt x="14" y="83"/>
                  <a:pt x="14" y="83"/>
                  <a:pt x="14" y="83"/>
                </a:cubicBezTo>
                <a:cubicBezTo>
                  <a:pt x="18" y="87"/>
                  <a:pt x="19" y="92"/>
                  <a:pt x="21" y="96"/>
                </a:cubicBezTo>
                <a:cubicBezTo>
                  <a:pt x="21" y="96"/>
                  <a:pt x="21" y="96"/>
                  <a:pt x="21" y="96"/>
                </a:cubicBezTo>
                <a:cubicBezTo>
                  <a:pt x="22" y="96"/>
                  <a:pt x="21" y="97"/>
                  <a:pt x="21" y="98"/>
                </a:cubicBezTo>
                <a:cubicBezTo>
                  <a:pt x="21" y="98"/>
                  <a:pt x="21" y="98"/>
                  <a:pt x="21" y="98"/>
                </a:cubicBezTo>
                <a:cubicBezTo>
                  <a:pt x="14" y="102"/>
                  <a:pt x="10" y="108"/>
                  <a:pt x="4" y="114"/>
                </a:cubicBezTo>
                <a:cubicBezTo>
                  <a:pt x="4" y="114"/>
                  <a:pt x="4" y="114"/>
                  <a:pt x="4" y="114"/>
                </a:cubicBezTo>
                <a:cubicBezTo>
                  <a:pt x="7" y="116"/>
                  <a:pt x="10" y="119"/>
                  <a:pt x="12" y="122"/>
                </a:cubicBezTo>
                <a:cubicBezTo>
                  <a:pt x="12" y="122"/>
                  <a:pt x="12" y="122"/>
                  <a:pt x="12" y="122"/>
                </a:cubicBezTo>
                <a:cubicBezTo>
                  <a:pt x="19" y="116"/>
                  <a:pt x="27" y="113"/>
                  <a:pt x="32" y="110"/>
                </a:cubicBezTo>
                <a:cubicBezTo>
                  <a:pt x="32" y="110"/>
                  <a:pt x="32" y="110"/>
                  <a:pt x="32" y="110"/>
                </a:cubicBezTo>
                <a:cubicBezTo>
                  <a:pt x="32" y="109"/>
                  <a:pt x="33" y="109"/>
                  <a:pt x="33" y="109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3" y="109"/>
                  <a:pt x="34" y="110"/>
                  <a:pt x="34" y="110"/>
                </a:cubicBezTo>
                <a:cubicBezTo>
                  <a:pt x="34" y="110"/>
                  <a:pt x="34" y="110"/>
                  <a:pt x="34" y="110"/>
                </a:cubicBezTo>
                <a:cubicBezTo>
                  <a:pt x="36" y="113"/>
                  <a:pt x="40" y="119"/>
                  <a:pt x="42" y="121"/>
                </a:cubicBezTo>
                <a:cubicBezTo>
                  <a:pt x="42" y="121"/>
                  <a:pt x="42" y="121"/>
                  <a:pt x="42" y="121"/>
                </a:cubicBezTo>
                <a:cubicBezTo>
                  <a:pt x="43" y="121"/>
                  <a:pt x="43" y="121"/>
                  <a:pt x="43" y="121"/>
                </a:cubicBezTo>
                <a:cubicBezTo>
                  <a:pt x="43" y="121"/>
                  <a:pt x="43" y="121"/>
                  <a:pt x="43" y="121"/>
                </a:cubicBezTo>
                <a:cubicBezTo>
                  <a:pt x="44" y="120"/>
                  <a:pt x="45" y="119"/>
                  <a:pt x="46" y="119"/>
                </a:cubicBezTo>
                <a:cubicBezTo>
                  <a:pt x="46" y="119"/>
                  <a:pt x="46" y="119"/>
                  <a:pt x="46" y="119"/>
                </a:cubicBezTo>
                <a:cubicBezTo>
                  <a:pt x="48" y="118"/>
                  <a:pt x="50" y="116"/>
                  <a:pt x="53" y="115"/>
                </a:cubicBezTo>
                <a:cubicBezTo>
                  <a:pt x="53" y="115"/>
                  <a:pt x="53" y="115"/>
                  <a:pt x="53" y="115"/>
                </a:cubicBezTo>
                <a:cubicBezTo>
                  <a:pt x="49" y="110"/>
                  <a:pt x="49" y="108"/>
                  <a:pt x="43" y="104"/>
                </a:cubicBezTo>
                <a:cubicBezTo>
                  <a:pt x="43" y="104"/>
                  <a:pt x="43" y="104"/>
                  <a:pt x="43" y="104"/>
                </a:cubicBezTo>
                <a:cubicBezTo>
                  <a:pt x="43" y="104"/>
                  <a:pt x="42" y="103"/>
                  <a:pt x="43" y="102"/>
                </a:cubicBezTo>
                <a:cubicBezTo>
                  <a:pt x="43" y="102"/>
                  <a:pt x="43" y="102"/>
                  <a:pt x="43" y="102"/>
                </a:cubicBezTo>
                <a:cubicBezTo>
                  <a:pt x="43" y="102"/>
                  <a:pt x="43" y="101"/>
                  <a:pt x="44" y="101"/>
                </a:cubicBezTo>
                <a:cubicBezTo>
                  <a:pt x="44" y="101"/>
                  <a:pt x="44" y="101"/>
                  <a:pt x="44" y="101"/>
                </a:cubicBezTo>
                <a:cubicBezTo>
                  <a:pt x="47" y="100"/>
                  <a:pt x="50" y="98"/>
                  <a:pt x="53" y="95"/>
                </a:cubicBezTo>
                <a:cubicBezTo>
                  <a:pt x="53" y="95"/>
                  <a:pt x="53" y="95"/>
                  <a:pt x="53" y="95"/>
                </a:cubicBezTo>
                <a:cubicBezTo>
                  <a:pt x="55" y="92"/>
                  <a:pt x="57" y="90"/>
                  <a:pt x="57" y="90"/>
                </a:cubicBezTo>
                <a:cubicBezTo>
                  <a:pt x="57" y="90"/>
                  <a:pt x="57" y="90"/>
                  <a:pt x="57" y="90"/>
                </a:cubicBezTo>
                <a:cubicBezTo>
                  <a:pt x="57" y="90"/>
                  <a:pt x="57" y="90"/>
                  <a:pt x="57" y="90"/>
                </a:cubicBezTo>
                <a:cubicBezTo>
                  <a:pt x="57" y="89"/>
                  <a:pt x="58" y="89"/>
                  <a:pt x="58" y="89"/>
                </a:cubicBezTo>
                <a:cubicBezTo>
                  <a:pt x="58" y="89"/>
                  <a:pt x="58" y="89"/>
                  <a:pt x="58" y="89"/>
                </a:cubicBezTo>
                <a:cubicBezTo>
                  <a:pt x="58" y="89"/>
                  <a:pt x="58" y="89"/>
                  <a:pt x="58" y="89"/>
                </a:cubicBezTo>
                <a:cubicBezTo>
                  <a:pt x="58" y="89"/>
                  <a:pt x="58" y="89"/>
                  <a:pt x="58" y="89"/>
                </a:cubicBezTo>
                <a:cubicBezTo>
                  <a:pt x="58" y="89"/>
                  <a:pt x="58" y="89"/>
                  <a:pt x="58" y="89"/>
                </a:cubicBezTo>
                <a:cubicBezTo>
                  <a:pt x="58" y="89"/>
                  <a:pt x="58" y="89"/>
                  <a:pt x="58" y="89"/>
                </a:cubicBezTo>
                <a:cubicBezTo>
                  <a:pt x="59" y="89"/>
                  <a:pt x="59" y="89"/>
                  <a:pt x="60" y="90"/>
                </a:cubicBezTo>
                <a:cubicBezTo>
                  <a:pt x="60" y="90"/>
                  <a:pt x="60" y="90"/>
                  <a:pt x="60" y="90"/>
                </a:cubicBezTo>
                <a:cubicBezTo>
                  <a:pt x="60" y="90"/>
                  <a:pt x="60" y="90"/>
                  <a:pt x="60" y="90"/>
                </a:cubicBezTo>
                <a:cubicBezTo>
                  <a:pt x="60" y="90"/>
                  <a:pt x="60" y="90"/>
                  <a:pt x="60" y="90"/>
                </a:cubicBezTo>
                <a:cubicBezTo>
                  <a:pt x="60" y="90"/>
                  <a:pt x="61" y="91"/>
                  <a:pt x="62" y="91"/>
                </a:cubicBezTo>
                <a:cubicBezTo>
                  <a:pt x="62" y="91"/>
                  <a:pt x="62" y="91"/>
                  <a:pt x="62" y="91"/>
                </a:cubicBezTo>
                <a:cubicBezTo>
                  <a:pt x="64" y="92"/>
                  <a:pt x="66" y="94"/>
                  <a:pt x="69" y="95"/>
                </a:cubicBezTo>
                <a:cubicBezTo>
                  <a:pt x="69" y="95"/>
                  <a:pt x="69" y="95"/>
                  <a:pt x="69" y="95"/>
                </a:cubicBezTo>
                <a:cubicBezTo>
                  <a:pt x="75" y="98"/>
                  <a:pt x="84" y="100"/>
                  <a:pt x="92" y="100"/>
                </a:cubicBezTo>
                <a:cubicBezTo>
                  <a:pt x="92" y="100"/>
                  <a:pt x="92" y="100"/>
                  <a:pt x="92" y="100"/>
                </a:cubicBezTo>
                <a:cubicBezTo>
                  <a:pt x="100" y="100"/>
                  <a:pt x="107" y="98"/>
                  <a:pt x="113" y="93"/>
                </a:cubicBezTo>
                <a:cubicBezTo>
                  <a:pt x="113" y="93"/>
                  <a:pt x="113" y="93"/>
                  <a:pt x="113" y="93"/>
                </a:cubicBezTo>
                <a:cubicBezTo>
                  <a:pt x="126" y="84"/>
                  <a:pt x="133" y="70"/>
                  <a:pt x="133" y="55"/>
                </a:cubicBezTo>
                <a:cubicBezTo>
                  <a:pt x="133" y="55"/>
                  <a:pt x="133" y="55"/>
                  <a:pt x="133" y="55"/>
                </a:cubicBezTo>
                <a:cubicBezTo>
                  <a:pt x="133" y="51"/>
                  <a:pt x="133" y="46"/>
                  <a:pt x="131" y="42"/>
                </a:cubicBezTo>
                <a:cubicBezTo>
                  <a:pt x="131" y="42"/>
                  <a:pt x="131" y="42"/>
                  <a:pt x="131" y="42"/>
                </a:cubicBezTo>
                <a:cubicBezTo>
                  <a:pt x="128" y="30"/>
                  <a:pt x="120" y="21"/>
                  <a:pt x="111" y="13"/>
                </a:cubicBezTo>
                <a:cubicBezTo>
                  <a:pt x="111" y="13"/>
                  <a:pt x="111" y="13"/>
                  <a:pt x="111" y="13"/>
                </a:cubicBezTo>
                <a:cubicBezTo>
                  <a:pt x="111" y="12"/>
                  <a:pt x="111" y="11"/>
                  <a:pt x="111" y="10"/>
                </a:cubicBezTo>
                <a:cubicBezTo>
                  <a:pt x="111" y="10"/>
                  <a:pt x="111" y="10"/>
                  <a:pt x="111" y="10"/>
                </a:cubicBezTo>
                <a:cubicBezTo>
                  <a:pt x="112" y="10"/>
                  <a:pt x="113" y="10"/>
                  <a:pt x="114" y="10"/>
                </a:cubicBezTo>
                <a:cubicBezTo>
                  <a:pt x="114" y="10"/>
                  <a:pt x="114" y="10"/>
                  <a:pt x="114" y="10"/>
                </a:cubicBezTo>
                <a:cubicBezTo>
                  <a:pt x="122" y="19"/>
                  <a:pt x="131" y="29"/>
                  <a:pt x="134" y="41"/>
                </a:cubicBezTo>
                <a:cubicBezTo>
                  <a:pt x="134" y="41"/>
                  <a:pt x="134" y="41"/>
                  <a:pt x="134" y="41"/>
                </a:cubicBezTo>
                <a:cubicBezTo>
                  <a:pt x="136" y="46"/>
                  <a:pt x="137" y="51"/>
                  <a:pt x="137" y="55"/>
                </a:cubicBezTo>
                <a:cubicBezTo>
                  <a:pt x="137" y="55"/>
                  <a:pt x="137" y="55"/>
                  <a:pt x="137" y="55"/>
                </a:cubicBezTo>
                <a:cubicBezTo>
                  <a:pt x="137" y="71"/>
                  <a:pt x="129" y="86"/>
                  <a:pt x="115" y="96"/>
                </a:cubicBezTo>
                <a:cubicBezTo>
                  <a:pt x="115" y="96"/>
                  <a:pt x="115" y="96"/>
                  <a:pt x="115" y="96"/>
                </a:cubicBezTo>
                <a:cubicBezTo>
                  <a:pt x="108" y="101"/>
                  <a:pt x="100" y="103"/>
                  <a:pt x="92" y="103"/>
                </a:cubicBezTo>
                <a:cubicBezTo>
                  <a:pt x="92" y="103"/>
                  <a:pt x="92" y="103"/>
                  <a:pt x="92" y="103"/>
                </a:cubicBezTo>
                <a:cubicBezTo>
                  <a:pt x="77" y="103"/>
                  <a:pt x="63" y="96"/>
                  <a:pt x="59" y="93"/>
                </a:cubicBezTo>
                <a:cubicBezTo>
                  <a:pt x="59" y="93"/>
                  <a:pt x="59" y="93"/>
                  <a:pt x="59" y="93"/>
                </a:cubicBezTo>
                <a:cubicBezTo>
                  <a:pt x="57" y="96"/>
                  <a:pt x="53" y="101"/>
                  <a:pt x="48" y="103"/>
                </a:cubicBezTo>
                <a:cubicBezTo>
                  <a:pt x="48" y="103"/>
                  <a:pt x="48" y="103"/>
                  <a:pt x="48" y="103"/>
                </a:cubicBezTo>
                <a:cubicBezTo>
                  <a:pt x="52" y="107"/>
                  <a:pt x="52" y="110"/>
                  <a:pt x="56" y="115"/>
                </a:cubicBezTo>
                <a:cubicBezTo>
                  <a:pt x="56" y="115"/>
                  <a:pt x="56" y="115"/>
                  <a:pt x="56" y="115"/>
                </a:cubicBezTo>
                <a:cubicBezTo>
                  <a:pt x="57" y="115"/>
                  <a:pt x="57" y="115"/>
                  <a:pt x="57" y="116"/>
                </a:cubicBezTo>
                <a:cubicBezTo>
                  <a:pt x="57" y="116"/>
                  <a:pt x="57" y="116"/>
                  <a:pt x="57" y="116"/>
                </a:cubicBezTo>
                <a:cubicBezTo>
                  <a:pt x="57" y="116"/>
                  <a:pt x="56" y="117"/>
                  <a:pt x="56" y="117"/>
                </a:cubicBezTo>
                <a:cubicBezTo>
                  <a:pt x="56" y="117"/>
                  <a:pt x="56" y="117"/>
                  <a:pt x="56" y="117"/>
                </a:cubicBezTo>
                <a:cubicBezTo>
                  <a:pt x="52" y="119"/>
                  <a:pt x="46" y="122"/>
                  <a:pt x="45" y="123"/>
                </a:cubicBezTo>
                <a:cubicBezTo>
                  <a:pt x="45" y="123"/>
                  <a:pt x="45" y="123"/>
                  <a:pt x="45" y="123"/>
                </a:cubicBezTo>
                <a:cubicBezTo>
                  <a:pt x="45" y="124"/>
                  <a:pt x="45" y="124"/>
                  <a:pt x="45" y="124"/>
                </a:cubicBezTo>
                <a:cubicBezTo>
                  <a:pt x="45" y="124"/>
                  <a:pt x="45" y="124"/>
                  <a:pt x="45" y="124"/>
                </a:cubicBezTo>
                <a:cubicBezTo>
                  <a:pt x="44" y="125"/>
                  <a:pt x="44" y="125"/>
                  <a:pt x="43" y="125"/>
                </a:cubicBezTo>
                <a:cubicBezTo>
                  <a:pt x="43" y="125"/>
                  <a:pt x="43" y="125"/>
                  <a:pt x="43" y="125"/>
                </a:cubicBezTo>
                <a:cubicBezTo>
                  <a:pt x="42" y="125"/>
                  <a:pt x="42" y="125"/>
                  <a:pt x="41" y="124"/>
                </a:cubicBezTo>
                <a:cubicBezTo>
                  <a:pt x="41" y="124"/>
                  <a:pt x="41" y="124"/>
                  <a:pt x="41" y="124"/>
                </a:cubicBezTo>
                <a:cubicBezTo>
                  <a:pt x="38" y="122"/>
                  <a:pt x="34" y="117"/>
                  <a:pt x="32" y="113"/>
                </a:cubicBezTo>
                <a:cubicBezTo>
                  <a:pt x="32" y="113"/>
                  <a:pt x="32" y="113"/>
                  <a:pt x="32" y="113"/>
                </a:cubicBezTo>
                <a:cubicBezTo>
                  <a:pt x="26" y="117"/>
                  <a:pt x="19" y="120"/>
                  <a:pt x="13" y="126"/>
                </a:cubicBezTo>
                <a:cubicBezTo>
                  <a:pt x="13" y="126"/>
                  <a:pt x="13" y="126"/>
                  <a:pt x="13" y="126"/>
                </a:cubicBezTo>
                <a:cubicBezTo>
                  <a:pt x="13" y="126"/>
                  <a:pt x="13" y="126"/>
                  <a:pt x="12" y="126"/>
                </a:cubicBezTo>
                <a:cubicBezTo>
                  <a:pt x="12" y="126"/>
                  <a:pt x="12" y="126"/>
                  <a:pt x="12" y="126"/>
                </a:cubicBezTo>
                <a:cubicBezTo>
                  <a:pt x="12" y="126"/>
                  <a:pt x="11" y="126"/>
                  <a:pt x="11" y="125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36" tIns="45717" rIns="91436" bIns="45717" numCol="1" anchor="t" anchorCtr="0" compatLnSpc="1">
            <a:prstTxWarp prst="textNoShape">
              <a:avLst/>
            </a:prstTxWarp>
          </a:bodyPr>
          <a:lstStyle/>
          <a:p>
            <a:endParaRPr lang="zh-CN" altLang="en-US" sz="1765"/>
          </a:p>
        </p:txBody>
      </p:sp>
      <p:sp>
        <p:nvSpPr>
          <p:cNvPr id="170" name="Freeform 370"/>
          <p:cNvSpPr>
            <a:spLocks/>
          </p:cNvSpPr>
          <p:nvPr/>
        </p:nvSpPr>
        <p:spPr bwMode="auto">
          <a:xfrm>
            <a:off x="10088564" y="2219599"/>
            <a:ext cx="692150" cy="579356"/>
          </a:xfrm>
          <a:custGeom>
            <a:avLst/>
            <a:gdLst>
              <a:gd name="T0" fmla="*/ 28 w 147"/>
              <a:gd name="T1" fmla="*/ 96 h 123"/>
              <a:gd name="T2" fmla="*/ 7 w 147"/>
              <a:gd name="T3" fmla="*/ 43 h 123"/>
              <a:gd name="T4" fmla="*/ 58 w 147"/>
              <a:gd name="T5" fmla="*/ 19 h 123"/>
              <a:gd name="T6" fmla="*/ 84 w 147"/>
              <a:gd name="T7" fmla="*/ 40 h 123"/>
              <a:gd name="T8" fmla="*/ 102 w 147"/>
              <a:gd name="T9" fmla="*/ 30 h 123"/>
              <a:gd name="T10" fmla="*/ 122 w 147"/>
              <a:gd name="T11" fmla="*/ 21 h 123"/>
              <a:gd name="T12" fmla="*/ 92 w 147"/>
              <a:gd name="T13" fmla="*/ 19 h 123"/>
              <a:gd name="T14" fmla="*/ 94 w 147"/>
              <a:gd name="T15" fmla="*/ 1 h 123"/>
              <a:gd name="T16" fmla="*/ 147 w 147"/>
              <a:gd name="T17" fmla="*/ 0 h 123"/>
              <a:gd name="T18" fmla="*/ 142 w 147"/>
              <a:gd name="T19" fmla="*/ 25 h 123"/>
              <a:gd name="T20" fmla="*/ 139 w 147"/>
              <a:gd name="T21" fmla="*/ 54 h 123"/>
              <a:gd name="T22" fmla="*/ 126 w 147"/>
              <a:gd name="T23" fmla="*/ 54 h 123"/>
              <a:gd name="T24" fmla="*/ 124 w 147"/>
              <a:gd name="T25" fmla="*/ 36 h 123"/>
              <a:gd name="T26" fmla="*/ 94 w 147"/>
              <a:gd name="T27" fmla="*/ 53 h 123"/>
              <a:gd name="T28" fmla="*/ 56 w 147"/>
              <a:gd name="T29" fmla="*/ 107 h 123"/>
              <a:gd name="T30" fmla="*/ 56 w 147"/>
              <a:gd name="T31" fmla="*/ 88 h 123"/>
              <a:gd name="T32" fmla="*/ 64 w 147"/>
              <a:gd name="T33" fmla="*/ 44 h 123"/>
              <a:gd name="T34" fmla="*/ 17 w 147"/>
              <a:gd name="T35" fmla="*/ 65 h 123"/>
              <a:gd name="T36" fmla="*/ 27 w 147"/>
              <a:gd name="T37" fmla="*/ 98 h 123"/>
              <a:gd name="T38" fmla="*/ 28 w 147"/>
              <a:gd name="T39" fmla="*/ 96 h 1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47" h="123">
                <a:moveTo>
                  <a:pt x="28" y="96"/>
                </a:moveTo>
                <a:cubicBezTo>
                  <a:pt x="13" y="83"/>
                  <a:pt x="0" y="64"/>
                  <a:pt x="7" y="43"/>
                </a:cubicBezTo>
                <a:cubicBezTo>
                  <a:pt x="13" y="24"/>
                  <a:pt x="39" y="15"/>
                  <a:pt x="58" y="19"/>
                </a:cubicBezTo>
                <a:cubicBezTo>
                  <a:pt x="70" y="22"/>
                  <a:pt x="77" y="30"/>
                  <a:pt x="84" y="40"/>
                </a:cubicBezTo>
                <a:cubicBezTo>
                  <a:pt x="89" y="38"/>
                  <a:pt x="96" y="33"/>
                  <a:pt x="102" y="30"/>
                </a:cubicBezTo>
                <a:cubicBezTo>
                  <a:pt x="109" y="27"/>
                  <a:pt x="115" y="24"/>
                  <a:pt x="122" y="21"/>
                </a:cubicBezTo>
                <a:cubicBezTo>
                  <a:pt x="112" y="21"/>
                  <a:pt x="102" y="18"/>
                  <a:pt x="92" y="19"/>
                </a:cubicBezTo>
                <a:cubicBezTo>
                  <a:pt x="94" y="13"/>
                  <a:pt x="94" y="7"/>
                  <a:pt x="94" y="1"/>
                </a:cubicBezTo>
                <a:cubicBezTo>
                  <a:pt x="109" y="7"/>
                  <a:pt x="131" y="0"/>
                  <a:pt x="147" y="0"/>
                </a:cubicBezTo>
                <a:cubicBezTo>
                  <a:pt x="142" y="4"/>
                  <a:pt x="143" y="18"/>
                  <a:pt x="142" y="25"/>
                </a:cubicBezTo>
                <a:cubicBezTo>
                  <a:pt x="140" y="35"/>
                  <a:pt x="139" y="44"/>
                  <a:pt x="139" y="54"/>
                </a:cubicBezTo>
                <a:cubicBezTo>
                  <a:pt x="135" y="53"/>
                  <a:pt x="130" y="53"/>
                  <a:pt x="126" y="54"/>
                </a:cubicBezTo>
                <a:cubicBezTo>
                  <a:pt x="123" y="49"/>
                  <a:pt x="125" y="42"/>
                  <a:pt x="124" y="36"/>
                </a:cubicBezTo>
                <a:cubicBezTo>
                  <a:pt x="118" y="41"/>
                  <a:pt x="103" y="48"/>
                  <a:pt x="94" y="53"/>
                </a:cubicBezTo>
                <a:cubicBezTo>
                  <a:pt x="97" y="78"/>
                  <a:pt x="93" y="123"/>
                  <a:pt x="56" y="107"/>
                </a:cubicBezTo>
                <a:cubicBezTo>
                  <a:pt x="61" y="103"/>
                  <a:pt x="59" y="93"/>
                  <a:pt x="56" y="88"/>
                </a:cubicBezTo>
                <a:cubicBezTo>
                  <a:pt x="88" y="97"/>
                  <a:pt x="82" y="57"/>
                  <a:pt x="64" y="44"/>
                </a:cubicBezTo>
                <a:cubicBezTo>
                  <a:pt x="45" y="29"/>
                  <a:pt x="18" y="40"/>
                  <a:pt x="17" y="65"/>
                </a:cubicBezTo>
                <a:cubicBezTo>
                  <a:pt x="16" y="77"/>
                  <a:pt x="22" y="88"/>
                  <a:pt x="27" y="98"/>
                </a:cubicBezTo>
                <a:lnTo>
                  <a:pt x="28" y="9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36" tIns="45717" rIns="91436" bIns="45717" numCol="1" anchor="t" anchorCtr="0" compatLnSpc="1">
            <a:prstTxWarp prst="textNoShape">
              <a:avLst/>
            </a:prstTxWarp>
          </a:bodyPr>
          <a:lstStyle/>
          <a:p>
            <a:endParaRPr lang="zh-CN" altLang="en-US" sz="1765"/>
          </a:p>
        </p:txBody>
      </p:sp>
      <p:sp>
        <p:nvSpPr>
          <p:cNvPr id="171" name="Freeform 371"/>
          <p:cNvSpPr>
            <a:spLocks noEditPoints="1"/>
          </p:cNvSpPr>
          <p:nvPr/>
        </p:nvSpPr>
        <p:spPr bwMode="auto">
          <a:xfrm>
            <a:off x="10102851" y="2214837"/>
            <a:ext cx="685800" cy="531738"/>
          </a:xfrm>
          <a:custGeom>
            <a:avLst/>
            <a:gdLst>
              <a:gd name="T0" fmla="*/ 53 w 146"/>
              <a:gd name="T1" fmla="*/ 109 h 113"/>
              <a:gd name="T2" fmla="*/ 52 w 146"/>
              <a:gd name="T3" fmla="*/ 107 h 113"/>
              <a:gd name="T4" fmla="*/ 54 w 146"/>
              <a:gd name="T5" fmla="*/ 101 h 113"/>
              <a:gd name="T6" fmla="*/ 52 w 146"/>
              <a:gd name="T7" fmla="*/ 88 h 113"/>
              <a:gd name="T8" fmla="*/ 53 w 146"/>
              <a:gd name="T9" fmla="*/ 87 h 113"/>
              <a:gd name="T10" fmla="*/ 74 w 146"/>
              <a:gd name="T11" fmla="*/ 75 h 113"/>
              <a:gd name="T12" fmla="*/ 60 w 146"/>
              <a:gd name="T13" fmla="*/ 46 h 113"/>
              <a:gd name="T14" fmla="*/ 15 w 146"/>
              <a:gd name="T15" fmla="*/ 66 h 113"/>
              <a:gd name="T16" fmla="*/ 15 w 146"/>
              <a:gd name="T17" fmla="*/ 68 h 113"/>
              <a:gd name="T18" fmla="*/ 26 w 146"/>
              <a:gd name="T19" fmla="*/ 96 h 113"/>
              <a:gd name="T20" fmla="*/ 26 w 146"/>
              <a:gd name="T21" fmla="*/ 96 h 113"/>
              <a:gd name="T22" fmla="*/ 26 w 146"/>
              <a:gd name="T23" fmla="*/ 99 h 113"/>
              <a:gd name="T24" fmla="*/ 23 w 146"/>
              <a:gd name="T25" fmla="*/ 99 h 113"/>
              <a:gd name="T26" fmla="*/ 22 w 146"/>
              <a:gd name="T27" fmla="*/ 97 h 113"/>
              <a:gd name="T28" fmla="*/ 2 w 146"/>
              <a:gd name="T29" fmla="*/ 44 h 113"/>
              <a:gd name="T30" fmla="*/ 45 w 146"/>
              <a:gd name="T31" fmla="*/ 17 h 113"/>
              <a:gd name="T32" fmla="*/ 81 w 146"/>
              <a:gd name="T33" fmla="*/ 39 h 113"/>
              <a:gd name="T34" fmla="*/ 98 w 146"/>
              <a:gd name="T35" fmla="*/ 30 h 113"/>
              <a:gd name="T36" fmla="*/ 91 w 146"/>
              <a:gd name="T37" fmla="*/ 21 h 113"/>
              <a:gd name="T38" fmla="*/ 89 w 146"/>
              <a:gd name="T39" fmla="*/ 21 h 113"/>
              <a:gd name="T40" fmla="*/ 87 w 146"/>
              <a:gd name="T41" fmla="*/ 19 h 113"/>
              <a:gd name="T42" fmla="*/ 89 w 146"/>
              <a:gd name="T43" fmla="*/ 2 h 113"/>
              <a:gd name="T44" fmla="*/ 92 w 146"/>
              <a:gd name="T45" fmla="*/ 1 h 113"/>
              <a:gd name="T46" fmla="*/ 106 w 146"/>
              <a:gd name="T47" fmla="*/ 3 h 113"/>
              <a:gd name="T48" fmla="*/ 146 w 146"/>
              <a:gd name="T49" fmla="*/ 1 h 113"/>
              <a:gd name="T50" fmla="*/ 145 w 146"/>
              <a:gd name="T51" fmla="*/ 3 h 113"/>
              <a:gd name="T52" fmla="*/ 137 w 146"/>
              <a:gd name="T53" fmla="*/ 56 h 113"/>
              <a:gd name="T54" fmla="*/ 137 w 146"/>
              <a:gd name="T55" fmla="*/ 57 h 113"/>
              <a:gd name="T56" fmla="*/ 129 w 146"/>
              <a:gd name="T57" fmla="*/ 56 h 113"/>
              <a:gd name="T58" fmla="*/ 123 w 146"/>
              <a:gd name="T59" fmla="*/ 57 h 113"/>
              <a:gd name="T60" fmla="*/ 120 w 146"/>
              <a:gd name="T61" fmla="*/ 47 h 113"/>
              <a:gd name="T62" fmla="*/ 120 w 146"/>
              <a:gd name="T63" fmla="*/ 40 h 113"/>
              <a:gd name="T64" fmla="*/ 94 w 146"/>
              <a:gd name="T65" fmla="*/ 69 h 113"/>
              <a:gd name="T66" fmla="*/ 88 w 146"/>
              <a:gd name="T67" fmla="*/ 98 h 113"/>
              <a:gd name="T68" fmla="*/ 68 w 146"/>
              <a:gd name="T69" fmla="*/ 113 h 113"/>
              <a:gd name="T70" fmla="*/ 85 w 146"/>
              <a:gd name="T71" fmla="*/ 97 h 113"/>
              <a:gd name="T72" fmla="*/ 89 w 146"/>
              <a:gd name="T73" fmla="*/ 54 h 113"/>
              <a:gd name="T74" fmla="*/ 90 w 146"/>
              <a:gd name="T75" fmla="*/ 52 h 113"/>
              <a:gd name="T76" fmla="*/ 122 w 146"/>
              <a:gd name="T77" fmla="*/ 36 h 113"/>
              <a:gd name="T78" fmla="*/ 123 w 146"/>
              <a:gd name="T79" fmla="*/ 37 h 113"/>
              <a:gd name="T80" fmla="*/ 123 w 146"/>
              <a:gd name="T81" fmla="*/ 47 h 113"/>
              <a:gd name="T82" fmla="*/ 124 w 146"/>
              <a:gd name="T83" fmla="*/ 53 h 113"/>
              <a:gd name="T84" fmla="*/ 134 w 146"/>
              <a:gd name="T85" fmla="*/ 53 h 113"/>
              <a:gd name="T86" fmla="*/ 137 w 146"/>
              <a:gd name="T87" fmla="*/ 26 h 113"/>
              <a:gd name="T88" fmla="*/ 106 w 146"/>
              <a:gd name="T89" fmla="*/ 6 h 113"/>
              <a:gd name="T90" fmla="*/ 93 w 146"/>
              <a:gd name="T91" fmla="*/ 5 h 113"/>
              <a:gd name="T92" fmla="*/ 118 w 146"/>
              <a:gd name="T93" fmla="*/ 20 h 113"/>
              <a:gd name="T94" fmla="*/ 119 w 146"/>
              <a:gd name="T95" fmla="*/ 20 h 113"/>
              <a:gd name="T96" fmla="*/ 120 w 146"/>
              <a:gd name="T97" fmla="*/ 23 h 113"/>
              <a:gd name="T98" fmla="*/ 100 w 146"/>
              <a:gd name="T99" fmla="*/ 33 h 113"/>
              <a:gd name="T100" fmla="*/ 79 w 146"/>
              <a:gd name="T101" fmla="*/ 42 h 113"/>
              <a:gd name="T102" fmla="*/ 55 w 146"/>
              <a:gd name="T103" fmla="*/ 22 h 113"/>
              <a:gd name="T104" fmla="*/ 5 w 146"/>
              <a:gd name="T105" fmla="*/ 45 h 113"/>
              <a:gd name="T106" fmla="*/ 3 w 146"/>
              <a:gd name="T107" fmla="*/ 56 h 113"/>
              <a:gd name="T108" fmla="*/ 12 w 146"/>
              <a:gd name="T109" fmla="*/ 68 h 113"/>
              <a:gd name="T110" fmla="*/ 12 w 146"/>
              <a:gd name="T111" fmla="*/ 66 h 113"/>
              <a:gd name="T112" fmla="*/ 62 w 146"/>
              <a:gd name="T113" fmla="*/ 43 h 113"/>
              <a:gd name="T114" fmla="*/ 78 w 146"/>
              <a:gd name="T115" fmla="*/ 75 h 113"/>
              <a:gd name="T116" fmla="*/ 62 w 146"/>
              <a:gd name="T117" fmla="*/ 92 h 113"/>
              <a:gd name="T118" fmla="*/ 56 w 146"/>
              <a:gd name="T119" fmla="*/ 91 h 113"/>
              <a:gd name="T120" fmla="*/ 56 w 146"/>
              <a:gd name="T121" fmla="*/ 107 h 1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46" h="113">
                <a:moveTo>
                  <a:pt x="68" y="113"/>
                </a:moveTo>
                <a:cubicBezTo>
                  <a:pt x="63" y="113"/>
                  <a:pt x="58" y="112"/>
                  <a:pt x="53" y="109"/>
                </a:cubicBezTo>
                <a:cubicBezTo>
                  <a:pt x="53" y="109"/>
                  <a:pt x="53" y="109"/>
                  <a:pt x="53" y="109"/>
                </a:cubicBezTo>
                <a:cubicBezTo>
                  <a:pt x="52" y="109"/>
                  <a:pt x="52" y="109"/>
                  <a:pt x="52" y="108"/>
                </a:cubicBezTo>
                <a:cubicBezTo>
                  <a:pt x="52" y="108"/>
                  <a:pt x="52" y="108"/>
                  <a:pt x="52" y="108"/>
                </a:cubicBezTo>
                <a:cubicBezTo>
                  <a:pt x="51" y="108"/>
                  <a:pt x="52" y="107"/>
                  <a:pt x="52" y="107"/>
                </a:cubicBezTo>
                <a:cubicBezTo>
                  <a:pt x="52" y="107"/>
                  <a:pt x="52" y="107"/>
                  <a:pt x="52" y="107"/>
                </a:cubicBezTo>
                <a:cubicBezTo>
                  <a:pt x="54" y="106"/>
                  <a:pt x="54" y="103"/>
                  <a:pt x="54" y="101"/>
                </a:cubicBezTo>
                <a:cubicBezTo>
                  <a:pt x="54" y="101"/>
                  <a:pt x="54" y="101"/>
                  <a:pt x="54" y="101"/>
                </a:cubicBezTo>
                <a:cubicBezTo>
                  <a:pt x="54" y="97"/>
                  <a:pt x="53" y="92"/>
                  <a:pt x="51" y="90"/>
                </a:cubicBezTo>
                <a:cubicBezTo>
                  <a:pt x="51" y="90"/>
                  <a:pt x="51" y="90"/>
                  <a:pt x="51" y="90"/>
                </a:cubicBezTo>
                <a:cubicBezTo>
                  <a:pt x="51" y="89"/>
                  <a:pt x="51" y="88"/>
                  <a:pt x="52" y="88"/>
                </a:cubicBezTo>
                <a:cubicBezTo>
                  <a:pt x="52" y="88"/>
                  <a:pt x="52" y="88"/>
                  <a:pt x="52" y="88"/>
                </a:cubicBezTo>
                <a:cubicBezTo>
                  <a:pt x="52" y="87"/>
                  <a:pt x="53" y="87"/>
                  <a:pt x="53" y="87"/>
                </a:cubicBezTo>
                <a:cubicBezTo>
                  <a:pt x="53" y="87"/>
                  <a:pt x="53" y="87"/>
                  <a:pt x="53" y="87"/>
                </a:cubicBezTo>
                <a:cubicBezTo>
                  <a:pt x="57" y="88"/>
                  <a:pt x="59" y="88"/>
                  <a:pt x="62" y="88"/>
                </a:cubicBezTo>
                <a:cubicBezTo>
                  <a:pt x="62" y="88"/>
                  <a:pt x="62" y="88"/>
                  <a:pt x="62" y="88"/>
                </a:cubicBezTo>
                <a:cubicBezTo>
                  <a:pt x="71" y="88"/>
                  <a:pt x="74" y="83"/>
                  <a:pt x="74" y="75"/>
                </a:cubicBezTo>
                <a:cubicBezTo>
                  <a:pt x="74" y="75"/>
                  <a:pt x="74" y="75"/>
                  <a:pt x="74" y="75"/>
                </a:cubicBezTo>
                <a:cubicBezTo>
                  <a:pt x="74" y="65"/>
                  <a:pt x="68" y="52"/>
                  <a:pt x="60" y="46"/>
                </a:cubicBezTo>
                <a:cubicBezTo>
                  <a:pt x="60" y="46"/>
                  <a:pt x="60" y="46"/>
                  <a:pt x="60" y="46"/>
                </a:cubicBezTo>
                <a:cubicBezTo>
                  <a:pt x="54" y="42"/>
                  <a:pt x="48" y="40"/>
                  <a:pt x="42" y="40"/>
                </a:cubicBezTo>
                <a:cubicBezTo>
                  <a:pt x="42" y="40"/>
                  <a:pt x="42" y="40"/>
                  <a:pt x="42" y="40"/>
                </a:cubicBezTo>
                <a:cubicBezTo>
                  <a:pt x="29" y="40"/>
                  <a:pt x="16" y="50"/>
                  <a:pt x="15" y="66"/>
                </a:cubicBezTo>
                <a:cubicBezTo>
                  <a:pt x="15" y="66"/>
                  <a:pt x="15" y="66"/>
                  <a:pt x="15" y="66"/>
                </a:cubicBezTo>
                <a:cubicBezTo>
                  <a:pt x="15" y="67"/>
                  <a:pt x="15" y="67"/>
                  <a:pt x="15" y="68"/>
                </a:cubicBezTo>
                <a:cubicBezTo>
                  <a:pt x="15" y="68"/>
                  <a:pt x="15" y="68"/>
                  <a:pt x="15" y="68"/>
                </a:cubicBezTo>
                <a:cubicBezTo>
                  <a:pt x="15" y="77"/>
                  <a:pt x="20" y="86"/>
                  <a:pt x="24" y="95"/>
                </a:cubicBezTo>
                <a:cubicBezTo>
                  <a:pt x="24" y="95"/>
                  <a:pt x="24" y="95"/>
                  <a:pt x="24" y="95"/>
                </a:cubicBezTo>
                <a:cubicBezTo>
                  <a:pt x="25" y="95"/>
                  <a:pt x="25" y="96"/>
                  <a:pt x="26" y="96"/>
                </a:cubicBezTo>
                <a:cubicBezTo>
                  <a:pt x="26" y="96"/>
                  <a:pt x="26" y="96"/>
                  <a:pt x="26" y="96"/>
                </a:cubicBezTo>
                <a:cubicBezTo>
                  <a:pt x="25" y="97"/>
                  <a:pt x="25" y="97"/>
                  <a:pt x="25" y="97"/>
                </a:cubicBezTo>
                <a:cubicBezTo>
                  <a:pt x="26" y="96"/>
                  <a:pt x="26" y="96"/>
                  <a:pt x="26" y="96"/>
                </a:cubicBezTo>
                <a:cubicBezTo>
                  <a:pt x="26" y="97"/>
                  <a:pt x="26" y="97"/>
                  <a:pt x="26" y="98"/>
                </a:cubicBezTo>
                <a:cubicBezTo>
                  <a:pt x="26" y="98"/>
                  <a:pt x="26" y="98"/>
                  <a:pt x="26" y="98"/>
                </a:cubicBezTo>
                <a:cubicBezTo>
                  <a:pt x="26" y="99"/>
                  <a:pt x="26" y="99"/>
                  <a:pt x="26" y="99"/>
                </a:cubicBezTo>
                <a:cubicBezTo>
                  <a:pt x="26" y="100"/>
                  <a:pt x="25" y="100"/>
                  <a:pt x="25" y="100"/>
                </a:cubicBezTo>
                <a:cubicBezTo>
                  <a:pt x="25" y="100"/>
                  <a:pt x="25" y="100"/>
                  <a:pt x="25" y="100"/>
                </a:cubicBezTo>
                <a:cubicBezTo>
                  <a:pt x="24" y="100"/>
                  <a:pt x="23" y="100"/>
                  <a:pt x="23" y="99"/>
                </a:cubicBezTo>
                <a:cubicBezTo>
                  <a:pt x="23" y="99"/>
                  <a:pt x="23" y="99"/>
                  <a:pt x="23" y="99"/>
                </a:cubicBezTo>
                <a:cubicBezTo>
                  <a:pt x="22" y="98"/>
                  <a:pt x="22" y="98"/>
                  <a:pt x="22" y="97"/>
                </a:cubicBezTo>
                <a:cubicBezTo>
                  <a:pt x="22" y="97"/>
                  <a:pt x="22" y="97"/>
                  <a:pt x="22" y="97"/>
                </a:cubicBezTo>
                <a:cubicBezTo>
                  <a:pt x="11" y="86"/>
                  <a:pt x="0" y="72"/>
                  <a:pt x="0" y="56"/>
                </a:cubicBezTo>
                <a:cubicBezTo>
                  <a:pt x="0" y="56"/>
                  <a:pt x="0" y="56"/>
                  <a:pt x="0" y="56"/>
                </a:cubicBezTo>
                <a:cubicBezTo>
                  <a:pt x="0" y="52"/>
                  <a:pt x="1" y="48"/>
                  <a:pt x="2" y="44"/>
                </a:cubicBezTo>
                <a:cubicBezTo>
                  <a:pt x="2" y="44"/>
                  <a:pt x="2" y="44"/>
                  <a:pt x="2" y="44"/>
                </a:cubicBezTo>
                <a:cubicBezTo>
                  <a:pt x="8" y="26"/>
                  <a:pt x="28" y="17"/>
                  <a:pt x="45" y="17"/>
                </a:cubicBezTo>
                <a:cubicBezTo>
                  <a:pt x="45" y="17"/>
                  <a:pt x="45" y="17"/>
                  <a:pt x="45" y="17"/>
                </a:cubicBezTo>
                <a:cubicBezTo>
                  <a:pt x="49" y="17"/>
                  <a:pt x="52" y="18"/>
                  <a:pt x="55" y="18"/>
                </a:cubicBezTo>
                <a:cubicBezTo>
                  <a:pt x="55" y="18"/>
                  <a:pt x="55" y="18"/>
                  <a:pt x="55" y="18"/>
                </a:cubicBezTo>
                <a:cubicBezTo>
                  <a:pt x="67" y="21"/>
                  <a:pt x="75" y="30"/>
                  <a:pt x="81" y="39"/>
                </a:cubicBezTo>
                <a:cubicBezTo>
                  <a:pt x="81" y="39"/>
                  <a:pt x="81" y="39"/>
                  <a:pt x="81" y="39"/>
                </a:cubicBezTo>
                <a:cubicBezTo>
                  <a:pt x="86" y="37"/>
                  <a:pt x="93" y="33"/>
                  <a:pt x="98" y="30"/>
                </a:cubicBezTo>
                <a:cubicBezTo>
                  <a:pt x="98" y="30"/>
                  <a:pt x="98" y="30"/>
                  <a:pt x="98" y="30"/>
                </a:cubicBezTo>
                <a:cubicBezTo>
                  <a:pt x="103" y="27"/>
                  <a:pt x="108" y="25"/>
                  <a:pt x="112" y="23"/>
                </a:cubicBezTo>
                <a:cubicBezTo>
                  <a:pt x="112" y="23"/>
                  <a:pt x="112" y="23"/>
                  <a:pt x="112" y="23"/>
                </a:cubicBezTo>
                <a:cubicBezTo>
                  <a:pt x="105" y="23"/>
                  <a:pt x="98" y="21"/>
                  <a:pt x="91" y="21"/>
                </a:cubicBezTo>
                <a:cubicBezTo>
                  <a:pt x="91" y="21"/>
                  <a:pt x="91" y="21"/>
                  <a:pt x="91" y="21"/>
                </a:cubicBezTo>
                <a:cubicBezTo>
                  <a:pt x="90" y="21"/>
                  <a:pt x="90" y="21"/>
                  <a:pt x="89" y="21"/>
                </a:cubicBezTo>
                <a:cubicBezTo>
                  <a:pt x="89" y="21"/>
                  <a:pt x="89" y="21"/>
                  <a:pt x="89" y="21"/>
                </a:cubicBezTo>
                <a:cubicBezTo>
                  <a:pt x="88" y="21"/>
                  <a:pt x="88" y="21"/>
                  <a:pt x="88" y="21"/>
                </a:cubicBezTo>
                <a:cubicBezTo>
                  <a:pt x="88" y="21"/>
                  <a:pt x="88" y="21"/>
                  <a:pt x="88" y="21"/>
                </a:cubicBezTo>
                <a:cubicBezTo>
                  <a:pt x="87" y="20"/>
                  <a:pt x="87" y="20"/>
                  <a:pt x="87" y="19"/>
                </a:cubicBezTo>
                <a:cubicBezTo>
                  <a:pt x="87" y="19"/>
                  <a:pt x="87" y="19"/>
                  <a:pt x="87" y="19"/>
                </a:cubicBezTo>
                <a:cubicBezTo>
                  <a:pt x="89" y="14"/>
                  <a:pt x="89" y="8"/>
                  <a:pt x="89" y="2"/>
                </a:cubicBezTo>
                <a:cubicBezTo>
                  <a:pt x="89" y="2"/>
                  <a:pt x="89" y="2"/>
                  <a:pt x="89" y="2"/>
                </a:cubicBezTo>
                <a:cubicBezTo>
                  <a:pt x="89" y="2"/>
                  <a:pt x="90" y="1"/>
                  <a:pt x="90" y="1"/>
                </a:cubicBezTo>
                <a:cubicBezTo>
                  <a:pt x="90" y="1"/>
                  <a:pt x="90" y="1"/>
                  <a:pt x="90" y="1"/>
                </a:cubicBezTo>
                <a:cubicBezTo>
                  <a:pt x="91" y="1"/>
                  <a:pt x="91" y="1"/>
                  <a:pt x="92" y="1"/>
                </a:cubicBezTo>
                <a:cubicBezTo>
                  <a:pt x="92" y="1"/>
                  <a:pt x="92" y="1"/>
                  <a:pt x="92" y="1"/>
                </a:cubicBezTo>
                <a:cubicBezTo>
                  <a:pt x="96" y="2"/>
                  <a:pt x="101" y="3"/>
                  <a:pt x="106" y="3"/>
                </a:cubicBezTo>
                <a:cubicBezTo>
                  <a:pt x="106" y="3"/>
                  <a:pt x="106" y="3"/>
                  <a:pt x="106" y="3"/>
                </a:cubicBezTo>
                <a:cubicBezTo>
                  <a:pt x="118" y="3"/>
                  <a:pt x="133" y="0"/>
                  <a:pt x="144" y="0"/>
                </a:cubicBezTo>
                <a:cubicBezTo>
                  <a:pt x="144" y="0"/>
                  <a:pt x="144" y="0"/>
                  <a:pt x="144" y="0"/>
                </a:cubicBezTo>
                <a:cubicBezTo>
                  <a:pt x="145" y="0"/>
                  <a:pt x="146" y="0"/>
                  <a:pt x="146" y="1"/>
                </a:cubicBezTo>
                <a:cubicBezTo>
                  <a:pt x="146" y="1"/>
                  <a:pt x="146" y="1"/>
                  <a:pt x="146" y="1"/>
                </a:cubicBezTo>
                <a:cubicBezTo>
                  <a:pt x="146" y="2"/>
                  <a:pt x="146" y="2"/>
                  <a:pt x="145" y="3"/>
                </a:cubicBezTo>
                <a:cubicBezTo>
                  <a:pt x="145" y="3"/>
                  <a:pt x="145" y="3"/>
                  <a:pt x="145" y="3"/>
                </a:cubicBezTo>
                <a:cubicBezTo>
                  <a:pt x="141" y="5"/>
                  <a:pt x="141" y="19"/>
                  <a:pt x="140" y="26"/>
                </a:cubicBezTo>
                <a:cubicBezTo>
                  <a:pt x="140" y="26"/>
                  <a:pt x="140" y="26"/>
                  <a:pt x="140" y="26"/>
                </a:cubicBezTo>
                <a:cubicBezTo>
                  <a:pt x="138" y="36"/>
                  <a:pt x="138" y="45"/>
                  <a:pt x="137" y="56"/>
                </a:cubicBezTo>
                <a:cubicBezTo>
                  <a:pt x="137" y="56"/>
                  <a:pt x="137" y="56"/>
                  <a:pt x="137" y="56"/>
                </a:cubicBezTo>
                <a:cubicBezTo>
                  <a:pt x="137" y="56"/>
                  <a:pt x="137" y="57"/>
                  <a:pt x="137" y="57"/>
                </a:cubicBezTo>
                <a:cubicBezTo>
                  <a:pt x="137" y="57"/>
                  <a:pt x="137" y="57"/>
                  <a:pt x="137" y="57"/>
                </a:cubicBezTo>
                <a:cubicBezTo>
                  <a:pt x="136" y="57"/>
                  <a:pt x="136" y="57"/>
                  <a:pt x="135" y="57"/>
                </a:cubicBezTo>
                <a:cubicBezTo>
                  <a:pt x="135" y="57"/>
                  <a:pt x="135" y="57"/>
                  <a:pt x="135" y="57"/>
                </a:cubicBezTo>
                <a:cubicBezTo>
                  <a:pt x="133" y="56"/>
                  <a:pt x="131" y="56"/>
                  <a:pt x="129" y="56"/>
                </a:cubicBezTo>
                <a:cubicBezTo>
                  <a:pt x="129" y="56"/>
                  <a:pt x="129" y="56"/>
                  <a:pt x="129" y="56"/>
                </a:cubicBezTo>
                <a:cubicBezTo>
                  <a:pt x="127" y="56"/>
                  <a:pt x="125" y="56"/>
                  <a:pt x="123" y="57"/>
                </a:cubicBezTo>
                <a:cubicBezTo>
                  <a:pt x="123" y="57"/>
                  <a:pt x="123" y="57"/>
                  <a:pt x="123" y="57"/>
                </a:cubicBezTo>
                <a:cubicBezTo>
                  <a:pt x="122" y="57"/>
                  <a:pt x="122" y="57"/>
                  <a:pt x="121" y="56"/>
                </a:cubicBezTo>
                <a:cubicBezTo>
                  <a:pt x="121" y="56"/>
                  <a:pt x="121" y="56"/>
                  <a:pt x="121" y="56"/>
                </a:cubicBezTo>
                <a:cubicBezTo>
                  <a:pt x="120" y="53"/>
                  <a:pt x="120" y="50"/>
                  <a:pt x="120" y="47"/>
                </a:cubicBezTo>
                <a:cubicBezTo>
                  <a:pt x="120" y="47"/>
                  <a:pt x="120" y="47"/>
                  <a:pt x="120" y="47"/>
                </a:cubicBezTo>
                <a:cubicBezTo>
                  <a:pt x="120" y="45"/>
                  <a:pt x="120" y="43"/>
                  <a:pt x="120" y="40"/>
                </a:cubicBezTo>
                <a:cubicBezTo>
                  <a:pt x="120" y="40"/>
                  <a:pt x="120" y="40"/>
                  <a:pt x="120" y="40"/>
                </a:cubicBezTo>
                <a:cubicBezTo>
                  <a:pt x="113" y="45"/>
                  <a:pt x="101" y="50"/>
                  <a:pt x="93" y="55"/>
                </a:cubicBezTo>
                <a:cubicBezTo>
                  <a:pt x="93" y="55"/>
                  <a:pt x="93" y="55"/>
                  <a:pt x="93" y="55"/>
                </a:cubicBezTo>
                <a:cubicBezTo>
                  <a:pt x="93" y="59"/>
                  <a:pt x="94" y="64"/>
                  <a:pt x="94" y="69"/>
                </a:cubicBezTo>
                <a:cubicBezTo>
                  <a:pt x="94" y="69"/>
                  <a:pt x="94" y="69"/>
                  <a:pt x="94" y="69"/>
                </a:cubicBezTo>
                <a:cubicBezTo>
                  <a:pt x="94" y="79"/>
                  <a:pt x="92" y="90"/>
                  <a:pt x="88" y="98"/>
                </a:cubicBezTo>
                <a:cubicBezTo>
                  <a:pt x="88" y="98"/>
                  <a:pt x="88" y="98"/>
                  <a:pt x="88" y="98"/>
                </a:cubicBezTo>
                <a:cubicBezTo>
                  <a:pt x="85" y="107"/>
                  <a:pt x="78" y="113"/>
                  <a:pt x="68" y="113"/>
                </a:cubicBezTo>
                <a:cubicBezTo>
                  <a:pt x="68" y="113"/>
                  <a:pt x="68" y="113"/>
                  <a:pt x="68" y="113"/>
                </a:cubicBezTo>
                <a:cubicBezTo>
                  <a:pt x="68" y="113"/>
                  <a:pt x="68" y="113"/>
                  <a:pt x="68" y="113"/>
                </a:cubicBezTo>
                <a:close/>
                <a:moveTo>
                  <a:pt x="68" y="110"/>
                </a:moveTo>
                <a:cubicBezTo>
                  <a:pt x="76" y="110"/>
                  <a:pt x="82" y="105"/>
                  <a:pt x="85" y="97"/>
                </a:cubicBezTo>
                <a:cubicBezTo>
                  <a:pt x="85" y="97"/>
                  <a:pt x="85" y="97"/>
                  <a:pt x="85" y="97"/>
                </a:cubicBezTo>
                <a:cubicBezTo>
                  <a:pt x="89" y="89"/>
                  <a:pt x="90" y="79"/>
                  <a:pt x="90" y="69"/>
                </a:cubicBezTo>
                <a:cubicBezTo>
                  <a:pt x="90" y="69"/>
                  <a:pt x="90" y="69"/>
                  <a:pt x="90" y="69"/>
                </a:cubicBezTo>
                <a:cubicBezTo>
                  <a:pt x="90" y="63"/>
                  <a:pt x="90" y="58"/>
                  <a:pt x="89" y="54"/>
                </a:cubicBezTo>
                <a:cubicBezTo>
                  <a:pt x="89" y="54"/>
                  <a:pt x="89" y="54"/>
                  <a:pt x="89" y="54"/>
                </a:cubicBezTo>
                <a:cubicBezTo>
                  <a:pt x="89" y="53"/>
                  <a:pt x="90" y="53"/>
                  <a:pt x="90" y="52"/>
                </a:cubicBezTo>
                <a:cubicBezTo>
                  <a:pt x="90" y="52"/>
                  <a:pt x="90" y="52"/>
                  <a:pt x="90" y="52"/>
                </a:cubicBezTo>
                <a:cubicBezTo>
                  <a:pt x="100" y="47"/>
                  <a:pt x="114" y="41"/>
                  <a:pt x="120" y="36"/>
                </a:cubicBezTo>
                <a:cubicBezTo>
                  <a:pt x="120" y="36"/>
                  <a:pt x="120" y="36"/>
                  <a:pt x="120" y="36"/>
                </a:cubicBezTo>
                <a:cubicBezTo>
                  <a:pt x="121" y="36"/>
                  <a:pt x="121" y="35"/>
                  <a:pt x="122" y="36"/>
                </a:cubicBezTo>
                <a:cubicBezTo>
                  <a:pt x="122" y="36"/>
                  <a:pt x="122" y="36"/>
                  <a:pt x="122" y="36"/>
                </a:cubicBezTo>
                <a:cubicBezTo>
                  <a:pt x="123" y="36"/>
                  <a:pt x="123" y="37"/>
                  <a:pt x="123" y="37"/>
                </a:cubicBezTo>
                <a:cubicBezTo>
                  <a:pt x="123" y="37"/>
                  <a:pt x="123" y="37"/>
                  <a:pt x="123" y="37"/>
                </a:cubicBezTo>
                <a:cubicBezTo>
                  <a:pt x="123" y="38"/>
                  <a:pt x="123" y="39"/>
                  <a:pt x="123" y="40"/>
                </a:cubicBezTo>
                <a:cubicBezTo>
                  <a:pt x="123" y="40"/>
                  <a:pt x="123" y="40"/>
                  <a:pt x="123" y="40"/>
                </a:cubicBezTo>
                <a:cubicBezTo>
                  <a:pt x="123" y="42"/>
                  <a:pt x="123" y="45"/>
                  <a:pt x="123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3" y="49"/>
                  <a:pt x="123" y="51"/>
                  <a:pt x="124" y="53"/>
                </a:cubicBezTo>
                <a:cubicBezTo>
                  <a:pt x="124" y="53"/>
                  <a:pt x="124" y="53"/>
                  <a:pt x="124" y="53"/>
                </a:cubicBezTo>
                <a:cubicBezTo>
                  <a:pt x="125" y="53"/>
                  <a:pt x="127" y="53"/>
                  <a:pt x="129" y="53"/>
                </a:cubicBezTo>
                <a:cubicBezTo>
                  <a:pt x="129" y="53"/>
                  <a:pt x="129" y="53"/>
                  <a:pt x="129" y="53"/>
                </a:cubicBezTo>
                <a:cubicBezTo>
                  <a:pt x="131" y="53"/>
                  <a:pt x="133" y="53"/>
                  <a:pt x="134" y="53"/>
                </a:cubicBezTo>
                <a:cubicBezTo>
                  <a:pt x="134" y="53"/>
                  <a:pt x="134" y="53"/>
                  <a:pt x="134" y="53"/>
                </a:cubicBezTo>
                <a:cubicBezTo>
                  <a:pt x="135" y="44"/>
                  <a:pt x="135" y="35"/>
                  <a:pt x="137" y="26"/>
                </a:cubicBezTo>
                <a:cubicBezTo>
                  <a:pt x="137" y="26"/>
                  <a:pt x="137" y="26"/>
                  <a:pt x="137" y="26"/>
                </a:cubicBezTo>
                <a:cubicBezTo>
                  <a:pt x="138" y="20"/>
                  <a:pt x="137" y="9"/>
                  <a:pt x="141" y="3"/>
                </a:cubicBezTo>
                <a:cubicBezTo>
                  <a:pt x="141" y="3"/>
                  <a:pt x="141" y="3"/>
                  <a:pt x="141" y="3"/>
                </a:cubicBezTo>
                <a:cubicBezTo>
                  <a:pt x="130" y="4"/>
                  <a:pt x="118" y="6"/>
                  <a:pt x="106" y="6"/>
                </a:cubicBezTo>
                <a:cubicBezTo>
                  <a:pt x="106" y="6"/>
                  <a:pt x="106" y="6"/>
                  <a:pt x="106" y="6"/>
                </a:cubicBezTo>
                <a:cubicBezTo>
                  <a:pt x="101" y="6"/>
                  <a:pt x="97" y="6"/>
                  <a:pt x="93" y="5"/>
                </a:cubicBezTo>
                <a:cubicBezTo>
                  <a:pt x="93" y="5"/>
                  <a:pt x="93" y="5"/>
                  <a:pt x="93" y="5"/>
                </a:cubicBezTo>
                <a:cubicBezTo>
                  <a:pt x="92" y="9"/>
                  <a:pt x="92" y="13"/>
                  <a:pt x="91" y="18"/>
                </a:cubicBezTo>
                <a:cubicBezTo>
                  <a:pt x="91" y="18"/>
                  <a:pt x="91" y="18"/>
                  <a:pt x="91" y="18"/>
                </a:cubicBezTo>
                <a:cubicBezTo>
                  <a:pt x="100" y="18"/>
                  <a:pt x="109" y="20"/>
                  <a:pt x="118" y="20"/>
                </a:cubicBezTo>
                <a:cubicBezTo>
                  <a:pt x="118" y="20"/>
                  <a:pt x="118" y="20"/>
                  <a:pt x="118" y="20"/>
                </a:cubicBezTo>
                <a:cubicBezTo>
                  <a:pt x="118" y="20"/>
                  <a:pt x="119" y="20"/>
                  <a:pt x="119" y="20"/>
                </a:cubicBezTo>
                <a:cubicBezTo>
                  <a:pt x="119" y="20"/>
                  <a:pt x="119" y="20"/>
                  <a:pt x="119" y="20"/>
                </a:cubicBezTo>
                <a:cubicBezTo>
                  <a:pt x="120" y="20"/>
                  <a:pt x="121" y="21"/>
                  <a:pt x="121" y="21"/>
                </a:cubicBezTo>
                <a:cubicBezTo>
                  <a:pt x="121" y="21"/>
                  <a:pt x="121" y="21"/>
                  <a:pt x="121" y="21"/>
                </a:cubicBezTo>
                <a:cubicBezTo>
                  <a:pt x="121" y="22"/>
                  <a:pt x="121" y="23"/>
                  <a:pt x="120" y="23"/>
                </a:cubicBezTo>
                <a:cubicBezTo>
                  <a:pt x="120" y="23"/>
                  <a:pt x="120" y="23"/>
                  <a:pt x="120" y="23"/>
                </a:cubicBezTo>
                <a:cubicBezTo>
                  <a:pt x="113" y="27"/>
                  <a:pt x="106" y="29"/>
                  <a:pt x="100" y="33"/>
                </a:cubicBezTo>
                <a:cubicBezTo>
                  <a:pt x="100" y="33"/>
                  <a:pt x="100" y="33"/>
                  <a:pt x="100" y="33"/>
                </a:cubicBezTo>
                <a:cubicBezTo>
                  <a:pt x="94" y="35"/>
                  <a:pt x="87" y="41"/>
                  <a:pt x="81" y="43"/>
                </a:cubicBezTo>
                <a:cubicBezTo>
                  <a:pt x="81" y="43"/>
                  <a:pt x="81" y="43"/>
                  <a:pt x="81" y="43"/>
                </a:cubicBezTo>
                <a:cubicBezTo>
                  <a:pt x="81" y="43"/>
                  <a:pt x="80" y="43"/>
                  <a:pt x="79" y="42"/>
                </a:cubicBezTo>
                <a:cubicBezTo>
                  <a:pt x="79" y="42"/>
                  <a:pt x="79" y="42"/>
                  <a:pt x="79" y="42"/>
                </a:cubicBezTo>
                <a:cubicBezTo>
                  <a:pt x="73" y="32"/>
                  <a:pt x="66" y="24"/>
                  <a:pt x="55" y="22"/>
                </a:cubicBezTo>
                <a:cubicBezTo>
                  <a:pt x="55" y="22"/>
                  <a:pt x="55" y="22"/>
                  <a:pt x="55" y="22"/>
                </a:cubicBezTo>
                <a:cubicBezTo>
                  <a:pt x="52" y="21"/>
                  <a:pt x="48" y="21"/>
                  <a:pt x="45" y="21"/>
                </a:cubicBezTo>
                <a:cubicBezTo>
                  <a:pt x="45" y="21"/>
                  <a:pt x="45" y="21"/>
                  <a:pt x="45" y="21"/>
                </a:cubicBezTo>
                <a:cubicBezTo>
                  <a:pt x="29" y="21"/>
                  <a:pt x="10" y="29"/>
                  <a:pt x="5" y="45"/>
                </a:cubicBezTo>
                <a:cubicBezTo>
                  <a:pt x="5" y="45"/>
                  <a:pt x="5" y="45"/>
                  <a:pt x="5" y="45"/>
                </a:cubicBezTo>
                <a:cubicBezTo>
                  <a:pt x="4" y="49"/>
                  <a:pt x="3" y="52"/>
                  <a:pt x="3" y="56"/>
                </a:cubicBezTo>
                <a:cubicBezTo>
                  <a:pt x="3" y="56"/>
                  <a:pt x="3" y="56"/>
                  <a:pt x="3" y="56"/>
                </a:cubicBezTo>
                <a:cubicBezTo>
                  <a:pt x="3" y="67"/>
                  <a:pt x="9" y="77"/>
                  <a:pt x="17" y="86"/>
                </a:cubicBezTo>
                <a:cubicBezTo>
                  <a:pt x="17" y="86"/>
                  <a:pt x="17" y="86"/>
                  <a:pt x="17" y="86"/>
                </a:cubicBezTo>
                <a:cubicBezTo>
                  <a:pt x="14" y="80"/>
                  <a:pt x="12" y="74"/>
                  <a:pt x="12" y="68"/>
                </a:cubicBezTo>
                <a:cubicBezTo>
                  <a:pt x="12" y="68"/>
                  <a:pt x="12" y="68"/>
                  <a:pt x="12" y="68"/>
                </a:cubicBezTo>
                <a:cubicBezTo>
                  <a:pt x="12" y="67"/>
                  <a:pt x="12" y="67"/>
                  <a:pt x="12" y="66"/>
                </a:cubicBezTo>
                <a:cubicBezTo>
                  <a:pt x="12" y="66"/>
                  <a:pt x="12" y="66"/>
                  <a:pt x="12" y="66"/>
                </a:cubicBezTo>
                <a:cubicBezTo>
                  <a:pt x="13" y="48"/>
                  <a:pt x="27" y="36"/>
                  <a:pt x="42" y="36"/>
                </a:cubicBezTo>
                <a:cubicBezTo>
                  <a:pt x="42" y="36"/>
                  <a:pt x="42" y="36"/>
                  <a:pt x="42" y="36"/>
                </a:cubicBezTo>
                <a:cubicBezTo>
                  <a:pt x="49" y="36"/>
                  <a:pt x="56" y="39"/>
                  <a:pt x="62" y="43"/>
                </a:cubicBezTo>
                <a:cubicBezTo>
                  <a:pt x="62" y="43"/>
                  <a:pt x="62" y="43"/>
                  <a:pt x="62" y="43"/>
                </a:cubicBezTo>
                <a:cubicBezTo>
                  <a:pt x="71" y="51"/>
                  <a:pt x="78" y="64"/>
                  <a:pt x="78" y="75"/>
                </a:cubicBezTo>
                <a:cubicBezTo>
                  <a:pt x="78" y="75"/>
                  <a:pt x="78" y="75"/>
                  <a:pt x="78" y="75"/>
                </a:cubicBezTo>
                <a:cubicBezTo>
                  <a:pt x="78" y="79"/>
                  <a:pt x="76" y="83"/>
                  <a:pt x="74" y="87"/>
                </a:cubicBezTo>
                <a:cubicBezTo>
                  <a:pt x="74" y="87"/>
                  <a:pt x="74" y="87"/>
                  <a:pt x="74" y="87"/>
                </a:cubicBezTo>
                <a:cubicBezTo>
                  <a:pt x="71" y="90"/>
                  <a:pt x="67" y="92"/>
                  <a:pt x="62" y="92"/>
                </a:cubicBezTo>
                <a:cubicBezTo>
                  <a:pt x="62" y="92"/>
                  <a:pt x="62" y="92"/>
                  <a:pt x="62" y="92"/>
                </a:cubicBezTo>
                <a:cubicBezTo>
                  <a:pt x="60" y="92"/>
                  <a:pt x="58" y="92"/>
                  <a:pt x="56" y="91"/>
                </a:cubicBezTo>
                <a:cubicBezTo>
                  <a:pt x="56" y="91"/>
                  <a:pt x="56" y="91"/>
                  <a:pt x="56" y="91"/>
                </a:cubicBezTo>
                <a:cubicBezTo>
                  <a:pt x="57" y="94"/>
                  <a:pt x="58" y="97"/>
                  <a:pt x="58" y="101"/>
                </a:cubicBezTo>
                <a:cubicBezTo>
                  <a:pt x="58" y="101"/>
                  <a:pt x="58" y="101"/>
                  <a:pt x="58" y="101"/>
                </a:cubicBezTo>
                <a:cubicBezTo>
                  <a:pt x="58" y="103"/>
                  <a:pt x="57" y="105"/>
                  <a:pt x="56" y="107"/>
                </a:cubicBezTo>
                <a:cubicBezTo>
                  <a:pt x="56" y="107"/>
                  <a:pt x="56" y="107"/>
                  <a:pt x="56" y="107"/>
                </a:cubicBezTo>
                <a:cubicBezTo>
                  <a:pt x="60" y="109"/>
                  <a:pt x="64" y="110"/>
                  <a:pt x="68" y="11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36" tIns="45717" rIns="91436" bIns="45717" numCol="1" anchor="t" anchorCtr="0" compatLnSpc="1">
            <a:prstTxWarp prst="textNoShape">
              <a:avLst/>
            </a:prstTxWarp>
          </a:bodyPr>
          <a:lstStyle/>
          <a:p>
            <a:endParaRPr lang="zh-CN" altLang="en-US" sz="1765"/>
          </a:p>
        </p:txBody>
      </p:sp>
      <p:grpSp>
        <p:nvGrpSpPr>
          <p:cNvPr id="377" name="组合 376"/>
          <p:cNvGrpSpPr/>
          <p:nvPr/>
        </p:nvGrpSpPr>
        <p:grpSpPr>
          <a:xfrm>
            <a:off x="6818320" y="730903"/>
            <a:ext cx="931862" cy="1015858"/>
            <a:chOff x="5953127" y="1140150"/>
            <a:chExt cx="931862" cy="1015858"/>
          </a:xfrm>
        </p:grpSpPr>
        <p:sp>
          <p:nvSpPr>
            <p:cNvPr id="274" name="Freeform 104"/>
            <p:cNvSpPr>
              <a:spLocks/>
            </p:cNvSpPr>
            <p:nvPr/>
          </p:nvSpPr>
          <p:spPr bwMode="auto">
            <a:xfrm>
              <a:off x="5995990" y="2024263"/>
              <a:ext cx="117475" cy="119046"/>
            </a:xfrm>
            <a:custGeom>
              <a:avLst/>
              <a:gdLst>
                <a:gd name="T0" fmla="*/ 5 w 25"/>
                <a:gd name="T1" fmla="*/ 25 h 25"/>
                <a:gd name="T2" fmla="*/ 0 w 25"/>
                <a:gd name="T3" fmla="*/ 17 h 25"/>
                <a:gd name="T4" fmla="*/ 0 w 25"/>
                <a:gd name="T5" fmla="*/ 17 h 25"/>
                <a:gd name="T6" fmla="*/ 5 w 25"/>
                <a:gd name="T7" fmla="*/ 9 h 25"/>
                <a:gd name="T8" fmla="*/ 5 w 25"/>
                <a:gd name="T9" fmla="*/ 9 h 25"/>
                <a:gd name="T10" fmla="*/ 8 w 25"/>
                <a:gd name="T11" fmla="*/ 9 h 25"/>
                <a:gd name="T12" fmla="*/ 8 w 25"/>
                <a:gd name="T13" fmla="*/ 9 h 25"/>
                <a:gd name="T14" fmla="*/ 10 w 25"/>
                <a:gd name="T15" fmla="*/ 11 h 25"/>
                <a:gd name="T16" fmla="*/ 10 w 25"/>
                <a:gd name="T17" fmla="*/ 11 h 25"/>
                <a:gd name="T18" fmla="*/ 18 w 25"/>
                <a:gd name="T19" fmla="*/ 1 h 25"/>
                <a:gd name="T20" fmla="*/ 18 w 25"/>
                <a:gd name="T21" fmla="*/ 1 h 25"/>
                <a:gd name="T22" fmla="*/ 20 w 25"/>
                <a:gd name="T23" fmla="*/ 1 h 25"/>
                <a:gd name="T24" fmla="*/ 20 w 25"/>
                <a:gd name="T25" fmla="*/ 1 h 25"/>
                <a:gd name="T26" fmla="*/ 25 w 25"/>
                <a:gd name="T27" fmla="*/ 11 h 25"/>
                <a:gd name="T28" fmla="*/ 25 w 25"/>
                <a:gd name="T29" fmla="*/ 11 h 25"/>
                <a:gd name="T30" fmla="*/ 23 w 25"/>
                <a:gd name="T31" fmla="*/ 13 h 25"/>
                <a:gd name="T32" fmla="*/ 23 w 25"/>
                <a:gd name="T33" fmla="*/ 13 h 25"/>
                <a:gd name="T34" fmla="*/ 21 w 25"/>
                <a:gd name="T35" fmla="*/ 11 h 25"/>
                <a:gd name="T36" fmla="*/ 21 w 25"/>
                <a:gd name="T37" fmla="*/ 11 h 25"/>
                <a:gd name="T38" fmla="*/ 18 w 25"/>
                <a:gd name="T39" fmla="*/ 5 h 25"/>
                <a:gd name="T40" fmla="*/ 18 w 25"/>
                <a:gd name="T41" fmla="*/ 5 h 25"/>
                <a:gd name="T42" fmla="*/ 14 w 25"/>
                <a:gd name="T43" fmla="*/ 12 h 25"/>
                <a:gd name="T44" fmla="*/ 14 w 25"/>
                <a:gd name="T45" fmla="*/ 12 h 25"/>
                <a:gd name="T46" fmla="*/ 14 w 25"/>
                <a:gd name="T47" fmla="*/ 15 h 25"/>
                <a:gd name="T48" fmla="*/ 14 w 25"/>
                <a:gd name="T49" fmla="*/ 15 h 25"/>
                <a:gd name="T50" fmla="*/ 13 w 25"/>
                <a:gd name="T51" fmla="*/ 17 h 25"/>
                <a:gd name="T52" fmla="*/ 13 w 25"/>
                <a:gd name="T53" fmla="*/ 17 h 25"/>
                <a:gd name="T54" fmla="*/ 10 w 25"/>
                <a:gd name="T55" fmla="*/ 16 h 25"/>
                <a:gd name="T56" fmla="*/ 10 w 25"/>
                <a:gd name="T57" fmla="*/ 16 h 25"/>
                <a:gd name="T58" fmla="*/ 6 w 25"/>
                <a:gd name="T59" fmla="*/ 13 h 25"/>
                <a:gd name="T60" fmla="*/ 6 w 25"/>
                <a:gd name="T61" fmla="*/ 13 h 25"/>
                <a:gd name="T62" fmla="*/ 4 w 25"/>
                <a:gd name="T63" fmla="*/ 17 h 25"/>
                <a:gd name="T64" fmla="*/ 4 w 25"/>
                <a:gd name="T65" fmla="*/ 17 h 25"/>
                <a:gd name="T66" fmla="*/ 7 w 25"/>
                <a:gd name="T67" fmla="*/ 21 h 25"/>
                <a:gd name="T68" fmla="*/ 7 w 25"/>
                <a:gd name="T69" fmla="*/ 21 h 25"/>
                <a:gd name="T70" fmla="*/ 8 w 25"/>
                <a:gd name="T71" fmla="*/ 24 h 25"/>
                <a:gd name="T72" fmla="*/ 8 w 25"/>
                <a:gd name="T73" fmla="*/ 24 h 25"/>
                <a:gd name="T74" fmla="*/ 6 w 25"/>
                <a:gd name="T75" fmla="*/ 25 h 25"/>
                <a:gd name="T76" fmla="*/ 6 w 25"/>
                <a:gd name="T77" fmla="*/ 25 h 25"/>
                <a:gd name="T78" fmla="*/ 5 w 25"/>
                <a:gd name="T79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" h="25">
                  <a:moveTo>
                    <a:pt x="5" y="25"/>
                  </a:moveTo>
                  <a:cubicBezTo>
                    <a:pt x="2" y="23"/>
                    <a:pt x="0" y="20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4"/>
                    <a:pt x="2" y="11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6" y="8"/>
                    <a:pt x="7" y="9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10"/>
                    <a:pt x="9" y="10"/>
                    <a:pt x="10" y="11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0" y="6"/>
                    <a:pt x="13" y="2"/>
                    <a:pt x="18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8" y="0"/>
                    <a:pt x="19" y="0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3" y="4"/>
                    <a:pt x="24" y="7"/>
                    <a:pt x="25" y="11"/>
                  </a:cubicBezTo>
                  <a:cubicBezTo>
                    <a:pt x="25" y="11"/>
                    <a:pt x="25" y="11"/>
                    <a:pt x="25" y="11"/>
                  </a:cubicBezTo>
                  <a:cubicBezTo>
                    <a:pt x="25" y="12"/>
                    <a:pt x="24" y="13"/>
                    <a:pt x="23" y="13"/>
                  </a:cubicBezTo>
                  <a:cubicBezTo>
                    <a:pt x="23" y="13"/>
                    <a:pt x="23" y="13"/>
                    <a:pt x="23" y="13"/>
                  </a:cubicBezTo>
                  <a:cubicBezTo>
                    <a:pt x="22" y="13"/>
                    <a:pt x="21" y="12"/>
                    <a:pt x="21" y="11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20" y="8"/>
                    <a:pt x="20" y="6"/>
                    <a:pt x="18" y="5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5" y="6"/>
                    <a:pt x="14" y="9"/>
                    <a:pt x="14" y="12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4" y="13"/>
                    <a:pt x="14" y="14"/>
                    <a:pt x="14" y="15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6"/>
                    <a:pt x="14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2" y="17"/>
                    <a:pt x="11" y="17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6"/>
                    <a:pt x="8" y="15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5" y="15"/>
                    <a:pt x="4" y="16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9"/>
                    <a:pt x="5" y="20"/>
                    <a:pt x="7" y="21"/>
                  </a:cubicBezTo>
                  <a:cubicBezTo>
                    <a:pt x="7" y="21"/>
                    <a:pt x="7" y="21"/>
                    <a:pt x="7" y="21"/>
                  </a:cubicBezTo>
                  <a:cubicBezTo>
                    <a:pt x="8" y="22"/>
                    <a:pt x="8" y="23"/>
                    <a:pt x="8" y="24"/>
                  </a:cubicBezTo>
                  <a:cubicBezTo>
                    <a:pt x="8" y="24"/>
                    <a:pt x="8" y="24"/>
                    <a:pt x="8" y="24"/>
                  </a:cubicBezTo>
                  <a:cubicBezTo>
                    <a:pt x="7" y="25"/>
                    <a:pt x="7" y="25"/>
                    <a:pt x="6" y="25"/>
                  </a:cubicBezTo>
                  <a:cubicBezTo>
                    <a:pt x="6" y="25"/>
                    <a:pt x="6" y="25"/>
                    <a:pt x="6" y="25"/>
                  </a:cubicBezTo>
                  <a:cubicBezTo>
                    <a:pt x="6" y="25"/>
                    <a:pt x="5" y="25"/>
                    <a:pt x="5" y="2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36" tIns="45717" rIns="91436" bIns="45717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275" name="Freeform 105"/>
            <p:cNvSpPr>
              <a:spLocks/>
            </p:cNvSpPr>
            <p:nvPr/>
          </p:nvSpPr>
          <p:spPr bwMode="auto">
            <a:xfrm>
              <a:off x="6057902" y="2062358"/>
              <a:ext cx="107950" cy="93650"/>
            </a:xfrm>
            <a:custGeom>
              <a:avLst/>
              <a:gdLst>
                <a:gd name="T0" fmla="*/ 2 w 23"/>
                <a:gd name="T1" fmla="*/ 20 h 20"/>
                <a:gd name="T2" fmla="*/ 0 w 23"/>
                <a:gd name="T3" fmla="*/ 18 h 20"/>
                <a:gd name="T4" fmla="*/ 0 w 23"/>
                <a:gd name="T5" fmla="*/ 18 h 20"/>
                <a:gd name="T6" fmla="*/ 13 w 23"/>
                <a:gd name="T7" fmla="*/ 6 h 20"/>
                <a:gd name="T8" fmla="*/ 13 w 23"/>
                <a:gd name="T9" fmla="*/ 6 h 20"/>
                <a:gd name="T10" fmla="*/ 14 w 23"/>
                <a:gd name="T11" fmla="*/ 6 h 20"/>
                <a:gd name="T12" fmla="*/ 14 w 23"/>
                <a:gd name="T13" fmla="*/ 6 h 20"/>
                <a:gd name="T14" fmla="*/ 15 w 23"/>
                <a:gd name="T15" fmla="*/ 2 h 20"/>
                <a:gd name="T16" fmla="*/ 15 w 23"/>
                <a:gd name="T17" fmla="*/ 2 h 20"/>
                <a:gd name="T18" fmla="*/ 16 w 23"/>
                <a:gd name="T19" fmla="*/ 0 h 20"/>
                <a:gd name="T20" fmla="*/ 16 w 23"/>
                <a:gd name="T21" fmla="*/ 0 h 20"/>
                <a:gd name="T22" fmla="*/ 18 w 23"/>
                <a:gd name="T23" fmla="*/ 0 h 20"/>
                <a:gd name="T24" fmla="*/ 18 w 23"/>
                <a:gd name="T25" fmla="*/ 0 h 20"/>
                <a:gd name="T26" fmla="*/ 23 w 23"/>
                <a:gd name="T27" fmla="*/ 10 h 20"/>
                <a:gd name="T28" fmla="*/ 23 w 23"/>
                <a:gd name="T29" fmla="*/ 10 h 20"/>
                <a:gd name="T30" fmla="*/ 21 w 23"/>
                <a:gd name="T31" fmla="*/ 13 h 20"/>
                <a:gd name="T32" fmla="*/ 21 w 23"/>
                <a:gd name="T33" fmla="*/ 13 h 20"/>
                <a:gd name="T34" fmla="*/ 19 w 23"/>
                <a:gd name="T35" fmla="*/ 11 h 20"/>
                <a:gd name="T36" fmla="*/ 19 w 23"/>
                <a:gd name="T37" fmla="*/ 11 h 20"/>
                <a:gd name="T38" fmla="*/ 18 w 23"/>
                <a:gd name="T39" fmla="*/ 7 h 20"/>
                <a:gd name="T40" fmla="*/ 18 w 23"/>
                <a:gd name="T41" fmla="*/ 7 h 20"/>
                <a:gd name="T42" fmla="*/ 17 w 23"/>
                <a:gd name="T43" fmla="*/ 11 h 20"/>
                <a:gd name="T44" fmla="*/ 17 w 23"/>
                <a:gd name="T45" fmla="*/ 11 h 20"/>
                <a:gd name="T46" fmla="*/ 17 w 23"/>
                <a:gd name="T47" fmla="*/ 11 h 20"/>
                <a:gd name="T48" fmla="*/ 17 w 23"/>
                <a:gd name="T49" fmla="*/ 11 h 20"/>
                <a:gd name="T50" fmla="*/ 16 w 23"/>
                <a:gd name="T51" fmla="*/ 13 h 20"/>
                <a:gd name="T52" fmla="*/ 16 w 23"/>
                <a:gd name="T53" fmla="*/ 13 h 20"/>
                <a:gd name="T54" fmla="*/ 14 w 23"/>
                <a:gd name="T55" fmla="*/ 12 h 20"/>
                <a:gd name="T56" fmla="*/ 14 w 23"/>
                <a:gd name="T57" fmla="*/ 12 h 20"/>
                <a:gd name="T58" fmla="*/ 12 w 23"/>
                <a:gd name="T59" fmla="*/ 10 h 20"/>
                <a:gd name="T60" fmla="*/ 12 w 23"/>
                <a:gd name="T61" fmla="*/ 10 h 20"/>
                <a:gd name="T62" fmla="*/ 4 w 23"/>
                <a:gd name="T63" fmla="*/ 18 h 20"/>
                <a:gd name="T64" fmla="*/ 4 w 23"/>
                <a:gd name="T65" fmla="*/ 18 h 20"/>
                <a:gd name="T66" fmla="*/ 4 w 23"/>
                <a:gd name="T67" fmla="*/ 18 h 20"/>
                <a:gd name="T68" fmla="*/ 2 w 23"/>
                <a:gd name="T69" fmla="*/ 20 h 20"/>
                <a:gd name="T70" fmla="*/ 2 w 23"/>
                <a:gd name="T71" fmla="*/ 20 h 20"/>
                <a:gd name="T72" fmla="*/ 2 w 23"/>
                <a:gd name="T73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3" h="20">
                  <a:moveTo>
                    <a:pt x="2" y="20"/>
                  </a:moveTo>
                  <a:cubicBezTo>
                    <a:pt x="1" y="20"/>
                    <a:pt x="0" y="19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2"/>
                    <a:pt x="6" y="6"/>
                    <a:pt x="13" y="6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5"/>
                    <a:pt x="15" y="3"/>
                    <a:pt x="15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5" y="1"/>
                    <a:pt x="15" y="1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0"/>
                    <a:pt x="17" y="0"/>
                    <a:pt x="18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22" y="3"/>
                    <a:pt x="22" y="7"/>
                    <a:pt x="23" y="10"/>
                  </a:cubicBezTo>
                  <a:cubicBezTo>
                    <a:pt x="23" y="10"/>
                    <a:pt x="23" y="10"/>
                    <a:pt x="23" y="10"/>
                  </a:cubicBezTo>
                  <a:cubicBezTo>
                    <a:pt x="23" y="11"/>
                    <a:pt x="23" y="12"/>
                    <a:pt x="21" y="13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20" y="13"/>
                    <a:pt x="19" y="12"/>
                    <a:pt x="19" y="11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19" y="9"/>
                    <a:pt x="19" y="8"/>
                    <a:pt x="18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8" y="8"/>
                    <a:pt x="17" y="10"/>
                    <a:pt x="17" y="11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7" y="12"/>
                    <a:pt x="17" y="13"/>
                    <a:pt x="16" y="13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5" y="13"/>
                    <a:pt x="14" y="13"/>
                    <a:pt x="14" y="12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3" y="12"/>
                    <a:pt x="13" y="11"/>
                    <a:pt x="12" y="10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8" y="11"/>
                    <a:pt x="4" y="15"/>
                    <a:pt x="4" y="18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9"/>
                    <a:pt x="3" y="20"/>
                    <a:pt x="2" y="2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20"/>
                    <a:pt x="2" y="20"/>
                    <a:pt x="2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36" tIns="45717" rIns="91436" bIns="45717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172" name="Freeform 372"/>
            <p:cNvSpPr>
              <a:spLocks/>
            </p:cNvSpPr>
            <p:nvPr/>
          </p:nvSpPr>
          <p:spPr bwMode="auto">
            <a:xfrm>
              <a:off x="5953127" y="1140150"/>
              <a:ext cx="625475" cy="457135"/>
            </a:xfrm>
            <a:custGeom>
              <a:avLst/>
              <a:gdLst>
                <a:gd name="T0" fmla="*/ 71 w 133"/>
                <a:gd name="T1" fmla="*/ 97 h 97"/>
                <a:gd name="T2" fmla="*/ 57 w 133"/>
                <a:gd name="T3" fmla="*/ 82 h 97"/>
                <a:gd name="T4" fmla="*/ 60 w 133"/>
                <a:gd name="T5" fmla="*/ 73 h 97"/>
                <a:gd name="T6" fmla="*/ 13 w 133"/>
                <a:gd name="T7" fmla="*/ 91 h 97"/>
                <a:gd name="T8" fmla="*/ 1 w 133"/>
                <a:gd name="T9" fmla="*/ 84 h 97"/>
                <a:gd name="T10" fmla="*/ 22 w 133"/>
                <a:gd name="T11" fmla="*/ 56 h 97"/>
                <a:gd name="T12" fmla="*/ 39 w 133"/>
                <a:gd name="T13" fmla="*/ 52 h 97"/>
                <a:gd name="T14" fmla="*/ 16 w 133"/>
                <a:gd name="T15" fmla="*/ 36 h 97"/>
                <a:gd name="T16" fmla="*/ 18 w 133"/>
                <a:gd name="T17" fmla="*/ 30 h 97"/>
                <a:gd name="T18" fmla="*/ 49 w 133"/>
                <a:gd name="T19" fmla="*/ 25 h 97"/>
                <a:gd name="T20" fmla="*/ 62 w 133"/>
                <a:gd name="T21" fmla="*/ 38 h 97"/>
                <a:gd name="T22" fmla="*/ 47 w 133"/>
                <a:gd name="T23" fmla="*/ 29 h 97"/>
                <a:gd name="T24" fmla="*/ 36 w 133"/>
                <a:gd name="T25" fmla="*/ 25 h 97"/>
                <a:gd name="T26" fmla="*/ 20 w 133"/>
                <a:gd name="T27" fmla="*/ 36 h 97"/>
                <a:gd name="T28" fmla="*/ 34 w 133"/>
                <a:gd name="T29" fmla="*/ 46 h 97"/>
                <a:gd name="T30" fmla="*/ 54 w 133"/>
                <a:gd name="T31" fmla="*/ 56 h 97"/>
                <a:gd name="T32" fmla="*/ 24 w 133"/>
                <a:gd name="T33" fmla="*/ 59 h 97"/>
                <a:gd name="T34" fmla="*/ 4 w 133"/>
                <a:gd name="T35" fmla="*/ 78 h 97"/>
                <a:gd name="T36" fmla="*/ 13 w 133"/>
                <a:gd name="T37" fmla="*/ 87 h 97"/>
                <a:gd name="T38" fmla="*/ 41 w 133"/>
                <a:gd name="T39" fmla="*/ 77 h 97"/>
                <a:gd name="T40" fmla="*/ 72 w 133"/>
                <a:gd name="T41" fmla="*/ 62 h 97"/>
                <a:gd name="T42" fmla="*/ 69 w 133"/>
                <a:gd name="T43" fmla="*/ 68 h 97"/>
                <a:gd name="T44" fmla="*/ 61 w 133"/>
                <a:gd name="T45" fmla="*/ 83 h 97"/>
                <a:gd name="T46" fmla="*/ 71 w 133"/>
                <a:gd name="T47" fmla="*/ 93 h 97"/>
                <a:gd name="T48" fmla="*/ 72 w 133"/>
                <a:gd name="T49" fmla="*/ 93 h 97"/>
                <a:gd name="T50" fmla="*/ 86 w 133"/>
                <a:gd name="T51" fmla="*/ 76 h 97"/>
                <a:gd name="T52" fmla="*/ 82 w 133"/>
                <a:gd name="T53" fmla="*/ 62 h 97"/>
                <a:gd name="T54" fmla="*/ 82 w 133"/>
                <a:gd name="T55" fmla="*/ 61 h 97"/>
                <a:gd name="T56" fmla="*/ 82 w 133"/>
                <a:gd name="T57" fmla="*/ 61 h 97"/>
                <a:gd name="T58" fmla="*/ 86 w 133"/>
                <a:gd name="T59" fmla="*/ 60 h 97"/>
                <a:gd name="T60" fmla="*/ 104 w 133"/>
                <a:gd name="T61" fmla="*/ 71 h 97"/>
                <a:gd name="T62" fmla="*/ 126 w 133"/>
                <a:gd name="T63" fmla="*/ 58 h 97"/>
                <a:gd name="T64" fmla="*/ 120 w 133"/>
                <a:gd name="T65" fmla="*/ 53 h 97"/>
                <a:gd name="T66" fmla="*/ 95 w 133"/>
                <a:gd name="T67" fmla="*/ 52 h 97"/>
                <a:gd name="T68" fmla="*/ 89 w 133"/>
                <a:gd name="T69" fmla="*/ 53 h 97"/>
                <a:gd name="T70" fmla="*/ 88 w 133"/>
                <a:gd name="T71" fmla="*/ 49 h 97"/>
                <a:gd name="T72" fmla="*/ 113 w 133"/>
                <a:gd name="T73" fmla="*/ 37 h 97"/>
                <a:gd name="T74" fmla="*/ 129 w 133"/>
                <a:gd name="T75" fmla="*/ 16 h 97"/>
                <a:gd name="T76" fmla="*/ 114 w 133"/>
                <a:gd name="T77" fmla="*/ 7 h 97"/>
                <a:gd name="T78" fmla="*/ 76 w 133"/>
                <a:gd name="T79" fmla="*/ 37 h 97"/>
                <a:gd name="T80" fmla="*/ 76 w 133"/>
                <a:gd name="T81" fmla="*/ 40 h 97"/>
                <a:gd name="T82" fmla="*/ 75 w 133"/>
                <a:gd name="T83" fmla="*/ 40 h 97"/>
                <a:gd name="T84" fmla="*/ 73 w 133"/>
                <a:gd name="T85" fmla="*/ 36 h 97"/>
                <a:gd name="T86" fmla="*/ 79 w 133"/>
                <a:gd name="T87" fmla="*/ 8 h 97"/>
                <a:gd name="T88" fmla="*/ 78 w 133"/>
                <a:gd name="T89" fmla="*/ 4 h 97"/>
                <a:gd name="T90" fmla="*/ 75 w 133"/>
                <a:gd name="T91" fmla="*/ 5 h 97"/>
                <a:gd name="T92" fmla="*/ 68 w 133"/>
                <a:gd name="T93" fmla="*/ 39 h 97"/>
                <a:gd name="T94" fmla="*/ 65 w 133"/>
                <a:gd name="T95" fmla="*/ 41 h 97"/>
                <a:gd name="T96" fmla="*/ 64 w 133"/>
                <a:gd name="T97" fmla="*/ 37 h 97"/>
                <a:gd name="T98" fmla="*/ 73 w 133"/>
                <a:gd name="T99" fmla="*/ 2 h 97"/>
                <a:gd name="T100" fmla="*/ 78 w 133"/>
                <a:gd name="T101" fmla="*/ 0 h 97"/>
                <a:gd name="T102" fmla="*/ 83 w 133"/>
                <a:gd name="T103" fmla="*/ 8 h 97"/>
                <a:gd name="T104" fmla="*/ 81 w 133"/>
                <a:gd name="T105" fmla="*/ 22 h 97"/>
                <a:gd name="T106" fmla="*/ 123 w 133"/>
                <a:gd name="T107" fmla="*/ 4 h 97"/>
                <a:gd name="T108" fmla="*/ 133 w 133"/>
                <a:gd name="T109" fmla="*/ 16 h 97"/>
                <a:gd name="T110" fmla="*/ 105 w 133"/>
                <a:gd name="T111" fmla="*/ 47 h 97"/>
                <a:gd name="T112" fmla="*/ 121 w 133"/>
                <a:gd name="T113" fmla="*/ 49 h 97"/>
                <a:gd name="T114" fmla="*/ 125 w 133"/>
                <a:gd name="T115" fmla="*/ 66 h 97"/>
                <a:gd name="T116" fmla="*/ 104 w 133"/>
                <a:gd name="T117" fmla="*/ 75 h 97"/>
                <a:gd name="T118" fmla="*/ 90 w 133"/>
                <a:gd name="T119" fmla="*/ 76 h 97"/>
                <a:gd name="T120" fmla="*/ 89 w 133"/>
                <a:gd name="T121" fmla="*/ 84 h 97"/>
                <a:gd name="T122" fmla="*/ 72 w 133"/>
                <a:gd name="T123" fmla="*/ 97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33" h="97">
                  <a:moveTo>
                    <a:pt x="72" y="97"/>
                  </a:moveTo>
                  <a:cubicBezTo>
                    <a:pt x="72" y="97"/>
                    <a:pt x="72" y="97"/>
                    <a:pt x="71" y="97"/>
                  </a:cubicBezTo>
                  <a:cubicBezTo>
                    <a:pt x="71" y="97"/>
                    <a:pt x="71" y="97"/>
                    <a:pt x="71" y="97"/>
                  </a:cubicBezTo>
                  <a:cubicBezTo>
                    <a:pt x="64" y="97"/>
                    <a:pt x="57" y="94"/>
                    <a:pt x="57" y="86"/>
                  </a:cubicBezTo>
                  <a:cubicBezTo>
                    <a:pt x="57" y="86"/>
                    <a:pt x="57" y="86"/>
                    <a:pt x="57" y="86"/>
                  </a:cubicBezTo>
                  <a:cubicBezTo>
                    <a:pt x="57" y="85"/>
                    <a:pt x="57" y="83"/>
                    <a:pt x="57" y="82"/>
                  </a:cubicBezTo>
                  <a:cubicBezTo>
                    <a:pt x="57" y="82"/>
                    <a:pt x="57" y="82"/>
                    <a:pt x="57" y="82"/>
                  </a:cubicBezTo>
                  <a:cubicBezTo>
                    <a:pt x="58" y="79"/>
                    <a:pt x="59" y="76"/>
                    <a:pt x="60" y="73"/>
                  </a:cubicBezTo>
                  <a:cubicBezTo>
                    <a:pt x="60" y="73"/>
                    <a:pt x="60" y="73"/>
                    <a:pt x="60" y="73"/>
                  </a:cubicBezTo>
                  <a:cubicBezTo>
                    <a:pt x="55" y="76"/>
                    <a:pt x="49" y="78"/>
                    <a:pt x="43" y="81"/>
                  </a:cubicBezTo>
                  <a:cubicBezTo>
                    <a:pt x="43" y="81"/>
                    <a:pt x="43" y="81"/>
                    <a:pt x="43" y="81"/>
                  </a:cubicBezTo>
                  <a:cubicBezTo>
                    <a:pt x="37" y="83"/>
                    <a:pt x="24" y="91"/>
                    <a:pt x="13" y="91"/>
                  </a:cubicBezTo>
                  <a:cubicBezTo>
                    <a:pt x="13" y="91"/>
                    <a:pt x="13" y="91"/>
                    <a:pt x="13" y="91"/>
                  </a:cubicBezTo>
                  <a:cubicBezTo>
                    <a:pt x="8" y="91"/>
                    <a:pt x="4" y="89"/>
                    <a:pt x="1" y="84"/>
                  </a:cubicBezTo>
                  <a:cubicBezTo>
                    <a:pt x="1" y="84"/>
                    <a:pt x="1" y="84"/>
                    <a:pt x="1" y="84"/>
                  </a:cubicBezTo>
                  <a:cubicBezTo>
                    <a:pt x="0" y="82"/>
                    <a:pt x="0" y="80"/>
                    <a:pt x="0" y="78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66"/>
                    <a:pt x="15" y="59"/>
                    <a:pt x="22" y="56"/>
                  </a:cubicBezTo>
                  <a:cubicBezTo>
                    <a:pt x="22" y="56"/>
                    <a:pt x="22" y="56"/>
                    <a:pt x="22" y="56"/>
                  </a:cubicBezTo>
                  <a:cubicBezTo>
                    <a:pt x="28" y="54"/>
                    <a:pt x="33" y="53"/>
                    <a:pt x="39" y="52"/>
                  </a:cubicBezTo>
                  <a:cubicBezTo>
                    <a:pt x="39" y="52"/>
                    <a:pt x="39" y="52"/>
                    <a:pt x="39" y="52"/>
                  </a:cubicBezTo>
                  <a:cubicBezTo>
                    <a:pt x="37" y="51"/>
                    <a:pt x="35" y="51"/>
                    <a:pt x="32" y="50"/>
                  </a:cubicBezTo>
                  <a:cubicBezTo>
                    <a:pt x="32" y="50"/>
                    <a:pt x="32" y="50"/>
                    <a:pt x="32" y="50"/>
                  </a:cubicBezTo>
                  <a:cubicBezTo>
                    <a:pt x="24" y="47"/>
                    <a:pt x="16" y="43"/>
                    <a:pt x="16" y="36"/>
                  </a:cubicBezTo>
                  <a:cubicBezTo>
                    <a:pt x="16" y="36"/>
                    <a:pt x="16" y="36"/>
                    <a:pt x="16" y="36"/>
                  </a:cubicBezTo>
                  <a:cubicBezTo>
                    <a:pt x="16" y="34"/>
                    <a:pt x="17" y="32"/>
                    <a:pt x="18" y="30"/>
                  </a:cubicBezTo>
                  <a:cubicBezTo>
                    <a:pt x="18" y="30"/>
                    <a:pt x="18" y="30"/>
                    <a:pt x="18" y="30"/>
                  </a:cubicBezTo>
                  <a:cubicBezTo>
                    <a:pt x="22" y="24"/>
                    <a:pt x="29" y="21"/>
                    <a:pt x="36" y="21"/>
                  </a:cubicBezTo>
                  <a:cubicBezTo>
                    <a:pt x="36" y="21"/>
                    <a:pt x="36" y="21"/>
                    <a:pt x="36" y="21"/>
                  </a:cubicBezTo>
                  <a:cubicBezTo>
                    <a:pt x="40" y="21"/>
                    <a:pt x="45" y="23"/>
                    <a:pt x="49" y="25"/>
                  </a:cubicBezTo>
                  <a:cubicBezTo>
                    <a:pt x="49" y="25"/>
                    <a:pt x="49" y="25"/>
                    <a:pt x="49" y="25"/>
                  </a:cubicBezTo>
                  <a:cubicBezTo>
                    <a:pt x="55" y="29"/>
                    <a:pt x="58" y="34"/>
                    <a:pt x="62" y="38"/>
                  </a:cubicBezTo>
                  <a:cubicBezTo>
                    <a:pt x="62" y="38"/>
                    <a:pt x="62" y="38"/>
                    <a:pt x="62" y="38"/>
                  </a:cubicBezTo>
                  <a:cubicBezTo>
                    <a:pt x="62" y="38"/>
                    <a:pt x="62" y="38"/>
                    <a:pt x="62" y="38"/>
                  </a:cubicBezTo>
                  <a:cubicBezTo>
                    <a:pt x="59" y="41"/>
                    <a:pt x="59" y="41"/>
                    <a:pt x="59" y="41"/>
                  </a:cubicBezTo>
                  <a:cubicBezTo>
                    <a:pt x="55" y="36"/>
                    <a:pt x="52" y="32"/>
                    <a:pt x="47" y="29"/>
                  </a:cubicBezTo>
                  <a:cubicBezTo>
                    <a:pt x="47" y="29"/>
                    <a:pt x="47" y="29"/>
                    <a:pt x="47" y="29"/>
                  </a:cubicBezTo>
                  <a:cubicBezTo>
                    <a:pt x="44" y="27"/>
                    <a:pt x="40" y="25"/>
                    <a:pt x="36" y="25"/>
                  </a:cubicBezTo>
                  <a:cubicBezTo>
                    <a:pt x="36" y="25"/>
                    <a:pt x="36" y="25"/>
                    <a:pt x="36" y="25"/>
                  </a:cubicBezTo>
                  <a:cubicBezTo>
                    <a:pt x="30" y="26"/>
                    <a:pt x="25" y="28"/>
                    <a:pt x="21" y="32"/>
                  </a:cubicBezTo>
                  <a:cubicBezTo>
                    <a:pt x="21" y="32"/>
                    <a:pt x="21" y="32"/>
                    <a:pt x="21" y="32"/>
                  </a:cubicBezTo>
                  <a:cubicBezTo>
                    <a:pt x="20" y="34"/>
                    <a:pt x="20" y="35"/>
                    <a:pt x="20" y="36"/>
                  </a:cubicBezTo>
                  <a:cubicBezTo>
                    <a:pt x="20" y="36"/>
                    <a:pt x="20" y="36"/>
                    <a:pt x="20" y="36"/>
                  </a:cubicBezTo>
                  <a:cubicBezTo>
                    <a:pt x="20" y="39"/>
                    <a:pt x="26" y="43"/>
                    <a:pt x="34" y="46"/>
                  </a:cubicBezTo>
                  <a:cubicBezTo>
                    <a:pt x="34" y="46"/>
                    <a:pt x="34" y="46"/>
                    <a:pt x="34" y="46"/>
                  </a:cubicBezTo>
                  <a:cubicBezTo>
                    <a:pt x="42" y="49"/>
                    <a:pt x="51" y="51"/>
                    <a:pt x="55" y="53"/>
                  </a:cubicBezTo>
                  <a:cubicBezTo>
                    <a:pt x="55" y="53"/>
                    <a:pt x="55" y="53"/>
                    <a:pt x="55" y="53"/>
                  </a:cubicBezTo>
                  <a:cubicBezTo>
                    <a:pt x="54" y="56"/>
                    <a:pt x="54" y="56"/>
                    <a:pt x="54" y="56"/>
                  </a:cubicBezTo>
                  <a:cubicBezTo>
                    <a:pt x="51" y="56"/>
                    <a:pt x="48" y="56"/>
                    <a:pt x="45" y="56"/>
                  </a:cubicBezTo>
                  <a:cubicBezTo>
                    <a:pt x="45" y="56"/>
                    <a:pt x="45" y="56"/>
                    <a:pt x="45" y="56"/>
                  </a:cubicBezTo>
                  <a:cubicBezTo>
                    <a:pt x="38" y="56"/>
                    <a:pt x="30" y="57"/>
                    <a:pt x="24" y="59"/>
                  </a:cubicBezTo>
                  <a:cubicBezTo>
                    <a:pt x="24" y="59"/>
                    <a:pt x="24" y="59"/>
                    <a:pt x="24" y="59"/>
                  </a:cubicBezTo>
                  <a:cubicBezTo>
                    <a:pt x="17" y="62"/>
                    <a:pt x="3" y="70"/>
                    <a:pt x="4" y="78"/>
                  </a:cubicBezTo>
                  <a:cubicBezTo>
                    <a:pt x="4" y="78"/>
                    <a:pt x="4" y="78"/>
                    <a:pt x="4" y="78"/>
                  </a:cubicBezTo>
                  <a:cubicBezTo>
                    <a:pt x="4" y="80"/>
                    <a:pt x="4" y="81"/>
                    <a:pt x="5" y="82"/>
                  </a:cubicBezTo>
                  <a:cubicBezTo>
                    <a:pt x="5" y="82"/>
                    <a:pt x="5" y="82"/>
                    <a:pt x="5" y="82"/>
                  </a:cubicBezTo>
                  <a:cubicBezTo>
                    <a:pt x="6" y="85"/>
                    <a:pt x="9" y="87"/>
                    <a:pt x="13" y="87"/>
                  </a:cubicBezTo>
                  <a:cubicBezTo>
                    <a:pt x="13" y="87"/>
                    <a:pt x="13" y="87"/>
                    <a:pt x="13" y="87"/>
                  </a:cubicBezTo>
                  <a:cubicBezTo>
                    <a:pt x="22" y="87"/>
                    <a:pt x="36" y="80"/>
                    <a:pt x="41" y="77"/>
                  </a:cubicBezTo>
                  <a:cubicBezTo>
                    <a:pt x="41" y="77"/>
                    <a:pt x="41" y="77"/>
                    <a:pt x="41" y="77"/>
                  </a:cubicBezTo>
                  <a:cubicBezTo>
                    <a:pt x="50" y="74"/>
                    <a:pt x="58" y="70"/>
                    <a:pt x="66" y="65"/>
                  </a:cubicBezTo>
                  <a:cubicBezTo>
                    <a:pt x="66" y="65"/>
                    <a:pt x="66" y="65"/>
                    <a:pt x="66" y="65"/>
                  </a:cubicBezTo>
                  <a:cubicBezTo>
                    <a:pt x="68" y="64"/>
                    <a:pt x="70" y="62"/>
                    <a:pt x="72" y="62"/>
                  </a:cubicBezTo>
                  <a:cubicBezTo>
                    <a:pt x="72" y="62"/>
                    <a:pt x="72" y="62"/>
                    <a:pt x="72" y="62"/>
                  </a:cubicBezTo>
                  <a:cubicBezTo>
                    <a:pt x="74" y="65"/>
                    <a:pt x="74" y="65"/>
                    <a:pt x="74" y="65"/>
                  </a:cubicBezTo>
                  <a:cubicBezTo>
                    <a:pt x="72" y="66"/>
                    <a:pt x="70" y="67"/>
                    <a:pt x="69" y="68"/>
                  </a:cubicBezTo>
                  <a:cubicBezTo>
                    <a:pt x="69" y="68"/>
                    <a:pt x="69" y="68"/>
                    <a:pt x="69" y="68"/>
                  </a:cubicBezTo>
                  <a:cubicBezTo>
                    <a:pt x="65" y="72"/>
                    <a:pt x="62" y="78"/>
                    <a:pt x="61" y="83"/>
                  </a:cubicBezTo>
                  <a:cubicBezTo>
                    <a:pt x="61" y="83"/>
                    <a:pt x="61" y="83"/>
                    <a:pt x="61" y="83"/>
                  </a:cubicBezTo>
                  <a:cubicBezTo>
                    <a:pt x="61" y="84"/>
                    <a:pt x="61" y="85"/>
                    <a:pt x="61" y="86"/>
                  </a:cubicBezTo>
                  <a:cubicBezTo>
                    <a:pt x="61" y="86"/>
                    <a:pt x="61" y="86"/>
                    <a:pt x="61" y="86"/>
                  </a:cubicBezTo>
                  <a:cubicBezTo>
                    <a:pt x="61" y="91"/>
                    <a:pt x="64" y="92"/>
                    <a:pt x="71" y="93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2" y="93"/>
                    <a:pt x="72" y="93"/>
                    <a:pt x="72" y="93"/>
                  </a:cubicBezTo>
                  <a:cubicBezTo>
                    <a:pt x="72" y="93"/>
                    <a:pt x="72" y="93"/>
                    <a:pt x="72" y="93"/>
                  </a:cubicBezTo>
                  <a:cubicBezTo>
                    <a:pt x="80" y="92"/>
                    <a:pt x="83" y="91"/>
                    <a:pt x="85" y="84"/>
                  </a:cubicBezTo>
                  <a:cubicBezTo>
                    <a:pt x="85" y="84"/>
                    <a:pt x="85" y="84"/>
                    <a:pt x="85" y="84"/>
                  </a:cubicBezTo>
                  <a:cubicBezTo>
                    <a:pt x="86" y="81"/>
                    <a:pt x="86" y="79"/>
                    <a:pt x="86" y="76"/>
                  </a:cubicBezTo>
                  <a:cubicBezTo>
                    <a:pt x="86" y="76"/>
                    <a:pt x="86" y="76"/>
                    <a:pt x="86" y="76"/>
                  </a:cubicBezTo>
                  <a:cubicBezTo>
                    <a:pt x="86" y="71"/>
                    <a:pt x="85" y="66"/>
                    <a:pt x="82" y="62"/>
                  </a:cubicBezTo>
                  <a:cubicBezTo>
                    <a:pt x="82" y="62"/>
                    <a:pt x="82" y="62"/>
                    <a:pt x="82" y="62"/>
                  </a:cubicBezTo>
                  <a:cubicBezTo>
                    <a:pt x="82" y="62"/>
                    <a:pt x="82" y="61"/>
                    <a:pt x="82" y="61"/>
                  </a:cubicBezTo>
                  <a:cubicBezTo>
                    <a:pt x="82" y="61"/>
                    <a:pt x="82" y="61"/>
                    <a:pt x="82" y="61"/>
                  </a:cubicBezTo>
                  <a:cubicBezTo>
                    <a:pt x="82" y="61"/>
                    <a:pt x="82" y="61"/>
                    <a:pt x="82" y="61"/>
                  </a:cubicBezTo>
                  <a:cubicBezTo>
                    <a:pt x="82" y="61"/>
                    <a:pt x="82" y="61"/>
                    <a:pt x="82" y="61"/>
                  </a:cubicBezTo>
                  <a:cubicBezTo>
                    <a:pt x="82" y="61"/>
                    <a:pt x="82" y="61"/>
                    <a:pt x="82" y="61"/>
                  </a:cubicBezTo>
                  <a:cubicBezTo>
                    <a:pt x="82" y="61"/>
                    <a:pt x="82" y="61"/>
                    <a:pt x="82" y="61"/>
                  </a:cubicBezTo>
                  <a:cubicBezTo>
                    <a:pt x="82" y="61"/>
                    <a:pt x="82" y="61"/>
                    <a:pt x="82" y="61"/>
                  </a:cubicBezTo>
                  <a:cubicBezTo>
                    <a:pt x="86" y="59"/>
                    <a:pt x="86" y="59"/>
                    <a:pt x="86" y="59"/>
                  </a:cubicBezTo>
                  <a:cubicBezTo>
                    <a:pt x="86" y="59"/>
                    <a:pt x="86" y="60"/>
                    <a:pt x="86" y="60"/>
                  </a:cubicBezTo>
                  <a:cubicBezTo>
                    <a:pt x="86" y="60"/>
                    <a:pt x="86" y="60"/>
                    <a:pt x="86" y="60"/>
                  </a:cubicBezTo>
                  <a:cubicBezTo>
                    <a:pt x="90" y="67"/>
                    <a:pt x="97" y="71"/>
                    <a:pt x="104" y="71"/>
                  </a:cubicBezTo>
                  <a:cubicBezTo>
                    <a:pt x="104" y="71"/>
                    <a:pt x="104" y="71"/>
                    <a:pt x="104" y="71"/>
                  </a:cubicBezTo>
                  <a:cubicBezTo>
                    <a:pt x="110" y="71"/>
                    <a:pt x="117" y="68"/>
                    <a:pt x="122" y="63"/>
                  </a:cubicBezTo>
                  <a:cubicBezTo>
                    <a:pt x="122" y="63"/>
                    <a:pt x="122" y="63"/>
                    <a:pt x="122" y="63"/>
                  </a:cubicBezTo>
                  <a:cubicBezTo>
                    <a:pt x="125" y="61"/>
                    <a:pt x="126" y="59"/>
                    <a:pt x="126" y="58"/>
                  </a:cubicBezTo>
                  <a:cubicBezTo>
                    <a:pt x="126" y="58"/>
                    <a:pt x="126" y="58"/>
                    <a:pt x="126" y="58"/>
                  </a:cubicBezTo>
                  <a:cubicBezTo>
                    <a:pt x="126" y="56"/>
                    <a:pt x="124" y="54"/>
                    <a:pt x="120" y="53"/>
                  </a:cubicBezTo>
                  <a:cubicBezTo>
                    <a:pt x="120" y="53"/>
                    <a:pt x="120" y="53"/>
                    <a:pt x="120" y="53"/>
                  </a:cubicBezTo>
                  <a:cubicBezTo>
                    <a:pt x="115" y="52"/>
                    <a:pt x="109" y="51"/>
                    <a:pt x="104" y="51"/>
                  </a:cubicBezTo>
                  <a:cubicBezTo>
                    <a:pt x="104" y="51"/>
                    <a:pt x="104" y="51"/>
                    <a:pt x="104" y="51"/>
                  </a:cubicBezTo>
                  <a:cubicBezTo>
                    <a:pt x="101" y="51"/>
                    <a:pt x="98" y="52"/>
                    <a:pt x="95" y="52"/>
                  </a:cubicBezTo>
                  <a:cubicBezTo>
                    <a:pt x="95" y="52"/>
                    <a:pt x="95" y="52"/>
                    <a:pt x="95" y="52"/>
                  </a:cubicBezTo>
                  <a:cubicBezTo>
                    <a:pt x="93" y="52"/>
                    <a:pt x="91" y="53"/>
                    <a:pt x="89" y="53"/>
                  </a:cubicBezTo>
                  <a:cubicBezTo>
                    <a:pt x="89" y="53"/>
                    <a:pt x="89" y="53"/>
                    <a:pt x="89" y="53"/>
                  </a:cubicBezTo>
                  <a:cubicBezTo>
                    <a:pt x="89" y="53"/>
                    <a:pt x="89" y="53"/>
                    <a:pt x="89" y="53"/>
                  </a:cubicBezTo>
                  <a:cubicBezTo>
                    <a:pt x="89" y="53"/>
                    <a:pt x="89" y="53"/>
                    <a:pt x="89" y="53"/>
                  </a:cubicBezTo>
                  <a:cubicBezTo>
                    <a:pt x="88" y="49"/>
                    <a:pt x="88" y="49"/>
                    <a:pt x="88" y="49"/>
                  </a:cubicBezTo>
                  <a:cubicBezTo>
                    <a:pt x="90" y="48"/>
                    <a:pt x="92" y="48"/>
                    <a:pt x="94" y="48"/>
                  </a:cubicBezTo>
                  <a:cubicBezTo>
                    <a:pt x="94" y="48"/>
                    <a:pt x="94" y="48"/>
                    <a:pt x="94" y="48"/>
                  </a:cubicBezTo>
                  <a:cubicBezTo>
                    <a:pt x="100" y="46"/>
                    <a:pt x="107" y="42"/>
                    <a:pt x="113" y="37"/>
                  </a:cubicBezTo>
                  <a:cubicBezTo>
                    <a:pt x="113" y="37"/>
                    <a:pt x="113" y="37"/>
                    <a:pt x="113" y="37"/>
                  </a:cubicBezTo>
                  <a:cubicBezTo>
                    <a:pt x="122" y="30"/>
                    <a:pt x="129" y="21"/>
                    <a:pt x="129" y="16"/>
                  </a:cubicBezTo>
                  <a:cubicBezTo>
                    <a:pt x="129" y="16"/>
                    <a:pt x="129" y="16"/>
                    <a:pt x="129" y="16"/>
                  </a:cubicBezTo>
                  <a:cubicBezTo>
                    <a:pt x="129" y="13"/>
                    <a:pt x="127" y="10"/>
                    <a:pt x="122" y="8"/>
                  </a:cubicBezTo>
                  <a:cubicBezTo>
                    <a:pt x="122" y="8"/>
                    <a:pt x="122" y="8"/>
                    <a:pt x="122" y="8"/>
                  </a:cubicBezTo>
                  <a:cubicBezTo>
                    <a:pt x="119" y="7"/>
                    <a:pt x="117" y="7"/>
                    <a:pt x="114" y="7"/>
                  </a:cubicBezTo>
                  <a:cubicBezTo>
                    <a:pt x="114" y="7"/>
                    <a:pt x="114" y="7"/>
                    <a:pt x="114" y="7"/>
                  </a:cubicBezTo>
                  <a:cubicBezTo>
                    <a:pt x="99" y="7"/>
                    <a:pt x="82" y="23"/>
                    <a:pt x="76" y="37"/>
                  </a:cubicBezTo>
                  <a:cubicBezTo>
                    <a:pt x="76" y="37"/>
                    <a:pt x="76" y="37"/>
                    <a:pt x="76" y="37"/>
                  </a:cubicBezTo>
                  <a:cubicBezTo>
                    <a:pt x="76" y="38"/>
                    <a:pt x="76" y="39"/>
                    <a:pt x="76" y="39"/>
                  </a:cubicBezTo>
                  <a:cubicBezTo>
                    <a:pt x="76" y="39"/>
                    <a:pt x="76" y="39"/>
                    <a:pt x="76" y="39"/>
                  </a:cubicBezTo>
                  <a:cubicBezTo>
                    <a:pt x="76" y="39"/>
                    <a:pt x="76" y="39"/>
                    <a:pt x="76" y="40"/>
                  </a:cubicBezTo>
                  <a:cubicBezTo>
                    <a:pt x="76" y="40"/>
                    <a:pt x="76" y="40"/>
                    <a:pt x="76" y="40"/>
                  </a:cubicBezTo>
                  <a:cubicBezTo>
                    <a:pt x="75" y="40"/>
                    <a:pt x="75" y="40"/>
                    <a:pt x="75" y="40"/>
                  </a:cubicBezTo>
                  <a:cubicBezTo>
                    <a:pt x="75" y="40"/>
                    <a:pt x="75" y="40"/>
                    <a:pt x="75" y="40"/>
                  </a:cubicBezTo>
                  <a:cubicBezTo>
                    <a:pt x="75" y="40"/>
                    <a:pt x="75" y="40"/>
                    <a:pt x="75" y="40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7"/>
                    <a:pt x="72" y="37"/>
                    <a:pt x="73" y="36"/>
                  </a:cubicBezTo>
                  <a:cubicBezTo>
                    <a:pt x="73" y="36"/>
                    <a:pt x="73" y="36"/>
                    <a:pt x="73" y="36"/>
                  </a:cubicBezTo>
                  <a:cubicBezTo>
                    <a:pt x="75" y="30"/>
                    <a:pt x="79" y="16"/>
                    <a:pt x="79" y="8"/>
                  </a:cubicBezTo>
                  <a:cubicBezTo>
                    <a:pt x="79" y="8"/>
                    <a:pt x="79" y="8"/>
                    <a:pt x="79" y="8"/>
                  </a:cubicBezTo>
                  <a:cubicBezTo>
                    <a:pt x="79" y="7"/>
                    <a:pt x="78" y="5"/>
                    <a:pt x="78" y="5"/>
                  </a:cubicBezTo>
                  <a:cubicBezTo>
                    <a:pt x="78" y="5"/>
                    <a:pt x="78" y="5"/>
                    <a:pt x="78" y="5"/>
                  </a:cubicBezTo>
                  <a:cubicBezTo>
                    <a:pt x="78" y="4"/>
                    <a:pt x="78" y="4"/>
                    <a:pt x="78" y="4"/>
                  </a:cubicBezTo>
                  <a:cubicBezTo>
                    <a:pt x="78" y="4"/>
                    <a:pt x="78" y="4"/>
                    <a:pt x="78" y="4"/>
                  </a:cubicBezTo>
                  <a:cubicBezTo>
                    <a:pt x="77" y="4"/>
                    <a:pt x="76" y="4"/>
                    <a:pt x="75" y="5"/>
                  </a:cubicBezTo>
                  <a:cubicBezTo>
                    <a:pt x="75" y="5"/>
                    <a:pt x="75" y="5"/>
                    <a:pt x="75" y="5"/>
                  </a:cubicBezTo>
                  <a:cubicBezTo>
                    <a:pt x="70" y="8"/>
                    <a:pt x="68" y="19"/>
                    <a:pt x="68" y="28"/>
                  </a:cubicBezTo>
                  <a:cubicBezTo>
                    <a:pt x="68" y="28"/>
                    <a:pt x="68" y="28"/>
                    <a:pt x="68" y="28"/>
                  </a:cubicBezTo>
                  <a:cubicBezTo>
                    <a:pt x="68" y="32"/>
                    <a:pt x="68" y="36"/>
                    <a:pt x="68" y="39"/>
                  </a:cubicBezTo>
                  <a:cubicBezTo>
                    <a:pt x="68" y="39"/>
                    <a:pt x="68" y="39"/>
                    <a:pt x="68" y="39"/>
                  </a:cubicBezTo>
                  <a:cubicBezTo>
                    <a:pt x="69" y="45"/>
                    <a:pt x="69" y="45"/>
                    <a:pt x="69" y="45"/>
                  </a:cubicBezTo>
                  <a:cubicBezTo>
                    <a:pt x="65" y="41"/>
                    <a:pt x="65" y="41"/>
                    <a:pt x="65" y="41"/>
                  </a:cubicBezTo>
                  <a:cubicBezTo>
                    <a:pt x="64" y="40"/>
                    <a:pt x="63" y="39"/>
                    <a:pt x="63" y="37"/>
                  </a:cubicBezTo>
                  <a:cubicBezTo>
                    <a:pt x="63" y="37"/>
                    <a:pt x="63" y="37"/>
                    <a:pt x="63" y="37"/>
                  </a:cubicBezTo>
                  <a:cubicBezTo>
                    <a:pt x="64" y="37"/>
                    <a:pt x="64" y="37"/>
                    <a:pt x="64" y="37"/>
                  </a:cubicBezTo>
                  <a:cubicBezTo>
                    <a:pt x="64" y="34"/>
                    <a:pt x="64" y="31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18"/>
                    <a:pt x="65" y="7"/>
                    <a:pt x="73" y="2"/>
                  </a:cubicBezTo>
                  <a:cubicBezTo>
                    <a:pt x="73" y="2"/>
                    <a:pt x="73" y="2"/>
                    <a:pt x="73" y="2"/>
                  </a:cubicBezTo>
                  <a:cubicBezTo>
                    <a:pt x="74" y="1"/>
                    <a:pt x="76" y="0"/>
                    <a:pt x="78" y="0"/>
                  </a:cubicBezTo>
                  <a:cubicBezTo>
                    <a:pt x="78" y="0"/>
                    <a:pt x="78" y="0"/>
                    <a:pt x="78" y="0"/>
                  </a:cubicBezTo>
                  <a:cubicBezTo>
                    <a:pt x="79" y="0"/>
                    <a:pt x="81" y="1"/>
                    <a:pt x="82" y="3"/>
                  </a:cubicBezTo>
                  <a:cubicBezTo>
                    <a:pt x="82" y="3"/>
                    <a:pt x="82" y="3"/>
                    <a:pt x="82" y="3"/>
                  </a:cubicBezTo>
                  <a:cubicBezTo>
                    <a:pt x="82" y="5"/>
                    <a:pt x="83" y="6"/>
                    <a:pt x="83" y="8"/>
                  </a:cubicBezTo>
                  <a:cubicBezTo>
                    <a:pt x="83" y="8"/>
                    <a:pt x="83" y="8"/>
                    <a:pt x="83" y="8"/>
                  </a:cubicBezTo>
                  <a:cubicBezTo>
                    <a:pt x="83" y="12"/>
                    <a:pt x="82" y="17"/>
                    <a:pt x="81" y="22"/>
                  </a:cubicBezTo>
                  <a:cubicBezTo>
                    <a:pt x="81" y="22"/>
                    <a:pt x="81" y="22"/>
                    <a:pt x="81" y="22"/>
                  </a:cubicBezTo>
                  <a:cubicBezTo>
                    <a:pt x="89" y="12"/>
                    <a:pt x="101" y="3"/>
                    <a:pt x="114" y="3"/>
                  </a:cubicBezTo>
                  <a:cubicBezTo>
                    <a:pt x="114" y="3"/>
                    <a:pt x="114" y="3"/>
                    <a:pt x="114" y="3"/>
                  </a:cubicBezTo>
                  <a:cubicBezTo>
                    <a:pt x="117" y="3"/>
                    <a:pt x="120" y="3"/>
                    <a:pt x="123" y="4"/>
                  </a:cubicBezTo>
                  <a:cubicBezTo>
                    <a:pt x="123" y="4"/>
                    <a:pt x="123" y="4"/>
                    <a:pt x="123" y="4"/>
                  </a:cubicBezTo>
                  <a:cubicBezTo>
                    <a:pt x="129" y="7"/>
                    <a:pt x="133" y="11"/>
                    <a:pt x="133" y="16"/>
                  </a:cubicBezTo>
                  <a:cubicBezTo>
                    <a:pt x="133" y="16"/>
                    <a:pt x="133" y="16"/>
                    <a:pt x="133" y="16"/>
                  </a:cubicBezTo>
                  <a:cubicBezTo>
                    <a:pt x="133" y="24"/>
                    <a:pt x="125" y="33"/>
                    <a:pt x="116" y="40"/>
                  </a:cubicBezTo>
                  <a:cubicBezTo>
                    <a:pt x="116" y="40"/>
                    <a:pt x="116" y="40"/>
                    <a:pt x="116" y="40"/>
                  </a:cubicBezTo>
                  <a:cubicBezTo>
                    <a:pt x="112" y="43"/>
                    <a:pt x="108" y="45"/>
                    <a:pt x="105" y="47"/>
                  </a:cubicBezTo>
                  <a:cubicBezTo>
                    <a:pt x="105" y="47"/>
                    <a:pt x="105" y="47"/>
                    <a:pt x="105" y="47"/>
                  </a:cubicBezTo>
                  <a:cubicBezTo>
                    <a:pt x="110" y="47"/>
                    <a:pt x="116" y="48"/>
                    <a:pt x="121" y="49"/>
                  </a:cubicBezTo>
                  <a:cubicBezTo>
                    <a:pt x="121" y="49"/>
                    <a:pt x="121" y="49"/>
                    <a:pt x="121" y="49"/>
                  </a:cubicBezTo>
                  <a:cubicBezTo>
                    <a:pt x="126" y="51"/>
                    <a:pt x="130" y="53"/>
                    <a:pt x="130" y="58"/>
                  </a:cubicBezTo>
                  <a:cubicBezTo>
                    <a:pt x="130" y="58"/>
                    <a:pt x="130" y="58"/>
                    <a:pt x="130" y="58"/>
                  </a:cubicBezTo>
                  <a:cubicBezTo>
                    <a:pt x="130" y="60"/>
                    <a:pt x="128" y="63"/>
                    <a:pt x="125" y="66"/>
                  </a:cubicBezTo>
                  <a:cubicBezTo>
                    <a:pt x="125" y="66"/>
                    <a:pt x="125" y="66"/>
                    <a:pt x="125" y="66"/>
                  </a:cubicBezTo>
                  <a:cubicBezTo>
                    <a:pt x="119" y="72"/>
                    <a:pt x="112" y="75"/>
                    <a:pt x="104" y="75"/>
                  </a:cubicBezTo>
                  <a:cubicBezTo>
                    <a:pt x="104" y="75"/>
                    <a:pt x="104" y="75"/>
                    <a:pt x="104" y="75"/>
                  </a:cubicBezTo>
                  <a:cubicBezTo>
                    <a:pt x="99" y="75"/>
                    <a:pt x="94" y="73"/>
                    <a:pt x="89" y="70"/>
                  </a:cubicBezTo>
                  <a:cubicBezTo>
                    <a:pt x="89" y="70"/>
                    <a:pt x="89" y="70"/>
                    <a:pt x="89" y="70"/>
                  </a:cubicBezTo>
                  <a:cubicBezTo>
                    <a:pt x="90" y="72"/>
                    <a:pt x="90" y="74"/>
                    <a:pt x="90" y="76"/>
                  </a:cubicBezTo>
                  <a:cubicBezTo>
                    <a:pt x="90" y="76"/>
                    <a:pt x="90" y="76"/>
                    <a:pt x="90" y="76"/>
                  </a:cubicBezTo>
                  <a:cubicBezTo>
                    <a:pt x="90" y="79"/>
                    <a:pt x="90" y="82"/>
                    <a:pt x="89" y="84"/>
                  </a:cubicBezTo>
                  <a:cubicBezTo>
                    <a:pt x="89" y="84"/>
                    <a:pt x="89" y="84"/>
                    <a:pt x="89" y="84"/>
                  </a:cubicBezTo>
                  <a:cubicBezTo>
                    <a:pt x="87" y="93"/>
                    <a:pt x="81" y="97"/>
                    <a:pt x="73" y="97"/>
                  </a:cubicBezTo>
                  <a:cubicBezTo>
                    <a:pt x="73" y="97"/>
                    <a:pt x="73" y="97"/>
                    <a:pt x="73" y="97"/>
                  </a:cubicBezTo>
                  <a:cubicBezTo>
                    <a:pt x="73" y="97"/>
                    <a:pt x="73" y="97"/>
                    <a:pt x="72" y="9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36" tIns="45717" rIns="91436" bIns="45717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173" name="Freeform 373"/>
            <p:cNvSpPr>
              <a:spLocks noEditPoints="1"/>
            </p:cNvSpPr>
            <p:nvPr/>
          </p:nvSpPr>
          <p:spPr bwMode="auto">
            <a:xfrm>
              <a:off x="6235702" y="1329036"/>
              <a:ext cx="107950" cy="88888"/>
            </a:xfrm>
            <a:custGeom>
              <a:avLst/>
              <a:gdLst>
                <a:gd name="T0" fmla="*/ 1 w 23"/>
                <a:gd name="T1" fmla="*/ 15 h 19"/>
                <a:gd name="T2" fmla="*/ 0 w 23"/>
                <a:gd name="T3" fmla="*/ 13 h 19"/>
                <a:gd name="T4" fmla="*/ 0 w 23"/>
                <a:gd name="T5" fmla="*/ 13 h 19"/>
                <a:gd name="T6" fmla="*/ 7 w 23"/>
                <a:gd name="T7" fmla="*/ 5 h 19"/>
                <a:gd name="T8" fmla="*/ 7 w 23"/>
                <a:gd name="T9" fmla="*/ 5 h 19"/>
                <a:gd name="T10" fmla="*/ 15 w 23"/>
                <a:gd name="T11" fmla="*/ 0 h 19"/>
                <a:gd name="T12" fmla="*/ 15 w 23"/>
                <a:gd name="T13" fmla="*/ 0 h 19"/>
                <a:gd name="T14" fmla="*/ 23 w 23"/>
                <a:gd name="T15" fmla="*/ 9 h 19"/>
                <a:gd name="T16" fmla="*/ 23 w 23"/>
                <a:gd name="T17" fmla="*/ 9 h 19"/>
                <a:gd name="T18" fmla="*/ 23 w 23"/>
                <a:gd name="T19" fmla="*/ 9 h 19"/>
                <a:gd name="T20" fmla="*/ 23 w 23"/>
                <a:gd name="T21" fmla="*/ 9 h 19"/>
                <a:gd name="T22" fmla="*/ 17 w 23"/>
                <a:gd name="T23" fmla="*/ 16 h 19"/>
                <a:gd name="T24" fmla="*/ 17 w 23"/>
                <a:gd name="T25" fmla="*/ 16 h 19"/>
                <a:gd name="T26" fmla="*/ 8 w 23"/>
                <a:gd name="T27" fmla="*/ 19 h 19"/>
                <a:gd name="T28" fmla="*/ 8 w 23"/>
                <a:gd name="T29" fmla="*/ 19 h 19"/>
                <a:gd name="T30" fmla="*/ 8 w 23"/>
                <a:gd name="T31" fmla="*/ 19 h 19"/>
                <a:gd name="T32" fmla="*/ 8 w 23"/>
                <a:gd name="T33" fmla="*/ 19 h 19"/>
                <a:gd name="T34" fmla="*/ 1 w 23"/>
                <a:gd name="T35" fmla="*/ 15 h 19"/>
                <a:gd name="T36" fmla="*/ 6 w 23"/>
                <a:gd name="T37" fmla="*/ 10 h 19"/>
                <a:gd name="T38" fmla="*/ 4 w 23"/>
                <a:gd name="T39" fmla="*/ 13 h 19"/>
                <a:gd name="T40" fmla="*/ 4 w 23"/>
                <a:gd name="T41" fmla="*/ 13 h 19"/>
                <a:gd name="T42" fmla="*/ 4 w 23"/>
                <a:gd name="T43" fmla="*/ 13 h 19"/>
                <a:gd name="T44" fmla="*/ 4 w 23"/>
                <a:gd name="T45" fmla="*/ 13 h 19"/>
                <a:gd name="T46" fmla="*/ 8 w 23"/>
                <a:gd name="T47" fmla="*/ 15 h 19"/>
                <a:gd name="T48" fmla="*/ 8 w 23"/>
                <a:gd name="T49" fmla="*/ 15 h 19"/>
                <a:gd name="T50" fmla="*/ 16 w 23"/>
                <a:gd name="T51" fmla="*/ 12 h 19"/>
                <a:gd name="T52" fmla="*/ 16 w 23"/>
                <a:gd name="T53" fmla="*/ 12 h 19"/>
                <a:gd name="T54" fmla="*/ 19 w 23"/>
                <a:gd name="T55" fmla="*/ 9 h 19"/>
                <a:gd name="T56" fmla="*/ 19 w 23"/>
                <a:gd name="T57" fmla="*/ 9 h 19"/>
                <a:gd name="T58" fmla="*/ 19 w 23"/>
                <a:gd name="T59" fmla="*/ 9 h 19"/>
                <a:gd name="T60" fmla="*/ 19 w 23"/>
                <a:gd name="T61" fmla="*/ 9 h 19"/>
                <a:gd name="T62" fmla="*/ 15 w 23"/>
                <a:gd name="T63" fmla="*/ 4 h 19"/>
                <a:gd name="T64" fmla="*/ 15 w 23"/>
                <a:gd name="T65" fmla="*/ 4 h 19"/>
                <a:gd name="T66" fmla="*/ 12 w 23"/>
                <a:gd name="T67" fmla="*/ 5 h 19"/>
                <a:gd name="T68" fmla="*/ 12 w 23"/>
                <a:gd name="T69" fmla="*/ 5 h 19"/>
                <a:gd name="T70" fmla="*/ 13 w 23"/>
                <a:gd name="T71" fmla="*/ 7 h 19"/>
                <a:gd name="T72" fmla="*/ 13 w 23"/>
                <a:gd name="T73" fmla="*/ 7 h 19"/>
                <a:gd name="T74" fmla="*/ 9 w 23"/>
                <a:gd name="T75" fmla="*/ 9 h 19"/>
                <a:gd name="T76" fmla="*/ 9 w 23"/>
                <a:gd name="T77" fmla="*/ 8 h 19"/>
                <a:gd name="T78" fmla="*/ 9 w 23"/>
                <a:gd name="T79" fmla="*/ 8 h 19"/>
                <a:gd name="T80" fmla="*/ 9 w 23"/>
                <a:gd name="T81" fmla="*/ 8 h 19"/>
                <a:gd name="T82" fmla="*/ 9 w 23"/>
                <a:gd name="T83" fmla="*/ 8 h 19"/>
                <a:gd name="T84" fmla="*/ 9 w 23"/>
                <a:gd name="T85" fmla="*/ 8 h 19"/>
                <a:gd name="T86" fmla="*/ 9 w 23"/>
                <a:gd name="T87" fmla="*/ 8 h 19"/>
                <a:gd name="T88" fmla="*/ 6 w 23"/>
                <a:gd name="T89" fmla="*/ 1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3" h="19">
                  <a:moveTo>
                    <a:pt x="1" y="15"/>
                  </a:moveTo>
                  <a:cubicBezTo>
                    <a:pt x="0" y="14"/>
                    <a:pt x="0" y="14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1" y="9"/>
                    <a:pt x="4" y="6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9" y="2"/>
                    <a:pt x="12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9" y="0"/>
                    <a:pt x="23" y="3"/>
                    <a:pt x="23" y="9"/>
                  </a:cubicBezTo>
                  <a:cubicBezTo>
                    <a:pt x="23" y="9"/>
                    <a:pt x="23" y="9"/>
                    <a:pt x="23" y="9"/>
                  </a:cubicBezTo>
                  <a:cubicBezTo>
                    <a:pt x="23" y="9"/>
                    <a:pt x="23" y="9"/>
                    <a:pt x="23" y="9"/>
                  </a:cubicBezTo>
                  <a:cubicBezTo>
                    <a:pt x="23" y="9"/>
                    <a:pt x="23" y="9"/>
                    <a:pt x="23" y="9"/>
                  </a:cubicBezTo>
                  <a:cubicBezTo>
                    <a:pt x="23" y="12"/>
                    <a:pt x="20" y="14"/>
                    <a:pt x="17" y="16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5" y="18"/>
                    <a:pt x="11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5" y="19"/>
                    <a:pt x="2" y="18"/>
                    <a:pt x="1" y="15"/>
                  </a:cubicBezTo>
                  <a:close/>
                  <a:moveTo>
                    <a:pt x="6" y="10"/>
                  </a:moveTo>
                  <a:cubicBezTo>
                    <a:pt x="5" y="11"/>
                    <a:pt x="4" y="13"/>
                    <a:pt x="4" y="13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5" y="14"/>
                    <a:pt x="5" y="15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10" y="15"/>
                    <a:pt x="13" y="14"/>
                    <a:pt x="16" y="12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8" y="11"/>
                    <a:pt x="19" y="9"/>
                    <a:pt x="19" y="9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9" y="5"/>
                    <a:pt x="17" y="5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4" y="4"/>
                    <a:pt x="13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3" y="6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8"/>
                    <a:pt x="7" y="9"/>
                    <a:pt x="6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36" tIns="45717" rIns="91436" bIns="45717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  <p:sp>
          <p:nvSpPr>
            <p:cNvPr id="174" name="Freeform 374"/>
            <p:cNvSpPr>
              <a:spLocks noEditPoints="1"/>
            </p:cNvSpPr>
            <p:nvPr/>
          </p:nvSpPr>
          <p:spPr bwMode="auto">
            <a:xfrm>
              <a:off x="6432551" y="1456019"/>
              <a:ext cx="452438" cy="306344"/>
            </a:xfrm>
            <a:custGeom>
              <a:avLst/>
              <a:gdLst>
                <a:gd name="T0" fmla="*/ 10 w 96"/>
                <a:gd name="T1" fmla="*/ 61 h 65"/>
                <a:gd name="T2" fmla="*/ 13 w 96"/>
                <a:gd name="T3" fmla="*/ 60 h 65"/>
                <a:gd name="T4" fmla="*/ 13 w 96"/>
                <a:gd name="T5" fmla="*/ 60 h 65"/>
                <a:gd name="T6" fmla="*/ 0 w 96"/>
                <a:gd name="T7" fmla="*/ 10 h 65"/>
                <a:gd name="T8" fmla="*/ 0 w 96"/>
                <a:gd name="T9" fmla="*/ 10 h 65"/>
                <a:gd name="T10" fmla="*/ 0 w 96"/>
                <a:gd name="T11" fmla="*/ 10 h 65"/>
                <a:gd name="T12" fmla="*/ 3 w 96"/>
                <a:gd name="T13" fmla="*/ 9 h 65"/>
                <a:gd name="T14" fmla="*/ 17 w 96"/>
                <a:gd name="T15" fmla="*/ 57 h 65"/>
                <a:gd name="T16" fmla="*/ 17 w 96"/>
                <a:gd name="T17" fmla="*/ 57 h 65"/>
                <a:gd name="T18" fmla="*/ 79 w 96"/>
                <a:gd name="T19" fmla="*/ 0 h 65"/>
                <a:gd name="T20" fmla="*/ 79 w 96"/>
                <a:gd name="T21" fmla="*/ 0 h 65"/>
                <a:gd name="T22" fmla="*/ 95 w 96"/>
                <a:gd name="T23" fmla="*/ 5 h 65"/>
                <a:gd name="T24" fmla="*/ 95 w 96"/>
                <a:gd name="T25" fmla="*/ 5 h 65"/>
                <a:gd name="T26" fmla="*/ 96 w 96"/>
                <a:gd name="T27" fmla="*/ 5 h 65"/>
                <a:gd name="T28" fmla="*/ 96 w 96"/>
                <a:gd name="T29" fmla="*/ 7 h 65"/>
                <a:gd name="T30" fmla="*/ 60 w 96"/>
                <a:gd name="T31" fmla="*/ 55 h 65"/>
                <a:gd name="T32" fmla="*/ 60 w 96"/>
                <a:gd name="T33" fmla="*/ 55 h 65"/>
                <a:gd name="T34" fmla="*/ 18 w 96"/>
                <a:gd name="T35" fmla="*/ 63 h 65"/>
                <a:gd name="T36" fmla="*/ 18 w 96"/>
                <a:gd name="T37" fmla="*/ 63 h 65"/>
                <a:gd name="T38" fmla="*/ 17 w 96"/>
                <a:gd name="T39" fmla="*/ 65 h 65"/>
                <a:gd name="T40" fmla="*/ 17 w 96"/>
                <a:gd name="T41" fmla="*/ 65 h 65"/>
                <a:gd name="T42" fmla="*/ 14 w 96"/>
                <a:gd name="T43" fmla="*/ 64 h 65"/>
                <a:gd name="T44" fmla="*/ 14 w 96"/>
                <a:gd name="T45" fmla="*/ 64 h 65"/>
                <a:gd name="T46" fmla="*/ 14 w 96"/>
                <a:gd name="T47" fmla="*/ 64 h 65"/>
                <a:gd name="T48" fmla="*/ 12 w 96"/>
                <a:gd name="T49" fmla="*/ 65 h 65"/>
                <a:gd name="T50" fmla="*/ 12 w 96"/>
                <a:gd name="T51" fmla="*/ 65 h 65"/>
                <a:gd name="T52" fmla="*/ 10 w 96"/>
                <a:gd name="T53" fmla="*/ 61 h 65"/>
                <a:gd name="T54" fmla="*/ 20 w 96"/>
                <a:gd name="T55" fmla="*/ 58 h 65"/>
                <a:gd name="T56" fmla="*/ 58 w 96"/>
                <a:gd name="T57" fmla="*/ 52 h 65"/>
                <a:gd name="T58" fmla="*/ 58 w 96"/>
                <a:gd name="T59" fmla="*/ 52 h 65"/>
                <a:gd name="T60" fmla="*/ 91 w 96"/>
                <a:gd name="T61" fmla="*/ 7 h 65"/>
                <a:gd name="T62" fmla="*/ 91 w 96"/>
                <a:gd name="T63" fmla="*/ 7 h 65"/>
                <a:gd name="T64" fmla="*/ 79 w 96"/>
                <a:gd name="T65" fmla="*/ 4 h 65"/>
                <a:gd name="T66" fmla="*/ 79 w 96"/>
                <a:gd name="T67" fmla="*/ 4 h 65"/>
                <a:gd name="T68" fmla="*/ 79 w 96"/>
                <a:gd name="T69" fmla="*/ 4 h 65"/>
                <a:gd name="T70" fmla="*/ 79 w 96"/>
                <a:gd name="T71" fmla="*/ 4 h 65"/>
                <a:gd name="T72" fmla="*/ 20 w 96"/>
                <a:gd name="T73" fmla="*/ 58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6" h="65">
                  <a:moveTo>
                    <a:pt x="10" y="61"/>
                  </a:moveTo>
                  <a:cubicBezTo>
                    <a:pt x="11" y="61"/>
                    <a:pt x="12" y="60"/>
                    <a:pt x="13" y="60"/>
                  </a:cubicBezTo>
                  <a:cubicBezTo>
                    <a:pt x="13" y="60"/>
                    <a:pt x="13" y="60"/>
                    <a:pt x="13" y="60"/>
                  </a:cubicBezTo>
                  <a:cubicBezTo>
                    <a:pt x="11" y="42"/>
                    <a:pt x="7" y="28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10" y="25"/>
                    <a:pt x="14" y="40"/>
                    <a:pt x="17" y="57"/>
                  </a:cubicBezTo>
                  <a:cubicBezTo>
                    <a:pt x="17" y="57"/>
                    <a:pt x="17" y="57"/>
                    <a:pt x="17" y="57"/>
                  </a:cubicBezTo>
                  <a:cubicBezTo>
                    <a:pt x="27" y="34"/>
                    <a:pt x="52" y="1"/>
                    <a:pt x="79" y="0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84" y="0"/>
                    <a:pt x="90" y="2"/>
                    <a:pt x="95" y="5"/>
                  </a:cubicBezTo>
                  <a:cubicBezTo>
                    <a:pt x="95" y="5"/>
                    <a:pt x="95" y="5"/>
                    <a:pt x="95" y="5"/>
                  </a:cubicBezTo>
                  <a:cubicBezTo>
                    <a:pt x="96" y="5"/>
                    <a:pt x="96" y="5"/>
                    <a:pt x="96" y="5"/>
                  </a:cubicBezTo>
                  <a:cubicBezTo>
                    <a:pt x="96" y="7"/>
                    <a:pt x="96" y="7"/>
                    <a:pt x="96" y="7"/>
                  </a:cubicBezTo>
                  <a:cubicBezTo>
                    <a:pt x="92" y="25"/>
                    <a:pt x="77" y="46"/>
                    <a:pt x="60" y="55"/>
                  </a:cubicBezTo>
                  <a:cubicBezTo>
                    <a:pt x="60" y="55"/>
                    <a:pt x="60" y="55"/>
                    <a:pt x="60" y="55"/>
                  </a:cubicBezTo>
                  <a:cubicBezTo>
                    <a:pt x="46" y="63"/>
                    <a:pt x="31" y="60"/>
                    <a:pt x="18" y="63"/>
                  </a:cubicBezTo>
                  <a:cubicBezTo>
                    <a:pt x="18" y="63"/>
                    <a:pt x="18" y="63"/>
                    <a:pt x="18" y="63"/>
                  </a:cubicBezTo>
                  <a:cubicBezTo>
                    <a:pt x="18" y="63"/>
                    <a:pt x="18" y="64"/>
                    <a:pt x="17" y="65"/>
                  </a:cubicBezTo>
                  <a:cubicBezTo>
                    <a:pt x="17" y="65"/>
                    <a:pt x="17" y="65"/>
                    <a:pt x="17" y="65"/>
                  </a:cubicBezTo>
                  <a:cubicBezTo>
                    <a:pt x="14" y="64"/>
                    <a:pt x="14" y="64"/>
                    <a:pt x="14" y="64"/>
                  </a:cubicBezTo>
                  <a:cubicBezTo>
                    <a:pt x="14" y="64"/>
                    <a:pt x="14" y="64"/>
                    <a:pt x="14" y="64"/>
                  </a:cubicBezTo>
                  <a:cubicBezTo>
                    <a:pt x="14" y="64"/>
                    <a:pt x="14" y="64"/>
                    <a:pt x="14" y="64"/>
                  </a:cubicBezTo>
                  <a:cubicBezTo>
                    <a:pt x="13" y="64"/>
                    <a:pt x="12" y="65"/>
                    <a:pt x="12" y="65"/>
                  </a:cubicBezTo>
                  <a:cubicBezTo>
                    <a:pt x="12" y="65"/>
                    <a:pt x="12" y="65"/>
                    <a:pt x="12" y="65"/>
                  </a:cubicBezTo>
                  <a:cubicBezTo>
                    <a:pt x="10" y="61"/>
                    <a:pt x="10" y="61"/>
                    <a:pt x="10" y="61"/>
                  </a:cubicBezTo>
                  <a:close/>
                  <a:moveTo>
                    <a:pt x="20" y="58"/>
                  </a:moveTo>
                  <a:cubicBezTo>
                    <a:pt x="33" y="56"/>
                    <a:pt x="47" y="58"/>
                    <a:pt x="58" y="52"/>
                  </a:cubicBezTo>
                  <a:cubicBezTo>
                    <a:pt x="58" y="52"/>
                    <a:pt x="58" y="52"/>
                    <a:pt x="58" y="52"/>
                  </a:cubicBezTo>
                  <a:cubicBezTo>
                    <a:pt x="73" y="44"/>
                    <a:pt x="88" y="24"/>
                    <a:pt x="91" y="7"/>
                  </a:cubicBezTo>
                  <a:cubicBezTo>
                    <a:pt x="91" y="7"/>
                    <a:pt x="91" y="7"/>
                    <a:pt x="91" y="7"/>
                  </a:cubicBezTo>
                  <a:cubicBezTo>
                    <a:pt x="87" y="5"/>
                    <a:pt x="83" y="4"/>
                    <a:pt x="79" y="4"/>
                  </a:cubicBezTo>
                  <a:cubicBezTo>
                    <a:pt x="79" y="4"/>
                    <a:pt x="79" y="4"/>
                    <a:pt x="79" y="4"/>
                  </a:cubicBezTo>
                  <a:cubicBezTo>
                    <a:pt x="79" y="4"/>
                    <a:pt x="79" y="4"/>
                    <a:pt x="79" y="4"/>
                  </a:cubicBezTo>
                  <a:cubicBezTo>
                    <a:pt x="79" y="4"/>
                    <a:pt x="79" y="4"/>
                    <a:pt x="79" y="4"/>
                  </a:cubicBezTo>
                  <a:cubicBezTo>
                    <a:pt x="56" y="4"/>
                    <a:pt x="30" y="37"/>
                    <a:pt x="20" y="5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36" tIns="45717" rIns="91436" bIns="45717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765"/>
            </a:p>
          </p:txBody>
        </p:sp>
      </p:grpSp>
    </p:spTree>
    <p:extLst>
      <p:ext uri="{BB962C8B-B14F-4D97-AF65-F5344CB8AC3E}">
        <p14:creationId xmlns:p14="http://schemas.microsoft.com/office/powerpoint/2010/main" val="3936253455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/>
    </mc:Choice>
    <mc:Fallback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/>
          <p:cNvPicPr>
            <a:picLocks noChangeAspect="1"/>
          </p:cNvPicPr>
          <p:nvPr/>
        </p:nvPicPr>
        <p:blipFill>
          <a:blip r:embed="rId2" cstate="print"/>
          <a:stretch>
            <a:fillRect/>
          </a:stretch>
        </p:blipFill>
        <p:spPr>
          <a:xfrm>
            <a:off x="896720" y="664529"/>
            <a:ext cx="4331250" cy="989859"/>
          </a:xfrm>
          <a:prstGeom prst="rect">
            <a:avLst/>
          </a:prstGeom>
        </p:spPr>
      </p:pic>
      <p:pic>
        <p:nvPicPr>
          <p:cNvPr id="3" name="图片 2"/>
          <p:cNvPicPr>
            <a:picLocks noChangeAspect="1"/>
          </p:cNvPicPr>
          <p:nvPr/>
        </p:nvPicPr>
        <p:blipFill>
          <a:blip r:embed="rId3" cstate="print"/>
          <a:stretch>
            <a:fillRect/>
          </a:stretch>
        </p:blipFill>
        <p:spPr>
          <a:xfrm>
            <a:off x="1225087" y="2153095"/>
            <a:ext cx="2598750" cy="551172"/>
          </a:xfrm>
          <a:prstGeom prst="rect">
            <a:avLst/>
          </a:prstGeom>
        </p:spPr>
      </p:pic>
      <p:sp>
        <p:nvSpPr>
          <p:cNvPr id="7" name="Freeform 5"/>
          <p:cNvSpPr>
            <a:spLocks noEditPoints="1"/>
          </p:cNvSpPr>
          <p:nvPr/>
        </p:nvSpPr>
        <p:spPr bwMode="auto">
          <a:xfrm>
            <a:off x="1125540" y="2955993"/>
            <a:ext cx="2525713" cy="1193630"/>
          </a:xfrm>
          <a:custGeom>
            <a:avLst/>
            <a:gdLst>
              <a:gd name="T0" fmla="*/ 30 w 672"/>
              <a:gd name="T1" fmla="*/ 47 h 317"/>
              <a:gd name="T2" fmla="*/ 29 w 672"/>
              <a:gd name="T3" fmla="*/ 189 h 317"/>
              <a:gd name="T4" fmla="*/ 44 w 672"/>
              <a:gd name="T5" fmla="*/ 243 h 317"/>
              <a:gd name="T6" fmla="*/ 611 w 672"/>
              <a:gd name="T7" fmla="*/ 107 h 317"/>
              <a:gd name="T8" fmla="*/ 604 w 672"/>
              <a:gd name="T9" fmla="*/ 255 h 317"/>
              <a:gd name="T10" fmla="*/ 584 w 672"/>
              <a:gd name="T11" fmla="*/ 257 h 317"/>
              <a:gd name="T12" fmla="*/ 631 w 672"/>
              <a:gd name="T13" fmla="*/ 109 h 317"/>
              <a:gd name="T14" fmla="*/ 660 w 672"/>
              <a:gd name="T15" fmla="*/ 214 h 317"/>
              <a:gd name="T16" fmla="*/ 590 w 672"/>
              <a:gd name="T17" fmla="*/ 0 h 317"/>
              <a:gd name="T18" fmla="*/ 385 w 672"/>
              <a:gd name="T19" fmla="*/ 31 h 317"/>
              <a:gd name="T20" fmla="*/ 407 w 672"/>
              <a:gd name="T21" fmla="*/ 202 h 317"/>
              <a:gd name="T22" fmla="*/ 13 w 672"/>
              <a:gd name="T23" fmla="*/ 124 h 317"/>
              <a:gd name="T24" fmla="*/ 275 w 672"/>
              <a:gd name="T25" fmla="*/ 288 h 317"/>
              <a:gd name="T26" fmla="*/ 663 w 672"/>
              <a:gd name="T27" fmla="*/ 224 h 317"/>
              <a:gd name="T28" fmla="*/ 212 w 672"/>
              <a:gd name="T29" fmla="*/ 47 h 317"/>
              <a:gd name="T30" fmla="*/ 533 w 672"/>
              <a:gd name="T31" fmla="*/ 23 h 317"/>
              <a:gd name="T32" fmla="*/ 10 w 672"/>
              <a:gd name="T33" fmla="*/ 86 h 317"/>
              <a:gd name="T34" fmla="*/ 636 w 672"/>
              <a:gd name="T35" fmla="*/ 239 h 317"/>
              <a:gd name="T36" fmla="*/ 623 w 672"/>
              <a:gd name="T37" fmla="*/ 47 h 317"/>
              <a:gd name="T38" fmla="*/ 612 w 672"/>
              <a:gd name="T39" fmla="*/ 34 h 317"/>
              <a:gd name="T40" fmla="*/ 578 w 672"/>
              <a:gd name="T41" fmla="*/ 220 h 317"/>
              <a:gd name="T42" fmla="*/ 481 w 672"/>
              <a:gd name="T43" fmla="*/ 208 h 317"/>
              <a:gd name="T44" fmla="*/ 378 w 672"/>
              <a:gd name="T45" fmla="*/ 251 h 317"/>
              <a:gd name="T46" fmla="*/ 379 w 672"/>
              <a:gd name="T47" fmla="*/ 249 h 317"/>
              <a:gd name="T48" fmla="*/ 366 w 672"/>
              <a:gd name="T49" fmla="*/ 212 h 317"/>
              <a:gd name="T50" fmla="*/ 324 w 672"/>
              <a:gd name="T51" fmla="*/ 261 h 317"/>
              <a:gd name="T52" fmla="*/ 292 w 672"/>
              <a:gd name="T53" fmla="*/ 258 h 317"/>
              <a:gd name="T54" fmla="*/ 287 w 672"/>
              <a:gd name="T55" fmla="*/ 215 h 317"/>
              <a:gd name="T56" fmla="*/ 251 w 672"/>
              <a:gd name="T57" fmla="*/ 248 h 317"/>
              <a:gd name="T58" fmla="*/ 240 w 672"/>
              <a:gd name="T59" fmla="*/ 242 h 317"/>
              <a:gd name="T60" fmla="*/ 215 w 672"/>
              <a:gd name="T61" fmla="*/ 245 h 317"/>
              <a:gd name="T62" fmla="*/ 160 w 672"/>
              <a:gd name="T63" fmla="*/ 260 h 317"/>
              <a:gd name="T64" fmla="*/ 170 w 672"/>
              <a:gd name="T65" fmla="*/ 287 h 317"/>
              <a:gd name="T66" fmla="*/ 227 w 672"/>
              <a:gd name="T67" fmla="*/ 234 h 317"/>
              <a:gd name="T68" fmla="*/ 174 w 672"/>
              <a:gd name="T69" fmla="*/ 228 h 317"/>
              <a:gd name="T70" fmla="*/ 124 w 672"/>
              <a:gd name="T71" fmla="*/ 248 h 317"/>
              <a:gd name="T72" fmla="*/ 129 w 672"/>
              <a:gd name="T73" fmla="*/ 255 h 317"/>
              <a:gd name="T74" fmla="*/ 68 w 672"/>
              <a:gd name="T75" fmla="*/ 272 h 317"/>
              <a:gd name="T76" fmla="*/ 69 w 672"/>
              <a:gd name="T77" fmla="*/ 280 h 317"/>
              <a:gd name="T78" fmla="*/ 116 w 672"/>
              <a:gd name="T79" fmla="*/ 304 h 317"/>
              <a:gd name="T80" fmla="*/ 304 w 672"/>
              <a:gd name="T81" fmla="*/ 284 h 317"/>
              <a:gd name="T82" fmla="*/ 424 w 672"/>
              <a:gd name="T83" fmla="*/ 267 h 317"/>
              <a:gd name="T84" fmla="*/ 431 w 672"/>
              <a:gd name="T85" fmla="*/ 237 h 317"/>
              <a:gd name="T86" fmla="*/ 452 w 672"/>
              <a:gd name="T87" fmla="*/ 253 h 317"/>
              <a:gd name="T88" fmla="*/ 512 w 672"/>
              <a:gd name="T89" fmla="*/ 222 h 317"/>
              <a:gd name="T90" fmla="*/ 560 w 672"/>
              <a:gd name="T91" fmla="*/ 252 h 317"/>
              <a:gd name="T92" fmla="*/ 568 w 672"/>
              <a:gd name="T93" fmla="*/ 218 h 317"/>
              <a:gd name="T94" fmla="*/ 633 w 672"/>
              <a:gd name="T95" fmla="*/ 127 h 317"/>
              <a:gd name="T96" fmla="*/ 570 w 672"/>
              <a:gd name="T97" fmla="*/ 218 h 317"/>
              <a:gd name="T98" fmla="*/ 625 w 672"/>
              <a:gd name="T99" fmla="*/ 221 h 317"/>
              <a:gd name="T100" fmla="*/ 639 w 672"/>
              <a:gd name="T101" fmla="*/ 201 h 317"/>
              <a:gd name="T102" fmla="*/ 635 w 672"/>
              <a:gd name="T103" fmla="*/ 237 h 317"/>
              <a:gd name="T104" fmla="*/ 54 w 672"/>
              <a:gd name="T105" fmla="*/ 300 h 317"/>
              <a:gd name="T106" fmla="*/ 151 w 672"/>
              <a:gd name="T107" fmla="*/ 270 h 317"/>
              <a:gd name="T108" fmla="*/ 184 w 672"/>
              <a:gd name="T109" fmla="*/ 270 h 317"/>
              <a:gd name="T110" fmla="*/ 217 w 672"/>
              <a:gd name="T111" fmla="*/ 267 h 317"/>
              <a:gd name="T112" fmla="*/ 288 w 672"/>
              <a:gd name="T113" fmla="*/ 266 h 317"/>
              <a:gd name="T114" fmla="*/ 323 w 672"/>
              <a:gd name="T115" fmla="*/ 261 h 317"/>
              <a:gd name="T116" fmla="*/ 428 w 672"/>
              <a:gd name="T117" fmla="*/ 217 h 317"/>
              <a:gd name="T118" fmla="*/ 460 w 672"/>
              <a:gd name="T119" fmla="*/ 248 h 317"/>
              <a:gd name="T120" fmla="*/ 505 w 672"/>
              <a:gd name="T121" fmla="*/ 231 h 317"/>
              <a:gd name="T122" fmla="*/ 417 w 672"/>
              <a:gd name="T123" fmla="*/ 234 h 317"/>
              <a:gd name="T124" fmla="*/ 638 w 672"/>
              <a:gd name="T125" fmla="*/ 202 h 3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672" h="317">
                <a:moveTo>
                  <a:pt x="305" y="28"/>
                </a:moveTo>
                <a:cubicBezTo>
                  <a:pt x="305" y="27"/>
                  <a:pt x="300" y="28"/>
                  <a:pt x="296" y="28"/>
                </a:cubicBezTo>
                <a:cubicBezTo>
                  <a:pt x="300" y="28"/>
                  <a:pt x="305" y="28"/>
                  <a:pt x="305" y="28"/>
                </a:cubicBezTo>
                <a:close/>
                <a:moveTo>
                  <a:pt x="458" y="31"/>
                </a:moveTo>
                <a:cubicBezTo>
                  <a:pt x="457" y="31"/>
                  <a:pt x="456" y="32"/>
                  <a:pt x="456" y="32"/>
                </a:cubicBezTo>
                <a:cubicBezTo>
                  <a:pt x="456" y="33"/>
                  <a:pt x="458" y="31"/>
                  <a:pt x="458" y="31"/>
                </a:cubicBezTo>
                <a:close/>
                <a:moveTo>
                  <a:pt x="460" y="22"/>
                </a:moveTo>
                <a:cubicBezTo>
                  <a:pt x="460" y="21"/>
                  <a:pt x="458" y="22"/>
                  <a:pt x="458" y="22"/>
                </a:cubicBezTo>
                <a:cubicBezTo>
                  <a:pt x="459" y="22"/>
                  <a:pt x="460" y="22"/>
                  <a:pt x="460" y="22"/>
                </a:cubicBezTo>
                <a:close/>
                <a:moveTo>
                  <a:pt x="339" y="26"/>
                </a:moveTo>
                <a:cubicBezTo>
                  <a:pt x="339" y="26"/>
                  <a:pt x="339" y="27"/>
                  <a:pt x="340" y="27"/>
                </a:cubicBezTo>
                <a:cubicBezTo>
                  <a:pt x="340" y="27"/>
                  <a:pt x="339" y="26"/>
                  <a:pt x="339" y="26"/>
                </a:cubicBezTo>
                <a:close/>
                <a:moveTo>
                  <a:pt x="470" y="17"/>
                </a:moveTo>
                <a:cubicBezTo>
                  <a:pt x="481" y="17"/>
                  <a:pt x="496" y="19"/>
                  <a:pt x="506" y="16"/>
                </a:cubicBezTo>
                <a:cubicBezTo>
                  <a:pt x="506" y="16"/>
                  <a:pt x="505" y="14"/>
                  <a:pt x="504" y="14"/>
                </a:cubicBezTo>
                <a:cubicBezTo>
                  <a:pt x="498" y="14"/>
                  <a:pt x="493" y="15"/>
                  <a:pt x="487" y="15"/>
                </a:cubicBezTo>
                <a:cubicBezTo>
                  <a:pt x="480" y="15"/>
                  <a:pt x="474" y="16"/>
                  <a:pt x="467" y="16"/>
                </a:cubicBezTo>
                <a:cubicBezTo>
                  <a:pt x="462" y="16"/>
                  <a:pt x="456" y="17"/>
                  <a:pt x="451" y="16"/>
                </a:cubicBezTo>
                <a:cubicBezTo>
                  <a:pt x="446" y="16"/>
                  <a:pt x="433" y="19"/>
                  <a:pt x="433" y="19"/>
                </a:cubicBezTo>
                <a:cubicBezTo>
                  <a:pt x="445" y="21"/>
                  <a:pt x="458" y="17"/>
                  <a:pt x="470" y="17"/>
                </a:cubicBezTo>
                <a:close/>
                <a:moveTo>
                  <a:pt x="482" y="16"/>
                </a:moveTo>
                <a:cubicBezTo>
                  <a:pt x="481" y="16"/>
                  <a:pt x="479" y="15"/>
                  <a:pt x="482" y="16"/>
                </a:cubicBezTo>
                <a:close/>
                <a:moveTo>
                  <a:pt x="366" y="38"/>
                </a:moveTo>
                <a:cubicBezTo>
                  <a:pt x="370" y="39"/>
                  <a:pt x="363" y="38"/>
                  <a:pt x="366" y="38"/>
                </a:cubicBezTo>
                <a:close/>
                <a:moveTo>
                  <a:pt x="378" y="37"/>
                </a:moveTo>
                <a:cubicBezTo>
                  <a:pt x="379" y="37"/>
                  <a:pt x="380" y="37"/>
                  <a:pt x="380" y="37"/>
                </a:cubicBezTo>
                <a:cubicBezTo>
                  <a:pt x="380" y="37"/>
                  <a:pt x="379" y="37"/>
                  <a:pt x="378" y="37"/>
                </a:cubicBezTo>
                <a:close/>
                <a:moveTo>
                  <a:pt x="360" y="39"/>
                </a:moveTo>
                <a:cubicBezTo>
                  <a:pt x="361" y="39"/>
                  <a:pt x="363" y="39"/>
                  <a:pt x="364" y="38"/>
                </a:cubicBezTo>
                <a:cubicBezTo>
                  <a:pt x="364" y="38"/>
                  <a:pt x="358" y="38"/>
                  <a:pt x="357" y="39"/>
                </a:cubicBezTo>
                <a:cubicBezTo>
                  <a:pt x="358" y="39"/>
                  <a:pt x="359" y="39"/>
                  <a:pt x="360" y="39"/>
                </a:cubicBezTo>
                <a:close/>
                <a:moveTo>
                  <a:pt x="335" y="27"/>
                </a:moveTo>
                <a:cubicBezTo>
                  <a:pt x="335" y="28"/>
                  <a:pt x="335" y="26"/>
                  <a:pt x="335" y="27"/>
                </a:cubicBezTo>
                <a:close/>
                <a:moveTo>
                  <a:pt x="368" y="38"/>
                </a:moveTo>
                <a:cubicBezTo>
                  <a:pt x="369" y="38"/>
                  <a:pt x="370" y="39"/>
                  <a:pt x="368" y="38"/>
                </a:cubicBezTo>
                <a:close/>
                <a:moveTo>
                  <a:pt x="433" y="33"/>
                </a:moveTo>
                <a:cubicBezTo>
                  <a:pt x="433" y="34"/>
                  <a:pt x="437" y="34"/>
                  <a:pt x="437" y="33"/>
                </a:cubicBezTo>
                <a:cubicBezTo>
                  <a:pt x="437" y="33"/>
                  <a:pt x="433" y="33"/>
                  <a:pt x="433" y="33"/>
                </a:cubicBezTo>
                <a:close/>
                <a:moveTo>
                  <a:pt x="443" y="32"/>
                </a:moveTo>
                <a:cubicBezTo>
                  <a:pt x="443" y="31"/>
                  <a:pt x="443" y="33"/>
                  <a:pt x="443" y="32"/>
                </a:cubicBezTo>
                <a:close/>
                <a:moveTo>
                  <a:pt x="433" y="29"/>
                </a:moveTo>
                <a:cubicBezTo>
                  <a:pt x="432" y="28"/>
                  <a:pt x="431" y="28"/>
                  <a:pt x="430" y="29"/>
                </a:cubicBezTo>
                <a:cubicBezTo>
                  <a:pt x="431" y="29"/>
                  <a:pt x="432" y="29"/>
                  <a:pt x="433" y="29"/>
                </a:cubicBezTo>
                <a:close/>
                <a:moveTo>
                  <a:pt x="307" y="29"/>
                </a:moveTo>
                <a:cubicBezTo>
                  <a:pt x="308" y="29"/>
                  <a:pt x="310" y="29"/>
                  <a:pt x="311" y="28"/>
                </a:cubicBezTo>
                <a:cubicBezTo>
                  <a:pt x="312" y="28"/>
                  <a:pt x="306" y="27"/>
                  <a:pt x="307" y="29"/>
                </a:cubicBezTo>
                <a:close/>
                <a:moveTo>
                  <a:pt x="393" y="36"/>
                </a:moveTo>
                <a:cubicBezTo>
                  <a:pt x="393" y="36"/>
                  <a:pt x="391" y="36"/>
                  <a:pt x="391" y="36"/>
                </a:cubicBezTo>
                <a:cubicBezTo>
                  <a:pt x="392" y="37"/>
                  <a:pt x="392" y="36"/>
                  <a:pt x="393" y="36"/>
                </a:cubicBezTo>
                <a:close/>
                <a:moveTo>
                  <a:pt x="436" y="20"/>
                </a:moveTo>
                <a:cubicBezTo>
                  <a:pt x="435" y="20"/>
                  <a:pt x="435" y="20"/>
                  <a:pt x="434" y="20"/>
                </a:cubicBezTo>
                <a:cubicBezTo>
                  <a:pt x="435" y="20"/>
                  <a:pt x="435" y="20"/>
                  <a:pt x="436" y="20"/>
                </a:cubicBezTo>
                <a:close/>
                <a:moveTo>
                  <a:pt x="565" y="18"/>
                </a:moveTo>
                <a:cubicBezTo>
                  <a:pt x="565" y="18"/>
                  <a:pt x="556" y="17"/>
                  <a:pt x="556" y="19"/>
                </a:cubicBezTo>
                <a:cubicBezTo>
                  <a:pt x="556" y="20"/>
                  <a:pt x="565" y="18"/>
                  <a:pt x="565" y="18"/>
                </a:cubicBezTo>
                <a:close/>
                <a:moveTo>
                  <a:pt x="427" y="23"/>
                </a:moveTo>
                <a:cubicBezTo>
                  <a:pt x="427" y="23"/>
                  <a:pt x="427" y="24"/>
                  <a:pt x="427" y="24"/>
                </a:cubicBezTo>
                <a:cubicBezTo>
                  <a:pt x="427" y="24"/>
                  <a:pt x="427" y="24"/>
                  <a:pt x="427" y="24"/>
                </a:cubicBezTo>
                <a:cubicBezTo>
                  <a:pt x="427" y="24"/>
                  <a:pt x="427" y="24"/>
                  <a:pt x="427" y="23"/>
                </a:cubicBezTo>
                <a:close/>
                <a:moveTo>
                  <a:pt x="399" y="22"/>
                </a:moveTo>
                <a:cubicBezTo>
                  <a:pt x="399" y="22"/>
                  <a:pt x="400" y="23"/>
                  <a:pt x="399" y="22"/>
                </a:cubicBezTo>
                <a:close/>
                <a:moveTo>
                  <a:pt x="482" y="21"/>
                </a:moveTo>
                <a:cubicBezTo>
                  <a:pt x="482" y="21"/>
                  <a:pt x="482" y="21"/>
                  <a:pt x="482" y="21"/>
                </a:cubicBezTo>
                <a:cubicBezTo>
                  <a:pt x="484" y="21"/>
                  <a:pt x="486" y="21"/>
                  <a:pt x="488" y="21"/>
                </a:cubicBezTo>
                <a:cubicBezTo>
                  <a:pt x="485" y="21"/>
                  <a:pt x="482" y="21"/>
                  <a:pt x="482" y="21"/>
                </a:cubicBezTo>
                <a:close/>
                <a:moveTo>
                  <a:pt x="443" y="23"/>
                </a:moveTo>
                <a:cubicBezTo>
                  <a:pt x="443" y="23"/>
                  <a:pt x="442" y="23"/>
                  <a:pt x="442" y="23"/>
                </a:cubicBezTo>
                <a:cubicBezTo>
                  <a:pt x="442" y="23"/>
                  <a:pt x="442" y="23"/>
                  <a:pt x="442" y="23"/>
                </a:cubicBezTo>
                <a:cubicBezTo>
                  <a:pt x="442" y="23"/>
                  <a:pt x="442" y="23"/>
                  <a:pt x="443" y="23"/>
                </a:cubicBezTo>
                <a:close/>
                <a:moveTo>
                  <a:pt x="234" y="44"/>
                </a:moveTo>
                <a:cubicBezTo>
                  <a:pt x="233" y="45"/>
                  <a:pt x="237" y="43"/>
                  <a:pt x="234" y="44"/>
                </a:cubicBezTo>
                <a:close/>
                <a:moveTo>
                  <a:pt x="393" y="22"/>
                </a:moveTo>
                <a:cubicBezTo>
                  <a:pt x="395" y="23"/>
                  <a:pt x="395" y="23"/>
                  <a:pt x="393" y="22"/>
                </a:cubicBezTo>
                <a:close/>
                <a:moveTo>
                  <a:pt x="306" y="39"/>
                </a:moveTo>
                <a:cubicBezTo>
                  <a:pt x="306" y="39"/>
                  <a:pt x="312" y="39"/>
                  <a:pt x="313" y="39"/>
                </a:cubicBezTo>
                <a:cubicBezTo>
                  <a:pt x="312" y="39"/>
                  <a:pt x="306" y="38"/>
                  <a:pt x="306" y="39"/>
                </a:cubicBezTo>
                <a:close/>
                <a:moveTo>
                  <a:pt x="304" y="39"/>
                </a:moveTo>
                <a:cubicBezTo>
                  <a:pt x="304" y="39"/>
                  <a:pt x="299" y="40"/>
                  <a:pt x="299" y="40"/>
                </a:cubicBezTo>
                <a:cubicBezTo>
                  <a:pt x="300" y="40"/>
                  <a:pt x="303" y="40"/>
                  <a:pt x="304" y="39"/>
                </a:cubicBezTo>
                <a:close/>
                <a:moveTo>
                  <a:pt x="317" y="38"/>
                </a:moveTo>
                <a:cubicBezTo>
                  <a:pt x="316" y="38"/>
                  <a:pt x="316" y="38"/>
                  <a:pt x="315" y="38"/>
                </a:cubicBezTo>
                <a:cubicBezTo>
                  <a:pt x="314" y="39"/>
                  <a:pt x="317" y="38"/>
                  <a:pt x="317" y="38"/>
                </a:cubicBezTo>
                <a:close/>
                <a:moveTo>
                  <a:pt x="295" y="40"/>
                </a:moveTo>
                <a:cubicBezTo>
                  <a:pt x="295" y="40"/>
                  <a:pt x="295" y="40"/>
                  <a:pt x="296" y="40"/>
                </a:cubicBezTo>
                <a:cubicBezTo>
                  <a:pt x="295" y="40"/>
                  <a:pt x="295" y="40"/>
                  <a:pt x="295" y="40"/>
                </a:cubicBezTo>
                <a:close/>
                <a:moveTo>
                  <a:pt x="249" y="43"/>
                </a:moveTo>
                <a:cubicBezTo>
                  <a:pt x="248" y="43"/>
                  <a:pt x="246" y="43"/>
                  <a:pt x="245" y="43"/>
                </a:cubicBezTo>
                <a:cubicBezTo>
                  <a:pt x="246" y="43"/>
                  <a:pt x="248" y="43"/>
                  <a:pt x="249" y="43"/>
                </a:cubicBezTo>
                <a:close/>
                <a:moveTo>
                  <a:pt x="242" y="44"/>
                </a:moveTo>
                <a:cubicBezTo>
                  <a:pt x="242" y="44"/>
                  <a:pt x="238" y="44"/>
                  <a:pt x="238" y="44"/>
                </a:cubicBezTo>
                <a:cubicBezTo>
                  <a:pt x="239" y="44"/>
                  <a:pt x="241" y="44"/>
                  <a:pt x="242" y="44"/>
                </a:cubicBezTo>
                <a:close/>
                <a:moveTo>
                  <a:pt x="414" y="19"/>
                </a:moveTo>
                <a:cubicBezTo>
                  <a:pt x="413" y="19"/>
                  <a:pt x="412" y="19"/>
                  <a:pt x="413" y="20"/>
                </a:cubicBezTo>
                <a:cubicBezTo>
                  <a:pt x="413" y="20"/>
                  <a:pt x="416" y="19"/>
                  <a:pt x="414" y="19"/>
                </a:cubicBezTo>
                <a:close/>
                <a:moveTo>
                  <a:pt x="51" y="47"/>
                </a:moveTo>
                <a:cubicBezTo>
                  <a:pt x="50" y="47"/>
                  <a:pt x="49" y="47"/>
                  <a:pt x="48" y="47"/>
                </a:cubicBezTo>
                <a:cubicBezTo>
                  <a:pt x="49" y="48"/>
                  <a:pt x="50" y="48"/>
                  <a:pt x="51" y="47"/>
                </a:cubicBezTo>
                <a:close/>
                <a:moveTo>
                  <a:pt x="623" y="28"/>
                </a:moveTo>
                <a:cubicBezTo>
                  <a:pt x="623" y="28"/>
                  <a:pt x="623" y="28"/>
                  <a:pt x="623" y="28"/>
                </a:cubicBezTo>
                <a:cubicBezTo>
                  <a:pt x="624" y="29"/>
                  <a:pt x="624" y="29"/>
                  <a:pt x="625" y="30"/>
                </a:cubicBezTo>
                <a:cubicBezTo>
                  <a:pt x="624" y="29"/>
                  <a:pt x="624" y="29"/>
                  <a:pt x="623" y="28"/>
                </a:cubicBezTo>
                <a:close/>
                <a:moveTo>
                  <a:pt x="26" y="47"/>
                </a:moveTo>
                <a:cubicBezTo>
                  <a:pt x="27" y="47"/>
                  <a:pt x="30" y="47"/>
                  <a:pt x="30" y="47"/>
                </a:cubicBezTo>
                <a:cubicBezTo>
                  <a:pt x="30" y="47"/>
                  <a:pt x="27" y="47"/>
                  <a:pt x="27" y="46"/>
                </a:cubicBezTo>
                <a:cubicBezTo>
                  <a:pt x="28" y="46"/>
                  <a:pt x="28" y="46"/>
                  <a:pt x="29" y="46"/>
                </a:cubicBezTo>
                <a:cubicBezTo>
                  <a:pt x="28" y="46"/>
                  <a:pt x="22" y="45"/>
                  <a:pt x="26" y="47"/>
                </a:cubicBezTo>
                <a:close/>
                <a:moveTo>
                  <a:pt x="90" y="46"/>
                </a:moveTo>
                <a:cubicBezTo>
                  <a:pt x="89" y="45"/>
                  <a:pt x="89" y="45"/>
                  <a:pt x="88" y="46"/>
                </a:cubicBezTo>
                <a:cubicBezTo>
                  <a:pt x="89" y="46"/>
                  <a:pt x="89" y="46"/>
                  <a:pt x="90" y="46"/>
                </a:cubicBezTo>
                <a:close/>
                <a:moveTo>
                  <a:pt x="365" y="25"/>
                </a:moveTo>
                <a:cubicBezTo>
                  <a:pt x="365" y="25"/>
                  <a:pt x="364" y="25"/>
                  <a:pt x="364" y="25"/>
                </a:cubicBezTo>
                <a:cubicBezTo>
                  <a:pt x="364" y="25"/>
                  <a:pt x="365" y="25"/>
                  <a:pt x="365" y="25"/>
                </a:cubicBezTo>
                <a:close/>
                <a:moveTo>
                  <a:pt x="411" y="19"/>
                </a:moveTo>
                <a:cubicBezTo>
                  <a:pt x="410" y="19"/>
                  <a:pt x="409" y="19"/>
                  <a:pt x="409" y="19"/>
                </a:cubicBezTo>
                <a:cubicBezTo>
                  <a:pt x="410" y="20"/>
                  <a:pt x="410" y="20"/>
                  <a:pt x="411" y="19"/>
                </a:cubicBezTo>
                <a:close/>
                <a:moveTo>
                  <a:pt x="412" y="21"/>
                </a:moveTo>
                <a:cubicBezTo>
                  <a:pt x="411" y="21"/>
                  <a:pt x="410" y="21"/>
                  <a:pt x="409" y="22"/>
                </a:cubicBezTo>
                <a:cubicBezTo>
                  <a:pt x="410" y="22"/>
                  <a:pt x="411" y="22"/>
                  <a:pt x="412" y="21"/>
                </a:cubicBezTo>
                <a:close/>
                <a:moveTo>
                  <a:pt x="385" y="31"/>
                </a:moveTo>
                <a:cubicBezTo>
                  <a:pt x="385" y="32"/>
                  <a:pt x="384" y="32"/>
                  <a:pt x="383" y="32"/>
                </a:cubicBezTo>
                <a:cubicBezTo>
                  <a:pt x="384" y="32"/>
                  <a:pt x="385" y="32"/>
                  <a:pt x="385" y="31"/>
                </a:cubicBezTo>
                <a:close/>
                <a:moveTo>
                  <a:pt x="373" y="37"/>
                </a:moveTo>
                <a:cubicBezTo>
                  <a:pt x="373" y="36"/>
                  <a:pt x="361" y="37"/>
                  <a:pt x="362" y="37"/>
                </a:cubicBezTo>
                <a:cubicBezTo>
                  <a:pt x="363" y="38"/>
                  <a:pt x="373" y="36"/>
                  <a:pt x="373" y="37"/>
                </a:cubicBezTo>
                <a:close/>
                <a:moveTo>
                  <a:pt x="80" y="47"/>
                </a:moveTo>
                <a:cubicBezTo>
                  <a:pt x="80" y="46"/>
                  <a:pt x="80" y="47"/>
                  <a:pt x="80" y="47"/>
                </a:cubicBezTo>
                <a:cubicBezTo>
                  <a:pt x="80" y="47"/>
                  <a:pt x="80" y="47"/>
                  <a:pt x="80" y="47"/>
                </a:cubicBezTo>
                <a:cubicBezTo>
                  <a:pt x="80" y="47"/>
                  <a:pt x="80" y="47"/>
                  <a:pt x="80" y="47"/>
                </a:cubicBezTo>
                <a:close/>
                <a:moveTo>
                  <a:pt x="612" y="29"/>
                </a:moveTo>
                <a:cubicBezTo>
                  <a:pt x="613" y="29"/>
                  <a:pt x="613" y="30"/>
                  <a:pt x="614" y="31"/>
                </a:cubicBezTo>
                <a:cubicBezTo>
                  <a:pt x="615" y="31"/>
                  <a:pt x="616" y="31"/>
                  <a:pt x="617" y="31"/>
                </a:cubicBezTo>
                <a:cubicBezTo>
                  <a:pt x="614" y="28"/>
                  <a:pt x="616" y="32"/>
                  <a:pt x="612" y="29"/>
                </a:cubicBezTo>
                <a:close/>
                <a:moveTo>
                  <a:pt x="617" y="31"/>
                </a:moveTo>
                <a:cubicBezTo>
                  <a:pt x="617" y="31"/>
                  <a:pt x="617" y="31"/>
                  <a:pt x="617" y="31"/>
                </a:cubicBezTo>
                <a:cubicBezTo>
                  <a:pt x="617" y="31"/>
                  <a:pt x="617" y="31"/>
                  <a:pt x="617" y="31"/>
                </a:cubicBezTo>
                <a:cubicBezTo>
                  <a:pt x="617" y="31"/>
                  <a:pt x="617" y="30"/>
                  <a:pt x="617" y="31"/>
                </a:cubicBezTo>
                <a:close/>
                <a:moveTo>
                  <a:pt x="4" y="68"/>
                </a:moveTo>
                <a:cubicBezTo>
                  <a:pt x="3" y="68"/>
                  <a:pt x="4" y="68"/>
                  <a:pt x="4" y="68"/>
                </a:cubicBezTo>
                <a:close/>
                <a:moveTo>
                  <a:pt x="3" y="67"/>
                </a:moveTo>
                <a:cubicBezTo>
                  <a:pt x="4" y="67"/>
                  <a:pt x="1" y="67"/>
                  <a:pt x="3" y="67"/>
                </a:cubicBezTo>
                <a:close/>
                <a:moveTo>
                  <a:pt x="13" y="144"/>
                </a:moveTo>
                <a:cubicBezTo>
                  <a:pt x="13" y="145"/>
                  <a:pt x="12" y="146"/>
                  <a:pt x="12" y="148"/>
                </a:cubicBezTo>
                <a:cubicBezTo>
                  <a:pt x="13" y="147"/>
                  <a:pt x="13" y="145"/>
                  <a:pt x="13" y="144"/>
                </a:cubicBezTo>
                <a:close/>
                <a:moveTo>
                  <a:pt x="27" y="181"/>
                </a:moveTo>
                <a:cubicBezTo>
                  <a:pt x="27" y="181"/>
                  <a:pt x="27" y="180"/>
                  <a:pt x="27" y="179"/>
                </a:cubicBezTo>
                <a:cubicBezTo>
                  <a:pt x="27" y="180"/>
                  <a:pt x="27" y="181"/>
                  <a:pt x="27" y="181"/>
                </a:cubicBezTo>
                <a:close/>
                <a:moveTo>
                  <a:pt x="12" y="158"/>
                </a:moveTo>
                <a:cubicBezTo>
                  <a:pt x="13" y="160"/>
                  <a:pt x="14" y="170"/>
                  <a:pt x="14" y="169"/>
                </a:cubicBezTo>
                <a:cubicBezTo>
                  <a:pt x="15" y="168"/>
                  <a:pt x="14" y="164"/>
                  <a:pt x="14" y="160"/>
                </a:cubicBezTo>
                <a:cubicBezTo>
                  <a:pt x="13" y="160"/>
                  <a:pt x="13" y="160"/>
                  <a:pt x="13" y="160"/>
                </a:cubicBezTo>
                <a:cubicBezTo>
                  <a:pt x="13" y="160"/>
                  <a:pt x="13" y="160"/>
                  <a:pt x="14" y="160"/>
                </a:cubicBezTo>
                <a:cubicBezTo>
                  <a:pt x="13" y="157"/>
                  <a:pt x="13" y="155"/>
                  <a:pt x="13" y="153"/>
                </a:cubicBezTo>
                <a:cubicBezTo>
                  <a:pt x="13" y="153"/>
                  <a:pt x="13" y="153"/>
                  <a:pt x="13" y="153"/>
                </a:cubicBezTo>
                <a:cubicBezTo>
                  <a:pt x="13" y="151"/>
                  <a:pt x="12" y="150"/>
                  <a:pt x="12" y="148"/>
                </a:cubicBezTo>
                <a:cubicBezTo>
                  <a:pt x="12" y="152"/>
                  <a:pt x="10" y="156"/>
                  <a:pt x="12" y="158"/>
                </a:cubicBezTo>
                <a:close/>
                <a:moveTo>
                  <a:pt x="2" y="64"/>
                </a:moveTo>
                <a:cubicBezTo>
                  <a:pt x="2" y="64"/>
                  <a:pt x="2" y="65"/>
                  <a:pt x="2" y="65"/>
                </a:cubicBezTo>
                <a:cubicBezTo>
                  <a:pt x="3" y="65"/>
                  <a:pt x="2" y="64"/>
                  <a:pt x="2" y="64"/>
                </a:cubicBezTo>
                <a:close/>
                <a:moveTo>
                  <a:pt x="13" y="133"/>
                </a:moveTo>
                <a:cubicBezTo>
                  <a:pt x="13" y="133"/>
                  <a:pt x="13" y="133"/>
                  <a:pt x="13" y="133"/>
                </a:cubicBezTo>
                <a:cubicBezTo>
                  <a:pt x="13" y="133"/>
                  <a:pt x="13" y="133"/>
                  <a:pt x="14" y="133"/>
                </a:cubicBezTo>
                <a:cubicBezTo>
                  <a:pt x="14" y="133"/>
                  <a:pt x="13" y="133"/>
                  <a:pt x="13" y="133"/>
                </a:cubicBezTo>
                <a:close/>
                <a:moveTo>
                  <a:pt x="14" y="133"/>
                </a:moveTo>
                <a:cubicBezTo>
                  <a:pt x="14" y="134"/>
                  <a:pt x="14" y="136"/>
                  <a:pt x="14" y="136"/>
                </a:cubicBezTo>
                <a:cubicBezTo>
                  <a:pt x="15" y="136"/>
                  <a:pt x="14" y="134"/>
                  <a:pt x="14" y="133"/>
                </a:cubicBezTo>
                <a:close/>
                <a:moveTo>
                  <a:pt x="20" y="228"/>
                </a:moveTo>
                <a:cubicBezTo>
                  <a:pt x="20" y="228"/>
                  <a:pt x="20" y="228"/>
                  <a:pt x="20" y="228"/>
                </a:cubicBezTo>
                <a:cubicBezTo>
                  <a:pt x="20" y="228"/>
                  <a:pt x="20" y="228"/>
                  <a:pt x="20" y="228"/>
                </a:cubicBezTo>
                <a:cubicBezTo>
                  <a:pt x="19" y="228"/>
                  <a:pt x="19" y="228"/>
                  <a:pt x="20" y="228"/>
                </a:cubicBezTo>
                <a:close/>
                <a:moveTo>
                  <a:pt x="25" y="162"/>
                </a:moveTo>
                <a:cubicBezTo>
                  <a:pt x="25" y="162"/>
                  <a:pt x="26" y="162"/>
                  <a:pt x="25" y="162"/>
                </a:cubicBezTo>
                <a:close/>
                <a:moveTo>
                  <a:pt x="30" y="245"/>
                </a:moveTo>
                <a:cubicBezTo>
                  <a:pt x="30" y="245"/>
                  <a:pt x="30" y="245"/>
                  <a:pt x="30" y="245"/>
                </a:cubicBezTo>
                <a:cubicBezTo>
                  <a:pt x="30" y="245"/>
                  <a:pt x="29" y="245"/>
                  <a:pt x="30" y="245"/>
                </a:cubicBezTo>
                <a:close/>
                <a:moveTo>
                  <a:pt x="25" y="152"/>
                </a:moveTo>
                <a:cubicBezTo>
                  <a:pt x="27" y="152"/>
                  <a:pt x="24" y="152"/>
                  <a:pt x="25" y="152"/>
                </a:cubicBezTo>
                <a:close/>
                <a:moveTo>
                  <a:pt x="29" y="188"/>
                </a:moveTo>
                <a:cubicBezTo>
                  <a:pt x="31" y="188"/>
                  <a:pt x="29" y="188"/>
                  <a:pt x="29" y="188"/>
                </a:cubicBezTo>
                <a:close/>
                <a:moveTo>
                  <a:pt x="26" y="167"/>
                </a:moveTo>
                <a:cubicBezTo>
                  <a:pt x="26" y="167"/>
                  <a:pt x="27" y="167"/>
                  <a:pt x="26" y="167"/>
                </a:cubicBezTo>
                <a:close/>
                <a:moveTo>
                  <a:pt x="14" y="130"/>
                </a:moveTo>
                <a:cubicBezTo>
                  <a:pt x="14" y="130"/>
                  <a:pt x="15" y="131"/>
                  <a:pt x="14" y="130"/>
                </a:cubicBezTo>
                <a:close/>
                <a:moveTo>
                  <a:pt x="27" y="188"/>
                </a:moveTo>
                <a:cubicBezTo>
                  <a:pt x="27" y="188"/>
                  <a:pt x="28" y="188"/>
                  <a:pt x="27" y="188"/>
                </a:cubicBezTo>
                <a:close/>
                <a:moveTo>
                  <a:pt x="28" y="231"/>
                </a:moveTo>
                <a:cubicBezTo>
                  <a:pt x="27" y="231"/>
                  <a:pt x="29" y="231"/>
                  <a:pt x="28" y="231"/>
                </a:cubicBezTo>
                <a:close/>
                <a:moveTo>
                  <a:pt x="27" y="182"/>
                </a:moveTo>
                <a:cubicBezTo>
                  <a:pt x="27" y="182"/>
                  <a:pt x="26" y="183"/>
                  <a:pt x="27" y="182"/>
                </a:cubicBezTo>
                <a:close/>
                <a:moveTo>
                  <a:pt x="28" y="242"/>
                </a:moveTo>
                <a:cubicBezTo>
                  <a:pt x="28" y="242"/>
                  <a:pt x="28" y="239"/>
                  <a:pt x="27" y="239"/>
                </a:cubicBezTo>
                <a:cubicBezTo>
                  <a:pt x="26" y="239"/>
                  <a:pt x="28" y="243"/>
                  <a:pt x="28" y="242"/>
                </a:cubicBezTo>
                <a:close/>
                <a:moveTo>
                  <a:pt x="12" y="117"/>
                </a:moveTo>
                <a:cubicBezTo>
                  <a:pt x="14" y="117"/>
                  <a:pt x="12" y="117"/>
                  <a:pt x="12" y="117"/>
                </a:cubicBezTo>
                <a:close/>
                <a:moveTo>
                  <a:pt x="14" y="126"/>
                </a:moveTo>
                <a:cubicBezTo>
                  <a:pt x="13" y="125"/>
                  <a:pt x="15" y="127"/>
                  <a:pt x="14" y="126"/>
                </a:cubicBezTo>
                <a:close/>
                <a:moveTo>
                  <a:pt x="19" y="195"/>
                </a:moveTo>
                <a:cubicBezTo>
                  <a:pt x="18" y="195"/>
                  <a:pt x="21" y="196"/>
                  <a:pt x="19" y="195"/>
                </a:cubicBezTo>
                <a:close/>
                <a:moveTo>
                  <a:pt x="29" y="196"/>
                </a:moveTo>
                <a:cubicBezTo>
                  <a:pt x="28" y="198"/>
                  <a:pt x="28" y="219"/>
                  <a:pt x="29" y="222"/>
                </a:cubicBezTo>
                <a:cubicBezTo>
                  <a:pt x="31" y="225"/>
                  <a:pt x="29" y="195"/>
                  <a:pt x="29" y="196"/>
                </a:cubicBezTo>
                <a:close/>
                <a:moveTo>
                  <a:pt x="30" y="213"/>
                </a:moveTo>
                <a:cubicBezTo>
                  <a:pt x="30" y="213"/>
                  <a:pt x="31" y="212"/>
                  <a:pt x="30" y="213"/>
                </a:cubicBezTo>
                <a:close/>
                <a:moveTo>
                  <a:pt x="14" y="127"/>
                </a:moveTo>
                <a:cubicBezTo>
                  <a:pt x="13" y="128"/>
                  <a:pt x="13" y="128"/>
                  <a:pt x="14" y="127"/>
                </a:cubicBezTo>
                <a:close/>
                <a:moveTo>
                  <a:pt x="29" y="189"/>
                </a:moveTo>
                <a:cubicBezTo>
                  <a:pt x="30" y="188"/>
                  <a:pt x="28" y="190"/>
                  <a:pt x="29" y="189"/>
                </a:cubicBezTo>
                <a:close/>
                <a:moveTo>
                  <a:pt x="16" y="248"/>
                </a:moveTo>
                <a:cubicBezTo>
                  <a:pt x="14" y="248"/>
                  <a:pt x="18" y="248"/>
                  <a:pt x="16" y="248"/>
                </a:cubicBezTo>
                <a:close/>
                <a:moveTo>
                  <a:pt x="13" y="172"/>
                </a:moveTo>
                <a:cubicBezTo>
                  <a:pt x="12" y="174"/>
                  <a:pt x="13" y="171"/>
                  <a:pt x="13" y="172"/>
                </a:cubicBezTo>
                <a:close/>
                <a:moveTo>
                  <a:pt x="13" y="173"/>
                </a:moveTo>
                <a:cubicBezTo>
                  <a:pt x="12" y="174"/>
                  <a:pt x="14" y="173"/>
                  <a:pt x="13" y="173"/>
                </a:cubicBezTo>
                <a:close/>
                <a:moveTo>
                  <a:pt x="13" y="181"/>
                </a:moveTo>
                <a:cubicBezTo>
                  <a:pt x="12" y="182"/>
                  <a:pt x="14" y="181"/>
                  <a:pt x="13" y="181"/>
                </a:cubicBezTo>
                <a:close/>
                <a:moveTo>
                  <a:pt x="14" y="171"/>
                </a:moveTo>
                <a:cubicBezTo>
                  <a:pt x="13" y="171"/>
                  <a:pt x="14" y="175"/>
                  <a:pt x="14" y="175"/>
                </a:cubicBezTo>
                <a:cubicBezTo>
                  <a:pt x="14" y="175"/>
                  <a:pt x="15" y="170"/>
                  <a:pt x="14" y="171"/>
                </a:cubicBezTo>
                <a:close/>
                <a:moveTo>
                  <a:pt x="10" y="121"/>
                </a:moveTo>
                <a:cubicBezTo>
                  <a:pt x="11" y="121"/>
                  <a:pt x="9" y="121"/>
                  <a:pt x="10" y="121"/>
                </a:cubicBezTo>
                <a:close/>
                <a:moveTo>
                  <a:pt x="9" y="51"/>
                </a:moveTo>
                <a:cubicBezTo>
                  <a:pt x="8" y="51"/>
                  <a:pt x="6" y="52"/>
                  <a:pt x="5" y="52"/>
                </a:cubicBezTo>
                <a:cubicBezTo>
                  <a:pt x="6" y="51"/>
                  <a:pt x="6" y="51"/>
                  <a:pt x="7" y="51"/>
                </a:cubicBezTo>
                <a:cubicBezTo>
                  <a:pt x="5" y="50"/>
                  <a:pt x="2" y="53"/>
                  <a:pt x="5" y="53"/>
                </a:cubicBezTo>
                <a:cubicBezTo>
                  <a:pt x="5" y="53"/>
                  <a:pt x="9" y="51"/>
                  <a:pt x="9" y="51"/>
                </a:cubicBezTo>
                <a:close/>
                <a:moveTo>
                  <a:pt x="13" y="164"/>
                </a:moveTo>
                <a:cubicBezTo>
                  <a:pt x="13" y="164"/>
                  <a:pt x="12" y="164"/>
                  <a:pt x="13" y="164"/>
                </a:cubicBezTo>
                <a:close/>
                <a:moveTo>
                  <a:pt x="15" y="149"/>
                </a:moveTo>
                <a:cubicBezTo>
                  <a:pt x="13" y="150"/>
                  <a:pt x="15" y="149"/>
                  <a:pt x="15" y="149"/>
                </a:cubicBezTo>
                <a:close/>
                <a:moveTo>
                  <a:pt x="13" y="171"/>
                </a:moveTo>
                <a:cubicBezTo>
                  <a:pt x="13" y="169"/>
                  <a:pt x="13" y="169"/>
                  <a:pt x="12" y="170"/>
                </a:cubicBezTo>
                <a:cubicBezTo>
                  <a:pt x="12" y="172"/>
                  <a:pt x="12" y="172"/>
                  <a:pt x="13" y="171"/>
                </a:cubicBezTo>
                <a:close/>
                <a:moveTo>
                  <a:pt x="18" y="59"/>
                </a:moveTo>
                <a:cubicBezTo>
                  <a:pt x="20" y="59"/>
                  <a:pt x="18" y="59"/>
                  <a:pt x="18" y="59"/>
                </a:cubicBezTo>
                <a:close/>
                <a:moveTo>
                  <a:pt x="15" y="155"/>
                </a:moveTo>
                <a:cubicBezTo>
                  <a:pt x="16" y="155"/>
                  <a:pt x="15" y="154"/>
                  <a:pt x="15" y="155"/>
                </a:cubicBezTo>
                <a:close/>
                <a:moveTo>
                  <a:pt x="15" y="151"/>
                </a:moveTo>
                <a:cubicBezTo>
                  <a:pt x="15" y="152"/>
                  <a:pt x="15" y="153"/>
                  <a:pt x="15" y="154"/>
                </a:cubicBezTo>
                <a:cubicBezTo>
                  <a:pt x="15" y="154"/>
                  <a:pt x="16" y="151"/>
                  <a:pt x="15" y="151"/>
                </a:cubicBezTo>
                <a:close/>
                <a:moveTo>
                  <a:pt x="16" y="251"/>
                </a:moveTo>
                <a:cubicBezTo>
                  <a:pt x="17" y="250"/>
                  <a:pt x="16" y="252"/>
                  <a:pt x="16" y="251"/>
                </a:cubicBezTo>
                <a:close/>
                <a:moveTo>
                  <a:pt x="17" y="251"/>
                </a:moveTo>
                <a:cubicBezTo>
                  <a:pt x="17" y="252"/>
                  <a:pt x="17" y="252"/>
                  <a:pt x="17" y="253"/>
                </a:cubicBezTo>
                <a:cubicBezTo>
                  <a:pt x="17" y="252"/>
                  <a:pt x="17" y="252"/>
                  <a:pt x="17" y="251"/>
                </a:cubicBezTo>
                <a:close/>
                <a:moveTo>
                  <a:pt x="18" y="256"/>
                </a:moveTo>
                <a:cubicBezTo>
                  <a:pt x="16" y="256"/>
                  <a:pt x="17" y="254"/>
                  <a:pt x="17" y="253"/>
                </a:cubicBezTo>
                <a:cubicBezTo>
                  <a:pt x="16" y="255"/>
                  <a:pt x="15" y="259"/>
                  <a:pt x="15" y="259"/>
                </a:cubicBezTo>
                <a:cubicBezTo>
                  <a:pt x="15" y="266"/>
                  <a:pt x="25" y="258"/>
                  <a:pt x="18" y="256"/>
                </a:cubicBezTo>
                <a:close/>
                <a:moveTo>
                  <a:pt x="348" y="210"/>
                </a:moveTo>
                <a:cubicBezTo>
                  <a:pt x="349" y="211"/>
                  <a:pt x="348" y="209"/>
                  <a:pt x="348" y="210"/>
                </a:cubicBezTo>
                <a:close/>
                <a:moveTo>
                  <a:pt x="467" y="204"/>
                </a:moveTo>
                <a:cubicBezTo>
                  <a:pt x="467" y="205"/>
                  <a:pt x="467" y="203"/>
                  <a:pt x="467" y="204"/>
                </a:cubicBezTo>
                <a:close/>
                <a:moveTo>
                  <a:pt x="512" y="212"/>
                </a:moveTo>
                <a:cubicBezTo>
                  <a:pt x="510" y="211"/>
                  <a:pt x="509" y="211"/>
                  <a:pt x="508" y="212"/>
                </a:cubicBezTo>
                <a:cubicBezTo>
                  <a:pt x="509" y="213"/>
                  <a:pt x="512" y="212"/>
                  <a:pt x="512" y="212"/>
                </a:cubicBezTo>
                <a:close/>
                <a:moveTo>
                  <a:pt x="458" y="212"/>
                </a:moveTo>
                <a:cubicBezTo>
                  <a:pt x="458" y="211"/>
                  <a:pt x="458" y="213"/>
                  <a:pt x="458" y="212"/>
                </a:cubicBezTo>
                <a:close/>
                <a:moveTo>
                  <a:pt x="343" y="210"/>
                </a:moveTo>
                <a:cubicBezTo>
                  <a:pt x="345" y="211"/>
                  <a:pt x="344" y="211"/>
                  <a:pt x="343" y="210"/>
                </a:cubicBezTo>
                <a:close/>
                <a:moveTo>
                  <a:pt x="360" y="207"/>
                </a:moveTo>
                <a:cubicBezTo>
                  <a:pt x="362" y="207"/>
                  <a:pt x="362" y="207"/>
                  <a:pt x="361" y="206"/>
                </a:cubicBezTo>
                <a:cubicBezTo>
                  <a:pt x="360" y="206"/>
                  <a:pt x="360" y="206"/>
                  <a:pt x="360" y="207"/>
                </a:cubicBezTo>
                <a:close/>
                <a:moveTo>
                  <a:pt x="359" y="209"/>
                </a:moveTo>
                <a:cubicBezTo>
                  <a:pt x="358" y="209"/>
                  <a:pt x="358" y="209"/>
                  <a:pt x="357" y="209"/>
                </a:cubicBezTo>
                <a:cubicBezTo>
                  <a:pt x="358" y="210"/>
                  <a:pt x="358" y="209"/>
                  <a:pt x="359" y="209"/>
                </a:cubicBezTo>
                <a:close/>
                <a:moveTo>
                  <a:pt x="358" y="207"/>
                </a:moveTo>
                <a:cubicBezTo>
                  <a:pt x="358" y="206"/>
                  <a:pt x="357" y="206"/>
                  <a:pt x="357" y="207"/>
                </a:cubicBezTo>
                <a:cubicBezTo>
                  <a:pt x="357" y="207"/>
                  <a:pt x="358" y="207"/>
                  <a:pt x="358" y="207"/>
                </a:cubicBezTo>
                <a:close/>
                <a:moveTo>
                  <a:pt x="379" y="207"/>
                </a:moveTo>
                <a:cubicBezTo>
                  <a:pt x="379" y="208"/>
                  <a:pt x="380" y="208"/>
                  <a:pt x="381" y="207"/>
                </a:cubicBezTo>
                <a:cubicBezTo>
                  <a:pt x="380" y="207"/>
                  <a:pt x="379" y="207"/>
                  <a:pt x="379" y="207"/>
                </a:cubicBezTo>
                <a:close/>
                <a:moveTo>
                  <a:pt x="416" y="202"/>
                </a:moveTo>
                <a:cubicBezTo>
                  <a:pt x="416" y="202"/>
                  <a:pt x="416" y="202"/>
                  <a:pt x="416" y="202"/>
                </a:cubicBezTo>
                <a:cubicBezTo>
                  <a:pt x="416" y="202"/>
                  <a:pt x="416" y="202"/>
                  <a:pt x="416" y="202"/>
                </a:cubicBezTo>
                <a:close/>
                <a:moveTo>
                  <a:pt x="271" y="230"/>
                </a:moveTo>
                <a:cubicBezTo>
                  <a:pt x="271" y="230"/>
                  <a:pt x="271" y="230"/>
                  <a:pt x="271" y="230"/>
                </a:cubicBezTo>
                <a:cubicBezTo>
                  <a:pt x="271" y="230"/>
                  <a:pt x="271" y="230"/>
                  <a:pt x="271" y="230"/>
                </a:cubicBezTo>
                <a:cubicBezTo>
                  <a:pt x="271" y="230"/>
                  <a:pt x="271" y="230"/>
                  <a:pt x="271" y="230"/>
                </a:cubicBezTo>
                <a:close/>
                <a:moveTo>
                  <a:pt x="287" y="228"/>
                </a:moveTo>
                <a:cubicBezTo>
                  <a:pt x="287" y="228"/>
                  <a:pt x="287" y="228"/>
                  <a:pt x="287" y="228"/>
                </a:cubicBezTo>
                <a:cubicBezTo>
                  <a:pt x="288" y="228"/>
                  <a:pt x="288" y="228"/>
                  <a:pt x="289" y="228"/>
                </a:cubicBezTo>
                <a:cubicBezTo>
                  <a:pt x="289" y="228"/>
                  <a:pt x="289" y="228"/>
                  <a:pt x="289" y="228"/>
                </a:cubicBezTo>
                <a:cubicBezTo>
                  <a:pt x="288" y="228"/>
                  <a:pt x="287" y="228"/>
                  <a:pt x="287" y="228"/>
                </a:cubicBezTo>
                <a:close/>
                <a:moveTo>
                  <a:pt x="522" y="194"/>
                </a:moveTo>
                <a:cubicBezTo>
                  <a:pt x="522" y="194"/>
                  <a:pt x="522" y="194"/>
                  <a:pt x="522" y="194"/>
                </a:cubicBezTo>
                <a:cubicBezTo>
                  <a:pt x="522" y="194"/>
                  <a:pt x="522" y="194"/>
                  <a:pt x="522" y="194"/>
                </a:cubicBezTo>
                <a:cubicBezTo>
                  <a:pt x="522" y="194"/>
                  <a:pt x="522" y="194"/>
                  <a:pt x="522" y="194"/>
                </a:cubicBezTo>
                <a:close/>
                <a:moveTo>
                  <a:pt x="267" y="228"/>
                </a:moveTo>
                <a:cubicBezTo>
                  <a:pt x="267" y="228"/>
                  <a:pt x="272" y="228"/>
                  <a:pt x="273" y="228"/>
                </a:cubicBezTo>
                <a:cubicBezTo>
                  <a:pt x="272" y="228"/>
                  <a:pt x="267" y="227"/>
                  <a:pt x="267" y="228"/>
                </a:cubicBezTo>
                <a:close/>
                <a:moveTo>
                  <a:pt x="319" y="213"/>
                </a:moveTo>
                <a:cubicBezTo>
                  <a:pt x="318" y="213"/>
                  <a:pt x="317" y="213"/>
                  <a:pt x="317" y="213"/>
                </a:cubicBezTo>
                <a:cubicBezTo>
                  <a:pt x="317" y="213"/>
                  <a:pt x="318" y="213"/>
                  <a:pt x="319" y="213"/>
                </a:cubicBezTo>
                <a:close/>
                <a:moveTo>
                  <a:pt x="328" y="212"/>
                </a:moveTo>
                <a:cubicBezTo>
                  <a:pt x="328" y="212"/>
                  <a:pt x="328" y="212"/>
                  <a:pt x="328" y="212"/>
                </a:cubicBezTo>
                <a:cubicBezTo>
                  <a:pt x="328" y="212"/>
                  <a:pt x="328" y="212"/>
                  <a:pt x="328" y="212"/>
                </a:cubicBezTo>
                <a:close/>
                <a:moveTo>
                  <a:pt x="275" y="227"/>
                </a:moveTo>
                <a:cubicBezTo>
                  <a:pt x="275" y="227"/>
                  <a:pt x="277" y="226"/>
                  <a:pt x="275" y="227"/>
                </a:cubicBezTo>
                <a:close/>
                <a:moveTo>
                  <a:pt x="449" y="202"/>
                </a:moveTo>
                <a:cubicBezTo>
                  <a:pt x="449" y="202"/>
                  <a:pt x="449" y="202"/>
                  <a:pt x="449" y="202"/>
                </a:cubicBezTo>
                <a:cubicBezTo>
                  <a:pt x="448" y="202"/>
                  <a:pt x="447" y="202"/>
                  <a:pt x="446" y="202"/>
                </a:cubicBezTo>
                <a:cubicBezTo>
                  <a:pt x="447" y="202"/>
                  <a:pt x="448" y="202"/>
                  <a:pt x="449" y="202"/>
                </a:cubicBezTo>
                <a:close/>
                <a:moveTo>
                  <a:pt x="319" y="226"/>
                </a:moveTo>
                <a:cubicBezTo>
                  <a:pt x="323" y="227"/>
                  <a:pt x="317" y="226"/>
                  <a:pt x="319" y="226"/>
                </a:cubicBezTo>
                <a:close/>
                <a:moveTo>
                  <a:pt x="271" y="217"/>
                </a:moveTo>
                <a:cubicBezTo>
                  <a:pt x="271" y="217"/>
                  <a:pt x="267" y="216"/>
                  <a:pt x="267" y="218"/>
                </a:cubicBezTo>
                <a:cubicBezTo>
                  <a:pt x="268" y="218"/>
                  <a:pt x="269" y="218"/>
                  <a:pt x="271" y="217"/>
                </a:cubicBezTo>
                <a:close/>
                <a:moveTo>
                  <a:pt x="292" y="216"/>
                </a:moveTo>
                <a:cubicBezTo>
                  <a:pt x="292" y="216"/>
                  <a:pt x="292" y="215"/>
                  <a:pt x="292" y="216"/>
                </a:cubicBezTo>
                <a:close/>
                <a:moveTo>
                  <a:pt x="44" y="243"/>
                </a:moveTo>
                <a:cubicBezTo>
                  <a:pt x="44" y="243"/>
                  <a:pt x="45" y="242"/>
                  <a:pt x="44" y="243"/>
                </a:cubicBezTo>
                <a:close/>
                <a:moveTo>
                  <a:pt x="425" y="207"/>
                </a:moveTo>
                <a:cubicBezTo>
                  <a:pt x="423" y="207"/>
                  <a:pt x="422" y="207"/>
                  <a:pt x="421" y="208"/>
                </a:cubicBezTo>
                <a:cubicBezTo>
                  <a:pt x="423" y="207"/>
                  <a:pt x="424" y="207"/>
                  <a:pt x="425" y="207"/>
                </a:cubicBezTo>
                <a:close/>
                <a:moveTo>
                  <a:pt x="517" y="210"/>
                </a:moveTo>
                <a:cubicBezTo>
                  <a:pt x="516" y="210"/>
                  <a:pt x="514" y="210"/>
                  <a:pt x="517" y="210"/>
                </a:cubicBezTo>
                <a:close/>
                <a:moveTo>
                  <a:pt x="203" y="234"/>
                </a:moveTo>
                <a:cubicBezTo>
                  <a:pt x="203" y="234"/>
                  <a:pt x="206" y="233"/>
                  <a:pt x="203" y="234"/>
                </a:cubicBezTo>
                <a:close/>
                <a:moveTo>
                  <a:pt x="341" y="224"/>
                </a:moveTo>
                <a:cubicBezTo>
                  <a:pt x="343" y="225"/>
                  <a:pt x="342" y="224"/>
                  <a:pt x="341" y="224"/>
                </a:cubicBezTo>
                <a:close/>
                <a:moveTo>
                  <a:pt x="161" y="241"/>
                </a:moveTo>
                <a:cubicBezTo>
                  <a:pt x="160" y="241"/>
                  <a:pt x="160" y="241"/>
                  <a:pt x="160" y="241"/>
                </a:cubicBezTo>
                <a:cubicBezTo>
                  <a:pt x="160" y="241"/>
                  <a:pt x="159" y="241"/>
                  <a:pt x="158" y="241"/>
                </a:cubicBezTo>
                <a:cubicBezTo>
                  <a:pt x="159" y="241"/>
                  <a:pt x="160" y="241"/>
                  <a:pt x="161" y="241"/>
                </a:cubicBezTo>
                <a:close/>
                <a:moveTo>
                  <a:pt x="207" y="234"/>
                </a:moveTo>
                <a:cubicBezTo>
                  <a:pt x="208" y="234"/>
                  <a:pt x="209" y="234"/>
                  <a:pt x="210" y="234"/>
                </a:cubicBezTo>
                <a:cubicBezTo>
                  <a:pt x="209" y="234"/>
                  <a:pt x="208" y="234"/>
                  <a:pt x="207" y="234"/>
                </a:cubicBezTo>
                <a:close/>
                <a:moveTo>
                  <a:pt x="41" y="244"/>
                </a:moveTo>
                <a:cubicBezTo>
                  <a:pt x="40" y="244"/>
                  <a:pt x="39" y="244"/>
                  <a:pt x="38" y="245"/>
                </a:cubicBezTo>
                <a:cubicBezTo>
                  <a:pt x="39" y="245"/>
                  <a:pt x="40" y="245"/>
                  <a:pt x="41" y="244"/>
                </a:cubicBezTo>
                <a:close/>
                <a:moveTo>
                  <a:pt x="382" y="221"/>
                </a:moveTo>
                <a:cubicBezTo>
                  <a:pt x="382" y="221"/>
                  <a:pt x="379" y="220"/>
                  <a:pt x="379" y="221"/>
                </a:cubicBezTo>
                <a:cubicBezTo>
                  <a:pt x="379" y="221"/>
                  <a:pt x="382" y="221"/>
                  <a:pt x="382" y="221"/>
                </a:cubicBezTo>
                <a:close/>
                <a:moveTo>
                  <a:pt x="378" y="216"/>
                </a:moveTo>
                <a:cubicBezTo>
                  <a:pt x="377" y="216"/>
                  <a:pt x="376" y="216"/>
                  <a:pt x="376" y="216"/>
                </a:cubicBezTo>
                <a:cubicBezTo>
                  <a:pt x="376" y="216"/>
                  <a:pt x="377" y="216"/>
                  <a:pt x="378" y="216"/>
                </a:cubicBezTo>
                <a:close/>
                <a:moveTo>
                  <a:pt x="296" y="215"/>
                </a:moveTo>
                <a:cubicBezTo>
                  <a:pt x="295" y="214"/>
                  <a:pt x="295" y="214"/>
                  <a:pt x="294" y="214"/>
                </a:cubicBezTo>
                <a:cubicBezTo>
                  <a:pt x="294" y="214"/>
                  <a:pt x="294" y="214"/>
                  <a:pt x="294" y="214"/>
                </a:cubicBezTo>
                <a:cubicBezTo>
                  <a:pt x="294" y="214"/>
                  <a:pt x="295" y="215"/>
                  <a:pt x="296" y="215"/>
                </a:cubicBezTo>
                <a:close/>
                <a:moveTo>
                  <a:pt x="326" y="225"/>
                </a:moveTo>
                <a:cubicBezTo>
                  <a:pt x="326" y="224"/>
                  <a:pt x="315" y="225"/>
                  <a:pt x="316" y="225"/>
                </a:cubicBezTo>
                <a:cubicBezTo>
                  <a:pt x="317" y="226"/>
                  <a:pt x="326" y="224"/>
                  <a:pt x="326" y="225"/>
                </a:cubicBezTo>
                <a:close/>
                <a:moveTo>
                  <a:pt x="321" y="226"/>
                </a:moveTo>
                <a:cubicBezTo>
                  <a:pt x="322" y="226"/>
                  <a:pt x="323" y="227"/>
                  <a:pt x="321" y="226"/>
                </a:cubicBezTo>
                <a:close/>
                <a:moveTo>
                  <a:pt x="616" y="188"/>
                </a:moveTo>
                <a:cubicBezTo>
                  <a:pt x="615" y="188"/>
                  <a:pt x="615" y="188"/>
                  <a:pt x="616" y="188"/>
                </a:cubicBezTo>
                <a:close/>
                <a:moveTo>
                  <a:pt x="613" y="164"/>
                </a:moveTo>
                <a:cubicBezTo>
                  <a:pt x="613" y="164"/>
                  <a:pt x="613" y="165"/>
                  <a:pt x="613" y="166"/>
                </a:cubicBezTo>
                <a:cubicBezTo>
                  <a:pt x="613" y="167"/>
                  <a:pt x="614" y="159"/>
                  <a:pt x="613" y="164"/>
                </a:cubicBezTo>
                <a:close/>
                <a:moveTo>
                  <a:pt x="613" y="168"/>
                </a:moveTo>
                <a:cubicBezTo>
                  <a:pt x="612" y="168"/>
                  <a:pt x="613" y="168"/>
                  <a:pt x="613" y="168"/>
                </a:cubicBezTo>
                <a:close/>
                <a:moveTo>
                  <a:pt x="627" y="135"/>
                </a:moveTo>
                <a:cubicBezTo>
                  <a:pt x="627" y="136"/>
                  <a:pt x="627" y="137"/>
                  <a:pt x="627" y="138"/>
                </a:cubicBezTo>
                <a:cubicBezTo>
                  <a:pt x="628" y="138"/>
                  <a:pt x="629" y="135"/>
                  <a:pt x="627" y="135"/>
                </a:cubicBezTo>
                <a:close/>
                <a:moveTo>
                  <a:pt x="510" y="192"/>
                </a:moveTo>
                <a:cubicBezTo>
                  <a:pt x="509" y="192"/>
                  <a:pt x="508" y="192"/>
                  <a:pt x="508" y="192"/>
                </a:cubicBezTo>
                <a:cubicBezTo>
                  <a:pt x="509" y="193"/>
                  <a:pt x="509" y="193"/>
                  <a:pt x="510" y="192"/>
                </a:cubicBezTo>
                <a:close/>
                <a:moveTo>
                  <a:pt x="607" y="177"/>
                </a:moveTo>
                <a:cubicBezTo>
                  <a:pt x="607" y="177"/>
                  <a:pt x="608" y="177"/>
                  <a:pt x="608" y="177"/>
                </a:cubicBezTo>
                <a:cubicBezTo>
                  <a:pt x="608" y="177"/>
                  <a:pt x="608" y="177"/>
                  <a:pt x="607" y="177"/>
                </a:cubicBezTo>
                <a:close/>
                <a:moveTo>
                  <a:pt x="593" y="191"/>
                </a:moveTo>
                <a:cubicBezTo>
                  <a:pt x="593" y="190"/>
                  <a:pt x="592" y="193"/>
                  <a:pt x="593" y="191"/>
                </a:cubicBezTo>
                <a:close/>
                <a:moveTo>
                  <a:pt x="585" y="189"/>
                </a:moveTo>
                <a:cubicBezTo>
                  <a:pt x="585" y="190"/>
                  <a:pt x="585" y="188"/>
                  <a:pt x="585" y="189"/>
                </a:cubicBezTo>
                <a:close/>
                <a:moveTo>
                  <a:pt x="590" y="187"/>
                </a:moveTo>
                <a:cubicBezTo>
                  <a:pt x="590" y="187"/>
                  <a:pt x="588" y="187"/>
                  <a:pt x="588" y="187"/>
                </a:cubicBezTo>
                <a:cubicBezTo>
                  <a:pt x="588" y="188"/>
                  <a:pt x="589" y="187"/>
                  <a:pt x="590" y="187"/>
                </a:cubicBezTo>
                <a:close/>
                <a:moveTo>
                  <a:pt x="611" y="172"/>
                </a:moveTo>
                <a:cubicBezTo>
                  <a:pt x="611" y="172"/>
                  <a:pt x="611" y="172"/>
                  <a:pt x="611" y="172"/>
                </a:cubicBezTo>
                <a:close/>
                <a:moveTo>
                  <a:pt x="613" y="167"/>
                </a:moveTo>
                <a:cubicBezTo>
                  <a:pt x="612" y="168"/>
                  <a:pt x="614" y="165"/>
                  <a:pt x="613" y="167"/>
                </a:cubicBezTo>
                <a:close/>
                <a:moveTo>
                  <a:pt x="505" y="192"/>
                </a:moveTo>
                <a:cubicBezTo>
                  <a:pt x="506" y="193"/>
                  <a:pt x="505" y="192"/>
                  <a:pt x="505" y="192"/>
                </a:cubicBezTo>
                <a:close/>
                <a:moveTo>
                  <a:pt x="593" y="200"/>
                </a:moveTo>
                <a:cubicBezTo>
                  <a:pt x="593" y="200"/>
                  <a:pt x="593" y="199"/>
                  <a:pt x="593" y="200"/>
                </a:cubicBezTo>
                <a:close/>
                <a:moveTo>
                  <a:pt x="492" y="190"/>
                </a:moveTo>
                <a:cubicBezTo>
                  <a:pt x="490" y="190"/>
                  <a:pt x="489" y="192"/>
                  <a:pt x="488" y="194"/>
                </a:cubicBezTo>
                <a:cubicBezTo>
                  <a:pt x="489" y="192"/>
                  <a:pt x="503" y="194"/>
                  <a:pt x="506" y="193"/>
                </a:cubicBezTo>
                <a:cubicBezTo>
                  <a:pt x="503" y="194"/>
                  <a:pt x="494" y="190"/>
                  <a:pt x="492" y="190"/>
                </a:cubicBezTo>
                <a:close/>
                <a:moveTo>
                  <a:pt x="608" y="196"/>
                </a:moveTo>
                <a:cubicBezTo>
                  <a:pt x="608" y="195"/>
                  <a:pt x="609" y="197"/>
                  <a:pt x="608" y="196"/>
                </a:cubicBezTo>
                <a:close/>
                <a:moveTo>
                  <a:pt x="612" y="190"/>
                </a:moveTo>
                <a:cubicBezTo>
                  <a:pt x="613" y="191"/>
                  <a:pt x="612" y="189"/>
                  <a:pt x="612" y="190"/>
                </a:cubicBezTo>
                <a:close/>
                <a:moveTo>
                  <a:pt x="578" y="190"/>
                </a:moveTo>
                <a:cubicBezTo>
                  <a:pt x="578" y="189"/>
                  <a:pt x="579" y="192"/>
                  <a:pt x="578" y="190"/>
                </a:cubicBezTo>
                <a:close/>
                <a:moveTo>
                  <a:pt x="598" y="16"/>
                </a:moveTo>
                <a:cubicBezTo>
                  <a:pt x="597" y="16"/>
                  <a:pt x="600" y="17"/>
                  <a:pt x="598" y="16"/>
                </a:cubicBezTo>
                <a:close/>
                <a:moveTo>
                  <a:pt x="627" y="152"/>
                </a:moveTo>
                <a:cubicBezTo>
                  <a:pt x="628" y="152"/>
                  <a:pt x="627" y="152"/>
                  <a:pt x="627" y="152"/>
                </a:cubicBezTo>
                <a:close/>
                <a:moveTo>
                  <a:pt x="610" y="99"/>
                </a:moveTo>
                <a:cubicBezTo>
                  <a:pt x="609" y="100"/>
                  <a:pt x="610" y="101"/>
                  <a:pt x="610" y="101"/>
                </a:cubicBezTo>
                <a:cubicBezTo>
                  <a:pt x="610" y="100"/>
                  <a:pt x="610" y="100"/>
                  <a:pt x="610" y="99"/>
                </a:cubicBezTo>
                <a:close/>
                <a:moveTo>
                  <a:pt x="609" y="97"/>
                </a:moveTo>
                <a:cubicBezTo>
                  <a:pt x="609" y="96"/>
                  <a:pt x="611" y="98"/>
                  <a:pt x="609" y="97"/>
                </a:cubicBezTo>
                <a:close/>
                <a:moveTo>
                  <a:pt x="611" y="103"/>
                </a:moveTo>
                <a:cubicBezTo>
                  <a:pt x="610" y="104"/>
                  <a:pt x="611" y="104"/>
                  <a:pt x="611" y="105"/>
                </a:cubicBezTo>
                <a:cubicBezTo>
                  <a:pt x="611" y="104"/>
                  <a:pt x="611" y="103"/>
                  <a:pt x="611" y="103"/>
                </a:cubicBezTo>
                <a:close/>
                <a:moveTo>
                  <a:pt x="626" y="169"/>
                </a:moveTo>
                <a:cubicBezTo>
                  <a:pt x="626" y="169"/>
                  <a:pt x="626" y="170"/>
                  <a:pt x="626" y="171"/>
                </a:cubicBezTo>
                <a:cubicBezTo>
                  <a:pt x="626" y="170"/>
                  <a:pt x="626" y="170"/>
                  <a:pt x="626" y="169"/>
                </a:cubicBezTo>
                <a:close/>
                <a:moveTo>
                  <a:pt x="568" y="207"/>
                </a:moveTo>
                <a:cubicBezTo>
                  <a:pt x="568" y="207"/>
                  <a:pt x="568" y="207"/>
                  <a:pt x="568" y="207"/>
                </a:cubicBezTo>
                <a:cubicBezTo>
                  <a:pt x="568" y="207"/>
                  <a:pt x="568" y="207"/>
                  <a:pt x="568" y="207"/>
                </a:cubicBezTo>
                <a:close/>
                <a:moveTo>
                  <a:pt x="577" y="200"/>
                </a:moveTo>
                <a:cubicBezTo>
                  <a:pt x="577" y="200"/>
                  <a:pt x="577" y="200"/>
                  <a:pt x="577" y="200"/>
                </a:cubicBezTo>
                <a:cubicBezTo>
                  <a:pt x="577" y="201"/>
                  <a:pt x="577" y="200"/>
                  <a:pt x="577" y="200"/>
                </a:cubicBezTo>
                <a:close/>
                <a:moveTo>
                  <a:pt x="582" y="1"/>
                </a:moveTo>
                <a:cubicBezTo>
                  <a:pt x="584" y="1"/>
                  <a:pt x="586" y="1"/>
                  <a:pt x="588" y="0"/>
                </a:cubicBezTo>
                <a:cubicBezTo>
                  <a:pt x="586" y="0"/>
                  <a:pt x="583" y="0"/>
                  <a:pt x="582" y="1"/>
                </a:cubicBezTo>
                <a:close/>
                <a:moveTo>
                  <a:pt x="611" y="107"/>
                </a:moveTo>
                <a:cubicBezTo>
                  <a:pt x="611" y="107"/>
                  <a:pt x="611" y="107"/>
                  <a:pt x="611" y="107"/>
                </a:cubicBezTo>
                <a:cubicBezTo>
                  <a:pt x="611" y="107"/>
                  <a:pt x="611" y="107"/>
                  <a:pt x="611" y="107"/>
                </a:cubicBezTo>
                <a:cubicBezTo>
                  <a:pt x="611" y="107"/>
                  <a:pt x="611" y="107"/>
                  <a:pt x="611" y="107"/>
                </a:cubicBezTo>
                <a:close/>
                <a:moveTo>
                  <a:pt x="565" y="207"/>
                </a:moveTo>
                <a:cubicBezTo>
                  <a:pt x="565" y="207"/>
                  <a:pt x="567" y="207"/>
                  <a:pt x="565" y="207"/>
                </a:cubicBezTo>
                <a:close/>
                <a:moveTo>
                  <a:pt x="614" y="165"/>
                </a:moveTo>
                <a:cubicBezTo>
                  <a:pt x="614" y="166"/>
                  <a:pt x="613" y="170"/>
                  <a:pt x="613" y="170"/>
                </a:cubicBezTo>
                <a:cubicBezTo>
                  <a:pt x="614" y="171"/>
                  <a:pt x="615" y="164"/>
                  <a:pt x="614" y="165"/>
                </a:cubicBezTo>
                <a:close/>
                <a:moveTo>
                  <a:pt x="613" y="112"/>
                </a:moveTo>
                <a:cubicBezTo>
                  <a:pt x="614" y="111"/>
                  <a:pt x="612" y="109"/>
                  <a:pt x="611" y="107"/>
                </a:cubicBezTo>
                <a:cubicBezTo>
                  <a:pt x="612" y="108"/>
                  <a:pt x="612" y="112"/>
                  <a:pt x="613" y="112"/>
                </a:cubicBezTo>
                <a:close/>
                <a:moveTo>
                  <a:pt x="617" y="136"/>
                </a:moveTo>
                <a:cubicBezTo>
                  <a:pt x="617" y="137"/>
                  <a:pt x="617" y="138"/>
                  <a:pt x="617" y="139"/>
                </a:cubicBezTo>
                <a:cubicBezTo>
                  <a:pt x="617" y="139"/>
                  <a:pt x="618" y="136"/>
                  <a:pt x="617" y="136"/>
                </a:cubicBezTo>
                <a:close/>
                <a:moveTo>
                  <a:pt x="582" y="1"/>
                </a:moveTo>
                <a:cubicBezTo>
                  <a:pt x="582" y="1"/>
                  <a:pt x="582" y="1"/>
                  <a:pt x="582" y="1"/>
                </a:cubicBezTo>
                <a:cubicBezTo>
                  <a:pt x="582" y="1"/>
                  <a:pt x="582" y="1"/>
                  <a:pt x="582" y="1"/>
                </a:cubicBezTo>
                <a:close/>
                <a:moveTo>
                  <a:pt x="617" y="141"/>
                </a:moveTo>
                <a:cubicBezTo>
                  <a:pt x="618" y="142"/>
                  <a:pt x="617" y="140"/>
                  <a:pt x="617" y="141"/>
                </a:cubicBezTo>
                <a:close/>
                <a:moveTo>
                  <a:pt x="596" y="1"/>
                </a:moveTo>
                <a:cubicBezTo>
                  <a:pt x="596" y="1"/>
                  <a:pt x="596" y="2"/>
                  <a:pt x="596" y="2"/>
                </a:cubicBezTo>
                <a:cubicBezTo>
                  <a:pt x="597" y="1"/>
                  <a:pt x="599" y="1"/>
                  <a:pt x="600" y="1"/>
                </a:cubicBezTo>
                <a:cubicBezTo>
                  <a:pt x="599" y="1"/>
                  <a:pt x="597" y="1"/>
                  <a:pt x="596" y="1"/>
                </a:cubicBezTo>
                <a:close/>
                <a:moveTo>
                  <a:pt x="616" y="132"/>
                </a:moveTo>
                <a:cubicBezTo>
                  <a:pt x="616" y="133"/>
                  <a:pt x="616" y="134"/>
                  <a:pt x="616" y="135"/>
                </a:cubicBezTo>
                <a:cubicBezTo>
                  <a:pt x="617" y="135"/>
                  <a:pt x="616" y="131"/>
                  <a:pt x="616" y="132"/>
                </a:cubicBezTo>
                <a:close/>
                <a:moveTo>
                  <a:pt x="579" y="3"/>
                </a:moveTo>
                <a:cubicBezTo>
                  <a:pt x="579" y="2"/>
                  <a:pt x="578" y="2"/>
                  <a:pt x="579" y="3"/>
                </a:cubicBezTo>
                <a:close/>
                <a:moveTo>
                  <a:pt x="606" y="195"/>
                </a:moveTo>
                <a:cubicBezTo>
                  <a:pt x="606" y="195"/>
                  <a:pt x="607" y="194"/>
                  <a:pt x="607" y="194"/>
                </a:cubicBezTo>
                <a:cubicBezTo>
                  <a:pt x="607" y="194"/>
                  <a:pt x="606" y="194"/>
                  <a:pt x="606" y="195"/>
                </a:cubicBezTo>
                <a:close/>
                <a:moveTo>
                  <a:pt x="596" y="2"/>
                </a:moveTo>
                <a:cubicBezTo>
                  <a:pt x="596" y="2"/>
                  <a:pt x="596" y="2"/>
                  <a:pt x="596" y="2"/>
                </a:cubicBezTo>
                <a:cubicBezTo>
                  <a:pt x="595" y="2"/>
                  <a:pt x="595" y="2"/>
                  <a:pt x="595" y="2"/>
                </a:cubicBezTo>
                <a:cubicBezTo>
                  <a:pt x="595" y="2"/>
                  <a:pt x="595" y="2"/>
                  <a:pt x="595" y="2"/>
                </a:cubicBezTo>
                <a:cubicBezTo>
                  <a:pt x="595" y="2"/>
                  <a:pt x="595" y="2"/>
                  <a:pt x="596" y="2"/>
                </a:cubicBezTo>
                <a:close/>
                <a:moveTo>
                  <a:pt x="606" y="197"/>
                </a:moveTo>
                <a:cubicBezTo>
                  <a:pt x="608" y="197"/>
                  <a:pt x="603" y="197"/>
                  <a:pt x="606" y="197"/>
                </a:cubicBezTo>
                <a:close/>
                <a:moveTo>
                  <a:pt x="68" y="281"/>
                </a:moveTo>
                <a:cubicBezTo>
                  <a:pt x="68" y="281"/>
                  <a:pt x="68" y="281"/>
                  <a:pt x="68" y="281"/>
                </a:cubicBezTo>
                <a:cubicBezTo>
                  <a:pt x="68" y="281"/>
                  <a:pt x="68" y="281"/>
                  <a:pt x="68" y="281"/>
                </a:cubicBezTo>
                <a:cubicBezTo>
                  <a:pt x="68" y="281"/>
                  <a:pt x="68" y="281"/>
                  <a:pt x="68" y="281"/>
                </a:cubicBezTo>
                <a:close/>
                <a:moveTo>
                  <a:pt x="56" y="270"/>
                </a:moveTo>
                <a:cubicBezTo>
                  <a:pt x="55" y="270"/>
                  <a:pt x="56" y="270"/>
                  <a:pt x="56" y="270"/>
                </a:cubicBezTo>
                <a:close/>
                <a:moveTo>
                  <a:pt x="55" y="283"/>
                </a:moveTo>
                <a:cubicBezTo>
                  <a:pt x="54" y="284"/>
                  <a:pt x="56" y="282"/>
                  <a:pt x="55" y="283"/>
                </a:cubicBezTo>
                <a:close/>
                <a:moveTo>
                  <a:pt x="58" y="292"/>
                </a:moveTo>
                <a:cubicBezTo>
                  <a:pt x="57" y="292"/>
                  <a:pt x="60" y="291"/>
                  <a:pt x="58" y="292"/>
                </a:cubicBezTo>
                <a:close/>
                <a:moveTo>
                  <a:pt x="53" y="268"/>
                </a:moveTo>
                <a:cubicBezTo>
                  <a:pt x="52" y="268"/>
                  <a:pt x="53" y="269"/>
                  <a:pt x="53" y="268"/>
                </a:cubicBezTo>
                <a:close/>
                <a:moveTo>
                  <a:pt x="58" y="291"/>
                </a:moveTo>
                <a:cubicBezTo>
                  <a:pt x="57" y="291"/>
                  <a:pt x="59" y="290"/>
                  <a:pt x="58" y="291"/>
                </a:cubicBezTo>
                <a:close/>
                <a:moveTo>
                  <a:pt x="56" y="271"/>
                </a:moveTo>
                <a:cubicBezTo>
                  <a:pt x="56" y="271"/>
                  <a:pt x="55" y="271"/>
                  <a:pt x="56" y="271"/>
                </a:cubicBezTo>
                <a:close/>
                <a:moveTo>
                  <a:pt x="55" y="284"/>
                </a:moveTo>
                <a:cubicBezTo>
                  <a:pt x="54" y="284"/>
                  <a:pt x="56" y="283"/>
                  <a:pt x="55" y="284"/>
                </a:cubicBezTo>
                <a:close/>
                <a:moveTo>
                  <a:pt x="67" y="279"/>
                </a:moveTo>
                <a:cubicBezTo>
                  <a:pt x="66" y="279"/>
                  <a:pt x="68" y="279"/>
                  <a:pt x="67" y="279"/>
                </a:cubicBezTo>
                <a:close/>
                <a:moveTo>
                  <a:pt x="69" y="283"/>
                </a:moveTo>
                <a:cubicBezTo>
                  <a:pt x="69" y="283"/>
                  <a:pt x="69" y="283"/>
                  <a:pt x="69" y="283"/>
                </a:cubicBezTo>
                <a:cubicBezTo>
                  <a:pt x="68" y="283"/>
                  <a:pt x="68" y="283"/>
                  <a:pt x="69" y="283"/>
                </a:cubicBezTo>
                <a:close/>
                <a:moveTo>
                  <a:pt x="67" y="277"/>
                </a:moveTo>
                <a:cubicBezTo>
                  <a:pt x="69" y="277"/>
                  <a:pt x="66" y="277"/>
                  <a:pt x="67" y="277"/>
                </a:cubicBezTo>
                <a:close/>
                <a:moveTo>
                  <a:pt x="68" y="281"/>
                </a:moveTo>
                <a:cubicBezTo>
                  <a:pt x="68" y="281"/>
                  <a:pt x="68" y="281"/>
                  <a:pt x="68" y="281"/>
                </a:cubicBezTo>
                <a:cubicBezTo>
                  <a:pt x="68" y="281"/>
                  <a:pt x="68" y="281"/>
                  <a:pt x="68" y="281"/>
                </a:cubicBezTo>
                <a:close/>
                <a:moveTo>
                  <a:pt x="68" y="280"/>
                </a:moveTo>
                <a:cubicBezTo>
                  <a:pt x="69" y="280"/>
                  <a:pt x="69" y="280"/>
                  <a:pt x="69" y="280"/>
                </a:cubicBezTo>
                <a:cubicBezTo>
                  <a:pt x="69" y="280"/>
                  <a:pt x="69" y="280"/>
                  <a:pt x="69" y="280"/>
                </a:cubicBezTo>
                <a:cubicBezTo>
                  <a:pt x="68" y="280"/>
                  <a:pt x="68" y="280"/>
                  <a:pt x="68" y="280"/>
                </a:cubicBezTo>
                <a:close/>
                <a:moveTo>
                  <a:pt x="56" y="271"/>
                </a:moveTo>
                <a:cubicBezTo>
                  <a:pt x="57" y="271"/>
                  <a:pt x="55" y="271"/>
                  <a:pt x="56" y="271"/>
                </a:cubicBezTo>
                <a:close/>
                <a:moveTo>
                  <a:pt x="56" y="277"/>
                </a:moveTo>
                <a:cubicBezTo>
                  <a:pt x="57" y="276"/>
                  <a:pt x="56" y="277"/>
                  <a:pt x="56" y="277"/>
                </a:cubicBezTo>
                <a:close/>
                <a:moveTo>
                  <a:pt x="56" y="286"/>
                </a:moveTo>
                <a:cubicBezTo>
                  <a:pt x="57" y="285"/>
                  <a:pt x="55" y="286"/>
                  <a:pt x="56" y="286"/>
                </a:cubicBezTo>
                <a:close/>
                <a:moveTo>
                  <a:pt x="56" y="283"/>
                </a:moveTo>
                <a:cubicBezTo>
                  <a:pt x="55" y="283"/>
                  <a:pt x="57" y="282"/>
                  <a:pt x="56" y="283"/>
                </a:cubicBezTo>
                <a:close/>
                <a:moveTo>
                  <a:pt x="56" y="285"/>
                </a:moveTo>
                <a:cubicBezTo>
                  <a:pt x="56" y="284"/>
                  <a:pt x="55" y="285"/>
                  <a:pt x="56" y="285"/>
                </a:cubicBezTo>
                <a:close/>
                <a:moveTo>
                  <a:pt x="54" y="283"/>
                </a:moveTo>
                <a:cubicBezTo>
                  <a:pt x="54" y="282"/>
                  <a:pt x="54" y="284"/>
                  <a:pt x="54" y="283"/>
                </a:cubicBezTo>
                <a:close/>
                <a:moveTo>
                  <a:pt x="57" y="290"/>
                </a:moveTo>
                <a:cubicBezTo>
                  <a:pt x="58" y="290"/>
                  <a:pt x="57" y="290"/>
                  <a:pt x="57" y="290"/>
                </a:cubicBezTo>
                <a:close/>
                <a:moveTo>
                  <a:pt x="56" y="277"/>
                </a:moveTo>
                <a:cubicBezTo>
                  <a:pt x="56" y="277"/>
                  <a:pt x="58" y="277"/>
                  <a:pt x="56" y="277"/>
                </a:cubicBezTo>
                <a:close/>
                <a:moveTo>
                  <a:pt x="64" y="304"/>
                </a:moveTo>
                <a:cubicBezTo>
                  <a:pt x="64" y="304"/>
                  <a:pt x="64" y="304"/>
                  <a:pt x="64" y="304"/>
                </a:cubicBezTo>
                <a:cubicBezTo>
                  <a:pt x="64" y="304"/>
                  <a:pt x="64" y="305"/>
                  <a:pt x="64" y="304"/>
                </a:cubicBezTo>
                <a:cubicBezTo>
                  <a:pt x="64" y="304"/>
                  <a:pt x="64" y="304"/>
                  <a:pt x="64" y="304"/>
                </a:cubicBezTo>
                <a:cubicBezTo>
                  <a:pt x="64" y="304"/>
                  <a:pt x="64" y="304"/>
                  <a:pt x="64" y="305"/>
                </a:cubicBezTo>
                <a:cubicBezTo>
                  <a:pt x="64" y="304"/>
                  <a:pt x="64" y="304"/>
                  <a:pt x="64" y="304"/>
                </a:cubicBezTo>
                <a:close/>
                <a:moveTo>
                  <a:pt x="57" y="278"/>
                </a:moveTo>
                <a:cubicBezTo>
                  <a:pt x="57" y="278"/>
                  <a:pt x="56" y="278"/>
                  <a:pt x="57" y="278"/>
                </a:cubicBezTo>
                <a:close/>
                <a:moveTo>
                  <a:pt x="72" y="294"/>
                </a:moveTo>
                <a:cubicBezTo>
                  <a:pt x="73" y="294"/>
                  <a:pt x="72" y="295"/>
                  <a:pt x="72" y="294"/>
                </a:cubicBezTo>
                <a:close/>
                <a:moveTo>
                  <a:pt x="333" y="281"/>
                </a:moveTo>
                <a:cubicBezTo>
                  <a:pt x="333" y="281"/>
                  <a:pt x="336" y="280"/>
                  <a:pt x="333" y="281"/>
                </a:cubicBezTo>
                <a:close/>
                <a:moveTo>
                  <a:pt x="356" y="269"/>
                </a:moveTo>
                <a:cubicBezTo>
                  <a:pt x="356" y="269"/>
                  <a:pt x="356" y="269"/>
                  <a:pt x="356" y="269"/>
                </a:cubicBezTo>
                <a:cubicBezTo>
                  <a:pt x="356" y="269"/>
                  <a:pt x="356" y="269"/>
                  <a:pt x="356" y="269"/>
                </a:cubicBezTo>
                <a:close/>
                <a:moveTo>
                  <a:pt x="594" y="257"/>
                </a:moveTo>
                <a:cubicBezTo>
                  <a:pt x="593" y="257"/>
                  <a:pt x="592" y="257"/>
                  <a:pt x="591" y="257"/>
                </a:cubicBezTo>
                <a:cubicBezTo>
                  <a:pt x="592" y="257"/>
                  <a:pt x="593" y="257"/>
                  <a:pt x="594" y="257"/>
                </a:cubicBezTo>
                <a:close/>
                <a:moveTo>
                  <a:pt x="604" y="255"/>
                </a:moveTo>
                <a:cubicBezTo>
                  <a:pt x="607" y="255"/>
                  <a:pt x="610" y="255"/>
                  <a:pt x="612" y="256"/>
                </a:cubicBezTo>
                <a:cubicBezTo>
                  <a:pt x="611" y="256"/>
                  <a:pt x="611" y="257"/>
                  <a:pt x="611" y="257"/>
                </a:cubicBezTo>
                <a:cubicBezTo>
                  <a:pt x="612" y="257"/>
                  <a:pt x="612" y="257"/>
                  <a:pt x="613" y="257"/>
                </a:cubicBezTo>
                <a:cubicBezTo>
                  <a:pt x="615" y="258"/>
                  <a:pt x="622" y="254"/>
                  <a:pt x="621" y="253"/>
                </a:cubicBezTo>
                <a:cubicBezTo>
                  <a:pt x="616" y="252"/>
                  <a:pt x="610" y="254"/>
                  <a:pt x="604" y="255"/>
                </a:cubicBezTo>
                <a:close/>
                <a:moveTo>
                  <a:pt x="377" y="280"/>
                </a:moveTo>
                <a:cubicBezTo>
                  <a:pt x="379" y="281"/>
                  <a:pt x="388" y="279"/>
                  <a:pt x="388" y="280"/>
                </a:cubicBezTo>
                <a:cubicBezTo>
                  <a:pt x="388" y="279"/>
                  <a:pt x="376" y="280"/>
                  <a:pt x="377" y="280"/>
                </a:cubicBezTo>
                <a:close/>
                <a:moveTo>
                  <a:pt x="383" y="281"/>
                </a:moveTo>
                <a:cubicBezTo>
                  <a:pt x="384" y="281"/>
                  <a:pt x="385" y="282"/>
                  <a:pt x="383" y="281"/>
                </a:cubicBezTo>
                <a:close/>
                <a:moveTo>
                  <a:pt x="373" y="282"/>
                </a:moveTo>
                <a:cubicBezTo>
                  <a:pt x="374" y="282"/>
                  <a:pt x="374" y="282"/>
                  <a:pt x="375" y="282"/>
                </a:cubicBezTo>
                <a:cubicBezTo>
                  <a:pt x="377" y="282"/>
                  <a:pt x="378" y="282"/>
                  <a:pt x="379" y="281"/>
                </a:cubicBezTo>
                <a:cubicBezTo>
                  <a:pt x="379" y="281"/>
                  <a:pt x="373" y="281"/>
                  <a:pt x="373" y="282"/>
                </a:cubicBezTo>
                <a:close/>
                <a:moveTo>
                  <a:pt x="381" y="268"/>
                </a:moveTo>
                <a:cubicBezTo>
                  <a:pt x="380" y="268"/>
                  <a:pt x="379" y="268"/>
                  <a:pt x="379" y="268"/>
                </a:cubicBezTo>
                <a:cubicBezTo>
                  <a:pt x="379" y="268"/>
                  <a:pt x="380" y="268"/>
                  <a:pt x="381" y="268"/>
                </a:cubicBezTo>
                <a:close/>
                <a:moveTo>
                  <a:pt x="260" y="287"/>
                </a:moveTo>
                <a:cubicBezTo>
                  <a:pt x="261" y="287"/>
                  <a:pt x="262" y="287"/>
                  <a:pt x="264" y="287"/>
                </a:cubicBezTo>
                <a:cubicBezTo>
                  <a:pt x="262" y="286"/>
                  <a:pt x="261" y="287"/>
                  <a:pt x="260" y="287"/>
                </a:cubicBezTo>
                <a:close/>
                <a:moveTo>
                  <a:pt x="119" y="289"/>
                </a:moveTo>
                <a:cubicBezTo>
                  <a:pt x="118" y="288"/>
                  <a:pt x="118" y="288"/>
                  <a:pt x="117" y="289"/>
                </a:cubicBezTo>
                <a:cubicBezTo>
                  <a:pt x="118" y="289"/>
                  <a:pt x="118" y="289"/>
                  <a:pt x="119" y="289"/>
                </a:cubicBezTo>
                <a:close/>
                <a:moveTo>
                  <a:pt x="398" y="275"/>
                </a:moveTo>
                <a:cubicBezTo>
                  <a:pt x="398" y="275"/>
                  <a:pt x="399" y="275"/>
                  <a:pt x="400" y="275"/>
                </a:cubicBezTo>
                <a:cubicBezTo>
                  <a:pt x="400" y="274"/>
                  <a:pt x="400" y="274"/>
                  <a:pt x="400" y="274"/>
                </a:cubicBezTo>
                <a:cubicBezTo>
                  <a:pt x="399" y="275"/>
                  <a:pt x="398" y="275"/>
                  <a:pt x="398" y="275"/>
                </a:cubicBezTo>
                <a:cubicBezTo>
                  <a:pt x="398" y="275"/>
                  <a:pt x="398" y="275"/>
                  <a:pt x="398" y="275"/>
                </a:cubicBezTo>
                <a:close/>
                <a:moveTo>
                  <a:pt x="598" y="244"/>
                </a:moveTo>
                <a:cubicBezTo>
                  <a:pt x="599" y="244"/>
                  <a:pt x="599" y="244"/>
                  <a:pt x="600" y="244"/>
                </a:cubicBezTo>
                <a:cubicBezTo>
                  <a:pt x="600" y="244"/>
                  <a:pt x="599" y="244"/>
                  <a:pt x="598" y="244"/>
                </a:cubicBezTo>
                <a:close/>
                <a:moveTo>
                  <a:pt x="325" y="282"/>
                </a:moveTo>
                <a:cubicBezTo>
                  <a:pt x="325" y="282"/>
                  <a:pt x="330" y="282"/>
                  <a:pt x="331" y="281"/>
                </a:cubicBezTo>
                <a:cubicBezTo>
                  <a:pt x="330" y="282"/>
                  <a:pt x="325" y="281"/>
                  <a:pt x="325" y="282"/>
                </a:cubicBezTo>
                <a:close/>
                <a:moveTo>
                  <a:pt x="592" y="256"/>
                </a:moveTo>
                <a:cubicBezTo>
                  <a:pt x="592" y="256"/>
                  <a:pt x="590" y="255"/>
                  <a:pt x="592" y="256"/>
                </a:cubicBezTo>
                <a:close/>
                <a:moveTo>
                  <a:pt x="318" y="282"/>
                </a:moveTo>
                <a:cubicBezTo>
                  <a:pt x="319" y="283"/>
                  <a:pt x="321" y="282"/>
                  <a:pt x="323" y="282"/>
                </a:cubicBezTo>
                <a:cubicBezTo>
                  <a:pt x="323" y="282"/>
                  <a:pt x="318" y="282"/>
                  <a:pt x="318" y="282"/>
                </a:cubicBezTo>
                <a:close/>
                <a:moveTo>
                  <a:pt x="359" y="282"/>
                </a:moveTo>
                <a:cubicBezTo>
                  <a:pt x="359" y="283"/>
                  <a:pt x="360" y="283"/>
                  <a:pt x="361" y="282"/>
                </a:cubicBezTo>
                <a:cubicBezTo>
                  <a:pt x="360" y="282"/>
                  <a:pt x="359" y="282"/>
                  <a:pt x="359" y="282"/>
                </a:cubicBezTo>
                <a:close/>
                <a:moveTo>
                  <a:pt x="256" y="287"/>
                </a:moveTo>
                <a:cubicBezTo>
                  <a:pt x="255" y="287"/>
                  <a:pt x="259" y="286"/>
                  <a:pt x="256" y="287"/>
                </a:cubicBezTo>
                <a:close/>
                <a:moveTo>
                  <a:pt x="381" y="281"/>
                </a:moveTo>
                <a:cubicBezTo>
                  <a:pt x="385" y="282"/>
                  <a:pt x="378" y="281"/>
                  <a:pt x="381" y="281"/>
                </a:cubicBezTo>
                <a:close/>
                <a:moveTo>
                  <a:pt x="559" y="248"/>
                </a:moveTo>
                <a:cubicBezTo>
                  <a:pt x="559" y="249"/>
                  <a:pt x="568" y="246"/>
                  <a:pt x="568" y="246"/>
                </a:cubicBezTo>
                <a:cubicBezTo>
                  <a:pt x="567" y="246"/>
                  <a:pt x="559" y="246"/>
                  <a:pt x="559" y="248"/>
                </a:cubicBezTo>
                <a:close/>
                <a:moveTo>
                  <a:pt x="405" y="279"/>
                </a:moveTo>
                <a:cubicBezTo>
                  <a:pt x="407" y="280"/>
                  <a:pt x="406" y="280"/>
                  <a:pt x="405" y="279"/>
                </a:cubicBezTo>
                <a:close/>
                <a:moveTo>
                  <a:pt x="325" y="271"/>
                </a:moveTo>
                <a:cubicBezTo>
                  <a:pt x="326" y="271"/>
                  <a:pt x="328" y="271"/>
                  <a:pt x="329" y="271"/>
                </a:cubicBezTo>
                <a:cubicBezTo>
                  <a:pt x="330" y="271"/>
                  <a:pt x="325" y="270"/>
                  <a:pt x="325" y="271"/>
                </a:cubicBezTo>
                <a:close/>
                <a:moveTo>
                  <a:pt x="426" y="261"/>
                </a:moveTo>
                <a:cubicBezTo>
                  <a:pt x="425" y="261"/>
                  <a:pt x="424" y="261"/>
                  <a:pt x="425" y="262"/>
                </a:cubicBezTo>
                <a:cubicBezTo>
                  <a:pt x="427" y="262"/>
                  <a:pt x="427" y="262"/>
                  <a:pt x="426" y="261"/>
                </a:cubicBezTo>
                <a:close/>
                <a:moveTo>
                  <a:pt x="79" y="295"/>
                </a:moveTo>
                <a:cubicBezTo>
                  <a:pt x="80" y="296"/>
                  <a:pt x="81" y="295"/>
                  <a:pt x="82" y="295"/>
                </a:cubicBezTo>
                <a:cubicBezTo>
                  <a:pt x="81" y="295"/>
                  <a:pt x="80" y="295"/>
                  <a:pt x="79" y="295"/>
                </a:cubicBezTo>
                <a:close/>
                <a:moveTo>
                  <a:pt x="407" y="265"/>
                </a:moveTo>
                <a:cubicBezTo>
                  <a:pt x="409" y="266"/>
                  <a:pt x="408" y="266"/>
                  <a:pt x="407" y="265"/>
                </a:cubicBezTo>
                <a:close/>
                <a:moveTo>
                  <a:pt x="539" y="249"/>
                </a:moveTo>
                <a:cubicBezTo>
                  <a:pt x="539" y="248"/>
                  <a:pt x="539" y="250"/>
                  <a:pt x="539" y="249"/>
                </a:cubicBezTo>
                <a:close/>
                <a:moveTo>
                  <a:pt x="413" y="265"/>
                </a:moveTo>
                <a:cubicBezTo>
                  <a:pt x="413" y="267"/>
                  <a:pt x="413" y="264"/>
                  <a:pt x="413" y="265"/>
                </a:cubicBezTo>
                <a:close/>
                <a:moveTo>
                  <a:pt x="352" y="270"/>
                </a:moveTo>
                <a:cubicBezTo>
                  <a:pt x="352" y="271"/>
                  <a:pt x="352" y="269"/>
                  <a:pt x="352" y="270"/>
                </a:cubicBezTo>
                <a:close/>
                <a:moveTo>
                  <a:pt x="560" y="244"/>
                </a:moveTo>
                <a:cubicBezTo>
                  <a:pt x="555" y="245"/>
                  <a:pt x="522" y="247"/>
                  <a:pt x="522" y="248"/>
                </a:cubicBezTo>
                <a:cubicBezTo>
                  <a:pt x="521" y="248"/>
                  <a:pt x="519" y="248"/>
                  <a:pt x="518" y="248"/>
                </a:cubicBezTo>
                <a:cubicBezTo>
                  <a:pt x="519" y="248"/>
                  <a:pt x="519" y="249"/>
                  <a:pt x="519" y="249"/>
                </a:cubicBezTo>
                <a:cubicBezTo>
                  <a:pt x="519" y="249"/>
                  <a:pt x="515" y="250"/>
                  <a:pt x="516" y="250"/>
                </a:cubicBezTo>
                <a:cubicBezTo>
                  <a:pt x="527" y="250"/>
                  <a:pt x="540" y="247"/>
                  <a:pt x="552" y="246"/>
                </a:cubicBezTo>
                <a:cubicBezTo>
                  <a:pt x="557" y="246"/>
                  <a:pt x="606" y="243"/>
                  <a:pt x="606" y="240"/>
                </a:cubicBezTo>
                <a:cubicBezTo>
                  <a:pt x="606" y="242"/>
                  <a:pt x="564" y="243"/>
                  <a:pt x="559" y="243"/>
                </a:cubicBezTo>
                <a:cubicBezTo>
                  <a:pt x="559" y="244"/>
                  <a:pt x="559" y="244"/>
                  <a:pt x="560" y="244"/>
                </a:cubicBezTo>
                <a:close/>
                <a:moveTo>
                  <a:pt x="602" y="241"/>
                </a:moveTo>
                <a:cubicBezTo>
                  <a:pt x="601" y="241"/>
                  <a:pt x="600" y="242"/>
                  <a:pt x="600" y="241"/>
                </a:cubicBezTo>
                <a:cubicBezTo>
                  <a:pt x="600" y="241"/>
                  <a:pt x="601" y="241"/>
                  <a:pt x="602" y="241"/>
                </a:cubicBezTo>
                <a:close/>
                <a:moveTo>
                  <a:pt x="604" y="255"/>
                </a:moveTo>
                <a:cubicBezTo>
                  <a:pt x="601" y="256"/>
                  <a:pt x="597" y="257"/>
                  <a:pt x="594" y="257"/>
                </a:cubicBezTo>
                <a:cubicBezTo>
                  <a:pt x="597" y="257"/>
                  <a:pt x="600" y="256"/>
                  <a:pt x="604" y="255"/>
                </a:cubicBezTo>
                <a:close/>
                <a:moveTo>
                  <a:pt x="423" y="261"/>
                </a:moveTo>
                <a:cubicBezTo>
                  <a:pt x="422" y="261"/>
                  <a:pt x="422" y="261"/>
                  <a:pt x="421" y="262"/>
                </a:cubicBezTo>
                <a:cubicBezTo>
                  <a:pt x="422" y="262"/>
                  <a:pt x="423" y="262"/>
                  <a:pt x="423" y="261"/>
                </a:cubicBezTo>
                <a:close/>
                <a:moveTo>
                  <a:pt x="469" y="271"/>
                </a:moveTo>
                <a:cubicBezTo>
                  <a:pt x="468" y="271"/>
                  <a:pt x="467" y="271"/>
                  <a:pt x="466" y="272"/>
                </a:cubicBezTo>
                <a:cubicBezTo>
                  <a:pt x="466" y="272"/>
                  <a:pt x="469" y="271"/>
                  <a:pt x="469" y="271"/>
                </a:cubicBezTo>
                <a:close/>
                <a:moveTo>
                  <a:pt x="454" y="273"/>
                </a:moveTo>
                <a:cubicBezTo>
                  <a:pt x="454" y="272"/>
                  <a:pt x="454" y="273"/>
                  <a:pt x="454" y="273"/>
                </a:cubicBezTo>
                <a:close/>
                <a:moveTo>
                  <a:pt x="324" y="271"/>
                </a:moveTo>
                <a:cubicBezTo>
                  <a:pt x="323" y="270"/>
                  <a:pt x="320" y="271"/>
                  <a:pt x="316" y="271"/>
                </a:cubicBezTo>
                <a:cubicBezTo>
                  <a:pt x="319" y="271"/>
                  <a:pt x="324" y="271"/>
                  <a:pt x="324" y="271"/>
                </a:cubicBezTo>
                <a:close/>
                <a:moveTo>
                  <a:pt x="421" y="264"/>
                </a:moveTo>
                <a:cubicBezTo>
                  <a:pt x="422" y="264"/>
                  <a:pt x="423" y="264"/>
                  <a:pt x="424" y="264"/>
                </a:cubicBezTo>
                <a:cubicBezTo>
                  <a:pt x="423" y="264"/>
                  <a:pt x="422" y="264"/>
                  <a:pt x="421" y="264"/>
                </a:cubicBezTo>
                <a:close/>
                <a:moveTo>
                  <a:pt x="530" y="258"/>
                </a:moveTo>
                <a:cubicBezTo>
                  <a:pt x="530" y="259"/>
                  <a:pt x="530" y="257"/>
                  <a:pt x="530" y="258"/>
                </a:cubicBezTo>
                <a:close/>
                <a:moveTo>
                  <a:pt x="393" y="280"/>
                </a:moveTo>
                <a:cubicBezTo>
                  <a:pt x="394" y="280"/>
                  <a:pt x="394" y="280"/>
                  <a:pt x="395" y="280"/>
                </a:cubicBezTo>
                <a:cubicBezTo>
                  <a:pt x="394" y="280"/>
                  <a:pt x="394" y="280"/>
                  <a:pt x="393" y="280"/>
                </a:cubicBezTo>
                <a:close/>
                <a:moveTo>
                  <a:pt x="584" y="257"/>
                </a:moveTo>
                <a:cubicBezTo>
                  <a:pt x="584" y="258"/>
                  <a:pt x="588" y="257"/>
                  <a:pt x="587" y="257"/>
                </a:cubicBezTo>
                <a:cubicBezTo>
                  <a:pt x="587" y="256"/>
                  <a:pt x="584" y="256"/>
                  <a:pt x="584" y="257"/>
                </a:cubicBezTo>
                <a:close/>
                <a:moveTo>
                  <a:pt x="628" y="95"/>
                </a:moveTo>
                <a:cubicBezTo>
                  <a:pt x="627" y="95"/>
                  <a:pt x="629" y="95"/>
                  <a:pt x="628" y="95"/>
                </a:cubicBezTo>
                <a:close/>
                <a:moveTo>
                  <a:pt x="630" y="104"/>
                </a:moveTo>
                <a:cubicBezTo>
                  <a:pt x="629" y="105"/>
                  <a:pt x="630" y="105"/>
                  <a:pt x="630" y="104"/>
                </a:cubicBezTo>
                <a:close/>
                <a:moveTo>
                  <a:pt x="630" y="103"/>
                </a:moveTo>
                <a:cubicBezTo>
                  <a:pt x="630" y="103"/>
                  <a:pt x="631" y="104"/>
                  <a:pt x="630" y="103"/>
                </a:cubicBezTo>
                <a:close/>
                <a:moveTo>
                  <a:pt x="629" y="96"/>
                </a:moveTo>
                <a:cubicBezTo>
                  <a:pt x="628" y="96"/>
                  <a:pt x="629" y="96"/>
                  <a:pt x="629" y="96"/>
                </a:cubicBezTo>
                <a:close/>
                <a:moveTo>
                  <a:pt x="638" y="142"/>
                </a:moveTo>
                <a:cubicBezTo>
                  <a:pt x="637" y="142"/>
                  <a:pt x="639" y="145"/>
                  <a:pt x="639" y="145"/>
                </a:cubicBezTo>
                <a:cubicBezTo>
                  <a:pt x="639" y="145"/>
                  <a:pt x="639" y="141"/>
                  <a:pt x="638" y="142"/>
                </a:cubicBezTo>
                <a:close/>
                <a:moveTo>
                  <a:pt x="636" y="128"/>
                </a:moveTo>
                <a:cubicBezTo>
                  <a:pt x="637" y="128"/>
                  <a:pt x="635" y="127"/>
                  <a:pt x="636" y="128"/>
                </a:cubicBezTo>
                <a:close/>
                <a:moveTo>
                  <a:pt x="638" y="147"/>
                </a:moveTo>
                <a:cubicBezTo>
                  <a:pt x="638" y="147"/>
                  <a:pt x="639" y="147"/>
                  <a:pt x="638" y="147"/>
                </a:cubicBezTo>
                <a:close/>
                <a:moveTo>
                  <a:pt x="631" y="107"/>
                </a:moveTo>
                <a:cubicBezTo>
                  <a:pt x="631" y="107"/>
                  <a:pt x="632" y="107"/>
                  <a:pt x="631" y="107"/>
                </a:cubicBezTo>
                <a:close/>
                <a:moveTo>
                  <a:pt x="648" y="161"/>
                </a:moveTo>
                <a:cubicBezTo>
                  <a:pt x="646" y="161"/>
                  <a:pt x="649" y="161"/>
                  <a:pt x="648" y="161"/>
                </a:cubicBezTo>
                <a:close/>
                <a:moveTo>
                  <a:pt x="635" y="125"/>
                </a:moveTo>
                <a:cubicBezTo>
                  <a:pt x="635" y="126"/>
                  <a:pt x="635" y="126"/>
                  <a:pt x="635" y="127"/>
                </a:cubicBezTo>
                <a:cubicBezTo>
                  <a:pt x="635" y="127"/>
                  <a:pt x="636" y="125"/>
                  <a:pt x="635" y="125"/>
                </a:cubicBezTo>
                <a:close/>
                <a:moveTo>
                  <a:pt x="635" y="133"/>
                </a:moveTo>
                <a:cubicBezTo>
                  <a:pt x="636" y="131"/>
                  <a:pt x="635" y="133"/>
                  <a:pt x="635" y="133"/>
                </a:cubicBezTo>
                <a:close/>
                <a:moveTo>
                  <a:pt x="639" y="151"/>
                </a:moveTo>
                <a:cubicBezTo>
                  <a:pt x="640" y="150"/>
                  <a:pt x="639" y="151"/>
                  <a:pt x="639" y="151"/>
                </a:cubicBezTo>
                <a:close/>
                <a:moveTo>
                  <a:pt x="637" y="144"/>
                </a:moveTo>
                <a:cubicBezTo>
                  <a:pt x="637" y="145"/>
                  <a:pt x="638" y="143"/>
                  <a:pt x="637" y="144"/>
                </a:cubicBezTo>
                <a:close/>
                <a:moveTo>
                  <a:pt x="634" y="123"/>
                </a:moveTo>
                <a:cubicBezTo>
                  <a:pt x="633" y="124"/>
                  <a:pt x="635" y="123"/>
                  <a:pt x="634" y="123"/>
                </a:cubicBezTo>
                <a:close/>
                <a:moveTo>
                  <a:pt x="626" y="99"/>
                </a:moveTo>
                <a:cubicBezTo>
                  <a:pt x="625" y="99"/>
                  <a:pt x="627" y="99"/>
                  <a:pt x="626" y="99"/>
                </a:cubicBezTo>
                <a:close/>
                <a:moveTo>
                  <a:pt x="636" y="142"/>
                </a:moveTo>
                <a:cubicBezTo>
                  <a:pt x="636" y="138"/>
                  <a:pt x="637" y="146"/>
                  <a:pt x="636" y="142"/>
                </a:cubicBezTo>
                <a:close/>
                <a:moveTo>
                  <a:pt x="637" y="143"/>
                </a:moveTo>
                <a:cubicBezTo>
                  <a:pt x="637" y="145"/>
                  <a:pt x="637" y="142"/>
                  <a:pt x="637" y="143"/>
                </a:cubicBezTo>
                <a:close/>
                <a:moveTo>
                  <a:pt x="653" y="150"/>
                </a:moveTo>
                <a:cubicBezTo>
                  <a:pt x="654" y="150"/>
                  <a:pt x="652" y="150"/>
                  <a:pt x="653" y="150"/>
                </a:cubicBezTo>
                <a:close/>
                <a:moveTo>
                  <a:pt x="641" y="97"/>
                </a:moveTo>
                <a:cubicBezTo>
                  <a:pt x="641" y="97"/>
                  <a:pt x="639" y="97"/>
                  <a:pt x="641" y="97"/>
                </a:cubicBezTo>
                <a:close/>
                <a:moveTo>
                  <a:pt x="661" y="210"/>
                </a:moveTo>
                <a:cubicBezTo>
                  <a:pt x="661" y="210"/>
                  <a:pt x="661" y="210"/>
                  <a:pt x="661" y="210"/>
                </a:cubicBezTo>
                <a:cubicBezTo>
                  <a:pt x="661" y="210"/>
                  <a:pt x="661" y="210"/>
                  <a:pt x="661" y="210"/>
                </a:cubicBezTo>
                <a:close/>
                <a:moveTo>
                  <a:pt x="642" y="108"/>
                </a:moveTo>
                <a:cubicBezTo>
                  <a:pt x="642" y="109"/>
                  <a:pt x="643" y="110"/>
                  <a:pt x="643" y="110"/>
                </a:cubicBezTo>
                <a:cubicBezTo>
                  <a:pt x="643" y="111"/>
                  <a:pt x="643" y="111"/>
                  <a:pt x="643" y="112"/>
                </a:cubicBezTo>
                <a:cubicBezTo>
                  <a:pt x="643" y="111"/>
                  <a:pt x="643" y="109"/>
                  <a:pt x="643" y="108"/>
                </a:cubicBezTo>
                <a:cubicBezTo>
                  <a:pt x="643" y="108"/>
                  <a:pt x="642" y="108"/>
                  <a:pt x="642" y="108"/>
                </a:cubicBezTo>
                <a:close/>
                <a:moveTo>
                  <a:pt x="647" y="131"/>
                </a:moveTo>
                <a:cubicBezTo>
                  <a:pt x="648" y="131"/>
                  <a:pt x="646" y="132"/>
                  <a:pt x="647" y="131"/>
                </a:cubicBezTo>
                <a:close/>
                <a:moveTo>
                  <a:pt x="645" y="123"/>
                </a:moveTo>
                <a:cubicBezTo>
                  <a:pt x="647" y="123"/>
                  <a:pt x="644" y="123"/>
                  <a:pt x="645" y="123"/>
                </a:cubicBezTo>
                <a:close/>
                <a:moveTo>
                  <a:pt x="651" y="143"/>
                </a:moveTo>
                <a:cubicBezTo>
                  <a:pt x="652" y="143"/>
                  <a:pt x="650" y="144"/>
                  <a:pt x="651" y="143"/>
                </a:cubicBezTo>
                <a:close/>
                <a:moveTo>
                  <a:pt x="650" y="138"/>
                </a:moveTo>
                <a:cubicBezTo>
                  <a:pt x="650" y="138"/>
                  <a:pt x="650" y="138"/>
                  <a:pt x="650" y="138"/>
                </a:cubicBezTo>
                <a:cubicBezTo>
                  <a:pt x="649" y="138"/>
                  <a:pt x="649" y="138"/>
                  <a:pt x="650" y="138"/>
                </a:cubicBezTo>
                <a:close/>
                <a:moveTo>
                  <a:pt x="652" y="148"/>
                </a:moveTo>
                <a:cubicBezTo>
                  <a:pt x="652" y="147"/>
                  <a:pt x="652" y="147"/>
                  <a:pt x="652" y="145"/>
                </a:cubicBezTo>
                <a:cubicBezTo>
                  <a:pt x="652" y="145"/>
                  <a:pt x="652" y="145"/>
                  <a:pt x="652" y="145"/>
                </a:cubicBezTo>
                <a:cubicBezTo>
                  <a:pt x="652" y="146"/>
                  <a:pt x="652" y="148"/>
                  <a:pt x="652" y="148"/>
                </a:cubicBezTo>
                <a:close/>
                <a:moveTo>
                  <a:pt x="646" y="125"/>
                </a:moveTo>
                <a:cubicBezTo>
                  <a:pt x="646" y="125"/>
                  <a:pt x="646" y="125"/>
                  <a:pt x="646" y="125"/>
                </a:cubicBezTo>
                <a:cubicBezTo>
                  <a:pt x="646" y="125"/>
                  <a:pt x="646" y="125"/>
                  <a:pt x="646" y="125"/>
                </a:cubicBezTo>
                <a:cubicBezTo>
                  <a:pt x="646" y="125"/>
                  <a:pt x="646" y="125"/>
                  <a:pt x="646" y="125"/>
                </a:cubicBezTo>
                <a:close/>
                <a:moveTo>
                  <a:pt x="646" y="125"/>
                </a:moveTo>
                <a:cubicBezTo>
                  <a:pt x="646" y="126"/>
                  <a:pt x="646" y="126"/>
                  <a:pt x="646" y="126"/>
                </a:cubicBezTo>
                <a:cubicBezTo>
                  <a:pt x="646" y="126"/>
                  <a:pt x="646" y="126"/>
                  <a:pt x="646" y="125"/>
                </a:cubicBezTo>
                <a:close/>
                <a:moveTo>
                  <a:pt x="654" y="153"/>
                </a:moveTo>
                <a:cubicBezTo>
                  <a:pt x="655" y="153"/>
                  <a:pt x="654" y="153"/>
                  <a:pt x="654" y="153"/>
                </a:cubicBezTo>
                <a:close/>
                <a:moveTo>
                  <a:pt x="662" y="174"/>
                </a:moveTo>
                <a:cubicBezTo>
                  <a:pt x="662" y="174"/>
                  <a:pt x="662" y="174"/>
                  <a:pt x="662" y="174"/>
                </a:cubicBezTo>
                <a:cubicBezTo>
                  <a:pt x="662" y="174"/>
                  <a:pt x="661" y="173"/>
                  <a:pt x="661" y="173"/>
                </a:cubicBezTo>
                <a:cubicBezTo>
                  <a:pt x="662" y="173"/>
                  <a:pt x="662" y="172"/>
                  <a:pt x="661" y="173"/>
                </a:cubicBezTo>
                <a:cubicBezTo>
                  <a:pt x="661" y="173"/>
                  <a:pt x="661" y="173"/>
                  <a:pt x="661" y="173"/>
                </a:cubicBezTo>
                <a:cubicBezTo>
                  <a:pt x="660" y="166"/>
                  <a:pt x="658" y="159"/>
                  <a:pt x="657" y="160"/>
                </a:cubicBezTo>
                <a:cubicBezTo>
                  <a:pt x="657" y="161"/>
                  <a:pt x="661" y="181"/>
                  <a:pt x="662" y="182"/>
                </a:cubicBezTo>
                <a:cubicBezTo>
                  <a:pt x="663" y="183"/>
                  <a:pt x="663" y="179"/>
                  <a:pt x="662" y="174"/>
                </a:cubicBezTo>
                <a:close/>
                <a:moveTo>
                  <a:pt x="653" y="148"/>
                </a:moveTo>
                <a:cubicBezTo>
                  <a:pt x="653" y="148"/>
                  <a:pt x="652" y="149"/>
                  <a:pt x="653" y="148"/>
                </a:cubicBezTo>
                <a:close/>
                <a:moveTo>
                  <a:pt x="662" y="191"/>
                </a:moveTo>
                <a:cubicBezTo>
                  <a:pt x="663" y="191"/>
                  <a:pt x="661" y="191"/>
                  <a:pt x="662" y="191"/>
                </a:cubicBezTo>
                <a:close/>
                <a:moveTo>
                  <a:pt x="651" y="209"/>
                </a:moveTo>
                <a:cubicBezTo>
                  <a:pt x="651" y="209"/>
                  <a:pt x="651" y="209"/>
                  <a:pt x="652" y="210"/>
                </a:cubicBezTo>
                <a:cubicBezTo>
                  <a:pt x="652" y="210"/>
                  <a:pt x="652" y="209"/>
                  <a:pt x="651" y="209"/>
                </a:cubicBezTo>
                <a:close/>
                <a:moveTo>
                  <a:pt x="664" y="195"/>
                </a:moveTo>
                <a:cubicBezTo>
                  <a:pt x="664" y="197"/>
                  <a:pt x="665" y="214"/>
                  <a:pt x="666" y="214"/>
                </a:cubicBezTo>
                <a:cubicBezTo>
                  <a:pt x="667" y="214"/>
                  <a:pt x="665" y="185"/>
                  <a:pt x="664" y="185"/>
                </a:cubicBezTo>
                <a:cubicBezTo>
                  <a:pt x="666" y="185"/>
                  <a:pt x="662" y="183"/>
                  <a:pt x="662" y="183"/>
                </a:cubicBezTo>
                <a:cubicBezTo>
                  <a:pt x="662" y="187"/>
                  <a:pt x="664" y="191"/>
                  <a:pt x="664" y="195"/>
                </a:cubicBezTo>
                <a:close/>
                <a:moveTo>
                  <a:pt x="665" y="204"/>
                </a:moveTo>
                <a:cubicBezTo>
                  <a:pt x="663" y="204"/>
                  <a:pt x="666" y="204"/>
                  <a:pt x="665" y="204"/>
                </a:cubicBezTo>
                <a:close/>
                <a:moveTo>
                  <a:pt x="663" y="201"/>
                </a:moveTo>
                <a:cubicBezTo>
                  <a:pt x="663" y="200"/>
                  <a:pt x="662" y="198"/>
                  <a:pt x="662" y="198"/>
                </a:cubicBezTo>
                <a:cubicBezTo>
                  <a:pt x="661" y="198"/>
                  <a:pt x="662" y="202"/>
                  <a:pt x="663" y="201"/>
                </a:cubicBezTo>
                <a:close/>
                <a:moveTo>
                  <a:pt x="656" y="152"/>
                </a:moveTo>
                <a:cubicBezTo>
                  <a:pt x="658" y="152"/>
                  <a:pt x="655" y="153"/>
                  <a:pt x="656" y="152"/>
                </a:cubicBezTo>
                <a:close/>
                <a:moveTo>
                  <a:pt x="631" y="109"/>
                </a:moveTo>
                <a:cubicBezTo>
                  <a:pt x="631" y="109"/>
                  <a:pt x="631" y="109"/>
                  <a:pt x="631" y="109"/>
                </a:cubicBezTo>
                <a:cubicBezTo>
                  <a:pt x="631" y="109"/>
                  <a:pt x="631" y="109"/>
                  <a:pt x="631" y="109"/>
                </a:cubicBezTo>
                <a:cubicBezTo>
                  <a:pt x="631" y="109"/>
                  <a:pt x="631" y="109"/>
                  <a:pt x="631" y="109"/>
                </a:cubicBezTo>
                <a:close/>
                <a:moveTo>
                  <a:pt x="656" y="154"/>
                </a:moveTo>
                <a:cubicBezTo>
                  <a:pt x="657" y="152"/>
                  <a:pt x="656" y="155"/>
                  <a:pt x="656" y="154"/>
                </a:cubicBezTo>
                <a:close/>
                <a:moveTo>
                  <a:pt x="656" y="160"/>
                </a:moveTo>
                <a:cubicBezTo>
                  <a:pt x="657" y="160"/>
                  <a:pt x="655" y="160"/>
                  <a:pt x="656" y="160"/>
                </a:cubicBezTo>
                <a:close/>
                <a:moveTo>
                  <a:pt x="633" y="127"/>
                </a:moveTo>
                <a:cubicBezTo>
                  <a:pt x="633" y="127"/>
                  <a:pt x="633" y="127"/>
                  <a:pt x="633" y="127"/>
                </a:cubicBezTo>
                <a:cubicBezTo>
                  <a:pt x="633" y="127"/>
                  <a:pt x="633" y="127"/>
                  <a:pt x="633" y="127"/>
                </a:cubicBezTo>
                <a:cubicBezTo>
                  <a:pt x="634" y="127"/>
                  <a:pt x="633" y="127"/>
                  <a:pt x="633" y="127"/>
                </a:cubicBezTo>
                <a:close/>
                <a:moveTo>
                  <a:pt x="632" y="112"/>
                </a:moveTo>
                <a:cubicBezTo>
                  <a:pt x="633" y="111"/>
                  <a:pt x="632" y="110"/>
                  <a:pt x="631" y="109"/>
                </a:cubicBezTo>
                <a:cubicBezTo>
                  <a:pt x="631" y="110"/>
                  <a:pt x="631" y="112"/>
                  <a:pt x="632" y="112"/>
                </a:cubicBezTo>
                <a:close/>
                <a:moveTo>
                  <a:pt x="635" y="134"/>
                </a:moveTo>
                <a:cubicBezTo>
                  <a:pt x="635" y="134"/>
                  <a:pt x="635" y="134"/>
                  <a:pt x="635" y="134"/>
                </a:cubicBezTo>
                <a:cubicBezTo>
                  <a:pt x="635" y="134"/>
                  <a:pt x="635" y="134"/>
                  <a:pt x="635" y="134"/>
                </a:cubicBezTo>
                <a:close/>
                <a:moveTo>
                  <a:pt x="651" y="209"/>
                </a:moveTo>
                <a:cubicBezTo>
                  <a:pt x="652" y="209"/>
                  <a:pt x="650" y="209"/>
                  <a:pt x="651" y="209"/>
                </a:cubicBezTo>
                <a:close/>
                <a:moveTo>
                  <a:pt x="635" y="49"/>
                </a:moveTo>
                <a:cubicBezTo>
                  <a:pt x="635" y="49"/>
                  <a:pt x="635" y="49"/>
                  <a:pt x="635" y="49"/>
                </a:cubicBezTo>
                <a:cubicBezTo>
                  <a:pt x="634" y="49"/>
                  <a:pt x="634" y="50"/>
                  <a:pt x="634" y="50"/>
                </a:cubicBezTo>
                <a:cubicBezTo>
                  <a:pt x="635" y="50"/>
                  <a:pt x="635" y="50"/>
                  <a:pt x="635" y="50"/>
                </a:cubicBezTo>
                <a:cubicBezTo>
                  <a:pt x="635" y="50"/>
                  <a:pt x="635" y="50"/>
                  <a:pt x="635" y="50"/>
                </a:cubicBezTo>
                <a:cubicBezTo>
                  <a:pt x="635" y="50"/>
                  <a:pt x="635" y="49"/>
                  <a:pt x="635" y="49"/>
                </a:cubicBezTo>
                <a:close/>
                <a:moveTo>
                  <a:pt x="651" y="206"/>
                </a:moveTo>
                <a:cubicBezTo>
                  <a:pt x="653" y="206"/>
                  <a:pt x="649" y="206"/>
                  <a:pt x="651" y="206"/>
                </a:cubicBezTo>
                <a:close/>
                <a:moveTo>
                  <a:pt x="638" y="225"/>
                </a:moveTo>
                <a:cubicBezTo>
                  <a:pt x="637" y="225"/>
                  <a:pt x="637" y="225"/>
                  <a:pt x="637" y="225"/>
                </a:cubicBezTo>
                <a:cubicBezTo>
                  <a:pt x="637" y="225"/>
                  <a:pt x="637" y="225"/>
                  <a:pt x="637" y="225"/>
                </a:cubicBezTo>
                <a:cubicBezTo>
                  <a:pt x="637" y="225"/>
                  <a:pt x="638" y="226"/>
                  <a:pt x="638" y="225"/>
                </a:cubicBezTo>
                <a:close/>
                <a:moveTo>
                  <a:pt x="606" y="234"/>
                </a:moveTo>
                <a:cubicBezTo>
                  <a:pt x="605" y="231"/>
                  <a:pt x="607" y="234"/>
                  <a:pt x="606" y="234"/>
                </a:cubicBezTo>
                <a:close/>
                <a:moveTo>
                  <a:pt x="639" y="239"/>
                </a:moveTo>
                <a:cubicBezTo>
                  <a:pt x="639" y="239"/>
                  <a:pt x="639" y="239"/>
                  <a:pt x="639" y="238"/>
                </a:cubicBezTo>
                <a:cubicBezTo>
                  <a:pt x="639" y="238"/>
                  <a:pt x="639" y="238"/>
                  <a:pt x="639" y="238"/>
                </a:cubicBezTo>
                <a:cubicBezTo>
                  <a:pt x="639" y="239"/>
                  <a:pt x="639" y="239"/>
                  <a:pt x="639" y="239"/>
                </a:cubicBezTo>
                <a:close/>
                <a:moveTo>
                  <a:pt x="663" y="229"/>
                </a:moveTo>
                <a:cubicBezTo>
                  <a:pt x="663" y="229"/>
                  <a:pt x="667" y="229"/>
                  <a:pt x="667" y="229"/>
                </a:cubicBezTo>
                <a:cubicBezTo>
                  <a:pt x="670" y="228"/>
                  <a:pt x="663" y="225"/>
                  <a:pt x="663" y="229"/>
                </a:cubicBezTo>
                <a:close/>
                <a:moveTo>
                  <a:pt x="663" y="230"/>
                </a:moveTo>
                <a:cubicBezTo>
                  <a:pt x="663" y="229"/>
                  <a:pt x="664" y="230"/>
                  <a:pt x="663" y="230"/>
                </a:cubicBezTo>
                <a:close/>
                <a:moveTo>
                  <a:pt x="655" y="228"/>
                </a:moveTo>
                <a:cubicBezTo>
                  <a:pt x="655" y="227"/>
                  <a:pt x="656" y="229"/>
                  <a:pt x="655" y="228"/>
                </a:cubicBezTo>
                <a:close/>
                <a:moveTo>
                  <a:pt x="656" y="220"/>
                </a:moveTo>
                <a:cubicBezTo>
                  <a:pt x="656" y="221"/>
                  <a:pt x="655" y="218"/>
                  <a:pt x="656" y="220"/>
                </a:cubicBezTo>
                <a:close/>
                <a:moveTo>
                  <a:pt x="637" y="225"/>
                </a:moveTo>
                <a:cubicBezTo>
                  <a:pt x="637" y="225"/>
                  <a:pt x="637" y="225"/>
                  <a:pt x="637" y="224"/>
                </a:cubicBezTo>
                <a:cubicBezTo>
                  <a:pt x="637" y="224"/>
                  <a:pt x="637" y="224"/>
                  <a:pt x="637" y="224"/>
                </a:cubicBezTo>
                <a:cubicBezTo>
                  <a:pt x="637" y="225"/>
                  <a:pt x="637" y="225"/>
                  <a:pt x="637" y="225"/>
                </a:cubicBezTo>
                <a:close/>
                <a:moveTo>
                  <a:pt x="626" y="240"/>
                </a:moveTo>
                <a:cubicBezTo>
                  <a:pt x="626" y="240"/>
                  <a:pt x="626" y="241"/>
                  <a:pt x="626" y="240"/>
                </a:cubicBezTo>
                <a:close/>
                <a:moveTo>
                  <a:pt x="643" y="237"/>
                </a:moveTo>
                <a:cubicBezTo>
                  <a:pt x="643" y="238"/>
                  <a:pt x="642" y="237"/>
                  <a:pt x="643" y="237"/>
                </a:cubicBezTo>
                <a:close/>
                <a:moveTo>
                  <a:pt x="642" y="238"/>
                </a:moveTo>
                <a:cubicBezTo>
                  <a:pt x="642" y="238"/>
                  <a:pt x="641" y="237"/>
                  <a:pt x="642" y="238"/>
                </a:cubicBezTo>
                <a:close/>
                <a:moveTo>
                  <a:pt x="641" y="237"/>
                </a:moveTo>
                <a:cubicBezTo>
                  <a:pt x="641" y="237"/>
                  <a:pt x="641" y="237"/>
                  <a:pt x="641" y="237"/>
                </a:cubicBezTo>
                <a:cubicBezTo>
                  <a:pt x="641" y="237"/>
                  <a:pt x="641" y="237"/>
                  <a:pt x="641" y="237"/>
                </a:cubicBezTo>
                <a:close/>
                <a:moveTo>
                  <a:pt x="641" y="238"/>
                </a:moveTo>
                <a:cubicBezTo>
                  <a:pt x="640" y="238"/>
                  <a:pt x="642" y="239"/>
                  <a:pt x="641" y="238"/>
                </a:cubicBezTo>
                <a:close/>
                <a:moveTo>
                  <a:pt x="644" y="237"/>
                </a:moveTo>
                <a:cubicBezTo>
                  <a:pt x="643" y="236"/>
                  <a:pt x="644" y="238"/>
                  <a:pt x="644" y="237"/>
                </a:cubicBezTo>
                <a:close/>
                <a:moveTo>
                  <a:pt x="641" y="238"/>
                </a:moveTo>
                <a:cubicBezTo>
                  <a:pt x="642" y="239"/>
                  <a:pt x="640" y="237"/>
                  <a:pt x="641" y="238"/>
                </a:cubicBezTo>
                <a:close/>
                <a:moveTo>
                  <a:pt x="662" y="224"/>
                </a:moveTo>
                <a:cubicBezTo>
                  <a:pt x="662" y="224"/>
                  <a:pt x="662" y="224"/>
                  <a:pt x="662" y="224"/>
                </a:cubicBezTo>
                <a:cubicBezTo>
                  <a:pt x="662" y="224"/>
                  <a:pt x="662" y="224"/>
                  <a:pt x="662" y="224"/>
                </a:cubicBezTo>
                <a:cubicBezTo>
                  <a:pt x="662" y="224"/>
                  <a:pt x="662" y="224"/>
                  <a:pt x="662" y="224"/>
                </a:cubicBezTo>
                <a:cubicBezTo>
                  <a:pt x="662" y="224"/>
                  <a:pt x="662" y="224"/>
                  <a:pt x="662" y="224"/>
                </a:cubicBezTo>
                <a:close/>
                <a:moveTo>
                  <a:pt x="612" y="229"/>
                </a:moveTo>
                <a:cubicBezTo>
                  <a:pt x="612" y="229"/>
                  <a:pt x="612" y="228"/>
                  <a:pt x="612" y="229"/>
                </a:cubicBezTo>
                <a:close/>
                <a:moveTo>
                  <a:pt x="649" y="234"/>
                </a:moveTo>
                <a:cubicBezTo>
                  <a:pt x="649" y="235"/>
                  <a:pt x="648" y="233"/>
                  <a:pt x="649" y="234"/>
                </a:cubicBezTo>
                <a:close/>
                <a:moveTo>
                  <a:pt x="650" y="234"/>
                </a:moveTo>
                <a:cubicBezTo>
                  <a:pt x="650" y="235"/>
                  <a:pt x="650" y="233"/>
                  <a:pt x="650" y="234"/>
                </a:cubicBezTo>
                <a:close/>
                <a:moveTo>
                  <a:pt x="648" y="235"/>
                </a:moveTo>
                <a:cubicBezTo>
                  <a:pt x="648" y="236"/>
                  <a:pt x="648" y="235"/>
                  <a:pt x="648" y="235"/>
                </a:cubicBezTo>
                <a:close/>
                <a:moveTo>
                  <a:pt x="662" y="230"/>
                </a:moveTo>
                <a:cubicBezTo>
                  <a:pt x="663" y="232"/>
                  <a:pt x="661" y="228"/>
                  <a:pt x="662" y="230"/>
                </a:cubicBezTo>
                <a:close/>
                <a:moveTo>
                  <a:pt x="636" y="226"/>
                </a:moveTo>
                <a:cubicBezTo>
                  <a:pt x="636" y="225"/>
                  <a:pt x="636" y="227"/>
                  <a:pt x="636" y="226"/>
                </a:cubicBezTo>
                <a:close/>
                <a:moveTo>
                  <a:pt x="633" y="227"/>
                </a:moveTo>
                <a:cubicBezTo>
                  <a:pt x="634" y="227"/>
                  <a:pt x="633" y="225"/>
                  <a:pt x="633" y="227"/>
                </a:cubicBezTo>
                <a:close/>
                <a:moveTo>
                  <a:pt x="265" y="231"/>
                </a:moveTo>
                <a:cubicBezTo>
                  <a:pt x="265" y="231"/>
                  <a:pt x="265" y="231"/>
                  <a:pt x="265" y="231"/>
                </a:cubicBezTo>
                <a:cubicBezTo>
                  <a:pt x="264" y="230"/>
                  <a:pt x="265" y="231"/>
                  <a:pt x="265" y="231"/>
                </a:cubicBezTo>
                <a:close/>
                <a:moveTo>
                  <a:pt x="663" y="224"/>
                </a:moveTo>
                <a:cubicBezTo>
                  <a:pt x="663" y="224"/>
                  <a:pt x="662" y="224"/>
                  <a:pt x="662" y="224"/>
                </a:cubicBezTo>
                <a:cubicBezTo>
                  <a:pt x="662" y="224"/>
                  <a:pt x="662" y="224"/>
                  <a:pt x="662" y="224"/>
                </a:cubicBezTo>
                <a:cubicBezTo>
                  <a:pt x="662" y="224"/>
                  <a:pt x="662" y="224"/>
                  <a:pt x="662" y="224"/>
                </a:cubicBezTo>
                <a:cubicBezTo>
                  <a:pt x="662" y="224"/>
                  <a:pt x="661" y="224"/>
                  <a:pt x="662" y="224"/>
                </a:cubicBezTo>
                <a:cubicBezTo>
                  <a:pt x="661" y="223"/>
                  <a:pt x="661" y="223"/>
                  <a:pt x="660" y="222"/>
                </a:cubicBezTo>
                <a:cubicBezTo>
                  <a:pt x="660" y="222"/>
                  <a:pt x="660" y="223"/>
                  <a:pt x="661" y="223"/>
                </a:cubicBezTo>
                <a:cubicBezTo>
                  <a:pt x="661" y="223"/>
                  <a:pt x="661" y="223"/>
                  <a:pt x="662" y="224"/>
                </a:cubicBezTo>
                <a:cubicBezTo>
                  <a:pt x="662" y="224"/>
                  <a:pt x="662" y="224"/>
                  <a:pt x="662" y="224"/>
                </a:cubicBezTo>
                <a:cubicBezTo>
                  <a:pt x="662" y="224"/>
                  <a:pt x="663" y="224"/>
                  <a:pt x="663" y="224"/>
                </a:cubicBezTo>
                <a:cubicBezTo>
                  <a:pt x="662" y="224"/>
                  <a:pt x="661" y="223"/>
                  <a:pt x="661" y="223"/>
                </a:cubicBezTo>
                <a:cubicBezTo>
                  <a:pt x="660" y="222"/>
                  <a:pt x="660" y="221"/>
                  <a:pt x="659" y="221"/>
                </a:cubicBezTo>
                <a:cubicBezTo>
                  <a:pt x="660" y="221"/>
                  <a:pt x="660" y="221"/>
                  <a:pt x="660" y="220"/>
                </a:cubicBezTo>
                <a:cubicBezTo>
                  <a:pt x="661" y="220"/>
                  <a:pt x="660" y="217"/>
                  <a:pt x="662" y="217"/>
                </a:cubicBezTo>
                <a:cubicBezTo>
                  <a:pt x="663" y="218"/>
                  <a:pt x="664" y="222"/>
                  <a:pt x="667" y="220"/>
                </a:cubicBezTo>
                <a:cubicBezTo>
                  <a:pt x="672" y="215"/>
                  <a:pt x="665" y="217"/>
                  <a:pt x="664" y="219"/>
                </a:cubicBezTo>
                <a:cubicBezTo>
                  <a:pt x="663" y="215"/>
                  <a:pt x="664" y="201"/>
                  <a:pt x="662" y="202"/>
                </a:cubicBezTo>
                <a:cubicBezTo>
                  <a:pt x="662" y="202"/>
                  <a:pt x="662" y="215"/>
                  <a:pt x="662" y="216"/>
                </a:cubicBezTo>
                <a:cubicBezTo>
                  <a:pt x="662" y="216"/>
                  <a:pt x="660" y="213"/>
                  <a:pt x="660" y="214"/>
                </a:cubicBezTo>
                <a:cubicBezTo>
                  <a:pt x="660" y="212"/>
                  <a:pt x="661" y="211"/>
                  <a:pt x="661" y="210"/>
                </a:cubicBezTo>
                <a:cubicBezTo>
                  <a:pt x="661" y="210"/>
                  <a:pt x="661" y="210"/>
                  <a:pt x="661" y="210"/>
                </a:cubicBezTo>
                <a:cubicBezTo>
                  <a:pt x="660" y="210"/>
                  <a:pt x="660" y="210"/>
                  <a:pt x="661" y="210"/>
                </a:cubicBezTo>
                <a:cubicBezTo>
                  <a:pt x="661" y="199"/>
                  <a:pt x="660" y="188"/>
                  <a:pt x="658" y="177"/>
                </a:cubicBezTo>
                <a:cubicBezTo>
                  <a:pt x="658" y="177"/>
                  <a:pt x="658" y="177"/>
                  <a:pt x="658" y="177"/>
                </a:cubicBezTo>
                <a:cubicBezTo>
                  <a:pt x="658" y="177"/>
                  <a:pt x="658" y="177"/>
                  <a:pt x="658" y="177"/>
                </a:cubicBezTo>
                <a:cubicBezTo>
                  <a:pt x="658" y="176"/>
                  <a:pt x="657" y="176"/>
                  <a:pt x="657" y="175"/>
                </a:cubicBezTo>
                <a:cubicBezTo>
                  <a:pt x="657" y="175"/>
                  <a:pt x="657" y="175"/>
                  <a:pt x="657" y="175"/>
                </a:cubicBezTo>
                <a:cubicBezTo>
                  <a:pt x="657" y="175"/>
                  <a:pt x="657" y="176"/>
                  <a:pt x="658" y="176"/>
                </a:cubicBezTo>
                <a:cubicBezTo>
                  <a:pt x="658" y="176"/>
                  <a:pt x="658" y="169"/>
                  <a:pt x="657" y="169"/>
                </a:cubicBezTo>
                <a:cubicBezTo>
                  <a:pt x="657" y="167"/>
                  <a:pt x="656" y="166"/>
                  <a:pt x="655" y="165"/>
                </a:cubicBezTo>
                <a:cubicBezTo>
                  <a:pt x="653" y="158"/>
                  <a:pt x="651" y="152"/>
                  <a:pt x="650" y="145"/>
                </a:cubicBezTo>
                <a:cubicBezTo>
                  <a:pt x="645" y="131"/>
                  <a:pt x="641" y="116"/>
                  <a:pt x="639" y="101"/>
                </a:cubicBezTo>
                <a:cubicBezTo>
                  <a:pt x="637" y="93"/>
                  <a:pt x="637" y="85"/>
                  <a:pt x="636" y="77"/>
                </a:cubicBezTo>
                <a:cubicBezTo>
                  <a:pt x="635" y="74"/>
                  <a:pt x="636" y="67"/>
                  <a:pt x="636" y="62"/>
                </a:cubicBezTo>
                <a:cubicBezTo>
                  <a:pt x="637" y="70"/>
                  <a:pt x="639" y="88"/>
                  <a:pt x="642" y="102"/>
                </a:cubicBezTo>
                <a:cubicBezTo>
                  <a:pt x="642" y="102"/>
                  <a:pt x="642" y="102"/>
                  <a:pt x="642" y="102"/>
                </a:cubicBezTo>
                <a:cubicBezTo>
                  <a:pt x="641" y="102"/>
                  <a:pt x="641" y="102"/>
                  <a:pt x="642" y="102"/>
                </a:cubicBezTo>
                <a:cubicBezTo>
                  <a:pt x="642" y="103"/>
                  <a:pt x="642" y="103"/>
                  <a:pt x="642" y="104"/>
                </a:cubicBezTo>
                <a:cubicBezTo>
                  <a:pt x="642" y="106"/>
                  <a:pt x="642" y="107"/>
                  <a:pt x="643" y="108"/>
                </a:cubicBezTo>
                <a:cubicBezTo>
                  <a:pt x="643" y="109"/>
                  <a:pt x="644" y="112"/>
                  <a:pt x="644" y="112"/>
                </a:cubicBezTo>
                <a:cubicBezTo>
                  <a:pt x="643" y="112"/>
                  <a:pt x="643" y="112"/>
                  <a:pt x="643" y="112"/>
                </a:cubicBezTo>
                <a:cubicBezTo>
                  <a:pt x="644" y="118"/>
                  <a:pt x="645" y="123"/>
                  <a:pt x="646" y="123"/>
                </a:cubicBezTo>
                <a:cubicBezTo>
                  <a:pt x="646" y="122"/>
                  <a:pt x="645" y="118"/>
                  <a:pt x="645" y="118"/>
                </a:cubicBezTo>
                <a:cubicBezTo>
                  <a:pt x="647" y="118"/>
                  <a:pt x="647" y="123"/>
                  <a:pt x="646" y="125"/>
                </a:cubicBezTo>
                <a:cubicBezTo>
                  <a:pt x="647" y="126"/>
                  <a:pt x="648" y="127"/>
                  <a:pt x="648" y="128"/>
                </a:cubicBezTo>
                <a:cubicBezTo>
                  <a:pt x="648" y="128"/>
                  <a:pt x="647" y="127"/>
                  <a:pt x="646" y="127"/>
                </a:cubicBezTo>
                <a:cubicBezTo>
                  <a:pt x="646" y="127"/>
                  <a:pt x="646" y="131"/>
                  <a:pt x="647" y="131"/>
                </a:cubicBezTo>
                <a:cubicBezTo>
                  <a:pt x="647" y="131"/>
                  <a:pt x="649" y="129"/>
                  <a:pt x="649" y="130"/>
                </a:cubicBezTo>
                <a:cubicBezTo>
                  <a:pt x="649" y="131"/>
                  <a:pt x="647" y="132"/>
                  <a:pt x="647" y="133"/>
                </a:cubicBezTo>
                <a:cubicBezTo>
                  <a:pt x="648" y="132"/>
                  <a:pt x="649" y="132"/>
                  <a:pt x="649" y="132"/>
                </a:cubicBezTo>
                <a:cubicBezTo>
                  <a:pt x="649" y="132"/>
                  <a:pt x="649" y="133"/>
                  <a:pt x="649" y="135"/>
                </a:cubicBezTo>
                <a:cubicBezTo>
                  <a:pt x="649" y="135"/>
                  <a:pt x="649" y="135"/>
                  <a:pt x="649" y="135"/>
                </a:cubicBezTo>
                <a:cubicBezTo>
                  <a:pt x="648" y="135"/>
                  <a:pt x="649" y="135"/>
                  <a:pt x="649" y="135"/>
                </a:cubicBezTo>
                <a:cubicBezTo>
                  <a:pt x="649" y="135"/>
                  <a:pt x="649" y="135"/>
                  <a:pt x="649" y="136"/>
                </a:cubicBezTo>
                <a:cubicBezTo>
                  <a:pt x="649" y="136"/>
                  <a:pt x="649" y="136"/>
                  <a:pt x="649" y="136"/>
                </a:cubicBezTo>
                <a:cubicBezTo>
                  <a:pt x="649" y="136"/>
                  <a:pt x="649" y="136"/>
                  <a:pt x="649" y="136"/>
                </a:cubicBezTo>
                <a:cubicBezTo>
                  <a:pt x="650" y="136"/>
                  <a:pt x="650" y="137"/>
                  <a:pt x="650" y="138"/>
                </a:cubicBezTo>
                <a:cubicBezTo>
                  <a:pt x="650" y="138"/>
                  <a:pt x="650" y="138"/>
                  <a:pt x="650" y="138"/>
                </a:cubicBezTo>
                <a:cubicBezTo>
                  <a:pt x="650" y="138"/>
                  <a:pt x="650" y="138"/>
                  <a:pt x="650" y="138"/>
                </a:cubicBezTo>
                <a:cubicBezTo>
                  <a:pt x="650" y="139"/>
                  <a:pt x="650" y="140"/>
                  <a:pt x="650" y="140"/>
                </a:cubicBezTo>
                <a:cubicBezTo>
                  <a:pt x="650" y="140"/>
                  <a:pt x="650" y="138"/>
                  <a:pt x="651" y="139"/>
                </a:cubicBezTo>
                <a:cubicBezTo>
                  <a:pt x="650" y="139"/>
                  <a:pt x="651" y="143"/>
                  <a:pt x="652" y="145"/>
                </a:cubicBezTo>
                <a:cubicBezTo>
                  <a:pt x="652" y="146"/>
                  <a:pt x="656" y="151"/>
                  <a:pt x="656" y="151"/>
                </a:cubicBezTo>
                <a:cubicBezTo>
                  <a:pt x="657" y="147"/>
                  <a:pt x="653" y="140"/>
                  <a:pt x="652" y="136"/>
                </a:cubicBezTo>
                <a:cubicBezTo>
                  <a:pt x="650" y="127"/>
                  <a:pt x="649" y="117"/>
                  <a:pt x="646" y="109"/>
                </a:cubicBezTo>
                <a:cubicBezTo>
                  <a:pt x="642" y="98"/>
                  <a:pt x="641" y="84"/>
                  <a:pt x="641" y="73"/>
                </a:cubicBezTo>
                <a:cubicBezTo>
                  <a:pt x="641" y="67"/>
                  <a:pt x="642" y="59"/>
                  <a:pt x="641" y="54"/>
                </a:cubicBezTo>
                <a:cubicBezTo>
                  <a:pt x="642" y="54"/>
                  <a:pt x="643" y="54"/>
                  <a:pt x="643" y="54"/>
                </a:cubicBezTo>
                <a:cubicBezTo>
                  <a:pt x="644" y="53"/>
                  <a:pt x="648" y="49"/>
                  <a:pt x="648" y="50"/>
                </a:cubicBezTo>
                <a:cubicBezTo>
                  <a:pt x="648" y="48"/>
                  <a:pt x="645" y="43"/>
                  <a:pt x="643" y="42"/>
                </a:cubicBezTo>
                <a:cubicBezTo>
                  <a:pt x="646" y="44"/>
                  <a:pt x="647" y="49"/>
                  <a:pt x="651" y="49"/>
                </a:cubicBezTo>
                <a:cubicBezTo>
                  <a:pt x="651" y="46"/>
                  <a:pt x="643" y="38"/>
                  <a:pt x="640" y="38"/>
                </a:cubicBezTo>
                <a:cubicBezTo>
                  <a:pt x="638" y="38"/>
                  <a:pt x="635" y="39"/>
                  <a:pt x="632" y="40"/>
                </a:cubicBezTo>
                <a:cubicBezTo>
                  <a:pt x="632" y="40"/>
                  <a:pt x="632" y="39"/>
                  <a:pt x="632" y="38"/>
                </a:cubicBezTo>
                <a:cubicBezTo>
                  <a:pt x="632" y="38"/>
                  <a:pt x="631" y="36"/>
                  <a:pt x="631" y="35"/>
                </a:cubicBezTo>
                <a:cubicBezTo>
                  <a:pt x="631" y="33"/>
                  <a:pt x="631" y="31"/>
                  <a:pt x="630" y="29"/>
                </a:cubicBezTo>
                <a:cubicBezTo>
                  <a:pt x="625" y="24"/>
                  <a:pt x="620" y="19"/>
                  <a:pt x="615" y="13"/>
                </a:cubicBezTo>
                <a:cubicBezTo>
                  <a:pt x="616" y="14"/>
                  <a:pt x="617" y="15"/>
                  <a:pt x="618" y="16"/>
                </a:cubicBezTo>
                <a:cubicBezTo>
                  <a:pt x="616" y="16"/>
                  <a:pt x="613" y="16"/>
                  <a:pt x="611" y="16"/>
                </a:cubicBezTo>
                <a:cubicBezTo>
                  <a:pt x="611" y="17"/>
                  <a:pt x="616" y="19"/>
                  <a:pt x="617" y="19"/>
                </a:cubicBezTo>
                <a:cubicBezTo>
                  <a:pt x="621" y="22"/>
                  <a:pt x="625" y="27"/>
                  <a:pt x="629" y="31"/>
                </a:cubicBezTo>
                <a:cubicBezTo>
                  <a:pt x="628" y="30"/>
                  <a:pt x="628" y="30"/>
                  <a:pt x="627" y="29"/>
                </a:cubicBezTo>
                <a:cubicBezTo>
                  <a:pt x="627" y="30"/>
                  <a:pt x="627" y="31"/>
                  <a:pt x="627" y="31"/>
                </a:cubicBezTo>
                <a:cubicBezTo>
                  <a:pt x="627" y="32"/>
                  <a:pt x="626" y="33"/>
                  <a:pt x="626" y="34"/>
                </a:cubicBezTo>
                <a:cubicBezTo>
                  <a:pt x="626" y="34"/>
                  <a:pt x="626" y="34"/>
                  <a:pt x="626" y="34"/>
                </a:cubicBezTo>
                <a:cubicBezTo>
                  <a:pt x="626" y="32"/>
                  <a:pt x="626" y="30"/>
                  <a:pt x="625" y="28"/>
                </a:cubicBezTo>
                <a:cubicBezTo>
                  <a:pt x="626" y="29"/>
                  <a:pt x="626" y="29"/>
                  <a:pt x="627" y="30"/>
                </a:cubicBezTo>
                <a:cubicBezTo>
                  <a:pt x="623" y="27"/>
                  <a:pt x="620" y="23"/>
                  <a:pt x="617" y="20"/>
                </a:cubicBezTo>
                <a:cubicBezTo>
                  <a:pt x="616" y="20"/>
                  <a:pt x="615" y="19"/>
                  <a:pt x="614" y="19"/>
                </a:cubicBezTo>
                <a:cubicBezTo>
                  <a:pt x="614" y="20"/>
                  <a:pt x="615" y="20"/>
                  <a:pt x="615" y="20"/>
                </a:cubicBezTo>
                <a:cubicBezTo>
                  <a:pt x="614" y="20"/>
                  <a:pt x="611" y="20"/>
                  <a:pt x="605" y="20"/>
                </a:cubicBezTo>
                <a:cubicBezTo>
                  <a:pt x="605" y="20"/>
                  <a:pt x="605" y="20"/>
                  <a:pt x="605" y="20"/>
                </a:cubicBezTo>
                <a:cubicBezTo>
                  <a:pt x="605" y="20"/>
                  <a:pt x="605" y="20"/>
                  <a:pt x="605" y="20"/>
                </a:cubicBezTo>
                <a:cubicBezTo>
                  <a:pt x="603" y="20"/>
                  <a:pt x="601" y="19"/>
                  <a:pt x="599" y="19"/>
                </a:cubicBezTo>
                <a:cubicBezTo>
                  <a:pt x="599" y="19"/>
                  <a:pt x="599" y="19"/>
                  <a:pt x="599" y="20"/>
                </a:cubicBezTo>
                <a:cubicBezTo>
                  <a:pt x="598" y="20"/>
                  <a:pt x="598" y="20"/>
                  <a:pt x="598" y="20"/>
                </a:cubicBezTo>
                <a:cubicBezTo>
                  <a:pt x="598" y="19"/>
                  <a:pt x="598" y="19"/>
                  <a:pt x="598" y="19"/>
                </a:cubicBezTo>
                <a:cubicBezTo>
                  <a:pt x="598" y="19"/>
                  <a:pt x="599" y="19"/>
                  <a:pt x="599" y="19"/>
                </a:cubicBezTo>
                <a:cubicBezTo>
                  <a:pt x="599" y="19"/>
                  <a:pt x="599" y="19"/>
                  <a:pt x="598" y="19"/>
                </a:cubicBezTo>
                <a:cubicBezTo>
                  <a:pt x="598" y="19"/>
                  <a:pt x="598" y="18"/>
                  <a:pt x="598" y="18"/>
                </a:cubicBezTo>
                <a:cubicBezTo>
                  <a:pt x="602" y="17"/>
                  <a:pt x="605" y="17"/>
                  <a:pt x="606" y="16"/>
                </a:cubicBezTo>
                <a:cubicBezTo>
                  <a:pt x="606" y="17"/>
                  <a:pt x="602" y="17"/>
                  <a:pt x="597" y="17"/>
                </a:cubicBezTo>
                <a:cubicBezTo>
                  <a:pt x="597" y="16"/>
                  <a:pt x="597" y="15"/>
                  <a:pt x="597" y="15"/>
                </a:cubicBezTo>
                <a:cubicBezTo>
                  <a:pt x="597" y="14"/>
                  <a:pt x="597" y="14"/>
                  <a:pt x="597" y="13"/>
                </a:cubicBezTo>
                <a:cubicBezTo>
                  <a:pt x="597" y="13"/>
                  <a:pt x="597" y="13"/>
                  <a:pt x="597" y="13"/>
                </a:cubicBezTo>
                <a:cubicBezTo>
                  <a:pt x="596" y="9"/>
                  <a:pt x="596" y="5"/>
                  <a:pt x="596" y="4"/>
                </a:cubicBezTo>
                <a:cubicBezTo>
                  <a:pt x="596" y="5"/>
                  <a:pt x="597" y="16"/>
                  <a:pt x="599" y="13"/>
                </a:cubicBezTo>
                <a:cubicBezTo>
                  <a:pt x="600" y="10"/>
                  <a:pt x="598" y="4"/>
                  <a:pt x="598" y="1"/>
                </a:cubicBezTo>
                <a:cubicBezTo>
                  <a:pt x="598" y="1"/>
                  <a:pt x="598" y="1"/>
                  <a:pt x="598" y="1"/>
                </a:cubicBezTo>
                <a:cubicBezTo>
                  <a:pt x="597" y="1"/>
                  <a:pt x="597" y="2"/>
                  <a:pt x="596" y="2"/>
                </a:cubicBezTo>
                <a:cubicBezTo>
                  <a:pt x="596" y="2"/>
                  <a:pt x="596" y="2"/>
                  <a:pt x="596" y="2"/>
                </a:cubicBezTo>
                <a:cubicBezTo>
                  <a:pt x="596" y="2"/>
                  <a:pt x="596" y="2"/>
                  <a:pt x="596" y="2"/>
                </a:cubicBezTo>
                <a:cubicBezTo>
                  <a:pt x="596" y="2"/>
                  <a:pt x="596" y="2"/>
                  <a:pt x="596" y="3"/>
                </a:cubicBezTo>
                <a:cubicBezTo>
                  <a:pt x="595" y="4"/>
                  <a:pt x="595" y="2"/>
                  <a:pt x="595" y="2"/>
                </a:cubicBezTo>
                <a:cubicBezTo>
                  <a:pt x="594" y="2"/>
                  <a:pt x="594" y="2"/>
                  <a:pt x="594" y="2"/>
                </a:cubicBezTo>
                <a:cubicBezTo>
                  <a:pt x="594" y="2"/>
                  <a:pt x="595" y="2"/>
                  <a:pt x="595" y="2"/>
                </a:cubicBezTo>
                <a:cubicBezTo>
                  <a:pt x="595" y="2"/>
                  <a:pt x="595" y="1"/>
                  <a:pt x="595" y="1"/>
                </a:cubicBezTo>
                <a:cubicBezTo>
                  <a:pt x="594" y="2"/>
                  <a:pt x="593" y="2"/>
                  <a:pt x="592" y="2"/>
                </a:cubicBezTo>
                <a:cubicBezTo>
                  <a:pt x="591" y="1"/>
                  <a:pt x="591" y="0"/>
                  <a:pt x="590" y="0"/>
                </a:cubicBezTo>
                <a:cubicBezTo>
                  <a:pt x="591" y="0"/>
                  <a:pt x="591" y="0"/>
                  <a:pt x="591" y="0"/>
                </a:cubicBezTo>
                <a:cubicBezTo>
                  <a:pt x="590" y="0"/>
                  <a:pt x="589" y="0"/>
                  <a:pt x="588" y="0"/>
                </a:cubicBezTo>
                <a:cubicBezTo>
                  <a:pt x="589" y="0"/>
                  <a:pt x="590" y="0"/>
                  <a:pt x="590" y="0"/>
                </a:cubicBezTo>
                <a:cubicBezTo>
                  <a:pt x="591" y="0"/>
                  <a:pt x="588" y="1"/>
                  <a:pt x="589" y="1"/>
                </a:cubicBezTo>
                <a:cubicBezTo>
                  <a:pt x="587" y="0"/>
                  <a:pt x="584" y="1"/>
                  <a:pt x="582" y="1"/>
                </a:cubicBezTo>
                <a:cubicBezTo>
                  <a:pt x="582" y="1"/>
                  <a:pt x="583" y="1"/>
                  <a:pt x="583" y="1"/>
                </a:cubicBezTo>
                <a:cubicBezTo>
                  <a:pt x="582" y="1"/>
                  <a:pt x="582" y="3"/>
                  <a:pt x="582" y="3"/>
                </a:cubicBezTo>
                <a:cubicBezTo>
                  <a:pt x="582" y="3"/>
                  <a:pt x="582" y="3"/>
                  <a:pt x="582" y="3"/>
                </a:cubicBezTo>
                <a:cubicBezTo>
                  <a:pt x="581" y="2"/>
                  <a:pt x="581" y="2"/>
                  <a:pt x="582" y="1"/>
                </a:cubicBezTo>
                <a:cubicBezTo>
                  <a:pt x="581" y="1"/>
                  <a:pt x="581" y="1"/>
                  <a:pt x="580" y="1"/>
                </a:cubicBezTo>
                <a:cubicBezTo>
                  <a:pt x="580" y="2"/>
                  <a:pt x="580" y="3"/>
                  <a:pt x="580" y="3"/>
                </a:cubicBezTo>
                <a:cubicBezTo>
                  <a:pt x="577" y="4"/>
                  <a:pt x="574" y="4"/>
                  <a:pt x="571" y="5"/>
                </a:cubicBezTo>
                <a:cubicBezTo>
                  <a:pt x="572" y="4"/>
                  <a:pt x="574" y="4"/>
                  <a:pt x="575" y="4"/>
                </a:cubicBezTo>
                <a:cubicBezTo>
                  <a:pt x="574" y="5"/>
                  <a:pt x="574" y="5"/>
                  <a:pt x="573" y="5"/>
                </a:cubicBezTo>
                <a:cubicBezTo>
                  <a:pt x="574" y="7"/>
                  <a:pt x="575" y="13"/>
                  <a:pt x="577" y="15"/>
                </a:cubicBezTo>
                <a:cubicBezTo>
                  <a:pt x="577" y="14"/>
                  <a:pt x="578" y="14"/>
                  <a:pt x="578" y="13"/>
                </a:cubicBezTo>
                <a:cubicBezTo>
                  <a:pt x="578" y="14"/>
                  <a:pt x="579" y="14"/>
                  <a:pt x="579" y="16"/>
                </a:cubicBezTo>
                <a:cubicBezTo>
                  <a:pt x="568" y="15"/>
                  <a:pt x="558" y="14"/>
                  <a:pt x="556" y="14"/>
                </a:cubicBezTo>
                <a:cubicBezTo>
                  <a:pt x="556" y="15"/>
                  <a:pt x="556" y="15"/>
                  <a:pt x="557" y="15"/>
                </a:cubicBezTo>
                <a:cubicBezTo>
                  <a:pt x="552" y="16"/>
                  <a:pt x="517" y="14"/>
                  <a:pt x="517" y="14"/>
                </a:cubicBezTo>
                <a:cubicBezTo>
                  <a:pt x="516" y="14"/>
                  <a:pt x="514" y="14"/>
                  <a:pt x="513" y="14"/>
                </a:cubicBezTo>
                <a:cubicBezTo>
                  <a:pt x="513" y="15"/>
                  <a:pt x="513" y="15"/>
                  <a:pt x="514" y="15"/>
                </a:cubicBezTo>
                <a:cubicBezTo>
                  <a:pt x="513" y="15"/>
                  <a:pt x="510" y="16"/>
                  <a:pt x="509" y="16"/>
                </a:cubicBezTo>
                <a:cubicBezTo>
                  <a:pt x="520" y="20"/>
                  <a:pt x="537" y="16"/>
                  <a:pt x="548" y="16"/>
                </a:cubicBezTo>
                <a:cubicBezTo>
                  <a:pt x="551" y="16"/>
                  <a:pt x="565" y="17"/>
                  <a:pt x="579" y="18"/>
                </a:cubicBezTo>
                <a:cubicBezTo>
                  <a:pt x="579" y="18"/>
                  <a:pt x="579" y="18"/>
                  <a:pt x="579" y="18"/>
                </a:cubicBezTo>
                <a:cubicBezTo>
                  <a:pt x="572" y="18"/>
                  <a:pt x="567" y="18"/>
                  <a:pt x="567" y="18"/>
                </a:cubicBezTo>
                <a:cubicBezTo>
                  <a:pt x="567" y="19"/>
                  <a:pt x="573" y="19"/>
                  <a:pt x="580" y="19"/>
                </a:cubicBezTo>
                <a:cubicBezTo>
                  <a:pt x="580" y="20"/>
                  <a:pt x="580" y="20"/>
                  <a:pt x="580" y="20"/>
                </a:cubicBezTo>
                <a:cubicBezTo>
                  <a:pt x="579" y="20"/>
                  <a:pt x="578" y="20"/>
                  <a:pt x="578" y="20"/>
                </a:cubicBezTo>
                <a:cubicBezTo>
                  <a:pt x="551" y="19"/>
                  <a:pt x="523" y="18"/>
                  <a:pt x="496" y="20"/>
                </a:cubicBezTo>
                <a:cubicBezTo>
                  <a:pt x="493" y="20"/>
                  <a:pt x="491" y="21"/>
                  <a:pt x="488" y="21"/>
                </a:cubicBezTo>
                <a:cubicBezTo>
                  <a:pt x="489" y="21"/>
                  <a:pt x="490" y="21"/>
                  <a:pt x="490" y="21"/>
                </a:cubicBezTo>
                <a:cubicBezTo>
                  <a:pt x="490" y="22"/>
                  <a:pt x="484" y="22"/>
                  <a:pt x="482" y="21"/>
                </a:cubicBezTo>
                <a:cubicBezTo>
                  <a:pt x="469" y="22"/>
                  <a:pt x="455" y="23"/>
                  <a:pt x="442" y="23"/>
                </a:cubicBezTo>
                <a:cubicBezTo>
                  <a:pt x="442" y="23"/>
                  <a:pt x="442" y="23"/>
                  <a:pt x="442" y="23"/>
                </a:cubicBezTo>
                <a:cubicBezTo>
                  <a:pt x="437" y="23"/>
                  <a:pt x="432" y="23"/>
                  <a:pt x="427" y="24"/>
                </a:cubicBezTo>
                <a:cubicBezTo>
                  <a:pt x="426" y="24"/>
                  <a:pt x="427" y="24"/>
                  <a:pt x="427" y="24"/>
                </a:cubicBezTo>
                <a:cubicBezTo>
                  <a:pt x="412" y="24"/>
                  <a:pt x="397" y="25"/>
                  <a:pt x="381" y="25"/>
                </a:cubicBezTo>
                <a:cubicBezTo>
                  <a:pt x="371" y="26"/>
                  <a:pt x="361" y="27"/>
                  <a:pt x="351" y="27"/>
                </a:cubicBezTo>
                <a:cubicBezTo>
                  <a:pt x="356" y="27"/>
                  <a:pt x="360" y="25"/>
                  <a:pt x="364" y="25"/>
                </a:cubicBezTo>
                <a:cubicBezTo>
                  <a:pt x="363" y="25"/>
                  <a:pt x="363" y="25"/>
                  <a:pt x="363" y="25"/>
                </a:cubicBezTo>
                <a:cubicBezTo>
                  <a:pt x="364" y="25"/>
                  <a:pt x="370" y="24"/>
                  <a:pt x="377" y="24"/>
                </a:cubicBezTo>
                <a:cubicBezTo>
                  <a:pt x="377" y="24"/>
                  <a:pt x="377" y="24"/>
                  <a:pt x="377" y="24"/>
                </a:cubicBezTo>
                <a:cubicBezTo>
                  <a:pt x="383" y="23"/>
                  <a:pt x="390" y="23"/>
                  <a:pt x="391" y="23"/>
                </a:cubicBezTo>
                <a:cubicBezTo>
                  <a:pt x="390" y="23"/>
                  <a:pt x="381" y="23"/>
                  <a:pt x="381" y="23"/>
                </a:cubicBezTo>
                <a:cubicBezTo>
                  <a:pt x="381" y="22"/>
                  <a:pt x="406" y="21"/>
                  <a:pt x="406" y="19"/>
                </a:cubicBezTo>
                <a:cubicBezTo>
                  <a:pt x="405" y="18"/>
                  <a:pt x="337" y="23"/>
                  <a:pt x="330" y="24"/>
                </a:cubicBezTo>
                <a:cubicBezTo>
                  <a:pt x="297" y="26"/>
                  <a:pt x="263" y="29"/>
                  <a:pt x="230" y="31"/>
                </a:cubicBezTo>
                <a:cubicBezTo>
                  <a:pt x="212" y="32"/>
                  <a:pt x="189" y="33"/>
                  <a:pt x="172" y="37"/>
                </a:cubicBezTo>
                <a:cubicBezTo>
                  <a:pt x="155" y="42"/>
                  <a:pt x="136" y="38"/>
                  <a:pt x="119" y="44"/>
                </a:cubicBezTo>
                <a:cubicBezTo>
                  <a:pt x="110" y="46"/>
                  <a:pt x="99" y="46"/>
                  <a:pt x="89" y="47"/>
                </a:cubicBezTo>
                <a:cubicBezTo>
                  <a:pt x="88" y="47"/>
                  <a:pt x="84" y="47"/>
                  <a:pt x="80" y="47"/>
                </a:cubicBezTo>
                <a:cubicBezTo>
                  <a:pt x="80" y="47"/>
                  <a:pt x="80" y="47"/>
                  <a:pt x="80" y="47"/>
                </a:cubicBezTo>
                <a:cubicBezTo>
                  <a:pt x="75" y="47"/>
                  <a:pt x="69" y="47"/>
                  <a:pt x="69" y="47"/>
                </a:cubicBezTo>
                <a:cubicBezTo>
                  <a:pt x="67" y="45"/>
                  <a:pt x="47" y="48"/>
                  <a:pt x="43" y="48"/>
                </a:cubicBezTo>
                <a:cubicBezTo>
                  <a:pt x="43" y="48"/>
                  <a:pt x="30" y="48"/>
                  <a:pt x="31" y="48"/>
                </a:cubicBezTo>
                <a:cubicBezTo>
                  <a:pt x="38" y="53"/>
                  <a:pt x="48" y="53"/>
                  <a:pt x="56" y="53"/>
                </a:cubicBezTo>
                <a:cubicBezTo>
                  <a:pt x="63" y="53"/>
                  <a:pt x="78" y="56"/>
                  <a:pt x="84" y="52"/>
                </a:cubicBezTo>
                <a:cubicBezTo>
                  <a:pt x="76" y="57"/>
                  <a:pt x="53" y="54"/>
                  <a:pt x="43" y="54"/>
                </a:cubicBezTo>
                <a:cubicBezTo>
                  <a:pt x="39" y="53"/>
                  <a:pt x="31" y="55"/>
                  <a:pt x="31" y="55"/>
                </a:cubicBezTo>
                <a:cubicBezTo>
                  <a:pt x="20" y="54"/>
                  <a:pt x="28" y="57"/>
                  <a:pt x="25" y="60"/>
                </a:cubicBezTo>
                <a:cubicBezTo>
                  <a:pt x="24" y="60"/>
                  <a:pt x="23" y="60"/>
                  <a:pt x="22" y="61"/>
                </a:cubicBezTo>
                <a:cubicBezTo>
                  <a:pt x="25" y="62"/>
                  <a:pt x="48" y="66"/>
                  <a:pt x="50" y="64"/>
                </a:cubicBezTo>
                <a:cubicBezTo>
                  <a:pt x="47" y="68"/>
                  <a:pt x="32" y="62"/>
                  <a:pt x="28" y="63"/>
                </a:cubicBezTo>
                <a:cubicBezTo>
                  <a:pt x="27" y="64"/>
                  <a:pt x="28" y="64"/>
                  <a:pt x="29" y="64"/>
                </a:cubicBezTo>
                <a:cubicBezTo>
                  <a:pt x="40" y="69"/>
                  <a:pt x="64" y="69"/>
                  <a:pt x="75" y="66"/>
                </a:cubicBezTo>
                <a:cubicBezTo>
                  <a:pt x="74" y="65"/>
                  <a:pt x="74" y="65"/>
                  <a:pt x="73" y="65"/>
                </a:cubicBezTo>
                <a:cubicBezTo>
                  <a:pt x="72" y="63"/>
                  <a:pt x="79" y="65"/>
                  <a:pt x="78" y="65"/>
                </a:cubicBezTo>
                <a:cubicBezTo>
                  <a:pt x="78" y="65"/>
                  <a:pt x="77" y="65"/>
                  <a:pt x="77" y="65"/>
                </a:cubicBezTo>
                <a:cubicBezTo>
                  <a:pt x="81" y="70"/>
                  <a:pt x="126" y="61"/>
                  <a:pt x="135" y="60"/>
                </a:cubicBezTo>
                <a:cubicBezTo>
                  <a:pt x="135" y="60"/>
                  <a:pt x="191" y="53"/>
                  <a:pt x="191" y="52"/>
                </a:cubicBezTo>
                <a:cubicBezTo>
                  <a:pt x="190" y="52"/>
                  <a:pt x="190" y="52"/>
                  <a:pt x="190" y="53"/>
                </a:cubicBezTo>
                <a:cubicBezTo>
                  <a:pt x="195" y="55"/>
                  <a:pt x="268" y="41"/>
                  <a:pt x="268" y="44"/>
                </a:cubicBezTo>
                <a:cubicBezTo>
                  <a:pt x="268" y="44"/>
                  <a:pt x="268" y="44"/>
                  <a:pt x="267" y="45"/>
                </a:cubicBezTo>
                <a:cubicBezTo>
                  <a:pt x="269" y="46"/>
                  <a:pt x="276" y="41"/>
                  <a:pt x="276" y="43"/>
                </a:cubicBezTo>
                <a:cubicBezTo>
                  <a:pt x="276" y="43"/>
                  <a:pt x="275" y="43"/>
                  <a:pt x="274" y="44"/>
                </a:cubicBezTo>
                <a:cubicBezTo>
                  <a:pt x="274" y="45"/>
                  <a:pt x="280" y="44"/>
                  <a:pt x="282" y="43"/>
                </a:cubicBezTo>
                <a:cubicBezTo>
                  <a:pt x="287" y="44"/>
                  <a:pt x="295" y="44"/>
                  <a:pt x="298" y="43"/>
                </a:cubicBezTo>
                <a:cubicBezTo>
                  <a:pt x="304" y="42"/>
                  <a:pt x="312" y="42"/>
                  <a:pt x="318" y="42"/>
                </a:cubicBezTo>
                <a:cubicBezTo>
                  <a:pt x="320" y="42"/>
                  <a:pt x="336" y="40"/>
                  <a:pt x="343" y="39"/>
                </a:cubicBezTo>
                <a:cubicBezTo>
                  <a:pt x="343" y="39"/>
                  <a:pt x="342" y="39"/>
                  <a:pt x="342" y="40"/>
                </a:cubicBezTo>
                <a:cubicBezTo>
                  <a:pt x="343" y="40"/>
                  <a:pt x="344" y="40"/>
                  <a:pt x="344" y="39"/>
                </a:cubicBezTo>
                <a:cubicBezTo>
                  <a:pt x="344" y="39"/>
                  <a:pt x="344" y="39"/>
                  <a:pt x="344" y="39"/>
                </a:cubicBezTo>
                <a:cubicBezTo>
                  <a:pt x="345" y="39"/>
                  <a:pt x="347" y="39"/>
                  <a:pt x="347" y="39"/>
                </a:cubicBezTo>
                <a:cubicBezTo>
                  <a:pt x="347" y="40"/>
                  <a:pt x="355" y="39"/>
                  <a:pt x="357" y="38"/>
                </a:cubicBezTo>
                <a:cubicBezTo>
                  <a:pt x="353" y="40"/>
                  <a:pt x="338" y="38"/>
                  <a:pt x="334" y="39"/>
                </a:cubicBezTo>
                <a:cubicBezTo>
                  <a:pt x="326" y="39"/>
                  <a:pt x="317" y="40"/>
                  <a:pt x="308" y="40"/>
                </a:cubicBezTo>
                <a:cubicBezTo>
                  <a:pt x="302" y="40"/>
                  <a:pt x="290" y="44"/>
                  <a:pt x="283" y="41"/>
                </a:cubicBezTo>
                <a:cubicBezTo>
                  <a:pt x="283" y="41"/>
                  <a:pt x="289" y="41"/>
                  <a:pt x="293" y="40"/>
                </a:cubicBezTo>
                <a:cubicBezTo>
                  <a:pt x="284" y="41"/>
                  <a:pt x="265" y="41"/>
                  <a:pt x="265" y="41"/>
                </a:cubicBezTo>
                <a:cubicBezTo>
                  <a:pt x="265" y="42"/>
                  <a:pt x="267" y="42"/>
                  <a:pt x="268" y="42"/>
                </a:cubicBezTo>
                <a:cubicBezTo>
                  <a:pt x="265" y="42"/>
                  <a:pt x="253" y="44"/>
                  <a:pt x="253" y="43"/>
                </a:cubicBezTo>
                <a:cubicBezTo>
                  <a:pt x="253" y="42"/>
                  <a:pt x="262" y="42"/>
                  <a:pt x="262" y="42"/>
                </a:cubicBezTo>
                <a:cubicBezTo>
                  <a:pt x="262" y="41"/>
                  <a:pt x="252" y="42"/>
                  <a:pt x="251" y="43"/>
                </a:cubicBezTo>
                <a:cubicBezTo>
                  <a:pt x="251" y="43"/>
                  <a:pt x="251" y="43"/>
                  <a:pt x="252" y="44"/>
                </a:cubicBezTo>
                <a:cubicBezTo>
                  <a:pt x="250" y="44"/>
                  <a:pt x="229" y="46"/>
                  <a:pt x="229" y="45"/>
                </a:cubicBezTo>
                <a:cubicBezTo>
                  <a:pt x="229" y="46"/>
                  <a:pt x="232" y="45"/>
                  <a:pt x="232" y="45"/>
                </a:cubicBezTo>
                <a:cubicBezTo>
                  <a:pt x="231" y="44"/>
                  <a:pt x="229" y="44"/>
                  <a:pt x="226" y="44"/>
                </a:cubicBezTo>
                <a:cubicBezTo>
                  <a:pt x="247" y="42"/>
                  <a:pt x="268" y="40"/>
                  <a:pt x="288" y="39"/>
                </a:cubicBezTo>
                <a:cubicBezTo>
                  <a:pt x="304" y="38"/>
                  <a:pt x="319" y="37"/>
                  <a:pt x="334" y="36"/>
                </a:cubicBezTo>
                <a:cubicBezTo>
                  <a:pt x="348" y="35"/>
                  <a:pt x="365" y="37"/>
                  <a:pt x="378" y="33"/>
                </a:cubicBezTo>
                <a:cubicBezTo>
                  <a:pt x="380" y="32"/>
                  <a:pt x="382" y="32"/>
                  <a:pt x="383" y="32"/>
                </a:cubicBezTo>
                <a:cubicBezTo>
                  <a:pt x="383" y="32"/>
                  <a:pt x="383" y="32"/>
                  <a:pt x="383" y="32"/>
                </a:cubicBezTo>
                <a:cubicBezTo>
                  <a:pt x="383" y="31"/>
                  <a:pt x="387" y="31"/>
                  <a:pt x="385" y="31"/>
                </a:cubicBezTo>
                <a:cubicBezTo>
                  <a:pt x="385" y="31"/>
                  <a:pt x="385" y="31"/>
                  <a:pt x="385" y="31"/>
                </a:cubicBezTo>
                <a:cubicBezTo>
                  <a:pt x="396" y="30"/>
                  <a:pt x="407" y="31"/>
                  <a:pt x="417" y="29"/>
                </a:cubicBezTo>
                <a:cubicBezTo>
                  <a:pt x="422" y="29"/>
                  <a:pt x="436" y="26"/>
                  <a:pt x="438" y="28"/>
                </a:cubicBezTo>
                <a:cubicBezTo>
                  <a:pt x="440" y="31"/>
                  <a:pt x="469" y="27"/>
                  <a:pt x="472" y="27"/>
                </a:cubicBezTo>
                <a:cubicBezTo>
                  <a:pt x="474" y="27"/>
                  <a:pt x="478" y="27"/>
                  <a:pt x="482" y="26"/>
                </a:cubicBezTo>
                <a:cubicBezTo>
                  <a:pt x="482" y="26"/>
                  <a:pt x="482" y="26"/>
                  <a:pt x="482" y="26"/>
                </a:cubicBezTo>
                <a:cubicBezTo>
                  <a:pt x="482" y="26"/>
                  <a:pt x="482" y="26"/>
                  <a:pt x="482" y="26"/>
                </a:cubicBezTo>
                <a:cubicBezTo>
                  <a:pt x="489" y="25"/>
                  <a:pt x="496" y="25"/>
                  <a:pt x="498" y="26"/>
                </a:cubicBezTo>
                <a:cubicBezTo>
                  <a:pt x="497" y="26"/>
                  <a:pt x="495" y="26"/>
                  <a:pt x="493" y="26"/>
                </a:cubicBezTo>
                <a:cubicBezTo>
                  <a:pt x="495" y="27"/>
                  <a:pt x="508" y="26"/>
                  <a:pt x="511" y="26"/>
                </a:cubicBezTo>
                <a:cubicBezTo>
                  <a:pt x="515" y="26"/>
                  <a:pt x="533" y="23"/>
                  <a:pt x="537" y="26"/>
                </a:cubicBezTo>
                <a:cubicBezTo>
                  <a:pt x="537" y="26"/>
                  <a:pt x="536" y="26"/>
                  <a:pt x="535" y="26"/>
                </a:cubicBezTo>
                <a:cubicBezTo>
                  <a:pt x="547" y="28"/>
                  <a:pt x="560" y="27"/>
                  <a:pt x="572" y="27"/>
                </a:cubicBezTo>
                <a:cubicBezTo>
                  <a:pt x="575" y="27"/>
                  <a:pt x="579" y="27"/>
                  <a:pt x="582" y="27"/>
                </a:cubicBezTo>
                <a:cubicBezTo>
                  <a:pt x="582" y="28"/>
                  <a:pt x="582" y="29"/>
                  <a:pt x="583" y="30"/>
                </a:cubicBezTo>
                <a:cubicBezTo>
                  <a:pt x="582" y="30"/>
                  <a:pt x="580" y="30"/>
                  <a:pt x="580" y="31"/>
                </a:cubicBezTo>
                <a:cubicBezTo>
                  <a:pt x="580" y="31"/>
                  <a:pt x="582" y="31"/>
                  <a:pt x="583" y="31"/>
                </a:cubicBezTo>
                <a:cubicBezTo>
                  <a:pt x="585" y="36"/>
                  <a:pt x="587" y="40"/>
                  <a:pt x="589" y="45"/>
                </a:cubicBezTo>
                <a:cubicBezTo>
                  <a:pt x="589" y="44"/>
                  <a:pt x="589" y="47"/>
                  <a:pt x="591" y="50"/>
                </a:cubicBezTo>
                <a:cubicBezTo>
                  <a:pt x="590" y="50"/>
                  <a:pt x="590" y="50"/>
                  <a:pt x="591" y="50"/>
                </a:cubicBezTo>
                <a:cubicBezTo>
                  <a:pt x="591" y="50"/>
                  <a:pt x="591" y="50"/>
                  <a:pt x="591" y="50"/>
                </a:cubicBezTo>
                <a:cubicBezTo>
                  <a:pt x="590" y="50"/>
                  <a:pt x="588" y="56"/>
                  <a:pt x="588" y="56"/>
                </a:cubicBezTo>
                <a:cubicBezTo>
                  <a:pt x="589" y="57"/>
                  <a:pt x="590" y="57"/>
                  <a:pt x="591" y="57"/>
                </a:cubicBezTo>
                <a:cubicBezTo>
                  <a:pt x="590" y="57"/>
                  <a:pt x="588" y="58"/>
                  <a:pt x="588" y="59"/>
                </a:cubicBezTo>
                <a:cubicBezTo>
                  <a:pt x="588" y="61"/>
                  <a:pt x="592" y="58"/>
                  <a:pt x="593" y="57"/>
                </a:cubicBezTo>
                <a:cubicBezTo>
                  <a:pt x="592" y="57"/>
                  <a:pt x="593" y="57"/>
                  <a:pt x="593" y="57"/>
                </a:cubicBezTo>
                <a:cubicBezTo>
                  <a:pt x="596" y="65"/>
                  <a:pt x="600" y="74"/>
                  <a:pt x="600" y="74"/>
                </a:cubicBezTo>
                <a:cubicBezTo>
                  <a:pt x="600" y="74"/>
                  <a:pt x="600" y="74"/>
                  <a:pt x="599" y="74"/>
                </a:cubicBezTo>
                <a:cubicBezTo>
                  <a:pt x="599" y="75"/>
                  <a:pt x="606" y="96"/>
                  <a:pt x="609" y="108"/>
                </a:cubicBezTo>
                <a:cubicBezTo>
                  <a:pt x="609" y="108"/>
                  <a:pt x="609" y="108"/>
                  <a:pt x="609" y="108"/>
                </a:cubicBezTo>
                <a:cubicBezTo>
                  <a:pt x="610" y="112"/>
                  <a:pt x="611" y="116"/>
                  <a:pt x="610" y="116"/>
                </a:cubicBezTo>
                <a:cubicBezTo>
                  <a:pt x="610" y="116"/>
                  <a:pt x="610" y="115"/>
                  <a:pt x="610" y="115"/>
                </a:cubicBezTo>
                <a:cubicBezTo>
                  <a:pt x="609" y="116"/>
                  <a:pt x="614" y="119"/>
                  <a:pt x="612" y="120"/>
                </a:cubicBezTo>
                <a:cubicBezTo>
                  <a:pt x="612" y="120"/>
                  <a:pt x="611" y="119"/>
                  <a:pt x="611" y="119"/>
                </a:cubicBezTo>
                <a:cubicBezTo>
                  <a:pt x="611" y="119"/>
                  <a:pt x="611" y="124"/>
                  <a:pt x="612" y="124"/>
                </a:cubicBezTo>
                <a:cubicBezTo>
                  <a:pt x="611" y="129"/>
                  <a:pt x="614" y="141"/>
                  <a:pt x="614" y="144"/>
                </a:cubicBezTo>
                <a:cubicBezTo>
                  <a:pt x="614" y="148"/>
                  <a:pt x="614" y="151"/>
                  <a:pt x="614" y="155"/>
                </a:cubicBezTo>
                <a:cubicBezTo>
                  <a:pt x="615" y="155"/>
                  <a:pt x="615" y="155"/>
                  <a:pt x="615" y="155"/>
                </a:cubicBezTo>
                <a:cubicBezTo>
                  <a:pt x="614" y="155"/>
                  <a:pt x="614" y="155"/>
                  <a:pt x="614" y="155"/>
                </a:cubicBezTo>
                <a:cubicBezTo>
                  <a:pt x="614" y="156"/>
                  <a:pt x="614" y="157"/>
                  <a:pt x="614" y="158"/>
                </a:cubicBezTo>
                <a:cubicBezTo>
                  <a:pt x="614" y="157"/>
                  <a:pt x="614" y="164"/>
                  <a:pt x="615" y="163"/>
                </a:cubicBezTo>
                <a:cubicBezTo>
                  <a:pt x="620" y="157"/>
                  <a:pt x="615" y="140"/>
                  <a:pt x="614" y="135"/>
                </a:cubicBezTo>
                <a:cubicBezTo>
                  <a:pt x="614" y="134"/>
                  <a:pt x="613" y="125"/>
                  <a:pt x="614" y="124"/>
                </a:cubicBezTo>
                <a:cubicBezTo>
                  <a:pt x="614" y="123"/>
                  <a:pt x="615" y="130"/>
                  <a:pt x="616" y="130"/>
                </a:cubicBezTo>
                <a:cubicBezTo>
                  <a:pt x="615" y="130"/>
                  <a:pt x="614" y="113"/>
                  <a:pt x="613" y="114"/>
                </a:cubicBezTo>
                <a:cubicBezTo>
                  <a:pt x="613" y="114"/>
                  <a:pt x="612" y="115"/>
                  <a:pt x="613" y="116"/>
                </a:cubicBezTo>
                <a:cubicBezTo>
                  <a:pt x="613" y="115"/>
                  <a:pt x="610" y="108"/>
                  <a:pt x="611" y="107"/>
                </a:cubicBezTo>
                <a:cubicBezTo>
                  <a:pt x="611" y="107"/>
                  <a:pt x="610" y="106"/>
                  <a:pt x="610" y="106"/>
                </a:cubicBezTo>
                <a:cubicBezTo>
                  <a:pt x="610" y="105"/>
                  <a:pt x="607" y="95"/>
                  <a:pt x="608" y="94"/>
                </a:cubicBezTo>
                <a:cubicBezTo>
                  <a:pt x="608" y="94"/>
                  <a:pt x="609" y="96"/>
                  <a:pt x="609" y="96"/>
                </a:cubicBezTo>
                <a:cubicBezTo>
                  <a:pt x="610" y="94"/>
                  <a:pt x="607" y="88"/>
                  <a:pt x="606" y="87"/>
                </a:cubicBezTo>
                <a:cubicBezTo>
                  <a:pt x="606" y="87"/>
                  <a:pt x="606" y="88"/>
                  <a:pt x="606" y="88"/>
                </a:cubicBezTo>
                <a:cubicBezTo>
                  <a:pt x="606" y="88"/>
                  <a:pt x="606" y="87"/>
                  <a:pt x="605" y="85"/>
                </a:cubicBezTo>
                <a:cubicBezTo>
                  <a:pt x="606" y="85"/>
                  <a:pt x="605" y="85"/>
                  <a:pt x="605" y="85"/>
                </a:cubicBezTo>
                <a:cubicBezTo>
                  <a:pt x="605" y="84"/>
                  <a:pt x="605" y="84"/>
                  <a:pt x="605" y="83"/>
                </a:cubicBezTo>
                <a:cubicBezTo>
                  <a:pt x="604" y="77"/>
                  <a:pt x="602" y="69"/>
                  <a:pt x="601" y="68"/>
                </a:cubicBezTo>
                <a:cubicBezTo>
                  <a:pt x="601" y="68"/>
                  <a:pt x="601" y="71"/>
                  <a:pt x="601" y="72"/>
                </a:cubicBezTo>
                <a:cubicBezTo>
                  <a:pt x="601" y="72"/>
                  <a:pt x="599" y="71"/>
                  <a:pt x="599" y="72"/>
                </a:cubicBezTo>
                <a:cubicBezTo>
                  <a:pt x="599" y="71"/>
                  <a:pt x="599" y="59"/>
                  <a:pt x="598" y="59"/>
                </a:cubicBezTo>
                <a:cubicBezTo>
                  <a:pt x="597" y="60"/>
                  <a:pt x="597" y="60"/>
                  <a:pt x="597" y="61"/>
                </a:cubicBezTo>
                <a:cubicBezTo>
                  <a:pt x="597" y="61"/>
                  <a:pt x="597" y="59"/>
                  <a:pt x="596" y="57"/>
                </a:cubicBezTo>
                <a:cubicBezTo>
                  <a:pt x="597" y="57"/>
                  <a:pt x="598" y="57"/>
                  <a:pt x="599" y="56"/>
                </a:cubicBezTo>
                <a:cubicBezTo>
                  <a:pt x="601" y="63"/>
                  <a:pt x="602" y="71"/>
                  <a:pt x="604" y="75"/>
                </a:cubicBezTo>
                <a:cubicBezTo>
                  <a:pt x="608" y="81"/>
                  <a:pt x="608" y="90"/>
                  <a:pt x="610" y="96"/>
                </a:cubicBezTo>
                <a:cubicBezTo>
                  <a:pt x="616" y="118"/>
                  <a:pt x="624" y="149"/>
                  <a:pt x="616" y="170"/>
                </a:cubicBezTo>
                <a:cubicBezTo>
                  <a:pt x="613" y="179"/>
                  <a:pt x="608" y="183"/>
                  <a:pt x="601" y="187"/>
                </a:cubicBezTo>
                <a:cubicBezTo>
                  <a:pt x="599" y="189"/>
                  <a:pt x="593" y="192"/>
                  <a:pt x="590" y="193"/>
                </a:cubicBezTo>
                <a:cubicBezTo>
                  <a:pt x="590" y="192"/>
                  <a:pt x="589" y="191"/>
                  <a:pt x="589" y="191"/>
                </a:cubicBezTo>
                <a:cubicBezTo>
                  <a:pt x="588" y="191"/>
                  <a:pt x="588" y="192"/>
                  <a:pt x="587" y="192"/>
                </a:cubicBezTo>
                <a:cubicBezTo>
                  <a:pt x="587" y="192"/>
                  <a:pt x="588" y="190"/>
                  <a:pt x="587" y="189"/>
                </a:cubicBezTo>
                <a:cubicBezTo>
                  <a:pt x="586" y="187"/>
                  <a:pt x="585" y="192"/>
                  <a:pt x="585" y="193"/>
                </a:cubicBezTo>
                <a:cubicBezTo>
                  <a:pt x="580" y="193"/>
                  <a:pt x="571" y="195"/>
                  <a:pt x="568" y="196"/>
                </a:cubicBezTo>
                <a:cubicBezTo>
                  <a:pt x="567" y="196"/>
                  <a:pt x="561" y="197"/>
                  <a:pt x="558" y="197"/>
                </a:cubicBezTo>
                <a:cubicBezTo>
                  <a:pt x="556" y="195"/>
                  <a:pt x="549" y="196"/>
                  <a:pt x="543" y="197"/>
                </a:cubicBezTo>
                <a:cubicBezTo>
                  <a:pt x="545" y="195"/>
                  <a:pt x="542" y="191"/>
                  <a:pt x="542" y="191"/>
                </a:cubicBezTo>
                <a:cubicBezTo>
                  <a:pt x="542" y="191"/>
                  <a:pt x="536" y="195"/>
                  <a:pt x="535" y="193"/>
                </a:cubicBezTo>
                <a:cubicBezTo>
                  <a:pt x="535" y="194"/>
                  <a:pt x="541" y="189"/>
                  <a:pt x="541" y="189"/>
                </a:cubicBezTo>
                <a:cubicBezTo>
                  <a:pt x="543" y="186"/>
                  <a:pt x="527" y="191"/>
                  <a:pt x="529" y="191"/>
                </a:cubicBezTo>
                <a:cubicBezTo>
                  <a:pt x="530" y="191"/>
                  <a:pt x="539" y="191"/>
                  <a:pt x="538" y="189"/>
                </a:cubicBezTo>
                <a:cubicBezTo>
                  <a:pt x="539" y="191"/>
                  <a:pt x="533" y="192"/>
                  <a:pt x="532" y="193"/>
                </a:cubicBezTo>
                <a:cubicBezTo>
                  <a:pt x="533" y="193"/>
                  <a:pt x="533" y="193"/>
                  <a:pt x="533" y="193"/>
                </a:cubicBezTo>
                <a:cubicBezTo>
                  <a:pt x="533" y="193"/>
                  <a:pt x="530" y="194"/>
                  <a:pt x="526" y="195"/>
                </a:cubicBezTo>
                <a:cubicBezTo>
                  <a:pt x="524" y="195"/>
                  <a:pt x="523" y="195"/>
                  <a:pt x="521" y="195"/>
                </a:cubicBezTo>
                <a:cubicBezTo>
                  <a:pt x="524" y="194"/>
                  <a:pt x="525" y="193"/>
                  <a:pt x="525" y="192"/>
                </a:cubicBezTo>
                <a:cubicBezTo>
                  <a:pt x="525" y="193"/>
                  <a:pt x="524" y="194"/>
                  <a:pt x="522" y="194"/>
                </a:cubicBezTo>
                <a:cubicBezTo>
                  <a:pt x="522" y="195"/>
                  <a:pt x="522" y="194"/>
                  <a:pt x="522" y="194"/>
                </a:cubicBezTo>
                <a:cubicBezTo>
                  <a:pt x="521" y="195"/>
                  <a:pt x="520" y="195"/>
                  <a:pt x="518" y="195"/>
                </a:cubicBezTo>
                <a:cubicBezTo>
                  <a:pt x="514" y="195"/>
                  <a:pt x="510" y="196"/>
                  <a:pt x="506" y="196"/>
                </a:cubicBezTo>
                <a:cubicBezTo>
                  <a:pt x="504" y="196"/>
                  <a:pt x="484" y="195"/>
                  <a:pt x="484" y="200"/>
                </a:cubicBezTo>
                <a:cubicBezTo>
                  <a:pt x="479" y="201"/>
                  <a:pt x="467" y="202"/>
                  <a:pt x="466" y="201"/>
                </a:cubicBezTo>
                <a:cubicBezTo>
                  <a:pt x="465" y="200"/>
                  <a:pt x="448" y="201"/>
                  <a:pt x="448" y="201"/>
                </a:cubicBezTo>
                <a:cubicBezTo>
                  <a:pt x="448" y="201"/>
                  <a:pt x="449" y="201"/>
                  <a:pt x="449" y="202"/>
                </a:cubicBezTo>
                <a:cubicBezTo>
                  <a:pt x="455" y="201"/>
                  <a:pt x="462" y="201"/>
                  <a:pt x="469" y="201"/>
                </a:cubicBezTo>
                <a:cubicBezTo>
                  <a:pt x="468" y="202"/>
                  <a:pt x="467" y="204"/>
                  <a:pt x="467" y="205"/>
                </a:cubicBezTo>
                <a:cubicBezTo>
                  <a:pt x="458" y="206"/>
                  <a:pt x="448" y="206"/>
                  <a:pt x="438" y="206"/>
                </a:cubicBezTo>
                <a:cubicBezTo>
                  <a:pt x="438" y="205"/>
                  <a:pt x="437" y="205"/>
                  <a:pt x="436" y="204"/>
                </a:cubicBezTo>
                <a:cubicBezTo>
                  <a:pt x="439" y="204"/>
                  <a:pt x="441" y="203"/>
                  <a:pt x="443" y="203"/>
                </a:cubicBezTo>
                <a:cubicBezTo>
                  <a:pt x="441" y="203"/>
                  <a:pt x="436" y="202"/>
                  <a:pt x="432" y="202"/>
                </a:cubicBezTo>
                <a:cubicBezTo>
                  <a:pt x="431" y="202"/>
                  <a:pt x="431" y="200"/>
                  <a:pt x="430" y="200"/>
                </a:cubicBezTo>
                <a:cubicBezTo>
                  <a:pt x="430" y="200"/>
                  <a:pt x="430" y="201"/>
                  <a:pt x="431" y="202"/>
                </a:cubicBezTo>
                <a:cubicBezTo>
                  <a:pt x="428" y="202"/>
                  <a:pt x="426" y="201"/>
                  <a:pt x="425" y="201"/>
                </a:cubicBezTo>
                <a:cubicBezTo>
                  <a:pt x="424" y="201"/>
                  <a:pt x="420" y="202"/>
                  <a:pt x="416" y="202"/>
                </a:cubicBezTo>
                <a:cubicBezTo>
                  <a:pt x="416" y="203"/>
                  <a:pt x="416" y="203"/>
                  <a:pt x="416" y="202"/>
                </a:cubicBezTo>
                <a:cubicBezTo>
                  <a:pt x="412" y="203"/>
                  <a:pt x="408" y="203"/>
                  <a:pt x="407" y="202"/>
                </a:cubicBezTo>
                <a:cubicBezTo>
                  <a:pt x="404" y="199"/>
                  <a:pt x="379" y="206"/>
                  <a:pt x="378" y="206"/>
                </a:cubicBezTo>
                <a:cubicBezTo>
                  <a:pt x="382" y="207"/>
                  <a:pt x="387" y="207"/>
                  <a:pt x="391" y="206"/>
                </a:cubicBezTo>
                <a:cubicBezTo>
                  <a:pt x="391" y="207"/>
                  <a:pt x="390" y="208"/>
                  <a:pt x="390" y="210"/>
                </a:cubicBezTo>
                <a:cubicBezTo>
                  <a:pt x="372" y="211"/>
                  <a:pt x="354" y="212"/>
                  <a:pt x="336" y="213"/>
                </a:cubicBezTo>
                <a:cubicBezTo>
                  <a:pt x="327" y="214"/>
                  <a:pt x="319" y="215"/>
                  <a:pt x="311" y="215"/>
                </a:cubicBezTo>
                <a:cubicBezTo>
                  <a:pt x="311" y="215"/>
                  <a:pt x="311" y="214"/>
                  <a:pt x="310" y="214"/>
                </a:cubicBezTo>
                <a:cubicBezTo>
                  <a:pt x="313" y="213"/>
                  <a:pt x="315" y="213"/>
                  <a:pt x="317" y="213"/>
                </a:cubicBezTo>
                <a:cubicBezTo>
                  <a:pt x="316" y="213"/>
                  <a:pt x="316" y="213"/>
                  <a:pt x="316" y="213"/>
                </a:cubicBezTo>
                <a:cubicBezTo>
                  <a:pt x="318" y="213"/>
                  <a:pt x="323" y="212"/>
                  <a:pt x="328" y="212"/>
                </a:cubicBezTo>
                <a:cubicBezTo>
                  <a:pt x="328" y="212"/>
                  <a:pt x="328" y="211"/>
                  <a:pt x="328" y="212"/>
                </a:cubicBezTo>
                <a:cubicBezTo>
                  <a:pt x="328" y="212"/>
                  <a:pt x="328" y="212"/>
                  <a:pt x="328" y="212"/>
                </a:cubicBezTo>
                <a:cubicBezTo>
                  <a:pt x="334" y="211"/>
                  <a:pt x="340" y="211"/>
                  <a:pt x="341" y="211"/>
                </a:cubicBezTo>
                <a:cubicBezTo>
                  <a:pt x="340" y="211"/>
                  <a:pt x="332" y="211"/>
                  <a:pt x="332" y="211"/>
                </a:cubicBezTo>
                <a:cubicBezTo>
                  <a:pt x="332" y="210"/>
                  <a:pt x="354" y="208"/>
                  <a:pt x="354" y="207"/>
                </a:cubicBezTo>
                <a:cubicBezTo>
                  <a:pt x="354" y="206"/>
                  <a:pt x="327" y="209"/>
                  <a:pt x="307" y="210"/>
                </a:cubicBezTo>
                <a:cubicBezTo>
                  <a:pt x="307" y="210"/>
                  <a:pt x="307" y="210"/>
                  <a:pt x="307" y="210"/>
                </a:cubicBezTo>
                <a:cubicBezTo>
                  <a:pt x="307" y="210"/>
                  <a:pt x="307" y="210"/>
                  <a:pt x="307" y="210"/>
                </a:cubicBezTo>
                <a:cubicBezTo>
                  <a:pt x="306" y="210"/>
                  <a:pt x="306" y="210"/>
                  <a:pt x="305" y="211"/>
                </a:cubicBezTo>
                <a:cubicBezTo>
                  <a:pt x="305" y="210"/>
                  <a:pt x="305" y="209"/>
                  <a:pt x="304" y="209"/>
                </a:cubicBezTo>
                <a:cubicBezTo>
                  <a:pt x="303" y="208"/>
                  <a:pt x="302" y="210"/>
                  <a:pt x="302" y="211"/>
                </a:cubicBezTo>
                <a:cubicBezTo>
                  <a:pt x="294" y="212"/>
                  <a:pt x="288" y="212"/>
                  <a:pt x="286" y="212"/>
                </a:cubicBezTo>
                <a:cubicBezTo>
                  <a:pt x="275" y="213"/>
                  <a:pt x="264" y="215"/>
                  <a:pt x="253" y="216"/>
                </a:cubicBezTo>
                <a:cubicBezTo>
                  <a:pt x="253" y="216"/>
                  <a:pt x="253" y="216"/>
                  <a:pt x="252" y="216"/>
                </a:cubicBezTo>
                <a:cubicBezTo>
                  <a:pt x="252" y="215"/>
                  <a:pt x="252" y="216"/>
                  <a:pt x="251" y="216"/>
                </a:cubicBezTo>
                <a:cubicBezTo>
                  <a:pt x="234" y="218"/>
                  <a:pt x="217" y="220"/>
                  <a:pt x="200" y="221"/>
                </a:cubicBezTo>
                <a:cubicBezTo>
                  <a:pt x="192" y="221"/>
                  <a:pt x="184" y="222"/>
                  <a:pt x="176" y="222"/>
                </a:cubicBezTo>
                <a:cubicBezTo>
                  <a:pt x="175" y="221"/>
                  <a:pt x="174" y="221"/>
                  <a:pt x="174" y="221"/>
                </a:cubicBezTo>
                <a:cubicBezTo>
                  <a:pt x="174" y="222"/>
                  <a:pt x="174" y="222"/>
                  <a:pt x="174" y="223"/>
                </a:cubicBezTo>
                <a:cubicBezTo>
                  <a:pt x="148" y="225"/>
                  <a:pt x="123" y="229"/>
                  <a:pt x="97" y="232"/>
                </a:cubicBezTo>
                <a:cubicBezTo>
                  <a:pt x="90" y="233"/>
                  <a:pt x="82" y="234"/>
                  <a:pt x="75" y="235"/>
                </a:cubicBezTo>
                <a:cubicBezTo>
                  <a:pt x="75" y="235"/>
                  <a:pt x="74" y="235"/>
                  <a:pt x="74" y="235"/>
                </a:cubicBezTo>
                <a:cubicBezTo>
                  <a:pt x="67" y="236"/>
                  <a:pt x="60" y="238"/>
                  <a:pt x="54" y="240"/>
                </a:cubicBezTo>
                <a:cubicBezTo>
                  <a:pt x="47" y="242"/>
                  <a:pt x="39" y="246"/>
                  <a:pt x="32" y="248"/>
                </a:cubicBezTo>
                <a:cubicBezTo>
                  <a:pt x="32" y="248"/>
                  <a:pt x="32" y="248"/>
                  <a:pt x="32" y="248"/>
                </a:cubicBezTo>
                <a:cubicBezTo>
                  <a:pt x="31" y="239"/>
                  <a:pt x="29" y="223"/>
                  <a:pt x="29" y="223"/>
                </a:cubicBezTo>
                <a:cubicBezTo>
                  <a:pt x="29" y="227"/>
                  <a:pt x="30" y="232"/>
                  <a:pt x="29" y="236"/>
                </a:cubicBezTo>
                <a:cubicBezTo>
                  <a:pt x="29" y="237"/>
                  <a:pt x="29" y="241"/>
                  <a:pt x="30" y="245"/>
                </a:cubicBezTo>
                <a:cubicBezTo>
                  <a:pt x="30" y="245"/>
                  <a:pt x="31" y="245"/>
                  <a:pt x="30" y="245"/>
                </a:cubicBezTo>
                <a:cubicBezTo>
                  <a:pt x="30" y="245"/>
                  <a:pt x="30" y="245"/>
                  <a:pt x="30" y="245"/>
                </a:cubicBezTo>
                <a:cubicBezTo>
                  <a:pt x="30" y="246"/>
                  <a:pt x="30" y="248"/>
                  <a:pt x="30" y="249"/>
                </a:cubicBezTo>
                <a:cubicBezTo>
                  <a:pt x="30" y="249"/>
                  <a:pt x="29" y="249"/>
                  <a:pt x="29" y="250"/>
                </a:cubicBezTo>
                <a:cubicBezTo>
                  <a:pt x="28" y="246"/>
                  <a:pt x="28" y="243"/>
                  <a:pt x="28" y="243"/>
                </a:cubicBezTo>
                <a:cubicBezTo>
                  <a:pt x="27" y="243"/>
                  <a:pt x="27" y="246"/>
                  <a:pt x="28" y="250"/>
                </a:cubicBezTo>
                <a:cubicBezTo>
                  <a:pt x="27" y="250"/>
                  <a:pt x="26" y="251"/>
                  <a:pt x="26" y="251"/>
                </a:cubicBezTo>
                <a:cubicBezTo>
                  <a:pt x="26" y="227"/>
                  <a:pt x="25" y="202"/>
                  <a:pt x="25" y="178"/>
                </a:cubicBezTo>
                <a:cubicBezTo>
                  <a:pt x="24" y="160"/>
                  <a:pt x="23" y="143"/>
                  <a:pt x="22" y="125"/>
                </a:cubicBezTo>
                <a:cubicBezTo>
                  <a:pt x="22" y="116"/>
                  <a:pt x="22" y="107"/>
                  <a:pt x="21" y="98"/>
                </a:cubicBezTo>
                <a:cubicBezTo>
                  <a:pt x="20" y="92"/>
                  <a:pt x="20" y="79"/>
                  <a:pt x="17" y="74"/>
                </a:cubicBezTo>
                <a:cubicBezTo>
                  <a:pt x="23" y="82"/>
                  <a:pt x="22" y="103"/>
                  <a:pt x="23" y="113"/>
                </a:cubicBezTo>
                <a:cubicBezTo>
                  <a:pt x="23" y="116"/>
                  <a:pt x="26" y="151"/>
                  <a:pt x="26" y="151"/>
                </a:cubicBezTo>
                <a:cubicBezTo>
                  <a:pt x="26" y="151"/>
                  <a:pt x="26" y="146"/>
                  <a:pt x="26" y="146"/>
                </a:cubicBezTo>
                <a:cubicBezTo>
                  <a:pt x="30" y="146"/>
                  <a:pt x="25" y="154"/>
                  <a:pt x="25" y="154"/>
                </a:cubicBezTo>
                <a:cubicBezTo>
                  <a:pt x="25" y="157"/>
                  <a:pt x="26" y="154"/>
                  <a:pt x="26" y="154"/>
                </a:cubicBezTo>
                <a:cubicBezTo>
                  <a:pt x="26" y="154"/>
                  <a:pt x="27" y="157"/>
                  <a:pt x="27" y="158"/>
                </a:cubicBezTo>
                <a:cubicBezTo>
                  <a:pt x="27" y="157"/>
                  <a:pt x="26" y="157"/>
                  <a:pt x="26" y="157"/>
                </a:cubicBezTo>
                <a:cubicBezTo>
                  <a:pt x="25" y="157"/>
                  <a:pt x="25" y="161"/>
                  <a:pt x="25" y="161"/>
                </a:cubicBezTo>
                <a:cubicBezTo>
                  <a:pt x="26" y="161"/>
                  <a:pt x="28" y="160"/>
                  <a:pt x="28" y="161"/>
                </a:cubicBezTo>
                <a:cubicBezTo>
                  <a:pt x="28" y="162"/>
                  <a:pt x="25" y="162"/>
                  <a:pt x="25" y="163"/>
                </a:cubicBezTo>
                <a:cubicBezTo>
                  <a:pt x="26" y="163"/>
                  <a:pt x="27" y="163"/>
                  <a:pt x="27" y="163"/>
                </a:cubicBezTo>
                <a:cubicBezTo>
                  <a:pt x="27" y="163"/>
                  <a:pt x="27" y="164"/>
                  <a:pt x="27" y="166"/>
                </a:cubicBezTo>
                <a:cubicBezTo>
                  <a:pt x="27" y="166"/>
                  <a:pt x="27" y="166"/>
                  <a:pt x="27" y="166"/>
                </a:cubicBezTo>
                <a:cubicBezTo>
                  <a:pt x="26" y="166"/>
                  <a:pt x="27" y="166"/>
                  <a:pt x="27" y="166"/>
                </a:cubicBezTo>
                <a:cubicBezTo>
                  <a:pt x="27" y="167"/>
                  <a:pt x="27" y="168"/>
                  <a:pt x="27" y="169"/>
                </a:cubicBezTo>
                <a:cubicBezTo>
                  <a:pt x="27" y="169"/>
                  <a:pt x="27" y="169"/>
                  <a:pt x="27" y="169"/>
                </a:cubicBezTo>
                <a:cubicBezTo>
                  <a:pt x="27" y="169"/>
                  <a:pt x="27" y="169"/>
                  <a:pt x="27" y="169"/>
                </a:cubicBezTo>
                <a:cubicBezTo>
                  <a:pt x="26" y="171"/>
                  <a:pt x="26" y="172"/>
                  <a:pt x="26" y="172"/>
                </a:cubicBezTo>
                <a:cubicBezTo>
                  <a:pt x="26" y="172"/>
                  <a:pt x="26" y="170"/>
                  <a:pt x="27" y="172"/>
                </a:cubicBezTo>
                <a:cubicBezTo>
                  <a:pt x="27" y="171"/>
                  <a:pt x="27" y="176"/>
                  <a:pt x="27" y="179"/>
                </a:cubicBezTo>
                <a:cubicBezTo>
                  <a:pt x="27" y="178"/>
                  <a:pt x="27" y="178"/>
                  <a:pt x="27" y="178"/>
                </a:cubicBezTo>
                <a:cubicBezTo>
                  <a:pt x="28" y="178"/>
                  <a:pt x="29" y="187"/>
                  <a:pt x="30" y="186"/>
                </a:cubicBezTo>
                <a:cubicBezTo>
                  <a:pt x="32" y="181"/>
                  <a:pt x="30" y="171"/>
                  <a:pt x="29" y="166"/>
                </a:cubicBezTo>
                <a:cubicBezTo>
                  <a:pt x="27" y="155"/>
                  <a:pt x="30" y="142"/>
                  <a:pt x="28" y="131"/>
                </a:cubicBezTo>
                <a:cubicBezTo>
                  <a:pt x="26" y="115"/>
                  <a:pt x="26" y="99"/>
                  <a:pt x="24" y="83"/>
                </a:cubicBezTo>
                <a:cubicBezTo>
                  <a:pt x="24" y="81"/>
                  <a:pt x="23" y="78"/>
                  <a:pt x="22" y="74"/>
                </a:cubicBezTo>
                <a:cubicBezTo>
                  <a:pt x="23" y="74"/>
                  <a:pt x="24" y="74"/>
                  <a:pt x="23" y="74"/>
                </a:cubicBezTo>
                <a:cubicBezTo>
                  <a:pt x="22" y="74"/>
                  <a:pt x="22" y="74"/>
                  <a:pt x="22" y="74"/>
                </a:cubicBezTo>
                <a:cubicBezTo>
                  <a:pt x="22" y="70"/>
                  <a:pt x="21" y="65"/>
                  <a:pt x="19" y="61"/>
                </a:cubicBezTo>
                <a:cubicBezTo>
                  <a:pt x="19" y="61"/>
                  <a:pt x="19" y="61"/>
                  <a:pt x="19" y="61"/>
                </a:cubicBezTo>
                <a:cubicBezTo>
                  <a:pt x="17" y="56"/>
                  <a:pt x="14" y="52"/>
                  <a:pt x="10" y="52"/>
                </a:cubicBezTo>
                <a:cubicBezTo>
                  <a:pt x="12" y="52"/>
                  <a:pt x="13" y="62"/>
                  <a:pt x="14" y="68"/>
                </a:cubicBezTo>
                <a:cubicBezTo>
                  <a:pt x="12" y="62"/>
                  <a:pt x="10" y="55"/>
                  <a:pt x="7" y="59"/>
                </a:cubicBezTo>
                <a:cubicBezTo>
                  <a:pt x="7" y="59"/>
                  <a:pt x="11" y="66"/>
                  <a:pt x="11" y="65"/>
                </a:cubicBezTo>
                <a:cubicBezTo>
                  <a:pt x="10" y="66"/>
                  <a:pt x="4" y="66"/>
                  <a:pt x="2" y="65"/>
                </a:cubicBezTo>
                <a:cubicBezTo>
                  <a:pt x="2" y="65"/>
                  <a:pt x="2" y="65"/>
                  <a:pt x="1" y="64"/>
                </a:cubicBezTo>
                <a:cubicBezTo>
                  <a:pt x="1" y="66"/>
                  <a:pt x="7" y="67"/>
                  <a:pt x="6" y="68"/>
                </a:cubicBezTo>
                <a:cubicBezTo>
                  <a:pt x="6" y="68"/>
                  <a:pt x="5" y="68"/>
                  <a:pt x="4" y="68"/>
                </a:cubicBezTo>
                <a:cubicBezTo>
                  <a:pt x="2" y="68"/>
                  <a:pt x="1" y="66"/>
                  <a:pt x="0" y="65"/>
                </a:cubicBezTo>
                <a:cubicBezTo>
                  <a:pt x="1" y="67"/>
                  <a:pt x="1" y="71"/>
                  <a:pt x="3" y="72"/>
                </a:cubicBezTo>
                <a:cubicBezTo>
                  <a:pt x="3" y="72"/>
                  <a:pt x="4" y="71"/>
                  <a:pt x="4" y="71"/>
                </a:cubicBezTo>
                <a:cubicBezTo>
                  <a:pt x="5" y="72"/>
                  <a:pt x="9" y="111"/>
                  <a:pt x="10" y="111"/>
                </a:cubicBezTo>
                <a:cubicBezTo>
                  <a:pt x="10" y="111"/>
                  <a:pt x="12" y="137"/>
                  <a:pt x="11" y="138"/>
                </a:cubicBezTo>
                <a:cubicBezTo>
                  <a:pt x="10" y="138"/>
                  <a:pt x="13" y="140"/>
                  <a:pt x="13" y="140"/>
                </a:cubicBezTo>
                <a:cubicBezTo>
                  <a:pt x="12" y="141"/>
                  <a:pt x="12" y="141"/>
                  <a:pt x="11" y="140"/>
                </a:cubicBezTo>
                <a:cubicBezTo>
                  <a:pt x="11" y="141"/>
                  <a:pt x="11" y="142"/>
                  <a:pt x="11" y="143"/>
                </a:cubicBezTo>
                <a:cubicBezTo>
                  <a:pt x="12" y="144"/>
                  <a:pt x="13" y="142"/>
                  <a:pt x="13" y="142"/>
                </a:cubicBezTo>
                <a:cubicBezTo>
                  <a:pt x="13" y="143"/>
                  <a:pt x="13" y="143"/>
                  <a:pt x="13" y="144"/>
                </a:cubicBezTo>
                <a:cubicBezTo>
                  <a:pt x="13" y="144"/>
                  <a:pt x="13" y="144"/>
                  <a:pt x="14" y="143"/>
                </a:cubicBezTo>
                <a:cubicBezTo>
                  <a:pt x="14" y="143"/>
                  <a:pt x="14" y="148"/>
                  <a:pt x="15" y="148"/>
                </a:cubicBezTo>
                <a:cubicBezTo>
                  <a:pt x="14" y="148"/>
                  <a:pt x="15" y="137"/>
                  <a:pt x="14" y="137"/>
                </a:cubicBezTo>
                <a:cubicBezTo>
                  <a:pt x="14" y="137"/>
                  <a:pt x="13" y="138"/>
                  <a:pt x="13" y="138"/>
                </a:cubicBezTo>
                <a:cubicBezTo>
                  <a:pt x="14" y="138"/>
                  <a:pt x="12" y="133"/>
                  <a:pt x="13" y="133"/>
                </a:cubicBezTo>
                <a:cubicBezTo>
                  <a:pt x="13" y="132"/>
                  <a:pt x="13" y="132"/>
                  <a:pt x="13" y="132"/>
                </a:cubicBezTo>
                <a:cubicBezTo>
                  <a:pt x="13" y="132"/>
                  <a:pt x="12" y="124"/>
                  <a:pt x="13" y="124"/>
                </a:cubicBezTo>
                <a:cubicBezTo>
                  <a:pt x="13" y="124"/>
                  <a:pt x="13" y="126"/>
                  <a:pt x="14" y="125"/>
                </a:cubicBezTo>
                <a:cubicBezTo>
                  <a:pt x="14" y="125"/>
                  <a:pt x="14" y="120"/>
                  <a:pt x="13" y="119"/>
                </a:cubicBezTo>
                <a:cubicBezTo>
                  <a:pt x="14" y="119"/>
                  <a:pt x="12" y="120"/>
                  <a:pt x="12" y="119"/>
                </a:cubicBezTo>
                <a:cubicBezTo>
                  <a:pt x="12" y="117"/>
                  <a:pt x="15" y="110"/>
                  <a:pt x="13" y="107"/>
                </a:cubicBezTo>
                <a:cubicBezTo>
                  <a:pt x="12" y="107"/>
                  <a:pt x="12" y="109"/>
                  <a:pt x="12" y="110"/>
                </a:cubicBezTo>
                <a:cubicBezTo>
                  <a:pt x="12" y="110"/>
                  <a:pt x="10" y="108"/>
                  <a:pt x="10" y="109"/>
                </a:cubicBezTo>
                <a:cubicBezTo>
                  <a:pt x="10" y="107"/>
                  <a:pt x="12" y="103"/>
                  <a:pt x="12" y="101"/>
                </a:cubicBezTo>
                <a:cubicBezTo>
                  <a:pt x="12" y="101"/>
                  <a:pt x="9" y="103"/>
                  <a:pt x="10" y="101"/>
                </a:cubicBezTo>
                <a:cubicBezTo>
                  <a:pt x="11" y="99"/>
                  <a:pt x="13" y="92"/>
                  <a:pt x="11" y="90"/>
                </a:cubicBezTo>
                <a:cubicBezTo>
                  <a:pt x="16" y="94"/>
                  <a:pt x="14" y="113"/>
                  <a:pt x="14" y="119"/>
                </a:cubicBezTo>
                <a:cubicBezTo>
                  <a:pt x="15" y="131"/>
                  <a:pt x="16" y="142"/>
                  <a:pt x="16" y="154"/>
                </a:cubicBezTo>
                <a:cubicBezTo>
                  <a:pt x="16" y="162"/>
                  <a:pt x="17" y="171"/>
                  <a:pt x="18" y="179"/>
                </a:cubicBezTo>
                <a:cubicBezTo>
                  <a:pt x="18" y="179"/>
                  <a:pt x="18" y="179"/>
                  <a:pt x="18" y="179"/>
                </a:cubicBezTo>
                <a:cubicBezTo>
                  <a:pt x="19" y="186"/>
                  <a:pt x="20" y="192"/>
                  <a:pt x="20" y="197"/>
                </a:cubicBezTo>
                <a:cubicBezTo>
                  <a:pt x="21" y="198"/>
                  <a:pt x="19" y="198"/>
                  <a:pt x="19" y="198"/>
                </a:cubicBezTo>
                <a:cubicBezTo>
                  <a:pt x="19" y="204"/>
                  <a:pt x="17" y="214"/>
                  <a:pt x="19" y="218"/>
                </a:cubicBezTo>
                <a:cubicBezTo>
                  <a:pt x="19" y="218"/>
                  <a:pt x="19" y="218"/>
                  <a:pt x="19" y="218"/>
                </a:cubicBezTo>
                <a:cubicBezTo>
                  <a:pt x="19" y="220"/>
                  <a:pt x="19" y="224"/>
                  <a:pt x="20" y="228"/>
                </a:cubicBezTo>
                <a:cubicBezTo>
                  <a:pt x="20" y="228"/>
                  <a:pt x="20" y="228"/>
                  <a:pt x="20" y="228"/>
                </a:cubicBezTo>
                <a:cubicBezTo>
                  <a:pt x="20" y="230"/>
                  <a:pt x="20" y="233"/>
                  <a:pt x="20" y="233"/>
                </a:cubicBezTo>
                <a:cubicBezTo>
                  <a:pt x="19" y="232"/>
                  <a:pt x="19" y="232"/>
                  <a:pt x="19" y="232"/>
                </a:cubicBezTo>
                <a:cubicBezTo>
                  <a:pt x="17" y="236"/>
                  <a:pt x="19" y="248"/>
                  <a:pt x="20" y="252"/>
                </a:cubicBezTo>
                <a:cubicBezTo>
                  <a:pt x="18" y="253"/>
                  <a:pt x="17" y="253"/>
                  <a:pt x="19" y="253"/>
                </a:cubicBezTo>
                <a:cubicBezTo>
                  <a:pt x="19" y="253"/>
                  <a:pt x="20" y="253"/>
                  <a:pt x="20" y="253"/>
                </a:cubicBezTo>
                <a:cubicBezTo>
                  <a:pt x="20" y="256"/>
                  <a:pt x="20" y="262"/>
                  <a:pt x="22" y="263"/>
                </a:cubicBezTo>
                <a:cubicBezTo>
                  <a:pt x="22" y="263"/>
                  <a:pt x="23" y="263"/>
                  <a:pt x="23" y="262"/>
                </a:cubicBezTo>
                <a:cubicBezTo>
                  <a:pt x="24" y="263"/>
                  <a:pt x="25" y="264"/>
                  <a:pt x="25" y="265"/>
                </a:cubicBezTo>
                <a:cubicBezTo>
                  <a:pt x="25" y="265"/>
                  <a:pt x="24" y="266"/>
                  <a:pt x="24" y="267"/>
                </a:cubicBezTo>
                <a:cubicBezTo>
                  <a:pt x="25" y="267"/>
                  <a:pt x="27" y="267"/>
                  <a:pt x="29" y="266"/>
                </a:cubicBezTo>
                <a:cubicBezTo>
                  <a:pt x="29" y="266"/>
                  <a:pt x="29" y="266"/>
                  <a:pt x="28" y="267"/>
                </a:cubicBezTo>
                <a:cubicBezTo>
                  <a:pt x="28" y="267"/>
                  <a:pt x="29" y="268"/>
                  <a:pt x="30" y="268"/>
                </a:cubicBezTo>
                <a:cubicBezTo>
                  <a:pt x="35" y="268"/>
                  <a:pt x="42" y="264"/>
                  <a:pt x="47" y="262"/>
                </a:cubicBezTo>
                <a:cubicBezTo>
                  <a:pt x="48" y="262"/>
                  <a:pt x="50" y="261"/>
                  <a:pt x="52" y="261"/>
                </a:cubicBezTo>
                <a:cubicBezTo>
                  <a:pt x="52" y="263"/>
                  <a:pt x="52" y="265"/>
                  <a:pt x="53" y="266"/>
                </a:cubicBezTo>
                <a:cubicBezTo>
                  <a:pt x="54" y="267"/>
                  <a:pt x="52" y="274"/>
                  <a:pt x="53" y="274"/>
                </a:cubicBezTo>
                <a:cubicBezTo>
                  <a:pt x="53" y="273"/>
                  <a:pt x="54" y="275"/>
                  <a:pt x="54" y="274"/>
                </a:cubicBezTo>
                <a:cubicBezTo>
                  <a:pt x="54" y="274"/>
                  <a:pt x="53" y="274"/>
                  <a:pt x="53" y="275"/>
                </a:cubicBezTo>
                <a:cubicBezTo>
                  <a:pt x="53" y="275"/>
                  <a:pt x="53" y="275"/>
                  <a:pt x="53" y="275"/>
                </a:cubicBezTo>
                <a:cubicBezTo>
                  <a:pt x="53" y="276"/>
                  <a:pt x="54" y="280"/>
                  <a:pt x="55" y="281"/>
                </a:cubicBezTo>
                <a:cubicBezTo>
                  <a:pt x="55" y="281"/>
                  <a:pt x="55" y="281"/>
                  <a:pt x="55" y="281"/>
                </a:cubicBezTo>
                <a:cubicBezTo>
                  <a:pt x="54" y="281"/>
                  <a:pt x="54" y="281"/>
                  <a:pt x="55" y="281"/>
                </a:cubicBezTo>
                <a:cubicBezTo>
                  <a:pt x="55" y="281"/>
                  <a:pt x="55" y="281"/>
                  <a:pt x="55" y="281"/>
                </a:cubicBezTo>
                <a:cubicBezTo>
                  <a:pt x="55" y="281"/>
                  <a:pt x="54" y="282"/>
                  <a:pt x="54" y="282"/>
                </a:cubicBezTo>
                <a:cubicBezTo>
                  <a:pt x="54" y="282"/>
                  <a:pt x="56" y="282"/>
                  <a:pt x="56" y="282"/>
                </a:cubicBezTo>
                <a:cubicBezTo>
                  <a:pt x="56" y="279"/>
                  <a:pt x="55" y="277"/>
                  <a:pt x="54" y="276"/>
                </a:cubicBezTo>
                <a:cubicBezTo>
                  <a:pt x="55" y="276"/>
                  <a:pt x="55" y="275"/>
                  <a:pt x="55" y="275"/>
                </a:cubicBezTo>
                <a:cubicBezTo>
                  <a:pt x="56" y="275"/>
                  <a:pt x="56" y="276"/>
                  <a:pt x="56" y="276"/>
                </a:cubicBezTo>
                <a:cubicBezTo>
                  <a:pt x="57" y="276"/>
                  <a:pt x="55" y="272"/>
                  <a:pt x="55" y="272"/>
                </a:cubicBezTo>
                <a:cubicBezTo>
                  <a:pt x="55" y="272"/>
                  <a:pt x="56" y="273"/>
                  <a:pt x="56" y="273"/>
                </a:cubicBezTo>
                <a:cubicBezTo>
                  <a:pt x="57" y="273"/>
                  <a:pt x="55" y="272"/>
                  <a:pt x="55" y="272"/>
                </a:cubicBezTo>
                <a:cubicBezTo>
                  <a:pt x="53" y="271"/>
                  <a:pt x="56" y="269"/>
                  <a:pt x="56" y="270"/>
                </a:cubicBezTo>
                <a:cubicBezTo>
                  <a:pt x="56" y="268"/>
                  <a:pt x="55" y="268"/>
                  <a:pt x="55" y="268"/>
                </a:cubicBezTo>
                <a:cubicBezTo>
                  <a:pt x="55" y="268"/>
                  <a:pt x="55" y="268"/>
                  <a:pt x="55" y="268"/>
                </a:cubicBezTo>
                <a:cubicBezTo>
                  <a:pt x="55" y="268"/>
                  <a:pt x="55" y="268"/>
                  <a:pt x="55" y="267"/>
                </a:cubicBezTo>
                <a:cubicBezTo>
                  <a:pt x="56" y="266"/>
                  <a:pt x="57" y="265"/>
                  <a:pt x="56" y="265"/>
                </a:cubicBezTo>
                <a:cubicBezTo>
                  <a:pt x="56" y="265"/>
                  <a:pt x="53" y="266"/>
                  <a:pt x="53" y="265"/>
                </a:cubicBezTo>
                <a:cubicBezTo>
                  <a:pt x="53" y="265"/>
                  <a:pt x="55" y="263"/>
                  <a:pt x="56" y="263"/>
                </a:cubicBezTo>
                <a:cubicBezTo>
                  <a:pt x="55" y="263"/>
                  <a:pt x="54" y="263"/>
                  <a:pt x="54" y="263"/>
                </a:cubicBezTo>
                <a:cubicBezTo>
                  <a:pt x="55" y="262"/>
                  <a:pt x="56" y="262"/>
                  <a:pt x="57" y="261"/>
                </a:cubicBezTo>
                <a:cubicBezTo>
                  <a:pt x="58" y="267"/>
                  <a:pt x="58" y="291"/>
                  <a:pt x="63" y="289"/>
                </a:cubicBezTo>
                <a:cubicBezTo>
                  <a:pt x="63" y="289"/>
                  <a:pt x="62" y="289"/>
                  <a:pt x="62" y="289"/>
                </a:cubicBezTo>
                <a:cubicBezTo>
                  <a:pt x="62" y="290"/>
                  <a:pt x="63" y="294"/>
                  <a:pt x="63" y="294"/>
                </a:cubicBezTo>
                <a:cubicBezTo>
                  <a:pt x="62" y="293"/>
                  <a:pt x="63" y="294"/>
                  <a:pt x="63" y="294"/>
                </a:cubicBezTo>
                <a:cubicBezTo>
                  <a:pt x="63" y="294"/>
                  <a:pt x="63" y="294"/>
                  <a:pt x="63" y="295"/>
                </a:cubicBezTo>
                <a:cubicBezTo>
                  <a:pt x="63" y="295"/>
                  <a:pt x="63" y="295"/>
                  <a:pt x="63" y="295"/>
                </a:cubicBezTo>
                <a:cubicBezTo>
                  <a:pt x="63" y="295"/>
                  <a:pt x="63" y="295"/>
                  <a:pt x="63" y="295"/>
                </a:cubicBezTo>
                <a:cubicBezTo>
                  <a:pt x="63" y="296"/>
                  <a:pt x="62" y="297"/>
                  <a:pt x="61" y="297"/>
                </a:cubicBezTo>
                <a:cubicBezTo>
                  <a:pt x="61" y="297"/>
                  <a:pt x="60" y="298"/>
                  <a:pt x="59" y="299"/>
                </a:cubicBezTo>
                <a:cubicBezTo>
                  <a:pt x="57" y="300"/>
                  <a:pt x="56" y="300"/>
                  <a:pt x="57" y="301"/>
                </a:cubicBezTo>
                <a:cubicBezTo>
                  <a:pt x="55" y="303"/>
                  <a:pt x="53" y="306"/>
                  <a:pt x="54" y="307"/>
                </a:cubicBezTo>
                <a:cubicBezTo>
                  <a:pt x="55" y="310"/>
                  <a:pt x="59" y="309"/>
                  <a:pt x="60" y="310"/>
                </a:cubicBezTo>
                <a:cubicBezTo>
                  <a:pt x="60" y="310"/>
                  <a:pt x="60" y="310"/>
                  <a:pt x="60" y="310"/>
                </a:cubicBezTo>
                <a:cubicBezTo>
                  <a:pt x="61" y="311"/>
                  <a:pt x="62" y="312"/>
                  <a:pt x="61" y="313"/>
                </a:cubicBezTo>
                <a:cubicBezTo>
                  <a:pt x="60" y="314"/>
                  <a:pt x="60" y="314"/>
                  <a:pt x="59" y="315"/>
                </a:cubicBezTo>
                <a:cubicBezTo>
                  <a:pt x="62" y="315"/>
                  <a:pt x="83" y="313"/>
                  <a:pt x="84" y="312"/>
                </a:cubicBezTo>
                <a:cubicBezTo>
                  <a:pt x="82" y="315"/>
                  <a:pt x="68" y="313"/>
                  <a:pt x="64" y="315"/>
                </a:cubicBezTo>
                <a:cubicBezTo>
                  <a:pt x="64" y="316"/>
                  <a:pt x="64" y="317"/>
                  <a:pt x="66" y="317"/>
                </a:cubicBezTo>
                <a:cubicBezTo>
                  <a:pt x="71" y="317"/>
                  <a:pt x="80" y="315"/>
                  <a:pt x="85" y="314"/>
                </a:cubicBezTo>
                <a:cubicBezTo>
                  <a:pt x="91" y="313"/>
                  <a:pt x="102" y="313"/>
                  <a:pt x="107" y="310"/>
                </a:cubicBezTo>
                <a:cubicBezTo>
                  <a:pt x="106" y="310"/>
                  <a:pt x="106" y="309"/>
                  <a:pt x="105" y="309"/>
                </a:cubicBezTo>
                <a:cubicBezTo>
                  <a:pt x="104" y="308"/>
                  <a:pt x="110" y="309"/>
                  <a:pt x="110" y="309"/>
                </a:cubicBezTo>
                <a:cubicBezTo>
                  <a:pt x="109" y="309"/>
                  <a:pt x="109" y="309"/>
                  <a:pt x="109" y="309"/>
                </a:cubicBezTo>
                <a:cubicBezTo>
                  <a:pt x="112" y="313"/>
                  <a:pt x="160" y="301"/>
                  <a:pt x="168" y="300"/>
                </a:cubicBezTo>
                <a:cubicBezTo>
                  <a:pt x="168" y="300"/>
                  <a:pt x="215" y="294"/>
                  <a:pt x="215" y="294"/>
                </a:cubicBezTo>
                <a:cubicBezTo>
                  <a:pt x="214" y="294"/>
                  <a:pt x="214" y="294"/>
                  <a:pt x="214" y="294"/>
                </a:cubicBezTo>
                <a:cubicBezTo>
                  <a:pt x="217" y="296"/>
                  <a:pt x="247" y="291"/>
                  <a:pt x="268" y="289"/>
                </a:cubicBezTo>
                <a:cubicBezTo>
                  <a:pt x="271" y="291"/>
                  <a:pt x="275" y="293"/>
                  <a:pt x="271" y="291"/>
                </a:cubicBezTo>
                <a:cubicBezTo>
                  <a:pt x="270" y="290"/>
                  <a:pt x="270" y="289"/>
                  <a:pt x="271" y="288"/>
                </a:cubicBezTo>
                <a:cubicBezTo>
                  <a:pt x="272" y="288"/>
                  <a:pt x="272" y="288"/>
                  <a:pt x="273" y="288"/>
                </a:cubicBezTo>
                <a:cubicBezTo>
                  <a:pt x="272" y="288"/>
                  <a:pt x="272" y="288"/>
                  <a:pt x="272" y="288"/>
                </a:cubicBezTo>
                <a:cubicBezTo>
                  <a:pt x="272" y="288"/>
                  <a:pt x="273" y="288"/>
                  <a:pt x="274" y="288"/>
                </a:cubicBezTo>
                <a:cubicBezTo>
                  <a:pt x="274" y="288"/>
                  <a:pt x="273" y="288"/>
                  <a:pt x="273" y="288"/>
                </a:cubicBezTo>
                <a:cubicBezTo>
                  <a:pt x="273" y="288"/>
                  <a:pt x="273" y="288"/>
                  <a:pt x="273" y="288"/>
                </a:cubicBezTo>
                <a:cubicBezTo>
                  <a:pt x="273" y="288"/>
                  <a:pt x="273" y="288"/>
                  <a:pt x="273" y="288"/>
                </a:cubicBezTo>
                <a:cubicBezTo>
                  <a:pt x="273" y="288"/>
                  <a:pt x="273" y="288"/>
                  <a:pt x="273" y="289"/>
                </a:cubicBezTo>
                <a:cubicBezTo>
                  <a:pt x="273" y="289"/>
                  <a:pt x="273" y="289"/>
                  <a:pt x="273" y="289"/>
                </a:cubicBezTo>
                <a:cubicBezTo>
                  <a:pt x="273" y="288"/>
                  <a:pt x="273" y="288"/>
                  <a:pt x="273" y="289"/>
                </a:cubicBezTo>
                <a:cubicBezTo>
                  <a:pt x="273" y="289"/>
                  <a:pt x="273" y="289"/>
                  <a:pt x="274" y="290"/>
                </a:cubicBezTo>
                <a:cubicBezTo>
                  <a:pt x="274" y="290"/>
                  <a:pt x="274" y="289"/>
                  <a:pt x="274" y="288"/>
                </a:cubicBezTo>
                <a:cubicBezTo>
                  <a:pt x="274" y="288"/>
                  <a:pt x="274" y="288"/>
                  <a:pt x="274" y="288"/>
                </a:cubicBezTo>
                <a:cubicBezTo>
                  <a:pt x="274" y="288"/>
                  <a:pt x="274" y="288"/>
                  <a:pt x="274" y="288"/>
                </a:cubicBezTo>
                <a:cubicBezTo>
                  <a:pt x="274" y="288"/>
                  <a:pt x="275" y="288"/>
                  <a:pt x="275" y="288"/>
                </a:cubicBezTo>
                <a:cubicBezTo>
                  <a:pt x="275" y="288"/>
                  <a:pt x="275" y="288"/>
                  <a:pt x="275" y="288"/>
                </a:cubicBezTo>
                <a:cubicBezTo>
                  <a:pt x="275" y="288"/>
                  <a:pt x="274" y="288"/>
                  <a:pt x="274" y="288"/>
                </a:cubicBezTo>
                <a:cubicBezTo>
                  <a:pt x="283" y="287"/>
                  <a:pt x="289" y="287"/>
                  <a:pt x="289" y="287"/>
                </a:cubicBezTo>
                <a:cubicBezTo>
                  <a:pt x="288" y="288"/>
                  <a:pt x="288" y="288"/>
                  <a:pt x="288" y="288"/>
                </a:cubicBezTo>
                <a:cubicBezTo>
                  <a:pt x="290" y="289"/>
                  <a:pt x="296" y="284"/>
                  <a:pt x="296" y="286"/>
                </a:cubicBezTo>
                <a:cubicBezTo>
                  <a:pt x="296" y="286"/>
                  <a:pt x="295" y="287"/>
                  <a:pt x="294" y="287"/>
                </a:cubicBezTo>
                <a:cubicBezTo>
                  <a:pt x="295" y="287"/>
                  <a:pt x="297" y="287"/>
                  <a:pt x="299" y="287"/>
                </a:cubicBezTo>
                <a:cubicBezTo>
                  <a:pt x="299" y="287"/>
                  <a:pt x="300" y="288"/>
                  <a:pt x="300" y="289"/>
                </a:cubicBezTo>
                <a:cubicBezTo>
                  <a:pt x="300" y="288"/>
                  <a:pt x="302" y="290"/>
                  <a:pt x="304" y="291"/>
                </a:cubicBezTo>
                <a:cubicBezTo>
                  <a:pt x="303" y="290"/>
                  <a:pt x="305" y="288"/>
                  <a:pt x="306" y="287"/>
                </a:cubicBezTo>
                <a:cubicBezTo>
                  <a:pt x="306" y="287"/>
                  <a:pt x="307" y="287"/>
                  <a:pt x="307" y="287"/>
                </a:cubicBezTo>
                <a:cubicBezTo>
                  <a:pt x="307" y="288"/>
                  <a:pt x="306" y="289"/>
                  <a:pt x="306" y="289"/>
                </a:cubicBezTo>
                <a:cubicBezTo>
                  <a:pt x="306" y="289"/>
                  <a:pt x="306" y="289"/>
                  <a:pt x="306" y="289"/>
                </a:cubicBezTo>
                <a:cubicBezTo>
                  <a:pt x="306" y="289"/>
                  <a:pt x="306" y="289"/>
                  <a:pt x="306" y="289"/>
                </a:cubicBezTo>
                <a:cubicBezTo>
                  <a:pt x="306" y="290"/>
                  <a:pt x="306" y="290"/>
                  <a:pt x="307" y="290"/>
                </a:cubicBezTo>
                <a:cubicBezTo>
                  <a:pt x="306" y="290"/>
                  <a:pt x="308" y="288"/>
                  <a:pt x="309" y="287"/>
                </a:cubicBezTo>
                <a:cubicBezTo>
                  <a:pt x="313" y="286"/>
                  <a:pt x="316" y="286"/>
                  <a:pt x="317" y="286"/>
                </a:cubicBezTo>
                <a:cubicBezTo>
                  <a:pt x="324" y="284"/>
                  <a:pt x="332" y="285"/>
                  <a:pt x="339" y="284"/>
                </a:cubicBezTo>
                <a:cubicBezTo>
                  <a:pt x="341" y="284"/>
                  <a:pt x="355" y="282"/>
                  <a:pt x="360" y="282"/>
                </a:cubicBezTo>
                <a:cubicBezTo>
                  <a:pt x="362" y="283"/>
                  <a:pt x="365" y="283"/>
                  <a:pt x="365" y="283"/>
                </a:cubicBezTo>
                <a:cubicBezTo>
                  <a:pt x="365" y="283"/>
                  <a:pt x="364" y="282"/>
                  <a:pt x="364" y="282"/>
                </a:cubicBezTo>
                <a:cubicBezTo>
                  <a:pt x="366" y="283"/>
                  <a:pt x="373" y="282"/>
                  <a:pt x="374" y="280"/>
                </a:cubicBezTo>
                <a:cubicBezTo>
                  <a:pt x="373" y="281"/>
                  <a:pt x="369" y="281"/>
                  <a:pt x="365" y="281"/>
                </a:cubicBezTo>
                <a:cubicBezTo>
                  <a:pt x="365" y="281"/>
                  <a:pt x="365" y="280"/>
                  <a:pt x="366" y="278"/>
                </a:cubicBezTo>
                <a:cubicBezTo>
                  <a:pt x="376" y="278"/>
                  <a:pt x="385" y="278"/>
                  <a:pt x="393" y="276"/>
                </a:cubicBezTo>
                <a:cubicBezTo>
                  <a:pt x="394" y="275"/>
                  <a:pt x="396" y="275"/>
                  <a:pt x="398" y="275"/>
                </a:cubicBezTo>
                <a:cubicBezTo>
                  <a:pt x="398" y="274"/>
                  <a:pt x="401" y="274"/>
                  <a:pt x="400" y="274"/>
                </a:cubicBezTo>
                <a:cubicBezTo>
                  <a:pt x="409" y="273"/>
                  <a:pt x="420" y="274"/>
                  <a:pt x="430" y="272"/>
                </a:cubicBezTo>
                <a:cubicBezTo>
                  <a:pt x="432" y="271"/>
                  <a:pt x="438" y="270"/>
                  <a:pt x="442" y="269"/>
                </a:cubicBezTo>
                <a:cubicBezTo>
                  <a:pt x="441" y="270"/>
                  <a:pt x="441" y="272"/>
                  <a:pt x="441" y="273"/>
                </a:cubicBezTo>
                <a:cubicBezTo>
                  <a:pt x="439" y="279"/>
                  <a:pt x="442" y="276"/>
                  <a:pt x="445" y="279"/>
                </a:cubicBezTo>
                <a:cubicBezTo>
                  <a:pt x="445" y="278"/>
                  <a:pt x="452" y="281"/>
                  <a:pt x="452" y="280"/>
                </a:cubicBezTo>
                <a:cubicBezTo>
                  <a:pt x="452" y="279"/>
                  <a:pt x="448" y="278"/>
                  <a:pt x="449" y="278"/>
                </a:cubicBezTo>
                <a:cubicBezTo>
                  <a:pt x="449" y="278"/>
                  <a:pt x="450" y="273"/>
                  <a:pt x="450" y="273"/>
                </a:cubicBezTo>
                <a:cubicBezTo>
                  <a:pt x="449" y="272"/>
                  <a:pt x="449" y="273"/>
                  <a:pt x="449" y="274"/>
                </a:cubicBezTo>
                <a:cubicBezTo>
                  <a:pt x="448" y="274"/>
                  <a:pt x="448" y="274"/>
                  <a:pt x="447" y="274"/>
                </a:cubicBezTo>
                <a:cubicBezTo>
                  <a:pt x="448" y="273"/>
                  <a:pt x="449" y="271"/>
                  <a:pt x="449" y="269"/>
                </a:cubicBezTo>
                <a:cubicBezTo>
                  <a:pt x="450" y="269"/>
                  <a:pt x="450" y="269"/>
                  <a:pt x="450" y="269"/>
                </a:cubicBezTo>
                <a:cubicBezTo>
                  <a:pt x="450" y="270"/>
                  <a:pt x="451" y="270"/>
                  <a:pt x="453" y="270"/>
                </a:cubicBezTo>
                <a:cubicBezTo>
                  <a:pt x="453" y="270"/>
                  <a:pt x="452" y="271"/>
                  <a:pt x="452" y="271"/>
                </a:cubicBezTo>
                <a:cubicBezTo>
                  <a:pt x="452" y="272"/>
                  <a:pt x="451" y="273"/>
                  <a:pt x="451" y="274"/>
                </a:cubicBezTo>
                <a:cubicBezTo>
                  <a:pt x="451" y="275"/>
                  <a:pt x="451" y="277"/>
                  <a:pt x="451" y="277"/>
                </a:cubicBezTo>
                <a:cubicBezTo>
                  <a:pt x="451" y="278"/>
                  <a:pt x="451" y="278"/>
                  <a:pt x="451" y="277"/>
                </a:cubicBezTo>
                <a:cubicBezTo>
                  <a:pt x="451" y="278"/>
                  <a:pt x="451" y="278"/>
                  <a:pt x="452" y="278"/>
                </a:cubicBezTo>
                <a:cubicBezTo>
                  <a:pt x="451" y="278"/>
                  <a:pt x="453" y="273"/>
                  <a:pt x="455" y="270"/>
                </a:cubicBezTo>
                <a:cubicBezTo>
                  <a:pt x="464" y="269"/>
                  <a:pt x="479" y="266"/>
                  <a:pt x="481" y="265"/>
                </a:cubicBezTo>
                <a:cubicBezTo>
                  <a:pt x="483" y="265"/>
                  <a:pt x="487" y="264"/>
                  <a:pt x="491" y="263"/>
                </a:cubicBezTo>
                <a:cubicBezTo>
                  <a:pt x="491" y="263"/>
                  <a:pt x="491" y="263"/>
                  <a:pt x="491" y="263"/>
                </a:cubicBezTo>
                <a:cubicBezTo>
                  <a:pt x="491" y="264"/>
                  <a:pt x="491" y="263"/>
                  <a:pt x="491" y="263"/>
                </a:cubicBezTo>
                <a:cubicBezTo>
                  <a:pt x="492" y="263"/>
                  <a:pt x="493" y="263"/>
                  <a:pt x="495" y="262"/>
                </a:cubicBezTo>
                <a:cubicBezTo>
                  <a:pt x="495" y="263"/>
                  <a:pt x="495" y="263"/>
                  <a:pt x="495" y="263"/>
                </a:cubicBezTo>
                <a:cubicBezTo>
                  <a:pt x="495" y="263"/>
                  <a:pt x="501" y="267"/>
                  <a:pt x="501" y="267"/>
                </a:cubicBezTo>
                <a:cubicBezTo>
                  <a:pt x="502" y="266"/>
                  <a:pt x="498" y="264"/>
                  <a:pt x="499" y="264"/>
                </a:cubicBezTo>
                <a:cubicBezTo>
                  <a:pt x="499" y="264"/>
                  <a:pt x="500" y="263"/>
                  <a:pt x="500" y="262"/>
                </a:cubicBezTo>
                <a:cubicBezTo>
                  <a:pt x="501" y="261"/>
                  <a:pt x="502" y="261"/>
                  <a:pt x="502" y="261"/>
                </a:cubicBezTo>
                <a:cubicBezTo>
                  <a:pt x="502" y="262"/>
                  <a:pt x="502" y="262"/>
                  <a:pt x="502" y="262"/>
                </a:cubicBezTo>
                <a:cubicBezTo>
                  <a:pt x="502" y="262"/>
                  <a:pt x="502" y="262"/>
                  <a:pt x="501" y="262"/>
                </a:cubicBezTo>
                <a:cubicBezTo>
                  <a:pt x="501" y="262"/>
                  <a:pt x="502" y="262"/>
                  <a:pt x="502" y="262"/>
                </a:cubicBezTo>
                <a:cubicBezTo>
                  <a:pt x="502" y="263"/>
                  <a:pt x="501" y="263"/>
                  <a:pt x="501" y="264"/>
                </a:cubicBezTo>
                <a:cubicBezTo>
                  <a:pt x="501" y="264"/>
                  <a:pt x="501" y="264"/>
                  <a:pt x="501" y="264"/>
                </a:cubicBezTo>
                <a:cubicBezTo>
                  <a:pt x="501" y="264"/>
                  <a:pt x="501" y="264"/>
                  <a:pt x="501" y="264"/>
                </a:cubicBezTo>
                <a:cubicBezTo>
                  <a:pt x="501" y="264"/>
                  <a:pt x="501" y="265"/>
                  <a:pt x="502" y="265"/>
                </a:cubicBezTo>
                <a:cubicBezTo>
                  <a:pt x="501" y="265"/>
                  <a:pt x="502" y="264"/>
                  <a:pt x="504" y="262"/>
                </a:cubicBezTo>
                <a:cubicBezTo>
                  <a:pt x="508" y="262"/>
                  <a:pt x="516" y="261"/>
                  <a:pt x="518" y="260"/>
                </a:cubicBezTo>
                <a:cubicBezTo>
                  <a:pt x="522" y="260"/>
                  <a:pt x="539" y="255"/>
                  <a:pt x="543" y="257"/>
                </a:cubicBezTo>
                <a:cubicBezTo>
                  <a:pt x="542" y="257"/>
                  <a:pt x="541" y="257"/>
                  <a:pt x="541" y="258"/>
                </a:cubicBezTo>
                <a:cubicBezTo>
                  <a:pt x="554" y="257"/>
                  <a:pt x="568" y="255"/>
                  <a:pt x="582" y="254"/>
                </a:cubicBezTo>
                <a:cubicBezTo>
                  <a:pt x="587" y="253"/>
                  <a:pt x="628" y="253"/>
                  <a:pt x="626" y="248"/>
                </a:cubicBezTo>
                <a:cubicBezTo>
                  <a:pt x="626" y="248"/>
                  <a:pt x="625" y="247"/>
                  <a:pt x="625" y="247"/>
                </a:cubicBezTo>
                <a:cubicBezTo>
                  <a:pt x="625" y="246"/>
                  <a:pt x="625" y="246"/>
                  <a:pt x="626" y="245"/>
                </a:cubicBezTo>
                <a:cubicBezTo>
                  <a:pt x="625" y="245"/>
                  <a:pt x="621" y="245"/>
                  <a:pt x="619" y="245"/>
                </a:cubicBezTo>
                <a:cubicBezTo>
                  <a:pt x="620" y="244"/>
                  <a:pt x="622" y="244"/>
                  <a:pt x="624" y="243"/>
                </a:cubicBezTo>
                <a:cubicBezTo>
                  <a:pt x="625" y="243"/>
                  <a:pt x="626" y="243"/>
                  <a:pt x="626" y="243"/>
                </a:cubicBezTo>
                <a:cubicBezTo>
                  <a:pt x="626" y="243"/>
                  <a:pt x="626" y="243"/>
                  <a:pt x="626" y="243"/>
                </a:cubicBezTo>
                <a:cubicBezTo>
                  <a:pt x="629" y="241"/>
                  <a:pt x="632" y="241"/>
                  <a:pt x="632" y="241"/>
                </a:cubicBezTo>
                <a:cubicBezTo>
                  <a:pt x="632" y="241"/>
                  <a:pt x="633" y="240"/>
                  <a:pt x="632" y="240"/>
                </a:cubicBezTo>
                <a:cubicBezTo>
                  <a:pt x="632" y="240"/>
                  <a:pt x="633" y="241"/>
                  <a:pt x="633" y="241"/>
                </a:cubicBezTo>
                <a:cubicBezTo>
                  <a:pt x="633" y="241"/>
                  <a:pt x="633" y="241"/>
                  <a:pt x="633" y="240"/>
                </a:cubicBezTo>
                <a:cubicBezTo>
                  <a:pt x="635" y="241"/>
                  <a:pt x="638" y="240"/>
                  <a:pt x="639" y="238"/>
                </a:cubicBezTo>
                <a:cubicBezTo>
                  <a:pt x="639" y="238"/>
                  <a:pt x="639" y="238"/>
                  <a:pt x="639" y="238"/>
                </a:cubicBezTo>
                <a:cubicBezTo>
                  <a:pt x="639" y="238"/>
                  <a:pt x="639" y="238"/>
                  <a:pt x="639" y="238"/>
                </a:cubicBezTo>
                <a:cubicBezTo>
                  <a:pt x="639" y="238"/>
                  <a:pt x="640" y="239"/>
                  <a:pt x="640" y="239"/>
                </a:cubicBezTo>
                <a:cubicBezTo>
                  <a:pt x="640" y="239"/>
                  <a:pt x="640" y="237"/>
                  <a:pt x="640" y="237"/>
                </a:cubicBezTo>
                <a:cubicBezTo>
                  <a:pt x="637" y="237"/>
                  <a:pt x="635" y="239"/>
                  <a:pt x="634" y="239"/>
                </a:cubicBezTo>
                <a:cubicBezTo>
                  <a:pt x="634" y="239"/>
                  <a:pt x="633" y="239"/>
                  <a:pt x="633" y="239"/>
                </a:cubicBezTo>
                <a:cubicBezTo>
                  <a:pt x="633" y="238"/>
                  <a:pt x="634" y="238"/>
                  <a:pt x="634" y="237"/>
                </a:cubicBezTo>
                <a:cubicBezTo>
                  <a:pt x="634" y="237"/>
                  <a:pt x="631" y="238"/>
                  <a:pt x="631" y="238"/>
                </a:cubicBezTo>
                <a:cubicBezTo>
                  <a:pt x="631" y="240"/>
                  <a:pt x="631" y="239"/>
                  <a:pt x="631" y="239"/>
                </a:cubicBezTo>
                <a:cubicBezTo>
                  <a:pt x="631" y="239"/>
                  <a:pt x="631" y="238"/>
                  <a:pt x="631" y="238"/>
                </a:cubicBezTo>
                <a:cubicBezTo>
                  <a:pt x="631" y="237"/>
                  <a:pt x="630" y="240"/>
                  <a:pt x="630" y="240"/>
                </a:cubicBezTo>
                <a:cubicBezTo>
                  <a:pt x="630" y="241"/>
                  <a:pt x="627" y="239"/>
                  <a:pt x="628" y="239"/>
                </a:cubicBezTo>
                <a:cubicBezTo>
                  <a:pt x="626" y="239"/>
                  <a:pt x="627" y="240"/>
                  <a:pt x="627" y="241"/>
                </a:cubicBezTo>
                <a:cubicBezTo>
                  <a:pt x="626" y="240"/>
                  <a:pt x="626" y="240"/>
                  <a:pt x="626" y="240"/>
                </a:cubicBezTo>
                <a:cubicBezTo>
                  <a:pt x="626" y="240"/>
                  <a:pt x="626" y="240"/>
                  <a:pt x="626" y="240"/>
                </a:cubicBezTo>
                <a:cubicBezTo>
                  <a:pt x="625" y="240"/>
                  <a:pt x="624" y="240"/>
                  <a:pt x="623" y="240"/>
                </a:cubicBezTo>
                <a:cubicBezTo>
                  <a:pt x="623" y="240"/>
                  <a:pt x="623" y="239"/>
                  <a:pt x="622" y="239"/>
                </a:cubicBezTo>
                <a:cubicBezTo>
                  <a:pt x="629" y="237"/>
                  <a:pt x="644" y="234"/>
                  <a:pt x="647" y="231"/>
                </a:cubicBezTo>
                <a:cubicBezTo>
                  <a:pt x="647" y="231"/>
                  <a:pt x="647" y="231"/>
                  <a:pt x="647" y="231"/>
                </a:cubicBezTo>
                <a:cubicBezTo>
                  <a:pt x="647" y="230"/>
                  <a:pt x="647" y="230"/>
                  <a:pt x="647" y="230"/>
                </a:cubicBezTo>
                <a:cubicBezTo>
                  <a:pt x="647" y="230"/>
                  <a:pt x="647" y="230"/>
                  <a:pt x="647" y="231"/>
                </a:cubicBezTo>
                <a:cubicBezTo>
                  <a:pt x="648" y="231"/>
                  <a:pt x="652" y="230"/>
                  <a:pt x="652" y="230"/>
                </a:cubicBezTo>
                <a:cubicBezTo>
                  <a:pt x="651" y="230"/>
                  <a:pt x="654" y="228"/>
                  <a:pt x="653" y="230"/>
                </a:cubicBezTo>
                <a:cubicBezTo>
                  <a:pt x="653" y="229"/>
                  <a:pt x="656" y="226"/>
                  <a:pt x="657" y="228"/>
                </a:cubicBezTo>
                <a:cubicBezTo>
                  <a:pt x="658" y="230"/>
                  <a:pt x="666" y="224"/>
                  <a:pt x="663" y="224"/>
                </a:cubicBezTo>
                <a:close/>
                <a:moveTo>
                  <a:pt x="663" y="212"/>
                </a:moveTo>
                <a:cubicBezTo>
                  <a:pt x="661" y="211"/>
                  <a:pt x="664" y="212"/>
                  <a:pt x="663" y="212"/>
                </a:cubicBezTo>
                <a:close/>
                <a:moveTo>
                  <a:pt x="660" y="207"/>
                </a:moveTo>
                <a:cubicBezTo>
                  <a:pt x="659" y="207"/>
                  <a:pt x="661" y="207"/>
                  <a:pt x="660" y="207"/>
                </a:cubicBezTo>
                <a:close/>
                <a:moveTo>
                  <a:pt x="651" y="134"/>
                </a:moveTo>
                <a:cubicBezTo>
                  <a:pt x="651" y="134"/>
                  <a:pt x="651" y="133"/>
                  <a:pt x="651" y="134"/>
                </a:cubicBezTo>
                <a:close/>
                <a:moveTo>
                  <a:pt x="648" y="130"/>
                </a:moveTo>
                <a:cubicBezTo>
                  <a:pt x="647" y="130"/>
                  <a:pt x="647" y="128"/>
                  <a:pt x="648" y="129"/>
                </a:cubicBezTo>
                <a:cubicBezTo>
                  <a:pt x="650" y="129"/>
                  <a:pt x="648" y="130"/>
                  <a:pt x="648" y="130"/>
                </a:cubicBezTo>
                <a:close/>
                <a:moveTo>
                  <a:pt x="645" y="115"/>
                </a:moveTo>
                <a:cubicBezTo>
                  <a:pt x="645" y="115"/>
                  <a:pt x="645" y="119"/>
                  <a:pt x="644" y="117"/>
                </a:cubicBezTo>
                <a:cubicBezTo>
                  <a:pt x="644" y="117"/>
                  <a:pt x="644" y="115"/>
                  <a:pt x="645" y="115"/>
                </a:cubicBezTo>
                <a:close/>
                <a:moveTo>
                  <a:pt x="643" y="107"/>
                </a:moveTo>
                <a:cubicBezTo>
                  <a:pt x="642" y="108"/>
                  <a:pt x="644" y="107"/>
                  <a:pt x="643" y="107"/>
                </a:cubicBezTo>
                <a:close/>
                <a:moveTo>
                  <a:pt x="601" y="17"/>
                </a:moveTo>
                <a:cubicBezTo>
                  <a:pt x="600" y="17"/>
                  <a:pt x="600" y="17"/>
                  <a:pt x="599" y="17"/>
                </a:cubicBezTo>
                <a:cubicBezTo>
                  <a:pt x="600" y="17"/>
                  <a:pt x="600" y="17"/>
                  <a:pt x="601" y="17"/>
                </a:cubicBezTo>
                <a:close/>
                <a:moveTo>
                  <a:pt x="577" y="7"/>
                </a:moveTo>
                <a:cubicBezTo>
                  <a:pt x="576" y="7"/>
                  <a:pt x="576" y="6"/>
                  <a:pt x="576" y="5"/>
                </a:cubicBezTo>
                <a:cubicBezTo>
                  <a:pt x="576" y="5"/>
                  <a:pt x="578" y="7"/>
                  <a:pt x="577" y="7"/>
                </a:cubicBezTo>
                <a:close/>
                <a:moveTo>
                  <a:pt x="578" y="12"/>
                </a:moveTo>
                <a:cubicBezTo>
                  <a:pt x="579" y="14"/>
                  <a:pt x="576" y="7"/>
                  <a:pt x="577" y="8"/>
                </a:cubicBezTo>
                <a:cubicBezTo>
                  <a:pt x="578" y="10"/>
                  <a:pt x="579" y="12"/>
                  <a:pt x="579" y="14"/>
                </a:cubicBezTo>
                <a:cubicBezTo>
                  <a:pt x="579" y="14"/>
                  <a:pt x="578" y="13"/>
                  <a:pt x="578" y="12"/>
                </a:cubicBezTo>
                <a:close/>
                <a:moveTo>
                  <a:pt x="37" y="50"/>
                </a:moveTo>
                <a:cubicBezTo>
                  <a:pt x="38" y="49"/>
                  <a:pt x="42" y="50"/>
                  <a:pt x="42" y="51"/>
                </a:cubicBezTo>
                <a:cubicBezTo>
                  <a:pt x="42" y="52"/>
                  <a:pt x="38" y="49"/>
                  <a:pt x="37" y="50"/>
                </a:cubicBezTo>
                <a:close/>
                <a:moveTo>
                  <a:pt x="57" y="51"/>
                </a:moveTo>
                <a:cubicBezTo>
                  <a:pt x="56" y="51"/>
                  <a:pt x="53" y="50"/>
                  <a:pt x="53" y="50"/>
                </a:cubicBezTo>
                <a:cubicBezTo>
                  <a:pt x="53" y="50"/>
                  <a:pt x="59" y="50"/>
                  <a:pt x="57" y="51"/>
                </a:cubicBezTo>
                <a:close/>
                <a:moveTo>
                  <a:pt x="52" y="64"/>
                </a:moveTo>
                <a:cubicBezTo>
                  <a:pt x="54" y="64"/>
                  <a:pt x="55" y="64"/>
                  <a:pt x="56" y="64"/>
                </a:cubicBezTo>
                <a:cubicBezTo>
                  <a:pt x="55" y="65"/>
                  <a:pt x="53" y="64"/>
                  <a:pt x="52" y="64"/>
                </a:cubicBezTo>
                <a:close/>
                <a:moveTo>
                  <a:pt x="58" y="64"/>
                </a:moveTo>
                <a:cubicBezTo>
                  <a:pt x="58" y="64"/>
                  <a:pt x="62" y="63"/>
                  <a:pt x="62" y="64"/>
                </a:cubicBezTo>
                <a:cubicBezTo>
                  <a:pt x="61" y="64"/>
                  <a:pt x="59" y="64"/>
                  <a:pt x="58" y="64"/>
                </a:cubicBezTo>
                <a:close/>
                <a:moveTo>
                  <a:pt x="71" y="64"/>
                </a:moveTo>
                <a:cubicBezTo>
                  <a:pt x="69" y="64"/>
                  <a:pt x="66" y="64"/>
                  <a:pt x="64" y="64"/>
                </a:cubicBezTo>
                <a:cubicBezTo>
                  <a:pt x="66" y="65"/>
                  <a:pt x="72" y="63"/>
                  <a:pt x="75" y="63"/>
                </a:cubicBezTo>
                <a:cubicBezTo>
                  <a:pt x="75" y="63"/>
                  <a:pt x="70" y="64"/>
                  <a:pt x="71" y="64"/>
                </a:cubicBezTo>
                <a:close/>
                <a:moveTo>
                  <a:pt x="82" y="61"/>
                </a:moveTo>
                <a:cubicBezTo>
                  <a:pt x="83" y="60"/>
                  <a:pt x="84" y="60"/>
                  <a:pt x="85" y="61"/>
                </a:cubicBezTo>
                <a:cubicBezTo>
                  <a:pt x="84" y="61"/>
                  <a:pt x="83" y="61"/>
                  <a:pt x="82" y="61"/>
                </a:cubicBezTo>
                <a:close/>
                <a:moveTo>
                  <a:pt x="338" y="39"/>
                </a:moveTo>
                <a:cubicBezTo>
                  <a:pt x="338" y="39"/>
                  <a:pt x="337" y="39"/>
                  <a:pt x="338" y="39"/>
                </a:cubicBezTo>
                <a:close/>
                <a:moveTo>
                  <a:pt x="331" y="40"/>
                </a:moveTo>
                <a:cubicBezTo>
                  <a:pt x="334" y="40"/>
                  <a:pt x="329" y="40"/>
                  <a:pt x="329" y="40"/>
                </a:cubicBezTo>
                <a:cubicBezTo>
                  <a:pt x="329" y="40"/>
                  <a:pt x="330" y="40"/>
                  <a:pt x="331" y="40"/>
                </a:cubicBezTo>
                <a:close/>
                <a:moveTo>
                  <a:pt x="311" y="41"/>
                </a:moveTo>
                <a:cubicBezTo>
                  <a:pt x="310" y="42"/>
                  <a:pt x="310" y="42"/>
                  <a:pt x="309" y="41"/>
                </a:cubicBezTo>
                <a:cubicBezTo>
                  <a:pt x="310" y="41"/>
                  <a:pt x="310" y="41"/>
                  <a:pt x="311" y="41"/>
                </a:cubicBezTo>
                <a:close/>
                <a:moveTo>
                  <a:pt x="280" y="42"/>
                </a:moveTo>
                <a:cubicBezTo>
                  <a:pt x="279" y="42"/>
                  <a:pt x="277" y="41"/>
                  <a:pt x="276" y="41"/>
                </a:cubicBezTo>
                <a:cubicBezTo>
                  <a:pt x="278" y="41"/>
                  <a:pt x="281" y="41"/>
                  <a:pt x="280" y="42"/>
                </a:cubicBezTo>
                <a:close/>
                <a:moveTo>
                  <a:pt x="253" y="45"/>
                </a:moveTo>
                <a:cubicBezTo>
                  <a:pt x="253" y="46"/>
                  <a:pt x="251" y="45"/>
                  <a:pt x="251" y="45"/>
                </a:cubicBezTo>
                <a:cubicBezTo>
                  <a:pt x="252" y="44"/>
                  <a:pt x="253" y="44"/>
                  <a:pt x="253" y="45"/>
                </a:cubicBezTo>
                <a:close/>
                <a:moveTo>
                  <a:pt x="245" y="45"/>
                </a:moveTo>
                <a:cubicBezTo>
                  <a:pt x="246" y="46"/>
                  <a:pt x="243" y="46"/>
                  <a:pt x="243" y="46"/>
                </a:cubicBezTo>
                <a:cubicBezTo>
                  <a:pt x="244" y="45"/>
                  <a:pt x="244" y="45"/>
                  <a:pt x="245" y="45"/>
                </a:cubicBezTo>
                <a:close/>
                <a:moveTo>
                  <a:pt x="355" y="25"/>
                </a:moveTo>
                <a:cubicBezTo>
                  <a:pt x="356" y="26"/>
                  <a:pt x="355" y="24"/>
                  <a:pt x="355" y="25"/>
                </a:cubicBezTo>
                <a:close/>
                <a:moveTo>
                  <a:pt x="327" y="26"/>
                </a:moveTo>
                <a:cubicBezTo>
                  <a:pt x="330" y="24"/>
                  <a:pt x="329" y="26"/>
                  <a:pt x="330" y="27"/>
                </a:cubicBezTo>
                <a:cubicBezTo>
                  <a:pt x="331" y="27"/>
                  <a:pt x="326" y="27"/>
                  <a:pt x="327" y="26"/>
                </a:cubicBezTo>
                <a:close/>
                <a:moveTo>
                  <a:pt x="288" y="29"/>
                </a:moveTo>
                <a:cubicBezTo>
                  <a:pt x="289" y="29"/>
                  <a:pt x="280" y="29"/>
                  <a:pt x="280" y="28"/>
                </a:cubicBezTo>
                <a:cubicBezTo>
                  <a:pt x="280" y="28"/>
                  <a:pt x="292" y="28"/>
                  <a:pt x="288" y="29"/>
                </a:cubicBezTo>
                <a:close/>
                <a:moveTo>
                  <a:pt x="270" y="30"/>
                </a:moveTo>
                <a:cubicBezTo>
                  <a:pt x="268" y="30"/>
                  <a:pt x="266" y="30"/>
                  <a:pt x="264" y="30"/>
                </a:cubicBezTo>
                <a:cubicBezTo>
                  <a:pt x="266" y="30"/>
                  <a:pt x="269" y="29"/>
                  <a:pt x="270" y="30"/>
                </a:cubicBezTo>
                <a:close/>
                <a:moveTo>
                  <a:pt x="254" y="31"/>
                </a:moveTo>
                <a:cubicBezTo>
                  <a:pt x="253" y="31"/>
                  <a:pt x="252" y="31"/>
                  <a:pt x="251" y="31"/>
                </a:cubicBezTo>
                <a:cubicBezTo>
                  <a:pt x="252" y="30"/>
                  <a:pt x="253" y="30"/>
                  <a:pt x="254" y="31"/>
                </a:cubicBezTo>
                <a:close/>
                <a:moveTo>
                  <a:pt x="240" y="32"/>
                </a:moveTo>
                <a:cubicBezTo>
                  <a:pt x="241" y="31"/>
                  <a:pt x="242" y="31"/>
                  <a:pt x="242" y="31"/>
                </a:cubicBezTo>
                <a:cubicBezTo>
                  <a:pt x="242" y="33"/>
                  <a:pt x="239" y="32"/>
                  <a:pt x="240" y="32"/>
                </a:cubicBezTo>
                <a:close/>
                <a:moveTo>
                  <a:pt x="216" y="35"/>
                </a:moveTo>
                <a:cubicBezTo>
                  <a:pt x="216" y="35"/>
                  <a:pt x="215" y="36"/>
                  <a:pt x="214" y="36"/>
                </a:cubicBezTo>
                <a:cubicBezTo>
                  <a:pt x="214" y="35"/>
                  <a:pt x="215" y="35"/>
                  <a:pt x="216" y="35"/>
                </a:cubicBezTo>
                <a:close/>
                <a:moveTo>
                  <a:pt x="111" y="58"/>
                </a:moveTo>
                <a:cubicBezTo>
                  <a:pt x="110" y="59"/>
                  <a:pt x="109" y="59"/>
                  <a:pt x="108" y="59"/>
                </a:cubicBezTo>
                <a:cubicBezTo>
                  <a:pt x="108" y="58"/>
                  <a:pt x="112" y="58"/>
                  <a:pt x="111" y="58"/>
                </a:cubicBezTo>
                <a:close/>
                <a:moveTo>
                  <a:pt x="118" y="58"/>
                </a:moveTo>
                <a:cubicBezTo>
                  <a:pt x="120" y="57"/>
                  <a:pt x="128" y="56"/>
                  <a:pt x="128" y="57"/>
                </a:cubicBezTo>
                <a:cubicBezTo>
                  <a:pt x="125" y="57"/>
                  <a:pt x="121" y="57"/>
                  <a:pt x="118" y="58"/>
                </a:cubicBezTo>
                <a:close/>
                <a:moveTo>
                  <a:pt x="132" y="57"/>
                </a:moveTo>
                <a:cubicBezTo>
                  <a:pt x="131" y="58"/>
                  <a:pt x="129" y="58"/>
                  <a:pt x="128" y="58"/>
                </a:cubicBezTo>
                <a:cubicBezTo>
                  <a:pt x="129" y="57"/>
                  <a:pt x="133" y="57"/>
                  <a:pt x="132" y="57"/>
                </a:cubicBezTo>
                <a:close/>
                <a:moveTo>
                  <a:pt x="192" y="50"/>
                </a:moveTo>
                <a:cubicBezTo>
                  <a:pt x="191" y="49"/>
                  <a:pt x="195" y="50"/>
                  <a:pt x="196" y="50"/>
                </a:cubicBezTo>
                <a:cubicBezTo>
                  <a:pt x="196" y="51"/>
                  <a:pt x="192" y="50"/>
                  <a:pt x="192" y="50"/>
                </a:cubicBezTo>
                <a:close/>
                <a:moveTo>
                  <a:pt x="199" y="51"/>
                </a:moveTo>
                <a:cubicBezTo>
                  <a:pt x="199" y="51"/>
                  <a:pt x="200" y="49"/>
                  <a:pt x="200" y="49"/>
                </a:cubicBezTo>
                <a:cubicBezTo>
                  <a:pt x="201" y="49"/>
                  <a:pt x="202" y="49"/>
                  <a:pt x="202" y="50"/>
                </a:cubicBezTo>
                <a:cubicBezTo>
                  <a:pt x="201" y="51"/>
                  <a:pt x="200" y="51"/>
                  <a:pt x="199" y="51"/>
                </a:cubicBezTo>
                <a:close/>
                <a:moveTo>
                  <a:pt x="205" y="48"/>
                </a:moveTo>
                <a:cubicBezTo>
                  <a:pt x="206" y="48"/>
                  <a:pt x="207" y="48"/>
                  <a:pt x="207" y="48"/>
                </a:cubicBezTo>
                <a:cubicBezTo>
                  <a:pt x="207" y="49"/>
                  <a:pt x="206" y="49"/>
                  <a:pt x="205" y="48"/>
                </a:cubicBezTo>
                <a:close/>
                <a:moveTo>
                  <a:pt x="218" y="47"/>
                </a:moveTo>
                <a:cubicBezTo>
                  <a:pt x="218" y="47"/>
                  <a:pt x="215" y="47"/>
                  <a:pt x="212" y="47"/>
                </a:cubicBezTo>
                <a:cubicBezTo>
                  <a:pt x="212" y="47"/>
                  <a:pt x="212" y="47"/>
                  <a:pt x="212" y="47"/>
                </a:cubicBezTo>
                <a:cubicBezTo>
                  <a:pt x="212" y="48"/>
                  <a:pt x="212" y="47"/>
                  <a:pt x="212" y="47"/>
                </a:cubicBezTo>
                <a:cubicBezTo>
                  <a:pt x="202" y="48"/>
                  <a:pt x="182" y="50"/>
                  <a:pt x="180" y="51"/>
                </a:cubicBezTo>
                <a:cubicBezTo>
                  <a:pt x="181" y="50"/>
                  <a:pt x="186" y="50"/>
                  <a:pt x="188" y="50"/>
                </a:cubicBezTo>
                <a:cubicBezTo>
                  <a:pt x="187" y="51"/>
                  <a:pt x="185" y="53"/>
                  <a:pt x="186" y="52"/>
                </a:cubicBezTo>
                <a:cubicBezTo>
                  <a:pt x="184" y="53"/>
                  <a:pt x="163" y="52"/>
                  <a:pt x="163" y="53"/>
                </a:cubicBezTo>
                <a:cubicBezTo>
                  <a:pt x="164" y="53"/>
                  <a:pt x="164" y="54"/>
                  <a:pt x="165" y="54"/>
                </a:cubicBezTo>
                <a:cubicBezTo>
                  <a:pt x="164" y="55"/>
                  <a:pt x="149" y="54"/>
                  <a:pt x="147" y="54"/>
                </a:cubicBezTo>
                <a:cubicBezTo>
                  <a:pt x="143" y="55"/>
                  <a:pt x="134" y="55"/>
                  <a:pt x="131" y="56"/>
                </a:cubicBezTo>
                <a:cubicBezTo>
                  <a:pt x="141" y="51"/>
                  <a:pt x="157" y="52"/>
                  <a:pt x="168" y="51"/>
                </a:cubicBezTo>
                <a:cubicBezTo>
                  <a:pt x="180" y="49"/>
                  <a:pt x="193" y="48"/>
                  <a:pt x="205" y="47"/>
                </a:cubicBezTo>
                <a:cubicBezTo>
                  <a:pt x="211" y="46"/>
                  <a:pt x="217" y="45"/>
                  <a:pt x="223" y="45"/>
                </a:cubicBezTo>
                <a:cubicBezTo>
                  <a:pt x="220" y="45"/>
                  <a:pt x="217" y="46"/>
                  <a:pt x="215" y="47"/>
                </a:cubicBezTo>
                <a:cubicBezTo>
                  <a:pt x="216" y="47"/>
                  <a:pt x="217" y="47"/>
                  <a:pt x="218" y="47"/>
                </a:cubicBezTo>
                <a:close/>
                <a:moveTo>
                  <a:pt x="224" y="46"/>
                </a:moveTo>
                <a:cubicBezTo>
                  <a:pt x="225" y="46"/>
                  <a:pt x="225" y="46"/>
                  <a:pt x="226" y="46"/>
                </a:cubicBezTo>
                <a:cubicBezTo>
                  <a:pt x="226" y="46"/>
                  <a:pt x="225" y="46"/>
                  <a:pt x="224" y="46"/>
                </a:cubicBezTo>
                <a:close/>
                <a:moveTo>
                  <a:pt x="225" y="37"/>
                </a:moveTo>
                <a:cubicBezTo>
                  <a:pt x="200" y="39"/>
                  <a:pt x="175" y="42"/>
                  <a:pt x="151" y="45"/>
                </a:cubicBezTo>
                <a:cubicBezTo>
                  <a:pt x="140" y="47"/>
                  <a:pt x="128" y="48"/>
                  <a:pt x="117" y="49"/>
                </a:cubicBezTo>
                <a:cubicBezTo>
                  <a:pt x="111" y="50"/>
                  <a:pt x="103" y="50"/>
                  <a:pt x="96" y="51"/>
                </a:cubicBezTo>
                <a:cubicBezTo>
                  <a:pt x="108" y="49"/>
                  <a:pt x="121" y="49"/>
                  <a:pt x="133" y="46"/>
                </a:cubicBezTo>
                <a:cubicBezTo>
                  <a:pt x="152" y="42"/>
                  <a:pt x="173" y="42"/>
                  <a:pt x="192" y="39"/>
                </a:cubicBezTo>
                <a:cubicBezTo>
                  <a:pt x="213" y="37"/>
                  <a:pt x="233" y="34"/>
                  <a:pt x="253" y="32"/>
                </a:cubicBezTo>
                <a:cubicBezTo>
                  <a:pt x="261" y="32"/>
                  <a:pt x="271" y="29"/>
                  <a:pt x="278" y="30"/>
                </a:cubicBezTo>
                <a:cubicBezTo>
                  <a:pt x="281" y="31"/>
                  <a:pt x="289" y="29"/>
                  <a:pt x="296" y="28"/>
                </a:cubicBezTo>
                <a:cubicBezTo>
                  <a:pt x="293" y="29"/>
                  <a:pt x="291" y="29"/>
                  <a:pt x="291" y="29"/>
                </a:cubicBezTo>
                <a:cubicBezTo>
                  <a:pt x="291" y="25"/>
                  <a:pt x="316" y="29"/>
                  <a:pt x="317" y="28"/>
                </a:cubicBezTo>
                <a:cubicBezTo>
                  <a:pt x="316" y="28"/>
                  <a:pt x="315" y="27"/>
                  <a:pt x="314" y="28"/>
                </a:cubicBezTo>
                <a:cubicBezTo>
                  <a:pt x="315" y="27"/>
                  <a:pt x="322" y="26"/>
                  <a:pt x="324" y="26"/>
                </a:cubicBezTo>
                <a:cubicBezTo>
                  <a:pt x="323" y="26"/>
                  <a:pt x="322" y="27"/>
                  <a:pt x="321" y="28"/>
                </a:cubicBezTo>
                <a:cubicBezTo>
                  <a:pt x="321" y="28"/>
                  <a:pt x="333" y="28"/>
                  <a:pt x="333" y="27"/>
                </a:cubicBezTo>
                <a:cubicBezTo>
                  <a:pt x="332" y="27"/>
                  <a:pt x="331" y="27"/>
                  <a:pt x="331" y="26"/>
                </a:cubicBezTo>
                <a:cubicBezTo>
                  <a:pt x="331" y="24"/>
                  <a:pt x="337" y="26"/>
                  <a:pt x="339" y="26"/>
                </a:cubicBezTo>
                <a:cubicBezTo>
                  <a:pt x="338" y="26"/>
                  <a:pt x="338" y="26"/>
                  <a:pt x="337" y="26"/>
                </a:cubicBezTo>
                <a:cubicBezTo>
                  <a:pt x="337" y="26"/>
                  <a:pt x="344" y="25"/>
                  <a:pt x="344" y="26"/>
                </a:cubicBezTo>
                <a:cubicBezTo>
                  <a:pt x="344" y="26"/>
                  <a:pt x="343" y="26"/>
                  <a:pt x="343" y="27"/>
                </a:cubicBezTo>
                <a:cubicBezTo>
                  <a:pt x="343" y="27"/>
                  <a:pt x="344" y="28"/>
                  <a:pt x="345" y="28"/>
                </a:cubicBezTo>
                <a:cubicBezTo>
                  <a:pt x="305" y="30"/>
                  <a:pt x="264" y="32"/>
                  <a:pt x="225" y="37"/>
                </a:cubicBezTo>
                <a:close/>
                <a:moveTo>
                  <a:pt x="345" y="25"/>
                </a:moveTo>
                <a:cubicBezTo>
                  <a:pt x="346" y="25"/>
                  <a:pt x="346" y="25"/>
                  <a:pt x="347" y="25"/>
                </a:cubicBezTo>
                <a:cubicBezTo>
                  <a:pt x="347" y="27"/>
                  <a:pt x="345" y="25"/>
                  <a:pt x="345" y="25"/>
                </a:cubicBezTo>
                <a:close/>
                <a:moveTo>
                  <a:pt x="349" y="25"/>
                </a:moveTo>
                <a:cubicBezTo>
                  <a:pt x="349" y="21"/>
                  <a:pt x="353" y="28"/>
                  <a:pt x="351" y="26"/>
                </a:cubicBezTo>
                <a:cubicBezTo>
                  <a:pt x="350" y="26"/>
                  <a:pt x="349" y="26"/>
                  <a:pt x="349" y="25"/>
                </a:cubicBezTo>
                <a:close/>
                <a:moveTo>
                  <a:pt x="406" y="29"/>
                </a:moveTo>
                <a:cubicBezTo>
                  <a:pt x="407" y="29"/>
                  <a:pt x="408" y="29"/>
                  <a:pt x="408" y="29"/>
                </a:cubicBezTo>
                <a:cubicBezTo>
                  <a:pt x="408" y="29"/>
                  <a:pt x="407" y="29"/>
                  <a:pt x="406" y="29"/>
                </a:cubicBezTo>
                <a:close/>
                <a:moveTo>
                  <a:pt x="410" y="26"/>
                </a:moveTo>
                <a:cubicBezTo>
                  <a:pt x="410" y="28"/>
                  <a:pt x="410" y="24"/>
                  <a:pt x="410" y="26"/>
                </a:cubicBezTo>
                <a:close/>
                <a:moveTo>
                  <a:pt x="414" y="26"/>
                </a:moveTo>
                <a:cubicBezTo>
                  <a:pt x="414" y="27"/>
                  <a:pt x="414" y="25"/>
                  <a:pt x="414" y="26"/>
                </a:cubicBezTo>
                <a:close/>
                <a:moveTo>
                  <a:pt x="412" y="25"/>
                </a:moveTo>
                <a:cubicBezTo>
                  <a:pt x="413" y="24"/>
                  <a:pt x="416" y="24"/>
                  <a:pt x="415" y="25"/>
                </a:cubicBezTo>
                <a:cubicBezTo>
                  <a:pt x="415" y="26"/>
                  <a:pt x="413" y="25"/>
                  <a:pt x="412" y="25"/>
                </a:cubicBezTo>
                <a:close/>
                <a:moveTo>
                  <a:pt x="417" y="24"/>
                </a:moveTo>
                <a:cubicBezTo>
                  <a:pt x="416" y="24"/>
                  <a:pt x="420" y="24"/>
                  <a:pt x="419" y="24"/>
                </a:cubicBezTo>
                <a:cubicBezTo>
                  <a:pt x="418" y="25"/>
                  <a:pt x="417" y="25"/>
                  <a:pt x="417" y="24"/>
                </a:cubicBezTo>
                <a:close/>
                <a:moveTo>
                  <a:pt x="418" y="28"/>
                </a:moveTo>
                <a:cubicBezTo>
                  <a:pt x="417" y="28"/>
                  <a:pt x="418" y="28"/>
                  <a:pt x="419" y="28"/>
                </a:cubicBezTo>
                <a:cubicBezTo>
                  <a:pt x="420" y="28"/>
                  <a:pt x="420" y="28"/>
                  <a:pt x="418" y="28"/>
                </a:cubicBezTo>
                <a:close/>
                <a:moveTo>
                  <a:pt x="420" y="27"/>
                </a:moveTo>
                <a:cubicBezTo>
                  <a:pt x="420" y="28"/>
                  <a:pt x="420" y="25"/>
                  <a:pt x="420" y="27"/>
                </a:cubicBezTo>
                <a:close/>
                <a:moveTo>
                  <a:pt x="428" y="25"/>
                </a:moveTo>
                <a:cubicBezTo>
                  <a:pt x="429" y="24"/>
                  <a:pt x="430" y="24"/>
                  <a:pt x="431" y="25"/>
                </a:cubicBezTo>
                <a:cubicBezTo>
                  <a:pt x="430" y="26"/>
                  <a:pt x="429" y="26"/>
                  <a:pt x="428" y="25"/>
                </a:cubicBezTo>
                <a:close/>
                <a:moveTo>
                  <a:pt x="453" y="25"/>
                </a:moveTo>
                <a:cubicBezTo>
                  <a:pt x="453" y="25"/>
                  <a:pt x="453" y="25"/>
                  <a:pt x="453" y="25"/>
                </a:cubicBezTo>
                <a:cubicBezTo>
                  <a:pt x="453" y="25"/>
                  <a:pt x="453" y="25"/>
                  <a:pt x="453" y="25"/>
                </a:cubicBezTo>
                <a:cubicBezTo>
                  <a:pt x="453" y="25"/>
                  <a:pt x="453" y="25"/>
                  <a:pt x="453" y="25"/>
                </a:cubicBezTo>
                <a:close/>
                <a:moveTo>
                  <a:pt x="445" y="24"/>
                </a:moveTo>
                <a:cubicBezTo>
                  <a:pt x="445" y="25"/>
                  <a:pt x="444" y="25"/>
                  <a:pt x="443" y="25"/>
                </a:cubicBezTo>
                <a:cubicBezTo>
                  <a:pt x="442" y="24"/>
                  <a:pt x="446" y="24"/>
                  <a:pt x="445" y="24"/>
                </a:cubicBezTo>
                <a:close/>
                <a:moveTo>
                  <a:pt x="446" y="24"/>
                </a:moveTo>
                <a:cubicBezTo>
                  <a:pt x="447" y="24"/>
                  <a:pt x="448" y="24"/>
                  <a:pt x="449" y="24"/>
                </a:cubicBezTo>
                <a:cubicBezTo>
                  <a:pt x="451" y="24"/>
                  <a:pt x="446" y="24"/>
                  <a:pt x="446" y="24"/>
                </a:cubicBezTo>
                <a:close/>
                <a:moveTo>
                  <a:pt x="454" y="27"/>
                </a:moveTo>
                <a:cubicBezTo>
                  <a:pt x="454" y="27"/>
                  <a:pt x="451" y="26"/>
                  <a:pt x="454" y="27"/>
                </a:cubicBezTo>
                <a:close/>
                <a:moveTo>
                  <a:pt x="457" y="27"/>
                </a:moveTo>
                <a:cubicBezTo>
                  <a:pt x="457" y="28"/>
                  <a:pt x="457" y="27"/>
                  <a:pt x="457" y="27"/>
                </a:cubicBezTo>
                <a:close/>
                <a:moveTo>
                  <a:pt x="462" y="23"/>
                </a:moveTo>
                <a:cubicBezTo>
                  <a:pt x="463" y="24"/>
                  <a:pt x="458" y="24"/>
                  <a:pt x="458" y="23"/>
                </a:cubicBezTo>
                <a:cubicBezTo>
                  <a:pt x="459" y="24"/>
                  <a:pt x="461" y="23"/>
                  <a:pt x="462" y="23"/>
                </a:cubicBezTo>
                <a:close/>
                <a:moveTo>
                  <a:pt x="461" y="27"/>
                </a:moveTo>
                <a:cubicBezTo>
                  <a:pt x="461" y="26"/>
                  <a:pt x="462" y="26"/>
                  <a:pt x="463" y="27"/>
                </a:cubicBezTo>
                <a:cubicBezTo>
                  <a:pt x="465" y="28"/>
                  <a:pt x="461" y="27"/>
                  <a:pt x="461" y="27"/>
                </a:cubicBezTo>
                <a:close/>
                <a:moveTo>
                  <a:pt x="471" y="26"/>
                </a:moveTo>
                <a:cubicBezTo>
                  <a:pt x="471" y="27"/>
                  <a:pt x="471" y="24"/>
                  <a:pt x="471" y="26"/>
                </a:cubicBezTo>
                <a:close/>
                <a:moveTo>
                  <a:pt x="472" y="24"/>
                </a:moveTo>
                <a:cubicBezTo>
                  <a:pt x="472" y="24"/>
                  <a:pt x="467" y="24"/>
                  <a:pt x="467" y="24"/>
                </a:cubicBezTo>
                <a:cubicBezTo>
                  <a:pt x="468" y="23"/>
                  <a:pt x="473" y="23"/>
                  <a:pt x="474" y="24"/>
                </a:cubicBezTo>
                <a:cubicBezTo>
                  <a:pt x="473" y="24"/>
                  <a:pt x="473" y="24"/>
                  <a:pt x="472" y="24"/>
                </a:cubicBezTo>
                <a:close/>
                <a:moveTo>
                  <a:pt x="509" y="24"/>
                </a:moveTo>
                <a:cubicBezTo>
                  <a:pt x="509" y="25"/>
                  <a:pt x="505" y="24"/>
                  <a:pt x="504" y="24"/>
                </a:cubicBezTo>
                <a:cubicBezTo>
                  <a:pt x="503" y="23"/>
                  <a:pt x="516" y="23"/>
                  <a:pt x="516" y="22"/>
                </a:cubicBezTo>
                <a:cubicBezTo>
                  <a:pt x="516" y="22"/>
                  <a:pt x="516" y="22"/>
                  <a:pt x="515" y="22"/>
                </a:cubicBezTo>
                <a:cubicBezTo>
                  <a:pt x="515" y="22"/>
                  <a:pt x="527" y="22"/>
                  <a:pt x="530" y="23"/>
                </a:cubicBezTo>
                <a:cubicBezTo>
                  <a:pt x="526" y="22"/>
                  <a:pt x="509" y="24"/>
                  <a:pt x="509" y="24"/>
                </a:cubicBezTo>
                <a:close/>
                <a:moveTo>
                  <a:pt x="530" y="23"/>
                </a:moveTo>
                <a:cubicBezTo>
                  <a:pt x="530" y="23"/>
                  <a:pt x="531" y="23"/>
                  <a:pt x="531" y="23"/>
                </a:cubicBezTo>
                <a:cubicBezTo>
                  <a:pt x="530" y="23"/>
                  <a:pt x="530" y="23"/>
                  <a:pt x="530" y="23"/>
                </a:cubicBezTo>
                <a:close/>
                <a:moveTo>
                  <a:pt x="528" y="21"/>
                </a:moveTo>
                <a:cubicBezTo>
                  <a:pt x="529" y="20"/>
                  <a:pt x="530" y="20"/>
                  <a:pt x="531" y="21"/>
                </a:cubicBezTo>
                <a:cubicBezTo>
                  <a:pt x="534" y="22"/>
                  <a:pt x="528" y="22"/>
                  <a:pt x="528" y="21"/>
                </a:cubicBezTo>
                <a:close/>
                <a:moveTo>
                  <a:pt x="533" y="23"/>
                </a:moveTo>
                <a:cubicBezTo>
                  <a:pt x="533" y="21"/>
                  <a:pt x="540" y="23"/>
                  <a:pt x="540" y="23"/>
                </a:cubicBezTo>
                <a:cubicBezTo>
                  <a:pt x="540" y="23"/>
                  <a:pt x="533" y="23"/>
                  <a:pt x="533" y="23"/>
                </a:cubicBezTo>
                <a:close/>
                <a:moveTo>
                  <a:pt x="542" y="23"/>
                </a:moveTo>
                <a:cubicBezTo>
                  <a:pt x="543" y="23"/>
                  <a:pt x="544" y="23"/>
                  <a:pt x="545" y="23"/>
                </a:cubicBezTo>
                <a:cubicBezTo>
                  <a:pt x="545" y="24"/>
                  <a:pt x="541" y="23"/>
                  <a:pt x="542" y="23"/>
                </a:cubicBezTo>
                <a:close/>
                <a:moveTo>
                  <a:pt x="546" y="23"/>
                </a:moveTo>
                <a:cubicBezTo>
                  <a:pt x="547" y="23"/>
                  <a:pt x="551" y="22"/>
                  <a:pt x="551" y="23"/>
                </a:cubicBezTo>
                <a:cubicBezTo>
                  <a:pt x="551" y="23"/>
                  <a:pt x="547" y="23"/>
                  <a:pt x="546" y="23"/>
                </a:cubicBezTo>
                <a:close/>
                <a:moveTo>
                  <a:pt x="556" y="23"/>
                </a:moveTo>
                <a:cubicBezTo>
                  <a:pt x="556" y="22"/>
                  <a:pt x="560" y="23"/>
                  <a:pt x="560" y="23"/>
                </a:cubicBezTo>
                <a:cubicBezTo>
                  <a:pt x="560" y="23"/>
                  <a:pt x="556" y="24"/>
                  <a:pt x="556" y="23"/>
                </a:cubicBezTo>
                <a:close/>
                <a:moveTo>
                  <a:pt x="567" y="20"/>
                </a:moveTo>
                <a:cubicBezTo>
                  <a:pt x="568" y="20"/>
                  <a:pt x="568" y="21"/>
                  <a:pt x="569" y="21"/>
                </a:cubicBezTo>
                <a:cubicBezTo>
                  <a:pt x="569" y="22"/>
                  <a:pt x="567" y="20"/>
                  <a:pt x="567" y="20"/>
                </a:cubicBezTo>
                <a:close/>
                <a:moveTo>
                  <a:pt x="570" y="24"/>
                </a:moveTo>
                <a:cubicBezTo>
                  <a:pt x="570" y="25"/>
                  <a:pt x="570" y="23"/>
                  <a:pt x="570" y="24"/>
                </a:cubicBezTo>
                <a:close/>
                <a:moveTo>
                  <a:pt x="580" y="21"/>
                </a:moveTo>
                <a:cubicBezTo>
                  <a:pt x="580" y="21"/>
                  <a:pt x="580" y="21"/>
                  <a:pt x="580" y="21"/>
                </a:cubicBezTo>
                <a:cubicBezTo>
                  <a:pt x="580" y="21"/>
                  <a:pt x="580" y="21"/>
                  <a:pt x="580" y="22"/>
                </a:cubicBezTo>
                <a:cubicBezTo>
                  <a:pt x="580" y="21"/>
                  <a:pt x="580" y="21"/>
                  <a:pt x="580" y="21"/>
                </a:cubicBezTo>
                <a:close/>
                <a:moveTo>
                  <a:pt x="585" y="2"/>
                </a:moveTo>
                <a:cubicBezTo>
                  <a:pt x="585" y="2"/>
                  <a:pt x="585" y="1"/>
                  <a:pt x="584" y="1"/>
                </a:cubicBezTo>
                <a:cubicBezTo>
                  <a:pt x="585" y="1"/>
                  <a:pt x="585" y="1"/>
                  <a:pt x="585" y="1"/>
                </a:cubicBezTo>
                <a:cubicBezTo>
                  <a:pt x="585" y="2"/>
                  <a:pt x="585" y="2"/>
                  <a:pt x="585" y="2"/>
                </a:cubicBezTo>
                <a:close/>
                <a:moveTo>
                  <a:pt x="586" y="3"/>
                </a:moveTo>
                <a:cubicBezTo>
                  <a:pt x="586" y="2"/>
                  <a:pt x="585" y="2"/>
                  <a:pt x="585" y="1"/>
                </a:cubicBezTo>
                <a:cubicBezTo>
                  <a:pt x="586" y="2"/>
                  <a:pt x="587" y="2"/>
                  <a:pt x="587" y="3"/>
                </a:cubicBezTo>
                <a:cubicBezTo>
                  <a:pt x="587" y="3"/>
                  <a:pt x="586" y="3"/>
                  <a:pt x="586" y="3"/>
                </a:cubicBezTo>
                <a:close/>
                <a:moveTo>
                  <a:pt x="588" y="32"/>
                </a:moveTo>
                <a:cubicBezTo>
                  <a:pt x="587" y="30"/>
                  <a:pt x="587" y="31"/>
                  <a:pt x="588" y="32"/>
                </a:cubicBezTo>
                <a:close/>
                <a:moveTo>
                  <a:pt x="592" y="41"/>
                </a:moveTo>
                <a:cubicBezTo>
                  <a:pt x="591" y="39"/>
                  <a:pt x="590" y="38"/>
                  <a:pt x="590" y="36"/>
                </a:cubicBezTo>
                <a:cubicBezTo>
                  <a:pt x="590" y="36"/>
                  <a:pt x="593" y="42"/>
                  <a:pt x="592" y="41"/>
                </a:cubicBezTo>
                <a:close/>
                <a:moveTo>
                  <a:pt x="591" y="57"/>
                </a:moveTo>
                <a:cubicBezTo>
                  <a:pt x="591" y="58"/>
                  <a:pt x="591" y="56"/>
                  <a:pt x="591" y="57"/>
                </a:cubicBezTo>
                <a:close/>
                <a:moveTo>
                  <a:pt x="591" y="43"/>
                </a:moveTo>
                <a:cubicBezTo>
                  <a:pt x="590" y="42"/>
                  <a:pt x="590" y="41"/>
                  <a:pt x="591" y="42"/>
                </a:cubicBezTo>
                <a:cubicBezTo>
                  <a:pt x="592" y="43"/>
                  <a:pt x="592" y="43"/>
                  <a:pt x="591" y="43"/>
                </a:cubicBezTo>
                <a:close/>
                <a:moveTo>
                  <a:pt x="593" y="43"/>
                </a:moveTo>
                <a:cubicBezTo>
                  <a:pt x="593" y="43"/>
                  <a:pt x="593" y="43"/>
                  <a:pt x="593" y="43"/>
                </a:cubicBezTo>
                <a:cubicBezTo>
                  <a:pt x="593" y="43"/>
                  <a:pt x="593" y="43"/>
                  <a:pt x="593" y="43"/>
                </a:cubicBezTo>
                <a:cubicBezTo>
                  <a:pt x="593" y="43"/>
                  <a:pt x="593" y="43"/>
                  <a:pt x="593" y="43"/>
                </a:cubicBezTo>
                <a:close/>
                <a:moveTo>
                  <a:pt x="594" y="44"/>
                </a:moveTo>
                <a:cubicBezTo>
                  <a:pt x="594" y="44"/>
                  <a:pt x="594" y="44"/>
                  <a:pt x="594" y="44"/>
                </a:cubicBezTo>
                <a:cubicBezTo>
                  <a:pt x="594" y="44"/>
                  <a:pt x="594" y="44"/>
                  <a:pt x="594" y="44"/>
                </a:cubicBezTo>
                <a:close/>
                <a:moveTo>
                  <a:pt x="594" y="47"/>
                </a:moveTo>
                <a:cubicBezTo>
                  <a:pt x="594" y="46"/>
                  <a:pt x="594" y="46"/>
                  <a:pt x="594" y="46"/>
                </a:cubicBezTo>
                <a:cubicBezTo>
                  <a:pt x="594" y="46"/>
                  <a:pt x="594" y="46"/>
                  <a:pt x="595" y="46"/>
                </a:cubicBezTo>
                <a:cubicBezTo>
                  <a:pt x="594" y="46"/>
                  <a:pt x="594" y="46"/>
                  <a:pt x="594" y="47"/>
                </a:cubicBezTo>
                <a:close/>
                <a:moveTo>
                  <a:pt x="596" y="54"/>
                </a:moveTo>
                <a:cubicBezTo>
                  <a:pt x="596" y="54"/>
                  <a:pt x="596" y="54"/>
                  <a:pt x="596" y="54"/>
                </a:cubicBezTo>
                <a:close/>
                <a:moveTo>
                  <a:pt x="613" y="119"/>
                </a:moveTo>
                <a:cubicBezTo>
                  <a:pt x="613" y="119"/>
                  <a:pt x="614" y="123"/>
                  <a:pt x="613" y="122"/>
                </a:cubicBezTo>
                <a:cubicBezTo>
                  <a:pt x="613" y="121"/>
                  <a:pt x="613" y="119"/>
                  <a:pt x="613" y="119"/>
                </a:cubicBezTo>
                <a:close/>
                <a:moveTo>
                  <a:pt x="607" y="90"/>
                </a:moveTo>
                <a:cubicBezTo>
                  <a:pt x="606" y="91"/>
                  <a:pt x="608" y="89"/>
                  <a:pt x="607" y="90"/>
                </a:cubicBezTo>
                <a:close/>
                <a:moveTo>
                  <a:pt x="604" y="90"/>
                </a:moveTo>
                <a:cubicBezTo>
                  <a:pt x="603" y="90"/>
                  <a:pt x="605" y="89"/>
                  <a:pt x="604" y="90"/>
                </a:cubicBezTo>
                <a:close/>
                <a:moveTo>
                  <a:pt x="603" y="75"/>
                </a:moveTo>
                <a:cubicBezTo>
                  <a:pt x="603" y="75"/>
                  <a:pt x="602" y="76"/>
                  <a:pt x="602" y="77"/>
                </a:cubicBezTo>
                <a:cubicBezTo>
                  <a:pt x="602" y="76"/>
                  <a:pt x="602" y="75"/>
                  <a:pt x="603" y="75"/>
                </a:cubicBezTo>
                <a:close/>
                <a:moveTo>
                  <a:pt x="602" y="80"/>
                </a:moveTo>
                <a:cubicBezTo>
                  <a:pt x="599" y="79"/>
                  <a:pt x="605" y="81"/>
                  <a:pt x="602" y="80"/>
                </a:cubicBezTo>
                <a:close/>
                <a:moveTo>
                  <a:pt x="28" y="166"/>
                </a:moveTo>
                <a:cubicBezTo>
                  <a:pt x="28" y="166"/>
                  <a:pt x="29" y="164"/>
                  <a:pt x="28" y="166"/>
                </a:cubicBezTo>
                <a:close/>
                <a:moveTo>
                  <a:pt x="26" y="160"/>
                </a:moveTo>
                <a:cubicBezTo>
                  <a:pt x="25" y="160"/>
                  <a:pt x="26" y="158"/>
                  <a:pt x="27" y="159"/>
                </a:cubicBezTo>
                <a:cubicBezTo>
                  <a:pt x="28" y="160"/>
                  <a:pt x="27" y="160"/>
                  <a:pt x="26" y="160"/>
                </a:cubicBezTo>
                <a:close/>
                <a:moveTo>
                  <a:pt x="25" y="134"/>
                </a:moveTo>
                <a:cubicBezTo>
                  <a:pt x="26" y="134"/>
                  <a:pt x="26" y="139"/>
                  <a:pt x="26" y="139"/>
                </a:cubicBezTo>
                <a:cubicBezTo>
                  <a:pt x="25" y="138"/>
                  <a:pt x="25" y="137"/>
                  <a:pt x="25" y="136"/>
                </a:cubicBezTo>
                <a:cubicBezTo>
                  <a:pt x="25" y="136"/>
                  <a:pt x="25" y="135"/>
                  <a:pt x="25" y="134"/>
                </a:cubicBezTo>
                <a:close/>
                <a:moveTo>
                  <a:pt x="26" y="145"/>
                </a:moveTo>
                <a:cubicBezTo>
                  <a:pt x="26" y="145"/>
                  <a:pt x="26" y="142"/>
                  <a:pt x="26" y="142"/>
                </a:cubicBezTo>
                <a:cubicBezTo>
                  <a:pt x="27" y="142"/>
                  <a:pt x="26" y="147"/>
                  <a:pt x="26" y="145"/>
                </a:cubicBezTo>
                <a:close/>
                <a:moveTo>
                  <a:pt x="26" y="133"/>
                </a:moveTo>
                <a:cubicBezTo>
                  <a:pt x="25" y="133"/>
                  <a:pt x="27" y="132"/>
                  <a:pt x="26" y="133"/>
                </a:cubicBezTo>
                <a:close/>
                <a:moveTo>
                  <a:pt x="26" y="129"/>
                </a:moveTo>
                <a:cubicBezTo>
                  <a:pt x="24" y="129"/>
                  <a:pt x="27" y="129"/>
                  <a:pt x="26" y="129"/>
                </a:cubicBezTo>
                <a:close/>
                <a:moveTo>
                  <a:pt x="25" y="126"/>
                </a:moveTo>
                <a:cubicBezTo>
                  <a:pt x="24" y="126"/>
                  <a:pt x="26" y="126"/>
                  <a:pt x="25" y="126"/>
                </a:cubicBezTo>
                <a:close/>
                <a:moveTo>
                  <a:pt x="25" y="120"/>
                </a:moveTo>
                <a:cubicBezTo>
                  <a:pt x="24" y="120"/>
                  <a:pt x="25" y="120"/>
                  <a:pt x="25" y="120"/>
                </a:cubicBezTo>
                <a:close/>
                <a:moveTo>
                  <a:pt x="21" y="71"/>
                </a:moveTo>
                <a:cubicBezTo>
                  <a:pt x="20" y="71"/>
                  <a:pt x="22" y="71"/>
                  <a:pt x="21" y="71"/>
                </a:cubicBezTo>
                <a:close/>
                <a:moveTo>
                  <a:pt x="4" y="71"/>
                </a:moveTo>
                <a:cubicBezTo>
                  <a:pt x="4" y="70"/>
                  <a:pt x="4" y="69"/>
                  <a:pt x="4" y="69"/>
                </a:cubicBezTo>
                <a:cubicBezTo>
                  <a:pt x="4" y="67"/>
                  <a:pt x="6" y="75"/>
                  <a:pt x="4" y="71"/>
                </a:cubicBezTo>
                <a:close/>
                <a:moveTo>
                  <a:pt x="10" y="81"/>
                </a:moveTo>
                <a:cubicBezTo>
                  <a:pt x="9" y="81"/>
                  <a:pt x="10" y="80"/>
                  <a:pt x="10" y="81"/>
                </a:cubicBezTo>
                <a:close/>
                <a:moveTo>
                  <a:pt x="8" y="75"/>
                </a:moveTo>
                <a:cubicBezTo>
                  <a:pt x="7" y="74"/>
                  <a:pt x="8" y="75"/>
                  <a:pt x="8" y="75"/>
                </a:cubicBezTo>
                <a:close/>
                <a:moveTo>
                  <a:pt x="10" y="90"/>
                </a:moveTo>
                <a:cubicBezTo>
                  <a:pt x="8" y="88"/>
                  <a:pt x="11" y="92"/>
                  <a:pt x="10" y="90"/>
                </a:cubicBezTo>
                <a:close/>
                <a:moveTo>
                  <a:pt x="14" y="140"/>
                </a:moveTo>
                <a:cubicBezTo>
                  <a:pt x="14" y="141"/>
                  <a:pt x="14" y="142"/>
                  <a:pt x="13" y="142"/>
                </a:cubicBezTo>
                <a:cubicBezTo>
                  <a:pt x="13" y="142"/>
                  <a:pt x="13" y="140"/>
                  <a:pt x="14" y="140"/>
                </a:cubicBezTo>
                <a:close/>
                <a:moveTo>
                  <a:pt x="13" y="121"/>
                </a:moveTo>
                <a:cubicBezTo>
                  <a:pt x="12" y="122"/>
                  <a:pt x="14" y="121"/>
                  <a:pt x="13" y="121"/>
                </a:cubicBezTo>
                <a:close/>
                <a:moveTo>
                  <a:pt x="11" y="115"/>
                </a:moveTo>
                <a:cubicBezTo>
                  <a:pt x="9" y="114"/>
                  <a:pt x="14" y="116"/>
                  <a:pt x="11" y="115"/>
                </a:cubicBezTo>
                <a:close/>
                <a:moveTo>
                  <a:pt x="11" y="89"/>
                </a:moveTo>
                <a:cubicBezTo>
                  <a:pt x="10" y="88"/>
                  <a:pt x="10" y="87"/>
                  <a:pt x="10" y="86"/>
                </a:cubicBezTo>
                <a:cubicBezTo>
                  <a:pt x="10" y="85"/>
                  <a:pt x="12" y="91"/>
                  <a:pt x="11" y="89"/>
                </a:cubicBezTo>
                <a:close/>
                <a:moveTo>
                  <a:pt x="16" y="63"/>
                </a:moveTo>
                <a:cubicBezTo>
                  <a:pt x="15" y="63"/>
                  <a:pt x="15" y="62"/>
                  <a:pt x="15" y="62"/>
                </a:cubicBezTo>
                <a:cubicBezTo>
                  <a:pt x="16" y="61"/>
                  <a:pt x="17" y="64"/>
                  <a:pt x="16" y="63"/>
                </a:cubicBezTo>
                <a:close/>
                <a:moveTo>
                  <a:pt x="22" y="188"/>
                </a:moveTo>
                <a:cubicBezTo>
                  <a:pt x="21" y="188"/>
                  <a:pt x="24" y="188"/>
                  <a:pt x="22" y="188"/>
                </a:cubicBezTo>
                <a:close/>
                <a:moveTo>
                  <a:pt x="21" y="186"/>
                </a:moveTo>
                <a:cubicBezTo>
                  <a:pt x="20" y="186"/>
                  <a:pt x="22" y="186"/>
                  <a:pt x="21" y="186"/>
                </a:cubicBezTo>
                <a:close/>
                <a:moveTo>
                  <a:pt x="20" y="200"/>
                </a:moveTo>
                <a:cubicBezTo>
                  <a:pt x="20" y="200"/>
                  <a:pt x="21" y="199"/>
                  <a:pt x="20" y="200"/>
                </a:cubicBezTo>
                <a:close/>
                <a:moveTo>
                  <a:pt x="20" y="203"/>
                </a:moveTo>
                <a:cubicBezTo>
                  <a:pt x="18" y="204"/>
                  <a:pt x="21" y="203"/>
                  <a:pt x="20" y="203"/>
                </a:cubicBezTo>
                <a:close/>
                <a:moveTo>
                  <a:pt x="20" y="251"/>
                </a:moveTo>
                <a:cubicBezTo>
                  <a:pt x="20" y="249"/>
                  <a:pt x="20" y="251"/>
                  <a:pt x="20" y="251"/>
                </a:cubicBezTo>
                <a:close/>
                <a:moveTo>
                  <a:pt x="21" y="209"/>
                </a:moveTo>
                <a:cubicBezTo>
                  <a:pt x="19" y="209"/>
                  <a:pt x="22" y="209"/>
                  <a:pt x="21" y="209"/>
                </a:cubicBezTo>
                <a:close/>
                <a:moveTo>
                  <a:pt x="21" y="244"/>
                </a:moveTo>
                <a:cubicBezTo>
                  <a:pt x="20" y="244"/>
                  <a:pt x="22" y="244"/>
                  <a:pt x="21" y="244"/>
                </a:cubicBezTo>
                <a:close/>
                <a:moveTo>
                  <a:pt x="22" y="244"/>
                </a:moveTo>
                <a:cubicBezTo>
                  <a:pt x="22" y="244"/>
                  <a:pt x="23" y="244"/>
                  <a:pt x="22" y="244"/>
                </a:cubicBezTo>
                <a:close/>
                <a:moveTo>
                  <a:pt x="23" y="231"/>
                </a:moveTo>
                <a:cubicBezTo>
                  <a:pt x="24" y="231"/>
                  <a:pt x="23" y="234"/>
                  <a:pt x="22" y="233"/>
                </a:cubicBezTo>
                <a:cubicBezTo>
                  <a:pt x="22" y="233"/>
                  <a:pt x="22" y="232"/>
                  <a:pt x="23" y="231"/>
                </a:cubicBezTo>
                <a:close/>
                <a:moveTo>
                  <a:pt x="23" y="237"/>
                </a:moveTo>
                <a:cubicBezTo>
                  <a:pt x="21" y="237"/>
                  <a:pt x="24" y="237"/>
                  <a:pt x="23" y="237"/>
                </a:cubicBezTo>
                <a:close/>
                <a:moveTo>
                  <a:pt x="23" y="251"/>
                </a:moveTo>
                <a:cubicBezTo>
                  <a:pt x="22" y="251"/>
                  <a:pt x="24" y="250"/>
                  <a:pt x="23" y="251"/>
                </a:cubicBezTo>
                <a:close/>
                <a:moveTo>
                  <a:pt x="22" y="230"/>
                </a:moveTo>
                <a:cubicBezTo>
                  <a:pt x="21" y="229"/>
                  <a:pt x="23" y="223"/>
                  <a:pt x="22" y="223"/>
                </a:cubicBezTo>
                <a:cubicBezTo>
                  <a:pt x="20" y="223"/>
                  <a:pt x="22" y="221"/>
                  <a:pt x="22" y="221"/>
                </a:cubicBezTo>
                <a:cubicBezTo>
                  <a:pt x="22" y="221"/>
                  <a:pt x="24" y="226"/>
                  <a:pt x="24" y="225"/>
                </a:cubicBezTo>
                <a:cubicBezTo>
                  <a:pt x="24" y="226"/>
                  <a:pt x="22" y="229"/>
                  <a:pt x="22" y="230"/>
                </a:cubicBezTo>
                <a:close/>
                <a:moveTo>
                  <a:pt x="24" y="190"/>
                </a:moveTo>
                <a:cubicBezTo>
                  <a:pt x="22" y="189"/>
                  <a:pt x="25" y="190"/>
                  <a:pt x="24" y="190"/>
                </a:cubicBezTo>
                <a:close/>
                <a:moveTo>
                  <a:pt x="24" y="257"/>
                </a:moveTo>
                <a:cubicBezTo>
                  <a:pt x="24" y="257"/>
                  <a:pt x="24" y="256"/>
                  <a:pt x="24" y="257"/>
                </a:cubicBezTo>
                <a:close/>
                <a:moveTo>
                  <a:pt x="24" y="216"/>
                </a:moveTo>
                <a:cubicBezTo>
                  <a:pt x="23" y="216"/>
                  <a:pt x="25" y="213"/>
                  <a:pt x="25" y="213"/>
                </a:cubicBezTo>
                <a:cubicBezTo>
                  <a:pt x="25" y="214"/>
                  <a:pt x="25" y="215"/>
                  <a:pt x="24" y="216"/>
                </a:cubicBezTo>
                <a:close/>
                <a:moveTo>
                  <a:pt x="25" y="222"/>
                </a:moveTo>
                <a:cubicBezTo>
                  <a:pt x="25" y="222"/>
                  <a:pt x="25" y="221"/>
                  <a:pt x="25" y="222"/>
                </a:cubicBezTo>
                <a:close/>
                <a:moveTo>
                  <a:pt x="25" y="243"/>
                </a:moveTo>
                <a:cubicBezTo>
                  <a:pt x="25" y="243"/>
                  <a:pt x="26" y="243"/>
                  <a:pt x="25" y="243"/>
                </a:cubicBezTo>
                <a:close/>
                <a:moveTo>
                  <a:pt x="30" y="250"/>
                </a:moveTo>
                <a:cubicBezTo>
                  <a:pt x="30" y="251"/>
                  <a:pt x="30" y="251"/>
                  <a:pt x="30" y="251"/>
                </a:cubicBezTo>
                <a:cubicBezTo>
                  <a:pt x="30" y="251"/>
                  <a:pt x="30" y="251"/>
                  <a:pt x="30" y="251"/>
                </a:cubicBezTo>
                <a:cubicBezTo>
                  <a:pt x="30" y="251"/>
                  <a:pt x="30" y="251"/>
                  <a:pt x="30" y="250"/>
                </a:cubicBezTo>
                <a:close/>
                <a:moveTo>
                  <a:pt x="28" y="257"/>
                </a:moveTo>
                <a:cubicBezTo>
                  <a:pt x="27" y="256"/>
                  <a:pt x="26" y="255"/>
                  <a:pt x="26" y="255"/>
                </a:cubicBezTo>
                <a:cubicBezTo>
                  <a:pt x="26" y="254"/>
                  <a:pt x="26" y="253"/>
                  <a:pt x="26" y="252"/>
                </a:cubicBezTo>
                <a:cubicBezTo>
                  <a:pt x="27" y="252"/>
                  <a:pt x="27" y="252"/>
                  <a:pt x="28" y="252"/>
                </a:cubicBezTo>
                <a:cubicBezTo>
                  <a:pt x="28" y="254"/>
                  <a:pt x="28" y="255"/>
                  <a:pt x="28" y="256"/>
                </a:cubicBezTo>
                <a:cubicBezTo>
                  <a:pt x="28" y="257"/>
                  <a:pt x="28" y="257"/>
                  <a:pt x="28" y="257"/>
                </a:cubicBezTo>
                <a:close/>
                <a:moveTo>
                  <a:pt x="28" y="253"/>
                </a:moveTo>
                <a:cubicBezTo>
                  <a:pt x="27" y="252"/>
                  <a:pt x="29" y="254"/>
                  <a:pt x="28" y="253"/>
                </a:cubicBezTo>
                <a:close/>
                <a:moveTo>
                  <a:pt x="29" y="255"/>
                </a:moveTo>
                <a:cubicBezTo>
                  <a:pt x="28" y="255"/>
                  <a:pt x="29" y="255"/>
                  <a:pt x="29" y="255"/>
                </a:cubicBezTo>
                <a:close/>
                <a:moveTo>
                  <a:pt x="29" y="255"/>
                </a:moveTo>
                <a:cubicBezTo>
                  <a:pt x="29" y="254"/>
                  <a:pt x="29" y="253"/>
                  <a:pt x="29" y="252"/>
                </a:cubicBezTo>
                <a:cubicBezTo>
                  <a:pt x="30" y="252"/>
                  <a:pt x="30" y="252"/>
                  <a:pt x="31" y="252"/>
                </a:cubicBezTo>
                <a:cubicBezTo>
                  <a:pt x="31" y="253"/>
                  <a:pt x="31" y="253"/>
                  <a:pt x="31" y="254"/>
                </a:cubicBezTo>
                <a:cubicBezTo>
                  <a:pt x="31" y="254"/>
                  <a:pt x="31" y="254"/>
                  <a:pt x="31" y="254"/>
                </a:cubicBezTo>
                <a:cubicBezTo>
                  <a:pt x="31" y="254"/>
                  <a:pt x="31" y="254"/>
                  <a:pt x="31" y="254"/>
                </a:cubicBezTo>
                <a:cubicBezTo>
                  <a:pt x="30" y="254"/>
                  <a:pt x="30" y="255"/>
                  <a:pt x="29" y="255"/>
                </a:cubicBezTo>
                <a:close/>
                <a:moveTo>
                  <a:pt x="55" y="280"/>
                </a:moveTo>
                <a:cubicBezTo>
                  <a:pt x="54" y="280"/>
                  <a:pt x="56" y="280"/>
                  <a:pt x="55" y="280"/>
                </a:cubicBezTo>
                <a:close/>
                <a:moveTo>
                  <a:pt x="55" y="280"/>
                </a:moveTo>
                <a:cubicBezTo>
                  <a:pt x="54" y="280"/>
                  <a:pt x="56" y="280"/>
                  <a:pt x="55" y="280"/>
                </a:cubicBezTo>
                <a:close/>
                <a:moveTo>
                  <a:pt x="54" y="278"/>
                </a:moveTo>
                <a:cubicBezTo>
                  <a:pt x="53" y="278"/>
                  <a:pt x="55" y="278"/>
                  <a:pt x="54" y="278"/>
                </a:cubicBezTo>
                <a:close/>
                <a:moveTo>
                  <a:pt x="55" y="269"/>
                </a:moveTo>
                <a:cubicBezTo>
                  <a:pt x="54" y="269"/>
                  <a:pt x="56" y="269"/>
                  <a:pt x="55" y="269"/>
                </a:cubicBezTo>
                <a:close/>
                <a:moveTo>
                  <a:pt x="54" y="272"/>
                </a:moveTo>
                <a:cubicBezTo>
                  <a:pt x="53" y="272"/>
                  <a:pt x="55" y="272"/>
                  <a:pt x="54" y="272"/>
                </a:cubicBezTo>
                <a:close/>
                <a:moveTo>
                  <a:pt x="47" y="246"/>
                </a:moveTo>
                <a:cubicBezTo>
                  <a:pt x="47" y="246"/>
                  <a:pt x="43" y="246"/>
                  <a:pt x="43" y="246"/>
                </a:cubicBezTo>
                <a:cubicBezTo>
                  <a:pt x="43" y="246"/>
                  <a:pt x="49" y="245"/>
                  <a:pt x="47" y="246"/>
                </a:cubicBezTo>
                <a:close/>
                <a:moveTo>
                  <a:pt x="32" y="250"/>
                </a:moveTo>
                <a:cubicBezTo>
                  <a:pt x="33" y="250"/>
                  <a:pt x="34" y="250"/>
                  <a:pt x="34" y="250"/>
                </a:cubicBezTo>
                <a:cubicBezTo>
                  <a:pt x="34" y="251"/>
                  <a:pt x="33" y="251"/>
                  <a:pt x="32" y="251"/>
                </a:cubicBezTo>
                <a:cubicBezTo>
                  <a:pt x="32" y="250"/>
                  <a:pt x="32" y="250"/>
                  <a:pt x="32" y="250"/>
                </a:cubicBezTo>
                <a:close/>
                <a:moveTo>
                  <a:pt x="47" y="259"/>
                </a:moveTo>
                <a:cubicBezTo>
                  <a:pt x="48" y="259"/>
                  <a:pt x="49" y="259"/>
                  <a:pt x="50" y="259"/>
                </a:cubicBezTo>
                <a:cubicBezTo>
                  <a:pt x="50" y="260"/>
                  <a:pt x="47" y="259"/>
                  <a:pt x="47" y="259"/>
                </a:cubicBezTo>
                <a:close/>
                <a:moveTo>
                  <a:pt x="53" y="258"/>
                </a:moveTo>
                <a:cubicBezTo>
                  <a:pt x="52" y="258"/>
                  <a:pt x="52" y="258"/>
                  <a:pt x="51" y="258"/>
                </a:cubicBezTo>
                <a:cubicBezTo>
                  <a:pt x="51" y="258"/>
                  <a:pt x="52" y="258"/>
                  <a:pt x="53" y="257"/>
                </a:cubicBezTo>
                <a:cubicBezTo>
                  <a:pt x="53" y="258"/>
                  <a:pt x="53" y="258"/>
                  <a:pt x="53" y="258"/>
                </a:cubicBezTo>
                <a:close/>
                <a:moveTo>
                  <a:pt x="55" y="248"/>
                </a:moveTo>
                <a:cubicBezTo>
                  <a:pt x="47" y="250"/>
                  <a:pt x="38" y="252"/>
                  <a:pt x="32" y="254"/>
                </a:cubicBezTo>
                <a:cubicBezTo>
                  <a:pt x="32" y="253"/>
                  <a:pt x="32" y="253"/>
                  <a:pt x="32" y="252"/>
                </a:cubicBezTo>
                <a:cubicBezTo>
                  <a:pt x="37" y="251"/>
                  <a:pt x="42" y="249"/>
                  <a:pt x="47" y="248"/>
                </a:cubicBezTo>
                <a:cubicBezTo>
                  <a:pt x="49" y="248"/>
                  <a:pt x="52" y="247"/>
                  <a:pt x="56" y="247"/>
                </a:cubicBezTo>
                <a:cubicBezTo>
                  <a:pt x="55" y="247"/>
                  <a:pt x="55" y="248"/>
                  <a:pt x="55" y="248"/>
                </a:cubicBezTo>
                <a:close/>
                <a:moveTo>
                  <a:pt x="57" y="248"/>
                </a:moveTo>
                <a:cubicBezTo>
                  <a:pt x="57" y="248"/>
                  <a:pt x="57" y="248"/>
                  <a:pt x="57" y="248"/>
                </a:cubicBezTo>
                <a:cubicBezTo>
                  <a:pt x="57" y="246"/>
                  <a:pt x="57" y="247"/>
                  <a:pt x="57" y="248"/>
                </a:cubicBezTo>
                <a:cubicBezTo>
                  <a:pt x="57" y="248"/>
                  <a:pt x="57" y="248"/>
                  <a:pt x="57" y="248"/>
                </a:cubicBezTo>
                <a:close/>
                <a:moveTo>
                  <a:pt x="59" y="301"/>
                </a:moveTo>
                <a:cubicBezTo>
                  <a:pt x="59" y="300"/>
                  <a:pt x="60" y="301"/>
                  <a:pt x="59" y="301"/>
                </a:cubicBezTo>
                <a:close/>
                <a:moveTo>
                  <a:pt x="442" y="273"/>
                </a:moveTo>
                <a:cubicBezTo>
                  <a:pt x="442" y="272"/>
                  <a:pt x="441" y="273"/>
                  <a:pt x="442" y="273"/>
                </a:cubicBezTo>
                <a:close/>
                <a:moveTo>
                  <a:pt x="636" y="239"/>
                </a:moveTo>
                <a:cubicBezTo>
                  <a:pt x="636" y="241"/>
                  <a:pt x="636" y="238"/>
                  <a:pt x="636" y="239"/>
                </a:cubicBezTo>
                <a:close/>
                <a:moveTo>
                  <a:pt x="627" y="240"/>
                </a:moveTo>
                <a:cubicBezTo>
                  <a:pt x="627" y="240"/>
                  <a:pt x="627" y="239"/>
                  <a:pt x="627" y="240"/>
                </a:cubicBezTo>
                <a:close/>
                <a:moveTo>
                  <a:pt x="657" y="176"/>
                </a:moveTo>
                <a:cubicBezTo>
                  <a:pt x="657" y="177"/>
                  <a:pt x="657" y="177"/>
                  <a:pt x="657" y="178"/>
                </a:cubicBezTo>
                <a:cubicBezTo>
                  <a:pt x="656" y="178"/>
                  <a:pt x="656" y="178"/>
                  <a:pt x="656" y="177"/>
                </a:cubicBezTo>
                <a:cubicBezTo>
                  <a:pt x="656" y="177"/>
                  <a:pt x="656" y="177"/>
                  <a:pt x="657" y="176"/>
                </a:cubicBezTo>
                <a:close/>
                <a:moveTo>
                  <a:pt x="655" y="183"/>
                </a:moveTo>
                <a:cubicBezTo>
                  <a:pt x="655" y="183"/>
                  <a:pt x="657" y="187"/>
                  <a:pt x="657" y="186"/>
                </a:cubicBezTo>
                <a:cubicBezTo>
                  <a:pt x="657" y="187"/>
                  <a:pt x="656" y="190"/>
                  <a:pt x="656" y="191"/>
                </a:cubicBezTo>
                <a:cubicBezTo>
                  <a:pt x="655" y="190"/>
                  <a:pt x="656" y="184"/>
                  <a:pt x="655" y="184"/>
                </a:cubicBezTo>
                <a:cubicBezTo>
                  <a:pt x="653" y="184"/>
                  <a:pt x="655" y="183"/>
                  <a:pt x="655" y="183"/>
                </a:cubicBezTo>
                <a:close/>
                <a:moveTo>
                  <a:pt x="656" y="203"/>
                </a:moveTo>
                <a:cubicBezTo>
                  <a:pt x="655" y="203"/>
                  <a:pt x="656" y="203"/>
                  <a:pt x="656" y="203"/>
                </a:cubicBezTo>
                <a:close/>
                <a:moveTo>
                  <a:pt x="651" y="156"/>
                </a:moveTo>
                <a:cubicBezTo>
                  <a:pt x="649" y="156"/>
                  <a:pt x="653" y="155"/>
                  <a:pt x="651" y="156"/>
                </a:cubicBezTo>
                <a:close/>
                <a:moveTo>
                  <a:pt x="649" y="154"/>
                </a:moveTo>
                <a:cubicBezTo>
                  <a:pt x="648" y="155"/>
                  <a:pt x="651" y="154"/>
                  <a:pt x="649" y="154"/>
                </a:cubicBezTo>
                <a:close/>
                <a:moveTo>
                  <a:pt x="650" y="155"/>
                </a:moveTo>
                <a:cubicBezTo>
                  <a:pt x="649" y="156"/>
                  <a:pt x="651" y="155"/>
                  <a:pt x="650" y="155"/>
                </a:cubicBezTo>
                <a:close/>
                <a:moveTo>
                  <a:pt x="649" y="160"/>
                </a:moveTo>
                <a:cubicBezTo>
                  <a:pt x="648" y="160"/>
                  <a:pt x="651" y="159"/>
                  <a:pt x="649" y="160"/>
                </a:cubicBezTo>
                <a:close/>
                <a:moveTo>
                  <a:pt x="647" y="154"/>
                </a:moveTo>
                <a:cubicBezTo>
                  <a:pt x="646" y="154"/>
                  <a:pt x="648" y="154"/>
                  <a:pt x="647" y="154"/>
                </a:cubicBezTo>
                <a:close/>
                <a:moveTo>
                  <a:pt x="639" y="50"/>
                </a:moveTo>
                <a:cubicBezTo>
                  <a:pt x="639" y="50"/>
                  <a:pt x="639" y="50"/>
                  <a:pt x="639" y="50"/>
                </a:cubicBezTo>
                <a:cubicBezTo>
                  <a:pt x="640" y="50"/>
                  <a:pt x="640" y="50"/>
                  <a:pt x="641" y="49"/>
                </a:cubicBezTo>
                <a:cubicBezTo>
                  <a:pt x="640" y="50"/>
                  <a:pt x="640" y="50"/>
                  <a:pt x="639" y="50"/>
                </a:cubicBezTo>
                <a:close/>
                <a:moveTo>
                  <a:pt x="638" y="40"/>
                </a:moveTo>
                <a:cubicBezTo>
                  <a:pt x="640" y="39"/>
                  <a:pt x="640" y="39"/>
                  <a:pt x="640" y="39"/>
                </a:cubicBezTo>
                <a:cubicBezTo>
                  <a:pt x="639" y="40"/>
                  <a:pt x="639" y="40"/>
                  <a:pt x="638" y="40"/>
                </a:cubicBezTo>
                <a:cubicBezTo>
                  <a:pt x="638" y="40"/>
                  <a:pt x="638" y="40"/>
                  <a:pt x="638" y="40"/>
                </a:cubicBezTo>
                <a:cubicBezTo>
                  <a:pt x="638" y="40"/>
                  <a:pt x="638" y="40"/>
                  <a:pt x="638" y="40"/>
                </a:cubicBezTo>
                <a:close/>
                <a:moveTo>
                  <a:pt x="637" y="49"/>
                </a:moveTo>
                <a:cubicBezTo>
                  <a:pt x="637" y="49"/>
                  <a:pt x="637" y="49"/>
                  <a:pt x="637" y="49"/>
                </a:cubicBezTo>
                <a:cubicBezTo>
                  <a:pt x="638" y="49"/>
                  <a:pt x="638" y="49"/>
                  <a:pt x="637" y="49"/>
                </a:cubicBezTo>
                <a:close/>
                <a:moveTo>
                  <a:pt x="637" y="59"/>
                </a:moveTo>
                <a:cubicBezTo>
                  <a:pt x="637" y="59"/>
                  <a:pt x="637" y="59"/>
                  <a:pt x="637" y="59"/>
                </a:cubicBezTo>
                <a:cubicBezTo>
                  <a:pt x="637" y="59"/>
                  <a:pt x="637" y="59"/>
                  <a:pt x="637" y="59"/>
                </a:cubicBezTo>
                <a:close/>
                <a:moveTo>
                  <a:pt x="636" y="51"/>
                </a:moveTo>
                <a:cubicBezTo>
                  <a:pt x="636" y="51"/>
                  <a:pt x="637" y="51"/>
                  <a:pt x="637" y="51"/>
                </a:cubicBezTo>
                <a:cubicBezTo>
                  <a:pt x="637" y="51"/>
                  <a:pt x="636" y="51"/>
                  <a:pt x="636" y="52"/>
                </a:cubicBezTo>
                <a:cubicBezTo>
                  <a:pt x="636" y="51"/>
                  <a:pt x="636" y="51"/>
                  <a:pt x="636" y="51"/>
                </a:cubicBezTo>
                <a:cubicBezTo>
                  <a:pt x="636" y="51"/>
                  <a:pt x="636" y="51"/>
                  <a:pt x="636" y="51"/>
                </a:cubicBezTo>
                <a:close/>
                <a:moveTo>
                  <a:pt x="636" y="50"/>
                </a:moveTo>
                <a:cubicBezTo>
                  <a:pt x="635" y="50"/>
                  <a:pt x="635" y="50"/>
                  <a:pt x="635" y="50"/>
                </a:cubicBezTo>
                <a:cubicBezTo>
                  <a:pt x="635" y="50"/>
                  <a:pt x="635" y="50"/>
                  <a:pt x="635" y="50"/>
                </a:cubicBezTo>
                <a:cubicBezTo>
                  <a:pt x="635" y="50"/>
                  <a:pt x="635" y="50"/>
                  <a:pt x="635" y="50"/>
                </a:cubicBezTo>
                <a:cubicBezTo>
                  <a:pt x="635" y="51"/>
                  <a:pt x="635" y="51"/>
                  <a:pt x="634" y="51"/>
                </a:cubicBezTo>
                <a:cubicBezTo>
                  <a:pt x="634" y="50"/>
                  <a:pt x="634" y="50"/>
                  <a:pt x="634" y="50"/>
                </a:cubicBezTo>
                <a:cubicBezTo>
                  <a:pt x="634" y="50"/>
                  <a:pt x="634" y="50"/>
                  <a:pt x="634" y="49"/>
                </a:cubicBezTo>
                <a:cubicBezTo>
                  <a:pt x="634" y="49"/>
                  <a:pt x="634" y="49"/>
                  <a:pt x="635" y="49"/>
                </a:cubicBezTo>
                <a:cubicBezTo>
                  <a:pt x="635" y="49"/>
                  <a:pt x="635" y="49"/>
                  <a:pt x="635" y="49"/>
                </a:cubicBezTo>
                <a:cubicBezTo>
                  <a:pt x="635" y="49"/>
                  <a:pt x="635" y="49"/>
                  <a:pt x="635" y="49"/>
                </a:cubicBezTo>
                <a:cubicBezTo>
                  <a:pt x="635" y="49"/>
                  <a:pt x="635" y="49"/>
                  <a:pt x="635" y="49"/>
                </a:cubicBezTo>
                <a:cubicBezTo>
                  <a:pt x="635" y="49"/>
                  <a:pt x="635" y="49"/>
                  <a:pt x="635" y="50"/>
                </a:cubicBezTo>
                <a:cubicBezTo>
                  <a:pt x="635" y="50"/>
                  <a:pt x="635" y="50"/>
                  <a:pt x="636" y="50"/>
                </a:cubicBezTo>
                <a:close/>
                <a:moveTo>
                  <a:pt x="635" y="57"/>
                </a:moveTo>
                <a:cubicBezTo>
                  <a:pt x="634" y="57"/>
                  <a:pt x="634" y="56"/>
                  <a:pt x="634" y="56"/>
                </a:cubicBezTo>
                <a:cubicBezTo>
                  <a:pt x="634" y="56"/>
                  <a:pt x="634" y="56"/>
                  <a:pt x="635" y="56"/>
                </a:cubicBezTo>
                <a:cubicBezTo>
                  <a:pt x="635" y="57"/>
                  <a:pt x="635" y="57"/>
                  <a:pt x="635" y="57"/>
                </a:cubicBezTo>
                <a:close/>
                <a:moveTo>
                  <a:pt x="634" y="53"/>
                </a:moveTo>
                <a:cubicBezTo>
                  <a:pt x="634" y="52"/>
                  <a:pt x="634" y="52"/>
                  <a:pt x="634" y="51"/>
                </a:cubicBezTo>
                <a:cubicBezTo>
                  <a:pt x="635" y="51"/>
                  <a:pt x="635" y="51"/>
                  <a:pt x="635" y="51"/>
                </a:cubicBezTo>
                <a:cubicBezTo>
                  <a:pt x="635" y="51"/>
                  <a:pt x="635" y="52"/>
                  <a:pt x="635" y="52"/>
                </a:cubicBezTo>
                <a:cubicBezTo>
                  <a:pt x="635" y="52"/>
                  <a:pt x="634" y="52"/>
                  <a:pt x="634" y="53"/>
                </a:cubicBezTo>
                <a:close/>
                <a:moveTo>
                  <a:pt x="632" y="43"/>
                </a:moveTo>
                <a:cubicBezTo>
                  <a:pt x="633" y="42"/>
                  <a:pt x="634" y="42"/>
                  <a:pt x="635" y="42"/>
                </a:cubicBezTo>
                <a:cubicBezTo>
                  <a:pt x="634" y="42"/>
                  <a:pt x="633" y="43"/>
                  <a:pt x="632" y="43"/>
                </a:cubicBezTo>
                <a:cubicBezTo>
                  <a:pt x="632" y="43"/>
                  <a:pt x="632" y="43"/>
                  <a:pt x="632" y="43"/>
                </a:cubicBezTo>
                <a:close/>
                <a:moveTo>
                  <a:pt x="633" y="52"/>
                </a:moveTo>
                <a:cubicBezTo>
                  <a:pt x="633" y="52"/>
                  <a:pt x="632" y="53"/>
                  <a:pt x="632" y="52"/>
                </a:cubicBezTo>
                <a:cubicBezTo>
                  <a:pt x="633" y="52"/>
                  <a:pt x="633" y="52"/>
                  <a:pt x="633" y="52"/>
                </a:cubicBezTo>
                <a:close/>
                <a:moveTo>
                  <a:pt x="632" y="55"/>
                </a:moveTo>
                <a:cubicBezTo>
                  <a:pt x="632" y="54"/>
                  <a:pt x="632" y="55"/>
                  <a:pt x="632" y="55"/>
                </a:cubicBezTo>
                <a:close/>
                <a:moveTo>
                  <a:pt x="630" y="35"/>
                </a:moveTo>
                <a:cubicBezTo>
                  <a:pt x="630" y="36"/>
                  <a:pt x="631" y="36"/>
                  <a:pt x="631" y="36"/>
                </a:cubicBezTo>
                <a:cubicBezTo>
                  <a:pt x="630" y="36"/>
                  <a:pt x="630" y="36"/>
                  <a:pt x="630" y="36"/>
                </a:cubicBezTo>
                <a:cubicBezTo>
                  <a:pt x="630" y="36"/>
                  <a:pt x="630" y="36"/>
                  <a:pt x="630" y="36"/>
                </a:cubicBezTo>
                <a:cubicBezTo>
                  <a:pt x="630" y="36"/>
                  <a:pt x="630" y="35"/>
                  <a:pt x="630" y="35"/>
                </a:cubicBezTo>
                <a:close/>
                <a:moveTo>
                  <a:pt x="629" y="37"/>
                </a:moveTo>
                <a:cubicBezTo>
                  <a:pt x="629" y="37"/>
                  <a:pt x="629" y="37"/>
                  <a:pt x="629" y="37"/>
                </a:cubicBezTo>
                <a:cubicBezTo>
                  <a:pt x="629" y="37"/>
                  <a:pt x="629" y="37"/>
                  <a:pt x="629" y="37"/>
                </a:cubicBezTo>
                <a:close/>
                <a:moveTo>
                  <a:pt x="629" y="37"/>
                </a:moveTo>
                <a:cubicBezTo>
                  <a:pt x="630" y="37"/>
                  <a:pt x="630" y="37"/>
                  <a:pt x="630" y="37"/>
                </a:cubicBezTo>
                <a:cubicBezTo>
                  <a:pt x="631" y="38"/>
                  <a:pt x="630" y="39"/>
                  <a:pt x="630" y="39"/>
                </a:cubicBezTo>
                <a:cubicBezTo>
                  <a:pt x="630" y="39"/>
                  <a:pt x="630" y="39"/>
                  <a:pt x="629" y="39"/>
                </a:cubicBezTo>
                <a:cubicBezTo>
                  <a:pt x="629" y="39"/>
                  <a:pt x="629" y="39"/>
                  <a:pt x="629" y="39"/>
                </a:cubicBezTo>
                <a:cubicBezTo>
                  <a:pt x="629" y="40"/>
                  <a:pt x="629" y="39"/>
                  <a:pt x="629" y="39"/>
                </a:cubicBezTo>
                <a:cubicBezTo>
                  <a:pt x="629" y="39"/>
                  <a:pt x="628" y="39"/>
                  <a:pt x="627" y="39"/>
                </a:cubicBezTo>
                <a:cubicBezTo>
                  <a:pt x="628" y="38"/>
                  <a:pt x="628" y="38"/>
                  <a:pt x="629" y="37"/>
                </a:cubicBezTo>
                <a:close/>
                <a:moveTo>
                  <a:pt x="629" y="42"/>
                </a:moveTo>
                <a:cubicBezTo>
                  <a:pt x="629" y="42"/>
                  <a:pt x="629" y="41"/>
                  <a:pt x="629" y="42"/>
                </a:cubicBezTo>
                <a:close/>
                <a:moveTo>
                  <a:pt x="627" y="42"/>
                </a:moveTo>
                <a:cubicBezTo>
                  <a:pt x="627" y="42"/>
                  <a:pt x="628" y="41"/>
                  <a:pt x="627" y="42"/>
                </a:cubicBezTo>
                <a:close/>
                <a:moveTo>
                  <a:pt x="626" y="42"/>
                </a:moveTo>
                <a:cubicBezTo>
                  <a:pt x="626" y="43"/>
                  <a:pt x="626" y="41"/>
                  <a:pt x="626" y="42"/>
                </a:cubicBezTo>
                <a:close/>
                <a:moveTo>
                  <a:pt x="627" y="45"/>
                </a:moveTo>
                <a:cubicBezTo>
                  <a:pt x="627" y="45"/>
                  <a:pt x="627" y="45"/>
                  <a:pt x="627" y="45"/>
                </a:cubicBezTo>
                <a:cubicBezTo>
                  <a:pt x="626" y="46"/>
                  <a:pt x="626" y="46"/>
                  <a:pt x="625" y="47"/>
                </a:cubicBezTo>
                <a:cubicBezTo>
                  <a:pt x="625" y="47"/>
                  <a:pt x="625" y="47"/>
                  <a:pt x="625" y="47"/>
                </a:cubicBezTo>
                <a:cubicBezTo>
                  <a:pt x="624" y="47"/>
                  <a:pt x="624" y="47"/>
                  <a:pt x="624" y="47"/>
                </a:cubicBezTo>
                <a:cubicBezTo>
                  <a:pt x="627" y="45"/>
                  <a:pt x="624" y="47"/>
                  <a:pt x="623" y="47"/>
                </a:cubicBezTo>
                <a:cubicBezTo>
                  <a:pt x="624" y="47"/>
                  <a:pt x="626" y="46"/>
                  <a:pt x="627" y="45"/>
                </a:cubicBezTo>
                <a:close/>
                <a:moveTo>
                  <a:pt x="626" y="67"/>
                </a:moveTo>
                <a:cubicBezTo>
                  <a:pt x="627" y="67"/>
                  <a:pt x="628" y="72"/>
                  <a:pt x="627" y="70"/>
                </a:cubicBezTo>
                <a:cubicBezTo>
                  <a:pt x="626" y="69"/>
                  <a:pt x="626" y="68"/>
                  <a:pt x="626" y="67"/>
                </a:cubicBezTo>
                <a:close/>
                <a:moveTo>
                  <a:pt x="626" y="63"/>
                </a:moveTo>
                <a:cubicBezTo>
                  <a:pt x="626" y="63"/>
                  <a:pt x="627" y="62"/>
                  <a:pt x="626" y="63"/>
                </a:cubicBezTo>
                <a:close/>
                <a:moveTo>
                  <a:pt x="626" y="56"/>
                </a:moveTo>
                <a:cubicBezTo>
                  <a:pt x="625" y="56"/>
                  <a:pt x="626" y="56"/>
                  <a:pt x="626" y="56"/>
                </a:cubicBezTo>
                <a:close/>
                <a:moveTo>
                  <a:pt x="624" y="49"/>
                </a:moveTo>
                <a:cubicBezTo>
                  <a:pt x="625" y="48"/>
                  <a:pt x="624" y="56"/>
                  <a:pt x="624" y="51"/>
                </a:cubicBezTo>
                <a:cubicBezTo>
                  <a:pt x="624" y="51"/>
                  <a:pt x="624" y="50"/>
                  <a:pt x="624" y="49"/>
                </a:cubicBezTo>
                <a:close/>
                <a:moveTo>
                  <a:pt x="625" y="49"/>
                </a:moveTo>
                <a:cubicBezTo>
                  <a:pt x="623" y="48"/>
                  <a:pt x="626" y="49"/>
                  <a:pt x="625" y="49"/>
                </a:cubicBezTo>
                <a:close/>
                <a:moveTo>
                  <a:pt x="625" y="71"/>
                </a:moveTo>
                <a:cubicBezTo>
                  <a:pt x="624" y="69"/>
                  <a:pt x="626" y="72"/>
                  <a:pt x="625" y="71"/>
                </a:cubicBezTo>
                <a:close/>
                <a:moveTo>
                  <a:pt x="619" y="40"/>
                </a:moveTo>
                <a:cubicBezTo>
                  <a:pt x="617" y="40"/>
                  <a:pt x="615" y="40"/>
                  <a:pt x="613" y="41"/>
                </a:cubicBezTo>
                <a:cubicBezTo>
                  <a:pt x="613" y="41"/>
                  <a:pt x="613" y="41"/>
                  <a:pt x="613" y="41"/>
                </a:cubicBezTo>
                <a:cubicBezTo>
                  <a:pt x="613" y="41"/>
                  <a:pt x="614" y="40"/>
                  <a:pt x="614" y="40"/>
                </a:cubicBezTo>
                <a:cubicBezTo>
                  <a:pt x="614" y="40"/>
                  <a:pt x="614" y="40"/>
                  <a:pt x="614" y="40"/>
                </a:cubicBezTo>
                <a:cubicBezTo>
                  <a:pt x="614" y="40"/>
                  <a:pt x="614" y="40"/>
                  <a:pt x="614" y="40"/>
                </a:cubicBezTo>
                <a:cubicBezTo>
                  <a:pt x="614" y="40"/>
                  <a:pt x="614" y="40"/>
                  <a:pt x="614" y="40"/>
                </a:cubicBezTo>
                <a:cubicBezTo>
                  <a:pt x="617" y="39"/>
                  <a:pt x="620" y="38"/>
                  <a:pt x="622" y="36"/>
                </a:cubicBezTo>
                <a:cubicBezTo>
                  <a:pt x="622" y="36"/>
                  <a:pt x="623" y="36"/>
                  <a:pt x="623" y="36"/>
                </a:cubicBezTo>
                <a:cubicBezTo>
                  <a:pt x="623" y="36"/>
                  <a:pt x="623" y="35"/>
                  <a:pt x="623" y="35"/>
                </a:cubicBezTo>
                <a:cubicBezTo>
                  <a:pt x="623" y="35"/>
                  <a:pt x="623" y="35"/>
                  <a:pt x="623" y="35"/>
                </a:cubicBezTo>
                <a:cubicBezTo>
                  <a:pt x="623" y="35"/>
                  <a:pt x="624" y="35"/>
                  <a:pt x="624" y="35"/>
                </a:cubicBezTo>
                <a:cubicBezTo>
                  <a:pt x="623" y="37"/>
                  <a:pt x="621" y="38"/>
                  <a:pt x="619" y="40"/>
                </a:cubicBezTo>
                <a:close/>
                <a:moveTo>
                  <a:pt x="622" y="45"/>
                </a:moveTo>
                <a:cubicBezTo>
                  <a:pt x="622" y="46"/>
                  <a:pt x="621" y="43"/>
                  <a:pt x="622" y="45"/>
                </a:cubicBezTo>
                <a:close/>
                <a:moveTo>
                  <a:pt x="621" y="46"/>
                </a:moveTo>
                <a:cubicBezTo>
                  <a:pt x="621" y="47"/>
                  <a:pt x="621" y="45"/>
                  <a:pt x="621" y="46"/>
                </a:cubicBezTo>
                <a:close/>
                <a:moveTo>
                  <a:pt x="621" y="46"/>
                </a:moveTo>
                <a:cubicBezTo>
                  <a:pt x="621" y="47"/>
                  <a:pt x="620" y="45"/>
                  <a:pt x="621" y="46"/>
                </a:cubicBezTo>
                <a:close/>
                <a:moveTo>
                  <a:pt x="620" y="44"/>
                </a:moveTo>
                <a:cubicBezTo>
                  <a:pt x="620" y="44"/>
                  <a:pt x="620" y="43"/>
                  <a:pt x="620" y="44"/>
                </a:cubicBezTo>
                <a:close/>
                <a:moveTo>
                  <a:pt x="620" y="45"/>
                </a:moveTo>
                <a:cubicBezTo>
                  <a:pt x="620" y="46"/>
                  <a:pt x="620" y="44"/>
                  <a:pt x="620" y="45"/>
                </a:cubicBezTo>
                <a:close/>
                <a:moveTo>
                  <a:pt x="619" y="46"/>
                </a:moveTo>
                <a:cubicBezTo>
                  <a:pt x="619" y="47"/>
                  <a:pt x="619" y="45"/>
                  <a:pt x="619" y="46"/>
                </a:cubicBezTo>
                <a:close/>
                <a:moveTo>
                  <a:pt x="618" y="44"/>
                </a:moveTo>
                <a:cubicBezTo>
                  <a:pt x="618" y="44"/>
                  <a:pt x="619" y="44"/>
                  <a:pt x="619" y="45"/>
                </a:cubicBezTo>
                <a:cubicBezTo>
                  <a:pt x="619" y="45"/>
                  <a:pt x="618" y="44"/>
                  <a:pt x="618" y="44"/>
                </a:cubicBezTo>
                <a:close/>
                <a:moveTo>
                  <a:pt x="624" y="43"/>
                </a:moveTo>
                <a:cubicBezTo>
                  <a:pt x="624" y="45"/>
                  <a:pt x="623" y="41"/>
                  <a:pt x="624" y="41"/>
                </a:cubicBezTo>
                <a:cubicBezTo>
                  <a:pt x="626" y="40"/>
                  <a:pt x="624" y="44"/>
                  <a:pt x="624" y="43"/>
                </a:cubicBezTo>
                <a:close/>
                <a:moveTo>
                  <a:pt x="625" y="40"/>
                </a:moveTo>
                <a:cubicBezTo>
                  <a:pt x="625" y="40"/>
                  <a:pt x="625" y="40"/>
                  <a:pt x="625" y="40"/>
                </a:cubicBezTo>
                <a:cubicBezTo>
                  <a:pt x="625" y="40"/>
                  <a:pt x="625" y="40"/>
                  <a:pt x="625" y="40"/>
                </a:cubicBezTo>
                <a:cubicBezTo>
                  <a:pt x="626" y="42"/>
                  <a:pt x="625" y="41"/>
                  <a:pt x="625" y="40"/>
                </a:cubicBezTo>
                <a:close/>
                <a:moveTo>
                  <a:pt x="624" y="45"/>
                </a:moveTo>
                <a:cubicBezTo>
                  <a:pt x="624" y="45"/>
                  <a:pt x="624" y="45"/>
                  <a:pt x="624" y="45"/>
                </a:cubicBezTo>
                <a:cubicBezTo>
                  <a:pt x="624" y="45"/>
                  <a:pt x="624" y="45"/>
                  <a:pt x="624" y="45"/>
                </a:cubicBezTo>
                <a:cubicBezTo>
                  <a:pt x="624" y="45"/>
                  <a:pt x="623" y="45"/>
                  <a:pt x="624" y="45"/>
                </a:cubicBezTo>
                <a:close/>
                <a:moveTo>
                  <a:pt x="624" y="45"/>
                </a:moveTo>
                <a:cubicBezTo>
                  <a:pt x="624" y="46"/>
                  <a:pt x="624" y="46"/>
                  <a:pt x="624" y="46"/>
                </a:cubicBezTo>
                <a:cubicBezTo>
                  <a:pt x="624" y="46"/>
                  <a:pt x="624" y="46"/>
                  <a:pt x="624" y="46"/>
                </a:cubicBezTo>
                <a:cubicBezTo>
                  <a:pt x="624" y="46"/>
                  <a:pt x="624" y="46"/>
                  <a:pt x="624" y="45"/>
                </a:cubicBezTo>
                <a:close/>
                <a:moveTo>
                  <a:pt x="624" y="29"/>
                </a:moveTo>
                <a:cubicBezTo>
                  <a:pt x="626" y="30"/>
                  <a:pt x="626" y="32"/>
                  <a:pt x="625" y="34"/>
                </a:cubicBezTo>
                <a:cubicBezTo>
                  <a:pt x="624" y="34"/>
                  <a:pt x="624" y="34"/>
                  <a:pt x="624" y="34"/>
                </a:cubicBezTo>
                <a:cubicBezTo>
                  <a:pt x="625" y="32"/>
                  <a:pt x="625" y="30"/>
                  <a:pt x="623" y="28"/>
                </a:cubicBezTo>
                <a:cubicBezTo>
                  <a:pt x="621" y="26"/>
                  <a:pt x="617" y="22"/>
                  <a:pt x="617" y="21"/>
                </a:cubicBezTo>
                <a:cubicBezTo>
                  <a:pt x="617" y="21"/>
                  <a:pt x="616" y="20"/>
                  <a:pt x="616" y="20"/>
                </a:cubicBezTo>
                <a:cubicBezTo>
                  <a:pt x="619" y="23"/>
                  <a:pt x="621" y="26"/>
                  <a:pt x="624" y="29"/>
                </a:cubicBezTo>
                <a:close/>
                <a:moveTo>
                  <a:pt x="614" y="21"/>
                </a:moveTo>
                <a:cubicBezTo>
                  <a:pt x="614" y="21"/>
                  <a:pt x="608" y="22"/>
                  <a:pt x="606" y="21"/>
                </a:cubicBezTo>
                <a:cubicBezTo>
                  <a:pt x="606" y="22"/>
                  <a:pt x="603" y="22"/>
                  <a:pt x="599" y="22"/>
                </a:cubicBezTo>
                <a:cubicBezTo>
                  <a:pt x="599" y="21"/>
                  <a:pt x="599" y="20"/>
                  <a:pt x="598" y="20"/>
                </a:cubicBezTo>
                <a:cubicBezTo>
                  <a:pt x="606" y="20"/>
                  <a:pt x="613" y="20"/>
                  <a:pt x="614" y="21"/>
                </a:cubicBezTo>
                <a:close/>
                <a:moveTo>
                  <a:pt x="609" y="25"/>
                </a:moveTo>
                <a:cubicBezTo>
                  <a:pt x="608" y="25"/>
                  <a:pt x="605" y="24"/>
                  <a:pt x="609" y="25"/>
                </a:cubicBezTo>
                <a:close/>
                <a:moveTo>
                  <a:pt x="598" y="55"/>
                </a:moveTo>
                <a:cubicBezTo>
                  <a:pt x="598" y="55"/>
                  <a:pt x="598" y="53"/>
                  <a:pt x="598" y="55"/>
                </a:cubicBezTo>
                <a:close/>
                <a:moveTo>
                  <a:pt x="597" y="28"/>
                </a:moveTo>
                <a:cubicBezTo>
                  <a:pt x="597" y="28"/>
                  <a:pt x="597" y="28"/>
                  <a:pt x="598" y="28"/>
                </a:cubicBezTo>
                <a:cubicBezTo>
                  <a:pt x="598" y="29"/>
                  <a:pt x="598" y="30"/>
                  <a:pt x="599" y="30"/>
                </a:cubicBezTo>
                <a:cubicBezTo>
                  <a:pt x="598" y="30"/>
                  <a:pt x="598" y="30"/>
                  <a:pt x="598" y="30"/>
                </a:cubicBezTo>
                <a:cubicBezTo>
                  <a:pt x="598" y="30"/>
                  <a:pt x="597" y="29"/>
                  <a:pt x="597" y="28"/>
                </a:cubicBezTo>
                <a:close/>
                <a:moveTo>
                  <a:pt x="601" y="39"/>
                </a:moveTo>
                <a:cubicBezTo>
                  <a:pt x="600" y="37"/>
                  <a:pt x="599" y="34"/>
                  <a:pt x="598" y="31"/>
                </a:cubicBezTo>
                <a:cubicBezTo>
                  <a:pt x="599" y="31"/>
                  <a:pt x="599" y="31"/>
                  <a:pt x="599" y="31"/>
                </a:cubicBezTo>
                <a:cubicBezTo>
                  <a:pt x="600" y="34"/>
                  <a:pt x="601" y="37"/>
                  <a:pt x="602" y="39"/>
                </a:cubicBezTo>
                <a:cubicBezTo>
                  <a:pt x="601" y="39"/>
                  <a:pt x="601" y="39"/>
                  <a:pt x="601" y="39"/>
                </a:cubicBezTo>
                <a:close/>
                <a:moveTo>
                  <a:pt x="602" y="28"/>
                </a:moveTo>
                <a:cubicBezTo>
                  <a:pt x="606" y="28"/>
                  <a:pt x="609" y="29"/>
                  <a:pt x="613" y="29"/>
                </a:cubicBezTo>
                <a:cubicBezTo>
                  <a:pt x="618" y="30"/>
                  <a:pt x="617" y="31"/>
                  <a:pt x="615" y="32"/>
                </a:cubicBezTo>
                <a:cubicBezTo>
                  <a:pt x="615" y="32"/>
                  <a:pt x="614" y="31"/>
                  <a:pt x="614" y="31"/>
                </a:cubicBezTo>
                <a:cubicBezTo>
                  <a:pt x="611" y="30"/>
                  <a:pt x="607" y="30"/>
                  <a:pt x="603" y="30"/>
                </a:cubicBezTo>
                <a:cubicBezTo>
                  <a:pt x="602" y="30"/>
                  <a:pt x="602" y="29"/>
                  <a:pt x="602" y="28"/>
                </a:cubicBezTo>
                <a:close/>
                <a:moveTo>
                  <a:pt x="612" y="40"/>
                </a:moveTo>
                <a:cubicBezTo>
                  <a:pt x="612" y="40"/>
                  <a:pt x="612" y="40"/>
                  <a:pt x="612" y="40"/>
                </a:cubicBezTo>
                <a:cubicBezTo>
                  <a:pt x="612" y="41"/>
                  <a:pt x="612" y="41"/>
                  <a:pt x="613" y="41"/>
                </a:cubicBezTo>
                <a:cubicBezTo>
                  <a:pt x="612" y="41"/>
                  <a:pt x="612" y="41"/>
                  <a:pt x="612" y="41"/>
                </a:cubicBezTo>
                <a:cubicBezTo>
                  <a:pt x="612" y="41"/>
                  <a:pt x="612" y="41"/>
                  <a:pt x="612" y="41"/>
                </a:cubicBezTo>
                <a:cubicBezTo>
                  <a:pt x="612" y="41"/>
                  <a:pt x="612" y="41"/>
                  <a:pt x="612" y="40"/>
                </a:cubicBezTo>
                <a:cubicBezTo>
                  <a:pt x="612" y="40"/>
                  <a:pt x="612" y="40"/>
                  <a:pt x="612" y="40"/>
                </a:cubicBezTo>
                <a:cubicBezTo>
                  <a:pt x="612" y="41"/>
                  <a:pt x="612" y="41"/>
                  <a:pt x="612" y="41"/>
                </a:cubicBezTo>
                <a:cubicBezTo>
                  <a:pt x="612" y="41"/>
                  <a:pt x="612" y="41"/>
                  <a:pt x="612" y="40"/>
                </a:cubicBezTo>
                <a:close/>
                <a:moveTo>
                  <a:pt x="610" y="33"/>
                </a:moveTo>
                <a:cubicBezTo>
                  <a:pt x="609" y="33"/>
                  <a:pt x="609" y="33"/>
                  <a:pt x="609" y="34"/>
                </a:cubicBezTo>
                <a:cubicBezTo>
                  <a:pt x="610" y="34"/>
                  <a:pt x="610" y="34"/>
                  <a:pt x="611" y="34"/>
                </a:cubicBezTo>
                <a:cubicBezTo>
                  <a:pt x="612" y="34"/>
                  <a:pt x="612" y="34"/>
                  <a:pt x="612" y="34"/>
                </a:cubicBezTo>
                <a:cubicBezTo>
                  <a:pt x="610" y="35"/>
                  <a:pt x="609" y="36"/>
                  <a:pt x="609" y="37"/>
                </a:cubicBezTo>
                <a:cubicBezTo>
                  <a:pt x="610" y="37"/>
                  <a:pt x="610" y="37"/>
                  <a:pt x="610" y="37"/>
                </a:cubicBezTo>
                <a:cubicBezTo>
                  <a:pt x="609" y="37"/>
                  <a:pt x="607" y="38"/>
                  <a:pt x="606" y="38"/>
                </a:cubicBezTo>
                <a:cubicBezTo>
                  <a:pt x="605" y="36"/>
                  <a:pt x="604" y="34"/>
                  <a:pt x="603" y="32"/>
                </a:cubicBezTo>
                <a:cubicBezTo>
                  <a:pt x="606" y="32"/>
                  <a:pt x="609" y="32"/>
                  <a:pt x="610" y="33"/>
                </a:cubicBezTo>
                <a:close/>
                <a:moveTo>
                  <a:pt x="609" y="40"/>
                </a:moveTo>
                <a:cubicBezTo>
                  <a:pt x="609" y="40"/>
                  <a:pt x="609" y="40"/>
                  <a:pt x="609" y="40"/>
                </a:cubicBezTo>
                <a:cubicBezTo>
                  <a:pt x="609" y="40"/>
                  <a:pt x="609" y="40"/>
                  <a:pt x="609" y="40"/>
                </a:cubicBezTo>
                <a:cubicBezTo>
                  <a:pt x="609" y="40"/>
                  <a:pt x="609" y="40"/>
                  <a:pt x="610" y="40"/>
                </a:cubicBezTo>
                <a:cubicBezTo>
                  <a:pt x="610" y="40"/>
                  <a:pt x="610" y="40"/>
                  <a:pt x="610" y="40"/>
                </a:cubicBezTo>
                <a:cubicBezTo>
                  <a:pt x="610" y="41"/>
                  <a:pt x="610" y="41"/>
                  <a:pt x="611" y="41"/>
                </a:cubicBezTo>
                <a:cubicBezTo>
                  <a:pt x="610" y="41"/>
                  <a:pt x="611" y="41"/>
                  <a:pt x="611" y="40"/>
                </a:cubicBezTo>
                <a:cubicBezTo>
                  <a:pt x="611" y="40"/>
                  <a:pt x="611" y="40"/>
                  <a:pt x="611" y="40"/>
                </a:cubicBezTo>
                <a:cubicBezTo>
                  <a:pt x="611" y="41"/>
                  <a:pt x="611" y="41"/>
                  <a:pt x="611" y="41"/>
                </a:cubicBezTo>
                <a:cubicBezTo>
                  <a:pt x="611" y="41"/>
                  <a:pt x="611" y="41"/>
                  <a:pt x="611" y="41"/>
                </a:cubicBezTo>
                <a:cubicBezTo>
                  <a:pt x="610" y="41"/>
                  <a:pt x="610" y="41"/>
                  <a:pt x="609" y="42"/>
                </a:cubicBezTo>
                <a:cubicBezTo>
                  <a:pt x="610" y="41"/>
                  <a:pt x="610" y="41"/>
                  <a:pt x="610" y="41"/>
                </a:cubicBezTo>
                <a:cubicBezTo>
                  <a:pt x="610" y="40"/>
                  <a:pt x="609" y="40"/>
                  <a:pt x="609" y="40"/>
                </a:cubicBezTo>
                <a:close/>
                <a:moveTo>
                  <a:pt x="611" y="39"/>
                </a:moveTo>
                <a:cubicBezTo>
                  <a:pt x="611" y="39"/>
                  <a:pt x="611" y="39"/>
                  <a:pt x="611" y="39"/>
                </a:cubicBezTo>
                <a:cubicBezTo>
                  <a:pt x="611" y="39"/>
                  <a:pt x="611" y="39"/>
                  <a:pt x="611" y="39"/>
                </a:cubicBezTo>
                <a:cubicBezTo>
                  <a:pt x="611" y="39"/>
                  <a:pt x="611" y="39"/>
                  <a:pt x="611" y="39"/>
                </a:cubicBezTo>
                <a:close/>
                <a:moveTo>
                  <a:pt x="607" y="41"/>
                </a:moveTo>
                <a:cubicBezTo>
                  <a:pt x="606" y="41"/>
                  <a:pt x="609" y="41"/>
                  <a:pt x="607" y="41"/>
                </a:cubicBezTo>
                <a:close/>
                <a:moveTo>
                  <a:pt x="607" y="41"/>
                </a:moveTo>
                <a:cubicBezTo>
                  <a:pt x="607" y="41"/>
                  <a:pt x="607" y="40"/>
                  <a:pt x="607" y="41"/>
                </a:cubicBezTo>
                <a:close/>
                <a:moveTo>
                  <a:pt x="605" y="53"/>
                </a:moveTo>
                <a:cubicBezTo>
                  <a:pt x="605" y="53"/>
                  <a:pt x="605" y="53"/>
                  <a:pt x="605" y="53"/>
                </a:cubicBezTo>
                <a:cubicBezTo>
                  <a:pt x="605" y="53"/>
                  <a:pt x="605" y="53"/>
                  <a:pt x="605" y="53"/>
                </a:cubicBezTo>
                <a:cubicBezTo>
                  <a:pt x="605" y="53"/>
                  <a:pt x="605" y="53"/>
                  <a:pt x="605" y="53"/>
                </a:cubicBezTo>
                <a:cubicBezTo>
                  <a:pt x="605" y="52"/>
                  <a:pt x="605" y="52"/>
                  <a:pt x="604" y="51"/>
                </a:cubicBezTo>
                <a:cubicBezTo>
                  <a:pt x="604" y="51"/>
                  <a:pt x="604" y="51"/>
                  <a:pt x="604" y="51"/>
                </a:cubicBezTo>
                <a:cubicBezTo>
                  <a:pt x="605" y="51"/>
                  <a:pt x="605" y="51"/>
                  <a:pt x="605" y="51"/>
                </a:cubicBezTo>
                <a:cubicBezTo>
                  <a:pt x="605" y="52"/>
                  <a:pt x="605" y="53"/>
                  <a:pt x="606" y="53"/>
                </a:cubicBezTo>
                <a:cubicBezTo>
                  <a:pt x="605" y="53"/>
                  <a:pt x="605" y="53"/>
                  <a:pt x="605" y="53"/>
                </a:cubicBezTo>
                <a:cubicBezTo>
                  <a:pt x="605" y="53"/>
                  <a:pt x="605" y="53"/>
                  <a:pt x="605" y="53"/>
                </a:cubicBezTo>
                <a:close/>
                <a:moveTo>
                  <a:pt x="607" y="187"/>
                </a:moveTo>
                <a:cubicBezTo>
                  <a:pt x="607" y="186"/>
                  <a:pt x="607" y="188"/>
                  <a:pt x="607" y="187"/>
                </a:cubicBezTo>
                <a:close/>
                <a:moveTo>
                  <a:pt x="605" y="190"/>
                </a:moveTo>
                <a:cubicBezTo>
                  <a:pt x="604" y="189"/>
                  <a:pt x="606" y="192"/>
                  <a:pt x="605" y="190"/>
                </a:cubicBezTo>
                <a:close/>
                <a:moveTo>
                  <a:pt x="605" y="192"/>
                </a:moveTo>
                <a:cubicBezTo>
                  <a:pt x="604" y="192"/>
                  <a:pt x="603" y="193"/>
                  <a:pt x="602" y="193"/>
                </a:cubicBezTo>
                <a:cubicBezTo>
                  <a:pt x="603" y="192"/>
                  <a:pt x="604" y="191"/>
                  <a:pt x="605" y="192"/>
                </a:cubicBezTo>
                <a:close/>
                <a:moveTo>
                  <a:pt x="600" y="194"/>
                </a:moveTo>
                <a:cubicBezTo>
                  <a:pt x="602" y="190"/>
                  <a:pt x="600" y="195"/>
                  <a:pt x="600" y="194"/>
                </a:cubicBezTo>
                <a:close/>
                <a:moveTo>
                  <a:pt x="599" y="192"/>
                </a:moveTo>
                <a:cubicBezTo>
                  <a:pt x="598" y="190"/>
                  <a:pt x="599" y="193"/>
                  <a:pt x="599" y="192"/>
                </a:cubicBezTo>
                <a:close/>
                <a:moveTo>
                  <a:pt x="595" y="193"/>
                </a:moveTo>
                <a:cubicBezTo>
                  <a:pt x="595" y="191"/>
                  <a:pt x="596" y="194"/>
                  <a:pt x="595" y="193"/>
                </a:cubicBezTo>
                <a:close/>
                <a:moveTo>
                  <a:pt x="595" y="195"/>
                </a:moveTo>
                <a:cubicBezTo>
                  <a:pt x="594" y="195"/>
                  <a:pt x="594" y="195"/>
                  <a:pt x="593" y="195"/>
                </a:cubicBezTo>
                <a:cubicBezTo>
                  <a:pt x="594" y="194"/>
                  <a:pt x="594" y="194"/>
                  <a:pt x="595" y="195"/>
                </a:cubicBezTo>
                <a:close/>
                <a:moveTo>
                  <a:pt x="586" y="192"/>
                </a:moveTo>
                <a:cubicBezTo>
                  <a:pt x="586" y="191"/>
                  <a:pt x="587" y="193"/>
                  <a:pt x="586" y="192"/>
                </a:cubicBezTo>
                <a:close/>
                <a:moveTo>
                  <a:pt x="590" y="204"/>
                </a:moveTo>
                <a:cubicBezTo>
                  <a:pt x="590" y="205"/>
                  <a:pt x="588" y="208"/>
                  <a:pt x="586" y="210"/>
                </a:cubicBezTo>
                <a:cubicBezTo>
                  <a:pt x="588" y="207"/>
                  <a:pt x="590" y="205"/>
                  <a:pt x="590" y="204"/>
                </a:cubicBezTo>
                <a:close/>
                <a:moveTo>
                  <a:pt x="584" y="214"/>
                </a:moveTo>
                <a:cubicBezTo>
                  <a:pt x="583" y="214"/>
                  <a:pt x="584" y="215"/>
                  <a:pt x="584" y="214"/>
                </a:cubicBezTo>
                <a:close/>
                <a:moveTo>
                  <a:pt x="584" y="215"/>
                </a:moveTo>
                <a:cubicBezTo>
                  <a:pt x="582" y="214"/>
                  <a:pt x="584" y="216"/>
                  <a:pt x="584" y="215"/>
                </a:cubicBezTo>
                <a:close/>
                <a:moveTo>
                  <a:pt x="580" y="195"/>
                </a:moveTo>
                <a:cubicBezTo>
                  <a:pt x="579" y="194"/>
                  <a:pt x="581" y="196"/>
                  <a:pt x="580" y="195"/>
                </a:cubicBezTo>
                <a:close/>
                <a:moveTo>
                  <a:pt x="579" y="200"/>
                </a:moveTo>
                <a:cubicBezTo>
                  <a:pt x="578" y="201"/>
                  <a:pt x="581" y="201"/>
                  <a:pt x="581" y="201"/>
                </a:cubicBezTo>
                <a:cubicBezTo>
                  <a:pt x="580" y="200"/>
                  <a:pt x="581" y="201"/>
                  <a:pt x="581" y="201"/>
                </a:cubicBezTo>
                <a:cubicBezTo>
                  <a:pt x="581" y="201"/>
                  <a:pt x="581" y="200"/>
                  <a:pt x="580" y="200"/>
                </a:cubicBezTo>
                <a:cubicBezTo>
                  <a:pt x="581" y="200"/>
                  <a:pt x="581" y="200"/>
                  <a:pt x="581" y="200"/>
                </a:cubicBezTo>
                <a:cubicBezTo>
                  <a:pt x="581" y="200"/>
                  <a:pt x="582" y="201"/>
                  <a:pt x="583" y="201"/>
                </a:cubicBezTo>
                <a:cubicBezTo>
                  <a:pt x="582" y="202"/>
                  <a:pt x="581" y="203"/>
                  <a:pt x="579" y="205"/>
                </a:cubicBezTo>
                <a:cubicBezTo>
                  <a:pt x="578" y="206"/>
                  <a:pt x="577" y="206"/>
                  <a:pt x="576" y="206"/>
                </a:cubicBezTo>
                <a:cubicBezTo>
                  <a:pt x="575" y="206"/>
                  <a:pt x="575" y="205"/>
                  <a:pt x="575" y="205"/>
                </a:cubicBezTo>
                <a:cubicBezTo>
                  <a:pt x="575" y="204"/>
                  <a:pt x="576" y="204"/>
                  <a:pt x="577" y="204"/>
                </a:cubicBezTo>
                <a:cubicBezTo>
                  <a:pt x="578" y="204"/>
                  <a:pt x="578" y="204"/>
                  <a:pt x="578" y="204"/>
                </a:cubicBezTo>
                <a:cubicBezTo>
                  <a:pt x="578" y="204"/>
                  <a:pt x="577" y="203"/>
                  <a:pt x="577" y="203"/>
                </a:cubicBezTo>
                <a:cubicBezTo>
                  <a:pt x="578" y="203"/>
                  <a:pt x="578" y="203"/>
                  <a:pt x="578" y="203"/>
                </a:cubicBezTo>
                <a:cubicBezTo>
                  <a:pt x="578" y="203"/>
                  <a:pt x="578" y="204"/>
                  <a:pt x="579" y="204"/>
                </a:cubicBezTo>
                <a:cubicBezTo>
                  <a:pt x="579" y="203"/>
                  <a:pt x="580" y="203"/>
                  <a:pt x="580" y="202"/>
                </a:cubicBezTo>
                <a:cubicBezTo>
                  <a:pt x="580" y="202"/>
                  <a:pt x="578" y="200"/>
                  <a:pt x="579" y="200"/>
                </a:cubicBezTo>
                <a:close/>
                <a:moveTo>
                  <a:pt x="582" y="215"/>
                </a:moveTo>
                <a:cubicBezTo>
                  <a:pt x="583" y="214"/>
                  <a:pt x="581" y="216"/>
                  <a:pt x="582" y="215"/>
                </a:cubicBezTo>
                <a:close/>
                <a:moveTo>
                  <a:pt x="580" y="219"/>
                </a:moveTo>
                <a:cubicBezTo>
                  <a:pt x="580" y="218"/>
                  <a:pt x="580" y="218"/>
                  <a:pt x="579" y="217"/>
                </a:cubicBezTo>
                <a:cubicBezTo>
                  <a:pt x="579" y="217"/>
                  <a:pt x="580" y="220"/>
                  <a:pt x="580" y="220"/>
                </a:cubicBezTo>
                <a:cubicBezTo>
                  <a:pt x="580" y="219"/>
                  <a:pt x="579" y="218"/>
                  <a:pt x="579" y="218"/>
                </a:cubicBezTo>
                <a:cubicBezTo>
                  <a:pt x="579" y="218"/>
                  <a:pt x="579" y="218"/>
                  <a:pt x="578" y="218"/>
                </a:cubicBezTo>
                <a:cubicBezTo>
                  <a:pt x="579" y="217"/>
                  <a:pt x="580" y="217"/>
                  <a:pt x="580" y="216"/>
                </a:cubicBezTo>
                <a:cubicBezTo>
                  <a:pt x="580" y="217"/>
                  <a:pt x="580" y="217"/>
                  <a:pt x="580" y="218"/>
                </a:cubicBezTo>
                <a:cubicBezTo>
                  <a:pt x="580" y="218"/>
                  <a:pt x="581" y="217"/>
                  <a:pt x="581" y="217"/>
                </a:cubicBezTo>
                <a:cubicBezTo>
                  <a:pt x="581" y="217"/>
                  <a:pt x="581" y="218"/>
                  <a:pt x="581" y="217"/>
                </a:cubicBezTo>
                <a:cubicBezTo>
                  <a:pt x="581" y="218"/>
                  <a:pt x="580" y="218"/>
                  <a:pt x="580" y="219"/>
                </a:cubicBezTo>
                <a:close/>
                <a:moveTo>
                  <a:pt x="579" y="220"/>
                </a:moveTo>
                <a:cubicBezTo>
                  <a:pt x="578" y="221"/>
                  <a:pt x="578" y="219"/>
                  <a:pt x="577" y="219"/>
                </a:cubicBezTo>
                <a:cubicBezTo>
                  <a:pt x="578" y="219"/>
                  <a:pt x="578" y="218"/>
                  <a:pt x="578" y="218"/>
                </a:cubicBezTo>
                <a:cubicBezTo>
                  <a:pt x="578" y="219"/>
                  <a:pt x="578" y="219"/>
                  <a:pt x="578" y="218"/>
                </a:cubicBezTo>
                <a:cubicBezTo>
                  <a:pt x="578" y="218"/>
                  <a:pt x="578" y="218"/>
                  <a:pt x="578" y="218"/>
                </a:cubicBezTo>
                <a:cubicBezTo>
                  <a:pt x="578" y="218"/>
                  <a:pt x="578" y="218"/>
                  <a:pt x="578" y="218"/>
                </a:cubicBezTo>
                <a:cubicBezTo>
                  <a:pt x="578" y="219"/>
                  <a:pt x="580" y="220"/>
                  <a:pt x="580" y="220"/>
                </a:cubicBezTo>
                <a:cubicBezTo>
                  <a:pt x="579" y="220"/>
                  <a:pt x="578" y="219"/>
                  <a:pt x="578" y="219"/>
                </a:cubicBezTo>
                <a:cubicBezTo>
                  <a:pt x="578" y="219"/>
                  <a:pt x="579" y="220"/>
                  <a:pt x="579" y="220"/>
                </a:cubicBezTo>
                <a:close/>
                <a:moveTo>
                  <a:pt x="579" y="221"/>
                </a:moveTo>
                <a:cubicBezTo>
                  <a:pt x="579" y="221"/>
                  <a:pt x="579" y="221"/>
                  <a:pt x="579" y="221"/>
                </a:cubicBezTo>
                <a:close/>
                <a:moveTo>
                  <a:pt x="578" y="220"/>
                </a:moveTo>
                <a:cubicBezTo>
                  <a:pt x="577" y="219"/>
                  <a:pt x="579" y="221"/>
                  <a:pt x="578" y="220"/>
                </a:cubicBezTo>
                <a:close/>
                <a:moveTo>
                  <a:pt x="578" y="220"/>
                </a:moveTo>
                <a:cubicBezTo>
                  <a:pt x="577" y="219"/>
                  <a:pt x="579" y="221"/>
                  <a:pt x="578" y="220"/>
                </a:cubicBezTo>
                <a:close/>
                <a:moveTo>
                  <a:pt x="579" y="219"/>
                </a:moveTo>
                <a:cubicBezTo>
                  <a:pt x="578" y="218"/>
                  <a:pt x="581" y="221"/>
                  <a:pt x="579" y="219"/>
                </a:cubicBezTo>
                <a:close/>
                <a:moveTo>
                  <a:pt x="578" y="204"/>
                </a:moveTo>
                <a:cubicBezTo>
                  <a:pt x="577" y="203"/>
                  <a:pt x="578" y="204"/>
                  <a:pt x="578" y="204"/>
                </a:cubicBezTo>
                <a:close/>
                <a:moveTo>
                  <a:pt x="578" y="202"/>
                </a:moveTo>
                <a:cubicBezTo>
                  <a:pt x="578" y="202"/>
                  <a:pt x="579" y="204"/>
                  <a:pt x="578" y="202"/>
                </a:cubicBezTo>
                <a:close/>
                <a:moveTo>
                  <a:pt x="578" y="195"/>
                </a:moveTo>
                <a:cubicBezTo>
                  <a:pt x="578" y="194"/>
                  <a:pt x="578" y="195"/>
                  <a:pt x="578" y="195"/>
                </a:cubicBezTo>
                <a:close/>
                <a:moveTo>
                  <a:pt x="578" y="199"/>
                </a:moveTo>
                <a:cubicBezTo>
                  <a:pt x="577" y="198"/>
                  <a:pt x="577" y="200"/>
                  <a:pt x="576" y="199"/>
                </a:cubicBezTo>
                <a:cubicBezTo>
                  <a:pt x="576" y="198"/>
                  <a:pt x="576" y="198"/>
                  <a:pt x="578" y="199"/>
                </a:cubicBezTo>
                <a:close/>
                <a:moveTo>
                  <a:pt x="570" y="199"/>
                </a:moveTo>
                <a:cubicBezTo>
                  <a:pt x="571" y="198"/>
                  <a:pt x="572" y="198"/>
                  <a:pt x="573" y="198"/>
                </a:cubicBezTo>
                <a:cubicBezTo>
                  <a:pt x="572" y="200"/>
                  <a:pt x="567" y="199"/>
                  <a:pt x="570" y="199"/>
                </a:cubicBezTo>
                <a:close/>
                <a:moveTo>
                  <a:pt x="564" y="197"/>
                </a:moveTo>
                <a:cubicBezTo>
                  <a:pt x="564" y="195"/>
                  <a:pt x="564" y="198"/>
                  <a:pt x="564" y="197"/>
                </a:cubicBezTo>
                <a:close/>
                <a:moveTo>
                  <a:pt x="558" y="197"/>
                </a:moveTo>
                <a:cubicBezTo>
                  <a:pt x="557" y="197"/>
                  <a:pt x="556" y="197"/>
                  <a:pt x="555" y="196"/>
                </a:cubicBezTo>
                <a:cubicBezTo>
                  <a:pt x="556" y="197"/>
                  <a:pt x="557" y="197"/>
                  <a:pt x="558" y="197"/>
                </a:cubicBezTo>
                <a:close/>
                <a:moveTo>
                  <a:pt x="540" y="199"/>
                </a:moveTo>
                <a:cubicBezTo>
                  <a:pt x="543" y="200"/>
                  <a:pt x="550" y="200"/>
                  <a:pt x="550" y="199"/>
                </a:cubicBezTo>
                <a:cubicBezTo>
                  <a:pt x="549" y="197"/>
                  <a:pt x="552" y="200"/>
                  <a:pt x="552" y="200"/>
                </a:cubicBezTo>
                <a:cubicBezTo>
                  <a:pt x="552" y="200"/>
                  <a:pt x="545" y="201"/>
                  <a:pt x="545" y="201"/>
                </a:cubicBezTo>
                <a:cubicBezTo>
                  <a:pt x="544" y="201"/>
                  <a:pt x="542" y="200"/>
                  <a:pt x="539" y="200"/>
                </a:cubicBezTo>
                <a:cubicBezTo>
                  <a:pt x="540" y="200"/>
                  <a:pt x="540" y="200"/>
                  <a:pt x="540" y="199"/>
                </a:cubicBezTo>
                <a:close/>
                <a:moveTo>
                  <a:pt x="538" y="202"/>
                </a:moveTo>
                <a:cubicBezTo>
                  <a:pt x="538" y="202"/>
                  <a:pt x="538" y="202"/>
                  <a:pt x="538" y="202"/>
                </a:cubicBezTo>
                <a:cubicBezTo>
                  <a:pt x="538" y="202"/>
                  <a:pt x="538" y="202"/>
                  <a:pt x="537" y="202"/>
                </a:cubicBezTo>
                <a:cubicBezTo>
                  <a:pt x="536" y="201"/>
                  <a:pt x="537" y="201"/>
                  <a:pt x="538" y="202"/>
                </a:cubicBezTo>
                <a:close/>
                <a:moveTo>
                  <a:pt x="537" y="214"/>
                </a:moveTo>
                <a:cubicBezTo>
                  <a:pt x="537" y="213"/>
                  <a:pt x="538" y="215"/>
                  <a:pt x="537" y="214"/>
                </a:cubicBezTo>
                <a:close/>
                <a:moveTo>
                  <a:pt x="537" y="209"/>
                </a:moveTo>
                <a:cubicBezTo>
                  <a:pt x="536" y="208"/>
                  <a:pt x="538" y="211"/>
                  <a:pt x="537" y="209"/>
                </a:cubicBezTo>
                <a:close/>
                <a:moveTo>
                  <a:pt x="534" y="208"/>
                </a:moveTo>
                <a:cubicBezTo>
                  <a:pt x="534" y="208"/>
                  <a:pt x="534" y="208"/>
                  <a:pt x="535" y="208"/>
                </a:cubicBezTo>
                <a:cubicBezTo>
                  <a:pt x="534" y="209"/>
                  <a:pt x="533" y="210"/>
                  <a:pt x="533" y="210"/>
                </a:cubicBezTo>
                <a:cubicBezTo>
                  <a:pt x="533" y="210"/>
                  <a:pt x="533" y="209"/>
                  <a:pt x="534" y="208"/>
                </a:cubicBezTo>
                <a:close/>
                <a:moveTo>
                  <a:pt x="533" y="195"/>
                </a:moveTo>
                <a:cubicBezTo>
                  <a:pt x="533" y="195"/>
                  <a:pt x="532" y="195"/>
                  <a:pt x="531" y="196"/>
                </a:cubicBezTo>
                <a:cubicBezTo>
                  <a:pt x="531" y="196"/>
                  <a:pt x="531" y="196"/>
                  <a:pt x="531" y="196"/>
                </a:cubicBezTo>
                <a:cubicBezTo>
                  <a:pt x="532" y="195"/>
                  <a:pt x="533" y="195"/>
                  <a:pt x="533" y="195"/>
                </a:cubicBezTo>
                <a:close/>
                <a:moveTo>
                  <a:pt x="524" y="209"/>
                </a:moveTo>
                <a:cubicBezTo>
                  <a:pt x="524" y="209"/>
                  <a:pt x="524" y="209"/>
                  <a:pt x="524" y="209"/>
                </a:cubicBezTo>
                <a:cubicBezTo>
                  <a:pt x="524" y="209"/>
                  <a:pt x="524" y="209"/>
                  <a:pt x="524" y="208"/>
                </a:cubicBezTo>
                <a:cubicBezTo>
                  <a:pt x="523" y="208"/>
                  <a:pt x="524" y="209"/>
                  <a:pt x="524" y="209"/>
                </a:cubicBezTo>
                <a:close/>
                <a:moveTo>
                  <a:pt x="523" y="206"/>
                </a:moveTo>
                <a:cubicBezTo>
                  <a:pt x="523" y="206"/>
                  <a:pt x="523" y="206"/>
                  <a:pt x="523" y="206"/>
                </a:cubicBezTo>
                <a:cubicBezTo>
                  <a:pt x="522" y="206"/>
                  <a:pt x="522" y="206"/>
                  <a:pt x="521" y="206"/>
                </a:cubicBezTo>
                <a:cubicBezTo>
                  <a:pt x="522" y="206"/>
                  <a:pt x="522" y="206"/>
                  <a:pt x="523" y="206"/>
                </a:cubicBezTo>
                <a:close/>
                <a:moveTo>
                  <a:pt x="508" y="202"/>
                </a:moveTo>
                <a:cubicBezTo>
                  <a:pt x="508" y="202"/>
                  <a:pt x="509" y="202"/>
                  <a:pt x="509" y="202"/>
                </a:cubicBezTo>
                <a:cubicBezTo>
                  <a:pt x="508" y="203"/>
                  <a:pt x="507" y="203"/>
                  <a:pt x="506" y="203"/>
                </a:cubicBezTo>
                <a:cubicBezTo>
                  <a:pt x="506" y="203"/>
                  <a:pt x="507" y="203"/>
                  <a:pt x="508" y="202"/>
                </a:cubicBezTo>
                <a:close/>
                <a:moveTo>
                  <a:pt x="509" y="205"/>
                </a:moveTo>
                <a:cubicBezTo>
                  <a:pt x="508" y="205"/>
                  <a:pt x="508" y="205"/>
                  <a:pt x="508" y="205"/>
                </a:cubicBezTo>
                <a:cubicBezTo>
                  <a:pt x="508" y="205"/>
                  <a:pt x="508" y="205"/>
                  <a:pt x="508" y="205"/>
                </a:cubicBezTo>
                <a:cubicBezTo>
                  <a:pt x="508" y="205"/>
                  <a:pt x="508" y="205"/>
                  <a:pt x="509" y="205"/>
                </a:cubicBezTo>
                <a:close/>
                <a:moveTo>
                  <a:pt x="497" y="202"/>
                </a:moveTo>
                <a:cubicBezTo>
                  <a:pt x="497" y="202"/>
                  <a:pt x="496" y="202"/>
                  <a:pt x="496" y="202"/>
                </a:cubicBezTo>
                <a:cubicBezTo>
                  <a:pt x="496" y="202"/>
                  <a:pt x="496" y="202"/>
                  <a:pt x="496" y="202"/>
                </a:cubicBezTo>
                <a:cubicBezTo>
                  <a:pt x="496" y="202"/>
                  <a:pt x="497" y="202"/>
                  <a:pt x="497" y="202"/>
                </a:cubicBezTo>
                <a:close/>
                <a:moveTo>
                  <a:pt x="496" y="203"/>
                </a:moveTo>
                <a:cubicBezTo>
                  <a:pt x="496" y="203"/>
                  <a:pt x="496" y="202"/>
                  <a:pt x="496" y="202"/>
                </a:cubicBezTo>
                <a:cubicBezTo>
                  <a:pt x="497" y="202"/>
                  <a:pt x="498" y="202"/>
                  <a:pt x="500" y="202"/>
                </a:cubicBezTo>
                <a:cubicBezTo>
                  <a:pt x="501" y="202"/>
                  <a:pt x="503" y="202"/>
                  <a:pt x="505" y="202"/>
                </a:cubicBezTo>
                <a:cubicBezTo>
                  <a:pt x="502" y="203"/>
                  <a:pt x="500" y="203"/>
                  <a:pt x="497" y="203"/>
                </a:cubicBezTo>
                <a:cubicBezTo>
                  <a:pt x="494" y="203"/>
                  <a:pt x="492" y="203"/>
                  <a:pt x="492" y="203"/>
                </a:cubicBezTo>
                <a:cubicBezTo>
                  <a:pt x="493" y="202"/>
                  <a:pt x="495" y="203"/>
                  <a:pt x="496" y="203"/>
                </a:cubicBezTo>
                <a:close/>
                <a:moveTo>
                  <a:pt x="499" y="207"/>
                </a:moveTo>
                <a:cubicBezTo>
                  <a:pt x="499" y="207"/>
                  <a:pt x="499" y="207"/>
                  <a:pt x="499" y="207"/>
                </a:cubicBezTo>
                <a:cubicBezTo>
                  <a:pt x="498" y="207"/>
                  <a:pt x="498" y="206"/>
                  <a:pt x="499" y="207"/>
                </a:cubicBezTo>
                <a:cubicBezTo>
                  <a:pt x="499" y="207"/>
                  <a:pt x="499" y="207"/>
                  <a:pt x="499" y="207"/>
                </a:cubicBezTo>
                <a:close/>
                <a:moveTo>
                  <a:pt x="498" y="209"/>
                </a:moveTo>
                <a:cubicBezTo>
                  <a:pt x="498" y="209"/>
                  <a:pt x="497" y="208"/>
                  <a:pt x="498" y="209"/>
                </a:cubicBezTo>
                <a:close/>
                <a:moveTo>
                  <a:pt x="497" y="204"/>
                </a:moveTo>
                <a:cubicBezTo>
                  <a:pt x="497" y="204"/>
                  <a:pt x="497" y="204"/>
                  <a:pt x="497" y="204"/>
                </a:cubicBezTo>
                <a:cubicBezTo>
                  <a:pt x="497" y="204"/>
                  <a:pt x="497" y="204"/>
                  <a:pt x="497" y="204"/>
                </a:cubicBezTo>
                <a:cubicBezTo>
                  <a:pt x="497" y="204"/>
                  <a:pt x="497" y="204"/>
                  <a:pt x="497" y="204"/>
                </a:cubicBezTo>
                <a:cubicBezTo>
                  <a:pt x="497" y="204"/>
                  <a:pt x="497" y="204"/>
                  <a:pt x="497" y="204"/>
                </a:cubicBezTo>
                <a:close/>
                <a:moveTo>
                  <a:pt x="470" y="202"/>
                </a:moveTo>
                <a:cubicBezTo>
                  <a:pt x="473" y="202"/>
                  <a:pt x="476" y="202"/>
                  <a:pt x="479" y="202"/>
                </a:cubicBezTo>
                <a:cubicBezTo>
                  <a:pt x="479" y="202"/>
                  <a:pt x="482" y="201"/>
                  <a:pt x="484" y="201"/>
                </a:cubicBezTo>
                <a:cubicBezTo>
                  <a:pt x="485" y="202"/>
                  <a:pt x="485" y="202"/>
                  <a:pt x="486" y="203"/>
                </a:cubicBezTo>
                <a:cubicBezTo>
                  <a:pt x="486" y="203"/>
                  <a:pt x="486" y="203"/>
                  <a:pt x="486" y="203"/>
                </a:cubicBezTo>
                <a:cubicBezTo>
                  <a:pt x="486" y="203"/>
                  <a:pt x="485" y="203"/>
                  <a:pt x="485" y="203"/>
                </a:cubicBezTo>
                <a:cubicBezTo>
                  <a:pt x="485" y="204"/>
                  <a:pt x="488" y="204"/>
                  <a:pt x="490" y="203"/>
                </a:cubicBezTo>
                <a:cubicBezTo>
                  <a:pt x="490" y="203"/>
                  <a:pt x="491" y="203"/>
                  <a:pt x="491" y="203"/>
                </a:cubicBezTo>
                <a:cubicBezTo>
                  <a:pt x="491" y="203"/>
                  <a:pt x="490" y="204"/>
                  <a:pt x="489" y="204"/>
                </a:cubicBezTo>
                <a:cubicBezTo>
                  <a:pt x="484" y="204"/>
                  <a:pt x="479" y="205"/>
                  <a:pt x="475" y="205"/>
                </a:cubicBezTo>
                <a:cubicBezTo>
                  <a:pt x="474" y="204"/>
                  <a:pt x="473" y="203"/>
                  <a:pt x="472" y="203"/>
                </a:cubicBezTo>
                <a:cubicBezTo>
                  <a:pt x="471" y="204"/>
                  <a:pt x="470" y="204"/>
                  <a:pt x="470" y="205"/>
                </a:cubicBezTo>
                <a:cubicBezTo>
                  <a:pt x="469" y="205"/>
                  <a:pt x="469" y="205"/>
                  <a:pt x="469" y="205"/>
                </a:cubicBezTo>
                <a:cubicBezTo>
                  <a:pt x="470" y="205"/>
                  <a:pt x="471" y="202"/>
                  <a:pt x="470" y="202"/>
                </a:cubicBezTo>
                <a:close/>
                <a:moveTo>
                  <a:pt x="489" y="208"/>
                </a:moveTo>
                <a:cubicBezTo>
                  <a:pt x="488" y="208"/>
                  <a:pt x="486" y="209"/>
                  <a:pt x="486" y="208"/>
                </a:cubicBezTo>
                <a:cubicBezTo>
                  <a:pt x="486" y="207"/>
                  <a:pt x="486" y="207"/>
                  <a:pt x="487" y="207"/>
                </a:cubicBezTo>
                <a:cubicBezTo>
                  <a:pt x="487" y="207"/>
                  <a:pt x="488" y="208"/>
                  <a:pt x="489" y="208"/>
                </a:cubicBezTo>
                <a:close/>
                <a:moveTo>
                  <a:pt x="481" y="208"/>
                </a:moveTo>
                <a:cubicBezTo>
                  <a:pt x="480" y="208"/>
                  <a:pt x="479" y="208"/>
                  <a:pt x="478" y="208"/>
                </a:cubicBezTo>
                <a:cubicBezTo>
                  <a:pt x="479" y="208"/>
                  <a:pt x="481" y="207"/>
                  <a:pt x="481" y="208"/>
                </a:cubicBezTo>
                <a:close/>
                <a:moveTo>
                  <a:pt x="476" y="209"/>
                </a:moveTo>
                <a:cubicBezTo>
                  <a:pt x="476" y="209"/>
                  <a:pt x="476" y="209"/>
                  <a:pt x="476" y="209"/>
                </a:cubicBezTo>
                <a:cubicBezTo>
                  <a:pt x="476" y="209"/>
                  <a:pt x="476" y="209"/>
                  <a:pt x="476" y="209"/>
                </a:cubicBezTo>
                <a:cubicBezTo>
                  <a:pt x="476" y="209"/>
                  <a:pt x="476" y="209"/>
                  <a:pt x="476" y="209"/>
                </a:cubicBezTo>
                <a:close/>
                <a:moveTo>
                  <a:pt x="467" y="214"/>
                </a:moveTo>
                <a:cubicBezTo>
                  <a:pt x="467" y="214"/>
                  <a:pt x="467" y="213"/>
                  <a:pt x="467" y="214"/>
                </a:cubicBezTo>
                <a:close/>
                <a:moveTo>
                  <a:pt x="467" y="208"/>
                </a:moveTo>
                <a:cubicBezTo>
                  <a:pt x="467" y="209"/>
                  <a:pt x="466" y="209"/>
                  <a:pt x="466" y="209"/>
                </a:cubicBezTo>
                <a:cubicBezTo>
                  <a:pt x="466" y="209"/>
                  <a:pt x="466" y="209"/>
                  <a:pt x="466" y="209"/>
                </a:cubicBezTo>
                <a:cubicBezTo>
                  <a:pt x="466" y="209"/>
                  <a:pt x="466" y="208"/>
                  <a:pt x="467" y="208"/>
                </a:cubicBezTo>
                <a:close/>
                <a:moveTo>
                  <a:pt x="464" y="207"/>
                </a:moveTo>
                <a:cubicBezTo>
                  <a:pt x="467" y="208"/>
                  <a:pt x="462" y="208"/>
                  <a:pt x="462" y="207"/>
                </a:cubicBezTo>
                <a:lnTo>
                  <a:pt x="464" y="207"/>
                </a:lnTo>
                <a:close/>
                <a:moveTo>
                  <a:pt x="451" y="208"/>
                </a:moveTo>
                <a:cubicBezTo>
                  <a:pt x="451" y="208"/>
                  <a:pt x="463" y="210"/>
                  <a:pt x="464" y="209"/>
                </a:cubicBezTo>
                <a:cubicBezTo>
                  <a:pt x="462" y="210"/>
                  <a:pt x="449" y="209"/>
                  <a:pt x="446" y="210"/>
                </a:cubicBezTo>
                <a:cubicBezTo>
                  <a:pt x="446" y="210"/>
                  <a:pt x="446" y="210"/>
                  <a:pt x="446" y="210"/>
                </a:cubicBezTo>
                <a:cubicBezTo>
                  <a:pt x="446" y="210"/>
                  <a:pt x="446" y="210"/>
                  <a:pt x="446" y="210"/>
                </a:cubicBezTo>
                <a:cubicBezTo>
                  <a:pt x="448" y="209"/>
                  <a:pt x="451" y="209"/>
                  <a:pt x="451" y="209"/>
                </a:cubicBezTo>
                <a:cubicBezTo>
                  <a:pt x="451" y="209"/>
                  <a:pt x="451" y="208"/>
                  <a:pt x="451" y="208"/>
                </a:cubicBezTo>
                <a:close/>
                <a:moveTo>
                  <a:pt x="443" y="207"/>
                </a:moveTo>
                <a:cubicBezTo>
                  <a:pt x="443" y="207"/>
                  <a:pt x="441" y="207"/>
                  <a:pt x="443" y="207"/>
                </a:cubicBezTo>
                <a:close/>
                <a:moveTo>
                  <a:pt x="442" y="220"/>
                </a:moveTo>
                <a:cubicBezTo>
                  <a:pt x="440" y="219"/>
                  <a:pt x="443" y="221"/>
                  <a:pt x="442" y="220"/>
                </a:cubicBezTo>
                <a:close/>
                <a:moveTo>
                  <a:pt x="441" y="221"/>
                </a:moveTo>
                <a:cubicBezTo>
                  <a:pt x="441" y="220"/>
                  <a:pt x="442" y="221"/>
                  <a:pt x="441" y="221"/>
                </a:cubicBezTo>
                <a:close/>
                <a:moveTo>
                  <a:pt x="441" y="220"/>
                </a:moveTo>
                <a:cubicBezTo>
                  <a:pt x="441" y="219"/>
                  <a:pt x="442" y="220"/>
                  <a:pt x="441" y="220"/>
                </a:cubicBezTo>
                <a:close/>
                <a:moveTo>
                  <a:pt x="442" y="219"/>
                </a:moveTo>
                <a:cubicBezTo>
                  <a:pt x="441" y="218"/>
                  <a:pt x="442" y="219"/>
                  <a:pt x="442" y="219"/>
                </a:cubicBezTo>
                <a:close/>
                <a:moveTo>
                  <a:pt x="441" y="210"/>
                </a:moveTo>
                <a:cubicBezTo>
                  <a:pt x="441" y="210"/>
                  <a:pt x="441" y="210"/>
                  <a:pt x="442" y="211"/>
                </a:cubicBezTo>
                <a:cubicBezTo>
                  <a:pt x="442" y="211"/>
                  <a:pt x="442" y="211"/>
                  <a:pt x="441" y="211"/>
                </a:cubicBezTo>
                <a:cubicBezTo>
                  <a:pt x="441" y="210"/>
                  <a:pt x="441" y="210"/>
                  <a:pt x="441" y="210"/>
                </a:cubicBezTo>
                <a:cubicBezTo>
                  <a:pt x="441" y="210"/>
                  <a:pt x="441" y="210"/>
                  <a:pt x="441" y="210"/>
                </a:cubicBezTo>
                <a:close/>
                <a:moveTo>
                  <a:pt x="434" y="227"/>
                </a:moveTo>
                <a:cubicBezTo>
                  <a:pt x="434" y="226"/>
                  <a:pt x="436" y="227"/>
                  <a:pt x="434" y="227"/>
                </a:cubicBezTo>
                <a:close/>
                <a:moveTo>
                  <a:pt x="434" y="229"/>
                </a:moveTo>
                <a:cubicBezTo>
                  <a:pt x="434" y="229"/>
                  <a:pt x="434" y="229"/>
                  <a:pt x="434" y="229"/>
                </a:cubicBezTo>
                <a:close/>
                <a:moveTo>
                  <a:pt x="433" y="225"/>
                </a:moveTo>
                <a:cubicBezTo>
                  <a:pt x="433" y="225"/>
                  <a:pt x="434" y="226"/>
                  <a:pt x="433" y="225"/>
                </a:cubicBezTo>
                <a:close/>
                <a:moveTo>
                  <a:pt x="433" y="225"/>
                </a:moveTo>
                <a:cubicBezTo>
                  <a:pt x="432" y="224"/>
                  <a:pt x="435" y="226"/>
                  <a:pt x="433" y="225"/>
                </a:cubicBezTo>
                <a:close/>
                <a:moveTo>
                  <a:pt x="434" y="228"/>
                </a:moveTo>
                <a:cubicBezTo>
                  <a:pt x="433" y="227"/>
                  <a:pt x="435" y="228"/>
                  <a:pt x="434" y="228"/>
                </a:cubicBezTo>
                <a:close/>
                <a:moveTo>
                  <a:pt x="434" y="207"/>
                </a:moveTo>
                <a:cubicBezTo>
                  <a:pt x="434" y="207"/>
                  <a:pt x="434" y="207"/>
                  <a:pt x="434" y="207"/>
                </a:cubicBezTo>
                <a:close/>
                <a:moveTo>
                  <a:pt x="434" y="205"/>
                </a:moveTo>
                <a:cubicBezTo>
                  <a:pt x="433" y="205"/>
                  <a:pt x="435" y="206"/>
                  <a:pt x="434" y="205"/>
                </a:cubicBezTo>
                <a:close/>
                <a:moveTo>
                  <a:pt x="432" y="212"/>
                </a:moveTo>
                <a:cubicBezTo>
                  <a:pt x="433" y="212"/>
                  <a:pt x="433" y="212"/>
                  <a:pt x="434" y="212"/>
                </a:cubicBezTo>
                <a:cubicBezTo>
                  <a:pt x="434" y="213"/>
                  <a:pt x="434" y="213"/>
                  <a:pt x="434" y="213"/>
                </a:cubicBezTo>
                <a:cubicBezTo>
                  <a:pt x="433" y="213"/>
                  <a:pt x="433" y="213"/>
                  <a:pt x="432" y="213"/>
                </a:cubicBezTo>
                <a:cubicBezTo>
                  <a:pt x="432" y="213"/>
                  <a:pt x="432" y="213"/>
                  <a:pt x="433" y="212"/>
                </a:cubicBezTo>
                <a:cubicBezTo>
                  <a:pt x="433" y="212"/>
                  <a:pt x="432" y="212"/>
                  <a:pt x="432" y="212"/>
                </a:cubicBezTo>
                <a:close/>
                <a:moveTo>
                  <a:pt x="432" y="212"/>
                </a:moveTo>
                <a:cubicBezTo>
                  <a:pt x="431" y="212"/>
                  <a:pt x="432" y="213"/>
                  <a:pt x="432" y="212"/>
                </a:cubicBezTo>
                <a:close/>
                <a:moveTo>
                  <a:pt x="421" y="202"/>
                </a:moveTo>
                <a:cubicBezTo>
                  <a:pt x="421" y="202"/>
                  <a:pt x="419" y="202"/>
                  <a:pt x="421" y="202"/>
                </a:cubicBezTo>
                <a:close/>
                <a:moveTo>
                  <a:pt x="394" y="206"/>
                </a:moveTo>
                <a:cubicBezTo>
                  <a:pt x="400" y="205"/>
                  <a:pt x="407" y="204"/>
                  <a:pt x="412" y="203"/>
                </a:cubicBezTo>
                <a:cubicBezTo>
                  <a:pt x="418" y="203"/>
                  <a:pt x="425" y="204"/>
                  <a:pt x="431" y="204"/>
                </a:cubicBezTo>
                <a:cubicBezTo>
                  <a:pt x="431" y="205"/>
                  <a:pt x="431" y="206"/>
                  <a:pt x="431" y="207"/>
                </a:cubicBezTo>
                <a:cubicBezTo>
                  <a:pt x="429" y="207"/>
                  <a:pt x="427" y="207"/>
                  <a:pt x="425" y="207"/>
                </a:cubicBezTo>
                <a:cubicBezTo>
                  <a:pt x="427" y="207"/>
                  <a:pt x="429" y="207"/>
                  <a:pt x="429" y="208"/>
                </a:cubicBezTo>
                <a:cubicBezTo>
                  <a:pt x="429" y="209"/>
                  <a:pt x="421" y="208"/>
                  <a:pt x="421" y="208"/>
                </a:cubicBezTo>
                <a:cubicBezTo>
                  <a:pt x="421" y="208"/>
                  <a:pt x="421" y="208"/>
                  <a:pt x="421" y="208"/>
                </a:cubicBezTo>
                <a:cubicBezTo>
                  <a:pt x="414" y="208"/>
                  <a:pt x="408" y="208"/>
                  <a:pt x="401" y="209"/>
                </a:cubicBezTo>
                <a:cubicBezTo>
                  <a:pt x="401" y="209"/>
                  <a:pt x="402" y="209"/>
                  <a:pt x="402" y="209"/>
                </a:cubicBezTo>
                <a:cubicBezTo>
                  <a:pt x="402" y="208"/>
                  <a:pt x="400" y="209"/>
                  <a:pt x="400" y="209"/>
                </a:cubicBezTo>
                <a:cubicBezTo>
                  <a:pt x="400" y="209"/>
                  <a:pt x="401" y="209"/>
                  <a:pt x="401" y="209"/>
                </a:cubicBezTo>
                <a:cubicBezTo>
                  <a:pt x="400" y="209"/>
                  <a:pt x="399" y="209"/>
                  <a:pt x="399" y="209"/>
                </a:cubicBezTo>
                <a:cubicBezTo>
                  <a:pt x="398" y="208"/>
                  <a:pt x="397" y="207"/>
                  <a:pt x="396" y="206"/>
                </a:cubicBezTo>
                <a:cubicBezTo>
                  <a:pt x="395" y="207"/>
                  <a:pt x="394" y="208"/>
                  <a:pt x="393" y="209"/>
                </a:cubicBezTo>
                <a:cubicBezTo>
                  <a:pt x="393" y="209"/>
                  <a:pt x="394" y="207"/>
                  <a:pt x="394" y="206"/>
                </a:cubicBezTo>
                <a:close/>
                <a:moveTo>
                  <a:pt x="430" y="215"/>
                </a:moveTo>
                <a:cubicBezTo>
                  <a:pt x="430" y="214"/>
                  <a:pt x="431" y="216"/>
                  <a:pt x="430" y="215"/>
                </a:cubicBezTo>
                <a:close/>
                <a:moveTo>
                  <a:pt x="430" y="213"/>
                </a:moveTo>
                <a:cubicBezTo>
                  <a:pt x="429" y="212"/>
                  <a:pt x="431" y="213"/>
                  <a:pt x="430" y="213"/>
                </a:cubicBezTo>
                <a:close/>
                <a:moveTo>
                  <a:pt x="414" y="210"/>
                </a:moveTo>
                <a:cubicBezTo>
                  <a:pt x="414" y="210"/>
                  <a:pt x="413" y="210"/>
                  <a:pt x="412" y="210"/>
                </a:cubicBezTo>
                <a:cubicBezTo>
                  <a:pt x="411" y="211"/>
                  <a:pt x="409" y="211"/>
                  <a:pt x="408" y="211"/>
                </a:cubicBezTo>
                <a:cubicBezTo>
                  <a:pt x="409" y="209"/>
                  <a:pt x="413" y="209"/>
                  <a:pt x="414" y="210"/>
                </a:cubicBezTo>
                <a:close/>
                <a:moveTo>
                  <a:pt x="404" y="210"/>
                </a:moveTo>
                <a:cubicBezTo>
                  <a:pt x="404" y="211"/>
                  <a:pt x="403" y="211"/>
                  <a:pt x="400" y="210"/>
                </a:cubicBezTo>
                <a:cubicBezTo>
                  <a:pt x="401" y="210"/>
                  <a:pt x="402" y="209"/>
                  <a:pt x="404" y="210"/>
                </a:cubicBezTo>
                <a:close/>
                <a:moveTo>
                  <a:pt x="399" y="214"/>
                </a:moveTo>
                <a:cubicBezTo>
                  <a:pt x="399" y="215"/>
                  <a:pt x="399" y="213"/>
                  <a:pt x="399" y="214"/>
                </a:cubicBezTo>
                <a:close/>
                <a:moveTo>
                  <a:pt x="397" y="222"/>
                </a:moveTo>
                <a:cubicBezTo>
                  <a:pt x="396" y="227"/>
                  <a:pt x="379" y="245"/>
                  <a:pt x="381" y="246"/>
                </a:cubicBezTo>
                <a:cubicBezTo>
                  <a:pt x="381" y="247"/>
                  <a:pt x="382" y="245"/>
                  <a:pt x="382" y="245"/>
                </a:cubicBezTo>
                <a:cubicBezTo>
                  <a:pt x="383" y="246"/>
                  <a:pt x="382" y="248"/>
                  <a:pt x="382" y="248"/>
                </a:cubicBezTo>
                <a:cubicBezTo>
                  <a:pt x="381" y="247"/>
                  <a:pt x="381" y="247"/>
                  <a:pt x="380" y="247"/>
                </a:cubicBezTo>
                <a:cubicBezTo>
                  <a:pt x="380" y="247"/>
                  <a:pt x="381" y="249"/>
                  <a:pt x="381" y="250"/>
                </a:cubicBezTo>
                <a:cubicBezTo>
                  <a:pt x="380" y="249"/>
                  <a:pt x="378" y="248"/>
                  <a:pt x="378" y="249"/>
                </a:cubicBezTo>
                <a:cubicBezTo>
                  <a:pt x="379" y="249"/>
                  <a:pt x="381" y="250"/>
                  <a:pt x="380" y="250"/>
                </a:cubicBezTo>
                <a:cubicBezTo>
                  <a:pt x="380" y="251"/>
                  <a:pt x="378" y="249"/>
                  <a:pt x="378" y="250"/>
                </a:cubicBezTo>
                <a:cubicBezTo>
                  <a:pt x="379" y="250"/>
                  <a:pt x="379" y="250"/>
                  <a:pt x="380" y="251"/>
                </a:cubicBezTo>
                <a:cubicBezTo>
                  <a:pt x="379" y="251"/>
                  <a:pt x="379" y="251"/>
                  <a:pt x="378" y="251"/>
                </a:cubicBezTo>
                <a:cubicBezTo>
                  <a:pt x="379" y="251"/>
                  <a:pt x="379" y="252"/>
                  <a:pt x="378" y="251"/>
                </a:cubicBezTo>
                <a:cubicBezTo>
                  <a:pt x="378" y="251"/>
                  <a:pt x="378" y="251"/>
                  <a:pt x="378" y="251"/>
                </a:cubicBezTo>
                <a:cubicBezTo>
                  <a:pt x="378" y="251"/>
                  <a:pt x="378" y="251"/>
                  <a:pt x="378" y="251"/>
                </a:cubicBezTo>
                <a:cubicBezTo>
                  <a:pt x="377" y="251"/>
                  <a:pt x="378" y="251"/>
                  <a:pt x="378" y="251"/>
                </a:cubicBezTo>
                <a:cubicBezTo>
                  <a:pt x="377" y="251"/>
                  <a:pt x="377" y="251"/>
                  <a:pt x="377" y="252"/>
                </a:cubicBezTo>
                <a:cubicBezTo>
                  <a:pt x="377" y="253"/>
                  <a:pt x="377" y="253"/>
                  <a:pt x="378" y="253"/>
                </a:cubicBezTo>
                <a:cubicBezTo>
                  <a:pt x="377" y="252"/>
                  <a:pt x="376" y="253"/>
                  <a:pt x="376" y="254"/>
                </a:cubicBezTo>
                <a:cubicBezTo>
                  <a:pt x="376" y="254"/>
                  <a:pt x="376" y="254"/>
                  <a:pt x="376" y="254"/>
                </a:cubicBezTo>
                <a:cubicBezTo>
                  <a:pt x="375" y="255"/>
                  <a:pt x="375" y="256"/>
                  <a:pt x="375" y="256"/>
                </a:cubicBezTo>
                <a:cubicBezTo>
                  <a:pt x="375" y="256"/>
                  <a:pt x="376" y="255"/>
                  <a:pt x="376" y="255"/>
                </a:cubicBezTo>
                <a:cubicBezTo>
                  <a:pt x="376" y="255"/>
                  <a:pt x="376" y="259"/>
                  <a:pt x="377" y="259"/>
                </a:cubicBezTo>
                <a:cubicBezTo>
                  <a:pt x="377" y="259"/>
                  <a:pt x="387" y="243"/>
                  <a:pt x="387" y="243"/>
                </a:cubicBezTo>
                <a:cubicBezTo>
                  <a:pt x="386" y="242"/>
                  <a:pt x="401" y="227"/>
                  <a:pt x="404" y="221"/>
                </a:cubicBezTo>
                <a:cubicBezTo>
                  <a:pt x="404" y="221"/>
                  <a:pt x="404" y="221"/>
                  <a:pt x="404" y="221"/>
                </a:cubicBezTo>
                <a:cubicBezTo>
                  <a:pt x="404" y="220"/>
                  <a:pt x="404" y="220"/>
                  <a:pt x="404" y="220"/>
                </a:cubicBezTo>
                <a:cubicBezTo>
                  <a:pt x="402" y="213"/>
                  <a:pt x="396" y="220"/>
                  <a:pt x="397" y="221"/>
                </a:cubicBezTo>
                <a:cubicBezTo>
                  <a:pt x="396" y="219"/>
                  <a:pt x="397" y="217"/>
                  <a:pt x="398" y="215"/>
                </a:cubicBezTo>
                <a:cubicBezTo>
                  <a:pt x="405" y="215"/>
                  <a:pt x="413" y="214"/>
                  <a:pt x="414" y="214"/>
                </a:cubicBezTo>
                <a:cubicBezTo>
                  <a:pt x="417" y="213"/>
                  <a:pt x="424" y="212"/>
                  <a:pt x="430" y="212"/>
                </a:cubicBezTo>
                <a:cubicBezTo>
                  <a:pt x="429" y="213"/>
                  <a:pt x="429" y="213"/>
                  <a:pt x="429" y="213"/>
                </a:cubicBezTo>
                <a:cubicBezTo>
                  <a:pt x="429" y="213"/>
                  <a:pt x="429" y="214"/>
                  <a:pt x="430" y="214"/>
                </a:cubicBezTo>
                <a:cubicBezTo>
                  <a:pt x="429" y="214"/>
                  <a:pt x="429" y="214"/>
                  <a:pt x="428" y="213"/>
                </a:cubicBezTo>
                <a:cubicBezTo>
                  <a:pt x="428" y="214"/>
                  <a:pt x="429" y="214"/>
                  <a:pt x="429" y="214"/>
                </a:cubicBezTo>
                <a:cubicBezTo>
                  <a:pt x="429" y="214"/>
                  <a:pt x="428" y="214"/>
                  <a:pt x="428" y="214"/>
                </a:cubicBezTo>
                <a:cubicBezTo>
                  <a:pt x="428" y="214"/>
                  <a:pt x="429" y="215"/>
                  <a:pt x="428" y="214"/>
                </a:cubicBezTo>
                <a:cubicBezTo>
                  <a:pt x="428" y="214"/>
                  <a:pt x="427" y="216"/>
                  <a:pt x="428" y="217"/>
                </a:cubicBezTo>
                <a:cubicBezTo>
                  <a:pt x="428" y="217"/>
                  <a:pt x="428" y="217"/>
                  <a:pt x="428" y="217"/>
                </a:cubicBezTo>
                <a:cubicBezTo>
                  <a:pt x="428" y="217"/>
                  <a:pt x="428" y="217"/>
                  <a:pt x="428" y="217"/>
                </a:cubicBezTo>
                <a:cubicBezTo>
                  <a:pt x="428" y="217"/>
                  <a:pt x="427" y="217"/>
                  <a:pt x="427" y="217"/>
                </a:cubicBezTo>
                <a:cubicBezTo>
                  <a:pt x="427" y="217"/>
                  <a:pt x="428" y="218"/>
                  <a:pt x="428" y="218"/>
                </a:cubicBezTo>
                <a:cubicBezTo>
                  <a:pt x="429" y="219"/>
                  <a:pt x="429" y="214"/>
                  <a:pt x="429" y="215"/>
                </a:cubicBezTo>
                <a:cubicBezTo>
                  <a:pt x="430" y="215"/>
                  <a:pt x="430" y="215"/>
                  <a:pt x="431" y="216"/>
                </a:cubicBezTo>
                <a:cubicBezTo>
                  <a:pt x="431" y="217"/>
                  <a:pt x="431" y="214"/>
                  <a:pt x="431" y="214"/>
                </a:cubicBezTo>
                <a:cubicBezTo>
                  <a:pt x="431" y="214"/>
                  <a:pt x="431" y="214"/>
                  <a:pt x="431" y="214"/>
                </a:cubicBezTo>
                <a:cubicBezTo>
                  <a:pt x="431" y="214"/>
                  <a:pt x="431" y="212"/>
                  <a:pt x="431" y="212"/>
                </a:cubicBezTo>
                <a:cubicBezTo>
                  <a:pt x="431" y="212"/>
                  <a:pt x="431" y="213"/>
                  <a:pt x="432" y="213"/>
                </a:cubicBezTo>
                <a:cubicBezTo>
                  <a:pt x="432" y="213"/>
                  <a:pt x="431" y="213"/>
                  <a:pt x="431" y="213"/>
                </a:cubicBezTo>
                <a:cubicBezTo>
                  <a:pt x="431" y="213"/>
                  <a:pt x="432" y="213"/>
                  <a:pt x="432" y="213"/>
                </a:cubicBezTo>
                <a:cubicBezTo>
                  <a:pt x="432" y="213"/>
                  <a:pt x="432" y="213"/>
                  <a:pt x="432" y="213"/>
                </a:cubicBezTo>
                <a:cubicBezTo>
                  <a:pt x="432" y="213"/>
                  <a:pt x="433" y="213"/>
                  <a:pt x="434" y="213"/>
                </a:cubicBezTo>
                <a:cubicBezTo>
                  <a:pt x="432" y="217"/>
                  <a:pt x="429" y="222"/>
                  <a:pt x="430" y="224"/>
                </a:cubicBezTo>
                <a:cubicBezTo>
                  <a:pt x="430" y="224"/>
                  <a:pt x="430" y="224"/>
                  <a:pt x="430" y="224"/>
                </a:cubicBezTo>
                <a:cubicBezTo>
                  <a:pt x="430" y="224"/>
                  <a:pt x="430" y="224"/>
                  <a:pt x="430" y="224"/>
                </a:cubicBezTo>
                <a:cubicBezTo>
                  <a:pt x="430" y="224"/>
                  <a:pt x="430" y="224"/>
                  <a:pt x="430" y="224"/>
                </a:cubicBezTo>
                <a:cubicBezTo>
                  <a:pt x="430" y="224"/>
                  <a:pt x="430" y="224"/>
                  <a:pt x="430" y="224"/>
                </a:cubicBezTo>
                <a:cubicBezTo>
                  <a:pt x="430" y="224"/>
                  <a:pt x="430" y="224"/>
                  <a:pt x="430" y="224"/>
                </a:cubicBezTo>
                <a:cubicBezTo>
                  <a:pt x="430" y="224"/>
                  <a:pt x="430" y="224"/>
                  <a:pt x="430" y="224"/>
                </a:cubicBezTo>
                <a:cubicBezTo>
                  <a:pt x="428" y="224"/>
                  <a:pt x="427" y="226"/>
                  <a:pt x="428" y="227"/>
                </a:cubicBezTo>
                <a:cubicBezTo>
                  <a:pt x="426" y="226"/>
                  <a:pt x="426" y="222"/>
                  <a:pt x="424" y="221"/>
                </a:cubicBezTo>
                <a:cubicBezTo>
                  <a:pt x="421" y="220"/>
                  <a:pt x="419" y="220"/>
                  <a:pt x="417" y="221"/>
                </a:cubicBezTo>
                <a:cubicBezTo>
                  <a:pt x="417" y="221"/>
                  <a:pt x="416" y="219"/>
                  <a:pt x="415" y="219"/>
                </a:cubicBezTo>
                <a:cubicBezTo>
                  <a:pt x="414" y="219"/>
                  <a:pt x="417" y="222"/>
                  <a:pt x="417" y="222"/>
                </a:cubicBezTo>
                <a:cubicBezTo>
                  <a:pt x="417" y="222"/>
                  <a:pt x="416" y="235"/>
                  <a:pt x="413" y="233"/>
                </a:cubicBezTo>
                <a:cubicBezTo>
                  <a:pt x="414" y="233"/>
                  <a:pt x="414" y="234"/>
                  <a:pt x="414" y="235"/>
                </a:cubicBezTo>
                <a:cubicBezTo>
                  <a:pt x="414" y="234"/>
                  <a:pt x="414" y="234"/>
                  <a:pt x="413" y="234"/>
                </a:cubicBezTo>
                <a:cubicBezTo>
                  <a:pt x="413" y="234"/>
                  <a:pt x="414" y="235"/>
                  <a:pt x="414" y="235"/>
                </a:cubicBezTo>
                <a:cubicBezTo>
                  <a:pt x="414" y="235"/>
                  <a:pt x="413" y="235"/>
                  <a:pt x="413" y="235"/>
                </a:cubicBezTo>
                <a:cubicBezTo>
                  <a:pt x="413" y="235"/>
                  <a:pt x="413" y="236"/>
                  <a:pt x="412" y="235"/>
                </a:cubicBezTo>
                <a:cubicBezTo>
                  <a:pt x="412" y="235"/>
                  <a:pt x="411" y="237"/>
                  <a:pt x="412" y="238"/>
                </a:cubicBezTo>
                <a:cubicBezTo>
                  <a:pt x="411" y="238"/>
                  <a:pt x="411" y="238"/>
                  <a:pt x="411" y="238"/>
                </a:cubicBezTo>
                <a:cubicBezTo>
                  <a:pt x="412" y="238"/>
                  <a:pt x="412" y="238"/>
                  <a:pt x="412" y="238"/>
                </a:cubicBezTo>
                <a:cubicBezTo>
                  <a:pt x="412" y="239"/>
                  <a:pt x="412" y="239"/>
                  <a:pt x="412" y="239"/>
                </a:cubicBezTo>
                <a:cubicBezTo>
                  <a:pt x="412" y="239"/>
                  <a:pt x="411" y="238"/>
                  <a:pt x="410" y="238"/>
                </a:cubicBezTo>
                <a:cubicBezTo>
                  <a:pt x="411" y="239"/>
                  <a:pt x="411" y="240"/>
                  <a:pt x="412" y="240"/>
                </a:cubicBezTo>
                <a:cubicBezTo>
                  <a:pt x="413" y="241"/>
                  <a:pt x="413" y="235"/>
                  <a:pt x="414" y="236"/>
                </a:cubicBezTo>
                <a:cubicBezTo>
                  <a:pt x="415" y="236"/>
                  <a:pt x="414" y="236"/>
                  <a:pt x="415" y="237"/>
                </a:cubicBezTo>
                <a:cubicBezTo>
                  <a:pt x="416" y="238"/>
                  <a:pt x="416" y="235"/>
                  <a:pt x="415" y="234"/>
                </a:cubicBezTo>
                <a:cubicBezTo>
                  <a:pt x="415" y="234"/>
                  <a:pt x="416" y="234"/>
                  <a:pt x="416" y="234"/>
                </a:cubicBezTo>
                <a:cubicBezTo>
                  <a:pt x="416" y="234"/>
                  <a:pt x="416" y="235"/>
                  <a:pt x="416" y="235"/>
                </a:cubicBezTo>
                <a:cubicBezTo>
                  <a:pt x="416" y="235"/>
                  <a:pt x="416" y="232"/>
                  <a:pt x="416" y="233"/>
                </a:cubicBezTo>
                <a:cubicBezTo>
                  <a:pt x="417" y="233"/>
                  <a:pt x="417" y="233"/>
                  <a:pt x="418" y="232"/>
                </a:cubicBezTo>
                <a:cubicBezTo>
                  <a:pt x="418" y="232"/>
                  <a:pt x="416" y="231"/>
                  <a:pt x="417" y="231"/>
                </a:cubicBezTo>
                <a:cubicBezTo>
                  <a:pt x="417" y="231"/>
                  <a:pt x="417" y="231"/>
                  <a:pt x="417" y="231"/>
                </a:cubicBezTo>
                <a:cubicBezTo>
                  <a:pt x="418" y="232"/>
                  <a:pt x="418" y="232"/>
                  <a:pt x="418" y="232"/>
                </a:cubicBezTo>
                <a:cubicBezTo>
                  <a:pt x="418" y="231"/>
                  <a:pt x="419" y="231"/>
                  <a:pt x="419" y="230"/>
                </a:cubicBezTo>
                <a:cubicBezTo>
                  <a:pt x="419" y="230"/>
                  <a:pt x="416" y="229"/>
                  <a:pt x="417" y="229"/>
                </a:cubicBezTo>
                <a:cubicBezTo>
                  <a:pt x="416" y="229"/>
                  <a:pt x="419" y="229"/>
                  <a:pt x="419" y="229"/>
                </a:cubicBezTo>
                <a:cubicBezTo>
                  <a:pt x="418" y="228"/>
                  <a:pt x="418" y="229"/>
                  <a:pt x="419" y="229"/>
                </a:cubicBezTo>
                <a:cubicBezTo>
                  <a:pt x="418" y="229"/>
                  <a:pt x="418" y="228"/>
                  <a:pt x="418" y="228"/>
                </a:cubicBezTo>
                <a:cubicBezTo>
                  <a:pt x="418" y="228"/>
                  <a:pt x="419" y="228"/>
                  <a:pt x="420" y="228"/>
                </a:cubicBezTo>
                <a:cubicBezTo>
                  <a:pt x="420" y="228"/>
                  <a:pt x="420" y="228"/>
                  <a:pt x="420" y="229"/>
                </a:cubicBezTo>
                <a:cubicBezTo>
                  <a:pt x="420" y="233"/>
                  <a:pt x="412" y="243"/>
                  <a:pt x="412" y="247"/>
                </a:cubicBezTo>
                <a:cubicBezTo>
                  <a:pt x="412" y="247"/>
                  <a:pt x="412" y="247"/>
                  <a:pt x="412" y="247"/>
                </a:cubicBezTo>
                <a:cubicBezTo>
                  <a:pt x="412" y="248"/>
                  <a:pt x="412" y="248"/>
                  <a:pt x="412" y="248"/>
                </a:cubicBezTo>
                <a:cubicBezTo>
                  <a:pt x="412" y="248"/>
                  <a:pt x="412" y="248"/>
                  <a:pt x="411" y="247"/>
                </a:cubicBezTo>
                <a:cubicBezTo>
                  <a:pt x="411" y="248"/>
                  <a:pt x="409" y="250"/>
                  <a:pt x="409" y="250"/>
                </a:cubicBezTo>
                <a:cubicBezTo>
                  <a:pt x="409" y="249"/>
                  <a:pt x="409" y="251"/>
                  <a:pt x="409" y="251"/>
                </a:cubicBezTo>
                <a:cubicBezTo>
                  <a:pt x="409" y="251"/>
                  <a:pt x="409" y="251"/>
                  <a:pt x="409" y="252"/>
                </a:cubicBezTo>
                <a:cubicBezTo>
                  <a:pt x="409" y="251"/>
                  <a:pt x="405" y="252"/>
                  <a:pt x="407" y="253"/>
                </a:cubicBezTo>
                <a:cubicBezTo>
                  <a:pt x="404" y="251"/>
                  <a:pt x="402" y="259"/>
                  <a:pt x="407" y="262"/>
                </a:cubicBezTo>
                <a:cubicBezTo>
                  <a:pt x="407" y="262"/>
                  <a:pt x="408" y="262"/>
                  <a:pt x="408" y="262"/>
                </a:cubicBezTo>
                <a:cubicBezTo>
                  <a:pt x="399" y="263"/>
                  <a:pt x="386" y="264"/>
                  <a:pt x="374" y="264"/>
                </a:cubicBezTo>
                <a:cubicBezTo>
                  <a:pt x="374" y="263"/>
                  <a:pt x="374" y="262"/>
                  <a:pt x="374" y="262"/>
                </a:cubicBezTo>
                <a:cubicBezTo>
                  <a:pt x="374" y="262"/>
                  <a:pt x="373" y="263"/>
                  <a:pt x="372" y="265"/>
                </a:cubicBezTo>
                <a:cubicBezTo>
                  <a:pt x="371" y="265"/>
                  <a:pt x="369" y="265"/>
                  <a:pt x="368" y="265"/>
                </a:cubicBezTo>
                <a:cubicBezTo>
                  <a:pt x="370" y="261"/>
                  <a:pt x="372" y="258"/>
                  <a:pt x="373" y="255"/>
                </a:cubicBezTo>
                <a:cubicBezTo>
                  <a:pt x="377" y="248"/>
                  <a:pt x="381" y="242"/>
                  <a:pt x="386" y="235"/>
                </a:cubicBezTo>
                <a:cubicBezTo>
                  <a:pt x="387" y="234"/>
                  <a:pt x="396" y="225"/>
                  <a:pt x="397" y="222"/>
                </a:cubicBezTo>
                <a:close/>
                <a:moveTo>
                  <a:pt x="388" y="237"/>
                </a:moveTo>
                <a:cubicBezTo>
                  <a:pt x="387" y="236"/>
                  <a:pt x="388" y="237"/>
                  <a:pt x="388" y="237"/>
                </a:cubicBezTo>
                <a:close/>
                <a:moveTo>
                  <a:pt x="387" y="239"/>
                </a:moveTo>
                <a:cubicBezTo>
                  <a:pt x="386" y="238"/>
                  <a:pt x="387" y="240"/>
                  <a:pt x="387" y="239"/>
                </a:cubicBezTo>
                <a:close/>
                <a:moveTo>
                  <a:pt x="387" y="240"/>
                </a:moveTo>
                <a:cubicBezTo>
                  <a:pt x="385" y="239"/>
                  <a:pt x="387" y="241"/>
                  <a:pt x="387" y="240"/>
                </a:cubicBezTo>
                <a:close/>
                <a:moveTo>
                  <a:pt x="385" y="241"/>
                </a:moveTo>
                <a:cubicBezTo>
                  <a:pt x="385" y="241"/>
                  <a:pt x="386" y="242"/>
                  <a:pt x="385" y="241"/>
                </a:cubicBezTo>
                <a:close/>
                <a:moveTo>
                  <a:pt x="379" y="249"/>
                </a:moveTo>
                <a:cubicBezTo>
                  <a:pt x="378" y="249"/>
                  <a:pt x="382" y="250"/>
                  <a:pt x="379" y="249"/>
                </a:cubicBezTo>
                <a:close/>
                <a:moveTo>
                  <a:pt x="380" y="252"/>
                </a:moveTo>
                <a:cubicBezTo>
                  <a:pt x="379" y="252"/>
                  <a:pt x="380" y="252"/>
                  <a:pt x="380" y="252"/>
                </a:cubicBezTo>
                <a:close/>
                <a:moveTo>
                  <a:pt x="403" y="222"/>
                </a:moveTo>
                <a:cubicBezTo>
                  <a:pt x="403" y="222"/>
                  <a:pt x="403" y="222"/>
                  <a:pt x="403" y="222"/>
                </a:cubicBezTo>
                <a:close/>
                <a:moveTo>
                  <a:pt x="428" y="217"/>
                </a:moveTo>
                <a:cubicBezTo>
                  <a:pt x="428" y="216"/>
                  <a:pt x="429" y="217"/>
                  <a:pt x="428" y="217"/>
                </a:cubicBezTo>
                <a:close/>
                <a:moveTo>
                  <a:pt x="428" y="217"/>
                </a:moveTo>
                <a:cubicBezTo>
                  <a:pt x="427" y="216"/>
                  <a:pt x="429" y="217"/>
                  <a:pt x="428" y="217"/>
                </a:cubicBezTo>
                <a:close/>
                <a:moveTo>
                  <a:pt x="428" y="217"/>
                </a:moveTo>
                <a:cubicBezTo>
                  <a:pt x="428" y="216"/>
                  <a:pt x="429" y="217"/>
                  <a:pt x="428" y="217"/>
                </a:cubicBezTo>
                <a:close/>
                <a:moveTo>
                  <a:pt x="431" y="224"/>
                </a:moveTo>
                <a:cubicBezTo>
                  <a:pt x="431" y="223"/>
                  <a:pt x="432" y="224"/>
                  <a:pt x="431" y="224"/>
                </a:cubicBezTo>
                <a:close/>
                <a:moveTo>
                  <a:pt x="429" y="231"/>
                </a:moveTo>
                <a:cubicBezTo>
                  <a:pt x="429" y="231"/>
                  <a:pt x="429" y="231"/>
                  <a:pt x="429" y="231"/>
                </a:cubicBezTo>
                <a:cubicBezTo>
                  <a:pt x="428" y="231"/>
                  <a:pt x="428" y="231"/>
                  <a:pt x="428" y="231"/>
                </a:cubicBezTo>
                <a:cubicBezTo>
                  <a:pt x="428" y="231"/>
                  <a:pt x="428" y="231"/>
                  <a:pt x="428" y="231"/>
                </a:cubicBezTo>
                <a:cubicBezTo>
                  <a:pt x="428" y="231"/>
                  <a:pt x="428" y="231"/>
                  <a:pt x="428" y="231"/>
                </a:cubicBezTo>
                <a:cubicBezTo>
                  <a:pt x="428" y="231"/>
                  <a:pt x="428" y="231"/>
                  <a:pt x="429" y="231"/>
                </a:cubicBezTo>
                <a:close/>
                <a:moveTo>
                  <a:pt x="428" y="228"/>
                </a:moveTo>
                <a:cubicBezTo>
                  <a:pt x="428" y="228"/>
                  <a:pt x="428" y="228"/>
                  <a:pt x="428" y="228"/>
                </a:cubicBezTo>
                <a:cubicBezTo>
                  <a:pt x="428" y="227"/>
                  <a:pt x="428" y="227"/>
                  <a:pt x="428" y="227"/>
                </a:cubicBezTo>
                <a:cubicBezTo>
                  <a:pt x="428" y="227"/>
                  <a:pt x="428" y="227"/>
                  <a:pt x="428" y="228"/>
                </a:cubicBezTo>
                <a:close/>
                <a:moveTo>
                  <a:pt x="420" y="227"/>
                </a:moveTo>
                <a:cubicBezTo>
                  <a:pt x="420" y="228"/>
                  <a:pt x="420" y="228"/>
                  <a:pt x="420" y="228"/>
                </a:cubicBezTo>
                <a:cubicBezTo>
                  <a:pt x="420" y="228"/>
                  <a:pt x="420" y="228"/>
                  <a:pt x="420" y="228"/>
                </a:cubicBezTo>
                <a:cubicBezTo>
                  <a:pt x="420" y="228"/>
                  <a:pt x="420" y="228"/>
                  <a:pt x="420" y="227"/>
                </a:cubicBezTo>
                <a:close/>
                <a:moveTo>
                  <a:pt x="420" y="224"/>
                </a:moveTo>
                <a:cubicBezTo>
                  <a:pt x="419" y="223"/>
                  <a:pt x="420" y="224"/>
                  <a:pt x="420" y="224"/>
                </a:cubicBezTo>
                <a:close/>
                <a:moveTo>
                  <a:pt x="419" y="226"/>
                </a:moveTo>
                <a:cubicBezTo>
                  <a:pt x="418" y="226"/>
                  <a:pt x="420" y="227"/>
                  <a:pt x="419" y="226"/>
                </a:cubicBezTo>
                <a:close/>
                <a:moveTo>
                  <a:pt x="418" y="221"/>
                </a:moveTo>
                <a:cubicBezTo>
                  <a:pt x="417" y="221"/>
                  <a:pt x="418" y="221"/>
                  <a:pt x="418" y="221"/>
                </a:cubicBezTo>
                <a:close/>
                <a:moveTo>
                  <a:pt x="413" y="237"/>
                </a:moveTo>
                <a:cubicBezTo>
                  <a:pt x="412" y="236"/>
                  <a:pt x="414" y="237"/>
                  <a:pt x="413" y="237"/>
                </a:cubicBezTo>
                <a:close/>
                <a:moveTo>
                  <a:pt x="412" y="238"/>
                </a:moveTo>
                <a:cubicBezTo>
                  <a:pt x="411" y="238"/>
                  <a:pt x="413" y="239"/>
                  <a:pt x="412" y="238"/>
                </a:cubicBezTo>
                <a:close/>
                <a:moveTo>
                  <a:pt x="412" y="238"/>
                </a:moveTo>
                <a:cubicBezTo>
                  <a:pt x="411" y="238"/>
                  <a:pt x="413" y="239"/>
                  <a:pt x="412" y="238"/>
                </a:cubicBezTo>
                <a:close/>
                <a:moveTo>
                  <a:pt x="417" y="232"/>
                </a:moveTo>
                <a:cubicBezTo>
                  <a:pt x="416" y="232"/>
                  <a:pt x="418" y="233"/>
                  <a:pt x="417" y="232"/>
                </a:cubicBezTo>
                <a:close/>
                <a:moveTo>
                  <a:pt x="417" y="232"/>
                </a:moveTo>
                <a:cubicBezTo>
                  <a:pt x="417" y="232"/>
                  <a:pt x="418" y="232"/>
                  <a:pt x="417" y="232"/>
                </a:cubicBezTo>
                <a:close/>
                <a:moveTo>
                  <a:pt x="417" y="231"/>
                </a:moveTo>
                <a:cubicBezTo>
                  <a:pt x="417" y="231"/>
                  <a:pt x="418" y="232"/>
                  <a:pt x="417" y="231"/>
                </a:cubicBezTo>
                <a:close/>
                <a:moveTo>
                  <a:pt x="415" y="249"/>
                </a:moveTo>
                <a:cubicBezTo>
                  <a:pt x="415" y="248"/>
                  <a:pt x="416" y="249"/>
                  <a:pt x="415" y="249"/>
                </a:cubicBezTo>
                <a:close/>
                <a:moveTo>
                  <a:pt x="415" y="247"/>
                </a:moveTo>
                <a:cubicBezTo>
                  <a:pt x="414" y="247"/>
                  <a:pt x="415" y="248"/>
                  <a:pt x="415" y="247"/>
                </a:cubicBezTo>
                <a:close/>
                <a:moveTo>
                  <a:pt x="414" y="252"/>
                </a:moveTo>
                <a:cubicBezTo>
                  <a:pt x="415" y="253"/>
                  <a:pt x="415" y="253"/>
                  <a:pt x="414" y="252"/>
                </a:cubicBezTo>
                <a:close/>
                <a:moveTo>
                  <a:pt x="414" y="248"/>
                </a:moveTo>
                <a:cubicBezTo>
                  <a:pt x="414" y="248"/>
                  <a:pt x="415" y="249"/>
                  <a:pt x="414" y="248"/>
                </a:cubicBezTo>
                <a:close/>
                <a:moveTo>
                  <a:pt x="413" y="248"/>
                </a:moveTo>
                <a:cubicBezTo>
                  <a:pt x="413" y="248"/>
                  <a:pt x="414" y="249"/>
                  <a:pt x="413" y="248"/>
                </a:cubicBezTo>
                <a:close/>
                <a:moveTo>
                  <a:pt x="413" y="247"/>
                </a:moveTo>
                <a:cubicBezTo>
                  <a:pt x="412" y="247"/>
                  <a:pt x="414" y="248"/>
                  <a:pt x="413" y="247"/>
                </a:cubicBezTo>
                <a:close/>
                <a:moveTo>
                  <a:pt x="414" y="244"/>
                </a:moveTo>
                <a:cubicBezTo>
                  <a:pt x="413" y="244"/>
                  <a:pt x="414" y="245"/>
                  <a:pt x="414" y="244"/>
                </a:cubicBezTo>
                <a:close/>
                <a:moveTo>
                  <a:pt x="414" y="250"/>
                </a:moveTo>
                <a:cubicBezTo>
                  <a:pt x="413" y="250"/>
                  <a:pt x="415" y="251"/>
                  <a:pt x="414" y="250"/>
                </a:cubicBezTo>
                <a:close/>
                <a:moveTo>
                  <a:pt x="411" y="255"/>
                </a:moveTo>
                <a:cubicBezTo>
                  <a:pt x="409" y="256"/>
                  <a:pt x="410" y="253"/>
                  <a:pt x="410" y="253"/>
                </a:cubicBezTo>
                <a:cubicBezTo>
                  <a:pt x="408" y="252"/>
                  <a:pt x="412" y="254"/>
                  <a:pt x="411" y="255"/>
                </a:cubicBezTo>
                <a:close/>
                <a:moveTo>
                  <a:pt x="411" y="249"/>
                </a:moveTo>
                <a:cubicBezTo>
                  <a:pt x="410" y="249"/>
                  <a:pt x="412" y="250"/>
                  <a:pt x="411" y="249"/>
                </a:cubicBezTo>
                <a:close/>
                <a:moveTo>
                  <a:pt x="411" y="249"/>
                </a:moveTo>
                <a:cubicBezTo>
                  <a:pt x="410" y="248"/>
                  <a:pt x="411" y="249"/>
                  <a:pt x="411" y="249"/>
                </a:cubicBezTo>
                <a:close/>
                <a:moveTo>
                  <a:pt x="411" y="250"/>
                </a:moveTo>
                <a:cubicBezTo>
                  <a:pt x="410" y="249"/>
                  <a:pt x="412" y="251"/>
                  <a:pt x="411" y="250"/>
                </a:cubicBezTo>
                <a:close/>
                <a:moveTo>
                  <a:pt x="411" y="249"/>
                </a:moveTo>
                <a:cubicBezTo>
                  <a:pt x="410" y="248"/>
                  <a:pt x="412" y="249"/>
                  <a:pt x="411" y="249"/>
                </a:cubicBezTo>
                <a:close/>
                <a:moveTo>
                  <a:pt x="408" y="255"/>
                </a:moveTo>
                <a:cubicBezTo>
                  <a:pt x="408" y="255"/>
                  <a:pt x="409" y="256"/>
                  <a:pt x="408" y="255"/>
                </a:cubicBezTo>
                <a:close/>
                <a:moveTo>
                  <a:pt x="408" y="256"/>
                </a:moveTo>
                <a:cubicBezTo>
                  <a:pt x="408" y="255"/>
                  <a:pt x="409" y="256"/>
                  <a:pt x="408" y="256"/>
                </a:cubicBezTo>
                <a:close/>
                <a:moveTo>
                  <a:pt x="408" y="256"/>
                </a:moveTo>
                <a:cubicBezTo>
                  <a:pt x="407" y="255"/>
                  <a:pt x="409" y="258"/>
                  <a:pt x="408" y="256"/>
                </a:cubicBezTo>
                <a:close/>
                <a:moveTo>
                  <a:pt x="407" y="252"/>
                </a:moveTo>
                <a:cubicBezTo>
                  <a:pt x="407" y="252"/>
                  <a:pt x="408" y="253"/>
                  <a:pt x="407" y="252"/>
                </a:cubicBezTo>
                <a:close/>
                <a:moveTo>
                  <a:pt x="404" y="256"/>
                </a:moveTo>
                <a:cubicBezTo>
                  <a:pt x="405" y="256"/>
                  <a:pt x="404" y="256"/>
                  <a:pt x="404" y="256"/>
                </a:cubicBezTo>
                <a:close/>
                <a:moveTo>
                  <a:pt x="369" y="254"/>
                </a:moveTo>
                <a:cubicBezTo>
                  <a:pt x="369" y="254"/>
                  <a:pt x="370" y="255"/>
                  <a:pt x="369" y="254"/>
                </a:cubicBezTo>
                <a:close/>
                <a:moveTo>
                  <a:pt x="370" y="256"/>
                </a:moveTo>
                <a:cubicBezTo>
                  <a:pt x="369" y="255"/>
                  <a:pt x="372" y="256"/>
                  <a:pt x="370" y="256"/>
                </a:cubicBezTo>
                <a:close/>
                <a:moveTo>
                  <a:pt x="371" y="257"/>
                </a:moveTo>
                <a:cubicBezTo>
                  <a:pt x="370" y="256"/>
                  <a:pt x="372" y="258"/>
                  <a:pt x="371" y="257"/>
                </a:cubicBezTo>
                <a:close/>
                <a:moveTo>
                  <a:pt x="390" y="217"/>
                </a:moveTo>
                <a:cubicBezTo>
                  <a:pt x="389" y="217"/>
                  <a:pt x="390" y="217"/>
                  <a:pt x="390" y="217"/>
                </a:cubicBezTo>
                <a:close/>
                <a:moveTo>
                  <a:pt x="389" y="211"/>
                </a:moveTo>
                <a:cubicBezTo>
                  <a:pt x="388" y="212"/>
                  <a:pt x="387" y="212"/>
                  <a:pt x="387" y="212"/>
                </a:cubicBezTo>
                <a:cubicBezTo>
                  <a:pt x="386" y="211"/>
                  <a:pt x="389" y="211"/>
                  <a:pt x="389" y="211"/>
                </a:cubicBezTo>
                <a:close/>
                <a:moveTo>
                  <a:pt x="386" y="210"/>
                </a:moveTo>
                <a:cubicBezTo>
                  <a:pt x="385" y="211"/>
                  <a:pt x="386" y="210"/>
                  <a:pt x="386" y="210"/>
                </a:cubicBezTo>
                <a:close/>
                <a:moveTo>
                  <a:pt x="386" y="219"/>
                </a:moveTo>
                <a:cubicBezTo>
                  <a:pt x="386" y="218"/>
                  <a:pt x="387" y="221"/>
                  <a:pt x="386" y="219"/>
                </a:cubicBezTo>
                <a:close/>
                <a:moveTo>
                  <a:pt x="377" y="212"/>
                </a:moveTo>
                <a:cubicBezTo>
                  <a:pt x="376" y="213"/>
                  <a:pt x="375" y="213"/>
                  <a:pt x="374" y="212"/>
                </a:cubicBezTo>
                <a:cubicBezTo>
                  <a:pt x="375" y="212"/>
                  <a:pt x="376" y="212"/>
                  <a:pt x="377" y="212"/>
                </a:cubicBezTo>
                <a:close/>
                <a:moveTo>
                  <a:pt x="373" y="211"/>
                </a:moveTo>
                <a:cubicBezTo>
                  <a:pt x="372" y="212"/>
                  <a:pt x="373" y="211"/>
                  <a:pt x="373" y="211"/>
                </a:cubicBezTo>
                <a:close/>
                <a:moveTo>
                  <a:pt x="366" y="212"/>
                </a:moveTo>
                <a:cubicBezTo>
                  <a:pt x="365" y="212"/>
                  <a:pt x="364" y="212"/>
                  <a:pt x="364" y="212"/>
                </a:cubicBezTo>
                <a:cubicBezTo>
                  <a:pt x="363" y="212"/>
                  <a:pt x="367" y="211"/>
                  <a:pt x="366" y="212"/>
                </a:cubicBezTo>
                <a:close/>
                <a:moveTo>
                  <a:pt x="363" y="212"/>
                </a:moveTo>
                <a:cubicBezTo>
                  <a:pt x="361" y="213"/>
                  <a:pt x="360" y="213"/>
                  <a:pt x="359" y="212"/>
                </a:cubicBezTo>
                <a:cubicBezTo>
                  <a:pt x="359" y="212"/>
                  <a:pt x="363" y="211"/>
                  <a:pt x="363" y="212"/>
                </a:cubicBezTo>
                <a:close/>
                <a:moveTo>
                  <a:pt x="361" y="214"/>
                </a:moveTo>
                <a:cubicBezTo>
                  <a:pt x="361" y="214"/>
                  <a:pt x="361" y="213"/>
                  <a:pt x="361" y="214"/>
                </a:cubicBezTo>
                <a:close/>
                <a:moveTo>
                  <a:pt x="358" y="214"/>
                </a:moveTo>
                <a:cubicBezTo>
                  <a:pt x="358" y="215"/>
                  <a:pt x="358" y="212"/>
                  <a:pt x="358" y="214"/>
                </a:cubicBezTo>
                <a:close/>
                <a:moveTo>
                  <a:pt x="343" y="233"/>
                </a:moveTo>
                <a:cubicBezTo>
                  <a:pt x="343" y="234"/>
                  <a:pt x="343" y="234"/>
                  <a:pt x="343" y="233"/>
                </a:cubicBezTo>
                <a:cubicBezTo>
                  <a:pt x="343" y="231"/>
                  <a:pt x="344" y="230"/>
                  <a:pt x="344" y="228"/>
                </a:cubicBezTo>
                <a:cubicBezTo>
                  <a:pt x="344" y="228"/>
                  <a:pt x="345" y="229"/>
                  <a:pt x="344" y="228"/>
                </a:cubicBezTo>
                <a:cubicBezTo>
                  <a:pt x="344" y="227"/>
                  <a:pt x="345" y="227"/>
                  <a:pt x="344" y="227"/>
                </a:cubicBezTo>
                <a:cubicBezTo>
                  <a:pt x="341" y="222"/>
                  <a:pt x="337" y="229"/>
                  <a:pt x="338" y="229"/>
                </a:cubicBezTo>
                <a:cubicBezTo>
                  <a:pt x="336" y="227"/>
                  <a:pt x="341" y="224"/>
                  <a:pt x="338" y="221"/>
                </a:cubicBezTo>
                <a:cubicBezTo>
                  <a:pt x="338" y="221"/>
                  <a:pt x="337" y="220"/>
                  <a:pt x="337" y="220"/>
                </a:cubicBezTo>
                <a:cubicBezTo>
                  <a:pt x="341" y="219"/>
                  <a:pt x="349" y="218"/>
                  <a:pt x="356" y="217"/>
                </a:cubicBezTo>
                <a:cubicBezTo>
                  <a:pt x="356" y="217"/>
                  <a:pt x="356" y="217"/>
                  <a:pt x="356" y="217"/>
                </a:cubicBezTo>
                <a:cubicBezTo>
                  <a:pt x="360" y="216"/>
                  <a:pt x="363" y="216"/>
                  <a:pt x="366" y="216"/>
                </a:cubicBezTo>
                <a:cubicBezTo>
                  <a:pt x="366" y="216"/>
                  <a:pt x="366" y="216"/>
                  <a:pt x="366" y="216"/>
                </a:cubicBezTo>
                <a:cubicBezTo>
                  <a:pt x="375" y="215"/>
                  <a:pt x="382" y="214"/>
                  <a:pt x="383" y="216"/>
                </a:cubicBezTo>
                <a:cubicBezTo>
                  <a:pt x="383" y="216"/>
                  <a:pt x="384" y="216"/>
                  <a:pt x="386" y="216"/>
                </a:cubicBezTo>
                <a:cubicBezTo>
                  <a:pt x="381" y="223"/>
                  <a:pt x="374" y="233"/>
                  <a:pt x="373" y="233"/>
                </a:cubicBezTo>
                <a:cubicBezTo>
                  <a:pt x="373" y="233"/>
                  <a:pt x="373" y="235"/>
                  <a:pt x="373" y="235"/>
                </a:cubicBezTo>
                <a:cubicBezTo>
                  <a:pt x="373" y="235"/>
                  <a:pt x="373" y="234"/>
                  <a:pt x="372" y="234"/>
                </a:cubicBezTo>
                <a:cubicBezTo>
                  <a:pt x="371" y="235"/>
                  <a:pt x="372" y="235"/>
                  <a:pt x="372" y="235"/>
                </a:cubicBezTo>
                <a:cubicBezTo>
                  <a:pt x="371" y="236"/>
                  <a:pt x="368" y="241"/>
                  <a:pt x="368" y="242"/>
                </a:cubicBezTo>
                <a:cubicBezTo>
                  <a:pt x="368" y="242"/>
                  <a:pt x="368" y="242"/>
                  <a:pt x="368" y="242"/>
                </a:cubicBezTo>
                <a:cubicBezTo>
                  <a:pt x="367" y="242"/>
                  <a:pt x="367" y="242"/>
                  <a:pt x="368" y="242"/>
                </a:cubicBezTo>
                <a:cubicBezTo>
                  <a:pt x="368" y="243"/>
                  <a:pt x="368" y="243"/>
                  <a:pt x="368" y="243"/>
                </a:cubicBezTo>
                <a:cubicBezTo>
                  <a:pt x="368" y="243"/>
                  <a:pt x="366" y="243"/>
                  <a:pt x="366" y="243"/>
                </a:cubicBezTo>
                <a:cubicBezTo>
                  <a:pt x="366" y="243"/>
                  <a:pt x="367" y="245"/>
                  <a:pt x="368" y="245"/>
                </a:cubicBezTo>
                <a:cubicBezTo>
                  <a:pt x="370" y="242"/>
                  <a:pt x="372" y="239"/>
                  <a:pt x="372" y="237"/>
                </a:cubicBezTo>
                <a:cubicBezTo>
                  <a:pt x="372" y="238"/>
                  <a:pt x="373" y="236"/>
                  <a:pt x="373" y="236"/>
                </a:cubicBezTo>
                <a:cubicBezTo>
                  <a:pt x="374" y="237"/>
                  <a:pt x="373" y="238"/>
                  <a:pt x="373" y="238"/>
                </a:cubicBezTo>
                <a:cubicBezTo>
                  <a:pt x="373" y="239"/>
                  <a:pt x="376" y="235"/>
                  <a:pt x="376" y="235"/>
                </a:cubicBezTo>
                <a:cubicBezTo>
                  <a:pt x="375" y="234"/>
                  <a:pt x="375" y="233"/>
                  <a:pt x="376" y="233"/>
                </a:cubicBezTo>
                <a:cubicBezTo>
                  <a:pt x="376" y="233"/>
                  <a:pt x="376" y="233"/>
                  <a:pt x="376" y="233"/>
                </a:cubicBezTo>
                <a:cubicBezTo>
                  <a:pt x="376" y="233"/>
                  <a:pt x="379" y="228"/>
                  <a:pt x="379" y="228"/>
                </a:cubicBezTo>
                <a:cubicBezTo>
                  <a:pt x="379" y="228"/>
                  <a:pt x="380" y="228"/>
                  <a:pt x="381" y="227"/>
                </a:cubicBezTo>
                <a:cubicBezTo>
                  <a:pt x="382" y="227"/>
                  <a:pt x="383" y="226"/>
                  <a:pt x="383" y="226"/>
                </a:cubicBezTo>
                <a:cubicBezTo>
                  <a:pt x="383" y="226"/>
                  <a:pt x="380" y="225"/>
                  <a:pt x="381" y="224"/>
                </a:cubicBezTo>
                <a:cubicBezTo>
                  <a:pt x="381" y="224"/>
                  <a:pt x="384" y="224"/>
                  <a:pt x="384" y="224"/>
                </a:cubicBezTo>
                <a:cubicBezTo>
                  <a:pt x="384" y="224"/>
                  <a:pt x="383" y="222"/>
                  <a:pt x="383" y="222"/>
                </a:cubicBezTo>
                <a:cubicBezTo>
                  <a:pt x="384" y="222"/>
                  <a:pt x="388" y="221"/>
                  <a:pt x="388" y="220"/>
                </a:cubicBezTo>
                <a:cubicBezTo>
                  <a:pt x="389" y="223"/>
                  <a:pt x="372" y="244"/>
                  <a:pt x="370" y="247"/>
                </a:cubicBezTo>
                <a:cubicBezTo>
                  <a:pt x="368" y="251"/>
                  <a:pt x="366" y="256"/>
                  <a:pt x="365" y="257"/>
                </a:cubicBezTo>
                <a:cubicBezTo>
                  <a:pt x="364" y="258"/>
                  <a:pt x="362" y="262"/>
                  <a:pt x="361" y="262"/>
                </a:cubicBezTo>
                <a:cubicBezTo>
                  <a:pt x="362" y="261"/>
                  <a:pt x="361" y="265"/>
                  <a:pt x="361" y="263"/>
                </a:cubicBezTo>
                <a:cubicBezTo>
                  <a:pt x="361" y="263"/>
                  <a:pt x="361" y="264"/>
                  <a:pt x="360" y="265"/>
                </a:cubicBezTo>
                <a:cubicBezTo>
                  <a:pt x="355" y="266"/>
                  <a:pt x="350" y="266"/>
                  <a:pt x="349" y="266"/>
                </a:cubicBezTo>
                <a:cubicBezTo>
                  <a:pt x="340" y="267"/>
                  <a:pt x="331" y="268"/>
                  <a:pt x="322" y="269"/>
                </a:cubicBezTo>
                <a:cubicBezTo>
                  <a:pt x="326" y="266"/>
                  <a:pt x="338" y="245"/>
                  <a:pt x="343" y="233"/>
                </a:cubicBezTo>
                <a:close/>
                <a:moveTo>
                  <a:pt x="341" y="227"/>
                </a:moveTo>
                <a:cubicBezTo>
                  <a:pt x="340" y="226"/>
                  <a:pt x="342" y="229"/>
                  <a:pt x="341" y="227"/>
                </a:cubicBezTo>
                <a:close/>
                <a:moveTo>
                  <a:pt x="342" y="225"/>
                </a:moveTo>
                <a:cubicBezTo>
                  <a:pt x="341" y="225"/>
                  <a:pt x="343" y="227"/>
                  <a:pt x="342" y="225"/>
                </a:cubicBezTo>
                <a:close/>
                <a:moveTo>
                  <a:pt x="344" y="229"/>
                </a:moveTo>
                <a:cubicBezTo>
                  <a:pt x="344" y="229"/>
                  <a:pt x="344" y="229"/>
                  <a:pt x="344" y="229"/>
                </a:cubicBezTo>
                <a:close/>
                <a:moveTo>
                  <a:pt x="380" y="226"/>
                </a:moveTo>
                <a:cubicBezTo>
                  <a:pt x="379" y="226"/>
                  <a:pt x="381" y="229"/>
                  <a:pt x="380" y="226"/>
                </a:cubicBezTo>
                <a:close/>
                <a:moveTo>
                  <a:pt x="375" y="232"/>
                </a:moveTo>
                <a:cubicBezTo>
                  <a:pt x="374" y="231"/>
                  <a:pt x="376" y="233"/>
                  <a:pt x="375" y="232"/>
                </a:cubicBezTo>
                <a:close/>
                <a:moveTo>
                  <a:pt x="369" y="242"/>
                </a:moveTo>
                <a:cubicBezTo>
                  <a:pt x="368" y="241"/>
                  <a:pt x="369" y="242"/>
                  <a:pt x="369" y="242"/>
                </a:cubicBezTo>
                <a:close/>
                <a:moveTo>
                  <a:pt x="367" y="267"/>
                </a:moveTo>
                <a:cubicBezTo>
                  <a:pt x="368" y="268"/>
                  <a:pt x="368" y="270"/>
                  <a:pt x="367" y="269"/>
                </a:cubicBezTo>
                <a:cubicBezTo>
                  <a:pt x="367" y="269"/>
                  <a:pt x="366" y="269"/>
                  <a:pt x="366" y="269"/>
                </a:cubicBezTo>
                <a:cubicBezTo>
                  <a:pt x="366" y="268"/>
                  <a:pt x="366" y="268"/>
                  <a:pt x="367" y="267"/>
                </a:cubicBezTo>
                <a:close/>
                <a:moveTo>
                  <a:pt x="366" y="260"/>
                </a:moveTo>
                <a:cubicBezTo>
                  <a:pt x="366" y="260"/>
                  <a:pt x="367" y="260"/>
                  <a:pt x="366" y="260"/>
                </a:cubicBezTo>
                <a:close/>
                <a:moveTo>
                  <a:pt x="368" y="260"/>
                </a:moveTo>
                <a:cubicBezTo>
                  <a:pt x="367" y="259"/>
                  <a:pt x="368" y="260"/>
                  <a:pt x="368" y="260"/>
                </a:cubicBezTo>
                <a:close/>
                <a:moveTo>
                  <a:pt x="362" y="269"/>
                </a:moveTo>
                <a:cubicBezTo>
                  <a:pt x="362" y="269"/>
                  <a:pt x="362" y="269"/>
                  <a:pt x="362" y="268"/>
                </a:cubicBezTo>
                <a:cubicBezTo>
                  <a:pt x="362" y="268"/>
                  <a:pt x="362" y="268"/>
                  <a:pt x="362" y="268"/>
                </a:cubicBezTo>
                <a:cubicBezTo>
                  <a:pt x="362" y="268"/>
                  <a:pt x="363" y="268"/>
                  <a:pt x="363" y="268"/>
                </a:cubicBezTo>
                <a:cubicBezTo>
                  <a:pt x="363" y="268"/>
                  <a:pt x="363" y="268"/>
                  <a:pt x="362" y="269"/>
                </a:cubicBezTo>
                <a:close/>
                <a:moveTo>
                  <a:pt x="362" y="279"/>
                </a:moveTo>
                <a:cubicBezTo>
                  <a:pt x="362" y="279"/>
                  <a:pt x="363" y="280"/>
                  <a:pt x="362" y="279"/>
                </a:cubicBezTo>
                <a:close/>
                <a:moveTo>
                  <a:pt x="363" y="262"/>
                </a:moveTo>
                <a:cubicBezTo>
                  <a:pt x="362" y="262"/>
                  <a:pt x="363" y="263"/>
                  <a:pt x="363" y="262"/>
                </a:cubicBezTo>
                <a:close/>
                <a:moveTo>
                  <a:pt x="344" y="269"/>
                </a:moveTo>
                <a:cubicBezTo>
                  <a:pt x="348" y="267"/>
                  <a:pt x="346" y="269"/>
                  <a:pt x="347" y="269"/>
                </a:cubicBezTo>
                <a:cubicBezTo>
                  <a:pt x="348" y="270"/>
                  <a:pt x="343" y="269"/>
                  <a:pt x="344" y="269"/>
                </a:cubicBezTo>
                <a:close/>
                <a:moveTo>
                  <a:pt x="321" y="266"/>
                </a:moveTo>
                <a:cubicBezTo>
                  <a:pt x="321" y="266"/>
                  <a:pt x="321" y="265"/>
                  <a:pt x="321" y="265"/>
                </a:cubicBezTo>
                <a:cubicBezTo>
                  <a:pt x="322" y="264"/>
                  <a:pt x="321" y="268"/>
                  <a:pt x="322" y="269"/>
                </a:cubicBezTo>
                <a:cubicBezTo>
                  <a:pt x="320" y="269"/>
                  <a:pt x="318" y="269"/>
                  <a:pt x="316" y="269"/>
                </a:cubicBezTo>
                <a:cubicBezTo>
                  <a:pt x="316" y="269"/>
                  <a:pt x="317" y="268"/>
                  <a:pt x="317" y="267"/>
                </a:cubicBezTo>
                <a:cubicBezTo>
                  <a:pt x="319" y="265"/>
                  <a:pt x="324" y="258"/>
                  <a:pt x="328" y="251"/>
                </a:cubicBezTo>
                <a:cubicBezTo>
                  <a:pt x="327" y="254"/>
                  <a:pt x="326" y="256"/>
                  <a:pt x="326" y="256"/>
                </a:cubicBezTo>
                <a:cubicBezTo>
                  <a:pt x="326" y="256"/>
                  <a:pt x="327" y="255"/>
                  <a:pt x="327" y="255"/>
                </a:cubicBezTo>
                <a:cubicBezTo>
                  <a:pt x="328" y="255"/>
                  <a:pt x="327" y="257"/>
                  <a:pt x="327" y="257"/>
                </a:cubicBezTo>
                <a:cubicBezTo>
                  <a:pt x="326" y="257"/>
                  <a:pt x="326" y="257"/>
                  <a:pt x="325" y="257"/>
                </a:cubicBezTo>
                <a:cubicBezTo>
                  <a:pt x="325" y="257"/>
                  <a:pt x="326" y="259"/>
                  <a:pt x="326" y="259"/>
                </a:cubicBezTo>
                <a:cubicBezTo>
                  <a:pt x="325" y="259"/>
                  <a:pt x="323" y="258"/>
                  <a:pt x="324" y="259"/>
                </a:cubicBezTo>
                <a:cubicBezTo>
                  <a:pt x="324" y="259"/>
                  <a:pt x="326" y="260"/>
                  <a:pt x="326" y="260"/>
                </a:cubicBezTo>
                <a:cubicBezTo>
                  <a:pt x="325" y="260"/>
                  <a:pt x="323" y="259"/>
                  <a:pt x="323" y="259"/>
                </a:cubicBezTo>
                <a:cubicBezTo>
                  <a:pt x="324" y="260"/>
                  <a:pt x="324" y="260"/>
                  <a:pt x="325" y="260"/>
                </a:cubicBezTo>
                <a:cubicBezTo>
                  <a:pt x="324" y="261"/>
                  <a:pt x="324" y="261"/>
                  <a:pt x="324" y="261"/>
                </a:cubicBezTo>
                <a:cubicBezTo>
                  <a:pt x="324" y="261"/>
                  <a:pt x="324" y="261"/>
                  <a:pt x="324" y="261"/>
                </a:cubicBezTo>
                <a:cubicBezTo>
                  <a:pt x="323" y="261"/>
                  <a:pt x="323" y="261"/>
                  <a:pt x="323" y="261"/>
                </a:cubicBezTo>
                <a:cubicBezTo>
                  <a:pt x="323" y="261"/>
                  <a:pt x="324" y="262"/>
                  <a:pt x="323" y="261"/>
                </a:cubicBezTo>
                <a:cubicBezTo>
                  <a:pt x="323" y="261"/>
                  <a:pt x="322" y="261"/>
                  <a:pt x="323" y="262"/>
                </a:cubicBezTo>
                <a:cubicBezTo>
                  <a:pt x="323" y="262"/>
                  <a:pt x="323" y="262"/>
                  <a:pt x="323" y="262"/>
                </a:cubicBezTo>
                <a:cubicBezTo>
                  <a:pt x="322" y="262"/>
                  <a:pt x="322" y="262"/>
                  <a:pt x="323" y="262"/>
                </a:cubicBezTo>
                <a:cubicBezTo>
                  <a:pt x="323" y="262"/>
                  <a:pt x="323" y="263"/>
                  <a:pt x="323" y="263"/>
                </a:cubicBezTo>
                <a:cubicBezTo>
                  <a:pt x="322" y="261"/>
                  <a:pt x="319" y="266"/>
                  <a:pt x="321" y="266"/>
                </a:cubicBezTo>
                <a:close/>
                <a:moveTo>
                  <a:pt x="316" y="266"/>
                </a:moveTo>
                <a:cubicBezTo>
                  <a:pt x="315" y="266"/>
                  <a:pt x="317" y="267"/>
                  <a:pt x="316" y="266"/>
                </a:cubicBezTo>
                <a:close/>
                <a:moveTo>
                  <a:pt x="327" y="254"/>
                </a:moveTo>
                <a:cubicBezTo>
                  <a:pt x="327" y="252"/>
                  <a:pt x="327" y="256"/>
                  <a:pt x="327" y="254"/>
                </a:cubicBezTo>
                <a:close/>
                <a:moveTo>
                  <a:pt x="325" y="259"/>
                </a:moveTo>
                <a:cubicBezTo>
                  <a:pt x="324" y="258"/>
                  <a:pt x="327" y="260"/>
                  <a:pt x="325" y="259"/>
                </a:cubicBezTo>
                <a:close/>
                <a:moveTo>
                  <a:pt x="325" y="262"/>
                </a:moveTo>
                <a:cubicBezTo>
                  <a:pt x="324" y="262"/>
                  <a:pt x="325" y="262"/>
                  <a:pt x="325" y="262"/>
                </a:cubicBezTo>
                <a:close/>
                <a:moveTo>
                  <a:pt x="332" y="246"/>
                </a:moveTo>
                <a:cubicBezTo>
                  <a:pt x="331" y="246"/>
                  <a:pt x="332" y="247"/>
                  <a:pt x="332" y="246"/>
                </a:cubicBezTo>
                <a:close/>
                <a:moveTo>
                  <a:pt x="330" y="227"/>
                </a:moveTo>
                <a:cubicBezTo>
                  <a:pt x="330" y="227"/>
                  <a:pt x="330" y="227"/>
                  <a:pt x="330" y="227"/>
                </a:cubicBezTo>
                <a:close/>
                <a:moveTo>
                  <a:pt x="330" y="251"/>
                </a:moveTo>
                <a:cubicBezTo>
                  <a:pt x="329" y="250"/>
                  <a:pt x="331" y="251"/>
                  <a:pt x="330" y="251"/>
                </a:cubicBezTo>
                <a:close/>
                <a:moveTo>
                  <a:pt x="314" y="226"/>
                </a:moveTo>
                <a:cubicBezTo>
                  <a:pt x="314" y="225"/>
                  <a:pt x="315" y="226"/>
                  <a:pt x="314" y="226"/>
                </a:cubicBezTo>
                <a:close/>
                <a:moveTo>
                  <a:pt x="308" y="223"/>
                </a:moveTo>
                <a:cubicBezTo>
                  <a:pt x="308" y="223"/>
                  <a:pt x="309" y="223"/>
                  <a:pt x="309" y="223"/>
                </a:cubicBezTo>
                <a:cubicBezTo>
                  <a:pt x="308" y="224"/>
                  <a:pt x="308" y="225"/>
                  <a:pt x="308" y="225"/>
                </a:cubicBezTo>
                <a:cubicBezTo>
                  <a:pt x="308" y="224"/>
                  <a:pt x="308" y="224"/>
                  <a:pt x="308" y="223"/>
                </a:cubicBezTo>
                <a:close/>
                <a:moveTo>
                  <a:pt x="307" y="227"/>
                </a:moveTo>
                <a:cubicBezTo>
                  <a:pt x="307" y="227"/>
                  <a:pt x="308" y="227"/>
                  <a:pt x="308" y="227"/>
                </a:cubicBezTo>
                <a:cubicBezTo>
                  <a:pt x="305" y="234"/>
                  <a:pt x="292" y="251"/>
                  <a:pt x="293" y="252"/>
                </a:cubicBezTo>
                <a:cubicBezTo>
                  <a:pt x="293" y="252"/>
                  <a:pt x="295" y="251"/>
                  <a:pt x="295" y="251"/>
                </a:cubicBezTo>
                <a:cubicBezTo>
                  <a:pt x="295" y="251"/>
                  <a:pt x="294" y="253"/>
                  <a:pt x="294" y="253"/>
                </a:cubicBezTo>
                <a:cubicBezTo>
                  <a:pt x="293" y="253"/>
                  <a:pt x="293" y="253"/>
                  <a:pt x="292" y="253"/>
                </a:cubicBezTo>
                <a:cubicBezTo>
                  <a:pt x="292" y="253"/>
                  <a:pt x="293" y="255"/>
                  <a:pt x="293" y="255"/>
                </a:cubicBezTo>
                <a:cubicBezTo>
                  <a:pt x="292" y="255"/>
                  <a:pt x="290" y="254"/>
                  <a:pt x="291" y="255"/>
                </a:cubicBezTo>
                <a:cubicBezTo>
                  <a:pt x="291" y="255"/>
                  <a:pt x="293" y="256"/>
                  <a:pt x="293" y="256"/>
                </a:cubicBezTo>
                <a:cubicBezTo>
                  <a:pt x="292" y="257"/>
                  <a:pt x="290" y="255"/>
                  <a:pt x="290" y="256"/>
                </a:cubicBezTo>
                <a:cubicBezTo>
                  <a:pt x="291" y="256"/>
                  <a:pt x="291" y="256"/>
                  <a:pt x="292" y="256"/>
                </a:cubicBezTo>
                <a:cubicBezTo>
                  <a:pt x="292" y="257"/>
                  <a:pt x="291" y="257"/>
                  <a:pt x="291" y="257"/>
                </a:cubicBezTo>
                <a:cubicBezTo>
                  <a:pt x="291" y="257"/>
                  <a:pt x="291" y="257"/>
                  <a:pt x="291" y="257"/>
                </a:cubicBezTo>
                <a:cubicBezTo>
                  <a:pt x="290" y="257"/>
                  <a:pt x="290" y="257"/>
                  <a:pt x="291" y="257"/>
                </a:cubicBezTo>
                <a:cubicBezTo>
                  <a:pt x="290" y="257"/>
                  <a:pt x="290" y="257"/>
                  <a:pt x="290" y="257"/>
                </a:cubicBezTo>
                <a:cubicBezTo>
                  <a:pt x="290" y="258"/>
                  <a:pt x="291" y="258"/>
                  <a:pt x="290" y="257"/>
                </a:cubicBezTo>
                <a:cubicBezTo>
                  <a:pt x="290" y="257"/>
                  <a:pt x="289" y="258"/>
                  <a:pt x="290" y="258"/>
                </a:cubicBezTo>
                <a:cubicBezTo>
                  <a:pt x="290" y="259"/>
                  <a:pt x="290" y="259"/>
                  <a:pt x="290" y="259"/>
                </a:cubicBezTo>
                <a:cubicBezTo>
                  <a:pt x="289" y="258"/>
                  <a:pt x="289" y="259"/>
                  <a:pt x="288" y="260"/>
                </a:cubicBezTo>
                <a:cubicBezTo>
                  <a:pt x="288" y="261"/>
                  <a:pt x="289" y="261"/>
                  <a:pt x="288" y="261"/>
                </a:cubicBezTo>
                <a:cubicBezTo>
                  <a:pt x="288" y="260"/>
                  <a:pt x="288" y="260"/>
                  <a:pt x="288" y="260"/>
                </a:cubicBezTo>
                <a:cubicBezTo>
                  <a:pt x="288" y="261"/>
                  <a:pt x="287" y="262"/>
                  <a:pt x="287" y="262"/>
                </a:cubicBezTo>
                <a:cubicBezTo>
                  <a:pt x="287" y="263"/>
                  <a:pt x="288" y="261"/>
                  <a:pt x="288" y="261"/>
                </a:cubicBezTo>
                <a:cubicBezTo>
                  <a:pt x="289" y="261"/>
                  <a:pt x="288" y="266"/>
                  <a:pt x="289" y="266"/>
                </a:cubicBezTo>
                <a:cubicBezTo>
                  <a:pt x="289" y="266"/>
                  <a:pt x="299" y="248"/>
                  <a:pt x="299" y="248"/>
                </a:cubicBezTo>
                <a:cubicBezTo>
                  <a:pt x="298" y="247"/>
                  <a:pt x="310" y="234"/>
                  <a:pt x="314" y="227"/>
                </a:cubicBezTo>
                <a:cubicBezTo>
                  <a:pt x="314" y="227"/>
                  <a:pt x="314" y="227"/>
                  <a:pt x="314" y="227"/>
                </a:cubicBezTo>
                <a:cubicBezTo>
                  <a:pt x="315" y="227"/>
                  <a:pt x="317" y="227"/>
                  <a:pt x="318" y="226"/>
                </a:cubicBezTo>
                <a:cubicBezTo>
                  <a:pt x="318" y="226"/>
                  <a:pt x="316" y="226"/>
                  <a:pt x="314" y="226"/>
                </a:cubicBezTo>
                <a:cubicBezTo>
                  <a:pt x="315" y="226"/>
                  <a:pt x="315" y="225"/>
                  <a:pt x="315" y="225"/>
                </a:cubicBezTo>
                <a:cubicBezTo>
                  <a:pt x="315" y="225"/>
                  <a:pt x="315" y="225"/>
                  <a:pt x="315" y="225"/>
                </a:cubicBezTo>
                <a:cubicBezTo>
                  <a:pt x="315" y="224"/>
                  <a:pt x="316" y="224"/>
                  <a:pt x="315" y="223"/>
                </a:cubicBezTo>
                <a:cubicBezTo>
                  <a:pt x="315" y="223"/>
                  <a:pt x="315" y="223"/>
                  <a:pt x="315" y="222"/>
                </a:cubicBezTo>
                <a:cubicBezTo>
                  <a:pt x="320" y="222"/>
                  <a:pt x="324" y="221"/>
                  <a:pt x="329" y="221"/>
                </a:cubicBezTo>
                <a:cubicBezTo>
                  <a:pt x="329" y="221"/>
                  <a:pt x="329" y="221"/>
                  <a:pt x="329" y="221"/>
                </a:cubicBezTo>
                <a:cubicBezTo>
                  <a:pt x="329" y="222"/>
                  <a:pt x="318" y="244"/>
                  <a:pt x="317" y="244"/>
                </a:cubicBezTo>
                <a:cubicBezTo>
                  <a:pt x="317" y="244"/>
                  <a:pt x="317" y="246"/>
                  <a:pt x="318" y="245"/>
                </a:cubicBezTo>
                <a:cubicBezTo>
                  <a:pt x="317" y="245"/>
                  <a:pt x="317" y="245"/>
                  <a:pt x="316" y="245"/>
                </a:cubicBezTo>
                <a:cubicBezTo>
                  <a:pt x="316" y="245"/>
                  <a:pt x="316" y="246"/>
                  <a:pt x="317" y="246"/>
                </a:cubicBezTo>
                <a:cubicBezTo>
                  <a:pt x="315" y="247"/>
                  <a:pt x="313" y="251"/>
                  <a:pt x="313" y="252"/>
                </a:cubicBezTo>
                <a:cubicBezTo>
                  <a:pt x="313" y="252"/>
                  <a:pt x="313" y="252"/>
                  <a:pt x="313" y="252"/>
                </a:cubicBezTo>
                <a:cubicBezTo>
                  <a:pt x="312" y="252"/>
                  <a:pt x="313" y="252"/>
                  <a:pt x="313" y="252"/>
                </a:cubicBezTo>
                <a:cubicBezTo>
                  <a:pt x="313" y="253"/>
                  <a:pt x="313" y="253"/>
                  <a:pt x="313" y="253"/>
                </a:cubicBezTo>
                <a:cubicBezTo>
                  <a:pt x="313" y="253"/>
                  <a:pt x="311" y="253"/>
                  <a:pt x="311" y="253"/>
                </a:cubicBezTo>
                <a:cubicBezTo>
                  <a:pt x="311" y="253"/>
                  <a:pt x="313" y="255"/>
                  <a:pt x="313" y="255"/>
                </a:cubicBezTo>
                <a:cubicBezTo>
                  <a:pt x="315" y="252"/>
                  <a:pt x="316" y="249"/>
                  <a:pt x="316" y="247"/>
                </a:cubicBezTo>
                <a:cubicBezTo>
                  <a:pt x="317" y="248"/>
                  <a:pt x="317" y="247"/>
                  <a:pt x="318" y="247"/>
                </a:cubicBezTo>
                <a:cubicBezTo>
                  <a:pt x="318" y="247"/>
                  <a:pt x="317" y="248"/>
                  <a:pt x="318" y="249"/>
                </a:cubicBezTo>
                <a:cubicBezTo>
                  <a:pt x="318" y="249"/>
                  <a:pt x="320" y="245"/>
                  <a:pt x="320" y="245"/>
                </a:cubicBezTo>
                <a:cubicBezTo>
                  <a:pt x="320" y="245"/>
                  <a:pt x="319" y="245"/>
                  <a:pt x="319" y="245"/>
                </a:cubicBezTo>
                <a:cubicBezTo>
                  <a:pt x="319" y="245"/>
                  <a:pt x="319" y="243"/>
                  <a:pt x="320" y="244"/>
                </a:cubicBezTo>
                <a:cubicBezTo>
                  <a:pt x="320" y="243"/>
                  <a:pt x="320" y="243"/>
                  <a:pt x="320" y="243"/>
                </a:cubicBezTo>
                <a:cubicBezTo>
                  <a:pt x="320" y="244"/>
                  <a:pt x="323" y="237"/>
                  <a:pt x="322" y="239"/>
                </a:cubicBezTo>
                <a:cubicBezTo>
                  <a:pt x="322" y="238"/>
                  <a:pt x="324" y="238"/>
                  <a:pt x="325" y="236"/>
                </a:cubicBezTo>
                <a:cubicBezTo>
                  <a:pt x="325" y="236"/>
                  <a:pt x="323" y="235"/>
                  <a:pt x="323" y="235"/>
                </a:cubicBezTo>
                <a:cubicBezTo>
                  <a:pt x="323" y="235"/>
                  <a:pt x="326" y="234"/>
                  <a:pt x="326" y="234"/>
                </a:cubicBezTo>
                <a:cubicBezTo>
                  <a:pt x="326" y="234"/>
                  <a:pt x="325" y="233"/>
                  <a:pt x="325" y="233"/>
                </a:cubicBezTo>
                <a:cubicBezTo>
                  <a:pt x="326" y="233"/>
                  <a:pt x="329" y="233"/>
                  <a:pt x="329" y="231"/>
                </a:cubicBezTo>
                <a:cubicBezTo>
                  <a:pt x="329" y="236"/>
                  <a:pt x="318" y="252"/>
                  <a:pt x="316" y="256"/>
                </a:cubicBezTo>
                <a:cubicBezTo>
                  <a:pt x="314" y="260"/>
                  <a:pt x="311" y="265"/>
                  <a:pt x="310" y="266"/>
                </a:cubicBezTo>
                <a:cubicBezTo>
                  <a:pt x="310" y="267"/>
                  <a:pt x="308" y="269"/>
                  <a:pt x="307" y="270"/>
                </a:cubicBezTo>
                <a:cubicBezTo>
                  <a:pt x="300" y="270"/>
                  <a:pt x="293" y="271"/>
                  <a:pt x="285" y="271"/>
                </a:cubicBezTo>
                <a:cubicBezTo>
                  <a:pt x="286" y="270"/>
                  <a:pt x="286" y="268"/>
                  <a:pt x="286" y="268"/>
                </a:cubicBezTo>
                <a:cubicBezTo>
                  <a:pt x="286" y="268"/>
                  <a:pt x="285" y="270"/>
                  <a:pt x="284" y="272"/>
                </a:cubicBezTo>
                <a:cubicBezTo>
                  <a:pt x="282" y="272"/>
                  <a:pt x="281" y="272"/>
                  <a:pt x="280" y="272"/>
                </a:cubicBezTo>
                <a:cubicBezTo>
                  <a:pt x="282" y="268"/>
                  <a:pt x="284" y="265"/>
                  <a:pt x="286" y="262"/>
                </a:cubicBezTo>
                <a:cubicBezTo>
                  <a:pt x="289" y="254"/>
                  <a:pt x="293" y="247"/>
                  <a:pt x="298" y="240"/>
                </a:cubicBezTo>
                <a:cubicBezTo>
                  <a:pt x="299" y="239"/>
                  <a:pt x="305" y="231"/>
                  <a:pt x="307" y="227"/>
                </a:cubicBezTo>
                <a:close/>
                <a:moveTo>
                  <a:pt x="299" y="244"/>
                </a:moveTo>
                <a:cubicBezTo>
                  <a:pt x="298" y="244"/>
                  <a:pt x="299" y="245"/>
                  <a:pt x="299" y="244"/>
                </a:cubicBezTo>
                <a:close/>
                <a:moveTo>
                  <a:pt x="299" y="245"/>
                </a:moveTo>
                <a:cubicBezTo>
                  <a:pt x="297" y="244"/>
                  <a:pt x="299" y="246"/>
                  <a:pt x="299" y="245"/>
                </a:cubicBezTo>
                <a:close/>
                <a:moveTo>
                  <a:pt x="292" y="255"/>
                </a:moveTo>
                <a:cubicBezTo>
                  <a:pt x="291" y="255"/>
                  <a:pt x="294" y="256"/>
                  <a:pt x="292" y="255"/>
                </a:cubicBezTo>
                <a:close/>
                <a:moveTo>
                  <a:pt x="292" y="258"/>
                </a:moveTo>
                <a:cubicBezTo>
                  <a:pt x="292" y="258"/>
                  <a:pt x="293" y="258"/>
                  <a:pt x="292" y="258"/>
                </a:cubicBezTo>
                <a:close/>
                <a:moveTo>
                  <a:pt x="327" y="230"/>
                </a:moveTo>
                <a:cubicBezTo>
                  <a:pt x="327" y="229"/>
                  <a:pt x="328" y="231"/>
                  <a:pt x="327" y="230"/>
                </a:cubicBezTo>
                <a:close/>
                <a:moveTo>
                  <a:pt x="319" y="242"/>
                </a:moveTo>
                <a:cubicBezTo>
                  <a:pt x="319" y="242"/>
                  <a:pt x="320" y="242"/>
                  <a:pt x="319" y="242"/>
                </a:cubicBezTo>
                <a:close/>
                <a:moveTo>
                  <a:pt x="319" y="243"/>
                </a:moveTo>
                <a:cubicBezTo>
                  <a:pt x="318" y="242"/>
                  <a:pt x="320" y="243"/>
                  <a:pt x="319" y="243"/>
                </a:cubicBezTo>
                <a:close/>
                <a:moveTo>
                  <a:pt x="322" y="237"/>
                </a:moveTo>
                <a:cubicBezTo>
                  <a:pt x="322" y="237"/>
                  <a:pt x="324" y="239"/>
                  <a:pt x="322" y="237"/>
                </a:cubicBezTo>
                <a:close/>
                <a:moveTo>
                  <a:pt x="323" y="237"/>
                </a:moveTo>
                <a:cubicBezTo>
                  <a:pt x="323" y="237"/>
                  <a:pt x="325" y="238"/>
                  <a:pt x="323" y="237"/>
                </a:cubicBezTo>
                <a:close/>
                <a:moveTo>
                  <a:pt x="315" y="265"/>
                </a:moveTo>
                <a:cubicBezTo>
                  <a:pt x="314" y="264"/>
                  <a:pt x="317" y="266"/>
                  <a:pt x="315" y="265"/>
                </a:cubicBezTo>
                <a:close/>
                <a:moveTo>
                  <a:pt x="315" y="266"/>
                </a:moveTo>
                <a:cubicBezTo>
                  <a:pt x="315" y="265"/>
                  <a:pt x="316" y="266"/>
                  <a:pt x="315" y="266"/>
                </a:cubicBezTo>
                <a:close/>
                <a:moveTo>
                  <a:pt x="315" y="264"/>
                </a:moveTo>
                <a:cubicBezTo>
                  <a:pt x="314" y="263"/>
                  <a:pt x="316" y="264"/>
                  <a:pt x="315" y="264"/>
                </a:cubicBezTo>
                <a:close/>
                <a:moveTo>
                  <a:pt x="314" y="266"/>
                </a:moveTo>
                <a:cubicBezTo>
                  <a:pt x="313" y="265"/>
                  <a:pt x="315" y="266"/>
                  <a:pt x="314" y="266"/>
                </a:cubicBezTo>
                <a:close/>
                <a:moveTo>
                  <a:pt x="313" y="263"/>
                </a:moveTo>
                <a:cubicBezTo>
                  <a:pt x="313" y="263"/>
                  <a:pt x="314" y="264"/>
                  <a:pt x="313" y="263"/>
                </a:cubicBezTo>
                <a:close/>
                <a:moveTo>
                  <a:pt x="312" y="269"/>
                </a:moveTo>
                <a:cubicBezTo>
                  <a:pt x="311" y="269"/>
                  <a:pt x="312" y="270"/>
                  <a:pt x="312" y="269"/>
                </a:cubicBezTo>
                <a:close/>
                <a:moveTo>
                  <a:pt x="311" y="267"/>
                </a:moveTo>
                <a:cubicBezTo>
                  <a:pt x="310" y="267"/>
                  <a:pt x="312" y="268"/>
                  <a:pt x="311" y="267"/>
                </a:cubicBezTo>
                <a:close/>
                <a:moveTo>
                  <a:pt x="310" y="268"/>
                </a:moveTo>
                <a:cubicBezTo>
                  <a:pt x="309" y="267"/>
                  <a:pt x="311" y="269"/>
                  <a:pt x="310" y="268"/>
                </a:cubicBezTo>
                <a:close/>
                <a:moveTo>
                  <a:pt x="307" y="271"/>
                </a:moveTo>
                <a:cubicBezTo>
                  <a:pt x="306" y="271"/>
                  <a:pt x="306" y="272"/>
                  <a:pt x="306" y="272"/>
                </a:cubicBezTo>
                <a:cubicBezTo>
                  <a:pt x="306" y="272"/>
                  <a:pt x="306" y="272"/>
                  <a:pt x="306" y="272"/>
                </a:cubicBezTo>
                <a:cubicBezTo>
                  <a:pt x="306" y="272"/>
                  <a:pt x="306" y="272"/>
                  <a:pt x="306" y="272"/>
                </a:cubicBezTo>
                <a:cubicBezTo>
                  <a:pt x="306" y="272"/>
                  <a:pt x="306" y="272"/>
                  <a:pt x="306" y="272"/>
                </a:cubicBezTo>
                <a:cubicBezTo>
                  <a:pt x="304" y="272"/>
                  <a:pt x="300" y="272"/>
                  <a:pt x="300" y="272"/>
                </a:cubicBezTo>
                <a:cubicBezTo>
                  <a:pt x="300" y="271"/>
                  <a:pt x="304" y="271"/>
                  <a:pt x="307" y="271"/>
                </a:cubicBezTo>
                <a:close/>
                <a:moveTo>
                  <a:pt x="291" y="273"/>
                </a:moveTo>
                <a:cubicBezTo>
                  <a:pt x="289" y="273"/>
                  <a:pt x="286" y="274"/>
                  <a:pt x="284" y="274"/>
                </a:cubicBezTo>
                <a:cubicBezTo>
                  <a:pt x="284" y="274"/>
                  <a:pt x="284" y="274"/>
                  <a:pt x="284" y="274"/>
                </a:cubicBezTo>
                <a:cubicBezTo>
                  <a:pt x="287" y="273"/>
                  <a:pt x="289" y="273"/>
                  <a:pt x="291" y="273"/>
                </a:cubicBezTo>
                <a:close/>
                <a:moveTo>
                  <a:pt x="276" y="266"/>
                </a:moveTo>
                <a:cubicBezTo>
                  <a:pt x="275" y="265"/>
                  <a:pt x="278" y="266"/>
                  <a:pt x="276" y="266"/>
                </a:cubicBezTo>
                <a:close/>
                <a:moveTo>
                  <a:pt x="276" y="268"/>
                </a:moveTo>
                <a:cubicBezTo>
                  <a:pt x="275" y="267"/>
                  <a:pt x="277" y="269"/>
                  <a:pt x="276" y="268"/>
                </a:cubicBezTo>
                <a:close/>
                <a:moveTo>
                  <a:pt x="278" y="275"/>
                </a:moveTo>
                <a:cubicBezTo>
                  <a:pt x="279" y="275"/>
                  <a:pt x="280" y="275"/>
                  <a:pt x="282" y="275"/>
                </a:cubicBezTo>
                <a:cubicBezTo>
                  <a:pt x="281" y="275"/>
                  <a:pt x="281" y="276"/>
                  <a:pt x="281" y="276"/>
                </a:cubicBezTo>
                <a:cubicBezTo>
                  <a:pt x="279" y="276"/>
                  <a:pt x="278" y="276"/>
                  <a:pt x="277" y="277"/>
                </a:cubicBezTo>
                <a:cubicBezTo>
                  <a:pt x="277" y="276"/>
                  <a:pt x="277" y="276"/>
                  <a:pt x="278" y="275"/>
                </a:cubicBezTo>
                <a:close/>
                <a:moveTo>
                  <a:pt x="278" y="265"/>
                </a:moveTo>
                <a:cubicBezTo>
                  <a:pt x="277" y="265"/>
                  <a:pt x="279" y="265"/>
                  <a:pt x="278" y="265"/>
                </a:cubicBezTo>
                <a:close/>
                <a:moveTo>
                  <a:pt x="279" y="269"/>
                </a:moveTo>
                <a:cubicBezTo>
                  <a:pt x="277" y="268"/>
                  <a:pt x="280" y="269"/>
                  <a:pt x="279" y="269"/>
                </a:cubicBezTo>
                <a:close/>
                <a:moveTo>
                  <a:pt x="280" y="266"/>
                </a:moveTo>
                <a:cubicBezTo>
                  <a:pt x="279" y="266"/>
                  <a:pt x="280" y="267"/>
                  <a:pt x="280" y="266"/>
                </a:cubicBezTo>
                <a:close/>
                <a:moveTo>
                  <a:pt x="280" y="260"/>
                </a:moveTo>
                <a:cubicBezTo>
                  <a:pt x="280" y="260"/>
                  <a:pt x="281" y="261"/>
                  <a:pt x="280" y="260"/>
                </a:cubicBezTo>
                <a:close/>
                <a:moveTo>
                  <a:pt x="280" y="269"/>
                </a:moveTo>
                <a:cubicBezTo>
                  <a:pt x="280" y="269"/>
                  <a:pt x="281" y="269"/>
                  <a:pt x="280" y="269"/>
                </a:cubicBezTo>
                <a:close/>
                <a:moveTo>
                  <a:pt x="281" y="263"/>
                </a:moveTo>
                <a:cubicBezTo>
                  <a:pt x="280" y="262"/>
                  <a:pt x="282" y="263"/>
                  <a:pt x="281" y="263"/>
                </a:cubicBezTo>
                <a:close/>
                <a:moveTo>
                  <a:pt x="281" y="257"/>
                </a:moveTo>
                <a:cubicBezTo>
                  <a:pt x="280" y="256"/>
                  <a:pt x="281" y="258"/>
                  <a:pt x="281" y="257"/>
                </a:cubicBezTo>
                <a:close/>
                <a:moveTo>
                  <a:pt x="282" y="261"/>
                </a:moveTo>
                <a:cubicBezTo>
                  <a:pt x="281" y="260"/>
                  <a:pt x="282" y="261"/>
                  <a:pt x="282" y="261"/>
                </a:cubicBezTo>
                <a:close/>
                <a:moveTo>
                  <a:pt x="282" y="263"/>
                </a:moveTo>
                <a:cubicBezTo>
                  <a:pt x="281" y="262"/>
                  <a:pt x="283" y="263"/>
                  <a:pt x="282" y="263"/>
                </a:cubicBezTo>
                <a:close/>
                <a:moveTo>
                  <a:pt x="283" y="264"/>
                </a:moveTo>
                <a:cubicBezTo>
                  <a:pt x="282" y="263"/>
                  <a:pt x="284" y="265"/>
                  <a:pt x="283" y="264"/>
                </a:cubicBezTo>
                <a:close/>
                <a:moveTo>
                  <a:pt x="283" y="263"/>
                </a:moveTo>
                <a:cubicBezTo>
                  <a:pt x="282" y="263"/>
                  <a:pt x="284" y="264"/>
                  <a:pt x="283" y="263"/>
                </a:cubicBezTo>
                <a:close/>
                <a:moveTo>
                  <a:pt x="294" y="227"/>
                </a:moveTo>
                <a:cubicBezTo>
                  <a:pt x="294" y="227"/>
                  <a:pt x="294" y="227"/>
                  <a:pt x="294" y="227"/>
                </a:cubicBezTo>
                <a:cubicBezTo>
                  <a:pt x="296" y="227"/>
                  <a:pt x="299" y="226"/>
                  <a:pt x="299" y="225"/>
                </a:cubicBezTo>
                <a:cubicBezTo>
                  <a:pt x="299" y="225"/>
                  <a:pt x="299" y="226"/>
                  <a:pt x="298" y="227"/>
                </a:cubicBezTo>
                <a:cubicBezTo>
                  <a:pt x="297" y="227"/>
                  <a:pt x="296" y="227"/>
                  <a:pt x="294" y="227"/>
                </a:cubicBezTo>
                <a:close/>
                <a:moveTo>
                  <a:pt x="295" y="228"/>
                </a:moveTo>
                <a:cubicBezTo>
                  <a:pt x="295" y="228"/>
                  <a:pt x="295" y="228"/>
                  <a:pt x="294" y="227"/>
                </a:cubicBezTo>
                <a:cubicBezTo>
                  <a:pt x="294" y="227"/>
                  <a:pt x="294" y="227"/>
                  <a:pt x="294" y="227"/>
                </a:cubicBezTo>
                <a:cubicBezTo>
                  <a:pt x="295" y="228"/>
                  <a:pt x="295" y="228"/>
                  <a:pt x="295" y="228"/>
                </a:cubicBezTo>
                <a:close/>
                <a:moveTo>
                  <a:pt x="287" y="228"/>
                </a:moveTo>
                <a:cubicBezTo>
                  <a:pt x="282" y="229"/>
                  <a:pt x="276" y="230"/>
                  <a:pt x="271" y="230"/>
                </a:cubicBezTo>
                <a:cubicBezTo>
                  <a:pt x="270" y="231"/>
                  <a:pt x="271" y="231"/>
                  <a:pt x="271" y="230"/>
                </a:cubicBezTo>
                <a:cubicBezTo>
                  <a:pt x="269" y="230"/>
                  <a:pt x="267" y="231"/>
                  <a:pt x="265" y="231"/>
                </a:cubicBezTo>
                <a:cubicBezTo>
                  <a:pt x="265" y="231"/>
                  <a:pt x="265" y="231"/>
                  <a:pt x="264" y="231"/>
                </a:cubicBezTo>
                <a:cubicBezTo>
                  <a:pt x="265" y="230"/>
                  <a:pt x="265" y="229"/>
                  <a:pt x="265" y="229"/>
                </a:cubicBezTo>
                <a:cubicBezTo>
                  <a:pt x="265" y="229"/>
                  <a:pt x="265" y="229"/>
                  <a:pt x="264" y="228"/>
                </a:cubicBezTo>
                <a:cubicBezTo>
                  <a:pt x="265" y="228"/>
                  <a:pt x="265" y="228"/>
                  <a:pt x="265" y="228"/>
                </a:cubicBezTo>
                <a:cubicBezTo>
                  <a:pt x="265" y="228"/>
                  <a:pt x="265" y="228"/>
                  <a:pt x="264" y="228"/>
                </a:cubicBezTo>
                <a:cubicBezTo>
                  <a:pt x="264" y="228"/>
                  <a:pt x="264" y="227"/>
                  <a:pt x="263" y="227"/>
                </a:cubicBezTo>
                <a:cubicBezTo>
                  <a:pt x="264" y="227"/>
                  <a:pt x="264" y="227"/>
                  <a:pt x="265" y="227"/>
                </a:cubicBezTo>
                <a:cubicBezTo>
                  <a:pt x="267" y="228"/>
                  <a:pt x="265" y="227"/>
                  <a:pt x="265" y="227"/>
                </a:cubicBezTo>
                <a:cubicBezTo>
                  <a:pt x="275" y="226"/>
                  <a:pt x="285" y="225"/>
                  <a:pt x="295" y="224"/>
                </a:cubicBezTo>
                <a:cubicBezTo>
                  <a:pt x="294" y="225"/>
                  <a:pt x="294" y="226"/>
                  <a:pt x="293" y="228"/>
                </a:cubicBezTo>
                <a:cubicBezTo>
                  <a:pt x="293" y="228"/>
                  <a:pt x="292" y="228"/>
                  <a:pt x="292" y="228"/>
                </a:cubicBezTo>
                <a:cubicBezTo>
                  <a:pt x="291" y="228"/>
                  <a:pt x="290" y="228"/>
                  <a:pt x="289" y="228"/>
                </a:cubicBezTo>
                <a:cubicBezTo>
                  <a:pt x="290" y="228"/>
                  <a:pt x="288" y="228"/>
                  <a:pt x="287" y="228"/>
                </a:cubicBezTo>
                <a:close/>
                <a:moveTo>
                  <a:pt x="298" y="224"/>
                </a:moveTo>
                <a:cubicBezTo>
                  <a:pt x="298" y="224"/>
                  <a:pt x="298" y="224"/>
                  <a:pt x="298" y="224"/>
                </a:cubicBezTo>
                <a:cubicBezTo>
                  <a:pt x="298" y="224"/>
                  <a:pt x="298" y="225"/>
                  <a:pt x="298" y="224"/>
                </a:cubicBezTo>
                <a:close/>
                <a:moveTo>
                  <a:pt x="301" y="213"/>
                </a:moveTo>
                <a:cubicBezTo>
                  <a:pt x="301" y="214"/>
                  <a:pt x="301" y="214"/>
                  <a:pt x="301" y="214"/>
                </a:cubicBezTo>
                <a:cubicBezTo>
                  <a:pt x="301" y="214"/>
                  <a:pt x="300" y="214"/>
                  <a:pt x="300" y="213"/>
                </a:cubicBezTo>
                <a:cubicBezTo>
                  <a:pt x="301" y="213"/>
                  <a:pt x="301" y="213"/>
                  <a:pt x="301" y="213"/>
                </a:cubicBezTo>
                <a:close/>
                <a:moveTo>
                  <a:pt x="284" y="215"/>
                </a:moveTo>
                <a:cubicBezTo>
                  <a:pt x="288" y="213"/>
                  <a:pt x="287" y="215"/>
                  <a:pt x="287" y="215"/>
                </a:cubicBezTo>
                <a:cubicBezTo>
                  <a:pt x="288" y="216"/>
                  <a:pt x="284" y="215"/>
                  <a:pt x="284" y="215"/>
                </a:cubicBezTo>
                <a:close/>
                <a:moveTo>
                  <a:pt x="253" y="218"/>
                </a:moveTo>
                <a:cubicBezTo>
                  <a:pt x="253" y="218"/>
                  <a:pt x="253" y="218"/>
                  <a:pt x="253" y="218"/>
                </a:cubicBezTo>
                <a:cubicBezTo>
                  <a:pt x="254" y="215"/>
                  <a:pt x="275" y="217"/>
                  <a:pt x="276" y="216"/>
                </a:cubicBezTo>
                <a:cubicBezTo>
                  <a:pt x="275" y="216"/>
                  <a:pt x="274" y="216"/>
                  <a:pt x="274" y="216"/>
                </a:cubicBezTo>
                <a:cubicBezTo>
                  <a:pt x="275" y="216"/>
                  <a:pt x="281" y="215"/>
                  <a:pt x="282" y="214"/>
                </a:cubicBezTo>
                <a:cubicBezTo>
                  <a:pt x="281" y="215"/>
                  <a:pt x="280" y="216"/>
                  <a:pt x="280" y="216"/>
                </a:cubicBezTo>
                <a:cubicBezTo>
                  <a:pt x="280" y="217"/>
                  <a:pt x="290" y="216"/>
                  <a:pt x="290" y="216"/>
                </a:cubicBezTo>
                <a:cubicBezTo>
                  <a:pt x="290" y="214"/>
                  <a:pt x="292" y="213"/>
                  <a:pt x="294" y="214"/>
                </a:cubicBezTo>
                <a:cubicBezTo>
                  <a:pt x="296" y="214"/>
                  <a:pt x="300" y="214"/>
                  <a:pt x="300" y="214"/>
                </a:cubicBezTo>
                <a:cubicBezTo>
                  <a:pt x="299" y="215"/>
                  <a:pt x="299" y="215"/>
                  <a:pt x="298" y="215"/>
                </a:cubicBezTo>
                <a:cubicBezTo>
                  <a:pt x="299" y="215"/>
                  <a:pt x="300" y="216"/>
                  <a:pt x="301" y="216"/>
                </a:cubicBezTo>
                <a:cubicBezTo>
                  <a:pt x="301" y="216"/>
                  <a:pt x="301" y="216"/>
                  <a:pt x="301" y="216"/>
                </a:cubicBezTo>
                <a:cubicBezTo>
                  <a:pt x="286" y="217"/>
                  <a:pt x="272" y="219"/>
                  <a:pt x="258" y="220"/>
                </a:cubicBezTo>
                <a:cubicBezTo>
                  <a:pt x="257" y="219"/>
                  <a:pt x="257" y="218"/>
                  <a:pt x="256" y="218"/>
                </a:cubicBezTo>
                <a:cubicBezTo>
                  <a:pt x="260" y="217"/>
                  <a:pt x="266" y="217"/>
                  <a:pt x="266" y="217"/>
                </a:cubicBezTo>
                <a:cubicBezTo>
                  <a:pt x="265" y="216"/>
                  <a:pt x="261" y="217"/>
                  <a:pt x="256" y="217"/>
                </a:cubicBezTo>
                <a:cubicBezTo>
                  <a:pt x="255" y="217"/>
                  <a:pt x="255" y="217"/>
                  <a:pt x="255" y="217"/>
                </a:cubicBezTo>
                <a:cubicBezTo>
                  <a:pt x="255" y="217"/>
                  <a:pt x="255" y="217"/>
                  <a:pt x="254" y="217"/>
                </a:cubicBezTo>
                <a:cubicBezTo>
                  <a:pt x="254" y="218"/>
                  <a:pt x="254" y="218"/>
                  <a:pt x="253" y="218"/>
                </a:cubicBezTo>
                <a:cubicBezTo>
                  <a:pt x="253" y="218"/>
                  <a:pt x="253" y="218"/>
                  <a:pt x="253" y="218"/>
                </a:cubicBezTo>
                <a:cubicBezTo>
                  <a:pt x="253" y="218"/>
                  <a:pt x="254" y="218"/>
                  <a:pt x="254" y="218"/>
                </a:cubicBezTo>
                <a:cubicBezTo>
                  <a:pt x="254" y="218"/>
                  <a:pt x="253" y="219"/>
                  <a:pt x="253" y="219"/>
                </a:cubicBezTo>
                <a:cubicBezTo>
                  <a:pt x="253" y="219"/>
                  <a:pt x="253" y="218"/>
                  <a:pt x="253" y="218"/>
                </a:cubicBezTo>
                <a:close/>
                <a:moveTo>
                  <a:pt x="263" y="234"/>
                </a:moveTo>
                <a:cubicBezTo>
                  <a:pt x="262" y="233"/>
                  <a:pt x="263" y="234"/>
                  <a:pt x="263" y="234"/>
                </a:cubicBezTo>
                <a:close/>
                <a:moveTo>
                  <a:pt x="262" y="229"/>
                </a:moveTo>
                <a:cubicBezTo>
                  <a:pt x="261" y="228"/>
                  <a:pt x="263" y="231"/>
                  <a:pt x="262" y="229"/>
                </a:cubicBezTo>
                <a:close/>
                <a:moveTo>
                  <a:pt x="260" y="227"/>
                </a:moveTo>
                <a:cubicBezTo>
                  <a:pt x="259" y="228"/>
                  <a:pt x="258" y="230"/>
                  <a:pt x="258" y="230"/>
                </a:cubicBezTo>
                <a:cubicBezTo>
                  <a:pt x="258" y="230"/>
                  <a:pt x="258" y="229"/>
                  <a:pt x="259" y="228"/>
                </a:cubicBezTo>
                <a:cubicBezTo>
                  <a:pt x="259" y="228"/>
                  <a:pt x="260" y="228"/>
                  <a:pt x="260" y="227"/>
                </a:cubicBezTo>
                <a:close/>
                <a:moveTo>
                  <a:pt x="252" y="220"/>
                </a:moveTo>
                <a:cubicBezTo>
                  <a:pt x="251" y="219"/>
                  <a:pt x="253" y="221"/>
                  <a:pt x="252" y="220"/>
                </a:cubicBezTo>
                <a:close/>
                <a:moveTo>
                  <a:pt x="258" y="233"/>
                </a:moveTo>
                <a:cubicBezTo>
                  <a:pt x="258" y="233"/>
                  <a:pt x="258" y="233"/>
                  <a:pt x="258" y="233"/>
                </a:cubicBezTo>
                <a:cubicBezTo>
                  <a:pt x="256" y="239"/>
                  <a:pt x="245" y="254"/>
                  <a:pt x="247" y="255"/>
                </a:cubicBezTo>
                <a:cubicBezTo>
                  <a:pt x="247" y="255"/>
                  <a:pt x="248" y="254"/>
                  <a:pt x="248" y="254"/>
                </a:cubicBezTo>
                <a:cubicBezTo>
                  <a:pt x="248" y="254"/>
                  <a:pt x="248" y="254"/>
                  <a:pt x="248" y="254"/>
                </a:cubicBezTo>
                <a:cubicBezTo>
                  <a:pt x="248" y="254"/>
                  <a:pt x="248" y="254"/>
                  <a:pt x="248" y="254"/>
                </a:cubicBezTo>
                <a:cubicBezTo>
                  <a:pt x="249" y="254"/>
                  <a:pt x="247" y="256"/>
                  <a:pt x="248" y="256"/>
                </a:cubicBezTo>
                <a:cubicBezTo>
                  <a:pt x="247" y="256"/>
                  <a:pt x="246" y="255"/>
                  <a:pt x="246" y="255"/>
                </a:cubicBezTo>
                <a:cubicBezTo>
                  <a:pt x="246" y="255"/>
                  <a:pt x="247" y="258"/>
                  <a:pt x="247" y="258"/>
                </a:cubicBezTo>
                <a:cubicBezTo>
                  <a:pt x="247" y="258"/>
                  <a:pt x="245" y="256"/>
                  <a:pt x="245" y="256"/>
                </a:cubicBezTo>
                <a:cubicBezTo>
                  <a:pt x="245" y="256"/>
                  <a:pt x="245" y="257"/>
                  <a:pt x="245" y="257"/>
                </a:cubicBezTo>
                <a:cubicBezTo>
                  <a:pt x="244" y="257"/>
                  <a:pt x="247" y="258"/>
                  <a:pt x="247" y="259"/>
                </a:cubicBezTo>
                <a:cubicBezTo>
                  <a:pt x="246" y="259"/>
                  <a:pt x="244" y="258"/>
                  <a:pt x="244" y="258"/>
                </a:cubicBezTo>
                <a:cubicBezTo>
                  <a:pt x="245" y="258"/>
                  <a:pt x="245" y="258"/>
                  <a:pt x="246" y="259"/>
                </a:cubicBezTo>
                <a:cubicBezTo>
                  <a:pt x="246" y="259"/>
                  <a:pt x="245" y="259"/>
                  <a:pt x="245" y="259"/>
                </a:cubicBezTo>
                <a:cubicBezTo>
                  <a:pt x="245" y="259"/>
                  <a:pt x="245" y="259"/>
                  <a:pt x="245" y="259"/>
                </a:cubicBezTo>
                <a:cubicBezTo>
                  <a:pt x="244" y="259"/>
                  <a:pt x="245" y="259"/>
                  <a:pt x="245" y="259"/>
                </a:cubicBezTo>
                <a:cubicBezTo>
                  <a:pt x="245" y="259"/>
                  <a:pt x="244" y="259"/>
                  <a:pt x="244" y="259"/>
                </a:cubicBezTo>
                <a:cubicBezTo>
                  <a:pt x="245" y="260"/>
                  <a:pt x="246" y="260"/>
                  <a:pt x="244" y="259"/>
                </a:cubicBezTo>
                <a:cubicBezTo>
                  <a:pt x="244" y="259"/>
                  <a:pt x="244" y="260"/>
                  <a:pt x="244" y="260"/>
                </a:cubicBezTo>
                <a:cubicBezTo>
                  <a:pt x="244" y="260"/>
                  <a:pt x="244" y="260"/>
                  <a:pt x="244" y="260"/>
                </a:cubicBezTo>
                <a:cubicBezTo>
                  <a:pt x="243" y="260"/>
                  <a:pt x="244" y="260"/>
                  <a:pt x="244" y="260"/>
                </a:cubicBezTo>
                <a:cubicBezTo>
                  <a:pt x="244" y="261"/>
                  <a:pt x="244" y="261"/>
                  <a:pt x="244" y="261"/>
                </a:cubicBezTo>
                <a:cubicBezTo>
                  <a:pt x="243" y="259"/>
                  <a:pt x="241" y="264"/>
                  <a:pt x="243" y="264"/>
                </a:cubicBezTo>
                <a:cubicBezTo>
                  <a:pt x="243" y="264"/>
                  <a:pt x="243" y="263"/>
                  <a:pt x="243" y="263"/>
                </a:cubicBezTo>
                <a:cubicBezTo>
                  <a:pt x="243" y="262"/>
                  <a:pt x="243" y="267"/>
                  <a:pt x="244" y="267"/>
                </a:cubicBezTo>
                <a:cubicBezTo>
                  <a:pt x="246" y="266"/>
                  <a:pt x="260" y="240"/>
                  <a:pt x="264" y="231"/>
                </a:cubicBezTo>
                <a:cubicBezTo>
                  <a:pt x="269" y="231"/>
                  <a:pt x="275" y="231"/>
                  <a:pt x="280" y="230"/>
                </a:cubicBezTo>
                <a:cubicBezTo>
                  <a:pt x="282" y="230"/>
                  <a:pt x="286" y="230"/>
                  <a:pt x="292" y="229"/>
                </a:cubicBezTo>
                <a:cubicBezTo>
                  <a:pt x="288" y="234"/>
                  <a:pt x="285" y="239"/>
                  <a:pt x="284" y="239"/>
                </a:cubicBezTo>
                <a:cubicBezTo>
                  <a:pt x="284" y="239"/>
                  <a:pt x="285" y="240"/>
                  <a:pt x="285" y="241"/>
                </a:cubicBezTo>
                <a:cubicBezTo>
                  <a:pt x="284" y="241"/>
                  <a:pt x="283" y="241"/>
                  <a:pt x="284" y="241"/>
                </a:cubicBezTo>
                <a:cubicBezTo>
                  <a:pt x="284" y="241"/>
                  <a:pt x="284" y="241"/>
                  <a:pt x="284" y="241"/>
                </a:cubicBezTo>
                <a:cubicBezTo>
                  <a:pt x="283" y="242"/>
                  <a:pt x="280" y="247"/>
                  <a:pt x="280" y="249"/>
                </a:cubicBezTo>
                <a:cubicBezTo>
                  <a:pt x="280" y="249"/>
                  <a:pt x="280" y="249"/>
                  <a:pt x="280" y="249"/>
                </a:cubicBezTo>
                <a:cubicBezTo>
                  <a:pt x="279" y="248"/>
                  <a:pt x="279" y="249"/>
                  <a:pt x="280" y="249"/>
                </a:cubicBezTo>
                <a:cubicBezTo>
                  <a:pt x="280" y="249"/>
                  <a:pt x="280" y="250"/>
                  <a:pt x="280" y="250"/>
                </a:cubicBezTo>
                <a:cubicBezTo>
                  <a:pt x="280" y="250"/>
                  <a:pt x="278" y="249"/>
                  <a:pt x="278" y="250"/>
                </a:cubicBezTo>
                <a:cubicBezTo>
                  <a:pt x="278" y="250"/>
                  <a:pt x="279" y="251"/>
                  <a:pt x="280" y="251"/>
                </a:cubicBezTo>
                <a:cubicBezTo>
                  <a:pt x="282" y="249"/>
                  <a:pt x="283" y="245"/>
                  <a:pt x="283" y="243"/>
                </a:cubicBezTo>
                <a:cubicBezTo>
                  <a:pt x="284" y="244"/>
                  <a:pt x="285" y="242"/>
                  <a:pt x="285" y="242"/>
                </a:cubicBezTo>
                <a:cubicBezTo>
                  <a:pt x="286" y="243"/>
                  <a:pt x="285" y="244"/>
                  <a:pt x="285" y="244"/>
                </a:cubicBezTo>
                <a:cubicBezTo>
                  <a:pt x="285" y="245"/>
                  <a:pt x="287" y="241"/>
                  <a:pt x="287" y="241"/>
                </a:cubicBezTo>
                <a:cubicBezTo>
                  <a:pt x="286" y="240"/>
                  <a:pt x="287" y="239"/>
                  <a:pt x="288" y="239"/>
                </a:cubicBezTo>
                <a:cubicBezTo>
                  <a:pt x="288" y="239"/>
                  <a:pt x="287" y="238"/>
                  <a:pt x="287" y="238"/>
                </a:cubicBezTo>
                <a:cubicBezTo>
                  <a:pt x="288" y="239"/>
                  <a:pt x="291" y="234"/>
                  <a:pt x="290" y="234"/>
                </a:cubicBezTo>
                <a:cubicBezTo>
                  <a:pt x="291" y="233"/>
                  <a:pt x="292" y="233"/>
                  <a:pt x="293" y="232"/>
                </a:cubicBezTo>
                <a:cubicBezTo>
                  <a:pt x="293" y="232"/>
                  <a:pt x="294" y="231"/>
                  <a:pt x="294" y="231"/>
                </a:cubicBezTo>
                <a:cubicBezTo>
                  <a:pt x="294" y="231"/>
                  <a:pt x="291" y="231"/>
                  <a:pt x="292" y="230"/>
                </a:cubicBezTo>
                <a:cubicBezTo>
                  <a:pt x="292" y="229"/>
                  <a:pt x="293" y="229"/>
                  <a:pt x="294" y="229"/>
                </a:cubicBezTo>
                <a:cubicBezTo>
                  <a:pt x="295" y="229"/>
                  <a:pt x="297" y="229"/>
                  <a:pt x="298" y="229"/>
                </a:cubicBezTo>
                <a:cubicBezTo>
                  <a:pt x="294" y="236"/>
                  <a:pt x="284" y="250"/>
                  <a:pt x="282" y="253"/>
                </a:cubicBezTo>
                <a:cubicBezTo>
                  <a:pt x="280" y="257"/>
                  <a:pt x="278" y="262"/>
                  <a:pt x="277" y="263"/>
                </a:cubicBezTo>
                <a:cubicBezTo>
                  <a:pt x="276" y="265"/>
                  <a:pt x="273" y="268"/>
                  <a:pt x="273" y="269"/>
                </a:cubicBezTo>
                <a:cubicBezTo>
                  <a:pt x="274" y="268"/>
                  <a:pt x="273" y="272"/>
                  <a:pt x="272" y="270"/>
                </a:cubicBezTo>
                <a:cubicBezTo>
                  <a:pt x="272" y="270"/>
                  <a:pt x="272" y="271"/>
                  <a:pt x="272" y="272"/>
                </a:cubicBezTo>
                <a:cubicBezTo>
                  <a:pt x="264" y="273"/>
                  <a:pt x="257" y="273"/>
                  <a:pt x="250" y="273"/>
                </a:cubicBezTo>
                <a:cubicBezTo>
                  <a:pt x="247" y="274"/>
                  <a:pt x="244" y="274"/>
                  <a:pt x="241" y="274"/>
                </a:cubicBezTo>
                <a:cubicBezTo>
                  <a:pt x="242" y="272"/>
                  <a:pt x="242" y="269"/>
                  <a:pt x="241" y="269"/>
                </a:cubicBezTo>
                <a:cubicBezTo>
                  <a:pt x="242" y="269"/>
                  <a:pt x="240" y="272"/>
                  <a:pt x="239" y="274"/>
                </a:cubicBezTo>
                <a:cubicBezTo>
                  <a:pt x="238" y="274"/>
                  <a:pt x="236" y="274"/>
                  <a:pt x="235" y="274"/>
                </a:cubicBezTo>
                <a:cubicBezTo>
                  <a:pt x="237" y="271"/>
                  <a:pt x="238" y="268"/>
                  <a:pt x="239" y="265"/>
                </a:cubicBezTo>
                <a:cubicBezTo>
                  <a:pt x="242" y="260"/>
                  <a:pt x="244" y="254"/>
                  <a:pt x="248" y="248"/>
                </a:cubicBezTo>
                <a:cubicBezTo>
                  <a:pt x="249" y="247"/>
                  <a:pt x="256" y="237"/>
                  <a:pt x="258" y="233"/>
                </a:cubicBezTo>
                <a:close/>
                <a:moveTo>
                  <a:pt x="252" y="246"/>
                </a:moveTo>
                <a:cubicBezTo>
                  <a:pt x="252" y="246"/>
                  <a:pt x="252" y="246"/>
                  <a:pt x="252" y="246"/>
                </a:cubicBezTo>
                <a:cubicBezTo>
                  <a:pt x="252" y="246"/>
                  <a:pt x="252" y="246"/>
                  <a:pt x="252" y="246"/>
                </a:cubicBezTo>
                <a:close/>
                <a:moveTo>
                  <a:pt x="251" y="248"/>
                </a:moveTo>
                <a:cubicBezTo>
                  <a:pt x="251" y="247"/>
                  <a:pt x="252" y="248"/>
                  <a:pt x="251" y="248"/>
                </a:cubicBezTo>
                <a:close/>
                <a:moveTo>
                  <a:pt x="251" y="249"/>
                </a:moveTo>
                <a:cubicBezTo>
                  <a:pt x="250" y="248"/>
                  <a:pt x="252" y="250"/>
                  <a:pt x="251" y="249"/>
                </a:cubicBezTo>
                <a:close/>
                <a:moveTo>
                  <a:pt x="250" y="250"/>
                </a:moveTo>
                <a:cubicBezTo>
                  <a:pt x="250" y="250"/>
                  <a:pt x="251" y="250"/>
                  <a:pt x="250" y="250"/>
                </a:cubicBezTo>
                <a:close/>
                <a:moveTo>
                  <a:pt x="246" y="257"/>
                </a:moveTo>
                <a:cubicBezTo>
                  <a:pt x="245" y="257"/>
                  <a:pt x="248" y="258"/>
                  <a:pt x="246" y="257"/>
                </a:cubicBezTo>
                <a:close/>
                <a:moveTo>
                  <a:pt x="246" y="260"/>
                </a:moveTo>
                <a:cubicBezTo>
                  <a:pt x="246" y="260"/>
                  <a:pt x="247" y="260"/>
                  <a:pt x="246" y="260"/>
                </a:cubicBezTo>
                <a:close/>
                <a:moveTo>
                  <a:pt x="243" y="262"/>
                </a:moveTo>
                <a:cubicBezTo>
                  <a:pt x="242" y="262"/>
                  <a:pt x="244" y="263"/>
                  <a:pt x="243" y="262"/>
                </a:cubicBezTo>
                <a:close/>
                <a:moveTo>
                  <a:pt x="291" y="232"/>
                </a:moveTo>
                <a:cubicBezTo>
                  <a:pt x="291" y="232"/>
                  <a:pt x="293" y="234"/>
                  <a:pt x="291" y="232"/>
                </a:cubicBezTo>
                <a:close/>
                <a:moveTo>
                  <a:pt x="282" y="245"/>
                </a:moveTo>
                <a:cubicBezTo>
                  <a:pt x="281" y="244"/>
                  <a:pt x="283" y="246"/>
                  <a:pt x="282" y="245"/>
                </a:cubicBezTo>
                <a:close/>
                <a:moveTo>
                  <a:pt x="281" y="248"/>
                </a:moveTo>
                <a:cubicBezTo>
                  <a:pt x="280" y="248"/>
                  <a:pt x="282" y="248"/>
                  <a:pt x="281" y="248"/>
                </a:cubicBezTo>
                <a:close/>
                <a:moveTo>
                  <a:pt x="280" y="248"/>
                </a:moveTo>
                <a:cubicBezTo>
                  <a:pt x="280" y="248"/>
                  <a:pt x="281" y="249"/>
                  <a:pt x="280" y="248"/>
                </a:cubicBezTo>
                <a:close/>
                <a:moveTo>
                  <a:pt x="275" y="274"/>
                </a:moveTo>
                <a:cubicBezTo>
                  <a:pt x="274" y="274"/>
                  <a:pt x="274" y="274"/>
                  <a:pt x="274" y="274"/>
                </a:cubicBezTo>
                <a:cubicBezTo>
                  <a:pt x="274" y="274"/>
                  <a:pt x="274" y="274"/>
                  <a:pt x="274" y="274"/>
                </a:cubicBezTo>
                <a:cubicBezTo>
                  <a:pt x="274" y="274"/>
                  <a:pt x="274" y="274"/>
                  <a:pt x="275" y="274"/>
                </a:cubicBezTo>
                <a:cubicBezTo>
                  <a:pt x="275" y="274"/>
                  <a:pt x="275" y="274"/>
                  <a:pt x="275" y="274"/>
                </a:cubicBezTo>
                <a:close/>
                <a:moveTo>
                  <a:pt x="274" y="276"/>
                </a:moveTo>
                <a:cubicBezTo>
                  <a:pt x="273" y="276"/>
                  <a:pt x="273" y="276"/>
                  <a:pt x="273" y="276"/>
                </a:cubicBezTo>
                <a:cubicBezTo>
                  <a:pt x="273" y="276"/>
                  <a:pt x="273" y="276"/>
                  <a:pt x="273" y="276"/>
                </a:cubicBezTo>
                <a:cubicBezTo>
                  <a:pt x="273" y="276"/>
                  <a:pt x="273" y="276"/>
                  <a:pt x="274" y="276"/>
                </a:cubicBezTo>
                <a:close/>
                <a:moveTo>
                  <a:pt x="264" y="274"/>
                </a:moveTo>
                <a:cubicBezTo>
                  <a:pt x="264" y="275"/>
                  <a:pt x="261" y="275"/>
                  <a:pt x="262" y="274"/>
                </a:cubicBezTo>
                <a:cubicBezTo>
                  <a:pt x="263" y="274"/>
                  <a:pt x="263" y="274"/>
                  <a:pt x="264" y="274"/>
                </a:cubicBezTo>
                <a:close/>
                <a:moveTo>
                  <a:pt x="240" y="274"/>
                </a:moveTo>
                <a:cubicBezTo>
                  <a:pt x="240" y="273"/>
                  <a:pt x="241" y="274"/>
                  <a:pt x="240" y="274"/>
                </a:cubicBezTo>
                <a:close/>
                <a:moveTo>
                  <a:pt x="239" y="277"/>
                </a:moveTo>
                <a:cubicBezTo>
                  <a:pt x="239" y="277"/>
                  <a:pt x="239" y="277"/>
                  <a:pt x="239" y="278"/>
                </a:cubicBezTo>
                <a:cubicBezTo>
                  <a:pt x="239" y="277"/>
                  <a:pt x="238" y="277"/>
                  <a:pt x="238" y="277"/>
                </a:cubicBezTo>
                <a:cubicBezTo>
                  <a:pt x="239" y="277"/>
                  <a:pt x="239" y="277"/>
                  <a:pt x="239" y="277"/>
                </a:cubicBezTo>
                <a:close/>
                <a:moveTo>
                  <a:pt x="238" y="277"/>
                </a:moveTo>
                <a:cubicBezTo>
                  <a:pt x="238" y="278"/>
                  <a:pt x="238" y="278"/>
                  <a:pt x="238" y="278"/>
                </a:cubicBezTo>
                <a:cubicBezTo>
                  <a:pt x="237" y="278"/>
                  <a:pt x="237" y="278"/>
                  <a:pt x="237" y="278"/>
                </a:cubicBezTo>
                <a:cubicBezTo>
                  <a:pt x="237" y="278"/>
                  <a:pt x="237" y="278"/>
                  <a:pt x="238" y="277"/>
                </a:cubicBezTo>
                <a:close/>
                <a:moveTo>
                  <a:pt x="233" y="280"/>
                </a:moveTo>
                <a:cubicBezTo>
                  <a:pt x="233" y="280"/>
                  <a:pt x="232" y="281"/>
                  <a:pt x="232" y="281"/>
                </a:cubicBezTo>
                <a:cubicBezTo>
                  <a:pt x="232" y="280"/>
                  <a:pt x="233" y="280"/>
                  <a:pt x="233" y="279"/>
                </a:cubicBezTo>
                <a:cubicBezTo>
                  <a:pt x="234" y="279"/>
                  <a:pt x="235" y="279"/>
                  <a:pt x="237" y="279"/>
                </a:cubicBezTo>
                <a:cubicBezTo>
                  <a:pt x="236" y="279"/>
                  <a:pt x="236" y="280"/>
                  <a:pt x="236" y="280"/>
                </a:cubicBezTo>
                <a:cubicBezTo>
                  <a:pt x="235" y="280"/>
                  <a:pt x="234" y="280"/>
                  <a:pt x="233" y="280"/>
                </a:cubicBezTo>
                <a:cubicBezTo>
                  <a:pt x="233" y="280"/>
                  <a:pt x="233" y="280"/>
                  <a:pt x="233" y="280"/>
                </a:cubicBezTo>
                <a:cubicBezTo>
                  <a:pt x="233" y="280"/>
                  <a:pt x="233" y="280"/>
                  <a:pt x="233" y="280"/>
                </a:cubicBezTo>
                <a:close/>
                <a:moveTo>
                  <a:pt x="231" y="273"/>
                </a:moveTo>
                <a:cubicBezTo>
                  <a:pt x="230" y="273"/>
                  <a:pt x="232" y="273"/>
                  <a:pt x="232" y="274"/>
                </a:cubicBezTo>
                <a:cubicBezTo>
                  <a:pt x="232" y="275"/>
                  <a:pt x="231" y="275"/>
                  <a:pt x="231" y="275"/>
                </a:cubicBezTo>
                <a:cubicBezTo>
                  <a:pt x="231" y="274"/>
                  <a:pt x="231" y="274"/>
                  <a:pt x="231" y="273"/>
                </a:cubicBezTo>
                <a:close/>
                <a:moveTo>
                  <a:pt x="229" y="271"/>
                </a:moveTo>
                <a:cubicBezTo>
                  <a:pt x="229" y="270"/>
                  <a:pt x="229" y="273"/>
                  <a:pt x="229" y="275"/>
                </a:cubicBezTo>
                <a:cubicBezTo>
                  <a:pt x="224" y="275"/>
                  <a:pt x="220" y="276"/>
                  <a:pt x="215" y="276"/>
                </a:cubicBezTo>
                <a:cubicBezTo>
                  <a:pt x="217" y="274"/>
                  <a:pt x="217" y="271"/>
                  <a:pt x="216" y="271"/>
                </a:cubicBezTo>
                <a:cubicBezTo>
                  <a:pt x="216" y="271"/>
                  <a:pt x="214" y="274"/>
                  <a:pt x="213" y="276"/>
                </a:cubicBezTo>
                <a:cubicBezTo>
                  <a:pt x="211" y="276"/>
                  <a:pt x="210" y="276"/>
                  <a:pt x="208" y="277"/>
                </a:cubicBezTo>
                <a:cubicBezTo>
                  <a:pt x="211" y="274"/>
                  <a:pt x="213" y="270"/>
                  <a:pt x="214" y="268"/>
                </a:cubicBezTo>
                <a:cubicBezTo>
                  <a:pt x="216" y="265"/>
                  <a:pt x="221" y="255"/>
                  <a:pt x="225" y="247"/>
                </a:cubicBezTo>
                <a:cubicBezTo>
                  <a:pt x="223" y="252"/>
                  <a:pt x="220" y="257"/>
                  <a:pt x="221" y="258"/>
                </a:cubicBezTo>
                <a:cubicBezTo>
                  <a:pt x="221" y="258"/>
                  <a:pt x="222" y="257"/>
                  <a:pt x="222" y="257"/>
                </a:cubicBezTo>
                <a:cubicBezTo>
                  <a:pt x="222" y="257"/>
                  <a:pt x="222" y="257"/>
                  <a:pt x="222" y="257"/>
                </a:cubicBezTo>
                <a:cubicBezTo>
                  <a:pt x="222" y="257"/>
                  <a:pt x="222" y="257"/>
                  <a:pt x="222" y="257"/>
                </a:cubicBezTo>
                <a:cubicBezTo>
                  <a:pt x="223" y="257"/>
                  <a:pt x="222" y="259"/>
                  <a:pt x="222" y="259"/>
                </a:cubicBezTo>
                <a:cubicBezTo>
                  <a:pt x="222" y="259"/>
                  <a:pt x="221" y="258"/>
                  <a:pt x="220" y="258"/>
                </a:cubicBezTo>
                <a:cubicBezTo>
                  <a:pt x="220" y="258"/>
                  <a:pt x="222" y="260"/>
                  <a:pt x="222" y="261"/>
                </a:cubicBezTo>
                <a:cubicBezTo>
                  <a:pt x="221" y="260"/>
                  <a:pt x="220" y="259"/>
                  <a:pt x="220" y="259"/>
                </a:cubicBezTo>
                <a:cubicBezTo>
                  <a:pt x="220" y="259"/>
                  <a:pt x="220" y="259"/>
                  <a:pt x="219" y="260"/>
                </a:cubicBezTo>
                <a:cubicBezTo>
                  <a:pt x="219" y="260"/>
                  <a:pt x="222" y="261"/>
                  <a:pt x="221" y="261"/>
                </a:cubicBezTo>
                <a:cubicBezTo>
                  <a:pt x="221" y="262"/>
                  <a:pt x="219" y="261"/>
                  <a:pt x="219" y="261"/>
                </a:cubicBezTo>
                <a:cubicBezTo>
                  <a:pt x="220" y="261"/>
                  <a:pt x="220" y="261"/>
                  <a:pt x="221" y="261"/>
                </a:cubicBezTo>
                <a:cubicBezTo>
                  <a:pt x="220" y="262"/>
                  <a:pt x="220" y="262"/>
                  <a:pt x="220" y="262"/>
                </a:cubicBezTo>
                <a:cubicBezTo>
                  <a:pt x="220" y="262"/>
                  <a:pt x="220" y="262"/>
                  <a:pt x="219" y="262"/>
                </a:cubicBezTo>
                <a:cubicBezTo>
                  <a:pt x="220" y="262"/>
                  <a:pt x="220" y="263"/>
                  <a:pt x="219" y="262"/>
                </a:cubicBezTo>
                <a:cubicBezTo>
                  <a:pt x="219" y="262"/>
                  <a:pt x="218" y="262"/>
                  <a:pt x="219" y="263"/>
                </a:cubicBezTo>
                <a:cubicBezTo>
                  <a:pt x="219" y="263"/>
                  <a:pt x="218" y="263"/>
                  <a:pt x="219" y="263"/>
                </a:cubicBezTo>
                <a:cubicBezTo>
                  <a:pt x="219" y="263"/>
                  <a:pt x="219" y="263"/>
                  <a:pt x="219" y="263"/>
                </a:cubicBezTo>
                <a:cubicBezTo>
                  <a:pt x="219" y="263"/>
                  <a:pt x="219" y="264"/>
                  <a:pt x="219" y="264"/>
                </a:cubicBezTo>
                <a:cubicBezTo>
                  <a:pt x="218" y="262"/>
                  <a:pt x="216" y="266"/>
                  <a:pt x="218" y="266"/>
                </a:cubicBezTo>
                <a:cubicBezTo>
                  <a:pt x="218" y="266"/>
                  <a:pt x="218" y="266"/>
                  <a:pt x="218" y="266"/>
                </a:cubicBezTo>
                <a:cubicBezTo>
                  <a:pt x="218" y="265"/>
                  <a:pt x="218" y="269"/>
                  <a:pt x="219" y="269"/>
                </a:cubicBezTo>
                <a:cubicBezTo>
                  <a:pt x="222" y="269"/>
                  <a:pt x="230" y="248"/>
                  <a:pt x="232" y="238"/>
                </a:cubicBezTo>
                <a:cubicBezTo>
                  <a:pt x="232" y="238"/>
                  <a:pt x="232" y="238"/>
                  <a:pt x="232" y="238"/>
                </a:cubicBezTo>
                <a:cubicBezTo>
                  <a:pt x="232" y="238"/>
                  <a:pt x="232" y="238"/>
                  <a:pt x="232" y="238"/>
                </a:cubicBezTo>
                <a:cubicBezTo>
                  <a:pt x="233" y="236"/>
                  <a:pt x="233" y="236"/>
                  <a:pt x="233" y="235"/>
                </a:cubicBezTo>
                <a:cubicBezTo>
                  <a:pt x="234" y="235"/>
                  <a:pt x="240" y="231"/>
                  <a:pt x="241" y="233"/>
                </a:cubicBezTo>
                <a:cubicBezTo>
                  <a:pt x="240" y="233"/>
                  <a:pt x="239" y="233"/>
                  <a:pt x="239" y="233"/>
                </a:cubicBezTo>
                <a:cubicBezTo>
                  <a:pt x="239" y="234"/>
                  <a:pt x="242" y="234"/>
                  <a:pt x="244" y="233"/>
                </a:cubicBezTo>
                <a:cubicBezTo>
                  <a:pt x="241" y="238"/>
                  <a:pt x="238" y="243"/>
                  <a:pt x="237" y="243"/>
                </a:cubicBezTo>
                <a:cubicBezTo>
                  <a:pt x="237" y="243"/>
                  <a:pt x="238" y="245"/>
                  <a:pt x="238" y="244"/>
                </a:cubicBezTo>
                <a:cubicBezTo>
                  <a:pt x="238" y="244"/>
                  <a:pt x="237" y="244"/>
                  <a:pt x="237" y="244"/>
                </a:cubicBezTo>
                <a:cubicBezTo>
                  <a:pt x="236" y="244"/>
                  <a:pt x="237" y="245"/>
                  <a:pt x="237" y="245"/>
                </a:cubicBezTo>
                <a:cubicBezTo>
                  <a:pt x="236" y="246"/>
                  <a:pt x="233" y="250"/>
                  <a:pt x="233" y="251"/>
                </a:cubicBezTo>
                <a:cubicBezTo>
                  <a:pt x="233" y="252"/>
                  <a:pt x="234" y="252"/>
                  <a:pt x="234" y="252"/>
                </a:cubicBezTo>
                <a:cubicBezTo>
                  <a:pt x="234" y="252"/>
                  <a:pt x="232" y="252"/>
                  <a:pt x="232" y="252"/>
                </a:cubicBezTo>
                <a:cubicBezTo>
                  <a:pt x="232" y="252"/>
                  <a:pt x="233" y="253"/>
                  <a:pt x="233" y="254"/>
                </a:cubicBezTo>
                <a:cubicBezTo>
                  <a:pt x="234" y="254"/>
                  <a:pt x="237" y="246"/>
                  <a:pt x="237" y="246"/>
                </a:cubicBezTo>
                <a:cubicBezTo>
                  <a:pt x="237" y="247"/>
                  <a:pt x="238" y="246"/>
                  <a:pt x="238" y="246"/>
                </a:cubicBezTo>
                <a:cubicBezTo>
                  <a:pt x="239" y="246"/>
                  <a:pt x="238" y="247"/>
                  <a:pt x="238" y="248"/>
                </a:cubicBezTo>
                <a:cubicBezTo>
                  <a:pt x="239" y="248"/>
                  <a:pt x="240" y="244"/>
                  <a:pt x="240" y="244"/>
                </a:cubicBezTo>
                <a:cubicBezTo>
                  <a:pt x="239" y="244"/>
                  <a:pt x="240" y="242"/>
                  <a:pt x="240" y="243"/>
                </a:cubicBezTo>
                <a:cubicBezTo>
                  <a:pt x="240" y="242"/>
                  <a:pt x="240" y="242"/>
                  <a:pt x="240" y="242"/>
                </a:cubicBezTo>
                <a:cubicBezTo>
                  <a:pt x="239" y="241"/>
                  <a:pt x="242" y="241"/>
                  <a:pt x="242" y="241"/>
                </a:cubicBezTo>
                <a:cubicBezTo>
                  <a:pt x="245" y="242"/>
                  <a:pt x="243" y="238"/>
                  <a:pt x="242" y="238"/>
                </a:cubicBezTo>
                <a:cubicBezTo>
                  <a:pt x="242" y="238"/>
                  <a:pt x="244" y="238"/>
                  <a:pt x="245" y="237"/>
                </a:cubicBezTo>
                <a:cubicBezTo>
                  <a:pt x="245" y="236"/>
                  <a:pt x="246" y="236"/>
                  <a:pt x="246" y="236"/>
                </a:cubicBezTo>
                <a:cubicBezTo>
                  <a:pt x="246" y="236"/>
                  <a:pt x="243" y="235"/>
                  <a:pt x="244" y="234"/>
                </a:cubicBezTo>
                <a:cubicBezTo>
                  <a:pt x="244" y="234"/>
                  <a:pt x="247" y="233"/>
                  <a:pt x="247" y="234"/>
                </a:cubicBezTo>
                <a:cubicBezTo>
                  <a:pt x="247" y="234"/>
                  <a:pt x="246" y="233"/>
                  <a:pt x="246" y="233"/>
                </a:cubicBezTo>
                <a:cubicBezTo>
                  <a:pt x="246" y="233"/>
                  <a:pt x="246" y="233"/>
                  <a:pt x="246" y="233"/>
                </a:cubicBezTo>
                <a:cubicBezTo>
                  <a:pt x="247" y="233"/>
                  <a:pt x="248" y="233"/>
                  <a:pt x="248" y="233"/>
                </a:cubicBezTo>
                <a:cubicBezTo>
                  <a:pt x="245" y="241"/>
                  <a:pt x="230" y="264"/>
                  <a:pt x="234" y="265"/>
                </a:cubicBezTo>
                <a:cubicBezTo>
                  <a:pt x="233" y="265"/>
                  <a:pt x="233" y="265"/>
                  <a:pt x="232" y="265"/>
                </a:cubicBezTo>
                <a:cubicBezTo>
                  <a:pt x="232" y="266"/>
                  <a:pt x="230" y="269"/>
                  <a:pt x="229" y="270"/>
                </a:cubicBezTo>
                <a:cubicBezTo>
                  <a:pt x="230" y="268"/>
                  <a:pt x="229" y="272"/>
                  <a:pt x="229" y="271"/>
                </a:cubicBezTo>
                <a:close/>
                <a:moveTo>
                  <a:pt x="225" y="281"/>
                </a:moveTo>
                <a:cubicBezTo>
                  <a:pt x="225" y="281"/>
                  <a:pt x="225" y="281"/>
                  <a:pt x="225" y="281"/>
                </a:cubicBezTo>
                <a:cubicBezTo>
                  <a:pt x="225" y="281"/>
                  <a:pt x="225" y="281"/>
                  <a:pt x="225" y="281"/>
                </a:cubicBezTo>
                <a:close/>
                <a:moveTo>
                  <a:pt x="222" y="280"/>
                </a:moveTo>
                <a:cubicBezTo>
                  <a:pt x="223" y="280"/>
                  <a:pt x="224" y="280"/>
                  <a:pt x="225" y="280"/>
                </a:cubicBezTo>
                <a:cubicBezTo>
                  <a:pt x="224" y="280"/>
                  <a:pt x="224" y="281"/>
                  <a:pt x="224" y="281"/>
                </a:cubicBezTo>
                <a:cubicBezTo>
                  <a:pt x="223" y="281"/>
                  <a:pt x="223" y="281"/>
                  <a:pt x="222" y="281"/>
                </a:cubicBezTo>
                <a:cubicBezTo>
                  <a:pt x="222" y="281"/>
                  <a:pt x="222" y="281"/>
                  <a:pt x="222" y="280"/>
                </a:cubicBezTo>
                <a:close/>
                <a:moveTo>
                  <a:pt x="217" y="281"/>
                </a:moveTo>
                <a:cubicBezTo>
                  <a:pt x="218" y="281"/>
                  <a:pt x="220" y="281"/>
                  <a:pt x="221" y="280"/>
                </a:cubicBezTo>
                <a:cubicBezTo>
                  <a:pt x="221" y="281"/>
                  <a:pt x="218" y="281"/>
                  <a:pt x="218" y="282"/>
                </a:cubicBezTo>
                <a:cubicBezTo>
                  <a:pt x="218" y="282"/>
                  <a:pt x="218" y="282"/>
                  <a:pt x="218" y="282"/>
                </a:cubicBezTo>
                <a:cubicBezTo>
                  <a:pt x="215" y="282"/>
                  <a:pt x="213" y="282"/>
                  <a:pt x="210" y="283"/>
                </a:cubicBezTo>
                <a:cubicBezTo>
                  <a:pt x="210" y="282"/>
                  <a:pt x="211" y="282"/>
                  <a:pt x="211" y="281"/>
                </a:cubicBezTo>
                <a:cubicBezTo>
                  <a:pt x="213" y="281"/>
                  <a:pt x="215" y="281"/>
                  <a:pt x="217" y="281"/>
                </a:cubicBezTo>
                <a:close/>
                <a:moveTo>
                  <a:pt x="215" y="276"/>
                </a:moveTo>
                <a:cubicBezTo>
                  <a:pt x="215" y="276"/>
                  <a:pt x="215" y="276"/>
                  <a:pt x="215" y="276"/>
                </a:cubicBezTo>
                <a:cubicBezTo>
                  <a:pt x="215" y="276"/>
                  <a:pt x="215" y="276"/>
                  <a:pt x="215" y="276"/>
                </a:cubicBezTo>
                <a:cubicBezTo>
                  <a:pt x="214" y="276"/>
                  <a:pt x="214" y="276"/>
                  <a:pt x="215" y="276"/>
                </a:cubicBezTo>
                <a:close/>
                <a:moveTo>
                  <a:pt x="204" y="283"/>
                </a:moveTo>
                <a:cubicBezTo>
                  <a:pt x="203" y="283"/>
                  <a:pt x="202" y="283"/>
                  <a:pt x="201" y="284"/>
                </a:cubicBezTo>
                <a:cubicBezTo>
                  <a:pt x="201" y="283"/>
                  <a:pt x="202" y="283"/>
                  <a:pt x="202" y="283"/>
                </a:cubicBezTo>
                <a:cubicBezTo>
                  <a:pt x="202" y="283"/>
                  <a:pt x="202" y="283"/>
                  <a:pt x="202" y="283"/>
                </a:cubicBezTo>
                <a:cubicBezTo>
                  <a:pt x="202" y="283"/>
                  <a:pt x="203" y="282"/>
                  <a:pt x="203" y="282"/>
                </a:cubicBezTo>
                <a:cubicBezTo>
                  <a:pt x="205" y="282"/>
                  <a:pt x="207" y="282"/>
                  <a:pt x="209" y="282"/>
                </a:cubicBezTo>
                <a:cubicBezTo>
                  <a:pt x="209" y="282"/>
                  <a:pt x="209" y="282"/>
                  <a:pt x="208" y="282"/>
                </a:cubicBezTo>
                <a:cubicBezTo>
                  <a:pt x="208" y="282"/>
                  <a:pt x="208" y="282"/>
                  <a:pt x="207" y="283"/>
                </a:cubicBezTo>
                <a:cubicBezTo>
                  <a:pt x="207" y="283"/>
                  <a:pt x="206" y="283"/>
                  <a:pt x="205" y="283"/>
                </a:cubicBezTo>
                <a:cubicBezTo>
                  <a:pt x="205" y="283"/>
                  <a:pt x="206" y="282"/>
                  <a:pt x="206" y="282"/>
                </a:cubicBezTo>
                <a:cubicBezTo>
                  <a:pt x="205" y="282"/>
                  <a:pt x="205" y="282"/>
                  <a:pt x="204" y="283"/>
                </a:cubicBezTo>
                <a:close/>
                <a:moveTo>
                  <a:pt x="198" y="278"/>
                </a:moveTo>
                <a:cubicBezTo>
                  <a:pt x="197" y="278"/>
                  <a:pt x="196" y="278"/>
                  <a:pt x="195" y="278"/>
                </a:cubicBezTo>
                <a:cubicBezTo>
                  <a:pt x="195" y="278"/>
                  <a:pt x="195" y="277"/>
                  <a:pt x="195" y="276"/>
                </a:cubicBezTo>
                <a:cubicBezTo>
                  <a:pt x="194" y="277"/>
                  <a:pt x="193" y="277"/>
                  <a:pt x="192" y="276"/>
                </a:cubicBezTo>
                <a:cubicBezTo>
                  <a:pt x="192" y="277"/>
                  <a:pt x="193" y="278"/>
                  <a:pt x="193" y="278"/>
                </a:cubicBezTo>
                <a:cubicBezTo>
                  <a:pt x="189" y="279"/>
                  <a:pt x="185" y="279"/>
                  <a:pt x="181" y="280"/>
                </a:cubicBezTo>
                <a:cubicBezTo>
                  <a:pt x="183" y="278"/>
                  <a:pt x="185" y="275"/>
                  <a:pt x="183" y="274"/>
                </a:cubicBezTo>
                <a:cubicBezTo>
                  <a:pt x="184" y="274"/>
                  <a:pt x="179" y="280"/>
                  <a:pt x="179" y="280"/>
                </a:cubicBezTo>
                <a:cubicBezTo>
                  <a:pt x="179" y="280"/>
                  <a:pt x="179" y="280"/>
                  <a:pt x="179" y="280"/>
                </a:cubicBezTo>
                <a:cubicBezTo>
                  <a:pt x="177" y="280"/>
                  <a:pt x="175" y="281"/>
                  <a:pt x="173" y="281"/>
                </a:cubicBezTo>
                <a:cubicBezTo>
                  <a:pt x="177" y="278"/>
                  <a:pt x="181" y="273"/>
                  <a:pt x="183" y="269"/>
                </a:cubicBezTo>
                <a:cubicBezTo>
                  <a:pt x="184" y="266"/>
                  <a:pt x="189" y="260"/>
                  <a:pt x="192" y="254"/>
                </a:cubicBezTo>
                <a:cubicBezTo>
                  <a:pt x="190" y="258"/>
                  <a:pt x="187" y="263"/>
                  <a:pt x="188" y="263"/>
                </a:cubicBezTo>
                <a:cubicBezTo>
                  <a:pt x="188" y="263"/>
                  <a:pt x="189" y="262"/>
                  <a:pt x="189" y="262"/>
                </a:cubicBezTo>
                <a:cubicBezTo>
                  <a:pt x="189" y="262"/>
                  <a:pt x="189" y="262"/>
                  <a:pt x="189" y="262"/>
                </a:cubicBezTo>
                <a:cubicBezTo>
                  <a:pt x="189" y="262"/>
                  <a:pt x="189" y="263"/>
                  <a:pt x="189" y="262"/>
                </a:cubicBezTo>
                <a:cubicBezTo>
                  <a:pt x="190" y="263"/>
                  <a:pt x="189" y="264"/>
                  <a:pt x="189" y="264"/>
                </a:cubicBezTo>
                <a:cubicBezTo>
                  <a:pt x="188" y="264"/>
                  <a:pt x="188" y="264"/>
                  <a:pt x="187" y="263"/>
                </a:cubicBezTo>
                <a:cubicBezTo>
                  <a:pt x="187" y="263"/>
                  <a:pt x="189" y="266"/>
                  <a:pt x="189" y="266"/>
                </a:cubicBezTo>
                <a:cubicBezTo>
                  <a:pt x="188" y="265"/>
                  <a:pt x="187" y="264"/>
                  <a:pt x="187" y="264"/>
                </a:cubicBezTo>
                <a:cubicBezTo>
                  <a:pt x="187" y="264"/>
                  <a:pt x="186" y="264"/>
                  <a:pt x="186" y="264"/>
                </a:cubicBezTo>
                <a:cubicBezTo>
                  <a:pt x="186" y="265"/>
                  <a:pt x="188" y="266"/>
                  <a:pt x="188" y="266"/>
                </a:cubicBezTo>
                <a:cubicBezTo>
                  <a:pt x="188" y="266"/>
                  <a:pt x="186" y="265"/>
                  <a:pt x="186" y="265"/>
                </a:cubicBezTo>
                <a:cubicBezTo>
                  <a:pt x="187" y="266"/>
                  <a:pt x="187" y="266"/>
                  <a:pt x="188" y="266"/>
                </a:cubicBezTo>
                <a:cubicBezTo>
                  <a:pt x="187" y="267"/>
                  <a:pt x="187" y="267"/>
                  <a:pt x="187" y="267"/>
                </a:cubicBezTo>
                <a:cubicBezTo>
                  <a:pt x="187" y="267"/>
                  <a:pt x="187" y="267"/>
                  <a:pt x="187" y="267"/>
                </a:cubicBezTo>
                <a:cubicBezTo>
                  <a:pt x="187" y="267"/>
                  <a:pt x="186" y="267"/>
                  <a:pt x="186" y="267"/>
                </a:cubicBezTo>
                <a:cubicBezTo>
                  <a:pt x="187" y="267"/>
                  <a:pt x="187" y="267"/>
                  <a:pt x="186" y="267"/>
                </a:cubicBezTo>
                <a:cubicBezTo>
                  <a:pt x="186" y="267"/>
                  <a:pt x="185" y="266"/>
                  <a:pt x="186" y="267"/>
                </a:cubicBezTo>
                <a:cubicBezTo>
                  <a:pt x="185" y="267"/>
                  <a:pt x="186" y="267"/>
                  <a:pt x="186" y="267"/>
                </a:cubicBezTo>
                <a:cubicBezTo>
                  <a:pt x="186" y="268"/>
                  <a:pt x="186" y="268"/>
                  <a:pt x="186" y="268"/>
                </a:cubicBezTo>
                <a:cubicBezTo>
                  <a:pt x="185" y="266"/>
                  <a:pt x="183" y="270"/>
                  <a:pt x="185" y="270"/>
                </a:cubicBezTo>
                <a:cubicBezTo>
                  <a:pt x="185" y="270"/>
                  <a:pt x="185" y="273"/>
                  <a:pt x="186" y="273"/>
                </a:cubicBezTo>
                <a:cubicBezTo>
                  <a:pt x="187" y="273"/>
                  <a:pt x="199" y="252"/>
                  <a:pt x="201" y="246"/>
                </a:cubicBezTo>
                <a:cubicBezTo>
                  <a:pt x="201" y="246"/>
                  <a:pt x="201" y="247"/>
                  <a:pt x="201" y="246"/>
                </a:cubicBezTo>
                <a:cubicBezTo>
                  <a:pt x="201" y="246"/>
                  <a:pt x="201" y="246"/>
                  <a:pt x="201" y="246"/>
                </a:cubicBezTo>
                <a:cubicBezTo>
                  <a:pt x="201" y="246"/>
                  <a:pt x="202" y="245"/>
                  <a:pt x="201" y="245"/>
                </a:cubicBezTo>
                <a:cubicBezTo>
                  <a:pt x="201" y="244"/>
                  <a:pt x="200" y="243"/>
                  <a:pt x="199" y="243"/>
                </a:cubicBezTo>
                <a:cubicBezTo>
                  <a:pt x="199" y="243"/>
                  <a:pt x="199" y="243"/>
                  <a:pt x="199" y="243"/>
                </a:cubicBezTo>
                <a:cubicBezTo>
                  <a:pt x="198" y="242"/>
                  <a:pt x="197" y="243"/>
                  <a:pt x="197" y="243"/>
                </a:cubicBezTo>
                <a:cubicBezTo>
                  <a:pt x="197" y="242"/>
                  <a:pt x="197" y="240"/>
                  <a:pt x="197" y="238"/>
                </a:cubicBezTo>
                <a:cubicBezTo>
                  <a:pt x="203" y="238"/>
                  <a:pt x="209" y="237"/>
                  <a:pt x="215" y="236"/>
                </a:cubicBezTo>
                <a:cubicBezTo>
                  <a:pt x="213" y="241"/>
                  <a:pt x="211" y="247"/>
                  <a:pt x="210" y="247"/>
                </a:cubicBezTo>
                <a:cubicBezTo>
                  <a:pt x="210" y="247"/>
                  <a:pt x="211" y="249"/>
                  <a:pt x="211" y="249"/>
                </a:cubicBezTo>
                <a:cubicBezTo>
                  <a:pt x="211" y="248"/>
                  <a:pt x="211" y="248"/>
                  <a:pt x="210" y="248"/>
                </a:cubicBezTo>
                <a:cubicBezTo>
                  <a:pt x="210" y="249"/>
                  <a:pt x="210" y="249"/>
                  <a:pt x="210" y="249"/>
                </a:cubicBezTo>
                <a:cubicBezTo>
                  <a:pt x="209" y="250"/>
                  <a:pt x="208" y="253"/>
                  <a:pt x="208" y="255"/>
                </a:cubicBezTo>
                <a:cubicBezTo>
                  <a:pt x="208" y="254"/>
                  <a:pt x="207" y="254"/>
                  <a:pt x="208" y="254"/>
                </a:cubicBezTo>
                <a:cubicBezTo>
                  <a:pt x="208" y="255"/>
                  <a:pt x="208" y="255"/>
                  <a:pt x="208" y="255"/>
                </a:cubicBezTo>
                <a:cubicBezTo>
                  <a:pt x="208" y="255"/>
                  <a:pt x="208" y="255"/>
                  <a:pt x="209" y="255"/>
                </a:cubicBezTo>
                <a:cubicBezTo>
                  <a:pt x="208" y="255"/>
                  <a:pt x="207" y="255"/>
                  <a:pt x="207" y="255"/>
                </a:cubicBezTo>
                <a:cubicBezTo>
                  <a:pt x="207" y="255"/>
                  <a:pt x="208" y="257"/>
                  <a:pt x="208" y="257"/>
                </a:cubicBezTo>
                <a:cubicBezTo>
                  <a:pt x="210" y="254"/>
                  <a:pt x="211" y="251"/>
                  <a:pt x="210" y="250"/>
                </a:cubicBezTo>
                <a:cubicBezTo>
                  <a:pt x="211" y="251"/>
                  <a:pt x="211" y="250"/>
                  <a:pt x="212" y="250"/>
                </a:cubicBezTo>
                <a:cubicBezTo>
                  <a:pt x="212" y="250"/>
                  <a:pt x="212" y="251"/>
                  <a:pt x="212" y="251"/>
                </a:cubicBezTo>
                <a:cubicBezTo>
                  <a:pt x="212" y="252"/>
                  <a:pt x="213" y="248"/>
                  <a:pt x="213" y="249"/>
                </a:cubicBezTo>
                <a:cubicBezTo>
                  <a:pt x="212" y="248"/>
                  <a:pt x="213" y="248"/>
                  <a:pt x="213" y="247"/>
                </a:cubicBezTo>
                <a:cubicBezTo>
                  <a:pt x="213" y="248"/>
                  <a:pt x="214" y="248"/>
                  <a:pt x="213" y="248"/>
                </a:cubicBezTo>
                <a:cubicBezTo>
                  <a:pt x="215" y="249"/>
                  <a:pt x="213" y="247"/>
                  <a:pt x="213" y="247"/>
                </a:cubicBezTo>
                <a:cubicBezTo>
                  <a:pt x="212" y="245"/>
                  <a:pt x="215" y="245"/>
                  <a:pt x="215" y="245"/>
                </a:cubicBezTo>
                <a:cubicBezTo>
                  <a:pt x="216" y="243"/>
                  <a:pt x="214" y="243"/>
                  <a:pt x="214" y="243"/>
                </a:cubicBezTo>
                <a:cubicBezTo>
                  <a:pt x="214" y="243"/>
                  <a:pt x="216" y="242"/>
                  <a:pt x="217" y="241"/>
                </a:cubicBezTo>
                <a:cubicBezTo>
                  <a:pt x="217" y="241"/>
                  <a:pt x="214" y="240"/>
                  <a:pt x="214" y="240"/>
                </a:cubicBezTo>
                <a:cubicBezTo>
                  <a:pt x="215" y="239"/>
                  <a:pt x="217" y="239"/>
                  <a:pt x="217" y="239"/>
                </a:cubicBezTo>
                <a:cubicBezTo>
                  <a:pt x="217" y="239"/>
                  <a:pt x="216" y="238"/>
                  <a:pt x="216" y="238"/>
                </a:cubicBezTo>
                <a:cubicBezTo>
                  <a:pt x="217" y="238"/>
                  <a:pt x="219" y="238"/>
                  <a:pt x="219" y="236"/>
                </a:cubicBezTo>
                <a:cubicBezTo>
                  <a:pt x="220" y="241"/>
                  <a:pt x="209" y="260"/>
                  <a:pt x="208" y="265"/>
                </a:cubicBezTo>
                <a:cubicBezTo>
                  <a:pt x="208" y="265"/>
                  <a:pt x="208" y="265"/>
                  <a:pt x="208" y="265"/>
                </a:cubicBezTo>
                <a:cubicBezTo>
                  <a:pt x="208" y="266"/>
                  <a:pt x="208" y="267"/>
                  <a:pt x="209" y="267"/>
                </a:cubicBezTo>
                <a:cubicBezTo>
                  <a:pt x="208" y="267"/>
                  <a:pt x="208" y="266"/>
                  <a:pt x="208" y="266"/>
                </a:cubicBezTo>
                <a:cubicBezTo>
                  <a:pt x="207" y="267"/>
                  <a:pt x="205" y="270"/>
                  <a:pt x="204" y="270"/>
                </a:cubicBezTo>
                <a:cubicBezTo>
                  <a:pt x="205" y="269"/>
                  <a:pt x="204" y="272"/>
                  <a:pt x="204" y="271"/>
                </a:cubicBezTo>
                <a:cubicBezTo>
                  <a:pt x="204" y="271"/>
                  <a:pt x="203" y="275"/>
                  <a:pt x="202" y="275"/>
                </a:cubicBezTo>
                <a:cubicBezTo>
                  <a:pt x="201" y="274"/>
                  <a:pt x="199" y="276"/>
                  <a:pt x="198" y="278"/>
                </a:cubicBezTo>
                <a:close/>
                <a:moveTo>
                  <a:pt x="198" y="284"/>
                </a:moveTo>
                <a:cubicBezTo>
                  <a:pt x="192" y="285"/>
                  <a:pt x="185" y="285"/>
                  <a:pt x="179" y="286"/>
                </a:cubicBezTo>
                <a:cubicBezTo>
                  <a:pt x="177" y="286"/>
                  <a:pt x="176" y="286"/>
                  <a:pt x="175" y="287"/>
                </a:cubicBezTo>
                <a:cubicBezTo>
                  <a:pt x="176" y="286"/>
                  <a:pt x="177" y="285"/>
                  <a:pt x="177" y="284"/>
                </a:cubicBezTo>
                <a:cubicBezTo>
                  <a:pt x="184" y="284"/>
                  <a:pt x="191" y="283"/>
                  <a:pt x="197" y="282"/>
                </a:cubicBezTo>
                <a:cubicBezTo>
                  <a:pt x="198" y="283"/>
                  <a:pt x="198" y="283"/>
                  <a:pt x="198" y="284"/>
                </a:cubicBezTo>
                <a:close/>
                <a:moveTo>
                  <a:pt x="182" y="278"/>
                </a:moveTo>
                <a:cubicBezTo>
                  <a:pt x="181" y="278"/>
                  <a:pt x="183" y="279"/>
                  <a:pt x="182" y="278"/>
                </a:cubicBezTo>
                <a:close/>
                <a:moveTo>
                  <a:pt x="166" y="282"/>
                </a:moveTo>
                <a:cubicBezTo>
                  <a:pt x="159" y="283"/>
                  <a:pt x="152" y="284"/>
                  <a:pt x="146" y="285"/>
                </a:cubicBezTo>
                <a:cubicBezTo>
                  <a:pt x="148" y="280"/>
                  <a:pt x="154" y="266"/>
                  <a:pt x="156" y="268"/>
                </a:cubicBezTo>
                <a:cubicBezTo>
                  <a:pt x="156" y="268"/>
                  <a:pt x="156" y="266"/>
                  <a:pt x="156" y="266"/>
                </a:cubicBezTo>
                <a:cubicBezTo>
                  <a:pt x="156" y="266"/>
                  <a:pt x="156" y="266"/>
                  <a:pt x="157" y="266"/>
                </a:cubicBezTo>
                <a:cubicBezTo>
                  <a:pt x="157" y="266"/>
                  <a:pt x="157" y="266"/>
                  <a:pt x="157" y="265"/>
                </a:cubicBezTo>
                <a:cubicBezTo>
                  <a:pt x="158" y="265"/>
                  <a:pt x="161" y="261"/>
                  <a:pt x="161" y="259"/>
                </a:cubicBezTo>
                <a:cubicBezTo>
                  <a:pt x="161" y="259"/>
                  <a:pt x="161" y="259"/>
                  <a:pt x="161" y="259"/>
                </a:cubicBezTo>
                <a:cubicBezTo>
                  <a:pt x="162" y="260"/>
                  <a:pt x="161" y="259"/>
                  <a:pt x="161" y="259"/>
                </a:cubicBezTo>
                <a:cubicBezTo>
                  <a:pt x="161" y="259"/>
                  <a:pt x="161" y="259"/>
                  <a:pt x="161" y="259"/>
                </a:cubicBezTo>
                <a:cubicBezTo>
                  <a:pt x="161" y="259"/>
                  <a:pt x="163" y="259"/>
                  <a:pt x="163" y="259"/>
                </a:cubicBezTo>
                <a:cubicBezTo>
                  <a:pt x="163" y="259"/>
                  <a:pt x="162" y="257"/>
                  <a:pt x="161" y="257"/>
                </a:cubicBezTo>
                <a:cubicBezTo>
                  <a:pt x="159" y="259"/>
                  <a:pt x="157" y="262"/>
                  <a:pt x="157" y="264"/>
                </a:cubicBezTo>
                <a:cubicBezTo>
                  <a:pt x="157" y="263"/>
                  <a:pt x="156" y="264"/>
                  <a:pt x="156" y="264"/>
                </a:cubicBezTo>
                <a:cubicBezTo>
                  <a:pt x="155" y="264"/>
                  <a:pt x="156" y="263"/>
                  <a:pt x="156" y="262"/>
                </a:cubicBezTo>
                <a:cubicBezTo>
                  <a:pt x="156" y="262"/>
                  <a:pt x="153" y="266"/>
                  <a:pt x="153" y="265"/>
                </a:cubicBezTo>
                <a:cubicBezTo>
                  <a:pt x="154" y="266"/>
                  <a:pt x="154" y="268"/>
                  <a:pt x="153" y="267"/>
                </a:cubicBezTo>
                <a:cubicBezTo>
                  <a:pt x="153" y="268"/>
                  <a:pt x="153" y="268"/>
                  <a:pt x="153" y="268"/>
                </a:cubicBezTo>
                <a:cubicBezTo>
                  <a:pt x="153" y="267"/>
                  <a:pt x="151" y="271"/>
                  <a:pt x="151" y="272"/>
                </a:cubicBezTo>
                <a:cubicBezTo>
                  <a:pt x="150" y="272"/>
                  <a:pt x="149" y="272"/>
                  <a:pt x="148" y="273"/>
                </a:cubicBezTo>
                <a:cubicBezTo>
                  <a:pt x="149" y="273"/>
                  <a:pt x="149" y="273"/>
                  <a:pt x="149" y="274"/>
                </a:cubicBezTo>
                <a:cubicBezTo>
                  <a:pt x="149" y="274"/>
                  <a:pt x="149" y="273"/>
                  <a:pt x="148" y="273"/>
                </a:cubicBezTo>
                <a:cubicBezTo>
                  <a:pt x="148" y="273"/>
                  <a:pt x="148" y="274"/>
                  <a:pt x="147" y="274"/>
                </a:cubicBezTo>
                <a:cubicBezTo>
                  <a:pt x="148" y="274"/>
                  <a:pt x="150" y="275"/>
                  <a:pt x="150" y="275"/>
                </a:cubicBezTo>
                <a:cubicBezTo>
                  <a:pt x="149" y="276"/>
                  <a:pt x="146" y="276"/>
                  <a:pt x="146" y="276"/>
                </a:cubicBezTo>
                <a:cubicBezTo>
                  <a:pt x="146" y="276"/>
                  <a:pt x="148" y="277"/>
                  <a:pt x="148" y="277"/>
                </a:cubicBezTo>
                <a:cubicBezTo>
                  <a:pt x="147" y="277"/>
                  <a:pt x="143" y="277"/>
                  <a:pt x="144" y="280"/>
                </a:cubicBezTo>
                <a:cubicBezTo>
                  <a:pt x="142" y="276"/>
                  <a:pt x="156" y="259"/>
                  <a:pt x="159" y="256"/>
                </a:cubicBezTo>
                <a:cubicBezTo>
                  <a:pt x="161" y="252"/>
                  <a:pt x="165" y="247"/>
                  <a:pt x="166" y="246"/>
                </a:cubicBezTo>
                <a:cubicBezTo>
                  <a:pt x="167" y="245"/>
                  <a:pt x="170" y="243"/>
                  <a:pt x="170" y="242"/>
                </a:cubicBezTo>
                <a:cubicBezTo>
                  <a:pt x="170" y="242"/>
                  <a:pt x="170" y="242"/>
                  <a:pt x="170" y="242"/>
                </a:cubicBezTo>
                <a:cubicBezTo>
                  <a:pt x="174" y="242"/>
                  <a:pt x="179" y="241"/>
                  <a:pt x="186" y="240"/>
                </a:cubicBezTo>
                <a:cubicBezTo>
                  <a:pt x="183" y="245"/>
                  <a:pt x="179" y="252"/>
                  <a:pt x="178" y="252"/>
                </a:cubicBezTo>
                <a:cubicBezTo>
                  <a:pt x="178" y="252"/>
                  <a:pt x="179" y="253"/>
                  <a:pt x="179" y="253"/>
                </a:cubicBezTo>
                <a:cubicBezTo>
                  <a:pt x="179" y="253"/>
                  <a:pt x="178" y="253"/>
                  <a:pt x="178" y="253"/>
                </a:cubicBezTo>
                <a:cubicBezTo>
                  <a:pt x="178" y="253"/>
                  <a:pt x="178" y="253"/>
                  <a:pt x="178" y="253"/>
                </a:cubicBezTo>
                <a:cubicBezTo>
                  <a:pt x="177" y="254"/>
                  <a:pt x="175" y="257"/>
                  <a:pt x="176" y="258"/>
                </a:cubicBezTo>
                <a:cubicBezTo>
                  <a:pt x="175" y="258"/>
                  <a:pt x="176" y="258"/>
                  <a:pt x="175" y="258"/>
                </a:cubicBezTo>
                <a:cubicBezTo>
                  <a:pt x="175" y="258"/>
                  <a:pt x="175" y="258"/>
                  <a:pt x="176" y="258"/>
                </a:cubicBezTo>
                <a:cubicBezTo>
                  <a:pt x="176" y="259"/>
                  <a:pt x="176" y="259"/>
                  <a:pt x="176" y="259"/>
                </a:cubicBezTo>
                <a:cubicBezTo>
                  <a:pt x="176" y="259"/>
                  <a:pt x="174" y="258"/>
                  <a:pt x="174" y="259"/>
                </a:cubicBezTo>
                <a:cubicBezTo>
                  <a:pt x="174" y="259"/>
                  <a:pt x="176" y="260"/>
                  <a:pt x="176" y="260"/>
                </a:cubicBezTo>
                <a:cubicBezTo>
                  <a:pt x="178" y="258"/>
                  <a:pt x="178" y="255"/>
                  <a:pt x="178" y="255"/>
                </a:cubicBezTo>
                <a:cubicBezTo>
                  <a:pt x="179" y="255"/>
                  <a:pt x="179" y="254"/>
                  <a:pt x="179" y="254"/>
                </a:cubicBezTo>
                <a:cubicBezTo>
                  <a:pt x="180" y="255"/>
                  <a:pt x="179" y="256"/>
                  <a:pt x="180" y="256"/>
                </a:cubicBezTo>
                <a:cubicBezTo>
                  <a:pt x="180" y="256"/>
                  <a:pt x="181" y="252"/>
                  <a:pt x="181" y="252"/>
                </a:cubicBezTo>
                <a:cubicBezTo>
                  <a:pt x="180" y="252"/>
                  <a:pt x="181" y="253"/>
                  <a:pt x="181" y="253"/>
                </a:cubicBezTo>
                <a:cubicBezTo>
                  <a:pt x="182" y="254"/>
                  <a:pt x="181" y="252"/>
                  <a:pt x="181" y="252"/>
                </a:cubicBezTo>
                <a:cubicBezTo>
                  <a:pt x="180" y="251"/>
                  <a:pt x="182" y="250"/>
                  <a:pt x="183" y="250"/>
                </a:cubicBezTo>
                <a:cubicBezTo>
                  <a:pt x="183" y="250"/>
                  <a:pt x="183" y="250"/>
                  <a:pt x="183" y="250"/>
                </a:cubicBezTo>
                <a:cubicBezTo>
                  <a:pt x="183" y="250"/>
                  <a:pt x="183" y="250"/>
                  <a:pt x="183" y="250"/>
                </a:cubicBezTo>
                <a:cubicBezTo>
                  <a:pt x="184" y="250"/>
                  <a:pt x="183" y="249"/>
                  <a:pt x="183" y="249"/>
                </a:cubicBezTo>
                <a:cubicBezTo>
                  <a:pt x="183" y="249"/>
                  <a:pt x="183" y="249"/>
                  <a:pt x="183" y="249"/>
                </a:cubicBezTo>
                <a:cubicBezTo>
                  <a:pt x="183" y="249"/>
                  <a:pt x="183" y="249"/>
                  <a:pt x="184" y="249"/>
                </a:cubicBezTo>
                <a:cubicBezTo>
                  <a:pt x="185" y="248"/>
                  <a:pt x="186" y="247"/>
                  <a:pt x="185" y="246"/>
                </a:cubicBezTo>
                <a:cubicBezTo>
                  <a:pt x="185" y="247"/>
                  <a:pt x="182" y="246"/>
                  <a:pt x="183" y="246"/>
                </a:cubicBezTo>
                <a:cubicBezTo>
                  <a:pt x="183" y="246"/>
                  <a:pt x="186" y="246"/>
                  <a:pt x="186" y="246"/>
                </a:cubicBezTo>
                <a:cubicBezTo>
                  <a:pt x="184" y="244"/>
                  <a:pt x="186" y="245"/>
                  <a:pt x="186" y="245"/>
                </a:cubicBezTo>
                <a:cubicBezTo>
                  <a:pt x="186" y="245"/>
                  <a:pt x="185" y="244"/>
                  <a:pt x="185" y="244"/>
                </a:cubicBezTo>
                <a:cubicBezTo>
                  <a:pt x="185" y="244"/>
                  <a:pt x="187" y="245"/>
                  <a:pt x="188" y="244"/>
                </a:cubicBezTo>
                <a:cubicBezTo>
                  <a:pt x="187" y="249"/>
                  <a:pt x="176" y="263"/>
                  <a:pt x="176" y="268"/>
                </a:cubicBezTo>
                <a:cubicBezTo>
                  <a:pt x="176" y="268"/>
                  <a:pt x="176" y="268"/>
                  <a:pt x="176" y="268"/>
                </a:cubicBezTo>
                <a:cubicBezTo>
                  <a:pt x="176" y="269"/>
                  <a:pt x="176" y="269"/>
                  <a:pt x="176" y="269"/>
                </a:cubicBezTo>
                <a:cubicBezTo>
                  <a:pt x="176" y="269"/>
                  <a:pt x="175" y="269"/>
                  <a:pt x="175" y="269"/>
                </a:cubicBezTo>
                <a:cubicBezTo>
                  <a:pt x="175" y="269"/>
                  <a:pt x="172" y="272"/>
                  <a:pt x="172" y="272"/>
                </a:cubicBezTo>
                <a:cubicBezTo>
                  <a:pt x="173" y="271"/>
                  <a:pt x="172" y="274"/>
                  <a:pt x="172" y="273"/>
                </a:cubicBezTo>
                <a:cubicBezTo>
                  <a:pt x="172" y="273"/>
                  <a:pt x="171" y="277"/>
                  <a:pt x="170" y="276"/>
                </a:cubicBezTo>
                <a:cubicBezTo>
                  <a:pt x="168" y="275"/>
                  <a:pt x="165" y="279"/>
                  <a:pt x="166" y="282"/>
                </a:cubicBezTo>
                <a:close/>
                <a:moveTo>
                  <a:pt x="169" y="281"/>
                </a:moveTo>
                <a:cubicBezTo>
                  <a:pt x="168" y="281"/>
                  <a:pt x="169" y="282"/>
                  <a:pt x="169" y="281"/>
                </a:cubicBezTo>
                <a:close/>
                <a:moveTo>
                  <a:pt x="166" y="279"/>
                </a:moveTo>
                <a:cubicBezTo>
                  <a:pt x="167" y="279"/>
                  <a:pt x="166" y="280"/>
                  <a:pt x="166" y="279"/>
                </a:cubicBezTo>
                <a:close/>
                <a:moveTo>
                  <a:pt x="150" y="273"/>
                </a:moveTo>
                <a:cubicBezTo>
                  <a:pt x="150" y="273"/>
                  <a:pt x="150" y="273"/>
                  <a:pt x="150" y="273"/>
                </a:cubicBezTo>
                <a:cubicBezTo>
                  <a:pt x="150" y="273"/>
                  <a:pt x="150" y="273"/>
                  <a:pt x="150" y="273"/>
                </a:cubicBezTo>
                <a:close/>
                <a:moveTo>
                  <a:pt x="154" y="268"/>
                </a:moveTo>
                <a:cubicBezTo>
                  <a:pt x="155" y="269"/>
                  <a:pt x="154" y="268"/>
                  <a:pt x="154" y="268"/>
                </a:cubicBezTo>
                <a:close/>
                <a:moveTo>
                  <a:pt x="160" y="260"/>
                </a:moveTo>
                <a:cubicBezTo>
                  <a:pt x="161" y="260"/>
                  <a:pt x="159" y="260"/>
                  <a:pt x="160" y="260"/>
                </a:cubicBezTo>
                <a:close/>
                <a:moveTo>
                  <a:pt x="160" y="260"/>
                </a:moveTo>
                <a:cubicBezTo>
                  <a:pt x="161" y="260"/>
                  <a:pt x="160" y="259"/>
                  <a:pt x="160" y="260"/>
                </a:cubicBezTo>
                <a:close/>
                <a:moveTo>
                  <a:pt x="145" y="280"/>
                </a:moveTo>
                <a:cubicBezTo>
                  <a:pt x="146" y="281"/>
                  <a:pt x="145" y="279"/>
                  <a:pt x="145" y="280"/>
                </a:cubicBezTo>
                <a:close/>
                <a:moveTo>
                  <a:pt x="161" y="248"/>
                </a:moveTo>
                <a:cubicBezTo>
                  <a:pt x="161" y="248"/>
                  <a:pt x="160" y="247"/>
                  <a:pt x="161" y="248"/>
                </a:cubicBezTo>
                <a:close/>
                <a:moveTo>
                  <a:pt x="164" y="238"/>
                </a:moveTo>
                <a:cubicBezTo>
                  <a:pt x="162" y="239"/>
                  <a:pt x="160" y="239"/>
                  <a:pt x="159" y="239"/>
                </a:cubicBezTo>
                <a:cubicBezTo>
                  <a:pt x="159" y="239"/>
                  <a:pt x="160" y="238"/>
                  <a:pt x="160" y="238"/>
                </a:cubicBezTo>
                <a:cubicBezTo>
                  <a:pt x="162" y="238"/>
                  <a:pt x="163" y="237"/>
                  <a:pt x="165" y="237"/>
                </a:cubicBezTo>
                <a:cubicBezTo>
                  <a:pt x="165" y="238"/>
                  <a:pt x="164" y="238"/>
                  <a:pt x="164" y="238"/>
                </a:cubicBezTo>
                <a:close/>
                <a:moveTo>
                  <a:pt x="165" y="245"/>
                </a:moveTo>
                <a:cubicBezTo>
                  <a:pt x="166" y="245"/>
                  <a:pt x="164" y="244"/>
                  <a:pt x="165" y="245"/>
                </a:cubicBezTo>
                <a:close/>
                <a:moveTo>
                  <a:pt x="164" y="242"/>
                </a:moveTo>
                <a:cubicBezTo>
                  <a:pt x="164" y="243"/>
                  <a:pt x="163" y="242"/>
                  <a:pt x="164" y="242"/>
                </a:cubicBezTo>
                <a:close/>
                <a:moveTo>
                  <a:pt x="167" y="238"/>
                </a:moveTo>
                <a:cubicBezTo>
                  <a:pt x="167" y="239"/>
                  <a:pt x="165" y="236"/>
                  <a:pt x="167" y="238"/>
                </a:cubicBezTo>
                <a:close/>
                <a:moveTo>
                  <a:pt x="167" y="244"/>
                </a:moveTo>
                <a:cubicBezTo>
                  <a:pt x="167" y="245"/>
                  <a:pt x="167" y="244"/>
                  <a:pt x="167" y="244"/>
                </a:cubicBezTo>
                <a:close/>
                <a:moveTo>
                  <a:pt x="166" y="244"/>
                </a:moveTo>
                <a:cubicBezTo>
                  <a:pt x="167" y="245"/>
                  <a:pt x="165" y="244"/>
                  <a:pt x="166" y="244"/>
                </a:cubicBezTo>
                <a:close/>
                <a:moveTo>
                  <a:pt x="170" y="238"/>
                </a:moveTo>
                <a:cubicBezTo>
                  <a:pt x="170" y="238"/>
                  <a:pt x="170" y="238"/>
                  <a:pt x="170" y="238"/>
                </a:cubicBezTo>
                <a:cubicBezTo>
                  <a:pt x="170" y="238"/>
                  <a:pt x="169" y="237"/>
                  <a:pt x="169" y="237"/>
                </a:cubicBezTo>
                <a:cubicBezTo>
                  <a:pt x="170" y="237"/>
                  <a:pt x="170" y="237"/>
                  <a:pt x="171" y="237"/>
                </a:cubicBezTo>
                <a:cubicBezTo>
                  <a:pt x="170" y="237"/>
                  <a:pt x="170" y="238"/>
                  <a:pt x="170" y="238"/>
                </a:cubicBezTo>
                <a:close/>
                <a:moveTo>
                  <a:pt x="182" y="236"/>
                </a:moveTo>
                <a:cubicBezTo>
                  <a:pt x="183" y="236"/>
                  <a:pt x="184" y="235"/>
                  <a:pt x="185" y="235"/>
                </a:cubicBezTo>
                <a:cubicBezTo>
                  <a:pt x="185" y="235"/>
                  <a:pt x="186" y="235"/>
                  <a:pt x="186" y="235"/>
                </a:cubicBezTo>
                <a:cubicBezTo>
                  <a:pt x="186" y="235"/>
                  <a:pt x="186" y="235"/>
                  <a:pt x="186" y="235"/>
                </a:cubicBezTo>
                <a:cubicBezTo>
                  <a:pt x="187" y="235"/>
                  <a:pt x="188" y="235"/>
                  <a:pt x="189" y="235"/>
                </a:cubicBezTo>
                <a:cubicBezTo>
                  <a:pt x="189" y="235"/>
                  <a:pt x="189" y="235"/>
                  <a:pt x="189" y="235"/>
                </a:cubicBezTo>
                <a:cubicBezTo>
                  <a:pt x="189" y="235"/>
                  <a:pt x="189" y="235"/>
                  <a:pt x="189" y="236"/>
                </a:cubicBezTo>
                <a:cubicBezTo>
                  <a:pt x="188" y="236"/>
                  <a:pt x="187" y="236"/>
                  <a:pt x="186" y="236"/>
                </a:cubicBezTo>
                <a:cubicBezTo>
                  <a:pt x="187" y="236"/>
                  <a:pt x="187" y="236"/>
                  <a:pt x="188" y="237"/>
                </a:cubicBezTo>
                <a:cubicBezTo>
                  <a:pt x="188" y="237"/>
                  <a:pt x="188" y="237"/>
                  <a:pt x="188" y="237"/>
                </a:cubicBezTo>
                <a:cubicBezTo>
                  <a:pt x="185" y="237"/>
                  <a:pt x="179" y="237"/>
                  <a:pt x="173" y="238"/>
                </a:cubicBezTo>
                <a:cubicBezTo>
                  <a:pt x="173" y="237"/>
                  <a:pt x="174" y="237"/>
                  <a:pt x="174" y="237"/>
                </a:cubicBezTo>
                <a:cubicBezTo>
                  <a:pt x="175" y="237"/>
                  <a:pt x="175" y="237"/>
                  <a:pt x="176" y="236"/>
                </a:cubicBezTo>
                <a:cubicBezTo>
                  <a:pt x="178" y="236"/>
                  <a:pt x="179" y="236"/>
                  <a:pt x="181" y="236"/>
                </a:cubicBezTo>
                <a:cubicBezTo>
                  <a:pt x="181" y="236"/>
                  <a:pt x="182" y="236"/>
                  <a:pt x="182" y="236"/>
                </a:cubicBezTo>
                <a:cubicBezTo>
                  <a:pt x="182" y="236"/>
                  <a:pt x="182" y="236"/>
                  <a:pt x="182" y="236"/>
                </a:cubicBezTo>
                <a:close/>
                <a:moveTo>
                  <a:pt x="187" y="242"/>
                </a:moveTo>
                <a:cubicBezTo>
                  <a:pt x="187" y="241"/>
                  <a:pt x="188" y="243"/>
                  <a:pt x="187" y="242"/>
                </a:cubicBezTo>
                <a:close/>
                <a:moveTo>
                  <a:pt x="180" y="238"/>
                </a:moveTo>
                <a:cubicBezTo>
                  <a:pt x="179" y="238"/>
                  <a:pt x="178" y="238"/>
                  <a:pt x="178" y="238"/>
                </a:cubicBezTo>
                <a:cubicBezTo>
                  <a:pt x="178" y="237"/>
                  <a:pt x="179" y="237"/>
                  <a:pt x="180" y="238"/>
                </a:cubicBezTo>
                <a:close/>
                <a:moveTo>
                  <a:pt x="173" y="238"/>
                </a:moveTo>
                <a:cubicBezTo>
                  <a:pt x="173" y="238"/>
                  <a:pt x="173" y="238"/>
                  <a:pt x="173" y="238"/>
                </a:cubicBezTo>
                <a:cubicBezTo>
                  <a:pt x="173" y="239"/>
                  <a:pt x="173" y="239"/>
                  <a:pt x="173" y="238"/>
                </a:cubicBezTo>
                <a:cubicBezTo>
                  <a:pt x="174" y="238"/>
                  <a:pt x="175" y="239"/>
                  <a:pt x="175" y="240"/>
                </a:cubicBezTo>
                <a:cubicBezTo>
                  <a:pt x="174" y="240"/>
                  <a:pt x="173" y="240"/>
                  <a:pt x="172" y="240"/>
                </a:cubicBezTo>
                <a:cubicBezTo>
                  <a:pt x="172" y="240"/>
                  <a:pt x="173" y="238"/>
                  <a:pt x="173" y="238"/>
                </a:cubicBezTo>
                <a:close/>
                <a:moveTo>
                  <a:pt x="177" y="256"/>
                </a:moveTo>
                <a:cubicBezTo>
                  <a:pt x="176" y="255"/>
                  <a:pt x="178" y="256"/>
                  <a:pt x="177" y="256"/>
                </a:cubicBezTo>
                <a:close/>
                <a:moveTo>
                  <a:pt x="176" y="258"/>
                </a:moveTo>
                <a:cubicBezTo>
                  <a:pt x="176" y="257"/>
                  <a:pt x="177" y="258"/>
                  <a:pt x="176" y="258"/>
                </a:cubicBezTo>
                <a:close/>
                <a:moveTo>
                  <a:pt x="183" y="250"/>
                </a:moveTo>
                <a:cubicBezTo>
                  <a:pt x="182" y="249"/>
                  <a:pt x="183" y="250"/>
                  <a:pt x="183" y="250"/>
                </a:cubicBezTo>
                <a:close/>
                <a:moveTo>
                  <a:pt x="184" y="247"/>
                </a:moveTo>
                <a:cubicBezTo>
                  <a:pt x="184" y="247"/>
                  <a:pt x="185" y="249"/>
                  <a:pt x="184" y="247"/>
                </a:cubicBezTo>
                <a:close/>
                <a:moveTo>
                  <a:pt x="180" y="270"/>
                </a:moveTo>
                <a:cubicBezTo>
                  <a:pt x="180" y="269"/>
                  <a:pt x="181" y="271"/>
                  <a:pt x="180" y="270"/>
                </a:cubicBezTo>
                <a:close/>
                <a:moveTo>
                  <a:pt x="180" y="269"/>
                </a:moveTo>
                <a:cubicBezTo>
                  <a:pt x="179" y="269"/>
                  <a:pt x="180" y="270"/>
                  <a:pt x="180" y="269"/>
                </a:cubicBezTo>
                <a:close/>
                <a:moveTo>
                  <a:pt x="179" y="271"/>
                </a:moveTo>
                <a:cubicBezTo>
                  <a:pt x="178" y="270"/>
                  <a:pt x="180" y="272"/>
                  <a:pt x="179" y="271"/>
                </a:cubicBezTo>
                <a:close/>
                <a:moveTo>
                  <a:pt x="178" y="274"/>
                </a:moveTo>
                <a:cubicBezTo>
                  <a:pt x="179" y="274"/>
                  <a:pt x="179" y="274"/>
                  <a:pt x="178" y="274"/>
                </a:cubicBezTo>
                <a:close/>
                <a:moveTo>
                  <a:pt x="179" y="268"/>
                </a:moveTo>
                <a:cubicBezTo>
                  <a:pt x="178" y="267"/>
                  <a:pt x="180" y="268"/>
                  <a:pt x="179" y="268"/>
                </a:cubicBezTo>
                <a:close/>
                <a:moveTo>
                  <a:pt x="178" y="272"/>
                </a:moveTo>
                <a:cubicBezTo>
                  <a:pt x="177" y="271"/>
                  <a:pt x="179" y="272"/>
                  <a:pt x="178" y="272"/>
                </a:cubicBezTo>
                <a:close/>
                <a:moveTo>
                  <a:pt x="176" y="270"/>
                </a:moveTo>
                <a:cubicBezTo>
                  <a:pt x="175" y="270"/>
                  <a:pt x="177" y="270"/>
                  <a:pt x="176" y="270"/>
                </a:cubicBezTo>
                <a:close/>
                <a:moveTo>
                  <a:pt x="176" y="277"/>
                </a:moveTo>
                <a:cubicBezTo>
                  <a:pt x="176" y="277"/>
                  <a:pt x="176" y="277"/>
                  <a:pt x="176" y="277"/>
                </a:cubicBezTo>
                <a:close/>
                <a:moveTo>
                  <a:pt x="173" y="275"/>
                </a:moveTo>
                <a:cubicBezTo>
                  <a:pt x="172" y="274"/>
                  <a:pt x="175" y="276"/>
                  <a:pt x="174" y="277"/>
                </a:cubicBezTo>
                <a:cubicBezTo>
                  <a:pt x="175" y="277"/>
                  <a:pt x="172" y="277"/>
                  <a:pt x="172" y="277"/>
                </a:cubicBezTo>
                <a:cubicBezTo>
                  <a:pt x="172" y="277"/>
                  <a:pt x="174" y="276"/>
                  <a:pt x="173" y="275"/>
                </a:cubicBezTo>
                <a:close/>
                <a:moveTo>
                  <a:pt x="175" y="272"/>
                </a:moveTo>
                <a:cubicBezTo>
                  <a:pt x="174" y="271"/>
                  <a:pt x="176" y="273"/>
                  <a:pt x="175" y="272"/>
                </a:cubicBezTo>
                <a:close/>
                <a:moveTo>
                  <a:pt x="175" y="270"/>
                </a:moveTo>
                <a:cubicBezTo>
                  <a:pt x="174" y="270"/>
                  <a:pt x="175" y="271"/>
                  <a:pt x="175" y="270"/>
                </a:cubicBezTo>
                <a:close/>
                <a:moveTo>
                  <a:pt x="171" y="278"/>
                </a:moveTo>
                <a:cubicBezTo>
                  <a:pt x="171" y="278"/>
                  <a:pt x="172" y="279"/>
                  <a:pt x="171" y="278"/>
                </a:cubicBezTo>
                <a:close/>
                <a:moveTo>
                  <a:pt x="171" y="286"/>
                </a:moveTo>
                <a:cubicBezTo>
                  <a:pt x="171" y="285"/>
                  <a:pt x="172" y="286"/>
                  <a:pt x="171" y="286"/>
                </a:cubicBezTo>
                <a:close/>
                <a:moveTo>
                  <a:pt x="171" y="279"/>
                </a:moveTo>
                <a:cubicBezTo>
                  <a:pt x="171" y="278"/>
                  <a:pt x="171" y="279"/>
                  <a:pt x="171" y="279"/>
                </a:cubicBezTo>
                <a:close/>
                <a:moveTo>
                  <a:pt x="171" y="285"/>
                </a:moveTo>
                <a:cubicBezTo>
                  <a:pt x="171" y="286"/>
                  <a:pt x="170" y="286"/>
                  <a:pt x="170" y="286"/>
                </a:cubicBezTo>
                <a:cubicBezTo>
                  <a:pt x="170" y="286"/>
                  <a:pt x="170" y="286"/>
                  <a:pt x="170" y="286"/>
                </a:cubicBezTo>
                <a:cubicBezTo>
                  <a:pt x="170" y="286"/>
                  <a:pt x="171" y="285"/>
                  <a:pt x="171" y="285"/>
                </a:cubicBezTo>
                <a:close/>
                <a:moveTo>
                  <a:pt x="171" y="286"/>
                </a:moveTo>
                <a:cubicBezTo>
                  <a:pt x="170" y="286"/>
                  <a:pt x="171" y="287"/>
                  <a:pt x="171" y="286"/>
                </a:cubicBezTo>
                <a:close/>
                <a:moveTo>
                  <a:pt x="170" y="287"/>
                </a:moveTo>
                <a:cubicBezTo>
                  <a:pt x="171" y="287"/>
                  <a:pt x="172" y="286"/>
                  <a:pt x="172" y="285"/>
                </a:cubicBezTo>
                <a:cubicBezTo>
                  <a:pt x="173" y="285"/>
                  <a:pt x="174" y="285"/>
                  <a:pt x="175" y="285"/>
                </a:cubicBezTo>
                <a:cubicBezTo>
                  <a:pt x="174" y="285"/>
                  <a:pt x="174" y="285"/>
                  <a:pt x="174" y="285"/>
                </a:cubicBezTo>
                <a:cubicBezTo>
                  <a:pt x="174" y="285"/>
                  <a:pt x="175" y="286"/>
                  <a:pt x="175" y="285"/>
                </a:cubicBezTo>
                <a:cubicBezTo>
                  <a:pt x="174" y="285"/>
                  <a:pt x="174" y="285"/>
                  <a:pt x="174" y="285"/>
                </a:cubicBezTo>
                <a:cubicBezTo>
                  <a:pt x="174" y="286"/>
                  <a:pt x="174" y="286"/>
                  <a:pt x="173" y="287"/>
                </a:cubicBezTo>
                <a:cubicBezTo>
                  <a:pt x="172" y="287"/>
                  <a:pt x="171" y="287"/>
                  <a:pt x="170" y="287"/>
                </a:cubicBezTo>
                <a:cubicBezTo>
                  <a:pt x="170" y="287"/>
                  <a:pt x="170" y="287"/>
                  <a:pt x="170" y="287"/>
                </a:cubicBezTo>
                <a:close/>
                <a:moveTo>
                  <a:pt x="192" y="257"/>
                </a:moveTo>
                <a:cubicBezTo>
                  <a:pt x="191" y="256"/>
                  <a:pt x="192" y="257"/>
                  <a:pt x="192" y="257"/>
                </a:cubicBezTo>
                <a:close/>
                <a:moveTo>
                  <a:pt x="192" y="259"/>
                </a:moveTo>
                <a:cubicBezTo>
                  <a:pt x="190" y="258"/>
                  <a:pt x="193" y="259"/>
                  <a:pt x="192" y="259"/>
                </a:cubicBezTo>
                <a:close/>
                <a:moveTo>
                  <a:pt x="192" y="258"/>
                </a:moveTo>
                <a:cubicBezTo>
                  <a:pt x="191" y="257"/>
                  <a:pt x="192" y="258"/>
                  <a:pt x="192" y="258"/>
                </a:cubicBezTo>
                <a:close/>
                <a:moveTo>
                  <a:pt x="191" y="260"/>
                </a:moveTo>
                <a:cubicBezTo>
                  <a:pt x="190" y="259"/>
                  <a:pt x="192" y="260"/>
                  <a:pt x="191" y="260"/>
                </a:cubicBezTo>
                <a:close/>
                <a:moveTo>
                  <a:pt x="187" y="265"/>
                </a:moveTo>
                <a:cubicBezTo>
                  <a:pt x="186" y="265"/>
                  <a:pt x="189" y="266"/>
                  <a:pt x="187" y="265"/>
                </a:cubicBezTo>
                <a:close/>
                <a:moveTo>
                  <a:pt x="188" y="267"/>
                </a:moveTo>
                <a:cubicBezTo>
                  <a:pt x="187" y="267"/>
                  <a:pt x="188" y="267"/>
                  <a:pt x="188" y="267"/>
                </a:cubicBezTo>
                <a:close/>
                <a:moveTo>
                  <a:pt x="185" y="269"/>
                </a:moveTo>
                <a:cubicBezTo>
                  <a:pt x="184" y="268"/>
                  <a:pt x="186" y="269"/>
                  <a:pt x="185" y="269"/>
                </a:cubicBezTo>
                <a:close/>
                <a:moveTo>
                  <a:pt x="216" y="233"/>
                </a:moveTo>
                <a:cubicBezTo>
                  <a:pt x="216" y="234"/>
                  <a:pt x="216" y="234"/>
                  <a:pt x="215" y="234"/>
                </a:cubicBezTo>
                <a:cubicBezTo>
                  <a:pt x="210" y="235"/>
                  <a:pt x="199" y="236"/>
                  <a:pt x="199" y="235"/>
                </a:cubicBezTo>
                <a:cubicBezTo>
                  <a:pt x="199" y="236"/>
                  <a:pt x="202" y="235"/>
                  <a:pt x="202" y="235"/>
                </a:cubicBezTo>
                <a:cubicBezTo>
                  <a:pt x="200" y="234"/>
                  <a:pt x="198" y="234"/>
                  <a:pt x="195" y="234"/>
                </a:cubicBezTo>
                <a:cubicBezTo>
                  <a:pt x="195" y="234"/>
                  <a:pt x="195" y="234"/>
                  <a:pt x="195" y="234"/>
                </a:cubicBezTo>
                <a:cubicBezTo>
                  <a:pt x="202" y="234"/>
                  <a:pt x="209" y="233"/>
                  <a:pt x="216" y="232"/>
                </a:cubicBezTo>
                <a:cubicBezTo>
                  <a:pt x="216" y="232"/>
                  <a:pt x="216" y="233"/>
                  <a:pt x="216" y="233"/>
                </a:cubicBezTo>
                <a:cubicBezTo>
                  <a:pt x="215" y="233"/>
                  <a:pt x="214" y="233"/>
                  <a:pt x="213" y="233"/>
                </a:cubicBezTo>
                <a:cubicBezTo>
                  <a:pt x="214" y="233"/>
                  <a:pt x="215" y="233"/>
                  <a:pt x="216" y="233"/>
                </a:cubicBezTo>
                <a:close/>
                <a:moveTo>
                  <a:pt x="213" y="235"/>
                </a:moveTo>
                <a:cubicBezTo>
                  <a:pt x="213" y="235"/>
                  <a:pt x="210" y="234"/>
                  <a:pt x="213" y="235"/>
                </a:cubicBezTo>
                <a:close/>
                <a:moveTo>
                  <a:pt x="197" y="236"/>
                </a:moveTo>
                <a:cubicBezTo>
                  <a:pt x="196" y="236"/>
                  <a:pt x="196" y="236"/>
                  <a:pt x="196" y="236"/>
                </a:cubicBezTo>
                <a:cubicBezTo>
                  <a:pt x="196" y="236"/>
                  <a:pt x="196" y="236"/>
                  <a:pt x="196" y="236"/>
                </a:cubicBezTo>
                <a:cubicBezTo>
                  <a:pt x="196" y="236"/>
                  <a:pt x="196" y="236"/>
                  <a:pt x="197" y="236"/>
                </a:cubicBezTo>
                <a:close/>
                <a:moveTo>
                  <a:pt x="199" y="244"/>
                </a:moveTo>
                <a:cubicBezTo>
                  <a:pt x="198" y="243"/>
                  <a:pt x="200" y="246"/>
                  <a:pt x="199" y="244"/>
                </a:cubicBezTo>
                <a:close/>
                <a:moveTo>
                  <a:pt x="209" y="254"/>
                </a:moveTo>
                <a:cubicBezTo>
                  <a:pt x="208" y="254"/>
                  <a:pt x="210" y="254"/>
                  <a:pt x="209" y="254"/>
                </a:cubicBezTo>
                <a:close/>
                <a:moveTo>
                  <a:pt x="209" y="254"/>
                </a:moveTo>
                <a:cubicBezTo>
                  <a:pt x="208" y="254"/>
                  <a:pt x="209" y="254"/>
                  <a:pt x="209" y="254"/>
                </a:cubicBezTo>
                <a:close/>
                <a:moveTo>
                  <a:pt x="210" y="252"/>
                </a:moveTo>
                <a:cubicBezTo>
                  <a:pt x="208" y="251"/>
                  <a:pt x="210" y="252"/>
                  <a:pt x="210" y="252"/>
                </a:cubicBezTo>
                <a:close/>
                <a:moveTo>
                  <a:pt x="214" y="244"/>
                </a:moveTo>
                <a:cubicBezTo>
                  <a:pt x="214" y="244"/>
                  <a:pt x="215" y="245"/>
                  <a:pt x="214" y="244"/>
                </a:cubicBezTo>
                <a:close/>
                <a:moveTo>
                  <a:pt x="215" y="244"/>
                </a:moveTo>
                <a:cubicBezTo>
                  <a:pt x="214" y="244"/>
                  <a:pt x="215" y="244"/>
                  <a:pt x="215" y="244"/>
                </a:cubicBezTo>
                <a:close/>
                <a:moveTo>
                  <a:pt x="215" y="241"/>
                </a:moveTo>
                <a:cubicBezTo>
                  <a:pt x="215" y="241"/>
                  <a:pt x="217" y="242"/>
                  <a:pt x="215" y="241"/>
                </a:cubicBezTo>
                <a:close/>
                <a:moveTo>
                  <a:pt x="213" y="267"/>
                </a:moveTo>
                <a:cubicBezTo>
                  <a:pt x="212" y="266"/>
                  <a:pt x="214" y="268"/>
                  <a:pt x="213" y="267"/>
                </a:cubicBezTo>
                <a:close/>
                <a:moveTo>
                  <a:pt x="212" y="266"/>
                </a:moveTo>
                <a:cubicBezTo>
                  <a:pt x="211" y="265"/>
                  <a:pt x="214" y="267"/>
                  <a:pt x="212" y="266"/>
                </a:cubicBezTo>
                <a:close/>
                <a:moveTo>
                  <a:pt x="212" y="266"/>
                </a:moveTo>
                <a:cubicBezTo>
                  <a:pt x="212" y="266"/>
                  <a:pt x="213" y="266"/>
                  <a:pt x="212" y="266"/>
                </a:cubicBezTo>
                <a:close/>
                <a:moveTo>
                  <a:pt x="211" y="268"/>
                </a:moveTo>
                <a:cubicBezTo>
                  <a:pt x="210" y="267"/>
                  <a:pt x="213" y="269"/>
                  <a:pt x="211" y="268"/>
                </a:cubicBezTo>
                <a:close/>
                <a:moveTo>
                  <a:pt x="211" y="266"/>
                </a:moveTo>
                <a:cubicBezTo>
                  <a:pt x="210" y="266"/>
                  <a:pt x="212" y="267"/>
                  <a:pt x="211" y="266"/>
                </a:cubicBezTo>
                <a:close/>
                <a:moveTo>
                  <a:pt x="210" y="266"/>
                </a:moveTo>
                <a:cubicBezTo>
                  <a:pt x="209" y="266"/>
                  <a:pt x="211" y="267"/>
                  <a:pt x="210" y="266"/>
                </a:cubicBezTo>
                <a:close/>
                <a:moveTo>
                  <a:pt x="208" y="271"/>
                </a:moveTo>
                <a:cubicBezTo>
                  <a:pt x="209" y="270"/>
                  <a:pt x="208" y="272"/>
                  <a:pt x="208" y="271"/>
                </a:cubicBezTo>
                <a:close/>
                <a:moveTo>
                  <a:pt x="209" y="267"/>
                </a:moveTo>
                <a:cubicBezTo>
                  <a:pt x="208" y="267"/>
                  <a:pt x="209" y="268"/>
                  <a:pt x="209" y="267"/>
                </a:cubicBezTo>
                <a:close/>
                <a:moveTo>
                  <a:pt x="209" y="274"/>
                </a:moveTo>
                <a:cubicBezTo>
                  <a:pt x="208" y="273"/>
                  <a:pt x="210" y="275"/>
                  <a:pt x="209" y="274"/>
                </a:cubicBezTo>
                <a:close/>
                <a:moveTo>
                  <a:pt x="209" y="269"/>
                </a:moveTo>
                <a:cubicBezTo>
                  <a:pt x="209" y="269"/>
                  <a:pt x="210" y="269"/>
                  <a:pt x="209" y="269"/>
                </a:cubicBezTo>
                <a:close/>
                <a:moveTo>
                  <a:pt x="207" y="268"/>
                </a:moveTo>
                <a:cubicBezTo>
                  <a:pt x="206" y="267"/>
                  <a:pt x="208" y="268"/>
                  <a:pt x="207" y="268"/>
                </a:cubicBezTo>
                <a:close/>
                <a:moveTo>
                  <a:pt x="207" y="268"/>
                </a:moveTo>
                <a:cubicBezTo>
                  <a:pt x="206" y="268"/>
                  <a:pt x="207" y="268"/>
                  <a:pt x="207" y="268"/>
                </a:cubicBezTo>
                <a:close/>
                <a:moveTo>
                  <a:pt x="205" y="274"/>
                </a:moveTo>
                <a:cubicBezTo>
                  <a:pt x="204" y="273"/>
                  <a:pt x="207" y="275"/>
                  <a:pt x="207" y="276"/>
                </a:cubicBezTo>
                <a:cubicBezTo>
                  <a:pt x="207" y="275"/>
                  <a:pt x="204" y="276"/>
                  <a:pt x="204" y="276"/>
                </a:cubicBezTo>
                <a:cubicBezTo>
                  <a:pt x="204" y="275"/>
                  <a:pt x="206" y="274"/>
                  <a:pt x="205" y="274"/>
                </a:cubicBezTo>
                <a:close/>
                <a:moveTo>
                  <a:pt x="204" y="277"/>
                </a:moveTo>
                <a:cubicBezTo>
                  <a:pt x="204" y="277"/>
                  <a:pt x="204" y="277"/>
                  <a:pt x="204" y="277"/>
                </a:cubicBezTo>
                <a:cubicBezTo>
                  <a:pt x="204" y="277"/>
                  <a:pt x="204" y="277"/>
                  <a:pt x="203" y="277"/>
                </a:cubicBezTo>
                <a:cubicBezTo>
                  <a:pt x="203" y="277"/>
                  <a:pt x="203" y="277"/>
                  <a:pt x="204" y="277"/>
                </a:cubicBezTo>
                <a:close/>
                <a:moveTo>
                  <a:pt x="225" y="252"/>
                </a:moveTo>
                <a:cubicBezTo>
                  <a:pt x="223" y="251"/>
                  <a:pt x="226" y="252"/>
                  <a:pt x="225" y="252"/>
                </a:cubicBezTo>
                <a:close/>
                <a:moveTo>
                  <a:pt x="224" y="253"/>
                </a:moveTo>
                <a:cubicBezTo>
                  <a:pt x="223" y="253"/>
                  <a:pt x="225" y="253"/>
                  <a:pt x="224" y="253"/>
                </a:cubicBezTo>
                <a:close/>
                <a:moveTo>
                  <a:pt x="225" y="251"/>
                </a:moveTo>
                <a:cubicBezTo>
                  <a:pt x="224" y="251"/>
                  <a:pt x="225" y="251"/>
                  <a:pt x="225" y="251"/>
                </a:cubicBezTo>
                <a:close/>
                <a:moveTo>
                  <a:pt x="225" y="249"/>
                </a:moveTo>
                <a:cubicBezTo>
                  <a:pt x="224" y="249"/>
                  <a:pt x="225" y="249"/>
                  <a:pt x="225" y="249"/>
                </a:cubicBezTo>
                <a:close/>
                <a:moveTo>
                  <a:pt x="223" y="254"/>
                </a:moveTo>
                <a:cubicBezTo>
                  <a:pt x="224" y="252"/>
                  <a:pt x="222" y="256"/>
                  <a:pt x="223" y="254"/>
                </a:cubicBezTo>
                <a:close/>
                <a:moveTo>
                  <a:pt x="220" y="260"/>
                </a:moveTo>
                <a:cubicBezTo>
                  <a:pt x="219" y="260"/>
                  <a:pt x="223" y="261"/>
                  <a:pt x="220" y="260"/>
                </a:cubicBezTo>
                <a:close/>
                <a:moveTo>
                  <a:pt x="221" y="263"/>
                </a:moveTo>
                <a:cubicBezTo>
                  <a:pt x="221" y="263"/>
                  <a:pt x="221" y="263"/>
                  <a:pt x="221" y="263"/>
                </a:cubicBezTo>
                <a:close/>
                <a:moveTo>
                  <a:pt x="219" y="263"/>
                </a:moveTo>
                <a:cubicBezTo>
                  <a:pt x="219" y="263"/>
                  <a:pt x="220" y="263"/>
                  <a:pt x="219" y="263"/>
                </a:cubicBezTo>
                <a:close/>
                <a:moveTo>
                  <a:pt x="227" y="232"/>
                </a:moveTo>
                <a:cubicBezTo>
                  <a:pt x="227" y="232"/>
                  <a:pt x="227" y="231"/>
                  <a:pt x="227" y="231"/>
                </a:cubicBezTo>
                <a:cubicBezTo>
                  <a:pt x="228" y="231"/>
                  <a:pt x="228" y="231"/>
                  <a:pt x="229" y="231"/>
                </a:cubicBezTo>
                <a:cubicBezTo>
                  <a:pt x="228" y="231"/>
                  <a:pt x="227" y="232"/>
                  <a:pt x="227" y="233"/>
                </a:cubicBezTo>
                <a:cubicBezTo>
                  <a:pt x="227" y="233"/>
                  <a:pt x="227" y="233"/>
                  <a:pt x="226" y="233"/>
                </a:cubicBezTo>
                <a:cubicBezTo>
                  <a:pt x="226" y="233"/>
                  <a:pt x="227" y="233"/>
                  <a:pt x="227" y="232"/>
                </a:cubicBezTo>
                <a:cubicBezTo>
                  <a:pt x="227" y="232"/>
                  <a:pt x="228" y="232"/>
                  <a:pt x="227" y="232"/>
                </a:cubicBezTo>
                <a:cubicBezTo>
                  <a:pt x="227" y="232"/>
                  <a:pt x="227" y="232"/>
                  <a:pt x="227" y="232"/>
                </a:cubicBezTo>
                <a:close/>
                <a:moveTo>
                  <a:pt x="227" y="234"/>
                </a:moveTo>
                <a:cubicBezTo>
                  <a:pt x="227" y="234"/>
                  <a:pt x="227" y="234"/>
                  <a:pt x="227" y="234"/>
                </a:cubicBezTo>
                <a:cubicBezTo>
                  <a:pt x="227" y="234"/>
                  <a:pt x="227" y="234"/>
                  <a:pt x="227" y="234"/>
                </a:cubicBezTo>
                <a:cubicBezTo>
                  <a:pt x="227" y="234"/>
                  <a:pt x="227" y="234"/>
                  <a:pt x="227" y="234"/>
                </a:cubicBezTo>
                <a:close/>
                <a:moveTo>
                  <a:pt x="231" y="231"/>
                </a:moveTo>
                <a:cubicBezTo>
                  <a:pt x="231" y="231"/>
                  <a:pt x="231" y="231"/>
                  <a:pt x="231" y="231"/>
                </a:cubicBezTo>
                <a:cubicBezTo>
                  <a:pt x="236" y="230"/>
                  <a:pt x="241" y="229"/>
                  <a:pt x="246" y="229"/>
                </a:cubicBezTo>
                <a:cubicBezTo>
                  <a:pt x="246" y="229"/>
                  <a:pt x="246" y="230"/>
                  <a:pt x="246" y="230"/>
                </a:cubicBezTo>
                <a:cubicBezTo>
                  <a:pt x="240" y="230"/>
                  <a:pt x="234" y="230"/>
                  <a:pt x="231" y="231"/>
                </a:cubicBezTo>
                <a:close/>
                <a:moveTo>
                  <a:pt x="243" y="231"/>
                </a:moveTo>
                <a:cubicBezTo>
                  <a:pt x="243" y="232"/>
                  <a:pt x="241" y="231"/>
                  <a:pt x="240" y="231"/>
                </a:cubicBezTo>
                <a:cubicBezTo>
                  <a:pt x="242" y="231"/>
                  <a:pt x="245" y="231"/>
                  <a:pt x="243" y="231"/>
                </a:cubicBezTo>
                <a:close/>
                <a:moveTo>
                  <a:pt x="233" y="234"/>
                </a:moveTo>
                <a:cubicBezTo>
                  <a:pt x="233" y="234"/>
                  <a:pt x="234" y="234"/>
                  <a:pt x="234" y="234"/>
                </a:cubicBezTo>
                <a:cubicBezTo>
                  <a:pt x="233" y="234"/>
                  <a:pt x="233" y="234"/>
                  <a:pt x="233" y="235"/>
                </a:cubicBezTo>
                <a:cubicBezTo>
                  <a:pt x="233" y="234"/>
                  <a:pt x="233" y="234"/>
                  <a:pt x="233" y="234"/>
                </a:cubicBezTo>
                <a:close/>
                <a:moveTo>
                  <a:pt x="233" y="232"/>
                </a:moveTo>
                <a:cubicBezTo>
                  <a:pt x="233" y="232"/>
                  <a:pt x="233" y="232"/>
                  <a:pt x="234" y="232"/>
                </a:cubicBezTo>
                <a:cubicBezTo>
                  <a:pt x="233" y="232"/>
                  <a:pt x="233" y="232"/>
                  <a:pt x="233" y="232"/>
                </a:cubicBezTo>
                <a:cubicBezTo>
                  <a:pt x="233" y="232"/>
                  <a:pt x="233" y="232"/>
                  <a:pt x="233" y="232"/>
                </a:cubicBezTo>
                <a:close/>
                <a:moveTo>
                  <a:pt x="232" y="236"/>
                </a:moveTo>
                <a:cubicBezTo>
                  <a:pt x="231" y="236"/>
                  <a:pt x="233" y="237"/>
                  <a:pt x="232" y="236"/>
                </a:cubicBezTo>
                <a:close/>
                <a:moveTo>
                  <a:pt x="230" y="231"/>
                </a:moveTo>
                <a:cubicBezTo>
                  <a:pt x="229" y="230"/>
                  <a:pt x="232" y="232"/>
                  <a:pt x="230" y="231"/>
                </a:cubicBezTo>
                <a:close/>
                <a:moveTo>
                  <a:pt x="236" y="248"/>
                </a:moveTo>
                <a:cubicBezTo>
                  <a:pt x="234" y="247"/>
                  <a:pt x="236" y="249"/>
                  <a:pt x="236" y="248"/>
                </a:cubicBezTo>
                <a:close/>
                <a:moveTo>
                  <a:pt x="242" y="240"/>
                </a:moveTo>
                <a:cubicBezTo>
                  <a:pt x="242" y="239"/>
                  <a:pt x="243" y="240"/>
                  <a:pt x="242" y="240"/>
                </a:cubicBezTo>
                <a:close/>
                <a:moveTo>
                  <a:pt x="243" y="239"/>
                </a:moveTo>
                <a:cubicBezTo>
                  <a:pt x="242" y="239"/>
                  <a:pt x="243" y="240"/>
                  <a:pt x="243" y="239"/>
                </a:cubicBezTo>
                <a:close/>
                <a:moveTo>
                  <a:pt x="248" y="229"/>
                </a:moveTo>
                <a:cubicBezTo>
                  <a:pt x="248" y="229"/>
                  <a:pt x="249" y="231"/>
                  <a:pt x="248" y="229"/>
                </a:cubicBezTo>
                <a:close/>
                <a:moveTo>
                  <a:pt x="238" y="265"/>
                </a:moveTo>
                <a:cubicBezTo>
                  <a:pt x="238" y="265"/>
                  <a:pt x="239" y="266"/>
                  <a:pt x="238" y="265"/>
                </a:cubicBezTo>
                <a:close/>
                <a:moveTo>
                  <a:pt x="238" y="266"/>
                </a:moveTo>
                <a:cubicBezTo>
                  <a:pt x="237" y="266"/>
                  <a:pt x="239" y="267"/>
                  <a:pt x="238" y="266"/>
                </a:cubicBezTo>
                <a:close/>
                <a:moveTo>
                  <a:pt x="237" y="263"/>
                </a:moveTo>
                <a:cubicBezTo>
                  <a:pt x="236" y="263"/>
                  <a:pt x="239" y="264"/>
                  <a:pt x="237" y="263"/>
                </a:cubicBezTo>
                <a:close/>
                <a:moveTo>
                  <a:pt x="237" y="264"/>
                </a:moveTo>
                <a:cubicBezTo>
                  <a:pt x="236" y="263"/>
                  <a:pt x="238" y="264"/>
                  <a:pt x="237" y="264"/>
                </a:cubicBezTo>
                <a:close/>
                <a:moveTo>
                  <a:pt x="236" y="266"/>
                </a:moveTo>
                <a:cubicBezTo>
                  <a:pt x="235" y="265"/>
                  <a:pt x="238" y="267"/>
                  <a:pt x="236" y="266"/>
                </a:cubicBezTo>
                <a:close/>
                <a:moveTo>
                  <a:pt x="236" y="270"/>
                </a:moveTo>
                <a:cubicBezTo>
                  <a:pt x="236" y="270"/>
                  <a:pt x="237" y="270"/>
                  <a:pt x="236" y="270"/>
                </a:cubicBezTo>
                <a:close/>
                <a:moveTo>
                  <a:pt x="235" y="267"/>
                </a:moveTo>
                <a:cubicBezTo>
                  <a:pt x="235" y="267"/>
                  <a:pt x="236" y="268"/>
                  <a:pt x="235" y="267"/>
                </a:cubicBezTo>
                <a:close/>
                <a:moveTo>
                  <a:pt x="235" y="262"/>
                </a:moveTo>
                <a:cubicBezTo>
                  <a:pt x="234" y="261"/>
                  <a:pt x="236" y="262"/>
                  <a:pt x="235" y="262"/>
                </a:cubicBezTo>
                <a:close/>
                <a:moveTo>
                  <a:pt x="236" y="268"/>
                </a:moveTo>
                <a:cubicBezTo>
                  <a:pt x="235" y="268"/>
                  <a:pt x="237" y="268"/>
                  <a:pt x="236" y="268"/>
                </a:cubicBezTo>
                <a:close/>
                <a:moveTo>
                  <a:pt x="236" y="264"/>
                </a:moveTo>
                <a:cubicBezTo>
                  <a:pt x="235" y="264"/>
                  <a:pt x="237" y="265"/>
                  <a:pt x="236" y="264"/>
                </a:cubicBezTo>
                <a:close/>
                <a:moveTo>
                  <a:pt x="234" y="273"/>
                </a:moveTo>
                <a:cubicBezTo>
                  <a:pt x="233" y="272"/>
                  <a:pt x="236" y="273"/>
                  <a:pt x="234" y="273"/>
                </a:cubicBezTo>
                <a:close/>
                <a:moveTo>
                  <a:pt x="232" y="267"/>
                </a:moveTo>
                <a:cubicBezTo>
                  <a:pt x="231" y="266"/>
                  <a:pt x="233" y="267"/>
                  <a:pt x="232" y="267"/>
                </a:cubicBezTo>
                <a:close/>
                <a:moveTo>
                  <a:pt x="249" y="229"/>
                </a:moveTo>
                <a:cubicBezTo>
                  <a:pt x="249" y="229"/>
                  <a:pt x="250" y="230"/>
                  <a:pt x="250" y="230"/>
                </a:cubicBezTo>
                <a:cubicBezTo>
                  <a:pt x="250" y="230"/>
                  <a:pt x="250" y="230"/>
                  <a:pt x="250" y="230"/>
                </a:cubicBezTo>
                <a:cubicBezTo>
                  <a:pt x="249" y="229"/>
                  <a:pt x="249" y="229"/>
                  <a:pt x="249" y="229"/>
                </a:cubicBezTo>
                <a:close/>
                <a:moveTo>
                  <a:pt x="235" y="220"/>
                </a:moveTo>
                <a:cubicBezTo>
                  <a:pt x="233" y="220"/>
                  <a:pt x="231" y="220"/>
                  <a:pt x="229" y="221"/>
                </a:cubicBezTo>
                <a:cubicBezTo>
                  <a:pt x="228" y="221"/>
                  <a:pt x="228" y="221"/>
                  <a:pt x="228" y="221"/>
                </a:cubicBezTo>
                <a:cubicBezTo>
                  <a:pt x="231" y="220"/>
                  <a:pt x="233" y="219"/>
                  <a:pt x="235" y="220"/>
                </a:cubicBezTo>
                <a:close/>
                <a:moveTo>
                  <a:pt x="220" y="221"/>
                </a:moveTo>
                <a:cubicBezTo>
                  <a:pt x="220" y="221"/>
                  <a:pt x="219" y="221"/>
                  <a:pt x="218" y="221"/>
                </a:cubicBezTo>
                <a:cubicBezTo>
                  <a:pt x="219" y="221"/>
                  <a:pt x="220" y="220"/>
                  <a:pt x="220" y="221"/>
                </a:cubicBezTo>
                <a:close/>
                <a:moveTo>
                  <a:pt x="225" y="222"/>
                </a:moveTo>
                <a:cubicBezTo>
                  <a:pt x="227" y="222"/>
                  <a:pt x="237" y="220"/>
                  <a:pt x="246" y="219"/>
                </a:cubicBezTo>
                <a:cubicBezTo>
                  <a:pt x="245" y="219"/>
                  <a:pt x="244" y="219"/>
                  <a:pt x="244" y="218"/>
                </a:cubicBezTo>
                <a:cubicBezTo>
                  <a:pt x="243" y="218"/>
                  <a:pt x="249" y="218"/>
                  <a:pt x="251" y="218"/>
                </a:cubicBezTo>
                <a:cubicBezTo>
                  <a:pt x="251" y="218"/>
                  <a:pt x="251" y="218"/>
                  <a:pt x="251" y="218"/>
                </a:cubicBezTo>
                <a:cubicBezTo>
                  <a:pt x="249" y="218"/>
                  <a:pt x="247" y="218"/>
                  <a:pt x="246" y="219"/>
                </a:cubicBezTo>
                <a:cubicBezTo>
                  <a:pt x="248" y="219"/>
                  <a:pt x="251" y="218"/>
                  <a:pt x="250" y="218"/>
                </a:cubicBezTo>
                <a:cubicBezTo>
                  <a:pt x="250" y="218"/>
                  <a:pt x="250" y="218"/>
                  <a:pt x="250" y="218"/>
                </a:cubicBezTo>
                <a:cubicBezTo>
                  <a:pt x="250" y="219"/>
                  <a:pt x="250" y="220"/>
                  <a:pt x="251" y="221"/>
                </a:cubicBezTo>
                <a:cubicBezTo>
                  <a:pt x="241" y="222"/>
                  <a:pt x="231" y="223"/>
                  <a:pt x="221" y="224"/>
                </a:cubicBezTo>
                <a:cubicBezTo>
                  <a:pt x="221" y="223"/>
                  <a:pt x="220" y="223"/>
                  <a:pt x="220" y="223"/>
                </a:cubicBezTo>
                <a:cubicBezTo>
                  <a:pt x="220" y="223"/>
                  <a:pt x="220" y="224"/>
                  <a:pt x="219" y="224"/>
                </a:cubicBezTo>
                <a:cubicBezTo>
                  <a:pt x="219" y="224"/>
                  <a:pt x="219" y="224"/>
                  <a:pt x="218" y="224"/>
                </a:cubicBezTo>
                <a:cubicBezTo>
                  <a:pt x="218" y="224"/>
                  <a:pt x="218" y="223"/>
                  <a:pt x="218" y="223"/>
                </a:cubicBezTo>
                <a:cubicBezTo>
                  <a:pt x="220" y="222"/>
                  <a:pt x="223" y="222"/>
                  <a:pt x="225" y="222"/>
                </a:cubicBezTo>
                <a:close/>
                <a:moveTo>
                  <a:pt x="208" y="222"/>
                </a:moveTo>
                <a:cubicBezTo>
                  <a:pt x="209" y="221"/>
                  <a:pt x="210" y="221"/>
                  <a:pt x="210" y="221"/>
                </a:cubicBezTo>
                <a:cubicBezTo>
                  <a:pt x="211" y="223"/>
                  <a:pt x="208" y="222"/>
                  <a:pt x="208" y="222"/>
                </a:cubicBezTo>
                <a:close/>
                <a:moveTo>
                  <a:pt x="203" y="223"/>
                </a:moveTo>
                <a:cubicBezTo>
                  <a:pt x="203" y="224"/>
                  <a:pt x="203" y="222"/>
                  <a:pt x="203" y="223"/>
                </a:cubicBezTo>
                <a:close/>
                <a:moveTo>
                  <a:pt x="188" y="225"/>
                </a:moveTo>
                <a:cubicBezTo>
                  <a:pt x="187" y="225"/>
                  <a:pt x="186" y="225"/>
                  <a:pt x="185" y="225"/>
                </a:cubicBezTo>
                <a:cubicBezTo>
                  <a:pt x="186" y="225"/>
                  <a:pt x="187" y="225"/>
                  <a:pt x="188" y="225"/>
                </a:cubicBezTo>
                <a:close/>
                <a:moveTo>
                  <a:pt x="216" y="223"/>
                </a:moveTo>
                <a:cubicBezTo>
                  <a:pt x="216" y="223"/>
                  <a:pt x="216" y="224"/>
                  <a:pt x="216" y="224"/>
                </a:cubicBezTo>
                <a:cubicBezTo>
                  <a:pt x="209" y="225"/>
                  <a:pt x="201" y="226"/>
                  <a:pt x="194" y="227"/>
                </a:cubicBezTo>
                <a:cubicBezTo>
                  <a:pt x="190" y="227"/>
                  <a:pt x="185" y="228"/>
                  <a:pt x="181" y="228"/>
                </a:cubicBezTo>
                <a:cubicBezTo>
                  <a:pt x="181" y="228"/>
                  <a:pt x="180" y="227"/>
                  <a:pt x="180" y="227"/>
                </a:cubicBezTo>
                <a:cubicBezTo>
                  <a:pt x="192" y="226"/>
                  <a:pt x="204" y="224"/>
                  <a:pt x="216" y="223"/>
                </a:cubicBezTo>
                <a:close/>
                <a:moveTo>
                  <a:pt x="174" y="228"/>
                </a:moveTo>
                <a:cubicBezTo>
                  <a:pt x="175" y="227"/>
                  <a:pt x="176" y="227"/>
                  <a:pt x="177" y="227"/>
                </a:cubicBezTo>
                <a:cubicBezTo>
                  <a:pt x="177" y="227"/>
                  <a:pt x="177" y="227"/>
                  <a:pt x="177" y="227"/>
                </a:cubicBezTo>
                <a:cubicBezTo>
                  <a:pt x="177" y="228"/>
                  <a:pt x="176" y="228"/>
                  <a:pt x="176" y="228"/>
                </a:cubicBezTo>
                <a:cubicBezTo>
                  <a:pt x="176" y="228"/>
                  <a:pt x="176" y="228"/>
                  <a:pt x="176" y="228"/>
                </a:cubicBezTo>
                <a:cubicBezTo>
                  <a:pt x="176" y="228"/>
                  <a:pt x="176" y="228"/>
                  <a:pt x="175" y="228"/>
                </a:cubicBezTo>
                <a:cubicBezTo>
                  <a:pt x="175" y="229"/>
                  <a:pt x="174" y="229"/>
                  <a:pt x="173" y="229"/>
                </a:cubicBezTo>
                <a:cubicBezTo>
                  <a:pt x="173" y="228"/>
                  <a:pt x="173" y="228"/>
                  <a:pt x="173" y="228"/>
                </a:cubicBezTo>
                <a:cubicBezTo>
                  <a:pt x="173" y="228"/>
                  <a:pt x="173" y="228"/>
                  <a:pt x="174" y="228"/>
                </a:cubicBezTo>
                <a:close/>
                <a:moveTo>
                  <a:pt x="170" y="228"/>
                </a:moveTo>
                <a:cubicBezTo>
                  <a:pt x="171" y="228"/>
                  <a:pt x="172" y="228"/>
                  <a:pt x="173" y="228"/>
                </a:cubicBezTo>
                <a:cubicBezTo>
                  <a:pt x="172" y="228"/>
                  <a:pt x="172" y="229"/>
                  <a:pt x="172" y="229"/>
                </a:cubicBezTo>
                <a:cubicBezTo>
                  <a:pt x="171" y="229"/>
                  <a:pt x="170" y="229"/>
                  <a:pt x="169" y="229"/>
                </a:cubicBezTo>
                <a:cubicBezTo>
                  <a:pt x="169" y="229"/>
                  <a:pt x="170" y="228"/>
                  <a:pt x="170" y="228"/>
                </a:cubicBezTo>
                <a:close/>
                <a:moveTo>
                  <a:pt x="167" y="228"/>
                </a:moveTo>
                <a:cubicBezTo>
                  <a:pt x="167" y="229"/>
                  <a:pt x="166" y="229"/>
                  <a:pt x="166" y="229"/>
                </a:cubicBezTo>
                <a:cubicBezTo>
                  <a:pt x="159" y="230"/>
                  <a:pt x="152" y="231"/>
                  <a:pt x="146" y="231"/>
                </a:cubicBezTo>
                <a:cubicBezTo>
                  <a:pt x="153" y="230"/>
                  <a:pt x="160" y="229"/>
                  <a:pt x="167" y="228"/>
                </a:cubicBezTo>
                <a:close/>
                <a:moveTo>
                  <a:pt x="143" y="240"/>
                </a:moveTo>
                <a:cubicBezTo>
                  <a:pt x="145" y="239"/>
                  <a:pt x="146" y="239"/>
                  <a:pt x="148" y="239"/>
                </a:cubicBezTo>
                <a:cubicBezTo>
                  <a:pt x="151" y="239"/>
                  <a:pt x="155" y="238"/>
                  <a:pt x="158" y="238"/>
                </a:cubicBezTo>
                <a:cubicBezTo>
                  <a:pt x="158" y="238"/>
                  <a:pt x="158" y="239"/>
                  <a:pt x="158" y="239"/>
                </a:cubicBezTo>
                <a:cubicBezTo>
                  <a:pt x="157" y="239"/>
                  <a:pt x="156" y="239"/>
                  <a:pt x="155" y="239"/>
                </a:cubicBezTo>
                <a:cubicBezTo>
                  <a:pt x="156" y="239"/>
                  <a:pt x="157" y="239"/>
                  <a:pt x="158" y="239"/>
                </a:cubicBezTo>
                <a:cubicBezTo>
                  <a:pt x="158" y="240"/>
                  <a:pt x="158" y="240"/>
                  <a:pt x="158" y="240"/>
                </a:cubicBezTo>
                <a:cubicBezTo>
                  <a:pt x="158" y="240"/>
                  <a:pt x="158" y="240"/>
                  <a:pt x="159" y="239"/>
                </a:cubicBezTo>
                <a:cubicBezTo>
                  <a:pt x="160" y="239"/>
                  <a:pt x="161" y="239"/>
                  <a:pt x="162" y="239"/>
                </a:cubicBezTo>
                <a:cubicBezTo>
                  <a:pt x="162" y="240"/>
                  <a:pt x="161" y="241"/>
                  <a:pt x="160" y="241"/>
                </a:cubicBezTo>
                <a:cubicBezTo>
                  <a:pt x="161" y="241"/>
                  <a:pt x="161" y="241"/>
                  <a:pt x="162" y="241"/>
                </a:cubicBezTo>
                <a:cubicBezTo>
                  <a:pt x="161" y="242"/>
                  <a:pt x="160" y="243"/>
                  <a:pt x="159" y="244"/>
                </a:cubicBezTo>
                <a:cubicBezTo>
                  <a:pt x="156" y="247"/>
                  <a:pt x="147" y="257"/>
                  <a:pt x="141" y="266"/>
                </a:cubicBezTo>
                <a:cubicBezTo>
                  <a:pt x="145" y="260"/>
                  <a:pt x="149" y="254"/>
                  <a:pt x="148" y="254"/>
                </a:cubicBezTo>
                <a:cubicBezTo>
                  <a:pt x="148" y="254"/>
                  <a:pt x="147" y="255"/>
                  <a:pt x="147" y="255"/>
                </a:cubicBezTo>
                <a:cubicBezTo>
                  <a:pt x="146" y="255"/>
                  <a:pt x="148" y="253"/>
                  <a:pt x="148" y="253"/>
                </a:cubicBezTo>
                <a:cubicBezTo>
                  <a:pt x="148" y="253"/>
                  <a:pt x="149" y="253"/>
                  <a:pt x="150" y="253"/>
                </a:cubicBezTo>
                <a:cubicBezTo>
                  <a:pt x="150" y="254"/>
                  <a:pt x="149" y="251"/>
                  <a:pt x="149" y="251"/>
                </a:cubicBezTo>
                <a:cubicBezTo>
                  <a:pt x="150" y="252"/>
                  <a:pt x="152" y="252"/>
                  <a:pt x="151" y="252"/>
                </a:cubicBezTo>
                <a:cubicBezTo>
                  <a:pt x="151" y="252"/>
                  <a:pt x="149" y="250"/>
                  <a:pt x="150" y="250"/>
                </a:cubicBezTo>
                <a:cubicBezTo>
                  <a:pt x="150" y="250"/>
                  <a:pt x="152" y="251"/>
                  <a:pt x="152" y="251"/>
                </a:cubicBezTo>
                <a:cubicBezTo>
                  <a:pt x="151" y="251"/>
                  <a:pt x="151" y="250"/>
                  <a:pt x="150" y="250"/>
                </a:cubicBezTo>
                <a:cubicBezTo>
                  <a:pt x="151" y="249"/>
                  <a:pt x="151" y="249"/>
                  <a:pt x="152" y="249"/>
                </a:cubicBezTo>
                <a:cubicBezTo>
                  <a:pt x="151" y="249"/>
                  <a:pt x="151" y="249"/>
                  <a:pt x="152" y="249"/>
                </a:cubicBezTo>
                <a:cubicBezTo>
                  <a:pt x="152" y="249"/>
                  <a:pt x="152" y="249"/>
                  <a:pt x="152" y="249"/>
                </a:cubicBezTo>
                <a:cubicBezTo>
                  <a:pt x="153" y="249"/>
                  <a:pt x="153" y="249"/>
                  <a:pt x="153" y="248"/>
                </a:cubicBezTo>
                <a:cubicBezTo>
                  <a:pt x="153" y="248"/>
                  <a:pt x="153" y="248"/>
                  <a:pt x="153" y="247"/>
                </a:cubicBezTo>
                <a:cubicBezTo>
                  <a:pt x="153" y="249"/>
                  <a:pt x="154" y="248"/>
                  <a:pt x="155" y="247"/>
                </a:cubicBezTo>
                <a:cubicBezTo>
                  <a:pt x="154" y="247"/>
                  <a:pt x="154" y="246"/>
                  <a:pt x="154" y="247"/>
                </a:cubicBezTo>
                <a:cubicBezTo>
                  <a:pt x="154" y="247"/>
                  <a:pt x="155" y="247"/>
                  <a:pt x="155" y="247"/>
                </a:cubicBezTo>
                <a:cubicBezTo>
                  <a:pt x="155" y="246"/>
                  <a:pt x="156" y="245"/>
                  <a:pt x="155" y="245"/>
                </a:cubicBezTo>
                <a:cubicBezTo>
                  <a:pt x="156" y="245"/>
                  <a:pt x="155" y="246"/>
                  <a:pt x="155" y="246"/>
                </a:cubicBezTo>
                <a:cubicBezTo>
                  <a:pt x="154" y="246"/>
                  <a:pt x="155" y="242"/>
                  <a:pt x="155" y="242"/>
                </a:cubicBezTo>
                <a:cubicBezTo>
                  <a:pt x="155" y="242"/>
                  <a:pt x="155" y="242"/>
                  <a:pt x="155" y="242"/>
                </a:cubicBezTo>
                <a:cubicBezTo>
                  <a:pt x="156" y="242"/>
                  <a:pt x="156" y="242"/>
                  <a:pt x="155" y="242"/>
                </a:cubicBezTo>
                <a:cubicBezTo>
                  <a:pt x="156" y="242"/>
                  <a:pt x="157" y="241"/>
                  <a:pt x="158" y="241"/>
                </a:cubicBezTo>
                <a:cubicBezTo>
                  <a:pt x="154" y="241"/>
                  <a:pt x="146" y="241"/>
                  <a:pt x="142" y="241"/>
                </a:cubicBezTo>
                <a:cubicBezTo>
                  <a:pt x="143" y="240"/>
                  <a:pt x="143" y="240"/>
                  <a:pt x="143" y="240"/>
                </a:cubicBezTo>
                <a:close/>
                <a:moveTo>
                  <a:pt x="143" y="282"/>
                </a:moveTo>
                <a:cubicBezTo>
                  <a:pt x="144" y="283"/>
                  <a:pt x="143" y="281"/>
                  <a:pt x="143" y="282"/>
                </a:cubicBezTo>
                <a:close/>
                <a:moveTo>
                  <a:pt x="143" y="283"/>
                </a:moveTo>
                <a:cubicBezTo>
                  <a:pt x="143" y="283"/>
                  <a:pt x="143" y="283"/>
                  <a:pt x="143" y="283"/>
                </a:cubicBezTo>
                <a:close/>
                <a:moveTo>
                  <a:pt x="141" y="263"/>
                </a:moveTo>
                <a:cubicBezTo>
                  <a:pt x="142" y="264"/>
                  <a:pt x="141" y="263"/>
                  <a:pt x="141" y="263"/>
                </a:cubicBezTo>
                <a:close/>
                <a:moveTo>
                  <a:pt x="142" y="261"/>
                </a:moveTo>
                <a:cubicBezTo>
                  <a:pt x="143" y="262"/>
                  <a:pt x="142" y="261"/>
                  <a:pt x="142" y="261"/>
                </a:cubicBezTo>
                <a:close/>
                <a:moveTo>
                  <a:pt x="144" y="259"/>
                </a:moveTo>
                <a:cubicBezTo>
                  <a:pt x="144" y="259"/>
                  <a:pt x="143" y="259"/>
                  <a:pt x="144" y="259"/>
                </a:cubicBezTo>
                <a:close/>
                <a:moveTo>
                  <a:pt x="150" y="251"/>
                </a:moveTo>
                <a:cubicBezTo>
                  <a:pt x="151" y="252"/>
                  <a:pt x="148" y="250"/>
                  <a:pt x="150" y="251"/>
                </a:cubicBezTo>
                <a:close/>
                <a:moveTo>
                  <a:pt x="151" y="248"/>
                </a:moveTo>
                <a:cubicBezTo>
                  <a:pt x="151" y="248"/>
                  <a:pt x="150" y="248"/>
                  <a:pt x="151" y="248"/>
                </a:cubicBezTo>
                <a:close/>
                <a:moveTo>
                  <a:pt x="142" y="242"/>
                </a:moveTo>
                <a:cubicBezTo>
                  <a:pt x="142" y="242"/>
                  <a:pt x="142" y="242"/>
                  <a:pt x="142" y="242"/>
                </a:cubicBezTo>
                <a:cubicBezTo>
                  <a:pt x="142" y="242"/>
                  <a:pt x="142" y="242"/>
                  <a:pt x="141" y="242"/>
                </a:cubicBezTo>
                <a:cubicBezTo>
                  <a:pt x="142" y="242"/>
                  <a:pt x="142" y="242"/>
                  <a:pt x="142" y="242"/>
                </a:cubicBezTo>
                <a:close/>
                <a:moveTo>
                  <a:pt x="118" y="234"/>
                </a:moveTo>
                <a:cubicBezTo>
                  <a:pt x="124" y="234"/>
                  <a:pt x="130" y="233"/>
                  <a:pt x="137" y="232"/>
                </a:cubicBezTo>
                <a:cubicBezTo>
                  <a:pt x="135" y="233"/>
                  <a:pt x="134" y="233"/>
                  <a:pt x="132" y="233"/>
                </a:cubicBezTo>
                <a:cubicBezTo>
                  <a:pt x="132" y="233"/>
                  <a:pt x="132" y="233"/>
                  <a:pt x="132" y="233"/>
                </a:cubicBezTo>
                <a:cubicBezTo>
                  <a:pt x="132" y="233"/>
                  <a:pt x="132" y="233"/>
                  <a:pt x="132" y="233"/>
                </a:cubicBezTo>
                <a:cubicBezTo>
                  <a:pt x="131" y="233"/>
                  <a:pt x="130" y="233"/>
                  <a:pt x="129" y="233"/>
                </a:cubicBezTo>
                <a:cubicBezTo>
                  <a:pt x="120" y="234"/>
                  <a:pt x="111" y="235"/>
                  <a:pt x="101" y="236"/>
                </a:cubicBezTo>
                <a:cubicBezTo>
                  <a:pt x="107" y="235"/>
                  <a:pt x="113" y="234"/>
                  <a:pt x="118" y="234"/>
                </a:cubicBezTo>
                <a:close/>
                <a:moveTo>
                  <a:pt x="133" y="249"/>
                </a:moveTo>
                <a:cubicBezTo>
                  <a:pt x="135" y="250"/>
                  <a:pt x="131" y="249"/>
                  <a:pt x="132" y="247"/>
                </a:cubicBezTo>
                <a:cubicBezTo>
                  <a:pt x="132" y="248"/>
                  <a:pt x="134" y="247"/>
                  <a:pt x="134" y="247"/>
                </a:cubicBezTo>
                <a:cubicBezTo>
                  <a:pt x="135" y="247"/>
                  <a:pt x="132" y="249"/>
                  <a:pt x="133" y="249"/>
                </a:cubicBezTo>
                <a:close/>
                <a:moveTo>
                  <a:pt x="132" y="253"/>
                </a:moveTo>
                <a:cubicBezTo>
                  <a:pt x="133" y="254"/>
                  <a:pt x="132" y="253"/>
                  <a:pt x="132" y="253"/>
                </a:cubicBezTo>
                <a:close/>
                <a:moveTo>
                  <a:pt x="133" y="246"/>
                </a:moveTo>
                <a:cubicBezTo>
                  <a:pt x="134" y="246"/>
                  <a:pt x="132" y="245"/>
                  <a:pt x="133" y="246"/>
                </a:cubicBezTo>
                <a:close/>
                <a:moveTo>
                  <a:pt x="133" y="243"/>
                </a:moveTo>
                <a:cubicBezTo>
                  <a:pt x="132" y="243"/>
                  <a:pt x="131" y="243"/>
                  <a:pt x="130" y="243"/>
                </a:cubicBezTo>
                <a:cubicBezTo>
                  <a:pt x="130" y="243"/>
                  <a:pt x="130" y="243"/>
                  <a:pt x="130" y="243"/>
                </a:cubicBezTo>
                <a:cubicBezTo>
                  <a:pt x="130" y="243"/>
                  <a:pt x="130" y="243"/>
                  <a:pt x="130" y="243"/>
                </a:cubicBezTo>
                <a:cubicBezTo>
                  <a:pt x="129" y="243"/>
                  <a:pt x="129" y="243"/>
                  <a:pt x="128" y="243"/>
                </a:cubicBezTo>
                <a:cubicBezTo>
                  <a:pt x="129" y="242"/>
                  <a:pt x="130" y="241"/>
                  <a:pt x="130" y="241"/>
                </a:cubicBezTo>
                <a:cubicBezTo>
                  <a:pt x="130" y="241"/>
                  <a:pt x="130" y="241"/>
                  <a:pt x="130" y="241"/>
                </a:cubicBezTo>
                <a:cubicBezTo>
                  <a:pt x="132" y="241"/>
                  <a:pt x="133" y="241"/>
                  <a:pt x="135" y="240"/>
                </a:cubicBezTo>
                <a:cubicBezTo>
                  <a:pt x="134" y="241"/>
                  <a:pt x="133" y="242"/>
                  <a:pt x="133" y="243"/>
                </a:cubicBezTo>
                <a:close/>
                <a:moveTo>
                  <a:pt x="130" y="256"/>
                </a:moveTo>
                <a:cubicBezTo>
                  <a:pt x="131" y="257"/>
                  <a:pt x="129" y="256"/>
                  <a:pt x="130" y="256"/>
                </a:cubicBezTo>
                <a:close/>
                <a:moveTo>
                  <a:pt x="130" y="248"/>
                </a:moveTo>
                <a:cubicBezTo>
                  <a:pt x="131" y="247"/>
                  <a:pt x="130" y="248"/>
                  <a:pt x="130" y="248"/>
                </a:cubicBezTo>
                <a:close/>
                <a:moveTo>
                  <a:pt x="131" y="256"/>
                </a:moveTo>
                <a:cubicBezTo>
                  <a:pt x="131" y="257"/>
                  <a:pt x="130" y="256"/>
                  <a:pt x="131" y="256"/>
                </a:cubicBezTo>
                <a:close/>
                <a:moveTo>
                  <a:pt x="126" y="243"/>
                </a:moveTo>
                <a:cubicBezTo>
                  <a:pt x="120" y="244"/>
                  <a:pt x="115" y="244"/>
                  <a:pt x="113" y="244"/>
                </a:cubicBezTo>
                <a:cubicBezTo>
                  <a:pt x="115" y="244"/>
                  <a:pt x="125" y="242"/>
                  <a:pt x="127" y="241"/>
                </a:cubicBezTo>
                <a:cubicBezTo>
                  <a:pt x="127" y="242"/>
                  <a:pt x="126" y="243"/>
                  <a:pt x="126" y="243"/>
                </a:cubicBezTo>
                <a:cubicBezTo>
                  <a:pt x="126" y="243"/>
                  <a:pt x="126" y="243"/>
                  <a:pt x="126" y="243"/>
                </a:cubicBezTo>
                <a:close/>
                <a:moveTo>
                  <a:pt x="124" y="248"/>
                </a:moveTo>
                <a:cubicBezTo>
                  <a:pt x="124" y="248"/>
                  <a:pt x="123" y="247"/>
                  <a:pt x="124" y="248"/>
                </a:cubicBezTo>
                <a:close/>
                <a:moveTo>
                  <a:pt x="113" y="245"/>
                </a:moveTo>
                <a:cubicBezTo>
                  <a:pt x="112" y="246"/>
                  <a:pt x="111" y="246"/>
                  <a:pt x="110" y="245"/>
                </a:cubicBezTo>
                <a:cubicBezTo>
                  <a:pt x="111" y="245"/>
                  <a:pt x="114" y="245"/>
                  <a:pt x="113" y="245"/>
                </a:cubicBezTo>
                <a:close/>
                <a:moveTo>
                  <a:pt x="109" y="244"/>
                </a:moveTo>
                <a:cubicBezTo>
                  <a:pt x="107" y="245"/>
                  <a:pt x="104" y="244"/>
                  <a:pt x="101" y="245"/>
                </a:cubicBezTo>
                <a:cubicBezTo>
                  <a:pt x="103" y="245"/>
                  <a:pt x="110" y="244"/>
                  <a:pt x="109" y="244"/>
                </a:cubicBezTo>
                <a:close/>
                <a:moveTo>
                  <a:pt x="94" y="253"/>
                </a:moveTo>
                <a:cubicBezTo>
                  <a:pt x="90" y="261"/>
                  <a:pt x="84" y="271"/>
                  <a:pt x="86" y="272"/>
                </a:cubicBezTo>
                <a:cubicBezTo>
                  <a:pt x="86" y="272"/>
                  <a:pt x="87" y="270"/>
                  <a:pt x="87" y="270"/>
                </a:cubicBezTo>
                <a:cubicBezTo>
                  <a:pt x="88" y="271"/>
                  <a:pt x="86" y="273"/>
                  <a:pt x="86" y="273"/>
                </a:cubicBezTo>
                <a:cubicBezTo>
                  <a:pt x="86" y="273"/>
                  <a:pt x="85" y="273"/>
                  <a:pt x="84" y="273"/>
                </a:cubicBezTo>
                <a:cubicBezTo>
                  <a:pt x="85" y="273"/>
                  <a:pt x="85" y="275"/>
                  <a:pt x="86" y="275"/>
                </a:cubicBezTo>
                <a:cubicBezTo>
                  <a:pt x="82" y="273"/>
                  <a:pt x="83" y="274"/>
                  <a:pt x="84" y="275"/>
                </a:cubicBezTo>
                <a:cubicBezTo>
                  <a:pt x="85" y="276"/>
                  <a:pt x="85" y="276"/>
                  <a:pt x="84" y="275"/>
                </a:cubicBezTo>
                <a:cubicBezTo>
                  <a:pt x="85" y="276"/>
                  <a:pt x="85" y="276"/>
                  <a:pt x="85" y="276"/>
                </a:cubicBezTo>
                <a:cubicBezTo>
                  <a:pt x="85" y="277"/>
                  <a:pt x="83" y="276"/>
                  <a:pt x="83" y="276"/>
                </a:cubicBezTo>
                <a:cubicBezTo>
                  <a:pt x="83" y="276"/>
                  <a:pt x="84" y="277"/>
                  <a:pt x="84" y="277"/>
                </a:cubicBezTo>
                <a:cubicBezTo>
                  <a:pt x="84" y="277"/>
                  <a:pt x="83" y="278"/>
                  <a:pt x="83" y="278"/>
                </a:cubicBezTo>
                <a:cubicBezTo>
                  <a:pt x="83" y="278"/>
                  <a:pt x="84" y="278"/>
                  <a:pt x="83" y="278"/>
                </a:cubicBezTo>
                <a:cubicBezTo>
                  <a:pt x="83" y="278"/>
                  <a:pt x="83" y="278"/>
                  <a:pt x="82" y="278"/>
                </a:cubicBezTo>
                <a:cubicBezTo>
                  <a:pt x="83" y="278"/>
                  <a:pt x="83" y="278"/>
                  <a:pt x="82" y="278"/>
                </a:cubicBezTo>
                <a:cubicBezTo>
                  <a:pt x="82" y="278"/>
                  <a:pt x="82" y="278"/>
                  <a:pt x="82" y="280"/>
                </a:cubicBezTo>
                <a:cubicBezTo>
                  <a:pt x="82" y="279"/>
                  <a:pt x="81" y="280"/>
                  <a:pt x="80" y="281"/>
                </a:cubicBezTo>
                <a:cubicBezTo>
                  <a:pt x="80" y="281"/>
                  <a:pt x="80" y="281"/>
                  <a:pt x="80" y="281"/>
                </a:cubicBezTo>
                <a:cubicBezTo>
                  <a:pt x="80" y="282"/>
                  <a:pt x="80" y="283"/>
                  <a:pt x="80" y="283"/>
                </a:cubicBezTo>
                <a:cubicBezTo>
                  <a:pt x="79" y="283"/>
                  <a:pt x="80" y="282"/>
                  <a:pt x="80" y="282"/>
                </a:cubicBezTo>
                <a:cubicBezTo>
                  <a:pt x="81" y="282"/>
                  <a:pt x="80" y="287"/>
                  <a:pt x="81" y="287"/>
                </a:cubicBezTo>
                <a:cubicBezTo>
                  <a:pt x="82" y="286"/>
                  <a:pt x="90" y="273"/>
                  <a:pt x="89" y="271"/>
                </a:cubicBezTo>
                <a:cubicBezTo>
                  <a:pt x="89" y="269"/>
                  <a:pt x="93" y="262"/>
                  <a:pt x="96" y="255"/>
                </a:cubicBezTo>
                <a:cubicBezTo>
                  <a:pt x="97" y="256"/>
                  <a:pt x="98" y="256"/>
                  <a:pt x="100" y="256"/>
                </a:cubicBezTo>
                <a:cubicBezTo>
                  <a:pt x="101" y="256"/>
                  <a:pt x="101" y="252"/>
                  <a:pt x="102" y="251"/>
                </a:cubicBezTo>
                <a:cubicBezTo>
                  <a:pt x="102" y="251"/>
                  <a:pt x="101" y="256"/>
                  <a:pt x="103" y="256"/>
                </a:cubicBezTo>
                <a:cubicBezTo>
                  <a:pt x="105" y="255"/>
                  <a:pt x="105" y="253"/>
                  <a:pt x="104" y="251"/>
                </a:cubicBezTo>
                <a:cubicBezTo>
                  <a:pt x="110" y="249"/>
                  <a:pt x="117" y="248"/>
                  <a:pt x="123" y="247"/>
                </a:cubicBezTo>
                <a:cubicBezTo>
                  <a:pt x="122" y="250"/>
                  <a:pt x="120" y="253"/>
                  <a:pt x="121" y="253"/>
                </a:cubicBezTo>
                <a:cubicBezTo>
                  <a:pt x="121" y="253"/>
                  <a:pt x="124" y="249"/>
                  <a:pt x="126" y="247"/>
                </a:cubicBezTo>
                <a:cubicBezTo>
                  <a:pt x="127" y="246"/>
                  <a:pt x="129" y="246"/>
                  <a:pt x="130" y="246"/>
                </a:cubicBezTo>
                <a:cubicBezTo>
                  <a:pt x="128" y="250"/>
                  <a:pt x="125" y="253"/>
                  <a:pt x="123" y="257"/>
                </a:cubicBezTo>
                <a:cubicBezTo>
                  <a:pt x="119" y="262"/>
                  <a:pt x="115" y="269"/>
                  <a:pt x="111" y="274"/>
                </a:cubicBezTo>
                <a:cubicBezTo>
                  <a:pt x="109" y="275"/>
                  <a:pt x="101" y="283"/>
                  <a:pt x="97" y="288"/>
                </a:cubicBezTo>
                <a:cubicBezTo>
                  <a:pt x="102" y="281"/>
                  <a:pt x="114" y="268"/>
                  <a:pt x="113" y="267"/>
                </a:cubicBezTo>
                <a:cubicBezTo>
                  <a:pt x="113" y="267"/>
                  <a:pt x="111" y="268"/>
                  <a:pt x="111" y="268"/>
                </a:cubicBezTo>
                <a:cubicBezTo>
                  <a:pt x="111" y="268"/>
                  <a:pt x="112" y="266"/>
                  <a:pt x="112" y="266"/>
                </a:cubicBezTo>
                <a:cubicBezTo>
                  <a:pt x="113" y="266"/>
                  <a:pt x="113" y="266"/>
                  <a:pt x="114" y="267"/>
                </a:cubicBezTo>
                <a:cubicBezTo>
                  <a:pt x="114" y="267"/>
                  <a:pt x="113" y="264"/>
                  <a:pt x="113" y="264"/>
                </a:cubicBezTo>
                <a:cubicBezTo>
                  <a:pt x="114" y="265"/>
                  <a:pt x="116" y="265"/>
                  <a:pt x="116" y="265"/>
                </a:cubicBezTo>
                <a:cubicBezTo>
                  <a:pt x="115" y="265"/>
                  <a:pt x="114" y="264"/>
                  <a:pt x="114" y="263"/>
                </a:cubicBezTo>
                <a:cubicBezTo>
                  <a:pt x="114" y="263"/>
                  <a:pt x="116" y="264"/>
                  <a:pt x="116" y="264"/>
                </a:cubicBezTo>
                <a:cubicBezTo>
                  <a:pt x="116" y="264"/>
                  <a:pt x="115" y="263"/>
                  <a:pt x="115" y="263"/>
                </a:cubicBezTo>
                <a:cubicBezTo>
                  <a:pt x="115" y="263"/>
                  <a:pt x="115" y="263"/>
                  <a:pt x="116" y="263"/>
                </a:cubicBezTo>
                <a:cubicBezTo>
                  <a:pt x="116" y="262"/>
                  <a:pt x="115" y="262"/>
                  <a:pt x="116" y="263"/>
                </a:cubicBezTo>
                <a:cubicBezTo>
                  <a:pt x="116" y="263"/>
                  <a:pt x="116" y="263"/>
                  <a:pt x="116" y="263"/>
                </a:cubicBezTo>
                <a:cubicBezTo>
                  <a:pt x="116" y="262"/>
                  <a:pt x="115" y="262"/>
                  <a:pt x="116" y="263"/>
                </a:cubicBezTo>
                <a:cubicBezTo>
                  <a:pt x="117" y="263"/>
                  <a:pt x="117" y="262"/>
                  <a:pt x="117" y="262"/>
                </a:cubicBezTo>
                <a:cubicBezTo>
                  <a:pt x="117" y="262"/>
                  <a:pt x="117" y="262"/>
                  <a:pt x="117" y="262"/>
                </a:cubicBezTo>
                <a:cubicBezTo>
                  <a:pt x="117" y="262"/>
                  <a:pt x="117" y="262"/>
                  <a:pt x="117" y="262"/>
                </a:cubicBezTo>
                <a:cubicBezTo>
                  <a:pt x="117" y="261"/>
                  <a:pt x="117" y="261"/>
                  <a:pt x="117" y="261"/>
                </a:cubicBezTo>
                <a:cubicBezTo>
                  <a:pt x="117" y="262"/>
                  <a:pt x="118" y="261"/>
                  <a:pt x="119" y="260"/>
                </a:cubicBezTo>
                <a:cubicBezTo>
                  <a:pt x="118" y="260"/>
                  <a:pt x="118" y="259"/>
                  <a:pt x="118" y="260"/>
                </a:cubicBezTo>
                <a:cubicBezTo>
                  <a:pt x="118" y="260"/>
                  <a:pt x="119" y="260"/>
                  <a:pt x="119" y="260"/>
                </a:cubicBezTo>
                <a:cubicBezTo>
                  <a:pt x="119" y="259"/>
                  <a:pt x="119" y="258"/>
                  <a:pt x="119" y="258"/>
                </a:cubicBezTo>
                <a:cubicBezTo>
                  <a:pt x="120" y="258"/>
                  <a:pt x="119" y="259"/>
                  <a:pt x="119" y="259"/>
                </a:cubicBezTo>
                <a:cubicBezTo>
                  <a:pt x="118" y="259"/>
                  <a:pt x="119" y="255"/>
                  <a:pt x="118" y="255"/>
                </a:cubicBezTo>
                <a:cubicBezTo>
                  <a:pt x="116" y="255"/>
                  <a:pt x="108" y="269"/>
                  <a:pt x="105" y="271"/>
                </a:cubicBezTo>
                <a:cubicBezTo>
                  <a:pt x="101" y="275"/>
                  <a:pt x="95" y="281"/>
                  <a:pt x="92" y="286"/>
                </a:cubicBezTo>
                <a:cubicBezTo>
                  <a:pt x="92" y="286"/>
                  <a:pt x="92" y="286"/>
                  <a:pt x="93" y="286"/>
                </a:cubicBezTo>
                <a:cubicBezTo>
                  <a:pt x="93" y="287"/>
                  <a:pt x="92" y="286"/>
                  <a:pt x="92" y="286"/>
                </a:cubicBezTo>
                <a:cubicBezTo>
                  <a:pt x="91" y="288"/>
                  <a:pt x="90" y="290"/>
                  <a:pt x="90" y="292"/>
                </a:cubicBezTo>
                <a:cubicBezTo>
                  <a:pt x="90" y="293"/>
                  <a:pt x="91" y="293"/>
                  <a:pt x="92" y="293"/>
                </a:cubicBezTo>
                <a:cubicBezTo>
                  <a:pt x="89" y="293"/>
                  <a:pt x="87" y="294"/>
                  <a:pt x="85" y="294"/>
                </a:cubicBezTo>
                <a:cubicBezTo>
                  <a:pt x="86" y="294"/>
                  <a:pt x="86" y="294"/>
                  <a:pt x="85" y="294"/>
                </a:cubicBezTo>
                <a:cubicBezTo>
                  <a:pt x="82" y="295"/>
                  <a:pt x="78" y="296"/>
                  <a:pt x="75" y="297"/>
                </a:cubicBezTo>
                <a:cubicBezTo>
                  <a:pt x="76" y="297"/>
                  <a:pt x="76" y="296"/>
                  <a:pt x="77" y="296"/>
                </a:cubicBezTo>
                <a:cubicBezTo>
                  <a:pt x="76" y="296"/>
                  <a:pt x="76" y="297"/>
                  <a:pt x="75" y="297"/>
                </a:cubicBezTo>
                <a:cubicBezTo>
                  <a:pt x="75" y="297"/>
                  <a:pt x="75" y="297"/>
                  <a:pt x="75" y="297"/>
                </a:cubicBezTo>
                <a:cubicBezTo>
                  <a:pt x="75" y="297"/>
                  <a:pt x="75" y="297"/>
                  <a:pt x="75" y="296"/>
                </a:cubicBezTo>
                <a:cubicBezTo>
                  <a:pt x="75" y="296"/>
                  <a:pt x="76" y="296"/>
                  <a:pt x="76" y="296"/>
                </a:cubicBezTo>
                <a:cubicBezTo>
                  <a:pt x="76" y="296"/>
                  <a:pt x="76" y="296"/>
                  <a:pt x="77" y="295"/>
                </a:cubicBezTo>
                <a:cubicBezTo>
                  <a:pt x="77" y="296"/>
                  <a:pt x="76" y="295"/>
                  <a:pt x="76" y="295"/>
                </a:cubicBezTo>
                <a:cubicBezTo>
                  <a:pt x="78" y="292"/>
                  <a:pt x="79" y="289"/>
                  <a:pt x="78" y="289"/>
                </a:cubicBezTo>
                <a:cubicBezTo>
                  <a:pt x="78" y="289"/>
                  <a:pt x="77" y="291"/>
                  <a:pt x="75" y="293"/>
                </a:cubicBezTo>
                <a:cubicBezTo>
                  <a:pt x="75" y="292"/>
                  <a:pt x="75" y="291"/>
                  <a:pt x="75" y="292"/>
                </a:cubicBezTo>
                <a:cubicBezTo>
                  <a:pt x="75" y="290"/>
                  <a:pt x="74" y="294"/>
                  <a:pt x="74" y="294"/>
                </a:cubicBezTo>
                <a:cubicBezTo>
                  <a:pt x="74" y="295"/>
                  <a:pt x="74" y="295"/>
                  <a:pt x="74" y="295"/>
                </a:cubicBezTo>
                <a:cubicBezTo>
                  <a:pt x="74" y="295"/>
                  <a:pt x="73" y="296"/>
                  <a:pt x="73" y="297"/>
                </a:cubicBezTo>
                <a:cubicBezTo>
                  <a:pt x="73" y="297"/>
                  <a:pt x="72" y="297"/>
                  <a:pt x="72" y="297"/>
                </a:cubicBezTo>
                <a:cubicBezTo>
                  <a:pt x="72" y="297"/>
                  <a:pt x="72" y="297"/>
                  <a:pt x="72" y="298"/>
                </a:cubicBezTo>
                <a:cubicBezTo>
                  <a:pt x="72" y="298"/>
                  <a:pt x="72" y="298"/>
                  <a:pt x="72" y="298"/>
                </a:cubicBezTo>
                <a:cubicBezTo>
                  <a:pt x="71" y="297"/>
                  <a:pt x="71" y="295"/>
                  <a:pt x="70" y="294"/>
                </a:cubicBezTo>
                <a:cubicBezTo>
                  <a:pt x="71" y="293"/>
                  <a:pt x="72" y="292"/>
                  <a:pt x="73" y="290"/>
                </a:cubicBezTo>
                <a:cubicBezTo>
                  <a:pt x="73" y="291"/>
                  <a:pt x="73" y="292"/>
                  <a:pt x="73" y="292"/>
                </a:cubicBezTo>
                <a:cubicBezTo>
                  <a:pt x="75" y="292"/>
                  <a:pt x="75" y="290"/>
                  <a:pt x="74" y="289"/>
                </a:cubicBezTo>
                <a:cubicBezTo>
                  <a:pt x="81" y="277"/>
                  <a:pt x="90" y="262"/>
                  <a:pt x="94" y="253"/>
                </a:cubicBezTo>
                <a:cubicBezTo>
                  <a:pt x="94" y="253"/>
                  <a:pt x="94" y="253"/>
                  <a:pt x="94" y="253"/>
                </a:cubicBezTo>
                <a:close/>
                <a:moveTo>
                  <a:pt x="92" y="261"/>
                </a:moveTo>
                <a:cubicBezTo>
                  <a:pt x="91" y="260"/>
                  <a:pt x="92" y="261"/>
                  <a:pt x="92" y="261"/>
                </a:cubicBezTo>
                <a:close/>
                <a:moveTo>
                  <a:pt x="91" y="264"/>
                </a:moveTo>
                <a:cubicBezTo>
                  <a:pt x="89" y="263"/>
                  <a:pt x="92" y="265"/>
                  <a:pt x="91" y="264"/>
                </a:cubicBezTo>
                <a:close/>
                <a:moveTo>
                  <a:pt x="84" y="278"/>
                </a:moveTo>
                <a:cubicBezTo>
                  <a:pt x="84" y="278"/>
                  <a:pt x="85" y="278"/>
                  <a:pt x="84" y="278"/>
                </a:cubicBezTo>
                <a:close/>
                <a:moveTo>
                  <a:pt x="129" y="257"/>
                </a:moveTo>
                <a:cubicBezTo>
                  <a:pt x="130" y="257"/>
                  <a:pt x="128" y="257"/>
                  <a:pt x="129" y="257"/>
                </a:cubicBezTo>
                <a:close/>
                <a:moveTo>
                  <a:pt x="129" y="255"/>
                </a:moveTo>
                <a:cubicBezTo>
                  <a:pt x="129" y="256"/>
                  <a:pt x="128" y="255"/>
                  <a:pt x="129" y="255"/>
                </a:cubicBezTo>
                <a:close/>
                <a:moveTo>
                  <a:pt x="127" y="255"/>
                </a:moveTo>
                <a:cubicBezTo>
                  <a:pt x="128" y="256"/>
                  <a:pt x="126" y="254"/>
                  <a:pt x="127" y="255"/>
                </a:cubicBezTo>
                <a:close/>
                <a:moveTo>
                  <a:pt x="126" y="261"/>
                </a:moveTo>
                <a:cubicBezTo>
                  <a:pt x="127" y="261"/>
                  <a:pt x="126" y="260"/>
                  <a:pt x="126" y="261"/>
                </a:cubicBezTo>
                <a:close/>
                <a:moveTo>
                  <a:pt x="124" y="259"/>
                </a:moveTo>
                <a:cubicBezTo>
                  <a:pt x="125" y="260"/>
                  <a:pt x="123" y="258"/>
                  <a:pt x="124" y="259"/>
                </a:cubicBezTo>
                <a:close/>
                <a:moveTo>
                  <a:pt x="124" y="257"/>
                </a:moveTo>
                <a:cubicBezTo>
                  <a:pt x="124" y="258"/>
                  <a:pt x="123" y="256"/>
                  <a:pt x="124" y="257"/>
                </a:cubicBezTo>
                <a:close/>
                <a:moveTo>
                  <a:pt x="125" y="259"/>
                </a:moveTo>
                <a:cubicBezTo>
                  <a:pt x="125" y="259"/>
                  <a:pt x="124" y="258"/>
                  <a:pt x="125" y="259"/>
                </a:cubicBezTo>
                <a:close/>
                <a:moveTo>
                  <a:pt x="105" y="276"/>
                </a:moveTo>
                <a:cubicBezTo>
                  <a:pt x="106" y="277"/>
                  <a:pt x="105" y="276"/>
                  <a:pt x="105" y="276"/>
                </a:cubicBezTo>
                <a:close/>
                <a:moveTo>
                  <a:pt x="109" y="271"/>
                </a:moveTo>
                <a:cubicBezTo>
                  <a:pt x="107" y="273"/>
                  <a:pt x="111" y="270"/>
                  <a:pt x="109" y="271"/>
                </a:cubicBezTo>
                <a:close/>
                <a:moveTo>
                  <a:pt x="111" y="269"/>
                </a:moveTo>
                <a:cubicBezTo>
                  <a:pt x="111" y="269"/>
                  <a:pt x="111" y="268"/>
                  <a:pt x="111" y="269"/>
                </a:cubicBezTo>
                <a:cubicBezTo>
                  <a:pt x="111" y="269"/>
                  <a:pt x="111" y="269"/>
                  <a:pt x="111" y="269"/>
                </a:cubicBezTo>
                <a:close/>
                <a:moveTo>
                  <a:pt x="115" y="265"/>
                </a:moveTo>
                <a:cubicBezTo>
                  <a:pt x="116" y="265"/>
                  <a:pt x="113" y="263"/>
                  <a:pt x="115" y="265"/>
                </a:cubicBezTo>
                <a:close/>
                <a:moveTo>
                  <a:pt x="115" y="262"/>
                </a:moveTo>
                <a:cubicBezTo>
                  <a:pt x="115" y="262"/>
                  <a:pt x="114" y="262"/>
                  <a:pt x="115" y="262"/>
                </a:cubicBezTo>
                <a:close/>
                <a:moveTo>
                  <a:pt x="92" y="290"/>
                </a:moveTo>
                <a:cubicBezTo>
                  <a:pt x="92" y="291"/>
                  <a:pt x="92" y="289"/>
                  <a:pt x="92" y="290"/>
                </a:cubicBezTo>
                <a:close/>
                <a:moveTo>
                  <a:pt x="75" y="296"/>
                </a:moveTo>
                <a:cubicBezTo>
                  <a:pt x="74" y="296"/>
                  <a:pt x="75" y="296"/>
                  <a:pt x="75" y="296"/>
                </a:cubicBezTo>
                <a:close/>
                <a:moveTo>
                  <a:pt x="74" y="300"/>
                </a:moveTo>
                <a:cubicBezTo>
                  <a:pt x="74" y="300"/>
                  <a:pt x="73" y="300"/>
                  <a:pt x="73" y="300"/>
                </a:cubicBezTo>
                <a:cubicBezTo>
                  <a:pt x="73" y="300"/>
                  <a:pt x="73" y="300"/>
                  <a:pt x="73" y="300"/>
                </a:cubicBezTo>
                <a:cubicBezTo>
                  <a:pt x="73" y="300"/>
                  <a:pt x="73" y="300"/>
                  <a:pt x="73" y="300"/>
                </a:cubicBezTo>
                <a:cubicBezTo>
                  <a:pt x="73" y="300"/>
                  <a:pt x="73" y="300"/>
                  <a:pt x="73" y="300"/>
                </a:cubicBezTo>
                <a:cubicBezTo>
                  <a:pt x="74" y="300"/>
                  <a:pt x="74" y="300"/>
                  <a:pt x="74" y="300"/>
                </a:cubicBezTo>
                <a:close/>
                <a:moveTo>
                  <a:pt x="70" y="286"/>
                </a:moveTo>
                <a:cubicBezTo>
                  <a:pt x="69" y="286"/>
                  <a:pt x="71" y="286"/>
                  <a:pt x="70" y="286"/>
                </a:cubicBezTo>
                <a:close/>
                <a:moveTo>
                  <a:pt x="70" y="280"/>
                </a:moveTo>
                <a:cubicBezTo>
                  <a:pt x="70" y="280"/>
                  <a:pt x="70" y="280"/>
                  <a:pt x="70" y="280"/>
                </a:cubicBezTo>
                <a:close/>
                <a:moveTo>
                  <a:pt x="70" y="288"/>
                </a:moveTo>
                <a:cubicBezTo>
                  <a:pt x="70" y="287"/>
                  <a:pt x="71" y="288"/>
                  <a:pt x="70" y="288"/>
                </a:cubicBezTo>
                <a:close/>
                <a:moveTo>
                  <a:pt x="71" y="290"/>
                </a:moveTo>
                <a:cubicBezTo>
                  <a:pt x="69" y="289"/>
                  <a:pt x="72" y="290"/>
                  <a:pt x="71" y="290"/>
                </a:cubicBezTo>
                <a:close/>
                <a:moveTo>
                  <a:pt x="72" y="288"/>
                </a:moveTo>
                <a:cubicBezTo>
                  <a:pt x="71" y="288"/>
                  <a:pt x="72" y="288"/>
                  <a:pt x="72" y="288"/>
                </a:cubicBezTo>
                <a:cubicBezTo>
                  <a:pt x="72" y="288"/>
                  <a:pt x="72" y="288"/>
                  <a:pt x="72" y="288"/>
                </a:cubicBezTo>
                <a:close/>
                <a:moveTo>
                  <a:pt x="72" y="290"/>
                </a:moveTo>
                <a:cubicBezTo>
                  <a:pt x="72" y="290"/>
                  <a:pt x="72" y="291"/>
                  <a:pt x="72" y="290"/>
                </a:cubicBezTo>
                <a:close/>
                <a:moveTo>
                  <a:pt x="74" y="290"/>
                </a:moveTo>
                <a:cubicBezTo>
                  <a:pt x="73" y="290"/>
                  <a:pt x="74" y="289"/>
                  <a:pt x="74" y="290"/>
                </a:cubicBezTo>
                <a:close/>
                <a:moveTo>
                  <a:pt x="74" y="282"/>
                </a:moveTo>
                <a:cubicBezTo>
                  <a:pt x="73" y="281"/>
                  <a:pt x="75" y="282"/>
                  <a:pt x="74" y="282"/>
                </a:cubicBezTo>
                <a:close/>
                <a:moveTo>
                  <a:pt x="75" y="284"/>
                </a:moveTo>
                <a:cubicBezTo>
                  <a:pt x="74" y="284"/>
                  <a:pt x="76" y="285"/>
                  <a:pt x="75" y="284"/>
                </a:cubicBezTo>
                <a:close/>
                <a:moveTo>
                  <a:pt x="79" y="240"/>
                </a:moveTo>
                <a:cubicBezTo>
                  <a:pt x="77" y="240"/>
                  <a:pt x="75" y="241"/>
                  <a:pt x="73" y="242"/>
                </a:cubicBezTo>
                <a:cubicBezTo>
                  <a:pt x="75" y="241"/>
                  <a:pt x="77" y="240"/>
                  <a:pt x="79" y="240"/>
                </a:cubicBezTo>
                <a:close/>
                <a:moveTo>
                  <a:pt x="73" y="251"/>
                </a:moveTo>
                <a:cubicBezTo>
                  <a:pt x="73" y="251"/>
                  <a:pt x="72" y="251"/>
                  <a:pt x="71" y="251"/>
                </a:cubicBezTo>
                <a:cubicBezTo>
                  <a:pt x="72" y="250"/>
                  <a:pt x="72" y="250"/>
                  <a:pt x="73" y="251"/>
                </a:cubicBezTo>
                <a:close/>
                <a:moveTo>
                  <a:pt x="69" y="244"/>
                </a:moveTo>
                <a:cubicBezTo>
                  <a:pt x="68" y="244"/>
                  <a:pt x="68" y="244"/>
                  <a:pt x="67" y="244"/>
                </a:cubicBezTo>
                <a:cubicBezTo>
                  <a:pt x="67" y="244"/>
                  <a:pt x="67" y="244"/>
                  <a:pt x="67" y="244"/>
                </a:cubicBezTo>
                <a:cubicBezTo>
                  <a:pt x="68" y="244"/>
                  <a:pt x="68" y="244"/>
                  <a:pt x="69" y="244"/>
                </a:cubicBezTo>
                <a:close/>
                <a:moveTo>
                  <a:pt x="68" y="255"/>
                </a:moveTo>
                <a:cubicBezTo>
                  <a:pt x="68" y="256"/>
                  <a:pt x="67" y="256"/>
                  <a:pt x="67" y="256"/>
                </a:cubicBezTo>
                <a:cubicBezTo>
                  <a:pt x="69" y="256"/>
                  <a:pt x="73" y="256"/>
                  <a:pt x="79" y="255"/>
                </a:cubicBezTo>
                <a:cubicBezTo>
                  <a:pt x="79" y="256"/>
                  <a:pt x="78" y="257"/>
                  <a:pt x="78" y="258"/>
                </a:cubicBezTo>
                <a:cubicBezTo>
                  <a:pt x="78" y="258"/>
                  <a:pt x="79" y="259"/>
                  <a:pt x="78" y="258"/>
                </a:cubicBezTo>
                <a:cubicBezTo>
                  <a:pt x="78" y="258"/>
                  <a:pt x="78" y="258"/>
                  <a:pt x="78" y="258"/>
                </a:cubicBezTo>
                <a:cubicBezTo>
                  <a:pt x="77" y="259"/>
                  <a:pt x="76" y="260"/>
                  <a:pt x="76" y="259"/>
                </a:cubicBezTo>
                <a:cubicBezTo>
                  <a:pt x="76" y="259"/>
                  <a:pt x="77" y="261"/>
                  <a:pt x="77" y="261"/>
                </a:cubicBezTo>
                <a:cubicBezTo>
                  <a:pt x="76" y="261"/>
                  <a:pt x="76" y="261"/>
                  <a:pt x="75" y="261"/>
                </a:cubicBezTo>
                <a:cubicBezTo>
                  <a:pt x="75" y="262"/>
                  <a:pt x="75" y="262"/>
                  <a:pt x="76" y="262"/>
                </a:cubicBezTo>
                <a:cubicBezTo>
                  <a:pt x="75" y="263"/>
                  <a:pt x="72" y="268"/>
                  <a:pt x="72" y="270"/>
                </a:cubicBezTo>
                <a:cubicBezTo>
                  <a:pt x="72" y="269"/>
                  <a:pt x="71" y="269"/>
                  <a:pt x="72" y="269"/>
                </a:cubicBezTo>
                <a:cubicBezTo>
                  <a:pt x="72" y="270"/>
                  <a:pt x="72" y="270"/>
                  <a:pt x="72" y="270"/>
                </a:cubicBezTo>
                <a:cubicBezTo>
                  <a:pt x="72" y="270"/>
                  <a:pt x="72" y="270"/>
                  <a:pt x="72" y="270"/>
                </a:cubicBezTo>
                <a:cubicBezTo>
                  <a:pt x="72" y="270"/>
                  <a:pt x="70" y="270"/>
                  <a:pt x="70" y="270"/>
                </a:cubicBezTo>
                <a:cubicBezTo>
                  <a:pt x="70" y="271"/>
                  <a:pt x="72" y="272"/>
                  <a:pt x="72" y="272"/>
                </a:cubicBezTo>
                <a:cubicBezTo>
                  <a:pt x="74" y="269"/>
                  <a:pt x="75" y="265"/>
                  <a:pt x="75" y="264"/>
                </a:cubicBezTo>
                <a:cubicBezTo>
                  <a:pt x="76" y="264"/>
                  <a:pt x="77" y="263"/>
                  <a:pt x="77" y="263"/>
                </a:cubicBezTo>
                <a:cubicBezTo>
                  <a:pt x="78" y="263"/>
                  <a:pt x="76" y="265"/>
                  <a:pt x="77" y="265"/>
                </a:cubicBezTo>
                <a:cubicBezTo>
                  <a:pt x="77" y="265"/>
                  <a:pt x="79" y="261"/>
                  <a:pt x="79" y="261"/>
                </a:cubicBezTo>
                <a:cubicBezTo>
                  <a:pt x="78" y="260"/>
                  <a:pt x="78" y="259"/>
                  <a:pt x="79" y="259"/>
                </a:cubicBezTo>
                <a:cubicBezTo>
                  <a:pt x="79" y="259"/>
                  <a:pt x="79" y="259"/>
                  <a:pt x="79" y="259"/>
                </a:cubicBezTo>
                <a:cubicBezTo>
                  <a:pt x="79" y="259"/>
                  <a:pt x="80" y="256"/>
                  <a:pt x="81" y="255"/>
                </a:cubicBezTo>
                <a:cubicBezTo>
                  <a:pt x="82" y="254"/>
                  <a:pt x="84" y="254"/>
                  <a:pt x="85" y="254"/>
                </a:cubicBezTo>
                <a:cubicBezTo>
                  <a:pt x="81" y="263"/>
                  <a:pt x="75" y="275"/>
                  <a:pt x="71" y="281"/>
                </a:cubicBezTo>
                <a:cubicBezTo>
                  <a:pt x="71" y="278"/>
                  <a:pt x="71" y="275"/>
                  <a:pt x="70" y="272"/>
                </a:cubicBezTo>
                <a:cubicBezTo>
                  <a:pt x="70" y="272"/>
                  <a:pt x="70" y="272"/>
                  <a:pt x="70" y="272"/>
                </a:cubicBezTo>
                <a:cubicBezTo>
                  <a:pt x="70" y="272"/>
                  <a:pt x="70" y="272"/>
                  <a:pt x="70" y="271"/>
                </a:cubicBezTo>
                <a:cubicBezTo>
                  <a:pt x="70" y="271"/>
                  <a:pt x="70" y="271"/>
                  <a:pt x="70" y="271"/>
                </a:cubicBezTo>
                <a:cubicBezTo>
                  <a:pt x="70" y="266"/>
                  <a:pt x="70" y="262"/>
                  <a:pt x="70" y="261"/>
                </a:cubicBezTo>
                <a:cubicBezTo>
                  <a:pt x="70" y="261"/>
                  <a:pt x="70" y="261"/>
                  <a:pt x="70" y="261"/>
                </a:cubicBezTo>
                <a:cubicBezTo>
                  <a:pt x="70" y="260"/>
                  <a:pt x="69" y="260"/>
                  <a:pt x="70" y="260"/>
                </a:cubicBezTo>
                <a:cubicBezTo>
                  <a:pt x="69" y="259"/>
                  <a:pt x="67" y="258"/>
                  <a:pt x="67" y="257"/>
                </a:cubicBezTo>
                <a:cubicBezTo>
                  <a:pt x="67" y="256"/>
                  <a:pt x="67" y="256"/>
                  <a:pt x="66" y="255"/>
                </a:cubicBezTo>
                <a:cubicBezTo>
                  <a:pt x="67" y="255"/>
                  <a:pt x="68" y="255"/>
                  <a:pt x="68" y="255"/>
                </a:cubicBezTo>
                <a:close/>
                <a:moveTo>
                  <a:pt x="73" y="268"/>
                </a:moveTo>
                <a:cubicBezTo>
                  <a:pt x="72" y="268"/>
                  <a:pt x="74" y="268"/>
                  <a:pt x="73" y="268"/>
                </a:cubicBezTo>
                <a:close/>
                <a:moveTo>
                  <a:pt x="69" y="260"/>
                </a:moveTo>
                <a:cubicBezTo>
                  <a:pt x="68" y="260"/>
                  <a:pt x="70" y="260"/>
                  <a:pt x="69" y="260"/>
                </a:cubicBezTo>
                <a:close/>
                <a:moveTo>
                  <a:pt x="68" y="259"/>
                </a:moveTo>
                <a:cubicBezTo>
                  <a:pt x="68" y="259"/>
                  <a:pt x="69" y="259"/>
                  <a:pt x="68" y="259"/>
                </a:cubicBezTo>
                <a:close/>
                <a:moveTo>
                  <a:pt x="68" y="272"/>
                </a:moveTo>
                <a:cubicBezTo>
                  <a:pt x="66" y="271"/>
                  <a:pt x="69" y="272"/>
                  <a:pt x="68" y="272"/>
                </a:cubicBezTo>
                <a:close/>
                <a:moveTo>
                  <a:pt x="68" y="273"/>
                </a:moveTo>
                <a:cubicBezTo>
                  <a:pt x="67" y="273"/>
                  <a:pt x="68" y="272"/>
                  <a:pt x="68" y="273"/>
                </a:cubicBezTo>
                <a:close/>
                <a:moveTo>
                  <a:pt x="67" y="257"/>
                </a:moveTo>
                <a:cubicBezTo>
                  <a:pt x="66" y="257"/>
                  <a:pt x="68" y="258"/>
                  <a:pt x="67" y="257"/>
                </a:cubicBezTo>
                <a:close/>
                <a:moveTo>
                  <a:pt x="67" y="256"/>
                </a:moveTo>
                <a:cubicBezTo>
                  <a:pt x="66" y="255"/>
                  <a:pt x="68" y="258"/>
                  <a:pt x="67" y="256"/>
                </a:cubicBezTo>
                <a:close/>
                <a:moveTo>
                  <a:pt x="67" y="269"/>
                </a:moveTo>
                <a:cubicBezTo>
                  <a:pt x="66" y="269"/>
                  <a:pt x="67" y="269"/>
                  <a:pt x="67" y="269"/>
                </a:cubicBezTo>
                <a:close/>
                <a:moveTo>
                  <a:pt x="67" y="271"/>
                </a:moveTo>
                <a:cubicBezTo>
                  <a:pt x="66" y="271"/>
                  <a:pt x="68" y="271"/>
                  <a:pt x="67" y="271"/>
                </a:cubicBezTo>
                <a:close/>
                <a:moveTo>
                  <a:pt x="66" y="295"/>
                </a:moveTo>
                <a:cubicBezTo>
                  <a:pt x="66" y="295"/>
                  <a:pt x="66" y="295"/>
                  <a:pt x="66" y="295"/>
                </a:cubicBezTo>
                <a:cubicBezTo>
                  <a:pt x="66" y="295"/>
                  <a:pt x="66" y="295"/>
                  <a:pt x="66" y="295"/>
                </a:cubicBezTo>
                <a:cubicBezTo>
                  <a:pt x="66" y="295"/>
                  <a:pt x="66" y="295"/>
                  <a:pt x="66" y="295"/>
                </a:cubicBezTo>
                <a:cubicBezTo>
                  <a:pt x="66" y="295"/>
                  <a:pt x="66" y="295"/>
                  <a:pt x="66" y="295"/>
                </a:cubicBezTo>
                <a:close/>
                <a:moveTo>
                  <a:pt x="65" y="254"/>
                </a:moveTo>
                <a:cubicBezTo>
                  <a:pt x="65" y="254"/>
                  <a:pt x="65" y="254"/>
                  <a:pt x="65" y="254"/>
                </a:cubicBezTo>
                <a:cubicBezTo>
                  <a:pt x="65" y="254"/>
                  <a:pt x="65" y="254"/>
                  <a:pt x="65" y="254"/>
                </a:cubicBezTo>
                <a:cubicBezTo>
                  <a:pt x="65" y="254"/>
                  <a:pt x="65" y="254"/>
                  <a:pt x="65" y="254"/>
                </a:cubicBezTo>
                <a:close/>
                <a:moveTo>
                  <a:pt x="64" y="255"/>
                </a:moveTo>
                <a:cubicBezTo>
                  <a:pt x="65" y="255"/>
                  <a:pt x="65" y="255"/>
                  <a:pt x="65" y="255"/>
                </a:cubicBezTo>
                <a:cubicBezTo>
                  <a:pt x="65" y="256"/>
                  <a:pt x="65" y="256"/>
                  <a:pt x="65" y="256"/>
                </a:cubicBezTo>
                <a:cubicBezTo>
                  <a:pt x="65" y="256"/>
                  <a:pt x="64" y="256"/>
                  <a:pt x="64" y="256"/>
                </a:cubicBezTo>
                <a:cubicBezTo>
                  <a:pt x="64" y="256"/>
                  <a:pt x="64" y="256"/>
                  <a:pt x="64" y="255"/>
                </a:cubicBezTo>
                <a:close/>
                <a:moveTo>
                  <a:pt x="64" y="288"/>
                </a:moveTo>
                <a:cubicBezTo>
                  <a:pt x="63" y="288"/>
                  <a:pt x="65" y="288"/>
                  <a:pt x="64" y="288"/>
                </a:cubicBezTo>
                <a:close/>
                <a:moveTo>
                  <a:pt x="64" y="292"/>
                </a:moveTo>
                <a:cubicBezTo>
                  <a:pt x="64" y="292"/>
                  <a:pt x="64" y="292"/>
                  <a:pt x="64" y="292"/>
                </a:cubicBezTo>
                <a:cubicBezTo>
                  <a:pt x="64" y="292"/>
                  <a:pt x="64" y="292"/>
                  <a:pt x="64" y="292"/>
                </a:cubicBezTo>
                <a:close/>
                <a:moveTo>
                  <a:pt x="64" y="293"/>
                </a:moveTo>
                <a:cubicBezTo>
                  <a:pt x="64" y="293"/>
                  <a:pt x="64" y="293"/>
                  <a:pt x="64" y="293"/>
                </a:cubicBezTo>
                <a:cubicBezTo>
                  <a:pt x="64" y="293"/>
                  <a:pt x="64" y="293"/>
                  <a:pt x="64" y="293"/>
                </a:cubicBezTo>
                <a:cubicBezTo>
                  <a:pt x="63" y="293"/>
                  <a:pt x="64" y="293"/>
                  <a:pt x="64" y="293"/>
                </a:cubicBezTo>
                <a:close/>
                <a:moveTo>
                  <a:pt x="64" y="297"/>
                </a:moveTo>
                <a:cubicBezTo>
                  <a:pt x="64" y="297"/>
                  <a:pt x="65" y="297"/>
                  <a:pt x="65" y="297"/>
                </a:cubicBezTo>
                <a:cubicBezTo>
                  <a:pt x="65" y="296"/>
                  <a:pt x="65" y="297"/>
                  <a:pt x="64" y="297"/>
                </a:cubicBezTo>
                <a:cubicBezTo>
                  <a:pt x="65" y="297"/>
                  <a:pt x="65" y="296"/>
                  <a:pt x="65" y="296"/>
                </a:cubicBezTo>
                <a:cubicBezTo>
                  <a:pt x="65" y="296"/>
                  <a:pt x="65" y="297"/>
                  <a:pt x="65" y="297"/>
                </a:cubicBezTo>
                <a:cubicBezTo>
                  <a:pt x="65" y="297"/>
                  <a:pt x="64" y="297"/>
                  <a:pt x="64" y="297"/>
                </a:cubicBezTo>
                <a:cubicBezTo>
                  <a:pt x="64" y="297"/>
                  <a:pt x="64" y="297"/>
                  <a:pt x="64" y="297"/>
                </a:cubicBezTo>
                <a:close/>
                <a:moveTo>
                  <a:pt x="65" y="290"/>
                </a:moveTo>
                <a:cubicBezTo>
                  <a:pt x="65" y="290"/>
                  <a:pt x="65" y="290"/>
                  <a:pt x="65" y="290"/>
                </a:cubicBezTo>
                <a:cubicBezTo>
                  <a:pt x="65" y="290"/>
                  <a:pt x="65" y="290"/>
                  <a:pt x="65" y="290"/>
                </a:cubicBezTo>
                <a:cubicBezTo>
                  <a:pt x="64" y="290"/>
                  <a:pt x="65" y="290"/>
                  <a:pt x="65" y="290"/>
                </a:cubicBezTo>
                <a:close/>
                <a:moveTo>
                  <a:pt x="64" y="287"/>
                </a:moveTo>
                <a:cubicBezTo>
                  <a:pt x="63" y="287"/>
                  <a:pt x="65" y="287"/>
                  <a:pt x="64" y="287"/>
                </a:cubicBezTo>
                <a:close/>
                <a:moveTo>
                  <a:pt x="63" y="291"/>
                </a:moveTo>
                <a:cubicBezTo>
                  <a:pt x="62" y="291"/>
                  <a:pt x="63" y="291"/>
                  <a:pt x="63" y="291"/>
                </a:cubicBezTo>
                <a:close/>
                <a:moveTo>
                  <a:pt x="63" y="291"/>
                </a:moveTo>
                <a:cubicBezTo>
                  <a:pt x="62" y="291"/>
                  <a:pt x="64" y="290"/>
                  <a:pt x="63" y="291"/>
                </a:cubicBezTo>
                <a:close/>
                <a:moveTo>
                  <a:pt x="64" y="286"/>
                </a:moveTo>
                <a:cubicBezTo>
                  <a:pt x="63" y="286"/>
                  <a:pt x="64" y="286"/>
                  <a:pt x="64" y="286"/>
                </a:cubicBezTo>
                <a:close/>
                <a:moveTo>
                  <a:pt x="63" y="299"/>
                </a:moveTo>
                <a:cubicBezTo>
                  <a:pt x="62" y="299"/>
                  <a:pt x="64" y="300"/>
                  <a:pt x="63" y="299"/>
                </a:cubicBezTo>
                <a:close/>
                <a:moveTo>
                  <a:pt x="63" y="300"/>
                </a:moveTo>
                <a:cubicBezTo>
                  <a:pt x="62" y="299"/>
                  <a:pt x="63" y="300"/>
                  <a:pt x="63" y="300"/>
                </a:cubicBezTo>
                <a:close/>
                <a:moveTo>
                  <a:pt x="64" y="307"/>
                </a:moveTo>
                <a:cubicBezTo>
                  <a:pt x="64" y="307"/>
                  <a:pt x="64" y="307"/>
                  <a:pt x="64" y="307"/>
                </a:cubicBezTo>
                <a:cubicBezTo>
                  <a:pt x="64" y="307"/>
                  <a:pt x="64" y="307"/>
                  <a:pt x="65" y="306"/>
                </a:cubicBezTo>
                <a:cubicBezTo>
                  <a:pt x="65" y="307"/>
                  <a:pt x="64" y="307"/>
                  <a:pt x="64" y="307"/>
                </a:cubicBezTo>
                <a:close/>
                <a:moveTo>
                  <a:pt x="68" y="303"/>
                </a:moveTo>
                <a:cubicBezTo>
                  <a:pt x="68" y="304"/>
                  <a:pt x="68" y="304"/>
                  <a:pt x="67" y="305"/>
                </a:cubicBezTo>
                <a:cubicBezTo>
                  <a:pt x="67" y="305"/>
                  <a:pt x="67" y="304"/>
                  <a:pt x="66" y="305"/>
                </a:cubicBezTo>
                <a:cubicBezTo>
                  <a:pt x="66" y="305"/>
                  <a:pt x="65" y="305"/>
                  <a:pt x="65" y="305"/>
                </a:cubicBezTo>
                <a:cubicBezTo>
                  <a:pt x="65" y="305"/>
                  <a:pt x="65" y="305"/>
                  <a:pt x="65" y="305"/>
                </a:cubicBezTo>
                <a:cubicBezTo>
                  <a:pt x="65" y="304"/>
                  <a:pt x="65" y="305"/>
                  <a:pt x="65" y="305"/>
                </a:cubicBezTo>
                <a:cubicBezTo>
                  <a:pt x="65" y="305"/>
                  <a:pt x="64" y="305"/>
                  <a:pt x="64" y="305"/>
                </a:cubicBezTo>
                <a:cubicBezTo>
                  <a:pt x="64" y="305"/>
                  <a:pt x="64" y="305"/>
                  <a:pt x="64" y="305"/>
                </a:cubicBezTo>
                <a:cubicBezTo>
                  <a:pt x="64" y="305"/>
                  <a:pt x="63" y="307"/>
                  <a:pt x="62" y="308"/>
                </a:cubicBezTo>
                <a:cubicBezTo>
                  <a:pt x="61" y="308"/>
                  <a:pt x="61" y="308"/>
                  <a:pt x="60" y="308"/>
                </a:cubicBezTo>
                <a:cubicBezTo>
                  <a:pt x="60" y="308"/>
                  <a:pt x="60" y="308"/>
                  <a:pt x="60" y="308"/>
                </a:cubicBezTo>
                <a:cubicBezTo>
                  <a:pt x="60" y="307"/>
                  <a:pt x="61" y="307"/>
                  <a:pt x="61" y="306"/>
                </a:cubicBezTo>
                <a:cubicBezTo>
                  <a:pt x="61" y="306"/>
                  <a:pt x="61" y="306"/>
                  <a:pt x="61" y="306"/>
                </a:cubicBezTo>
                <a:cubicBezTo>
                  <a:pt x="62" y="306"/>
                  <a:pt x="63" y="305"/>
                  <a:pt x="63" y="304"/>
                </a:cubicBezTo>
                <a:cubicBezTo>
                  <a:pt x="64" y="303"/>
                  <a:pt x="64" y="303"/>
                  <a:pt x="63" y="304"/>
                </a:cubicBezTo>
                <a:cubicBezTo>
                  <a:pt x="64" y="303"/>
                  <a:pt x="65" y="302"/>
                  <a:pt x="65" y="301"/>
                </a:cubicBezTo>
                <a:cubicBezTo>
                  <a:pt x="66" y="301"/>
                  <a:pt x="66" y="301"/>
                  <a:pt x="66" y="301"/>
                </a:cubicBezTo>
                <a:cubicBezTo>
                  <a:pt x="67" y="302"/>
                  <a:pt x="68" y="303"/>
                  <a:pt x="69" y="303"/>
                </a:cubicBezTo>
                <a:cubicBezTo>
                  <a:pt x="69" y="303"/>
                  <a:pt x="68" y="303"/>
                  <a:pt x="68" y="303"/>
                </a:cubicBezTo>
                <a:close/>
                <a:moveTo>
                  <a:pt x="67" y="287"/>
                </a:moveTo>
                <a:cubicBezTo>
                  <a:pt x="66" y="287"/>
                  <a:pt x="68" y="286"/>
                  <a:pt x="67" y="287"/>
                </a:cubicBezTo>
                <a:close/>
                <a:moveTo>
                  <a:pt x="68" y="298"/>
                </a:moveTo>
                <a:cubicBezTo>
                  <a:pt x="68" y="298"/>
                  <a:pt x="68" y="297"/>
                  <a:pt x="68" y="298"/>
                </a:cubicBezTo>
                <a:close/>
                <a:moveTo>
                  <a:pt x="68" y="287"/>
                </a:moveTo>
                <a:cubicBezTo>
                  <a:pt x="67" y="286"/>
                  <a:pt x="70" y="287"/>
                  <a:pt x="68" y="287"/>
                </a:cubicBezTo>
                <a:close/>
                <a:moveTo>
                  <a:pt x="69" y="285"/>
                </a:moveTo>
                <a:cubicBezTo>
                  <a:pt x="69" y="285"/>
                  <a:pt x="69" y="285"/>
                  <a:pt x="69" y="285"/>
                </a:cubicBezTo>
                <a:cubicBezTo>
                  <a:pt x="69" y="285"/>
                  <a:pt x="68" y="286"/>
                  <a:pt x="68" y="286"/>
                </a:cubicBezTo>
                <a:cubicBezTo>
                  <a:pt x="67" y="285"/>
                  <a:pt x="67" y="284"/>
                  <a:pt x="67" y="283"/>
                </a:cubicBezTo>
                <a:cubicBezTo>
                  <a:pt x="66" y="281"/>
                  <a:pt x="66" y="277"/>
                  <a:pt x="66" y="273"/>
                </a:cubicBezTo>
                <a:cubicBezTo>
                  <a:pt x="66" y="275"/>
                  <a:pt x="67" y="277"/>
                  <a:pt x="68" y="277"/>
                </a:cubicBezTo>
                <a:cubicBezTo>
                  <a:pt x="68" y="277"/>
                  <a:pt x="68" y="276"/>
                  <a:pt x="68" y="276"/>
                </a:cubicBezTo>
                <a:cubicBezTo>
                  <a:pt x="68" y="276"/>
                  <a:pt x="68" y="276"/>
                  <a:pt x="68" y="276"/>
                </a:cubicBezTo>
                <a:cubicBezTo>
                  <a:pt x="69" y="276"/>
                  <a:pt x="68" y="277"/>
                  <a:pt x="68" y="277"/>
                </a:cubicBezTo>
                <a:cubicBezTo>
                  <a:pt x="68" y="277"/>
                  <a:pt x="67" y="277"/>
                  <a:pt x="67" y="278"/>
                </a:cubicBezTo>
                <a:cubicBezTo>
                  <a:pt x="67" y="278"/>
                  <a:pt x="69" y="278"/>
                  <a:pt x="69" y="278"/>
                </a:cubicBezTo>
                <a:cubicBezTo>
                  <a:pt x="69" y="278"/>
                  <a:pt x="67" y="278"/>
                  <a:pt x="67" y="278"/>
                </a:cubicBezTo>
                <a:cubicBezTo>
                  <a:pt x="67" y="279"/>
                  <a:pt x="67" y="279"/>
                  <a:pt x="67" y="279"/>
                </a:cubicBezTo>
                <a:cubicBezTo>
                  <a:pt x="67" y="279"/>
                  <a:pt x="69" y="279"/>
                  <a:pt x="69" y="279"/>
                </a:cubicBezTo>
                <a:cubicBezTo>
                  <a:pt x="69" y="279"/>
                  <a:pt x="67" y="279"/>
                  <a:pt x="67" y="280"/>
                </a:cubicBezTo>
                <a:cubicBezTo>
                  <a:pt x="68" y="280"/>
                  <a:pt x="68" y="280"/>
                  <a:pt x="69" y="279"/>
                </a:cubicBezTo>
                <a:cubicBezTo>
                  <a:pt x="69" y="280"/>
                  <a:pt x="69" y="280"/>
                  <a:pt x="69" y="280"/>
                </a:cubicBezTo>
                <a:cubicBezTo>
                  <a:pt x="69" y="280"/>
                  <a:pt x="69" y="280"/>
                  <a:pt x="69" y="280"/>
                </a:cubicBezTo>
                <a:cubicBezTo>
                  <a:pt x="69" y="280"/>
                  <a:pt x="69" y="280"/>
                  <a:pt x="68" y="281"/>
                </a:cubicBezTo>
                <a:cubicBezTo>
                  <a:pt x="69" y="280"/>
                  <a:pt x="69" y="280"/>
                  <a:pt x="68" y="281"/>
                </a:cubicBezTo>
                <a:cubicBezTo>
                  <a:pt x="68" y="281"/>
                  <a:pt x="67" y="281"/>
                  <a:pt x="68" y="281"/>
                </a:cubicBezTo>
                <a:cubicBezTo>
                  <a:pt x="68" y="281"/>
                  <a:pt x="68" y="281"/>
                  <a:pt x="68" y="281"/>
                </a:cubicBezTo>
                <a:cubicBezTo>
                  <a:pt x="68" y="281"/>
                  <a:pt x="68" y="281"/>
                  <a:pt x="68" y="281"/>
                </a:cubicBezTo>
                <a:cubicBezTo>
                  <a:pt x="68" y="281"/>
                  <a:pt x="69" y="281"/>
                  <a:pt x="69" y="282"/>
                </a:cubicBezTo>
                <a:cubicBezTo>
                  <a:pt x="68" y="281"/>
                  <a:pt x="68" y="282"/>
                  <a:pt x="69" y="283"/>
                </a:cubicBezTo>
                <a:cubicBezTo>
                  <a:pt x="69" y="283"/>
                  <a:pt x="69" y="283"/>
                  <a:pt x="69" y="283"/>
                </a:cubicBezTo>
                <a:cubicBezTo>
                  <a:pt x="69" y="283"/>
                  <a:pt x="69" y="283"/>
                  <a:pt x="69" y="283"/>
                </a:cubicBezTo>
                <a:cubicBezTo>
                  <a:pt x="69" y="283"/>
                  <a:pt x="69" y="283"/>
                  <a:pt x="69" y="284"/>
                </a:cubicBezTo>
                <a:cubicBezTo>
                  <a:pt x="69" y="284"/>
                  <a:pt x="69" y="284"/>
                  <a:pt x="69" y="284"/>
                </a:cubicBezTo>
                <a:cubicBezTo>
                  <a:pt x="69" y="284"/>
                  <a:pt x="69" y="284"/>
                  <a:pt x="69" y="284"/>
                </a:cubicBezTo>
                <a:cubicBezTo>
                  <a:pt x="69" y="284"/>
                  <a:pt x="69" y="284"/>
                  <a:pt x="69" y="284"/>
                </a:cubicBezTo>
                <a:cubicBezTo>
                  <a:pt x="69" y="285"/>
                  <a:pt x="69" y="285"/>
                  <a:pt x="69" y="285"/>
                </a:cubicBezTo>
                <a:close/>
                <a:moveTo>
                  <a:pt x="68" y="279"/>
                </a:moveTo>
                <a:cubicBezTo>
                  <a:pt x="67" y="279"/>
                  <a:pt x="70" y="278"/>
                  <a:pt x="68" y="279"/>
                </a:cubicBezTo>
                <a:close/>
                <a:moveTo>
                  <a:pt x="69" y="281"/>
                </a:moveTo>
                <a:cubicBezTo>
                  <a:pt x="68" y="281"/>
                  <a:pt x="69" y="281"/>
                  <a:pt x="69" y="281"/>
                </a:cubicBezTo>
                <a:close/>
                <a:moveTo>
                  <a:pt x="69" y="290"/>
                </a:moveTo>
                <a:cubicBezTo>
                  <a:pt x="69" y="290"/>
                  <a:pt x="69" y="290"/>
                  <a:pt x="69" y="290"/>
                </a:cubicBezTo>
                <a:cubicBezTo>
                  <a:pt x="70" y="289"/>
                  <a:pt x="69" y="290"/>
                  <a:pt x="69" y="290"/>
                </a:cubicBezTo>
                <a:close/>
                <a:moveTo>
                  <a:pt x="76" y="303"/>
                </a:moveTo>
                <a:cubicBezTo>
                  <a:pt x="74" y="303"/>
                  <a:pt x="71" y="304"/>
                  <a:pt x="69" y="305"/>
                </a:cubicBezTo>
                <a:cubicBezTo>
                  <a:pt x="70" y="304"/>
                  <a:pt x="71" y="302"/>
                  <a:pt x="72" y="302"/>
                </a:cubicBezTo>
                <a:cubicBezTo>
                  <a:pt x="76" y="302"/>
                  <a:pt x="79" y="301"/>
                  <a:pt x="83" y="300"/>
                </a:cubicBezTo>
                <a:cubicBezTo>
                  <a:pt x="83" y="301"/>
                  <a:pt x="84" y="301"/>
                  <a:pt x="84" y="301"/>
                </a:cubicBezTo>
                <a:cubicBezTo>
                  <a:pt x="81" y="302"/>
                  <a:pt x="79" y="302"/>
                  <a:pt x="76" y="303"/>
                </a:cubicBezTo>
                <a:close/>
                <a:moveTo>
                  <a:pt x="85" y="298"/>
                </a:moveTo>
                <a:cubicBezTo>
                  <a:pt x="85" y="298"/>
                  <a:pt x="84" y="298"/>
                  <a:pt x="84" y="298"/>
                </a:cubicBezTo>
                <a:cubicBezTo>
                  <a:pt x="84" y="298"/>
                  <a:pt x="85" y="297"/>
                  <a:pt x="86" y="297"/>
                </a:cubicBezTo>
                <a:cubicBezTo>
                  <a:pt x="86" y="297"/>
                  <a:pt x="85" y="297"/>
                  <a:pt x="85" y="298"/>
                </a:cubicBezTo>
                <a:close/>
                <a:moveTo>
                  <a:pt x="86" y="311"/>
                </a:moveTo>
                <a:cubicBezTo>
                  <a:pt x="87" y="311"/>
                  <a:pt x="88" y="310"/>
                  <a:pt x="90" y="311"/>
                </a:cubicBezTo>
                <a:cubicBezTo>
                  <a:pt x="89" y="312"/>
                  <a:pt x="86" y="311"/>
                  <a:pt x="86" y="311"/>
                </a:cubicBezTo>
                <a:close/>
                <a:moveTo>
                  <a:pt x="91" y="310"/>
                </a:moveTo>
                <a:cubicBezTo>
                  <a:pt x="91" y="310"/>
                  <a:pt x="95" y="309"/>
                  <a:pt x="95" y="309"/>
                </a:cubicBezTo>
                <a:cubicBezTo>
                  <a:pt x="94" y="310"/>
                  <a:pt x="92" y="310"/>
                  <a:pt x="91" y="310"/>
                </a:cubicBezTo>
                <a:close/>
                <a:moveTo>
                  <a:pt x="95" y="292"/>
                </a:moveTo>
                <a:cubicBezTo>
                  <a:pt x="94" y="292"/>
                  <a:pt x="93" y="292"/>
                  <a:pt x="93" y="292"/>
                </a:cubicBezTo>
                <a:cubicBezTo>
                  <a:pt x="94" y="292"/>
                  <a:pt x="96" y="291"/>
                  <a:pt x="96" y="291"/>
                </a:cubicBezTo>
                <a:cubicBezTo>
                  <a:pt x="96" y="291"/>
                  <a:pt x="95" y="291"/>
                  <a:pt x="95" y="292"/>
                </a:cubicBezTo>
                <a:close/>
                <a:moveTo>
                  <a:pt x="103" y="308"/>
                </a:moveTo>
                <a:cubicBezTo>
                  <a:pt x="101" y="309"/>
                  <a:pt x="98" y="310"/>
                  <a:pt x="96" y="309"/>
                </a:cubicBezTo>
                <a:cubicBezTo>
                  <a:pt x="99" y="310"/>
                  <a:pt x="103" y="307"/>
                  <a:pt x="107" y="307"/>
                </a:cubicBezTo>
                <a:cubicBezTo>
                  <a:pt x="107" y="307"/>
                  <a:pt x="102" y="308"/>
                  <a:pt x="103" y="308"/>
                </a:cubicBezTo>
                <a:close/>
                <a:moveTo>
                  <a:pt x="106" y="298"/>
                </a:moveTo>
                <a:cubicBezTo>
                  <a:pt x="107" y="298"/>
                  <a:pt x="109" y="298"/>
                  <a:pt x="110" y="297"/>
                </a:cubicBezTo>
                <a:cubicBezTo>
                  <a:pt x="109" y="298"/>
                  <a:pt x="107" y="298"/>
                  <a:pt x="106" y="298"/>
                </a:cubicBezTo>
                <a:close/>
                <a:moveTo>
                  <a:pt x="113" y="288"/>
                </a:moveTo>
                <a:cubicBezTo>
                  <a:pt x="112" y="287"/>
                  <a:pt x="121" y="281"/>
                  <a:pt x="120" y="281"/>
                </a:cubicBezTo>
                <a:cubicBezTo>
                  <a:pt x="120" y="281"/>
                  <a:pt x="120" y="279"/>
                  <a:pt x="120" y="279"/>
                </a:cubicBezTo>
                <a:cubicBezTo>
                  <a:pt x="120" y="279"/>
                  <a:pt x="120" y="280"/>
                  <a:pt x="121" y="280"/>
                </a:cubicBezTo>
                <a:cubicBezTo>
                  <a:pt x="122" y="279"/>
                  <a:pt x="121" y="279"/>
                  <a:pt x="121" y="279"/>
                </a:cubicBezTo>
                <a:cubicBezTo>
                  <a:pt x="122" y="278"/>
                  <a:pt x="125" y="274"/>
                  <a:pt x="126" y="272"/>
                </a:cubicBezTo>
                <a:cubicBezTo>
                  <a:pt x="126" y="272"/>
                  <a:pt x="126" y="272"/>
                  <a:pt x="126" y="272"/>
                </a:cubicBezTo>
                <a:cubicBezTo>
                  <a:pt x="126" y="273"/>
                  <a:pt x="126" y="272"/>
                  <a:pt x="126" y="272"/>
                </a:cubicBezTo>
                <a:cubicBezTo>
                  <a:pt x="126" y="272"/>
                  <a:pt x="126" y="271"/>
                  <a:pt x="125" y="271"/>
                </a:cubicBezTo>
                <a:cubicBezTo>
                  <a:pt x="126" y="271"/>
                  <a:pt x="127" y="272"/>
                  <a:pt x="127" y="272"/>
                </a:cubicBezTo>
                <a:cubicBezTo>
                  <a:pt x="127" y="271"/>
                  <a:pt x="126" y="270"/>
                  <a:pt x="126" y="270"/>
                </a:cubicBezTo>
                <a:cubicBezTo>
                  <a:pt x="123" y="272"/>
                  <a:pt x="122" y="276"/>
                  <a:pt x="122" y="277"/>
                </a:cubicBezTo>
                <a:cubicBezTo>
                  <a:pt x="121" y="276"/>
                  <a:pt x="120" y="278"/>
                  <a:pt x="120" y="278"/>
                </a:cubicBezTo>
                <a:cubicBezTo>
                  <a:pt x="119" y="277"/>
                  <a:pt x="121" y="276"/>
                  <a:pt x="120" y="276"/>
                </a:cubicBezTo>
                <a:cubicBezTo>
                  <a:pt x="120" y="275"/>
                  <a:pt x="117" y="279"/>
                  <a:pt x="117" y="279"/>
                </a:cubicBezTo>
                <a:cubicBezTo>
                  <a:pt x="118" y="280"/>
                  <a:pt x="118" y="281"/>
                  <a:pt x="117" y="281"/>
                </a:cubicBezTo>
                <a:cubicBezTo>
                  <a:pt x="117" y="281"/>
                  <a:pt x="117" y="281"/>
                  <a:pt x="117" y="281"/>
                </a:cubicBezTo>
                <a:cubicBezTo>
                  <a:pt x="117" y="280"/>
                  <a:pt x="114" y="285"/>
                  <a:pt x="114" y="285"/>
                </a:cubicBezTo>
                <a:cubicBezTo>
                  <a:pt x="113" y="286"/>
                  <a:pt x="112" y="286"/>
                  <a:pt x="111" y="286"/>
                </a:cubicBezTo>
                <a:cubicBezTo>
                  <a:pt x="111" y="287"/>
                  <a:pt x="110" y="287"/>
                  <a:pt x="110" y="287"/>
                </a:cubicBezTo>
                <a:cubicBezTo>
                  <a:pt x="110" y="287"/>
                  <a:pt x="112" y="288"/>
                  <a:pt x="112" y="289"/>
                </a:cubicBezTo>
                <a:cubicBezTo>
                  <a:pt x="112" y="289"/>
                  <a:pt x="108" y="290"/>
                  <a:pt x="108" y="289"/>
                </a:cubicBezTo>
                <a:cubicBezTo>
                  <a:pt x="108" y="289"/>
                  <a:pt x="109" y="290"/>
                  <a:pt x="109" y="291"/>
                </a:cubicBezTo>
                <a:cubicBezTo>
                  <a:pt x="108" y="291"/>
                  <a:pt x="106" y="291"/>
                  <a:pt x="105" y="291"/>
                </a:cubicBezTo>
                <a:cubicBezTo>
                  <a:pt x="108" y="286"/>
                  <a:pt x="122" y="270"/>
                  <a:pt x="124" y="268"/>
                </a:cubicBezTo>
                <a:cubicBezTo>
                  <a:pt x="126" y="264"/>
                  <a:pt x="129" y="259"/>
                  <a:pt x="130" y="258"/>
                </a:cubicBezTo>
                <a:cubicBezTo>
                  <a:pt x="131" y="257"/>
                  <a:pt x="133" y="254"/>
                  <a:pt x="134" y="253"/>
                </a:cubicBezTo>
                <a:cubicBezTo>
                  <a:pt x="133" y="254"/>
                  <a:pt x="134" y="251"/>
                  <a:pt x="134" y="252"/>
                </a:cubicBezTo>
                <a:cubicBezTo>
                  <a:pt x="135" y="253"/>
                  <a:pt x="135" y="247"/>
                  <a:pt x="137" y="247"/>
                </a:cubicBezTo>
                <a:cubicBezTo>
                  <a:pt x="138" y="248"/>
                  <a:pt x="139" y="246"/>
                  <a:pt x="140" y="244"/>
                </a:cubicBezTo>
                <a:cubicBezTo>
                  <a:pt x="142" y="244"/>
                  <a:pt x="143" y="244"/>
                  <a:pt x="144" y="243"/>
                </a:cubicBezTo>
                <a:cubicBezTo>
                  <a:pt x="144" y="244"/>
                  <a:pt x="144" y="244"/>
                  <a:pt x="144" y="244"/>
                </a:cubicBezTo>
                <a:cubicBezTo>
                  <a:pt x="144" y="244"/>
                  <a:pt x="144" y="244"/>
                  <a:pt x="144" y="243"/>
                </a:cubicBezTo>
                <a:cubicBezTo>
                  <a:pt x="148" y="243"/>
                  <a:pt x="151" y="242"/>
                  <a:pt x="154" y="242"/>
                </a:cubicBezTo>
                <a:cubicBezTo>
                  <a:pt x="152" y="244"/>
                  <a:pt x="137" y="261"/>
                  <a:pt x="138" y="263"/>
                </a:cubicBezTo>
                <a:cubicBezTo>
                  <a:pt x="139" y="266"/>
                  <a:pt x="126" y="279"/>
                  <a:pt x="129" y="282"/>
                </a:cubicBezTo>
                <a:cubicBezTo>
                  <a:pt x="129" y="282"/>
                  <a:pt x="130" y="287"/>
                  <a:pt x="130" y="288"/>
                </a:cubicBezTo>
                <a:cubicBezTo>
                  <a:pt x="124" y="289"/>
                  <a:pt x="118" y="290"/>
                  <a:pt x="112" y="290"/>
                </a:cubicBezTo>
                <a:cubicBezTo>
                  <a:pt x="113" y="289"/>
                  <a:pt x="113" y="289"/>
                  <a:pt x="113" y="288"/>
                </a:cubicBezTo>
                <a:close/>
                <a:moveTo>
                  <a:pt x="113" y="287"/>
                </a:moveTo>
                <a:cubicBezTo>
                  <a:pt x="113" y="287"/>
                  <a:pt x="111" y="285"/>
                  <a:pt x="113" y="287"/>
                </a:cubicBezTo>
                <a:close/>
                <a:moveTo>
                  <a:pt x="124" y="273"/>
                </a:moveTo>
                <a:cubicBezTo>
                  <a:pt x="125" y="273"/>
                  <a:pt x="124" y="273"/>
                  <a:pt x="124" y="273"/>
                </a:cubicBezTo>
                <a:close/>
                <a:moveTo>
                  <a:pt x="125" y="273"/>
                </a:moveTo>
                <a:cubicBezTo>
                  <a:pt x="126" y="273"/>
                  <a:pt x="124" y="272"/>
                  <a:pt x="125" y="273"/>
                </a:cubicBezTo>
                <a:close/>
                <a:moveTo>
                  <a:pt x="135" y="281"/>
                </a:moveTo>
                <a:cubicBezTo>
                  <a:pt x="137" y="283"/>
                  <a:pt x="136" y="285"/>
                  <a:pt x="136" y="287"/>
                </a:cubicBezTo>
                <a:cubicBezTo>
                  <a:pt x="134" y="287"/>
                  <a:pt x="133" y="287"/>
                  <a:pt x="131" y="288"/>
                </a:cubicBezTo>
                <a:cubicBezTo>
                  <a:pt x="131" y="288"/>
                  <a:pt x="131" y="287"/>
                  <a:pt x="131" y="287"/>
                </a:cubicBezTo>
                <a:cubicBezTo>
                  <a:pt x="131" y="288"/>
                  <a:pt x="137" y="282"/>
                  <a:pt x="135" y="281"/>
                </a:cubicBezTo>
                <a:close/>
                <a:moveTo>
                  <a:pt x="130" y="279"/>
                </a:moveTo>
                <a:cubicBezTo>
                  <a:pt x="131" y="279"/>
                  <a:pt x="129" y="279"/>
                  <a:pt x="130" y="279"/>
                </a:cubicBezTo>
                <a:close/>
                <a:moveTo>
                  <a:pt x="113" y="304"/>
                </a:moveTo>
                <a:cubicBezTo>
                  <a:pt x="114" y="304"/>
                  <a:pt x="115" y="304"/>
                  <a:pt x="116" y="304"/>
                </a:cubicBezTo>
                <a:cubicBezTo>
                  <a:pt x="115" y="304"/>
                  <a:pt x="114" y="304"/>
                  <a:pt x="113" y="304"/>
                </a:cubicBezTo>
                <a:close/>
                <a:moveTo>
                  <a:pt x="160" y="288"/>
                </a:moveTo>
                <a:cubicBezTo>
                  <a:pt x="163" y="287"/>
                  <a:pt x="165" y="286"/>
                  <a:pt x="168" y="286"/>
                </a:cubicBezTo>
                <a:cubicBezTo>
                  <a:pt x="168" y="286"/>
                  <a:pt x="169" y="287"/>
                  <a:pt x="169" y="287"/>
                </a:cubicBezTo>
                <a:cubicBezTo>
                  <a:pt x="162" y="288"/>
                  <a:pt x="156" y="289"/>
                  <a:pt x="149" y="290"/>
                </a:cubicBezTo>
                <a:cubicBezTo>
                  <a:pt x="139" y="292"/>
                  <a:pt x="126" y="292"/>
                  <a:pt x="116" y="295"/>
                </a:cubicBezTo>
                <a:cubicBezTo>
                  <a:pt x="130" y="290"/>
                  <a:pt x="146" y="291"/>
                  <a:pt x="160" y="288"/>
                </a:cubicBezTo>
                <a:close/>
                <a:moveTo>
                  <a:pt x="140" y="300"/>
                </a:moveTo>
                <a:cubicBezTo>
                  <a:pt x="139" y="301"/>
                  <a:pt x="138" y="301"/>
                  <a:pt x="137" y="300"/>
                </a:cubicBezTo>
                <a:cubicBezTo>
                  <a:pt x="137" y="300"/>
                  <a:pt x="140" y="300"/>
                  <a:pt x="140" y="300"/>
                </a:cubicBezTo>
                <a:close/>
                <a:moveTo>
                  <a:pt x="146" y="299"/>
                </a:moveTo>
                <a:cubicBezTo>
                  <a:pt x="148" y="298"/>
                  <a:pt x="156" y="298"/>
                  <a:pt x="155" y="298"/>
                </a:cubicBezTo>
                <a:cubicBezTo>
                  <a:pt x="153" y="299"/>
                  <a:pt x="149" y="298"/>
                  <a:pt x="146" y="299"/>
                </a:cubicBezTo>
                <a:close/>
                <a:moveTo>
                  <a:pt x="159" y="299"/>
                </a:moveTo>
                <a:cubicBezTo>
                  <a:pt x="158" y="299"/>
                  <a:pt x="157" y="299"/>
                  <a:pt x="156" y="299"/>
                </a:cubicBezTo>
                <a:cubicBezTo>
                  <a:pt x="157" y="298"/>
                  <a:pt x="161" y="298"/>
                  <a:pt x="159" y="299"/>
                </a:cubicBezTo>
                <a:close/>
                <a:moveTo>
                  <a:pt x="216" y="291"/>
                </a:moveTo>
                <a:cubicBezTo>
                  <a:pt x="216" y="291"/>
                  <a:pt x="219" y="291"/>
                  <a:pt x="219" y="292"/>
                </a:cubicBezTo>
                <a:cubicBezTo>
                  <a:pt x="220" y="292"/>
                  <a:pt x="216" y="292"/>
                  <a:pt x="216" y="291"/>
                </a:cubicBezTo>
                <a:close/>
                <a:moveTo>
                  <a:pt x="223" y="292"/>
                </a:moveTo>
                <a:cubicBezTo>
                  <a:pt x="223" y="292"/>
                  <a:pt x="223" y="291"/>
                  <a:pt x="224" y="291"/>
                </a:cubicBezTo>
                <a:cubicBezTo>
                  <a:pt x="225" y="291"/>
                  <a:pt x="225" y="291"/>
                  <a:pt x="225" y="292"/>
                </a:cubicBezTo>
                <a:cubicBezTo>
                  <a:pt x="225" y="292"/>
                  <a:pt x="224" y="293"/>
                  <a:pt x="223" y="292"/>
                </a:cubicBezTo>
                <a:close/>
                <a:moveTo>
                  <a:pt x="229" y="290"/>
                </a:moveTo>
                <a:cubicBezTo>
                  <a:pt x="229" y="290"/>
                  <a:pt x="230" y="290"/>
                  <a:pt x="231" y="290"/>
                </a:cubicBezTo>
                <a:cubicBezTo>
                  <a:pt x="230" y="291"/>
                  <a:pt x="229" y="291"/>
                  <a:pt x="229" y="290"/>
                </a:cubicBezTo>
                <a:close/>
                <a:moveTo>
                  <a:pt x="244" y="289"/>
                </a:moveTo>
                <a:cubicBezTo>
                  <a:pt x="244" y="289"/>
                  <a:pt x="241" y="288"/>
                  <a:pt x="244" y="289"/>
                </a:cubicBezTo>
                <a:close/>
                <a:moveTo>
                  <a:pt x="246" y="289"/>
                </a:moveTo>
                <a:cubicBezTo>
                  <a:pt x="247" y="288"/>
                  <a:pt x="248" y="288"/>
                  <a:pt x="249" y="288"/>
                </a:cubicBezTo>
                <a:cubicBezTo>
                  <a:pt x="248" y="289"/>
                  <a:pt x="247" y="289"/>
                  <a:pt x="246" y="289"/>
                </a:cubicBezTo>
                <a:close/>
                <a:moveTo>
                  <a:pt x="251" y="288"/>
                </a:moveTo>
                <a:cubicBezTo>
                  <a:pt x="251" y="288"/>
                  <a:pt x="254" y="287"/>
                  <a:pt x="254" y="287"/>
                </a:cubicBezTo>
                <a:cubicBezTo>
                  <a:pt x="251" y="286"/>
                  <a:pt x="241" y="288"/>
                  <a:pt x="238" y="289"/>
                </a:cubicBezTo>
                <a:cubicBezTo>
                  <a:pt x="239" y="289"/>
                  <a:pt x="240" y="289"/>
                  <a:pt x="240" y="289"/>
                </a:cubicBezTo>
                <a:cubicBezTo>
                  <a:pt x="240" y="289"/>
                  <a:pt x="208" y="291"/>
                  <a:pt x="205" y="292"/>
                </a:cubicBezTo>
                <a:cubicBezTo>
                  <a:pt x="205" y="292"/>
                  <a:pt x="210" y="292"/>
                  <a:pt x="212" y="292"/>
                </a:cubicBezTo>
                <a:cubicBezTo>
                  <a:pt x="211" y="292"/>
                  <a:pt x="210" y="294"/>
                  <a:pt x="210" y="294"/>
                </a:cubicBezTo>
                <a:cubicBezTo>
                  <a:pt x="208" y="294"/>
                  <a:pt x="189" y="293"/>
                  <a:pt x="189" y="294"/>
                </a:cubicBezTo>
                <a:cubicBezTo>
                  <a:pt x="189" y="294"/>
                  <a:pt x="190" y="295"/>
                  <a:pt x="190" y="295"/>
                </a:cubicBezTo>
                <a:cubicBezTo>
                  <a:pt x="190" y="296"/>
                  <a:pt x="175" y="295"/>
                  <a:pt x="173" y="295"/>
                </a:cubicBezTo>
                <a:cubicBezTo>
                  <a:pt x="170" y="296"/>
                  <a:pt x="161" y="296"/>
                  <a:pt x="159" y="297"/>
                </a:cubicBezTo>
                <a:cubicBezTo>
                  <a:pt x="169" y="292"/>
                  <a:pt x="186" y="293"/>
                  <a:pt x="197" y="292"/>
                </a:cubicBezTo>
                <a:cubicBezTo>
                  <a:pt x="208" y="291"/>
                  <a:pt x="220" y="289"/>
                  <a:pt x="231" y="288"/>
                </a:cubicBezTo>
                <a:cubicBezTo>
                  <a:pt x="232" y="288"/>
                  <a:pt x="232" y="288"/>
                  <a:pt x="233" y="288"/>
                </a:cubicBezTo>
                <a:cubicBezTo>
                  <a:pt x="234" y="288"/>
                  <a:pt x="235" y="289"/>
                  <a:pt x="235" y="288"/>
                </a:cubicBezTo>
                <a:cubicBezTo>
                  <a:pt x="235" y="288"/>
                  <a:pt x="235" y="288"/>
                  <a:pt x="234" y="288"/>
                </a:cubicBezTo>
                <a:cubicBezTo>
                  <a:pt x="244" y="287"/>
                  <a:pt x="254" y="286"/>
                  <a:pt x="263" y="286"/>
                </a:cubicBezTo>
                <a:cubicBezTo>
                  <a:pt x="264" y="287"/>
                  <a:pt x="265" y="287"/>
                  <a:pt x="266" y="288"/>
                </a:cubicBezTo>
                <a:cubicBezTo>
                  <a:pt x="260" y="288"/>
                  <a:pt x="251" y="289"/>
                  <a:pt x="251" y="288"/>
                </a:cubicBezTo>
                <a:close/>
                <a:moveTo>
                  <a:pt x="267" y="288"/>
                </a:moveTo>
                <a:cubicBezTo>
                  <a:pt x="266" y="288"/>
                  <a:pt x="264" y="287"/>
                  <a:pt x="267" y="288"/>
                </a:cubicBezTo>
                <a:close/>
                <a:moveTo>
                  <a:pt x="267" y="277"/>
                </a:moveTo>
                <a:cubicBezTo>
                  <a:pt x="266" y="277"/>
                  <a:pt x="264" y="278"/>
                  <a:pt x="263" y="278"/>
                </a:cubicBezTo>
                <a:cubicBezTo>
                  <a:pt x="260" y="278"/>
                  <a:pt x="257" y="278"/>
                  <a:pt x="254" y="279"/>
                </a:cubicBezTo>
                <a:cubicBezTo>
                  <a:pt x="248" y="279"/>
                  <a:pt x="243" y="280"/>
                  <a:pt x="238" y="280"/>
                </a:cubicBezTo>
                <a:cubicBezTo>
                  <a:pt x="238" y="279"/>
                  <a:pt x="239" y="279"/>
                  <a:pt x="239" y="279"/>
                </a:cubicBezTo>
                <a:cubicBezTo>
                  <a:pt x="249" y="278"/>
                  <a:pt x="259" y="277"/>
                  <a:pt x="269" y="276"/>
                </a:cubicBezTo>
                <a:cubicBezTo>
                  <a:pt x="268" y="276"/>
                  <a:pt x="268" y="277"/>
                  <a:pt x="267" y="277"/>
                </a:cubicBezTo>
                <a:close/>
                <a:moveTo>
                  <a:pt x="270" y="287"/>
                </a:moveTo>
                <a:cubicBezTo>
                  <a:pt x="270" y="287"/>
                  <a:pt x="270" y="287"/>
                  <a:pt x="269" y="287"/>
                </a:cubicBezTo>
                <a:cubicBezTo>
                  <a:pt x="269" y="287"/>
                  <a:pt x="269" y="286"/>
                  <a:pt x="269" y="286"/>
                </a:cubicBezTo>
                <a:cubicBezTo>
                  <a:pt x="269" y="286"/>
                  <a:pt x="270" y="286"/>
                  <a:pt x="270" y="286"/>
                </a:cubicBezTo>
                <a:cubicBezTo>
                  <a:pt x="270" y="286"/>
                  <a:pt x="269" y="286"/>
                  <a:pt x="269" y="286"/>
                </a:cubicBezTo>
                <a:cubicBezTo>
                  <a:pt x="269" y="286"/>
                  <a:pt x="269" y="285"/>
                  <a:pt x="270" y="285"/>
                </a:cubicBezTo>
                <a:cubicBezTo>
                  <a:pt x="271" y="285"/>
                  <a:pt x="271" y="285"/>
                  <a:pt x="272" y="285"/>
                </a:cubicBezTo>
                <a:cubicBezTo>
                  <a:pt x="271" y="286"/>
                  <a:pt x="271" y="287"/>
                  <a:pt x="270" y="287"/>
                </a:cubicBezTo>
                <a:close/>
                <a:moveTo>
                  <a:pt x="271" y="287"/>
                </a:moveTo>
                <a:cubicBezTo>
                  <a:pt x="271" y="286"/>
                  <a:pt x="272" y="288"/>
                  <a:pt x="271" y="287"/>
                </a:cubicBezTo>
                <a:close/>
                <a:moveTo>
                  <a:pt x="272" y="287"/>
                </a:moveTo>
                <a:cubicBezTo>
                  <a:pt x="272" y="287"/>
                  <a:pt x="272" y="286"/>
                  <a:pt x="272" y="286"/>
                </a:cubicBezTo>
                <a:cubicBezTo>
                  <a:pt x="273" y="286"/>
                  <a:pt x="273" y="287"/>
                  <a:pt x="273" y="287"/>
                </a:cubicBezTo>
                <a:cubicBezTo>
                  <a:pt x="273" y="287"/>
                  <a:pt x="272" y="287"/>
                  <a:pt x="272" y="287"/>
                </a:cubicBezTo>
                <a:close/>
                <a:moveTo>
                  <a:pt x="275" y="285"/>
                </a:moveTo>
                <a:cubicBezTo>
                  <a:pt x="275" y="285"/>
                  <a:pt x="275" y="285"/>
                  <a:pt x="275" y="285"/>
                </a:cubicBezTo>
                <a:cubicBezTo>
                  <a:pt x="275" y="285"/>
                  <a:pt x="275" y="285"/>
                  <a:pt x="274" y="285"/>
                </a:cubicBezTo>
                <a:cubicBezTo>
                  <a:pt x="274" y="286"/>
                  <a:pt x="273" y="286"/>
                  <a:pt x="273" y="286"/>
                </a:cubicBezTo>
                <a:cubicBezTo>
                  <a:pt x="273" y="285"/>
                  <a:pt x="273" y="285"/>
                  <a:pt x="273" y="285"/>
                </a:cubicBezTo>
                <a:cubicBezTo>
                  <a:pt x="274" y="285"/>
                  <a:pt x="274" y="285"/>
                  <a:pt x="275" y="285"/>
                </a:cubicBezTo>
                <a:cubicBezTo>
                  <a:pt x="275" y="285"/>
                  <a:pt x="275" y="285"/>
                  <a:pt x="275" y="285"/>
                </a:cubicBezTo>
                <a:close/>
                <a:moveTo>
                  <a:pt x="296" y="285"/>
                </a:moveTo>
                <a:cubicBezTo>
                  <a:pt x="296" y="285"/>
                  <a:pt x="297" y="285"/>
                  <a:pt x="297" y="285"/>
                </a:cubicBezTo>
                <a:cubicBezTo>
                  <a:pt x="297" y="285"/>
                  <a:pt x="297" y="285"/>
                  <a:pt x="297" y="285"/>
                </a:cubicBezTo>
                <a:cubicBezTo>
                  <a:pt x="297" y="285"/>
                  <a:pt x="296" y="285"/>
                  <a:pt x="296" y="285"/>
                </a:cubicBezTo>
                <a:close/>
                <a:moveTo>
                  <a:pt x="297" y="284"/>
                </a:moveTo>
                <a:cubicBezTo>
                  <a:pt x="291" y="284"/>
                  <a:pt x="286" y="284"/>
                  <a:pt x="286" y="285"/>
                </a:cubicBezTo>
                <a:cubicBezTo>
                  <a:pt x="286" y="285"/>
                  <a:pt x="288" y="285"/>
                  <a:pt x="289" y="285"/>
                </a:cubicBezTo>
                <a:cubicBezTo>
                  <a:pt x="287" y="285"/>
                  <a:pt x="278" y="287"/>
                  <a:pt x="275" y="287"/>
                </a:cubicBezTo>
                <a:cubicBezTo>
                  <a:pt x="276" y="286"/>
                  <a:pt x="276" y="286"/>
                  <a:pt x="276" y="286"/>
                </a:cubicBezTo>
                <a:cubicBezTo>
                  <a:pt x="278" y="286"/>
                  <a:pt x="282" y="285"/>
                  <a:pt x="282" y="285"/>
                </a:cubicBezTo>
                <a:cubicBezTo>
                  <a:pt x="282" y="285"/>
                  <a:pt x="279" y="285"/>
                  <a:pt x="276" y="285"/>
                </a:cubicBezTo>
                <a:cubicBezTo>
                  <a:pt x="277" y="285"/>
                  <a:pt x="277" y="285"/>
                  <a:pt x="277" y="284"/>
                </a:cubicBezTo>
                <a:cubicBezTo>
                  <a:pt x="284" y="284"/>
                  <a:pt x="291" y="283"/>
                  <a:pt x="297" y="283"/>
                </a:cubicBezTo>
                <a:cubicBezTo>
                  <a:pt x="297" y="283"/>
                  <a:pt x="297" y="283"/>
                  <a:pt x="297" y="284"/>
                </a:cubicBezTo>
                <a:close/>
                <a:moveTo>
                  <a:pt x="283" y="276"/>
                </a:moveTo>
                <a:cubicBezTo>
                  <a:pt x="283" y="276"/>
                  <a:pt x="284" y="275"/>
                  <a:pt x="284" y="274"/>
                </a:cubicBezTo>
                <a:cubicBezTo>
                  <a:pt x="289" y="273"/>
                  <a:pt x="294" y="273"/>
                  <a:pt x="298" y="274"/>
                </a:cubicBezTo>
                <a:cubicBezTo>
                  <a:pt x="299" y="274"/>
                  <a:pt x="302" y="273"/>
                  <a:pt x="305" y="273"/>
                </a:cubicBezTo>
                <a:cubicBezTo>
                  <a:pt x="305" y="273"/>
                  <a:pt x="305" y="274"/>
                  <a:pt x="305" y="275"/>
                </a:cubicBezTo>
                <a:cubicBezTo>
                  <a:pt x="298" y="275"/>
                  <a:pt x="290" y="276"/>
                  <a:pt x="283" y="276"/>
                </a:cubicBezTo>
                <a:close/>
                <a:moveTo>
                  <a:pt x="305" y="283"/>
                </a:moveTo>
                <a:cubicBezTo>
                  <a:pt x="305" y="283"/>
                  <a:pt x="305" y="283"/>
                  <a:pt x="305" y="283"/>
                </a:cubicBezTo>
                <a:close/>
                <a:moveTo>
                  <a:pt x="304" y="284"/>
                </a:moveTo>
                <a:cubicBezTo>
                  <a:pt x="304" y="284"/>
                  <a:pt x="304" y="284"/>
                  <a:pt x="304" y="284"/>
                </a:cubicBezTo>
                <a:cubicBezTo>
                  <a:pt x="304" y="284"/>
                  <a:pt x="304" y="284"/>
                  <a:pt x="304" y="284"/>
                </a:cubicBezTo>
                <a:cubicBezTo>
                  <a:pt x="304" y="284"/>
                  <a:pt x="304" y="284"/>
                  <a:pt x="304" y="284"/>
                </a:cubicBezTo>
                <a:cubicBezTo>
                  <a:pt x="304" y="284"/>
                  <a:pt x="304" y="284"/>
                  <a:pt x="304" y="284"/>
                </a:cubicBezTo>
                <a:close/>
                <a:moveTo>
                  <a:pt x="303" y="288"/>
                </a:moveTo>
                <a:cubicBezTo>
                  <a:pt x="302" y="288"/>
                  <a:pt x="302" y="286"/>
                  <a:pt x="302" y="287"/>
                </a:cubicBezTo>
                <a:cubicBezTo>
                  <a:pt x="302" y="286"/>
                  <a:pt x="302" y="286"/>
                  <a:pt x="302" y="286"/>
                </a:cubicBezTo>
                <a:cubicBezTo>
                  <a:pt x="303" y="286"/>
                  <a:pt x="304" y="286"/>
                  <a:pt x="305" y="286"/>
                </a:cubicBezTo>
                <a:cubicBezTo>
                  <a:pt x="304" y="287"/>
                  <a:pt x="303" y="288"/>
                  <a:pt x="303" y="288"/>
                </a:cubicBezTo>
                <a:close/>
                <a:moveTo>
                  <a:pt x="304" y="288"/>
                </a:moveTo>
                <a:cubicBezTo>
                  <a:pt x="303" y="288"/>
                  <a:pt x="304" y="289"/>
                  <a:pt x="304" y="288"/>
                </a:cubicBezTo>
                <a:close/>
                <a:moveTo>
                  <a:pt x="304" y="287"/>
                </a:moveTo>
                <a:cubicBezTo>
                  <a:pt x="304" y="287"/>
                  <a:pt x="305" y="288"/>
                  <a:pt x="304" y="287"/>
                </a:cubicBezTo>
                <a:close/>
                <a:moveTo>
                  <a:pt x="304" y="285"/>
                </a:moveTo>
                <a:cubicBezTo>
                  <a:pt x="304" y="284"/>
                  <a:pt x="304" y="284"/>
                  <a:pt x="305" y="284"/>
                </a:cubicBezTo>
                <a:cubicBezTo>
                  <a:pt x="305" y="284"/>
                  <a:pt x="305" y="284"/>
                  <a:pt x="306" y="284"/>
                </a:cubicBezTo>
                <a:cubicBezTo>
                  <a:pt x="306" y="284"/>
                  <a:pt x="306" y="285"/>
                  <a:pt x="306" y="285"/>
                </a:cubicBezTo>
                <a:cubicBezTo>
                  <a:pt x="305" y="285"/>
                  <a:pt x="305" y="285"/>
                  <a:pt x="304" y="285"/>
                </a:cubicBezTo>
                <a:close/>
                <a:moveTo>
                  <a:pt x="308" y="285"/>
                </a:moveTo>
                <a:cubicBezTo>
                  <a:pt x="308" y="285"/>
                  <a:pt x="307" y="285"/>
                  <a:pt x="307" y="285"/>
                </a:cubicBezTo>
                <a:cubicBezTo>
                  <a:pt x="307" y="285"/>
                  <a:pt x="307" y="284"/>
                  <a:pt x="307" y="284"/>
                </a:cubicBezTo>
                <a:cubicBezTo>
                  <a:pt x="307" y="284"/>
                  <a:pt x="307" y="284"/>
                  <a:pt x="306" y="284"/>
                </a:cubicBezTo>
                <a:cubicBezTo>
                  <a:pt x="307" y="284"/>
                  <a:pt x="309" y="284"/>
                  <a:pt x="310" y="284"/>
                </a:cubicBezTo>
                <a:cubicBezTo>
                  <a:pt x="309" y="284"/>
                  <a:pt x="309" y="284"/>
                  <a:pt x="308" y="285"/>
                </a:cubicBezTo>
                <a:close/>
                <a:moveTo>
                  <a:pt x="310" y="283"/>
                </a:moveTo>
                <a:cubicBezTo>
                  <a:pt x="308" y="284"/>
                  <a:pt x="307" y="284"/>
                  <a:pt x="305" y="284"/>
                </a:cubicBezTo>
                <a:cubicBezTo>
                  <a:pt x="306" y="283"/>
                  <a:pt x="306" y="283"/>
                  <a:pt x="307" y="282"/>
                </a:cubicBezTo>
                <a:cubicBezTo>
                  <a:pt x="307" y="282"/>
                  <a:pt x="307" y="282"/>
                  <a:pt x="308" y="282"/>
                </a:cubicBezTo>
                <a:cubicBezTo>
                  <a:pt x="309" y="282"/>
                  <a:pt x="310" y="282"/>
                  <a:pt x="312" y="282"/>
                </a:cubicBezTo>
                <a:cubicBezTo>
                  <a:pt x="311" y="282"/>
                  <a:pt x="310" y="283"/>
                  <a:pt x="310" y="283"/>
                </a:cubicBezTo>
                <a:cubicBezTo>
                  <a:pt x="310" y="283"/>
                  <a:pt x="310" y="283"/>
                  <a:pt x="310" y="283"/>
                </a:cubicBezTo>
                <a:close/>
                <a:moveTo>
                  <a:pt x="329" y="284"/>
                </a:moveTo>
                <a:cubicBezTo>
                  <a:pt x="328" y="286"/>
                  <a:pt x="329" y="284"/>
                  <a:pt x="329" y="284"/>
                </a:cubicBezTo>
                <a:close/>
                <a:moveTo>
                  <a:pt x="346" y="282"/>
                </a:moveTo>
                <a:cubicBezTo>
                  <a:pt x="347" y="282"/>
                  <a:pt x="347" y="282"/>
                  <a:pt x="348" y="282"/>
                </a:cubicBezTo>
                <a:cubicBezTo>
                  <a:pt x="351" y="283"/>
                  <a:pt x="346" y="282"/>
                  <a:pt x="346" y="282"/>
                </a:cubicBezTo>
                <a:close/>
                <a:moveTo>
                  <a:pt x="352" y="282"/>
                </a:moveTo>
                <a:cubicBezTo>
                  <a:pt x="352" y="283"/>
                  <a:pt x="352" y="281"/>
                  <a:pt x="352" y="282"/>
                </a:cubicBezTo>
                <a:close/>
                <a:moveTo>
                  <a:pt x="355" y="282"/>
                </a:moveTo>
                <a:cubicBezTo>
                  <a:pt x="354" y="282"/>
                  <a:pt x="354" y="281"/>
                  <a:pt x="355" y="282"/>
                </a:cubicBezTo>
                <a:close/>
                <a:moveTo>
                  <a:pt x="356" y="281"/>
                </a:moveTo>
                <a:cubicBezTo>
                  <a:pt x="346" y="281"/>
                  <a:pt x="337" y="283"/>
                  <a:pt x="327" y="283"/>
                </a:cubicBezTo>
                <a:cubicBezTo>
                  <a:pt x="324" y="283"/>
                  <a:pt x="317" y="285"/>
                  <a:pt x="311" y="285"/>
                </a:cubicBezTo>
                <a:cubicBezTo>
                  <a:pt x="311" y="284"/>
                  <a:pt x="312" y="284"/>
                  <a:pt x="312" y="283"/>
                </a:cubicBezTo>
                <a:cubicBezTo>
                  <a:pt x="313" y="283"/>
                  <a:pt x="314" y="283"/>
                  <a:pt x="315" y="283"/>
                </a:cubicBezTo>
                <a:cubicBezTo>
                  <a:pt x="314" y="283"/>
                  <a:pt x="313" y="283"/>
                  <a:pt x="312" y="283"/>
                </a:cubicBezTo>
                <a:cubicBezTo>
                  <a:pt x="313" y="282"/>
                  <a:pt x="314" y="282"/>
                  <a:pt x="314" y="281"/>
                </a:cubicBezTo>
                <a:cubicBezTo>
                  <a:pt x="326" y="280"/>
                  <a:pt x="338" y="279"/>
                  <a:pt x="350" y="279"/>
                </a:cubicBezTo>
                <a:cubicBezTo>
                  <a:pt x="351" y="278"/>
                  <a:pt x="352" y="278"/>
                  <a:pt x="354" y="278"/>
                </a:cubicBezTo>
                <a:cubicBezTo>
                  <a:pt x="354" y="280"/>
                  <a:pt x="356" y="279"/>
                  <a:pt x="358" y="281"/>
                </a:cubicBezTo>
                <a:cubicBezTo>
                  <a:pt x="357" y="281"/>
                  <a:pt x="356" y="281"/>
                  <a:pt x="356" y="281"/>
                </a:cubicBezTo>
                <a:close/>
                <a:moveTo>
                  <a:pt x="357" y="279"/>
                </a:moveTo>
                <a:cubicBezTo>
                  <a:pt x="357" y="279"/>
                  <a:pt x="358" y="278"/>
                  <a:pt x="357" y="279"/>
                </a:cubicBezTo>
                <a:close/>
                <a:moveTo>
                  <a:pt x="359" y="269"/>
                </a:moveTo>
                <a:cubicBezTo>
                  <a:pt x="358" y="268"/>
                  <a:pt x="357" y="270"/>
                  <a:pt x="356" y="271"/>
                </a:cubicBezTo>
                <a:cubicBezTo>
                  <a:pt x="344" y="272"/>
                  <a:pt x="331" y="273"/>
                  <a:pt x="319" y="274"/>
                </a:cubicBezTo>
                <a:cubicBezTo>
                  <a:pt x="319" y="272"/>
                  <a:pt x="319" y="271"/>
                  <a:pt x="319" y="271"/>
                </a:cubicBezTo>
                <a:cubicBezTo>
                  <a:pt x="319" y="271"/>
                  <a:pt x="318" y="272"/>
                  <a:pt x="317" y="274"/>
                </a:cubicBezTo>
                <a:cubicBezTo>
                  <a:pt x="316" y="274"/>
                  <a:pt x="314" y="274"/>
                  <a:pt x="313" y="274"/>
                </a:cubicBezTo>
                <a:cubicBezTo>
                  <a:pt x="313" y="273"/>
                  <a:pt x="314" y="272"/>
                  <a:pt x="315" y="271"/>
                </a:cubicBezTo>
                <a:cubicBezTo>
                  <a:pt x="315" y="271"/>
                  <a:pt x="315" y="271"/>
                  <a:pt x="316" y="271"/>
                </a:cubicBezTo>
                <a:cubicBezTo>
                  <a:pt x="315" y="271"/>
                  <a:pt x="315" y="271"/>
                  <a:pt x="315" y="271"/>
                </a:cubicBezTo>
                <a:cubicBezTo>
                  <a:pt x="315" y="271"/>
                  <a:pt x="315" y="270"/>
                  <a:pt x="316" y="270"/>
                </a:cubicBezTo>
                <a:cubicBezTo>
                  <a:pt x="323" y="270"/>
                  <a:pt x="334" y="271"/>
                  <a:pt x="334" y="270"/>
                </a:cubicBezTo>
                <a:cubicBezTo>
                  <a:pt x="334" y="270"/>
                  <a:pt x="333" y="270"/>
                  <a:pt x="332" y="270"/>
                </a:cubicBezTo>
                <a:cubicBezTo>
                  <a:pt x="333" y="270"/>
                  <a:pt x="340" y="269"/>
                  <a:pt x="342" y="268"/>
                </a:cubicBezTo>
                <a:cubicBezTo>
                  <a:pt x="341" y="269"/>
                  <a:pt x="340" y="270"/>
                  <a:pt x="339" y="270"/>
                </a:cubicBezTo>
                <a:cubicBezTo>
                  <a:pt x="339" y="271"/>
                  <a:pt x="350" y="271"/>
                  <a:pt x="350" y="270"/>
                </a:cubicBezTo>
                <a:cubicBezTo>
                  <a:pt x="349" y="270"/>
                  <a:pt x="348" y="269"/>
                  <a:pt x="348" y="269"/>
                </a:cubicBezTo>
                <a:cubicBezTo>
                  <a:pt x="348" y="267"/>
                  <a:pt x="354" y="268"/>
                  <a:pt x="356" y="269"/>
                </a:cubicBezTo>
                <a:cubicBezTo>
                  <a:pt x="355" y="269"/>
                  <a:pt x="354" y="269"/>
                  <a:pt x="354" y="268"/>
                </a:cubicBezTo>
                <a:cubicBezTo>
                  <a:pt x="354" y="268"/>
                  <a:pt x="358" y="268"/>
                  <a:pt x="359" y="268"/>
                </a:cubicBezTo>
                <a:cubicBezTo>
                  <a:pt x="359" y="269"/>
                  <a:pt x="359" y="269"/>
                  <a:pt x="359" y="269"/>
                </a:cubicBezTo>
                <a:close/>
                <a:moveTo>
                  <a:pt x="359" y="279"/>
                </a:moveTo>
                <a:cubicBezTo>
                  <a:pt x="359" y="279"/>
                  <a:pt x="360" y="279"/>
                  <a:pt x="360" y="278"/>
                </a:cubicBezTo>
                <a:cubicBezTo>
                  <a:pt x="360" y="278"/>
                  <a:pt x="361" y="278"/>
                  <a:pt x="362" y="278"/>
                </a:cubicBezTo>
                <a:cubicBezTo>
                  <a:pt x="361" y="279"/>
                  <a:pt x="361" y="280"/>
                  <a:pt x="360" y="281"/>
                </a:cubicBezTo>
                <a:cubicBezTo>
                  <a:pt x="360" y="280"/>
                  <a:pt x="360" y="278"/>
                  <a:pt x="359" y="279"/>
                </a:cubicBezTo>
                <a:close/>
                <a:moveTo>
                  <a:pt x="362" y="280"/>
                </a:moveTo>
                <a:cubicBezTo>
                  <a:pt x="361" y="280"/>
                  <a:pt x="362" y="280"/>
                  <a:pt x="362" y="280"/>
                </a:cubicBezTo>
                <a:close/>
                <a:moveTo>
                  <a:pt x="363" y="282"/>
                </a:moveTo>
                <a:cubicBezTo>
                  <a:pt x="363" y="282"/>
                  <a:pt x="363" y="282"/>
                  <a:pt x="363" y="282"/>
                </a:cubicBezTo>
                <a:cubicBezTo>
                  <a:pt x="363" y="282"/>
                  <a:pt x="363" y="282"/>
                  <a:pt x="363" y="282"/>
                </a:cubicBezTo>
                <a:cubicBezTo>
                  <a:pt x="363" y="282"/>
                  <a:pt x="363" y="282"/>
                  <a:pt x="363" y="282"/>
                </a:cubicBezTo>
                <a:close/>
                <a:moveTo>
                  <a:pt x="362" y="281"/>
                </a:moveTo>
                <a:cubicBezTo>
                  <a:pt x="362" y="281"/>
                  <a:pt x="363" y="280"/>
                  <a:pt x="363" y="278"/>
                </a:cubicBezTo>
                <a:cubicBezTo>
                  <a:pt x="363" y="278"/>
                  <a:pt x="364" y="278"/>
                  <a:pt x="365" y="278"/>
                </a:cubicBezTo>
                <a:cubicBezTo>
                  <a:pt x="364" y="279"/>
                  <a:pt x="364" y="280"/>
                  <a:pt x="364" y="281"/>
                </a:cubicBezTo>
                <a:cubicBezTo>
                  <a:pt x="365" y="281"/>
                  <a:pt x="365" y="281"/>
                  <a:pt x="364" y="281"/>
                </a:cubicBezTo>
                <a:cubicBezTo>
                  <a:pt x="364" y="281"/>
                  <a:pt x="365" y="281"/>
                  <a:pt x="365" y="281"/>
                </a:cubicBezTo>
                <a:cubicBezTo>
                  <a:pt x="364" y="281"/>
                  <a:pt x="363" y="281"/>
                  <a:pt x="362" y="281"/>
                </a:cubicBezTo>
                <a:close/>
                <a:moveTo>
                  <a:pt x="364" y="259"/>
                </a:moveTo>
                <a:cubicBezTo>
                  <a:pt x="363" y="259"/>
                  <a:pt x="365" y="259"/>
                  <a:pt x="364" y="259"/>
                </a:cubicBezTo>
                <a:close/>
                <a:moveTo>
                  <a:pt x="364" y="259"/>
                </a:moveTo>
                <a:cubicBezTo>
                  <a:pt x="363" y="258"/>
                  <a:pt x="366" y="259"/>
                  <a:pt x="364" y="259"/>
                </a:cubicBezTo>
                <a:close/>
                <a:moveTo>
                  <a:pt x="419" y="272"/>
                </a:moveTo>
                <a:cubicBezTo>
                  <a:pt x="420" y="271"/>
                  <a:pt x="421" y="271"/>
                  <a:pt x="421" y="272"/>
                </a:cubicBezTo>
                <a:cubicBezTo>
                  <a:pt x="421" y="272"/>
                  <a:pt x="420" y="272"/>
                  <a:pt x="419" y="272"/>
                </a:cubicBezTo>
                <a:close/>
                <a:moveTo>
                  <a:pt x="423" y="269"/>
                </a:moveTo>
                <a:cubicBezTo>
                  <a:pt x="423" y="270"/>
                  <a:pt x="422" y="267"/>
                  <a:pt x="423" y="269"/>
                </a:cubicBezTo>
                <a:close/>
                <a:moveTo>
                  <a:pt x="424" y="267"/>
                </a:moveTo>
                <a:cubicBezTo>
                  <a:pt x="425" y="267"/>
                  <a:pt x="428" y="266"/>
                  <a:pt x="428" y="267"/>
                </a:cubicBezTo>
                <a:cubicBezTo>
                  <a:pt x="427" y="268"/>
                  <a:pt x="425" y="267"/>
                  <a:pt x="424" y="267"/>
                </a:cubicBezTo>
                <a:close/>
                <a:moveTo>
                  <a:pt x="431" y="266"/>
                </a:moveTo>
                <a:cubicBezTo>
                  <a:pt x="430" y="267"/>
                  <a:pt x="430" y="267"/>
                  <a:pt x="429" y="267"/>
                </a:cubicBezTo>
                <a:cubicBezTo>
                  <a:pt x="428" y="266"/>
                  <a:pt x="432" y="266"/>
                  <a:pt x="431" y="266"/>
                </a:cubicBezTo>
                <a:close/>
                <a:moveTo>
                  <a:pt x="439" y="265"/>
                </a:moveTo>
                <a:cubicBezTo>
                  <a:pt x="437" y="266"/>
                  <a:pt x="439" y="265"/>
                  <a:pt x="439" y="265"/>
                </a:cubicBezTo>
                <a:close/>
                <a:moveTo>
                  <a:pt x="439" y="269"/>
                </a:moveTo>
                <a:cubicBezTo>
                  <a:pt x="439" y="269"/>
                  <a:pt x="439" y="267"/>
                  <a:pt x="439" y="269"/>
                </a:cubicBezTo>
                <a:close/>
                <a:moveTo>
                  <a:pt x="440" y="266"/>
                </a:moveTo>
                <a:cubicBezTo>
                  <a:pt x="441" y="266"/>
                  <a:pt x="442" y="266"/>
                  <a:pt x="443" y="266"/>
                </a:cubicBezTo>
                <a:cubicBezTo>
                  <a:pt x="442" y="267"/>
                  <a:pt x="441" y="267"/>
                  <a:pt x="440" y="266"/>
                </a:cubicBezTo>
                <a:close/>
                <a:moveTo>
                  <a:pt x="443" y="271"/>
                </a:moveTo>
                <a:cubicBezTo>
                  <a:pt x="442" y="270"/>
                  <a:pt x="444" y="271"/>
                  <a:pt x="443" y="271"/>
                </a:cubicBezTo>
                <a:close/>
                <a:moveTo>
                  <a:pt x="444" y="274"/>
                </a:moveTo>
                <a:cubicBezTo>
                  <a:pt x="444" y="274"/>
                  <a:pt x="445" y="274"/>
                  <a:pt x="444" y="274"/>
                </a:cubicBezTo>
                <a:close/>
                <a:moveTo>
                  <a:pt x="445" y="270"/>
                </a:moveTo>
                <a:cubicBezTo>
                  <a:pt x="444" y="269"/>
                  <a:pt x="447" y="272"/>
                  <a:pt x="445" y="270"/>
                </a:cubicBezTo>
                <a:close/>
                <a:moveTo>
                  <a:pt x="445" y="261"/>
                </a:moveTo>
                <a:cubicBezTo>
                  <a:pt x="445" y="261"/>
                  <a:pt x="445" y="261"/>
                  <a:pt x="445" y="261"/>
                </a:cubicBezTo>
                <a:cubicBezTo>
                  <a:pt x="445" y="262"/>
                  <a:pt x="445" y="262"/>
                  <a:pt x="445" y="261"/>
                </a:cubicBezTo>
                <a:close/>
                <a:moveTo>
                  <a:pt x="446" y="269"/>
                </a:moveTo>
                <a:cubicBezTo>
                  <a:pt x="445" y="269"/>
                  <a:pt x="446" y="269"/>
                  <a:pt x="446" y="269"/>
                </a:cubicBezTo>
                <a:close/>
                <a:moveTo>
                  <a:pt x="449" y="277"/>
                </a:moveTo>
                <a:cubicBezTo>
                  <a:pt x="448" y="277"/>
                  <a:pt x="449" y="277"/>
                  <a:pt x="449" y="277"/>
                </a:cubicBezTo>
                <a:close/>
                <a:moveTo>
                  <a:pt x="449" y="276"/>
                </a:moveTo>
                <a:cubicBezTo>
                  <a:pt x="448" y="276"/>
                  <a:pt x="449" y="277"/>
                  <a:pt x="449" y="276"/>
                </a:cubicBezTo>
                <a:close/>
                <a:moveTo>
                  <a:pt x="449" y="275"/>
                </a:moveTo>
                <a:cubicBezTo>
                  <a:pt x="448" y="276"/>
                  <a:pt x="448" y="277"/>
                  <a:pt x="447" y="278"/>
                </a:cubicBezTo>
                <a:cubicBezTo>
                  <a:pt x="447" y="278"/>
                  <a:pt x="446" y="276"/>
                  <a:pt x="446" y="276"/>
                </a:cubicBezTo>
                <a:cubicBezTo>
                  <a:pt x="446" y="276"/>
                  <a:pt x="446" y="275"/>
                  <a:pt x="447" y="275"/>
                </a:cubicBezTo>
                <a:cubicBezTo>
                  <a:pt x="447" y="275"/>
                  <a:pt x="447" y="275"/>
                  <a:pt x="447" y="275"/>
                </a:cubicBezTo>
                <a:cubicBezTo>
                  <a:pt x="448" y="275"/>
                  <a:pt x="448" y="275"/>
                  <a:pt x="449" y="275"/>
                </a:cubicBezTo>
                <a:close/>
                <a:moveTo>
                  <a:pt x="446" y="260"/>
                </a:moveTo>
                <a:cubicBezTo>
                  <a:pt x="445" y="260"/>
                  <a:pt x="444" y="260"/>
                  <a:pt x="444" y="260"/>
                </a:cubicBezTo>
                <a:cubicBezTo>
                  <a:pt x="445" y="260"/>
                  <a:pt x="445" y="260"/>
                  <a:pt x="446" y="260"/>
                </a:cubicBezTo>
                <a:cubicBezTo>
                  <a:pt x="446" y="261"/>
                  <a:pt x="446" y="261"/>
                  <a:pt x="446" y="261"/>
                </a:cubicBezTo>
                <a:cubicBezTo>
                  <a:pt x="445" y="261"/>
                  <a:pt x="445" y="261"/>
                  <a:pt x="445" y="261"/>
                </a:cubicBezTo>
                <a:cubicBezTo>
                  <a:pt x="445" y="261"/>
                  <a:pt x="445" y="261"/>
                  <a:pt x="445" y="261"/>
                </a:cubicBezTo>
                <a:cubicBezTo>
                  <a:pt x="445" y="261"/>
                  <a:pt x="445" y="261"/>
                  <a:pt x="445" y="261"/>
                </a:cubicBezTo>
                <a:cubicBezTo>
                  <a:pt x="445" y="261"/>
                  <a:pt x="445" y="261"/>
                  <a:pt x="445" y="261"/>
                </a:cubicBezTo>
                <a:cubicBezTo>
                  <a:pt x="445" y="261"/>
                  <a:pt x="445" y="261"/>
                  <a:pt x="445" y="261"/>
                </a:cubicBezTo>
                <a:cubicBezTo>
                  <a:pt x="445" y="262"/>
                  <a:pt x="445" y="263"/>
                  <a:pt x="445" y="264"/>
                </a:cubicBezTo>
                <a:cubicBezTo>
                  <a:pt x="431" y="265"/>
                  <a:pt x="417" y="267"/>
                  <a:pt x="403" y="268"/>
                </a:cubicBezTo>
                <a:cubicBezTo>
                  <a:pt x="392" y="269"/>
                  <a:pt x="380" y="270"/>
                  <a:pt x="369" y="271"/>
                </a:cubicBezTo>
                <a:cubicBezTo>
                  <a:pt x="369" y="271"/>
                  <a:pt x="369" y="271"/>
                  <a:pt x="369" y="271"/>
                </a:cubicBezTo>
                <a:cubicBezTo>
                  <a:pt x="369" y="271"/>
                  <a:pt x="369" y="271"/>
                  <a:pt x="369" y="271"/>
                </a:cubicBezTo>
                <a:cubicBezTo>
                  <a:pt x="368" y="271"/>
                  <a:pt x="366" y="271"/>
                  <a:pt x="365" y="271"/>
                </a:cubicBezTo>
                <a:cubicBezTo>
                  <a:pt x="365" y="271"/>
                  <a:pt x="365" y="270"/>
                  <a:pt x="365" y="270"/>
                </a:cubicBezTo>
                <a:cubicBezTo>
                  <a:pt x="367" y="270"/>
                  <a:pt x="368" y="270"/>
                  <a:pt x="369" y="269"/>
                </a:cubicBezTo>
                <a:cubicBezTo>
                  <a:pt x="369" y="270"/>
                  <a:pt x="369" y="270"/>
                  <a:pt x="369" y="270"/>
                </a:cubicBezTo>
                <a:cubicBezTo>
                  <a:pt x="370" y="271"/>
                  <a:pt x="371" y="270"/>
                  <a:pt x="372" y="269"/>
                </a:cubicBezTo>
                <a:cubicBezTo>
                  <a:pt x="373" y="269"/>
                  <a:pt x="373" y="268"/>
                  <a:pt x="374" y="268"/>
                </a:cubicBezTo>
                <a:cubicBezTo>
                  <a:pt x="374" y="268"/>
                  <a:pt x="374" y="268"/>
                  <a:pt x="374" y="268"/>
                </a:cubicBezTo>
                <a:cubicBezTo>
                  <a:pt x="374" y="268"/>
                  <a:pt x="374" y="268"/>
                  <a:pt x="374" y="268"/>
                </a:cubicBezTo>
                <a:cubicBezTo>
                  <a:pt x="376" y="268"/>
                  <a:pt x="377" y="268"/>
                  <a:pt x="379" y="268"/>
                </a:cubicBezTo>
                <a:cubicBezTo>
                  <a:pt x="379" y="268"/>
                  <a:pt x="379" y="268"/>
                  <a:pt x="378" y="268"/>
                </a:cubicBezTo>
                <a:cubicBezTo>
                  <a:pt x="380" y="268"/>
                  <a:pt x="386" y="267"/>
                  <a:pt x="391" y="267"/>
                </a:cubicBezTo>
                <a:cubicBezTo>
                  <a:pt x="391" y="267"/>
                  <a:pt x="391" y="267"/>
                  <a:pt x="391" y="267"/>
                </a:cubicBezTo>
                <a:cubicBezTo>
                  <a:pt x="397" y="266"/>
                  <a:pt x="404" y="266"/>
                  <a:pt x="405" y="266"/>
                </a:cubicBezTo>
                <a:cubicBezTo>
                  <a:pt x="404" y="266"/>
                  <a:pt x="396" y="266"/>
                  <a:pt x="395" y="266"/>
                </a:cubicBezTo>
                <a:cubicBezTo>
                  <a:pt x="395" y="266"/>
                  <a:pt x="404" y="265"/>
                  <a:pt x="410" y="264"/>
                </a:cubicBezTo>
                <a:cubicBezTo>
                  <a:pt x="411" y="264"/>
                  <a:pt x="412" y="265"/>
                  <a:pt x="412" y="265"/>
                </a:cubicBezTo>
                <a:cubicBezTo>
                  <a:pt x="412" y="265"/>
                  <a:pt x="412" y="264"/>
                  <a:pt x="411" y="264"/>
                </a:cubicBezTo>
                <a:cubicBezTo>
                  <a:pt x="411" y="264"/>
                  <a:pt x="412" y="264"/>
                  <a:pt x="412" y="264"/>
                </a:cubicBezTo>
                <a:cubicBezTo>
                  <a:pt x="412" y="264"/>
                  <a:pt x="412" y="264"/>
                  <a:pt x="412" y="264"/>
                </a:cubicBezTo>
                <a:cubicBezTo>
                  <a:pt x="412" y="264"/>
                  <a:pt x="412" y="264"/>
                  <a:pt x="412" y="263"/>
                </a:cubicBezTo>
                <a:cubicBezTo>
                  <a:pt x="416" y="263"/>
                  <a:pt x="418" y="262"/>
                  <a:pt x="418" y="262"/>
                </a:cubicBezTo>
                <a:cubicBezTo>
                  <a:pt x="418" y="262"/>
                  <a:pt x="417" y="262"/>
                  <a:pt x="414" y="262"/>
                </a:cubicBezTo>
                <a:cubicBezTo>
                  <a:pt x="415" y="261"/>
                  <a:pt x="417" y="259"/>
                  <a:pt x="417" y="260"/>
                </a:cubicBezTo>
                <a:cubicBezTo>
                  <a:pt x="418" y="258"/>
                  <a:pt x="414" y="260"/>
                  <a:pt x="413" y="260"/>
                </a:cubicBezTo>
                <a:cubicBezTo>
                  <a:pt x="413" y="260"/>
                  <a:pt x="412" y="261"/>
                  <a:pt x="412" y="261"/>
                </a:cubicBezTo>
                <a:cubicBezTo>
                  <a:pt x="412" y="261"/>
                  <a:pt x="412" y="261"/>
                  <a:pt x="412" y="261"/>
                </a:cubicBezTo>
                <a:cubicBezTo>
                  <a:pt x="412" y="262"/>
                  <a:pt x="412" y="262"/>
                  <a:pt x="412" y="262"/>
                </a:cubicBezTo>
                <a:cubicBezTo>
                  <a:pt x="411" y="262"/>
                  <a:pt x="411" y="262"/>
                  <a:pt x="410" y="262"/>
                </a:cubicBezTo>
                <a:cubicBezTo>
                  <a:pt x="411" y="262"/>
                  <a:pt x="411" y="259"/>
                  <a:pt x="410" y="259"/>
                </a:cubicBezTo>
                <a:cubicBezTo>
                  <a:pt x="411" y="259"/>
                  <a:pt x="410" y="262"/>
                  <a:pt x="409" y="262"/>
                </a:cubicBezTo>
                <a:cubicBezTo>
                  <a:pt x="408" y="262"/>
                  <a:pt x="408" y="260"/>
                  <a:pt x="408" y="260"/>
                </a:cubicBezTo>
                <a:cubicBezTo>
                  <a:pt x="408" y="260"/>
                  <a:pt x="408" y="260"/>
                  <a:pt x="408" y="260"/>
                </a:cubicBezTo>
                <a:cubicBezTo>
                  <a:pt x="408" y="260"/>
                  <a:pt x="408" y="260"/>
                  <a:pt x="408" y="260"/>
                </a:cubicBezTo>
                <a:cubicBezTo>
                  <a:pt x="408" y="259"/>
                  <a:pt x="408" y="260"/>
                  <a:pt x="408" y="260"/>
                </a:cubicBezTo>
                <a:cubicBezTo>
                  <a:pt x="412" y="257"/>
                  <a:pt x="423" y="244"/>
                  <a:pt x="427" y="235"/>
                </a:cubicBezTo>
                <a:cubicBezTo>
                  <a:pt x="427" y="235"/>
                  <a:pt x="427" y="235"/>
                  <a:pt x="427" y="235"/>
                </a:cubicBezTo>
                <a:cubicBezTo>
                  <a:pt x="425" y="239"/>
                  <a:pt x="422" y="244"/>
                  <a:pt x="423" y="245"/>
                </a:cubicBezTo>
                <a:cubicBezTo>
                  <a:pt x="423" y="245"/>
                  <a:pt x="424" y="244"/>
                  <a:pt x="424" y="244"/>
                </a:cubicBezTo>
                <a:cubicBezTo>
                  <a:pt x="424" y="244"/>
                  <a:pt x="424" y="244"/>
                  <a:pt x="424" y="244"/>
                </a:cubicBezTo>
                <a:cubicBezTo>
                  <a:pt x="424" y="244"/>
                  <a:pt x="424" y="244"/>
                  <a:pt x="424" y="244"/>
                </a:cubicBezTo>
                <a:cubicBezTo>
                  <a:pt x="424" y="244"/>
                  <a:pt x="424" y="244"/>
                  <a:pt x="424" y="244"/>
                </a:cubicBezTo>
                <a:cubicBezTo>
                  <a:pt x="425" y="244"/>
                  <a:pt x="424" y="246"/>
                  <a:pt x="424" y="246"/>
                </a:cubicBezTo>
                <a:cubicBezTo>
                  <a:pt x="424" y="245"/>
                  <a:pt x="423" y="245"/>
                  <a:pt x="422" y="245"/>
                </a:cubicBezTo>
                <a:cubicBezTo>
                  <a:pt x="422" y="245"/>
                  <a:pt x="424" y="247"/>
                  <a:pt x="424" y="247"/>
                </a:cubicBezTo>
                <a:cubicBezTo>
                  <a:pt x="423" y="247"/>
                  <a:pt x="422" y="246"/>
                  <a:pt x="422" y="245"/>
                </a:cubicBezTo>
                <a:cubicBezTo>
                  <a:pt x="422" y="245"/>
                  <a:pt x="422" y="246"/>
                  <a:pt x="421" y="246"/>
                </a:cubicBezTo>
                <a:cubicBezTo>
                  <a:pt x="421" y="246"/>
                  <a:pt x="424" y="247"/>
                  <a:pt x="423" y="247"/>
                </a:cubicBezTo>
                <a:cubicBezTo>
                  <a:pt x="423" y="247"/>
                  <a:pt x="422" y="247"/>
                  <a:pt x="421" y="246"/>
                </a:cubicBezTo>
                <a:cubicBezTo>
                  <a:pt x="421" y="246"/>
                  <a:pt x="423" y="248"/>
                  <a:pt x="423" y="247"/>
                </a:cubicBezTo>
                <a:cubicBezTo>
                  <a:pt x="422" y="249"/>
                  <a:pt x="421" y="245"/>
                  <a:pt x="420" y="247"/>
                </a:cubicBezTo>
                <a:cubicBezTo>
                  <a:pt x="420" y="248"/>
                  <a:pt x="421" y="248"/>
                  <a:pt x="421" y="248"/>
                </a:cubicBezTo>
                <a:cubicBezTo>
                  <a:pt x="421" y="248"/>
                  <a:pt x="420" y="249"/>
                  <a:pt x="420" y="249"/>
                </a:cubicBezTo>
                <a:cubicBezTo>
                  <a:pt x="420" y="249"/>
                  <a:pt x="420" y="249"/>
                  <a:pt x="420" y="249"/>
                </a:cubicBezTo>
                <a:cubicBezTo>
                  <a:pt x="420" y="251"/>
                  <a:pt x="420" y="253"/>
                  <a:pt x="421" y="253"/>
                </a:cubicBezTo>
                <a:cubicBezTo>
                  <a:pt x="422" y="253"/>
                  <a:pt x="428" y="245"/>
                  <a:pt x="431" y="237"/>
                </a:cubicBezTo>
                <a:cubicBezTo>
                  <a:pt x="432" y="238"/>
                  <a:pt x="434" y="239"/>
                  <a:pt x="434" y="239"/>
                </a:cubicBezTo>
                <a:cubicBezTo>
                  <a:pt x="434" y="239"/>
                  <a:pt x="432" y="237"/>
                  <a:pt x="431" y="237"/>
                </a:cubicBezTo>
                <a:cubicBezTo>
                  <a:pt x="432" y="237"/>
                  <a:pt x="431" y="237"/>
                  <a:pt x="431" y="237"/>
                </a:cubicBezTo>
                <a:cubicBezTo>
                  <a:pt x="432" y="237"/>
                  <a:pt x="432" y="235"/>
                  <a:pt x="432" y="234"/>
                </a:cubicBezTo>
                <a:cubicBezTo>
                  <a:pt x="432" y="233"/>
                  <a:pt x="433" y="231"/>
                  <a:pt x="433" y="230"/>
                </a:cubicBezTo>
                <a:cubicBezTo>
                  <a:pt x="437" y="225"/>
                  <a:pt x="441" y="218"/>
                  <a:pt x="442" y="213"/>
                </a:cubicBezTo>
                <a:cubicBezTo>
                  <a:pt x="442" y="213"/>
                  <a:pt x="442" y="213"/>
                  <a:pt x="442" y="213"/>
                </a:cubicBezTo>
                <a:cubicBezTo>
                  <a:pt x="442" y="217"/>
                  <a:pt x="438" y="222"/>
                  <a:pt x="440" y="223"/>
                </a:cubicBezTo>
                <a:cubicBezTo>
                  <a:pt x="440" y="223"/>
                  <a:pt x="440" y="222"/>
                  <a:pt x="440" y="222"/>
                </a:cubicBezTo>
                <a:cubicBezTo>
                  <a:pt x="440" y="222"/>
                  <a:pt x="440" y="222"/>
                  <a:pt x="440" y="222"/>
                </a:cubicBezTo>
                <a:cubicBezTo>
                  <a:pt x="440" y="223"/>
                  <a:pt x="440" y="223"/>
                  <a:pt x="440" y="222"/>
                </a:cubicBezTo>
                <a:cubicBezTo>
                  <a:pt x="441" y="223"/>
                  <a:pt x="440" y="224"/>
                  <a:pt x="440" y="224"/>
                </a:cubicBezTo>
                <a:cubicBezTo>
                  <a:pt x="440" y="223"/>
                  <a:pt x="439" y="223"/>
                  <a:pt x="439" y="223"/>
                </a:cubicBezTo>
                <a:cubicBezTo>
                  <a:pt x="439" y="223"/>
                  <a:pt x="441" y="225"/>
                  <a:pt x="440" y="225"/>
                </a:cubicBezTo>
                <a:cubicBezTo>
                  <a:pt x="440" y="224"/>
                  <a:pt x="439" y="224"/>
                  <a:pt x="439" y="223"/>
                </a:cubicBezTo>
                <a:cubicBezTo>
                  <a:pt x="438" y="223"/>
                  <a:pt x="438" y="223"/>
                  <a:pt x="438" y="223"/>
                </a:cubicBezTo>
                <a:cubicBezTo>
                  <a:pt x="438" y="224"/>
                  <a:pt x="440" y="225"/>
                  <a:pt x="440" y="225"/>
                </a:cubicBezTo>
                <a:cubicBezTo>
                  <a:pt x="440" y="225"/>
                  <a:pt x="438" y="224"/>
                  <a:pt x="438" y="224"/>
                </a:cubicBezTo>
                <a:cubicBezTo>
                  <a:pt x="439" y="224"/>
                  <a:pt x="439" y="225"/>
                  <a:pt x="440" y="225"/>
                </a:cubicBezTo>
                <a:cubicBezTo>
                  <a:pt x="439" y="225"/>
                  <a:pt x="438" y="223"/>
                  <a:pt x="438" y="225"/>
                </a:cubicBezTo>
                <a:cubicBezTo>
                  <a:pt x="438" y="226"/>
                  <a:pt x="438" y="226"/>
                  <a:pt x="439" y="226"/>
                </a:cubicBezTo>
                <a:cubicBezTo>
                  <a:pt x="439" y="226"/>
                  <a:pt x="438" y="226"/>
                  <a:pt x="438" y="225"/>
                </a:cubicBezTo>
                <a:cubicBezTo>
                  <a:pt x="438" y="226"/>
                  <a:pt x="438" y="226"/>
                  <a:pt x="438" y="226"/>
                </a:cubicBezTo>
                <a:cubicBezTo>
                  <a:pt x="438" y="226"/>
                  <a:pt x="438" y="227"/>
                  <a:pt x="438" y="226"/>
                </a:cubicBezTo>
                <a:cubicBezTo>
                  <a:pt x="438" y="226"/>
                  <a:pt x="438" y="226"/>
                  <a:pt x="438" y="226"/>
                </a:cubicBezTo>
                <a:cubicBezTo>
                  <a:pt x="438" y="227"/>
                  <a:pt x="439" y="229"/>
                  <a:pt x="440" y="229"/>
                </a:cubicBezTo>
                <a:cubicBezTo>
                  <a:pt x="440" y="229"/>
                  <a:pt x="445" y="219"/>
                  <a:pt x="446" y="213"/>
                </a:cubicBezTo>
                <a:cubicBezTo>
                  <a:pt x="446" y="213"/>
                  <a:pt x="447" y="213"/>
                  <a:pt x="447" y="213"/>
                </a:cubicBezTo>
                <a:cubicBezTo>
                  <a:pt x="449" y="213"/>
                  <a:pt x="459" y="211"/>
                  <a:pt x="465" y="211"/>
                </a:cubicBezTo>
                <a:cubicBezTo>
                  <a:pt x="461" y="217"/>
                  <a:pt x="453" y="231"/>
                  <a:pt x="452" y="231"/>
                </a:cubicBezTo>
                <a:cubicBezTo>
                  <a:pt x="452" y="231"/>
                  <a:pt x="453" y="233"/>
                  <a:pt x="453" y="232"/>
                </a:cubicBezTo>
                <a:cubicBezTo>
                  <a:pt x="453" y="232"/>
                  <a:pt x="452" y="232"/>
                  <a:pt x="452" y="232"/>
                </a:cubicBezTo>
                <a:cubicBezTo>
                  <a:pt x="451" y="233"/>
                  <a:pt x="452" y="233"/>
                  <a:pt x="452" y="233"/>
                </a:cubicBezTo>
                <a:cubicBezTo>
                  <a:pt x="451" y="234"/>
                  <a:pt x="449" y="238"/>
                  <a:pt x="449" y="240"/>
                </a:cubicBezTo>
                <a:cubicBezTo>
                  <a:pt x="449" y="240"/>
                  <a:pt x="449" y="240"/>
                  <a:pt x="449" y="240"/>
                </a:cubicBezTo>
                <a:cubicBezTo>
                  <a:pt x="448" y="241"/>
                  <a:pt x="449" y="241"/>
                  <a:pt x="449" y="241"/>
                </a:cubicBezTo>
                <a:cubicBezTo>
                  <a:pt x="449" y="241"/>
                  <a:pt x="447" y="241"/>
                  <a:pt x="447" y="241"/>
                </a:cubicBezTo>
                <a:cubicBezTo>
                  <a:pt x="447" y="241"/>
                  <a:pt x="449" y="243"/>
                  <a:pt x="449" y="243"/>
                </a:cubicBezTo>
                <a:cubicBezTo>
                  <a:pt x="451" y="240"/>
                  <a:pt x="452" y="236"/>
                  <a:pt x="452" y="235"/>
                </a:cubicBezTo>
                <a:cubicBezTo>
                  <a:pt x="453" y="235"/>
                  <a:pt x="453" y="234"/>
                  <a:pt x="453" y="234"/>
                </a:cubicBezTo>
                <a:cubicBezTo>
                  <a:pt x="454" y="234"/>
                  <a:pt x="453" y="236"/>
                  <a:pt x="453" y="236"/>
                </a:cubicBezTo>
                <a:cubicBezTo>
                  <a:pt x="454" y="236"/>
                  <a:pt x="455" y="232"/>
                  <a:pt x="455" y="232"/>
                </a:cubicBezTo>
                <a:cubicBezTo>
                  <a:pt x="455" y="232"/>
                  <a:pt x="455" y="232"/>
                  <a:pt x="454" y="232"/>
                </a:cubicBezTo>
                <a:cubicBezTo>
                  <a:pt x="454" y="232"/>
                  <a:pt x="455" y="230"/>
                  <a:pt x="455" y="230"/>
                </a:cubicBezTo>
                <a:cubicBezTo>
                  <a:pt x="455" y="230"/>
                  <a:pt x="455" y="230"/>
                  <a:pt x="455" y="230"/>
                </a:cubicBezTo>
                <a:cubicBezTo>
                  <a:pt x="456" y="231"/>
                  <a:pt x="458" y="226"/>
                  <a:pt x="458" y="225"/>
                </a:cubicBezTo>
                <a:cubicBezTo>
                  <a:pt x="458" y="225"/>
                  <a:pt x="459" y="225"/>
                  <a:pt x="460" y="224"/>
                </a:cubicBezTo>
                <a:cubicBezTo>
                  <a:pt x="460" y="224"/>
                  <a:pt x="460" y="224"/>
                  <a:pt x="459" y="223"/>
                </a:cubicBezTo>
                <a:cubicBezTo>
                  <a:pt x="459" y="223"/>
                  <a:pt x="460" y="224"/>
                  <a:pt x="460" y="224"/>
                </a:cubicBezTo>
                <a:cubicBezTo>
                  <a:pt x="460" y="224"/>
                  <a:pt x="461" y="223"/>
                  <a:pt x="461" y="223"/>
                </a:cubicBezTo>
                <a:cubicBezTo>
                  <a:pt x="461" y="223"/>
                  <a:pt x="458" y="222"/>
                  <a:pt x="459" y="221"/>
                </a:cubicBezTo>
                <a:cubicBezTo>
                  <a:pt x="459" y="221"/>
                  <a:pt x="462" y="221"/>
                  <a:pt x="462" y="220"/>
                </a:cubicBezTo>
                <a:cubicBezTo>
                  <a:pt x="462" y="221"/>
                  <a:pt x="461" y="219"/>
                  <a:pt x="461" y="219"/>
                </a:cubicBezTo>
                <a:cubicBezTo>
                  <a:pt x="462" y="219"/>
                  <a:pt x="465" y="218"/>
                  <a:pt x="465" y="217"/>
                </a:cubicBezTo>
                <a:cubicBezTo>
                  <a:pt x="465" y="221"/>
                  <a:pt x="444" y="253"/>
                  <a:pt x="449" y="255"/>
                </a:cubicBezTo>
                <a:cubicBezTo>
                  <a:pt x="449" y="255"/>
                  <a:pt x="449" y="255"/>
                  <a:pt x="448" y="254"/>
                </a:cubicBezTo>
                <a:cubicBezTo>
                  <a:pt x="448" y="255"/>
                  <a:pt x="446" y="259"/>
                  <a:pt x="446" y="260"/>
                </a:cubicBezTo>
                <a:close/>
                <a:moveTo>
                  <a:pt x="410" y="261"/>
                </a:moveTo>
                <a:cubicBezTo>
                  <a:pt x="410" y="261"/>
                  <a:pt x="410" y="262"/>
                  <a:pt x="410" y="261"/>
                </a:cubicBezTo>
                <a:close/>
                <a:moveTo>
                  <a:pt x="426" y="242"/>
                </a:moveTo>
                <a:cubicBezTo>
                  <a:pt x="425" y="241"/>
                  <a:pt x="427" y="242"/>
                  <a:pt x="426" y="242"/>
                </a:cubicBezTo>
                <a:close/>
                <a:moveTo>
                  <a:pt x="425" y="242"/>
                </a:moveTo>
                <a:cubicBezTo>
                  <a:pt x="426" y="240"/>
                  <a:pt x="424" y="243"/>
                  <a:pt x="425" y="242"/>
                </a:cubicBezTo>
                <a:close/>
                <a:moveTo>
                  <a:pt x="423" y="249"/>
                </a:moveTo>
                <a:cubicBezTo>
                  <a:pt x="423" y="248"/>
                  <a:pt x="423" y="249"/>
                  <a:pt x="423" y="249"/>
                </a:cubicBezTo>
                <a:close/>
                <a:moveTo>
                  <a:pt x="421" y="248"/>
                </a:moveTo>
                <a:cubicBezTo>
                  <a:pt x="420" y="248"/>
                  <a:pt x="421" y="248"/>
                  <a:pt x="421" y="248"/>
                </a:cubicBezTo>
                <a:close/>
                <a:moveTo>
                  <a:pt x="440" y="221"/>
                </a:moveTo>
                <a:cubicBezTo>
                  <a:pt x="441" y="220"/>
                  <a:pt x="440" y="221"/>
                  <a:pt x="440" y="221"/>
                </a:cubicBezTo>
                <a:close/>
                <a:moveTo>
                  <a:pt x="439" y="224"/>
                </a:moveTo>
                <a:cubicBezTo>
                  <a:pt x="438" y="224"/>
                  <a:pt x="441" y="225"/>
                  <a:pt x="439" y="224"/>
                </a:cubicBezTo>
                <a:close/>
                <a:moveTo>
                  <a:pt x="440" y="226"/>
                </a:moveTo>
                <a:cubicBezTo>
                  <a:pt x="440" y="226"/>
                  <a:pt x="440" y="226"/>
                  <a:pt x="440" y="226"/>
                </a:cubicBezTo>
                <a:close/>
                <a:moveTo>
                  <a:pt x="438" y="225"/>
                </a:moveTo>
                <a:cubicBezTo>
                  <a:pt x="438" y="225"/>
                  <a:pt x="440" y="226"/>
                  <a:pt x="438" y="225"/>
                </a:cubicBezTo>
                <a:close/>
                <a:moveTo>
                  <a:pt x="439" y="226"/>
                </a:moveTo>
                <a:cubicBezTo>
                  <a:pt x="438" y="225"/>
                  <a:pt x="439" y="226"/>
                  <a:pt x="439" y="226"/>
                </a:cubicBezTo>
                <a:close/>
                <a:moveTo>
                  <a:pt x="464" y="216"/>
                </a:moveTo>
                <a:cubicBezTo>
                  <a:pt x="464" y="215"/>
                  <a:pt x="465" y="217"/>
                  <a:pt x="464" y="216"/>
                </a:cubicBezTo>
                <a:close/>
                <a:moveTo>
                  <a:pt x="451" y="237"/>
                </a:moveTo>
                <a:cubicBezTo>
                  <a:pt x="449" y="236"/>
                  <a:pt x="451" y="237"/>
                  <a:pt x="451" y="237"/>
                </a:cubicBezTo>
                <a:close/>
                <a:moveTo>
                  <a:pt x="449" y="240"/>
                </a:moveTo>
                <a:cubicBezTo>
                  <a:pt x="449" y="239"/>
                  <a:pt x="450" y="240"/>
                  <a:pt x="449" y="240"/>
                </a:cubicBezTo>
                <a:close/>
                <a:moveTo>
                  <a:pt x="458" y="224"/>
                </a:moveTo>
                <a:cubicBezTo>
                  <a:pt x="458" y="223"/>
                  <a:pt x="460" y="226"/>
                  <a:pt x="458" y="224"/>
                </a:cubicBezTo>
                <a:close/>
                <a:moveTo>
                  <a:pt x="454" y="254"/>
                </a:moveTo>
                <a:cubicBezTo>
                  <a:pt x="453" y="253"/>
                  <a:pt x="455" y="254"/>
                  <a:pt x="454" y="254"/>
                </a:cubicBezTo>
                <a:close/>
                <a:moveTo>
                  <a:pt x="453" y="257"/>
                </a:moveTo>
                <a:cubicBezTo>
                  <a:pt x="452" y="257"/>
                  <a:pt x="454" y="258"/>
                  <a:pt x="453" y="257"/>
                </a:cubicBezTo>
                <a:close/>
                <a:moveTo>
                  <a:pt x="452" y="255"/>
                </a:moveTo>
                <a:cubicBezTo>
                  <a:pt x="452" y="255"/>
                  <a:pt x="452" y="255"/>
                  <a:pt x="452" y="255"/>
                </a:cubicBezTo>
                <a:cubicBezTo>
                  <a:pt x="453" y="255"/>
                  <a:pt x="453" y="256"/>
                  <a:pt x="452" y="255"/>
                </a:cubicBezTo>
                <a:close/>
                <a:moveTo>
                  <a:pt x="452" y="251"/>
                </a:moveTo>
                <a:cubicBezTo>
                  <a:pt x="451" y="251"/>
                  <a:pt x="453" y="252"/>
                  <a:pt x="452" y="251"/>
                </a:cubicBezTo>
                <a:close/>
                <a:moveTo>
                  <a:pt x="448" y="257"/>
                </a:moveTo>
                <a:cubicBezTo>
                  <a:pt x="447" y="256"/>
                  <a:pt x="449" y="257"/>
                  <a:pt x="448" y="257"/>
                </a:cubicBezTo>
                <a:close/>
                <a:moveTo>
                  <a:pt x="449" y="256"/>
                </a:moveTo>
                <a:cubicBezTo>
                  <a:pt x="449" y="255"/>
                  <a:pt x="450" y="256"/>
                  <a:pt x="449" y="256"/>
                </a:cubicBezTo>
                <a:close/>
                <a:moveTo>
                  <a:pt x="451" y="263"/>
                </a:moveTo>
                <a:cubicBezTo>
                  <a:pt x="449" y="262"/>
                  <a:pt x="452" y="263"/>
                  <a:pt x="451" y="263"/>
                </a:cubicBezTo>
                <a:close/>
                <a:moveTo>
                  <a:pt x="451" y="254"/>
                </a:moveTo>
                <a:cubicBezTo>
                  <a:pt x="450" y="254"/>
                  <a:pt x="452" y="255"/>
                  <a:pt x="451" y="254"/>
                </a:cubicBezTo>
                <a:close/>
                <a:moveTo>
                  <a:pt x="451" y="257"/>
                </a:moveTo>
                <a:cubicBezTo>
                  <a:pt x="451" y="256"/>
                  <a:pt x="452" y="257"/>
                  <a:pt x="451" y="257"/>
                </a:cubicBezTo>
                <a:close/>
                <a:moveTo>
                  <a:pt x="452" y="253"/>
                </a:moveTo>
                <a:cubicBezTo>
                  <a:pt x="451" y="253"/>
                  <a:pt x="453" y="254"/>
                  <a:pt x="452" y="253"/>
                </a:cubicBezTo>
                <a:close/>
                <a:moveTo>
                  <a:pt x="453" y="263"/>
                </a:moveTo>
                <a:cubicBezTo>
                  <a:pt x="452" y="265"/>
                  <a:pt x="453" y="264"/>
                  <a:pt x="453" y="263"/>
                </a:cubicBezTo>
                <a:close/>
                <a:moveTo>
                  <a:pt x="455" y="265"/>
                </a:moveTo>
                <a:cubicBezTo>
                  <a:pt x="454" y="265"/>
                  <a:pt x="454" y="265"/>
                  <a:pt x="454" y="265"/>
                </a:cubicBezTo>
                <a:cubicBezTo>
                  <a:pt x="453" y="265"/>
                  <a:pt x="454" y="265"/>
                  <a:pt x="455" y="265"/>
                </a:cubicBezTo>
                <a:cubicBezTo>
                  <a:pt x="455" y="265"/>
                  <a:pt x="455" y="265"/>
                  <a:pt x="455" y="265"/>
                </a:cubicBezTo>
                <a:close/>
                <a:moveTo>
                  <a:pt x="456" y="263"/>
                </a:moveTo>
                <a:cubicBezTo>
                  <a:pt x="454" y="263"/>
                  <a:pt x="453" y="263"/>
                  <a:pt x="452" y="263"/>
                </a:cubicBezTo>
                <a:cubicBezTo>
                  <a:pt x="452" y="262"/>
                  <a:pt x="453" y="261"/>
                  <a:pt x="453" y="260"/>
                </a:cubicBezTo>
                <a:cubicBezTo>
                  <a:pt x="454" y="260"/>
                  <a:pt x="456" y="260"/>
                  <a:pt x="457" y="259"/>
                </a:cubicBezTo>
                <a:cubicBezTo>
                  <a:pt x="457" y="260"/>
                  <a:pt x="456" y="262"/>
                  <a:pt x="456" y="263"/>
                </a:cubicBezTo>
                <a:close/>
                <a:moveTo>
                  <a:pt x="457" y="264"/>
                </a:moveTo>
                <a:cubicBezTo>
                  <a:pt x="458" y="264"/>
                  <a:pt x="459" y="263"/>
                  <a:pt x="460" y="264"/>
                </a:cubicBezTo>
                <a:cubicBezTo>
                  <a:pt x="459" y="265"/>
                  <a:pt x="458" y="265"/>
                  <a:pt x="457" y="264"/>
                </a:cubicBezTo>
                <a:close/>
                <a:moveTo>
                  <a:pt x="464" y="267"/>
                </a:moveTo>
                <a:cubicBezTo>
                  <a:pt x="464" y="267"/>
                  <a:pt x="462" y="266"/>
                  <a:pt x="464" y="267"/>
                </a:cubicBezTo>
                <a:close/>
                <a:moveTo>
                  <a:pt x="467" y="267"/>
                </a:moveTo>
                <a:cubicBezTo>
                  <a:pt x="467" y="267"/>
                  <a:pt x="467" y="266"/>
                  <a:pt x="467" y="267"/>
                </a:cubicBezTo>
                <a:close/>
                <a:moveTo>
                  <a:pt x="468" y="263"/>
                </a:moveTo>
                <a:cubicBezTo>
                  <a:pt x="469" y="263"/>
                  <a:pt x="470" y="262"/>
                  <a:pt x="472" y="262"/>
                </a:cubicBezTo>
                <a:cubicBezTo>
                  <a:pt x="473" y="263"/>
                  <a:pt x="468" y="263"/>
                  <a:pt x="468" y="263"/>
                </a:cubicBezTo>
                <a:close/>
                <a:moveTo>
                  <a:pt x="468" y="261"/>
                </a:moveTo>
                <a:cubicBezTo>
                  <a:pt x="468" y="261"/>
                  <a:pt x="470" y="260"/>
                  <a:pt x="470" y="261"/>
                </a:cubicBezTo>
                <a:cubicBezTo>
                  <a:pt x="469" y="262"/>
                  <a:pt x="468" y="262"/>
                  <a:pt x="468" y="261"/>
                </a:cubicBezTo>
                <a:close/>
                <a:moveTo>
                  <a:pt x="481" y="262"/>
                </a:moveTo>
                <a:cubicBezTo>
                  <a:pt x="479" y="262"/>
                  <a:pt x="478" y="263"/>
                  <a:pt x="476" y="263"/>
                </a:cubicBezTo>
                <a:cubicBezTo>
                  <a:pt x="477" y="261"/>
                  <a:pt x="481" y="261"/>
                  <a:pt x="483" y="262"/>
                </a:cubicBezTo>
                <a:cubicBezTo>
                  <a:pt x="482" y="262"/>
                  <a:pt x="481" y="262"/>
                  <a:pt x="481" y="262"/>
                </a:cubicBezTo>
                <a:close/>
                <a:moveTo>
                  <a:pt x="492" y="258"/>
                </a:moveTo>
                <a:cubicBezTo>
                  <a:pt x="491" y="258"/>
                  <a:pt x="490" y="258"/>
                  <a:pt x="490" y="258"/>
                </a:cubicBezTo>
                <a:cubicBezTo>
                  <a:pt x="490" y="258"/>
                  <a:pt x="491" y="258"/>
                  <a:pt x="492" y="258"/>
                </a:cubicBezTo>
                <a:cubicBezTo>
                  <a:pt x="492" y="258"/>
                  <a:pt x="492" y="258"/>
                  <a:pt x="492" y="258"/>
                </a:cubicBezTo>
                <a:close/>
                <a:moveTo>
                  <a:pt x="494" y="256"/>
                </a:moveTo>
                <a:cubicBezTo>
                  <a:pt x="494" y="256"/>
                  <a:pt x="494" y="257"/>
                  <a:pt x="494" y="256"/>
                </a:cubicBezTo>
                <a:close/>
                <a:moveTo>
                  <a:pt x="493" y="256"/>
                </a:moveTo>
                <a:cubicBezTo>
                  <a:pt x="493" y="257"/>
                  <a:pt x="492" y="257"/>
                  <a:pt x="492" y="258"/>
                </a:cubicBezTo>
                <a:cubicBezTo>
                  <a:pt x="481" y="259"/>
                  <a:pt x="469" y="261"/>
                  <a:pt x="458" y="262"/>
                </a:cubicBezTo>
                <a:cubicBezTo>
                  <a:pt x="458" y="261"/>
                  <a:pt x="458" y="260"/>
                  <a:pt x="458" y="259"/>
                </a:cubicBezTo>
                <a:cubicBezTo>
                  <a:pt x="465" y="258"/>
                  <a:pt x="472" y="256"/>
                  <a:pt x="478" y="255"/>
                </a:cubicBezTo>
                <a:cubicBezTo>
                  <a:pt x="481" y="255"/>
                  <a:pt x="484" y="255"/>
                  <a:pt x="487" y="255"/>
                </a:cubicBezTo>
                <a:cubicBezTo>
                  <a:pt x="487" y="255"/>
                  <a:pt x="489" y="257"/>
                  <a:pt x="489" y="258"/>
                </a:cubicBezTo>
                <a:cubicBezTo>
                  <a:pt x="490" y="258"/>
                  <a:pt x="490" y="256"/>
                  <a:pt x="491" y="255"/>
                </a:cubicBezTo>
                <a:cubicBezTo>
                  <a:pt x="490" y="255"/>
                  <a:pt x="489" y="255"/>
                  <a:pt x="488" y="255"/>
                </a:cubicBezTo>
                <a:cubicBezTo>
                  <a:pt x="489" y="255"/>
                  <a:pt x="490" y="255"/>
                  <a:pt x="491" y="255"/>
                </a:cubicBezTo>
                <a:cubicBezTo>
                  <a:pt x="491" y="255"/>
                  <a:pt x="491" y="255"/>
                  <a:pt x="491" y="255"/>
                </a:cubicBezTo>
                <a:cubicBezTo>
                  <a:pt x="491" y="255"/>
                  <a:pt x="491" y="255"/>
                  <a:pt x="491" y="255"/>
                </a:cubicBezTo>
                <a:cubicBezTo>
                  <a:pt x="492" y="254"/>
                  <a:pt x="493" y="254"/>
                  <a:pt x="495" y="254"/>
                </a:cubicBezTo>
                <a:cubicBezTo>
                  <a:pt x="494" y="255"/>
                  <a:pt x="493" y="256"/>
                  <a:pt x="493" y="256"/>
                </a:cubicBezTo>
                <a:close/>
                <a:moveTo>
                  <a:pt x="498" y="263"/>
                </a:moveTo>
                <a:cubicBezTo>
                  <a:pt x="498" y="263"/>
                  <a:pt x="497" y="262"/>
                  <a:pt x="497" y="262"/>
                </a:cubicBezTo>
                <a:cubicBezTo>
                  <a:pt x="498" y="262"/>
                  <a:pt x="499" y="262"/>
                  <a:pt x="499" y="262"/>
                </a:cubicBezTo>
                <a:cubicBezTo>
                  <a:pt x="499" y="262"/>
                  <a:pt x="498" y="263"/>
                  <a:pt x="498" y="263"/>
                </a:cubicBezTo>
                <a:close/>
                <a:moveTo>
                  <a:pt x="499" y="262"/>
                </a:moveTo>
                <a:cubicBezTo>
                  <a:pt x="499" y="262"/>
                  <a:pt x="500" y="263"/>
                  <a:pt x="499" y="262"/>
                </a:cubicBezTo>
                <a:close/>
                <a:moveTo>
                  <a:pt x="499" y="254"/>
                </a:moveTo>
                <a:cubicBezTo>
                  <a:pt x="499" y="253"/>
                  <a:pt x="500" y="255"/>
                  <a:pt x="499" y="254"/>
                </a:cubicBezTo>
                <a:close/>
                <a:moveTo>
                  <a:pt x="500" y="247"/>
                </a:moveTo>
                <a:cubicBezTo>
                  <a:pt x="500" y="247"/>
                  <a:pt x="500" y="250"/>
                  <a:pt x="499" y="251"/>
                </a:cubicBezTo>
                <a:cubicBezTo>
                  <a:pt x="498" y="251"/>
                  <a:pt x="497" y="251"/>
                  <a:pt x="497" y="251"/>
                </a:cubicBezTo>
                <a:cubicBezTo>
                  <a:pt x="492" y="252"/>
                  <a:pt x="488" y="253"/>
                  <a:pt x="484" y="253"/>
                </a:cubicBezTo>
                <a:cubicBezTo>
                  <a:pt x="484" y="253"/>
                  <a:pt x="484" y="253"/>
                  <a:pt x="484" y="254"/>
                </a:cubicBezTo>
                <a:cubicBezTo>
                  <a:pt x="484" y="254"/>
                  <a:pt x="484" y="253"/>
                  <a:pt x="484" y="253"/>
                </a:cubicBezTo>
                <a:cubicBezTo>
                  <a:pt x="481" y="254"/>
                  <a:pt x="478" y="254"/>
                  <a:pt x="476" y="255"/>
                </a:cubicBezTo>
                <a:cubicBezTo>
                  <a:pt x="472" y="255"/>
                  <a:pt x="466" y="257"/>
                  <a:pt x="462" y="257"/>
                </a:cubicBezTo>
                <a:cubicBezTo>
                  <a:pt x="460" y="256"/>
                  <a:pt x="457" y="257"/>
                  <a:pt x="454" y="257"/>
                </a:cubicBezTo>
                <a:cubicBezTo>
                  <a:pt x="454" y="256"/>
                  <a:pt x="455" y="255"/>
                  <a:pt x="455" y="255"/>
                </a:cubicBezTo>
                <a:cubicBezTo>
                  <a:pt x="458" y="248"/>
                  <a:pt x="460" y="242"/>
                  <a:pt x="463" y="236"/>
                </a:cubicBezTo>
                <a:cubicBezTo>
                  <a:pt x="464" y="234"/>
                  <a:pt x="472" y="224"/>
                  <a:pt x="474" y="219"/>
                </a:cubicBezTo>
                <a:cubicBezTo>
                  <a:pt x="472" y="225"/>
                  <a:pt x="460" y="242"/>
                  <a:pt x="462" y="243"/>
                </a:cubicBezTo>
                <a:cubicBezTo>
                  <a:pt x="462" y="243"/>
                  <a:pt x="463" y="241"/>
                  <a:pt x="463" y="241"/>
                </a:cubicBezTo>
                <a:cubicBezTo>
                  <a:pt x="464" y="242"/>
                  <a:pt x="463" y="244"/>
                  <a:pt x="463" y="244"/>
                </a:cubicBezTo>
                <a:cubicBezTo>
                  <a:pt x="463" y="244"/>
                  <a:pt x="462" y="243"/>
                  <a:pt x="461" y="243"/>
                </a:cubicBezTo>
                <a:cubicBezTo>
                  <a:pt x="461" y="243"/>
                  <a:pt x="462" y="246"/>
                  <a:pt x="463" y="246"/>
                </a:cubicBezTo>
                <a:cubicBezTo>
                  <a:pt x="462" y="246"/>
                  <a:pt x="460" y="243"/>
                  <a:pt x="460" y="245"/>
                </a:cubicBezTo>
                <a:cubicBezTo>
                  <a:pt x="460" y="245"/>
                  <a:pt x="462" y="246"/>
                  <a:pt x="462" y="247"/>
                </a:cubicBezTo>
                <a:cubicBezTo>
                  <a:pt x="462" y="247"/>
                  <a:pt x="460" y="246"/>
                  <a:pt x="460" y="246"/>
                </a:cubicBezTo>
                <a:cubicBezTo>
                  <a:pt x="460" y="246"/>
                  <a:pt x="461" y="247"/>
                  <a:pt x="462" y="247"/>
                </a:cubicBezTo>
                <a:cubicBezTo>
                  <a:pt x="461" y="247"/>
                  <a:pt x="461" y="247"/>
                  <a:pt x="460" y="248"/>
                </a:cubicBezTo>
                <a:cubicBezTo>
                  <a:pt x="460" y="248"/>
                  <a:pt x="460" y="248"/>
                  <a:pt x="460" y="248"/>
                </a:cubicBezTo>
                <a:cubicBezTo>
                  <a:pt x="460" y="247"/>
                  <a:pt x="460" y="247"/>
                  <a:pt x="460" y="248"/>
                </a:cubicBezTo>
                <a:cubicBezTo>
                  <a:pt x="460" y="248"/>
                  <a:pt x="460" y="248"/>
                  <a:pt x="460" y="248"/>
                </a:cubicBezTo>
                <a:cubicBezTo>
                  <a:pt x="460" y="248"/>
                  <a:pt x="461" y="248"/>
                  <a:pt x="460" y="248"/>
                </a:cubicBezTo>
                <a:cubicBezTo>
                  <a:pt x="459" y="248"/>
                  <a:pt x="459" y="248"/>
                  <a:pt x="460" y="249"/>
                </a:cubicBezTo>
                <a:cubicBezTo>
                  <a:pt x="460" y="249"/>
                  <a:pt x="460" y="249"/>
                  <a:pt x="460" y="250"/>
                </a:cubicBezTo>
                <a:cubicBezTo>
                  <a:pt x="459" y="248"/>
                  <a:pt x="457" y="252"/>
                  <a:pt x="458" y="252"/>
                </a:cubicBezTo>
                <a:cubicBezTo>
                  <a:pt x="458" y="252"/>
                  <a:pt x="458" y="252"/>
                  <a:pt x="458" y="252"/>
                </a:cubicBezTo>
                <a:cubicBezTo>
                  <a:pt x="459" y="251"/>
                  <a:pt x="459" y="256"/>
                  <a:pt x="460" y="255"/>
                </a:cubicBezTo>
                <a:cubicBezTo>
                  <a:pt x="460" y="255"/>
                  <a:pt x="468" y="239"/>
                  <a:pt x="467" y="239"/>
                </a:cubicBezTo>
                <a:cubicBezTo>
                  <a:pt x="467" y="238"/>
                  <a:pt x="477" y="223"/>
                  <a:pt x="481" y="218"/>
                </a:cubicBezTo>
                <a:cubicBezTo>
                  <a:pt x="481" y="218"/>
                  <a:pt x="481" y="218"/>
                  <a:pt x="481" y="218"/>
                </a:cubicBezTo>
                <a:cubicBezTo>
                  <a:pt x="480" y="217"/>
                  <a:pt x="480" y="218"/>
                  <a:pt x="481" y="218"/>
                </a:cubicBezTo>
                <a:cubicBezTo>
                  <a:pt x="481" y="217"/>
                  <a:pt x="481" y="217"/>
                  <a:pt x="481" y="217"/>
                </a:cubicBezTo>
                <a:cubicBezTo>
                  <a:pt x="481" y="216"/>
                  <a:pt x="481" y="216"/>
                  <a:pt x="481" y="215"/>
                </a:cubicBezTo>
                <a:cubicBezTo>
                  <a:pt x="479" y="210"/>
                  <a:pt x="474" y="216"/>
                  <a:pt x="474" y="217"/>
                </a:cubicBezTo>
                <a:cubicBezTo>
                  <a:pt x="474" y="216"/>
                  <a:pt x="474" y="214"/>
                  <a:pt x="475" y="213"/>
                </a:cubicBezTo>
                <a:cubicBezTo>
                  <a:pt x="485" y="213"/>
                  <a:pt x="499" y="210"/>
                  <a:pt x="508" y="209"/>
                </a:cubicBezTo>
                <a:cubicBezTo>
                  <a:pt x="509" y="209"/>
                  <a:pt x="511" y="208"/>
                  <a:pt x="513" y="208"/>
                </a:cubicBezTo>
                <a:cubicBezTo>
                  <a:pt x="516" y="208"/>
                  <a:pt x="519" y="208"/>
                  <a:pt x="521" y="208"/>
                </a:cubicBezTo>
                <a:cubicBezTo>
                  <a:pt x="521" y="209"/>
                  <a:pt x="520" y="210"/>
                  <a:pt x="520" y="210"/>
                </a:cubicBezTo>
                <a:cubicBezTo>
                  <a:pt x="518" y="211"/>
                  <a:pt x="516" y="211"/>
                  <a:pt x="515" y="211"/>
                </a:cubicBezTo>
                <a:cubicBezTo>
                  <a:pt x="516" y="211"/>
                  <a:pt x="518" y="211"/>
                  <a:pt x="519" y="211"/>
                </a:cubicBezTo>
                <a:cubicBezTo>
                  <a:pt x="516" y="216"/>
                  <a:pt x="512" y="221"/>
                  <a:pt x="512" y="220"/>
                </a:cubicBezTo>
                <a:cubicBezTo>
                  <a:pt x="511" y="220"/>
                  <a:pt x="512" y="222"/>
                  <a:pt x="512" y="222"/>
                </a:cubicBezTo>
                <a:cubicBezTo>
                  <a:pt x="512" y="222"/>
                  <a:pt x="511" y="222"/>
                  <a:pt x="511" y="222"/>
                </a:cubicBezTo>
                <a:cubicBezTo>
                  <a:pt x="510" y="222"/>
                  <a:pt x="511" y="222"/>
                  <a:pt x="511" y="223"/>
                </a:cubicBezTo>
                <a:cubicBezTo>
                  <a:pt x="510" y="223"/>
                  <a:pt x="507" y="227"/>
                  <a:pt x="507" y="229"/>
                </a:cubicBezTo>
                <a:cubicBezTo>
                  <a:pt x="507" y="229"/>
                  <a:pt x="507" y="229"/>
                  <a:pt x="507" y="229"/>
                </a:cubicBezTo>
                <a:cubicBezTo>
                  <a:pt x="507" y="228"/>
                  <a:pt x="507" y="229"/>
                  <a:pt x="507" y="229"/>
                </a:cubicBezTo>
                <a:cubicBezTo>
                  <a:pt x="507" y="229"/>
                  <a:pt x="507" y="229"/>
                  <a:pt x="507" y="229"/>
                </a:cubicBezTo>
                <a:cubicBezTo>
                  <a:pt x="507" y="229"/>
                  <a:pt x="506" y="229"/>
                  <a:pt x="506" y="229"/>
                </a:cubicBezTo>
                <a:cubicBezTo>
                  <a:pt x="506" y="229"/>
                  <a:pt x="507" y="231"/>
                  <a:pt x="507" y="231"/>
                </a:cubicBezTo>
                <a:cubicBezTo>
                  <a:pt x="507" y="232"/>
                  <a:pt x="511" y="224"/>
                  <a:pt x="511" y="224"/>
                </a:cubicBezTo>
                <a:cubicBezTo>
                  <a:pt x="511" y="225"/>
                  <a:pt x="512" y="224"/>
                  <a:pt x="512" y="224"/>
                </a:cubicBezTo>
                <a:cubicBezTo>
                  <a:pt x="513" y="224"/>
                  <a:pt x="512" y="225"/>
                  <a:pt x="512" y="225"/>
                </a:cubicBezTo>
                <a:cubicBezTo>
                  <a:pt x="512" y="226"/>
                  <a:pt x="514" y="222"/>
                  <a:pt x="514" y="222"/>
                </a:cubicBezTo>
                <a:cubicBezTo>
                  <a:pt x="513" y="222"/>
                  <a:pt x="514" y="220"/>
                  <a:pt x="515" y="221"/>
                </a:cubicBezTo>
                <a:cubicBezTo>
                  <a:pt x="514" y="220"/>
                  <a:pt x="514" y="220"/>
                  <a:pt x="514" y="220"/>
                </a:cubicBezTo>
                <a:cubicBezTo>
                  <a:pt x="514" y="219"/>
                  <a:pt x="516" y="219"/>
                  <a:pt x="517" y="219"/>
                </a:cubicBezTo>
                <a:cubicBezTo>
                  <a:pt x="519" y="220"/>
                  <a:pt x="517" y="216"/>
                  <a:pt x="517" y="216"/>
                </a:cubicBezTo>
                <a:cubicBezTo>
                  <a:pt x="517" y="216"/>
                  <a:pt x="518" y="216"/>
                  <a:pt x="519" y="215"/>
                </a:cubicBezTo>
                <a:cubicBezTo>
                  <a:pt x="520" y="215"/>
                  <a:pt x="520" y="215"/>
                  <a:pt x="521" y="214"/>
                </a:cubicBezTo>
                <a:cubicBezTo>
                  <a:pt x="521" y="214"/>
                  <a:pt x="518" y="213"/>
                  <a:pt x="518" y="213"/>
                </a:cubicBezTo>
                <a:cubicBezTo>
                  <a:pt x="519" y="212"/>
                  <a:pt x="522" y="212"/>
                  <a:pt x="522" y="212"/>
                </a:cubicBezTo>
                <a:cubicBezTo>
                  <a:pt x="522" y="212"/>
                  <a:pt x="521" y="211"/>
                  <a:pt x="521" y="211"/>
                </a:cubicBezTo>
                <a:cubicBezTo>
                  <a:pt x="522" y="211"/>
                  <a:pt x="525" y="212"/>
                  <a:pt x="524" y="209"/>
                </a:cubicBezTo>
                <a:cubicBezTo>
                  <a:pt x="526" y="213"/>
                  <a:pt x="512" y="228"/>
                  <a:pt x="510" y="232"/>
                </a:cubicBezTo>
                <a:cubicBezTo>
                  <a:pt x="508" y="236"/>
                  <a:pt x="505" y="241"/>
                  <a:pt x="504" y="242"/>
                </a:cubicBezTo>
                <a:cubicBezTo>
                  <a:pt x="504" y="243"/>
                  <a:pt x="501" y="246"/>
                  <a:pt x="501" y="246"/>
                </a:cubicBezTo>
                <a:cubicBezTo>
                  <a:pt x="502" y="245"/>
                  <a:pt x="500" y="249"/>
                  <a:pt x="500" y="247"/>
                </a:cubicBezTo>
                <a:close/>
                <a:moveTo>
                  <a:pt x="467" y="236"/>
                </a:moveTo>
                <a:cubicBezTo>
                  <a:pt x="465" y="235"/>
                  <a:pt x="467" y="237"/>
                  <a:pt x="467" y="236"/>
                </a:cubicBezTo>
                <a:close/>
                <a:moveTo>
                  <a:pt x="465" y="238"/>
                </a:moveTo>
                <a:cubicBezTo>
                  <a:pt x="466" y="236"/>
                  <a:pt x="463" y="240"/>
                  <a:pt x="465" y="238"/>
                </a:cubicBezTo>
                <a:close/>
                <a:moveTo>
                  <a:pt x="461" y="245"/>
                </a:moveTo>
                <a:cubicBezTo>
                  <a:pt x="460" y="245"/>
                  <a:pt x="463" y="246"/>
                  <a:pt x="461" y="245"/>
                </a:cubicBezTo>
                <a:close/>
                <a:moveTo>
                  <a:pt x="462" y="248"/>
                </a:moveTo>
                <a:cubicBezTo>
                  <a:pt x="461" y="248"/>
                  <a:pt x="462" y="248"/>
                  <a:pt x="462" y="248"/>
                </a:cubicBezTo>
                <a:close/>
                <a:moveTo>
                  <a:pt x="460" y="249"/>
                </a:moveTo>
                <a:cubicBezTo>
                  <a:pt x="459" y="248"/>
                  <a:pt x="461" y="249"/>
                  <a:pt x="460" y="249"/>
                </a:cubicBezTo>
                <a:close/>
                <a:moveTo>
                  <a:pt x="479" y="214"/>
                </a:moveTo>
                <a:cubicBezTo>
                  <a:pt x="478" y="213"/>
                  <a:pt x="480" y="215"/>
                  <a:pt x="479" y="214"/>
                </a:cubicBezTo>
                <a:close/>
                <a:moveTo>
                  <a:pt x="518" y="215"/>
                </a:moveTo>
                <a:cubicBezTo>
                  <a:pt x="517" y="215"/>
                  <a:pt x="519" y="217"/>
                  <a:pt x="518" y="215"/>
                </a:cubicBezTo>
                <a:close/>
                <a:moveTo>
                  <a:pt x="517" y="218"/>
                </a:moveTo>
                <a:cubicBezTo>
                  <a:pt x="516" y="218"/>
                  <a:pt x="517" y="219"/>
                  <a:pt x="517" y="218"/>
                </a:cubicBezTo>
                <a:close/>
                <a:moveTo>
                  <a:pt x="508" y="228"/>
                </a:moveTo>
                <a:cubicBezTo>
                  <a:pt x="508" y="228"/>
                  <a:pt x="509" y="228"/>
                  <a:pt x="508" y="228"/>
                </a:cubicBezTo>
                <a:close/>
                <a:moveTo>
                  <a:pt x="508" y="228"/>
                </a:moveTo>
                <a:cubicBezTo>
                  <a:pt x="507" y="228"/>
                  <a:pt x="508" y="229"/>
                  <a:pt x="508" y="228"/>
                </a:cubicBezTo>
                <a:close/>
                <a:moveTo>
                  <a:pt x="517" y="218"/>
                </a:moveTo>
                <a:cubicBezTo>
                  <a:pt x="517" y="217"/>
                  <a:pt x="518" y="218"/>
                  <a:pt x="517" y="218"/>
                </a:cubicBezTo>
                <a:close/>
                <a:moveTo>
                  <a:pt x="519" y="215"/>
                </a:moveTo>
                <a:cubicBezTo>
                  <a:pt x="519" y="215"/>
                  <a:pt x="519" y="215"/>
                  <a:pt x="519" y="215"/>
                </a:cubicBezTo>
                <a:cubicBezTo>
                  <a:pt x="519" y="215"/>
                  <a:pt x="519" y="215"/>
                  <a:pt x="519" y="215"/>
                </a:cubicBezTo>
                <a:close/>
                <a:moveTo>
                  <a:pt x="510" y="242"/>
                </a:moveTo>
                <a:cubicBezTo>
                  <a:pt x="509" y="242"/>
                  <a:pt x="511" y="243"/>
                  <a:pt x="510" y="242"/>
                </a:cubicBezTo>
                <a:close/>
                <a:moveTo>
                  <a:pt x="509" y="242"/>
                </a:moveTo>
                <a:cubicBezTo>
                  <a:pt x="509" y="241"/>
                  <a:pt x="510" y="242"/>
                  <a:pt x="509" y="242"/>
                </a:cubicBezTo>
                <a:close/>
                <a:moveTo>
                  <a:pt x="508" y="242"/>
                </a:moveTo>
                <a:cubicBezTo>
                  <a:pt x="507" y="241"/>
                  <a:pt x="509" y="242"/>
                  <a:pt x="508" y="242"/>
                </a:cubicBezTo>
                <a:close/>
                <a:moveTo>
                  <a:pt x="507" y="245"/>
                </a:moveTo>
                <a:cubicBezTo>
                  <a:pt x="507" y="244"/>
                  <a:pt x="508" y="245"/>
                  <a:pt x="507" y="245"/>
                </a:cubicBezTo>
                <a:close/>
                <a:moveTo>
                  <a:pt x="506" y="245"/>
                </a:moveTo>
                <a:cubicBezTo>
                  <a:pt x="505" y="244"/>
                  <a:pt x="506" y="245"/>
                  <a:pt x="506" y="245"/>
                </a:cubicBezTo>
                <a:close/>
                <a:moveTo>
                  <a:pt x="505" y="243"/>
                </a:moveTo>
                <a:cubicBezTo>
                  <a:pt x="505" y="243"/>
                  <a:pt x="506" y="243"/>
                  <a:pt x="505" y="243"/>
                </a:cubicBezTo>
                <a:close/>
                <a:moveTo>
                  <a:pt x="505" y="247"/>
                </a:moveTo>
                <a:cubicBezTo>
                  <a:pt x="506" y="246"/>
                  <a:pt x="504" y="248"/>
                  <a:pt x="505" y="247"/>
                </a:cubicBezTo>
                <a:close/>
                <a:moveTo>
                  <a:pt x="504" y="244"/>
                </a:moveTo>
                <a:cubicBezTo>
                  <a:pt x="503" y="243"/>
                  <a:pt x="505" y="244"/>
                  <a:pt x="504" y="244"/>
                </a:cubicBezTo>
                <a:close/>
                <a:moveTo>
                  <a:pt x="504" y="244"/>
                </a:moveTo>
                <a:cubicBezTo>
                  <a:pt x="503" y="243"/>
                  <a:pt x="504" y="244"/>
                  <a:pt x="504" y="244"/>
                </a:cubicBezTo>
                <a:close/>
                <a:moveTo>
                  <a:pt x="502" y="250"/>
                </a:moveTo>
                <a:cubicBezTo>
                  <a:pt x="501" y="249"/>
                  <a:pt x="502" y="250"/>
                  <a:pt x="503" y="251"/>
                </a:cubicBezTo>
                <a:cubicBezTo>
                  <a:pt x="502" y="251"/>
                  <a:pt x="502" y="251"/>
                  <a:pt x="501" y="251"/>
                </a:cubicBezTo>
                <a:cubicBezTo>
                  <a:pt x="502" y="251"/>
                  <a:pt x="502" y="250"/>
                  <a:pt x="502" y="250"/>
                </a:cubicBezTo>
                <a:close/>
                <a:moveTo>
                  <a:pt x="504" y="262"/>
                </a:moveTo>
                <a:cubicBezTo>
                  <a:pt x="504" y="262"/>
                  <a:pt x="504" y="262"/>
                  <a:pt x="504" y="261"/>
                </a:cubicBezTo>
                <a:cubicBezTo>
                  <a:pt x="505" y="262"/>
                  <a:pt x="505" y="262"/>
                  <a:pt x="506" y="262"/>
                </a:cubicBezTo>
                <a:cubicBezTo>
                  <a:pt x="505" y="262"/>
                  <a:pt x="504" y="262"/>
                  <a:pt x="504" y="262"/>
                </a:cubicBezTo>
                <a:close/>
                <a:moveTo>
                  <a:pt x="504" y="256"/>
                </a:moveTo>
                <a:cubicBezTo>
                  <a:pt x="504" y="256"/>
                  <a:pt x="503" y="256"/>
                  <a:pt x="502" y="256"/>
                </a:cubicBezTo>
                <a:cubicBezTo>
                  <a:pt x="503" y="255"/>
                  <a:pt x="504" y="254"/>
                  <a:pt x="505" y="253"/>
                </a:cubicBezTo>
                <a:cubicBezTo>
                  <a:pt x="506" y="252"/>
                  <a:pt x="508" y="252"/>
                  <a:pt x="510" y="252"/>
                </a:cubicBezTo>
                <a:cubicBezTo>
                  <a:pt x="509" y="253"/>
                  <a:pt x="508" y="254"/>
                  <a:pt x="508" y="254"/>
                </a:cubicBezTo>
                <a:cubicBezTo>
                  <a:pt x="508" y="255"/>
                  <a:pt x="508" y="255"/>
                  <a:pt x="508" y="255"/>
                </a:cubicBezTo>
                <a:cubicBezTo>
                  <a:pt x="507" y="255"/>
                  <a:pt x="506" y="255"/>
                  <a:pt x="504" y="256"/>
                </a:cubicBezTo>
                <a:close/>
                <a:moveTo>
                  <a:pt x="516" y="258"/>
                </a:moveTo>
                <a:cubicBezTo>
                  <a:pt x="516" y="259"/>
                  <a:pt x="512" y="259"/>
                  <a:pt x="511" y="259"/>
                </a:cubicBezTo>
                <a:cubicBezTo>
                  <a:pt x="510" y="258"/>
                  <a:pt x="522" y="256"/>
                  <a:pt x="522" y="256"/>
                </a:cubicBezTo>
                <a:cubicBezTo>
                  <a:pt x="522" y="255"/>
                  <a:pt x="522" y="255"/>
                  <a:pt x="522" y="255"/>
                </a:cubicBezTo>
                <a:cubicBezTo>
                  <a:pt x="522" y="255"/>
                  <a:pt x="532" y="255"/>
                  <a:pt x="535" y="255"/>
                </a:cubicBezTo>
                <a:cubicBezTo>
                  <a:pt x="531" y="255"/>
                  <a:pt x="516" y="258"/>
                  <a:pt x="516" y="258"/>
                </a:cubicBezTo>
                <a:close/>
                <a:moveTo>
                  <a:pt x="533" y="253"/>
                </a:moveTo>
                <a:cubicBezTo>
                  <a:pt x="534" y="253"/>
                  <a:pt x="535" y="253"/>
                  <a:pt x="536" y="253"/>
                </a:cubicBezTo>
                <a:cubicBezTo>
                  <a:pt x="539" y="253"/>
                  <a:pt x="534" y="254"/>
                  <a:pt x="533" y="253"/>
                </a:cubicBezTo>
                <a:close/>
                <a:moveTo>
                  <a:pt x="538" y="254"/>
                </a:moveTo>
                <a:cubicBezTo>
                  <a:pt x="538" y="253"/>
                  <a:pt x="545" y="254"/>
                  <a:pt x="545" y="254"/>
                </a:cubicBezTo>
                <a:cubicBezTo>
                  <a:pt x="544" y="254"/>
                  <a:pt x="538" y="255"/>
                  <a:pt x="538" y="254"/>
                </a:cubicBezTo>
                <a:close/>
                <a:moveTo>
                  <a:pt x="546" y="253"/>
                </a:moveTo>
                <a:cubicBezTo>
                  <a:pt x="547" y="253"/>
                  <a:pt x="548" y="253"/>
                  <a:pt x="549" y="253"/>
                </a:cubicBezTo>
                <a:cubicBezTo>
                  <a:pt x="549" y="254"/>
                  <a:pt x="546" y="254"/>
                  <a:pt x="546" y="253"/>
                </a:cubicBezTo>
                <a:close/>
                <a:moveTo>
                  <a:pt x="551" y="253"/>
                </a:moveTo>
                <a:cubicBezTo>
                  <a:pt x="552" y="253"/>
                  <a:pt x="555" y="252"/>
                  <a:pt x="555" y="252"/>
                </a:cubicBezTo>
                <a:cubicBezTo>
                  <a:pt x="555" y="253"/>
                  <a:pt x="551" y="253"/>
                  <a:pt x="551" y="253"/>
                </a:cubicBezTo>
                <a:close/>
                <a:moveTo>
                  <a:pt x="560" y="252"/>
                </a:moveTo>
                <a:cubicBezTo>
                  <a:pt x="560" y="250"/>
                  <a:pt x="564" y="252"/>
                  <a:pt x="564" y="252"/>
                </a:cubicBezTo>
                <a:cubicBezTo>
                  <a:pt x="564" y="252"/>
                  <a:pt x="560" y="253"/>
                  <a:pt x="560" y="252"/>
                </a:cubicBezTo>
                <a:close/>
                <a:moveTo>
                  <a:pt x="570" y="248"/>
                </a:moveTo>
                <a:cubicBezTo>
                  <a:pt x="571" y="248"/>
                  <a:pt x="571" y="248"/>
                  <a:pt x="572" y="248"/>
                </a:cubicBezTo>
                <a:cubicBezTo>
                  <a:pt x="572" y="249"/>
                  <a:pt x="570" y="248"/>
                  <a:pt x="570" y="248"/>
                </a:cubicBezTo>
                <a:close/>
                <a:moveTo>
                  <a:pt x="572" y="253"/>
                </a:moveTo>
                <a:cubicBezTo>
                  <a:pt x="573" y="254"/>
                  <a:pt x="572" y="252"/>
                  <a:pt x="572" y="253"/>
                </a:cubicBezTo>
                <a:close/>
                <a:moveTo>
                  <a:pt x="574" y="251"/>
                </a:moveTo>
                <a:cubicBezTo>
                  <a:pt x="574" y="252"/>
                  <a:pt x="573" y="250"/>
                  <a:pt x="574" y="251"/>
                </a:cubicBezTo>
                <a:close/>
                <a:moveTo>
                  <a:pt x="585" y="250"/>
                </a:moveTo>
                <a:cubicBezTo>
                  <a:pt x="584" y="249"/>
                  <a:pt x="583" y="249"/>
                  <a:pt x="585" y="250"/>
                </a:cubicBezTo>
                <a:close/>
                <a:moveTo>
                  <a:pt x="582" y="248"/>
                </a:moveTo>
                <a:cubicBezTo>
                  <a:pt x="582" y="248"/>
                  <a:pt x="585" y="247"/>
                  <a:pt x="585" y="247"/>
                </a:cubicBezTo>
                <a:cubicBezTo>
                  <a:pt x="584" y="248"/>
                  <a:pt x="583" y="248"/>
                  <a:pt x="582" y="248"/>
                </a:cubicBezTo>
                <a:close/>
                <a:moveTo>
                  <a:pt x="592" y="252"/>
                </a:moveTo>
                <a:cubicBezTo>
                  <a:pt x="592" y="252"/>
                  <a:pt x="591" y="252"/>
                  <a:pt x="590" y="252"/>
                </a:cubicBezTo>
                <a:cubicBezTo>
                  <a:pt x="591" y="251"/>
                  <a:pt x="593" y="252"/>
                  <a:pt x="592" y="252"/>
                </a:cubicBezTo>
                <a:close/>
                <a:moveTo>
                  <a:pt x="590" y="249"/>
                </a:moveTo>
                <a:cubicBezTo>
                  <a:pt x="590" y="249"/>
                  <a:pt x="591" y="249"/>
                  <a:pt x="592" y="249"/>
                </a:cubicBezTo>
                <a:cubicBezTo>
                  <a:pt x="591" y="250"/>
                  <a:pt x="590" y="250"/>
                  <a:pt x="590" y="249"/>
                </a:cubicBezTo>
                <a:close/>
                <a:moveTo>
                  <a:pt x="595" y="247"/>
                </a:moveTo>
                <a:cubicBezTo>
                  <a:pt x="595" y="247"/>
                  <a:pt x="595" y="246"/>
                  <a:pt x="595" y="247"/>
                </a:cubicBezTo>
                <a:close/>
                <a:moveTo>
                  <a:pt x="608" y="241"/>
                </a:moveTo>
                <a:cubicBezTo>
                  <a:pt x="608" y="241"/>
                  <a:pt x="608" y="242"/>
                  <a:pt x="608" y="244"/>
                </a:cubicBezTo>
                <a:cubicBezTo>
                  <a:pt x="607" y="244"/>
                  <a:pt x="607" y="244"/>
                  <a:pt x="606" y="244"/>
                </a:cubicBezTo>
                <a:cubicBezTo>
                  <a:pt x="606" y="244"/>
                  <a:pt x="606" y="243"/>
                  <a:pt x="606" y="243"/>
                </a:cubicBezTo>
                <a:cubicBezTo>
                  <a:pt x="606" y="244"/>
                  <a:pt x="606" y="244"/>
                  <a:pt x="606" y="244"/>
                </a:cubicBezTo>
                <a:cubicBezTo>
                  <a:pt x="604" y="244"/>
                  <a:pt x="602" y="244"/>
                  <a:pt x="600" y="244"/>
                </a:cubicBezTo>
                <a:cubicBezTo>
                  <a:pt x="600" y="244"/>
                  <a:pt x="600" y="244"/>
                  <a:pt x="600" y="244"/>
                </a:cubicBezTo>
                <a:cubicBezTo>
                  <a:pt x="599" y="244"/>
                  <a:pt x="598" y="244"/>
                  <a:pt x="598" y="244"/>
                </a:cubicBezTo>
                <a:cubicBezTo>
                  <a:pt x="598" y="244"/>
                  <a:pt x="598" y="244"/>
                  <a:pt x="598" y="244"/>
                </a:cubicBezTo>
                <a:cubicBezTo>
                  <a:pt x="585" y="244"/>
                  <a:pt x="570" y="245"/>
                  <a:pt x="570" y="246"/>
                </a:cubicBezTo>
                <a:cubicBezTo>
                  <a:pt x="570" y="247"/>
                  <a:pt x="596" y="244"/>
                  <a:pt x="608" y="244"/>
                </a:cubicBezTo>
                <a:cubicBezTo>
                  <a:pt x="608" y="244"/>
                  <a:pt x="608" y="245"/>
                  <a:pt x="608" y="245"/>
                </a:cubicBezTo>
                <a:cubicBezTo>
                  <a:pt x="608" y="245"/>
                  <a:pt x="607" y="245"/>
                  <a:pt x="607" y="245"/>
                </a:cubicBezTo>
                <a:cubicBezTo>
                  <a:pt x="607" y="246"/>
                  <a:pt x="586" y="246"/>
                  <a:pt x="582" y="247"/>
                </a:cubicBezTo>
                <a:cubicBezTo>
                  <a:pt x="558" y="249"/>
                  <a:pt x="533" y="251"/>
                  <a:pt x="509" y="255"/>
                </a:cubicBezTo>
                <a:cubicBezTo>
                  <a:pt x="511" y="254"/>
                  <a:pt x="514" y="247"/>
                  <a:pt x="513" y="247"/>
                </a:cubicBezTo>
                <a:cubicBezTo>
                  <a:pt x="513" y="247"/>
                  <a:pt x="512" y="249"/>
                  <a:pt x="510" y="251"/>
                </a:cubicBezTo>
                <a:cubicBezTo>
                  <a:pt x="509" y="251"/>
                  <a:pt x="508" y="251"/>
                  <a:pt x="506" y="251"/>
                </a:cubicBezTo>
                <a:cubicBezTo>
                  <a:pt x="508" y="248"/>
                  <a:pt x="510" y="246"/>
                  <a:pt x="511" y="243"/>
                </a:cubicBezTo>
                <a:cubicBezTo>
                  <a:pt x="515" y="238"/>
                  <a:pt x="518" y="232"/>
                  <a:pt x="521" y="227"/>
                </a:cubicBezTo>
                <a:cubicBezTo>
                  <a:pt x="523" y="225"/>
                  <a:pt x="534" y="214"/>
                  <a:pt x="533" y="211"/>
                </a:cubicBezTo>
                <a:cubicBezTo>
                  <a:pt x="534" y="214"/>
                  <a:pt x="518" y="232"/>
                  <a:pt x="520" y="234"/>
                </a:cubicBezTo>
                <a:cubicBezTo>
                  <a:pt x="520" y="234"/>
                  <a:pt x="521" y="232"/>
                  <a:pt x="521" y="232"/>
                </a:cubicBezTo>
                <a:cubicBezTo>
                  <a:pt x="521" y="232"/>
                  <a:pt x="521" y="232"/>
                  <a:pt x="521" y="232"/>
                </a:cubicBezTo>
                <a:cubicBezTo>
                  <a:pt x="521" y="232"/>
                  <a:pt x="521" y="232"/>
                  <a:pt x="521" y="232"/>
                </a:cubicBezTo>
                <a:cubicBezTo>
                  <a:pt x="522" y="233"/>
                  <a:pt x="520" y="235"/>
                  <a:pt x="521" y="235"/>
                </a:cubicBezTo>
                <a:cubicBezTo>
                  <a:pt x="520" y="234"/>
                  <a:pt x="520" y="234"/>
                  <a:pt x="519" y="234"/>
                </a:cubicBezTo>
                <a:cubicBezTo>
                  <a:pt x="519" y="234"/>
                  <a:pt x="520" y="236"/>
                  <a:pt x="520" y="236"/>
                </a:cubicBezTo>
                <a:cubicBezTo>
                  <a:pt x="520" y="236"/>
                  <a:pt x="518" y="234"/>
                  <a:pt x="518" y="235"/>
                </a:cubicBezTo>
                <a:cubicBezTo>
                  <a:pt x="517" y="236"/>
                  <a:pt x="520" y="237"/>
                  <a:pt x="519" y="237"/>
                </a:cubicBezTo>
                <a:cubicBezTo>
                  <a:pt x="519" y="237"/>
                  <a:pt x="517" y="236"/>
                  <a:pt x="517" y="236"/>
                </a:cubicBezTo>
                <a:cubicBezTo>
                  <a:pt x="518" y="237"/>
                  <a:pt x="518" y="237"/>
                  <a:pt x="519" y="237"/>
                </a:cubicBezTo>
                <a:cubicBezTo>
                  <a:pt x="518" y="238"/>
                  <a:pt x="518" y="238"/>
                  <a:pt x="518" y="238"/>
                </a:cubicBezTo>
                <a:cubicBezTo>
                  <a:pt x="518" y="238"/>
                  <a:pt x="518" y="238"/>
                  <a:pt x="517" y="238"/>
                </a:cubicBezTo>
                <a:cubicBezTo>
                  <a:pt x="517" y="237"/>
                  <a:pt x="517" y="238"/>
                  <a:pt x="518" y="238"/>
                </a:cubicBezTo>
                <a:cubicBezTo>
                  <a:pt x="517" y="238"/>
                  <a:pt x="517" y="238"/>
                  <a:pt x="517" y="238"/>
                </a:cubicBezTo>
                <a:cubicBezTo>
                  <a:pt x="517" y="238"/>
                  <a:pt x="518" y="239"/>
                  <a:pt x="517" y="238"/>
                </a:cubicBezTo>
                <a:cubicBezTo>
                  <a:pt x="516" y="238"/>
                  <a:pt x="516" y="238"/>
                  <a:pt x="516" y="239"/>
                </a:cubicBezTo>
                <a:cubicBezTo>
                  <a:pt x="516" y="239"/>
                  <a:pt x="517" y="239"/>
                  <a:pt x="516" y="239"/>
                </a:cubicBezTo>
                <a:cubicBezTo>
                  <a:pt x="516" y="238"/>
                  <a:pt x="516" y="239"/>
                  <a:pt x="516" y="239"/>
                </a:cubicBezTo>
                <a:cubicBezTo>
                  <a:pt x="517" y="239"/>
                  <a:pt x="517" y="239"/>
                  <a:pt x="517" y="240"/>
                </a:cubicBezTo>
                <a:cubicBezTo>
                  <a:pt x="516" y="238"/>
                  <a:pt x="513" y="242"/>
                  <a:pt x="515" y="242"/>
                </a:cubicBezTo>
                <a:cubicBezTo>
                  <a:pt x="515" y="242"/>
                  <a:pt x="515" y="242"/>
                  <a:pt x="515" y="241"/>
                </a:cubicBezTo>
                <a:cubicBezTo>
                  <a:pt x="516" y="241"/>
                  <a:pt x="515" y="245"/>
                  <a:pt x="516" y="245"/>
                </a:cubicBezTo>
                <a:cubicBezTo>
                  <a:pt x="518" y="245"/>
                  <a:pt x="535" y="219"/>
                  <a:pt x="539" y="212"/>
                </a:cubicBezTo>
                <a:cubicBezTo>
                  <a:pt x="540" y="210"/>
                  <a:pt x="540" y="210"/>
                  <a:pt x="540" y="210"/>
                </a:cubicBezTo>
                <a:cubicBezTo>
                  <a:pt x="540" y="209"/>
                  <a:pt x="540" y="209"/>
                  <a:pt x="540" y="209"/>
                </a:cubicBezTo>
                <a:cubicBezTo>
                  <a:pt x="543" y="209"/>
                  <a:pt x="546" y="209"/>
                  <a:pt x="547" y="208"/>
                </a:cubicBezTo>
                <a:cubicBezTo>
                  <a:pt x="547" y="209"/>
                  <a:pt x="548" y="207"/>
                  <a:pt x="549" y="207"/>
                </a:cubicBezTo>
                <a:cubicBezTo>
                  <a:pt x="546" y="206"/>
                  <a:pt x="542" y="206"/>
                  <a:pt x="538" y="206"/>
                </a:cubicBezTo>
                <a:cubicBezTo>
                  <a:pt x="539" y="205"/>
                  <a:pt x="540" y="204"/>
                  <a:pt x="540" y="203"/>
                </a:cubicBezTo>
                <a:cubicBezTo>
                  <a:pt x="546" y="204"/>
                  <a:pt x="554" y="205"/>
                  <a:pt x="557" y="203"/>
                </a:cubicBezTo>
                <a:cubicBezTo>
                  <a:pt x="558" y="202"/>
                  <a:pt x="559" y="202"/>
                  <a:pt x="561" y="202"/>
                </a:cubicBezTo>
                <a:cubicBezTo>
                  <a:pt x="560" y="202"/>
                  <a:pt x="560" y="202"/>
                  <a:pt x="560" y="201"/>
                </a:cubicBezTo>
                <a:cubicBezTo>
                  <a:pt x="560" y="201"/>
                  <a:pt x="565" y="201"/>
                  <a:pt x="565" y="202"/>
                </a:cubicBezTo>
                <a:cubicBezTo>
                  <a:pt x="565" y="202"/>
                  <a:pt x="563" y="202"/>
                  <a:pt x="562" y="202"/>
                </a:cubicBezTo>
                <a:cubicBezTo>
                  <a:pt x="565" y="202"/>
                  <a:pt x="568" y="203"/>
                  <a:pt x="570" y="202"/>
                </a:cubicBezTo>
                <a:cubicBezTo>
                  <a:pt x="572" y="201"/>
                  <a:pt x="575" y="201"/>
                  <a:pt x="577" y="200"/>
                </a:cubicBezTo>
                <a:cubicBezTo>
                  <a:pt x="577" y="200"/>
                  <a:pt x="577" y="200"/>
                  <a:pt x="577" y="200"/>
                </a:cubicBezTo>
                <a:cubicBezTo>
                  <a:pt x="577" y="200"/>
                  <a:pt x="577" y="200"/>
                  <a:pt x="577" y="200"/>
                </a:cubicBezTo>
                <a:cubicBezTo>
                  <a:pt x="577" y="200"/>
                  <a:pt x="578" y="200"/>
                  <a:pt x="578" y="200"/>
                </a:cubicBezTo>
                <a:cubicBezTo>
                  <a:pt x="576" y="203"/>
                  <a:pt x="573" y="204"/>
                  <a:pt x="573" y="204"/>
                </a:cubicBezTo>
                <a:cubicBezTo>
                  <a:pt x="573" y="204"/>
                  <a:pt x="573" y="205"/>
                  <a:pt x="573" y="206"/>
                </a:cubicBezTo>
                <a:cubicBezTo>
                  <a:pt x="573" y="205"/>
                  <a:pt x="573" y="205"/>
                  <a:pt x="573" y="205"/>
                </a:cubicBezTo>
                <a:cubicBezTo>
                  <a:pt x="572" y="205"/>
                  <a:pt x="572" y="205"/>
                  <a:pt x="573" y="205"/>
                </a:cubicBezTo>
                <a:cubicBezTo>
                  <a:pt x="573" y="205"/>
                  <a:pt x="573" y="205"/>
                  <a:pt x="573" y="205"/>
                </a:cubicBezTo>
                <a:cubicBezTo>
                  <a:pt x="571" y="204"/>
                  <a:pt x="553" y="206"/>
                  <a:pt x="551" y="207"/>
                </a:cubicBezTo>
                <a:cubicBezTo>
                  <a:pt x="550" y="207"/>
                  <a:pt x="561" y="207"/>
                  <a:pt x="568" y="207"/>
                </a:cubicBezTo>
                <a:cubicBezTo>
                  <a:pt x="569" y="207"/>
                  <a:pt x="570" y="207"/>
                  <a:pt x="571" y="207"/>
                </a:cubicBezTo>
                <a:cubicBezTo>
                  <a:pt x="570" y="207"/>
                  <a:pt x="570" y="208"/>
                  <a:pt x="570" y="209"/>
                </a:cubicBezTo>
                <a:cubicBezTo>
                  <a:pt x="569" y="209"/>
                  <a:pt x="569" y="209"/>
                  <a:pt x="569" y="209"/>
                </a:cubicBezTo>
                <a:cubicBezTo>
                  <a:pt x="570" y="209"/>
                  <a:pt x="570" y="209"/>
                  <a:pt x="570" y="209"/>
                </a:cubicBezTo>
                <a:cubicBezTo>
                  <a:pt x="570" y="209"/>
                  <a:pt x="570" y="210"/>
                  <a:pt x="570" y="210"/>
                </a:cubicBezTo>
                <a:cubicBezTo>
                  <a:pt x="570" y="210"/>
                  <a:pt x="568" y="209"/>
                  <a:pt x="568" y="209"/>
                </a:cubicBezTo>
                <a:cubicBezTo>
                  <a:pt x="568" y="209"/>
                  <a:pt x="569" y="210"/>
                  <a:pt x="569" y="211"/>
                </a:cubicBezTo>
                <a:cubicBezTo>
                  <a:pt x="570" y="212"/>
                  <a:pt x="572" y="206"/>
                  <a:pt x="572" y="207"/>
                </a:cubicBezTo>
                <a:cubicBezTo>
                  <a:pt x="573" y="207"/>
                  <a:pt x="574" y="207"/>
                  <a:pt x="574" y="207"/>
                </a:cubicBezTo>
                <a:cubicBezTo>
                  <a:pt x="574" y="207"/>
                  <a:pt x="573" y="208"/>
                  <a:pt x="573" y="208"/>
                </a:cubicBezTo>
                <a:cubicBezTo>
                  <a:pt x="574" y="209"/>
                  <a:pt x="574" y="208"/>
                  <a:pt x="575" y="207"/>
                </a:cubicBezTo>
                <a:cubicBezTo>
                  <a:pt x="575" y="207"/>
                  <a:pt x="576" y="207"/>
                  <a:pt x="577" y="207"/>
                </a:cubicBezTo>
                <a:cubicBezTo>
                  <a:pt x="573" y="211"/>
                  <a:pt x="569" y="215"/>
                  <a:pt x="568" y="218"/>
                </a:cubicBezTo>
                <a:cubicBezTo>
                  <a:pt x="568" y="218"/>
                  <a:pt x="568" y="218"/>
                  <a:pt x="568" y="218"/>
                </a:cubicBezTo>
                <a:cubicBezTo>
                  <a:pt x="568" y="218"/>
                  <a:pt x="568" y="219"/>
                  <a:pt x="569" y="219"/>
                </a:cubicBezTo>
                <a:cubicBezTo>
                  <a:pt x="568" y="219"/>
                  <a:pt x="568" y="219"/>
                  <a:pt x="568" y="218"/>
                </a:cubicBezTo>
                <a:cubicBezTo>
                  <a:pt x="567" y="219"/>
                  <a:pt x="565" y="221"/>
                  <a:pt x="565" y="221"/>
                </a:cubicBezTo>
                <a:cubicBezTo>
                  <a:pt x="565" y="220"/>
                  <a:pt x="565" y="221"/>
                  <a:pt x="565" y="222"/>
                </a:cubicBezTo>
                <a:cubicBezTo>
                  <a:pt x="565" y="222"/>
                  <a:pt x="565" y="222"/>
                  <a:pt x="565" y="222"/>
                </a:cubicBezTo>
                <a:cubicBezTo>
                  <a:pt x="565" y="222"/>
                  <a:pt x="562" y="223"/>
                  <a:pt x="563" y="224"/>
                </a:cubicBezTo>
                <a:cubicBezTo>
                  <a:pt x="560" y="222"/>
                  <a:pt x="558" y="229"/>
                  <a:pt x="562" y="232"/>
                </a:cubicBezTo>
                <a:cubicBezTo>
                  <a:pt x="562" y="233"/>
                  <a:pt x="567" y="236"/>
                  <a:pt x="567" y="237"/>
                </a:cubicBezTo>
                <a:cubicBezTo>
                  <a:pt x="567" y="236"/>
                  <a:pt x="565" y="234"/>
                  <a:pt x="564" y="234"/>
                </a:cubicBezTo>
                <a:cubicBezTo>
                  <a:pt x="565" y="234"/>
                  <a:pt x="565" y="233"/>
                  <a:pt x="565" y="233"/>
                </a:cubicBezTo>
                <a:cubicBezTo>
                  <a:pt x="566" y="234"/>
                  <a:pt x="567" y="230"/>
                  <a:pt x="566" y="230"/>
                </a:cubicBezTo>
                <a:cubicBezTo>
                  <a:pt x="566" y="230"/>
                  <a:pt x="565" y="233"/>
                  <a:pt x="564" y="233"/>
                </a:cubicBezTo>
                <a:cubicBezTo>
                  <a:pt x="563" y="233"/>
                  <a:pt x="564" y="231"/>
                  <a:pt x="563" y="231"/>
                </a:cubicBezTo>
                <a:cubicBezTo>
                  <a:pt x="565" y="230"/>
                  <a:pt x="571" y="225"/>
                  <a:pt x="577" y="219"/>
                </a:cubicBezTo>
                <a:cubicBezTo>
                  <a:pt x="577" y="219"/>
                  <a:pt x="577" y="219"/>
                  <a:pt x="577" y="219"/>
                </a:cubicBezTo>
                <a:cubicBezTo>
                  <a:pt x="577" y="221"/>
                  <a:pt x="577" y="220"/>
                  <a:pt x="578" y="221"/>
                </a:cubicBezTo>
                <a:cubicBezTo>
                  <a:pt x="578" y="221"/>
                  <a:pt x="577" y="220"/>
                  <a:pt x="576" y="220"/>
                </a:cubicBezTo>
                <a:cubicBezTo>
                  <a:pt x="576" y="220"/>
                  <a:pt x="576" y="225"/>
                  <a:pt x="577" y="225"/>
                </a:cubicBezTo>
                <a:cubicBezTo>
                  <a:pt x="577" y="225"/>
                  <a:pt x="591" y="212"/>
                  <a:pt x="594" y="207"/>
                </a:cubicBezTo>
                <a:cubicBezTo>
                  <a:pt x="594" y="207"/>
                  <a:pt x="594" y="207"/>
                  <a:pt x="594" y="207"/>
                </a:cubicBezTo>
                <a:cubicBezTo>
                  <a:pt x="594" y="207"/>
                  <a:pt x="594" y="207"/>
                  <a:pt x="594" y="207"/>
                </a:cubicBezTo>
                <a:cubicBezTo>
                  <a:pt x="594" y="207"/>
                  <a:pt x="594" y="207"/>
                  <a:pt x="594" y="207"/>
                </a:cubicBezTo>
                <a:cubicBezTo>
                  <a:pt x="594" y="206"/>
                  <a:pt x="594" y="206"/>
                  <a:pt x="594" y="206"/>
                </a:cubicBezTo>
                <a:cubicBezTo>
                  <a:pt x="594" y="204"/>
                  <a:pt x="594" y="204"/>
                  <a:pt x="593" y="203"/>
                </a:cubicBezTo>
                <a:cubicBezTo>
                  <a:pt x="593" y="204"/>
                  <a:pt x="593" y="204"/>
                  <a:pt x="593" y="203"/>
                </a:cubicBezTo>
                <a:cubicBezTo>
                  <a:pt x="593" y="203"/>
                  <a:pt x="593" y="203"/>
                  <a:pt x="593" y="203"/>
                </a:cubicBezTo>
                <a:cubicBezTo>
                  <a:pt x="592" y="203"/>
                  <a:pt x="591" y="203"/>
                  <a:pt x="590" y="203"/>
                </a:cubicBezTo>
                <a:cubicBezTo>
                  <a:pt x="591" y="203"/>
                  <a:pt x="591" y="203"/>
                  <a:pt x="591" y="202"/>
                </a:cubicBezTo>
                <a:cubicBezTo>
                  <a:pt x="592" y="202"/>
                  <a:pt x="594" y="201"/>
                  <a:pt x="594" y="201"/>
                </a:cubicBezTo>
                <a:cubicBezTo>
                  <a:pt x="593" y="201"/>
                  <a:pt x="592" y="201"/>
                  <a:pt x="591" y="201"/>
                </a:cubicBezTo>
                <a:cubicBezTo>
                  <a:pt x="592" y="200"/>
                  <a:pt x="592" y="198"/>
                  <a:pt x="592" y="198"/>
                </a:cubicBezTo>
                <a:cubicBezTo>
                  <a:pt x="601" y="195"/>
                  <a:pt x="611" y="191"/>
                  <a:pt x="618" y="183"/>
                </a:cubicBezTo>
                <a:cubicBezTo>
                  <a:pt x="635" y="160"/>
                  <a:pt x="624" y="118"/>
                  <a:pt x="617" y="94"/>
                </a:cubicBezTo>
                <a:cubicBezTo>
                  <a:pt x="614" y="81"/>
                  <a:pt x="610" y="68"/>
                  <a:pt x="606" y="55"/>
                </a:cubicBezTo>
                <a:cubicBezTo>
                  <a:pt x="606" y="55"/>
                  <a:pt x="606" y="55"/>
                  <a:pt x="606" y="55"/>
                </a:cubicBezTo>
                <a:cubicBezTo>
                  <a:pt x="608" y="61"/>
                  <a:pt x="611" y="66"/>
                  <a:pt x="612" y="72"/>
                </a:cubicBezTo>
                <a:cubicBezTo>
                  <a:pt x="616" y="84"/>
                  <a:pt x="619" y="96"/>
                  <a:pt x="622" y="108"/>
                </a:cubicBezTo>
                <a:cubicBezTo>
                  <a:pt x="623" y="111"/>
                  <a:pt x="628" y="134"/>
                  <a:pt x="628" y="135"/>
                </a:cubicBezTo>
                <a:cubicBezTo>
                  <a:pt x="628" y="134"/>
                  <a:pt x="627" y="127"/>
                  <a:pt x="627" y="127"/>
                </a:cubicBezTo>
                <a:cubicBezTo>
                  <a:pt x="629" y="126"/>
                  <a:pt x="628" y="136"/>
                  <a:pt x="628" y="140"/>
                </a:cubicBezTo>
                <a:cubicBezTo>
                  <a:pt x="628" y="140"/>
                  <a:pt x="628" y="140"/>
                  <a:pt x="628" y="140"/>
                </a:cubicBezTo>
                <a:cubicBezTo>
                  <a:pt x="628" y="140"/>
                  <a:pt x="628" y="140"/>
                  <a:pt x="628" y="140"/>
                </a:cubicBezTo>
                <a:cubicBezTo>
                  <a:pt x="628" y="140"/>
                  <a:pt x="628" y="141"/>
                  <a:pt x="628" y="141"/>
                </a:cubicBezTo>
                <a:cubicBezTo>
                  <a:pt x="628" y="141"/>
                  <a:pt x="628" y="140"/>
                  <a:pt x="628" y="140"/>
                </a:cubicBezTo>
                <a:cubicBezTo>
                  <a:pt x="628" y="141"/>
                  <a:pt x="630" y="146"/>
                  <a:pt x="630" y="146"/>
                </a:cubicBezTo>
                <a:cubicBezTo>
                  <a:pt x="629" y="145"/>
                  <a:pt x="628" y="144"/>
                  <a:pt x="628" y="144"/>
                </a:cubicBezTo>
                <a:cubicBezTo>
                  <a:pt x="627" y="144"/>
                  <a:pt x="627" y="150"/>
                  <a:pt x="627" y="151"/>
                </a:cubicBezTo>
                <a:cubicBezTo>
                  <a:pt x="632" y="151"/>
                  <a:pt x="628" y="151"/>
                  <a:pt x="627" y="154"/>
                </a:cubicBezTo>
                <a:cubicBezTo>
                  <a:pt x="628" y="154"/>
                  <a:pt x="629" y="154"/>
                  <a:pt x="629" y="154"/>
                </a:cubicBezTo>
                <a:cubicBezTo>
                  <a:pt x="629" y="155"/>
                  <a:pt x="629" y="156"/>
                  <a:pt x="628" y="157"/>
                </a:cubicBezTo>
                <a:cubicBezTo>
                  <a:pt x="628" y="157"/>
                  <a:pt x="628" y="157"/>
                  <a:pt x="627" y="156"/>
                </a:cubicBezTo>
                <a:cubicBezTo>
                  <a:pt x="626" y="159"/>
                  <a:pt x="627" y="163"/>
                  <a:pt x="627" y="166"/>
                </a:cubicBezTo>
                <a:cubicBezTo>
                  <a:pt x="627" y="166"/>
                  <a:pt x="627" y="166"/>
                  <a:pt x="627" y="166"/>
                </a:cubicBezTo>
                <a:cubicBezTo>
                  <a:pt x="627" y="167"/>
                  <a:pt x="627" y="168"/>
                  <a:pt x="626" y="169"/>
                </a:cubicBezTo>
                <a:cubicBezTo>
                  <a:pt x="626" y="169"/>
                  <a:pt x="627" y="169"/>
                  <a:pt x="627" y="169"/>
                </a:cubicBezTo>
                <a:cubicBezTo>
                  <a:pt x="627" y="169"/>
                  <a:pt x="619" y="185"/>
                  <a:pt x="617" y="186"/>
                </a:cubicBezTo>
                <a:cubicBezTo>
                  <a:pt x="617" y="186"/>
                  <a:pt x="622" y="181"/>
                  <a:pt x="622" y="181"/>
                </a:cubicBezTo>
                <a:cubicBezTo>
                  <a:pt x="623" y="182"/>
                  <a:pt x="611" y="195"/>
                  <a:pt x="610" y="195"/>
                </a:cubicBezTo>
                <a:cubicBezTo>
                  <a:pt x="612" y="197"/>
                  <a:pt x="625" y="181"/>
                  <a:pt x="625" y="180"/>
                </a:cubicBezTo>
                <a:cubicBezTo>
                  <a:pt x="627" y="173"/>
                  <a:pt x="630" y="168"/>
                  <a:pt x="630" y="160"/>
                </a:cubicBezTo>
                <a:cubicBezTo>
                  <a:pt x="631" y="152"/>
                  <a:pt x="632" y="143"/>
                  <a:pt x="631" y="134"/>
                </a:cubicBezTo>
                <a:cubicBezTo>
                  <a:pt x="630" y="130"/>
                  <a:pt x="629" y="109"/>
                  <a:pt x="626" y="107"/>
                </a:cubicBezTo>
                <a:cubicBezTo>
                  <a:pt x="624" y="105"/>
                  <a:pt x="618" y="80"/>
                  <a:pt x="619" y="78"/>
                </a:cubicBezTo>
                <a:cubicBezTo>
                  <a:pt x="620" y="73"/>
                  <a:pt x="615" y="63"/>
                  <a:pt x="612" y="55"/>
                </a:cubicBezTo>
                <a:cubicBezTo>
                  <a:pt x="613" y="54"/>
                  <a:pt x="613" y="54"/>
                  <a:pt x="614" y="53"/>
                </a:cubicBezTo>
                <a:cubicBezTo>
                  <a:pt x="614" y="54"/>
                  <a:pt x="614" y="54"/>
                  <a:pt x="614" y="54"/>
                </a:cubicBezTo>
                <a:cubicBezTo>
                  <a:pt x="614" y="53"/>
                  <a:pt x="614" y="53"/>
                  <a:pt x="614" y="53"/>
                </a:cubicBezTo>
                <a:cubicBezTo>
                  <a:pt x="614" y="53"/>
                  <a:pt x="614" y="53"/>
                  <a:pt x="614" y="53"/>
                </a:cubicBezTo>
                <a:cubicBezTo>
                  <a:pt x="614" y="53"/>
                  <a:pt x="615" y="54"/>
                  <a:pt x="615" y="54"/>
                </a:cubicBezTo>
                <a:cubicBezTo>
                  <a:pt x="615" y="54"/>
                  <a:pt x="615" y="52"/>
                  <a:pt x="615" y="52"/>
                </a:cubicBezTo>
                <a:cubicBezTo>
                  <a:pt x="615" y="51"/>
                  <a:pt x="613" y="52"/>
                  <a:pt x="611" y="53"/>
                </a:cubicBezTo>
                <a:cubicBezTo>
                  <a:pt x="611" y="52"/>
                  <a:pt x="611" y="51"/>
                  <a:pt x="610" y="50"/>
                </a:cubicBezTo>
                <a:cubicBezTo>
                  <a:pt x="615" y="49"/>
                  <a:pt x="620" y="48"/>
                  <a:pt x="619" y="45"/>
                </a:cubicBezTo>
                <a:cubicBezTo>
                  <a:pt x="620" y="46"/>
                  <a:pt x="620" y="46"/>
                  <a:pt x="620" y="47"/>
                </a:cubicBezTo>
                <a:cubicBezTo>
                  <a:pt x="620" y="47"/>
                  <a:pt x="621" y="47"/>
                  <a:pt x="622" y="46"/>
                </a:cubicBezTo>
                <a:cubicBezTo>
                  <a:pt x="622" y="47"/>
                  <a:pt x="621" y="47"/>
                  <a:pt x="621" y="47"/>
                </a:cubicBezTo>
                <a:cubicBezTo>
                  <a:pt x="621" y="47"/>
                  <a:pt x="622" y="47"/>
                  <a:pt x="622" y="46"/>
                </a:cubicBezTo>
                <a:cubicBezTo>
                  <a:pt x="622" y="46"/>
                  <a:pt x="623" y="46"/>
                  <a:pt x="623" y="46"/>
                </a:cubicBezTo>
                <a:cubicBezTo>
                  <a:pt x="623" y="46"/>
                  <a:pt x="623" y="46"/>
                  <a:pt x="623" y="46"/>
                </a:cubicBezTo>
                <a:cubicBezTo>
                  <a:pt x="623" y="46"/>
                  <a:pt x="623" y="46"/>
                  <a:pt x="624" y="46"/>
                </a:cubicBezTo>
                <a:cubicBezTo>
                  <a:pt x="624" y="46"/>
                  <a:pt x="624" y="46"/>
                  <a:pt x="624" y="46"/>
                </a:cubicBezTo>
                <a:cubicBezTo>
                  <a:pt x="622" y="47"/>
                  <a:pt x="621" y="51"/>
                  <a:pt x="622" y="53"/>
                </a:cubicBezTo>
                <a:cubicBezTo>
                  <a:pt x="622" y="52"/>
                  <a:pt x="623" y="52"/>
                  <a:pt x="624" y="52"/>
                </a:cubicBezTo>
                <a:cubicBezTo>
                  <a:pt x="623" y="52"/>
                  <a:pt x="621" y="90"/>
                  <a:pt x="626" y="90"/>
                </a:cubicBezTo>
                <a:cubicBezTo>
                  <a:pt x="624" y="90"/>
                  <a:pt x="630" y="113"/>
                  <a:pt x="629" y="114"/>
                </a:cubicBezTo>
                <a:cubicBezTo>
                  <a:pt x="628" y="114"/>
                  <a:pt x="631" y="116"/>
                  <a:pt x="631" y="116"/>
                </a:cubicBezTo>
                <a:cubicBezTo>
                  <a:pt x="631" y="116"/>
                  <a:pt x="630" y="116"/>
                  <a:pt x="630" y="116"/>
                </a:cubicBezTo>
                <a:cubicBezTo>
                  <a:pt x="630" y="117"/>
                  <a:pt x="630" y="118"/>
                  <a:pt x="630" y="119"/>
                </a:cubicBezTo>
                <a:cubicBezTo>
                  <a:pt x="630" y="120"/>
                  <a:pt x="631" y="117"/>
                  <a:pt x="632" y="118"/>
                </a:cubicBezTo>
                <a:cubicBezTo>
                  <a:pt x="631" y="117"/>
                  <a:pt x="631" y="129"/>
                  <a:pt x="633" y="128"/>
                </a:cubicBezTo>
                <a:cubicBezTo>
                  <a:pt x="631" y="129"/>
                  <a:pt x="634" y="134"/>
                  <a:pt x="635" y="136"/>
                </a:cubicBezTo>
                <a:cubicBezTo>
                  <a:pt x="635" y="136"/>
                  <a:pt x="635" y="136"/>
                  <a:pt x="635" y="136"/>
                </a:cubicBezTo>
                <a:cubicBezTo>
                  <a:pt x="635" y="136"/>
                  <a:pt x="635" y="136"/>
                  <a:pt x="635" y="136"/>
                </a:cubicBezTo>
                <a:cubicBezTo>
                  <a:pt x="636" y="137"/>
                  <a:pt x="636" y="138"/>
                  <a:pt x="636" y="138"/>
                </a:cubicBezTo>
                <a:cubicBezTo>
                  <a:pt x="636" y="140"/>
                  <a:pt x="636" y="139"/>
                  <a:pt x="638" y="141"/>
                </a:cubicBezTo>
                <a:cubicBezTo>
                  <a:pt x="637" y="140"/>
                  <a:pt x="636" y="138"/>
                  <a:pt x="635" y="135"/>
                </a:cubicBezTo>
                <a:cubicBezTo>
                  <a:pt x="636" y="135"/>
                  <a:pt x="636" y="135"/>
                  <a:pt x="635" y="135"/>
                </a:cubicBezTo>
                <a:cubicBezTo>
                  <a:pt x="635" y="135"/>
                  <a:pt x="635" y="134"/>
                  <a:pt x="635" y="134"/>
                </a:cubicBezTo>
                <a:cubicBezTo>
                  <a:pt x="635" y="134"/>
                  <a:pt x="635" y="134"/>
                  <a:pt x="635" y="134"/>
                </a:cubicBezTo>
                <a:cubicBezTo>
                  <a:pt x="635" y="134"/>
                  <a:pt x="635" y="134"/>
                  <a:pt x="635" y="134"/>
                </a:cubicBezTo>
                <a:cubicBezTo>
                  <a:pt x="634" y="131"/>
                  <a:pt x="634" y="129"/>
                  <a:pt x="633" y="127"/>
                </a:cubicBezTo>
                <a:cubicBezTo>
                  <a:pt x="632" y="127"/>
                  <a:pt x="633" y="127"/>
                  <a:pt x="633" y="127"/>
                </a:cubicBezTo>
                <a:cubicBezTo>
                  <a:pt x="633" y="126"/>
                  <a:pt x="632" y="125"/>
                  <a:pt x="632" y="125"/>
                </a:cubicBezTo>
                <a:cubicBezTo>
                  <a:pt x="632" y="125"/>
                  <a:pt x="632" y="119"/>
                  <a:pt x="632" y="118"/>
                </a:cubicBezTo>
                <a:cubicBezTo>
                  <a:pt x="633" y="118"/>
                  <a:pt x="634" y="122"/>
                  <a:pt x="634" y="122"/>
                </a:cubicBezTo>
                <a:cubicBezTo>
                  <a:pt x="634" y="122"/>
                  <a:pt x="633" y="113"/>
                  <a:pt x="632" y="113"/>
                </a:cubicBezTo>
                <a:cubicBezTo>
                  <a:pt x="632" y="113"/>
                  <a:pt x="631" y="113"/>
                  <a:pt x="631" y="114"/>
                </a:cubicBezTo>
                <a:cubicBezTo>
                  <a:pt x="632" y="114"/>
                  <a:pt x="629" y="109"/>
                  <a:pt x="631" y="109"/>
                </a:cubicBezTo>
                <a:cubicBezTo>
                  <a:pt x="630" y="109"/>
                  <a:pt x="630" y="109"/>
                  <a:pt x="630" y="109"/>
                </a:cubicBezTo>
                <a:cubicBezTo>
                  <a:pt x="630" y="108"/>
                  <a:pt x="628" y="102"/>
                  <a:pt x="629" y="102"/>
                </a:cubicBezTo>
                <a:cubicBezTo>
                  <a:pt x="629" y="102"/>
                  <a:pt x="630" y="103"/>
                  <a:pt x="630" y="103"/>
                </a:cubicBezTo>
                <a:cubicBezTo>
                  <a:pt x="631" y="102"/>
                  <a:pt x="630" y="98"/>
                  <a:pt x="629" y="97"/>
                </a:cubicBezTo>
                <a:cubicBezTo>
                  <a:pt x="629" y="97"/>
                  <a:pt x="628" y="98"/>
                  <a:pt x="628" y="97"/>
                </a:cubicBezTo>
                <a:cubicBezTo>
                  <a:pt x="628" y="97"/>
                  <a:pt x="628" y="86"/>
                  <a:pt x="628" y="87"/>
                </a:cubicBezTo>
                <a:cubicBezTo>
                  <a:pt x="627" y="87"/>
                  <a:pt x="627" y="88"/>
                  <a:pt x="627" y="89"/>
                </a:cubicBezTo>
                <a:cubicBezTo>
                  <a:pt x="627" y="89"/>
                  <a:pt x="625" y="88"/>
                  <a:pt x="626" y="88"/>
                </a:cubicBezTo>
                <a:cubicBezTo>
                  <a:pt x="625" y="87"/>
                  <a:pt x="627" y="83"/>
                  <a:pt x="627" y="81"/>
                </a:cubicBezTo>
                <a:cubicBezTo>
                  <a:pt x="627" y="81"/>
                  <a:pt x="626" y="81"/>
                  <a:pt x="626" y="82"/>
                </a:cubicBezTo>
                <a:cubicBezTo>
                  <a:pt x="627" y="80"/>
                  <a:pt x="627" y="71"/>
                  <a:pt x="627" y="71"/>
                </a:cubicBezTo>
                <a:cubicBezTo>
                  <a:pt x="630" y="74"/>
                  <a:pt x="629" y="91"/>
                  <a:pt x="630" y="95"/>
                </a:cubicBezTo>
                <a:cubicBezTo>
                  <a:pt x="631" y="106"/>
                  <a:pt x="634" y="117"/>
                  <a:pt x="637" y="127"/>
                </a:cubicBezTo>
                <a:cubicBezTo>
                  <a:pt x="638" y="134"/>
                  <a:pt x="641" y="141"/>
                  <a:pt x="644" y="148"/>
                </a:cubicBezTo>
                <a:cubicBezTo>
                  <a:pt x="643" y="147"/>
                  <a:pt x="644" y="148"/>
                  <a:pt x="644" y="148"/>
                </a:cubicBezTo>
                <a:cubicBezTo>
                  <a:pt x="646" y="153"/>
                  <a:pt x="648" y="158"/>
                  <a:pt x="649" y="162"/>
                </a:cubicBezTo>
                <a:cubicBezTo>
                  <a:pt x="648" y="162"/>
                  <a:pt x="647" y="162"/>
                  <a:pt x="647" y="161"/>
                </a:cubicBezTo>
                <a:cubicBezTo>
                  <a:pt x="645" y="162"/>
                  <a:pt x="644" y="162"/>
                  <a:pt x="643" y="163"/>
                </a:cubicBezTo>
                <a:cubicBezTo>
                  <a:pt x="643" y="163"/>
                  <a:pt x="643" y="163"/>
                  <a:pt x="643" y="163"/>
                </a:cubicBezTo>
                <a:cubicBezTo>
                  <a:pt x="640" y="165"/>
                  <a:pt x="637" y="167"/>
                  <a:pt x="636" y="168"/>
                </a:cubicBezTo>
                <a:cubicBezTo>
                  <a:pt x="636" y="168"/>
                  <a:pt x="638" y="166"/>
                  <a:pt x="636" y="167"/>
                </a:cubicBezTo>
                <a:cubicBezTo>
                  <a:pt x="636" y="170"/>
                  <a:pt x="633" y="187"/>
                  <a:pt x="630" y="186"/>
                </a:cubicBezTo>
                <a:cubicBezTo>
                  <a:pt x="630" y="186"/>
                  <a:pt x="631" y="188"/>
                  <a:pt x="631" y="188"/>
                </a:cubicBezTo>
                <a:cubicBezTo>
                  <a:pt x="631" y="187"/>
                  <a:pt x="630" y="187"/>
                  <a:pt x="629" y="187"/>
                </a:cubicBezTo>
                <a:cubicBezTo>
                  <a:pt x="629" y="188"/>
                  <a:pt x="629" y="188"/>
                  <a:pt x="630" y="188"/>
                </a:cubicBezTo>
                <a:cubicBezTo>
                  <a:pt x="629" y="189"/>
                  <a:pt x="627" y="192"/>
                  <a:pt x="627" y="194"/>
                </a:cubicBezTo>
                <a:cubicBezTo>
                  <a:pt x="627" y="194"/>
                  <a:pt x="626" y="194"/>
                  <a:pt x="627" y="194"/>
                </a:cubicBezTo>
                <a:cubicBezTo>
                  <a:pt x="627" y="194"/>
                  <a:pt x="627" y="194"/>
                  <a:pt x="627" y="194"/>
                </a:cubicBezTo>
                <a:cubicBezTo>
                  <a:pt x="627" y="194"/>
                  <a:pt x="627" y="195"/>
                  <a:pt x="627" y="195"/>
                </a:cubicBezTo>
                <a:cubicBezTo>
                  <a:pt x="627" y="195"/>
                  <a:pt x="626" y="194"/>
                  <a:pt x="626" y="194"/>
                </a:cubicBezTo>
                <a:cubicBezTo>
                  <a:pt x="626" y="195"/>
                  <a:pt x="627" y="196"/>
                  <a:pt x="627" y="196"/>
                </a:cubicBezTo>
                <a:cubicBezTo>
                  <a:pt x="629" y="194"/>
                  <a:pt x="630" y="190"/>
                  <a:pt x="630" y="189"/>
                </a:cubicBezTo>
                <a:cubicBezTo>
                  <a:pt x="630" y="190"/>
                  <a:pt x="631" y="189"/>
                  <a:pt x="631" y="189"/>
                </a:cubicBezTo>
                <a:cubicBezTo>
                  <a:pt x="632" y="189"/>
                  <a:pt x="631" y="190"/>
                  <a:pt x="631" y="191"/>
                </a:cubicBezTo>
                <a:cubicBezTo>
                  <a:pt x="632" y="191"/>
                  <a:pt x="633" y="188"/>
                  <a:pt x="633" y="188"/>
                </a:cubicBezTo>
                <a:cubicBezTo>
                  <a:pt x="631" y="187"/>
                  <a:pt x="633" y="187"/>
                  <a:pt x="632" y="186"/>
                </a:cubicBezTo>
                <a:cubicBezTo>
                  <a:pt x="633" y="187"/>
                  <a:pt x="633" y="187"/>
                  <a:pt x="633" y="187"/>
                </a:cubicBezTo>
                <a:cubicBezTo>
                  <a:pt x="634" y="188"/>
                  <a:pt x="632" y="185"/>
                  <a:pt x="633" y="186"/>
                </a:cubicBezTo>
                <a:cubicBezTo>
                  <a:pt x="633" y="186"/>
                  <a:pt x="634" y="183"/>
                  <a:pt x="634" y="182"/>
                </a:cubicBezTo>
                <a:cubicBezTo>
                  <a:pt x="635" y="182"/>
                  <a:pt x="635" y="181"/>
                  <a:pt x="636" y="181"/>
                </a:cubicBezTo>
                <a:cubicBezTo>
                  <a:pt x="636" y="181"/>
                  <a:pt x="636" y="180"/>
                  <a:pt x="635" y="180"/>
                </a:cubicBezTo>
                <a:cubicBezTo>
                  <a:pt x="635" y="180"/>
                  <a:pt x="636" y="181"/>
                  <a:pt x="636" y="181"/>
                </a:cubicBezTo>
                <a:cubicBezTo>
                  <a:pt x="637" y="180"/>
                  <a:pt x="637" y="180"/>
                  <a:pt x="637" y="180"/>
                </a:cubicBezTo>
                <a:cubicBezTo>
                  <a:pt x="637" y="180"/>
                  <a:pt x="635" y="179"/>
                  <a:pt x="635" y="179"/>
                </a:cubicBezTo>
                <a:cubicBezTo>
                  <a:pt x="635" y="178"/>
                  <a:pt x="638" y="178"/>
                  <a:pt x="638" y="178"/>
                </a:cubicBezTo>
                <a:cubicBezTo>
                  <a:pt x="638" y="178"/>
                  <a:pt x="636" y="177"/>
                  <a:pt x="636" y="177"/>
                </a:cubicBezTo>
                <a:cubicBezTo>
                  <a:pt x="637" y="177"/>
                  <a:pt x="639" y="177"/>
                  <a:pt x="639" y="176"/>
                </a:cubicBezTo>
                <a:cubicBezTo>
                  <a:pt x="638" y="182"/>
                  <a:pt x="627" y="200"/>
                  <a:pt x="627" y="205"/>
                </a:cubicBezTo>
                <a:cubicBezTo>
                  <a:pt x="627" y="205"/>
                  <a:pt x="627" y="205"/>
                  <a:pt x="627" y="205"/>
                </a:cubicBezTo>
                <a:cubicBezTo>
                  <a:pt x="627" y="206"/>
                  <a:pt x="627" y="206"/>
                  <a:pt x="628" y="207"/>
                </a:cubicBezTo>
                <a:cubicBezTo>
                  <a:pt x="627" y="206"/>
                  <a:pt x="627" y="206"/>
                  <a:pt x="626" y="206"/>
                </a:cubicBezTo>
                <a:cubicBezTo>
                  <a:pt x="626" y="207"/>
                  <a:pt x="624" y="210"/>
                  <a:pt x="624" y="210"/>
                </a:cubicBezTo>
                <a:cubicBezTo>
                  <a:pt x="624" y="209"/>
                  <a:pt x="624" y="213"/>
                  <a:pt x="623" y="211"/>
                </a:cubicBezTo>
                <a:cubicBezTo>
                  <a:pt x="623" y="211"/>
                  <a:pt x="623" y="216"/>
                  <a:pt x="622" y="216"/>
                </a:cubicBezTo>
                <a:cubicBezTo>
                  <a:pt x="621" y="215"/>
                  <a:pt x="619" y="219"/>
                  <a:pt x="618" y="221"/>
                </a:cubicBezTo>
                <a:cubicBezTo>
                  <a:pt x="616" y="225"/>
                  <a:pt x="619" y="224"/>
                  <a:pt x="622" y="226"/>
                </a:cubicBezTo>
                <a:cubicBezTo>
                  <a:pt x="616" y="228"/>
                  <a:pt x="610" y="230"/>
                  <a:pt x="608" y="231"/>
                </a:cubicBezTo>
                <a:cubicBezTo>
                  <a:pt x="608" y="231"/>
                  <a:pt x="608" y="231"/>
                  <a:pt x="608" y="231"/>
                </a:cubicBezTo>
                <a:cubicBezTo>
                  <a:pt x="608" y="231"/>
                  <a:pt x="608" y="231"/>
                  <a:pt x="608" y="231"/>
                </a:cubicBezTo>
                <a:cubicBezTo>
                  <a:pt x="608" y="232"/>
                  <a:pt x="607" y="232"/>
                  <a:pt x="607" y="232"/>
                </a:cubicBezTo>
                <a:cubicBezTo>
                  <a:pt x="607" y="237"/>
                  <a:pt x="613" y="237"/>
                  <a:pt x="613" y="235"/>
                </a:cubicBezTo>
                <a:cubicBezTo>
                  <a:pt x="613" y="238"/>
                  <a:pt x="608" y="237"/>
                  <a:pt x="608" y="241"/>
                </a:cubicBezTo>
                <a:close/>
                <a:moveTo>
                  <a:pt x="510" y="253"/>
                </a:moveTo>
                <a:cubicBezTo>
                  <a:pt x="510" y="253"/>
                  <a:pt x="511" y="253"/>
                  <a:pt x="510" y="253"/>
                </a:cubicBezTo>
                <a:close/>
                <a:moveTo>
                  <a:pt x="526" y="225"/>
                </a:moveTo>
                <a:cubicBezTo>
                  <a:pt x="525" y="224"/>
                  <a:pt x="526" y="225"/>
                  <a:pt x="526" y="225"/>
                </a:cubicBezTo>
                <a:close/>
                <a:moveTo>
                  <a:pt x="524" y="229"/>
                </a:moveTo>
                <a:cubicBezTo>
                  <a:pt x="523" y="229"/>
                  <a:pt x="525" y="229"/>
                  <a:pt x="524" y="229"/>
                </a:cubicBezTo>
                <a:close/>
                <a:moveTo>
                  <a:pt x="523" y="229"/>
                </a:moveTo>
                <a:cubicBezTo>
                  <a:pt x="525" y="228"/>
                  <a:pt x="521" y="231"/>
                  <a:pt x="523" y="229"/>
                </a:cubicBezTo>
                <a:close/>
                <a:moveTo>
                  <a:pt x="518" y="236"/>
                </a:moveTo>
                <a:cubicBezTo>
                  <a:pt x="518" y="235"/>
                  <a:pt x="521" y="237"/>
                  <a:pt x="518" y="236"/>
                </a:cubicBezTo>
                <a:close/>
                <a:moveTo>
                  <a:pt x="519" y="239"/>
                </a:moveTo>
                <a:cubicBezTo>
                  <a:pt x="518" y="239"/>
                  <a:pt x="519" y="239"/>
                  <a:pt x="519" y="239"/>
                </a:cubicBezTo>
                <a:close/>
                <a:moveTo>
                  <a:pt x="517" y="239"/>
                </a:moveTo>
                <a:cubicBezTo>
                  <a:pt x="516" y="238"/>
                  <a:pt x="518" y="239"/>
                  <a:pt x="517" y="239"/>
                </a:cubicBezTo>
                <a:close/>
                <a:moveTo>
                  <a:pt x="515" y="241"/>
                </a:moveTo>
                <a:cubicBezTo>
                  <a:pt x="514" y="240"/>
                  <a:pt x="516" y="241"/>
                  <a:pt x="515" y="241"/>
                </a:cubicBezTo>
                <a:close/>
                <a:moveTo>
                  <a:pt x="575" y="206"/>
                </a:moveTo>
                <a:cubicBezTo>
                  <a:pt x="575" y="206"/>
                  <a:pt x="575" y="206"/>
                  <a:pt x="575" y="206"/>
                </a:cubicBezTo>
                <a:cubicBezTo>
                  <a:pt x="575" y="206"/>
                  <a:pt x="575" y="205"/>
                  <a:pt x="575" y="205"/>
                </a:cubicBezTo>
                <a:cubicBezTo>
                  <a:pt x="575" y="205"/>
                  <a:pt x="575" y="206"/>
                  <a:pt x="575" y="206"/>
                </a:cubicBezTo>
                <a:close/>
                <a:moveTo>
                  <a:pt x="570" y="209"/>
                </a:moveTo>
                <a:cubicBezTo>
                  <a:pt x="570" y="208"/>
                  <a:pt x="571" y="209"/>
                  <a:pt x="570" y="209"/>
                </a:cubicBezTo>
                <a:close/>
                <a:moveTo>
                  <a:pt x="570" y="209"/>
                </a:moveTo>
                <a:cubicBezTo>
                  <a:pt x="570" y="208"/>
                  <a:pt x="571" y="210"/>
                  <a:pt x="570" y="209"/>
                </a:cubicBezTo>
                <a:close/>
                <a:moveTo>
                  <a:pt x="572" y="221"/>
                </a:moveTo>
                <a:cubicBezTo>
                  <a:pt x="572" y="220"/>
                  <a:pt x="573" y="222"/>
                  <a:pt x="572" y="221"/>
                </a:cubicBezTo>
                <a:close/>
                <a:moveTo>
                  <a:pt x="572" y="221"/>
                </a:moveTo>
                <a:cubicBezTo>
                  <a:pt x="572" y="221"/>
                  <a:pt x="573" y="222"/>
                  <a:pt x="572" y="221"/>
                </a:cubicBezTo>
                <a:close/>
                <a:moveTo>
                  <a:pt x="572" y="220"/>
                </a:moveTo>
                <a:cubicBezTo>
                  <a:pt x="571" y="219"/>
                  <a:pt x="572" y="220"/>
                  <a:pt x="572" y="220"/>
                </a:cubicBezTo>
                <a:close/>
                <a:moveTo>
                  <a:pt x="571" y="223"/>
                </a:moveTo>
                <a:cubicBezTo>
                  <a:pt x="571" y="222"/>
                  <a:pt x="572" y="223"/>
                  <a:pt x="571" y="223"/>
                </a:cubicBezTo>
                <a:close/>
                <a:moveTo>
                  <a:pt x="571" y="219"/>
                </a:moveTo>
                <a:cubicBezTo>
                  <a:pt x="570" y="219"/>
                  <a:pt x="571" y="220"/>
                  <a:pt x="571" y="219"/>
                </a:cubicBezTo>
                <a:close/>
                <a:moveTo>
                  <a:pt x="570" y="218"/>
                </a:moveTo>
                <a:cubicBezTo>
                  <a:pt x="570" y="217"/>
                  <a:pt x="571" y="218"/>
                  <a:pt x="570" y="218"/>
                </a:cubicBezTo>
                <a:close/>
                <a:moveTo>
                  <a:pt x="570" y="219"/>
                </a:moveTo>
                <a:cubicBezTo>
                  <a:pt x="569" y="219"/>
                  <a:pt x="571" y="220"/>
                  <a:pt x="570" y="219"/>
                </a:cubicBezTo>
                <a:close/>
                <a:moveTo>
                  <a:pt x="569" y="221"/>
                </a:moveTo>
                <a:cubicBezTo>
                  <a:pt x="568" y="221"/>
                  <a:pt x="570" y="222"/>
                  <a:pt x="569" y="221"/>
                </a:cubicBezTo>
                <a:close/>
                <a:moveTo>
                  <a:pt x="568" y="226"/>
                </a:moveTo>
                <a:cubicBezTo>
                  <a:pt x="568" y="226"/>
                  <a:pt x="569" y="226"/>
                  <a:pt x="568" y="226"/>
                </a:cubicBezTo>
                <a:close/>
                <a:moveTo>
                  <a:pt x="568" y="220"/>
                </a:moveTo>
                <a:cubicBezTo>
                  <a:pt x="567" y="219"/>
                  <a:pt x="568" y="220"/>
                  <a:pt x="568" y="220"/>
                </a:cubicBezTo>
                <a:close/>
                <a:moveTo>
                  <a:pt x="567" y="226"/>
                </a:moveTo>
                <a:cubicBezTo>
                  <a:pt x="565" y="227"/>
                  <a:pt x="566" y="224"/>
                  <a:pt x="566" y="224"/>
                </a:cubicBezTo>
                <a:cubicBezTo>
                  <a:pt x="565" y="222"/>
                  <a:pt x="568" y="225"/>
                  <a:pt x="567" y="226"/>
                </a:cubicBezTo>
                <a:close/>
                <a:moveTo>
                  <a:pt x="565" y="229"/>
                </a:moveTo>
                <a:cubicBezTo>
                  <a:pt x="565" y="229"/>
                  <a:pt x="565" y="230"/>
                  <a:pt x="565" y="229"/>
                </a:cubicBezTo>
                <a:close/>
                <a:moveTo>
                  <a:pt x="563" y="227"/>
                </a:moveTo>
                <a:cubicBezTo>
                  <a:pt x="562" y="227"/>
                  <a:pt x="563" y="228"/>
                  <a:pt x="563" y="227"/>
                </a:cubicBezTo>
                <a:close/>
                <a:moveTo>
                  <a:pt x="562" y="229"/>
                </a:moveTo>
                <a:cubicBezTo>
                  <a:pt x="562" y="228"/>
                  <a:pt x="563" y="229"/>
                  <a:pt x="562" y="229"/>
                </a:cubicBezTo>
                <a:close/>
                <a:moveTo>
                  <a:pt x="562" y="226"/>
                </a:moveTo>
                <a:cubicBezTo>
                  <a:pt x="561" y="225"/>
                  <a:pt x="562" y="227"/>
                  <a:pt x="562" y="226"/>
                </a:cubicBezTo>
                <a:close/>
                <a:moveTo>
                  <a:pt x="561" y="230"/>
                </a:moveTo>
                <a:cubicBezTo>
                  <a:pt x="561" y="230"/>
                  <a:pt x="561" y="230"/>
                  <a:pt x="561" y="230"/>
                </a:cubicBezTo>
                <a:close/>
                <a:moveTo>
                  <a:pt x="560" y="226"/>
                </a:moveTo>
                <a:cubicBezTo>
                  <a:pt x="560" y="226"/>
                  <a:pt x="560" y="227"/>
                  <a:pt x="560" y="226"/>
                </a:cubicBezTo>
                <a:close/>
                <a:moveTo>
                  <a:pt x="577" y="221"/>
                </a:moveTo>
                <a:cubicBezTo>
                  <a:pt x="576" y="220"/>
                  <a:pt x="577" y="222"/>
                  <a:pt x="577" y="221"/>
                </a:cubicBezTo>
                <a:close/>
                <a:moveTo>
                  <a:pt x="618" y="85"/>
                </a:moveTo>
                <a:cubicBezTo>
                  <a:pt x="617" y="85"/>
                  <a:pt x="618" y="85"/>
                  <a:pt x="618" y="85"/>
                </a:cubicBezTo>
                <a:close/>
                <a:moveTo>
                  <a:pt x="623" y="107"/>
                </a:moveTo>
                <a:cubicBezTo>
                  <a:pt x="623" y="107"/>
                  <a:pt x="625" y="114"/>
                  <a:pt x="625" y="115"/>
                </a:cubicBezTo>
                <a:cubicBezTo>
                  <a:pt x="624" y="114"/>
                  <a:pt x="624" y="112"/>
                  <a:pt x="624" y="111"/>
                </a:cubicBezTo>
                <a:cubicBezTo>
                  <a:pt x="623" y="110"/>
                  <a:pt x="623" y="108"/>
                  <a:pt x="623" y="107"/>
                </a:cubicBezTo>
                <a:close/>
                <a:moveTo>
                  <a:pt x="626" y="120"/>
                </a:moveTo>
                <a:cubicBezTo>
                  <a:pt x="627" y="120"/>
                  <a:pt x="627" y="127"/>
                  <a:pt x="626" y="125"/>
                </a:cubicBezTo>
                <a:cubicBezTo>
                  <a:pt x="626" y="125"/>
                  <a:pt x="626" y="120"/>
                  <a:pt x="626" y="120"/>
                </a:cubicBezTo>
                <a:close/>
                <a:moveTo>
                  <a:pt x="628" y="149"/>
                </a:moveTo>
                <a:cubicBezTo>
                  <a:pt x="628" y="149"/>
                  <a:pt x="628" y="146"/>
                  <a:pt x="629" y="147"/>
                </a:cubicBezTo>
                <a:cubicBezTo>
                  <a:pt x="631" y="149"/>
                  <a:pt x="629" y="149"/>
                  <a:pt x="628" y="149"/>
                </a:cubicBezTo>
                <a:close/>
                <a:moveTo>
                  <a:pt x="628" y="161"/>
                </a:moveTo>
                <a:cubicBezTo>
                  <a:pt x="628" y="165"/>
                  <a:pt x="628" y="161"/>
                  <a:pt x="627" y="161"/>
                </a:cubicBezTo>
                <a:cubicBezTo>
                  <a:pt x="626" y="162"/>
                  <a:pt x="629" y="158"/>
                  <a:pt x="628" y="161"/>
                </a:cubicBezTo>
                <a:close/>
                <a:moveTo>
                  <a:pt x="623" y="178"/>
                </a:moveTo>
                <a:cubicBezTo>
                  <a:pt x="622" y="177"/>
                  <a:pt x="624" y="178"/>
                  <a:pt x="623" y="178"/>
                </a:cubicBezTo>
                <a:close/>
                <a:moveTo>
                  <a:pt x="613" y="53"/>
                </a:moveTo>
                <a:cubicBezTo>
                  <a:pt x="613" y="54"/>
                  <a:pt x="613" y="52"/>
                  <a:pt x="613" y="53"/>
                </a:cubicBezTo>
                <a:close/>
                <a:moveTo>
                  <a:pt x="613" y="53"/>
                </a:moveTo>
                <a:cubicBezTo>
                  <a:pt x="613" y="54"/>
                  <a:pt x="613" y="52"/>
                  <a:pt x="613" y="53"/>
                </a:cubicBezTo>
                <a:close/>
                <a:moveTo>
                  <a:pt x="627" y="93"/>
                </a:moveTo>
                <a:cubicBezTo>
                  <a:pt x="625" y="93"/>
                  <a:pt x="630" y="94"/>
                  <a:pt x="627" y="93"/>
                </a:cubicBezTo>
                <a:close/>
                <a:moveTo>
                  <a:pt x="627" y="91"/>
                </a:moveTo>
                <a:cubicBezTo>
                  <a:pt x="627" y="91"/>
                  <a:pt x="629" y="91"/>
                  <a:pt x="627" y="91"/>
                </a:cubicBezTo>
                <a:close/>
                <a:moveTo>
                  <a:pt x="629" y="99"/>
                </a:moveTo>
                <a:cubicBezTo>
                  <a:pt x="628" y="100"/>
                  <a:pt x="630" y="99"/>
                  <a:pt x="629" y="99"/>
                </a:cubicBezTo>
                <a:close/>
                <a:moveTo>
                  <a:pt x="629" y="101"/>
                </a:moveTo>
                <a:cubicBezTo>
                  <a:pt x="628" y="101"/>
                  <a:pt x="630" y="101"/>
                  <a:pt x="629" y="101"/>
                </a:cubicBezTo>
                <a:close/>
                <a:moveTo>
                  <a:pt x="632" y="117"/>
                </a:moveTo>
                <a:cubicBezTo>
                  <a:pt x="631" y="116"/>
                  <a:pt x="632" y="117"/>
                  <a:pt x="632" y="117"/>
                </a:cubicBezTo>
                <a:close/>
                <a:moveTo>
                  <a:pt x="648" y="166"/>
                </a:moveTo>
                <a:cubicBezTo>
                  <a:pt x="648" y="166"/>
                  <a:pt x="648" y="166"/>
                  <a:pt x="648" y="166"/>
                </a:cubicBezTo>
                <a:cubicBezTo>
                  <a:pt x="648" y="166"/>
                  <a:pt x="648" y="166"/>
                  <a:pt x="648" y="166"/>
                </a:cubicBezTo>
                <a:cubicBezTo>
                  <a:pt x="648" y="166"/>
                  <a:pt x="648" y="166"/>
                  <a:pt x="648" y="166"/>
                </a:cubicBezTo>
                <a:close/>
                <a:moveTo>
                  <a:pt x="648" y="175"/>
                </a:moveTo>
                <a:cubicBezTo>
                  <a:pt x="648" y="175"/>
                  <a:pt x="648" y="175"/>
                  <a:pt x="648" y="175"/>
                </a:cubicBezTo>
                <a:cubicBezTo>
                  <a:pt x="648" y="174"/>
                  <a:pt x="648" y="174"/>
                  <a:pt x="648" y="174"/>
                </a:cubicBezTo>
                <a:cubicBezTo>
                  <a:pt x="648" y="174"/>
                  <a:pt x="648" y="174"/>
                  <a:pt x="648" y="175"/>
                </a:cubicBezTo>
                <a:close/>
                <a:moveTo>
                  <a:pt x="646" y="174"/>
                </a:moveTo>
                <a:cubicBezTo>
                  <a:pt x="646" y="174"/>
                  <a:pt x="646" y="174"/>
                  <a:pt x="646" y="174"/>
                </a:cubicBezTo>
                <a:cubicBezTo>
                  <a:pt x="646" y="174"/>
                  <a:pt x="646" y="174"/>
                  <a:pt x="646" y="174"/>
                </a:cubicBezTo>
                <a:cubicBezTo>
                  <a:pt x="646" y="174"/>
                  <a:pt x="646" y="174"/>
                  <a:pt x="646" y="174"/>
                </a:cubicBezTo>
                <a:close/>
                <a:moveTo>
                  <a:pt x="638" y="174"/>
                </a:moveTo>
                <a:cubicBezTo>
                  <a:pt x="638" y="173"/>
                  <a:pt x="639" y="175"/>
                  <a:pt x="638" y="174"/>
                </a:cubicBezTo>
                <a:close/>
                <a:moveTo>
                  <a:pt x="629" y="191"/>
                </a:moveTo>
                <a:cubicBezTo>
                  <a:pt x="627" y="190"/>
                  <a:pt x="630" y="191"/>
                  <a:pt x="629" y="191"/>
                </a:cubicBezTo>
                <a:close/>
                <a:moveTo>
                  <a:pt x="628" y="193"/>
                </a:moveTo>
                <a:cubicBezTo>
                  <a:pt x="627" y="193"/>
                  <a:pt x="629" y="193"/>
                  <a:pt x="628" y="193"/>
                </a:cubicBezTo>
                <a:close/>
                <a:moveTo>
                  <a:pt x="628" y="193"/>
                </a:moveTo>
                <a:cubicBezTo>
                  <a:pt x="627" y="193"/>
                  <a:pt x="628" y="194"/>
                  <a:pt x="628" y="193"/>
                </a:cubicBezTo>
                <a:close/>
                <a:moveTo>
                  <a:pt x="632" y="206"/>
                </a:moveTo>
                <a:cubicBezTo>
                  <a:pt x="631" y="206"/>
                  <a:pt x="633" y="207"/>
                  <a:pt x="632" y="206"/>
                </a:cubicBezTo>
                <a:close/>
                <a:moveTo>
                  <a:pt x="630" y="211"/>
                </a:moveTo>
                <a:cubicBezTo>
                  <a:pt x="630" y="211"/>
                  <a:pt x="631" y="211"/>
                  <a:pt x="630" y="211"/>
                </a:cubicBezTo>
                <a:close/>
                <a:moveTo>
                  <a:pt x="630" y="206"/>
                </a:moveTo>
                <a:cubicBezTo>
                  <a:pt x="629" y="205"/>
                  <a:pt x="631" y="206"/>
                  <a:pt x="630" y="206"/>
                </a:cubicBezTo>
                <a:close/>
                <a:moveTo>
                  <a:pt x="629" y="210"/>
                </a:moveTo>
                <a:cubicBezTo>
                  <a:pt x="628" y="210"/>
                  <a:pt x="630" y="211"/>
                  <a:pt x="629" y="210"/>
                </a:cubicBezTo>
                <a:close/>
                <a:moveTo>
                  <a:pt x="628" y="214"/>
                </a:moveTo>
                <a:cubicBezTo>
                  <a:pt x="627" y="213"/>
                  <a:pt x="630" y="214"/>
                  <a:pt x="628" y="214"/>
                </a:cubicBezTo>
                <a:close/>
                <a:moveTo>
                  <a:pt x="629" y="206"/>
                </a:moveTo>
                <a:cubicBezTo>
                  <a:pt x="628" y="206"/>
                  <a:pt x="630" y="207"/>
                  <a:pt x="629" y="206"/>
                </a:cubicBezTo>
                <a:close/>
                <a:moveTo>
                  <a:pt x="629" y="209"/>
                </a:moveTo>
                <a:cubicBezTo>
                  <a:pt x="629" y="208"/>
                  <a:pt x="630" y="209"/>
                  <a:pt x="629" y="209"/>
                </a:cubicBezTo>
                <a:close/>
                <a:moveTo>
                  <a:pt x="628" y="215"/>
                </a:moveTo>
                <a:cubicBezTo>
                  <a:pt x="628" y="215"/>
                  <a:pt x="628" y="215"/>
                  <a:pt x="628" y="215"/>
                </a:cubicBezTo>
                <a:close/>
                <a:moveTo>
                  <a:pt x="628" y="207"/>
                </a:moveTo>
                <a:cubicBezTo>
                  <a:pt x="627" y="207"/>
                  <a:pt x="628" y="208"/>
                  <a:pt x="628" y="207"/>
                </a:cubicBezTo>
                <a:close/>
                <a:moveTo>
                  <a:pt x="624" y="216"/>
                </a:moveTo>
                <a:cubicBezTo>
                  <a:pt x="624" y="216"/>
                  <a:pt x="626" y="214"/>
                  <a:pt x="625" y="214"/>
                </a:cubicBezTo>
                <a:cubicBezTo>
                  <a:pt x="623" y="213"/>
                  <a:pt x="627" y="214"/>
                  <a:pt x="626" y="216"/>
                </a:cubicBezTo>
                <a:cubicBezTo>
                  <a:pt x="627" y="215"/>
                  <a:pt x="624" y="216"/>
                  <a:pt x="624" y="216"/>
                </a:cubicBezTo>
                <a:close/>
                <a:moveTo>
                  <a:pt x="626" y="217"/>
                </a:moveTo>
                <a:cubicBezTo>
                  <a:pt x="625" y="217"/>
                  <a:pt x="627" y="217"/>
                  <a:pt x="626" y="217"/>
                </a:cubicBezTo>
                <a:close/>
                <a:moveTo>
                  <a:pt x="625" y="221"/>
                </a:moveTo>
                <a:cubicBezTo>
                  <a:pt x="625" y="221"/>
                  <a:pt x="625" y="221"/>
                  <a:pt x="625" y="221"/>
                </a:cubicBezTo>
                <a:close/>
                <a:moveTo>
                  <a:pt x="626" y="210"/>
                </a:moveTo>
                <a:cubicBezTo>
                  <a:pt x="625" y="209"/>
                  <a:pt x="627" y="211"/>
                  <a:pt x="626" y="210"/>
                </a:cubicBezTo>
                <a:close/>
                <a:moveTo>
                  <a:pt x="626" y="208"/>
                </a:moveTo>
                <a:cubicBezTo>
                  <a:pt x="625" y="207"/>
                  <a:pt x="627" y="208"/>
                  <a:pt x="626" y="208"/>
                </a:cubicBezTo>
                <a:close/>
                <a:moveTo>
                  <a:pt x="624" y="218"/>
                </a:moveTo>
                <a:cubicBezTo>
                  <a:pt x="623" y="217"/>
                  <a:pt x="625" y="218"/>
                  <a:pt x="624" y="218"/>
                </a:cubicBezTo>
                <a:close/>
                <a:moveTo>
                  <a:pt x="621" y="219"/>
                </a:moveTo>
                <a:cubicBezTo>
                  <a:pt x="620" y="219"/>
                  <a:pt x="622" y="219"/>
                  <a:pt x="621" y="219"/>
                </a:cubicBezTo>
                <a:close/>
                <a:moveTo>
                  <a:pt x="611" y="230"/>
                </a:moveTo>
                <a:cubicBezTo>
                  <a:pt x="611" y="231"/>
                  <a:pt x="611" y="229"/>
                  <a:pt x="611" y="230"/>
                </a:cubicBezTo>
                <a:close/>
                <a:moveTo>
                  <a:pt x="619" y="243"/>
                </a:moveTo>
                <a:cubicBezTo>
                  <a:pt x="619" y="243"/>
                  <a:pt x="619" y="243"/>
                  <a:pt x="619" y="243"/>
                </a:cubicBezTo>
                <a:cubicBezTo>
                  <a:pt x="619" y="242"/>
                  <a:pt x="619" y="242"/>
                  <a:pt x="619" y="243"/>
                </a:cubicBezTo>
                <a:close/>
                <a:moveTo>
                  <a:pt x="621" y="243"/>
                </a:moveTo>
                <a:cubicBezTo>
                  <a:pt x="621" y="243"/>
                  <a:pt x="621" y="243"/>
                  <a:pt x="621" y="243"/>
                </a:cubicBezTo>
                <a:cubicBezTo>
                  <a:pt x="621" y="242"/>
                  <a:pt x="621" y="242"/>
                  <a:pt x="621" y="242"/>
                </a:cubicBezTo>
                <a:cubicBezTo>
                  <a:pt x="621" y="242"/>
                  <a:pt x="621" y="242"/>
                  <a:pt x="622" y="242"/>
                </a:cubicBezTo>
                <a:cubicBezTo>
                  <a:pt x="622" y="242"/>
                  <a:pt x="621" y="242"/>
                  <a:pt x="621" y="243"/>
                </a:cubicBezTo>
                <a:close/>
                <a:moveTo>
                  <a:pt x="644" y="229"/>
                </a:moveTo>
                <a:cubicBezTo>
                  <a:pt x="644" y="230"/>
                  <a:pt x="643" y="228"/>
                  <a:pt x="644" y="229"/>
                </a:cubicBezTo>
                <a:close/>
                <a:moveTo>
                  <a:pt x="644" y="228"/>
                </a:moveTo>
                <a:cubicBezTo>
                  <a:pt x="644" y="229"/>
                  <a:pt x="643" y="226"/>
                  <a:pt x="644" y="228"/>
                </a:cubicBezTo>
                <a:close/>
                <a:moveTo>
                  <a:pt x="644" y="230"/>
                </a:moveTo>
                <a:cubicBezTo>
                  <a:pt x="644" y="231"/>
                  <a:pt x="644" y="230"/>
                  <a:pt x="644" y="230"/>
                </a:cubicBezTo>
                <a:close/>
                <a:moveTo>
                  <a:pt x="644" y="226"/>
                </a:moveTo>
                <a:cubicBezTo>
                  <a:pt x="644" y="227"/>
                  <a:pt x="644" y="225"/>
                  <a:pt x="644" y="226"/>
                </a:cubicBezTo>
                <a:close/>
                <a:moveTo>
                  <a:pt x="645" y="230"/>
                </a:moveTo>
                <a:cubicBezTo>
                  <a:pt x="646" y="230"/>
                  <a:pt x="645" y="229"/>
                  <a:pt x="645" y="230"/>
                </a:cubicBezTo>
                <a:close/>
                <a:moveTo>
                  <a:pt x="646" y="227"/>
                </a:moveTo>
                <a:cubicBezTo>
                  <a:pt x="646" y="228"/>
                  <a:pt x="646" y="226"/>
                  <a:pt x="646" y="227"/>
                </a:cubicBezTo>
                <a:close/>
                <a:moveTo>
                  <a:pt x="647" y="227"/>
                </a:moveTo>
                <a:cubicBezTo>
                  <a:pt x="647" y="227"/>
                  <a:pt x="647" y="226"/>
                  <a:pt x="647" y="227"/>
                </a:cubicBezTo>
                <a:close/>
                <a:moveTo>
                  <a:pt x="648" y="229"/>
                </a:moveTo>
                <a:cubicBezTo>
                  <a:pt x="648" y="230"/>
                  <a:pt x="647" y="228"/>
                  <a:pt x="648" y="229"/>
                </a:cubicBezTo>
                <a:close/>
                <a:moveTo>
                  <a:pt x="648" y="228"/>
                </a:moveTo>
                <a:cubicBezTo>
                  <a:pt x="648" y="228"/>
                  <a:pt x="648" y="227"/>
                  <a:pt x="648" y="228"/>
                </a:cubicBezTo>
                <a:close/>
                <a:moveTo>
                  <a:pt x="649" y="230"/>
                </a:moveTo>
                <a:cubicBezTo>
                  <a:pt x="649" y="231"/>
                  <a:pt x="648" y="229"/>
                  <a:pt x="649" y="230"/>
                </a:cubicBezTo>
                <a:close/>
                <a:moveTo>
                  <a:pt x="649" y="226"/>
                </a:moveTo>
                <a:cubicBezTo>
                  <a:pt x="649" y="227"/>
                  <a:pt x="648" y="225"/>
                  <a:pt x="649" y="226"/>
                </a:cubicBezTo>
                <a:close/>
                <a:moveTo>
                  <a:pt x="650" y="227"/>
                </a:moveTo>
                <a:cubicBezTo>
                  <a:pt x="649" y="227"/>
                  <a:pt x="651" y="226"/>
                  <a:pt x="650" y="227"/>
                </a:cubicBezTo>
                <a:close/>
                <a:moveTo>
                  <a:pt x="650" y="228"/>
                </a:moveTo>
                <a:cubicBezTo>
                  <a:pt x="650" y="230"/>
                  <a:pt x="650" y="227"/>
                  <a:pt x="650" y="228"/>
                </a:cubicBezTo>
                <a:close/>
                <a:moveTo>
                  <a:pt x="652" y="223"/>
                </a:moveTo>
                <a:cubicBezTo>
                  <a:pt x="653" y="224"/>
                  <a:pt x="652" y="223"/>
                  <a:pt x="652" y="223"/>
                </a:cubicBezTo>
                <a:close/>
                <a:moveTo>
                  <a:pt x="653" y="226"/>
                </a:moveTo>
                <a:cubicBezTo>
                  <a:pt x="654" y="228"/>
                  <a:pt x="652" y="225"/>
                  <a:pt x="653" y="224"/>
                </a:cubicBezTo>
                <a:cubicBezTo>
                  <a:pt x="653" y="224"/>
                  <a:pt x="655" y="225"/>
                  <a:pt x="655" y="225"/>
                </a:cubicBezTo>
                <a:cubicBezTo>
                  <a:pt x="655" y="226"/>
                  <a:pt x="653" y="226"/>
                  <a:pt x="653" y="226"/>
                </a:cubicBezTo>
                <a:close/>
                <a:moveTo>
                  <a:pt x="655" y="223"/>
                </a:moveTo>
                <a:cubicBezTo>
                  <a:pt x="655" y="225"/>
                  <a:pt x="654" y="223"/>
                  <a:pt x="655" y="223"/>
                </a:cubicBezTo>
                <a:close/>
                <a:moveTo>
                  <a:pt x="656" y="225"/>
                </a:moveTo>
                <a:cubicBezTo>
                  <a:pt x="657" y="225"/>
                  <a:pt x="656" y="224"/>
                  <a:pt x="656" y="225"/>
                </a:cubicBezTo>
                <a:close/>
                <a:moveTo>
                  <a:pt x="656" y="220"/>
                </a:moveTo>
                <a:cubicBezTo>
                  <a:pt x="646" y="223"/>
                  <a:pt x="613" y="235"/>
                  <a:pt x="613" y="235"/>
                </a:cubicBezTo>
                <a:cubicBezTo>
                  <a:pt x="614" y="232"/>
                  <a:pt x="623" y="230"/>
                  <a:pt x="629" y="228"/>
                </a:cubicBezTo>
                <a:cubicBezTo>
                  <a:pt x="629" y="228"/>
                  <a:pt x="629" y="228"/>
                  <a:pt x="629" y="228"/>
                </a:cubicBezTo>
                <a:cubicBezTo>
                  <a:pt x="629" y="228"/>
                  <a:pt x="629" y="228"/>
                  <a:pt x="629" y="228"/>
                </a:cubicBezTo>
                <a:cubicBezTo>
                  <a:pt x="632" y="227"/>
                  <a:pt x="633" y="227"/>
                  <a:pt x="633" y="226"/>
                </a:cubicBezTo>
                <a:cubicBezTo>
                  <a:pt x="633" y="226"/>
                  <a:pt x="632" y="226"/>
                  <a:pt x="632" y="226"/>
                </a:cubicBezTo>
                <a:cubicBezTo>
                  <a:pt x="632" y="226"/>
                  <a:pt x="632" y="226"/>
                  <a:pt x="632" y="226"/>
                </a:cubicBezTo>
                <a:cubicBezTo>
                  <a:pt x="632" y="226"/>
                  <a:pt x="632" y="226"/>
                  <a:pt x="632" y="226"/>
                </a:cubicBezTo>
                <a:cubicBezTo>
                  <a:pt x="632" y="225"/>
                  <a:pt x="634" y="225"/>
                  <a:pt x="633" y="225"/>
                </a:cubicBezTo>
                <a:cubicBezTo>
                  <a:pt x="634" y="225"/>
                  <a:pt x="634" y="226"/>
                  <a:pt x="634" y="227"/>
                </a:cubicBezTo>
                <a:cubicBezTo>
                  <a:pt x="634" y="227"/>
                  <a:pt x="635" y="224"/>
                  <a:pt x="635" y="224"/>
                </a:cubicBezTo>
                <a:cubicBezTo>
                  <a:pt x="635" y="225"/>
                  <a:pt x="635" y="226"/>
                  <a:pt x="635" y="226"/>
                </a:cubicBezTo>
                <a:cubicBezTo>
                  <a:pt x="635" y="226"/>
                  <a:pt x="635" y="226"/>
                  <a:pt x="636" y="227"/>
                </a:cubicBezTo>
                <a:cubicBezTo>
                  <a:pt x="636" y="226"/>
                  <a:pt x="635" y="224"/>
                  <a:pt x="636" y="224"/>
                </a:cubicBezTo>
                <a:cubicBezTo>
                  <a:pt x="636" y="224"/>
                  <a:pt x="636" y="226"/>
                  <a:pt x="637" y="226"/>
                </a:cubicBezTo>
                <a:cubicBezTo>
                  <a:pt x="636" y="225"/>
                  <a:pt x="636" y="225"/>
                  <a:pt x="636" y="224"/>
                </a:cubicBezTo>
                <a:cubicBezTo>
                  <a:pt x="636" y="224"/>
                  <a:pt x="637" y="224"/>
                  <a:pt x="637" y="224"/>
                </a:cubicBezTo>
                <a:cubicBezTo>
                  <a:pt x="637" y="224"/>
                  <a:pt x="637" y="224"/>
                  <a:pt x="637" y="224"/>
                </a:cubicBezTo>
                <a:cubicBezTo>
                  <a:pt x="637" y="225"/>
                  <a:pt x="637" y="225"/>
                  <a:pt x="637" y="225"/>
                </a:cubicBezTo>
                <a:cubicBezTo>
                  <a:pt x="637" y="224"/>
                  <a:pt x="637" y="224"/>
                  <a:pt x="637" y="225"/>
                </a:cubicBezTo>
                <a:cubicBezTo>
                  <a:pt x="638" y="225"/>
                  <a:pt x="638" y="226"/>
                  <a:pt x="638" y="225"/>
                </a:cubicBezTo>
                <a:cubicBezTo>
                  <a:pt x="638" y="225"/>
                  <a:pt x="638" y="224"/>
                  <a:pt x="639" y="224"/>
                </a:cubicBezTo>
                <a:cubicBezTo>
                  <a:pt x="638" y="226"/>
                  <a:pt x="642" y="225"/>
                  <a:pt x="641" y="224"/>
                </a:cubicBezTo>
                <a:cubicBezTo>
                  <a:pt x="641" y="223"/>
                  <a:pt x="642" y="221"/>
                  <a:pt x="642" y="220"/>
                </a:cubicBezTo>
                <a:cubicBezTo>
                  <a:pt x="641" y="220"/>
                  <a:pt x="636" y="221"/>
                  <a:pt x="630" y="223"/>
                </a:cubicBezTo>
                <a:cubicBezTo>
                  <a:pt x="632" y="221"/>
                  <a:pt x="633" y="219"/>
                  <a:pt x="633" y="219"/>
                </a:cubicBezTo>
                <a:cubicBezTo>
                  <a:pt x="634" y="217"/>
                  <a:pt x="630" y="221"/>
                  <a:pt x="630" y="221"/>
                </a:cubicBezTo>
                <a:cubicBezTo>
                  <a:pt x="629" y="221"/>
                  <a:pt x="629" y="222"/>
                  <a:pt x="628" y="223"/>
                </a:cubicBezTo>
                <a:cubicBezTo>
                  <a:pt x="628" y="224"/>
                  <a:pt x="628" y="224"/>
                  <a:pt x="628" y="224"/>
                </a:cubicBezTo>
                <a:cubicBezTo>
                  <a:pt x="628" y="224"/>
                  <a:pt x="627" y="224"/>
                  <a:pt x="627" y="224"/>
                </a:cubicBezTo>
                <a:cubicBezTo>
                  <a:pt x="627" y="223"/>
                  <a:pt x="627" y="222"/>
                  <a:pt x="627" y="222"/>
                </a:cubicBezTo>
                <a:cubicBezTo>
                  <a:pt x="626" y="222"/>
                  <a:pt x="626" y="223"/>
                  <a:pt x="625" y="225"/>
                </a:cubicBezTo>
                <a:cubicBezTo>
                  <a:pt x="625" y="225"/>
                  <a:pt x="624" y="225"/>
                  <a:pt x="624" y="225"/>
                </a:cubicBezTo>
                <a:cubicBezTo>
                  <a:pt x="624" y="225"/>
                  <a:pt x="623" y="224"/>
                  <a:pt x="623" y="224"/>
                </a:cubicBezTo>
                <a:cubicBezTo>
                  <a:pt x="623" y="224"/>
                  <a:pt x="624" y="224"/>
                  <a:pt x="624" y="223"/>
                </a:cubicBezTo>
                <a:cubicBezTo>
                  <a:pt x="627" y="219"/>
                  <a:pt x="631" y="212"/>
                  <a:pt x="633" y="207"/>
                </a:cubicBezTo>
                <a:cubicBezTo>
                  <a:pt x="635" y="204"/>
                  <a:pt x="641" y="194"/>
                  <a:pt x="645" y="186"/>
                </a:cubicBezTo>
                <a:cubicBezTo>
                  <a:pt x="642" y="191"/>
                  <a:pt x="639" y="197"/>
                  <a:pt x="640" y="197"/>
                </a:cubicBezTo>
                <a:cubicBezTo>
                  <a:pt x="640" y="198"/>
                  <a:pt x="641" y="196"/>
                  <a:pt x="641" y="196"/>
                </a:cubicBezTo>
                <a:cubicBezTo>
                  <a:pt x="641" y="196"/>
                  <a:pt x="641" y="196"/>
                  <a:pt x="641" y="196"/>
                </a:cubicBezTo>
                <a:cubicBezTo>
                  <a:pt x="642" y="197"/>
                  <a:pt x="641" y="199"/>
                  <a:pt x="641" y="199"/>
                </a:cubicBezTo>
                <a:cubicBezTo>
                  <a:pt x="640" y="198"/>
                  <a:pt x="640" y="198"/>
                  <a:pt x="639" y="198"/>
                </a:cubicBezTo>
                <a:cubicBezTo>
                  <a:pt x="639" y="198"/>
                  <a:pt x="640" y="200"/>
                  <a:pt x="641" y="200"/>
                </a:cubicBezTo>
                <a:cubicBezTo>
                  <a:pt x="640" y="200"/>
                  <a:pt x="639" y="199"/>
                  <a:pt x="639" y="199"/>
                </a:cubicBezTo>
                <a:cubicBezTo>
                  <a:pt x="639" y="199"/>
                  <a:pt x="638" y="199"/>
                  <a:pt x="638" y="199"/>
                </a:cubicBezTo>
                <a:cubicBezTo>
                  <a:pt x="638" y="200"/>
                  <a:pt x="640" y="201"/>
                  <a:pt x="640" y="201"/>
                </a:cubicBezTo>
                <a:cubicBezTo>
                  <a:pt x="640" y="201"/>
                  <a:pt x="638" y="200"/>
                  <a:pt x="638" y="200"/>
                </a:cubicBezTo>
                <a:cubicBezTo>
                  <a:pt x="638" y="201"/>
                  <a:pt x="639" y="201"/>
                  <a:pt x="639" y="201"/>
                </a:cubicBezTo>
                <a:cubicBezTo>
                  <a:pt x="639" y="202"/>
                  <a:pt x="639" y="202"/>
                  <a:pt x="639" y="202"/>
                </a:cubicBezTo>
                <a:cubicBezTo>
                  <a:pt x="639" y="202"/>
                  <a:pt x="639" y="202"/>
                  <a:pt x="639" y="202"/>
                </a:cubicBezTo>
                <a:cubicBezTo>
                  <a:pt x="638" y="202"/>
                  <a:pt x="638" y="202"/>
                  <a:pt x="638" y="202"/>
                </a:cubicBezTo>
                <a:cubicBezTo>
                  <a:pt x="638" y="202"/>
                  <a:pt x="639" y="202"/>
                  <a:pt x="638" y="202"/>
                </a:cubicBezTo>
                <a:cubicBezTo>
                  <a:pt x="638" y="202"/>
                  <a:pt x="637" y="202"/>
                  <a:pt x="638" y="203"/>
                </a:cubicBezTo>
                <a:cubicBezTo>
                  <a:pt x="638" y="203"/>
                  <a:pt x="638" y="203"/>
                  <a:pt x="638" y="203"/>
                </a:cubicBezTo>
                <a:cubicBezTo>
                  <a:pt x="638" y="203"/>
                  <a:pt x="638" y="203"/>
                  <a:pt x="638" y="204"/>
                </a:cubicBezTo>
                <a:cubicBezTo>
                  <a:pt x="637" y="202"/>
                  <a:pt x="635" y="206"/>
                  <a:pt x="636" y="206"/>
                </a:cubicBezTo>
                <a:cubicBezTo>
                  <a:pt x="636" y="206"/>
                  <a:pt x="636" y="205"/>
                  <a:pt x="636" y="205"/>
                </a:cubicBezTo>
                <a:cubicBezTo>
                  <a:pt x="637" y="205"/>
                  <a:pt x="637" y="209"/>
                  <a:pt x="638" y="209"/>
                </a:cubicBezTo>
                <a:cubicBezTo>
                  <a:pt x="640" y="208"/>
                  <a:pt x="648" y="190"/>
                  <a:pt x="651" y="181"/>
                </a:cubicBezTo>
                <a:cubicBezTo>
                  <a:pt x="651" y="181"/>
                  <a:pt x="651" y="181"/>
                  <a:pt x="651" y="181"/>
                </a:cubicBezTo>
                <a:cubicBezTo>
                  <a:pt x="652" y="181"/>
                  <a:pt x="652" y="180"/>
                  <a:pt x="652" y="180"/>
                </a:cubicBezTo>
                <a:cubicBezTo>
                  <a:pt x="652" y="181"/>
                  <a:pt x="653" y="186"/>
                  <a:pt x="653" y="189"/>
                </a:cubicBezTo>
                <a:cubicBezTo>
                  <a:pt x="653" y="189"/>
                  <a:pt x="653" y="189"/>
                  <a:pt x="653" y="189"/>
                </a:cubicBezTo>
                <a:cubicBezTo>
                  <a:pt x="654" y="191"/>
                  <a:pt x="654" y="193"/>
                  <a:pt x="654" y="193"/>
                </a:cubicBezTo>
                <a:cubicBezTo>
                  <a:pt x="654" y="193"/>
                  <a:pt x="653" y="193"/>
                  <a:pt x="653" y="192"/>
                </a:cubicBezTo>
                <a:cubicBezTo>
                  <a:pt x="653" y="196"/>
                  <a:pt x="653" y="210"/>
                  <a:pt x="655" y="217"/>
                </a:cubicBezTo>
                <a:cubicBezTo>
                  <a:pt x="654" y="217"/>
                  <a:pt x="653" y="217"/>
                  <a:pt x="652" y="217"/>
                </a:cubicBezTo>
                <a:cubicBezTo>
                  <a:pt x="653" y="216"/>
                  <a:pt x="653" y="216"/>
                  <a:pt x="652" y="214"/>
                </a:cubicBezTo>
                <a:cubicBezTo>
                  <a:pt x="652" y="214"/>
                  <a:pt x="652" y="212"/>
                  <a:pt x="652" y="210"/>
                </a:cubicBezTo>
                <a:cubicBezTo>
                  <a:pt x="651" y="212"/>
                  <a:pt x="649" y="215"/>
                  <a:pt x="649" y="216"/>
                </a:cubicBezTo>
                <a:cubicBezTo>
                  <a:pt x="649" y="216"/>
                  <a:pt x="651" y="219"/>
                  <a:pt x="652" y="218"/>
                </a:cubicBezTo>
                <a:cubicBezTo>
                  <a:pt x="653" y="218"/>
                  <a:pt x="654" y="218"/>
                  <a:pt x="654" y="218"/>
                </a:cubicBezTo>
                <a:cubicBezTo>
                  <a:pt x="655" y="219"/>
                  <a:pt x="655" y="218"/>
                  <a:pt x="656" y="218"/>
                </a:cubicBezTo>
                <a:cubicBezTo>
                  <a:pt x="656" y="219"/>
                  <a:pt x="656" y="219"/>
                  <a:pt x="657" y="220"/>
                </a:cubicBezTo>
                <a:cubicBezTo>
                  <a:pt x="656" y="220"/>
                  <a:pt x="656" y="220"/>
                  <a:pt x="657" y="220"/>
                </a:cubicBezTo>
                <a:cubicBezTo>
                  <a:pt x="656" y="220"/>
                  <a:pt x="656" y="220"/>
                  <a:pt x="656" y="220"/>
                </a:cubicBezTo>
                <a:close/>
                <a:moveTo>
                  <a:pt x="625" y="228"/>
                </a:moveTo>
                <a:cubicBezTo>
                  <a:pt x="625" y="229"/>
                  <a:pt x="625" y="228"/>
                  <a:pt x="625" y="228"/>
                </a:cubicBezTo>
                <a:close/>
                <a:moveTo>
                  <a:pt x="629" y="227"/>
                </a:moveTo>
                <a:cubicBezTo>
                  <a:pt x="627" y="227"/>
                  <a:pt x="631" y="227"/>
                  <a:pt x="629" y="227"/>
                </a:cubicBezTo>
                <a:close/>
                <a:moveTo>
                  <a:pt x="635" y="225"/>
                </a:moveTo>
                <a:cubicBezTo>
                  <a:pt x="636" y="226"/>
                  <a:pt x="635" y="223"/>
                  <a:pt x="635" y="225"/>
                </a:cubicBezTo>
                <a:close/>
                <a:moveTo>
                  <a:pt x="637" y="223"/>
                </a:moveTo>
                <a:cubicBezTo>
                  <a:pt x="637" y="224"/>
                  <a:pt x="636" y="223"/>
                  <a:pt x="637" y="223"/>
                </a:cubicBezTo>
                <a:close/>
                <a:moveTo>
                  <a:pt x="640" y="224"/>
                </a:moveTo>
                <a:cubicBezTo>
                  <a:pt x="640" y="225"/>
                  <a:pt x="640" y="224"/>
                  <a:pt x="640" y="224"/>
                </a:cubicBezTo>
                <a:close/>
                <a:moveTo>
                  <a:pt x="645" y="189"/>
                </a:moveTo>
                <a:cubicBezTo>
                  <a:pt x="644" y="188"/>
                  <a:pt x="645" y="189"/>
                  <a:pt x="645" y="189"/>
                </a:cubicBezTo>
                <a:close/>
                <a:moveTo>
                  <a:pt x="644" y="191"/>
                </a:moveTo>
                <a:cubicBezTo>
                  <a:pt x="643" y="190"/>
                  <a:pt x="645" y="191"/>
                  <a:pt x="644" y="191"/>
                </a:cubicBezTo>
                <a:close/>
                <a:moveTo>
                  <a:pt x="643" y="193"/>
                </a:moveTo>
                <a:cubicBezTo>
                  <a:pt x="643" y="192"/>
                  <a:pt x="644" y="193"/>
                  <a:pt x="643" y="193"/>
                </a:cubicBezTo>
                <a:close/>
                <a:moveTo>
                  <a:pt x="639" y="200"/>
                </a:moveTo>
                <a:cubicBezTo>
                  <a:pt x="638" y="199"/>
                  <a:pt x="641" y="201"/>
                  <a:pt x="639" y="200"/>
                </a:cubicBezTo>
                <a:close/>
                <a:moveTo>
                  <a:pt x="640" y="202"/>
                </a:moveTo>
                <a:cubicBezTo>
                  <a:pt x="639" y="202"/>
                  <a:pt x="640" y="202"/>
                  <a:pt x="640" y="202"/>
                </a:cubicBezTo>
                <a:close/>
                <a:moveTo>
                  <a:pt x="657" y="194"/>
                </a:moveTo>
                <a:cubicBezTo>
                  <a:pt x="656" y="193"/>
                  <a:pt x="656" y="192"/>
                  <a:pt x="657" y="191"/>
                </a:cubicBezTo>
                <a:cubicBezTo>
                  <a:pt x="658" y="191"/>
                  <a:pt x="657" y="194"/>
                  <a:pt x="657" y="194"/>
                </a:cubicBezTo>
                <a:close/>
                <a:moveTo>
                  <a:pt x="657" y="197"/>
                </a:moveTo>
                <a:cubicBezTo>
                  <a:pt x="656" y="197"/>
                  <a:pt x="658" y="197"/>
                  <a:pt x="657" y="197"/>
                </a:cubicBezTo>
                <a:close/>
                <a:moveTo>
                  <a:pt x="657" y="203"/>
                </a:moveTo>
                <a:cubicBezTo>
                  <a:pt x="656" y="203"/>
                  <a:pt x="658" y="203"/>
                  <a:pt x="657" y="203"/>
                </a:cubicBezTo>
                <a:close/>
                <a:moveTo>
                  <a:pt x="658" y="222"/>
                </a:moveTo>
                <a:cubicBezTo>
                  <a:pt x="658" y="222"/>
                  <a:pt x="657" y="221"/>
                  <a:pt x="658" y="222"/>
                </a:cubicBezTo>
                <a:close/>
                <a:moveTo>
                  <a:pt x="658" y="183"/>
                </a:moveTo>
                <a:cubicBezTo>
                  <a:pt x="658" y="183"/>
                  <a:pt x="658" y="182"/>
                  <a:pt x="658" y="183"/>
                </a:cubicBezTo>
                <a:close/>
                <a:moveTo>
                  <a:pt x="659" y="224"/>
                </a:moveTo>
                <a:cubicBezTo>
                  <a:pt x="659" y="225"/>
                  <a:pt x="658" y="224"/>
                  <a:pt x="659" y="224"/>
                </a:cubicBezTo>
                <a:close/>
                <a:moveTo>
                  <a:pt x="659" y="221"/>
                </a:moveTo>
                <a:cubicBezTo>
                  <a:pt x="659" y="221"/>
                  <a:pt x="659" y="221"/>
                  <a:pt x="659" y="221"/>
                </a:cubicBezTo>
                <a:cubicBezTo>
                  <a:pt x="659" y="221"/>
                  <a:pt x="659" y="221"/>
                  <a:pt x="659" y="221"/>
                </a:cubicBezTo>
                <a:cubicBezTo>
                  <a:pt x="659" y="221"/>
                  <a:pt x="659" y="221"/>
                  <a:pt x="659" y="221"/>
                </a:cubicBezTo>
                <a:close/>
                <a:moveTo>
                  <a:pt x="660" y="223"/>
                </a:moveTo>
                <a:cubicBezTo>
                  <a:pt x="660" y="224"/>
                  <a:pt x="659" y="223"/>
                  <a:pt x="660" y="223"/>
                </a:cubicBezTo>
                <a:close/>
                <a:moveTo>
                  <a:pt x="581" y="201"/>
                </a:moveTo>
                <a:cubicBezTo>
                  <a:pt x="581" y="201"/>
                  <a:pt x="581" y="201"/>
                  <a:pt x="581" y="201"/>
                </a:cubicBezTo>
                <a:cubicBezTo>
                  <a:pt x="581" y="201"/>
                  <a:pt x="581" y="201"/>
                  <a:pt x="581" y="201"/>
                </a:cubicBezTo>
                <a:close/>
                <a:moveTo>
                  <a:pt x="643" y="221"/>
                </a:moveTo>
                <a:cubicBezTo>
                  <a:pt x="642" y="220"/>
                  <a:pt x="643" y="221"/>
                  <a:pt x="643" y="221"/>
                </a:cubicBezTo>
                <a:close/>
                <a:moveTo>
                  <a:pt x="638" y="225"/>
                </a:moveTo>
                <a:cubicBezTo>
                  <a:pt x="638" y="225"/>
                  <a:pt x="638" y="225"/>
                  <a:pt x="638" y="225"/>
                </a:cubicBezTo>
                <a:close/>
                <a:moveTo>
                  <a:pt x="645" y="222"/>
                </a:moveTo>
                <a:cubicBezTo>
                  <a:pt x="645" y="222"/>
                  <a:pt x="645" y="223"/>
                  <a:pt x="645" y="222"/>
                </a:cubicBezTo>
                <a:close/>
                <a:moveTo>
                  <a:pt x="642" y="224"/>
                </a:moveTo>
                <a:cubicBezTo>
                  <a:pt x="642" y="225"/>
                  <a:pt x="642" y="223"/>
                  <a:pt x="642" y="224"/>
                </a:cubicBezTo>
                <a:close/>
                <a:moveTo>
                  <a:pt x="642" y="221"/>
                </a:moveTo>
                <a:cubicBezTo>
                  <a:pt x="642" y="219"/>
                  <a:pt x="643" y="222"/>
                  <a:pt x="642" y="221"/>
                </a:cubicBezTo>
                <a:close/>
                <a:moveTo>
                  <a:pt x="641" y="223"/>
                </a:moveTo>
                <a:cubicBezTo>
                  <a:pt x="641" y="223"/>
                  <a:pt x="642" y="224"/>
                  <a:pt x="641" y="223"/>
                </a:cubicBezTo>
                <a:close/>
                <a:moveTo>
                  <a:pt x="643" y="223"/>
                </a:moveTo>
                <a:cubicBezTo>
                  <a:pt x="643" y="224"/>
                  <a:pt x="643" y="222"/>
                  <a:pt x="643" y="223"/>
                </a:cubicBezTo>
                <a:close/>
                <a:moveTo>
                  <a:pt x="636" y="237"/>
                </a:moveTo>
                <a:cubicBezTo>
                  <a:pt x="636" y="236"/>
                  <a:pt x="636" y="237"/>
                  <a:pt x="636" y="237"/>
                </a:cubicBezTo>
                <a:close/>
                <a:moveTo>
                  <a:pt x="635" y="237"/>
                </a:moveTo>
                <a:cubicBezTo>
                  <a:pt x="634" y="237"/>
                  <a:pt x="635" y="238"/>
                  <a:pt x="635" y="237"/>
                </a:cubicBezTo>
                <a:close/>
                <a:moveTo>
                  <a:pt x="629" y="239"/>
                </a:moveTo>
                <a:cubicBezTo>
                  <a:pt x="628" y="238"/>
                  <a:pt x="629" y="240"/>
                  <a:pt x="629" y="239"/>
                </a:cubicBezTo>
                <a:close/>
                <a:moveTo>
                  <a:pt x="628" y="239"/>
                </a:moveTo>
                <a:cubicBezTo>
                  <a:pt x="628" y="239"/>
                  <a:pt x="628" y="239"/>
                  <a:pt x="628" y="239"/>
                </a:cubicBezTo>
                <a:close/>
                <a:moveTo>
                  <a:pt x="627" y="242"/>
                </a:moveTo>
                <a:cubicBezTo>
                  <a:pt x="627" y="243"/>
                  <a:pt x="627" y="242"/>
                  <a:pt x="627" y="242"/>
                </a:cubicBezTo>
                <a:close/>
                <a:moveTo>
                  <a:pt x="645" y="221"/>
                </a:moveTo>
                <a:cubicBezTo>
                  <a:pt x="645" y="221"/>
                  <a:pt x="651" y="219"/>
                  <a:pt x="651" y="219"/>
                </a:cubicBezTo>
                <a:cubicBezTo>
                  <a:pt x="651" y="216"/>
                  <a:pt x="644" y="220"/>
                  <a:pt x="645" y="221"/>
                </a:cubicBezTo>
                <a:close/>
                <a:moveTo>
                  <a:pt x="648" y="219"/>
                </a:moveTo>
                <a:cubicBezTo>
                  <a:pt x="648" y="220"/>
                  <a:pt x="648" y="218"/>
                  <a:pt x="648" y="219"/>
                </a:cubicBezTo>
                <a:close/>
                <a:moveTo>
                  <a:pt x="649" y="219"/>
                </a:moveTo>
                <a:cubicBezTo>
                  <a:pt x="649" y="219"/>
                  <a:pt x="649" y="219"/>
                  <a:pt x="649" y="219"/>
                </a:cubicBezTo>
                <a:close/>
                <a:moveTo>
                  <a:pt x="635" y="237"/>
                </a:moveTo>
                <a:cubicBezTo>
                  <a:pt x="635" y="238"/>
                  <a:pt x="635" y="236"/>
                  <a:pt x="635" y="237"/>
                </a:cubicBezTo>
                <a:close/>
                <a:moveTo>
                  <a:pt x="654" y="220"/>
                </a:moveTo>
                <a:cubicBezTo>
                  <a:pt x="654" y="220"/>
                  <a:pt x="654" y="220"/>
                  <a:pt x="654" y="220"/>
                </a:cubicBezTo>
                <a:cubicBezTo>
                  <a:pt x="654" y="220"/>
                  <a:pt x="654" y="220"/>
                  <a:pt x="654" y="220"/>
                </a:cubicBezTo>
                <a:cubicBezTo>
                  <a:pt x="654" y="220"/>
                  <a:pt x="654" y="220"/>
                  <a:pt x="654" y="220"/>
                </a:cubicBezTo>
                <a:close/>
                <a:moveTo>
                  <a:pt x="620" y="51"/>
                </a:moveTo>
                <a:cubicBezTo>
                  <a:pt x="620" y="51"/>
                  <a:pt x="620" y="52"/>
                  <a:pt x="620" y="51"/>
                </a:cubicBezTo>
                <a:close/>
                <a:moveTo>
                  <a:pt x="621" y="50"/>
                </a:moveTo>
                <a:cubicBezTo>
                  <a:pt x="620" y="49"/>
                  <a:pt x="621" y="51"/>
                  <a:pt x="621" y="50"/>
                </a:cubicBezTo>
                <a:close/>
                <a:moveTo>
                  <a:pt x="615" y="54"/>
                </a:moveTo>
                <a:cubicBezTo>
                  <a:pt x="614" y="53"/>
                  <a:pt x="616" y="54"/>
                  <a:pt x="615" y="54"/>
                </a:cubicBezTo>
                <a:close/>
                <a:moveTo>
                  <a:pt x="611" y="52"/>
                </a:moveTo>
                <a:cubicBezTo>
                  <a:pt x="611" y="52"/>
                  <a:pt x="611" y="50"/>
                  <a:pt x="611" y="52"/>
                </a:cubicBezTo>
                <a:close/>
                <a:moveTo>
                  <a:pt x="612" y="51"/>
                </a:moveTo>
                <a:cubicBezTo>
                  <a:pt x="612" y="51"/>
                  <a:pt x="611" y="52"/>
                  <a:pt x="612" y="51"/>
                </a:cubicBezTo>
                <a:close/>
                <a:moveTo>
                  <a:pt x="610" y="41"/>
                </a:moveTo>
                <a:cubicBezTo>
                  <a:pt x="610" y="42"/>
                  <a:pt x="610" y="39"/>
                  <a:pt x="610" y="41"/>
                </a:cubicBezTo>
                <a:close/>
                <a:moveTo>
                  <a:pt x="615" y="52"/>
                </a:moveTo>
                <a:cubicBezTo>
                  <a:pt x="615" y="51"/>
                  <a:pt x="615" y="52"/>
                  <a:pt x="615" y="52"/>
                </a:cubicBezTo>
                <a:close/>
                <a:moveTo>
                  <a:pt x="629" y="39"/>
                </a:moveTo>
                <a:cubicBezTo>
                  <a:pt x="629" y="39"/>
                  <a:pt x="629" y="39"/>
                  <a:pt x="629" y="39"/>
                </a:cubicBezTo>
                <a:cubicBezTo>
                  <a:pt x="629" y="39"/>
                  <a:pt x="629" y="39"/>
                  <a:pt x="629" y="39"/>
                </a:cubicBezTo>
                <a:close/>
                <a:moveTo>
                  <a:pt x="612" y="41"/>
                </a:moveTo>
                <a:cubicBezTo>
                  <a:pt x="612" y="41"/>
                  <a:pt x="612" y="41"/>
                  <a:pt x="612" y="41"/>
                </a:cubicBezTo>
                <a:cubicBezTo>
                  <a:pt x="612" y="40"/>
                  <a:pt x="612" y="41"/>
                  <a:pt x="612" y="41"/>
                </a:cubicBezTo>
                <a:close/>
                <a:moveTo>
                  <a:pt x="615" y="53"/>
                </a:moveTo>
                <a:cubicBezTo>
                  <a:pt x="616" y="54"/>
                  <a:pt x="614" y="51"/>
                  <a:pt x="615" y="53"/>
                </a:cubicBezTo>
                <a:close/>
                <a:moveTo>
                  <a:pt x="616" y="53"/>
                </a:moveTo>
                <a:cubicBezTo>
                  <a:pt x="616" y="54"/>
                  <a:pt x="615" y="52"/>
                  <a:pt x="616" y="53"/>
                </a:cubicBezTo>
                <a:close/>
                <a:moveTo>
                  <a:pt x="617" y="52"/>
                </a:moveTo>
                <a:cubicBezTo>
                  <a:pt x="617" y="51"/>
                  <a:pt x="617" y="53"/>
                  <a:pt x="617" y="52"/>
                </a:cubicBezTo>
                <a:close/>
                <a:moveTo>
                  <a:pt x="616" y="52"/>
                </a:moveTo>
                <a:cubicBezTo>
                  <a:pt x="616" y="53"/>
                  <a:pt x="616" y="52"/>
                  <a:pt x="616" y="52"/>
                </a:cubicBezTo>
                <a:close/>
                <a:moveTo>
                  <a:pt x="615" y="52"/>
                </a:moveTo>
                <a:cubicBezTo>
                  <a:pt x="615" y="52"/>
                  <a:pt x="615" y="52"/>
                  <a:pt x="615" y="52"/>
                </a:cubicBezTo>
                <a:cubicBezTo>
                  <a:pt x="615" y="52"/>
                  <a:pt x="615" y="52"/>
                  <a:pt x="615" y="52"/>
                </a:cubicBezTo>
                <a:cubicBezTo>
                  <a:pt x="615" y="52"/>
                  <a:pt x="615" y="52"/>
                  <a:pt x="615" y="52"/>
                </a:cubicBezTo>
                <a:close/>
                <a:moveTo>
                  <a:pt x="82" y="255"/>
                </a:moveTo>
                <a:cubicBezTo>
                  <a:pt x="82" y="255"/>
                  <a:pt x="81" y="255"/>
                  <a:pt x="82" y="255"/>
                </a:cubicBezTo>
                <a:close/>
                <a:moveTo>
                  <a:pt x="81" y="256"/>
                </a:moveTo>
                <a:cubicBezTo>
                  <a:pt x="81" y="255"/>
                  <a:pt x="82" y="256"/>
                  <a:pt x="81" y="256"/>
                </a:cubicBezTo>
                <a:close/>
                <a:moveTo>
                  <a:pt x="62" y="295"/>
                </a:moveTo>
                <a:cubicBezTo>
                  <a:pt x="62" y="294"/>
                  <a:pt x="63" y="296"/>
                  <a:pt x="62" y="295"/>
                </a:cubicBezTo>
                <a:close/>
                <a:moveTo>
                  <a:pt x="84" y="275"/>
                </a:moveTo>
                <a:cubicBezTo>
                  <a:pt x="84" y="275"/>
                  <a:pt x="84" y="275"/>
                  <a:pt x="84" y="275"/>
                </a:cubicBezTo>
                <a:cubicBezTo>
                  <a:pt x="84" y="275"/>
                  <a:pt x="84" y="275"/>
                  <a:pt x="84" y="275"/>
                </a:cubicBezTo>
                <a:cubicBezTo>
                  <a:pt x="84" y="275"/>
                  <a:pt x="84" y="275"/>
                  <a:pt x="84" y="275"/>
                </a:cubicBezTo>
                <a:close/>
                <a:moveTo>
                  <a:pt x="79" y="259"/>
                </a:moveTo>
                <a:cubicBezTo>
                  <a:pt x="79" y="259"/>
                  <a:pt x="79" y="259"/>
                  <a:pt x="79" y="259"/>
                </a:cubicBezTo>
                <a:cubicBezTo>
                  <a:pt x="79" y="259"/>
                  <a:pt x="79" y="259"/>
                  <a:pt x="79" y="259"/>
                </a:cubicBezTo>
                <a:cubicBezTo>
                  <a:pt x="79" y="259"/>
                  <a:pt x="79" y="259"/>
                  <a:pt x="79" y="259"/>
                </a:cubicBezTo>
                <a:close/>
                <a:moveTo>
                  <a:pt x="81" y="257"/>
                </a:moveTo>
                <a:cubicBezTo>
                  <a:pt x="81" y="257"/>
                  <a:pt x="81" y="257"/>
                  <a:pt x="81" y="257"/>
                </a:cubicBezTo>
                <a:close/>
                <a:moveTo>
                  <a:pt x="79" y="260"/>
                </a:moveTo>
                <a:cubicBezTo>
                  <a:pt x="80" y="261"/>
                  <a:pt x="80" y="260"/>
                  <a:pt x="79" y="259"/>
                </a:cubicBezTo>
                <a:cubicBezTo>
                  <a:pt x="79" y="260"/>
                  <a:pt x="79" y="260"/>
                  <a:pt x="79" y="260"/>
                </a:cubicBezTo>
                <a:close/>
                <a:moveTo>
                  <a:pt x="82" y="278"/>
                </a:moveTo>
                <a:cubicBezTo>
                  <a:pt x="82" y="278"/>
                  <a:pt x="82" y="278"/>
                  <a:pt x="82" y="278"/>
                </a:cubicBezTo>
                <a:cubicBezTo>
                  <a:pt x="82" y="278"/>
                  <a:pt x="82" y="278"/>
                  <a:pt x="82" y="278"/>
                </a:cubicBezTo>
                <a:cubicBezTo>
                  <a:pt x="82" y="278"/>
                  <a:pt x="82" y="278"/>
                  <a:pt x="82" y="278"/>
                </a:cubicBezTo>
                <a:close/>
                <a:moveTo>
                  <a:pt x="83" y="278"/>
                </a:moveTo>
                <a:cubicBezTo>
                  <a:pt x="83" y="278"/>
                  <a:pt x="83" y="278"/>
                  <a:pt x="83" y="278"/>
                </a:cubicBezTo>
                <a:cubicBezTo>
                  <a:pt x="83" y="278"/>
                  <a:pt x="83" y="278"/>
                  <a:pt x="83" y="278"/>
                </a:cubicBezTo>
                <a:cubicBezTo>
                  <a:pt x="83" y="278"/>
                  <a:pt x="83" y="277"/>
                  <a:pt x="83" y="278"/>
                </a:cubicBezTo>
                <a:close/>
                <a:moveTo>
                  <a:pt x="53" y="303"/>
                </a:moveTo>
                <a:cubicBezTo>
                  <a:pt x="53" y="302"/>
                  <a:pt x="53" y="302"/>
                  <a:pt x="53" y="301"/>
                </a:cubicBezTo>
                <a:cubicBezTo>
                  <a:pt x="52" y="302"/>
                  <a:pt x="50" y="302"/>
                  <a:pt x="50" y="302"/>
                </a:cubicBezTo>
                <a:cubicBezTo>
                  <a:pt x="48" y="304"/>
                  <a:pt x="56" y="306"/>
                  <a:pt x="53" y="303"/>
                </a:cubicBezTo>
                <a:close/>
                <a:moveTo>
                  <a:pt x="71" y="273"/>
                </a:moveTo>
                <a:cubicBezTo>
                  <a:pt x="70" y="272"/>
                  <a:pt x="72" y="273"/>
                  <a:pt x="71" y="273"/>
                </a:cubicBezTo>
                <a:close/>
                <a:moveTo>
                  <a:pt x="80" y="258"/>
                </a:moveTo>
                <a:cubicBezTo>
                  <a:pt x="81" y="259"/>
                  <a:pt x="80" y="258"/>
                  <a:pt x="80" y="258"/>
                </a:cubicBezTo>
                <a:close/>
                <a:moveTo>
                  <a:pt x="76" y="266"/>
                </a:moveTo>
                <a:cubicBezTo>
                  <a:pt x="77" y="267"/>
                  <a:pt x="76" y="266"/>
                  <a:pt x="76" y="266"/>
                </a:cubicBezTo>
                <a:close/>
                <a:moveTo>
                  <a:pt x="81" y="257"/>
                </a:moveTo>
                <a:cubicBezTo>
                  <a:pt x="81" y="258"/>
                  <a:pt x="80" y="257"/>
                  <a:pt x="81" y="257"/>
                </a:cubicBezTo>
                <a:close/>
                <a:moveTo>
                  <a:pt x="77" y="265"/>
                </a:moveTo>
                <a:cubicBezTo>
                  <a:pt x="76" y="265"/>
                  <a:pt x="78" y="266"/>
                  <a:pt x="77" y="265"/>
                </a:cubicBezTo>
                <a:close/>
                <a:moveTo>
                  <a:pt x="76" y="268"/>
                </a:moveTo>
                <a:cubicBezTo>
                  <a:pt x="76" y="268"/>
                  <a:pt x="75" y="267"/>
                  <a:pt x="76" y="268"/>
                </a:cubicBezTo>
                <a:close/>
                <a:moveTo>
                  <a:pt x="80" y="287"/>
                </a:moveTo>
                <a:cubicBezTo>
                  <a:pt x="80" y="286"/>
                  <a:pt x="82" y="288"/>
                  <a:pt x="80" y="287"/>
                </a:cubicBezTo>
                <a:close/>
                <a:moveTo>
                  <a:pt x="80" y="287"/>
                </a:moveTo>
                <a:cubicBezTo>
                  <a:pt x="81" y="287"/>
                  <a:pt x="79" y="287"/>
                  <a:pt x="80" y="287"/>
                </a:cubicBezTo>
                <a:close/>
                <a:moveTo>
                  <a:pt x="80" y="284"/>
                </a:moveTo>
                <a:cubicBezTo>
                  <a:pt x="80" y="284"/>
                  <a:pt x="79" y="283"/>
                  <a:pt x="80" y="284"/>
                </a:cubicBezTo>
                <a:close/>
                <a:moveTo>
                  <a:pt x="79" y="284"/>
                </a:moveTo>
                <a:cubicBezTo>
                  <a:pt x="78" y="283"/>
                  <a:pt x="80" y="285"/>
                  <a:pt x="79" y="284"/>
                </a:cubicBezTo>
                <a:close/>
                <a:moveTo>
                  <a:pt x="77" y="289"/>
                </a:moveTo>
                <a:cubicBezTo>
                  <a:pt x="77" y="289"/>
                  <a:pt x="76" y="288"/>
                  <a:pt x="77" y="289"/>
                </a:cubicBezTo>
                <a:close/>
                <a:moveTo>
                  <a:pt x="82" y="279"/>
                </a:moveTo>
                <a:cubicBezTo>
                  <a:pt x="81" y="279"/>
                  <a:pt x="82" y="279"/>
                  <a:pt x="82" y="279"/>
                </a:cubicBezTo>
                <a:close/>
                <a:moveTo>
                  <a:pt x="83" y="275"/>
                </a:moveTo>
                <a:cubicBezTo>
                  <a:pt x="84" y="276"/>
                  <a:pt x="82" y="275"/>
                  <a:pt x="83" y="275"/>
                </a:cubicBezTo>
                <a:close/>
                <a:moveTo>
                  <a:pt x="85" y="272"/>
                </a:moveTo>
                <a:cubicBezTo>
                  <a:pt x="84" y="271"/>
                  <a:pt x="87" y="273"/>
                  <a:pt x="85" y="272"/>
                </a:cubicBezTo>
                <a:close/>
                <a:moveTo>
                  <a:pt x="66" y="305"/>
                </a:moveTo>
                <a:cubicBezTo>
                  <a:pt x="66" y="305"/>
                  <a:pt x="66" y="303"/>
                  <a:pt x="66" y="303"/>
                </a:cubicBezTo>
                <a:cubicBezTo>
                  <a:pt x="65" y="303"/>
                  <a:pt x="65" y="305"/>
                  <a:pt x="66" y="305"/>
                </a:cubicBezTo>
                <a:close/>
                <a:moveTo>
                  <a:pt x="78" y="285"/>
                </a:moveTo>
                <a:cubicBezTo>
                  <a:pt x="79" y="286"/>
                  <a:pt x="78" y="285"/>
                  <a:pt x="78" y="285"/>
                </a:cubicBezTo>
                <a:close/>
                <a:moveTo>
                  <a:pt x="54" y="300"/>
                </a:moveTo>
                <a:cubicBezTo>
                  <a:pt x="54" y="300"/>
                  <a:pt x="54" y="300"/>
                  <a:pt x="54" y="300"/>
                </a:cubicBezTo>
                <a:cubicBezTo>
                  <a:pt x="53" y="300"/>
                  <a:pt x="53" y="300"/>
                  <a:pt x="54" y="300"/>
                </a:cubicBezTo>
                <a:cubicBezTo>
                  <a:pt x="54" y="300"/>
                  <a:pt x="54" y="300"/>
                  <a:pt x="54" y="300"/>
                </a:cubicBezTo>
                <a:cubicBezTo>
                  <a:pt x="54" y="301"/>
                  <a:pt x="54" y="301"/>
                  <a:pt x="53" y="301"/>
                </a:cubicBezTo>
                <a:cubicBezTo>
                  <a:pt x="54" y="301"/>
                  <a:pt x="54" y="300"/>
                  <a:pt x="54" y="300"/>
                </a:cubicBezTo>
                <a:close/>
                <a:moveTo>
                  <a:pt x="54" y="299"/>
                </a:moveTo>
                <a:cubicBezTo>
                  <a:pt x="56" y="300"/>
                  <a:pt x="53" y="298"/>
                  <a:pt x="54" y="299"/>
                </a:cubicBezTo>
                <a:close/>
                <a:moveTo>
                  <a:pt x="117" y="263"/>
                </a:moveTo>
                <a:cubicBezTo>
                  <a:pt x="117" y="263"/>
                  <a:pt x="117" y="263"/>
                  <a:pt x="116" y="263"/>
                </a:cubicBezTo>
                <a:cubicBezTo>
                  <a:pt x="116" y="263"/>
                  <a:pt x="116" y="263"/>
                  <a:pt x="116" y="263"/>
                </a:cubicBezTo>
                <a:cubicBezTo>
                  <a:pt x="117" y="263"/>
                  <a:pt x="117" y="263"/>
                  <a:pt x="117" y="263"/>
                </a:cubicBezTo>
                <a:close/>
                <a:moveTo>
                  <a:pt x="116" y="263"/>
                </a:moveTo>
                <a:cubicBezTo>
                  <a:pt x="116" y="263"/>
                  <a:pt x="116" y="263"/>
                  <a:pt x="116" y="263"/>
                </a:cubicBezTo>
                <a:cubicBezTo>
                  <a:pt x="116" y="263"/>
                  <a:pt x="116" y="263"/>
                  <a:pt x="116" y="263"/>
                </a:cubicBezTo>
                <a:cubicBezTo>
                  <a:pt x="116" y="263"/>
                  <a:pt x="116" y="263"/>
                  <a:pt x="116" y="263"/>
                </a:cubicBezTo>
                <a:close/>
                <a:moveTo>
                  <a:pt x="120" y="255"/>
                </a:moveTo>
                <a:cubicBezTo>
                  <a:pt x="118" y="254"/>
                  <a:pt x="120" y="255"/>
                  <a:pt x="120" y="255"/>
                </a:cubicBezTo>
                <a:close/>
                <a:moveTo>
                  <a:pt x="119" y="255"/>
                </a:moveTo>
                <a:cubicBezTo>
                  <a:pt x="120" y="255"/>
                  <a:pt x="118" y="254"/>
                  <a:pt x="119" y="255"/>
                </a:cubicBezTo>
                <a:close/>
                <a:moveTo>
                  <a:pt x="113" y="267"/>
                </a:moveTo>
                <a:cubicBezTo>
                  <a:pt x="112" y="266"/>
                  <a:pt x="114" y="268"/>
                  <a:pt x="113" y="267"/>
                </a:cubicBezTo>
                <a:close/>
                <a:moveTo>
                  <a:pt x="119" y="258"/>
                </a:moveTo>
                <a:cubicBezTo>
                  <a:pt x="119" y="257"/>
                  <a:pt x="120" y="258"/>
                  <a:pt x="119" y="258"/>
                </a:cubicBezTo>
                <a:close/>
                <a:moveTo>
                  <a:pt x="91" y="287"/>
                </a:moveTo>
                <a:cubicBezTo>
                  <a:pt x="91" y="288"/>
                  <a:pt x="91" y="287"/>
                  <a:pt x="91" y="287"/>
                </a:cubicBezTo>
                <a:close/>
                <a:moveTo>
                  <a:pt x="93" y="285"/>
                </a:moveTo>
                <a:cubicBezTo>
                  <a:pt x="93" y="285"/>
                  <a:pt x="92" y="284"/>
                  <a:pt x="93" y="285"/>
                </a:cubicBezTo>
                <a:close/>
                <a:moveTo>
                  <a:pt x="116" y="265"/>
                </a:moveTo>
                <a:cubicBezTo>
                  <a:pt x="116" y="265"/>
                  <a:pt x="115" y="264"/>
                  <a:pt x="116" y="265"/>
                </a:cubicBezTo>
                <a:close/>
                <a:moveTo>
                  <a:pt x="121" y="256"/>
                </a:moveTo>
                <a:cubicBezTo>
                  <a:pt x="121" y="257"/>
                  <a:pt x="120" y="255"/>
                  <a:pt x="121" y="256"/>
                </a:cubicBezTo>
                <a:close/>
                <a:moveTo>
                  <a:pt x="91" y="288"/>
                </a:moveTo>
                <a:cubicBezTo>
                  <a:pt x="91" y="287"/>
                  <a:pt x="91" y="288"/>
                  <a:pt x="91" y="288"/>
                </a:cubicBezTo>
                <a:close/>
                <a:moveTo>
                  <a:pt x="123" y="253"/>
                </a:moveTo>
                <a:cubicBezTo>
                  <a:pt x="122" y="253"/>
                  <a:pt x="123" y="254"/>
                  <a:pt x="123" y="253"/>
                </a:cubicBezTo>
                <a:close/>
                <a:moveTo>
                  <a:pt x="120" y="257"/>
                </a:moveTo>
                <a:cubicBezTo>
                  <a:pt x="121" y="258"/>
                  <a:pt x="119" y="257"/>
                  <a:pt x="120" y="257"/>
                </a:cubicBezTo>
                <a:close/>
                <a:moveTo>
                  <a:pt x="114" y="284"/>
                </a:moveTo>
                <a:cubicBezTo>
                  <a:pt x="113" y="284"/>
                  <a:pt x="114" y="284"/>
                  <a:pt x="114" y="284"/>
                </a:cubicBezTo>
                <a:close/>
                <a:moveTo>
                  <a:pt x="145" y="244"/>
                </a:moveTo>
                <a:cubicBezTo>
                  <a:pt x="144" y="244"/>
                  <a:pt x="145" y="244"/>
                  <a:pt x="145" y="244"/>
                </a:cubicBezTo>
                <a:close/>
                <a:moveTo>
                  <a:pt x="117" y="279"/>
                </a:moveTo>
                <a:cubicBezTo>
                  <a:pt x="117" y="279"/>
                  <a:pt x="117" y="280"/>
                  <a:pt x="117" y="280"/>
                </a:cubicBezTo>
                <a:cubicBezTo>
                  <a:pt x="117" y="280"/>
                  <a:pt x="117" y="280"/>
                  <a:pt x="117" y="279"/>
                </a:cubicBezTo>
                <a:close/>
                <a:moveTo>
                  <a:pt x="144" y="245"/>
                </a:moveTo>
                <a:cubicBezTo>
                  <a:pt x="145" y="246"/>
                  <a:pt x="142" y="244"/>
                  <a:pt x="144" y="245"/>
                </a:cubicBezTo>
                <a:close/>
                <a:moveTo>
                  <a:pt x="114" y="283"/>
                </a:moveTo>
                <a:cubicBezTo>
                  <a:pt x="114" y="283"/>
                  <a:pt x="115" y="284"/>
                  <a:pt x="114" y="283"/>
                </a:cubicBezTo>
                <a:close/>
                <a:moveTo>
                  <a:pt x="128" y="269"/>
                </a:moveTo>
                <a:cubicBezTo>
                  <a:pt x="129" y="270"/>
                  <a:pt x="127" y="269"/>
                  <a:pt x="128" y="269"/>
                </a:cubicBezTo>
                <a:close/>
                <a:moveTo>
                  <a:pt x="133" y="260"/>
                </a:moveTo>
                <a:cubicBezTo>
                  <a:pt x="132" y="260"/>
                  <a:pt x="133" y="261"/>
                  <a:pt x="133" y="260"/>
                </a:cubicBezTo>
                <a:close/>
                <a:moveTo>
                  <a:pt x="129" y="268"/>
                </a:moveTo>
                <a:cubicBezTo>
                  <a:pt x="128" y="268"/>
                  <a:pt x="129" y="268"/>
                  <a:pt x="129" y="268"/>
                </a:cubicBezTo>
                <a:close/>
                <a:moveTo>
                  <a:pt x="113" y="285"/>
                </a:moveTo>
                <a:cubicBezTo>
                  <a:pt x="114" y="285"/>
                  <a:pt x="113" y="285"/>
                  <a:pt x="113" y="285"/>
                </a:cubicBezTo>
                <a:close/>
                <a:moveTo>
                  <a:pt x="113" y="286"/>
                </a:moveTo>
                <a:cubicBezTo>
                  <a:pt x="113" y="286"/>
                  <a:pt x="112" y="285"/>
                  <a:pt x="113" y="286"/>
                </a:cubicBezTo>
                <a:close/>
                <a:moveTo>
                  <a:pt x="120" y="275"/>
                </a:moveTo>
                <a:cubicBezTo>
                  <a:pt x="121" y="276"/>
                  <a:pt x="120" y="275"/>
                  <a:pt x="120" y="275"/>
                </a:cubicBezTo>
                <a:close/>
                <a:moveTo>
                  <a:pt x="117" y="281"/>
                </a:moveTo>
                <a:cubicBezTo>
                  <a:pt x="117" y="281"/>
                  <a:pt x="117" y="281"/>
                  <a:pt x="117" y="281"/>
                </a:cubicBezTo>
                <a:cubicBezTo>
                  <a:pt x="117" y="281"/>
                  <a:pt x="117" y="280"/>
                  <a:pt x="117" y="280"/>
                </a:cubicBezTo>
                <a:cubicBezTo>
                  <a:pt x="117" y="280"/>
                  <a:pt x="117" y="281"/>
                  <a:pt x="117" y="281"/>
                </a:cubicBezTo>
                <a:close/>
                <a:moveTo>
                  <a:pt x="130" y="267"/>
                </a:moveTo>
                <a:cubicBezTo>
                  <a:pt x="129" y="266"/>
                  <a:pt x="130" y="267"/>
                  <a:pt x="130" y="267"/>
                </a:cubicBezTo>
                <a:close/>
                <a:moveTo>
                  <a:pt x="115" y="282"/>
                </a:moveTo>
                <a:cubicBezTo>
                  <a:pt x="115" y="282"/>
                  <a:pt x="116" y="282"/>
                  <a:pt x="115" y="282"/>
                </a:cubicBezTo>
                <a:close/>
                <a:moveTo>
                  <a:pt x="116" y="286"/>
                </a:moveTo>
                <a:cubicBezTo>
                  <a:pt x="115" y="285"/>
                  <a:pt x="116" y="287"/>
                  <a:pt x="116" y="286"/>
                </a:cubicBezTo>
                <a:close/>
                <a:moveTo>
                  <a:pt x="116" y="281"/>
                </a:moveTo>
                <a:cubicBezTo>
                  <a:pt x="115" y="280"/>
                  <a:pt x="116" y="282"/>
                  <a:pt x="116" y="281"/>
                </a:cubicBezTo>
                <a:close/>
                <a:moveTo>
                  <a:pt x="127" y="269"/>
                </a:moveTo>
                <a:cubicBezTo>
                  <a:pt x="128" y="270"/>
                  <a:pt x="126" y="269"/>
                  <a:pt x="127" y="269"/>
                </a:cubicBezTo>
                <a:close/>
                <a:moveTo>
                  <a:pt x="122" y="273"/>
                </a:moveTo>
                <a:cubicBezTo>
                  <a:pt x="121" y="273"/>
                  <a:pt x="122" y="274"/>
                  <a:pt x="122" y="273"/>
                </a:cubicBezTo>
                <a:close/>
                <a:moveTo>
                  <a:pt x="121" y="274"/>
                </a:moveTo>
                <a:cubicBezTo>
                  <a:pt x="122" y="275"/>
                  <a:pt x="120" y="273"/>
                  <a:pt x="121" y="274"/>
                </a:cubicBezTo>
                <a:close/>
                <a:moveTo>
                  <a:pt x="134" y="259"/>
                </a:moveTo>
                <a:cubicBezTo>
                  <a:pt x="135" y="260"/>
                  <a:pt x="133" y="258"/>
                  <a:pt x="134" y="259"/>
                </a:cubicBezTo>
                <a:close/>
                <a:moveTo>
                  <a:pt x="115" y="282"/>
                </a:moveTo>
                <a:cubicBezTo>
                  <a:pt x="115" y="283"/>
                  <a:pt x="114" y="282"/>
                  <a:pt x="115" y="282"/>
                </a:cubicBezTo>
                <a:close/>
                <a:moveTo>
                  <a:pt x="136" y="249"/>
                </a:moveTo>
                <a:cubicBezTo>
                  <a:pt x="137" y="250"/>
                  <a:pt x="135" y="248"/>
                  <a:pt x="136" y="249"/>
                </a:cubicBezTo>
                <a:close/>
                <a:moveTo>
                  <a:pt x="133" y="262"/>
                </a:moveTo>
                <a:cubicBezTo>
                  <a:pt x="132" y="262"/>
                  <a:pt x="133" y="262"/>
                  <a:pt x="133" y="262"/>
                </a:cubicBezTo>
                <a:close/>
                <a:moveTo>
                  <a:pt x="128" y="270"/>
                </a:moveTo>
                <a:cubicBezTo>
                  <a:pt x="129" y="270"/>
                  <a:pt x="126" y="270"/>
                  <a:pt x="128" y="270"/>
                </a:cubicBezTo>
                <a:close/>
                <a:moveTo>
                  <a:pt x="128" y="271"/>
                </a:moveTo>
                <a:cubicBezTo>
                  <a:pt x="127" y="272"/>
                  <a:pt x="129" y="270"/>
                  <a:pt x="128" y="271"/>
                </a:cubicBezTo>
                <a:close/>
                <a:moveTo>
                  <a:pt x="163" y="257"/>
                </a:moveTo>
                <a:cubicBezTo>
                  <a:pt x="164" y="257"/>
                  <a:pt x="163" y="256"/>
                  <a:pt x="163" y="257"/>
                </a:cubicBezTo>
                <a:close/>
                <a:moveTo>
                  <a:pt x="163" y="258"/>
                </a:moveTo>
                <a:cubicBezTo>
                  <a:pt x="162" y="259"/>
                  <a:pt x="164" y="257"/>
                  <a:pt x="163" y="258"/>
                </a:cubicBezTo>
                <a:close/>
                <a:moveTo>
                  <a:pt x="164" y="256"/>
                </a:moveTo>
                <a:cubicBezTo>
                  <a:pt x="165" y="256"/>
                  <a:pt x="164" y="255"/>
                  <a:pt x="164" y="256"/>
                </a:cubicBezTo>
                <a:close/>
                <a:moveTo>
                  <a:pt x="163" y="257"/>
                </a:moveTo>
                <a:cubicBezTo>
                  <a:pt x="165" y="257"/>
                  <a:pt x="161" y="257"/>
                  <a:pt x="163" y="257"/>
                </a:cubicBezTo>
                <a:close/>
                <a:moveTo>
                  <a:pt x="151" y="270"/>
                </a:moveTo>
                <a:cubicBezTo>
                  <a:pt x="150" y="270"/>
                  <a:pt x="151" y="271"/>
                  <a:pt x="151" y="270"/>
                </a:cubicBezTo>
                <a:close/>
                <a:moveTo>
                  <a:pt x="150" y="271"/>
                </a:moveTo>
                <a:cubicBezTo>
                  <a:pt x="150" y="271"/>
                  <a:pt x="150" y="272"/>
                  <a:pt x="150" y="271"/>
                </a:cubicBezTo>
                <a:close/>
                <a:moveTo>
                  <a:pt x="150" y="272"/>
                </a:moveTo>
                <a:cubicBezTo>
                  <a:pt x="150" y="272"/>
                  <a:pt x="149" y="271"/>
                  <a:pt x="150" y="272"/>
                </a:cubicBezTo>
                <a:close/>
                <a:moveTo>
                  <a:pt x="151" y="270"/>
                </a:moveTo>
                <a:cubicBezTo>
                  <a:pt x="150" y="269"/>
                  <a:pt x="152" y="270"/>
                  <a:pt x="151" y="270"/>
                </a:cubicBezTo>
                <a:close/>
                <a:moveTo>
                  <a:pt x="129" y="284"/>
                </a:moveTo>
                <a:cubicBezTo>
                  <a:pt x="128" y="283"/>
                  <a:pt x="129" y="284"/>
                  <a:pt x="129" y="284"/>
                </a:cubicBezTo>
                <a:close/>
                <a:moveTo>
                  <a:pt x="169" y="249"/>
                </a:moveTo>
                <a:cubicBezTo>
                  <a:pt x="168" y="248"/>
                  <a:pt x="169" y="249"/>
                  <a:pt x="169" y="249"/>
                </a:cubicBezTo>
                <a:close/>
                <a:moveTo>
                  <a:pt x="151" y="269"/>
                </a:moveTo>
                <a:cubicBezTo>
                  <a:pt x="151" y="269"/>
                  <a:pt x="151" y="268"/>
                  <a:pt x="151" y="269"/>
                </a:cubicBezTo>
                <a:close/>
                <a:moveTo>
                  <a:pt x="152" y="272"/>
                </a:moveTo>
                <a:cubicBezTo>
                  <a:pt x="152" y="272"/>
                  <a:pt x="153" y="273"/>
                  <a:pt x="152" y="272"/>
                </a:cubicBezTo>
                <a:close/>
                <a:moveTo>
                  <a:pt x="168" y="250"/>
                </a:moveTo>
                <a:cubicBezTo>
                  <a:pt x="168" y="250"/>
                  <a:pt x="169" y="251"/>
                  <a:pt x="168" y="250"/>
                </a:cubicBezTo>
                <a:close/>
                <a:moveTo>
                  <a:pt x="152" y="268"/>
                </a:moveTo>
                <a:cubicBezTo>
                  <a:pt x="151" y="268"/>
                  <a:pt x="152" y="269"/>
                  <a:pt x="152" y="268"/>
                </a:cubicBezTo>
                <a:close/>
                <a:moveTo>
                  <a:pt x="157" y="261"/>
                </a:moveTo>
                <a:cubicBezTo>
                  <a:pt x="156" y="261"/>
                  <a:pt x="157" y="262"/>
                  <a:pt x="157" y="261"/>
                </a:cubicBezTo>
                <a:close/>
                <a:moveTo>
                  <a:pt x="162" y="257"/>
                </a:moveTo>
                <a:cubicBezTo>
                  <a:pt x="161" y="256"/>
                  <a:pt x="163" y="257"/>
                  <a:pt x="162" y="257"/>
                </a:cubicBezTo>
                <a:close/>
                <a:moveTo>
                  <a:pt x="157" y="260"/>
                </a:moveTo>
                <a:cubicBezTo>
                  <a:pt x="157" y="260"/>
                  <a:pt x="158" y="261"/>
                  <a:pt x="157" y="260"/>
                </a:cubicBezTo>
                <a:close/>
                <a:moveTo>
                  <a:pt x="156" y="262"/>
                </a:moveTo>
                <a:cubicBezTo>
                  <a:pt x="157" y="262"/>
                  <a:pt x="155" y="262"/>
                  <a:pt x="156" y="262"/>
                </a:cubicBezTo>
                <a:close/>
                <a:moveTo>
                  <a:pt x="152" y="268"/>
                </a:moveTo>
                <a:cubicBezTo>
                  <a:pt x="151" y="267"/>
                  <a:pt x="152" y="268"/>
                  <a:pt x="152" y="268"/>
                </a:cubicBezTo>
                <a:close/>
                <a:moveTo>
                  <a:pt x="152" y="249"/>
                </a:moveTo>
                <a:cubicBezTo>
                  <a:pt x="152" y="249"/>
                  <a:pt x="152" y="249"/>
                  <a:pt x="152" y="249"/>
                </a:cubicBezTo>
                <a:cubicBezTo>
                  <a:pt x="152" y="249"/>
                  <a:pt x="152" y="249"/>
                  <a:pt x="152" y="249"/>
                </a:cubicBezTo>
                <a:cubicBezTo>
                  <a:pt x="152" y="250"/>
                  <a:pt x="152" y="250"/>
                  <a:pt x="152" y="249"/>
                </a:cubicBezTo>
                <a:close/>
                <a:moveTo>
                  <a:pt x="153" y="248"/>
                </a:moveTo>
                <a:cubicBezTo>
                  <a:pt x="153" y="248"/>
                  <a:pt x="153" y="248"/>
                  <a:pt x="153" y="248"/>
                </a:cubicBezTo>
                <a:cubicBezTo>
                  <a:pt x="153" y="249"/>
                  <a:pt x="153" y="249"/>
                  <a:pt x="153" y="248"/>
                </a:cubicBezTo>
                <a:close/>
                <a:moveTo>
                  <a:pt x="152" y="249"/>
                </a:moveTo>
                <a:cubicBezTo>
                  <a:pt x="152" y="249"/>
                  <a:pt x="152" y="249"/>
                  <a:pt x="152" y="249"/>
                </a:cubicBezTo>
                <a:cubicBezTo>
                  <a:pt x="152" y="250"/>
                  <a:pt x="153" y="250"/>
                  <a:pt x="152" y="249"/>
                </a:cubicBezTo>
                <a:close/>
                <a:moveTo>
                  <a:pt x="181" y="236"/>
                </a:moveTo>
                <a:cubicBezTo>
                  <a:pt x="180" y="235"/>
                  <a:pt x="183" y="238"/>
                  <a:pt x="181" y="236"/>
                </a:cubicBezTo>
                <a:close/>
                <a:moveTo>
                  <a:pt x="156" y="244"/>
                </a:moveTo>
                <a:cubicBezTo>
                  <a:pt x="156" y="244"/>
                  <a:pt x="157" y="245"/>
                  <a:pt x="156" y="244"/>
                </a:cubicBezTo>
                <a:close/>
                <a:moveTo>
                  <a:pt x="149" y="254"/>
                </a:moveTo>
                <a:cubicBezTo>
                  <a:pt x="150" y="255"/>
                  <a:pt x="147" y="253"/>
                  <a:pt x="149" y="254"/>
                </a:cubicBezTo>
                <a:close/>
                <a:moveTo>
                  <a:pt x="157" y="243"/>
                </a:moveTo>
                <a:cubicBezTo>
                  <a:pt x="156" y="243"/>
                  <a:pt x="157" y="244"/>
                  <a:pt x="157" y="243"/>
                </a:cubicBezTo>
                <a:close/>
                <a:moveTo>
                  <a:pt x="156" y="245"/>
                </a:moveTo>
                <a:cubicBezTo>
                  <a:pt x="155" y="244"/>
                  <a:pt x="156" y="245"/>
                  <a:pt x="156" y="245"/>
                </a:cubicBezTo>
                <a:close/>
                <a:moveTo>
                  <a:pt x="151" y="251"/>
                </a:moveTo>
                <a:cubicBezTo>
                  <a:pt x="151" y="251"/>
                  <a:pt x="152" y="252"/>
                  <a:pt x="151" y="251"/>
                </a:cubicBezTo>
                <a:close/>
                <a:moveTo>
                  <a:pt x="153" y="267"/>
                </a:moveTo>
                <a:cubicBezTo>
                  <a:pt x="153" y="267"/>
                  <a:pt x="153" y="267"/>
                  <a:pt x="153" y="267"/>
                </a:cubicBezTo>
                <a:cubicBezTo>
                  <a:pt x="153" y="267"/>
                  <a:pt x="153" y="267"/>
                  <a:pt x="153" y="267"/>
                </a:cubicBezTo>
                <a:cubicBezTo>
                  <a:pt x="153" y="267"/>
                  <a:pt x="153" y="267"/>
                  <a:pt x="153" y="267"/>
                </a:cubicBezTo>
                <a:close/>
                <a:moveTo>
                  <a:pt x="165" y="254"/>
                </a:moveTo>
                <a:cubicBezTo>
                  <a:pt x="166" y="255"/>
                  <a:pt x="164" y="254"/>
                  <a:pt x="165" y="254"/>
                </a:cubicBezTo>
                <a:close/>
                <a:moveTo>
                  <a:pt x="153" y="266"/>
                </a:moveTo>
                <a:cubicBezTo>
                  <a:pt x="153" y="265"/>
                  <a:pt x="153" y="266"/>
                  <a:pt x="153" y="267"/>
                </a:cubicBezTo>
                <a:cubicBezTo>
                  <a:pt x="153" y="267"/>
                  <a:pt x="154" y="266"/>
                  <a:pt x="153" y="266"/>
                </a:cubicBezTo>
                <a:close/>
                <a:moveTo>
                  <a:pt x="129" y="283"/>
                </a:moveTo>
                <a:cubicBezTo>
                  <a:pt x="129" y="283"/>
                  <a:pt x="129" y="283"/>
                  <a:pt x="129" y="283"/>
                </a:cubicBezTo>
                <a:close/>
                <a:moveTo>
                  <a:pt x="172" y="267"/>
                </a:moveTo>
                <a:cubicBezTo>
                  <a:pt x="173" y="267"/>
                  <a:pt x="171" y="266"/>
                  <a:pt x="172" y="267"/>
                </a:cubicBezTo>
                <a:close/>
                <a:moveTo>
                  <a:pt x="172" y="266"/>
                </a:moveTo>
                <a:cubicBezTo>
                  <a:pt x="172" y="266"/>
                  <a:pt x="171" y="265"/>
                  <a:pt x="172" y="266"/>
                </a:cubicBezTo>
                <a:close/>
                <a:moveTo>
                  <a:pt x="174" y="261"/>
                </a:moveTo>
                <a:cubicBezTo>
                  <a:pt x="174" y="261"/>
                  <a:pt x="174" y="261"/>
                  <a:pt x="174" y="261"/>
                </a:cubicBezTo>
                <a:close/>
                <a:moveTo>
                  <a:pt x="173" y="262"/>
                </a:moveTo>
                <a:cubicBezTo>
                  <a:pt x="174" y="263"/>
                  <a:pt x="173" y="262"/>
                  <a:pt x="173" y="262"/>
                </a:cubicBezTo>
                <a:close/>
                <a:moveTo>
                  <a:pt x="183" y="249"/>
                </a:moveTo>
                <a:cubicBezTo>
                  <a:pt x="183" y="249"/>
                  <a:pt x="183" y="249"/>
                  <a:pt x="183" y="249"/>
                </a:cubicBezTo>
                <a:cubicBezTo>
                  <a:pt x="183" y="249"/>
                  <a:pt x="183" y="249"/>
                  <a:pt x="183" y="249"/>
                </a:cubicBezTo>
                <a:close/>
                <a:moveTo>
                  <a:pt x="182" y="252"/>
                </a:moveTo>
                <a:cubicBezTo>
                  <a:pt x="181" y="251"/>
                  <a:pt x="183" y="252"/>
                  <a:pt x="182" y="252"/>
                </a:cubicBezTo>
                <a:close/>
                <a:moveTo>
                  <a:pt x="186" y="267"/>
                </a:moveTo>
                <a:cubicBezTo>
                  <a:pt x="187" y="267"/>
                  <a:pt x="187" y="267"/>
                  <a:pt x="187" y="267"/>
                </a:cubicBezTo>
                <a:cubicBezTo>
                  <a:pt x="187" y="267"/>
                  <a:pt x="187" y="267"/>
                  <a:pt x="187" y="267"/>
                </a:cubicBezTo>
                <a:cubicBezTo>
                  <a:pt x="186" y="267"/>
                  <a:pt x="186" y="266"/>
                  <a:pt x="186" y="267"/>
                </a:cubicBezTo>
                <a:close/>
                <a:moveTo>
                  <a:pt x="179" y="257"/>
                </a:moveTo>
                <a:cubicBezTo>
                  <a:pt x="180" y="257"/>
                  <a:pt x="179" y="257"/>
                  <a:pt x="179" y="257"/>
                </a:cubicBezTo>
                <a:close/>
                <a:moveTo>
                  <a:pt x="186" y="267"/>
                </a:moveTo>
                <a:cubicBezTo>
                  <a:pt x="186" y="267"/>
                  <a:pt x="186" y="267"/>
                  <a:pt x="186" y="267"/>
                </a:cubicBezTo>
                <a:cubicBezTo>
                  <a:pt x="186" y="267"/>
                  <a:pt x="186" y="267"/>
                  <a:pt x="186" y="267"/>
                </a:cubicBezTo>
                <a:cubicBezTo>
                  <a:pt x="186" y="267"/>
                  <a:pt x="186" y="266"/>
                  <a:pt x="186" y="267"/>
                </a:cubicBezTo>
                <a:close/>
                <a:moveTo>
                  <a:pt x="182" y="251"/>
                </a:moveTo>
                <a:cubicBezTo>
                  <a:pt x="183" y="251"/>
                  <a:pt x="181" y="251"/>
                  <a:pt x="182" y="251"/>
                </a:cubicBezTo>
                <a:close/>
                <a:moveTo>
                  <a:pt x="183" y="251"/>
                </a:moveTo>
                <a:cubicBezTo>
                  <a:pt x="182" y="251"/>
                  <a:pt x="183" y="251"/>
                  <a:pt x="183" y="251"/>
                </a:cubicBezTo>
                <a:close/>
                <a:moveTo>
                  <a:pt x="175" y="260"/>
                </a:moveTo>
                <a:cubicBezTo>
                  <a:pt x="175" y="260"/>
                  <a:pt x="177" y="261"/>
                  <a:pt x="175" y="260"/>
                </a:cubicBezTo>
                <a:close/>
                <a:moveTo>
                  <a:pt x="174" y="260"/>
                </a:moveTo>
                <a:cubicBezTo>
                  <a:pt x="174" y="260"/>
                  <a:pt x="175" y="261"/>
                  <a:pt x="174" y="260"/>
                </a:cubicBezTo>
                <a:close/>
                <a:moveTo>
                  <a:pt x="181" y="248"/>
                </a:moveTo>
                <a:cubicBezTo>
                  <a:pt x="181" y="248"/>
                  <a:pt x="180" y="247"/>
                  <a:pt x="181" y="248"/>
                </a:cubicBezTo>
                <a:close/>
                <a:moveTo>
                  <a:pt x="174" y="259"/>
                </a:moveTo>
                <a:cubicBezTo>
                  <a:pt x="175" y="259"/>
                  <a:pt x="174" y="260"/>
                  <a:pt x="174" y="259"/>
                </a:cubicBezTo>
                <a:close/>
                <a:moveTo>
                  <a:pt x="179" y="258"/>
                </a:moveTo>
                <a:cubicBezTo>
                  <a:pt x="179" y="258"/>
                  <a:pt x="178" y="257"/>
                  <a:pt x="179" y="258"/>
                </a:cubicBezTo>
                <a:close/>
                <a:moveTo>
                  <a:pt x="174" y="260"/>
                </a:moveTo>
                <a:cubicBezTo>
                  <a:pt x="173" y="260"/>
                  <a:pt x="176" y="260"/>
                  <a:pt x="174" y="260"/>
                </a:cubicBezTo>
                <a:close/>
                <a:moveTo>
                  <a:pt x="188" y="263"/>
                </a:moveTo>
                <a:cubicBezTo>
                  <a:pt x="187" y="262"/>
                  <a:pt x="189" y="264"/>
                  <a:pt x="188" y="263"/>
                </a:cubicBezTo>
                <a:close/>
                <a:moveTo>
                  <a:pt x="201" y="243"/>
                </a:moveTo>
                <a:cubicBezTo>
                  <a:pt x="202" y="244"/>
                  <a:pt x="202" y="244"/>
                  <a:pt x="202" y="244"/>
                </a:cubicBezTo>
                <a:cubicBezTo>
                  <a:pt x="202" y="244"/>
                  <a:pt x="201" y="243"/>
                  <a:pt x="201" y="243"/>
                </a:cubicBezTo>
                <a:close/>
                <a:moveTo>
                  <a:pt x="201" y="246"/>
                </a:moveTo>
                <a:cubicBezTo>
                  <a:pt x="201" y="245"/>
                  <a:pt x="202" y="247"/>
                  <a:pt x="201" y="246"/>
                </a:cubicBezTo>
                <a:close/>
                <a:moveTo>
                  <a:pt x="184" y="270"/>
                </a:moveTo>
                <a:cubicBezTo>
                  <a:pt x="185" y="271"/>
                  <a:pt x="184" y="270"/>
                  <a:pt x="184" y="270"/>
                </a:cubicBezTo>
                <a:close/>
                <a:moveTo>
                  <a:pt x="164" y="276"/>
                </a:moveTo>
                <a:cubicBezTo>
                  <a:pt x="164" y="276"/>
                  <a:pt x="164" y="276"/>
                  <a:pt x="164" y="276"/>
                </a:cubicBezTo>
                <a:cubicBezTo>
                  <a:pt x="164" y="276"/>
                  <a:pt x="164" y="276"/>
                  <a:pt x="164" y="276"/>
                </a:cubicBezTo>
                <a:cubicBezTo>
                  <a:pt x="164" y="277"/>
                  <a:pt x="164" y="277"/>
                  <a:pt x="164" y="276"/>
                </a:cubicBezTo>
                <a:cubicBezTo>
                  <a:pt x="164" y="276"/>
                  <a:pt x="164" y="277"/>
                  <a:pt x="164" y="277"/>
                </a:cubicBezTo>
                <a:cubicBezTo>
                  <a:pt x="164" y="277"/>
                  <a:pt x="164" y="277"/>
                  <a:pt x="164" y="276"/>
                </a:cubicBezTo>
                <a:close/>
                <a:moveTo>
                  <a:pt x="163" y="279"/>
                </a:moveTo>
                <a:cubicBezTo>
                  <a:pt x="164" y="279"/>
                  <a:pt x="164" y="277"/>
                  <a:pt x="164" y="277"/>
                </a:cubicBezTo>
                <a:cubicBezTo>
                  <a:pt x="163" y="277"/>
                  <a:pt x="161" y="277"/>
                  <a:pt x="161" y="276"/>
                </a:cubicBezTo>
                <a:cubicBezTo>
                  <a:pt x="161" y="277"/>
                  <a:pt x="163" y="280"/>
                  <a:pt x="163" y="279"/>
                </a:cubicBezTo>
                <a:close/>
                <a:moveTo>
                  <a:pt x="161" y="276"/>
                </a:moveTo>
                <a:cubicBezTo>
                  <a:pt x="161" y="276"/>
                  <a:pt x="161" y="276"/>
                  <a:pt x="161" y="276"/>
                </a:cubicBezTo>
                <a:cubicBezTo>
                  <a:pt x="160" y="276"/>
                  <a:pt x="160" y="276"/>
                  <a:pt x="161" y="276"/>
                </a:cubicBezTo>
                <a:close/>
                <a:moveTo>
                  <a:pt x="200" y="249"/>
                </a:moveTo>
                <a:cubicBezTo>
                  <a:pt x="200" y="249"/>
                  <a:pt x="200" y="250"/>
                  <a:pt x="200" y="249"/>
                </a:cubicBezTo>
                <a:close/>
                <a:moveTo>
                  <a:pt x="171" y="267"/>
                </a:moveTo>
                <a:cubicBezTo>
                  <a:pt x="170" y="267"/>
                  <a:pt x="172" y="268"/>
                  <a:pt x="171" y="267"/>
                </a:cubicBezTo>
                <a:close/>
                <a:moveTo>
                  <a:pt x="164" y="276"/>
                </a:moveTo>
                <a:cubicBezTo>
                  <a:pt x="166" y="277"/>
                  <a:pt x="163" y="275"/>
                  <a:pt x="164" y="276"/>
                </a:cubicBezTo>
                <a:close/>
                <a:moveTo>
                  <a:pt x="185" y="273"/>
                </a:moveTo>
                <a:cubicBezTo>
                  <a:pt x="185" y="272"/>
                  <a:pt x="187" y="274"/>
                  <a:pt x="185" y="273"/>
                </a:cubicBezTo>
                <a:close/>
                <a:moveTo>
                  <a:pt x="185" y="273"/>
                </a:moveTo>
                <a:cubicBezTo>
                  <a:pt x="186" y="273"/>
                  <a:pt x="185" y="273"/>
                  <a:pt x="185" y="273"/>
                </a:cubicBezTo>
                <a:close/>
                <a:moveTo>
                  <a:pt x="171" y="275"/>
                </a:moveTo>
                <a:cubicBezTo>
                  <a:pt x="172" y="276"/>
                  <a:pt x="170" y="274"/>
                  <a:pt x="171" y="275"/>
                </a:cubicBezTo>
                <a:close/>
                <a:moveTo>
                  <a:pt x="186" y="265"/>
                </a:moveTo>
                <a:cubicBezTo>
                  <a:pt x="185" y="265"/>
                  <a:pt x="187" y="266"/>
                  <a:pt x="186" y="265"/>
                </a:cubicBezTo>
                <a:close/>
                <a:moveTo>
                  <a:pt x="179" y="256"/>
                </a:moveTo>
                <a:cubicBezTo>
                  <a:pt x="180" y="256"/>
                  <a:pt x="179" y="256"/>
                  <a:pt x="179" y="256"/>
                </a:cubicBezTo>
                <a:close/>
                <a:moveTo>
                  <a:pt x="182" y="274"/>
                </a:moveTo>
                <a:cubicBezTo>
                  <a:pt x="182" y="273"/>
                  <a:pt x="183" y="274"/>
                  <a:pt x="182" y="274"/>
                </a:cubicBezTo>
                <a:close/>
                <a:moveTo>
                  <a:pt x="184" y="271"/>
                </a:moveTo>
                <a:cubicBezTo>
                  <a:pt x="183" y="270"/>
                  <a:pt x="184" y="271"/>
                  <a:pt x="184" y="271"/>
                </a:cubicBezTo>
                <a:close/>
                <a:moveTo>
                  <a:pt x="196" y="275"/>
                </a:moveTo>
                <a:cubicBezTo>
                  <a:pt x="194" y="274"/>
                  <a:pt x="197" y="277"/>
                  <a:pt x="196" y="275"/>
                </a:cubicBezTo>
                <a:close/>
                <a:moveTo>
                  <a:pt x="203" y="274"/>
                </a:moveTo>
                <a:cubicBezTo>
                  <a:pt x="202" y="273"/>
                  <a:pt x="204" y="274"/>
                  <a:pt x="203" y="274"/>
                </a:cubicBezTo>
                <a:close/>
                <a:moveTo>
                  <a:pt x="214" y="246"/>
                </a:moveTo>
                <a:cubicBezTo>
                  <a:pt x="215" y="246"/>
                  <a:pt x="213" y="246"/>
                  <a:pt x="214" y="246"/>
                </a:cubicBezTo>
                <a:close/>
                <a:moveTo>
                  <a:pt x="212" y="252"/>
                </a:moveTo>
                <a:cubicBezTo>
                  <a:pt x="213" y="252"/>
                  <a:pt x="211" y="252"/>
                  <a:pt x="212" y="252"/>
                </a:cubicBezTo>
                <a:close/>
                <a:moveTo>
                  <a:pt x="214" y="247"/>
                </a:moveTo>
                <a:cubicBezTo>
                  <a:pt x="214" y="246"/>
                  <a:pt x="215" y="247"/>
                  <a:pt x="214" y="247"/>
                </a:cubicBezTo>
                <a:close/>
                <a:moveTo>
                  <a:pt x="212" y="252"/>
                </a:moveTo>
                <a:cubicBezTo>
                  <a:pt x="212" y="253"/>
                  <a:pt x="211" y="252"/>
                  <a:pt x="212" y="252"/>
                </a:cubicBezTo>
                <a:close/>
                <a:moveTo>
                  <a:pt x="212" y="243"/>
                </a:moveTo>
                <a:cubicBezTo>
                  <a:pt x="212" y="242"/>
                  <a:pt x="213" y="243"/>
                  <a:pt x="212" y="243"/>
                </a:cubicBezTo>
                <a:close/>
                <a:moveTo>
                  <a:pt x="212" y="253"/>
                </a:moveTo>
                <a:cubicBezTo>
                  <a:pt x="212" y="254"/>
                  <a:pt x="211" y="253"/>
                  <a:pt x="212" y="253"/>
                </a:cubicBezTo>
                <a:close/>
                <a:moveTo>
                  <a:pt x="208" y="257"/>
                </a:moveTo>
                <a:cubicBezTo>
                  <a:pt x="207" y="256"/>
                  <a:pt x="209" y="257"/>
                  <a:pt x="208" y="257"/>
                </a:cubicBezTo>
                <a:close/>
                <a:moveTo>
                  <a:pt x="215" y="243"/>
                </a:moveTo>
                <a:cubicBezTo>
                  <a:pt x="215" y="242"/>
                  <a:pt x="216" y="243"/>
                  <a:pt x="215" y="243"/>
                </a:cubicBezTo>
                <a:close/>
                <a:moveTo>
                  <a:pt x="195" y="276"/>
                </a:moveTo>
                <a:cubicBezTo>
                  <a:pt x="195" y="276"/>
                  <a:pt x="195" y="276"/>
                  <a:pt x="195" y="276"/>
                </a:cubicBezTo>
                <a:cubicBezTo>
                  <a:pt x="195" y="276"/>
                  <a:pt x="195" y="276"/>
                  <a:pt x="195" y="276"/>
                </a:cubicBezTo>
                <a:cubicBezTo>
                  <a:pt x="195" y="276"/>
                  <a:pt x="195" y="276"/>
                  <a:pt x="195" y="276"/>
                </a:cubicBezTo>
                <a:cubicBezTo>
                  <a:pt x="196" y="276"/>
                  <a:pt x="196" y="276"/>
                  <a:pt x="195" y="276"/>
                </a:cubicBezTo>
                <a:close/>
                <a:moveTo>
                  <a:pt x="204" y="263"/>
                </a:moveTo>
                <a:cubicBezTo>
                  <a:pt x="204" y="263"/>
                  <a:pt x="205" y="263"/>
                  <a:pt x="204" y="263"/>
                </a:cubicBezTo>
                <a:close/>
                <a:moveTo>
                  <a:pt x="215" y="245"/>
                </a:moveTo>
                <a:cubicBezTo>
                  <a:pt x="214" y="245"/>
                  <a:pt x="215" y="246"/>
                  <a:pt x="215" y="245"/>
                </a:cubicBezTo>
                <a:close/>
                <a:moveTo>
                  <a:pt x="232" y="238"/>
                </a:moveTo>
                <a:cubicBezTo>
                  <a:pt x="232" y="238"/>
                  <a:pt x="232" y="238"/>
                  <a:pt x="232" y="238"/>
                </a:cubicBezTo>
                <a:cubicBezTo>
                  <a:pt x="233" y="238"/>
                  <a:pt x="232" y="238"/>
                  <a:pt x="232" y="238"/>
                </a:cubicBezTo>
                <a:close/>
                <a:moveTo>
                  <a:pt x="207" y="257"/>
                </a:moveTo>
                <a:cubicBezTo>
                  <a:pt x="206" y="257"/>
                  <a:pt x="208" y="257"/>
                  <a:pt x="207" y="257"/>
                </a:cubicBezTo>
                <a:close/>
                <a:moveTo>
                  <a:pt x="215" y="243"/>
                </a:moveTo>
                <a:cubicBezTo>
                  <a:pt x="215" y="242"/>
                  <a:pt x="215" y="243"/>
                  <a:pt x="215" y="243"/>
                </a:cubicBezTo>
                <a:close/>
                <a:moveTo>
                  <a:pt x="219" y="262"/>
                </a:moveTo>
                <a:cubicBezTo>
                  <a:pt x="219" y="262"/>
                  <a:pt x="219" y="262"/>
                  <a:pt x="219" y="262"/>
                </a:cubicBezTo>
                <a:cubicBezTo>
                  <a:pt x="219" y="262"/>
                  <a:pt x="219" y="262"/>
                  <a:pt x="219" y="262"/>
                </a:cubicBezTo>
                <a:cubicBezTo>
                  <a:pt x="219" y="262"/>
                  <a:pt x="219" y="262"/>
                  <a:pt x="219" y="262"/>
                </a:cubicBezTo>
                <a:close/>
                <a:moveTo>
                  <a:pt x="220" y="262"/>
                </a:moveTo>
                <a:cubicBezTo>
                  <a:pt x="220" y="262"/>
                  <a:pt x="220" y="262"/>
                  <a:pt x="220" y="262"/>
                </a:cubicBezTo>
                <a:cubicBezTo>
                  <a:pt x="219" y="262"/>
                  <a:pt x="220" y="262"/>
                  <a:pt x="220" y="262"/>
                </a:cubicBezTo>
                <a:close/>
                <a:moveTo>
                  <a:pt x="204" y="264"/>
                </a:moveTo>
                <a:cubicBezTo>
                  <a:pt x="204" y="264"/>
                  <a:pt x="205" y="265"/>
                  <a:pt x="204" y="264"/>
                </a:cubicBezTo>
                <a:close/>
                <a:moveTo>
                  <a:pt x="206" y="259"/>
                </a:moveTo>
                <a:cubicBezTo>
                  <a:pt x="207" y="259"/>
                  <a:pt x="205" y="259"/>
                  <a:pt x="206" y="259"/>
                </a:cubicBezTo>
                <a:close/>
                <a:moveTo>
                  <a:pt x="192" y="276"/>
                </a:moveTo>
                <a:cubicBezTo>
                  <a:pt x="192" y="276"/>
                  <a:pt x="192" y="276"/>
                  <a:pt x="192" y="276"/>
                </a:cubicBezTo>
                <a:cubicBezTo>
                  <a:pt x="192" y="276"/>
                  <a:pt x="192" y="276"/>
                  <a:pt x="192" y="276"/>
                </a:cubicBezTo>
                <a:close/>
                <a:moveTo>
                  <a:pt x="218" y="269"/>
                </a:moveTo>
                <a:cubicBezTo>
                  <a:pt x="220" y="270"/>
                  <a:pt x="218" y="269"/>
                  <a:pt x="218" y="269"/>
                </a:cubicBezTo>
                <a:close/>
                <a:moveTo>
                  <a:pt x="203" y="265"/>
                </a:moveTo>
                <a:cubicBezTo>
                  <a:pt x="205" y="266"/>
                  <a:pt x="203" y="265"/>
                  <a:pt x="203" y="265"/>
                </a:cubicBezTo>
                <a:close/>
                <a:moveTo>
                  <a:pt x="207" y="256"/>
                </a:moveTo>
                <a:cubicBezTo>
                  <a:pt x="208" y="255"/>
                  <a:pt x="206" y="257"/>
                  <a:pt x="207" y="256"/>
                </a:cubicBezTo>
                <a:close/>
                <a:moveTo>
                  <a:pt x="221" y="258"/>
                </a:moveTo>
                <a:cubicBezTo>
                  <a:pt x="223" y="259"/>
                  <a:pt x="220" y="257"/>
                  <a:pt x="221" y="258"/>
                </a:cubicBezTo>
                <a:close/>
                <a:moveTo>
                  <a:pt x="219" y="260"/>
                </a:moveTo>
                <a:cubicBezTo>
                  <a:pt x="219" y="260"/>
                  <a:pt x="220" y="261"/>
                  <a:pt x="219" y="260"/>
                </a:cubicBezTo>
                <a:close/>
                <a:moveTo>
                  <a:pt x="215" y="271"/>
                </a:moveTo>
                <a:cubicBezTo>
                  <a:pt x="214" y="270"/>
                  <a:pt x="216" y="271"/>
                  <a:pt x="215" y="271"/>
                </a:cubicBezTo>
                <a:close/>
                <a:moveTo>
                  <a:pt x="207" y="258"/>
                </a:moveTo>
                <a:cubicBezTo>
                  <a:pt x="207" y="258"/>
                  <a:pt x="206" y="258"/>
                  <a:pt x="207" y="258"/>
                </a:cubicBezTo>
                <a:close/>
                <a:moveTo>
                  <a:pt x="207" y="257"/>
                </a:moveTo>
                <a:cubicBezTo>
                  <a:pt x="206" y="257"/>
                  <a:pt x="209" y="256"/>
                  <a:pt x="207" y="257"/>
                </a:cubicBezTo>
                <a:close/>
                <a:moveTo>
                  <a:pt x="216" y="268"/>
                </a:moveTo>
                <a:cubicBezTo>
                  <a:pt x="217" y="269"/>
                  <a:pt x="216" y="268"/>
                  <a:pt x="216" y="268"/>
                </a:cubicBezTo>
                <a:close/>
                <a:moveTo>
                  <a:pt x="217" y="267"/>
                </a:moveTo>
                <a:cubicBezTo>
                  <a:pt x="218" y="267"/>
                  <a:pt x="217" y="266"/>
                  <a:pt x="217" y="267"/>
                </a:cubicBezTo>
                <a:close/>
                <a:moveTo>
                  <a:pt x="217" y="267"/>
                </a:moveTo>
                <a:cubicBezTo>
                  <a:pt x="217" y="267"/>
                  <a:pt x="216" y="266"/>
                  <a:pt x="217" y="267"/>
                </a:cubicBezTo>
                <a:close/>
                <a:moveTo>
                  <a:pt x="218" y="270"/>
                </a:moveTo>
                <a:cubicBezTo>
                  <a:pt x="219" y="270"/>
                  <a:pt x="217" y="269"/>
                  <a:pt x="218" y="270"/>
                </a:cubicBezTo>
                <a:close/>
                <a:moveTo>
                  <a:pt x="238" y="248"/>
                </a:moveTo>
                <a:cubicBezTo>
                  <a:pt x="237" y="248"/>
                  <a:pt x="239" y="248"/>
                  <a:pt x="238" y="248"/>
                </a:cubicBezTo>
                <a:close/>
                <a:moveTo>
                  <a:pt x="243" y="238"/>
                </a:moveTo>
                <a:cubicBezTo>
                  <a:pt x="243" y="237"/>
                  <a:pt x="244" y="238"/>
                  <a:pt x="243" y="238"/>
                </a:cubicBezTo>
                <a:close/>
                <a:moveTo>
                  <a:pt x="232" y="254"/>
                </a:moveTo>
                <a:cubicBezTo>
                  <a:pt x="231" y="254"/>
                  <a:pt x="234" y="253"/>
                  <a:pt x="232" y="254"/>
                </a:cubicBezTo>
                <a:close/>
                <a:moveTo>
                  <a:pt x="232" y="256"/>
                </a:moveTo>
                <a:cubicBezTo>
                  <a:pt x="231" y="255"/>
                  <a:pt x="232" y="256"/>
                  <a:pt x="232" y="256"/>
                </a:cubicBezTo>
                <a:close/>
                <a:moveTo>
                  <a:pt x="231" y="257"/>
                </a:moveTo>
                <a:cubicBezTo>
                  <a:pt x="232" y="257"/>
                  <a:pt x="230" y="257"/>
                  <a:pt x="231" y="257"/>
                </a:cubicBezTo>
                <a:close/>
                <a:moveTo>
                  <a:pt x="228" y="274"/>
                </a:moveTo>
                <a:cubicBezTo>
                  <a:pt x="228" y="274"/>
                  <a:pt x="228" y="274"/>
                  <a:pt x="228" y="274"/>
                </a:cubicBezTo>
                <a:cubicBezTo>
                  <a:pt x="228" y="274"/>
                  <a:pt x="228" y="274"/>
                  <a:pt x="228" y="274"/>
                </a:cubicBezTo>
                <a:cubicBezTo>
                  <a:pt x="228" y="274"/>
                  <a:pt x="228" y="274"/>
                  <a:pt x="228" y="274"/>
                </a:cubicBezTo>
                <a:close/>
                <a:moveTo>
                  <a:pt x="243" y="238"/>
                </a:moveTo>
                <a:cubicBezTo>
                  <a:pt x="243" y="238"/>
                  <a:pt x="243" y="238"/>
                  <a:pt x="243" y="238"/>
                </a:cubicBezTo>
                <a:close/>
                <a:moveTo>
                  <a:pt x="237" y="250"/>
                </a:moveTo>
                <a:cubicBezTo>
                  <a:pt x="238" y="250"/>
                  <a:pt x="237" y="249"/>
                  <a:pt x="237" y="250"/>
                </a:cubicBezTo>
                <a:close/>
                <a:moveTo>
                  <a:pt x="241" y="237"/>
                </a:moveTo>
                <a:cubicBezTo>
                  <a:pt x="240" y="237"/>
                  <a:pt x="241" y="238"/>
                  <a:pt x="241" y="237"/>
                </a:cubicBezTo>
                <a:close/>
                <a:moveTo>
                  <a:pt x="228" y="264"/>
                </a:moveTo>
                <a:cubicBezTo>
                  <a:pt x="227" y="264"/>
                  <a:pt x="229" y="265"/>
                  <a:pt x="228" y="264"/>
                </a:cubicBezTo>
                <a:close/>
                <a:moveTo>
                  <a:pt x="238" y="249"/>
                </a:moveTo>
                <a:cubicBezTo>
                  <a:pt x="238" y="249"/>
                  <a:pt x="237" y="249"/>
                  <a:pt x="238" y="249"/>
                </a:cubicBezTo>
                <a:close/>
                <a:moveTo>
                  <a:pt x="233" y="254"/>
                </a:moveTo>
                <a:cubicBezTo>
                  <a:pt x="234" y="254"/>
                  <a:pt x="232" y="254"/>
                  <a:pt x="233" y="254"/>
                </a:cubicBezTo>
                <a:close/>
                <a:moveTo>
                  <a:pt x="232" y="253"/>
                </a:moveTo>
                <a:cubicBezTo>
                  <a:pt x="233" y="252"/>
                  <a:pt x="231" y="254"/>
                  <a:pt x="232" y="253"/>
                </a:cubicBezTo>
                <a:close/>
                <a:moveTo>
                  <a:pt x="241" y="242"/>
                </a:moveTo>
                <a:cubicBezTo>
                  <a:pt x="242" y="243"/>
                  <a:pt x="241" y="242"/>
                  <a:pt x="241" y="242"/>
                </a:cubicBezTo>
                <a:close/>
                <a:moveTo>
                  <a:pt x="232" y="254"/>
                </a:moveTo>
                <a:cubicBezTo>
                  <a:pt x="231" y="254"/>
                  <a:pt x="233" y="255"/>
                  <a:pt x="232" y="254"/>
                </a:cubicBezTo>
                <a:close/>
                <a:moveTo>
                  <a:pt x="263" y="235"/>
                </a:moveTo>
                <a:cubicBezTo>
                  <a:pt x="262" y="235"/>
                  <a:pt x="263" y="236"/>
                  <a:pt x="263" y="235"/>
                </a:cubicBezTo>
                <a:close/>
                <a:moveTo>
                  <a:pt x="229" y="262"/>
                </a:moveTo>
                <a:cubicBezTo>
                  <a:pt x="228" y="261"/>
                  <a:pt x="229" y="262"/>
                  <a:pt x="229" y="262"/>
                </a:cubicBezTo>
                <a:close/>
                <a:moveTo>
                  <a:pt x="240" y="243"/>
                </a:moveTo>
                <a:cubicBezTo>
                  <a:pt x="240" y="243"/>
                  <a:pt x="240" y="243"/>
                  <a:pt x="240" y="243"/>
                </a:cubicBezTo>
                <a:cubicBezTo>
                  <a:pt x="240" y="243"/>
                  <a:pt x="240" y="243"/>
                  <a:pt x="240" y="243"/>
                </a:cubicBezTo>
                <a:cubicBezTo>
                  <a:pt x="241" y="243"/>
                  <a:pt x="241" y="243"/>
                  <a:pt x="240" y="243"/>
                </a:cubicBezTo>
                <a:close/>
                <a:moveTo>
                  <a:pt x="243" y="267"/>
                </a:moveTo>
                <a:cubicBezTo>
                  <a:pt x="245" y="268"/>
                  <a:pt x="243" y="266"/>
                  <a:pt x="243" y="267"/>
                </a:cubicBezTo>
                <a:close/>
                <a:moveTo>
                  <a:pt x="240" y="244"/>
                </a:moveTo>
                <a:cubicBezTo>
                  <a:pt x="241" y="244"/>
                  <a:pt x="241" y="244"/>
                  <a:pt x="240" y="243"/>
                </a:cubicBezTo>
                <a:cubicBezTo>
                  <a:pt x="240" y="243"/>
                  <a:pt x="240" y="244"/>
                  <a:pt x="240" y="244"/>
                </a:cubicBezTo>
                <a:close/>
                <a:moveTo>
                  <a:pt x="233" y="251"/>
                </a:moveTo>
                <a:cubicBezTo>
                  <a:pt x="233" y="251"/>
                  <a:pt x="233" y="251"/>
                  <a:pt x="233" y="251"/>
                </a:cubicBezTo>
                <a:cubicBezTo>
                  <a:pt x="233" y="251"/>
                  <a:pt x="233" y="251"/>
                  <a:pt x="233" y="251"/>
                </a:cubicBezTo>
                <a:close/>
                <a:moveTo>
                  <a:pt x="243" y="267"/>
                </a:moveTo>
                <a:cubicBezTo>
                  <a:pt x="243" y="267"/>
                  <a:pt x="243" y="267"/>
                  <a:pt x="243" y="267"/>
                </a:cubicBezTo>
                <a:cubicBezTo>
                  <a:pt x="243" y="267"/>
                  <a:pt x="243" y="267"/>
                  <a:pt x="243" y="267"/>
                </a:cubicBezTo>
                <a:close/>
                <a:moveTo>
                  <a:pt x="240" y="268"/>
                </a:moveTo>
                <a:cubicBezTo>
                  <a:pt x="239" y="268"/>
                  <a:pt x="241" y="269"/>
                  <a:pt x="240" y="268"/>
                </a:cubicBezTo>
                <a:close/>
                <a:moveTo>
                  <a:pt x="242" y="264"/>
                </a:moveTo>
                <a:cubicBezTo>
                  <a:pt x="243" y="264"/>
                  <a:pt x="242" y="264"/>
                  <a:pt x="242" y="264"/>
                </a:cubicBezTo>
                <a:close/>
                <a:moveTo>
                  <a:pt x="229" y="263"/>
                </a:moveTo>
                <a:cubicBezTo>
                  <a:pt x="230" y="264"/>
                  <a:pt x="228" y="263"/>
                  <a:pt x="229" y="263"/>
                </a:cubicBezTo>
                <a:close/>
                <a:moveTo>
                  <a:pt x="245" y="257"/>
                </a:moveTo>
                <a:cubicBezTo>
                  <a:pt x="244" y="257"/>
                  <a:pt x="245" y="258"/>
                  <a:pt x="245" y="257"/>
                </a:cubicBezTo>
                <a:close/>
                <a:moveTo>
                  <a:pt x="241" y="266"/>
                </a:moveTo>
                <a:cubicBezTo>
                  <a:pt x="242" y="266"/>
                  <a:pt x="241" y="265"/>
                  <a:pt x="241" y="266"/>
                </a:cubicBezTo>
                <a:close/>
                <a:moveTo>
                  <a:pt x="242" y="265"/>
                </a:moveTo>
                <a:cubicBezTo>
                  <a:pt x="242" y="265"/>
                  <a:pt x="241" y="264"/>
                  <a:pt x="242" y="265"/>
                </a:cubicBezTo>
                <a:close/>
                <a:moveTo>
                  <a:pt x="246" y="255"/>
                </a:moveTo>
                <a:cubicBezTo>
                  <a:pt x="246" y="254"/>
                  <a:pt x="248" y="256"/>
                  <a:pt x="246" y="255"/>
                </a:cubicBezTo>
                <a:close/>
                <a:moveTo>
                  <a:pt x="244" y="259"/>
                </a:moveTo>
                <a:cubicBezTo>
                  <a:pt x="244" y="259"/>
                  <a:pt x="244" y="259"/>
                  <a:pt x="244" y="259"/>
                </a:cubicBezTo>
                <a:cubicBezTo>
                  <a:pt x="244" y="259"/>
                  <a:pt x="244" y="259"/>
                  <a:pt x="244" y="259"/>
                </a:cubicBezTo>
                <a:cubicBezTo>
                  <a:pt x="244" y="259"/>
                  <a:pt x="244" y="259"/>
                  <a:pt x="244" y="259"/>
                </a:cubicBezTo>
                <a:close/>
                <a:moveTo>
                  <a:pt x="242" y="241"/>
                </a:moveTo>
                <a:cubicBezTo>
                  <a:pt x="242" y="242"/>
                  <a:pt x="241" y="241"/>
                  <a:pt x="242" y="241"/>
                </a:cubicBezTo>
                <a:close/>
                <a:moveTo>
                  <a:pt x="242" y="241"/>
                </a:moveTo>
                <a:cubicBezTo>
                  <a:pt x="242" y="241"/>
                  <a:pt x="242" y="241"/>
                  <a:pt x="242" y="241"/>
                </a:cubicBezTo>
                <a:close/>
                <a:moveTo>
                  <a:pt x="288" y="260"/>
                </a:moveTo>
                <a:cubicBezTo>
                  <a:pt x="288" y="260"/>
                  <a:pt x="288" y="260"/>
                  <a:pt x="288" y="260"/>
                </a:cubicBezTo>
                <a:cubicBezTo>
                  <a:pt x="288" y="260"/>
                  <a:pt x="288" y="260"/>
                  <a:pt x="288" y="260"/>
                </a:cubicBezTo>
                <a:close/>
                <a:moveTo>
                  <a:pt x="276" y="255"/>
                </a:moveTo>
                <a:cubicBezTo>
                  <a:pt x="277" y="255"/>
                  <a:pt x="275" y="255"/>
                  <a:pt x="276" y="255"/>
                </a:cubicBezTo>
                <a:close/>
                <a:moveTo>
                  <a:pt x="290" y="257"/>
                </a:moveTo>
                <a:cubicBezTo>
                  <a:pt x="290" y="257"/>
                  <a:pt x="290" y="257"/>
                  <a:pt x="290" y="257"/>
                </a:cubicBezTo>
                <a:cubicBezTo>
                  <a:pt x="290" y="257"/>
                  <a:pt x="290" y="257"/>
                  <a:pt x="290" y="257"/>
                </a:cubicBezTo>
                <a:cubicBezTo>
                  <a:pt x="290" y="257"/>
                  <a:pt x="290" y="257"/>
                  <a:pt x="290" y="257"/>
                </a:cubicBezTo>
                <a:close/>
                <a:moveTo>
                  <a:pt x="290" y="258"/>
                </a:moveTo>
                <a:cubicBezTo>
                  <a:pt x="290" y="258"/>
                  <a:pt x="290" y="258"/>
                  <a:pt x="290" y="258"/>
                </a:cubicBezTo>
                <a:cubicBezTo>
                  <a:pt x="289" y="258"/>
                  <a:pt x="289" y="258"/>
                  <a:pt x="290" y="258"/>
                </a:cubicBezTo>
                <a:close/>
                <a:moveTo>
                  <a:pt x="312" y="230"/>
                </a:moveTo>
                <a:cubicBezTo>
                  <a:pt x="312" y="230"/>
                  <a:pt x="313" y="231"/>
                  <a:pt x="312" y="230"/>
                </a:cubicBezTo>
                <a:close/>
                <a:moveTo>
                  <a:pt x="274" y="262"/>
                </a:moveTo>
                <a:cubicBezTo>
                  <a:pt x="274" y="262"/>
                  <a:pt x="273" y="261"/>
                  <a:pt x="274" y="262"/>
                </a:cubicBezTo>
                <a:close/>
                <a:moveTo>
                  <a:pt x="293" y="252"/>
                </a:moveTo>
                <a:cubicBezTo>
                  <a:pt x="295" y="253"/>
                  <a:pt x="292" y="251"/>
                  <a:pt x="293" y="252"/>
                </a:cubicBezTo>
                <a:close/>
                <a:moveTo>
                  <a:pt x="285" y="268"/>
                </a:moveTo>
                <a:cubicBezTo>
                  <a:pt x="284" y="267"/>
                  <a:pt x="285" y="268"/>
                  <a:pt x="285" y="268"/>
                </a:cubicBezTo>
                <a:close/>
                <a:moveTo>
                  <a:pt x="287" y="263"/>
                </a:moveTo>
                <a:cubicBezTo>
                  <a:pt x="288" y="263"/>
                  <a:pt x="287" y="262"/>
                  <a:pt x="287" y="263"/>
                </a:cubicBezTo>
                <a:close/>
                <a:moveTo>
                  <a:pt x="288" y="266"/>
                </a:moveTo>
                <a:cubicBezTo>
                  <a:pt x="289" y="266"/>
                  <a:pt x="287" y="266"/>
                  <a:pt x="288" y="266"/>
                </a:cubicBezTo>
                <a:close/>
                <a:moveTo>
                  <a:pt x="288" y="266"/>
                </a:moveTo>
                <a:cubicBezTo>
                  <a:pt x="289" y="267"/>
                  <a:pt x="287" y="265"/>
                  <a:pt x="288" y="266"/>
                </a:cubicBezTo>
                <a:close/>
                <a:moveTo>
                  <a:pt x="272" y="263"/>
                </a:moveTo>
                <a:cubicBezTo>
                  <a:pt x="273" y="264"/>
                  <a:pt x="272" y="263"/>
                  <a:pt x="272" y="263"/>
                </a:cubicBezTo>
                <a:close/>
                <a:moveTo>
                  <a:pt x="277" y="253"/>
                </a:moveTo>
                <a:cubicBezTo>
                  <a:pt x="277" y="254"/>
                  <a:pt x="277" y="253"/>
                  <a:pt x="277" y="253"/>
                </a:cubicBezTo>
                <a:close/>
                <a:moveTo>
                  <a:pt x="291" y="255"/>
                </a:moveTo>
                <a:cubicBezTo>
                  <a:pt x="290" y="255"/>
                  <a:pt x="291" y="256"/>
                  <a:pt x="291" y="255"/>
                </a:cubicBezTo>
                <a:close/>
                <a:moveTo>
                  <a:pt x="287" y="263"/>
                </a:moveTo>
                <a:cubicBezTo>
                  <a:pt x="286" y="263"/>
                  <a:pt x="287" y="264"/>
                  <a:pt x="287" y="263"/>
                </a:cubicBezTo>
                <a:close/>
                <a:moveTo>
                  <a:pt x="286" y="265"/>
                </a:moveTo>
                <a:cubicBezTo>
                  <a:pt x="287" y="265"/>
                  <a:pt x="286" y="264"/>
                  <a:pt x="286" y="265"/>
                </a:cubicBezTo>
                <a:close/>
                <a:moveTo>
                  <a:pt x="274" y="260"/>
                </a:moveTo>
                <a:cubicBezTo>
                  <a:pt x="273" y="260"/>
                  <a:pt x="274" y="260"/>
                  <a:pt x="274" y="260"/>
                </a:cubicBezTo>
                <a:close/>
                <a:moveTo>
                  <a:pt x="290" y="237"/>
                </a:moveTo>
                <a:cubicBezTo>
                  <a:pt x="290" y="237"/>
                  <a:pt x="290" y="237"/>
                  <a:pt x="290" y="237"/>
                </a:cubicBezTo>
                <a:close/>
                <a:moveTo>
                  <a:pt x="290" y="235"/>
                </a:moveTo>
                <a:cubicBezTo>
                  <a:pt x="291" y="235"/>
                  <a:pt x="290" y="235"/>
                  <a:pt x="290" y="235"/>
                </a:cubicBezTo>
                <a:close/>
                <a:moveTo>
                  <a:pt x="289" y="237"/>
                </a:moveTo>
                <a:cubicBezTo>
                  <a:pt x="290" y="238"/>
                  <a:pt x="289" y="237"/>
                  <a:pt x="289" y="237"/>
                </a:cubicBezTo>
                <a:close/>
                <a:moveTo>
                  <a:pt x="290" y="236"/>
                </a:moveTo>
                <a:cubicBezTo>
                  <a:pt x="291" y="236"/>
                  <a:pt x="289" y="235"/>
                  <a:pt x="290" y="236"/>
                </a:cubicBezTo>
                <a:close/>
                <a:moveTo>
                  <a:pt x="289" y="238"/>
                </a:moveTo>
                <a:cubicBezTo>
                  <a:pt x="289" y="239"/>
                  <a:pt x="288" y="238"/>
                  <a:pt x="289" y="238"/>
                </a:cubicBezTo>
                <a:close/>
                <a:moveTo>
                  <a:pt x="285" y="245"/>
                </a:moveTo>
                <a:cubicBezTo>
                  <a:pt x="284" y="245"/>
                  <a:pt x="286" y="245"/>
                  <a:pt x="285" y="245"/>
                </a:cubicBezTo>
                <a:close/>
                <a:moveTo>
                  <a:pt x="289" y="233"/>
                </a:moveTo>
                <a:cubicBezTo>
                  <a:pt x="288" y="233"/>
                  <a:pt x="289" y="234"/>
                  <a:pt x="289" y="233"/>
                </a:cubicBezTo>
                <a:close/>
                <a:moveTo>
                  <a:pt x="284" y="247"/>
                </a:moveTo>
                <a:cubicBezTo>
                  <a:pt x="284" y="247"/>
                  <a:pt x="283" y="246"/>
                  <a:pt x="284" y="247"/>
                </a:cubicBezTo>
                <a:close/>
                <a:moveTo>
                  <a:pt x="278" y="252"/>
                </a:moveTo>
                <a:cubicBezTo>
                  <a:pt x="277" y="252"/>
                  <a:pt x="279" y="252"/>
                  <a:pt x="278" y="252"/>
                </a:cubicBezTo>
                <a:close/>
                <a:moveTo>
                  <a:pt x="278" y="251"/>
                </a:moveTo>
                <a:cubicBezTo>
                  <a:pt x="277" y="252"/>
                  <a:pt x="279" y="251"/>
                  <a:pt x="278" y="251"/>
                </a:cubicBezTo>
                <a:close/>
                <a:moveTo>
                  <a:pt x="279" y="252"/>
                </a:moveTo>
                <a:cubicBezTo>
                  <a:pt x="280" y="252"/>
                  <a:pt x="278" y="251"/>
                  <a:pt x="279" y="252"/>
                </a:cubicBezTo>
                <a:close/>
                <a:moveTo>
                  <a:pt x="278" y="251"/>
                </a:moveTo>
                <a:cubicBezTo>
                  <a:pt x="279" y="250"/>
                  <a:pt x="277" y="252"/>
                  <a:pt x="278" y="251"/>
                </a:cubicBezTo>
                <a:close/>
                <a:moveTo>
                  <a:pt x="291" y="234"/>
                </a:moveTo>
                <a:cubicBezTo>
                  <a:pt x="292" y="234"/>
                  <a:pt x="291" y="233"/>
                  <a:pt x="291" y="234"/>
                </a:cubicBezTo>
                <a:close/>
                <a:moveTo>
                  <a:pt x="291" y="233"/>
                </a:moveTo>
                <a:cubicBezTo>
                  <a:pt x="292" y="234"/>
                  <a:pt x="291" y="233"/>
                  <a:pt x="291" y="233"/>
                </a:cubicBezTo>
                <a:close/>
                <a:moveTo>
                  <a:pt x="288" y="239"/>
                </a:moveTo>
                <a:cubicBezTo>
                  <a:pt x="288" y="239"/>
                  <a:pt x="288" y="239"/>
                  <a:pt x="288" y="239"/>
                </a:cubicBezTo>
                <a:cubicBezTo>
                  <a:pt x="288" y="239"/>
                  <a:pt x="288" y="239"/>
                  <a:pt x="288" y="239"/>
                </a:cubicBezTo>
                <a:cubicBezTo>
                  <a:pt x="288" y="239"/>
                  <a:pt x="288" y="239"/>
                  <a:pt x="288" y="239"/>
                </a:cubicBezTo>
                <a:close/>
                <a:moveTo>
                  <a:pt x="288" y="240"/>
                </a:moveTo>
                <a:cubicBezTo>
                  <a:pt x="288" y="241"/>
                  <a:pt x="288" y="240"/>
                  <a:pt x="288" y="239"/>
                </a:cubicBezTo>
                <a:cubicBezTo>
                  <a:pt x="288" y="240"/>
                  <a:pt x="287" y="240"/>
                  <a:pt x="288" y="240"/>
                </a:cubicBezTo>
                <a:close/>
                <a:moveTo>
                  <a:pt x="344" y="225"/>
                </a:moveTo>
                <a:cubicBezTo>
                  <a:pt x="347" y="225"/>
                  <a:pt x="344" y="225"/>
                  <a:pt x="344" y="225"/>
                </a:cubicBezTo>
                <a:close/>
                <a:moveTo>
                  <a:pt x="323" y="239"/>
                </a:moveTo>
                <a:cubicBezTo>
                  <a:pt x="323" y="239"/>
                  <a:pt x="323" y="238"/>
                  <a:pt x="323" y="239"/>
                </a:cubicBezTo>
                <a:close/>
                <a:moveTo>
                  <a:pt x="323" y="238"/>
                </a:moveTo>
                <a:cubicBezTo>
                  <a:pt x="323" y="238"/>
                  <a:pt x="324" y="239"/>
                  <a:pt x="323" y="238"/>
                </a:cubicBezTo>
                <a:close/>
                <a:moveTo>
                  <a:pt x="322" y="240"/>
                </a:moveTo>
                <a:cubicBezTo>
                  <a:pt x="323" y="240"/>
                  <a:pt x="322" y="240"/>
                  <a:pt x="322" y="240"/>
                </a:cubicBezTo>
                <a:close/>
                <a:moveTo>
                  <a:pt x="322" y="242"/>
                </a:moveTo>
                <a:cubicBezTo>
                  <a:pt x="322" y="241"/>
                  <a:pt x="322" y="242"/>
                  <a:pt x="322" y="242"/>
                </a:cubicBezTo>
                <a:close/>
                <a:moveTo>
                  <a:pt x="321" y="242"/>
                </a:moveTo>
                <a:cubicBezTo>
                  <a:pt x="322" y="242"/>
                  <a:pt x="321" y="242"/>
                  <a:pt x="321" y="242"/>
                </a:cubicBezTo>
                <a:close/>
                <a:moveTo>
                  <a:pt x="322" y="241"/>
                </a:moveTo>
                <a:cubicBezTo>
                  <a:pt x="323" y="241"/>
                  <a:pt x="321" y="240"/>
                  <a:pt x="322" y="241"/>
                </a:cubicBezTo>
                <a:close/>
                <a:moveTo>
                  <a:pt x="321" y="243"/>
                </a:moveTo>
                <a:cubicBezTo>
                  <a:pt x="322" y="244"/>
                  <a:pt x="321" y="243"/>
                  <a:pt x="321" y="243"/>
                </a:cubicBezTo>
                <a:close/>
                <a:moveTo>
                  <a:pt x="317" y="249"/>
                </a:moveTo>
                <a:cubicBezTo>
                  <a:pt x="318" y="249"/>
                  <a:pt x="317" y="249"/>
                  <a:pt x="317" y="249"/>
                </a:cubicBezTo>
                <a:close/>
                <a:moveTo>
                  <a:pt x="310" y="258"/>
                </a:moveTo>
                <a:cubicBezTo>
                  <a:pt x="311" y="258"/>
                  <a:pt x="309" y="257"/>
                  <a:pt x="310" y="258"/>
                </a:cubicBezTo>
                <a:close/>
                <a:moveTo>
                  <a:pt x="304" y="291"/>
                </a:moveTo>
                <a:cubicBezTo>
                  <a:pt x="304" y="291"/>
                  <a:pt x="304" y="291"/>
                  <a:pt x="304" y="291"/>
                </a:cubicBezTo>
                <a:cubicBezTo>
                  <a:pt x="304" y="291"/>
                  <a:pt x="304" y="291"/>
                  <a:pt x="304" y="291"/>
                </a:cubicBezTo>
                <a:cubicBezTo>
                  <a:pt x="304" y="291"/>
                  <a:pt x="304" y="291"/>
                  <a:pt x="304" y="291"/>
                </a:cubicBezTo>
                <a:close/>
                <a:moveTo>
                  <a:pt x="307" y="283"/>
                </a:moveTo>
                <a:cubicBezTo>
                  <a:pt x="309" y="284"/>
                  <a:pt x="307" y="283"/>
                  <a:pt x="307" y="283"/>
                </a:cubicBezTo>
                <a:close/>
                <a:moveTo>
                  <a:pt x="320" y="244"/>
                </a:moveTo>
                <a:cubicBezTo>
                  <a:pt x="320" y="244"/>
                  <a:pt x="320" y="244"/>
                  <a:pt x="320" y="244"/>
                </a:cubicBezTo>
                <a:cubicBezTo>
                  <a:pt x="320" y="244"/>
                  <a:pt x="320" y="244"/>
                  <a:pt x="320" y="244"/>
                </a:cubicBezTo>
                <a:cubicBezTo>
                  <a:pt x="320" y="244"/>
                  <a:pt x="320" y="244"/>
                  <a:pt x="320" y="244"/>
                </a:cubicBezTo>
                <a:close/>
                <a:moveTo>
                  <a:pt x="307" y="264"/>
                </a:moveTo>
                <a:cubicBezTo>
                  <a:pt x="308" y="265"/>
                  <a:pt x="306" y="264"/>
                  <a:pt x="307" y="264"/>
                </a:cubicBezTo>
                <a:close/>
                <a:moveTo>
                  <a:pt x="306" y="292"/>
                </a:moveTo>
                <a:cubicBezTo>
                  <a:pt x="307" y="289"/>
                  <a:pt x="305" y="291"/>
                  <a:pt x="304" y="291"/>
                </a:cubicBezTo>
                <a:cubicBezTo>
                  <a:pt x="305" y="292"/>
                  <a:pt x="306" y="292"/>
                  <a:pt x="306" y="292"/>
                </a:cubicBezTo>
                <a:close/>
                <a:moveTo>
                  <a:pt x="307" y="263"/>
                </a:moveTo>
                <a:cubicBezTo>
                  <a:pt x="307" y="263"/>
                  <a:pt x="306" y="262"/>
                  <a:pt x="307" y="263"/>
                </a:cubicBezTo>
                <a:close/>
                <a:moveTo>
                  <a:pt x="306" y="265"/>
                </a:moveTo>
                <a:cubicBezTo>
                  <a:pt x="307" y="266"/>
                  <a:pt x="305" y="265"/>
                  <a:pt x="306" y="265"/>
                </a:cubicBezTo>
                <a:close/>
                <a:moveTo>
                  <a:pt x="320" y="245"/>
                </a:moveTo>
                <a:cubicBezTo>
                  <a:pt x="321" y="245"/>
                  <a:pt x="320" y="244"/>
                  <a:pt x="320" y="244"/>
                </a:cubicBezTo>
                <a:cubicBezTo>
                  <a:pt x="320" y="244"/>
                  <a:pt x="320" y="245"/>
                  <a:pt x="320" y="245"/>
                </a:cubicBezTo>
                <a:close/>
                <a:moveTo>
                  <a:pt x="326" y="256"/>
                </a:moveTo>
                <a:cubicBezTo>
                  <a:pt x="325" y="255"/>
                  <a:pt x="327" y="257"/>
                  <a:pt x="326" y="256"/>
                </a:cubicBezTo>
                <a:close/>
                <a:moveTo>
                  <a:pt x="320" y="266"/>
                </a:moveTo>
                <a:cubicBezTo>
                  <a:pt x="321" y="266"/>
                  <a:pt x="320" y="266"/>
                  <a:pt x="320" y="266"/>
                </a:cubicBezTo>
                <a:close/>
                <a:moveTo>
                  <a:pt x="324" y="261"/>
                </a:moveTo>
                <a:cubicBezTo>
                  <a:pt x="324" y="261"/>
                  <a:pt x="324" y="261"/>
                  <a:pt x="324" y="261"/>
                </a:cubicBezTo>
                <a:cubicBezTo>
                  <a:pt x="324" y="261"/>
                  <a:pt x="324" y="261"/>
                  <a:pt x="324" y="261"/>
                </a:cubicBezTo>
                <a:cubicBezTo>
                  <a:pt x="323" y="261"/>
                  <a:pt x="323" y="261"/>
                  <a:pt x="324" y="261"/>
                </a:cubicBezTo>
                <a:close/>
                <a:moveTo>
                  <a:pt x="319" y="268"/>
                </a:moveTo>
                <a:cubicBezTo>
                  <a:pt x="320" y="268"/>
                  <a:pt x="319" y="267"/>
                  <a:pt x="319" y="268"/>
                </a:cubicBezTo>
                <a:close/>
                <a:moveTo>
                  <a:pt x="320" y="267"/>
                </a:moveTo>
                <a:cubicBezTo>
                  <a:pt x="319" y="266"/>
                  <a:pt x="320" y="267"/>
                  <a:pt x="320" y="267"/>
                </a:cubicBezTo>
                <a:close/>
                <a:moveTo>
                  <a:pt x="323" y="261"/>
                </a:moveTo>
                <a:cubicBezTo>
                  <a:pt x="323" y="261"/>
                  <a:pt x="323" y="261"/>
                  <a:pt x="323" y="261"/>
                </a:cubicBezTo>
                <a:cubicBezTo>
                  <a:pt x="323" y="261"/>
                  <a:pt x="323" y="261"/>
                  <a:pt x="323" y="261"/>
                </a:cubicBezTo>
                <a:cubicBezTo>
                  <a:pt x="323" y="261"/>
                  <a:pt x="323" y="261"/>
                  <a:pt x="323" y="261"/>
                </a:cubicBezTo>
                <a:close/>
                <a:moveTo>
                  <a:pt x="318" y="271"/>
                </a:moveTo>
                <a:cubicBezTo>
                  <a:pt x="317" y="270"/>
                  <a:pt x="318" y="271"/>
                  <a:pt x="318" y="271"/>
                </a:cubicBezTo>
                <a:close/>
                <a:moveTo>
                  <a:pt x="324" y="259"/>
                </a:moveTo>
                <a:cubicBezTo>
                  <a:pt x="324" y="259"/>
                  <a:pt x="323" y="259"/>
                  <a:pt x="324" y="259"/>
                </a:cubicBezTo>
                <a:close/>
                <a:moveTo>
                  <a:pt x="311" y="255"/>
                </a:moveTo>
                <a:cubicBezTo>
                  <a:pt x="310" y="255"/>
                  <a:pt x="312" y="256"/>
                  <a:pt x="311" y="255"/>
                </a:cubicBezTo>
                <a:close/>
                <a:moveTo>
                  <a:pt x="311" y="254"/>
                </a:moveTo>
                <a:cubicBezTo>
                  <a:pt x="312" y="253"/>
                  <a:pt x="310" y="255"/>
                  <a:pt x="311" y="254"/>
                </a:cubicBezTo>
                <a:close/>
                <a:moveTo>
                  <a:pt x="310" y="257"/>
                </a:moveTo>
                <a:cubicBezTo>
                  <a:pt x="311" y="257"/>
                  <a:pt x="310" y="256"/>
                  <a:pt x="310" y="257"/>
                </a:cubicBezTo>
                <a:close/>
                <a:moveTo>
                  <a:pt x="320" y="238"/>
                </a:moveTo>
                <a:cubicBezTo>
                  <a:pt x="321" y="239"/>
                  <a:pt x="320" y="238"/>
                  <a:pt x="320" y="238"/>
                </a:cubicBezTo>
                <a:close/>
                <a:moveTo>
                  <a:pt x="312" y="255"/>
                </a:moveTo>
                <a:cubicBezTo>
                  <a:pt x="313" y="256"/>
                  <a:pt x="311" y="255"/>
                  <a:pt x="312" y="255"/>
                </a:cubicBezTo>
                <a:close/>
                <a:moveTo>
                  <a:pt x="317" y="250"/>
                </a:moveTo>
                <a:cubicBezTo>
                  <a:pt x="318" y="250"/>
                  <a:pt x="317" y="250"/>
                  <a:pt x="317" y="250"/>
                </a:cubicBezTo>
                <a:close/>
                <a:moveTo>
                  <a:pt x="311" y="255"/>
                </a:moveTo>
                <a:cubicBezTo>
                  <a:pt x="310" y="255"/>
                  <a:pt x="313" y="254"/>
                  <a:pt x="311" y="255"/>
                </a:cubicBezTo>
                <a:close/>
                <a:moveTo>
                  <a:pt x="317" y="251"/>
                </a:moveTo>
                <a:cubicBezTo>
                  <a:pt x="317" y="251"/>
                  <a:pt x="316" y="250"/>
                  <a:pt x="317" y="251"/>
                </a:cubicBezTo>
                <a:close/>
                <a:moveTo>
                  <a:pt x="376" y="234"/>
                </a:moveTo>
                <a:cubicBezTo>
                  <a:pt x="377" y="235"/>
                  <a:pt x="376" y="234"/>
                  <a:pt x="376" y="233"/>
                </a:cubicBezTo>
                <a:cubicBezTo>
                  <a:pt x="376" y="234"/>
                  <a:pt x="376" y="234"/>
                  <a:pt x="376" y="234"/>
                </a:cubicBezTo>
                <a:close/>
                <a:moveTo>
                  <a:pt x="376" y="233"/>
                </a:moveTo>
                <a:cubicBezTo>
                  <a:pt x="376" y="233"/>
                  <a:pt x="376" y="233"/>
                  <a:pt x="376" y="233"/>
                </a:cubicBezTo>
                <a:cubicBezTo>
                  <a:pt x="376" y="233"/>
                  <a:pt x="376" y="233"/>
                  <a:pt x="376" y="233"/>
                </a:cubicBezTo>
                <a:cubicBezTo>
                  <a:pt x="376" y="233"/>
                  <a:pt x="376" y="233"/>
                  <a:pt x="376" y="233"/>
                </a:cubicBezTo>
                <a:close/>
                <a:moveTo>
                  <a:pt x="376" y="259"/>
                </a:moveTo>
                <a:cubicBezTo>
                  <a:pt x="375" y="259"/>
                  <a:pt x="377" y="260"/>
                  <a:pt x="376" y="259"/>
                </a:cubicBezTo>
                <a:close/>
                <a:moveTo>
                  <a:pt x="366" y="246"/>
                </a:moveTo>
                <a:cubicBezTo>
                  <a:pt x="365" y="245"/>
                  <a:pt x="367" y="246"/>
                  <a:pt x="366" y="246"/>
                </a:cubicBezTo>
                <a:close/>
                <a:moveTo>
                  <a:pt x="372" y="240"/>
                </a:moveTo>
                <a:cubicBezTo>
                  <a:pt x="371" y="239"/>
                  <a:pt x="374" y="241"/>
                  <a:pt x="372" y="240"/>
                </a:cubicBezTo>
                <a:close/>
                <a:moveTo>
                  <a:pt x="367" y="245"/>
                </a:moveTo>
                <a:cubicBezTo>
                  <a:pt x="368" y="246"/>
                  <a:pt x="366" y="245"/>
                  <a:pt x="367" y="245"/>
                </a:cubicBezTo>
                <a:close/>
                <a:moveTo>
                  <a:pt x="404" y="217"/>
                </a:moveTo>
                <a:cubicBezTo>
                  <a:pt x="407" y="219"/>
                  <a:pt x="404" y="217"/>
                  <a:pt x="404" y="217"/>
                </a:cubicBezTo>
                <a:close/>
                <a:moveTo>
                  <a:pt x="377" y="228"/>
                </a:moveTo>
                <a:cubicBezTo>
                  <a:pt x="378" y="228"/>
                  <a:pt x="377" y="227"/>
                  <a:pt x="377" y="228"/>
                </a:cubicBezTo>
                <a:close/>
                <a:moveTo>
                  <a:pt x="365" y="247"/>
                </a:moveTo>
                <a:cubicBezTo>
                  <a:pt x="365" y="247"/>
                  <a:pt x="365" y="246"/>
                  <a:pt x="365" y="247"/>
                </a:cubicBezTo>
                <a:close/>
                <a:moveTo>
                  <a:pt x="366" y="244"/>
                </a:moveTo>
                <a:cubicBezTo>
                  <a:pt x="367" y="243"/>
                  <a:pt x="365" y="245"/>
                  <a:pt x="366" y="244"/>
                </a:cubicBezTo>
                <a:close/>
                <a:moveTo>
                  <a:pt x="366" y="245"/>
                </a:moveTo>
                <a:cubicBezTo>
                  <a:pt x="364" y="245"/>
                  <a:pt x="368" y="245"/>
                  <a:pt x="366" y="245"/>
                </a:cubicBezTo>
                <a:close/>
                <a:moveTo>
                  <a:pt x="377" y="233"/>
                </a:moveTo>
                <a:cubicBezTo>
                  <a:pt x="378" y="233"/>
                  <a:pt x="377" y="232"/>
                  <a:pt x="377" y="233"/>
                </a:cubicBezTo>
                <a:close/>
                <a:moveTo>
                  <a:pt x="379" y="230"/>
                </a:moveTo>
                <a:cubicBezTo>
                  <a:pt x="379" y="230"/>
                  <a:pt x="378" y="229"/>
                  <a:pt x="379" y="230"/>
                </a:cubicBezTo>
                <a:close/>
                <a:moveTo>
                  <a:pt x="378" y="230"/>
                </a:moveTo>
                <a:cubicBezTo>
                  <a:pt x="378" y="230"/>
                  <a:pt x="379" y="231"/>
                  <a:pt x="378" y="230"/>
                </a:cubicBezTo>
                <a:close/>
                <a:moveTo>
                  <a:pt x="380" y="229"/>
                </a:moveTo>
                <a:cubicBezTo>
                  <a:pt x="380" y="229"/>
                  <a:pt x="379" y="228"/>
                  <a:pt x="380" y="229"/>
                </a:cubicBezTo>
                <a:close/>
                <a:moveTo>
                  <a:pt x="373" y="239"/>
                </a:moveTo>
                <a:cubicBezTo>
                  <a:pt x="372" y="238"/>
                  <a:pt x="374" y="239"/>
                  <a:pt x="373" y="239"/>
                </a:cubicBezTo>
                <a:close/>
                <a:moveTo>
                  <a:pt x="364" y="248"/>
                </a:moveTo>
                <a:cubicBezTo>
                  <a:pt x="365" y="249"/>
                  <a:pt x="363" y="248"/>
                  <a:pt x="364" y="248"/>
                </a:cubicBezTo>
                <a:close/>
                <a:moveTo>
                  <a:pt x="378" y="231"/>
                </a:moveTo>
                <a:cubicBezTo>
                  <a:pt x="378" y="231"/>
                  <a:pt x="378" y="232"/>
                  <a:pt x="378" y="231"/>
                </a:cubicBezTo>
                <a:close/>
                <a:moveTo>
                  <a:pt x="378" y="232"/>
                </a:moveTo>
                <a:cubicBezTo>
                  <a:pt x="378" y="232"/>
                  <a:pt x="377" y="231"/>
                  <a:pt x="378" y="232"/>
                </a:cubicBezTo>
                <a:close/>
                <a:moveTo>
                  <a:pt x="372" y="241"/>
                </a:moveTo>
                <a:cubicBezTo>
                  <a:pt x="372" y="241"/>
                  <a:pt x="372" y="240"/>
                  <a:pt x="372" y="241"/>
                </a:cubicBezTo>
                <a:close/>
                <a:moveTo>
                  <a:pt x="374" y="257"/>
                </a:moveTo>
                <a:cubicBezTo>
                  <a:pt x="373" y="256"/>
                  <a:pt x="375" y="257"/>
                  <a:pt x="374" y="257"/>
                </a:cubicBezTo>
                <a:close/>
                <a:moveTo>
                  <a:pt x="375" y="256"/>
                </a:moveTo>
                <a:cubicBezTo>
                  <a:pt x="376" y="257"/>
                  <a:pt x="374" y="256"/>
                  <a:pt x="375" y="256"/>
                </a:cubicBezTo>
                <a:close/>
                <a:moveTo>
                  <a:pt x="361" y="255"/>
                </a:moveTo>
                <a:cubicBezTo>
                  <a:pt x="361" y="255"/>
                  <a:pt x="362" y="256"/>
                  <a:pt x="361" y="255"/>
                </a:cubicBezTo>
                <a:close/>
                <a:moveTo>
                  <a:pt x="372" y="261"/>
                </a:moveTo>
                <a:cubicBezTo>
                  <a:pt x="372" y="260"/>
                  <a:pt x="373" y="261"/>
                  <a:pt x="372" y="261"/>
                </a:cubicBezTo>
                <a:close/>
                <a:moveTo>
                  <a:pt x="401" y="226"/>
                </a:moveTo>
                <a:cubicBezTo>
                  <a:pt x="401" y="226"/>
                  <a:pt x="400" y="226"/>
                  <a:pt x="401" y="226"/>
                </a:cubicBezTo>
                <a:close/>
                <a:moveTo>
                  <a:pt x="375" y="260"/>
                </a:moveTo>
                <a:cubicBezTo>
                  <a:pt x="377" y="260"/>
                  <a:pt x="375" y="260"/>
                  <a:pt x="375" y="260"/>
                </a:cubicBezTo>
                <a:close/>
                <a:moveTo>
                  <a:pt x="380" y="228"/>
                </a:moveTo>
                <a:cubicBezTo>
                  <a:pt x="381" y="229"/>
                  <a:pt x="380" y="228"/>
                  <a:pt x="380" y="228"/>
                </a:cubicBezTo>
                <a:close/>
                <a:moveTo>
                  <a:pt x="374" y="258"/>
                </a:moveTo>
                <a:cubicBezTo>
                  <a:pt x="375" y="259"/>
                  <a:pt x="374" y="258"/>
                  <a:pt x="374" y="258"/>
                </a:cubicBezTo>
                <a:close/>
                <a:moveTo>
                  <a:pt x="364" y="281"/>
                </a:moveTo>
                <a:cubicBezTo>
                  <a:pt x="364" y="281"/>
                  <a:pt x="364" y="281"/>
                  <a:pt x="364" y="281"/>
                </a:cubicBezTo>
                <a:cubicBezTo>
                  <a:pt x="364" y="281"/>
                  <a:pt x="364" y="281"/>
                  <a:pt x="364" y="281"/>
                </a:cubicBezTo>
                <a:cubicBezTo>
                  <a:pt x="364" y="280"/>
                  <a:pt x="364" y="280"/>
                  <a:pt x="364" y="281"/>
                </a:cubicBezTo>
                <a:close/>
                <a:moveTo>
                  <a:pt x="360" y="256"/>
                </a:moveTo>
                <a:cubicBezTo>
                  <a:pt x="361" y="257"/>
                  <a:pt x="359" y="256"/>
                  <a:pt x="360" y="256"/>
                </a:cubicBezTo>
                <a:close/>
                <a:moveTo>
                  <a:pt x="361" y="254"/>
                </a:moveTo>
                <a:cubicBezTo>
                  <a:pt x="361" y="253"/>
                  <a:pt x="362" y="254"/>
                  <a:pt x="361" y="254"/>
                </a:cubicBezTo>
                <a:close/>
                <a:moveTo>
                  <a:pt x="378" y="249"/>
                </a:moveTo>
                <a:cubicBezTo>
                  <a:pt x="378" y="249"/>
                  <a:pt x="379" y="250"/>
                  <a:pt x="378" y="249"/>
                </a:cubicBezTo>
                <a:close/>
                <a:moveTo>
                  <a:pt x="381" y="246"/>
                </a:moveTo>
                <a:cubicBezTo>
                  <a:pt x="382" y="248"/>
                  <a:pt x="380" y="246"/>
                  <a:pt x="381" y="246"/>
                </a:cubicBezTo>
                <a:close/>
                <a:moveTo>
                  <a:pt x="378" y="251"/>
                </a:moveTo>
                <a:cubicBezTo>
                  <a:pt x="378" y="251"/>
                  <a:pt x="378" y="251"/>
                  <a:pt x="378" y="251"/>
                </a:cubicBezTo>
                <a:cubicBezTo>
                  <a:pt x="378" y="251"/>
                  <a:pt x="378" y="251"/>
                  <a:pt x="378" y="251"/>
                </a:cubicBezTo>
                <a:cubicBezTo>
                  <a:pt x="378" y="251"/>
                  <a:pt x="378" y="251"/>
                  <a:pt x="378" y="251"/>
                </a:cubicBezTo>
                <a:close/>
                <a:moveTo>
                  <a:pt x="377" y="252"/>
                </a:moveTo>
                <a:cubicBezTo>
                  <a:pt x="377" y="252"/>
                  <a:pt x="377" y="252"/>
                  <a:pt x="377" y="252"/>
                </a:cubicBezTo>
                <a:cubicBezTo>
                  <a:pt x="377" y="252"/>
                  <a:pt x="377" y="252"/>
                  <a:pt x="377" y="252"/>
                </a:cubicBezTo>
                <a:close/>
                <a:moveTo>
                  <a:pt x="428" y="217"/>
                </a:moveTo>
                <a:cubicBezTo>
                  <a:pt x="428" y="217"/>
                  <a:pt x="428" y="217"/>
                  <a:pt x="428" y="217"/>
                </a:cubicBezTo>
                <a:cubicBezTo>
                  <a:pt x="428" y="217"/>
                  <a:pt x="428" y="217"/>
                  <a:pt x="428" y="217"/>
                </a:cubicBezTo>
                <a:cubicBezTo>
                  <a:pt x="428" y="217"/>
                  <a:pt x="427" y="217"/>
                  <a:pt x="428" y="217"/>
                </a:cubicBezTo>
                <a:close/>
                <a:moveTo>
                  <a:pt x="439" y="229"/>
                </a:moveTo>
                <a:cubicBezTo>
                  <a:pt x="439" y="229"/>
                  <a:pt x="440" y="230"/>
                  <a:pt x="439" y="229"/>
                </a:cubicBezTo>
                <a:close/>
                <a:moveTo>
                  <a:pt x="438" y="230"/>
                </a:moveTo>
                <a:cubicBezTo>
                  <a:pt x="438" y="230"/>
                  <a:pt x="436" y="233"/>
                  <a:pt x="436" y="233"/>
                </a:cubicBezTo>
                <a:cubicBezTo>
                  <a:pt x="438" y="236"/>
                  <a:pt x="439" y="231"/>
                  <a:pt x="438" y="230"/>
                </a:cubicBezTo>
                <a:close/>
                <a:moveTo>
                  <a:pt x="437" y="233"/>
                </a:moveTo>
                <a:cubicBezTo>
                  <a:pt x="437" y="233"/>
                  <a:pt x="437" y="233"/>
                  <a:pt x="437" y="233"/>
                </a:cubicBezTo>
                <a:close/>
                <a:moveTo>
                  <a:pt x="434" y="235"/>
                </a:moveTo>
                <a:cubicBezTo>
                  <a:pt x="434" y="235"/>
                  <a:pt x="434" y="235"/>
                  <a:pt x="434" y="236"/>
                </a:cubicBezTo>
                <a:cubicBezTo>
                  <a:pt x="433" y="237"/>
                  <a:pt x="433" y="237"/>
                  <a:pt x="433" y="237"/>
                </a:cubicBezTo>
                <a:cubicBezTo>
                  <a:pt x="433" y="238"/>
                  <a:pt x="433" y="238"/>
                  <a:pt x="433" y="238"/>
                </a:cubicBezTo>
                <a:cubicBezTo>
                  <a:pt x="434" y="238"/>
                  <a:pt x="433" y="238"/>
                  <a:pt x="433" y="238"/>
                </a:cubicBezTo>
                <a:cubicBezTo>
                  <a:pt x="435" y="237"/>
                  <a:pt x="437" y="235"/>
                  <a:pt x="437" y="235"/>
                </a:cubicBezTo>
                <a:cubicBezTo>
                  <a:pt x="438" y="233"/>
                  <a:pt x="434" y="235"/>
                  <a:pt x="434" y="235"/>
                </a:cubicBezTo>
                <a:close/>
                <a:moveTo>
                  <a:pt x="432" y="213"/>
                </a:moveTo>
                <a:cubicBezTo>
                  <a:pt x="432" y="214"/>
                  <a:pt x="431" y="213"/>
                  <a:pt x="432" y="213"/>
                </a:cubicBezTo>
                <a:close/>
                <a:moveTo>
                  <a:pt x="439" y="229"/>
                </a:moveTo>
                <a:cubicBezTo>
                  <a:pt x="438" y="229"/>
                  <a:pt x="440" y="230"/>
                  <a:pt x="439" y="229"/>
                </a:cubicBezTo>
                <a:close/>
                <a:moveTo>
                  <a:pt x="432" y="234"/>
                </a:moveTo>
                <a:cubicBezTo>
                  <a:pt x="434" y="235"/>
                  <a:pt x="432" y="234"/>
                  <a:pt x="432" y="234"/>
                </a:cubicBezTo>
                <a:close/>
                <a:moveTo>
                  <a:pt x="432" y="213"/>
                </a:moveTo>
                <a:cubicBezTo>
                  <a:pt x="432" y="213"/>
                  <a:pt x="432" y="213"/>
                  <a:pt x="432" y="213"/>
                </a:cubicBezTo>
                <a:close/>
                <a:moveTo>
                  <a:pt x="446" y="213"/>
                </a:moveTo>
                <a:cubicBezTo>
                  <a:pt x="446" y="213"/>
                  <a:pt x="447" y="214"/>
                  <a:pt x="446" y="213"/>
                </a:cubicBezTo>
                <a:close/>
                <a:moveTo>
                  <a:pt x="439" y="223"/>
                </a:moveTo>
                <a:cubicBezTo>
                  <a:pt x="439" y="222"/>
                  <a:pt x="441" y="224"/>
                  <a:pt x="439" y="223"/>
                </a:cubicBezTo>
                <a:close/>
                <a:moveTo>
                  <a:pt x="432" y="214"/>
                </a:moveTo>
                <a:cubicBezTo>
                  <a:pt x="431" y="213"/>
                  <a:pt x="432" y="214"/>
                  <a:pt x="432" y="214"/>
                </a:cubicBezTo>
                <a:close/>
                <a:moveTo>
                  <a:pt x="438" y="224"/>
                </a:moveTo>
                <a:cubicBezTo>
                  <a:pt x="438" y="223"/>
                  <a:pt x="439" y="224"/>
                  <a:pt x="438" y="224"/>
                </a:cubicBezTo>
                <a:close/>
                <a:moveTo>
                  <a:pt x="434" y="233"/>
                </a:moveTo>
                <a:cubicBezTo>
                  <a:pt x="433" y="233"/>
                  <a:pt x="434" y="234"/>
                  <a:pt x="434" y="233"/>
                </a:cubicBezTo>
                <a:close/>
                <a:moveTo>
                  <a:pt x="437" y="229"/>
                </a:moveTo>
                <a:cubicBezTo>
                  <a:pt x="436" y="229"/>
                  <a:pt x="437" y="230"/>
                  <a:pt x="437" y="229"/>
                </a:cubicBezTo>
                <a:close/>
                <a:moveTo>
                  <a:pt x="438" y="227"/>
                </a:moveTo>
                <a:cubicBezTo>
                  <a:pt x="438" y="228"/>
                  <a:pt x="437" y="227"/>
                  <a:pt x="438" y="227"/>
                </a:cubicBezTo>
                <a:close/>
                <a:moveTo>
                  <a:pt x="437" y="227"/>
                </a:moveTo>
                <a:cubicBezTo>
                  <a:pt x="438" y="228"/>
                  <a:pt x="436" y="227"/>
                  <a:pt x="437" y="227"/>
                </a:cubicBezTo>
                <a:close/>
                <a:moveTo>
                  <a:pt x="437" y="228"/>
                </a:moveTo>
                <a:cubicBezTo>
                  <a:pt x="438" y="228"/>
                  <a:pt x="437" y="227"/>
                  <a:pt x="437" y="228"/>
                </a:cubicBezTo>
                <a:close/>
                <a:moveTo>
                  <a:pt x="427" y="218"/>
                </a:moveTo>
                <a:cubicBezTo>
                  <a:pt x="428" y="218"/>
                  <a:pt x="427" y="218"/>
                  <a:pt x="427" y="218"/>
                </a:cubicBezTo>
                <a:close/>
                <a:moveTo>
                  <a:pt x="427" y="219"/>
                </a:moveTo>
                <a:cubicBezTo>
                  <a:pt x="427" y="219"/>
                  <a:pt x="427" y="218"/>
                  <a:pt x="427" y="219"/>
                </a:cubicBezTo>
                <a:close/>
                <a:moveTo>
                  <a:pt x="427" y="218"/>
                </a:moveTo>
                <a:cubicBezTo>
                  <a:pt x="426" y="217"/>
                  <a:pt x="430" y="218"/>
                  <a:pt x="427" y="218"/>
                </a:cubicBezTo>
                <a:close/>
                <a:moveTo>
                  <a:pt x="426" y="222"/>
                </a:moveTo>
                <a:cubicBezTo>
                  <a:pt x="425" y="222"/>
                  <a:pt x="427" y="223"/>
                  <a:pt x="426" y="222"/>
                </a:cubicBezTo>
                <a:close/>
                <a:moveTo>
                  <a:pt x="427" y="219"/>
                </a:moveTo>
                <a:cubicBezTo>
                  <a:pt x="426" y="219"/>
                  <a:pt x="428" y="220"/>
                  <a:pt x="427" y="219"/>
                </a:cubicBezTo>
                <a:close/>
                <a:moveTo>
                  <a:pt x="428" y="218"/>
                </a:moveTo>
                <a:cubicBezTo>
                  <a:pt x="429" y="219"/>
                  <a:pt x="428" y="218"/>
                  <a:pt x="428" y="218"/>
                </a:cubicBezTo>
                <a:close/>
                <a:moveTo>
                  <a:pt x="431" y="217"/>
                </a:moveTo>
                <a:cubicBezTo>
                  <a:pt x="431" y="217"/>
                  <a:pt x="430" y="217"/>
                  <a:pt x="431" y="217"/>
                </a:cubicBezTo>
                <a:close/>
                <a:moveTo>
                  <a:pt x="427" y="217"/>
                </a:moveTo>
                <a:cubicBezTo>
                  <a:pt x="427" y="217"/>
                  <a:pt x="427" y="217"/>
                  <a:pt x="427" y="217"/>
                </a:cubicBezTo>
                <a:close/>
                <a:moveTo>
                  <a:pt x="431" y="217"/>
                </a:moveTo>
                <a:cubicBezTo>
                  <a:pt x="430" y="216"/>
                  <a:pt x="431" y="217"/>
                  <a:pt x="431" y="217"/>
                </a:cubicBezTo>
                <a:close/>
                <a:moveTo>
                  <a:pt x="438" y="226"/>
                </a:moveTo>
                <a:cubicBezTo>
                  <a:pt x="438" y="226"/>
                  <a:pt x="438" y="226"/>
                  <a:pt x="438" y="226"/>
                </a:cubicBezTo>
                <a:cubicBezTo>
                  <a:pt x="438" y="226"/>
                  <a:pt x="438" y="226"/>
                  <a:pt x="438" y="226"/>
                </a:cubicBezTo>
                <a:close/>
                <a:moveTo>
                  <a:pt x="431" y="216"/>
                </a:moveTo>
                <a:cubicBezTo>
                  <a:pt x="430" y="216"/>
                  <a:pt x="431" y="217"/>
                  <a:pt x="431" y="216"/>
                </a:cubicBezTo>
                <a:close/>
                <a:moveTo>
                  <a:pt x="427" y="222"/>
                </a:moveTo>
                <a:cubicBezTo>
                  <a:pt x="427" y="223"/>
                  <a:pt x="426" y="222"/>
                  <a:pt x="427" y="222"/>
                </a:cubicBezTo>
                <a:close/>
                <a:moveTo>
                  <a:pt x="426" y="221"/>
                </a:moveTo>
                <a:cubicBezTo>
                  <a:pt x="426" y="221"/>
                  <a:pt x="426" y="221"/>
                  <a:pt x="426" y="221"/>
                </a:cubicBezTo>
                <a:close/>
                <a:moveTo>
                  <a:pt x="444" y="252"/>
                </a:moveTo>
                <a:cubicBezTo>
                  <a:pt x="445" y="252"/>
                  <a:pt x="444" y="252"/>
                  <a:pt x="444" y="252"/>
                </a:cubicBezTo>
                <a:close/>
                <a:moveTo>
                  <a:pt x="446" y="246"/>
                </a:moveTo>
                <a:cubicBezTo>
                  <a:pt x="445" y="246"/>
                  <a:pt x="447" y="247"/>
                  <a:pt x="446" y="246"/>
                </a:cubicBezTo>
                <a:close/>
                <a:moveTo>
                  <a:pt x="445" y="253"/>
                </a:moveTo>
                <a:cubicBezTo>
                  <a:pt x="445" y="254"/>
                  <a:pt x="444" y="253"/>
                  <a:pt x="445" y="253"/>
                </a:cubicBezTo>
                <a:close/>
                <a:moveTo>
                  <a:pt x="435" y="274"/>
                </a:moveTo>
                <a:cubicBezTo>
                  <a:pt x="433" y="275"/>
                  <a:pt x="441" y="275"/>
                  <a:pt x="438" y="272"/>
                </a:cubicBezTo>
                <a:cubicBezTo>
                  <a:pt x="439" y="272"/>
                  <a:pt x="435" y="274"/>
                  <a:pt x="435" y="274"/>
                </a:cubicBezTo>
                <a:close/>
                <a:moveTo>
                  <a:pt x="438" y="270"/>
                </a:moveTo>
                <a:cubicBezTo>
                  <a:pt x="436" y="270"/>
                  <a:pt x="440" y="271"/>
                  <a:pt x="438" y="270"/>
                </a:cubicBezTo>
                <a:close/>
                <a:moveTo>
                  <a:pt x="438" y="272"/>
                </a:moveTo>
                <a:cubicBezTo>
                  <a:pt x="439" y="272"/>
                  <a:pt x="437" y="272"/>
                  <a:pt x="438" y="272"/>
                </a:cubicBezTo>
                <a:close/>
                <a:moveTo>
                  <a:pt x="443" y="255"/>
                </a:moveTo>
                <a:cubicBezTo>
                  <a:pt x="445" y="255"/>
                  <a:pt x="443" y="254"/>
                  <a:pt x="443" y="255"/>
                </a:cubicBezTo>
                <a:close/>
                <a:moveTo>
                  <a:pt x="447" y="245"/>
                </a:moveTo>
                <a:cubicBezTo>
                  <a:pt x="447" y="245"/>
                  <a:pt x="446" y="245"/>
                  <a:pt x="447" y="245"/>
                </a:cubicBezTo>
                <a:close/>
                <a:moveTo>
                  <a:pt x="451" y="277"/>
                </a:moveTo>
                <a:cubicBezTo>
                  <a:pt x="451" y="277"/>
                  <a:pt x="451" y="277"/>
                  <a:pt x="451" y="277"/>
                </a:cubicBezTo>
                <a:cubicBezTo>
                  <a:pt x="451" y="277"/>
                  <a:pt x="451" y="277"/>
                  <a:pt x="451" y="277"/>
                </a:cubicBezTo>
                <a:cubicBezTo>
                  <a:pt x="451" y="277"/>
                  <a:pt x="451" y="277"/>
                  <a:pt x="451" y="277"/>
                </a:cubicBezTo>
                <a:close/>
                <a:moveTo>
                  <a:pt x="459" y="225"/>
                </a:moveTo>
                <a:cubicBezTo>
                  <a:pt x="458" y="225"/>
                  <a:pt x="460" y="226"/>
                  <a:pt x="459" y="225"/>
                </a:cubicBezTo>
                <a:close/>
                <a:moveTo>
                  <a:pt x="460" y="249"/>
                </a:moveTo>
                <a:cubicBezTo>
                  <a:pt x="460" y="249"/>
                  <a:pt x="460" y="249"/>
                  <a:pt x="460" y="249"/>
                </a:cubicBezTo>
                <a:cubicBezTo>
                  <a:pt x="459" y="248"/>
                  <a:pt x="459" y="249"/>
                  <a:pt x="460" y="249"/>
                </a:cubicBezTo>
                <a:close/>
                <a:moveTo>
                  <a:pt x="478" y="221"/>
                </a:moveTo>
                <a:cubicBezTo>
                  <a:pt x="479" y="222"/>
                  <a:pt x="478" y="221"/>
                  <a:pt x="478" y="221"/>
                </a:cubicBezTo>
                <a:close/>
                <a:moveTo>
                  <a:pt x="448" y="243"/>
                </a:moveTo>
                <a:cubicBezTo>
                  <a:pt x="449" y="243"/>
                  <a:pt x="447" y="243"/>
                  <a:pt x="448" y="243"/>
                </a:cubicBezTo>
                <a:close/>
                <a:moveTo>
                  <a:pt x="460" y="248"/>
                </a:moveTo>
                <a:cubicBezTo>
                  <a:pt x="460" y="248"/>
                  <a:pt x="460" y="248"/>
                  <a:pt x="460" y="248"/>
                </a:cubicBezTo>
                <a:cubicBezTo>
                  <a:pt x="460" y="248"/>
                  <a:pt x="460" y="248"/>
                  <a:pt x="460" y="248"/>
                </a:cubicBezTo>
                <a:cubicBezTo>
                  <a:pt x="460" y="248"/>
                  <a:pt x="460" y="248"/>
                  <a:pt x="460" y="248"/>
                </a:cubicBezTo>
                <a:close/>
                <a:moveTo>
                  <a:pt x="481" y="217"/>
                </a:moveTo>
                <a:cubicBezTo>
                  <a:pt x="481" y="217"/>
                  <a:pt x="481" y="217"/>
                  <a:pt x="481" y="217"/>
                </a:cubicBezTo>
                <a:cubicBezTo>
                  <a:pt x="481" y="218"/>
                  <a:pt x="481" y="217"/>
                  <a:pt x="481" y="217"/>
                </a:cubicBezTo>
                <a:close/>
                <a:moveTo>
                  <a:pt x="447" y="242"/>
                </a:moveTo>
                <a:cubicBezTo>
                  <a:pt x="448" y="241"/>
                  <a:pt x="446" y="243"/>
                  <a:pt x="447" y="242"/>
                </a:cubicBezTo>
                <a:close/>
                <a:moveTo>
                  <a:pt x="447" y="243"/>
                </a:moveTo>
                <a:cubicBezTo>
                  <a:pt x="446" y="244"/>
                  <a:pt x="449" y="242"/>
                  <a:pt x="447" y="243"/>
                </a:cubicBezTo>
                <a:close/>
                <a:moveTo>
                  <a:pt x="481" y="213"/>
                </a:moveTo>
                <a:cubicBezTo>
                  <a:pt x="484" y="215"/>
                  <a:pt x="481" y="213"/>
                  <a:pt x="481" y="213"/>
                </a:cubicBezTo>
                <a:close/>
                <a:moveTo>
                  <a:pt x="457" y="253"/>
                </a:moveTo>
                <a:cubicBezTo>
                  <a:pt x="456" y="253"/>
                  <a:pt x="458" y="254"/>
                  <a:pt x="457" y="253"/>
                </a:cubicBezTo>
                <a:close/>
                <a:moveTo>
                  <a:pt x="459" y="255"/>
                </a:moveTo>
                <a:cubicBezTo>
                  <a:pt x="459" y="255"/>
                  <a:pt x="461" y="256"/>
                  <a:pt x="459" y="255"/>
                </a:cubicBezTo>
                <a:close/>
                <a:moveTo>
                  <a:pt x="459" y="256"/>
                </a:moveTo>
                <a:cubicBezTo>
                  <a:pt x="461" y="256"/>
                  <a:pt x="458" y="256"/>
                  <a:pt x="459" y="256"/>
                </a:cubicBezTo>
                <a:close/>
                <a:moveTo>
                  <a:pt x="458" y="253"/>
                </a:moveTo>
                <a:cubicBezTo>
                  <a:pt x="459" y="253"/>
                  <a:pt x="457" y="253"/>
                  <a:pt x="458" y="253"/>
                </a:cubicBezTo>
                <a:close/>
                <a:moveTo>
                  <a:pt x="462" y="243"/>
                </a:moveTo>
                <a:cubicBezTo>
                  <a:pt x="464" y="244"/>
                  <a:pt x="461" y="242"/>
                  <a:pt x="462" y="243"/>
                </a:cubicBezTo>
                <a:close/>
                <a:moveTo>
                  <a:pt x="460" y="246"/>
                </a:moveTo>
                <a:cubicBezTo>
                  <a:pt x="459" y="245"/>
                  <a:pt x="461" y="246"/>
                  <a:pt x="460" y="246"/>
                </a:cubicBezTo>
                <a:close/>
                <a:moveTo>
                  <a:pt x="457" y="254"/>
                </a:moveTo>
                <a:cubicBezTo>
                  <a:pt x="458" y="255"/>
                  <a:pt x="457" y="254"/>
                  <a:pt x="457" y="254"/>
                </a:cubicBezTo>
                <a:close/>
                <a:moveTo>
                  <a:pt x="459" y="226"/>
                </a:moveTo>
                <a:cubicBezTo>
                  <a:pt x="459" y="226"/>
                  <a:pt x="458" y="225"/>
                  <a:pt x="459" y="226"/>
                </a:cubicBezTo>
                <a:close/>
                <a:moveTo>
                  <a:pt x="447" y="244"/>
                </a:moveTo>
                <a:cubicBezTo>
                  <a:pt x="446" y="243"/>
                  <a:pt x="448" y="244"/>
                  <a:pt x="447" y="244"/>
                </a:cubicBezTo>
                <a:close/>
                <a:moveTo>
                  <a:pt x="458" y="227"/>
                </a:moveTo>
                <a:cubicBezTo>
                  <a:pt x="458" y="227"/>
                  <a:pt x="457" y="226"/>
                  <a:pt x="458" y="227"/>
                </a:cubicBezTo>
                <a:close/>
                <a:moveTo>
                  <a:pt x="458" y="227"/>
                </a:moveTo>
                <a:cubicBezTo>
                  <a:pt x="458" y="228"/>
                  <a:pt x="457" y="227"/>
                  <a:pt x="458" y="227"/>
                </a:cubicBezTo>
                <a:close/>
                <a:moveTo>
                  <a:pt x="457" y="228"/>
                </a:moveTo>
                <a:cubicBezTo>
                  <a:pt x="457" y="228"/>
                  <a:pt x="458" y="229"/>
                  <a:pt x="457" y="228"/>
                </a:cubicBezTo>
                <a:close/>
                <a:moveTo>
                  <a:pt x="457" y="229"/>
                </a:moveTo>
                <a:cubicBezTo>
                  <a:pt x="457" y="229"/>
                  <a:pt x="456" y="229"/>
                  <a:pt x="457" y="229"/>
                </a:cubicBezTo>
                <a:close/>
                <a:moveTo>
                  <a:pt x="448" y="240"/>
                </a:moveTo>
                <a:cubicBezTo>
                  <a:pt x="448" y="240"/>
                  <a:pt x="448" y="240"/>
                  <a:pt x="449" y="240"/>
                </a:cubicBezTo>
                <a:cubicBezTo>
                  <a:pt x="449" y="240"/>
                  <a:pt x="449" y="240"/>
                  <a:pt x="449" y="240"/>
                </a:cubicBezTo>
                <a:cubicBezTo>
                  <a:pt x="448" y="240"/>
                  <a:pt x="448" y="240"/>
                  <a:pt x="448" y="240"/>
                </a:cubicBezTo>
                <a:close/>
                <a:moveTo>
                  <a:pt x="456" y="230"/>
                </a:moveTo>
                <a:cubicBezTo>
                  <a:pt x="456" y="230"/>
                  <a:pt x="455" y="230"/>
                  <a:pt x="455" y="230"/>
                </a:cubicBezTo>
                <a:cubicBezTo>
                  <a:pt x="455" y="230"/>
                  <a:pt x="456" y="231"/>
                  <a:pt x="456" y="231"/>
                </a:cubicBezTo>
                <a:cubicBezTo>
                  <a:pt x="456" y="231"/>
                  <a:pt x="456" y="230"/>
                  <a:pt x="456" y="230"/>
                </a:cubicBezTo>
                <a:close/>
                <a:moveTo>
                  <a:pt x="455" y="232"/>
                </a:moveTo>
                <a:cubicBezTo>
                  <a:pt x="456" y="232"/>
                  <a:pt x="456" y="231"/>
                  <a:pt x="456" y="231"/>
                </a:cubicBezTo>
                <a:cubicBezTo>
                  <a:pt x="456" y="231"/>
                  <a:pt x="455" y="232"/>
                  <a:pt x="455" y="232"/>
                </a:cubicBezTo>
                <a:close/>
                <a:moveTo>
                  <a:pt x="450" y="271"/>
                </a:moveTo>
                <a:cubicBezTo>
                  <a:pt x="450" y="271"/>
                  <a:pt x="452" y="272"/>
                  <a:pt x="450" y="271"/>
                </a:cubicBezTo>
                <a:close/>
                <a:moveTo>
                  <a:pt x="452" y="238"/>
                </a:moveTo>
                <a:cubicBezTo>
                  <a:pt x="453" y="239"/>
                  <a:pt x="452" y="238"/>
                  <a:pt x="452" y="238"/>
                </a:cubicBezTo>
                <a:close/>
                <a:moveTo>
                  <a:pt x="457" y="230"/>
                </a:moveTo>
                <a:cubicBezTo>
                  <a:pt x="457" y="230"/>
                  <a:pt x="456" y="229"/>
                  <a:pt x="457" y="230"/>
                </a:cubicBezTo>
                <a:close/>
                <a:moveTo>
                  <a:pt x="456" y="225"/>
                </a:moveTo>
                <a:cubicBezTo>
                  <a:pt x="457" y="225"/>
                  <a:pt x="455" y="224"/>
                  <a:pt x="456" y="225"/>
                </a:cubicBezTo>
                <a:close/>
                <a:moveTo>
                  <a:pt x="453" y="237"/>
                </a:moveTo>
                <a:cubicBezTo>
                  <a:pt x="454" y="238"/>
                  <a:pt x="452" y="237"/>
                  <a:pt x="453" y="237"/>
                </a:cubicBezTo>
                <a:close/>
                <a:moveTo>
                  <a:pt x="453" y="236"/>
                </a:moveTo>
                <a:cubicBezTo>
                  <a:pt x="452" y="236"/>
                  <a:pt x="454" y="237"/>
                  <a:pt x="453" y="236"/>
                </a:cubicBezTo>
                <a:close/>
                <a:moveTo>
                  <a:pt x="520" y="233"/>
                </a:moveTo>
                <a:cubicBezTo>
                  <a:pt x="521" y="235"/>
                  <a:pt x="519" y="233"/>
                  <a:pt x="520" y="233"/>
                </a:cubicBezTo>
                <a:close/>
                <a:moveTo>
                  <a:pt x="515" y="221"/>
                </a:moveTo>
                <a:cubicBezTo>
                  <a:pt x="515" y="221"/>
                  <a:pt x="515" y="221"/>
                  <a:pt x="515" y="221"/>
                </a:cubicBezTo>
                <a:cubicBezTo>
                  <a:pt x="515" y="221"/>
                  <a:pt x="515" y="221"/>
                  <a:pt x="515" y="221"/>
                </a:cubicBezTo>
                <a:cubicBezTo>
                  <a:pt x="515" y="221"/>
                  <a:pt x="515" y="221"/>
                  <a:pt x="515" y="221"/>
                </a:cubicBezTo>
                <a:close/>
                <a:moveTo>
                  <a:pt x="539" y="212"/>
                </a:moveTo>
                <a:cubicBezTo>
                  <a:pt x="539" y="212"/>
                  <a:pt x="539" y="212"/>
                  <a:pt x="539" y="212"/>
                </a:cubicBezTo>
                <a:cubicBezTo>
                  <a:pt x="539" y="212"/>
                  <a:pt x="539" y="212"/>
                  <a:pt x="539" y="212"/>
                </a:cubicBezTo>
                <a:close/>
                <a:moveTo>
                  <a:pt x="517" y="238"/>
                </a:moveTo>
                <a:cubicBezTo>
                  <a:pt x="517" y="238"/>
                  <a:pt x="517" y="238"/>
                  <a:pt x="517" y="238"/>
                </a:cubicBezTo>
                <a:cubicBezTo>
                  <a:pt x="517" y="238"/>
                  <a:pt x="517" y="238"/>
                  <a:pt x="517" y="238"/>
                </a:cubicBezTo>
                <a:cubicBezTo>
                  <a:pt x="517" y="238"/>
                  <a:pt x="517" y="238"/>
                  <a:pt x="517" y="238"/>
                </a:cubicBezTo>
                <a:close/>
                <a:moveTo>
                  <a:pt x="514" y="222"/>
                </a:moveTo>
                <a:cubicBezTo>
                  <a:pt x="515" y="223"/>
                  <a:pt x="515" y="222"/>
                  <a:pt x="515" y="221"/>
                </a:cubicBezTo>
                <a:cubicBezTo>
                  <a:pt x="515" y="221"/>
                  <a:pt x="514" y="222"/>
                  <a:pt x="514" y="222"/>
                </a:cubicBezTo>
                <a:close/>
                <a:moveTo>
                  <a:pt x="517" y="236"/>
                </a:moveTo>
                <a:cubicBezTo>
                  <a:pt x="518" y="236"/>
                  <a:pt x="517" y="235"/>
                  <a:pt x="517" y="236"/>
                </a:cubicBezTo>
                <a:close/>
                <a:moveTo>
                  <a:pt x="504" y="234"/>
                </a:moveTo>
                <a:cubicBezTo>
                  <a:pt x="503" y="233"/>
                  <a:pt x="505" y="234"/>
                  <a:pt x="504" y="234"/>
                </a:cubicBezTo>
                <a:close/>
                <a:moveTo>
                  <a:pt x="500" y="241"/>
                </a:moveTo>
                <a:cubicBezTo>
                  <a:pt x="501" y="242"/>
                  <a:pt x="499" y="240"/>
                  <a:pt x="500" y="241"/>
                </a:cubicBezTo>
                <a:close/>
                <a:moveTo>
                  <a:pt x="515" y="245"/>
                </a:moveTo>
                <a:cubicBezTo>
                  <a:pt x="516" y="246"/>
                  <a:pt x="514" y="245"/>
                  <a:pt x="515" y="245"/>
                </a:cubicBezTo>
                <a:close/>
                <a:moveTo>
                  <a:pt x="515" y="245"/>
                </a:moveTo>
                <a:cubicBezTo>
                  <a:pt x="514" y="245"/>
                  <a:pt x="516" y="246"/>
                  <a:pt x="515" y="245"/>
                </a:cubicBezTo>
                <a:close/>
                <a:moveTo>
                  <a:pt x="501" y="240"/>
                </a:moveTo>
                <a:cubicBezTo>
                  <a:pt x="501" y="239"/>
                  <a:pt x="502" y="240"/>
                  <a:pt x="501" y="240"/>
                </a:cubicBezTo>
                <a:close/>
                <a:moveTo>
                  <a:pt x="537" y="215"/>
                </a:moveTo>
                <a:cubicBezTo>
                  <a:pt x="537" y="215"/>
                  <a:pt x="538" y="216"/>
                  <a:pt x="537" y="215"/>
                </a:cubicBezTo>
                <a:close/>
                <a:moveTo>
                  <a:pt x="501" y="238"/>
                </a:moveTo>
                <a:cubicBezTo>
                  <a:pt x="502" y="239"/>
                  <a:pt x="501" y="238"/>
                  <a:pt x="501" y="238"/>
                </a:cubicBezTo>
                <a:close/>
                <a:moveTo>
                  <a:pt x="540" y="211"/>
                </a:moveTo>
                <a:cubicBezTo>
                  <a:pt x="539" y="210"/>
                  <a:pt x="540" y="212"/>
                  <a:pt x="540" y="211"/>
                </a:cubicBezTo>
                <a:close/>
                <a:moveTo>
                  <a:pt x="514" y="242"/>
                </a:moveTo>
                <a:cubicBezTo>
                  <a:pt x="515" y="243"/>
                  <a:pt x="514" y="242"/>
                  <a:pt x="514" y="242"/>
                </a:cubicBezTo>
                <a:close/>
                <a:moveTo>
                  <a:pt x="505" y="230"/>
                </a:moveTo>
                <a:cubicBezTo>
                  <a:pt x="506" y="229"/>
                  <a:pt x="505" y="231"/>
                  <a:pt x="505" y="230"/>
                </a:cubicBezTo>
                <a:close/>
                <a:moveTo>
                  <a:pt x="515" y="216"/>
                </a:moveTo>
                <a:cubicBezTo>
                  <a:pt x="516" y="216"/>
                  <a:pt x="515" y="215"/>
                  <a:pt x="515" y="216"/>
                </a:cubicBezTo>
                <a:close/>
                <a:moveTo>
                  <a:pt x="511" y="228"/>
                </a:moveTo>
                <a:cubicBezTo>
                  <a:pt x="511" y="228"/>
                  <a:pt x="511" y="227"/>
                  <a:pt x="511" y="228"/>
                </a:cubicBezTo>
                <a:close/>
                <a:moveTo>
                  <a:pt x="505" y="233"/>
                </a:moveTo>
                <a:cubicBezTo>
                  <a:pt x="504" y="232"/>
                  <a:pt x="505" y="233"/>
                  <a:pt x="505" y="233"/>
                </a:cubicBezTo>
                <a:close/>
                <a:moveTo>
                  <a:pt x="505" y="231"/>
                </a:moveTo>
                <a:cubicBezTo>
                  <a:pt x="504" y="231"/>
                  <a:pt x="507" y="231"/>
                  <a:pt x="505" y="231"/>
                </a:cubicBezTo>
                <a:close/>
                <a:moveTo>
                  <a:pt x="505" y="231"/>
                </a:moveTo>
                <a:cubicBezTo>
                  <a:pt x="505" y="231"/>
                  <a:pt x="506" y="232"/>
                  <a:pt x="505" y="231"/>
                </a:cubicBezTo>
                <a:close/>
                <a:moveTo>
                  <a:pt x="506" y="231"/>
                </a:moveTo>
                <a:cubicBezTo>
                  <a:pt x="507" y="232"/>
                  <a:pt x="506" y="231"/>
                  <a:pt x="506" y="231"/>
                </a:cubicBezTo>
                <a:close/>
                <a:moveTo>
                  <a:pt x="513" y="244"/>
                </a:moveTo>
                <a:cubicBezTo>
                  <a:pt x="514" y="244"/>
                  <a:pt x="513" y="243"/>
                  <a:pt x="513" y="244"/>
                </a:cubicBezTo>
                <a:close/>
                <a:moveTo>
                  <a:pt x="518" y="217"/>
                </a:moveTo>
                <a:cubicBezTo>
                  <a:pt x="518" y="217"/>
                  <a:pt x="518" y="216"/>
                  <a:pt x="518" y="217"/>
                </a:cubicBezTo>
                <a:close/>
                <a:moveTo>
                  <a:pt x="511" y="227"/>
                </a:moveTo>
                <a:cubicBezTo>
                  <a:pt x="510" y="226"/>
                  <a:pt x="513" y="228"/>
                  <a:pt x="511" y="227"/>
                </a:cubicBezTo>
                <a:close/>
                <a:moveTo>
                  <a:pt x="514" y="243"/>
                </a:moveTo>
                <a:cubicBezTo>
                  <a:pt x="513" y="242"/>
                  <a:pt x="514" y="243"/>
                  <a:pt x="514" y="243"/>
                </a:cubicBezTo>
                <a:close/>
                <a:moveTo>
                  <a:pt x="499" y="250"/>
                </a:moveTo>
                <a:cubicBezTo>
                  <a:pt x="498" y="249"/>
                  <a:pt x="500" y="251"/>
                  <a:pt x="499" y="250"/>
                </a:cubicBezTo>
                <a:close/>
                <a:moveTo>
                  <a:pt x="518" y="216"/>
                </a:moveTo>
                <a:cubicBezTo>
                  <a:pt x="518" y="216"/>
                  <a:pt x="519" y="217"/>
                  <a:pt x="518" y="216"/>
                </a:cubicBezTo>
                <a:close/>
                <a:moveTo>
                  <a:pt x="512" y="246"/>
                </a:moveTo>
                <a:cubicBezTo>
                  <a:pt x="511" y="246"/>
                  <a:pt x="512" y="247"/>
                  <a:pt x="512" y="246"/>
                </a:cubicBezTo>
                <a:close/>
                <a:moveTo>
                  <a:pt x="516" y="220"/>
                </a:moveTo>
                <a:cubicBezTo>
                  <a:pt x="516" y="221"/>
                  <a:pt x="515" y="220"/>
                  <a:pt x="516" y="220"/>
                </a:cubicBezTo>
                <a:close/>
                <a:moveTo>
                  <a:pt x="512" y="226"/>
                </a:moveTo>
                <a:cubicBezTo>
                  <a:pt x="511" y="225"/>
                  <a:pt x="513" y="226"/>
                  <a:pt x="512" y="226"/>
                </a:cubicBezTo>
                <a:close/>
                <a:moveTo>
                  <a:pt x="517" y="219"/>
                </a:moveTo>
                <a:cubicBezTo>
                  <a:pt x="516" y="219"/>
                  <a:pt x="517" y="220"/>
                  <a:pt x="517" y="219"/>
                </a:cubicBezTo>
                <a:close/>
                <a:moveTo>
                  <a:pt x="516" y="220"/>
                </a:moveTo>
                <a:cubicBezTo>
                  <a:pt x="517" y="220"/>
                  <a:pt x="515" y="219"/>
                  <a:pt x="516" y="220"/>
                </a:cubicBezTo>
                <a:close/>
                <a:moveTo>
                  <a:pt x="411" y="240"/>
                </a:moveTo>
                <a:cubicBezTo>
                  <a:pt x="410" y="239"/>
                  <a:pt x="411" y="240"/>
                  <a:pt x="411" y="240"/>
                </a:cubicBezTo>
                <a:close/>
                <a:moveTo>
                  <a:pt x="410" y="239"/>
                </a:moveTo>
                <a:cubicBezTo>
                  <a:pt x="409" y="239"/>
                  <a:pt x="413" y="240"/>
                  <a:pt x="410" y="239"/>
                </a:cubicBezTo>
                <a:close/>
                <a:moveTo>
                  <a:pt x="410" y="239"/>
                </a:moveTo>
                <a:cubicBezTo>
                  <a:pt x="411" y="239"/>
                  <a:pt x="410" y="239"/>
                  <a:pt x="410" y="239"/>
                </a:cubicBezTo>
                <a:close/>
                <a:moveTo>
                  <a:pt x="410" y="241"/>
                </a:moveTo>
                <a:cubicBezTo>
                  <a:pt x="410" y="240"/>
                  <a:pt x="411" y="241"/>
                  <a:pt x="410" y="241"/>
                </a:cubicBezTo>
                <a:close/>
                <a:moveTo>
                  <a:pt x="415" y="231"/>
                </a:moveTo>
                <a:cubicBezTo>
                  <a:pt x="414" y="230"/>
                  <a:pt x="416" y="231"/>
                  <a:pt x="415" y="231"/>
                </a:cubicBezTo>
                <a:close/>
                <a:moveTo>
                  <a:pt x="423" y="244"/>
                </a:moveTo>
                <a:cubicBezTo>
                  <a:pt x="424" y="246"/>
                  <a:pt x="422" y="244"/>
                  <a:pt x="423" y="244"/>
                </a:cubicBezTo>
                <a:close/>
                <a:moveTo>
                  <a:pt x="420" y="251"/>
                </a:moveTo>
                <a:cubicBezTo>
                  <a:pt x="419" y="250"/>
                  <a:pt x="420" y="251"/>
                  <a:pt x="420" y="251"/>
                </a:cubicBezTo>
                <a:close/>
                <a:moveTo>
                  <a:pt x="421" y="253"/>
                </a:moveTo>
                <a:cubicBezTo>
                  <a:pt x="421" y="253"/>
                  <a:pt x="420" y="253"/>
                  <a:pt x="420" y="253"/>
                </a:cubicBezTo>
                <a:cubicBezTo>
                  <a:pt x="420" y="253"/>
                  <a:pt x="421" y="253"/>
                  <a:pt x="421" y="253"/>
                </a:cubicBezTo>
                <a:close/>
                <a:moveTo>
                  <a:pt x="419" y="254"/>
                </a:moveTo>
                <a:cubicBezTo>
                  <a:pt x="419" y="254"/>
                  <a:pt x="416" y="258"/>
                  <a:pt x="416" y="258"/>
                </a:cubicBezTo>
                <a:cubicBezTo>
                  <a:pt x="417" y="261"/>
                  <a:pt x="420" y="254"/>
                  <a:pt x="419" y="254"/>
                </a:cubicBezTo>
                <a:close/>
                <a:moveTo>
                  <a:pt x="418" y="253"/>
                </a:moveTo>
                <a:cubicBezTo>
                  <a:pt x="418" y="253"/>
                  <a:pt x="417" y="252"/>
                  <a:pt x="418" y="253"/>
                </a:cubicBezTo>
                <a:close/>
                <a:moveTo>
                  <a:pt x="421" y="253"/>
                </a:moveTo>
                <a:cubicBezTo>
                  <a:pt x="420" y="252"/>
                  <a:pt x="422" y="254"/>
                  <a:pt x="421" y="253"/>
                </a:cubicBezTo>
                <a:close/>
                <a:moveTo>
                  <a:pt x="419" y="251"/>
                </a:moveTo>
                <a:cubicBezTo>
                  <a:pt x="419" y="252"/>
                  <a:pt x="418" y="251"/>
                  <a:pt x="419" y="251"/>
                </a:cubicBezTo>
                <a:close/>
                <a:moveTo>
                  <a:pt x="421" y="246"/>
                </a:moveTo>
                <a:cubicBezTo>
                  <a:pt x="421" y="246"/>
                  <a:pt x="422" y="247"/>
                  <a:pt x="421" y="246"/>
                </a:cubicBezTo>
                <a:close/>
                <a:moveTo>
                  <a:pt x="412" y="259"/>
                </a:moveTo>
                <a:cubicBezTo>
                  <a:pt x="412" y="259"/>
                  <a:pt x="411" y="259"/>
                  <a:pt x="411" y="259"/>
                </a:cubicBezTo>
                <a:cubicBezTo>
                  <a:pt x="412" y="259"/>
                  <a:pt x="412" y="259"/>
                  <a:pt x="412" y="259"/>
                </a:cubicBezTo>
                <a:close/>
                <a:moveTo>
                  <a:pt x="419" y="251"/>
                </a:moveTo>
                <a:cubicBezTo>
                  <a:pt x="420" y="251"/>
                  <a:pt x="418" y="250"/>
                  <a:pt x="419" y="251"/>
                </a:cubicBezTo>
                <a:close/>
                <a:moveTo>
                  <a:pt x="413" y="258"/>
                </a:moveTo>
                <a:cubicBezTo>
                  <a:pt x="414" y="259"/>
                  <a:pt x="412" y="258"/>
                  <a:pt x="413" y="258"/>
                </a:cubicBezTo>
                <a:close/>
                <a:moveTo>
                  <a:pt x="415" y="238"/>
                </a:moveTo>
                <a:cubicBezTo>
                  <a:pt x="414" y="238"/>
                  <a:pt x="415" y="239"/>
                  <a:pt x="415" y="238"/>
                </a:cubicBezTo>
                <a:close/>
                <a:moveTo>
                  <a:pt x="410" y="241"/>
                </a:moveTo>
                <a:cubicBezTo>
                  <a:pt x="409" y="241"/>
                  <a:pt x="411" y="242"/>
                  <a:pt x="410" y="241"/>
                </a:cubicBezTo>
                <a:close/>
                <a:moveTo>
                  <a:pt x="401" y="253"/>
                </a:moveTo>
                <a:cubicBezTo>
                  <a:pt x="401" y="253"/>
                  <a:pt x="401" y="253"/>
                  <a:pt x="401" y="253"/>
                </a:cubicBezTo>
                <a:cubicBezTo>
                  <a:pt x="401" y="253"/>
                  <a:pt x="401" y="253"/>
                  <a:pt x="401" y="253"/>
                </a:cubicBezTo>
                <a:cubicBezTo>
                  <a:pt x="401" y="253"/>
                  <a:pt x="401" y="253"/>
                  <a:pt x="401" y="253"/>
                </a:cubicBezTo>
                <a:cubicBezTo>
                  <a:pt x="401" y="253"/>
                  <a:pt x="401" y="254"/>
                  <a:pt x="401" y="254"/>
                </a:cubicBezTo>
                <a:cubicBezTo>
                  <a:pt x="402" y="254"/>
                  <a:pt x="402" y="254"/>
                  <a:pt x="401" y="253"/>
                </a:cubicBezTo>
                <a:close/>
                <a:moveTo>
                  <a:pt x="401" y="253"/>
                </a:moveTo>
                <a:cubicBezTo>
                  <a:pt x="403" y="254"/>
                  <a:pt x="400" y="252"/>
                  <a:pt x="401" y="253"/>
                </a:cubicBezTo>
                <a:close/>
                <a:moveTo>
                  <a:pt x="407" y="246"/>
                </a:moveTo>
                <a:cubicBezTo>
                  <a:pt x="408" y="247"/>
                  <a:pt x="407" y="245"/>
                  <a:pt x="407" y="246"/>
                </a:cubicBezTo>
                <a:close/>
                <a:moveTo>
                  <a:pt x="409" y="251"/>
                </a:moveTo>
                <a:cubicBezTo>
                  <a:pt x="408" y="251"/>
                  <a:pt x="408" y="251"/>
                  <a:pt x="408" y="250"/>
                </a:cubicBezTo>
                <a:cubicBezTo>
                  <a:pt x="408" y="251"/>
                  <a:pt x="409" y="251"/>
                  <a:pt x="409" y="251"/>
                </a:cubicBezTo>
                <a:close/>
                <a:moveTo>
                  <a:pt x="408" y="244"/>
                </a:moveTo>
                <a:cubicBezTo>
                  <a:pt x="408" y="244"/>
                  <a:pt x="408" y="244"/>
                  <a:pt x="408" y="244"/>
                </a:cubicBezTo>
                <a:close/>
                <a:moveTo>
                  <a:pt x="417" y="231"/>
                </a:moveTo>
                <a:cubicBezTo>
                  <a:pt x="417" y="232"/>
                  <a:pt x="417" y="232"/>
                  <a:pt x="417" y="232"/>
                </a:cubicBezTo>
                <a:cubicBezTo>
                  <a:pt x="418" y="232"/>
                  <a:pt x="417" y="232"/>
                  <a:pt x="417" y="231"/>
                </a:cubicBezTo>
                <a:close/>
                <a:moveTo>
                  <a:pt x="430" y="224"/>
                </a:moveTo>
                <a:cubicBezTo>
                  <a:pt x="430" y="224"/>
                  <a:pt x="430" y="224"/>
                  <a:pt x="430" y="224"/>
                </a:cubicBezTo>
                <a:cubicBezTo>
                  <a:pt x="430" y="224"/>
                  <a:pt x="430" y="224"/>
                  <a:pt x="430" y="224"/>
                </a:cubicBezTo>
                <a:cubicBezTo>
                  <a:pt x="429" y="224"/>
                  <a:pt x="429" y="224"/>
                  <a:pt x="430" y="224"/>
                </a:cubicBezTo>
                <a:close/>
                <a:moveTo>
                  <a:pt x="401" y="256"/>
                </a:moveTo>
                <a:cubicBezTo>
                  <a:pt x="401" y="256"/>
                  <a:pt x="401" y="255"/>
                  <a:pt x="401" y="254"/>
                </a:cubicBezTo>
                <a:cubicBezTo>
                  <a:pt x="400" y="254"/>
                  <a:pt x="398" y="253"/>
                  <a:pt x="398" y="253"/>
                </a:cubicBezTo>
                <a:cubicBezTo>
                  <a:pt x="398" y="253"/>
                  <a:pt x="401" y="257"/>
                  <a:pt x="401" y="256"/>
                </a:cubicBezTo>
                <a:close/>
                <a:moveTo>
                  <a:pt x="415" y="238"/>
                </a:moveTo>
                <a:cubicBezTo>
                  <a:pt x="414" y="239"/>
                  <a:pt x="415" y="238"/>
                  <a:pt x="415" y="238"/>
                </a:cubicBezTo>
                <a:close/>
                <a:moveTo>
                  <a:pt x="415" y="237"/>
                </a:moveTo>
                <a:cubicBezTo>
                  <a:pt x="416" y="238"/>
                  <a:pt x="415" y="237"/>
                  <a:pt x="415" y="237"/>
                </a:cubicBezTo>
                <a:close/>
                <a:moveTo>
                  <a:pt x="411" y="240"/>
                </a:moveTo>
                <a:cubicBezTo>
                  <a:pt x="411" y="240"/>
                  <a:pt x="413" y="241"/>
                  <a:pt x="411" y="240"/>
                </a:cubicBezTo>
                <a:close/>
                <a:moveTo>
                  <a:pt x="408" y="245"/>
                </a:moveTo>
                <a:cubicBezTo>
                  <a:pt x="409" y="246"/>
                  <a:pt x="408" y="245"/>
                  <a:pt x="408" y="245"/>
                </a:cubicBezTo>
                <a:close/>
                <a:moveTo>
                  <a:pt x="417" y="233"/>
                </a:moveTo>
                <a:cubicBezTo>
                  <a:pt x="417" y="233"/>
                  <a:pt x="417" y="233"/>
                  <a:pt x="417" y="233"/>
                </a:cubicBezTo>
                <a:close/>
                <a:moveTo>
                  <a:pt x="417" y="234"/>
                </a:moveTo>
                <a:cubicBezTo>
                  <a:pt x="417" y="235"/>
                  <a:pt x="416" y="233"/>
                  <a:pt x="417" y="234"/>
                </a:cubicBezTo>
                <a:close/>
                <a:moveTo>
                  <a:pt x="417" y="233"/>
                </a:moveTo>
                <a:cubicBezTo>
                  <a:pt x="418" y="234"/>
                  <a:pt x="416" y="233"/>
                  <a:pt x="417" y="233"/>
                </a:cubicBezTo>
                <a:close/>
                <a:moveTo>
                  <a:pt x="564" y="216"/>
                </a:moveTo>
                <a:cubicBezTo>
                  <a:pt x="564" y="216"/>
                  <a:pt x="565" y="217"/>
                  <a:pt x="564" y="216"/>
                </a:cubicBezTo>
                <a:close/>
                <a:moveTo>
                  <a:pt x="567" y="212"/>
                </a:moveTo>
                <a:cubicBezTo>
                  <a:pt x="566" y="211"/>
                  <a:pt x="568" y="213"/>
                  <a:pt x="567" y="212"/>
                </a:cubicBezTo>
                <a:close/>
                <a:moveTo>
                  <a:pt x="565" y="215"/>
                </a:moveTo>
                <a:cubicBezTo>
                  <a:pt x="565" y="214"/>
                  <a:pt x="565" y="215"/>
                  <a:pt x="565" y="215"/>
                </a:cubicBezTo>
                <a:close/>
                <a:moveTo>
                  <a:pt x="576" y="225"/>
                </a:moveTo>
                <a:cubicBezTo>
                  <a:pt x="577" y="225"/>
                  <a:pt x="577" y="225"/>
                  <a:pt x="576" y="225"/>
                </a:cubicBezTo>
                <a:close/>
                <a:moveTo>
                  <a:pt x="577" y="225"/>
                </a:moveTo>
                <a:cubicBezTo>
                  <a:pt x="576" y="224"/>
                  <a:pt x="578" y="226"/>
                  <a:pt x="577" y="225"/>
                </a:cubicBezTo>
                <a:close/>
                <a:moveTo>
                  <a:pt x="592" y="209"/>
                </a:moveTo>
                <a:cubicBezTo>
                  <a:pt x="592" y="209"/>
                  <a:pt x="593" y="210"/>
                  <a:pt x="592" y="209"/>
                </a:cubicBezTo>
                <a:close/>
                <a:moveTo>
                  <a:pt x="576" y="201"/>
                </a:moveTo>
                <a:cubicBezTo>
                  <a:pt x="577" y="202"/>
                  <a:pt x="576" y="201"/>
                  <a:pt x="576" y="201"/>
                </a:cubicBezTo>
                <a:close/>
                <a:moveTo>
                  <a:pt x="568" y="211"/>
                </a:moveTo>
                <a:cubicBezTo>
                  <a:pt x="568" y="212"/>
                  <a:pt x="567" y="211"/>
                  <a:pt x="568" y="211"/>
                </a:cubicBezTo>
                <a:close/>
                <a:moveTo>
                  <a:pt x="568" y="211"/>
                </a:moveTo>
                <a:cubicBezTo>
                  <a:pt x="568" y="210"/>
                  <a:pt x="569" y="211"/>
                  <a:pt x="568" y="211"/>
                </a:cubicBezTo>
                <a:close/>
                <a:moveTo>
                  <a:pt x="573" y="210"/>
                </a:moveTo>
                <a:cubicBezTo>
                  <a:pt x="573" y="210"/>
                  <a:pt x="572" y="209"/>
                  <a:pt x="573" y="210"/>
                </a:cubicBezTo>
                <a:close/>
                <a:moveTo>
                  <a:pt x="565" y="216"/>
                </a:moveTo>
                <a:cubicBezTo>
                  <a:pt x="566" y="216"/>
                  <a:pt x="565" y="215"/>
                  <a:pt x="565" y="216"/>
                </a:cubicBezTo>
                <a:close/>
                <a:moveTo>
                  <a:pt x="568" y="210"/>
                </a:moveTo>
                <a:cubicBezTo>
                  <a:pt x="567" y="210"/>
                  <a:pt x="570" y="211"/>
                  <a:pt x="568" y="210"/>
                </a:cubicBezTo>
                <a:close/>
                <a:moveTo>
                  <a:pt x="569" y="211"/>
                </a:moveTo>
                <a:cubicBezTo>
                  <a:pt x="569" y="211"/>
                  <a:pt x="569" y="211"/>
                  <a:pt x="569" y="211"/>
                </a:cubicBezTo>
                <a:cubicBezTo>
                  <a:pt x="569" y="211"/>
                  <a:pt x="570" y="212"/>
                  <a:pt x="569" y="211"/>
                </a:cubicBezTo>
                <a:close/>
                <a:moveTo>
                  <a:pt x="568" y="210"/>
                </a:moveTo>
                <a:cubicBezTo>
                  <a:pt x="569" y="209"/>
                  <a:pt x="568" y="210"/>
                  <a:pt x="568" y="210"/>
                </a:cubicBezTo>
                <a:close/>
                <a:moveTo>
                  <a:pt x="577" y="205"/>
                </a:moveTo>
                <a:cubicBezTo>
                  <a:pt x="577" y="205"/>
                  <a:pt x="577" y="205"/>
                  <a:pt x="577" y="205"/>
                </a:cubicBezTo>
                <a:close/>
                <a:moveTo>
                  <a:pt x="578" y="219"/>
                </a:moveTo>
                <a:cubicBezTo>
                  <a:pt x="578" y="219"/>
                  <a:pt x="578" y="219"/>
                  <a:pt x="578" y="219"/>
                </a:cubicBezTo>
                <a:cubicBezTo>
                  <a:pt x="578" y="219"/>
                  <a:pt x="578" y="219"/>
                  <a:pt x="578" y="219"/>
                </a:cubicBezTo>
                <a:cubicBezTo>
                  <a:pt x="578" y="219"/>
                  <a:pt x="578" y="219"/>
                  <a:pt x="578" y="219"/>
                </a:cubicBezTo>
                <a:close/>
                <a:moveTo>
                  <a:pt x="580" y="217"/>
                </a:moveTo>
                <a:cubicBezTo>
                  <a:pt x="579" y="217"/>
                  <a:pt x="581" y="219"/>
                  <a:pt x="580" y="217"/>
                </a:cubicBezTo>
                <a:close/>
                <a:moveTo>
                  <a:pt x="557" y="226"/>
                </a:moveTo>
                <a:cubicBezTo>
                  <a:pt x="557" y="226"/>
                  <a:pt x="557" y="225"/>
                  <a:pt x="557" y="224"/>
                </a:cubicBezTo>
                <a:cubicBezTo>
                  <a:pt x="556" y="224"/>
                  <a:pt x="554" y="223"/>
                  <a:pt x="554" y="223"/>
                </a:cubicBezTo>
                <a:cubicBezTo>
                  <a:pt x="554" y="223"/>
                  <a:pt x="557" y="227"/>
                  <a:pt x="557" y="226"/>
                </a:cubicBezTo>
                <a:close/>
                <a:moveTo>
                  <a:pt x="573" y="209"/>
                </a:moveTo>
                <a:cubicBezTo>
                  <a:pt x="572" y="210"/>
                  <a:pt x="573" y="209"/>
                  <a:pt x="573" y="209"/>
                </a:cubicBezTo>
                <a:close/>
                <a:moveTo>
                  <a:pt x="578" y="203"/>
                </a:moveTo>
                <a:cubicBezTo>
                  <a:pt x="578" y="203"/>
                  <a:pt x="578" y="203"/>
                  <a:pt x="578" y="203"/>
                </a:cubicBezTo>
                <a:cubicBezTo>
                  <a:pt x="578" y="203"/>
                  <a:pt x="578" y="203"/>
                  <a:pt x="578" y="203"/>
                </a:cubicBezTo>
                <a:close/>
                <a:moveTo>
                  <a:pt x="577" y="205"/>
                </a:moveTo>
                <a:cubicBezTo>
                  <a:pt x="576" y="204"/>
                  <a:pt x="577" y="206"/>
                  <a:pt x="577" y="205"/>
                </a:cubicBezTo>
                <a:close/>
                <a:moveTo>
                  <a:pt x="576" y="205"/>
                </a:moveTo>
                <a:cubicBezTo>
                  <a:pt x="577" y="206"/>
                  <a:pt x="576" y="205"/>
                  <a:pt x="576" y="205"/>
                </a:cubicBezTo>
                <a:close/>
                <a:moveTo>
                  <a:pt x="558" y="223"/>
                </a:moveTo>
                <a:cubicBezTo>
                  <a:pt x="556" y="222"/>
                  <a:pt x="559" y="225"/>
                  <a:pt x="558" y="223"/>
                </a:cubicBezTo>
                <a:close/>
                <a:moveTo>
                  <a:pt x="574" y="224"/>
                </a:moveTo>
                <a:cubicBezTo>
                  <a:pt x="574" y="225"/>
                  <a:pt x="573" y="224"/>
                  <a:pt x="574" y="224"/>
                </a:cubicBezTo>
                <a:close/>
                <a:moveTo>
                  <a:pt x="575" y="225"/>
                </a:moveTo>
                <a:cubicBezTo>
                  <a:pt x="575" y="226"/>
                  <a:pt x="571" y="229"/>
                  <a:pt x="571" y="229"/>
                </a:cubicBezTo>
                <a:cubicBezTo>
                  <a:pt x="573" y="232"/>
                  <a:pt x="576" y="226"/>
                  <a:pt x="575" y="225"/>
                </a:cubicBezTo>
                <a:close/>
                <a:moveTo>
                  <a:pt x="575" y="223"/>
                </a:moveTo>
                <a:cubicBezTo>
                  <a:pt x="576" y="224"/>
                  <a:pt x="575" y="222"/>
                  <a:pt x="575" y="223"/>
                </a:cubicBezTo>
                <a:close/>
                <a:moveTo>
                  <a:pt x="575" y="222"/>
                </a:moveTo>
                <a:cubicBezTo>
                  <a:pt x="575" y="221"/>
                  <a:pt x="576" y="223"/>
                  <a:pt x="575" y="222"/>
                </a:cubicBezTo>
                <a:close/>
                <a:moveTo>
                  <a:pt x="572" y="231"/>
                </a:moveTo>
                <a:cubicBezTo>
                  <a:pt x="574" y="230"/>
                  <a:pt x="569" y="231"/>
                  <a:pt x="569" y="231"/>
                </a:cubicBezTo>
                <a:cubicBezTo>
                  <a:pt x="568" y="231"/>
                  <a:pt x="568" y="232"/>
                  <a:pt x="568" y="232"/>
                </a:cubicBezTo>
                <a:cubicBezTo>
                  <a:pt x="567" y="233"/>
                  <a:pt x="567" y="234"/>
                  <a:pt x="567" y="235"/>
                </a:cubicBezTo>
                <a:cubicBezTo>
                  <a:pt x="567" y="234"/>
                  <a:pt x="566" y="234"/>
                  <a:pt x="567" y="234"/>
                </a:cubicBezTo>
                <a:cubicBezTo>
                  <a:pt x="567" y="235"/>
                  <a:pt x="567" y="235"/>
                  <a:pt x="567" y="235"/>
                </a:cubicBezTo>
                <a:cubicBezTo>
                  <a:pt x="567" y="235"/>
                  <a:pt x="567" y="235"/>
                  <a:pt x="567" y="235"/>
                </a:cubicBezTo>
                <a:cubicBezTo>
                  <a:pt x="567" y="235"/>
                  <a:pt x="573" y="231"/>
                  <a:pt x="572" y="231"/>
                </a:cubicBezTo>
                <a:close/>
                <a:moveTo>
                  <a:pt x="557" y="224"/>
                </a:moveTo>
                <a:cubicBezTo>
                  <a:pt x="557" y="224"/>
                  <a:pt x="557" y="224"/>
                  <a:pt x="557" y="224"/>
                </a:cubicBezTo>
                <a:cubicBezTo>
                  <a:pt x="557" y="224"/>
                  <a:pt x="557" y="223"/>
                  <a:pt x="557" y="224"/>
                </a:cubicBezTo>
                <a:cubicBezTo>
                  <a:pt x="557" y="224"/>
                  <a:pt x="557" y="224"/>
                  <a:pt x="557" y="224"/>
                </a:cubicBezTo>
                <a:cubicBezTo>
                  <a:pt x="557" y="224"/>
                  <a:pt x="557" y="224"/>
                  <a:pt x="557" y="224"/>
                </a:cubicBezTo>
                <a:cubicBezTo>
                  <a:pt x="557" y="224"/>
                  <a:pt x="558" y="224"/>
                  <a:pt x="557" y="224"/>
                </a:cubicBezTo>
                <a:close/>
                <a:moveTo>
                  <a:pt x="576" y="222"/>
                </a:moveTo>
                <a:cubicBezTo>
                  <a:pt x="576" y="223"/>
                  <a:pt x="575" y="222"/>
                  <a:pt x="576" y="222"/>
                </a:cubicBezTo>
                <a:close/>
                <a:moveTo>
                  <a:pt x="593" y="203"/>
                </a:moveTo>
                <a:cubicBezTo>
                  <a:pt x="593" y="203"/>
                  <a:pt x="593" y="203"/>
                  <a:pt x="593" y="203"/>
                </a:cubicBezTo>
                <a:cubicBezTo>
                  <a:pt x="593" y="203"/>
                  <a:pt x="593" y="203"/>
                  <a:pt x="593" y="203"/>
                </a:cubicBezTo>
                <a:close/>
                <a:moveTo>
                  <a:pt x="594" y="207"/>
                </a:moveTo>
                <a:cubicBezTo>
                  <a:pt x="594" y="207"/>
                  <a:pt x="594" y="207"/>
                  <a:pt x="594" y="207"/>
                </a:cubicBezTo>
                <a:cubicBezTo>
                  <a:pt x="594" y="207"/>
                  <a:pt x="594" y="208"/>
                  <a:pt x="594" y="207"/>
                </a:cubicBezTo>
                <a:close/>
                <a:moveTo>
                  <a:pt x="565" y="222"/>
                </a:moveTo>
                <a:cubicBezTo>
                  <a:pt x="565" y="222"/>
                  <a:pt x="565" y="221"/>
                  <a:pt x="565" y="221"/>
                </a:cubicBezTo>
                <a:cubicBezTo>
                  <a:pt x="565" y="222"/>
                  <a:pt x="565" y="222"/>
                  <a:pt x="565" y="222"/>
                </a:cubicBezTo>
                <a:close/>
                <a:moveTo>
                  <a:pt x="573" y="208"/>
                </a:moveTo>
                <a:cubicBezTo>
                  <a:pt x="573" y="208"/>
                  <a:pt x="574" y="209"/>
                  <a:pt x="573" y="208"/>
                </a:cubicBezTo>
                <a:close/>
                <a:moveTo>
                  <a:pt x="638" y="203"/>
                </a:moveTo>
                <a:cubicBezTo>
                  <a:pt x="638" y="203"/>
                  <a:pt x="638" y="203"/>
                  <a:pt x="638" y="203"/>
                </a:cubicBezTo>
                <a:cubicBezTo>
                  <a:pt x="638" y="203"/>
                  <a:pt x="638" y="203"/>
                  <a:pt x="638" y="203"/>
                </a:cubicBezTo>
                <a:cubicBezTo>
                  <a:pt x="638" y="203"/>
                  <a:pt x="638" y="203"/>
                  <a:pt x="638" y="203"/>
                </a:cubicBezTo>
                <a:close/>
                <a:moveTo>
                  <a:pt x="637" y="209"/>
                </a:moveTo>
                <a:cubicBezTo>
                  <a:pt x="636" y="208"/>
                  <a:pt x="639" y="210"/>
                  <a:pt x="637" y="209"/>
                </a:cubicBezTo>
                <a:close/>
                <a:moveTo>
                  <a:pt x="638" y="203"/>
                </a:moveTo>
                <a:cubicBezTo>
                  <a:pt x="638" y="203"/>
                  <a:pt x="638" y="203"/>
                  <a:pt x="638" y="203"/>
                </a:cubicBezTo>
                <a:cubicBezTo>
                  <a:pt x="637" y="202"/>
                  <a:pt x="637" y="202"/>
                  <a:pt x="638" y="203"/>
                </a:cubicBezTo>
                <a:close/>
                <a:moveTo>
                  <a:pt x="638" y="202"/>
                </a:moveTo>
                <a:cubicBezTo>
                  <a:pt x="638" y="202"/>
                  <a:pt x="638" y="202"/>
                  <a:pt x="638" y="202"/>
                </a:cubicBezTo>
                <a:cubicBezTo>
                  <a:pt x="638" y="202"/>
                  <a:pt x="638" y="202"/>
                  <a:pt x="638" y="202"/>
                </a:cubicBezTo>
                <a:cubicBezTo>
                  <a:pt x="638" y="202"/>
                  <a:pt x="637" y="202"/>
                  <a:pt x="638" y="202"/>
                </a:cubicBezTo>
                <a:close/>
                <a:moveTo>
                  <a:pt x="625" y="199"/>
                </a:moveTo>
                <a:cubicBezTo>
                  <a:pt x="626" y="199"/>
                  <a:pt x="624" y="198"/>
                  <a:pt x="625" y="199"/>
                </a:cubicBezTo>
                <a:close/>
                <a:moveTo>
                  <a:pt x="626" y="195"/>
                </a:moveTo>
                <a:cubicBezTo>
                  <a:pt x="626" y="194"/>
                  <a:pt x="625" y="196"/>
                  <a:pt x="626" y="195"/>
                </a:cubicBezTo>
                <a:close/>
                <a:moveTo>
                  <a:pt x="625" y="198"/>
                </a:moveTo>
                <a:cubicBezTo>
                  <a:pt x="626" y="198"/>
                  <a:pt x="625" y="197"/>
                  <a:pt x="625" y="198"/>
                </a:cubicBezTo>
                <a:close/>
                <a:moveTo>
                  <a:pt x="638" y="202"/>
                </a:moveTo>
                <a:cubicBezTo>
                  <a:pt x="638" y="202"/>
                  <a:pt x="639" y="202"/>
                  <a:pt x="639" y="202"/>
                </a:cubicBezTo>
                <a:cubicBezTo>
                  <a:pt x="639" y="202"/>
                  <a:pt x="639" y="202"/>
                  <a:pt x="639" y="202"/>
                </a:cubicBezTo>
                <a:cubicBezTo>
                  <a:pt x="638" y="202"/>
                  <a:pt x="638" y="201"/>
                  <a:pt x="638" y="202"/>
                </a:cubicBezTo>
                <a:close/>
                <a:moveTo>
                  <a:pt x="625" y="196"/>
                </a:moveTo>
                <a:cubicBezTo>
                  <a:pt x="624" y="196"/>
                  <a:pt x="628" y="196"/>
                  <a:pt x="625" y="196"/>
                </a:cubicBezTo>
                <a:close/>
                <a:moveTo>
                  <a:pt x="636" y="206"/>
                </a:moveTo>
                <a:cubicBezTo>
                  <a:pt x="637" y="206"/>
                  <a:pt x="635" y="206"/>
                  <a:pt x="636" y="206"/>
                </a:cubicBezTo>
                <a:close/>
                <a:moveTo>
                  <a:pt x="635" y="211"/>
                </a:moveTo>
                <a:cubicBezTo>
                  <a:pt x="635" y="211"/>
                  <a:pt x="632" y="217"/>
                  <a:pt x="632" y="217"/>
                </a:cubicBezTo>
                <a:cubicBezTo>
                  <a:pt x="634" y="220"/>
                  <a:pt x="637" y="211"/>
                  <a:pt x="635" y="211"/>
                </a:cubicBezTo>
                <a:close/>
                <a:moveTo>
                  <a:pt x="634" y="216"/>
                </a:moveTo>
                <a:cubicBezTo>
                  <a:pt x="633" y="216"/>
                  <a:pt x="634" y="216"/>
                  <a:pt x="634" y="216"/>
                </a:cubicBezTo>
                <a:close/>
                <a:moveTo>
                  <a:pt x="634" y="215"/>
                </a:moveTo>
                <a:cubicBezTo>
                  <a:pt x="634" y="215"/>
                  <a:pt x="635" y="216"/>
                  <a:pt x="634" y="215"/>
                </a:cubicBezTo>
                <a:close/>
                <a:moveTo>
                  <a:pt x="634" y="210"/>
                </a:moveTo>
                <a:cubicBezTo>
                  <a:pt x="633" y="210"/>
                  <a:pt x="635" y="210"/>
                  <a:pt x="634" y="210"/>
                </a:cubicBezTo>
                <a:close/>
                <a:moveTo>
                  <a:pt x="640" y="197"/>
                </a:moveTo>
                <a:cubicBezTo>
                  <a:pt x="639" y="197"/>
                  <a:pt x="642" y="198"/>
                  <a:pt x="640" y="197"/>
                </a:cubicBezTo>
                <a:close/>
                <a:moveTo>
                  <a:pt x="635" y="208"/>
                </a:moveTo>
                <a:cubicBezTo>
                  <a:pt x="636" y="208"/>
                  <a:pt x="635" y="207"/>
                  <a:pt x="635" y="208"/>
                </a:cubicBezTo>
                <a:close/>
                <a:moveTo>
                  <a:pt x="637" y="209"/>
                </a:moveTo>
                <a:cubicBezTo>
                  <a:pt x="638" y="209"/>
                  <a:pt x="636" y="209"/>
                  <a:pt x="637" y="209"/>
                </a:cubicBezTo>
                <a:close/>
                <a:moveTo>
                  <a:pt x="626" y="196"/>
                </a:moveTo>
                <a:cubicBezTo>
                  <a:pt x="626" y="197"/>
                  <a:pt x="625" y="196"/>
                  <a:pt x="626" y="196"/>
                </a:cubicBezTo>
                <a:close/>
                <a:moveTo>
                  <a:pt x="638" y="200"/>
                </a:moveTo>
                <a:cubicBezTo>
                  <a:pt x="639" y="200"/>
                  <a:pt x="637" y="199"/>
                  <a:pt x="638" y="200"/>
                </a:cubicBezTo>
                <a:close/>
                <a:moveTo>
                  <a:pt x="627" y="221"/>
                </a:moveTo>
                <a:cubicBezTo>
                  <a:pt x="627" y="221"/>
                  <a:pt x="629" y="222"/>
                  <a:pt x="627" y="221"/>
                </a:cubicBezTo>
                <a:close/>
                <a:moveTo>
                  <a:pt x="629" y="219"/>
                </a:moveTo>
                <a:cubicBezTo>
                  <a:pt x="630" y="220"/>
                  <a:pt x="628" y="219"/>
                  <a:pt x="629" y="219"/>
                </a:cubicBezTo>
                <a:close/>
                <a:moveTo>
                  <a:pt x="636" y="207"/>
                </a:moveTo>
                <a:cubicBezTo>
                  <a:pt x="634" y="206"/>
                  <a:pt x="636" y="207"/>
                  <a:pt x="636" y="207"/>
                </a:cubicBezTo>
                <a:close/>
                <a:moveTo>
                  <a:pt x="635" y="183"/>
                </a:moveTo>
                <a:cubicBezTo>
                  <a:pt x="635" y="183"/>
                  <a:pt x="634" y="183"/>
                  <a:pt x="635" y="183"/>
                </a:cubicBezTo>
                <a:close/>
                <a:moveTo>
                  <a:pt x="623" y="204"/>
                </a:moveTo>
                <a:cubicBezTo>
                  <a:pt x="622" y="204"/>
                  <a:pt x="624" y="205"/>
                  <a:pt x="623" y="204"/>
                </a:cubicBezTo>
                <a:close/>
                <a:moveTo>
                  <a:pt x="635" y="181"/>
                </a:moveTo>
                <a:cubicBezTo>
                  <a:pt x="636" y="182"/>
                  <a:pt x="635" y="181"/>
                  <a:pt x="635" y="181"/>
                </a:cubicBezTo>
                <a:close/>
                <a:moveTo>
                  <a:pt x="634" y="184"/>
                </a:moveTo>
                <a:cubicBezTo>
                  <a:pt x="634" y="184"/>
                  <a:pt x="635" y="185"/>
                  <a:pt x="634" y="184"/>
                </a:cubicBezTo>
                <a:close/>
                <a:moveTo>
                  <a:pt x="623" y="203"/>
                </a:moveTo>
                <a:cubicBezTo>
                  <a:pt x="623" y="203"/>
                  <a:pt x="622" y="203"/>
                  <a:pt x="623" y="203"/>
                </a:cubicBezTo>
                <a:close/>
                <a:moveTo>
                  <a:pt x="622" y="205"/>
                </a:moveTo>
                <a:cubicBezTo>
                  <a:pt x="621" y="205"/>
                  <a:pt x="623" y="206"/>
                  <a:pt x="622" y="205"/>
                </a:cubicBezTo>
                <a:close/>
                <a:moveTo>
                  <a:pt x="632" y="181"/>
                </a:moveTo>
                <a:cubicBezTo>
                  <a:pt x="633" y="182"/>
                  <a:pt x="632" y="181"/>
                  <a:pt x="632" y="181"/>
                </a:cubicBezTo>
                <a:close/>
                <a:moveTo>
                  <a:pt x="616" y="218"/>
                </a:moveTo>
                <a:cubicBezTo>
                  <a:pt x="614" y="217"/>
                  <a:pt x="618" y="219"/>
                  <a:pt x="616" y="218"/>
                </a:cubicBezTo>
                <a:close/>
                <a:moveTo>
                  <a:pt x="615" y="219"/>
                </a:moveTo>
                <a:cubicBezTo>
                  <a:pt x="615" y="219"/>
                  <a:pt x="615" y="219"/>
                  <a:pt x="615" y="219"/>
                </a:cubicBezTo>
                <a:cubicBezTo>
                  <a:pt x="615" y="219"/>
                  <a:pt x="615" y="219"/>
                  <a:pt x="615" y="219"/>
                </a:cubicBezTo>
                <a:cubicBezTo>
                  <a:pt x="615" y="219"/>
                  <a:pt x="615" y="219"/>
                  <a:pt x="615" y="219"/>
                </a:cubicBezTo>
                <a:cubicBezTo>
                  <a:pt x="616" y="219"/>
                  <a:pt x="616" y="219"/>
                  <a:pt x="615" y="219"/>
                </a:cubicBezTo>
                <a:close/>
                <a:moveTo>
                  <a:pt x="612" y="220"/>
                </a:moveTo>
                <a:cubicBezTo>
                  <a:pt x="612" y="220"/>
                  <a:pt x="612" y="221"/>
                  <a:pt x="612" y="220"/>
                </a:cubicBezTo>
                <a:cubicBezTo>
                  <a:pt x="612" y="220"/>
                  <a:pt x="612" y="220"/>
                  <a:pt x="612" y="220"/>
                </a:cubicBezTo>
                <a:close/>
                <a:moveTo>
                  <a:pt x="616" y="222"/>
                </a:moveTo>
                <a:cubicBezTo>
                  <a:pt x="616" y="222"/>
                  <a:pt x="615" y="220"/>
                  <a:pt x="615" y="219"/>
                </a:cubicBezTo>
                <a:cubicBezTo>
                  <a:pt x="614" y="220"/>
                  <a:pt x="613" y="220"/>
                  <a:pt x="612" y="220"/>
                </a:cubicBezTo>
                <a:cubicBezTo>
                  <a:pt x="613" y="221"/>
                  <a:pt x="616" y="224"/>
                  <a:pt x="616" y="222"/>
                </a:cubicBezTo>
                <a:close/>
                <a:moveTo>
                  <a:pt x="631" y="192"/>
                </a:moveTo>
                <a:cubicBezTo>
                  <a:pt x="630" y="191"/>
                  <a:pt x="632" y="192"/>
                  <a:pt x="631" y="192"/>
                </a:cubicBezTo>
                <a:close/>
                <a:moveTo>
                  <a:pt x="631" y="193"/>
                </a:moveTo>
                <a:cubicBezTo>
                  <a:pt x="630" y="192"/>
                  <a:pt x="631" y="193"/>
                  <a:pt x="631" y="193"/>
                </a:cubicBezTo>
                <a:close/>
                <a:moveTo>
                  <a:pt x="631" y="191"/>
                </a:moveTo>
                <a:cubicBezTo>
                  <a:pt x="631" y="191"/>
                  <a:pt x="632" y="191"/>
                  <a:pt x="631" y="191"/>
                </a:cubicBezTo>
                <a:close/>
                <a:moveTo>
                  <a:pt x="622" y="214"/>
                </a:moveTo>
                <a:cubicBezTo>
                  <a:pt x="621" y="214"/>
                  <a:pt x="623" y="215"/>
                  <a:pt x="622" y="214"/>
                </a:cubicBezTo>
                <a:close/>
                <a:moveTo>
                  <a:pt x="627" y="196"/>
                </a:moveTo>
                <a:cubicBezTo>
                  <a:pt x="626" y="196"/>
                  <a:pt x="628" y="197"/>
                  <a:pt x="627" y="196"/>
                </a:cubicBezTo>
                <a:close/>
                <a:moveTo>
                  <a:pt x="634" y="183"/>
                </a:moveTo>
                <a:cubicBezTo>
                  <a:pt x="635" y="184"/>
                  <a:pt x="634" y="183"/>
                  <a:pt x="634" y="183"/>
                </a:cubicBezTo>
                <a:close/>
                <a:moveTo>
                  <a:pt x="634" y="186"/>
                </a:moveTo>
                <a:cubicBezTo>
                  <a:pt x="633" y="185"/>
                  <a:pt x="635" y="186"/>
                  <a:pt x="634" y="186"/>
                </a:cubicBezTo>
                <a:close/>
                <a:moveTo>
                  <a:pt x="635" y="182"/>
                </a:moveTo>
                <a:cubicBezTo>
                  <a:pt x="635" y="181"/>
                  <a:pt x="635" y="182"/>
                  <a:pt x="635" y="182"/>
                </a:cubicBezTo>
                <a:close/>
                <a:moveTo>
                  <a:pt x="634" y="185"/>
                </a:moveTo>
                <a:cubicBezTo>
                  <a:pt x="635" y="185"/>
                  <a:pt x="633" y="184"/>
                  <a:pt x="634" y="185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36" tIns="45717" rIns="91436" bIns="45717" numCol="1" anchor="t" anchorCtr="0" compatLnSpc="1">
            <a:prstTxWarp prst="textNoShape">
              <a:avLst/>
            </a:prstTxWarp>
          </a:bodyPr>
          <a:lstStyle/>
          <a:p>
            <a:endParaRPr lang="zh-CN" altLang="en-US" sz="1765"/>
          </a:p>
        </p:txBody>
      </p:sp>
      <p:sp>
        <p:nvSpPr>
          <p:cNvPr id="8" name="Freeform 6"/>
          <p:cNvSpPr>
            <a:spLocks noEditPoints="1"/>
          </p:cNvSpPr>
          <p:nvPr/>
        </p:nvSpPr>
        <p:spPr bwMode="auto">
          <a:xfrm>
            <a:off x="1214340" y="4600671"/>
            <a:ext cx="2833688" cy="633324"/>
          </a:xfrm>
          <a:custGeom>
            <a:avLst/>
            <a:gdLst>
              <a:gd name="T0" fmla="*/ 7 w 754"/>
              <a:gd name="T1" fmla="*/ 160 h 168"/>
              <a:gd name="T2" fmla="*/ 92 w 754"/>
              <a:gd name="T3" fmla="*/ 113 h 168"/>
              <a:gd name="T4" fmla="*/ 322 w 754"/>
              <a:gd name="T5" fmla="*/ 127 h 168"/>
              <a:gd name="T6" fmla="*/ 516 w 754"/>
              <a:gd name="T7" fmla="*/ 102 h 168"/>
              <a:gd name="T8" fmla="*/ 388 w 754"/>
              <a:gd name="T9" fmla="*/ 62 h 168"/>
              <a:gd name="T10" fmla="*/ 4 w 754"/>
              <a:gd name="T11" fmla="*/ 152 h 168"/>
              <a:gd name="T12" fmla="*/ 410 w 754"/>
              <a:gd name="T13" fmla="*/ 75 h 168"/>
              <a:gd name="T14" fmla="*/ 454 w 754"/>
              <a:gd name="T15" fmla="*/ 43 h 168"/>
              <a:gd name="T16" fmla="*/ 132 w 754"/>
              <a:gd name="T17" fmla="*/ 104 h 168"/>
              <a:gd name="T18" fmla="*/ 6 w 754"/>
              <a:gd name="T19" fmla="*/ 163 h 168"/>
              <a:gd name="T20" fmla="*/ 27 w 754"/>
              <a:gd name="T21" fmla="*/ 158 h 168"/>
              <a:gd name="T22" fmla="*/ 200 w 754"/>
              <a:gd name="T23" fmla="*/ 140 h 168"/>
              <a:gd name="T24" fmla="*/ 394 w 754"/>
              <a:gd name="T25" fmla="*/ 110 h 168"/>
              <a:gd name="T26" fmla="*/ 408 w 754"/>
              <a:gd name="T27" fmla="*/ 110 h 168"/>
              <a:gd name="T28" fmla="*/ 389 w 754"/>
              <a:gd name="T29" fmla="*/ 118 h 168"/>
              <a:gd name="T30" fmla="*/ 393 w 754"/>
              <a:gd name="T31" fmla="*/ 125 h 168"/>
              <a:gd name="T32" fmla="*/ 733 w 754"/>
              <a:gd name="T33" fmla="*/ 57 h 168"/>
              <a:gd name="T34" fmla="*/ 670 w 754"/>
              <a:gd name="T35" fmla="*/ 83 h 168"/>
              <a:gd name="T36" fmla="*/ 647 w 754"/>
              <a:gd name="T37" fmla="*/ 100 h 168"/>
              <a:gd name="T38" fmla="*/ 418 w 754"/>
              <a:gd name="T39" fmla="*/ 52 h 168"/>
              <a:gd name="T40" fmla="*/ 29 w 754"/>
              <a:gd name="T41" fmla="*/ 160 h 168"/>
              <a:gd name="T42" fmla="*/ 458 w 754"/>
              <a:gd name="T43" fmla="*/ 62 h 168"/>
              <a:gd name="T44" fmla="*/ 452 w 754"/>
              <a:gd name="T45" fmla="*/ 54 h 168"/>
              <a:gd name="T46" fmla="*/ 407 w 754"/>
              <a:gd name="T47" fmla="*/ 62 h 168"/>
              <a:gd name="T48" fmla="*/ 333 w 754"/>
              <a:gd name="T49" fmla="*/ 76 h 168"/>
              <a:gd name="T50" fmla="*/ 335 w 754"/>
              <a:gd name="T51" fmla="*/ 93 h 168"/>
              <a:gd name="T52" fmla="*/ 216 w 754"/>
              <a:gd name="T53" fmla="*/ 103 h 168"/>
              <a:gd name="T54" fmla="*/ 182 w 754"/>
              <a:gd name="T55" fmla="*/ 122 h 168"/>
              <a:gd name="T56" fmla="*/ 253 w 754"/>
              <a:gd name="T57" fmla="*/ 115 h 168"/>
              <a:gd name="T58" fmla="*/ 132 w 754"/>
              <a:gd name="T59" fmla="*/ 123 h 168"/>
              <a:gd name="T60" fmla="*/ 107 w 754"/>
              <a:gd name="T61" fmla="*/ 124 h 168"/>
              <a:gd name="T62" fmla="*/ 31 w 754"/>
              <a:gd name="T63" fmla="*/ 160 h 168"/>
              <a:gd name="T64" fmla="*/ 35 w 754"/>
              <a:gd name="T65" fmla="*/ 161 h 168"/>
              <a:gd name="T66" fmla="*/ 71 w 754"/>
              <a:gd name="T67" fmla="*/ 156 h 168"/>
              <a:gd name="T68" fmla="*/ 225 w 754"/>
              <a:gd name="T69" fmla="*/ 133 h 168"/>
              <a:gd name="T70" fmla="*/ 236 w 754"/>
              <a:gd name="T71" fmla="*/ 137 h 168"/>
              <a:gd name="T72" fmla="*/ 404 w 754"/>
              <a:gd name="T73" fmla="*/ 95 h 168"/>
              <a:gd name="T74" fmla="*/ 490 w 754"/>
              <a:gd name="T75" fmla="*/ 77 h 168"/>
              <a:gd name="T76" fmla="*/ 441 w 754"/>
              <a:gd name="T77" fmla="*/ 72 h 168"/>
              <a:gd name="T78" fmla="*/ 390 w 754"/>
              <a:gd name="T79" fmla="*/ 117 h 168"/>
              <a:gd name="T80" fmla="*/ 523 w 754"/>
              <a:gd name="T81" fmla="*/ 93 h 168"/>
              <a:gd name="T82" fmla="*/ 494 w 754"/>
              <a:gd name="T83" fmla="*/ 69 h 168"/>
              <a:gd name="T84" fmla="*/ 494 w 754"/>
              <a:gd name="T85" fmla="*/ 77 h 168"/>
              <a:gd name="T86" fmla="*/ 512 w 754"/>
              <a:gd name="T87" fmla="*/ 86 h 168"/>
              <a:gd name="T88" fmla="*/ 633 w 754"/>
              <a:gd name="T89" fmla="*/ 61 h 168"/>
              <a:gd name="T90" fmla="*/ 640 w 754"/>
              <a:gd name="T91" fmla="*/ 63 h 168"/>
              <a:gd name="T92" fmla="*/ 700 w 754"/>
              <a:gd name="T93" fmla="*/ 55 h 168"/>
              <a:gd name="T94" fmla="*/ 732 w 754"/>
              <a:gd name="T95" fmla="*/ 56 h 168"/>
              <a:gd name="T96" fmla="*/ 731 w 754"/>
              <a:gd name="T97" fmla="*/ 62 h 168"/>
              <a:gd name="T98" fmla="*/ 688 w 754"/>
              <a:gd name="T99" fmla="*/ 87 h 168"/>
              <a:gd name="T100" fmla="*/ 3 w 754"/>
              <a:gd name="T101" fmla="*/ 149 h 168"/>
              <a:gd name="T102" fmla="*/ 515 w 754"/>
              <a:gd name="T103" fmla="*/ 132 h 168"/>
              <a:gd name="T104" fmla="*/ 392 w 754"/>
              <a:gd name="T105" fmla="*/ 95 h 168"/>
              <a:gd name="T106" fmla="*/ 385 w 754"/>
              <a:gd name="T107" fmla="*/ 110 h 168"/>
              <a:gd name="T108" fmla="*/ 295 w 754"/>
              <a:gd name="T109" fmla="*/ 116 h 168"/>
              <a:gd name="T110" fmla="*/ 85 w 754"/>
              <a:gd name="T111" fmla="*/ 156 h 168"/>
              <a:gd name="T112" fmla="*/ 211 w 754"/>
              <a:gd name="T113" fmla="*/ 124 h 168"/>
              <a:gd name="T114" fmla="*/ 393 w 754"/>
              <a:gd name="T115" fmla="*/ 124 h 168"/>
              <a:gd name="T116" fmla="*/ 389 w 754"/>
              <a:gd name="T117" fmla="*/ 117 h 168"/>
              <a:gd name="T118" fmla="*/ 736 w 754"/>
              <a:gd name="T119" fmla="*/ 60 h 168"/>
              <a:gd name="T120" fmla="*/ 389 w 754"/>
              <a:gd name="T121" fmla="*/ 81 h 168"/>
              <a:gd name="T122" fmla="*/ 455 w 754"/>
              <a:gd name="T123" fmla="*/ 58 h 1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754" h="168">
                <a:moveTo>
                  <a:pt x="277" y="67"/>
                </a:moveTo>
                <a:cubicBezTo>
                  <a:pt x="278" y="66"/>
                  <a:pt x="279" y="66"/>
                  <a:pt x="280" y="66"/>
                </a:cubicBezTo>
                <a:cubicBezTo>
                  <a:pt x="279" y="66"/>
                  <a:pt x="278" y="67"/>
                  <a:pt x="277" y="67"/>
                </a:cubicBezTo>
                <a:close/>
                <a:moveTo>
                  <a:pt x="283" y="65"/>
                </a:moveTo>
                <a:cubicBezTo>
                  <a:pt x="284" y="65"/>
                  <a:pt x="285" y="65"/>
                  <a:pt x="287" y="64"/>
                </a:cubicBezTo>
                <a:cubicBezTo>
                  <a:pt x="286" y="65"/>
                  <a:pt x="284" y="65"/>
                  <a:pt x="283" y="65"/>
                </a:cubicBezTo>
                <a:close/>
                <a:moveTo>
                  <a:pt x="405" y="107"/>
                </a:moveTo>
                <a:cubicBezTo>
                  <a:pt x="405" y="108"/>
                  <a:pt x="422" y="102"/>
                  <a:pt x="423" y="102"/>
                </a:cubicBezTo>
                <a:cubicBezTo>
                  <a:pt x="421" y="102"/>
                  <a:pt x="405" y="107"/>
                  <a:pt x="405" y="107"/>
                </a:cubicBezTo>
                <a:close/>
                <a:moveTo>
                  <a:pt x="242" y="75"/>
                </a:moveTo>
                <a:cubicBezTo>
                  <a:pt x="247" y="74"/>
                  <a:pt x="252" y="73"/>
                  <a:pt x="257" y="72"/>
                </a:cubicBezTo>
                <a:cubicBezTo>
                  <a:pt x="253" y="73"/>
                  <a:pt x="247" y="74"/>
                  <a:pt x="242" y="75"/>
                </a:cubicBezTo>
                <a:close/>
                <a:moveTo>
                  <a:pt x="100" y="110"/>
                </a:moveTo>
                <a:cubicBezTo>
                  <a:pt x="102" y="110"/>
                  <a:pt x="110" y="107"/>
                  <a:pt x="111" y="107"/>
                </a:cubicBezTo>
                <a:cubicBezTo>
                  <a:pt x="109" y="107"/>
                  <a:pt x="105" y="109"/>
                  <a:pt x="100" y="110"/>
                </a:cubicBezTo>
                <a:close/>
                <a:moveTo>
                  <a:pt x="103" y="110"/>
                </a:moveTo>
                <a:cubicBezTo>
                  <a:pt x="108" y="109"/>
                  <a:pt x="122" y="105"/>
                  <a:pt x="124" y="105"/>
                </a:cubicBezTo>
                <a:cubicBezTo>
                  <a:pt x="117" y="106"/>
                  <a:pt x="110" y="108"/>
                  <a:pt x="103" y="110"/>
                </a:cubicBezTo>
                <a:close/>
                <a:moveTo>
                  <a:pt x="100" y="110"/>
                </a:moveTo>
                <a:cubicBezTo>
                  <a:pt x="97" y="111"/>
                  <a:pt x="94" y="112"/>
                  <a:pt x="92" y="113"/>
                </a:cubicBezTo>
                <a:cubicBezTo>
                  <a:pt x="95" y="112"/>
                  <a:pt x="99" y="111"/>
                  <a:pt x="103" y="110"/>
                </a:cubicBezTo>
                <a:cubicBezTo>
                  <a:pt x="101" y="110"/>
                  <a:pt x="100" y="110"/>
                  <a:pt x="100" y="110"/>
                </a:cubicBezTo>
                <a:close/>
                <a:moveTo>
                  <a:pt x="7" y="160"/>
                </a:moveTo>
                <a:cubicBezTo>
                  <a:pt x="7" y="161"/>
                  <a:pt x="8" y="161"/>
                  <a:pt x="8" y="162"/>
                </a:cubicBezTo>
                <a:cubicBezTo>
                  <a:pt x="8" y="162"/>
                  <a:pt x="8" y="162"/>
                  <a:pt x="9" y="162"/>
                </a:cubicBezTo>
                <a:cubicBezTo>
                  <a:pt x="8" y="161"/>
                  <a:pt x="8" y="161"/>
                  <a:pt x="8" y="160"/>
                </a:cubicBezTo>
                <a:cubicBezTo>
                  <a:pt x="8" y="160"/>
                  <a:pt x="7" y="160"/>
                  <a:pt x="7" y="160"/>
                </a:cubicBezTo>
                <a:cubicBezTo>
                  <a:pt x="7" y="160"/>
                  <a:pt x="7" y="160"/>
                  <a:pt x="7" y="160"/>
                </a:cubicBezTo>
                <a:cubicBezTo>
                  <a:pt x="7" y="160"/>
                  <a:pt x="7" y="160"/>
                  <a:pt x="7" y="160"/>
                </a:cubicBezTo>
                <a:cubicBezTo>
                  <a:pt x="7" y="160"/>
                  <a:pt x="7" y="160"/>
                  <a:pt x="7" y="160"/>
                </a:cubicBezTo>
                <a:cubicBezTo>
                  <a:pt x="7" y="160"/>
                  <a:pt x="7" y="160"/>
                  <a:pt x="7" y="160"/>
                </a:cubicBezTo>
                <a:cubicBezTo>
                  <a:pt x="7" y="160"/>
                  <a:pt x="7" y="160"/>
                  <a:pt x="7" y="160"/>
                </a:cubicBezTo>
                <a:cubicBezTo>
                  <a:pt x="7" y="160"/>
                  <a:pt x="7" y="161"/>
                  <a:pt x="7" y="161"/>
                </a:cubicBezTo>
                <a:cubicBezTo>
                  <a:pt x="7" y="161"/>
                  <a:pt x="7" y="161"/>
                  <a:pt x="7" y="160"/>
                </a:cubicBezTo>
                <a:close/>
                <a:moveTo>
                  <a:pt x="420" y="104"/>
                </a:moveTo>
                <a:cubicBezTo>
                  <a:pt x="440" y="100"/>
                  <a:pt x="461" y="93"/>
                  <a:pt x="481" y="85"/>
                </a:cubicBezTo>
                <a:cubicBezTo>
                  <a:pt x="474" y="85"/>
                  <a:pt x="456" y="94"/>
                  <a:pt x="451" y="95"/>
                </a:cubicBezTo>
                <a:cubicBezTo>
                  <a:pt x="441" y="99"/>
                  <a:pt x="430" y="102"/>
                  <a:pt x="420" y="104"/>
                </a:cubicBezTo>
                <a:close/>
                <a:moveTo>
                  <a:pt x="260" y="141"/>
                </a:moveTo>
                <a:cubicBezTo>
                  <a:pt x="261" y="142"/>
                  <a:pt x="284" y="137"/>
                  <a:pt x="287" y="136"/>
                </a:cubicBezTo>
                <a:cubicBezTo>
                  <a:pt x="284" y="137"/>
                  <a:pt x="260" y="142"/>
                  <a:pt x="260" y="141"/>
                </a:cubicBezTo>
                <a:close/>
                <a:moveTo>
                  <a:pt x="100" y="110"/>
                </a:moveTo>
                <a:cubicBezTo>
                  <a:pt x="100" y="110"/>
                  <a:pt x="100" y="110"/>
                  <a:pt x="100" y="110"/>
                </a:cubicBezTo>
                <a:cubicBezTo>
                  <a:pt x="100" y="110"/>
                  <a:pt x="100" y="110"/>
                  <a:pt x="100" y="110"/>
                </a:cubicBezTo>
                <a:cubicBezTo>
                  <a:pt x="100" y="110"/>
                  <a:pt x="100" y="110"/>
                  <a:pt x="100" y="110"/>
                </a:cubicBezTo>
                <a:close/>
                <a:moveTo>
                  <a:pt x="92" y="113"/>
                </a:moveTo>
                <a:cubicBezTo>
                  <a:pt x="92" y="113"/>
                  <a:pt x="91" y="113"/>
                  <a:pt x="91" y="113"/>
                </a:cubicBezTo>
                <a:cubicBezTo>
                  <a:pt x="90" y="113"/>
                  <a:pt x="84" y="115"/>
                  <a:pt x="83" y="114"/>
                </a:cubicBezTo>
                <a:cubicBezTo>
                  <a:pt x="84" y="115"/>
                  <a:pt x="88" y="114"/>
                  <a:pt x="92" y="113"/>
                </a:cubicBezTo>
                <a:close/>
                <a:moveTo>
                  <a:pt x="405" y="108"/>
                </a:moveTo>
                <a:cubicBezTo>
                  <a:pt x="406" y="108"/>
                  <a:pt x="408" y="108"/>
                  <a:pt x="409" y="107"/>
                </a:cubicBezTo>
                <a:cubicBezTo>
                  <a:pt x="408" y="108"/>
                  <a:pt x="406" y="108"/>
                  <a:pt x="405" y="108"/>
                </a:cubicBezTo>
                <a:close/>
                <a:moveTo>
                  <a:pt x="516" y="0"/>
                </a:moveTo>
                <a:cubicBezTo>
                  <a:pt x="517" y="1"/>
                  <a:pt x="518" y="3"/>
                  <a:pt x="519" y="4"/>
                </a:cubicBezTo>
                <a:cubicBezTo>
                  <a:pt x="519" y="4"/>
                  <a:pt x="519" y="4"/>
                  <a:pt x="519" y="4"/>
                </a:cubicBezTo>
                <a:cubicBezTo>
                  <a:pt x="518" y="3"/>
                  <a:pt x="517" y="1"/>
                  <a:pt x="516" y="0"/>
                </a:cubicBezTo>
                <a:close/>
                <a:moveTo>
                  <a:pt x="267" y="139"/>
                </a:moveTo>
                <a:cubicBezTo>
                  <a:pt x="271" y="139"/>
                  <a:pt x="275" y="137"/>
                  <a:pt x="279" y="136"/>
                </a:cubicBezTo>
                <a:cubicBezTo>
                  <a:pt x="278" y="137"/>
                  <a:pt x="277" y="137"/>
                  <a:pt x="276" y="137"/>
                </a:cubicBezTo>
                <a:cubicBezTo>
                  <a:pt x="275" y="137"/>
                  <a:pt x="268" y="139"/>
                  <a:pt x="267" y="139"/>
                </a:cubicBezTo>
                <a:close/>
                <a:moveTo>
                  <a:pt x="285" y="131"/>
                </a:moveTo>
                <a:cubicBezTo>
                  <a:pt x="283" y="131"/>
                  <a:pt x="280" y="132"/>
                  <a:pt x="278" y="132"/>
                </a:cubicBezTo>
                <a:cubicBezTo>
                  <a:pt x="281" y="132"/>
                  <a:pt x="283" y="132"/>
                  <a:pt x="285" y="131"/>
                </a:cubicBezTo>
                <a:close/>
                <a:moveTo>
                  <a:pt x="390" y="121"/>
                </a:moveTo>
                <a:cubicBezTo>
                  <a:pt x="390" y="121"/>
                  <a:pt x="390" y="121"/>
                  <a:pt x="390" y="121"/>
                </a:cubicBezTo>
                <a:cubicBezTo>
                  <a:pt x="390" y="121"/>
                  <a:pt x="390" y="121"/>
                  <a:pt x="390" y="121"/>
                </a:cubicBezTo>
                <a:cubicBezTo>
                  <a:pt x="390" y="121"/>
                  <a:pt x="390" y="121"/>
                  <a:pt x="390" y="121"/>
                </a:cubicBezTo>
                <a:close/>
                <a:moveTo>
                  <a:pt x="331" y="125"/>
                </a:moveTo>
                <a:cubicBezTo>
                  <a:pt x="329" y="124"/>
                  <a:pt x="322" y="127"/>
                  <a:pt x="322" y="127"/>
                </a:cubicBezTo>
                <a:cubicBezTo>
                  <a:pt x="323" y="128"/>
                  <a:pt x="329" y="125"/>
                  <a:pt x="330" y="125"/>
                </a:cubicBezTo>
                <a:cubicBezTo>
                  <a:pt x="328" y="126"/>
                  <a:pt x="326" y="126"/>
                  <a:pt x="324" y="127"/>
                </a:cubicBezTo>
                <a:cubicBezTo>
                  <a:pt x="338" y="122"/>
                  <a:pt x="355" y="121"/>
                  <a:pt x="370" y="118"/>
                </a:cubicBezTo>
                <a:cubicBezTo>
                  <a:pt x="376" y="116"/>
                  <a:pt x="382" y="115"/>
                  <a:pt x="388" y="114"/>
                </a:cubicBezTo>
                <a:cubicBezTo>
                  <a:pt x="388" y="114"/>
                  <a:pt x="387" y="113"/>
                  <a:pt x="387" y="113"/>
                </a:cubicBezTo>
                <a:cubicBezTo>
                  <a:pt x="368" y="116"/>
                  <a:pt x="349" y="119"/>
                  <a:pt x="331" y="125"/>
                </a:cubicBezTo>
                <a:close/>
                <a:moveTo>
                  <a:pt x="506" y="102"/>
                </a:moveTo>
                <a:cubicBezTo>
                  <a:pt x="509" y="102"/>
                  <a:pt x="512" y="101"/>
                  <a:pt x="516" y="100"/>
                </a:cubicBezTo>
                <a:cubicBezTo>
                  <a:pt x="513" y="101"/>
                  <a:pt x="509" y="101"/>
                  <a:pt x="506" y="102"/>
                </a:cubicBezTo>
                <a:close/>
                <a:moveTo>
                  <a:pt x="397" y="129"/>
                </a:moveTo>
                <a:cubicBezTo>
                  <a:pt x="397" y="129"/>
                  <a:pt x="396" y="128"/>
                  <a:pt x="396" y="127"/>
                </a:cubicBezTo>
                <a:cubicBezTo>
                  <a:pt x="396" y="128"/>
                  <a:pt x="397" y="129"/>
                  <a:pt x="397" y="129"/>
                </a:cubicBezTo>
                <a:close/>
                <a:moveTo>
                  <a:pt x="401" y="131"/>
                </a:moveTo>
                <a:cubicBezTo>
                  <a:pt x="413" y="126"/>
                  <a:pt x="425" y="123"/>
                  <a:pt x="437" y="120"/>
                </a:cubicBezTo>
                <a:cubicBezTo>
                  <a:pt x="451" y="116"/>
                  <a:pt x="466" y="113"/>
                  <a:pt x="481" y="109"/>
                </a:cubicBezTo>
                <a:cubicBezTo>
                  <a:pt x="485" y="109"/>
                  <a:pt x="489" y="107"/>
                  <a:pt x="492" y="106"/>
                </a:cubicBezTo>
                <a:cubicBezTo>
                  <a:pt x="496" y="106"/>
                  <a:pt x="501" y="104"/>
                  <a:pt x="506" y="102"/>
                </a:cubicBezTo>
                <a:cubicBezTo>
                  <a:pt x="489" y="106"/>
                  <a:pt x="472" y="109"/>
                  <a:pt x="455" y="113"/>
                </a:cubicBezTo>
                <a:cubicBezTo>
                  <a:pt x="439" y="117"/>
                  <a:pt x="422" y="121"/>
                  <a:pt x="406" y="127"/>
                </a:cubicBezTo>
                <a:cubicBezTo>
                  <a:pt x="401" y="129"/>
                  <a:pt x="399" y="130"/>
                  <a:pt x="397" y="129"/>
                </a:cubicBezTo>
                <a:cubicBezTo>
                  <a:pt x="399" y="131"/>
                  <a:pt x="400" y="131"/>
                  <a:pt x="401" y="131"/>
                </a:cubicBezTo>
                <a:close/>
                <a:moveTo>
                  <a:pt x="522" y="101"/>
                </a:moveTo>
                <a:cubicBezTo>
                  <a:pt x="521" y="100"/>
                  <a:pt x="516" y="102"/>
                  <a:pt x="516" y="102"/>
                </a:cubicBezTo>
                <a:cubicBezTo>
                  <a:pt x="516" y="103"/>
                  <a:pt x="532" y="100"/>
                  <a:pt x="541" y="98"/>
                </a:cubicBezTo>
                <a:cubicBezTo>
                  <a:pt x="547" y="97"/>
                  <a:pt x="561" y="88"/>
                  <a:pt x="566" y="90"/>
                </a:cubicBezTo>
                <a:cubicBezTo>
                  <a:pt x="559" y="88"/>
                  <a:pt x="543" y="95"/>
                  <a:pt x="537" y="96"/>
                </a:cubicBezTo>
                <a:cubicBezTo>
                  <a:pt x="530" y="98"/>
                  <a:pt x="523" y="99"/>
                  <a:pt x="516" y="100"/>
                </a:cubicBezTo>
                <a:cubicBezTo>
                  <a:pt x="518" y="100"/>
                  <a:pt x="520" y="100"/>
                  <a:pt x="522" y="101"/>
                </a:cubicBezTo>
                <a:close/>
                <a:moveTo>
                  <a:pt x="392" y="61"/>
                </a:moveTo>
                <a:cubicBezTo>
                  <a:pt x="390" y="61"/>
                  <a:pt x="389" y="61"/>
                  <a:pt x="388" y="62"/>
                </a:cubicBezTo>
                <a:cubicBezTo>
                  <a:pt x="389" y="61"/>
                  <a:pt x="391" y="61"/>
                  <a:pt x="392" y="61"/>
                </a:cubicBezTo>
                <a:close/>
                <a:moveTo>
                  <a:pt x="356" y="118"/>
                </a:moveTo>
                <a:cubicBezTo>
                  <a:pt x="356" y="119"/>
                  <a:pt x="364" y="116"/>
                  <a:pt x="364" y="116"/>
                </a:cubicBezTo>
                <a:cubicBezTo>
                  <a:pt x="364" y="115"/>
                  <a:pt x="356" y="118"/>
                  <a:pt x="356" y="118"/>
                </a:cubicBezTo>
                <a:close/>
                <a:moveTo>
                  <a:pt x="7" y="165"/>
                </a:moveTo>
                <a:cubicBezTo>
                  <a:pt x="6" y="163"/>
                  <a:pt x="6" y="163"/>
                  <a:pt x="6" y="163"/>
                </a:cubicBezTo>
                <a:cubicBezTo>
                  <a:pt x="6" y="163"/>
                  <a:pt x="6" y="163"/>
                  <a:pt x="6" y="163"/>
                </a:cubicBezTo>
                <a:cubicBezTo>
                  <a:pt x="6" y="164"/>
                  <a:pt x="7" y="165"/>
                  <a:pt x="7" y="165"/>
                </a:cubicBezTo>
                <a:close/>
                <a:moveTo>
                  <a:pt x="406" y="126"/>
                </a:moveTo>
                <a:cubicBezTo>
                  <a:pt x="405" y="125"/>
                  <a:pt x="399" y="129"/>
                  <a:pt x="398" y="128"/>
                </a:cubicBezTo>
                <a:cubicBezTo>
                  <a:pt x="399" y="129"/>
                  <a:pt x="405" y="125"/>
                  <a:pt x="406" y="126"/>
                </a:cubicBezTo>
                <a:close/>
                <a:moveTo>
                  <a:pt x="388" y="62"/>
                </a:moveTo>
                <a:cubicBezTo>
                  <a:pt x="388" y="62"/>
                  <a:pt x="388" y="62"/>
                  <a:pt x="388" y="62"/>
                </a:cubicBezTo>
                <a:cubicBezTo>
                  <a:pt x="388" y="62"/>
                  <a:pt x="388" y="62"/>
                  <a:pt x="388" y="62"/>
                </a:cubicBezTo>
                <a:cubicBezTo>
                  <a:pt x="388" y="62"/>
                  <a:pt x="388" y="62"/>
                  <a:pt x="388" y="62"/>
                </a:cubicBezTo>
                <a:cubicBezTo>
                  <a:pt x="388" y="62"/>
                  <a:pt x="388" y="62"/>
                  <a:pt x="388" y="62"/>
                </a:cubicBezTo>
                <a:close/>
                <a:moveTo>
                  <a:pt x="683" y="69"/>
                </a:moveTo>
                <a:cubicBezTo>
                  <a:pt x="683" y="69"/>
                  <a:pt x="708" y="67"/>
                  <a:pt x="709" y="65"/>
                </a:cubicBezTo>
                <a:cubicBezTo>
                  <a:pt x="709" y="66"/>
                  <a:pt x="682" y="67"/>
                  <a:pt x="683" y="69"/>
                </a:cubicBezTo>
                <a:close/>
                <a:moveTo>
                  <a:pt x="202" y="146"/>
                </a:moveTo>
                <a:cubicBezTo>
                  <a:pt x="202" y="146"/>
                  <a:pt x="203" y="146"/>
                  <a:pt x="203" y="146"/>
                </a:cubicBezTo>
                <a:cubicBezTo>
                  <a:pt x="203" y="146"/>
                  <a:pt x="203" y="146"/>
                  <a:pt x="203" y="145"/>
                </a:cubicBezTo>
                <a:cubicBezTo>
                  <a:pt x="202" y="146"/>
                  <a:pt x="202" y="146"/>
                  <a:pt x="202" y="146"/>
                </a:cubicBezTo>
                <a:close/>
                <a:moveTo>
                  <a:pt x="291" y="134"/>
                </a:moveTo>
                <a:cubicBezTo>
                  <a:pt x="291" y="135"/>
                  <a:pt x="303" y="131"/>
                  <a:pt x="303" y="131"/>
                </a:cubicBezTo>
                <a:cubicBezTo>
                  <a:pt x="302" y="130"/>
                  <a:pt x="291" y="135"/>
                  <a:pt x="291" y="134"/>
                </a:cubicBezTo>
                <a:close/>
                <a:moveTo>
                  <a:pt x="304" y="129"/>
                </a:moveTo>
                <a:cubicBezTo>
                  <a:pt x="298" y="131"/>
                  <a:pt x="290" y="131"/>
                  <a:pt x="283" y="133"/>
                </a:cubicBezTo>
                <a:cubicBezTo>
                  <a:pt x="290" y="131"/>
                  <a:pt x="297" y="131"/>
                  <a:pt x="304" y="129"/>
                </a:cubicBezTo>
                <a:close/>
                <a:moveTo>
                  <a:pt x="688" y="87"/>
                </a:moveTo>
                <a:cubicBezTo>
                  <a:pt x="689" y="87"/>
                  <a:pt x="690" y="86"/>
                  <a:pt x="691" y="86"/>
                </a:cubicBezTo>
                <a:cubicBezTo>
                  <a:pt x="693" y="85"/>
                  <a:pt x="697" y="84"/>
                  <a:pt x="698" y="84"/>
                </a:cubicBezTo>
                <a:cubicBezTo>
                  <a:pt x="695" y="85"/>
                  <a:pt x="691" y="86"/>
                  <a:pt x="688" y="87"/>
                </a:cubicBezTo>
                <a:close/>
                <a:moveTo>
                  <a:pt x="4" y="152"/>
                </a:moveTo>
                <a:cubicBezTo>
                  <a:pt x="4" y="152"/>
                  <a:pt x="4" y="151"/>
                  <a:pt x="4" y="151"/>
                </a:cubicBezTo>
                <a:cubicBezTo>
                  <a:pt x="4" y="151"/>
                  <a:pt x="4" y="151"/>
                  <a:pt x="4" y="151"/>
                </a:cubicBezTo>
                <a:cubicBezTo>
                  <a:pt x="3" y="151"/>
                  <a:pt x="3" y="151"/>
                  <a:pt x="3" y="151"/>
                </a:cubicBezTo>
                <a:cubicBezTo>
                  <a:pt x="3" y="151"/>
                  <a:pt x="3" y="152"/>
                  <a:pt x="4" y="152"/>
                </a:cubicBezTo>
                <a:cubicBezTo>
                  <a:pt x="4" y="152"/>
                  <a:pt x="4" y="152"/>
                  <a:pt x="4" y="152"/>
                </a:cubicBezTo>
                <a:close/>
                <a:moveTo>
                  <a:pt x="279" y="136"/>
                </a:moveTo>
                <a:cubicBezTo>
                  <a:pt x="280" y="136"/>
                  <a:pt x="281" y="136"/>
                  <a:pt x="282" y="136"/>
                </a:cubicBezTo>
                <a:cubicBezTo>
                  <a:pt x="281" y="136"/>
                  <a:pt x="280" y="136"/>
                  <a:pt x="279" y="136"/>
                </a:cubicBezTo>
                <a:close/>
                <a:moveTo>
                  <a:pt x="683" y="91"/>
                </a:moveTo>
                <a:cubicBezTo>
                  <a:pt x="684" y="91"/>
                  <a:pt x="684" y="90"/>
                  <a:pt x="685" y="90"/>
                </a:cubicBezTo>
                <a:cubicBezTo>
                  <a:pt x="685" y="90"/>
                  <a:pt x="684" y="91"/>
                  <a:pt x="683" y="91"/>
                </a:cubicBezTo>
                <a:close/>
                <a:moveTo>
                  <a:pt x="392" y="61"/>
                </a:moveTo>
                <a:cubicBezTo>
                  <a:pt x="393" y="61"/>
                  <a:pt x="394" y="60"/>
                  <a:pt x="394" y="60"/>
                </a:cubicBezTo>
                <a:cubicBezTo>
                  <a:pt x="395" y="60"/>
                  <a:pt x="395" y="60"/>
                  <a:pt x="396" y="60"/>
                </a:cubicBezTo>
                <a:cubicBezTo>
                  <a:pt x="395" y="60"/>
                  <a:pt x="394" y="60"/>
                  <a:pt x="394" y="60"/>
                </a:cubicBezTo>
                <a:cubicBezTo>
                  <a:pt x="393" y="60"/>
                  <a:pt x="393" y="61"/>
                  <a:pt x="392" y="61"/>
                </a:cubicBezTo>
                <a:close/>
                <a:moveTo>
                  <a:pt x="733" y="46"/>
                </a:moveTo>
                <a:cubicBezTo>
                  <a:pt x="733" y="46"/>
                  <a:pt x="733" y="46"/>
                  <a:pt x="732" y="46"/>
                </a:cubicBezTo>
                <a:cubicBezTo>
                  <a:pt x="725" y="45"/>
                  <a:pt x="695" y="51"/>
                  <a:pt x="691" y="51"/>
                </a:cubicBezTo>
                <a:cubicBezTo>
                  <a:pt x="682" y="52"/>
                  <a:pt x="672" y="54"/>
                  <a:pt x="663" y="55"/>
                </a:cubicBezTo>
                <a:cubicBezTo>
                  <a:pt x="658" y="48"/>
                  <a:pt x="654" y="40"/>
                  <a:pt x="649" y="33"/>
                </a:cubicBezTo>
                <a:cubicBezTo>
                  <a:pt x="650" y="35"/>
                  <a:pt x="651" y="36"/>
                  <a:pt x="652" y="38"/>
                </a:cubicBezTo>
                <a:cubicBezTo>
                  <a:pt x="618" y="42"/>
                  <a:pt x="584" y="47"/>
                  <a:pt x="551" y="54"/>
                </a:cubicBezTo>
                <a:cubicBezTo>
                  <a:pt x="532" y="58"/>
                  <a:pt x="514" y="62"/>
                  <a:pt x="496" y="66"/>
                </a:cubicBezTo>
                <a:cubicBezTo>
                  <a:pt x="495" y="66"/>
                  <a:pt x="494" y="67"/>
                  <a:pt x="492" y="67"/>
                </a:cubicBezTo>
                <a:cubicBezTo>
                  <a:pt x="490" y="64"/>
                  <a:pt x="488" y="60"/>
                  <a:pt x="486" y="57"/>
                </a:cubicBezTo>
                <a:cubicBezTo>
                  <a:pt x="487" y="58"/>
                  <a:pt x="488" y="60"/>
                  <a:pt x="489" y="61"/>
                </a:cubicBezTo>
                <a:cubicBezTo>
                  <a:pt x="462" y="65"/>
                  <a:pt x="436" y="70"/>
                  <a:pt x="410" y="75"/>
                </a:cubicBezTo>
                <a:cubicBezTo>
                  <a:pt x="411" y="75"/>
                  <a:pt x="412" y="75"/>
                  <a:pt x="413" y="74"/>
                </a:cubicBezTo>
                <a:cubicBezTo>
                  <a:pt x="428" y="70"/>
                  <a:pt x="457" y="63"/>
                  <a:pt x="459" y="66"/>
                </a:cubicBezTo>
                <a:cubicBezTo>
                  <a:pt x="458" y="65"/>
                  <a:pt x="458" y="64"/>
                  <a:pt x="457" y="64"/>
                </a:cubicBezTo>
                <a:cubicBezTo>
                  <a:pt x="459" y="64"/>
                  <a:pt x="460" y="65"/>
                  <a:pt x="460" y="66"/>
                </a:cubicBezTo>
                <a:cubicBezTo>
                  <a:pt x="459" y="62"/>
                  <a:pt x="456" y="58"/>
                  <a:pt x="454" y="55"/>
                </a:cubicBezTo>
                <a:cubicBezTo>
                  <a:pt x="454" y="54"/>
                  <a:pt x="453" y="53"/>
                  <a:pt x="453" y="52"/>
                </a:cubicBezTo>
                <a:cubicBezTo>
                  <a:pt x="452" y="51"/>
                  <a:pt x="451" y="50"/>
                  <a:pt x="450" y="48"/>
                </a:cubicBezTo>
                <a:cubicBezTo>
                  <a:pt x="450" y="49"/>
                  <a:pt x="449" y="49"/>
                  <a:pt x="449" y="49"/>
                </a:cubicBezTo>
                <a:cubicBezTo>
                  <a:pt x="448" y="48"/>
                  <a:pt x="448" y="46"/>
                  <a:pt x="447" y="45"/>
                </a:cubicBezTo>
                <a:cubicBezTo>
                  <a:pt x="447" y="46"/>
                  <a:pt x="447" y="46"/>
                  <a:pt x="448" y="46"/>
                </a:cubicBezTo>
                <a:cubicBezTo>
                  <a:pt x="435" y="50"/>
                  <a:pt x="422" y="53"/>
                  <a:pt x="409" y="57"/>
                </a:cubicBezTo>
                <a:cubicBezTo>
                  <a:pt x="405" y="58"/>
                  <a:pt x="400" y="59"/>
                  <a:pt x="396" y="60"/>
                </a:cubicBezTo>
                <a:cubicBezTo>
                  <a:pt x="397" y="60"/>
                  <a:pt x="397" y="60"/>
                  <a:pt x="398" y="60"/>
                </a:cubicBezTo>
                <a:cubicBezTo>
                  <a:pt x="398" y="60"/>
                  <a:pt x="398" y="60"/>
                  <a:pt x="397" y="60"/>
                </a:cubicBezTo>
                <a:cubicBezTo>
                  <a:pt x="396" y="60"/>
                  <a:pt x="395" y="60"/>
                  <a:pt x="394" y="60"/>
                </a:cubicBezTo>
                <a:cubicBezTo>
                  <a:pt x="392" y="61"/>
                  <a:pt x="390" y="61"/>
                  <a:pt x="388" y="62"/>
                </a:cubicBezTo>
                <a:cubicBezTo>
                  <a:pt x="387" y="62"/>
                  <a:pt x="387" y="62"/>
                  <a:pt x="387" y="62"/>
                </a:cubicBezTo>
                <a:cubicBezTo>
                  <a:pt x="387" y="62"/>
                  <a:pt x="387" y="62"/>
                  <a:pt x="388" y="62"/>
                </a:cubicBezTo>
                <a:cubicBezTo>
                  <a:pt x="387" y="62"/>
                  <a:pt x="387" y="62"/>
                  <a:pt x="387" y="62"/>
                </a:cubicBezTo>
                <a:cubicBezTo>
                  <a:pt x="387" y="62"/>
                  <a:pt x="387" y="62"/>
                  <a:pt x="388" y="62"/>
                </a:cubicBezTo>
                <a:cubicBezTo>
                  <a:pt x="389" y="61"/>
                  <a:pt x="391" y="60"/>
                  <a:pt x="394" y="60"/>
                </a:cubicBezTo>
                <a:cubicBezTo>
                  <a:pt x="412" y="55"/>
                  <a:pt x="429" y="50"/>
                  <a:pt x="447" y="45"/>
                </a:cubicBezTo>
                <a:cubicBezTo>
                  <a:pt x="454" y="43"/>
                  <a:pt x="454" y="43"/>
                  <a:pt x="454" y="43"/>
                </a:cubicBezTo>
                <a:cubicBezTo>
                  <a:pt x="464" y="41"/>
                  <a:pt x="474" y="39"/>
                  <a:pt x="484" y="36"/>
                </a:cubicBezTo>
                <a:cubicBezTo>
                  <a:pt x="488" y="35"/>
                  <a:pt x="530" y="22"/>
                  <a:pt x="532" y="26"/>
                </a:cubicBezTo>
                <a:cubicBezTo>
                  <a:pt x="531" y="24"/>
                  <a:pt x="531" y="23"/>
                  <a:pt x="530" y="21"/>
                </a:cubicBezTo>
                <a:cubicBezTo>
                  <a:pt x="531" y="21"/>
                  <a:pt x="531" y="21"/>
                  <a:pt x="531" y="21"/>
                </a:cubicBezTo>
                <a:cubicBezTo>
                  <a:pt x="529" y="17"/>
                  <a:pt x="525" y="8"/>
                  <a:pt x="521" y="5"/>
                </a:cubicBezTo>
                <a:cubicBezTo>
                  <a:pt x="522" y="5"/>
                  <a:pt x="523" y="8"/>
                  <a:pt x="523" y="8"/>
                </a:cubicBezTo>
                <a:cubicBezTo>
                  <a:pt x="522" y="8"/>
                  <a:pt x="522" y="8"/>
                  <a:pt x="522" y="8"/>
                </a:cubicBezTo>
                <a:cubicBezTo>
                  <a:pt x="521" y="7"/>
                  <a:pt x="520" y="6"/>
                  <a:pt x="519" y="4"/>
                </a:cubicBezTo>
                <a:cubicBezTo>
                  <a:pt x="499" y="10"/>
                  <a:pt x="478" y="16"/>
                  <a:pt x="458" y="22"/>
                </a:cubicBezTo>
                <a:cubicBezTo>
                  <a:pt x="444" y="23"/>
                  <a:pt x="430" y="29"/>
                  <a:pt x="416" y="32"/>
                </a:cubicBezTo>
                <a:cubicBezTo>
                  <a:pt x="401" y="35"/>
                  <a:pt x="386" y="40"/>
                  <a:pt x="371" y="43"/>
                </a:cubicBezTo>
                <a:cubicBezTo>
                  <a:pt x="346" y="47"/>
                  <a:pt x="321" y="56"/>
                  <a:pt x="296" y="63"/>
                </a:cubicBezTo>
                <a:cubicBezTo>
                  <a:pt x="299" y="62"/>
                  <a:pt x="302" y="62"/>
                  <a:pt x="304" y="63"/>
                </a:cubicBezTo>
                <a:cubicBezTo>
                  <a:pt x="303" y="64"/>
                  <a:pt x="303" y="64"/>
                  <a:pt x="302" y="64"/>
                </a:cubicBezTo>
                <a:cubicBezTo>
                  <a:pt x="292" y="67"/>
                  <a:pt x="280" y="72"/>
                  <a:pt x="270" y="72"/>
                </a:cubicBezTo>
                <a:cubicBezTo>
                  <a:pt x="275" y="72"/>
                  <a:pt x="285" y="67"/>
                  <a:pt x="293" y="64"/>
                </a:cubicBezTo>
                <a:cubicBezTo>
                  <a:pt x="288" y="65"/>
                  <a:pt x="283" y="67"/>
                  <a:pt x="279" y="68"/>
                </a:cubicBezTo>
                <a:cubicBezTo>
                  <a:pt x="260" y="72"/>
                  <a:pt x="240" y="77"/>
                  <a:pt x="221" y="82"/>
                </a:cubicBezTo>
                <a:cubicBezTo>
                  <a:pt x="218" y="83"/>
                  <a:pt x="178" y="90"/>
                  <a:pt x="171" y="93"/>
                </a:cubicBezTo>
                <a:cubicBezTo>
                  <a:pt x="172" y="93"/>
                  <a:pt x="172" y="93"/>
                  <a:pt x="172" y="93"/>
                </a:cubicBezTo>
                <a:cubicBezTo>
                  <a:pt x="164" y="94"/>
                  <a:pt x="156" y="97"/>
                  <a:pt x="148" y="99"/>
                </a:cubicBezTo>
                <a:cubicBezTo>
                  <a:pt x="143" y="100"/>
                  <a:pt x="132" y="101"/>
                  <a:pt x="128" y="104"/>
                </a:cubicBezTo>
                <a:cubicBezTo>
                  <a:pt x="129" y="103"/>
                  <a:pt x="131" y="104"/>
                  <a:pt x="132" y="104"/>
                </a:cubicBezTo>
                <a:cubicBezTo>
                  <a:pt x="132" y="103"/>
                  <a:pt x="127" y="105"/>
                  <a:pt x="127" y="105"/>
                </a:cubicBezTo>
                <a:cubicBezTo>
                  <a:pt x="132" y="107"/>
                  <a:pt x="143" y="102"/>
                  <a:pt x="148" y="101"/>
                </a:cubicBezTo>
                <a:cubicBezTo>
                  <a:pt x="151" y="101"/>
                  <a:pt x="155" y="101"/>
                  <a:pt x="159" y="101"/>
                </a:cubicBezTo>
                <a:cubicBezTo>
                  <a:pt x="174" y="97"/>
                  <a:pt x="189" y="94"/>
                  <a:pt x="204" y="90"/>
                </a:cubicBezTo>
                <a:cubicBezTo>
                  <a:pt x="227" y="84"/>
                  <a:pt x="250" y="79"/>
                  <a:pt x="274" y="74"/>
                </a:cubicBezTo>
                <a:cubicBezTo>
                  <a:pt x="262" y="77"/>
                  <a:pt x="250" y="80"/>
                  <a:pt x="238" y="83"/>
                </a:cubicBezTo>
                <a:cubicBezTo>
                  <a:pt x="235" y="84"/>
                  <a:pt x="231" y="85"/>
                  <a:pt x="227" y="86"/>
                </a:cubicBezTo>
                <a:cubicBezTo>
                  <a:pt x="208" y="91"/>
                  <a:pt x="188" y="95"/>
                  <a:pt x="168" y="100"/>
                </a:cubicBezTo>
                <a:cubicBezTo>
                  <a:pt x="161" y="102"/>
                  <a:pt x="143" y="103"/>
                  <a:pt x="138" y="109"/>
                </a:cubicBezTo>
                <a:cubicBezTo>
                  <a:pt x="138" y="108"/>
                  <a:pt x="144" y="108"/>
                  <a:pt x="144" y="108"/>
                </a:cubicBezTo>
                <a:cubicBezTo>
                  <a:pt x="144" y="108"/>
                  <a:pt x="99" y="118"/>
                  <a:pt x="95" y="121"/>
                </a:cubicBezTo>
                <a:cubicBezTo>
                  <a:pt x="95" y="121"/>
                  <a:pt x="102" y="122"/>
                  <a:pt x="103" y="121"/>
                </a:cubicBezTo>
                <a:cubicBezTo>
                  <a:pt x="103" y="122"/>
                  <a:pt x="102" y="122"/>
                  <a:pt x="102" y="122"/>
                </a:cubicBezTo>
                <a:cubicBezTo>
                  <a:pt x="74" y="130"/>
                  <a:pt x="47" y="138"/>
                  <a:pt x="20" y="145"/>
                </a:cubicBezTo>
                <a:cubicBezTo>
                  <a:pt x="14" y="146"/>
                  <a:pt x="8" y="146"/>
                  <a:pt x="2" y="147"/>
                </a:cubicBezTo>
                <a:cubicBezTo>
                  <a:pt x="2" y="147"/>
                  <a:pt x="2" y="147"/>
                  <a:pt x="2" y="147"/>
                </a:cubicBezTo>
                <a:cubicBezTo>
                  <a:pt x="2" y="148"/>
                  <a:pt x="2" y="148"/>
                  <a:pt x="3" y="149"/>
                </a:cubicBezTo>
                <a:cubicBezTo>
                  <a:pt x="3" y="149"/>
                  <a:pt x="3" y="149"/>
                  <a:pt x="3" y="149"/>
                </a:cubicBezTo>
                <a:cubicBezTo>
                  <a:pt x="3" y="149"/>
                  <a:pt x="3" y="149"/>
                  <a:pt x="3" y="149"/>
                </a:cubicBezTo>
                <a:cubicBezTo>
                  <a:pt x="3" y="149"/>
                  <a:pt x="3" y="149"/>
                  <a:pt x="3" y="149"/>
                </a:cubicBezTo>
                <a:cubicBezTo>
                  <a:pt x="2" y="149"/>
                  <a:pt x="1" y="150"/>
                  <a:pt x="0" y="150"/>
                </a:cubicBezTo>
                <a:cubicBezTo>
                  <a:pt x="2" y="154"/>
                  <a:pt x="4" y="158"/>
                  <a:pt x="6" y="163"/>
                </a:cubicBezTo>
                <a:cubicBezTo>
                  <a:pt x="6" y="163"/>
                  <a:pt x="6" y="163"/>
                  <a:pt x="6" y="163"/>
                </a:cubicBezTo>
                <a:cubicBezTo>
                  <a:pt x="4" y="159"/>
                  <a:pt x="3" y="155"/>
                  <a:pt x="1" y="151"/>
                </a:cubicBezTo>
                <a:cubicBezTo>
                  <a:pt x="1" y="151"/>
                  <a:pt x="2" y="151"/>
                  <a:pt x="3" y="151"/>
                </a:cubicBezTo>
                <a:cubicBezTo>
                  <a:pt x="3" y="150"/>
                  <a:pt x="2" y="150"/>
                  <a:pt x="2" y="149"/>
                </a:cubicBezTo>
                <a:cubicBezTo>
                  <a:pt x="2" y="150"/>
                  <a:pt x="3" y="150"/>
                  <a:pt x="4" y="151"/>
                </a:cubicBezTo>
                <a:cubicBezTo>
                  <a:pt x="4" y="151"/>
                  <a:pt x="4" y="151"/>
                  <a:pt x="4" y="151"/>
                </a:cubicBezTo>
                <a:cubicBezTo>
                  <a:pt x="4" y="151"/>
                  <a:pt x="4" y="151"/>
                  <a:pt x="4" y="151"/>
                </a:cubicBezTo>
                <a:cubicBezTo>
                  <a:pt x="5" y="151"/>
                  <a:pt x="7" y="152"/>
                  <a:pt x="9" y="152"/>
                </a:cubicBezTo>
                <a:cubicBezTo>
                  <a:pt x="7" y="152"/>
                  <a:pt x="6" y="152"/>
                  <a:pt x="4" y="152"/>
                </a:cubicBezTo>
                <a:cubicBezTo>
                  <a:pt x="4" y="152"/>
                  <a:pt x="4" y="153"/>
                  <a:pt x="4" y="153"/>
                </a:cubicBezTo>
                <a:cubicBezTo>
                  <a:pt x="4" y="153"/>
                  <a:pt x="4" y="153"/>
                  <a:pt x="4" y="153"/>
                </a:cubicBezTo>
                <a:cubicBezTo>
                  <a:pt x="4" y="153"/>
                  <a:pt x="4" y="153"/>
                  <a:pt x="4" y="152"/>
                </a:cubicBezTo>
                <a:cubicBezTo>
                  <a:pt x="2" y="152"/>
                  <a:pt x="2" y="152"/>
                  <a:pt x="2" y="152"/>
                </a:cubicBezTo>
                <a:cubicBezTo>
                  <a:pt x="4" y="158"/>
                  <a:pt x="5" y="159"/>
                  <a:pt x="7" y="160"/>
                </a:cubicBezTo>
                <a:cubicBezTo>
                  <a:pt x="7" y="160"/>
                  <a:pt x="7" y="160"/>
                  <a:pt x="7" y="160"/>
                </a:cubicBezTo>
                <a:cubicBezTo>
                  <a:pt x="7" y="160"/>
                  <a:pt x="7" y="160"/>
                  <a:pt x="7" y="160"/>
                </a:cubicBezTo>
                <a:cubicBezTo>
                  <a:pt x="7" y="160"/>
                  <a:pt x="7" y="160"/>
                  <a:pt x="7" y="160"/>
                </a:cubicBezTo>
                <a:cubicBezTo>
                  <a:pt x="6" y="158"/>
                  <a:pt x="6" y="157"/>
                  <a:pt x="5" y="156"/>
                </a:cubicBezTo>
                <a:cubicBezTo>
                  <a:pt x="6" y="157"/>
                  <a:pt x="7" y="159"/>
                  <a:pt x="7" y="160"/>
                </a:cubicBezTo>
                <a:cubicBezTo>
                  <a:pt x="7" y="160"/>
                  <a:pt x="8" y="160"/>
                  <a:pt x="8" y="160"/>
                </a:cubicBezTo>
                <a:cubicBezTo>
                  <a:pt x="8" y="160"/>
                  <a:pt x="8" y="160"/>
                  <a:pt x="8" y="160"/>
                </a:cubicBezTo>
                <a:cubicBezTo>
                  <a:pt x="9" y="160"/>
                  <a:pt x="10" y="160"/>
                  <a:pt x="12" y="159"/>
                </a:cubicBezTo>
                <a:cubicBezTo>
                  <a:pt x="13" y="159"/>
                  <a:pt x="13" y="159"/>
                  <a:pt x="14" y="159"/>
                </a:cubicBezTo>
                <a:cubicBezTo>
                  <a:pt x="18" y="159"/>
                  <a:pt x="22" y="158"/>
                  <a:pt x="27" y="158"/>
                </a:cubicBezTo>
                <a:cubicBezTo>
                  <a:pt x="18" y="160"/>
                  <a:pt x="11" y="162"/>
                  <a:pt x="9" y="162"/>
                </a:cubicBezTo>
                <a:cubicBezTo>
                  <a:pt x="9" y="162"/>
                  <a:pt x="9" y="162"/>
                  <a:pt x="9" y="162"/>
                </a:cubicBezTo>
                <a:cubicBezTo>
                  <a:pt x="7" y="162"/>
                  <a:pt x="6" y="162"/>
                  <a:pt x="5" y="161"/>
                </a:cubicBezTo>
                <a:cubicBezTo>
                  <a:pt x="6" y="162"/>
                  <a:pt x="6" y="163"/>
                  <a:pt x="6" y="163"/>
                </a:cubicBezTo>
                <a:cubicBezTo>
                  <a:pt x="7" y="164"/>
                  <a:pt x="8" y="164"/>
                  <a:pt x="10" y="164"/>
                </a:cubicBezTo>
                <a:cubicBezTo>
                  <a:pt x="10" y="165"/>
                  <a:pt x="10" y="165"/>
                  <a:pt x="11" y="166"/>
                </a:cubicBezTo>
                <a:cubicBezTo>
                  <a:pt x="12" y="166"/>
                  <a:pt x="15" y="165"/>
                  <a:pt x="19" y="164"/>
                </a:cubicBezTo>
                <a:cubicBezTo>
                  <a:pt x="22" y="163"/>
                  <a:pt x="27" y="163"/>
                  <a:pt x="30" y="162"/>
                </a:cubicBezTo>
                <a:cubicBezTo>
                  <a:pt x="31" y="164"/>
                  <a:pt x="31" y="165"/>
                  <a:pt x="32" y="167"/>
                </a:cubicBezTo>
                <a:cubicBezTo>
                  <a:pt x="32" y="166"/>
                  <a:pt x="31" y="165"/>
                  <a:pt x="31" y="164"/>
                </a:cubicBezTo>
                <a:cubicBezTo>
                  <a:pt x="31" y="164"/>
                  <a:pt x="33" y="164"/>
                  <a:pt x="35" y="163"/>
                </a:cubicBezTo>
                <a:cubicBezTo>
                  <a:pt x="35" y="163"/>
                  <a:pt x="35" y="163"/>
                  <a:pt x="35" y="164"/>
                </a:cubicBezTo>
                <a:cubicBezTo>
                  <a:pt x="36" y="164"/>
                  <a:pt x="36" y="164"/>
                  <a:pt x="36" y="164"/>
                </a:cubicBezTo>
                <a:cubicBezTo>
                  <a:pt x="36" y="164"/>
                  <a:pt x="37" y="165"/>
                  <a:pt x="37" y="166"/>
                </a:cubicBezTo>
                <a:cubicBezTo>
                  <a:pt x="37" y="165"/>
                  <a:pt x="36" y="164"/>
                  <a:pt x="36" y="164"/>
                </a:cubicBezTo>
                <a:cubicBezTo>
                  <a:pt x="36" y="164"/>
                  <a:pt x="36" y="164"/>
                  <a:pt x="37" y="163"/>
                </a:cubicBezTo>
                <a:cubicBezTo>
                  <a:pt x="39" y="168"/>
                  <a:pt x="41" y="165"/>
                  <a:pt x="48" y="163"/>
                </a:cubicBezTo>
                <a:cubicBezTo>
                  <a:pt x="49" y="163"/>
                  <a:pt x="50" y="163"/>
                  <a:pt x="50" y="162"/>
                </a:cubicBezTo>
                <a:cubicBezTo>
                  <a:pt x="57" y="162"/>
                  <a:pt x="62" y="162"/>
                  <a:pt x="63" y="161"/>
                </a:cubicBezTo>
                <a:cubicBezTo>
                  <a:pt x="70" y="162"/>
                  <a:pt x="79" y="160"/>
                  <a:pt x="86" y="159"/>
                </a:cubicBezTo>
                <a:cubicBezTo>
                  <a:pt x="99" y="158"/>
                  <a:pt x="113" y="156"/>
                  <a:pt x="127" y="154"/>
                </a:cubicBezTo>
                <a:cubicBezTo>
                  <a:pt x="142" y="151"/>
                  <a:pt x="158" y="148"/>
                  <a:pt x="173" y="145"/>
                </a:cubicBezTo>
                <a:cubicBezTo>
                  <a:pt x="182" y="144"/>
                  <a:pt x="191" y="142"/>
                  <a:pt x="200" y="140"/>
                </a:cubicBezTo>
                <a:cubicBezTo>
                  <a:pt x="201" y="142"/>
                  <a:pt x="202" y="144"/>
                  <a:pt x="203" y="145"/>
                </a:cubicBezTo>
                <a:cubicBezTo>
                  <a:pt x="204" y="145"/>
                  <a:pt x="206" y="144"/>
                  <a:pt x="209" y="144"/>
                </a:cubicBezTo>
                <a:cubicBezTo>
                  <a:pt x="207" y="144"/>
                  <a:pt x="205" y="145"/>
                  <a:pt x="203" y="146"/>
                </a:cubicBezTo>
                <a:cubicBezTo>
                  <a:pt x="204" y="149"/>
                  <a:pt x="206" y="152"/>
                  <a:pt x="208" y="154"/>
                </a:cubicBezTo>
                <a:cubicBezTo>
                  <a:pt x="207" y="154"/>
                  <a:pt x="207" y="153"/>
                  <a:pt x="206" y="152"/>
                </a:cubicBezTo>
                <a:cubicBezTo>
                  <a:pt x="226" y="146"/>
                  <a:pt x="245" y="140"/>
                  <a:pt x="265" y="136"/>
                </a:cubicBezTo>
                <a:cubicBezTo>
                  <a:pt x="271" y="135"/>
                  <a:pt x="275" y="134"/>
                  <a:pt x="277" y="133"/>
                </a:cubicBezTo>
                <a:cubicBezTo>
                  <a:pt x="278" y="132"/>
                  <a:pt x="278" y="132"/>
                  <a:pt x="278" y="132"/>
                </a:cubicBezTo>
                <a:cubicBezTo>
                  <a:pt x="278" y="132"/>
                  <a:pt x="278" y="132"/>
                  <a:pt x="278" y="133"/>
                </a:cubicBezTo>
                <a:cubicBezTo>
                  <a:pt x="278" y="132"/>
                  <a:pt x="278" y="132"/>
                  <a:pt x="278" y="132"/>
                </a:cubicBezTo>
                <a:cubicBezTo>
                  <a:pt x="282" y="132"/>
                  <a:pt x="285" y="131"/>
                  <a:pt x="287" y="130"/>
                </a:cubicBezTo>
                <a:cubicBezTo>
                  <a:pt x="286" y="130"/>
                  <a:pt x="286" y="131"/>
                  <a:pt x="285" y="131"/>
                </a:cubicBezTo>
                <a:cubicBezTo>
                  <a:pt x="288" y="130"/>
                  <a:pt x="291" y="130"/>
                  <a:pt x="294" y="129"/>
                </a:cubicBezTo>
                <a:cubicBezTo>
                  <a:pt x="293" y="129"/>
                  <a:pt x="292" y="130"/>
                  <a:pt x="291" y="130"/>
                </a:cubicBezTo>
                <a:cubicBezTo>
                  <a:pt x="301" y="130"/>
                  <a:pt x="316" y="125"/>
                  <a:pt x="325" y="122"/>
                </a:cubicBezTo>
                <a:cubicBezTo>
                  <a:pt x="327" y="122"/>
                  <a:pt x="330" y="121"/>
                  <a:pt x="332" y="121"/>
                </a:cubicBezTo>
                <a:cubicBezTo>
                  <a:pt x="343" y="118"/>
                  <a:pt x="354" y="116"/>
                  <a:pt x="366" y="114"/>
                </a:cubicBezTo>
                <a:cubicBezTo>
                  <a:pt x="372" y="112"/>
                  <a:pt x="379" y="111"/>
                  <a:pt x="385" y="110"/>
                </a:cubicBezTo>
                <a:cubicBezTo>
                  <a:pt x="385" y="110"/>
                  <a:pt x="385" y="110"/>
                  <a:pt x="385" y="110"/>
                </a:cubicBezTo>
                <a:cubicBezTo>
                  <a:pt x="386" y="110"/>
                  <a:pt x="386" y="111"/>
                  <a:pt x="386" y="111"/>
                </a:cubicBezTo>
                <a:cubicBezTo>
                  <a:pt x="386" y="111"/>
                  <a:pt x="386" y="111"/>
                  <a:pt x="387" y="111"/>
                </a:cubicBezTo>
                <a:cubicBezTo>
                  <a:pt x="389" y="111"/>
                  <a:pt x="392" y="110"/>
                  <a:pt x="395" y="110"/>
                </a:cubicBezTo>
                <a:cubicBezTo>
                  <a:pt x="394" y="110"/>
                  <a:pt x="394" y="110"/>
                  <a:pt x="394" y="110"/>
                </a:cubicBezTo>
                <a:cubicBezTo>
                  <a:pt x="394" y="111"/>
                  <a:pt x="397" y="110"/>
                  <a:pt x="400" y="109"/>
                </a:cubicBezTo>
                <a:cubicBezTo>
                  <a:pt x="402" y="109"/>
                  <a:pt x="403" y="108"/>
                  <a:pt x="405" y="108"/>
                </a:cubicBezTo>
                <a:cubicBezTo>
                  <a:pt x="404" y="108"/>
                  <a:pt x="403" y="108"/>
                  <a:pt x="403" y="108"/>
                </a:cubicBezTo>
                <a:cubicBezTo>
                  <a:pt x="403" y="108"/>
                  <a:pt x="404" y="108"/>
                  <a:pt x="404" y="108"/>
                </a:cubicBezTo>
                <a:cubicBezTo>
                  <a:pt x="404" y="108"/>
                  <a:pt x="403" y="108"/>
                  <a:pt x="402" y="108"/>
                </a:cubicBezTo>
                <a:cubicBezTo>
                  <a:pt x="402" y="108"/>
                  <a:pt x="401" y="108"/>
                  <a:pt x="401" y="108"/>
                </a:cubicBezTo>
                <a:cubicBezTo>
                  <a:pt x="401" y="107"/>
                  <a:pt x="401" y="107"/>
                  <a:pt x="402" y="107"/>
                </a:cubicBezTo>
                <a:cubicBezTo>
                  <a:pt x="398" y="107"/>
                  <a:pt x="395" y="108"/>
                  <a:pt x="392" y="108"/>
                </a:cubicBezTo>
                <a:cubicBezTo>
                  <a:pt x="409" y="104"/>
                  <a:pt x="426" y="100"/>
                  <a:pt x="443" y="95"/>
                </a:cubicBezTo>
                <a:cubicBezTo>
                  <a:pt x="446" y="95"/>
                  <a:pt x="467" y="88"/>
                  <a:pt x="481" y="83"/>
                </a:cubicBezTo>
                <a:cubicBezTo>
                  <a:pt x="487" y="81"/>
                  <a:pt x="492" y="80"/>
                  <a:pt x="498" y="79"/>
                </a:cubicBezTo>
                <a:cubicBezTo>
                  <a:pt x="492" y="81"/>
                  <a:pt x="487" y="83"/>
                  <a:pt x="481" y="85"/>
                </a:cubicBezTo>
                <a:cubicBezTo>
                  <a:pt x="482" y="85"/>
                  <a:pt x="483" y="85"/>
                  <a:pt x="484" y="85"/>
                </a:cubicBezTo>
                <a:cubicBezTo>
                  <a:pt x="482" y="84"/>
                  <a:pt x="471" y="90"/>
                  <a:pt x="470" y="90"/>
                </a:cubicBezTo>
                <a:cubicBezTo>
                  <a:pt x="463" y="93"/>
                  <a:pt x="455" y="95"/>
                  <a:pt x="447" y="98"/>
                </a:cubicBezTo>
                <a:cubicBezTo>
                  <a:pt x="444" y="99"/>
                  <a:pt x="440" y="100"/>
                  <a:pt x="436" y="101"/>
                </a:cubicBezTo>
                <a:cubicBezTo>
                  <a:pt x="432" y="102"/>
                  <a:pt x="428" y="103"/>
                  <a:pt x="423" y="103"/>
                </a:cubicBezTo>
                <a:cubicBezTo>
                  <a:pt x="420" y="104"/>
                  <a:pt x="414" y="106"/>
                  <a:pt x="409" y="107"/>
                </a:cubicBezTo>
                <a:cubicBezTo>
                  <a:pt x="411" y="107"/>
                  <a:pt x="413" y="107"/>
                  <a:pt x="415" y="106"/>
                </a:cubicBezTo>
                <a:cubicBezTo>
                  <a:pt x="414" y="107"/>
                  <a:pt x="412" y="107"/>
                  <a:pt x="411" y="107"/>
                </a:cubicBezTo>
                <a:cubicBezTo>
                  <a:pt x="403" y="109"/>
                  <a:pt x="395" y="111"/>
                  <a:pt x="387" y="113"/>
                </a:cubicBezTo>
                <a:cubicBezTo>
                  <a:pt x="387" y="113"/>
                  <a:pt x="388" y="113"/>
                  <a:pt x="388" y="114"/>
                </a:cubicBezTo>
                <a:cubicBezTo>
                  <a:pt x="395" y="113"/>
                  <a:pt x="402" y="111"/>
                  <a:pt x="408" y="110"/>
                </a:cubicBezTo>
                <a:cubicBezTo>
                  <a:pt x="419" y="108"/>
                  <a:pt x="429" y="105"/>
                  <a:pt x="440" y="102"/>
                </a:cubicBezTo>
                <a:cubicBezTo>
                  <a:pt x="447" y="101"/>
                  <a:pt x="455" y="99"/>
                  <a:pt x="463" y="98"/>
                </a:cubicBezTo>
                <a:cubicBezTo>
                  <a:pt x="490" y="92"/>
                  <a:pt x="518" y="86"/>
                  <a:pt x="545" y="80"/>
                </a:cubicBezTo>
                <a:cubicBezTo>
                  <a:pt x="556" y="78"/>
                  <a:pt x="568" y="76"/>
                  <a:pt x="580" y="74"/>
                </a:cubicBezTo>
                <a:cubicBezTo>
                  <a:pt x="574" y="76"/>
                  <a:pt x="564" y="79"/>
                  <a:pt x="562" y="80"/>
                </a:cubicBezTo>
                <a:cubicBezTo>
                  <a:pt x="555" y="81"/>
                  <a:pt x="547" y="83"/>
                  <a:pt x="539" y="85"/>
                </a:cubicBezTo>
                <a:cubicBezTo>
                  <a:pt x="544" y="83"/>
                  <a:pt x="548" y="82"/>
                  <a:pt x="549" y="82"/>
                </a:cubicBezTo>
                <a:cubicBezTo>
                  <a:pt x="557" y="80"/>
                  <a:pt x="566" y="77"/>
                  <a:pt x="575" y="75"/>
                </a:cubicBezTo>
                <a:cubicBezTo>
                  <a:pt x="566" y="77"/>
                  <a:pt x="557" y="79"/>
                  <a:pt x="548" y="81"/>
                </a:cubicBezTo>
                <a:cubicBezTo>
                  <a:pt x="546" y="82"/>
                  <a:pt x="526" y="88"/>
                  <a:pt x="524" y="87"/>
                </a:cubicBezTo>
                <a:cubicBezTo>
                  <a:pt x="525" y="87"/>
                  <a:pt x="514" y="90"/>
                  <a:pt x="514" y="90"/>
                </a:cubicBezTo>
                <a:cubicBezTo>
                  <a:pt x="514" y="90"/>
                  <a:pt x="514" y="90"/>
                  <a:pt x="514" y="90"/>
                </a:cubicBezTo>
                <a:cubicBezTo>
                  <a:pt x="500" y="93"/>
                  <a:pt x="486" y="96"/>
                  <a:pt x="472" y="99"/>
                </a:cubicBezTo>
                <a:cubicBezTo>
                  <a:pt x="471" y="99"/>
                  <a:pt x="465" y="100"/>
                  <a:pt x="457" y="103"/>
                </a:cubicBezTo>
                <a:cubicBezTo>
                  <a:pt x="456" y="103"/>
                  <a:pt x="455" y="103"/>
                  <a:pt x="454" y="103"/>
                </a:cubicBezTo>
                <a:cubicBezTo>
                  <a:pt x="449" y="104"/>
                  <a:pt x="397" y="116"/>
                  <a:pt x="388" y="115"/>
                </a:cubicBezTo>
                <a:cubicBezTo>
                  <a:pt x="388" y="115"/>
                  <a:pt x="388" y="114"/>
                  <a:pt x="388" y="114"/>
                </a:cubicBezTo>
                <a:cubicBezTo>
                  <a:pt x="388" y="114"/>
                  <a:pt x="388" y="115"/>
                  <a:pt x="388" y="115"/>
                </a:cubicBezTo>
                <a:cubicBezTo>
                  <a:pt x="388" y="115"/>
                  <a:pt x="387" y="115"/>
                  <a:pt x="387" y="114"/>
                </a:cubicBezTo>
                <a:cubicBezTo>
                  <a:pt x="388" y="115"/>
                  <a:pt x="388" y="116"/>
                  <a:pt x="389" y="117"/>
                </a:cubicBezTo>
                <a:cubicBezTo>
                  <a:pt x="389" y="117"/>
                  <a:pt x="389" y="117"/>
                  <a:pt x="389" y="117"/>
                </a:cubicBezTo>
                <a:cubicBezTo>
                  <a:pt x="390" y="117"/>
                  <a:pt x="390" y="118"/>
                  <a:pt x="390" y="118"/>
                </a:cubicBezTo>
                <a:cubicBezTo>
                  <a:pt x="390" y="118"/>
                  <a:pt x="389" y="118"/>
                  <a:pt x="389" y="118"/>
                </a:cubicBezTo>
                <a:cubicBezTo>
                  <a:pt x="389" y="119"/>
                  <a:pt x="390" y="119"/>
                  <a:pt x="390" y="120"/>
                </a:cubicBezTo>
                <a:cubicBezTo>
                  <a:pt x="390" y="120"/>
                  <a:pt x="390" y="119"/>
                  <a:pt x="391" y="119"/>
                </a:cubicBezTo>
                <a:cubicBezTo>
                  <a:pt x="391" y="120"/>
                  <a:pt x="391" y="120"/>
                  <a:pt x="391" y="120"/>
                </a:cubicBezTo>
                <a:cubicBezTo>
                  <a:pt x="391" y="120"/>
                  <a:pt x="391" y="121"/>
                  <a:pt x="391" y="121"/>
                </a:cubicBezTo>
                <a:cubicBezTo>
                  <a:pt x="391" y="121"/>
                  <a:pt x="391" y="121"/>
                  <a:pt x="391" y="121"/>
                </a:cubicBezTo>
                <a:cubicBezTo>
                  <a:pt x="391" y="121"/>
                  <a:pt x="391" y="121"/>
                  <a:pt x="391" y="121"/>
                </a:cubicBezTo>
                <a:cubicBezTo>
                  <a:pt x="390" y="121"/>
                  <a:pt x="390" y="121"/>
                  <a:pt x="390" y="121"/>
                </a:cubicBezTo>
                <a:cubicBezTo>
                  <a:pt x="390" y="121"/>
                  <a:pt x="390" y="121"/>
                  <a:pt x="390" y="121"/>
                </a:cubicBezTo>
                <a:cubicBezTo>
                  <a:pt x="390" y="121"/>
                  <a:pt x="390" y="121"/>
                  <a:pt x="390" y="121"/>
                </a:cubicBezTo>
                <a:cubicBezTo>
                  <a:pt x="390" y="121"/>
                  <a:pt x="390" y="121"/>
                  <a:pt x="390" y="121"/>
                </a:cubicBezTo>
                <a:cubicBezTo>
                  <a:pt x="390" y="121"/>
                  <a:pt x="390" y="121"/>
                  <a:pt x="390" y="121"/>
                </a:cubicBezTo>
                <a:cubicBezTo>
                  <a:pt x="390" y="121"/>
                  <a:pt x="390" y="121"/>
                  <a:pt x="390" y="121"/>
                </a:cubicBezTo>
                <a:cubicBezTo>
                  <a:pt x="391" y="121"/>
                  <a:pt x="391" y="121"/>
                  <a:pt x="391" y="121"/>
                </a:cubicBezTo>
                <a:cubicBezTo>
                  <a:pt x="391" y="121"/>
                  <a:pt x="391" y="121"/>
                  <a:pt x="391" y="121"/>
                </a:cubicBezTo>
                <a:cubicBezTo>
                  <a:pt x="391" y="121"/>
                  <a:pt x="391" y="121"/>
                  <a:pt x="391" y="121"/>
                </a:cubicBezTo>
                <a:cubicBezTo>
                  <a:pt x="391" y="121"/>
                  <a:pt x="391" y="121"/>
                  <a:pt x="391" y="121"/>
                </a:cubicBezTo>
                <a:cubicBezTo>
                  <a:pt x="391" y="121"/>
                  <a:pt x="391" y="121"/>
                  <a:pt x="392" y="121"/>
                </a:cubicBezTo>
                <a:cubicBezTo>
                  <a:pt x="392" y="121"/>
                  <a:pt x="392" y="121"/>
                  <a:pt x="392" y="121"/>
                </a:cubicBezTo>
                <a:cubicBezTo>
                  <a:pt x="392" y="122"/>
                  <a:pt x="391" y="122"/>
                  <a:pt x="391" y="122"/>
                </a:cubicBezTo>
                <a:cubicBezTo>
                  <a:pt x="392" y="123"/>
                  <a:pt x="392" y="124"/>
                  <a:pt x="393" y="124"/>
                </a:cubicBezTo>
                <a:cubicBezTo>
                  <a:pt x="393" y="124"/>
                  <a:pt x="393" y="124"/>
                  <a:pt x="393" y="124"/>
                </a:cubicBezTo>
                <a:cubicBezTo>
                  <a:pt x="394" y="124"/>
                  <a:pt x="394" y="124"/>
                  <a:pt x="394" y="125"/>
                </a:cubicBezTo>
                <a:cubicBezTo>
                  <a:pt x="394" y="125"/>
                  <a:pt x="393" y="125"/>
                  <a:pt x="393" y="125"/>
                </a:cubicBezTo>
                <a:cubicBezTo>
                  <a:pt x="394" y="126"/>
                  <a:pt x="395" y="128"/>
                  <a:pt x="397" y="130"/>
                </a:cubicBezTo>
                <a:cubicBezTo>
                  <a:pt x="396" y="129"/>
                  <a:pt x="395" y="128"/>
                  <a:pt x="395" y="127"/>
                </a:cubicBezTo>
                <a:cubicBezTo>
                  <a:pt x="395" y="127"/>
                  <a:pt x="395" y="127"/>
                  <a:pt x="395" y="127"/>
                </a:cubicBezTo>
                <a:cubicBezTo>
                  <a:pt x="396" y="127"/>
                  <a:pt x="396" y="127"/>
                  <a:pt x="396" y="127"/>
                </a:cubicBezTo>
                <a:cubicBezTo>
                  <a:pt x="396" y="127"/>
                  <a:pt x="396" y="127"/>
                  <a:pt x="396" y="127"/>
                </a:cubicBezTo>
                <a:cubicBezTo>
                  <a:pt x="418" y="119"/>
                  <a:pt x="440" y="113"/>
                  <a:pt x="463" y="108"/>
                </a:cubicBezTo>
                <a:cubicBezTo>
                  <a:pt x="473" y="106"/>
                  <a:pt x="482" y="105"/>
                  <a:pt x="491" y="103"/>
                </a:cubicBezTo>
                <a:cubicBezTo>
                  <a:pt x="515" y="98"/>
                  <a:pt x="539" y="92"/>
                  <a:pt x="563" y="87"/>
                </a:cubicBezTo>
                <a:cubicBezTo>
                  <a:pt x="574" y="85"/>
                  <a:pt x="585" y="83"/>
                  <a:pt x="596" y="81"/>
                </a:cubicBezTo>
                <a:cubicBezTo>
                  <a:pt x="592" y="83"/>
                  <a:pt x="588" y="84"/>
                  <a:pt x="584" y="86"/>
                </a:cubicBezTo>
                <a:cubicBezTo>
                  <a:pt x="589" y="84"/>
                  <a:pt x="595" y="84"/>
                  <a:pt x="600" y="83"/>
                </a:cubicBezTo>
                <a:cubicBezTo>
                  <a:pt x="607" y="82"/>
                  <a:pt x="614" y="79"/>
                  <a:pt x="621" y="77"/>
                </a:cubicBezTo>
                <a:cubicBezTo>
                  <a:pt x="622" y="77"/>
                  <a:pt x="623" y="76"/>
                  <a:pt x="625" y="76"/>
                </a:cubicBezTo>
                <a:cubicBezTo>
                  <a:pt x="657" y="70"/>
                  <a:pt x="690" y="64"/>
                  <a:pt x="723" y="60"/>
                </a:cubicBezTo>
                <a:cubicBezTo>
                  <a:pt x="716" y="63"/>
                  <a:pt x="705" y="68"/>
                  <a:pt x="697" y="70"/>
                </a:cubicBezTo>
                <a:cubicBezTo>
                  <a:pt x="699" y="70"/>
                  <a:pt x="700" y="70"/>
                  <a:pt x="700" y="70"/>
                </a:cubicBezTo>
                <a:cubicBezTo>
                  <a:pt x="702" y="72"/>
                  <a:pt x="716" y="64"/>
                  <a:pt x="725" y="60"/>
                </a:cubicBezTo>
                <a:cubicBezTo>
                  <a:pt x="728" y="59"/>
                  <a:pt x="731" y="59"/>
                  <a:pt x="734" y="59"/>
                </a:cubicBezTo>
                <a:cubicBezTo>
                  <a:pt x="734" y="59"/>
                  <a:pt x="734" y="58"/>
                  <a:pt x="734" y="58"/>
                </a:cubicBezTo>
                <a:cubicBezTo>
                  <a:pt x="732" y="58"/>
                  <a:pt x="730" y="59"/>
                  <a:pt x="729" y="59"/>
                </a:cubicBezTo>
                <a:cubicBezTo>
                  <a:pt x="729" y="59"/>
                  <a:pt x="731" y="58"/>
                  <a:pt x="733" y="58"/>
                </a:cubicBezTo>
                <a:cubicBezTo>
                  <a:pt x="733" y="57"/>
                  <a:pt x="733" y="57"/>
                  <a:pt x="732" y="57"/>
                </a:cubicBezTo>
                <a:cubicBezTo>
                  <a:pt x="732" y="57"/>
                  <a:pt x="733" y="57"/>
                  <a:pt x="733" y="57"/>
                </a:cubicBezTo>
                <a:cubicBezTo>
                  <a:pt x="733" y="57"/>
                  <a:pt x="733" y="57"/>
                  <a:pt x="733" y="58"/>
                </a:cubicBezTo>
                <a:cubicBezTo>
                  <a:pt x="733" y="58"/>
                  <a:pt x="733" y="58"/>
                  <a:pt x="734" y="58"/>
                </a:cubicBezTo>
                <a:cubicBezTo>
                  <a:pt x="733" y="57"/>
                  <a:pt x="733" y="57"/>
                  <a:pt x="733" y="57"/>
                </a:cubicBezTo>
                <a:cubicBezTo>
                  <a:pt x="733" y="57"/>
                  <a:pt x="733" y="57"/>
                  <a:pt x="733" y="57"/>
                </a:cubicBezTo>
                <a:cubicBezTo>
                  <a:pt x="733" y="57"/>
                  <a:pt x="733" y="56"/>
                  <a:pt x="732" y="56"/>
                </a:cubicBezTo>
                <a:cubicBezTo>
                  <a:pt x="733" y="56"/>
                  <a:pt x="733" y="57"/>
                  <a:pt x="734" y="58"/>
                </a:cubicBezTo>
                <a:cubicBezTo>
                  <a:pt x="735" y="57"/>
                  <a:pt x="736" y="57"/>
                  <a:pt x="736" y="57"/>
                </a:cubicBezTo>
                <a:cubicBezTo>
                  <a:pt x="737" y="58"/>
                  <a:pt x="737" y="59"/>
                  <a:pt x="738" y="59"/>
                </a:cubicBezTo>
                <a:cubicBezTo>
                  <a:pt x="738" y="59"/>
                  <a:pt x="737" y="59"/>
                  <a:pt x="737" y="60"/>
                </a:cubicBezTo>
                <a:cubicBezTo>
                  <a:pt x="737" y="60"/>
                  <a:pt x="737" y="60"/>
                  <a:pt x="736" y="60"/>
                </a:cubicBezTo>
                <a:cubicBezTo>
                  <a:pt x="736" y="61"/>
                  <a:pt x="737" y="61"/>
                  <a:pt x="737" y="61"/>
                </a:cubicBezTo>
                <a:cubicBezTo>
                  <a:pt x="737" y="61"/>
                  <a:pt x="737" y="61"/>
                  <a:pt x="737" y="61"/>
                </a:cubicBezTo>
                <a:cubicBezTo>
                  <a:pt x="736" y="61"/>
                  <a:pt x="736" y="61"/>
                  <a:pt x="736" y="61"/>
                </a:cubicBezTo>
                <a:cubicBezTo>
                  <a:pt x="736" y="61"/>
                  <a:pt x="736" y="61"/>
                  <a:pt x="736" y="61"/>
                </a:cubicBezTo>
                <a:cubicBezTo>
                  <a:pt x="736" y="61"/>
                  <a:pt x="736" y="61"/>
                  <a:pt x="736" y="61"/>
                </a:cubicBezTo>
                <a:cubicBezTo>
                  <a:pt x="736" y="61"/>
                  <a:pt x="736" y="61"/>
                  <a:pt x="736" y="61"/>
                </a:cubicBezTo>
                <a:cubicBezTo>
                  <a:pt x="736" y="61"/>
                  <a:pt x="736" y="61"/>
                  <a:pt x="736" y="61"/>
                </a:cubicBezTo>
                <a:cubicBezTo>
                  <a:pt x="735" y="61"/>
                  <a:pt x="735" y="61"/>
                  <a:pt x="734" y="61"/>
                </a:cubicBezTo>
                <a:cubicBezTo>
                  <a:pt x="734" y="62"/>
                  <a:pt x="733" y="62"/>
                  <a:pt x="732" y="62"/>
                </a:cubicBezTo>
                <a:cubicBezTo>
                  <a:pt x="733" y="61"/>
                  <a:pt x="735" y="61"/>
                  <a:pt x="735" y="60"/>
                </a:cubicBezTo>
                <a:cubicBezTo>
                  <a:pt x="735" y="60"/>
                  <a:pt x="735" y="59"/>
                  <a:pt x="734" y="59"/>
                </a:cubicBezTo>
                <a:cubicBezTo>
                  <a:pt x="726" y="62"/>
                  <a:pt x="717" y="68"/>
                  <a:pt x="708" y="71"/>
                </a:cubicBezTo>
                <a:cubicBezTo>
                  <a:pt x="696" y="75"/>
                  <a:pt x="683" y="79"/>
                  <a:pt x="670" y="83"/>
                </a:cubicBezTo>
                <a:cubicBezTo>
                  <a:pt x="648" y="89"/>
                  <a:pt x="625" y="95"/>
                  <a:pt x="602" y="101"/>
                </a:cubicBezTo>
                <a:cubicBezTo>
                  <a:pt x="582" y="106"/>
                  <a:pt x="561" y="111"/>
                  <a:pt x="541" y="118"/>
                </a:cubicBezTo>
                <a:cubicBezTo>
                  <a:pt x="540" y="118"/>
                  <a:pt x="509" y="128"/>
                  <a:pt x="512" y="131"/>
                </a:cubicBezTo>
                <a:cubicBezTo>
                  <a:pt x="512" y="132"/>
                  <a:pt x="515" y="130"/>
                  <a:pt x="516" y="130"/>
                </a:cubicBezTo>
                <a:cubicBezTo>
                  <a:pt x="515" y="130"/>
                  <a:pt x="516" y="132"/>
                  <a:pt x="515" y="132"/>
                </a:cubicBezTo>
                <a:cubicBezTo>
                  <a:pt x="517" y="132"/>
                  <a:pt x="521" y="128"/>
                  <a:pt x="523" y="129"/>
                </a:cubicBezTo>
                <a:cubicBezTo>
                  <a:pt x="523" y="130"/>
                  <a:pt x="519" y="133"/>
                  <a:pt x="518" y="133"/>
                </a:cubicBezTo>
                <a:cubicBezTo>
                  <a:pt x="523" y="135"/>
                  <a:pt x="534" y="124"/>
                  <a:pt x="540" y="124"/>
                </a:cubicBezTo>
                <a:cubicBezTo>
                  <a:pt x="540" y="125"/>
                  <a:pt x="540" y="125"/>
                  <a:pt x="540" y="125"/>
                </a:cubicBezTo>
                <a:cubicBezTo>
                  <a:pt x="541" y="126"/>
                  <a:pt x="543" y="125"/>
                  <a:pt x="546" y="124"/>
                </a:cubicBezTo>
                <a:cubicBezTo>
                  <a:pt x="535" y="129"/>
                  <a:pt x="523" y="135"/>
                  <a:pt x="520" y="134"/>
                </a:cubicBezTo>
                <a:cubicBezTo>
                  <a:pt x="524" y="135"/>
                  <a:pt x="525" y="133"/>
                  <a:pt x="528" y="132"/>
                </a:cubicBezTo>
                <a:cubicBezTo>
                  <a:pt x="529" y="132"/>
                  <a:pt x="533" y="132"/>
                  <a:pt x="533" y="132"/>
                </a:cubicBezTo>
                <a:cubicBezTo>
                  <a:pt x="540" y="132"/>
                  <a:pt x="552" y="129"/>
                  <a:pt x="560" y="126"/>
                </a:cubicBezTo>
                <a:cubicBezTo>
                  <a:pt x="576" y="122"/>
                  <a:pt x="598" y="120"/>
                  <a:pt x="612" y="112"/>
                </a:cubicBezTo>
                <a:cubicBezTo>
                  <a:pt x="610" y="113"/>
                  <a:pt x="606" y="112"/>
                  <a:pt x="604" y="112"/>
                </a:cubicBezTo>
                <a:cubicBezTo>
                  <a:pt x="597" y="113"/>
                  <a:pt x="589" y="116"/>
                  <a:pt x="581" y="118"/>
                </a:cubicBezTo>
                <a:cubicBezTo>
                  <a:pt x="577" y="119"/>
                  <a:pt x="572" y="120"/>
                  <a:pt x="567" y="121"/>
                </a:cubicBezTo>
                <a:cubicBezTo>
                  <a:pt x="566" y="122"/>
                  <a:pt x="560" y="123"/>
                  <a:pt x="554" y="124"/>
                </a:cubicBezTo>
                <a:cubicBezTo>
                  <a:pt x="556" y="123"/>
                  <a:pt x="558" y="122"/>
                  <a:pt x="559" y="122"/>
                </a:cubicBezTo>
                <a:cubicBezTo>
                  <a:pt x="569" y="119"/>
                  <a:pt x="580" y="118"/>
                  <a:pt x="590" y="114"/>
                </a:cubicBezTo>
                <a:cubicBezTo>
                  <a:pt x="587" y="115"/>
                  <a:pt x="584" y="115"/>
                  <a:pt x="581" y="116"/>
                </a:cubicBezTo>
                <a:cubicBezTo>
                  <a:pt x="601" y="108"/>
                  <a:pt x="626" y="105"/>
                  <a:pt x="647" y="100"/>
                </a:cubicBezTo>
                <a:cubicBezTo>
                  <a:pt x="669" y="94"/>
                  <a:pt x="694" y="88"/>
                  <a:pt x="717" y="80"/>
                </a:cubicBezTo>
                <a:cubicBezTo>
                  <a:pt x="711" y="82"/>
                  <a:pt x="706" y="84"/>
                  <a:pt x="705" y="84"/>
                </a:cubicBezTo>
                <a:cubicBezTo>
                  <a:pt x="699" y="87"/>
                  <a:pt x="692" y="88"/>
                  <a:pt x="685" y="90"/>
                </a:cubicBezTo>
                <a:cubicBezTo>
                  <a:pt x="686" y="90"/>
                  <a:pt x="686" y="90"/>
                  <a:pt x="686" y="90"/>
                </a:cubicBezTo>
                <a:cubicBezTo>
                  <a:pt x="686" y="90"/>
                  <a:pt x="675" y="95"/>
                  <a:pt x="674" y="94"/>
                </a:cubicBezTo>
                <a:cubicBezTo>
                  <a:pt x="674" y="95"/>
                  <a:pt x="679" y="92"/>
                  <a:pt x="683" y="91"/>
                </a:cubicBezTo>
                <a:cubicBezTo>
                  <a:pt x="678" y="92"/>
                  <a:pt x="674" y="93"/>
                  <a:pt x="670" y="94"/>
                </a:cubicBezTo>
                <a:cubicBezTo>
                  <a:pt x="663" y="96"/>
                  <a:pt x="649" y="97"/>
                  <a:pt x="644" y="103"/>
                </a:cubicBezTo>
                <a:cubicBezTo>
                  <a:pt x="645" y="101"/>
                  <a:pt x="663" y="98"/>
                  <a:pt x="665" y="98"/>
                </a:cubicBezTo>
                <a:cubicBezTo>
                  <a:pt x="679" y="94"/>
                  <a:pt x="693" y="90"/>
                  <a:pt x="707" y="85"/>
                </a:cubicBezTo>
                <a:cubicBezTo>
                  <a:pt x="718" y="82"/>
                  <a:pt x="730" y="79"/>
                  <a:pt x="740" y="73"/>
                </a:cubicBezTo>
                <a:cubicBezTo>
                  <a:pt x="747" y="68"/>
                  <a:pt x="748" y="64"/>
                  <a:pt x="754" y="71"/>
                </a:cubicBezTo>
                <a:cubicBezTo>
                  <a:pt x="747" y="63"/>
                  <a:pt x="740" y="54"/>
                  <a:pt x="733" y="46"/>
                </a:cubicBezTo>
                <a:close/>
                <a:moveTo>
                  <a:pt x="525" y="12"/>
                </a:moveTo>
                <a:cubicBezTo>
                  <a:pt x="526" y="13"/>
                  <a:pt x="527" y="15"/>
                  <a:pt x="528" y="17"/>
                </a:cubicBezTo>
                <a:cubicBezTo>
                  <a:pt x="528" y="17"/>
                  <a:pt x="527" y="17"/>
                  <a:pt x="527" y="17"/>
                </a:cubicBezTo>
                <a:cubicBezTo>
                  <a:pt x="527" y="16"/>
                  <a:pt x="527" y="16"/>
                  <a:pt x="527" y="16"/>
                </a:cubicBezTo>
                <a:cubicBezTo>
                  <a:pt x="528" y="16"/>
                  <a:pt x="528" y="16"/>
                  <a:pt x="528" y="16"/>
                </a:cubicBezTo>
                <a:cubicBezTo>
                  <a:pt x="527" y="15"/>
                  <a:pt x="526" y="14"/>
                  <a:pt x="525" y="13"/>
                </a:cubicBezTo>
                <a:cubicBezTo>
                  <a:pt x="525" y="13"/>
                  <a:pt x="525" y="13"/>
                  <a:pt x="524" y="13"/>
                </a:cubicBezTo>
                <a:cubicBezTo>
                  <a:pt x="524" y="13"/>
                  <a:pt x="524" y="12"/>
                  <a:pt x="524" y="12"/>
                </a:cubicBezTo>
                <a:cubicBezTo>
                  <a:pt x="525" y="12"/>
                  <a:pt x="525" y="12"/>
                  <a:pt x="525" y="12"/>
                </a:cubicBezTo>
                <a:close/>
                <a:moveTo>
                  <a:pt x="418" y="52"/>
                </a:moveTo>
                <a:cubicBezTo>
                  <a:pt x="420" y="52"/>
                  <a:pt x="422" y="51"/>
                  <a:pt x="424" y="50"/>
                </a:cubicBezTo>
                <a:cubicBezTo>
                  <a:pt x="422" y="51"/>
                  <a:pt x="420" y="52"/>
                  <a:pt x="418" y="52"/>
                </a:cubicBezTo>
                <a:close/>
                <a:moveTo>
                  <a:pt x="444" y="26"/>
                </a:moveTo>
                <a:cubicBezTo>
                  <a:pt x="444" y="26"/>
                  <a:pt x="443" y="26"/>
                  <a:pt x="443" y="26"/>
                </a:cubicBezTo>
                <a:cubicBezTo>
                  <a:pt x="441" y="27"/>
                  <a:pt x="434" y="28"/>
                  <a:pt x="434" y="28"/>
                </a:cubicBezTo>
                <a:cubicBezTo>
                  <a:pt x="435" y="28"/>
                  <a:pt x="443" y="25"/>
                  <a:pt x="444" y="26"/>
                </a:cubicBezTo>
                <a:close/>
                <a:moveTo>
                  <a:pt x="416" y="39"/>
                </a:moveTo>
                <a:cubicBezTo>
                  <a:pt x="419" y="38"/>
                  <a:pt x="423" y="37"/>
                  <a:pt x="426" y="36"/>
                </a:cubicBezTo>
                <a:cubicBezTo>
                  <a:pt x="426" y="36"/>
                  <a:pt x="426" y="36"/>
                  <a:pt x="426" y="36"/>
                </a:cubicBezTo>
                <a:cubicBezTo>
                  <a:pt x="427" y="36"/>
                  <a:pt x="418" y="38"/>
                  <a:pt x="411" y="40"/>
                </a:cubicBezTo>
                <a:cubicBezTo>
                  <a:pt x="413" y="40"/>
                  <a:pt x="414" y="39"/>
                  <a:pt x="416" y="39"/>
                </a:cubicBezTo>
                <a:close/>
                <a:moveTo>
                  <a:pt x="171" y="96"/>
                </a:moveTo>
                <a:cubicBezTo>
                  <a:pt x="174" y="95"/>
                  <a:pt x="199" y="87"/>
                  <a:pt x="200" y="89"/>
                </a:cubicBezTo>
                <a:cubicBezTo>
                  <a:pt x="200" y="89"/>
                  <a:pt x="173" y="95"/>
                  <a:pt x="171" y="96"/>
                </a:cubicBezTo>
                <a:close/>
                <a:moveTo>
                  <a:pt x="26" y="161"/>
                </a:moveTo>
                <a:cubicBezTo>
                  <a:pt x="27" y="160"/>
                  <a:pt x="28" y="160"/>
                  <a:pt x="29" y="160"/>
                </a:cubicBezTo>
                <a:cubicBezTo>
                  <a:pt x="29" y="160"/>
                  <a:pt x="29" y="160"/>
                  <a:pt x="29" y="160"/>
                </a:cubicBezTo>
                <a:cubicBezTo>
                  <a:pt x="28" y="160"/>
                  <a:pt x="27" y="160"/>
                  <a:pt x="26" y="161"/>
                </a:cubicBezTo>
                <a:close/>
                <a:moveTo>
                  <a:pt x="29" y="160"/>
                </a:moveTo>
                <a:cubicBezTo>
                  <a:pt x="29" y="160"/>
                  <a:pt x="29" y="160"/>
                  <a:pt x="29" y="160"/>
                </a:cubicBezTo>
                <a:cubicBezTo>
                  <a:pt x="29" y="160"/>
                  <a:pt x="29" y="160"/>
                  <a:pt x="29" y="160"/>
                </a:cubicBezTo>
                <a:cubicBezTo>
                  <a:pt x="30" y="160"/>
                  <a:pt x="30" y="160"/>
                  <a:pt x="30" y="160"/>
                </a:cubicBezTo>
                <a:cubicBezTo>
                  <a:pt x="30" y="160"/>
                  <a:pt x="30" y="160"/>
                  <a:pt x="29" y="160"/>
                </a:cubicBezTo>
                <a:close/>
                <a:moveTo>
                  <a:pt x="443" y="64"/>
                </a:moveTo>
                <a:cubicBezTo>
                  <a:pt x="441" y="65"/>
                  <a:pt x="439" y="65"/>
                  <a:pt x="439" y="65"/>
                </a:cubicBezTo>
                <a:cubicBezTo>
                  <a:pt x="437" y="65"/>
                  <a:pt x="435" y="66"/>
                  <a:pt x="433" y="66"/>
                </a:cubicBezTo>
                <a:cubicBezTo>
                  <a:pt x="437" y="65"/>
                  <a:pt x="441" y="63"/>
                  <a:pt x="446" y="63"/>
                </a:cubicBezTo>
                <a:cubicBezTo>
                  <a:pt x="441" y="63"/>
                  <a:pt x="436" y="65"/>
                  <a:pt x="431" y="66"/>
                </a:cubicBezTo>
                <a:cubicBezTo>
                  <a:pt x="426" y="67"/>
                  <a:pt x="421" y="68"/>
                  <a:pt x="416" y="70"/>
                </a:cubicBezTo>
                <a:cubicBezTo>
                  <a:pt x="430" y="66"/>
                  <a:pt x="442" y="62"/>
                  <a:pt x="449" y="60"/>
                </a:cubicBezTo>
                <a:cubicBezTo>
                  <a:pt x="452" y="60"/>
                  <a:pt x="454" y="60"/>
                  <a:pt x="456" y="61"/>
                </a:cubicBezTo>
                <a:cubicBezTo>
                  <a:pt x="451" y="62"/>
                  <a:pt x="447" y="63"/>
                  <a:pt x="443" y="64"/>
                </a:cubicBezTo>
                <a:close/>
                <a:moveTo>
                  <a:pt x="456" y="61"/>
                </a:moveTo>
                <a:cubicBezTo>
                  <a:pt x="456" y="61"/>
                  <a:pt x="456" y="61"/>
                  <a:pt x="456" y="61"/>
                </a:cubicBezTo>
                <a:cubicBezTo>
                  <a:pt x="456" y="61"/>
                  <a:pt x="456" y="61"/>
                  <a:pt x="456" y="61"/>
                </a:cubicBezTo>
                <a:cubicBezTo>
                  <a:pt x="456" y="61"/>
                  <a:pt x="456" y="61"/>
                  <a:pt x="456" y="61"/>
                </a:cubicBezTo>
                <a:close/>
                <a:moveTo>
                  <a:pt x="457" y="62"/>
                </a:moveTo>
                <a:cubicBezTo>
                  <a:pt x="457" y="62"/>
                  <a:pt x="457" y="61"/>
                  <a:pt x="457" y="61"/>
                </a:cubicBezTo>
                <a:cubicBezTo>
                  <a:pt x="457" y="61"/>
                  <a:pt x="457" y="62"/>
                  <a:pt x="457" y="62"/>
                </a:cubicBezTo>
                <a:cubicBezTo>
                  <a:pt x="457" y="62"/>
                  <a:pt x="457" y="62"/>
                  <a:pt x="457" y="62"/>
                </a:cubicBezTo>
                <a:cubicBezTo>
                  <a:pt x="457" y="62"/>
                  <a:pt x="457" y="62"/>
                  <a:pt x="457" y="62"/>
                </a:cubicBezTo>
                <a:close/>
                <a:moveTo>
                  <a:pt x="457" y="62"/>
                </a:moveTo>
                <a:cubicBezTo>
                  <a:pt x="457" y="62"/>
                  <a:pt x="457" y="62"/>
                  <a:pt x="457" y="62"/>
                </a:cubicBezTo>
                <a:cubicBezTo>
                  <a:pt x="457" y="62"/>
                  <a:pt x="457" y="62"/>
                  <a:pt x="457" y="62"/>
                </a:cubicBezTo>
                <a:cubicBezTo>
                  <a:pt x="457" y="62"/>
                  <a:pt x="457" y="62"/>
                  <a:pt x="457" y="62"/>
                </a:cubicBezTo>
                <a:close/>
                <a:moveTo>
                  <a:pt x="458" y="62"/>
                </a:moveTo>
                <a:cubicBezTo>
                  <a:pt x="458" y="62"/>
                  <a:pt x="458" y="62"/>
                  <a:pt x="458" y="62"/>
                </a:cubicBezTo>
                <a:cubicBezTo>
                  <a:pt x="458" y="62"/>
                  <a:pt x="458" y="62"/>
                  <a:pt x="458" y="61"/>
                </a:cubicBezTo>
                <a:cubicBezTo>
                  <a:pt x="458" y="62"/>
                  <a:pt x="458" y="62"/>
                  <a:pt x="458" y="62"/>
                </a:cubicBezTo>
                <a:close/>
                <a:moveTo>
                  <a:pt x="458" y="62"/>
                </a:moveTo>
                <a:cubicBezTo>
                  <a:pt x="458" y="62"/>
                  <a:pt x="457" y="62"/>
                  <a:pt x="457" y="62"/>
                </a:cubicBezTo>
                <a:cubicBezTo>
                  <a:pt x="457" y="61"/>
                  <a:pt x="457" y="61"/>
                  <a:pt x="457" y="60"/>
                </a:cubicBezTo>
                <a:cubicBezTo>
                  <a:pt x="457" y="61"/>
                  <a:pt x="458" y="62"/>
                  <a:pt x="458" y="62"/>
                </a:cubicBezTo>
                <a:close/>
                <a:moveTo>
                  <a:pt x="449" y="50"/>
                </a:moveTo>
                <a:cubicBezTo>
                  <a:pt x="450" y="49"/>
                  <a:pt x="451" y="49"/>
                  <a:pt x="451" y="49"/>
                </a:cubicBezTo>
                <a:cubicBezTo>
                  <a:pt x="451" y="50"/>
                  <a:pt x="452" y="51"/>
                  <a:pt x="452" y="52"/>
                </a:cubicBezTo>
                <a:cubicBezTo>
                  <a:pt x="452" y="52"/>
                  <a:pt x="452" y="52"/>
                  <a:pt x="452" y="52"/>
                </a:cubicBezTo>
                <a:cubicBezTo>
                  <a:pt x="454" y="55"/>
                  <a:pt x="455" y="57"/>
                  <a:pt x="457" y="60"/>
                </a:cubicBezTo>
                <a:cubicBezTo>
                  <a:pt x="457" y="60"/>
                  <a:pt x="456" y="60"/>
                  <a:pt x="456" y="61"/>
                </a:cubicBezTo>
                <a:cubicBezTo>
                  <a:pt x="456" y="60"/>
                  <a:pt x="455" y="59"/>
                  <a:pt x="455" y="58"/>
                </a:cubicBezTo>
                <a:cubicBezTo>
                  <a:pt x="455" y="59"/>
                  <a:pt x="456" y="60"/>
                  <a:pt x="456" y="61"/>
                </a:cubicBezTo>
                <a:cubicBezTo>
                  <a:pt x="456" y="61"/>
                  <a:pt x="456" y="61"/>
                  <a:pt x="456" y="61"/>
                </a:cubicBezTo>
                <a:cubicBezTo>
                  <a:pt x="456" y="61"/>
                  <a:pt x="456" y="60"/>
                  <a:pt x="456" y="60"/>
                </a:cubicBezTo>
                <a:cubicBezTo>
                  <a:pt x="456" y="60"/>
                  <a:pt x="456" y="61"/>
                  <a:pt x="456" y="61"/>
                </a:cubicBezTo>
                <a:cubicBezTo>
                  <a:pt x="456" y="61"/>
                  <a:pt x="456" y="61"/>
                  <a:pt x="456" y="61"/>
                </a:cubicBezTo>
                <a:cubicBezTo>
                  <a:pt x="455" y="60"/>
                  <a:pt x="455" y="59"/>
                  <a:pt x="454" y="58"/>
                </a:cubicBezTo>
                <a:cubicBezTo>
                  <a:pt x="455" y="58"/>
                  <a:pt x="455" y="58"/>
                  <a:pt x="455" y="58"/>
                </a:cubicBezTo>
                <a:cubicBezTo>
                  <a:pt x="454" y="57"/>
                  <a:pt x="454" y="56"/>
                  <a:pt x="453" y="55"/>
                </a:cubicBezTo>
                <a:cubicBezTo>
                  <a:pt x="453" y="54"/>
                  <a:pt x="452" y="54"/>
                  <a:pt x="452" y="54"/>
                </a:cubicBezTo>
                <a:cubicBezTo>
                  <a:pt x="452" y="53"/>
                  <a:pt x="451" y="52"/>
                  <a:pt x="451" y="52"/>
                </a:cubicBezTo>
                <a:cubicBezTo>
                  <a:pt x="451" y="52"/>
                  <a:pt x="451" y="52"/>
                  <a:pt x="451" y="52"/>
                </a:cubicBezTo>
                <a:cubicBezTo>
                  <a:pt x="451" y="52"/>
                  <a:pt x="451" y="51"/>
                  <a:pt x="451" y="51"/>
                </a:cubicBezTo>
                <a:cubicBezTo>
                  <a:pt x="451" y="51"/>
                  <a:pt x="451" y="51"/>
                  <a:pt x="450" y="51"/>
                </a:cubicBezTo>
                <a:cubicBezTo>
                  <a:pt x="450" y="51"/>
                  <a:pt x="450" y="51"/>
                  <a:pt x="450" y="51"/>
                </a:cubicBezTo>
                <a:cubicBezTo>
                  <a:pt x="449" y="51"/>
                  <a:pt x="448" y="51"/>
                  <a:pt x="447" y="51"/>
                </a:cubicBezTo>
                <a:cubicBezTo>
                  <a:pt x="448" y="51"/>
                  <a:pt x="449" y="50"/>
                  <a:pt x="449" y="50"/>
                </a:cubicBezTo>
                <a:cubicBezTo>
                  <a:pt x="450" y="50"/>
                  <a:pt x="450" y="50"/>
                  <a:pt x="450" y="51"/>
                </a:cubicBezTo>
                <a:cubicBezTo>
                  <a:pt x="450" y="50"/>
                  <a:pt x="450" y="50"/>
                  <a:pt x="449" y="50"/>
                </a:cubicBezTo>
                <a:close/>
                <a:moveTo>
                  <a:pt x="448" y="48"/>
                </a:moveTo>
                <a:cubicBezTo>
                  <a:pt x="448" y="49"/>
                  <a:pt x="448" y="49"/>
                  <a:pt x="448" y="49"/>
                </a:cubicBezTo>
                <a:cubicBezTo>
                  <a:pt x="445" y="49"/>
                  <a:pt x="442" y="50"/>
                  <a:pt x="440" y="50"/>
                </a:cubicBezTo>
                <a:cubicBezTo>
                  <a:pt x="444" y="49"/>
                  <a:pt x="448" y="48"/>
                  <a:pt x="448" y="48"/>
                </a:cubicBezTo>
                <a:close/>
                <a:moveTo>
                  <a:pt x="440" y="53"/>
                </a:moveTo>
                <a:cubicBezTo>
                  <a:pt x="443" y="52"/>
                  <a:pt x="446" y="52"/>
                  <a:pt x="448" y="52"/>
                </a:cubicBezTo>
                <a:cubicBezTo>
                  <a:pt x="446" y="52"/>
                  <a:pt x="443" y="53"/>
                  <a:pt x="439" y="54"/>
                </a:cubicBezTo>
                <a:cubicBezTo>
                  <a:pt x="436" y="55"/>
                  <a:pt x="432" y="56"/>
                  <a:pt x="428" y="56"/>
                </a:cubicBezTo>
                <a:cubicBezTo>
                  <a:pt x="432" y="55"/>
                  <a:pt x="436" y="54"/>
                  <a:pt x="440" y="53"/>
                </a:cubicBezTo>
                <a:close/>
                <a:moveTo>
                  <a:pt x="424" y="57"/>
                </a:moveTo>
                <a:cubicBezTo>
                  <a:pt x="425" y="57"/>
                  <a:pt x="426" y="57"/>
                  <a:pt x="427" y="56"/>
                </a:cubicBezTo>
                <a:cubicBezTo>
                  <a:pt x="431" y="56"/>
                  <a:pt x="435" y="55"/>
                  <a:pt x="439" y="54"/>
                </a:cubicBezTo>
                <a:cubicBezTo>
                  <a:pt x="434" y="56"/>
                  <a:pt x="430" y="57"/>
                  <a:pt x="428" y="58"/>
                </a:cubicBezTo>
                <a:cubicBezTo>
                  <a:pt x="421" y="59"/>
                  <a:pt x="414" y="61"/>
                  <a:pt x="407" y="62"/>
                </a:cubicBezTo>
                <a:cubicBezTo>
                  <a:pt x="412" y="60"/>
                  <a:pt x="418" y="59"/>
                  <a:pt x="424" y="57"/>
                </a:cubicBezTo>
                <a:close/>
                <a:moveTo>
                  <a:pt x="402" y="60"/>
                </a:moveTo>
                <a:cubicBezTo>
                  <a:pt x="403" y="60"/>
                  <a:pt x="404" y="59"/>
                  <a:pt x="405" y="59"/>
                </a:cubicBezTo>
                <a:cubicBezTo>
                  <a:pt x="405" y="59"/>
                  <a:pt x="405" y="59"/>
                  <a:pt x="405" y="59"/>
                </a:cubicBezTo>
                <a:cubicBezTo>
                  <a:pt x="404" y="59"/>
                  <a:pt x="403" y="60"/>
                  <a:pt x="401" y="60"/>
                </a:cubicBezTo>
                <a:cubicBezTo>
                  <a:pt x="401" y="60"/>
                  <a:pt x="402" y="60"/>
                  <a:pt x="402" y="60"/>
                </a:cubicBezTo>
                <a:close/>
                <a:moveTo>
                  <a:pt x="398" y="74"/>
                </a:moveTo>
                <a:cubicBezTo>
                  <a:pt x="399" y="74"/>
                  <a:pt x="399" y="74"/>
                  <a:pt x="399" y="75"/>
                </a:cubicBezTo>
                <a:cubicBezTo>
                  <a:pt x="399" y="74"/>
                  <a:pt x="393" y="76"/>
                  <a:pt x="389" y="77"/>
                </a:cubicBezTo>
                <a:cubicBezTo>
                  <a:pt x="392" y="76"/>
                  <a:pt x="395" y="75"/>
                  <a:pt x="398" y="74"/>
                </a:cubicBezTo>
                <a:close/>
                <a:moveTo>
                  <a:pt x="395" y="76"/>
                </a:moveTo>
                <a:cubicBezTo>
                  <a:pt x="394" y="76"/>
                  <a:pt x="393" y="77"/>
                  <a:pt x="392" y="77"/>
                </a:cubicBezTo>
                <a:cubicBezTo>
                  <a:pt x="393" y="77"/>
                  <a:pt x="394" y="76"/>
                  <a:pt x="395" y="76"/>
                </a:cubicBezTo>
                <a:close/>
                <a:moveTo>
                  <a:pt x="397" y="78"/>
                </a:moveTo>
                <a:cubicBezTo>
                  <a:pt x="397" y="78"/>
                  <a:pt x="396" y="78"/>
                  <a:pt x="395" y="78"/>
                </a:cubicBezTo>
                <a:cubicBezTo>
                  <a:pt x="388" y="80"/>
                  <a:pt x="380" y="81"/>
                  <a:pt x="373" y="83"/>
                </a:cubicBezTo>
                <a:cubicBezTo>
                  <a:pt x="374" y="83"/>
                  <a:pt x="375" y="82"/>
                  <a:pt x="377" y="82"/>
                </a:cubicBezTo>
                <a:cubicBezTo>
                  <a:pt x="384" y="80"/>
                  <a:pt x="390" y="79"/>
                  <a:pt x="397" y="78"/>
                </a:cubicBezTo>
                <a:close/>
                <a:moveTo>
                  <a:pt x="350" y="67"/>
                </a:moveTo>
                <a:cubicBezTo>
                  <a:pt x="350" y="67"/>
                  <a:pt x="350" y="67"/>
                  <a:pt x="350" y="67"/>
                </a:cubicBezTo>
                <a:cubicBezTo>
                  <a:pt x="349" y="67"/>
                  <a:pt x="348" y="67"/>
                  <a:pt x="347" y="67"/>
                </a:cubicBezTo>
                <a:cubicBezTo>
                  <a:pt x="348" y="67"/>
                  <a:pt x="349" y="67"/>
                  <a:pt x="350" y="67"/>
                </a:cubicBezTo>
                <a:close/>
                <a:moveTo>
                  <a:pt x="333" y="76"/>
                </a:moveTo>
                <a:cubicBezTo>
                  <a:pt x="333" y="76"/>
                  <a:pt x="336" y="76"/>
                  <a:pt x="341" y="75"/>
                </a:cubicBezTo>
                <a:cubicBezTo>
                  <a:pt x="352" y="72"/>
                  <a:pt x="363" y="69"/>
                  <a:pt x="373" y="66"/>
                </a:cubicBezTo>
                <a:cubicBezTo>
                  <a:pt x="374" y="66"/>
                  <a:pt x="375" y="65"/>
                  <a:pt x="376" y="65"/>
                </a:cubicBezTo>
                <a:cubicBezTo>
                  <a:pt x="377" y="65"/>
                  <a:pt x="378" y="65"/>
                  <a:pt x="379" y="65"/>
                </a:cubicBezTo>
                <a:cubicBezTo>
                  <a:pt x="372" y="66"/>
                  <a:pt x="362" y="70"/>
                  <a:pt x="353" y="72"/>
                </a:cubicBezTo>
                <a:cubicBezTo>
                  <a:pt x="351" y="73"/>
                  <a:pt x="350" y="73"/>
                  <a:pt x="348" y="74"/>
                </a:cubicBezTo>
                <a:cubicBezTo>
                  <a:pt x="348" y="74"/>
                  <a:pt x="349" y="74"/>
                  <a:pt x="349" y="74"/>
                </a:cubicBezTo>
                <a:cubicBezTo>
                  <a:pt x="347" y="74"/>
                  <a:pt x="345" y="75"/>
                  <a:pt x="343" y="75"/>
                </a:cubicBezTo>
                <a:cubicBezTo>
                  <a:pt x="342" y="75"/>
                  <a:pt x="342" y="75"/>
                  <a:pt x="341" y="76"/>
                </a:cubicBezTo>
                <a:cubicBezTo>
                  <a:pt x="341" y="76"/>
                  <a:pt x="340" y="76"/>
                  <a:pt x="340" y="76"/>
                </a:cubicBezTo>
                <a:cubicBezTo>
                  <a:pt x="339" y="76"/>
                  <a:pt x="338" y="76"/>
                  <a:pt x="337" y="76"/>
                </a:cubicBezTo>
                <a:cubicBezTo>
                  <a:pt x="335" y="77"/>
                  <a:pt x="332" y="77"/>
                  <a:pt x="329" y="78"/>
                </a:cubicBezTo>
                <a:cubicBezTo>
                  <a:pt x="331" y="78"/>
                  <a:pt x="333" y="77"/>
                  <a:pt x="335" y="76"/>
                </a:cubicBezTo>
                <a:cubicBezTo>
                  <a:pt x="334" y="76"/>
                  <a:pt x="334" y="76"/>
                  <a:pt x="333" y="76"/>
                </a:cubicBezTo>
                <a:close/>
                <a:moveTo>
                  <a:pt x="362" y="85"/>
                </a:moveTo>
                <a:cubicBezTo>
                  <a:pt x="363" y="85"/>
                  <a:pt x="364" y="84"/>
                  <a:pt x="364" y="84"/>
                </a:cubicBezTo>
                <a:cubicBezTo>
                  <a:pt x="363" y="85"/>
                  <a:pt x="361" y="86"/>
                  <a:pt x="360" y="86"/>
                </a:cubicBezTo>
                <a:cubicBezTo>
                  <a:pt x="358" y="86"/>
                  <a:pt x="356" y="87"/>
                  <a:pt x="354" y="87"/>
                </a:cubicBezTo>
                <a:cubicBezTo>
                  <a:pt x="337" y="91"/>
                  <a:pt x="320" y="95"/>
                  <a:pt x="302" y="99"/>
                </a:cubicBezTo>
                <a:cubicBezTo>
                  <a:pt x="311" y="97"/>
                  <a:pt x="320" y="95"/>
                  <a:pt x="329" y="92"/>
                </a:cubicBezTo>
                <a:cubicBezTo>
                  <a:pt x="340" y="90"/>
                  <a:pt x="351" y="87"/>
                  <a:pt x="362" y="85"/>
                </a:cubicBezTo>
                <a:close/>
                <a:moveTo>
                  <a:pt x="336" y="93"/>
                </a:moveTo>
                <a:cubicBezTo>
                  <a:pt x="335" y="93"/>
                  <a:pt x="335" y="93"/>
                  <a:pt x="335" y="93"/>
                </a:cubicBezTo>
                <a:cubicBezTo>
                  <a:pt x="335" y="93"/>
                  <a:pt x="335" y="93"/>
                  <a:pt x="335" y="93"/>
                </a:cubicBezTo>
                <a:cubicBezTo>
                  <a:pt x="335" y="93"/>
                  <a:pt x="335" y="93"/>
                  <a:pt x="336" y="93"/>
                </a:cubicBezTo>
                <a:close/>
                <a:moveTo>
                  <a:pt x="305" y="101"/>
                </a:moveTo>
                <a:cubicBezTo>
                  <a:pt x="306" y="101"/>
                  <a:pt x="295" y="105"/>
                  <a:pt x="292" y="104"/>
                </a:cubicBezTo>
                <a:cubicBezTo>
                  <a:pt x="295" y="105"/>
                  <a:pt x="310" y="98"/>
                  <a:pt x="316" y="98"/>
                </a:cubicBezTo>
                <a:cubicBezTo>
                  <a:pt x="316" y="98"/>
                  <a:pt x="316" y="98"/>
                  <a:pt x="316" y="98"/>
                </a:cubicBezTo>
                <a:cubicBezTo>
                  <a:pt x="313" y="98"/>
                  <a:pt x="304" y="101"/>
                  <a:pt x="305" y="101"/>
                </a:cubicBezTo>
                <a:close/>
                <a:moveTo>
                  <a:pt x="290" y="83"/>
                </a:moveTo>
                <a:cubicBezTo>
                  <a:pt x="291" y="82"/>
                  <a:pt x="292" y="82"/>
                  <a:pt x="293" y="82"/>
                </a:cubicBezTo>
                <a:cubicBezTo>
                  <a:pt x="298" y="80"/>
                  <a:pt x="298" y="80"/>
                  <a:pt x="298" y="80"/>
                </a:cubicBezTo>
                <a:cubicBezTo>
                  <a:pt x="296" y="81"/>
                  <a:pt x="293" y="82"/>
                  <a:pt x="291" y="83"/>
                </a:cubicBezTo>
                <a:cubicBezTo>
                  <a:pt x="290" y="83"/>
                  <a:pt x="289" y="83"/>
                  <a:pt x="289" y="83"/>
                </a:cubicBezTo>
                <a:cubicBezTo>
                  <a:pt x="289" y="83"/>
                  <a:pt x="290" y="83"/>
                  <a:pt x="290" y="83"/>
                </a:cubicBezTo>
                <a:close/>
                <a:moveTo>
                  <a:pt x="242" y="94"/>
                </a:moveTo>
                <a:cubicBezTo>
                  <a:pt x="244" y="94"/>
                  <a:pt x="246" y="94"/>
                  <a:pt x="247" y="94"/>
                </a:cubicBezTo>
                <a:cubicBezTo>
                  <a:pt x="247" y="94"/>
                  <a:pt x="247" y="94"/>
                  <a:pt x="247" y="94"/>
                </a:cubicBezTo>
                <a:cubicBezTo>
                  <a:pt x="246" y="94"/>
                  <a:pt x="243" y="94"/>
                  <a:pt x="240" y="95"/>
                </a:cubicBezTo>
                <a:cubicBezTo>
                  <a:pt x="240" y="95"/>
                  <a:pt x="241" y="94"/>
                  <a:pt x="242" y="94"/>
                </a:cubicBezTo>
                <a:close/>
                <a:moveTo>
                  <a:pt x="237" y="95"/>
                </a:moveTo>
                <a:cubicBezTo>
                  <a:pt x="237" y="95"/>
                  <a:pt x="237" y="95"/>
                  <a:pt x="237" y="95"/>
                </a:cubicBezTo>
                <a:cubicBezTo>
                  <a:pt x="236" y="95"/>
                  <a:pt x="236" y="95"/>
                  <a:pt x="236" y="95"/>
                </a:cubicBezTo>
                <a:cubicBezTo>
                  <a:pt x="236" y="95"/>
                  <a:pt x="236" y="95"/>
                  <a:pt x="237" y="95"/>
                </a:cubicBezTo>
                <a:close/>
                <a:moveTo>
                  <a:pt x="216" y="103"/>
                </a:moveTo>
                <a:cubicBezTo>
                  <a:pt x="223" y="101"/>
                  <a:pt x="230" y="99"/>
                  <a:pt x="237" y="97"/>
                </a:cubicBezTo>
                <a:cubicBezTo>
                  <a:pt x="244" y="96"/>
                  <a:pt x="250" y="94"/>
                  <a:pt x="257" y="93"/>
                </a:cubicBezTo>
                <a:cubicBezTo>
                  <a:pt x="251" y="95"/>
                  <a:pt x="245" y="96"/>
                  <a:pt x="238" y="98"/>
                </a:cubicBezTo>
                <a:cubicBezTo>
                  <a:pt x="232" y="100"/>
                  <a:pt x="225" y="101"/>
                  <a:pt x="219" y="103"/>
                </a:cubicBezTo>
                <a:cubicBezTo>
                  <a:pt x="213" y="104"/>
                  <a:pt x="207" y="106"/>
                  <a:pt x="201" y="107"/>
                </a:cubicBezTo>
                <a:cubicBezTo>
                  <a:pt x="206" y="106"/>
                  <a:pt x="211" y="104"/>
                  <a:pt x="216" y="103"/>
                </a:cubicBezTo>
                <a:close/>
                <a:moveTo>
                  <a:pt x="192" y="119"/>
                </a:moveTo>
                <a:cubicBezTo>
                  <a:pt x="203" y="116"/>
                  <a:pt x="215" y="113"/>
                  <a:pt x="227" y="110"/>
                </a:cubicBezTo>
                <a:cubicBezTo>
                  <a:pt x="240" y="107"/>
                  <a:pt x="254" y="103"/>
                  <a:pt x="268" y="100"/>
                </a:cubicBezTo>
                <a:cubicBezTo>
                  <a:pt x="281" y="97"/>
                  <a:pt x="295" y="93"/>
                  <a:pt x="309" y="90"/>
                </a:cubicBezTo>
                <a:cubicBezTo>
                  <a:pt x="297" y="93"/>
                  <a:pt x="286" y="96"/>
                  <a:pt x="275" y="99"/>
                </a:cubicBezTo>
                <a:cubicBezTo>
                  <a:pt x="266" y="101"/>
                  <a:pt x="258" y="103"/>
                  <a:pt x="249" y="105"/>
                </a:cubicBezTo>
                <a:cubicBezTo>
                  <a:pt x="227" y="110"/>
                  <a:pt x="204" y="116"/>
                  <a:pt x="182" y="121"/>
                </a:cubicBezTo>
                <a:cubicBezTo>
                  <a:pt x="185" y="120"/>
                  <a:pt x="188" y="119"/>
                  <a:pt x="192" y="119"/>
                </a:cubicBezTo>
                <a:close/>
                <a:moveTo>
                  <a:pt x="290" y="106"/>
                </a:moveTo>
                <a:cubicBezTo>
                  <a:pt x="289" y="106"/>
                  <a:pt x="288" y="106"/>
                  <a:pt x="287" y="107"/>
                </a:cubicBezTo>
                <a:cubicBezTo>
                  <a:pt x="279" y="109"/>
                  <a:pt x="272" y="111"/>
                  <a:pt x="271" y="110"/>
                </a:cubicBezTo>
                <a:cubicBezTo>
                  <a:pt x="272" y="111"/>
                  <a:pt x="288" y="106"/>
                  <a:pt x="290" y="106"/>
                </a:cubicBezTo>
                <a:close/>
                <a:moveTo>
                  <a:pt x="266" y="109"/>
                </a:moveTo>
                <a:cubicBezTo>
                  <a:pt x="268" y="110"/>
                  <a:pt x="281" y="104"/>
                  <a:pt x="282" y="106"/>
                </a:cubicBezTo>
                <a:cubicBezTo>
                  <a:pt x="282" y="106"/>
                  <a:pt x="268" y="110"/>
                  <a:pt x="266" y="109"/>
                </a:cubicBezTo>
                <a:close/>
                <a:moveTo>
                  <a:pt x="211" y="115"/>
                </a:moveTo>
                <a:cubicBezTo>
                  <a:pt x="201" y="118"/>
                  <a:pt x="191" y="120"/>
                  <a:pt x="182" y="122"/>
                </a:cubicBezTo>
                <a:cubicBezTo>
                  <a:pt x="193" y="119"/>
                  <a:pt x="206" y="116"/>
                  <a:pt x="211" y="115"/>
                </a:cubicBezTo>
                <a:close/>
                <a:moveTo>
                  <a:pt x="187" y="128"/>
                </a:moveTo>
                <a:cubicBezTo>
                  <a:pt x="184" y="128"/>
                  <a:pt x="176" y="131"/>
                  <a:pt x="175" y="130"/>
                </a:cubicBezTo>
                <a:cubicBezTo>
                  <a:pt x="181" y="129"/>
                  <a:pt x="185" y="128"/>
                  <a:pt x="187" y="128"/>
                </a:cubicBezTo>
                <a:close/>
                <a:moveTo>
                  <a:pt x="170" y="131"/>
                </a:moveTo>
                <a:cubicBezTo>
                  <a:pt x="173" y="131"/>
                  <a:pt x="168" y="132"/>
                  <a:pt x="165" y="132"/>
                </a:cubicBezTo>
                <a:cubicBezTo>
                  <a:pt x="167" y="132"/>
                  <a:pt x="168" y="132"/>
                  <a:pt x="170" y="131"/>
                </a:cubicBezTo>
                <a:close/>
                <a:moveTo>
                  <a:pt x="186" y="129"/>
                </a:moveTo>
                <a:cubicBezTo>
                  <a:pt x="188" y="129"/>
                  <a:pt x="200" y="126"/>
                  <a:pt x="219" y="121"/>
                </a:cubicBezTo>
                <a:cubicBezTo>
                  <a:pt x="218" y="121"/>
                  <a:pt x="217" y="121"/>
                  <a:pt x="217" y="121"/>
                </a:cubicBezTo>
                <a:cubicBezTo>
                  <a:pt x="217" y="121"/>
                  <a:pt x="217" y="121"/>
                  <a:pt x="217" y="121"/>
                </a:cubicBezTo>
                <a:cubicBezTo>
                  <a:pt x="217" y="121"/>
                  <a:pt x="218" y="121"/>
                  <a:pt x="219" y="121"/>
                </a:cubicBezTo>
                <a:cubicBezTo>
                  <a:pt x="221" y="120"/>
                  <a:pt x="222" y="120"/>
                  <a:pt x="224" y="120"/>
                </a:cubicBezTo>
                <a:cubicBezTo>
                  <a:pt x="224" y="120"/>
                  <a:pt x="224" y="120"/>
                  <a:pt x="225" y="119"/>
                </a:cubicBezTo>
                <a:cubicBezTo>
                  <a:pt x="223" y="120"/>
                  <a:pt x="222" y="120"/>
                  <a:pt x="221" y="120"/>
                </a:cubicBezTo>
                <a:cubicBezTo>
                  <a:pt x="223" y="120"/>
                  <a:pt x="225" y="120"/>
                  <a:pt x="226" y="119"/>
                </a:cubicBezTo>
                <a:cubicBezTo>
                  <a:pt x="230" y="119"/>
                  <a:pt x="233" y="118"/>
                  <a:pt x="233" y="118"/>
                </a:cubicBezTo>
                <a:cubicBezTo>
                  <a:pt x="233" y="118"/>
                  <a:pt x="232" y="118"/>
                  <a:pt x="231" y="118"/>
                </a:cubicBezTo>
                <a:cubicBezTo>
                  <a:pt x="232" y="117"/>
                  <a:pt x="234" y="117"/>
                  <a:pt x="235" y="117"/>
                </a:cubicBezTo>
                <a:cubicBezTo>
                  <a:pt x="240" y="115"/>
                  <a:pt x="246" y="114"/>
                  <a:pt x="252" y="112"/>
                </a:cubicBezTo>
                <a:cubicBezTo>
                  <a:pt x="257" y="111"/>
                  <a:pt x="261" y="110"/>
                  <a:pt x="262" y="111"/>
                </a:cubicBezTo>
                <a:cubicBezTo>
                  <a:pt x="262" y="111"/>
                  <a:pt x="252" y="115"/>
                  <a:pt x="252" y="114"/>
                </a:cubicBezTo>
                <a:cubicBezTo>
                  <a:pt x="252" y="114"/>
                  <a:pt x="252" y="114"/>
                  <a:pt x="253" y="115"/>
                </a:cubicBezTo>
                <a:cubicBezTo>
                  <a:pt x="252" y="115"/>
                  <a:pt x="251" y="115"/>
                  <a:pt x="251" y="115"/>
                </a:cubicBezTo>
                <a:cubicBezTo>
                  <a:pt x="238" y="118"/>
                  <a:pt x="225" y="121"/>
                  <a:pt x="212" y="124"/>
                </a:cubicBezTo>
                <a:cubicBezTo>
                  <a:pt x="205" y="126"/>
                  <a:pt x="198" y="128"/>
                  <a:pt x="191" y="129"/>
                </a:cubicBezTo>
                <a:cubicBezTo>
                  <a:pt x="174" y="133"/>
                  <a:pt x="157" y="136"/>
                  <a:pt x="140" y="139"/>
                </a:cubicBezTo>
                <a:cubicBezTo>
                  <a:pt x="155" y="136"/>
                  <a:pt x="171" y="132"/>
                  <a:pt x="186" y="129"/>
                </a:cubicBezTo>
                <a:close/>
                <a:moveTo>
                  <a:pt x="254" y="115"/>
                </a:moveTo>
                <a:cubicBezTo>
                  <a:pt x="253" y="114"/>
                  <a:pt x="251" y="115"/>
                  <a:pt x="249" y="116"/>
                </a:cubicBezTo>
                <a:cubicBezTo>
                  <a:pt x="248" y="116"/>
                  <a:pt x="247" y="117"/>
                  <a:pt x="246" y="117"/>
                </a:cubicBezTo>
                <a:cubicBezTo>
                  <a:pt x="246" y="117"/>
                  <a:pt x="246" y="117"/>
                  <a:pt x="246" y="117"/>
                </a:cubicBezTo>
                <a:cubicBezTo>
                  <a:pt x="246" y="117"/>
                  <a:pt x="253" y="114"/>
                  <a:pt x="254" y="115"/>
                </a:cubicBezTo>
                <a:close/>
                <a:moveTo>
                  <a:pt x="224" y="122"/>
                </a:moveTo>
                <a:cubicBezTo>
                  <a:pt x="223" y="122"/>
                  <a:pt x="222" y="122"/>
                  <a:pt x="221" y="123"/>
                </a:cubicBezTo>
                <a:cubicBezTo>
                  <a:pt x="219" y="123"/>
                  <a:pt x="217" y="124"/>
                  <a:pt x="215" y="124"/>
                </a:cubicBezTo>
                <a:cubicBezTo>
                  <a:pt x="219" y="123"/>
                  <a:pt x="223" y="122"/>
                  <a:pt x="224" y="122"/>
                </a:cubicBezTo>
                <a:close/>
                <a:moveTo>
                  <a:pt x="158" y="137"/>
                </a:moveTo>
                <a:cubicBezTo>
                  <a:pt x="157" y="137"/>
                  <a:pt x="157" y="137"/>
                  <a:pt x="157" y="137"/>
                </a:cubicBezTo>
                <a:cubicBezTo>
                  <a:pt x="157" y="137"/>
                  <a:pt x="156" y="137"/>
                  <a:pt x="156" y="137"/>
                </a:cubicBezTo>
                <a:cubicBezTo>
                  <a:pt x="157" y="137"/>
                  <a:pt x="157" y="137"/>
                  <a:pt x="158" y="137"/>
                </a:cubicBezTo>
                <a:close/>
                <a:moveTo>
                  <a:pt x="146" y="140"/>
                </a:moveTo>
                <a:cubicBezTo>
                  <a:pt x="146" y="140"/>
                  <a:pt x="133" y="142"/>
                  <a:pt x="125" y="143"/>
                </a:cubicBezTo>
                <a:cubicBezTo>
                  <a:pt x="124" y="144"/>
                  <a:pt x="123" y="144"/>
                  <a:pt x="122" y="144"/>
                </a:cubicBezTo>
                <a:cubicBezTo>
                  <a:pt x="128" y="142"/>
                  <a:pt x="146" y="139"/>
                  <a:pt x="146" y="140"/>
                </a:cubicBezTo>
                <a:close/>
                <a:moveTo>
                  <a:pt x="132" y="123"/>
                </a:moveTo>
                <a:cubicBezTo>
                  <a:pt x="128" y="124"/>
                  <a:pt x="118" y="125"/>
                  <a:pt x="113" y="127"/>
                </a:cubicBezTo>
                <a:cubicBezTo>
                  <a:pt x="118" y="125"/>
                  <a:pt x="127" y="124"/>
                  <a:pt x="134" y="122"/>
                </a:cubicBezTo>
                <a:cubicBezTo>
                  <a:pt x="133" y="123"/>
                  <a:pt x="132" y="123"/>
                  <a:pt x="132" y="123"/>
                </a:cubicBezTo>
                <a:close/>
                <a:moveTo>
                  <a:pt x="112" y="148"/>
                </a:moveTo>
                <a:cubicBezTo>
                  <a:pt x="113" y="148"/>
                  <a:pt x="113" y="148"/>
                  <a:pt x="113" y="148"/>
                </a:cubicBezTo>
                <a:cubicBezTo>
                  <a:pt x="113" y="148"/>
                  <a:pt x="107" y="150"/>
                  <a:pt x="106" y="150"/>
                </a:cubicBezTo>
                <a:cubicBezTo>
                  <a:pt x="108" y="149"/>
                  <a:pt x="110" y="149"/>
                  <a:pt x="112" y="148"/>
                </a:cubicBezTo>
                <a:close/>
                <a:moveTo>
                  <a:pt x="99" y="143"/>
                </a:moveTo>
                <a:cubicBezTo>
                  <a:pt x="99" y="143"/>
                  <a:pt x="98" y="144"/>
                  <a:pt x="96" y="144"/>
                </a:cubicBezTo>
                <a:cubicBezTo>
                  <a:pt x="97" y="144"/>
                  <a:pt x="97" y="144"/>
                  <a:pt x="97" y="144"/>
                </a:cubicBezTo>
                <a:cubicBezTo>
                  <a:pt x="101" y="143"/>
                  <a:pt x="104" y="142"/>
                  <a:pt x="108" y="141"/>
                </a:cubicBezTo>
                <a:cubicBezTo>
                  <a:pt x="105" y="142"/>
                  <a:pt x="102" y="143"/>
                  <a:pt x="99" y="143"/>
                </a:cubicBezTo>
                <a:close/>
                <a:moveTo>
                  <a:pt x="130" y="122"/>
                </a:moveTo>
                <a:cubicBezTo>
                  <a:pt x="129" y="122"/>
                  <a:pt x="129" y="122"/>
                  <a:pt x="129" y="122"/>
                </a:cubicBezTo>
                <a:cubicBezTo>
                  <a:pt x="129" y="122"/>
                  <a:pt x="128" y="122"/>
                  <a:pt x="128" y="121"/>
                </a:cubicBezTo>
                <a:cubicBezTo>
                  <a:pt x="128" y="122"/>
                  <a:pt x="129" y="122"/>
                  <a:pt x="130" y="122"/>
                </a:cubicBezTo>
                <a:close/>
                <a:moveTo>
                  <a:pt x="63" y="134"/>
                </a:moveTo>
                <a:cubicBezTo>
                  <a:pt x="67" y="134"/>
                  <a:pt x="76" y="129"/>
                  <a:pt x="80" y="128"/>
                </a:cubicBezTo>
                <a:cubicBezTo>
                  <a:pt x="85" y="127"/>
                  <a:pt x="89" y="127"/>
                  <a:pt x="93" y="126"/>
                </a:cubicBezTo>
                <a:cubicBezTo>
                  <a:pt x="95" y="126"/>
                  <a:pt x="96" y="126"/>
                  <a:pt x="98" y="126"/>
                </a:cubicBezTo>
                <a:cubicBezTo>
                  <a:pt x="100" y="125"/>
                  <a:pt x="103" y="125"/>
                  <a:pt x="105" y="124"/>
                </a:cubicBezTo>
                <a:cubicBezTo>
                  <a:pt x="105" y="124"/>
                  <a:pt x="104" y="124"/>
                  <a:pt x="104" y="125"/>
                </a:cubicBezTo>
                <a:cubicBezTo>
                  <a:pt x="105" y="124"/>
                  <a:pt x="106" y="124"/>
                  <a:pt x="107" y="124"/>
                </a:cubicBezTo>
                <a:cubicBezTo>
                  <a:pt x="111" y="123"/>
                  <a:pt x="115" y="123"/>
                  <a:pt x="118" y="122"/>
                </a:cubicBezTo>
                <a:cubicBezTo>
                  <a:pt x="118" y="122"/>
                  <a:pt x="119" y="122"/>
                  <a:pt x="119" y="122"/>
                </a:cubicBezTo>
                <a:cubicBezTo>
                  <a:pt x="102" y="127"/>
                  <a:pt x="80" y="133"/>
                  <a:pt x="61" y="139"/>
                </a:cubicBezTo>
                <a:cubicBezTo>
                  <a:pt x="53" y="140"/>
                  <a:pt x="45" y="141"/>
                  <a:pt x="37" y="142"/>
                </a:cubicBezTo>
                <a:cubicBezTo>
                  <a:pt x="49" y="139"/>
                  <a:pt x="61" y="136"/>
                  <a:pt x="64" y="135"/>
                </a:cubicBezTo>
                <a:cubicBezTo>
                  <a:pt x="67" y="134"/>
                  <a:pt x="72" y="133"/>
                  <a:pt x="75" y="132"/>
                </a:cubicBezTo>
                <a:cubicBezTo>
                  <a:pt x="73" y="133"/>
                  <a:pt x="66" y="134"/>
                  <a:pt x="63" y="134"/>
                </a:cubicBezTo>
                <a:close/>
                <a:moveTo>
                  <a:pt x="62" y="153"/>
                </a:moveTo>
                <a:cubicBezTo>
                  <a:pt x="61" y="153"/>
                  <a:pt x="61" y="153"/>
                  <a:pt x="61" y="153"/>
                </a:cubicBezTo>
                <a:cubicBezTo>
                  <a:pt x="61" y="153"/>
                  <a:pt x="61" y="153"/>
                  <a:pt x="61" y="153"/>
                </a:cubicBezTo>
                <a:cubicBezTo>
                  <a:pt x="61" y="153"/>
                  <a:pt x="62" y="153"/>
                  <a:pt x="62" y="153"/>
                </a:cubicBezTo>
                <a:close/>
                <a:moveTo>
                  <a:pt x="30" y="159"/>
                </a:moveTo>
                <a:cubicBezTo>
                  <a:pt x="30" y="159"/>
                  <a:pt x="30" y="159"/>
                  <a:pt x="30" y="159"/>
                </a:cubicBezTo>
                <a:cubicBezTo>
                  <a:pt x="30" y="159"/>
                  <a:pt x="30" y="159"/>
                  <a:pt x="30" y="159"/>
                </a:cubicBezTo>
                <a:cubicBezTo>
                  <a:pt x="30" y="159"/>
                  <a:pt x="30" y="159"/>
                  <a:pt x="30" y="159"/>
                </a:cubicBezTo>
                <a:cubicBezTo>
                  <a:pt x="31" y="159"/>
                  <a:pt x="31" y="159"/>
                  <a:pt x="31" y="159"/>
                </a:cubicBezTo>
                <a:cubicBezTo>
                  <a:pt x="31" y="159"/>
                  <a:pt x="32" y="159"/>
                  <a:pt x="33" y="159"/>
                </a:cubicBezTo>
                <a:cubicBezTo>
                  <a:pt x="32" y="160"/>
                  <a:pt x="31" y="160"/>
                  <a:pt x="30" y="160"/>
                </a:cubicBezTo>
                <a:cubicBezTo>
                  <a:pt x="30" y="160"/>
                  <a:pt x="30" y="160"/>
                  <a:pt x="30" y="160"/>
                </a:cubicBezTo>
                <a:cubicBezTo>
                  <a:pt x="30" y="160"/>
                  <a:pt x="30" y="159"/>
                  <a:pt x="30" y="159"/>
                </a:cubicBezTo>
                <a:close/>
                <a:moveTo>
                  <a:pt x="32" y="161"/>
                </a:moveTo>
                <a:cubicBezTo>
                  <a:pt x="32" y="161"/>
                  <a:pt x="31" y="161"/>
                  <a:pt x="31" y="161"/>
                </a:cubicBezTo>
                <a:cubicBezTo>
                  <a:pt x="31" y="161"/>
                  <a:pt x="31" y="160"/>
                  <a:pt x="31" y="160"/>
                </a:cubicBezTo>
                <a:cubicBezTo>
                  <a:pt x="31" y="160"/>
                  <a:pt x="31" y="161"/>
                  <a:pt x="32" y="161"/>
                </a:cubicBezTo>
                <a:close/>
                <a:moveTo>
                  <a:pt x="31" y="163"/>
                </a:moveTo>
                <a:cubicBezTo>
                  <a:pt x="31" y="163"/>
                  <a:pt x="30" y="162"/>
                  <a:pt x="30" y="162"/>
                </a:cubicBezTo>
                <a:cubicBezTo>
                  <a:pt x="31" y="162"/>
                  <a:pt x="31" y="162"/>
                  <a:pt x="32" y="162"/>
                </a:cubicBezTo>
                <a:cubicBezTo>
                  <a:pt x="32" y="162"/>
                  <a:pt x="33" y="163"/>
                  <a:pt x="33" y="163"/>
                </a:cubicBezTo>
                <a:cubicBezTo>
                  <a:pt x="32" y="163"/>
                  <a:pt x="32" y="163"/>
                  <a:pt x="31" y="163"/>
                </a:cubicBezTo>
                <a:close/>
                <a:moveTo>
                  <a:pt x="34" y="161"/>
                </a:moveTo>
                <a:cubicBezTo>
                  <a:pt x="34" y="161"/>
                  <a:pt x="34" y="161"/>
                  <a:pt x="34" y="161"/>
                </a:cubicBezTo>
                <a:cubicBezTo>
                  <a:pt x="34" y="161"/>
                  <a:pt x="34" y="161"/>
                  <a:pt x="34" y="161"/>
                </a:cubicBezTo>
                <a:cubicBezTo>
                  <a:pt x="34" y="161"/>
                  <a:pt x="34" y="161"/>
                  <a:pt x="34" y="161"/>
                </a:cubicBezTo>
                <a:close/>
                <a:moveTo>
                  <a:pt x="34" y="162"/>
                </a:moveTo>
                <a:cubicBezTo>
                  <a:pt x="34" y="162"/>
                  <a:pt x="34" y="162"/>
                  <a:pt x="34" y="162"/>
                </a:cubicBezTo>
                <a:cubicBezTo>
                  <a:pt x="34" y="162"/>
                  <a:pt x="34" y="162"/>
                  <a:pt x="34" y="162"/>
                </a:cubicBezTo>
                <a:cubicBezTo>
                  <a:pt x="34" y="162"/>
                  <a:pt x="34" y="162"/>
                  <a:pt x="34" y="162"/>
                </a:cubicBezTo>
                <a:close/>
                <a:moveTo>
                  <a:pt x="40" y="161"/>
                </a:moveTo>
                <a:cubicBezTo>
                  <a:pt x="38" y="161"/>
                  <a:pt x="37" y="161"/>
                  <a:pt x="36" y="161"/>
                </a:cubicBezTo>
                <a:cubicBezTo>
                  <a:pt x="36" y="162"/>
                  <a:pt x="36" y="162"/>
                  <a:pt x="36" y="163"/>
                </a:cubicBezTo>
                <a:cubicBezTo>
                  <a:pt x="36" y="163"/>
                  <a:pt x="36" y="163"/>
                  <a:pt x="36" y="163"/>
                </a:cubicBezTo>
                <a:cubicBezTo>
                  <a:pt x="36" y="163"/>
                  <a:pt x="36" y="163"/>
                  <a:pt x="36" y="163"/>
                </a:cubicBezTo>
                <a:cubicBezTo>
                  <a:pt x="35" y="162"/>
                  <a:pt x="35" y="162"/>
                  <a:pt x="35" y="161"/>
                </a:cubicBezTo>
                <a:cubicBezTo>
                  <a:pt x="35" y="161"/>
                  <a:pt x="35" y="161"/>
                  <a:pt x="36" y="161"/>
                </a:cubicBezTo>
                <a:cubicBezTo>
                  <a:pt x="35" y="161"/>
                  <a:pt x="35" y="161"/>
                  <a:pt x="35" y="161"/>
                </a:cubicBezTo>
                <a:cubicBezTo>
                  <a:pt x="35" y="161"/>
                  <a:pt x="35" y="161"/>
                  <a:pt x="35" y="161"/>
                </a:cubicBezTo>
                <a:cubicBezTo>
                  <a:pt x="35" y="161"/>
                  <a:pt x="35" y="161"/>
                  <a:pt x="35" y="161"/>
                </a:cubicBezTo>
                <a:cubicBezTo>
                  <a:pt x="35" y="161"/>
                  <a:pt x="35" y="161"/>
                  <a:pt x="36" y="161"/>
                </a:cubicBezTo>
                <a:cubicBezTo>
                  <a:pt x="36" y="161"/>
                  <a:pt x="36" y="161"/>
                  <a:pt x="36" y="161"/>
                </a:cubicBezTo>
                <a:cubicBezTo>
                  <a:pt x="37" y="161"/>
                  <a:pt x="38" y="161"/>
                  <a:pt x="38" y="161"/>
                </a:cubicBezTo>
                <a:cubicBezTo>
                  <a:pt x="40" y="161"/>
                  <a:pt x="41" y="161"/>
                  <a:pt x="42" y="160"/>
                </a:cubicBezTo>
                <a:cubicBezTo>
                  <a:pt x="41" y="161"/>
                  <a:pt x="41" y="161"/>
                  <a:pt x="40" y="161"/>
                </a:cubicBezTo>
                <a:close/>
                <a:moveTo>
                  <a:pt x="48" y="161"/>
                </a:moveTo>
                <a:cubicBezTo>
                  <a:pt x="46" y="161"/>
                  <a:pt x="44" y="161"/>
                  <a:pt x="43" y="161"/>
                </a:cubicBezTo>
                <a:cubicBezTo>
                  <a:pt x="43" y="161"/>
                  <a:pt x="44" y="160"/>
                  <a:pt x="44" y="160"/>
                </a:cubicBezTo>
                <a:cubicBezTo>
                  <a:pt x="48" y="160"/>
                  <a:pt x="52" y="159"/>
                  <a:pt x="54" y="159"/>
                </a:cubicBezTo>
                <a:cubicBezTo>
                  <a:pt x="52" y="159"/>
                  <a:pt x="50" y="160"/>
                  <a:pt x="48" y="161"/>
                </a:cubicBezTo>
                <a:close/>
                <a:moveTo>
                  <a:pt x="56" y="158"/>
                </a:moveTo>
                <a:cubicBezTo>
                  <a:pt x="54" y="158"/>
                  <a:pt x="53" y="158"/>
                  <a:pt x="52" y="159"/>
                </a:cubicBezTo>
                <a:cubicBezTo>
                  <a:pt x="54" y="158"/>
                  <a:pt x="56" y="158"/>
                  <a:pt x="57" y="158"/>
                </a:cubicBezTo>
                <a:cubicBezTo>
                  <a:pt x="57" y="158"/>
                  <a:pt x="56" y="158"/>
                  <a:pt x="56" y="158"/>
                </a:cubicBezTo>
                <a:close/>
                <a:moveTo>
                  <a:pt x="164" y="146"/>
                </a:moveTo>
                <a:cubicBezTo>
                  <a:pt x="164" y="146"/>
                  <a:pt x="178" y="143"/>
                  <a:pt x="179" y="143"/>
                </a:cubicBezTo>
                <a:cubicBezTo>
                  <a:pt x="180" y="143"/>
                  <a:pt x="183" y="143"/>
                  <a:pt x="184" y="142"/>
                </a:cubicBezTo>
                <a:cubicBezTo>
                  <a:pt x="182" y="143"/>
                  <a:pt x="165" y="147"/>
                  <a:pt x="164" y="146"/>
                </a:cubicBezTo>
                <a:close/>
                <a:moveTo>
                  <a:pt x="80" y="158"/>
                </a:moveTo>
                <a:cubicBezTo>
                  <a:pt x="73" y="158"/>
                  <a:pt x="66" y="159"/>
                  <a:pt x="59" y="160"/>
                </a:cubicBezTo>
                <a:cubicBezTo>
                  <a:pt x="62" y="159"/>
                  <a:pt x="66" y="158"/>
                  <a:pt x="70" y="156"/>
                </a:cubicBezTo>
                <a:cubicBezTo>
                  <a:pt x="70" y="156"/>
                  <a:pt x="71" y="156"/>
                  <a:pt x="71" y="156"/>
                </a:cubicBezTo>
                <a:cubicBezTo>
                  <a:pt x="88" y="155"/>
                  <a:pt x="105" y="152"/>
                  <a:pt x="121" y="150"/>
                </a:cubicBezTo>
                <a:cubicBezTo>
                  <a:pt x="171" y="142"/>
                  <a:pt x="220" y="131"/>
                  <a:pt x="269" y="119"/>
                </a:cubicBezTo>
                <a:cubicBezTo>
                  <a:pt x="327" y="105"/>
                  <a:pt x="384" y="92"/>
                  <a:pt x="442" y="81"/>
                </a:cubicBezTo>
                <a:cubicBezTo>
                  <a:pt x="427" y="86"/>
                  <a:pt x="411" y="88"/>
                  <a:pt x="396" y="92"/>
                </a:cubicBezTo>
                <a:cubicBezTo>
                  <a:pt x="391" y="94"/>
                  <a:pt x="386" y="95"/>
                  <a:pt x="381" y="96"/>
                </a:cubicBezTo>
                <a:cubicBezTo>
                  <a:pt x="380" y="97"/>
                  <a:pt x="378" y="97"/>
                  <a:pt x="377" y="97"/>
                </a:cubicBezTo>
                <a:cubicBezTo>
                  <a:pt x="377" y="97"/>
                  <a:pt x="378" y="97"/>
                  <a:pt x="378" y="97"/>
                </a:cubicBezTo>
                <a:cubicBezTo>
                  <a:pt x="378" y="97"/>
                  <a:pt x="378" y="97"/>
                  <a:pt x="378" y="97"/>
                </a:cubicBezTo>
                <a:cubicBezTo>
                  <a:pt x="377" y="97"/>
                  <a:pt x="377" y="97"/>
                  <a:pt x="377" y="97"/>
                </a:cubicBezTo>
                <a:cubicBezTo>
                  <a:pt x="368" y="99"/>
                  <a:pt x="359" y="101"/>
                  <a:pt x="352" y="104"/>
                </a:cubicBezTo>
                <a:cubicBezTo>
                  <a:pt x="350" y="104"/>
                  <a:pt x="348" y="105"/>
                  <a:pt x="346" y="105"/>
                </a:cubicBezTo>
                <a:cubicBezTo>
                  <a:pt x="343" y="106"/>
                  <a:pt x="340" y="107"/>
                  <a:pt x="337" y="107"/>
                </a:cubicBezTo>
                <a:cubicBezTo>
                  <a:pt x="337" y="107"/>
                  <a:pt x="338" y="107"/>
                  <a:pt x="338" y="107"/>
                </a:cubicBezTo>
                <a:cubicBezTo>
                  <a:pt x="338" y="107"/>
                  <a:pt x="337" y="107"/>
                  <a:pt x="337" y="107"/>
                </a:cubicBezTo>
                <a:cubicBezTo>
                  <a:pt x="324" y="111"/>
                  <a:pt x="311" y="115"/>
                  <a:pt x="298" y="117"/>
                </a:cubicBezTo>
                <a:cubicBezTo>
                  <a:pt x="294" y="118"/>
                  <a:pt x="291" y="119"/>
                  <a:pt x="288" y="119"/>
                </a:cubicBezTo>
                <a:cubicBezTo>
                  <a:pt x="288" y="119"/>
                  <a:pt x="288" y="119"/>
                  <a:pt x="289" y="119"/>
                </a:cubicBezTo>
                <a:cubicBezTo>
                  <a:pt x="288" y="119"/>
                  <a:pt x="287" y="119"/>
                  <a:pt x="287" y="119"/>
                </a:cubicBezTo>
                <a:cubicBezTo>
                  <a:pt x="287" y="118"/>
                  <a:pt x="288" y="118"/>
                  <a:pt x="290" y="117"/>
                </a:cubicBezTo>
                <a:cubicBezTo>
                  <a:pt x="257" y="125"/>
                  <a:pt x="225" y="133"/>
                  <a:pt x="192" y="139"/>
                </a:cubicBezTo>
                <a:cubicBezTo>
                  <a:pt x="155" y="147"/>
                  <a:pt x="118" y="154"/>
                  <a:pt x="80" y="158"/>
                </a:cubicBezTo>
                <a:close/>
                <a:moveTo>
                  <a:pt x="219" y="135"/>
                </a:moveTo>
                <a:cubicBezTo>
                  <a:pt x="219" y="134"/>
                  <a:pt x="225" y="133"/>
                  <a:pt x="225" y="133"/>
                </a:cubicBezTo>
                <a:cubicBezTo>
                  <a:pt x="227" y="133"/>
                  <a:pt x="220" y="135"/>
                  <a:pt x="219" y="135"/>
                </a:cubicBezTo>
                <a:close/>
                <a:moveTo>
                  <a:pt x="198" y="139"/>
                </a:moveTo>
                <a:cubicBezTo>
                  <a:pt x="198" y="139"/>
                  <a:pt x="199" y="139"/>
                  <a:pt x="199" y="139"/>
                </a:cubicBezTo>
                <a:cubicBezTo>
                  <a:pt x="199" y="139"/>
                  <a:pt x="199" y="139"/>
                  <a:pt x="199" y="139"/>
                </a:cubicBezTo>
                <a:cubicBezTo>
                  <a:pt x="199" y="139"/>
                  <a:pt x="198" y="139"/>
                  <a:pt x="198" y="139"/>
                </a:cubicBezTo>
                <a:close/>
                <a:moveTo>
                  <a:pt x="200" y="139"/>
                </a:moveTo>
                <a:cubicBezTo>
                  <a:pt x="199" y="139"/>
                  <a:pt x="199" y="139"/>
                  <a:pt x="199" y="139"/>
                </a:cubicBezTo>
                <a:cubicBezTo>
                  <a:pt x="201" y="138"/>
                  <a:pt x="206" y="137"/>
                  <a:pt x="207" y="137"/>
                </a:cubicBezTo>
                <a:cubicBezTo>
                  <a:pt x="206" y="137"/>
                  <a:pt x="202" y="139"/>
                  <a:pt x="200" y="139"/>
                </a:cubicBezTo>
                <a:close/>
                <a:moveTo>
                  <a:pt x="214" y="142"/>
                </a:moveTo>
                <a:cubicBezTo>
                  <a:pt x="211" y="142"/>
                  <a:pt x="208" y="142"/>
                  <a:pt x="207" y="142"/>
                </a:cubicBezTo>
                <a:cubicBezTo>
                  <a:pt x="208" y="142"/>
                  <a:pt x="213" y="141"/>
                  <a:pt x="217" y="141"/>
                </a:cubicBezTo>
                <a:cubicBezTo>
                  <a:pt x="216" y="141"/>
                  <a:pt x="215" y="141"/>
                  <a:pt x="214" y="142"/>
                </a:cubicBezTo>
                <a:close/>
                <a:moveTo>
                  <a:pt x="230" y="140"/>
                </a:moveTo>
                <a:cubicBezTo>
                  <a:pt x="230" y="140"/>
                  <a:pt x="231" y="140"/>
                  <a:pt x="232" y="140"/>
                </a:cubicBezTo>
                <a:cubicBezTo>
                  <a:pt x="234" y="139"/>
                  <a:pt x="236" y="139"/>
                  <a:pt x="237" y="139"/>
                </a:cubicBezTo>
                <a:cubicBezTo>
                  <a:pt x="234" y="140"/>
                  <a:pt x="230" y="141"/>
                  <a:pt x="230" y="140"/>
                </a:cubicBezTo>
                <a:close/>
                <a:moveTo>
                  <a:pt x="236" y="137"/>
                </a:moveTo>
                <a:cubicBezTo>
                  <a:pt x="235" y="138"/>
                  <a:pt x="234" y="138"/>
                  <a:pt x="233" y="138"/>
                </a:cubicBezTo>
                <a:cubicBezTo>
                  <a:pt x="234" y="138"/>
                  <a:pt x="235" y="137"/>
                  <a:pt x="235" y="137"/>
                </a:cubicBezTo>
                <a:cubicBezTo>
                  <a:pt x="236" y="137"/>
                  <a:pt x="238" y="137"/>
                  <a:pt x="239" y="137"/>
                </a:cubicBezTo>
                <a:cubicBezTo>
                  <a:pt x="238" y="137"/>
                  <a:pt x="238" y="137"/>
                  <a:pt x="237" y="137"/>
                </a:cubicBezTo>
                <a:cubicBezTo>
                  <a:pt x="237" y="137"/>
                  <a:pt x="237" y="137"/>
                  <a:pt x="236" y="137"/>
                </a:cubicBezTo>
                <a:close/>
                <a:moveTo>
                  <a:pt x="253" y="138"/>
                </a:moveTo>
                <a:cubicBezTo>
                  <a:pt x="253" y="138"/>
                  <a:pt x="253" y="138"/>
                  <a:pt x="253" y="138"/>
                </a:cubicBezTo>
                <a:cubicBezTo>
                  <a:pt x="249" y="140"/>
                  <a:pt x="239" y="140"/>
                  <a:pt x="237" y="141"/>
                </a:cubicBezTo>
                <a:cubicBezTo>
                  <a:pt x="239" y="140"/>
                  <a:pt x="248" y="139"/>
                  <a:pt x="252" y="138"/>
                </a:cubicBezTo>
                <a:cubicBezTo>
                  <a:pt x="252" y="138"/>
                  <a:pt x="252" y="138"/>
                  <a:pt x="252" y="138"/>
                </a:cubicBezTo>
                <a:cubicBezTo>
                  <a:pt x="252" y="138"/>
                  <a:pt x="252" y="138"/>
                  <a:pt x="252" y="138"/>
                </a:cubicBezTo>
                <a:cubicBezTo>
                  <a:pt x="253" y="138"/>
                  <a:pt x="253" y="137"/>
                  <a:pt x="253" y="137"/>
                </a:cubicBezTo>
                <a:cubicBezTo>
                  <a:pt x="253" y="137"/>
                  <a:pt x="253" y="137"/>
                  <a:pt x="253" y="137"/>
                </a:cubicBezTo>
                <a:cubicBezTo>
                  <a:pt x="253" y="137"/>
                  <a:pt x="253" y="138"/>
                  <a:pt x="253" y="138"/>
                </a:cubicBezTo>
                <a:cubicBezTo>
                  <a:pt x="253" y="138"/>
                  <a:pt x="253" y="138"/>
                  <a:pt x="253" y="138"/>
                </a:cubicBezTo>
                <a:close/>
                <a:moveTo>
                  <a:pt x="311" y="120"/>
                </a:moveTo>
                <a:cubicBezTo>
                  <a:pt x="311" y="120"/>
                  <a:pt x="311" y="120"/>
                  <a:pt x="311" y="120"/>
                </a:cubicBezTo>
                <a:cubicBezTo>
                  <a:pt x="311" y="120"/>
                  <a:pt x="311" y="120"/>
                  <a:pt x="311" y="120"/>
                </a:cubicBezTo>
                <a:cubicBezTo>
                  <a:pt x="311" y="120"/>
                  <a:pt x="311" y="120"/>
                  <a:pt x="311" y="120"/>
                </a:cubicBezTo>
                <a:close/>
                <a:moveTo>
                  <a:pt x="319" y="118"/>
                </a:moveTo>
                <a:cubicBezTo>
                  <a:pt x="319" y="118"/>
                  <a:pt x="319" y="118"/>
                  <a:pt x="319" y="118"/>
                </a:cubicBezTo>
                <a:cubicBezTo>
                  <a:pt x="319" y="118"/>
                  <a:pt x="319" y="118"/>
                  <a:pt x="319" y="118"/>
                </a:cubicBezTo>
                <a:cubicBezTo>
                  <a:pt x="319" y="118"/>
                  <a:pt x="319" y="118"/>
                  <a:pt x="319" y="118"/>
                </a:cubicBezTo>
                <a:close/>
                <a:moveTo>
                  <a:pt x="416" y="93"/>
                </a:moveTo>
                <a:cubicBezTo>
                  <a:pt x="417" y="92"/>
                  <a:pt x="431" y="89"/>
                  <a:pt x="431" y="89"/>
                </a:cubicBezTo>
                <a:cubicBezTo>
                  <a:pt x="432" y="90"/>
                  <a:pt x="417" y="92"/>
                  <a:pt x="416" y="93"/>
                </a:cubicBezTo>
                <a:close/>
                <a:moveTo>
                  <a:pt x="472" y="78"/>
                </a:moveTo>
                <a:cubicBezTo>
                  <a:pt x="449" y="84"/>
                  <a:pt x="427" y="89"/>
                  <a:pt x="404" y="95"/>
                </a:cubicBezTo>
                <a:cubicBezTo>
                  <a:pt x="381" y="101"/>
                  <a:pt x="358" y="107"/>
                  <a:pt x="334" y="113"/>
                </a:cubicBezTo>
                <a:cubicBezTo>
                  <a:pt x="302" y="120"/>
                  <a:pt x="268" y="125"/>
                  <a:pt x="236" y="134"/>
                </a:cubicBezTo>
                <a:cubicBezTo>
                  <a:pt x="223" y="137"/>
                  <a:pt x="208" y="140"/>
                  <a:pt x="202" y="140"/>
                </a:cubicBezTo>
                <a:cubicBezTo>
                  <a:pt x="212" y="138"/>
                  <a:pt x="222" y="135"/>
                  <a:pt x="231" y="133"/>
                </a:cubicBezTo>
                <a:cubicBezTo>
                  <a:pt x="240" y="130"/>
                  <a:pt x="248" y="128"/>
                  <a:pt x="256" y="126"/>
                </a:cubicBezTo>
                <a:cubicBezTo>
                  <a:pt x="262" y="124"/>
                  <a:pt x="269" y="124"/>
                  <a:pt x="276" y="123"/>
                </a:cubicBezTo>
                <a:cubicBezTo>
                  <a:pt x="272" y="124"/>
                  <a:pt x="268" y="125"/>
                  <a:pt x="263" y="126"/>
                </a:cubicBezTo>
                <a:cubicBezTo>
                  <a:pt x="289" y="122"/>
                  <a:pt x="315" y="114"/>
                  <a:pt x="340" y="108"/>
                </a:cubicBezTo>
                <a:cubicBezTo>
                  <a:pt x="355" y="104"/>
                  <a:pt x="370" y="101"/>
                  <a:pt x="385" y="97"/>
                </a:cubicBezTo>
                <a:cubicBezTo>
                  <a:pt x="383" y="97"/>
                  <a:pt x="382" y="97"/>
                  <a:pt x="381" y="97"/>
                </a:cubicBezTo>
                <a:cubicBezTo>
                  <a:pt x="384" y="96"/>
                  <a:pt x="388" y="96"/>
                  <a:pt x="391" y="95"/>
                </a:cubicBezTo>
                <a:cubicBezTo>
                  <a:pt x="391" y="95"/>
                  <a:pt x="391" y="95"/>
                  <a:pt x="392" y="95"/>
                </a:cubicBezTo>
                <a:cubicBezTo>
                  <a:pt x="389" y="95"/>
                  <a:pt x="387" y="96"/>
                  <a:pt x="385" y="96"/>
                </a:cubicBezTo>
                <a:cubicBezTo>
                  <a:pt x="390" y="95"/>
                  <a:pt x="397" y="93"/>
                  <a:pt x="406" y="91"/>
                </a:cubicBezTo>
                <a:cubicBezTo>
                  <a:pt x="403" y="92"/>
                  <a:pt x="400" y="93"/>
                  <a:pt x="396" y="94"/>
                </a:cubicBezTo>
                <a:cubicBezTo>
                  <a:pt x="404" y="92"/>
                  <a:pt x="412" y="90"/>
                  <a:pt x="420" y="88"/>
                </a:cubicBezTo>
                <a:cubicBezTo>
                  <a:pt x="422" y="87"/>
                  <a:pt x="424" y="87"/>
                  <a:pt x="426" y="86"/>
                </a:cubicBezTo>
                <a:cubicBezTo>
                  <a:pt x="424" y="87"/>
                  <a:pt x="422" y="87"/>
                  <a:pt x="421" y="87"/>
                </a:cubicBezTo>
                <a:cubicBezTo>
                  <a:pt x="430" y="85"/>
                  <a:pt x="440" y="82"/>
                  <a:pt x="449" y="80"/>
                </a:cubicBezTo>
                <a:cubicBezTo>
                  <a:pt x="460" y="78"/>
                  <a:pt x="471" y="76"/>
                  <a:pt x="483" y="74"/>
                </a:cubicBezTo>
                <a:cubicBezTo>
                  <a:pt x="480" y="75"/>
                  <a:pt x="476" y="77"/>
                  <a:pt x="472" y="78"/>
                </a:cubicBezTo>
                <a:close/>
                <a:moveTo>
                  <a:pt x="489" y="78"/>
                </a:moveTo>
                <a:cubicBezTo>
                  <a:pt x="488" y="77"/>
                  <a:pt x="489" y="77"/>
                  <a:pt x="490" y="77"/>
                </a:cubicBezTo>
                <a:cubicBezTo>
                  <a:pt x="489" y="78"/>
                  <a:pt x="489" y="78"/>
                  <a:pt x="489" y="78"/>
                </a:cubicBezTo>
                <a:close/>
                <a:moveTo>
                  <a:pt x="491" y="72"/>
                </a:moveTo>
                <a:cubicBezTo>
                  <a:pt x="491" y="71"/>
                  <a:pt x="490" y="70"/>
                  <a:pt x="490" y="70"/>
                </a:cubicBezTo>
                <a:cubicBezTo>
                  <a:pt x="490" y="70"/>
                  <a:pt x="490" y="70"/>
                  <a:pt x="490" y="70"/>
                </a:cubicBezTo>
                <a:cubicBezTo>
                  <a:pt x="490" y="70"/>
                  <a:pt x="491" y="71"/>
                  <a:pt x="491" y="71"/>
                </a:cubicBezTo>
                <a:cubicBezTo>
                  <a:pt x="491" y="71"/>
                  <a:pt x="491" y="71"/>
                  <a:pt x="491" y="72"/>
                </a:cubicBezTo>
                <a:close/>
                <a:moveTo>
                  <a:pt x="492" y="73"/>
                </a:moveTo>
                <a:cubicBezTo>
                  <a:pt x="492" y="73"/>
                  <a:pt x="492" y="73"/>
                  <a:pt x="492" y="73"/>
                </a:cubicBezTo>
                <a:cubicBezTo>
                  <a:pt x="492" y="73"/>
                  <a:pt x="492" y="73"/>
                  <a:pt x="492" y="73"/>
                </a:cubicBezTo>
                <a:cubicBezTo>
                  <a:pt x="492" y="73"/>
                  <a:pt x="492" y="73"/>
                  <a:pt x="492" y="73"/>
                </a:cubicBezTo>
                <a:cubicBezTo>
                  <a:pt x="492" y="73"/>
                  <a:pt x="492" y="73"/>
                  <a:pt x="492" y="73"/>
                </a:cubicBezTo>
                <a:close/>
                <a:moveTo>
                  <a:pt x="492" y="67"/>
                </a:moveTo>
                <a:cubicBezTo>
                  <a:pt x="491" y="67"/>
                  <a:pt x="491" y="66"/>
                  <a:pt x="490" y="66"/>
                </a:cubicBezTo>
                <a:cubicBezTo>
                  <a:pt x="485" y="64"/>
                  <a:pt x="469" y="69"/>
                  <a:pt x="463" y="70"/>
                </a:cubicBezTo>
                <a:cubicBezTo>
                  <a:pt x="436" y="74"/>
                  <a:pt x="408" y="79"/>
                  <a:pt x="381" y="85"/>
                </a:cubicBezTo>
                <a:cubicBezTo>
                  <a:pt x="369" y="88"/>
                  <a:pt x="356" y="91"/>
                  <a:pt x="344" y="94"/>
                </a:cubicBezTo>
                <a:cubicBezTo>
                  <a:pt x="343" y="94"/>
                  <a:pt x="342" y="94"/>
                  <a:pt x="342" y="94"/>
                </a:cubicBezTo>
                <a:cubicBezTo>
                  <a:pt x="343" y="93"/>
                  <a:pt x="344" y="93"/>
                  <a:pt x="345" y="92"/>
                </a:cubicBezTo>
                <a:cubicBezTo>
                  <a:pt x="351" y="91"/>
                  <a:pt x="356" y="90"/>
                  <a:pt x="362" y="88"/>
                </a:cubicBezTo>
                <a:cubicBezTo>
                  <a:pt x="371" y="86"/>
                  <a:pt x="380" y="83"/>
                  <a:pt x="389" y="81"/>
                </a:cubicBezTo>
                <a:cubicBezTo>
                  <a:pt x="391" y="81"/>
                  <a:pt x="392" y="80"/>
                  <a:pt x="393" y="80"/>
                </a:cubicBezTo>
                <a:cubicBezTo>
                  <a:pt x="400" y="78"/>
                  <a:pt x="407" y="77"/>
                  <a:pt x="414" y="76"/>
                </a:cubicBezTo>
                <a:cubicBezTo>
                  <a:pt x="423" y="76"/>
                  <a:pt x="432" y="74"/>
                  <a:pt x="441" y="72"/>
                </a:cubicBezTo>
                <a:cubicBezTo>
                  <a:pt x="448" y="71"/>
                  <a:pt x="487" y="60"/>
                  <a:pt x="491" y="66"/>
                </a:cubicBezTo>
                <a:cubicBezTo>
                  <a:pt x="490" y="65"/>
                  <a:pt x="490" y="64"/>
                  <a:pt x="489" y="63"/>
                </a:cubicBezTo>
                <a:cubicBezTo>
                  <a:pt x="490" y="65"/>
                  <a:pt x="491" y="66"/>
                  <a:pt x="492" y="67"/>
                </a:cubicBezTo>
                <a:cubicBezTo>
                  <a:pt x="492" y="67"/>
                  <a:pt x="492" y="67"/>
                  <a:pt x="492" y="67"/>
                </a:cubicBezTo>
                <a:close/>
                <a:moveTo>
                  <a:pt x="392" y="120"/>
                </a:moveTo>
                <a:cubicBezTo>
                  <a:pt x="391" y="120"/>
                  <a:pt x="391" y="120"/>
                  <a:pt x="391" y="119"/>
                </a:cubicBezTo>
                <a:cubicBezTo>
                  <a:pt x="393" y="119"/>
                  <a:pt x="396" y="119"/>
                  <a:pt x="398" y="119"/>
                </a:cubicBezTo>
                <a:cubicBezTo>
                  <a:pt x="397" y="119"/>
                  <a:pt x="396" y="119"/>
                  <a:pt x="395" y="119"/>
                </a:cubicBezTo>
                <a:cubicBezTo>
                  <a:pt x="395" y="119"/>
                  <a:pt x="396" y="119"/>
                  <a:pt x="396" y="119"/>
                </a:cubicBezTo>
                <a:cubicBezTo>
                  <a:pt x="396" y="119"/>
                  <a:pt x="395" y="119"/>
                  <a:pt x="395" y="120"/>
                </a:cubicBezTo>
                <a:cubicBezTo>
                  <a:pt x="394" y="120"/>
                  <a:pt x="393" y="120"/>
                  <a:pt x="392" y="120"/>
                </a:cubicBezTo>
                <a:close/>
                <a:moveTo>
                  <a:pt x="392" y="121"/>
                </a:moveTo>
                <a:cubicBezTo>
                  <a:pt x="392" y="121"/>
                  <a:pt x="392" y="121"/>
                  <a:pt x="392" y="121"/>
                </a:cubicBezTo>
                <a:cubicBezTo>
                  <a:pt x="392" y="121"/>
                  <a:pt x="392" y="121"/>
                  <a:pt x="392" y="121"/>
                </a:cubicBezTo>
                <a:cubicBezTo>
                  <a:pt x="392" y="121"/>
                  <a:pt x="393" y="121"/>
                  <a:pt x="393" y="120"/>
                </a:cubicBezTo>
                <a:cubicBezTo>
                  <a:pt x="395" y="120"/>
                  <a:pt x="396" y="120"/>
                  <a:pt x="397" y="120"/>
                </a:cubicBezTo>
                <a:cubicBezTo>
                  <a:pt x="395" y="120"/>
                  <a:pt x="393" y="121"/>
                  <a:pt x="392" y="121"/>
                </a:cubicBezTo>
                <a:close/>
                <a:moveTo>
                  <a:pt x="394" y="125"/>
                </a:moveTo>
                <a:cubicBezTo>
                  <a:pt x="394" y="124"/>
                  <a:pt x="394" y="124"/>
                  <a:pt x="394" y="124"/>
                </a:cubicBezTo>
                <a:cubicBezTo>
                  <a:pt x="396" y="121"/>
                  <a:pt x="406" y="119"/>
                  <a:pt x="411" y="118"/>
                </a:cubicBezTo>
                <a:cubicBezTo>
                  <a:pt x="406" y="119"/>
                  <a:pt x="398" y="124"/>
                  <a:pt x="394" y="125"/>
                </a:cubicBezTo>
                <a:close/>
                <a:moveTo>
                  <a:pt x="390" y="118"/>
                </a:moveTo>
                <a:cubicBezTo>
                  <a:pt x="390" y="117"/>
                  <a:pt x="390" y="117"/>
                  <a:pt x="390" y="117"/>
                </a:cubicBezTo>
                <a:cubicBezTo>
                  <a:pt x="398" y="116"/>
                  <a:pt x="407" y="115"/>
                  <a:pt x="416" y="114"/>
                </a:cubicBezTo>
                <a:cubicBezTo>
                  <a:pt x="407" y="115"/>
                  <a:pt x="399" y="117"/>
                  <a:pt x="390" y="118"/>
                </a:cubicBezTo>
                <a:close/>
                <a:moveTo>
                  <a:pt x="427" y="115"/>
                </a:moveTo>
                <a:cubicBezTo>
                  <a:pt x="425" y="116"/>
                  <a:pt x="423" y="116"/>
                  <a:pt x="421" y="117"/>
                </a:cubicBezTo>
                <a:cubicBezTo>
                  <a:pt x="423" y="116"/>
                  <a:pt x="426" y="115"/>
                  <a:pt x="429" y="114"/>
                </a:cubicBezTo>
                <a:cubicBezTo>
                  <a:pt x="432" y="114"/>
                  <a:pt x="434" y="113"/>
                  <a:pt x="437" y="113"/>
                </a:cubicBezTo>
                <a:cubicBezTo>
                  <a:pt x="432" y="114"/>
                  <a:pt x="427" y="115"/>
                  <a:pt x="427" y="115"/>
                </a:cubicBezTo>
                <a:close/>
                <a:moveTo>
                  <a:pt x="445" y="108"/>
                </a:moveTo>
                <a:cubicBezTo>
                  <a:pt x="445" y="108"/>
                  <a:pt x="445" y="108"/>
                  <a:pt x="445" y="108"/>
                </a:cubicBezTo>
                <a:cubicBezTo>
                  <a:pt x="445" y="108"/>
                  <a:pt x="445" y="108"/>
                  <a:pt x="445" y="108"/>
                </a:cubicBezTo>
                <a:cubicBezTo>
                  <a:pt x="445" y="108"/>
                  <a:pt x="445" y="108"/>
                  <a:pt x="445" y="108"/>
                </a:cubicBezTo>
                <a:close/>
                <a:moveTo>
                  <a:pt x="477" y="98"/>
                </a:moveTo>
                <a:cubicBezTo>
                  <a:pt x="477" y="98"/>
                  <a:pt x="475" y="99"/>
                  <a:pt x="473" y="99"/>
                </a:cubicBezTo>
                <a:cubicBezTo>
                  <a:pt x="472" y="100"/>
                  <a:pt x="470" y="100"/>
                  <a:pt x="469" y="100"/>
                </a:cubicBezTo>
                <a:cubicBezTo>
                  <a:pt x="469" y="100"/>
                  <a:pt x="468" y="100"/>
                  <a:pt x="468" y="100"/>
                </a:cubicBezTo>
                <a:cubicBezTo>
                  <a:pt x="469" y="100"/>
                  <a:pt x="476" y="97"/>
                  <a:pt x="477" y="98"/>
                </a:cubicBezTo>
                <a:close/>
                <a:moveTo>
                  <a:pt x="480" y="101"/>
                </a:moveTo>
                <a:cubicBezTo>
                  <a:pt x="473" y="102"/>
                  <a:pt x="458" y="106"/>
                  <a:pt x="456" y="106"/>
                </a:cubicBezTo>
                <a:cubicBezTo>
                  <a:pt x="458" y="106"/>
                  <a:pt x="479" y="100"/>
                  <a:pt x="482" y="101"/>
                </a:cubicBezTo>
                <a:cubicBezTo>
                  <a:pt x="482" y="101"/>
                  <a:pt x="481" y="101"/>
                  <a:pt x="480" y="101"/>
                </a:cubicBezTo>
                <a:close/>
                <a:moveTo>
                  <a:pt x="531" y="92"/>
                </a:moveTo>
                <a:cubicBezTo>
                  <a:pt x="529" y="92"/>
                  <a:pt x="526" y="93"/>
                  <a:pt x="524" y="93"/>
                </a:cubicBezTo>
                <a:cubicBezTo>
                  <a:pt x="524" y="93"/>
                  <a:pt x="524" y="93"/>
                  <a:pt x="523" y="93"/>
                </a:cubicBezTo>
                <a:cubicBezTo>
                  <a:pt x="523" y="93"/>
                  <a:pt x="522" y="93"/>
                  <a:pt x="522" y="93"/>
                </a:cubicBezTo>
                <a:cubicBezTo>
                  <a:pt x="522" y="93"/>
                  <a:pt x="523" y="93"/>
                  <a:pt x="523" y="93"/>
                </a:cubicBezTo>
                <a:cubicBezTo>
                  <a:pt x="523" y="93"/>
                  <a:pt x="522" y="93"/>
                  <a:pt x="521" y="93"/>
                </a:cubicBezTo>
                <a:cubicBezTo>
                  <a:pt x="521" y="93"/>
                  <a:pt x="520" y="93"/>
                  <a:pt x="520" y="93"/>
                </a:cubicBezTo>
                <a:cubicBezTo>
                  <a:pt x="520" y="92"/>
                  <a:pt x="545" y="88"/>
                  <a:pt x="545" y="88"/>
                </a:cubicBezTo>
                <a:cubicBezTo>
                  <a:pt x="543" y="88"/>
                  <a:pt x="537" y="90"/>
                  <a:pt x="531" y="92"/>
                </a:cubicBezTo>
                <a:close/>
                <a:moveTo>
                  <a:pt x="531" y="59"/>
                </a:moveTo>
                <a:cubicBezTo>
                  <a:pt x="531" y="59"/>
                  <a:pt x="525" y="60"/>
                  <a:pt x="524" y="60"/>
                </a:cubicBezTo>
                <a:cubicBezTo>
                  <a:pt x="525" y="60"/>
                  <a:pt x="531" y="58"/>
                  <a:pt x="531" y="59"/>
                </a:cubicBezTo>
                <a:close/>
                <a:moveTo>
                  <a:pt x="582" y="50"/>
                </a:moveTo>
                <a:cubicBezTo>
                  <a:pt x="601" y="46"/>
                  <a:pt x="622" y="43"/>
                  <a:pt x="642" y="41"/>
                </a:cubicBezTo>
                <a:cubicBezTo>
                  <a:pt x="650" y="40"/>
                  <a:pt x="651" y="38"/>
                  <a:pt x="655" y="45"/>
                </a:cubicBezTo>
                <a:cubicBezTo>
                  <a:pt x="658" y="48"/>
                  <a:pt x="660" y="52"/>
                  <a:pt x="662" y="55"/>
                </a:cubicBezTo>
                <a:cubicBezTo>
                  <a:pt x="662" y="55"/>
                  <a:pt x="661" y="56"/>
                  <a:pt x="661" y="56"/>
                </a:cubicBezTo>
                <a:cubicBezTo>
                  <a:pt x="658" y="52"/>
                  <a:pt x="656" y="48"/>
                  <a:pt x="653" y="44"/>
                </a:cubicBezTo>
                <a:cubicBezTo>
                  <a:pt x="652" y="42"/>
                  <a:pt x="626" y="47"/>
                  <a:pt x="624" y="47"/>
                </a:cubicBezTo>
                <a:cubicBezTo>
                  <a:pt x="621" y="47"/>
                  <a:pt x="618" y="48"/>
                  <a:pt x="615" y="48"/>
                </a:cubicBezTo>
                <a:cubicBezTo>
                  <a:pt x="623" y="47"/>
                  <a:pt x="628" y="47"/>
                  <a:pt x="628" y="48"/>
                </a:cubicBezTo>
                <a:cubicBezTo>
                  <a:pt x="628" y="47"/>
                  <a:pt x="572" y="55"/>
                  <a:pt x="569" y="57"/>
                </a:cubicBezTo>
                <a:cubicBezTo>
                  <a:pt x="570" y="56"/>
                  <a:pt x="573" y="55"/>
                  <a:pt x="578" y="54"/>
                </a:cubicBezTo>
                <a:cubicBezTo>
                  <a:pt x="561" y="57"/>
                  <a:pt x="544" y="61"/>
                  <a:pt x="527" y="65"/>
                </a:cubicBezTo>
                <a:cubicBezTo>
                  <a:pt x="517" y="67"/>
                  <a:pt x="506" y="70"/>
                  <a:pt x="496" y="72"/>
                </a:cubicBezTo>
                <a:cubicBezTo>
                  <a:pt x="495" y="71"/>
                  <a:pt x="494" y="70"/>
                  <a:pt x="494" y="69"/>
                </a:cubicBezTo>
                <a:cubicBezTo>
                  <a:pt x="523" y="62"/>
                  <a:pt x="552" y="55"/>
                  <a:pt x="582" y="50"/>
                </a:cubicBezTo>
                <a:close/>
                <a:moveTo>
                  <a:pt x="574" y="61"/>
                </a:moveTo>
                <a:cubicBezTo>
                  <a:pt x="574" y="61"/>
                  <a:pt x="565" y="63"/>
                  <a:pt x="563" y="63"/>
                </a:cubicBezTo>
                <a:cubicBezTo>
                  <a:pt x="565" y="63"/>
                  <a:pt x="574" y="60"/>
                  <a:pt x="574" y="61"/>
                </a:cubicBezTo>
                <a:close/>
                <a:moveTo>
                  <a:pt x="498" y="76"/>
                </a:moveTo>
                <a:cubicBezTo>
                  <a:pt x="498" y="75"/>
                  <a:pt x="497" y="75"/>
                  <a:pt x="497" y="74"/>
                </a:cubicBezTo>
                <a:cubicBezTo>
                  <a:pt x="499" y="74"/>
                  <a:pt x="502" y="73"/>
                  <a:pt x="506" y="73"/>
                </a:cubicBezTo>
                <a:cubicBezTo>
                  <a:pt x="504" y="74"/>
                  <a:pt x="501" y="75"/>
                  <a:pt x="498" y="76"/>
                </a:cubicBezTo>
                <a:close/>
                <a:moveTo>
                  <a:pt x="503" y="76"/>
                </a:moveTo>
                <a:cubicBezTo>
                  <a:pt x="503" y="75"/>
                  <a:pt x="501" y="76"/>
                  <a:pt x="499" y="77"/>
                </a:cubicBezTo>
                <a:cubicBezTo>
                  <a:pt x="499" y="77"/>
                  <a:pt x="498" y="77"/>
                  <a:pt x="498" y="76"/>
                </a:cubicBezTo>
                <a:cubicBezTo>
                  <a:pt x="500" y="76"/>
                  <a:pt x="503" y="75"/>
                  <a:pt x="503" y="76"/>
                </a:cubicBezTo>
                <a:close/>
                <a:moveTo>
                  <a:pt x="497" y="76"/>
                </a:moveTo>
                <a:cubicBezTo>
                  <a:pt x="497" y="76"/>
                  <a:pt x="497" y="76"/>
                  <a:pt x="497" y="76"/>
                </a:cubicBezTo>
                <a:cubicBezTo>
                  <a:pt x="497" y="76"/>
                  <a:pt x="496" y="75"/>
                  <a:pt x="496" y="75"/>
                </a:cubicBezTo>
                <a:cubicBezTo>
                  <a:pt x="496" y="75"/>
                  <a:pt x="496" y="75"/>
                  <a:pt x="496" y="75"/>
                </a:cubicBezTo>
                <a:cubicBezTo>
                  <a:pt x="496" y="75"/>
                  <a:pt x="496" y="75"/>
                  <a:pt x="496" y="75"/>
                </a:cubicBezTo>
                <a:cubicBezTo>
                  <a:pt x="496" y="75"/>
                  <a:pt x="497" y="75"/>
                  <a:pt x="497" y="76"/>
                </a:cubicBezTo>
                <a:close/>
                <a:moveTo>
                  <a:pt x="494" y="77"/>
                </a:moveTo>
                <a:cubicBezTo>
                  <a:pt x="493" y="77"/>
                  <a:pt x="493" y="77"/>
                  <a:pt x="493" y="76"/>
                </a:cubicBezTo>
                <a:cubicBezTo>
                  <a:pt x="494" y="77"/>
                  <a:pt x="494" y="77"/>
                  <a:pt x="494" y="77"/>
                </a:cubicBezTo>
                <a:cubicBezTo>
                  <a:pt x="494" y="77"/>
                  <a:pt x="494" y="77"/>
                  <a:pt x="494" y="77"/>
                </a:cubicBezTo>
                <a:close/>
                <a:moveTo>
                  <a:pt x="494" y="77"/>
                </a:moveTo>
                <a:cubicBezTo>
                  <a:pt x="494" y="77"/>
                  <a:pt x="494" y="77"/>
                  <a:pt x="494" y="77"/>
                </a:cubicBezTo>
                <a:cubicBezTo>
                  <a:pt x="494" y="77"/>
                  <a:pt x="494" y="77"/>
                  <a:pt x="494" y="77"/>
                </a:cubicBezTo>
                <a:cubicBezTo>
                  <a:pt x="494" y="77"/>
                  <a:pt x="494" y="77"/>
                  <a:pt x="494" y="77"/>
                </a:cubicBezTo>
                <a:close/>
                <a:moveTo>
                  <a:pt x="494" y="77"/>
                </a:moveTo>
                <a:cubicBezTo>
                  <a:pt x="494" y="77"/>
                  <a:pt x="494" y="77"/>
                  <a:pt x="494" y="77"/>
                </a:cubicBezTo>
                <a:cubicBezTo>
                  <a:pt x="493" y="76"/>
                  <a:pt x="493" y="76"/>
                  <a:pt x="493" y="76"/>
                </a:cubicBezTo>
                <a:cubicBezTo>
                  <a:pt x="493" y="76"/>
                  <a:pt x="493" y="76"/>
                  <a:pt x="493" y="76"/>
                </a:cubicBezTo>
                <a:cubicBezTo>
                  <a:pt x="493" y="76"/>
                  <a:pt x="494" y="77"/>
                  <a:pt x="494" y="77"/>
                </a:cubicBezTo>
                <a:cubicBezTo>
                  <a:pt x="494" y="77"/>
                  <a:pt x="494" y="77"/>
                  <a:pt x="494" y="77"/>
                </a:cubicBezTo>
                <a:close/>
                <a:moveTo>
                  <a:pt x="495" y="72"/>
                </a:moveTo>
                <a:cubicBezTo>
                  <a:pt x="495" y="72"/>
                  <a:pt x="495" y="72"/>
                  <a:pt x="495" y="72"/>
                </a:cubicBezTo>
                <a:cubicBezTo>
                  <a:pt x="495" y="72"/>
                  <a:pt x="494" y="71"/>
                  <a:pt x="494" y="71"/>
                </a:cubicBezTo>
                <a:cubicBezTo>
                  <a:pt x="494" y="71"/>
                  <a:pt x="495" y="72"/>
                  <a:pt x="495" y="72"/>
                </a:cubicBezTo>
                <a:close/>
                <a:moveTo>
                  <a:pt x="495" y="78"/>
                </a:moveTo>
                <a:cubicBezTo>
                  <a:pt x="495" y="78"/>
                  <a:pt x="496" y="77"/>
                  <a:pt x="497" y="77"/>
                </a:cubicBezTo>
                <a:cubicBezTo>
                  <a:pt x="497" y="77"/>
                  <a:pt x="497" y="77"/>
                  <a:pt x="497" y="77"/>
                </a:cubicBezTo>
                <a:cubicBezTo>
                  <a:pt x="496" y="78"/>
                  <a:pt x="495" y="78"/>
                  <a:pt x="495" y="78"/>
                </a:cubicBezTo>
                <a:close/>
                <a:moveTo>
                  <a:pt x="497" y="77"/>
                </a:moveTo>
                <a:cubicBezTo>
                  <a:pt x="497" y="77"/>
                  <a:pt x="497" y="77"/>
                  <a:pt x="497" y="77"/>
                </a:cubicBezTo>
                <a:cubicBezTo>
                  <a:pt x="497" y="77"/>
                  <a:pt x="497" y="77"/>
                  <a:pt x="497" y="77"/>
                </a:cubicBezTo>
                <a:cubicBezTo>
                  <a:pt x="498" y="77"/>
                  <a:pt x="498" y="77"/>
                  <a:pt x="498" y="77"/>
                </a:cubicBezTo>
                <a:cubicBezTo>
                  <a:pt x="498" y="77"/>
                  <a:pt x="498" y="77"/>
                  <a:pt x="497" y="77"/>
                </a:cubicBezTo>
                <a:close/>
                <a:moveTo>
                  <a:pt x="512" y="86"/>
                </a:moveTo>
                <a:cubicBezTo>
                  <a:pt x="514" y="85"/>
                  <a:pt x="517" y="86"/>
                  <a:pt x="519" y="85"/>
                </a:cubicBezTo>
                <a:cubicBezTo>
                  <a:pt x="512" y="88"/>
                  <a:pt x="502" y="88"/>
                  <a:pt x="494" y="90"/>
                </a:cubicBezTo>
                <a:cubicBezTo>
                  <a:pt x="482" y="92"/>
                  <a:pt x="469" y="95"/>
                  <a:pt x="456" y="97"/>
                </a:cubicBezTo>
                <a:cubicBezTo>
                  <a:pt x="459" y="96"/>
                  <a:pt x="461" y="96"/>
                  <a:pt x="463" y="95"/>
                </a:cubicBezTo>
                <a:cubicBezTo>
                  <a:pt x="467" y="94"/>
                  <a:pt x="501" y="81"/>
                  <a:pt x="502" y="82"/>
                </a:cubicBezTo>
                <a:cubicBezTo>
                  <a:pt x="501" y="81"/>
                  <a:pt x="500" y="79"/>
                  <a:pt x="499" y="78"/>
                </a:cubicBezTo>
                <a:cubicBezTo>
                  <a:pt x="515" y="74"/>
                  <a:pt x="530" y="71"/>
                  <a:pt x="546" y="67"/>
                </a:cubicBezTo>
                <a:cubicBezTo>
                  <a:pt x="556" y="65"/>
                  <a:pt x="566" y="64"/>
                  <a:pt x="576" y="62"/>
                </a:cubicBezTo>
                <a:cubicBezTo>
                  <a:pt x="587" y="60"/>
                  <a:pt x="601" y="59"/>
                  <a:pt x="612" y="56"/>
                </a:cubicBezTo>
                <a:cubicBezTo>
                  <a:pt x="612" y="56"/>
                  <a:pt x="611" y="55"/>
                  <a:pt x="611" y="55"/>
                </a:cubicBezTo>
                <a:cubicBezTo>
                  <a:pt x="620" y="52"/>
                  <a:pt x="644" y="49"/>
                  <a:pt x="655" y="50"/>
                </a:cubicBezTo>
                <a:cubicBezTo>
                  <a:pt x="647" y="53"/>
                  <a:pt x="639" y="55"/>
                  <a:pt x="632" y="60"/>
                </a:cubicBezTo>
                <a:cubicBezTo>
                  <a:pt x="638" y="56"/>
                  <a:pt x="649" y="54"/>
                  <a:pt x="656" y="51"/>
                </a:cubicBezTo>
                <a:cubicBezTo>
                  <a:pt x="654" y="49"/>
                  <a:pt x="651" y="49"/>
                  <a:pt x="649" y="50"/>
                </a:cubicBezTo>
                <a:cubicBezTo>
                  <a:pt x="653" y="49"/>
                  <a:pt x="654" y="48"/>
                  <a:pt x="656" y="51"/>
                </a:cubicBezTo>
                <a:cubicBezTo>
                  <a:pt x="649" y="54"/>
                  <a:pt x="642" y="57"/>
                  <a:pt x="635" y="60"/>
                </a:cubicBezTo>
                <a:cubicBezTo>
                  <a:pt x="631" y="61"/>
                  <a:pt x="626" y="62"/>
                  <a:pt x="622" y="63"/>
                </a:cubicBezTo>
                <a:cubicBezTo>
                  <a:pt x="586" y="70"/>
                  <a:pt x="548" y="75"/>
                  <a:pt x="512" y="86"/>
                </a:cubicBezTo>
                <a:close/>
                <a:moveTo>
                  <a:pt x="591" y="74"/>
                </a:moveTo>
                <a:cubicBezTo>
                  <a:pt x="589" y="74"/>
                  <a:pt x="588" y="74"/>
                  <a:pt x="588" y="74"/>
                </a:cubicBezTo>
                <a:cubicBezTo>
                  <a:pt x="587" y="73"/>
                  <a:pt x="586" y="73"/>
                  <a:pt x="585" y="74"/>
                </a:cubicBezTo>
                <a:cubicBezTo>
                  <a:pt x="594" y="72"/>
                  <a:pt x="604" y="70"/>
                  <a:pt x="612" y="66"/>
                </a:cubicBezTo>
                <a:cubicBezTo>
                  <a:pt x="619" y="64"/>
                  <a:pt x="626" y="62"/>
                  <a:pt x="633" y="61"/>
                </a:cubicBezTo>
                <a:cubicBezTo>
                  <a:pt x="629" y="62"/>
                  <a:pt x="625" y="64"/>
                  <a:pt x="621" y="65"/>
                </a:cubicBezTo>
                <a:cubicBezTo>
                  <a:pt x="618" y="66"/>
                  <a:pt x="611" y="69"/>
                  <a:pt x="604" y="71"/>
                </a:cubicBezTo>
                <a:cubicBezTo>
                  <a:pt x="595" y="73"/>
                  <a:pt x="589" y="74"/>
                  <a:pt x="589" y="73"/>
                </a:cubicBezTo>
                <a:cubicBezTo>
                  <a:pt x="589" y="74"/>
                  <a:pt x="590" y="74"/>
                  <a:pt x="591" y="74"/>
                </a:cubicBezTo>
                <a:cubicBezTo>
                  <a:pt x="591" y="74"/>
                  <a:pt x="591" y="74"/>
                  <a:pt x="591" y="74"/>
                </a:cubicBezTo>
                <a:close/>
                <a:moveTo>
                  <a:pt x="594" y="74"/>
                </a:moveTo>
                <a:cubicBezTo>
                  <a:pt x="596" y="74"/>
                  <a:pt x="597" y="74"/>
                  <a:pt x="598" y="74"/>
                </a:cubicBezTo>
                <a:cubicBezTo>
                  <a:pt x="597" y="74"/>
                  <a:pt x="596" y="74"/>
                  <a:pt x="594" y="74"/>
                </a:cubicBezTo>
                <a:close/>
                <a:moveTo>
                  <a:pt x="596" y="79"/>
                </a:moveTo>
                <a:cubicBezTo>
                  <a:pt x="596" y="79"/>
                  <a:pt x="604" y="76"/>
                  <a:pt x="604" y="77"/>
                </a:cubicBezTo>
                <a:cubicBezTo>
                  <a:pt x="604" y="77"/>
                  <a:pt x="597" y="80"/>
                  <a:pt x="596" y="79"/>
                </a:cubicBezTo>
                <a:close/>
                <a:moveTo>
                  <a:pt x="611" y="74"/>
                </a:moveTo>
                <a:cubicBezTo>
                  <a:pt x="611" y="74"/>
                  <a:pt x="612" y="74"/>
                  <a:pt x="612" y="74"/>
                </a:cubicBezTo>
                <a:cubicBezTo>
                  <a:pt x="612" y="74"/>
                  <a:pt x="612" y="74"/>
                  <a:pt x="612" y="74"/>
                </a:cubicBezTo>
                <a:cubicBezTo>
                  <a:pt x="612" y="74"/>
                  <a:pt x="612" y="74"/>
                  <a:pt x="611" y="74"/>
                </a:cubicBezTo>
                <a:close/>
                <a:moveTo>
                  <a:pt x="660" y="60"/>
                </a:moveTo>
                <a:cubicBezTo>
                  <a:pt x="657" y="61"/>
                  <a:pt x="653" y="62"/>
                  <a:pt x="649" y="63"/>
                </a:cubicBezTo>
                <a:cubicBezTo>
                  <a:pt x="652" y="62"/>
                  <a:pt x="654" y="62"/>
                  <a:pt x="657" y="62"/>
                </a:cubicBezTo>
                <a:cubicBezTo>
                  <a:pt x="657" y="62"/>
                  <a:pt x="656" y="62"/>
                  <a:pt x="656" y="62"/>
                </a:cubicBezTo>
                <a:cubicBezTo>
                  <a:pt x="649" y="63"/>
                  <a:pt x="642" y="65"/>
                  <a:pt x="634" y="66"/>
                </a:cubicBezTo>
                <a:cubicBezTo>
                  <a:pt x="635" y="66"/>
                  <a:pt x="635" y="66"/>
                  <a:pt x="636" y="65"/>
                </a:cubicBezTo>
                <a:cubicBezTo>
                  <a:pt x="630" y="67"/>
                  <a:pt x="624" y="68"/>
                  <a:pt x="618" y="69"/>
                </a:cubicBezTo>
                <a:cubicBezTo>
                  <a:pt x="627" y="66"/>
                  <a:pt x="635" y="64"/>
                  <a:pt x="640" y="63"/>
                </a:cubicBezTo>
                <a:cubicBezTo>
                  <a:pt x="644" y="62"/>
                  <a:pt x="647" y="60"/>
                  <a:pt x="650" y="59"/>
                </a:cubicBezTo>
                <a:cubicBezTo>
                  <a:pt x="650" y="59"/>
                  <a:pt x="650" y="59"/>
                  <a:pt x="650" y="59"/>
                </a:cubicBezTo>
                <a:cubicBezTo>
                  <a:pt x="650" y="59"/>
                  <a:pt x="650" y="59"/>
                  <a:pt x="650" y="59"/>
                </a:cubicBezTo>
                <a:cubicBezTo>
                  <a:pt x="652" y="59"/>
                  <a:pt x="654" y="58"/>
                  <a:pt x="656" y="58"/>
                </a:cubicBezTo>
                <a:cubicBezTo>
                  <a:pt x="657" y="57"/>
                  <a:pt x="659" y="57"/>
                  <a:pt x="660" y="57"/>
                </a:cubicBezTo>
                <a:cubicBezTo>
                  <a:pt x="661" y="57"/>
                  <a:pt x="662" y="57"/>
                  <a:pt x="662" y="58"/>
                </a:cubicBezTo>
                <a:cubicBezTo>
                  <a:pt x="662" y="58"/>
                  <a:pt x="662" y="57"/>
                  <a:pt x="662" y="57"/>
                </a:cubicBezTo>
                <a:cubicBezTo>
                  <a:pt x="662" y="57"/>
                  <a:pt x="663" y="57"/>
                  <a:pt x="663" y="57"/>
                </a:cubicBezTo>
                <a:cubicBezTo>
                  <a:pt x="664" y="58"/>
                  <a:pt x="664" y="58"/>
                  <a:pt x="665" y="59"/>
                </a:cubicBezTo>
                <a:cubicBezTo>
                  <a:pt x="664" y="59"/>
                  <a:pt x="664" y="58"/>
                  <a:pt x="663" y="57"/>
                </a:cubicBezTo>
                <a:cubicBezTo>
                  <a:pt x="664" y="57"/>
                  <a:pt x="664" y="58"/>
                  <a:pt x="664" y="59"/>
                </a:cubicBezTo>
                <a:cubicBezTo>
                  <a:pt x="663" y="59"/>
                  <a:pt x="662" y="60"/>
                  <a:pt x="660" y="60"/>
                </a:cubicBezTo>
                <a:close/>
                <a:moveTo>
                  <a:pt x="680" y="62"/>
                </a:moveTo>
                <a:cubicBezTo>
                  <a:pt x="684" y="62"/>
                  <a:pt x="687" y="60"/>
                  <a:pt x="691" y="60"/>
                </a:cubicBezTo>
                <a:cubicBezTo>
                  <a:pt x="688" y="60"/>
                  <a:pt x="684" y="62"/>
                  <a:pt x="680" y="62"/>
                </a:cubicBezTo>
                <a:close/>
                <a:moveTo>
                  <a:pt x="673" y="61"/>
                </a:moveTo>
                <a:cubicBezTo>
                  <a:pt x="675" y="60"/>
                  <a:pt x="696" y="55"/>
                  <a:pt x="697" y="57"/>
                </a:cubicBezTo>
                <a:cubicBezTo>
                  <a:pt x="697" y="57"/>
                  <a:pt x="675" y="60"/>
                  <a:pt x="673" y="61"/>
                </a:cubicBezTo>
                <a:close/>
                <a:moveTo>
                  <a:pt x="708" y="54"/>
                </a:moveTo>
                <a:cubicBezTo>
                  <a:pt x="694" y="56"/>
                  <a:pt x="679" y="58"/>
                  <a:pt x="665" y="61"/>
                </a:cubicBezTo>
                <a:cubicBezTo>
                  <a:pt x="666" y="60"/>
                  <a:pt x="666" y="60"/>
                  <a:pt x="666" y="60"/>
                </a:cubicBezTo>
                <a:cubicBezTo>
                  <a:pt x="666" y="60"/>
                  <a:pt x="666" y="60"/>
                  <a:pt x="666" y="60"/>
                </a:cubicBezTo>
                <a:cubicBezTo>
                  <a:pt x="678" y="58"/>
                  <a:pt x="689" y="56"/>
                  <a:pt x="700" y="55"/>
                </a:cubicBezTo>
                <a:cubicBezTo>
                  <a:pt x="707" y="54"/>
                  <a:pt x="713" y="53"/>
                  <a:pt x="720" y="52"/>
                </a:cubicBezTo>
                <a:cubicBezTo>
                  <a:pt x="715" y="53"/>
                  <a:pt x="711" y="54"/>
                  <a:pt x="708" y="54"/>
                </a:cubicBezTo>
                <a:close/>
                <a:moveTo>
                  <a:pt x="714" y="52"/>
                </a:moveTo>
                <a:cubicBezTo>
                  <a:pt x="704" y="53"/>
                  <a:pt x="695" y="54"/>
                  <a:pt x="686" y="55"/>
                </a:cubicBezTo>
                <a:cubicBezTo>
                  <a:pt x="683" y="56"/>
                  <a:pt x="675" y="57"/>
                  <a:pt x="666" y="59"/>
                </a:cubicBezTo>
                <a:cubicBezTo>
                  <a:pt x="665" y="58"/>
                  <a:pt x="664" y="57"/>
                  <a:pt x="664" y="57"/>
                </a:cubicBezTo>
                <a:cubicBezTo>
                  <a:pt x="667" y="56"/>
                  <a:pt x="670" y="56"/>
                  <a:pt x="672" y="55"/>
                </a:cubicBezTo>
                <a:cubicBezTo>
                  <a:pt x="692" y="52"/>
                  <a:pt x="714" y="48"/>
                  <a:pt x="734" y="48"/>
                </a:cubicBezTo>
                <a:cubicBezTo>
                  <a:pt x="735" y="50"/>
                  <a:pt x="737" y="52"/>
                  <a:pt x="738" y="53"/>
                </a:cubicBezTo>
                <a:cubicBezTo>
                  <a:pt x="737" y="52"/>
                  <a:pt x="735" y="50"/>
                  <a:pt x="733" y="50"/>
                </a:cubicBezTo>
                <a:cubicBezTo>
                  <a:pt x="728" y="48"/>
                  <a:pt x="719" y="51"/>
                  <a:pt x="714" y="52"/>
                </a:cubicBezTo>
                <a:close/>
                <a:moveTo>
                  <a:pt x="727" y="59"/>
                </a:moveTo>
                <a:cubicBezTo>
                  <a:pt x="727" y="59"/>
                  <a:pt x="727" y="59"/>
                  <a:pt x="728" y="59"/>
                </a:cubicBezTo>
                <a:cubicBezTo>
                  <a:pt x="729" y="58"/>
                  <a:pt x="730" y="58"/>
                  <a:pt x="731" y="57"/>
                </a:cubicBezTo>
                <a:cubicBezTo>
                  <a:pt x="730" y="58"/>
                  <a:pt x="728" y="59"/>
                  <a:pt x="727" y="59"/>
                </a:cubicBezTo>
                <a:close/>
                <a:moveTo>
                  <a:pt x="728" y="56"/>
                </a:moveTo>
                <a:cubicBezTo>
                  <a:pt x="728" y="56"/>
                  <a:pt x="729" y="55"/>
                  <a:pt x="731" y="55"/>
                </a:cubicBezTo>
                <a:cubicBezTo>
                  <a:pt x="731" y="55"/>
                  <a:pt x="731" y="55"/>
                  <a:pt x="731" y="56"/>
                </a:cubicBezTo>
                <a:cubicBezTo>
                  <a:pt x="729" y="56"/>
                  <a:pt x="728" y="56"/>
                  <a:pt x="728" y="56"/>
                </a:cubicBezTo>
                <a:close/>
                <a:moveTo>
                  <a:pt x="732" y="56"/>
                </a:moveTo>
                <a:cubicBezTo>
                  <a:pt x="732" y="56"/>
                  <a:pt x="732" y="56"/>
                  <a:pt x="732" y="56"/>
                </a:cubicBezTo>
                <a:cubicBezTo>
                  <a:pt x="732" y="56"/>
                  <a:pt x="732" y="56"/>
                  <a:pt x="732" y="56"/>
                </a:cubicBezTo>
                <a:cubicBezTo>
                  <a:pt x="732" y="56"/>
                  <a:pt x="732" y="56"/>
                  <a:pt x="732" y="56"/>
                </a:cubicBezTo>
                <a:cubicBezTo>
                  <a:pt x="732" y="56"/>
                  <a:pt x="732" y="56"/>
                  <a:pt x="732" y="56"/>
                </a:cubicBezTo>
                <a:close/>
                <a:moveTo>
                  <a:pt x="735" y="55"/>
                </a:moveTo>
                <a:cubicBezTo>
                  <a:pt x="735" y="55"/>
                  <a:pt x="733" y="55"/>
                  <a:pt x="731" y="55"/>
                </a:cubicBezTo>
                <a:cubicBezTo>
                  <a:pt x="731" y="55"/>
                  <a:pt x="731" y="55"/>
                  <a:pt x="731" y="55"/>
                </a:cubicBezTo>
                <a:cubicBezTo>
                  <a:pt x="733" y="55"/>
                  <a:pt x="735" y="55"/>
                  <a:pt x="735" y="55"/>
                </a:cubicBezTo>
                <a:cubicBezTo>
                  <a:pt x="736" y="56"/>
                  <a:pt x="736" y="56"/>
                  <a:pt x="736" y="56"/>
                </a:cubicBezTo>
                <a:cubicBezTo>
                  <a:pt x="736" y="55"/>
                  <a:pt x="736" y="55"/>
                  <a:pt x="735" y="55"/>
                </a:cubicBezTo>
                <a:close/>
                <a:moveTo>
                  <a:pt x="737" y="62"/>
                </a:moveTo>
                <a:cubicBezTo>
                  <a:pt x="737" y="62"/>
                  <a:pt x="737" y="62"/>
                  <a:pt x="737" y="62"/>
                </a:cubicBezTo>
                <a:cubicBezTo>
                  <a:pt x="737" y="62"/>
                  <a:pt x="737" y="62"/>
                  <a:pt x="737" y="62"/>
                </a:cubicBezTo>
                <a:cubicBezTo>
                  <a:pt x="737" y="62"/>
                  <a:pt x="737" y="62"/>
                  <a:pt x="737" y="62"/>
                </a:cubicBezTo>
                <a:cubicBezTo>
                  <a:pt x="737" y="62"/>
                  <a:pt x="737" y="62"/>
                  <a:pt x="737" y="62"/>
                </a:cubicBezTo>
                <a:close/>
                <a:moveTo>
                  <a:pt x="737" y="63"/>
                </a:moveTo>
                <a:cubicBezTo>
                  <a:pt x="738" y="62"/>
                  <a:pt x="740" y="61"/>
                  <a:pt x="740" y="61"/>
                </a:cubicBezTo>
                <a:cubicBezTo>
                  <a:pt x="740" y="61"/>
                  <a:pt x="740" y="61"/>
                  <a:pt x="740" y="61"/>
                </a:cubicBezTo>
                <a:cubicBezTo>
                  <a:pt x="740" y="62"/>
                  <a:pt x="737" y="63"/>
                  <a:pt x="736" y="63"/>
                </a:cubicBezTo>
                <a:cubicBezTo>
                  <a:pt x="737" y="63"/>
                  <a:pt x="737" y="63"/>
                  <a:pt x="737" y="63"/>
                </a:cubicBezTo>
                <a:close/>
                <a:moveTo>
                  <a:pt x="740" y="61"/>
                </a:moveTo>
                <a:cubicBezTo>
                  <a:pt x="740" y="60"/>
                  <a:pt x="739" y="59"/>
                  <a:pt x="738" y="58"/>
                </a:cubicBezTo>
                <a:cubicBezTo>
                  <a:pt x="739" y="59"/>
                  <a:pt x="740" y="60"/>
                  <a:pt x="741" y="61"/>
                </a:cubicBezTo>
                <a:cubicBezTo>
                  <a:pt x="741" y="61"/>
                  <a:pt x="741" y="61"/>
                  <a:pt x="740" y="60"/>
                </a:cubicBezTo>
                <a:cubicBezTo>
                  <a:pt x="740" y="61"/>
                  <a:pt x="740" y="61"/>
                  <a:pt x="740" y="61"/>
                </a:cubicBezTo>
                <a:close/>
                <a:moveTo>
                  <a:pt x="731" y="62"/>
                </a:moveTo>
                <a:cubicBezTo>
                  <a:pt x="731" y="62"/>
                  <a:pt x="731" y="62"/>
                  <a:pt x="731" y="62"/>
                </a:cubicBezTo>
                <a:cubicBezTo>
                  <a:pt x="732" y="62"/>
                  <a:pt x="732" y="62"/>
                  <a:pt x="733" y="62"/>
                </a:cubicBezTo>
                <a:cubicBezTo>
                  <a:pt x="731" y="63"/>
                  <a:pt x="729" y="63"/>
                  <a:pt x="731" y="62"/>
                </a:cubicBezTo>
                <a:close/>
                <a:moveTo>
                  <a:pt x="727" y="71"/>
                </a:moveTo>
                <a:cubicBezTo>
                  <a:pt x="726" y="70"/>
                  <a:pt x="720" y="75"/>
                  <a:pt x="719" y="74"/>
                </a:cubicBezTo>
                <a:cubicBezTo>
                  <a:pt x="719" y="75"/>
                  <a:pt x="726" y="70"/>
                  <a:pt x="727" y="71"/>
                </a:cubicBezTo>
                <a:close/>
                <a:moveTo>
                  <a:pt x="627" y="98"/>
                </a:moveTo>
                <a:cubicBezTo>
                  <a:pt x="626" y="99"/>
                  <a:pt x="626" y="99"/>
                  <a:pt x="625" y="99"/>
                </a:cubicBezTo>
                <a:cubicBezTo>
                  <a:pt x="626" y="99"/>
                  <a:pt x="627" y="99"/>
                  <a:pt x="627" y="98"/>
                </a:cubicBezTo>
                <a:close/>
                <a:moveTo>
                  <a:pt x="621" y="100"/>
                </a:moveTo>
                <a:cubicBezTo>
                  <a:pt x="619" y="100"/>
                  <a:pt x="617" y="101"/>
                  <a:pt x="616" y="101"/>
                </a:cubicBezTo>
                <a:cubicBezTo>
                  <a:pt x="614" y="102"/>
                  <a:pt x="618" y="101"/>
                  <a:pt x="621" y="100"/>
                </a:cubicBezTo>
                <a:close/>
                <a:moveTo>
                  <a:pt x="644" y="99"/>
                </a:moveTo>
                <a:cubicBezTo>
                  <a:pt x="644" y="100"/>
                  <a:pt x="652" y="96"/>
                  <a:pt x="652" y="97"/>
                </a:cubicBezTo>
                <a:cubicBezTo>
                  <a:pt x="652" y="96"/>
                  <a:pt x="644" y="100"/>
                  <a:pt x="644" y="99"/>
                </a:cubicBezTo>
                <a:close/>
                <a:moveTo>
                  <a:pt x="727" y="75"/>
                </a:moveTo>
                <a:cubicBezTo>
                  <a:pt x="734" y="72"/>
                  <a:pt x="740" y="69"/>
                  <a:pt x="746" y="65"/>
                </a:cubicBezTo>
                <a:cubicBezTo>
                  <a:pt x="746" y="65"/>
                  <a:pt x="746" y="65"/>
                  <a:pt x="746" y="64"/>
                </a:cubicBezTo>
                <a:cubicBezTo>
                  <a:pt x="745" y="64"/>
                  <a:pt x="745" y="63"/>
                  <a:pt x="744" y="62"/>
                </a:cubicBezTo>
                <a:cubicBezTo>
                  <a:pt x="745" y="63"/>
                  <a:pt x="745" y="63"/>
                  <a:pt x="745" y="64"/>
                </a:cubicBezTo>
                <a:cubicBezTo>
                  <a:pt x="729" y="74"/>
                  <a:pt x="710" y="81"/>
                  <a:pt x="691" y="86"/>
                </a:cubicBezTo>
                <a:cubicBezTo>
                  <a:pt x="688" y="87"/>
                  <a:pt x="685" y="88"/>
                  <a:pt x="686" y="87"/>
                </a:cubicBezTo>
                <a:cubicBezTo>
                  <a:pt x="687" y="87"/>
                  <a:pt x="687" y="87"/>
                  <a:pt x="688" y="87"/>
                </a:cubicBezTo>
                <a:cubicBezTo>
                  <a:pt x="680" y="89"/>
                  <a:pt x="673" y="91"/>
                  <a:pt x="665" y="93"/>
                </a:cubicBezTo>
                <a:cubicBezTo>
                  <a:pt x="650" y="97"/>
                  <a:pt x="635" y="101"/>
                  <a:pt x="619" y="105"/>
                </a:cubicBezTo>
                <a:cubicBezTo>
                  <a:pt x="610" y="107"/>
                  <a:pt x="597" y="108"/>
                  <a:pt x="589" y="113"/>
                </a:cubicBezTo>
                <a:cubicBezTo>
                  <a:pt x="602" y="105"/>
                  <a:pt x="621" y="104"/>
                  <a:pt x="636" y="100"/>
                </a:cubicBezTo>
                <a:cubicBezTo>
                  <a:pt x="635" y="100"/>
                  <a:pt x="632" y="100"/>
                  <a:pt x="631" y="100"/>
                </a:cubicBezTo>
                <a:cubicBezTo>
                  <a:pt x="633" y="101"/>
                  <a:pt x="654" y="95"/>
                  <a:pt x="656" y="94"/>
                </a:cubicBezTo>
                <a:cubicBezTo>
                  <a:pt x="661" y="90"/>
                  <a:pt x="679" y="88"/>
                  <a:pt x="686" y="86"/>
                </a:cubicBezTo>
                <a:cubicBezTo>
                  <a:pt x="706" y="80"/>
                  <a:pt x="727" y="74"/>
                  <a:pt x="744" y="63"/>
                </a:cubicBezTo>
                <a:cubicBezTo>
                  <a:pt x="741" y="59"/>
                  <a:pt x="737" y="55"/>
                  <a:pt x="734" y="51"/>
                </a:cubicBezTo>
                <a:cubicBezTo>
                  <a:pt x="734" y="51"/>
                  <a:pt x="735" y="52"/>
                  <a:pt x="735" y="53"/>
                </a:cubicBezTo>
                <a:cubicBezTo>
                  <a:pt x="735" y="52"/>
                  <a:pt x="732" y="51"/>
                  <a:pt x="730" y="51"/>
                </a:cubicBezTo>
                <a:cubicBezTo>
                  <a:pt x="731" y="51"/>
                  <a:pt x="733" y="51"/>
                  <a:pt x="734" y="51"/>
                </a:cubicBezTo>
                <a:cubicBezTo>
                  <a:pt x="734" y="51"/>
                  <a:pt x="734" y="51"/>
                  <a:pt x="734" y="51"/>
                </a:cubicBezTo>
                <a:cubicBezTo>
                  <a:pt x="738" y="52"/>
                  <a:pt x="743" y="61"/>
                  <a:pt x="746" y="65"/>
                </a:cubicBezTo>
                <a:cubicBezTo>
                  <a:pt x="746" y="65"/>
                  <a:pt x="747" y="64"/>
                  <a:pt x="747" y="64"/>
                </a:cubicBezTo>
                <a:cubicBezTo>
                  <a:pt x="747" y="65"/>
                  <a:pt x="745" y="63"/>
                  <a:pt x="746" y="63"/>
                </a:cubicBezTo>
                <a:cubicBezTo>
                  <a:pt x="746" y="64"/>
                  <a:pt x="747" y="65"/>
                  <a:pt x="748" y="66"/>
                </a:cubicBezTo>
                <a:cubicBezTo>
                  <a:pt x="746" y="63"/>
                  <a:pt x="744" y="60"/>
                  <a:pt x="741" y="57"/>
                </a:cubicBezTo>
                <a:cubicBezTo>
                  <a:pt x="744" y="60"/>
                  <a:pt x="746" y="63"/>
                  <a:pt x="749" y="66"/>
                </a:cubicBezTo>
                <a:cubicBezTo>
                  <a:pt x="749" y="66"/>
                  <a:pt x="738" y="71"/>
                  <a:pt x="727" y="75"/>
                </a:cubicBezTo>
                <a:close/>
                <a:moveTo>
                  <a:pt x="2" y="147"/>
                </a:moveTo>
                <a:cubicBezTo>
                  <a:pt x="2" y="147"/>
                  <a:pt x="1" y="146"/>
                  <a:pt x="1" y="145"/>
                </a:cubicBezTo>
                <a:cubicBezTo>
                  <a:pt x="2" y="146"/>
                  <a:pt x="2" y="148"/>
                  <a:pt x="3" y="149"/>
                </a:cubicBezTo>
                <a:cubicBezTo>
                  <a:pt x="3" y="149"/>
                  <a:pt x="3" y="149"/>
                  <a:pt x="3" y="149"/>
                </a:cubicBezTo>
                <a:cubicBezTo>
                  <a:pt x="2" y="148"/>
                  <a:pt x="2" y="148"/>
                  <a:pt x="2" y="147"/>
                </a:cubicBezTo>
                <a:close/>
                <a:moveTo>
                  <a:pt x="602" y="96"/>
                </a:moveTo>
                <a:cubicBezTo>
                  <a:pt x="604" y="96"/>
                  <a:pt x="608" y="93"/>
                  <a:pt x="609" y="93"/>
                </a:cubicBezTo>
                <a:cubicBezTo>
                  <a:pt x="605" y="92"/>
                  <a:pt x="595" y="97"/>
                  <a:pt x="591" y="98"/>
                </a:cubicBezTo>
                <a:cubicBezTo>
                  <a:pt x="583" y="100"/>
                  <a:pt x="572" y="101"/>
                  <a:pt x="565" y="105"/>
                </a:cubicBezTo>
                <a:cubicBezTo>
                  <a:pt x="559" y="109"/>
                  <a:pt x="542" y="109"/>
                  <a:pt x="538" y="116"/>
                </a:cubicBezTo>
                <a:cubicBezTo>
                  <a:pt x="538" y="115"/>
                  <a:pt x="546" y="114"/>
                  <a:pt x="547" y="114"/>
                </a:cubicBezTo>
                <a:cubicBezTo>
                  <a:pt x="560" y="110"/>
                  <a:pt x="573" y="107"/>
                  <a:pt x="586" y="103"/>
                </a:cubicBezTo>
                <a:cubicBezTo>
                  <a:pt x="606" y="98"/>
                  <a:pt x="626" y="92"/>
                  <a:pt x="647" y="86"/>
                </a:cubicBezTo>
                <a:cubicBezTo>
                  <a:pt x="649" y="86"/>
                  <a:pt x="658" y="82"/>
                  <a:pt x="668" y="79"/>
                </a:cubicBezTo>
                <a:cubicBezTo>
                  <a:pt x="659" y="82"/>
                  <a:pt x="650" y="84"/>
                  <a:pt x="640" y="87"/>
                </a:cubicBezTo>
                <a:cubicBezTo>
                  <a:pt x="628" y="90"/>
                  <a:pt x="614" y="96"/>
                  <a:pt x="602" y="96"/>
                </a:cubicBezTo>
                <a:close/>
                <a:moveTo>
                  <a:pt x="687" y="73"/>
                </a:moveTo>
                <a:cubicBezTo>
                  <a:pt x="689" y="73"/>
                  <a:pt x="692" y="72"/>
                  <a:pt x="697" y="70"/>
                </a:cubicBezTo>
                <a:cubicBezTo>
                  <a:pt x="691" y="72"/>
                  <a:pt x="679" y="76"/>
                  <a:pt x="668" y="79"/>
                </a:cubicBezTo>
                <a:cubicBezTo>
                  <a:pt x="675" y="77"/>
                  <a:pt x="681" y="75"/>
                  <a:pt x="687" y="73"/>
                </a:cubicBezTo>
                <a:close/>
                <a:moveTo>
                  <a:pt x="746" y="65"/>
                </a:moveTo>
                <a:cubicBezTo>
                  <a:pt x="746" y="65"/>
                  <a:pt x="746" y="65"/>
                  <a:pt x="746" y="65"/>
                </a:cubicBezTo>
                <a:cubicBezTo>
                  <a:pt x="746" y="65"/>
                  <a:pt x="746" y="65"/>
                  <a:pt x="746" y="65"/>
                </a:cubicBezTo>
                <a:cubicBezTo>
                  <a:pt x="746" y="65"/>
                  <a:pt x="746" y="65"/>
                  <a:pt x="746" y="65"/>
                </a:cubicBezTo>
                <a:close/>
                <a:moveTo>
                  <a:pt x="515" y="132"/>
                </a:moveTo>
                <a:cubicBezTo>
                  <a:pt x="515" y="132"/>
                  <a:pt x="515" y="132"/>
                  <a:pt x="515" y="132"/>
                </a:cubicBezTo>
                <a:cubicBezTo>
                  <a:pt x="515" y="132"/>
                  <a:pt x="515" y="132"/>
                  <a:pt x="515" y="132"/>
                </a:cubicBezTo>
                <a:close/>
                <a:moveTo>
                  <a:pt x="387" y="113"/>
                </a:moveTo>
                <a:cubicBezTo>
                  <a:pt x="387" y="113"/>
                  <a:pt x="387" y="113"/>
                  <a:pt x="387" y="113"/>
                </a:cubicBezTo>
                <a:cubicBezTo>
                  <a:pt x="387" y="112"/>
                  <a:pt x="387" y="112"/>
                  <a:pt x="386" y="111"/>
                </a:cubicBezTo>
                <a:cubicBezTo>
                  <a:pt x="386" y="111"/>
                  <a:pt x="386" y="111"/>
                  <a:pt x="386" y="111"/>
                </a:cubicBezTo>
                <a:cubicBezTo>
                  <a:pt x="386" y="112"/>
                  <a:pt x="387" y="112"/>
                  <a:pt x="387" y="113"/>
                </a:cubicBezTo>
                <a:close/>
                <a:moveTo>
                  <a:pt x="262" y="127"/>
                </a:moveTo>
                <a:cubicBezTo>
                  <a:pt x="263" y="128"/>
                  <a:pt x="275" y="124"/>
                  <a:pt x="277" y="124"/>
                </a:cubicBezTo>
                <a:cubicBezTo>
                  <a:pt x="275" y="124"/>
                  <a:pt x="263" y="127"/>
                  <a:pt x="262" y="127"/>
                </a:cubicBezTo>
                <a:close/>
                <a:moveTo>
                  <a:pt x="394" y="95"/>
                </a:moveTo>
                <a:cubicBezTo>
                  <a:pt x="393" y="95"/>
                  <a:pt x="393" y="95"/>
                  <a:pt x="392" y="95"/>
                </a:cubicBezTo>
                <a:cubicBezTo>
                  <a:pt x="392" y="95"/>
                  <a:pt x="392" y="95"/>
                  <a:pt x="392" y="95"/>
                </a:cubicBezTo>
                <a:cubicBezTo>
                  <a:pt x="393" y="95"/>
                  <a:pt x="393" y="95"/>
                  <a:pt x="394" y="95"/>
                </a:cubicBezTo>
                <a:close/>
                <a:moveTo>
                  <a:pt x="220" y="137"/>
                </a:moveTo>
                <a:cubicBezTo>
                  <a:pt x="220" y="137"/>
                  <a:pt x="213" y="139"/>
                  <a:pt x="211" y="139"/>
                </a:cubicBezTo>
                <a:cubicBezTo>
                  <a:pt x="214" y="139"/>
                  <a:pt x="217" y="138"/>
                  <a:pt x="220" y="137"/>
                </a:cubicBezTo>
                <a:close/>
                <a:moveTo>
                  <a:pt x="260" y="126"/>
                </a:moveTo>
                <a:cubicBezTo>
                  <a:pt x="261" y="126"/>
                  <a:pt x="262" y="126"/>
                  <a:pt x="263" y="126"/>
                </a:cubicBezTo>
                <a:cubicBezTo>
                  <a:pt x="263" y="126"/>
                  <a:pt x="262" y="126"/>
                  <a:pt x="261" y="126"/>
                </a:cubicBezTo>
                <a:cubicBezTo>
                  <a:pt x="261" y="126"/>
                  <a:pt x="261" y="126"/>
                  <a:pt x="260" y="126"/>
                </a:cubicBezTo>
                <a:close/>
                <a:moveTo>
                  <a:pt x="391" y="95"/>
                </a:moveTo>
                <a:cubicBezTo>
                  <a:pt x="389" y="96"/>
                  <a:pt x="387" y="96"/>
                  <a:pt x="385" y="97"/>
                </a:cubicBezTo>
                <a:cubicBezTo>
                  <a:pt x="387" y="96"/>
                  <a:pt x="390" y="96"/>
                  <a:pt x="392" y="95"/>
                </a:cubicBezTo>
                <a:cubicBezTo>
                  <a:pt x="392" y="95"/>
                  <a:pt x="391" y="95"/>
                  <a:pt x="391" y="95"/>
                </a:cubicBezTo>
                <a:close/>
                <a:moveTo>
                  <a:pt x="257" y="127"/>
                </a:moveTo>
                <a:cubicBezTo>
                  <a:pt x="254" y="127"/>
                  <a:pt x="252" y="127"/>
                  <a:pt x="250" y="127"/>
                </a:cubicBezTo>
                <a:cubicBezTo>
                  <a:pt x="252" y="127"/>
                  <a:pt x="254" y="127"/>
                  <a:pt x="256" y="127"/>
                </a:cubicBezTo>
                <a:cubicBezTo>
                  <a:pt x="257" y="127"/>
                  <a:pt x="258" y="126"/>
                  <a:pt x="259" y="126"/>
                </a:cubicBezTo>
                <a:cubicBezTo>
                  <a:pt x="258" y="126"/>
                  <a:pt x="257" y="126"/>
                  <a:pt x="257" y="127"/>
                </a:cubicBezTo>
                <a:close/>
                <a:moveTo>
                  <a:pt x="253" y="128"/>
                </a:moveTo>
                <a:cubicBezTo>
                  <a:pt x="253" y="128"/>
                  <a:pt x="257" y="127"/>
                  <a:pt x="260" y="126"/>
                </a:cubicBezTo>
                <a:cubicBezTo>
                  <a:pt x="259" y="126"/>
                  <a:pt x="258" y="127"/>
                  <a:pt x="256" y="127"/>
                </a:cubicBezTo>
                <a:cubicBezTo>
                  <a:pt x="254" y="127"/>
                  <a:pt x="253" y="128"/>
                  <a:pt x="253" y="128"/>
                </a:cubicBezTo>
                <a:close/>
                <a:moveTo>
                  <a:pt x="267" y="124"/>
                </a:moveTo>
                <a:cubicBezTo>
                  <a:pt x="266" y="124"/>
                  <a:pt x="262" y="125"/>
                  <a:pt x="259" y="126"/>
                </a:cubicBezTo>
                <a:cubicBezTo>
                  <a:pt x="259" y="126"/>
                  <a:pt x="260" y="126"/>
                  <a:pt x="261" y="126"/>
                </a:cubicBezTo>
                <a:cubicBezTo>
                  <a:pt x="264" y="125"/>
                  <a:pt x="267" y="124"/>
                  <a:pt x="267" y="124"/>
                </a:cubicBezTo>
                <a:close/>
                <a:moveTo>
                  <a:pt x="452" y="52"/>
                </a:moveTo>
                <a:cubicBezTo>
                  <a:pt x="452" y="52"/>
                  <a:pt x="452" y="52"/>
                  <a:pt x="452" y="52"/>
                </a:cubicBezTo>
                <a:cubicBezTo>
                  <a:pt x="452" y="52"/>
                  <a:pt x="452" y="52"/>
                  <a:pt x="452" y="52"/>
                </a:cubicBezTo>
                <a:cubicBezTo>
                  <a:pt x="452" y="51"/>
                  <a:pt x="451" y="50"/>
                  <a:pt x="451" y="50"/>
                </a:cubicBezTo>
                <a:cubicBezTo>
                  <a:pt x="451" y="50"/>
                  <a:pt x="452" y="51"/>
                  <a:pt x="452" y="52"/>
                </a:cubicBezTo>
                <a:close/>
                <a:moveTo>
                  <a:pt x="419" y="89"/>
                </a:moveTo>
                <a:cubicBezTo>
                  <a:pt x="420" y="89"/>
                  <a:pt x="430" y="87"/>
                  <a:pt x="430" y="87"/>
                </a:cubicBezTo>
                <a:cubicBezTo>
                  <a:pt x="429" y="86"/>
                  <a:pt x="420" y="89"/>
                  <a:pt x="419" y="89"/>
                </a:cubicBezTo>
                <a:close/>
                <a:moveTo>
                  <a:pt x="385" y="110"/>
                </a:moveTo>
                <a:cubicBezTo>
                  <a:pt x="386" y="111"/>
                  <a:pt x="386" y="112"/>
                  <a:pt x="387" y="113"/>
                </a:cubicBezTo>
                <a:cubicBezTo>
                  <a:pt x="387" y="113"/>
                  <a:pt x="387" y="113"/>
                  <a:pt x="387" y="113"/>
                </a:cubicBezTo>
                <a:cubicBezTo>
                  <a:pt x="386" y="112"/>
                  <a:pt x="386" y="111"/>
                  <a:pt x="385" y="110"/>
                </a:cubicBezTo>
                <a:close/>
                <a:moveTo>
                  <a:pt x="451" y="51"/>
                </a:moveTo>
                <a:cubicBezTo>
                  <a:pt x="450" y="51"/>
                  <a:pt x="450" y="51"/>
                  <a:pt x="450" y="51"/>
                </a:cubicBezTo>
                <a:cubicBezTo>
                  <a:pt x="450" y="51"/>
                  <a:pt x="450" y="51"/>
                  <a:pt x="450" y="51"/>
                </a:cubicBezTo>
                <a:cubicBezTo>
                  <a:pt x="450" y="51"/>
                  <a:pt x="451" y="51"/>
                  <a:pt x="451" y="51"/>
                </a:cubicBezTo>
                <a:close/>
                <a:moveTo>
                  <a:pt x="413" y="91"/>
                </a:moveTo>
                <a:cubicBezTo>
                  <a:pt x="412" y="91"/>
                  <a:pt x="408" y="92"/>
                  <a:pt x="406" y="93"/>
                </a:cubicBezTo>
                <a:cubicBezTo>
                  <a:pt x="406" y="93"/>
                  <a:pt x="406" y="93"/>
                  <a:pt x="406" y="92"/>
                </a:cubicBezTo>
                <a:cubicBezTo>
                  <a:pt x="407" y="92"/>
                  <a:pt x="412" y="91"/>
                  <a:pt x="413" y="91"/>
                </a:cubicBezTo>
                <a:close/>
                <a:moveTo>
                  <a:pt x="401" y="93"/>
                </a:moveTo>
                <a:cubicBezTo>
                  <a:pt x="402" y="94"/>
                  <a:pt x="404" y="93"/>
                  <a:pt x="406" y="93"/>
                </a:cubicBezTo>
                <a:cubicBezTo>
                  <a:pt x="404" y="93"/>
                  <a:pt x="402" y="93"/>
                  <a:pt x="401" y="93"/>
                </a:cubicBezTo>
                <a:close/>
                <a:moveTo>
                  <a:pt x="36" y="161"/>
                </a:moveTo>
                <a:cubicBezTo>
                  <a:pt x="36" y="161"/>
                  <a:pt x="36" y="161"/>
                  <a:pt x="36" y="161"/>
                </a:cubicBezTo>
                <a:cubicBezTo>
                  <a:pt x="36" y="161"/>
                  <a:pt x="36" y="161"/>
                  <a:pt x="36" y="161"/>
                </a:cubicBezTo>
                <a:cubicBezTo>
                  <a:pt x="36" y="161"/>
                  <a:pt x="36" y="161"/>
                  <a:pt x="36" y="161"/>
                </a:cubicBezTo>
                <a:close/>
                <a:moveTo>
                  <a:pt x="335" y="107"/>
                </a:moveTo>
                <a:cubicBezTo>
                  <a:pt x="336" y="106"/>
                  <a:pt x="350" y="104"/>
                  <a:pt x="354" y="102"/>
                </a:cubicBezTo>
                <a:cubicBezTo>
                  <a:pt x="353" y="103"/>
                  <a:pt x="349" y="103"/>
                  <a:pt x="348" y="103"/>
                </a:cubicBezTo>
                <a:cubicBezTo>
                  <a:pt x="338" y="106"/>
                  <a:pt x="328" y="108"/>
                  <a:pt x="318" y="111"/>
                </a:cubicBezTo>
                <a:cubicBezTo>
                  <a:pt x="310" y="112"/>
                  <a:pt x="303" y="114"/>
                  <a:pt x="295" y="116"/>
                </a:cubicBezTo>
                <a:cubicBezTo>
                  <a:pt x="301" y="115"/>
                  <a:pt x="309" y="115"/>
                  <a:pt x="312" y="114"/>
                </a:cubicBezTo>
                <a:cubicBezTo>
                  <a:pt x="316" y="113"/>
                  <a:pt x="329" y="108"/>
                  <a:pt x="335" y="107"/>
                </a:cubicBezTo>
                <a:close/>
                <a:moveTo>
                  <a:pt x="396" y="94"/>
                </a:moveTo>
                <a:cubicBezTo>
                  <a:pt x="394" y="94"/>
                  <a:pt x="393" y="95"/>
                  <a:pt x="392" y="95"/>
                </a:cubicBezTo>
                <a:cubicBezTo>
                  <a:pt x="392" y="95"/>
                  <a:pt x="392" y="95"/>
                  <a:pt x="392" y="95"/>
                </a:cubicBezTo>
                <a:cubicBezTo>
                  <a:pt x="393" y="95"/>
                  <a:pt x="395" y="94"/>
                  <a:pt x="396" y="94"/>
                </a:cubicBezTo>
                <a:close/>
                <a:moveTo>
                  <a:pt x="335" y="107"/>
                </a:moveTo>
                <a:cubicBezTo>
                  <a:pt x="335" y="107"/>
                  <a:pt x="335" y="107"/>
                  <a:pt x="335" y="107"/>
                </a:cubicBezTo>
                <a:cubicBezTo>
                  <a:pt x="335" y="108"/>
                  <a:pt x="337" y="107"/>
                  <a:pt x="337" y="107"/>
                </a:cubicBezTo>
                <a:cubicBezTo>
                  <a:pt x="337" y="107"/>
                  <a:pt x="337" y="107"/>
                  <a:pt x="337" y="107"/>
                </a:cubicBezTo>
                <a:cubicBezTo>
                  <a:pt x="337" y="107"/>
                  <a:pt x="336" y="107"/>
                  <a:pt x="335" y="107"/>
                </a:cubicBezTo>
                <a:close/>
                <a:moveTo>
                  <a:pt x="455" y="58"/>
                </a:moveTo>
                <a:cubicBezTo>
                  <a:pt x="455" y="58"/>
                  <a:pt x="455" y="58"/>
                  <a:pt x="455" y="58"/>
                </a:cubicBezTo>
                <a:cubicBezTo>
                  <a:pt x="455" y="58"/>
                  <a:pt x="455" y="58"/>
                  <a:pt x="455" y="58"/>
                </a:cubicBezTo>
                <a:close/>
                <a:moveTo>
                  <a:pt x="104" y="125"/>
                </a:moveTo>
                <a:cubicBezTo>
                  <a:pt x="102" y="125"/>
                  <a:pt x="100" y="125"/>
                  <a:pt x="98" y="126"/>
                </a:cubicBezTo>
                <a:cubicBezTo>
                  <a:pt x="96" y="126"/>
                  <a:pt x="94" y="127"/>
                  <a:pt x="93" y="127"/>
                </a:cubicBezTo>
                <a:cubicBezTo>
                  <a:pt x="96" y="126"/>
                  <a:pt x="100" y="125"/>
                  <a:pt x="104" y="125"/>
                </a:cubicBezTo>
                <a:close/>
                <a:moveTo>
                  <a:pt x="290" y="117"/>
                </a:moveTo>
                <a:cubicBezTo>
                  <a:pt x="291" y="117"/>
                  <a:pt x="293" y="116"/>
                  <a:pt x="295" y="116"/>
                </a:cubicBezTo>
                <a:cubicBezTo>
                  <a:pt x="293" y="116"/>
                  <a:pt x="291" y="117"/>
                  <a:pt x="290" y="117"/>
                </a:cubicBezTo>
                <a:close/>
                <a:moveTo>
                  <a:pt x="70" y="157"/>
                </a:moveTo>
                <a:cubicBezTo>
                  <a:pt x="75" y="157"/>
                  <a:pt x="81" y="158"/>
                  <a:pt x="85" y="156"/>
                </a:cubicBezTo>
                <a:cubicBezTo>
                  <a:pt x="82" y="157"/>
                  <a:pt x="76" y="157"/>
                  <a:pt x="72" y="157"/>
                </a:cubicBezTo>
                <a:cubicBezTo>
                  <a:pt x="72" y="157"/>
                  <a:pt x="71" y="157"/>
                  <a:pt x="70" y="157"/>
                </a:cubicBezTo>
                <a:close/>
                <a:moveTo>
                  <a:pt x="252" y="138"/>
                </a:moveTo>
                <a:cubicBezTo>
                  <a:pt x="252" y="138"/>
                  <a:pt x="252" y="138"/>
                  <a:pt x="253" y="138"/>
                </a:cubicBezTo>
                <a:cubicBezTo>
                  <a:pt x="253" y="138"/>
                  <a:pt x="253" y="138"/>
                  <a:pt x="253" y="138"/>
                </a:cubicBezTo>
                <a:cubicBezTo>
                  <a:pt x="252" y="138"/>
                  <a:pt x="252" y="138"/>
                  <a:pt x="252" y="138"/>
                </a:cubicBezTo>
                <a:cubicBezTo>
                  <a:pt x="252" y="138"/>
                  <a:pt x="252" y="138"/>
                  <a:pt x="252" y="138"/>
                </a:cubicBezTo>
                <a:close/>
                <a:moveTo>
                  <a:pt x="341" y="76"/>
                </a:moveTo>
                <a:cubicBezTo>
                  <a:pt x="343" y="75"/>
                  <a:pt x="346" y="74"/>
                  <a:pt x="348" y="74"/>
                </a:cubicBezTo>
                <a:cubicBezTo>
                  <a:pt x="345" y="74"/>
                  <a:pt x="343" y="75"/>
                  <a:pt x="341" y="75"/>
                </a:cubicBezTo>
                <a:cubicBezTo>
                  <a:pt x="339" y="75"/>
                  <a:pt x="337" y="76"/>
                  <a:pt x="335" y="76"/>
                </a:cubicBezTo>
                <a:cubicBezTo>
                  <a:pt x="336" y="77"/>
                  <a:pt x="336" y="76"/>
                  <a:pt x="337" y="76"/>
                </a:cubicBezTo>
                <a:cubicBezTo>
                  <a:pt x="339" y="76"/>
                  <a:pt x="340" y="76"/>
                  <a:pt x="341" y="76"/>
                </a:cubicBezTo>
                <a:close/>
                <a:moveTo>
                  <a:pt x="454" y="82"/>
                </a:moveTo>
                <a:cubicBezTo>
                  <a:pt x="452" y="81"/>
                  <a:pt x="440" y="83"/>
                  <a:pt x="426" y="86"/>
                </a:cubicBezTo>
                <a:cubicBezTo>
                  <a:pt x="438" y="84"/>
                  <a:pt x="452" y="81"/>
                  <a:pt x="454" y="82"/>
                </a:cubicBezTo>
                <a:close/>
                <a:moveTo>
                  <a:pt x="219" y="121"/>
                </a:moveTo>
                <a:cubicBezTo>
                  <a:pt x="219" y="121"/>
                  <a:pt x="219" y="121"/>
                  <a:pt x="219" y="121"/>
                </a:cubicBezTo>
                <a:cubicBezTo>
                  <a:pt x="219" y="121"/>
                  <a:pt x="220" y="121"/>
                  <a:pt x="221" y="120"/>
                </a:cubicBezTo>
                <a:cubicBezTo>
                  <a:pt x="220" y="121"/>
                  <a:pt x="220" y="121"/>
                  <a:pt x="219" y="121"/>
                </a:cubicBezTo>
                <a:close/>
                <a:moveTo>
                  <a:pt x="211" y="124"/>
                </a:moveTo>
                <a:cubicBezTo>
                  <a:pt x="211" y="124"/>
                  <a:pt x="204" y="124"/>
                  <a:pt x="205" y="125"/>
                </a:cubicBezTo>
                <a:cubicBezTo>
                  <a:pt x="205" y="126"/>
                  <a:pt x="211" y="124"/>
                  <a:pt x="211" y="124"/>
                </a:cubicBezTo>
                <a:close/>
                <a:moveTo>
                  <a:pt x="405" y="93"/>
                </a:moveTo>
                <a:cubicBezTo>
                  <a:pt x="407" y="94"/>
                  <a:pt x="417" y="90"/>
                  <a:pt x="417" y="90"/>
                </a:cubicBezTo>
                <a:cubicBezTo>
                  <a:pt x="415" y="90"/>
                  <a:pt x="406" y="94"/>
                  <a:pt x="405" y="93"/>
                </a:cubicBezTo>
                <a:close/>
                <a:moveTo>
                  <a:pt x="391" y="122"/>
                </a:moveTo>
                <a:cubicBezTo>
                  <a:pt x="391" y="122"/>
                  <a:pt x="391" y="122"/>
                  <a:pt x="391" y="122"/>
                </a:cubicBezTo>
                <a:cubicBezTo>
                  <a:pt x="392" y="123"/>
                  <a:pt x="392" y="124"/>
                  <a:pt x="393" y="125"/>
                </a:cubicBezTo>
                <a:cubicBezTo>
                  <a:pt x="393" y="125"/>
                  <a:pt x="393" y="125"/>
                  <a:pt x="393" y="125"/>
                </a:cubicBezTo>
                <a:cubicBezTo>
                  <a:pt x="393" y="125"/>
                  <a:pt x="393" y="125"/>
                  <a:pt x="393" y="125"/>
                </a:cubicBezTo>
                <a:cubicBezTo>
                  <a:pt x="393" y="125"/>
                  <a:pt x="393" y="125"/>
                  <a:pt x="393" y="125"/>
                </a:cubicBezTo>
                <a:cubicBezTo>
                  <a:pt x="393" y="125"/>
                  <a:pt x="393" y="125"/>
                  <a:pt x="393" y="124"/>
                </a:cubicBezTo>
                <a:cubicBezTo>
                  <a:pt x="393" y="124"/>
                  <a:pt x="393" y="124"/>
                  <a:pt x="392" y="124"/>
                </a:cubicBezTo>
                <a:cubicBezTo>
                  <a:pt x="392" y="123"/>
                  <a:pt x="392" y="123"/>
                  <a:pt x="391" y="122"/>
                </a:cubicBezTo>
                <a:close/>
                <a:moveTo>
                  <a:pt x="390" y="121"/>
                </a:moveTo>
                <a:cubicBezTo>
                  <a:pt x="390" y="121"/>
                  <a:pt x="390" y="122"/>
                  <a:pt x="390" y="122"/>
                </a:cubicBezTo>
                <a:cubicBezTo>
                  <a:pt x="390" y="122"/>
                  <a:pt x="391" y="122"/>
                  <a:pt x="391" y="122"/>
                </a:cubicBezTo>
                <a:cubicBezTo>
                  <a:pt x="391" y="122"/>
                  <a:pt x="391" y="121"/>
                  <a:pt x="390" y="121"/>
                </a:cubicBezTo>
                <a:cubicBezTo>
                  <a:pt x="390" y="121"/>
                  <a:pt x="390" y="121"/>
                  <a:pt x="390" y="121"/>
                </a:cubicBezTo>
                <a:close/>
                <a:moveTo>
                  <a:pt x="735" y="59"/>
                </a:moveTo>
                <a:cubicBezTo>
                  <a:pt x="735" y="59"/>
                  <a:pt x="735" y="59"/>
                  <a:pt x="735" y="59"/>
                </a:cubicBezTo>
                <a:cubicBezTo>
                  <a:pt x="735" y="59"/>
                  <a:pt x="735" y="59"/>
                  <a:pt x="735" y="59"/>
                </a:cubicBezTo>
                <a:cubicBezTo>
                  <a:pt x="735" y="59"/>
                  <a:pt x="735" y="59"/>
                  <a:pt x="735" y="59"/>
                </a:cubicBezTo>
                <a:cubicBezTo>
                  <a:pt x="735" y="59"/>
                  <a:pt x="735" y="59"/>
                  <a:pt x="735" y="59"/>
                </a:cubicBezTo>
                <a:close/>
                <a:moveTo>
                  <a:pt x="393" y="124"/>
                </a:moveTo>
                <a:cubicBezTo>
                  <a:pt x="393" y="124"/>
                  <a:pt x="393" y="125"/>
                  <a:pt x="393" y="125"/>
                </a:cubicBezTo>
                <a:cubicBezTo>
                  <a:pt x="393" y="125"/>
                  <a:pt x="393" y="124"/>
                  <a:pt x="393" y="124"/>
                </a:cubicBezTo>
                <a:cubicBezTo>
                  <a:pt x="393" y="124"/>
                  <a:pt x="393" y="124"/>
                  <a:pt x="393" y="124"/>
                </a:cubicBezTo>
                <a:close/>
                <a:moveTo>
                  <a:pt x="735" y="60"/>
                </a:moveTo>
                <a:cubicBezTo>
                  <a:pt x="735" y="60"/>
                  <a:pt x="736" y="61"/>
                  <a:pt x="736" y="61"/>
                </a:cubicBezTo>
                <a:cubicBezTo>
                  <a:pt x="736" y="61"/>
                  <a:pt x="736" y="61"/>
                  <a:pt x="736" y="61"/>
                </a:cubicBezTo>
                <a:cubicBezTo>
                  <a:pt x="736" y="60"/>
                  <a:pt x="736" y="60"/>
                  <a:pt x="735" y="60"/>
                </a:cubicBezTo>
                <a:cubicBezTo>
                  <a:pt x="735" y="60"/>
                  <a:pt x="735" y="60"/>
                  <a:pt x="735" y="60"/>
                </a:cubicBezTo>
                <a:close/>
                <a:moveTo>
                  <a:pt x="656" y="51"/>
                </a:moveTo>
                <a:cubicBezTo>
                  <a:pt x="656" y="51"/>
                  <a:pt x="656" y="51"/>
                  <a:pt x="656" y="51"/>
                </a:cubicBezTo>
                <a:cubicBezTo>
                  <a:pt x="656" y="51"/>
                  <a:pt x="656" y="51"/>
                  <a:pt x="656" y="51"/>
                </a:cubicBezTo>
                <a:cubicBezTo>
                  <a:pt x="655" y="51"/>
                  <a:pt x="656" y="51"/>
                  <a:pt x="656" y="51"/>
                </a:cubicBezTo>
                <a:close/>
                <a:moveTo>
                  <a:pt x="391" y="122"/>
                </a:moveTo>
                <a:cubicBezTo>
                  <a:pt x="391" y="122"/>
                  <a:pt x="391" y="121"/>
                  <a:pt x="391" y="121"/>
                </a:cubicBezTo>
                <a:cubicBezTo>
                  <a:pt x="391" y="121"/>
                  <a:pt x="391" y="121"/>
                  <a:pt x="391" y="121"/>
                </a:cubicBezTo>
                <a:cubicBezTo>
                  <a:pt x="391" y="121"/>
                  <a:pt x="391" y="122"/>
                  <a:pt x="391" y="122"/>
                </a:cubicBezTo>
                <a:cubicBezTo>
                  <a:pt x="391" y="122"/>
                  <a:pt x="391" y="122"/>
                  <a:pt x="391" y="122"/>
                </a:cubicBezTo>
                <a:close/>
                <a:moveTo>
                  <a:pt x="390" y="121"/>
                </a:moveTo>
                <a:cubicBezTo>
                  <a:pt x="390" y="121"/>
                  <a:pt x="390" y="121"/>
                  <a:pt x="391" y="121"/>
                </a:cubicBezTo>
                <a:cubicBezTo>
                  <a:pt x="390" y="120"/>
                  <a:pt x="390" y="120"/>
                  <a:pt x="390" y="120"/>
                </a:cubicBezTo>
                <a:cubicBezTo>
                  <a:pt x="390" y="120"/>
                  <a:pt x="390" y="120"/>
                  <a:pt x="390" y="120"/>
                </a:cubicBezTo>
                <a:cubicBezTo>
                  <a:pt x="390" y="120"/>
                  <a:pt x="390" y="120"/>
                  <a:pt x="390" y="121"/>
                </a:cubicBezTo>
                <a:close/>
                <a:moveTo>
                  <a:pt x="389" y="117"/>
                </a:moveTo>
                <a:cubicBezTo>
                  <a:pt x="388" y="117"/>
                  <a:pt x="388" y="117"/>
                  <a:pt x="388" y="117"/>
                </a:cubicBezTo>
                <a:cubicBezTo>
                  <a:pt x="388" y="117"/>
                  <a:pt x="389" y="118"/>
                  <a:pt x="389" y="118"/>
                </a:cubicBezTo>
                <a:cubicBezTo>
                  <a:pt x="389" y="118"/>
                  <a:pt x="389" y="118"/>
                  <a:pt x="389" y="118"/>
                </a:cubicBezTo>
                <a:cubicBezTo>
                  <a:pt x="389" y="118"/>
                  <a:pt x="389" y="117"/>
                  <a:pt x="389" y="117"/>
                </a:cubicBezTo>
                <a:close/>
                <a:moveTo>
                  <a:pt x="388" y="114"/>
                </a:moveTo>
                <a:cubicBezTo>
                  <a:pt x="388" y="114"/>
                  <a:pt x="388" y="114"/>
                  <a:pt x="388" y="114"/>
                </a:cubicBezTo>
                <a:cubicBezTo>
                  <a:pt x="388" y="114"/>
                  <a:pt x="388" y="114"/>
                  <a:pt x="388" y="114"/>
                </a:cubicBezTo>
                <a:close/>
                <a:moveTo>
                  <a:pt x="389" y="118"/>
                </a:moveTo>
                <a:cubicBezTo>
                  <a:pt x="388" y="118"/>
                  <a:pt x="388" y="118"/>
                  <a:pt x="388" y="118"/>
                </a:cubicBezTo>
                <a:cubicBezTo>
                  <a:pt x="389" y="119"/>
                  <a:pt x="389" y="120"/>
                  <a:pt x="390" y="120"/>
                </a:cubicBezTo>
                <a:cubicBezTo>
                  <a:pt x="390" y="120"/>
                  <a:pt x="390" y="120"/>
                  <a:pt x="390" y="120"/>
                </a:cubicBezTo>
                <a:cubicBezTo>
                  <a:pt x="390" y="119"/>
                  <a:pt x="389" y="119"/>
                  <a:pt x="389" y="118"/>
                </a:cubicBezTo>
                <a:close/>
                <a:moveTo>
                  <a:pt x="390" y="120"/>
                </a:moveTo>
                <a:cubicBezTo>
                  <a:pt x="390" y="120"/>
                  <a:pt x="390" y="121"/>
                  <a:pt x="390" y="121"/>
                </a:cubicBezTo>
                <a:cubicBezTo>
                  <a:pt x="390" y="121"/>
                  <a:pt x="390" y="121"/>
                  <a:pt x="390" y="121"/>
                </a:cubicBezTo>
                <a:cubicBezTo>
                  <a:pt x="390" y="121"/>
                  <a:pt x="390" y="120"/>
                  <a:pt x="390" y="120"/>
                </a:cubicBezTo>
                <a:close/>
                <a:moveTo>
                  <a:pt x="646" y="63"/>
                </a:moveTo>
                <a:cubicBezTo>
                  <a:pt x="645" y="63"/>
                  <a:pt x="643" y="63"/>
                  <a:pt x="640" y="63"/>
                </a:cubicBezTo>
                <a:cubicBezTo>
                  <a:pt x="639" y="64"/>
                  <a:pt x="637" y="65"/>
                  <a:pt x="636" y="65"/>
                </a:cubicBezTo>
                <a:cubicBezTo>
                  <a:pt x="640" y="64"/>
                  <a:pt x="645" y="63"/>
                  <a:pt x="649" y="63"/>
                </a:cubicBezTo>
                <a:cubicBezTo>
                  <a:pt x="646" y="63"/>
                  <a:pt x="644" y="63"/>
                  <a:pt x="641" y="63"/>
                </a:cubicBezTo>
                <a:cubicBezTo>
                  <a:pt x="643" y="63"/>
                  <a:pt x="644" y="62"/>
                  <a:pt x="646" y="63"/>
                </a:cubicBezTo>
                <a:close/>
                <a:moveTo>
                  <a:pt x="736" y="60"/>
                </a:moveTo>
                <a:cubicBezTo>
                  <a:pt x="736" y="60"/>
                  <a:pt x="736" y="60"/>
                  <a:pt x="736" y="61"/>
                </a:cubicBezTo>
                <a:cubicBezTo>
                  <a:pt x="736" y="61"/>
                  <a:pt x="736" y="61"/>
                  <a:pt x="736" y="60"/>
                </a:cubicBezTo>
                <a:cubicBezTo>
                  <a:pt x="736" y="60"/>
                  <a:pt x="736" y="60"/>
                  <a:pt x="736" y="60"/>
                </a:cubicBezTo>
                <a:cubicBezTo>
                  <a:pt x="736" y="60"/>
                  <a:pt x="736" y="60"/>
                  <a:pt x="736" y="60"/>
                </a:cubicBezTo>
                <a:close/>
                <a:moveTo>
                  <a:pt x="467" y="67"/>
                </a:moveTo>
                <a:cubicBezTo>
                  <a:pt x="467" y="68"/>
                  <a:pt x="476" y="66"/>
                  <a:pt x="476" y="66"/>
                </a:cubicBezTo>
                <a:cubicBezTo>
                  <a:pt x="476" y="65"/>
                  <a:pt x="467" y="67"/>
                  <a:pt x="467" y="67"/>
                </a:cubicBezTo>
                <a:close/>
                <a:moveTo>
                  <a:pt x="523" y="93"/>
                </a:moveTo>
                <a:cubicBezTo>
                  <a:pt x="523" y="93"/>
                  <a:pt x="524" y="93"/>
                  <a:pt x="524" y="93"/>
                </a:cubicBezTo>
                <a:cubicBezTo>
                  <a:pt x="524" y="93"/>
                  <a:pt x="524" y="93"/>
                  <a:pt x="524" y="93"/>
                </a:cubicBezTo>
                <a:cubicBezTo>
                  <a:pt x="524" y="93"/>
                  <a:pt x="524" y="93"/>
                  <a:pt x="523" y="93"/>
                </a:cubicBezTo>
                <a:close/>
                <a:moveTo>
                  <a:pt x="734" y="59"/>
                </a:moveTo>
                <a:cubicBezTo>
                  <a:pt x="734" y="59"/>
                  <a:pt x="734" y="59"/>
                  <a:pt x="734" y="59"/>
                </a:cubicBezTo>
                <a:cubicBezTo>
                  <a:pt x="734" y="59"/>
                  <a:pt x="734" y="59"/>
                  <a:pt x="734" y="59"/>
                </a:cubicBezTo>
                <a:cubicBezTo>
                  <a:pt x="734" y="59"/>
                  <a:pt x="735" y="59"/>
                  <a:pt x="735" y="59"/>
                </a:cubicBezTo>
                <a:cubicBezTo>
                  <a:pt x="734" y="59"/>
                  <a:pt x="734" y="59"/>
                  <a:pt x="734" y="59"/>
                </a:cubicBezTo>
                <a:close/>
                <a:moveTo>
                  <a:pt x="733" y="58"/>
                </a:moveTo>
                <a:cubicBezTo>
                  <a:pt x="733" y="58"/>
                  <a:pt x="733" y="58"/>
                  <a:pt x="733" y="58"/>
                </a:cubicBezTo>
                <a:cubicBezTo>
                  <a:pt x="733" y="58"/>
                  <a:pt x="733" y="58"/>
                  <a:pt x="734" y="58"/>
                </a:cubicBezTo>
                <a:cubicBezTo>
                  <a:pt x="734" y="58"/>
                  <a:pt x="734" y="58"/>
                  <a:pt x="734" y="58"/>
                </a:cubicBezTo>
                <a:cubicBezTo>
                  <a:pt x="734" y="58"/>
                  <a:pt x="733" y="58"/>
                  <a:pt x="733" y="58"/>
                </a:cubicBezTo>
                <a:close/>
                <a:moveTo>
                  <a:pt x="403" y="79"/>
                </a:moveTo>
                <a:cubicBezTo>
                  <a:pt x="398" y="79"/>
                  <a:pt x="394" y="80"/>
                  <a:pt x="389" y="81"/>
                </a:cubicBezTo>
                <a:cubicBezTo>
                  <a:pt x="386" y="82"/>
                  <a:pt x="383" y="83"/>
                  <a:pt x="382" y="83"/>
                </a:cubicBezTo>
                <a:cubicBezTo>
                  <a:pt x="388" y="84"/>
                  <a:pt x="396" y="79"/>
                  <a:pt x="403" y="79"/>
                </a:cubicBezTo>
                <a:close/>
                <a:moveTo>
                  <a:pt x="736" y="59"/>
                </a:moveTo>
                <a:cubicBezTo>
                  <a:pt x="736" y="59"/>
                  <a:pt x="735" y="59"/>
                  <a:pt x="735" y="59"/>
                </a:cubicBezTo>
                <a:cubicBezTo>
                  <a:pt x="735" y="59"/>
                  <a:pt x="735" y="60"/>
                  <a:pt x="736" y="60"/>
                </a:cubicBezTo>
                <a:cubicBezTo>
                  <a:pt x="736" y="59"/>
                  <a:pt x="737" y="59"/>
                  <a:pt x="736" y="58"/>
                </a:cubicBezTo>
                <a:cubicBezTo>
                  <a:pt x="736" y="58"/>
                  <a:pt x="735" y="58"/>
                  <a:pt x="734" y="58"/>
                </a:cubicBezTo>
                <a:cubicBezTo>
                  <a:pt x="734" y="58"/>
                  <a:pt x="734" y="58"/>
                  <a:pt x="735" y="59"/>
                </a:cubicBezTo>
                <a:cubicBezTo>
                  <a:pt x="735" y="59"/>
                  <a:pt x="735" y="59"/>
                  <a:pt x="736" y="59"/>
                </a:cubicBezTo>
                <a:close/>
                <a:moveTo>
                  <a:pt x="452" y="52"/>
                </a:moveTo>
                <a:cubicBezTo>
                  <a:pt x="451" y="51"/>
                  <a:pt x="451" y="51"/>
                  <a:pt x="451" y="51"/>
                </a:cubicBezTo>
                <a:cubicBezTo>
                  <a:pt x="451" y="51"/>
                  <a:pt x="451" y="51"/>
                  <a:pt x="451" y="52"/>
                </a:cubicBezTo>
                <a:cubicBezTo>
                  <a:pt x="452" y="52"/>
                  <a:pt x="452" y="52"/>
                  <a:pt x="452" y="52"/>
                </a:cubicBezTo>
                <a:close/>
                <a:moveTo>
                  <a:pt x="451" y="52"/>
                </a:moveTo>
                <a:cubicBezTo>
                  <a:pt x="451" y="52"/>
                  <a:pt x="451" y="52"/>
                  <a:pt x="451" y="52"/>
                </a:cubicBezTo>
                <a:cubicBezTo>
                  <a:pt x="452" y="53"/>
                  <a:pt x="452" y="54"/>
                  <a:pt x="453" y="55"/>
                </a:cubicBezTo>
                <a:cubicBezTo>
                  <a:pt x="453" y="55"/>
                  <a:pt x="453" y="55"/>
                  <a:pt x="454" y="55"/>
                </a:cubicBezTo>
                <a:cubicBezTo>
                  <a:pt x="453" y="54"/>
                  <a:pt x="452" y="52"/>
                  <a:pt x="451" y="52"/>
                </a:cubicBezTo>
                <a:close/>
                <a:moveTo>
                  <a:pt x="455" y="58"/>
                </a:moveTo>
                <a:cubicBezTo>
                  <a:pt x="455" y="58"/>
                  <a:pt x="456" y="59"/>
                  <a:pt x="456" y="59"/>
                </a:cubicBezTo>
                <a:cubicBezTo>
                  <a:pt x="455" y="57"/>
                  <a:pt x="454" y="56"/>
                  <a:pt x="454" y="55"/>
                </a:cubicBezTo>
                <a:cubicBezTo>
                  <a:pt x="454" y="56"/>
                  <a:pt x="455" y="57"/>
                  <a:pt x="455" y="58"/>
                </a:cubicBezTo>
                <a:cubicBezTo>
                  <a:pt x="455" y="58"/>
                  <a:pt x="455" y="58"/>
                  <a:pt x="455" y="58"/>
                </a:cubicBezTo>
                <a:close/>
                <a:moveTo>
                  <a:pt x="735" y="59"/>
                </a:moveTo>
                <a:cubicBezTo>
                  <a:pt x="735" y="59"/>
                  <a:pt x="735" y="59"/>
                  <a:pt x="735" y="59"/>
                </a:cubicBezTo>
                <a:cubicBezTo>
                  <a:pt x="735" y="59"/>
                  <a:pt x="735" y="60"/>
                  <a:pt x="735" y="60"/>
                </a:cubicBezTo>
                <a:cubicBezTo>
                  <a:pt x="735" y="60"/>
                  <a:pt x="735" y="60"/>
                  <a:pt x="736" y="60"/>
                </a:cubicBezTo>
                <a:cubicBezTo>
                  <a:pt x="735" y="60"/>
                  <a:pt x="735" y="59"/>
                  <a:pt x="735" y="59"/>
                </a:cubicBezTo>
                <a:close/>
                <a:moveTo>
                  <a:pt x="615" y="48"/>
                </a:moveTo>
                <a:cubicBezTo>
                  <a:pt x="604" y="50"/>
                  <a:pt x="588" y="52"/>
                  <a:pt x="578" y="54"/>
                </a:cubicBezTo>
                <a:cubicBezTo>
                  <a:pt x="590" y="52"/>
                  <a:pt x="603" y="50"/>
                  <a:pt x="615" y="48"/>
                </a:cubicBezTo>
                <a:close/>
                <a:moveTo>
                  <a:pt x="734" y="58"/>
                </a:moveTo>
                <a:cubicBezTo>
                  <a:pt x="734" y="58"/>
                  <a:pt x="734" y="58"/>
                  <a:pt x="734" y="58"/>
                </a:cubicBezTo>
                <a:cubicBezTo>
                  <a:pt x="734" y="58"/>
                  <a:pt x="734" y="58"/>
                  <a:pt x="734" y="59"/>
                </a:cubicBezTo>
                <a:cubicBezTo>
                  <a:pt x="734" y="59"/>
                  <a:pt x="734" y="59"/>
                  <a:pt x="735" y="59"/>
                </a:cubicBezTo>
                <a:cubicBezTo>
                  <a:pt x="734" y="58"/>
                  <a:pt x="734" y="58"/>
                  <a:pt x="734" y="58"/>
                </a:cubicBezTo>
                <a:close/>
                <a:moveTo>
                  <a:pt x="734" y="58"/>
                </a:moveTo>
                <a:cubicBezTo>
                  <a:pt x="734" y="58"/>
                  <a:pt x="734" y="58"/>
                  <a:pt x="734" y="58"/>
                </a:cubicBezTo>
                <a:cubicBezTo>
                  <a:pt x="734" y="58"/>
                  <a:pt x="734" y="58"/>
                  <a:pt x="734" y="58"/>
                </a:cubicBezTo>
                <a:cubicBezTo>
                  <a:pt x="734" y="58"/>
                  <a:pt x="734" y="58"/>
                  <a:pt x="734" y="58"/>
                </a:cubicBezTo>
                <a:cubicBezTo>
                  <a:pt x="734" y="58"/>
                  <a:pt x="734" y="58"/>
                  <a:pt x="734" y="58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36" tIns="45717" rIns="91436" bIns="45717" numCol="1" anchor="t" anchorCtr="0" compatLnSpc="1">
            <a:prstTxWarp prst="textNoShape">
              <a:avLst/>
            </a:prstTxWarp>
          </a:bodyPr>
          <a:lstStyle/>
          <a:p>
            <a:endParaRPr lang="zh-CN" altLang="en-US" sz="1765"/>
          </a:p>
        </p:txBody>
      </p:sp>
      <p:pic>
        <p:nvPicPr>
          <p:cNvPr id="11" name="图片 10"/>
          <p:cNvPicPr>
            <a:picLocks noChangeAspect="1"/>
          </p:cNvPicPr>
          <p:nvPr/>
        </p:nvPicPr>
        <p:blipFill>
          <a:blip r:embed="rId4" cstate="print"/>
          <a:stretch>
            <a:fillRect/>
          </a:stretch>
        </p:blipFill>
        <p:spPr>
          <a:xfrm>
            <a:off x="7494419" y="1281985"/>
            <a:ext cx="506250" cy="1282318"/>
          </a:xfrm>
          <a:prstGeom prst="rect">
            <a:avLst/>
          </a:prstGeom>
        </p:spPr>
      </p:pic>
      <p:sp>
        <p:nvSpPr>
          <p:cNvPr id="15" name="Freeform 10"/>
          <p:cNvSpPr>
            <a:spLocks noEditPoints="1"/>
          </p:cNvSpPr>
          <p:nvPr/>
        </p:nvSpPr>
        <p:spPr bwMode="auto">
          <a:xfrm>
            <a:off x="7747544" y="3181758"/>
            <a:ext cx="292100" cy="2445991"/>
          </a:xfrm>
          <a:custGeom>
            <a:avLst/>
            <a:gdLst>
              <a:gd name="T0" fmla="*/ 69 w 111"/>
              <a:gd name="T1" fmla="*/ 761 h 928"/>
              <a:gd name="T2" fmla="*/ 70 w 111"/>
              <a:gd name="T3" fmla="*/ 740 h 928"/>
              <a:gd name="T4" fmla="*/ 73 w 111"/>
              <a:gd name="T5" fmla="*/ 545 h 928"/>
              <a:gd name="T6" fmla="*/ 55 w 111"/>
              <a:gd name="T7" fmla="*/ 631 h 928"/>
              <a:gd name="T8" fmla="*/ 82 w 111"/>
              <a:gd name="T9" fmla="*/ 100 h 928"/>
              <a:gd name="T10" fmla="*/ 76 w 111"/>
              <a:gd name="T11" fmla="*/ 11 h 928"/>
              <a:gd name="T12" fmla="*/ 72 w 111"/>
              <a:gd name="T13" fmla="*/ 387 h 928"/>
              <a:gd name="T14" fmla="*/ 70 w 111"/>
              <a:gd name="T15" fmla="*/ 432 h 928"/>
              <a:gd name="T16" fmla="*/ 58 w 111"/>
              <a:gd name="T17" fmla="*/ 566 h 928"/>
              <a:gd name="T18" fmla="*/ 79 w 111"/>
              <a:gd name="T19" fmla="*/ 332 h 928"/>
              <a:gd name="T20" fmla="*/ 64 w 111"/>
              <a:gd name="T21" fmla="*/ 478 h 928"/>
              <a:gd name="T22" fmla="*/ 78 w 111"/>
              <a:gd name="T23" fmla="*/ 243 h 928"/>
              <a:gd name="T24" fmla="*/ 37 w 111"/>
              <a:gd name="T25" fmla="*/ 908 h 928"/>
              <a:gd name="T26" fmla="*/ 98 w 111"/>
              <a:gd name="T27" fmla="*/ 827 h 928"/>
              <a:gd name="T28" fmla="*/ 64 w 111"/>
              <a:gd name="T29" fmla="*/ 889 h 928"/>
              <a:gd name="T30" fmla="*/ 61 w 111"/>
              <a:gd name="T31" fmla="*/ 888 h 928"/>
              <a:gd name="T32" fmla="*/ 82 w 111"/>
              <a:gd name="T33" fmla="*/ 167 h 928"/>
              <a:gd name="T34" fmla="*/ 76 w 111"/>
              <a:gd name="T35" fmla="*/ 496 h 928"/>
              <a:gd name="T36" fmla="*/ 76 w 111"/>
              <a:gd name="T37" fmla="*/ 26 h 928"/>
              <a:gd name="T38" fmla="*/ 65 w 111"/>
              <a:gd name="T39" fmla="*/ 128 h 928"/>
              <a:gd name="T40" fmla="*/ 65 w 111"/>
              <a:gd name="T41" fmla="*/ 473 h 928"/>
              <a:gd name="T42" fmla="*/ 62 w 111"/>
              <a:gd name="T43" fmla="*/ 622 h 928"/>
              <a:gd name="T44" fmla="*/ 49 w 111"/>
              <a:gd name="T45" fmla="*/ 897 h 928"/>
              <a:gd name="T46" fmla="*/ 32 w 111"/>
              <a:gd name="T47" fmla="*/ 905 h 928"/>
              <a:gd name="T48" fmla="*/ 58 w 111"/>
              <a:gd name="T49" fmla="*/ 924 h 928"/>
              <a:gd name="T50" fmla="*/ 68 w 111"/>
              <a:gd name="T51" fmla="*/ 906 h 928"/>
              <a:gd name="T52" fmla="*/ 92 w 111"/>
              <a:gd name="T53" fmla="*/ 856 h 928"/>
              <a:gd name="T54" fmla="*/ 75 w 111"/>
              <a:gd name="T55" fmla="*/ 503 h 928"/>
              <a:gd name="T56" fmla="*/ 87 w 111"/>
              <a:gd name="T57" fmla="*/ 375 h 928"/>
              <a:gd name="T58" fmla="*/ 62 w 111"/>
              <a:gd name="T59" fmla="*/ 53 h 928"/>
              <a:gd name="T60" fmla="*/ 75 w 111"/>
              <a:gd name="T61" fmla="*/ 376 h 928"/>
              <a:gd name="T62" fmla="*/ 72 w 111"/>
              <a:gd name="T63" fmla="*/ 168 h 928"/>
              <a:gd name="T64" fmla="*/ 78 w 111"/>
              <a:gd name="T65" fmla="*/ 259 h 928"/>
              <a:gd name="T66" fmla="*/ 78 w 111"/>
              <a:gd name="T67" fmla="*/ 255 h 928"/>
              <a:gd name="T68" fmla="*/ 78 w 111"/>
              <a:gd name="T69" fmla="*/ 351 h 928"/>
              <a:gd name="T70" fmla="*/ 60 w 111"/>
              <a:gd name="T71" fmla="*/ 857 h 928"/>
              <a:gd name="T72" fmla="*/ 63 w 111"/>
              <a:gd name="T73" fmla="*/ 781 h 928"/>
              <a:gd name="T74" fmla="*/ 64 w 111"/>
              <a:gd name="T75" fmla="*/ 674 h 928"/>
              <a:gd name="T76" fmla="*/ 67 w 111"/>
              <a:gd name="T77" fmla="*/ 600 h 928"/>
              <a:gd name="T78" fmla="*/ 64 w 111"/>
              <a:gd name="T79" fmla="*/ 609 h 928"/>
              <a:gd name="T80" fmla="*/ 62 w 111"/>
              <a:gd name="T81" fmla="*/ 691 h 928"/>
              <a:gd name="T82" fmla="*/ 60 w 111"/>
              <a:gd name="T83" fmla="*/ 675 h 928"/>
              <a:gd name="T84" fmla="*/ 58 w 111"/>
              <a:gd name="T85" fmla="*/ 842 h 928"/>
              <a:gd name="T86" fmla="*/ 18 w 111"/>
              <a:gd name="T87" fmla="*/ 884 h 928"/>
              <a:gd name="T88" fmla="*/ 32 w 111"/>
              <a:gd name="T89" fmla="*/ 885 h 928"/>
              <a:gd name="T90" fmla="*/ 38 w 111"/>
              <a:gd name="T91" fmla="*/ 910 h 928"/>
              <a:gd name="T92" fmla="*/ 45 w 111"/>
              <a:gd name="T93" fmla="*/ 918 h 928"/>
              <a:gd name="T94" fmla="*/ 46 w 111"/>
              <a:gd name="T95" fmla="*/ 915 h 928"/>
              <a:gd name="T96" fmla="*/ 54 w 111"/>
              <a:gd name="T97" fmla="*/ 899 h 928"/>
              <a:gd name="T98" fmla="*/ 53 w 111"/>
              <a:gd name="T99" fmla="*/ 922 h 928"/>
              <a:gd name="T100" fmla="*/ 58 w 111"/>
              <a:gd name="T101" fmla="*/ 918 h 928"/>
              <a:gd name="T102" fmla="*/ 57 w 111"/>
              <a:gd name="T103" fmla="*/ 903 h 928"/>
              <a:gd name="T104" fmla="*/ 62 w 111"/>
              <a:gd name="T105" fmla="*/ 896 h 928"/>
              <a:gd name="T106" fmla="*/ 82 w 111"/>
              <a:gd name="T107" fmla="*/ 874 h 928"/>
              <a:gd name="T108" fmla="*/ 94 w 111"/>
              <a:gd name="T109" fmla="*/ 846 h 928"/>
              <a:gd name="T110" fmla="*/ 38 w 111"/>
              <a:gd name="T111" fmla="*/ 909 h 928"/>
              <a:gd name="T112" fmla="*/ 89 w 111"/>
              <a:gd name="T113" fmla="*/ 839 h 928"/>
              <a:gd name="T114" fmla="*/ 91 w 111"/>
              <a:gd name="T115" fmla="*/ 832 h 928"/>
              <a:gd name="T116" fmla="*/ 76 w 111"/>
              <a:gd name="T117" fmla="*/ 863 h 928"/>
              <a:gd name="T118" fmla="*/ 87 w 111"/>
              <a:gd name="T119" fmla="*/ 876 h 928"/>
              <a:gd name="T120" fmla="*/ 104 w 111"/>
              <a:gd name="T121" fmla="*/ 841 h 9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11" h="928">
                <a:moveTo>
                  <a:pt x="69" y="768"/>
                </a:moveTo>
                <a:cubicBezTo>
                  <a:pt x="69" y="766"/>
                  <a:pt x="69" y="764"/>
                  <a:pt x="69" y="761"/>
                </a:cubicBezTo>
                <a:cubicBezTo>
                  <a:pt x="69" y="763"/>
                  <a:pt x="69" y="766"/>
                  <a:pt x="69" y="768"/>
                </a:cubicBezTo>
                <a:close/>
                <a:moveTo>
                  <a:pt x="66" y="789"/>
                </a:moveTo>
                <a:cubicBezTo>
                  <a:pt x="66" y="789"/>
                  <a:pt x="66" y="788"/>
                  <a:pt x="66" y="787"/>
                </a:cubicBezTo>
                <a:cubicBezTo>
                  <a:pt x="66" y="788"/>
                  <a:pt x="66" y="789"/>
                  <a:pt x="66" y="789"/>
                </a:cubicBezTo>
                <a:close/>
                <a:moveTo>
                  <a:pt x="81" y="438"/>
                </a:moveTo>
                <a:cubicBezTo>
                  <a:pt x="80" y="438"/>
                  <a:pt x="80" y="444"/>
                  <a:pt x="80" y="445"/>
                </a:cubicBezTo>
                <a:cubicBezTo>
                  <a:pt x="80" y="445"/>
                  <a:pt x="82" y="438"/>
                  <a:pt x="81" y="438"/>
                </a:cubicBezTo>
                <a:close/>
                <a:moveTo>
                  <a:pt x="64" y="820"/>
                </a:moveTo>
                <a:cubicBezTo>
                  <a:pt x="62" y="820"/>
                  <a:pt x="65" y="833"/>
                  <a:pt x="64" y="835"/>
                </a:cubicBezTo>
                <a:cubicBezTo>
                  <a:pt x="64" y="834"/>
                  <a:pt x="65" y="820"/>
                  <a:pt x="64" y="820"/>
                </a:cubicBezTo>
                <a:close/>
                <a:moveTo>
                  <a:pt x="70" y="761"/>
                </a:moveTo>
                <a:cubicBezTo>
                  <a:pt x="70" y="761"/>
                  <a:pt x="70" y="754"/>
                  <a:pt x="70" y="754"/>
                </a:cubicBezTo>
                <a:cubicBezTo>
                  <a:pt x="69" y="754"/>
                  <a:pt x="69" y="754"/>
                  <a:pt x="69" y="755"/>
                </a:cubicBezTo>
                <a:cubicBezTo>
                  <a:pt x="69" y="757"/>
                  <a:pt x="69" y="759"/>
                  <a:pt x="69" y="761"/>
                </a:cubicBezTo>
                <a:cubicBezTo>
                  <a:pt x="69" y="761"/>
                  <a:pt x="69" y="760"/>
                  <a:pt x="69" y="759"/>
                </a:cubicBezTo>
                <a:cubicBezTo>
                  <a:pt x="70" y="759"/>
                  <a:pt x="70" y="760"/>
                  <a:pt x="70" y="761"/>
                </a:cubicBezTo>
                <a:close/>
                <a:moveTo>
                  <a:pt x="69" y="755"/>
                </a:moveTo>
                <a:cubicBezTo>
                  <a:pt x="69" y="755"/>
                  <a:pt x="69" y="755"/>
                  <a:pt x="69" y="755"/>
                </a:cubicBezTo>
                <a:cubicBezTo>
                  <a:pt x="69" y="753"/>
                  <a:pt x="69" y="751"/>
                  <a:pt x="68" y="749"/>
                </a:cubicBezTo>
                <a:cubicBezTo>
                  <a:pt x="69" y="751"/>
                  <a:pt x="68" y="753"/>
                  <a:pt x="69" y="755"/>
                </a:cubicBezTo>
                <a:close/>
                <a:moveTo>
                  <a:pt x="77" y="482"/>
                </a:moveTo>
                <a:cubicBezTo>
                  <a:pt x="77" y="482"/>
                  <a:pt x="76" y="482"/>
                  <a:pt x="77" y="482"/>
                </a:cubicBezTo>
                <a:close/>
                <a:moveTo>
                  <a:pt x="70" y="687"/>
                </a:moveTo>
                <a:cubicBezTo>
                  <a:pt x="69" y="681"/>
                  <a:pt x="69" y="668"/>
                  <a:pt x="70" y="663"/>
                </a:cubicBezTo>
                <a:cubicBezTo>
                  <a:pt x="72" y="656"/>
                  <a:pt x="70" y="650"/>
                  <a:pt x="70" y="644"/>
                </a:cubicBezTo>
                <a:cubicBezTo>
                  <a:pt x="70" y="641"/>
                  <a:pt x="73" y="638"/>
                  <a:pt x="71" y="635"/>
                </a:cubicBezTo>
                <a:cubicBezTo>
                  <a:pt x="71" y="635"/>
                  <a:pt x="71" y="628"/>
                  <a:pt x="70" y="632"/>
                </a:cubicBezTo>
                <a:cubicBezTo>
                  <a:pt x="67" y="651"/>
                  <a:pt x="69" y="672"/>
                  <a:pt x="69" y="691"/>
                </a:cubicBezTo>
                <a:cubicBezTo>
                  <a:pt x="68" y="708"/>
                  <a:pt x="66" y="727"/>
                  <a:pt x="68" y="744"/>
                </a:cubicBezTo>
                <a:cubicBezTo>
                  <a:pt x="68" y="744"/>
                  <a:pt x="70" y="741"/>
                  <a:pt x="70" y="740"/>
                </a:cubicBezTo>
                <a:cubicBezTo>
                  <a:pt x="70" y="733"/>
                  <a:pt x="70" y="725"/>
                  <a:pt x="70" y="718"/>
                </a:cubicBezTo>
                <a:cubicBezTo>
                  <a:pt x="70" y="708"/>
                  <a:pt x="73" y="697"/>
                  <a:pt x="70" y="687"/>
                </a:cubicBezTo>
                <a:close/>
                <a:moveTo>
                  <a:pt x="69" y="707"/>
                </a:moveTo>
                <a:cubicBezTo>
                  <a:pt x="69" y="706"/>
                  <a:pt x="69" y="706"/>
                  <a:pt x="69" y="705"/>
                </a:cubicBezTo>
                <a:cubicBezTo>
                  <a:pt x="69" y="706"/>
                  <a:pt x="69" y="706"/>
                  <a:pt x="69" y="707"/>
                </a:cubicBezTo>
                <a:close/>
                <a:moveTo>
                  <a:pt x="73" y="595"/>
                </a:moveTo>
                <a:cubicBezTo>
                  <a:pt x="71" y="595"/>
                  <a:pt x="73" y="598"/>
                  <a:pt x="73" y="598"/>
                </a:cubicBezTo>
                <a:cubicBezTo>
                  <a:pt x="73" y="597"/>
                  <a:pt x="73" y="596"/>
                  <a:pt x="73" y="595"/>
                </a:cubicBezTo>
                <a:close/>
                <a:moveTo>
                  <a:pt x="70" y="595"/>
                </a:moveTo>
                <a:cubicBezTo>
                  <a:pt x="70" y="595"/>
                  <a:pt x="70" y="600"/>
                  <a:pt x="70" y="600"/>
                </a:cubicBezTo>
                <a:cubicBezTo>
                  <a:pt x="71" y="598"/>
                  <a:pt x="71" y="596"/>
                  <a:pt x="70" y="595"/>
                </a:cubicBezTo>
                <a:close/>
                <a:moveTo>
                  <a:pt x="71" y="581"/>
                </a:moveTo>
                <a:cubicBezTo>
                  <a:pt x="70" y="581"/>
                  <a:pt x="70" y="582"/>
                  <a:pt x="71" y="583"/>
                </a:cubicBezTo>
                <a:cubicBezTo>
                  <a:pt x="71" y="582"/>
                  <a:pt x="71" y="581"/>
                  <a:pt x="71" y="581"/>
                </a:cubicBezTo>
                <a:close/>
                <a:moveTo>
                  <a:pt x="73" y="543"/>
                </a:moveTo>
                <a:cubicBezTo>
                  <a:pt x="73" y="544"/>
                  <a:pt x="73" y="545"/>
                  <a:pt x="73" y="545"/>
                </a:cubicBezTo>
                <a:cubicBezTo>
                  <a:pt x="73" y="545"/>
                  <a:pt x="73" y="544"/>
                  <a:pt x="73" y="543"/>
                </a:cubicBezTo>
                <a:close/>
                <a:moveTo>
                  <a:pt x="69" y="633"/>
                </a:moveTo>
                <a:cubicBezTo>
                  <a:pt x="68" y="635"/>
                  <a:pt x="68" y="636"/>
                  <a:pt x="69" y="637"/>
                </a:cubicBezTo>
                <a:cubicBezTo>
                  <a:pt x="69" y="636"/>
                  <a:pt x="69" y="635"/>
                  <a:pt x="69" y="633"/>
                </a:cubicBezTo>
                <a:close/>
                <a:moveTo>
                  <a:pt x="72" y="604"/>
                </a:moveTo>
                <a:cubicBezTo>
                  <a:pt x="73" y="605"/>
                  <a:pt x="73" y="598"/>
                  <a:pt x="72" y="602"/>
                </a:cubicBezTo>
                <a:cubicBezTo>
                  <a:pt x="72" y="603"/>
                  <a:pt x="72" y="603"/>
                  <a:pt x="72" y="604"/>
                </a:cubicBezTo>
                <a:close/>
                <a:moveTo>
                  <a:pt x="72" y="574"/>
                </a:moveTo>
                <a:cubicBezTo>
                  <a:pt x="72" y="573"/>
                  <a:pt x="72" y="572"/>
                  <a:pt x="72" y="571"/>
                </a:cubicBezTo>
                <a:cubicBezTo>
                  <a:pt x="71" y="572"/>
                  <a:pt x="71" y="573"/>
                  <a:pt x="72" y="574"/>
                </a:cubicBezTo>
                <a:close/>
                <a:moveTo>
                  <a:pt x="82" y="433"/>
                </a:moveTo>
                <a:cubicBezTo>
                  <a:pt x="82" y="435"/>
                  <a:pt x="82" y="436"/>
                  <a:pt x="81" y="436"/>
                </a:cubicBezTo>
                <a:cubicBezTo>
                  <a:pt x="82" y="436"/>
                  <a:pt x="82" y="435"/>
                  <a:pt x="82" y="433"/>
                </a:cubicBezTo>
                <a:close/>
                <a:moveTo>
                  <a:pt x="55" y="631"/>
                </a:moveTo>
                <a:cubicBezTo>
                  <a:pt x="55" y="631"/>
                  <a:pt x="55" y="637"/>
                  <a:pt x="55" y="637"/>
                </a:cubicBezTo>
                <a:cubicBezTo>
                  <a:pt x="55" y="636"/>
                  <a:pt x="56" y="631"/>
                  <a:pt x="55" y="631"/>
                </a:cubicBezTo>
                <a:close/>
                <a:moveTo>
                  <a:pt x="63" y="838"/>
                </a:moveTo>
                <a:cubicBezTo>
                  <a:pt x="63" y="838"/>
                  <a:pt x="61" y="850"/>
                  <a:pt x="62" y="851"/>
                </a:cubicBezTo>
                <a:cubicBezTo>
                  <a:pt x="62" y="851"/>
                  <a:pt x="63" y="850"/>
                  <a:pt x="63" y="850"/>
                </a:cubicBezTo>
                <a:cubicBezTo>
                  <a:pt x="64" y="852"/>
                  <a:pt x="61" y="871"/>
                  <a:pt x="60" y="872"/>
                </a:cubicBezTo>
                <a:cubicBezTo>
                  <a:pt x="60" y="875"/>
                  <a:pt x="60" y="878"/>
                  <a:pt x="60" y="882"/>
                </a:cubicBezTo>
                <a:cubicBezTo>
                  <a:pt x="63" y="861"/>
                  <a:pt x="65" y="838"/>
                  <a:pt x="63" y="838"/>
                </a:cubicBezTo>
                <a:close/>
                <a:moveTo>
                  <a:pt x="56" y="648"/>
                </a:moveTo>
                <a:cubicBezTo>
                  <a:pt x="56" y="647"/>
                  <a:pt x="56" y="646"/>
                  <a:pt x="56" y="646"/>
                </a:cubicBezTo>
                <a:cubicBezTo>
                  <a:pt x="55" y="646"/>
                  <a:pt x="55" y="647"/>
                  <a:pt x="56" y="648"/>
                </a:cubicBezTo>
                <a:close/>
                <a:moveTo>
                  <a:pt x="55" y="665"/>
                </a:moveTo>
                <a:cubicBezTo>
                  <a:pt x="54" y="665"/>
                  <a:pt x="55" y="670"/>
                  <a:pt x="55" y="670"/>
                </a:cubicBezTo>
                <a:cubicBezTo>
                  <a:pt x="55" y="668"/>
                  <a:pt x="55" y="667"/>
                  <a:pt x="55" y="665"/>
                </a:cubicBezTo>
                <a:close/>
                <a:moveTo>
                  <a:pt x="79" y="48"/>
                </a:moveTo>
                <a:cubicBezTo>
                  <a:pt x="78" y="48"/>
                  <a:pt x="78" y="49"/>
                  <a:pt x="79" y="49"/>
                </a:cubicBezTo>
                <a:cubicBezTo>
                  <a:pt x="79" y="49"/>
                  <a:pt x="79" y="48"/>
                  <a:pt x="79" y="48"/>
                </a:cubicBezTo>
                <a:close/>
                <a:moveTo>
                  <a:pt x="82" y="100"/>
                </a:moveTo>
                <a:cubicBezTo>
                  <a:pt x="82" y="101"/>
                  <a:pt x="82" y="102"/>
                  <a:pt x="83" y="103"/>
                </a:cubicBezTo>
                <a:cubicBezTo>
                  <a:pt x="83" y="102"/>
                  <a:pt x="83" y="101"/>
                  <a:pt x="82" y="100"/>
                </a:cubicBezTo>
                <a:close/>
                <a:moveTo>
                  <a:pt x="50" y="857"/>
                </a:moveTo>
                <a:cubicBezTo>
                  <a:pt x="49" y="857"/>
                  <a:pt x="50" y="864"/>
                  <a:pt x="50" y="863"/>
                </a:cubicBezTo>
                <a:cubicBezTo>
                  <a:pt x="51" y="863"/>
                  <a:pt x="51" y="858"/>
                  <a:pt x="50" y="857"/>
                </a:cubicBezTo>
                <a:close/>
                <a:moveTo>
                  <a:pt x="78" y="43"/>
                </a:moveTo>
                <a:cubicBezTo>
                  <a:pt x="78" y="42"/>
                  <a:pt x="78" y="41"/>
                  <a:pt x="78" y="40"/>
                </a:cubicBezTo>
                <a:cubicBezTo>
                  <a:pt x="78" y="41"/>
                  <a:pt x="78" y="42"/>
                  <a:pt x="78" y="43"/>
                </a:cubicBezTo>
                <a:close/>
                <a:moveTo>
                  <a:pt x="78" y="38"/>
                </a:moveTo>
                <a:cubicBezTo>
                  <a:pt x="78" y="38"/>
                  <a:pt x="78" y="39"/>
                  <a:pt x="78" y="40"/>
                </a:cubicBezTo>
                <a:cubicBezTo>
                  <a:pt x="78" y="39"/>
                  <a:pt x="78" y="39"/>
                  <a:pt x="78" y="38"/>
                </a:cubicBezTo>
                <a:close/>
                <a:moveTo>
                  <a:pt x="76" y="5"/>
                </a:moveTo>
                <a:cubicBezTo>
                  <a:pt x="76" y="6"/>
                  <a:pt x="76" y="7"/>
                  <a:pt x="76" y="8"/>
                </a:cubicBezTo>
                <a:cubicBezTo>
                  <a:pt x="76" y="6"/>
                  <a:pt x="77" y="2"/>
                  <a:pt x="76" y="1"/>
                </a:cubicBezTo>
                <a:cubicBezTo>
                  <a:pt x="75" y="3"/>
                  <a:pt x="75" y="3"/>
                  <a:pt x="75" y="3"/>
                </a:cubicBezTo>
                <a:cubicBezTo>
                  <a:pt x="75" y="4"/>
                  <a:pt x="75" y="10"/>
                  <a:pt x="76" y="11"/>
                </a:cubicBezTo>
                <a:cubicBezTo>
                  <a:pt x="76" y="11"/>
                  <a:pt x="76" y="5"/>
                  <a:pt x="76" y="5"/>
                </a:cubicBezTo>
                <a:close/>
                <a:moveTo>
                  <a:pt x="77" y="487"/>
                </a:moveTo>
                <a:cubicBezTo>
                  <a:pt x="77" y="487"/>
                  <a:pt x="77" y="488"/>
                  <a:pt x="76" y="489"/>
                </a:cubicBezTo>
                <a:cubicBezTo>
                  <a:pt x="77" y="489"/>
                  <a:pt x="77" y="488"/>
                  <a:pt x="77" y="487"/>
                </a:cubicBezTo>
                <a:close/>
                <a:moveTo>
                  <a:pt x="76" y="494"/>
                </a:moveTo>
                <a:cubicBezTo>
                  <a:pt x="76" y="494"/>
                  <a:pt x="76" y="493"/>
                  <a:pt x="76" y="493"/>
                </a:cubicBezTo>
                <a:cubicBezTo>
                  <a:pt x="76" y="494"/>
                  <a:pt x="76" y="494"/>
                  <a:pt x="76" y="494"/>
                </a:cubicBezTo>
                <a:close/>
                <a:moveTo>
                  <a:pt x="80" y="453"/>
                </a:moveTo>
                <a:cubicBezTo>
                  <a:pt x="80" y="453"/>
                  <a:pt x="80" y="453"/>
                  <a:pt x="80" y="452"/>
                </a:cubicBezTo>
                <a:cubicBezTo>
                  <a:pt x="80" y="451"/>
                  <a:pt x="80" y="450"/>
                  <a:pt x="80" y="450"/>
                </a:cubicBezTo>
                <a:cubicBezTo>
                  <a:pt x="80" y="451"/>
                  <a:pt x="80" y="452"/>
                  <a:pt x="80" y="453"/>
                </a:cubicBezTo>
                <a:close/>
                <a:moveTo>
                  <a:pt x="58" y="12"/>
                </a:moveTo>
                <a:cubicBezTo>
                  <a:pt x="59" y="11"/>
                  <a:pt x="59" y="11"/>
                  <a:pt x="59" y="10"/>
                </a:cubicBezTo>
                <a:cubicBezTo>
                  <a:pt x="59" y="10"/>
                  <a:pt x="58" y="11"/>
                  <a:pt x="58" y="12"/>
                </a:cubicBezTo>
                <a:close/>
                <a:moveTo>
                  <a:pt x="72" y="386"/>
                </a:moveTo>
                <a:cubicBezTo>
                  <a:pt x="72" y="386"/>
                  <a:pt x="72" y="387"/>
                  <a:pt x="72" y="387"/>
                </a:cubicBezTo>
                <a:cubicBezTo>
                  <a:pt x="72" y="387"/>
                  <a:pt x="72" y="386"/>
                  <a:pt x="72" y="386"/>
                </a:cubicBezTo>
                <a:close/>
                <a:moveTo>
                  <a:pt x="50" y="927"/>
                </a:moveTo>
                <a:cubicBezTo>
                  <a:pt x="50" y="927"/>
                  <a:pt x="50" y="927"/>
                  <a:pt x="50" y="927"/>
                </a:cubicBezTo>
                <a:cubicBezTo>
                  <a:pt x="50" y="927"/>
                  <a:pt x="50" y="927"/>
                  <a:pt x="50" y="927"/>
                </a:cubicBezTo>
                <a:close/>
                <a:moveTo>
                  <a:pt x="65" y="474"/>
                </a:moveTo>
                <a:cubicBezTo>
                  <a:pt x="65" y="474"/>
                  <a:pt x="65" y="473"/>
                  <a:pt x="65" y="473"/>
                </a:cubicBezTo>
                <a:cubicBezTo>
                  <a:pt x="64" y="474"/>
                  <a:pt x="64" y="475"/>
                  <a:pt x="65" y="474"/>
                </a:cubicBezTo>
                <a:close/>
                <a:moveTo>
                  <a:pt x="49" y="869"/>
                </a:moveTo>
                <a:cubicBezTo>
                  <a:pt x="49" y="870"/>
                  <a:pt x="49" y="871"/>
                  <a:pt x="49" y="872"/>
                </a:cubicBezTo>
                <a:cubicBezTo>
                  <a:pt x="49" y="871"/>
                  <a:pt x="49" y="870"/>
                  <a:pt x="49" y="869"/>
                </a:cubicBezTo>
                <a:close/>
                <a:moveTo>
                  <a:pt x="64" y="484"/>
                </a:moveTo>
                <a:cubicBezTo>
                  <a:pt x="65" y="482"/>
                  <a:pt x="64" y="483"/>
                  <a:pt x="64" y="484"/>
                </a:cubicBezTo>
                <a:close/>
                <a:moveTo>
                  <a:pt x="60" y="528"/>
                </a:moveTo>
                <a:cubicBezTo>
                  <a:pt x="61" y="528"/>
                  <a:pt x="60" y="524"/>
                  <a:pt x="60" y="527"/>
                </a:cubicBezTo>
                <a:cubicBezTo>
                  <a:pt x="59" y="529"/>
                  <a:pt x="60" y="529"/>
                  <a:pt x="60" y="528"/>
                </a:cubicBezTo>
                <a:close/>
                <a:moveTo>
                  <a:pt x="70" y="432"/>
                </a:moveTo>
                <a:cubicBezTo>
                  <a:pt x="70" y="432"/>
                  <a:pt x="71" y="425"/>
                  <a:pt x="71" y="425"/>
                </a:cubicBezTo>
                <a:cubicBezTo>
                  <a:pt x="70" y="426"/>
                  <a:pt x="70" y="431"/>
                  <a:pt x="70" y="432"/>
                </a:cubicBezTo>
                <a:close/>
                <a:moveTo>
                  <a:pt x="60" y="518"/>
                </a:moveTo>
                <a:cubicBezTo>
                  <a:pt x="60" y="520"/>
                  <a:pt x="60" y="522"/>
                  <a:pt x="60" y="524"/>
                </a:cubicBezTo>
                <a:cubicBezTo>
                  <a:pt x="61" y="524"/>
                  <a:pt x="62" y="515"/>
                  <a:pt x="61" y="513"/>
                </a:cubicBezTo>
                <a:cubicBezTo>
                  <a:pt x="61" y="515"/>
                  <a:pt x="60" y="516"/>
                  <a:pt x="60" y="518"/>
                </a:cubicBezTo>
                <a:close/>
                <a:moveTo>
                  <a:pt x="70" y="436"/>
                </a:moveTo>
                <a:cubicBezTo>
                  <a:pt x="70" y="436"/>
                  <a:pt x="69" y="445"/>
                  <a:pt x="69" y="446"/>
                </a:cubicBezTo>
                <a:cubicBezTo>
                  <a:pt x="69" y="445"/>
                  <a:pt x="71" y="436"/>
                  <a:pt x="70" y="436"/>
                </a:cubicBezTo>
                <a:close/>
                <a:moveTo>
                  <a:pt x="61" y="627"/>
                </a:moveTo>
                <a:cubicBezTo>
                  <a:pt x="60" y="626"/>
                  <a:pt x="60" y="631"/>
                  <a:pt x="60" y="631"/>
                </a:cubicBezTo>
                <a:cubicBezTo>
                  <a:pt x="61" y="629"/>
                  <a:pt x="61" y="628"/>
                  <a:pt x="61" y="627"/>
                </a:cubicBezTo>
                <a:close/>
                <a:moveTo>
                  <a:pt x="59" y="549"/>
                </a:moveTo>
                <a:cubicBezTo>
                  <a:pt x="59" y="549"/>
                  <a:pt x="60" y="548"/>
                  <a:pt x="59" y="547"/>
                </a:cubicBezTo>
                <a:cubicBezTo>
                  <a:pt x="59" y="547"/>
                  <a:pt x="59" y="548"/>
                  <a:pt x="59" y="549"/>
                </a:cubicBezTo>
                <a:close/>
                <a:moveTo>
                  <a:pt x="58" y="566"/>
                </a:moveTo>
                <a:cubicBezTo>
                  <a:pt x="58" y="567"/>
                  <a:pt x="58" y="568"/>
                  <a:pt x="58" y="569"/>
                </a:cubicBezTo>
                <a:cubicBezTo>
                  <a:pt x="58" y="569"/>
                  <a:pt x="58" y="566"/>
                  <a:pt x="58" y="566"/>
                </a:cubicBezTo>
                <a:close/>
                <a:moveTo>
                  <a:pt x="78" y="336"/>
                </a:moveTo>
                <a:cubicBezTo>
                  <a:pt x="78" y="337"/>
                  <a:pt x="78" y="337"/>
                  <a:pt x="78" y="337"/>
                </a:cubicBezTo>
                <a:cubicBezTo>
                  <a:pt x="78" y="337"/>
                  <a:pt x="78" y="336"/>
                  <a:pt x="78" y="336"/>
                </a:cubicBezTo>
                <a:close/>
                <a:moveTo>
                  <a:pt x="79" y="309"/>
                </a:moveTo>
                <a:cubicBezTo>
                  <a:pt x="79" y="309"/>
                  <a:pt x="79" y="309"/>
                  <a:pt x="79" y="310"/>
                </a:cubicBezTo>
                <a:cubicBezTo>
                  <a:pt x="79" y="310"/>
                  <a:pt x="79" y="311"/>
                  <a:pt x="79" y="311"/>
                </a:cubicBezTo>
                <a:cubicBezTo>
                  <a:pt x="79" y="310"/>
                  <a:pt x="79" y="310"/>
                  <a:pt x="79" y="309"/>
                </a:cubicBezTo>
                <a:close/>
                <a:moveTo>
                  <a:pt x="79" y="332"/>
                </a:moveTo>
                <a:cubicBezTo>
                  <a:pt x="79" y="332"/>
                  <a:pt x="79" y="331"/>
                  <a:pt x="79" y="331"/>
                </a:cubicBezTo>
                <a:cubicBezTo>
                  <a:pt x="79" y="331"/>
                  <a:pt x="79" y="331"/>
                  <a:pt x="79" y="332"/>
                </a:cubicBezTo>
                <a:close/>
                <a:moveTo>
                  <a:pt x="79" y="305"/>
                </a:moveTo>
                <a:cubicBezTo>
                  <a:pt x="79" y="304"/>
                  <a:pt x="79" y="303"/>
                  <a:pt x="79" y="302"/>
                </a:cubicBezTo>
                <a:cubicBezTo>
                  <a:pt x="79" y="303"/>
                  <a:pt x="79" y="304"/>
                  <a:pt x="79" y="305"/>
                </a:cubicBezTo>
                <a:close/>
                <a:moveTo>
                  <a:pt x="79" y="332"/>
                </a:moveTo>
                <a:cubicBezTo>
                  <a:pt x="78" y="333"/>
                  <a:pt x="78" y="335"/>
                  <a:pt x="78" y="336"/>
                </a:cubicBezTo>
                <a:cubicBezTo>
                  <a:pt x="78" y="335"/>
                  <a:pt x="78" y="333"/>
                  <a:pt x="79" y="332"/>
                </a:cubicBezTo>
                <a:close/>
                <a:moveTo>
                  <a:pt x="79" y="299"/>
                </a:moveTo>
                <a:cubicBezTo>
                  <a:pt x="79" y="298"/>
                  <a:pt x="79" y="296"/>
                  <a:pt x="79" y="295"/>
                </a:cubicBezTo>
                <a:cubicBezTo>
                  <a:pt x="79" y="295"/>
                  <a:pt x="79" y="296"/>
                  <a:pt x="79" y="296"/>
                </a:cubicBezTo>
                <a:cubicBezTo>
                  <a:pt x="79" y="298"/>
                  <a:pt x="79" y="299"/>
                  <a:pt x="79" y="299"/>
                </a:cubicBezTo>
                <a:close/>
                <a:moveTo>
                  <a:pt x="79" y="324"/>
                </a:moveTo>
                <a:cubicBezTo>
                  <a:pt x="79" y="325"/>
                  <a:pt x="79" y="325"/>
                  <a:pt x="79" y="326"/>
                </a:cubicBezTo>
                <a:cubicBezTo>
                  <a:pt x="79" y="325"/>
                  <a:pt x="79" y="325"/>
                  <a:pt x="79" y="324"/>
                </a:cubicBezTo>
                <a:close/>
                <a:moveTo>
                  <a:pt x="63" y="491"/>
                </a:moveTo>
                <a:cubicBezTo>
                  <a:pt x="63" y="492"/>
                  <a:pt x="62" y="493"/>
                  <a:pt x="63" y="494"/>
                </a:cubicBezTo>
                <a:cubicBezTo>
                  <a:pt x="63" y="493"/>
                  <a:pt x="63" y="492"/>
                  <a:pt x="63" y="491"/>
                </a:cubicBezTo>
                <a:close/>
                <a:moveTo>
                  <a:pt x="76" y="301"/>
                </a:moveTo>
                <a:cubicBezTo>
                  <a:pt x="76" y="302"/>
                  <a:pt x="76" y="303"/>
                  <a:pt x="76" y="303"/>
                </a:cubicBezTo>
                <a:cubicBezTo>
                  <a:pt x="77" y="303"/>
                  <a:pt x="77" y="302"/>
                  <a:pt x="76" y="301"/>
                </a:cubicBezTo>
                <a:close/>
                <a:moveTo>
                  <a:pt x="64" y="478"/>
                </a:moveTo>
                <a:cubicBezTo>
                  <a:pt x="64" y="479"/>
                  <a:pt x="64" y="479"/>
                  <a:pt x="64" y="480"/>
                </a:cubicBezTo>
                <a:cubicBezTo>
                  <a:pt x="65" y="479"/>
                  <a:pt x="65" y="479"/>
                  <a:pt x="64" y="478"/>
                </a:cubicBezTo>
                <a:close/>
                <a:moveTo>
                  <a:pt x="62" y="521"/>
                </a:moveTo>
                <a:cubicBezTo>
                  <a:pt x="61" y="523"/>
                  <a:pt x="61" y="539"/>
                  <a:pt x="61" y="539"/>
                </a:cubicBezTo>
                <a:cubicBezTo>
                  <a:pt x="62" y="539"/>
                  <a:pt x="62" y="520"/>
                  <a:pt x="62" y="521"/>
                </a:cubicBezTo>
                <a:close/>
                <a:moveTo>
                  <a:pt x="60" y="533"/>
                </a:moveTo>
                <a:cubicBezTo>
                  <a:pt x="61" y="532"/>
                  <a:pt x="61" y="531"/>
                  <a:pt x="60" y="530"/>
                </a:cubicBezTo>
                <a:cubicBezTo>
                  <a:pt x="60" y="531"/>
                  <a:pt x="60" y="532"/>
                  <a:pt x="60" y="533"/>
                </a:cubicBezTo>
                <a:close/>
                <a:moveTo>
                  <a:pt x="69" y="452"/>
                </a:moveTo>
                <a:cubicBezTo>
                  <a:pt x="69" y="452"/>
                  <a:pt x="69" y="451"/>
                  <a:pt x="69" y="450"/>
                </a:cubicBezTo>
                <a:cubicBezTo>
                  <a:pt x="69" y="447"/>
                  <a:pt x="69" y="453"/>
                  <a:pt x="69" y="452"/>
                </a:cubicBezTo>
                <a:close/>
                <a:moveTo>
                  <a:pt x="79" y="289"/>
                </a:moveTo>
                <a:cubicBezTo>
                  <a:pt x="79" y="289"/>
                  <a:pt x="79" y="290"/>
                  <a:pt x="79" y="290"/>
                </a:cubicBezTo>
                <a:cubicBezTo>
                  <a:pt x="79" y="290"/>
                  <a:pt x="79" y="290"/>
                  <a:pt x="79" y="291"/>
                </a:cubicBezTo>
                <a:cubicBezTo>
                  <a:pt x="79" y="290"/>
                  <a:pt x="79" y="290"/>
                  <a:pt x="79" y="289"/>
                </a:cubicBezTo>
                <a:close/>
                <a:moveTo>
                  <a:pt x="78" y="243"/>
                </a:moveTo>
                <a:cubicBezTo>
                  <a:pt x="77" y="245"/>
                  <a:pt x="77" y="249"/>
                  <a:pt x="78" y="253"/>
                </a:cubicBezTo>
                <a:cubicBezTo>
                  <a:pt x="78" y="254"/>
                  <a:pt x="78" y="254"/>
                  <a:pt x="78" y="255"/>
                </a:cubicBezTo>
                <a:cubicBezTo>
                  <a:pt x="78" y="255"/>
                  <a:pt x="78" y="255"/>
                  <a:pt x="78" y="255"/>
                </a:cubicBezTo>
                <a:cubicBezTo>
                  <a:pt x="80" y="252"/>
                  <a:pt x="77" y="247"/>
                  <a:pt x="78" y="243"/>
                </a:cubicBezTo>
                <a:close/>
                <a:moveTo>
                  <a:pt x="78" y="893"/>
                </a:moveTo>
                <a:cubicBezTo>
                  <a:pt x="77" y="893"/>
                  <a:pt x="79" y="893"/>
                  <a:pt x="78" y="893"/>
                </a:cubicBezTo>
                <a:close/>
                <a:moveTo>
                  <a:pt x="79" y="880"/>
                </a:moveTo>
                <a:cubicBezTo>
                  <a:pt x="80" y="881"/>
                  <a:pt x="78" y="879"/>
                  <a:pt x="79" y="880"/>
                </a:cubicBezTo>
                <a:close/>
                <a:moveTo>
                  <a:pt x="74" y="899"/>
                </a:moveTo>
                <a:cubicBezTo>
                  <a:pt x="75" y="899"/>
                  <a:pt x="73" y="899"/>
                  <a:pt x="74" y="899"/>
                </a:cubicBezTo>
                <a:close/>
                <a:moveTo>
                  <a:pt x="74" y="899"/>
                </a:moveTo>
                <a:cubicBezTo>
                  <a:pt x="75" y="899"/>
                  <a:pt x="73" y="900"/>
                  <a:pt x="74" y="899"/>
                </a:cubicBezTo>
                <a:close/>
                <a:moveTo>
                  <a:pt x="75" y="896"/>
                </a:moveTo>
                <a:cubicBezTo>
                  <a:pt x="76" y="896"/>
                  <a:pt x="75" y="896"/>
                  <a:pt x="75" y="896"/>
                </a:cubicBezTo>
                <a:close/>
                <a:moveTo>
                  <a:pt x="37" y="908"/>
                </a:moveTo>
                <a:cubicBezTo>
                  <a:pt x="36" y="908"/>
                  <a:pt x="38" y="907"/>
                  <a:pt x="37" y="908"/>
                </a:cubicBezTo>
                <a:close/>
                <a:moveTo>
                  <a:pt x="84" y="882"/>
                </a:moveTo>
                <a:cubicBezTo>
                  <a:pt x="85" y="882"/>
                  <a:pt x="83" y="882"/>
                  <a:pt x="84" y="882"/>
                </a:cubicBezTo>
                <a:close/>
                <a:moveTo>
                  <a:pt x="73" y="901"/>
                </a:moveTo>
                <a:cubicBezTo>
                  <a:pt x="71" y="904"/>
                  <a:pt x="76" y="898"/>
                  <a:pt x="73" y="901"/>
                </a:cubicBezTo>
                <a:close/>
                <a:moveTo>
                  <a:pt x="67" y="907"/>
                </a:moveTo>
                <a:cubicBezTo>
                  <a:pt x="66" y="908"/>
                  <a:pt x="68" y="907"/>
                  <a:pt x="67" y="907"/>
                </a:cubicBezTo>
                <a:close/>
                <a:moveTo>
                  <a:pt x="55" y="928"/>
                </a:moveTo>
                <a:cubicBezTo>
                  <a:pt x="55" y="927"/>
                  <a:pt x="55" y="927"/>
                  <a:pt x="55" y="927"/>
                </a:cubicBezTo>
                <a:cubicBezTo>
                  <a:pt x="55" y="927"/>
                  <a:pt x="55" y="927"/>
                  <a:pt x="55" y="928"/>
                </a:cubicBezTo>
                <a:close/>
                <a:moveTo>
                  <a:pt x="58" y="899"/>
                </a:moveTo>
                <a:cubicBezTo>
                  <a:pt x="58" y="899"/>
                  <a:pt x="58" y="899"/>
                  <a:pt x="58" y="899"/>
                </a:cubicBezTo>
                <a:cubicBezTo>
                  <a:pt x="58" y="899"/>
                  <a:pt x="58" y="899"/>
                  <a:pt x="58" y="899"/>
                </a:cubicBezTo>
                <a:close/>
                <a:moveTo>
                  <a:pt x="60" y="895"/>
                </a:moveTo>
                <a:cubicBezTo>
                  <a:pt x="60" y="895"/>
                  <a:pt x="60" y="895"/>
                  <a:pt x="60" y="895"/>
                </a:cubicBezTo>
                <a:cubicBezTo>
                  <a:pt x="60" y="895"/>
                  <a:pt x="60" y="895"/>
                  <a:pt x="60" y="895"/>
                </a:cubicBezTo>
                <a:close/>
                <a:moveTo>
                  <a:pt x="98" y="827"/>
                </a:moveTo>
                <a:cubicBezTo>
                  <a:pt x="98" y="827"/>
                  <a:pt x="97" y="830"/>
                  <a:pt x="96" y="829"/>
                </a:cubicBezTo>
                <a:cubicBezTo>
                  <a:pt x="96" y="829"/>
                  <a:pt x="95" y="827"/>
                  <a:pt x="95" y="826"/>
                </a:cubicBezTo>
                <a:cubicBezTo>
                  <a:pt x="90" y="824"/>
                  <a:pt x="92" y="829"/>
                  <a:pt x="91" y="829"/>
                </a:cubicBezTo>
                <a:cubicBezTo>
                  <a:pt x="91" y="829"/>
                  <a:pt x="95" y="827"/>
                  <a:pt x="94" y="827"/>
                </a:cubicBezTo>
                <a:cubicBezTo>
                  <a:pt x="96" y="828"/>
                  <a:pt x="89" y="841"/>
                  <a:pt x="90" y="842"/>
                </a:cubicBezTo>
                <a:cubicBezTo>
                  <a:pt x="91" y="842"/>
                  <a:pt x="95" y="829"/>
                  <a:pt x="96" y="830"/>
                </a:cubicBezTo>
                <a:cubicBezTo>
                  <a:pt x="96" y="830"/>
                  <a:pt x="96" y="834"/>
                  <a:pt x="97" y="833"/>
                </a:cubicBezTo>
                <a:cubicBezTo>
                  <a:pt x="96" y="834"/>
                  <a:pt x="96" y="835"/>
                  <a:pt x="95" y="836"/>
                </a:cubicBezTo>
                <a:cubicBezTo>
                  <a:pt x="95" y="836"/>
                  <a:pt x="95" y="836"/>
                  <a:pt x="95" y="836"/>
                </a:cubicBezTo>
                <a:cubicBezTo>
                  <a:pt x="96" y="836"/>
                  <a:pt x="95" y="836"/>
                  <a:pt x="95" y="836"/>
                </a:cubicBezTo>
                <a:cubicBezTo>
                  <a:pt x="85" y="856"/>
                  <a:pt x="74" y="875"/>
                  <a:pt x="62" y="894"/>
                </a:cubicBezTo>
                <a:cubicBezTo>
                  <a:pt x="63" y="894"/>
                  <a:pt x="63" y="893"/>
                  <a:pt x="63" y="892"/>
                </a:cubicBezTo>
                <a:cubicBezTo>
                  <a:pt x="63" y="892"/>
                  <a:pt x="63" y="892"/>
                  <a:pt x="63" y="892"/>
                </a:cubicBezTo>
                <a:cubicBezTo>
                  <a:pt x="63" y="891"/>
                  <a:pt x="63" y="891"/>
                  <a:pt x="63" y="890"/>
                </a:cubicBezTo>
                <a:cubicBezTo>
                  <a:pt x="63" y="890"/>
                  <a:pt x="64" y="889"/>
                  <a:pt x="64" y="889"/>
                </a:cubicBezTo>
                <a:cubicBezTo>
                  <a:pt x="64" y="889"/>
                  <a:pt x="65" y="889"/>
                  <a:pt x="64" y="889"/>
                </a:cubicBezTo>
                <a:cubicBezTo>
                  <a:pt x="64" y="889"/>
                  <a:pt x="64" y="889"/>
                  <a:pt x="64" y="889"/>
                </a:cubicBezTo>
                <a:cubicBezTo>
                  <a:pt x="64" y="888"/>
                  <a:pt x="65" y="888"/>
                  <a:pt x="65" y="887"/>
                </a:cubicBezTo>
                <a:cubicBezTo>
                  <a:pt x="65" y="887"/>
                  <a:pt x="66" y="880"/>
                  <a:pt x="66" y="880"/>
                </a:cubicBezTo>
                <a:cubicBezTo>
                  <a:pt x="65" y="881"/>
                  <a:pt x="65" y="882"/>
                  <a:pt x="63" y="884"/>
                </a:cubicBezTo>
                <a:cubicBezTo>
                  <a:pt x="64" y="876"/>
                  <a:pt x="65" y="866"/>
                  <a:pt x="65" y="864"/>
                </a:cubicBezTo>
                <a:cubicBezTo>
                  <a:pt x="67" y="850"/>
                  <a:pt x="68" y="834"/>
                  <a:pt x="68" y="820"/>
                </a:cubicBezTo>
                <a:cubicBezTo>
                  <a:pt x="68" y="821"/>
                  <a:pt x="68" y="821"/>
                  <a:pt x="67" y="821"/>
                </a:cubicBezTo>
                <a:cubicBezTo>
                  <a:pt x="67" y="810"/>
                  <a:pt x="69" y="798"/>
                  <a:pt x="69" y="787"/>
                </a:cubicBezTo>
                <a:cubicBezTo>
                  <a:pt x="69" y="781"/>
                  <a:pt x="68" y="774"/>
                  <a:pt x="69" y="768"/>
                </a:cubicBezTo>
                <a:cubicBezTo>
                  <a:pt x="68" y="773"/>
                  <a:pt x="68" y="777"/>
                  <a:pt x="68" y="780"/>
                </a:cubicBezTo>
                <a:cubicBezTo>
                  <a:pt x="67" y="790"/>
                  <a:pt x="67" y="799"/>
                  <a:pt x="67" y="808"/>
                </a:cubicBezTo>
                <a:cubicBezTo>
                  <a:pt x="66" y="822"/>
                  <a:pt x="66" y="836"/>
                  <a:pt x="65" y="850"/>
                </a:cubicBezTo>
                <a:cubicBezTo>
                  <a:pt x="65" y="851"/>
                  <a:pt x="64" y="851"/>
                  <a:pt x="65" y="852"/>
                </a:cubicBezTo>
                <a:cubicBezTo>
                  <a:pt x="65" y="852"/>
                  <a:pt x="65" y="852"/>
                  <a:pt x="65" y="852"/>
                </a:cubicBezTo>
                <a:cubicBezTo>
                  <a:pt x="65" y="854"/>
                  <a:pt x="65" y="856"/>
                  <a:pt x="65" y="857"/>
                </a:cubicBezTo>
                <a:cubicBezTo>
                  <a:pt x="64" y="862"/>
                  <a:pt x="61" y="878"/>
                  <a:pt x="61" y="888"/>
                </a:cubicBezTo>
                <a:cubicBezTo>
                  <a:pt x="61" y="889"/>
                  <a:pt x="60" y="889"/>
                  <a:pt x="60" y="890"/>
                </a:cubicBezTo>
                <a:cubicBezTo>
                  <a:pt x="60" y="887"/>
                  <a:pt x="60" y="884"/>
                  <a:pt x="60" y="882"/>
                </a:cubicBezTo>
                <a:cubicBezTo>
                  <a:pt x="60" y="882"/>
                  <a:pt x="60" y="883"/>
                  <a:pt x="60" y="883"/>
                </a:cubicBezTo>
                <a:cubicBezTo>
                  <a:pt x="60" y="883"/>
                  <a:pt x="60" y="882"/>
                  <a:pt x="60" y="882"/>
                </a:cubicBezTo>
                <a:cubicBezTo>
                  <a:pt x="60" y="886"/>
                  <a:pt x="60" y="886"/>
                  <a:pt x="60" y="886"/>
                </a:cubicBezTo>
                <a:cubicBezTo>
                  <a:pt x="60" y="886"/>
                  <a:pt x="60" y="886"/>
                  <a:pt x="60" y="886"/>
                </a:cubicBezTo>
                <a:cubicBezTo>
                  <a:pt x="60" y="888"/>
                  <a:pt x="59" y="890"/>
                  <a:pt x="59" y="892"/>
                </a:cubicBezTo>
                <a:cubicBezTo>
                  <a:pt x="58" y="893"/>
                  <a:pt x="58" y="894"/>
                  <a:pt x="58" y="893"/>
                </a:cubicBezTo>
                <a:cubicBezTo>
                  <a:pt x="58" y="893"/>
                  <a:pt x="57" y="895"/>
                  <a:pt x="56" y="896"/>
                </a:cubicBezTo>
                <a:cubicBezTo>
                  <a:pt x="56" y="891"/>
                  <a:pt x="59" y="884"/>
                  <a:pt x="59" y="879"/>
                </a:cubicBezTo>
                <a:cubicBezTo>
                  <a:pt x="60" y="871"/>
                  <a:pt x="60" y="863"/>
                  <a:pt x="61" y="855"/>
                </a:cubicBezTo>
                <a:cubicBezTo>
                  <a:pt x="63" y="819"/>
                  <a:pt x="64" y="782"/>
                  <a:pt x="64" y="746"/>
                </a:cubicBezTo>
                <a:cubicBezTo>
                  <a:pt x="65" y="707"/>
                  <a:pt x="64" y="668"/>
                  <a:pt x="67" y="629"/>
                </a:cubicBezTo>
                <a:cubicBezTo>
                  <a:pt x="71" y="567"/>
                  <a:pt x="73" y="505"/>
                  <a:pt x="78" y="444"/>
                </a:cubicBezTo>
                <a:cubicBezTo>
                  <a:pt x="84" y="371"/>
                  <a:pt x="90" y="299"/>
                  <a:pt x="86" y="226"/>
                </a:cubicBezTo>
                <a:cubicBezTo>
                  <a:pt x="85" y="206"/>
                  <a:pt x="84" y="187"/>
                  <a:pt x="82" y="167"/>
                </a:cubicBezTo>
                <a:cubicBezTo>
                  <a:pt x="80" y="148"/>
                  <a:pt x="81" y="127"/>
                  <a:pt x="78" y="107"/>
                </a:cubicBezTo>
                <a:cubicBezTo>
                  <a:pt x="81" y="129"/>
                  <a:pt x="82" y="152"/>
                  <a:pt x="84" y="174"/>
                </a:cubicBezTo>
                <a:cubicBezTo>
                  <a:pt x="87" y="203"/>
                  <a:pt x="88" y="233"/>
                  <a:pt x="89" y="263"/>
                </a:cubicBezTo>
                <a:cubicBezTo>
                  <a:pt x="90" y="296"/>
                  <a:pt x="90" y="329"/>
                  <a:pt x="87" y="362"/>
                </a:cubicBezTo>
                <a:cubicBezTo>
                  <a:pt x="87" y="373"/>
                  <a:pt x="86" y="385"/>
                  <a:pt x="84" y="397"/>
                </a:cubicBezTo>
                <a:cubicBezTo>
                  <a:pt x="83" y="404"/>
                  <a:pt x="83" y="411"/>
                  <a:pt x="82" y="418"/>
                </a:cubicBezTo>
                <a:cubicBezTo>
                  <a:pt x="82" y="420"/>
                  <a:pt x="82" y="428"/>
                  <a:pt x="82" y="433"/>
                </a:cubicBezTo>
                <a:cubicBezTo>
                  <a:pt x="83" y="427"/>
                  <a:pt x="83" y="415"/>
                  <a:pt x="84" y="415"/>
                </a:cubicBezTo>
                <a:cubicBezTo>
                  <a:pt x="85" y="415"/>
                  <a:pt x="81" y="445"/>
                  <a:pt x="80" y="452"/>
                </a:cubicBezTo>
                <a:cubicBezTo>
                  <a:pt x="80" y="457"/>
                  <a:pt x="80" y="466"/>
                  <a:pt x="80" y="466"/>
                </a:cubicBezTo>
                <a:cubicBezTo>
                  <a:pt x="79" y="466"/>
                  <a:pt x="81" y="461"/>
                  <a:pt x="79" y="460"/>
                </a:cubicBezTo>
                <a:cubicBezTo>
                  <a:pt x="78" y="460"/>
                  <a:pt x="76" y="478"/>
                  <a:pt x="77" y="478"/>
                </a:cubicBezTo>
                <a:cubicBezTo>
                  <a:pt x="77" y="477"/>
                  <a:pt x="78" y="476"/>
                  <a:pt x="78" y="475"/>
                </a:cubicBezTo>
                <a:cubicBezTo>
                  <a:pt x="80" y="475"/>
                  <a:pt x="79" y="483"/>
                  <a:pt x="77" y="487"/>
                </a:cubicBezTo>
                <a:cubicBezTo>
                  <a:pt x="77" y="486"/>
                  <a:pt x="78" y="486"/>
                  <a:pt x="78" y="485"/>
                </a:cubicBezTo>
                <a:cubicBezTo>
                  <a:pt x="77" y="487"/>
                  <a:pt x="78" y="496"/>
                  <a:pt x="76" y="496"/>
                </a:cubicBezTo>
                <a:cubicBezTo>
                  <a:pt x="76" y="495"/>
                  <a:pt x="76" y="495"/>
                  <a:pt x="76" y="494"/>
                </a:cubicBezTo>
                <a:cubicBezTo>
                  <a:pt x="76" y="497"/>
                  <a:pt x="75" y="503"/>
                  <a:pt x="75" y="505"/>
                </a:cubicBezTo>
                <a:cubicBezTo>
                  <a:pt x="74" y="512"/>
                  <a:pt x="72" y="521"/>
                  <a:pt x="74" y="529"/>
                </a:cubicBezTo>
                <a:cubicBezTo>
                  <a:pt x="74" y="529"/>
                  <a:pt x="74" y="524"/>
                  <a:pt x="74" y="524"/>
                </a:cubicBezTo>
                <a:cubicBezTo>
                  <a:pt x="75" y="524"/>
                  <a:pt x="72" y="563"/>
                  <a:pt x="72" y="568"/>
                </a:cubicBezTo>
                <a:cubicBezTo>
                  <a:pt x="72" y="563"/>
                  <a:pt x="73" y="557"/>
                  <a:pt x="73" y="553"/>
                </a:cubicBezTo>
                <a:cubicBezTo>
                  <a:pt x="73" y="557"/>
                  <a:pt x="73" y="591"/>
                  <a:pt x="73" y="591"/>
                </a:cubicBezTo>
                <a:cubicBezTo>
                  <a:pt x="76" y="590"/>
                  <a:pt x="76" y="540"/>
                  <a:pt x="76" y="535"/>
                </a:cubicBezTo>
                <a:cubicBezTo>
                  <a:pt x="76" y="516"/>
                  <a:pt x="80" y="497"/>
                  <a:pt x="81" y="477"/>
                </a:cubicBezTo>
                <a:cubicBezTo>
                  <a:pt x="83" y="429"/>
                  <a:pt x="93" y="381"/>
                  <a:pt x="93" y="333"/>
                </a:cubicBezTo>
                <a:cubicBezTo>
                  <a:pt x="94" y="277"/>
                  <a:pt x="92" y="222"/>
                  <a:pt x="88" y="167"/>
                </a:cubicBezTo>
                <a:cubicBezTo>
                  <a:pt x="86" y="140"/>
                  <a:pt x="83" y="113"/>
                  <a:pt x="81" y="87"/>
                </a:cubicBezTo>
                <a:cubicBezTo>
                  <a:pt x="81" y="87"/>
                  <a:pt x="81" y="87"/>
                  <a:pt x="81" y="87"/>
                </a:cubicBezTo>
                <a:cubicBezTo>
                  <a:pt x="81" y="86"/>
                  <a:pt x="81" y="86"/>
                  <a:pt x="81" y="85"/>
                </a:cubicBezTo>
                <a:cubicBezTo>
                  <a:pt x="81" y="85"/>
                  <a:pt x="81" y="85"/>
                  <a:pt x="81" y="86"/>
                </a:cubicBezTo>
                <a:cubicBezTo>
                  <a:pt x="79" y="66"/>
                  <a:pt x="77" y="46"/>
                  <a:pt x="76" y="26"/>
                </a:cubicBezTo>
                <a:cubicBezTo>
                  <a:pt x="76" y="24"/>
                  <a:pt x="75" y="12"/>
                  <a:pt x="75" y="12"/>
                </a:cubicBezTo>
                <a:cubicBezTo>
                  <a:pt x="72" y="20"/>
                  <a:pt x="72" y="29"/>
                  <a:pt x="72" y="38"/>
                </a:cubicBezTo>
                <a:cubicBezTo>
                  <a:pt x="71" y="25"/>
                  <a:pt x="70" y="15"/>
                  <a:pt x="68" y="15"/>
                </a:cubicBezTo>
                <a:cubicBezTo>
                  <a:pt x="66" y="15"/>
                  <a:pt x="70" y="0"/>
                  <a:pt x="63" y="4"/>
                </a:cubicBezTo>
                <a:cubicBezTo>
                  <a:pt x="63" y="4"/>
                  <a:pt x="63" y="5"/>
                  <a:pt x="62" y="6"/>
                </a:cubicBezTo>
                <a:cubicBezTo>
                  <a:pt x="62" y="6"/>
                  <a:pt x="61" y="2"/>
                  <a:pt x="61" y="2"/>
                </a:cubicBezTo>
                <a:cubicBezTo>
                  <a:pt x="59" y="14"/>
                  <a:pt x="66" y="32"/>
                  <a:pt x="61" y="44"/>
                </a:cubicBezTo>
                <a:cubicBezTo>
                  <a:pt x="63" y="40"/>
                  <a:pt x="57" y="18"/>
                  <a:pt x="58" y="12"/>
                </a:cubicBezTo>
                <a:cubicBezTo>
                  <a:pt x="58" y="12"/>
                  <a:pt x="58" y="12"/>
                  <a:pt x="58" y="12"/>
                </a:cubicBezTo>
                <a:cubicBezTo>
                  <a:pt x="56" y="22"/>
                  <a:pt x="58" y="33"/>
                  <a:pt x="59" y="43"/>
                </a:cubicBezTo>
                <a:cubicBezTo>
                  <a:pt x="60" y="55"/>
                  <a:pt x="59" y="70"/>
                  <a:pt x="62" y="81"/>
                </a:cubicBezTo>
                <a:cubicBezTo>
                  <a:pt x="62" y="81"/>
                  <a:pt x="62" y="78"/>
                  <a:pt x="62" y="78"/>
                </a:cubicBezTo>
                <a:cubicBezTo>
                  <a:pt x="63" y="77"/>
                  <a:pt x="63" y="84"/>
                  <a:pt x="63" y="85"/>
                </a:cubicBezTo>
                <a:cubicBezTo>
                  <a:pt x="63" y="85"/>
                  <a:pt x="62" y="84"/>
                  <a:pt x="62" y="84"/>
                </a:cubicBezTo>
                <a:cubicBezTo>
                  <a:pt x="64" y="87"/>
                  <a:pt x="63" y="99"/>
                  <a:pt x="63" y="102"/>
                </a:cubicBezTo>
                <a:cubicBezTo>
                  <a:pt x="64" y="111"/>
                  <a:pt x="65" y="119"/>
                  <a:pt x="65" y="128"/>
                </a:cubicBezTo>
                <a:cubicBezTo>
                  <a:pt x="67" y="145"/>
                  <a:pt x="69" y="163"/>
                  <a:pt x="71" y="180"/>
                </a:cubicBezTo>
                <a:cubicBezTo>
                  <a:pt x="71" y="180"/>
                  <a:pt x="76" y="257"/>
                  <a:pt x="76" y="257"/>
                </a:cubicBezTo>
                <a:cubicBezTo>
                  <a:pt x="76" y="257"/>
                  <a:pt x="76" y="256"/>
                  <a:pt x="76" y="256"/>
                </a:cubicBezTo>
                <a:cubicBezTo>
                  <a:pt x="72" y="265"/>
                  <a:pt x="77" y="281"/>
                  <a:pt x="77" y="290"/>
                </a:cubicBezTo>
                <a:cubicBezTo>
                  <a:pt x="77" y="297"/>
                  <a:pt x="77" y="306"/>
                  <a:pt x="77" y="312"/>
                </a:cubicBezTo>
                <a:cubicBezTo>
                  <a:pt x="77" y="317"/>
                  <a:pt x="73" y="377"/>
                  <a:pt x="73" y="377"/>
                </a:cubicBezTo>
                <a:cubicBezTo>
                  <a:pt x="73" y="377"/>
                  <a:pt x="73" y="376"/>
                  <a:pt x="72" y="376"/>
                </a:cubicBezTo>
                <a:cubicBezTo>
                  <a:pt x="71" y="378"/>
                  <a:pt x="75" y="388"/>
                  <a:pt x="72" y="390"/>
                </a:cubicBezTo>
                <a:cubicBezTo>
                  <a:pt x="72" y="389"/>
                  <a:pt x="72" y="388"/>
                  <a:pt x="72" y="387"/>
                </a:cubicBezTo>
                <a:cubicBezTo>
                  <a:pt x="72" y="390"/>
                  <a:pt x="71" y="400"/>
                  <a:pt x="71" y="400"/>
                </a:cubicBezTo>
                <a:cubicBezTo>
                  <a:pt x="71" y="400"/>
                  <a:pt x="71" y="400"/>
                  <a:pt x="71" y="400"/>
                </a:cubicBezTo>
                <a:cubicBezTo>
                  <a:pt x="70" y="408"/>
                  <a:pt x="68" y="424"/>
                  <a:pt x="68" y="424"/>
                </a:cubicBezTo>
                <a:cubicBezTo>
                  <a:pt x="68" y="424"/>
                  <a:pt x="65" y="455"/>
                  <a:pt x="65" y="459"/>
                </a:cubicBezTo>
                <a:cubicBezTo>
                  <a:pt x="64" y="463"/>
                  <a:pt x="65" y="468"/>
                  <a:pt x="65" y="473"/>
                </a:cubicBezTo>
                <a:cubicBezTo>
                  <a:pt x="65" y="472"/>
                  <a:pt x="65" y="470"/>
                  <a:pt x="65" y="470"/>
                </a:cubicBezTo>
                <a:cubicBezTo>
                  <a:pt x="66" y="471"/>
                  <a:pt x="65" y="472"/>
                  <a:pt x="65" y="473"/>
                </a:cubicBezTo>
                <a:cubicBezTo>
                  <a:pt x="65" y="474"/>
                  <a:pt x="65" y="474"/>
                  <a:pt x="65" y="474"/>
                </a:cubicBezTo>
                <a:cubicBezTo>
                  <a:pt x="65" y="482"/>
                  <a:pt x="65" y="490"/>
                  <a:pt x="63" y="497"/>
                </a:cubicBezTo>
                <a:cubicBezTo>
                  <a:pt x="62" y="500"/>
                  <a:pt x="61" y="503"/>
                  <a:pt x="61" y="507"/>
                </a:cubicBezTo>
                <a:cubicBezTo>
                  <a:pt x="61" y="508"/>
                  <a:pt x="63" y="514"/>
                  <a:pt x="62" y="515"/>
                </a:cubicBezTo>
                <a:cubicBezTo>
                  <a:pt x="67" y="510"/>
                  <a:pt x="64" y="491"/>
                  <a:pt x="65" y="485"/>
                </a:cubicBezTo>
                <a:cubicBezTo>
                  <a:pt x="66" y="471"/>
                  <a:pt x="67" y="458"/>
                  <a:pt x="68" y="445"/>
                </a:cubicBezTo>
                <a:cubicBezTo>
                  <a:pt x="69" y="436"/>
                  <a:pt x="70" y="431"/>
                  <a:pt x="70" y="423"/>
                </a:cubicBezTo>
                <a:cubicBezTo>
                  <a:pt x="70" y="422"/>
                  <a:pt x="70" y="420"/>
                  <a:pt x="71" y="418"/>
                </a:cubicBezTo>
                <a:cubicBezTo>
                  <a:pt x="71" y="418"/>
                  <a:pt x="71" y="419"/>
                  <a:pt x="71" y="419"/>
                </a:cubicBezTo>
                <a:cubicBezTo>
                  <a:pt x="71" y="419"/>
                  <a:pt x="71" y="418"/>
                  <a:pt x="71" y="417"/>
                </a:cubicBezTo>
                <a:cubicBezTo>
                  <a:pt x="72" y="412"/>
                  <a:pt x="74" y="405"/>
                  <a:pt x="73" y="402"/>
                </a:cubicBezTo>
                <a:cubicBezTo>
                  <a:pt x="74" y="398"/>
                  <a:pt x="74" y="395"/>
                  <a:pt x="75" y="392"/>
                </a:cubicBezTo>
                <a:cubicBezTo>
                  <a:pt x="75" y="396"/>
                  <a:pt x="74" y="400"/>
                  <a:pt x="74" y="405"/>
                </a:cubicBezTo>
                <a:cubicBezTo>
                  <a:pt x="70" y="451"/>
                  <a:pt x="65" y="498"/>
                  <a:pt x="64" y="545"/>
                </a:cubicBezTo>
                <a:cubicBezTo>
                  <a:pt x="63" y="562"/>
                  <a:pt x="61" y="580"/>
                  <a:pt x="61" y="598"/>
                </a:cubicBezTo>
                <a:cubicBezTo>
                  <a:pt x="61" y="606"/>
                  <a:pt x="61" y="614"/>
                  <a:pt x="62" y="622"/>
                </a:cubicBezTo>
                <a:cubicBezTo>
                  <a:pt x="62" y="627"/>
                  <a:pt x="61" y="638"/>
                  <a:pt x="60" y="639"/>
                </a:cubicBezTo>
                <a:cubicBezTo>
                  <a:pt x="59" y="640"/>
                  <a:pt x="60" y="650"/>
                  <a:pt x="59" y="652"/>
                </a:cubicBezTo>
                <a:cubicBezTo>
                  <a:pt x="57" y="665"/>
                  <a:pt x="58" y="679"/>
                  <a:pt x="58" y="693"/>
                </a:cubicBezTo>
                <a:cubicBezTo>
                  <a:pt x="58" y="695"/>
                  <a:pt x="58" y="714"/>
                  <a:pt x="58" y="714"/>
                </a:cubicBezTo>
                <a:cubicBezTo>
                  <a:pt x="58" y="714"/>
                  <a:pt x="58" y="720"/>
                  <a:pt x="58" y="725"/>
                </a:cubicBezTo>
                <a:cubicBezTo>
                  <a:pt x="58" y="726"/>
                  <a:pt x="58" y="728"/>
                  <a:pt x="58" y="729"/>
                </a:cubicBezTo>
                <a:cubicBezTo>
                  <a:pt x="58" y="730"/>
                  <a:pt x="58" y="731"/>
                  <a:pt x="58" y="731"/>
                </a:cubicBezTo>
                <a:cubicBezTo>
                  <a:pt x="58" y="731"/>
                  <a:pt x="58" y="730"/>
                  <a:pt x="58" y="730"/>
                </a:cubicBezTo>
                <a:cubicBezTo>
                  <a:pt x="58" y="733"/>
                  <a:pt x="59" y="737"/>
                  <a:pt x="59" y="739"/>
                </a:cubicBezTo>
                <a:cubicBezTo>
                  <a:pt x="59" y="743"/>
                  <a:pt x="58" y="749"/>
                  <a:pt x="57" y="753"/>
                </a:cubicBezTo>
                <a:cubicBezTo>
                  <a:pt x="57" y="763"/>
                  <a:pt x="57" y="772"/>
                  <a:pt x="57" y="781"/>
                </a:cubicBezTo>
                <a:cubicBezTo>
                  <a:pt x="57" y="784"/>
                  <a:pt x="59" y="789"/>
                  <a:pt x="58" y="792"/>
                </a:cubicBezTo>
                <a:cubicBezTo>
                  <a:pt x="58" y="791"/>
                  <a:pt x="57" y="789"/>
                  <a:pt x="57" y="788"/>
                </a:cubicBezTo>
                <a:cubicBezTo>
                  <a:pt x="56" y="804"/>
                  <a:pt x="56" y="819"/>
                  <a:pt x="55" y="835"/>
                </a:cubicBezTo>
                <a:cubicBezTo>
                  <a:pt x="54" y="852"/>
                  <a:pt x="53" y="870"/>
                  <a:pt x="51" y="888"/>
                </a:cubicBezTo>
                <a:cubicBezTo>
                  <a:pt x="51" y="890"/>
                  <a:pt x="50" y="893"/>
                  <a:pt x="49" y="897"/>
                </a:cubicBezTo>
                <a:cubicBezTo>
                  <a:pt x="49" y="897"/>
                  <a:pt x="49" y="896"/>
                  <a:pt x="48" y="896"/>
                </a:cubicBezTo>
                <a:cubicBezTo>
                  <a:pt x="50" y="882"/>
                  <a:pt x="50" y="868"/>
                  <a:pt x="49" y="868"/>
                </a:cubicBezTo>
                <a:cubicBezTo>
                  <a:pt x="50" y="868"/>
                  <a:pt x="48" y="884"/>
                  <a:pt x="47" y="894"/>
                </a:cubicBezTo>
                <a:cubicBezTo>
                  <a:pt x="45" y="892"/>
                  <a:pt x="44" y="890"/>
                  <a:pt x="42" y="890"/>
                </a:cubicBezTo>
                <a:cubicBezTo>
                  <a:pt x="38" y="888"/>
                  <a:pt x="27" y="874"/>
                  <a:pt x="27" y="871"/>
                </a:cubicBezTo>
                <a:cubicBezTo>
                  <a:pt x="27" y="870"/>
                  <a:pt x="19" y="862"/>
                  <a:pt x="20" y="862"/>
                </a:cubicBezTo>
                <a:cubicBezTo>
                  <a:pt x="10" y="860"/>
                  <a:pt x="21" y="875"/>
                  <a:pt x="22" y="875"/>
                </a:cubicBezTo>
                <a:cubicBezTo>
                  <a:pt x="19" y="875"/>
                  <a:pt x="13" y="861"/>
                  <a:pt x="13" y="861"/>
                </a:cubicBezTo>
                <a:cubicBezTo>
                  <a:pt x="15" y="859"/>
                  <a:pt x="7" y="857"/>
                  <a:pt x="7" y="857"/>
                </a:cubicBezTo>
                <a:cubicBezTo>
                  <a:pt x="7" y="856"/>
                  <a:pt x="7" y="855"/>
                  <a:pt x="7" y="854"/>
                </a:cubicBezTo>
                <a:cubicBezTo>
                  <a:pt x="3" y="854"/>
                  <a:pt x="5" y="869"/>
                  <a:pt x="6" y="870"/>
                </a:cubicBezTo>
                <a:cubicBezTo>
                  <a:pt x="3" y="867"/>
                  <a:pt x="4" y="862"/>
                  <a:pt x="3" y="859"/>
                </a:cubicBezTo>
                <a:cubicBezTo>
                  <a:pt x="3" y="858"/>
                  <a:pt x="2" y="859"/>
                  <a:pt x="2" y="860"/>
                </a:cubicBezTo>
                <a:cubicBezTo>
                  <a:pt x="0" y="863"/>
                  <a:pt x="5" y="877"/>
                  <a:pt x="9" y="879"/>
                </a:cubicBezTo>
                <a:cubicBezTo>
                  <a:pt x="9" y="878"/>
                  <a:pt x="9" y="878"/>
                  <a:pt x="10" y="877"/>
                </a:cubicBezTo>
                <a:cubicBezTo>
                  <a:pt x="10" y="877"/>
                  <a:pt x="30" y="907"/>
                  <a:pt x="32" y="905"/>
                </a:cubicBezTo>
                <a:cubicBezTo>
                  <a:pt x="33" y="905"/>
                  <a:pt x="43" y="920"/>
                  <a:pt x="46" y="923"/>
                </a:cubicBezTo>
                <a:cubicBezTo>
                  <a:pt x="46" y="923"/>
                  <a:pt x="46" y="923"/>
                  <a:pt x="46" y="923"/>
                </a:cubicBezTo>
                <a:cubicBezTo>
                  <a:pt x="46" y="923"/>
                  <a:pt x="46" y="923"/>
                  <a:pt x="46" y="923"/>
                </a:cubicBezTo>
                <a:cubicBezTo>
                  <a:pt x="46" y="923"/>
                  <a:pt x="46" y="923"/>
                  <a:pt x="46" y="923"/>
                </a:cubicBezTo>
                <a:cubicBezTo>
                  <a:pt x="46" y="923"/>
                  <a:pt x="46" y="923"/>
                  <a:pt x="46" y="923"/>
                </a:cubicBezTo>
                <a:cubicBezTo>
                  <a:pt x="46" y="923"/>
                  <a:pt x="46" y="923"/>
                  <a:pt x="46" y="923"/>
                </a:cubicBezTo>
                <a:cubicBezTo>
                  <a:pt x="46" y="923"/>
                  <a:pt x="45" y="923"/>
                  <a:pt x="45" y="923"/>
                </a:cubicBezTo>
                <a:cubicBezTo>
                  <a:pt x="46" y="923"/>
                  <a:pt x="46" y="923"/>
                  <a:pt x="46" y="923"/>
                </a:cubicBezTo>
                <a:cubicBezTo>
                  <a:pt x="47" y="925"/>
                  <a:pt x="47" y="926"/>
                  <a:pt x="47" y="927"/>
                </a:cubicBezTo>
                <a:cubicBezTo>
                  <a:pt x="47" y="926"/>
                  <a:pt x="50" y="927"/>
                  <a:pt x="50" y="927"/>
                </a:cubicBezTo>
                <a:cubicBezTo>
                  <a:pt x="51" y="926"/>
                  <a:pt x="51" y="925"/>
                  <a:pt x="51" y="925"/>
                </a:cubicBezTo>
                <a:cubicBezTo>
                  <a:pt x="52" y="926"/>
                  <a:pt x="52" y="926"/>
                  <a:pt x="53" y="927"/>
                </a:cubicBezTo>
                <a:cubicBezTo>
                  <a:pt x="53" y="927"/>
                  <a:pt x="53" y="925"/>
                  <a:pt x="53" y="924"/>
                </a:cubicBezTo>
                <a:cubicBezTo>
                  <a:pt x="54" y="924"/>
                  <a:pt x="55" y="924"/>
                  <a:pt x="55" y="924"/>
                </a:cubicBezTo>
                <a:cubicBezTo>
                  <a:pt x="55" y="925"/>
                  <a:pt x="55" y="926"/>
                  <a:pt x="55" y="927"/>
                </a:cubicBezTo>
                <a:cubicBezTo>
                  <a:pt x="55" y="926"/>
                  <a:pt x="57" y="925"/>
                  <a:pt x="58" y="924"/>
                </a:cubicBezTo>
                <a:cubicBezTo>
                  <a:pt x="59" y="924"/>
                  <a:pt x="60" y="924"/>
                  <a:pt x="60" y="924"/>
                </a:cubicBezTo>
                <a:cubicBezTo>
                  <a:pt x="60" y="924"/>
                  <a:pt x="59" y="924"/>
                  <a:pt x="58" y="924"/>
                </a:cubicBezTo>
                <a:cubicBezTo>
                  <a:pt x="59" y="923"/>
                  <a:pt x="60" y="923"/>
                  <a:pt x="60" y="923"/>
                </a:cubicBezTo>
                <a:cubicBezTo>
                  <a:pt x="60" y="921"/>
                  <a:pt x="61" y="919"/>
                  <a:pt x="61" y="918"/>
                </a:cubicBezTo>
                <a:cubicBezTo>
                  <a:pt x="64" y="915"/>
                  <a:pt x="67" y="912"/>
                  <a:pt x="65" y="912"/>
                </a:cubicBezTo>
                <a:cubicBezTo>
                  <a:pt x="67" y="912"/>
                  <a:pt x="69" y="908"/>
                  <a:pt x="70" y="905"/>
                </a:cubicBezTo>
                <a:cubicBezTo>
                  <a:pt x="70" y="905"/>
                  <a:pt x="70" y="905"/>
                  <a:pt x="70" y="905"/>
                </a:cubicBezTo>
                <a:cubicBezTo>
                  <a:pt x="70" y="905"/>
                  <a:pt x="70" y="905"/>
                  <a:pt x="70" y="905"/>
                </a:cubicBezTo>
                <a:cubicBezTo>
                  <a:pt x="70" y="904"/>
                  <a:pt x="70" y="903"/>
                  <a:pt x="70" y="903"/>
                </a:cubicBezTo>
                <a:cubicBezTo>
                  <a:pt x="71" y="903"/>
                  <a:pt x="72" y="903"/>
                  <a:pt x="72" y="903"/>
                </a:cubicBezTo>
                <a:cubicBezTo>
                  <a:pt x="72" y="903"/>
                  <a:pt x="72" y="901"/>
                  <a:pt x="72" y="901"/>
                </a:cubicBezTo>
                <a:cubicBezTo>
                  <a:pt x="72" y="901"/>
                  <a:pt x="70" y="903"/>
                  <a:pt x="68" y="906"/>
                </a:cubicBezTo>
                <a:cubicBezTo>
                  <a:pt x="68" y="906"/>
                  <a:pt x="68" y="906"/>
                  <a:pt x="68" y="906"/>
                </a:cubicBezTo>
                <a:cubicBezTo>
                  <a:pt x="68" y="906"/>
                  <a:pt x="68" y="906"/>
                  <a:pt x="68" y="906"/>
                </a:cubicBezTo>
                <a:cubicBezTo>
                  <a:pt x="68" y="906"/>
                  <a:pt x="68" y="906"/>
                  <a:pt x="68" y="907"/>
                </a:cubicBezTo>
                <a:cubicBezTo>
                  <a:pt x="69" y="907"/>
                  <a:pt x="68" y="907"/>
                  <a:pt x="68" y="906"/>
                </a:cubicBezTo>
                <a:cubicBezTo>
                  <a:pt x="67" y="909"/>
                  <a:pt x="65" y="911"/>
                  <a:pt x="64" y="913"/>
                </a:cubicBezTo>
                <a:cubicBezTo>
                  <a:pt x="65" y="913"/>
                  <a:pt x="64" y="913"/>
                  <a:pt x="64" y="913"/>
                </a:cubicBezTo>
                <a:cubicBezTo>
                  <a:pt x="64" y="913"/>
                  <a:pt x="63" y="914"/>
                  <a:pt x="63" y="914"/>
                </a:cubicBezTo>
                <a:cubicBezTo>
                  <a:pt x="63" y="914"/>
                  <a:pt x="62" y="915"/>
                  <a:pt x="61" y="916"/>
                </a:cubicBezTo>
                <a:cubicBezTo>
                  <a:pt x="62" y="915"/>
                  <a:pt x="62" y="913"/>
                  <a:pt x="62" y="912"/>
                </a:cubicBezTo>
                <a:cubicBezTo>
                  <a:pt x="62" y="912"/>
                  <a:pt x="63" y="911"/>
                  <a:pt x="63" y="911"/>
                </a:cubicBezTo>
                <a:cubicBezTo>
                  <a:pt x="63" y="911"/>
                  <a:pt x="62" y="911"/>
                  <a:pt x="62" y="911"/>
                </a:cubicBezTo>
                <a:cubicBezTo>
                  <a:pt x="62" y="911"/>
                  <a:pt x="62" y="910"/>
                  <a:pt x="62" y="910"/>
                </a:cubicBezTo>
                <a:cubicBezTo>
                  <a:pt x="66" y="904"/>
                  <a:pt x="70" y="897"/>
                  <a:pt x="71" y="895"/>
                </a:cubicBezTo>
                <a:cubicBezTo>
                  <a:pt x="75" y="889"/>
                  <a:pt x="77" y="882"/>
                  <a:pt x="79" y="878"/>
                </a:cubicBezTo>
                <a:cubicBezTo>
                  <a:pt x="79" y="877"/>
                  <a:pt x="81" y="878"/>
                  <a:pt x="81" y="878"/>
                </a:cubicBezTo>
                <a:cubicBezTo>
                  <a:pt x="83" y="875"/>
                  <a:pt x="89" y="866"/>
                  <a:pt x="89" y="863"/>
                </a:cubicBezTo>
                <a:cubicBezTo>
                  <a:pt x="89" y="863"/>
                  <a:pt x="89" y="863"/>
                  <a:pt x="88" y="864"/>
                </a:cubicBezTo>
                <a:cubicBezTo>
                  <a:pt x="89" y="863"/>
                  <a:pt x="91" y="859"/>
                  <a:pt x="92" y="856"/>
                </a:cubicBezTo>
                <a:cubicBezTo>
                  <a:pt x="92" y="856"/>
                  <a:pt x="92" y="856"/>
                  <a:pt x="92" y="856"/>
                </a:cubicBezTo>
                <a:cubicBezTo>
                  <a:pt x="92" y="856"/>
                  <a:pt x="92" y="856"/>
                  <a:pt x="92" y="856"/>
                </a:cubicBezTo>
                <a:cubicBezTo>
                  <a:pt x="93" y="854"/>
                  <a:pt x="94" y="853"/>
                  <a:pt x="94" y="853"/>
                </a:cubicBezTo>
                <a:cubicBezTo>
                  <a:pt x="94" y="853"/>
                  <a:pt x="94" y="853"/>
                  <a:pt x="94" y="853"/>
                </a:cubicBezTo>
                <a:cubicBezTo>
                  <a:pt x="99" y="851"/>
                  <a:pt x="109" y="825"/>
                  <a:pt x="98" y="827"/>
                </a:cubicBezTo>
                <a:close/>
                <a:moveTo>
                  <a:pt x="94" y="834"/>
                </a:moveTo>
                <a:cubicBezTo>
                  <a:pt x="94" y="835"/>
                  <a:pt x="93" y="833"/>
                  <a:pt x="94" y="834"/>
                </a:cubicBezTo>
                <a:close/>
                <a:moveTo>
                  <a:pt x="94" y="832"/>
                </a:moveTo>
                <a:cubicBezTo>
                  <a:pt x="95" y="832"/>
                  <a:pt x="94" y="832"/>
                  <a:pt x="94" y="832"/>
                </a:cubicBezTo>
                <a:close/>
                <a:moveTo>
                  <a:pt x="75" y="518"/>
                </a:moveTo>
                <a:cubicBezTo>
                  <a:pt x="74" y="517"/>
                  <a:pt x="74" y="517"/>
                  <a:pt x="75" y="516"/>
                </a:cubicBezTo>
                <a:cubicBezTo>
                  <a:pt x="75" y="517"/>
                  <a:pt x="75" y="517"/>
                  <a:pt x="75" y="518"/>
                </a:cubicBezTo>
                <a:close/>
                <a:moveTo>
                  <a:pt x="76" y="513"/>
                </a:moveTo>
                <a:cubicBezTo>
                  <a:pt x="75" y="513"/>
                  <a:pt x="75" y="512"/>
                  <a:pt x="76" y="511"/>
                </a:cubicBezTo>
                <a:cubicBezTo>
                  <a:pt x="76" y="512"/>
                  <a:pt x="76" y="513"/>
                  <a:pt x="76" y="513"/>
                </a:cubicBezTo>
                <a:close/>
                <a:moveTo>
                  <a:pt x="75" y="509"/>
                </a:moveTo>
                <a:cubicBezTo>
                  <a:pt x="75" y="509"/>
                  <a:pt x="76" y="505"/>
                  <a:pt x="75" y="506"/>
                </a:cubicBezTo>
                <a:cubicBezTo>
                  <a:pt x="75" y="507"/>
                  <a:pt x="76" y="503"/>
                  <a:pt x="75" y="503"/>
                </a:cubicBezTo>
                <a:cubicBezTo>
                  <a:pt x="77" y="501"/>
                  <a:pt x="76" y="511"/>
                  <a:pt x="75" y="509"/>
                </a:cubicBezTo>
                <a:close/>
                <a:moveTo>
                  <a:pt x="76" y="501"/>
                </a:moveTo>
                <a:cubicBezTo>
                  <a:pt x="75" y="500"/>
                  <a:pt x="77" y="497"/>
                  <a:pt x="77" y="497"/>
                </a:cubicBezTo>
                <a:cubicBezTo>
                  <a:pt x="77" y="498"/>
                  <a:pt x="77" y="499"/>
                  <a:pt x="76" y="501"/>
                </a:cubicBezTo>
                <a:close/>
                <a:moveTo>
                  <a:pt x="78" y="500"/>
                </a:moveTo>
                <a:cubicBezTo>
                  <a:pt x="78" y="501"/>
                  <a:pt x="78" y="498"/>
                  <a:pt x="78" y="497"/>
                </a:cubicBezTo>
                <a:cubicBezTo>
                  <a:pt x="78" y="498"/>
                  <a:pt x="78" y="499"/>
                  <a:pt x="78" y="500"/>
                </a:cubicBezTo>
                <a:close/>
                <a:moveTo>
                  <a:pt x="78" y="474"/>
                </a:moveTo>
                <a:cubicBezTo>
                  <a:pt x="78" y="475"/>
                  <a:pt x="79" y="469"/>
                  <a:pt x="79" y="469"/>
                </a:cubicBezTo>
                <a:cubicBezTo>
                  <a:pt x="81" y="472"/>
                  <a:pt x="78" y="474"/>
                  <a:pt x="78" y="474"/>
                </a:cubicBezTo>
                <a:close/>
                <a:moveTo>
                  <a:pt x="84" y="412"/>
                </a:moveTo>
                <a:cubicBezTo>
                  <a:pt x="84" y="411"/>
                  <a:pt x="84" y="410"/>
                  <a:pt x="84" y="410"/>
                </a:cubicBezTo>
                <a:cubicBezTo>
                  <a:pt x="84" y="409"/>
                  <a:pt x="85" y="398"/>
                  <a:pt x="86" y="398"/>
                </a:cubicBezTo>
                <a:cubicBezTo>
                  <a:pt x="86" y="398"/>
                  <a:pt x="85" y="412"/>
                  <a:pt x="84" y="412"/>
                </a:cubicBezTo>
                <a:close/>
                <a:moveTo>
                  <a:pt x="87" y="383"/>
                </a:moveTo>
                <a:cubicBezTo>
                  <a:pt x="87" y="380"/>
                  <a:pt x="87" y="378"/>
                  <a:pt x="87" y="375"/>
                </a:cubicBezTo>
                <a:cubicBezTo>
                  <a:pt x="87" y="378"/>
                  <a:pt x="87" y="381"/>
                  <a:pt x="87" y="383"/>
                </a:cubicBezTo>
                <a:close/>
                <a:moveTo>
                  <a:pt x="91" y="300"/>
                </a:moveTo>
                <a:cubicBezTo>
                  <a:pt x="91" y="298"/>
                  <a:pt x="91" y="297"/>
                  <a:pt x="91" y="295"/>
                </a:cubicBezTo>
                <a:cubicBezTo>
                  <a:pt x="91" y="295"/>
                  <a:pt x="92" y="300"/>
                  <a:pt x="91" y="300"/>
                </a:cubicBezTo>
                <a:close/>
                <a:moveTo>
                  <a:pt x="91" y="325"/>
                </a:moveTo>
                <a:cubicBezTo>
                  <a:pt x="91" y="326"/>
                  <a:pt x="91" y="326"/>
                  <a:pt x="91" y="327"/>
                </a:cubicBezTo>
                <a:cubicBezTo>
                  <a:pt x="90" y="326"/>
                  <a:pt x="90" y="326"/>
                  <a:pt x="91" y="325"/>
                </a:cubicBezTo>
                <a:close/>
                <a:moveTo>
                  <a:pt x="91" y="336"/>
                </a:moveTo>
                <a:cubicBezTo>
                  <a:pt x="91" y="338"/>
                  <a:pt x="91" y="339"/>
                  <a:pt x="91" y="340"/>
                </a:cubicBezTo>
                <a:cubicBezTo>
                  <a:pt x="89" y="340"/>
                  <a:pt x="91" y="336"/>
                  <a:pt x="91" y="336"/>
                </a:cubicBezTo>
                <a:close/>
                <a:moveTo>
                  <a:pt x="89" y="357"/>
                </a:moveTo>
                <a:cubicBezTo>
                  <a:pt x="89" y="356"/>
                  <a:pt x="89" y="355"/>
                  <a:pt x="90" y="354"/>
                </a:cubicBezTo>
                <a:cubicBezTo>
                  <a:pt x="90" y="355"/>
                  <a:pt x="90" y="356"/>
                  <a:pt x="89" y="357"/>
                </a:cubicBezTo>
                <a:close/>
                <a:moveTo>
                  <a:pt x="62" y="53"/>
                </a:moveTo>
                <a:cubicBezTo>
                  <a:pt x="61" y="51"/>
                  <a:pt x="62" y="49"/>
                  <a:pt x="62" y="48"/>
                </a:cubicBezTo>
                <a:cubicBezTo>
                  <a:pt x="62" y="49"/>
                  <a:pt x="62" y="53"/>
                  <a:pt x="62" y="53"/>
                </a:cubicBezTo>
                <a:close/>
                <a:moveTo>
                  <a:pt x="62" y="55"/>
                </a:moveTo>
                <a:cubicBezTo>
                  <a:pt x="62" y="55"/>
                  <a:pt x="63" y="61"/>
                  <a:pt x="63" y="61"/>
                </a:cubicBezTo>
                <a:cubicBezTo>
                  <a:pt x="62" y="61"/>
                  <a:pt x="62" y="55"/>
                  <a:pt x="62" y="55"/>
                </a:cubicBezTo>
                <a:close/>
                <a:moveTo>
                  <a:pt x="63" y="74"/>
                </a:moveTo>
                <a:cubicBezTo>
                  <a:pt x="63" y="73"/>
                  <a:pt x="63" y="72"/>
                  <a:pt x="63" y="70"/>
                </a:cubicBezTo>
                <a:cubicBezTo>
                  <a:pt x="63" y="74"/>
                  <a:pt x="64" y="78"/>
                  <a:pt x="64" y="81"/>
                </a:cubicBezTo>
                <a:cubicBezTo>
                  <a:pt x="64" y="80"/>
                  <a:pt x="63" y="74"/>
                  <a:pt x="63" y="74"/>
                </a:cubicBezTo>
                <a:close/>
                <a:moveTo>
                  <a:pt x="67" y="93"/>
                </a:moveTo>
                <a:cubicBezTo>
                  <a:pt x="67" y="94"/>
                  <a:pt x="67" y="95"/>
                  <a:pt x="67" y="96"/>
                </a:cubicBezTo>
                <a:cubicBezTo>
                  <a:pt x="67" y="95"/>
                  <a:pt x="67" y="94"/>
                  <a:pt x="67" y="93"/>
                </a:cubicBezTo>
                <a:close/>
                <a:moveTo>
                  <a:pt x="67" y="442"/>
                </a:moveTo>
                <a:cubicBezTo>
                  <a:pt x="67" y="442"/>
                  <a:pt x="67" y="441"/>
                  <a:pt x="67" y="440"/>
                </a:cubicBezTo>
                <a:cubicBezTo>
                  <a:pt x="68" y="441"/>
                  <a:pt x="68" y="442"/>
                  <a:pt x="67" y="442"/>
                </a:cubicBezTo>
                <a:close/>
                <a:moveTo>
                  <a:pt x="77" y="373"/>
                </a:moveTo>
                <a:cubicBezTo>
                  <a:pt x="76" y="373"/>
                  <a:pt x="76" y="373"/>
                  <a:pt x="76" y="373"/>
                </a:cubicBezTo>
                <a:cubicBezTo>
                  <a:pt x="76" y="373"/>
                  <a:pt x="75" y="374"/>
                  <a:pt x="75" y="376"/>
                </a:cubicBezTo>
                <a:cubicBezTo>
                  <a:pt x="76" y="369"/>
                  <a:pt x="76" y="354"/>
                  <a:pt x="77" y="354"/>
                </a:cubicBezTo>
                <a:cubicBezTo>
                  <a:pt x="78" y="354"/>
                  <a:pt x="76" y="367"/>
                  <a:pt x="77" y="367"/>
                </a:cubicBezTo>
                <a:cubicBezTo>
                  <a:pt x="77" y="367"/>
                  <a:pt x="77" y="365"/>
                  <a:pt x="77" y="362"/>
                </a:cubicBezTo>
                <a:cubicBezTo>
                  <a:pt x="77" y="366"/>
                  <a:pt x="77" y="369"/>
                  <a:pt x="77" y="373"/>
                </a:cubicBezTo>
                <a:close/>
                <a:moveTo>
                  <a:pt x="75" y="46"/>
                </a:moveTo>
                <a:cubicBezTo>
                  <a:pt x="76" y="47"/>
                  <a:pt x="76" y="54"/>
                  <a:pt x="75" y="53"/>
                </a:cubicBezTo>
                <a:cubicBezTo>
                  <a:pt x="75" y="51"/>
                  <a:pt x="76" y="48"/>
                  <a:pt x="75" y="46"/>
                </a:cubicBezTo>
                <a:close/>
                <a:moveTo>
                  <a:pt x="70" y="124"/>
                </a:moveTo>
                <a:cubicBezTo>
                  <a:pt x="70" y="124"/>
                  <a:pt x="70" y="125"/>
                  <a:pt x="70" y="126"/>
                </a:cubicBezTo>
                <a:cubicBezTo>
                  <a:pt x="70" y="127"/>
                  <a:pt x="70" y="123"/>
                  <a:pt x="70" y="124"/>
                </a:cubicBezTo>
                <a:close/>
                <a:moveTo>
                  <a:pt x="71" y="135"/>
                </a:moveTo>
                <a:cubicBezTo>
                  <a:pt x="70" y="134"/>
                  <a:pt x="70" y="132"/>
                  <a:pt x="70" y="130"/>
                </a:cubicBezTo>
                <a:cubicBezTo>
                  <a:pt x="71" y="130"/>
                  <a:pt x="71" y="137"/>
                  <a:pt x="71" y="135"/>
                </a:cubicBezTo>
                <a:close/>
                <a:moveTo>
                  <a:pt x="72" y="168"/>
                </a:moveTo>
                <a:cubicBezTo>
                  <a:pt x="71" y="166"/>
                  <a:pt x="71" y="164"/>
                  <a:pt x="72" y="162"/>
                </a:cubicBezTo>
                <a:cubicBezTo>
                  <a:pt x="73" y="163"/>
                  <a:pt x="73" y="170"/>
                  <a:pt x="72" y="168"/>
                </a:cubicBezTo>
                <a:close/>
                <a:moveTo>
                  <a:pt x="73" y="161"/>
                </a:moveTo>
                <a:cubicBezTo>
                  <a:pt x="72" y="158"/>
                  <a:pt x="72" y="154"/>
                  <a:pt x="72" y="150"/>
                </a:cubicBezTo>
                <a:cubicBezTo>
                  <a:pt x="72" y="152"/>
                  <a:pt x="72" y="153"/>
                  <a:pt x="73" y="154"/>
                </a:cubicBezTo>
                <a:cubicBezTo>
                  <a:pt x="73" y="155"/>
                  <a:pt x="73" y="164"/>
                  <a:pt x="73" y="161"/>
                </a:cubicBezTo>
                <a:close/>
                <a:moveTo>
                  <a:pt x="73" y="69"/>
                </a:moveTo>
                <a:cubicBezTo>
                  <a:pt x="73" y="61"/>
                  <a:pt x="73" y="53"/>
                  <a:pt x="72" y="45"/>
                </a:cubicBezTo>
                <a:cubicBezTo>
                  <a:pt x="72" y="48"/>
                  <a:pt x="73" y="51"/>
                  <a:pt x="73" y="54"/>
                </a:cubicBezTo>
                <a:cubicBezTo>
                  <a:pt x="74" y="59"/>
                  <a:pt x="74" y="64"/>
                  <a:pt x="73" y="69"/>
                </a:cubicBezTo>
                <a:close/>
                <a:moveTo>
                  <a:pt x="74" y="22"/>
                </a:moveTo>
                <a:cubicBezTo>
                  <a:pt x="75" y="22"/>
                  <a:pt x="75" y="29"/>
                  <a:pt x="74" y="29"/>
                </a:cubicBezTo>
                <a:cubicBezTo>
                  <a:pt x="73" y="29"/>
                  <a:pt x="75" y="22"/>
                  <a:pt x="74" y="22"/>
                </a:cubicBezTo>
                <a:close/>
                <a:moveTo>
                  <a:pt x="77" y="271"/>
                </a:moveTo>
                <a:cubicBezTo>
                  <a:pt x="78" y="269"/>
                  <a:pt x="79" y="277"/>
                  <a:pt x="77" y="275"/>
                </a:cubicBezTo>
                <a:cubicBezTo>
                  <a:pt x="77" y="273"/>
                  <a:pt x="77" y="272"/>
                  <a:pt x="77" y="271"/>
                </a:cubicBezTo>
                <a:close/>
                <a:moveTo>
                  <a:pt x="78" y="265"/>
                </a:moveTo>
                <a:cubicBezTo>
                  <a:pt x="77" y="265"/>
                  <a:pt x="78" y="260"/>
                  <a:pt x="78" y="259"/>
                </a:cubicBezTo>
                <a:cubicBezTo>
                  <a:pt x="78" y="260"/>
                  <a:pt x="79" y="265"/>
                  <a:pt x="78" y="265"/>
                </a:cubicBezTo>
                <a:close/>
                <a:moveTo>
                  <a:pt x="79" y="280"/>
                </a:moveTo>
                <a:cubicBezTo>
                  <a:pt x="79" y="281"/>
                  <a:pt x="79" y="283"/>
                  <a:pt x="79" y="284"/>
                </a:cubicBezTo>
                <a:cubicBezTo>
                  <a:pt x="78" y="282"/>
                  <a:pt x="78" y="281"/>
                  <a:pt x="79" y="280"/>
                </a:cubicBezTo>
                <a:close/>
                <a:moveTo>
                  <a:pt x="79" y="317"/>
                </a:moveTo>
                <a:cubicBezTo>
                  <a:pt x="79" y="318"/>
                  <a:pt x="79" y="322"/>
                  <a:pt x="79" y="322"/>
                </a:cubicBezTo>
                <a:cubicBezTo>
                  <a:pt x="80" y="319"/>
                  <a:pt x="79" y="316"/>
                  <a:pt x="79" y="311"/>
                </a:cubicBezTo>
                <a:cubicBezTo>
                  <a:pt x="79" y="312"/>
                  <a:pt x="79" y="312"/>
                  <a:pt x="79" y="313"/>
                </a:cubicBezTo>
                <a:cubicBezTo>
                  <a:pt x="78" y="313"/>
                  <a:pt x="79" y="311"/>
                  <a:pt x="79" y="310"/>
                </a:cubicBezTo>
                <a:cubicBezTo>
                  <a:pt x="78" y="304"/>
                  <a:pt x="78" y="299"/>
                  <a:pt x="79" y="296"/>
                </a:cubicBezTo>
                <a:cubicBezTo>
                  <a:pt x="79" y="294"/>
                  <a:pt x="79" y="292"/>
                  <a:pt x="79" y="290"/>
                </a:cubicBezTo>
                <a:cubicBezTo>
                  <a:pt x="79" y="290"/>
                  <a:pt x="79" y="289"/>
                  <a:pt x="79" y="289"/>
                </a:cubicBezTo>
                <a:cubicBezTo>
                  <a:pt x="79" y="289"/>
                  <a:pt x="79" y="289"/>
                  <a:pt x="79" y="289"/>
                </a:cubicBezTo>
                <a:cubicBezTo>
                  <a:pt x="79" y="282"/>
                  <a:pt x="79" y="275"/>
                  <a:pt x="79" y="273"/>
                </a:cubicBezTo>
                <a:cubicBezTo>
                  <a:pt x="80" y="270"/>
                  <a:pt x="79" y="268"/>
                  <a:pt x="79" y="264"/>
                </a:cubicBezTo>
                <a:cubicBezTo>
                  <a:pt x="79" y="262"/>
                  <a:pt x="78" y="259"/>
                  <a:pt x="78" y="255"/>
                </a:cubicBezTo>
                <a:cubicBezTo>
                  <a:pt x="78" y="255"/>
                  <a:pt x="78" y="255"/>
                  <a:pt x="78" y="255"/>
                </a:cubicBezTo>
                <a:cubicBezTo>
                  <a:pt x="78" y="255"/>
                  <a:pt x="78" y="255"/>
                  <a:pt x="78" y="255"/>
                </a:cubicBezTo>
                <a:cubicBezTo>
                  <a:pt x="78" y="254"/>
                  <a:pt x="78" y="254"/>
                  <a:pt x="78" y="253"/>
                </a:cubicBezTo>
                <a:cubicBezTo>
                  <a:pt x="77" y="251"/>
                  <a:pt x="76" y="249"/>
                  <a:pt x="76" y="250"/>
                </a:cubicBezTo>
                <a:cubicBezTo>
                  <a:pt x="76" y="247"/>
                  <a:pt x="78" y="215"/>
                  <a:pt x="76" y="215"/>
                </a:cubicBezTo>
                <a:cubicBezTo>
                  <a:pt x="76" y="216"/>
                  <a:pt x="76" y="217"/>
                  <a:pt x="75" y="218"/>
                </a:cubicBezTo>
                <a:cubicBezTo>
                  <a:pt x="73" y="215"/>
                  <a:pt x="76" y="199"/>
                  <a:pt x="76" y="194"/>
                </a:cubicBezTo>
                <a:cubicBezTo>
                  <a:pt x="75" y="186"/>
                  <a:pt x="76" y="174"/>
                  <a:pt x="74" y="167"/>
                </a:cubicBezTo>
                <a:cubicBezTo>
                  <a:pt x="80" y="185"/>
                  <a:pt x="78" y="208"/>
                  <a:pt x="79" y="227"/>
                </a:cubicBezTo>
                <a:cubicBezTo>
                  <a:pt x="80" y="246"/>
                  <a:pt x="81" y="264"/>
                  <a:pt x="81" y="283"/>
                </a:cubicBezTo>
                <a:cubicBezTo>
                  <a:pt x="81" y="303"/>
                  <a:pt x="80" y="323"/>
                  <a:pt x="79" y="343"/>
                </a:cubicBezTo>
                <a:cubicBezTo>
                  <a:pt x="78" y="342"/>
                  <a:pt x="78" y="342"/>
                  <a:pt x="78" y="342"/>
                </a:cubicBezTo>
                <a:cubicBezTo>
                  <a:pt x="78" y="342"/>
                  <a:pt x="78" y="347"/>
                  <a:pt x="78" y="348"/>
                </a:cubicBezTo>
                <a:cubicBezTo>
                  <a:pt x="78" y="347"/>
                  <a:pt x="78" y="347"/>
                  <a:pt x="78" y="347"/>
                </a:cubicBezTo>
                <a:cubicBezTo>
                  <a:pt x="78" y="350"/>
                  <a:pt x="78" y="352"/>
                  <a:pt x="78" y="355"/>
                </a:cubicBezTo>
                <a:cubicBezTo>
                  <a:pt x="78" y="353"/>
                  <a:pt x="78" y="351"/>
                  <a:pt x="78" y="351"/>
                </a:cubicBezTo>
                <a:cubicBezTo>
                  <a:pt x="77" y="351"/>
                  <a:pt x="77" y="352"/>
                  <a:pt x="77" y="352"/>
                </a:cubicBezTo>
                <a:cubicBezTo>
                  <a:pt x="76" y="349"/>
                  <a:pt x="78" y="320"/>
                  <a:pt x="79" y="317"/>
                </a:cubicBezTo>
                <a:close/>
                <a:moveTo>
                  <a:pt x="76" y="339"/>
                </a:moveTo>
                <a:cubicBezTo>
                  <a:pt x="77" y="340"/>
                  <a:pt x="77" y="340"/>
                  <a:pt x="76" y="341"/>
                </a:cubicBezTo>
                <a:cubicBezTo>
                  <a:pt x="76" y="343"/>
                  <a:pt x="76" y="338"/>
                  <a:pt x="76" y="339"/>
                </a:cubicBezTo>
                <a:close/>
                <a:moveTo>
                  <a:pt x="71" y="413"/>
                </a:moveTo>
                <a:cubicBezTo>
                  <a:pt x="72" y="410"/>
                  <a:pt x="72" y="406"/>
                  <a:pt x="73" y="402"/>
                </a:cubicBezTo>
                <a:cubicBezTo>
                  <a:pt x="73" y="405"/>
                  <a:pt x="72" y="409"/>
                  <a:pt x="71" y="413"/>
                </a:cubicBezTo>
                <a:close/>
                <a:moveTo>
                  <a:pt x="73" y="395"/>
                </a:moveTo>
                <a:cubicBezTo>
                  <a:pt x="73" y="393"/>
                  <a:pt x="73" y="389"/>
                  <a:pt x="74" y="387"/>
                </a:cubicBezTo>
                <a:cubicBezTo>
                  <a:pt x="74" y="388"/>
                  <a:pt x="73" y="398"/>
                  <a:pt x="73" y="395"/>
                </a:cubicBezTo>
                <a:close/>
                <a:moveTo>
                  <a:pt x="76" y="350"/>
                </a:moveTo>
                <a:cubicBezTo>
                  <a:pt x="76" y="352"/>
                  <a:pt x="76" y="353"/>
                  <a:pt x="75" y="354"/>
                </a:cubicBezTo>
                <a:cubicBezTo>
                  <a:pt x="74" y="354"/>
                  <a:pt x="76" y="350"/>
                  <a:pt x="76" y="350"/>
                </a:cubicBezTo>
                <a:close/>
                <a:moveTo>
                  <a:pt x="59" y="862"/>
                </a:moveTo>
                <a:cubicBezTo>
                  <a:pt x="59" y="862"/>
                  <a:pt x="59" y="857"/>
                  <a:pt x="60" y="857"/>
                </a:cubicBezTo>
                <a:cubicBezTo>
                  <a:pt x="59" y="857"/>
                  <a:pt x="60" y="862"/>
                  <a:pt x="59" y="862"/>
                </a:cubicBezTo>
                <a:close/>
                <a:moveTo>
                  <a:pt x="60" y="812"/>
                </a:moveTo>
                <a:cubicBezTo>
                  <a:pt x="60" y="812"/>
                  <a:pt x="60" y="806"/>
                  <a:pt x="60" y="805"/>
                </a:cubicBezTo>
                <a:cubicBezTo>
                  <a:pt x="60" y="807"/>
                  <a:pt x="61" y="812"/>
                  <a:pt x="60" y="812"/>
                </a:cubicBezTo>
                <a:close/>
                <a:moveTo>
                  <a:pt x="60" y="803"/>
                </a:moveTo>
                <a:cubicBezTo>
                  <a:pt x="59" y="803"/>
                  <a:pt x="60" y="798"/>
                  <a:pt x="60" y="798"/>
                </a:cubicBezTo>
                <a:cubicBezTo>
                  <a:pt x="61" y="800"/>
                  <a:pt x="60" y="801"/>
                  <a:pt x="60" y="803"/>
                </a:cubicBezTo>
                <a:close/>
                <a:moveTo>
                  <a:pt x="60" y="796"/>
                </a:moveTo>
                <a:cubicBezTo>
                  <a:pt x="60" y="795"/>
                  <a:pt x="60" y="784"/>
                  <a:pt x="61" y="784"/>
                </a:cubicBezTo>
                <a:cubicBezTo>
                  <a:pt x="62" y="784"/>
                  <a:pt x="60" y="795"/>
                  <a:pt x="60" y="796"/>
                </a:cubicBezTo>
                <a:close/>
                <a:moveTo>
                  <a:pt x="61" y="840"/>
                </a:moveTo>
                <a:cubicBezTo>
                  <a:pt x="60" y="840"/>
                  <a:pt x="62" y="837"/>
                  <a:pt x="61" y="837"/>
                </a:cubicBezTo>
                <a:cubicBezTo>
                  <a:pt x="61" y="838"/>
                  <a:pt x="61" y="839"/>
                  <a:pt x="61" y="840"/>
                </a:cubicBezTo>
                <a:close/>
                <a:moveTo>
                  <a:pt x="63" y="781"/>
                </a:moveTo>
                <a:cubicBezTo>
                  <a:pt x="62" y="786"/>
                  <a:pt x="62" y="777"/>
                  <a:pt x="63" y="777"/>
                </a:cubicBezTo>
                <a:cubicBezTo>
                  <a:pt x="63" y="779"/>
                  <a:pt x="63" y="780"/>
                  <a:pt x="63" y="781"/>
                </a:cubicBezTo>
                <a:close/>
                <a:moveTo>
                  <a:pt x="63" y="670"/>
                </a:moveTo>
                <a:cubicBezTo>
                  <a:pt x="63" y="672"/>
                  <a:pt x="64" y="675"/>
                  <a:pt x="63" y="676"/>
                </a:cubicBezTo>
                <a:cubicBezTo>
                  <a:pt x="62" y="679"/>
                  <a:pt x="63" y="671"/>
                  <a:pt x="63" y="670"/>
                </a:cubicBezTo>
                <a:close/>
                <a:moveTo>
                  <a:pt x="63" y="620"/>
                </a:moveTo>
                <a:cubicBezTo>
                  <a:pt x="63" y="621"/>
                  <a:pt x="63" y="622"/>
                  <a:pt x="63" y="622"/>
                </a:cubicBezTo>
                <a:cubicBezTo>
                  <a:pt x="62" y="622"/>
                  <a:pt x="63" y="619"/>
                  <a:pt x="63" y="620"/>
                </a:cubicBezTo>
                <a:close/>
                <a:moveTo>
                  <a:pt x="64" y="653"/>
                </a:moveTo>
                <a:cubicBezTo>
                  <a:pt x="64" y="654"/>
                  <a:pt x="64" y="656"/>
                  <a:pt x="63" y="657"/>
                </a:cubicBezTo>
                <a:cubicBezTo>
                  <a:pt x="63" y="658"/>
                  <a:pt x="64" y="655"/>
                  <a:pt x="64" y="653"/>
                </a:cubicBezTo>
                <a:close/>
                <a:moveTo>
                  <a:pt x="64" y="743"/>
                </a:moveTo>
                <a:cubicBezTo>
                  <a:pt x="64" y="744"/>
                  <a:pt x="64" y="745"/>
                  <a:pt x="64" y="745"/>
                </a:cubicBezTo>
                <a:cubicBezTo>
                  <a:pt x="63" y="745"/>
                  <a:pt x="63" y="744"/>
                  <a:pt x="64" y="743"/>
                </a:cubicBezTo>
                <a:close/>
                <a:moveTo>
                  <a:pt x="63" y="720"/>
                </a:moveTo>
                <a:cubicBezTo>
                  <a:pt x="62" y="720"/>
                  <a:pt x="63" y="707"/>
                  <a:pt x="64" y="706"/>
                </a:cubicBezTo>
                <a:cubicBezTo>
                  <a:pt x="63" y="707"/>
                  <a:pt x="65" y="720"/>
                  <a:pt x="63" y="720"/>
                </a:cubicBezTo>
                <a:close/>
                <a:moveTo>
                  <a:pt x="64" y="674"/>
                </a:moveTo>
                <a:cubicBezTo>
                  <a:pt x="64" y="672"/>
                  <a:pt x="64" y="671"/>
                  <a:pt x="65" y="670"/>
                </a:cubicBezTo>
                <a:cubicBezTo>
                  <a:pt x="64" y="671"/>
                  <a:pt x="65" y="674"/>
                  <a:pt x="64" y="674"/>
                </a:cubicBezTo>
                <a:close/>
                <a:moveTo>
                  <a:pt x="65" y="625"/>
                </a:moveTo>
                <a:cubicBezTo>
                  <a:pt x="65" y="626"/>
                  <a:pt x="65" y="630"/>
                  <a:pt x="64" y="629"/>
                </a:cubicBezTo>
                <a:cubicBezTo>
                  <a:pt x="64" y="628"/>
                  <a:pt x="64" y="626"/>
                  <a:pt x="65" y="625"/>
                </a:cubicBezTo>
                <a:close/>
                <a:moveTo>
                  <a:pt x="65" y="647"/>
                </a:moveTo>
                <a:cubicBezTo>
                  <a:pt x="65" y="646"/>
                  <a:pt x="65" y="645"/>
                  <a:pt x="65" y="645"/>
                </a:cubicBezTo>
                <a:cubicBezTo>
                  <a:pt x="66" y="645"/>
                  <a:pt x="66" y="646"/>
                  <a:pt x="65" y="647"/>
                </a:cubicBezTo>
                <a:close/>
                <a:moveTo>
                  <a:pt x="66" y="623"/>
                </a:moveTo>
                <a:cubicBezTo>
                  <a:pt x="66" y="622"/>
                  <a:pt x="66" y="622"/>
                  <a:pt x="66" y="621"/>
                </a:cubicBezTo>
                <a:cubicBezTo>
                  <a:pt x="67" y="622"/>
                  <a:pt x="67" y="623"/>
                  <a:pt x="66" y="623"/>
                </a:cubicBezTo>
                <a:close/>
                <a:moveTo>
                  <a:pt x="66" y="610"/>
                </a:moveTo>
                <a:cubicBezTo>
                  <a:pt x="66" y="609"/>
                  <a:pt x="66" y="608"/>
                  <a:pt x="67" y="606"/>
                </a:cubicBezTo>
                <a:cubicBezTo>
                  <a:pt x="67" y="606"/>
                  <a:pt x="67" y="611"/>
                  <a:pt x="66" y="610"/>
                </a:cubicBezTo>
                <a:close/>
                <a:moveTo>
                  <a:pt x="66" y="605"/>
                </a:moveTo>
                <a:cubicBezTo>
                  <a:pt x="65" y="604"/>
                  <a:pt x="66" y="601"/>
                  <a:pt x="67" y="600"/>
                </a:cubicBezTo>
                <a:cubicBezTo>
                  <a:pt x="67" y="602"/>
                  <a:pt x="67" y="605"/>
                  <a:pt x="66" y="605"/>
                </a:cubicBezTo>
                <a:close/>
                <a:moveTo>
                  <a:pt x="66" y="593"/>
                </a:moveTo>
                <a:cubicBezTo>
                  <a:pt x="66" y="594"/>
                  <a:pt x="66" y="595"/>
                  <a:pt x="66" y="596"/>
                </a:cubicBezTo>
                <a:cubicBezTo>
                  <a:pt x="65" y="596"/>
                  <a:pt x="66" y="593"/>
                  <a:pt x="66" y="593"/>
                </a:cubicBezTo>
                <a:close/>
                <a:moveTo>
                  <a:pt x="65" y="600"/>
                </a:moveTo>
                <a:cubicBezTo>
                  <a:pt x="66" y="601"/>
                  <a:pt x="66" y="601"/>
                  <a:pt x="65" y="602"/>
                </a:cubicBezTo>
                <a:cubicBezTo>
                  <a:pt x="65" y="601"/>
                  <a:pt x="65" y="601"/>
                  <a:pt x="65" y="600"/>
                </a:cubicBezTo>
                <a:close/>
                <a:moveTo>
                  <a:pt x="65" y="585"/>
                </a:moveTo>
                <a:cubicBezTo>
                  <a:pt x="65" y="586"/>
                  <a:pt x="65" y="586"/>
                  <a:pt x="65" y="587"/>
                </a:cubicBezTo>
                <a:cubicBezTo>
                  <a:pt x="65" y="586"/>
                  <a:pt x="65" y="586"/>
                  <a:pt x="65" y="585"/>
                </a:cubicBezTo>
                <a:close/>
                <a:moveTo>
                  <a:pt x="64" y="555"/>
                </a:moveTo>
                <a:cubicBezTo>
                  <a:pt x="64" y="555"/>
                  <a:pt x="64" y="560"/>
                  <a:pt x="64" y="558"/>
                </a:cubicBezTo>
                <a:cubicBezTo>
                  <a:pt x="64" y="557"/>
                  <a:pt x="64" y="556"/>
                  <a:pt x="64" y="555"/>
                </a:cubicBezTo>
                <a:close/>
                <a:moveTo>
                  <a:pt x="64" y="609"/>
                </a:moveTo>
                <a:cubicBezTo>
                  <a:pt x="64" y="609"/>
                  <a:pt x="65" y="612"/>
                  <a:pt x="64" y="612"/>
                </a:cubicBezTo>
                <a:cubicBezTo>
                  <a:pt x="63" y="611"/>
                  <a:pt x="63" y="610"/>
                  <a:pt x="64" y="609"/>
                </a:cubicBezTo>
                <a:close/>
                <a:moveTo>
                  <a:pt x="63" y="651"/>
                </a:moveTo>
                <a:cubicBezTo>
                  <a:pt x="63" y="649"/>
                  <a:pt x="63" y="648"/>
                  <a:pt x="63" y="647"/>
                </a:cubicBezTo>
                <a:cubicBezTo>
                  <a:pt x="63" y="647"/>
                  <a:pt x="63" y="650"/>
                  <a:pt x="63" y="651"/>
                </a:cubicBezTo>
                <a:close/>
                <a:moveTo>
                  <a:pt x="63" y="590"/>
                </a:moveTo>
                <a:cubicBezTo>
                  <a:pt x="64" y="591"/>
                  <a:pt x="63" y="592"/>
                  <a:pt x="63" y="593"/>
                </a:cubicBezTo>
                <a:cubicBezTo>
                  <a:pt x="63" y="592"/>
                  <a:pt x="63" y="591"/>
                  <a:pt x="63" y="590"/>
                </a:cubicBezTo>
                <a:close/>
                <a:moveTo>
                  <a:pt x="63" y="608"/>
                </a:moveTo>
                <a:cubicBezTo>
                  <a:pt x="63" y="609"/>
                  <a:pt x="63" y="609"/>
                  <a:pt x="63" y="610"/>
                </a:cubicBezTo>
                <a:cubicBezTo>
                  <a:pt x="62" y="612"/>
                  <a:pt x="63" y="609"/>
                  <a:pt x="63" y="608"/>
                </a:cubicBezTo>
                <a:close/>
                <a:moveTo>
                  <a:pt x="62" y="661"/>
                </a:moveTo>
                <a:cubicBezTo>
                  <a:pt x="62" y="661"/>
                  <a:pt x="62" y="662"/>
                  <a:pt x="62" y="663"/>
                </a:cubicBezTo>
                <a:cubicBezTo>
                  <a:pt x="62" y="662"/>
                  <a:pt x="62" y="661"/>
                  <a:pt x="62" y="661"/>
                </a:cubicBezTo>
                <a:close/>
                <a:moveTo>
                  <a:pt x="62" y="691"/>
                </a:moveTo>
                <a:cubicBezTo>
                  <a:pt x="62" y="690"/>
                  <a:pt x="62" y="684"/>
                  <a:pt x="62" y="683"/>
                </a:cubicBezTo>
                <a:cubicBezTo>
                  <a:pt x="63" y="685"/>
                  <a:pt x="63" y="692"/>
                  <a:pt x="62" y="694"/>
                </a:cubicBezTo>
                <a:cubicBezTo>
                  <a:pt x="61" y="693"/>
                  <a:pt x="61" y="692"/>
                  <a:pt x="62" y="691"/>
                </a:cubicBezTo>
                <a:close/>
                <a:moveTo>
                  <a:pt x="61" y="759"/>
                </a:moveTo>
                <a:cubicBezTo>
                  <a:pt x="62" y="759"/>
                  <a:pt x="62" y="758"/>
                  <a:pt x="62" y="758"/>
                </a:cubicBezTo>
                <a:cubicBezTo>
                  <a:pt x="63" y="758"/>
                  <a:pt x="62" y="772"/>
                  <a:pt x="61" y="779"/>
                </a:cubicBezTo>
                <a:cubicBezTo>
                  <a:pt x="61" y="770"/>
                  <a:pt x="60" y="748"/>
                  <a:pt x="60" y="748"/>
                </a:cubicBezTo>
                <a:cubicBezTo>
                  <a:pt x="59" y="748"/>
                  <a:pt x="60" y="741"/>
                  <a:pt x="60" y="740"/>
                </a:cubicBezTo>
                <a:cubicBezTo>
                  <a:pt x="60" y="742"/>
                  <a:pt x="60" y="756"/>
                  <a:pt x="61" y="759"/>
                </a:cubicBezTo>
                <a:close/>
                <a:moveTo>
                  <a:pt x="60" y="690"/>
                </a:moveTo>
                <a:cubicBezTo>
                  <a:pt x="59" y="689"/>
                  <a:pt x="60" y="689"/>
                  <a:pt x="60" y="688"/>
                </a:cubicBezTo>
                <a:cubicBezTo>
                  <a:pt x="60" y="689"/>
                  <a:pt x="60" y="689"/>
                  <a:pt x="60" y="690"/>
                </a:cubicBezTo>
                <a:close/>
                <a:moveTo>
                  <a:pt x="60" y="661"/>
                </a:moveTo>
                <a:cubicBezTo>
                  <a:pt x="60" y="661"/>
                  <a:pt x="60" y="662"/>
                  <a:pt x="60" y="663"/>
                </a:cubicBezTo>
                <a:cubicBezTo>
                  <a:pt x="59" y="662"/>
                  <a:pt x="59" y="661"/>
                  <a:pt x="60" y="661"/>
                </a:cubicBezTo>
                <a:close/>
                <a:moveTo>
                  <a:pt x="59" y="666"/>
                </a:moveTo>
                <a:cubicBezTo>
                  <a:pt x="60" y="666"/>
                  <a:pt x="60" y="667"/>
                  <a:pt x="59" y="667"/>
                </a:cubicBezTo>
                <a:cubicBezTo>
                  <a:pt x="59" y="667"/>
                  <a:pt x="59" y="666"/>
                  <a:pt x="59" y="666"/>
                </a:cubicBezTo>
                <a:close/>
                <a:moveTo>
                  <a:pt x="60" y="675"/>
                </a:moveTo>
                <a:cubicBezTo>
                  <a:pt x="60" y="676"/>
                  <a:pt x="59" y="676"/>
                  <a:pt x="59" y="677"/>
                </a:cubicBezTo>
                <a:cubicBezTo>
                  <a:pt x="58" y="681"/>
                  <a:pt x="59" y="674"/>
                  <a:pt x="60" y="675"/>
                </a:cubicBezTo>
                <a:close/>
                <a:moveTo>
                  <a:pt x="59" y="707"/>
                </a:moveTo>
                <a:cubicBezTo>
                  <a:pt x="58" y="706"/>
                  <a:pt x="58" y="705"/>
                  <a:pt x="59" y="704"/>
                </a:cubicBezTo>
                <a:cubicBezTo>
                  <a:pt x="59" y="703"/>
                  <a:pt x="59" y="707"/>
                  <a:pt x="59" y="707"/>
                </a:cubicBezTo>
                <a:close/>
                <a:moveTo>
                  <a:pt x="59" y="821"/>
                </a:moveTo>
                <a:cubicBezTo>
                  <a:pt x="61" y="821"/>
                  <a:pt x="59" y="826"/>
                  <a:pt x="59" y="826"/>
                </a:cubicBezTo>
                <a:cubicBezTo>
                  <a:pt x="59" y="826"/>
                  <a:pt x="58" y="821"/>
                  <a:pt x="59" y="821"/>
                </a:cubicBezTo>
                <a:close/>
                <a:moveTo>
                  <a:pt x="58" y="877"/>
                </a:moveTo>
                <a:cubicBezTo>
                  <a:pt x="58" y="876"/>
                  <a:pt x="58" y="876"/>
                  <a:pt x="58" y="875"/>
                </a:cubicBezTo>
                <a:cubicBezTo>
                  <a:pt x="59" y="876"/>
                  <a:pt x="59" y="876"/>
                  <a:pt x="58" y="877"/>
                </a:cubicBezTo>
                <a:close/>
                <a:moveTo>
                  <a:pt x="58" y="770"/>
                </a:moveTo>
                <a:cubicBezTo>
                  <a:pt x="57" y="770"/>
                  <a:pt x="57" y="769"/>
                  <a:pt x="58" y="768"/>
                </a:cubicBezTo>
                <a:cubicBezTo>
                  <a:pt x="58" y="769"/>
                  <a:pt x="58" y="770"/>
                  <a:pt x="58" y="770"/>
                </a:cubicBezTo>
                <a:close/>
                <a:moveTo>
                  <a:pt x="58" y="842"/>
                </a:moveTo>
                <a:cubicBezTo>
                  <a:pt x="57" y="842"/>
                  <a:pt x="59" y="842"/>
                  <a:pt x="58" y="842"/>
                </a:cubicBezTo>
                <a:close/>
                <a:moveTo>
                  <a:pt x="57" y="858"/>
                </a:moveTo>
                <a:cubicBezTo>
                  <a:pt x="57" y="859"/>
                  <a:pt x="57" y="860"/>
                  <a:pt x="57" y="860"/>
                </a:cubicBezTo>
                <a:cubicBezTo>
                  <a:pt x="57" y="860"/>
                  <a:pt x="57" y="859"/>
                  <a:pt x="57" y="858"/>
                </a:cubicBezTo>
                <a:close/>
                <a:moveTo>
                  <a:pt x="57" y="838"/>
                </a:moveTo>
                <a:cubicBezTo>
                  <a:pt x="57" y="839"/>
                  <a:pt x="57" y="840"/>
                  <a:pt x="56" y="840"/>
                </a:cubicBezTo>
                <a:cubicBezTo>
                  <a:pt x="56" y="840"/>
                  <a:pt x="56" y="839"/>
                  <a:pt x="57" y="838"/>
                </a:cubicBezTo>
                <a:close/>
                <a:moveTo>
                  <a:pt x="56" y="869"/>
                </a:moveTo>
                <a:cubicBezTo>
                  <a:pt x="57" y="870"/>
                  <a:pt x="57" y="871"/>
                  <a:pt x="56" y="872"/>
                </a:cubicBezTo>
                <a:cubicBezTo>
                  <a:pt x="56" y="871"/>
                  <a:pt x="56" y="870"/>
                  <a:pt x="56" y="869"/>
                </a:cubicBezTo>
                <a:close/>
                <a:moveTo>
                  <a:pt x="20" y="867"/>
                </a:moveTo>
                <a:cubicBezTo>
                  <a:pt x="17" y="867"/>
                  <a:pt x="21" y="867"/>
                  <a:pt x="20" y="867"/>
                </a:cubicBezTo>
                <a:close/>
                <a:moveTo>
                  <a:pt x="10" y="876"/>
                </a:moveTo>
                <a:cubicBezTo>
                  <a:pt x="9" y="876"/>
                  <a:pt x="9" y="875"/>
                  <a:pt x="9" y="874"/>
                </a:cubicBezTo>
                <a:cubicBezTo>
                  <a:pt x="9" y="873"/>
                  <a:pt x="12" y="880"/>
                  <a:pt x="10" y="876"/>
                </a:cubicBezTo>
                <a:close/>
                <a:moveTo>
                  <a:pt x="18" y="884"/>
                </a:moveTo>
                <a:cubicBezTo>
                  <a:pt x="18" y="884"/>
                  <a:pt x="18" y="883"/>
                  <a:pt x="18" y="884"/>
                </a:cubicBezTo>
                <a:close/>
                <a:moveTo>
                  <a:pt x="42" y="896"/>
                </a:moveTo>
                <a:cubicBezTo>
                  <a:pt x="43" y="897"/>
                  <a:pt x="44" y="899"/>
                  <a:pt x="46" y="901"/>
                </a:cubicBezTo>
                <a:cubicBezTo>
                  <a:pt x="45" y="902"/>
                  <a:pt x="45" y="902"/>
                  <a:pt x="45" y="902"/>
                </a:cubicBezTo>
                <a:cubicBezTo>
                  <a:pt x="45" y="902"/>
                  <a:pt x="44" y="901"/>
                  <a:pt x="44" y="901"/>
                </a:cubicBezTo>
                <a:cubicBezTo>
                  <a:pt x="44" y="901"/>
                  <a:pt x="44" y="901"/>
                  <a:pt x="44" y="902"/>
                </a:cubicBezTo>
                <a:cubicBezTo>
                  <a:pt x="42" y="899"/>
                  <a:pt x="41" y="897"/>
                  <a:pt x="40" y="897"/>
                </a:cubicBezTo>
                <a:cubicBezTo>
                  <a:pt x="39" y="896"/>
                  <a:pt x="38" y="894"/>
                  <a:pt x="37" y="892"/>
                </a:cubicBezTo>
                <a:cubicBezTo>
                  <a:pt x="38" y="894"/>
                  <a:pt x="40" y="895"/>
                  <a:pt x="42" y="896"/>
                </a:cubicBezTo>
                <a:close/>
                <a:moveTo>
                  <a:pt x="26" y="871"/>
                </a:moveTo>
                <a:cubicBezTo>
                  <a:pt x="25" y="871"/>
                  <a:pt x="27" y="870"/>
                  <a:pt x="26" y="871"/>
                </a:cubicBezTo>
                <a:close/>
                <a:moveTo>
                  <a:pt x="22" y="891"/>
                </a:moveTo>
                <a:cubicBezTo>
                  <a:pt x="20" y="890"/>
                  <a:pt x="24" y="891"/>
                  <a:pt x="22" y="891"/>
                </a:cubicBezTo>
                <a:close/>
                <a:moveTo>
                  <a:pt x="23" y="889"/>
                </a:moveTo>
                <a:cubicBezTo>
                  <a:pt x="22" y="889"/>
                  <a:pt x="21" y="888"/>
                  <a:pt x="21" y="887"/>
                </a:cubicBezTo>
                <a:cubicBezTo>
                  <a:pt x="21" y="887"/>
                  <a:pt x="24" y="890"/>
                  <a:pt x="23" y="889"/>
                </a:cubicBezTo>
                <a:close/>
                <a:moveTo>
                  <a:pt x="32" y="885"/>
                </a:moveTo>
                <a:cubicBezTo>
                  <a:pt x="29" y="881"/>
                  <a:pt x="26" y="877"/>
                  <a:pt x="24" y="876"/>
                </a:cubicBezTo>
                <a:cubicBezTo>
                  <a:pt x="27" y="878"/>
                  <a:pt x="29" y="881"/>
                  <a:pt x="32" y="885"/>
                </a:cubicBezTo>
                <a:close/>
                <a:moveTo>
                  <a:pt x="35" y="907"/>
                </a:moveTo>
                <a:cubicBezTo>
                  <a:pt x="34" y="908"/>
                  <a:pt x="38" y="906"/>
                  <a:pt x="35" y="907"/>
                </a:cubicBezTo>
                <a:close/>
                <a:moveTo>
                  <a:pt x="34" y="906"/>
                </a:moveTo>
                <a:cubicBezTo>
                  <a:pt x="34" y="905"/>
                  <a:pt x="36" y="905"/>
                  <a:pt x="34" y="906"/>
                </a:cubicBezTo>
                <a:close/>
                <a:moveTo>
                  <a:pt x="40" y="911"/>
                </a:moveTo>
                <a:cubicBezTo>
                  <a:pt x="39" y="912"/>
                  <a:pt x="40" y="910"/>
                  <a:pt x="40" y="911"/>
                </a:cubicBezTo>
                <a:close/>
                <a:moveTo>
                  <a:pt x="43" y="917"/>
                </a:moveTo>
                <a:cubicBezTo>
                  <a:pt x="43" y="918"/>
                  <a:pt x="43" y="916"/>
                  <a:pt x="43" y="917"/>
                </a:cubicBezTo>
                <a:close/>
                <a:moveTo>
                  <a:pt x="44" y="919"/>
                </a:moveTo>
                <a:cubicBezTo>
                  <a:pt x="43" y="920"/>
                  <a:pt x="45" y="919"/>
                  <a:pt x="44" y="919"/>
                </a:cubicBezTo>
                <a:close/>
                <a:moveTo>
                  <a:pt x="41" y="913"/>
                </a:moveTo>
                <a:cubicBezTo>
                  <a:pt x="41" y="913"/>
                  <a:pt x="42" y="913"/>
                  <a:pt x="42" y="913"/>
                </a:cubicBezTo>
                <a:cubicBezTo>
                  <a:pt x="42" y="912"/>
                  <a:pt x="40" y="909"/>
                  <a:pt x="39" y="909"/>
                </a:cubicBezTo>
                <a:cubicBezTo>
                  <a:pt x="39" y="909"/>
                  <a:pt x="38" y="911"/>
                  <a:pt x="38" y="910"/>
                </a:cubicBezTo>
                <a:cubicBezTo>
                  <a:pt x="38" y="910"/>
                  <a:pt x="33" y="900"/>
                  <a:pt x="32" y="901"/>
                </a:cubicBezTo>
                <a:cubicBezTo>
                  <a:pt x="33" y="902"/>
                  <a:pt x="33" y="903"/>
                  <a:pt x="33" y="904"/>
                </a:cubicBezTo>
                <a:cubicBezTo>
                  <a:pt x="33" y="903"/>
                  <a:pt x="31" y="903"/>
                  <a:pt x="32" y="904"/>
                </a:cubicBezTo>
                <a:cubicBezTo>
                  <a:pt x="31" y="903"/>
                  <a:pt x="30" y="899"/>
                  <a:pt x="29" y="898"/>
                </a:cubicBezTo>
                <a:cubicBezTo>
                  <a:pt x="29" y="897"/>
                  <a:pt x="28" y="900"/>
                  <a:pt x="28" y="898"/>
                </a:cubicBezTo>
                <a:cubicBezTo>
                  <a:pt x="28" y="896"/>
                  <a:pt x="26" y="890"/>
                  <a:pt x="24" y="890"/>
                </a:cubicBezTo>
                <a:cubicBezTo>
                  <a:pt x="29" y="890"/>
                  <a:pt x="39" y="907"/>
                  <a:pt x="42" y="911"/>
                </a:cubicBezTo>
                <a:cubicBezTo>
                  <a:pt x="43" y="912"/>
                  <a:pt x="44" y="913"/>
                  <a:pt x="44" y="914"/>
                </a:cubicBezTo>
                <a:cubicBezTo>
                  <a:pt x="44" y="914"/>
                  <a:pt x="44" y="915"/>
                  <a:pt x="44" y="915"/>
                </a:cubicBezTo>
                <a:cubicBezTo>
                  <a:pt x="44" y="915"/>
                  <a:pt x="44" y="915"/>
                  <a:pt x="44" y="915"/>
                </a:cubicBezTo>
                <a:cubicBezTo>
                  <a:pt x="44" y="915"/>
                  <a:pt x="44" y="915"/>
                  <a:pt x="44" y="915"/>
                </a:cubicBezTo>
                <a:cubicBezTo>
                  <a:pt x="44" y="915"/>
                  <a:pt x="44" y="916"/>
                  <a:pt x="45" y="916"/>
                </a:cubicBezTo>
                <a:cubicBezTo>
                  <a:pt x="44" y="916"/>
                  <a:pt x="44" y="916"/>
                  <a:pt x="44" y="916"/>
                </a:cubicBezTo>
                <a:cubicBezTo>
                  <a:pt x="44" y="916"/>
                  <a:pt x="44" y="916"/>
                  <a:pt x="45" y="916"/>
                </a:cubicBezTo>
                <a:cubicBezTo>
                  <a:pt x="45" y="917"/>
                  <a:pt x="45" y="918"/>
                  <a:pt x="45" y="918"/>
                </a:cubicBezTo>
                <a:cubicBezTo>
                  <a:pt x="45" y="918"/>
                  <a:pt x="45" y="918"/>
                  <a:pt x="45" y="918"/>
                </a:cubicBezTo>
                <a:cubicBezTo>
                  <a:pt x="45" y="918"/>
                  <a:pt x="40" y="914"/>
                  <a:pt x="41" y="913"/>
                </a:cubicBezTo>
                <a:close/>
                <a:moveTo>
                  <a:pt x="46" y="919"/>
                </a:moveTo>
                <a:cubicBezTo>
                  <a:pt x="46" y="919"/>
                  <a:pt x="46" y="920"/>
                  <a:pt x="46" y="920"/>
                </a:cubicBezTo>
                <a:cubicBezTo>
                  <a:pt x="45" y="920"/>
                  <a:pt x="44" y="919"/>
                  <a:pt x="45" y="919"/>
                </a:cubicBezTo>
                <a:cubicBezTo>
                  <a:pt x="45" y="919"/>
                  <a:pt x="45" y="919"/>
                  <a:pt x="45" y="919"/>
                </a:cubicBezTo>
                <a:cubicBezTo>
                  <a:pt x="45" y="919"/>
                  <a:pt x="45" y="918"/>
                  <a:pt x="45" y="918"/>
                </a:cubicBezTo>
                <a:cubicBezTo>
                  <a:pt x="46" y="918"/>
                  <a:pt x="46" y="918"/>
                  <a:pt x="46" y="918"/>
                </a:cubicBezTo>
                <a:cubicBezTo>
                  <a:pt x="46" y="918"/>
                  <a:pt x="46" y="918"/>
                  <a:pt x="45" y="918"/>
                </a:cubicBezTo>
                <a:cubicBezTo>
                  <a:pt x="46" y="918"/>
                  <a:pt x="46" y="918"/>
                  <a:pt x="46" y="917"/>
                </a:cubicBezTo>
                <a:cubicBezTo>
                  <a:pt x="46" y="917"/>
                  <a:pt x="46" y="917"/>
                  <a:pt x="46" y="917"/>
                </a:cubicBezTo>
                <a:cubicBezTo>
                  <a:pt x="46" y="917"/>
                  <a:pt x="46" y="918"/>
                  <a:pt x="46" y="919"/>
                </a:cubicBezTo>
                <a:cubicBezTo>
                  <a:pt x="46" y="919"/>
                  <a:pt x="46" y="919"/>
                  <a:pt x="46" y="918"/>
                </a:cubicBezTo>
                <a:cubicBezTo>
                  <a:pt x="46" y="919"/>
                  <a:pt x="46" y="919"/>
                  <a:pt x="46" y="919"/>
                </a:cubicBezTo>
                <a:close/>
                <a:moveTo>
                  <a:pt x="46" y="915"/>
                </a:moveTo>
                <a:cubicBezTo>
                  <a:pt x="46" y="915"/>
                  <a:pt x="46" y="915"/>
                  <a:pt x="46" y="915"/>
                </a:cubicBezTo>
                <a:cubicBezTo>
                  <a:pt x="46" y="915"/>
                  <a:pt x="46" y="915"/>
                  <a:pt x="46" y="915"/>
                </a:cubicBezTo>
                <a:cubicBezTo>
                  <a:pt x="46" y="915"/>
                  <a:pt x="46" y="915"/>
                  <a:pt x="46" y="915"/>
                </a:cubicBezTo>
                <a:close/>
                <a:moveTo>
                  <a:pt x="47" y="906"/>
                </a:moveTo>
                <a:cubicBezTo>
                  <a:pt x="47" y="906"/>
                  <a:pt x="47" y="906"/>
                  <a:pt x="47" y="906"/>
                </a:cubicBezTo>
                <a:cubicBezTo>
                  <a:pt x="47" y="906"/>
                  <a:pt x="47" y="905"/>
                  <a:pt x="48" y="904"/>
                </a:cubicBezTo>
                <a:cubicBezTo>
                  <a:pt x="48" y="904"/>
                  <a:pt x="48" y="904"/>
                  <a:pt x="48" y="904"/>
                </a:cubicBezTo>
                <a:cubicBezTo>
                  <a:pt x="48" y="905"/>
                  <a:pt x="48" y="906"/>
                  <a:pt x="47" y="906"/>
                </a:cubicBezTo>
                <a:close/>
                <a:moveTo>
                  <a:pt x="55" y="914"/>
                </a:moveTo>
                <a:cubicBezTo>
                  <a:pt x="55" y="914"/>
                  <a:pt x="55" y="915"/>
                  <a:pt x="55" y="915"/>
                </a:cubicBezTo>
                <a:cubicBezTo>
                  <a:pt x="55" y="915"/>
                  <a:pt x="55" y="915"/>
                  <a:pt x="55" y="915"/>
                </a:cubicBezTo>
                <a:cubicBezTo>
                  <a:pt x="55" y="914"/>
                  <a:pt x="55" y="914"/>
                  <a:pt x="55" y="914"/>
                </a:cubicBezTo>
                <a:close/>
                <a:moveTo>
                  <a:pt x="53" y="872"/>
                </a:moveTo>
                <a:cubicBezTo>
                  <a:pt x="53" y="871"/>
                  <a:pt x="53" y="870"/>
                  <a:pt x="54" y="869"/>
                </a:cubicBezTo>
                <a:cubicBezTo>
                  <a:pt x="55" y="870"/>
                  <a:pt x="53" y="873"/>
                  <a:pt x="53" y="872"/>
                </a:cubicBezTo>
                <a:close/>
                <a:moveTo>
                  <a:pt x="54" y="899"/>
                </a:moveTo>
                <a:cubicBezTo>
                  <a:pt x="54" y="899"/>
                  <a:pt x="53" y="899"/>
                  <a:pt x="53" y="899"/>
                </a:cubicBezTo>
                <a:cubicBezTo>
                  <a:pt x="53" y="899"/>
                  <a:pt x="54" y="899"/>
                  <a:pt x="54" y="899"/>
                </a:cubicBezTo>
                <a:cubicBezTo>
                  <a:pt x="54" y="899"/>
                  <a:pt x="54" y="899"/>
                  <a:pt x="54" y="899"/>
                </a:cubicBezTo>
                <a:close/>
                <a:moveTo>
                  <a:pt x="55" y="923"/>
                </a:moveTo>
                <a:cubicBezTo>
                  <a:pt x="55" y="923"/>
                  <a:pt x="54" y="923"/>
                  <a:pt x="53" y="923"/>
                </a:cubicBezTo>
                <a:cubicBezTo>
                  <a:pt x="53" y="923"/>
                  <a:pt x="53" y="923"/>
                  <a:pt x="53" y="923"/>
                </a:cubicBezTo>
                <a:cubicBezTo>
                  <a:pt x="54" y="923"/>
                  <a:pt x="55" y="923"/>
                  <a:pt x="55" y="923"/>
                </a:cubicBezTo>
                <a:cubicBezTo>
                  <a:pt x="55" y="923"/>
                  <a:pt x="55" y="923"/>
                  <a:pt x="55" y="923"/>
                </a:cubicBezTo>
                <a:close/>
                <a:moveTo>
                  <a:pt x="55" y="922"/>
                </a:moveTo>
                <a:cubicBezTo>
                  <a:pt x="55" y="922"/>
                  <a:pt x="55" y="922"/>
                  <a:pt x="55" y="922"/>
                </a:cubicBezTo>
                <a:close/>
                <a:moveTo>
                  <a:pt x="55" y="922"/>
                </a:moveTo>
                <a:cubicBezTo>
                  <a:pt x="55" y="922"/>
                  <a:pt x="54" y="922"/>
                  <a:pt x="53" y="922"/>
                </a:cubicBezTo>
                <a:cubicBezTo>
                  <a:pt x="53" y="922"/>
                  <a:pt x="53" y="922"/>
                  <a:pt x="53" y="922"/>
                </a:cubicBezTo>
                <a:cubicBezTo>
                  <a:pt x="54" y="922"/>
                  <a:pt x="55" y="922"/>
                  <a:pt x="55" y="922"/>
                </a:cubicBezTo>
                <a:cubicBezTo>
                  <a:pt x="55" y="922"/>
                  <a:pt x="55" y="922"/>
                  <a:pt x="55" y="922"/>
                </a:cubicBezTo>
                <a:close/>
                <a:moveTo>
                  <a:pt x="55" y="921"/>
                </a:moveTo>
                <a:cubicBezTo>
                  <a:pt x="55" y="921"/>
                  <a:pt x="55" y="921"/>
                  <a:pt x="55" y="921"/>
                </a:cubicBezTo>
                <a:cubicBezTo>
                  <a:pt x="54" y="922"/>
                  <a:pt x="54" y="922"/>
                  <a:pt x="53" y="922"/>
                </a:cubicBezTo>
                <a:cubicBezTo>
                  <a:pt x="54" y="921"/>
                  <a:pt x="54" y="921"/>
                  <a:pt x="54" y="921"/>
                </a:cubicBezTo>
                <a:cubicBezTo>
                  <a:pt x="54" y="921"/>
                  <a:pt x="54" y="921"/>
                  <a:pt x="55" y="921"/>
                </a:cubicBezTo>
                <a:cubicBezTo>
                  <a:pt x="55" y="921"/>
                  <a:pt x="55" y="921"/>
                  <a:pt x="55" y="921"/>
                </a:cubicBezTo>
                <a:cubicBezTo>
                  <a:pt x="55" y="921"/>
                  <a:pt x="55" y="921"/>
                  <a:pt x="55" y="921"/>
                </a:cubicBezTo>
                <a:close/>
                <a:moveTo>
                  <a:pt x="56" y="916"/>
                </a:moveTo>
                <a:cubicBezTo>
                  <a:pt x="55" y="916"/>
                  <a:pt x="55" y="916"/>
                  <a:pt x="54" y="915"/>
                </a:cubicBezTo>
                <a:cubicBezTo>
                  <a:pt x="55" y="915"/>
                  <a:pt x="55" y="915"/>
                  <a:pt x="55" y="915"/>
                </a:cubicBezTo>
                <a:cubicBezTo>
                  <a:pt x="55" y="915"/>
                  <a:pt x="55" y="915"/>
                  <a:pt x="56" y="915"/>
                </a:cubicBezTo>
                <a:cubicBezTo>
                  <a:pt x="56" y="915"/>
                  <a:pt x="56" y="915"/>
                  <a:pt x="56" y="916"/>
                </a:cubicBezTo>
                <a:close/>
                <a:moveTo>
                  <a:pt x="58" y="895"/>
                </a:moveTo>
                <a:cubicBezTo>
                  <a:pt x="58" y="895"/>
                  <a:pt x="57" y="895"/>
                  <a:pt x="58" y="895"/>
                </a:cubicBezTo>
                <a:close/>
                <a:moveTo>
                  <a:pt x="58" y="918"/>
                </a:moveTo>
                <a:cubicBezTo>
                  <a:pt x="57" y="918"/>
                  <a:pt x="57" y="919"/>
                  <a:pt x="56" y="919"/>
                </a:cubicBezTo>
                <a:cubicBezTo>
                  <a:pt x="56" y="919"/>
                  <a:pt x="56" y="919"/>
                  <a:pt x="57" y="919"/>
                </a:cubicBezTo>
                <a:cubicBezTo>
                  <a:pt x="57" y="918"/>
                  <a:pt x="57" y="917"/>
                  <a:pt x="58" y="916"/>
                </a:cubicBezTo>
                <a:cubicBezTo>
                  <a:pt x="58" y="917"/>
                  <a:pt x="58" y="917"/>
                  <a:pt x="58" y="918"/>
                </a:cubicBezTo>
                <a:close/>
                <a:moveTo>
                  <a:pt x="57" y="916"/>
                </a:moveTo>
                <a:cubicBezTo>
                  <a:pt x="57" y="916"/>
                  <a:pt x="57" y="916"/>
                  <a:pt x="57" y="916"/>
                </a:cubicBezTo>
                <a:cubicBezTo>
                  <a:pt x="57" y="916"/>
                  <a:pt x="57" y="916"/>
                  <a:pt x="57" y="916"/>
                </a:cubicBezTo>
                <a:cubicBezTo>
                  <a:pt x="57" y="916"/>
                  <a:pt x="57" y="916"/>
                  <a:pt x="57" y="916"/>
                </a:cubicBezTo>
                <a:close/>
                <a:moveTo>
                  <a:pt x="57" y="915"/>
                </a:moveTo>
                <a:cubicBezTo>
                  <a:pt x="57" y="915"/>
                  <a:pt x="57" y="915"/>
                  <a:pt x="57" y="915"/>
                </a:cubicBezTo>
                <a:cubicBezTo>
                  <a:pt x="58" y="915"/>
                  <a:pt x="58" y="915"/>
                  <a:pt x="58" y="915"/>
                </a:cubicBezTo>
                <a:cubicBezTo>
                  <a:pt x="58" y="915"/>
                  <a:pt x="58" y="915"/>
                  <a:pt x="57" y="915"/>
                </a:cubicBezTo>
                <a:close/>
                <a:moveTo>
                  <a:pt x="58" y="915"/>
                </a:moveTo>
                <a:cubicBezTo>
                  <a:pt x="57" y="915"/>
                  <a:pt x="57" y="915"/>
                  <a:pt x="57" y="914"/>
                </a:cubicBezTo>
                <a:cubicBezTo>
                  <a:pt x="57" y="914"/>
                  <a:pt x="57" y="914"/>
                  <a:pt x="57" y="914"/>
                </a:cubicBezTo>
                <a:cubicBezTo>
                  <a:pt x="58" y="914"/>
                  <a:pt x="58" y="915"/>
                  <a:pt x="58" y="915"/>
                </a:cubicBezTo>
                <a:cubicBezTo>
                  <a:pt x="58" y="915"/>
                  <a:pt x="58" y="915"/>
                  <a:pt x="58" y="915"/>
                </a:cubicBezTo>
                <a:close/>
                <a:moveTo>
                  <a:pt x="58" y="899"/>
                </a:moveTo>
                <a:cubicBezTo>
                  <a:pt x="58" y="900"/>
                  <a:pt x="58" y="901"/>
                  <a:pt x="58" y="901"/>
                </a:cubicBezTo>
                <a:cubicBezTo>
                  <a:pt x="58" y="902"/>
                  <a:pt x="57" y="902"/>
                  <a:pt x="57" y="903"/>
                </a:cubicBezTo>
                <a:cubicBezTo>
                  <a:pt x="57" y="902"/>
                  <a:pt x="57" y="902"/>
                  <a:pt x="57" y="901"/>
                </a:cubicBezTo>
                <a:cubicBezTo>
                  <a:pt x="58" y="901"/>
                  <a:pt x="58" y="900"/>
                  <a:pt x="58" y="900"/>
                </a:cubicBezTo>
                <a:cubicBezTo>
                  <a:pt x="58" y="900"/>
                  <a:pt x="57" y="900"/>
                  <a:pt x="57" y="899"/>
                </a:cubicBezTo>
                <a:cubicBezTo>
                  <a:pt x="57" y="899"/>
                  <a:pt x="57" y="898"/>
                  <a:pt x="57" y="898"/>
                </a:cubicBezTo>
                <a:cubicBezTo>
                  <a:pt x="58" y="898"/>
                  <a:pt x="58" y="898"/>
                  <a:pt x="58" y="898"/>
                </a:cubicBezTo>
                <a:cubicBezTo>
                  <a:pt x="58" y="899"/>
                  <a:pt x="58" y="899"/>
                  <a:pt x="58" y="899"/>
                </a:cubicBezTo>
                <a:close/>
                <a:moveTo>
                  <a:pt x="58" y="898"/>
                </a:moveTo>
                <a:cubicBezTo>
                  <a:pt x="58" y="898"/>
                  <a:pt x="58" y="898"/>
                  <a:pt x="57" y="898"/>
                </a:cubicBezTo>
                <a:cubicBezTo>
                  <a:pt x="57" y="897"/>
                  <a:pt x="57" y="897"/>
                  <a:pt x="57" y="897"/>
                </a:cubicBezTo>
                <a:cubicBezTo>
                  <a:pt x="57" y="897"/>
                  <a:pt x="58" y="897"/>
                  <a:pt x="59" y="896"/>
                </a:cubicBezTo>
                <a:cubicBezTo>
                  <a:pt x="59" y="897"/>
                  <a:pt x="59" y="897"/>
                  <a:pt x="58" y="898"/>
                </a:cubicBezTo>
                <a:close/>
                <a:moveTo>
                  <a:pt x="59" y="899"/>
                </a:moveTo>
                <a:cubicBezTo>
                  <a:pt x="60" y="898"/>
                  <a:pt x="60" y="897"/>
                  <a:pt x="60" y="895"/>
                </a:cubicBezTo>
                <a:cubicBezTo>
                  <a:pt x="60" y="895"/>
                  <a:pt x="60" y="895"/>
                  <a:pt x="60" y="895"/>
                </a:cubicBezTo>
                <a:cubicBezTo>
                  <a:pt x="60" y="894"/>
                  <a:pt x="61" y="894"/>
                  <a:pt x="61" y="893"/>
                </a:cubicBezTo>
                <a:cubicBezTo>
                  <a:pt x="61" y="894"/>
                  <a:pt x="61" y="895"/>
                  <a:pt x="62" y="896"/>
                </a:cubicBezTo>
                <a:cubicBezTo>
                  <a:pt x="61" y="897"/>
                  <a:pt x="60" y="898"/>
                  <a:pt x="59" y="899"/>
                </a:cubicBezTo>
                <a:close/>
                <a:moveTo>
                  <a:pt x="73" y="880"/>
                </a:moveTo>
                <a:cubicBezTo>
                  <a:pt x="74" y="882"/>
                  <a:pt x="72" y="879"/>
                  <a:pt x="73" y="880"/>
                </a:cubicBezTo>
                <a:close/>
                <a:moveTo>
                  <a:pt x="73" y="883"/>
                </a:moveTo>
                <a:cubicBezTo>
                  <a:pt x="74" y="884"/>
                  <a:pt x="71" y="882"/>
                  <a:pt x="73" y="883"/>
                </a:cubicBezTo>
                <a:close/>
                <a:moveTo>
                  <a:pt x="73" y="885"/>
                </a:moveTo>
                <a:cubicBezTo>
                  <a:pt x="74" y="886"/>
                  <a:pt x="72" y="885"/>
                  <a:pt x="73" y="885"/>
                </a:cubicBezTo>
                <a:close/>
                <a:moveTo>
                  <a:pt x="75" y="885"/>
                </a:moveTo>
                <a:cubicBezTo>
                  <a:pt x="76" y="886"/>
                  <a:pt x="74" y="885"/>
                  <a:pt x="75" y="885"/>
                </a:cubicBezTo>
                <a:close/>
                <a:moveTo>
                  <a:pt x="80" y="876"/>
                </a:moveTo>
                <a:cubicBezTo>
                  <a:pt x="81" y="876"/>
                  <a:pt x="79" y="876"/>
                  <a:pt x="80" y="876"/>
                </a:cubicBezTo>
                <a:close/>
                <a:moveTo>
                  <a:pt x="80" y="873"/>
                </a:moveTo>
                <a:cubicBezTo>
                  <a:pt x="81" y="873"/>
                  <a:pt x="80" y="873"/>
                  <a:pt x="80" y="873"/>
                </a:cubicBezTo>
                <a:close/>
                <a:moveTo>
                  <a:pt x="80" y="870"/>
                </a:moveTo>
                <a:cubicBezTo>
                  <a:pt x="82" y="870"/>
                  <a:pt x="79" y="870"/>
                  <a:pt x="80" y="870"/>
                </a:cubicBezTo>
                <a:close/>
                <a:moveTo>
                  <a:pt x="82" y="874"/>
                </a:moveTo>
                <a:cubicBezTo>
                  <a:pt x="83" y="874"/>
                  <a:pt x="81" y="874"/>
                  <a:pt x="82" y="874"/>
                </a:cubicBezTo>
                <a:close/>
                <a:moveTo>
                  <a:pt x="83" y="873"/>
                </a:moveTo>
                <a:cubicBezTo>
                  <a:pt x="84" y="874"/>
                  <a:pt x="82" y="873"/>
                  <a:pt x="83" y="873"/>
                </a:cubicBezTo>
                <a:close/>
                <a:moveTo>
                  <a:pt x="82" y="864"/>
                </a:moveTo>
                <a:cubicBezTo>
                  <a:pt x="82" y="863"/>
                  <a:pt x="83" y="863"/>
                  <a:pt x="83" y="863"/>
                </a:cubicBezTo>
                <a:cubicBezTo>
                  <a:pt x="84" y="863"/>
                  <a:pt x="82" y="865"/>
                  <a:pt x="82" y="864"/>
                </a:cubicBezTo>
                <a:close/>
                <a:moveTo>
                  <a:pt x="88" y="859"/>
                </a:moveTo>
                <a:cubicBezTo>
                  <a:pt x="90" y="860"/>
                  <a:pt x="87" y="860"/>
                  <a:pt x="87" y="860"/>
                </a:cubicBezTo>
                <a:cubicBezTo>
                  <a:pt x="87" y="860"/>
                  <a:pt x="88" y="856"/>
                  <a:pt x="87" y="856"/>
                </a:cubicBezTo>
                <a:cubicBezTo>
                  <a:pt x="88" y="856"/>
                  <a:pt x="91" y="854"/>
                  <a:pt x="91" y="853"/>
                </a:cubicBezTo>
                <a:cubicBezTo>
                  <a:pt x="91" y="854"/>
                  <a:pt x="87" y="858"/>
                  <a:pt x="88" y="859"/>
                </a:cubicBezTo>
                <a:close/>
                <a:moveTo>
                  <a:pt x="91" y="853"/>
                </a:moveTo>
                <a:cubicBezTo>
                  <a:pt x="90" y="852"/>
                  <a:pt x="92" y="850"/>
                  <a:pt x="92" y="851"/>
                </a:cubicBezTo>
                <a:cubicBezTo>
                  <a:pt x="92" y="852"/>
                  <a:pt x="91" y="852"/>
                  <a:pt x="91" y="853"/>
                </a:cubicBezTo>
                <a:close/>
                <a:moveTo>
                  <a:pt x="94" y="846"/>
                </a:moveTo>
                <a:cubicBezTo>
                  <a:pt x="95" y="848"/>
                  <a:pt x="94" y="844"/>
                  <a:pt x="94" y="846"/>
                </a:cubicBezTo>
                <a:close/>
                <a:moveTo>
                  <a:pt x="96" y="843"/>
                </a:moveTo>
                <a:cubicBezTo>
                  <a:pt x="96" y="843"/>
                  <a:pt x="95" y="843"/>
                  <a:pt x="96" y="843"/>
                </a:cubicBezTo>
                <a:close/>
                <a:moveTo>
                  <a:pt x="97" y="844"/>
                </a:moveTo>
                <a:cubicBezTo>
                  <a:pt x="98" y="844"/>
                  <a:pt x="96" y="844"/>
                  <a:pt x="97" y="844"/>
                </a:cubicBezTo>
                <a:close/>
                <a:moveTo>
                  <a:pt x="97" y="838"/>
                </a:moveTo>
                <a:cubicBezTo>
                  <a:pt x="98" y="838"/>
                  <a:pt x="96" y="837"/>
                  <a:pt x="97" y="838"/>
                </a:cubicBezTo>
                <a:close/>
                <a:moveTo>
                  <a:pt x="99" y="832"/>
                </a:moveTo>
                <a:cubicBezTo>
                  <a:pt x="99" y="832"/>
                  <a:pt x="98" y="833"/>
                  <a:pt x="99" y="832"/>
                </a:cubicBezTo>
                <a:close/>
                <a:moveTo>
                  <a:pt x="100" y="839"/>
                </a:moveTo>
                <a:cubicBezTo>
                  <a:pt x="100" y="840"/>
                  <a:pt x="100" y="838"/>
                  <a:pt x="100" y="839"/>
                </a:cubicBezTo>
                <a:close/>
                <a:moveTo>
                  <a:pt x="42" y="914"/>
                </a:moveTo>
                <a:cubicBezTo>
                  <a:pt x="42" y="914"/>
                  <a:pt x="44" y="914"/>
                  <a:pt x="42" y="914"/>
                </a:cubicBezTo>
                <a:close/>
                <a:moveTo>
                  <a:pt x="43" y="915"/>
                </a:moveTo>
                <a:cubicBezTo>
                  <a:pt x="42" y="916"/>
                  <a:pt x="43" y="914"/>
                  <a:pt x="43" y="915"/>
                </a:cubicBezTo>
                <a:close/>
                <a:moveTo>
                  <a:pt x="38" y="909"/>
                </a:moveTo>
                <a:cubicBezTo>
                  <a:pt x="38" y="909"/>
                  <a:pt x="37" y="909"/>
                  <a:pt x="38" y="909"/>
                </a:cubicBezTo>
                <a:close/>
                <a:moveTo>
                  <a:pt x="37" y="912"/>
                </a:moveTo>
                <a:cubicBezTo>
                  <a:pt x="38" y="912"/>
                  <a:pt x="36" y="913"/>
                  <a:pt x="37" y="912"/>
                </a:cubicBezTo>
                <a:close/>
                <a:moveTo>
                  <a:pt x="19" y="861"/>
                </a:moveTo>
                <a:cubicBezTo>
                  <a:pt x="19" y="861"/>
                  <a:pt x="20" y="862"/>
                  <a:pt x="19" y="861"/>
                </a:cubicBezTo>
                <a:close/>
                <a:moveTo>
                  <a:pt x="72" y="900"/>
                </a:moveTo>
                <a:cubicBezTo>
                  <a:pt x="73" y="900"/>
                  <a:pt x="74" y="897"/>
                  <a:pt x="74" y="897"/>
                </a:cubicBezTo>
                <a:cubicBezTo>
                  <a:pt x="74" y="897"/>
                  <a:pt x="71" y="899"/>
                  <a:pt x="72" y="900"/>
                </a:cubicBezTo>
                <a:close/>
                <a:moveTo>
                  <a:pt x="73" y="875"/>
                </a:moveTo>
                <a:cubicBezTo>
                  <a:pt x="72" y="874"/>
                  <a:pt x="73" y="875"/>
                  <a:pt x="73" y="875"/>
                </a:cubicBezTo>
                <a:close/>
                <a:moveTo>
                  <a:pt x="22" y="864"/>
                </a:moveTo>
                <a:cubicBezTo>
                  <a:pt x="21" y="864"/>
                  <a:pt x="23" y="864"/>
                  <a:pt x="22" y="864"/>
                </a:cubicBezTo>
                <a:close/>
                <a:moveTo>
                  <a:pt x="28" y="872"/>
                </a:moveTo>
                <a:cubicBezTo>
                  <a:pt x="27" y="873"/>
                  <a:pt x="29" y="872"/>
                  <a:pt x="28" y="872"/>
                </a:cubicBezTo>
                <a:close/>
                <a:moveTo>
                  <a:pt x="63" y="910"/>
                </a:moveTo>
                <a:cubicBezTo>
                  <a:pt x="63" y="909"/>
                  <a:pt x="63" y="910"/>
                  <a:pt x="63" y="910"/>
                </a:cubicBezTo>
                <a:close/>
                <a:moveTo>
                  <a:pt x="89" y="839"/>
                </a:moveTo>
                <a:cubicBezTo>
                  <a:pt x="89" y="839"/>
                  <a:pt x="89" y="839"/>
                  <a:pt x="89" y="839"/>
                </a:cubicBezTo>
                <a:cubicBezTo>
                  <a:pt x="90" y="839"/>
                  <a:pt x="90" y="839"/>
                  <a:pt x="89" y="839"/>
                </a:cubicBezTo>
                <a:close/>
                <a:moveTo>
                  <a:pt x="69" y="881"/>
                </a:moveTo>
                <a:cubicBezTo>
                  <a:pt x="68" y="880"/>
                  <a:pt x="69" y="881"/>
                  <a:pt x="69" y="881"/>
                </a:cubicBezTo>
                <a:close/>
                <a:moveTo>
                  <a:pt x="91" y="832"/>
                </a:moveTo>
                <a:cubicBezTo>
                  <a:pt x="91" y="832"/>
                  <a:pt x="91" y="832"/>
                  <a:pt x="91" y="832"/>
                </a:cubicBezTo>
                <a:cubicBezTo>
                  <a:pt x="91" y="832"/>
                  <a:pt x="92" y="832"/>
                  <a:pt x="91" y="832"/>
                </a:cubicBezTo>
                <a:close/>
                <a:moveTo>
                  <a:pt x="68" y="879"/>
                </a:moveTo>
                <a:cubicBezTo>
                  <a:pt x="66" y="879"/>
                  <a:pt x="69" y="879"/>
                  <a:pt x="68" y="879"/>
                </a:cubicBezTo>
                <a:close/>
                <a:moveTo>
                  <a:pt x="68" y="883"/>
                </a:moveTo>
                <a:cubicBezTo>
                  <a:pt x="67" y="883"/>
                  <a:pt x="69" y="884"/>
                  <a:pt x="68" y="883"/>
                </a:cubicBezTo>
                <a:close/>
                <a:moveTo>
                  <a:pt x="89" y="845"/>
                </a:moveTo>
                <a:cubicBezTo>
                  <a:pt x="90" y="845"/>
                  <a:pt x="91" y="842"/>
                  <a:pt x="90" y="842"/>
                </a:cubicBezTo>
                <a:cubicBezTo>
                  <a:pt x="89" y="842"/>
                  <a:pt x="89" y="845"/>
                  <a:pt x="89" y="845"/>
                </a:cubicBezTo>
                <a:close/>
                <a:moveTo>
                  <a:pt x="91" y="832"/>
                </a:moveTo>
                <a:cubicBezTo>
                  <a:pt x="91" y="832"/>
                  <a:pt x="91" y="832"/>
                  <a:pt x="91" y="832"/>
                </a:cubicBezTo>
                <a:cubicBezTo>
                  <a:pt x="91" y="831"/>
                  <a:pt x="91" y="831"/>
                  <a:pt x="91" y="831"/>
                </a:cubicBezTo>
                <a:cubicBezTo>
                  <a:pt x="92" y="831"/>
                  <a:pt x="81" y="852"/>
                  <a:pt x="80" y="853"/>
                </a:cubicBezTo>
                <a:cubicBezTo>
                  <a:pt x="80" y="853"/>
                  <a:pt x="82" y="855"/>
                  <a:pt x="81" y="855"/>
                </a:cubicBezTo>
                <a:cubicBezTo>
                  <a:pt x="84" y="852"/>
                  <a:pt x="85" y="849"/>
                  <a:pt x="86" y="846"/>
                </a:cubicBezTo>
                <a:cubicBezTo>
                  <a:pt x="87" y="845"/>
                  <a:pt x="88" y="842"/>
                  <a:pt x="89" y="839"/>
                </a:cubicBezTo>
                <a:cubicBezTo>
                  <a:pt x="89" y="839"/>
                  <a:pt x="89" y="839"/>
                  <a:pt x="89" y="839"/>
                </a:cubicBezTo>
                <a:cubicBezTo>
                  <a:pt x="89" y="839"/>
                  <a:pt x="89" y="839"/>
                  <a:pt x="89" y="839"/>
                </a:cubicBezTo>
                <a:cubicBezTo>
                  <a:pt x="90" y="837"/>
                  <a:pt x="91" y="834"/>
                  <a:pt x="91" y="832"/>
                </a:cubicBezTo>
                <a:cubicBezTo>
                  <a:pt x="91" y="832"/>
                  <a:pt x="91" y="832"/>
                  <a:pt x="91" y="832"/>
                </a:cubicBezTo>
                <a:close/>
                <a:moveTo>
                  <a:pt x="86" y="850"/>
                </a:moveTo>
                <a:cubicBezTo>
                  <a:pt x="87" y="850"/>
                  <a:pt x="85" y="850"/>
                  <a:pt x="86" y="850"/>
                </a:cubicBezTo>
                <a:close/>
                <a:moveTo>
                  <a:pt x="76" y="863"/>
                </a:moveTo>
                <a:cubicBezTo>
                  <a:pt x="76" y="863"/>
                  <a:pt x="76" y="863"/>
                  <a:pt x="76" y="863"/>
                </a:cubicBezTo>
                <a:cubicBezTo>
                  <a:pt x="73" y="868"/>
                  <a:pt x="70" y="875"/>
                  <a:pt x="71" y="874"/>
                </a:cubicBezTo>
                <a:cubicBezTo>
                  <a:pt x="73" y="874"/>
                  <a:pt x="81" y="858"/>
                  <a:pt x="81" y="856"/>
                </a:cubicBezTo>
                <a:cubicBezTo>
                  <a:pt x="81" y="855"/>
                  <a:pt x="78" y="859"/>
                  <a:pt x="76" y="863"/>
                </a:cubicBezTo>
                <a:close/>
                <a:moveTo>
                  <a:pt x="67" y="880"/>
                </a:moveTo>
                <a:cubicBezTo>
                  <a:pt x="68" y="880"/>
                  <a:pt x="66" y="879"/>
                  <a:pt x="67" y="880"/>
                </a:cubicBezTo>
                <a:close/>
                <a:moveTo>
                  <a:pt x="85" y="879"/>
                </a:moveTo>
                <a:cubicBezTo>
                  <a:pt x="84" y="879"/>
                  <a:pt x="85" y="879"/>
                  <a:pt x="85" y="879"/>
                </a:cubicBezTo>
                <a:close/>
                <a:moveTo>
                  <a:pt x="46" y="923"/>
                </a:moveTo>
                <a:cubicBezTo>
                  <a:pt x="46" y="923"/>
                  <a:pt x="46" y="923"/>
                  <a:pt x="46" y="923"/>
                </a:cubicBezTo>
                <a:cubicBezTo>
                  <a:pt x="45" y="923"/>
                  <a:pt x="44" y="923"/>
                  <a:pt x="43" y="923"/>
                </a:cubicBezTo>
                <a:cubicBezTo>
                  <a:pt x="44" y="923"/>
                  <a:pt x="45" y="923"/>
                  <a:pt x="46" y="923"/>
                </a:cubicBezTo>
                <a:close/>
                <a:moveTo>
                  <a:pt x="66" y="885"/>
                </a:moveTo>
                <a:cubicBezTo>
                  <a:pt x="66" y="885"/>
                  <a:pt x="67" y="885"/>
                  <a:pt x="66" y="885"/>
                </a:cubicBezTo>
                <a:close/>
                <a:moveTo>
                  <a:pt x="66" y="886"/>
                </a:moveTo>
                <a:cubicBezTo>
                  <a:pt x="66" y="886"/>
                  <a:pt x="66" y="886"/>
                  <a:pt x="65" y="887"/>
                </a:cubicBezTo>
                <a:cubicBezTo>
                  <a:pt x="65" y="887"/>
                  <a:pt x="65" y="887"/>
                  <a:pt x="65" y="887"/>
                </a:cubicBezTo>
                <a:cubicBezTo>
                  <a:pt x="65" y="887"/>
                  <a:pt x="66" y="886"/>
                  <a:pt x="66" y="886"/>
                </a:cubicBezTo>
                <a:close/>
                <a:moveTo>
                  <a:pt x="87" y="876"/>
                </a:moveTo>
                <a:cubicBezTo>
                  <a:pt x="86" y="875"/>
                  <a:pt x="87" y="876"/>
                  <a:pt x="87" y="876"/>
                </a:cubicBezTo>
                <a:close/>
                <a:moveTo>
                  <a:pt x="92" y="856"/>
                </a:moveTo>
                <a:cubicBezTo>
                  <a:pt x="92" y="856"/>
                  <a:pt x="92" y="856"/>
                  <a:pt x="92" y="856"/>
                </a:cubicBezTo>
                <a:cubicBezTo>
                  <a:pt x="93" y="856"/>
                  <a:pt x="93" y="856"/>
                  <a:pt x="92" y="856"/>
                </a:cubicBezTo>
                <a:close/>
                <a:moveTo>
                  <a:pt x="64" y="913"/>
                </a:moveTo>
                <a:cubicBezTo>
                  <a:pt x="64" y="912"/>
                  <a:pt x="64" y="912"/>
                  <a:pt x="64" y="913"/>
                </a:cubicBezTo>
                <a:cubicBezTo>
                  <a:pt x="64" y="913"/>
                  <a:pt x="64" y="913"/>
                  <a:pt x="64" y="913"/>
                </a:cubicBezTo>
                <a:cubicBezTo>
                  <a:pt x="64" y="913"/>
                  <a:pt x="64" y="913"/>
                  <a:pt x="64" y="913"/>
                </a:cubicBezTo>
                <a:close/>
                <a:moveTo>
                  <a:pt x="104" y="840"/>
                </a:moveTo>
                <a:cubicBezTo>
                  <a:pt x="103" y="840"/>
                  <a:pt x="105" y="840"/>
                  <a:pt x="104" y="840"/>
                </a:cubicBezTo>
                <a:close/>
                <a:moveTo>
                  <a:pt x="103" y="843"/>
                </a:moveTo>
                <a:cubicBezTo>
                  <a:pt x="105" y="843"/>
                  <a:pt x="101" y="842"/>
                  <a:pt x="103" y="843"/>
                </a:cubicBezTo>
                <a:close/>
                <a:moveTo>
                  <a:pt x="105" y="836"/>
                </a:moveTo>
                <a:cubicBezTo>
                  <a:pt x="105" y="836"/>
                  <a:pt x="105" y="837"/>
                  <a:pt x="105" y="838"/>
                </a:cubicBezTo>
                <a:cubicBezTo>
                  <a:pt x="106" y="837"/>
                  <a:pt x="108" y="836"/>
                  <a:pt x="108" y="835"/>
                </a:cubicBezTo>
                <a:cubicBezTo>
                  <a:pt x="111" y="830"/>
                  <a:pt x="99" y="832"/>
                  <a:pt x="105" y="836"/>
                </a:cubicBezTo>
                <a:close/>
                <a:moveTo>
                  <a:pt x="104" y="841"/>
                </a:moveTo>
                <a:cubicBezTo>
                  <a:pt x="103" y="840"/>
                  <a:pt x="104" y="839"/>
                  <a:pt x="105" y="838"/>
                </a:cubicBezTo>
                <a:cubicBezTo>
                  <a:pt x="104" y="839"/>
                  <a:pt x="103" y="840"/>
                  <a:pt x="104" y="84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36" tIns="45717" rIns="91436" bIns="45717" numCol="1" anchor="t" anchorCtr="0" compatLnSpc="1">
            <a:prstTxWarp prst="textNoShape">
              <a:avLst/>
            </a:prstTxWarp>
          </a:bodyPr>
          <a:lstStyle/>
          <a:p>
            <a:endParaRPr lang="zh-CN" altLang="en-US" sz="1765"/>
          </a:p>
        </p:txBody>
      </p:sp>
      <p:sp>
        <p:nvSpPr>
          <p:cNvPr id="16" name="Freeform 11"/>
          <p:cNvSpPr>
            <a:spLocks noEditPoints="1"/>
          </p:cNvSpPr>
          <p:nvPr/>
        </p:nvSpPr>
        <p:spPr bwMode="auto">
          <a:xfrm>
            <a:off x="6440026" y="5589171"/>
            <a:ext cx="731837" cy="584117"/>
          </a:xfrm>
          <a:custGeom>
            <a:avLst/>
            <a:gdLst>
              <a:gd name="T0" fmla="*/ 278 w 278"/>
              <a:gd name="T1" fmla="*/ 113 h 222"/>
              <a:gd name="T2" fmla="*/ 202 w 278"/>
              <a:gd name="T3" fmla="*/ 210 h 222"/>
              <a:gd name="T4" fmla="*/ 231 w 278"/>
              <a:gd name="T5" fmla="*/ 194 h 222"/>
              <a:gd name="T6" fmla="*/ 156 w 278"/>
              <a:gd name="T7" fmla="*/ 207 h 222"/>
              <a:gd name="T8" fmla="*/ 136 w 278"/>
              <a:gd name="T9" fmla="*/ 20 h 222"/>
              <a:gd name="T10" fmla="*/ 257 w 278"/>
              <a:gd name="T11" fmla="*/ 81 h 222"/>
              <a:gd name="T12" fmla="*/ 189 w 278"/>
              <a:gd name="T13" fmla="*/ 200 h 222"/>
              <a:gd name="T14" fmla="*/ 127 w 278"/>
              <a:gd name="T15" fmla="*/ 19 h 222"/>
              <a:gd name="T16" fmla="*/ 3 w 278"/>
              <a:gd name="T17" fmla="*/ 80 h 222"/>
              <a:gd name="T18" fmla="*/ 96 w 278"/>
              <a:gd name="T19" fmla="*/ 215 h 222"/>
              <a:gd name="T20" fmla="*/ 75 w 278"/>
              <a:gd name="T21" fmla="*/ 206 h 222"/>
              <a:gd name="T22" fmla="*/ 123 w 278"/>
              <a:gd name="T23" fmla="*/ 28 h 222"/>
              <a:gd name="T24" fmla="*/ 178 w 278"/>
              <a:gd name="T25" fmla="*/ 22 h 222"/>
              <a:gd name="T26" fmla="*/ 255 w 278"/>
              <a:gd name="T27" fmla="*/ 72 h 222"/>
              <a:gd name="T28" fmla="*/ 126 w 278"/>
              <a:gd name="T29" fmla="*/ 206 h 222"/>
              <a:gd name="T30" fmla="*/ 97 w 278"/>
              <a:gd name="T31" fmla="*/ 21 h 222"/>
              <a:gd name="T32" fmla="*/ 14 w 278"/>
              <a:gd name="T33" fmla="*/ 157 h 222"/>
              <a:gd name="T34" fmla="*/ 153 w 278"/>
              <a:gd name="T35" fmla="*/ 220 h 222"/>
              <a:gd name="T36" fmla="*/ 264 w 278"/>
              <a:gd name="T37" fmla="*/ 142 h 222"/>
              <a:gd name="T38" fmla="*/ 268 w 278"/>
              <a:gd name="T39" fmla="*/ 92 h 222"/>
              <a:gd name="T40" fmla="*/ 108 w 278"/>
              <a:gd name="T41" fmla="*/ 46 h 222"/>
              <a:gd name="T42" fmla="*/ 257 w 278"/>
              <a:gd name="T43" fmla="*/ 145 h 222"/>
              <a:gd name="T44" fmla="*/ 37 w 278"/>
              <a:gd name="T45" fmla="*/ 182 h 222"/>
              <a:gd name="T46" fmla="*/ 93 w 278"/>
              <a:gd name="T47" fmla="*/ 37 h 222"/>
              <a:gd name="T48" fmla="*/ 154 w 278"/>
              <a:gd name="T49" fmla="*/ 172 h 222"/>
              <a:gd name="T50" fmla="*/ 175 w 278"/>
              <a:gd name="T51" fmla="*/ 168 h 222"/>
              <a:gd name="T52" fmla="*/ 203 w 278"/>
              <a:gd name="T53" fmla="*/ 145 h 222"/>
              <a:gd name="T54" fmla="*/ 184 w 278"/>
              <a:gd name="T55" fmla="*/ 178 h 222"/>
              <a:gd name="T56" fmla="*/ 155 w 278"/>
              <a:gd name="T57" fmla="*/ 186 h 222"/>
              <a:gd name="T58" fmla="*/ 130 w 278"/>
              <a:gd name="T59" fmla="*/ 182 h 222"/>
              <a:gd name="T60" fmla="*/ 124 w 278"/>
              <a:gd name="T61" fmla="*/ 172 h 222"/>
              <a:gd name="T62" fmla="*/ 161 w 278"/>
              <a:gd name="T63" fmla="*/ 171 h 222"/>
              <a:gd name="T64" fmla="*/ 87 w 278"/>
              <a:gd name="T65" fmla="*/ 166 h 222"/>
              <a:gd name="T66" fmla="*/ 207 w 278"/>
              <a:gd name="T67" fmla="*/ 157 h 222"/>
              <a:gd name="T68" fmla="*/ 187 w 278"/>
              <a:gd name="T69" fmla="*/ 166 h 222"/>
              <a:gd name="T70" fmla="*/ 130 w 278"/>
              <a:gd name="T71" fmla="*/ 170 h 222"/>
              <a:gd name="T72" fmla="*/ 122 w 278"/>
              <a:gd name="T73" fmla="*/ 180 h 222"/>
              <a:gd name="T74" fmla="*/ 145 w 278"/>
              <a:gd name="T75" fmla="*/ 183 h 222"/>
              <a:gd name="T76" fmla="*/ 118 w 278"/>
              <a:gd name="T77" fmla="*/ 94 h 222"/>
              <a:gd name="T78" fmla="*/ 113 w 278"/>
              <a:gd name="T79" fmla="*/ 112 h 222"/>
              <a:gd name="T80" fmla="*/ 117 w 278"/>
              <a:gd name="T81" fmla="*/ 111 h 222"/>
              <a:gd name="T82" fmla="*/ 117 w 278"/>
              <a:gd name="T83" fmla="*/ 112 h 222"/>
              <a:gd name="T84" fmla="*/ 115 w 278"/>
              <a:gd name="T85" fmla="*/ 115 h 222"/>
              <a:gd name="T86" fmla="*/ 114 w 278"/>
              <a:gd name="T87" fmla="*/ 114 h 222"/>
              <a:gd name="T88" fmla="*/ 124 w 278"/>
              <a:gd name="T89" fmla="*/ 96 h 222"/>
              <a:gd name="T90" fmla="*/ 109 w 278"/>
              <a:gd name="T91" fmla="*/ 99 h 222"/>
              <a:gd name="T92" fmla="*/ 112 w 278"/>
              <a:gd name="T93" fmla="*/ 115 h 222"/>
              <a:gd name="T94" fmla="*/ 119 w 278"/>
              <a:gd name="T95" fmla="*/ 98 h 222"/>
              <a:gd name="T96" fmla="*/ 103 w 278"/>
              <a:gd name="T97" fmla="*/ 112 h 222"/>
              <a:gd name="T98" fmla="*/ 117 w 278"/>
              <a:gd name="T99" fmla="*/ 105 h 222"/>
              <a:gd name="T100" fmla="*/ 166 w 278"/>
              <a:gd name="T101" fmla="*/ 112 h 222"/>
              <a:gd name="T102" fmla="*/ 161 w 278"/>
              <a:gd name="T103" fmla="*/ 101 h 222"/>
              <a:gd name="T104" fmla="*/ 158 w 278"/>
              <a:gd name="T105" fmla="*/ 110 h 222"/>
              <a:gd name="T106" fmla="*/ 174 w 278"/>
              <a:gd name="T107" fmla="*/ 84 h 222"/>
              <a:gd name="T108" fmla="*/ 174 w 278"/>
              <a:gd name="T109" fmla="*/ 87 h 222"/>
              <a:gd name="T110" fmla="*/ 170 w 278"/>
              <a:gd name="T111" fmla="*/ 95 h 222"/>
              <a:gd name="T112" fmla="*/ 159 w 278"/>
              <a:gd name="T113" fmla="*/ 108 h 222"/>
              <a:gd name="T114" fmla="*/ 173 w 278"/>
              <a:gd name="T115" fmla="*/ 104 h 222"/>
              <a:gd name="T116" fmla="*/ 181 w 278"/>
              <a:gd name="T117" fmla="*/ 94 h 222"/>
              <a:gd name="T118" fmla="*/ 174 w 278"/>
              <a:gd name="T119" fmla="*/ 103 h 222"/>
              <a:gd name="T120" fmla="*/ 165 w 278"/>
              <a:gd name="T121" fmla="*/ 89 h 2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278" h="222">
                <a:moveTo>
                  <a:pt x="187" y="202"/>
                </a:moveTo>
                <a:cubicBezTo>
                  <a:pt x="187" y="203"/>
                  <a:pt x="186" y="201"/>
                  <a:pt x="187" y="202"/>
                </a:cubicBezTo>
                <a:close/>
                <a:moveTo>
                  <a:pt x="133" y="3"/>
                </a:moveTo>
                <a:cubicBezTo>
                  <a:pt x="134" y="3"/>
                  <a:pt x="134" y="3"/>
                  <a:pt x="135" y="4"/>
                </a:cubicBezTo>
                <a:cubicBezTo>
                  <a:pt x="135" y="3"/>
                  <a:pt x="134" y="3"/>
                  <a:pt x="133" y="3"/>
                </a:cubicBezTo>
                <a:close/>
                <a:moveTo>
                  <a:pt x="66" y="15"/>
                </a:moveTo>
                <a:cubicBezTo>
                  <a:pt x="66" y="16"/>
                  <a:pt x="66" y="16"/>
                  <a:pt x="66" y="16"/>
                </a:cubicBezTo>
                <a:cubicBezTo>
                  <a:pt x="66" y="16"/>
                  <a:pt x="66" y="16"/>
                  <a:pt x="66" y="15"/>
                </a:cubicBezTo>
                <a:close/>
                <a:moveTo>
                  <a:pt x="107" y="43"/>
                </a:moveTo>
                <a:cubicBezTo>
                  <a:pt x="106" y="43"/>
                  <a:pt x="107" y="43"/>
                  <a:pt x="107" y="43"/>
                </a:cubicBezTo>
                <a:close/>
                <a:moveTo>
                  <a:pt x="77" y="208"/>
                </a:moveTo>
                <a:cubicBezTo>
                  <a:pt x="76" y="207"/>
                  <a:pt x="75" y="207"/>
                  <a:pt x="74" y="207"/>
                </a:cubicBezTo>
                <a:cubicBezTo>
                  <a:pt x="75" y="207"/>
                  <a:pt x="76" y="208"/>
                  <a:pt x="77" y="208"/>
                </a:cubicBezTo>
                <a:close/>
                <a:moveTo>
                  <a:pt x="106" y="217"/>
                </a:moveTo>
                <a:cubicBezTo>
                  <a:pt x="105" y="216"/>
                  <a:pt x="105" y="216"/>
                  <a:pt x="105" y="216"/>
                </a:cubicBezTo>
                <a:cubicBezTo>
                  <a:pt x="105" y="217"/>
                  <a:pt x="105" y="217"/>
                  <a:pt x="106" y="217"/>
                </a:cubicBezTo>
                <a:close/>
                <a:moveTo>
                  <a:pt x="0" y="114"/>
                </a:moveTo>
                <a:cubicBezTo>
                  <a:pt x="0" y="113"/>
                  <a:pt x="0" y="112"/>
                  <a:pt x="0" y="111"/>
                </a:cubicBezTo>
                <a:cubicBezTo>
                  <a:pt x="0" y="112"/>
                  <a:pt x="0" y="113"/>
                  <a:pt x="0" y="114"/>
                </a:cubicBezTo>
                <a:close/>
                <a:moveTo>
                  <a:pt x="276" y="106"/>
                </a:moveTo>
                <a:cubicBezTo>
                  <a:pt x="276" y="105"/>
                  <a:pt x="276" y="104"/>
                  <a:pt x="276" y="104"/>
                </a:cubicBezTo>
                <a:cubicBezTo>
                  <a:pt x="275" y="104"/>
                  <a:pt x="275" y="105"/>
                  <a:pt x="276" y="106"/>
                </a:cubicBezTo>
                <a:close/>
                <a:moveTo>
                  <a:pt x="278" y="113"/>
                </a:moveTo>
                <a:cubicBezTo>
                  <a:pt x="277" y="114"/>
                  <a:pt x="277" y="119"/>
                  <a:pt x="277" y="119"/>
                </a:cubicBezTo>
                <a:cubicBezTo>
                  <a:pt x="278" y="119"/>
                  <a:pt x="278" y="114"/>
                  <a:pt x="278" y="113"/>
                </a:cubicBezTo>
                <a:close/>
                <a:moveTo>
                  <a:pt x="266" y="125"/>
                </a:moveTo>
                <a:cubicBezTo>
                  <a:pt x="266" y="125"/>
                  <a:pt x="266" y="125"/>
                  <a:pt x="266" y="125"/>
                </a:cubicBezTo>
                <a:cubicBezTo>
                  <a:pt x="266" y="125"/>
                  <a:pt x="266" y="125"/>
                  <a:pt x="266" y="125"/>
                </a:cubicBezTo>
                <a:cubicBezTo>
                  <a:pt x="266" y="125"/>
                  <a:pt x="266" y="125"/>
                  <a:pt x="266" y="125"/>
                </a:cubicBezTo>
                <a:close/>
                <a:moveTo>
                  <a:pt x="190" y="200"/>
                </a:moveTo>
                <a:cubicBezTo>
                  <a:pt x="191" y="200"/>
                  <a:pt x="191" y="200"/>
                  <a:pt x="192" y="200"/>
                </a:cubicBezTo>
                <a:cubicBezTo>
                  <a:pt x="192" y="200"/>
                  <a:pt x="191" y="200"/>
                  <a:pt x="190" y="200"/>
                </a:cubicBezTo>
                <a:close/>
                <a:moveTo>
                  <a:pt x="264" y="114"/>
                </a:moveTo>
                <a:cubicBezTo>
                  <a:pt x="264" y="115"/>
                  <a:pt x="264" y="116"/>
                  <a:pt x="264" y="117"/>
                </a:cubicBezTo>
                <a:cubicBezTo>
                  <a:pt x="264" y="116"/>
                  <a:pt x="264" y="115"/>
                  <a:pt x="264" y="114"/>
                </a:cubicBezTo>
                <a:close/>
                <a:moveTo>
                  <a:pt x="203" y="195"/>
                </a:moveTo>
                <a:cubicBezTo>
                  <a:pt x="204" y="195"/>
                  <a:pt x="204" y="195"/>
                  <a:pt x="205" y="194"/>
                </a:cubicBezTo>
                <a:cubicBezTo>
                  <a:pt x="204" y="195"/>
                  <a:pt x="203" y="195"/>
                  <a:pt x="203" y="195"/>
                </a:cubicBezTo>
                <a:cubicBezTo>
                  <a:pt x="203" y="195"/>
                  <a:pt x="203" y="195"/>
                  <a:pt x="203" y="195"/>
                </a:cubicBezTo>
                <a:close/>
                <a:moveTo>
                  <a:pt x="236" y="172"/>
                </a:moveTo>
                <a:cubicBezTo>
                  <a:pt x="237" y="172"/>
                  <a:pt x="244" y="164"/>
                  <a:pt x="245" y="163"/>
                </a:cubicBezTo>
                <a:cubicBezTo>
                  <a:pt x="244" y="164"/>
                  <a:pt x="241" y="166"/>
                  <a:pt x="238" y="170"/>
                </a:cubicBezTo>
                <a:cubicBezTo>
                  <a:pt x="237" y="171"/>
                  <a:pt x="236" y="172"/>
                  <a:pt x="236" y="172"/>
                </a:cubicBezTo>
                <a:close/>
                <a:moveTo>
                  <a:pt x="202" y="210"/>
                </a:moveTo>
                <a:cubicBezTo>
                  <a:pt x="201" y="210"/>
                  <a:pt x="200" y="211"/>
                  <a:pt x="199" y="211"/>
                </a:cubicBezTo>
                <a:cubicBezTo>
                  <a:pt x="200" y="211"/>
                  <a:pt x="201" y="211"/>
                  <a:pt x="202" y="210"/>
                </a:cubicBezTo>
                <a:close/>
                <a:moveTo>
                  <a:pt x="61" y="39"/>
                </a:moveTo>
                <a:cubicBezTo>
                  <a:pt x="60" y="39"/>
                  <a:pt x="59" y="40"/>
                  <a:pt x="59" y="41"/>
                </a:cubicBezTo>
                <a:cubicBezTo>
                  <a:pt x="60" y="41"/>
                  <a:pt x="61" y="40"/>
                  <a:pt x="61" y="39"/>
                </a:cubicBezTo>
                <a:close/>
                <a:moveTo>
                  <a:pt x="251" y="155"/>
                </a:moveTo>
                <a:cubicBezTo>
                  <a:pt x="253" y="156"/>
                  <a:pt x="250" y="154"/>
                  <a:pt x="251" y="155"/>
                </a:cubicBezTo>
                <a:close/>
                <a:moveTo>
                  <a:pt x="248" y="159"/>
                </a:moveTo>
                <a:cubicBezTo>
                  <a:pt x="247" y="160"/>
                  <a:pt x="247" y="160"/>
                  <a:pt x="247" y="161"/>
                </a:cubicBezTo>
                <a:cubicBezTo>
                  <a:pt x="247" y="160"/>
                  <a:pt x="248" y="160"/>
                  <a:pt x="248" y="159"/>
                </a:cubicBezTo>
                <a:close/>
                <a:moveTo>
                  <a:pt x="270" y="85"/>
                </a:moveTo>
                <a:cubicBezTo>
                  <a:pt x="271" y="86"/>
                  <a:pt x="271" y="87"/>
                  <a:pt x="272" y="88"/>
                </a:cubicBezTo>
                <a:cubicBezTo>
                  <a:pt x="273" y="88"/>
                  <a:pt x="270" y="85"/>
                  <a:pt x="270" y="85"/>
                </a:cubicBezTo>
                <a:close/>
                <a:moveTo>
                  <a:pt x="34" y="184"/>
                </a:moveTo>
                <a:cubicBezTo>
                  <a:pt x="35" y="184"/>
                  <a:pt x="35" y="185"/>
                  <a:pt x="36" y="185"/>
                </a:cubicBezTo>
                <a:cubicBezTo>
                  <a:pt x="35" y="184"/>
                  <a:pt x="35" y="184"/>
                  <a:pt x="34" y="184"/>
                </a:cubicBezTo>
                <a:close/>
                <a:moveTo>
                  <a:pt x="223" y="43"/>
                </a:moveTo>
                <a:cubicBezTo>
                  <a:pt x="223" y="43"/>
                  <a:pt x="223" y="43"/>
                  <a:pt x="223" y="43"/>
                </a:cubicBezTo>
                <a:cubicBezTo>
                  <a:pt x="223" y="43"/>
                  <a:pt x="223" y="43"/>
                  <a:pt x="223" y="43"/>
                </a:cubicBezTo>
                <a:close/>
                <a:moveTo>
                  <a:pt x="64" y="202"/>
                </a:moveTo>
                <a:cubicBezTo>
                  <a:pt x="64" y="202"/>
                  <a:pt x="68" y="204"/>
                  <a:pt x="66" y="203"/>
                </a:cubicBezTo>
                <a:cubicBezTo>
                  <a:pt x="65" y="202"/>
                  <a:pt x="65" y="202"/>
                  <a:pt x="64" y="202"/>
                </a:cubicBezTo>
                <a:close/>
                <a:moveTo>
                  <a:pt x="231" y="194"/>
                </a:moveTo>
                <a:cubicBezTo>
                  <a:pt x="231" y="194"/>
                  <a:pt x="232" y="193"/>
                  <a:pt x="232" y="193"/>
                </a:cubicBezTo>
                <a:cubicBezTo>
                  <a:pt x="232" y="193"/>
                  <a:pt x="231" y="193"/>
                  <a:pt x="231" y="194"/>
                </a:cubicBezTo>
                <a:close/>
                <a:moveTo>
                  <a:pt x="223" y="198"/>
                </a:moveTo>
                <a:cubicBezTo>
                  <a:pt x="224" y="198"/>
                  <a:pt x="236" y="189"/>
                  <a:pt x="236" y="189"/>
                </a:cubicBezTo>
                <a:cubicBezTo>
                  <a:pt x="236" y="188"/>
                  <a:pt x="222" y="198"/>
                  <a:pt x="223" y="198"/>
                </a:cubicBezTo>
                <a:close/>
                <a:moveTo>
                  <a:pt x="244" y="183"/>
                </a:moveTo>
                <a:cubicBezTo>
                  <a:pt x="243" y="184"/>
                  <a:pt x="243" y="184"/>
                  <a:pt x="242" y="185"/>
                </a:cubicBezTo>
                <a:cubicBezTo>
                  <a:pt x="243" y="184"/>
                  <a:pt x="244" y="184"/>
                  <a:pt x="244" y="183"/>
                </a:cubicBezTo>
                <a:close/>
                <a:moveTo>
                  <a:pt x="218" y="202"/>
                </a:moveTo>
                <a:cubicBezTo>
                  <a:pt x="219" y="202"/>
                  <a:pt x="220" y="201"/>
                  <a:pt x="221" y="201"/>
                </a:cubicBezTo>
                <a:cubicBezTo>
                  <a:pt x="223" y="200"/>
                  <a:pt x="225" y="199"/>
                  <a:pt x="226" y="197"/>
                </a:cubicBezTo>
                <a:cubicBezTo>
                  <a:pt x="225" y="197"/>
                  <a:pt x="219" y="201"/>
                  <a:pt x="218" y="202"/>
                </a:cubicBezTo>
                <a:close/>
                <a:moveTo>
                  <a:pt x="255" y="173"/>
                </a:moveTo>
                <a:cubicBezTo>
                  <a:pt x="255" y="172"/>
                  <a:pt x="256" y="172"/>
                  <a:pt x="256" y="171"/>
                </a:cubicBezTo>
                <a:cubicBezTo>
                  <a:pt x="256" y="170"/>
                  <a:pt x="254" y="173"/>
                  <a:pt x="255" y="173"/>
                </a:cubicBezTo>
                <a:close/>
                <a:moveTo>
                  <a:pt x="229" y="195"/>
                </a:moveTo>
                <a:cubicBezTo>
                  <a:pt x="228" y="195"/>
                  <a:pt x="226" y="197"/>
                  <a:pt x="228" y="196"/>
                </a:cubicBezTo>
                <a:cubicBezTo>
                  <a:pt x="230" y="195"/>
                  <a:pt x="230" y="195"/>
                  <a:pt x="229" y="195"/>
                </a:cubicBezTo>
                <a:close/>
                <a:moveTo>
                  <a:pt x="232" y="176"/>
                </a:moveTo>
                <a:cubicBezTo>
                  <a:pt x="231" y="175"/>
                  <a:pt x="233" y="177"/>
                  <a:pt x="232" y="176"/>
                </a:cubicBezTo>
                <a:close/>
                <a:moveTo>
                  <a:pt x="272" y="122"/>
                </a:moveTo>
                <a:cubicBezTo>
                  <a:pt x="272" y="123"/>
                  <a:pt x="273" y="119"/>
                  <a:pt x="272" y="119"/>
                </a:cubicBezTo>
                <a:cubicBezTo>
                  <a:pt x="272" y="120"/>
                  <a:pt x="272" y="121"/>
                  <a:pt x="272" y="122"/>
                </a:cubicBezTo>
                <a:close/>
                <a:moveTo>
                  <a:pt x="150" y="207"/>
                </a:moveTo>
                <a:cubicBezTo>
                  <a:pt x="150" y="208"/>
                  <a:pt x="156" y="207"/>
                  <a:pt x="156" y="207"/>
                </a:cubicBezTo>
                <a:cubicBezTo>
                  <a:pt x="157" y="207"/>
                  <a:pt x="150" y="206"/>
                  <a:pt x="150" y="207"/>
                </a:cubicBezTo>
                <a:close/>
                <a:moveTo>
                  <a:pt x="53" y="193"/>
                </a:moveTo>
                <a:cubicBezTo>
                  <a:pt x="57" y="195"/>
                  <a:pt x="53" y="193"/>
                  <a:pt x="53" y="193"/>
                </a:cubicBezTo>
                <a:close/>
                <a:moveTo>
                  <a:pt x="67" y="201"/>
                </a:moveTo>
                <a:cubicBezTo>
                  <a:pt x="67" y="201"/>
                  <a:pt x="72" y="203"/>
                  <a:pt x="72" y="203"/>
                </a:cubicBezTo>
                <a:cubicBezTo>
                  <a:pt x="71" y="202"/>
                  <a:pt x="69" y="202"/>
                  <a:pt x="67" y="201"/>
                </a:cubicBezTo>
                <a:close/>
                <a:moveTo>
                  <a:pt x="255" y="144"/>
                </a:moveTo>
                <a:cubicBezTo>
                  <a:pt x="256" y="143"/>
                  <a:pt x="256" y="143"/>
                  <a:pt x="256" y="142"/>
                </a:cubicBezTo>
                <a:cubicBezTo>
                  <a:pt x="255" y="142"/>
                  <a:pt x="255" y="143"/>
                  <a:pt x="255" y="144"/>
                </a:cubicBezTo>
                <a:close/>
                <a:moveTo>
                  <a:pt x="99" y="48"/>
                </a:moveTo>
                <a:cubicBezTo>
                  <a:pt x="101" y="47"/>
                  <a:pt x="104" y="45"/>
                  <a:pt x="106" y="43"/>
                </a:cubicBezTo>
                <a:cubicBezTo>
                  <a:pt x="103" y="45"/>
                  <a:pt x="101" y="46"/>
                  <a:pt x="99" y="48"/>
                </a:cubicBezTo>
                <a:close/>
                <a:moveTo>
                  <a:pt x="256" y="67"/>
                </a:moveTo>
                <a:cubicBezTo>
                  <a:pt x="255" y="66"/>
                  <a:pt x="246" y="54"/>
                  <a:pt x="246" y="55"/>
                </a:cubicBezTo>
                <a:cubicBezTo>
                  <a:pt x="246" y="55"/>
                  <a:pt x="242" y="51"/>
                  <a:pt x="239" y="48"/>
                </a:cubicBezTo>
                <a:cubicBezTo>
                  <a:pt x="236" y="44"/>
                  <a:pt x="224" y="36"/>
                  <a:pt x="220" y="34"/>
                </a:cubicBezTo>
                <a:cubicBezTo>
                  <a:pt x="213" y="29"/>
                  <a:pt x="205" y="25"/>
                  <a:pt x="197" y="23"/>
                </a:cubicBezTo>
                <a:cubicBezTo>
                  <a:pt x="194" y="22"/>
                  <a:pt x="190" y="23"/>
                  <a:pt x="188" y="21"/>
                </a:cubicBezTo>
                <a:cubicBezTo>
                  <a:pt x="189" y="21"/>
                  <a:pt x="190" y="21"/>
                  <a:pt x="191" y="21"/>
                </a:cubicBezTo>
                <a:cubicBezTo>
                  <a:pt x="176" y="15"/>
                  <a:pt x="155" y="16"/>
                  <a:pt x="139" y="19"/>
                </a:cubicBezTo>
                <a:cubicBezTo>
                  <a:pt x="139" y="20"/>
                  <a:pt x="138" y="20"/>
                  <a:pt x="137" y="20"/>
                </a:cubicBezTo>
                <a:cubicBezTo>
                  <a:pt x="136" y="20"/>
                  <a:pt x="133" y="19"/>
                  <a:pt x="132" y="20"/>
                </a:cubicBezTo>
                <a:cubicBezTo>
                  <a:pt x="132" y="20"/>
                  <a:pt x="134" y="20"/>
                  <a:pt x="136" y="20"/>
                </a:cubicBezTo>
                <a:cubicBezTo>
                  <a:pt x="122" y="24"/>
                  <a:pt x="110" y="30"/>
                  <a:pt x="99" y="38"/>
                </a:cubicBezTo>
                <a:cubicBezTo>
                  <a:pt x="95" y="41"/>
                  <a:pt x="82" y="49"/>
                  <a:pt x="81" y="55"/>
                </a:cubicBezTo>
                <a:cubicBezTo>
                  <a:pt x="81" y="55"/>
                  <a:pt x="83" y="57"/>
                  <a:pt x="84" y="57"/>
                </a:cubicBezTo>
                <a:cubicBezTo>
                  <a:pt x="84" y="56"/>
                  <a:pt x="85" y="56"/>
                  <a:pt x="86" y="56"/>
                </a:cubicBezTo>
                <a:cubicBezTo>
                  <a:pt x="86" y="57"/>
                  <a:pt x="86" y="58"/>
                  <a:pt x="85" y="58"/>
                </a:cubicBezTo>
                <a:cubicBezTo>
                  <a:pt x="86" y="58"/>
                  <a:pt x="93" y="50"/>
                  <a:pt x="95" y="51"/>
                </a:cubicBezTo>
                <a:cubicBezTo>
                  <a:pt x="94" y="51"/>
                  <a:pt x="88" y="59"/>
                  <a:pt x="88" y="60"/>
                </a:cubicBezTo>
                <a:cubicBezTo>
                  <a:pt x="87" y="60"/>
                  <a:pt x="91" y="58"/>
                  <a:pt x="91" y="60"/>
                </a:cubicBezTo>
                <a:cubicBezTo>
                  <a:pt x="92" y="61"/>
                  <a:pt x="103" y="50"/>
                  <a:pt x="103" y="50"/>
                </a:cubicBezTo>
                <a:cubicBezTo>
                  <a:pt x="103" y="50"/>
                  <a:pt x="90" y="56"/>
                  <a:pt x="91" y="58"/>
                </a:cubicBezTo>
                <a:cubicBezTo>
                  <a:pt x="90" y="56"/>
                  <a:pt x="98" y="50"/>
                  <a:pt x="99" y="50"/>
                </a:cubicBezTo>
                <a:cubicBezTo>
                  <a:pt x="98" y="50"/>
                  <a:pt x="97" y="50"/>
                  <a:pt x="97" y="50"/>
                </a:cubicBezTo>
                <a:cubicBezTo>
                  <a:pt x="98" y="50"/>
                  <a:pt x="98" y="49"/>
                  <a:pt x="99" y="48"/>
                </a:cubicBezTo>
                <a:cubicBezTo>
                  <a:pt x="99" y="48"/>
                  <a:pt x="98" y="49"/>
                  <a:pt x="97" y="49"/>
                </a:cubicBezTo>
                <a:cubicBezTo>
                  <a:pt x="98" y="49"/>
                  <a:pt x="103" y="44"/>
                  <a:pt x="104" y="42"/>
                </a:cubicBezTo>
                <a:cubicBezTo>
                  <a:pt x="104" y="42"/>
                  <a:pt x="104" y="42"/>
                  <a:pt x="103" y="42"/>
                </a:cubicBezTo>
                <a:cubicBezTo>
                  <a:pt x="107" y="38"/>
                  <a:pt x="120" y="33"/>
                  <a:pt x="125" y="31"/>
                </a:cubicBezTo>
                <a:cubicBezTo>
                  <a:pt x="140" y="25"/>
                  <a:pt x="156" y="23"/>
                  <a:pt x="171" y="25"/>
                </a:cubicBezTo>
                <a:cubicBezTo>
                  <a:pt x="189" y="26"/>
                  <a:pt x="207" y="33"/>
                  <a:pt x="223" y="43"/>
                </a:cubicBezTo>
                <a:cubicBezTo>
                  <a:pt x="222" y="43"/>
                  <a:pt x="222" y="42"/>
                  <a:pt x="222" y="42"/>
                </a:cubicBezTo>
                <a:cubicBezTo>
                  <a:pt x="222" y="42"/>
                  <a:pt x="222" y="42"/>
                  <a:pt x="223" y="43"/>
                </a:cubicBezTo>
                <a:cubicBezTo>
                  <a:pt x="229" y="47"/>
                  <a:pt x="234" y="51"/>
                  <a:pt x="239" y="56"/>
                </a:cubicBezTo>
                <a:cubicBezTo>
                  <a:pt x="246" y="64"/>
                  <a:pt x="252" y="71"/>
                  <a:pt x="257" y="81"/>
                </a:cubicBezTo>
                <a:cubicBezTo>
                  <a:pt x="261" y="89"/>
                  <a:pt x="264" y="97"/>
                  <a:pt x="265" y="106"/>
                </a:cubicBezTo>
                <a:cubicBezTo>
                  <a:pt x="266" y="109"/>
                  <a:pt x="265" y="114"/>
                  <a:pt x="267" y="116"/>
                </a:cubicBezTo>
                <a:cubicBezTo>
                  <a:pt x="267" y="118"/>
                  <a:pt x="267" y="122"/>
                  <a:pt x="266" y="125"/>
                </a:cubicBezTo>
                <a:cubicBezTo>
                  <a:pt x="267" y="127"/>
                  <a:pt x="267" y="126"/>
                  <a:pt x="266" y="125"/>
                </a:cubicBezTo>
                <a:cubicBezTo>
                  <a:pt x="265" y="133"/>
                  <a:pt x="261" y="142"/>
                  <a:pt x="259" y="147"/>
                </a:cubicBezTo>
                <a:cubicBezTo>
                  <a:pt x="251" y="161"/>
                  <a:pt x="241" y="172"/>
                  <a:pt x="228" y="181"/>
                </a:cubicBezTo>
                <a:cubicBezTo>
                  <a:pt x="178" y="220"/>
                  <a:pt x="102" y="218"/>
                  <a:pt x="51" y="181"/>
                </a:cubicBezTo>
                <a:cubicBezTo>
                  <a:pt x="23" y="161"/>
                  <a:pt x="5" y="127"/>
                  <a:pt x="13" y="93"/>
                </a:cubicBezTo>
                <a:cubicBezTo>
                  <a:pt x="15" y="79"/>
                  <a:pt x="22" y="67"/>
                  <a:pt x="31" y="57"/>
                </a:cubicBezTo>
                <a:cubicBezTo>
                  <a:pt x="11" y="83"/>
                  <a:pt x="6" y="120"/>
                  <a:pt x="23" y="149"/>
                </a:cubicBezTo>
                <a:cubicBezTo>
                  <a:pt x="36" y="172"/>
                  <a:pt x="58" y="187"/>
                  <a:pt x="82" y="196"/>
                </a:cubicBezTo>
                <a:cubicBezTo>
                  <a:pt x="93" y="201"/>
                  <a:pt x="105" y="203"/>
                  <a:pt x="116" y="206"/>
                </a:cubicBezTo>
                <a:cubicBezTo>
                  <a:pt x="122" y="207"/>
                  <a:pt x="127" y="207"/>
                  <a:pt x="133" y="207"/>
                </a:cubicBezTo>
                <a:cubicBezTo>
                  <a:pt x="136" y="208"/>
                  <a:pt x="147" y="206"/>
                  <a:pt x="149" y="207"/>
                </a:cubicBezTo>
                <a:cubicBezTo>
                  <a:pt x="146" y="206"/>
                  <a:pt x="131" y="207"/>
                  <a:pt x="131" y="206"/>
                </a:cubicBezTo>
                <a:cubicBezTo>
                  <a:pt x="131" y="203"/>
                  <a:pt x="162" y="209"/>
                  <a:pt x="163" y="206"/>
                </a:cubicBezTo>
                <a:cubicBezTo>
                  <a:pt x="164" y="206"/>
                  <a:pt x="160" y="206"/>
                  <a:pt x="160" y="206"/>
                </a:cubicBezTo>
                <a:cubicBezTo>
                  <a:pt x="160" y="206"/>
                  <a:pt x="174" y="204"/>
                  <a:pt x="174" y="203"/>
                </a:cubicBezTo>
                <a:cubicBezTo>
                  <a:pt x="174" y="204"/>
                  <a:pt x="169" y="204"/>
                  <a:pt x="169" y="206"/>
                </a:cubicBezTo>
                <a:cubicBezTo>
                  <a:pt x="169" y="206"/>
                  <a:pt x="184" y="204"/>
                  <a:pt x="184" y="203"/>
                </a:cubicBezTo>
                <a:cubicBezTo>
                  <a:pt x="183" y="203"/>
                  <a:pt x="182" y="203"/>
                  <a:pt x="181" y="202"/>
                </a:cubicBezTo>
                <a:cubicBezTo>
                  <a:pt x="181" y="201"/>
                  <a:pt x="187" y="200"/>
                  <a:pt x="190" y="200"/>
                </a:cubicBezTo>
                <a:cubicBezTo>
                  <a:pt x="190" y="200"/>
                  <a:pt x="189" y="200"/>
                  <a:pt x="189" y="200"/>
                </a:cubicBezTo>
                <a:cubicBezTo>
                  <a:pt x="189" y="200"/>
                  <a:pt x="197" y="196"/>
                  <a:pt x="197" y="198"/>
                </a:cubicBezTo>
                <a:cubicBezTo>
                  <a:pt x="197" y="198"/>
                  <a:pt x="196" y="198"/>
                  <a:pt x="196" y="199"/>
                </a:cubicBezTo>
                <a:cubicBezTo>
                  <a:pt x="196" y="199"/>
                  <a:pt x="199" y="198"/>
                  <a:pt x="203" y="195"/>
                </a:cubicBezTo>
                <a:cubicBezTo>
                  <a:pt x="200" y="195"/>
                  <a:pt x="208" y="191"/>
                  <a:pt x="207" y="193"/>
                </a:cubicBezTo>
                <a:cubicBezTo>
                  <a:pt x="206" y="193"/>
                  <a:pt x="205" y="194"/>
                  <a:pt x="205" y="194"/>
                </a:cubicBezTo>
                <a:cubicBezTo>
                  <a:pt x="205" y="194"/>
                  <a:pt x="205" y="194"/>
                  <a:pt x="205" y="194"/>
                </a:cubicBezTo>
                <a:cubicBezTo>
                  <a:pt x="212" y="191"/>
                  <a:pt x="220" y="186"/>
                  <a:pt x="221" y="184"/>
                </a:cubicBezTo>
                <a:cubicBezTo>
                  <a:pt x="222" y="184"/>
                  <a:pt x="219" y="186"/>
                  <a:pt x="218" y="186"/>
                </a:cubicBezTo>
                <a:cubicBezTo>
                  <a:pt x="220" y="185"/>
                  <a:pt x="231" y="176"/>
                  <a:pt x="238" y="170"/>
                </a:cubicBezTo>
                <a:cubicBezTo>
                  <a:pt x="243" y="164"/>
                  <a:pt x="255" y="148"/>
                  <a:pt x="253" y="147"/>
                </a:cubicBezTo>
                <a:cubicBezTo>
                  <a:pt x="253" y="147"/>
                  <a:pt x="226" y="178"/>
                  <a:pt x="223" y="180"/>
                </a:cubicBezTo>
                <a:cubicBezTo>
                  <a:pt x="210" y="189"/>
                  <a:pt x="195" y="196"/>
                  <a:pt x="180" y="200"/>
                </a:cubicBezTo>
                <a:cubicBezTo>
                  <a:pt x="143" y="210"/>
                  <a:pt x="91" y="204"/>
                  <a:pt x="59" y="180"/>
                </a:cubicBezTo>
                <a:cubicBezTo>
                  <a:pt x="20" y="152"/>
                  <a:pt x="0" y="101"/>
                  <a:pt x="35" y="60"/>
                </a:cubicBezTo>
                <a:cubicBezTo>
                  <a:pt x="44" y="51"/>
                  <a:pt x="54" y="41"/>
                  <a:pt x="66" y="36"/>
                </a:cubicBezTo>
                <a:cubicBezTo>
                  <a:pt x="67" y="35"/>
                  <a:pt x="69" y="34"/>
                  <a:pt x="71" y="33"/>
                </a:cubicBezTo>
                <a:cubicBezTo>
                  <a:pt x="71" y="33"/>
                  <a:pt x="71" y="33"/>
                  <a:pt x="70" y="34"/>
                </a:cubicBezTo>
                <a:cubicBezTo>
                  <a:pt x="71" y="34"/>
                  <a:pt x="72" y="33"/>
                  <a:pt x="72" y="33"/>
                </a:cubicBezTo>
                <a:cubicBezTo>
                  <a:pt x="72" y="33"/>
                  <a:pt x="72" y="33"/>
                  <a:pt x="71" y="33"/>
                </a:cubicBezTo>
                <a:cubicBezTo>
                  <a:pt x="76" y="31"/>
                  <a:pt x="82" y="28"/>
                  <a:pt x="84" y="29"/>
                </a:cubicBezTo>
                <a:cubicBezTo>
                  <a:pt x="87" y="30"/>
                  <a:pt x="92" y="25"/>
                  <a:pt x="96" y="24"/>
                </a:cubicBezTo>
                <a:cubicBezTo>
                  <a:pt x="100" y="23"/>
                  <a:pt x="103" y="22"/>
                  <a:pt x="108" y="21"/>
                </a:cubicBezTo>
                <a:cubicBezTo>
                  <a:pt x="110" y="21"/>
                  <a:pt x="120" y="19"/>
                  <a:pt x="127" y="19"/>
                </a:cubicBezTo>
                <a:cubicBezTo>
                  <a:pt x="125" y="19"/>
                  <a:pt x="124" y="20"/>
                  <a:pt x="124" y="20"/>
                </a:cubicBezTo>
                <a:cubicBezTo>
                  <a:pt x="125" y="21"/>
                  <a:pt x="129" y="20"/>
                  <a:pt x="130" y="19"/>
                </a:cubicBezTo>
                <a:cubicBezTo>
                  <a:pt x="131" y="19"/>
                  <a:pt x="131" y="19"/>
                  <a:pt x="132" y="19"/>
                </a:cubicBezTo>
                <a:cubicBezTo>
                  <a:pt x="122" y="14"/>
                  <a:pt x="109" y="16"/>
                  <a:pt x="98" y="18"/>
                </a:cubicBezTo>
                <a:cubicBezTo>
                  <a:pt x="89" y="20"/>
                  <a:pt x="69" y="24"/>
                  <a:pt x="63" y="31"/>
                </a:cubicBezTo>
                <a:cubicBezTo>
                  <a:pt x="66" y="25"/>
                  <a:pt x="84" y="21"/>
                  <a:pt x="90" y="20"/>
                </a:cubicBezTo>
                <a:cubicBezTo>
                  <a:pt x="97" y="18"/>
                  <a:pt x="103" y="16"/>
                  <a:pt x="110" y="15"/>
                </a:cubicBezTo>
                <a:cubicBezTo>
                  <a:pt x="114" y="15"/>
                  <a:pt x="129" y="16"/>
                  <a:pt x="130" y="12"/>
                </a:cubicBezTo>
                <a:cubicBezTo>
                  <a:pt x="130" y="10"/>
                  <a:pt x="143" y="16"/>
                  <a:pt x="140" y="8"/>
                </a:cubicBezTo>
                <a:cubicBezTo>
                  <a:pt x="140" y="8"/>
                  <a:pt x="139" y="8"/>
                  <a:pt x="138" y="7"/>
                </a:cubicBezTo>
                <a:cubicBezTo>
                  <a:pt x="138" y="7"/>
                  <a:pt x="142" y="6"/>
                  <a:pt x="142" y="6"/>
                </a:cubicBezTo>
                <a:cubicBezTo>
                  <a:pt x="137" y="5"/>
                  <a:pt x="130" y="5"/>
                  <a:pt x="124" y="5"/>
                </a:cubicBezTo>
                <a:cubicBezTo>
                  <a:pt x="118" y="5"/>
                  <a:pt x="109" y="8"/>
                  <a:pt x="103" y="6"/>
                </a:cubicBezTo>
                <a:cubicBezTo>
                  <a:pt x="106" y="7"/>
                  <a:pt x="127" y="1"/>
                  <a:pt x="133" y="3"/>
                </a:cubicBezTo>
                <a:cubicBezTo>
                  <a:pt x="133" y="3"/>
                  <a:pt x="133" y="3"/>
                  <a:pt x="133" y="3"/>
                </a:cubicBezTo>
                <a:cubicBezTo>
                  <a:pt x="124" y="0"/>
                  <a:pt x="112" y="2"/>
                  <a:pt x="103" y="4"/>
                </a:cubicBezTo>
                <a:cubicBezTo>
                  <a:pt x="93" y="5"/>
                  <a:pt x="76" y="8"/>
                  <a:pt x="69" y="14"/>
                </a:cubicBezTo>
                <a:cubicBezTo>
                  <a:pt x="70" y="14"/>
                  <a:pt x="71" y="14"/>
                  <a:pt x="72" y="14"/>
                </a:cubicBezTo>
                <a:cubicBezTo>
                  <a:pt x="72" y="14"/>
                  <a:pt x="66" y="16"/>
                  <a:pt x="65" y="17"/>
                </a:cubicBezTo>
                <a:cubicBezTo>
                  <a:pt x="65" y="16"/>
                  <a:pt x="66" y="16"/>
                  <a:pt x="66" y="16"/>
                </a:cubicBezTo>
                <a:cubicBezTo>
                  <a:pt x="64" y="18"/>
                  <a:pt x="52" y="22"/>
                  <a:pt x="51" y="23"/>
                </a:cubicBezTo>
                <a:cubicBezTo>
                  <a:pt x="42" y="28"/>
                  <a:pt x="35" y="34"/>
                  <a:pt x="28" y="41"/>
                </a:cubicBezTo>
                <a:cubicBezTo>
                  <a:pt x="17" y="52"/>
                  <a:pt x="8" y="65"/>
                  <a:pt x="3" y="80"/>
                </a:cubicBezTo>
                <a:cubicBezTo>
                  <a:pt x="0" y="91"/>
                  <a:pt x="0" y="101"/>
                  <a:pt x="0" y="111"/>
                </a:cubicBezTo>
                <a:cubicBezTo>
                  <a:pt x="1" y="105"/>
                  <a:pt x="3" y="96"/>
                  <a:pt x="4" y="94"/>
                </a:cubicBezTo>
                <a:cubicBezTo>
                  <a:pt x="5" y="85"/>
                  <a:pt x="11" y="77"/>
                  <a:pt x="12" y="70"/>
                </a:cubicBezTo>
                <a:cubicBezTo>
                  <a:pt x="12" y="75"/>
                  <a:pt x="7" y="83"/>
                  <a:pt x="6" y="88"/>
                </a:cubicBezTo>
                <a:cubicBezTo>
                  <a:pt x="3" y="97"/>
                  <a:pt x="3" y="108"/>
                  <a:pt x="4" y="118"/>
                </a:cubicBezTo>
                <a:cubicBezTo>
                  <a:pt x="6" y="136"/>
                  <a:pt x="14" y="154"/>
                  <a:pt x="26" y="168"/>
                </a:cubicBezTo>
                <a:cubicBezTo>
                  <a:pt x="32" y="176"/>
                  <a:pt x="39" y="183"/>
                  <a:pt x="47" y="188"/>
                </a:cubicBezTo>
                <a:cubicBezTo>
                  <a:pt x="42" y="185"/>
                  <a:pt x="33" y="182"/>
                  <a:pt x="32" y="178"/>
                </a:cubicBezTo>
                <a:cubicBezTo>
                  <a:pt x="27" y="172"/>
                  <a:pt x="16" y="158"/>
                  <a:pt x="10" y="148"/>
                </a:cubicBezTo>
                <a:cubicBezTo>
                  <a:pt x="10" y="148"/>
                  <a:pt x="10" y="148"/>
                  <a:pt x="10" y="148"/>
                </a:cubicBezTo>
                <a:cubicBezTo>
                  <a:pt x="11" y="147"/>
                  <a:pt x="6" y="144"/>
                  <a:pt x="7" y="145"/>
                </a:cubicBezTo>
                <a:cubicBezTo>
                  <a:pt x="5" y="142"/>
                  <a:pt x="1" y="113"/>
                  <a:pt x="2" y="113"/>
                </a:cubicBezTo>
                <a:cubicBezTo>
                  <a:pt x="1" y="114"/>
                  <a:pt x="1" y="115"/>
                  <a:pt x="1" y="115"/>
                </a:cubicBezTo>
                <a:cubicBezTo>
                  <a:pt x="0" y="115"/>
                  <a:pt x="0" y="115"/>
                  <a:pt x="0" y="114"/>
                </a:cubicBezTo>
                <a:cubicBezTo>
                  <a:pt x="0" y="117"/>
                  <a:pt x="0" y="120"/>
                  <a:pt x="0" y="124"/>
                </a:cubicBezTo>
                <a:cubicBezTo>
                  <a:pt x="2" y="126"/>
                  <a:pt x="6" y="146"/>
                  <a:pt x="8" y="150"/>
                </a:cubicBezTo>
                <a:cubicBezTo>
                  <a:pt x="8" y="157"/>
                  <a:pt x="22" y="171"/>
                  <a:pt x="26" y="174"/>
                </a:cubicBezTo>
                <a:cubicBezTo>
                  <a:pt x="31" y="179"/>
                  <a:pt x="37" y="186"/>
                  <a:pt x="43" y="189"/>
                </a:cubicBezTo>
                <a:cubicBezTo>
                  <a:pt x="44" y="191"/>
                  <a:pt x="60" y="200"/>
                  <a:pt x="74" y="207"/>
                </a:cubicBezTo>
                <a:cubicBezTo>
                  <a:pt x="74" y="206"/>
                  <a:pt x="73" y="206"/>
                  <a:pt x="73" y="206"/>
                </a:cubicBezTo>
                <a:cubicBezTo>
                  <a:pt x="75" y="206"/>
                  <a:pt x="76" y="207"/>
                  <a:pt x="77" y="208"/>
                </a:cubicBezTo>
                <a:cubicBezTo>
                  <a:pt x="77" y="208"/>
                  <a:pt x="77" y="208"/>
                  <a:pt x="77" y="208"/>
                </a:cubicBezTo>
                <a:cubicBezTo>
                  <a:pt x="86" y="212"/>
                  <a:pt x="94" y="216"/>
                  <a:pt x="96" y="215"/>
                </a:cubicBezTo>
                <a:cubicBezTo>
                  <a:pt x="99" y="216"/>
                  <a:pt x="107" y="214"/>
                  <a:pt x="108" y="217"/>
                </a:cubicBezTo>
                <a:cubicBezTo>
                  <a:pt x="107" y="217"/>
                  <a:pt x="106" y="217"/>
                  <a:pt x="106" y="217"/>
                </a:cubicBezTo>
                <a:cubicBezTo>
                  <a:pt x="108" y="217"/>
                  <a:pt x="118" y="219"/>
                  <a:pt x="118" y="219"/>
                </a:cubicBezTo>
                <a:cubicBezTo>
                  <a:pt x="117" y="219"/>
                  <a:pt x="116" y="218"/>
                  <a:pt x="115" y="218"/>
                </a:cubicBezTo>
                <a:cubicBezTo>
                  <a:pt x="121" y="220"/>
                  <a:pt x="139" y="222"/>
                  <a:pt x="139" y="221"/>
                </a:cubicBezTo>
                <a:cubicBezTo>
                  <a:pt x="139" y="222"/>
                  <a:pt x="167" y="220"/>
                  <a:pt x="171" y="219"/>
                </a:cubicBezTo>
                <a:cubicBezTo>
                  <a:pt x="177" y="218"/>
                  <a:pt x="182" y="217"/>
                  <a:pt x="187" y="215"/>
                </a:cubicBezTo>
                <a:cubicBezTo>
                  <a:pt x="193" y="214"/>
                  <a:pt x="198" y="210"/>
                  <a:pt x="204" y="209"/>
                </a:cubicBezTo>
                <a:cubicBezTo>
                  <a:pt x="206" y="208"/>
                  <a:pt x="208" y="208"/>
                  <a:pt x="211" y="207"/>
                </a:cubicBezTo>
                <a:cubicBezTo>
                  <a:pt x="214" y="206"/>
                  <a:pt x="216" y="201"/>
                  <a:pt x="219" y="200"/>
                </a:cubicBezTo>
                <a:cubicBezTo>
                  <a:pt x="211" y="202"/>
                  <a:pt x="204" y="208"/>
                  <a:pt x="197" y="211"/>
                </a:cubicBezTo>
                <a:cubicBezTo>
                  <a:pt x="184" y="215"/>
                  <a:pt x="171" y="218"/>
                  <a:pt x="158" y="219"/>
                </a:cubicBezTo>
                <a:cubicBezTo>
                  <a:pt x="150" y="220"/>
                  <a:pt x="144" y="218"/>
                  <a:pt x="136" y="219"/>
                </a:cubicBezTo>
                <a:cubicBezTo>
                  <a:pt x="135" y="219"/>
                  <a:pt x="133" y="219"/>
                  <a:pt x="132" y="219"/>
                </a:cubicBezTo>
                <a:cubicBezTo>
                  <a:pt x="133" y="219"/>
                  <a:pt x="134" y="218"/>
                  <a:pt x="135" y="218"/>
                </a:cubicBezTo>
                <a:cubicBezTo>
                  <a:pt x="134" y="218"/>
                  <a:pt x="132" y="218"/>
                  <a:pt x="130" y="218"/>
                </a:cubicBezTo>
                <a:cubicBezTo>
                  <a:pt x="126" y="217"/>
                  <a:pt x="122" y="216"/>
                  <a:pt x="119" y="216"/>
                </a:cubicBezTo>
                <a:cubicBezTo>
                  <a:pt x="107" y="214"/>
                  <a:pt x="93" y="210"/>
                  <a:pt x="93" y="211"/>
                </a:cubicBezTo>
                <a:cubicBezTo>
                  <a:pt x="93" y="211"/>
                  <a:pt x="95" y="212"/>
                  <a:pt x="96" y="212"/>
                </a:cubicBezTo>
                <a:cubicBezTo>
                  <a:pt x="90" y="211"/>
                  <a:pt x="77" y="208"/>
                  <a:pt x="77" y="206"/>
                </a:cubicBezTo>
                <a:cubicBezTo>
                  <a:pt x="77" y="206"/>
                  <a:pt x="88" y="210"/>
                  <a:pt x="89" y="209"/>
                </a:cubicBezTo>
                <a:cubicBezTo>
                  <a:pt x="89" y="209"/>
                  <a:pt x="76" y="205"/>
                  <a:pt x="75" y="204"/>
                </a:cubicBezTo>
                <a:cubicBezTo>
                  <a:pt x="75" y="205"/>
                  <a:pt x="75" y="205"/>
                  <a:pt x="75" y="206"/>
                </a:cubicBezTo>
                <a:cubicBezTo>
                  <a:pt x="72" y="205"/>
                  <a:pt x="46" y="192"/>
                  <a:pt x="47" y="190"/>
                </a:cubicBezTo>
                <a:cubicBezTo>
                  <a:pt x="47" y="190"/>
                  <a:pt x="52" y="192"/>
                  <a:pt x="52" y="192"/>
                </a:cubicBezTo>
                <a:cubicBezTo>
                  <a:pt x="51" y="191"/>
                  <a:pt x="50" y="190"/>
                  <a:pt x="49" y="189"/>
                </a:cubicBezTo>
                <a:cubicBezTo>
                  <a:pt x="73" y="206"/>
                  <a:pt x="103" y="215"/>
                  <a:pt x="130" y="216"/>
                </a:cubicBezTo>
                <a:cubicBezTo>
                  <a:pt x="168" y="219"/>
                  <a:pt x="212" y="210"/>
                  <a:pt x="239" y="182"/>
                </a:cubicBezTo>
                <a:cubicBezTo>
                  <a:pt x="250" y="170"/>
                  <a:pt x="262" y="159"/>
                  <a:pt x="267" y="144"/>
                </a:cubicBezTo>
                <a:cubicBezTo>
                  <a:pt x="269" y="140"/>
                  <a:pt x="269" y="133"/>
                  <a:pt x="270" y="127"/>
                </a:cubicBezTo>
                <a:cubicBezTo>
                  <a:pt x="270" y="127"/>
                  <a:pt x="269" y="128"/>
                  <a:pt x="269" y="128"/>
                </a:cubicBezTo>
                <a:cubicBezTo>
                  <a:pt x="269" y="127"/>
                  <a:pt x="269" y="126"/>
                  <a:pt x="270" y="126"/>
                </a:cubicBezTo>
                <a:cubicBezTo>
                  <a:pt x="270" y="126"/>
                  <a:pt x="270" y="126"/>
                  <a:pt x="270" y="126"/>
                </a:cubicBezTo>
                <a:cubicBezTo>
                  <a:pt x="270" y="119"/>
                  <a:pt x="271" y="113"/>
                  <a:pt x="272" y="112"/>
                </a:cubicBezTo>
                <a:cubicBezTo>
                  <a:pt x="273" y="111"/>
                  <a:pt x="271" y="102"/>
                  <a:pt x="271" y="100"/>
                </a:cubicBezTo>
                <a:cubicBezTo>
                  <a:pt x="269" y="88"/>
                  <a:pt x="263" y="77"/>
                  <a:pt x="256" y="67"/>
                </a:cubicBezTo>
                <a:close/>
                <a:moveTo>
                  <a:pt x="100" y="42"/>
                </a:moveTo>
                <a:cubicBezTo>
                  <a:pt x="99" y="42"/>
                  <a:pt x="101" y="41"/>
                  <a:pt x="101" y="41"/>
                </a:cubicBezTo>
                <a:cubicBezTo>
                  <a:pt x="101" y="41"/>
                  <a:pt x="100" y="42"/>
                  <a:pt x="100" y="42"/>
                </a:cubicBezTo>
                <a:close/>
                <a:moveTo>
                  <a:pt x="118" y="33"/>
                </a:moveTo>
                <a:cubicBezTo>
                  <a:pt x="118" y="32"/>
                  <a:pt x="119" y="34"/>
                  <a:pt x="118" y="33"/>
                </a:cubicBezTo>
                <a:close/>
                <a:moveTo>
                  <a:pt x="119" y="27"/>
                </a:moveTo>
                <a:cubicBezTo>
                  <a:pt x="120" y="26"/>
                  <a:pt x="121" y="26"/>
                  <a:pt x="122" y="26"/>
                </a:cubicBezTo>
                <a:cubicBezTo>
                  <a:pt x="122" y="27"/>
                  <a:pt x="119" y="27"/>
                  <a:pt x="119" y="27"/>
                </a:cubicBezTo>
                <a:close/>
                <a:moveTo>
                  <a:pt x="121" y="29"/>
                </a:moveTo>
                <a:cubicBezTo>
                  <a:pt x="122" y="29"/>
                  <a:pt x="122" y="28"/>
                  <a:pt x="123" y="28"/>
                </a:cubicBezTo>
                <a:cubicBezTo>
                  <a:pt x="123" y="29"/>
                  <a:pt x="122" y="29"/>
                  <a:pt x="121" y="29"/>
                </a:cubicBezTo>
                <a:close/>
                <a:moveTo>
                  <a:pt x="132" y="25"/>
                </a:moveTo>
                <a:cubicBezTo>
                  <a:pt x="131" y="26"/>
                  <a:pt x="131" y="26"/>
                  <a:pt x="130" y="26"/>
                </a:cubicBezTo>
                <a:cubicBezTo>
                  <a:pt x="130" y="25"/>
                  <a:pt x="131" y="25"/>
                  <a:pt x="132" y="25"/>
                </a:cubicBezTo>
                <a:close/>
                <a:moveTo>
                  <a:pt x="129" y="28"/>
                </a:moveTo>
                <a:cubicBezTo>
                  <a:pt x="129" y="28"/>
                  <a:pt x="133" y="27"/>
                  <a:pt x="134" y="27"/>
                </a:cubicBezTo>
                <a:cubicBezTo>
                  <a:pt x="133" y="27"/>
                  <a:pt x="130" y="29"/>
                  <a:pt x="129" y="28"/>
                </a:cubicBezTo>
                <a:close/>
                <a:moveTo>
                  <a:pt x="146" y="20"/>
                </a:moveTo>
                <a:cubicBezTo>
                  <a:pt x="146" y="19"/>
                  <a:pt x="146" y="21"/>
                  <a:pt x="146" y="20"/>
                </a:cubicBezTo>
                <a:close/>
                <a:moveTo>
                  <a:pt x="147" y="24"/>
                </a:moveTo>
                <a:cubicBezTo>
                  <a:pt x="147" y="23"/>
                  <a:pt x="150" y="24"/>
                  <a:pt x="150" y="24"/>
                </a:cubicBezTo>
                <a:cubicBezTo>
                  <a:pt x="149" y="24"/>
                  <a:pt x="148" y="24"/>
                  <a:pt x="147" y="24"/>
                </a:cubicBezTo>
                <a:close/>
                <a:moveTo>
                  <a:pt x="158" y="21"/>
                </a:moveTo>
                <a:cubicBezTo>
                  <a:pt x="158" y="21"/>
                  <a:pt x="163" y="19"/>
                  <a:pt x="163" y="21"/>
                </a:cubicBezTo>
                <a:cubicBezTo>
                  <a:pt x="163" y="22"/>
                  <a:pt x="158" y="20"/>
                  <a:pt x="158" y="21"/>
                </a:cubicBezTo>
                <a:close/>
                <a:moveTo>
                  <a:pt x="207" y="28"/>
                </a:moveTo>
                <a:cubicBezTo>
                  <a:pt x="206" y="28"/>
                  <a:pt x="206" y="28"/>
                  <a:pt x="205" y="27"/>
                </a:cubicBezTo>
                <a:cubicBezTo>
                  <a:pt x="206" y="27"/>
                  <a:pt x="207" y="27"/>
                  <a:pt x="207" y="28"/>
                </a:cubicBezTo>
                <a:close/>
                <a:moveTo>
                  <a:pt x="170" y="21"/>
                </a:moveTo>
                <a:cubicBezTo>
                  <a:pt x="170" y="21"/>
                  <a:pt x="176" y="22"/>
                  <a:pt x="176" y="22"/>
                </a:cubicBezTo>
                <a:cubicBezTo>
                  <a:pt x="175" y="21"/>
                  <a:pt x="170" y="22"/>
                  <a:pt x="170" y="21"/>
                </a:cubicBezTo>
                <a:close/>
                <a:moveTo>
                  <a:pt x="182" y="23"/>
                </a:moveTo>
                <a:cubicBezTo>
                  <a:pt x="180" y="23"/>
                  <a:pt x="179" y="22"/>
                  <a:pt x="178" y="22"/>
                </a:cubicBezTo>
                <a:cubicBezTo>
                  <a:pt x="178" y="21"/>
                  <a:pt x="182" y="23"/>
                  <a:pt x="182" y="23"/>
                </a:cubicBezTo>
                <a:close/>
                <a:moveTo>
                  <a:pt x="184" y="23"/>
                </a:moveTo>
                <a:cubicBezTo>
                  <a:pt x="185" y="23"/>
                  <a:pt x="194" y="25"/>
                  <a:pt x="193" y="26"/>
                </a:cubicBezTo>
                <a:cubicBezTo>
                  <a:pt x="193" y="27"/>
                  <a:pt x="185" y="23"/>
                  <a:pt x="184" y="23"/>
                </a:cubicBezTo>
                <a:close/>
                <a:moveTo>
                  <a:pt x="195" y="28"/>
                </a:moveTo>
                <a:cubicBezTo>
                  <a:pt x="191" y="26"/>
                  <a:pt x="198" y="29"/>
                  <a:pt x="198" y="29"/>
                </a:cubicBezTo>
                <a:cubicBezTo>
                  <a:pt x="197" y="29"/>
                  <a:pt x="196" y="29"/>
                  <a:pt x="195" y="28"/>
                </a:cubicBezTo>
                <a:close/>
                <a:moveTo>
                  <a:pt x="213" y="34"/>
                </a:moveTo>
                <a:cubicBezTo>
                  <a:pt x="213" y="35"/>
                  <a:pt x="213" y="35"/>
                  <a:pt x="213" y="35"/>
                </a:cubicBezTo>
                <a:cubicBezTo>
                  <a:pt x="213" y="35"/>
                  <a:pt x="200" y="29"/>
                  <a:pt x="197" y="27"/>
                </a:cubicBezTo>
                <a:cubicBezTo>
                  <a:pt x="202" y="29"/>
                  <a:pt x="223" y="37"/>
                  <a:pt x="222" y="38"/>
                </a:cubicBezTo>
                <a:cubicBezTo>
                  <a:pt x="222" y="37"/>
                  <a:pt x="227" y="41"/>
                  <a:pt x="227" y="42"/>
                </a:cubicBezTo>
                <a:cubicBezTo>
                  <a:pt x="226" y="41"/>
                  <a:pt x="215" y="35"/>
                  <a:pt x="213" y="34"/>
                </a:cubicBezTo>
                <a:close/>
                <a:moveTo>
                  <a:pt x="246" y="63"/>
                </a:moveTo>
                <a:cubicBezTo>
                  <a:pt x="245" y="62"/>
                  <a:pt x="238" y="55"/>
                  <a:pt x="239" y="55"/>
                </a:cubicBezTo>
                <a:cubicBezTo>
                  <a:pt x="240" y="54"/>
                  <a:pt x="247" y="63"/>
                  <a:pt x="246" y="63"/>
                </a:cubicBezTo>
                <a:close/>
                <a:moveTo>
                  <a:pt x="257" y="71"/>
                </a:moveTo>
                <a:cubicBezTo>
                  <a:pt x="259" y="71"/>
                  <a:pt x="256" y="72"/>
                  <a:pt x="257" y="71"/>
                </a:cubicBezTo>
                <a:close/>
                <a:moveTo>
                  <a:pt x="251" y="61"/>
                </a:moveTo>
                <a:cubicBezTo>
                  <a:pt x="250" y="61"/>
                  <a:pt x="250" y="60"/>
                  <a:pt x="250" y="60"/>
                </a:cubicBezTo>
                <a:cubicBezTo>
                  <a:pt x="250" y="59"/>
                  <a:pt x="251" y="62"/>
                  <a:pt x="251" y="61"/>
                </a:cubicBezTo>
                <a:close/>
                <a:moveTo>
                  <a:pt x="254" y="70"/>
                </a:moveTo>
                <a:cubicBezTo>
                  <a:pt x="255" y="70"/>
                  <a:pt x="255" y="71"/>
                  <a:pt x="255" y="72"/>
                </a:cubicBezTo>
                <a:cubicBezTo>
                  <a:pt x="256" y="72"/>
                  <a:pt x="258" y="77"/>
                  <a:pt x="259" y="77"/>
                </a:cubicBezTo>
                <a:cubicBezTo>
                  <a:pt x="257" y="76"/>
                  <a:pt x="254" y="72"/>
                  <a:pt x="254" y="70"/>
                </a:cubicBezTo>
                <a:close/>
                <a:moveTo>
                  <a:pt x="260" y="85"/>
                </a:moveTo>
                <a:cubicBezTo>
                  <a:pt x="261" y="86"/>
                  <a:pt x="261" y="87"/>
                  <a:pt x="261" y="88"/>
                </a:cubicBezTo>
                <a:cubicBezTo>
                  <a:pt x="261" y="88"/>
                  <a:pt x="259" y="86"/>
                  <a:pt x="260" y="85"/>
                </a:cubicBezTo>
                <a:close/>
                <a:moveTo>
                  <a:pt x="261" y="83"/>
                </a:moveTo>
                <a:cubicBezTo>
                  <a:pt x="261" y="81"/>
                  <a:pt x="263" y="88"/>
                  <a:pt x="263" y="88"/>
                </a:cubicBezTo>
                <a:cubicBezTo>
                  <a:pt x="262" y="86"/>
                  <a:pt x="261" y="84"/>
                  <a:pt x="261" y="83"/>
                </a:cubicBezTo>
                <a:close/>
                <a:moveTo>
                  <a:pt x="264" y="83"/>
                </a:moveTo>
                <a:cubicBezTo>
                  <a:pt x="264" y="82"/>
                  <a:pt x="264" y="81"/>
                  <a:pt x="264" y="81"/>
                </a:cubicBezTo>
                <a:cubicBezTo>
                  <a:pt x="263" y="77"/>
                  <a:pt x="265" y="83"/>
                  <a:pt x="264" y="83"/>
                </a:cubicBezTo>
                <a:close/>
                <a:moveTo>
                  <a:pt x="210" y="191"/>
                </a:moveTo>
                <a:cubicBezTo>
                  <a:pt x="210" y="192"/>
                  <a:pt x="209" y="190"/>
                  <a:pt x="210" y="191"/>
                </a:cubicBezTo>
                <a:close/>
                <a:moveTo>
                  <a:pt x="198" y="197"/>
                </a:moveTo>
                <a:cubicBezTo>
                  <a:pt x="199" y="196"/>
                  <a:pt x="200" y="196"/>
                  <a:pt x="201" y="196"/>
                </a:cubicBezTo>
                <a:cubicBezTo>
                  <a:pt x="201" y="197"/>
                  <a:pt x="198" y="197"/>
                  <a:pt x="198" y="197"/>
                </a:cubicBezTo>
                <a:close/>
                <a:moveTo>
                  <a:pt x="200" y="194"/>
                </a:moveTo>
                <a:cubicBezTo>
                  <a:pt x="199" y="195"/>
                  <a:pt x="198" y="195"/>
                  <a:pt x="198" y="195"/>
                </a:cubicBezTo>
                <a:cubicBezTo>
                  <a:pt x="198" y="195"/>
                  <a:pt x="199" y="195"/>
                  <a:pt x="200" y="194"/>
                </a:cubicBezTo>
                <a:close/>
                <a:moveTo>
                  <a:pt x="180" y="203"/>
                </a:moveTo>
                <a:cubicBezTo>
                  <a:pt x="181" y="203"/>
                  <a:pt x="176" y="204"/>
                  <a:pt x="176" y="203"/>
                </a:cubicBezTo>
                <a:cubicBezTo>
                  <a:pt x="178" y="201"/>
                  <a:pt x="180" y="203"/>
                  <a:pt x="180" y="203"/>
                </a:cubicBezTo>
                <a:close/>
                <a:moveTo>
                  <a:pt x="126" y="206"/>
                </a:moveTo>
                <a:cubicBezTo>
                  <a:pt x="126" y="206"/>
                  <a:pt x="117" y="205"/>
                  <a:pt x="117" y="204"/>
                </a:cubicBezTo>
                <a:cubicBezTo>
                  <a:pt x="117" y="203"/>
                  <a:pt x="132" y="206"/>
                  <a:pt x="126" y="206"/>
                </a:cubicBezTo>
                <a:close/>
                <a:moveTo>
                  <a:pt x="104" y="202"/>
                </a:moveTo>
                <a:cubicBezTo>
                  <a:pt x="101" y="202"/>
                  <a:pt x="99" y="201"/>
                  <a:pt x="96" y="200"/>
                </a:cubicBezTo>
                <a:cubicBezTo>
                  <a:pt x="99" y="201"/>
                  <a:pt x="102" y="201"/>
                  <a:pt x="104" y="202"/>
                </a:cubicBezTo>
                <a:close/>
                <a:moveTo>
                  <a:pt x="84" y="195"/>
                </a:moveTo>
                <a:cubicBezTo>
                  <a:pt x="83" y="195"/>
                  <a:pt x="82" y="195"/>
                  <a:pt x="81" y="194"/>
                </a:cubicBezTo>
                <a:cubicBezTo>
                  <a:pt x="82" y="194"/>
                  <a:pt x="83" y="195"/>
                  <a:pt x="84" y="195"/>
                </a:cubicBezTo>
                <a:close/>
                <a:moveTo>
                  <a:pt x="68" y="188"/>
                </a:moveTo>
                <a:cubicBezTo>
                  <a:pt x="69" y="188"/>
                  <a:pt x="70" y="189"/>
                  <a:pt x="71" y="189"/>
                </a:cubicBezTo>
                <a:cubicBezTo>
                  <a:pt x="70" y="191"/>
                  <a:pt x="68" y="188"/>
                  <a:pt x="68" y="188"/>
                </a:cubicBezTo>
                <a:close/>
                <a:moveTo>
                  <a:pt x="61" y="185"/>
                </a:moveTo>
                <a:cubicBezTo>
                  <a:pt x="61" y="185"/>
                  <a:pt x="60" y="184"/>
                  <a:pt x="60" y="184"/>
                </a:cubicBezTo>
                <a:cubicBezTo>
                  <a:pt x="60" y="184"/>
                  <a:pt x="61" y="184"/>
                  <a:pt x="61" y="185"/>
                </a:cubicBezTo>
                <a:close/>
                <a:moveTo>
                  <a:pt x="43" y="172"/>
                </a:moveTo>
                <a:cubicBezTo>
                  <a:pt x="42" y="171"/>
                  <a:pt x="41" y="170"/>
                  <a:pt x="40" y="170"/>
                </a:cubicBezTo>
                <a:cubicBezTo>
                  <a:pt x="41" y="170"/>
                  <a:pt x="42" y="171"/>
                  <a:pt x="43" y="172"/>
                </a:cubicBezTo>
                <a:close/>
                <a:moveTo>
                  <a:pt x="123" y="18"/>
                </a:moveTo>
                <a:cubicBezTo>
                  <a:pt x="123" y="19"/>
                  <a:pt x="117" y="18"/>
                  <a:pt x="117" y="18"/>
                </a:cubicBezTo>
                <a:cubicBezTo>
                  <a:pt x="117" y="16"/>
                  <a:pt x="123" y="18"/>
                  <a:pt x="123" y="18"/>
                </a:cubicBezTo>
                <a:close/>
                <a:moveTo>
                  <a:pt x="97" y="21"/>
                </a:moveTo>
                <a:cubicBezTo>
                  <a:pt x="98" y="20"/>
                  <a:pt x="102" y="21"/>
                  <a:pt x="103" y="20"/>
                </a:cubicBezTo>
                <a:cubicBezTo>
                  <a:pt x="103" y="20"/>
                  <a:pt x="95" y="22"/>
                  <a:pt x="97" y="21"/>
                </a:cubicBezTo>
                <a:close/>
                <a:moveTo>
                  <a:pt x="99" y="7"/>
                </a:moveTo>
                <a:cubicBezTo>
                  <a:pt x="98" y="7"/>
                  <a:pt x="95" y="8"/>
                  <a:pt x="95" y="8"/>
                </a:cubicBezTo>
                <a:cubicBezTo>
                  <a:pt x="96" y="7"/>
                  <a:pt x="98" y="7"/>
                  <a:pt x="99" y="7"/>
                </a:cubicBezTo>
                <a:close/>
                <a:moveTo>
                  <a:pt x="92" y="8"/>
                </a:moveTo>
                <a:cubicBezTo>
                  <a:pt x="92" y="8"/>
                  <a:pt x="87" y="11"/>
                  <a:pt x="87" y="10"/>
                </a:cubicBezTo>
                <a:cubicBezTo>
                  <a:pt x="87" y="10"/>
                  <a:pt x="92" y="8"/>
                  <a:pt x="92" y="8"/>
                </a:cubicBezTo>
                <a:close/>
                <a:moveTo>
                  <a:pt x="75" y="14"/>
                </a:moveTo>
                <a:cubicBezTo>
                  <a:pt x="77" y="13"/>
                  <a:pt x="79" y="12"/>
                  <a:pt x="82" y="11"/>
                </a:cubicBezTo>
                <a:cubicBezTo>
                  <a:pt x="78" y="12"/>
                  <a:pt x="73" y="15"/>
                  <a:pt x="70" y="16"/>
                </a:cubicBezTo>
                <a:cubicBezTo>
                  <a:pt x="71" y="16"/>
                  <a:pt x="75" y="14"/>
                  <a:pt x="75" y="14"/>
                </a:cubicBezTo>
                <a:close/>
                <a:moveTo>
                  <a:pt x="60" y="23"/>
                </a:moveTo>
                <a:cubicBezTo>
                  <a:pt x="59" y="24"/>
                  <a:pt x="58" y="24"/>
                  <a:pt x="58" y="24"/>
                </a:cubicBezTo>
                <a:cubicBezTo>
                  <a:pt x="58" y="24"/>
                  <a:pt x="59" y="24"/>
                  <a:pt x="60" y="23"/>
                </a:cubicBezTo>
                <a:close/>
                <a:moveTo>
                  <a:pt x="29" y="46"/>
                </a:moveTo>
                <a:cubicBezTo>
                  <a:pt x="30" y="45"/>
                  <a:pt x="31" y="44"/>
                  <a:pt x="32" y="43"/>
                </a:cubicBezTo>
                <a:cubicBezTo>
                  <a:pt x="33" y="43"/>
                  <a:pt x="28" y="47"/>
                  <a:pt x="29" y="46"/>
                </a:cubicBezTo>
                <a:close/>
                <a:moveTo>
                  <a:pt x="22" y="54"/>
                </a:moveTo>
                <a:cubicBezTo>
                  <a:pt x="21" y="57"/>
                  <a:pt x="14" y="65"/>
                  <a:pt x="15" y="65"/>
                </a:cubicBezTo>
                <a:cubicBezTo>
                  <a:pt x="16" y="61"/>
                  <a:pt x="20" y="58"/>
                  <a:pt x="22" y="54"/>
                </a:cubicBezTo>
                <a:close/>
                <a:moveTo>
                  <a:pt x="10" y="70"/>
                </a:moveTo>
                <a:cubicBezTo>
                  <a:pt x="11" y="68"/>
                  <a:pt x="12" y="66"/>
                  <a:pt x="13" y="65"/>
                </a:cubicBezTo>
                <a:cubicBezTo>
                  <a:pt x="13" y="66"/>
                  <a:pt x="10" y="72"/>
                  <a:pt x="10" y="70"/>
                </a:cubicBezTo>
                <a:close/>
                <a:moveTo>
                  <a:pt x="14" y="157"/>
                </a:moveTo>
                <a:cubicBezTo>
                  <a:pt x="14" y="157"/>
                  <a:pt x="12" y="153"/>
                  <a:pt x="12" y="152"/>
                </a:cubicBezTo>
                <a:cubicBezTo>
                  <a:pt x="12" y="152"/>
                  <a:pt x="15" y="156"/>
                  <a:pt x="14" y="157"/>
                </a:cubicBezTo>
                <a:close/>
                <a:moveTo>
                  <a:pt x="18" y="164"/>
                </a:moveTo>
                <a:cubicBezTo>
                  <a:pt x="17" y="164"/>
                  <a:pt x="17" y="163"/>
                  <a:pt x="16" y="161"/>
                </a:cubicBezTo>
                <a:cubicBezTo>
                  <a:pt x="16" y="160"/>
                  <a:pt x="21" y="165"/>
                  <a:pt x="18" y="164"/>
                </a:cubicBezTo>
                <a:close/>
                <a:moveTo>
                  <a:pt x="23" y="167"/>
                </a:moveTo>
                <a:cubicBezTo>
                  <a:pt x="24" y="168"/>
                  <a:pt x="24" y="169"/>
                  <a:pt x="25" y="170"/>
                </a:cubicBezTo>
                <a:cubicBezTo>
                  <a:pt x="24" y="171"/>
                  <a:pt x="23" y="168"/>
                  <a:pt x="23" y="167"/>
                </a:cubicBezTo>
                <a:close/>
                <a:moveTo>
                  <a:pt x="29" y="175"/>
                </a:moveTo>
                <a:cubicBezTo>
                  <a:pt x="28" y="175"/>
                  <a:pt x="30" y="174"/>
                  <a:pt x="29" y="175"/>
                </a:cubicBezTo>
                <a:close/>
                <a:moveTo>
                  <a:pt x="41" y="186"/>
                </a:moveTo>
                <a:cubicBezTo>
                  <a:pt x="43" y="186"/>
                  <a:pt x="44" y="187"/>
                  <a:pt x="45" y="188"/>
                </a:cubicBezTo>
                <a:cubicBezTo>
                  <a:pt x="44" y="189"/>
                  <a:pt x="42" y="186"/>
                  <a:pt x="41" y="186"/>
                </a:cubicBezTo>
                <a:close/>
                <a:moveTo>
                  <a:pt x="193" y="213"/>
                </a:moveTo>
                <a:cubicBezTo>
                  <a:pt x="192" y="213"/>
                  <a:pt x="191" y="213"/>
                  <a:pt x="193" y="213"/>
                </a:cubicBezTo>
                <a:close/>
                <a:moveTo>
                  <a:pt x="189" y="214"/>
                </a:moveTo>
                <a:cubicBezTo>
                  <a:pt x="189" y="214"/>
                  <a:pt x="188" y="215"/>
                  <a:pt x="188" y="214"/>
                </a:cubicBezTo>
                <a:cubicBezTo>
                  <a:pt x="188" y="214"/>
                  <a:pt x="189" y="214"/>
                  <a:pt x="189" y="214"/>
                </a:cubicBezTo>
                <a:close/>
                <a:moveTo>
                  <a:pt x="184" y="215"/>
                </a:moveTo>
                <a:cubicBezTo>
                  <a:pt x="187" y="215"/>
                  <a:pt x="181" y="216"/>
                  <a:pt x="181" y="216"/>
                </a:cubicBezTo>
                <a:cubicBezTo>
                  <a:pt x="182" y="215"/>
                  <a:pt x="183" y="215"/>
                  <a:pt x="184" y="215"/>
                </a:cubicBezTo>
                <a:close/>
                <a:moveTo>
                  <a:pt x="156" y="220"/>
                </a:moveTo>
                <a:cubicBezTo>
                  <a:pt x="155" y="220"/>
                  <a:pt x="154" y="221"/>
                  <a:pt x="153" y="220"/>
                </a:cubicBezTo>
                <a:cubicBezTo>
                  <a:pt x="154" y="220"/>
                  <a:pt x="155" y="219"/>
                  <a:pt x="156" y="220"/>
                </a:cubicBezTo>
                <a:close/>
                <a:moveTo>
                  <a:pt x="127" y="218"/>
                </a:moveTo>
                <a:cubicBezTo>
                  <a:pt x="125" y="218"/>
                  <a:pt x="122" y="217"/>
                  <a:pt x="119" y="217"/>
                </a:cubicBezTo>
                <a:cubicBezTo>
                  <a:pt x="121" y="216"/>
                  <a:pt x="124" y="217"/>
                  <a:pt x="127" y="218"/>
                </a:cubicBezTo>
                <a:close/>
                <a:moveTo>
                  <a:pt x="113" y="216"/>
                </a:moveTo>
                <a:cubicBezTo>
                  <a:pt x="111" y="216"/>
                  <a:pt x="108" y="216"/>
                  <a:pt x="106" y="215"/>
                </a:cubicBezTo>
                <a:cubicBezTo>
                  <a:pt x="106" y="215"/>
                  <a:pt x="116" y="216"/>
                  <a:pt x="113" y="216"/>
                </a:cubicBezTo>
                <a:close/>
                <a:moveTo>
                  <a:pt x="263" y="139"/>
                </a:moveTo>
                <a:cubicBezTo>
                  <a:pt x="264" y="141"/>
                  <a:pt x="262" y="142"/>
                  <a:pt x="261" y="143"/>
                </a:cubicBezTo>
                <a:cubicBezTo>
                  <a:pt x="262" y="142"/>
                  <a:pt x="263" y="139"/>
                  <a:pt x="263" y="139"/>
                </a:cubicBezTo>
                <a:close/>
                <a:moveTo>
                  <a:pt x="246" y="175"/>
                </a:moveTo>
                <a:cubicBezTo>
                  <a:pt x="245" y="175"/>
                  <a:pt x="245" y="176"/>
                  <a:pt x="244" y="176"/>
                </a:cubicBezTo>
                <a:cubicBezTo>
                  <a:pt x="244" y="176"/>
                  <a:pt x="247" y="172"/>
                  <a:pt x="246" y="175"/>
                </a:cubicBezTo>
                <a:close/>
                <a:moveTo>
                  <a:pt x="258" y="155"/>
                </a:moveTo>
                <a:cubicBezTo>
                  <a:pt x="258" y="154"/>
                  <a:pt x="259" y="154"/>
                  <a:pt x="259" y="153"/>
                </a:cubicBezTo>
                <a:cubicBezTo>
                  <a:pt x="259" y="154"/>
                  <a:pt x="259" y="155"/>
                  <a:pt x="258" y="155"/>
                </a:cubicBezTo>
                <a:close/>
                <a:moveTo>
                  <a:pt x="261" y="148"/>
                </a:moveTo>
                <a:cubicBezTo>
                  <a:pt x="260" y="149"/>
                  <a:pt x="261" y="146"/>
                  <a:pt x="262" y="146"/>
                </a:cubicBezTo>
                <a:cubicBezTo>
                  <a:pt x="262" y="147"/>
                  <a:pt x="262" y="148"/>
                  <a:pt x="261" y="148"/>
                </a:cubicBezTo>
                <a:close/>
                <a:moveTo>
                  <a:pt x="262" y="152"/>
                </a:moveTo>
                <a:cubicBezTo>
                  <a:pt x="262" y="151"/>
                  <a:pt x="262" y="150"/>
                  <a:pt x="263" y="150"/>
                </a:cubicBezTo>
                <a:cubicBezTo>
                  <a:pt x="263" y="151"/>
                  <a:pt x="262" y="151"/>
                  <a:pt x="262" y="152"/>
                </a:cubicBezTo>
                <a:close/>
                <a:moveTo>
                  <a:pt x="264" y="142"/>
                </a:moveTo>
                <a:cubicBezTo>
                  <a:pt x="264" y="142"/>
                  <a:pt x="263" y="142"/>
                  <a:pt x="264" y="142"/>
                </a:cubicBezTo>
                <a:close/>
                <a:moveTo>
                  <a:pt x="264" y="138"/>
                </a:moveTo>
                <a:cubicBezTo>
                  <a:pt x="263" y="138"/>
                  <a:pt x="264" y="134"/>
                  <a:pt x="265" y="135"/>
                </a:cubicBezTo>
                <a:cubicBezTo>
                  <a:pt x="264" y="136"/>
                  <a:pt x="264" y="137"/>
                  <a:pt x="264" y="138"/>
                </a:cubicBezTo>
                <a:close/>
                <a:moveTo>
                  <a:pt x="267" y="100"/>
                </a:moveTo>
                <a:cubicBezTo>
                  <a:pt x="266" y="100"/>
                  <a:pt x="266" y="99"/>
                  <a:pt x="266" y="98"/>
                </a:cubicBezTo>
                <a:cubicBezTo>
                  <a:pt x="266" y="97"/>
                  <a:pt x="266" y="99"/>
                  <a:pt x="267" y="100"/>
                </a:cubicBezTo>
                <a:close/>
                <a:moveTo>
                  <a:pt x="266" y="106"/>
                </a:moveTo>
                <a:cubicBezTo>
                  <a:pt x="268" y="108"/>
                  <a:pt x="267" y="107"/>
                  <a:pt x="266" y="106"/>
                </a:cubicBezTo>
                <a:close/>
                <a:moveTo>
                  <a:pt x="267" y="136"/>
                </a:moveTo>
                <a:cubicBezTo>
                  <a:pt x="266" y="137"/>
                  <a:pt x="266" y="134"/>
                  <a:pt x="267" y="135"/>
                </a:cubicBezTo>
                <a:cubicBezTo>
                  <a:pt x="267" y="135"/>
                  <a:pt x="267" y="136"/>
                  <a:pt x="267" y="136"/>
                </a:cubicBezTo>
                <a:close/>
                <a:moveTo>
                  <a:pt x="268" y="103"/>
                </a:moveTo>
                <a:cubicBezTo>
                  <a:pt x="268" y="104"/>
                  <a:pt x="268" y="105"/>
                  <a:pt x="268" y="106"/>
                </a:cubicBezTo>
                <a:cubicBezTo>
                  <a:pt x="268" y="106"/>
                  <a:pt x="267" y="103"/>
                  <a:pt x="268" y="103"/>
                </a:cubicBezTo>
                <a:close/>
                <a:moveTo>
                  <a:pt x="268" y="137"/>
                </a:moveTo>
                <a:cubicBezTo>
                  <a:pt x="267" y="138"/>
                  <a:pt x="267" y="138"/>
                  <a:pt x="268" y="136"/>
                </a:cubicBezTo>
                <a:cubicBezTo>
                  <a:pt x="269" y="135"/>
                  <a:pt x="269" y="136"/>
                  <a:pt x="268" y="137"/>
                </a:cubicBezTo>
                <a:close/>
                <a:moveTo>
                  <a:pt x="268" y="124"/>
                </a:moveTo>
                <a:cubicBezTo>
                  <a:pt x="268" y="123"/>
                  <a:pt x="268" y="121"/>
                  <a:pt x="268" y="120"/>
                </a:cubicBezTo>
                <a:cubicBezTo>
                  <a:pt x="269" y="122"/>
                  <a:pt x="269" y="123"/>
                  <a:pt x="268" y="124"/>
                </a:cubicBezTo>
                <a:close/>
                <a:moveTo>
                  <a:pt x="269" y="94"/>
                </a:moveTo>
                <a:cubicBezTo>
                  <a:pt x="268" y="93"/>
                  <a:pt x="268" y="93"/>
                  <a:pt x="268" y="92"/>
                </a:cubicBezTo>
                <a:cubicBezTo>
                  <a:pt x="269" y="92"/>
                  <a:pt x="269" y="93"/>
                  <a:pt x="269" y="94"/>
                </a:cubicBezTo>
                <a:close/>
                <a:moveTo>
                  <a:pt x="257" y="138"/>
                </a:moveTo>
                <a:cubicBezTo>
                  <a:pt x="257" y="139"/>
                  <a:pt x="256" y="142"/>
                  <a:pt x="257" y="140"/>
                </a:cubicBezTo>
                <a:cubicBezTo>
                  <a:pt x="257" y="140"/>
                  <a:pt x="258" y="137"/>
                  <a:pt x="257" y="138"/>
                </a:cubicBezTo>
                <a:close/>
                <a:moveTo>
                  <a:pt x="164" y="217"/>
                </a:moveTo>
                <a:cubicBezTo>
                  <a:pt x="164" y="216"/>
                  <a:pt x="163" y="216"/>
                  <a:pt x="162" y="217"/>
                </a:cubicBezTo>
                <a:cubicBezTo>
                  <a:pt x="160" y="218"/>
                  <a:pt x="165" y="217"/>
                  <a:pt x="164" y="217"/>
                </a:cubicBezTo>
                <a:close/>
                <a:moveTo>
                  <a:pt x="140" y="218"/>
                </a:moveTo>
                <a:cubicBezTo>
                  <a:pt x="141" y="218"/>
                  <a:pt x="146" y="219"/>
                  <a:pt x="146" y="218"/>
                </a:cubicBezTo>
                <a:cubicBezTo>
                  <a:pt x="146" y="218"/>
                  <a:pt x="140" y="218"/>
                  <a:pt x="140" y="218"/>
                </a:cubicBezTo>
                <a:close/>
                <a:moveTo>
                  <a:pt x="108" y="46"/>
                </a:moveTo>
                <a:cubicBezTo>
                  <a:pt x="108" y="43"/>
                  <a:pt x="132" y="34"/>
                  <a:pt x="135" y="33"/>
                </a:cubicBezTo>
                <a:cubicBezTo>
                  <a:pt x="145" y="31"/>
                  <a:pt x="154" y="30"/>
                  <a:pt x="163" y="29"/>
                </a:cubicBezTo>
                <a:cubicBezTo>
                  <a:pt x="163" y="29"/>
                  <a:pt x="163" y="29"/>
                  <a:pt x="163" y="28"/>
                </a:cubicBezTo>
                <a:cubicBezTo>
                  <a:pt x="175" y="28"/>
                  <a:pt x="199" y="33"/>
                  <a:pt x="209" y="41"/>
                </a:cubicBezTo>
                <a:cubicBezTo>
                  <a:pt x="209" y="41"/>
                  <a:pt x="208" y="41"/>
                  <a:pt x="208" y="41"/>
                </a:cubicBezTo>
                <a:cubicBezTo>
                  <a:pt x="208" y="41"/>
                  <a:pt x="213" y="43"/>
                  <a:pt x="213" y="43"/>
                </a:cubicBezTo>
                <a:cubicBezTo>
                  <a:pt x="212" y="43"/>
                  <a:pt x="212" y="43"/>
                  <a:pt x="212" y="42"/>
                </a:cubicBezTo>
                <a:cubicBezTo>
                  <a:pt x="212" y="42"/>
                  <a:pt x="216" y="44"/>
                  <a:pt x="217" y="44"/>
                </a:cubicBezTo>
                <a:cubicBezTo>
                  <a:pt x="217" y="44"/>
                  <a:pt x="197" y="34"/>
                  <a:pt x="196" y="34"/>
                </a:cubicBezTo>
                <a:cubicBezTo>
                  <a:pt x="188" y="31"/>
                  <a:pt x="181" y="29"/>
                  <a:pt x="173" y="28"/>
                </a:cubicBezTo>
                <a:cubicBezTo>
                  <a:pt x="159" y="26"/>
                  <a:pt x="146" y="29"/>
                  <a:pt x="132" y="32"/>
                </a:cubicBezTo>
                <a:cubicBezTo>
                  <a:pt x="128" y="33"/>
                  <a:pt x="107" y="41"/>
                  <a:pt x="108" y="46"/>
                </a:cubicBezTo>
                <a:close/>
                <a:moveTo>
                  <a:pt x="112" y="42"/>
                </a:moveTo>
                <a:cubicBezTo>
                  <a:pt x="113" y="41"/>
                  <a:pt x="114" y="41"/>
                  <a:pt x="114" y="41"/>
                </a:cubicBezTo>
                <a:cubicBezTo>
                  <a:pt x="114" y="42"/>
                  <a:pt x="113" y="42"/>
                  <a:pt x="112" y="42"/>
                </a:cubicBezTo>
                <a:close/>
                <a:moveTo>
                  <a:pt x="59" y="197"/>
                </a:moveTo>
                <a:cubicBezTo>
                  <a:pt x="60" y="198"/>
                  <a:pt x="61" y="199"/>
                  <a:pt x="63" y="199"/>
                </a:cubicBezTo>
                <a:cubicBezTo>
                  <a:pt x="62" y="199"/>
                  <a:pt x="60" y="197"/>
                  <a:pt x="59" y="197"/>
                </a:cubicBezTo>
                <a:close/>
                <a:moveTo>
                  <a:pt x="139" y="30"/>
                </a:moveTo>
                <a:cubicBezTo>
                  <a:pt x="139" y="31"/>
                  <a:pt x="140" y="31"/>
                  <a:pt x="141" y="30"/>
                </a:cubicBezTo>
                <a:cubicBezTo>
                  <a:pt x="140" y="30"/>
                  <a:pt x="139" y="30"/>
                  <a:pt x="139" y="30"/>
                </a:cubicBezTo>
                <a:close/>
                <a:moveTo>
                  <a:pt x="263" y="118"/>
                </a:moveTo>
                <a:cubicBezTo>
                  <a:pt x="267" y="105"/>
                  <a:pt x="256" y="86"/>
                  <a:pt x="250" y="76"/>
                </a:cubicBezTo>
                <a:cubicBezTo>
                  <a:pt x="245" y="68"/>
                  <a:pt x="230" y="47"/>
                  <a:pt x="220" y="46"/>
                </a:cubicBezTo>
                <a:cubicBezTo>
                  <a:pt x="222" y="47"/>
                  <a:pt x="231" y="57"/>
                  <a:pt x="233" y="59"/>
                </a:cubicBezTo>
                <a:cubicBezTo>
                  <a:pt x="240" y="65"/>
                  <a:pt x="244" y="74"/>
                  <a:pt x="250" y="79"/>
                </a:cubicBezTo>
                <a:cubicBezTo>
                  <a:pt x="253" y="81"/>
                  <a:pt x="258" y="92"/>
                  <a:pt x="258" y="96"/>
                </a:cubicBezTo>
                <a:cubicBezTo>
                  <a:pt x="258" y="99"/>
                  <a:pt x="263" y="108"/>
                  <a:pt x="261" y="111"/>
                </a:cubicBezTo>
                <a:cubicBezTo>
                  <a:pt x="261" y="112"/>
                  <a:pt x="262" y="120"/>
                  <a:pt x="263" y="118"/>
                </a:cubicBezTo>
                <a:close/>
                <a:moveTo>
                  <a:pt x="241" y="66"/>
                </a:moveTo>
                <a:cubicBezTo>
                  <a:pt x="241" y="66"/>
                  <a:pt x="242" y="67"/>
                  <a:pt x="242" y="67"/>
                </a:cubicBezTo>
                <a:cubicBezTo>
                  <a:pt x="242" y="67"/>
                  <a:pt x="242" y="67"/>
                  <a:pt x="241" y="66"/>
                </a:cubicBezTo>
                <a:close/>
                <a:moveTo>
                  <a:pt x="257" y="145"/>
                </a:moveTo>
                <a:cubicBezTo>
                  <a:pt x="257" y="145"/>
                  <a:pt x="259" y="142"/>
                  <a:pt x="259" y="142"/>
                </a:cubicBezTo>
                <a:cubicBezTo>
                  <a:pt x="258" y="143"/>
                  <a:pt x="257" y="144"/>
                  <a:pt x="257" y="145"/>
                </a:cubicBezTo>
                <a:close/>
                <a:moveTo>
                  <a:pt x="164" y="25"/>
                </a:moveTo>
                <a:cubicBezTo>
                  <a:pt x="164" y="23"/>
                  <a:pt x="153" y="27"/>
                  <a:pt x="152" y="27"/>
                </a:cubicBezTo>
                <a:cubicBezTo>
                  <a:pt x="153" y="27"/>
                  <a:pt x="164" y="26"/>
                  <a:pt x="164" y="25"/>
                </a:cubicBezTo>
                <a:close/>
                <a:moveTo>
                  <a:pt x="189" y="30"/>
                </a:moveTo>
                <a:cubicBezTo>
                  <a:pt x="190" y="29"/>
                  <a:pt x="189" y="31"/>
                  <a:pt x="189" y="30"/>
                </a:cubicBezTo>
                <a:close/>
                <a:moveTo>
                  <a:pt x="150" y="218"/>
                </a:moveTo>
                <a:cubicBezTo>
                  <a:pt x="150" y="218"/>
                  <a:pt x="158" y="218"/>
                  <a:pt x="159" y="217"/>
                </a:cubicBezTo>
                <a:cubicBezTo>
                  <a:pt x="158" y="218"/>
                  <a:pt x="150" y="217"/>
                  <a:pt x="150" y="218"/>
                </a:cubicBezTo>
                <a:close/>
                <a:moveTo>
                  <a:pt x="103" y="31"/>
                </a:moveTo>
                <a:cubicBezTo>
                  <a:pt x="103" y="31"/>
                  <a:pt x="102" y="32"/>
                  <a:pt x="102" y="32"/>
                </a:cubicBezTo>
                <a:cubicBezTo>
                  <a:pt x="104" y="31"/>
                  <a:pt x="106" y="30"/>
                  <a:pt x="108" y="29"/>
                </a:cubicBezTo>
                <a:cubicBezTo>
                  <a:pt x="106" y="30"/>
                  <a:pt x="104" y="31"/>
                  <a:pt x="103" y="31"/>
                </a:cubicBezTo>
                <a:close/>
                <a:moveTo>
                  <a:pt x="149" y="26"/>
                </a:moveTo>
                <a:cubicBezTo>
                  <a:pt x="149" y="25"/>
                  <a:pt x="136" y="28"/>
                  <a:pt x="134" y="29"/>
                </a:cubicBezTo>
                <a:cubicBezTo>
                  <a:pt x="125" y="31"/>
                  <a:pt x="117" y="36"/>
                  <a:pt x="109" y="40"/>
                </a:cubicBezTo>
                <a:cubicBezTo>
                  <a:pt x="108" y="41"/>
                  <a:pt x="107" y="42"/>
                  <a:pt x="106" y="43"/>
                </a:cubicBezTo>
                <a:cubicBezTo>
                  <a:pt x="112" y="39"/>
                  <a:pt x="120" y="36"/>
                  <a:pt x="125" y="33"/>
                </a:cubicBezTo>
                <a:cubicBezTo>
                  <a:pt x="127" y="32"/>
                  <a:pt x="149" y="25"/>
                  <a:pt x="149" y="26"/>
                </a:cubicBezTo>
                <a:close/>
                <a:moveTo>
                  <a:pt x="113" y="38"/>
                </a:moveTo>
                <a:cubicBezTo>
                  <a:pt x="114" y="38"/>
                  <a:pt x="115" y="38"/>
                  <a:pt x="115" y="37"/>
                </a:cubicBezTo>
                <a:cubicBezTo>
                  <a:pt x="116" y="37"/>
                  <a:pt x="113" y="40"/>
                  <a:pt x="113" y="38"/>
                </a:cubicBezTo>
                <a:close/>
                <a:moveTo>
                  <a:pt x="39" y="184"/>
                </a:moveTo>
                <a:cubicBezTo>
                  <a:pt x="38" y="183"/>
                  <a:pt x="38" y="182"/>
                  <a:pt x="37" y="182"/>
                </a:cubicBezTo>
                <a:cubicBezTo>
                  <a:pt x="37" y="183"/>
                  <a:pt x="38" y="183"/>
                  <a:pt x="39" y="184"/>
                </a:cubicBezTo>
                <a:close/>
                <a:moveTo>
                  <a:pt x="106" y="23"/>
                </a:moveTo>
                <a:cubicBezTo>
                  <a:pt x="107" y="23"/>
                  <a:pt x="108" y="23"/>
                  <a:pt x="110" y="22"/>
                </a:cubicBezTo>
                <a:cubicBezTo>
                  <a:pt x="108" y="22"/>
                  <a:pt x="107" y="22"/>
                  <a:pt x="106" y="23"/>
                </a:cubicBezTo>
                <a:close/>
                <a:moveTo>
                  <a:pt x="35" y="180"/>
                </a:moveTo>
                <a:cubicBezTo>
                  <a:pt x="34" y="179"/>
                  <a:pt x="33" y="178"/>
                  <a:pt x="32" y="177"/>
                </a:cubicBezTo>
                <a:cubicBezTo>
                  <a:pt x="32" y="177"/>
                  <a:pt x="32" y="178"/>
                  <a:pt x="32" y="178"/>
                </a:cubicBezTo>
                <a:cubicBezTo>
                  <a:pt x="34" y="179"/>
                  <a:pt x="35" y="180"/>
                  <a:pt x="35" y="180"/>
                </a:cubicBezTo>
                <a:close/>
                <a:moveTo>
                  <a:pt x="120" y="22"/>
                </a:moveTo>
                <a:cubicBezTo>
                  <a:pt x="120" y="22"/>
                  <a:pt x="120" y="22"/>
                  <a:pt x="120" y="22"/>
                </a:cubicBezTo>
                <a:cubicBezTo>
                  <a:pt x="119" y="23"/>
                  <a:pt x="119" y="23"/>
                  <a:pt x="118" y="23"/>
                </a:cubicBezTo>
                <a:cubicBezTo>
                  <a:pt x="115" y="24"/>
                  <a:pt x="112" y="26"/>
                  <a:pt x="108" y="29"/>
                </a:cubicBezTo>
                <a:cubicBezTo>
                  <a:pt x="113" y="26"/>
                  <a:pt x="121" y="22"/>
                  <a:pt x="121" y="22"/>
                </a:cubicBezTo>
                <a:cubicBezTo>
                  <a:pt x="121" y="21"/>
                  <a:pt x="120" y="22"/>
                  <a:pt x="120" y="22"/>
                </a:cubicBezTo>
                <a:close/>
                <a:moveTo>
                  <a:pt x="102" y="23"/>
                </a:moveTo>
                <a:cubicBezTo>
                  <a:pt x="101" y="24"/>
                  <a:pt x="99" y="25"/>
                  <a:pt x="102" y="23"/>
                </a:cubicBezTo>
                <a:close/>
                <a:moveTo>
                  <a:pt x="10" y="148"/>
                </a:moveTo>
                <a:cubicBezTo>
                  <a:pt x="10" y="145"/>
                  <a:pt x="7" y="141"/>
                  <a:pt x="6" y="138"/>
                </a:cubicBezTo>
                <a:cubicBezTo>
                  <a:pt x="6" y="140"/>
                  <a:pt x="8" y="144"/>
                  <a:pt x="10" y="148"/>
                </a:cubicBezTo>
                <a:close/>
                <a:moveTo>
                  <a:pt x="90" y="37"/>
                </a:moveTo>
                <a:cubicBezTo>
                  <a:pt x="89" y="38"/>
                  <a:pt x="84" y="48"/>
                  <a:pt x="84" y="48"/>
                </a:cubicBezTo>
                <a:cubicBezTo>
                  <a:pt x="91" y="45"/>
                  <a:pt x="96" y="37"/>
                  <a:pt x="102" y="32"/>
                </a:cubicBezTo>
                <a:cubicBezTo>
                  <a:pt x="98" y="35"/>
                  <a:pt x="94" y="37"/>
                  <a:pt x="93" y="37"/>
                </a:cubicBezTo>
                <a:cubicBezTo>
                  <a:pt x="93" y="36"/>
                  <a:pt x="93" y="36"/>
                  <a:pt x="94" y="35"/>
                </a:cubicBezTo>
                <a:cubicBezTo>
                  <a:pt x="92" y="36"/>
                  <a:pt x="91" y="36"/>
                  <a:pt x="90" y="37"/>
                </a:cubicBezTo>
                <a:close/>
                <a:moveTo>
                  <a:pt x="118" y="23"/>
                </a:moveTo>
                <a:cubicBezTo>
                  <a:pt x="118" y="23"/>
                  <a:pt x="118" y="23"/>
                  <a:pt x="118" y="23"/>
                </a:cubicBezTo>
                <a:cubicBezTo>
                  <a:pt x="119" y="23"/>
                  <a:pt x="119" y="22"/>
                  <a:pt x="120" y="22"/>
                </a:cubicBezTo>
                <a:cubicBezTo>
                  <a:pt x="119" y="22"/>
                  <a:pt x="118" y="22"/>
                  <a:pt x="118" y="23"/>
                </a:cubicBezTo>
                <a:close/>
                <a:moveTo>
                  <a:pt x="170" y="177"/>
                </a:moveTo>
                <a:cubicBezTo>
                  <a:pt x="170" y="177"/>
                  <a:pt x="170" y="177"/>
                  <a:pt x="170" y="177"/>
                </a:cubicBezTo>
                <a:cubicBezTo>
                  <a:pt x="170" y="177"/>
                  <a:pt x="170" y="177"/>
                  <a:pt x="170" y="177"/>
                </a:cubicBezTo>
                <a:cubicBezTo>
                  <a:pt x="170" y="177"/>
                  <a:pt x="170" y="177"/>
                  <a:pt x="170" y="177"/>
                </a:cubicBezTo>
                <a:close/>
                <a:moveTo>
                  <a:pt x="199" y="166"/>
                </a:moveTo>
                <a:cubicBezTo>
                  <a:pt x="199" y="166"/>
                  <a:pt x="199" y="166"/>
                  <a:pt x="199" y="166"/>
                </a:cubicBezTo>
                <a:cubicBezTo>
                  <a:pt x="199" y="166"/>
                  <a:pt x="199" y="166"/>
                  <a:pt x="199" y="166"/>
                </a:cubicBezTo>
                <a:close/>
                <a:moveTo>
                  <a:pt x="149" y="185"/>
                </a:moveTo>
                <a:cubicBezTo>
                  <a:pt x="148" y="184"/>
                  <a:pt x="149" y="184"/>
                  <a:pt x="149" y="185"/>
                </a:cubicBezTo>
                <a:close/>
                <a:moveTo>
                  <a:pt x="114" y="179"/>
                </a:moveTo>
                <a:cubicBezTo>
                  <a:pt x="114" y="179"/>
                  <a:pt x="114" y="179"/>
                  <a:pt x="114" y="179"/>
                </a:cubicBezTo>
                <a:cubicBezTo>
                  <a:pt x="115" y="178"/>
                  <a:pt x="114" y="179"/>
                  <a:pt x="114" y="179"/>
                </a:cubicBezTo>
                <a:close/>
                <a:moveTo>
                  <a:pt x="127" y="182"/>
                </a:moveTo>
                <a:cubicBezTo>
                  <a:pt x="127" y="182"/>
                  <a:pt x="127" y="182"/>
                  <a:pt x="127" y="182"/>
                </a:cubicBezTo>
                <a:cubicBezTo>
                  <a:pt x="127" y="182"/>
                  <a:pt x="127" y="182"/>
                  <a:pt x="127" y="182"/>
                </a:cubicBezTo>
                <a:cubicBezTo>
                  <a:pt x="127" y="182"/>
                  <a:pt x="127" y="182"/>
                  <a:pt x="127" y="182"/>
                </a:cubicBezTo>
                <a:close/>
                <a:moveTo>
                  <a:pt x="154" y="172"/>
                </a:moveTo>
                <a:cubicBezTo>
                  <a:pt x="154" y="172"/>
                  <a:pt x="154" y="172"/>
                  <a:pt x="154" y="172"/>
                </a:cubicBezTo>
                <a:cubicBezTo>
                  <a:pt x="154" y="172"/>
                  <a:pt x="154" y="172"/>
                  <a:pt x="154" y="172"/>
                </a:cubicBezTo>
                <a:close/>
                <a:moveTo>
                  <a:pt x="164" y="170"/>
                </a:moveTo>
                <a:cubicBezTo>
                  <a:pt x="164" y="170"/>
                  <a:pt x="164" y="171"/>
                  <a:pt x="163" y="171"/>
                </a:cubicBezTo>
                <a:cubicBezTo>
                  <a:pt x="163" y="171"/>
                  <a:pt x="163" y="171"/>
                  <a:pt x="163" y="171"/>
                </a:cubicBezTo>
                <a:cubicBezTo>
                  <a:pt x="163" y="171"/>
                  <a:pt x="164" y="170"/>
                  <a:pt x="164" y="170"/>
                </a:cubicBezTo>
                <a:close/>
                <a:moveTo>
                  <a:pt x="204" y="143"/>
                </a:moveTo>
                <a:cubicBezTo>
                  <a:pt x="205" y="143"/>
                  <a:pt x="206" y="142"/>
                  <a:pt x="206" y="142"/>
                </a:cubicBezTo>
                <a:cubicBezTo>
                  <a:pt x="206" y="141"/>
                  <a:pt x="205" y="141"/>
                  <a:pt x="205" y="141"/>
                </a:cubicBezTo>
                <a:cubicBezTo>
                  <a:pt x="203" y="140"/>
                  <a:pt x="203" y="142"/>
                  <a:pt x="204" y="143"/>
                </a:cubicBezTo>
                <a:close/>
                <a:moveTo>
                  <a:pt x="154" y="171"/>
                </a:moveTo>
                <a:cubicBezTo>
                  <a:pt x="154" y="171"/>
                  <a:pt x="154" y="171"/>
                  <a:pt x="154" y="171"/>
                </a:cubicBezTo>
                <a:cubicBezTo>
                  <a:pt x="154" y="171"/>
                  <a:pt x="154" y="171"/>
                  <a:pt x="154" y="171"/>
                </a:cubicBezTo>
                <a:cubicBezTo>
                  <a:pt x="154" y="172"/>
                  <a:pt x="154" y="172"/>
                  <a:pt x="154" y="171"/>
                </a:cubicBezTo>
                <a:close/>
                <a:moveTo>
                  <a:pt x="206" y="142"/>
                </a:moveTo>
                <a:cubicBezTo>
                  <a:pt x="206" y="142"/>
                  <a:pt x="206" y="142"/>
                  <a:pt x="206" y="142"/>
                </a:cubicBezTo>
                <a:cubicBezTo>
                  <a:pt x="206" y="142"/>
                  <a:pt x="207" y="142"/>
                  <a:pt x="207" y="142"/>
                </a:cubicBezTo>
                <a:cubicBezTo>
                  <a:pt x="207" y="142"/>
                  <a:pt x="207" y="142"/>
                  <a:pt x="206" y="142"/>
                </a:cubicBezTo>
                <a:close/>
                <a:moveTo>
                  <a:pt x="168" y="167"/>
                </a:moveTo>
                <a:cubicBezTo>
                  <a:pt x="169" y="168"/>
                  <a:pt x="168" y="166"/>
                  <a:pt x="168" y="167"/>
                </a:cubicBezTo>
                <a:close/>
                <a:moveTo>
                  <a:pt x="196" y="157"/>
                </a:moveTo>
                <a:cubicBezTo>
                  <a:pt x="195" y="157"/>
                  <a:pt x="196" y="158"/>
                  <a:pt x="196" y="157"/>
                </a:cubicBezTo>
                <a:close/>
                <a:moveTo>
                  <a:pt x="175" y="168"/>
                </a:moveTo>
                <a:cubicBezTo>
                  <a:pt x="175" y="169"/>
                  <a:pt x="174" y="167"/>
                  <a:pt x="175" y="168"/>
                </a:cubicBezTo>
                <a:close/>
                <a:moveTo>
                  <a:pt x="189" y="160"/>
                </a:moveTo>
                <a:cubicBezTo>
                  <a:pt x="190" y="157"/>
                  <a:pt x="174" y="166"/>
                  <a:pt x="174" y="166"/>
                </a:cubicBezTo>
                <a:cubicBezTo>
                  <a:pt x="175" y="167"/>
                  <a:pt x="189" y="161"/>
                  <a:pt x="189" y="160"/>
                </a:cubicBezTo>
                <a:close/>
                <a:moveTo>
                  <a:pt x="184" y="161"/>
                </a:moveTo>
                <a:cubicBezTo>
                  <a:pt x="185" y="161"/>
                  <a:pt x="184" y="161"/>
                  <a:pt x="184" y="161"/>
                </a:cubicBezTo>
                <a:close/>
                <a:moveTo>
                  <a:pt x="176" y="176"/>
                </a:moveTo>
                <a:cubicBezTo>
                  <a:pt x="176" y="177"/>
                  <a:pt x="176" y="175"/>
                  <a:pt x="176" y="176"/>
                </a:cubicBezTo>
                <a:close/>
                <a:moveTo>
                  <a:pt x="164" y="179"/>
                </a:moveTo>
                <a:cubicBezTo>
                  <a:pt x="164" y="180"/>
                  <a:pt x="164" y="178"/>
                  <a:pt x="164" y="179"/>
                </a:cubicBezTo>
                <a:close/>
                <a:moveTo>
                  <a:pt x="166" y="184"/>
                </a:moveTo>
                <a:cubicBezTo>
                  <a:pt x="167" y="185"/>
                  <a:pt x="166" y="183"/>
                  <a:pt x="166" y="184"/>
                </a:cubicBezTo>
                <a:close/>
                <a:moveTo>
                  <a:pt x="201" y="150"/>
                </a:moveTo>
                <a:cubicBezTo>
                  <a:pt x="201" y="150"/>
                  <a:pt x="201" y="150"/>
                  <a:pt x="201" y="150"/>
                </a:cubicBezTo>
                <a:cubicBezTo>
                  <a:pt x="201" y="150"/>
                  <a:pt x="201" y="150"/>
                  <a:pt x="201" y="150"/>
                </a:cubicBezTo>
                <a:close/>
                <a:moveTo>
                  <a:pt x="201" y="153"/>
                </a:moveTo>
                <a:cubicBezTo>
                  <a:pt x="200" y="152"/>
                  <a:pt x="199" y="154"/>
                  <a:pt x="200" y="155"/>
                </a:cubicBezTo>
                <a:cubicBezTo>
                  <a:pt x="200" y="155"/>
                  <a:pt x="202" y="153"/>
                  <a:pt x="201" y="153"/>
                </a:cubicBezTo>
                <a:close/>
                <a:moveTo>
                  <a:pt x="203" y="145"/>
                </a:moveTo>
                <a:cubicBezTo>
                  <a:pt x="203" y="145"/>
                  <a:pt x="203" y="145"/>
                  <a:pt x="203" y="145"/>
                </a:cubicBezTo>
                <a:cubicBezTo>
                  <a:pt x="203" y="145"/>
                  <a:pt x="204" y="145"/>
                  <a:pt x="203" y="145"/>
                </a:cubicBezTo>
                <a:close/>
                <a:moveTo>
                  <a:pt x="203" y="145"/>
                </a:moveTo>
                <a:cubicBezTo>
                  <a:pt x="203" y="145"/>
                  <a:pt x="203" y="145"/>
                  <a:pt x="203" y="145"/>
                </a:cubicBezTo>
                <a:cubicBezTo>
                  <a:pt x="203" y="145"/>
                  <a:pt x="203" y="144"/>
                  <a:pt x="203" y="144"/>
                </a:cubicBezTo>
                <a:cubicBezTo>
                  <a:pt x="205" y="145"/>
                  <a:pt x="190" y="157"/>
                  <a:pt x="190" y="157"/>
                </a:cubicBezTo>
                <a:cubicBezTo>
                  <a:pt x="190" y="157"/>
                  <a:pt x="190" y="159"/>
                  <a:pt x="190" y="159"/>
                </a:cubicBezTo>
                <a:cubicBezTo>
                  <a:pt x="193" y="158"/>
                  <a:pt x="195" y="156"/>
                  <a:pt x="197" y="154"/>
                </a:cubicBezTo>
                <a:cubicBezTo>
                  <a:pt x="198" y="154"/>
                  <a:pt x="199" y="152"/>
                  <a:pt x="201" y="150"/>
                </a:cubicBezTo>
                <a:cubicBezTo>
                  <a:pt x="201" y="150"/>
                  <a:pt x="200" y="150"/>
                  <a:pt x="201" y="150"/>
                </a:cubicBezTo>
                <a:cubicBezTo>
                  <a:pt x="201" y="150"/>
                  <a:pt x="201" y="150"/>
                  <a:pt x="201" y="150"/>
                </a:cubicBezTo>
                <a:cubicBezTo>
                  <a:pt x="202" y="148"/>
                  <a:pt x="203" y="147"/>
                  <a:pt x="203" y="145"/>
                </a:cubicBezTo>
                <a:cubicBezTo>
                  <a:pt x="203" y="145"/>
                  <a:pt x="203" y="145"/>
                  <a:pt x="203" y="145"/>
                </a:cubicBezTo>
                <a:close/>
                <a:moveTo>
                  <a:pt x="169" y="167"/>
                </a:moveTo>
                <a:cubicBezTo>
                  <a:pt x="168" y="166"/>
                  <a:pt x="170" y="168"/>
                  <a:pt x="169" y="167"/>
                </a:cubicBezTo>
                <a:close/>
                <a:moveTo>
                  <a:pt x="167" y="170"/>
                </a:moveTo>
                <a:cubicBezTo>
                  <a:pt x="166" y="169"/>
                  <a:pt x="167" y="171"/>
                  <a:pt x="167" y="170"/>
                </a:cubicBezTo>
                <a:close/>
                <a:moveTo>
                  <a:pt x="165" y="170"/>
                </a:moveTo>
                <a:cubicBezTo>
                  <a:pt x="165" y="170"/>
                  <a:pt x="166" y="171"/>
                  <a:pt x="165" y="170"/>
                </a:cubicBezTo>
                <a:close/>
                <a:moveTo>
                  <a:pt x="178" y="181"/>
                </a:moveTo>
                <a:cubicBezTo>
                  <a:pt x="178" y="180"/>
                  <a:pt x="178" y="181"/>
                  <a:pt x="178" y="181"/>
                </a:cubicBezTo>
                <a:close/>
                <a:moveTo>
                  <a:pt x="143" y="172"/>
                </a:moveTo>
                <a:cubicBezTo>
                  <a:pt x="143" y="170"/>
                  <a:pt x="143" y="174"/>
                  <a:pt x="143" y="172"/>
                </a:cubicBezTo>
                <a:close/>
                <a:moveTo>
                  <a:pt x="116" y="179"/>
                </a:moveTo>
                <a:cubicBezTo>
                  <a:pt x="115" y="180"/>
                  <a:pt x="116" y="179"/>
                  <a:pt x="116" y="179"/>
                </a:cubicBezTo>
                <a:close/>
                <a:moveTo>
                  <a:pt x="184" y="178"/>
                </a:moveTo>
                <a:cubicBezTo>
                  <a:pt x="184" y="179"/>
                  <a:pt x="183" y="176"/>
                  <a:pt x="184" y="178"/>
                </a:cubicBezTo>
                <a:close/>
                <a:moveTo>
                  <a:pt x="214" y="155"/>
                </a:moveTo>
                <a:cubicBezTo>
                  <a:pt x="213" y="155"/>
                  <a:pt x="215" y="155"/>
                  <a:pt x="214" y="155"/>
                </a:cubicBezTo>
                <a:close/>
                <a:moveTo>
                  <a:pt x="180" y="179"/>
                </a:moveTo>
                <a:cubicBezTo>
                  <a:pt x="181" y="180"/>
                  <a:pt x="180" y="178"/>
                  <a:pt x="180" y="179"/>
                </a:cubicBezTo>
                <a:close/>
                <a:moveTo>
                  <a:pt x="169" y="169"/>
                </a:moveTo>
                <a:cubicBezTo>
                  <a:pt x="169" y="168"/>
                  <a:pt x="169" y="170"/>
                  <a:pt x="169" y="169"/>
                </a:cubicBezTo>
                <a:close/>
                <a:moveTo>
                  <a:pt x="213" y="157"/>
                </a:moveTo>
                <a:cubicBezTo>
                  <a:pt x="211" y="156"/>
                  <a:pt x="214" y="159"/>
                  <a:pt x="213" y="157"/>
                </a:cubicBezTo>
                <a:close/>
                <a:moveTo>
                  <a:pt x="86" y="147"/>
                </a:moveTo>
                <a:cubicBezTo>
                  <a:pt x="85" y="147"/>
                  <a:pt x="87" y="147"/>
                  <a:pt x="86" y="147"/>
                </a:cubicBezTo>
                <a:close/>
                <a:moveTo>
                  <a:pt x="88" y="157"/>
                </a:moveTo>
                <a:cubicBezTo>
                  <a:pt x="86" y="158"/>
                  <a:pt x="72" y="140"/>
                  <a:pt x="68" y="149"/>
                </a:cubicBezTo>
                <a:cubicBezTo>
                  <a:pt x="68" y="150"/>
                  <a:pt x="72" y="157"/>
                  <a:pt x="72" y="157"/>
                </a:cubicBezTo>
                <a:cubicBezTo>
                  <a:pt x="71" y="157"/>
                  <a:pt x="67" y="150"/>
                  <a:pt x="67" y="152"/>
                </a:cubicBezTo>
                <a:cubicBezTo>
                  <a:pt x="66" y="154"/>
                  <a:pt x="75" y="164"/>
                  <a:pt x="77" y="164"/>
                </a:cubicBezTo>
                <a:cubicBezTo>
                  <a:pt x="77" y="163"/>
                  <a:pt x="77" y="163"/>
                  <a:pt x="77" y="163"/>
                </a:cubicBezTo>
                <a:cubicBezTo>
                  <a:pt x="76" y="163"/>
                  <a:pt x="107" y="184"/>
                  <a:pt x="109" y="179"/>
                </a:cubicBezTo>
                <a:cubicBezTo>
                  <a:pt x="108" y="180"/>
                  <a:pt x="130" y="185"/>
                  <a:pt x="131" y="185"/>
                </a:cubicBezTo>
                <a:cubicBezTo>
                  <a:pt x="131" y="186"/>
                  <a:pt x="132" y="185"/>
                  <a:pt x="133" y="184"/>
                </a:cubicBezTo>
                <a:cubicBezTo>
                  <a:pt x="133" y="185"/>
                  <a:pt x="135" y="187"/>
                  <a:pt x="135" y="185"/>
                </a:cubicBezTo>
                <a:cubicBezTo>
                  <a:pt x="135" y="185"/>
                  <a:pt x="135" y="185"/>
                  <a:pt x="135" y="184"/>
                </a:cubicBezTo>
                <a:cubicBezTo>
                  <a:pt x="136" y="185"/>
                  <a:pt x="146" y="187"/>
                  <a:pt x="145" y="186"/>
                </a:cubicBezTo>
                <a:cubicBezTo>
                  <a:pt x="145" y="187"/>
                  <a:pt x="156" y="186"/>
                  <a:pt x="155" y="186"/>
                </a:cubicBezTo>
                <a:cubicBezTo>
                  <a:pt x="155" y="186"/>
                  <a:pt x="157" y="184"/>
                  <a:pt x="157" y="184"/>
                </a:cubicBezTo>
                <a:cubicBezTo>
                  <a:pt x="156" y="184"/>
                  <a:pt x="153" y="185"/>
                  <a:pt x="149" y="185"/>
                </a:cubicBezTo>
                <a:cubicBezTo>
                  <a:pt x="143" y="185"/>
                  <a:pt x="136" y="185"/>
                  <a:pt x="136" y="183"/>
                </a:cubicBezTo>
                <a:cubicBezTo>
                  <a:pt x="135" y="183"/>
                  <a:pt x="139" y="183"/>
                  <a:pt x="139" y="183"/>
                </a:cubicBezTo>
                <a:cubicBezTo>
                  <a:pt x="139" y="183"/>
                  <a:pt x="131" y="181"/>
                  <a:pt x="131" y="182"/>
                </a:cubicBezTo>
                <a:cubicBezTo>
                  <a:pt x="131" y="182"/>
                  <a:pt x="131" y="183"/>
                  <a:pt x="132" y="183"/>
                </a:cubicBezTo>
                <a:cubicBezTo>
                  <a:pt x="132" y="183"/>
                  <a:pt x="127" y="183"/>
                  <a:pt x="127" y="182"/>
                </a:cubicBezTo>
                <a:cubicBezTo>
                  <a:pt x="127" y="182"/>
                  <a:pt x="127" y="182"/>
                  <a:pt x="127" y="182"/>
                </a:cubicBezTo>
                <a:cubicBezTo>
                  <a:pt x="126" y="182"/>
                  <a:pt x="120" y="182"/>
                  <a:pt x="120" y="180"/>
                </a:cubicBezTo>
                <a:cubicBezTo>
                  <a:pt x="121" y="180"/>
                  <a:pt x="121" y="180"/>
                  <a:pt x="121" y="180"/>
                </a:cubicBezTo>
                <a:cubicBezTo>
                  <a:pt x="121" y="179"/>
                  <a:pt x="117" y="178"/>
                  <a:pt x="117" y="179"/>
                </a:cubicBezTo>
                <a:cubicBezTo>
                  <a:pt x="117" y="179"/>
                  <a:pt x="117" y="181"/>
                  <a:pt x="116" y="180"/>
                </a:cubicBezTo>
                <a:cubicBezTo>
                  <a:pt x="116" y="180"/>
                  <a:pt x="115" y="180"/>
                  <a:pt x="114" y="179"/>
                </a:cubicBezTo>
                <a:cubicBezTo>
                  <a:pt x="111" y="178"/>
                  <a:pt x="107" y="175"/>
                  <a:pt x="107" y="176"/>
                </a:cubicBezTo>
                <a:cubicBezTo>
                  <a:pt x="108" y="177"/>
                  <a:pt x="108" y="177"/>
                  <a:pt x="109" y="177"/>
                </a:cubicBezTo>
                <a:cubicBezTo>
                  <a:pt x="109" y="177"/>
                  <a:pt x="107" y="178"/>
                  <a:pt x="108" y="179"/>
                </a:cubicBezTo>
                <a:cubicBezTo>
                  <a:pt x="106" y="178"/>
                  <a:pt x="104" y="175"/>
                  <a:pt x="103" y="174"/>
                </a:cubicBezTo>
                <a:cubicBezTo>
                  <a:pt x="102" y="174"/>
                  <a:pt x="102" y="177"/>
                  <a:pt x="101" y="176"/>
                </a:cubicBezTo>
                <a:cubicBezTo>
                  <a:pt x="100" y="174"/>
                  <a:pt x="96" y="169"/>
                  <a:pt x="94" y="170"/>
                </a:cubicBezTo>
                <a:cubicBezTo>
                  <a:pt x="97" y="169"/>
                  <a:pt x="111" y="176"/>
                  <a:pt x="113" y="177"/>
                </a:cubicBezTo>
                <a:cubicBezTo>
                  <a:pt x="117" y="178"/>
                  <a:pt x="123" y="180"/>
                  <a:pt x="129" y="181"/>
                </a:cubicBezTo>
                <a:cubicBezTo>
                  <a:pt x="128" y="181"/>
                  <a:pt x="128" y="182"/>
                  <a:pt x="127" y="182"/>
                </a:cubicBezTo>
                <a:cubicBezTo>
                  <a:pt x="128" y="182"/>
                  <a:pt x="129" y="182"/>
                  <a:pt x="130" y="182"/>
                </a:cubicBezTo>
                <a:cubicBezTo>
                  <a:pt x="130" y="182"/>
                  <a:pt x="130" y="181"/>
                  <a:pt x="130" y="181"/>
                </a:cubicBezTo>
                <a:cubicBezTo>
                  <a:pt x="135" y="183"/>
                  <a:pt x="141" y="183"/>
                  <a:pt x="146" y="182"/>
                </a:cubicBezTo>
                <a:cubicBezTo>
                  <a:pt x="154" y="180"/>
                  <a:pt x="163" y="179"/>
                  <a:pt x="170" y="177"/>
                </a:cubicBezTo>
                <a:cubicBezTo>
                  <a:pt x="170" y="176"/>
                  <a:pt x="170" y="176"/>
                  <a:pt x="170" y="177"/>
                </a:cubicBezTo>
                <a:cubicBezTo>
                  <a:pt x="171" y="176"/>
                  <a:pt x="172" y="176"/>
                  <a:pt x="173" y="176"/>
                </a:cubicBezTo>
                <a:cubicBezTo>
                  <a:pt x="173" y="176"/>
                  <a:pt x="173" y="176"/>
                  <a:pt x="173" y="176"/>
                </a:cubicBezTo>
                <a:cubicBezTo>
                  <a:pt x="174" y="175"/>
                  <a:pt x="176" y="175"/>
                  <a:pt x="177" y="174"/>
                </a:cubicBezTo>
                <a:cubicBezTo>
                  <a:pt x="178" y="174"/>
                  <a:pt x="178" y="176"/>
                  <a:pt x="178" y="176"/>
                </a:cubicBezTo>
                <a:cubicBezTo>
                  <a:pt x="182" y="175"/>
                  <a:pt x="191" y="172"/>
                  <a:pt x="193" y="170"/>
                </a:cubicBezTo>
                <a:cubicBezTo>
                  <a:pt x="193" y="169"/>
                  <a:pt x="192" y="169"/>
                  <a:pt x="192" y="170"/>
                </a:cubicBezTo>
                <a:cubicBezTo>
                  <a:pt x="192" y="170"/>
                  <a:pt x="196" y="167"/>
                  <a:pt x="199" y="166"/>
                </a:cubicBezTo>
                <a:cubicBezTo>
                  <a:pt x="198" y="165"/>
                  <a:pt x="198" y="165"/>
                  <a:pt x="199" y="165"/>
                </a:cubicBezTo>
                <a:cubicBezTo>
                  <a:pt x="199" y="165"/>
                  <a:pt x="199" y="165"/>
                  <a:pt x="199" y="166"/>
                </a:cubicBezTo>
                <a:cubicBezTo>
                  <a:pt x="200" y="165"/>
                  <a:pt x="201" y="164"/>
                  <a:pt x="201" y="163"/>
                </a:cubicBezTo>
                <a:cubicBezTo>
                  <a:pt x="201" y="164"/>
                  <a:pt x="201" y="164"/>
                  <a:pt x="201" y="164"/>
                </a:cubicBezTo>
                <a:cubicBezTo>
                  <a:pt x="207" y="164"/>
                  <a:pt x="222" y="142"/>
                  <a:pt x="210" y="142"/>
                </a:cubicBezTo>
                <a:cubicBezTo>
                  <a:pt x="210" y="142"/>
                  <a:pt x="209" y="144"/>
                  <a:pt x="208" y="144"/>
                </a:cubicBezTo>
                <a:cubicBezTo>
                  <a:pt x="208" y="144"/>
                  <a:pt x="208" y="143"/>
                  <a:pt x="207" y="142"/>
                </a:cubicBezTo>
                <a:cubicBezTo>
                  <a:pt x="207" y="145"/>
                  <a:pt x="201" y="152"/>
                  <a:pt x="201" y="153"/>
                </a:cubicBezTo>
                <a:cubicBezTo>
                  <a:pt x="202" y="153"/>
                  <a:pt x="207" y="144"/>
                  <a:pt x="208" y="145"/>
                </a:cubicBezTo>
                <a:cubicBezTo>
                  <a:pt x="208" y="144"/>
                  <a:pt x="208" y="148"/>
                  <a:pt x="208" y="147"/>
                </a:cubicBezTo>
                <a:cubicBezTo>
                  <a:pt x="197" y="160"/>
                  <a:pt x="183" y="170"/>
                  <a:pt x="165" y="172"/>
                </a:cubicBezTo>
                <a:cubicBezTo>
                  <a:pt x="152" y="175"/>
                  <a:pt x="137" y="175"/>
                  <a:pt x="124" y="172"/>
                </a:cubicBezTo>
                <a:cubicBezTo>
                  <a:pt x="116" y="170"/>
                  <a:pt x="107" y="168"/>
                  <a:pt x="101" y="164"/>
                </a:cubicBezTo>
                <a:cubicBezTo>
                  <a:pt x="99" y="163"/>
                  <a:pt x="94" y="160"/>
                  <a:pt x="91" y="158"/>
                </a:cubicBezTo>
                <a:cubicBezTo>
                  <a:pt x="99" y="161"/>
                  <a:pt x="107" y="166"/>
                  <a:pt x="115" y="168"/>
                </a:cubicBezTo>
                <a:cubicBezTo>
                  <a:pt x="117" y="169"/>
                  <a:pt x="143" y="174"/>
                  <a:pt x="143" y="172"/>
                </a:cubicBezTo>
                <a:cubicBezTo>
                  <a:pt x="143" y="172"/>
                  <a:pt x="139" y="172"/>
                  <a:pt x="139" y="171"/>
                </a:cubicBezTo>
                <a:cubicBezTo>
                  <a:pt x="140" y="168"/>
                  <a:pt x="146" y="173"/>
                  <a:pt x="145" y="173"/>
                </a:cubicBezTo>
                <a:cubicBezTo>
                  <a:pt x="147" y="173"/>
                  <a:pt x="145" y="172"/>
                  <a:pt x="145" y="172"/>
                </a:cubicBezTo>
                <a:cubicBezTo>
                  <a:pt x="145" y="172"/>
                  <a:pt x="147" y="171"/>
                  <a:pt x="148" y="171"/>
                </a:cubicBezTo>
                <a:cubicBezTo>
                  <a:pt x="147" y="171"/>
                  <a:pt x="147" y="172"/>
                  <a:pt x="147" y="172"/>
                </a:cubicBezTo>
                <a:cubicBezTo>
                  <a:pt x="147" y="173"/>
                  <a:pt x="150" y="173"/>
                  <a:pt x="150" y="173"/>
                </a:cubicBezTo>
                <a:cubicBezTo>
                  <a:pt x="150" y="173"/>
                  <a:pt x="149" y="170"/>
                  <a:pt x="150" y="170"/>
                </a:cubicBezTo>
                <a:cubicBezTo>
                  <a:pt x="151" y="170"/>
                  <a:pt x="151" y="173"/>
                  <a:pt x="151" y="173"/>
                </a:cubicBezTo>
                <a:cubicBezTo>
                  <a:pt x="151" y="172"/>
                  <a:pt x="151" y="172"/>
                  <a:pt x="151" y="171"/>
                </a:cubicBezTo>
                <a:cubicBezTo>
                  <a:pt x="151" y="171"/>
                  <a:pt x="152" y="171"/>
                  <a:pt x="154" y="171"/>
                </a:cubicBezTo>
                <a:cubicBezTo>
                  <a:pt x="154" y="171"/>
                  <a:pt x="154" y="171"/>
                  <a:pt x="154" y="171"/>
                </a:cubicBezTo>
                <a:cubicBezTo>
                  <a:pt x="154" y="171"/>
                  <a:pt x="154" y="171"/>
                  <a:pt x="154" y="172"/>
                </a:cubicBezTo>
                <a:cubicBezTo>
                  <a:pt x="154" y="171"/>
                  <a:pt x="154" y="171"/>
                  <a:pt x="154" y="172"/>
                </a:cubicBezTo>
                <a:cubicBezTo>
                  <a:pt x="155" y="172"/>
                  <a:pt x="156" y="172"/>
                  <a:pt x="156" y="172"/>
                </a:cubicBezTo>
                <a:cubicBezTo>
                  <a:pt x="158" y="172"/>
                  <a:pt x="159" y="172"/>
                  <a:pt x="158" y="172"/>
                </a:cubicBezTo>
                <a:cubicBezTo>
                  <a:pt x="158" y="172"/>
                  <a:pt x="157" y="172"/>
                  <a:pt x="158" y="171"/>
                </a:cubicBezTo>
                <a:cubicBezTo>
                  <a:pt x="157" y="171"/>
                  <a:pt x="159" y="171"/>
                  <a:pt x="161" y="171"/>
                </a:cubicBezTo>
                <a:cubicBezTo>
                  <a:pt x="161" y="171"/>
                  <a:pt x="161" y="172"/>
                  <a:pt x="161" y="171"/>
                </a:cubicBezTo>
                <a:cubicBezTo>
                  <a:pt x="161" y="171"/>
                  <a:pt x="161" y="171"/>
                  <a:pt x="161" y="171"/>
                </a:cubicBezTo>
                <a:cubicBezTo>
                  <a:pt x="161" y="171"/>
                  <a:pt x="162" y="171"/>
                  <a:pt x="163" y="171"/>
                </a:cubicBezTo>
                <a:cubicBezTo>
                  <a:pt x="162" y="170"/>
                  <a:pt x="168" y="167"/>
                  <a:pt x="167" y="167"/>
                </a:cubicBezTo>
                <a:cubicBezTo>
                  <a:pt x="164" y="166"/>
                  <a:pt x="157" y="170"/>
                  <a:pt x="153" y="170"/>
                </a:cubicBezTo>
                <a:cubicBezTo>
                  <a:pt x="153" y="170"/>
                  <a:pt x="153" y="170"/>
                  <a:pt x="153" y="170"/>
                </a:cubicBezTo>
                <a:cubicBezTo>
                  <a:pt x="154" y="170"/>
                  <a:pt x="153" y="170"/>
                  <a:pt x="153" y="170"/>
                </a:cubicBezTo>
                <a:cubicBezTo>
                  <a:pt x="152" y="170"/>
                  <a:pt x="151" y="170"/>
                  <a:pt x="151" y="169"/>
                </a:cubicBezTo>
                <a:cubicBezTo>
                  <a:pt x="150" y="168"/>
                  <a:pt x="137" y="168"/>
                  <a:pt x="137" y="169"/>
                </a:cubicBezTo>
                <a:cubicBezTo>
                  <a:pt x="136" y="170"/>
                  <a:pt x="121" y="166"/>
                  <a:pt x="119" y="165"/>
                </a:cubicBezTo>
                <a:cubicBezTo>
                  <a:pt x="117" y="164"/>
                  <a:pt x="97" y="156"/>
                  <a:pt x="91" y="152"/>
                </a:cubicBezTo>
                <a:cubicBezTo>
                  <a:pt x="91" y="152"/>
                  <a:pt x="91" y="152"/>
                  <a:pt x="91" y="152"/>
                </a:cubicBezTo>
                <a:cubicBezTo>
                  <a:pt x="92" y="152"/>
                  <a:pt x="91" y="152"/>
                  <a:pt x="91" y="152"/>
                </a:cubicBezTo>
                <a:cubicBezTo>
                  <a:pt x="90" y="151"/>
                  <a:pt x="89" y="150"/>
                  <a:pt x="90" y="150"/>
                </a:cubicBezTo>
                <a:cubicBezTo>
                  <a:pt x="89" y="152"/>
                  <a:pt x="83" y="145"/>
                  <a:pt x="82" y="144"/>
                </a:cubicBezTo>
                <a:cubicBezTo>
                  <a:pt x="77" y="144"/>
                  <a:pt x="86" y="157"/>
                  <a:pt x="88" y="157"/>
                </a:cubicBezTo>
                <a:close/>
                <a:moveTo>
                  <a:pt x="74" y="158"/>
                </a:moveTo>
                <a:cubicBezTo>
                  <a:pt x="72" y="159"/>
                  <a:pt x="75" y="158"/>
                  <a:pt x="74" y="158"/>
                </a:cubicBezTo>
                <a:close/>
                <a:moveTo>
                  <a:pt x="75" y="160"/>
                </a:moveTo>
                <a:cubicBezTo>
                  <a:pt x="74" y="160"/>
                  <a:pt x="76" y="159"/>
                  <a:pt x="75" y="160"/>
                </a:cubicBezTo>
                <a:close/>
                <a:moveTo>
                  <a:pt x="77" y="162"/>
                </a:moveTo>
                <a:cubicBezTo>
                  <a:pt x="76" y="161"/>
                  <a:pt x="76" y="161"/>
                  <a:pt x="76" y="160"/>
                </a:cubicBezTo>
                <a:cubicBezTo>
                  <a:pt x="75" y="159"/>
                  <a:pt x="80" y="165"/>
                  <a:pt x="77" y="162"/>
                </a:cubicBezTo>
                <a:close/>
                <a:moveTo>
                  <a:pt x="87" y="166"/>
                </a:moveTo>
                <a:cubicBezTo>
                  <a:pt x="87" y="166"/>
                  <a:pt x="87" y="165"/>
                  <a:pt x="87" y="166"/>
                </a:cubicBezTo>
                <a:close/>
                <a:moveTo>
                  <a:pt x="135" y="183"/>
                </a:moveTo>
                <a:cubicBezTo>
                  <a:pt x="133" y="184"/>
                  <a:pt x="134" y="184"/>
                  <a:pt x="135" y="183"/>
                </a:cubicBezTo>
                <a:close/>
                <a:moveTo>
                  <a:pt x="127" y="184"/>
                </a:moveTo>
                <a:cubicBezTo>
                  <a:pt x="126" y="185"/>
                  <a:pt x="127" y="182"/>
                  <a:pt x="127" y="184"/>
                </a:cubicBezTo>
                <a:close/>
                <a:moveTo>
                  <a:pt x="124" y="183"/>
                </a:moveTo>
                <a:cubicBezTo>
                  <a:pt x="125" y="183"/>
                  <a:pt x="124" y="182"/>
                  <a:pt x="124" y="183"/>
                </a:cubicBezTo>
                <a:close/>
                <a:moveTo>
                  <a:pt x="120" y="180"/>
                </a:moveTo>
                <a:cubicBezTo>
                  <a:pt x="119" y="181"/>
                  <a:pt x="120" y="179"/>
                  <a:pt x="120" y="180"/>
                </a:cubicBezTo>
                <a:close/>
                <a:moveTo>
                  <a:pt x="118" y="180"/>
                </a:moveTo>
                <a:cubicBezTo>
                  <a:pt x="118" y="181"/>
                  <a:pt x="118" y="179"/>
                  <a:pt x="118" y="180"/>
                </a:cubicBezTo>
                <a:close/>
                <a:moveTo>
                  <a:pt x="111" y="179"/>
                </a:moveTo>
                <a:cubicBezTo>
                  <a:pt x="111" y="178"/>
                  <a:pt x="111" y="177"/>
                  <a:pt x="111" y="179"/>
                </a:cubicBezTo>
                <a:close/>
                <a:moveTo>
                  <a:pt x="211" y="153"/>
                </a:moveTo>
                <a:cubicBezTo>
                  <a:pt x="210" y="154"/>
                  <a:pt x="211" y="153"/>
                  <a:pt x="211" y="153"/>
                </a:cubicBezTo>
                <a:close/>
                <a:moveTo>
                  <a:pt x="211" y="147"/>
                </a:moveTo>
                <a:cubicBezTo>
                  <a:pt x="211" y="147"/>
                  <a:pt x="210" y="148"/>
                  <a:pt x="211" y="147"/>
                </a:cubicBezTo>
                <a:close/>
                <a:moveTo>
                  <a:pt x="205" y="147"/>
                </a:moveTo>
                <a:cubicBezTo>
                  <a:pt x="206" y="148"/>
                  <a:pt x="205" y="146"/>
                  <a:pt x="205" y="147"/>
                </a:cubicBezTo>
                <a:close/>
                <a:moveTo>
                  <a:pt x="206" y="146"/>
                </a:moveTo>
                <a:cubicBezTo>
                  <a:pt x="207" y="146"/>
                  <a:pt x="206" y="145"/>
                  <a:pt x="206" y="146"/>
                </a:cubicBezTo>
                <a:close/>
                <a:moveTo>
                  <a:pt x="208" y="151"/>
                </a:moveTo>
                <a:cubicBezTo>
                  <a:pt x="209" y="152"/>
                  <a:pt x="208" y="151"/>
                  <a:pt x="208" y="151"/>
                </a:cubicBezTo>
                <a:close/>
                <a:moveTo>
                  <a:pt x="207" y="157"/>
                </a:moveTo>
                <a:cubicBezTo>
                  <a:pt x="207" y="157"/>
                  <a:pt x="206" y="156"/>
                  <a:pt x="207" y="157"/>
                </a:cubicBezTo>
                <a:close/>
                <a:moveTo>
                  <a:pt x="206" y="155"/>
                </a:moveTo>
                <a:cubicBezTo>
                  <a:pt x="207" y="156"/>
                  <a:pt x="205" y="155"/>
                  <a:pt x="206" y="155"/>
                </a:cubicBezTo>
                <a:close/>
                <a:moveTo>
                  <a:pt x="206" y="151"/>
                </a:moveTo>
                <a:cubicBezTo>
                  <a:pt x="207" y="152"/>
                  <a:pt x="205" y="151"/>
                  <a:pt x="206" y="151"/>
                </a:cubicBezTo>
                <a:close/>
                <a:moveTo>
                  <a:pt x="204" y="157"/>
                </a:moveTo>
                <a:cubicBezTo>
                  <a:pt x="204" y="159"/>
                  <a:pt x="204" y="156"/>
                  <a:pt x="204" y="157"/>
                </a:cubicBezTo>
                <a:close/>
                <a:moveTo>
                  <a:pt x="202" y="159"/>
                </a:moveTo>
                <a:cubicBezTo>
                  <a:pt x="203" y="160"/>
                  <a:pt x="201" y="158"/>
                  <a:pt x="202" y="159"/>
                </a:cubicBezTo>
                <a:close/>
                <a:moveTo>
                  <a:pt x="201" y="160"/>
                </a:moveTo>
                <a:cubicBezTo>
                  <a:pt x="202" y="161"/>
                  <a:pt x="200" y="158"/>
                  <a:pt x="201" y="160"/>
                </a:cubicBezTo>
                <a:close/>
                <a:moveTo>
                  <a:pt x="200" y="161"/>
                </a:moveTo>
                <a:cubicBezTo>
                  <a:pt x="200" y="161"/>
                  <a:pt x="199" y="162"/>
                  <a:pt x="199" y="162"/>
                </a:cubicBezTo>
                <a:cubicBezTo>
                  <a:pt x="198" y="161"/>
                  <a:pt x="200" y="160"/>
                  <a:pt x="200" y="161"/>
                </a:cubicBezTo>
                <a:close/>
                <a:moveTo>
                  <a:pt x="195" y="163"/>
                </a:moveTo>
                <a:cubicBezTo>
                  <a:pt x="195" y="163"/>
                  <a:pt x="198" y="163"/>
                  <a:pt x="198" y="162"/>
                </a:cubicBezTo>
                <a:cubicBezTo>
                  <a:pt x="198" y="163"/>
                  <a:pt x="193" y="165"/>
                  <a:pt x="194" y="166"/>
                </a:cubicBezTo>
                <a:cubicBezTo>
                  <a:pt x="195" y="167"/>
                  <a:pt x="193" y="166"/>
                  <a:pt x="193" y="166"/>
                </a:cubicBezTo>
                <a:cubicBezTo>
                  <a:pt x="193" y="166"/>
                  <a:pt x="195" y="163"/>
                  <a:pt x="195" y="163"/>
                </a:cubicBezTo>
                <a:close/>
                <a:moveTo>
                  <a:pt x="192" y="163"/>
                </a:moveTo>
                <a:cubicBezTo>
                  <a:pt x="192" y="163"/>
                  <a:pt x="191" y="163"/>
                  <a:pt x="192" y="163"/>
                </a:cubicBezTo>
                <a:close/>
                <a:moveTo>
                  <a:pt x="189" y="166"/>
                </a:moveTo>
                <a:cubicBezTo>
                  <a:pt x="189" y="166"/>
                  <a:pt x="186" y="167"/>
                  <a:pt x="187" y="166"/>
                </a:cubicBezTo>
                <a:cubicBezTo>
                  <a:pt x="187" y="166"/>
                  <a:pt x="188" y="165"/>
                  <a:pt x="189" y="166"/>
                </a:cubicBezTo>
                <a:close/>
                <a:moveTo>
                  <a:pt x="183" y="174"/>
                </a:moveTo>
                <a:cubicBezTo>
                  <a:pt x="183" y="174"/>
                  <a:pt x="182" y="173"/>
                  <a:pt x="183" y="174"/>
                </a:cubicBezTo>
                <a:close/>
                <a:moveTo>
                  <a:pt x="182" y="169"/>
                </a:moveTo>
                <a:cubicBezTo>
                  <a:pt x="182" y="169"/>
                  <a:pt x="182" y="168"/>
                  <a:pt x="182" y="169"/>
                </a:cubicBezTo>
                <a:close/>
                <a:moveTo>
                  <a:pt x="182" y="174"/>
                </a:moveTo>
                <a:cubicBezTo>
                  <a:pt x="182" y="175"/>
                  <a:pt x="181" y="173"/>
                  <a:pt x="182" y="174"/>
                </a:cubicBezTo>
                <a:close/>
                <a:moveTo>
                  <a:pt x="181" y="172"/>
                </a:moveTo>
                <a:cubicBezTo>
                  <a:pt x="181" y="173"/>
                  <a:pt x="181" y="171"/>
                  <a:pt x="181" y="172"/>
                </a:cubicBezTo>
                <a:close/>
                <a:moveTo>
                  <a:pt x="179" y="174"/>
                </a:moveTo>
                <a:cubicBezTo>
                  <a:pt x="179" y="174"/>
                  <a:pt x="178" y="173"/>
                  <a:pt x="179" y="174"/>
                </a:cubicBezTo>
                <a:close/>
                <a:moveTo>
                  <a:pt x="175" y="172"/>
                </a:moveTo>
                <a:cubicBezTo>
                  <a:pt x="175" y="174"/>
                  <a:pt x="175" y="171"/>
                  <a:pt x="175" y="172"/>
                </a:cubicBezTo>
                <a:close/>
                <a:moveTo>
                  <a:pt x="173" y="174"/>
                </a:moveTo>
                <a:cubicBezTo>
                  <a:pt x="173" y="175"/>
                  <a:pt x="172" y="173"/>
                  <a:pt x="173" y="174"/>
                </a:cubicBezTo>
                <a:close/>
                <a:moveTo>
                  <a:pt x="138" y="172"/>
                </a:moveTo>
                <a:cubicBezTo>
                  <a:pt x="138" y="172"/>
                  <a:pt x="137" y="171"/>
                  <a:pt x="137" y="171"/>
                </a:cubicBezTo>
                <a:cubicBezTo>
                  <a:pt x="137" y="170"/>
                  <a:pt x="140" y="171"/>
                  <a:pt x="138" y="172"/>
                </a:cubicBezTo>
                <a:close/>
                <a:moveTo>
                  <a:pt x="134" y="171"/>
                </a:moveTo>
                <a:cubicBezTo>
                  <a:pt x="134" y="171"/>
                  <a:pt x="133" y="171"/>
                  <a:pt x="132" y="171"/>
                </a:cubicBezTo>
                <a:cubicBezTo>
                  <a:pt x="128" y="170"/>
                  <a:pt x="133" y="171"/>
                  <a:pt x="134" y="171"/>
                </a:cubicBezTo>
                <a:close/>
                <a:moveTo>
                  <a:pt x="130" y="170"/>
                </a:moveTo>
                <a:cubicBezTo>
                  <a:pt x="130" y="171"/>
                  <a:pt x="130" y="169"/>
                  <a:pt x="130" y="170"/>
                </a:cubicBezTo>
                <a:close/>
                <a:moveTo>
                  <a:pt x="121" y="168"/>
                </a:moveTo>
                <a:cubicBezTo>
                  <a:pt x="120" y="170"/>
                  <a:pt x="121" y="168"/>
                  <a:pt x="121" y="168"/>
                </a:cubicBezTo>
                <a:close/>
                <a:moveTo>
                  <a:pt x="94" y="171"/>
                </a:moveTo>
                <a:cubicBezTo>
                  <a:pt x="91" y="171"/>
                  <a:pt x="95" y="171"/>
                  <a:pt x="94" y="171"/>
                </a:cubicBezTo>
                <a:close/>
                <a:moveTo>
                  <a:pt x="93" y="170"/>
                </a:moveTo>
                <a:cubicBezTo>
                  <a:pt x="92" y="169"/>
                  <a:pt x="91" y="169"/>
                  <a:pt x="91" y="168"/>
                </a:cubicBezTo>
                <a:cubicBezTo>
                  <a:pt x="91" y="168"/>
                  <a:pt x="95" y="170"/>
                  <a:pt x="93" y="170"/>
                </a:cubicBezTo>
                <a:close/>
                <a:moveTo>
                  <a:pt x="85" y="151"/>
                </a:moveTo>
                <a:cubicBezTo>
                  <a:pt x="82" y="151"/>
                  <a:pt x="86" y="150"/>
                  <a:pt x="85" y="151"/>
                </a:cubicBezTo>
                <a:close/>
                <a:moveTo>
                  <a:pt x="87" y="148"/>
                </a:moveTo>
                <a:cubicBezTo>
                  <a:pt x="87" y="148"/>
                  <a:pt x="87" y="148"/>
                  <a:pt x="87" y="148"/>
                </a:cubicBezTo>
                <a:close/>
                <a:moveTo>
                  <a:pt x="93" y="153"/>
                </a:moveTo>
                <a:cubicBezTo>
                  <a:pt x="93" y="153"/>
                  <a:pt x="94" y="152"/>
                  <a:pt x="93" y="153"/>
                </a:cubicBezTo>
                <a:close/>
                <a:moveTo>
                  <a:pt x="125" y="181"/>
                </a:moveTo>
                <a:cubicBezTo>
                  <a:pt x="126" y="180"/>
                  <a:pt x="125" y="181"/>
                  <a:pt x="125" y="181"/>
                </a:cubicBezTo>
                <a:close/>
                <a:moveTo>
                  <a:pt x="81" y="143"/>
                </a:moveTo>
                <a:cubicBezTo>
                  <a:pt x="81" y="145"/>
                  <a:pt x="83" y="143"/>
                  <a:pt x="83" y="143"/>
                </a:cubicBezTo>
                <a:cubicBezTo>
                  <a:pt x="83" y="142"/>
                  <a:pt x="82" y="142"/>
                  <a:pt x="81" y="143"/>
                </a:cubicBezTo>
                <a:close/>
                <a:moveTo>
                  <a:pt x="216" y="151"/>
                </a:moveTo>
                <a:cubicBezTo>
                  <a:pt x="216" y="152"/>
                  <a:pt x="216" y="153"/>
                  <a:pt x="215" y="154"/>
                </a:cubicBezTo>
                <a:cubicBezTo>
                  <a:pt x="217" y="152"/>
                  <a:pt x="219" y="151"/>
                  <a:pt x="220" y="151"/>
                </a:cubicBezTo>
                <a:cubicBezTo>
                  <a:pt x="223" y="147"/>
                  <a:pt x="211" y="146"/>
                  <a:pt x="216" y="151"/>
                </a:cubicBezTo>
                <a:close/>
                <a:moveTo>
                  <a:pt x="122" y="180"/>
                </a:moveTo>
                <a:cubicBezTo>
                  <a:pt x="121" y="181"/>
                  <a:pt x="123" y="180"/>
                  <a:pt x="122" y="180"/>
                </a:cubicBezTo>
                <a:close/>
                <a:moveTo>
                  <a:pt x="123" y="181"/>
                </a:moveTo>
                <a:cubicBezTo>
                  <a:pt x="123" y="182"/>
                  <a:pt x="123" y="181"/>
                  <a:pt x="123" y="181"/>
                </a:cubicBezTo>
                <a:close/>
                <a:moveTo>
                  <a:pt x="117" y="182"/>
                </a:moveTo>
                <a:cubicBezTo>
                  <a:pt x="116" y="183"/>
                  <a:pt x="117" y="182"/>
                  <a:pt x="117" y="182"/>
                </a:cubicBezTo>
                <a:close/>
                <a:moveTo>
                  <a:pt x="214" y="155"/>
                </a:moveTo>
                <a:cubicBezTo>
                  <a:pt x="214" y="155"/>
                  <a:pt x="214" y="154"/>
                  <a:pt x="215" y="154"/>
                </a:cubicBezTo>
                <a:cubicBezTo>
                  <a:pt x="214" y="154"/>
                  <a:pt x="214" y="155"/>
                  <a:pt x="214" y="155"/>
                </a:cubicBezTo>
                <a:close/>
                <a:moveTo>
                  <a:pt x="160" y="185"/>
                </a:moveTo>
                <a:cubicBezTo>
                  <a:pt x="160" y="186"/>
                  <a:pt x="159" y="184"/>
                  <a:pt x="160" y="185"/>
                </a:cubicBezTo>
                <a:close/>
                <a:moveTo>
                  <a:pt x="159" y="185"/>
                </a:moveTo>
                <a:cubicBezTo>
                  <a:pt x="160" y="186"/>
                  <a:pt x="158" y="185"/>
                  <a:pt x="159" y="185"/>
                </a:cubicBezTo>
                <a:close/>
                <a:moveTo>
                  <a:pt x="158" y="184"/>
                </a:moveTo>
                <a:cubicBezTo>
                  <a:pt x="158" y="185"/>
                  <a:pt x="161" y="184"/>
                  <a:pt x="161" y="184"/>
                </a:cubicBezTo>
                <a:cubicBezTo>
                  <a:pt x="161" y="184"/>
                  <a:pt x="157" y="183"/>
                  <a:pt x="158" y="184"/>
                </a:cubicBezTo>
                <a:close/>
                <a:moveTo>
                  <a:pt x="163" y="184"/>
                </a:moveTo>
                <a:cubicBezTo>
                  <a:pt x="163" y="185"/>
                  <a:pt x="163" y="184"/>
                  <a:pt x="163" y="184"/>
                </a:cubicBezTo>
                <a:close/>
                <a:moveTo>
                  <a:pt x="140" y="183"/>
                </a:moveTo>
                <a:cubicBezTo>
                  <a:pt x="141" y="184"/>
                  <a:pt x="140" y="182"/>
                  <a:pt x="140" y="183"/>
                </a:cubicBezTo>
                <a:close/>
                <a:moveTo>
                  <a:pt x="144" y="183"/>
                </a:moveTo>
                <a:cubicBezTo>
                  <a:pt x="144" y="183"/>
                  <a:pt x="143" y="182"/>
                  <a:pt x="142" y="183"/>
                </a:cubicBezTo>
                <a:cubicBezTo>
                  <a:pt x="143" y="183"/>
                  <a:pt x="143" y="183"/>
                  <a:pt x="144" y="183"/>
                </a:cubicBezTo>
                <a:close/>
                <a:moveTo>
                  <a:pt x="145" y="183"/>
                </a:moveTo>
                <a:cubicBezTo>
                  <a:pt x="145" y="182"/>
                  <a:pt x="144" y="183"/>
                  <a:pt x="145" y="183"/>
                </a:cubicBezTo>
                <a:close/>
                <a:moveTo>
                  <a:pt x="157" y="186"/>
                </a:moveTo>
                <a:cubicBezTo>
                  <a:pt x="154" y="186"/>
                  <a:pt x="161" y="186"/>
                  <a:pt x="157" y="186"/>
                </a:cubicBezTo>
                <a:close/>
                <a:moveTo>
                  <a:pt x="109" y="101"/>
                </a:moveTo>
                <a:cubicBezTo>
                  <a:pt x="109" y="102"/>
                  <a:pt x="108" y="99"/>
                  <a:pt x="109" y="101"/>
                </a:cubicBezTo>
                <a:close/>
                <a:moveTo>
                  <a:pt x="110" y="101"/>
                </a:moveTo>
                <a:cubicBezTo>
                  <a:pt x="111" y="101"/>
                  <a:pt x="110" y="100"/>
                  <a:pt x="110" y="101"/>
                </a:cubicBezTo>
                <a:close/>
                <a:moveTo>
                  <a:pt x="123" y="103"/>
                </a:moveTo>
                <a:cubicBezTo>
                  <a:pt x="123" y="103"/>
                  <a:pt x="123" y="103"/>
                  <a:pt x="123" y="103"/>
                </a:cubicBezTo>
                <a:close/>
                <a:moveTo>
                  <a:pt x="113" y="96"/>
                </a:moveTo>
                <a:cubicBezTo>
                  <a:pt x="113" y="96"/>
                  <a:pt x="112" y="94"/>
                  <a:pt x="113" y="96"/>
                </a:cubicBezTo>
                <a:close/>
                <a:moveTo>
                  <a:pt x="123" y="108"/>
                </a:moveTo>
                <a:cubicBezTo>
                  <a:pt x="123" y="109"/>
                  <a:pt x="123" y="105"/>
                  <a:pt x="123" y="108"/>
                </a:cubicBezTo>
                <a:close/>
                <a:moveTo>
                  <a:pt x="119" y="109"/>
                </a:moveTo>
                <a:cubicBezTo>
                  <a:pt x="119" y="109"/>
                  <a:pt x="119" y="107"/>
                  <a:pt x="119" y="109"/>
                </a:cubicBezTo>
                <a:close/>
                <a:moveTo>
                  <a:pt x="124" y="106"/>
                </a:moveTo>
                <a:cubicBezTo>
                  <a:pt x="124" y="106"/>
                  <a:pt x="123" y="107"/>
                  <a:pt x="124" y="107"/>
                </a:cubicBezTo>
                <a:cubicBezTo>
                  <a:pt x="124" y="107"/>
                  <a:pt x="123" y="107"/>
                  <a:pt x="123" y="107"/>
                </a:cubicBezTo>
                <a:cubicBezTo>
                  <a:pt x="123" y="107"/>
                  <a:pt x="124" y="109"/>
                  <a:pt x="124" y="109"/>
                </a:cubicBezTo>
                <a:cubicBezTo>
                  <a:pt x="124" y="109"/>
                  <a:pt x="124" y="105"/>
                  <a:pt x="124" y="106"/>
                </a:cubicBezTo>
                <a:close/>
                <a:moveTo>
                  <a:pt x="118" y="94"/>
                </a:moveTo>
                <a:cubicBezTo>
                  <a:pt x="118" y="91"/>
                  <a:pt x="113" y="94"/>
                  <a:pt x="114" y="96"/>
                </a:cubicBezTo>
                <a:cubicBezTo>
                  <a:pt x="113" y="95"/>
                  <a:pt x="118" y="94"/>
                  <a:pt x="118" y="94"/>
                </a:cubicBezTo>
                <a:close/>
                <a:moveTo>
                  <a:pt x="116" y="94"/>
                </a:moveTo>
                <a:cubicBezTo>
                  <a:pt x="116" y="94"/>
                  <a:pt x="115" y="93"/>
                  <a:pt x="116" y="94"/>
                </a:cubicBezTo>
                <a:close/>
                <a:moveTo>
                  <a:pt x="116" y="94"/>
                </a:moveTo>
                <a:cubicBezTo>
                  <a:pt x="116" y="94"/>
                  <a:pt x="116" y="93"/>
                  <a:pt x="116" y="94"/>
                </a:cubicBezTo>
                <a:close/>
                <a:moveTo>
                  <a:pt x="119" y="95"/>
                </a:moveTo>
                <a:cubicBezTo>
                  <a:pt x="120" y="96"/>
                  <a:pt x="119" y="95"/>
                  <a:pt x="119" y="95"/>
                </a:cubicBezTo>
                <a:close/>
                <a:moveTo>
                  <a:pt x="114" y="97"/>
                </a:moveTo>
                <a:cubicBezTo>
                  <a:pt x="115" y="98"/>
                  <a:pt x="114" y="96"/>
                  <a:pt x="114" y="97"/>
                </a:cubicBezTo>
                <a:close/>
                <a:moveTo>
                  <a:pt x="112" y="95"/>
                </a:moveTo>
                <a:cubicBezTo>
                  <a:pt x="113" y="96"/>
                  <a:pt x="112" y="94"/>
                  <a:pt x="112" y="95"/>
                </a:cubicBezTo>
                <a:close/>
                <a:moveTo>
                  <a:pt x="112" y="98"/>
                </a:moveTo>
                <a:cubicBezTo>
                  <a:pt x="112" y="97"/>
                  <a:pt x="113" y="98"/>
                  <a:pt x="112" y="98"/>
                </a:cubicBezTo>
                <a:close/>
                <a:moveTo>
                  <a:pt x="113" y="98"/>
                </a:moveTo>
                <a:cubicBezTo>
                  <a:pt x="113" y="98"/>
                  <a:pt x="113" y="97"/>
                  <a:pt x="113" y="98"/>
                </a:cubicBezTo>
                <a:close/>
                <a:moveTo>
                  <a:pt x="113" y="98"/>
                </a:moveTo>
                <a:cubicBezTo>
                  <a:pt x="113" y="99"/>
                  <a:pt x="112" y="97"/>
                  <a:pt x="113" y="98"/>
                </a:cubicBezTo>
                <a:close/>
                <a:moveTo>
                  <a:pt x="115" y="110"/>
                </a:moveTo>
                <a:cubicBezTo>
                  <a:pt x="115" y="110"/>
                  <a:pt x="115" y="110"/>
                  <a:pt x="115" y="110"/>
                </a:cubicBezTo>
                <a:close/>
                <a:moveTo>
                  <a:pt x="113" y="112"/>
                </a:moveTo>
                <a:cubicBezTo>
                  <a:pt x="113" y="112"/>
                  <a:pt x="113" y="112"/>
                  <a:pt x="113" y="112"/>
                </a:cubicBezTo>
                <a:close/>
                <a:moveTo>
                  <a:pt x="113" y="112"/>
                </a:moveTo>
                <a:cubicBezTo>
                  <a:pt x="114" y="113"/>
                  <a:pt x="113" y="111"/>
                  <a:pt x="113" y="112"/>
                </a:cubicBezTo>
                <a:close/>
                <a:moveTo>
                  <a:pt x="113" y="112"/>
                </a:moveTo>
                <a:cubicBezTo>
                  <a:pt x="114" y="113"/>
                  <a:pt x="113" y="112"/>
                  <a:pt x="113" y="112"/>
                </a:cubicBezTo>
                <a:close/>
                <a:moveTo>
                  <a:pt x="114" y="111"/>
                </a:moveTo>
                <a:cubicBezTo>
                  <a:pt x="115" y="111"/>
                  <a:pt x="114" y="110"/>
                  <a:pt x="114" y="111"/>
                </a:cubicBezTo>
                <a:close/>
                <a:moveTo>
                  <a:pt x="121" y="96"/>
                </a:moveTo>
                <a:cubicBezTo>
                  <a:pt x="121" y="96"/>
                  <a:pt x="120" y="94"/>
                  <a:pt x="121" y="96"/>
                </a:cubicBezTo>
                <a:close/>
                <a:moveTo>
                  <a:pt x="101" y="113"/>
                </a:moveTo>
                <a:cubicBezTo>
                  <a:pt x="101" y="113"/>
                  <a:pt x="98" y="112"/>
                  <a:pt x="101" y="113"/>
                </a:cubicBezTo>
                <a:close/>
                <a:moveTo>
                  <a:pt x="115" y="115"/>
                </a:moveTo>
                <a:cubicBezTo>
                  <a:pt x="114" y="114"/>
                  <a:pt x="115" y="116"/>
                  <a:pt x="115" y="115"/>
                </a:cubicBezTo>
                <a:close/>
                <a:moveTo>
                  <a:pt x="117" y="111"/>
                </a:moveTo>
                <a:cubicBezTo>
                  <a:pt x="118" y="112"/>
                  <a:pt x="116" y="109"/>
                  <a:pt x="117" y="111"/>
                </a:cubicBezTo>
                <a:close/>
                <a:moveTo>
                  <a:pt x="119" y="109"/>
                </a:moveTo>
                <a:cubicBezTo>
                  <a:pt x="119" y="110"/>
                  <a:pt x="119" y="109"/>
                  <a:pt x="119" y="109"/>
                </a:cubicBezTo>
                <a:close/>
                <a:moveTo>
                  <a:pt x="118" y="110"/>
                </a:moveTo>
                <a:cubicBezTo>
                  <a:pt x="118" y="111"/>
                  <a:pt x="117" y="109"/>
                  <a:pt x="118" y="110"/>
                </a:cubicBezTo>
                <a:close/>
                <a:moveTo>
                  <a:pt x="119" y="108"/>
                </a:moveTo>
                <a:cubicBezTo>
                  <a:pt x="118" y="108"/>
                  <a:pt x="119" y="109"/>
                  <a:pt x="119" y="108"/>
                </a:cubicBezTo>
                <a:close/>
                <a:moveTo>
                  <a:pt x="117" y="110"/>
                </a:moveTo>
                <a:cubicBezTo>
                  <a:pt x="116" y="109"/>
                  <a:pt x="117" y="111"/>
                  <a:pt x="117" y="110"/>
                </a:cubicBezTo>
                <a:close/>
                <a:moveTo>
                  <a:pt x="115" y="110"/>
                </a:moveTo>
                <a:cubicBezTo>
                  <a:pt x="115" y="110"/>
                  <a:pt x="114" y="110"/>
                  <a:pt x="115" y="110"/>
                </a:cubicBezTo>
                <a:close/>
                <a:moveTo>
                  <a:pt x="117" y="111"/>
                </a:moveTo>
                <a:cubicBezTo>
                  <a:pt x="118" y="111"/>
                  <a:pt x="117" y="110"/>
                  <a:pt x="117" y="111"/>
                </a:cubicBezTo>
                <a:close/>
                <a:moveTo>
                  <a:pt x="117" y="111"/>
                </a:moveTo>
                <a:cubicBezTo>
                  <a:pt x="117" y="110"/>
                  <a:pt x="118" y="112"/>
                  <a:pt x="117" y="111"/>
                </a:cubicBezTo>
                <a:close/>
                <a:moveTo>
                  <a:pt x="123" y="107"/>
                </a:moveTo>
                <a:cubicBezTo>
                  <a:pt x="123" y="108"/>
                  <a:pt x="123" y="107"/>
                  <a:pt x="123" y="107"/>
                </a:cubicBezTo>
                <a:close/>
                <a:moveTo>
                  <a:pt x="123" y="92"/>
                </a:moveTo>
                <a:cubicBezTo>
                  <a:pt x="123" y="92"/>
                  <a:pt x="117" y="92"/>
                  <a:pt x="118" y="92"/>
                </a:cubicBezTo>
                <a:cubicBezTo>
                  <a:pt x="116" y="93"/>
                  <a:pt x="120" y="94"/>
                  <a:pt x="120" y="94"/>
                </a:cubicBezTo>
                <a:cubicBezTo>
                  <a:pt x="120" y="94"/>
                  <a:pt x="121" y="94"/>
                  <a:pt x="121" y="94"/>
                </a:cubicBezTo>
                <a:cubicBezTo>
                  <a:pt x="122" y="94"/>
                  <a:pt x="122" y="94"/>
                  <a:pt x="121" y="94"/>
                </a:cubicBezTo>
                <a:cubicBezTo>
                  <a:pt x="122" y="94"/>
                  <a:pt x="123" y="93"/>
                  <a:pt x="123" y="93"/>
                </a:cubicBezTo>
                <a:cubicBezTo>
                  <a:pt x="123" y="93"/>
                  <a:pt x="123" y="92"/>
                  <a:pt x="123" y="92"/>
                </a:cubicBezTo>
                <a:close/>
                <a:moveTo>
                  <a:pt x="117" y="112"/>
                </a:moveTo>
                <a:cubicBezTo>
                  <a:pt x="117" y="112"/>
                  <a:pt x="117" y="112"/>
                  <a:pt x="117" y="112"/>
                </a:cubicBezTo>
                <a:cubicBezTo>
                  <a:pt x="117" y="112"/>
                  <a:pt x="117" y="112"/>
                  <a:pt x="117" y="112"/>
                </a:cubicBezTo>
                <a:cubicBezTo>
                  <a:pt x="117" y="112"/>
                  <a:pt x="117" y="112"/>
                  <a:pt x="117" y="112"/>
                </a:cubicBezTo>
                <a:close/>
                <a:moveTo>
                  <a:pt x="113" y="113"/>
                </a:moveTo>
                <a:cubicBezTo>
                  <a:pt x="113" y="113"/>
                  <a:pt x="113" y="113"/>
                  <a:pt x="113" y="113"/>
                </a:cubicBezTo>
                <a:cubicBezTo>
                  <a:pt x="113" y="113"/>
                  <a:pt x="113" y="113"/>
                  <a:pt x="113" y="113"/>
                </a:cubicBezTo>
                <a:close/>
                <a:moveTo>
                  <a:pt x="117" y="112"/>
                </a:moveTo>
                <a:cubicBezTo>
                  <a:pt x="117" y="112"/>
                  <a:pt x="117" y="112"/>
                  <a:pt x="117" y="112"/>
                </a:cubicBezTo>
                <a:cubicBezTo>
                  <a:pt x="117" y="112"/>
                  <a:pt x="117" y="112"/>
                  <a:pt x="117" y="112"/>
                </a:cubicBezTo>
                <a:close/>
                <a:moveTo>
                  <a:pt x="117" y="112"/>
                </a:moveTo>
                <a:cubicBezTo>
                  <a:pt x="117" y="112"/>
                  <a:pt x="117" y="112"/>
                  <a:pt x="117" y="112"/>
                </a:cubicBezTo>
                <a:cubicBezTo>
                  <a:pt x="117" y="112"/>
                  <a:pt x="117" y="112"/>
                  <a:pt x="117" y="112"/>
                </a:cubicBezTo>
                <a:cubicBezTo>
                  <a:pt x="117" y="112"/>
                  <a:pt x="117" y="112"/>
                  <a:pt x="117" y="112"/>
                </a:cubicBezTo>
                <a:close/>
                <a:moveTo>
                  <a:pt x="119" y="105"/>
                </a:moveTo>
                <a:cubicBezTo>
                  <a:pt x="119" y="105"/>
                  <a:pt x="119" y="105"/>
                  <a:pt x="119" y="105"/>
                </a:cubicBezTo>
                <a:cubicBezTo>
                  <a:pt x="119" y="105"/>
                  <a:pt x="119" y="104"/>
                  <a:pt x="119" y="105"/>
                </a:cubicBezTo>
                <a:close/>
                <a:moveTo>
                  <a:pt x="123" y="98"/>
                </a:moveTo>
                <a:cubicBezTo>
                  <a:pt x="123" y="98"/>
                  <a:pt x="123" y="98"/>
                  <a:pt x="123" y="98"/>
                </a:cubicBezTo>
                <a:cubicBezTo>
                  <a:pt x="123" y="98"/>
                  <a:pt x="123" y="98"/>
                  <a:pt x="123" y="98"/>
                </a:cubicBezTo>
                <a:close/>
                <a:moveTo>
                  <a:pt x="124" y="91"/>
                </a:moveTo>
                <a:cubicBezTo>
                  <a:pt x="123" y="91"/>
                  <a:pt x="124" y="94"/>
                  <a:pt x="124" y="95"/>
                </a:cubicBezTo>
                <a:cubicBezTo>
                  <a:pt x="124" y="93"/>
                  <a:pt x="124" y="91"/>
                  <a:pt x="124" y="91"/>
                </a:cubicBezTo>
                <a:close/>
                <a:moveTo>
                  <a:pt x="124" y="95"/>
                </a:moveTo>
                <a:cubicBezTo>
                  <a:pt x="124" y="95"/>
                  <a:pt x="124" y="95"/>
                  <a:pt x="124" y="95"/>
                </a:cubicBezTo>
                <a:cubicBezTo>
                  <a:pt x="124" y="95"/>
                  <a:pt x="124" y="95"/>
                  <a:pt x="124" y="95"/>
                </a:cubicBezTo>
                <a:cubicBezTo>
                  <a:pt x="124" y="95"/>
                  <a:pt x="124" y="95"/>
                  <a:pt x="124" y="95"/>
                </a:cubicBezTo>
                <a:close/>
                <a:moveTo>
                  <a:pt x="100" y="108"/>
                </a:moveTo>
                <a:cubicBezTo>
                  <a:pt x="99" y="109"/>
                  <a:pt x="99" y="111"/>
                  <a:pt x="100" y="112"/>
                </a:cubicBezTo>
                <a:cubicBezTo>
                  <a:pt x="101" y="112"/>
                  <a:pt x="104" y="115"/>
                  <a:pt x="105" y="113"/>
                </a:cubicBezTo>
                <a:cubicBezTo>
                  <a:pt x="105" y="114"/>
                  <a:pt x="105" y="112"/>
                  <a:pt x="105" y="112"/>
                </a:cubicBezTo>
                <a:cubicBezTo>
                  <a:pt x="109" y="115"/>
                  <a:pt x="112" y="118"/>
                  <a:pt x="117" y="120"/>
                </a:cubicBezTo>
                <a:cubicBezTo>
                  <a:pt x="117" y="120"/>
                  <a:pt x="115" y="119"/>
                  <a:pt x="114" y="119"/>
                </a:cubicBezTo>
                <a:cubicBezTo>
                  <a:pt x="115" y="119"/>
                  <a:pt x="115" y="119"/>
                  <a:pt x="116" y="120"/>
                </a:cubicBezTo>
                <a:cubicBezTo>
                  <a:pt x="113" y="117"/>
                  <a:pt x="115" y="113"/>
                  <a:pt x="115" y="115"/>
                </a:cubicBezTo>
                <a:cubicBezTo>
                  <a:pt x="115" y="115"/>
                  <a:pt x="115" y="113"/>
                  <a:pt x="115" y="114"/>
                </a:cubicBezTo>
                <a:cubicBezTo>
                  <a:pt x="115" y="114"/>
                  <a:pt x="116" y="114"/>
                  <a:pt x="116" y="114"/>
                </a:cubicBezTo>
                <a:cubicBezTo>
                  <a:pt x="116" y="114"/>
                  <a:pt x="115" y="113"/>
                  <a:pt x="115" y="113"/>
                </a:cubicBezTo>
                <a:cubicBezTo>
                  <a:pt x="115" y="113"/>
                  <a:pt x="116" y="113"/>
                  <a:pt x="116" y="114"/>
                </a:cubicBezTo>
                <a:cubicBezTo>
                  <a:pt x="116" y="114"/>
                  <a:pt x="115" y="113"/>
                  <a:pt x="115" y="112"/>
                </a:cubicBezTo>
                <a:cubicBezTo>
                  <a:pt x="115" y="113"/>
                  <a:pt x="116" y="113"/>
                  <a:pt x="116" y="113"/>
                </a:cubicBezTo>
                <a:cubicBezTo>
                  <a:pt x="116" y="113"/>
                  <a:pt x="116" y="112"/>
                  <a:pt x="116" y="113"/>
                </a:cubicBezTo>
                <a:cubicBezTo>
                  <a:pt x="116" y="113"/>
                  <a:pt x="117" y="113"/>
                  <a:pt x="117" y="112"/>
                </a:cubicBezTo>
                <a:cubicBezTo>
                  <a:pt x="117" y="112"/>
                  <a:pt x="117" y="111"/>
                  <a:pt x="116" y="111"/>
                </a:cubicBezTo>
                <a:cubicBezTo>
                  <a:pt x="117" y="111"/>
                  <a:pt x="117" y="111"/>
                  <a:pt x="117" y="112"/>
                </a:cubicBezTo>
                <a:cubicBezTo>
                  <a:pt x="117" y="112"/>
                  <a:pt x="117" y="112"/>
                  <a:pt x="117" y="112"/>
                </a:cubicBezTo>
                <a:cubicBezTo>
                  <a:pt x="117" y="111"/>
                  <a:pt x="117" y="111"/>
                  <a:pt x="117" y="110"/>
                </a:cubicBezTo>
                <a:cubicBezTo>
                  <a:pt x="117" y="110"/>
                  <a:pt x="115" y="111"/>
                  <a:pt x="116" y="112"/>
                </a:cubicBezTo>
                <a:cubicBezTo>
                  <a:pt x="115" y="110"/>
                  <a:pt x="115" y="112"/>
                  <a:pt x="115" y="112"/>
                </a:cubicBezTo>
                <a:cubicBezTo>
                  <a:pt x="115" y="112"/>
                  <a:pt x="114" y="111"/>
                  <a:pt x="114" y="111"/>
                </a:cubicBezTo>
                <a:cubicBezTo>
                  <a:pt x="114" y="111"/>
                  <a:pt x="114" y="111"/>
                  <a:pt x="114" y="111"/>
                </a:cubicBezTo>
                <a:cubicBezTo>
                  <a:pt x="114" y="112"/>
                  <a:pt x="114" y="112"/>
                  <a:pt x="114" y="112"/>
                </a:cubicBezTo>
                <a:cubicBezTo>
                  <a:pt x="114" y="112"/>
                  <a:pt x="114" y="112"/>
                  <a:pt x="114" y="112"/>
                </a:cubicBezTo>
                <a:cubicBezTo>
                  <a:pt x="114" y="112"/>
                  <a:pt x="114" y="112"/>
                  <a:pt x="114" y="111"/>
                </a:cubicBezTo>
                <a:cubicBezTo>
                  <a:pt x="114" y="111"/>
                  <a:pt x="114" y="112"/>
                  <a:pt x="114" y="113"/>
                </a:cubicBezTo>
                <a:cubicBezTo>
                  <a:pt x="114" y="112"/>
                  <a:pt x="114" y="113"/>
                  <a:pt x="114" y="113"/>
                </a:cubicBezTo>
                <a:cubicBezTo>
                  <a:pt x="114" y="113"/>
                  <a:pt x="113" y="112"/>
                  <a:pt x="113" y="112"/>
                </a:cubicBezTo>
                <a:cubicBezTo>
                  <a:pt x="113" y="112"/>
                  <a:pt x="114" y="114"/>
                  <a:pt x="114" y="114"/>
                </a:cubicBezTo>
                <a:cubicBezTo>
                  <a:pt x="113" y="114"/>
                  <a:pt x="113" y="113"/>
                  <a:pt x="113" y="113"/>
                </a:cubicBezTo>
                <a:cubicBezTo>
                  <a:pt x="113" y="113"/>
                  <a:pt x="113" y="113"/>
                  <a:pt x="112" y="113"/>
                </a:cubicBezTo>
                <a:cubicBezTo>
                  <a:pt x="113" y="113"/>
                  <a:pt x="113" y="113"/>
                  <a:pt x="112" y="113"/>
                </a:cubicBezTo>
                <a:cubicBezTo>
                  <a:pt x="113" y="113"/>
                  <a:pt x="112" y="113"/>
                  <a:pt x="112" y="113"/>
                </a:cubicBezTo>
                <a:cubicBezTo>
                  <a:pt x="112" y="113"/>
                  <a:pt x="113" y="114"/>
                  <a:pt x="114" y="115"/>
                </a:cubicBezTo>
                <a:cubicBezTo>
                  <a:pt x="113" y="115"/>
                  <a:pt x="112" y="114"/>
                  <a:pt x="112" y="114"/>
                </a:cubicBezTo>
                <a:cubicBezTo>
                  <a:pt x="113" y="115"/>
                  <a:pt x="113" y="115"/>
                  <a:pt x="112" y="114"/>
                </a:cubicBezTo>
                <a:cubicBezTo>
                  <a:pt x="113" y="115"/>
                  <a:pt x="113" y="115"/>
                  <a:pt x="113" y="115"/>
                </a:cubicBezTo>
                <a:cubicBezTo>
                  <a:pt x="113" y="115"/>
                  <a:pt x="112" y="115"/>
                  <a:pt x="112" y="114"/>
                </a:cubicBezTo>
                <a:cubicBezTo>
                  <a:pt x="111" y="114"/>
                  <a:pt x="112" y="115"/>
                  <a:pt x="112" y="115"/>
                </a:cubicBezTo>
                <a:cubicBezTo>
                  <a:pt x="109" y="112"/>
                  <a:pt x="116" y="107"/>
                  <a:pt x="117" y="105"/>
                </a:cubicBezTo>
                <a:cubicBezTo>
                  <a:pt x="117" y="104"/>
                  <a:pt x="117" y="104"/>
                  <a:pt x="117" y="105"/>
                </a:cubicBezTo>
                <a:cubicBezTo>
                  <a:pt x="117" y="104"/>
                  <a:pt x="117" y="104"/>
                  <a:pt x="117" y="104"/>
                </a:cubicBezTo>
                <a:cubicBezTo>
                  <a:pt x="117" y="104"/>
                  <a:pt x="117" y="105"/>
                  <a:pt x="117" y="105"/>
                </a:cubicBezTo>
                <a:cubicBezTo>
                  <a:pt x="117" y="105"/>
                  <a:pt x="119" y="105"/>
                  <a:pt x="119" y="105"/>
                </a:cubicBezTo>
                <a:cubicBezTo>
                  <a:pt x="119" y="104"/>
                  <a:pt x="119" y="104"/>
                  <a:pt x="119" y="104"/>
                </a:cubicBezTo>
                <a:cubicBezTo>
                  <a:pt x="119" y="104"/>
                  <a:pt x="119" y="104"/>
                  <a:pt x="120" y="104"/>
                </a:cubicBezTo>
                <a:cubicBezTo>
                  <a:pt x="120" y="104"/>
                  <a:pt x="119" y="103"/>
                  <a:pt x="119" y="103"/>
                </a:cubicBezTo>
                <a:cubicBezTo>
                  <a:pt x="120" y="106"/>
                  <a:pt x="124" y="103"/>
                  <a:pt x="124" y="99"/>
                </a:cubicBezTo>
                <a:cubicBezTo>
                  <a:pt x="124" y="98"/>
                  <a:pt x="124" y="97"/>
                  <a:pt x="124" y="95"/>
                </a:cubicBezTo>
                <a:cubicBezTo>
                  <a:pt x="124" y="95"/>
                  <a:pt x="124" y="95"/>
                  <a:pt x="124" y="95"/>
                </a:cubicBezTo>
                <a:cubicBezTo>
                  <a:pt x="123" y="94"/>
                  <a:pt x="121" y="96"/>
                  <a:pt x="121" y="96"/>
                </a:cubicBezTo>
                <a:cubicBezTo>
                  <a:pt x="122" y="96"/>
                  <a:pt x="123" y="96"/>
                  <a:pt x="124" y="96"/>
                </a:cubicBezTo>
                <a:cubicBezTo>
                  <a:pt x="124" y="96"/>
                  <a:pt x="123" y="98"/>
                  <a:pt x="123" y="98"/>
                </a:cubicBezTo>
                <a:cubicBezTo>
                  <a:pt x="123" y="98"/>
                  <a:pt x="123" y="98"/>
                  <a:pt x="123" y="98"/>
                </a:cubicBezTo>
                <a:cubicBezTo>
                  <a:pt x="123" y="98"/>
                  <a:pt x="123" y="98"/>
                  <a:pt x="123" y="98"/>
                </a:cubicBezTo>
                <a:cubicBezTo>
                  <a:pt x="123" y="98"/>
                  <a:pt x="123" y="98"/>
                  <a:pt x="123" y="98"/>
                </a:cubicBezTo>
                <a:cubicBezTo>
                  <a:pt x="123" y="98"/>
                  <a:pt x="123" y="98"/>
                  <a:pt x="123" y="98"/>
                </a:cubicBezTo>
                <a:cubicBezTo>
                  <a:pt x="121" y="97"/>
                  <a:pt x="119" y="98"/>
                  <a:pt x="116" y="99"/>
                </a:cubicBezTo>
                <a:cubicBezTo>
                  <a:pt x="116" y="99"/>
                  <a:pt x="116" y="99"/>
                  <a:pt x="116" y="99"/>
                </a:cubicBezTo>
                <a:cubicBezTo>
                  <a:pt x="116" y="99"/>
                  <a:pt x="116" y="99"/>
                  <a:pt x="116" y="99"/>
                </a:cubicBezTo>
                <a:cubicBezTo>
                  <a:pt x="116" y="99"/>
                  <a:pt x="116" y="99"/>
                  <a:pt x="116" y="99"/>
                </a:cubicBezTo>
                <a:cubicBezTo>
                  <a:pt x="116" y="99"/>
                  <a:pt x="116" y="99"/>
                  <a:pt x="116" y="99"/>
                </a:cubicBezTo>
                <a:cubicBezTo>
                  <a:pt x="116" y="100"/>
                  <a:pt x="116" y="99"/>
                  <a:pt x="116" y="99"/>
                </a:cubicBezTo>
                <a:cubicBezTo>
                  <a:pt x="115" y="99"/>
                  <a:pt x="115" y="100"/>
                  <a:pt x="115" y="100"/>
                </a:cubicBezTo>
                <a:cubicBezTo>
                  <a:pt x="115" y="100"/>
                  <a:pt x="115" y="100"/>
                  <a:pt x="114" y="100"/>
                </a:cubicBezTo>
                <a:cubicBezTo>
                  <a:pt x="115" y="100"/>
                  <a:pt x="115" y="100"/>
                  <a:pt x="115" y="100"/>
                </a:cubicBezTo>
                <a:cubicBezTo>
                  <a:pt x="115" y="100"/>
                  <a:pt x="115" y="100"/>
                  <a:pt x="114" y="100"/>
                </a:cubicBezTo>
                <a:cubicBezTo>
                  <a:pt x="108" y="103"/>
                  <a:pt x="102" y="109"/>
                  <a:pt x="105" y="112"/>
                </a:cubicBezTo>
                <a:cubicBezTo>
                  <a:pt x="101" y="108"/>
                  <a:pt x="110" y="103"/>
                  <a:pt x="109" y="101"/>
                </a:cubicBezTo>
                <a:cubicBezTo>
                  <a:pt x="109" y="101"/>
                  <a:pt x="108" y="101"/>
                  <a:pt x="108" y="101"/>
                </a:cubicBezTo>
                <a:cubicBezTo>
                  <a:pt x="108" y="101"/>
                  <a:pt x="108" y="101"/>
                  <a:pt x="108" y="101"/>
                </a:cubicBezTo>
                <a:cubicBezTo>
                  <a:pt x="108" y="101"/>
                  <a:pt x="108" y="101"/>
                  <a:pt x="108" y="101"/>
                </a:cubicBezTo>
                <a:cubicBezTo>
                  <a:pt x="108" y="100"/>
                  <a:pt x="109" y="100"/>
                  <a:pt x="108" y="100"/>
                </a:cubicBezTo>
                <a:cubicBezTo>
                  <a:pt x="109" y="100"/>
                  <a:pt x="109" y="101"/>
                  <a:pt x="110" y="101"/>
                </a:cubicBezTo>
                <a:cubicBezTo>
                  <a:pt x="109" y="101"/>
                  <a:pt x="109" y="99"/>
                  <a:pt x="109" y="99"/>
                </a:cubicBezTo>
                <a:cubicBezTo>
                  <a:pt x="109" y="99"/>
                  <a:pt x="110" y="100"/>
                  <a:pt x="110" y="101"/>
                </a:cubicBezTo>
                <a:cubicBezTo>
                  <a:pt x="110" y="101"/>
                  <a:pt x="110" y="101"/>
                  <a:pt x="110" y="101"/>
                </a:cubicBezTo>
                <a:cubicBezTo>
                  <a:pt x="110" y="101"/>
                  <a:pt x="109" y="99"/>
                  <a:pt x="109" y="99"/>
                </a:cubicBezTo>
                <a:cubicBezTo>
                  <a:pt x="109" y="98"/>
                  <a:pt x="110" y="100"/>
                  <a:pt x="111" y="100"/>
                </a:cubicBezTo>
                <a:cubicBezTo>
                  <a:pt x="110" y="100"/>
                  <a:pt x="110" y="99"/>
                  <a:pt x="110" y="99"/>
                </a:cubicBezTo>
                <a:cubicBezTo>
                  <a:pt x="110" y="99"/>
                  <a:pt x="111" y="101"/>
                  <a:pt x="111" y="100"/>
                </a:cubicBezTo>
                <a:cubicBezTo>
                  <a:pt x="112" y="99"/>
                  <a:pt x="111" y="99"/>
                  <a:pt x="111" y="98"/>
                </a:cubicBezTo>
                <a:cubicBezTo>
                  <a:pt x="111" y="98"/>
                  <a:pt x="111" y="99"/>
                  <a:pt x="112" y="99"/>
                </a:cubicBezTo>
                <a:cubicBezTo>
                  <a:pt x="112" y="99"/>
                  <a:pt x="113" y="96"/>
                  <a:pt x="112" y="95"/>
                </a:cubicBezTo>
                <a:cubicBezTo>
                  <a:pt x="111" y="94"/>
                  <a:pt x="102" y="102"/>
                  <a:pt x="100" y="108"/>
                </a:cubicBezTo>
                <a:close/>
                <a:moveTo>
                  <a:pt x="116" y="112"/>
                </a:moveTo>
                <a:cubicBezTo>
                  <a:pt x="117" y="113"/>
                  <a:pt x="115" y="111"/>
                  <a:pt x="116" y="112"/>
                </a:cubicBezTo>
                <a:close/>
                <a:moveTo>
                  <a:pt x="115" y="113"/>
                </a:moveTo>
                <a:cubicBezTo>
                  <a:pt x="115" y="114"/>
                  <a:pt x="114" y="113"/>
                  <a:pt x="115" y="113"/>
                </a:cubicBezTo>
                <a:close/>
                <a:moveTo>
                  <a:pt x="113" y="114"/>
                </a:moveTo>
                <a:cubicBezTo>
                  <a:pt x="113" y="114"/>
                  <a:pt x="112" y="113"/>
                  <a:pt x="113" y="114"/>
                </a:cubicBezTo>
                <a:close/>
                <a:moveTo>
                  <a:pt x="112" y="117"/>
                </a:moveTo>
                <a:cubicBezTo>
                  <a:pt x="113" y="117"/>
                  <a:pt x="111" y="116"/>
                  <a:pt x="112" y="117"/>
                </a:cubicBezTo>
                <a:close/>
                <a:moveTo>
                  <a:pt x="112" y="116"/>
                </a:moveTo>
                <a:cubicBezTo>
                  <a:pt x="112" y="116"/>
                  <a:pt x="112" y="116"/>
                  <a:pt x="112" y="116"/>
                </a:cubicBezTo>
                <a:close/>
                <a:moveTo>
                  <a:pt x="112" y="116"/>
                </a:moveTo>
                <a:cubicBezTo>
                  <a:pt x="112" y="116"/>
                  <a:pt x="111" y="115"/>
                  <a:pt x="112" y="116"/>
                </a:cubicBezTo>
                <a:close/>
                <a:moveTo>
                  <a:pt x="112" y="115"/>
                </a:moveTo>
                <a:cubicBezTo>
                  <a:pt x="112" y="115"/>
                  <a:pt x="111" y="115"/>
                  <a:pt x="112" y="115"/>
                </a:cubicBezTo>
                <a:close/>
                <a:moveTo>
                  <a:pt x="123" y="96"/>
                </a:moveTo>
                <a:cubicBezTo>
                  <a:pt x="123" y="96"/>
                  <a:pt x="123" y="94"/>
                  <a:pt x="123" y="96"/>
                </a:cubicBezTo>
                <a:close/>
                <a:moveTo>
                  <a:pt x="124" y="100"/>
                </a:moveTo>
                <a:cubicBezTo>
                  <a:pt x="124" y="100"/>
                  <a:pt x="124" y="100"/>
                  <a:pt x="124" y="100"/>
                </a:cubicBezTo>
                <a:close/>
                <a:moveTo>
                  <a:pt x="123" y="100"/>
                </a:moveTo>
                <a:cubicBezTo>
                  <a:pt x="123" y="101"/>
                  <a:pt x="123" y="100"/>
                  <a:pt x="123" y="100"/>
                </a:cubicBezTo>
                <a:close/>
                <a:moveTo>
                  <a:pt x="123" y="100"/>
                </a:moveTo>
                <a:cubicBezTo>
                  <a:pt x="123" y="101"/>
                  <a:pt x="122" y="100"/>
                  <a:pt x="123" y="100"/>
                </a:cubicBezTo>
                <a:close/>
                <a:moveTo>
                  <a:pt x="122" y="102"/>
                </a:moveTo>
                <a:cubicBezTo>
                  <a:pt x="122" y="103"/>
                  <a:pt x="122" y="102"/>
                  <a:pt x="122" y="102"/>
                </a:cubicBezTo>
                <a:close/>
                <a:moveTo>
                  <a:pt x="122" y="98"/>
                </a:moveTo>
                <a:cubicBezTo>
                  <a:pt x="122" y="98"/>
                  <a:pt x="122" y="97"/>
                  <a:pt x="122" y="98"/>
                </a:cubicBezTo>
                <a:close/>
                <a:moveTo>
                  <a:pt x="121" y="100"/>
                </a:moveTo>
                <a:cubicBezTo>
                  <a:pt x="121" y="101"/>
                  <a:pt x="121" y="100"/>
                  <a:pt x="121" y="100"/>
                </a:cubicBezTo>
                <a:close/>
                <a:moveTo>
                  <a:pt x="120" y="99"/>
                </a:moveTo>
                <a:cubicBezTo>
                  <a:pt x="120" y="100"/>
                  <a:pt x="120" y="99"/>
                  <a:pt x="120" y="99"/>
                </a:cubicBezTo>
                <a:close/>
                <a:moveTo>
                  <a:pt x="119" y="99"/>
                </a:moveTo>
                <a:cubicBezTo>
                  <a:pt x="121" y="99"/>
                  <a:pt x="119" y="102"/>
                  <a:pt x="119" y="101"/>
                </a:cubicBezTo>
                <a:cubicBezTo>
                  <a:pt x="120" y="104"/>
                  <a:pt x="119" y="100"/>
                  <a:pt x="119" y="99"/>
                </a:cubicBezTo>
                <a:close/>
                <a:moveTo>
                  <a:pt x="118" y="104"/>
                </a:moveTo>
                <a:cubicBezTo>
                  <a:pt x="118" y="105"/>
                  <a:pt x="117" y="103"/>
                  <a:pt x="118" y="104"/>
                </a:cubicBezTo>
                <a:close/>
                <a:moveTo>
                  <a:pt x="119" y="98"/>
                </a:moveTo>
                <a:cubicBezTo>
                  <a:pt x="119" y="99"/>
                  <a:pt x="119" y="98"/>
                  <a:pt x="119" y="98"/>
                </a:cubicBezTo>
                <a:close/>
                <a:moveTo>
                  <a:pt x="118" y="101"/>
                </a:moveTo>
                <a:cubicBezTo>
                  <a:pt x="117" y="101"/>
                  <a:pt x="118" y="101"/>
                  <a:pt x="118" y="101"/>
                </a:cubicBezTo>
                <a:close/>
                <a:moveTo>
                  <a:pt x="117" y="102"/>
                </a:moveTo>
                <a:cubicBezTo>
                  <a:pt x="117" y="103"/>
                  <a:pt x="117" y="101"/>
                  <a:pt x="117" y="102"/>
                </a:cubicBezTo>
                <a:close/>
                <a:moveTo>
                  <a:pt x="117" y="100"/>
                </a:moveTo>
                <a:cubicBezTo>
                  <a:pt x="117" y="102"/>
                  <a:pt x="117" y="100"/>
                  <a:pt x="117" y="100"/>
                </a:cubicBezTo>
                <a:close/>
                <a:moveTo>
                  <a:pt x="116" y="104"/>
                </a:moveTo>
                <a:cubicBezTo>
                  <a:pt x="116" y="105"/>
                  <a:pt x="116" y="103"/>
                  <a:pt x="116" y="104"/>
                </a:cubicBezTo>
                <a:close/>
                <a:moveTo>
                  <a:pt x="116" y="104"/>
                </a:moveTo>
                <a:cubicBezTo>
                  <a:pt x="116" y="105"/>
                  <a:pt x="115" y="104"/>
                  <a:pt x="116" y="104"/>
                </a:cubicBezTo>
                <a:close/>
                <a:moveTo>
                  <a:pt x="116" y="103"/>
                </a:moveTo>
                <a:cubicBezTo>
                  <a:pt x="116" y="103"/>
                  <a:pt x="115" y="101"/>
                  <a:pt x="116" y="103"/>
                </a:cubicBezTo>
                <a:close/>
                <a:moveTo>
                  <a:pt x="115" y="103"/>
                </a:moveTo>
                <a:cubicBezTo>
                  <a:pt x="115" y="104"/>
                  <a:pt x="115" y="102"/>
                  <a:pt x="115" y="103"/>
                </a:cubicBezTo>
                <a:close/>
                <a:moveTo>
                  <a:pt x="115" y="102"/>
                </a:moveTo>
                <a:cubicBezTo>
                  <a:pt x="115" y="103"/>
                  <a:pt x="114" y="100"/>
                  <a:pt x="115" y="102"/>
                </a:cubicBezTo>
                <a:close/>
                <a:moveTo>
                  <a:pt x="100" y="110"/>
                </a:moveTo>
                <a:cubicBezTo>
                  <a:pt x="100" y="111"/>
                  <a:pt x="100" y="110"/>
                  <a:pt x="100" y="110"/>
                </a:cubicBezTo>
                <a:close/>
                <a:moveTo>
                  <a:pt x="100" y="109"/>
                </a:moveTo>
                <a:cubicBezTo>
                  <a:pt x="101" y="109"/>
                  <a:pt x="100" y="108"/>
                  <a:pt x="100" y="109"/>
                </a:cubicBezTo>
                <a:close/>
                <a:moveTo>
                  <a:pt x="103" y="112"/>
                </a:moveTo>
                <a:cubicBezTo>
                  <a:pt x="103" y="112"/>
                  <a:pt x="102" y="111"/>
                  <a:pt x="103" y="112"/>
                </a:cubicBezTo>
                <a:close/>
                <a:moveTo>
                  <a:pt x="110" y="100"/>
                </a:moveTo>
                <a:cubicBezTo>
                  <a:pt x="110" y="101"/>
                  <a:pt x="108" y="98"/>
                  <a:pt x="110" y="100"/>
                </a:cubicBezTo>
                <a:close/>
                <a:moveTo>
                  <a:pt x="112" y="99"/>
                </a:moveTo>
                <a:cubicBezTo>
                  <a:pt x="112" y="100"/>
                  <a:pt x="111" y="98"/>
                  <a:pt x="112" y="99"/>
                </a:cubicBezTo>
                <a:close/>
                <a:moveTo>
                  <a:pt x="111" y="99"/>
                </a:moveTo>
                <a:cubicBezTo>
                  <a:pt x="111" y="100"/>
                  <a:pt x="111" y="99"/>
                  <a:pt x="111" y="99"/>
                </a:cubicBezTo>
                <a:close/>
                <a:moveTo>
                  <a:pt x="111" y="99"/>
                </a:moveTo>
                <a:cubicBezTo>
                  <a:pt x="111" y="100"/>
                  <a:pt x="110" y="98"/>
                  <a:pt x="111" y="99"/>
                </a:cubicBezTo>
                <a:close/>
                <a:moveTo>
                  <a:pt x="111" y="100"/>
                </a:moveTo>
                <a:cubicBezTo>
                  <a:pt x="111" y="100"/>
                  <a:pt x="110" y="98"/>
                  <a:pt x="111" y="100"/>
                </a:cubicBezTo>
                <a:close/>
                <a:moveTo>
                  <a:pt x="110" y="99"/>
                </a:moveTo>
                <a:cubicBezTo>
                  <a:pt x="111" y="100"/>
                  <a:pt x="110" y="98"/>
                  <a:pt x="110" y="99"/>
                </a:cubicBezTo>
                <a:close/>
                <a:moveTo>
                  <a:pt x="110" y="98"/>
                </a:moveTo>
                <a:cubicBezTo>
                  <a:pt x="110" y="98"/>
                  <a:pt x="109" y="98"/>
                  <a:pt x="110" y="98"/>
                </a:cubicBezTo>
                <a:close/>
                <a:moveTo>
                  <a:pt x="107" y="102"/>
                </a:moveTo>
                <a:cubicBezTo>
                  <a:pt x="106" y="103"/>
                  <a:pt x="108" y="102"/>
                  <a:pt x="107" y="102"/>
                </a:cubicBezTo>
                <a:close/>
                <a:moveTo>
                  <a:pt x="107" y="102"/>
                </a:moveTo>
                <a:cubicBezTo>
                  <a:pt x="107" y="103"/>
                  <a:pt x="106" y="101"/>
                  <a:pt x="107" y="102"/>
                </a:cubicBezTo>
                <a:close/>
                <a:moveTo>
                  <a:pt x="106" y="102"/>
                </a:moveTo>
                <a:cubicBezTo>
                  <a:pt x="107" y="104"/>
                  <a:pt x="105" y="101"/>
                  <a:pt x="106" y="102"/>
                </a:cubicBezTo>
                <a:close/>
                <a:moveTo>
                  <a:pt x="117" y="105"/>
                </a:moveTo>
                <a:cubicBezTo>
                  <a:pt x="117" y="105"/>
                  <a:pt x="117" y="105"/>
                  <a:pt x="117" y="105"/>
                </a:cubicBezTo>
                <a:cubicBezTo>
                  <a:pt x="117" y="105"/>
                  <a:pt x="117" y="105"/>
                  <a:pt x="117" y="105"/>
                </a:cubicBezTo>
                <a:cubicBezTo>
                  <a:pt x="117" y="105"/>
                  <a:pt x="117" y="105"/>
                  <a:pt x="117" y="105"/>
                </a:cubicBezTo>
                <a:close/>
                <a:moveTo>
                  <a:pt x="168" y="108"/>
                </a:moveTo>
                <a:cubicBezTo>
                  <a:pt x="168" y="108"/>
                  <a:pt x="168" y="108"/>
                  <a:pt x="168" y="108"/>
                </a:cubicBezTo>
                <a:cubicBezTo>
                  <a:pt x="168" y="108"/>
                  <a:pt x="168" y="108"/>
                  <a:pt x="168" y="108"/>
                </a:cubicBezTo>
                <a:close/>
                <a:moveTo>
                  <a:pt x="174" y="104"/>
                </a:moveTo>
                <a:cubicBezTo>
                  <a:pt x="174" y="103"/>
                  <a:pt x="173" y="103"/>
                  <a:pt x="173" y="102"/>
                </a:cubicBezTo>
                <a:cubicBezTo>
                  <a:pt x="172" y="101"/>
                  <a:pt x="172" y="107"/>
                  <a:pt x="172" y="106"/>
                </a:cubicBezTo>
                <a:cubicBezTo>
                  <a:pt x="170" y="105"/>
                  <a:pt x="171" y="105"/>
                  <a:pt x="170" y="104"/>
                </a:cubicBezTo>
                <a:cubicBezTo>
                  <a:pt x="170" y="104"/>
                  <a:pt x="169" y="106"/>
                  <a:pt x="170" y="106"/>
                </a:cubicBezTo>
                <a:cubicBezTo>
                  <a:pt x="170" y="106"/>
                  <a:pt x="170" y="107"/>
                  <a:pt x="170" y="107"/>
                </a:cubicBezTo>
                <a:cubicBezTo>
                  <a:pt x="170" y="106"/>
                  <a:pt x="170" y="106"/>
                  <a:pt x="169" y="106"/>
                </a:cubicBezTo>
                <a:cubicBezTo>
                  <a:pt x="169" y="105"/>
                  <a:pt x="170" y="107"/>
                  <a:pt x="170" y="107"/>
                </a:cubicBezTo>
                <a:cubicBezTo>
                  <a:pt x="169" y="106"/>
                  <a:pt x="170" y="108"/>
                  <a:pt x="170" y="108"/>
                </a:cubicBezTo>
                <a:cubicBezTo>
                  <a:pt x="169" y="107"/>
                  <a:pt x="168" y="107"/>
                  <a:pt x="168" y="107"/>
                </a:cubicBezTo>
                <a:cubicBezTo>
                  <a:pt x="168" y="108"/>
                  <a:pt x="169" y="109"/>
                  <a:pt x="169" y="109"/>
                </a:cubicBezTo>
                <a:cubicBezTo>
                  <a:pt x="169" y="109"/>
                  <a:pt x="169" y="108"/>
                  <a:pt x="168" y="108"/>
                </a:cubicBezTo>
                <a:cubicBezTo>
                  <a:pt x="168" y="108"/>
                  <a:pt x="168" y="108"/>
                  <a:pt x="168" y="108"/>
                </a:cubicBezTo>
                <a:cubicBezTo>
                  <a:pt x="167" y="108"/>
                  <a:pt x="167" y="109"/>
                  <a:pt x="167" y="109"/>
                </a:cubicBezTo>
                <a:cubicBezTo>
                  <a:pt x="167" y="109"/>
                  <a:pt x="169" y="110"/>
                  <a:pt x="169" y="111"/>
                </a:cubicBezTo>
                <a:cubicBezTo>
                  <a:pt x="169" y="111"/>
                  <a:pt x="167" y="110"/>
                  <a:pt x="167" y="110"/>
                </a:cubicBezTo>
                <a:cubicBezTo>
                  <a:pt x="168" y="111"/>
                  <a:pt x="167" y="111"/>
                  <a:pt x="167" y="110"/>
                </a:cubicBezTo>
                <a:cubicBezTo>
                  <a:pt x="167" y="111"/>
                  <a:pt x="168" y="111"/>
                  <a:pt x="168" y="111"/>
                </a:cubicBezTo>
                <a:cubicBezTo>
                  <a:pt x="168" y="111"/>
                  <a:pt x="165" y="110"/>
                  <a:pt x="166" y="112"/>
                </a:cubicBezTo>
                <a:cubicBezTo>
                  <a:pt x="164" y="109"/>
                  <a:pt x="172" y="100"/>
                  <a:pt x="172" y="96"/>
                </a:cubicBezTo>
                <a:cubicBezTo>
                  <a:pt x="172" y="96"/>
                  <a:pt x="171" y="96"/>
                  <a:pt x="172" y="96"/>
                </a:cubicBezTo>
                <a:cubicBezTo>
                  <a:pt x="172" y="96"/>
                  <a:pt x="172" y="96"/>
                  <a:pt x="172" y="96"/>
                </a:cubicBezTo>
                <a:cubicBezTo>
                  <a:pt x="172" y="96"/>
                  <a:pt x="172" y="96"/>
                  <a:pt x="172" y="95"/>
                </a:cubicBezTo>
                <a:cubicBezTo>
                  <a:pt x="172" y="96"/>
                  <a:pt x="172" y="96"/>
                  <a:pt x="172" y="96"/>
                </a:cubicBezTo>
                <a:cubicBezTo>
                  <a:pt x="173" y="96"/>
                  <a:pt x="174" y="95"/>
                  <a:pt x="174" y="95"/>
                </a:cubicBezTo>
                <a:cubicBezTo>
                  <a:pt x="174" y="94"/>
                  <a:pt x="174" y="94"/>
                  <a:pt x="174" y="94"/>
                </a:cubicBezTo>
                <a:cubicBezTo>
                  <a:pt x="174" y="94"/>
                  <a:pt x="174" y="94"/>
                  <a:pt x="175" y="94"/>
                </a:cubicBezTo>
                <a:cubicBezTo>
                  <a:pt x="175" y="94"/>
                  <a:pt x="174" y="93"/>
                  <a:pt x="174" y="93"/>
                </a:cubicBezTo>
                <a:cubicBezTo>
                  <a:pt x="175" y="94"/>
                  <a:pt x="177" y="93"/>
                  <a:pt x="176" y="92"/>
                </a:cubicBezTo>
                <a:cubicBezTo>
                  <a:pt x="177" y="94"/>
                  <a:pt x="178" y="92"/>
                  <a:pt x="178" y="91"/>
                </a:cubicBezTo>
                <a:cubicBezTo>
                  <a:pt x="178" y="91"/>
                  <a:pt x="178" y="91"/>
                  <a:pt x="178" y="91"/>
                </a:cubicBezTo>
                <a:cubicBezTo>
                  <a:pt x="178" y="90"/>
                  <a:pt x="178" y="90"/>
                  <a:pt x="178" y="91"/>
                </a:cubicBezTo>
                <a:cubicBezTo>
                  <a:pt x="178" y="89"/>
                  <a:pt x="178" y="86"/>
                  <a:pt x="176" y="85"/>
                </a:cubicBezTo>
                <a:cubicBezTo>
                  <a:pt x="176" y="85"/>
                  <a:pt x="172" y="80"/>
                  <a:pt x="172" y="80"/>
                </a:cubicBezTo>
                <a:cubicBezTo>
                  <a:pt x="172" y="81"/>
                  <a:pt x="174" y="83"/>
                  <a:pt x="175" y="83"/>
                </a:cubicBezTo>
                <a:cubicBezTo>
                  <a:pt x="174" y="83"/>
                  <a:pt x="174" y="83"/>
                  <a:pt x="174" y="83"/>
                </a:cubicBezTo>
                <a:cubicBezTo>
                  <a:pt x="173" y="83"/>
                  <a:pt x="172" y="86"/>
                  <a:pt x="173" y="86"/>
                </a:cubicBezTo>
                <a:cubicBezTo>
                  <a:pt x="172" y="86"/>
                  <a:pt x="174" y="84"/>
                  <a:pt x="175" y="84"/>
                </a:cubicBezTo>
                <a:cubicBezTo>
                  <a:pt x="175" y="84"/>
                  <a:pt x="175" y="86"/>
                  <a:pt x="176" y="86"/>
                </a:cubicBezTo>
                <a:cubicBezTo>
                  <a:pt x="176" y="86"/>
                  <a:pt x="175" y="86"/>
                  <a:pt x="175" y="86"/>
                </a:cubicBezTo>
                <a:cubicBezTo>
                  <a:pt x="175" y="86"/>
                  <a:pt x="175" y="86"/>
                  <a:pt x="175" y="86"/>
                </a:cubicBezTo>
                <a:cubicBezTo>
                  <a:pt x="172" y="87"/>
                  <a:pt x="164" y="95"/>
                  <a:pt x="161" y="101"/>
                </a:cubicBezTo>
                <a:cubicBezTo>
                  <a:pt x="162" y="99"/>
                  <a:pt x="163" y="97"/>
                  <a:pt x="162" y="96"/>
                </a:cubicBezTo>
                <a:cubicBezTo>
                  <a:pt x="162" y="96"/>
                  <a:pt x="162" y="97"/>
                  <a:pt x="162" y="97"/>
                </a:cubicBezTo>
                <a:cubicBezTo>
                  <a:pt x="161" y="97"/>
                  <a:pt x="161" y="97"/>
                  <a:pt x="161" y="97"/>
                </a:cubicBezTo>
                <a:cubicBezTo>
                  <a:pt x="162" y="97"/>
                  <a:pt x="162" y="97"/>
                  <a:pt x="162" y="97"/>
                </a:cubicBezTo>
                <a:cubicBezTo>
                  <a:pt x="162" y="97"/>
                  <a:pt x="162" y="97"/>
                  <a:pt x="161" y="97"/>
                </a:cubicBezTo>
                <a:cubicBezTo>
                  <a:pt x="161" y="97"/>
                  <a:pt x="161" y="97"/>
                  <a:pt x="161" y="97"/>
                </a:cubicBezTo>
                <a:cubicBezTo>
                  <a:pt x="161" y="96"/>
                  <a:pt x="161" y="96"/>
                  <a:pt x="161" y="96"/>
                </a:cubicBezTo>
                <a:cubicBezTo>
                  <a:pt x="161" y="96"/>
                  <a:pt x="162" y="95"/>
                  <a:pt x="161" y="95"/>
                </a:cubicBezTo>
                <a:cubicBezTo>
                  <a:pt x="162" y="96"/>
                  <a:pt x="162" y="96"/>
                  <a:pt x="163" y="96"/>
                </a:cubicBezTo>
                <a:cubicBezTo>
                  <a:pt x="163" y="96"/>
                  <a:pt x="161" y="94"/>
                  <a:pt x="161" y="94"/>
                </a:cubicBezTo>
                <a:cubicBezTo>
                  <a:pt x="162" y="95"/>
                  <a:pt x="163" y="96"/>
                  <a:pt x="163" y="96"/>
                </a:cubicBezTo>
                <a:cubicBezTo>
                  <a:pt x="163" y="96"/>
                  <a:pt x="164" y="96"/>
                  <a:pt x="164" y="96"/>
                </a:cubicBezTo>
                <a:cubicBezTo>
                  <a:pt x="164" y="96"/>
                  <a:pt x="162" y="94"/>
                  <a:pt x="162" y="94"/>
                </a:cubicBezTo>
                <a:cubicBezTo>
                  <a:pt x="162" y="94"/>
                  <a:pt x="164" y="95"/>
                  <a:pt x="164" y="95"/>
                </a:cubicBezTo>
                <a:cubicBezTo>
                  <a:pt x="163" y="95"/>
                  <a:pt x="163" y="95"/>
                  <a:pt x="162" y="94"/>
                </a:cubicBezTo>
                <a:cubicBezTo>
                  <a:pt x="163" y="94"/>
                  <a:pt x="164" y="96"/>
                  <a:pt x="164" y="95"/>
                </a:cubicBezTo>
                <a:cubicBezTo>
                  <a:pt x="164" y="94"/>
                  <a:pt x="164" y="94"/>
                  <a:pt x="163" y="93"/>
                </a:cubicBezTo>
                <a:cubicBezTo>
                  <a:pt x="163" y="93"/>
                  <a:pt x="164" y="94"/>
                  <a:pt x="165" y="94"/>
                </a:cubicBezTo>
                <a:cubicBezTo>
                  <a:pt x="165" y="94"/>
                  <a:pt x="164" y="90"/>
                  <a:pt x="163" y="90"/>
                </a:cubicBezTo>
                <a:cubicBezTo>
                  <a:pt x="163" y="90"/>
                  <a:pt x="154" y="104"/>
                  <a:pt x="154" y="104"/>
                </a:cubicBezTo>
                <a:cubicBezTo>
                  <a:pt x="154" y="105"/>
                  <a:pt x="154" y="106"/>
                  <a:pt x="154" y="105"/>
                </a:cubicBezTo>
                <a:cubicBezTo>
                  <a:pt x="154" y="105"/>
                  <a:pt x="156" y="109"/>
                  <a:pt x="154" y="108"/>
                </a:cubicBezTo>
                <a:cubicBezTo>
                  <a:pt x="155" y="109"/>
                  <a:pt x="157" y="112"/>
                  <a:pt x="158" y="110"/>
                </a:cubicBezTo>
                <a:cubicBezTo>
                  <a:pt x="158" y="111"/>
                  <a:pt x="159" y="108"/>
                  <a:pt x="159" y="109"/>
                </a:cubicBezTo>
                <a:cubicBezTo>
                  <a:pt x="162" y="112"/>
                  <a:pt x="160" y="117"/>
                  <a:pt x="166" y="118"/>
                </a:cubicBezTo>
                <a:cubicBezTo>
                  <a:pt x="166" y="118"/>
                  <a:pt x="167" y="120"/>
                  <a:pt x="167" y="121"/>
                </a:cubicBezTo>
                <a:cubicBezTo>
                  <a:pt x="169" y="122"/>
                  <a:pt x="167" y="117"/>
                  <a:pt x="167" y="117"/>
                </a:cubicBezTo>
                <a:cubicBezTo>
                  <a:pt x="169" y="120"/>
                  <a:pt x="169" y="110"/>
                  <a:pt x="170" y="111"/>
                </a:cubicBezTo>
                <a:cubicBezTo>
                  <a:pt x="169" y="110"/>
                  <a:pt x="172" y="108"/>
                  <a:pt x="172" y="108"/>
                </a:cubicBezTo>
                <a:cubicBezTo>
                  <a:pt x="172" y="107"/>
                  <a:pt x="171" y="106"/>
                  <a:pt x="171" y="106"/>
                </a:cubicBezTo>
                <a:cubicBezTo>
                  <a:pt x="171" y="107"/>
                  <a:pt x="172" y="107"/>
                  <a:pt x="172" y="107"/>
                </a:cubicBezTo>
                <a:cubicBezTo>
                  <a:pt x="172" y="107"/>
                  <a:pt x="172" y="106"/>
                  <a:pt x="172" y="106"/>
                </a:cubicBezTo>
                <a:cubicBezTo>
                  <a:pt x="172" y="106"/>
                  <a:pt x="172" y="106"/>
                  <a:pt x="173" y="107"/>
                </a:cubicBezTo>
                <a:cubicBezTo>
                  <a:pt x="172" y="106"/>
                  <a:pt x="172" y="105"/>
                  <a:pt x="173" y="106"/>
                </a:cubicBezTo>
                <a:cubicBezTo>
                  <a:pt x="173" y="106"/>
                  <a:pt x="174" y="105"/>
                  <a:pt x="173" y="104"/>
                </a:cubicBezTo>
                <a:cubicBezTo>
                  <a:pt x="173" y="104"/>
                  <a:pt x="173" y="104"/>
                  <a:pt x="173" y="104"/>
                </a:cubicBezTo>
                <a:cubicBezTo>
                  <a:pt x="173" y="104"/>
                  <a:pt x="173" y="104"/>
                  <a:pt x="173" y="104"/>
                </a:cubicBezTo>
                <a:cubicBezTo>
                  <a:pt x="173" y="104"/>
                  <a:pt x="173" y="103"/>
                  <a:pt x="173" y="103"/>
                </a:cubicBezTo>
                <a:cubicBezTo>
                  <a:pt x="173" y="103"/>
                  <a:pt x="174" y="103"/>
                  <a:pt x="174" y="104"/>
                </a:cubicBezTo>
                <a:close/>
                <a:moveTo>
                  <a:pt x="169" y="108"/>
                </a:moveTo>
                <a:cubicBezTo>
                  <a:pt x="169" y="108"/>
                  <a:pt x="168" y="107"/>
                  <a:pt x="169" y="108"/>
                </a:cubicBezTo>
                <a:close/>
                <a:moveTo>
                  <a:pt x="168" y="109"/>
                </a:moveTo>
                <a:cubicBezTo>
                  <a:pt x="168" y="109"/>
                  <a:pt x="167" y="108"/>
                  <a:pt x="168" y="109"/>
                </a:cubicBezTo>
                <a:close/>
                <a:moveTo>
                  <a:pt x="168" y="109"/>
                </a:moveTo>
                <a:cubicBezTo>
                  <a:pt x="169" y="109"/>
                  <a:pt x="168" y="108"/>
                  <a:pt x="168" y="109"/>
                </a:cubicBezTo>
                <a:close/>
                <a:moveTo>
                  <a:pt x="174" y="84"/>
                </a:moveTo>
                <a:cubicBezTo>
                  <a:pt x="174" y="84"/>
                  <a:pt x="173" y="83"/>
                  <a:pt x="174" y="84"/>
                </a:cubicBezTo>
                <a:close/>
                <a:moveTo>
                  <a:pt x="174" y="84"/>
                </a:moveTo>
                <a:cubicBezTo>
                  <a:pt x="175" y="84"/>
                  <a:pt x="174" y="83"/>
                  <a:pt x="174" y="84"/>
                </a:cubicBezTo>
                <a:close/>
                <a:moveTo>
                  <a:pt x="177" y="88"/>
                </a:moveTo>
                <a:cubicBezTo>
                  <a:pt x="177" y="88"/>
                  <a:pt x="177" y="87"/>
                  <a:pt x="177" y="88"/>
                </a:cubicBezTo>
                <a:close/>
                <a:moveTo>
                  <a:pt x="177" y="91"/>
                </a:moveTo>
                <a:cubicBezTo>
                  <a:pt x="177" y="91"/>
                  <a:pt x="176" y="90"/>
                  <a:pt x="177" y="91"/>
                </a:cubicBezTo>
                <a:close/>
                <a:moveTo>
                  <a:pt x="176" y="88"/>
                </a:moveTo>
                <a:cubicBezTo>
                  <a:pt x="177" y="89"/>
                  <a:pt x="176" y="88"/>
                  <a:pt x="176" y="88"/>
                </a:cubicBezTo>
                <a:close/>
                <a:moveTo>
                  <a:pt x="176" y="89"/>
                </a:moveTo>
                <a:cubicBezTo>
                  <a:pt x="176" y="90"/>
                  <a:pt x="175" y="89"/>
                  <a:pt x="176" y="89"/>
                </a:cubicBezTo>
                <a:close/>
                <a:moveTo>
                  <a:pt x="171" y="96"/>
                </a:moveTo>
                <a:cubicBezTo>
                  <a:pt x="171" y="96"/>
                  <a:pt x="170" y="96"/>
                  <a:pt x="171" y="96"/>
                </a:cubicBezTo>
                <a:close/>
                <a:moveTo>
                  <a:pt x="173" y="95"/>
                </a:moveTo>
                <a:cubicBezTo>
                  <a:pt x="173" y="96"/>
                  <a:pt x="172" y="95"/>
                  <a:pt x="173" y="95"/>
                </a:cubicBezTo>
                <a:close/>
                <a:moveTo>
                  <a:pt x="173" y="94"/>
                </a:moveTo>
                <a:cubicBezTo>
                  <a:pt x="173" y="95"/>
                  <a:pt x="172" y="93"/>
                  <a:pt x="173" y="94"/>
                </a:cubicBezTo>
                <a:close/>
                <a:moveTo>
                  <a:pt x="175" y="90"/>
                </a:moveTo>
                <a:cubicBezTo>
                  <a:pt x="175" y="90"/>
                  <a:pt x="174" y="89"/>
                  <a:pt x="175" y="90"/>
                </a:cubicBezTo>
                <a:close/>
                <a:moveTo>
                  <a:pt x="175" y="90"/>
                </a:moveTo>
                <a:cubicBezTo>
                  <a:pt x="175" y="90"/>
                  <a:pt x="174" y="89"/>
                  <a:pt x="175" y="90"/>
                </a:cubicBezTo>
                <a:close/>
                <a:moveTo>
                  <a:pt x="174" y="87"/>
                </a:moveTo>
                <a:cubicBezTo>
                  <a:pt x="174" y="87"/>
                  <a:pt x="174" y="87"/>
                  <a:pt x="174" y="87"/>
                </a:cubicBezTo>
                <a:close/>
                <a:moveTo>
                  <a:pt x="173" y="89"/>
                </a:moveTo>
                <a:cubicBezTo>
                  <a:pt x="174" y="90"/>
                  <a:pt x="172" y="89"/>
                  <a:pt x="173" y="89"/>
                </a:cubicBezTo>
                <a:close/>
                <a:moveTo>
                  <a:pt x="172" y="90"/>
                </a:moveTo>
                <a:cubicBezTo>
                  <a:pt x="174" y="89"/>
                  <a:pt x="173" y="92"/>
                  <a:pt x="173" y="92"/>
                </a:cubicBezTo>
                <a:cubicBezTo>
                  <a:pt x="175" y="93"/>
                  <a:pt x="172" y="90"/>
                  <a:pt x="172" y="90"/>
                </a:cubicBezTo>
                <a:close/>
                <a:moveTo>
                  <a:pt x="172" y="95"/>
                </a:moveTo>
                <a:cubicBezTo>
                  <a:pt x="173" y="96"/>
                  <a:pt x="172" y="94"/>
                  <a:pt x="172" y="95"/>
                </a:cubicBezTo>
                <a:close/>
                <a:moveTo>
                  <a:pt x="172" y="95"/>
                </a:moveTo>
                <a:cubicBezTo>
                  <a:pt x="172" y="95"/>
                  <a:pt x="171" y="94"/>
                  <a:pt x="172" y="95"/>
                </a:cubicBezTo>
                <a:close/>
                <a:moveTo>
                  <a:pt x="171" y="92"/>
                </a:moveTo>
                <a:cubicBezTo>
                  <a:pt x="171" y="93"/>
                  <a:pt x="172" y="92"/>
                  <a:pt x="171" y="92"/>
                </a:cubicBezTo>
                <a:close/>
                <a:moveTo>
                  <a:pt x="171" y="89"/>
                </a:moveTo>
                <a:cubicBezTo>
                  <a:pt x="171" y="89"/>
                  <a:pt x="171" y="89"/>
                  <a:pt x="171" y="89"/>
                </a:cubicBezTo>
                <a:close/>
                <a:moveTo>
                  <a:pt x="171" y="94"/>
                </a:moveTo>
                <a:cubicBezTo>
                  <a:pt x="172" y="94"/>
                  <a:pt x="170" y="93"/>
                  <a:pt x="171" y="94"/>
                </a:cubicBezTo>
                <a:close/>
                <a:moveTo>
                  <a:pt x="171" y="90"/>
                </a:moveTo>
                <a:cubicBezTo>
                  <a:pt x="171" y="91"/>
                  <a:pt x="169" y="89"/>
                  <a:pt x="171" y="90"/>
                </a:cubicBezTo>
                <a:close/>
                <a:moveTo>
                  <a:pt x="170" y="92"/>
                </a:moveTo>
                <a:cubicBezTo>
                  <a:pt x="171" y="93"/>
                  <a:pt x="170" y="92"/>
                  <a:pt x="170" y="92"/>
                </a:cubicBezTo>
                <a:close/>
                <a:moveTo>
                  <a:pt x="170" y="93"/>
                </a:moveTo>
                <a:cubicBezTo>
                  <a:pt x="170" y="93"/>
                  <a:pt x="169" y="92"/>
                  <a:pt x="170" y="93"/>
                </a:cubicBezTo>
                <a:close/>
                <a:moveTo>
                  <a:pt x="170" y="95"/>
                </a:moveTo>
                <a:cubicBezTo>
                  <a:pt x="170" y="95"/>
                  <a:pt x="169" y="94"/>
                  <a:pt x="170" y="95"/>
                </a:cubicBezTo>
                <a:close/>
                <a:moveTo>
                  <a:pt x="169" y="96"/>
                </a:moveTo>
                <a:cubicBezTo>
                  <a:pt x="170" y="96"/>
                  <a:pt x="169" y="95"/>
                  <a:pt x="169" y="96"/>
                </a:cubicBezTo>
                <a:close/>
                <a:moveTo>
                  <a:pt x="169" y="94"/>
                </a:moveTo>
                <a:cubicBezTo>
                  <a:pt x="169" y="95"/>
                  <a:pt x="168" y="94"/>
                  <a:pt x="169" y="94"/>
                </a:cubicBezTo>
                <a:close/>
                <a:moveTo>
                  <a:pt x="169" y="92"/>
                </a:moveTo>
                <a:cubicBezTo>
                  <a:pt x="169" y="93"/>
                  <a:pt x="168" y="91"/>
                  <a:pt x="169" y="92"/>
                </a:cubicBezTo>
                <a:close/>
                <a:moveTo>
                  <a:pt x="169" y="95"/>
                </a:moveTo>
                <a:cubicBezTo>
                  <a:pt x="170" y="96"/>
                  <a:pt x="167" y="93"/>
                  <a:pt x="169" y="95"/>
                </a:cubicBezTo>
                <a:close/>
                <a:moveTo>
                  <a:pt x="168" y="93"/>
                </a:moveTo>
                <a:cubicBezTo>
                  <a:pt x="168" y="93"/>
                  <a:pt x="167" y="92"/>
                  <a:pt x="168" y="93"/>
                </a:cubicBezTo>
                <a:close/>
                <a:moveTo>
                  <a:pt x="168" y="93"/>
                </a:moveTo>
                <a:cubicBezTo>
                  <a:pt x="168" y="93"/>
                  <a:pt x="167" y="92"/>
                  <a:pt x="168" y="93"/>
                </a:cubicBezTo>
                <a:close/>
                <a:moveTo>
                  <a:pt x="163" y="95"/>
                </a:moveTo>
                <a:cubicBezTo>
                  <a:pt x="164" y="96"/>
                  <a:pt x="161" y="94"/>
                  <a:pt x="163" y="95"/>
                </a:cubicBezTo>
                <a:close/>
                <a:moveTo>
                  <a:pt x="164" y="93"/>
                </a:moveTo>
                <a:cubicBezTo>
                  <a:pt x="165" y="94"/>
                  <a:pt x="164" y="93"/>
                  <a:pt x="164" y="93"/>
                </a:cubicBezTo>
                <a:close/>
                <a:moveTo>
                  <a:pt x="164" y="94"/>
                </a:moveTo>
                <a:cubicBezTo>
                  <a:pt x="164" y="94"/>
                  <a:pt x="163" y="94"/>
                  <a:pt x="164" y="94"/>
                </a:cubicBezTo>
                <a:close/>
                <a:moveTo>
                  <a:pt x="164" y="94"/>
                </a:moveTo>
                <a:cubicBezTo>
                  <a:pt x="164" y="95"/>
                  <a:pt x="162" y="93"/>
                  <a:pt x="164" y="94"/>
                </a:cubicBezTo>
                <a:close/>
                <a:moveTo>
                  <a:pt x="163" y="94"/>
                </a:moveTo>
                <a:cubicBezTo>
                  <a:pt x="164" y="95"/>
                  <a:pt x="162" y="93"/>
                  <a:pt x="163" y="94"/>
                </a:cubicBezTo>
                <a:close/>
                <a:moveTo>
                  <a:pt x="159" y="108"/>
                </a:moveTo>
                <a:cubicBezTo>
                  <a:pt x="158" y="107"/>
                  <a:pt x="158" y="105"/>
                  <a:pt x="159" y="103"/>
                </a:cubicBezTo>
                <a:cubicBezTo>
                  <a:pt x="158" y="105"/>
                  <a:pt x="158" y="107"/>
                  <a:pt x="159" y="108"/>
                </a:cubicBezTo>
                <a:close/>
                <a:moveTo>
                  <a:pt x="160" y="98"/>
                </a:moveTo>
                <a:cubicBezTo>
                  <a:pt x="161" y="100"/>
                  <a:pt x="159" y="98"/>
                  <a:pt x="160" y="98"/>
                </a:cubicBezTo>
                <a:close/>
                <a:moveTo>
                  <a:pt x="160" y="98"/>
                </a:moveTo>
                <a:cubicBezTo>
                  <a:pt x="161" y="99"/>
                  <a:pt x="160" y="98"/>
                  <a:pt x="160" y="98"/>
                </a:cubicBezTo>
                <a:close/>
                <a:moveTo>
                  <a:pt x="165" y="113"/>
                </a:moveTo>
                <a:cubicBezTo>
                  <a:pt x="166" y="113"/>
                  <a:pt x="165" y="113"/>
                  <a:pt x="165" y="113"/>
                </a:cubicBezTo>
                <a:close/>
                <a:moveTo>
                  <a:pt x="165" y="113"/>
                </a:moveTo>
                <a:cubicBezTo>
                  <a:pt x="166" y="113"/>
                  <a:pt x="165" y="112"/>
                  <a:pt x="165" y="113"/>
                </a:cubicBezTo>
                <a:close/>
                <a:moveTo>
                  <a:pt x="166" y="117"/>
                </a:moveTo>
                <a:cubicBezTo>
                  <a:pt x="167" y="118"/>
                  <a:pt x="166" y="117"/>
                  <a:pt x="166" y="117"/>
                </a:cubicBezTo>
                <a:close/>
                <a:moveTo>
                  <a:pt x="166" y="118"/>
                </a:moveTo>
                <a:cubicBezTo>
                  <a:pt x="167" y="119"/>
                  <a:pt x="166" y="117"/>
                  <a:pt x="166" y="118"/>
                </a:cubicBezTo>
                <a:close/>
                <a:moveTo>
                  <a:pt x="171" y="108"/>
                </a:moveTo>
                <a:cubicBezTo>
                  <a:pt x="171" y="108"/>
                  <a:pt x="170" y="107"/>
                  <a:pt x="171" y="108"/>
                </a:cubicBezTo>
                <a:close/>
                <a:moveTo>
                  <a:pt x="172" y="105"/>
                </a:moveTo>
                <a:cubicBezTo>
                  <a:pt x="173" y="106"/>
                  <a:pt x="172" y="104"/>
                  <a:pt x="172" y="105"/>
                </a:cubicBezTo>
                <a:close/>
                <a:moveTo>
                  <a:pt x="173" y="104"/>
                </a:moveTo>
                <a:cubicBezTo>
                  <a:pt x="173" y="104"/>
                  <a:pt x="172" y="104"/>
                  <a:pt x="173" y="104"/>
                </a:cubicBezTo>
                <a:close/>
                <a:moveTo>
                  <a:pt x="164" y="90"/>
                </a:moveTo>
                <a:cubicBezTo>
                  <a:pt x="162" y="89"/>
                  <a:pt x="164" y="90"/>
                  <a:pt x="164" y="90"/>
                </a:cubicBezTo>
                <a:close/>
                <a:moveTo>
                  <a:pt x="173" y="104"/>
                </a:moveTo>
                <a:cubicBezTo>
                  <a:pt x="173" y="104"/>
                  <a:pt x="173" y="104"/>
                  <a:pt x="173" y="104"/>
                </a:cubicBezTo>
                <a:cubicBezTo>
                  <a:pt x="174" y="104"/>
                  <a:pt x="174" y="104"/>
                  <a:pt x="173" y="104"/>
                </a:cubicBezTo>
                <a:close/>
                <a:moveTo>
                  <a:pt x="171" y="103"/>
                </a:moveTo>
                <a:cubicBezTo>
                  <a:pt x="171" y="104"/>
                  <a:pt x="170" y="103"/>
                  <a:pt x="171" y="103"/>
                </a:cubicBezTo>
                <a:close/>
                <a:moveTo>
                  <a:pt x="154" y="106"/>
                </a:moveTo>
                <a:cubicBezTo>
                  <a:pt x="154" y="106"/>
                  <a:pt x="154" y="107"/>
                  <a:pt x="154" y="106"/>
                </a:cubicBezTo>
                <a:close/>
                <a:moveTo>
                  <a:pt x="155" y="109"/>
                </a:moveTo>
                <a:cubicBezTo>
                  <a:pt x="152" y="107"/>
                  <a:pt x="155" y="109"/>
                  <a:pt x="155" y="109"/>
                </a:cubicBezTo>
                <a:close/>
                <a:moveTo>
                  <a:pt x="154" y="107"/>
                </a:moveTo>
                <a:cubicBezTo>
                  <a:pt x="154" y="106"/>
                  <a:pt x="155" y="107"/>
                  <a:pt x="154" y="107"/>
                </a:cubicBezTo>
                <a:close/>
                <a:moveTo>
                  <a:pt x="171" y="110"/>
                </a:moveTo>
                <a:cubicBezTo>
                  <a:pt x="170" y="109"/>
                  <a:pt x="171" y="110"/>
                  <a:pt x="171" y="110"/>
                </a:cubicBezTo>
                <a:close/>
                <a:moveTo>
                  <a:pt x="172" y="96"/>
                </a:moveTo>
                <a:cubicBezTo>
                  <a:pt x="172" y="96"/>
                  <a:pt x="172" y="96"/>
                  <a:pt x="172" y="96"/>
                </a:cubicBezTo>
                <a:cubicBezTo>
                  <a:pt x="172" y="96"/>
                  <a:pt x="172" y="97"/>
                  <a:pt x="172" y="96"/>
                </a:cubicBezTo>
                <a:close/>
                <a:moveTo>
                  <a:pt x="181" y="92"/>
                </a:moveTo>
                <a:cubicBezTo>
                  <a:pt x="180" y="93"/>
                  <a:pt x="181" y="93"/>
                  <a:pt x="181" y="94"/>
                </a:cubicBezTo>
                <a:cubicBezTo>
                  <a:pt x="181" y="94"/>
                  <a:pt x="183" y="95"/>
                  <a:pt x="183" y="95"/>
                </a:cubicBezTo>
                <a:cubicBezTo>
                  <a:pt x="183" y="95"/>
                  <a:pt x="181" y="91"/>
                  <a:pt x="181" y="92"/>
                </a:cubicBezTo>
                <a:close/>
                <a:moveTo>
                  <a:pt x="181" y="94"/>
                </a:moveTo>
                <a:cubicBezTo>
                  <a:pt x="180" y="93"/>
                  <a:pt x="181" y="95"/>
                  <a:pt x="181" y="94"/>
                </a:cubicBezTo>
                <a:close/>
                <a:moveTo>
                  <a:pt x="180" y="94"/>
                </a:moveTo>
                <a:cubicBezTo>
                  <a:pt x="180" y="94"/>
                  <a:pt x="181" y="94"/>
                  <a:pt x="181" y="94"/>
                </a:cubicBezTo>
                <a:cubicBezTo>
                  <a:pt x="181" y="94"/>
                  <a:pt x="181" y="94"/>
                  <a:pt x="181" y="94"/>
                </a:cubicBezTo>
                <a:cubicBezTo>
                  <a:pt x="180" y="94"/>
                  <a:pt x="180" y="94"/>
                  <a:pt x="180" y="94"/>
                </a:cubicBezTo>
                <a:close/>
                <a:moveTo>
                  <a:pt x="180" y="94"/>
                </a:moveTo>
                <a:cubicBezTo>
                  <a:pt x="179" y="93"/>
                  <a:pt x="181" y="96"/>
                  <a:pt x="180" y="94"/>
                </a:cubicBezTo>
                <a:close/>
                <a:moveTo>
                  <a:pt x="173" y="102"/>
                </a:moveTo>
                <a:cubicBezTo>
                  <a:pt x="172" y="101"/>
                  <a:pt x="174" y="103"/>
                  <a:pt x="173" y="102"/>
                </a:cubicBezTo>
                <a:close/>
                <a:moveTo>
                  <a:pt x="169" y="107"/>
                </a:moveTo>
                <a:cubicBezTo>
                  <a:pt x="168" y="106"/>
                  <a:pt x="169" y="107"/>
                  <a:pt x="169" y="107"/>
                </a:cubicBezTo>
                <a:close/>
                <a:moveTo>
                  <a:pt x="171" y="104"/>
                </a:moveTo>
                <a:cubicBezTo>
                  <a:pt x="171" y="103"/>
                  <a:pt x="170" y="104"/>
                  <a:pt x="171" y="104"/>
                </a:cubicBezTo>
                <a:close/>
                <a:moveTo>
                  <a:pt x="169" y="106"/>
                </a:moveTo>
                <a:cubicBezTo>
                  <a:pt x="169" y="107"/>
                  <a:pt x="168" y="106"/>
                  <a:pt x="169" y="106"/>
                </a:cubicBezTo>
                <a:close/>
                <a:moveTo>
                  <a:pt x="169" y="107"/>
                </a:moveTo>
                <a:cubicBezTo>
                  <a:pt x="169" y="107"/>
                  <a:pt x="168" y="107"/>
                  <a:pt x="169" y="107"/>
                </a:cubicBezTo>
                <a:close/>
                <a:moveTo>
                  <a:pt x="170" y="104"/>
                </a:moveTo>
                <a:cubicBezTo>
                  <a:pt x="170" y="104"/>
                  <a:pt x="170" y="104"/>
                  <a:pt x="170" y="104"/>
                </a:cubicBezTo>
                <a:cubicBezTo>
                  <a:pt x="170" y="104"/>
                  <a:pt x="170" y="104"/>
                  <a:pt x="170" y="104"/>
                </a:cubicBezTo>
                <a:close/>
                <a:moveTo>
                  <a:pt x="175" y="99"/>
                </a:moveTo>
                <a:cubicBezTo>
                  <a:pt x="176" y="99"/>
                  <a:pt x="175" y="98"/>
                  <a:pt x="175" y="99"/>
                </a:cubicBezTo>
                <a:close/>
                <a:moveTo>
                  <a:pt x="176" y="100"/>
                </a:moveTo>
                <a:cubicBezTo>
                  <a:pt x="176" y="100"/>
                  <a:pt x="175" y="99"/>
                  <a:pt x="176" y="100"/>
                </a:cubicBezTo>
                <a:close/>
                <a:moveTo>
                  <a:pt x="174" y="103"/>
                </a:moveTo>
                <a:cubicBezTo>
                  <a:pt x="175" y="103"/>
                  <a:pt x="172" y="102"/>
                  <a:pt x="174" y="103"/>
                </a:cubicBezTo>
                <a:close/>
                <a:moveTo>
                  <a:pt x="176" y="99"/>
                </a:moveTo>
                <a:cubicBezTo>
                  <a:pt x="175" y="98"/>
                  <a:pt x="176" y="99"/>
                  <a:pt x="176" y="99"/>
                </a:cubicBezTo>
                <a:close/>
                <a:moveTo>
                  <a:pt x="174" y="103"/>
                </a:moveTo>
                <a:cubicBezTo>
                  <a:pt x="175" y="103"/>
                  <a:pt x="173" y="102"/>
                  <a:pt x="174" y="103"/>
                </a:cubicBezTo>
                <a:close/>
                <a:moveTo>
                  <a:pt x="174" y="102"/>
                </a:moveTo>
                <a:cubicBezTo>
                  <a:pt x="175" y="103"/>
                  <a:pt x="174" y="102"/>
                  <a:pt x="174" y="102"/>
                </a:cubicBezTo>
                <a:close/>
                <a:moveTo>
                  <a:pt x="174" y="103"/>
                </a:moveTo>
                <a:cubicBezTo>
                  <a:pt x="174" y="103"/>
                  <a:pt x="174" y="104"/>
                  <a:pt x="174" y="103"/>
                </a:cubicBezTo>
                <a:close/>
                <a:moveTo>
                  <a:pt x="175" y="102"/>
                </a:moveTo>
                <a:cubicBezTo>
                  <a:pt x="175" y="102"/>
                  <a:pt x="174" y="101"/>
                  <a:pt x="175" y="102"/>
                </a:cubicBezTo>
                <a:close/>
                <a:moveTo>
                  <a:pt x="163" y="97"/>
                </a:moveTo>
                <a:cubicBezTo>
                  <a:pt x="163" y="97"/>
                  <a:pt x="161" y="95"/>
                  <a:pt x="163" y="97"/>
                </a:cubicBezTo>
                <a:close/>
                <a:moveTo>
                  <a:pt x="172" y="82"/>
                </a:moveTo>
                <a:cubicBezTo>
                  <a:pt x="173" y="82"/>
                  <a:pt x="172" y="82"/>
                  <a:pt x="172" y="82"/>
                </a:cubicBezTo>
                <a:cubicBezTo>
                  <a:pt x="172" y="81"/>
                  <a:pt x="172" y="81"/>
                  <a:pt x="172" y="81"/>
                </a:cubicBezTo>
                <a:cubicBezTo>
                  <a:pt x="173" y="82"/>
                  <a:pt x="167" y="85"/>
                  <a:pt x="167" y="84"/>
                </a:cubicBezTo>
                <a:cubicBezTo>
                  <a:pt x="166" y="85"/>
                  <a:pt x="170" y="85"/>
                  <a:pt x="170" y="85"/>
                </a:cubicBezTo>
                <a:cubicBezTo>
                  <a:pt x="171" y="84"/>
                  <a:pt x="171" y="84"/>
                  <a:pt x="172" y="84"/>
                </a:cubicBezTo>
                <a:cubicBezTo>
                  <a:pt x="172" y="83"/>
                  <a:pt x="172" y="82"/>
                  <a:pt x="172" y="82"/>
                </a:cubicBezTo>
                <a:cubicBezTo>
                  <a:pt x="172" y="82"/>
                  <a:pt x="172" y="82"/>
                  <a:pt x="172" y="82"/>
                </a:cubicBezTo>
                <a:close/>
                <a:moveTo>
                  <a:pt x="165" y="89"/>
                </a:moveTo>
                <a:cubicBezTo>
                  <a:pt x="165" y="89"/>
                  <a:pt x="168" y="86"/>
                  <a:pt x="168" y="86"/>
                </a:cubicBezTo>
                <a:cubicBezTo>
                  <a:pt x="167" y="83"/>
                  <a:pt x="163" y="88"/>
                  <a:pt x="165" y="89"/>
                </a:cubicBezTo>
                <a:close/>
                <a:moveTo>
                  <a:pt x="166" y="87"/>
                </a:moveTo>
                <a:cubicBezTo>
                  <a:pt x="167" y="87"/>
                  <a:pt x="165" y="86"/>
                  <a:pt x="166" y="87"/>
                </a:cubicBezTo>
                <a:close/>
                <a:moveTo>
                  <a:pt x="171" y="86"/>
                </a:moveTo>
                <a:cubicBezTo>
                  <a:pt x="170" y="86"/>
                  <a:pt x="171" y="87"/>
                  <a:pt x="171" y="86"/>
                </a:cubicBezTo>
                <a:close/>
                <a:moveTo>
                  <a:pt x="172" y="86"/>
                </a:moveTo>
                <a:cubicBezTo>
                  <a:pt x="172" y="86"/>
                  <a:pt x="171" y="85"/>
                  <a:pt x="172" y="86"/>
                </a:cubicBezTo>
                <a:close/>
                <a:moveTo>
                  <a:pt x="164" y="90"/>
                </a:moveTo>
                <a:cubicBezTo>
                  <a:pt x="163" y="89"/>
                  <a:pt x="164" y="90"/>
                  <a:pt x="164" y="90"/>
                </a:cubicBezTo>
                <a:close/>
                <a:moveTo>
                  <a:pt x="165" y="92"/>
                </a:moveTo>
                <a:cubicBezTo>
                  <a:pt x="164" y="92"/>
                  <a:pt x="165" y="93"/>
                  <a:pt x="165" y="92"/>
                </a:cubicBezTo>
                <a:close/>
                <a:moveTo>
                  <a:pt x="165" y="91"/>
                </a:moveTo>
                <a:cubicBezTo>
                  <a:pt x="166" y="92"/>
                  <a:pt x="165" y="91"/>
                  <a:pt x="165" y="91"/>
                </a:cubicBezTo>
                <a:close/>
                <a:moveTo>
                  <a:pt x="164" y="95"/>
                </a:moveTo>
                <a:cubicBezTo>
                  <a:pt x="163" y="95"/>
                  <a:pt x="164" y="96"/>
                  <a:pt x="164" y="95"/>
                </a:cubicBezTo>
                <a:close/>
                <a:moveTo>
                  <a:pt x="165" y="92"/>
                </a:moveTo>
                <a:cubicBezTo>
                  <a:pt x="166" y="93"/>
                  <a:pt x="164" y="91"/>
                  <a:pt x="165" y="92"/>
                </a:cubicBezTo>
                <a:close/>
                <a:moveTo>
                  <a:pt x="166" y="90"/>
                </a:moveTo>
                <a:cubicBezTo>
                  <a:pt x="166" y="90"/>
                  <a:pt x="167" y="91"/>
                  <a:pt x="166" y="9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36" tIns="45717" rIns="91436" bIns="45717" numCol="1" anchor="t" anchorCtr="0" compatLnSpc="1">
            <a:prstTxWarp prst="textNoShape">
              <a:avLst/>
            </a:prstTxWarp>
          </a:bodyPr>
          <a:lstStyle/>
          <a:p>
            <a:endParaRPr lang="zh-CN" altLang="en-US" sz="1765"/>
          </a:p>
        </p:txBody>
      </p:sp>
      <p:sp>
        <p:nvSpPr>
          <p:cNvPr id="17" name="Freeform 12"/>
          <p:cNvSpPr>
            <a:spLocks noEditPoints="1"/>
          </p:cNvSpPr>
          <p:nvPr/>
        </p:nvSpPr>
        <p:spPr bwMode="auto">
          <a:xfrm>
            <a:off x="4577095" y="4070943"/>
            <a:ext cx="2228850" cy="290471"/>
          </a:xfrm>
          <a:custGeom>
            <a:avLst/>
            <a:gdLst>
              <a:gd name="T0" fmla="*/ 568 w 846"/>
              <a:gd name="T1" fmla="*/ 50 h 110"/>
              <a:gd name="T2" fmla="*/ 108 w 846"/>
              <a:gd name="T3" fmla="*/ 108 h 110"/>
              <a:gd name="T4" fmla="*/ 162 w 846"/>
              <a:gd name="T5" fmla="*/ 78 h 110"/>
              <a:gd name="T6" fmla="*/ 63 w 846"/>
              <a:gd name="T7" fmla="*/ 85 h 110"/>
              <a:gd name="T8" fmla="*/ 451 w 846"/>
              <a:gd name="T9" fmla="*/ 76 h 110"/>
              <a:gd name="T10" fmla="*/ 74 w 846"/>
              <a:gd name="T11" fmla="*/ 77 h 110"/>
              <a:gd name="T12" fmla="*/ 264 w 846"/>
              <a:gd name="T13" fmla="*/ 67 h 110"/>
              <a:gd name="T14" fmla="*/ 47 w 846"/>
              <a:gd name="T15" fmla="*/ 52 h 110"/>
              <a:gd name="T16" fmla="*/ 354 w 846"/>
              <a:gd name="T17" fmla="*/ 67 h 110"/>
              <a:gd name="T18" fmla="*/ 69 w 846"/>
              <a:gd name="T19" fmla="*/ 90 h 110"/>
              <a:gd name="T20" fmla="*/ 80 w 846"/>
              <a:gd name="T21" fmla="*/ 96 h 110"/>
              <a:gd name="T22" fmla="*/ 91 w 846"/>
              <a:gd name="T23" fmla="*/ 26 h 110"/>
              <a:gd name="T24" fmla="*/ 71 w 846"/>
              <a:gd name="T25" fmla="*/ 76 h 110"/>
              <a:gd name="T26" fmla="*/ 89 w 846"/>
              <a:gd name="T27" fmla="*/ 27 h 110"/>
              <a:gd name="T28" fmla="*/ 611 w 846"/>
              <a:gd name="T29" fmla="*/ 42 h 110"/>
              <a:gd name="T30" fmla="*/ 409 w 846"/>
              <a:gd name="T31" fmla="*/ 65 h 110"/>
              <a:gd name="T32" fmla="*/ 502 w 846"/>
              <a:gd name="T33" fmla="*/ 58 h 110"/>
              <a:gd name="T34" fmla="*/ 616 w 846"/>
              <a:gd name="T35" fmla="*/ 43 h 110"/>
              <a:gd name="T36" fmla="*/ 180 w 846"/>
              <a:gd name="T37" fmla="*/ 69 h 110"/>
              <a:gd name="T38" fmla="*/ 61 w 846"/>
              <a:gd name="T39" fmla="*/ 51 h 110"/>
              <a:gd name="T40" fmla="*/ 52 w 846"/>
              <a:gd name="T41" fmla="*/ 52 h 110"/>
              <a:gd name="T42" fmla="*/ 101 w 846"/>
              <a:gd name="T43" fmla="*/ 32 h 110"/>
              <a:gd name="T44" fmla="*/ 75 w 846"/>
              <a:gd name="T45" fmla="*/ 31 h 110"/>
              <a:gd name="T46" fmla="*/ 9 w 846"/>
              <a:gd name="T47" fmla="*/ 53 h 110"/>
              <a:gd name="T48" fmla="*/ 40 w 846"/>
              <a:gd name="T49" fmla="*/ 75 h 110"/>
              <a:gd name="T50" fmla="*/ 50 w 846"/>
              <a:gd name="T51" fmla="*/ 77 h 110"/>
              <a:gd name="T52" fmla="*/ 113 w 846"/>
              <a:gd name="T53" fmla="*/ 91 h 110"/>
              <a:gd name="T54" fmla="*/ 72 w 846"/>
              <a:gd name="T55" fmla="*/ 75 h 110"/>
              <a:gd name="T56" fmla="*/ 72 w 846"/>
              <a:gd name="T57" fmla="*/ 71 h 110"/>
              <a:gd name="T58" fmla="*/ 446 w 846"/>
              <a:gd name="T59" fmla="*/ 76 h 110"/>
              <a:gd name="T60" fmla="*/ 342 w 846"/>
              <a:gd name="T61" fmla="*/ 80 h 110"/>
              <a:gd name="T62" fmla="*/ 844 w 846"/>
              <a:gd name="T63" fmla="*/ 52 h 110"/>
              <a:gd name="T64" fmla="*/ 79 w 846"/>
              <a:gd name="T65" fmla="*/ 45 h 110"/>
              <a:gd name="T66" fmla="*/ 121 w 846"/>
              <a:gd name="T67" fmla="*/ 17 h 110"/>
              <a:gd name="T68" fmla="*/ 103 w 846"/>
              <a:gd name="T69" fmla="*/ 28 h 110"/>
              <a:gd name="T70" fmla="*/ 75 w 846"/>
              <a:gd name="T71" fmla="*/ 32 h 110"/>
              <a:gd name="T72" fmla="*/ 14 w 846"/>
              <a:gd name="T73" fmla="*/ 67 h 110"/>
              <a:gd name="T74" fmla="*/ 41 w 846"/>
              <a:gd name="T75" fmla="*/ 73 h 110"/>
              <a:gd name="T76" fmla="*/ 35 w 846"/>
              <a:gd name="T77" fmla="*/ 68 h 110"/>
              <a:gd name="T78" fmla="*/ 106 w 846"/>
              <a:gd name="T79" fmla="*/ 102 h 110"/>
              <a:gd name="T80" fmla="*/ 83 w 846"/>
              <a:gd name="T81" fmla="*/ 86 h 110"/>
              <a:gd name="T82" fmla="*/ 74 w 846"/>
              <a:gd name="T83" fmla="*/ 75 h 110"/>
              <a:gd name="T84" fmla="*/ 53 w 846"/>
              <a:gd name="T85" fmla="*/ 62 h 110"/>
              <a:gd name="T86" fmla="*/ 59 w 846"/>
              <a:gd name="T87" fmla="*/ 65 h 110"/>
              <a:gd name="T88" fmla="*/ 105 w 846"/>
              <a:gd name="T89" fmla="*/ 67 h 110"/>
              <a:gd name="T90" fmla="*/ 189 w 846"/>
              <a:gd name="T91" fmla="*/ 74 h 110"/>
              <a:gd name="T92" fmla="*/ 231 w 846"/>
              <a:gd name="T93" fmla="*/ 76 h 110"/>
              <a:gd name="T94" fmla="*/ 256 w 846"/>
              <a:gd name="T95" fmla="*/ 77 h 110"/>
              <a:gd name="T96" fmla="*/ 288 w 846"/>
              <a:gd name="T97" fmla="*/ 75 h 110"/>
              <a:gd name="T98" fmla="*/ 337 w 846"/>
              <a:gd name="T99" fmla="*/ 72 h 110"/>
              <a:gd name="T100" fmla="*/ 392 w 846"/>
              <a:gd name="T101" fmla="*/ 80 h 110"/>
              <a:gd name="T102" fmla="*/ 538 w 846"/>
              <a:gd name="T103" fmla="*/ 67 h 110"/>
              <a:gd name="T104" fmla="*/ 760 w 846"/>
              <a:gd name="T105" fmla="*/ 46 h 110"/>
              <a:gd name="T106" fmla="*/ 127 w 846"/>
              <a:gd name="T107" fmla="*/ 74 h 110"/>
              <a:gd name="T108" fmla="*/ 109 w 846"/>
              <a:gd name="T109" fmla="*/ 92 h 110"/>
              <a:gd name="T110" fmla="*/ 107 w 846"/>
              <a:gd name="T111" fmla="*/ 95 h 110"/>
              <a:gd name="T112" fmla="*/ 771 w 846"/>
              <a:gd name="T113" fmla="*/ 34 h 110"/>
              <a:gd name="T114" fmla="*/ 564 w 846"/>
              <a:gd name="T115" fmla="*/ 51 h 110"/>
              <a:gd name="T116" fmla="*/ 577 w 846"/>
              <a:gd name="T117" fmla="*/ 49 h 110"/>
              <a:gd name="T118" fmla="*/ 85 w 846"/>
              <a:gd name="T119" fmla="*/ 42 h 110"/>
              <a:gd name="T120" fmla="*/ 53 w 846"/>
              <a:gd name="T121" fmla="*/ 54 h 1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846" h="110">
                <a:moveTo>
                  <a:pt x="550" y="53"/>
                </a:moveTo>
                <a:cubicBezTo>
                  <a:pt x="550" y="53"/>
                  <a:pt x="546" y="55"/>
                  <a:pt x="550" y="53"/>
                </a:cubicBezTo>
                <a:close/>
                <a:moveTo>
                  <a:pt x="217" y="80"/>
                </a:moveTo>
                <a:cubicBezTo>
                  <a:pt x="200" y="79"/>
                  <a:pt x="183" y="77"/>
                  <a:pt x="166" y="78"/>
                </a:cubicBezTo>
                <a:cubicBezTo>
                  <a:pt x="166" y="78"/>
                  <a:pt x="169" y="80"/>
                  <a:pt x="170" y="80"/>
                </a:cubicBezTo>
                <a:cubicBezTo>
                  <a:pt x="177" y="81"/>
                  <a:pt x="184" y="81"/>
                  <a:pt x="191" y="81"/>
                </a:cubicBezTo>
                <a:cubicBezTo>
                  <a:pt x="197" y="81"/>
                  <a:pt x="203" y="81"/>
                  <a:pt x="209" y="81"/>
                </a:cubicBezTo>
                <a:cubicBezTo>
                  <a:pt x="209" y="81"/>
                  <a:pt x="209" y="81"/>
                  <a:pt x="209" y="81"/>
                </a:cubicBezTo>
                <a:cubicBezTo>
                  <a:pt x="209" y="80"/>
                  <a:pt x="209" y="81"/>
                  <a:pt x="209" y="81"/>
                </a:cubicBezTo>
                <a:cubicBezTo>
                  <a:pt x="213" y="81"/>
                  <a:pt x="217" y="81"/>
                  <a:pt x="221" y="82"/>
                </a:cubicBezTo>
                <a:cubicBezTo>
                  <a:pt x="227" y="82"/>
                  <a:pt x="236" y="81"/>
                  <a:pt x="241" y="82"/>
                </a:cubicBezTo>
                <a:cubicBezTo>
                  <a:pt x="247" y="84"/>
                  <a:pt x="253" y="81"/>
                  <a:pt x="259" y="82"/>
                </a:cubicBezTo>
                <a:cubicBezTo>
                  <a:pt x="261" y="82"/>
                  <a:pt x="273" y="82"/>
                  <a:pt x="269" y="81"/>
                </a:cubicBezTo>
                <a:cubicBezTo>
                  <a:pt x="252" y="78"/>
                  <a:pt x="234" y="81"/>
                  <a:pt x="217" y="80"/>
                </a:cubicBezTo>
                <a:close/>
                <a:moveTo>
                  <a:pt x="200" y="81"/>
                </a:moveTo>
                <a:cubicBezTo>
                  <a:pt x="201" y="81"/>
                  <a:pt x="204" y="81"/>
                  <a:pt x="200" y="81"/>
                </a:cubicBezTo>
                <a:close/>
                <a:moveTo>
                  <a:pt x="570" y="50"/>
                </a:moveTo>
                <a:cubicBezTo>
                  <a:pt x="569" y="50"/>
                  <a:pt x="568" y="50"/>
                  <a:pt x="568" y="50"/>
                </a:cubicBezTo>
                <a:cubicBezTo>
                  <a:pt x="568" y="50"/>
                  <a:pt x="569" y="50"/>
                  <a:pt x="570" y="50"/>
                </a:cubicBezTo>
                <a:close/>
                <a:moveTo>
                  <a:pt x="297" y="82"/>
                </a:moveTo>
                <a:cubicBezTo>
                  <a:pt x="297" y="82"/>
                  <a:pt x="296" y="82"/>
                  <a:pt x="295" y="82"/>
                </a:cubicBezTo>
                <a:cubicBezTo>
                  <a:pt x="295" y="83"/>
                  <a:pt x="301" y="83"/>
                  <a:pt x="297" y="82"/>
                </a:cubicBezTo>
                <a:close/>
                <a:moveTo>
                  <a:pt x="300" y="83"/>
                </a:moveTo>
                <a:cubicBezTo>
                  <a:pt x="301" y="83"/>
                  <a:pt x="302" y="83"/>
                  <a:pt x="303" y="83"/>
                </a:cubicBezTo>
                <a:cubicBezTo>
                  <a:pt x="302" y="82"/>
                  <a:pt x="301" y="82"/>
                  <a:pt x="300" y="83"/>
                </a:cubicBezTo>
                <a:close/>
                <a:moveTo>
                  <a:pt x="209" y="81"/>
                </a:moveTo>
                <a:cubicBezTo>
                  <a:pt x="209" y="81"/>
                  <a:pt x="209" y="81"/>
                  <a:pt x="209" y="81"/>
                </a:cubicBezTo>
                <a:cubicBezTo>
                  <a:pt x="209" y="81"/>
                  <a:pt x="209" y="81"/>
                  <a:pt x="209" y="81"/>
                </a:cubicBezTo>
                <a:close/>
                <a:moveTo>
                  <a:pt x="82" y="96"/>
                </a:moveTo>
                <a:cubicBezTo>
                  <a:pt x="82" y="97"/>
                  <a:pt x="82" y="96"/>
                  <a:pt x="82" y="96"/>
                </a:cubicBezTo>
                <a:close/>
                <a:moveTo>
                  <a:pt x="299" y="80"/>
                </a:moveTo>
                <a:cubicBezTo>
                  <a:pt x="301" y="81"/>
                  <a:pt x="302" y="81"/>
                  <a:pt x="304" y="80"/>
                </a:cubicBezTo>
                <a:cubicBezTo>
                  <a:pt x="304" y="80"/>
                  <a:pt x="299" y="80"/>
                  <a:pt x="299" y="80"/>
                </a:cubicBezTo>
                <a:close/>
                <a:moveTo>
                  <a:pt x="98" y="100"/>
                </a:moveTo>
                <a:cubicBezTo>
                  <a:pt x="97" y="102"/>
                  <a:pt x="98" y="99"/>
                  <a:pt x="98" y="100"/>
                </a:cubicBezTo>
                <a:close/>
                <a:moveTo>
                  <a:pt x="108" y="108"/>
                </a:moveTo>
                <a:cubicBezTo>
                  <a:pt x="108" y="106"/>
                  <a:pt x="108" y="109"/>
                  <a:pt x="108" y="108"/>
                </a:cubicBezTo>
                <a:close/>
                <a:moveTo>
                  <a:pt x="110" y="108"/>
                </a:moveTo>
                <a:cubicBezTo>
                  <a:pt x="110" y="107"/>
                  <a:pt x="110" y="108"/>
                  <a:pt x="110" y="108"/>
                </a:cubicBezTo>
                <a:close/>
                <a:moveTo>
                  <a:pt x="84" y="98"/>
                </a:moveTo>
                <a:cubicBezTo>
                  <a:pt x="85" y="97"/>
                  <a:pt x="84" y="99"/>
                  <a:pt x="84" y="98"/>
                </a:cubicBezTo>
                <a:close/>
                <a:moveTo>
                  <a:pt x="110" y="107"/>
                </a:moveTo>
                <a:cubicBezTo>
                  <a:pt x="112" y="107"/>
                  <a:pt x="114" y="110"/>
                  <a:pt x="115" y="110"/>
                </a:cubicBezTo>
                <a:cubicBezTo>
                  <a:pt x="117" y="110"/>
                  <a:pt x="116" y="107"/>
                  <a:pt x="116" y="106"/>
                </a:cubicBezTo>
                <a:cubicBezTo>
                  <a:pt x="116" y="106"/>
                  <a:pt x="112" y="107"/>
                  <a:pt x="110" y="107"/>
                </a:cubicBezTo>
                <a:close/>
                <a:moveTo>
                  <a:pt x="152" y="78"/>
                </a:moveTo>
                <a:cubicBezTo>
                  <a:pt x="152" y="79"/>
                  <a:pt x="152" y="79"/>
                  <a:pt x="151" y="79"/>
                </a:cubicBezTo>
                <a:cubicBezTo>
                  <a:pt x="151" y="79"/>
                  <a:pt x="157" y="79"/>
                  <a:pt x="157" y="79"/>
                </a:cubicBezTo>
                <a:cubicBezTo>
                  <a:pt x="157" y="79"/>
                  <a:pt x="157" y="79"/>
                  <a:pt x="157" y="78"/>
                </a:cubicBezTo>
                <a:cubicBezTo>
                  <a:pt x="154" y="78"/>
                  <a:pt x="152" y="78"/>
                  <a:pt x="150" y="78"/>
                </a:cubicBezTo>
                <a:cubicBezTo>
                  <a:pt x="151" y="78"/>
                  <a:pt x="152" y="78"/>
                  <a:pt x="152" y="78"/>
                </a:cubicBezTo>
                <a:close/>
                <a:moveTo>
                  <a:pt x="156" y="78"/>
                </a:moveTo>
                <a:cubicBezTo>
                  <a:pt x="156" y="78"/>
                  <a:pt x="156" y="78"/>
                  <a:pt x="157" y="78"/>
                </a:cubicBezTo>
                <a:cubicBezTo>
                  <a:pt x="158" y="78"/>
                  <a:pt x="160" y="78"/>
                  <a:pt x="162" y="78"/>
                </a:cubicBezTo>
                <a:cubicBezTo>
                  <a:pt x="160" y="78"/>
                  <a:pt x="158" y="78"/>
                  <a:pt x="156" y="78"/>
                </a:cubicBezTo>
                <a:close/>
                <a:moveTo>
                  <a:pt x="110" y="107"/>
                </a:moveTo>
                <a:cubicBezTo>
                  <a:pt x="110" y="107"/>
                  <a:pt x="110" y="107"/>
                  <a:pt x="110" y="107"/>
                </a:cubicBezTo>
                <a:cubicBezTo>
                  <a:pt x="110" y="107"/>
                  <a:pt x="110" y="107"/>
                  <a:pt x="110" y="107"/>
                </a:cubicBezTo>
                <a:close/>
                <a:moveTo>
                  <a:pt x="0" y="59"/>
                </a:moveTo>
                <a:cubicBezTo>
                  <a:pt x="0" y="59"/>
                  <a:pt x="0" y="58"/>
                  <a:pt x="0" y="58"/>
                </a:cubicBezTo>
                <a:cubicBezTo>
                  <a:pt x="0" y="59"/>
                  <a:pt x="0" y="59"/>
                  <a:pt x="0" y="59"/>
                </a:cubicBezTo>
                <a:close/>
                <a:moveTo>
                  <a:pt x="51" y="77"/>
                </a:moveTo>
                <a:cubicBezTo>
                  <a:pt x="51" y="77"/>
                  <a:pt x="51" y="77"/>
                  <a:pt x="51" y="77"/>
                </a:cubicBezTo>
                <a:cubicBezTo>
                  <a:pt x="51" y="77"/>
                  <a:pt x="51" y="77"/>
                  <a:pt x="51" y="77"/>
                </a:cubicBezTo>
                <a:cubicBezTo>
                  <a:pt x="51" y="77"/>
                  <a:pt x="51" y="77"/>
                  <a:pt x="51" y="77"/>
                </a:cubicBezTo>
                <a:close/>
                <a:moveTo>
                  <a:pt x="65" y="87"/>
                </a:moveTo>
                <a:cubicBezTo>
                  <a:pt x="65" y="87"/>
                  <a:pt x="65" y="87"/>
                  <a:pt x="65" y="87"/>
                </a:cubicBezTo>
                <a:cubicBezTo>
                  <a:pt x="65" y="87"/>
                  <a:pt x="65" y="87"/>
                  <a:pt x="65" y="87"/>
                </a:cubicBezTo>
                <a:cubicBezTo>
                  <a:pt x="65" y="87"/>
                  <a:pt x="65" y="87"/>
                  <a:pt x="65" y="87"/>
                </a:cubicBezTo>
                <a:close/>
                <a:moveTo>
                  <a:pt x="63" y="85"/>
                </a:moveTo>
                <a:cubicBezTo>
                  <a:pt x="63" y="85"/>
                  <a:pt x="63" y="85"/>
                  <a:pt x="63" y="85"/>
                </a:cubicBezTo>
                <a:cubicBezTo>
                  <a:pt x="63" y="85"/>
                  <a:pt x="63" y="85"/>
                  <a:pt x="63" y="85"/>
                </a:cubicBezTo>
                <a:close/>
                <a:moveTo>
                  <a:pt x="53" y="77"/>
                </a:moveTo>
                <a:cubicBezTo>
                  <a:pt x="53" y="76"/>
                  <a:pt x="52" y="77"/>
                  <a:pt x="51" y="77"/>
                </a:cubicBezTo>
                <a:cubicBezTo>
                  <a:pt x="51" y="77"/>
                  <a:pt x="52" y="78"/>
                  <a:pt x="53" y="77"/>
                </a:cubicBezTo>
                <a:close/>
                <a:moveTo>
                  <a:pt x="68" y="88"/>
                </a:moveTo>
                <a:cubicBezTo>
                  <a:pt x="68" y="88"/>
                  <a:pt x="67" y="87"/>
                  <a:pt x="65" y="87"/>
                </a:cubicBezTo>
                <a:cubicBezTo>
                  <a:pt x="65" y="87"/>
                  <a:pt x="65" y="89"/>
                  <a:pt x="66" y="89"/>
                </a:cubicBezTo>
                <a:cubicBezTo>
                  <a:pt x="66" y="89"/>
                  <a:pt x="67" y="88"/>
                  <a:pt x="68" y="88"/>
                </a:cubicBezTo>
                <a:close/>
                <a:moveTo>
                  <a:pt x="128" y="3"/>
                </a:moveTo>
                <a:cubicBezTo>
                  <a:pt x="125" y="0"/>
                  <a:pt x="126" y="2"/>
                  <a:pt x="128" y="4"/>
                </a:cubicBezTo>
                <a:cubicBezTo>
                  <a:pt x="128" y="3"/>
                  <a:pt x="128" y="3"/>
                  <a:pt x="128" y="3"/>
                </a:cubicBezTo>
                <a:close/>
                <a:moveTo>
                  <a:pt x="79" y="31"/>
                </a:moveTo>
                <a:cubicBezTo>
                  <a:pt x="79" y="31"/>
                  <a:pt x="79" y="31"/>
                  <a:pt x="79" y="31"/>
                </a:cubicBezTo>
                <a:cubicBezTo>
                  <a:pt x="79" y="31"/>
                  <a:pt x="79" y="31"/>
                  <a:pt x="79" y="31"/>
                </a:cubicBezTo>
                <a:cubicBezTo>
                  <a:pt x="79" y="31"/>
                  <a:pt x="79" y="31"/>
                  <a:pt x="79" y="31"/>
                </a:cubicBezTo>
                <a:close/>
                <a:moveTo>
                  <a:pt x="44" y="77"/>
                </a:moveTo>
                <a:cubicBezTo>
                  <a:pt x="44" y="76"/>
                  <a:pt x="44" y="76"/>
                  <a:pt x="44" y="76"/>
                </a:cubicBezTo>
                <a:cubicBezTo>
                  <a:pt x="44" y="76"/>
                  <a:pt x="44" y="77"/>
                  <a:pt x="44" y="77"/>
                </a:cubicBezTo>
                <a:close/>
                <a:moveTo>
                  <a:pt x="451" y="76"/>
                </a:moveTo>
                <a:cubicBezTo>
                  <a:pt x="450" y="76"/>
                  <a:pt x="450" y="76"/>
                  <a:pt x="450" y="76"/>
                </a:cubicBezTo>
                <a:cubicBezTo>
                  <a:pt x="450" y="76"/>
                  <a:pt x="450" y="76"/>
                  <a:pt x="451" y="76"/>
                </a:cubicBezTo>
                <a:close/>
                <a:moveTo>
                  <a:pt x="841" y="63"/>
                </a:moveTo>
                <a:cubicBezTo>
                  <a:pt x="840" y="63"/>
                  <a:pt x="835" y="61"/>
                  <a:pt x="834" y="62"/>
                </a:cubicBezTo>
                <a:cubicBezTo>
                  <a:pt x="834" y="62"/>
                  <a:pt x="839" y="63"/>
                  <a:pt x="839" y="63"/>
                </a:cubicBezTo>
                <a:cubicBezTo>
                  <a:pt x="838" y="64"/>
                  <a:pt x="837" y="63"/>
                  <a:pt x="836" y="63"/>
                </a:cubicBezTo>
                <a:cubicBezTo>
                  <a:pt x="835" y="63"/>
                  <a:pt x="846" y="66"/>
                  <a:pt x="841" y="63"/>
                </a:cubicBezTo>
                <a:close/>
                <a:moveTo>
                  <a:pt x="810" y="58"/>
                </a:moveTo>
                <a:cubicBezTo>
                  <a:pt x="809" y="58"/>
                  <a:pt x="807" y="57"/>
                  <a:pt x="805" y="57"/>
                </a:cubicBezTo>
                <a:cubicBezTo>
                  <a:pt x="807" y="57"/>
                  <a:pt x="808" y="58"/>
                  <a:pt x="810" y="58"/>
                </a:cubicBezTo>
                <a:close/>
                <a:moveTo>
                  <a:pt x="801" y="56"/>
                </a:moveTo>
                <a:cubicBezTo>
                  <a:pt x="800" y="56"/>
                  <a:pt x="798" y="57"/>
                  <a:pt x="801" y="56"/>
                </a:cubicBezTo>
                <a:close/>
                <a:moveTo>
                  <a:pt x="751" y="52"/>
                </a:moveTo>
                <a:cubicBezTo>
                  <a:pt x="752" y="52"/>
                  <a:pt x="753" y="52"/>
                  <a:pt x="754" y="52"/>
                </a:cubicBezTo>
                <a:cubicBezTo>
                  <a:pt x="753" y="51"/>
                  <a:pt x="752" y="51"/>
                  <a:pt x="751" y="52"/>
                </a:cubicBezTo>
                <a:close/>
                <a:moveTo>
                  <a:pt x="74" y="77"/>
                </a:moveTo>
                <a:cubicBezTo>
                  <a:pt x="74" y="77"/>
                  <a:pt x="74" y="77"/>
                  <a:pt x="74" y="77"/>
                </a:cubicBezTo>
                <a:cubicBezTo>
                  <a:pt x="74" y="77"/>
                  <a:pt x="74" y="77"/>
                  <a:pt x="74" y="77"/>
                </a:cubicBezTo>
                <a:cubicBezTo>
                  <a:pt x="74" y="77"/>
                  <a:pt x="74" y="77"/>
                  <a:pt x="74" y="77"/>
                </a:cubicBezTo>
                <a:close/>
                <a:moveTo>
                  <a:pt x="403" y="79"/>
                </a:moveTo>
                <a:cubicBezTo>
                  <a:pt x="402" y="78"/>
                  <a:pt x="402" y="78"/>
                  <a:pt x="401" y="78"/>
                </a:cubicBezTo>
                <a:cubicBezTo>
                  <a:pt x="401" y="78"/>
                  <a:pt x="402" y="78"/>
                  <a:pt x="403" y="79"/>
                </a:cubicBezTo>
                <a:close/>
                <a:moveTo>
                  <a:pt x="396" y="78"/>
                </a:moveTo>
                <a:cubicBezTo>
                  <a:pt x="397" y="78"/>
                  <a:pt x="397" y="78"/>
                  <a:pt x="397" y="78"/>
                </a:cubicBezTo>
                <a:cubicBezTo>
                  <a:pt x="397" y="78"/>
                  <a:pt x="396" y="78"/>
                  <a:pt x="396" y="78"/>
                </a:cubicBezTo>
                <a:close/>
                <a:moveTo>
                  <a:pt x="265" y="80"/>
                </a:moveTo>
                <a:cubicBezTo>
                  <a:pt x="266" y="80"/>
                  <a:pt x="267" y="80"/>
                  <a:pt x="268" y="80"/>
                </a:cubicBezTo>
                <a:cubicBezTo>
                  <a:pt x="267" y="80"/>
                  <a:pt x="266" y="80"/>
                  <a:pt x="265" y="80"/>
                </a:cubicBezTo>
                <a:close/>
                <a:moveTo>
                  <a:pt x="257" y="68"/>
                </a:moveTo>
                <a:cubicBezTo>
                  <a:pt x="256" y="67"/>
                  <a:pt x="256" y="67"/>
                  <a:pt x="255" y="68"/>
                </a:cubicBezTo>
                <a:cubicBezTo>
                  <a:pt x="256" y="68"/>
                  <a:pt x="256" y="68"/>
                  <a:pt x="257" y="68"/>
                </a:cubicBezTo>
                <a:close/>
                <a:moveTo>
                  <a:pt x="330" y="67"/>
                </a:moveTo>
                <a:cubicBezTo>
                  <a:pt x="329" y="66"/>
                  <a:pt x="328" y="66"/>
                  <a:pt x="327" y="67"/>
                </a:cubicBezTo>
                <a:cubicBezTo>
                  <a:pt x="327" y="67"/>
                  <a:pt x="330" y="67"/>
                  <a:pt x="330" y="67"/>
                </a:cubicBezTo>
                <a:close/>
                <a:moveTo>
                  <a:pt x="270" y="67"/>
                </a:moveTo>
                <a:cubicBezTo>
                  <a:pt x="270" y="67"/>
                  <a:pt x="265" y="67"/>
                  <a:pt x="264" y="67"/>
                </a:cubicBezTo>
                <a:cubicBezTo>
                  <a:pt x="265" y="67"/>
                  <a:pt x="270" y="68"/>
                  <a:pt x="270" y="67"/>
                </a:cubicBezTo>
                <a:close/>
                <a:moveTo>
                  <a:pt x="274" y="72"/>
                </a:moveTo>
                <a:cubicBezTo>
                  <a:pt x="275" y="72"/>
                  <a:pt x="271" y="72"/>
                  <a:pt x="271" y="72"/>
                </a:cubicBezTo>
                <a:cubicBezTo>
                  <a:pt x="272" y="72"/>
                  <a:pt x="273" y="72"/>
                  <a:pt x="274" y="72"/>
                </a:cubicBezTo>
                <a:close/>
                <a:moveTo>
                  <a:pt x="239" y="67"/>
                </a:moveTo>
                <a:cubicBezTo>
                  <a:pt x="239" y="66"/>
                  <a:pt x="235" y="67"/>
                  <a:pt x="235" y="67"/>
                </a:cubicBezTo>
                <a:cubicBezTo>
                  <a:pt x="236" y="67"/>
                  <a:pt x="237" y="67"/>
                  <a:pt x="239" y="67"/>
                </a:cubicBezTo>
                <a:close/>
                <a:moveTo>
                  <a:pt x="133" y="17"/>
                </a:moveTo>
                <a:cubicBezTo>
                  <a:pt x="132" y="16"/>
                  <a:pt x="134" y="17"/>
                  <a:pt x="133" y="17"/>
                </a:cubicBezTo>
                <a:close/>
                <a:moveTo>
                  <a:pt x="132" y="17"/>
                </a:moveTo>
                <a:cubicBezTo>
                  <a:pt x="132" y="17"/>
                  <a:pt x="133" y="16"/>
                  <a:pt x="133" y="16"/>
                </a:cubicBezTo>
                <a:cubicBezTo>
                  <a:pt x="133" y="16"/>
                  <a:pt x="132" y="16"/>
                  <a:pt x="132" y="17"/>
                </a:cubicBezTo>
                <a:close/>
                <a:moveTo>
                  <a:pt x="138" y="14"/>
                </a:moveTo>
                <a:cubicBezTo>
                  <a:pt x="140" y="13"/>
                  <a:pt x="137" y="11"/>
                  <a:pt x="137" y="10"/>
                </a:cubicBezTo>
                <a:cubicBezTo>
                  <a:pt x="137" y="11"/>
                  <a:pt x="134" y="14"/>
                  <a:pt x="133" y="16"/>
                </a:cubicBezTo>
                <a:cubicBezTo>
                  <a:pt x="134" y="15"/>
                  <a:pt x="138" y="15"/>
                  <a:pt x="138" y="14"/>
                </a:cubicBezTo>
                <a:close/>
                <a:moveTo>
                  <a:pt x="47" y="52"/>
                </a:moveTo>
                <a:cubicBezTo>
                  <a:pt x="47" y="52"/>
                  <a:pt x="47" y="52"/>
                  <a:pt x="47" y="52"/>
                </a:cubicBezTo>
                <a:cubicBezTo>
                  <a:pt x="47" y="52"/>
                  <a:pt x="47" y="52"/>
                  <a:pt x="47" y="52"/>
                </a:cubicBezTo>
                <a:close/>
                <a:moveTo>
                  <a:pt x="377" y="65"/>
                </a:moveTo>
                <a:cubicBezTo>
                  <a:pt x="376" y="65"/>
                  <a:pt x="375" y="65"/>
                  <a:pt x="373" y="65"/>
                </a:cubicBezTo>
                <a:cubicBezTo>
                  <a:pt x="371" y="65"/>
                  <a:pt x="369" y="65"/>
                  <a:pt x="367" y="66"/>
                </a:cubicBezTo>
                <a:cubicBezTo>
                  <a:pt x="368" y="66"/>
                  <a:pt x="376" y="66"/>
                  <a:pt x="377" y="65"/>
                </a:cubicBezTo>
                <a:close/>
                <a:moveTo>
                  <a:pt x="398" y="65"/>
                </a:moveTo>
                <a:cubicBezTo>
                  <a:pt x="397" y="65"/>
                  <a:pt x="396" y="65"/>
                  <a:pt x="395" y="65"/>
                </a:cubicBezTo>
                <a:cubicBezTo>
                  <a:pt x="396" y="65"/>
                  <a:pt x="397" y="65"/>
                  <a:pt x="398" y="65"/>
                </a:cubicBezTo>
                <a:close/>
                <a:moveTo>
                  <a:pt x="404" y="65"/>
                </a:moveTo>
                <a:cubicBezTo>
                  <a:pt x="406" y="66"/>
                  <a:pt x="405" y="66"/>
                  <a:pt x="404" y="65"/>
                </a:cubicBezTo>
                <a:close/>
                <a:moveTo>
                  <a:pt x="121" y="9"/>
                </a:moveTo>
                <a:cubicBezTo>
                  <a:pt x="121" y="9"/>
                  <a:pt x="121" y="9"/>
                  <a:pt x="121" y="9"/>
                </a:cubicBezTo>
                <a:cubicBezTo>
                  <a:pt x="121" y="9"/>
                  <a:pt x="121" y="9"/>
                  <a:pt x="121" y="9"/>
                </a:cubicBezTo>
                <a:close/>
                <a:moveTo>
                  <a:pt x="365" y="66"/>
                </a:moveTo>
                <a:cubicBezTo>
                  <a:pt x="363" y="65"/>
                  <a:pt x="363" y="65"/>
                  <a:pt x="364" y="66"/>
                </a:cubicBezTo>
                <a:cubicBezTo>
                  <a:pt x="365" y="66"/>
                  <a:pt x="367" y="66"/>
                  <a:pt x="365" y="66"/>
                </a:cubicBezTo>
                <a:close/>
                <a:moveTo>
                  <a:pt x="370" y="67"/>
                </a:moveTo>
                <a:cubicBezTo>
                  <a:pt x="369" y="66"/>
                  <a:pt x="354" y="67"/>
                  <a:pt x="354" y="67"/>
                </a:cubicBezTo>
                <a:cubicBezTo>
                  <a:pt x="354" y="68"/>
                  <a:pt x="371" y="67"/>
                  <a:pt x="370" y="67"/>
                </a:cubicBezTo>
                <a:close/>
                <a:moveTo>
                  <a:pt x="362" y="66"/>
                </a:moveTo>
                <a:cubicBezTo>
                  <a:pt x="361" y="66"/>
                  <a:pt x="360" y="66"/>
                  <a:pt x="360" y="66"/>
                </a:cubicBezTo>
                <a:cubicBezTo>
                  <a:pt x="360" y="66"/>
                  <a:pt x="361" y="66"/>
                  <a:pt x="362" y="66"/>
                </a:cubicBezTo>
                <a:close/>
                <a:moveTo>
                  <a:pt x="347" y="67"/>
                </a:moveTo>
                <a:cubicBezTo>
                  <a:pt x="346" y="66"/>
                  <a:pt x="345" y="66"/>
                  <a:pt x="344" y="66"/>
                </a:cubicBezTo>
                <a:cubicBezTo>
                  <a:pt x="345" y="67"/>
                  <a:pt x="346" y="67"/>
                  <a:pt x="347" y="67"/>
                </a:cubicBezTo>
                <a:close/>
                <a:moveTo>
                  <a:pt x="120" y="13"/>
                </a:moveTo>
                <a:cubicBezTo>
                  <a:pt x="120" y="13"/>
                  <a:pt x="122" y="11"/>
                  <a:pt x="121" y="11"/>
                </a:cubicBezTo>
                <a:cubicBezTo>
                  <a:pt x="120" y="11"/>
                  <a:pt x="120" y="12"/>
                  <a:pt x="120" y="13"/>
                </a:cubicBezTo>
                <a:close/>
                <a:moveTo>
                  <a:pt x="68" y="90"/>
                </a:moveTo>
                <a:cubicBezTo>
                  <a:pt x="69" y="91"/>
                  <a:pt x="68" y="88"/>
                  <a:pt x="68" y="90"/>
                </a:cubicBezTo>
                <a:close/>
                <a:moveTo>
                  <a:pt x="67" y="89"/>
                </a:moveTo>
                <a:cubicBezTo>
                  <a:pt x="66" y="88"/>
                  <a:pt x="69" y="91"/>
                  <a:pt x="67" y="89"/>
                </a:cubicBezTo>
                <a:close/>
                <a:moveTo>
                  <a:pt x="7" y="52"/>
                </a:moveTo>
                <a:cubicBezTo>
                  <a:pt x="6" y="52"/>
                  <a:pt x="6" y="52"/>
                  <a:pt x="7" y="53"/>
                </a:cubicBezTo>
                <a:cubicBezTo>
                  <a:pt x="8" y="54"/>
                  <a:pt x="7" y="52"/>
                  <a:pt x="7" y="52"/>
                </a:cubicBezTo>
                <a:close/>
                <a:moveTo>
                  <a:pt x="69" y="90"/>
                </a:moveTo>
                <a:cubicBezTo>
                  <a:pt x="69" y="91"/>
                  <a:pt x="69" y="89"/>
                  <a:pt x="69" y="90"/>
                </a:cubicBezTo>
                <a:close/>
                <a:moveTo>
                  <a:pt x="64" y="87"/>
                </a:moveTo>
                <a:cubicBezTo>
                  <a:pt x="64" y="88"/>
                  <a:pt x="65" y="86"/>
                  <a:pt x="64" y="87"/>
                </a:cubicBezTo>
                <a:close/>
                <a:moveTo>
                  <a:pt x="68" y="88"/>
                </a:moveTo>
                <a:cubicBezTo>
                  <a:pt x="68" y="89"/>
                  <a:pt x="70" y="89"/>
                  <a:pt x="70" y="89"/>
                </a:cubicBezTo>
                <a:cubicBezTo>
                  <a:pt x="70" y="89"/>
                  <a:pt x="69" y="87"/>
                  <a:pt x="68" y="88"/>
                </a:cubicBezTo>
                <a:close/>
                <a:moveTo>
                  <a:pt x="73" y="92"/>
                </a:moveTo>
                <a:cubicBezTo>
                  <a:pt x="72" y="93"/>
                  <a:pt x="73" y="91"/>
                  <a:pt x="73" y="92"/>
                </a:cubicBezTo>
                <a:close/>
                <a:moveTo>
                  <a:pt x="71" y="91"/>
                </a:moveTo>
                <a:cubicBezTo>
                  <a:pt x="70" y="91"/>
                  <a:pt x="71" y="90"/>
                  <a:pt x="71" y="91"/>
                </a:cubicBezTo>
                <a:close/>
                <a:moveTo>
                  <a:pt x="96" y="24"/>
                </a:moveTo>
                <a:cubicBezTo>
                  <a:pt x="97" y="25"/>
                  <a:pt x="96" y="23"/>
                  <a:pt x="96" y="24"/>
                </a:cubicBezTo>
                <a:close/>
                <a:moveTo>
                  <a:pt x="116" y="15"/>
                </a:moveTo>
                <a:cubicBezTo>
                  <a:pt x="116" y="15"/>
                  <a:pt x="115" y="14"/>
                  <a:pt x="116" y="15"/>
                </a:cubicBezTo>
                <a:close/>
                <a:moveTo>
                  <a:pt x="110" y="16"/>
                </a:moveTo>
                <a:cubicBezTo>
                  <a:pt x="111" y="13"/>
                  <a:pt x="95" y="22"/>
                  <a:pt x="96" y="23"/>
                </a:cubicBezTo>
                <a:cubicBezTo>
                  <a:pt x="96" y="23"/>
                  <a:pt x="110" y="17"/>
                  <a:pt x="110" y="16"/>
                </a:cubicBezTo>
                <a:close/>
                <a:moveTo>
                  <a:pt x="80" y="96"/>
                </a:moveTo>
                <a:cubicBezTo>
                  <a:pt x="80" y="96"/>
                  <a:pt x="80" y="97"/>
                  <a:pt x="80" y="96"/>
                </a:cubicBezTo>
                <a:close/>
                <a:moveTo>
                  <a:pt x="111" y="15"/>
                </a:moveTo>
                <a:cubicBezTo>
                  <a:pt x="113" y="15"/>
                  <a:pt x="115" y="13"/>
                  <a:pt x="117" y="12"/>
                </a:cubicBezTo>
                <a:cubicBezTo>
                  <a:pt x="118" y="12"/>
                  <a:pt x="120" y="10"/>
                  <a:pt x="121" y="9"/>
                </a:cubicBezTo>
                <a:cubicBezTo>
                  <a:pt x="121" y="8"/>
                  <a:pt x="121" y="8"/>
                  <a:pt x="121" y="8"/>
                </a:cubicBezTo>
                <a:cubicBezTo>
                  <a:pt x="121" y="9"/>
                  <a:pt x="121" y="9"/>
                  <a:pt x="121" y="9"/>
                </a:cubicBezTo>
                <a:cubicBezTo>
                  <a:pt x="123" y="7"/>
                  <a:pt x="124" y="6"/>
                  <a:pt x="124" y="5"/>
                </a:cubicBezTo>
                <a:cubicBezTo>
                  <a:pt x="124" y="5"/>
                  <a:pt x="124" y="5"/>
                  <a:pt x="124" y="5"/>
                </a:cubicBezTo>
                <a:cubicBezTo>
                  <a:pt x="125" y="4"/>
                  <a:pt x="124" y="4"/>
                  <a:pt x="124" y="4"/>
                </a:cubicBezTo>
                <a:cubicBezTo>
                  <a:pt x="126" y="5"/>
                  <a:pt x="110" y="13"/>
                  <a:pt x="110" y="13"/>
                </a:cubicBezTo>
                <a:cubicBezTo>
                  <a:pt x="110" y="13"/>
                  <a:pt x="111" y="15"/>
                  <a:pt x="111" y="15"/>
                </a:cubicBezTo>
                <a:close/>
                <a:moveTo>
                  <a:pt x="11" y="50"/>
                </a:moveTo>
                <a:cubicBezTo>
                  <a:pt x="11" y="50"/>
                  <a:pt x="12" y="48"/>
                  <a:pt x="11" y="50"/>
                </a:cubicBezTo>
                <a:close/>
                <a:moveTo>
                  <a:pt x="91" y="24"/>
                </a:moveTo>
                <a:cubicBezTo>
                  <a:pt x="91" y="25"/>
                  <a:pt x="90" y="23"/>
                  <a:pt x="91" y="24"/>
                </a:cubicBezTo>
                <a:close/>
                <a:moveTo>
                  <a:pt x="92" y="24"/>
                </a:moveTo>
                <a:cubicBezTo>
                  <a:pt x="90" y="23"/>
                  <a:pt x="92" y="24"/>
                  <a:pt x="92" y="24"/>
                </a:cubicBezTo>
                <a:close/>
                <a:moveTo>
                  <a:pt x="91" y="26"/>
                </a:moveTo>
                <a:cubicBezTo>
                  <a:pt x="91" y="25"/>
                  <a:pt x="91" y="27"/>
                  <a:pt x="91" y="26"/>
                </a:cubicBezTo>
                <a:close/>
                <a:moveTo>
                  <a:pt x="87" y="42"/>
                </a:moveTo>
                <a:cubicBezTo>
                  <a:pt x="87" y="43"/>
                  <a:pt x="86" y="42"/>
                  <a:pt x="87" y="42"/>
                </a:cubicBezTo>
                <a:close/>
                <a:moveTo>
                  <a:pt x="82" y="82"/>
                </a:moveTo>
                <a:cubicBezTo>
                  <a:pt x="81" y="83"/>
                  <a:pt x="82" y="81"/>
                  <a:pt x="82" y="82"/>
                </a:cubicBezTo>
                <a:close/>
                <a:moveTo>
                  <a:pt x="48" y="75"/>
                </a:moveTo>
                <a:cubicBezTo>
                  <a:pt x="47" y="75"/>
                  <a:pt x="48" y="74"/>
                  <a:pt x="48" y="75"/>
                </a:cubicBezTo>
                <a:close/>
                <a:moveTo>
                  <a:pt x="50" y="76"/>
                </a:moveTo>
                <a:cubicBezTo>
                  <a:pt x="49" y="76"/>
                  <a:pt x="50" y="75"/>
                  <a:pt x="50" y="76"/>
                </a:cubicBezTo>
                <a:close/>
                <a:moveTo>
                  <a:pt x="48" y="75"/>
                </a:moveTo>
                <a:cubicBezTo>
                  <a:pt x="49" y="75"/>
                  <a:pt x="48" y="76"/>
                  <a:pt x="48" y="75"/>
                </a:cubicBezTo>
                <a:close/>
                <a:moveTo>
                  <a:pt x="59" y="81"/>
                </a:moveTo>
                <a:cubicBezTo>
                  <a:pt x="58" y="82"/>
                  <a:pt x="59" y="80"/>
                  <a:pt x="59" y="81"/>
                </a:cubicBezTo>
                <a:close/>
                <a:moveTo>
                  <a:pt x="62" y="82"/>
                </a:moveTo>
                <a:cubicBezTo>
                  <a:pt x="62" y="82"/>
                  <a:pt x="61" y="82"/>
                  <a:pt x="62" y="82"/>
                </a:cubicBezTo>
                <a:close/>
                <a:moveTo>
                  <a:pt x="81" y="81"/>
                </a:moveTo>
                <a:cubicBezTo>
                  <a:pt x="81" y="80"/>
                  <a:pt x="81" y="82"/>
                  <a:pt x="81" y="81"/>
                </a:cubicBezTo>
                <a:close/>
                <a:moveTo>
                  <a:pt x="71" y="76"/>
                </a:moveTo>
                <a:cubicBezTo>
                  <a:pt x="71" y="75"/>
                  <a:pt x="70" y="76"/>
                  <a:pt x="71" y="76"/>
                </a:cubicBezTo>
                <a:close/>
                <a:moveTo>
                  <a:pt x="60" y="81"/>
                </a:moveTo>
                <a:cubicBezTo>
                  <a:pt x="60" y="82"/>
                  <a:pt x="61" y="80"/>
                  <a:pt x="60" y="81"/>
                </a:cubicBezTo>
                <a:close/>
                <a:moveTo>
                  <a:pt x="131" y="18"/>
                </a:moveTo>
                <a:cubicBezTo>
                  <a:pt x="131" y="19"/>
                  <a:pt x="132" y="19"/>
                  <a:pt x="132" y="19"/>
                </a:cubicBezTo>
                <a:cubicBezTo>
                  <a:pt x="131" y="19"/>
                  <a:pt x="131" y="18"/>
                  <a:pt x="131" y="18"/>
                </a:cubicBezTo>
                <a:cubicBezTo>
                  <a:pt x="131" y="18"/>
                  <a:pt x="131" y="18"/>
                  <a:pt x="131" y="18"/>
                </a:cubicBezTo>
                <a:close/>
                <a:moveTo>
                  <a:pt x="118" y="23"/>
                </a:moveTo>
                <a:cubicBezTo>
                  <a:pt x="117" y="22"/>
                  <a:pt x="119" y="24"/>
                  <a:pt x="118" y="23"/>
                </a:cubicBezTo>
                <a:close/>
                <a:moveTo>
                  <a:pt x="106" y="34"/>
                </a:moveTo>
                <a:cubicBezTo>
                  <a:pt x="106" y="35"/>
                  <a:pt x="105" y="32"/>
                  <a:pt x="106" y="34"/>
                </a:cubicBezTo>
                <a:close/>
                <a:moveTo>
                  <a:pt x="44" y="74"/>
                </a:moveTo>
                <a:cubicBezTo>
                  <a:pt x="44" y="73"/>
                  <a:pt x="44" y="74"/>
                  <a:pt x="44" y="74"/>
                </a:cubicBezTo>
                <a:close/>
                <a:moveTo>
                  <a:pt x="70" y="35"/>
                </a:moveTo>
                <a:cubicBezTo>
                  <a:pt x="69" y="32"/>
                  <a:pt x="70" y="36"/>
                  <a:pt x="70" y="35"/>
                </a:cubicBezTo>
                <a:close/>
                <a:moveTo>
                  <a:pt x="76" y="33"/>
                </a:moveTo>
                <a:cubicBezTo>
                  <a:pt x="76" y="32"/>
                  <a:pt x="76" y="34"/>
                  <a:pt x="76" y="33"/>
                </a:cubicBezTo>
                <a:close/>
                <a:moveTo>
                  <a:pt x="89" y="27"/>
                </a:moveTo>
                <a:cubicBezTo>
                  <a:pt x="90" y="28"/>
                  <a:pt x="89" y="26"/>
                  <a:pt x="89" y="27"/>
                </a:cubicBezTo>
                <a:close/>
                <a:moveTo>
                  <a:pt x="88" y="27"/>
                </a:moveTo>
                <a:cubicBezTo>
                  <a:pt x="88" y="27"/>
                  <a:pt x="89" y="28"/>
                  <a:pt x="88" y="27"/>
                </a:cubicBezTo>
                <a:close/>
                <a:moveTo>
                  <a:pt x="842" y="50"/>
                </a:moveTo>
                <a:cubicBezTo>
                  <a:pt x="842" y="50"/>
                  <a:pt x="846" y="50"/>
                  <a:pt x="846" y="50"/>
                </a:cubicBezTo>
                <a:cubicBezTo>
                  <a:pt x="840" y="48"/>
                  <a:pt x="835" y="47"/>
                  <a:pt x="829" y="45"/>
                </a:cubicBezTo>
                <a:cubicBezTo>
                  <a:pt x="823" y="44"/>
                  <a:pt x="813" y="44"/>
                  <a:pt x="808" y="40"/>
                </a:cubicBezTo>
                <a:cubicBezTo>
                  <a:pt x="811" y="43"/>
                  <a:pt x="833" y="43"/>
                  <a:pt x="838" y="45"/>
                </a:cubicBezTo>
                <a:cubicBezTo>
                  <a:pt x="838" y="45"/>
                  <a:pt x="838" y="45"/>
                  <a:pt x="838" y="45"/>
                </a:cubicBezTo>
                <a:cubicBezTo>
                  <a:pt x="829" y="41"/>
                  <a:pt x="818" y="40"/>
                  <a:pt x="809" y="38"/>
                </a:cubicBezTo>
                <a:cubicBezTo>
                  <a:pt x="800" y="37"/>
                  <a:pt x="782" y="31"/>
                  <a:pt x="774" y="34"/>
                </a:cubicBezTo>
                <a:cubicBezTo>
                  <a:pt x="775" y="34"/>
                  <a:pt x="776" y="35"/>
                  <a:pt x="777" y="35"/>
                </a:cubicBezTo>
                <a:cubicBezTo>
                  <a:pt x="777" y="36"/>
                  <a:pt x="771" y="35"/>
                  <a:pt x="770" y="35"/>
                </a:cubicBezTo>
                <a:cubicBezTo>
                  <a:pt x="770" y="35"/>
                  <a:pt x="770" y="34"/>
                  <a:pt x="771" y="34"/>
                </a:cubicBezTo>
                <a:cubicBezTo>
                  <a:pt x="768" y="35"/>
                  <a:pt x="754" y="33"/>
                  <a:pt x="752" y="33"/>
                </a:cubicBezTo>
                <a:cubicBezTo>
                  <a:pt x="743" y="32"/>
                  <a:pt x="733" y="32"/>
                  <a:pt x="723" y="33"/>
                </a:cubicBezTo>
                <a:cubicBezTo>
                  <a:pt x="708" y="34"/>
                  <a:pt x="693" y="34"/>
                  <a:pt x="678" y="35"/>
                </a:cubicBezTo>
                <a:cubicBezTo>
                  <a:pt x="678" y="35"/>
                  <a:pt x="616" y="41"/>
                  <a:pt x="611" y="42"/>
                </a:cubicBezTo>
                <a:cubicBezTo>
                  <a:pt x="611" y="42"/>
                  <a:pt x="612" y="42"/>
                  <a:pt x="612" y="42"/>
                </a:cubicBezTo>
                <a:cubicBezTo>
                  <a:pt x="606" y="40"/>
                  <a:pt x="555" y="49"/>
                  <a:pt x="524" y="54"/>
                </a:cubicBezTo>
                <a:cubicBezTo>
                  <a:pt x="525" y="54"/>
                  <a:pt x="526" y="54"/>
                  <a:pt x="526" y="54"/>
                </a:cubicBezTo>
                <a:cubicBezTo>
                  <a:pt x="525" y="54"/>
                  <a:pt x="523" y="55"/>
                  <a:pt x="522" y="54"/>
                </a:cubicBezTo>
                <a:cubicBezTo>
                  <a:pt x="522" y="54"/>
                  <a:pt x="522" y="54"/>
                  <a:pt x="522" y="54"/>
                </a:cubicBezTo>
                <a:cubicBezTo>
                  <a:pt x="510" y="56"/>
                  <a:pt x="501" y="57"/>
                  <a:pt x="501" y="56"/>
                </a:cubicBezTo>
                <a:cubicBezTo>
                  <a:pt x="502" y="56"/>
                  <a:pt x="502" y="56"/>
                  <a:pt x="502" y="56"/>
                </a:cubicBezTo>
                <a:cubicBezTo>
                  <a:pt x="500" y="55"/>
                  <a:pt x="491" y="61"/>
                  <a:pt x="490" y="59"/>
                </a:cubicBezTo>
                <a:cubicBezTo>
                  <a:pt x="491" y="58"/>
                  <a:pt x="492" y="58"/>
                  <a:pt x="492" y="58"/>
                </a:cubicBezTo>
                <a:cubicBezTo>
                  <a:pt x="490" y="58"/>
                  <a:pt x="480" y="59"/>
                  <a:pt x="480" y="59"/>
                </a:cubicBezTo>
                <a:cubicBezTo>
                  <a:pt x="481" y="59"/>
                  <a:pt x="482" y="59"/>
                  <a:pt x="483" y="59"/>
                </a:cubicBezTo>
                <a:cubicBezTo>
                  <a:pt x="477" y="59"/>
                  <a:pt x="459" y="61"/>
                  <a:pt x="459" y="61"/>
                </a:cubicBezTo>
                <a:cubicBezTo>
                  <a:pt x="459" y="61"/>
                  <a:pt x="431" y="63"/>
                  <a:pt x="427" y="63"/>
                </a:cubicBezTo>
                <a:cubicBezTo>
                  <a:pt x="423" y="63"/>
                  <a:pt x="418" y="64"/>
                  <a:pt x="413" y="65"/>
                </a:cubicBezTo>
                <a:cubicBezTo>
                  <a:pt x="414" y="65"/>
                  <a:pt x="417" y="65"/>
                  <a:pt x="417" y="65"/>
                </a:cubicBezTo>
                <a:cubicBezTo>
                  <a:pt x="416" y="66"/>
                  <a:pt x="415" y="66"/>
                  <a:pt x="414" y="65"/>
                </a:cubicBezTo>
                <a:cubicBezTo>
                  <a:pt x="413" y="65"/>
                  <a:pt x="413" y="65"/>
                  <a:pt x="413" y="65"/>
                </a:cubicBezTo>
                <a:cubicBezTo>
                  <a:pt x="412" y="65"/>
                  <a:pt x="410" y="65"/>
                  <a:pt x="409" y="65"/>
                </a:cubicBezTo>
                <a:cubicBezTo>
                  <a:pt x="409" y="65"/>
                  <a:pt x="410" y="65"/>
                  <a:pt x="410" y="65"/>
                </a:cubicBezTo>
                <a:cubicBezTo>
                  <a:pt x="409" y="65"/>
                  <a:pt x="409" y="65"/>
                  <a:pt x="408" y="65"/>
                </a:cubicBezTo>
                <a:cubicBezTo>
                  <a:pt x="408" y="65"/>
                  <a:pt x="409" y="65"/>
                  <a:pt x="409" y="65"/>
                </a:cubicBezTo>
                <a:cubicBezTo>
                  <a:pt x="403" y="66"/>
                  <a:pt x="397" y="67"/>
                  <a:pt x="393" y="66"/>
                </a:cubicBezTo>
                <a:cubicBezTo>
                  <a:pt x="389" y="65"/>
                  <a:pt x="377" y="68"/>
                  <a:pt x="376" y="67"/>
                </a:cubicBezTo>
                <a:cubicBezTo>
                  <a:pt x="380" y="70"/>
                  <a:pt x="395" y="67"/>
                  <a:pt x="400" y="66"/>
                </a:cubicBezTo>
                <a:cubicBezTo>
                  <a:pt x="413" y="66"/>
                  <a:pt x="426" y="65"/>
                  <a:pt x="440" y="64"/>
                </a:cubicBezTo>
                <a:cubicBezTo>
                  <a:pt x="447" y="64"/>
                  <a:pt x="455" y="65"/>
                  <a:pt x="462" y="62"/>
                </a:cubicBezTo>
                <a:cubicBezTo>
                  <a:pt x="463" y="62"/>
                  <a:pt x="465" y="62"/>
                  <a:pt x="466" y="62"/>
                </a:cubicBezTo>
                <a:cubicBezTo>
                  <a:pt x="465" y="62"/>
                  <a:pt x="464" y="63"/>
                  <a:pt x="463" y="63"/>
                </a:cubicBezTo>
                <a:cubicBezTo>
                  <a:pt x="464" y="63"/>
                  <a:pt x="466" y="62"/>
                  <a:pt x="468" y="62"/>
                </a:cubicBezTo>
                <a:cubicBezTo>
                  <a:pt x="471" y="62"/>
                  <a:pt x="474" y="62"/>
                  <a:pt x="476" y="62"/>
                </a:cubicBezTo>
                <a:cubicBezTo>
                  <a:pt x="474" y="62"/>
                  <a:pt x="472" y="62"/>
                  <a:pt x="470" y="62"/>
                </a:cubicBezTo>
                <a:cubicBezTo>
                  <a:pt x="473" y="62"/>
                  <a:pt x="476" y="61"/>
                  <a:pt x="480" y="61"/>
                </a:cubicBezTo>
                <a:cubicBezTo>
                  <a:pt x="480" y="61"/>
                  <a:pt x="480" y="61"/>
                  <a:pt x="481" y="61"/>
                </a:cubicBezTo>
                <a:cubicBezTo>
                  <a:pt x="480" y="61"/>
                  <a:pt x="480" y="61"/>
                  <a:pt x="480" y="61"/>
                </a:cubicBezTo>
                <a:cubicBezTo>
                  <a:pt x="492" y="61"/>
                  <a:pt x="506" y="60"/>
                  <a:pt x="506" y="59"/>
                </a:cubicBezTo>
                <a:cubicBezTo>
                  <a:pt x="506" y="58"/>
                  <a:pt x="504" y="58"/>
                  <a:pt x="502" y="58"/>
                </a:cubicBezTo>
                <a:cubicBezTo>
                  <a:pt x="508" y="58"/>
                  <a:pt x="523" y="55"/>
                  <a:pt x="523" y="56"/>
                </a:cubicBezTo>
                <a:cubicBezTo>
                  <a:pt x="523" y="56"/>
                  <a:pt x="511" y="57"/>
                  <a:pt x="511" y="58"/>
                </a:cubicBezTo>
                <a:cubicBezTo>
                  <a:pt x="511" y="58"/>
                  <a:pt x="525" y="57"/>
                  <a:pt x="526" y="56"/>
                </a:cubicBezTo>
                <a:cubicBezTo>
                  <a:pt x="525" y="56"/>
                  <a:pt x="525" y="55"/>
                  <a:pt x="524" y="55"/>
                </a:cubicBezTo>
                <a:cubicBezTo>
                  <a:pt x="527" y="54"/>
                  <a:pt x="556" y="51"/>
                  <a:pt x="557" y="52"/>
                </a:cubicBezTo>
                <a:cubicBezTo>
                  <a:pt x="556" y="51"/>
                  <a:pt x="552" y="53"/>
                  <a:pt x="552" y="53"/>
                </a:cubicBezTo>
                <a:cubicBezTo>
                  <a:pt x="555" y="53"/>
                  <a:pt x="559" y="52"/>
                  <a:pt x="564" y="51"/>
                </a:cubicBezTo>
                <a:cubicBezTo>
                  <a:pt x="562" y="51"/>
                  <a:pt x="561" y="51"/>
                  <a:pt x="560" y="51"/>
                </a:cubicBezTo>
                <a:cubicBezTo>
                  <a:pt x="560" y="50"/>
                  <a:pt x="564" y="51"/>
                  <a:pt x="564" y="51"/>
                </a:cubicBezTo>
                <a:cubicBezTo>
                  <a:pt x="568" y="49"/>
                  <a:pt x="573" y="48"/>
                  <a:pt x="575" y="49"/>
                </a:cubicBezTo>
                <a:cubicBezTo>
                  <a:pt x="577" y="49"/>
                  <a:pt x="578" y="48"/>
                  <a:pt x="581" y="48"/>
                </a:cubicBezTo>
                <a:cubicBezTo>
                  <a:pt x="581" y="48"/>
                  <a:pt x="581" y="49"/>
                  <a:pt x="581" y="48"/>
                </a:cubicBezTo>
                <a:cubicBezTo>
                  <a:pt x="581" y="48"/>
                  <a:pt x="581" y="48"/>
                  <a:pt x="581" y="48"/>
                </a:cubicBezTo>
                <a:cubicBezTo>
                  <a:pt x="586" y="48"/>
                  <a:pt x="593" y="47"/>
                  <a:pt x="593" y="47"/>
                </a:cubicBezTo>
                <a:cubicBezTo>
                  <a:pt x="596" y="47"/>
                  <a:pt x="600" y="46"/>
                  <a:pt x="605" y="45"/>
                </a:cubicBezTo>
                <a:cubicBezTo>
                  <a:pt x="604" y="45"/>
                  <a:pt x="604" y="45"/>
                  <a:pt x="604" y="45"/>
                </a:cubicBezTo>
                <a:cubicBezTo>
                  <a:pt x="604" y="45"/>
                  <a:pt x="606" y="44"/>
                  <a:pt x="607" y="45"/>
                </a:cubicBezTo>
                <a:cubicBezTo>
                  <a:pt x="610" y="44"/>
                  <a:pt x="614" y="43"/>
                  <a:pt x="616" y="43"/>
                </a:cubicBezTo>
                <a:cubicBezTo>
                  <a:pt x="617" y="42"/>
                  <a:pt x="618" y="42"/>
                  <a:pt x="617" y="42"/>
                </a:cubicBezTo>
                <a:cubicBezTo>
                  <a:pt x="620" y="42"/>
                  <a:pt x="649" y="42"/>
                  <a:pt x="649" y="41"/>
                </a:cubicBezTo>
                <a:cubicBezTo>
                  <a:pt x="648" y="41"/>
                  <a:pt x="648" y="40"/>
                  <a:pt x="647" y="40"/>
                </a:cubicBezTo>
                <a:cubicBezTo>
                  <a:pt x="649" y="38"/>
                  <a:pt x="665" y="40"/>
                  <a:pt x="667" y="40"/>
                </a:cubicBezTo>
                <a:cubicBezTo>
                  <a:pt x="675" y="39"/>
                  <a:pt x="687" y="40"/>
                  <a:pt x="694" y="38"/>
                </a:cubicBezTo>
                <a:cubicBezTo>
                  <a:pt x="676" y="44"/>
                  <a:pt x="653" y="42"/>
                  <a:pt x="635" y="44"/>
                </a:cubicBezTo>
                <a:cubicBezTo>
                  <a:pt x="618" y="45"/>
                  <a:pt x="602" y="47"/>
                  <a:pt x="586" y="49"/>
                </a:cubicBezTo>
                <a:cubicBezTo>
                  <a:pt x="549" y="54"/>
                  <a:pt x="513" y="59"/>
                  <a:pt x="477" y="63"/>
                </a:cubicBezTo>
                <a:cubicBezTo>
                  <a:pt x="434" y="68"/>
                  <a:pt x="391" y="68"/>
                  <a:pt x="348" y="71"/>
                </a:cubicBezTo>
                <a:cubicBezTo>
                  <a:pt x="331" y="72"/>
                  <a:pt x="314" y="71"/>
                  <a:pt x="297" y="72"/>
                </a:cubicBezTo>
                <a:cubicBezTo>
                  <a:pt x="289" y="72"/>
                  <a:pt x="266" y="75"/>
                  <a:pt x="263" y="72"/>
                </a:cubicBezTo>
                <a:cubicBezTo>
                  <a:pt x="262" y="70"/>
                  <a:pt x="252" y="71"/>
                  <a:pt x="250" y="71"/>
                </a:cubicBezTo>
                <a:cubicBezTo>
                  <a:pt x="237" y="70"/>
                  <a:pt x="225" y="70"/>
                  <a:pt x="212" y="70"/>
                </a:cubicBezTo>
                <a:cubicBezTo>
                  <a:pt x="210" y="70"/>
                  <a:pt x="195" y="69"/>
                  <a:pt x="195" y="69"/>
                </a:cubicBezTo>
                <a:cubicBezTo>
                  <a:pt x="195" y="69"/>
                  <a:pt x="188" y="69"/>
                  <a:pt x="184" y="69"/>
                </a:cubicBezTo>
                <a:cubicBezTo>
                  <a:pt x="183" y="69"/>
                  <a:pt x="182" y="69"/>
                  <a:pt x="182" y="69"/>
                </a:cubicBezTo>
                <a:cubicBezTo>
                  <a:pt x="180" y="69"/>
                  <a:pt x="179" y="69"/>
                  <a:pt x="179" y="68"/>
                </a:cubicBezTo>
                <a:cubicBezTo>
                  <a:pt x="179" y="69"/>
                  <a:pt x="179" y="69"/>
                  <a:pt x="180" y="69"/>
                </a:cubicBezTo>
                <a:cubicBezTo>
                  <a:pt x="177" y="69"/>
                  <a:pt x="173" y="69"/>
                  <a:pt x="172" y="69"/>
                </a:cubicBezTo>
                <a:cubicBezTo>
                  <a:pt x="168" y="69"/>
                  <a:pt x="163" y="67"/>
                  <a:pt x="159" y="67"/>
                </a:cubicBezTo>
                <a:cubicBezTo>
                  <a:pt x="150" y="67"/>
                  <a:pt x="141" y="66"/>
                  <a:pt x="132" y="65"/>
                </a:cubicBezTo>
                <a:cubicBezTo>
                  <a:pt x="130" y="65"/>
                  <a:pt x="126" y="67"/>
                  <a:pt x="124" y="65"/>
                </a:cubicBezTo>
                <a:cubicBezTo>
                  <a:pt x="125" y="65"/>
                  <a:pt x="126" y="65"/>
                  <a:pt x="127" y="65"/>
                </a:cubicBezTo>
                <a:cubicBezTo>
                  <a:pt x="109" y="62"/>
                  <a:pt x="90" y="62"/>
                  <a:pt x="72" y="60"/>
                </a:cubicBezTo>
                <a:cubicBezTo>
                  <a:pt x="64" y="60"/>
                  <a:pt x="56" y="59"/>
                  <a:pt x="48" y="58"/>
                </a:cubicBezTo>
                <a:cubicBezTo>
                  <a:pt x="47" y="57"/>
                  <a:pt x="45" y="57"/>
                  <a:pt x="42" y="56"/>
                </a:cubicBezTo>
                <a:cubicBezTo>
                  <a:pt x="43" y="56"/>
                  <a:pt x="43" y="56"/>
                  <a:pt x="44" y="56"/>
                </a:cubicBezTo>
                <a:cubicBezTo>
                  <a:pt x="50" y="56"/>
                  <a:pt x="54" y="56"/>
                  <a:pt x="54" y="56"/>
                </a:cubicBezTo>
                <a:cubicBezTo>
                  <a:pt x="54" y="56"/>
                  <a:pt x="53" y="56"/>
                  <a:pt x="52" y="55"/>
                </a:cubicBezTo>
                <a:cubicBezTo>
                  <a:pt x="52" y="55"/>
                  <a:pt x="53" y="55"/>
                  <a:pt x="53" y="55"/>
                </a:cubicBezTo>
                <a:cubicBezTo>
                  <a:pt x="52" y="55"/>
                  <a:pt x="51" y="55"/>
                  <a:pt x="51" y="55"/>
                </a:cubicBezTo>
                <a:cubicBezTo>
                  <a:pt x="51" y="55"/>
                  <a:pt x="51" y="55"/>
                  <a:pt x="51" y="55"/>
                </a:cubicBezTo>
                <a:cubicBezTo>
                  <a:pt x="50" y="55"/>
                  <a:pt x="48" y="55"/>
                  <a:pt x="46" y="55"/>
                </a:cubicBezTo>
                <a:cubicBezTo>
                  <a:pt x="52" y="53"/>
                  <a:pt x="58" y="51"/>
                  <a:pt x="61" y="51"/>
                </a:cubicBezTo>
                <a:cubicBezTo>
                  <a:pt x="61" y="50"/>
                  <a:pt x="61" y="50"/>
                  <a:pt x="61" y="51"/>
                </a:cubicBezTo>
                <a:cubicBezTo>
                  <a:pt x="61" y="51"/>
                  <a:pt x="61" y="51"/>
                  <a:pt x="61" y="51"/>
                </a:cubicBezTo>
                <a:cubicBezTo>
                  <a:pt x="63" y="50"/>
                  <a:pt x="64" y="50"/>
                  <a:pt x="64" y="51"/>
                </a:cubicBezTo>
                <a:cubicBezTo>
                  <a:pt x="65" y="51"/>
                  <a:pt x="65" y="50"/>
                  <a:pt x="66" y="49"/>
                </a:cubicBezTo>
                <a:cubicBezTo>
                  <a:pt x="66" y="50"/>
                  <a:pt x="69" y="51"/>
                  <a:pt x="68" y="49"/>
                </a:cubicBezTo>
                <a:cubicBezTo>
                  <a:pt x="68" y="49"/>
                  <a:pt x="67" y="49"/>
                  <a:pt x="67" y="48"/>
                </a:cubicBezTo>
                <a:cubicBezTo>
                  <a:pt x="68" y="49"/>
                  <a:pt x="76" y="48"/>
                  <a:pt x="75" y="47"/>
                </a:cubicBezTo>
                <a:cubicBezTo>
                  <a:pt x="75" y="47"/>
                  <a:pt x="84" y="44"/>
                  <a:pt x="84" y="44"/>
                </a:cubicBezTo>
                <a:cubicBezTo>
                  <a:pt x="84" y="44"/>
                  <a:pt x="84" y="43"/>
                  <a:pt x="84" y="42"/>
                </a:cubicBezTo>
                <a:cubicBezTo>
                  <a:pt x="84" y="43"/>
                  <a:pt x="81" y="44"/>
                  <a:pt x="78" y="45"/>
                </a:cubicBezTo>
                <a:cubicBezTo>
                  <a:pt x="78" y="45"/>
                  <a:pt x="78" y="45"/>
                  <a:pt x="78" y="45"/>
                </a:cubicBezTo>
                <a:cubicBezTo>
                  <a:pt x="78" y="45"/>
                  <a:pt x="78" y="45"/>
                  <a:pt x="78" y="45"/>
                </a:cubicBezTo>
                <a:cubicBezTo>
                  <a:pt x="74" y="46"/>
                  <a:pt x="68" y="48"/>
                  <a:pt x="67" y="47"/>
                </a:cubicBezTo>
                <a:cubicBezTo>
                  <a:pt x="67" y="47"/>
                  <a:pt x="70" y="46"/>
                  <a:pt x="70" y="46"/>
                </a:cubicBezTo>
                <a:cubicBezTo>
                  <a:pt x="70" y="46"/>
                  <a:pt x="63" y="47"/>
                  <a:pt x="63" y="47"/>
                </a:cubicBezTo>
                <a:cubicBezTo>
                  <a:pt x="63" y="48"/>
                  <a:pt x="64" y="48"/>
                  <a:pt x="64" y="48"/>
                </a:cubicBezTo>
                <a:cubicBezTo>
                  <a:pt x="64" y="48"/>
                  <a:pt x="61" y="50"/>
                  <a:pt x="61" y="49"/>
                </a:cubicBezTo>
                <a:cubicBezTo>
                  <a:pt x="60" y="49"/>
                  <a:pt x="60" y="50"/>
                  <a:pt x="60" y="50"/>
                </a:cubicBezTo>
                <a:cubicBezTo>
                  <a:pt x="59" y="52"/>
                  <a:pt x="56" y="50"/>
                  <a:pt x="56" y="50"/>
                </a:cubicBezTo>
                <a:cubicBezTo>
                  <a:pt x="53" y="47"/>
                  <a:pt x="52" y="52"/>
                  <a:pt x="52" y="52"/>
                </a:cubicBezTo>
                <a:cubicBezTo>
                  <a:pt x="52" y="52"/>
                  <a:pt x="51" y="52"/>
                  <a:pt x="50" y="52"/>
                </a:cubicBezTo>
                <a:cubicBezTo>
                  <a:pt x="49" y="52"/>
                  <a:pt x="48" y="52"/>
                  <a:pt x="47" y="52"/>
                </a:cubicBezTo>
                <a:cubicBezTo>
                  <a:pt x="47" y="52"/>
                  <a:pt x="48" y="53"/>
                  <a:pt x="48" y="53"/>
                </a:cubicBezTo>
                <a:cubicBezTo>
                  <a:pt x="48" y="54"/>
                  <a:pt x="48" y="53"/>
                  <a:pt x="47" y="52"/>
                </a:cubicBezTo>
                <a:cubicBezTo>
                  <a:pt x="45" y="52"/>
                  <a:pt x="43" y="53"/>
                  <a:pt x="44" y="53"/>
                </a:cubicBezTo>
                <a:cubicBezTo>
                  <a:pt x="45" y="53"/>
                  <a:pt x="45" y="53"/>
                  <a:pt x="46" y="53"/>
                </a:cubicBezTo>
                <a:cubicBezTo>
                  <a:pt x="46" y="53"/>
                  <a:pt x="45" y="55"/>
                  <a:pt x="46" y="55"/>
                </a:cubicBezTo>
                <a:cubicBezTo>
                  <a:pt x="46" y="55"/>
                  <a:pt x="46" y="55"/>
                  <a:pt x="46" y="55"/>
                </a:cubicBezTo>
                <a:cubicBezTo>
                  <a:pt x="45" y="55"/>
                  <a:pt x="45" y="55"/>
                  <a:pt x="44" y="55"/>
                </a:cubicBezTo>
                <a:cubicBezTo>
                  <a:pt x="43" y="55"/>
                  <a:pt x="41" y="54"/>
                  <a:pt x="40" y="54"/>
                </a:cubicBezTo>
                <a:cubicBezTo>
                  <a:pt x="40" y="54"/>
                  <a:pt x="40" y="54"/>
                  <a:pt x="41" y="55"/>
                </a:cubicBezTo>
                <a:cubicBezTo>
                  <a:pt x="39" y="54"/>
                  <a:pt x="37" y="54"/>
                  <a:pt x="35" y="54"/>
                </a:cubicBezTo>
                <a:cubicBezTo>
                  <a:pt x="42" y="49"/>
                  <a:pt x="72" y="43"/>
                  <a:pt x="76" y="42"/>
                </a:cubicBezTo>
                <a:cubicBezTo>
                  <a:pt x="81" y="40"/>
                  <a:pt x="85" y="38"/>
                  <a:pt x="89" y="36"/>
                </a:cubicBezTo>
                <a:cubicBezTo>
                  <a:pt x="89" y="36"/>
                  <a:pt x="89" y="36"/>
                  <a:pt x="89" y="36"/>
                </a:cubicBezTo>
                <a:cubicBezTo>
                  <a:pt x="89" y="37"/>
                  <a:pt x="89" y="36"/>
                  <a:pt x="89" y="36"/>
                </a:cubicBezTo>
                <a:cubicBezTo>
                  <a:pt x="93" y="34"/>
                  <a:pt x="96" y="32"/>
                  <a:pt x="99" y="30"/>
                </a:cubicBezTo>
                <a:cubicBezTo>
                  <a:pt x="100" y="30"/>
                  <a:pt x="100" y="32"/>
                  <a:pt x="101" y="32"/>
                </a:cubicBezTo>
                <a:cubicBezTo>
                  <a:pt x="103" y="30"/>
                  <a:pt x="112" y="28"/>
                  <a:pt x="113" y="26"/>
                </a:cubicBezTo>
                <a:cubicBezTo>
                  <a:pt x="112" y="27"/>
                  <a:pt x="119" y="20"/>
                  <a:pt x="121" y="21"/>
                </a:cubicBezTo>
                <a:cubicBezTo>
                  <a:pt x="122" y="22"/>
                  <a:pt x="143" y="8"/>
                  <a:pt x="131" y="4"/>
                </a:cubicBezTo>
                <a:cubicBezTo>
                  <a:pt x="131" y="4"/>
                  <a:pt x="130" y="6"/>
                  <a:pt x="129" y="5"/>
                </a:cubicBezTo>
                <a:cubicBezTo>
                  <a:pt x="129" y="5"/>
                  <a:pt x="128" y="4"/>
                  <a:pt x="128" y="4"/>
                </a:cubicBezTo>
                <a:cubicBezTo>
                  <a:pt x="127" y="6"/>
                  <a:pt x="121" y="10"/>
                  <a:pt x="121" y="11"/>
                </a:cubicBezTo>
                <a:cubicBezTo>
                  <a:pt x="122" y="12"/>
                  <a:pt x="127" y="6"/>
                  <a:pt x="128" y="5"/>
                </a:cubicBezTo>
                <a:cubicBezTo>
                  <a:pt x="129" y="5"/>
                  <a:pt x="128" y="8"/>
                  <a:pt x="129" y="8"/>
                </a:cubicBezTo>
                <a:cubicBezTo>
                  <a:pt x="117" y="17"/>
                  <a:pt x="103" y="23"/>
                  <a:pt x="89" y="29"/>
                </a:cubicBezTo>
                <a:cubicBezTo>
                  <a:pt x="77" y="34"/>
                  <a:pt x="65" y="38"/>
                  <a:pt x="54" y="41"/>
                </a:cubicBezTo>
                <a:cubicBezTo>
                  <a:pt x="50" y="42"/>
                  <a:pt x="40" y="44"/>
                  <a:pt x="32" y="46"/>
                </a:cubicBezTo>
                <a:cubicBezTo>
                  <a:pt x="46" y="41"/>
                  <a:pt x="70" y="35"/>
                  <a:pt x="69" y="34"/>
                </a:cubicBezTo>
                <a:cubicBezTo>
                  <a:pt x="69" y="34"/>
                  <a:pt x="66" y="35"/>
                  <a:pt x="66" y="35"/>
                </a:cubicBezTo>
                <a:cubicBezTo>
                  <a:pt x="65" y="32"/>
                  <a:pt x="72" y="34"/>
                  <a:pt x="72" y="34"/>
                </a:cubicBezTo>
                <a:cubicBezTo>
                  <a:pt x="73" y="34"/>
                  <a:pt x="71" y="33"/>
                  <a:pt x="71" y="33"/>
                </a:cubicBezTo>
                <a:cubicBezTo>
                  <a:pt x="71" y="33"/>
                  <a:pt x="73" y="32"/>
                  <a:pt x="73" y="31"/>
                </a:cubicBezTo>
                <a:cubicBezTo>
                  <a:pt x="74" y="33"/>
                  <a:pt x="76" y="34"/>
                  <a:pt x="75" y="33"/>
                </a:cubicBezTo>
                <a:cubicBezTo>
                  <a:pt x="75" y="33"/>
                  <a:pt x="74" y="31"/>
                  <a:pt x="75" y="31"/>
                </a:cubicBezTo>
                <a:cubicBezTo>
                  <a:pt x="76" y="30"/>
                  <a:pt x="76" y="33"/>
                  <a:pt x="77" y="33"/>
                </a:cubicBezTo>
                <a:cubicBezTo>
                  <a:pt x="77" y="32"/>
                  <a:pt x="76" y="31"/>
                  <a:pt x="76" y="31"/>
                </a:cubicBezTo>
                <a:cubicBezTo>
                  <a:pt x="76" y="31"/>
                  <a:pt x="77" y="31"/>
                  <a:pt x="78" y="31"/>
                </a:cubicBezTo>
                <a:cubicBezTo>
                  <a:pt x="78" y="31"/>
                  <a:pt x="78" y="31"/>
                  <a:pt x="78" y="31"/>
                </a:cubicBezTo>
                <a:cubicBezTo>
                  <a:pt x="79" y="31"/>
                  <a:pt x="79" y="31"/>
                  <a:pt x="79" y="31"/>
                </a:cubicBezTo>
                <a:cubicBezTo>
                  <a:pt x="79" y="31"/>
                  <a:pt x="79" y="30"/>
                  <a:pt x="79" y="31"/>
                </a:cubicBezTo>
                <a:cubicBezTo>
                  <a:pt x="81" y="31"/>
                  <a:pt x="83" y="30"/>
                  <a:pt x="82" y="30"/>
                </a:cubicBezTo>
                <a:cubicBezTo>
                  <a:pt x="82" y="30"/>
                  <a:pt x="81" y="30"/>
                  <a:pt x="82" y="29"/>
                </a:cubicBezTo>
                <a:cubicBezTo>
                  <a:pt x="81" y="30"/>
                  <a:pt x="83" y="30"/>
                  <a:pt x="85" y="29"/>
                </a:cubicBezTo>
                <a:cubicBezTo>
                  <a:pt x="85" y="29"/>
                  <a:pt x="85" y="29"/>
                  <a:pt x="85" y="29"/>
                </a:cubicBezTo>
                <a:cubicBezTo>
                  <a:pt x="85" y="30"/>
                  <a:pt x="85" y="29"/>
                  <a:pt x="85" y="29"/>
                </a:cubicBezTo>
                <a:cubicBezTo>
                  <a:pt x="86" y="28"/>
                  <a:pt x="87" y="28"/>
                  <a:pt x="88" y="28"/>
                </a:cubicBezTo>
                <a:cubicBezTo>
                  <a:pt x="88" y="28"/>
                  <a:pt x="86" y="28"/>
                  <a:pt x="86" y="28"/>
                </a:cubicBezTo>
                <a:cubicBezTo>
                  <a:pt x="85" y="28"/>
                  <a:pt x="90" y="24"/>
                  <a:pt x="90" y="24"/>
                </a:cubicBezTo>
                <a:cubicBezTo>
                  <a:pt x="86" y="23"/>
                  <a:pt x="79" y="31"/>
                  <a:pt x="75" y="29"/>
                </a:cubicBezTo>
                <a:cubicBezTo>
                  <a:pt x="69" y="26"/>
                  <a:pt x="52" y="42"/>
                  <a:pt x="46" y="38"/>
                </a:cubicBezTo>
                <a:cubicBezTo>
                  <a:pt x="43" y="36"/>
                  <a:pt x="18" y="46"/>
                  <a:pt x="15" y="47"/>
                </a:cubicBezTo>
                <a:cubicBezTo>
                  <a:pt x="10" y="50"/>
                  <a:pt x="9" y="52"/>
                  <a:pt x="9" y="53"/>
                </a:cubicBezTo>
                <a:cubicBezTo>
                  <a:pt x="8" y="53"/>
                  <a:pt x="8" y="53"/>
                  <a:pt x="8" y="53"/>
                </a:cubicBezTo>
                <a:cubicBezTo>
                  <a:pt x="8" y="53"/>
                  <a:pt x="9" y="54"/>
                  <a:pt x="10" y="54"/>
                </a:cubicBezTo>
                <a:cubicBezTo>
                  <a:pt x="11" y="54"/>
                  <a:pt x="12" y="54"/>
                  <a:pt x="14" y="54"/>
                </a:cubicBezTo>
                <a:cubicBezTo>
                  <a:pt x="15" y="54"/>
                  <a:pt x="16" y="54"/>
                  <a:pt x="18" y="54"/>
                </a:cubicBezTo>
                <a:cubicBezTo>
                  <a:pt x="17" y="55"/>
                  <a:pt x="17" y="55"/>
                  <a:pt x="16" y="55"/>
                </a:cubicBezTo>
                <a:cubicBezTo>
                  <a:pt x="10" y="54"/>
                  <a:pt x="3" y="54"/>
                  <a:pt x="0" y="56"/>
                </a:cubicBezTo>
                <a:cubicBezTo>
                  <a:pt x="0" y="55"/>
                  <a:pt x="0" y="58"/>
                  <a:pt x="0" y="59"/>
                </a:cubicBezTo>
                <a:cubicBezTo>
                  <a:pt x="1" y="59"/>
                  <a:pt x="1" y="59"/>
                  <a:pt x="2" y="60"/>
                </a:cubicBezTo>
                <a:cubicBezTo>
                  <a:pt x="1" y="60"/>
                  <a:pt x="1" y="60"/>
                  <a:pt x="0" y="61"/>
                </a:cubicBezTo>
                <a:cubicBezTo>
                  <a:pt x="1" y="61"/>
                  <a:pt x="5" y="61"/>
                  <a:pt x="9" y="62"/>
                </a:cubicBezTo>
                <a:cubicBezTo>
                  <a:pt x="9" y="62"/>
                  <a:pt x="8" y="63"/>
                  <a:pt x="8" y="63"/>
                </a:cubicBezTo>
                <a:cubicBezTo>
                  <a:pt x="5" y="63"/>
                  <a:pt x="0" y="64"/>
                  <a:pt x="0" y="64"/>
                </a:cubicBezTo>
                <a:cubicBezTo>
                  <a:pt x="4" y="66"/>
                  <a:pt x="7" y="68"/>
                  <a:pt x="12" y="69"/>
                </a:cubicBezTo>
                <a:cubicBezTo>
                  <a:pt x="11" y="70"/>
                  <a:pt x="12" y="72"/>
                  <a:pt x="14" y="75"/>
                </a:cubicBezTo>
                <a:cubicBezTo>
                  <a:pt x="15" y="75"/>
                  <a:pt x="16" y="74"/>
                  <a:pt x="17" y="74"/>
                </a:cubicBezTo>
                <a:cubicBezTo>
                  <a:pt x="17" y="74"/>
                  <a:pt x="14" y="76"/>
                  <a:pt x="15" y="77"/>
                </a:cubicBezTo>
                <a:cubicBezTo>
                  <a:pt x="17" y="79"/>
                  <a:pt x="21" y="74"/>
                  <a:pt x="21" y="73"/>
                </a:cubicBezTo>
                <a:cubicBezTo>
                  <a:pt x="21" y="72"/>
                  <a:pt x="39" y="75"/>
                  <a:pt x="40" y="75"/>
                </a:cubicBezTo>
                <a:cubicBezTo>
                  <a:pt x="41" y="75"/>
                  <a:pt x="42" y="76"/>
                  <a:pt x="44" y="76"/>
                </a:cubicBezTo>
                <a:cubicBezTo>
                  <a:pt x="47" y="78"/>
                  <a:pt x="52" y="80"/>
                  <a:pt x="52" y="81"/>
                </a:cubicBezTo>
                <a:cubicBezTo>
                  <a:pt x="52" y="81"/>
                  <a:pt x="53" y="80"/>
                  <a:pt x="54" y="80"/>
                </a:cubicBezTo>
                <a:cubicBezTo>
                  <a:pt x="54" y="81"/>
                  <a:pt x="54" y="83"/>
                  <a:pt x="55" y="82"/>
                </a:cubicBezTo>
                <a:cubicBezTo>
                  <a:pt x="55" y="81"/>
                  <a:pt x="55" y="81"/>
                  <a:pt x="55" y="81"/>
                </a:cubicBezTo>
                <a:cubicBezTo>
                  <a:pt x="55" y="81"/>
                  <a:pt x="57" y="83"/>
                  <a:pt x="59" y="84"/>
                </a:cubicBezTo>
                <a:cubicBezTo>
                  <a:pt x="59" y="84"/>
                  <a:pt x="60" y="83"/>
                  <a:pt x="60" y="84"/>
                </a:cubicBezTo>
                <a:cubicBezTo>
                  <a:pt x="59" y="84"/>
                  <a:pt x="59" y="84"/>
                  <a:pt x="59" y="84"/>
                </a:cubicBezTo>
                <a:cubicBezTo>
                  <a:pt x="62" y="86"/>
                  <a:pt x="65" y="87"/>
                  <a:pt x="65" y="87"/>
                </a:cubicBezTo>
                <a:cubicBezTo>
                  <a:pt x="65" y="86"/>
                  <a:pt x="64" y="86"/>
                  <a:pt x="63" y="85"/>
                </a:cubicBezTo>
                <a:cubicBezTo>
                  <a:pt x="63" y="85"/>
                  <a:pt x="63" y="85"/>
                  <a:pt x="63" y="85"/>
                </a:cubicBezTo>
                <a:cubicBezTo>
                  <a:pt x="63" y="86"/>
                  <a:pt x="63" y="85"/>
                  <a:pt x="63" y="85"/>
                </a:cubicBezTo>
                <a:cubicBezTo>
                  <a:pt x="60" y="83"/>
                  <a:pt x="56" y="80"/>
                  <a:pt x="56" y="80"/>
                </a:cubicBezTo>
                <a:cubicBezTo>
                  <a:pt x="56" y="79"/>
                  <a:pt x="58" y="81"/>
                  <a:pt x="58" y="80"/>
                </a:cubicBezTo>
                <a:cubicBezTo>
                  <a:pt x="59" y="80"/>
                  <a:pt x="53" y="77"/>
                  <a:pt x="53" y="77"/>
                </a:cubicBezTo>
                <a:cubicBezTo>
                  <a:pt x="53" y="78"/>
                  <a:pt x="53" y="78"/>
                  <a:pt x="53" y="79"/>
                </a:cubicBezTo>
                <a:cubicBezTo>
                  <a:pt x="53" y="79"/>
                  <a:pt x="50" y="78"/>
                  <a:pt x="51" y="77"/>
                </a:cubicBezTo>
                <a:cubicBezTo>
                  <a:pt x="50" y="77"/>
                  <a:pt x="50" y="77"/>
                  <a:pt x="50" y="77"/>
                </a:cubicBezTo>
                <a:cubicBezTo>
                  <a:pt x="48" y="78"/>
                  <a:pt x="48" y="75"/>
                  <a:pt x="48" y="75"/>
                </a:cubicBezTo>
                <a:cubicBezTo>
                  <a:pt x="48" y="72"/>
                  <a:pt x="45" y="74"/>
                  <a:pt x="44" y="75"/>
                </a:cubicBezTo>
                <a:cubicBezTo>
                  <a:pt x="44" y="74"/>
                  <a:pt x="43" y="74"/>
                  <a:pt x="43" y="74"/>
                </a:cubicBezTo>
                <a:cubicBezTo>
                  <a:pt x="43" y="73"/>
                  <a:pt x="43" y="73"/>
                  <a:pt x="43" y="74"/>
                </a:cubicBezTo>
                <a:cubicBezTo>
                  <a:pt x="41" y="72"/>
                  <a:pt x="38" y="70"/>
                  <a:pt x="39" y="71"/>
                </a:cubicBezTo>
                <a:cubicBezTo>
                  <a:pt x="39" y="72"/>
                  <a:pt x="39" y="72"/>
                  <a:pt x="40" y="72"/>
                </a:cubicBezTo>
                <a:cubicBezTo>
                  <a:pt x="40" y="72"/>
                  <a:pt x="38" y="74"/>
                  <a:pt x="39" y="74"/>
                </a:cubicBezTo>
                <a:cubicBezTo>
                  <a:pt x="38" y="74"/>
                  <a:pt x="36" y="71"/>
                  <a:pt x="36" y="71"/>
                </a:cubicBezTo>
                <a:cubicBezTo>
                  <a:pt x="36" y="71"/>
                  <a:pt x="35" y="73"/>
                  <a:pt x="35" y="72"/>
                </a:cubicBezTo>
                <a:cubicBezTo>
                  <a:pt x="34" y="71"/>
                  <a:pt x="32" y="69"/>
                  <a:pt x="31" y="69"/>
                </a:cubicBezTo>
                <a:cubicBezTo>
                  <a:pt x="33" y="69"/>
                  <a:pt x="37" y="69"/>
                  <a:pt x="42" y="70"/>
                </a:cubicBezTo>
                <a:cubicBezTo>
                  <a:pt x="51" y="73"/>
                  <a:pt x="65" y="82"/>
                  <a:pt x="75" y="87"/>
                </a:cubicBezTo>
                <a:cubicBezTo>
                  <a:pt x="79" y="90"/>
                  <a:pt x="82" y="92"/>
                  <a:pt x="83" y="93"/>
                </a:cubicBezTo>
                <a:cubicBezTo>
                  <a:pt x="85" y="94"/>
                  <a:pt x="90" y="97"/>
                  <a:pt x="91" y="98"/>
                </a:cubicBezTo>
                <a:cubicBezTo>
                  <a:pt x="90" y="97"/>
                  <a:pt x="95" y="99"/>
                  <a:pt x="93" y="99"/>
                </a:cubicBezTo>
                <a:cubicBezTo>
                  <a:pt x="92" y="99"/>
                  <a:pt x="100" y="100"/>
                  <a:pt x="100" y="101"/>
                </a:cubicBezTo>
                <a:cubicBezTo>
                  <a:pt x="100" y="103"/>
                  <a:pt x="118" y="110"/>
                  <a:pt x="115" y="99"/>
                </a:cubicBezTo>
                <a:cubicBezTo>
                  <a:pt x="115" y="98"/>
                  <a:pt x="112" y="92"/>
                  <a:pt x="113" y="91"/>
                </a:cubicBezTo>
                <a:cubicBezTo>
                  <a:pt x="113" y="92"/>
                  <a:pt x="114" y="96"/>
                  <a:pt x="113" y="95"/>
                </a:cubicBezTo>
                <a:cubicBezTo>
                  <a:pt x="113" y="95"/>
                  <a:pt x="107" y="95"/>
                  <a:pt x="107" y="96"/>
                </a:cubicBezTo>
                <a:cubicBezTo>
                  <a:pt x="107" y="97"/>
                  <a:pt x="113" y="96"/>
                  <a:pt x="113" y="96"/>
                </a:cubicBezTo>
                <a:cubicBezTo>
                  <a:pt x="114" y="97"/>
                  <a:pt x="112" y="98"/>
                  <a:pt x="112" y="98"/>
                </a:cubicBezTo>
                <a:cubicBezTo>
                  <a:pt x="101" y="96"/>
                  <a:pt x="90" y="89"/>
                  <a:pt x="80" y="83"/>
                </a:cubicBezTo>
                <a:cubicBezTo>
                  <a:pt x="73" y="79"/>
                  <a:pt x="67" y="75"/>
                  <a:pt x="60" y="72"/>
                </a:cubicBezTo>
                <a:cubicBezTo>
                  <a:pt x="61" y="72"/>
                  <a:pt x="61" y="72"/>
                  <a:pt x="62" y="72"/>
                </a:cubicBezTo>
                <a:cubicBezTo>
                  <a:pt x="63" y="72"/>
                  <a:pt x="65" y="72"/>
                  <a:pt x="66" y="72"/>
                </a:cubicBezTo>
                <a:cubicBezTo>
                  <a:pt x="66" y="72"/>
                  <a:pt x="66" y="72"/>
                  <a:pt x="66" y="73"/>
                </a:cubicBezTo>
                <a:cubicBezTo>
                  <a:pt x="65" y="73"/>
                  <a:pt x="66" y="73"/>
                  <a:pt x="66" y="72"/>
                </a:cubicBezTo>
                <a:cubicBezTo>
                  <a:pt x="66" y="72"/>
                  <a:pt x="67" y="72"/>
                  <a:pt x="67" y="72"/>
                </a:cubicBezTo>
                <a:cubicBezTo>
                  <a:pt x="67" y="73"/>
                  <a:pt x="67" y="74"/>
                  <a:pt x="67" y="74"/>
                </a:cubicBezTo>
                <a:cubicBezTo>
                  <a:pt x="68" y="74"/>
                  <a:pt x="68" y="73"/>
                  <a:pt x="68" y="73"/>
                </a:cubicBezTo>
                <a:cubicBezTo>
                  <a:pt x="67" y="73"/>
                  <a:pt x="70" y="73"/>
                  <a:pt x="70" y="73"/>
                </a:cubicBezTo>
                <a:cubicBezTo>
                  <a:pt x="69" y="74"/>
                  <a:pt x="70" y="76"/>
                  <a:pt x="70" y="76"/>
                </a:cubicBezTo>
                <a:cubicBezTo>
                  <a:pt x="70" y="75"/>
                  <a:pt x="71" y="73"/>
                  <a:pt x="72" y="74"/>
                </a:cubicBezTo>
                <a:cubicBezTo>
                  <a:pt x="72" y="74"/>
                  <a:pt x="71" y="76"/>
                  <a:pt x="71" y="76"/>
                </a:cubicBezTo>
                <a:cubicBezTo>
                  <a:pt x="72" y="76"/>
                  <a:pt x="72" y="75"/>
                  <a:pt x="72" y="75"/>
                </a:cubicBezTo>
                <a:cubicBezTo>
                  <a:pt x="72" y="75"/>
                  <a:pt x="73" y="76"/>
                  <a:pt x="73" y="76"/>
                </a:cubicBezTo>
                <a:cubicBezTo>
                  <a:pt x="73" y="77"/>
                  <a:pt x="73" y="77"/>
                  <a:pt x="73" y="76"/>
                </a:cubicBezTo>
                <a:cubicBezTo>
                  <a:pt x="73" y="77"/>
                  <a:pt x="73" y="77"/>
                  <a:pt x="74" y="77"/>
                </a:cubicBezTo>
                <a:cubicBezTo>
                  <a:pt x="74" y="77"/>
                  <a:pt x="74" y="76"/>
                  <a:pt x="74" y="77"/>
                </a:cubicBezTo>
                <a:cubicBezTo>
                  <a:pt x="75" y="78"/>
                  <a:pt x="76" y="80"/>
                  <a:pt x="76" y="79"/>
                </a:cubicBezTo>
                <a:cubicBezTo>
                  <a:pt x="76" y="78"/>
                  <a:pt x="75" y="78"/>
                  <a:pt x="76" y="78"/>
                </a:cubicBezTo>
                <a:cubicBezTo>
                  <a:pt x="74" y="78"/>
                  <a:pt x="81" y="83"/>
                  <a:pt x="80" y="81"/>
                </a:cubicBezTo>
                <a:cubicBezTo>
                  <a:pt x="80" y="80"/>
                  <a:pt x="80" y="80"/>
                  <a:pt x="79" y="80"/>
                </a:cubicBezTo>
                <a:cubicBezTo>
                  <a:pt x="79" y="80"/>
                  <a:pt x="85" y="81"/>
                  <a:pt x="84" y="80"/>
                </a:cubicBezTo>
                <a:cubicBezTo>
                  <a:pt x="83" y="77"/>
                  <a:pt x="74" y="76"/>
                  <a:pt x="73" y="73"/>
                </a:cubicBezTo>
                <a:cubicBezTo>
                  <a:pt x="73" y="73"/>
                  <a:pt x="73" y="73"/>
                  <a:pt x="73" y="73"/>
                </a:cubicBezTo>
                <a:cubicBezTo>
                  <a:pt x="81" y="74"/>
                  <a:pt x="89" y="74"/>
                  <a:pt x="97" y="75"/>
                </a:cubicBezTo>
                <a:cubicBezTo>
                  <a:pt x="97" y="74"/>
                  <a:pt x="96" y="74"/>
                  <a:pt x="96" y="74"/>
                </a:cubicBezTo>
                <a:cubicBezTo>
                  <a:pt x="106" y="74"/>
                  <a:pt x="118" y="76"/>
                  <a:pt x="127" y="77"/>
                </a:cubicBezTo>
                <a:cubicBezTo>
                  <a:pt x="133" y="77"/>
                  <a:pt x="139" y="77"/>
                  <a:pt x="145" y="77"/>
                </a:cubicBezTo>
                <a:cubicBezTo>
                  <a:pt x="141" y="77"/>
                  <a:pt x="137" y="76"/>
                  <a:pt x="133" y="76"/>
                </a:cubicBezTo>
                <a:cubicBezTo>
                  <a:pt x="125" y="75"/>
                  <a:pt x="116" y="74"/>
                  <a:pt x="108" y="74"/>
                </a:cubicBezTo>
                <a:cubicBezTo>
                  <a:pt x="96" y="72"/>
                  <a:pt x="84" y="72"/>
                  <a:pt x="72" y="71"/>
                </a:cubicBezTo>
                <a:cubicBezTo>
                  <a:pt x="71" y="70"/>
                  <a:pt x="70" y="70"/>
                  <a:pt x="69" y="69"/>
                </a:cubicBezTo>
                <a:cubicBezTo>
                  <a:pt x="76" y="70"/>
                  <a:pt x="81" y="70"/>
                  <a:pt x="81" y="70"/>
                </a:cubicBezTo>
                <a:cubicBezTo>
                  <a:pt x="81" y="69"/>
                  <a:pt x="75" y="68"/>
                  <a:pt x="66" y="68"/>
                </a:cubicBezTo>
                <a:cubicBezTo>
                  <a:pt x="65" y="67"/>
                  <a:pt x="64" y="67"/>
                  <a:pt x="63" y="67"/>
                </a:cubicBezTo>
                <a:cubicBezTo>
                  <a:pt x="65" y="67"/>
                  <a:pt x="68" y="67"/>
                  <a:pt x="70" y="67"/>
                </a:cubicBezTo>
                <a:cubicBezTo>
                  <a:pt x="106" y="70"/>
                  <a:pt x="141" y="73"/>
                  <a:pt x="177" y="75"/>
                </a:cubicBezTo>
                <a:cubicBezTo>
                  <a:pt x="217" y="76"/>
                  <a:pt x="258" y="78"/>
                  <a:pt x="298" y="78"/>
                </a:cubicBezTo>
                <a:cubicBezTo>
                  <a:pt x="361" y="78"/>
                  <a:pt x="424" y="77"/>
                  <a:pt x="487" y="70"/>
                </a:cubicBezTo>
                <a:cubicBezTo>
                  <a:pt x="550" y="62"/>
                  <a:pt x="613" y="53"/>
                  <a:pt x="676" y="48"/>
                </a:cubicBezTo>
                <a:cubicBezTo>
                  <a:pt x="692" y="46"/>
                  <a:pt x="708" y="46"/>
                  <a:pt x="723" y="45"/>
                </a:cubicBezTo>
                <a:cubicBezTo>
                  <a:pt x="728" y="45"/>
                  <a:pt x="734" y="46"/>
                  <a:pt x="739" y="46"/>
                </a:cubicBezTo>
                <a:cubicBezTo>
                  <a:pt x="696" y="47"/>
                  <a:pt x="653" y="51"/>
                  <a:pt x="610" y="55"/>
                </a:cubicBezTo>
                <a:cubicBezTo>
                  <a:pt x="581" y="58"/>
                  <a:pt x="552" y="63"/>
                  <a:pt x="523" y="67"/>
                </a:cubicBezTo>
                <a:cubicBezTo>
                  <a:pt x="511" y="68"/>
                  <a:pt x="498" y="70"/>
                  <a:pt x="486" y="71"/>
                </a:cubicBezTo>
                <a:cubicBezTo>
                  <a:pt x="479" y="72"/>
                  <a:pt x="473" y="73"/>
                  <a:pt x="467" y="73"/>
                </a:cubicBezTo>
                <a:cubicBezTo>
                  <a:pt x="464" y="74"/>
                  <a:pt x="454" y="76"/>
                  <a:pt x="451" y="76"/>
                </a:cubicBezTo>
                <a:cubicBezTo>
                  <a:pt x="455" y="76"/>
                  <a:pt x="470" y="74"/>
                  <a:pt x="470" y="74"/>
                </a:cubicBezTo>
                <a:cubicBezTo>
                  <a:pt x="470" y="77"/>
                  <a:pt x="457" y="76"/>
                  <a:pt x="446" y="76"/>
                </a:cubicBezTo>
                <a:cubicBezTo>
                  <a:pt x="447" y="76"/>
                  <a:pt x="448" y="76"/>
                  <a:pt x="448" y="75"/>
                </a:cubicBezTo>
                <a:cubicBezTo>
                  <a:pt x="448" y="75"/>
                  <a:pt x="442" y="76"/>
                  <a:pt x="441" y="76"/>
                </a:cubicBezTo>
                <a:cubicBezTo>
                  <a:pt x="441" y="76"/>
                  <a:pt x="443" y="76"/>
                  <a:pt x="444" y="76"/>
                </a:cubicBezTo>
                <a:cubicBezTo>
                  <a:pt x="439" y="76"/>
                  <a:pt x="434" y="76"/>
                  <a:pt x="434" y="77"/>
                </a:cubicBezTo>
                <a:cubicBezTo>
                  <a:pt x="433" y="77"/>
                  <a:pt x="437" y="77"/>
                  <a:pt x="437" y="77"/>
                </a:cubicBezTo>
                <a:cubicBezTo>
                  <a:pt x="437" y="77"/>
                  <a:pt x="422" y="78"/>
                  <a:pt x="422" y="79"/>
                </a:cubicBezTo>
                <a:cubicBezTo>
                  <a:pt x="422" y="78"/>
                  <a:pt x="427" y="79"/>
                  <a:pt x="427" y="77"/>
                </a:cubicBezTo>
                <a:cubicBezTo>
                  <a:pt x="427" y="77"/>
                  <a:pt x="411" y="77"/>
                  <a:pt x="411" y="77"/>
                </a:cubicBezTo>
                <a:cubicBezTo>
                  <a:pt x="412" y="78"/>
                  <a:pt x="413" y="78"/>
                  <a:pt x="414" y="78"/>
                </a:cubicBezTo>
                <a:cubicBezTo>
                  <a:pt x="414" y="80"/>
                  <a:pt x="406" y="79"/>
                  <a:pt x="403" y="79"/>
                </a:cubicBezTo>
                <a:cubicBezTo>
                  <a:pt x="403" y="79"/>
                  <a:pt x="404" y="79"/>
                  <a:pt x="405" y="79"/>
                </a:cubicBezTo>
                <a:cubicBezTo>
                  <a:pt x="404" y="79"/>
                  <a:pt x="395" y="80"/>
                  <a:pt x="395" y="78"/>
                </a:cubicBezTo>
                <a:cubicBezTo>
                  <a:pt x="395" y="78"/>
                  <a:pt x="396" y="78"/>
                  <a:pt x="396" y="78"/>
                </a:cubicBezTo>
                <a:cubicBezTo>
                  <a:pt x="394" y="78"/>
                  <a:pt x="387" y="78"/>
                  <a:pt x="387" y="78"/>
                </a:cubicBezTo>
                <a:cubicBezTo>
                  <a:pt x="380" y="78"/>
                  <a:pt x="371" y="77"/>
                  <a:pt x="365" y="79"/>
                </a:cubicBezTo>
                <a:cubicBezTo>
                  <a:pt x="364" y="79"/>
                  <a:pt x="369" y="79"/>
                  <a:pt x="369" y="79"/>
                </a:cubicBezTo>
                <a:cubicBezTo>
                  <a:pt x="369" y="80"/>
                  <a:pt x="332" y="80"/>
                  <a:pt x="329" y="80"/>
                </a:cubicBezTo>
                <a:cubicBezTo>
                  <a:pt x="333" y="80"/>
                  <a:pt x="339" y="81"/>
                  <a:pt x="342" y="80"/>
                </a:cubicBezTo>
                <a:cubicBezTo>
                  <a:pt x="339" y="81"/>
                  <a:pt x="308" y="83"/>
                  <a:pt x="308" y="83"/>
                </a:cubicBezTo>
                <a:cubicBezTo>
                  <a:pt x="308" y="86"/>
                  <a:pt x="402" y="82"/>
                  <a:pt x="412" y="81"/>
                </a:cubicBezTo>
                <a:cubicBezTo>
                  <a:pt x="459" y="77"/>
                  <a:pt x="504" y="72"/>
                  <a:pt x="551" y="67"/>
                </a:cubicBezTo>
                <a:cubicBezTo>
                  <a:pt x="578" y="64"/>
                  <a:pt x="606" y="60"/>
                  <a:pt x="634" y="57"/>
                </a:cubicBezTo>
                <a:cubicBezTo>
                  <a:pt x="659" y="54"/>
                  <a:pt x="685" y="55"/>
                  <a:pt x="710" y="51"/>
                </a:cubicBezTo>
                <a:cubicBezTo>
                  <a:pt x="728" y="48"/>
                  <a:pt x="748" y="50"/>
                  <a:pt x="766" y="52"/>
                </a:cubicBezTo>
                <a:cubicBezTo>
                  <a:pt x="766" y="52"/>
                  <a:pt x="766" y="52"/>
                  <a:pt x="766" y="52"/>
                </a:cubicBezTo>
                <a:cubicBezTo>
                  <a:pt x="766" y="52"/>
                  <a:pt x="767" y="52"/>
                  <a:pt x="768" y="52"/>
                </a:cubicBezTo>
                <a:cubicBezTo>
                  <a:pt x="768" y="52"/>
                  <a:pt x="767" y="52"/>
                  <a:pt x="767" y="52"/>
                </a:cubicBezTo>
                <a:cubicBezTo>
                  <a:pt x="771" y="52"/>
                  <a:pt x="775" y="53"/>
                  <a:pt x="779" y="53"/>
                </a:cubicBezTo>
                <a:cubicBezTo>
                  <a:pt x="788" y="55"/>
                  <a:pt x="798" y="55"/>
                  <a:pt x="808" y="57"/>
                </a:cubicBezTo>
                <a:cubicBezTo>
                  <a:pt x="813" y="57"/>
                  <a:pt x="831" y="59"/>
                  <a:pt x="833" y="61"/>
                </a:cubicBezTo>
                <a:cubicBezTo>
                  <a:pt x="824" y="54"/>
                  <a:pt x="811" y="52"/>
                  <a:pt x="799" y="50"/>
                </a:cubicBezTo>
                <a:cubicBezTo>
                  <a:pt x="796" y="50"/>
                  <a:pt x="792" y="49"/>
                  <a:pt x="787" y="48"/>
                </a:cubicBezTo>
                <a:cubicBezTo>
                  <a:pt x="789" y="48"/>
                  <a:pt x="790" y="48"/>
                  <a:pt x="791" y="48"/>
                </a:cubicBezTo>
                <a:cubicBezTo>
                  <a:pt x="799" y="49"/>
                  <a:pt x="806" y="50"/>
                  <a:pt x="813" y="52"/>
                </a:cubicBezTo>
                <a:cubicBezTo>
                  <a:pt x="818" y="53"/>
                  <a:pt x="831" y="58"/>
                  <a:pt x="832" y="54"/>
                </a:cubicBezTo>
                <a:cubicBezTo>
                  <a:pt x="833" y="51"/>
                  <a:pt x="845" y="59"/>
                  <a:pt x="844" y="52"/>
                </a:cubicBezTo>
                <a:cubicBezTo>
                  <a:pt x="843" y="51"/>
                  <a:pt x="843" y="51"/>
                  <a:pt x="842" y="50"/>
                </a:cubicBezTo>
                <a:close/>
                <a:moveTo>
                  <a:pt x="442" y="63"/>
                </a:moveTo>
                <a:cubicBezTo>
                  <a:pt x="443" y="63"/>
                  <a:pt x="444" y="62"/>
                  <a:pt x="444" y="63"/>
                </a:cubicBezTo>
                <a:cubicBezTo>
                  <a:pt x="444" y="63"/>
                  <a:pt x="443" y="64"/>
                  <a:pt x="442" y="63"/>
                </a:cubicBezTo>
                <a:close/>
                <a:moveTo>
                  <a:pt x="485" y="60"/>
                </a:moveTo>
                <a:cubicBezTo>
                  <a:pt x="487" y="60"/>
                  <a:pt x="491" y="59"/>
                  <a:pt x="492" y="60"/>
                </a:cubicBezTo>
                <a:cubicBezTo>
                  <a:pt x="492" y="59"/>
                  <a:pt x="483" y="61"/>
                  <a:pt x="485" y="60"/>
                </a:cubicBezTo>
                <a:close/>
                <a:moveTo>
                  <a:pt x="534" y="53"/>
                </a:moveTo>
                <a:cubicBezTo>
                  <a:pt x="532" y="53"/>
                  <a:pt x="537" y="53"/>
                  <a:pt x="536" y="53"/>
                </a:cubicBezTo>
                <a:cubicBezTo>
                  <a:pt x="536" y="53"/>
                  <a:pt x="535" y="53"/>
                  <a:pt x="534" y="53"/>
                </a:cubicBezTo>
                <a:close/>
                <a:moveTo>
                  <a:pt x="587" y="47"/>
                </a:moveTo>
                <a:cubicBezTo>
                  <a:pt x="588" y="47"/>
                  <a:pt x="589" y="47"/>
                  <a:pt x="590" y="47"/>
                </a:cubicBezTo>
                <a:cubicBezTo>
                  <a:pt x="589" y="48"/>
                  <a:pt x="588" y="48"/>
                  <a:pt x="587" y="47"/>
                </a:cubicBezTo>
                <a:close/>
                <a:moveTo>
                  <a:pt x="595" y="45"/>
                </a:moveTo>
                <a:cubicBezTo>
                  <a:pt x="596" y="45"/>
                  <a:pt x="597" y="44"/>
                  <a:pt x="599" y="45"/>
                </a:cubicBezTo>
                <a:cubicBezTo>
                  <a:pt x="600" y="45"/>
                  <a:pt x="593" y="47"/>
                  <a:pt x="595" y="45"/>
                </a:cubicBezTo>
                <a:close/>
                <a:moveTo>
                  <a:pt x="79" y="45"/>
                </a:moveTo>
                <a:cubicBezTo>
                  <a:pt x="80" y="45"/>
                  <a:pt x="79" y="44"/>
                  <a:pt x="79" y="45"/>
                </a:cubicBezTo>
                <a:close/>
                <a:moveTo>
                  <a:pt x="53" y="51"/>
                </a:moveTo>
                <a:cubicBezTo>
                  <a:pt x="54" y="52"/>
                  <a:pt x="53" y="50"/>
                  <a:pt x="53" y="51"/>
                </a:cubicBezTo>
                <a:close/>
                <a:moveTo>
                  <a:pt x="49" y="54"/>
                </a:moveTo>
                <a:cubicBezTo>
                  <a:pt x="49" y="55"/>
                  <a:pt x="49" y="51"/>
                  <a:pt x="49" y="54"/>
                </a:cubicBezTo>
                <a:close/>
                <a:moveTo>
                  <a:pt x="126" y="7"/>
                </a:moveTo>
                <a:cubicBezTo>
                  <a:pt x="126" y="8"/>
                  <a:pt x="125" y="6"/>
                  <a:pt x="126" y="7"/>
                </a:cubicBezTo>
                <a:close/>
                <a:moveTo>
                  <a:pt x="127" y="6"/>
                </a:moveTo>
                <a:cubicBezTo>
                  <a:pt x="127" y="6"/>
                  <a:pt x="126" y="6"/>
                  <a:pt x="127" y="6"/>
                </a:cubicBezTo>
                <a:close/>
                <a:moveTo>
                  <a:pt x="128" y="12"/>
                </a:moveTo>
                <a:cubicBezTo>
                  <a:pt x="129" y="12"/>
                  <a:pt x="127" y="11"/>
                  <a:pt x="128" y="12"/>
                </a:cubicBezTo>
                <a:close/>
                <a:moveTo>
                  <a:pt x="125" y="15"/>
                </a:moveTo>
                <a:cubicBezTo>
                  <a:pt x="126" y="15"/>
                  <a:pt x="125" y="14"/>
                  <a:pt x="125" y="15"/>
                </a:cubicBezTo>
                <a:close/>
                <a:moveTo>
                  <a:pt x="123" y="16"/>
                </a:moveTo>
                <a:cubicBezTo>
                  <a:pt x="123" y="18"/>
                  <a:pt x="123" y="14"/>
                  <a:pt x="123" y="16"/>
                </a:cubicBezTo>
                <a:close/>
                <a:moveTo>
                  <a:pt x="123" y="13"/>
                </a:moveTo>
                <a:cubicBezTo>
                  <a:pt x="123" y="13"/>
                  <a:pt x="123" y="12"/>
                  <a:pt x="123" y="13"/>
                </a:cubicBezTo>
                <a:close/>
                <a:moveTo>
                  <a:pt x="121" y="17"/>
                </a:moveTo>
                <a:cubicBezTo>
                  <a:pt x="122" y="18"/>
                  <a:pt x="121" y="16"/>
                  <a:pt x="121" y="17"/>
                </a:cubicBezTo>
                <a:close/>
                <a:moveTo>
                  <a:pt x="114" y="20"/>
                </a:moveTo>
                <a:cubicBezTo>
                  <a:pt x="114" y="20"/>
                  <a:pt x="118" y="20"/>
                  <a:pt x="118" y="20"/>
                </a:cubicBezTo>
                <a:cubicBezTo>
                  <a:pt x="118" y="21"/>
                  <a:pt x="113" y="21"/>
                  <a:pt x="114" y="22"/>
                </a:cubicBezTo>
                <a:cubicBezTo>
                  <a:pt x="115" y="24"/>
                  <a:pt x="113" y="23"/>
                  <a:pt x="113" y="22"/>
                </a:cubicBezTo>
                <a:cubicBezTo>
                  <a:pt x="113" y="23"/>
                  <a:pt x="115" y="19"/>
                  <a:pt x="114" y="20"/>
                </a:cubicBezTo>
                <a:close/>
                <a:moveTo>
                  <a:pt x="109" y="22"/>
                </a:moveTo>
                <a:cubicBezTo>
                  <a:pt x="109" y="23"/>
                  <a:pt x="107" y="23"/>
                  <a:pt x="107" y="22"/>
                </a:cubicBezTo>
                <a:cubicBezTo>
                  <a:pt x="108" y="22"/>
                  <a:pt x="108" y="22"/>
                  <a:pt x="109" y="22"/>
                </a:cubicBezTo>
                <a:close/>
                <a:moveTo>
                  <a:pt x="107" y="27"/>
                </a:moveTo>
                <a:cubicBezTo>
                  <a:pt x="107" y="28"/>
                  <a:pt x="106" y="26"/>
                  <a:pt x="107" y="27"/>
                </a:cubicBezTo>
                <a:close/>
                <a:moveTo>
                  <a:pt x="104" y="26"/>
                </a:moveTo>
                <a:cubicBezTo>
                  <a:pt x="105" y="27"/>
                  <a:pt x="103" y="24"/>
                  <a:pt x="104" y="26"/>
                </a:cubicBezTo>
                <a:close/>
                <a:moveTo>
                  <a:pt x="103" y="30"/>
                </a:moveTo>
                <a:cubicBezTo>
                  <a:pt x="104" y="31"/>
                  <a:pt x="103" y="29"/>
                  <a:pt x="103" y="30"/>
                </a:cubicBezTo>
                <a:close/>
                <a:moveTo>
                  <a:pt x="103" y="25"/>
                </a:moveTo>
                <a:cubicBezTo>
                  <a:pt x="103" y="24"/>
                  <a:pt x="103" y="24"/>
                  <a:pt x="103" y="25"/>
                </a:cubicBezTo>
                <a:close/>
                <a:moveTo>
                  <a:pt x="103" y="28"/>
                </a:moveTo>
                <a:cubicBezTo>
                  <a:pt x="103" y="28"/>
                  <a:pt x="102" y="27"/>
                  <a:pt x="103" y="28"/>
                </a:cubicBezTo>
                <a:close/>
                <a:moveTo>
                  <a:pt x="101" y="30"/>
                </a:moveTo>
                <a:cubicBezTo>
                  <a:pt x="101" y="30"/>
                  <a:pt x="100" y="29"/>
                  <a:pt x="101" y="30"/>
                </a:cubicBezTo>
                <a:close/>
                <a:moveTo>
                  <a:pt x="96" y="31"/>
                </a:moveTo>
                <a:cubicBezTo>
                  <a:pt x="96" y="31"/>
                  <a:pt x="95" y="29"/>
                  <a:pt x="96" y="31"/>
                </a:cubicBezTo>
                <a:close/>
                <a:moveTo>
                  <a:pt x="94" y="29"/>
                </a:moveTo>
                <a:cubicBezTo>
                  <a:pt x="94" y="30"/>
                  <a:pt x="93" y="27"/>
                  <a:pt x="94" y="29"/>
                </a:cubicBezTo>
                <a:close/>
                <a:moveTo>
                  <a:pt x="93" y="30"/>
                </a:moveTo>
                <a:cubicBezTo>
                  <a:pt x="93" y="32"/>
                  <a:pt x="92" y="29"/>
                  <a:pt x="93" y="30"/>
                </a:cubicBezTo>
                <a:close/>
                <a:moveTo>
                  <a:pt x="92" y="32"/>
                </a:moveTo>
                <a:cubicBezTo>
                  <a:pt x="93" y="33"/>
                  <a:pt x="92" y="31"/>
                  <a:pt x="92" y="32"/>
                </a:cubicBezTo>
                <a:close/>
                <a:moveTo>
                  <a:pt x="81" y="30"/>
                </a:moveTo>
                <a:cubicBezTo>
                  <a:pt x="81" y="31"/>
                  <a:pt x="81" y="30"/>
                  <a:pt x="81" y="30"/>
                </a:cubicBezTo>
                <a:close/>
                <a:moveTo>
                  <a:pt x="80" y="30"/>
                </a:moveTo>
                <a:cubicBezTo>
                  <a:pt x="80" y="31"/>
                  <a:pt x="80" y="29"/>
                  <a:pt x="80" y="30"/>
                </a:cubicBezTo>
                <a:close/>
                <a:moveTo>
                  <a:pt x="78" y="29"/>
                </a:moveTo>
                <a:cubicBezTo>
                  <a:pt x="78" y="30"/>
                  <a:pt x="77" y="29"/>
                  <a:pt x="78" y="29"/>
                </a:cubicBezTo>
                <a:close/>
                <a:moveTo>
                  <a:pt x="75" y="32"/>
                </a:moveTo>
                <a:cubicBezTo>
                  <a:pt x="75" y="33"/>
                  <a:pt x="73" y="30"/>
                  <a:pt x="75" y="32"/>
                </a:cubicBezTo>
                <a:close/>
                <a:moveTo>
                  <a:pt x="66" y="35"/>
                </a:moveTo>
                <a:cubicBezTo>
                  <a:pt x="65" y="35"/>
                  <a:pt x="64" y="36"/>
                  <a:pt x="64" y="35"/>
                </a:cubicBezTo>
                <a:cubicBezTo>
                  <a:pt x="64" y="34"/>
                  <a:pt x="67" y="34"/>
                  <a:pt x="66" y="35"/>
                </a:cubicBezTo>
                <a:close/>
                <a:moveTo>
                  <a:pt x="60" y="37"/>
                </a:moveTo>
                <a:cubicBezTo>
                  <a:pt x="55" y="38"/>
                  <a:pt x="65" y="36"/>
                  <a:pt x="60" y="37"/>
                </a:cubicBezTo>
                <a:close/>
                <a:moveTo>
                  <a:pt x="58" y="37"/>
                </a:moveTo>
                <a:cubicBezTo>
                  <a:pt x="58" y="37"/>
                  <a:pt x="57" y="36"/>
                  <a:pt x="58" y="37"/>
                </a:cubicBezTo>
                <a:close/>
                <a:moveTo>
                  <a:pt x="55" y="37"/>
                </a:moveTo>
                <a:cubicBezTo>
                  <a:pt x="56" y="39"/>
                  <a:pt x="55" y="36"/>
                  <a:pt x="55" y="37"/>
                </a:cubicBezTo>
                <a:close/>
                <a:moveTo>
                  <a:pt x="54" y="38"/>
                </a:moveTo>
                <a:cubicBezTo>
                  <a:pt x="54" y="39"/>
                  <a:pt x="53" y="38"/>
                  <a:pt x="54" y="38"/>
                </a:cubicBezTo>
                <a:close/>
                <a:moveTo>
                  <a:pt x="13" y="49"/>
                </a:moveTo>
                <a:cubicBezTo>
                  <a:pt x="13" y="49"/>
                  <a:pt x="13" y="49"/>
                  <a:pt x="13" y="49"/>
                </a:cubicBezTo>
                <a:close/>
                <a:moveTo>
                  <a:pt x="4" y="65"/>
                </a:moveTo>
                <a:cubicBezTo>
                  <a:pt x="5" y="64"/>
                  <a:pt x="6" y="64"/>
                  <a:pt x="9" y="64"/>
                </a:cubicBezTo>
                <a:cubicBezTo>
                  <a:pt x="9" y="65"/>
                  <a:pt x="9" y="65"/>
                  <a:pt x="9" y="65"/>
                </a:cubicBezTo>
                <a:cubicBezTo>
                  <a:pt x="7" y="65"/>
                  <a:pt x="4" y="64"/>
                  <a:pt x="4" y="65"/>
                </a:cubicBezTo>
                <a:close/>
                <a:moveTo>
                  <a:pt x="14" y="67"/>
                </a:moveTo>
                <a:cubicBezTo>
                  <a:pt x="14" y="66"/>
                  <a:pt x="13" y="66"/>
                  <a:pt x="13" y="66"/>
                </a:cubicBezTo>
                <a:cubicBezTo>
                  <a:pt x="14" y="66"/>
                  <a:pt x="15" y="66"/>
                  <a:pt x="16" y="66"/>
                </a:cubicBezTo>
                <a:cubicBezTo>
                  <a:pt x="15" y="66"/>
                  <a:pt x="15" y="66"/>
                  <a:pt x="14" y="67"/>
                </a:cubicBezTo>
                <a:close/>
                <a:moveTo>
                  <a:pt x="18" y="65"/>
                </a:moveTo>
                <a:cubicBezTo>
                  <a:pt x="18" y="65"/>
                  <a:pt x="18" y="64"/>
                  <a:pt x="18" y="65"/>
                </a:cubicBezTo>
                <a:close/>
                <a:moveTo>
                  <a:pt x="18" y="74"/>
                </a:moveTo>
                <a:cubicBezTo>
                  <a:pt x="18" y="75"/>
                  <a:pt x="18" y="73"/>
                  <a:pt x="18" y="74"/>
                </a:cubicBezTo>
                <a:close/>
                <a:moveTo>
                  <a:pt x="19" y="47"/>
                </a:moveTo>
                <a:cubicBezTo>
                  <a:pt x="19" y="48"/>
                  <a:pt x="18" y="46"/>
                  <a:pt x="19" y="47"/>
                </a:cubicBezTo>
                <a:close/>
                <a:moveTo>
                  <a:pt x="19" y="73"/>
                </a:moveTo>
                <a:cubicBezTo>
                  <a:pt x="19" y="74"/>
                  <a:pt x="19" y="73"/>
                  <a:pt x="19" y="73"/>
                </a:cubicBezTo>
                <a:close/>
                <a:moveTo>
                  <a:pt x="46" y="75"/>
                </a:moveTo>
                <a:cubicBezTo>
                  <a:pt x="46" y="76"/>
                  <a:pt x="47" y="74"/>
                  <a:pt x="46" y="75"/>
                </a:cubicBezTo>
                <a:close/>
                <a:moveTo>
                  <a:pt x="45" y="74"/>
                </a:moveTo>
                <a:cubicBezTo>
                  <a:pt x="45" y="75"/>
                  <a:pt x="46" y="74"/>
                  <a:pt x="45" y="74"/>
                </a:cubicBezTo>
                <a:close/>
                <a:moveTo>
                  <a:pt x="41" y="74"/>
                </a:moveTo>
                <a:cubicBezTo>
                  <a:pt x="41" y="75"/>
                  <a:pt x="43" y="72"/>
                  <a:pt x="41" y="74"/>
                </a:cubicBezTo>
                <a:close/>
                <a:moveTo>
                  <a:pt x="41" y="73"/>
                </a:moveTo>
                <a:cubicBezTo>
                  <a:pt x="41" y="74"/>
                  <a:pt x="42" y="71"/>
                  <a:pt x="41" y="73"/>
                </a:cubicBezTo>
                <a:close/>
                <a:moveTo>
                  <a:pt x="26" y="69"/>
                </a:moveTo>
                <a:cubicBezTo>
                  <a:pt x="26" y="70"/>
                  <a:pt x="25" y="69"/>
                  <a:pt x="26" y="69"/>
                </a:cubicBezTo>
                <a:close/>
                <a:moveTo>
                  <a:pt x="28" y="69"/>
                </a:moveTo>
                <a:cubicBezTo>
                  <a:pt x="28" y="69"/>
                  <a:pt x="31" y="69"/>
                  <a:pt x="29" y="69"/>
                </a:cubicBezTo>
                <a:cubicBezTo>
                  <a:pt x="28" y="70"/>
                  <a:pt x="27" y="70"/>
                  <a:pt x="28" y="69"/>
                </a:cubicBezTo>
                <a:close/>
                <a:moveTo>
                  <a:pt x="30" y="71"/>
                </a:moveTo>
                <a:cubicBezTo>
                  <a:pt x="29" y="72"/>
                  <a:pt x="31" y="70"/>
                  <a:pt x="30" y="71"/>
                </a:cubicBezTo>
                <a:close/>
                <a:moveTo>
                  <a:pt x="30" y="69"/>
                </a:moveTo>
                <a:cubicBezTo>
                  <a:pt x="30" y="69"/>
                  <a:pt x="30" y="69"/>
                  <a:pt x="30" y="69"/>
                </a:cubicBezTo>
                <a:cubicBezTo>
                  <a:pt x="31" y="69"/>
                  <a:pt x="31" y="69"/>
                  <a:pt x="31" y="69"/>
                </a:cubicBezTo>
                <a:cubicBezTo>
                  <a:pt x="30" y="69"/>
                  <a:pt x="30" y="69"/>
                  <a:pt x="30" y="69"/>
                </a:cubicBezTo>
                <a:close/>
                <a:moveTo>
                  <a:pt x="33" y="55"/>
                </a:moveTo>
                <a:cubicBezTo>
                  <a:pt x="33" y="55"/>
                  <a:pt x="33" y="55"/>
                  <a:pt x="33" y="55"/>
                </a:cubicBezTo>
                <a:cubicBezTo>
                  <a:pt x="33" y="55"/>
                  <a:pt x="33" y="55"/>
                  <a:pt x="33" y="55"/>
                </a:cubicBezTo>
                <a:cubicBezTo>
                  <a:pt x="33" y="55"/>
                  <a:pt x="33" y="55"/>
                  <a:pt x="33" y="55"/>
                </a:cubicBezTo>
                <a:cubicBezTo>
                  <a:pt x="33" y="55"/>
                  <a:pt x="33" y="55"/>
                  <a:pt x="33" y="55"/>
                </a:cubicBezTo>
                <a:close/>
                <a:moveTo>
                  <a:pt x="35" y="68"/>
                </a:moveTo>
                <a:cubicBezTo>
                  <a:pt x="36" y="68"/>
                  <a:pt x="37" y="68"/>
                  <a:pt x="37" y="69"/>
                </a:cubicBezTo>
                <a:cubicBezTo>
                  <a:pt x="36" y="69"/>
                  <a:pt x="36" y="69"/>
                  <a:pt x="35" y="68"/>
                </a:cubicBezTo>
                <a:close/>
                <a:moveTo>
                  <a:pt x="40" y="56"/>
                </a:moveTo>
                <a:cubicBezTo>
                  <a:pt x="40" y="56"/>
                  <a:pt x="40" y="56"/>
                  <a:pt x="39" y="56"/>
                </a:cubicBezTo>
                <a:cubicBezTo>
                  <a:pt x="40" y="56"/>
                  <a:pt x="40" y="56"/>
                  <a:pt x="41" y="56"/>
                </a:cubicBezTo>
                <a:cubicBezTo>
                  <a:pt x="41" y="56"/>
                  <a:pt x="41" y="56"/>
                  <a:pt x="40" y="56"/>
                </a:cubicBezTo>
                <a:close/>
                <a:moveTo>
                  <a:pt x="46" y="64"/>
                </a:moveTo>
                <a:cubicBezTo>
                  <a:pt x="46" y="64"/>
                  <a:pt x="47" y="64"/>
                  <a:pt x="48" y="65"/>
                </a:cubicBezTo>
                <a:cubicBezTo>
                  <a:pt x="47" y="65"/>
                  <a:pt x="46" y="65"/>
                  <a:pt x="46" y="64"/>
                </a:cubicBezTo>
                <a:close/>
                <a:moveTo>
                  <a:pt x="111" y="96"/>
                </a:moveTo>
                <a:cubicBezTo>
                  <a:pt x="111" y="96"/>
                  <a:pt x="112" y="95"/>
                  <a:pt x="111" y="96"/>
                </a:cubicBezTo>
                <a:close/>
                <a:moveTo>
                  <a:pt x="113" y="100"/>
                </a:moveTo>
                <a:cubicBezTo>
                  <a:pt x="113" y="101"/>
                  <a:pt x="113" y="100"/>
                  <a:pt x="113" y="100"/>
                </a:cubicBezTo>
                <a:close/>
                <a:moveTo>
                  <a:pt x="107" y="98"/>
                </a:moveTo>
                <a:cubicBezTo>
                  <a:pt x="107" y="98"/>
                  <a:pt x="107" y="97"/>
                  <a:pt x="107" y="98"/>
                </a:cubicBezTo>
                <a:close/>
                <a:moveTo>
                  <a:pt x="107" y="101"/>
                </a:moveTo>
                <a:cubicBezTo>
                  <a:pt x="107" y="102"/>
                  <a:pt x="107" y="100"/>
                  <a:pt x="107" y="101"/>
                </a:cubicBezTo>
                <a:close/>
                <a:moveTo>
                  <a:pt x="106" y="102"/>
                </a:moveTo>
                <a:cubicBezTo>
                  <a:pt x="106" y="103"/>
                  <a:pt x="106" y="102"/>
                  <a:pt x="106" y="102"/>
                </a:cubicBezTo>
                <a:close/>
                <a:moveTo>
                  <a:pt x="104" y="100"/>
                </a:moveTo>
                <a:cubicBezTo>
                  <a:pt x="103" y="100"/>
                  <a:pt x="104" y="99"/>
                  <a:pt x="104" y="100"/>
                </a:cubicBezTo>
                <a:close/>
                <a:moveTo>
                  <a:pt x="98" y="94"/>
                </a:moveTo>
                <a:cubicBezTo>
                  <a:pt x="98" y="94"/>
                  <a:pt x="97" y="94"/>
                  <a:pt x="98" y="94"/>
                </a:cubicBezTo>
                <a:close/>
                <a:moveTo>
                  <a:pt x="98" y="96"/>
                </a:moveTo>
                <a:cubicBezTo>
                  <a:pt x="98" y="96"/>
                  <a:pt x="100" y="99"/>
                  <a:pt x="100" y="98"/>
                </a:cubicBezTo>
                <a:cubicBezTo>
                  <a:pt x="100" y="99"/>
                  <a:pt x="97" y="96"/>
                  <a:pt x="96" y="97"/>
                </a:cubicBezTo>
                <a:cubicBezTo>
                  <a:pt x="96" y="99"/>
                  <a:pt x="96" y="95"/>
                  <a:pt x="98" y="96"/>
                </a:cubicBezTo>
                <a:close/>
                <a:moveTo>
                  <a:pt x="90" y="90"/>
                </a:moveTo>
                <a:cubicBezTo>
                  <a:pt x="90" y="90"/>
                  <a:pt x="90" y="90"/>
                  <a:pt x="90" y="90"/>
                </a:cubicBezTo>
                <a:close/>
                <a:moveTo>
                  <a:pt x="86" y="94"/>
                </a:moveTo>
                <a:cubicBezTo>
                  <a:pt x="86" y="95"/>
                  <a:pt x="87" y="93"/>
                  <a:pt x="86" y="94"/>
                </a:cubicBezTo>
                <a:close/>
                <a:moveTo>
                  <a:pt x="85" y="92"/>
                </a:moveTo>
                <a:cubicBezTo>
                  <a:pt x="85" y="93"/>
                  <a:pt x="85" y="91"/>
                  <a:pt x="85" y="92"/>
                </a:cubicBezTo>
                <a:close/>
                <a:moveTo>
                  <a:pt x="85" y="89"/>
                </a:moveTo>
                <a:cubicBezTo>
                  <a:pt x="83" y="90"/>
                  <a:pt x="85" y="88"/>
                  <a:pt x="85" y="89"/>
                </a:cubicBezTo>
                <a:close/>
                <a:moveTo>
                  <a:pt x="83" y="86"/>
                </a:moveTo>
                <a:cubicBezTo>
                  <a:pt x="82" y="87"/>
                  <a:pt x="84" y="86"/>
                  <a:pt x="83" y="86"/>
                </a:cubicBezTo>
                <a:close/>
                <a:moveTo>
                  <a:pt x="83" y="86"/>
                </a:moveTo>
                <a:cubicBezTo>
                  <a:pt x="82" y="87"/>
                  <a:pt x="83" y="85"/>
                  <a:pt x="83" y="86"/>
                </a:cubicBezTo>
                <a:close/>
                <a:moveTo>
                  <a:pt x="82" y="89"/>
                </a:moveTo>
                <a:cubicBezTo>
                  <a:pt x="81" y="89"/>
                  <a:pt x="83" y="88"/>
                  <a:pt x="82" y="89"/>
                </a:cubicBezTo>
                <a:close/>
                <a:moveTo>
                  <a:pt x="81" y="87"/>
                </a:moveTo>
                <a:cubicBezTo>
                  <a:pt x="80" y="88"/>
                  <a:pt x="82" y="85"/>
                  <a:pt x="81" y="87"/>
                </a:cubicBezTo>
                <a:close/>
                <a:moveTo>
                  <a:pt x="79" y="87"/>
                </a:moveTo>
                <a:cubicBezTo>
                  <a:pt x="79" y="88"/>
                  <a:pt x="80" y="86"/>
                  <a:pt x="79" y="87"/>
                </a:cubicBezTo>
                <a:close/>
                <a:moveTo>
                  <a:pt x="79" y="89"/>
                </a:moveTo>
                <a:cubicBezTo>
                  <a:pt x="79" y="89"/>
                  <a:pt x="80" y="88"/>
                  <a:pt x="79" y="89"/>
                </a:cubicBezTo>
                <a:close/>
                <a:moveTo>
                  <a:pt x="78" y="80"/>
                </a:moveTo>
                <a:cubicBezTo>
                  <a:pt x="77" y="81"/>
                  <a:pt x="79" y="79"/>
                  <a:pt x="78" y="80"/>
                </a:cubicBezTo>
                <a:close/>
                <a:moveTo>
                  <a:pt x="75" y="78"/>
                </a:moveTo>
                <a:cubicBezTo>
                  <a:pt x="75" y="78"/>
                  <a:pt x="75" y="77"/>
                  <a:pt x="75" y="78"/>
                </a:cubicBezTo>
                <a:close/>
                <a:moveTo>
                  <a:pt x="75" y="77"/>
                </a:moveTo>
                <a:cubicBezTo>
                  <a:pt x="74" y="78"/>
                  <a:pt x="75" y="76"/>
                  <a:pt x="75" y="77"/>
                </a:cubicBezTo>
                <a:close/>
                <a:moveTo>
                  <a:pt x="74" y="75"/>
                </a:moveTo>
                <a:cubicBezTo>
                  <a:pt x="74" y="75"/>
                  <a:pt x="74" y="74"/>
                  <a:pt x="74" y="75"/>
                </a:cubicBezTo>
                <a:close/>
                <a:moveTo>
                  <a:pt x="70" y="75"/>
                </a:moveTo>
                <a:cubicBezTo>
                  <a:pt x="70" y="75"/>
                  <a:pt x="71" y="72"/>
                  <a:pt x="70" y="75"/>
                </a:cubicBezTo>
                <a:close/>
                <a:moveTo>
                  <a:pt x="63" y="63"/>
                </a:moveTo>
                <a:cubicBezTo>
                  <a:pt x="62" y="63"/>
                  <a:pt x="62" y="63"/>
                  <a:pt x="61" y="63"/>
                </a:cubicBezTo>
                <a:cubicBezTo>
                  <a:pt x="62" y="63"/>
                  <a:pt x="62" y="63"/>
                  <a:pt x="63" y="63"/>
                </a:cubicBezTo>
                <a:close/>
                <a:moveTo>
                  <a:pt x="58" y="67"/>
                </a:moveTo>
                <a:cubicBezTo>
                  <a:pt x="58" y="67"/>
                  <a:pt x="58" y="67"/>
                  <a:pt x="58" y="67"/>
                </a:cubicBezTo>
                <a:cubicBezTo>
                  <a:pt x="57" y="67"/>
                  <a:pt x="58" y="67"/>
                  <a:pt x="58" y="67"/>
                </a:cubicBezTo>
                <a:close/>
                <a:moveTo>
                  <a:pt x="57" y="66"/>
                </a:moveTo>
                <a:cubicBezTo>
                  <a:pt x="57" y="67"/>
                  <a:pt x="57" y="65"/>
                  <a:pt x="57" y="66"/>
                </a:cubicBezTo>
                <a:close/>
                <a:moveTo>
                  <a:pt x="50" y="59"/>
                </a:moveTo>
                <a:cubicBezTo>
                  <a:pt x="51" y="59"/>
                  <a:pt x="52" y="59"/>
                  <a:pt x="53" y="60"/>
                </a:cubicBezTo>
                <a:cubicBezTo>
                  <a:pt x="52" y="61"/>
                  <a:pt x="49" y="59"/>
                  <a:pt x="50" y="59"/>
                </a:cubicBezTo>
                <a:close/>
                <a:moveTo>
                  <a:pt x="53" y="62"/>
                </a:moveTo>
                <a:cubicBezTo>
                  <a:pt x="53" y="63"/>
                  <a:pt x="52" y="63"/>
                  <a:pt x="52" y="63"/>
                </a:cubicBezTo>
                <a:cubicBezTo>
                  <a:pt x="51" y="62"/>
                  <a:pt x="51" y="62"/>
                  <a:pt x="51" y="62"/>
                </a:cubicBezTo>
                <a:cubicBezTo>
                  <a:pt x="52" y="62"/>
                  <a:pt x="52" y="62"/>
                  <a:pt x="53" y="62"/>
                </a:cubicBezTo>
                <a:close/>
                <a:moveTo>
                  <a:pt x="49" y="66"/>
                </a:moveTo>
                <a:cubicBezTo>
                  <a:pt x="49" y="66"/>
                  <a:pt x="48" y="66"/>
                  <a:pt x="48" y="65"/>
                </a:cubicBezTo>
                <a:cubicBezTo>
                  <a:pt x="49" y="65"/>
                  <a:pt x="51" y="66"/>
                  <a:pt x="52" y="66"/>
                </a:cubicBezTo>
                <a:cubicBezTo>
                  <a:pt x="53" y="66"/>
                  <a:pt x="54" y="67"/>
                  <a:pt x="55" y="67"/>
                </a:cubicBezTo>
                <a:cubicBezTo>
                  <a:pt x="54" y="67"/>
                  <a:pt x="52" y="67"/>
                  <a:pt x="51" y="67"/>
                </a:cubicBezTo>
                <a:cubicBezTo>
                  <a:pt x="50" y="66"/>
                  <a:pt x="49" y="66"/>
                  <a:pt x="49" y="66"/>
                </a:cubicBezTo>
                <a:close/>
                <a:moveTo>
                  <a:pt x="66" y="71"/>
                </a:moveTo>
                <a:cubicBezTo>
                  <a:pt x="65" y="71"/>
                  <a:pt x="65" y="71"/>
                  <a:pt x="64" y="70"/>
                </a:cubicBezTo>
                <a:cubicBezTo>
                  <a:pt x="64" y="70"/>
                  <a:pt x="64" y="70"/>
                  <a:pt x="64" y="70"/>
                </a:cubicBezTo>
                <a:cubicBezTo>
                  <a:pt x="64" y="69"/>
                  <a:pt x="65" y="70"/>
                  <a:pt x="66" y="71"/>
                </a:cubicBezTo>
                <a:close/>
                <a:moveTo>
                  <a:pt x="63" y="70"/>
                </a:moveTo>
                <a:cubicBezTo>
                  <a:pt x="61" y="70"/>
                  <a:pt x="62" y="70"/>
                  <a:pt x="63" y="70"/>
                </a:cubicBezTo>
                <a:cubicBezTo>
                  <a:pt x="63" y="70"/>
                  <a:pt x="63" y="70"/>
                  <a:pt x="63" y="70"/>
                </a:cubicBezTo>
                <a:cubicBezTo>
                  <a:pt x="62" y="70"/>
                  <a:pt x="59" y="70"/>
                  <a:pt x="57" y="70"/>
                </a:cubicBezTo>
                <a:cubicBezTo>
                  <a:pt x="55" y="69"/>
                  <a:pt x="54" y="68"/>
                  <a:pt x="53" y="68"/>
                </a:cubicBezTo>
                <a:cubicBezTo>
                  <a:pt x="55" y="68"/>
                  <a:pt x="56" y="68"/>
                  <a:pt x="58" y="68"/>
                </a:cubicBezTo>
                <a:cubicBezTo>
                  <a:pt x="60" y="69"/>
                  <a:pt x="61" y="70"/>
                  <a:pt x="63" y="70"/>
                </a:cubicBezTo>
                <a:close/>
                <a:moveTo>
                  <a:pt x="59" y="65"/>
                </a:moveTo>
                <a:cubicBezTo>
                  <a:pt x="59" y="65"/>
                  <a:pt x="64" y="65"/>
                  <a:pt x="64" y="65"/>
                </a:cubicBezTo>
                <a:cubicBezTo>
                  <a:pt x="64" y="65"/>
                  <a:pt x="59" y="66"/>
                  <a:pt x="59" y="65"/>
                </a:cubicBezTo>
                <a:close/>
                <a:moveTo>
                  <a:pt x="145" y="67"/>
                </a:moveTo>
                <a:cubicBezTo>
                  <a:pt x="144" y="67"/>
                  <a:pt x="143" y="67"/>
                  <a:pt x="143" y="67"/>
                </a:cubicBezTo>
                <a:cubicBezTo>
                  <a:pt x="143" y="66"/>
                  <a:pt x="144" y="66"/>
                  <a:pt x="145" y="67"/>
                </a:cubicBezTo>
                <a:close/>
                <a:moveTo>
                  <a:pt x="79" y="63"/>
                </a:moveTo>
                <a:cubicBezTo>
                  <a:pt x="79" y="61"/>
                  <a:pt x="79" y="64"/>
                  <a:pt x="79" y="63"/>
                </a:cubicBezTo>
                <a:close/>
                <a:moveTo>
                  <a:pt x="77" y="64"/>
                </a:moveTo>
                <a:cubicBezTo>
                  <a:pt x="77" y="63"/>
                  <a:pt x="77" y="65"/>
                  <a:pt x="77" y="64"/>
                </a:cubicBezTo>
                <a:close/>
                <a:moveTo>
                  <a:pt x="79" y="67"/>
                </a:moveTo>
                <a:cubicBezTo>
                  <a:pt x="79" y="66"/>
                  <a:pt x="82" y="68"/>
                  <a:pt x="82" y="68"/>
                </a:cubicBezTo>
                <a:cubicBezTo>
                  <a:pt x="81" y="68"/>
                  <a:pt x="80" y="67"/>
                  <a:pt x="79" y="67"/>
                </a:cubicBezTo>
                <a:close/>
                <a:moveTo>
                  <a:pt x="92" y="65"/>
                </a:moveTo>
                <a:cubicBezTo>
                  <a:pt x="92" y="65"/>
                  <a:pt x="97" y="65"/>
                  <a:pt x="97" y="66"/>
                </a:cubicBezTo>
                <a:cubicBezTo>
                  <a:pt x="97" y="68"/>
                  <a:pt x="92" y="65"/>
                  <a:pt x="92" y="65"/>
                </a:cubicBezTo>
                <a:close/>
                <a:moveTo>
                  <a:pt x="105" y="67"/>
                </a:moveTo>
                <a:cubicBezTo>
                  <a:pt x="105" y="66"/>
                  <a:pt x="111" y="67"/>
                  <a:pt x="111" y="67"/>
                </a:cubicBezTo>
                <a:cubicBezTo>
                  <a:pt x="110" y="67"/>
                  <a:pt x="105" y="67"/>
                  <a:pt x="105" y="67"/>
                </a:cubicBezTo>
                <a:close/>
                <a:moveTo>
                  <a:pt x="117" y="68"/>
                </a:moveTo>
                <a:cubicBezTo>
                  <a:pt x="116" y="68"/>
                  <a:pt x="114" y="68"/>
                  <a:pt x="113" y="67"/>
                </a:cubicBezTo>
                <a:cubicBezTo>
                  <a:pt x="113" y="66"/>
                  <a:pt x="118" y="68"/>
                  <a:pt x="117" y="68"/>
                </a:cubicBezTo>
                <a:close/>
                <a:moveTo>
                  <a:pt x="119" y="68"/>
                </a:moveTo>
                <a:cubicBezTo>
                  <a:pt x="120" y="68"/>
                  <a:pt x="130" y="68"/>
                  <a:pt x="130" y="69"/>
                </a:cubicBezTo>
                <a:cubicBezTo>
                  <a:pt x="130" y="70"/>
                  <a:pt x="120" y="68"/>
                  <a:pt x="119" y="68"/>
                </a:cubicBezTo>
                <a:close/>
                <a:moveTo>
                  <a:pt x="133" y="71"/>
                </a:moveTo>
                <a:cubicBezTo>
                  <a:pt x="128" y="69"/>
                  <a:pt x="136" y="70"/>
                  <a:pt x="136" y="71"/>
                </a:cubicBezTo>
                <a:cubicBezTo>
                  <a:pt x="135" y="71"/>
                  <a:pt x="134" y="71"/>
                  <a:pt x="133" y="71"/>
                </a:cubicBezTo>
                <a:close/>
                <a:moveTo>
                  <a:pt x="166" y="74"/>
                </a:moveTo>
                <a:cubicBezTo>
                  <a:pt x="166" y="74"/>
                  <a:pt x="169" y="74"/>
                  <a:pt x="166" y="74"/>
                </a:cubicBezTo>
                <a:close/>
                <a:moveTo>
                  <a:pt x="153" y="71"/>
                </a:moveTo>
                <a:cubicBezTo>
                  <a:pt x="153" y="71"/>
                  <a:pt x="154" y="71"/>
                  <a:pt x="154" y="71"/>
                </a:cubicBezTo>
                <a:cubicBezTo>
                  <a:pt x="154" y="72"/>
                  <a:pt x="140" y="70"/>
                  <a:pt x="135" y="69"/>
                </a:cubicBezTo>
                <a:cubicBezTo>
                  <a:pt x="142" y="70"/>
                  <a:pt x="163" y="70"/>
                  <a:pt x="163" y="70"/>
                </a:cubicBezTo>
                <a:cubicBezTo>
                  <a:pt x="163" y="69"/>
                  <a:pt x="170" y="71"/>
                  <a:pt x="170" y="71"/>
                </a:cubicBezTo>
                <a:cubicBezTo>
                  <a:pt x="169" y="70"/>
                  <a:pt x="156" y="70"/>
                  <a:pt x="153" y="71"/>
                </a:cubicBezTo>
                <a:close/>
                <a:moveTo>
                  <a:pt x="189" y="74"/>
                </a:moveTo>
                <a:cubicBezTo>
                  <a:pt x="189" y="73"/>
                  <a:pt x="201" y="75"/>
                  <a:pt x="201" y="75"/>
                </a:cubicBezTo>
                <a:cubicBezTo>
                  <a:pt x="201" y="75"/>
                  <a:pt x="189" y="76"/>
                  <a:pt x="189" y="74"/>
                </a:cubicBezTo>
                <a:close/>
                <a:moveTo>
                  <a:pt x="203" y="71"/>
                </a:moveTo>
                <a:cubicBezTo>
                  <a:pt x="202" y="71"/>
                  <a:pt x="202" y="71"/>
                  <a:pt x="201" y="70"/>
                </a:cubicBezTo>
                <a:cubicBezTo>
                  <a:pt x="201" y="70"/>
                  <a:pt x="204" y="70"/>
                  <a:pt x="203" y="71"/>
                </a:cubicBezTo>
                <a:close/>
                <a:moveTo>
                  <a:pt x="218" y="72"/>
                </a:moveTo>
                <a:cubicBezTo>
                  <a:pt x="217" y="72"/>
                  <a:pt x="217" y="72"/>
                  <a:pt x="216" y="72"/>
                </a:cubicBezTo>
                <a:cubicBezTo>
                  <a:pt x="217" y="71"/>
                  <a:pt x="217" y="71"/>
                  <a:pt x="218" y="72"/>
                </a:cubicBezTo>
                <a:close/>
                <a:moveTo>
                  <a:pt x="212" y="74"/>
                </a:moveTo>
                <a:cubicBezTo>
                  <a:pt x="213" y="73"/>
                  <a:pt x="214" y="73"/>
                  <a:pt x="215" y="73"/>
                </a:cubicBezTo>
                <a:cubicBezTo>
                  <a:pt x="216" y="73"/>
                  <a:pt x="222" y="74"/>
                  <a:pt x="222" y="74"/>
                </a:cubicBezTo>
                <a:cubicBezTo>
                  <a:pt x="220" y="75"/>
                  <a:pt x="214" y="75"/>
                  <a:pt x="212" y="74"/>
                </a:cubicBezTo>
                <a:close/>
                <a:moveTo>
                  <a:pt x="230" y="72"/>
                </a:moveTo>
                <a:cubicBezTo>
                  <a:pt x="230" y="71"/>
                  <a:pt x="229" y="71"/>
                  <a:pt x="228" y="71"/>
                </a:cubicBezTo>
                <a:cubicBezTo>
                  <a:pt x="225" y="70"/>
                  <a:pt x="231" y="71"/>
                  <a:pt x="230" y="72"/>
                </a:cubicBezTo>
                <a:close/>
                <a:moveTo>
                  <a:pt x="231" y="76"/>
                </a:moveTo>
                <a:cubicBezTo>
                  <a:pt x="232" y="76"/>
                  <a:pt x="233" y="76"/>
                  <a:pt x="234" y="76"/>
                </a:cubicBezTo>
                <a:cubicBezTo>
                  <a:pt x="234" y="76"/>
                  <a:pt x="231" y="77"/>
                  <a:pt x="231" y="76"/>
                </a:cubicBezTo>
                <a:close/>
                <a:moveTo>
                  <a:pt x="229" y="75"/>
                </a:moveTo>
                <a:cubicBezTo>
                  <a:pt x="227" y="74"/>
                  <a:pt x="235" y="75"/>
                  <a:pt x="235" y="75"/>
                </a:cubicBezTo>
                <a:cubicBezTo>
                  <a:pt x="233" y="75"/>
                  <a:pt x="230" y="76"/>
                  <a:pt x="229" y="75"/>
                </a:cubicBezTo>
                <a:close/>
                <a:moveTo>
                  <a:pt x="241" y="74"/>
                </a:moveTo>
                <a:cubicBezTo>
                  <a:pt x="242" y="74"/>
                  <a:pt x="243" y="74"/>
                  <a:pt x="243" y="74"/>
                </a:cubicBezTo>
                <a:cubicBezTo>
                  <a:pt x="242" y="74"/>
                  <a:pt x="242" y="74"/>
                  <a:pt x="241" y="74"/>
                </a:cubicBezTo>
                <a:close/>
                <a:moveTo>
                  <a:pt x="241" y="72"/>
                </a:moveTo>
                <a:cubicBezTo>
                  <a:pt x="242" y="71"/>
                  <a:pt x="242" y="71"/>
                  <a:pt x="243" y="72"/>
                </a:cubicBezTo>
                <a:cubicBezTo>
                  <a:pt x="242" y="72"/>
                  <a:pt x="242" y="72"/>
                  <a:pt x="241" y="72"/>
                </a:cubicBezTo>
                <a:close/>
                <a:moveTo>
                  <a:pt x="247" y="75"/>
                </a:moveTo>
                <a:cubicBezTo>
                  <a:pt x="245" y="75"/>
                  <a:pt x="249" y="75"/>
                  <a:pt x="250" y="76"/>
                </a:cubicBezTo>
                <a:cubicBezTo>
                  <a:pt x="249" y="76"/>
                  <a:pt x="248" y="76"/>
                  <a:pt x="247" y="75"/>
                </a:cubicBezTo>
                <a:close/>
                <a:moveTo>
                  <a:pt x="252" y="75"/>
                </a:moveTo>
                <a:cubicBezTo>
                  <a:pt x="254" y="75"/>
                  <a:pt x="255" y="75"/>
                  <a:pt x="256" y="75"/>
                </a:cubicBezTo>
                <a:cubicBezTo>
                  <a:pt x="256" y="75"/>
                  <a:pt x="252" y="75"/>
                  <a:pt x="252" y="75"/>
                </a:cubicBezTo>
                <a:close/>
                <a:moveTo>
                  <a:pt x="256" y="77"/>
                </a:moveTo>
                <a:cubicBezTo>
                  <a:pt x="257" y="76"/>
                  <a:pt x="257" y="76"/>
                  <a:pt x="258" y="77"/>
                </a:cubicBezTo>
                <a:cubicBezTo>
                  <a:pt x="257" y="77"/>
                  <a:pt x="257" y="77"/>
                  <a:pt x="256" y="77"/>
                </a:cubicBezTo>
                <a:close/>
                <a:moveTo>
                  <a:pt x="299" y="76"/>
                </a:moveTo>
                <a:cubicBezTo>
                  <a:pt x="298" y="76"/>
                  <a:pt x="298" y="76"/>
                  <a:pt x="297" y="76"/>
                </a:cubicBezTo>
                <a:cubicBezTo>
                  <a:pt x="298" y="75"/>
                  <a:pt x="298" y="75"/>
                  <a:pt x="299" y="76"/>
                </a:cubicBezTo>
                <a:close/>
                <a:moveTo>
                  <a:pt x="291" y="73"/>
                </a:moveTo>
                <a:cubicBezTo>
                  <a:pt x="292" y="74"/>
                  <a:pt x="292" y="74"/>
                  <a:pt x="290" y="73"/>
                </a:cubicBezTo>
                <a:cubicBezTo>
                  <a:pt x="288" y="73"/>
                  <a:pt x="289" y="73"/>
                  <a:pt x="291" y="73"/>
                </a:cubicBezTo>
                <a:close/>
                <a:moveTo>
                  <a:pt x="272" y="76"/>
                </a:moveTo>
                <a:cubicBezTo>
                  <a:pt x="273" y="75"/>
                  <a:pt x="275" y="75"/>
                  <a:pt x="276" y="76"/>
                </a:cubicBezTo>
                <a:cubicBezTo>
                  <a:pt x="275" y="76"/>
                  <a:pt x="271" y="76"/>
                  <a:pt x="272" y="76"/>
                </a:cubicBezTo>
                <a:close/>
                <a:moveTo>
                  <a:pt x="278" y="77"/>
                </a:moveTo>
                <a:cubicBezTo>
                  <a:pt x="278" y="77"/>
                  <a:pt x="279" y="77"/>
                  <a:pt x="279" y="77"/>
                </a:cubicBezTo>
                <a:cubicBezTo>
                  <a:pt x="279" y="78"/>
                  <a:pt x="278" y="78"/>
                  <a:pt x="278" y="77"/>
                </a:cubicBezTo>
                <a:close/>
                <a:moveTo>
                  <a:pt x="280" y="74"/>
                </a:moveTo>
                <a:cubicBezTo>
                  <a:pt x="280" y="74"/>
                  <a:pt x="279" y="74"/>
                  <a:pt x="278" y="74"/>
                </a:cubicBezTo>
                <a:cubicBezTo>
                  <a:pt x="278" y="73"/>
                  <a:pt x="281" y="74"/>
                  <a:pt x="280" y="74"/>
                </a:cubicBezTo>
                <a:close/>
                <a:moveTo>
                  <a:pt x="288" y="75"/>
                </a:moveTo>
                <a:cubicBezTo>
                  <a:pt x="288" y="74"/>
                  <a:pt x="291" y="75"/>
                  <a:pt x="290" y="75"/>
                </a:cubicBezTo>
                <a:cubicBezTo>
                  <a:pt x="289" y="75"/>
                  <a:pt x="289" y="75"/>
                  <a:pt x="288" y="75"/>
                </a:cubicBezTo>
                <a:close/>
                <a:moveTo>
                  <a:pt x="289" y="77"/>
                </a:moveTo>
                <a:cubicBezTo>
                  <a:pt x="290" y="77"/>
                  <a:pt x="292" y="77"/>
                  <a:pt x="293" y="77"/>
                </a:cubicBezTo>
                <a:cubicBezTo>
                  <a:pt x="293" y="77"/>
                  <a:pt x="289" y="77"/>
                  <a:pt x="289" y="77"/>
                </a:cubicBezTo>
                <a:close/>
                <a:moveTo>
                  <a:pt x="294" y="77"/>
                </a:moveTo>
                <a:cubicBezTo>
                  <a:pt x="295" y="76"/>
                  <a:pt x="298" y="77"/>
                  <a:pt x="299" y="77"/>
                </a:cubicBezTo>
                <a:cubicBezTo>
                  <a:pt x="297" y="77"/>
                  <a:pt x="294" y="77"/>
                  <a:pt x="294" y="77"/>
                </a:cubicBezTo>
                <a:close/>
                <a:moveTo>
                  <a:pt x="305" y="76"/>
                </a:moveTo>
                <a:cubicBezTo>
                  <a:pt x="304" y="76"/>
                  <a:pt x="303" y="76"/>
                  <a:pt x="302" y="76"/>
                </a:cubicBezTo>
                <a:cubicBezTo>
                  <a:pt x="302" y="75"/>
                  <a:pt x="306" y="76"/>
                  <a:pt x="305" y="76"/>
                </a:cubicBezTo>
                <a:close/>
                <a:moveTo>
                  <a:pt x="305" y="73"/>
                </a:moveTo>
                <a:cubicBezTo>
                  <a:pt x="306" y="73"/>
                  <a:pt x="307" y="73"/>
                  <a:pt x="308" y="73"/>
                </a:cubicBezTo>
                <a:cubicBezTo>
                  <a:pt x="307" y="73"/>
                  <a:pt x="306" y="73"/>
                  <a:pt x="305" y="73"/>
                </a:cubicBezTo>
                <a:close/>
                <a:moveTo>
                  <a:pt x="310" y="74"/>
                </a:moveTo>
                <a:cubicBezTo>
                  <a:pt x="311" y="74"/>
                  <a:pt x="312" y="74"/>
                  <a:pt x="313" y="74"/>
                </a:cubicBezTo>
                <a:cubicBezTo>
                  <a:pt x="312" y="75"/>
                  <a:pt x="311" y="75"/>
                  <a:pt x="310" y="74"/>
                </a:cubicBezTo>
                <a:close/>
                <a:moveTo>
                  <a:pt x="337" y="72"/>
                </a:moveTo>
                <a:cubicBezTo>
                  <a:pt x="338" y="71"/>
                  <a:pt x="339" y="71"/>
                  <a:pt x="340" y="72"/>
                </a:cubicBezTo>
                <a:cubicBezTo>
                  <a:pt x="340" y="72"/>
                  <a:pt x="335" y="73"/>
                  <a:pt x="337" y="72"/>
                </a:cubicBezTo>
                <a:close/>
                <a:moveTo>
                  <a:pt x="693" y="37"/>
                </a:moveTo>
                <a:cubicBezTo>
                  <a:pt x="695" y="36"/>
                  <a:pt x="697" y="36"/>
                  <a:pt x="698" y="37"/>
                </a:cubicBezTo>
                <a:cubicBezTo>
                  <a:pt x="697" y="37"/>
                  <a:pt x="693" y="37"/>
                  <a:pt x="693" y="37"/>
                </a:cubicBezTo>
                <a:close/>
                <a:moveTo>
                  <a:pt x="699" y="38"/>
                </a:moveTo>
                <a:cubicBezTo>
                  <a:pt x="704" y="37"/>
                  <a:pt x="709" y="38"/>
                  <a:pt x="713" y="37"/>
                </a:cubicBezTo>
                <a:cubicBezTo>
                  <a:pt x="710" y="38"/>
                  <a:pt x="699" y="38"/>
                  <a:pt x="699" y="38"/>
                </a:cubicBezTo>
                <a:close/>
                <a:moveTo>
                  <a:pt x="723" y="37"/>
                </a:moveTo>
                <a:cubicBezTo>
                  <a:pt x="725" y="37"/>
                  <a:pt x="726" y="37"/>
                  <a:pt x="728" y="37"/>
                </a:cubicBezTo>
                <a:cubicBezTo>
                  <a:pt x="728" y="37"/>
                  <a:pt x="722" y="37"/>
                  <a:pt x="723" y="37"/>
                </a:cubicBezTo>
                <a:close/>
                <a:moveTo>
                  <a:pt x="374" y="79"/>
                </a:moveTo>
                <a:cubicBezTo>
                  <a:pt x="375" y="79"/>
                  <a:pt x="375" y="79"/>
                  <a:pt x="376" y="79"/>
                </a:cubicBezTo>
                <a:cubicBezTo>
                  <a:pt x="375" y="79"/>
                  <a:pt x="375" y="79"/>
                  <a:pt x="374" y="79"/>
                </a:cubicBezTo>
                <a:close/>
                <a:moveTo>
                  <a:pt x="383" y="79"/>
                </a:moveTo>
                <a:cubicBezTo>
                  <a:pt x="383" y="79"/>
                  <a:pt x="386" y="79"/>
                  <a:pt x="385" y="79"/>
                </a:cubicBezTo>
                <a:cubicBezTo>
                  <a:pt x="386" y="78"/>
                  <a:pt x="387" y="78"/>
                  <a:pt x="388" y="78"/>
                </a:cubicBezTo>
                <a:cubicBezTo>
                  <a:pt x="391" y="79"/>
                  <a:pt x="381" y="80"/>
                  <a:pt x="383" y="79"/>
                </a:cubicBezTo>
                <a:close/>
                <a:moveTo>
                  <a:pt x="391" y="80"/>
                </a:moveTo>
                <a:cubicBezTo>
                  <a:pt x="391" y="80"/>
                  <a:pt x="392" y="80"/>
                  <a:pt x="392" y="80"/>
                </a:cubicBezTo>
                <a:cubicBezTo>
                  <a:pt x="392" y="80"/>
                  <a:pt x="391" y="81"/>
                  <a:pt x="391" y="80"/>
                </a:cubicBezTo>
                <a:close/>
                <a:moveTo>
                  <a:pt x="390" y="79"/>
                </a:moveTo>
                <a:cubicBezTo>
                  <a:pt x="390" y="77"/>
                  <a:pt x="394" y="79"/>
                  <a:pt x="394" y="79"/>
                </a:cubicBezTo>
                <a:cubicBezTo>
                  <a:pt x="393" y="80"/>
                  <a:pt x="391" y="79"/>
                  <a:pt x="390" y="79"/>
                </a:cubicBezTo>
                <a:close/>
                <a:moveTo>
                  <a:pt x="415" y="78"/>
                </a:moveTo>
                <a:cubicBezTo>
                  <a:pt x="414" y="78"/>
                  <a:pt x="420" y="78"/>
                  <a:pt x="420" y="78"/>
                </a:cubicBezTo>
                <a:cubicBezTo>
                  <a:pt x="417" y="81"/>
                  <a:pt x="414" y="78"/>
                  <a:pt x="415" y="78"/>
                </a:cubicBezTo>
                <a:close/>
                <a:moveTo>
                  <a:pt x="472" y="74"/>
                </a:moveTo>
                <a:cubicBezTo>
                  <a:pt x="473" y="74"/>
                  <a:pt x="474" y="74"/>
                  <a:pt x="474" y="74"/>
                </a:cubicBezTo>
                <a:cubicBezTo>
                  <a:pt x="475" y="73"/>
                  <a:pt x="485" y="72"/>
                  <a:pt x="485" y="73"/>
                </a:cubicBezTo>
                <a:cubicBezTo>
                  <a:pt x="485" y="73"/>
                  <a:pt x="472" y="75"/>
                  <a:pt x="472" y="74"/>
                </a:cubicBezTo>
                <a:close/>
                <a:moveTo>
                  <a:pt x="499" y="71"/>
                </a:moveTo>
                <a:cubicBezTo>
                  <a:pt x="501" y="70"/>
                  <a:pt x="504" y="70"/>
                  <a:pt x="506" y="70"/>
                </a:cubicBezTo>
                <a:cubicBezTo>
                  <a:pt x="504" y="70"/>
                  <a:pt x="501" y="71"/>
                  <a:pt x="499" y="71"/>
                </a:cubicBezTo>
                <a:close/>
                <a:moveTo>
                  <a:pt x="522" y="68"/>
                </a:moveTo>
                <a:cubicBezTo>
                  <a:pt x="523" y="68"/>
                  <a:pt x="524" y="68"/>
                  <a:pt x="525" y="68"/>
                </a:cubicBezTo>
                <a:cubicBezTo>
                  <a:pt x="524" y="69"/>
                  <a:pt x="523" y="69"/>
                  <a:pt x="522" y="68"/>
                </a:cubicBezTo>
                <a:close/>
                <a:moveTo>
                  <a:pt x="538" y="67"/>
                </a:moveTo>
                <a:cubicBezTo>
                  <a:pt x="537" y="65"/>
                  <a:pt x="541" y="66"/>
                  <a:pt x="541" y="66"/>
                </a:cubicBezTo>
                <a:cubicBezTo>
                  <a:pt x="540" y="67"/>
                  <a:pt x="539" y="67"/>
                  <a:pt x="538" y="67"/>
                </a:cubicBezTo>
                <a:close/>
                <a:moveTo>
                  <a:pt x="549" y="65"/>
                </a:moveTo>
                <a:cubicBezTo>
                  <a:pt x="550" y="64"/>
                  <a:pt x="551" y="64"/>
                  <a:pt x="551" y="64"/>
                </a:cubicBezTo>
                <a:cubicBezTo>
                  <a:pt x="551" y="65"/>
                  <a:pt x="550" y="65"/>
                  <a:pt x="549" y="65"/>
                </a:cubicBezTo>
                <a:close/>
                <a:moveTo>
                  <a:pt x="574" y="61"/>
                </a:moveTo>
                <a:cubicBezTo>
                  <a:pt x="575" y="61"/>
                  <a:pt x="576" y="60"/>
                  <a:pt x="578" y="60"/>
                </a:cubicBezTo>
                <a:cubicBezTo>
                  <a:pt x="578" y="60"/>
                  <a:pt x="574" y="62"/>
                  <a:pt x="574" y="61"/>
                </a:cubicBezTo>
                <a:close/>
                <a:moveTo>
                  <a:pt x="825" y="58"/>
                </a:moveTo>
                <a:cubicBezTo>
                  <a:pt x="824" y="58"/>
                  <a:pt x="819" y="56"/>
                  <a:pt x="819" y="56"/>
                </a:cubicBezTo>
                <a:cubicBezTo>
                  <a:pt x="819" y="54"/>
                  <a:pt x="824" y="58"/>
                  <a:pt x="825" y="58"/>
                </a:cubicBezTo>
                <a:close/>
                <a:moveTo>
                  <a:pt x="797" y="52"/>
                </a:moveTo>
                <a:cubicBezTo>
                  <a:pt x="799" y="52"/>
                  <a:pt x="802" y="54"/>
                  <a:pt x="804" y="54"/>
                </a:cubicBezTo>
                <a:cubicBezTo>
                  <a:pt x="803" y="54"/>
                  <a:pt x="795" y="52"/>
                  <a:pt x="797" y="52"/>
                </a:cubicBezTo>
                <a:close/>
                <a:moveTo>
                  <a:pt x="759" y="38"/>
                </a:moveTo>
                <a:cubicBezTo>
                  <a:pt x="760" y="37"/>
                  <a:pt x="761" y="37"/>
                  <a:pt x="762" y="38"/>
                </a:cubicBezTo>
                <a:cubicBezTo>
                  <a:pt x="761" y="38"/>
                  <a:pt x="759" y="37"/>
                  <a:pt x="759" y="38"/>
                </a:cubicBezTo>
                <a:close/>
                <a:moveTo>
                  <a:pt x="760" y="46"/>
                </a:moveTo>
                <a:cubicBezTo>
                  <a:pt x="764" y="44"/>
                  <a:pt x="772" y="45"/>
                  <a:pt x="779" y="46"/>
                </a:cubicBezTo>
                <a:cubicBezTo>
                  <a:pt x="772" y="45"/>
                  <a:pt x="765" y="45"/>
                  <a:pt x="760" y="46"/>
                </a:cubicBezTo>
                <a:close/>
                <a:moveTo>
                  <a:pt x="774" y="37"/>
                </a:moveTo>
                <a:cubicBezTo>
                  <a:pt x="775" y="37"/>
                  <a:pt x="780" y="37"/>
                  <a:pt x="780" y="37"/>
                </a:cubicBezTo>
                <a:cubicBezTo>
                  <a:pt x="781" y="37"/>
                  <a:pt x="783" y="37"/>
                  <a:pt x="785" y="37"/>
                </a:cubicBezTo>
                <a:cubicBezTo>
                  <a:pt x="781" y="37"/>
                  <a:pt x="777" y="37"/>
                  <a:pt x="774" y="37"/>
                </a:cubicBezTo>
                <a:close/>
                <a:moveTo>
                  <a:pt x="792" y="38"/>
                </a:moveTo>
                <a:cubicBezTo>
                  <a:pt x="792" y="38"/>
                  <a:pt x="797" y="39"/>
                  <a:pt x="798" y="39"/>
                </a:cubicBezTo>
                <a:cubicBezTo>
                  <a:pt x="798" y="39"/>
                  <a:pt x="792" y="39"/>
                  <a:pt x="792" y="38"/>
                </a:cubicBezTo>
                <a:close/>
                <a:moveTo>
                  <a:pt x="800" y="39"/>
                </a:moveTo>
                <a:cubicBezTo>
                  <a:pt x="801" y="39"/>
                  <a:pt x="803" y="40"/>
                  <a:pt x="805" y="40"/>
                </a:cubicBezTo>
                <a:cubicBezTo>
                  <a:pt x="803" y="40"/>
                  <a:pt x="800" y="39"/>
                  <a:pt x="800" y="39"/>
                </a:cubicBezTo>
                <a:close/>
                <a:moveTo>
                  <a:pt x="407" y="78"/>
                </a:moveTo>
                <a:cubicBezTo>
                  <a:pt x="407" y="78"/>
                  <a:pt x="407" y="77"/>
                  <a:pt x="407" y="78"/>
                </a:cubicBezTo>
                <a:close/>
                <a:moveTo>
                  <a:pt x="349" y="80"/>
                </a:moveTo>
                <a:cubicBezTo>
                  <a:pt x="350" y="80"/>
                  <a:pt x="350" y="80"/>
                  <a:pt x="351" y="80"/>
                </a:cubicBezTo>
                <a:cubicBezTo>
                  <a:pt x="350" y="79"/>
                  <a:pt x="350" y="79"/>
                  <a:pt x="349" y="80"/>
                </a:cubicBezTo>
                <a:close/>
                <a:moveTo>
                  <a:pt x="127" y="74"/>
                </a:moveTo>
                <a:cubicBezTo>
                  <a:pt x="126" y="73"/>
                  <a:pt x="126" y="73"/>
                  <a:pt x="125" y="74"/>
                </a:cubicBezTo>
                <a:cubicBezTo>
                  <a:pt x="126" y="74"/>
                  <a:pt x="126" y="74"/>
                  <a:pt x="127" y="74"/>
                </a:cubicBezTo>
                <a:close/>
                <a:moveTo>
                  <a:pt x="84" y="70"/>
                </a:moveTo>
                <a:cubicBezTo>
                  <a:pt x="85" y="71"/>
                  <a:pt x="97" y="72"/>
                  <a:pt x="98" y="71"/>
                </a:cubicBezTo>
                <a:cubicBezTo>
                  <a:pt x="98" y="69"/>
                  <a:pt x="85" y="71"/>
                  <a:pt x="84" y="70"/>
                </a:cubicBezTo>
                <a:close/>
                <a:moveTo>
                  <a:pt x="315" y="80"/>
                </a:moveTo>
                <a:cubicBezTo>
                  <a:pt x="315" y="80"/>
                  <a:pt x="316" y="80"/>
                  <a:pt x="317" y="80"/>
                </a:cubicBezTo>
                <a:cubicBezTo>
                  <a:pt x="316" y="80"/>
                  <a:pt x="316" y="80"/>
                  <a:pt x="315" y="80"/>
                </a:cubicBezTo>
                <a:close/>
                <a:moveTo>
                  <a:pt x="103" y="35"/>
                </a:moveTo>
                <a:cubicBezTo>
                  <a:pt x="103" y="35"/>
                  <a:pt x="102" y="34"/>
                  <a:pt x="103" y="35"/>
                </a:cubicBezTo>
                <a:close/>
                <a:moveTo>
                  <a:pt x="109" y="92"/>
                </a:moveTo>
                <a:cubicBezTo>
                  <a:pt x="108" y="94"/>
                  <a:pt x="101" y="89"/>
                  <a:pt x="101" y="89"/>
                </a:cubicBezTo>
                <a:cubicBezTo>
                  <a:pt x="101" y="89"/>
                  <a:pt x="100" y="91"/>
                  <a:pt x="100" y="90"/>
                </a:cubicBezTo>
                <a:cubicBezTo>
                  <a:pt x="101" y="92"/>
                  <a:pt x="104" y="92"/>
                  <a:pt x="105" y="93"/>
                </a:cubicBezTo>
                <a:cubicBezTo>
                  <a:pt x="105" y="93"/>
                  <a:pt x="107" y="94"/>
                  <a:pt x="109" y="94"/>
                </a:cubicBezTo>
                <a:cubicBezTo>
                  <a:pt x="109" y="94"/>
                  <a:pt x="109" y="94"/>
                  <a:pt x="109" y="94"/>
                </a:cubicBezTo>
                <a:cubicBezTo>
                  <a:pt x="110" y="94"/>
                  <a:pt x="110" y="94"/>
                  <a:pt x="111" y="94"/>
                </a:cubicBezTo>
                <a:cubicBezTo>
                  <a:pt x="114" y="91"/>
                  <a:pt x="109" y="92"/>
                  <a:pt x="109" y="92"/>
                </a:cubicBezTo>
                <a:close/>
                <a:moveTo>
                  <a:pt x="323" y="80"/>
                </a:moveTo>
                <a:cubicBezTo>
                  <a:pt x="324" y="81"/>
                  <a:pt x="324" y="81"/>
                  <a:pt x="325" y="80"/>
                </a:cubicBezTo>
                <a:cubicBezTo>
                  <a:pt x="324" y="80"/>
                  <a:pt x="324" y="80"/>
                  <a:pt x="323" y="80"/>
                </a:cubicBezTo>
                <a:close/>
                <a:moveTo>
                  <a:pt x="88" y="84"/>
                </a:moveTo>
                <a:cubicBezTo>
                  <a:pt x="88" y="84"/>
                  <a:pt x="99" y="91"/>
                  <a:pt x="99" y="90"/>
                </a:cubicBezTo>
                <a:cubicBezTo>
                  <a:pt x="102" y="89"/>
                  <a:pt x="88" y="83"/>
                  <a:pt x="88" y="84"/>
                </a:cubicBezTo>
                <a:close/>
                <a:moveTo>
                  <a:pt x="112" y="93"/>
                </a:moveTo>
                <a:cubicBezTo>
                  <a:pt x="112" y="92"/>
                  <a:pt x="112" y="94"/>
                  <a:pt x="112" y="93"/>
                </a:cubicBezTo>
                <a:close/>
                <a:moveTo>
                  <a:pt x="85" y="81"/>
                </a:moveTo>
                <a:cubicBezTo>
                  <a:pt x="84" y="82"/>
                  <a:pt x="86" y="80"/>
                  <a:pt x="85" y="81"/>
                </a:cubicBezTo>
                <a:close/>
                <a:moveTo>
                  <a:pt x="87" y="85"/>
                </a:moveTo>
                <a:cubicBezTo>
                  <a:pt x="88" y="85"/>
                  <a:pt x="87" y="86"/>
                  <a:pt x="87" y="85"/>
                </a:cubicBezTo>
                <a:close/>
                <a:moveTo>
                  <a:pt x="85" y="82"/>
                </a:moveTo>
                <a:cubicBezTo>
                  <a:pt x="85" y="80"/>
                  <a:pt x="85" y="82"/>
                  <a:pt x="85" y="82"/>
                </a:cubicBezTo>
                <a:close/>
                <a:moveTo>
                  <a:pt x="83" y="83"/>
                </a:moveTo>
                <a:cubicBezTo>
                  <a:pt x="84" y="82"/>
                  <a:pt x="83" y="83"/>
                  <a:pt x="83" y="83"/>
                </a:cubicBezTo>
                <a:close/>
                <a:moveTo>
                  <a:pt x="106" y="96"/>
                </a:moveTo>
                <a:cubicBezTo>
                  <a:pt x="105" y="96"/>
                  <a:pt x="107" y="96"/>
                  <a:pt x="107" y="95"/>
                </a:cubicBezTo>
                <a:cubicBezTo>
                  <a:pt x="107" y="94"/>
                  <a:pt x="106" y="95"/>
                  <a:pt x="106" y="96"/>
                </a:cubicBezTo>
                <a:close/>
                <a:moveTo>
                  <a:pt x="103" y="94"/>
                </a:moveTo>
                <a:cubicBezTo>
                  <a:pt x="103" y="93"/>
                  <a:pt x="102" y="94"/>
                  <a:pt x="103" y="94"/>
                </a:cubicBezTo>
                <a:close/>
                <a:moveTo>
                  <a:pt x="609" y="45"/>
                </a:moveTo>
                <a:cubicBezTo>
                  <a:pt x="609" y="45"/>
                  <a:pt x="608" y="45"/>
                  <a:pt x="607" y="45"/>
                </a:cubicBezTo>
                <a:cubicBezTo>
                  <a:pt x="606" y="45"/>
                  <a:pt x="606" y="45"/>
                  <a:pt x="605" y="45"/>
                </a:cubicBezTo>
                <a:cubicBezTo>
                  <a:pt x="606" y="45"/>
                  <a:pt x="609" y="45"/>
                  <a:pt x="609" y="45"/>
                </a:cubicBezTo>
                <a:close/>
                <a:moveTo>
                  <a:pt x="543" y="54"/>
                </a:moveTo>
                <a:cubicBezTo>
                  <a:pt x="542" y="54"/>
                  <a:pt x="540" y="54"/>
                  <a:pt x="539" y="54"/>
                </a:cubicBezTo>
                <a:cubicBezTo>
                  <a:pt x="540" y="54"/>
                  <a:pt x="542" y="54"/>
                  <a:pt x="543" y="54"/>
                </a:cubicBezTo>
                <a:close/>
                <a:moveTo>
                  <a:pt x="534" y="55"/>
                </a:moveTo>
                <a:cubicBezTo>
                  <a:pt x="534" y="55"/>
                  <a:pt x="529" y="56"/>
                  <a:pt x="529" y="56"/>
                </a:cubicBezTo>
                <a:cubicBezTo>
                  <a:pt x="530" y="56"/>
                  <a:pt x="532" y="56"/>
                  <a:pt x="534" y="55"/>
                </a:cubicBezTo>
                <a:close/>
                <a:moveTo>
                  <a:pt x="433" y="66"/>
                </a:moveTo>
                <a:cubicBezTo>
                  <a:pt x="434" y="66"/>
                  <a:pt x="435" y="67"/>
                  <a:pt x="436" y="66"/>
                </a:cubicBezTo>
                <a:cubicBezTo>
                  <a:pt x="438" y="66"/>
                  <a:pt x="433" y="66"/>
                  <a:pt x="433" y="66"/>
                </a:cubicBezTo>
                <a:close/>
                <a:moveTo>
                  <a:pt x="771" y="34"/>
                </a:moveTo>
                <a:cubicBezTo>
                  <a:pt x="771" y="34"/>
                  <a:pt x="771" y="34"/>
                  <a:pt x="771" y="34"/>
                </a:cubicBezTo>
                <a:cubicBezTo>
                  <a:pt x="771" y="34"/>
                  <a:pt x="771" y="34"/>
                  <a:pt x="771" y="34"/>
                </a:cubicBezTo>
                <a:close/>
                <a:moveTo>
                  <a:pt x="101" y="36"/>
                </a:moveTo>
                <a:cubicBezTo>
                  <a:pt x="101" y="37"/>
                  <a:pt x="101" y="37"/>
                  <a:pt x="101" y="36"/>
                </a:cubicBezTo>
                <a:close/>
                <a:moveTo>
                  <a:pt x="522" y="54"/>
                </a:moveTo>
                <a:cubicBezTo>
                  <a:pt x="523" y="54"/>
                  <a:pt x="524" y="54"/>
                  <a:pt x="524" y="54"/>
                </a:cubicBezTo>
                <a:cubicBezTo>
                  <a:pt x="523" y="54"/>
                  <a:pt x="523" y="54"/>
                  <a:pt x="522" y="54"/>
                </a:cubicBezTo>
                <a:close/>
                <a:moveTo>
                  <a:pt x="448" y="65"/>
                </a:moveTo>
                <a:cubicBezTo>
                  <a:pt x="448" y="65"/>
                  <a:pt x="440" y="65"/>
                  <a:pt x="439" y="66"/>
                </a:cubicBezTo>
                <a:cubicBezTo>
                  <a:pt x="440" y="65"/>
                  <a:pt x="448" y="66"/>
                  <a:pt x="448" y="65"/>
                </a:cubicBezTo>
                <a:close/>
                <a:moveTo>
                  <a:pt x="452" y="65"/>
                </a:moveTo>
                <a:cubicBezTo>
                  <a:pt x="452" y="64"/>
                  <a:pt x="458" y="64"/>
                  <a:pt x="458" y="64"/>
                </a:cubicBezTo>
                <a:cubicBezTo>
                  <a:pt x="457" y="64"/>
                  <a:pt x="452" y="64"/>
                  <a:pt x="452" y="65"/>
                </a:cubicBezTo>
                <a:close/>
                <a:moveTo>
                  <a:pt x="838" y="45"/>
                </a:moveTo>
                <a:cubicBezTo>
                  <a:pt x="838" y="46"/>
                  <a:pt x="839" y="46"/>
                  <a:pt x="839" y="46"/>
                </a:cubicBezTo>
                <a:cubicBezTo>
                  <a:pt x="839" y="46"/>
                  <a:pt x="839" y="46"/>
                  <a:pt x="838" y="45"/>
                </a:cubicBezTo>
                <a:close/>
                <a:moveTo>
                  <a:pt x="564" y="51"/>
                </a:moveTo>
                <a:cubicBezTo>
                  <a:pt x="564" y="51"/>
                  <a:pt x="564" y="51"/>
                  <a:pt x="564" y="51"/>
                </a:cubicBezTo>
                <a:cubicBezTo>
                  <a:pt x="564" y="51"/>
                  <a:pt x="564" y="51"/>
                  <a:pt x="564" y="51"/>
                </a:cubicBezTo>
                <a:cubicBezTo>
                  <a:pt x="564" y="51"/>
                  <a:pt x="564" y="51"/>
                  <a:pt x="564" y="51"/>
                </a:cubicBezTo>
                <a:close/>
                <a:moveTo>
                  <a:pt x="61" y="51"/>
                </a:moveTo>
                <a:cubicBezTo>
                  <a:pt x="61" y="51"/>
                  <a:pt x="61" y="51"/>
                  <a:pt x="61" y="51"/>
                </a:cubicBezTo>
                <a:cubicBezTo>
                  <a:pt x="61" y="51"/>
                  <a:pt x="61" y="51"/>
                  <a:pt x="61" y="51"/>
                </a:cubicBezTo>
                <a:close/>
                <a:moveTo>
                  <a:pt x="62" y="48"/>
                </a:moveTo>
                <a:cubicBezTo>
                  <a:pt x="62" y="47"/>
                  <a:pt x="61" y="48"/>
                  <a:pt x="61" y="49"/>
                </a:cubicBezTo>
                <a:cubicBezTo>
                  <a:pt x="61" y="49"/>
                  <a:pt x="62" y="48"/>
                  <a:pt x="62" y="48"/>
                </a:cubicBezTo>
                <a:close/>
                <a:moveTo>
                  <a:pt x="61" y="49"/>
                </a:moveTo>
                <a:cubicBezTo>
                  <a:pt x="61" y="49"/>
                  <a:pt x="61" y="49"/>
                  <a:pt x="61" y="49"/>
                </a:cubicBezTo>
                <a:cubicBezTo>
                  <a:pt x="61" y="49"/>
                  <a:pt x="61" y="49"/>
                  <a:pt x="61" y="49"/>
                </a:cubicBezTo>
                <a:cubicBezTo>
                  <a:pt x="61" y="49"/>
                  <a:pt x="61" y="49"/>
                  <a:pt x="61" y="49"/>
                </a:cubicBezTo>
                <a:close/>
                <a:moveTo>
                  <a:pt x="78" y="45"/>
                </a:moveTo>
                <a:cubicBezTo>
                  <a:pt x="78" y="45"/>
                  <a:pt x="78" y="45"/>
                  <a:pt x="78" y="45"/>
                </a:cubicBezTo>
                <a:cubicBezTo>
                  <a:pt x="78" y="44"/>
                  <a:pt x="78" y="45"/>
                  <a:pt x="78" y="45"/>
                </a:cubicBezTo>
                <a:close/>
                <a:moveTo>
                  <a:pt x="577" y="49"/>
                </a:moveTo>
                <a:cubicBezTo>
                  <a:pt x="576" y="49"/>
                  <a:pt x="576" y="49"/>
                  <a:pt x="575" y="49"/>
                </a:cubicBezTo>
                <a:cubicBezTo>
                  <a:pt x="574" y="49"/>
                  <a:pt x="573" y="49"/>
                  <a:pt x="573" y="49"/>
                </a:cubicBezTo>
                <a:cubicBezTo>
                  <a:pt x="574" y="49"/>
                  <a:pt x="575" y="49"/>
                  <a:pt x="577" y="49"/>
                </a:cubicBezTo>
                <a:close/>
                <a:moveTo>
                  <a:pt x="50" y="52"/>
                </a:moveTo>
                <a:cubicBezTo>
                  <a:pt x="50" y="52"/>
                  <a:pt x="50" y="52"/>
                  <a:pt x="50" y="52"/>
                </a:cubicBezTo>
                <a:cubicBezTo>
                  <a:pt x="50" y="51"/>
                  <a:pt x="50" y="52"/>
                  <a:pt x="50" y="52"/>
                </a:cubicBezTo>
                <a:close/>
                <a:moveTo>
                  <a:pt x="613" y="44"/>
                </a:moveTo>
                <a:cubicBezTo>
                  <a:pt x="616" y="46"/>
                  <a:pt x="622" y="41"/>
                  <a:pt x="626" y="44"/>
                </a:cubicBezTo>
                <a:cubicBezTo>
                  <a:pt x="624" y="42"/>
                  <a:pt x="621" y="43"/>
                  <a:pt x="616" y="43"/>
                </a:cubicBezTo>
                <a:cubicBezTo>
                  <a:pt x="615" y="44"/>
                  <a:pt x="614" y="45"/>
                  <a:pt x="613" y="44"/>
                </a:cubicBezTo>
                <a:close/>
                <a:moveTo>
                  <a:pt x="476" y="62"/>
                </a:moveTo>
                <a:cubicBezTo>
                  <a:pt x="478" y="62"/>
                  <a:pt x="479" y="62"/>
                  <a:pt x="480" y="61"/>
                </a:cubicBezTo>
                <a:cubicBezTo>
                  <a:pt x="480" y="61"/>
                  <a:pt x="480" y="61"/>
                  <a:pt x="480" y="61"/>
                </a:cubicBezTo>
                <a:cubicBezTo>
                  <a:pt x="479" y="62"/>
                  <a:pt x="478" y="62"/>
                  <a:pt x="476" y="62"/>
                </a:cubicBezTo>
                <a:close/>
                <a:moveTo>
                  <a:pt x="85" y="44"/>
                </a:moveTo>
                <a:cubicBezTo>
                  <a:pt x="83" y="44"/>
                  <a:pt x="88" y="43"/>
                  <a:pt x="85" y="44"/>
                </a:cubicBezTo>
                <a:close/>
                <a:moveTo>
                  <a:pt x="86" y="43"/>
                </a:moveTo>
                <a:cubicBezTo>
                  <a:pt x="88" y="43"/>
                  <a:pt x="85" y="43"/>
                  <a:pt x="86" y="43"/>
                </a:cubicBezTo>
                <a:close/>
                <a:moveTo>
                  <a:pt x="74" y="44"/>
                </a:moveTo>
                <a:cubicBezTo>
                  <a:pt x="74" y="43"/>
                  <a:pt x="74" y="44"/>
                  <a:pt x="74" y="44"/>
                </a:cubicBezTo>
                <a:close/>
                <a:moveTo>
                  <a:pt x="85" y="42"/>
                </a:moveTo>
                <a:cubicBezTo>
                  <a:pt x="85" y="42"/>
                  <a:pt x="88" y="41"/>
                  <a:pt x="88" y="41"/>
                </a:cubicBezTo>
                <a:cubicBezTo>
                  <a:pt x="88" y="41"/>
                  <a:pt x="84" y="41"/>
                  <a:pt x="85" y="42"/>
                </a:cubicBezTo>
                <a:close/>
                <a:moveTo>
                  <a:pt x="89" y="41"/>
                </a:moveTo>
                <a:cubicBezTo>
                  <a:pt x="89" y="41"/>
                  <a:pt x="89" y="42"/>
                  <a:pt x="89" y="41"/>
                </a:cubicBezTo>
                <a:close/>
                <a:moveTo>
                  <a:pt x="92" y="41"/>
                </a:moveTo>
                <a:cubicBezTo>
                  <a:pt x="92" y="41"/>
                  <a:pt x="92" y="40"/>
                  <a:pt x="92" y="40"/>
                </a:cubicBezTo>
                <a:cubicBezTo>
                  <a:pt x="92" y="40"/>
                  <a:pt x="92" y="40"/>
                  <a:pt x="92" y="40"/>
                </a:cubicBezTo>
                <a:cubicBezTo>
                  <a:pt x="92" y="41"/>
                  <a:pt x="92" y="41"/>
                  <a:pt x="92" y="41"/>
                </a:cubicBezTo>
                <a:close/>
                <a:moveTo>
                  <a:pt x="101" y="36"/>
                </a:moveTo>
                <a:cubicBezTo>
                  <a:pt x="101" y="36"/>
                  <a:pt x="101" y="36"/>
                  <a:pt x="101" y="36"/>
                </a:cubicBezTo>
                <a:cubicBezTo>
                  <a:pt x="101" y="36"/>
                  <a:pt x="101" y="36"/>
                  <a:pt x="101" y="36"/>
                </a:cubicBezTo>
                <a:close/>
                <a:moveTo>
                  <a:pt x="99" y="32"/>
                </a:moveTo>
                <a:cubicBezTo>
                  <a:pt x="99" y="33"/>
                  <a:pt x="98" y="31"/>
                  <a:pt x="99" y="32"/>
                </a:cubicBezTo>
                <a:close/>
                <a:moveTo>
                  <a:pt x="57" y="50"/>
                </a:moveTo>
                <a:cubicBezTo>
                  <a:pt x="57" y="49"/>
                  <a:pt x="57" y="50"/>
                  <a:pt x="57" y="50"/>
                </a:cubicBezTo>
                <a:close/>
                <a:moveTo>
                  <a:pt x="72" y="45"/>
                </a:moveTo>
                <a:cubicBezTo>
                  <a:pt x="73" y="45"/>
                  <a:pt x="72" y="44"/>
                  <a:pt x="72" y="45"/>
                </a:cubicBezTo>
                <a:close/>
                <a:moveTo>
                  <a:pt x="53" y="54"/>
                </a:moveTo>
                <a:cubicBezTo>
                  <a:pt x="54" y="55"/>
                  <a:pt x="53" y="53"/>
                  <a:pt x="53" y="54"/>
                </a:cubicBezTo>
                <a:close/>
                <a:moveTo>
                  <a:pt x="51" y="51"/>
                </a:moveTo>
                <a:cubicBezTo>
                  <a:pt x="51" y="52"/>
                  <a:pt x="51" y="51"/>
                  <a:pt x="51" y="51"/>
                </a:cubicBezTo>
                <a:close/>
                <a:moveTo>
                  <a:pt x="58" y="56"/>
                </a:moveTo>
                <a:cubicBezTo>
                  <a:pt x="59" y="57"/>
                  <a:pt x="64" y="57"/>
                  <a:pt x="64" y="56"/>
                </a:cubicBezTo>
                <a:cubicBezTo>
                  <a:pt x="64" y="55"/>
                  <a:pt x="58" y="56"/>
                  <a:pt x="58" y="56"/>
                </a:cubicBezTo>
                <a:close/>
                <a:moveTo>
                  <a:pt x="56" y="50"/>
                </a:moveTo>
                <a:cubicBezTo>
                  <a:pt x="56" y="50"/>
                  <a:pt x="56" y="49"/>
                  <a:pt x="56" y="50"/>
                </a:cubicBezTo>
                <a:close/>
                <a:moveTo>
                  <a:pt x="71" y="45"/>
                </a:moveTo>
                <a:cubicBezTo>
                  <a:pt x="72" y="47"/>
                  <a:pt x="70" y="44"/>
                  <a:pt x="71" y="45"/>
                </a:cubicBezTo>
                <a:close/>
                <a:moveTo>
                  <a:pt x="59" y="49"/>
                </a:moveTo>
                <a:cubicBezTo>
                  <a:pt x="59" y="48"/>
                  <a:pt x="59" y="49"/>
                  <a:pt x="59" y="49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36" tIns="45717" rIns="91436" bIns="45717" numCol="1" anchor="t" anchorCtr="0" compatLnSpc="1">
            <a:prstTxWarp prst="textNoShape">
              <a:avLst/>
            </a:prstTxWarp>
          </a:bodyPr>
          <a:lstStyle/>
          <a:p>
            <a:endParaRPr lang="zh-CN" altLang="en-US" sz="1765"/>
          </a:p>
        </p:txBody>
      </p:sp>
      <p:sp>
        <p:nvSpPr>
          <p:cNvPr id="18" name="Freeform 13"/>
          <p:cNvSpPr>
            <a:spLocks noEditPoints="1"/>
          </p:cNvSpPr>
          <p:nvPr/>
        </p:nvSpPr>
        <p:spPr bwMode="auto">
          <a:xfrm>
            <a:off x="4913645" y="4386810"/>
            <a:ext cx="1604962" cy="287297"/>
          </a:xfrm>
          <a:custGeom>
            <a:avLst/>
            <a:gdLst>
              <a:gd name="T0" fmla="*/ 44 w 609"/>
              <a:gd name="T1" fmla="*/ 42 h 109"/>
              <a:gd name="T2" fmla="*/ 56 w 609"/>
              <a:gd name="T3" fmla="*/ 34 h 109"/>
              <a:gd name="T4" fmla="*/ 144 w 609"/>
              <a:gd name="T5" fmla="*/ 51 h 109"/>
              <a:gd name="T6" fmla="*/ 248 w 609"/>
              <a:gd name="T7" fmla="*/ 32 h 109"/>
              <a:gd name="T8" fmla="*/ 278 w 609"/>
              <a:gd name="T9" fmla="*/ 29 h 109"/>
              <a:gd name="T10" fmla="*/ 64 w 609"/>
              <a:gd name="T11" fmla="*/ 83 h 109"/>
              <a:gd name="T12" fmla="*/ 264 w 609"/>
              <a:gd name="T13" fmla="*/ 16 h 109"/>
              <a:gd name="T14" fmla="*/ 165 w 609"/>
              <a:gd name="T15" fmla="*/ 46 h 109"/>
              <a:gd name="T16" fmla="*/ 538 w 609"/>
              <a:gd name="T17" fmla="*/ 23 h 109"/>
              <a:gd name="T18" fmla="*/ 47 w 609"/>
              <a:gd name="T19" fmla="*/ 92 h 109"/>
              <a:gd name="T20" fmla="*/ 97 w 609"/>
              <a:gd name="T21" fmla="*/ 104 h 109"/>
              <a:gd name="T22" fmla="*/ 41 w 609"/>
              <a:gd name="T23" fmla="*/ 94 h 109"/>
              <a:gd name="T24" fmla="*/ 74 w 609"/>
              <a:gd name="T25" fmla="*/ 99 h 109"/>
              <a:gd name="T26" fmla="*/ 45 w 609"/>
              <a:gd name="T27" fmla="*/ 59 h 109"/>
              <a:gd name="T28" fmla="*/ 44 w 609"/>
              <a:gd name="T29" fmla="*/ 91 h 109"/>
              <a:gd name="T30" fmla="*/ 318 w 609"/>
              <a:gd name="T31" fmla="*/ 13 h 109"/>
              <a:gd name="T32" fmla="*/ 601 w 609"/>
              <a:gd name="T33" fmla="*/ 22 h 109"/>
              <a:gd name="T34" fmla="*/ 29 w 609"/>
              <a:gd name="T35" fmla="*/ 66 h 109"/>
              <a:gd name="T36" fmla="*/ 98 w 609"/>
              <a:gd name="T37" fmla="*/ 90 h 109"/>
              <a:gd name="T38" fmla="*/ 573 w 609"/>
              <a:gd name="T39" fmla="*/ 18 h 109"/>
              <a:gd name="T40" fmla="*/ 521 w 609"/>
              <a:gd name="T41" fmla="*/ 3 h 109"/>
              <a:gd name="T42" fmla="*/ 282 w 609"/>
              <a:gd name="T43" fmla="*/ 14 h 109"/>
              <a:gd name="T44" fmla="*/ 394 w 609"/>
              <a:gd name="T45" fmla="*/ 7 h 109"/>
              <a:gd name="T46" fmla="*/ 334 w 609"/>
              <a:gd name="T47" fmla="*/ 13 h 109"/>
              <a:gd name="T48" fmla="*/ 90 w 609"/>
              <a:gd name="T49" fmla="*/ 57 h 109"/>
              <a:gd name="T50" fmla="*/ 37 w 609"/>
              <a:gd name="T51" fmla="*/ 64 h 109"/>
              <a:gd name="T52" fmla="*/ 55 w 609"/>
              <a:gd name="T53" fmla="*/ 45 h 109"/>
              <a:gd name="T54" fmla="*/ 30 w 609"/>
              <a:gd name="T55" fmla="*/ 52 h 109"/>
              <a:gd name="T56" fmla="*/ 39 w 609"/>
              <a:gd name="T57" fmla="*/ 46 h 109"/>
              <a:gd name="T58" fmla="*/ 15 w 609"/>
              <a:gd name="T59" fmla="*/ 91 h 109"/>
              <a:gd name="T60" fmla="*/ 46 w 609"/>
              <a:gd name="T61" fmla="*/ 93 h 109"/>
              <a:gd name="T62" fmla="*/ 90 w 609"/>
              <a:gd name="T63" fmla="*/ 98 h 109"/>
              <a:gd name="T64" fmla="*/ 59 w 609"/>
              <a:gd name="T65" fmla="*/ 81 h 109"/>
              <a:gd name="T66" fmla="*/ 73 w 609"/>
              <a:gd name="T67" fmla="*/ 82 h 109"/>
              <a:gd name="T68" fmla="*/ 130 w 609"/>
              <a:gd name="T69" fmla="*/ 55 h 109"/>
              <a:gd name="T70" fmla="*/ 332 w 609"/>
              <a:gd name="T71" fmla="*/ 25 h 109"/>
              <a:gd name="T72" fmla="*/ 289 w 609"/>
              <a:gd name="T73" fmla="*/ 14 h 109"/>
              <a:gd name="T74" fmla="*/ 408 w 609"/>
              <a:gd name="T75" fmla="*/ 3 h 109"/>
              <a:gd name="T76" fmla="*/ 32 w 609"/>
              <a:gd name="T77" fmla="*/ 67 h 109"/>
              <a:gd name="T78" fmla="*/ 54 w 609"/>
              <a:gd name="T79" fmla="*/ 39 h 109"/>
              <a:gd name="T80" fmla="*/ 48 w 609"/>
              <a:gd name="T81" fmla="*/ 45 h 109"/>
              <a:gd name="T82" fmla="*/ 35 w 609"/>
              <a:gd name="T83" fmla="*/ 47 h 109"/>
              <a:gd name="T84" fmla="*/ 46 w 609"/>
              <a:gd name="T85" fmla="*/ 94 h 109"/>
              <a:gd name="T86" fmla="*/ 92 w 609"/>
              <a:gd name="T87" fmla="*/ 96 h 109"/>
              <a:gd name="T88" fmla="*/ 78 w 609"/>
              <a:gd name="T89" fmla="*/ 94 h 109"/>
              <a:gd name="T90" fmla="*/ 61 w 609"/>
              <a:gd name="T91" fmla="*/ 83 h 109"/>
              <a:gd name="T92" fmla="*/ 6 w 609"/>
              <a:gd name="T93" fmla="*/ 87 h 109"/>
              <a:gd name="T94" fmla="*/ 28 w 609"/>
              <a:gd name="T95" fmla="*/ 90 h 109"/>
              <a:gd name="T96" fmla="*/ 35 w 609"/>
              <a:gd name="T97" fmla="*/ 80 h 109"/>
              <a:gd name="T98" fmla="*/ 66 w 609"/>
              <a:gd name="T99" fmla="*/ 66 h 109"/>
              <a:gd name="T100" fmla="*/ 119 w 609"/>
              <a:gd name="T101" fmla="*/ 57 h 109"/>
              <a:gd name="T102" fmla="*/ 163 w 609"/>
              <a:gd name="T103" fmla="*/ 45 h 109"/>
              <a:gd name="T104" fmla="*/ 196 w 609"/>
              <a:gd name="T105" fmla="*/ 38 h 109"/>
              <a:gd name="T106" fmla="*/ 216 w 609"/>
              <a:gd name="T107" fmla="*/ 31 h 109"/>
              <a:gd name="T108" fmla="*/ 386 w 609"/>
              <a:gd name="T109" fmla="*/ 19 h 109"/>
              <a:gd name="T110" fmla="*/ 542 w 609"/>
              <a:gd name="T111" fmla="*/ 17 h 109"/>
              <a:gd name="T112" fmla="*/ 566 w 609"/>
              <a:gd name="T113" fmla="*/ 7 h 109"/>
              <a:gd name="T114" fmla="*/ 415 w 609"/>
              <a:gd name="T115" fmla="*/ 5 h 109"/>
              <a:gd name="T116" fmla="*/ 42 w 609"/>
              <a:gd name="T117" fmla="*/ 60 h 109"/>
              <a:gd name="T118" fmla="*/ 55 w 609"/>
              <a:gd name="T119" fmla="*/ 93 h 109"/>
              <a:gd name="T120" fmla="*/ 74 w 609"/>
              <a:gd name="T121" fmla="*/ 83 h 1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609" h="109">
                <a:moveTo>
                  <a:pt x="181" y="33"/>
                </a:moveTo>
                <a:cubicBezTo>
                  <a:pt x="181" y="34"/>
                  <a:pt x="180" y="32"/>
                  <a:pt x="181" y="33"/>
                </a:cubicBezTo>
                <a:close/>
                <a:moveTo>
                  <a:pt x="165" y="36"/>
                </a:moveTo>
                <a:cubicBezTo>
                  <a:pt x="166" y="36"/>
                  <a:pt x="167" y="36"/>
                  <a:pt x="168" y="35"/>
                </a:cubicBezTo>
                <a:cubicBezTo>
                  <a:pt x="168" y="34"/>
                  <a:pt x="165" y="36"/>
                  <a:pt x="165" y="36"/>
                </a:cubicBezTo>
                <a:close/>
                <a:moveTo>
                  <a:pt x="66" y="41"/>
                </a:moveTo>
                <a:cubicBezTo>
                  <a:pt x="67" y="42"/>
                  <a:pt x="65" y="39"/>
                  <a:pt x="66" y="41"/>
                </a:cubicBezTo>
                <a:close/>
                <a:moveTo>
                  <a:pt x="101" y="55"/>
                </a:moveTo>
                <a:cubicBezTo>
                  <a:pt x="101" y="56"/>
                  <a:pt x="101" y="54"/>
                  <a:pt x="101" y="55"/>
                </a:cubicBezTo>
                <a:close/>
                <a:moveTo>
                  <a:pt x="67" y="40"/>
                </a:moveTo>
                <a:cubicBezTo>
                  <a:pt x="66" y="39"/>
                  <a:pt x="68" y="40"/>
                  <a:pt x="67" y="40"/>
                </a:cubicBezTo>
                <a:close/>
                <a:moveTo>
                  <a:pt x="66" y="40"/>
                </a:moveTo>
                <a:cubicBezTo>
                  <a:pt x="66" y="38"/>
                  <a:pt x="70" y="39"/>
                  <a:pt x="70" y="39"/>
                </a:cubicBezTo>
                <a:cubicBezTo>
                  <a:pt x="72" y="39"/>
                  <a:pt x="65" y="35"/>
                  <a:pt x="66" y="40"/>
                </a:cubicBezTo>
                <a:close/>
                <a:moveTo>
                  <a:pt x="44" y="42"/>
                </a:moveTo>
                <a:cubicBezTo>
                  <a:pt x="44" y="43"/>
                  <a:pt x="44" y="41"/>
                  <a:pt x="44" y="42"/>
                </a:cubicBezTo>
                <a:close/>
                <a:moveTo>
                  <a:pt x="42" y="44"/>
                </a:moveTo>
                <a:cubicBezTo>
                  <a:pt x="42" y="44"/>
                  <a:pt x="41" y="43"/>
                  <a:pt x="42" y="44"/>
                </a:cubicBezTo>
                <a:close/>
                <a:moveTo>
                  <a:pt x="54" y="33"/>
                </a:moveTo>
                <a:cubicBezTo>
                  <a:pt x="55" y="32"/>
                  <a:pt x="56" y="32"/>
                  <a:pt x="56" y="31"/>
                </a:cubicBezTo>
                <a:cubicBezTo>
                  <a:pt x="56" y="31"/>
                  <a:pt x="56" y="30"/>
                  <a:pt x="56" y="30"/>
                </a:cubicBezTo>
                <a:cubicBezTo>
                  <a:pt x="56" y="31"/>
                  <a:pt x="56" y="31"/>
                  <a:pt x="56" y="31"/>
                </a:cubicBezTo>
                <a:cubicBezTo>
                  <a:pt x="57" y="30"/>
                  <a:pt x="58" y="29"/>
                  <a:pt x="58" y="28"/>
                </a:cubicBezTo>
                <a:cubicBezTo>
                  <a:pt x="58" y="28"/>
                  <a:pt x="58" y="28"/>
                  <a:pt x="58" y="28"/>
                </a:cubicBezTo>
                <a:cubicBezTo>
                  <a:pt x="58" y="28"/>
                  <a:pt x="58" y="28"/>
                  <a:pt x="58" y="28"/>
                </a:cubicBezTo>
                <a:cubicBezTo>
                  <a:pt x="58" y="28"/>
                  <a:pt x="58" y="27"/>
                  <a:pt x="58" y="27"/>
                </a:cubicBezTo>
                <a:cubicBezTo>
                  <a:pt x="59" y="28"/>
                  <a:pt x="49" y="33"/>
                  <a:pt x="50" y="33"/>
                </a:cubicBezTo>
                <a:cubicBezTo>
                  <a:pt x="50" y="34"/>
                  <a:pt x="50" y="34"/>
                  <a:pt x="50" y="35"/>
                </a:cubicBezTo>
                <a:cubicBezTo>
                  <a:pt x="50" y="35"/>
                  <a:pt x="54" y="33"/>
                  <a:pt x="54" y="33"/>
                </a:cubicBezTo>
                <a:close/>
                <a:moveTo>
                  <a:pt x="41" y="42"/>
                </a:moveTo>
                <a:cubicBezTo>
                  <a:pt x="40" y="41"/>
                  <a:pt x="41" y="42"/>
                  <a:pt x="41" y="42"/>
                </a:cubicBezTo>
                <a:close/>
                <a:moveTo>
                  <a:pt x="56" y="34"/>
                </a:moveTo>
                <a:cubicBezTo>
                  <a:pt x="56" y="34"/>
                  <a:pt x="55" y="32"/>
                  <a:pt x="56" y="34"/>
                </a:cubicBezTo>
                <a:close/>
                <a:moveTo>
                  <a:pt x="54" y="35"/>
                </a:moveTo>
                <a:cubicBezTo>
                  <a:pt x="54" y="35"/>
                  <a:pt x="53" y="34"/>
                  <a:pt x="54" y="35"/>
                </a:cubicBezTo>
                <a:close/>
                <a:moveTo>
                  <a:pt x="50" y="35"/>
                </a:moveTo>
                <a:cubicBezTo>
                  <a:pt x="49" y="32"/>
                  <a:pt x="42" y="40"/>
                  <a:pt x="43" y="41"/>
                </a:cubicBezTo>
                <a:cubicBezTo>
                  <a:pt x="43" y="41"/>
                  <a:pt x="50" y="36"/>
                  <a:pt x="50" y="35"/>
                </a:cubicBezTo>
                <a:close/>
                <a:moveTo>
                  <a:pt x="47" y="37"/>
                </a:moveTo>
                <a:cubicBezTo>
                  <a:pt x="47" y="37"/>
                  <a:pt x="46" y="36"/>
                  <a:pt x="47" y="37"/>
                </a:cubicBezTo>
                <a:close/>
                <a:moveTo>
                  <a:pt x="194" y="34"/>
                </a:moveTo>
                <a:cubicBezTo>
                  <a:pt x="193" y="34"/>
                  <a:pt x="192" y="34"/>
                  <a:pt x="191" y="35"/>
                </a:cubicBezTo>
                <a:cubicBezTo>
                  <a:pt x="192" y="35"/>
                  <a:pt x="193" y="35"/>
                  <a:pt x="194" y="34"/>
                </a:cubicBezTo>
                <a:close/>
                <a:moveTo>
                  <a:pt x="182" y="42"/>
                </a:moveTo>
                <a:cubicBezTo>
                  <a:pt x="182" y="42"/>
                  <a:pt x="182" y="42"/>
                  <a:pt x="182" y="42"/>
                </a:cubicBezTo>
                <a:cubicBezTo>
                  <a:pt x="182" y="42"/>
                  <a:pt x="182" y="42"/>
                  <a:pt x="182" y="42"/>
                </a:cubicBezTo>
                <a:cubicBezTo>
                  <a:pt x="182" y="42"/>
                  <a:pt x="182" y="42"/>
                  <a:pt x="182" y="42"/>
                </a:cubicBezTo>
                <a:close/>
                <a:moveTo>
                  <a:pt x="144" y="51"/>
                </a:moveTo>
                <a:cubicBezTo>
                  <a:pt x="144" y="51"/>
                  <a:pt x="144" y="51"/>
                  <a:pt x="143" y="51"/>
                </a:cubicBezTo>
                <a:cubicBezTo>
                  <a:pt x="142" y="51"/>
                  <a:pt x="140" y="51"/>
                  <a:pt x="139" y="52"/>
                </a:cubicBezTo>
                <a:cubicBezTo>
                  <a:pt x="141" y="52"/>
                  <a:pt x="143" y="51"/>
                  <a:pt x="144" y="51"/>
                </a:cubicBezTo>
                <a:close/>
                <a:moveTo>
                  <a:pt x="308" y="25"/>
                </a:moveTo>
                <a:cubicBezTo>
                  <a:pt x="309" y="25"/>
                  <a:pt x="310" y="26"/>
                  <a:pt x="311" y="25"/>
                </a:cubicBezTo>
                <a:cubicBezTo>
                  <a:pt x="311" y="25"/>
                  <a:pt x="303" y="27"/>
                  <a:pt x="301" y="27"/>
                </a:cubicBezTo>
                <a:cubicBezTo>
                  <a:pt x="302" y="27"/>
                  <a:pt x="303" y="26"/>
                  <a:pt x="304" y="25"/>
                </a:cubicBezTo>
                <a:cubicBezTo>
                  <a:pt x="304" y="25"/>
                  <a:pt x="292" y="25"/>
                  <a:pt x="292" y="26"/>
                </a:cubicBezTo>
                <a:cubicBezTo>
                  <a:pt x="293" y="26"/>
                  <a:pt x="293" y="27"/>
                  <a:pt x="294" y="27"/>
                </a:cubicBezTo>
                <a:cubicBezTo>
                  <a:pt x="294" y="29"/>
                  <a:pt x="288" y="28"/>
                  <a:pt x="286" y="27"/>
                </a:cubicBezTo>
                <a:cubicBezTo>
                  <a:pt x="287" y="28"/>
                  <a:pt x="287" y="28"/>
                  <a:pt x="288" y="28"/>
                </a:cubicBezTo>
                <a:cubicBezTo>
                  <a:pt x="288" y="28"/>
                  <a:pt x="281" y="29"/>
                  <a:pt x="281" y="28"/>
                </a:cubicBezTo>
                <a:cubicBezTo>
                  <a:pt x="281" y="28"/>
                  <a:pt x="282" y="27"/>
                  <a:pt x="282" y="27"/>
                </a:cubicBezTo>
                <a:cubicBezTo>
                  <a:pt x="279" y="24"/>
                  <a:pt x="267" y="29"/>
                  <a:pt x="261" y="30"/>
                </a:cubicBezTo>
                <a:cubicBezTo>
                  <a:pt x="261" y="30"/>
                  <a:pt x="262" y="30"/>
                  <a:pt x="262" y="30"/>
                </a:cubicBezTo>
                <a:cubicBezTo>
                  <a:pt x="260" y="30"/>
                  <a:pt x="254" y="31"/>
                  <a:pt x="248" y="32"/>
                </a:cubicBezTo>
                <a:cubicBezTo>
                  <a:pt x="248" y="33"/>
                  <a:pt x="248" y="33"/>
                  <a:pt x="248" y="32"/>
                </a:cubicBezTo>
                <a:cubicBezTo>
                  <a:pt x="248" y="32"/>
                  <a:pt x="248" y="32"/>
                  <a:pt x="248" y="32"/>
                </a:cubicBezTo>
                <a:cubicBezTo>
                  <a:pt x="242" y="34"/>
                  <a:pt x="235" y="35"/>
                  <a:pt x="234" y="35"/>
                </a:cubicBezTo>
                <a:cubicBezTo>
                  <a:pt x="235" y="35"/>
                  <a:pt x="244" y="33"/>
                  <a:pt x="244" y="34"/>
                </a:cubicBezTo>
                <a:cubicBezTo>
                  <a:pt x="244" y="35"/>
                  <a:pt x="219" y="39"/>
                  <a:pt x="220" y="40"/>
                </a:cubicBezTo>
                <a:cubicBezTo>
                  <a:pt x="220" y="40"/>
                  <a:pt x="288" y="30"/>
                  <a:pt x="295" y="30"/>
                </a:cubicBezTo>
                <a:cubicBezTo>
                  <a:pt x="305" y="28"/>
                  <a:pt x="316" y="27"/>
                  <a:pt x="327" y="26"/>
                </a:cubicBezTo>
                <a:cubicBezTo>
                  <a:pt x="319" y="26"/>
                  <a:pt x="309" y="24"/>
                  <a:pt x="308" y="25"/>
                </a:cubicBezTo>
                <a:close/>
                <a:moveTo>
                  <a:pt x="266" y="30"/>
                </a:moveTo>
                <a:cubicBezTo>
                  <a:pt x="266" y="29"/>
                  <a:pt x="266" y="30"/>
                  <a:pt x="266" y="30"/>
                </a:cubicBezTo>
                <a:close/>
                <a:moveTo>
                  <a:pt x="274" y="29"/>
                </a:moveTo>
                <a:cubicBezTo>
                  <a:pt x="275" y="28"/>
                  <a:pt x="275" y="28"/>
                  <a:pt x="276" y="29"/>
                </a:cubicBezTo>
                <a:cubicBezTo>
                  <a:pt x="276" y="33"/>
                  <a:pt x="271" y="27"/>
                  <a:pt x="274" y="29"/>
                </a:cubicBezTo>
                <a:close/>
                <a:moveTo>
                  <a:pt x="278" y="29"/>
                </a:moveTo>
                <a:cubicBezTo>
                  <a:pt x="277" y="27"/>
                  <a:pt x="280" y="28"/>
                  <a:pt x="280" y="29"/>
                </a:cubicBezTo>
                <a:cubicBezTo>
                  <a:pt x="279" y="29"/>
                  <a:pt x="278" y="29"/>
                  <a:pt x="278" y="29"/>
                </a:cubicBezTo>
                <a:close/>
                <a:moveTo>
                  <a:pt x="298" y="27"/>
                </a:moveTo>
                <a:cubicBezTo>
                  <a:pt x="294" y="29"/>
                  <a:pt x="295" y="27"/>
                  <a:pt x="295" y="27"/>
                </a:cubicBezTo>
                <a:cubicBezTo>
                  <a:pt x="294" y="26"/>
                  <a:pt x="299" y="27"/>
                  <a:pt x="298" y="27"/>
                </a:cubicBezTo>
                <a:close/>
                <a:moveTo>
                  <a:pt x="320" y="25"/>
                </a:moveTo>
                <a:cubicBezTo>
                  <a:pt x="321" y="25"/>
                  <a:pt x="325" y="24"/>
                  <a:pt x="331" y="23"/>
                </a:cubicBezTo>
                <a:cubicBezTo>
                  <a:pt x="326" y="24"/>
                  <a:pt x="320" y="25"/>
                  <a:pt x="320" y="25"/>
                </a:cubicBezTo>
                <a:close/>
                <a:moveTo>
                  <a:pt x="64" y="84"/>
                </a:moveTo>
                <a:cubicBezTo>
                  <a:pt x="64" y="84"/>
                  <a:pt x="64" y="84"/>
                  <a:pt x="64" y="84"/>
                </a:cubicBezTo>
                <a:cubicBezTo>
                  <a:pt x="64" y="84"/>
                  <a:pt x="64" y="84"/>
                  <a:pt x="64" y="84"/>
                </a:cubicBezTo>
                <a:cubicBezTo>
                  <a:pt x="64" y="84"/>
                  <a:pt x="64" y="84"/>
                  <a:pt x="64" y="84"/>
                </a:cubicBezTo>
                <a:close/>
                <a:moveTo>
                  <a:pt x="41" y="45"/>
                </a:moveTo>
                <a:cubicBezTo>
                  <a:pt x="40" y="44"/>
                  <a:pt x="41" y="46"/>
                  <a:pt x="41" y="45"/>
                </a:cubicBezTo>
                <a:close/>
                <a:moveTo>
                  <a:pt x="64" y="83"/>
                </a:moveTo>
                <a:cubicBezTo>
                  <a:pt x="64" y="83"/>
                  <a:pt x="64" y="83"/>
                  <a:pt x="64" y="83"/>
                </a:cubicBezTo>
                <a:cubicBezTo>
                  <a:pt x="64" y="83"/>
                  <a:pt x="64" y="83"/>
                  <a:pt x="64" y="83"/>
                </a:cubicBezTo>
                <a:cubicBezTo>
                  <a:pt x="64" y="83"/>
                  <a:pt x="64" y="84"/>
                  <a:pt x="64" y="83"/>
                </a:cubicBezTo>
                <a:close/>
                <a:moveTo>
                  <a:pt x="262" y="18"/>
                </a:moveTo>
                <a:cubicBezTo>
                  <a:pt x="260" y="17"/>
                  <a:pt x="250" y="20"/>
                  <a:pt x="250" y="19"/>
                </a:cubicBezTo>
                <a:cubicBezTo>
                  <a:pt x="250" y="20"/>
                  <a:pt x="263" y="18"/>
                  <a:pt x="262" y="18"/>
                </a:cubicBezTo>
                <a:close/>
                <a:moveTo>
                  <a:pt x="245" y="20"/>
                </a:moveTo>
                <a:cubicBezTo>
                  <a:pt x="244" y="19"/>
                  <a:pt x="244" y="19"/>
                  <a:pt x="243" y="20"/>
                </a:cubicBezTo>
                <a:cubicBezTo>
                  <a:pt x="244" y="20"/>
                  <a:pt x="244" y="20"/>
                  <a:pt x="245" y="20"/>
                </a:cubicBezTo>
                <a:close/>
                <a:moveTo>
                  <a:pt x="232" y="22"/>
                </a:moveTo>
                <a:cubicBezTo>
                  <a:pt x="232" y="21"/>
                  <a:pt x="231" y="21"/>
                  <a:pt x="231" y="22"/>
                </a:cubicBezTo>
                <a:cubicBezTo>
                  <a:pt x="230" y="22"/>
                  <a:pt x="233" y="22"/>
                  <a:pt x="232" y="22"/>
                </a:cubicBezTo>
                <a:close/>
                <a:moveTo>
                  <a:pt x="190" y="30"/>
                </a:moveTo>
                <a:cubicBezTo>
                  <a:pt x="190" y="30"/>
                  <a:pt x="186" y="30"/>
                  <a:pt x="186" y="31"/>
                </a:cubicBezTo>
                <a:cubicBezTo>
                  <a:pt x="187" y="31"/>
                  <a:pt x="190" y="30"/>
                  <a:pt x="190" y="30"/>
                </a:cubicBezTo>
                <a:close/>
                <a:moveTo>
                  <a:pt x="258" y="17"/>
                </a:moveTo>
                <a:cubicBezTo>
                  <a:pt x="254" y="17"/>
                  <a:pt x="261" y="17"/>
                  <a:pt x="258" y="17"/>
                </a:cubicBezTo>
                <a:close/>
                <a:moveTo>
                  <a:pt x="267" y="16"/>
                </a:moveTo>
                <a:cubicBezTo>
                  <a:pt x="266" y="16"/>
                  <a:pt x="265" y="16"/>
                  <a:pt x="264" y="16"/>
                </a:cubicBezTo>
                <a:cubicBezTo>
                  <a:pt x="262" y="16"/>
                  <a:pt x="261" y="16"/>
                  <a:pt x="260" y="17"/>
                </a:cubicBezTo>
                <a:cubicBezTo>
                  <a:pt x="260" y="18"/>
                  <a:pt x="266" y="17"/>
                  <a:pt x="267" y="16"/>
                </a:cubicBezTo>
                <a:close/>
                <a:moveTo>
                  <a:pt x="105" y="92"/>
                </a:moveTo>
                <a:cubicBezTo>
                  <a:pt x="106" y="89"/>
                  <a:pt x="105" y="90"/>
                  <a:pt x="104" y="93"/>
                </a:cubicBezTo>
                <a:cubicBezTo>
                  <a:pt x="105" y="93"/>
                  <a:pt x="105" y="93"/>
                  <a:pt x="105" y="92"/>
                </a:cubicBezTo>
                <a:close/>
                <a:moveTo>
                  <a:pt x="256" y="18"/>
                </a:moveTo>
                <a:cubicBezTo>
                  <a:pt x="255" y="18"/>
                  <a:pt x="253" y="17"/>
                  <a:pt x="256" y="18"/>
                </a:cubicBezTo>
                <a:close/>
                <a:moveTo>
                  <a:pt x="212" y="41"/>
                </a:moveTo>
                <a:cubicBezTo>
                  <a:pt x="212" y="41"/>
                  <a:pt x="209" y="42"/>
                  <a:pt x="211" y="42"/>
                </a:cubicBezTo>
                <a:cubicBezTo>
                  <a:pt x="213" y="42"/>
                  <a:pt x="213" y="41"/>
                  <a:pt x="212" y="41"/>
                </a:cubicBezTo>
                <a:close/>
                <a:moveTo>
                  <a:pt x="40" y="42"/>
                </a:moveTo>
                <a:cubicBezTo>
                  <a:pt x="39" y="41"/>
                  <a:pt x="41" y="43"/>
                  <a:pt x="40" y="42"/>
                </a:cubicBezTo>
                <a:close/>
                <a:moveTo>
                  <a:pt x="213" y="39"/>
                </a:moveTo>
                <a:cubicBezTo>
                  <a:pt x="214" y="39"/>
                  <a:pt x="215" y="39"/>
                  <a:pt x="216" y="38"/>
                </a:cubicBezTo>
                <a:cubicBezTo>
                  <a:pt x="215" y="38"/>
                  <a:pt x="214" y="38"/>
                  <a:pt x="213" y="39"/>
                </a:cubicBezTo>
                <a:close/>
                <a:moveTo>
                  <a:pt x="165" y="46"/>
                </a:moveTo>
                <a:cubicBezTo>
                  <a:pt x="165" y="47"/>
                  <a:pt x="167" y="45"/>
                  <a:pt x="167" y="45"/>
                </a:cubicBezTo>
                <a:cubicBezTo>
                  <a:pt x="166" y="45"/>
                  <a:pt x="165" y="45"/>
                  <a:pt x="165" y="46"/>
                </a:cubicBezTo>
                <a:close/>
                <a:moveTo>
                  <a:pt x="120" y="61"/>
                </a:moveTo>
                <a:cubicBezTo>
                  <a:pt x="120" y="61"/>
                  <a:pt x="122" y="62"/>
                  <a:pt x="123" y="62"/>
                </a:cubicBezTo>
                <a:cubicBezTo>
                  <a:pt x="129" y="61"/>
                  <a:pt x="134" y="59"/>
                  <a:pt x="139" y="58"/>
                </a:cubicBezTo>
                <a:cubicBezTo>
                  <a:pt x="146" y="56"/>
                  <a:pt x="153" y="54"/>
                  <a:pt x="159" y="53"/>
                </a:cubicBezTo>
                <a:cubicBezTo>
                  <a:pt x="164" y="52"/>
                  <a:pt x="170" y="50"/>
                  <a:pt x="175" y="49"/>
                </a:cubicBezTo>
                <a:cubicBezTo>
                  <a:pt x="180" y="49"/>
                  <a:pt x="192" y="44"/>
                  <a:pt x="192" y="44"/>
                </a:cubicBezTo>
                <a:cubicBezTo>
                  <a:pt x="181" y="44"/>
                  <a:pt x="168" y="50"/>
                  <a:pt x="156" y="52"/>
                </a:cubicBezTo>
                <a:cubicBezTo>
                  <a:pt x="146" y="54"/>
                  <a:pt x="130" y="56"/>
                  <a:pt x="120" y="61"/>
                </a:cubicBezTo>
                <a:close/>
                <a:moveTo>
                  <a:pt x="144" y="56"/>
                </a:moveTo>
                <a:cubicBezTo>
                  <a:pt x="145" y="56"/>
                  <a:pt x="147" y="56"/>
                  <a:pt x="144" y="56"/>
                </a:cubicBezTo>
                <a:close/>
                <a:moveTo>
                  <a:pt x="189" y="44"/>
                </a:moveTo>
                <a:cubicBezTo>
                  <a:pt x="190" y="44"/>
                  <a:pt x="191" y="44"/>
                  <a:pt x="191" y="43"/>
                </a:cubicBezTo>
                <a:cubicBezTo>
                  <a:pt x="191" y="43"/>
                  <a:pt x="190" y="43"/>
                  <a:pt x="189" y="44"/>
                </a:cubicBezTo>
                <a:close/>
                <a:moveTo>
                  <a:pt x="538" y="23"/>
                </a:moveTo>
                <a:cubicBezTo>
                  <a:pt x="538" y="23"/>
                  <a:pt x="539" y="23"/>
                  <a:pt x="540" y="23"/>
                </a:cubicBezTo>
                <a:cubicBezTo>
                  <a:pt x="539" y="22"/>
                  <a:pt x="538" y="22"/>
                  <a:pt x="538" y="23"/>
                </a:cubicBezTo>
                <a:close/>
                <a:moveTo>
                  <a:pt x="286" y="27"/>
                </a:moveTo>
                <a:cubicBezTo>
                  <a:pt x="286" y="27"/>
                  <a:pt x="285" y="27"/>
                  <a:pt x="285" y="27"/>
                </a:cubicBezTo>
                <a:cubicBezTo>
                  <a:pt x="285" y="27"/>
                  <a:pt x="286" y="27"/>
                  <a:pt x="286" y="27"/>
                </a:cubicBezTo>
                <a:close/>
                <a:moveTo>
                  <a:pt x="259" y="31"/>
                </a:moveTo>
                <a:cubicBezTo>
                  <a:pt x="260" y="31"/>
                  <a:pt x="260" y="30"/>
                  <a:pt x="261" y="30"/>
                </a:cubicBezTo>
                <a:cubicBezTo>
                  <a:pt x="260" y="30"/>
                  <a:pt x="260" y="30"/>
                  <a:pt x="259" y="31"/>
                </a:cubicBezTo>
                <a:close/>
                <a:moveTo>
                  <a:pt x="100" y="104"/>
                </a:moveTo>
                <a:cubicBezTo>
                  <a:pt x="99" y="104"/>
                  <a:pt x="98" y="104"/>
                  <a:pt x="98" y="104"/>
                </a:cubicBezTo>
                <a:cubicBezTo>
                  <a:pt x="99" y="105"/>
                  <a:pt x="100" y="107"/>
                  <a:pt x="100" y="107"/>
                </a:cubicBezTo>
                <a:cubicBezTo>
                  <a:pt x="102" y="109"/>
                  <a:pt x="102" y="100"/>
                  <a:pt x="100" y="104"/>
                </a:cubicBezTo>
                <a:close/>
                <a:moveTo>
                  <a:pt x="47" y="92"/>
                </a:moveTo>
                <a:cubicBezTo>
                  <a:pt x="47" y="92"/>
                  <a:pt x="47" y="92"/>
                  <a:pt x="47" y="92"/>
                </a:cubicBezTo>
                <a:cubicBezTo>
                  <a:pt x="47" y="92"/>
                  <a:pt x="47" y="92"/>
                  <a:pt x="47" y="92"/>
                </a:cubicBezTo>
                <a:cubicBezTo>
                  <a:pt x="47" y="92"/>
                  <a:pt x="47" y="92"/>
                  <a:pt x="47" y="92"/>
                </a:cubicBezTo>
                <a:close/>
                <a:moveTo>
                  <a:pt x="248" y="32"/>
                </a:moveTo>
                <a:cubicBezTo>
                  <a:pt x="248" y="32"/>
                  <a:pt x="248" y="32"/>
                  <a:pt x="248" y="32"/>
                </a:cubicBezTo>
                <a:cubicBezTo>
                  <a:pt x="248" y="32"/>
                  <a:pt x="248" y="32"/>
                  <a:pt x="248" y="32"/>
                </a:cubicBezTo>
                <a:close/>
                <a:moveTo>
                  <a:pt x="578" y="24"/>
                </a:moveTo>
                <a:cubicBezTo>
                  <a:pt x="579" y="24"/>
                  <a:pt x="580" y="24"/>
                  <a:pt x="581" y="24"/>
                </a:cubicBezTo>
                <a:cubicBezTo>
                  <a:pt x="580" y="24"/>
                  <a:pt x="579" y="24"/>
                  <a:pt x="578" y="24"/>
                </a:cubicBezTo>
                <a:close/>
                <a:moveTo>
                  <a:pt x="332" y="25"/>
                </a:moveTo>
                <a:cubicBezTo>
                  <a:pt x="330" y="25"/>
                  <a:pt x="329" y="26"/>
                  <a:pt x="327" y="26"/>
                </a:cubicBezTo>
                <a:cubicBezTo>
                  <a:pt x="329" y="26"/>
                  <a:pt x="331" y="26"/>
                  <a:pt x="332" y="25"/>
                </a:cubicBezTo>
                <a:close/>
                <a:moveTo>
                  <a:pt x="548" y="23"/>
                </a:moveTo>
                <a:cubicBezTo>
                  <a:pt x="548" y="24"/>
                  <a:pt x="548" y="22"/>
                  <a:pt x="548" y="23"/>
                </a:cubicBezTo>
                <a:close/>
                <a:moveTo>
                  <a:pt x="214" y="41"/>
                </a:moveTo>
                <a:cubicBezTo>
                  <a:pt x="215" y="41"/>
                  <a:pt x="216" y="41"/>
                  <a:pt x="216" y="40"/>
                </a:cubicBezTo>
                <a:cubicBezTo>
                  <a:pt x="216" y="40"/>
                  <a:pt x="215" y="40"/>
                  <a:pt x="214" y="41"/>
                </a:cubicBezTo>
                <a:close/>
                <a:moveTo>
                  <a:pt x="97" y="104"/>
                </a:moveTo>
                <a:cubicBezTo>
                  <a:pt x="97" y="104"/>
                  <a:pt x="97" y="104"/>
                  <a:pt x="97" y="104"/>
                </a:cubicBezTo>
                <a:cubicBezTo>
                  <a:pt x="97" y="104"/>
                  <a:pt x="97" y="105"/>
                  <a:pt x="97" y="104"/>
                </a:cubicBezTo>
                <a:cubicBezTo>
                  <a:pt x="97" y="104"/>
                  <a:pt x="97" y="104"/>
                  <a:pt x="97" y="104"/>
                </a:cubicBezTo>
                <a:cubicBezTo>
                  <a:pt x="97" y="104"/>
                  <a:pt x="97" y="104"/>
                  <a:pt x="98" y="104"/>
                </a:cubicBezTo>
                <a:cubicBezTo>
                  <a:pt x="97" y="103"/>
                  <a:pt x="97" y="103"/>
                  <a:pt x="97" y="104"/>
                </a:cubicBezTo>
                <a:close/>
                <a:moveTo>
                  <a:pt x="64" y="97"/>
                </a:moveTo>
                <a:cubicBezTo>
                  <a:pt x="64" y="98"/>
                  <a:pt x="64" y="96"/>
                  <a:pt x="64" y="97"/>
                </a:cubicBezTo>
                <a:close/>
                <a:moveTo>
                  <a:pt x="62" y="97"/>
                </a:moveTo>
                <a:cubicBezTo>
                  <a:pt x="61" y="97"/>
                  <a:pt x="64" y="98"/>
                  <a:pt x="62" y="97"/>
                </a:cubicBezTo>
                <a:close/>
                <a:moveTo>
                  <a:pt x="63" y="96"/>
                </a:moveTo>
                <a:cubicBezTo>
                  <a:pt x="63" y="95"/>
                  <a:pt x="63" y="97"/>
                  <a:pt x="63" y="96"/>
                </a:cubicBezTo>
                <a:close/>
                <a:moveTo>
                  <a:pt x="40" y="45"/>
                </a:moveTo>
                <a:cubicBezTo>
                  <a:pt x="39" y="44"/>
                  <a:pt x="41" y="45"/>
                  <a:pt x="40" y="45"/>
                </a:cubicBezTo>
                <a:close/>
                <a:moveTo>
                  <a:pt x="1" y="68"/>
                </a:moveTo>
                <a:cubicBezTo>
                  <a:pt x="0" y="66"/>
                  <a:pt x="2" y="68"/>
                  <a:pt x="1" y="68"/>
                </a:cubicBezTo>
                <a:close/>
                <a:moveTo>
                  <a:pt x="41" y="94"/>
                </a:moveTo>
                <a:cubicBezTo>
                  <a:pt x="41" y="93"/>
                  <a:pt x="41" y="95"/>
                  <a:pt x="41" y="94"/>
                </a:cubicBezTo>
                <a:close/>
                <a:moveTo>
                  <a:pt x="63" y="98"/>
                </a:moveTo>
                <a:cubicBezTo>
                  <a:pt x="64" y="98"/>
                  <a:pt x="62" y="96"/>
                  <a:pt x="63" y="98"/>
                </a:cubicBezTo>
                <a:close/>
                <a:moveTo>
                  <a:pt x="88" y="97"/>
                </a:moveTo>
                <a:cubicBezTo>
                  <a:pt x="89" y="96"/>
                  <a:pt x="88" y="99"/>
                  <a:pt x="88" y="97"/>
                </a:cubicBezTo>
                <a:close/>
                <a:moveTo>
                  <a:pt x="77" y="99"/>
                </a:moveTo>
                <a:cubicBezTo>
                  <a:pt x="77" y="100"/>
                  <a:pt x="77" y="98"/>
                  <a:pt x="77" y="99"/>
                </a:cubicBezTo>
                <a:close/>
                <a:moveTo>
                  <a:pt x="96" y="104"/>
                </a:moveTo>
                <a:cubicBezTo>
                  <a:pt x="95" y="106"/>
                  <a:pt x="96" y="102"/>
                  <a:pt x="96" y="104"/>
                </a:cubicBezTo>
                <a:close/>
                <a:moveTo>
                  <a:pt x="65" y="97"/>
                </a:moveTo>
                <a:cubicBezTo>
                  <a:pt x="65" y="98"/>
                  <a:pt x="65" y="97"/>
                  <a:pt x="65" y="97"/>
                </a:cubicBezTo>
                <a:close/>
                <a:moveTo>
                  <a:pt x="67" y="98"/>
                </a:moveTo>
                <a:cubicBezTo>
                  <a:pt x="67" y="97"/>
                  <a:pt x="67" y="99"/>
                  <a:pt x="67" y="98"/>
                </a:cubicBezTo>
                <a:close/>
                <a:moveTo>
                  <a:pt x="75" y="98"/>
                </a:moveTo>
                <a:cubicBezTo>
                  <a:pt x="75" y="97"/>
                  <a:pt x="75" y="99"/>
                  <a:pt x="75" y="98"/>
                </a:cubicBezTo>
                <a:close/>
                <a:moveTo>
                  <a:pt x="74" y="99"/>
                </a:moveTo>
                <a:cubicBezTo>
                  <a:pt x="73" y="100"/>
                  <a:pt x="74" y="98"/>
                  <a:pt x="74" y="99"/>
                </a:cubicBezTo>
                <a:close/>
                <a:moveTo>
                  <a:pt x="601" y="22"/>
                </a:moveTo>
                <a:cubicBezTo>
                  <a:pt x="601" y="23"/>
                  <a:pt x="600" y="23"/>
                  <a:pt x="600" y="23"/>
                </a:cubicBezTo>
                <a:cubicBezTo>
                  <a:pt x="600" y="23"/>
                  <a:pt x="601" y="23"/>
                  <a:pt x="601" y="22"/>
                </a:cubicBezTo>
                <a:close/>
                <a:moveTo>
                  <a:pt x="46" y="57"/>
                </a:moveTo>
                <a:cubicBezTo>
                  <a:pt x="46" y="57"/>
                  <a:pt x="46" y="58"/>
                  <a:pt x="46" y="57"/>
                </a:cubicBezTo>
                <a:close/>
                <a:moveTo>
                  <a:pt x="47" y="57"/>
                </a:moveTo>
                <a:cubicBezTo>
                  <a:pt x="46" y="56"/>
                  <a:pt x="48" y="57"/>
                  <a:pt x="47" y="57"/>
                </a:cubicBezTo>
                <a:close/>
                <a:moveTo>
                  <a:pt x="51" y="53"/>
                </a:moveTo>
                <a:cubicBezTo>
                  <a:pt x="52" y="53"/>
                  <a:pt x="51" y="53"/>
                  <a:pt x="51" y="53"/>
                </a:cubicBezTo>
                <a:close/>
                <a:moveTo>
                  <a:pt x="40" y="65"/>
                </a:moveTo>
                <a:cubicBezTo>
                  <a:pt x="41" y="66"/>
                  <a:pt x="44" y="65"/>
                  <a:pt x="44" y="64"/>
                </a:cubicBezTo>
                <a:cubicBezTo>
                  <a:pt x="44" y="63"/>
                  <a:pt x="40" y="65"/>
                  <a:pt x="40" y="65"/>
                </a:cubicBezTo>
                <a:close/>
                <a:moveTo>
                  <a:pt x="44" y="58"/>
                </a:moveTo>
                <a:cubicBezTo>
                  <a:pt x="44" y="58"/>
                  <a:pt x="44" y="58"/>
                  <a:pt x="44" y="58"/>
                </a:cubicBezTo>
                <a:cubicBezTo>
                  <a:pt x="44" y="59"/>
                  <a:pt x="44" y="58"/>
                  <a:pt x="44" y="58"/>
                </a:cubicBezTo>
                <a:close/>
                <a:moveTo>
                  <a:pt x="45" y="59"/>
                </a:moveTo>
                <a:cubicBezTo>
                  <a:pt x="46" y="59"/>
                  <a:pt x="43" y="58"/>
                  <a:pt x="45" y="59"/>
                </a:cubicBezTo>
                <a:close/>
                <a:moveTo>
                  <a:pt x="52" y="51"/>
                </a:moveTo>
                <a:cubicBezTo>
                  <a:pt x="51" y="51"/>
                  <a:pt x="52" y="52"/>
                  <a:pt x="52" y="51"/>
                </a:cubicBezTo>
                <a:close/>
                <a:moveTo>
                  <a:pt x="44" y="59"/>
                </a:moveTo>
                <a:cubicBezTo>
                  <a:pt x="43" y="60"/>
                  <a:pt x="45" y="59"/>
                  <a:pt x="44" y="59"/>
                </a:cubicBezTo>
                <a:close/>
                <a:moveTo>
                  <a:pt x="41" y="91"/>
                </a:moveTo>
                <a:cubicBezTo>
                  <a:pt x="40" y="92"/>
                  <a:pt x="41" y="91"/>
                  <a:pt x="41" y="91"/>
                </a:cubicBezTo>
                <a:close/>
                <a:moveTo>
                  <a:pt x="42" y="91"/>
                </a:moveTo>
                <a:cubicBezTo>
                  <a:pt x="42" y="91"/>
                  <a:pt x="42" y="92"/>
                  <a:pt x="42" y="91"/>
                </a:cubicBezTo>
                <a:close/>
                <a:moveTo>
                  <a:pt x="43" y="91"/>
                </a:moveTo>
                <a:cubicBezTo>
                  <a:pt x="43" y="91"/>
                  <a:pt x="43" y="92"/>
                  <a:pt x="43" y="91"/>
                </a:cubicBezTo>
                <a:close/>
                <a:moveTo>
                  <a:pt x="45" y="58"/>
                </a:moveTo>
                <a:cubicBezTo>
                  <a:pt x="45" y="59"/>
                  <a:pt x="44" y="58"/>
                  <a:pt x="45" y="58"/>
                </a:cubicBezTo>
                <a:close/>
                <a:moveTo>
                  <a:pt x="53" y="51"/>
                </a:moveTo>
                <a:cubicBezTo>
                  <a:pt x="53" y="50"/>
                  <a:pt x="54" y="51"/>
                  <a:pt x="53" y="51"/>
                </a:cubicBezTo>
                <a:close/>
                <a:moveTo>
                  <a:pt x="44" y="91"/>
                </a:moveTo>
                <a:cubicBezTo>
                  <a:pt x="44" y="91"/>
                  <a:pt x="44" y="91"/>
                  <a:pt x="44" y="91"/>
                </a:cubicBezTo>
                <a:close/>
                <a:moveTo>
                  <a:pt x="35" y="50"/>
                </a:moveTo>
                <a:cubicBezTo>
                  <a:pt x="35" y="51"/>
                  <a:pt x="34" y="49"/>
                  <a:pt x="35" y="50"/>
                </a:cubicBezTo>
                <a:close/>
                <a:moveTo>
                  <a:pt x="58" y="42"/>
                </a:moveTo>
                <a:cubicBezTo>
                  <a:pt x="58" y="43"/>
                  <a:pt x="57" y="41"/>
                  <a:pt x="58" y="42"/>
                </a:cubicBezTo>
                <a:close/>
                <a:moveTo>
                  <a:pt x="32" y="52"/>
                </a:moveTo>
                <a:cubicBezTo>
                  <a:pt x="32" y="53"/>
                  <a:pt x="31" y="50"/>
                  <a:pt x="32" y="52"/>
                </a:cubicBezTo>
                <a:close/>
                <a:moveTo>
                  <a:pt x="37" y="61"/>
                </a:moveTo>
                <a:cubicBezTo>
                  <a:pt x="37" y="61"/>
                  <a:pt x="38" y="60"/>
                  <a:pt x="37" y="61"/>
                </a:cubicBezTo>
                <a:close/>
                <a:moveTo>
                  <a:pt x="377" y="8"/>
                </a:moveTo>
                <a:cubicBezTo>
                  <a:pt x="378" y="8"/>
                  <a:pt x="379" y="8"/>
                  <a:pt x="381" y="8"/>
                </a:cubicBezTo>
                <a:cubicBezTo>
                  <a:pt x="379" y="7"/>
                  <a:pt x="378" y="8"/>
                  <a:pt x="377" y="8"/>
                </a:cubicBezTo>
                <a:close/>
                <a:moveTo>
                  <a:pt x="321" y="13"/>
                </a:moveTo>
                <a:cubicBezTo>
                  <a:pt x="321" y="13"/>
                  <a:pt x="326" y="13"/>
                  <a:pt x="326" y="13"/>
                </a:cubicBezTo>
                <a:cubicBezTo>
                  <a:pt x="325" y="12"/>
                  <a:pt x="321" y="12"/>
                  <a:pt x="321" y="13"/>
                </a:cubicBezTo>
                <a:close/>
                <a:moveTo>
                  <a:pt x="318" y="13"/>
                </a:moveTo>
                <a:cubicBezTo>
                  <a:pt x="316" y="13"/>
                  <a:pt x="314" y="14"/>
                  <a:pt x="312" y="14"/>
                </a:cubicBezTo>
                <a:cubicBezTo>
                  <a:pt x="313" y="14"/>
                  <a:pt x="318" y="15"/>
                  <a:pt x="318" y="13"/>
                </a:cubicBezTo>
                <a:close/>
                <a:moveTo>
                  <a:pt x="308" y="15"/>
                </a:moveTo>
                <a:cubicBezTo>
                  <a:pt x="308" y="15"/>
                  <a:pt x="309" y="15"/>
                  <a:pt x="310" y="15"/>
                </a:cubicBezTo>
                <a:cubicBezTo>
                  <a:pt x="311" y="14"/>
                  <a:pt x="307" y="15"/>
                  <a:pt x="308" y="15"/>
                </a:cubicBezTo>
                <a:close/>
                <a:moveTo>
                  <a:pt x="393" y="7"/>
                </a:moveTo>
                <a:cubicBezTo>
                  <a:pt x="393" y="7"/>
                  <a:pt x="389" y="8"/>
                  <a:pt x="393" y="7"/>
                </a:cubicBezTo>
                <a:close/>
                <a:moveTo>
                  <a:pt x="384" y="7"/>
                </a:moveTo>
                <a:cubicBezTo>
                  <a:pt x="384" y="7"/>
                  <a:pt x="388" y="7"/>
                  <a:pt x="388" y="7"/>
                </a:cubicBezTo>
                <a:cubicBezTo>
                  <a:pt x="387" y="7"/>
                  <a:pt x="385" y="7"/>
                  <a:pt x="384" y="7"/>
                </a:cubicBezTo>
                <a:close/>
                <a:moveTo>
                  <a:pt x="38" y="60"/>
                </a:moveTo>
                <a:cubicBezTo>
                  <a:pt x="38" y="60"/>
                  <a:pt x="38" y="61"/>
                  <a:pt x="38" y="60"/>
                </a:cubicBezTo>
                <a:close/>
                <a:moveTo>
                  <a:pt x="29" y="70"/>
                </a:moveTo>
                <a:cubicBezTo>
                  <a:pt x="28" y="69"/>
                  <a:pt x="29" y="71"/>
                  <a:pt x="29" y="70"/>
                </a:cubicBezTo>
                <a:close/>
                <a:moveTo>
                  <a:pt x="605" y="22"/>
                </a:moveTo>
                <a:cubicBezTo>
                  <a:pt x="604" y="21"/>
                  <a:pt x="602" y="22"/>
                  <a:pt x="601" y="22"/>
                </a:cubicBezTo>
                <a:cubicBezTo>
                  <a:pt x="602" y="22"/>
                  <a:pt x="604" y="22"/>
                  <a:pt x="604" y="22"/>
                </a:cubicBezTo>
                <a:cubicBezTo>
                  <a:pt x="603" y="23"/>
                  <a:pt x="603" y="23"/>
                  <a:pt x="602" y="23"/>
                </a:cubicBezTo>
                <a:cubicBezTo>
                  <a:pt x="602" y="23"/>
                  <a:pt x="609" y="23"/>
                  <a:pt x="605" y="22"/>
                </a:cubicBezTo>
                <a:close/>
                <a:moveTo>
                  <a:pt x="36" y="62"/>
                </a:moveTo>
                <a:cubicBezTo>
                  <a:pt x="37" y="62"/>
                  <a:pt x="36" y="61"/>
                  <a:pt x="36" y="62"/>
                </a:cubicBezTo>
                <a:close/>
                <a:moveTo>
                  <a:pt x="45" y="91"/>
                </a:moveTo>
                <a:cubicBezTo>
                  <a:pt x="45" y="91"/>
                  <a:pt x="45" y="92"/>
                  <a:pt x="45" y="91"/>
                </a:cubicBezTo>
                <a:close/>
                <a:moveTo>
                  <a:pt x="30" y="65"/>
                </a:moveTo>
                <a:cubicBezTo>
                  <a:pt x="31" y="66"/>
                  <a:pt x="30" y="64"/>
                  <a:pt x="30" y="65"/>
                </a:cubicBezTo>
                <a:close/>
                <a:moveTo>
                  <a:pt x="28" y="67"/>
                </a:moveTo>
                <a:cubicBezTo>
                  <a:pt x="27" y="67"/>
                  <a:pt x="28" y="68"/>
                  <a:pt x="28" y="67"/>
                </a:cubicBezTo>
                <a:close/>
                <a:moveTo>
                  <a:pt x="28" y="67"/>
                </a:moveTo>
                <a:cubicBezTo>
                  <a:pt x="28" y="66"/>
                  <a:pt x="29" y="68"/>
                  <a:pt x="28" y="67"/>
                </a:cubicBezTo>
                <a:close/>
                <a:moveTo>
                  <a:pt x="30" y="66"/>
                </a:moveTo>
                <a:cubicBezTo>
                  <a:pt x="29" y="65"/>
                  <a:pt x="30" y="67"/>
                  <a:pt x="30" y="66"/>
                </a:cubicBezTo>
                <a:close/>
                <a:moveTo>
                  <a:pt x="29" y="66"/>
                </a:moveTo>
                <a:cubicBezTo>
                  <a:pt x="29" y="67"/>
                  <a:pt x="29" y="66"/>
                  <a:pt x="29" y="66"/>
                </a:cubicBezTo>
                <a:close/>
                <a:moveTo>
                  <a:pt x="75" y="84"/>
                </a:moveTo>
                <a:cubicBezTo>
                  <a:pt x="74" y="82"/>
                  <a:pt x="75" y="84"/>
                  <a:pt x="75" y="84"/>
                </a:cubicBezTo>
                <a:close/>
                <a:moveTo>
                  <a:pt x="225" y="36"/>
                </a:moveTo>
                <a:cubicBezTo>
                  <a:pt x="225" y="35"/>
                  <a:pt x="226" y="37"/>
                  <a:pt x="225" y="36"/>
                </a:cubicBezTo>
                <a:close/>
                <a:moveTo>
                  <a:pt x="333" y="11"/>
                </a:moveTo>
                <a:cubicBezTo>
                  <a:pt x="331" y="11"/>
                  <a:pt x="330" y="12"/>
                  <a:pt x="329" y="12"/>
                </a:cubicBezTo>
                <a:cubicBezTo>
                  <a:pt x="330" y="12"/>
                  <a:pt x="331" y="11"/>
                  <a:pt x="333" y="11"/>
                </a:cubicBezTo>
                <a:close/>
                <a:moveTo>
                  <a:pt x="103" y="90"/>
                </a:moveTo>
                <a:cubicBezTo>
                  <a:pt x="103" y="90"/>
                  <a:pt x="103" y="90"/>
                  <a:pt x="103" y="90"/>
                </a:cubicBezTo>
                <a:cubicBezTo>
                  <a:pt x="103" y="91"/>
                  <a:pt x="90" y="86"/>
                  <a:pt x="90" y="86"/>
                </a:cubicBezTo>
                <a:cubicBezTo>
                  <a:pt x="90" y="86"/>
                  <a:pt x="89" y="87"/>
                  <a:pt x="89" y="87"/>
                </a:cubicBezTo>
                <a:cubicBezTo>
                  <a:pt x="91" y="88"/>
                  <a:pt x="93" y="88"/>
                  <a:pt x="94" y="89"/>
                </a:cubicBezTo>
                <a:cubicBezTo>
                  <a:pt x="95" y="89"/>
                  <a:pt x="97" y="90"/>
                  <a:pt x="98" y="90"/>
                </a:cubicBezTo>
                <a:cubicBezTo>
                  <a:pt x="98" y="90"/>
                  <a:pt x="99" y="89"/>
                  <a:pt x="99" y="90"/>
                </a:cubicBezTo>
                <a:cubicBezTo>
                  <a:pt x="98" y="90"/>
                  <a:pt x="98" y="90"/>
                  <a:pt x="98" y="90"/>
                </a:cubicBezTo>
                <a:cubicBezTo>
                  <a:pt x="100" y="91"/>
                  <a:pt x="102" y="91"/>
                  <a:pt x="103" y="90"/>
                </a:cubicBezTo>
                <a:cubicBezTo>
                  <a:pt x="103" y="90"/>
                  <a:pt x="103" y="90"/>
                  <a:pt x="102" y="90"/>
                </a:cubicBezTo>
                <a:cubicBezTo>
                  <a:pt x="102" y="91"/>
                  <a:pt x="102" y="91"/>
                  <a:pt x="103" y="90"/>
                </a:cubicBezTo>
                <a:close/>
                <a:moveTo>
                  <a:pt x="290" y="26"/>
                </a:moveTo>
                <a:cubicBezTo>
                  <a:pt x="289" y="25"/>
                  <a:pt x="290" y="27"/>
                  <a:pt x="290" y="26"/>
                </a:cubicBezTo>
                <a:close/>
                <a:moveTo>
                  <a:pt x="46" y="91"/>
                </a:moveTo>
                <a:cubicBezTo>
                  <a:pt x="45" y="92"/>
                  <a:pt x="46" y="91"/>
                  <a:pt x="46" y="91"/>
                </a:cubicBezTo>
                <a:close/>
                <a:moveTo>
                  <a:pt x="71" y="69"/>
                </a:moveTo>
                <a:cubicBezTo>
                  <a:pt x="71" y="68"/>
                  <a:pt x="63" y="73"/>
                  <a:pt x="62" y="73"/>
                </a:cubicBezTo>
                <a:cubicBezTo>
                  <a:pt x="63" y="73"/>
                  <a:pt x="71" y="71"/>
                  <a:pt x="71" y="69"/>
                </a:cubicBezTo>
                <a:close/>
                <a:moveTo>
                  <a:pt x="319" y="24"/>
                </a:moveTo>
                <a:cubicBezTo>
                  <a:pt x="317" y="24"/>
                  <a:pt x="315" y="24"/>
                  <a:pt x="314" y="24"/>
                </a:cubicBezTo>
                <a:cubicBezTo>
                  <a:pt x="314" y="25"/>
                  <a:pt x="319" y="26"/>
                  <a:pt x="319" y="24"/>
                </a:cubicBezTo>
                <a:close/>
                <a:moveTo>
                  <a:pt x="92" y="65"/>
                </a:moveTo>
                <a:cubicBezTo>
                  <a:pt x="92" y="64"/>
                  <a:pt x="92" y="66"/>
                  <a:pt x="92" y="65"/>
                </a:cubicBezTo>
                <a:close/>
                <a:moveTo>
                  <a:pt x="573" y="18"/>
                </a:moveTo>
                <a:cubicBezTo>
                  <a:pt x="571" y="18"/>
                  <a:pt x="567" y="18"/>
                  <a:pt x="564" y="17"/>
                </a:cubicBezTo>
                <a:cubicBezTo>
                  <a:pt x="565" y="17"/>
                  <a:pt x="567" y="18"/>
                  <a:pt x="568" y="18"/>
                </a:cubicBezTo>
                <a:cubicBezTo>
                  <a:pt x="574" y="18"/>
                  <a:pt x="580" y="18"/>
                  <a:pt x="586" y="18"/>
                </a:cubicBezTo>
                <a:cubicBezTo>
                  <a:pt x="589" y="18"/>
                  <a:pt x="593" y="18"/>
                  <a:pt x="596" y="17"/>
                </a:cubicBezTo>
                <a:cubicBezTo>
                  <a:pt x="599" y="16"/>
                  <a:pt x="595" y="14"/>
                  <a:pt x="598" y="14"/>
                </a:cubicBezTo>
                <a:cubicBezTo>
                  <a:pt x="609" y="14"/>
                  <a:pt x="601" y="12"/>
                  <a:pt x="603" y="9"/>
                </a:cubicBezTo>
                <a:cubicBezTo>
                  <a:pt x="603" y="9"/>
                  <a:pt x="604" y="8"/>
                  <a:pt x="605" y="8"/>
                </a:cubicBezTo>
                <a:cubicBezTo>
                  <a:pt x="604" y="7"/>
                  <a:pt x="601" y="7"/>
                  <a:pt x="597" y="7"/>
                </a:cubicBezTo>
                <a:cubicBezTo>
                  <a:pt x="598" y="7"/>
                  <a:pt x="599" y="7"/>
                  <a:pt x="600" y="6"/>
                </a:cubicBezTo>
                <a:cubicBezTo>
                  <a:pt x="600" y="6"/>
                  <a:pt x="600" y="5"/>
                  <a:pt x="599" y="5"/>
                </a:cubicBezTo>
                <a:cubicBezTo>
                  <a:pt x="592" y="4"/>
                  <a:pt x="584" y="5"/>
                  <a:pt x="578" y="5"/>
                </a:cubicBezTo>
                <a:cubicBezTo>
                  <a:pt x="571" y="5"/>
                  <a:pt x="560" y="3"/>
                  <a:pt x="555" y="5"/>
                </a:cubicBezTo>
                <a:cubicBezTo>
                  <a:pt x="555" y="5"/>
                  <a:pt x="556" y="5"/>
                  <a:pt x="557" y="6"/>
                </a:cubicBezTo>
                <a:cubicBezTo>
                  <a:pt x="558" y="7"/>
                  <a:pt x="551" y="5"/>
                  <a:pt x="552" y="5"/>
                </a:cubicBezTo>
                <a:cubicBezTo>
                  <a:pt x="552" y="5"/>
                  <a:pt x="552" y="5"/>
                  <a:pt x="553" y="5"/>
                </a:cubicBezTo>
                <a:cubicBezTo>
                  <a:pt x="551" y="2"/>
                  <a:pt x="526" y="3"/>
                  <a:pt x="521" y="3"/>
                </a:cubicBezTo>
                <a:cubicBezTo>
                  <a:pt x="512" y="2"/>
                  <a:pt x="503" y="2"/>
                  <a:pt x="494" y="1"/>
                </a:cubicBezTo>
                <a:cubicBezTo>
                  <a:pt x="494" y="1"/>
                  <a:pt x="442" y="1"/>
                  <a:pt x="437" y="2"/>
                </a:cubicBezTo>
                <a:cubicBezTo>
                  <a:pt x="437" y="2"/>
                  <a:pt x="438" y="2"/>
                  <a:pt x="438" y="2"/>
                </a:cubicBezTo>
                <a:cubicBezTo>
                  <a:pt x="434" y="0"/>
                  <a:pt x="396" y="4"/>
                  <a:pt x="373" y="6"/>
                </a:cubicBezTo>
                <a:cubicBezTo>
                  <a:pt x="374" y="6"/>
                  <a:pt x="375" y="6"/>
                  <a:pt x="375" y="6"/>
                </a:cubicBezTo>
                <a:cubicBezTo>
                  <a:pt x="374" y="6"/>
                  <a:pt x="373" y="6"/>
                  <a:pt x="372" y="6"/>
                </a:cubicBezTo>
                <a:cubicBezTo>
                  <a:pt x="372" y="6"/>
                  <a:pt x="372" y="6"/>
                  <a:pt x="373" y="6"/>
                </a:cubicBezTo>
                <a:cubicBezTo>
                  <a:pt x="363" y="6"/>
                  <a:pt x="357" y="7"/>
                  <a:pt x="357" y="7"/>
                </a:cubicBezTo>
                <a:cubicBezTo>
                  <a:pt x="357" y="6"/>
                  <a:pt x="358" y="6"/>
                  <a:pt x="358" y="6"/>
                </a:cubicBezTo>
                <a:cubicBezTo>
                  <a:pt x="356" y="5"/>
                  <a:pt x="349" y="10"/>
                  <a:pt x="349" y="8"/>
                </a:cubicBezTo>
                <a:cubicBezTo>
                  <a:pt x="349" y="8"/>
                  <a:pt x="350" y="7"/>
                  <a:pt x="351" y="7"/>
                </a:cubicBezTo>
                <a:cubicBezTo>
                  <a:pt x="350" y="6"/>
                  <a:pt x="345" y="8"/>
                  <a:pt x="343" y="8"/>
                </a:cubicBezTo>
                <a:cubicBezTo>
                  <a:pt x="338" y="7"/>
                  <a:pt x="329" y="8"/>
                  <a:pt x="327" y="9"/>
                </a:cubicBezTo>
                <a:cubicBezTo>
                  <a:pt x="320" y="10"/>
                  <a:pt x="313" y="11"/>
                  <a:pt x="307" y="11"/>
                </a:cubicBezTo>
                <a:cubicBezTo>
                  <a:pt x="304" y="11"/>
                  <a:pt x="289" y="13"/>
                  <a:pt x="282" y="14"/>
                </a:cubicBezTo>
                <a:cubicBezTo>
                  <a:pt x="282" y="14"/>
                  <a:pt x="282" y="14"/>
                  <a:pt x="282" y="14"/>
                </a:cubicBezTo>
                <a:cubicBezTo>
                  <a:pt x="281" y="14"/>
                  <a:pt x="280" y="14"/>
                  <a:pt x="280" y="15"/>
                </a:cubicBezTo>
                <a:cubicBezTo>
                  <a:pt x="280" y="15"/>
                  <a:pt x="280" y="15"/>
                  <a:pt x="280" y="15"/>
                </a:cubicBezTo>
                <a:cubicBezTo>
                  <a:pt x="278" y="15"/>
                  <a:pt x="277" y="15"/>
                  <a:pt x="277" y="15"/>
                </a:cubicBezTo>
                <a:cubicBezTo>
                  <a:pt x="277" y="14"/>
                  <a:pt x="269" y="15"/>
                  <a:pt x="266" y="17"/>
                </a:cubicBezTo>
                <a:cubicBezTo>
                  <a:pt x="271" y="15"/>
                  <a:pt x="287" y="15"/>
                  <a:pt x="290" y="15"/>
                </a:cubicBezTo>
                <a:cubicBezTo>
                  <a:pt x="298" y="14"/>
                  <a:pt x="307" y="13"/>
                  <a:pt x="315" y="13"/>
                </a:cubicBezTo>
                <a:cubicBezTo>
                  <a:pt x="321" y="12"/>
                  <a:pt x="334" y="8"/>
                  <a:pt x="341" y="10"/>
                </a:cubicBezTo>
                <a:cubicBezTo>
                  <a:pt x="341" y="10"/>
                  <a:pt x="337" y="11"/>
                  <a:pt x="333" y="11"/>
                </a:cubicBezTo>
                <a:cubicBezTo>
                  <a:pt x="342" y="10"/>
                  <a:pt x="360" y="11"/>
                  <a:pt x="360" y="9"/>
                </a:cubicBezTo>
                <a:cubicBezTo>
                  <a:pt x="360" y="8"/>
                  <a:pt x="358" y="9"/>
                  <a:pt x="357" y="9"/>
                </a:cubicBezTo>
                <a:cubicBezTo>
                  <a:pt x="360" y="9"/>
                  <a:pt x="372" y="6"/>
                  <a:pt x="373" y="8"/>
                </a:cubicBezTo>
                <a:cubicBezTo>
                  <a:pt x="373" y="8"/>
                  <a:pt x="364" y="8"/>
                  <a:pt x="364" y="9"/>
                </a:cubicBezTo>
                <a:cubicBezTo>
                  <a:pt x="364" y="9"/>
                  <a:pt x="374" y="8"/>
                  <a:pt x="375" y="8"/>
                </a:cubicBezTo>
                <a:cubicBezTo>
                  <a:pt x="375" y="8"/>
                  <a:pt x="374" y="7"/>
                  <a:pt x="374" y="7"/>
                </a:cubicBezTo>
                <a:cubicBezTo>
                  <a:pt x="376" y="6"/>
                  <a:pt x="397" y="5"/>
                  <a:pt x="397" y="6"/>
                </a:cubicBezTo>
                <a:cubicBezTo>
                  <a:pt x="397" y="6"/>
                  <a:pt x="394" y="7"/>
                  <a:pt x="394" y="7"/>
                </a:cubicBezTo>
                <a:cubicBezTo>
                  <a:pt x="398" y="8"/>
                  <a:pt x="408" y="7"/>
                  <a:pt x="412" y="6"/>
                </a:cubicBezTo>
                <a:cubicBezTo>
                  <a:pt x="411" y="6"/>
                  <a:pt x="410" y="5"/>
                  <a:pt x="409" y="5"/>
                </a:cubicBezTo>
                <a:cubicBezTo>
                  <a:pt x="409" y="5"/>
                  <a:pt x="411" y="5"/>
                  <a:pt x="415" y="5"/>
                </a:cubicBezTo>
                <a:cubicBezTo>
                  <a:pt x="415" y="5"/>
                  <a:pt x="415" y="5"/>
                  <a:pt x="415" y="5"/>
                </a:cubicBezTo>
                <a:cubicBezTo>
                  <a:pt x="415" y="4"/>
                  <a:pt x="415" y="5"/>
                  <a:pt x="415" y="5"/>
                </a:cubicBezTo>
                <a:cubicBezTo>
                  <a:pt x="425" y="5"/>
                  <a:pt x="445" y="5"/>
                  <a:pt x="448" y="5"/>
                </a:cubicBezTo>
                <a:cubicBezTo>
                  <a:pt x="447" y="5"/>
                  <a:pt x="441" y="5"/>
                  <a:pt x="439" y="4"/>
                </a:cubicBezTo>
                <a:cubicBezTo>
                  <a:pt x="441" y="4"/>
                  <a:pt x="443" y="2"/>
                  <a:pt x="442" y="2"/>
                </a:cubicBezTo>
                <a:cubicBezTo>
                  <a:pt x="444" y="2"/>
                  <a:pt x="465" y="5"/>
                  <a:pt x="465" y="4"/>
                </a:cubicBezTo>
                <a:cubicBezTo>
                  <a:pt x="464" y="4"/>
                  <a:pt x="464" y="3"/>
                  <a:pt x="463" y="3"/>
                </a:cubicBezTo>
                <a:cubicBezTo>
                  <a:pt x="464" y="2"/>
                  <a:pt x="479" y="5"/>
                  <a:pt x="482" y="5"/>
                </a:cubicBezTo>
                <a:cubicBezTo>
                  <a:pt x="486" y="5"/>
                  <a:pt x="494" y="7"/>
                  <a:pt x="497" y="6"/>
                </a:cubicBezTo>
                <a:cubicBezTo>
                  <a:pt x="493" y="8"/>
                  <a:pt x="485" y="6"/>
                  <a:pt x="480" y="6"/>
                </a:cubicBezTo>
                <a:cubicBezTo>
                  <a:pt x="471" y="6"/>
                  <a:pt x="463" y="6"/>
                  <a:pt x="455" y="6"/>
                </a:cubicBezTo>
                <a:cubicBezTo>
                  <a:pt x="443" y="6"/>
                  <a:pt x="432" y="6"/>
                  <a:pt x="420" y="7"/>
                </a:cubicBezTo>
                <a:cubicBezTo>
                  <a:pt x="391" y="8"/>
                  <a:pt x="363" y="9"/>
                  <a:pt x="334" y="13"/>
                </a:cubicBezTo>
                <a:cubicBezTo>
                  <a:pt x="306" y="16"/>
                  <a:pt x="273" y="15"/>
                  <a:pt x="246" y="24"/>
                </a:cubicBezTo>
                <a:cubicBezTo>
                  <a:pt x="244" y="24"/>
                  <a:pt x="242" y="25"/>
                  <a:pt x="241" y="25"/>
                </a:cubicBezTo>
                <a:cubicBezTo>
                  <a:pt x="241" y="25"/>
                  <a:pt x="241" y="25"/>
                  <a:pt x="241" y="25"/>
                </a:cubicBezTo>
                <a:cubicBezTo>
                  <a:pt x="241" y="26"/>
                  <a:pt x="237" y="27"/>
                  <a:pt x="239" y="26"/>
                </a:cubicBezTo>
                <a:cubicBezTo>
                  <a:pt x="239" y="26"/>
                  <a:pt x="239" y="26"/>
                  <a:pt x="239" y="26"/>
                </a:cubicBezTo>
                <a:cubicBezTo>
                  <a:pt x="229" y="28"/>
                  <a:pt x="219" y="28"/>
                  <a:pt x="210" y="31"/>
                </a:cubicBezTo>
                <a:cubicBezTo>
                  <a:pt x="204" y="32"/>
                  <a:pt x="188" y="38"/>
                  <a:pt x="186" y="36"/>
                </a:cubicBezTo>
                <a:cubicBezTo>
                  <a:pt x="183" y="33"/>
                  <a:pt x="155" y="42"/>
                  <a:pt x="152" y="43"/>
                </a:cubicBezTo>
                <a:cubicBezTo>
                  <a:pt x="150" y="43"/>
                  <a:pt x="146" y="45"/>
                  <a:pt x="142" y="46"/>
                </a:cubicBezTo>
                <a:cubicBezTo>
                  <a:pt x="142" y="46"/>
                  <a:pt x="142" y="46"/>
                  <a:pt x="142" y="46"/>
                </a:cubicBezTo>
                <a:cubicBezTo>
                  <a:pt x="142" y="45"/>
                  <a:pt x="142" y="46"/>
                  <a:pt x="142" y="46"/>
                </a:cubicBezTo>
                <a:cubicBezTo>
                  <a:pt x="136" y="48"/>
                  <a:pt x="129" y="50"/>
                  <a:pt x="126" y="49"/>
                </a:cubicBezTo>
                <a:cubicBezTo>
                  <a:pt x="128" y="49"/>
                  <a:pt x="130" y="48"/>
                  <a:pt x="131" y="48"/>
                </a:cubicBezTo>
                <a:cubicBezTo>
                  <a:pt x="129" y="48"/>
                  <a:pt x="117" y="51"/>
                  <a:pt x="114" y="52"/>
                </a:cubicBezTo>
                <a:cubicBezTo>
                  <a:pt x="109" y="53"/>
                  <a:pt x="93" y="60"/>
                  <a:pt x="88" y="58"/>
                </a:cubicBezTo>
                <a:cubicBezTo>
                  <a:pt x="88" y="58"/>
                  <a:pt x="89" y="57"/>
                  <a:pt x="90" y="57"/>
                </a:cubicBezTo>
                <a:cubicBezTo>
                  <a:pt x="75" y="59"/>
                  <a:pt x="60" y="64"/>
                  <a:pt x="46" y="67"/>
                </a:cubicBezTo>
                <a:cubicBezTo>
                  <a:pt x="44" y="68"/>
                  <a:pt x="35" y="69"/>
                  <a:pt x="25" y="72"/>
                </a:cubicBezTo>
                <a:cubicBezTo>
                  <a:pt x="28" y="70"/>
                  <a:pt x="30" y="69"/>
                  <a:pt x="32" y="68"/>
                </a:cubicBezTo>
                <a:cubicBezTo>
                  <a:pt x="33" y="67"/>
                  <a:pt x="35" y="67"/>
                  <a:pt x="36" y="67"/>
                </a:cubicBezTo>
                <a:cubicBezTo>
                  <a:pt x="36" y="67"/>
                  <a:pt x="36" y="67"/>
                  <a:pt x="36" y="67"/>
                </a:cubicBezTo>
                <a:cubicBezTo>
                  <a:pt x="37" y="66"/>
                  <a:pt x="37" y="66"/>
                  <a:pt x="37" y="66"/>
                </a:cubicBezTo>
                <a:cubicBezTo>
                  <a:pt x="37" y="66"/>
                  <a:pt x="36" y="66"/>
                  <a:pt x="34" y="66"/>
                </a:cubicBezTo>
                <a:cubicBezTo>
                  <a:pt x="35" y="66"/>
                  <a:pt x="35" y="65"/>
                  <a:pt x="35" y="65"/>
                </a:cubicBezTo>
                <a:cubicBezTo>
                  <a:pt x="35" y="65"/>
                  <a:pt x="35" y="66"/>
                  <a:pt x="36" y="66"/>
                </a:cubicBezTo>
                <a:cubicBezTo>
                  <a:pt x="36" y="65"/>
                  <a:pt x="36" y="65"/>
                  <a:pt x="36" y="65"/>
                </a:cubicBezTo>
                <a:cubicBezTo>
                  <a:pt x="37" y="65"/>
                  <a:pt x="41" y="62"/>
                  <a:pt x="42" y="60"/>
                </a:cubicBezTo>
                <a:cubicBezTo>
                  <a:pt x="42" y="60"/>
                  <a:pt x="42" y="60"/>
                  <a:pt x="42" y="60"/>
                </a:cubicBezTo>
                <a:cubicBezTo>
                  <a:pt x="42" y="60"/>
                  <a:pt x="42" y="60"/>
                  <a:pt x="42" y="60"/>
                </a:cubicBezTo>
                <a:cubicBezTo>
                  <a:pt x="42" y="60"/>
                  <a:pt x="43" y="60"/>
                  <a:pt x="44" y="60"/>
                </a:cubicBezTo>
                <a:cubicBezTo>
                  <a:pt x="44" y="60"/>
                  <a:pt x="43" y="58"/>
                  <a:pt x="43" y="58"/>
                </a:cubicBezTo>
                <a:cubicBezTo>
                  <a:pt x="40" y="60"/>
                  <a:pt x="37" y="62"/>
                  <a:pt x="37" y="64"/>
                </a:cubicBezTo>
                <a:cubicBezTo>
                  <a:pt x="36" y="63"/>
                  <a:pt x="35" y="64"/>
                  <a:pt x="35" y="63"/>
                </a:cubicBezTo>
                <a:cubicBezTo>
                  <a:pt x="34" y="63"/>
                  <a:pt x="36" y="62"/>
                  <a:pt x="36" y="62"/>
                </a:cubicBezTo>
                <a:cubicBezTo>
                  <a:pt x="36" y="61"/>
                  <a:pt x="32" y="64"/>
                  <a:pt x="32" y="64"/>
                </a:cubicBezTo>
                <a:cubicBezTo>
                  <a:pt x="33" y="64"/>
                  <a:pt x="33" y="64"/>
                  <a:pt x="33" y="64"/>
                </a:cubicBezTo>
                <a:cubicBezTo>
                  <a:pt x="33" y="65"/>
                  <a:pt x="32" y="66"/>
                  <a:pt x="32" y="65"/>
                </a:cubicBezTo>
                <a:cubicBezTo>
                  <a:pt x="32" y="66"/>
                  <a:pt x="32" y="66"/>
                  <a:pt x="32" y="66"/>
                </a:cubicBezTo>
                <a:cubicBezTo>
                  <a:pt x="32" y="65"/>
                  <a:pt x="30" y="67"/>
                  <a:pt x="28" y="68"/>
                </a:cubicBezTo>
                <a:cubicBezTo>
                  <a:pt x="28" y="68"/>
                  <a:pt x="27" y="68"/>
                  <a:pt x="27" y="68"/>
                </a:cubicBezTo>
                <a:cubicBezTo>
                  <a:pt x="27" y="68"/>
                  <a:pt x="27" y="68"/>
                  <a:pt x="27" y="68"/>
                </a:cubicBezTo>
                <a:cubicBezTo>
                  <a:pt x="27" y="68"/>
                  <a:pt x="27" y="68"/>
                  <a:pt x="27" y="68"/>
                </a:cubicBezTo>
                <a:cubicBezTo>
                  <a:pt x="27" y="68"/>
                  <a:pt x="26" y="68"/>
                  <a:pt x="26" y="68"/>
                </a:cubicBezTo>
                <a:cubicBezTo>
                  <a:pt x="24" y="69"/>
                  <a:pt x="22" y="69"/>
                  <a:pt x="20" y="70"/>
                </a:cubicBezTo>
                <a:cubicBezTo>
                  <a:pt x="25" y="65"/>
                  <a:pt x="37" y="59"/>
                  <a:pt x="41" y="56"/>
                </a:cubicBezTo>
                <a:cubicBezTo>
                  <a:pt x="44" y="53"/>
                  <a:pt x="48" y="49"/>
                  <a:pt x="49" y="49"/>
                </a:cubicBezTo>
                <a:cubicBezTo>
                  <a:pt x="51" y="48"/>
                  <a:pt x="54" y="46"/>
                  <a:pt x="54" y="45"/>
                </a:cubicBezTo>
                <a:cubicBezTo>
                  <a:pt x="53" y="46"/>
                  <a:pt x="56" y="43"/>
                  <a:pt x="55" y="45"/>
                </a:cubicBezTo>
                <a:cubicBezTo>
                  <a:pt x="55" y="45"/>
                  <a:pt x="58" y="40"/>
                  <a:pt x="59" y="41"/>
                </a:cubicBezTo>
                <a:cubicBezTo>
                  <a:pt x="60" y="41"/>
                  <a:pt x="64" y="38"/>
                  <a:pt x="65" y="37"/>
                </a:cubicBezTo>
                <a:cubicBezTo>
                  <a:pt x="69" y="33"/>
                  <a:pt x="65" y="33"/>
                  <a:pt x="64" y="30"/>
                </a:cubicBezTo>
                <a:cubicBezTo>
                  <a:pt x="64" y="30"/>
                  <a:pt x="58" y="25"/>
                  <a:pt x="58" y="26"/>
                </a:cubicBezTo>
                <a:cubicBezTo>
                  <a:pt x="58" y="26"/>
                  <a:pt x="62" y="29"/>
                  <a:pt x="61" y="29"/>
                </a:cubicBezTo>
                <a:cubicBezTo>
                  <a:pt x="60" y="29"/>
                  <a:pt x="57" y="32"/>
                  <a:pt x="57" y="33"/>
                </a:cubicBezTo>
                <a:cubicBezTo>
                  <a:pt x="58" y="33"/>
                  <a:pt x="60" y="30"/>
                  <a:pt x="61" y="30"/>
                </a:cubicBezTo>
                <a:cubicBezTo>
                  <a:pt x="62" y="29"/>
                  <a:pt x="61" y="32"/>
                  <a:pt x="62" y="31"/>
                </a:cubicBezTo>
                <a:cubicBezTo>
                  <a:pt x="61" y="32"/>
                  <a:pt x="61" y="32"/>
                  <a:pt x="61" y="32"/>
                </a:cubicBezTo>
                <a:cubicBezTo>
                  <a:pt x="55" y="35"/>
                  <a:pt x="48" y="41"/>
                  <a:pt x="43" y="45"/>
                </a:cubicBezTo>
                <a:cubicBezTo>
                  <a:pt x="38" y="49"/>
                  <a:pt x="33" y="53"/>
                  <a:pt x="28" y="57"/>
                </a:cubicBezTo>
                <a:cubicBezTo>
                  <a:pt x="26" y="58"/>
                  <a:pt x="14" y="63"/>
                  <a:pt x="10" y="67"/>
                </a:cubicBezTo>
                <a:cubicBezTo>
                  <a:pt x="15" y="62"/>
                  <a:pt x="33" y="53"/>
                  <a:pt x="31" y="51"/>
                </a:cubicBezTo>
                <a:cubicBezTo>
                  <a:pt x="31" y="51"/>
                  <a:pt x="30" y="52"/>
                  <a:pt x="30" y="52"/>
                </a:cubicBezTo>
                <a:cubicBezTo>
                  <a:pt x="30" y="52"/>
                  <a:pt x="30" y="52"/>
                  <a:pt x="30" y="52"/>
                </a:cubicBezTo>
                <a:cubicBezTo>
                  <a:pt x="30" y="52"/>
                  <a:pt x="30" y="52"/>
                  <a:pt x="30" y="52"/>
                </a:cubicBezTo>
                <a:cubicBezTo>
                  <a:pt x="29" y="51"/>
                  <a:pt x="31" y="50"/>
                  <a:pt x="31" y="50"/>
                </a:cubicBezTo>
                <a:cubicBezTo>
                  <a:pt x="32" y="51"/>
                  <a:pt x="32" y="51"/>
                  <a:pt x="33" y="51"/>
                </a:cubicBezTo>
                <a:cubicBezTo>
                  <a:pt x="33" y="51"/>
                  <a:pt x="33" y="49"/>
                  <a:pt x="33" y="49"/>
                </a:cubicBezTo>
                <a:cubicBezTo>
                  <a:pt x="33" y="49"/>
                  <a:pt x="33" y="52"/>
                  <a:pt x="34" y="51"/>
                </a:cubicBezTo>
                <a:cubicBezTo>
                  <a:pt x="35" y="50"/>
                  <a:pt x="33" y="48"/>
                  <a:pt x="33" y="48"/>
                </a:cubicBezTo>
                <a:cubicBezTo>
                  <a:pt x="34" y="48"/>
                  <a:pt x="35" y="50"/>
                  <a:pt x="35" y="50"/>
                </a:cubicBezTo>
                <a:cubicBezTo>
                  <a:pt x="35" y="49"/>
                  <a:pt x="35" y="49"/>
                  <a:pt x="34" y="48"/>
                </a:cubicBezTo>
                <a:cubicBezTo>
                  <a:pt x="35" y="48"/>
                  <a:pt x="35" y="48"/>
                  <a:pt x="35" y="48"/>
                </a:cubicBezTo>
                <a:cubicBezTo>
                  <a:pt x="35" y="48"/>
                  <a:pt x="35" y="48"/>
                  <a:pt x="35" y="48"/>
                </a:cubicBezTo>
                <a:cubicBezTo>
                  <a:pt x="36" y="49"/>
                  <a:pt x="36" y="48"/>
                  <a:pt x="35" y="48"/>
                </a:cubicBezTo>
                <a:cubicBezTo>
                  <a:pt x="36" y="48"/>
                  <a:pt x="36" y="48"/>
                  <a:pt x="36" y="48"/>
                </a:cubicBezTo>
                <a:cubicBezTo>
                  <a:pt x="36" y="48"/>
                  <a:pt x="35" y="47"/>
                  <a:pt x="36" y="48"/>
                </a:cubicBezTo>
                <a:cubicBezTo>
                  <a:pt x="36" y="49"/>
                  <a:pt x="37" y="48"/>
                  <a:pt x="37" y="48"/>
                </a:cubicBezTo>
                <a:cubicBezTo>
                  <a:pt x="37" y="47"/>
                  <a:pt x="37" y="47"/>
                  <a:pt x="37" y="47"/>
                </a:cubicBezTo>
                <a:cubicBezTo>
                  <a:pt x="37" y="49"/>
                  <a:pt x="41" y="46"/>
                  <a:pt x="40" y="45"/>
                </a:cubicBezTo>
                <a:cubicBezTo>
                  <a:pt x="39" y="45"/>
                  <a:pt x="39" y="45"/>
                  <a:pt x="39" y="46"/>
                </a:cubicBezTo>
                <a:cubicBezTo>
                  <a:pt x="38" y="46"/>
                  <a:pt x="41" y="42"/>
                  <a:pt x="40" y="42"/>
                </a:cubicBezTo>
                <a:cubicBezTo>
                  <a:pt x="39" y="41"/>
                  <a:pt x="28" y="50"/>
                  <a:pt x="26" y="51"/>
                </a:cubicBezTo>
                <a:cubicBezTo>
                  <a:pt x="21" y="54"/>
                  <a:pt x="3" y="63"/>
                  <a:pt x="3" y="66"/>
                </a:cubicBezTo>
                <a:cubicBezTo>
                  <a:pt x="2" y="73"/>
                  <a:pt x="9" y="69"/>
                  <a:pt x="9" y="68"/>
                </a:cubicBezTo>
                <a:cubicBezTo>
                  <a:pt x="10" y="71"/>
                  <a:pt x="3" y="74"/>
                  <a:pt x="3" y="78"/>
                </a:cubicBezTo>
                <a:cubicBezTo>
                  <a:pt x="1" y="79"/>
                  <a:pt x="0" y="81"/>
                  <a:pt x="1" y="82"/>
                </a:cubicBezTo>
                <a:cubicBezTo>
                  <a:pt x="1" y="81"/>
                  <a:pt x="2" y="82"/>
                  <a:pt x="3" y="82"/>
                </a:cubicBezTo>
                <a:cubicBezTo>
                  <a:pt x="2" y="83"/>
                  <a:pt x="2" y="83"/>
                  <a:pt x="1" y="84"/>
                </a:cubicBezTo>
                <a:cubicBezTo>
                  <a:pt x="2" y="84"/>
                  <a:pt x="4" y="83"/>
                  <a:pt x="7" y="83"/>
                </a:cubicBezTo>
                <a:cubicBezTo>
                  <a:pt x="6" y="83"/>
                  <a:pt x="6" y="84"/>
                  <a:pt x="6" y="84"/>
                </a:cubicBezTo>
                <a:cubicBezTo>
                  <a:pt x="6" y="84"/>
                  <a:pt x="7" y="84"/>
                  <a:pt x="7" y="84"/>
                </a:cubicBezTo>
                <a:cubicBezTo>
                  <a:pt x="5" y="85"/>
                  <a:pt x="2" y="86"/>
                  <a:pt x="2" y="86"/>
                </a:cubicBezTo>
                <a:cubicBezTo>
                  <a:pt x="2" y="86"/>
                  <a:pt x="5" y="87"/>
                  <a:pt x="5" y="88"/>
                </a:cubicBezTo>
                <a:cubicBezTo>
                  <a:pt x="5" y="89"/>
                  <a:pt x="8" y="89"/>
                  <a:pt x="11" y="88"/>
                </a:cubicBezTo>
                <a:cubicBezTo>
                  <a:pt x="11" y="89"/>
                  <a:pt x="11" y="89"/>
                  <a:pt x="12" y="90"/>
                </a:cubicBezTo>
                <a:cubicBezTo>
                  <a:pt x="13" y="91"/>
                  <a:pt x="14" y="91"/>
                  <a:pt x="15" y="91"/>
                </a:cubicBezTo>
                <a:cubicBezTo>
                  <a:pt x="15" y="91"/>
                  <a:pt x="12" y="91"/>
                  <a:pt x="12" y="93"/>
                </a:cubicBezTo>
                <a:cubicBezTo>
                  <a:pt x="13" y="96"/>
                  <a:pt x="19" y="92"/>
                  <a:pt x="19" y="92"/>
                </a:cubicBezTo>
                <a:cubicBezTo>
                  <a:pt x="19" y="92"/>
                  <a:pt x="48" y="93"/>
                  <a:pt x="48" y="95"/>
                </a:cubicBezTo>
                <a:cubicBezTo>
                  <a:pt x="48" y="95"/>
                  <a:pt x="49" y="95"/>
                  <a:pt x="50" y="94"/>
                </a:cubicBezTo>
                <a:cubicBezTo>
                  <a:pt x="50" y="95"/>
                  <a:pt x="51" y="97"/>
                  <a:pt x="51" y="95"/>
                </a:cubicBezTo>
                <a:cubicBezTo>
                  <a:pt x="51" y="95"/>
                  <a:pt x="51" y="95"/>
                  <a:pt x="51" y="95"/>
                </a:cubicBezTo>
                <a:cubicBezTo>
                  <a:pt x="52" y="96"/>
                  <a:pt x="58" y="97"/>
                  <a:pt x="60" y="96"/>
                </a:cubicBezTo>
                <a:cubicBezTo>
                  <a:pt x="60" y="96"/>
                  <a:pt x="61" y="96"/>
                  <a:pt x="60" y="96"/>
                </a:cubicBezTo>
                <a:cubicBezTo>
                  <a:pt x="60" y="96"/>
                  <a:pt x="61" y="98"/>
                  <a:pt x="61" y="97"/>
                </a:cubicBezTo>
                <a:cubicBezTo>
                  <a:pt x="61" y="97"/>
                  <a:pt x="63" y="96"/>
                  <a:pt x="62" y="96"/>
                </a:cubicBezTo>
                <a:cubicBezTo>
                  <a:pt x="60" y="95"/>
                  <a:pt x="51" y="95"/>
                  <a:pt x="51" y="93"/>
                </a:cubicBezTo>
                <a:cubicBezTo>
                  <a:pt x="51" y="93"/>
                  <a:pt x="53" y="93"/>
                  <a:pt x="53" y="93"/>
                </a:cubicBezTo>
                <a:cubicBezTo>
                  <a:pt x="54" y="93"/>
                  <a:pt x="49" y="92"/>
                  <a:pt x="49" y="92"/>
                </a:cubicBezTo>
                <a:cubicBezTo>
                  <a:pt x="49" y="92"/>
                  <a:pt x="49" y="93"/>
                  <a:pt x="49" y="93"/>
                </a:cubicBezTo>
                <a:cubicBezTo>
                  <a:pt x="49" y="93"/>
                  <a:pt x="47" y="93"/>
                  <a:pt x="47" y="92"/>
                </a:cubicBezTo>
                <a:cubicBezTo>
                  <a:pt x="47" y="93"/>
                  <a:pt x="46" y="93"/>
                  <a:pt x="46" y="93"/>
                </a:cubicBezTo>
                <a:cubicBezTo>
                  <a:pt x="47" y="92"/>
                  <a:pt x="42" y="92"/>
                  <a:pt x="41" y="92"/>
                </a:cubicBezTo>
                <a:cubicBezTo>
                  <a:pt x="41" y="92"/>
                  <a:pt x="40" y="91"/>
                  <a:pt x="40" y="91"/>
                </a:cubicBezTo>
                <a:cubicBezTo>
                  <a:pt x="40" y="91"/>
                  <a:pt x="40" y="91"/>
                  <a:pt x="40" y="91"/>
                </a:cubicBezTo>
                <a:cubicBezTo>
                  <a:pt x="38" y="90"/>
                  <a:pt x="35" y="89"/>
                  <a:pt x="36" y="90"/>
                </a:cubicBezTo>
                <a:cubicBezTo>
                  <a:pt x="36" y="90"/>
                  <a:pt x="37" y="91"/>
                  <a:pt x="37" y="91"/>
                </a:cubicBezTo>
                <a:cubicBezTo>
                  <a:pt x="37" y="91"/>
                  <a:pt x="36" y="92"/>
                  <a:pt x="36" y="92"/>
                </a:cubicBezTo>
                <a:cubicBezTo>
                  <a:pt x="35" y="92"/>
                  <a:pt x="34" y="90"/>
                  <a:pt x="33" y="90"/>
                </a:cubicBezTo>
                <a:cubicBezTo>
                  <a:pt x="34" y="90"/>
                  <a:pt x="33" y="92"/>
                  <a:pt x="33" y="91"/>
                </a:cubicBezTo>
                <a:cubicBezTo>
                  <a:pt x="32" y="90"/>
                  <a:pt x="29" y="88"/>
                  <a:pt x="28" y="88"/>
                </a:cubicBezTo>
                <a:cubicBezTo>
                  <a:pt x="31" y="85"/>
                  <a:pt x="67" y="95"/>
                  <a:pt x="74" y="94"/>
                </a:cubicBezTo>
                <a:cubicBezTo>
                  <a:pt x="74" y="94"/>
                  <a:pt x="74" y="94"/>
                  <a:pt x="74" y="94"/>
                </a:cubicBezTo>
                <a:cubicBezTo>
                  <a:pt x="75" y="94"/>
                  <a:pt x="76" y="94"/>
                  <a:pt x="76" y="93"/>
                </a:cubicBezTo>
                <a:cubicBezTo>
                  <a:pt x="76" y="94"/>
                  <a:pt x="76" y="94"/>
                  <a:pt x="76" y="95"/>
                </a:cubicBezTo>
                <a:cubicBezTo>
                  <a:pt x="77" y="95"/>
                  <a:pt x="82" y="96"/>
                  <a:pt x="83" y="97"/>
                </a:cubicBezTo>
                <a:cubicBezTo>
                  <a:pt x="81" y="96"/>
                  <a:pt x="86" y="96"/>
                  <a:pt x="84" y="97"/>
                </a:cubicBezTo>
                <a:cubicBezTo>
                  <a:pt x="84" y="97"/>
                  <a:pt x="90" y="96"/>
                  <a:pt x="90" y="98"/>
                </a:cubicBezTo>
                <a:cubicBezTo>
                  <a:pt x="90" y="99"/>
                  <a:pt x="101" y="103"/>
                  <a:pt x="103" y="102"/>
                </a:cubicBezTo>
                <a:cubicBezTo>
                  <a:pt x="106" y="99"/>
                  <a:pt x="103" y="96"/>
                  <a:pt x="104" y="95"/>
                </a:cubicBezTo>
                <a:cubicBezTo>
                  <a:pt x="104" y="94"/>
                  <a:pt x="104" y="93"/>
                  <a:pt x="104" y="93"/>
                </a:cubicBezTo>
                <a:cubicBezTo>
                  <a:pt x="102" y="93"/>
                  <a:pt x="97" y="91"/>
                  <a:pt x="97" y="92"/>
                </a:cubicBezTo>
                <a:cubicBezTo>
                  <a:pt x="97" y="93"/>
                  <a:pt x="103" y="94"/>
                  <a:pt x="103" y="94"/>
                </a:cubicBezTo>
                <a:cubicBezTo>
                  <a:pt x="104" y="94"/>
                  <a:pt x="101" y="95"/>
                  <a:pt x="102" y="96"/>
                </a:cubicBezTo>
                <a:cubicBezTo>
                  <a:pt x="101" y="95"/>
                  <a:pt x="101" y="95"/>
                  <a:pt x="100" y="95"/>
                </a:cubicBezTo>
                <a:cubicBezTo>
                  <a:pt x="100" y="95"/>
                  <a:pt x="100" y="95"/>
                  <a:pt x="100" y="95"/>
                </a:cubicBezTo>
                <a:cubicBezTo>
                  <a:pt x="100" y="96"/>
                  <a:pt x="100" y="95"/>
                  <a:pt x="100" y="95"/>
                </a:cubicBezTo>
                <a:cubicBezTo>
                  <a:pt x="92" y="91"/>
                  <a:pt x="79" y="88"/>
                  <a:pt x="70" y="87"/>
                </a:cubicBezTo>
                <a:cubicBezTo>
                  <a:pt x="61" y="86"/>
                  <a:pt x="52" y="84"/>
                  <a:pt x="43" y="82"/>
                </a:cubicBezTo>
                <a:cubicBezTo>
                  <a:pt x="43" y="82"/>
                  <a:pt x="40" y="82"/>
                  <a:pt x="37" y="81"/>
                </a:cubicBezTo>
                <a:cubicBezTo>
                  <a:pt x="38" y="81"/>
                  <a:pt x="39" y="81"/>
                  <a:pt x="40" y="80"/>
                </a:cubicBezTo>
                <a:cubicBezTo>
                  <a:pt x="48" y="81"/>
                  <a:pt x="58" y="83"/>
                  <a:pt x="58" y="82"/>
                </a:cubicBezTo>
                <a:cubicBezTo>
                  <a:pt x="58" y="82"/>
                  <a:pt x="55" y="82"/>
                  <a:pt x="55" y="82"/>
                </a:cubicBezTo>
                <a:cubicBezTo>
                  <a:pt x="56" y="81"/>
                  <a:pt x="59" y="81"/>
                  <a:pt x="59" y="81"/>
                </a:cubicBezTo>
                <a:cubicBezTo>
                  <a:pt x="58" y="82"/>
                  <a:pt x="59" y="83"/>
                  <a:pt x="59" y="83"/>
                </a:cubicBezTo>
                <a:cubicBezTo>
                  <a:pt x="59" y="83"/>
                  <a:pt x="61" y="82"/>
                  <a:pt x="61" y="81"/>
                </a:cubicBezTo>
                <a:cubicBezTo>
                  <a:pt x="61" y="82"/>
                  <a:pt x="61" y="85"/>
                  <a:pt x="62" y="84"/>
                </a:cubicBezTo>
                <a:cubicBezTo>
                  <a:pt x="62" y="84"/>
                  <a:pt x="62" y="82"/>
                  <a:pt x="62" y="82"/>
                </a:cubicBezTo>
                <a:cubicBezTo>
                  <a:pt x="63" y="82"/>
                  <a:pt x="62" y="84"/>
                  <a:pt x="62" y="84"/>
                </a:cubicBezTo>
                <a:cubicBezTo>
                  <a:pt x="63" y="83"/>
                  <a:pt x="63" y="83"/>
                  <a:pt x="63" y="82"/>
                </a:cubicBezTo>
                <a:cubicBezTo>
                  <a:pt x="63" y="82"/>
                  <a:pt x="64" y="83"/>
                  <a:pt x="64" y="83"/>
                </a:cubicBezTo>
                <a:cubicBezTo>
                  <a:pt x="64" y="83"/>
                  <a:pt x="64" y="83"/>
                  <a:pt x="64" y="83"/>
                </a:cubicBezTo>
                <a:cubicBezTo>
                  <a:pt x="64" y="83"/>
                  <a:pt x="64" y="84"/>
                  <a:pt x="64" y="84"/>
                </a:cubicBezTo>
                <a:cubicBezTo>
                  <a:pt x="64" y="83"/>
                  <a:pt x="65" y="83"/>
                  <a:pt x="64" y="84"/>
                </a:cubicBezTo>
                <a:cubicBezTo>
                  <a:pt x="65" y="84"/>
                  <a:pt x="65" y="84"/>
                  <a:pt x="67" y="83"/>
                </a:cubicBezTo>
                <a:cubicBezTo>
                  <a:pt x="66" y="84"/>
                  <a:pt x="67" y="85"/>
                  <a:pt x="68" y="85"/>
                </a:cubicBezTo>
                <a:cubicBezTo>
                  <a:pt x="68" y="85"/>
                  <a:pt x="68" y="85"/>
                  <a:pt x="68" y="85"/>
                </a:cubicBezTo>
                <a:cubicBezTo>
                  <a:pt x="70" y="85"/>
                  <a:pt x="71" y="85"/>
                  <a:pt x="71" y="85"/>
                </a:cubicBezTo>
                <a:cubicBezTo>
                  <a:pt x="71" y="85"/>
                  <a:pt x="69" y="85"/>
                  <a:pt x="69" y="85"/>
                </a:cubicBezTo>
                <a:cubicBezTo>
                  <a:pt x="69" y="84"/>
                  <a:pt x="74" y="83"/>
                  <a:pt x="73" y="82"/>
                </a:cubicBezTo>
                <a:cubicBezTo>
                  <a:pt x="73" y="81"/>
                  <a:pt x="51" y="78"/>
                  <a:pt x="51" y="78"/>
                </a:cubicBezTo>
                <a:cubicBezTo>
                  <a:pt x="51" y="79"/>
                  <a:pt x="49" y="79"/>
                  <a:pt x="48" y="79"/>
                </a:cubicBezTo>
                <a:cubicBezTo>
                  <a:pt x="59" y="76"/>
                  <a:pt x="70" y="74"/>
                  <a:pt x="72" y="74"/>
                </a:cubicBezTo>
                <a:cubicBezTo>
                  <a:pt x="72" y="73"/>
                  <a:pt x="71" y="73"/>
                  <a:pt x="71" y="73"/>
                </a:cubicBezTo>
                <a:cubicBezTo>
                  <a:pt x="76" y="72"/>
                  <a:pt x="110" y="65"/>
                  <a:pt x="110" y="65"/>
                </a:cubicBezTo>
                <a:cubicBezTo>
                  <a:pt x="112" y="65"/>
                  <a:pt x="113" y="64"/>
                  <a:pt x="114" y="64"/>
                </a:cubicBezTo>
                <a:cubicBezTo>
                  <a:pt x="114" y="64"/>
                  <a:pt x="114" y="63"/>
                  <a:pt x="113" y="63"/>
                </a:cubicBezTo>
                <a:cubicBezTo>
                  <a:pt x="114" y="63"/>
                  <a:pt x="117" y="61"/>
                  <a:pt x="117" y="61"/>
                </a:cubicBezTo>
                <a:cubicBezTo>
                  <a:pt x="106" y="60"/>
                  <a:pt x="90" y="68"/>
                  <a:pt x="79" y="70"/>
                </a:cubicBezTo>
                <a:cubicBezTo>
                  <a:pt x="77" y="71"/>
                  <a:pt x="58" y="74"/>
                  <a:pt x="43" y="78"/>
                </a:cubicBezTo>
                <a:cubicBezTo>
                  <a:pt x="42" y="78"/>
                  <a:pt x="42" y="78"/>
                  <a:pt x="41" y="77"/>
                </a:cubicBezTo>
                <a:cubicBezTo>
                  <a:pt x="51" y="75"/>
                  <a:pt x="60" y="73"/>
                  <a:pt x="60" y="73"/>
                </a:cubicBezTo>
                <a:cubicBezTo>
                  <a:pt x="60" y="72"/>
                  <a:pt x="50" y="74"/>
                  <a:pt x="39" y="77"/>
                </a:cubicBezTo>
                <a:cubicBezTo>
                  <a:pt x="38" y="77"/>
                  <a:pt x="37" y="77"/>
                  <a:pt x="36" y="76"/>
                </a:cubicBezTo>
                <a:cubicBezTo>
                  <a:pt x="41" y="75"/>
                  <a:pt x="47" y="74"/>
                  <a:pt x="49" y="74"/>
                </a:cubicBezTo>
                <a:cubicBezTo>
                  <a:pt x="76" y="67"/>
                  <a:pt x="103" y="63"/>
                  <a:pt x="130" y="55"/>
                </a:cubicBezTo>
                <a:cubicBezTo>
                  <a:pt x="133" y="54"/>
                  <a:pt x="136" y="53"/>
                  <a:pt x="139" y="52"/>
                </a:cubicBezTo>
                <a:cubicBezTo>
                  <a:pt x="137" y="52"/>
                  <a:pt x="135" y="52"/>
                  <a:pt x="135" y="52"/>
                </a:cubicBezTo>
                <a:cubicBezTo>
                  <a:pt x="135" y="51"/>
                  <a:pt x="143" y="50"/>
                  <a:pt x="143" y="51"/>
                </a:cubicBezTo>
                <a:cubicBezTo>
                  <a:pt x="156" y="47"/>
                  <a:pt x="169" y="44"/>
                  <a:pt x="182" y="42"/>
                </a:cubicBezTo>
                <a:cubicBezTo>
                  <a:pt x="183" y="41"/>
                  <a:pt x="183" y="41"/>
                  <a:pt x="182" y="42"/>
                </a:cubicBezTo>
                <a:cubicBezTo>
                  <a:pt x="204" y="38"/>
                  <a:pt x="225" y="34"/>
                  <a:pt x="246" y="31"/>
                </a:cubicBezTo>
                <a:cubicBezTo>
                  <a:pt x="297" y="23"/>
                  <a:pt x="349" y="18"/>
                  <a:pt x="401" y="15"/>
                </a:cubicBezTo>
                <a:cubicBezTo>
                  <a:pt x="426" y="14"/>
                  <a:pt x="451" y="13"/>
                  <a:pt x="476" y="13"/>
                </a:cubicBezTo>
                <a:cubicBezTo>
                  <a:pt x="483" y="13"/>
                  <a:pt x="490" y="14"/>
                  <a:pt x="498" y="15"/>
                </a:cubicBezTo>
                <a:cubicBezTo>
                  <a:pt x="496" y="15"/>
                  <a:pt x="495" y="15"/>
                  <a:pt x="494" y="15"/>
                </a:cubicBezTo>
                <a:cubicBezTo>
                  <a:pt x="474" y="16"/>
                  <a:pt x="454" y="14"/>
                  <a:pt x="434" y="15"/>
                </a:cubicBezTo>
                <a:cubicBezTo>
                  <a:pt x="413" y="16"/>
                  <a:pt x="393" y="17"/>
                  <a:pt x="372" y="18"/>
                </a:cubicBezTo>
                <a:cubicBezTo>
                  <a:pt x="364" y="19"/>
                  <a:pt x="355" y="22"/>
                  <a:pt x="347" y="21"/>
                </a:cubicBezTo>
                <a:cubicBezTo>
                  <a:pt x="344" y="20"/>
                  <a:pt x="337" y="22"/>
                  <a:pt x="331" y="23"/>
                </a:cubicBezTo>
                <a:cubicBezTo>
                  <a:pt x="333" y="23"/>
                  <a:pt x="334" y="23"/>
                  <a:pt x="334" y="23"/>
                </a:cubicBezTo>
                <a:cubicBezTo>
                  <a:pt x="334" y="24"/>
                  <a:pt x="334" y="25"/>
                  <a:pt x="332" y="25"/>
                </a:cubicBezTo>
                <a:cubicBezTo>
                  <a:pt x="353" y="23"/>
                  <a:pt x="374" y="21"/>
                  <a:pt x="395" y="21"/>
                </a:cubicBezTo>
                <a:cubicBezTo>
                  <a:pt x="433" y="21"/>
                  <a:pt x="471" y="18"/>
                  <a:pt x="509" y="20"/>
                </a:cubicBezTo>
                <a:cubicBezTo>
                  <a:pt x="520" y="21"/>
                  <a:pt x="531" y="22"/>
                  <a:pt x="542" y="22"/>
                </a:cubicBezTo>
                <a:cubicBezTo>
                  <a:pt x="545" y="22"/>
                  <a:pt x="559" y="23"/>
                  <a:pt x="560" y="24"/>
                </a:cubicBezTo>
                <a:cubicBezTo>
                  <a:pt x="561" y="25"/>
                  <a:pt x="568" y="25"/>
                  <a:pt x="575" y="24"/>
                </a:cubicBezTo>
                <a:cubicBezTo>
                  <a:pt x="574" y="24"/>
                  <a:pt x="573" y="25"/>
                  <a:pt x="575" y="24"/>
                </a:cubicBezTo>
                <a:cubicBezTo>
                  <a:pt x="580" y="24"/>
                  <a:pt x="585" y="23"/>
                  <a:pt x="586" y="23"/>
                </a:cubicBezTo>
                <a:cubicBezTo>
                  <a:pt x="587" y="23"/>
                  <a:pt x="600" y="22"/>
                  <a:pt x="599" y="21"/>
                </a:cubicBezTo>
                <a:cubicBezTo>
                  <a:pt x="591" y="18"/>
                  <a:pt x="582" y="19"/>
                  <a:pt x="573" y="18"/>
                </a:cubicBezTo>
                <a:close/>
                <a:moveTo>
                  <a:pt x="594" y="7"/>
                </a:moveTo>
                <a:cubicBezTo>
                  <a:pt x="587" y="7"/>
                  <a:pt x="579" y="7"/>
                  <a:pt x="579" y="7"/>
                </a:cubicBezTo>
                <a:cubicBezTo>
                  <a:pt x="581" y="5"/>
                  <a:pt x="588" y="6"/>
                  <a:pt x="594" y="7"/>
                </a:cubicBezTo>
                <a:close/>
                <a:moveTo>
                  <a:pt x="286" y="14"/>
                </a:moveTo>
                <a:cubicBezTo>
                  <a:pt x="287" y="14"/>
                  <a:pt x="287" y="15"/>
                  <a:pt x="286" y="14"/>
                </a:cubicBezTo>
                <a:close/>
                <a:moveTo>
                  <a:pt x="289" y="14"/>
                </a:moveTo>
                <a:cubicBezTo>
                  <a:pt x="289" y="13"/>
                  <a:pt x="289" y="15"/>
                  <a:pt x="289" y="14"/>
                </a:cubicBezTo>
                <a:close/>
                <a:moveTo>
                  <a:pt x="293" y="14"/>
                </a:moveTo>
                <a:cubicBezTo>
                  <a:pt x="291" y="13"/>
                  <a:pt x="296" y="13"/>
                  <a:pt x="296" y="14"/>
                </a:cubicBezTo>
                <a:cubicBezTo>
                  <a:pt x="295" y="14"/>
                  <a:pt x="294" y="14"/>
                  <a:pt x="293" y="14"/>
                </a:cubicBezTo>
                <a:close/>
                <a:moveTo>
                  <a:pt x="314" y="12"/>
                </a:moveTo>
                <a:cubicBezTo>
                  <a:pt x="314" y="11"/>
                  <a:pt x="315" y="11"/>
                  <a:pt x="315" y="11"/>
                </a:cubicBezTo>
                <a:cubicBezTo>
                  <a:pt x="315" y="12"/>
                  <a:pt x="314" y="12"/>
                  <a:pt x="314" y="12"/>
                </a:cubicBezTo>
                <a:close/>
                <a:moveTo>
                  <a:pt x="345" y="10"/>
                </a:moveTo>
                <a:cubicBezTo>
                  <a:pt x="346" y="9"/>
                  <a:pt x="347" y="9"/>
                  <a:pt x="349" y="10"/>
                </a:cubicBezTo>
                <a:cubicBezTo>
                  <a:pt x="346" y="10"/>
                  <a:pt x="344" y="10"/>
                  <a:pt x="345" y="10"/>
                </a:cubicBezTo>
                <a:close/>
                <a:moveTo>
                  <a:pt x="381" y="6"/>
                </a:moveTo>
                <a:cubicBezTo>
                  <a:pt x="379" y="5"/>
                  <a:pt x="383" y="5"/>
                  <a:pt x="383" y="5"/>
                </a:cubicBezTo>
                <a:cubicBezTo>
                  <a:pt x="382" y="6"/>
                  <a:pt x="382" y="6"/>
                  <a:pt x="381" y="6"/>
                </a:cubicBezTo>
                <a:close/>
                <a:moveTo>
                  <a:pt x="400" y="6"/>
                </a:moveTo>
                <a:cubicBezTo>
                  <a:pt x="401" y="6"/>
                  <a:pt x="402" y="6"/>
                  <a:pt x="403" y="6"/>
                </a:cubicBezTo>
                <a:cubicBezTo>
                  <a:pt x="402" y="6"/>
                  <a:pt x="401" y="6"/>
                  <a:pt x="400" y="6"/>
                </a:cubicBezTo>
                <a:close/>
                <a:moveTo>
                  <a:pt x="408" y="3"/>
                </a:moveTo>
                <a:cubicBezTo>
                  <a:pt x="408" y="2"/>
                  <a:pt x="408" y="4"/>
                  <a:pt x="408" y="3"/>
                </a:cubicBezTo>
                <a:close/>
                <a:moveTo>
                  <a:pt x="419" y="5"/>
                </a:moveTo>
                <a:cubicBezTo>
                  <a:pt x="420" y="4"/>
                  <a:pt x="421" y="4"/>
                  <a:pt x="422" y="5"/>
                </a:cubicBezTo>
                <a:cubicBezTo>
                  <a:pt x="421" y="5"/>
                  <a:pt x="420" y="5"/>
                  <a:pt x="419" y="5"/>
                </a:cubicBezTo>
                <a:close/>
                <a:moveTo>
                  <a:pt x="427" y="5"/>
                </a:moveTo>
                <a:cubicBezTo>
                  <a:pt x="426" y="5"/>
                  <a:pt x="426" y="4"/>
                  <a:pt x="425" y="3"/>
                </a:cubicBezTo>
                <a:cubicBezTo>
                  <a:pt x="426" y="3"/>
                  <a:pt x="427" y="3"/>
                  <a:pt x="428" y="3"/>
                </a:cubicBezTo>
                <a:cubicBezTo>
                  <a:pt x="428" y="3"/>
                  <a:pt x="427" y="5"/>
                  <a:pt x="427" y="5"/>
                </a:cubicBezTo>
                <a:close/>
                <a:moveTo>
                  <a:pt x="432" y="4"/>
                </a:moveTo>
                <a:cubicBezTo>
                  <a:pt x="432" y="3"/>
                  <a:pt x="435" y="4"/>
                  <a:pt x="436" y="4"/>
                </a:cubicBezTo>
                <a:cubicBezTo>
                  <a:pt x="436" y="5"/>
                  <a:pt x="432" y="4"/>
                  <a:pt x="432" y="4"/>
                </a:cubicBezTo>
                <a:close/>
                <a:moveTo>
                  <a:pt x="41" y="61"/>
                </a:moveTo>
                <a:cubicBezTo>
                  <a:pt x="41" y="61"/>
                  <a:pt x="40" y="60"/>
                  <a:pt x="41" y="61"/>
                </a:cubicBezTo>
                <a:close/>
                <a:moveTo>
                  <a:pt x="32" y="67"/>
                </a:moveTo>
                <a:cubicBezTo>
                  <a:pt x="32" y="67"/>
                  <a:pt x="32" y="67"/>
                  <a:pt x="32" y="67"/>
                </a:cubicBezTo>
                <a:cubicBezTo>
                  <a:pt x="32" y="66"/>
                  <a:pt x="32" y="66"/>
                  <a:pt x="32" y="67"/>
                </a:cubicBezTo>
                <a:close/>
                <a:moveTo>
                  <a:pt x="26" y="69"/>
                </a:moveTo>
                <a:cubicBezTo>
                  <a:pt x="26" y="70"/>
                  <a:pt x="26" y="70"/>
                  <a:pt x="26" y="70"/>
                </a:cubicBezTo>
                <a:cubicBezTo>
                  <a:pt x="26" y="70"/>
                  <a:pt x="26" y="70"/>
                  <a:pt x="26" y="69"/>
                </a:cubicBezTo>
                <a:close/>
                <a:moveTo>
                  <a:pt x="60" y="30"/>
                </a:moveTo>
                <a:cubicBezTo>
                  <a:pt x="60" y="31"/>
                  <a:pt x="59" y="29"/>
                  <a:pt x="60" y="30"/>
                </a:cubicBezTo>
                <a:close/>
                <a:moveTo>
                  <a:pt x="64" y="37"/>
                </a:moveTo>
                <a:cubicBezTo>
                  <a:pt x="64" y="37"/>
                  <a:pt x="64" y="36"/>
                  <a:pt x="64" y="37"/>
                </a:cubicBezTo>
                <a:close/>
                <a:moveTo>
                  <a:pt x="64" y="33"/>
                </a:moveTo>
                <a:cubicBezTo>
                  <a:pt x="64" y="33"/>
                  <a:pt x="63" y="33"/>
                  <a:pt x="64" y="33"/>
                </a:cubicBezTo>
                <a:close/>
                <a:moveTo>
                  <a:pt x="62" y="38"/>
                </a:moveTo>
                <a:cubicBezTo>
                  <a:pt x="62" y="38"/>
                  <a:pt x="61" y="37"/>
                  <a:pt x="62" y="38"/>
                </a:cubicBezTo>
                <a:close/>
                <a:moveTo>
                  <a:pt x="61" y="36"/>
                </a:moveTo>
                <a:cubicBezTo>
                  <a:pt x="61" y="37"/>
                  <a:pt x="60" y="36"/>
                  <a:pt x="61" y="36"/>
                </a:cubicBezTo>
                <a:close/>
                <a:moveTo>
                  <a:pt x="55" y="38"/>
                </a:moveTo>
                <a:cubicBezTo>
                  <a:pt x="57" y="38"/>
                  <a:pt x="55" y="37"/>
                  <a:pt x="55" y="38"/>
                </a:cubicBezTo>
                <a:close/>
                <a:moveTo>
                  <a:pt x="54" y="39"/>
                </a:moveTo>
                <a:cubicBezTo>
                  <a:pt x="54" y="39"/>
                  <a:pt x="57" y="39"/>
                  <a:pt x="57" y="39"/>
                </a:cubicBezTo>
                <a:cubicBezTo>
                  <a:pt x="57" y="40"/>
                  <a:pt x="54" y="40"/>
                  <a:pt x="55" y="41"/>
                </a:cubicBezTo>
                <a:cubicBezTo>
                  <a:pt x="56" y="43"/>
                  <a:pt x="53" y="40"/>
                  <a:pt x="54" y="39"/>
                </a:cubicBezTo>
                <a:close/>
                <a:moveTo>
                  <a:pt x="53" y="45"/>
                </a:moveTo>
                <a:cubicBezTo>
                  <a:pt x="54" y="45"/>
                  <a:pt x="53" y="44"/>
                  <a:pt x="53" y="45"/>
                </a:cubicBezTo>
                <a:close/>
                <a:moveTo>
                  <a:pt x="53" y="39"/>
                </a:moveTo>
                <a:cubicBezTo>
                  <a:pt x="53" y="39"/>
                  <a:pt x="52" y="39"/>
                  <a:pt x="53" y="39"/>
                </a:cubicBezTo>
                <a:close/>
                <a:moveTo>
                  <a:pt x="52" y="45"/>
                </a:moveTo>
                <a:cubicBezTo>
                  <a:pt x="52" y="46"/>
                  <a:pt x="51" y="44"/>
                  <a:pt x="52" y="45"/>
                </a:cubicBezTo>
                <a:close/>
                <a:moveTo>
                  <a:pt x="51" y="47"/>
                </a:moveTo>
                <a:cubicBezTo>
                  <a:pt x="51" y="48"/>
                  <a:pt x="51" y="46"/>
                  <a:pt x="51" y="47"/>
                </a:cubicBezTo>
                <a:close/>
                <a:moveTo>
                  <a:pt x="50" y="47"/>
                </a:moveTo>
                <a:cubicBezTo>
                  <a:pt x="51" y="48"/>
                  <a:pt x="50" y="46"/>
                  <a:pt x="50" y="47"/>
                </a:cubicBezTo>
                <a:close/>
                <a:moveTo>
                  <a:pt x="49" y="43"/>
                </a:moveTo>
                <a:cubicBezTo>
                  <a:pt x="50" y="44"/>
                  <a:pt x="49" y="43"/>
                  <a:pt x="49" y="43"/>
                </a:cubicBezTo>
                <a:close/>
                <a:moveTo>
                  <a:pt x="48" y="45"/>
                </a:moveTo>
                <a:cubicBezTo>
                  <a:pt x="48" y="46"/>
                  <a:pt x="47" y="44"/>
                  <a:pt x="48" y="45"/>
                </a:cubicBezTo>
                <a:close/>
                <a:moveTo>
                  <a:pt x="47" y="48"/>
                </a:moveTo>
                <a:cubicBezTo>
                  <a:pt x="47" y="48"/>
                  <a:pt x="46" y="47"/>
                  <a:pt x="47" y="48"/>
                </a:cubicBezTo>
                <a:close/>
                <a:moveTo>
                  <a:pt x="46" y="46"/>
                </a:moveTo>
                <a:cubicBezTo>
                  <a:pt x="47" y="47"/>
                  <a:pt x="46" y="45"/>
                  <a:pt x="46" y="46"/>
                </a:cubicBezTo>
                <a:close/>
                <a:moveTo>
                  <a:pt x="46" y="48"/>
                </a:moveTo>
                <a:cubicBezTo>
                  <a:pt x="46" y="48"/>
                  <a:pt x="45" y="47"/>
                  <a:pt x="46" y="48"/>
                </a:cubicBezTo>
                <a:close/>
                <a:moveTo>
                  <a:pt x="46" y="50"/>
                </a:moveTo>
                <a:cubicBezTo>
                  <a:pt x="46" y="51"/>
                  <a:pt x="45" y="49"/>
                  <a:pt x="46" y="50"/>
                </a:cubicBezTo>
                <a:close/>
                <a:moveTo>
                  <a:pt x="45" y="47"/>
                </a:moveTo>
                <a:cubicBezTo>
                  <a:pt x="45" y="48"/>
                  <a:pt x="44" y="47"/>
                  <a:pt x="45" y="47"/>
                </a:cubicBezTo>
                <a:close/>
                <a:moveTo>
                  <a:pt x="44" y="46"/>
                </a:moveTo>
                <a:cubicBezTo>
                  <a:pt x="45" y="46"/>
                  <a:pt x="44" y="44"/>
                  <a:pt x="44" y="46"/>
                </a:cubicBezTo>
                <a:close/>
                <a:moveTo>
                  <a:pt x="44" y="46"/>
                </a:moveTo>
                <a:cubicBezTo>
                  <a:pt x="45" y="47"/>
                  <a:pt x="43" y="45"/>
                  <a:pt x="44" y="46"/>
                </a:cubicBezTo>
                <a:close/>
                <a:moveTo>
                  <a:pt x="35" y="47"/>
                </a:moveTo>
                <a:cubicBezTo>
                  <a:pt x="35" y="47"/>
                  <a:pt x="34" y="47"/>
                  <a:pt x="35" y="47"/>
                </a:cubicBezTo>
                <a:close/>
                <a:moveTo>
                  <a:pt x="34" y="50"/>
                </a:moveTo>
                <a:cubicBezTo>
                  <a:pt x="34" y="50"/>
                  <a:pt x="32" y="48"/>
                  <a:pt x="34" y="50"/>
                </a:cubicBezTo>
                <a:close/>
                <a:moveTo>
                  <a:pt x="27" y="54"/>
                </a:moveTo>
                <a:cubicBezTo>
                  <a:pt x="25" y="55"/>
                  <a:pt x="30" y="53"/>
                  <a:pt x="27" y="54"/>
                </a:cubicBezTo>
                <a:close/>
                <a:moveTo>
                  <a:pt x="26" y="54"/>
                </a:moveTo>
                <a:cubicBezTo>
                  <a:pt x="26" y="55"/>
                  <a:pt x="25" y="54"/>
                  <a:pt x="26" y="54"/>
                </a:cubicBezTo>
                <a:close/>
                <a:moveTo>
                  <a:pt x="4" y="65"/>
                </a:moveTo>
                <a:cubicBezTo>
                  <a:pt x="4" y="65"/>
                  <a:pt x="4" y="65"/>
                  <a:pt x="4" y="65"/>
                </a:cubicBezTo>
                <a:close/>
                <a:moveTo>
                  <a:pt x="6" y="68"/>
                </a:moveTo>
                <a:cubicBezTo>
                  <a:pt x="6" y="69"/>
                  <a:pt x="5" y="66"/>
                  <a:pt x="6" y="68"/>
                </a:cubicBezTo>
                <a:close/>
                <a:moveTo>
                  <a:pt x="7" y="63"/>
                </a:moveTo>
                <a:cubicBezTo>
                  <a:pt x="7" y="64"/>
                  <a:pt x="7" y="63"/>
                  <a:pt x="7" y="63"/>
                </a:cubicBezTo>
                <a:close/>
                <a:moveTo>
                  <a:pt x="58" y="96"/>
                </a:moveTo>
                <a:cubicBezTo>
                  <a:pt x="58" y="96"/>
                  <a:pt x="58" y="95"/>
                  <a:pt x="58" y="96"/>
                </a:cubicBezTo>
                <a:close/>
                <a:moveTo>
                  <a:pt x="46" y="94"/>
                </a:moveTo>
                <a:cubicBezTo>
                  <a:pt x="46" y="95"/>
                  <a:pt x="47" y="93"/>
                  <a:pt x="46" y="94"/>
                </a:cubicBezTo>
                <a:close/>
                <a:moveTo>
                  <a:pt x="39" y="92"/>
                </a:moveTo>
                <a:cubicBezTo>
                  <a:pt x="38" y="93"/>
                  <a:pt x="40" y="90"/>
                  <a:pt x="39" y="92"/>
                </a:cubicBezTo>
                <a:close/>
                <a:moveTo>
                  <a:pt x="101" y="93"/>
                </a:moveTo>
                <a:cubicBezTo>
                  <a:pt x="101" y="94"/>
                  <a:pt x="102" y="92"/>
                  <a:pt x="101" y="93"/>
                </a:cubicBezTo>
                <a:close/>
                <a:moveTo>
                  <a:pt x="102" y="98"/>
                </a:moveTo>
                <a:cubicBezTo>
                  <a:pt x="102" y="98"/>
                  <a:pt x="101" y="97"/>
                  <a:pt x="102" y="98"/>
                </a:cubicBezTo>
                <a:close/>
                <a:moveTo>
                  <a:pt x="99" y="95"/>
                </a:moveTo>
                <a:cubicBezTo>
                  <a:pt x="98" y="96"/>
                  <a:pt x="99" y="94"/>
                  <a:pt x="99" y="95"/>
                </a:cubicBezTo>
                <a:close/>
                <a:moveTo>
                  <a:pt x="95" y="98"/>
                </a:moveTo>
                <a:cubicBezTo>
                  <a:pt x="95" y="99"/>
                  <a:pt x="96" y="98"/>
                  <a:pt x="95" y="98"/>
                </a:cubicBezTo>
                <a:close/>
                <a:moveTo>
                  <a:pt x="94" y="96"/>
                </a:moveTo>
                <a:cubicBezTo>
                  <a:pt x="94" y="97"/>
                  <a:pt x="96" y="95"/>
                  <a:pt x="94" y="96"/>
                </a:cubicBezTo>
                <a:close/>
                <a:moveTo>
                  <a:pt x="93" y="96"/>
                </a:moveTo>
                <a:cubicBezTo>
                  <a:pt x="93" y="97"/>
                  <a:pt x="93" y="95"/>
                  <a:pt x="93" y="96"/>
                </a:cubicBezTo>
                <a:close/>
                <a:moveTo>
                  <a:pt x="92" y="96"/>
                </a:moveTo>
                <a:cubicBezTo>
                  <a:pt x="92" y="96"/>
                  <a:pt x="93" y="94"/>
                  <a:pt x="92" y="96"/>
                </a:cubicBezTo>
                <a:close/>
                <a:moveTo>
                  <a:pt x="87" y="91"/>
                </a:moveTo>
                <a:cubicBezTo>
                  <a:pt x="88" y="92"/>
                  <a:pt x="87" y="91"/>
                  <a:pt x="87" y="91"/>
                </a:cubicBezTo>
                <a:close/>
                <a:moveTo>
                  <a:pt x="88" y="93"/>
                </a:moveTo>
                <a:cubicBezTo>
                  <a:pt x="88" y="93"/>
                  <a:pt x="90" y="95"/>
                  <a:pt x="90" y="95"/>
                </a:cubicBezTo>
                <a:cubicBezTo>
                  <a:pt x="90" y="95"/>
                  <a:pt x="87" y="94"/>
                  <a:pt x="87" y="95"/>
                </a:cubicBezTo>
                <a:cubicBezTo>
                  <a:pt x="86" y="96"/>
                  <a:pt x="87" y="93"/>
                  <a:pt x="88" y="93"/>
                </a:cubicBezTo>
                <a:close/>
                <a:moveTo>
                  <a:pt x="82" y="95"/>
                </a:moveTo>
                <a:cubicBezTo>
                  <a:pt x="82" y="96"/>
                  <a:pt x="83" y="94"/>
                  <a:pt x="82" y="95"/>
                </a:cubicBezTo>
                <a:close/>
                <a:moveTo>
                  <a:pt x="80" y="90"/>
                </a:moveTo>
                <a:cubicBezTo>
                  <a:pt x="80" y="90"/>
                  <a:pt x="81" y="89"/>
                  <a:pt x="80" y="90"/>
                </a:cubicBezTo>
                <a:close/>
                <a:moveTo>
                  <a:pt x="80" y="91"/>
                </a:moveTo>
                <a:cubicBezTo>
                  <a:pt x="80" y="93"/>
                  <a:pt x="80" y="90"/>
                  <a:pt x="80" y="91"/>
                </a:cubicBezTo>
                <a:close/>
                <a:moveTo>
                  <a:pt x="79" y="92"/>
                </a:moveTo>
                <a:cubicBezTo>
                  <a:pt x="78" y="93"/>
                  <a:pt x="79" y="91"/>
                  <a:pt x="79" y="92"/>
                </a:cubicBezTo>
                <a:close/>
                <a:moveTo>
                  <a:pt x="78" y="94"/>
                </a:moveTo>
                <a:cubicBezTo>
                  <a:pt x="78" y="96"/>
                  <a:pt x="78" y="93"/>
                  <a:pt x="78" y="94"/>
                </a:cubicBezTo>
                <a:close/>
                <a:moveTo>
                  <a:pt x="78" y="91"/>
                </a:moveTo>
                <a:cubicBezTo>
                  <a:pt x="77" y="92"/>
                  <a:pt x="78" y="90"/>
                  <a:pt x="78" y="91"/>
                </a:cubicBezTo>
                <a:close/>
                <a:moveTo>
                  <a:pt x="77" y="93"/>
                </a:moveTo>
                <a:cubicBezTo>
                  <a:pt x="77" y="94"/>
                  <a:pt x="77" y="92"/>
                  <a:pt x="77" y="93"/>
                </a:cubicBezTo>
                <a:close/>
                <a:moveTo>
                  <a:pt x="75" y="92"/>
                </a:moveTo>
                <a:cubicBezTo>
                  <a:pt x="74" y="93"/>
                  <a:pt x="75" y="91"/>
                  <a:pt x="75" y="92"/>
                </a:cubicBezTo>
                <a:close/>
                <a:moveTo>
                  <a:pt x="74" y="89"/>
                </a:moveTo>
                <a:cubicBezTo>
                  <a:pt x="73" y="90"/>
                  <a:pt x="74" y="87"/>
                  <a:pt x="74" y="89"/>
                </a:cubicBezTo>
                <a:close/>
                <a:moveTo>
                  <a:pt x="73" y="90"/>
                </a:moveTo>
                <a:cubicBezTo>
                  <a:pt x="73" y="91"/>
                  <a:pt x="73" y="89"/>
                  <a:pt x="73" y="90"/>
                </a:cubicBezTo>
                <a:close/>
                <a:moveTo>
                  <a:pt x="71" y="92"/>
                </a:moveTo>
                <a:cubicBezTo>
                  <a:pt x="71" y="93"/>
                  <a:pt x="72" y="91"/>
                  <a:pt x="71" y="92"/>
                </a:cubicBezTo>
                <a:close/>
                <a:moveTo>
                  <a:pt x="64" y="82"/>
                </a:moveTo>
                <a:cubicBezTo>
                  <a:pt x="64" y="82"/>
                  <a:pt x="64" y="81"/>
                  <a:pt x="64" y="82"/>
                </a:cubicBezTo>
                <a:close/>
                <a:moveTo>
                  <a:pt x="61" y="83"/>
                </a:moveTo>
                <a:cubicBezTo>
                  <a:pt x="61" y="84"/>
                  <a:pt x="62" y="80"/>
                  <a:pt x="61" y="83"/>
                </a:cubicBezTo>
                <a:close/>
                <a:moveTo>
                  <a:pt x="48" y="80"/>
                </a:moveTo>
                <a:cubicBezTo>
                  <a:pt x="48" y="82"/>
                  <a:pt x="48" y="79"/>
                  <a:pt x="48" y="80"/>
                </a:cubicBezTo>
                <a:close/>
                <a:moveTo>
                  <a:pt x="18" y="72"/>
                </a:moveTo>
                <a:cubicBezTo>
                  <a:pt x="20" y="71"/>
                  <a:pt x="22" y="71"/>
                  <a:pt x="24" y="70"/>
                </a:cubicBezTo>
                <a:cubicBezTo>
                  <a:pt x="24" y="71"/>
                  <a:pt x="25" y="71"/>
                  <a:pt x="25" y="71"/>
                </a:cubicBezTo>
                <a:cubicBezTo>
                  <a:pt x="24" y="72"/>
                  <a:pt x="21" y="71"/>
                  <a:pt x="21" y="71"/>
                </a:cubicBezTo>
                <a:cubicBezTo>
                  <a:pt x="21" y="71"/>
                  <a:pt x="22" y="73"/>
                  <a:pt x="22" y="72"/>
                </a:cubicBezTo>
                <a:cubicBezTo>
                  <a:pt x="21" y="72"/>
                  <a:pt x="19" y="71"/>
                  <a:pt x="18" y="72"/>
                </a:cubicBezTo>
                <a:cubicBezTo>
                  <a:pt x="18" y="72"/>
                  <a:pt x="18" y="72"/>
                  <a:pt x="18" y="72"/>
                </a:cubicBezTo>
                <a:close/>
                <a:moveTo>
                  <a:pt x="10" y="82"/>
                </a:moveTo>
                <a:cubicBezTo>
                  <a:pt x="11" y="82"/>
                  <a:pt x="11" y="83"/>
                  <a:pt x="11" y="83"/>
                </a:cubicBezTo>
                <a:cubicBezTo>
                  <a:pt x="11" y="83"/>
                  <a:pt x="10" y="83"/>
                  <a:pt x="10" y="83"/>
                </a:cubicBezTo>
                <a:cubicBezTo>
                  <a:pt x="10" y="83"/>
                  <a:pt x="10" y="83"/>
                  <a:pt x="10" y="82"/>
                </a:cubicBezTo>
                <a:close/>
                <a:moveTo>
                  <a:pt x="12" y="86"/>
                </a:moveTo>
                <a:cubicBezTo>
                  <a:pt x="9" y="86"/>
                  <a:pt x="6" y="86"/>
                  <a:pt x="6" y="87"/>
                </a:cubicBezTo>
                <a:cubicBezTo>
                  <a:pt x="5" y="85"/>
                  <a:pt x="10" y="85"/>
                  <a:pt x="13" y="84"/>
                </a:cubicBezTo>
                <a:cubicBezTo>
                  <a:pt x="12" y="85"/>
                  <a:pt x="12" y="85"/>
                  <a:pt x="12" y="86"/>
                </a:cubicBezTo>
                <a:close/>
                <a:moveTo>
                  <a:pt x="16" y="91"/>
                </a:moveTo>
                <a:cubicBezTo>
                  <a:pt x="16" y="93"/>
                  <a:pt x="17" y="90"/>
                  <a:pt x="16" y="91"/>
                </a:cubicBezTo>
                <a:close/>
                <a:moveTo>
                  <a:pt x="14" y="84"/>
                </a:moveTo>
                <a:cubicBezTo>
                  <a:pt x="13" y="84"/>
                  <a:pt x="13" y="84"/>
                  <a:pt x="13" y="84"/>
                </a:cubicBezTo>
                <a:cubicBezTo>
                  <a:pt x="13" y="83"/>
                  <a:pt x="17" y="83"/>
                  <a:pt x="22" y="82"/>
                </a:cubicBezTo>
                <a:cubicBezTo>
                  <a:pt x="20" y="83"/>
                  <a:pt x="16" y="82"/>
                  <a:pt x="14" y="84"/>
                </a:cubicBezTo>
                <a:close/>
                <a:moveTo>
                  <a:pt x="22" y="81"/>
                </a:moveTo>
                <a:cubicBezTo>
                  <a:pt x="18" y="82"/>
                  <a:pt x="15" y="83"/>
                  <a:pt x="14" y="82"/>
                </a:cubicBezTo>
                <a:cubicBezTo>
                  <a:pt x="14" y="82"/>
                  <a:pt x="17" y="81"/>
                  <a:pt x="19" y="81"/>
                </a:cubicBezTo>
                <a:cubicBezTo>
                  <a:pt x="21" y="81"/>
                  <a:pt x="23" y="81"/>
                  <a:pt x="23" y="81"/>
                </a:cubicBezTo>
                <a:cubicBezTo>
                  <a:pt x="23" y="81"/>
                  <a:pt x="22" y="81"/>
                  <a:pt x="22" y="81"/>
                </a:cubicBezTo>
                <a:close/>
                <a:moveTo>
                  <a:pt x="24" y="89"/>
                </a:moveTo>
                <a:cubicBezTo>
                  <a:pt x="24" y="89"/>
                  <a:pt x="24" y="88"/>
                  <a:pt x="24" y="89"/>
                </a:cubicBezTo>
                <a:close/>
                <a:moveTo>
                  <a:pt x="28" y="90"/>
                </a:moveTo>
                <a:cubicBezTo>
                  <a:pt x="27" y="91"/>
                  <a:pt x="29" y="89"/>
                  <a:pt x="28" y="90"/>
                </a:cubicBezTo>
                <a:close/>
                <a:moveTo>
                  <a:pt x="28" y="80"/>
                </a:moveTo>
                <a:cubicBezTo>
                  <a:pt x="26" y="80"/>
                  <a:pt x="25" y="80"/>
                  <a:pt x="24" y="80"/>
                </a:cubicBezTo>
                <a:cubicBezTo>
                  <a:pt x="25" y="80"/>
                  <a:pt x="27" y="79"/>
                  <a:pt x="29" y="79"/>
                </a:cubicBezTo>
                <a:cubicBezTo>
                  <a:pt x="29" y="80"/>
                  <a:pt x="28" y="80"/>
                  <a:pt x="28" y="80"/>
                </a:cubicBezTo>
                <a:close/>
                <a:moveTo>
                  <a:pt x="33" y="80"/>
                </a:moveTo>
                <a:cubicBezTo>
                  <a:pt x="32" y="80"/>
                  <a:pt x="31" y="80"/>
                  <a:pt x="30" y="80"/>
                </a:cubicBezTo>
                <a:cubicBezTo>
                  <a:pt x="30" y="80"/>
                  <a:pt x="30" y="80"/>
                  <a:pt x="30" y="80"/>
                </a:cubicBezTo>
                <a:cubicBezTo>
                  <a:pt x="30" y="80"/>
                  <a:pt x="30" y="80"/>
                  <a:pt x="29" y="80"/>
                </a:cubicBezTo>
                <a:cubicBezTo>
                  <a:pt x="29" y="80"/>
                  <a:pt x="29" y="80"/>
                  <a:pt x="29" y="80"/>
                </a:cubicBezTo>
                <a:cubicBezTo>
                  <a:pt x="29" y="80"/>
                  <a:pt x="29" y="80"/>
                  <a:pt x="29" y="80"/>
                </a:cubicBezTo>
                <a:cubicBezTo>
                  <a:pt x="29" y="80"/>
                  <a:pt x="30" y="80"/>
                  <a:pt x="30" y="80"/>
                </a:cubicBezTo>
                <a:cubicBezTo>
                  <a:pt x="30" y="80"/>
                  <a:pt x="31" y="80"/>
                  <a:pt x="31" y="80"/>
                </a:cubicBezTo>
                <a:cubicBezTo>
                  <a:pt x="31" y="80"/>
                  <a:pt x="30" y="80"/>
                  <a:pt x="30" y="80"/>
                </a:cubicBezTo>
                <a:cubicBezTo>
                  <a:pt x="30" y="80"/>
                  <a:pt x="31" y="80"/>
                  <a:pt x="31" y="80"/>
                </a:cubicBezTo>
                <a:cubicBezTo>
                  <a:pt x="33" y="80"/>
                  <a:pt x="34" y="80"/>
                  <a:pt x="35" y="80"/>
                </a:cubicBezTo>
                <a:cubicBezTo>
                  <a:pt x="35" y="80"/>
                  <a:pt x="34" y="80"/>
                  <a:pt x="33" y="80"/>
                </a:cubicBezTo>
                <a:close/>
                <a:moveTo>
                  <a:pt x="44" y="71"/>
                </a:moveTo>
                <a:cubicBezTo>
                  <a:pt x="45" y="72"/>
                  <a:pt x="46" y="72"/>
                  <a:pt x="44" y="71"/>
                </a:cubicBezTo>
                <a:close/>
                <a:moveTo>
                  <a:pt x="36" y="70"/>
                </a:moveTo>
                <a:cubicBezTo>
                  <a:pt x="36" y="70"/>
                  <a:pt x="37" y="70"/>
                  <a:pt x="38" y="70"/>
                </a:cubicBezTo>
                <a:cubicBezTo>
                  <a:pt x="37" y="71"/>
                  <a:pt x="35" y="70"/>
                  <a:pt x="36" y="70"/>
                </a:cubicBezTo>
                <a:close/>
                <a:moveTo>
                  <a:pt x="37" y="73"/>
                </a:moveTo>
                <a:cubicBezTo>
                  <a:pt x="37" y="73"/>
                  <a:pt x="38" y="73"/>
                  <a:pt x="39" y="73"/>
                </a:cubicBezTo>
                <a:cubicBezTo>
                  <a:pt x="38" y="73"/>
                  <a:pt x="37" y="73"/>
                  <a:pt x="37" y="73"/>
                </a:cubicBezTo>
                <a:close/>
                <a:moveTo>
                  <a:pt x="44" y="74"/>
                </a:moveTo>
                <a:cubicBezTo>
                  <a:pt x="45" y="73"/>
                  <a:pt x="46" y="73"/>
                  <a:pt x="47" y="73"/>
                </a:cubicBezTo>
                <a:cubicBezTo>
                  <a:pt x="47" y="73"/>
                  <a:pt x="44" y="75"/>
                  <a:pt x="44" y="74"/>
                </a:cubicBezTo>
                <a:close/>
                <a:moveTo>
                  <a:pt x="57" y="71"/>
                </a:moveTo>
                <a:cubicBezTo>
                  <a:pt x="57" y="70"/>
                  <a:pt x="60" y="71"/>
                  <a:pt x="60" y="70"/>
                </a:cubicBezTo>
                <a:cubicBezTo>
                  <a:pt x="59" y="71"/>
                  <a:pt x="58" y="71"/>
                  <a:pt x="57" y="71"/>
                </a:cubicBezTo>
                <a:close/>
                <a:moveTo>
                  <a:pt x="66" y="66"/>
                </a:moveTo>
                <a:cubicBezTo>
                  <a:pt x="66" y="66"/>
                  <a:pt x="69" y="64"/>
                  <a:pt x="70" y="65"/>
                </a:cubicBezTo>
                <a:cubicBezTo>
                  <a:pt x="70" y="67"/>
                  <a:pt x="66" y="66"/>
                  <a:pt x="66" y="66"/>
                </a:cubicBezTo>
                <a:close/>
                <a:moveTo>
                  <a:pt x="75" y="64"/>
                </a:moveTo>
                <a:cubicBezTo>
                  <a:pt x="75" y="64"/>
                  <a:pt x="79" y="63"/>
                  <a:pt x="79" y="63"/>
                </a:cubicBezTo>
                <a:cubicBezTo>
                  <a:pt x="79" y="63"/>
                  <a:pt x="75" y="65"/>
                  <a:pt x="75" y="64"/>
                </a:cubicBezTo>
                <a:close/>
                <a:moveTo>
                  <a:pt x="84" y="62"/>
                </a:moveTo>
                <a:cubicBezTo>
                  <a:pt x="83" y="63"/>
                  <a:pt x="82" y="63"/>
                  <a:pt x="81" y="62"/>
                </a:cubicBezTo>
                <a:cubicBezTo>
                  <a:pt x="81" y="62"/>
                  <a:pt x="85" y="62"/>
                  <a:pt x="84" y="62"/>
                </a:cubicBezTo>
                <a:close/>
                <a:moveTo>
                  <a:pt x="85" y="62"/>
                </a:moveTo>
                <a:cubicBezTo>
                  <a:pt x="86" y="61"/>
                  <a:pt x="93" y="59"/>
                  <a:pt x="93" y="60"/>
                </a:cubicBezTo>
                <a:cubicBezTo>
                  <a:pt x="93" y="61"/>
                  <a:pt x="86" y="61"/>
                  <a:pt x="85" y="62"/>
                </a:cubicBezTo>
                <a:close/>
                <a:moveTo>
                  <a:pt x="95" y="61"/>
                </a:moveTo>
                <a:cubicBezTo>
                  <a:pt x="92" y="61"/>
                  <a:pt x="98" y="60"/>
                  <a:pt x="98" y="61"/>
                </a:cubicBezTo>
                <a:cubicBezTo>
                  <a:pt x="97" y="61"/>
                  <a:pt x="96" y="61"/>
                  <a:pt x="95" y="61"/>
                </a:cubicBezTo>
                <a:close/>
                <a:moveTo>
                  <a:pt x="119" y="57"/>
                </a:moveTo>
                <a:cubicBezTo>
                  <a:pt x="119" y="56"/>
                  <a:pt x="121" y="56"/>
                  <a:pt x="119" y="57"/>
                </a:cubicBezTo>
                <a:close/>
                <a:moveTo>
                  <a:pt x="109" y="57"/>
                </a:moveTo>
                <a:cubicBezTo>
                  <a:pt x="109" y="57"/>
                  <a:pt x="110" y="57"/>
                  <a:pt x="110" y="57"/>
                </a:cubicBezTo>
                <a:cubicBezTo>
                  <a:pt x="110" y="57"/>
                  <a:pt x="96" y="59"/>
                  <a:pt x="95" y="59"/>
                </a:cubicBezTo>
                <a:cubicBezTo>
                  <a:pt x="97" y="59"/>
                  <a:pt x="116" y="54"/>
                  <a:pt x="116" y="54"/>
                </a:cubicBezTo>
                <a:cubicBezTo>
                  <a:pt x="116" y="53"/>
                  <a:pt x="120" y="53"/>
                  <a:pt x="121" y="53"/>
                </a:cubicBezTo>
                <a:cubicBezTo>
                  <a:pt x="122" y="53"/>
                  <a:pt x="110" y="56"/>
                  <a:pt x="109" y="57"/>
                </a:cubicBezTo>
                <a:close/>
                <a:moveTo>
                  <a:pt x="153" y="44"/>
                </a:moveTo>
                <a:cubicBezTo>
                  <a:pt x="153" y="43"/>
                  <a:pt x="153" y="45"/>
                  <a:pt x="153" y="44"/>
                </a:cubicBezTo>
                <a:close/>
                <a:moveTo>
                  <a:pt x="151" y="47"/>
                </a:moveTo>
                <a:cubicBezTo>
                  <a:pt x="152" y="46"/>
                  <a:pt x="152" y="46"/>
                  <a:pt x="153" y="46"/>
                </a:cubicBezTo>
                <a:cubicBezTo>
                  <a:pt x="153" y="46"/>
                  <a:pt x="158" y="45"/>
                  <a:pt x="158" y="45"/>
                </a:cubicBezTo>
                <a:cubicBezTo>
                  <a:pt x="157" y="46"/>
                  <a:pt x="152" y="47"/>
                  <a:pt x="151" y="47"/>
                </a:cubicBezTo>
                <a:close/>
                <a:moveTo>
                  <a:pt x="161" y="41"/>
                </a:moveTo>
                <a:cubicBezTo>
                  <a:pt x="159" y="41"/>
                  <a:pt x="163" y="41"/>
                  <a:pt x="163" y="41"/>
                </a:cubicBezTo>
                <a:cubicBezTo>
                  <a:pt x="163" y="42"/>
                  <a:pt x="163" y="42"/>
                  <a:pt x="161" y="41"/>
                </a:cubicBezTo>
                <a:close/>
                <a:moveTo>
                  <a:pt x="163" y="45"/>
                </a:moveTo>
                <a:cubicBezTo>
                  <a:pt x="161" y="44"/>
                  <a:pt x="166" y="44"/>
                  <a:pt x="167" y="44"/>
                </a:cubicBezTo>
                <a:cubicBezTo>
                  <a:pt x="165" y="44"/>
                  <a:pt x="164" y="45"/>
                  <a:pt x="163" y="45"/>
                </a:cubicBezTo>
                <a:close/>
                <a:moveTo>
                  <a:pt x="168" y="40"/>
                </a:moveTo>
                <a:cubicBezTo>
                  <a:pt x="167" y="39"/>
                  <a:pt x="168" y="41"/>
                  <a:pt x="168" y="40"/>
                </a:cubicBezTo>
                <a:close/>
                <a:moveTo>
                  <a:pt x="170" y="39"/>
                </a:moveTo>
                <a:cubicBezTo>
                  <a:pt x="170" y="39"/>
                  <a:pt x="173" y="41"/>
                  <a:pt x="170" y="39"/>
                </a:cubicBezTo>
                <a:close/>
                <a:moveTo>
                  <a:pt x="175" y="42"/>
                </a:moveTo>
                <a:cubicBezTo>
                  <a:pt x="174" y="42"/>
                  <a:pt x="178" y="42"/>
                  <a:pt x="178" y="42"/>
                </a:cubicBezTo>
                <a:cubicBezTo>
                  <a:pt x="177" y="42"/>
                  <a:pt x="176" y="42"/>
                  <a:pt x="175" y="42"/>
                </a:cubicBezTo>
                <a:close/>
                <a:moveTo>
                  <a:pt x="179" y="41"/>
                </a:moveTo>
                <a:cubicBezTo>
                  <a:pt x="180" y="40"/>
                  <a:pt x="181" y="40"/>
                  <a:pt x="182" y="40"/>
                </a:cubicBezTo>
                <a:cubicBezTo>
                  <a:pt x="182" y="40"/>
                  <a:pt x="179" y="41"/>
                  <a:pt x="179" y="41"/>
                </a:cubicBezTo>
                <a:close/>
                <a:moveTo>
                  <a:pt x="211" y="35"/>
                </a:moveTo>
                <a:cubicBezTo>
                  <a:pt x="210" y="34"/>
                  <a:pt x="211" y="36"/>
                  <a:pt x="211" y="35"/>
                </a:cubicBezTo>
                <a:close/>
                <a:moveTo>
                  <a:pt x="193" y="38"/>
                </a:moveTo>
                <a:cubicBezTo>
                  <a:pt x="194" y="37"/>
                  <a:pt x="195" y="37"/>
                  <a:pt x="196" y="38"/>
                </a:cubicBezTo>
                <a:cubicBezTo>
                  <a:pt x="195" y="38"/>
                  <a:pt x="194" y="38"/>
                  <a:pt x="193" y="38"/>
                </a:cubicBezTo>
                <a:close/>
                <a:moveTo>
                  <a:pt x="197" y="39"/>
                </a:moveTo>
                <a:cubicBezTo>
                  <a:pt x="199" y="38"/>
                  <a:pt x="198" y="39"/>
                  <a:pt x="197" y="39"/>
                </a:cubicBezTo>
                <a:close/>
                <a:moveTo>
                  <a:pt x="206" y="33"/>
                </a:moveTo>
                <a:cubicBezTo>
                  <a:pt x="207" y="33"/>
                  <a:pt x="207" y="33"/>
                  <a:pt x="205" y="33"/>
                </a:cubicBezTo>
                <a:cubicBezTo>
                  <a:pt x="204" y="33"/>
                  <a:pt x="204" y="33"/>
                  <a:pt x="206" y="33"/>
                </a:cubicBezTo>
                <a:close/>
                <a:moveTo>
                  <a:pt x="205" y="37"/>
                </a:moveTo>
                <a:cubicBezTo>
                  <a:pt x="206" y="36"/>
                  <a:pt x="207" y="36"/>
                  <a:pt x="208" y="36"/>
                </a:cubicBezTo>
                <a:cubicBezTo>
                  <a:pt x="209" y="37"/>
                  <a:pt x="205" y="38"/>
                  <a:pt x="205" y="37"/>
                </a:cubicBezTo>
                <a:close/>
                <a:moveTo>
                  <a:pt x="209" y="36"/>
                </a:moveTo>
                <a:cubicBezTo>
                  <a:pt x="210" y="35"/>
                  <a:pt x="212" y="36"/>
                  <a:pt x="213" y="36"/>
                </a:cubicBezTo>
                <a:cubicBezTo>
                  <a:pt x="212" y="36"/>
                  <a:pt x="209" y="37"/>
                  <a:pt x="209" y="36"/>
                </a:cubicBezTo>
                <a:close/>
                <a:moveTo>
                  <a:pt x="216" y="34"/>
                </a:moveTo>
                <a:cubicBezTo>
                  <a:pt x="216" y="34"/>
                  <a:pt x="215" y="34"/>
                  <a:pt x="214" y="34"/>
                </a:cubicBezTo>
                <a:cubicBezTo>
                  <a:pt x="214" y="33"/>
                  <a:pt x="217" y="34"/>
                  <a:pt x="216" y="34"/>
                </a:cubicBezTo>
                <a:close/>
                <a:moveTo>
                  <a:pt x="216" y="31"/>
                </a:moveTo>
                <a:cubicBezTo>
                  <a:pt x="216" y="30"/>
                  <a:pt x="217" y="30"/>
                  <a:pt x="218" y="30"/>
                </a:cubicBezTo>
                <a:cubicBezTo>
                  <a:pt x="217" y="31"/>
                  <a:pt x="217" y="31"/>
                  <a:pt x="216" y="31"/>
                </a:cubicBezTo>
                <a:close/>
                <a:moveTo>
                  <a:pt x="220" y="31"/>
                </a:moveTo>
                <a:cubicBezTo>
                  <a:pt x="220" y="30"/>
                  <a:pt x="220" y="33"/>
                  <a:pt x="220" y="31"/>
                </a:cubicBezTo>
                <a:close/>
                <a:moveTo>
                  <a:pt x="338" y="23"/>
                </a:moveTo>
                <a:cubicBezTo>
                  <a:pt x="336" y="23"/>
                  <a:pt x="345" y="22"/>
                  <a:pt x="345" y="23"/>
                </a:cubicBezTo>
                <a:cubicBezTo>
                  <a:pt x="345" y="23"/>
                  <a:pt x="333" y="23"/>
                  <a:pt x="338" y="23"/>
                </a:cubicBezTo>
                <a:close/>
                <a:moveTo>
                  <a:pt x="355" y="21"/>
                </a:moveTo>
                <a:cubicBezTo>
                  <a:pt x="357" y="21"/>
                  <a:pt x="360" y="20"/>
                  <a:pt x="362" y="20"/>
                </a:cubicBezTo>
                <a:cubicBezTo>
                  <a:pt x="359" y="21"/>
                  <a:pt x="357" y="21"/>
                  <a:pt x="355" y="21"/>
                </a:cubicBezTo>
                <a:close/>
                <a:moveTo>
                  <a:pt x="372" y="20"/>
                </a:moveTo>
                <a:cubicBezTo>
                  <a:pt x="372" y="20"/>
                  <a:pt x="373" y="20"/>
                  <a:pt x="374" y="20"/>
                </a:cubicBezTo>
                <a:cubicBezTo>
                  <a:pt x="373" y="20"/>
                  <a:pt x="373" y="20"/>
                  <a:pt x="372" y="20"/>
                </a:cubicBezTo>
                <a:close/>
                <a:moveTo>
                  <a:pt x="386" y="19"/>
                </a:moveTo>
                <a:cubicBezTo>
                  <a:pt x="385" y="20"/>
                  <a:pt x="384" y="20"/>
                  <a:pt x="383" y="20"/>
                </a:cubicBezTo>
                <a:cubicBezTo>
                  <a:pt x="383" y="18"/>
                  <a:pt x="386" y="19"/>
                  <a:pt x="386" y="19"/>
                </a:cubicBezTo>
                <a:close/>
                <a:moveTo>
                  <a:pt x="391" y="18"/>
                </a:moveTo>
                <a:cubicBezTo>
                  <a:pt x="391" y="17"/>
                  <a:pt x="391" y="20"/>
                  <a:pt x="391" y="18"/>
                </a:cubicBezTo>
                <a:close/>
                <a:moveTo>
                  <a:pt x="409" y="17"/>
                </a:moveTo>
                <a:cubicBezTo>
                  <a:pt x="410" y="17"/>
                  <a:pt x="411" y="17"/>
                  <a:pt x="412" y="17"/>
                </a:cubicBezTo>
                <a:cubicBezTo>
                  <a:pt x="411" y="17"/>
                  <a:pt x="410" y="17"/>
                  <a:pt x="409" y="17"/>
                </a:cubicBezTo>
                <a:close/>
                <a:moveTo>
                  <a:pt x="497" y="4"/>
                </a:moveTo>
                <a:cubicBezTo>
                  <a:pt x="499" y="4"/>
                  <a:pt x="500" y="4"/>
                  <a:pt x="501" y="5"/>
                </a:cubicBezTo>
                <a:cubicBezTo>
                  <a:pt x="500" y="5"/>
                  <a:pt x="496" y="5"/>
                  <a:pt x="497" y="4"/>
                </a:cubicBezTo>
                <a:close/>
                <a:moveTo>
                  <a:pt x="501" y="6"/>
                </a:moveTo>
                <a:cubicBezTo>
                  <a:pt x="505" y="6"/>
                  <a:pt x="508" y="7"/>
                  <a:pt x="511" y="7"/>
                </a:cubicBezTo>
                <a:cubicBezTo>
                  <a:pt x="509" y="7"/>
                  <a:pt x="501" y="6"/>
                  <a:pt x="501" y="6"/>
                </a:cubicBezTo>
                <a:close/>
                <a:moveTo>
                  <a:pt x="519" y="7"/>
                </a:moveTo>
                <a:cubicBezTo>
                  <a:pt x="520" y="7"/>
                  <a:pt x="521" y="7"/>
                  <a:pt x="522" y="7"/>
                </a:cubicBezTo>
                <a:cubicBezTo>
                  <a:pt x="522" y="8"/>
                  <a:pt x="518" y="7"/>
                  <a:pt x="519" y="7"/>
                </a:cubicBezTo>
                <a:close/>
                <a:moveTo>
                  <a:pt x="535" y="17"/>
                </a:moveTo>
                <a:cubicBezTo>
                  <a:pt x="537" y="17"/>
                  <a:pt x="539" y="17"/>
                  <a:pt x="542" y="17"/>
                </a:cubicBezTo>
                <a:cubicBezTo>
                  <a:pt x="539" y="17"/>
                  <a:pt x="537" y="17"/>
                  <a:pt x="535" y="17"/>
                </a:cubicBezTo>
                <a:close/>
                <a:moveTo>
                  <a:pt x="545" y="17"/>
                </a:moveTo>
                <a:cubicBezTo>
                  <a:pt x="545" y="17"/>
                  <a:pt x="546" y="16"/>
                  <a:pt x="547" y="16"/>
                </a:cubicBezTo>
                <a:cubicBezTo>
                  <a:pt x="546" y="16"/>
                  <a:pt x="545" y="17"/>
                  <a:pt x="545" y="17"/>
                </a:cubicBezTo>
                <a:close/>
                <a:moveTo>
                  <a:pt x="544" y="9"/>
                </a:moveTo>
                <a:cubicBezTo>
                  <a:pt x="545" y="8"/>
                  <a:pt x="546" y="8"/>
                  <a:pt x="547" y="9"/>
                </a:cubicBezTo>
                <a:cubicBezTo>
                  <a:pt x="546" y="9"/>
                  <a:pt x="545" y="9"/>
                  <a:pt x="544" y="9"/>
                </a:cubicBezTo>
                <a:close/>
                <a:moveTo>
                  <a:pt x="577" y="8"/>
                </a:moveTo>
                <a:cubicBezTo>
                  <a:pt x="575" y="8"/>
                  <a:pt x="574" y="8"/>
                  <a:pt x="573" y="7"/>
                </a:cubicBezTo>
                <a:cubicBezTo>
                  <a:pt x="574" y="6"/>
                  <a:pt x="576" y="8"/>
                  <a:pt x="577" y="8"/>
                </a:cubicBezTo>
                <a:close/>
                <a:moveTo>
                  <a:pt x="571" y="7"/>
                </a:moveTo>
                <a:cubicBezTo>
                  <a:pt x="571" y="7"/>
                  <a:pt x="567" y="8"/>
                  <a:pt x="567" y="7"/>
                </a:cubicBezTo>
                <a:cubicBezTo>
                  <a:pt x="569" y="7"/>
                  <a:pt x="570" y="7"/>
                  <a:pt x="571" y="7"/>
                </a:cubicBezTo>
                <a:close/>
                <a:moveTo>
                  <a:pt x="555" y="7"/>
                </a:moveTo>
                <a:cubicBezTo>
                  <a:pt x="554" y="7"/>
                  <a:pt x="559" y="7"/>
                  <a:pt x="559" y="7"/>
                </a:cubicBezTo>
                <a:cubicBezTo>
                  <a:pt x="561" y="7"/>
                  <a:pt x="564" y="7"/>
                  <a:pt x="566" y="7"/>
                </a:cubicBezTo>
                <a:cubicBezTo>
                  <a:pt x="563" y="7"/>
                  <a:pt x="558" y="8"/>
                  <a:pt x="555" y="7"/>
                </a:cubicBezTo>
                <a:close/>
                <a:moveTo>
                  <a:pt x="572" y="21"/>
                </a:moveTo>
                <a:cubicBezTo>
                  <a:pt x="573" y="20"/>
                  <a:pt x="576" y="21"/>
                  <a:pt x="576" y="21"/>
                </a:cubicBezTo>
                <a:cubicBezTo>
                  <a:pt x="576" y="21"/>
                  <a:pt x="570" y="21"/>
                  <a:pt x="572" y="21"/>
                </a:cubicBezTo>
                <a:close/>
                <a:moveTo>
                  <a:pt x="588" y="21"/>
                </a:moveTo>
                <a:cubicBezTo>
                  <a:pt x="588" y="19"/>
                  <a:pt x="592" y="21"/>
                  <a:pt x="592" y="21"/>
                </a:cubicBezTo>
                <a:cubicBezTo>
                  <a:pt x="592" y="21"/>
                  <a:pt x="588" y="21"/>
                  <a:pt x="588" y="21"/>
                </a:cubicBezTo>
                <a:close/>
                <a:moveTo>
                  <a:pt x="37" y="48"/>
                </a:moveTo>
                <a:cubicBezTo>
                  <a:pt x="37" y="48"/>
                  <a:pt x="37" y="48"/>
                  <a:pt x="37" y="48"/>
                </a:cubicBezTo>
                <a:cubicBezTo>
                  <a:pt x="37" y="48"/>
                  <a:pt x="37" y="48"/>
                  <a:pt x="37" y="48"/>
                </a:cubicBezTo>
                <a:cubicBezTo>
                  <a:pt x="37" y="48"/>
                  <a:pt x="37" y="48"/>
                  <a:pt x="37" y="48"/>
                </a:cubicBezTo>
                <a:close/>
                <a:moveTo>
                  <a:pt x="31" y="65"/>
                </a:moveTo>
                <a:cubicBezTo>
                  <a:pt x="31" y="65"/>
                  <a:pt x="32" y="65"/>
                  <a:pt x="32" y="65"/>
                </a:cubicBezTo>
                <a:cubicBezTo>
                  <a:pt x="32" y="65"/>
                  <a:pt x="32" y="65"/>
                  <a:pt x="32" y="65"/>
                </a:cubicBezTo>
                <a:cubicBezTo>
                  <a:pt x="31" y="65"/>
                  <a:pt x="31" y="65"/>
                  <a:pt x="31" y="65"/>
                </a:cubicBezTo>
                <a:close/>
                <a:moveTo>
                  <a:pt x="415" y="5"/>
                </a:moveTo>
                <a:cubicBezTo>
                  <a:pt x="415" y="5"/>
                  <a:pt x="415" y="5"/>
                  <a:pt x="415" y="5"/>
                </a:cubicBezTo>
                <a:cubicBezTo>
                  <a:pt x="415" y="6"/>
                  <a:pt x="415" y="5"/>
                  <a:pt x="415" y="5"/>
                </a:cubicBezTo>
                <a:close/>
                <a:moveTo>
                  <a:pt x="60" y="96"/>
                </a:moveTo>
                <a:cubicBezTo>
                  <a:pt x="60" y="96"/>
                  <a:pt x="60" y="96"/>
                  <a:pt x="60" y="97"/>
                </a:cubicBezTo>
                <a:cubicBezTo>
                  <a:pt x="60" y="97"/>
                  <a:pt x="60" y="96"/>
                  <a:pt x="60" y="96"/>
                </a:cubicBezTo>
                <a:close/>
                <a:moveTo>
                  <a:pt x="36" y="48"/>
                </a:moveTo>
                <a:cubicBezTo>
                  <a:pt x="36" y="48"/>
                  <a:pt x="36" y="48"/>
                  <a:pt x="36" y="48"/>
                </a:cubicBezTo>
                <a:cubicBezTo>
                  <a:pt x="36" y="48"/>
                  <a:pt x="36" y="48"/>
                  <a:pt x="36" y="48"/>
                </a:cubicBezTo>
                <a:cubicBezTo>
                  <a:pt x="36" y="48"/>
                  <a:pt x="36" y="49"/>
                  <a:pt x="36" y="48"/>
                </a:cubicBezTo>
                <a:close/>
                <a:moveTo>
                  <a:pt x="32" y="64"/>
                </a:moveTo>
                <a:cubicBezTo>
                  <a:pt x="32" y="63"/>
                  <a:pt x="32" y="64"/>
                  <a:pt x="32" y="65"/>
                </a:cubicBezTo>
                <a:cubicBezTo>
                  <a:pt x="32" y="65"/>
                  <a:pt x="32" y="64"/>
                  <a:pt x="32" y="64"/>
                </a:cubicBezTo>
                <a:close/>
                <a:moveTo>
                  <a:pt x="239" y="26"/>
                </a:moveTo>
                <a:cubicBezTo>
                  <a:pt x="239" y="26"/>
                  <a:pt x="240" y="25"/>
                  <a:pt x="241" y="25"/>
                </a:cubicBezTo>
                <a:cubicBezTo>
                  <a:pt x="240" y="25"/>
                  <a:pt x="239" y="25"/>
                  <a:pt x="239" y="26"/>
                </a:cubicBezTo>
                <a:close/>
                <a:moveTo>
                  <a:pt x="42" y="60"/>
                </a:moveTo>
                <a:cubicBezTo>
                  <a:pt x="42" y="60"/>
                  <a:pt x="42" y="60"/>
                  <a:pt x="42" y="60"/>
                </a:cubicBezTo>
                <a:cubicBezTo>
                  <a:pt x="42" y="60"/>
                  <a:pt x="42" y="60"/>
                  <a:pt x="42" y="60"/>
                </a:cubicBezTo>
                <a:cubicBezTo>
                  <a:pt x="42" y="61"/>
                  <a:pt x="42" y="61"/>
                  <a:pt x="42" y="60"/>
                </a:cubicBezTo>
                <a:close/>
                <a:moveTo>
                  <a:pt x="231" y="36"/>
                </a:moveTo>
                <a:cubicBezTo>
                  <a:pt x="230" y="35"/>
                  <a:pt x="230" y="35"/>
                  <a:pt x="231" y="36"/>
                </a:cubicBezTo>
                <a:close/>
                <a:moveTo>
                  <a:pt x="62" y="84"/>
                </a:moveTo>
                <a:cubicBezTo>
                  <a:pt x="62" y="83"/>
                  <a:pt x="62" y="85"/>
                  <a:pt x="62" y="84"/>
                </a:cubicBezTo>
                <a:close/>
                <a:moveTo>
                  <a:pt x="95" y="92"/>
                </a:moveTo>
                <a:cubicBezTo>
                  <a:pt x="95" y="92"/>
                  <a:pt x="97" y="92"/>
                  <a:pt x="97" y="91"/>
                </a:cubicBezTo>
                <a:cubicBezTo>
                  <a:pt x="97" y="91"/>
                  <a:pt x="95" y="91"/>
                  <a:pt x="95" y="92"/>
                </a:cubicBezTo>
                <a:close/>
                <a:moveTo>
                  <a:pt x="66" y="84"/>
                </a:moveTo>
                <a:cubicBezTo>
                  <a:pt x="66" y="84"/>
                  <a:pt x="65" y="85"/>
                  <a:pt x="66" y="84"/>
                </a:cubicBezTo>
                <a:close/>
                <a:moveTo>
                  <a:pt x="71" y="85"/>
                </a:moveTo>
                <a:cubicBezTo>
                  <a:pt x="71" y="84"/>
                  <a:pt x="71" y="85"/>
                  <a:pt x="71" y="85"/>
                </a:cubicBezTo>
                <a:close/>
                <a:moveTo>
                  <a:pt x="55" y="93"/>
                </a:moveTo>
                <a:cubicBezTo>
                  <a:pt x="55" y="94"/>
                  <a:pt x="55" y="92"/>
                  <a:pt x="55" y="93"/>
                </a:cubicBezTo>
                <a:close/>
                <a:moveTo>
                  <a:pt x="58" y="83"/>
                </a:moveTo>
                <a:cubicBezTo>
                  <a:pt x="58" y="81"/>
                  <a:pt x="57" y="84"/>
                  <a:pt x="58" y="83"/>
                </a:cubicBezTo>
                <a:close/>
                <a:moveTo>
                  <a:pt x="56" y="93"/>
                </a:moveTo>
                <a:cubicBezTo>
                  <a:pt x="57" y="93"/>
                  <a:pt x="56" y="94"/>
                  <a:pt x="56" y="93"/>
                </a:cubicBezTo>
                <a:close/>
                <a:moveTo>
                  <a:pt x="73" y="85"/>
                </a:moveTo>
                <a:cubicBezTo>
                  <a:pt x="74" y="85"/>
                  <a:pt x="73" y="86"/>
                  <a:pt x="73" y="85"/>
                </a:cubicBezTo>
                <a:close/>
                <a:moveTo>
                  <a:pt x="77" y="85"/>
                </a:moveTo>
                <a:cubicBezTo>
                  <a:pt x="77" y="85"/>
                  <a:pt x="88" y="87"/>
                  <a:pt x="88" y="87"/>
                </a:cubicBezTo>
                <a:cubicBezTo>
                  <a:pt x="91" y="85"/>
                  <a:pt x="77" y="83"/>
                  <a:pt x="77" y="85"/>
                </a:cubicBezTo>
                <a:close/>
                <a:moveTo>
                  <a:pt x="84" y="85"/>
                </a:moveTo>
                <a:cubicBezTo>
                  <a:pt x="84" y="86"/>
                  <a:pt x="84" y="84"/>
                  <a:pt x="84" y="85"/>
                </a:cubicBezTo>
                <a:close/>
                <a:moveTo>
                  <a:pt x="77" y="86"/>
                </a:moveTo>
                <a:cubicBezTo>
                  <a:pt x="77" y="85"/>
                  <a:pt x="77" y="87"/>
                  <a:pt x="77" y="86"/>
                </a:cubicBezTo>
                <a:close/>
                <a:moveTo>
                  <a:pt x="92" y="90"/>
                </a:moveTo>
                <a:cubicBezTo>
                  <a:pt x="92" y="89"/>
                  <a:pt x="92" y="91"/>
                  <a:pt x="92" y="90"/>
                </a:cubicBezTo>
                <a:close/>
                <a:moveTo>
                  <a:pt x="74" y="83"/>
                </a:moveTo>
                <a:cubicBezTo>
                  <a:pt x="74" y="82"/>
                  <a:pt x="74" y="84"/>
                  <a:pt x="74" y="83"/>
                </a:cubicBezTo>
                <a:close/>
                <a:moveTo>
                  <a:pt x="54" y="93"/>
                </a:moveTo>
                <a:cubicBezTo>
                  <a:pt x="54" y="94"/>
                  <a:pt x="54" y="92"/>
                  <a:pt x="54" y="93"/>
                </a:cubicBezTo>
                <a:close/>
                <a:moveTo>
                  <a:pt x="72" y="85"/>
                </a:moveTo>
                <a:cubicBezTo>
                  <a:pt x="72" y="86"/>
                  <a:pt x="72" y="84"/>
                  <a:pt x="72" y="85"/>
                </a:cubicBezTo>
                <a:close/>
                <a:moveTo>
                  <a:pt x="48" y="92"/>
                </a:moveTo>
                <a:cubicBezTo>
                  <a:pt x="48" y="91"/>
                  <a:pt x="48" y="92"/>
                  <a:pt x="47" y="92"/>
                </a:cubicBezTo>
                <a:cubicBezTo>
                  <a:pt x="47" y="92"/>
                  <a:pt x="48" y="92"/>
                  <a:pt x="48" y="92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36" tIns="45717" rIns="91436" bIns="45717" numCol="1" anchor="t" anchorCtr="0" compatLnSpc="1">
            <a:prstTxWarp prst="textNoShape">
              <a:avLst/>
            </a:prstTxWarp>
          </a:bodyPr>
          <a:lstStyle/>
          <a:p>
            <a:endParaRPr lang="zh-CN" altLang="en-US" sz="1765"/>
          </a:p>
        </p:txBody>
      </p:sp>
      <p:sp>
        <p:nvSpPr>
          <p:cNvPr id="19" name="Freeform 14"/>
          <p:cNvSpPr>
            <a:spLocks noEditPoints="1"/>
          </p:cNvSpPr>
          <p:nvPr/>
        </p:nvSpPr>
        <p:spPr bwMode="auto">
          <a:xfrm>
            <a:off x="4600907" y="4826486"/>
            <a:ext cx="1254125" cy="550785"/>
          </a:xfrm>
          <a:custGeom>
            <a:avLst/>
            <a:gdLst>
              <a:gd name="T0" fmla="*/ 35 w 476"/>
              <a:gd name="T1" fmla="*/ 123 h 209"/>
              <a:gd name="T2" fmla="*/ 21 w 476"/>
              <a:gd name="T3" fmla="*/ 117 h 209"/>
              <a:gd name="T4" fmla="*/ 37 w 476"/>
              <a:gd name="T5" fmla="*/ 133 h 209"/>
              <a:gd name="T6" fmla="*/ 31 w 476"/>
              <a:gd name="T7" fmla="*/ 190 h 209"/>
              <a:gd name="T8" fmla="*/ 41 w 476"/>
              <a:gd name="T9" fmla="*/ 180 h 209"/>
              <a:gd name="T10" fmla="*/ 250 w 476"/>
              <a:gd name="T11" fmla="*/ 11 h 209"/>
              <a:gd name="T12" fmla="*/ 385 w 476"/>
              <a:gd name="T13" fmla="*/ 10 h 209"/>
              <a:gd name="T14" fmla="*/ 284 w 476"/>
              <a:gd name="T15" fmla="*/ 7 h 209"/>
              <a:gd name="T16" fmla="*/ 298 w 476"/>
              <a:gd name="T17" fmla="*/ 22 h 209"/>
              <a:gd name="T18" fmla="*/ 204 w 476"/>
              <a:gd name="T19" fmla="*/ 25 h 209"/>
              <a:gd name="T20" fmla="*/ 11 w 476"/>
              <a:gd name="T21" fmla="*/ 28 h 209"/>
              <a:gd name="T22" fmla="*/ 282 w 476"/>
              <a:gd name="T23" fmla="*/ 186 h 209"/>
              <a:gd name="T24" fmla="*/ 355 w 476"/>
              <a:gd name="T25" fmla="*/ 183 h 209"/>
              <a:gd name="T26" fmla="*/ 46 w 476"/>
              <a:gd name="T27" fmla="*/ 189 h 209"/>
              <a:gd name="T28" fmla="*/ 323 w 476"/>
              <a:gd name="T29" fmla="*/ 170 h 209"/>
              <a:gd name="T30" fmla="*/ 251 w 476"/>
              <a:gd name="T31" fmla="*/ 185 h 209"/>
              <a:gd name="T32" fmla="*/ 473 w 476"/>
              <a:gd name="T33" fmla="*/ 165 h 209"/>
              <a:gd name="T34" fmla="*/ 447 w 476"/>
              <a:gd name="T35" fmla="*/ 65 h 209"/>
              <a:gd name="T36" fmla="*/ 446 w 476"/>
              <a:gd name="T37" fmla="*/ 19 h 209"/>
              <a:gd name="T38" fmla="*/ 156 w 476"/>
              <a:gd name="T39" fmla="*/ 20 h 209"/>
              <a:gd name="T40" fmla="*/ 248 w 476"/>
              <a:gd name="T41" fmla="*/ 11 h 209"/>
              <a:gd name="T42" fmla="*/ 14 w 476"/>
              <a:gd name="T43" fmla="*/ 35 h 209"/>
              <a:gd name="T44" fmla="*/ 21 w 476"/>
              <a:gd name="T45" fmla="*/ 117 h 209"/>
              <a:gd name="T46" fmla="*/ 24 w 476"/>
              <a:gd name="T47" fmla="*/ 113 h 209"/>
              <a:gd name="T48" fmla="*/ 82 w 476"/>
              <a:gd name="T49" fmla="*/ 205 h 209"/>
              <a:gd name="T50" fmla="*/ 216 w 476"/>
              <a:gd name="T51" fmla="*/ 187 h 209"/>
              <a:gd name="T52" fmla="*/ 446 w 476"/>
              <a:gd name="T53" fmla="*/ 176 h 209"/>
              <a:gd name="T54" fmla="*/ 240 w 476"/>
              <a:gd name="T55" fmla="*/ 12 h 209"/>
              <a:gd name="T56" fmla="*/ 14 w 476"/>
              <a:gd name="T57" fmla="*/ 80 h 209"/>
              <a:gd name="T58" fmla="*/ 206 w 476"/>
              <a:gd name="T59" fmla="*/ 190 h 209"/>
              <a:gd name="T60" fmla="*/ 438 w 476"/>
              <a:gd name="T61" fmla="*/ 62 h 209"/>
              <a:gd name="T62" fmla="*/ 428 w 476"/>
              <a:gd name="T63" fmla="*/ 13 h 209"/>
              <a:gd name="T64" fmla="*/ 377 w 476"/>
              <a:gd name="T65" fmla="*/ 14 h 209"/>
              <a:gd name="T66" fmla="*/ 319 w 476"/>
              <a:gd name="T67" fmla="*/ 13 h 209"/>
              <a:gd name="T68" fmla="*/ 282 w 476"/>
              <a:gd name="T69" fmla="*/ 14 h 209"/>
              <a:gd name="T70" fmla="*/ 123 w 476"/>
              <a:gd name="T71" fmla="*/ 33 h 209"/>
              <a:gd name="T72" fmla="*/ 70 w 476"/>
              <a:gd name="T73" fmla="*/ 36 h 209"/>
              <a:gd name="T74" fmla="*/ 36 w 476"/>
              <a:gd name="T75" fmla="*/ 42 h 209"/>
              <a:gd name="T76" fmla="*/ 33 w 476"/>
              <a:gd name="T77" fmla="*/ 159 h 209"/>
              <a:gd name="T78" fmla="*/ 37 w 476"/>
              <a:gd name="T79" fmla="*/ 169 h 209"/>
              <a:gd name="T80" fmla="*/ 77 w 476"/>
              <a:gd name="T81" fmla="*/ 204 h 209"/>
              <a:gd name="T82" fmla="*/ 180 w 476"/>
              <a:gd name="T83" fmla="*/ 190 h 209"/>
              <a:gd name="T84" fmla="*/ 319 w 476"/>
              <a:gd name="T85" fmla="*/ 179 h 209"/>
              <a:gd name="T86" fmla="*/ 347 w 476"/>
              <a:gd name="T87" fmla="*/ 175 h 209"/>
              <a:gd name="T88" fmla="*/ 406 w 476"/>
              <a:gd name="T89" fmla="*/ 173 h 209"/>
              <a:gd name="T90" fmla="*/ 440 w 476"/>
              <a:gd name="T91" fmla="*/ 168 h 209"/>
              <a:gd name="T92" fmla="*/ 393 w 476"/>
              <a:gd name="T93" fmla="*/ 167 h 209"/>
              <a:gd name="T94" fmla="*/ 251 w 476"/>
              <a:gd name="T95" fmla="*/ 174 h 209"/>
              <a:gd name="T96" fmla="*/ 89 w 476"/>
              <a:gd name="T97" fmla="*/ 186 h 209"/>
              <a:gd name="T98" fmla="*/ 31 w 476"/>
              <a:gd name="T99" fmla="*/ 97 h 209"/>
              <a:gd name="T100" fmla="*/ 36 w 476"/>
              <a:gd name="T101" fmla="*/ 124 h 209"/>
              <a:gd name="T102" fmla="*/ 188 w 476"/>
              <a:gd name="T103" fmla="*/ 28 h 209"/>
              <a:gd name="T104" fmla="*/ 179 w 476"/>
              <a:gd name="T105" fmla="*/ 26 h 209"/>
              <a:gd name="T106" fmla="*/ 435 w 476"/>
              <a:gd name="T107" fmla="*/ 75 h 209"/>
              <a:gd name="T108" fmla="*/ 179 w 476"/>
              <a:gd name="T109" fmla="*/ 179 h 209"/>
              <a:gd name="T110" fmla="*/ 56 w 476"/>
              <a:gd name="T111" fmla="*/ 192 h 209"/>
              <a:gd name="T112" fmla="*/ 225 w 476"/>
              <a:gd name="T113" fmla="*/ 26 h 209"/>
              <a:gd name="T114" fmla="*/ 448 w 476"/>
              <a:gd name="T115" fmla="*/ 116 h 209"/>
              <a:gd name="T116" fmla="*/ 453 w 476"/>
              <a:gd name="T117" fmla="*/ 167 h 209"/>
              <a:gd name="T118" fmla="*/ 268 w 476"/>
              <a:gd name="T119" fmla="*/ 173 h 209"/>
              <a:gd name="T120" fmla="*/ 451 w 476"/>
              <a:gd name="T121" fmla="*/ 109 h 209"/>
              <a:gd name="T122" fmla="*/ 451 w 476"/>
              <a:gd name="T123" fmla="*/ 157 h 209"/>
              <a:gd name="T124" fmla="*/ 438 w 476"/>
              <a:gd name="T125" fmla="*/ 65 h 2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476" h="209">
                <a:moveTo>
                  <a:pt x="22" y="127"/>
                </a:moveTo>
                <a:cubicBezTo>
                  <a:pt x="21" y="128"/>
                  <a:pt x="23" y="127"/>
                  <a:pt x="22" y="127"/>
                </a:cubicBezTo>
                <a:close/>
                <a:moveTo>
                  <a:pt x="21" y="125"/>
                </a:moveTo>
                <a:cubicBezTo>
                  <a:pt x="21" y="122"/>
                  <a:pt x="22" y="129"/>
                  <a:pt x="21" y="125"/>
                </a:cubicBezTo>
                <a:close/>
                <a:moveTo>
                  <a:pt x="22" y="127"/>
                </a:moveTo>
                <a:cubicBezTo>
                  <a:pt x="21" y="128"/>
                  <a:pt x="22" y="125"/>
                  <a:pt x="22" y="127"/>
                </a:cubicBezTo>
                <a:close/>
                <a:moveTo>
                  <a:pt x="22" y="111"/>
                </a:moveTo>
                <a:cubicBezTo>
                  <a:pt x="22" y="111"/>
                  <a:pt x="23" y="109"/>
                  <a:pt x="22" y="109"/>
                </a:cubicBezTo>
                <a:cubicBezTo>
                  <a:pt x="22" y="110"/>
                  <a:pt x="22" y="111"/>
                  <a:pt x="22" y="111"/>
                </a:cubicBezTo>
                <a:close/>
                <a:moveTo>
                  <a:pt x="23" y="130"/>
                </a:moveTo>
                <a:cubicBezTo>
                  <a:pt x="22" y="130"/>
                  <a:pt x="23" y="130"/>
                  <a:pt x="23" y="130"/>
                </a:cubicBezTo>
                <a:close/>
                <a:moveTo>
                  <a:pt x="26" y="146"/>
                </a:moveTo>
                <a:cubicBezTo>
                  <a:pt x="26" y="146"/>
                  <a:pt x="25" y="146"/>
                  <a:pt x="26" y="146"/>
                </a:cubicBezTo>
                <a:close/>
                <a:moveTo>
                  <a:pt x="14" y="85"/>
                </a:moveTo>
                <a:cubicBezTo>
                  <a:pt x="13" y="85"/>
                  <a:pt x="15" y="85"/>
                  <a:pt x="14" y="85"/>
                </a:cubicBezTo>
                <a:close/>
                <a:moveTo>
                  <a:pt x="23" y="125"/>
                </a:moveTo>
                <a:cubicBezTo>
                  <a:pt x="22" y="126"/>
                  <a:pt x="23" y="129"/>
                  <a:pt x="23" y="129"/>
                </a:cubicBezTo>
                <a:cubicBezTo>
                  <a:pt x="23" y="129"/>
                  <a:pt x="24" y="125"/>
                  <a:pt x="23" y="125"/>
                </a:cubicBezTo>
                <a:close/>
                <a:moveTo>
                  <a:pt x="23" y="134"/>
                </a:moveTo>
                <a:cubicBezTo>
                  <a:pt x="23" y="134"/>
                  <a:pt x="24" y="133"/>
                  <a:pt x="23" y="134"/>
                </a:cubicBezTo>
                <a:close/>
                <a:moveTo>
                  <a:pt x="35" y="123"/>
                </a:moveTo>
                <a:cubicBezTo>
                  <a:pt x="35" y="123"/>
                  <a:pt x="35" y="123"/>
                  <a:pt x="35" y="123"/>
                </a:cubicBezTo>
                <a:cubicBezTo>
                  <a:pt x="35" y="123"/>
                  <a:pt x="35" y="123"/>
                  <a:pt x="35" y="123"/>
                </a:cubicBezTo>
                <a:close/>
                <a:moveTo>
                  <a:pt x="33" y="110"/>
                </a:moveTo>
                <a:cubicBezTo>
                  <a:pt x="33" y="110"/>
                  <a:pt x="33" y="110"/>
                  <a:pt x="33" y="110"/>
                </a:cubicBezTo>
                <a:cubicBezTo>
                  <a:pt x="33" y="110"/>
                  <a:pt x="33" y="110"/>
                  <a:pt x="33" y="110"/>
                </a:cubicBezTo>
                <a:cubicBezTo>
                  <a:pt x="33" y="110"/>
                  <a:pt x="33" y="110"/>
                  <a:pt x="33" y="110"/>
                </a:cubicBezTo>
                <a:close/>
                <a:moveTo>
                  <a:pt x="32" y="103"/>
                </a:moveTo>
                <a:cubicBezTo>
                  <a:pt x="32" y="103"/>
                  <a:pt x="32" y="103"/>
                  <a:pt x="32" y="103"/>
                </a:cubicBezTo>
                <a:cubicBezTo>
                  <a:pt x="32" y="102"/>
                  <a:pt x="32" y="102"/>
                  <a:pt x="32" y="101"/>
                </a:cubicBezTo>
                <a:cubicBezTo>
                  <a:pt x="32" y="102"/>
                  <a:pt x="32" y="103"/>
                  <a:pt x="32" y="103"/>
                </a:cubicBezTo>
                <a:close/>
                <a:moveTo>
                  <a:pt x="35" y="120"/>
                </a:moveTo>
                <a:cubicBezTo>
                  <a:pt x="35" y="120"/>
                  <a:pt x="35" y="120"/>
                  <a:pt x="35" y="120"/>
                </a:cubicBezTo>
                <a:cubicBezTo>
                  <a:pt x="35" y="120"/>
                  <a:pt x="35" y="120"/>
                  <a:pt x="35" y="120"/>
                </a:cubicBezTo>
                <a:cubicBezTo>
                  <a:pt x="35" y="120"/>
                  <a:pt x="34" y="120"/>
                  <a:pt x="35" y="120"/>
                </a:cubicBezTo>
                <a:close/>
                <a:moveTo>
                  <a:pt x="30" y="96"/>
                </a:moveTo>
                <a:cubicBezTo>
                  <a:pt x="30" y="96"/>
                  <a:pt x="31" y="97"/>
                  <a:pt x="31" y="97"/>
                </a:cubicBezTo>
                <a:cubicBezTo>
                  <a:pt x="31" y="96"/>
                  <a:pt x="30" y="95"/>
                  <a:pt x="30" y="94"/>
                </a:cubicBezTo>
                <a:cubicBezTo>
                  <a:pt x="30" y="94"/>
                  <a:pt x="30" y="94"/>
                  <a:pt x="30" y="94"/>
                </a:cubicBezTo>
                <a:cubicBezTo>
                  <a:pt x="30" y="94"/>
                  <a:pt x="30" y="95"/>
                  <a:pt x="30" y="96"/>
                </a:cubicBezTo>
                <a:close/>
                <a:moveTo>
                  <a:pt x="21" y="107"/>
                </a:moveTo>
                <a:cubicBezTo>
                  <a:pt x="20" y="108"/>
                  <a:pt x="22" y="107"/>
                  <a:pt x="21" y="107"/>
                </a:cubicBezTo>
                <a:close/>
                <a:moveTo>
                  <a:pt x="21" y="117"/>
                </a:moveTo>
                <a:cubicBezTo>
                  <a:pt x="21" y="117"/>
                  <a:pt x="21" y="117"/>
                  <a:pt x="21" y="117"/>
                </a:cubicBezTo>
                <a:cubicBezTo>
                  <a:pt x="22" y="116"/>
                  <a:pt x="21" y="116"/>
                  <a:pt x="21" y="117"/>
                </a:cubicBezTo>
                <a:close/>
                <a:moveTo>
                  <a:pt x="22" y="112"/>
                </a:moveTo>
                <a:cubicBezTo>
                  <a:pt x="23" y="112"/>
                  <a:pt x="22" y="112"/>
                  <a:pt x="22" y="112"/>
                </a:cubicBezTo>
                <a:close/>
                <a:moveTo>
                  <a:pt x="37" y="132"/>
                </a:moveTo>
                <a:cubicBezTo>
                  <a:pt x="37" y="132"/>
                  <a:pt x="37" y="131"/>
                  <a:pt x="37" y="130"/>
                </a:cubicBezTo>
                <a:cubicBezTo>
                  <a:pt x="36" y="130"/>
                  <a:pt x="36" y="130"/>
                  <a:pt x="36" y="130"/>
                </a:cubicBezTo>
                <a:cubicBezTo>
                  <a:pt x="36" y="130"/>
                  <a:pt x="37" y="132"/>
                  <a:pt x="37" y="132"/>
                </a:cubicBezTo>
                <a:close/>
                <a:moveTo>
                  <a:pt x="37" y="135"/>
                </a:moveTo>
                <a:cubicBezTo>
                  <a:pt x="36" y="135"/>
                  <a:pt x="38" y="135"/>
                  <a:pt x="37" y="135"/>
                </a:cubicBezTo>
                <a:close/>
                <a:moveTo>
                  <a:pt x="16" y="81"/>
                </a:moveTo>
                <a:cubicBezTo>
                  <a:pt x="15" y="81"/>
                  <a:pt x="17" y="81"/>
                  <a:pt x="16" y="81"/>
                </a:cubicBezTo>
                <a:close/>
                <a:moveTo>
                  <a:pt x="16" y="82"/>
                </a:moveTo>
                <a:cubicBezTo>
                  <a:pt x="15" y="83"/>
                  <a:pt x="16" y="82"/>
                  <a:pt x="16" y="82"/>
                </a:cubicBezTo>
                <a:close/>
                <a:moveTo>
                  <a:pt x="33" y="116"/>
                </a:moveTo>
                <a:cubicBezTo>
                  <a:pt x="32" y="116"/>
                  <a:pt x="34" y="116"/>
                  <a:pt x="33" y="116"/>
                </a:cubicBezTo>
                <a:close/>
                <a:moveTo>
                  <a:pt x="39" y="145"/>
                </a:moveTo>
                <a:cubicBezTo>
                  <a:pt x="40" y="145"/>
                  <a:pt x="38" y="145"/>
                  <a:pt x="39" y="145"/>
                </a:cubicBezTo>
                <a:close/>
                <a:moveTo>
                  <a:pt x="38" y="137"/>
                </a:moveTo>
                <a:cubicBezTo>
                  <a:pt x="39" y="138"/>
                  <a:pt x="38" y="137"/>
                  <a:pt x="38" y="137"/>
                </a:cubicBezTo>
                <a:close/>
                <a:moveTo>
                  <a:pt x="40" y="137"/>
                </a:moveTo>
                <a:cubicBezTo>
                  <a:pt x="39" y="137"/>
                  <a:pt x="41" y="137"/>
                  <a:pt x="40" y="137"/>
                </a:cubicBezTo>
                <a:close/>
                <a:moveTo>
                  <a:pt x="37" y="133"/>
                </a:moveTo>
                <a:cubicBezTo>
                  <a:pt x="37" y="133"/>
                  <a:pt x="36" y="133"/>
                  <a:pt x="37" y="133"/>
                </a:cubicBezTo>
                <a:close/>
                <a:moveTo>
                  <a:pt x="32" y="108"/>
                </a:moveTo>
                <a:cubicBezTo>
                  <a:pt x="31" y="108"/>
                  <a:pt x="34" y="108"/>
                  <a:pt x="32" y="108"/>
                </a:cubicBezTo>
                <a:close/>
                <a:moveTo>
                  <a:pt x="18" y="94"/>
                </a:moveTo>
                <a:cubicBezTo>
                  <a:pt x="18" y="94"/>
                  <a:pt x="18" y="94"/>
                  <a:pt x="18" y="94"/>
                </a:cubicBezTo>
                <a:cubicBezTo>
                  <a:pt x="18" y="94"/>
                  <a:pt x="18" y="94"/>
                  <a:pt x="18" y="94"/>
                </a:cubicBezTo>
                <a:cubicBezTo>
                  <a:pt x="18" y="94"/>
                  <a:pt x="18" y="94"/>
                  <a:pt x="18" y="94"/>
                </a:cubicBezTo>
                <a:close/>
                <a:moveTo>
                  <a:pt x="30" y="144"/>
                </a:moveTo>
                <a:cubicBezTo>
                  <a:pt x="29" y="144"/>
                  <a:pt x="32" y="145"/>
                  <a:pt x="30" y="144"/>
                </a:cubicBezTo>
                <a:close/>
                <a:moveTo>
                  <a:pt x="30" y="138"/>
                </a:moveTo>
                <a:cubicBezTo>
                  <a:pt x="30" y="138"/>
                  <a:pt x="30" y="138"/>
                  <a:pt x="30" y="138"/>
                </a:cubicBezTo>
                <a:cubicBezTo>
                  <a:pt x="30" y="138"/>
                  <a:pt x="30" y="138"/>
                  <a:pt x="30" y="138"/>
                </a:cubicBezTo>
                <a:close/>
                <a:moveTo>
                  <a:pt x="30" y="188"/>
                </a:moveTo>
                <a:cubicBezTo>
                  <a:pt x="32" y="188"/>
                  <a:pt x="28" y="188"/>
                  <a:pt x="30" y="188"/>
                </a:cubicBezTo>
                <a:close/>
                <a:moveTo>
                  <a:pt x="31" y="192"/>
                </a:moveTo>
                <a:cubicBezTo>
                  <a:pt x="31" y="193"/>
                  <a:pt x="29" y="196"/>
                  <a:pt x="29" y="197"/>
                </a:cubicBezTo>
                <a:cubicBezTo>
                  <a:pt x="28" y="198"/>
                  <a:pt x="33" y="202"/>
                  <a:pt x="32" y="195"/>
                </a:cubicBezTo>
                <a:cubicBezTo>
                  <a:pt x="32" y="196"/>
                  <a:pt x="32" y="193"/>
                  <a:pt x="31" y="192"/>
                </a:cubicBezTo>
                <a:close/>
                <a:moveTo>
                  <a:pt x="33" y="171"/>
                </a:moveTo>
                <a:cubicBezTo>
                  <a:pt x="33" y="171"/>
                  <a:pt x="33" y="171"/>
                  <a:pt x="33" y="171"/>
                </a:cubicBezTo>
                <a:cubicBezTo>
                  <a:pt x="33" y="171"/>
                  <a:pt x="33" y="171"/>
                  <a:pt x="33" y="171"/>
                </a:cubicBezTo>
                <a:close/>
                <a:moveTo>
                  <a:pt x="31" y="190"/>
                </a:moveTo>
                <a:cubicBezTo>
                  <a:pt x="31" y="190"/>
                  <a:pt x="31" y="191"/>
                  <a:pt x="31" y="192"/>
                </a:cubicBezTo>
                <a:cubicBezTo>
                  <a:pt x="31" y="191"/>
                  <a:pt x="31" y="190"/>
                  <a:pt x="31" y="190"/>
                </a:cubicBezTo>
                <a:close/>
                <a:moveTo>
                  <a:pt x="30" y="191"/>
                </a:moveTo>
                <a:cubicBezTo>
                  <a:pt x="31" y="190"/>
                  <a:pt x="30" y="191"/>
                  <a:pt x="30" y="191"/>
                </a:cubicBezTo>
                <a:close/>
                <a:moveTo>
                  <a:pt x="28" y="132"/>
                </a:moveTo>
                <a:cubicBezTo>
                  <a:pt x="27" y="131"/>
                  <a:pt x="29" y="132"/>
                  <a:pt x="28" y="132"/>
                </a:cubicBezTo>
                <a:close/>
                <a:moveTo>
                  <a:pt x="27" y="148"/>
                </a:moveTo>
                <a:cubicBezTo>
                  <a:pt x="28" y="148"/>
                  <a:pt x="26" y="148"/>
                  <a:pt x="27" y="148"/>
                </a:cubicBezTo>
                <a:close/>
                <a:moveTo>
                  <a:pt x="27" y="152"/>
                </a:moveTo>
                <a:cubicBezTo>
                  <a:pt x="28" y="152"/>
                  <a:pt x="26" y="152"/>
                  <a:pt x="27" y="152"/>
                </a:cubicBezTo>
                <a:close/>
                <a:moveTo>
                  <a:pt x="43" y="157"/>
                </a:moveTo>
                <a:cubicBezTo>
                  <a:pt x="43" y="157"/>
                  <a:pt x="43" y="157"/>
                  <a:pt x="43" y="157"/>
                </a:cubicBezTo>
                <a:cubicBezTo>
                  <a:pt x="42" y="150"/>
                  <a:pt x="41" y="143"/>
                  <a:pt x="40" y="144"/>
                </a:cubicBezTo>
                <a:cubicBezTo>
                  <a:pt x="39" y="145"/>
                  <a:pt x="41" y="164"/>
                  <a:pt x="43" y="165"/>
                </a:cubicBezTo>
                <a:cubicBezTo>
                  <a:pt x="44" y="167"/>
                  <a:pt x="44" y="162"/>
                  <a:pt x="43" y="157"/>
                </a:cubicBezTo>
                <a:close/>
                <a:moveTo>
                  <a:pt x="18" y="92"/>
                </a:moveTo>
                <a:cubicBezTo>
                  <a:pt x="20" y="92"/>
                  <a:pt x="18" y="92"/>
                  <a:pt x="18" y="92"/>
                </a:cubicBezTo>
                <a:close/>
                <a:moveTo>
                  <a:pt x="18" y="90"/>
                </a:moveTo>
                <a:cubicBezTo>
                  <a:pt x="17" y="90"/>
                  <a:pt x="18" y="90"/>
                  <a:pt x="18" y="90"/>
                </a:cubicBezTo>
                <a:close/>
                <a:moveTo>
                  <a:pt x="41" y="180"/>
                </a:moveTo>
                <a:cubicBezTo>
                  <a:pt x="40" y="180"/>
                  <a:pt x="42" y="183"/>
                  <a:pt x="42" y="183"/>
                </a:cubicBezTo>
                <a:cubicBezTo>
                  <a:pt x="43" y="182"/>
                  <a:pt x="42" y="180"/>
                  <a:pt x="41" y="180"/>
                </a:cubicBezTo>
                <a:close/>
                <a:moveTo>
                  <a:pt x="18" y="89"/>
                </a:moveTo>
                <a:cubicBezTo>
                  <a:pt x="17" y="88"/>
                  <a:pt x="19" y="89"/>
                  <a:pt x="18" y="89"/>
                </a:cubicBezTo>
                <a:close/>
                <a:moveTo>
                  <a:pt x="42" y="174"/>
                </a:moveTo>
                <a:cubicBezTo>
                  <a:pt x="42" y="174"/>
                  <a:pt x="41" y="174"/>
                  <a:pt x="42" y="174"/>
                </a:cubicBezTo>
                <a:close/>
                <a:moveTo>
                  <a:pt x="40" y="138"/>
                </a:moveTo>
                <a:cubicBezTo>
                  <a:pt x="41" y="137"/>
                  <a:pt x="39" y="139"/>
                  <a:pt x="40" y="138"/>
                </a:cubicBezTo>
                <a:close/>
                <a:moveTo>
                  <a:pt x="420" y="11"/>
                </a:moveTo>
                <a:cubicBezTo>
                  <a:pt x="420" y="11"/>
                  <a:pt x="420" y="11"/>
                  <a:pt x="420" y="11"/>
                </a:cubicBezTo>
                <a:cubicBezTo>
                  <a:pt x="420" y="11"/>
                  <a:pt x="420" y="11"/>
                  <a:pt x="420" y="11"/>
                </a:cubicBezTo>
                <a:close/>
                <a:moveTo>
                  <a:pt x="270" y="10"/>
                </a:moveTo>
                <a:cubicBezTo>
                  <a:pt x="271" y="11"/>
                  <a:pt x="271" y="10"/>
                  <a:pt x="270" y="10"/>
                </a:cubicBezTo>
                <a:close/>
                <a:moveTo>
                  <a:pt x="229" y="13"/>
                </a:moveTo>
                <a:cubicBezTo>
                  <a:pt x="229" y="14"/>
                  <a:pt x="229" y="12"/>
                  <a:pt x="229" y="13"/>
                </a:cubicBezTo>
                <a:close/>
                <a:moveTo>
                  <a:pt x="274" y="10"/>
                </a:moveTo>
                <a:cubicBezTo>
                  <a:pt x="274" y="11"/>
                  <a:pt x="274" y="9"/>
                  <a:pt x="274" y="10"/>
                </a:cubicBezTo>
                <a:close/>
                <a:moveTo>
                  <a:pt x="209" y="14"/>
                </a:moveTo>
                <a:cubicBezTo>
                  <a:pt x="210" y="14"/>
                  <a:pt x="211" y="14"/>
                  <a:pt x="212" y="14"/>
                </a:cubicBezTo>
                <a:cubicBezTo>
                  <a:pt x="212" y="14"/>
                  <a:pt x="208" y="13"/>
                  <a:pt x="209" y="14"/>
                </a:cubicBezTo>
                <a:close/>
                <a:moveTo>
                  <a:pt x="329" y="6"/>
                </a:moveTo>
                <a:cubicBezTo>
                  <a:pt x="329" y="6"/>
                  <a:pt x="329" y="5"/>
                  <a:pt x="329" y="6"/>
                </a:cubicBezTo>
                <a:close/>
                <a:moveTo>
                  <a:pt x="250" y="11"/>
                </a:moveTo>
                <a:cubicBezTo>
                  <a:pt x="250" y="11"/>
                  <a:pt x="250" y="11"/>
                  <a:pt x="250" y="11"/>
                </a:cubicBezTo>
                <a:cubicBezTo>
                  <a:pt x="250" y="11"/>
                  <a:pt x="249" y="11"/>
                  <a:pt x="249" y="11"/>
                </a:cubicBezTo>
                <a:cubicBezTo>
                  <a:pt x="249" y="11"/>
                  <a:pt x="250" y="12"/>
                  <a:pt x="250" y="11"/>
                </a:cubicBezTo>
                <a:close/>
                <a:moveTo>
                  <a:pt x="195" y="15"/>
                </a:moveTo>
                <a:cubicBezTo>
                  <a:pt x="196" y="14"/>
                  <a:pt x="196" y="14"/>
                  <a:pt x="196" y="14"/>
                </a:cubicBezTo>
                <a:cubicBezTo>
                  <a:pt x="195" y="14"/>
                  <a:pt x="193" y="14"/>
                  <a:pt x="192" y="15"/>
                </a:cubicBezTo>
                <a:cubicBezTo>
                  <a:pt x="194" y="15"/>
                  <a:pt x="196" y="14"/>
                  <a:pt x="195" y="15"/>
                </a:cubicBezTo>
                <a:close/>
                <a:moveTo>
                  <a:pt x="208" y="14"/>
                </a:moveTo>
                <a:cubicBezTo>
                  <a:pt x="207" y="13"/>
                  <a:pt x="203" y="13"/>
                  <a:pt x="198" y="14"/>
                </a:cubicBezTo>
                <a:cubicBezTo>
                  <a:pt x="198" y="14"/>
                  <a:pt x="198" y="14"/>
                  <a:pt x="198" y="14"/>
                </a:cubicBezTo>
                <a:cubicBezTo>
                  <a:pt x="198" y="14"/>
                  <a:pt x="206" y="13"/>
                  <a:pt x="208" y="14"/>
                </a:cubicBezTo>
                <a:close/>
                <a:moveTo>
                  <a:pt x="230" y="12"/>
                </a:moveTo>
                <a:cubicBezTo>
                  <a:pt x="231" y="12"/>
                  <a:pt x="231" y="12"/>
                  <a:pt x="232" y="13"/>
                </a:cubicBezTo>
                <a:cubicBezTo>
                  <a:pt x="232" y="12"/>
                  <a:pt x="231" y="12"/>
                  <a:pt x="230" y="11"/>
                </a:cubicBezTo>
                <a:cubicBezTo>
                  <a:pt x="230" y="11"/>
                  <a:pt x="230" y="11"/>
                  <a:pt x="230" y="12"/>
                </a:cubicBezTo>
                <a:close/>
                <a:moveTo>
                  <a:pt x="324" y="7"/>
                </a:moveTo>
                <a:cubicBezTo>
                  <a:pt x="326" y="8"/>
                  <a:pt x="347" y="8"/>
                  <a:pt x="350" y="7"/>
                </a:cubicBezTo>
                <a:cubicBezTo>
                  <a:pt x="350" y="7"/>
                  <a:pt x="323" y="7"/>
                  <a:pt x="321" y="5"/>
                </a:cubicBezTo>
                <a:cubicBezTo>
                  <a:pt x="318" y="2"/>
                  <a:pt x="299" y="8"/>
                  <a:pt x="298" y="7"/>
                </a:cubicBezTo>
                <a:cubicBezTo>
                  <a:pt x="304" y="9"/>
                  <a:pt x="319" y="3"/>
                  <a:pt x="324" y="7"/>
                </a:cubicBezTo>
                <a:close/>
                <a:moveTo>
                  <a:pt x="333" y="6"/>
                </a:moveTo>
                <a:cubicBezTo>
                  <a:pt x="331" y="5"/>
                  <a:pt x="333" y="6"/>
                  <a:pt x="333" y="6"/>
                </a:cubicBezTo>
                <a:close/>
                <a:moveTo>
                  <a:pt x="385" y="10"/>
                </a:moveTo>
                <a:cubicBezTo>
                  <a:pt x="385" y="11"/>
                  <a:pt x="392" y="9"/>
                  <a:pt x="392" y="9"/>
                </a:cubicBezTo>
                <a:cubicBezTo>
                  <a:pt x="391" y="9"/>
                  <a:pt x="385" y="9"/>
                  <a:pt x="385" y="10"/>
                </a:cubicBezTo>
                <a:close/>
                <a:moveTo>
                  <a:pt x="370" y="9"/>
                </a:moveTo>
                <a:cubicBezTo>
                  <a:pt x="370" y="8"/>
                  <a:pt x="370" y="9"/>
                  <a:pt x="370" y="9"/>
                </a:cubicBezTo>
                <a:close/>
                <a:moveTo>
                  <a:pt x="281" y="7"/>
                </a:moveTo>
                <a:cubicBezTo>
                  <a:pt x="281" y="6"/>
                  <a:pt x="281" y="8"/>
                  <a:pt x="281" y="7"/>
                </a:cubicBezTo>
                <a:close/>
                <a:moveTo>
                  <a:pt x="299" y="9"/>
                </a:moveTo>
                <a:cubicBezTo>
                  <a:pt x="299" y="8"/>
                  <a:pt x="299" y="10"/>
                  <a:pt x="299" y="9"/>
                </a:cubicBezTo>
                <a:close/>
                <a:moveTo>
                  <a:pt x="380" y="8"/>
                </a:moveTo>
                <a:cubicBezTo>
                  <a:pt x="383" y="8"/>
                  <a:pt x="420" y="10"/>
                  <a:pt x="420" y="7"/>
                </a:cubicBezTo>
                <a:cubicBezTo>
                  <a:pt x="420" y="8"/>
                  <a:pt x="389" y="6"/>
                  <a:pt x="385" y="6"/>
                </a:cubicBezTo>
                <a:cubicBezTo>
                  <a:pt x="385" y="6"/>
                  <a:pt x="385" y="6"/>
                  <a:pt x="386" y="7"/>
                </a:cubicBezTo>
                <a:cubicBezTo>
                  <a:pt x="380" y="7"/>
                  <a:pt x="373" y="6"/>
                  <a:pt x="368" y="5"/>
                </a:cubicBezTo>
                <a:cubicBezTo>
                  <a:pt x="365" y="5"/>
                  <a:pt x="356" y="4"/>
                  <a:pt x="355" y="5"/>
                </a:cubicBezTo>
                <a:cubicBezTo>
                  <a:pt x="355" y="5"/>
                  <a:pt x="353" y="6"/>
                  <a:pt x="352" y="6"/>
                </a:cubicBezTo>
                <a:cubicBezTo>
                  <a:pt x="357" y="4"/>
                  <a:pt x="374" y="7"/>
                  <a:pt x="380" y="8"/>
                </a:cubicBezTo>
                <a:close/>
                <a:moveTo>
                  <a:pt x="417" y="8"/>
                </a:moveTo>
                <a:cubicBezTo>
                  <a:pt x="417" y="9"/>
                  <a:pt x="417" y="7"/>
                  <a:pt x="417" y="8"/>
                </a:cubicBezTo>
                <a:close/>
                <a:moveTo>
                  <a:pt x="399" y="8"/>
                </a:moveTo>
                <a:cubicBezTo>
                  <a:pt x="399" y="9"/>
                  <a:pt x="399" y="7"/>
                  <a:pt x="399" y="8"/>
                </a:cubicBezTo>
                <a:close/>
                <a:moveTo>
                  <a:pt x="284" y="7"/>
                </a:moveTo>
                <a:cubicBezTo>
                  <a:pt x="282" y="7"/>
                  <a:pt x="287" y="9"/>
                  <a:pt x="284" y="7"/>
                </a:cubicBezTo>
                <a:close/>
                <a:moveTo>
                  <a:pt x="165" y="28"/>
                </a:moveTo>
                <a:cubicBezTo>
                  <a:pt x="166" y="28"/>
                  <a:pt x="167" y="28"/>
                  <a:pt x="168" y="28"/>
                </a:cubicBezTo>
                <a:cubicBezTo>
                  <a:pt x="167" y="27"/>
                  <a:pt x="166" y="27"/>
                  <a:pt x="165" y="28"/>
                </a:cubicBezTo>
                <a:close/>
                <a:moveTo>
                  <a:pt x="252" y="24"/>
                </a:moveTo>
                <a:cubicBezTo>
                  <a:pt x="252" y="24"/>
                  <a:pt x="254" y="25"/>
                  <a:pt x="252" y="24"/>
                </a:cubicBezTo>
                <a:close/>
                <a:moveTo>
                  <a:pt x="260" y="24"/>
                </a:moveTo>
                <a:cubicBezTo>
                  <a:pt x="260" y="25"/>
                  <a:pt x="260" y="23"/>
                  <a:pt x="260" y="24"/>
                </a:cubicBezTo>
                <a:close/>
                <a:moveTo>
                  <a:pt x="248" y="24"/>
                </a:moveTo>
                <a:cubicBezTo>
                  <a:pt x="249" y="25"/>
                  <a:pt x="256" y="23"/>
                  <a:pt x="256" y="23"/>
                </a:cubicBezTo>
                <a:cubicBezTo>
                  <a:pt x="256" y="23"/>
                  <a:pt x="247" y="23"/>
                  <a:pt x="248" y="24"/>
                </a:cubicBezTo>
                <a:close/>
                <a:moveTo>
                  <a:pt x="251" y="25"/>
                </a:moveTo>
                <a:cubicBezTo>
                  <a:pt x="253" y="25"/>
                  <a:pt x="249" y="25"/>
                  <a:pt x="251" y="25"/>
                </a:cubicBezTo>
                <a:close/>
                <a:moveTo>
                  <a:pt x="244" y="25"/>
                </a:moveTo>
                <a:cubicBezTo>
                  <a:pt x="245" y="25"/>
                  <a:pt x="246" y="25"/>
                  <a:pt x="246" y="25"/>
                </a:cubicBezTo>
                <a:cubicBezTo>
                  <a:pt x="247" y="25"/>
                  <a:pt x="248" y="25"/>
                  <a:pt x="249" y="25"/>
                </a:cubicBezTo>
                <a:cubicBezTo>
                  <a:pt x="248" y="25"/>
                  <a:pt x="245" y="24"/>
                  <a:pt x="244" y="25"/>
                </a:cubicBezTo>
                <a:close/>
                <a:moveTo>
                  <a:pt x="269" y="24"/>
                </a:moveTo>
                <a:cubicBezTo>
                  <a:pt x="268" y="24"/>
                  <a:pt x="268" y="24"/>
                  <a:pt x="268" y="24"/>
                </a:cubicBezTo>
                <a:cubicBezTo>
                  <a:pt x="268" y="24"/>
                  <a:pt x="269" y="24"/>
                  <a:pt x="269" y="24"/>
                </a:cubicBezTo>
                <a:close/>
                <a:moveTo>
                  <a:pt x="305" y="21"/>
                </a:moveTo>
                <a:cubicBezTo>
                  <a:pt x="305" y="22"/>
                  <a:pt x="305" y="20"/>
                  <a:pt x="305" y="21"/>
                </a:cubicBezTo>
                <a:close/>
                <a:moveTo>
                  <a:pt x="298" y="22"/>
                </a:moveTo>
                <a:cubicBezTo>
                  <a:pt x="298" y="22"/>
                  <a:pt x="301" y="22"/>
                  <a:pt x="301" y="22"/>
                </a:cubicBezTo>
                <a:cubicBezTo>
                  <a:pt x="301" y="22"/>
                  <a:pt x="298" y="21"/>
                  <a:pt x="298" y="22"/>
                </a:cubicBezTo>
                <a:close/>
                <a:moveTo>
                  <a:pt x="402" y="22"/>
                </a:moveTo>
                <a:cubicBezTo>
                  <a:pt x="402" y="24"/>
                  <a:pt x="405" y="22"/>
                  <a:pt x="405" y="22"/>
                </a:cubicBezTo>
                <a:cubicBezTo>
                  <a:pt x="404" y="21"/>
                  <a:pt x="403" y="21"/>
                  <a:pt x="402" y="22"/>
                </a:cubicBezTo>
                <a:close/>
                <a:moveTo>
                  <a:pt x="316" y="21"/>
                </a:moveTo>
                <a:cubicBezTo>
                  <a:pt x="315" y="21"/>
                  <a:pt x="315" y="21"/>
                  <a:pt x="314" y="21"/>
                </a:cubicBezTo>
                <a:cubicBezTo>
                  <a:pt x="314" y="22"/>
                  <a:pt x="316" y="21"/>
                  <a:pt x="316" y="21"/>
                </a:cubicBezTo>
                <a:close/>
                <a:moveTo>
                  <a:pt x="157" y="28"/>
                </a:moveTo>
                <a:cubicBezTo>
                  <a:pt x="157" y="29"/>
                  <a:pt x="160" y="27"/>
                  <a:pt x="157" y="28"/>
                </a:cubicBezTo>
                <a:close/>
                <a:moveTo>
                  <a:pt x="408" y="22"/>
                </a:moveTo>
                <a:cubicBezTo>
                  <a:pt x="408" y="22"/>
                  <a:pt x="409" y="22"/>
                  <a:pt x="409" y="22"/>
                </a:cubicBezTo>
                <a:cubicBezTo>
                  <a:pt x="408" y="22"/>
                  <a:pt x="408" y="22"/>
                  <a:pt x="408" y="22"/>
                </a:cubicBezTo>
                <a:close/>
                <a:moveTo>
                  <a:pt x="160" y="28"/>
                </a:moveTo>
                <a:cubicBezTo>
                  <a:pt x="161" y="29"/>
                  <a:pt x="162" y="29"/>
                  <a:pt x="163" y="28"/>
                </a:cubicBezTo>
                <a:cubicBezTo>
                  <a:pt x="162" y="28"/>
                  <a:pt x="161" y="28"/>
                  <a:pt x="160" y="28"/>
                </a:cubicBezTo>
                <a:close/>
                <a:moveTo>
                  <a:pt x="209" y="25"/>
                </a:moveTo>
                <a:cubicBezTo>
                  <a:pt x="210" y="25"/>
                  <a:pt x="212" y="25"/>
                  <a:pt x="213" y="24"/>
                </a:cubicBezTo>
                <a:cubicBezTo>
                  <a:pt x="213" y="25"/>
                  <a:pt x="209" y="24"/>
                  <a:pt x="209" y="25"/>
                </a:cubicBezTo>
                <a:close/>
                <a:moveTo>
                  <a:pt x="204" y="25"/>
                </a:moveTo>
                <a:cubicBezTo>
                  <a:pt x="205" y="25"/>
                  <a:pt x="206" y="25"/>
                  <a:pt x="207" y="25"/>
                </a:cubicBezTo>
                <a:cubicBezTo>
                  <a:pt x="207" y="25"/>
                  <a:pt x="203" y="25"/>
                  <a:pt x="204" y="25"/>
                </a:cubicBezTo>
                <a:close/>
                <a:moveTo>
                  <a:pt x="142" y="30"/>
                </a:moveTo>
                <a:cubicBezTo>
                  <a:pt x="142" y="30"/>
                  <a:pt x="142" y="30"/>
                  <a:pt x="142" y="30"/>
                </a:cubicBezTo>
                <a:cubicBezTo>
                  <a:pt x="142" y="30"/>
                  <a:pt x="142" y="30"/>
                  <a:pt x="142" y="30"/>
                </a:cubicBezTo>
                <a:cubicBezTo>
                  <a:pt x="142" y="30"/>
                  <a:pt x="142" y="30"/>
                  <a:pt x="142" y="30"/>
                </a:cubicBezTo>
                <a:close/>
                <a:moveTo>
                  <a:pt x="215" y="24"/>
                </a:moveTo>
                <a:cubicBezTo>
                  <a:pt x="215" y="24"/>
                  <a:pt x="217" y="23"/>
                  <a:pt x="215" y="24"/>
                </a:cubicBezTo>
                <a:close/>
                <a:moveTo>
                  <a:pt x="362" y="17"/>
                </a:moveTo>
                <a:cubicBezTo>
                  <a:pt x="362" y="18"/>
                  <a:pt x="362" y="16"/>
                  <a:pt x="362" y="17"/>
                </a:cubicBezTo>
                <a:close/>
                <a:moveTo>
                  <a:pt x="199" y="26"/>
                </a:moveTo>
                <a:cubicBezTo>
                  <a:pt x="200" y="26"/>
                  <a:pt x="201" y="26"/>
                  <a:pt x="201" y="25"/>
                </a:cubicBezTo>
                <a:cubicBezTo>
                  <a:pt x="201" y="26"/>
                  <a:pt x="200" y="26"/>
                  <a:pt x="199" y="26"/>
                </a:cubicBezTo>
                <a:close/>
                <a:moveTo>
                  <a:pt x="313" y="16"/>
                </a:moveTo>
                <a:cubicBezTo>
                  <a:pt x="313" y="16"/>
                  <a:pt x="312" y="16"/>
                  <a:pt x="312" y="16"/>
                </a:cubicBezTo>
                <a:cubicBezTo>
                  <a:pt x="312" y="16"/>
                  <a:pt x="312" y="16"/>
                  <a:pt x="312" y="16"/>
                </a:cubicBezTo>
                <a:cubicBezTo>
                  <a:pt x="313" y="16"/>
                  <a:pt x="313" y="17"/>
                  <a:pt x="313" y="16"/>
                </a:cubicBezTo>
                <a:close/>
                <a:moveTo>
                  <a:pt x="171" y="30"/>
                </a:moveTo>
                <a:cubicBezTo>
                  <a:pt x="171" y="30"/>
                  <a:pt x="170" y="30"/>
                  <a:pt x="170" y="30"/>
                </a:cubicBezTo>
                <a:cubicBezTo>
                  <a:pt x="170" y="30"/>
                  <a:pt x="171" y="30"/>
                  <a:pt x="171" y="30"/>
                </a:cubicBezTo>
                <a:close/>
                <a:moveTo>
                  <a:pt x="9" y="30"/>
                </a:moveTo>
                <a:cubicBezTo>
                  <a:pt x="10" y="30"/>
                  <a:pt x="12" y="29"/>
                  <a:pt x="12" y="29"/>
                </a:cubicBezTo>
                <a:cubicBezTo>
                  <a:pt x="12" y="28"/>
                  <a:pt x="10" y="30"/>
                  <a:pt x="10" y="29"/>
                </a:cubicBezTo>
                <a:cubicBezTo>
                  <a:pt x="10" y="29"/>
                  <a:pt x="11" y="28"/>
                  <a:pt x="11" y="28"/>
                </a:cubicBezTo>
                <a:cubicBezTo>
                  <a:pt x="10" y="28"/>
                  <a:pt x="6" y="29"/>
                  <a:pt x="9" y="30"/>
                </a:cubicBezTo>
                <a:close/>
                <a:moveTo>
                  <a:pt x="341" y="16"/>
                </a:moveTo>
                <a:cubicBezTo>
                  <a:pt x="342" y="17"/>
                  <a:pt x="343" y="17"/>
                  <a:pt x="344" y="17"/>
                </a:cubicBezTo>
                <a:cubicBezTo>
                  <a:pt x="344" y="17"/>
                  <a:pt x="344" y="17"/>
                  <a:pt x="343" y="16"/>
                </a:cubicBezTo>
                <a:cubicBezTo>
                  <a:pt x="342" y="16"/>
                  <a:pt x="341" y="16"/>
                  <a:pt x="341" y="16"/>
                </a:cubicBezTo>
                <a:close/>
                <a:moveTo>
                  <a:pt x="283" y="9"/>
                </a:moveTo>
                <a:cubicBezTo>
                  <a:pt x="282" y="9"/>
                  <a:pt x="282" y="9"/>
                  <a:pt x="281" y="9"/>
                </a:cubicBezTo>
                <a:cubicBezTo>
                  <a:pt x="282" y="10"/>
                  <a:pt x="282" y="10"/>
                  <a:pt x="283" y="9"/>
                </a:cubicBezTo>
                <a:close/>
                <a:moveTo>
                  <a:pt x="28" y="26"/>
                </a:moveTo>
                <a:cubicBezTo>
                  <a:pt x="27" y="26"/>
                  <a:pt x="26" y="26"/>
                  <a:pt x="25" y="26"/>
                </a:cubicBezTo>
                <a:cubicBezTo>
                  <a:pt x="26" y="26"/>
                  <a:pt x="27" y="26"/>
                  <a:pt x="28" y="26"/>
                </a:cubicBezTo>
                <a:close/>
                <a:moveTo>
                  <a:pt x="30" y="26"/>
                </a:moveTo>
                <a:cubicBezTo>
                  <a:pt x="31" y="25"/>
                  <a:pt x="31" y="25"/>
                  <a:pt x="30" y="26"/>
                </a:cubicBezTo>
                <a:close/>
                <a:moveTo>
                  <a:pt x="449" y="180"/>
                </a:moveTo>
                <a:cubicBezTo>
                  <a:pt x="449" y="179"/>
                  <a:pt x="447" y="178"/>
                  <a:pt x="449" y="180"/>
                </a:cubicBezTo>
                <a:close/>
                <a:moveTo>
                  <a:pt x="297" y="186"/>
                </a:moveTo>
                <a:cubicBezTo>
                  <a:pt x="297" y="185"/>
                  <a:pt x="297" y="186"/>
                  <a:pt x="297" y="186"/>
                </a:cubicBezTo>
                <a:close/>
                <a:moveTo>
                  <a:pt x="306" y="185"/>
                </a:moveTo>
                <a:cubicBezTo>
                  <a:pt x="308" y="187"/>
                  <a:pt x="306" y="185"/>
                  <a:pt x="306" y="185"/>
                </a:cubicBezTo>
                <a:close/>
                <a:moveTo>
                  <a:pt x="290" y="186"/>
                </a:moveTo>
                <a:cubicBezTo>
                  <a:pt x="290" y="186"/>
                  <a:pt x="291" y="187"/>
                  <a:pt x="290" y="186"/>
                </a:cubicBezTo>
                <a:close/>
                <a:moveTo>
                  <a:pt x="282" y="186"/>
                </a:moveTo>
                <a:cubicBezTo>
                  <a:pt x="284" y="187"/>
                  <a:pt x="284" y="187"/>
                  <a:pt x="284" y="187"/>
                </a:cubicBezTo>
                <a:cubicBezTo>
                  <a:pt x="287" y="187"/>
                  <a:pt x="287" y="187"/>
                  <a:pt x="287" y="187"/>
                </a:cubicBezTo>
                <a:cubicBezTo>
                  <a:pt x="286" y="187"/>
                  <a:pt x="283" y="185"/>
                  <a:pt x="282" y="186"/>
                </a:cubicBezTo>
                <a:close/>
                <a:moveTo>
                  <a:pt x="285" y="185"/>
                </a:moveTo>
                <a:cubicBezTo>
                  <a:pt x="286" y="186"/>
                  <a:pt x="294" y="185"/>
                  <a:pt x="294" y="185"/>
                </a:cubicBezTo>
                <a:cubicBezTo>
                  <a:pt x="294" y="184"/>
                  <a:pt x="285" y="185"/>
                  <a:pt x="285" y="185"/>
                </a:cubicBezTo>
                <a:close/>
                <a:moveTo>
                  <a:pt x="344" y="183"/>
                </a:moveTo>
                <a:cubicBezTo>
                  <a:pt x="344" y="184"/>
                  <a:pt x="344" y="182"/>
                  <a:pt x="344" y="183"/>
                </a:cubicBezTo>
                <a:close/>
                <a:moveTo>
                  <a:pt x="288" y="186"/>
                </a:moveTo>
                <a:cubicBezTo>
                  <a:pt x="291" y="187"/>
                  <a:pt x="287" y="186"/>
                  <a:pt x="288" y="186"/>
                </a:cubicBezTo>
                <a:close/>
                <a:moveTo>
                  <a:pt x="401" y="178"/>
                </a:moveTo>
                <a:cubicBezTo>
                  <a:pt x="402" y="179"/>
                  <a:pt x="401" y="177"/>
                  <a:pt x="401" y="178"/>
                </a:cubicBezTo>
                <a:close/>
                <a:moveTo>
                  <a:pt x="354" y="179"/>
                </a:moveTo>
                <a:cubicBezTo>
                  <a:pt x="354" y="179"/>
                  <a:pt x="354" y="179"/>
                  <a:pt x="354" y="179"/>
                </a:cubicBezTo>
                <a:close/>
                <a:moveTo>
                  <a:pt x="351" y="179"/>
                </a:moveTo>
                <a:cubicBezTo>
                  <a:pt x="351" y="179"/>
                  <a:pt x="351" y="179"/>
                  <a:pt x="351" y="178"/>
                </a:cubicBezTo>
                <a:cubicBezTo>
                  <a:pt x="351" y="178"/>
                  <a:pt x="351" y="178"/>
                  <a:pt x="351" y="178"/>
                </a:cubicBezTo>
                <a:cubicBezTo>
                  <a:pt x="351" y="179"/>
                  <a:pt x="352" y="179"/>
                  <a:pt x="351" y="179"/>
                </a:cubicBezTo>
                <a:close/>
                <a:moveTo>
                  <a:pt x="337" y="184"/>
                </a:moveTo>
                <a:cubicBezTo>
                  <a:pt x="337" y="185"/>
                  <a:pt x="339" y="185"/>
                  <a:pt x="340" y="185"/>
                </a:cubicBezTo>
                <a:cubicBezTo>
                  <a:pt x="339" y="184"/>
                  <a:pt x="337" y="184"/>
                  <a:pt x="337" y="184"/>
                </a:cubicBezTo>
                <a:close/>
                <a:moveTo>
                  <a:pt x="355" y="183"/>
                </a:moveTo>
                <a:cubicBezTo>
                  <a:pt x="354" y="183"/>
                  <a:pt x="353" y="183"/>
                  <a:pt x="353" y="184"/>
                </a:cubicBezTo>
                <a:cubicBezTo>
                  <a:pt x="353" y="184"/>
                  <a:pt x="355" y="183"/>
                  <a:pt x="355" y="183"/>
                </a:cubicBezTo>
                <a:close/>
                <a:moveTo>
                  <a:pt x="448" y="180"/>
                </a:moveTo>
                <a:cubicBezTo>
                  <a:pt x="452" y="181"/>
                  <a:pt x="461" y="179"/>
                  <a:pt x="463" y="180"/>
                </a:cubicBezTo>
                <a:cubicBezTo>
                  <a:pt x="464" y="180"/>
                  <a:pt x="464" y="180"/>
                  <a:pt x="465" y="180"/>
                </a:cubicBezTo>
                <a:cubicBezTo>
                  <a:pt x="468" y="180"/>
                  <a:pt x="469" y="179"/>
                  <a:pt x="471" y="176"/>
                </a:cubicBezTo>
                <a:cubicBezTo>
                  <a:pt x="471" y="177"/>
                  <a:pt x="449" y="180"/>
                  <a:pt x="448" y="180"/>
                </a:cubicBezTo>
                <a:close/>
                <a:moveTo>
                  <a:pt x="442" y="180"/>
                </a:moveTo>
                <a:cubicBezTo>
                  <a:pt x="442" y="181"/>
                  <a:pt x="445" y="180"/>
                  <a:pt x="445" y="180"/>
                </a:cubicBezTo>
                <a:cubicBezTo>
                  <a:pt x="444" y="179"/>
                  <a:pt x="443" y="179"/>
                  <a:pt x="442" y="180"/>
                </a:cubicBezTo>
                <a:close/>
                <a:moveTo>
                  <a:pt x="183" y="193"/>
                </a:moveTo>
                <a:cubicBezTo>
                  <a:pt x="183" y="193"/>
                  <a:pt x="183" y="193"/>
                  <a:pt x="183" y="193"/>
                </a:cubicBezTo>
                <a:cubicBezTo>
                  <a:pt x="183" y="193"/>
                  <a:pt x="183" y="193"/>
                  <a:pt x="183" y="193"/>
                </a:cubicBezTo>
                <a:cubicBezTo>
                  <a:pt x="183" y="193"/>
                  <a:pt x="183" y="194"/>
                  <a:pt x="183" y="193"/>
                </a:cubicBezTo>
                <a:close/>
                <a:moveTo>
                  <a:pt x="380" y="178"/>
                </a:moveTo>
                <a:cubicBezTo>
                  <a:pt x="381" y="178"/>
                  <a:pt x="382" y="179"/>
                  <a:pt x="383" y="179"/>
                </a:cubicBezTo>
                <a:cubicBezTo>
                  <a:pt x="383" y="178"/>
                  <a:pt x="383" y="178"/>
                  <a:pt x="382" y="178"/>
                </a:cubicBezTo>
                <a:cubicBezTo>
                  <a:pt x="381" y="178"/>
                  <a:pt x="380" y="178"/>
                  <a:pt x="380" y="178"/>
                </a:cubicBezTo>
                <a:close/>
                <a:moveTo>
                  <a:pt x="320" y="169"/>
                </a:moveTo>
                <a:cubicBezTo>
                  <a:pt x="320" y="170"/>
                  <a:pt x="320" y="168"/>
                  <a:pt x="320" y="169"/>
                </a:cubicBezTo>
                <a:close/>
                <a:moveTo>
                  <a:pt x="46" y="189"/>
                </a:moveTo>
                <a:cubicBezTo>
                  <a:pt x="46" y="189"/>
                  <a:pt x="46" y="189"/>
                  <a:pt x="46" y="189"/>
                </a:cubicBezTo>
                <a:cubicBezTo>
                  <a:pt x="46" y="189"/>
                  <a:pt x="46" y="189"/>
                  <a:pt x="46" y="189"/>
                </a:cubicBezTo>
                <a:cubicBezTo>
                  <a:pt x="45" y="181"/>
                  <a:pt x="43" y="166"/>
                  <a:pt x="43" y="167"/>
                </a:cubicBezTo>
                <a:cubicBezTo>
                  <a:pt x="42" y="170"/>
                  <a:pt x="43" y="174"/>
                  <a:pt x="43" y="178"/>
                </a:cubicBezTo>
                <a:cubicBezTo>
                  <a:pt x="43" y="178"/>
                  <a:pt x="43" y="182"/>
                  <a:pt x="44" y="185"/>
                </a:cubicBezTo>
                <a:cubicBezTo>
                  <a:pt x="44" y="185"/>
                  <a:pt x="45" y="185"/>
                  <a:pt x="44" y="185"/>
                </a:cubicBezTo>
                <a:cubicBezTo>
                  <a:pt x="44" y="185"/>
                  <a:pt x="44" y="185"/>
                  <a:pt x="44" y="185"/>
                </a:cubicBezTo>
                <a:cubicBezTo>
                  <a:pt x="44" y="187"/>
                  <a:pt x="44" y="188"/>
                  <a:pt x="44" y="189"/>
                </a:cubicBezTo>
                <a:cubicBezTo>
                  <a:pt x="43" y="189"/>
                  <a:pt x="43" y="189"/>
                  <a:pt x="44" y="190"/>
                </a:cubicBezTo>
                <a:cubicBezTo>
                  <a:pt x="44" y="190"/>
                  <a:pt x="44" y="190"/>
                  <a:pt x="44" y="190"/>
                </a:cubicBezTo>
                <a:cubicBezTo>
                  <a:pt x="45" y="191"/>
                  <a:pt x="45" y="192"/>
                  <a:pt x="45" y="193"/>
                </a:cubicBezTo>
                <a:cubicBezTo>
                  <a:pt x="45" y="193"/>
                  <a:pt x="45" y="193"/>
                  <a:pt x="45" y="193"/>
                </a:cubicBezTo>
                <a:cubicBezTo>
                  <a:pt x="45" y="194"/>
                  <a:pt x="46" y="194"/>
                  <a:pt x="46" y="194"/>
                </a:cubicBezTo>
                <a:cubicBezTo>
                  <a:pt x="47" y="194"/>
                  <a:pt x="47" y="192"/>
                  <a:pt x="46" y="190"/>
                </a:cubicBezTo>
                <a:cubicBezTo>
                  <a:pt x="47" y="190"/>
                  <a:pt x="47" y="189"/>
                  <a:pt x="47" y="189"/>
                </a:cubicBezTo>
                <a:cubicBezTo>
                  <a:pt x="47" y="189"/>
                  <a:pt x="47" y="190"/>
                  <a:pt x="46" y="190"/>
                </a:cubicBezTo>
                <a:cubicBezTo>
                  <a:pt x="46" y="189"/>
                  <a:pt x="46" y="189"/>
                  <a:pt x="46" y="189"/>
                </a:cubicBezTo>
                <a:close/>
                <a:moveTo>
                  <a:pt x="372" y="168"/>
                </a:moveTo>
                <a:cubicBezTo>
                  <a:pt x="371" y="168"/>
                  <a:pt x="370" y="168"/>
                  <a:pt x="372" y="168"/>
                </a:cubicBezTo>
                <a:close/>
                <a:moveTo>
                  <a:pt x="319" y="172"/>
                </a:moveTo>
                <a:cubicBezTo>
                  <a:pt x="320" y="172"/>
                  <a:pt x="321" y="172"/>
                  <a:pt x="322" y="172"/>
                </a:cubicBezTo>
                <a:cubicBezTo>
                  <a:pt x="321" y="171"/>
                  <a:pt x="320" y="171"/>
                  <a:pt x="319" y="172"/>
                </a:cubicBezTo>
                <a:close/>
                <a:moveTo>
                  <a:pt x="323" y="170"/>
                </a:moveTo>
                <a:cubicBezTo>
                  <a:pt x="321" y="169"/>
                  <a:pt x="325" y="171"/>
                  <a:pt x="323" y="170"/>
                </a:cubicBezTo>
                <a:close/>
                <a:moveTo>
                  <a:pt x="308" y="172"/>
                </a:moveTo>
                <a:cubicBezTo>
                  <a:pt x="309" y="173"/>
                  <a:pt x="309" y="172"/>
                  <a:pt x="308" y="172"/>
                </a:cubicBezTo>
                <a:close/>
                <a:moveTo>
                  <a:pt x="60" y="188"/>
                </a:moveTo>
                <a:cubicBezTo>
                  <a:pt x="61" y="189"/>
                  <a:pt x="62" y="189"/>
                  <a:pt x="63" y="188"/>
                </a:cubicBezTo>
                <a:cubicBezTo>
                  <a:pt x="62" y="188"/>
                  <a:pt x="61" y="188"/>
                  <a:pt x="60" y="188"/>
                </a:cubicBezTo>
                <a:close/>
                <a:moveTo>
                  <a:pt x="65" y="188"/>
                </a:moveTo>
                <a:cubicBezTo>
                  <a:pt x="65" y="188"/>
                  <a:pt x="66" y="187"/>
                  <a:pt x="65" y="188"/>
                </a:cubicBezTo>
                <a:close/>
                <a:moveTo>
                  <a:pt x="246" y="175"/>
                </a:moveTo>
                <a:cubicBezTo>
                  <a:pt x="247" y="175"/>
                  <a:pt x="248" y="175"/>
                  <a:pt x="249" y="175"/>
                </a:cubicBezTo>
                <a:cubicBezTo>
                  <a:pt x="250" y="174"/>
                  <a:pt x="246" y="173"/>
                  <a:pt x="246" y="175"/>
                </a:cubicBezTo>
                <a:close/>
                <a:moveTo>
                  <a:pt x="267" y="174"/>
                </a:moveTo>
                <a:cubicBezTo>
                  <a:pt x="266" y="173"/>
                  <a:pt x="267" y="175"/>
                  <a:pt x="267" y="174"/>
                </a:cubicBezTo>
                <a:close/>
                <a:moveTo>
                  <a:pt x="313" y="172"/>
                </a:moveTo>
                <a:cubicBezTo>
                  <a:pt x="313" y="171"/>
                  <a:pt x="313" y="173"/>
                  <a:pt x="313" y="172"/>
                </a:cubicBezTo>
                <a:close/>
                <a:moveTo>
                  <a:pt x="252" y="185"/>
                </a:moveTo>
                <a:cubicBezTo>
                  <a:pt x="252" y="185"/>
                  <a:pt x="254" y="184"/>
                  <a:pt x="252" y="185"/>
                </a:cubicBezTo>
                <a:close/>
                <a:moveTo>
                  <a:pt x="241" y="186"/>
                </a:moveTo>
                <a:cubicBezTo>
                  <a:pt x="242" y="186"/>
                  <a:pt x="243" y="186"/>
                  <a:pt x="244" y="185"/>
                </a:cubicBezTo>
                <a:cubicBezTo>
                  <a:pt x="244" y="185"/>
                  <a:pt x="240" y="185"/>
                  <a:pt x="241" y="186"/>
                </a:cubicBezTo>
                <a:close/>
                <a:moveTo>
                  <a:pt x="246" y="185"/>
                </a:moveTo>
                <a:cubicBezTo>
                  <a:pt x="247" y="185"/>
                  <a:pt x="249" y="185"/>
                  <a:pt x="251" y="185"/>
                </a:cubicBezTo>
                <a:cubicBezTo>
                  <a:pt x="250" y="185"/>
                  <a:pt x="246" y="184"/>
                  <a:pt x="246" y="185"/>
                </a:cubicBezTo>
                <a:close/>
                <a:moveTo>
                  <a:pt x="205" y="188"/>
                </a:moveTo>
                <a:cubicBezTo>
                  <a:pt x="204" y="188"/>
                  <a:pt x="203" y="188"/>
                  <a:pt x="202" y="188"/>
                </a:cubicBezTo>
                <a:cubicBezTo>
                  <a:pt x="203" y="188"/>
                  <a:pt x="204" y="188"/>
                  <a:pt x="205" y="188"/>
                </a:cubicBezTo>
                <a:close/>
                <a:moveTo>
                  <a:pt x="200" y="188"/>
                </a:moveTo>
                <a:cubicBezTo>
                  <a:pt x="199" y="188"/>
                  <a:pt x="198" y="188"/>
                  <a:pt x="197" y="189"/>
                </a:cubicBezTo>
                <a:cubicBezTo>
                  <a:pt x="198" y="189"/>
                  <a:pt x="199" y="189"/>
                  <a:pt x="200" y="188"/>
                </a:cubicBezTo>
                <a:close/>
                <a:moveTo>
                  <a:pt x="431" y="168"/>
                </a:moveTo>
                <a:cubicBezTo>
                  <a:pt x="430" y="168"/>
                  <a:pt x="424" y="169"/>
                  <a:pt x="424" y="170"/>
                </a:cubicBezTo>
                <a:cubicBezTo>
                  <a:pt x="424" y="171"/>
                  <a:pt x="431" y="168"/>
                  <a:pt x="431" y="168"/>
                </a:cubicBezTo>
                <a:close/>
                <a:moveTo>
                  <a:pt x="360" y="168"/>
                </a:moveTo>
                <a:cubicBezTo>
                  <a:pt x="357" y="165"/>
                  <a:pt x="338" y="170"/>
                  <a:pt x="337" y="170"/>
                </a:cubicBezTo>
                <a:cubicBezTo>
                  <a:pt x="343" y="172"/>
                  <a:pt x="358" y="165"/>
                  <a:pt x="362" y="169"/>
                </a:cubicBezTo>
                <a:cubicBezTo>
                  <a:pt x="365" y="171"/>
                  <a:pt x="386" y="169"/>
                  <a:pt x="389" y="168"/>
                </a:cubicBezTo>
                <a:cubicBezTo>
                  <a:pt x="389" y="168"/>
                  <a:pt x="362" y="169"/>
                  <a:pt x="360" y="168"/>
                </a:cubicBezTo>
                <a:close/>
                <a:moveTo>
                  <a:pt x="409" y="169"/>
                </a:moveTo>
                <a:cubicBezTo>
                  <a:pt x="409" y="170"/>
                  <a:pt x="409" y="169"/>
                  <a:pt x="409" y="169"/>
                </a:cubicBezTo>
                <a:close/>
                <a:moveTo>
                  <a:pt x="367" y="168"/>
                </a:moveTo>
                <a:cubicBezTo>
                  <a:pt x="367" y="169"/>
                  <a:pt x="367" y="167"/>
                  <a:pt x="367" y="168"/>
                </a:cubicBezTo>
                <a:close/>
                <a:moveTo>
                  <a:pt x="474" y="168"/>
                </a:moveTo>
                <a:cubicBezTo>
                  <a:pt x="473" y="167"/>
                  <a:pt x="467" y="169"/>
                  <a:pt x="467" y="167"/>
                </a:cubicBezTo>
                <a:cubicBezTo>
                  <a:pt x="467" y="167"/>
                  <a:pt x="473" y="165"/>
                  <a:pt x="473" y="165"/>
                </a:cubicBezTo>
                <a:cubicBezTo>
                  <a:pt x="473" y="165"/>
                  <a:pt x="471" y="164"/>
                  <a:pt x="471" y="163"/>
                </a:cubicBezTo>
                <a:cubicBezTo>
                  <a:pt x="472" y="160"/>
                  <a:pt x="462" y="163"/>
                  <a:pt x="463" y="163"/>
                </a:cubicBezTo>
                <a:cubicBezTo>
                  <a:pt x="463" y="163"/>
                  <a:pt x="471" y="165"/>
                  <a:pt x="471" y="164"/>
                </a:cubicBezTo>
                <a:cubicBezTo>
                  <a:pt x="471" y="166"/>
                  <a:pt x="465" y="165"/>
                  <a:pt x="465" y="165"/>
                </a:cubicBezTo>
                <a:cubicBezTo>
                  <a:pt x="465" y="166"/>
                  <a:pt x="465" y="166"/>
                  <a:pt x="466" y="166"/>
                </a:cubicBezTo>
                <a:cubicBezTo>
                  <a:pt x="465" y="166"/>
                  <a:pt x="463" y="166"/>
                  <a:pt x="459" y="167"/>
                </a:cubicBezTo>
                <a:cubicBezTo>
                  <a:pt x="459" y="167"/>
                  <a:pt x="459" y="167"/>
                  <a:pt x="459" y="167"/>
                </a:cubicBezTo>
                <a:cubicBezTo>
                  <a:pt x="459" y="167"/>
                  <a:pt x="459" y="167"/>
                  <a:pt x="459" y="167"/>
                </a:cubicBezTo>
                <a:cubicBezTo>
                  <a:pt x="457" y="167"/>
                  <a:pt x="456" y="167"/>
                  <a:pt x="454" y="167"/>
                </a:cubicBezTo>
                <a:cubicBezTo>
                  <a:pt x="454" y="166"/>
                  <a:pt x="454" y="166"/>
                  <a:pt x="454" y="165"/>
                </a:cubicBezTo>
                <a:cubicBezTo>
                  <a:pt x="457" y="165"/>
                  <a:pt x="459" y="164"/>
                  <a:pt x="459" y="163"/>
                </a:cubicBezTo>
                <a:cubicBezTo>
                  <a:pt x="459" y="164"/>
                  <a:pt x="457" y="164"/>
                  <a:pt x="454" y="164"/>
                </a:cubicBezTo>
                <a:cubicBezTo>
                  <a:pt x="454" y="157"/>
                  <a:pt x="455" y="144"/>
                  <a:pt x="455" y="143"/>
                </a:cubicBezTo>
                <a:cubicBezTo>
                  <a:pt x="455" y="143"/>
                  <a:pt x="453" y="142"/>
                  <a:pt x="453" y="142"/>
                </a:cubicBezTo>
                <a:cubicBezTo>
                  <a:pt x="452" y="145"/>
                  <a:pt x="453" y="149"/>
                  <a:pt x="453" y="152"/>
                </a:cubicBezTo>
                <a:cubicBezTo>
                  <a:pt x="452" y="154"/>
                  <a:pt x="452" y="160"/>
                  <a:pt x="453" y="164"/>
                </a:cubicBezTo>
                <a:cubicBezTo>
                  <a:pt x="452" y="164"/>
                  <a:pt x="452" y="164"/>
                  <a:pt x="451" y="164"/>
                </a:cubicBezTo>
                <a:cubicBezTo>
                  <a:pt x="451" y="161"/>
                  <a:pt x="451" y="158"/>
                  <a:pt x="451" y="158"/>
                </a:cubicBezTo>
                <a:cubicBezTo>
                  <a:pt x="450" y="158"/>
                  <a:pt x="450" y="161"/>
                  <a:pt x="450" y="164"/>
                </a:cubicBezTo>
                <a:cubicBezTo>
                  <a:pt x="450" y="164"/>
                  <a:pt x="449" y="164"/>
                  <a:pt x="449" y="164"/>
                </a:cubicBezTo>
                <a:cubicBezTo>
                  <a:pt x="451" y="146"/>
                  <a:pt x="449" y="125"/>
                  <a:pt x="449" y="106"/>
                </a:cubicBezTo>
                <a:cubicBezTo>
                  <a:pt x="448" y="93"/>
                  <a:pt x="447" y="79"/>
                  <a:pt x="447" y="65"/>
                </a:cubicBezTo>
                <a:cubicBezTo>
                  <a:pt x="447" y="57"/>
                  <a:pt x="446" y="49"/>
                  <a:pt x="444" y="42"/>
                </a:cubicBezTo>
                <a:cubicBezTo>
                  <a:pt x="443" y="38"/>
                  <a:pt x="442" y="30"/>
                  <a:pt x="441" y="26"/>
                </a:cubicBezTo>
                <a:cubicBezTo>
                  <a:pt x="445" y="34"/>
                  <a:pt x="446" y="47"/>
                  <a:pt x="447" y="55"/>
                </a:cubicBezTo>
                <a:cubicBezTo>
                  <a:pt x="448" y="57"/>
                  <a:pt x="449" y="86"/>
                  <a:pt x="450" y="85"/>
                </a:cubicBezTo>
                <a:cubicBezTo>
                  <a:pt x="450" y="85"/>
                  <a:pt x="450" y="81"/>
                  <a:pt x="450" y="81"/>
                </a:cubicBezTo>
                <a:cubicBezTo>
                  <a:pt x="453" y="81"/>
                  <a:pt x="449" y="88"/>
                  <a:pt x="449" y="88"/>
                </a:cubicBezTo>
                <a:cubicBezTo>
                  <a:pt x="449" y="90"/>
                  <a:pt x="450" y="88"/>
                  <a:pt x="450" y="88"/>
                </a:cubicBezTo>
                <a:cubicBezTo>
                  <a:pt x="450" y="88"/>
                  <a:pt x="451" y="90"/>
                  <a:pt x="451" y="91"/>
                </a:cubicBezTo>
                <a:cubicBezTo>
                  <a:pt x="451" y="90"/>
                  <a:pt x="450" y="90"/>
                  <a:pt x="450" y="90"/>
                </a:cubicBezTo>
                <a:cubicBezTo>
                  <a:pt x="449" y="90"/>
                  <a:pt x="449" y="93"/>
                  <a:pt x="449" y="93"/>
                </a:cubicBezTo>
                <a:cubicBezTo>
                  <a:pt x="450" y="93"/>
                  <a:pt x="452" y="92"/>
                  <a:pt x="452" y="93"/>
                </a:cubicBezTo>
                <a:cubicBezTo>
                  <a:pt x="452" y="94"/>
                  <a:pt x="449" y="94"/>
                  <a:pt x="449" y="95"/>
                </a:cubicBezTo>
                <a:cubicBezTo>
                  <a:pt x="450" y="95"/>
                  <a:pt x="451" y="94"/>
                  <a:pt x="451" y="94"/>
                </a:cubicBezTo>
                <a:cubicBezTo>
                  <a:pt x="451" y="94"/>
                  <a:pt x="451" y="96"/>
                  <a:pt x="450" y="98"/>
                </a:cubicBezTo>
                <a:cubicBezTo>
                  <a:pt x="450" y="100"/>
                  <a:pt x="450" y="102"/>
                  <a:pt x="450" y="102"/>
                </a:cubicBezTo>
                <a:cubicBezTo>
                  <a:pt x="450" y="102"/>
                  <a:pt x="450" y="100"/>
                  <a:pt x="451" y="101"/>
                </a:cubicBezTo>
                <a:cubicBezTo>
                  <a:pt x="451" y="101"/>
                  <a:pt x="451" y="104"/>
                  <a:pt x="451" y="107"/>
                </a:cubicBezTo>
                <a:cubicBezTo>
                  <a:pt x="451" y="107"/>
                  <a:pt x="454" y="113"/>
                  <a:pt x="454" y="113"/>
                </a:cubicBezTo>
                <a:cubicBezTo>
                  <a:pt x="454" y="111"/>
                  <a:pt x="454" y="95"/>
                  <a:pt x="453" y="94"/>
                </a:cubicBezTo>
                <a:cubicBezTo>
                  <a:pt x="450" y="92"/>
                  <a:pt x="456" y="80"/>
                  <a:pt x="452" y="78"/>
                </a:cubicBezTo>
                <a:cubicBezTo>
                  <a:pt x="452" y="78"/>
                  <a:pt x="452" y="59"/>
                  <a:pt x="452" y="58"/>
                </a:cubicBezTo>
                <a:cubicBezTo>
                  <a:pt x="451" y="45"/>
                  <a:pt x="448" y="30"/>
                  <a:pt x="446" y="19"/>
                </a:cubicBezTo>
                <a:cubicBezTo>
                  <a:pt x="441" y="0"/>
                  <a:pt x="438" y="23"/>
                  <a:pt x="440" y="24"/>
                </a:cubicBezTo>
                <a:cubicBezTo>
                  <a:pt x="435" y="22"/>
                  <a:pt x="441" y="11"/>
                  <a:pt x="437" y="9"/>
                </a:cubicBezTo>
                <a:cubicBezTo>
                  <a:pt x="438" y="9"/>
                  <a:pt x="432" y="3"/>
                  <a:pt x="431" y="3"/>
                </a:cubicBezTo>
                <a:cubicBezTo>
                  <a:pt x="432" y="3"/>
                  <a:pt x="431" y="5"/>
                  <a:pt x="430" y="7"/>
                </a:cubicBezTo>
                <a:cubicBezTo>
                  <a:pt x="429" y="7"/>
                  <a:pt x="429" y="7"/>
                  <a:pt x="428" y="7"/>
                </a:cubicBezTo>
                <a:cubicBezTo>
                  <a:pt x="429" y="6"/>
                  <a:pt x="429" y="4"/>
                  <a:pt x="428" y="5"/>
                </a:cubicBezTo>
                <a:cubicBezTo>
                  <a:pt x="427" y="5"/>
                  <a:pt x="427" y="6"/>
                  <a:pt x="427" y="7"/>
                </a:cubicBezTo>
                <a:cubicBezTo>
                  <a:pt x="425" y="8"/>
                  <a:pt x="424" y="8"/>
                  <a:pt x="424" y="8"/>
                </a:cubicBezTo>
                <a:cubicBezTo>
                  <a:pt x="424" y="8"/>
                  <a:pt x="425" y="8"/>
                  <a:pt x="426" y="9"/>
                </a:cubicBezTo>
                <a:cubicBezTo>
                  <a:pt x="426" y="9"/>
                  <a:pt x="426" y="10"/>
                  <a:pt x="426" y="10"/>
                </a:cubicBezTo>
                <a:cubicBezTo>
                  <a:pt x="426" y="10"/>
                  <a:pt x="426" y="10"/>
                  <a:pt x="426" y="10"/>
                </a:cubicBezTo>
                <a:cubicBezTo>
                  <a:pt x="426" y="10"/>
                  <a:pt x="426" y="10"/>
                  <a:pt x="426" y="10"/>
                </a:cubicBezTo>
                <a:cubicBezTo>
                  <a:pt x="426" y="11"/>
                  <a:pt x="426" y="11"/>
                  <a:pt x="426" y="11"/>
                </a:cubicBezTo>
                <a:cubicBezTo>
                  <a:pt x="425" y="11"/>
                  <a:pt x="422" y="11"/>
                  <a:pt x="420" y="11"/>
                </a:cubicBezTo>
                <a:cubicBezTo>
                  <a:pt x="420" y="11"/>
                  <a:pt x="420" y="11"/>
                  <a:pt x="420" y="11"/>
                </a:cubicBezTo>
                <a:cubicBezTo>
                  <a:pt x="410" y="10"/>
                  <a:pt x="393" y="9"/>
                  <a:pt x="393" y="10"/>
                </a:cubicBezTo>
                <a:cubicBezTo>
                  <a:pt x="393" y="10"/>
                  <a:pt x="425" y="13"/>
                  <a:pt x="426" y="13"/>
                </a:cubicBezTo>
                <a:cubicBezTo>
                  <a:pt x="425" y="14"/>
                  <a:pt x="422" y="13"/>
                  <a:pt x="420" y="12"/>
                </a:cubicBezTo>
                <a:cubicBezTo>
                  <a:pt x="419" y="14"/>
                  <a:pt x="409" y="12"/>
                  <a:pt x="405" y="12"/>
                </a:cubicBezTo>
                <a:cubicBezTo>
                  <a:pt x="385" y="11"/>
                  <a:pt x="365" y="10"/>
                  <a:pt x="344" y="10"/>
                </a:cubicBezTo>
                <a:cubicBezTo>
                  <a:pt x="318" y="11"/>
                  <a:pt x="292" y="11"/>
                  <a:pt x="265" y="12"/>
                </a:cubicBezTo>
                <a:cubicBezTo>
                  <a:pt x="229" y="14"/>
                  <a:pt x="192" y="17"/>
                  <a:pt x="156" y="20"/>
                </a:cubicBezTo>
                <a:cubicBezTo>
                  <a:pt x="137" y="21"/>
                  <a:pt x="118" y="22"/>
                  <a:pt x="99" y="24"/>
                </a:cubicBezTo>
                <a:cubicBezTo>
                  <a:pt x="85" y="25"/>
                  <a:pt x="66" y="24"/>
                  <a:pt x="53" y="29"/>
                </a:cubicBezTo>
                <a:cubicBezTo>
                  <a:pt x="62" y="26"/>
                  <a:pt x="80" y="23"/>
                  <a:pt x="89" y="24"/>
                </a:cubicBezTo>
                <a:cubicBezTo>
                  <a:pt x="101" y="24"/>
                  <a:pt x="115" y="21"/>
                  <a:pt x="127" y="20"/>
                </a:cubicBezTo>
                <a:cubicBezTo>
                  <a:pt x="141" y="20"/>
                  <a:pt x="155" y="18"/>
                  <a:pt x="169" y="17"/>
                </a:cubicBezTo>
                <a:cubicBezTo>
                  <a:pt x="172" y="17"/>
                  <a:pt x="182" y="16"/>
                  <a:pt x="192" y="15"/>
                </a:cubicBezTo>
                <a:cubicBezTo>
                  <a:pt x="191" y="15"/>
                  <a:pt x="190" y="14"/>
                  <a:pt x="190" y="14"/>
                </a:cubicBezTo>
                <a:cubicBezTo>
                  <a:pt x="190" y="13"/>
                  <a:pt x="195" y="14"/>
                  <a:pt x="196" y="14"/>
                </a:cubicBezTo>
                <a:cubicBezTo>
                  <a:pt x="197" y="14"/>
                  <a:pt x="197" y="14"/>
                  <a:pt x="198" y="14"/>
                </a:cubicBezTo>
                <a:cubicBezTo>
                  <a:pt x="198" y="11"/>
                  <a:pt x="216" y="14"/>
                  <a:pt x="216" y="13"/>
                </a:cubicBezTo>
                <a:cubicBezTo>
                  <a:pt x="215" y="13"/>
                  <a:pt x="215" y="13"/>
                  <a:pt x="214" y="13"/>
                </a:cubicBezTo>
                <a:cubicBezTo>
                  <a:pt x="214" y="13"/>
                  <a:pt x="222" y="12"/>
                  <a:pt x="222" y="11"/>
                </a:cubicBezTo>
                <a:cubicBezTo>
                  <a:pt x="221" y="12"/>
                  <a:pt x="220" y="13"/>
                  <a:pt x="219" y="13"/>
                </a:cubicBezTo>
                <a:cubicBezTo>
                  <a:pt x="219" y="14"/>
                  <a:pt x="227" y="14"/>
                  <a:pt x="227" y="13"/>
                </a:cubicBezTo>
                <a:cubicBezTo>
                  <a:pt x="227" y="11"/>
                  <a:pt x="229" y="11"/>
                  <a:pt x="230" y="11"/>
                </a:cubicBezTo>
                <a:cubicBezTo>
                  <a:pt x="231" y="11"/>
                  <a:pt x="235" y="12"/>
                  <a:pt x="235" y="12"/>
                </a:cubicBezTo>
                <a:cubicBezTo>
                  <a:pt x="235" y="12"/>
                  <a:pt x="234" y="13"/>
                  <a:pt x="234" y="13"/>
                </a:cubicBezTo>
                <a:cubicBezTo>
                  <a:pt x="238" y="14"/>
                  <a:pt x="242" y="12"/>
                  <a:pt x="246" y="12"/>
                </a:cubicBezTo>
                <a:cubicBezTo>
                  <a:pt x="246" y="12"/>
                  <a:pt x="246" y="12"/>
                  <a:pt x="246" y="12"/>
                </a:cubicBezTo>
                <a:cubicBezTo>
                  <a:pt x="246" y="11"/>
                  <a:pt x="247" y="11"/>
                  <a:pt x="248" y="11"/>
                </a:cubicBezTo>
                <a:cubicBezTo>
                  <a:pt x="248" y="11"/>
                  <a:pt x="249" y="11"/>
                  <a:pt x="249" y="11"/>
                </a:cubicBezTo>
                <a:cubicBezTo>
                  <a:pt x="249" y="11"/>
                  <a:pt x="249" y="11"/>
                  <a:pt x="248" y="11"/>
                </a:cubicBezTo>
                <a:cubicBezTo>
                  <a:pt x="249" y="11"/>
                  <a:pt x="250" y="11"/>
                  <a:pt x="250" y="11"/>
                </a:cubicBezTo>
                <a:cubicBezTo>
                  <a:pt x="252" y="11"/>
                  <a:pt x="255" y="11"/>
                  <a:pt x="258" y="11"/>
                </a:cubicBezTo>
                <a:cubicBezTo>
                  <a:pt x="258" y="11"/>
                  <a:pt x="258" y="10"/>
                  <a:pt x="258" y="11"/>
                </a:cubicBezTo>
                <a:cubicBezTo>
                  <a:pt x="258" y="11"/>
                  <a:pt x="258" y="11"/>
                  <a:pt x="258" y="11"/>
                </a:cubicBezTo>
                <a:cubicBezTo>
                  <a:pt x="263" y="11"/>
                  <a:pt x="267" y="10"/>
                  <a:pt x="268" y="10"/>
                </a:cubicBezTo>
                <a:cubicBezTo>
                  <a:pt x="268" y="10"/>
                  <a:pt x="261" y="10"/>
                  <a:pt x="261" y="10"/>
                </a:cubicBezTo>
                <a:cubicBezTo>
                  <a:pt x="261" y="10"/>
                  <a:pt x="279" y="7"/>
                  <a:pt x="278" y="7"/>
                </a:cubicBezTo>
                <a:cubicBezTo>
                  <a:pt x="274" y="6"/>
                  <a:pt x="251" y="9"/>
                  <a:pt x="251" y="8"/>
                </a:cubicBezTo>
                <a:cubicBezTo>
                  <a:pt x="251" y="8"/>
                  <a:pt x="229" y="9"/>
                  <a:pt x="226" y="9"/>
                </a:cubicBezTo>
                <a:cubicBezTo>
                  <a:pt x="202" y="13"/>
                  <a:pt x="177" y="14"/>
                  <a:pt x="152" y="14"/>
                </a:cubicBezTo>
                <a:cubicBezTo>
                  <a:pt x="125" y="15"/>
                  <a:pt x="99" y="19"/>
                  <a:pt x="73" y="21"/>
                </a:cubicBezTo>
                <a:cubicBezTo>
                  <a:pt x="66" y="22"/>
                  <a:pt x="60" y="22"/>
                  <a:pt x="54" y="23"/>
                </a:cubicBezTo>
                <a:cubicBezTo>
                  <a:pt x="54" y="22"/>
                  <a:pt x="54" y="22"/>
                  <a:pt x="54" y="23"/>
                </a:cubicBezTo>
                <a:cubicBezTo>
                  <a:pt x="49" y="23"/>
                  <a:pt x="43" y="24"/>
                  <a:pt x="38" y="24"/>
                </a:cubicBezTo>
                <a:cubicBezTo>
                  <a:pt x="33" y="25"/>
                  <a:pt x="27" y="26"/>
                  <a:pt x="22" y="27"/>
                </a:cubicBezTo>
                <a:cubicBezTo>
                  <a:pt x="22" y="27"/>
                  <a:pt x="20" y="28"/>
                  <a:pt x="18" y="28"/>
                </a:cubicBezTo>
                <a:cubicBezTo>
                  <a:pt x="18" y="27"/>
                  <a:pt x="18" y="27"/>
                  <a:pt x="17" y="28"/>
                </a:cubicBezTo>
                <a:cubicBezTo>
                  <a:pt x="17" y="28"/>
                  <a:pt x="17" y="28"/>
                  <a:pt x="17" y="28"/>
                </a:cubicBezTo>
                <a:cubicBezTo>
                  <a:pt x="14" y="29"/>
                  <a:pt x="12" y="29"/>
                  <a:pt x="13" y="30"/>
                </a:cubicBezTo>
                <a:cubicBezTo>
                  <a:pt x="14" y="30"/>
                  <a:pt x="15" y="30"/>
                  <a:pt x="16" y="30"/>
                </a:cubicBezTo>
                <a:cubicBezTo>
                  <a:pt x="16" y="31"/>
                  <a:pt x="15" y="32"/>
                  <a:pt x="15" y="34"/>
                </a:cubicBezTo>
                <a:cubicBezTo>
                  <a:pt x="15" y="35"/>
                  <a:pt x="14" y="35"/>
                  <a:pt x="14" y="35"/>
                </a:cubicBezTo>
                <a:cubicBezTo>
                  <a:pt x="13" y="32"/>
                  <a:pt x="12" y="30"/>
                  <a:pt x="11" y="30"/>
                </a:cubicBezTo>
                <a:cubicBezTo>
                  <a:pt x="11" y="31"/>
                  <a:pt x="5" y="27"/>
                  <a:pt x="3" y="29"/>
                </a:cubicBezTo>
                <a:cubicBezTo>
                  <a:pt x="3" y="30"/>
                  <a:pt x="4" y="37"/>
                  <a:pt x="3" y="37"/>
                </a:cubicBezTo>
                <a:cubicBezTo>
                  <a:pt x="3" y="36"/>
                  <a:pt x="2" y="29"/>
                  <a:pt x="0" y="32"/>
                </a:cubicBezTo>
                <a:cubicBezTo>
                  <a:pt x="0" y="33"/>
                  <a:pt x="3" y="44"/>
                  <a:pt x="4" y="44"/>
                </a:cubicBezTo>
                <a:cubicBezTo>
                  <a:pt x="4" y="44"/>
                  <a:pt x="4" y="44"/>
                  <a:pt x="5" y="43"/>
                </a:cubicBezTo>
                <a:cubicBezTo>
                  <a:pt x="5" y="43"/>
                  <a:pt x="11" y="77"/>
                  <a:pt x="13" y="77"/>
                </a:cubicBezTo>
                <a:cubicBezTo>
                  <a:pt x="12" y="77"/>
                  <a:pt x="17" y="98"/>
                  <a:pt x="16" y="99"/>
                </a:cubicBezTo>
                <a:cubicBezTo>
                  <a:pt x="16" y="99"/>
                  <a:pt x="17" y="100"/>
                  <a:pt x="18" y="100"/>
                </a:cubicBezTo>
                <a:cubicBezTo>
                  <a:pt x="17" y="101"/>
                  <a:pt x="16" y="104"/>
                  <a:pt x="18" y="103"/>
                </a:cubicBezTo>
                <a:cubicBezTo>
                  <a:pt x="18" y="103"/>
                  <a:pt x="18" y="103"/>
                  <a:pt x="19" y="102"/>
                </a:cubicBezTo>
                <a:cubicBezTo>
                  <a:pt x="18" y="104"/>
                  <a:pt x="19" y="114"/>
                  <a:pt x="19" y="112"/>
                </a:cubicBezTo>
                <a:cubicBezTo>
                  <a:pt x="19" y="113"/>
                  <a:pt x="21" y="123"/>
                  <a:pt x="21" y="123"/>
                </a:cubicBezTo>
                <a:cubicBezTo>
                  <a:pt x="21" y="123"/>
                  <a:pt x="23" y="124"/>
                  <a:pt x="23" y="124"/>
                </a:cubicBezTo>
                <a:cubicBezTo>
                  <a:pt x="23" y="124"/>
                  <a:pt x="22" y="122"/>
                  <a:pt x="21" y="118"/>
                </a:cubicBezTo>
                <a:cubicBezTo>
                  <a:pt x="21" y="118"/>
                  <a:pt x="21" y="118"/>
                  <a:pt x="21" y="118"/>
                </a:cubicBezTo>
                <a:cubicBezTo>
                  <a:pt x="21" y="118"/>
                  <a:pt x="21" y="118"/>
                  <a:pt x="21" y="118"/>
                </a:cubicBezTo>
                <a:cubicBezTo>
                  <a:pt x="21" y="118"/>
                  <a:pt x="21" y="118"/>
                  <a:pt x="21" y="118"/>
                </a:cubicBezTo>
                <a:cubicBezTo>
                  <a:pt x="20" y="118"/>
                  <a:pt x="21" y="118"/>
                  <a:pt x="21" y="118"/>
                </a:cubicBezTo>
                <a:cubicBezTo>
                  <a:pt x="21" y="117"/>
                  <a:pt x="21" y="117"/>
                  <a:pt x="21" y="117"/>
                </a:cubicBezTo>
                <a:cubicBezTo>
                  <a:pt x="21" y="117"/>
                  <a:pt x="21" y="117"/>
                  <a:pt x="21" y="117"/>
                </a:cubicBezTo>
                <a:cubicBezTo>
                  <a:pt x="21" y="117"/>
                  <a:pt x="21" y="117"/>
                  <a:pt x="21" y="117"/>
                </a:cubicBezTo>
                <a:cubicBezTo>
                  <a:pt x="20" y="111"/>
                  <a:pt x="19" y="104"/>
                  <a:pt x="19" y="103"/>
                </a:cubicBezTo>
                <a:cubicBezTo>
                  <a:pt x="20" y="103"/>
                  <a:pt x="21" y="106"/>
                  <a:pt x="21" y="106"/>
                </a:cubicBezTo>
                <a:cubicBezTo>
                  <a:pt x="21" y="106"/>
                  <a:pt x="20" y="98"/>
                  <a:pt x="20" y="98"/>
                </a:cubicBezTo>
                <a:cubicBezTo>
                  <a:pt x="19" y="98"/>
                  <a:pt x="19" y="98"/>
                  <a:pt x="19" y="99"/>
                </a:cubicBezTo>
                <a:cubicBezTo>
                  <a:pt x="19" y="99"/>
                  <a:pt x="17" y="95"/>
                  <a:pt x="18" y="94"/>
                </a:cubicBezTo>
                <a:cubicBezTo>
                  <a:pt x="18" y="94"/>
                  <a:pt x="18" y="94"/>
                  <a:pt x="18" y="94"/>
                </a:cubicBezTo>
                <a:cubicBezTo>
                  <a:pt x="18" y="94"/>
                  <a:pt x="16" y="88"/>
                  <a:pt x="17" y="87"/>
                </a:cubicBezTo>
                <a:cubicBezTo>
                  <a:pt x="17" y="87"/>
                  <a:pt x="17" y="89"/>
                  <a:pt x="18" y="88"/>
                </a:cubicBezTo>
                <a:cubicBezTo>
                  <a:pt x="18" y="87"/>
                  <a:pt x="18" y="84"/>
                  <a:pt x="17" y="83"/>
                </a:cubicBezTo>
                <a:cubicBezTo>
                  <a:pt x="17" y="83"/>
                  <a:pt x="15" y="84"/>
                  <a:pt x="15" y="83"/>
                </a:cubicBezTo>
                <a:cubicBezTo>
                  <a:pt x="15" y="83"/>
                  <a:pt x="16" y="72"/>
                  <a:pt x="15" y="73"/>
                </a:cubicBezTo>
                <a:cubicBezTo>
                  <a:pt x="15" y="74"/>
                  <a:pt x="15" y="75"/>
                  <a:pt x="15" y="76"/>
                </a:cubicBezTo>
                <a:cubicBezTo>
                  <a:pt x="14" y="75"/>
                  <a:pt x="13" y="75"/>
                  <a:pt x="13" y="75"/>
                </a:cubicBezTo>
                <a:cubicBezTo>
                  <a:pt x="13" y="74"/>
                  <a:pt x="14" y="70"/>
                  <a:pt x="14" y="69"/>
                </a:cubicBezTo>
                <a:cubicBezTo>
                  <a:pt x="14" y="68"/>
                  <a:pt x="12" y="70"/>
                  <a:pt x="12" y="68"/>
                </a:cubicBezTo>
                <a:cubicBezTo>
                  <a:pt x="13" y="67"/>
                  <a:pt x="14" y="60"/>
                  <a:pt x="13" y="59"/>
                </a:cubicBezTo>
                <a:cubicBezTo>
                  <a:pt x="16" y="61"/>
                  <a:pt x="17" y="77"/>
                  <a:pt x="18" y="81"/>
                </a:cubicBezTo>
                <a:cubicBezTo>
                  <a:pt x="18" y="86"/>
                  <a:pt x="19" y="91"/>
                  <a:pt x="20" y="96"/>
                </a:cubicBezTo>
                <a:cubicBezTo>
                  <a:pt x="19" y="95"/>
                  <a:pt x="19" y="95"/>
                  <a:pt x="18" y="94"/>
                </a:cubicBezTo>
                <a:cubicBezTo>
                  <a:pt x="19" y="95"/>
                  <a:pt x="19" y="97"/>
                  <a:pt x="19" y="97"/>
                </a:cubicBezTo>
                <a:cubicBezTo>
                  <a:pt x="19" y="97"/>
                  <a:pt x="20" y="96"/>
                  <a:pt x="20" y="96"/>
                </a:cubicBezTo>
                <a:cubicBezTo>
                  <a:pt x="21" y="102"/>
                  <a:pt x="22" y="108"/>
                  <a:pt x="24" y="113"/>
                </a:cubicBezTo>
                <a:cubicBezTo>
                  <a:pt x="26" y="120"/>
                  <a:pt x="29" y="130"/>
                  <a:pt x="30" y="138"/>
                </a:cubicBezTo>
                <a:cubicBezTo>
                  <a:pt x="31" y="138"/>
                  <a:pt x="31" y="138"/>
                  <a:pt x="30" y="138"/>
                </a:cubicBezTo>
                <a:cubicBezTo>
                  <a:pt x="30" y="138"/>
                  <a:pt x="30" y="138"/>
                  <a:pt x="30" y="138"/>
                </a:cubicBezTo>
                <a:cubicBezTo>
                  <a:pt x="31" y="141"/>
                  <a:pt x="32" y="144"/>
                  <a:pt x="32" y="146"/>
                </a:cubicBezTo>
                <a:cubicBezTo>
                  <a:pt x="32" y="147"/>
                  <a:pt x="30" y="147"/>
                  <a:pt x="30" y="147"/>
                </a:cubicBezTo>
                <a:cubicBezTo>
                  <a:pt x="31" y="151"/>
                  <a:pt x="31" y="161"/>
                  <a:pt x="32" y="164"/>
                </a:cubicBezTo>
                <a:cubicBezTo>
                  <a:pt x="33" y="163"/>
                  <a:pt x="33" y="163"/>
                  <a:pt x="33" y="163"/>
                </a:cubicBezTo>
                <a:cubicBezTo>
                  <a:pt x="33" y="163"/>
                  <a:pt x="33" y="168"/>
                  <a:pt x="33" y="171"/>
                </a:cubicBezTo>
                <a:cubicBezTo>
                  <a:pt x="33" y="171"/>
                  <a:pt x="34" y="171"/>
                  <a:pt x="33" y="171"/>
                </a:cubicBezTo>
                <a:cubicBezTo>
                  <a:pt x="33" y="171"/>
                  <a:pt x="33" y="171"/>
                  <a:pt x="33" y="171"/>
                </a:cubicBezTo>
                <a:cubicBezTo>
                  <a:pt x="33" y="174"/>
                  <a:pt x="34" y="175"/>
                  <a:pt x="34" y="175"/>
                </a:cubicBezTo>
                <a:cubicBezTo>
                  <a:pt x="33" y="175"/>
                  <a:pt x="33" y="175"/>
                  <a:pt x="33" y="175"/>
                </a:cubicBezTo>
                <a:cubicBezTo>
                  <a:pt x="31" y="180"/>
                  <a:pt x="32" y="205"/>
                  <a:pt x="41" y="200"/>
                </a:cubicBezTo>
                <a:cubicBezTo>
                  <a:pt x="41" y="200"/>
                  <a:pt x="40" y="198"/>
                  <a:pt x="42" y="198"/>
                </a:cubicBezTo>
                <a:cubicBezTo>
                  <a:pt x="42" y="198"/>
                  <a:pt x="43" y="199"/>
                  <a:pt x="44" y="200"/>
                </a:cubicBezTo>
                <a:cubicBezTo>
                  <a:pt x="44" y="201"/>
                  <a:pt x="45" y="202"/>
                  <a:pt x="45" y="203"/>
                </a:cubicBezTo>
                <a:cubicBezTo>
                  <a:pt x="44" y="203"/>
                  <a:pt x="44" y="204"/>
                  <a:pt x="43" y="204"/>
                </a:cubicBezTo>
                <a:cubicBezTo>
                  <a:pt x="45" y="205"/>
                  <a:pt x="52" y="206"/>
                  <a:pt x="57" y="206"/>
                </a:cubicBezTo>
                <a:cubicBezTo>
                  <a:pt x="52" y="206"/>
                  <a:pt x="46" y="206"/>
                  <a:pt x="48" y="207"/>
                </a:cubicBezTo>
                <a:cubicBezTo>
                  <a:pt x="53" y="209"/>
                  <a:pt x="75" y="208"/>
                  <a:pt x="80" y="206"/>
                </a:cubicBezTo>
                <a:cubicBezTo>
                  <a:pt x="80" y="206"/>
                  <a:pt x="78" y="205"/>
                  <a:pt x="79" y="204"/>
                </a:cubicBezTo>
                <a:cubicBezTo>
                  <a:pt x="80" y="204"/>
                  <a:pt x="81" y="204"/>
                  <a:pt x="82" y="205"/>
                </a:cubicBezTo>
                <a:cubicBezTo>
                  <a:pt x="82" y="205"/>
                  <a:pt x="82" y="205"/>
                  <a:pt x="82" y="206"/>
                </a:cubicBezTo>
                <a:cubicBezTo>
                  <a:pt x="90" y="208"/>
                  <a:pt x="163" y="194"/>
                  <a:pt x="163" y="195"/>
                </a:cubicBezTo>
                <a:cubicBezTo>
                  <a:pt x="163" y="195"/>
                  <a:pt x="162" y="195"/>
                  <a:pt x="162" y="195"/>
                </a:cubicBezTo>
                <a:cubicBezTo>
                  <a:pt x="165" y="197"/>
                  <a:pt x="176" y="195"/>
                  <a:pt x="183" y="193"/>
                </a:cubicBezTo>
                <a:cubicBezTo>
                  <a:pt x="183" y="193"/>
                  <a:pt x="183" y="193"/>
                  <a:pt x="183" y="193"/>
                </a:cubicBezTo>
                <a:cubicBezTo>
                  <a:pt x="186" y="192"/>
                  <a:pt x="188" y="192"/>
                  <a:pt x="188" y="192"/>
                </a:cubicBezTo>
                <a:cubicBezTo>
                  <a:pt x="196" y="190"/>
                  <a:pt x="213" y="194"/>
                  <a:pt x="219" y="190"/>
                </a:cubicBezTo>
                <a:cubicBezTo>
                  <a:pt x="218" y="190"/>
                  <a:pt x="218" y="190"/>
                  <a:pt x="218" y="190"/>
                </a:cubicBezTo>
                <a:cubicBezTo>
                  <a:pt x="219" y="191"/>
                  <a:pt x="224" y="187"/>
                  <a:pt x="224" y="188"/>
                </a:cubicBezTo>
                <a:cubicBezTo>
                  <a:pt x="224" y="189"/>
                  <a:pt x="223" y="189"/>
                  <a:pt x="223" y="189"/>
                </a:cubicBezTo>
                <a:cubicBezTo>
                  <a:pt x="223" y="189"/>
                  <a:pt x="228" y="190"/>
                  <a:pt x="229" y="189"/>
                </a:cubicBezTo>
                <a:cubicBezTo>
                  <a:pt x="236" y="191"/>
                  <a:pt x="253" y="188"/>
                  <a:pt x="257" y="188"/>
                </a:cubicBezTo>
                <a:cubicBezTo>
                  <a:pt x="262" y="188"/>
                  <a:pt x="267" y="187"/>
                  <a:pt x="271" y="187"/>
                </a:cubicBezTo>
                <a:cubicBezTo>
                  <a:pt x="271" y="187"/>
                  <a:pt x="271" y="187"/>
                  <a:pt x="271" y="187"/>
                </a:cubicBezTo>
                <a:cubicBezTo>
                  <a:pt x="273" y="187"/>
                  <a:pt x="274" y="187"/>
                  <a:pt x="275" y="187"/>
                </a:cubicBezTo>
                <a:cubicBezTo>
                  <a:pt x="275" y="187"/>
                  <a:pt x="284" y="186"/>
                  <a:pt x="283" y="185"/>
                </a:cubicBezTo>
                <a:cubicBezTo>
                  <a:pt x="280" y="181"/>
                  <a:pt x="253" y="186"/>
                  <a:pt x="246" y="186"/>
                </a:cubicBezTo>
                <a:cubicBezTo>
                  <a:pt x="245" y="186"/>
                  <a:pt x="241" y="186"/>
                  <a:pt x="237" y="186"/>
                </a:cubicBezTo>
                <a:cubicBezTo>
                  <a:pt x="237" y="186"/>
                  <a:pt x="238" y="186"/>
                  <a:pt x="238" y="186"/>
                </a:cubicBezTo>
                <a:cubicBezTo>
                  <a:pt x="238" y="186"/>
                  <a:pt x="237" y="186"/>
                  <a:pt x="236" y="186"/>
                </a:cubicBezTo>
                <a:cubicBezTo>
                  <a:pt x="235" y="186"/>
                  <a:pt x="233" y="186"/>
                  <a:pt x="232" y="186"/>
                </a:cubicBezTo>
                <a:cubicBezTo>
                  <a:pt x="225" y="186"/>
                  <a:pt x="216" y="185"/>
                  <a:pt x="216" y="187"/>
                </a:cubicBezTo>
                <a:cubicBezTo>
                  <a:pt x="217" y="187"/>
                  <a:pt x="218" y="187"/>
                  <a:pt x="219" y="187"/>
                </a:cubicBezTo>
                <a:cubicBezTo>
                  <a:pt x="217" y="187"/>
                  <a:pt x="208" y="189"/>
                  <a:pt x="208" y="188"/>
                </a:cubicBezTo>
                <a:cubicBezTo>
                  <a:pt x="208" y="188"/>
                  <a:pt x="214" y="188"/>
                  <a:pt x="214" y="187"/>
                </a:cubicBezTo>
                <a:cubicBezTo>
                  <a:pt x="214" y="187"/>
                  <a:pt x="207" y="187"/>
                  <a:pt x="206" y="188"/>
                </a:cubicBezTo>
                <a:cubicBezTo>
                  <a:pt x="206" y="188"/>
                  <a:pt x="207" y="188"/>
                  <a:pt x="207" y="189"/>
                </a:cubicBezTo>
                <a:cubicBezTo>
                  <a:pt x="206" y="189"/>
                  <a:pt x="191" y="191"/>
                  <a:pt x="190" y="190"/>
                </a:cubicBezTo>
                <a:cubicBezTo>
                  <a:pt x="190" y="190"/>
                  <a:pt x="193" y="189"/>
                  <a:pt x="193" y="189"/>
                </a:cubicBezTo>
                <a:cubicBezTo>
                  <a:pt x="192" y="189"/>
                  <a:pt x="190" y="188"/>
                  <a:pt x="189" y="189"/>
                </a:cubicBezTo>
                <a:cubicBezTo>
                  <a:pt x="190" y="188"/>
                  <a:pt x="191" y="188"/>
                  <a:pt x="192" y="188"/>
                </a:cubicBezTo>
                <a:cubicBezTo>
                  <a:pt x="198" y="185"/>
                  <a:pt x="209" y="186"/>
                  <a:pt x="216" y="186"/>
                </a:cubicBezTo>
                <a:cubicBezTo>
                  <a:pt x="224" y="185"/>
                  <a:pt x="233" y="185"/>
                  <a:pt x="242" y="184"/>
                </a:cubicBezTo>
                <a:cubicBezTo>
                  <a:pt x="257" y="183"/>
                  <a:pt x="271" y="182"/>
                  <a:pt x="286" y="182"/>
                </a:cubicBezTo>
                <a:cubicBezTo>
                  <a:pt x="297" y="182"/>
                  <a:pt x="309" y="180"/>
                  <a:pt x="320" y="180"/>
                </a:cubicBezTo>
                <a:cubicBezTo>
                  <a:pt x="325" y="180"/>
                  <a:pt x="337" y="180"/>
                  <a:pt x="341" y="179"/>
                </a:cubicBezTo>
                <a:cubicBezTo>
                  <a:pt x="343" y="178"/>
                  <a:pt x="347" y="178"/>
                  <a:pt x="351" y="178"/>
                </a:cubicBezTo>
                <a:cubicBezTo>
                  <a:pt x="351" y="178"/>
                  <a:pt x="351" y="178"/>
                  <a:pt x="351" y="178"/>
                </a:cubicBezTo>
                <a:cubicBezTo>
                  <a:pt x="357" y="179"/>
                  <a:pt x="363" y="179"/>
                  <a:pt x="368" y="179"/>
                </a:cubicBezTo>
                <a:cubicBezTo>
                  <a:pt x="370" y="179"/>
                  <a:pt x="379" y="178"/>
                  <a:pt x="382" y="178"/>
                </a:cubicBezTo>
                <a:cubicBezTo>
                  <a:pt x="386" y="178"/>
                  <a:pt x="391" y="179"/>
                  <a:pt x="392" y="179"/>
                </a:cubicBezTo>
                <a:cubicBezTo>
                  <a:pt x="394" y="179"/>
                  <a:pt x="409" y="176"/>
                  <a:pt x="411" y="177"/>
                </a:cubicBezTo>
                <a:cubicBezTo>
                  <a:pt x="411" y="178"/>
                  <a:pt x="410" y="178"/>
                  <a:pt x="410" y="178"/>
                </a:cubicBezTo>
                <a:cubicBezTo>
                  <a:pt x="420" y="180"/>
                  <a:pt x="435" y="177"/>
                  <a:pt x="446" y="176"/>
                </a:cubicBezTo>
                <a:cubicBezTo>
                  <a:pt x="454" y="176"/>
                  <a:pt x="462" y="175"/>
                  <a:pt x="470" y="174"/>
                </a:cubicBezTo>
                <a:cubicBezTo>
                  <a:pt x="474" y="174"/>
                  <a:pt x="476" y="169"/>
                  <a:pt x="474" y="168"/>
                </a:cubicBezTo>
                <a:close/>
                <a:moveTo>
                  <a:pt x="450" y="92"/>
                </a:moveTo>
                <a:cubicBezTo>
                  <a:pt x="449" y="92"/>
                  <a:pt x="453" y="91"/>
                  <a:pt x="450" y="92"/>
                </a:cubicBezTo>
                <a:close/>
                <a:moveTo>
                  <a:pt x="452" y="97"/>
                </a:moveTo>
                <a:cubicBezTo>
                  <a:pt x="452" y="97"/>
                  <a:pt x="453" y="96"/>
                  <a:pt x="452" y="97"/>
                </a:cubicBezTo>
                <a:close/>
                <a:moveTo>
                  <a:pt x="450" y="80"/>
                </a:moveTo>
                <a:cubicBezTo>
                  <a:pt x="450" y="80"/>
                  <a:pt x="450" y="78"/>
                  <a:pt x="450" y="78"/>
                </a:cubicBezTo>
                <a:cubicBezTo>
                  <a:pt x="451" y="78"/>
                  <a:pt x="450" y="82"/>
                  <a:pt x="450" y="80"/>
                </a:cubicBezTo>
                <a:close/>
                <a:moveTo>
                  <a:pt x="450" y="71"/>
                </a:moveTo>
                <a:cubicBezTo>
                  <a:pt x="450" y="71"/>
                  <a:pt x="451" y="71"/>
                  <a:pt x="450" y="71"/>
                </a:cubicBezTo>
                <a:close/>
                <a:moveTo>
                  <a:pt x="450" y="76"/>
                </a:moveTo>
                <a:cubicBezTo>
                  <a:pt x="450" y="75"/>
                  <a:pt x="449" y="74"/>
                  <a:pt x="449" y="74"/>
                </a:cubicBezTo>
                <a:cubicBezTo>
                  <a:pt x="449" y="73"/>
                  <a:pt x="449" y="72"/>
                  <a:pt x="449" y="72"/>
                </a:cubicBezTo>
                <a:cubicBezTo>
                  <a:pt x="450" y="71"/>
                  <a:pt x="450" y="76"/>
                  <a:pt x="450" y="76"/>
                </a:cubicBezTo>
                <a:close/>
                <a:moveTo>
                  <a:pt x="449" y="61"/>
                </a:moveTo>
                <a:cubicBezTo>
                  <a:pt x="448" y="61"/>
                  <a:pt x="449" y="61"/>
                  <a:pt x="449" y="61"/>
                </a:cubicBezTo>
                <a:close/>
                <a:moveTo>
                  <a:pt x="415" y="11"/>
                </a:moveTo>
                <a:cubicBezTo>
                  <a:pt x="412" y="13"/>
                  <a:pt x="416" y="10"/>
                  <a:pt x="415" y="11"/>
                </a:cubicBezTo>
                <a:close/>
                <a:moveTo>
                  <a:pt x="243" y="11"/>
                </a:moveTo>
                <a:cubicBezTo>
                  <a:pt x="243" y="12"/>
                  <a:pt x="243" y="10"/>
                  <a:pt x="243" y="11"/>
                </a:cubicBezTo>
                <a:close/>
                <a:moveTo>
                  <a:pt x="240" y="12"/>
                </a:moveTo>
                <a:cubicBezTo>
                  <a:pt x="238" y="10"/>
                  <a:pt x="240" y="12"/>
                  <a:pt x="240" y="12"/>
                </a:cubicBezTo>
                <a:close/>
                <a:moveTo>
                  <a:pt x="237" y="12"/>
                </a:moveTo>
                <a:cubicBezTo>
                  <a:pt x="237" y="13"/>
                  <a:pt x="235" y="12"/>
                  <a:pt x="236" y="11"/>
                </a:cubicBezTo>
                <a:cubicBezTo>
                  <a:pt x="236" y="11"/>
                  <a:pt x="237" y="11"/>
                  <a:pt x="237" y="12"/>
                </a:cubicBezTo>
                <a:close/>
                <a:moveTo>
                  <a:pt x="223" y="12"/>
                </a:moveTo>
                <a:cubicBezTo>
                  <a:pt x="225" y="10"/>
                  <a:pt x="225" y="12"/>
                  <a:pt x="225" y="12"/>
                </a:cubicBezTo>
                <a:cubicBezTo>
                  <a:pt x="226" y="13"/>
                  <a:pt x="222" y="13"/>
                  <a:pt x="223" y="12"/>
                </a:cubicBezTo>
                <a:close/>
                <a:moveTo>
                  <a:pt x="183" y="15"/>
                </a:moveTo>
                <a:cubicBezTo>
                  <a:pt x="181" y="16"/>
                  <a:pt x="180" y="16"/>
                  <a:pt x="178" y="16"/>
                </a:cubicBezTo>
                <a:cubicBezTo>
                  <a:pt x="177" y="16"/>
                  <a:pt x="177" y="16"/>
                  <a:pt x="176" y="16"/>
                </a:cubicBezTo>
                <a:cubicBezTo>
                  <a:pt x="179" y="16"/>
                  <a:pt x="182" y="15"/>
                  <a:pt x="183" y="15"/>
                </a:cubicBezTo>
                <a:close/>
                <a:moveTo>
                  <a:pt x="145" y="18"/>
                </a:moveTo>
                <a:cubicBezTo>
                  <a:pt x="145" y="18"/>
                  <a:pt x="144" y="18"/>
                  <a:pt x="143" y="18"/>
                </a:cubicBezTo>
                <a:cubicBezTo>
                  <a:pt x="144" y="18"/>
                  <a:pt x="144" y="18"/>
                  <a:pt x="145" y="18"/>
                </a:cubicBezTo>
                <a:close/>
                <a:moveTo>
                  <a:pt x="21" y="120"/>
                </a:moveTo>
                <a:cubicBezTo>
                  <a:pt x="20" y="120"/>
                  <a:pt x="22" y="120"/>
                  <a:pt x="21" y="120"/>
                </a:cubicBezTo>
                <a:close/>
                <a:moveTo>
                  <a:pt x="19" y="102"/>
                </a:moveTo>
                <a:cubicBezTo>
                  <a:pt x="18" y="101"/>
                  <a:pt x="19" y="102"/>
                  <a:pt x="19" y="102"/>
                </a:cubicBezTo>
                <a:close/>
                <a:moveTo>
                  <a:pt x="17" y="85"/>
                </a:moveTo>
                <a:cubicBezTo>
                  <a:pt x="16" y="85"/>
                  <a:pt x="17" y="84"/>
                  <a:pt x="17" y="85"/>
                </a:cubicBezTo>
                <a:close/>
                <a:moveTo>
                  <a:pt x="14" y="80"/>
                </a:moveTo>
                <a:cubicBezTo>
                  <a:pt x="13" y="79"/>
                  <a:pt x="17" y="80"/>
                  <a:pt x="14" y="80"/>
                </a:cubicBezTo>
                <a:close/>
                <a:moveTo>
                  <a:pt x="10" y="52"/>
                </a:moveTo>
                <a:cubicBezTo>
                  <a:pt x="10" y="52"/>
                  <a:pt x="11" y="51"/>
                  <a:pt x="10" y="52"/>
                </a:cubicBezTo>
                <a:close/>
                <a:moveTo>
                  <a:pt x="4" y="39"/>
                </a:moveTo>
                <a:cubicBezTo>
                  <a:pt x="2" y="39"/>
                  <a:pt x="5" y="39"/>
                  <a:pt x="4" y="39"/>
                </a:cubicBezTo>
                <a:close/>
                <a:moveTo>
                  <a:pt x="5" y="43"/>
                </a:moveTo>
                <a:cubicBezTo>
                  <a:pt x="5" y="42"/>
                  <a:pt x="5" y="41"/>
                  <a:pt x="5" y="41"/>
                </a:cubicBezTo>
                <a:cubicBezTo>
                  <a:pt x="5" y="40"/>
                  <a:pt x="6" y="47"/>
                  <a:pt x="5" y="43"/>
                </a:cubicBezTo>
                <a:close/>
                <a:moveTo>
                  <a:pt x="11" y="60"/>
                </a:moveTo>
                <a:cubicBezTo>
                  <a:pt x="9" y="58"/>
                  <a:pt x="12" y="61"/>
                  <a:pt x="11" y="60"/>
                </a:cubicBezTo>
                <a:close/>
                <a:moveTo>
                  <a:pt x="12" y="58"/>
                </a:moveTo>
                <a:cubicBezTo>
                  <a:pt x="11" y="58"/>
                  <a:pt x="11" y="57"/>
                  <a:pt x="11" y="56"/>
                </a:cubicBezTo>
                <a:cubicBezTo>
                  <a:pt x="11" y="55"/>
                  <a:pt x="13" y="60"/>
                  <a:pt x="12" y="58"/>
                </a:cubicBezTo>
                <a:close/>
                <a:moveTo>
                  <a:pt x="268" y="186"/>
                </a:moveTo>
                <a:cubicBezTo>
                  <a:pt x="268" y="186"/>
                  <a:pt x="268" y="186"/>
                  <a:pt x="268" y="186"/>
                </a:cubicBezTo>
                <a:close/>
                <a:moveTo>
                  <a:pt x="263" y="186"/>
                </a:moveTo>
                <a:cubicBezTo>
                  <a:pt x="264" y="187"/>
                  <a:pt x="264" y="187"/>
                  <a:pt x="263" y="187"/>
                </a:cubicBezTo>
                <a:cubicBezTo>
                  <a:pt x="261" y="186"/>
                  <a:pt x="261" y="186"/>
                  <a:pt x="263" y="186"/>
                </a:cubicBezTo>
                <a:close/>
                <a:moveTo>
                  <a:pt x="227" y="187"/>
                </a:moveTo>
                <a:cubicBezTo>
                  <a:pt x="226" y="187"/>
                  <a:pt x="224" y="187"/>
                  <a:pt x="224" y="187"/>
                </a:cubicBezTo>
                <a:cubicBezTo>
                  <a:pt x="225" y="187"/>
                  <a:pt x="228" y="187"/>
                  <a:pt x="227" y="187"/>
                </a:cubicBezTo>
                <a:close/>
                <a:moveTo>
                  <a:pt x="208" y="190"/>
                </a:moveTo>
                <a:cubicBezTo>
                  <a:pt x="208" y="190"/>
                  <a:pt x="206" y="190"/>
                  <a:pt x="206" y="190"/>
                </a:cubicBezTo>
                <a:cubicBezTo>
                  <a:pt x="207" y="189"/>
                  <a:pt x="207" y="189"/>
                  <a:pt x="208" y="190"/>
                </a:cubicBezTo>
                <a:close/>
                <a:moveTo>
                  <a:pt x="202" y="190"/>
                </a:moveTo>
                <a:cubicBezTo>
                  <a:pt x="202" y="190"/>
                  <a:pt x="200" y="189"/>
                  <a:pt x="202" y="190"/>
                </a:cubicBezTo>
                <a:close/>
                <a:moveTo>
                  <a:pt x="449" y="141"/>
                </a:moveTo>
                <a:cubicBezTo>
                  <a:pt x="449" y="141"/>
                  <a:pt x="449" y="140"/>
                  <a:pt x="449" y="141"/>
                </a:cubicBezTo>
                <a:close/>
                <a:moveTo>
                  <a:pt x="447" y="120"/>
                </a:moveTo>
                <a:cubicBezTo>
                  <a:pt x="445" y="120"/>
                  <a:pt x="448" y="120"/>
                  <a:pt x="447" y="120"/>
                </a:cubicBezTo>
                <a:close/>
                <a:moveTo>
                  <a:pt x="446" y="124"/>
                </a:moveTo>
                <a:cubicBezTo>
                  <a:pt x="445" y="123"/>
                  <a:pt x="447" y="125"/>
                  <a:pt x="446" y="124"/>
                </a:cubicBezTo>
                <a:close/>
                <a:moveTo>
                  <a:pt x="439" y="59"/>
                </a:moveTo>
                <a:cubicBezTo>
                  <a:pt x="439" y="60"/>
                  <a:pt x="439" y="61"/>
                  <a:pt x="439" y="63"/>
                </a:cubicBezTo>
                <a:cubicBezTo>
                  <a:pt x="438" y="61"/>
                  <a:pt x="437" y="60"/>
                  <a:pt x="436" y="60"/>
                </a:cubicBezTo>
                <a:cubicBezTo>
                  <a:pt x="436" y="60"/>
                  <a:pt x="437" y="57"/>
                  <a:pt x="437" y="55"/>
                </a:cubicBezTo>
                <a:cubicBezTo>
                  <a:pt x="437" y="53"/>
                  <a:pt x="437" y="50"/>
                  <a:pt x="436" y="51"/>
                </a:cubicBezTo>
                <a:cubicBezTo>
                  <a:pt x="436" y="52"/>
                  <a:pt x="436" y="53"/>
                  <a:pt x="436" y="53"/>
                </a:cubicBezTo>
                <a:cubicBezTo>
                  <a:pt x="436" y="53"/>
                  <a:pt x="434" y="52"/>
                  <a:pt x="434" y="53"/>
                </a:cubicBezTo>
                <a:cubicBezTo>
                  <a:pt x="434" y="52"/>
                  <a:pt x="436" y="48"/>
                  <a:pt x="436" y="47"/>
                </a:cubicBezTo>
                <a:cubicBezTo>
                  <a:pt x="436" y="46"/>
                  <a:pt x="433" y="48"/>
                  <a:pt x="434" y="46"/>
                </a:cubicBezTo>
                <a:cubicBezTo>
                  <a:pt x="435" y="45"/>
                  <a:pt x="436" y="39"/>
                  <a:pt x="435" y="38"/>
                </a:cubicBezTo>
                <a:cubicBezTo>
                  <a:pt x="438" y="40"/>
                  <a:pt x="439" y="55"/>
                  <a:pt x="439" y="59"/>
                </a:cubicBezTo>
                <a:close/>
                <a:moveTo>
                  <a:pt x="438" y="62"/>
                </a:moveTo>
                <a:cubicBezTo>
                  <a:pt x="437" y="62"/>
                  <a:pt x="438" y="61"/>
                  <a:pt x="438" y="62"/>
                </a:cubicBezTo>
                <a:close/>
                <a:moveTo>
                  <a:pt x="436" y="57"/>
                </a:moveTo>
                <a:cubicBezTo>
                  <a:pt x="434" y="57"/>
                  <a:pt x="439" y="57"/>
                  <a:pt x="436" y="57"/>
                </a:cubicBezTo>
                <a:close/>
                <a:moveTo>
                  <a:pt x="434" y="37"/>
                </a:moveTo>
                <a:cubicBezTo>
                  <a:pt x="433" y="36"/>
                  <a:pt x="433" y="35"/>
                  <a:pt x="433" y="34"/>
                </a:cubicBezTo>
                <a:cubicBezTo>
                  <a:pt x="433" y="34"/>
                  <a:pt x="435" y="38"/>
                  <a:pt x="434" y="37"/>
                </a:cubicBezTo>
                <a:close/>
                <a:moveTo>
                  <a:pt x="433" y="30"/>
                </a:moveTo>
                <a:cubicBezTo>
                  <a:pt x="433" y="30"/>
                  <a:pt x="433" y="29"/>
                  <a:pt x="433" y="30"/>
                </a:cubicBezTo>
                <a:close/>
                <a:moveTo>
                  <a:pt x="433" y="38"/>
                </a:moveTo>
                <a:cubicBezTo>
                  <a:pt x="431" y="36"/>
                  <a:pt x="434" y="39"/>
                  <a:pt x="433" y="38"/>
                </a:cubicBezTo>
                <a:close/>
                <a:moveTo>
                  <a:pt x="428" y="10"/>
                </a:moveTo>
                <a:cubicBezTo>
                  <a:pt x="428" y="10"/>
                  <a:pt x="429" y="10"/>
                  <a:pt x="429" y="10"/>
                </a:cubicBezTo>
                <a:cubicBezTo>
                  <a:pt x="429" y="10"/>
                  <a:pt x="429" y="11"/>
                  <a:pt x="429" y="11"/>
                </a:cubicBezTo>
                <a:cubicBezTo>
                  <a:pt x="428" y="11"/>
                  <a:pt x="428" y="11"/>
                  <a:pt x="428" y="11"/>
                </a:cubicBezTo>
                <a:cubicBezTo>
                  <a:pt x="428" y="10"/>
                  <a:pt x="428" y="10"/>
                  <a:pt x="428" y="10"/>
                </a:cubicBezTo>
                <a:close/>
                <a:moveTo>
                  <a:pt x="428" y="20"/>
                </a:moveTo>
                <a:cubicBezTo>
                  <a:pt x="428" y="20"/>
                  <a:pt x="428" y="20"/>
                  <a:pt x="428" y="20"/>
                </a:cubicBezTo>
                <a:cubicBezTo>
                  <a:pt x="428" y="20"/>
                  <a:pt x="429" y="20"/>
                  <a:pt x="429" y="20"/>
                </a:cubicBezTo>
                <a:cubicBezTo>
                  <a:pt x="429" y="21"/>
                  <a:pt x="429" y="23"/>
                  <a:pt x="428" y="20"/>
                </a:cubicBezTo>
                <a:close/>
                <a:moveTo>
                  <a:pt x="428" y="13"/>
                </a:moveTo>
                <a:cubicBezTo>
                  <a:pt x="428" y="13"/>
                  <a:pt x="428" y="13"/>
                  <a:pt x="428" y="13"/>
                </a:cubicBezTo>
                <a:cubicBezTo>
                  <a:pt x="428" y="13"/>
                  <a:pt x="428" y="13"/>
                  <a:pt x="428" y="13"/>
                </a:cubicBezTo>
                <a:cubicBezTo>
                  <a:pt x="428" y="13"/>
                  <a:pt x="428" y="13"/>
                  <a:pt x="428" y="13"/>
                </a:cubicBezTo>
                <a:cubicBezTo>
                  <a:pt x="428" y="13"/>
                  <a:pt x="428" y="13"/>
                  <a:pt x="428" y="13"/>
                </a:cubicBezTo>
                <a:close/>
                <a:moveTo>
                  <a:pt x="411" y="13"/>
                </a:moveTo>
                <a:cubicBezTo>
                  <a:pt x="411" y="14"/>
                  <a:pt x="411" y="12"/>
                  <a:pt x="411" y="13"/>
                </a:cubicBezTo>
                <a:close/>
                <a:moveTo>
                  <a:pt x="409" y="15"/>
                </a:moveTo>
                <a:cubicBezTo>
                  <a:pt x="409" y="16"/>
                  <a:pt x="409" y="14"/>
                  <a:pt x="409" y="15"/>
                </a:cubicBezTo>
                <a:close/>
                <a:moveTo>
                  <a:pt x="404" y="13"/>
                </a:moveTo>
                <a:cubicBezTo>
                  <a:pt x="403" y="13"/>
                  <a:pt x="403" y="13"/>
                  <a:pt x="402" y="13"/>
                </a:cubicBezTo>
                <a:cubicBezTo>
                  <a:pt x="402" y="13"/>
                  <a:pt x="404" y="12"/>
                  <a:pt x="404" y="13"/>
                </a:cubicBezTo>
                <a:close/>
                <a:moveTo>
                  <a:pt x="403" y="15"/>
                </a:moveTo>
                <a:cubicBezTo>
                  <a:pt x="403" y="15"/>
                  <a:pt x="403" y="14"/>
                  <a:pt x="403" y="15"/>
                </a:cubicBezTo>
                <a:close/>
                <a:moveTo>
                  <a:pt x="395" y="15"/>
                </a:moveTo>
                <a:cubicBezTo>
                  <a:pt x="395" y="16"/>
                  <a:pt x="395" y="14"/>
                  <a:pt x="395" y="15"/>
                </a:cubicBezTo>
                <a:close/>
                <a:moveTo>
                  <a:pt x="394" y="17"/>
                </a:moveTo>
                <a:cubicBezTo>
                  <a:pt x="394" y="18"/>
                  <a:pt x="394" y="16"/>
                  <a:pt x="394" y="17"/>
                </a:cubicBezTo>
                <a:close/>
                <a:moveTo>
                  <a:pt x="388" y="15"/>
                </a:moveTo>
                <a:cubicBezTo>
                  <a:pt x="388" y="15"/>
                  <a:pt x="385" y="15"/>
                  <a:pt x="385" y="14"/>
                </a:cubicBezTo>
                <a:cubicBezTo>
                  <a:pt x="385" y="13"/>
                  <a:pt x="388" y="15"/>
                  <a:pt x="388" y="15"/>
                </a:cubicBezTo>
                <a:close/>
                <a:moveTo>
                  <a:pt x="381" y="14"/>
                </a:moveTo>
                <a:cubicBezTo>
                  <a:pt x="380" y="14"/>
                  <a:pt x="379" y="14"/>
                  <a:pt x="378" y="14"/>
                </a:cubicBezTo>
                <a:cubicBezTo>
                  <a:pt x="379" y="14"/>
                  <a:pt x="381" y="14"/>
                  <a:pt x="381" y="14"/>
                </a:cubicBezTo>
                <a:close/>
                <a:moveTo>
                  <a:pt x="375" y="14"/>
                </a:moveTo>
                <a:cubicBezTo>
                  <a:pt x="376" y="14"/>
                  <a:pt x="376" y="14"/>
                  <a:pt x="377" y="14"/>
                </a:cubicBezTo>
                <a:cubicBezTo>
                  <a:pt x="377" y="15"/>
                  <a:pt x="374" y="14"/>
                  <a:pt x="375" y="14"/>
                </a:cubicBezTo>
                <a:close/>
                <a:moveTo>
                  <a:pt x="374" y="14"/>
                </a:moveTo>
                <a:cubicBezTo>
                  <a:pt x="373" y="14"/>
                  <a:pt x="368" y="15"/>
                  <a:pt x="368" y="14"/>
                </a:cubicBezTo>
                <a:cubicBezTo>
                  <a:pt x="369" y="12"/>
                  <a:pt x="374" y="14"/>
                  <a:pt x="374" y="14"/>
                </a:cubicBezTo>
                <a:close/>
                <a:moveTo>
                  <a:pt x="367" y="12"/>
                </a:moveTo>
                <a:cubicBezTo>
                  <a:pt x="368" y="13"/>
                  <a:pt x="368" y="13"/>
                  <a:pt x="366" y="12"/>
                </a:cubicBezTo>
                <a:cubicBezTo>
                  <a:pt x="365" y="12"/>
                  <a:pt x="365" y="12"/>
                  <a:pt x="367" y="12"/>
                </a:cubicBezTo>
                <a:close/>
                <a:moveTo>
                  <a:pt x="367" y="14"/>
                </a:moveTo>
                <a:cubicBezTo>
                  <a:pt x="365" y="15"/>
                  <a:pt x="352" y="13"/>
                  <a:pt x="352" y="14"/>
                </a:cubicBezTo>
                <a:cubicBezTo>
                  <a:pt x="352" y="16"/>
                  <a:pt x="349" y="15"/>
                  <a:pt x="348" y="14"/>
                </a:cubicBezTo>
                <a:cubicBezTo>
                  <a:pt x="346" y="13"/>
                  <a:pt x="367" y="14"/>
                  <a:pt x="367" y="14"/>
                </a:cubicBezTo>
                <a:close/>
                <a:moveTo>
                  <a:pt x="339" y="12"/>
                </a:moveTo>
                <a:cubicBezTo>
                  <a:pt x="339" y="13"/>
                  <a:pt x="332" y="11"/>
                  <a:pt x="333" y="11"/>
                </a:cubicBezTo>
                <a:cubicBezTo>
                  <a:pt x="332" y="11"/>
                  <a:pt x="339" y="10"/>
                  <a:pt x="339" y="12"/>
                </a:cubicBezTo>
                <a:close/>
                <a:moveTo>
                  <a:pt x="326" y="14"/>
                </a:moveTo>
                <a:cubicBezTo>
                  <a:pt x="324" y="14"/>
                  <a:pt x="323" y="14"/>
                  <a:pt x="322" y="14"/>
                </a:cubicBezTo>
                <a:cubicBezTo>
                  <a:pt x="323" y="12"/>
                  <a:pt x="329" y="14"/>
                  <a:pt x="326" y="14"/>
                </a:cubicBezTo>
                <a:close/>
                <a:moveTo>
                  <a:pt x="317" y="11"/>
                </a:moveTo>
                <a:cubicBezTo>
                  <a:pt x="317" y="12"/>
                  <a:pt x="317" y="10"/>
                  <a:pt x="317" y="11"/>
                </a:cubicBezTo>
                <a:close/>
                <a:moveTo>
                  <a:pt x="319" y="13"/>
                </a:moveTo>
                <a:cubicBezTo>
                  <a:pt x="319" y="14"/>
                  <a:pt x="318" y="14"/>
                  <a:pt x="316" y="13"/>
                </a:cubicBezTo>
                <a:cubicBezTo>
                  <a:pt x="317" y="13"/>
                  <a:pt x="318" y="12"/>
                  <a:pt x="319" y="13"/>
                </a:cubicBezTo>
                <a:close/>
                <a:moveTo>
                  <a:pt x="310" y="13"/>
                </a:moveTo>
                <a:cubicBezTo>
                  <a:pt x="309" y="13"/>
                  <a:pt x="309" y="13"/>
                  <a:pt x="308" y="13"/>
                </a:cubicBezTo>
                <a:cubicBezTo>
                  <a:pt x="308" y="12"/>
                  <a:pt x="309" y="12"/>
                  <a:pt x="310" y="13"/>
                </a:cubicBezTo>
                <a:close/>
                <a:moveTo>
                  <a:pt x="307" y="13"/>
                </a:moveTo>
                <a:cubicBezTo>
                  <a:pt x="304" y="16"/>
                  <a:pt x="307" y="13"/>
                  <a:pt x="307" y="13"/>
                </a:cubicBezTo>
                <a:close/>
                <a:moveTo>
                  <a:pt x="306" y="16"/>
                </a:moveTo>
                <a:cubicBezTo>
                  <a:pt x="306" y="16"/>
                  <a:pt x="304" y="15"/>
                  <a:pt x="306" y="16"/>
                </a:cubicBezTo>
                <a:close/>
                <a:moveTo>
                  <a:pt x="305" y="12"/>
                </a:moveTo>
                <a:cubicBezTo>
                  <a:pt x="304" y="13"/>
                  <a:pt x="305" y="12"/>
                  <a:pt x="305" y="12"/>
                </a:cubicBezTo>
                <a:close/>
                <a:moveTo>
                  <a:pt x="297" y="13"/>
                </a:moveTo>
                <a:cubicBezTo>
                  <a:pt x="296" y="14"/>
                  <a:pt x="295" y="14"/>
                  <a:pt x="295" y="13"/>
                </a:cubicBezTo>
                <a:cubicBezTo>
                  <a:pt x="296" y="13"/>
                  <a:pt x="296" y="13"/>
                  <a:pt x="297" y="13"/>
                </a:cubicBezTo>
                <a:close/>
                <a:moveTo>
                  <a:pt x="294" y="12"/>
                </a:moveTo>
                <a:cubicBezTo>
                  <a:pt x="293" y="13"/>
                  <a:pt x="294" y="12"/>
                  <a:pt x="294" y="12"/>
                </a:cubicBezTo>
                <a:close/>
                <a:moveTo>
                  <a:pt x="294" y="15"/>
                </a:moveTo>
                <a:cubicBezTo>
                  <a:pt x="294" y="16"/>
                  <a:pt x="294" y="13"/>
                  <a:pt x="294" y="15"/>
                </a:cubicBezTo>
                <a:close/>
                <a:moveTo>
                  <a:pt x="289" y="15"/>
                </a:moveTo>
                <a:cubicBezTo>
                  <a:pt x="289" y="16"/>
                  <a:pt x="289" y="13"/>
                  <a:pt x="289" y="15"/>
                </a:cubicBezTo>
                <a:close/>
                <a:moveTo>
                  <a:pt x="286" y="13"/>
                </a:moveTo>
                <a:cubicBezTo>
                  <a:pt x="285" y="13"/>
                  <a:pt x="284" y="13"/>
                  <a:pt x="283" y="13"/>
                </a:cubicBezTo>
                <a:cubicBezTo>
                  <a:pt x="284" y="12"/>
                  <a:pt x="285" y="12"/>
                  <a:pt x="286" y="13"/>
                </a:cubicBezTo>
                <a:close/>
                <a:moveTo>
                  <a:pt x="282" y="14"/>
                </a:moveTo>
                <a:cubicBezTo>
                  <a:pt x="282" y="16"/>
                  <a:pt x="282" y="12"/>
                  <a:pt x="282" y="14"/>
                </a:cubicBezTo>
                <a:close/>
                <a:moveTo>
                  <a:pt x="281" y="17"/>
                </a:moveTo>
                <a:cubicBezTo>
                  <a:pt x="281" y="18"/>
                  <a:pt x="280" y="16"/>
                  <a:pt x="281" y="17"/>
                </a:cubicBezTo>
                <a:close/>
                <a:moveTo>
                  <a:pt x="278" y="15"/>
                </a:moveTo>
                <a:cubicBezTo>
                  <a:pt x="278" y="16"/>
                  <a:pt x="278" y="15"/>
                  <a:pt x="278" y="15"/>
                </a:cubicBezTo>
                <a:close/>
                <a:moveTo>
                  <a:pt x="264" y="19"/>
                </a:moveTo>
                <a:cubicBezTo>
                  <a:pt x="262" y="20"/>
                  <a:pt x="264" y="19"/>
                  <a:pt x="264" y="19"/>
                </a:cubicBezTo>
                <a:close/>
                <a:moveTo>
                  <a:pt x="152" y="29"/>
                </a:moveTo>
                <a:cubicBezTo>
                  <a:pt x="151" y="30"/>
                  <a:pt x="151" y="30"/>
                  <a:pt x="150" y="29"/>
                </a:cubicBezTo>
                <a:cubicBezTo>
                  <a:pt x="151" y="29"/>
                  <a:pt x="151" y="29"/>
                  <a:pt x="152" y="29"/>
                </a:cubicBezTo>
                <a:close/>
                <a:moveTo>
                  <a:pt x="148" y="29"/>
                </a:moveTo>
                <a:cubicBezTo>
                  <a:pt x="149" y="30"/>
                  <a:pt x="146" y="28"/>
                  <a:pt x="148" y="29"/>
                </a:cubicBezTo>
                <a:close/>
                <a:moveTo>
                  <a:pt x="102" y="31"/>
                </a:moveTo>
                <a:cubicBezTo>
                  <a:pt x="111" y="30"/>
                  <a:pt x="120" y="31"/>
                  <a:pt x="129" y="29"/>
                </a:cubicBezTo>
                <a:cubicBezTo>
                  <a:pt x="135" y="28"/>
                  <a:pt x="141" y="28"/>
                  <a:pt x="147" y="28"/>
                </a:cubicBezTo>
                <a:cubicBezTo>
                  <a:pt x="146" y="29"/>
                  <a:pt x="144" y="29"/>
                  <a:pt x="144" y="29"/>
                </a:cubicBezTo>
                <a:cubicBezTo>
                  <a:pt x="144" y="29"/>
                  <a:pt x="145" y="30"/>
                  <a:pt x="146" y="30"/>
                </a:cubicBezTo>
                <a:cubicBezTo>
                  <a:pt x="146" y="30"/>
                  <a:pt x="144" y="30"/>
                  <a:pt x="142" y="30"/>
                </a:cubicBezTo>
                <a:cubicBezTo>
                  <a:pt x="142" y="30"/>
                  <a:pt x="142" y="30"/>
                  <a:pt x="142" y="30"/>
                </a:cubicBezTo>
                <a:cubicBezTo>
                  <a:pt x="135" y="30"/>
                  <a:pt x="121" y="30"/>
                  <a:pt x="119" y="31"/>
                </a:cubicBezTo>
                <a:cubicBezTo>
                  <a:pt x="119" y="31"/>
                  <a:pt x="123" y="31"/>
                  <a:pt x="124" y="31"/>
                </a:cubicBezTo>
                <a:cubicBezTo>
                  <a:pt x="123" y="32"/>
                  <a:pt x="123" y="33"/>
                  <a:pt x="123" y="33"/>
                </a:cubicBezTo>
                <a:cubicBezTo>
                  <a:pt x="122" y="33"/>
                  <a:pt x="107" y="31"/>
                  <a:pt x="107" y="32"/>
                </a:cubicBezTo>
                <a:cubicBezTo>
                  <a:pt x="108" y="33"/>
                  <a:pt x="108" y="33"/>
                  <a:pt x="108" y="33"/>
                </a:cubicBezTo>
                <a:cubicBezTo>
                  <a:pt x="109" y="33"/>
                  <a:pt x="90" y="34"/>
                  <a:pt x="86" y="34"/>
                </a:cubicBezTo>
                <a:cubicBezTo>
                  <a:pt x="89" y="34"/>
                  <a:pt x="100" y="31"/>
                  <a:pt x="102" y="31"/>
                </a:cubicBezTo>
                <a:close/>
                <a:moveTo>
                  <a:pt x="147" y="32"/>
                </a:moveTo>
                <a:cubicBezTo>
                  <a:pt x="147" y="33"/>
                  <a:pt x="147" y="32"/>
                  <a:pt x="147" y="32"/>
                </a:cubicBezTo>
                <a:close/>
                <a:moveTo>
                  <a:pt x="139" y="30"/>
                </a:moveTo>
                <a:cubicBezTo>
                  <a:pt x="139" y="31"/>
                  <a:pt x="138" y="29"/>
                  <a:pt x="139" y="30"/>
                </a:cubicBezTo>
                <a:close/>
                <a:moveTo>
                  <a:pt x="134" y="32"/>
                </a:moveTo>
                <a:cubicBezTo>
                  <a:pt x="134" y="32"/>
                  <a:pt x="133" y="32"/>
                  <a:pt x="133" y="32"/>
                </a:cubicBezTo>
                <a:cubicBezTo>
                  <a:pt x="133" y="32"/>
                  <a:pt x="133" y="31"/>
                  <a:pt x="133" y="31"/>
                </a:cubicBezTo>
                <a:cubicBezTo>
                  <a:pt x="134" y="31"/>
                  <a:pt x="134" y="31"/>
                  <a:pt x="134" y="32"/>
                </a:cubicBezTo>
                <a:close/>
                <a:moveTo>
                  <a:pt x="130" y="31"/>
                </a:moveTo>
                <a:cubicBezTo>
                  <a:pt x="130" y="32"/>
                  <a:pt x="128" y="31"/>
                  <a:pt x="127" y="31"/>
                </a:cubicBezTo>
                <a:cubicBezTo>
                  <a:pt x="127" y="30"/>
                  <a:pt x="130" y="31"/>
                  <a:pt x="130" y="31"/>
                </a:cubicBezTo>
                <a:close/>
                <a:moveTo>
                  <a:pt x="85" y="35"/>
                </a:moveTo>
                <a:cubicBezTo>
                  <a:pt x="83" y="35"/>
                  <a:pt x="83" y="35"/>
                  <a:pt x="83" y="35"/>
                </a:cubicBezTo>
                <a:cubicBezTo>
                  <a:pt x="83" y="35"/>
                  <a:pt x="87" y="34"/>
                  <a:pt x="85" y="35"/>
                </a:cubicBezTo>
                <a:close/>
                <a:moveTo>
                  <a:pt x="82" y="34"/>
                </a:moveTo>
                <a:cubicBezTo>
                  <a:pt x="80" y="35"/>
                  <a:pt x="78" y="35"/>
                  <a:pt x="76" y="35"/>
                </a:cubicBezTo>
                <a:cubicBezTo>
                  <a:pt x="76" y="35"/>
                  <a:pt x="84" y="33"/>
                  <a:pt x="82" y="34"/>
                </a:cubicBezTo>
                <a:close/>
                <a:moveTo>
                  <a:pt x="70" y="36"/>
                </a:moveTo>
                <a:cubicBezTo>
                  <a:pt x="70" y="36"/>
                  <a:pt x="69" y="36"/>
                  <a:pt x="68" y="36"/>
                </a:cubicBezTo>
                <a:cubicBezTo>
                  <a:pt x="69" y="35"/>
                  <a:pt x="70" y="35"/>
                  <a:pt x="70" y="36"/>
                </a:cubicBezTo>
                <a:close/>
                <a:moveTo>
                  <a:pt x="53" y="38"/>
                </a:moveTo>
                <a:cubicBezTo>
                  <a:pt x="52" y="38"/>
                  <a:pt x="51" y="38"/>
                  <a:pt x="51" y="38"/>
                </a:cubicBezTo>
                <a:cubicBezTo>
                  <a:pt x="51" y="38"/>
                  <a:pt x="52" y="38"/>
                  <a:pt x="53" y="38"/>
                </a:cubicBezTo>
                <a:close/>
                <a:moveTo>
                  <a:pt x="32" y="29"/>
                </a:moveTo>
                <a:cubicBezTo>
                  <a:pt x="32" y="29"/>
                  <a:pt x="29" y="29"/>
                  <a:pt x="29" y="29"/>
                </a:cubicBezTo>
                <a:cubicBezTo>
                  <a:pt x="29" y="29"/>
                  <a:pt x="34" y="28"/>
                  <a:pt x="32" y="29"/>
                </a:cubicBezTo>
                <a:close/>
                <a:moveTo>
                  <a:pt x="19" y="29"/>
                </a:moveTo>
                <a:cubicBezTo>
                  <a:pt x="20" y="29"/>
                  <a:pt x="20" y="29"/>
                  <a:pt x="21" y="30"/>
                </a:cubicBezTo>
                <a:cubicBezTo>
                  <a:pt x="21" y="31"/>
                  <a:pt x="18" y="30"/>
                  <a:pt x="19" y="29"/>
                </a:cubicBezTo>
                <a:close/>
                <a:moveTo>
                  <a:pt x="51" y="30"/>
                </a:moveTo>
                <a:cubicBezTo>
                  <a:pt x="46" y="35"/>
                  <a:pt x="29" y="32"/>
                  <a:pt x="19" y="33"/>
                </a:cubicBezTo>
                <a:cubicBezTo>
                  <a:pt x="19" y="32"/>
                  <a:pt x="18" y="31"/>
                  <a:pt x="18" y="31"/>
                </a:cubicBezTo>
                <a:cubicBezTo>
                  <a:pt x="27" y="32"/>
                  <a:pt x="48" y="33"/>
                  <a:pt x="51" y="30"/>
                </a:cubicBezTo>
                <a:close/>
                <a:moveTo>
                  <a:pt x="42" y="41"/>
                </a:moveTo>
                <a:cubicBezTo>
                  <a:pt x="41" y="42"/>
                  <a:pt x="40" y="42"/>
                  <a:pt x="39" y="42"/>
                </a:cubicBezTo>
                <a:cubicBezTo>
                  <a:pt x="40" y="42"/>
                  <a:pt x="44" y="40"/>
                  <a:pt x="45" y="41"/>
                </a:cubicBezTo>
                <a:cubicBezTo>
                  <a:pt x="46" y="41"/>
                  <a:pt x="42" y="42"/>
                  <a:pt x="42" y="41"/>
                </a:cubicBezTo>
                <a:close/>
                <a:moveTo>
                  <a:pt x="36" y="42"/>
                </a:moveTo>
                <a:cubicBezTo>
                  <a:pt x="35" y="42"/>
                  <a:pt x="34" y="42"/>
                  <a:pt x="33" y="42"/>
                </a:cubicBezTo>
                <a:cubicBezTo>
                  <a:pt x="33" y="42"/>
                  <a:pt x="36" y="41"/>
                  <a:pt x="36" y="42"/>
                </a:cubicBezTo>
                <a:close/>
                <a:moveTo>
                  <a:pt x="32" y="42"/>
                </a:moveTo>
                <a:cubicBezTo>
                  <a:pt x="32" y="43"/>
                  <a:pt x="30" y="42"/>
                  <a:pt x="30" y="42"/>
                </a:cubicBezTo>
                <a:cubicBezTo>
                  <a:pt x="31" y="42"/>
                  <a:pt x="31" y="42"/>
                  <a:pt x="32" y="42"/>
                </a:cubicBezTo>
                <a:close/>
                <a:moveTo>
                  <a:pt x="27" y="43"/>
                </a:moveTo>
                <a:cubicBezTo>
                  <a:pt x="27" y="43"/>
                  <a:pt x="25" y="43"/>
                  <a:pt x="24" y="44"/>
                </a:cubicBezTo>
                <a:cubicBezTo>
                  <a:pt x="24" y="43"/>
                  <a:pt x="24" y="43"/>
                  <a:pt x="24" y="43"/>
                </a:cubicBezTo>
                <a:cubicBezTo>
                  <a:pt x="25" y="43"/>
                  <a:pt x="27" y="43"/>
                  <a:pt x="27" y="43"/>
                </a:cubicBezTo>
                <a:close/>
                <a:moveTo>
                  <a:pt x="18" y="46"/>
                </a:moveTo>
                <a:cubicBezTo>
                  <a:pt x="18" y="46"/>
                  <a:pt x="18" y="46"/>
                  <a:pt x="18" y="46"/>
                </a:cubicBezTo>
                <a:cubicBezTo>
                  <a:pt x="18" y="46"/>
                  <a:pt x="18" y="46"/>
                  <a:pt x="18" y="47"/>
                </a:cubicBezTo>
                <a:cubicBezTo>
                  <a:pt x="18" y="46"/>
                  <a:pt x="18" y="46"/>
                  <a:pt x="18" y="46"/>
                </a:cubicBezTo>
                <a:close/>
                <a:moveTo>
                  <a:pt x="32" y="137"/>
                </a:moveTo>
                <a:cubicBezTo>
                  <a:pt x="31" y="137"/>
                  <a:pt x="32" y="137"/>
                  <a:pt x="32" y="137"/>
                </a:cubicBezTo>
                <a:close/>
                <a:moveTo>
                  <a:pt x="32" y="143"/>
                </a:moveTo>
                <a:cubicBezTo>
                  <a:pt x="31" y="143"/>
                  <a:pt x="34" y="143"/>
                  <a:pt x="32" y="143"/>
                </a:cubicBezTo>
                <a:close/>
                <a:moveTo>
                  <a:pt x="32" y="152"/>
                </a:moveTo>
                <a:cubicBezTo>
                  <a:pt x="31" y="152"/>
                  <a:pt x="32" y="152"/>
                  <a:pt x="32" y="152"/>
                </a:cubicBezTo>
                <a:close/>
                <a:moveTo>
                  <a:pt x="32" y="151"/>
                </a:moveTo>
                <a:cubicBezTo>
                  <a:pt x="31" y="152"/>
                  <a:pt x="33" y="150"/>
                  <a:pt x="32" y="151"/>
                </a:cubicBezTo>
                <a:close/>
                <a:moveTo>
                  <a:pt x="32" y="148"/>
                </a:moveTo>
                <a:cubicBezTo>
                  <a:pt x="31" y="148"/>
                  <a:pt x="33" y="148"/>
                  <a:pt x="32" y="148"/>
                </a:cubicBezTo>
                <a:close/>
                <a:moveTo>
                  <a:pt x="33" y="159"/>
                </a:moveTo>
                <a:cubicBezTo>
                  <a:pt x="32" y="159"/>
                  <a:pt x="34" y="159"/>
                  <a:pt x="33" y="159"/>
                </a:cubicBezTo>
                <a:close/>
                <a:moveTo>
                  <a:pt x="33" y="139"/>
                </a:moveTo>
                <a:cubicBezTo>
                  <a:pt x="32" y="139"/>
                  <a:pt x="34" y="139"/>
                  <a:pt x="33" y="139"/>
                </a:cubicBezTo>
                <a:close/>
                <a:moveTo>
                  <a:pt x="33" y="138"/>
                </a:moveTo>
                <a:cubicBezTo>
                  <a:pt x="32" y="138"/>
                  <a:pt x="35" y="138"/>
                  <a:pt x="33" y="138"/>
                </a:cubicBezTo>
                <a:close/>
                <a:moveTo>
                  <a:pt x="35" y="140"/>
                </a:moveTo>
                <a:cubicBezTo>
                  <a:pt x="33" y="140"/>
                  <a:pt x="36" y="140"/>
                  <a:pt x="35" y="140"/>
                </a:cubicBezTo>
                <a:close/>
                <a:moveTo>
                  <a:pt x="35" y="141"/>
                </a:moveTo>
                <a:cubicBezTo>
                  <a:pt x="33" y="140"/>
                  <a:pt x="36" y="141"/>
                  <a:pt x="35" y="141"/>
                </a:cubicBezTo>
                <a:close/>
                <a:moveTo>
                  <a:pt x="35" y="190"/>
                </a:moveTo>
                <a:cubicBezTo>
                  <a:pt x="35" y="189"/>
                  <a:pt x="35" y="191"/>
                  <a:pt x="35" y="190"/>
                </a:cubicBezTo>
                <a:close/>
                <a:moveTo>
                  <a:pt x="37" y="185"/>
                </a:moveTo>
                <a:cubicBezTo>
                  <a:pt x="36" y="185"/>
                  <a:pt x="38" y="185"/>
                  <a:pt x="37" y="185"/>
                </a:cubicBezTo>
                <a:close/>
                <a:moveTo>
                  <a:pt x="36" y="177"/>
                </a:moveTo>
                <a:cubicBezTo>
                  <a:pt x="35" y="177"/>
                  <a:pt x="39" y="177"/>
                  <a:pt x="36" y="177"/>
                </a:cubicBezTo>
                <a:close/>
                <a:moveTo>
                  <a:pt x="36" y="174"/>
                </a:moveTo>
                <a:cubicBezTo>
                  <a:pt x="37" y="174"/>
                  <a:pt x="37" y="176"/>
                  <a:pt x="36" y="176"/>
                </a:cubicBezTo>
                <a:cubicBezTo>
                  <a:pt x="36" y="175"/>
                  <a:pt x="36" y="174"/>
                  <a:pt x="36" y="174"/>
                </a:cubicBezTo>
                <a:close/>
                <a:moveTo>
                  <a:pt x="36" y="173"/>
                </a:moveTo>
                <a:cubicBezTo>
                  <a:pt x="35" y="172"/>
                  <a:pt x="37" y="167"/>
                  <a:pt x="35" y="167"/>
                </a:cubicBezTo>
                <a:cubicBezTo>
                  <a:pt x="33" y="167"/>
                  <a:pt x="36" y="165"/>
                  <a:pt x="36" y="165"/>
                </a:cubicBezTo>
                <a:cubicBezTo>
                  <a:pt x="36" y="165"/>
                  <a:pt x="37" y="170"/>
                  <a:pt x="37" y="169"/>
                </a:cubicBezTo>
                <a:cubicBezTo>
                  <a:pt x="37" y="169"/>
                  <a:pt x="36" y="173"/>
                  <a:pt x="36" y="173"/>
                </a:cubicBezTo>
                <a:close/>
                <a:moveTo>
                  <a:pt x="37" y="161"/>
                </a:moveTo>
                <a:cubicBezTo>
                  <a:pt x="36" y="161"/>
                  <a:pt x="37" y="158"/>
                  <a:pt x="38" y="159"/>
                </a:cubicBezTo>
                <a:cubicBezTo>
                  <a:pt x="38" y="160"/>
                  <a:pt x="38" y="160"/>
                  <a:pt x="37" y="161"/>
                </a:cubicBezTo>
                <a:close/>
                <a:moveTo>
                  <a:pt x="38" y="196"/>
                </a:moveTo>
                <a:cubicBezTo>
                  <a:pt x="38" y="196"/>
                  <a:pt x="38" y="195"/>
                  <a:pt x="38" y="196"/>
                </a:cubicBezTo>
                <a:close/>
                <a:moveTo>
                  <a:pt x="38" y="166"/>
                </a:moveTo>
                <a:cubicBezTo>
                  <a:pt x="38" y="166"/>
                  <a:pt x="39" y="165"/>
                  <a:pt x="38" y="166"/>
                </a:cubicBezTo>
                <a:close/>
                <a:moveTo>
                  <a:pt x="40" y="188"/>
                </a:moveTo>
                <a:cubicBezTo>
                  <a:pt x="39" y="188"/>
                  <a:pt x="40" y="188"/>
                  <a:pt x="40" y="188"/>
                </a:cubicBezTo>
                <a:close/>
                <a:moveTo>
                  <a:pt x="42" y="192"/>
                </a:moveTo>
                <a:cubicBezTo>
                  <a:pt x="41" y="192"/>
                  <a:pt x="43" y="193"/>
                  <a:pt x="42" y="192"/>
                </a:cubicBezTo>
                <a:close/>
                <a:moveTo>
                  <a:pt x="64" y="205"/>
                </a:moveTo>
                <a:cubicBezTo>
                  <a:pt x="65" y="204"/>
                  <a:pt x="66" y="204"/>
                  <a:pt x="67" y="205"/>
                </a:cubicBezTo>
                <a:cubicBezTo>
                  <a:pt x="66" y="206"/>
                  <a:pt x="64" y="205"/>
                  <a:pt x="64" y="205"/>
                </a:cubicBezTo>
                <a:close/>
                <a:moveTo>
                  <a:pt x="68" y="205"/>
                </a:moveTo>
                <a:cubicBezTo>
                  <a:pt x="68" y="204"/>
                  <a:pt x="71" y="203"/>
                  <a:pt x="71" y="204"/>
                </a:cubicBezTo>
                <a:cubicBezTo>
                  <a:pt x="70" y="204"/>
                  <a:pt x="69" y="205"/>
                  <a:pt x="68" y="205"/>
                </a:cubicBezTo>
                <a:close/>
                <a:moveTo>
                  <a:pt x="77" y="204"/>
                </a:moveTo>
                <a:cubicBezTo>
                  <a:pt x="76" y="204"/>
                  <a:pt x="74" y="205"/>
                  <a:pt x="72" y="204"/>
                </a:cubicBezTo>
                <a:cubicBezTo>
                  <a:pt x="74" y="205"/>
                  <a:pt x="78" y="203"/>
                  <a:pt x="80" y="203"/>
                </a:cubicBezTo>
                <a:cubicBezTo>
                  <a:pt x="81" y="203"/>
                  <a:pt x="77" y="204"/>
                  <a:pt x="77" y="204"/>
                </a:cubicBezTo>
                <a:close/>
                <a:moveTo>
                  <a:pt x="85" y="201"/>
                </a:moveTo>
                <a:cubicBezTo>
                  <a:pt x="86" y="201"/>
                  <a:pt x="87" y="201"/>
                  <a:pt x="88" y="201"/>
                </a:cubicBezTo>
                <a:cubicBezTo>
                  <a:pt x="87" y="201"/>
                  <a:pt x="86" y="201"/>
                  <a:pt x="85" y="201"/>
                </a:cubicBezTo>
                <a:close/>
                <a:moveTo>
                  <a:pt x="103" y="199"/>
                </a:moveTo>
                <a:cubicBezTo>
                  <a:pt x="104" y="199"/>
                  <a:pt x="105" y="199"/>
                  <a:pt x="106" y="199"/>
                </a:cubicBezTo>
                <a:cubicBezTo>
                  <a:pt x="105" y="199"/>
                  <a:pt x="104" y="199"/>
                  <a:pt x="103" y="199"/>
                </a:cubicBezTo>
                <a:close/>
                <a:moveTo>
                  <a:pt x="118" y="197"/>
                </a:moveTo>
                <a:cubicBezTo>
                  <a:pt x="116" y="198"/>
                  <a:pt x="113" y="199"/>
                  <a:pt x="111" y="198"/>
                </a:cubicBezTo>
                <a:cubicBezTo>
                  <a:pt x="111" y="198"/>
                  <a:pt x="119" y="197"/>
                  <a:pt x="118" y="197"/>
                </a:cubicBezTo>
                <a:close/>
                <a:moveTo>
                  <a:pt x="121" y="198"/>
                </a:moveTo>
                <a:cubicBezTo>
                  <a:pt x="120" y="198"/>
                  <a:pt x="119" y="198"/>
                  <a:pt x="119" y="198"/>
                </a:cubicBezTo>
                <a:cubicBezTo>
                  <a:pt x="118" y="198"/>
                  <a:pt x="122" y="198"/>
                  <a:pt x="121" y="198"/>
                </a:cubicBezTo>
                <a:close/>
                <a:moveTo>
                  <a:pt x="164" y="193"/>
                </a:moveTo>
                <a:cubicBezTo>
                  <a:pt x="163" y="192"/>
                  <a:pt x="166" y="193"/>
                  <a:pt x="166" y="193"/>
                </a:cubicBezTo>
                <a:cubicBezTo>
                  <a:pt x="166" y="193"/>
                  <a:pt x="164" y="193"/>
                  <a:pt x="164" y="193"/>
                </a:cubicBezTo>
                <a:close/>
                <a:moveTo>
                  <a:pt x="169" y="194"/>
                </a:moveTo>
                <a:cubicBezTo>
                  <a:pt x="169" y="194"/>
                  <a:pt x="169" y="192"/>
                  <a:pt x="170" y="192"/>
                </a:cubicBezTo>
                <a:cubicBezTo>
                  <a:pt x="170" y="192"/>
                  <a:pt x="171" y="192"/>
                  <a:pt x="171" y="193"/>
                </a:cubicBezTo>
                <a:lnTo>
                  <a:pt x="169" y="194"/>
                </a:lnTo>
                <a:close/>
                <a:moveTo>
                  <a:pt x="175" y="192"/>
                </a:moveTo>
                <a:cubicBezTo>
                  <a:pt x="175" y="192"/>
                  <a:pt x="175" y="190"/>
                  <a:pt x="175" y="192"/>
                </a:cubicBezTo>
                <a:close/>
                <a:moveTo>
                  <a:pt x="180" y="190"/>
                </a:moveTo>
                <a:cubicBezTo>
                  <a:pt x="181" y="190"/>
                  <a:pt x="182" y="191"/>
                  <a:pt x="182" y="191"/>
                </a:cubicBezTo>
                <a:cubicBezTo>
                  <a:pt x="182" y="191"/>
                  <a:pt x="181" y="191"/>
                  <a:pt x="178" y="191"/>
                </a:cubicBezTo>
                <a:cubicBezTo>
                  <a:pt x="178" y="191"/>
                  <a:pt x="178" y="191"/>
                  <a:pt x="178" y="191"/>
                </a:cubicBezTo>
                <a:cubicBezTo>
                  <a:pt x="178" y="191"/>
                  <a:pt x="178" y="191"/>
                  <a:pt x="178" y="191"/>
                </a:cubicBezTo>
                <a:cubicBezTo>
                  <a:pt x="171" y="191"/>
                  <a:pt x="157" y="192"/>
                  <a:pt x="155" y="193"/>
                </a:cubicBezTo>
                <a:cubicBezTo>
                  <a:pt x="155" y="193"/>
                  <a:pt x="159" y="193"/>
                  <a:pt x="161" y="193"/>
                </a:cubicBezTo>
                <a:cubicBezTo>
                  <a:pt x="160" y="194"/>
                  <a:pt x="159" y="195"/>
                  <a:pt x="160" y="195"/>
                </a:cubicBezTo>
                <a:cubicBezTo>
                  <a:pt x="158" y="195"/>
                  <a:pt x="143" y="194"/>
                  <a:pt x="143" y="195"/>
                </a:cubicBezTo>
                <a:cubicBezTo>
                  <a:pt x="144" y="195"/>
                  <a:pt x="144" y="195"/>
                  <a:pt x="145" y="196"/>
                </a:cubicBezTo>
                <a:cubicBezTo>
                  <a:pt x="145" y="195"/>
                  <a:pt x="126" y="197"/>
                  <a:pt x="122" y="197"/>
                </a:cubicBezTo>
                <a:cubicBezTo>
                  <a:pt x="125" y="197"/>
                  <a:pt x="136" y="194"/>
                  <a:pt x="138" y="194"/>
                </a:cubicBezTo>
                <a:cubicBezTo>
                  <a:pt x="147" y="193"/>
                  <a:pt x="157" y="193"/>
                  <a:pt x="165" y="191"/>
                </a:cubicBezTo>
                <a:cubicBezTo>
                  <a:pt x="171" y="189"/>
                  <a:pt x="178" y="190"/>
                  <a:pt x="184" y="189"/>
                </a:cubicBezTo>
                <a:cubicBezTo>
                  <a:pt x="182" y="189"/>
                  <a:pt x="181" y="190"/>
                  <a:pt x="180" y="190"/>
                </a:cubicBezTo>
                <a:close/>
                <a:moveTo>
                  <a:pt x="185" y="190"/>
                </a:moveTo>
                <a:cubicBezTo>
                  <a:pt x="185" y="191"/>
                  <a:pt x="183" y="189"/>
                  <a:pt x="185" y="190"/>
                </a:cubicBezTo>
                <a:close/>
                <a:moveTo>
                  <a:pt x="187" y="190"/>
                </a:moveTo>
                <a:cubicBezTo>
                  <a:pt x="187" y="190"/>
                  <a:pt x="188" y="190"/>
                  <a:pt x="189" y="190"/>
                </a:cubicBezTo>
                <a:cubicBezTo>
                  <a:pt x="188" y="190"/>
                  <a:pt x="187" y="190"/>
                  <a:pt x="187" y="190"/>
                </a:cubicBezTo>
                <a:close/>
                <a:moveTo>
                  <a:pt x="316" y="178"/>
                </a:moveTo>
                <a:cubicBezTo>
                  <a:pt x="316" y="179"/>
                  <a:pt x="316" y="177"/>
                  <a:pt x="316" y="178"/>
                </a:cubicBezTo>
                <a:close/>
                <a:moveTo>
                  <a:pt x="319" y="179"/>
                </a:moveTo>
                <a:cubicBezTo>
                  <a:pt x="319" y="180"/>
                  <a:pt x="319" y="178"/>
                  <a:pt x="319" y="179"/>
                </a:cubicBezTo>
                <a:close/>
                <a:moveTo>
                  <a:pt x="323" y="176"/>
                </a:moveTo>
                <a:cubicBezTo>
                  <a:pt x="323" y="177"/>
                  <a:pt x="323" y="175"/>
                  <a:pt x="323" y="176"/>
                </a:cubicBezTo>
                <a:close/>
                <a:moveTo>
                  <a:pt x="321" y="175"/>
                </a:moveTo>
                <a:cubicBezTo>
                  <a:pt x="322" y="174"/>
                  <a:pt x="323" y="174"/>
                  <a:pt x="324" y="175"/>
                </a:cubicBezTo>
                <a:cubicBezTo>
                  <a:pt x="323" y="175"/>
                  <a:pt x="322" y="175"/>
                  <a:pt x="321" y="175"/>
                </a:cubicBezTo>
                <a:close/>
                <a:moveTo>
                  <a:pt x="327" y="177"/>
                </a:moveTo>
                <a:cubicBezTo>
                  <a:pt x="327" y="179"/>
                  <a:pt x="327" y="176"/>
                  <a:pt x="327" y="177"/>
                </a:cubicBezTo>
                <a:close/>
                <a:moveTo>
                  <a:pt x="332" y="178"/>
                </a:moveTo>
                <a:cubicBezTo>
                  <a:pt x="332" y="179"/>
                  <a:pt x="332" y="176"/>
                  <a:pt x="332" y="178"/>
                </a:cubicBezTo>
                <a:close/>
                <a:moveTo>
                  <a:pt x="333" y="174"/>
                </a:moveTo>
                <a:cubicBezTo>
                  <a:pt x="332" y="175"/>
                  <a:pt x="332" y="174"/>
                  <a:pt x="333" y="174"/>
                </a:cubicBezTo>
                <a:close/>
                <a:moveTo>
                  <a:pt x="333" y="176"/>
                </a:moveTo>
                <a:cubicBezTo>
                  <a:pt x="334" y="175"/>
                  <a:pt x="335" y="175"/>
                  <a:pt x="336" y="176"/>
                </a:cubicBezTo>
                <a:cubicBezTo>
                  <a:pt x="335" y="176"/>
                  <a:pt x="334" y="176"/>
                  <a:pt x="333" y="176"/>
                </a:cubicBezTo>
                <a:close/>
                <a:moveTo>
                  <a:pt x="344" y="174"/>
                </a:moveTo>
                <a:cubicBezTo>
                  <a:pt x="342" y="175"/>
                  <a:pt x="343" y="174"/>
                  <a:pt x="344" y="174"/>
                </a:cubicBezTo>
                <a:close/>
                <a:moveTo>
                  <a:pt x="344" y="178"/>
                </a:moveTo>
                <a:cubicBezTo>
                  <a:pt x="344" y="178"/>
                  <a:pt x="343" y="177"/>
                  <a:pt x="344" y="178"/>
                </a:cubicBezTo>
                <a:close/>
                <a:moveTo>
                  <a:pt x="346" y="176"/>
                </a:moveTo>
                <a:cubicBezTo>
                  <a:pt x="342" y="179"/>
                  <a:pt x="346" y="175"/>
                  <a:pt x="346" y="176"/>
                </a:cubicBezTo>
                <a:close/>
                <a:moveTo>
                  <a:pt x="347" y="175"/>
                </a:moveTo>
                <a:cubicBezTo>
                  <a:pt x="347" y="175"/>
                  <a:pt x="348" y="175"/>
                  <a:pt x="348" y="175"/>
                </a:cubicBezTo>
                <a:cubicBezTo>
                  <a:pt x="348" y="176"/>
                  <a:pt x="347" y="176"/>
                  <a:pt x="347" y="175"/>
                </a:cubicBezTo>
                <a:close/>
                <a:moveTo>
                  <a:pt x="355" y="175"/>
                </a:moveTo>
                <a:cubicBezTo>
                  <a:pt x="355" y="176"/>
                  <a:pt x="357" y="174"/>
                  <a:pt x="357" y="175"/>
                </a:cubicBezTo>
                <a:cubicBezTo>
                  <a:pt x="358" y="176"/>
                  <a:pt x="357" y="176"/>
                  <a:pt x="355" y="175"/>
                </a:cubicBezTo>
                <a:close/>
                <a:moveTo>
                  <a:pt x="356" y="174"/>
                </a:moveTo>
                <a:cubicBezTo>
                  <a:pt x="356" y="175"/>
                  <a:pt x="356" y="172"/>
                  <a:pt x="356" y="174"/>
                </a:cubicBezTo>
                <a:close/>
                <a:moveTo>
                  <a:pt x="364" y="178"/>
                </a:moveTo>
                <a:cubicBezTo>
                  <a:pt x="364" y="179"/>
                  <a:pt x="364" y="176"/>
                  <a:pt x="364" y="178"/>
                </a:cubicBezTo>
                <a:close/>
                <a:moveTo>
                  <a:pt x="364" y="176"/>
                </a:moveTo>
                <a:cubicBezTo>
                  <a:pt x="363" y="176"/>
                  <a:pt x="362" y="176"/>
                  <a:pt x="361" y="176"/>
                </a:cubicBezTo>
                <a:cubicBezTo>
                  <a:pt x="362" y="174"/>
                  <a:pt x="368" y="176"/>
                  <a:pt x="364" y="176"/>
                </a:cubicBezTo>
                <a:close/>
                <a:moveTo>
                  <a:pt x="372" y="173"/>
                </a:moveTo>
                <a:cubicBezTo>
                  <a:pt x="371" y="173"/>
                  <a:pt x="378" y="172"/>
                  <a:pt x="378" y="174"/>
                </a:cubicBezTo>
                <a:cubicBezTo>
                  <a:pt x="378" y="175"/>
                  <a:pt x="371" y="173"/>
                  <a:pt x="372" y="173"/>
                </a:cubicBezTo>
                <a:close/>
                <a:moveTo>
                  <a:pt x="391" y="176"/>
                </a:moveTo>
                <a:cubicBezTo>
                  <a:pt x="391" y="177"/>
                  <a:pt x="388" y="176"/>
                  <a:pt x="387" y="176"/>
                </a:cubicBezTo>
                <a:cubicBezTo>
                  <a:pt x="386" y="175"/>
                  <a:pt x="407" y="175"/>
                  <a:pt x="406" y="175"/>
                </a:cubicBezTo>
                <a:cubicBezTo>
                  <a:pt x="405" y="176"/>
                  <a:pt x="391" y="174"/>
                  <a:pt x="391" y="176"/>
                </a:cubicBezTo>
                <a:close/>
                <a:moveTo>
                  <a:pt x="406" y="173"/>
                </a:moveTo>
                <a:cubicBezTo>
                  <a:pt x="404" y="173"/>
                  <a:pt x="404" y="173"/>
                  <a:pt x="406" y="173"/>
                </a:cubicBezTo>
                <a:cubicBezTo>
                  <a:pt x="407" y="174"/>
                  <a:pt x="407" y="174"/>
                  <a:pt x="406" y="173"/>
                </a:cubicBezTo>
                <a:close/>
                <a:moveTo>
                  <a:pt x="408" y="175"/>
                </a:moveTo>
                <a:cubicBezTo>
                  <a:pt x="408" y="173"/>
                  <a:pt x="413" y="175"/>
                  <a:pt x="413" y="175"/>
                </a:cubicBezTo>
                <a:cubicBezTo>
                  <a:pt x="413" y="175"/>
                  <a:pt x="408" y="175"/>
                  <a:pt x="408" y="175"/>
                </a:cubicBezTo>
                <a:close/>
                <a:moveTo>
                  <a:pt x="414" y="174"/>
                </a:moveTo>
                <a:cubicBezTo>
                  <a:pt x="415" y="174"/>
                  <a:pt x="416" y="174"/>
                  <a:pt x="416" y="175"/>
                </a:cubicBezTo>
                <a:cubicBezTo>
                  <a:pt x="416" y="175"/>
                  <a:pt x="414" y="175"/>
                  <a:pt x="414" y="174"/>
                </a:cubicBezTo>
                <a:close/>
                <a:moveTo>
                  <a:pt x="418" y="174"/>
                </a:moveTo>
                <a:cubicBezTo>
                  <a:pt x="419" y="174"/>
                  <a:pt x="421" y="173"/>
                  <a:pt x="421" y="174"/>
                </a:cubicBezTo>
                <a:cubicBezTo>
                  <a:pt x="420" y="174"/>
                  <a:pt x="419" y="174"/>
                  <a:pt x="418" y="174"/>
                </a:cubicBezTo>
                <a:close/>
                <a:moveTo>
                  <a:pt x="425" y="174"/>
                </a:moveTo>
                <a:cubicBezTo>
                  <a:pt x="425" y="173"/>
                  <a:pt x="427" y="174"/>
                  <a:pt x="427" y="174"/>
                </a:cubicBezTo>
                <a:cubicBezTo>
                  <a:pt x="427" y="174"/>
                  <a:pt x="425" y="175"/>
                  <a:pt x="425" y="174"/>
                </a:cubicBezTo>
                <a:close/>
                <a:moveTo>
                  <a:pt x="434" y="171"/>
                </a:moveTo>
                <a:cubicBezTo>
                  <a:pt x="434" y="171"/>
                  <a:pt x="434" y="171"/>
                  <a:pt x="434" y="171"/>
                </a:cubicBezTo>
                <a:close/>
                <a:moveTo>
                  <a:pt x="434" y="175"/>
                </a:moveTo>
                <a:cubicBezTo>
                  <a:pt x="434" y="176"/>
                  <a:pt x="434" y="175"/>
                  <a:pt x="434" y="175"/>
                </a:cubicBezTo>
                <a:close/>
                <a:moveTo>
                  <a:pt x="435" y="174"/>
                </a:moveTo>
                <a:cubicBezTo>
                  <a:pt x="435" y="175"/>
                  <a:pt x="435" y="173"/>
                  <a:pt x="435" y="174"/>
                </a:cubicBezTo>
                <a:close/>
                <a:moveTo>
                  <a:pt x="440" y="167"/>
                </a:moveTo>
                <a:cubicBezTo>
                  <a:pt x="441" y="167"/>
                  <a:pt x="441" y="167"/>
                  <a:pt x="442" y="167"/>
                </a:cubicBezTo>
                <a:cubicBezTo>
                  <a:pt x="442" y="167"/>
                  <a:pt x="442" y="167"/>
                  <a:pt x="442" y="167"/>
                </a:cubicBezTo>
                <a:cubicBezTo>
                  <a:pt x="441" y="168"/>
                  <a:pt x="441" y="168"/>
                  <a:pt x="440" y="168"/>
                </a:cubicBezTo>
                <a:cubicBezTo>
                  <a:pt x="440" y="167"/>
                  <a:pt x="440" y="167"/>
                  <a:pt x="440" y="167"/>
                </a:cubicBezTo>
                <a:close/>
                <a:moveTo>
                  <a:pt x="440" y="169"/>
                </a:moveTo>
                <a:cubicBezTo>
                  <a:pt x="441" y="169"/>
                  <a:pt x="442" y="169"/>
                  <a:pt x="442" y="169"/>
                </a:cubicBezTo>
                <a:cubicBezTo>
                  <a:pt x="442" y="169"/>
                  <a:pt x="442" y="169"/>
                  <a:pt x="442" y="170"/>
                </a:cubicBezTo>
                <a:cubicBezTo>
                  <a:pt x="442" y="170"/>
                  <a:pt x="441" y="170"/>
                  <a:pt x="440" y="170"/>
                </a:cubicBezTo>
                <a:cubicBezTo>
                  <a:pt x="440" y="169"/>
                  <a:pt x="440" y="169"/>
                  <a:pt x="440" y="169"/>
                </a:cubicBezTo>
                <a:close/>
                <a:moveTo>
                  <a:pt x="441" y="171"/>
                </a:moveTo>
                <a:cubicBezTo>
                  <a:pt x="441" y="171"/>
                  <a:pt x="442" y="170"/>
                  <a:pt x="443" y="170"/>
                </a:cubicBezTo>
                <a:cubicBezTo>
                  <a:pt x="443" y="170"/>
                  <a:pt x="443" y="171"/>
                  <a:pt x="443" y="171"/>
                </a:cubicBezTo>
                <a:cubicBezTo>
                  <a:pt x="442" y="171"/>
                  <a:pt x="442" y="171"/>
                  <a:pt x="441" y="171"/>
                </a:cubicBezTo>
                <a:close/>
                <a:moveTo>
                  <a:pt x="443" y="173"/>
                </a:moveTo>
                <a:cubicBezTo>
                  <a:pt x="443" y="173"/>
                  <a:pt x="442" y="172"/>
                  <a:pt x="443" y="173"/>
                </a:cubicBezTo>
                <a:close/>
                <a:moveTo>
                  <a:pt x="443" y="149"/>
                </a:moveTo>
                <a:cubicBezTo>
                  <a:pt x="443" y="149"/>
                  <a:pt x="443" y="149"/>
                  <a:pt x="443" y="149"/>
                </a:cubicBezTo>
                <a:cubicBezTo>
                  <a:pt x="441" y="151"/>
                  <a:pt x="441" y="158"/>
                  <a:pt x="441" y="165"/>
                </a:cubicBezTo>
                <a:cubicBezTo>
                  <a:pt x="441" y="165"/>
                  <a:pt x="440" y="165"/>
                  <a:pt x="440" y="165"/>
                </a:cubicBezTo>
                <a:cubicBezTo>
                  <a:pt x="440" y="164"/>
                  <a:pt x="440" y="164"/>
                  <a:pt x="439" y="163"/>
                </a:cubicBezTo>
                <a:cubicBezTo>
                  <a:pt x="439" y="163"/>
                  <a:pt x="439" y="164"/>
                  <a:pt x="439" y="165"/>
                </a:cubicBezTo>
                <a:cubicBezTo>
                  <a:pt x="432" y="165"/>
                  <a:pt x="426" y="165"/>
                  <a:pt x="424" y="165"/>
                </a:cubicBezTo>
                <a:cubicBezTo>
                  <a:pt x="424" y="166"/>
                  <a:pt x="424" y="166"/>
                  <a:pt x="424" y="166"/>
                </a:cubicBezTo>
                <a:cubicBezTo>
                  <a:pt x="419" y="167"/>
                  <a:pt x="412" y="166"/>
                  <a:pt x="407" y="166"/>
                </a:cubicBezTo>
                <a:cubicBezTo>
                  <a:pt x="404" y="166"/>
                  <a:pt x="394" y="166"/>
                  <a:pt x="393" y="167"/>
                </a:cubicBezTo>
                <a:cubicBezTo>
                  <a:pt x="394" y="166"/>
                  <a:pt x="392" y="167"/>
                  <a:pt x="391" y="168"/>
                </a:cubicBezTo>
                <a:cubicBezTo>
                  <a:pt x="395" y="165"/>
                  <a:pt x="412" y="168"/>
                  <a:pt x="418" y="168"/>
                </a:cubicBezTo>
                <a:cubicBezTo>
                  <a:pt x="420" y="168"/>
                  <a:pt x="429" y="167"/>
                  <a:pt x="439" y="167"/>
                </a:cubicBezTo>
                <a:cubicBezTo>
                  <a:pt x="438" y="167"/>
                  <a:pt x="438" y="167"/>
                  <a:pt x="438" y="168"/>
                </a:cubicBezTo>
                <a:cubicBezTo>
                  <a:pt x="434" y="168"/>
                  <a:pt x="432" y="168"/>
                  <a:pt x="432" y="169"/>
                </a:cubicBezTo>
                <a:cubicBezTo>
                  <a:pt x="432" y="169"/>
                  <a:pt x="434" y="169"/>
                  <a:pt x="437" y="169"/>
                </a:cubicBezTo>
                <a:cubicBezTo>
                  <a:pt x="437" y="169"/>
                  <a:pt x="437" y="170"/>
                  <a:pt x="437" y="170"/>
                </a:cubicBezTo>
                <a:cubicBezTo>
                  <a:pt x="419" y="171"/>
                  <a:pt x="401" y="171"/>
                  <a:pt x="383" y="172"/>
                </a:cubicBezTo>
                <a:cubicBezTo>
                  <a:pt x="357" y="174"/>
                  <a:pt x="330" y="173"/>
                  <a:pt x="304" y="174"/>
                </a:cubicBezTo>
                <a:cubicBezTo>
                  <a:pt x="266" y="175"/>
                  <a:pt x="229" y="176"/>
                  <a:pt x="192" y="180"/>
                </a:cubicBezTo>
                <a:cubicBezTo>
                  <a:pt x="173" y="182"/>
                  <a:pt x="154" y="184"/>
                  <a:pt x="135" y="187"/>
                </a:cubicBezTo>
                <a:cubicBezTo>
                  <a:pt x="120" y="189"/>
                  <a:pt x="102" y="188"/>
                  <a:pt x="88" y="192"/>
                </a:cubicBezTo>
                <a:cubicBezTo>
                  <a:pt x="97" y="189"/>
                  <a:pt x="115" y="187"/>
                  <a:pt x="124" y="187"/>
                </a:cubicBezTo>
                <a:cubicBezTo>
                  <a:pt x="138" y="187"/>
                  <a:pt x="153" y="184"/>
                  <a:pt x="167" y="182"/>
                </a:cubicBezTo>
                <a:cubicBezTo>
                  <a:pt x="181" y="180"/>
                  <a:pt x="195" y="178"/>
                  <a:pt x="209" y="177"/>
                </a:cubicBezTo>
                <a:cubicBezTo>
                  <a:pt x="211" y="177"/>
                  <a:pt x="222" y="176"/>
                  <a:pt x="230" y="175"/>
                </a:cubicBezTo>
                <a:cubicBezTo>
                  <a:pt x="229" y="175"/>
                  <a:pt x="227" y="175"/>
                  <a:pt x="227" y="174"/>
                </a:cubicBezTo>
                <a:cubicBezTo>
                  <a:pt x="227" y="173"/>
                  <a:pt x="234" y="174"/>
                  <a:pt x="233" y="174"/>
                </a:cubicBezTo>
                <a:cubicBezTo>
                  <a:pt x="234" y="174"/>
                  <a:pt x="234" y="174"/>
                  <a:pt x="235" y="174"/>
                </a:cubicBezTo>
                <a:cubicBezTo>
                  <a:pt x="235" y="174"/>
                  <a:pt x="235" y="174"/>
                  <a:pt x="235" y="174"/>
                </a:cubicBezTo>
                <a:cubicBezTo>
                  <a:pt x="235" y="171"/>
                  <a:pt x="253" y="174"/>
                  <a:pt x="253" y="174"/>
                </a:cubicBezTo>
                <a:cubicBezTo>
                  <a:pt x="253" y="174"/>
                  <a:pt x="252" y="174"/>
                  <a:pt x="251" y="174"/>
                </a:cubicBezTo>
                <a:cubicBezTo>
                  <a:pt x="251" y="174"/>
                  <a:pt x="259" y="173"/>
                  <a:pt x="259" y="172"/>
                </a:cubicBezTo>
                <a:cubicBezTo>
                  <a:pt x="258" y="173"/>
                  <a:pt x="257" y="173"/>
                  <a:pt x="256" y="174"/>
                </a:cubicBezTo>
                <a:cubicBezTo>
                  <a:pt x="256" y="175"/>
                  <a:pt x="265" y="175"/>
                  <a:pt x="265" y="174"/>
                </a:cubicBezTo>
                <a:cubicBezTo>
                  <a:pt x="265" y="172"/>
                  <a:pt x="267" y="172"/>
                  <a:pt x="268" y="172"/>
                </a:cubicBezTo>
                <a:cubicBezTo>
                  <a:pt x="269" y="172"/>
                  <a:pt x="273" y="173"/>
                  <a:pt x="273" y="173"/>
                </a:cubicBezTo>
                <a:cubicBezTo>
                  <a:pt x="272" y="173"/>
                  <a:pt x="272" y="174"/>
                  <a:pt x="272" y="174"/>
                </a:cubicBezTo>
                <a:cubicBezTo>
                  <a:pt x="275" y="175"/>
                  <a:pt x="280" y="173"/>
                  <a:pt x="283" y="173"/>
                </a:cubicBezTo>
                <a:cubicBezTo>
                  <a:pt x="283" y="173"/>
                  <a:pt x="283" y="173"/>
                  <a:pt x="283" y="173"/>
                </a:cubicBezTo>
                <a:cubicBezTo>
                  <a:pt x="284" y="173"/>
                  <a:pt x="285" y="173"/>
                  <a:pt x="286" y="173"/>
                </a:cubicBezTo>
                <a:cubicBezTo>
                  <a:pt x="286" y="173"/>
                  <a:pt x="287" y="173"/>
                  <a:pt x="287" y="173"/>
                </a:cubicBezTo>
                <a:cubicBezTo>
                  <a:pt x="287" y="173"/>
                  <a:pt x="287" y="173"/>
                  <a:pt x="286" y="173"/>
                </a:cubicBezTo>
                <a:cubicBezTo>
                  <a:pt x="287" y="173"/>
                  <a:pt x="287" y="173"/>
                  <a:pt x="288" y="173"/>
                </a:cubicBezTo>
                <a:cubicBezTo>
                  <a:pt x="290" y="173"/>
                  <a:pt x="293" y="173"/>
                  <a:pt x="296" y="173"/>
                </a:cubicBezTo>
                <a:cubicBezTo>
                  <a:pt x="296" y="172"/>
                  <a:pt x="296" y="172"/>
                  <a:pt x="296" y="172"/>
                </a:cubicBezTo>
                <a:cubicBezTo>
                  <a:pt x="296" y="172"/>
                  <a:pt x="296" y="173"/>
                  <a:pt x="296" y="173"/>
                </a:cubicBezTo>
                <a:cubicBezTo>
                  <a:pt x="301" y="172"/>
                  <a:pt x="306" y="172"/>
                  <a:pt x="307" y="172"/>
                </a:cubicBezTo>
                <a:cubicBezTo>
                  <a:pt x="307" y="172"/>
                  <a:pt x="300" y="172"/>
                  <a:pt x="300" y="172"/>
                </a:cubicBezTo>
                <a:cubicBezTo>
                  <a:pt x="299" y="170"/>
                  <a:pt x="317" y="171"/>
                  <a:pt x="317" y="169"/>
                </a:cubicBezTo>
                <a:cubicBezTo>
                  <a:pt x="317" y="165"/>
                  <a:pt x="202" y="175"/>
                  <a:pt x="191" y="175"/>
                </a:cubicBezTo>
                <a:cubicBezTo>
                  <a:pt x="163" y="176"/>
                  <a:pt x="136" y="182"/>
                  <a:pt x="108" y="185"/>
                </a:cubicBezTo>
                <a:cubicBezTo>
                  <a:pt x="102" y="185"/>
                  <a:pt x="96" y="185"/>
                  <a:pt x="89" y="186"/>
                </a:cubicBezTo>
                <a:cubicBezTo>
                  <a:pt x="90" y="185"/>
                  <a:pt x="90" y="185"/>
                  <a:pt x="89" y="186"/>
                </a:cubicBezTo>
                <a:cubicBezTo>
                  <a:pt x="84" y="186"/>
                  <a:pt x="79" y="186"/>
                  <a:pt x="73" y="187"/>
                </a:cubicBezTo>
                <a:cubicBezTo>
                  <a:pt x="68" y="187"/>
                  <a:pt x="63" y="189"/>
                  <a:pt x="57" y="189"/>
                </a:cubicBezTo>
                <a:cubicBezTo>
                  <a:pt x="57" y="189"/>
                  <a:pt x="47" y="189"/>
                  <a:pt x="48" y="191"/>
                </a:cubicBezTo>
                <a:cubicBezTo>
                  <a:pt x="52" y="193"/>
                  <a:pt x="82" y="197"/>
                  <a:pt x="86" y="192"/>
                </a:cubicBezTo>
                <a:cubicBezTo>
                  <a:pt x="81" y="197"/>
                  <a:pt x="60" y="195"/>
                  <a:pt x="53" y="195"/>
                </a:cubicBezTo>
                <a:cubicBezTo>
                  <a:pt x="48" y="195"/>
                  <a:pt x="50" y="197"/>
                  <a:pt x="47" y="198"/>
                </a:cubicBezTo>
                <a:cubicBezTo>
                  <a:pt x="46" y="197"/>
                  <a:pt x="46" y="196"/>
                  <a:pt x="46" y="196"/>
                </a:cubicBezTo>
                <a:cubicBezTo>
                  <a:pt x="46" y="196"/>
                  <a:pt x="45" y="197"/>
                  <a:pt x="45" y="198"/>
                </a:cubicBezTo>
                <a:cubicBezTo>
                  <a:pt x="44" y="198"/>
                  <a:pt x="44" y="198"/>
                  <a:pt x="44" y="199"/>
                </a:cubicBezTo>
                <a:cubicBezTo>
                  <a:pt x="43" y="196"/>
                  <a:pt x="43" y="183"/>
                  <a:pt x="42" y="183"/>
                </a:cubicBezTo>
                <a:cubicBezTo>
                  <a:pt x="41" y="183"/>
                  <a:pt x="43" y="197"/>
                  <a:pt x="41" y="197"/>
                </a:cubicBezTo>
                <a:cubicBezTo>
                  <a:pt x="42" y="197"/>
                  <a:pt x="40" y="194"/>
                  <a:pt x="40" y="194"/>
                </a:cubicBezTo>
                <a:cubicBezTo>
                  <a:pt x="40" y="193"/>
                  <a:pt x="40" y="192"/>
                  <a:pt x="40" y="191"/>
                </a:cubicBezTo>
                <a:cubicBezTo>
                  <a:pt x="40" y="191"/>
                  <a:pt x="40" y="191"/>
                  <a:pt x="40" y="191"/>
                </a:cubicBezTo>
                <a:cubicBezTo>
                  <a:pt x="41" y="171"/>
                  <a:pt x="37" y="149"/>
                  <a:pt x="34" y="130"/>
                </a:cubicBezTo>
                <a:cubicBezTo>
                  <a:pt x="32" y="115"/>
                  <a:pt x="29" y="101"/>
                  <a:pt x="26" y="87"/>
                </a:cubicBezTo>
                <a:cubicBezTo>
                  <a:pt x="25" y="79"/>
                  <a:pt x="24" y="71"/>
                  <a:pt x="22" y="63"/>
                </a:cubicBezTo>
                <a:cubicBezTo>
                  <a:pt x="21" y="60"/>
                  <a:pt x="20" y="52"/>
                  <a:pt x="18" y="48"/>
                </a:cubicBezTo>
                <a:cubicBezTo>
                  <a:pt x="21" y="53"/>
                  <a:pt x="25" y="69"/>
                  <a:pt x="28" y="82"/>
                </a:cubicBezTo>
                <a:cubicBezTo>
                  <a:pt x="29" y="86"/>
                  <a:pt x="29" y="90"/>
                  <a:pt x="30" y="94"/>
                </a:cubicBezTo>
                <a:cubicBezTo>
                  <a:pt x="31" y="94"/>
                  <a:pt x="31" y="98"/>
                  <a:pt x="31" y="98"/>
                </a:cubicBezTo>
                <a:cubicBezTo>
                  <a:pt x="31" y="97"/>
                  <a:pt x="31" y="97"/>
                  <a:pt x="31" y="97"/>
                </a:cubicBezTo>
                <a:cubicBezTo>
                  <a:pt x="31" y="99"/>
                  <a:pt x="31" y="100"/>
                  <a:pt x="32" y="101"/>
                </a:cubicBezTo>
                <a:cubicBezTo>
                  <a:pt x="32" y="101"/>
                  <a:pt x="32" y="100"/>
                  <a:pt x="32" y="100"/>
                </a:cubicBezTo>
                <a:cubicBezTo>
                  <a:pt x="33" y="100"/>
                  <a:pt x="32" y="103"/>
                  <a:pt x="32" y="103"/>
                </a:cubicBezTo>
                <a:cubicBezTo>
                  <a:pt x="32" y="106"/>
                  <a:pt x="33" y="108"/>
                  <a:pt x="33" y="108"/>
                </a:cubicBezTo>
                <a:cubicBezTo>
                  <a:pt x="33" y="108"/>
                  <a:pt x="32" y="104"/>
                  <a:pt x="32" y="104"/>
                </a:cubicBezTo>
                <a:cubicBezTo>
                  <a:pt x="34" y="103"/>
                  <a:pt x="34" y="108"/>
                  <a:pt x="33" y="110"/>
                </a:cubicBezTo>
                <a:cubicBezTo>
                  <a:pt x="33" y="111"/>
                  <a:pt x="34" y="112"/>
                  <a:pt x="35" y="113"/>
                </a:cubicBezTo>
                <a:cubicBezTo>
                  <a:pt x="34" y="113"/>
                  <a:pt x="34" y="112"/>
                  <a:pt x="33" y="112"/>
                </a:cubicBezTo>
                <a:cubicBezTo>
                  <a:pt x="32" y="112"/>
                  <a:pt x="33" y="116"/>
                  <a:pt x="33" y="116"/>
                </a:cubicBezTo>
                <a:cubicBezTo>
                  <a:pt x="33" y="116"/>
                  <a:pt x="35" y="114"/>
                  <a:pt x="35" y="115"/>
                </a:cubicBezTo>
                <a:cubicBezTo>
                  <a:pt x="36" y="116"/>
                  <a:pt x="33" y="117"/>
                  <a:pt x="33" y="117"/>
                </a:cubicBezTo>
                <a:cubicBezTo>
                  <a:pt x="34" y="117"/>
                  <a:pt x="35" y="117"/>
                  <a:pt x="35" y="117"/>
                </a:cubicBezTo>
                <a:cubicBezTo>
                  <a:pt x="35" y="117"/>
                  <a:pt x="35" y="118"/>
                  <a:pt x="35" y="120"/>
                </a:cubicBezTo>
                <a:cubicBezTo>
                  <a:pt x="35" y="120"/>
                  <a:pt x="36" y="120"/>
                  <a:pt x="35" y="120"/>
                </a:cubicBezTo>
                <a:cubicBezTo>
                  <a:pt x="35" y="120"/>
                  <a:pt x="35" y="120"/>
                  <a:pt x="35" y="120"/>
                </a:cubicBezTo>
                <a:cubicBezTo>
                  <a:pt x="35" y="121"/>
                  <a:pt x="35" y="121"/>
                  <a:pt x="35" y="121"/>
                </a:cubicBezTo>
                <a:cubicBezTo>
                  <a:pt x="35" y="121"/>
                  <a:pt x="35" y="121"/>
                  <a:pt x="35" y="120"/>
                </a:cubicBezTo>
                <a:cubicBezTo>
                  <a:pt x="35" y="121"/>
                  <a:pt x="35" y="122"/>
                  <a:pt x="35" y="123"/>
                </a:cubicBezTo>
                <a:cubicBezTo>
                  <a:pt x="35" y="123"/>
                  <a:pt x="35" y="123"/>
                  <a:pt x="35" y="123"/>
                </a:cubicBezTo>
                <a:cubicBezTo>
                  <a:pt x="35" y="123"/>
                  <a:pt x="35" y="123"/>
                  <a:pt x="35" y="123"/>
                </a:cubicBezTo>
                <a:cubicBezTo>
                  <a:pt x="35" y="124"/>
                  <a:pt x="35" y="125"/>
                  <a:pt x="35" y="125"/>
                </a:cubicBezTo>
                <a:cubicBezTo>
                  <a:pt x="35" y="125"/>
                  <a:pt x="35" y="123"/>
                  <a:pt x="36" y="124"/>
                </a:cubicBezTo>
                <a:cubicBezTo>
                  <a:pt x="36" y="124"/>
                  <a:pt x="36" y="126"/>
                  <a:pt x="36" y="128"/>
                </a:cubicBezTo>
                <a:cubicBezTo>
                  <a:pt x="36" y="128"/>
                  <a:pt x="35" y="128"/>
                  <a:pt x="36" y="128"/>
                </a:cubicBezTo>
                <a:cubicBezTo>
                  <a:pt x="36" y="128"/>
                  <a:pt x="36" y="128"/>
                  <a:pt x="36" y="128"/>
                </a:cubicBezTo>
                <a:cubicBezTo>
                  <a:pt x="36" y="129"/>
                  <a:pt x="36" y="129"/>
                  <a:pt x="37" y="130"/>
                </a:cubicBezTo>
                <a:cubicBezTo>
                  <a:pt x="37" y="130"/>
                  <a:pt x="40" y="136"/>
                  <a:pt x="40" y="136"/>
                </a:cubicBezTo>
                <a:cubicBezTo>
                  <a:pt x="41" y="134"/>
                  <a:pt x="38" y="117"/>
                  <a:pt x="37" y="117"/>
                </a:cubicBezTo>
                <a:cubicBezTo>
                  <a:pt x="34" y="114"/>
                  <a:pt x="38" y="101"/>
                  <a:pt x="34" y="100"/>
                </a:cubicBezTo>
                <a:cubicBezTo>
                  <a:pt x="33" y="99"/>
                  <a:pt x="31" y="81"/>
                  <a:pt x="30" y="79"/>
                </a:cubicBezTo>
                <a:cubicBezTo>
                  <a:pt x="29" y="69"/>
                  <a:pt x="27" y="57"/>
                  <a:pt x="24" y="46"/>
                </a:cubicBezTo>
                <a:cubicBezTo>
                  <a:pt x="33" y="46"/>
                  <a:pt x="43" y="45"/>
                  <a:pt x="46" y="43"/>
                </a:cubicBezTo>
                <a:cubicBezTo>
                  <a:pt x="45" y="43"/>
                  <a:pt x="43" y="42"/>
                  <a:pt x="44" y="42"/>
                </a:cubicBezTo>
                <a:cubicBezTo>
                  <a:pt x="45" y="42"/>
                  <a:pt x="47" y="42"/>
                  <a:pt x="48" y="42"/>
                </a:cubicBezTo>
                <a:cubicBezTo>
                  <a:pt x="47" y="42"/>
                  <a:pt x="47" y="43"/>
                  <a:pt x="47" y="43"/>
                </a:cubicBezTo>
                <a:cubicBezTo>
                  <a:pt x="54" y="45"/>
                  <a:pt x="126" y="31"/>
                  <a:pt x="127" y="33"/>
                </a:cubicBezTo>
                <a:cubicBezTo>
                  <a:pt x="126" y="33"/>
                  <a:pt x="126" y="33"/>
                  <a:pt x="126" y="34"/>
                </a:cubicBezTo>
                <a:cubicBezTo>
                  <a:pt x="128" y="35"/>
                  <a:pt x="154" y="32"/>
                  <a:pt x="170" y="30"/>
                </a:cubicBezTo>
                <a:cubicBezTo>
                  <a:pt x="169" y="30"/>
                  <a:pt x="169" y="30"/>
                  <a:pt x="169" y="30"/>
                </a:cubicBezTo>
                <a:cubicBezTo>
                  <a:pt x="170" y="29"/>
                  <a:pt x="171" y="29"/>
                  <a:pt x="171" y="30"/>
                </a:cubicBezTo>
                <a:cubicBezTo>
                  <a:pt x="171" y="30"/>
                  <a:pt x="171" y="30"/>
                  <a:pt x="171" y="30"/>
                </a:cubicBezTo>
                <a:cubicBezTo>
                  <a:pt x="177" y="29"/>
                  <a:pt x="182" y="29"/>
                  <a:pt x="182" y="30"/>
                </a:cubicBezTo>
                <a:cubicBezTo>
                  <a:pt x="182" y="30"/>
                  <a:pt x="181" y="30"/>
                  <a:pt x="181" y="30"/>
                </a:cubicBezTo>
                <a:cubicBezTo>
                  <a:pt x="183" y="31"/>
                  <a:pt x="187" y="27"/>
                  <a:pt x="188" y="28"/>
                </a:cubicBezTo>
                <a:cubicBezTo>
                  <a:pt x="187" y="29"/>
                  <a:pt x="187" y="29"/>
                  <a:pt x="186" y="29"/>
                </a:cubicBezTo>
                <a:cubicBezTo>
                  <a:pt x="186" y="29"/>
                  <a:pt x="191" y="29"/>
                  <a:pt x="192" y="29"/>
                </a:cubicBezTo>
                <a:cubicBezTo>
                  <a:pt x="199" y="31"/>
                  <a:pt x="215" y="28"/>
                  <a:pt x="219" y="27"/>
                </a:cubicBezTo>
                <a:cubicBezTo>
                  <a:pt x="224" y="27"/>
                  <a:pt x="229" y="26"/>
                  <a:pt x="234" y="26"/>
                </a:cubicBezTo>
                <a:cubicBezTo>
                  <a:pt x="234" y="26"/>
                  <a:pt x="234" y="25"/>
                  <a:pt x="234" y="26"/>
                </a:cubicBezTo>
                <a:cubicBezTo>
                  <a:pt x="234" y="26"/>
                  <a:pt x="234" y="26"/>
                  <a:pt x="234" y="26"/>
                </a:cubicBezTo>
                <a:cubicBezTo>
                  <a:pt x="235" y="26"/>
                  <a:pt x="236" y="26"/>
                  <a:pt x="238" y="25"/>
                </a:cubicBezTo>
                <a:cubicBezTo>
                  <a:pt x="237" y="25"/>
                  <a:pt x="246" y="25"/>
                  <a:pt x="245" y="24"/>
                </a:cubicBezTo>
                <a:cubicBezTo>
                  <a:pt x="242" y="20"/>
                  <a:pt x="215" y="26"/>
                  <a:pt x="209" y="26"/>
                </a:cubicBezTo>
                <a:cubicBezTo>
                  <a:pt x="206" y="26"/>
                  <a:pt x="197" y="29"/>
                  <a:pt x="193" y="27"/>
                </a:cubicBezTo>
                <a:cubicBezTo>
                  <a:pt x="192" y="27"/>
                  <a:pt x="197" y="26"/>
                  <a:pt x="199" y="26"/>
                </a:cubicBezTo>
                <a:cubicBezTo>
                  <a:pt x="194" y="26"/>
                  <a:pt x="179" y="26"/>
                  <a:pt x="179" y="27"/>
                </a:cubicBezTo>
                <a:cubicBezTo>
                  <a:pt x="180" y="27"/>
                  <a:pt x="181" y="28"/>
                  <a:pt x="182" y="28"/>
                </a:cubicBezTo>
                <a:cubicBezTo>
                  <a:pt x="182" y="27"/>
                  <a:pt x="171" y="29"/>
                  <a:pt x="171" y="28"/>
                </a:cubicBezTo>
                <a:cubicBezTo>
                  <a:pt x="171" y="28"/>
                  <a:pt x="177" y="28"/>
                  <a:pt x="177" y="27"/>
                </a:cubicBezTo>
                <a:cubicBezTo>
                  <a:pt x="177" y="26"/>
                  <a:pt x="170" y="27"/>
                  <a:pt x="169" y="28"/>
                </a:cubicBezTo>
                <a:cubicBezTo>
                  <a:pt x="170" y="28"/>
                  <a:pt x="170" y="28"/>
                  <a:pt x="170" y="29"/>
                </a:cubicBezTo>
                <a:cubicBezTo>
                  <a:pt x="169" y="29"/>
                  <a:pt x="154" y="30"/>
                  <a:pt x="154" y="29"/>
                </a:cubicBezTo>
                <a:cubicBezTo>
                  <a:pt x="154" y="29"/>
                  <a:pt x="156" y="29"/>
                  <a:pt x="156" y="28"/>
                </a:cubicBezTo>
                <a:cubicBezTo>
                  <a:pt x="155" y="28"/>
                  <a:pt x="154" y="28"/>
                  <a:pt x="152" y="28"/>
                </a:cubicBezTo>
                <a:cubicBezTo>
                  <a:pt x="153" y="28"/>
                  <a:pt x="154" y="28"/>
                  <a:pt x="155" y="27"/>
                </a:cubicBezTo>
                <a:cubicBezTo>
                  <a:pt x="162" y="25"/>
                  <a:pt x="172" y="26"/>
                  <a:pt x="179" y="26"/>
                </a:cubicBezTo>
                <a:cubicBezTo>
                  <a:pt x="188" y="25"/>
                  <a:pt x="196" y="24"/>
                  <a:pt x="205" y="24"/>
                </a:cubicBezTo>
                <a:cubicBezTo>
                  <a:pt x="219" y="23"/>
                  <a:pt x="234" y="21"/>
                  <a:pt x="248" y="20"/>
                </a:cubicBezTo>
                <a:cubicBezTo>
                  <a:pt x="259" y="20"/>
                  <a:pt x="271" y="18"/>
                  <a:pt x="282" y="18"/>
                </a:cubicBezTo>
                <a:cubicBezTo>
                  <a:pt x="287" y="18"/>
                  <a:pt x="299" y="18"/>
                  <a:pt x="302" y="17"/>
                </a:cubicBezTo>
                <a:cubicBezTo>
                  <a:pt x="305" y="16"/>
                  <a:pt x="308" y="16"/>
                  <a:pt x="312" y="16"/>
                </a:cubicBezTo>
                <a:cubicBezTo>
                  <a:pt x="312" y="16"/>
                  <a:pt x="312" y="16"/>
                  <a:pt x="312" y="16"/>
                </a:cubicBezTo>
                <a:cubicBezTo>
                  <a:pt x="318" y="16"/>
                  <a:pt x="324" y="17"/>
                  <a:pt x="329" y="17"/>
                </a:cubicBezTo>
                <a:cubicBezTo>
                  <a:pt x="331" y="17"/>
                  <a:pt x="340" y="16"/>
                  <a:pt x="343" y="16"/>
                </a:cubicBezTo>
                <a:cubicBezTo>
                  <a:pt x="346" y="17"/>
                  <a:pt x="352" y="17"/>
                  <a:pt x="352" y="17"/>
                </a:cubicBezTo>
                <a:cubicBezTo>
                  <a:pt x="354" y="17"/>
                  <a:pt x="370" y="15"/>
                  <a:pt x="372" y="17"/>
                </a:cubicBezTo>
                <a:cubicBezTo>
                  <a:pt x="371" y="17"/>
                  <a:pt x="371" y="17"/>
                  <a:pt x="370" y="17"/>
                </a:cubicBezTo>
                <a:cubicBezTo>
                  <a:pt x="380" y="20"/>
                  <a:pt x="394" y="18"/>
                  <a:pt x="405" y="19"/>
                </a:cubicBezTo>
                <a:cubicBezTo>
                  <a:pt x="412" y="19"/>
                  <a:pt x="419" y="20"/>
                  <a:pt x="426" y="20"/>
                </a:cubicBezTo>
                <a:cubicBezTo>
                  <a:pt x="426" y="21"/>
                  <a:pt x="426" y="21"/>
                  <a:pt x="427" y="22"/>
                </a:cubicBezTo>
                <a:cubicBezTo>
                  <a:pt x="427" y="21"/>
                  <a:pt x="427" y="21"/>
                  <a:pt x="428" y="21"/>
                </a:cubicBezTo>
                <a:cubicBezTo>
                  <a:pt x="428" y="21"/>
                  <a:pt x="428" y="22"/>
                  <a:pt x="428" y="22"/>
                </a:cubicBezTo>
                <a:cubicBezTo>
                  <a:pt x="423" y="23"/>
                  <a:pt x="408" y="23"/>
                  <a:pt x="407" y="23"/>
                </a:cubicBezTo>
                <a:cubicBezTo>
                  <a:pt x="412" y="25"/>
                  <a:pt x="420" y="24"/>
                  <a:pt x="422" y="25"/>
                </a:cubicBezTo>
                <a:cubicBezTo>
                  <a:pt x="424" y="25"/>
                  <a:pt x="424" y="25"/>
                  <a:pt x="424" y="25"/>
                </a:cubicBezTo>
                <a:cubicBezTo>
                  <a:pt x="426" y="26"/>
                  <a:pt x="427" y="25"/>
                  <a:pt x="428" y="24"/>
                </a:cubicBezTo>
                <a:cubicBezTo>
                  <a:pt x="429" y="32"/>
                  <a:pt x="432" y="54"/>
                  <a:pt x="435" y="54"/>
                </a:cubicBezTo>
                <a:cubicBezTo>
                  <a:pt x="434" y="54"/>
                  <a:pt x="436" y="74"/>
                  <a:pt x="435" y="75"/>
                </a:cubicBezTo>
                <a:cubicBezTo>
                  <a:pt x="435" y="75"/>
                  <a:pt x="436" y="76"/>
                  <a:pt x="437" y="77"/>
                </a:cubicBezTo>
                <a:cubicBezTo>
                  <a:pt x="436" y="77"/>
                  <a:pt x="434" y="79"/>
                  <a:pt x="436" y="79"/>
                </a:cubicBezTo>
                <a:cubicBezTo>
                  <a:pt x="436" y="79"/>
                  <a:pt x="436" y="78"/>
                  <a:pt x="437" y="78"/>
                </a:cubicBezTo>
                <a:cubicBezTo>
                  <a:pt x="436" y="80"/>
                  <a:pt x="435" y="89"/>
                  <a:pt x="436" y="88"/>
                </a:cubicBezTo>
                <a:cubicBezTo>
                  <a:pt x="435" y="89"/>
                  <a:pt x="436" y="99"/>
                  <a:pt x="436" y="98"/>
                </a:cubicBezTo>
                <a:cubicBezTo>
                  <a:pt x="436" y="98"/>
                  <a:pt x="438" y="99"/>
                  <a:pt x="438" y="100"/>
                </a:cubicBezTo>
                <a:cubicBezTo>
                  <a:pt x="438" y="100"/>
                  <a:pt x="437" y="96"/>
                  <a:pt x="437" y="92"/>
                </a:cubicBezTo>
                <a:cubicBezTo>
                  <a:pt x="437" y="86"/>
                  <a:pt x="437" y="80"/>
                  <a:pt x="438" y="79"/>
                </a:cubicBezTo>
                <a:cubicBezTo>
                  <a:pt x="438" y="79"/>
                  <a:pt x="438" y="83"/>
                  <a:pt x="439" y="83"/>
                </a:cubicBezTo>
                <a:cubicBezTo>
                  <a:pt x="438" y="83"/>
                  <a:pt x="439" y="74"/>
                  <a:pt x="439" y="74"/>
                </a:cubicBezTo>
                <a:cubicBezTo>
                  <a:pt x="438" y="74"/>
                  <a:pt x="438" y="75"/>
                  <a:pt x="438" y="75"/>
                </a:cubicBezTo>
                <a:cubicBezTo>
                  <a:pt x="438" y="75"/>
                  <a:pt x="437" y="71"/>
                  <a:pt x="438" y="71"/>
                </a:cubicBezTo>
                <a:cubicBezTo>
                  <a:pt x="437" y="70"/>
                  <a:pt x="437" y="70"/>
                  <a:pt x="437" y="70"/>
                </a:cubicBezTo>
                <a:cubicBezTo>
                  <a:pt x="437" y="70"/>
                  <a:pt x="436" y="64"/>
                  <a:pt x="438" y="64"/>
                </a:cubicBezTo>
                <a:cubicBezTo>
                  <a:pt x="438" y="64"/>
                  <a:pt x="438" y="65"/>
                  <a:pt x="438" y="65"/>
                </a:cubicBezTo>
                <a:cubicBezTo>
                  <a:pt x="439" y="64"/>
                  <a:pt x="439" y="64"/>
                  <a:pt x="439" y="64"/>
                </a:cubicBezTo>
                <a:cubicBezTo>
                  <a:pt x="440" y="73"/>
                  <a:pt x="440" y="82"/>
                  <a:pt x="441" y="91"/>
                </a:cubicBezTo>
                <a:cubicBezTo>
                  <a:pt x="442" y="101"/>
                  <a:pt x="443" y="115"/>
                  <a:pt x="443" y="122"/>
                </a:cubicBezTo>
                <a:cubicBezTo>
                  <a:pt x="443" y="126"/>
                  <a:pt x="441" y="136"/>
                  <a:pt x="442" y="138"/>
                </a:cubicBezTo>
                <a:cubicBezTo>
                  <a:pt x="443" y="138"/>
                  <a:pt x="443" y="138"/>
                  <a:pt x="443" y="137"/>
                </a:cubicBezTo>
                <a:cubicBezTo>
                  <a:pt x="443" y="137"/>
                  <a:pt x="443" y="148"/>
                  <a:pt x="443" y="149"/>
                </a:cubicBezTo>
                <a:close/>
                <a:moveTo>
                  <a:pt x="179" y="179"/>
                </a:moveTo>
                <a:cubicBezTo>
                  <a:pt x="180" y="179"/>
                  <a:pt x="180" y="179"/>
                  <a:pt x="181" y="179"/>
                </a:cubicBezTo>
                <a:cubicBezTo>
                  <a:pt x="181" y="179"/>
                  <a:pt x="180" y="179"/>
                  <a:pt x="179" y="179"/>
                </a:cubicBezTo>
                <a:close/>
                <a:moveTo>
                  <a:pt x="200" y="176"/>
                </a:moveTo>
                <a:cubicBezTo>
                  <a:pt x="200" y="178"/>
                  <a:pt x="200" y="175"/>
                  <a:pt x="200" y="176"/>
                </a:cubicBezTo>
                <a:close/>
                <a:moveTo>
                  <a:pt x="210" y="176"/>
                </a:moveTo>
                <a:cubicBezTo>
                  <a:pt x="211" y="177"/>
                  <a:pt x="218" y="175"/>
                  <a:pt x="220" y="175"/>
                </a:cubicBezTo>
                <a:cubicBezTo>
                  <a:pt x="218" y="176"/>
                  <a:pt x="217" y="176"/>
                  <a:pt x="215" y="176"/>
                </a:cubicBezTo>
                <a:cubicBezTo>
                  <a:pt x="214" y="176"/>
                  <a:pt x="210" y="177"/>
                  <a:pt x="210" y="176"/>
                </a:cubicBezTo>
                <a:close/>
                <a:moveTo>
                  <a:pt x="260" y="173"/>
                </a:moveTo>
                <a:cubicBezTo>
                  <a:pt x="263" y="171"/>
                  <a:pt x="262" y="173"/>
                  <a:pt x="263" y="173"/>
                </a:cubicBezTo>
                <a:cubicBezTo>
                  <a:pt x="263" y="174"/>
                  <a:pt x="260" y="173"/>
                  <a:pt x="260" y="173"/>
                </a:cubicBezTo>
                <a:close/>
                <a:moveTo>
                  <a:pt x="273" y="172"/>
                </a:moveTo>
                <a:cubicBezTo>
                  <a:pt x="274" y="172"/>
                  <a:pt x="275" y="172"/>
                  <a:pt x="275" y="173"/>
                </a:cubicBezTo>
                <a:cubicBezTo>
                  <a:pt x="275" y="174"/>
                  <a:pt x="273" y="173"/>
                  <a:pt x="273" y="172"/>
                </a:cubicBezTo>
                <a:close/>
                <a:moveTo>
                  <a:pt x="278" y="173"/>
                </a:moveTo>
                <a:cubicBezTo>
                  <a:pt x="276" y="171"/>
                  <a:pt x="278" y="174"/>
                  <a:pt x="278" y="173"/>
                </a:cubicBezTo>
                <a:close/>
                <a:moveTo>
                  <a:pt x="83" y="187"/>
                </a:moveTo>
                <a:cubicBezTo>
                  <a:pt x="83" y="188"/>
                  <a:pt x="83" y="186"/>
                  <a:pt x="83" y="187"/>
                </a:cubicBezTo>
                <a:close/>
                <a:moveTo>
                  <a:pt x="67" y="191"/>
                </a:moveTo>
                <a:cubicBezTo>
                  <a:pt x="67" y="192"/>
                  <a:pt x="64" y="191"/>
                  <a:pt x="64" y="191"/>
                </a:cubicBezTo>
                <a:cubicBezTo>
                  <a:pt x="64" y="191"/>
                  <a:pt x="69" y="191"/>
                  <a:pt x="67" y="191"/>
                </a:cubicBezTo>
                <a:close/>
                <a:moveTo>
                  <a:pt x="56" y="192"/>
                </a:moveTo>
                <a:cubicBezTo>
                  <a:pt x="56" y="193"/>
                  <a:pt x="53" y="191"/>
                  <a:pt x="54" y="191"/>
                </a:cubicBezTo>
                <a:cubicBezTo>
                  <a:pt x="55" y="191"/>
                  <a:pt x="55" y="191"/>
                  <a:pt x="56" y="192"/>
                </a:cubicBezTo>
                <a:close/>
                <a:moveTo>
                  <a:pt x="29" y="87"/>
                </a:moveTo>
                <a:cubicBezTo>
                  <a:pt x="28" y="87"/>
                  <a:pt x="30" y="87"/>
                  <a:pt x="29" y="87"/>
                </a:cubicBezTo>
                <a:close/>
                <a:moveTo>
                  <a:pt x="30" y="90"/>
                </a:moveTo>
                <a:cubicBezTo>
                  <a:pt x="28" y="90"/>
                  <a:pt x="31" y="89"/>
                  <a:pt x="30" y="90"/>
                </a:cubicBezTo>
                <a:close/>
                <a:moveTo>
                  <a:pt x="31" y="93"/>
                </a:moveTo>
                <a:cubicBezTo>
                  <a:pt x="30" y="93"/>
                  <a:pt x="31" y="92"/>
                  <a:pt x="31" y="93"/>
                </a:cubicBezTo>
                <a:close/>
                <a:moveTo>
                  <a:pt x="34" y="115"/>
                </a:moveTo>
                <a:cubicBezTo>
                  <a:pt x="33" y="115"/>
                  <a:pt x="34" y="113"/>
                  <a:pt x="34" y="114"/>
                </a:cubicBezTo>
                <a:cubicBezTo>
                  <a:pt x="36" y="114"/>
                  <a:pt x="34" y="115"/>
                  <a:pt x="34" y="115"/>
                </a:cubicBezTo>
                <a:close/>
                <a:moveTo>
                  <a:pt x="35" y="122"/>
                </a:moveTo>
                <a:cubicBezTo>
                  <a:pt x="35" y="122"/>
                  <a:pt x="36" y="122"/>
                  <a:pt x="35" y="122"/>
                </a:cubicBezTo>
                <a:close/>
                <a:moveTo>
                  <a:pt x="36" y="119"/>
                </a:moveTo>
                <a:cubicBezTo>
                  <a:pt x="36" y="119"/>
                  <a:pt x="37" y="118"/>
                  <a:pt x="36" y="119"/>
                </a:cubicBezTo>
                <a:close/>
                <a:moveTo>
                  <a:pt x="165" y="30"/>
                </a:moveTo>
                <a:cubicBezTo>
                  <a:pt x="165" y="30"/>
                  <a:pt x="163" y="29"/>
                  <a:pt x="165" y="30"/>
                </a:cubicBezTo>
                <a:close/>
                <a:moveTo>
                  <a:pt x="186" y="27"/>
                </a:moveTo>
                <a:cubicBezTo>
                  <a:pt x="186" y="27"/>
                  <a:pt x="192" y="26"/>
                  <a:pt x="190" y="27"/>
                </a:cubicBezTo>
                <a:cubicBezTo>
                  <a:pt x="189" y="27"/>
                  <a:pt x="187" y="27"/>
                  <a:pt x="186" y="27"/>
                </a:cubicBezTo>
                <a:close/>
                <a:moveTo>
                  <a:pt x="226" y="25"/>
                </a:moveTo>
                <a:cubicBezTo>
                  <a:pt x="227" y="26"/>
                  <a:pt x="227" y="26"/>
                  <a:pt x="225" y="26"/>
                </a:cubicBezTo>
                <a:cubicBezTo>
                  <a:pt x="224" y="25"/>
                  <a:pt x="224" y="25"/>
                  <a:pt x="226" y="25"/>
                </a:cubicBezTo>
                <a:close/>
                <a:moveTo>
                  <a:pt x="229" y="25"/>
                </a:moveTo>
                <a:cubicBezTo>
                  <a:pt x="229" y="26"/>
                  <a:pt x="229" y="24"/>
                  <a:pt x="229" y="25"/>
                </a:cubicBezTo>
                <a:close/>
                <a:moveTo>
                  <a:pt x="437" y="87"/>
                </a:moveTo>
                <a:cubicBezTo>
                  <a:pt x="435" y="86"/>
                  <a:pt x="438" y="87"/>
                  <a:pt x="437" y="87"/>
                </a:cubicBezTo>
                <a:close/>
                <a:moveTo>
                  <a:pt x="438" y="78"/>
                </a:moveTo>
                <a:cubicBezTo>
                  <a:pt x="436" y="77"/>
                  <a:pt x="437" y="78"/>
                  <a:pt x="438" y="78"/>
                </a:cubicBezTo>
                <a:close/>
                <a:moveTo>
                  <a:pt x="443" y="126"/>
                </a:moveTo>
                <a:cubicBezTo>
                  <a:pt x="442" y="127"/>
                  <a:pt x="445" y="126"/>
                  <a:pt x="443" y="126"/>
                </a:cubicBezTo>
                <a:close/>
                <a:moveTo>
                  <a:pt x="444" y="123"/>
                </a:moveTo>
                <a:cubicBezTo>
                  <a:pt x="443" y="124"/>
                  <a:pt x="445" y="123"/>
                  <a:pt x="444" y="123"/>
                </a:cubicBezTo>
                <a:close/>
                <a:moveTo>
                  <a:pt x="446" y="169"/>
                </a:moveTo>
                <a:cubicBezTo>
                  <a:pt x="446" y="169"/>
                  <a:pt x="447" y="168"/>
                  <a:pt x="446" y="169"/>
                </a:cubicBezTo>
                <a:close/>
                <a:moveTo>
                  <a:pt x="446" y="150"/>
                </a:moveTo>
                <a:cubicBezTo>
                  <a:pt x="445" y="149"/>
                  <a:pt x="446" y="149"/>
                  <a:pt x="446" y="148"/>
                </a:cubicBezTo>
                <a:cubicBezTo>
                  <a:pt x="447" y="148"/>
                  <a:pt x="446" y="151"/>
                  <a:pt x="446" y="150"/>
                </a:cubicBezTo>
                <a:close/>
                <a:moveTo>
                  <a:pt x="446" y="148"/>
                </a:moveTo>
                <a:cubicBezTo>
                  <a:pt x="445" y="147"/>
                  <a:pt x="447" y="142"/>
                  <a:pt x="445" y="142"/>
                </a:cubicBezTo>
                <a:cubicBezTo>
                  <a:pt x="443" y="142"/>
                  <a:pt x="446" y="140"/>
                  <a:pt x="446" y="140"/>
                </a:cubicBezTo>
                <a:cubicBezTo>
                  <a:pt x="446" y="140"/>
                  <a:pt x="447" y="144"/>
                  <a:pt x="447" y="144"/>
                </a:cubicBezTo>
                <a:cubicBezTo>
                  <a:pt x="447" y="144"/>
                  <a:pt x="445" y="147"/>
                  <a:pt x="446" y="148"/>
                </a:cubicBezTo>
                <a:close/>
                <a:moveTo>
                  <a:pt x="448" y="116"/>
                </a:moveTo>
                <a:cubicBezTo>
                  <a:pt x="446" y="115"/>
                  <a:pt x="449" y="116"/>
                  <a:pt x="448" y="116"/>
                </a:cubicBezTo>
                <a:close/>
                <a:moveTo>
                  <a:pt x="448" y="134"/>
                </a:moveTo>
                <a:cubicBezTo>
                  <a:pt x="449" y="135"/>
                  <a:pt x="449" y="136"/>
                  <a:pt x="448" y="136"/>
                </a:cubicBezTo>
                <a:cubicBezTo>
                  <a:pt x="447" y="136"/>
                  <a:pt x="448" y="134"/>
                  <a:pt x="448" y="134"/>
                </a:cubicBezTo>
                <a:close/>
                <a:moveTo>
                  <a:pt x="450" y="169"/>
                </a:moveTo>
                <a:cubicBezTo>
                  <a:pt x="450" y="169"/>
                  <a:pt x="450" y="169"/>
                  <a:pt x="449" y="169"/>
                </a:cubicBezTo>
                <a:cubicBezTo>
                  <a:pt x="449" y="169"/>
                  <a:pt x="449" y="169"/>
                  <a:pt x="449" y="168"/>
                </a:cubicBezTo>
                <a:cubicBezTo>
                  <a:pt x="449" y="168"/>
                  <a:pt x="450" y="168"/>
                  <a:pt x="450" y="168"/>
                </a:cubicBezTo>
                <a:cubicBezTo>
                  <a:pt x="450" y="169"/>
                  <a:pt x="450" y="169"/>
                  <a:pt x="450" y="169"/>
                </a:cubicBezTo>
                <a:close/>
                <a:moveTo>
                  <a:pt x="450" y="167"/>
                </a:moveTo>
                <a:cubicBezTo>
                  <a:pt x="450" y="167"/>
                  <a:pt x="449" y="167"/>
                  <a:pt x="448" y="167"/>
                </a:cubicBezTo>
                <a:cubicBezTo>
                  <a:pt x="448" y="167"/>
                  <a:pt x="448" y="166"/>
                  <a:pt x="448" y="166"/>
                </a:cubicBezTo>
                <a:cubicBezTo>
                  <a:pt x="449" y="166"/>
                  <a:pt x="450" y="166"/>
                  <a:pt x="450" y="166"/>
                </a:cubicBezTo>
                <a:cubicBezTo>
                  <a:pt x="450" y="166"/>
                  <a:pt x="450" y="167"/>
                  <a:pt x="450" y="167"/>
                </a:cubicBezTo>
                <a:close/>
                <a:moveTo>
                  <a:pt x="454" y="168"/>
                </a:moveTo>
                <a:cubicBezTo>
                  <a:pt x="452" y="169"/>
                  <a:pt x="453" y="168"/>
                  <a:pt x="454" y="168"/>
                </a:cubicBezTo>
                <a:cubicBezTo>
                  <a:pt x="454" y="168"/>
                  <a:pt x="454" y="168"/>
                  <a:pt x="454" y="168"/>
                </a:cubicBezTo>
                <a:close/>
                <a:moveTo>
                  <a:pt x="451" y="166"/>
                </a:moveTo>
                <a:cubicBezTo>
                  <a:pt x="450" y="166"/>
                  <a:pt x="452" y="167"/>
                  <a:pt x="451" y="166"/>
                </a:cubicBezTo>
                <a:close/>
                <a:moveTo>
                  <a:pt x="451" y="166"/>
                </a:moveTo>
                <a:cubicBezTo>
                  <a:pt x="452" y="165"/>
                  <a:pt x="452" y="165"/>
                  <a:pt x="453" y="165"/>
                </a:cubicBezTo>
                <a:cubicBezTo>
                  <a:pt x="453" y="166"/>
                  <a:pt x="453" y="166"/>
                  <a:pt x="453" y="167"/>
                </a:cubicBezTo>
                <a:cubicBezTo>
                  <a:pt x="453" y="167"/>
                  <a:pt x="452" y="167"/>
                  <a:pt x="451" y="167"/>
                </a:cubicBezTo>
                <a:cubicBezTo>
                  <a:pt x="451" y="167"/>
                  <a:pt x="451" y="166"/>
                  <a:pt x="451" y="166"/>
                </a:cubicBezTo>
                <a:close/>
                <a:moveTo>
                  <a:pt x="462" y="171"/>
                </a:moveTo>
                <a:cubicBezTo>
                  <a:pt x="462" y="171"/>
                  <a:pt x="460" y="171"/>
                  <a:pt x="462" y="171"/>
                </a:cubicBezTo>
                <a:close/>
                <a:moveTo>
                  <a:pt x="460" y="168"/>
                </a:moveTo>
                <a:cubicBezTo>
                  <a:pt x="459" y="169"/>
                  <a:pt x="455" y="169"/>
                  <a:pt x="451" y="169"/>
                </a:cubicBezTo>
                <a:cubicBezTo>
                  <a:pt x="451" y="169"/>
                  <a:pt x="451" y="169"/>
                  <a:pt x="451" y="168"/>
                </a:cubicBezTo>
                <a:cubicBezTo>
                  <a:pt x="458" y="168"/>
                  <a:pt x="465" y="168"/>
                  <a:pt x="465" y="168"/>
                </a:cubicBezTo>
                <a:cubicBezTo>
                  <a:pt x="464" y="169"/>
                  <a:pt x="461" y="168"/>
                  <a:pt x="460" y="168"/>
                </a:cubicBezTo>
                <a:close/>
                <a:moveTo>
                  <a:pt x="194" y="189"/>
                </a:moveTo>
                <a:cubicBezTo>
                  <a:pt x="193" y="189"/>
                  <a:pt x="196" y="187"/>
                  <a:pt x="194" y="189"/>
                </a:cubicBezTo>
                <a:close/>
                <a:moveTo>
                  <a:pt x="245" y="174"/>
                </a:moveTo>
                <a:cubicBezTo>
                  <a:pt x="244" y="174"/>
                  <a:pt x="240" y="174"/>
                  <a:pt x="235" y="174"/>
                </a:cubicBezTo>
                <a:cubicBezTo>
                  <a:pt x="235" y="175"/>
                  <a:pt x="243" y="174"/>
                  <a:pt x="245" y="174"/>
                </a:cubicBezTo>
                <a:close/>
                <a:moveTo>
                  <a:pt x="232" y="175"/>
                </a:moveTo>
                <a:cubicBezTo>
                  <a:pt x="233" y="175"/>
                  <a:pt x="233" y="175"/>
                  <a:pt x="233" y="174"/>
                </a:cubicBezTo>
                <a:cubicBezTo>
                  <a:pt x="232" y="175"/>
                  <a:pt x="231" y="175"/>
                  <a:pt x="230" y="175"/>
                </a:cubicBezTo>
                <a:cubicBezTo>
                  <a:pt x="232" y="175"/>
                  <a:pt x="233" y="175"/>
                  <a:pt x="232" y="175"/>
                </a:cubicBezTo>
                <a:close/>
                <a:moveTo>
                  <a:pt x="268" y="173"/>
                </a:moveTo>
                <a:cubicBezTo>
                  <a:pt x="268" y="173"/>
                  <a:pt x="269" y="173"/>
                  <a:pt x="270" y="174"/>
                </a:cubicBezTo>
                <a:cubicBezTo>
                  <a:pt x="269" y="173"/>
                  <a:pt x="269" y="173"/>
                  <a:pt x="268" y="172"/>
                </a:cubicBezTo>
                <a:cubicBezTo>
                  <a:pt x="268" y="172"/>
                  <a:pt x="268" y="172"/>
                  <a:pt x="268" y="173"/>
                </a:cubicBezTo>
                <a:close/>
                <a:moveTo>
                  <a:pt x="288" y="173"/>
                </a:moveTo>
                <a:cubicBezTo>
                  <a:pt x="288" y="173"/>
                  <a:pt x="288" y="173"/>
                  <a:pt x="288" y="173"/>
                </a:cubicBezTo>
                <a:cubicBezTo>
                  <a:pt x="287" y="173"/>
                  <a:pt x="287" y="173"/>
                  <a:pt x="287" y="173"/>
                </a:cubicBezTo>
                <a:cubicBezTo>
                  <a:pt x="287" y="173"/>
                  <a:pt x="288" y="173"/>
                  <a:pt x="288" y="173"/>
                </a:cubicBezTo>
                <a:close/>
                <a:moveTo>
                  <a:pt x="296" y="173"/>
                </a:moveTo>
                <a:cubicBezTo>
                  <a:pt x="296" y="173"/>
                  <a:pt x="296" y="173"/>
                  <a:pt x="296" y="173"/>
                </a:cubicBezTo>
                <a:cubicBezTo>
                  <a:pt x="296" y="173"/>
                  <a:pt x="296" y="173"/>
                  <a:pt x="296" y="173"/>
                </a:cubicBezTo>
                <a:close/>
                <a:moveTo>
                  <a:pt x="450" y="98"/>
                </a:moveTo>
                <a:cubicBezTo>
                  <a:pt x="450" y="98"/>
                  <a:pt x="450" y="98"/>
                  <a:pt x="450" y="98"/>
                </a:cubicBezTo>
                <a:cubicBezTo>
                  <a:pt x="450" y="98"/>
                  <a:pt x="450" y="98"/>
                  <a:pt x="450" y="98"/>
                </a:cubicBezTo>
                <a:close/>
                <a:moveTo>
                  <a:pt x="437" y="58"/>
                </a:moveTo>
                <a:cubicBezTo>
                  <a:pt x="438" y="58"/>
                  <a:pt x="436" y="58"/>
                  <a:pt x="437" y="58"/>
                </a:cubicBezTo>
                <a:close/>
                <a:moveTo>
                  <a:pt x="437" y="59"/>
                </a:moveTo>
                <a:cubicBezTo>
                  <a:pt x="438" y="59"/>
                  <a:pt x="437" y="59"/>
                  <a:pt x="437" y="59"/>
                </a:cubicBezTo>
                <a:close/>
                <a:moveTo>
                  <a:pt x="438" y="71"/>
                </a:moveTo>
                <a:cubicBezTo>
                  <a:pt x="438" y="71"/>
                  <a:pt x="438" y="71"/>
                  <a:pt x="438" y="71"/>
                </a:cubicBezTo>
                <a:cubicBezTo>
                  <a:pt x="438" y="71"/>
                  <a:pt x="438" y="71"/>
                  <a:pt x="438" y="71"/>
                </a:cubicBezTo>
                <a:cubicBezTo>
                  <a:pt x="438" y="71"/>
                  <a:pt x="438" y="71"/>
                  <a:pt x="438" y="71"/>
                </a:cubicBezTo>
                <a:close/>
                <a:moveTo>
                  <a:pt x="451" y="109"/>
                </a:moveTo>
                <a:cubicBezTo>
                  <a:pt x="451" y="109"/>
                  <a:pt x="451" y="108"/>
                  <a:pt x="451" y="107"/>
                </a:cubicBezTo>
                <a:cubicBezTo>
                  <a:pt x="451" y="107"/>
                  <a:pt x="451" y="107"/>
                  <a:pt x="451" y="107"/>
                </a:cubicBezTo>
                <a:cubicBezTo>
                  <a:pt x="451" y="107"/>
                  <a:pt x="451" y="109"/>
                  <a:pt x="451" y="109"/>
                </a:cubicBezTo>
                <a:close/>
                <a:moveTo>
                  <a:pt x="437" y="102"/>
                </a:moveTo>
                <a:cubicBezTo>
                  <a:pt x="436" y="103"/>
                  <a:pt x="437" y="100"/>
                  <a:pt x="437" y="102"/>
                </a:cubicBezTo>
                <a:close/>
                <a:moveTo>
                  <a:pt x="453" y="115"/>
                </a:moveTo>
                <a:cubicBezTo>
                  <a:pt x="454" y="114"/>
                  <a:pt x="452" y="116"/>
                  <a:pt x="453" y="115"/>
                </a:cubicBezTo>
                <a:close/>
                <a:moveTo>
                  <a:pt x="445" y="11"/>
                </a:moveTo>
                <a:cubicBezTo>
                  <a:pt x="445" y="10"/>
                  <a:pt x="445" y="10"/>
                  <a:pt x="444" y="10"/>
                </a:cubicBezTo>
                <a:cubicBezTo>
                  <a:pt x="443" y="10"/>
                  <a:pt x="445" y="11"/>
                  <a:pt x="445" y="11"/>
                </a:cubicBezTo>
                <a:close/>
                <a:moveTo>
                  <a:pt x="453" y="141"/>
                </a:moveTo>
                <a:cubicBezTo>
                  <a:pt x="455" y="144"/>
                  <a:pt x="454" y="119"/>
                  <a:pt x="453" y="121"/>
                </a:cubicBezTo>
                <a:cubicBezTo>
                  <a:pt x="452" y="122"/>
                  <a:pt x="452" y="139"/>
                  <a:pt x="453" y="141"/>
                </a:cubicBezTo>
                <a:close/>
                <a:moveTo>
                  <a:pt x="438" y="71"/>
                </a:moveTo>
                <a:cubicBezTo>
                  <a:pt x="438" y="71"/>
                  <a:pt x="438" y="73"/>
                  <a:pt x="438" y="73"/>
                </a:cubicBezTo>
                <a:cubicBezTo>
                  <a:pt x="440" y="73"/>
                  <a:pt x="439" y="72"/>
                  <a:pt x="438" y="71"/>
                </a:cubicBezTo>
                <a:close/>
                <a:moveTo>
                  <a:pt x="451" y="110"/>
                </a:moveTo>
                <a:cubicBezTo>
                  <a:pt x="451" y="110"/>
                  <a:pt x="450" y="110"/>
                  <a:pt x="451" y="110"/>
                </a:cubicBezTo>
                <a:close/>
                <a:moveTo>
                  <a:pt x="451" y="114"/>
                </a:moveTo>
                <a:cubicBezTo>
                  <a:pt x="452" y="114"/>
                  <a:pt x="451" y="114"/>
                  <a:pt x="451" y="114"/>
                </a:cubicBezTo>
                <a:close/>
                <a:moveTo>
                  <a:pt x="451" y="114"/>
                </a:moveTo>
                <a:cubicBezTo>
                  <a:pt x="451" y="114"/>
                  <a:pt x="451" y="114"/>
                  <a:pt x="451" y="114"/>
                </a:cubicBezTo>
                <a:cubicBezTo>
                  <a:pt x="451" y="114"/>
                  <a:pt x="451" y="114"/>
                  <a:pt x="451" y="114"/>
                </a:cubicBezTo>
                <a:close/>
                <a:moveTo>
                  <a:pt x="450" y="154"/>
                </a:moveTo>
                <a:cubicBezTo>
                  <a:pt x="450" y="154"/>
                  <a:pt x="451" y="158"/>
                  <a:pt x="451" y="157"/>
                </a:cubicBezTo>
                <a:cubicBezTo>
                  <a:pt x="452" y="157"/>
                  <a:pt x="451" y="154"/>
                  <a:pt x="450" y="154"/>
                </a:cubicBezTo>
                <a:close/>
                <a:moveTo>
                  <a:pt x="445" y="15"/>
                </a:moveTo>
                <a:cubicBezTo>
                  <a:pt x="444" y="15"/>
                  <a:pt x="446" y="16"/>
                  <a:pt x="445" y="15"/>
                </a:cubicBezTo>
                <a:close/>
                <a:moveTo>
                  <a:pt x="437" y="109"/>
                </a:moveTo>
                <a:cubicBezTo>
                  <a:pt x="436" y="109"/>
                  <a:pt x="438" y="108"/>
                  <a:pt x="437" y="109"/>
                </a:cubicBezTo>
                <a:close/>
                <a:moveTo>
                  <a:pt x="439" y="83"/>
                </a:moveTo>
                <a:cubicBezTo>
                  <a:pt x="437" y="84"/>
                  <a:pt x="439" y="83"/>
                  <a:pt x="439" y="83"/>
                </a:cubicBezTo>
                <a:close/>
                <a:moveTo>
                  <a:pt x="439" y="88"/>
                </a:moveTo>
                <a:cubicBezTo>
                  <a:pt x="440" y="88"/>
                  <a:pt x="439" y="88"/>
                  <a:pt x="439" y="88"/>
                </a:cubicBezTo>
                <a:close/>
                <a:moveTo>
                  <a:pt x="439" y="85"/>
                </a:moveTo>
                <a:cubicBezTo>
                  <a:pt x="439" y="86"/>
                  <a:pt x="439" y="87"/>
                  <a:pt x="439" y="87"/>
                </a:cubicBezTo>
                <a:cubicBezTo>
                  <a:pt x="439" y="87"/>
                  <a:pt x="440" y="85"/>
                  <a:pt x="439" y="85"/>
                </a:cubicBezTo>
                <a:close/>
                <a:moveTo>
                  <a:pt x="436" y="100"/>
                </a:moveTo>
                <a:cubicBezTo>
                  <a:pt x="437" y="97"/>
                  <a:pt x="436" y="104"/>
                  <a:pt x="436" y="100"/>
                </a:cubicBezTo>
                <a:close/>
                <a:moveTo>
                  <a:pt x="437" y="102"/>
                </a:moveTo>
                <a:cubicBezTo>
                  <a:pt x="436" y="103"/>
                  <a:pt x="438" y="102"/>
                  <a:pt x="437" y="102"/>
                </a:cubicBezTo>
                <a:close/>
                <a:moveTo>
                  <a:pt x="438" y="101"/>
                </a:moveTo>
                <a:cubicBezTo>
                  <a:pt x="437" y="101"/>
                  <a:pt x="438" y="104"/>
                  <a:pt x="438" y="104"/>
                </a:cubicBezTo>
                <a:cubicBezTo>
                  <a:pt x="438" y="104"/>
                  <a:pt x="439" y="100"/>
                  <a:pt x="438" y="101"/>
                </a:cubicBezTo>
                <a:close/>
                <a:moveTo>
                  <a:pt x="439" y="164"/>
                </a:moveTo>
                <a:cubicBezTo>
                  <a:pt x="440" y="163"/>
                  <a:pt x="438" y="164"/>
                  <a:pt x="439" y="164"/>
                </a:cubicBezTo>
                <a:close/>
                <a:moveTo>
                  <a:pt x="438" y="65"/>
                </a:moveTo>
                <a:cubicBezTo>
                  <a:pt x="438" y="65"/>
                  <a:pt x="439" y="66"/>
                  <a:pt x="438" y="65"/>
                </a:cubicBezTo>
                <a:close/>
                <a:moveTo>
                  <a:pt x="438" y="66"/>
                </a:moveTo>
                <a:cubicBezTo>
                  <a:pt x="437" y="67"/>
                  <a:pt x="438" y="66"/>
                  <a:pt x="438" y="66"/>
                </a:cubicBezTo>
                <a:close/>
                <a:moveTo>
                  <a:pt x="438" y="68"/>
                </a:moveTo>
                <a:cubicBezTo>
                  <a:pt x="438" y="68"/>
                  <a:pt x="439" y="69"/>
                  <a:pt x="438" y="68"/>
                </a:cubicBezTo>
                <a:close/>
                <a:moveTo>
                  <a:pt x="437" y="92"/>
                </a:moveTo>
                <a:cubicBezTo>
                  <a:pt x="438" y="92"/>
                  <a:pt x="438" y="92"/>
                  <a:pt x="437" y="92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36" tIns="45717" rIns="91436" bIns="45717" numCol="1" anchor="t" anchorCtr="0" compatLnSpc="1">
            <a:prstTxWarp prst="textNoShape">
              <a:avLst/>
            </a:prstTxWarp>
          </a:bodyPr>
          <a:lstStyle/>
          <a:p>
            <a:endParaRPr lang="zh-CN" altLang="en-US" sz="1765"/>
          </a:p>
        </p:txBody>
      </p:sp>
      <p:sp>
        <p:nvSpPr>
          <p:cNvPr id="20" name="Freeform 15"/>
          <p:cNvSpPr>
            <a:spLocks noEditPoints="1"/>
          </p:cNvSpPr>
          <p:nvPr/>
        </p:nvSpPr>
        <p:spPr bwMode="auto">
          <a:xfrm>
            <a:off x="4608845" y="5477268"/>
            <a:ext cx="1152525" cy="223806"/>
          </a:xfrm>
          <a:custGeom>
            <a:avLst/>
            <a:gdLst>
              <a:gd name="T0" fmla="*/ 231 w 438"/>
              <a:gd name="T1" fmla="*/ 32 h 85"/>
              <a:gd name="T2" fmla="*/ 3 w 438"/>
              <a:gd name="T3" fmla="*/ 72 h 85"/>
              <a:gd name="T4" fmla="*/ 233 w 438"/>
              <a:gd name="T5" fmla="*/ 30 h 85"/>
              <a:gd name="T6" fmla="*/ 237 w 438"/>
              <a:gd name="T7" fmla="*/ 31 h 85"/>
              <a:gd name="T8" fmla="*/ 317 w 438"/>
              <a:gd name="T9" fmla="*/ 15 h 85"/>
              <a:gd name="T10" fmla="*/ 317 w 438"/>
              <a:gd name="T11" fmla="*/ 15 h 85"/>
              <a:gd name="T12" fmla="*/ 274 w 438"/>
              <a:gd name="T13" fmla="*/ 20 h 85"/>
              <a:gd name="T14" fmla="*/ 219 w 438"/>
              <a:gd name="T15" fmla="*/ 18 h 85"/>
              <a:gd name="T16" fmla="*/ 417 w 438"/>
              <a:gd name="T17" fmla="*/ 7 h 85"/>
              <a:gd name="T18" fmla="*/ 343 w 438"/>
              <a:gd name="T19" fmla="*/ 8 h 85"/>
              <a:gd name="T20" fmla="*/ 188 w 438"/>
              <a:gd name="T21" fmla="*/ 32 h 85"/>
              <a:gd name="T22" fmla="*/ 187 w 438"/>
              <a:gd name="T23" fmla="*/ 44 h 85"/>
              <a:gd name="T24" fmla="*/ 435 w 438"/>
              <a:gd name="T25" fmla="*/ 12 h 85"/>
              <a:gd name="T26" fmla="*/ 391 w 438"/>
              <a:gd name="T27" fmla="*/ 5 h 85"/>
              <a:gd name="T28" fmla="*/ 411 w 438"/>
              <a:gd name="T29" fmla="*/ 10 h 85"/>
              <a:gd name="T30" fmla="*/ 277 w 438"/>
              <a:gd name="T31" fmla="*/ 26 h 85"/>
              <a:gd name="T32" fmla="*/ 171 w 438"/>
              <a:gd name="T33" fmla="*/ 39 h 85"/>
              <a:gd name="T34" fmla="*/ 199 w 438"/>
              <a:gd name="T35" fmla="*/ 27 h 85"/>
              <a:gd name="T36" fmla="*/ 233 w 438"/>
              <a:gd name="T37" fmla="*/ 18 h 85"/>
              <a:gd name="T38" fmla="*/ 189 w 438"/>
              <a:gd name="T39" fmla="*/ 27 h 85"/>
              <a:gd name="T40" fmla="*/ 38 w 438"/>
              <a:gd name="T41" fmla="*/ 42 h 85"/>
              <a:gd name="T42" fmla="*/ 7 w 438"/>
              <a:gd name="T43" fmla="*/ 80 h 85"/>
              <a:gd name="T44" fmla="*/ 41 w 438"/>
              <a:gd name="T45" fmla="*/ 61 h 85"/>
              <a:gd name="T46" fmla="*/ 117 w 438"/>
              <a:gd name="T47" fmla="*/ 70 h 85"/>
              <a:gd name="T48" fmla="*/ 201 w 438"/>
              <a:gd name="T49" fmla="*/ 41 h 85"/>
              <a:gd name="T50" fmla="*/ 176 w 438"/>
              <a:gd name="T51" fmla="*/ 50 h 85"/>
              <a:gd name="T52" fmla="*/ 153 w 438"/>
              <a:gd name="T53" fmla="*/ 60 h 85"/>
              <a:gd name="T54" fmla="*/ 101 w 438"/>
              <a:gd name="T55" fmla="*/ 58 h 85"/>
              <a:gd name="T56" fmla="*/ 101 w 438"/>
              <a:gd name="T57" fmla="*/ 56 h 85"/>
              <a:gd name="T58" fmla="*/ 287 w 438"/>
              <a:gd name="T59" fmla="*/ 31 h 85"/>
              <a:gd name="T60" fmla="*/ 346 w 438"/>
              <a:gd name="T61" fmla="*/ 18 h 85"/>
              <a:gd name="T62" fmla="*/ 432 w 438"/>
              <a:gd name="T63" fmla="*/ 18 h 85"/>
              <a:gd name="T64" fmla="*/ 219 w 438"/>
              <a:gd name="T65" fmla="*/ 20 h 85"/>
              <a:gd name="T66" fmla="*/ 157 w 438"/>
              <a:gd name="T67" fmla="*/ 45 h 85"/>
              <a:gd name="T68" fmla="*/ 125 w 438"/>
              <a:gd name="T69" fmla="*/ 56 h 85"/>
              <a:gd name="T70" fmla="*/ 28 w 438"/>
              <a:gd name="T71" fmla="*/ 71 h 85"/>
              <a:gd name="T72" fmla="*/ 215 w 438"/>
              <a:gd name="T73" fmla="*/ 35 h 85"/>
              <a:gd name="T74" fmla="*/ 171 w 438"/>
              <a:gd name="T75" fmla="*/ 52 h 85"/>
              <a:gd name="T76" fmla="*/ 134 w 438"/>
              <a:gd name="T77" fmla="*/ 67 h 85"/>
              <a:gd name="T78" fmla="*/ 117 w 438"/>
              <a:gd name="T79" fmla="*/ 68 h 85"/>
              <a:gd name="T80" fmla="*/ 106 w 438"/>
              <a:gd name="T81" fmla="*/ 64 h 85"/>
              <a:gd name="T82" fmla="*/ 39 w 438"/>
              <a:gd name="T83" fmla="*/ 62 h 85"/>
              <a:gd name="T84" fmla="*/ 72 w 438"/>
              <a:gd name="T85" fmla="*/ 38 h 85"/>
              <a:gd name="T86" fmla="*/ 84 w 438"/>
              <a:gd name="T87" fmla="*/ 27 h 85"/>
              <a:gd name="T88" fmla="*/ 268 w 438"/>
              <a:gd name="T89" fmla="*/ 28 h 85"/>
              <a:gd name="T90" fmla="*/ 284 w 438"/>
              <a:gd name="T91" fmla="*/ 26 h 85"/>
              <a:gd name="T92" fmla="*/ 295 w 438"/>
              <a:gd name="T93" fmla="*/ 30 h 85"/>
              <a:gd name="T94" fmla="*/ 303 w 438"/>
              <a:gd name="T95" fmla="*/ 27 h 85"/>
              <a:gd name="T96" fmla="*/ 316 w 438"/>
              <a:gd name="T97" fmla="*/ 23 h 85"/>
              <a:gd name="T98" fmla="*/ 342 w 438"/>
              <a:gd name="T99" fmla="*/ 13 h 85"/>
              <a:gd name="T100" fmla="*/ 352 w 438"/>
              <a:gd name="T101" fmla="*/ 13 h 85"/>
              <a:gd name="T102" fmla="*/ 370 w 438"/>
              <a:gd name="T103" fmla="*/ 10 h 85"/>
              <a:gd name="T104" fmla="*/ 384 w 438"/>
              <a:gd name="T105" fmla="*/ 10 h 85"/>
              <a:gd name="T106" fmla="*/ 393 w 438"/>
              <a:gd name="T107" fmla="*/ 11 h 85"/>
              <a:gd name="T108" fmla="*/ 407 w 438"/>
              <a:gd name="T109" fmla="*/ 16 h 85"/>
              <a:gd name="T110" fmla="*/ 259 w 438"/>
              <a:gd name="T111" fmla="*/ 19 h 85"/>
              <a:gd name="T112" fmla="*/ 139 w 438"/>
              <a:gd name="T113" fmla="*/ 65 h 85"/>
              <a:gd name="T114" fmla="*/ 422 w 438"/>
              <a:gd name="T115" fmla="*/ 24 h 85"/>
              <a:gd name="T116" fmla="*/ 175 w 438"/>
              <a:gd name="T117" fmla="*/ 37 h 85"/>
              <a:gd name="T118" fmla="*/ 400 w 438"/>
              <a:gd name="T119" fmla="*/ 18 h 85"/>
              <a:gd name="T120" fmla="*/ 407 w 438"/>
              <a:gd name="T121" fmla="*/ 20 h 85"/>
              <a:gd name="T122" fmla="*/ 177 w 438"/>
              <a:gd name="T123" fmla="*/ 36 h 85"/>
              <a:gd name="T124" fmla="*/ 35 w 438"/>
              <a:gd name="T125" fmla="*/ 45 h 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438" h="85">
                <a:moveTo>
                  <a:pt x="17" y="59"/>
                </a:moveTo>
                <a:cubicBezTo>
                  <a:pt x="16" y="60"/>
                  <a:pt x="15" y="60"/>
                  <a:pt x="15" y="61"/>
                </a:cubicBezTo>
                <a:cubicBezTo>
                  <a:pt x="16" y="61"/>
                  <a:pt x="16" y="60"/>
                  <a:pt x="17" y="59"/>
                </a:cubicBezTo>
                <a:close/>
                <a:moveTo>
                  <a:pt x="244" y="31"/>
                </a:moveTo>
                <a:cubicBezTo>
                  <a:pt x="244" y="32"/>
                  <a:pt x="245" y="30"/>
                  <a:pt x="244" y="31"/>
                </a:cubicBezTo>
                <a:close/>
                <a:moveTo>
                  <a:pt x="229" y="32"/>
                </a:moveTo>
                <a:cubicBezTo>
                  <a:pt x="230" y="32"/>
                  <a:pt x="230" y="32"/>
                  <a:pt x="231" y="32"/>
                </a:cubicBezTo>
                <a:cubicBezTo>
                  <a:pt x="232" y="32"/>
                  <a:pt x="233" y="32"/>
                  <a:pt x="234" y="32"/>
                </a:cubicBezTo>
                <a:cubicBezTo>
                  <a:pt x="233" y="32"/>
                  <a:pt x="230" y="30"/>
                  <a:pt x="229" y="32"/>
                </a:cubicBezTo>
                <a:close/>
                <a:moveTo>
                  <a:pt x="3" y="72"/>
                </a:moveTo>
                <a:cubicBezTo>
                  <a:pt x="3" y="72"/>
                  <a:pt x="3" y="71"/>
                  <a:pt x="3" y="71"/>
                </a:cubicBezTo>
                <a:cubicBezTo>
                  <a:pt x="3" y="71"/>
                  <a:pt x="0" y="74"/>
                  <a:pt x="2" y="73"/>
                </a:cubicBezTo>
                <a:cubicBezTo>
                  <a:pt x="3" y="73"/>
                  <a:pt x="5" y="71"/>
                  <a:pt x="5" y="71"/>
                </a:cubicBezTo>
                <a:cubicBezTo>
                  <a:pt x="5" y="71"/>
                  <a:pt x="3" y="73"/>
                  <a:pt x="3" y="72"/>
                </a:cubicBezTo>
                <a:close/>
                <a:moveTo>
                  <a:pt x="127" y="70"/>
                </a:moveTo>
                <a:cubicBezTo>
                  <a:pt x="127" y="70"/>
                  <a:pt x="127" y="71"/>
                  <a:pt x="127" y="70"/>
                </a:cubicBezTo>
                <a:close/>
                <a:moveTo>
                  <a:pt x="235" y="31"/>
                </a:moveTo>
                <a:cubicBezTo>
                  <a:pt x="238" y="32"/>
                  <a:pt x="234" y="31"/>
                  <a:pt x="235" y="31"/>
                </a:cubicBezTo>
                <a:close/>
                <a:moveTo>
                  <a:pt x="233" y="30"/>
                </a:moveTo>
                <a:cubicBezTo>
                  <a:pt x="233" y="31"/>
                  <a:pt x="241" y="30"/>
                  <a:pt x="241" y="30"/>
                </a:cubicBezTo>
                <a:cubicBezTo>
                  <a:pt x="241" y="29"/>
                  <a:pt x="231" y="30"/>
                  <a:pt x="233" y="30"/>
                </a:cubicBezTo>
                <a:close/>
                <a:moveTo>
                  <a:pt x="254" y="32"/>
                </a:moveTo>
                <a:cubicBezTo>
                  <a:pt x="255" y="34"/>
                  <a:pt x="254" y="32"/>
                  <a:pt x="254" y="32"/>
                </a:cubicBezTo>
                <a:close/>
                <a:moveTo>
                  <a:pt x="287" y="36"/>
                </a:moveTo>
                <a:cubicBezTo>
                  <a:pt x="287" y="36"/>
                  <a:pt x="290" y="36"/>
                  <a:pt x="291" y="36"/>
                </a:cubicBezTo>
                <a:cubicBezTo>
                  <a:pt x="290" y="36"/>
                  <a:pt x="287" y="36"/>
                  <a:pt x="287" y="36"/>
                </a:cubicBezTo>
                <a:close/>
                <a:moveTo>
                  <a:pt x="237" y="31"/>
                </a:moveTo>
                <a:cubicBezTo>
                  <a:pt x="237" y="31"/>
                  <a:pt x="239" y="32"/>
                  <a:pt x="237" y="31"/>
                </a:cubicBezTo>
                <a:close/>
                <a:moveTo>
                  <a:pt x="295" y="35"/>
                </a:moveTo>
                <a:cubicBezTo>
                  <a:pt x="295" y="34"/>
                  <a:pt x="295" y="36"/>
                  <a:pt x="295" y="35"/>
                </a:cubicBezTo>
                <a:close/>
                <a:moveTo>
                  <a:pt x="313" y="17"/>
                </a:moveTo>
                <a:cubicBezTo>
                  <a:pt x="322" y="15"/>
                  <a:pt x="333" y="13"/>
                  <a:pt x="340" y="9"/>
                </a:cubicBezTo>
                <a:cubicBezTo>
                  <a:pt x="339" y="10"/>
                  <a:pt x="328" y="11"/>
                  <a:pt x="325" y="12"/>
                </a:cubicBezTo>
                <a:cubicBezTo>
                  <a:pt x="324" y="12"/>
                  <a:pt x="320" y="13"/>
                  <a:pt x="317" y="15"/>
                </a:cubicBezTo>
                <a:cubicBezTo>
                  <a:pt x="317" y="15"/>
                  <a:pt x="317" y="15"/>
                  <a:pt x="317" y="15"/>
                </a:cubicBezTo>
                <a:cubicBezTo>
                  <a:pt x="318" y="15"/>
                  <a:pt x="317" y="15"/>
                  <a:pt x="317" y="15"/>
                </a:cubicBezTo>
                <a:cubicBezTo>
                  <a:pt x="314" y="16"/>
                  <a:pt x="311" y="17"/>
                  <a:pt x="310" y="16"/>
                </a:cubicBezTo>
                <a:cubicBezTo>
                  <a:pt x="306" y="15"/>
                  <a:pt x="290" y="22"/>
                  <a:pt x="288" y="22"/>
                </a:cubicBezTo>
                <a:cubicBezTo>
                  <a:pt x="295" y="24"/>
                  <a:pt x="307" y="19"/>
                  <a:pt x="313" y="17"/>
                </a:cubicBezTo>
                <a:close/>
                <a:moveTo>
                  <a:pt x="322" y="13"/>
                </a:moveTo>
                <a:cubicBezTo>
                  <a:pt x="321" y="14"/>
                  <a:pt x="320" y="14"/>
                  <a:pt x="322" y="13"/>
                </a:cubicBezTo>
                <a:close/>
                <a:moveTo>
                  <a:pt x="317" y="15"/>
                </a:moveTo>
                <a:cubicBezTo>
                  <a:pt x="317" y="15"/>
                  <a:pt x="317" y="15"/>
                  <a:pt x="317" y="15"/>
                </a:cubicBezTo>
                <a:cubicBezTo>
                  <a:pt x="317" y="14"/>
                  <a:pt x="317" y="14"/>
                  <a:pt x="317" y="15"/>
                </a:cubicBezTo>
                <a:close/>
                <a:moveTo>
                  <a:pt x="40" y="40"/>
                </a:moveTo>
                <a:cubicBezTo>
                  <a:pt x="40" y="41"/>
                  <a:pt x="40" y="37"/>
                  <a:pt x="40" y="40"/>
                </a:cubicBezTo>
                <a:close/>
                <a:moveTo>
                  <a:pt x="363" y="5"/>
                </a:moveTo>
                <a:cubicBezTo>
                  <a:pt x="363" y="5"/>
                  <a:pt x="363" y="6"/>
                  <a:pt x="363" y="5"/>
                </a:cubicBezTo>
                <a:close/>
                <a:moveTo>
                  <a:pt x="274" y="20"/>
                </a:moveTo>
                <a:cubicBezTo>
                  <a:pt x="272" y="19"/>
                  <a:pt x="277" y="21"/>
                  <a:pt x="274" y="20"/>
                </a:cubicBezTo>
                <a:close/>
                <a:moveTo>
                  <a:pt x="271" y="19"/>
                </a:moveTo>
                <a:cubicBezTo>
                  <a:pt x="271" y="20"/>
                  <a:pt x="271" y="17"/>
                  <a:pt x="271" y="19"/>
                </a:cubicBezTo>
                <a:close/>
                <a:moveTo>
                  <a:pt x="273" y="22"/>
                </a:moveTo>
                <a:cubicBezTo>
                  <a:pt x="272" y="21"/>
                  <a:pt x="271" y="21"/>
                  <a:pt x="270" y="21"/>
                </a:cubicBezTo>
                <a:cubicBezTo>
                  <a:pt x="271" y="22"/>
                  <a:pt x="272" y="22"/>
                  <a:pt x="273" y="22"/>
                </a:cubicBezTo>
                <a:close/>
                <a:moveTo>
                  <a:pt x="219" y="18"/>
                </a:moveTo>
                <a:cubicBezTo>
                  <a:pt x="218" y="18"/>
                  <a:pt x="216" y="18"/>
                  <a:pt x="219" y="18"/>
                </a:cubicBezTo>
                <a:close/>
                <a:moveTo>
                  <a:pt x="381" y="5"/>
                </a:moveTo>
                <a:cubicBezTo>
                  <a:pt x="381" y="6"/>
                  <a:pt x="389" y="4"/>
                  <a:pt x="389" y="4"/>
                </a:cubicBezTo>
                <a:cubicBezTo>
                  <a:pt x="389" y="4"/>
                  <a:pt x="381" y="4"/>
                  <a:pt x="381" y="5"/>
                </a:cubicBezTo>
                <a:close/>
                <a:moveTo>
                  <a:pt x="417" y="7"/>
                </a:moveTo>
                <a:cubicBezTo>
                  <a:pt x="417" y="7"/>
                  <a:pt x="417" y="7"/>
                  <a:pt x="417" y="7"/>
                </a:cubicBezTo>
                <a:cubicBezTo>
                  <a:pt x="417" y="7"/>
                  <a:pt x="417" y="7"/>
                  <a:pt x="417" y="7"/>
                </a:cubicBezTo>
                <a:cubicBezTo>
                  <a:pt x="419" y="7"/>
                  <a:pt x="420" y="6"/>
                  <a:pt x="420" y="6"/>
                </a:cubicBezTo>
                <a:cubicBezTo>
                  <a:pt x="419" y="7"/>
                  <a:pt x="403" y="3"/>
                  <a:pt x="401" y="3"/>
                </a:cubicBezTo>
                <a:cubicBezTo>
                  <a:pt x="395" y="2"/>
                  <a:pt x="387" y="0"/>
                  <a:pt x="381" y="1"/>
                </a:cubicBezTo>
                <a:cubicBezTo>
                  <a:pt x="381" y="1"/>
                  <a:pt x="382" y="1"/>
                  <a:pt x="382" y="1"/>
                </a:cubicBezTo>
                <a:cubicBezTo>
                  <a:pt x="380" y="2"/>
                  <a:pt x="363" y="3"/>
                  <a:pt x="362" y="2"/>
                </a:cubicBezTo>
                <a:cubicBezTo>
                  <a:pt x="360" y="1"/>
                  <a:pt x="345" y="6"/>
                  <a:pt x="345" y="6"/>
                </a:cubicBezTo>
                <a:cubicBezTo>
                  <a:pt x="345" y="6"/>
                  <a:pt x="344" y="7"/>
                  <a:pt x="343" y="8"/>
                </a:cubicBezTo>
                <a:cubicBezTo>
                  <a:pt x="350" y="4"/>
                  <a:pt x="365" y="3"/>
                  <a:pt x="374" y="3"/>
                </a:cubicBezTo>
                <a:cubicBezTo>
                  <a:pt x="378" y="3"/>
                  <a:pt x="407" y="6"/>
                  <a:pt x="417" y="7"/>
                </a:cubicBezTo>
                <a:close/>
                <a:moveTo>
                  <a:pt x="397" y="4"/>
                </a:moveTo>
                <a:cubicBezTo>
                  <a:pt x="397" y="5"/>
                  <a:pt x="398" y="3"/>
                  <a:pt x="397" y="4"/>
                </a:cubicBezTo>
                <a:close/>
                <a:moveTo>
                  <a:pt x="188" y="32"/>
                </a:moveTo>
                <a:cubicBezTo>
                  <a:pt x="190" y="31"/>
                  <a:pt x="191" y="31"/>
                  <a:pt x="192" y="30"/>
                </a:cubicBezTo>
                <a:cubicBezTo>
                  <a:pt x="192" y="30"/>
                  <a:pt x="188" y="30"/>
                  <a:pt x="188" y="32"/>
                </a:cubicBezTo>
                <a:close/>
                <a:moveTo>
                  <a:pt x="197" y="39"/>
                </a:moveTo>
                <a:cubicBezTo>
                  <a:pt x="196" y="40"/>
                  <a:pt x="191" y="40"/>
                  <a:pt x="192" y="41"/>
                </a:cubicBezTo>
                <a:cubicBezTo>
                  <a:pt x="192" y="42"/>
                  <a:pt x="196" y="40"/>
                  <a:pt x="197" y="39"/>
                </a:cubicBezTo>
                <a:close/>
                <a:moveTo>
                  <a:pt x="148" y="61"/>
                </a:moveTo>
                <a:cubicBezTo>
                  <a:pt x="149" y="61"/>
                  <a:pt x="150" y="61"/>
                  <a:pt x="151" y="60"/>
                </a:cubicBezTo>
                <a:cubicBezTo>
                  <a:pt x="150" y="60"/>
                  <a:pt x="149" y="61"/>
                  <a:pt x="148" y="61"/>
                </a:cubicBezTo>
                <a:close/>
                <a:moveTo>
                  <a:pt x="187" y="44"/>
                </a:moveTo>
                <a:cubicBezTo>
                  <a:pt x="188" y="44"/>
                  <a:pt x="189" y="43"/>
                  <a:pt x="190" y="42"/>
                </a:cubicBezTo>
                <a:cubicBezTo>
                  <a:pt x="190" y="42"/>
                  <a:pt x="187" y="44"/>
                  <a:pt x="187" y="44"/>
                </a:cubicBezTo>
                <a:close/>
                <a:moveTo>
                  <a:pt x="198" y="38"/>
                </a:moveTo>
                <a:cubicBezTo>
                  <a:pt x="198" y="38"/>
                  <a:pt x="200" y="37"/>
                  <a:pt x="198" y="38"/>
                </a:cubicBezTo>
                <a:close/>
                <a:moveTo>
                  <a:pt x="306" y="29"/>
                </a:moveTo>
                <a:cubicBezTo>
                  <a:pt x="306" y="30"/>
                  <a:pt x="305" y="29"/>
                  <a:pt x="306" y="29"/>
                </a:cubicBezTo>
                <a:close/>
                <a:moveTo>
                  <a:pt x="435" y="12"/>
                </a:moveTo>
                <a:cubicBezTo>
                  <a:pt x="434" y="12"/>
                  <a:pt x="428" y="13"/>
                  <a:pt x="428" y="11"/>
                </a:cubicBezTo>
                <a:cubicBezTo>
                  <a:pt x="428" y="12"/>
                  <a:pt x="434" y="10"/>
                  <a:pt x="434" y="10"/>
                </a:cubicBezTo>
                <a:cubicBezTo>
                  <a:pt x="438" y="8"/>
                  <a:pt x="422" y="6"/>
                  <a:pt x="424" y="7"/>
                </a:cubicBezTo>
                <a:cubicBezTo>
                  <a:pt x="424" y="7"/>
                  <a:pt x="432" y="10"/>
                  <a:pt x="432" y="9"/>
                </a:cubicBezTo>
                <a:cubicBezTo>
                  <a:pt x="432" y="11"/>
                  <a:pt x="426" y="9"/>
                  <a:pt x="426" y="9"/>
                </a:cubicBezTo>
                <a:cubicBezTo>
                  <a:pt x="426" y="9"/>
                  <a:pt x="427" y="10"/>
                  <a:pt x="427" y="10"/>
                </a:cubicBezTo>
                <a:cubicBezTo>
                  <a:pt x="425" y="11"/>
                  <a:pt x="391" y="4"/>
                  <a:pt x="391" y="5"/>
                </a:cubicBezTo>
                <a:cubicBezTo>
                  <a:pt x="391" y="5"/>
                  <a:pt x="404" y="8"/>
                  <a:pt x="414" y="10"/>
                </a:cubicBezTo>
                <a:cubicBezTo>
                  <a:pt x="415" y="9"/>
                  <a:pt x="416" y="9"/>
                  <a:pt x="415" y="9"/>
                </a:cubicBezTo>
                <a:cubicBezTo>
                  <a:pt x="415" y="9"/>
                  <a:pt x="414" y="10"/>
                  <a:pt x="414" y="10"/>
                </a:cubicBezTo>
                <a:cubicBezTo>
                  <a:pt x="420" y="11"/>
                  <a:pt x="426" y="12"/>
                  <a:pt x="426" y="11"/>
                </a:cubicBezTo>
                <a:cubicBezTo>
                  <a:pt x="424" y="12"/>
                  <a:pt x="422" y="11"/>
                  <a:pt x="420" y="11"/>
                </a:cubicBezTo>
                <a:cubicBezTo>
                  <a:pt x="421" y="12"/>
                  <a:pt x="421" y="12"/>
                  <a:pt x="421" y="12"/>
                </a:cubicBezTo>
                <a:cubicBezTo>
                  <a:pt x="419" y="13"/>
                  <a:pt x="413" y="10"/>
                  <a:pt x="411" y="10"/>
                </a:cubicBezTo>
                <a:cubicBezTo>
                  <a:pt x="402" y="8"/>
                  <a:pt x="393" y="6"/>
                  <a:pt x="384" y="6"/>
                </a:cubicBezTo>
                <a:cubicBezTo>
                  <a:pt x="370" y="6"/>
                  <a:pt x="358" y="8"/>
                  <a:pt x="345" y="11"/>
                </a:cubicBezTo>
                <a:cubicBezTo>
                  <a:pt x="342" y="12"/>
                  <a:pt x="335" y="16"/>
                  <a:pt x="331" y="16"/>
                </a:cubicBezTo>
                <a:cubicBezTo>
                  <a:pt x="326" y="15"/>
                  <a:pt x="320" y="21"/>
                  <a:pt x="315" y="20"/>
                </a:cubicBezTo>
                <a:cubicBezTo>
                  <a:pt x="308" y="20"/>
                  <a:pt x="297" y="24"/>
                  <a:pt x="290" y="25"/>
                </a:cubicBezTo>
                <a:cubicBezTo>
                  <a:pt x="286" y="26"/>
                  <a:pt x="282" y="26"/>
                  <a:pt x="278" y="25"/>
                </a:cubicBezTo>
                <a:cubicBezTo>
                  <a:pt x="278" y="25"/>
                  <a:pt x="278" y="25"/>
                  <a:pt x="277" y="26"/>
                </a:cubicBezTo>
                <a:cubicBezTo>
                  <a:pt x="277" y="25"/>
                  <a:pt x="276" y="25"/>
                  <a:pt x="276" y="25"/>
                </a:cubicBezTo>
                <a:cubicBezTo>
                  <a:pt x="275" y="25"/>
                  <a:pt x="276" y="25"/>
                  <a:pt x="276" y="25"/>
                </a:cubicBezTo>
                <a:cubicBezTo>
                  <a:pt x="266" y="24"/>
                  <a:pt x="255" y="20"/>
                  <a:pt x="246" y="20"/>
                </a:cubicBezTo>
                <a:cubicBezTo>
                  <a:pt x="204" y="17"/>
                  <a:pt x="171" y="48"/>
                  <a:pt x="133" y="57"/>
                </a:cubicBezTo>
                <a:cubicBezTo>
                  <a:pt x="126" y="59"/>
                  <a:pt x="120" y="59"/>
                  <a:pt x="115" y="57"/>
                </a:cubicBezTo>
                <a:cubicBezTo>
                  <a:pt x="125" y="61"/>
                  <a:pt x="146" y="51"/>
                  <a:pt x="152" y="49"/>
                </a:cubicBezTo>
                <a:cubicBezTo>
                  <a:pt x="154" y="48"/>
                  <a:pt x="163" y="43"/>
                  <a:pt x="171" y="39"/>
                </a:cubicBezTo>
                <a:cubicBezTo>
                  <a:pt x="170" y="39"/>
                  <a:pt x="169" y="39"/>
                  <a:pt x="169" y="39"/>
                </a:cubicBezTo>
                <a:cubicBezTo>
                  <a:pt x="169" y="38"/>
                  <a:pt x="174" y="37"/>
                  <a:pt x="175" y="37"/>
                </a:cubicBezTo>
                <a:cubicBezTo>
                  <a:pt x="176" y="36"/>
                  <a:pt x="176" y="36"/>
                  <a:pt x="177" y="36"/>
                </a:cubicBezTo>
                <a:cubicBezTo>
                  <a:pt x="177" y="33"/>
                  <a:pt x="196" y="28"/>
                  <a:pt x="196" y="28"/>
                </a:cubicBezTo>
                <a:cubicBezTo>
                  <a:pt x="195" y="28"/>
                  <a:pt x="194" y="28"/>
                  <a:pt x="194" y="29"/>
                </a:cubicBezTo>
                <a:cubicBezTo>
                  <a:pt x="194" y="29"/>
                  <a:pt x="201" y="24"/>
                  <a:pt x="201" y="24"/>
                </a:cubicBezTo>
                <a:cubicBezTo>
                  <a:pt x="200" y="25"/>
                  <a:pt x="200" y="26"/>
                  <a:pt x="199" y="27"/>
                </a:cubicBezTo>
                <a:cubicBezTo>
                  <a:pt x="199" y="27"/>
                  <a:pt x="208" y="24"/>
                  <a:pt x="208" y="24"/>
                </a:cubicBezTo>
                <a:cubicBezTo>
                  <a:pt x="207" y="24"/>
                  <a:pt x="207" y="24"/>
                  <a:pt x="206" y="24"/>
                </a:cubicBezTo>
                <a:cubicBezTo>
                  <a:pt x="205" y="21"/>
                  <a:pt x="211" y="22"/>
                  <a:pt x="213" y="22"/>
                </a:cubicBezTo>
                <a:cubicBezTo>
                  <a:pt x="212" y="22"/>
                  <a:pt x="212" y="22"/>
                  <a:pt x="211" y="21"/>
                </a:cubicBezTo>
                <a:cubicBezTo>
                  <a:pt x="211" y="21"/>
                  <a:pt x="217" y="20"/>
                  <a:pt x="217" y="21"/>
                </a:cubicBezTo>
                <a:cubicBezTo>
                  <a:pt x="217" y="21"/>
                  <a:pt x="216" y="21"/>
                  <a:pt x="216" y="22"/>
                </a:cubicBezTo>
                <a:cubicBezTo>
                  <a:pt x="221" y="23"/>
                  <a:pt x="228" y="18"/>
                  <a:pt x="233" y="18"/>
                </a:cubicBezTo>
                <a:cubicBezTo>
                  <a:pt x="233" y="18"/>
                  <a:pt x="233" y="18"/>
                  <a:pt x="232" y="18"/>
                </a:cubicBezTo>
                <a:cubicBezTo>
                  <a:pt x="232" y="17"/>
                  <a:pt x="254" y="18"/>
                  <a:pt x="257" y="19"/>
                </a:cubicBezTo>
                <a:cubicBezTo>
                  <a:pt x="257" y="19"/>
                  <a:pt x="249" y="18"/>
                  <a:pt x="249" y="17"/>
                </a:cubicBezTo>
                <a:cubicBezTo>
                  <a:pt x="249" y="16"/>
                  <a:pt x="269" y="20"/>
                  <a:pt x="269" y="18"/>
                </a:cubicBezTo>
                <a:cubicBezTo>
                  <a:pt x="269" y="16"/>
                  <a:pt x="240" y="15"/>
                  <a:pt x="238" y="15"/>
                </a:cubicBezTo>
                <a:cubicBezTo>
                  <a:pt x="228" y="15"/>
                  <a:pt x="219" y="19"/>
                  <a:pt x="209" y="20"/>
                </a:cubicBezTo>
                <a:cubicBezTo>
                  <a:pt x="203" y="20"/>
                  <a:pt x="195" y="25"/>
                  <a:pt x="189" y="27"/>
                </a:cubicBezTo>
                <a:cubicBezTo>
                  <a:pt x="183" y="29"/>
                  <a:pt x="173" y="33"/>
                  <a:pt x="169" y="37"/>
                </a:cubicBezTo>
                <a:cubicBezTo>
                  <a:pt x="161" y="43"/>
                  <a:pt x="144" y="49"/>
                  <a:pt x="134" y="51"/>
                </a:cubicBezTo>
                <a:cubicBezTo>
                  <a:pt x="130" y="52"/>
                  <a:pt x="119" y="56"/>
                  <a:pt x="117" y="52"/>
                </a:cubicBezTo>
                <a:cubicBezTo>
                  <a:pt x="111" y="47"/>
                  <a:pt x="110" y="42"/>
                  <a:pt x="106" y="36"/>
                </a:cubicBezTo>
                <a:cubicBezTo>
                  <a:pt x="99" y="28"/>
                  <a:pt x="96" y="21"/>
                  <a:pt x="83" y="22"/>
                </a:cubicBezTo>
                <a:cubicBezTo>
                  <a:pt x="75" y="22"/>
                  <a:pt x="68" y="24"/>
                  <a:pt x="61" y="27"/>
                </a:cubicBezTo>
                <a:cubicBezTo>
                  <a:pt x="53" y="31"/>
                  <a:pt x="45" y="37"/>
                  <a:pt x="38" y="42"/>
                </a:cubicBezTo>
                <a:cubicBezTo>
                  <a:pt x="38" y="43"/>
                  <a:pt x="36" y="44"/>
                  <a:pt x="35" y="45"/>
                </a:cubicBezTo>
                <a:cubicBezTo>
                  <a:pt x="35" y="45"/>
                  <a:pt x="35" y="45"/>
                  <a:pt x="35" y="45"/>
                </a:cubicBezTo>
                <a:cubicBezTo>
                  <a:pt x="31" y="47"/>
                  <a:pt x="27" y="50"/>
                  <a:pt x="27" y="50"/>
                </a:cubicBezTo>
                <a:cubicBezTo>
                  <a:pt x="23" y="49"/>
                  <a:pt x="10" y="71"/>
                  <a:pt x="6" y="71"/>
                </a:cubicBezTo>
                <a:cubicBezTo>
                  <a:pt x="9" y="71"/>
                  <a:pt x="17" y="67"/>
                  <a:pt x="24" y="61"/>
                </a:cubicBezTo>
                <a:cubicBezTo>
                  <a:pt x="20" y="65"/>
                  <a:pt x="15" y="69"/>
                  <a:pt x="11" y="73"/>
                </a:cubicBezTo>
                <a:cubicBezTo>
                  <a:pt x="10" y="75"/>
                  <a:pt x="10" y="77"/>
                  <a:pt x="7" y="80"/>
                </a:cubicBezTo>
                <a:cubicBezTo>
                  <a:pt x="6" y="81"/>
                  <a:pt x="11" y="83"/>
                  <a:pt x="11" y="83"/>
                </a:cubicBezTo>
                <a:cubicBezTo>
                  <a:pt x="10" y="84"/>
                  <a:pt x="10" y="85"/>
                  <a:pt x="10" y="85"/>
                </a:cubicBezTo>
                <a:cubicBezTo>
                  <a:pt x="11" y="85"/>
                  <a:pt x="13" y="84"/>
                  <a:pt x="15" y="83"/>
                </a:cubicBezTo>
                <a:cubicBezTo>
                  <a:pt x="15" y="83"/>
                  <a:pt x="15" y="83"/>
                  <a:pt x="14" y="84"/>
                </a:cubicBezTo>
                <a:cubicBezTo>
                  <a:pt x="14" y="85"/>
                  <a:pt x="15" y="85"/>
                  <a:pt x="16" y="84"/>
                </a:cubicBezTo>
                <a:cubicBezTo>
                  <a:pt x="21" y="83"/>
                  <a:pt x="40" y="67"/>
                  <a:pt x="43" y="62"/>
                </a:cubicBezTo>
                <a:cubicBezTo>
                  <a:pt x="43" y="62"/>
                  <a:pt x="40" y="63"/>
                  <a:pt x="41" y="61"/>
                </a:cubicBezTo>
                <a:cubicBezTo>
                  <a:pt x="42" y="61"/>
                  <a:pt x="43" y="60"/>
                  <a:pt x="44" y="60"/>
                </a:cubicBezTo>
                <a:cubicBezTo>
                  <a:pt x="44" y="60"/>
                  <a:pt x="44" y="60"/>
                  <a:pt x="44" y="61"/>
                </a:cubicBezTo>
                <a:cubicBezTo>
                  <a:pt x="58" y="56"/>
                  <a:pt x="65" y="42"/>
                  <a:pt x="81" y="40"/>
                </a:cubicBezTo>
                <a:cubicBezTo>
                  <a:pt x="86" y="39"/>
                  <a:pt x="93" y="44"/>
                  <a:pt x="93" y="49"/>
                </a:cubicBezTo>
                <a:cubicBezTo>
                  <a:pt x="93" y="50"/>
                  <a:pt x="98" y="59"/>
                  <a:pt x="100" y="61"/>
                </a:cubicBezTo>
                <a:cubicBezTo>
                  <a:pt x="100" y="61"/>
                  <a:pt x="100" y="61"/>
                  <a:pt x="100" y="61"/>
                </a:cubicBezTo>
                <a:cubicBezTo>
                  <a:pt x="101" y="66"/>
                  <a:pt x="113" y="69"/>
                  <a:pt x="117" y="70"/>
                </a:cubicBezTo>
                <a:cubicBezTo>
                  <a:pt x="119" y="70"/>
                  <a:pt x="132" y="68"/>
                  <a:pt x="133" y="69"/>
                </a:cubicBezTo>
                <a:cubicBezTo>
                  <a:pt x="135" y="71"/>
                  <a:pt x="166" y="57"/>
                  <a:pt x="166" y="57"/>
                </a:cubicBezTo>
                <a:cubicBezTo>
                  <a:pt x="166" y="57"/>
                  <a:pt x="166" y="57"/>
                  <a:pt x="165" y="57"/>
                </a:cubicBezTo>
                <a:cubicBezTo>
                  <a:pt x="167" y="58"/>
                  <a:pt x="170" y="52"/>
                  <a:pt x="172" y="53"/>
                </a:cubicBezTo>
                <a:cubicBezTo>
                  <a:pt x="171" y="54"/>
                  <a:pt x="171" y="54"/>
                  <a:pt x="170" y="55"/>
                </a:cubicBezTo>
                <a:cubicBezTo>
                  <a:pt x="170" y="55"/>
                  <a:pt x="175" y="53"/>
                  <a:pt x="176" y="52"/>
                </a:cubicBezTo>
                <a:cubicBezTo>
                  <a:pt x="183" y="51"/>
                  <a:pt x="197" y="42"/>
                  <a:pt x="201" y="41"/>
                </a:cubicBezTo>
                <a:cubicBezTo>
                  <a:pt x="203" y="40"/>
                  <a:pt x="213" y="36"/>
                  <a:pt x="218" y="34"/>
                </a:cubicBezTo>
                <a:cubicBezTo>
                  <a:pt x="218" y="34"/>
                  <a:pt x="218" y="35"/>
                  <a:pt x="218" y="34"/>
                </a:cubicBezTo>
                <a:cubicBezTo>
                  <a:pt x="218" y="34"/>
                  <a:pt x="218" y="34"/>
                  <a:pt x="218" y="34"/>
                </a:cubicBezTo>
                <a:cubicBezTo>
                  <a:pt x="220" y="33"/>
                  <a:pt x="221" y="33"/>
                  <a:pt x="221" y="33"/>
                </a:cubicBezTo>
                <a:cubicBezTo>
                  <a:pt x="222" y="34"/>
                  <a:pt x="230" y="31"/>
                  <a:pt x="230" y="30"/>
                </a:cubicBezTo>
                <a:cubicBezTo>
                  <a:pt x="226" y="26"/>
                  <a:pt x="199" y="40"/>
                  <a:pt x="193" y="42"/>
                </a:cubicBezTo>
                <a:cubicBezTo>
                  <a:pt x="190" y="44"/>
                  <a:pt x="181" y="50"/>
                  <a:pt x="176" y="50"/>
                </a:cubicBezTo>
                <a:cubicBezTo>
                  <a:pt x="176" y="50"/>
                  <a:pt x="183" y="46"/>
                  <a:pt x="184" y="45"/>
                </a:cubicBezTo>
                <a:cubicBezTo>
                  <a:pt x="182" y="47"/>
                  <a:pt x="163" y="55"/>
                  <a:pt x="163" y="55"/>
                </a:cubicBezTo>
                <a:cubicBezTo>
                  <a:pt x="163" y="55"/>
                  <a:pt x="164" y="55"/>
                  <a:pt x="165" y="55"/>
                </a:cubicBezTo>
                <a:cubicBezTo>
                  <a:pt x="163" y="56"/>
                  <a:pt x="155" y="61"/>
                  <a:pt x="154" y="59"/>
                </a:cubicBezTo>
                <a:cubicBezTo>
                  <a:pt x="154" y="59"/>
                  <a:pt x="160" y="57"/>
                  <a:pt x="160" y="56"/>
                </a:cubicBezTo>
                <a:cubicBezTo>
                  <a:pt x="160" y="56"/>
                  <a:pt x="153" y="59"/>
                  <a:pt x="152" y="60"/>
                </a:cubicBezTo>
                <a:cubicBezTo>
                  <a:pt x="153" y="60"/>
                  <a:pt x="153" y="60"/>
                  <a:pt x="153" y="60"/>
                </a:cubicBezTo>
                <a:cubicBezTo>
                  <a:pt x="152" y="61"/>
                  <a:pt x="136" y="67"/>
                  <a:pt x="136" y="66"/>
                </a:cubicBezTo>
                <a:cubicBezTo>
                  <a:pt x="136" y="66"/>
                  <a:pt x="138" y="65"/>
                  <a:pt x="138" y="65"/>
                </a:cubicBezTo>
                <a:cubicBezTo>
                  <a:pt x="136" y="64"/>
                  <a:pt x="126" y="67"/>
                  <a:pt x="123" y="67"/>
                </a:cubicBezTo>
                <a:cubicBezTo>
                  <a:pt x="124" y="68"/>
                  <a:pt x="125" y="68"/>
                  <a:pt x="126" y="68"/>
                </a:cubicBezTo>
                <a:cubicBezTo>
                  <a:pt x="126" y="69"/>
                  <a:pt x="112" y="66"/>
                  <a:pt x="111" y="65"/>
                </a:cubicBezTo>
                <a:cubicBezTo>
                  <a:pt x="105" y="61"/>
                  <a:pt x="102" y="58"/>
                  <a:pt x="97" y="52"/>
                </a:cubicBezTo>
                <a:cubicBezTo>
                  <a:pt x="97" y="52"/>
                  <a:pt x="100" y="56"/>
                  <a:pt x="101" y="58"/>
                </a:cubicBezTo>
                <a:cubicBezTo>
                  <a:pt x="100" y="57"/>
                  <a:pt x="97" y="57"/>
                  <a:pt x="98" y="57"/>
                </a:cubicBezTo>
                <a:cubicBezTo>
                  <a:pt x="97" y="56"/>
                  <a:pt x="92" y="40"/>
                  <a:pt x="91" y="40"/>
                </a:cubicBezTo>
                <a:cubicBezTo>
                  <a:pt x="91" y="41"/>
                  <a:pt x="91" y="41"/>
                  <a:pt x="91" y="42"/>
                </a:cubicBezTo>
                <a:cubicBezTo>
                  <a:pt x="90" y="41"/>
                  <a:pt x="90" y="37"/>
                  <a:pt x="88" y="36"/>
                </a:cubicBezTo>
                <a:cubicBezTo>
                  <a:pt x="84" y="35"/>
                  <a:pt x="78" y="38"/>
                  <a:pt x="75" y="37"/>
                </a:cubicBezTo>
                <a:cubicBezTo>
                  <a:pt x="77" y="38"/>
                  <a:pt x="86" y="34"/>
                  <a:pt x="90" y="37"/>
                </a:cubicBezTo>
                <a:cubicBezTo>
                  <a:pt x="96" y="41"/>
                  <a:pt x="97" y="51"/>
                  <a:pt x="101" y="56"/>
                </a:cubicBezTo>
                <a:cubicBezTo>
                  <a:pt x="110" y="67"/>
                  <a:pt x="125" y="68"/>
                  <a:pt x="138" y="64"/>
                </a:cubicBezTo>
                <a:cubicBezTo>
                  <a:pt x="169" y="54"/>
                  <a:pt x="197" y="32"/>
                  <a:pt x="230" y="27"/>
                </a:cubicBezTo>
                <a:cubicBezTo>
                  <a:pt x="236" y="26"/>
                  <a:pt x="243" y="26"/>
                  <a:pt x="249" y="27"/>
                </a:cubicBezTo>
                <a:cubicBezTo>
                  <a:pt x="249" y="27"/>
                  <a:pt x="249" y="27"/>
                  <a:pt x="249" y="27"/>
                </a:cubicBezTo>
                <a:cubicBezTo>
                  <a:pt x="256" y="27"/>
                  <a:pt x="263" y="29"/>
                  <a:pt x="269" y="30"/>
                </a:cubicBezTo>
                <a:cubicBezTo>
                  <a:pt x="273" y="31"/>
                  <a:pt x="280" y="31"/>
                  <a:pt x="286" y="31"/>
                </a:cubicBezTo>
                <a:cubicBezTo>
                  <a:pt x="286" y="31"/>
                  <a:pt x="286" y="31"/>
                  <a:pt x="287" y="31"/>
                </a:cubicBezTo>
                <a:cubicBezTo>
                  <a:pt x="289" y="31"/>
                  <a:pt x="291" y="31"/>
                  <a:pt x="292" y="31"/>
                </a:cubicBezTo>
                <a:cubicBezTo>
                  <a:pt x="295" y="30"/>
                  <a:pt x="299" y="29"/>
                  <a:pt x="303" y="29"/>
                </a:cubicBezTo>
                <a:cubicBezTo>
                  <a:pt x="303" y="29"/>
                  <a:pt x="304" y="30"/>
                  <a:pt x="303" y="29"/>
                </a:cubicBezTo>
                <a:cubicBezTo>
                  <a:pt x="303" y="29"/>
                  <a:pt x="303" y="29"/>
                  <a:pt x="303" y="29"/>
                </a:cubicBezTo>
                <a:cubicBezTo>
                  <a:pt x="309" y="28"/>
                  <a:pt x="315" y="27"/>
                  <a:pt x="321" y="25"/>
                </a:cubicBezTo>
                <a:cubicBezTo>
                  <a:pt x="323" y="24"/>
                  <a:pt x="334" y="20"/>
                  <a:pt x="336" y="20"/>
                </a:cubicBezTo>
                <a:cubicBezTo>
                  <a:pt x="340" y="20"/>
                  <a:pt x="345" y="18"/>
                  <a:pt x="346" y="18"/>
                </a:cubicBezTo>
                <a:cubicBezTo>
                  <a:pt x="347" y="18"/>
                  <a:pt x="351" y="16"/>
                  <a:pt x="356" y="15"/>
                </a:cubicBezTo>
                <a:cubicBezTo>
                  <a:pt x="356" y="15"/>
                  <a:pt x="356" y="15"/>
                  <a:pt x="356" y="15"/>
                </a:cubicBezTo>
                <a:cubicBezTo>
                  <a:pt x="356" y="16"/>
                  <a:pt x="356" y="15"/>
                  <a:pt x="356" y="15"/>
                </a:cubicBezTo>
                <a:cubicBezTo>
                  <a:pt x="360" y="13"/>
                  <a:pt x="365" y="12"/>
                  <a:pt x="367" y="13"/>
                </a:cubicBezTo>
                <a:cubicBezTo>
                  <a:pt x="366" y="13"/>
                  <a:pt x="366" y="14"/>
                  <a:pt x="365" y="14"/>
                </a:cubicBezTo>
                <a:cubicBezTo>
                  <a:pt x="373" y="9"/>
                  <a:pt x="390" y="13"/>
                  <a:pt x="399" y="15"/>
                </a:cubicBezTo>
                <a:cubicBezTo>
                  <a:pt x="410" y="17"/>
                  <a:pt x="421" y="20"/>
                  <a:pt x="432" y="18"/>
                </a:cubicBezTo>
                <a:cubicBezTo>
                  <a:pt x="435" y="18"/>
                  <a:pt x="435" y="13"/>
                  <a:pt x="435" y="12"/>
                </a:cubicBezTo>
                <a:close/>
                <a:moveTo>
                  <a:pt x="226" y="18"/>
                </a:moveTo>
                <a:cubicBezTo>
                  <a:pt x="226" y="19"/>
                  <a:pt x="226" y="17"/>
                  <a:pt x="226" y="18"/>
                </a:cubicBezTo>
                <a:close/>
                <a:moveTo>
                  <a:pt x="222" y="20"/>
                </a:moveTo>
                <a:cubicBezTo>
                  <a:pt x="222" y="20"/>
                  <a:pt x="221" y="20"/>
                  <a:pt x="221" y="20"/>
                </a:cubicBezTo>
                <a:cubicBezTo>
                  <a:pt x="221" y="16"/>
                  <a:pt x="225" y="21"/>
                  <a:pt x="222" y="20"/>
                </a:cubicBezTo>
                <a:close/>
                <a:moveTo>
                  <a:pt x="219" y="20"/>
                </a:moveTo>
                <a:cubicBezTo>
                  <a:pt x="220" y="21"/>
                  <a:pt x="217" y="20"/>
                  <a:pt x="217" y="20"/>
                </a:cubicBezTo>
                <a:cubicBezTo>
                  <a:pt x="218" y="19"/>
                  <a:pt x="219" y="19"/>
                  <a:pt x="219" y="20"/>
                </a:cubicBezTo>
                <a:close/>
                <a:moveTo>
                  <a:pt x="203" y="24"/>
                </a:moveTo>
                <a:cubicBezTo>
                  <a:pt x="205" y="22"/>
                  <a:pt x="205" y="24"/>
                  <a:pt x="206" y="24"/>
                </a:cubicBezTo>
                <a:cubicBezTo>
                  <a:pt x="207" y="25"/>
                  <a:pt x="202" y="25"/>
                  <a:pt x="203" y="24"/>
                </a:cubicBezTo>
                <a:close/>
                <a:moveTo>
                  <a:pt x="162" y="43"/>
                </a:moveTo>
                <a:cubicBezTo>
                  <a:pt x="161" y="44"/>
                  <a:pt x="159" y="45"/>
                  <a:pt x="157" y="45"/>
                </a:cubicBezTo>
                <a:cubicBezTo>
                  <a:pt x="157" y="45"/>
                  <a:pt x="155" y="47"/>
                  <a:pt x="153" y="47"/>
                </a:cubicBezTo>
                <a:cubicBezTo>
                  <a:pt x="155" y="47"/>
                  <a:pt x="160" y="43"/>
                  <a:pt x="162" y="43"/>
                </a:cubicBezTo>
                <a:close/>
                <a:moveTo>
                  <a:pt x="143" y="50"/>
                </a:moveTo>
                <a:cubicBezTo>
                  <a:pt x="143" y="52"/>
                  <a:pt x="142" y="50"/>
                  <a:pt x="143" y="50"/>
                </a:cubicBezTo>
                <a:close/>
                <a:moveTo>
                  <a:pt x="125" y="56"/>
                </a:moveTo>
                <a:cubicBezTo>
                  <a:pt x="125" y="56"/>
                  <a:pt x="124" y="57"/>
                  <a:pt x="123" y="56"/>
                </a:cubicBezTo>
                <a:cubicBezTo>
                  <a:pt x="124" y="56"/>
                  <a:pt x="124" y="56"/>
                  <a:pt x="125" y="56"/>
                </a:cubicBezTo>
                <a:close/>
                <a:moveTo>
                  <a:pt x="11" y="69"/>
                </a:moveTo>
                <a:cubicBezTo>
                  <a:pt x="10" y="68"/>
                  <a:pt x="13" y="66"/>
                  <a:pt x="14" y="67"/>
                </a:cubicBezTo>
                <a:cubicBezTo>
                  <a:pt x="14" y="68"/>
                  <a:pt x="11" y="68"/>
                  <a:pt x="11" y="69"/>
                </a:cubicBezTo>
                <a:close/>
                <a:moveTo>
                  <a:pt x="23" y="59"/>
                </a:moveTo>
                <a:cubicBezTo>
                  <a:pt x="23" y="59"/>
                  <a:pt x="20" y="61"/>
                  <a:pt x="20" y="61"/>
                </a:cubicBezTo>
                <a:cubicBezTo>
                  <a:pt x="20" y="61"/>
                  <a:pt x="23" y="57"/>
                  <a:pt x="23" y="59"/>
                </a:cubicBezTo>
                <a:close/>
                <a:moveTo>
                  <a:pt x="28" y="71"/>
                </a:moveTo>
                <a:cubicBezTo>
                  <a:pt x="29" y="70"/>
                  <a:pt x="30" y="70"/>
                  <a:pt x="31" y="69"/>
                </a:cubicBezTo>
                <a:cubicBezTo>
                  <a:pt x="31" y="70"/>
                  <a:pt x="28" y="71"/>
                  <a:pt x="28" y="71"/>
                </a:cubicBezTo>
                <a:close/>
                <a:moveTo>
                  <a:pt x="32" y="68"/>
                </a:moveTo>
                <a:cubicBezTo>
                  <a:pt x="32" y="69"/>
                  <a:pt x="33" y="66"/>
                  <a:pt x="34" y="66"/>
                </a:cubicBezTo>
                <a:cubicBezTo>
                  <a:pt x="33" y="67"/>
                  <a:pt x="33" y="68"/>
                  <a:pt x="32" y="68"/>
                </a:cubicBezTo>
                <a:close/>
                <a:moveTo>
                  <a:pt x="215" y="35"/>
                </a:moveTo>
                <a:cubicBezTo>
                  <a:pt x="215" y="35"/>
                  <a:pt x="214" y="34"/>
                  <a:pt x="215" y="35"/>
                </a:cubicBezTo>
                <a:close/>
                <a:moveTo>
                  <a:pt x="213" y="35"/>
                </a:moveTo>
                <a:cubicBezTo>
                  <a:pt x="213" y="36"/>
                  <a:pt x="213" y="34"/>
                  <a:pt x="213" y="35"/>
                </a:cubicBezTo>
                <a:close/>
                <a:moveTo>
                  <a:pt x="210" y="36"/>
                </a:moveTo>
                <a:cubicBezTo>
                  <a:pt x="211" y="36"/>
                  <a:pt x="211" y="36"/>
                  <a:pt x="209" y="37"/>
                </a:cubicBezTo>
                <a:cubicBezTo>
                  <a:pt x="208" y="37"/>
                  <a:pt x="208" y="36"/>
                  <a:pt x="210" y="36"/>
                </a:cubicBezTo>
                <a:close/>
                <a:moveTo>
                  <a:pt x="174" y="51"/>
                </a:moveTo>
                <a:cubicBezTo>
                  <a:pt x="173" y="52"/>
                  <a:pt x="172" y="52"/>
                  <a:pt x="171" y="52"/>
                </a:cubicBezTo>
                <a:cubicBezTo>
                  <a:pt x="172" y="51"/>
                  <a:pt x="175" y="50"/>
                  <a:pt x="174" y="51"/>
                </a:cubicBezTo>
                <a:close/>
                <a:moveTo>
                  <a:pt x="155" y="61"/>
                </a:moveTo>
                <a:cubicBezTo>
                  <a:pt x="155" y="62"/>
                  <a:pt x="153" y="62"/>
                  <a:pt x="153" y="62"/>
                </a:cubicBezTo>
                <a:cubicBezTo>
                  <a:pt x="153" y="61"/>
                  <a:pt x="154" y="61"/>
                  <a:pt x="155" y="61"/>
                </a:cubicBezTo>
                <a:close/>
                <a:moveTo>
                  <a:pt x="149" y="63"/>
                </a:moveTo>
                <a:cubicBezTo>
                  <a:pt x="148" y="63"/>
                  <a:pt x="146" y="63"/>
                  <a:pt x="149" y="63"/>
                </a:cubicBezTo>
                <a:close/>
                <a:moveTo>
                  <a:pt x="134" y="67"/>
                </a:moveTo>
                <a:cubicBezTo>
                  <a:pt x="133" y="67"/>
                  <a:pt x="132" y="67"/>
                  <a:pt x="131" y="67"/>
                </a:cubicBezTo>
                <a:cubicBezTo>
                  <a:pt x="132" y="67"/>
                  <a:pt x="133" y="66"/>
                  <a:pt x="134" y="67"/>
                </a:cubicBezTo>
                <a:close/>
                <a:moveTo>
                  <a:pt x="129" y="67"/>
                </a:moveTo>
                <a:cubicBezTo>
                  <a:pt x="129" y="68"/>
                  <a:pt x="127" y="66"/>
                  <a:pt x="129" y="67"/>
                </a:cubicBezTo>
                <a:close/>
                <a:moveTo>
                  <a:pt x="117" y="68"/>
                </a:moveTo>
                <a:cubicBezTo>
                  <a:pt x="116" y="68"/>
                  <a:pt x="115" y="68"/>
                  <a:pt x="115" y="67"/>
                </a:cubicBezTo>
                <a:cubicBezTo>
                  <a:pt x="115" y="67"/>
                  <a:pt x="116" y="67"/>
                  <a:pt x="117" y="68"/>
                </a:cubicBezTo>
                <a:close/>
                <a:moveTo>
                  <a:pt x="110" y="65"/>
                </a:moveTo>
                <a:cubicBezTo>
                  <a:pt x="111" y="66"/>
                  <a:pt x="111" y="66"/>
                  <a:pt x="111" y="67"/>
                </a:cubicBezTo>
                <a:cubicBezTo>
                  <a:pt x="110" y="67"/>
                  <a:pt x="109" y="67"/>
                  <a:pt x="108" y="66"/>
                </a:cubicBezTo>
                <a:cubicBezTo>
                  <a:pt x="108" y="66"/>
                  <a:pt x="110" y="65"/>
                  <a:pt x="110" y="65"/>
                </a:cubicBezTo>
                <a:close/>
                <a:moveTo>
                  <a:pt x="106" y="64"/>
                </a:moveTo>
                <a:cubicBezTo>
                  <a:pt x="105" y="64"/>
                  <a:pt x="103" y="62"/>
                  <a:pt x="103" y="61"/>
                </a:cubicBezTo>
                <a:cubicBezTo>
                  <a:pt x="103" y="60"/>
                  <a:pt x="106" y="63"/>
                  <a:pt x="106" y="64"/>
                </a:cubicBezTo>
                <a:close/>
                <a:moveTo>
                  <a:pt x="40" y="47"/>
                </a:moveTo>
                <a:cubicBezTo>
                  <a:pt x="40" y="49"/>
                  <a:pt x="38" y="51"/>
                  <a:pt x="35" y="53"/>
                </a:cubicBezTo>
                <a:cubicBezTo>
                  <a:pt x="38" y="51"/>
                  <a:pt x="40" y="49"/>
                  <a:pt x="40" y="47"/>
                </a:cubicBezTo>
                <a:close/>
                <a:moveTo>
                  <a:pt x="39" y="62"/>
                </a:moveTo>
                <a:cubicBezTo>
                  <a:pt x="38" y="63"/>
                  <a:pt x="36" y="65"/>
                  <a:pt x="35" y="66"/>
                </a:cubicBezTo>
                <a:cubicBezTo>
                  <a:pt x="37" y="65"/>
                  <a:pt x="39" y="61"/>
                  <a:pt x="41" y="60"/>
                </a:cubicBezTo>
                <a:cubicBezTo>
                  <a:pt x="41" y="60"/>
                  <a:pt x="39" y="63"/>
                  <a:pt x="39" y="62"/>
                </a:cubicBezTo>
                <a:close/>
                <a:moveTo>
                  <a:pt x="44" y="55"/>
                </a:moveTo>
                <a:cubicBezTo>
                  <a:pt x="45" y="54"/>
                  <a:pt x="45" y="54"/>
                  <a:pt x="46" y="53"/>
                </a:cubicBezTo>
                <a:cubicBezTo>
                  <a:pt x="46" y="54"/>
                  <a:pt x="45" y="55"/>
                  <a:pt x="44" y="55"/>
                </a:cubicBezTo>
                <a:close/>
                <a:moveTo>
                  <a:pt x="59" y="44"/>
                </a:moveTo>
                <a:cubicBezTo>
                  <a:pt x="60" y="43"/>
                  <a:pt x="61" y="43"/>
                  <a:pt x="61" y="43"/>
                </a:cubicBezTo>
                <a:cubicBezTo>
                  <a:pt x="61" y="43"/>
                  <a:pt x="60" y="44"/>
                  <a:pt x="59" y="44"/>
                </a:cubicBezTo>
                <a:close/>
                <a:moveTo>
                  <a:pt x="72" y="38"/>
                </a:moveTo>
                <a:cubicBezTo>
                  <a:pt x="71" y="39"/>
                  <a:pt x="68" y="40"/>
                  <a:pt x="66" y="40"/>
                </a:cubicBezTo>
                <a:cubicBezTo>
                  <a:pt x="67" y="40"/>
                  <a:pt x="74" y="37"/>
                  <a:pt x="72" y="38"/>
                </a:cubicBezTo>
                <a:close/>
                <a:moveTo>
                  <a:pt x="75" y="38"/>
                </a:moveTo>
                <a:cubicBezTo>
                  <a:pt x="75" y="38"/>
                  <a:pt x="74" y="38"/>
                  <a:pt x="73" y="39"/>
                </a:cubicBezTo>
                <a:cubicBezTo>
                  <a:pt x="73" y="38"/>
                  <a:pt x="77" y="37"/>
                  <a:pt x="75" y="38"/>
                </a:cubicBezTo>
                <a:close/>
                <a:moveTo>
                  <a:pt x="105" y="48"/>
                </a:moveTo>
                <a:cubicBezTo>
                  <a:pt x="100" y="38"/>
                  <a:pt x="97" y="28"/>
                  <a:pt x="84" y="27"/>
                </a:cubicBezTo>
                <a:cubicBezTo>
                  <a:pt x="70" y="27"/>
                  <a:pt x="52" y="36"/>
                  <a:pt x="42" y="46"/>
                </a:cubicBezTo>
                <a:cubicBezTo>
                  <a:pt x="48" y="36"/>
                  <a:pt x="66" y="30"/>
                  <a:pt x="75" y="27"/>
                </a:cubicBezTo>
                <a:cubicBezTo>
                  <a:pt x="94" y="20"/>
                  <a:pt x="103" y="38"/>
                  <a:pt x="110" y="52"/>
                </a:cubicBezTo>
                <a:cubicBezTo>
                  <a:pt x="110" y="54"/>
                  <a:pt x="111" y="55"/>
                  <a:pt x="112" y="56"/>
                </a:cubicBezTo>
                <a:cubicBezTo>
                  <a:pt x="109" y="54"/>
                  <a:pt x="107" y="51"/>
                  <a:pt x="105" y="48"/>
                </a:cubicBezTo>
                <a:close/>
                <a:moveTo>
                  <a:pt x="268" y="28"/>
                </a:moveTo>
                <a:cubicBezTo>
                  <a:pt x="268" y="29"/>
                  <a:pt x="269" y="27"/>
                  <a:pt x="268" y="28"/>
                </a:cubicBezTo>
                <a:close/>
                <a:moveTo>
                  <a:pt x="270" y="26"/>
                </a:moveTo>
                <a:cubicBezTo>
                  <a:pt x="270" y="27"/>
                  <a:pt x="271" y="24"/>
                  <a:pt x="270" y="26"/>
                </a:cubicBezTo>
                <a:close/>
                <a:moveTo>
                  <a:pt x="272" y="25"/>
                </a:moveTo>
                <a:cubicBezTo>
                  <a:pt x="273" y="24"/>
                  <a:pt x="274" y="25"/>
                  <a:pt x="275" y="25"/>
                </a:cubicBezTo>
                <a:cubicBezTo>
                  <a:pt x="274" y="26"/>
                  <a:pt x="272" y="25"/>
                  <a:pt x="272" y="25"/>
                </a:cubicBezTo>
                <a:close/>
                <a:moveTo>
                  <a:pt x="284" y="26"/>
                </a:moveTo>
                <a:cubicBezTo>
                  <a:pt x="282" y="27"/>
                  <a:pt x="283" y="26"/>
                  <a:pt x="284" y="26"/>
                </a:cubicBezTo>
                <a:close/>
                <a:moveTo>
                  <a:pt x="284" y="27"/>
                </a:moveTo>
                <a:cubicBezTo>
                  <a:pt x="285" y="27"/>
                  <a:pt x="286" y="27"/>
                  <a:pt x="286" y="27"/>
                </a:cubicBezTo>
                <a:cubicBezTo>
                  <a:pt x="286" y="28"/>
                  <a:pt x="285" y="28"/>
                  <a:pt x="284" y="27"/>
                </a:cubicBezTo>
                <a:close/>
                <a:moveTo>
                  <a:pt x="295" y="26"/>
                </a:moveTo>
                <a:cubicBezTo>
                  <a:pt x="294" y="27"/>
                  <a:pt x="295" y="26"/>
                  <a:pt x="295" y="26"/>
                </a:cubicBezTo>
                <a:close/>
                <a:moveTo>
                  <a:pt x="295" y="30"/>
                </a:moveTo>
                <a:cubicBezTo>
                  <a:pt x="296" y="30"/>
                  <a:pt x="294" y="29"/>
                  <a:pt x="295" y="30"/>
                </a:cubicBezTo>
                <a:close/>
                <a:moveTo>
                  <a:pt x="297" y="27"/>
                </a:moveTo>
                <a:cubicBezTo>
                  <a:pt x="296" y="27"/>
                  <a:pt x="295" y="27"/>
                  <a:pt x="295" y="27"/>
                </a:cubicBezTo>
                <a:cubicBezTo>
                  <a:pt x="294" y="27"/>
                  <a:pt x="297" y="27"/>
                  <a:pt x="297" y="27"/>
                </a:cubicBezTo>
                <a:close/>
                <a:moveTo>
                  <a:pt x="298" y="27"/>
                </a:moveTo>
                <a:cubicBezTo>
                  <a:pt x="298" y="26"/>
                  <a:pt x="299" y="26"/>
                  <a:pt x="300" y="26"/>
                </a:cubicBezTo>
                <a:cubicBezTo>
                  <a:pt x="299" y="27"/>
                  <a:pt x="299" y="27"/>
                  <a:pt x="298" y="27"/>
                </a:cubicBezTo>
                <a:close/>
                <a:moveTo>
                  <a:pt x="303" y="27"/>
                </a:moveTo>
                <a:cubicBezTo>
                  <a:pt x="303" y="28"/>
                  <a:pt x="303" y="26"/>
                  <a:pt x="303" y="27"/>
                </a:cubicBezTo>
                <a:close/>
                <a:moveTo>
                  <a:pt x="306" y="25"/>
                </a:moveTo>
                <a:cubicBezTo>
                  <a:pt x="307" y="25"/>
                  <a:pt x="308" y="24"/>
                  <a:pt x="309" y="24"/>
                </a:cubicBezTo>
                <a:cubicBezTo>
                  <a:pt x="309" y="26"/>
                  <a:pt x="308" y="26"/>
                  <a:pt x="306" y="25"/>
                </a:cubicBezTo>
                <a:close/>
                <a:moveTo>
                  <a:pt x="316" y="25"/>
                </a:moveTo>
                <a:cubicBezTo>
                  <a:pt x="317" y="26"/>
                  <a:pt x="316" y="24"/>
                  <a:pt x="316" y="25"/>
                </a:cubicBezTo>
                <a:close/>
                <a:moveTo>
                  <a:pt x="316" y="23"/>
                </a:moveTo>
                <a:cubicBezTo>
                  <a:pt x="315" y="24"/>
                  <a:pt x="314" y="24"/>
                  <a:pt x="313" y="24"/>
                </a:cubicBezTo>
                <a:cubicBezTo>
                  <a:pt x="313" y="22"/>
                  <a:pt x="320" y="22"/>
                  <a:pt x="316" y="23"/>
                </a:cubicBezTo>
                <a:close/>
                <a:moveTo>
                  <a:pt x="323" y="19"/>
                </a:moveTo>
                <a:cubicBezTo>
                  <a:pt x="324" y="18"/>
                  <a:pt x="329" y="16"/>
                  <a:pt x="330" y="17"/>
                </a:cubicBezTo>
                <a:cubicBezTo>
                  <a:pt x="330" y="18"/>
                  <a:pt x="323" y="19"/>
                  <a:pt x="323" y="19"/>
                </a:cubicBezTo>
                <a:close/>
                <a:moveTo>
                  <a:pt x="342" y="13"/>
                </a:moveTo>
                <a:cubicBezTo>
                  <a:pt x="342" y="13"/>
                  <a:pt x="340" y="13"/>
                  <a:pt x="342" y="13"/>
                </a:cubicBezTo>
                <a:close/>
                <a:moveTo>
                  <a:pt x="344" y="16"/>
                </a:moveTo>
                <a:cubicBezTo>
                  <a:pt x="345" y="17"/>
                  <a:pt x="341" y="17"/>
                  <a:pt x="340" y="17"/>
                </a:cubicBezTo>
                <a:cubicBezTo>
                  <a:pt x="340" y="17"/>
                  <a:pt x="342" y="16"/>
                  <a:pt x="345" y="15"/>
                </a:cubicBezTo>
                <a:cubicBezTo>
                  <a:pt x="344" y="15"/>
                  <a:pt x="344" y="15"/>
                  <a:pt x="344" y="16"/>
                </a:cubicBezTo>
                <a:close/>
                <a:moveTo>
                  <a:pt x="352" y="13"/>
                </a:moveTo>
                <a:cubicBezTo>
                  <a:pt x="357" y="12"/>
                  <a:pt x="361" y="11"/>
                  <a:pt x="361" y="11"/>
                </a:cubicBezTo>
                <a:cubicBezTo>
                  <a:pt x="360" y="12"/>
                  <a:pt x="356" y="13"/>
                  <a:pt x="352" y="13"/>
                </a:cubicBezTo>
                <a:close/>
                <a:moveTo>
                  <a:pt x="359" y="10"/>
                </a:moveTo>
                <a:cubicBezTo>
                  <a:pt x="359" y="10"/>
                  <a:pt x="360" y="9"/>
                  <a:pt x="360" y="9"/>
                </a:cubicBezTo>
                <a:cubicBezTo>
                  <a:pt x="363" y="10"/>
                  <a:pt x="359" y="10"/>
                  <a:pt x="359" y="10"/>
                </a:cubicBezTo>
                <a:close/>
                <a:moveTo>
                  <a:pt x="362" y="11"/>
                </a:moveTo>
                <a:cubicBezTo>
                  <a:pt x="362" y="9"/>
                  <a:pt x="368" y="10"/>
                  <a:pt x="368" y="10"/>
                </a:cubicBezTo>
                <a:cubicBezTo>
                  <a:pt x="368" y="10"/>
                  <a:pt x="363" y="11"/>
                  <a:pt x="362" y="11"/>
                </a:cubicBezTo>
                <a:close/>
                <a:moveTo>
                  <a:pt x="370" y="10"/>
                </a:moveTo>
                <a:cubicBezTo>
                  <a:pt x="370" y="9"/>
                  <a:pt x="371" y="9"/>
                  <a:pt x="372" y="10"/>
                </a:cubicBezTo>
                <a:cubicBezTo>
                  <a:pt x="372" y="10"/>
                  <a:pt x="369" y="10"/>
                  <a:pt x="370" y="10"/>
                </a:cubicBezTo>
                <a:close/>
                <a:moveTo>
                  <a:pt x="374" y="10"/>
                </a:moveTo>
                <a:cubicBezTo>
                  <a:pt x="375" y="9"/>
                  <a:pt x="377" y="9"/>
                  <a:pt x="377" y="9"/>
                </a:cubicBezTo>
                <a:cubicBezTo>
                  <a:pt x="376" y="9"/>
                  <a:pt x="375" y="10"/>
                  <a:pt x="374" y="10"/>
                </a:cubicBezTo>
                <a:close/>
                <a:moveTo>
                  <a:pt x="381" y="9"/>
                </a:moveTo>
                <a:cubicBezTo>
                  <a:pt x="381" y="8"/>
                  <a:pt x="384" y="10"/>
                  <a:pt x="384" y="10"/>
                </a:cubicBezTo>
                <a:cubicBezTo>
                  <a:pt x="384" y="10"/>
                  <a:pt x="381" y="10"/>
                  <a:pt x="381" y="9"/>
                </a:cubicBezTo>
                <a:close/>
                <a:moveTo>
                  <a:pt x="391" y="12"/>
                </a:moveTo>
                <a:cubicBezTo>
                  <a:pt x="391" y="13"/>
                  <a:pt x="392" y="11"/>
                  <a:pt x="391" y="12"/>
                </a:cubicBezTo>
                <a:close/>
                <a:moveTo>
                  <a:pt x="390" y="7"/>
                </a:moveTo>
                <a:cubicBezTo>
                  <a:pt x="391" y="7"/>
                  <a:pt x="392" y="7"/>
                  <a:pt x="392" y="8"/>
                </a:cubicBezTo>
                <a:cubicBezTo>
                  <a:pt x="391" y="8"/>
                  <a:pt x="391" y="8"/>
                  <a:pt x="390" y="7"/>
                </a:cubicBezTo>
                <a:close/>
                <a:moveTo>
                  <a:pt x="393" y="11"/>
                </a:moveTo>
                <a:cubicBezTo>
                  <a:pt x="393" y="12"/>
                  <a:pt x="393" y="10"/>
                  <a:pt x="393" y="11"/>
                </a:cubicBezTo>
                <a:close/>
                <a:moveTo>
                  <a:pt x="402" y="12"/>
                </a:moveTo>
                <a:cubicBezTo>
                  <a:pt x="402" y="11"/>
                  <a:pt x="401" y="11"/>
                  <a:pt x="402" y="12"/>
                </a:cubicBezTo>
                <a:close/>
                <a:moveTo>
                  <a:pt x="400" y="9"/>
                </a:moveTo>
                <a:cubicBezTo>
                  <a:pt x="400" y="9"/>
                  <a:pt x="403" y="9"/>
                  <a:pt x="403" y="10"/>
                </a:cubicBezTo>
                <a:cubicBezTo>
                  <a:pt x="402" y="10"/>
                  <a:pt x="401" y="10"/>
                  <a:pt x="400" y="9"/>
                </a:cubicBezTo>
                <a:close/>
                <a:moveTo>
                  <a:pt x="407" y="16"/>
                </a:moveTo>
                <a:cubicBezTo>
                  <a:pt x="404" y="15"/>
                  <a:pt x="408" y="16"/>
                  <a:pt x="407" y="16"/>
                </a:cubicBezTo>
                <a:close/>
                <a:moveTo>
                  <a:pt x="210" y="23"/>
                </a:moveTo>
                <a:cubicBezTo>
                  <a:pt x="210" y="24"/>
                  <a:pt x="210" y="22"/>
                  <a:pt x="210" y="23"/>
                </a:cubicBezTo>
                <a:close/>
                <a:moveTo>
                  <a:pt x="276" y="25"/>
                </a:moveTo>
                <a:cubicBezTo>
                  <a:pt x="276" y="25"/>
                  <a:pt x="277" y="25"/>
                  <a:pt x="278" y="25"/>
                </a:cubicBezTo>
                <a:cubicBezTo>
                  <a:pt x="277" y="25"/>
                  <a:pt x="276" y="25"/>
                  <a:pt x="276" y="25"/>
                </a:cubicBezTo>
                <a:close/>
                <a:moveTo>
                  <a:pt x="259" y="19"/>
                </a:moveTo>
                <a:cubicBezTo>
                  <a:pt x="260" y="20"/>
                  <a:pt x="259" y="19"/>
                  <a:pt x="259" y="19"/>
                </a:cubicBezTo>
                <a:close/>
                <a:moveTo>
                  <a:pt x="263" y="20"/>
                </a:moveTo>
                <a:cubicBezTo>
                  <a:pt x="263" y="19"/>
                  <a:pt x="263" y="21"/>
                  <a:pt x="263" y="20"/>
                </a:cubicBezTo>
                <a:close/>
                <a:moveTo>
                  <a:pt x="143" y="63"/>
                </a:moveTo>
                <a:cubicBezTo>
                  <a:pt x="144" y="63"/>
                  <a:pt x="145" y="63"/>
                  <a:pt x="146" y="62"/>
                </a:cubicBezTo>
                <a:cubicBezTo>
                  <a:pt x="145" y="63"/>
                  <a:pt x="144" y="63"/>
                  <a:pt x="143" y="63"/>
                </a:cubicBezTo>
                <a:close/>
                <a:moveTo>
                  <a:pt x="139" y="65"/>
                </a:moveTo>
                <a:cubicBezTo>
                  <a:pt x="139" y="65"/>
                  <a:pt x="142" y="63"/>
                  <a:pt x="139" y="65"/>
                </a:cubicBezTo>
                <a:close/>
                <a:moveTo>
                  <a:pt x="414" y="10"/>
                </a:moveTo>
                <a:cubicBezTo>
                  <a:pt x="414" y="10"/>
                  <a:pt x="414" y="10"/>
                  <a:pt x="414" y="10"/>
                </a:cubicBezTo>
                <a:cubicBezTo>
                  <a:pt x="414" y="10"/>
                  <a:pt x="413" y="10"/>
                  <a:pt x="414" y="10"/>
                </a:cubicBezTo>
                <a:close/>
                <a:moveTo>
                  <a:pt x="416" y="21"/>
                </a:moveTo>
                <a:cubicBezTo>
                  <a:pt x="419" y="21"/>
                  <a:pt x="421" y="21"/>
                  <a:pt x="423" y="23"/>
                </a:cubicBezTo>
                <a:cubicBezTo>
                  <a:pt x="422" y="23"/>
                  <a:pt x="422" y="23"/>
                  <a:pt x="422" y="24"/>
                </a:cubicBezTo>
                <a:cubicBezTo>
                  <a:pt x="422" y="24"/>
                  <a:pt x="423" y="24"/>
                  <a:pt x="424" y="24"/>
                </a:cubicBezTo>
                <a:cubicBezTo>
                  <a:pt x="426" y="24"/>
                  <a:pt x="432" y="21"/>
                  <a:pt x="431" y="20"/>
                </a:cubicBezTo>
                <a:cubicBezTo>
                  <a:pt x="427" y="19"/>
                  <a:pt x="422" y="20"/>
                  <a:pt x="416" y="21"/>
                </a:cubicBezTo>
                <a:close/>
                <a:moveTo>
                  <a:pt x="175" y="37"/>
                </a:moveTo>
                <a:cubicBezTo>
                  <a:pt x="175" y="37"/>
                  <a:pt x="175" y="37"/>
                  <a:pt x="175" y="37"/>
                </a:cubicBezTo>
                <a:cubicBezTo>
                  <a:pt x="174" y="37"/>
                  <a:pt x="172" y="38"/>
                  <a:pt x="171" y="39"/>
                </a:cubicBezTo>
                <a:cubicBezTo>
                  <a:pt x="173" y="38"/>
                  <a:pt x="175" y="37"/>
                  <a:pt x="175" y="37"/>
                </a:cubicBezTo>
                <a:close/>
                <a:moveTo>
                  <a:pt x="416" y="21"/>
                </a:moveTo>
                <a:cubicBezTo>
                  <a:pt x="412" y="21"/>
                  <a:pt x="408" y="21"/>
                  <a:pt x="405" y="20"/>
                </a:cubicBezTo>
                <a:cubicBezTo>
                  <a:pt x="408" y="21"/>
                  <a:pt x="412" y="21"/>
                  <a:pt x="416" y="21"/>
                </a:cubicBezTo>
                <a:close/>
                <a:moveTo>
                  <a:pt x="308" y="33"/>
                </a:moveTo>
                <a:cubicBezTo>
                  <a:pt x="307" y="33"/>
                  <a:pt x="306" y="33"/>
                  <a:pt x="306" y="34"/>
                </a:cubicBezTo>
                <a:cubicBezTo>
                  <a:pt x="306" y="34"/>
                  <a:pt x="308" y="33"/>
                  <a:pt x="308" y="33"/>
                </a:cubicBezTo>
                <a:close/>
                <a:moveTo>
                  <a:pt x="400" y="18"/>
                </a:moveTo>
                <a:cubicBezTo>
                  <a:pt x="399" y="19"/>
                  <a:pt x="403" y="20"/>
                  <a:pt x="403" y="19"/>
                </a:cubicBezTo>
                <a:cubicBezTo>
                  <a:pt x="402" y="18"/>
                  <a:pt x="401" y="18"/>
                  <a:pt x="400" y="18"/>
                </a:cubicBezTo>
                <a:close/>
                <a:moveTo>
                  <a:pt x="337" y="20"/>
                </a:moveTo>
                <a:cubicBezTo>
                  <a:pt x="337" y="20"/>
                  <a:pt x="336" y="20"/>
                  <a:pt x="336" y="20"/>
                </a:cubicBezTo>
                <a:cubicBezTo>
                  <a:pt x="335" y="21"/>
                  <a:pt x="334" y="21"/>
                  <a:pt x="334" y="21"/>
                </a:cubicBezTo>
                <a:cubicBezTo>
                  <a:pt x="335" y="21"/>
                  <a:pt x="336" y="21"/>
                  <a:pt x="337" y="20"/>
                </a:cubicBezTo>
                <a:close/>
                <a:moveTo>
                  <a:pt x="407" y="20"/>
                </a:moveTo>
                <a:cubicBezTo>
                  <a:pt x="407" y="20"/>
                  <a:pt x="405" y="18"/>
                  <a:pt x="407" y="20"/>
                </a:cubicBezTo>
                <a:close/>
                <a:moveTo>
                  <a:pt x="235" y="18"/>
                </a:moveTo>
                <a:cubicBezTo>
                  <a:pt x="234" y="18"/>
                  <a:pt x="234" y="18"/>
                  <a:pt x="233" y="18"/>
                </a:cubicBezTo>
                <a:cubicBezTo>
                  <a:pt x="234" y="18"/>
                  <a:pt x="234" y="18"/>
                  <a:pt x="235" y="18"/>
                </a:cubicBezTo>
                <a:close/>
                <a:moveTo>
                  <a:pt x="187" y="31"/>
                </a:moveTo>
                <a:cubicBezTo>
                  <a:pt x="187" y="31"/>
                  <a:pt x="182" y="33"/>
                  <a:pt x="177" y="36"/>
                </a:cubicBezTo>
                <a:cubicBezTo>
                  <a:pt x="177" y="36"/>
                  <a:pt x="177" y="36"/>
                  <a:pt x="177" y="36"/>
                </a:cubicBezTo>
                <a:cubicBezTo>
                  <a:pt x="177" y="36"/>
                  <a:pt x="187" y="31"/>
                  <a:pt x="187" y="31"/>
                </a:cubicBezTo>
                <a:close/>
                <a:moveTo>
                  <a:pt x="334" y="21"/>
                </a:moveTo>
                <a:cubicBezTo>
                  <a:pt x="333" y="21"/>
                  <a:pt x="333" y="21"/>
                  <a:pt x="333" y="21"/>
                </a:cubicBezTo>
                <a:cubicBezTo>
                  <a:pt x="333" y="21"/>
                  <a:pt x="333" y="21"/>
                  <a:pt x="334" y="21"/>
                </a:cubicBezTo>
                <a:close/>
                <a:moveTo>
                  <a:pt x="34" y="45"/>
                </a:moveTo>
                <a:cubicBezTo>
                  <a:pt x="34" y="44"/>
                  <a:pt x="34" y="45"/>
                  <a:pt x="35" y="45"/>
                </a:cubicBezTo>
                <a:cubicBezTo>
                  <a:pt x="35" y="45"/>
                  <a:pt x="35" y="45"/>
                  <a:pt x="35" y="45"/>
                </a:cubicBezTo>
                <a:cubicBezTo>
                  <a:pt x="35" y="45"/>
                  <a:pt x="35" y="45"/>
                  <a:pt x="34" y="45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36" tIns="45717" rIns="91436" bIns="45717" numCol="1" anchor="t" anchorCtr="0" compatLnSpc="1">
            <a:prstTxWarp prst="textNoShape">
              <a:avLst/>
            </a:prstTxWarp>
          </a:bodyPr>
          <a:lstStyle/>
          <a:p>
            <a:endParaRPr lang="zh-CN" altLang="en-US" sz="1765"/>
          </a:p>
        </p:txBody>
      </p:sp>
      <p:sp>
        <p:nvSpPr>
          <p:cNvPr id="21" name="Freeform 16"/>
          <p:cNvSpPr>
            <a:spLocks noEditPoints="1"/>
          </p:cNvSpPr>
          <p:nvPr/>
        </p:nvSpPr>
        <p:spPr bwMode="auto">
          <a:xfrm>
            <a:off x="4618371" y="5731233"/>
            <a:ext cx="833437" cy="426977"/>
          </a:xfrm>
          <a:custGeom>
            <a:avLst/>
            <a:gdLst>
              <a:gd name="T0" fmla="*/ 256 w 316"/>
              <a:gd name="T1" fmla="*/ 124 h 162"/>
              <a:gd name="T2" fmla="*/ 152 w 316"/>
              <a:gd name="T3" fmla="*/ 27 h 162"/>
              <a:gd name="T4" fmla="*/ 122 w 316"/>
              <a:gd name="T5" fmla="*/ 17 h 162"/>
              <a:gd name="T6" fmla="*/ 143 w 316"/>
              <a:gd name="T7" fmla="*/ 30 h 162"/>
              <a:gd name="T8" fmla="*/ 250 w 316"/>
              <a:gd name="T9" fmla="*/ 126 h 162"/>
              <a:gd name="T10" fmla="*/ 127 w 316"/>
              <a:gd name="T11" fmla="*/ 48 h 162"/>
              <a:gd name="T12" fmla="*/ 248 w 316"/>
              <a:gd name="T13" fmla="*/ 113 h 162"/>
              <a:gd name="T14" fmla="*/ 275 w 316"/>
              <a:gd name="T15" fmla="*/ 96 h 162"/>
              <a:gd name="T16" fmla="*/ 292 w 316"/>
              <a:gd name="T17" fmla="*/ 75 h 162"/>
              <a:gd name="T18" fmla="*/ 278 w 316"/>
              <a:gd name="T19" fmla="*/ 30 h 162"/>
              <a:gd name="T20" fmla="*/ 210 w 316"/>
              <a:gd name="T21" fmla="*/ 29 h 162"/>
              <a:gd name="T22" fmla="*/ 7 w 316"/>
              <a:gd name="T23" fmla="*/ 126 h 162"/>
              <a:gd name="T24" fmla="*/ 315 w 316"/>
              <a:gd name="T25" fmla="*/ 48 h 162"/>
              <a:gd name="T26" fmla="*/ 279 w 316"/>
              <a:gd name="T27" fmla="*/ 92 h 162"/>
              <a:gd name="T28" fmla="*/ 196 w 316"/>
              <a:gd name="T29" fmla="*/ 145 h 162"/>
              <a:gd name="T30" fmla="*/ 261 w 316"/>
              <a:gd name="T31" fmla="*/ 17 h 162"/>
              <a:gd name="T32" fmla="*/ 104 w 316"/>
              <a:gd name="T33" fmla="*/ 53 h 162"/>
              <a:gd name="T34" fmla="*/ 127 w 316"/>
              <a:gd name="T35" fmla="*/ 48 h 162"/>
              <a:gd name="T36" fmla="*/ 305 w 316"/>
              <a:gd name="T37" fmla="*/ 60 h 162"/>
              <a:gd name="T38" fmla="*/ 47 w 316"/>
              <a:gd name="T39" fmla="*/ 143 h 162"/>
              <a:gd name="T40" fmla="*/ 213 w 316"/>
              <a:gd name="T41" fmla="*/ 129 h 162"/>
              <a:gd name="T42" fmla="*/ 248 w 316"/>
              <a:gd name="T43" fmla="*/ 113 h 162"/>
              <a:gd name="T44" fmla="*/ 58 w 316"/>
              <a:gd name="T45" fmla="*/ 141 h 162"/>
              <a:gd name="T46" fmla="*/ 121 w 316"/>
              <a:gd name="T47" fmla="*/ 16 h 162"/>
              <a:gd name="T48" fmla="*/ 91 w 316"/>
              <a:gd name="T49" fmla="*/ 11 h 162"/>
              <a:gd name="T50" fmla="*/ 33 w 316"/>
              <a:gd name="T51" fmla="*/ 152 h 162"/>
              <a:gd name="T52" fmla="*/ 230 w 316"/>
              <a:gd name="T53" fmla="*/ 136 h 162"/>
              <a:gd name="T54" fmla="*/ 155 w 316"/>
              <a:gd name="T55" fmla="*/ 154 h 162"/>
              <a:gd name="T56" fmla="*/ 121 w 316"/>
              <a:gd name="T57" fmla="*/ 45 h 162"/>
              <a:gd name="T58" fmla="*/ 144 w 316"/>
              <a:gd name="T59" fmla="*/ 37 h 162"/>
              <a:gd name="T60" fmla="*/ 168 w 316"/>
              <a:gd name="T61" fmla="*/ 28 h 162"/>
              <a:gd name="T62" fmla="*/ 191 w 316"/>
              <a:gd name="T63" fmla="*/ 24 h 162"/>
              <a:gd name="T64" fmla="*/ 215 w 316"/>
              <a:gd name="T65" fmla="*/ 22 h 162"/>
              <a:gd name="T66" fmla="*/ 298 w 316"/>
              <a:gd name="T67" fmla="*/ 30 h 162"/>
              <a:gd name="T68" fmla="*/ 283 w 316"/>
              <a:gd name="T69" fmla="*/ 25 h 162"/>
              <a:gd name="T70" fmla="*/ 295 w 316"/>
              <a:gd name="T71" fmla="*/ 33 h 162"/>
              <a:gd name="T72" fmla="*/ 226 w 316"/>
              <a:gd name="T73" fmla="*/ 122 h 162"/>
              <a:gd name="T74" fmla="*/ 130 w 316"/>
              <a:gd name="T75" fmla="*/ 146 h 162"/>
              <a:gd name="T76" fmla="*/ 91 w 316"/>
              <a:gd name="T77" fmla="*/ 147 h 162"/>
              <a:gd name="T78" fmla="*/ 95 w 316"/>
              <a:gd name="T79" fmla="*/ 27 h 162"/>
              <a:gd name="T80" fmla="*/ 79 w 316"/>
              <a:gd name="T81" fmla="*/ 20 h 162"/>
              <a:gd name="T82" fmla="*/ 69 w 316"/>
              <a:gd name="T83" fmla="*/ 26 h 162"/>
              <a:gd name="T84" fmla="*/ 23 w 316"/>
              <a:gd name="T85" fmla="*/ 67 h 162"/>
              <a:gd name="T86" fmla="*/ 8 w 316"/>
              <a:gd name="T87" fmla="*/ 99 h 162"/>
              <a:gd name="T88" fmla="*/ 49 w 316"/>
              <a:gd name="T89" fmla="*/ 156 h 162"/>
              <a:gd name="T90" fmla="*/ 70 w 316"/>
              <a:gd name="T91" fmla="*/ 158 h 162"/>
              <a:gd name="T92" fmla="*/ 116 w 316"/>
              <a:gd name="T93" fmla="*/ 160 h 162"/>
              <a:gd name="T94" fmla="*/ 92 w 316"/>
              <a:gd name="T95" fmla="*/ 158 h 162"/>
              <a:gd name="T96" fmla="*/ 219 w 316"/>
              <a:gd name="T97" fmla="*/ 140 h 162"/>
              <a:gd name="T98" fmla="*/ 155 w 316"/>
              <a:gd name="T99" fmla="*/ 154 h 162"/>
              <a:gd name="T100" fmla="*/ 272 w 316"/>
              <a:gd name="T101" fmla="*/ 108 h 162"/>
              <a:gd name="T102" fmla="*/ 295 w 316"/>
              <a:gd name="T103" fmla="*/ 87 h 162"/>
              <a:gd name="T104" fmla="*/ 302 w 316"/>
              <a:gd name="T105" fmla="*/ 76 h 162"/>
              <a:gd name="T106" fmla="*/ 306 w 316"/>
              <a:gd name="T107" fmla="*/ 39 h 162"/>
              <a:gd name="T108" fmla="*/ 306 w 316"/>
              <a:gd name="T109" fmla="*/ 69 h 162"/>
              <a:gd name="T110" fmla="*/ 232 w 316"/>
              <a:gd name="T111" fmla="*/ 27 h 162"/>
              <a:gd name="T112" fmla="*/ 75 w 316"/>
              <a:gd name="T113" fmla="*/ 158 h 162"/>
              <a:gd name="T114" fmla="*/ 95 w 316"/>
              <a:gd name="T115" fmla="*/ 30 h 162"/>
              <a:gd name="T116" fmla="*/ 183 w 316"/>
              <a:gd name="T117" fmla="*/ 148 h 1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316" h="162">
                <a:moveTo>
                  <a:pt x="260" y="122"/>
                </a:moveTo>
                <a:cubicBezTo>
                  <a:pt x="259" y="122"/>
                  <a:pt x="258" y="122"/>
                  <a:pt x="258" y="123"/>
                </a:cubicBezTo>
                <a:cubicBezTo>
                  <a:pt x="258" y="123"/>
                  <a:pt x="259" y="123"/>
                  <a:pt x="260" y="122"/>
                </a:cubicBezTo>
                <a:close/>
                <a:moveTo>
                  <a:pt x="245" y="130"/>
                </a:moveTo>
                <a:cubicBezTo>
                  <a:pt x="246" y="129"/>
                  <a:pt x="248" y="129"/>
                  <a:pt x="249" y="128"/>
                </a:cubicBezTo>
                <a:cubicBezTo>
                  <a:pt x="250" y="128"/>
                  <a:pt x="252" y="127"/>
                  <a:pt x="253" y="126"/>
                </a:cubicBezTo>
                <a:cubicBezTo>
                  <a:pt x="253" y="125"/>
                  <a:pt x="246" y="128"/>
                  <a:pt x="245" y="130"/>
                </a:cubicBezTo>
                <a:close/>
                <a:moveTo>
                  <a:pt x="256" y="125"/>
                </a:moveTo>
                <a:cubicBezTo>
                  <a:pt x="257" y="124"/>
                  <a:pt x="257" y="124"/>
                  <a:pt x="256" y="124"/>
                </a:cubicBezTo>
                <a:cubicBezTo>
                  <a:pt x="255" y="124"/>
                  <a:pt x="253" y="125"/>
                  <a:pt x="256" y="125"/>
                </a:cubicBezTo>
                <a:close/>
                <a:moveTo>
                  <a:pt x="71" y="160"/>
                </a:moveTo>
                <a:cubicBezTo>
                  <a:pt x="71" y="161"/>
                  <a:pt x="72" y="159"/>
                  <a:pt x="71" y="160"/>
                </a:cubicBezTo>
                <a:close/>
                <a:moveTo>
                  <a:pt x="307" y="32"/>
                </a:moveTo>
                <a:cubicBezTo>
                  <a:pt x="308" y="32"/>
                  <a:pt x="304" y="30"/>
                  <a:pt x="304" y="30"/>
                </a:cubicBezTo>
                <a:cubicBezTo>
                  <a:pt x="305" y="31"/>
                  <a:pt x="306" y="32"/>
                  <a:pt x="307" y="32"/>
                </a:cubicBezTo>
                <a:close/>
                <a:moveTo>
                  <a:pt x="152" y="27"/>
                </a:moveTo>
                <a:cubicBezTo>
                  <a:pt x="152" y="25"/>
                  <a:pt x="147" y="28"/>
                  <a:pt x="147" y="28"/>
                </a:cubicBezTo>
                <a:cubicBezTo>
                  <a:pt x="148" y="29"/>
                  <a:pt x="153" y="28"/>
                  <a:pt x="152" y="27"/>
                </a:cubicBezTo>
                <a:close/>
                <a:moveTo>
                  <a:pt x="117" y="38"/>
                </a:moveTo>
                <a:cubicBezTo>
                  <a:pt x="117" y="38"/>
                  <a:pt x="117" y="37"/>
                  <a:pt x="117" y="37"/>
                </a:cubicBezTo>
                <a:cubicBezTo>
                  <a:pt x="116" y="37"/>
                  <a:pt x="115" y="37"/>
                  <a:pt x="114" y="38"/>
                </a:cubicBezTo>
                <a:cubicBezTo>
                  <a:pt x="113" y="38"/>
                  <a:pt x="105" y="45"/>
                  <a:pt x="105" y="45"/>
                </a:cubicBezTo>
                <a:cubicBezTo>
                  <a:pt x="106" y="45"/>
                  <a:pt x="144" y="30"/>
                  <a:pt x="144" y="30"/>
                </a:cubicBezTo>
                <a:cubicBezTo>
                  <a:pt x="144" y="29"/>
                  <a:pt x="144" y="30"/>
                  <a:pt x="143" y="30"/>
                </a:cubicBezTo>
                <a:cubicBezTo>
                  <a:pt x="142" y="30"/>
                  <a:pt x="142" y="30"/>
                  <a:pt x="141" y="30"/>
                </a:cubicBezTo>
                <a:cubicBezTo>
                  <a:pt x="135" y="33"/>
                  <a:pt x="119" y="39"/>
                  <a:pt x="117" y="38"/>
                </a:cubicBezTo>
                <a:close/>
                <a:moveTo>
                  <a:pt x="122" y="17"/>
                </a:moveTo>
                <a:cubicBezTo>
                  <a:pt x="122" y="17"/>
                  <a:pt x="126" y="15"/>
                  <a:pt x="126" y="15"/>
                </a:cubicBezTo>
                <a:cubicBezTo>
                  <a:pt x="126" y="16"/>
                  <a:pt x="125" y="16"/>
                  <a:pt x="125" y="17"/>
                </a:cubicBezTo>
                <a:cubicBezTo>
                  <a:pt x="125" y="17"/>
                  <a:pt x="132" y="13"/>
                  <a:pt x="128" y="14"/>
                </a:cubicBezTo>
                <a:cubicBezTo>
                  <a:pt x="127" y="14"/>
                  <a:pt x="122" y="16"/>
                  <a:pt x="122" y="17"/>
                </a:cubicBezTo>
                <a:close/>
                <a:moveTo>
                  <a:pt x="143" y="30"/>
                </a:moveTo>
                <a:cubicBezTo>
                  <a:pt x="143" y="30"/>
                  <a:pt x="143" y="30"/>
                  <a:pt x="143" y="30"/>
                </a:cubicBezTo>
                <a:cubicBezTo>
                  <a:pt x="142" y="30"/>
                  <a:pt x="142" y="30"/>
                  <a:pt x="141" y="30"/>
                </a:cubicBezTo>
                <a:cubicBezTo>
                  <a:pt x="141" y="30"/>
                  <a:pt x="141" y="30"/>
                  <a:pt x="141" y="30"/>
                </a:cubicBezTo>
                <a:cubicBezTo>
                  <a:pt x="142" y="30"/>
                  <a:pt x="142" y="30"/>
                  <a:pt x="143" y="30"/>
                </a:cubicBezTo>
                <a:close/>
                <a:moveTo>
                  <a:pt x="180" y="137"/>
                </a:moveTo>
                <a:cubicBezTo>
                  <a:pt x="179" y="137"/>
                  <a:pt x="174" y="138"/>
                  <a:pt x="169" y="139"/>
                </a:cubicBezTo>
                <a:cubicBezTo>
                  <a:pt x="174" y="138"/>
                  <a:pt x="180" y="137"/>
                  <a:pt x="180" y="137"/>
                </a:cubicBezTo>
                <a:close/>
                <a:moveTo>
                  <a:pt x="137" y="44"/>
                </a:moveTo>
                <a:cubicBezTo>
                  <a:pt x="137" y="45"/>
                  <a:pt x="136" y="45"/>
                  <a:pt x="135" y="45"/>
                </a:cubicBezTo>
                <a:cubicBezTo>
                  <a:pt x="135" y="45"/>
                  <a:pt x="135" y="45"/>
                  <a:pt x="135" y="45"/>
                </a:cubicBezTo>
                <a:cubicBezTo>
                  <a:pt x="136" y="45"/>
                  <a:pt x="136" y="45"/>
                  <a:pt x="137" y="44"/>
                </a:cubicBezTo>
                <a:cubicBezTo>
                  <a:pt x="137" y="44"/>
                  <a:pt x="137" y="44"/>
                  <a:pt x="137" y="44"/>
                </a:cubicBezTo>
                <a:close/>
                <a:moveTo>
                  <a:pt x="250" y="126"/>
                </a:moveTo>
                <a:cubicBezTo>
                  <a:pt x="252" y="126"/>
                  <a:pt x="263" y="119"/>
                  <a:pt x="263" y="119"/>
                </a:cubicBezTo>
                <a:cubicBezTo>
                  <a:pt x="263" y="118"/>
                  <a:pt x="250" y="126"/>
                  <a:pt x="250" y="126"/>
                </a:cubicBezTo>
                <a:close/>
                <a:moveTo>
                  <a:pt x="242" y="116"/>
                </a:moveTo>
                <a:cubicBezTo>
                  <a:pt x="242" y="116"/>
                  <a:pt x="242" y="116"/>
                  <a:pt x="242" y="116"/>
                </a:cubicBezTo>
                <a:cubicBezTo>
                  <a:pt x="242" y="116"/>
                  <a:pt x="242" y="116"/>
                  <a:pt x="242" y="116"/>
                </a:cubicBezTo>
                <a:close/>
                <a:moveTo>
                  <a:pt x="172" y="33"/>
                </a:moveTo>
                <a:cubicBezTo>
                  <a:pt x="171" y="32"/>
                  <a:pt x="153" y="39"/>
                  <a:pt x="137" y="44"/>
                </a:cubicBezTo>
                <a:cubicBezTo>
                  <a:pt x="137" y="45"/>
                  <a:pt x="135" y="46"/>
                  <a:pt x="135" y="45"/>
                </a:cubicBezTo>
                <a:cubicBezTo>
                  <a:pt x="132" y="46"/>
                  <a:pt x="130" y="47"/>
                  <a:pt x="127" y="48"/>
                </a:cubicBezTo>
                <a:cubicBezTo>
                  <a:pt x="127" y="48"/>
                  <a:pt x="127" y="48"/>
                  <a:pt x="127" y="48"/>
                </a:cubicBezTo>
                <a:cubicBezTo>
                  <a:pt x="144" y="43"/>
                  <a:pt x="172" y="34"/>
                  <a:pt x="172" y="33"/>
                </a:cubicBezTo>
                <a:close/>
                <a:moveTo>
                  <a:pt x="101" y="53"/>
                </a:moveTo>
                <a:cubicBezTo>
                  <a:pt x="101" y="53"/>
                  <a:pt x="101" y="53"/>
                  <a:pt x="101" y="53"/>
                </a:cubicBezTo>
                <a:cubicBezTo>
                  <a:pt x="101" y="53"/>
                  <a:pt x="101" y="53"/>
                  <a:pt x="101" y="53"/>
                </a:cubicBezTo>
                <a:close/>
                <a:moveTo>
                  <a:pt x="219" y="126"/>
                </a:moveTo>
                <a:cubicBezTo>
                  <a:pt x="220" y="126"/>
                  <a:pt x="220" y="126"/>
                  <a:pt x="221" y="126"/>
                </a:cubicBezTo>
                <a:cubicBezTo>
                  <a:pt x="221" y="126"/>
                  <a:pt x="220" y="126"/>
                  <a:pt x="219" y="126"/>
                </a:cubicBezTo>
                <a:close/>
                <a:moveTo>
                  <a:pt x="248" y="113"/>
                </a:moveTo>
                <a:cubicBezTo>
                  <a:pt x="248" y="113"/>
                  <a:pt x="249" y="113"/>
                  <a:pt x="250" y="113"/>
                </a:cubicBezTo>
                <a:cubicBezTo>
                  <a:pt x="249" y="113"/>
                  <a:pt x="249" y="113"/>
                  <a:pt x="248" y="113"/>
                </a:cubicBezTo>
                <a:close/>
                <a:moveTo>
                  <a:pt x="283" y="107"/>
                </a:moveTo>
                <a:cubicBezTo>
                  <a:pt x="284" y="107"/>
                  <a:pt x="284" y="106"/>
                  <a:pt x="285" y="105"/>
                </a:cubicBezTo>
                <a:cubicBezTo>
                  <a:pt x="285" y="105"/>
                  <a:pt x="282" y="107"/>
                  <a:pt x="283" y="107"/>
                </a:cubicBezTo>
                <a:close/>
                <a:moveTo>
                  <a:pt x="272" y="115"/>
                </a:moveTo>
                <a:cubicBezTo>
                  <a:pt x="271" y="115"/>
                  <a:pt x="270" y="115"/>
                  <a:pt x="269" y="116"/>
                </a:cubicBezTo>
                <a:cubicBezTo>
                  <a:pt x="270" y="116"/>
                  <a:pt x="271" y="115"/>
                  <a:pt x="272" y="115"/>
                </a:cubicBezTo>
                <a:close/>
                <a:moveTo>
                  <a:pt x="275" y="96"/>
                </a:moveTo>
                <a:cubicBezTo>
                  <a:pt x="274" y="96"/>
                  <a:pt x="270" y="99"/>
                  <a:pt x="266" y="102"/>
                </a:cubicBezTo>
                <a:cubicBezTo>
                  <a:pt x="266" y="102"/>
                  <a:pt x="265" y="102"/>
                  <a:pt x="266" y="102"/>
                </a:cubicBezTo>
                <a:cubicBezTo>
                  <a:pt x="266" y="103"/>
                  <a:pt x="274" y="96"/>
                  <a:pt x="275" y="96"/>
                </a:cubicBezTo>
                <a:close/>
                <a:moveTo>
                  <a:pt x="310" y="64"/>
                </a:moveTo>
                <a:cubicBezTo>
                  <a:pt x="310" y="65"/>
                  <a:pt x="311" y="62"/>
                  <a:pt x="311" y="61"/>
                </a:cubicBezTo>
                <a:cubicBezTo>
                  <a:pt x="310" y="62"/>
                  <a:pt x="310" y="63"/>
                  <a:pt x="310" y="64"/>
                </a:cubicBezTo>
                <a:close/>
                <a:moveTo>
                  <a:pt x="292" y="75"/>
                </a:moveTo>
                <a:cubicBezTo>
                  <a:pt x="291" y="76"/>
                  <a:pt x="291" y="77"/>
                  <a:pt x="292" y="77"/>
                </a:cubicBezTo>
                <a:cubicBezTo>
                  <a:pt x="292" y="76"/>
                  <a:pt x="294" y="74"/>
                  <a:pt x="292" y="75"/>
                </a:cubicBezTo>
                <a:close/>
                <a:moveTo>
                  <a:pt x="290" y="78"/>
                </a:moveTo>
                <a:cubicBezTo>
                  <a:pt x="290" y="78"/>
                  <a:pt x="289" y="79"/>
                  <a:pt x="289" y="80"/>
                </a:cubicBezTo>
                <a:cubicBezTo>
                  <a:pt x="290" y="79"/>
                  <a:pt x="290" y="79"/>
                  <a:pt x="290" y="78"/>
                </a:cubicBezTo>
                <a:close/>
                <a:moveTo>
                  <a:pt x="278" y="30"/>
                </a:moveTo>
                <a:cubicBezTo>
                  <a:pt x="270" y="28"/>
                  <a:pt x="253" y="22"/>
                  <a:pt x="245" y="25"/>
                </a:cubicBezTo>
                <a:cubicBezTo>
                  <a:pt x="247" y="25"/>
                  <a:pt x="259" y="28"/>
                  <a:pt x="263" y="28"/>
                </a:cubicBezTo>
                <a:cubicBezTo>
                  <a:pt x="270" y="29"/>
                  <a:pt x="277" y="34"/>
                  <a:pt x="284" y="35"/>
                </a:cubicBezTo>
                <a:cubicBezTo>
                  <a:pt x="293" y="36"/>
                  <a:pt x="304" y="54"/>
                  <a:pt x="301" y="59"/>
                </a:cubicBezTo>
                <a:cubicBezTo>
                  <a:pt x="309" y="47"/>
                  <a:pt x="287" y="34"/>
                  <a:pt x="278" y="30"/>
                </a:cubicBezTo>
                <a:close/>
                <a:moveTo>
                  <a:pt x="278" y="32"/>
                </a:moveTo>
                <a:cubicBezTo>
                  <a:pt x="278" y="31"/>
                  <a:pt x="278" y="32"/>
                  <a:pt x="278" y="32"/>
                </a:cubicBezTo>
                <a:close/>
                <a:moveTo>
                  <a:pt x="291" y="82"/>
                </a:moveTo>
                <a:cubicBezTo>
                  <a:pt x="290" y="82"/>
                  <a:pt x="293" y="79"/>
                  <a:pt x="293" y="79"/>
                </a:cubicBezTo>
                <a:cubicBezTo>
                  <a:pt x="292" y="80"/>
                  <a:pt x="291" y="80"/>
                  <a:pt x="291" y="82"/>
                </a:cubicBezTo>
                <a:close/>
                <a:moveTo>
                  <a:pt x="128" y="51"/>
                </a:moveTo>
                <a:cubicBezTo>
                  <a:pt x="128" y="47"/>
                  <a:pt x="180" y="36"/>
                  <a:pt x="186" y="34"/>
                </a:cubicBezTo>
                <a:cubicBezTo>
                  <a:pt x="186" y="34"/>
                  <a:pt x="185" y="33"/>
                  <a:pt x="185" y="33"/>
                </a:cubicBezTo>
                <a:cubicBezTo>
                  <a:pt x="193" y="31"/>
                  <a:pt x="203" y="31"/>
                  <a:pt x="210" y="29"/>
                </a:cubicBezTo>
                <a:cubicBezTo>
                  <a:pt x="211" y="29"/>
                  <a:pt x="212" y="28"/>
                  <a:pt x="213" y="28"/>
                </a:cubicBezTo>
                <a:cubicBezTo>
                  <a:pt x="205" y="29"/>
                  <a:pt x="197" y="29"/>
                  <a:pt x="195" y="30"/>
                </a:cubicBezTo>
                <a:cubicBezTo>
                  <a:pt x="190" y="31"/>
                  <a:pt x="128" y="45"/>
                  <a:pt x="128" y="51"/>
                </a:cubicBezTo>
                <a:close/>
                <a:moveTo>
                  <a:pt x="174" y="33"/>
                </a:moveTo>
                <a:cubicBezTo>
                  <a:pt x="175" y="33"/>
                  <a:pt x="186" y="31"/>
                  <a:pt x="185" y="30"/>
                </a:cubicBezTo>
                <a:cubicBezTo>
                  <a:pt x="185" y="28"/>
                  <a:pt x="175" y="33"/>
                  <a:pt x="174" y="33"/>
                </a:cubicBezTo>
                <a:close/>
                <a:moveTo>
                  <a:pt x="7" y="126"/>
                </a:moveTo>
                <a:cubicBezTo>
                  <a:pt x="7" y="126"/>
                  <a:pt x="7" y="125"/>
                  <a:pt x="7" y="125"/>
                </a:cubicBezTo>
                <a:cubicBezTo>
                  <a:pt x="6" y="125"/>
                  <a:pt x="6" y="125"/>
                  <a:pt x="7" y="126"/>
                </a:cubicBezTo>
                <a:close/>
                <a:moveTo>
                  <a:pt x="133" y="49"/>
                </a:moveTo>
                <a:cubicBezTo>
                  <a:pt x="134" y="49"/>
                  <a:pt x="135" y="48"/>
                  <a:pt x="136" y="48"/>
                </a:cubicBezTo>
                <a:cubicBezTo>
                  <a:pt x="135" y="48"/>
                  <a:pt x="134" y="48"/>
                  <a:pt x="133" y="49"/>
                </a:cubicBezTo>
                <a:close/>
                <a:moveTo>
                  <a:pt x="303" y="56"/>
                </a:moveTo>
                <a:cubicBezTo>
                  <a:pt x="303" y="57"/>
                  <a:pt x="303" y="58"/>
                  <a:pt x="303" y="58"/>
                </a:cubicBezTo>
                <a:cubicBezTo>
                  <a:pt x="303" y="58"/>
                  <a:pt x="303" y="57"/>
                  <a:pt x="303" y="56"/>
                </a:cubicBezTo>
                <a:close/>
                <a:moveTo>
                  <a:pt x="315" y="48"/>
                </a:moveTo>
                <a:cubicBezTo>
                  <a:pt x="315" y="48"/>
                  <a:pt x="315" y="47"/>
                  <a:pt x="314" y="47"/>
                </a:cubicBezTo>
                <a:cubicBezTo>
                  <a:pt x="314" y="47"/>
                  <a:pt x="314" y="48"/>
                  <a:pt x="315" y="48"/>
                </a:cubicBezTo>
                <a:close/>
                <a:moveTo>
                  <a:pt x="182" y="138"/>
                </a:moveTo>
                <a:cubicBezTo>
                  <a:pt x="182" y="138"/>
                  <a:pt x="187" y="137"/>
                  <a:pt x="187" y="136"/>
                </a:cubicBezTo>
                <a:cubicBezTo>
                  <a:pt x="187" y="136"/>
                  <a:pt x="181" y="136"/>
                  <a:pt x="182" y="138"/>
                </a:cubicBezTo>
                <a:close/>
                <a:moveTo>
                  <a:pt x="316" y="62"/>
                </a:moveTo>
                <a:cubicBezTo>
                  <a:pt x="316" y="62"/>
                  <a:pt x="316" y="56"/>
                  <a:pt x="316" y="56"/>
                </a:cubicBezTo>
                <a:cubicBezTo>
                  <a:pt x="316" y="57"/>
                  <a:pt x="315" y="62"/>
                  <a:pt x="316" y="62"/>
                </a:cubicBezTo>
                <a:close/>
                <a:moveTo>
                  <a:pt x="279" y="92"/>
                </a:moveTo>
                <a:cubicBezTo>
                  <a:pt x="278" y="93"/>
                  <a:pt x="278" y="93"/>
                  <a:pt x="278" y="94"/>
                </a:cubicBezTo>
                <a:cubicBezTo>
                  <a:pt x="278" y="93"/>
                  <a:pt x="279" y="93"/>
                  <a:pt x="279" y="92"/>
                </a:cubicBezTo>
                <a:close/>
                <a:moveTo>
                  <a:pt x="244" y="21"/>
                </a:moveTo>
                <a:cubicBezTo>
                  <a:pt x="247" y="21"/>
                  <a:pt x="245" y="21"/>
                  <a:pt x="244" y="21"/>
                </a:cubicBezTo>
                <a:close/>
                <a:moveTo>
                  <a:pt x="216" y="128"/>
                </a:moveTo>
                <a:cubicBezTo>
                  <a:pt x="215" y="127"/>
                  <a:pt x="216" y="128"/>
                  <a:pt x="216" y="128"/>
                </a:cubicBezTo>
                <a:close/>
                <a:moveTo>
                  <a:pt x="261" y="106"/>
                </a:moveTo>
                <a:cubicBezTo>
                  <a:pt x="262" y="106"/>
                  <a:pt x="261" y="105"/>
                  <a:pt x="261" y="106"/>
                </a:cubicBezTo>
                <a:close/>
                <a:moveTo>
                  <a:pt x="211" y="26"/>
                </a:moveTo>
                <a:cubicBezTo>
                  <a:pt x="211" y="26"/>
                  <a:pt x="211" y="25"/>
                  <a:pt x="211" y="26"/>
                </a:cubicBezTo>
                <a:close/>
                <a:moveTo>
                  <a:pt x="196" y="145"/>
                </a:moveTo>
                <a:cubicBezTo>
                  <a:pt x="196" y="144"/>
                  <a:pt x="195" y="144"/>
                  <a:pt x="194" y="145"/>
                </a:cubicBezTo>
                <a:cubicBezTo>
                  <a:pt x="192" y="146"/>
                  <a:pt x="197" y="144"/>
                  <a:pt x="196" y="145"/>
                </a:cubicBezTo>
                <a:close/>
                <a:moveTo>
                  <a:pt x="106" y="158"/>
                </a:moveTo>
                <a:cubicBezTo>
                  <a:pt x="106" y="158"/>
                  <a:pt x="110" y="158"/>
                  <a:pt x="110" y="158"/>
                </a:cubicBezTo>
                <a:cubicBezTo>
                  <a:pt x="109" y="158"/>
                  <a:pt x="107" y="158"/>
                  <a:pt x="106" y="158"/>
                </a:cubicBezTo>
                <a:close/>
                <a:moveTo>
                  <a:pt x="284" y="22"/>
                </a:moveTo>
                <a:cubicBezTo>
                  <a:pt x="279" y="20"/>
                  <a:pt x="274" y="18"/>
                  <a:pt x="269" y="17"/>
                </a:cubicBezTo>
                <a:cubicBezTo>
                  <a:pt x="266" y="16"/>
                  <a:pt x="258" y="17"/>
                  <a:pt x="255" y="16"/>
                </a:cubicBezTo>
                <a:cubicBezTo>
                  <a:pt x="257" y="17"/>
                  <a:pt x="260" y="16"/>
                  <a:pt x="261" y="17"/>
                </a:cubicBezTo>
                <a:cubicBezTo>
                  <a:pt x="257" y="14"/>
                  <a:pt x="239" y="15"/>
                  <a:pt x="233" y="15"/>
                </a:cubicBezTo>
                <a:cubicBezTo>
                  <a:pt x="227" y="15"/>
                  <a:pt x="220" y="16"/>
                  <a:pt x="214" y="17"/>
                </a:cubicBezTo>
                <a:cubicBezTo>
                  <a:pt x="211" y="17"/>
                  <a:pt x="209" y="19"/>
                  <a:pt x="206" y="18"/>
                </a:cubicBezTo>
                <a:cubicBezTo>
                  <a:pt x="207" y="18"/>
                  <a:pt x="208" y="18"/>
                  <a:pt x="209" y="17"/>
                </a:cubicBezTo>
                <a:cubicBezTo>
                  <a:pt x="199" y="15"/>
                  <a:pt x="183" y="22"/>
                  <a:pt x="173" y="25"/>
                </a:cubicBezTo>
                <a:cubicBezTo>
                  <a:pt x="159" y="28"/>
                  <a:pt x="146" y="32"/>
                  <a:pt x="133" y="37"/>
                </a:cubicBezTo>
                <a:cubicBezTo>
                  <a:pt x="126" y="39"/>
                  <a:pt x="104" y="43"/>
                  <a:pt x="100" y="51"/>
                </a:cubicBezTo>
                <a:cubicBezTo>
                  <a:pt x="100" y="50"/>
                  <a:pt x="101" y="53"/>
                  <a:pt x="101" y="53"/>
                </a:cubicBezTo>
                <a:cubicBezTo>
                  <a:pt x="102" y="53"/>
                  <a:pt x="103" y="53"/>
                  <a:pt x="104" y="53"/>
                </a:cubicBezTo>
                <a:cubicBezTo>
                  <a:pt x="103" y="54"/>
                  <a:pt x="103" y="54"/>
                  <a:pt x="102" y="55"/>
                </a:cubicBezTo>
                <a:cubicBezTo>
                  <a:pt x="103" y="55"/>
                  <a:pt x="113" y="50"/>
                  <a:pt x="113" y="52"/>
                </a:cubicBezTo>
                <a:cubicBezTo>
                  <a:pt x="113" y="52"/>
                  <a:pt x="103" y="58"/>
                  <a:pt x="104" y="58"/>
                </a:cubicBezTo>
                <a:cubicBezTo>
                  <a:pt x="110" y="58"/>
                  <a:pt x="114" y="59"/>
                  <a:pt x="122" y="54"/>
                </a:cubicBezTo>
                <a:cubicBezTo>
                  <a:pt x="122" y="54"/>
                  <a:pt x="107" y="56"/>
                  <a:pt x="108" y="57"/>
                </a:cubicBezTo>
                <a:cubicBezTo>
                  <a:pt x="107" y="55"/>
                  <a:pt x="117" y="53"/>
                  <a:pt x="118" y="53"/>
                </a:cubicBezTo>
                <a:cubicBezTo>
                  <a:pt x="117" y="53"/>
                  <a:pt x="116" y="53"/>
                  <a:pt x="116" y="52"/>
                </a:cubicBezTo>
                <a:cubicBezTo>
                  <a:pt x="117" y="52"/>
                  <a:pt x="121" y="50"/>
                  <a:pt x="127" y="48"/>
                </a:cubicBezTo>
                <a:cubicBezTo>
                  <a:pt x="127" y="48"/>
                  <a:pt x="127" y="48"/>
                  <a:pt x="127" y="48"/>
                </a:cubicBezTo>
                <a:cubicBezTo>
                  <a:pt x="127" y="48"/>
                  <a:pt x="127" y="48"/>
                  <a:pt x="127" y="48"/>
                </a:cubicBezTo>
                <a:cubicBezTo>
                  <a:pt x="122" y="50"/>
                  <a:pt x="118" y="51"/>
                  <a:pt x="117" y="51"/>
                </a:cubicBezTo>
                <a:cubicBezTo>
                  <a:pt x="118" y="51"/>
                  <a:pt x="124" y="48"/>
                  <a:pt x="126" y="47"/>
                </a:cubicBezTo>
                <a:cubicBezTo>
                  <a:pt x="125" y="47"/>
                  <a:pt x="125" y="47"/>
                  <a:pt x="125" y="46"/>
                </a:cubicBezTo>
                <a:cubicBezTo>
                  <a:pt x="129" y="43"/>
                  <a:pt x="139" y="42"/>
                  <a:pt x="145" y="40"/>
                </a:cubicBezTo>
                <a:cubicBezTo>
                  <a:pt x="160" y="35"/>
                  <a:pt x="175" y="31"/>
                  <a:pt x="190" y="27"/>
                </a:cubicBezTo>
                <a:cubicBezTo>
                  <a:pt x="214" y="22"/>
                  <a:pt x="242" y="18"/>
                  <a:pt x="266" y="23"/>
                </a:cubicBezTo>
                <a:cubicBezTo>
                  <a:pt x="275" y="25"/>
                  <a:pt x="283" y="28"/>
                  <a:pt x="291" y="33"/>
                </a:cubicBezTo>
                <a:cubicBezTo>
                  <a:pt x="298" y="37"/>
                  <a:pt x="310" y="50"/>
                  <a:pt x="305" y="60"/>
                </a:cubicBezTo>
                <a:cubicBezTo>
                  <a:pt x="304" y="61"/>
                  <a:pt x="304" y="64"/>
                  <a:pt x="303" y="65"/>
                </a:cubicBezTo>
                <a:cubicBezTo>
                  <a:pt x="300" y="73"/>
                  <a:pt x="295" y="80"/>
                  <a:pt x="289" y="86"/>
                </a:cubicBezTo>
                <a:cubicBezTo>
                  <a:pt x="278" y="97"/>
                  <a:pt x="266" y="106"/>
                  <a:pt x="252" y="113"/>
                </a:cubicBezTo>
                <a:cubicBezTo>
                  <a:pt x="202" y="141"/>
                  <a:pt x="140" y="152"/>
                  <a:pt x="83" y="149"/>
                </a:cubicBezTo>
                <a:cubicBezTo>
                  <a:pt x="56" y="148"/>
                  <a:pt x="12" y="143"/>
                  <a:pt x="14" y="108"/>
                </a:cubicBezTo>
                <a:cubicBezTo>
                  <a:pt x="15" y="96"/>
                  <a:pt x="20" y="85"/>
                  <a:pt x="27" y="75"/>
                </a:cubicBezTo>
                <a:cubicBezTo>
                  <a:pt x="24" y="80"/>
                  <a:pt x="22" y="85"/>
                  <a:pt x="20" y="89"/>
                </a:cubicBezTo>
                <a:cubicBezTo>
                  <a:pt x="16" y="101"/>
                  <a:pt x="11" y="113"/>
                  <a:pt x="18" y="125"/>
                </a:cubicBezTo>
                <a:cubicBezTo>
                  <a:pt x="24" y="135"/>
                  <a:pt x="36" y="140"/>
                  <a:pt x="47" y="143"/>
                </a:cubicBezTo>
                <a:cubicBezTo>
                  <a:pt x="71" y="149"/>
                  <a:pt x="97" y="149"/>
                  <a:pt x="122" y="147"/>
                </a:cubicBezTo>
                <a:cubicBezTo>
                  <a:pt x="132" y="147"/>
                  <a:pt x="143" y="146"/>
                  <a:pt x="153" y="144"/>
                </a:cubicBezTo>
                <a:cubicBezTo>
                  <a:pt x="155" y="144"/>
                  <a:pt x="163" y="141"/>
                  <a:pt x="169" y="139"/>
                </a:cubicBezTo>
                <a:cubicBezTo>
                  <a:pt x="166" y="140"/>
                  <a:pt x="163" y="141"/>
                  <a:pt x="163" y="141"/>
                </a:cubicBezTo>
                <a:cubicBezTo>
                  <a:pt x="162" y="139"/>
                  <a:pt x="193" y="135"/>
                  <a:pt x="194" y="134"/>
                </a:cubicBezTo>
                <a:cubicBezTo>
                  <a:pt x="194" y="133"/>
                  <a:pt x="191" y="135"/>
                  <a:pt x="191" y="135"/>
                </a:cubicBezTo>
                <a:cubicBezTo>
                  <a:pt x="191" y="135"/>
                  <a:pt x="199" y="132"/>
                  <a:pt x="202" y="130"/>
                </a:cubicBezTo>
                <a:cubicBezTo>
                  <a:pt x="201" y="131"/>
                  <a:pt x="200" y="132"/>
                  <a:pt x="199" y="133"/>
                </a:cubicBezTo>
                <a:cubicBezTo>
                  <a:pt x="199" y="133"/>
                  <a:pt x="213" y="129"/>
                  <a:pt x="213" y="129"/>
                </a:cubicBezTo>
                <a:cubicBezTo>
                  <a:pt x="212" y="129"/>
                  <a:pt x="211" y="129"/>
                  <a:pt x="210" y="129"/>
                </a:cubicBezTo>
                <a:cubicBezTo>
                  <a:pt x="210" y="127"/>
                  <a:pt x="216" y="126"/>
                  <a:pt x="219" y="126"/>
                </a:cubicBezTo>
                <a:cubicBezTo>
                  <a:pt x="219" y="126"/>
                  <a:pt x="218" y="126"/>
                  <a:pt x="217" y="125"/>
                </a:cubicBezTo>
                <a:cubicBezTo>
                  <a:pt x="218" y="126"/>
                  <a:pt x="225" y="122"/>
                  <a:pt x="226" y="123"/>
                </a:cubicBezTo>
                <a:cubicBezTo>
                  <a:pt x="225" y="124"/>
                  <a:pt x="225" y="124"/>
                  <a:pt x="224" y="125"/>
                </a:cubicBezTo>
                <a:cubicBezTo>
                  <a:pt x="224" y="125"/>
                  <a:pt x="235" y="120"/>
                  <a:pt x="242" y="116"/>
                </a:cubicBezTo>
                <a:cubicBezTo>
                  <a:pt x="242" y="116"/>
                  <a:pt x="242" y="116"/>
                  <a:pt x="242" y="116"/>
                </a:cubicBezTo>
                <a:cubicBezTo>
                  <a:pt x="242" y="116"/>
                  <a:pt x="242" y="116"/>
                  <a:pt x="242" y="116"/>
                </a:cubicBezTo>
                <a:cubicBezTo>
                  <a:pt x="244" y="115"/>
                  <a:pt x="246" y="114"/>
                  <a:pt x="248" y="113"/>
                </a:cubicBezTo>
                <a:cubicBezTo>
                  <a:pt x="247" y="113"/>
                  <a:pt x="247" y="114"/>
                  <a:pt x="247" y="114"/>
                </a:cubicBezTo>
                <a:cubicBezTo>
                  <a:pt x="249" y="113"/>
                  <a:pt x="258" y="107"/>
                  <a:pt x="266" y="102"/>
                </a:cubicBezTo>
                <a:cubicBezTo>
                  <a:pt x="268" y="100"/>
                  <a:pt x="288" y="83"/>
                  <a:pt x="287" y="82"/>
                </a:cubicBezTo>
                <a:cubicBezTo>
                  <a:pt x="287" y="82"/>
                  <a:pt x="256" y="105"/>
                  <a:pt x="255" y="105"/>
                </a:cubicBezTo>
                <a:cubicBezTo>
                  <a:pt x="244" y="113"/>
                  <a:pt x="230" y="116"/>
                  <a:pt x="218" y="123"/>
                </a:cubicBezTo>
                <a:cubicBezTo>
                  <a:pt x="209" y="129"/>
                  <a:pt x="195" y="131"/>
                  <a:pt x="185" y="133"/>
                </a:cubicBezTo>
                <a:cubicBezTo>
                  <a:pt x="174" y="135"/>
                  <a:pt x="161" y="137"/>
                  <a:pt x="150" y="140"/>
                </a:cubicBezTo>
                <a:cubicBezTo>
                  <a:pt x="133" y="145"/>
                  <a:pt x="113" y="140"/>
                  <a:pt x="96" y="144"/>
                </a:cubicBezTo>
                <a:cubicBezTo>
                  <a:pt x="85" y="147"/>
                  <a:pt x="68" y="143"/>
                  <a:pt x="58" y="141"/>
                </a:cubicBezTo>
                <a:cubicBezTo>
                  <a:pt x="47" y="138"/>
                  <a:pt x="36" y="135"/>
                  <a:pt x="27" y="128"/>
                </a:cubicBezTo>
                <a:cubicBezTo>
                  <a:pt x="11" y="115"/>
                  <a:pt x="23" y="90"/>
                  <a:pt x="33" y="76"/>
                </a:cubicBezTo>
                <a:cubicBezTo>
                  <a:pt x="42" y="64"/>
                  <a:pt x="55" y="54"/>
                  <a:pt x="68" y="46"/>
                </a:cubicBezTo>
                <a:cubicBezTo>
                  <a:pt x="68" y="46"/>
                  <a:pt x="67" y="46"/>
                  <a:pt x="67" y="46"/>
                </a:cubicBezTo>
                <a:cubicBezTo>
                  <a:pt x="68" y="45"/>
                  <a:pt x="68" y="45"/>
                  <a:pt x="69" y="45"/>
                </a:cubicBezTo>
                <a:cubicBezTo>
                  <a:pt x="69" y="45"/>
                  <a:pt x="69" y="45"/>
                  <a:pt x="69" y="45"/>
                </a:cubicBezTo>
                <a:cubicBezTo>
                  <a:pt x="72" y="43"/>
                  <a:pt x="75" y="42"/>
                  <a:pt x="77" y="40"/>
                </a:cubicBezTo>
                <a:cubicBezTo>
                  <a:pt x="86" y="35"/>
                  <a:pt x="94" y="30"/>
                  <a:pt x="103" y="26"/>
                </a:cubicBezTo>
                <a:cubicBezTo>
                  <a:pt x="105" y="25"/>
                  <a:pt x="120" y="16"/>
                  <a:pt x="121" y="16"/>
                </a:cubicBezTo>
                <a:cubicBezTo>
                  <a:pt x="114" y="16"/>
                  <a:pt x="106" y="19"/>
                  <a:pt x="99" y="22"/>
                </a:cubicBezTo>
                <a:cubicBezTo>
                  <a:pt x="109" y="17"/>
                  <a:pt x="117" y="13"/>
                  <a:pt x="116" y="11"/>
                </a:cubicBezTo>
                <a:cubicBezTo>
                  <a:pt x="115" y="9"/>
                  <a:pt x="126" y="8"/>
                  <a:pt x="124" y="6"/>
                </a:cubicBezTo>
                <a:cubicBezTo>
                  <a:pt x="124" y="5"/>
                  <a:pt x="122" y="3"/>
                  <a:pt x="121" y="3"/>
                </a:cubicBezTo>
                <a:cubicBezTo>
                  <a:pt x="122" y="2"/>
                  <a:pt x="123" y="0"/>
                  <a:pt x="123" y="0"/>
                </a:cubicBezTo>
                <a:cubicBezTo>
                  <a:pt x="122" y="1"/>
                  <a:pt x="118" y="2"/>
                  <a:pt x="114" y="3"/>
                </a:cubicBezTo>
                <a:cubicBezTo>
                  <a:pt x="115" y="3"/>
                  <a:pt x="116" y="2"/>
                  <a:pt x="116" y="2"/>
                </a:cubicBezTo>
                <a:cubicBezTo>
                  <a:pt x="117" y="1"/>
                  <a:pt x="116" y="1"/>
                  <a:pt x="115" y="1"/>
                </a:cubicBezTo>
                <a:cubicBezTo>
                  <a:pt x="107" y="2"/>
                  <a:pt x="98" y="8"/>
                  <a:pt x="91" y="11"/>
                </a:cubicBezTo>
                <a:cubicBezTo>
                  <a:pt x="83" y="15"/>
                  <a:pt x="69" y="20"/>
                  <a:pt x="63" y="27"/>
                </a:cubicBezTo>
                <a:cubicBezTo>
                  <a:pt x="64" y="27"/>
                  <a:pt x="65" y="26"/>
                  <a:pt x="66" y="26"/>
                </a:cubicBezTo>
                <a:cubicBezTo>
                  <a:pt x="66" y="26"/>
                  <a:pt x="61" y="29"/>
                  <a:pt x="60" y="30"/>
                </a:cubicBezTo>
                <a:cubicBezTo>
                  <a:pt x="60" y="29"/>
                  <a:pt x="61" y="29"/>
                  <a:pt x="61" y="29"/>
                </a:cubicBezTo>
                <a:cubicBezTo>
                  <a:pt x="59" y="31"/>
                  <a:pt x="47" y="37"/>
                  <a:pt x="46" y="38"/>
                </a:cubicBezTo>
                <a:cubicBezTo>
                  <a:pt x="39" y="44"/>
                  <a:pt x="32" y="50"/>
                  <a:pt x="26" y="57"/>
                </a:cubicBezTo>
                <a:cubicBezTo>
                  <a:pt x="17" y="68"/>
                  <a:pt x="8" y="80"/>
                  <a:pt x="4" y="95"/>
                </a:cubicBezTo>
                <a:cubicBezTo>
                  <a:pt x="0" y="109"/>
                  <a:pt x="0" y="125"/>
                  <a:pt x="11" y="137"/>
                </a:cubicBezTo>
                <a:cubicBezTo>
                  <a:pt x="13" y="139"/>
                  <a:pt x="29" y="151"/>
                  <a:pt x="33" y="152"/>
                </a:cubicBezTo>
                <a:cubicBezTo>
                  <a:pt x="42" y="161"/>
                  <a:pt x="123" y="162"/>
                  <a:pt x="134" y="160"/>
                </a:cubicBezTo>
                <a:cubicBezTo>
                  <a:pt x="137" y="161"/>
                  <a:pt x="144" y="155"/>
                  <a:pt x="146" y="157"/>
                </a:cubicBezTo>
                <a:cubicBezTo>
                  <a:pt x="145" y="158"/>
                  <a:pt x="144" y="158"/>
                  <a:pt x="143" y="158"/>
                </a:cubicBezTo>
                <a:cubicBezTo>
                  <a:pt x="144" y="160"/>
                  <a:pt x="149" y="158"/>
                  <a:pt x="152" y="157"/>
                </a:cubicBezTo>
                <a:cubicBezTo>
                  <a:pt x="158" y="158"/>
                  <a:pt x="169" y="155"/>
                  <a:pt x="173" y="154"/>
                </a:cubicBezTo>
                <a:cubicBezTo>
                  <a:pt x="181" y="151"/>
                  <a:pt x="190" y="149"/>
                  <a:pt x="198" y="147"/>
                </a:cubicBezTo>
                <a:cubicBezTo>
                  <a:pt x="201" y="147"/>
                  <a:pt x="219" y="140"/>
                  <a:pt x="228" y="137"/>
                </a:cubicBezTo>
                <a:cubicBezTo>
                  <a:pt x="229" y="137"/>
                  <a:pt x="229" y="137"/>
                  <a:pt x="230" y="136"/>
                </a:cubicBezTo>
                <a:cubicBezTo>
                  <a:pt x="230" y="136"/>
                  <a:pt x="230" y="136"/>
                  <a:pt x="230" y="136"/>
                </a:cubicBezTo>
                <a:cubicBezTo>
                  <a:pt x="232" y="135"/>
                  <a:pt x="233" y="135"/>
                  <a:pt x="233" y="135"/>
                </a:cubicBezTo>
                <a:cubicBezTo>
                  <a:pt x="234" y="137"/>
                  <a:pt x="245" y="128"/>
                  <a:pt x="246" y="128"/>
                </a:cubicBezTo>
                <a:cubicBezTo>
                  <a:pt x="238" y="129"/>
                  <a:pt x="229" y="135"/>
                  <a:pt x="221" y="138"/>
                </a:cubicBezTo>
                <a:cubicBezTo>
                  <a:pt x="211" y="141"/>
                  <a:pt x="201" y="145"/>
                  <a:pt x="191" y="147"/>
                </a:cubicBezTo>
                <a:cubicBezTo>
                  <a:pt x="184" y="149"/>
                  <a:pt x="180" y="150"/>
                  <a:pt x="173" y="152"/>
                </a:cubicBezTo>
                <a:cubicBezTo>
                  <a:pt x="172" y="152"/>
                  <a:pt x="170" y="152"/>
                  <a:pt x="168" y="152"/>
                </a:cubicBezTo>
                <a:cubicBezTo>
                  <a:pt x="169" y="152"/>
                  <a:pt x="169" y="152"/>
                  <a:pt x="170" y="152"/>
                </a:cubicBezTo>
                <a:cubicBezTo>
                  <a:pt x="169" y="152"/>
                  <a:pt x="169" y="152"/>
                  <a:pt x="168" y="152"/>
                </a:cubicBezTo>
                <a:cubicBezTo>
                  <a:pt x="163" y="153"/>
                  <a:pt x="158" y="153"/>
                  <a:pt x="155" y="154"/>
                </a:cubicBezTo>
                <a:cubicBezTo>
                  <a:pt x="150" y="155"/>
                  <a:pt x="143" y="155"/>
                  <a:pt x="139" y="155"/>
                </a:cubicBezTo>
                <a:cubicBezTo>
                  <a:pt x="148" y="154"/>
                  <a:pt x="158" y="153"/>
                  <a:pt x="167" y="151"/>
                </a:cubicBezTo>
                <a:cubicBezTo>
                  <a:pt x="202" y="143"/>
                  <a:pt x="239" y="132"/>
                  <a:pt x="269" y="111"/>
                </a:cubicBezTo>
                <a:cubicBezTo>
                  <a:pt x="280" y="103"/>
                  <a:pt x="293" y="94"/>
                  <a:pt x="301" y="83"/>
                </a:cubicBezTo>
                <a:cubicBezTo>
                  <a:pt x="305" y="76"/>
                  <a:pt x="307" y="71"/>
                  <a:pt x="309" y="64"/>
                </a:cubicBezTo>
                <a:cubicBezTo>
                  <a:pt x="310" y="60"/>
                  <a:pt x="311" y="56"/>
                  <a:pt x="312" y="55"/>
                </a:cubicBezTo>
                <a:cubicBezTo>
                  <a:pt x="313" y="54"/>
                  <a:pt x="310" y="45"/>
                  <a:pt x="309" y="44"/>
                </a:cubicBezTo>
                <a:cubicBezTo>
                  <a:pt x="305" y="33"/>
                  <a:pt x="294" y="26"/>
                  <a:pt x="284" y="22"/>
                </a:cubicBezTo>
                <a:close/>
                <a:moveTo>
                  <a:pt x="121" y="45"/>
                </a:moveTo>
                <a:cubicBezTo>
                  <a:pt x="122" y="45"/>
                  <a:pt x="122" y="45"/>
                  <a:pt x="123" y="44"/>
                </a:cubicBezTo>
                <a:cubicBezTo>
                  <a:pt x="122" y="45"/>
                  <a:pt x="122" y="45"/>
                  <a:pt x="121" y="45"/>
                </a:cubicBezTo>
                <a:close/>
                <a:moveTo>
                  <a:pt x="154" y="33"/>
                </a:moveTo>
                <a:cubicBezTo>
                  <a:pt x="154" y="34"/>
                  <a:pt x="153" y="34"/>
                  <a:pt x="152" y="34"/>
                </a:cubicBezTo>
                <a:cubicBezTo>
                  <a:pt x="153" y="34"/>
                  <a:pt x="154" y="33"/>
                  <a:pt x="154" y="33"/>
                </a:cubicBezTo>
                <a:close/>
                <a:moveTo>
                  <a:pt x="142" y="34"/>
                </a:moveTo>
                <a:cubicBezTo>
                  <a:pt x="143" y="34"/>
                  <a:pt x="144" y="34"/>
                  <a:pt x="145" y="34"/>
                </a:cubicBezTo>
                <a:cubicBezTo>
                  <a:pt x="145" y="35"/>
                  <a:pt x="142" y="35"/>
                  <a:pt x="142" y="34"/>
                </a:cubicBezTo>
                <a:close/>
                <a:moveTo>
                  <a:pt x="144" y="37"/>
                </a:moveTo>
                <a:cubicBezTo>
                  <a:pt x="144" y="36"/>
                  <a:pt x="145" y="36"/>
                  <a:pt x="146" y="36"/>
                </a:cubicBezTo>
                <a:cubicBezTo>
                  <a:pt x="145" y="37"/>
                  <a:pt x="145" y="37"/>
                  <a:pt x="144" y="37"/>
                </a:cubicBezTo>
                <a:close/>
                <a:moveTo>
                  <a:pt x="152" y="37"/>
                </a:moveTo>
                <a:cubicBezTo>
                  <a:pt x="153" y="36"/>
                  <a:pt x="155" y="35"/>
                  <a:pt x="156" y="35"/>
                </a:cubicBezTo>
                <a:cubicBezTo>
                  <a:pt x="156" y="35"/>
                  <a:pt x="152" y="37"/>
                  <a:pt x="152" y="37"/>
                </a:cubicBezTo>
                <a:close/>
                <a:moveTo>
                  <a:pt x="166" y="29"/>
                </a:moveTo>
                <a:cubicBezTo>
                  <a:pt x="166" y="28"/>
                  <a:pt x="167" y="31"/>
                  <a:pt x="166" y="29"/>
                </a:cubicBezTo>
                <a:close/>
                <a:moveTo>
                  <a:pt x="168" y="28"/>
                </a:moveTo>
                <a:cubicBezTo>
                  <a:pt x="167" y="27"/>
                  <a:pt x="168" y="28"/>
                  <a:pt x="168" y="28"/>
                </a:cubicBezTo>
                <a:close/>
                <a:moveTo>
                  <a:pt x="169" y="32"/>
                </a:moveTo>
                <a:cubicBezTo>
                  <a:pt x="169" y="31"/>
                  <a:pt x="172" y="31"/>
                  <a:pt x="172" y="31"/>
                </a:cubicBezTo>
                <a:cubicBezTo>
                  <a:pt x="171" y="32"/>
                  <a:pt x="170" y="32"/>
                  <a:pt x="169" y="32"/>
                </a:cubicBezTo>
                <a:close/>
                <a:moveTo>
                  <a:pt x="179" y="26"/>
                </a:moveTo>
                <a:cubicBezTo>
                  <a:pt x="179" y="26"/>
                  <a:pt x="183" y="24"/>
                  <a:pt x="184" y="25"/>
                </a:cubicBezTo>
                <a:cubicBezTo>
                  <a:pt x="184" y="27"/>
                  <a:pt x="179" y="26"/>
                  <a:pt x="179" y="26"/>
                </a:cubicBezTo>
                <a:close/>
                <a:moveTo>
                  <a:pt x="191" y="24"/>
                </a:moveTo>
                <a:cubicBezTo>
                  <a:pt x="190" y="24"/>
                  <a:pt x="195" y="23"/>
                  <a:pt x="196" y="23"/>
                </a:cubicBezTo>
                <a:cubicBezTo>
                  <a:pt x="195" y="23"/>
                  <a:pt x="191" y="25"/>
                  <a:pt x="191" y="24"/>
                </a:cubicBezTo>
                <a:close/>
                <a:moveTo>
                  <a:pt x="201" y="22"/>
                </a:moveTo>
                <a:cubicBezTo>
                  <a:pt x="200" y="22"/>
                  <a:pt x="199" y="23"/>
                  <a:pt x="198" y="22"/>
                </a:cubicBezTo>
                <a:cubicBezTo>
                  <a:pt x="197" y="22"/>
                  <a:pt x="202" y="22"/>
                  <a:pt x="201" y="22"/>
                </a:cubicBezTo>
                <a:close/>
                <a:moveTo>
                  <a:pt x="203" y="22"/>
                </a:moveTo>
                <a:cubicBezTo>
                  <a:pt x="204" y="21"/>
                  <a:pt x="212" y="20"/>
                  <a:pt x="212" y="20"/>
                </a:cubicBezTo>
                <a:cubicBezTo>
                  <a:pt x="213" y="22"/>
                  <a:pt x="204" y="21"/>
                  <a:pt x="203" y="22"/>
                </a:cubicBezTo>
                <a:close/>
                <a:moveTo>
                  <a:pt x="223" y="16"/>
                </a:moveTo>
                <a:cubicBezTo>
                  <a:pt x="223" y="15"/>
                  <a:pt x="223" y="17"/>
                  <a:pt x="223" y="16"/>
                </a:cubicBezTo>
                <a:close/>
                <a:moveTo>
                  <a:pt x="215" y="22"/>
                </a:moveTo>
                <a:cubicBezTo>
                  <a:pt x="211" y="21"/>
                  <a:pt x="218" y="21"/>
                  <a:pt x="218" y="21"/>
                </a:cubicBezTo>
                <a:cubicBezTo>
                  <a:pt x="217" y="22"/>
                  <a:pt x="216" y="22"/>
                  <a:pt x="215" y="22"/>
                </a:cubicBezTo>
                <a:close/>
                <a:moveTo>
                  <a:pt x="233" y="19"/>
                </a:moveTo>
                <a:cubicBezTo>
                  <a:pt x="233" y="19"/>
                  <a:pt x="233" y="20"/>
                  <a:pt x="234" y="20"/>
                </a:cubicBezTo>
                <a:cubicBezTo>
                  <a:pt x="234" y="20"/>
                  <a:pt x="215" y="20"/>
                  <a:pt x="215" y="20"/>
                </a:cubicBezTo>
                <a:cubicBezTo>
                  <a:pt x="217" y="20"/>
                  <a:pt x="242" y="17"/>
                  <a:pt x="242" y="18"/>
                </a:cubicBezTo>
                <a:cubicBezTo>
                  <a:pt x="242" y="16"/>
                  <a:pt x="247" y="18"/>
                  <a:pt x="248" y="18"/>
                </a:cubicBezTo>
                <a:cubicBezTo>
                  <a:pt x="247" y="17"/>
                  <a:pt x="235" y="18"/>
                  <a:pt x="233" y="19"/>
                </a:cubicBezTo>
                <a:close/>
                <a:moveTo>
                  <a:pt x="298" y="30"/>
                </a:moveTo>
                <a:cubicBezTo>
                  <a:pt x="298" y="31"/>
                  <a:pt x="297" y="31"/>
                  <a:pt x="297" y="29"/>
                </a:cubicBezTo>
                <a:cubicBezTo>
                  <a:pt x="295" y="27"/>
                  <a:pt x="298" y="31"/>
                  <a:pt x="298" y="30"/>
                </a:cubicBezTo>
                <a:close/>
                <a:moveTo>
                  <a:pt x="274" y="24"/>
                </a:moveTo>
                <a:cubicBezTo>
                  <a:pt x="273" y="25"/>
                  <a:pt x="264" y="22"/>
                  <a:pt x="264" y="22"/>
                </a:cubicBezTo>
                <a:cubicBezTo>
                  <a:pt x="264" y="21"/>
                  <a:pt x="275" y="24"/>
                  <a:pt x="274" y="24"/>
                </a:cubicBezTo>
                <a:close/>
                <a:moveTo>
                  <a:pt x="277" y="20"/>
                </a:moveTo>
                <a:cubicBezTo>
                  <a:pt x="276" y="20"/>
                  <a:pt x="275" y="20"/>
                  <a:pt x="275" y="20"/>
                </a:cubicBezTo>
                <a:cubicBezTo>
                  <a:pt x="275" y="19"/>
                  <a:pt x="277" y="20"/>
                  <a:pt x="277" y="20"/>
                </a:cubicBezTo>
                <a:close/>
                <a:moveTo>
                  <a:pt x="283" y="25"/>
                </a:moveTo>
                <a:cubicBezTo>
                  <a:pt x="284" y="25"/>
                  <a:pt x="285" y="26"/>
                  <a:pt x="286" y="26"/>
                </a:cubicBezTo>
                <a:cubicBezTo>
                  <a:pt x="286" y="26"/>
                  <a:pt x="290" y="29"/>
                  <a:pt x="291" y="29"/>
                </a:cubicBezTo>
                <a:cubicBezTo>
                  <a:pt x="289" y="29"/>
                  <a:pt x="284" y="27"/>
                  <a:pt x="283" y="25"/>
                </a:cubicBezTo>
                <a:close/>
                <a:moveTo>
                  <a:pt x="296" y="35"/>
                </a:moveTo>
                <a:cubicBezTo>
                  <a:pt x="297" y="35"/>
                  <a:pt x="297" y="36"/>
                  <a:pt x="297" y="37"/>
                </a:cubicBezTo>
                <a:cubicBezTo>
                  <a:pt x="297" y="36"/>
                  <a:pt x="295" y="36"/>
                  <a:pt x="296" y="35"/>
                </a:cubicBezTo>
                <a:close/>
                <a:moveTo>
                  <a:pt x="295" y="33"/>
                </a:moveTo>
                <a:cubicBezTo>
                  <a:pt x="294" y="32"/>
                  <a:pt x="298" y="35"/>
                  <a:pt x="299" y="36"/>
                </a:cubicBezTo>
                <a:cubicBezTo>
                  <a:pt x="298" y="34"/>
                  <a:pt x="296" y="34"/>
                  <a:pt x="295" y="33"/>
                </a:cubicBezTo>
                <a:close/>
                <a:moveTo>
                  <a:pt x="235" y="119"/>
                </a:moveTo>
                <a:cubicBezTo>
                  <a:pt x="235" y="119"/>
                  <a:pt x="234" y="120"/>
                  <a:pt x="233" y="120"/>
                </a:cubicBezTo>
                <a:cubicBezTo>
                  <a:pt x="233" y="121"/>
                  <a:pt x="232" y="121"/>
                  <a:pt x="231" y="121"/>
                </a:cubicBezTo>
                <a:cubicBezTo>
                  <a:pt x="229" y="121"/>
                  <a:pt x="237" y="118"/>
                  <a:pt x="235" y="119"/>
                </a:cubicBezTo>
                <a:close/>
                <a:moveTo>
                  <a:pt x="228" y="120"/>
                </a:moveTo>
                <a:cubicBezTo>
                  <a:pt x="228" y="121"/>
                  <a:pt x="227" y="121"/>
                  <a:pt x="226" y="121"/>
                </a:cubicBezTo>
                <a:cubicBezTo>
                  <a:pt x="227" y="121"/>
                  <a:pt x="227" y="120"/>
                  <a:pt x="228" y="120"/>
                </a:cubicBezTo>
                <a:close/>
                <a:moveTo>
                  <a:pt x="229" y="121"/>
                </a:moveTo>
                <a:cubicBezTo>
                  <a:pt x="230" y="123"/>
                  <a:pt x="226" y="122"/>
                  <a:pt x="226" y="122"/>
                </a:cubicBezTo>
                <a:cubicBezTo>
                  <a:pt x="227" y="122"/>
                  <a:pt x="228" y="121"/>
                  <a:pt x="229" y="121"/>
                </a:cubicBezTo>
                <a:close/>
                <a:moveTo>
                  <a:pt x="209" y="129"/>
                </a:moveTo>
                <a:cubicBezTo>
                  <a:pt x="210" y="129"/>
                  <a:pt x="205" y="130"/>
                  <a:pt x="205" y="130"/>
                </a:cubicBezTo>
                <a:cubicBezTo>
                  <a:pt x="207" y="127"/>
                  <a:pt x="210" y="129"/>
                  <a:pt x="209" y="129"/>
                </a:cubicBezTo>
                <a:close/>
                <a:moveTo>
                  <a:pt x="159" y="142"/>
                </a:moveTo>
                <a:cubicBezTo>
                  <a:pt x="158" y="142"/>
                  <a:pt x="150" y="144"/>
                  <a:pt x="150" y="143"/>
                </a:cubicBezTo>
                <a:cubicBezTo>
                  <a:pt x="150" y="142"/>
                  <a:pt x="164" y="141"/>
                  <a:pt x="159" y="142"/>
                </a:cubicBezTo>
                <a:close/>
                <a:moveTo>
                  <a:pt x="138" y="145"/>
                </a:moveTo>
                <a:cubicBezTo>
                  <a:pt x="135" y="145"/>
                  <a:pt x="133" y="145"/>
                  <a:pt x="130" y="146"/>
                </a:cubicBezTo>
                <a:cubicBezTo>
                  <a:pt x="133" y="145"/>
                  <a:pt x="136" y="145"/>
                  <a:pt x="138" y="145"/>
                </a:cubicBezTo>
                <a:close/>
                <a:moveTo>
                  <a:pt x="117" y="146"/>
                </a:moveTo>
                <a:cubicBezTo>
                  <a:pt x="116" y="146"/>
                  <a:pt x="115" y="146"/>
                  <a:pt x="115" y="146"/>
                </a:cubicBezTo>
                <a:cubicBezTo>
                  <a:pt x="115" y="146"/>
                  <a:pt x="116" y="146"/>
                  <a:pt x="117" y="146"/>
                </a:cubicBezTo>
                <a:close/>
                <a:moveTo>
                  <a:pt x="100" y="146"/>
                </a:moveTo>
                <a:cubicBezTo>
                  <a:pt x="101" y="146"/>
                  <a:pt x="102" y="146"/>
                  <a:pt x="103" y="146"/>
                </a:cubicBezTo>
                <a:cubicBezTo>
                  <a:pt x="103" y="147"/>
                  <a:pt x="100" y="146"/>
                  <a:pt x="100" y="146"/>
                </a:cubicBezTo>
                <a:close/>
                <a:moveTo>
                  <a:pt x="93" y="147"/>
                </a:moveTo>
                <a:cubicBezTo>
                  <a:pt x="93" y="147"/>
                  <a:pt x="92" y="147"/>
                  <a:pt x="91" y="147"/>
                </a:cubicBezTo>
                <a:cubicBezTo>
                  <a:pt x="92" y="146"/>
                  <a:pt x="93" y="146"/>
                  <a:pt x="93" y="147"/>
                </a:cubicBezTo>
                <a:close/>
                <a:moveTo>
                  <a:pt x="71" y="146"/>
                </a:moveTo>
                <a:cubicBezTo>
                  <a:pt x="70" y="146"/>
                  <a:pt x="69" y="146"/>
                  <a:pt x="68" y="146"/>
                </a:cubicBezTo>
                <a:cubicBezTo>
                  <a:pt x="69" y="145"/>
                  <a:pt x="70" y="145"/>
                  <a:pt x="71" y="146"/>
                </a:cubicBezTo>
                <a:close/>
                <a:moveTo>
                  <a:pt x="113" y="19"/>
                </a:moveTo>
                <a:cubicBezTo>
                  <a:pt x="113" y="19"/>
                  <a:pt x="108" y="21"/>
                  <a:pt x="108" y="21"/>
                </a:cubicBezTo>
                <a:cubicBezTo>
                  <a:pt x="107" y="19"/>
                  <a:pt x="113" y="19"/>
                  <a:pt x="113" y="19"/>
                </a:cubicBezTo>
                <a:close/>
                <a:moveTo>
                  <a:pt x="90" y="29"/>
                </a:moveTo>
                <a:cubicBezTo>
                  <a:pt x="91" y="28"/>
                  <a:pt x="95" y="28"/>
                  <a:pt x="95" y="27"/>
                </a:cubicBezTo>
                <a:cubicBezTo>
                  <a:pt x="95" y="27"/>
                  <a:pt x="89" y="30"/>
                  <a:pt x="90" y="29"/>
                </a:cubicBezTo>
                <a:close/>
                <a:moveTo>
                  <a:pt x="106" y="6"/>
                </a:moveTo>
                <a:cubicBezTo>
                  <a:pt x="99" y="8"/>
                  <a:pt x="92" y="12"/>
                  <a:pt x="92" y="13"/>
                </a:cubicBezTo>
                <a:cubicBezTo>
                  <a:pt x="93" y="10"/>
                  <a:pt x="100" y="8"/>
                  <a:pt x="106" y="6"/>
                </a:cubicBezTo>
                <a:close/>
                <a:moveTo>
                  <a:pt x="89" y="15"/>
                </a:moveTo>
                <a:cubicBezTo>
                  <a:pt x="88" y="16"/>
                  <a:pt x="86" y="17"/>
                  <a:pt x="85" y="17"/>
                </a:cubicBezTo>
                <a:cubicBezTo>
                  <a:pt x="85" y="15"/>
                  <a:pt x="89" y="15"/>
                  <a:pt x="89" y="15"/>
                </a:cubicBezTo>
                <a:close/>
                <a:moveTo>
                  <a:pt x="83" y="18"/>
                </a:moveTo>
                <a:cubicBezTo>
                  <a:pt x="83" y="18"/>
                  <a:pt x="79" y="21"/>
                  <a:pt x="79" y="20"/>
                </a:cubicBezTo>
                <a:cubicBezTo>
                  <a:pt x="78" y="20"/>
                  <a:pt x="83" y="18"/>
                  <a:pt x="83" y="18"/>
                </a:cubicBezTo>
                <a:close/>
                <a:moveTo>
                  <a:pt x="92" y="25"/>
                </a:moveTo>
                <a:cubicBezTo>
                  <a:pt x="90" y="26"/>
                  <a:pt x="89" y="27"/>
                  <a:pt x="88" y="28"/>
                </a:cubicBezTo>
                <a:cubicBezTo>
                  <a:pt x="85" y="29"/>
                  <a:pt x="81" y="31"/>
                  <a:pt x="77" y="33"/>
                </a:cubicBezTo>
                <a:cubicBezTo>
                  <a:pt x="82" y="31"/>
                  <a:pt x="87" y="28"/>
                  <a:pt x="92" y="25"/>
                </a:cubicBezTo>
                <a:close/>
                <a:moveTo>
                  <a:pt x="69" y="26"/>
                </a:moveTo>
                <a:cubicBezTo>
                  <a:pt x="70" y="25"/>
                  <a:pt x="72" y="23"/>
                  <a:pt x="74" y="22"/>
                </a:cubicBezTo>
                <a:cubicBezTo>
                  <a:pt x="71" y="24"/>
                  <a:pt x="67" y="28"/>
                  <a:pt x="64" y="29"/>
                </a:cubicBezTo>
                <a:cubicBezTo>
                  <a:pt x="65" y="29"/>
                  <a:pt x="69" y="26"/>
                  <a:pt x="69" y="26"/>
                </a:cubicBezTo>
                <a:close/>
                <a:moveTo>
                  <a:pt x="58" y="36"/>
                </a:moveTo>
                <a:cubicBezTo>
                  <a:pt x="57" y="37"/>
                  <a:pt x="55" y="37"/>
                  <a:pt x="54" y="38"/>
                </a:cubicBezTo>
                <a:cubicBezTo>
                  <a:pt x="55" y="37"/>
                  <a:pt x="57" y="36"/>
                  <a:pt x="58" y="36"/>
                </a:cubicBezTo>
                <a:close/>
                <a:moveTo>
                  <a:pt x="29" y="60"/>
                </a:moveTo>
                <a:cubicBezTo>
                  <a:pt x="30" y="58"/>
                  <a:pt x="31" y="57"/>
                  <a:pt x="32" y="57"/>
                </a:cubicBezTo>
                <a:cubicBezTo>
                  <a:pt x="32" y="57"/>
                  <a:pt x="28" y="61"/>
                  <a:pt x="29" y="60"/>
                </a:cubicBezTo>
                <a:close/>
                <a:moveTo>
                  <a:pt x="23" y="67"/>
                </a:moveTo>
                <a:cubicBezTo>
                  <a:pt x="21" y="70"/>
                  <a:pt x="16" y="78"/>
                  <a:pt x="16" y="78"/>
                </a:cubicBezTo>
                <a:cubicBezTo>
                  <a:pt x="17" y="74"/>
                  <a:pt x="21" y="71"/>
                  <a:pt x="23" y="67"/>
                </a:cubicBezTo>
                <a:close/>
                <a:moveTo>
                  <a:pt x="12" y="82"/>
                </a:moveTo>
                <a:cubicBezTo>
                  <a:pt x="12" y="80"/>
                  <a:pt x="13" y="79"/>
                  <a:pt x="14" y="78"/>
                </a:cubicBezTo>
                <a:cubicBezTo>
                  <a:pt x="14" y="79"/>
                  <a:pt x="11" y="84"/>
                  <a:pt x="12" y="82"/>
                </a:cubicBezTo>
                <a:close/>
                <a:moveTo>
                  <a:pt x="28" y="149"/>
                </a:moveTo>
                <a:cubicBezTo>
                  <a:pt x="25" y="148"/>
                  <a:pt x="9" y="131"/>
                  <a:pt x="7" y="126"/>
                </a:cubicBezTo>
                <a:cubicBezTo>
                  <a:pt x="7" y="127"/>
                  <a:pt x="7" y="127"/>
                  <a:pt x="7" y="128"/>
                </a:cubicBezTo>
                <a:cubicBezTo>
                  <a:pt x="4" y="126"/>
                  <a:pt x="5" y="112"/>
                  <a:pt x="5" y="109"/>
                </a:cubicBezTo>
                <a:cubicBezTo>
                  <a:pt x="6" y="99"/>
                  <a:pt x="11" y="91"/>
                  <a:pt x="14" y="82"/>
                </a:cubicBezTo>
                <a:cubicBezTo>
                  <a:pt x="14" y="87"/>
                  <a:pt x="9" y="95"/>
                  <a:pt x="8" y="99"/>
                </a:cubicBezTo>
                <a:cubicBezTo>
                  <a:pt x="5" y="108"/>
                  <a:pt x="5" y="118"/>
                  <a:pt x="9" y="126"/>
                </a:cubicBezTo>
                <a:cubicBezTo>
                  <a:pt x="14" y="136"/>
                  <a:pt x="22" y="142"/>
                  <a:pt x="32" y="147"/>
                </a:cubicBezTo>
                <a:cubicBezTo>
                  <a:pt x="27" y="145"/>
                  <a:pt x="23" y="143"/>
                  <a:pt x="23" y="143"/>
                </a:cubicBezTo>
                <a:cubicBezTo>
                  <a:pt x="25" y="144"/>
                  <a:pt x="32" y="148"/>
                  <a:pt x="33" y="149"/>
                </a:cubicBezTo>
                <a:cubicBezTo>
                  <a:pt x="33" y="148"/>
                  <a:pt x="27" y="149"/>
                  <a:pt x="28" y="149"/>
                </a:cubicBezTo>
                <a:close/>
                <a:moveTo>
                  <a:pt x="37" y="150"/>
                </a:moveTo>
                <a:cubicBezTo>
                  <a:pt x="37" y="150"/>
                  <a:pt x="42" y="152"/>
                  <a:pt x="41" y="153"/>
                </a:cubicBezTo>
                <a:cubicBezTo>
                  <a:pt x="41" y="153"/>
                  <a:pt x="37" y="151"/>
                  <a:pt x="37" y="150"/>
                </a:cubicBezTo>
                <a:close/>
                <a:moveTo>
                  <a:pt x="49" y="156"/>
                </a:moveTo>
                <a:cubicBezTo>
                  <a:pt x="48" y="156"/>
                  <a:pt x="47" y="155"/>
                  <a:pt x="46" y="155"/>
                </a:cubicBezTo>
                <a:cubicBezTo>
                  <a:pt x="44" y="154"/>
                  <a:pt x="52" y="154"/>
                  <a:pt x="49" y="156"/>
                </a:cubicBezTo>
                <a:close/>
                <a:moveTo>
                  <a:pt x="54" y="155"/>
                </a:moveTo>
                <a:cubicBezTo>
                  <a:pt x="55" y="155"/>
                  <a:pt x="56" y="155"/>
                  <a:pt x="57" y="156"/>
                </a:cubicBezTo>
                <a:cubicBezTo>
                  <a:pt x="56" y="156"/>
                  <a:pt x="55" y="156"/>
                  <a:pt x="54" y="155"/>
                </a:cubicBezTo>
                <a:close/>
                <a:moveTo>
                  <a:pt x="78" y="158"/>
                </a:moveTo>
                <a:cubicBezTo>
                  <a:pt x="79" y="158"/>
                  <a:pt x="80" y="158"/>
                  <a:pt x="82" y="158"/>
                </a:cubicBezTo>
                <a:cubicBezTo>
                  <a:pt x="80" y="159"/>
                  <a:pt x="79" y="158"/>
                  <a:pt x="78" y="158"/>
                </a:cubicBezTo>
                <a:close/>
                <a:moveTo>
                  <a:pt x="70" y="158"/>
                </a:moveTo>
                <a:cubicBezTo>
                  <a:pt x="67" y="159"/>
                  <a:pt x="54" y="155"/>
                  <a:pt x="42" y="150"/>
                </a:cubicBezTo>
                <a:cubicBezTo>
                  <a:pt x="45" y="151"/>
                  <a:pt x="48" y="152"/>
                  <a:pt x="51" y="153"/>
                </a:cubicBezTo>
                <a:cubicBezTo>
                  <a:pt x="61" y="155"/>
                  <a:pt x="72" y="157"/>
                  <a:pt x="84" y="157"/>
                </a:cubicBezTo>
                <a:cubicBezTo>
                  <a:pt x="79" y="157"/>
                  <a:pt x="73" y="158"/>
                  <a:pt x="70" y="158"/>
                </a:cubicBezTo>
                <a:close/>
                <a:moveTo>
                  <a:pt x="103" y="160"/>
                </a:moveTo>
                <a:cubicBezTo>
                  <a:pt x="104" y="160"/>
                  <a:pt x="105" y="160"/>
                  <a:pt x="105" y="160"/>
                </a:cubicBezTo>
                <a:cubicBezTo>
                  <a:pt x="107" y="161"/>
                  <a:pt x="103" y="160"/>
                  <a:pt x="103" y="160"/>
                </a:cubicBezTo>
                <a:close/>
                <a:moveTo>
                  <a:pt x="113" y="160"/>
                </a:moveTo>
                <a:cubicBezTo>
                  <a:pt x="114" y="160"/>
                  <a:pt x="115" y="160"/>
                  <a:pt x="116" y="160"/>
                </a:cubicBezTo>
                <a:cubicBezTo>
                  <a:pt x="116" y="161"/>
                  <a:pt x="113" y="160"/>
                  <a:pt x="113" y="160"/>
                </a:cubicBezTo>
                <a:close/>
                <a:moveTo>
                  <a:pt x="116" y="158"/>
                </a:moveTo>
                <a:cubicBezTo>
                  <a:pt x="116" y="158"/>
                  <a:pt x="127" y="158"/>
                  <a:pt x="127" y="157"/>
                </a:cubicBezTo>
                <a:cubicBezTo>
                  <a:pt x="127" y="157"/>
                  <a:pt x="114" y="158"/>
                  <a:pt x="113" y="158"/>
                </a:cubicBezTo>
                <a:cubicBezTo>
                  <a:pt x="113" y="158"/>
                  <a:pt x="114" y="159"/>
                  <a:pt x="114" y="159"/>
                </a:cubicBezTo>
                <a:cubicBezTo>
                  <a:pt x="112" y="159"/>
                  <a:pt x="85" y="160"/>
                  <a:pt x="85" y="158"/>
                </a:cubicBezTo>
                <a:cubicBezTo>
                  <a:pt x="85" y="159"/>
                  <a:pt x="89" y="158"/>
                  <a:pt x="89" y="158"/>
                </a:cubicBezTo>
                <a:cubicBezTo>
                  <a:pt x="89" y="158"/>
                  <a:pt x="88" y="158"/>
                  <a:pt x="87" y="158"/>
                </a:cubicBezTo>
                <a:cubicBezTo>
                  <a:pt x="89" y="158"/>
                  <a:pt x="91" y="158"/>
                  <a:pt x="92" y="158"/>
                </a:cubicBezTo>
                <a:cubicBezTo>
                  <a:pt x="92" y="158"/>
                  <a:pt x="92" y="158"/>
                  <a:pt x="91" y="158"/>
                </a:cubicBezTo>
                <a:cubicBezTo>
                  <a:pt x="91" y="158"/>
                  <a:pt x="92" y="158"/>
                  <a:pt x="92" y="158"/>
                </a:cubicBezTo>
                <a:cubicBezTo>
                  <a:pt x="105" y="158"/>
                  <a:pt x="119" y="158"/>
                  <a:pt x="132" y="156"/>
                </a:cubicBezTo>
                <a:cubicBezTo>
                  <a:pt x="131" y="156"/>
                  <a:pt x="131" y="156"/>
                  <a:pt x="131" y="157"/>
                </a:cubicBezTo>
                <a:cubicBezTo>
                  <a:pt x="131" y="157"/>
                  <a:pt x="133" y="157"/>
                  <a:pt x="134" y="157"/>
                </a:cubicBezTo>
                <a:cubicBezTo>
                  <a:pt x="129" y="158"/>
                  <a:pt x="116" y="160"/>
                  <a:pt x="116" y="158"/>
                </a:cubicBezTo>
                <a:close/>
                <a:moveTo>
                  <a:pt x="222" y="138"/>
                </a:moveTo>
                <a:cubicBezTo>
                  <a:pt x="222" y="138"/>
                  <a:pt x="221" y="138"/>
                  <a:pt x="222" y="138"/>
                </a:cubicBezTo>
                <a:close/>
                <a:moveTo>
                  <a:pt x="219" y="140"/>
                </a:moveTo>
                <a:cubicBezTo>
                  <a:pt x="219" y="141"/>
                  <a:pt x="219" y="138"/>
                  <a:pt x="219" y="140"/>
                </a:cubicBezTo>
                <a:close/>
                <a:moveTo>
                  <a:pt x="214" y="141"/>
                </a:moveTo>
                <a:cubicBezTo>
                  <a:pt x="217" y="141"/>
                  <a:pt x="211" y="142"/>
                  <a:pt x="211" y="142"/>
                </a:cubicBezTo>
                <a:cubicBezTo>
                  <a:pt x="212" y="141"/>
                  <a:pt x="213" y="141"/>
                  <a:pt x="214" y="141"/>
                </a:cubicBezTo>
                <a:close/>
                <a:moveTo>
                  <a:pt x="189" y="149"/>
                </a:moveTo>
                <a:cubicBezTo>
                  <a:pt x="189" y="149"/>
                  <a:pt x="188" y="150"/>
                  <a:pt x="187" y="150"/>
                </a:cubicBezTo>
                <a:cubicBezTo>
                  <a:pt x="188" y="149"/>
                  <a:pt x="188" y="149"/>
                  <a:pt x="189" y="149"/>
                </a:cubicBezTo>
                <a:close/>
                <a:moveTo>
                  <a:pt x="164" y="153"/>
                </a:moveTo>
                <a:cubicBezTo>
                  <a:pt x="161" y="154"/>
                  <a:pt x="158" y="154"/>
                  <a:pt x="155" y="154"/>
                </a:cubicBezTo>
                <a:cubicBezTo>
                  <a:pt x="157" y="153"/>
                  <a:pt x="161" y="153"/>
                  <a:pt x="164" y="153"/>
                </a:cubicBezTo>
                <a:close/>
                <a:moveTo>
                  <a:pt x="155" y="157"/>
                </a:moveTo>
                <a:cubicBezTo>
                  <a:pt x="154" y="157"/>
                  <a:pt x="154" y="157"/>
                  <a:pt x="153" y="157"/>
                </a:cubicBezTo>
                <a:cubicBezTo>
                  <a:pt x="154" y="157"/>
                  <a:pt x="155" y="157"/>
                  <a:pt x="155" y="157"/>
                </a:cubicBezTo>
                <a:close/>
                <a:moveTo>
                  <a:pt x="150" y="156"/>
                </a:moveTo>
                <a:cubicBezTo>
                  <a:pt x="148" y="156"/>
                  <a:pt x="145" y="157"/>
                  <a:pt x="144" y="156"/>
                </a:cubicBezTo>
                <a:cubicBezTo>
                  <a:pt x="143" y="156"/>
                  <a:pt x="153" y="155"/>
                  <a:pt x="150" y="156"/>
                </a:cubicBezTo>
                <a:close/>
                <a:moveTo>
                  <a:pt x="274" y="107"/>
                </a:moveTo>
                <a:cubicBezTo>
                  <a:pt x="274" y="108"/>
                  <a:pt x="273" y="108"/>
                  <a:pt x="272" y="108"/>
                </a:cubicBezTo>
                <a:cubicBezTo>
                  <a:pt x="272" y="108"/>
                  <a:pt x="275" y="105"/>
                  <a:pt x="274" y="107"/>
                </a:cubicBezTo>
                <a:close/>
                <a:moveTo>
                  <a:pt x="290" y="91"/>
                </a:moveTo>
                <a:cubicBezTo>
                  <a:pt x="290" y="90"/>
                  <a:pt x="290" y="90"/>
                  <a:pt x="291" y="90"/>
                </a:cubicBezTo>
                <a:cubicBezTo>
                  <a:pt x="291" y="90"/>
                  <a:pt x="290" y="91"/>
                  <a:pt x="290" y="91"/>
                </a:cubicBezTo>
                <a:close/>
                <a:moveTo>
                  <a:pt x="293" y="85"/>
                </a:moveTo>
                <a:cubicBezTo>
                  <a:pt x="293" y="84"/>
                  <a:pt x="294" y="84"/>
                  <a:pt x="295" y="84"/>
                </a:cubicBezTo>
                <a:cubicBezTo>
                  <a:pt x="296" y="85"/>
                  <a:pt x="293" y="86"/>
                  <a:pt x="293" y="85"/>
                </a:cubicBezTo>
                <a:close/>
                <a:moveTo>
                  <a:pt x="294" y="89"/>
                </a:moveTo>
                <a:cubicBezTo>
                  <a:pt x="294" y="88"/>
                  <a:pt x="294" y="88"/>
                  <a:pt x="295" y="87"/>
                </a:cubicBezTo>
                <a:cubicBezTo>
                  <a:pt x="295" y="88"/>
                  <a:pt x="294" y="89"/>
                  <a:pt x="294" y="89"/>
                </a:cubicBezTo>
                <a:close/>
                <a:moveTo>
                  <a:pt x="295" y="81"/>
                </a:moveTo>
                <a:cubicBezTo>
                  <a:pt x="296" y="80"/>
                  <a:pt x="298" y="77"/>
                  <a:pt x="298" y="78"/>
                </a:cubicBezTo>
                <a:cubicBezTo>
                  <a:pt x="299" y="79"/>
                  <a:pt x="296" y="80"/>
                  <a:pt x="295" y="81"/>
                </a:cubicBezTo>
                <a:close/>
                <a:moveTo>
                  <a:pt x="299" y="77"/>
                </a:moveTo>
                <a:cubicBezTo>
                  <a:pt x="298" y="77"/>
                  <a:pt x="300" y="73"/>
                  <a:pt x="300" y="74"/>
                </a:cubicBezTo>
                <a:cubicBezTo>
                  <a:pt x="300" y="75"/>
                  <a:pt x="299" y="76"/>
                  <a:pt x="299" y="77"/>
                </a:cubicBezTo>
                <a:close/>
                <a:moveTo>
                  <a:pt x="303" y="74"/>
                </a:moveTo>
                <a:cubicBezTo>
                  <a:pt x="303" y="76"/>
                  <a:pt x="302" y="76"/>
                  <a:pt x="302" y="76"/>
                </a:cubicBezTo>
                <a:cubicBezTo>
                  <a:pt x="302" y="75"/>
                  <a:pt x="302" y="75"/>
                  <a:pt x="303" y="74"/>
                </a:cubicBezTo>
                <a:close/>
                <a:moveTo>
                  <a:pt x="303" y="77"/>
                </a:moveTo>
                <a:cubicBezTo>
                  <a:pt x="302" y="78"/>
                  <a:pt x="302" y="78"/>
                  <a:pt x="303" y="76"/>
                </a:cubicBezTo>
                <a:cubicBezTo>
                  <a:pt x="304" y="76"/>
                  <a:pt x="304" y="76"/>
                  <a:pt x="303" y="77"/>
                </a:cubicBezTo>
                <a:close/>
                <a:moveTo>
                  <a:pt x="304" y="66"/>
                </a:moveTo>
                <a:cubicBezTo>
                  <a:pt x="304" y="68"/>
                  <a:pt x="304" y="66"/>
                  <a:pt x="304" y="66"/>
                </a:cubicBezTo>
                <a:close/>
                <a:moveTo>
                  <a:pt x="306" y="39"/>
                </a:moveTo>
                <a:cubicBezTo>
                  <a:pt x="305" y="38"/>
                  <a:pt x="305" y="38"/>
                  <a:pt x="305" y="37"/>
                </a:cubicBezTo>
                <a:cubicBezTo>
                  <a:pt x="305" y="37"/>
                  <a:pt x="306" y="38"/>
                  <a:pt x="306" y="39"/>
                </a:cubicBezTo>
                <a:close/>
                <a:moveTo>
                  <a:pt x="306" y="46"/>
                </a:moveTo>
                <a:cubicBezTo>
                  <a:pt x="305" y="45"/>
                  <a:pt x="305" y="44"/>
                  <a:pt x="304" y="43"/>
                </a:cubicBezTo>
                <a:cubicBezTo>
                  <a:pt x="304" y="41"/>
                  <a:pt x="306" y="46"/>
                  <a:pt x="306" y="46"/>
                </a:cubicBezTo>
                <a:close/>
                <a:moveTo>
                  <a:pt x="305" y="50"/>
                </a:moveTo>
                <a:cubicBezTo>
                  <a:pt x="307" y="51"/>
                  <a:pt x="306" y="50"/>
                  <a:pt x="305" y="50"/>
                </a:cubicBezTo>
                <a:close/>
                <a:moveTo>
                  <a:pt x="307" y="62"/>
                </a:moveTo>
                <a:cubicBezTo>
                  <a:pt x="307" y="63"/>
                  <a:pt x="307" y="64"/>
                  <a:pt x="306" y="65"/>
                </a:cubicBezTo>
                <a:cubicBezTo>
                  <a:pt x="306" y="64"/>
                  <a:pt x="306" y="63"/>
                  <a:pt x="307" y="62"/>
                </a:cubicBezTo>
                <a:close/>
                <a:moveTo>
                  <a:pt x="306" y="69"/>
                </a:moveTo>
                <a:cubicBezTo>
                  <a:pt x="306" y="68"/>
                  <a:pt x="306" y="68"/>
                  <a:pt x="307" y="67"/>
                </a:cubicBezTo>
                <a:cubicBezTo>
                  <a:pt x="308" y="67"/>
                  <a:pt x="306" y="69"/>
                  <a:pt x="306" y="69"/>
                </a:cubicBezTo>
                <a:close/>
                <a:moveTo>
                  <a:pt x="306" y="47"/>
                </a:moveTo>
                <a:cubicBezTo>
                  <a:pt x="307" y="48"/>
                  <a:pt x="307" y="49"/>
                  <a:pt x="307" y="50"/>
                </a:cubicBezTo>
                <a:cubicBezTo>
                  <a:pt x="307" y="50"/>
                  <a:pt x="306" y="47"/>
                  <a:pt x="306" y="47"/>
                </a:cubicBezTo>
                <a:close/>
                <a:moveTo>
                  <a:pt x="232" y="27"/>
                </a:moveTo>
                <a:cubicBezTo>
                  <a:pt x="232" y="28"/>
                  <a:pt x="237" y="27"/>
                  <a:pt x="237" y="27"/>
                </a:cubicBezTo>
                <a:cubicBezTo>
                  <a:pt x="237" y="27"/>
                  <a:pt x="237" y="26"/>
                  <a:pt x="236" y="26"/>
                </a:cubicBezTo>
                <a:cubicBezTo>
                  <a:pt x="235" y="26"/>
                  <a:pt x="233" y="26"/>
                  <a:pt x="232" y="27"/>
                </a:cubicBezTo>
                <a:cubicBezTo>
                  <a:pt x="232" y="27"/>
                  <a:pt x="232" y="27"/>
                  <a:pt x="233" y="27"/>
                </a:cubicBezTo>
                <a:cubicBezTo>
                  <a:pt x="233" y="27"/>
                  <a:pt x="233" y="27"/>
                  <a:pt x="232" y="27"/>
                </a:cubicBezTo>
                <a:close/>
                <a:moveTo>
                  <a:pt x="63" y="156"/>
                </a:moveTo>
                <a:cubicBezTo>
                  <a:pt x="63" y="157"/>
                  <a:pt x="63" y="156"/>
                  <a:pt x="63" y="156"/>
                </a:cubicBezTo>
                <a:close/>
                <a:moveTo>
                  <a:pt x="66" y="157"/>
                </a:moveTo>
                <a:cubicBezTo>
                  <a:pt x="67" y="157"/>
                  <a:pt x="68" y="158"/>
                  <a:pt x="70" y="158"/>
                </a:cubicBezTo>
                <a:cubicBezTo>
                  <a:pt x="70" y="158"/>
                  <a:pt x="70" y="158"/>
                  <a:pt x="70" y="158"/>
                </a:cubicBezTo>
                <a:cubicBezTo>
                  <a:pt x="69" y="157"/>
                  <a:pt x="68" y="157"/>
                  <a:pt x="66" y="157"/>
                </a:cubicBezTo>
                <a:close/>
                <a:moveTo>
                  <a:pt x="75" y="158"/>
                </a:moveTo>
                <a:cubicBezTo>
                  <a:pt x="74" y="157"/>
                  <a:pt x="73" y="157"/>
                  <a:pt x="73" y="158"/>
                </a:cubicBezTo>
                <a:cubicBezTo>
                  <a:pt x="73" y="158"/>
                  <a:pt x="74" y="158"/>
                  <a:pt x="75" y="158"/>
                </a:cubicBezTo>
                <a:close/>
                <a:moveTo>
                  <a:pt x="97" y="158"/>
                </a:moveTo>
                <a:cubicBezTo>
                  <a:pt x="98" y="159"/>
                  <a:pt x="100" y="159"/>
                  <a:pt x="102" y="158"/>
                </a:cubicBezTo>
                <a:cubicBezTo>
                  <a:pt x="101" y="158"/>
                  <a:pt x="97" y="158"/>
                  <a:pt x="97" y="158"/>
                </a:cubicBezTo>
                <a:close/>
                <a:moveTo>
                  <a:pt x="59" y="52"/>
                </a:moveTo>
                <a:cubicBezTo>
                  <a:pt x="58" y="52"/>
                  <a:pt x="58" y="53"/>
                  <a:pt x="57" y="54"/>
                </a:cubicBezTo>
                <a:cubicBezTo>
                  <a:pt x="58" y="54"/>
                  <a:pt x="59" y="53"/>
                  <a:pt x="59" y="52"/>
                </a:cubicBezTo>
                <a:close/>
                <a:moveTo>
                  <a:pt x="95" y="30"/>
                </a:moveTo>
                <a:cubicBezTo>
                  <a:pt x="95" y="31"/>
                  <a:pt x="93" y="33"/>
                  <a:pt x="95" y="30"/>
                </a:cubicBezTo>
                <a:close/>
                <a:moveTo>
                  <a:pt x="213" y="28"/>
                </a:moveTo>
                <a:cubicBezTo>
                  <a:pt x="220" y="28"/>
                  <a:pt x="226" y="27"/>
                  <a:pt x="232" y="27"/>
                </a:cubicBezTo>
                <a:cubicBezTo>
                  <a:pt x="227" y="26"/>
                  <a:pt x="219" y="27"/>
                  <a:pt x="213" y="28"/>
                </a:cubicBezTo>
                <a:close/>
                <a:moveTo>
                  <a:pt x="99" y="29"/>
                </a:moveTo>
                <a:cubicBezTo>
                  <a:pt x="100" y="28"/>
                  <a:pt x="101" y="28"/>
                  <a:pt x="102" y="27"/>
                </a:cubicBezTo>
                <a:cubicBezTo>
                  <a:pt x="101" y="27"/>
                  <a:pt x="100" y="28"/>
                  <a:pt x="99" y="29"/>
                </a:cubicBezTo>
                <a:close/>
                <a:moveTo>
                  <a:pt x="191" y="146"/>
                </a:moveTo>
                <a:cubicBezTo>
                  <a:pt x="190" y="146"/>
                  <a:pt x="183" y="147"/>
                  <a:pt x="183" y="148"/>
                </a:cubicBezTo>
                <a:cubicBezTo>
                  <a:pt x="183" y="148"/>
                  <a:pt x="191" y="146"/>
                  <a:pt x="191" y="146"/>
                </a:cubicBezTo>
                <a:close/>
                <a:moveTo>
                  <a:pt x="236" y="26"/>
                </a:moveTo>
                <a:cubicBezTo>
                  <a:pt x="236" y="26"/>
                  <a:pt x="236" y="26"/>
                  <a:pt x="236" y="26"/>
                </a:cubicBezTo>
                <a:cubicBezTo>
                  <a:pt x="239" y="26"/>
                  <a:pt x="240" y="26"/>
                  <a:pt x="241" y="26"/>
                </a:cubicBezTo>
                <a:cubicBezTo>
                  <a:pt x="240" y="26"/>
                  <a:pt x="236" y="26"/>
                  <a:pt x="236" y="26"/>
                </a:cubicBezTo>
                <a:close/>
                <a:moveTo>
                  <a:pt x="180" y="149"/>
                </a:moveTo>
                <a:cubicBezTo>
                  <a:pt x="180" y="149"/>
                  <a:pt x="174" y="150"/>
                  <a:pt x="174" y="150"/>
                </a:cubicBezTo>
                <a:cubicBezTo>
                  <a:pt x="175" y="150"/>
                  <a:pt x="180" y="150"/>
                  <a:pt x="180" y="149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36" tIns="45717" rIns="91436" bIns="45717" numCol="1" anchor="t" anchorCtr="0" compatLnSpc="1">
            <a:prstTxWarp prst="textNoShape">
              <a:avLst/>
            </a:prstTxWarp>
          </a:bodyPr>
          <a:lstStyle/>
          <a:p>
            <a:endParaRPr lang="zh-CN" altLang="en-US" sz="1765"/>
          </a:p>
        </p:txBody>
      </p:sp>
      <p:sp>
        <p:nvSpPr>
          <p:cNvPr id="25" name="Freeform 20"/>
          <p:cNvSpPr>
            <a:spLocks noEditPoints="1"/>
          </p:cNvSpPr>
          <p:nvPr/>
        </p:nvSpPr>
        <p:spPr bwMode="auto">
          <a:xfrm>
            <a:off x="10110790" y="2441718"/>
            <a:ext cx="169863" cy="830145"/>
          </a:xfrm>
          <a:custGeom>
            <a:avLst/>
            <a:gdLst>
              <a:gd name="T0" fmla="*/ 36 w 45"/>
              <a:gd name="T1" fmla="*/ 150 h 221"/>
              <a:gd name="T2" fmla="*/ 28 w 45"/>
              <a:gd name="T3" fmla="*/ 80 h 221"/>
              <a:gd name="T4" fmla="*/ 30 w 45"/>
              <a:gd name="T5" fmla="*/ 88 h 221"/>
              <a:gd name="T6" fmla="*/ 32 w 45"/>
              <a:gd name="T7" fmla="*/ 97 h 221"/>
              <a:gd name="T8" fmla="*/ 15 w 45"/>
              <a:gd name="T9" fmla="*/ 22 h 221"/>
              <a:gd name="T10" fmla="*/ 13 w 45"/>
              <a:gd name="T11" fmla="*/ 74 h 221"/>
              <a:gd name="T12" fmla="*/ 14 w 45"/>
              <a:gd name="T13" fmla="*/ 70 h 221"/>
              <a:gd name="T14" fmla="*/ 29 w 45"/>
              <a:gd name="T15" fmla="*/ 133 h 221"/>
              <a:gd name="T16" fmla="*/ 29 w 45"/>
              <a:gd name="T17" fmla="*/ 83 h 221"/>
              <a:gd name="T18" fmla="*/ 26 w 45"/>
              <a:gd name="T19" fmla="*/ 67 h 221"/>
              <a:gd name="T20" fmla="*/ 24 w 45"/>
              <a:gd name="T21" fmla="*/ 55 h 221"/>
              <a:gd name="T22" fmla="*/ 8 w 45"/>
              <a:gd name="T23" fmla="*/ 35 h 221"/>
              <a:gd name="T24" fmla="*/ 9 w 45"/>
              <a:gd name="T25" fmla="*/ 34 h 221"/>
              <a:gd name="T26" fmla="*/ 11 w 45"/>
              <a:gd name="T27" fmla="*/ 56 h 221"/>
              <a:gd name="T28" fmla="*/ 11 w 45"/>
              <a:gd name="T29" fmla="*/ 56 h 221"/>
              <a:gd name="T30" fmla="*/ 29 w 45"/>
              <a:gd name="T31" fmla="*/ 105 h 221"/>
              <a:gd name="T32" fmla="*/ 31 w 45"/>
              <a:gd name="T33" fmla="*/ 150 h 221"/>
              <a:gd name="T34" fmla="*/ 33 w 45"/>
              <a:gd name="T35" fmla="*/ 140 h 221"/>
              <a:gd name="T36" fmla="*/ 34 w 45"/>
              <a:gd name="T37" fmla="*/ 154 h 221"/>
              <a:gd name="T38" fmla="*/ 31 w 45"/>
              <a:gd name="T39" fmla="*/ 95 h 221"/>
              <a:gd name="T40" fmla="*/ 17 w 45"/>
              <a:gd name="T41" fmla="*/ 94 h 221"/>
              <a:gd name="T42" fmla="*/ 27 w 45"/>
              <a:gd name="T43" fmla="*/ 150 h 221"/>
              <a:gd name="T44" fmla="*/ 40 w 45"/>
              <a:gd name="T45" fmla="*/ 145 h 221"/>
              <a:gd name="T46" fmla="*/ 14 w 45"/>
              <a:gd name="T47" fmla="*/ 66 h 221"/>
              <a:gd name="T48" fmla="*/ 32 w 45"/>
              <a:gd name="T49" fmla="*/ 99 h 221"/>
              <a:gd name="T50" fmla="*/ 17 w 45"/>
              <a:gd name="T51" fmla="*/ 79 h 221"/>
              <a:gd name="T52" fmla="*/ 14 w 45"/>
              <a:gd name="T53" fmla="*/ 64 h 221"/>
              <a:gd name="T54" fmla="*/ 19 w 45"/>
              <a:gd name="T55" fmla="*/ 96 h 221"/>
              <a:gd name="T56" fmla="*/ 23 w 45"/>
              <a:gd name="T57" fmla="*/ 117 h 221"/>
              <a:gd name="T58" fmla="*/ 36 w 45"/>
              <a:gd name="T59" fmla="*/ 109 h 221"/>
              <a:gd name="T60" fmla="*/ 12 w 45"/>
              <a:gd name="T61" fmla="*/ 55 h 221"/>
              <a:gd name="T62" fmla="*/ 38 w 45"/>
              <a:gd name="T63" fmla="*/ 135 h 221"/>
              <a:gd name="T64" fmla="*/ 39 w 45"/>
              <a:gd name="T65" fmla="*/ 143 h 221"/>
              <a:gd name="T66" fmla="*/ 19 w 45"/>
              <a:gd name="T67" fmla="*/ 212 h 221"/>
              <a:gd name="T68" fmla="*/ 26 w 45"/>
              <a:gd name="T69" fmla="*/ 198 h 221"/>
              <a:gd name="T70" fmla="*/ 36 w 45"/>
              <a:gd name="T71" fmla="*/ 205 h 221"/>
              <a:gd name="T72" fmla="*/ 29 w 45"/>
              <a:gd name="T73" fmla="*/ 188 h 221"/>
              <a:gd name="T74" fmla="*/ 26 w 45"/>
              <a:gd name="T75" fmla="*/ 197 h 221"/>
              <a:gd name="T76" fmla="*/ 37 w 45"/>
              <a:gd name="T77" fmla="*/ 197 h 221"/>
              <a:gd name="T78" fmla="*/ 39 w 45"/>
              <a:gd name="T79" fmla="*/ 200 h 221"/>
              <a:gd name="T80" fmla="*/ 32 w 45"/>
              <a:gd name="T81" fmla="*/ 208 h 221"/>
              <a:gd name="T82" fmla="*/ 31 w 45"/>
              <a:gd name="T83" fmla="*/ 193 h 221"/>
              <a:gd name="T84" fmla="*/ 23 w 45"/>
              <a:gd name="T85" fmla="*/ 199 h 221"/>
              <a:gd name="T86" fmla="*/ 26 w 45"/>
              <a:gd name="T87" fmla="*/ 198 h 221"/>
              <a:gd name="T88" fmla="*/ 17 w 45"/>
              <a:gd name="T89" fmla="*/ 208 h 221"/>
              <a:gd name="T90" fmla="*/ 33 w 45"/>
              <a:gd name="T91" fmla="*/ 210 h 221"/>
              <a:gd name="T92" fmla="*/ 35 w 45"/>
              <a:gd name="T93" fmla="*/ 208 h 221"/>
              <a:gd name="T94" fmla="*/ 31 w 45"/>
              <a:gd name="T95" fmla="*/ 209 h 221"/>
              <a:gd name="T96" fmla="*/ 30 w 45"/>
              <a:gd name="T97" fmla="*/ 213 h 221"/>
              <a:gd name="T98" fmla="*/ 34 w 45"/>
              <a:gd name="T99" fmla="*/ 200 h 221"/>
              <a:gd name="T100" fmla="*/ 25 w 45"/>
              <a:gd name="T101" fmla="*/ 199 h 221"/>
              <a:gd name="T102" fmla="*/ 34 w 45"/>
              <a:gd name="T103" fmla="*/ 208 h 221"/>
              <a:gd name="T104" fmla="*/ 31 w 45"/>
              <a:gd name="T105" fmla="*/ 211 h 221"/>
              <a:gd name="T106" fmla="*/ 29 w 45"/>
              <a:gd name="T107" fmla="*/ 216 h 221"/>
              <a:gd name="T108" fmla="*/ 33 w 45"/>
              <a:gd name="T109" fmla="*/ 193 h 221"/>
              <a:gd name="T110" fmla="*/ 30 w 45"/>
              <a:gd name="T111" fmla="*/ 198 h 221"/>
              <a:gd name="T112" fmla="*/ 31 w 45"/>
              <a:gd name="T113" fmla="*/ 200 h 221"/>
              <a:gd name="T114" fmla="*/ 33 w 45"/>
              <a:gd name="T115" fmla="*/ 201 h 221"/>
              <a:gd name="T116" fmla="*/ 34 w 45"/>
              <a:gd name="T117" fmla="*/ 196 h 221"/>
              <a:gd name="T118" fmla="*/ 31 w 45"/>
              <a:gd name="T119" fmla="*/ 210 h 221"/>
              <a:gd name="T120" fmla="*/ 26 w 45"/>
              <a:gd name="T121" fmla="*/ 192 h 221"/>
              <a:gd name="T122" fmla="*/ 29 w 45"/>
              <a:gd name="T123" fmla="*/ 190 h 221"/>
              <a:gd name="T124" fmla="*/ 33 w 45"/>
              <a:gd name="T125" fmla="*/ 213 h 2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45" h="221">
                <a:moveTo>
                  <a:pt x="30" y="88"/>
                </a:moveTo>
                <a:cubicBezTo>
                  <a:pt x="30" y="89"/>
                  <a:pt x="30" y="89"/>
                  <a:pt x="30" y="89"/>
                </a:cubicBezTo>
                <a:cubicBezTo>
                  <a:pt x="30" y="89"/>
                  <a:pt x="30" y="88"/>
                  <a:pt x="30" y="88"/>
                </a:cubicBezTo>
                <a:close/>
                <a:moveTo>
                  <a:pt x="42" y="155"/>
                </a:moveTo>
                <a:cubicBezTo>
                  <a:pt x="42" y="155"/>
                  <a:pt x="39" y="158"/>
                  <a:pt x="40" y="158"/>
                </a:cubicBezTo>
                <a:cubicBezTo>
                  <a:pt x="38" y="158"/>
                  <a:pt x="40" y="143"/>
                  <a:pt x="38" y="143"/>
                </a:cubicBezTo>
                <a:cubicBezTo>
                  <a:pt x="37" y="143"/>
                  <a:pt x="39" y="156"/>
                  <a:pt x="38" y="156"/>
                </a:cubicBezTo>
                <a:cubicBezTo>
                  <a:pt x="38" y="156"/>
                  <a:pt x="36" y="152"/>
                  <a:pt x="36" y="153"/>
                </a:cubicBezTo>
                <a:cubicBezTo>
                  <a:pt x="36" y="152"/>
                  <a:pt x="36" y="151"/>
                  <a:pt x="36" y="150"/>
                </a:cubicBezTo>
                <a:cubicBezTo>
                  <a:pt x="36" y="150"/>
                  <a:pt x="36" y="150"/>
                  <a:pt x="36" y="150"/>
                </a:cubicBezTo>
                <a:cubicBezTo>
                  <a:pt x="36" y="150"/>
                  <a:pt x="36" y="150"/>
                  <a:pt x="36" y="150"/>
                </a:cubicBezTo>
                <a:cubicBezTo>
                  <a:pt x="37" y="134"/>
                  <a:pt x="34" y="115"/>
                  <a:pt x="30" y="99"/>
                </a:cubicBezTo>
                <a:cubicBezTo>
                  <a:pt x="27" y="87"/>
                  <a:pt x="25" y="75"/>
                  <a:pt x="22" y="62"/>
                </a:cubicBezTo>
                <a:cubicBezTo>
                  <a:pt x="21" y="55"/>
                  <a:pt x="20" y="47"/>
                  <a:pt x="18" y="39"/>
                </a:cubicBezTo>
                <a:cubicBezTo>
                  <a:pt x="18" y="36"/>
                  <a:pt x="17" y="29"/>
                  <a:pt x="16" y="25"/>
                </a:cubicBezTo>
                <a:cubicBezTo>
                  <a:pt x="20" y="35"/>
                  <a:pt x="27" y="78"/>
                  <a:pt x="28" y="77"/>
                </a:cubicBezTo>
                <a:cubicBezTo>
                  <a:pt x="28" y="77"/>
                  <a:pt x="27" y="74"/>
                  <a:pt x="27" y="74"/>
                </a:cubicBezTo>
                <a:cubicBezTo>
                  <a:pt x="31" y="73"/>
                  <a:pt x="28" y="80"/>
                  <a:pt x="28" y="80"/>
                </a:cubicBezTo>
                <a:cubicBezTo>
                  <a:pt x="28" y="81"/>
                  <a:pt x="28" y="79"/>
                  <a:pt x="28" y="79"/>
                </a:cubicBezTo>
                <a:cubicBezTo>
                  <a:pt x="28" y="79"/>
                  <a:pt x="29" y="81"/>
                  <a:pt x="30" y="82"/>
                </a:cubicBezTo>
                <a:cubicBezTo>
                  <a:pt x="29" y="82"/>
                  <a:pt x="29" y="81"/>
                  <a:pt x="28" y="81"/>
                </a:cubicBezTo>
                <a:cubicBezTo>
                  <a:pt x="28" y="81"/>
                  <a:pt x="28" y="84"/>
                  <a:pt x="28" y="84"/>
                </a:cubicBezTo>
                <a:cubicBezTo>
                  <a:pt x="29" y="84"/>
                  <a:pt x="31" y="83"/>
                  <a:pt x="31" y="84"/>
                </a:cubicBezTo>
                <a:cubicBezTo>
                  <a:pt x="31" y="85"/>
                  <a:pt x="29" y="85"/>
                  <a:pt x="29" y="86"/>
                </a:cubicBezTo>
                <a:cubicBezTo>
                  <a:pt x="29" y="86"/>
                  <a:pt x="30" y="85"/>
                  <a:pt x="30" y="85"/>
                </a:cubicBezTo>
                <a:cubicBezTo>
                  <a:pt x="30" y="85"/>
                  <a:pt x="30" y="86"/>
                  <a:pt x="30" y="88"/>
                </a:cubicBezTo>
                <a:cubicBezTo>
                  <a:pt x="30" y="88"/>
                  <a:pt x="30" y="88"/>
                  <a:pt x="30" y="88"/>
                </a:cubicBezTo>
                <a:cubicBezTo>
                  <a:pt x="30" y="89"/>
                  <a:pt x="30" y="90"/>
                  <a:pt x="30" y="91"/>
                </a:cubicBezTo>
                <a:cubicBezTo>
                  <a:pt x="30" y="91"/>
                  <a:pt x="31" y="90"/>
                  <a:pt x="30" y="91"/>
                </a:cubicBezTo>
                <a:cubicBezTo>
                  <a:pt x="30" y="91"/>
                  <a:pt x="30" y="91"/>
                  <a:pt x="30" y="91"/>
                </a:cubicBezTo>
                <a:cubicBezTo>
                  <a:pt x="30" y="92"/>
                  <a:pt x="30" y="93"/>
                  <a:pt x="31" y="92"/>
                </a:cubicBezTo>
                <a:cubicBezTo>
                  <a:pt x="31" y="92"/>
                  <a:pt x="31" y="91"/>
                  <a:pt x="32" y="92"/>
                </a:cubicBezTo>
                <a:cubicBezTo>
                  <a:pt x="31" y="91"/>
                  <a:pt x="31" y="93"/>
                  <a:pt x="31" y="95"/>
                </a:cubicBezTo>
                <a:cubicBezTo>
                  <a:pt x="32" y="95"/>
                  <a:pt x="32" y="95"/>
                  <a:pt x="31" y="95"/>
                </a:cubicBezTo>
                <a:cubicBezTo>
                  <a:pt x="32" y="96"/>
                  <a:pt x="32" y="97"/>
                  <a:pt x="32" y="98"/>
                </a:cubicBezTo>
                <a:cubicBezTo>
                  <a:pt x="32" y="97"/>
                  <a:pt x="32" y="97"/>
                  <a:pt x="32" y="97"/>
                </a:cubicBezTo>
                <a:cubicBezTo>
                  <a:pt x="32" y="96"/>
                  <a:pt x="36" y="102"/>
                  <a:pt x="36" y="102"/>
                </a:cubicBezTo>
                <a:cubicBezTo>
                  <a:pt x="36" y="100"/>
                  <a:pt x="33" y="85"/>
                  <a:pt x="32" y="85"/>
                </a:cubicBezTo>
                <a:cubicBezTo>
                  <a:pt x="29" y="83"/>
                  <a:pt x="27" y="57"/>
                  <a:pt x="26" y="53"/>
                </a:cubicBezTo>
                <a:cubicBezTo>
                  <a:pt x="26" y="50"/>
                  <a:pt x="21" y="29"/>
                  <a:pt x="21" y="21"/>
                </a:cubicBezTo>
                <a:cubicBezTo>
                  <a:pt x="21" y="21"/>
                  <a:pt x="21" y="21"/>
                  <a:pt x="21" y="21"/>
                </a:cubicBezTo>
                <a:cubicBezTo>
                  <a:pt x="20" y="21"/>
                  <a:pt x="21" y="21"/>
                  <a:pt x="21" y="21"/>
                </a:cubicBezTo>
                <a:cubicBezTo>
                  <a:pt x="21" y="20"/>
                  <a:pt x="21" y="19"/>
                  <a:pt x="21" y="19"/>
                </a:cubicBezTo>
                <a:cubicBezTo>
                  <a:pt x="19" y="19"/>
                  <a:pt x="19" y="10"/>
                  <a:pt x="18" y="10"/>
                </a:cubicBezTo>
                <a:cubicBezTo>
                  <a:pt x="15" y="7"/>
                  <a:pt x="14" y="20"/>
                  <a:pt x="15" y="22"/>
                </a:cubicBezTo>
                <a:cubicBezTo>
                  <a:pt x="14" y="19"/>
                  <a:pt x="12" y="0"/>
                  <a:pt x="5" y="5"/>
                </a:cubicBezTo>
                <a:cubicBezTo>
                  <a:pt x="4" y="6"/>
                  <a:pt x="3" y="13"/>
                  <a:pt x="3" y="13"/>
                </a:cubicBezTo>
                <a:cubicBezTo>
                  <a:pt x="3" y="12"/>
                  <a:pt x="4" y="5"/>
                  <a:pt x="2" y="7"/>
                </a:cubicBezTo>
                <a:cubicBezTo>
                  <a:pt x="0" y="8"/>
                  <a:pt x="1" y="19"/>
                  <a:pt x="2" y="20"/>
                </a:cubicBezTo>
                <a:cubicBezTo>
                  <a:pt x="2" y="20"/>
                  <a:pt x="3" y="20"/>
                  <a:pt x="4" y="20"/>
                </a:cubicBezTo>
                <a:cubicBezTo>
                  <a:pt x="3" y="20"/>
                  <a:pt x="6" y="51"/>
                  <a:pt x="9" y="50"/>
                </a:cubicBezTo>
                <a:cubicBezTo>
                  <a:pt x="8" y="50"/>
                  <a:pt x="13" y="69"/>
                  <a:pt x="12" y="70"/>
                </a:cubicBezTo>
                <a:cubicBezTo>
                  <a:pt x="11" y="70"/>
                  <a:pt x="13" y="71"/>
                  <a:pt x="13" y="71"/>
                </a:cubicBezTo>
                <a:cubicBezTo>
                  <a:pt x="13" y="72"/>
                  <a:pt x="11" y="74"/>
                  <a:pt x="13" y="74"/>
                </a:cubicBezTo>
                <a:cubicBezTo>
                  <a:pt x="13" y="73"/>
                  <a:pt x="13" y="73"/>
                  <a:pt x="14" y="73"/>
                </a:cubicBezTo>
                <a:cubicBezTo>
                  <a:pt x="13" y="75"/>
                  <a:pt x="14" y="83"/>
                  <a:pt x="15" y="82"/>
                </a:cubicBezTo>
                <a:cubicBezTo>
                  <a:pt x="14" y="82"/>
                  <a:pt x="16" y="91"/>
                  <a:pt x="16" y="91"/>
                </a:cubicBezTo>
                <a:cubicBezTo>
                  <a:pt x="16" y="91"/>
                  <a:pt x="18" y="92"/>
                  <a:pt x="18" y="92"/>
                </a:cubicBezTo>
                <a:cubicBezTo>
                  <a:pt x="18" y="92"/>
                  <a:pt x="17" y="89"/>
                  <a:pt x="16" y="85"/>
                </a:cubicBezTo>
                <a:cubicBezTo>
                  <a:pt x="15" y="80"/>
                  <a:pt x="14" y="74"/>
                  <a:pt x="15" y="74"/>
                </a:cubicBezTo>
                <a:cubicBezTo>
                  <a:pt x="15" y="73"/>
                  <a:pt x="16" y="77"/>
                  <a:pt x="16" y="77"/>
                </a:cubicBezTo>
                <a:cubicBezTo>
                  <a:pt x="16" y="77"/>
                  <a:pt x="15" y="69"/>
                  <a:pt x="15" y="69"/>
                </a:cubicBezTo>
                <a:cubicBezTo>
                  <a:pt x="14" y="69"/>
                  <a:pt x="14" y="69"/>
                  <a:pt x="14" y="70"/>
                </a:cubicBezTo>
                <a:cubicBezTo>
                  <a:pt x="14" y="70"/>
                  <a:pt x="13" y="66"/>
                  <a:pt x="14" y="66"/>
                </a:cubicBezTo>
                <a:cubicBezTo>
                  <a:pt x="13" y="66"/>
                  <a:pt x="13" y="65"/>
                  <a:pt x="13" y="66"/>
                </a:cubicBezTo>
                <a:cubicBezTo>
                  <a:pt x="11" y="64"/>
                  <a:pt x="13" y="61"/>
                  <a:pt x="13" y="61"/>
                </a:cubicBezTo>
                <a:cubicBezTo>
                  <a:pt x="14" y="60"/>
                  <a:pt x="14" y="60"/>
                  <a:pt x="14" y="59"/>
                </a:cubicBezTo>
                <a:cubicBezTo>
                  <a:pt x="15" y="67"/>
                  <a:pt x="17" y="76"/>
                  <a:pt x="19" y="84"/>
                </a:cubicBezTo>
                <a:cubicBezTo>
                  <a:pt x="22" y="93"/>
                  <a:pt x="25" y="106"/>
                  <a:pt x="26" y="112"/>
                </a:cubicBezTo>
                <a:cubicBezTo>
                  <a:pt x="26" y="116"/>
                  <a:pt x="27" y="124"/>
                  <a:pt x="28" y="126"/>
                </a:cubicBezTo>
                <a:cubicBezTo>
                  <a:pt x="28" y="126"/>
                  <a:pt x="29" y="126"/>
                  <a:pt x="29" y="125"/>
                </a:cubicBezTo>
                <a:cubicBezTo>
                  <a:pt x="29" y="125"/>
                  <a:pt x="29" y="130"/>
                  <a:pt x="29" y="133"/>
                </a:cubicBezTo>
                <a:cubicBezTo>
                  <a:pt x="29" y="133"/>
                  <a:pt x="30" y="133"/>
                  <a:pt x="29" y="133"/>
                </a:cubicBezTo>
                <a:cubicBezTo>
                  <a:pt x="29" y="133"/>
                  <a:pt x="29" y="133"/>
                  <a:pt x="29" y="133"/>
                </a:cubicBezTo>
                <a:cubicBezTo>
                  <a:pt x="29" y="135"/>
                  <a:pt x="29" y="136"/>
                  <a:pt x="30" y="136"/>
                </a:cubicBezTo>
                <a:cubicBezTo>
                  <a:pt x="29" y="136"/>
                  <a:pt x="29" y="136"/>
                  <a:pt x="29" y="136"/>
                </a:cubicBezTo>
                <a:cubicBezTo>
                  <a:pt x="27" y="141"/>
                  <a:pt x="28" y="163"/>
                  <a:pt x="37" y="159"/>
                </a:cubicBezTo>
                <a:cubicBezTo>
                  <a:pt x="37" y="159"/>
                  <a:pt x="37" y="156"/>
                  <a:pt x="38" y="156"/>
                </a:cubicBezTo>
                <a:cubicBezTo>
                  <a:pt x="38" y="156"/>
                  <a:pt x="40" y="158"/>
                  <a:pt x="40" y="158"/>
                </a:cubicBezTo>
                <a:cubicBezTo>
                  <a:pt x="45" y="159"/>
                  <a:pt x="42" y="155"/>
                  <a:pt x="42" y="155"/>
                </a:cubicBezTo>
                <a:close/>
                <a:moveTo>
                  <a:pt x="29" y="83"/>
                </a:moveTo>
                <a:cubicBezTo>
                  <a:pt x="28" y="84"/>
                  <a:pt x="31" y="82"/>
                  <a:pt x="29" y="83"/>
                </a:cubicBezTo>
                <a:close/>
                <a:moveTo>
                  <a:pt x="32" y="87"/>
                </a:moveTo>
                <a:cubicBezTo>
                  <a:pt x="32" y="87"/>
                  <a:pt x="32" y="86"/>
                  <a:pt x="32" y="87"/>
                </a:cubicBezTo>
                <a:close/>
                <a:moveTo>
                  <a:pt x="31" y="90"/>
                </a:moveTo>
                <a:cubicBezTo>
                  <a:pt x="30" y="90"/>
                  <a:pt x="32" y="90"/>
                  <a:pt x="31" y="90"/>
                </a:cubicBezTo>
                <a:close/>
                <a:moveTo>
                  <a:pt x="27" y="71"/>
                </a:moveTo>
                <a:cubicBezTo>
                  <a:pt x="28" y="71"/>
                  <a:pt x="28" y="74"/>
                  <a:pt x="27" y="73"/>
                </a:cubicBezTo>
                <a:cubicBezTo>
                  <a:pt x="27" y="73"/>
                  <a:pt x="27" y="71"/>
                  <a:pt x="27" y="71"/>
                </a:cubicBezTo>
                <a:close/>
                <a:moveTo>
                  <a:pt x="26" y="67"/>
                </a:moveTo>
                <a:cubicBezTo>
                  <a:pt x="25" y="63"/>
                  <a:pt x="26" y="67"/>
                  <a:pt x="26" y="69"/>
                </a:cubicBezTo>
                <a:cubicBezTo>
                  <a:pt x="26" y="68"/>
                  <a:pt x="26" y="68"/>
                  <a:pt x="26" y="67"/>
                </a:cubicBezTo>
                <a:close/>
                <a:moveTo>
                  <a:pt x="26" y="64"/>
                </a:moveTo>
                <a:cubicBezTo>
                  <a:pt x="25" y="65"/>
                  <a:pt x="27" y="64"/>
                  <a:pt x="26" y="64"/>
                </a:cubicBezTo>
                <a:close/>
                <a:moveTo>
                  <a:pt x="26" y="62"/>
                </a:moveTo>
                <a:cubicBezTo>
                  <a:pt x="24" y="62"/>
                  <a:pt x="27" y="61"/>
                  <a:pt x="26" y="62"/>
                </a:cubicBezTo>
                <a:close/>
                <a:moveTo>
                  <a:pt x="25" y="60"/>
                </a:moveTo>
                <a:cubicBezTo>
                  <a:pt x="24" y="60"/>
                  <a:pt x="26" y="59"/>
                  <a:pt x="25" y="60"/>
                </a:cubicBezTo>
                <a:close/>
                <a:moveTo>
                  <a:pt x="24" y="55"/>
                </a:moveTo>
                <a:cubicBezTo>
                  <a:pt x="22" y="55"/>
                  <a:pt x="24" y="55"/>
                  <a:pt x="24" y="55"/>
                </a:cubicBezTo>
                <a:close/>
                <a:moveTo>
                  <a:pt x="4" y="15"/>
                </a:moveTo>
                <a:cubicBezTo>
                  <a:pt x="1" y="14"/>
                  <a:pt x="5" y="15"/>
                  <a:pt x="4" y="15"/>
                </a:cubicBezTo>
                <a:close/>
                <a:moveTo>
                  <a:pt x="4" y="19"/>
                </a:moveTo>
                <a:cubicBezTo>
                  <a:pt x="4" y="18"/>
                  <a:pt x="4" y="18"/>
                  <a:pt x="4" y="17"/>
                </a:cubicBezTo>
                <a:cubicBezTo>
                  <a:pt x="4" y="16"/>
                  <a:pt x="4" y="23"/>
                  <a:pt x="4" y="19"/>
                </a:cubicBezTo>
                <a:close/>
                <a:moveTo>
                  <a:pt x="8" y="28"/>
                </a:moveTo>
                <a:cubicBezTo>
                  <a:pt x="8" y="28"/>
                  <a:pt x="8" y="27"/>
                  <a:pt x="8" y="28"/>
                </a:cubicBezTo>
                <a:close/>
                <a:moveTo>
                  <a:pt x="8" y="35"/>
                </a:moveTo>
                <a:cubicBezTo>
                  <a:pt x="6" y="34"/>
                  <a:pt x="9" y="36"/>
                  <a:pt x="8" y="35"/>
                </a:cubicBezTo>
                <a:close/>
                <a:moveTo>
                  <a:pt x="17" y="87"/>
                </a:moveTo>
                <a:cubicBezTo>
                  <a:pt x="16" y="87"/>
                  <a:pt x="16" y="87"/>
                  <a:pt x="16" y="87"/>
                </a:cubicBezTo>
                <a:cubicBezTo>
                  <a:pt x="16" y="87"/>
                  <a:pt x="16" y="87"/>
                  <a:pt x="17" y="87"/>
                </a:cubicBezTo>
                <a:close/>
                <a:moveTo>
                  <a:pt x="15" y="81"/>
                </a:moveTo>
                <a:cubicBezTo>
                  <a:pt x="13" y="81"/>
                  <a:pt x="16" y="81"/>
                  <a:pt x="15" y="81"/>
                </a:cubicBezTo>
                <a:close/>
                <a:moveTo>
                  <a:pt x="15" y="73"/>
                </a:moveTo>
                <a:cubicBezTo>
                  <a:pt x="13" y="72"/>
                  <a:pt x="15" y="73"/>
                  <a:pt x="15" y="73"/>
                </a:cubicBezTo>
                <a:close/>
                <a:moveTo>
                  <a:pt x="9" y="34"/>
                </a:moveTo>
                <a:cubicBezTo>
                  <a:pt x="8" y="33"/>
                  <a:pt x="8" y="32"/>
                  <a:pt x="8" y="32"/>
                </a:cubicBezTo>
                <a:cubicBezTo>
                  <a:pt x="9" y="31"/>
                  <a:pt x="10" y="35"/>
                  <a:pt x="9" y="34"/>
                </a:cubicBezTo>
                <a:close/>
                <a:moveTo>
                  <a:pt x="10" y="53"/>
                </a:moveTo>
                <a:cubicBezTo>
                  <a:pt x="9" y="53"/>
                  <a:pt x="13" y="53"/>
                  <a:pt x="10" y="53"/>
                </a:cubicBezTo>
                <a:close/>
                <a:moveTo>
                  <a:pt x="10" y="51"/>
                </a:moveTo>
                <a:cubicBezTo>
                  <a:pt x="11" y="51"/>
                  <a:pt x="12" y="51"/>
                  <a:pt x="10" y="51"/>
                </a:cubicBezTo>
                <a:close/>
                <a:moveTo>
                  <a:pt x="12" y="58"/>
                </a:moveTo>
                <a:cubicBezTo>
                  <a:pt x="12" y="58"/>
                  <a:pt x="13" y="57"/>
                  <a:pt x="12" y="58"/>
                </a:cubicBezTo>
                <a:close/>
                <a:moveTo>
                  <a:pt x="11" y="56"/>
                </a:moveTo>
                <a:cubicBezTo>
                  <a:pt x="11" y="56"/>
                  <a:pt x="12" y="46"/>
                  <a:pt x="11" y="47"/>
                </a:cubicBezTo>
                <a:cubicBezTo>
                  <a:pt x="11" y="48"/>
                  <a:pt x="11" y="49"/>
                  <a:pt x="11" y="50"/>
                </a:cubicBezTo>
                <a:cubicBezTo>
                  <a:pt x="11" y="50"/>
                  <a:pt x="9" y="48"/>
                  <a:pt x="9" y="49"/>
                </a:cubicBezTo>
                <a:cubicBezTo>
                  <a:pt x="9" y="48"/>
                  <a:pt x="10" y="44"/>
                  <a:pt x="10" y="43"/>
                </a:cubicBezTo>
                <a:cubicBezTo>
                  <a:pt x="10" y="43"/>
                  <a:pt x="8" y="44"/>
                  <a:pt x="8" y="43"/>
                </a:cubicBezTo>
                <a:cubicBezTo>
                  <a:pt x="9" y="42"/>
                  <a:pt x="11" y="36"/>
                  <a:pt x="9" y="35"/>
                </a:cubicBezTo>
                <a:cubicBezTo>
                  <a:pt x="12" y="36"/>
                  <a:pt x="13" y="51"/>
                  <a:pt x="13" y="54"/>
                </a:cubicBezTo>
                <a:cubicBezTo>
                  <a:pt x="13" y="56"/>
                  <a:pt x="14" y="57"/>
                  <a:pt x="14" y="59"/>
                </a:cubicBezTo>
                <a:cubicBezTo>
                  <a:pt x="13" y="57"/>
                  <a:pt x="11" y="57"/>
                  <a:pt x="11" y="56"/>
                </a:cubicBezTo>
                <a:close/>
                <a:moveTo>
                  <a:pt x="17" y="16"/>
                </a:moveTo>
                <a:cubicBezTo>
                  <a:pt x="15" y="15"/>
                  <a:pt x="18" y="17"/>
                  <a:pt x="17" y="16"/>
                </a:cubicBezTo>
                <a:close/>
                <a:moveTo>
                  <a:pt x="27" y="115"/>
                </a:moveTo>
                <a:cubicBezTo>
                  <a:pt x="26" y="116"/>
                  <a:pt x="29" y="115"/>
                  <a:pt x="27" y="115"/>
                </a:cubicBezTo>
                <a:close/>
                <a:moveTo>
                  <a:pt x="28" y="113"/>
                </a:moveTo>
                <a:cubicBezTo>
                  <a:pt x="27" y="113"/>
                  <a:pt x="29" y="112"/>
                  <a:pt x="28" y="113"/>
                </a:cubicBezTo>
                <a:close/>
                <a:moveTo>
                  <a:pt x="28" y="109"/>
                </a:moveTo>
                <a:cubicBezTo>
                  <a:pt x="27" y="109"/>
                  <a:pt x="29" y="108"/>
                  <a:pt x="28" y="109"/>
                </a:cubicBezTo>
                <a:close/>
                <a:moveTo>
                  <a:pt x="29" y="105"/>
                </a:moveTo>
                <a:cubicBezTo>
                  <a:pt x="28" y="105"/>
                  <a:pt x="30" y="105"/>
                  <a:pt x="29" y="105"/>
                </a:cubicBezTo>
                <a:close/>
                <a:moveTo>
                  <a:pt x="30" y="105"/>
                </a:moveTo>
                <a:cubicBezTo>
                  <a:pt x="28" y="105"/>
                  <a:pt x="32" y="105"/>
                  <a:pt x="30" y="105"/>
                </a:cubicBezTo>
                <a:close/>
                <a:moveTo>
                  <a:pt x="31" y="120"/>
                </a:moveTo>
                <a:cubicBezTo>
                  <a:pt x="30" y="116"/>
                  <a:pt x="31" y="122"/>
                  <a:pt x="31" y="120"/>
                </a:cubicBezTo>
                <a:close/>
                <a:moveTo>
                  <a:pt x="30" y="113"/>
                </a:moveTo>
                <a:cubicBezTo>
                  <a:pt x="29" y="112"/>
                  <a:pt x="31" y="113"/>
                  <a:pt x="30" y="113"/>
                </a:cubicBezTo>
                <a:close/>
                <a:moveTo>
                  <a:pt x="31" y="150"/>
                </a:moveTo>
                <a:cubicBezTo>
                  <a:pt x="31" y="148"/>
                  <a:pt x="31" y="150"/>
                  <a:pt x="31" y="150"/>
                </a:cubicBezTo>
                <a:close/>
                <a:moveTo>
                  <a:pt x="33" y="135"/>
                </a:moveTo>
                <a:cubicBezTo>
                  <a:pt x="33" y="135"/>
                  <a:pt x="33" y="137"/>
                  <a:pt x="33" y="137"/>
                </a:cubicBezTo>
                <a:cubicBezTo>
                  <a:pt x="32" y="136"/>
                  <a:pt x="32" y="136"/>
                  <a:pt x="33" y="135"/>
                </a:cubicBezTo>
                <a:close/>
                <a:moveTo>
                  <a:pt x="33" y="138"/>
                </a:moveTo>
                <a:cubicBezTo>
                  <a:pt x="31" y="138"/>
                  <a:pt x="35" y="138"/>
                  <a:pt x="33" y="138"/>
                </a:cubicBezTo>
                <a:close/>
                <a:moveTo>
                  <a:pt x="33" y="145"/>
                </a:moveTo>
                <a:cubicBezTo>
                  <a:pt x="32" y="145"/>
                  <a:pt x="34" y="145"/>
                  <a:pt x="33" y="145"/>
                </a:cubicBezTo>
                <a:close/>
                <a:moveTo>
                  <a:pt x="33" y="140"/>
                </a:moveTo>
                <a:cubicBezTo>
                  <a:pt x="31" y="140"/>
                  <a:pt x="34" y="139"/>
                  <a:pt x="33" y="140"/>
                </a:cubicBezTo>
                <a:close/>
                <a:moveTo>
                  <a:pt x="32" y="134"/>
                </a:moveTo>
                <a:cubicBezTo>
                  <a:pt x="31" y="134"/>
                  <a:pt x="32" y="129"/>
                  <a:pt x="31" y="129"/>
                </a:cubicBezTo>
                <a:cubicBezTo>
                  <a:pt x="29" y="129"/>
                  <a:pt x="31" y="128"/>
                  <a:pt x="32" y="128"/>
                </a:cubicBezTo>
                <a:cubicBezTo>
                  <a:pt x="31" y="128"/>
                  <a:pt x="33" y="131"/>
                  <a:pt x="33" y="131"/>
                </a:cubicBezTo>
                <a:cubicBezTo>
                  <a:pt x="33" y="131"/>
                  <a:pt x="32" y="134"/>
                  <a:pt x="32" y="134"/>
                </a:cubicBezTo>
                <a:close/>
                <a:moveTo>
                  <a:pt x="33" y="124"/>
                </a:moveTo>
                <a:cubicBezTo>
                  <a:pt x="32" y="124"/>
                  <a:pt x="33" y="122"/>
                  <a:pt x="33" y="122"/>
                </a:cubicBezTo>
                <a:cubicBezTo>
                  <a:pt x="34" y="123"/>
                  <a:pt x="34" y="123"/>
                  <a:pt x="33" y="124"/>
                </a:cubicBezTo>
                <a:close/>
                <a:moveTo>
                  <a:pt x="34" y="154"/>
                </a:moveTo>
                <a:cubicBezTo>
                  <a:pt x="34" y="155"/>
                  <a:pt x="34" y="153"/>
                  <a:pt x="34" y="154"/>
                </a:cubicBezTo>
                <a:close/>
                <a:moveTo>
                  <a:pt x="39" y="152"/>
                </a:moveTo>
                <a:cubicBezTo>
                  <a:pt x="37" y="151"/>
                  <a:pt x="40" y="152"/>
                  <a:pt x="39" y="152"/>
                </a:cubicBezTo>
                <a:close/>
                <a:moveTo>
                  <a:pt x="39" y="153"/>
                </a:moveTo>
                <a:cubicBezTo>
                  <a:pt x="38" y="153"/>
                  <a:pt x="39" y="153"/>
                  <a:pt x="39" y="153"/>
                </a:cubicBezTo>
                <a:close/>
                <a:moveTo>
                  <a:pt x="31" y="95"/>
                </a:moveTo>
                <a:cubicBezTo>
                  <a:pt x="31" y="95"/>
                  <a:pt x="31" y="95"/>
                  <a:pt x="31" y="95"/>
                </a:cubicBezTo>
                <a:cubicBezTo>
                  <a:pt x="31" y="95"/>
                  <a:pt x="31" y="95"/>
                  <a:pt x="31" y="95"/>
                </a:cubicBezTo>
                <a:cubicBezTo>
                  <a:pt x="31" y="95"/>
                  <a:pt x="31" y="95"/>
                  <a:pt x="31" y="95"/>
                </a:cubicBezTo>
                <a:close/>
                <a:moveTo>
                  <a:pt x="30" y="88"/>
                </a:moveTo>
                <a:cubicBezTo>
                  <a:pt x="30" y="88"/>
                  <a:pt x="30" y="88"/>
                  <a:pt x="30" y="88"/>
                </a:cubicBezTo>
                <a:cubicBezTo>
                  <a:pt x="30" y="88"/>
                  <a:pt x="30" y="88"/>
                  <a:pt x="30" y="88"/>
                </a:cubicBezTo>
                <a:cubicBezTo>
                  <a:pt x="30" y="88"/>
                  <a:pt x="30" y="88"/>
                  <a:pt x="30" y="88"/>
                </a:cubicBezTo>
                <a:close/>
                <a:moveTo>
                  <a:pt x="36" y="150"/>
                </a:moveTo>
                <a:cubicBezTo>
                  <a:pt x="36" y="150"/>
                  <a:pt x="36" y="150"/>
                  <a:pt x="36" y="150"/>
                </a:cubicBezTo>
                <a:cubicBezTo>
                  <a:pt x="36" y="150"/>
                  <a:pt x="36" y="150"/>
                  <a:pt x="36" y="150"/>
                </a:cubicBezTo>
                <a:close/>
                <a:moveTo>
                  <a:pt x="17" y="94"/>
                </a:moveTo>
                <a:cubicBezTo>
                  <a:pt x="17" y="96"/>
                  <a:pt x="18" y="93"/>
                  <a:pt x="17" y="94"/>
                </a:cubicBezTo>
                <a:close/>
                <a:moveTo>
                  <a:pt x="16" y="85"/>
                </a:moveTo>
                <a:cubicBezTo>
                  <a:pt x="17" y="85"/>
                  <a:pt x="17" y="85"/>
                  <a:pt x="16" y="85"/>
                </a:cubicBezTo>
                <a:close/>
                <a:moveTo>
                  <a:pt x="28" y="154"/>
                </a:moveTo>
                <a:cubicBezTo>
                  <a:pt x="28" y="154"/>
                  <a:pt x="28" y="152"/>
                  <a:pt x="27" y="151"/>
                </a:cubicBezTo>
                <a:cubicBezTo>
                  <a:pt x="27" y="153"/>
                  <a:pt x="25" y="155"/>
                  <a:pt x="25" y="155"/>
                </a:cubicBezTo>
                <a:cubicBezTo>
                  <a:pt x="25" y="156"/>
                  <a:pt x="29" y="161"/>
                  <a:pt x="28" y="154"/>
                </a:cubicBezTo>
                <a:close/>
                <a:moveTo>
                  <a:pt x="27" y="150"/>
                </a:moveTo>
                <a:cubicBezTo>
                  <a:pt x="27" y="149"/>
                  <a:pt x="27" y="150"/>
                  <a:pt x="27" y="151"/>
                </a:cubicBezTo>
                <a:cubicBezTo>
                  <a:pt x="27" y="150"/>
                  <a:pt x="27" y="150"/>
                  <a:pt x="27" y="150"/>
                </a:cubicBezTo>
                <a:close/>
                <a:moveTo>
                  <a:pt x="39" y="138"/>
                </a:moveTo>
                <a:cubicBezTo>
                  <a:pt x="39" y="140"/>
                  <a:pt x="40" y="149"/>
                  <a:pt x="41" y="152"/>
                </a:cubicBezTo>
                <a:cubicBezTo>
                  <a:pt x="41" y="152"/>
                  <a:pt x="42" y="152"/>
                  <a:pt x="41" y="152"/>
                </a:cubicBezTo>
                <a:cubicBezTo>
                  <a:pt x="41" y="152"/>
                  <a:pt x="41" y="152"/>
                  <a:pt x="41" y="152"/>
                </a:cubicBezTo>
                <a:cubicBezTo>
                  <a:pt x="42" y="153"/>
                  <a:pt x="42" y="153"/>
                  <a:pt x="42" y="153"/>
                </a:cubicBezTo>
                <a:cubicBezTo>
                  <a:pt x="42" y="153"/>
                  <a:pt x="41" y="131"/>
                  <a:pt x="41" y="129"/>
                </a:cubicBezTo>
                <a:cubicBezTo>
                  <a:pt x="41" y="129"/>
                  <a:pt x="39" y="129"/>
                  <a:pt x="39" y="129"/>
                </a:cubicBezTo>
                <a:cubicBezTo>
                  <a:pt x="38" y="132"/>
                  <a:pt x="39" y="135"/>
                  <a:pt x="39" y="138"/>
                </a:cubicBezTo>
                <a:close/>
                <a:moveTo>
                  <a:pt x="40" y="145"/>
                </a:moveTo>
                <a:cubicBezTo>
                  <a:pt x="39" y="145"/>
                  <a:pt x="41" y="145"/>
                  <a:pt x="40" y="145"/>
                </a:cubicBezTo>
                <a:close/>
                <a:moveTo>
                  <a:pt x="15" y="68"/>
                </a:moveTo>
                <a:cubicBezTo>
                  <a:pt x="16" y="68"/>
                  <a:pt x="15" y="67"/>
                  <a:pt x="14" y="66"/>
                </a:cubicBezTo>
                <a:cubicBezTo>
                  <a:pt x="14" y="67"/>
                  <a:pt x="14" y="68"/>
                  <a:pt x="15" y="68"/>
                </a:cubicBezTo>
                <a:close/>
                <a:moveTo>
                  <a:pt x="41" y="152"/>
                </a:moveTo>
                <a:cubicBezTo>
                  <a:pt x="41" y="152"/>
                  <a:pt x="41" y="152"/>
                  <a:pt x="41" y="152"/>
                </a:cubicBezTo>
                <a:cubicBezTo>
                  <a:pt x="41" y="152"/>
                  <a:pt x="41" y="152"/>
                  <a:pt x="41" y="152"/>
                </a:cubicBezTo>
                <a:close/>
                <a:moveTo>
                  <a:pt x="14" y="66"/>
                </a:moveTo>
                <a:cubicBezTo>
                  <a:pt x="14" y="66"/>
                  <a:pt x="14" y="66"/>
                  <a:pt x="14" y="66"/>
                </a:cubicBezTo>
                <a:cubicBezTo>
                  <a:pt x="14" y="66"/>
                  <a:pt x="14" y="66"/>
                  <a:pt x="14" y="66"/>
                </a:cubicBezTo>
                <a:cubicBezTo>
                  <a:pt x="14" y="66"/>
                  <a:pt x="14" y="66"/>
                  <a:pt x="14" y="66"/>
                </a:cubicBezTo>
                <a:close/>
                <a:moveTo>
                  <a:pt x="18" y="81"/>
                </a:moveTo>
                <a:cubicBezTo>
                  <a:pt x="17" y="81"/>
                  <a:pt x="18" y="82"/>
                  <a:pt x="18" y="81"/>
                </a:cubicBezTo>
                <a:close/>
                <a:moveTo>
                  <a:pt x="33" y="99"/>
                </a:moveTo>
                <a:cubicBezTo>
                  <a:pt x="33" y="99"/>
                  <a:pt x="32" y="100"/>
                  <a:pt x="33" y="99"/>
                </a:cubicBezTo>
                <a:close/>
                <a:moveTo>
                  <a:pt x="32" y="99"/>
                </a:moveTo>
                <a:cubicBezTo>
                  <a:pt x="32" y="99"/>
                  <a:pt x="32" y="98"/>
                  <a:pt x="32" y="98"/>
                </a:cubicBezTo>
                <a:cubicBezTo>
                  <a:pt x="32" y="98"/>
                  <a:pt x="32" y="99"/>
                  <a:pt x="32" y="99"/>
                </a:cubicBezTo>
                <a:close/>
                <a:moveTo>
                  <a:pt x="32" y="101"/>
                </a:moveTo>
                <a:cubicBezTo>
                  <a:pt x="31" y="101"/>
                  <a:pt x="33" y="101"/>
                  <a:pt x="32" y="101"/>
                </a:cubicBezTo>
                <a:close/>
                <a:moveTo>
                  <a:pt x="27" y="78"/>
                </a:moveTo>
                <a:cubicBezTo>
                  <a:pt x="29" y="77"/>
                  <a:pt x="26" y="78"/>
                  <a:pt x="27" y="78"/>
                </a:cubicBezTo>
                <a:close/>
                <a:moveTo>
                  <a:pt x="33" y="103"/>
                </a:moveTo>
                <a:cubicBezTo>
                  <a:pt x="33" y="103"/>
                  <a:pt x="34" y="103"/>
                  <a:pt x="33" y="103"/>
                </a:cubicBezTo>
                <a:close/>
                <a:moveTo>
                  <a:pt x="29" y="85"/>
                </a:moveTo>
                <a:cubicBezTo>
                  <a:pt x="29" y="85"/>
                  <a:pt x="28" y="85"/>
                  <a:pt x="29" y="85"/>
                </a:cubicBezTo>
                <a:close/>
                <a:moveTo>
                  <a:pt x="17" y="79"/>
                </a:moveTo>
                <a:cubicBezTo>
                  <a:pt x="17" y="79"/>
                  <a:pt x="17" y="81"/>
                  <a:pt x="17" y="81"/>
                </a:cubicBezTo>
                <a:cubicBezTo>
                  <a:pt x="18" y="80"/>
                  <a:pt x="18" y="79"/>
                  <a:pt x="17" y="79"/>
                </a:cubicBezTo>
                <a:close/>
                <a:moveTo>
                  <a:pt x="16" y="77"/>
                </a:moveTo>
                <a:cubicBezTo>
                  <a:pt x="15" y="78"/>
                  <a:pt x="17" y="77"/>
                  <a:pt x="16" y="77"/>
                </a:cubicBezTo>
                <a:close/>
                <a:moveTo>
                  <a:pt x="34" y="109"/>
                </a:moveTo>
                <a:cubicBezTo>
                  <a:pt x="33" y="109"/>
                  <a:pt x="35" y="109"/>
                  <a:pt x="34" y="109"/>
                </a:cubicBezTo>
                <a:close/>
                <a:moveTo>
                  <a:pt x="27" y="150"/>
                </a:moveTo>
                <a:cubicBezTo>
                  <a:pt x="27" y="150"/>
                  <a:pt x="26" y="150"/>
                  <a:pt x="27" y="150"/>
                </a:cubicBezTo>
                <a:close/>
                <a:moveTo>
                  <a:pt x="14" y="64"/>
                </a:moveTo>
                <a:cubicBezTo>
                  <a:pt x="15" y="64"/>
                  <a:pt x="14" y="64"/>
                  <a:pt x="14" y="64"/>
                </a:cubicBezTo>
                <a:close/>
                <a:moveTo>
                  <a:pt x="13" y="62"/>
                </a:moveTo>
                <a:cubicBezTo>
                  <a:pt x="13" y="62"/>
                  <a:pt x="13" y="62"/>
                  <a:pt x="13" y="62"/>
                </a:cubicBezTo>
                <a:close/>
                <a:moveTo>
                  <a:pt x="13" y="61"/>
                </a:moveTo>
                <a:cubicBezTo>
                  <a:pt x="13" y="61"/>
                  <a:pt x="14" y="61"/>
                  <a:pt x="13" y="61"/>
                </a:cubicBezTo>
                <a:close/>
                <a:moveTo>
                  <a:pt x="18" y="97"/>
                </a:moveTo>
                <a:cubicBezTo>
                  <a:pt x="18" y="98"/>
                  <a:pt x="19" y="97"/>
                  <a:pt x="18" y="97"/>
                </a:cubicBezTo>
                <a:close/>
                <a:moveTo>
                  <a:pt x="18" y="93"/>
                </a:moveTo>
                <a:cubicBezTo>
                  <a:pt x="18" y="93"/>
                  <a:pt x="19" y="96"/>
                  <a:pt x="19" y="96"/>
                </a:cubicBezTo>
                <a:cubicBezTo>
                  <a:pt x="19" y="96"/>
                  <a:pt x="20" y="92"/>
                  <a:pt x="18" y="93"/>
                </a:cubicBezTo>
                <a:close/>
                <a:moveTo>
                  <a:pt x="18" y="95"/>
                </a:moveTo>
                <a:cubicBezTo>
                  <a:pt x="17" y="95"/>
                  <a:pt x="18" y="94"/>
                  <a:pt x="18" y="95"/>
                </a:cubicBezTo>
                <a:close/>
                <a:moveTo>
                  <a:pt x="26" y="148"/>
                </a:moveTo>
                <a:cubicBezTo>
                  <a:pt x="28" y="148"/>
                  <a:pt x="25" y="148"/>
                  <a:pt x="26" y="148"/>
                </a:cubicBezTo>
                <a:close/>
                <a:moveTo>
                  <a:pt x="17" y="93"/>
                </a:moveTo>
                <a:cubicBezTo>
                  <a:pt x="16" y="90"/>
                  <a:pt x="17" y="96"/>
                  <a:pt x="17" y="93"/>
                </a:cubicBezTo>
                <a:close/>
                <a:moveTo>
                  <a:pt x="23" y="117"/>
                </a:moveTo>
                <a:cubicBezTo>
                  <a:pt x="24" y="116"/>
                  <a:pt x="22" y="117"/>
                  <a:pt x="23" y="117"/>
                </a:cubicBezTo>
                <a:close/>
                <a:moveTo>
                  <a:pt x="22" y="113"/>
                </a:moveTo>
                <a:cubicBezTo>
                  <a:pt x="22" y="113"/>
                  <a:pt x="23" y="113"/>
                  <a:pt x="22" y="113"/>
                </a:cubicBezTo>
                <a:close/>
                <a:moveTo>
                  <a:pt x="21" y="111"/>
                </a:moveTo>
                <a:cubicBezTo>
                  <a:pt x="20" y="111"/>
                  <a:pt x="22" y="111"/>
                  <a:pt x="21" y="111"/>
                </a:cubicBezTo>
                <a:close/>
                <a:moveTo>
                  <a:pt x="39" y="128"/>
                </a:moveTo>
                <a:cubicBezTo>
                  <a:pt x="40" y="129"/>
                  <a:pt x="40" y="124"/>
                  <a:pt x="39" y="120"/>
                </a:cubicBezTo>
                <a:cubicBezTo>
                  <a:pt x="39" y="120"/>
                  <a:pt x="39" y="120"/>
                  <a:pt x="39" y="120"/>
                </a:cubicBezTo>
                <a:cubicBezTo>
                  <a:pt x="38" y="120"/>
                  <a:pt x="39" y="120"/>
                  <a:pt x="39" y="120"/>
                </a:cubicBezTo>
                <a:cubicBezTo>
                  <a:pt x="38" y="114"/>
                  <a:pt x="36" y="108"/>
                  <a:pt x="36" y="109"/>
                </a:cubicBezTo>
                <a:cubicBezTo>
                  <a:pt x="35" y="110"/>
                  <a:pt x="38" y="126"/>
                  <a:pt x="39" y="128"/>
                </a:cubicBezTo>
                <a:close/>
                <a:moveTo>
                  <a:pt x="39" y="121"/>
                </a:moveTo>
                <a:cubicBezTo>
                  <a:pt x="39" y="121"/>
                  <a:pt x="39" y="120"/>
                  <a:pt x="39" y="121"/>
                </a:cubicBezTo>
                <a:close/>
                <a:moveTo>
                  <a:pt x="9" y="58"/>
                </a:moveTo>
                <a:cubicBezTo>
                  <a:pt x="9" y="58"/>
                  <a:pt x="10" y="58"/>
                  <a:pt x="9" y="58"/>
                </a:cubicBezTo>
                <a:close/>
                <a:moveTo>
                  <a:pt x="19" y="101"/>
                </a:moveTo>
                <a:cubicBezTo>
                  <a:pt x="18" y="101"/>
                  <a:pt x="20" y="100"/>
                  <a:pt x="19" y="101"/>
                </a:cubicBezTo>
                <a:close/>
                <a:moveTo>
                  <a:pt x="12" y="55"/>
                </a:moveTo>
                <a:cubicBezTo>
                  <a:pt x="12" y="55"/>
                  <a:pt x="11" y="56"/>
                  <a:pt x="12" y="55"/>
                </a:cubicBezTo>
                <a:close/>
                <a:moveTo>
                  <a:pt x="35" y="103"/>
                </a:moveTo>
                <a:cubicBezTo>
                  <a:pt x="34" y="103"/>
                  <a:pt x="37" y="103"/>
                  <a:pt x="35" y="103"/>
                </a:cubicBezTo>
                <a:close/>
                <a:moveTo>
                  <a:pt x="21" y="23"/>
                </a:moveTo>
                <a:cubicBezTo>
                  <a:pt x="21" y="23"/>
                  <a:pt x="23" y="24"/>
                  <a:pt x="21" y="23"/>
                </a:cubicBezTo>
                <a:close/>
                <a:moveTo>
                  <a:pt x="35" y="104"/>
                </a:moveTo>
                <a:cubicBezTo>
                  <a:pt x="36" y="102"/>
                  <a:pt x="35" y="105"/>
                  <a:pt x="35" y="104"/>
                </a:cubicBezTo>
                <a:close/>
                <a:moveTo>
                  <a:pt x="11" y="54"/>
                </a:moveTo>
                <a:cubicBezTo>
                  <a:pt x="11" y="54"/>
                  <a:pt x="13" y="54"/>
                  <a:pt x="11" y="54"/>
                </a:cubicBezTo>
                <a:close/>
                <a:moveTo>
                  <a:pt x="38" y="135"/>
                </a:moveTo>
                <a:cubicBezTo>
                  <a:pt x="38" y="135"/>
                  <a:pt x="37" y="135"/>
                  <a:pt x="38" y="135"/>
                </a:cubicBezTo>
                <a:close/>
                <a:moveTo>
                  <a:pt x="19" y="8"/>
                </a:moveTo>
                <a:cubicBezTo>
                  <a:pt x="17" y="9"/>
                  <a:pt x="20" y="9"/>
                  <a:pt x="20" y="9"/>
                </a:cubicBezTo>
                <a:cubicBezTo>
                  <a:pt x="20" y="9"/>
                  <a:pt x="20" y="8"/>
                  <a:pt x="19" y="8"/>
                </a:cubicBezTo>
                <a:close/>
                <a:moveTo>
                  <a:pt x="20" y="14"/>
                </a:moveTo>
                <a:cubicBezTo>
                  <a:pt x="20" y="14"/>
                  <a:pt x="21" y="14"/>
                  <a:pt x="20" y="14"/>
                </a:cubicBezTo>
                <a:close/>
                <a:moveTo>
                  <a:pt x="39" y="143"/>
                </a:moveTo>
                <a:cubicBezTo>
                  <a:pt x="39" y="143"/>
                  <a:pt x="38" y="140"/>
                  <a:pt x="37" y="140"/>
                </a:cubicBezTo>
                <a:cubicBezTo>
                  <a:pt x="37" y="141"/>
                  <a:pt x="38" y="144"/>
                  <a:pt x="39" y="143"/>
                </a:cubicBezTo>
                <a:close/>
                <a:moveTo>
                  <a:pt x="35" y="207"/>
                </a:moveTo>
                <a:cubicBezTo>
                  <a:pt x="36" y="207"/>
                  <a:pt x="35" y="207"/>
                  <a:pt x="35" y="207"/>
                </a:cubicBezTo>
                <a:close/>
                <a:moveTo>
                  <a:pt x="35" y="207"/>
                </a:moveTo>
                <a:cubicBezTo>
                  <a:pt x="34" y="207"/>
                  <a:pt x="36" y="208"/>
                  <a:pt x="35" y="207"/>
                </a:cubicBezTo>
                <a:close/>
                <a:moveTo>
                  <a:pt x="18" y="211"/>
                </a:moveTo>
                <a:cubicBezTo>
                  <a:pt x="18" y="211"/>
                  <a:pt x="18" y="211"/>
                  <a:pt x="18" y="211"/>
                </a:cubicBezTo>
                <a:close/>
                <a:moveTo>
                  <a:pt x="19" y="212"/>
                </a:moveTo>
                <a:cubicBezTo>
                  <a:pt x="19" y="212"/>
                  <a:pt x="18" y="212"/>
                  <a:pt x="18" y="211"/>
                </a:cubicBezTo>
                <a:cubicBezTo>
                  <a:pt x="19" y="212"/>
                  <a:pt x="19" y="212"/>
                  <a:pt x="19" y="212"/>
                </a:cubicBezTo>
                <a:close/>
                <a:moveTo>
                  <a:pt x="18" y="210"/>
                </a:moveTo>
                <a:cubicBezTo>
                  <a:pt x="17" y="209"/>
                  <a:pt x="18" y="210"/>
                  <a:pt x="18" y="210"/>
                </a:cubicBezTo>
                <a:close/>
                <a:moveTo>
                  <a:pt x="35" y="208"/>
                </a:moveTo>
                <a:cubicBezTo>
                  <a:pt x="36" y="208"/>
                  <a:pt x="33" y="207"/>
                  <a:pt x="35" y="208"/>
                </a:cubicBezTo>
                <a:close/>
                <a:moveTo>
                  <a:pt x="31" y="211"/>
                </a:moveTo>
                <a:cubicBezTo>
                  <a:pt x="31" y="212"/>
                  <a:pt x="31" y="212"/>
                  <a:pt x="31" y="212"/>
                </a:cubicBezTo>
                <a:cubicBezTo>
                  <a:pt x="31" y="211"/>
                  <a:pt x="31" y="211"/>
                  <a:pt x="31" y="211"/>
                </a:cubicBezTo>
                <a:close/>
                <a:moveTo>
                  <a:pt x="25" y="198"/>
                </a:moveTo>
                <a:cubicBezTo>
                  <a:pt x="25" y="198"/>
                  <a:pt x="25" y="198"/>
                  <a:pt x="26" y="198"/>
                </a:cubicBezTo>
                <a:cubicBezTo>
                  <a:pt x="26" y="198"/>
                  <a:pt x="26" y="198"/>
                  <a:pt x="25" y="198"/>
                </a:cubicBezTo>
                <a:close/>
                <a:moveTo>
                  <a:pt x="36" y="204"/>
                </a:moveTo>
                <a:cubicBezTo>
                  <a:pt x="35" y="203"/>
                  <a:pt x="37" y="204"/>
                  <a:pt x="36" y="204"/>
                </a:cubicBezTo>
                <a:close/>
                <a:moveTo>
                  <a:pt x="23" y="200"/>
                </a:moveTo>
                <a:cubicBezTo>
                  <a:pt x="23" y="201"/>
                  <a:pt x="24" y="201"/>
                  <a:pt x="23" y="201"/>
                </a:cubicBezTo>
                <a:cubicBezTo>
                  <a:pt x="23" y="201"/>
                  <a:pt x="23" y="200"/>
                  <a:pt x="23" y="200"/>
                </a:cubicBezTo>
                <a:close/>
                <a:moveTo>
                  <a:pt x="35" y="207"/>
                </a:moveTo>
                <a:cubicBezTo>
                  <a:pt x="35" y="206"/>
                  <a:pt x="36" y="207"/>
                  <a:pt x="35" y="207"/>
                </a:cubicBezTo>
                <a:close/>
                <a:moveTo>
                  <a:pt x="36" y="205"/>
                </a:moveTo>
                <a:cubicBezTo>
                  <a:pt x="36" y="205"/>
                  <a:pt x="37" y="205"/>
                  <a:pt x="36" y="205"/>
                </a:cubicBezTo>
                <a:close/>
                <a:moveTo>
                  <a:pt x="36" y="204"/>
                </a:moveTo>
                <a:cubicBezTo>
                  <a:pt x="36" y="205"/>
                  <a:pt x="35" y="203"/>
                  <a:pt x="36" y="204"/>
                </a:cubicBezTo>
                <a:close/>
                <a:moveTo>
                  <a:pt x="25" y="195"/>
                </a:moveTo>
                <a:cubicBezTo>
                  <a:pt x="25" y="195"/>
                  <a:pt x="24" y="194"/>
                  <a:pt x="25" y="195"/>
                </a:cubicBezTo>
                <a:close/>
                <a:moveTo>
                  <a:pt x="24" y="195"/>
                </a:moveTo>
                <a:cubicBezTo>
                  <a:pt x="25" y="196"/>
                  <a:pt x="23" y="194"/>
                  <a:pt x="24" y="195"/>
                </a:cubicBezTo>
                <a:close/>
                <a:moveTo>
                  <a:pt x="32" y="190"/>
                </a:moveTo>
                <a:cubicBezTo>
                  <a:pt x="31" y="190"/>
                  <a:pt x="29" y="188"/>
                  <a:pt x="29" y="188"/>
                </a:cubicBezTo>
                <a:cubicBezTo>
                  <a:pt x="29" y="188"/>
                  <a:pt x="30" y="189"/>
                  <a:pt x="31" y="190"/>
                </a:cubicBezTo>
                <a:cubicBezTo>
                  <a:pt x="31" y="190"/>
                  <a:pt x="31" y="190"/>
                  <a:pt x="32" y="190"/>
                </a:cubicBezTo>
                <a:close/>
                <a:moveTo>
                  <a:pt x="26" y="197"/>
                </a:moveTo>
                <a:cubicBezTo>
                  <a:pt x="26" y="198"/>
                  <a:pt x="25" y="197"/>
                  <a:pt x="26" y="197"/>
                </a:cubicBezTo>
                <a:close/>
                <a:moveTo>
                  <a:pt x="26" y="197"/>
                </a:moveTo>
                <a:cubicBezTo>
                  <a:pt x="25" y="196"/>
                  <a:pt x="27" y="198"/>
                  <a:pt x="26" y="197"/>
                </a:cubicBezTo>
                <a:close/>
                <a:moveTo>
                  <a:pt x="24" y="201"/>
                </a:moveTo>
                <a:cubicBezTo>
                  <a:pt x="25" y="201"/>
                  <a:pt x="23" y="199"/>
                  <a:pt x="24" y="201"/>
                </a:cubicBezTo>
                <a:close/>
                <a:moveTo>
                  <a:pt x="26" y="197"/>
                </a:moveTo>
                <a:cubicBezTo>
                  <a:pt x="25" y="196"/>
                  <a:pt x="26" y="197"/>
                  <a:pt x="26" y="197"/>
                </a:cubicBezTo>
                <a:close/>
                <a:moveTo>
                  <a:pt x="39" y="200"/>
                </a:moveTo>
                <a:cubicBezTo>
                  <a:pt x="39" y="200"/>
                  <a:pt x="39" y="200"/>
                  <a:pt x="39" y="200"/>
                </a:cubicBezTo>
                <a:close/>
                <a:moveTo>
                  <a:pt x="39" y="200"/>
                </a:moveTo>
                <a:cubicBezTo>
                  <a:pt x="39" y="200"/>
                  <a:pt x="40" y="200"/>
                  <a:pt x="40" y="200"/>
                </a:cubicBezTo>
                <a:cubicBezTo>
                  <a:pt x="40" y="200"/>
                  <a:pt x="40" y="200"/>
                  <a:pt x="40" y="200"/>
                </a:cubicBezTo>
                <a:cubicBezTo>
                  <a:pt x="39" y="200"/>
                  <a:pt x="39" y="200"/>
                  <a:pt x="39" y="200"/>
                </a:cubicBezTo>
                <a:close/>
                <a:moveTo>
                  <a:pt x="37" y="197"/>
                </a:moveTo>
                <a:cubicBezTo>
                  <a:pt x="37" y="196"/>
                  <a:pt x="36" y="197"/>
                  <a:pt x="37" y="197"/>
                </a:cubicBezTo>
                <a:close/>
                <a:moveTo>
                  <a:pt x="39" y="198"/>
                </a:moveTo>
                <a:cubicBezTo>
                  <a:pt x="39" y="199"/>
                  <a:pt x="39" y="199"/>
                  <a:pt x="40" y="200"/>
                </a:cubicBezTo>
                <a:cubicBezTo>
                  <a:pt x="40" y="200"/>
                  <a:pt x="42" y="201"/>
                  <a:pt x="42" y="201"/>
                </a:cubicBezTo>
                <a:cubicBezTo>
                  <a:pt x="42" y="201"/>
                  <a:pt x="39" y="198"/>
                  <a:pt x="39" y="198"/>
                </a:cubicBezTo>
                <a:close/>
                <a:moveTo>
                  <a:pt x="40" y="200"/>
                </a:moveTo>
                <a:cubicBezTo>
                  <a:pt x="40" y="200"/>
                  <a:pt x="39" y="199"/>
                  <a:pt x="40" y="200"/>
                </a:cubicBezTo>
                <a:close/>
                <a:moveTo>
                  <a:pt x="27" y="196"/>
                </a:moveTo>
                <a:cubicBezTo>
                  <a:pt x="26" y="195"/>
                  <a:pt x="27" y="196"/>
                  <a:pt x="27" y="196"/>
                </a:cubicBezTo>
                <a:close/>
                <a:moveTo>
                  <a:pt x="39" y="200"/>
                </a:moveTo>
                <a:cubicBezTo>
                  <a:pt x="40" y="200"/>
                  <a:pt x="40" y="200"/>
                  <a:pt x="40" y="200"/>
                </a:cubicBezTo>
                <a:cubicBezTo>
                  <a:pt x="40" y="200"/>
                  <a:pt x="39" y="200"/>
                  <a:pt x="39" y="200"/>
                </a:cubicBezTo>
                <a:cubicBezTo>
                  <a:pt x="39" y="200"/>
                  <a:pt x="39" y="200"/>
                  <a:pt x="39" y="200"/>
                </a:cubicBezTo>
                <a:close/>
                <a:moveTo>
                  <a:pt x="25" y="200"/>
                </a:moveTo>
                <a:cubicBezTo>
                  <a:pt x="24" y="199"/>
                  <a:pt x="26" y="200"/>
                  <a:pt x="25" y="200"/>
                </a:cubicBezTo>
                <a:close/>
                <a:moveTo>
                  <a:pt x="32" y="208"/>
                </a:moveTo>
                <a:cubicBezTo>
                  <a:pt x="31" y="208"/>
                  <a:pt x="32" y="208"/>
                  <a:pt x="32" y="208"/>
                </a:cubicBezTo>
                <a:close/>
                <a:moveTo>
                  <a:pt x="32" y="208"/>
                </a:moveTo>
                <a:cubicBezTo>
                  <a:pt x="32" y="207"/>
                  <a:pt x="32" y="208"/>
                  <a:pt x="32" y="208"/>
                </a:cubicBezTo>
                <a:close/>
                <a:moveTo>
                  <a:pt x="31" y="210"/>
                </a:moveTo>
                <a:cubicBezTo>
                  <a:pt x="32" y="211"/>
                  <a:pt x="30" y="210"/>
                  <a:pt x="31" y="210"/>
                </a:cubicBezTo>
                <a:close/>
                <a:moveTo>
                  <a:pt x="34" y="207"/>
                </a:moveTo>
                <a:cubicBezTo>
                  <a:pt x="35" y="207"/>
                  <a:pt x="33" y="206"/>
                  <a:pt x="34" y="207"/>
                </a:cubicBezTo>
                <a:close/>
                <a:moveTo>
                  <a:pt x="32" y="207"/>
                </a:moveTo>
                <a:cubicBezTo>
                  <a:pt x="32" y="207"/>
                  <a:pt x="32" y="208"/>
                  <a:pt x="32" y="207"/>
                </a:cubicBezTo>
                <a:close/>
                <a:moveTo>
                  <a:pt x="31" y="190"/>
                </a:moveTo>
                <a:cubicBezTo>
                  <a:pt x="31" y="190"/>
                  <a:pt x="32" y="191"/>
                  <a:pt x="32" y="191"/>
                </a:cubicBezTo>
                <a:cubicBezTo>
                  <a:pt x="30" y="190"/>
                  <a:pt x="31" y="193"/>
                  <a:pt x="31" y="193"/>
                </a:cubicBezTo>
                <a:cubicBezTo>
                  <a:pt x="31" y="193"/>
                  <a:pt x="33" y="193"/>
                  <a:pt x="33" y="193"/>
                </a:cubicBezTo>
                <a:cubicBezTo>
                  <a:pt x="33" y="193"/>
                  <a:pt x="33" y="193"/>
                  <a:pt x="33" y="193"/>
                </a:cubicBezTo>
                <a:cubicBezTo>
                  <a:pt x="33" y="193"/>
                  <a:pt x="33" y="193"/>
                  <a:pt x="33" y="193"/>
                </a:cubicBezTo>
                <a:cubicBezTo>
                  <a:pt x="30" y="195"/>
                  <a:pt x="19" y="208"/>
                  <a:pt x="23" y="211"/>
                </a:cubicBezTo>
                <a:cubicBezTo>
                  <a:pt x="19" y="208"/>
                  <a:pt x="25" y="203"/>
                  <a:pt x="23" y="200"/>
                </a:cubicBezTo>
                <a:cubicBezTo>
                  <a:pt x="23" y="200"/>
                  <a:pt x="23" y="200"/>
                  <a:pt x="23" y="200"/>
                </a:cubicBezTo>
                <a:cubicBezTo>
                  <a:pt x="23" y="200"/>
                  <a:pt x="23" y="200"/>
                  <a:pt x="23" y="200"/>
                </a:cubicBezTo>
                <a:cubicBezTo>
                  <a:pt x="24" y="200"/>
                  <a:pt x="24" y="200"/>
                  <a:pt x="25" y="201"/>
                </a:cubicBezTo>
                <a:cubicBezTo>
                  <a:pt x="25" y="201"/>
                  <a:pt x="23" y="198"/>
                  <a:pt x="23" y="199"/>
                </a:cubicBezTo>
                <a:cubicBezTo>
                  <a:pt x="24" y="199"/>
                  <a:pt x="24" y="200"/>
                  <a:pt x="25" y="200"/>
                </a:cubicBezTo>
                <a:cubicBezTo>
                  <a:pt x="25" y="200"/>
                  <a:pt x="25" y="200"/>
                  <a:pt x="25" y="200"/>
                </a:cubicBezTo>
                <a:cubicBezTo>
                  <a:pt x="25" y="200"/>
                  <a:pt x="23" y="198"/>
                  <a:pt x="23" y="198"/>
                </a:cubicBezTo>
                <a:cubicBezTo>
                  <a:pt x="23" y="198"/>
                  <a:pt x="25" y="200"/>
                  <a:pt x="25" y="200"/>
                </a:cubicBezTo>
                <a:cubicBezTo>
                  <a:pt x="25" y="199"/>
                  <a:pt x="24" y="199"/>
                  <a:pt x="24" y="199"/>
                </a:cubicBezTo>
                <a:cubicBezTo>
                  <a:pt x="24" y="198"/>
                  <a:pt x="26" y="200"/>
                  <a:pt x="26" y="199"/>
                </a:cubicBezTo>
                <a:cubicBezTo>
                  <a:pt x="26" y="198"/>
                  <a:pt x="25" y="198"/>
                  <a:pt x="25" y="198"/>
                </a:cubicBezTo>
                <a:cubicBezTo>
                  <a:pt x="25" y="198"/>
                  <a:pt x="25" y="198"/>
                  <a:pt x="26" y="199"/>
                </a:cubicBezTo>
                <a:cubicBezTo>
                  <a:pt x="26" y="199"/>
                  <a:pt x="26" y="198"/>
                  <a:pt x="26" y="198"/>
                </a:cubicBezTo>
                <a:cubicBezTo>
                  <a:pt x="25" y="198"/>
                  <a:pt x="25" y="198"/>
                  <a:pt x="25" y="198"/>
                </a:cubicBezTo>
                <a:cubicBezTo>
                  <a:pt x="25" y="198"/>
                  <a:pt x="25" y="198"/>
                  <a:pt x="25" y="198"/>
                </a:cubicBezTo>
                <a:cubicBezTo>
                  <a:pt x="25" y="197"/>
                  <a:pt x="25" y="195"/>
                  <a:pt x="24" y="195"/>
                </a:cubicBezTo>
                <a:cubicBezTo>
                  <a:pt x="25" y="195"/>
                  <a:pt x="23" y="195"/>
                  <a:pt x="23" y="195"/>
                </a:cubicBezTo>
                <a:cubicBezTo>
                  <a:pt x="23" y="195"/>
                  <a:pt x="18" y="205"/>
                  <a:pt x="17" y="207"/>
                </a:cubicBezTo>
                <a:cubicBezTo>
                  <a:pt x="18" y="207"/>
                  <a:pt x="18" y="207"/>
                  <a:pt x="18" y="208"/>
                </a:cubicBezTo>
                <a:cubicBezTo>
                  <a:pt x="18" y="208"/>
                  <a:pt x="18" y="207"/>
                  <a:pt x="17" y="207"/>
                </a:cubicBezTo>
                <a:cubicBezTo>
                  <a:pt x="17" y="208"/>
                  <a:pt x="17" y="208"/>
                  <a:pt x="17" y="208"/>
                </a:cubicBezTo>
                <a:cubicBezTo>
                  <a:pt x="18" y="208"/>
                  <a:pt x="17" y="209"/>
                  <a:pt x="17" y="208"/>
                </a:cubicBezTo>
                <a:cubicBezTo>
                  <a:pt x="17" y="208"/>
                  <a:pt x="20" y="212"/>
                  <a:pt x="18" y="211"/>
                </a:cubicBezTo>
                <a:cubicBezTo>
                  <a:pt x="19" y="211"/>
                  <a:pt x="22" y="214"/>
                  <a:pt x="23" y="213"/>
                </a:cubicBezTo>
                <a:cubicBezTo>
                  <a:pt x="22" y="213"/>
                  <a:pt x="22" y="211"/>
                  <a:pt x="23" y="211"/>
                </a:cubicBezTo>
                <a:cubicBezTo>
                  <a:pt x="26" y="214"/>
                  <a:pt x="29" y="219"/>
                  <a:pt x="33" y="221"/>
                </a:cubicBezTo>
                <a:cubicBezTo>
                  <a:pt x="34" y="221"/>
                  <a:pt x="32" y="218"/>
                  <a:pt x="32" y="218"/>
                </a:cubicBezTo>
                <a:cubicBezTo>
                  <a:pt x="32" y="218"/>
                  <a:pt x="33" y="219"/>
                  <a:pt x="33" y="219"/>
                </a:cubicBezTo>
                <a:cubicBezTo>
                  <a:pt x="32" y="214"/>
                  <a:pt x="32" y="213"/>
                  <a:pt x="33" y="211"/>
                </a:cubicBezTo>
                <a:cubicBezTo>
                  <a:pt x="34" y="211"/>
                  <a:pt x="34" y="211"/>
                  <a:pt x="34" y="211"/>
                </a:cubicBezTo>
                <a:cubicBezTo>
                  <a:pt x="34" y="211"/>
                  <a:pt x="33" y="211"/>
                  <a:pt x="33" y="210"/>
                </a:cubicBezTo>
                <a:cubicBezTo>
                  <a:pt x="33" y="211"/>
                  <a:pt x="34" y="211"/>
                  <a:pt x="34" y="211"/>
                </a:cubicBezTo>
                <a:cubicBezTo>
                  <a:pt x="34" y="211"/>
                  <a:pt x="33" y="210"/>
                  <a:pt x="33" y="210"/>
                </a:cubicBezTo>
                <a:cubicBezTo>
                  <a:pt x="33" y="210"/>
                  <a:pt x="34" y="210"/>
                  <a:pt x="34" y="211"/>
                </a:cubicBezTo>
                <a:cubicBezTo>
                  <a:pt x="34" y="211"/>
                  <a:pt x="34" y="209"/>
                  <a:pt x="35" y="211"/>
                </a:cubicBezTo>
                <a:cubicBezTo>
                  <a:pt x="34" y="210"/>
                  <a:pt x="35" y="209"/>
                  <a:pt x="35" y="208"/>
                </a:cubicBezTo>
                <a:cubicBezTo>
                  <a:pt x="35" y="208"/>
                  <a:pt x="35" y="208"/>
                  <a:pt x="35" y="208"/>
                </a:cubicBezTo>
                <a:cubicBezTo>
                  <a:pt x="35" y="208"/>
                  <a:pt x="34" y="208"/>
                  <a:pt x="34" y="208"/>
                </a:cubicBezTo>
                <a:cubicBezTo>
                  <a:pt x="35" y="208"/>
                  <a:pt x="35" y="208"/>
                  <a:pt x="35" y="208"/>
                </a:cubicBezTo>
                <a:cubicBezTo>
                  <a:pt x="35" y="208"/>
                  <a:pt x="35" y="208"/>
                  <a:pt x="35" y="208"/>
                </a:cubicBezTo>
                <a:cubicBezTo>
                  <a:pt x="35" y="208"/>
                  <a:pt x="35" y="208"/>
                  <a:pt x="35" y="208"/>
                </a:cubicBezTo>
                <a:cubicBezTo>
                  <a:pt x="35" y="208"/>
                  <a:pt x="35" y="208"/>
                  <a:pt x="35" y="208"/>
                </a:cubicBezTo>
                <a:cubicBezTo>
                  <a:pt x="35" y="208"/>
                  <a:pt x="34" y="207"/>
                  <a:pt x="34" y="207"/>
                </a:cubicBezTo>
                <a:cubicBezTo>
                  <a:pt x="34" y="207"/>
                  <a:pt x="32" y="208"/>
                  <a:pt x="33" y="209"/>
                </a:cubicBezTo>
                <a:cubicBezTo>
                  <a:pt x="32" y="208"/>
                  <a:pt x="33" y="210"/>
                  <a:pt x="33" y="210"/>
                </a:cubicBezTo>
                <a:cubicBezTo>
                  <a:pt x="33" y="209"/>
                  <a:pt x="32" y="209"/>
                  <a:pt x="32" y="208"/>
                </a:cubicBezTo>
                <a:cubicBezTo>
                  <a:pt x="32" y="209"/>
                  <a:pt x="31" y="209"/>
                  <a:pt x="32" y="210"/>
                </a:cubicBezTo>
                <a:cubicBezTo>
                  <a:pt x="32" y="210"/>
                  <a:pt x="32" y="210"/>
                  <a:pt x="32" y="210"/>
                </a:cubicBezTo>
                <a:cubicBezTo>
                  <a:pt x="32" y="210"/>
                  <a:pt x="32" y="210"/>
                  <a:pt x="31" y="209"/>
                </a:cubicBezTo>
                <a:cubicBezTo>
                  <a:pt x="31" y="209"/>
                  <a:pt x="32" y="210"/>
                  <a:pt x="32" y="210"/>
                </a:cubicBezTo>
                <a:cubicBezTo>
                  <a:pt x="31" y="210"/>
                  <a:pt x="32" y="211"/>
                  <a:pt x="32" y="211"/>
                </a:cubicBezTo>
                <a:cubicBezTo>
                  <a:pt x="31" y="211"/>
                  <a:pt x="31" y="210"/>
                  <a:pt x="30" y="211"/>
                </a:cubicBezTo>
                <a:cubicBezTo>
                  <a:pt x="30" y="211"/>
                  <a:pt x="32" y="212"/>
                  <a:pt x="32" y="212"/>
                </a:cubicBezTo>
                <a:cubicBezTo>
                  <a:pt x="31" y="212"/>
                  <a:pt x="31" y="212"/>
                  <a:pt x="31" y="212"/>
                </a:cubicBezTo>
                <a:cubicBezTo>
                  <a:pt x="31" y="211"/>
                  <a:pt x="30" y="211"/>
                  <a:pt x="30" y="211"/>
                </a:cubicBezTo>
                <a:cubicBezTo>
                  <a:pt x="30" y="211"/>
                  <a:pt x="30" y="212"/>
                  <a:pt x="30" y="212"/>
                </a:cubicBezTo>
                <a:cubicBezTo>
                  <a:pt x="30" y="212"/>
                  <a:pt x="32" y="213"/>
                  <a:pt x="32" y="214"/>
                </a:cubicBezTo>
                <a:cubicBezTo>
                  <a:pt x="32" y="214"/>
                  <a:pt x="30" y="213"/>
                  <a:pt x="30" y="213"/>
                </a:cubicBezTo>
                <a:cubicBezTo>
                  <a:pt x="31" y="214"/>
                  <a:pt x="30" y="213"/>
                  <a:pt x="30" y="213"/>
                </a:cubicBezTo>
                <a:cubicBezTo>
                  <a:pt x="30" y="213"/>
                  <a:pt x="31" y="214"/>
                  <a:pt x="31" y="214"/>
                </a:cubicBezTo>
                <a:cubicBezTo>
                  <a:pt x="29" y="213"/>
                  <a:pt x="30" y="213"/>
                  <a:pt x="29" y="214"/>
                </a:cubicBezTo>
                <a:cubicBezTo>
                  <a:pt x="27" y="211"/>
                  <a:pt x="33" y="205"/>
                  <a:pt x="32" y="202"/>
                </a:cubicBezTo>
                <a:cubicBezTo>
                  <a:pt x="33" y="202"/>
                  <a:pt x="33" y="202"/>
                  <a:pt x="32" y="202"/>
                </a:cubicBezTo>
                <a:cubicBezTo>
                  <a:pt x="32" y="201"/>
                  <a:pt x="32" y="201"/>
                  <a:pt x="32" y="201"/>
                </a:cubicBezTo>
                <a:cubicBezTo>
                  <a:pt x="32" y="201"/>
                  <a:pt x="33" y="201"/>
                  <a:pt x="33" y="202"/>
                </a:cubicBezTo>
                <a:cubicBezTo>
                  <a:pt x="33" y="201"/>
                  <a:pt x="35" y="200"/>
                  <a:pt x="34" y="200"/>
                </a:cubicBezTo>
                <a:cubicBezTo>
                  <a:pt x="34" y="200"/>
                  <a:pt x="34" y="200"/>
                  <a:pt x="34" y="200"/>
                </a:cubicBezTo>
                <a:cubicBezTo>
                  <a:pt x="34" y="200"/>
                  <a:pt x="34" y="200"/>
                  <a:pt x="35" y="200"/>
                </a:cubicBezTo>
                <a:cubicBezTo>
                  <a:pt x="35" y="200"/>
                  <a:pt x="33" y="199"/>
                  <a:pt x="34" y="199"/>
                </a:cubicBezTo>
                <a:cubicBezTo>
                  <a:pt x="36" y="201"/>
                  <a:pt x="38" y="196"/>
                  <a:pt x="35" y="193"/>
                </a:cubicBezTo>
                <a:cubicBezTo>
                  <a:pt x="34" y="192"/>
                  <a:pt x="33" y="191"/>
                  <a:pt x="31" y="190"/>
                </a:cubicBezTo>
                <a:close/>
                <a:moveTo>
                  <a:pt x="31" y="191"/>
                </a:moveTo>
                <a:cubicBezTo>
                  <a:pt x="32" y="191"/>
                  <a:pt x="31" y="191"/>
                  <a:pt x="31" y="191"/>
                </a:cubicBezTo>
                <a:close/>
                <a:moveTo>
                  <a:pt x="24" y="199"/>
                </a:moveTo>
                <a:cubicBezTo>
                  <a:pt x="25" y="200"/>
                  <a:pt x="22" y="198"/>
                  <a:pt x="24" y="199"/>
                </a:cubicBezTo>
                <a:close/>
                <a:moveTo>
                  <a:pt x="25" y="199"/>
                </a:moveTo>
                <a:cubicBezTo>
                  <a:pt x="26" y="199"/>
                  <a:pt x="25" y="198"/>
                  <a:pt x="25" y="199"/>
                </a:cubicBezTo>
                <a:close/>
                <a:moveTo>
                  <a:pt x="25" y="198"/>
                </a:moveTo>
                <a:cubicBezTo>
                  <a:pt x="25" y="199"/>
                  <a:pt x="24" y="198"/>
                  <a:pt x="25" y="198"/>
                </a:cubicBezTo>
                <a:close/>
                <a:moveTo>
                  <a:pt x="25" y="199"/>
                </a:moveTo>
                <a:cubicBezTo>
                  <a:pt x="26" y="199"/>
                  <a:pt x="23" y="198"/>
                  <a:pt x="25" y="199"/>
                </a:cubicBezTo>
                <a:close/>
                <a:moveTo>
                  <a:pt x="23" y="198"/>
                </a:moveTo>
                <a:cubicBezTo>
                  <a:pt x="24" y="198"/>
                  <a:pt x="23" y="198"/>
                  <a:pt x="23" y="198"/>
                </a:cubicBezTo>
                <a:close/>
                <a:moveTo>
                  <a:pt x="34" y="208"/>
                </a:moveTo>
                <a:cubicBezTo>
                  <a:pt x="35" y="209"/>
                  <a:pt x="34" y="208"/>
                  <a:pt x="34" y="208"/>
                </a:cubicBezTo>
                <a:close/>
                <a:moveTo>
                  <a:pt x="34" y="209"/>
                </a:moveTo>
                <a:cubicBezTo>
                  <a:pt x="35" y="210"/>
                  <a:pt x="33" y="208"/>
                  <a:pt x="34" y="209"/>
                </a:cubicBezTo>
                <a:close/>
                <a:moveTo>
                  <a:pt x="33" y="211"/>
                </a:moveTo>
                <a:cubicBezTo>
                  <a:pt x="33" y="212"/>
                  <a:pt x="32" y="211"/>
                  <a:pt x="33" y="211"/>
                </a:cubicBezTo>
                <a:close/>
                <a:moveTo>
                  <a:pt x="32" y="209"/>
                </a:moveTo>
                <a:cubicBezTo>
                  <a:pt x="33" y="210"/>
                  <a:pt x="31" y="208"/>
                  <a:pt x="32" y="209"/>
                </a:cubicBezTo>
                <a:close/>
                <a:moveTo>
                  <a:pt x="31" y="211"/>
                </a:moveTo>
                <a:cubicBezTo>
                  <a:pt x="31" y="212"/>
                  <a:pt x="31" y="211"/>
                  <a:pt x="31" y="211"/>
                </a:cubicBezTo>
                <a:close/>
                <a:moveTo>
                  <a:pt x="31" y="211"/>
                </a:moveTo>
                <a:cubicBezTo>
                  <a:pt x="32" y="212"/>
                  <a:pt x="30" y="210"/>
                  <a:pt x="31" y="211"/>
                </a:cubicBezTo>
                <a:close/>
                <a:moveTo>
                  <a:pt x="31" y="212"/>
                </a:moveTo>
                <a:cubicBezTo>
                  <a:pt x="31" y="212"/>
                  <a:pt x="30" y="211"/>
                  <a:pt x="31" y="212"/>
                </a:cubicBezTo>
                <a:close/>
                <a:moveTo>
                  <a:pt x="31" y="213"/>
                </a:moveTo>
                <a:cubicBezTo>
                  <a:pt x="31" y="212"/>
                  <a:pt x="29" y="211"/>
                  <a:pt x="31" y="213"/>
                </a:cubicBezTo>
                <a:close/>
                <a:moveTo>
                  <a:pt x="31" y="218"/>
                </a:moveTo>
                <a:cubicBezTo>
                  <a:pt x="31" y="218"/>
                  <a:pt x="31" y="218"/>
                  <a:pt x="31" y="218"/>
                </a:cubicBezTo>
                <a:close/>
                <a:moveTo>
                  <a:pt x="29" y="216"/>
                </a:moveTo>
                <a:cubicBezTo>
                  <a:pt x="30" y="217"/>
                  <a:pt x="29" y="216"/>
                  <a:pt x="29" y="216"/>
                </a:cubicBezTo>
                <a:close/>
                <a:moveTo>
                  <a:pt x="29" y="214"/>
                </a:moveTo>
                <a:cubicBezTo>
                  <a:pt x="29" y="214"/>
                  <a:pt x="29" y="214"/>
                  <a:pt x="29" y="214"/>
                </a:cubicBezTo>
                <a:close/>
                <a:moveTo>
                  <a:pt x="28" y="198"/>
                </a:moveTo>
                <a:cubicBezTo>
                  <a:pt x="29" y="199"/>
                  <a:pt x="28" y="197"/>
                  <a:pt x="28" y="198"/>
                </a:cubicBezTo>
                <a:close/>
                <a:moveTo>
                  <a:pt x="29" y="198"/>
                </a:moveTo>
                <a:cubicBezTo>
                  <a:pt x="29" y="199"/>
                  <a:pt x="27" y="198"/>
                  <a:pt x="29" y="198"/>
                </a:cubicBezTo>
                <a:close/>
                <a:moveTo>
                  <a:pt x="29" y="199"/>
                </a:moveTo>
                <a:cubicBezTo>
                  <a:pt x="29" y="199"/>
                  <a:pt x="28" y="198"/>
                  <a:pt x="29" y="199"/>
                </a:cubicBezTo>
                <a:close/>
                <a:moveTo>
                  <a:pt x="33" y="193"/>
                </a:moveTo>
                <a:cubicBezTo>
                  <a:pt x="33" y="194"/>
                  <a:pt x="32" y="193"/>
                  <a:pt x="33" y="193"/>
                </a:cubicBezTo>
                <a:close/>
                <a:moveTo>
                  <a:pt x="32" y="195"/>
                </a:moveTo>
                <a:cubicBezTo>
                  <a:pt x="33" y="196"/>
                  <a:pt x="31" y="195"/>
                  <a:pt x="32" y="195"/>
                </a:cubicBezTo>
                <a:close/>
                <a:moveTo>
                  <a:pt x="31" y="198"/>
                </a:moveTo>
                <a:cubicBezTo>
                  <a:pt x="31" y="199"/>
                  <a:pt x="32" y="198"/>
                  <a:pt x="31" y="198"/>
                </a:cubicBezTo>
                <a:close/>
                <a:moveTo>
                  <a:pt x="31" y="201"/>
                </a:moveTo>
                <a:cubicBezTo>
                  <a:pt x="32" y="202"/>
                  <a:pt x="31" y="201"/>
                  <a:pt x="31" y="201"/>
                </a:cubicBezTo>
                <a:close/>
                <a:moveTo>
                  <a:pt x="30" y="198"/>
                </a:moveTo>
                <a:cubicBezTo>
                  <a:pt x="32" y="199"/>
                  <a:pt x="30" y="197"/>
                  <a:pt x="30" y="198"/>
                </a:cubicBezTo>
                <a:close/>
                <a:moveTo>
                  <a:pt x="29" y="200"/>
                </a:moveTo>
                <a:cubicBezTo>
                  <a:pt x="30" y="201"/>
                  <a:pt x="28" y="199"/>
                  <a:pt x="29" y="200"/>
                </a:cubicBezTo>
                <a:close/>
                <a:moveTo>
                  <a:pt x="30" y="198"/>
                </a:moveTo>
                <a:cubicBezTo>
                  <a:pt x="31" y="199"/>
                  <a:pt x="29" y="198"/>
                  <a:pt x="30" y="198"/>
                </a:cubicBezTo>
                <a:close/>
                <a:moveTo>
                  <a:pt x="30" y="201"/>
                </a:moveTo>
                <a:cubicBezTo>
                  <a:pt x="31" y="201"/>
                  <a:pt x="30" y="200"/>
                  <a:pt x="30" y="201"/>
                </a:cubicBezTo>
                <a:close/>
                <a:moveTo>
                  <a:pt x="30" y="200"/>
                </a:moveTo>
                <a:cubicBezTo>
                  <a:pt x="31" y="201"/>
                  <a:pt x="29" y="199"/>
                  <a:pt x="30" y="200"/>
                </a:cubicBezTo>
                <a:close/>
                <a:moveTo>
                  <a:pt x="31" y="200"/>
                </a:moveTo>
                <a:cubicBezTo>
                  <a:pt x="32" y="201"/>
                  <a:pt x="30" y="199"/>
                  <a:pt x="31" y="200"/>
                </a:cubicBezTo>
                <a:close/>
                <a:moveTo>
                  <a:pt x="31" y="202"/>
                </a:moveTo>
                <a:cubicBezTo>
                  <a:pt x="32" y="202"/>
                  <a:pt x="31" y="201"/>
                  <a:pt x="31" y="202"/>
                </a:cubicBezTo>
                <a:close/>
                <a:moveTo>
                  <a:pt x="32" y="203"/>
                </a:moveTo>
                <a:cubicBezTo>
                  <a:pt x="32" y="204"/>
                  <a:pt x="31" y="203"/>
                  <a:pt x="32" y="203"/>
                </a:cubicBezTo>
                <a:close/>
                <a:moveTo>
                  <a:pt x="33" y="201"/>
                </a:moveTo>
                <a:cubicBezTo>
                  <a:pt x="34" y="201"/>
                  <a:pt x="32" y="200"/>
                  <a:pt x="33" y="201"/>
                </a:cubicBezTo>
                <a:close/>
                <a:moveTo>
                  <a:pt x="33" y="201"/>
                </a:moveTo>
                <a:cubicBezTo>
                  <a:pt x="33" y="201"/>
                  <a:pt x="33" y="200"/>
                  <a:pt x="33" y="201"/>
                </a:cubicBezTo>
                <a:close/>
                <a:moveTo>
                  <a:pt x="33" y="200"/>
                </a:moveTo>
                <a:cubicBezTo>
                  <a:pt x="34" y="201"/>
                  <a:pt x="32" y="200"/>
                  <a:pt x="33" y="200"/>
                </a:cubicBezTo>
                <a:close/>
                <a:moveTo>
                  <a:pt x="32" y="196"/>
                </a:moveTo>
                <a:cubicBezTo>
                  <a:pt x="32" y="195"/>
                  <a:pt x="33" y="198"/>
                  <a:pt x="33" y="198"/>
                </a:cubicBezTo>
                <a:cubicBezTo>
                  <a:pt x="34" y="199"/>
                  <a:pt x="31" y="196"/>
                  <a:pt x="32" y="196"/>
                </a:cubicBezTo>
                <a:close/>
                <a:moveTo>
                  <a:pt x="34" y="196"/>
                </a:moveTo>
                <a:cubicBezTo>
                  <a:pt x="34" y="196"/>
                  <a:pt x="33" y="196"/>
                  <a:pt x="34" y="196"/>
                </a:cubicBezTo>
                <a:close/>
                <a:moveTo>
                  <a:pt x="34" y="196"/>
                </a:moveTo>
                <a:cubicBezTo>
                  <a:pt x="34" y="196"/>
                  <a:pt x="33" y="196"/>
                  <a:pt x="34" y="196"/>
                </a:cubicBezTo>
                <a:close/>
                <a:moveTo>
                  <a:pt x="34" y="196"/>
                </a:moveTo>
                <a:cubicBezTo>
                  <a:pt x="35" y="196"/>
                  <a:pt x="34" y="195"/>
                  <a:pt x="34" y="196"/>
                </a:cubicBezTo>
                <a:close/>
                <a:moveTo>
                  <a:pt x="34" y="195"/>
                </a:moveTo>
                <a:cubicBezTo>
                  <a:pt x="35" y="196"/>
                  <a:pt x="34" y="195"/>
                  <a:pt x="34" y="195"/>
                </a:cubicBezTo>
                <a:close/>
                <a:moveTo>
                  <a:pt x="36" y="197"/>
                </a:moveTo>
                <a:cubicBezTo>
                  <a:pt x="36" y="198"/>
                  <a:pt x="35" y="196"/>
                  <a:pt x="36" y="197"/>
                </a:cubicBezTo>
                <a:close/>
                <a:moveTo>
                  <a:pt x="35" y="194"/>
                </a:moveTo>
                <a:cubicBezTo>
                  <a:pt x="35" y="194"/>
                  <a:pt x="35" y="194"/>
                  <a:pt x="35" y="194"/>
                </a:cubicBezTo>
                <a:close/>
                <a:moveTo>
                  <a:pt x="31" y="210"/>
                </a:moveTo>
                <a:cubicBezTo>
                  <a:pt x="31" y="210"/>
                  <a:pt x="31" y="211"/>
                  <a:pt x="31" y="210"/>
                </a:cubicBezTo>
                <a:close/>
                <a:moveTo>
                  <a:pt x="31" y="193"/>
                </a:moveTo>
                <a:cubicBezTo>
                  <a:pt x="30" y="193"/>
                  <a:pt x="29" y="192"/>
                  <a:pt x="31" y="193"/>
                </a:cubicBezTo>
                <a:close/>
                <a:moveTo>
                  <a:pt x="31" y="210"/>
                </a:moveTo>
                <a:cubicBezTo>
                  <a:pt x="32" y="211"/>
                  <a:pt x="30" y="209"/>
                  <a:pt x="31" y="210"/>
                </a:cubicBezTo>
                <a:close/>
                <a:moveTo>
                  <a:pt x="26" y="195"/>
                </a:moveTo>
                <a:cubicBezTo>
                  <a:pt x="25" y="194"/>
                  <a:pt x="27" y="192"/>
                  <a:pt x="27" y="192"/>
                </a:cubicBezTo>
                <a:cubicBezTo>
                  <a:pt x="26" y="190"/>
                  <a:pt x="24" y="194"/>
                  <a:pt x="26" y="195"/>
                </a:cubicBezTo>
                <a:close/>
                <a:moveTo>
                  <a:pt x="26" y="192"/>
                </a:moveTo>
                <a:cubicBezTo>
                  <a:pt x="26" y="193"/>
                  <a:pt x="25" y="192"/>
                  <a:pt x="26" y="192"/>
                </a:cubicBezTo>
                <a:close/>
                <a:moveTo>
                  <a:pt x="26" y="192"/>
                </a:moveTo>
                <a:cubicBezTo>
                  <a:pt x="26" y="193"/>
                  <a:pt x="26" y="192"/>
                  <a:pt x="26" y="192"/>
                </a:cubicBezTo>
                <a:close/>
                <a:moveTo>
                  <a:pt x="29" y="193"/>
                </a:moveTo>
                <a:cubicBezTo>
                  <a:pt x="30" y="193"/>
                  <a:pt x="29" y="192"/>
                  <a:pt x="29" y="193"/>
                </a:cubicBezTo>
                <a:close/>
                <a:moveTo>
                  <a:pt x="26" y="191"/>
                </a:moveTo>
                <a:cubicBezTo>
                  <a:pt x="25" y="192"/>
                  <a:pt x="29" y="191"/>
                  <a:pt x="29" y="191"/>
                </a:cubicBezTo>
                <a:cubicBezTo>
                  <a:pt x="29" y="191"/>
                  <a:pt x="29" y="191"/>
                  <a:pt x="29" y="190"/>
                </a:cubicBezTo>
                <a:cubicBezTo>
                  <a:pt x="29" y="190"/>
                  <a:pt x="29" y="190"/>
                  <a:pt x="29" y="190"/>
                </a:cubicBezTo>
                <a:cubicBezTo>
                  <a:pt x="29" y="190"/>
                  <a:pt x="29" y="190"/>
                  <a:pt x="29" y="190"/>
                </a:cubicBezTo>
                <a:cubicBezTo>
                  <a:pt x="30" y="190"/>
                  <a:pt x="30" y="190"/>
                  <a:pt x="30" y="190"/>
                </a:cubicBezTo>
                <a:cubicBezTo>
                  <a:pt x="30" y="189"/>
                  <a:pt x="29" y="189"/>
                  <a:pt x="29" y="188"/>
                </a:cubicBezTo>
                <a:cubicBezTo>
                  <a:pt x="30" y="189"/>
                  <a:pt x="26" y="191"/>
                  <a:pt x="26" y="191"/>
                </a:cubicBezTo>
                <a:close/>
                <a:moveTo>
                  <a:pt x="29" y="190"/>
                </a:moveTo>
                <a:cubicBezTo>
                  <a:pt x="29" y="190"/>
                  <a:pt x="29" y="190"/>
                  <a:pt x="29" y="190"/>
                </a:cubicBezTo>
                <a:cubicBezTo>
                  <a:pt x="30" y="191"/>
                  <a:pt x="30" y="191"/>
                  <a:pt x="29" y="190"/>
                </a:cubicBezTo>
                <a:close/>
                <a:moveTo>
                  <a:pt x="33" y="213"/>
                </a:moveTo>
                <a:cubicBezTo>
                  <a:pt x="34" y="214"/>
                  <a:pt x="32" y="212"/>
                  <a:pt x="33" y="213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36" tIns="45717" rIns="91436" bIns="45717" numCol="1" anchor="t" anchorCtr="0" compatLnSpc="1">
            <a:prstTxWarp prst="textNoShape">
              <a:avLst/>
            </a:prstTxWarp>
          </a:bodyPr>
          <a:lstStyle/>
          <a:p>
            <a:endParaRPr lang="zh-CN" altLang="en-US" sz="1765"/>
          </a:p>
        </p:txBody>
      </p:sp>
      <p:sp>
        <p:nvSpPr>
          <p:cNvPr id="26" name="Freeform 21"/>
          <p:cNvSpPr>
            <a:spLocks noEditPoints="1"/>
          </p:cNvSpPr>
          <p:nvPr/>
        </p:nvSpPr>
        <p:spPr bwMode="auto">
          <a:xfrm>
            <a:off x="10345739" y="2389337"/>
            <a:ext cx="150813" cy="766654"/>
          </a:xfrm>
          <a:custGeom>
            <a:avLst/>
            <a:gdLst>
              <a:gd name="T0" fmla="*/ 14 w 40"/>
              <a:gd name="T1" fmla="*/ 132 h 204"/>
              <a:gd name="T2" fmla="*/ 15 w 40"/>
              <a:gd name="T3" fmla="*/ 82 h 204"/>
              <a:gd name="T4" fmla="*/ 14 w 40"/>
              <a:gd name="T5" fmla="*/ 102 h 204"/>
              <a:gd name="T6" fmla="*/ 16 w 40"/>
              <a:gd name="T7" fmla="*/ 58 h 204"/>
              <a:gd name="T8" fmla="*/ 17 w 40"/>
              <a:gd name="T9" fmla="*/ 72 h 204"/>
              <a:gd name="T10" fmla="*/ 27 w 40"/>
              <a:gd name="T11" fmla="*/ 86 h 204"/>
              <a:gd name="T12" fmla="*/ 27 w 40"/>
              <a:gd name="T13" fmla="*/ 80 h 204"/>
              <a:gd name="T14" fmla="*/ 26 w 40"/>
              <a:gd name="T15" fmla="*/ 77 h 204"/>
              <a:gd name="T16" fmla="*/ 27 w 40"/>
              <a:gd name="T17" fmla="*/ 91 h 204"/>
              <a:gd name="T18" fmla="*/ 23 w 40"/>
              <a:gd name="T19" fmla="*/ 132 h 204"/>
              <a:gd name="T20" fmla="*/ 27 w 40"/>
              <a:gd name="T21" fmla="*/ 72 h 204"/>
              <a:gd name="T22" fmla="*/ 27 w 40"/>
              <a:gd name="T23" fmla="*/ 80 h 204"/>
              <a:gd name="T24" fmla="*/ 30 w 40"/>
              <a:gd name="T25" fmla="*/ 92 h 204"/>
              <a:gd name="T26" fmla="*/ 2 w 40"/>
              <a:gd name="T27" fmla="*/ 17 h 204"/>
              <a:gd name="T28" fmla="*/ 15 w 40"/>
              <a:gd name="T29" fmla="*/ 64 h 204"/>
              <a:gd name="T30" fmla="*/ 16 w 40"/>
              <a:gd name="T31" fmla="*/ 67 h 204"/>
              <a:gd name="T32" fmla="*/ 15 w 40"/>
              <a:gd name="T33" fmla="*/ 42 h 204"/>
              <a:gd name="T34" fmla="*/ 18 w 40"/>
              <a:gd name="T35" fmla="*/ 120 h 204"/>
              <a:gd name="T36" fmla="*/ 28 w 40"/>
              <a:gd name="T37" fmla="*/ 59 h 204"/>
              <a:gd name="T38" fmla="*/ 6 w 40"/>
              <a:gd name="T39" fmla="*/ 20 h 204"/>
              <a:gd name="T40" fmla="*/ 12 w 40"/>
              <a:gd name="T41" fmla="*/ 28 h 204"/>
              <a:gd name="T42" fmla="*/ 20 w 40"/>
              <a:gd name="T43" fmla="*/ 122 h 204"/>
              <a:gd name="T44" fmla="*/ 23 w 40"/>
              <a:gd name="T45" fmla="*/ 110 h 204"/>
              <a:gd name="T46" fmla="*/ 21 w 40"/>
              <a:gd name="T47" fmla="*/ 13 h 204"/>
              <a:gd name="T48" fmla="*/ 18 w 40"/>
              <a:gd name="T49" fmla="*/ 15 h 204"/>
              <a:gd name="T50" fmla="*/ 27 w 40"/>
              <a:gd name="T51" fmla="*/ 98 h 204"/>
              <a:gd name="T52" fmla="*/ 18 w 40"/>
              <a:gd name="T53" fmla="*/ 117 h 204"/>
              <a:gd name="T54" fmla="*/ 27 w 40"/>
              <a:gd name="T55" fmla="*/ 128 h 204"/>
              <a:gd name="T56" fmla="*/ 16 w 40"/>
              <a:gd name="T57" fmla="*/ 55 h 204"/>
              <a:gd name="T58" fmla="*/ 26 w 40"/>
              <a:gd name="T59" fmla="*/ 174 h 204"/>
              <a:gd name="T60" fmla="*/ 30 w 40"/>
              <a:gd name="T61" fmla="*/ 176 h 204"/>
              <a:gd name="T62" fmla="*/ 32 w 40"/>
              <a:gd name="T63" fmla="*/ 174 h 204"/>
              <a:gd name="T64" fmla="*/ 38 w 40"/>
              <a:gd name="T65" fmla="*/ 184 h 204"/>
              <a:gd name="T66" fmla="*/ 25 w 40"/>
              <a:gd name="T67" fmla="*/ 180 h 204"/>
              <a:gd name="T68" fmla="*/ 24 w 40"/>
              <a:gd name="T69" fmla="*/ 178 h 204"/>
              <a:gd name="T70" fmla="*/ 35 w 40"/>
              <a:gd name="T71" fmla="*/ 190 h 204"/>
              <a:gd name="T72" fmla="*/ 35 w 40"/>
              <a:gd name="T73" fmla="*/ 191 h 204"/>
              <a:gd name="T74" fmla="*/ 31 w 40"/>
              <a:gd name="T75" fmla="*/ 192 h 204"/>
              <a:gd name="T76" fmla="*/ 32 w 40"/>
              <a:gd name="T77" fmla="*/ 196 h 204"/>
              <a:gd name="T78" fmla="*/ 34 w 40"/>
              <a:gd name="T79" fmla="*/ 184 h 204"/>
              <a:gd name="T80" fmla="*/ 33 w 40"/>
              <a:gd name="T81" fmla="*/ 177 h 204"/>
              <a:gd name="T82" fmla="*/ 24 w 40"/>
              <a:gd name="T83" fmla="*/ 184 h 204"/>
              <a:gd name="T84" fmla="*/ 25 w 40"/>
              <a:gd name="T85" fmla="*/ 182 h 204"/>
              <a:gd name="T86" fmla="*/ 23 w 40"/>
              <a:gd name="T87" fmla="*/ 194 h 204"/>
              <a:gd name="T88" fmla="*/ 33 w 40"/>
              <a:gd name="T89" fmla="*/ 193 h 204"/>
              <a:gd name="T90" fmla="*/ 32 w 40"/>
              <a:gd name="T91" fmla="*/ 195 h 204"/>
              <a:gd name="T92" fmla="*/ 34 w 40"/>
              <a:gd name="T93" fmla="*/ 183 h 204"/>
              <a:gd name="T94" fmla="*/ 19 w 40"/>
              <a:gd name="T95" fmla="*/ 191 h 204"/>
              <a:gd name="T96" fmla="*/ 32 w 40"/>
              <a:gd name="T97" fmla="*/ 183 h 204"/>
              <a:gd name="T98" fmla="*/ 33 w 40"/>
              <a:gd name="T99" fmla="*/ 177 h 204"/>
              <a:gd name="T100" fmla="*/ 31 w 40"/>
              <a:gd name="T101" fmla="*/ 182 h 204"/>
              <a:gd name="T102" fmla="*/ 29 w 40"/>
              <a:gd name="T103" fmla="*/ 183 h 204"/>
              <a:gd name="T104" fmla="*/ 30 w 40"/>
              <a:gd name="T105" fmla="*/ 184 h 204"/>
              <a:gd name="T106" fmla="*/ 32 w 40"/>
              <a:gd name="T107" fmla="*/ 192 h 204"/>
              <a:gd name="T108" fmla="*/ 24 w 40"/>
              <a:gd name="T109" fmla="*/ 183 h 204"/>
              <a:gd name="T110" fmla="*/ 35 w 40"/>
              <a:gd name="T111" fmla="*/ 187 h 204"/>
              <a:gd name="T112" fmla="*/ 32 w 40"/>
              <a:gd name="T113" fmla="*/ 190 h 2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40" h="204">
                <a:moveTo>
                  <a:pt x="14" y="131"/>
                </a:moveTo>
                <a:cubicBezTo>
                  <a:pt x="14" y="131"/>
                  <a:pt x="14" y="132"/>
                  <a:pt x="14" y="132"/>
                </a:cubicBezTo>
                <a:cubicBezTo>
                  <a:pt x="14" y="132"/>
                  <a:pt x="14" y="132"/>
                  <a:pt x="14" y="131"/>
                </a:cubicBezTo>
                <a:close/>
                <a:moveTo>
                  <a:pt x="13" y="51"/>
                </a:moveTo>
                <a:cubicBezTo>
                  <a:pt x="12" y="51"/>
                  <a:pt x="14" y="51"/>
                  <a:pt x="13" y="51"/>
                </a:cubicBezTo>
                <a:close/>
                <a:moveTo>
                  <a:pt x="13" y="82"/>
                </a:moveTo>
                <a:cubicBezTo>
                  <a:pt x="13" y="83"/>
                  <a:pt x="14" y="81"/>
                  <a:pt x="13" y="82"/>
                </a:cubicBezTo>
                <a:close/>
                <a:moveTo>
                  <a:pt x="14" y="132"/>
                </a:moveTo>
                <a:cubicBezTo>
                  <a:pt x="14" y="131"/>
                  <a:pt x="13" y="132"/>
                  <a:pt x="14" y="132"/>
                </a:cubicBezTo>
                <a:close/>
                <a:moveTo>
                  <a:pt x="13" y="130"/>
                </a:moveTo>
                <a:cubicBezTo>
                  <a:pt x="16" y="130"/>
                  <a:pt x="12" y="130"/>
                  <a:pt x="13" y="130"/>
                </a:cubicBezTo>
                <a:close/>
                <a:moveTo>
                  <a:pt x="12" y="137"/>
                </a:moveTo>
                <a:cubicBezTo>
                  <a:pt x="11" y="138"/>
                  <a:pt x="15" y="138"/>
                  <a:pt x="15" y="138"/>
                </a:cubicBezTo>
                <a:cubicBezTo>
                  <a:pt x="15" y="138"/>
                  <a:pt x="15" y="134"/>
                  <a:pt x="14" y="132"/>
                </a:cubicBezTo>
                <a:cubicBezTo>
                  <a:pt x="14" y="134"/>
                  <a:pt x="12" y="136"/>
                  <a:pt x="12" y="137"/>
                </a:cubicBezTo>
                <a:close/>
                <a:moveTo>
                  <a:pt x="14" y="97"/>
                </a:moveTo>
                <a:cubicBezTo>
                  <a:pt x="13" y="97"/>
                  <a:pt x="14" y="97"/>
                  <a:pt x="14" y="97"/>
                </a:cubicBezTo>
                <a:close/>
                <a:moveTo>
                  <a:pt x="15" y="82"/>
                </a:moveTo>
                <a:cubicBezTo>
                  <a:pt x="14" y="82"/>
                  <a:pt x="15" y="84"/>
                  <a:pt x="15" y="84"/>
                </a:cubicBezTo>
                <a:cubicBezTo>
                  <a:pt x="15" y="84"/>
                  <a:pt x="16" y="81"/>
                  <a:pt x="15" y="82"/>
                </a:cubicBezTo>
                <a:close/>
                <a:moveTo>
                  <a:pt x="15" y="99"/>
                </a:moveTo>
                <a:cubicBezTo>
                  <a:pt x="15" y="99"/>
                  <a:pt x="14" y="99"/>
                  <a:pt x="15" y="99"/>
                </a:cubicBezTo>
                <a:close/>
                <a:moveTo>
                  <a:pt x="14" y="85"/>
                </a:moveTo>
                <a:cubicBezTo>
                  <a:pt x="13" y="85"/>
                  <a:pt x="14" y="85"/>
                  <a:pt x="14" y="85"/>
                </a:cubicBezTo>
                <a:close/>
                <a:moveTo>
                  <a:pt x="14" y="88"/>
                </a:moveTo>
                <a:cubicBezTo>
                  <a:pt x="15" y="88"/>
                  <a:pt x="13" y="88"/>
                  <a:pt x="14" y="88"/>
                </a:cubicBezTo>
                <a:close/>
                <a:moveTo>
                  <a:pt x="14" y="102"/>
                </a:moveTo>
                <a:cubicBezTo>
                  <a:pt x="13" y="102"/>
                  <a:pt x="16" y="102"/>
                  <a:pt x="14" y="102"/>
                </a:cubicBezTo>
                <a:close/>
                <a:moveTo>
                  <a:pt x="13" y="81"/>
                </a:moveTo>
                <a:cubicBezTo>
                  <a:pt x="13" y="84"/>
                  <a:pt x="14" y="79"/>
                  <a:pt x="13" y="81"/>
                </a:cubicBezTo>
                <a:close/>
                <a:moveTo>
                  <a:pt x="16" y="68"/>
                </a:moveTo>
                <a:cubicBezTo>
                  <a:pt x="14" y="69"/>
                  <a:pt x="18" y="68"/>
                  <a:pt x="16" y="68"/>
                </a:cubicBezTo>
                <a:close/>
                <a:moveTo>
                  <a:pt x="16" y="58"/>
                </a:moveTo>
                <a:cubicBezTo>
                  <a:pt x="16" y="58"/>
                  <a:pt x="15" y="58"/>
                  <a:pt x="15" y="58"/>
                </a:cubicBezTo>
                <a:cubicBezTo>
                  <a:pt x="16" y="58"/>
                  <a:pt x="16" y="58"/>
                  <a:pt x="16" y="58"/>
                </a:cubicBezTo>
                <a:cubicBezTo>
                  <a:pt x="16" y="58"/>
                  <a:pt x="16" y="58"/>
                  <a:pt x="16" y="58"/>
                </a:cubicBezTo>
                <a:close/>
                <a:moveTo>
                  <a:pt x="16" y="60"/>
                </a:moveTo>
                <a:cubicBezTo>
                  <a:pt x="17" y="60"/>
                  <a:pt x="16" y="59"/>
                  <a:pt x="16" y="58"/>
                </a:cubicBezTo>
                <a:cubicBezTo>
                  <a:pt x="16" y="59"/>
                  <a:pt x="16" y="60"/>
                  <a:pt x="16" y="60"/>
                </a:cubicBezTo>
                <a:close/>
                <a:moveTo>
                  <a:pt x="14" y="75"/>
                </a:moveTo>
                <a:cubicBezTo>
                  <a:pt x="14" y="75"/>
                  <a:pt x="14" y="75"/>
                  <a:pt x="14" y="75"/>
                </a:cubicBezTo>
                <a:cubicBezTo>
                  <a:pt x="15" y="74"/>
                  <a:pt x="15" y="75"/>
                  <a:pt x="14" y="75"/>
                </a:cubicBezTo>
                <a:close/>
                <a:moveTo>
                  <a:pt x="16" y="70"/>
                </a:moveTo>
                <a:cubicBezTo>
                  <a:pt x="17" y="70"/>
                  <a:pt x="16" y="70"/>
                  <a:pt x="16" y="70"/>
                </a:cubicBezTo>
                <a:close/>
                <a:moveTo>
                  <a:pt x="17" y="72"/>
                </a:moveTo>
                <a:cubicBezTo>
                  <a:pt x="17" y="72"/>
                  <a:pt x="16" y="71"/>
                  <a:pt x="17" y="72"/>
                </a:cubicBezTo>
                <a:close/>
                <a:moveTo>
                  <a:pt x="28" y="135"/>
                </a:moveTo>
                <a:cubicBezTo>
                  <a:pt x="28" y="135"/>
                  <a:pt x="28" y="137"/>
                  <a:pt x="28" y="137"/>
                </a:cubicBezTo>
                <a:cubicBezTo>
                  <a:pt x="28" y="138"/>
                  <a:pt x="29" y="138"/>
                  <a:pt x="29" y="138"/>
                </a:cubicBezTo>
                <a:cubicBezTo>
                  <a:pt x="31" y="138"/>
                  <a:pt x="30" y="135"/>
                  <a:pt x="28" y="135"/>
                </a:cubicBezTo>
                <a:close/>
                <a:moveTo>
                  <a:pt x="17" y="7"/>
                </a:moveTo>
                <a:cubicBezTo>
                  <a:pt x="17" y="6"/>
                  <a:pt x="16" y="6"/>
                  <a:pt x="15" y="7"/>
                </a:cubicBezTo>
                <a:cubicBezTo>
                  <a:pt x="15" y="9"/>
                  <a:pt x="17" y="7"/>
                  <a:pt x="17" y="7"/>
                </a:cubicBezTo>
                <a:close/>
                <a:moveTo>
                  <a:pt x="27" y="86"/>
                </a:moveTo>
                <a:cubicBezTo>
                  <a:pt x="27" y="86"/>
                  <a:pt x="27" y="86"/>
                  <a:pt x="27" y="86"/>
                </a:cubicBezTo>
                <a:cubicBezTo>
                  <a:pt x="27" y="86"/>
                  <a:pt x="26" y="86"/>
                  <a:pt x="27" y="86"/>
                </a:cubicBezTo>
                <a:close/>
                <a:moveTo>
                  <a:pt x="28" y="137"/>
                </a:moveTo>
                <a:cubicBezTo>
                  <a:pt x="27" y="137"/>
                  <a:pt x="27" y="137"/>
                  <a:pt x="27" y="137"/>
                </a:cubicBezTo>
                <a:cubicBezTo>
                  <a:pt x="27" y="137"/>
                  <a:pt x="27" y="138"/>
                  <a:pt x="27" y="138"/>
                </a:cubicBezTo>
                <a:cubicBezTo>
                  <a:pt x="28" y="138"/>
                  <a:pt x="28" y="137"/>
                  <a:pt x="28" y="137"/>
                </a:cubicBezTo>
                <a:close/>
                <a:moveTo>
                  <a:pt x="20" y="11"/>
                </a:moveTo>
                <a:cubicBezTo>
                  <a:pt x="19" y="11"/>
                  <a:pt x="21" y="11"/>
                  <a:pt x="20" y="11"/>
                </a:cubicBezTo>
                <a:close/>
                <a:moveTo>
                  <a:pt x="27" y="80"/>
                </a:moveTo>
                <a:cubicBezTo>
                  <a:pt x="27" y="80"/>
                  <a:pt x="27" y="80"/>
                  <a:pt x="27" y="80"/>
                </a:cubicBezTo>
                <a:cubicBezTo>
                  <a:pt x="27" y="80"/>
                  <a:pt x="27" y="80"/>
                  <a:pt x="27" y="80"/>
                </a:cubicBezTo>
                <a:close/>
                <a:moveTo>
                  <a:pt x="14" y="83"/>
                </a:moveTo>
                <a:cubicBezTo>
                  <a:pt x="13" y="83"/>
                  <a:pt x="15" y="83"/>
                  <a:pt x="14" y="83"/>
                </a:cubicBezTo>
                <a:close/>
                <a:moveTo>
                  <a:pt x="29" y="94"/>
                </a:moveTo>
                <a:cubicBezTo>
                  <a:pt x="30" y="93"/>
                  <a:pt x="28" y="94"/>
                  <a:pt x="29" y="94"/>
                </a:cubicBezTo>
                <a:close/>
                <a:moveTo>
                  <a:pt x="29" y="93"/>
                </a:moveTo>
                <a:cubicBezTo>
                  <a:pt x="31" y="93"/>
                  <a:pt x="28" y="93"/>
                  <a:pt x="29" y="93"/>
                </a:cubicBezTo>
                <a:close/>
                <a:moveTo>
                  <a:pt x="26" y="77"/>
                </a:moveTo>
                <a:cubicBezTo>
                  <a:pt x="27" y="77"/>
                  <a:pt x="26" y="77"/>
                  <a:pt x="26" y="77"/>
                </a:cubicBezTo>
                <a:close/>
                <a:moveTo>
                  <a:pt x="28" y="98"/>
                </a:moveTo>
                <a:cubicBezTo>
                  <a:pt x="28" y="99"/>
                  <a:pt x="27" y="113"/>
                  <a:pt x="28" y="114"/>
                </a:cubicBezTo>
                <a:cubicBezTo>
                  <a:pt x="30" y="117"/>
                  <a:pt x="30" y="97"/>
                  <a:pt x="28" y="98"/>
                </a:cubicBezTo>
                <a:close/>
                <a:moveTo>
                  <a:pt x="29" y="109"/>
                </a:moveTo>
                <a:cubicBezTo>
                  <a:pt x="29" y="109"/>
                  <a:pt x="29" y="108"/>
                  <a:pt x="29" y="109"/>
                </a:cubicBezTo>
                <a:close/>
                <a:moveTo>
                  <a:pt x="27" y="70"/>
                </a:moveTo>
                <a:cubicBezTo>
                  <a:pt x="25" y="70"/>
                  <a:pt x="29" y="70"/>
                  <a:pt x="27" y="70"/>
                </a:cubicBezTo>
                <a:close/>
                <a:moveTo>
                  <a:pt x="27" y="91"/>
                </a:moveTo>
                <a:cubicBezTo>
                  <a:pt x="26" y="91"/>
                  <a:pt x="28" y="91"/>
                  <a:pt x="27" y="91"/>
                </a:cubicBezTo>
                <a:close/>
                <a:moveTo>
                  <a:pt x="24" y="139"/>
                </a:moveTo>
                <a:cubicBezTo>
                  <a:pt x="24" y="139"/>
                  <a:pt x="24" y="137"/>
                  <a:pt x="25" y="137"/>
                </a:cubicBezTo>
                <a:cubicBezTo>
                  <a:pt x="25" y="137"/>
                  <a:pt x="26" y="137"/>
                  <a:pt x="27" y="137"/>
                </a:cubicBezTo>
                <a:cubicBezTo>
                  <a:pt x="25" y="135"/>
                  <a:pt x="26" y="127"/>
                  <a:pt x="25" y="127"/>
                </a:cubicBezTo>
                <a:cubicBezTo>
                  <a:pt x="24" y="127"/>
                  <a:pt x="25" y="135"/>
                  <a:pt x="25" y="136"/>
                </a:cubicBezTo>
                <a:cubicBezTo>
                  <a:pt x="25" y="136"/>
                  <a:pt x="23" y="134"/>
                  <a:pt x="23" y="134"/>
                </a:cubicBezTo>
                <a:cubicBezTo>
                  <a:pt x="23" y="134"/>
                  <a:pt x="23" y="133"/>
                  <a:pt x="23" y="132"/>
                </a:cubicBezTo>
                <a:cubicBezTo>
                  <a:pt x="23" y="132"/>
                  <a:pt x="23" y="132"/>
                  <a:pt x="23" y="132"/>
                </a:cubicBezTo>
                <a:cubicBezTo>
                  <a:pt x="25" y="119"/>
                  <a:pt x="25" y="103"/>
                  <a:pt x="25" y="89"/>
                </a:cubicBezTo>
                <a:cubicBezTo>
                  <a:pt x="25" y="77"/>
                  <a:pt x="25" y="65"/>
                  <a:pt x="25" y="54"/>
                </a:cubicBezTo>
                <a:cubicBezTo>
                  <a:pt x="25" y="50"/>
                  <a:pt x="25" y="36"/>
                  <a:pt x="22" y="28"/>
                </a:cubicBezTo>
                <a:cubicBezTo>
                  <a:pt x="25" y="36"/>
                  <a:pt x="26" y="52"/>
                  <a:pt x="27" y="62"/>
                </a:cubicBezTo>
                <a:cubicBezTo>
                  <a:pt x="27" y="62"/>
                  <a:pt x="27" y="62"/>
                  <a:pt x="27" y="62"/>
                </a:cubicBezTo>
                <a:cubicBezTo>
                  <a:pt x="27" y="67"/>
                  <a:pt x="28" y="70"/>
                  <a:pt x="27" y="70"/>
                </a:cubicBezTo>
                <a:cubicBezTo>
                  <a:pt x="28" y="70"/>
                  <a:pt x="28" y="67"/>
                  <a:pt x="28" y="67"/>
                </a:cubicBezTo>
                <a:cubicBezTo>
                  <a:pt x="31" y="67"/>
                  <a:pt x="27" y="73"/>
                  <a:pt x="27" y="72"/>
                </a:cubicBezTo>
                <a:cubicBezTo>
                  <a:pt x="27" y="73"/>
                  <a:pt x="27" y="72"/>
                  <a:pt x="27" y="72"/>
                </a:cubicBezTo>
                <a:cubicBezTo>
                  <a:pt x="27" y="73"/>
                  <a:pt x="29" y="74"/>
                  <a:pt x="29" y="74"/>
                </a:cubicBezTo>
                <a:cubicBezTo>
                  <a:pt x="27" y="74"/>
                  <a:pt x="25" y="76"/>
                  <a:pt x="26" y="76"/>
                </a:cubicBezTo>
                <a:cubicBezTo>
                  <a:pt x="27" y="76"/>
                  <a:pt x="29" y="76"/>
                  <a:pt x="29" y="76"/>
                </a:cubicBezTo>
                <a:cubicBezTo>
                  <a:pt x="29" y="77"/>
                  <a:pt x="26" y="77"/>
                  <a:pt x="26" y="77"/>
                </a:cubicBezTo>
                <a:cubicBezTo>
                  <a:pt x="27" y="77"/>
                  <a:pt x="28" y="77"/>
                  <a:pt x="28" y="77"/>
                </a:cubicBezTo>
                <a:cubicBezTo>
                  <a:pt x="28" y="77"/>
                  <a:pt x="28" y="78"/>
                  <a:pt x="27" y="79"/>
                </a:cubicBezTo>
                <a:cubicBezTo>
                  <a:pt x="28" y="79"/>
                  <a:pt x="28" y="79"/>
                  <a:pt x="27" y="79"/>
                </a:cubicBezTo>
                <a:cubicBezTo>
                  <a:pt x="27" y="79"/>
                  <a:pt x="27" y="79"/>
                  <a:pt x="27" y="79"/>
                </a:cubicBezTo>
                <a:cubicBezTo>
                  <a:pt x="27" y="80"/>
                  <a:pt x="27" y="80"/>
                  <a:pt x="27" y="80"/>
                </a:cubicBezTo>
                <a:cubicBezTo>
                  <a:pt x="28" y="80"/>
                  <a:pt x="28" y="80"/>
                  <a:pt x="27" y="80"/>
                </a:cubicBezTo>
                <a:cubicBezTo>
                  <a:pt x="27" y="82"/>
                  <a:pt x="26" y="84"/>
                  <a:pt x="27" y="83"/>
                </a:cubicBezTo>
                <a:cubicBezTo>
                  <a:pt x="27" y="83"/>
                  <a:pt x="27" y="82"/>
                  <a:pt x="28" y="83"/>
                </a:cubicBezTo>
                <a:cubicBezTo>
                  <a:pt x="27" y="82"/>
                  <a:pt x="27" y="84"/>
                  <a:pt x="27" y="86"/>
                </a:cubicBezTo>
                <a:cubicBezTo>
                  <a:pt x="27" y="86"/>
                  <a:pt x="27" y="86"/>
                  <a:pt x="27" y="86"/>
                </a:cubicBezTo>
                <a:cubicBezTo>
                  <a:pt x="27" y="86"/>
                  <a:pt x="27" y="86"/>
                  <a:pt x="27" y="86"/>
                </a:cubicBezTo>
                <a:cubicBezTo>
                  <a:pt x="27" y="87"/>
                  <a:pt x="27" y="89"/>
                  <a:pt x="27" y="89"/>
                </a:cubicBezTo>
                <a:cubicBezTo>
                  <a:pt x="27" y="89"/>
                  <a:pt x="27" y="87"/>
                  <a:pt x="27" y="87"/>
                </a:cubicBezTo>
                <a:cubicBezTo>
                  <a:pt x="27" y="87"/>
                  <a:pt x="29" y="93"/>
                  <a:pt x="30" y="92"/>
                </a:cubicBezTo>
                <a:cubicBezTo>
                  <a:pt x="32" y="89"/>
                  <a:pt x="27" y="80"/>
                  <a:pt x="30" y="77"/>
                </a:cubicBezTo>
                <a:cubicBezTo>
                  <a:pt x="35" y="72"/>
                  <a:pt x="25" y="53"/>
                  <a:pt x="30" y="47"/>
                </a:cubicBezTo>
                <a:cubicBezTo>
                  <a:pt x="33" y="45"/>
                  <a:pt x="28" y="29"/>
                  <a:pt x="25" y="20"/>
                </a:cubicBezTo>
                <a:cubicBezTo>
                  <a:pt x="25" y="20"/>
                  <a:pt x="25" y="20"/>
                  <a:pt x="25" y="20"/>
                </a:cubicBezTo>
                <a:cubicBezTo>
                  <a:pt x="24" y="18"/>
                  <a:pt x="23" y="16"/>
                  <a:pt x="23" y="15"/>
                </a:cubicBezTo>
                <a:cubicBezTo>
                  <a:pt x="12" y="0"/>
                  <a:pt x="15" y="19"/>
                  <a:pt x="18" y="21"/>
                </a:cubicBezTo>
                <a:cubicBezTo>
                  <a:pt x="15" y="20"/>
                  <a:pt x="10" y="5"/>
                  <a:pt x="3" y="15"/>
                </a:cubicBezTo>
                <a:cubicBezTo>
                  <a:pt x="4" y="16"/>
                  <a:pt x="5" y="17"/>
                  <a:pt x="5" y="18"/>
                </a:cubicBezTo>
                <a:cubicBezTo>
                  <a:pt x="4" y="18"/>
                  <a:pt x="2" y="16"/>
                  <a:pt x="2" y="17"/>
                </a:cubicBezTo>
                <a:cubicBezTo>
                  <a:pt x="0" y="20"/>
                  <a:pt x="6" y="22"/>
                  <a:pt x="7" y="22"/>
                </a:cubicBezTo>
                <a:cubicBezTo>
                  <a:pt x="8" y="23"/>
                  <a:pt x="14" y="46"/>
                  <a:pt x="14" y="56"/>
                </a:cubicBezTo>
                <a:cubicBezTo>
                  <a:pt x="14" y="57"/>
                  <a:pt x="14" y="58"/>
                  <a:pt x="14" y="58"/>
                </a:cubicBezTo>
                <a:cubicBezTo>
                  <a:pt x="14" y="58"/>
                  <a:pt x="14" y="58"/>
                  <a:pt x="14" y="58"/>
                </a:cubicBezTo>
                <a:cubicBezTo>
                  <a:pt x="13" y="58"/>
                  <a:pt x="14" y="58"/>
                  <a:pt x="14" y="58"/>
                </a:cubicBezTo>
                <a:cubicBezTo>
                  <a:pt x="14" y="60"/>
                  <a:pt x="14" y="61"/>
                  <a:pt x="13" y="61"/>
                </a:cubicBezTo>
                <a:cubicBezTo>
                  <a:pt x="13" y="61"/>
                  <a:pt x="14" y="62"/>
                  <a:pt x="14" y="63"/>
                </a:cubicBezTo>
                <a:cubicBezTo>
                  <a:pt x="13" y="63"/>
                  <a:pt x="12" y="65"/>
                  <a:pt x="13" y="65"/>
                </a:cubicBezTo>
                <a:cubicBezTo>
                  <a:pt x="14" y="64"/>
                  <a:pt x="14" y="64"/>
                  <a:pt x="15" y="64"/>
                </a:cubicBezTo>
                <a:cubicBezTo>
                  <a:pt x="15" y="64"/>
                  <a:pt x="15" y="67"/>
                  <a:pt x="14" y="70"/>
                </a:cubicBezTo>
                <a:cubicBezTo>
                  <a:pt x="13" y="70"/>
                  <a:pt x="14" y="70"/>
                  <a:pt x="14" y="70"/>
                </a:cubicBezTo>
                <a:cubicBezTo>
                  <a:pt x="13" y="74"/>
                  <a:pt x="13" y="79"/>
                  <a:pt x="13" y="79"/>
                </a:cubicBezTo>
                <a:cubicBezTo>
                  <a:pt x="13" y="80"/>
                  <a:pt x="15" y="81"/>
                  <a:pt x="15" y="81"/>
                </a:cubicBezTo>
                <a:cubicBezTo>
                  <a:pt x="15" y="81"/>
                  <a:pt x="14" y="78"/>
                  <a:pt x="14" y="75"/>
                </a:cubicBezTo>
                <a:cubicBezTo>
                  <a:pt x="14" y="75"/>
                  <a:pt x="14" y="75"/>
                  <a:pt x="14" y="75"/>
                </a:cubicBezTo>
                <a:cubicBezTo>
                  <a:pt x="14" y="75"/>
                  <a:pt x="14" y="75"/>
                  <a:pt x="14" y="75"/>
                </a:cubicBezTo>
                <a:cubicBezTo>
                  <a:pt x="15" y="70"/>
                  <a:pt x="15" y="65"/>
                  <a:pt x="15" y="65"/>
                </a:cubicBezTo>
                <a:cubicBezTo>
                  <a:pt x="16" y="64"/>
                  <a:pt x="16" y="67"/>
                  <a:pt x="16" y="67"/>
                </a:cubicBezTo>
                <a:cubicBezTo>
                  <a:pt x="16" y="67"/>
                  <a:pt x="16" y="61"/>
                  <a:pt x="16" y="61"/>
                </a:cubicBezTo>
                <a:cubicBezTo>
                  <a:pt x="16" y="61"/>
                  <a:pt x="15" y="61"/>
                  <a:pt x="15" y="62"/>
                </a:cubicBezTo>
                <a:cubicBezTo>
                  <a:pt x="15" y="62"/>
                  <a:pt x="14" y="58"/>
                  <a:pt x="15" y="58"/>
                </a:cubicBezTo>
                <a:cubicBezTo>
                  <a:pt x="15" y="58"/>
                  <a:pt x="15" y="58"/>
                  <a:pt x="15" y="58"/>
                </a:cubicBezTo>
                <a:cubicBezTo>
                  <a:pt x="13" y="56"/>
                  <a:pt x="16" y="54"/>
                  <a:pt x="16" y="54"/>
                </a:cubicBezTo>
                <a:cubicBezTo>
                  <a:pt x="19" y="52"/>
                  <a:pt x="15" y="50"/>
                  <a:pt x="14" y="50"/>
                </a:cubicBezTo>
                <a:cubicBezTo>
                  <a:pt x="15" y="49"/>
                  <a:pt x="15" y="47"/>
                  <a:pt x="15" y="46"/>
                </a:cubicBezTo>
                <a:cubicBezTo>
                  <a:pt x="15" y="46"/>
                  <a:pt x="15" y="46"/>
                  <a:pt x="15" y="46"/>
                </a:cubicBezTo>
                <a:cubicBezTo>
                  <a:pt x="16" y="44"/>
                  <a:pt x="16" y="42"/>
                  <a:pt x="15" y="42"/>
                </a:cubicBezTo>
                <a:cubicBezTo>
                  <a:pt x="15" y="43"/>
                  <a:pt x="15" y="44"/>
                  <a:pt x="15" y="44"/>
                </a:cubicBezTo>
                <a:cubicBezTo>
                  <a:pt x="15" y="44"/>
                  <a:pt x="13" y="43"/>
                  <a:pt x="13" y="44"/>
                </a:cubicBezTo>
                <a:cubicBezTo>
                  <a:pt x="13" y="42"/>
                  <a:pt x="15" y="40"/>
                  <a:pt x="15" y="39"/>
                </a:cubicBezTo>
                <a:cubicBezTo>
                  <a:pt x="15" y="39"/>
                  <a:pt x="13" y="39"/>
                  <a:pt x="13" y="39"/>
                </a:cubicBezTo>
                <a:cubicBezTo>
                  <a:pt x="14" y="38"/>
                  <a:pt x="15" y="33"/>
                  <a:pt x="14" y="32"/>
                </a:cubicBezTo>
                <a:cubicBezTo>
                  <a:pt x="20" y="34"/>
                  <a:pt x="18" y="72"/>
                  <a:pt x="18" y="77"/>
                </a:cubicBezTo>
                <a:cubicBezTo>
                  <a:pt x="18" y="84"/>
                  <a:pt x="18" y="95"/>
                  <a:pt x="18" y="99"/>
                </a:cubicBezTo>
                <a:cubicBezTo>
                  <a:pt x="18" y="102"/>
                  <a:pt x="17" y="110"/>
                  <a:pt x="17" y="111"/>
                </a:cubicBezTo>
                <a:cubicBezTo>
                  <a:pt x="17" y="110"/>
                  <a:pt x="20" y="119"/>
                  <a:pt x="18" y="120"/>
                </a:cubicBezTo>
                <a:cubicBezTo>
                  <a:pt x="16" y="121"/>
                  <a:pt x="13" y="144"/>
                  <a:pt x="24" y="139"/>
                </a:cubicBezTo>
                <a:close/>
                <a:moveTo>
                  <a:pt x="25" y="133"/>
                </a:moveTo>
                <a:cubicBezTo>
                  <a:pt x="25" y="133"/>
                  <a:pt x="27" y="133"/>
                  <a:pt x="25" y="133"/>
                </a:cubicBezTo>
                <a:close/>
                <a:moveTo>
                  <a:pt x="27" y="75"/>
                </a:moveTo>
                <a:cubicBezTo>
                  <a:pt x="26" y="76"/>
                  <a:pt x="30" y="75"/>
                  <a:pt x="27" y="75"/>
                </a:cubicBezTo>
                <a:close/>
                <a:moveTo>
                  <a:pt x="29" y="79"/>
                </a:moveTo>
                <a:cubicBezTo>
                  <a:pt x="29" y="80"/>
                  <a:pt x="30" y="79"/>
                  <a:pt x="29" y="79"/>
                </a:cubicBezTo>
                <a:close/>
                <a:moveTo>
                  <a:pt x="28" y="59"/>
                </a:moveTo>
                <a:cubicBezTo>
                  <a:pt x="27" y="59"/>
                  <a:pt x="29" y="58"/>
                  <a:pt x="28" y="59"/>
                </a:cubicBezTo>
                <a:close/>
                <a:moveTo>
                  <a:pt x="28" y="65"/>
                </a:moveTo>
                <a:cubicBezTo>
                  <a:pt x="29" y="65"/>
                  <a:pt x="28" y="68"/>
                  <a:pt x="27" y="66"/>
                </a:cubicBezTo>
                <a:cubicBezTo>
                  <a:pt x="27" y="66"/>
                  <a:pt x="28" y="65"/>
                  <a:pt x="28" y="65"/>
                </a:cubicBezTo>
                <a:close/>
                <a:moveTo>
                  <a:pt x="23" y="19"/>
                </a:moveTo>
                <a:cubicBezTo>
                  <a:pt x="23" y="19"/>
                  <a:pt x="24" y="18"/>
                  <a:pt x="23" y="19"/>
                </a:cubicBezTo>
                <a:close/>
                <a:moveTo>
                  <a:pt x="16" y="12"/>
                </a:moveTo>
                <a:cubicBezTo>
                  <a:pt x="15" y="12"/>
                  <a:pt x="18" y="11"/>
                  <a:pt x="16" y="12"/>
                </a:cubicBezTo>
                <a:close/>
                <a:moveTo>
                  <a:pt x="6" y="20"/>
                </a:moveTo>
                <a:cubicBezTo>
                  <a:pt x="4" y="20"/>
                  <a:pt x="7" y="19"/>
                  <a:pt x="6" y="20"/>
                </a:cubicBezTo>
                <a:close/>
                <a:moveTo>
                  <a:pt x="14" y="77"/>
                </a:moveTo>
                <a:cubicBezTo>
                  <a:pt x="13" y="77"/>
                  <a:pt x="14" y="77"/>
                  <a:pt x="14" y="77"/>
                </a:cubicBezTo>
                <a:close/>
                <a:moveTo>
                  <a:pt x="15" y="51"/>
                </a:moveTo>
                <a:cubicBezTo>
                  <a:pt x="15" y="51"/>
                  <a:pt x="16" y="51"/>
                  <a:pt x="15" y="51"/>
                </a:cubicBezTo>
                <a:close/>
                <a:moveTo>
                  <a:pt x="14" y="47"/>
                </a:moveTo>
                <a:cubicBezTo>
                  <a:pt x="13" y="47"/>
                  <a:pt x="17" y="48"/>
                  <a:pt x="14" y="47"/>
                </a:cubicBezTo>
                <a:close/>
                <a:moveTo>
                  <a:pt x="12" y="27"/>
                </a:moveTo>
                <a:cubicBezTo>
                  <a:pt x="12" y="27"/>
                  <a:pt x="12" y="26"/>
                  <a:pt x="12" y="27"/>
                </a:cubicBezTo>
                <a:close/>
                <a:moveTo>
                  <a:pt x="12" y="28"/>
                </a:moveTo>
                <a:cubicBezTo>
                  <a:pt x="11" y="27"/>
                  <a:pt x="13" y="28"/>
                  <a:pt x="12" y="28"/>
                </a:cubicBezTo>
                <a:close/>
                <a:moveTo>
                  <a:pt x="12" y="33"/>
                </a:moveTo>
                <a:cubicBezTo>
                  <a:pt x="11" y="32"/>
                  <a:pt x="14" y="33"/>
                  <a:pt x="12" y="33"/>
                </a:cubicBezTo>
                <a:close/>
                <a:moveTo>
                  <a:pt x="13" y="31"/>
                </a:moveTo>
                <a:cubicBezTo>
                  <a:pt x="13" y="31"/>
                  <a:pt x="13" y="30"/>
                  <a:pt x="13" y="30"/>
                </a:cubicBezTo>
                <a:cubicBezTo>
                  <a:pt x="13" y="29"/>
                  <a:pt x="15" y="32"/>
                  <a:pt x="13" y="31"/>
                </a:cubicBezTo>
                <a:close/>
                <a:moveTo>
                  <a:pt x="21" y="123"/>
                </a:moveTo>
                <a:cubicBezTo>
                  <a:pt x="19" y="123"/>
                  <a:pt x="22" y="123"/>
                  <a:pt x="21" y="123"/>
                </a:cubicBezTo>
                <a:close/>
                <a:moveTo>
                  <a:pt x="20" y="122"/>
                </a:moveTo>
                <a:cubicBezTo>
                  <a:pt x="19" y="122"/>
                  <a:pt x="22" y="122"/>
                  <a:pt x="20" y="122"/>
                </a:cubicBezTo>
                <a:close/>
                <a:moveTo>
                  <a:pt x="21" y="135"/>
                </a:moveTo>
                <a:cubicBezTo>
                  <a:pt x="21" y="136"/>
                  <a:pt x="21" y="135"/>
                  <a:pt x="21" y="135"/>
                </a:cubicBezTo>
                <a:close/>
                <a:moveTo>
                  <a:pt x="22" y="94"/>
                </a:moveTo>
                <a:cubicBezTo>
                  <a:pt x="22" y="94"/>
                  <a:pt x="23" y="94"/>
                  <a:pt x="22" y="94"/>
                </a:cubicBezTo>
                <a:close/>
                <a:moveTo>
                  <a:pt x="24" y="94"/>
                </a:moveTo>
                <a:cubicBezTo>
                  <a:pt x="22" y="94"/>
                  <a:pt x="25" y="94"/>
                  <a:pt x="24" y="94"/>
                </a:cubicBezTo>
                <a:close/>
                <a:moveTo>
                  <a:pt x="24" y="108"/>
                </a:moveTo>
                <a:cubicBezTo>
                  <a:pt x="24" y="109"/>
                  <a:pt x="24" y="110"/>
                  <a:pt x="23" y="110"/>
                </a:cubicBezTo>
                <a:cubicBezTo>
                  <a:pt x="22" y="110"/>
                  <a:pt x="23" y="108"/>
                  <a:pt x="24" y="108"/>
                </a:cubicBezTo>
                <a:close/>
                <a:moveTo>
                  <a:pt x="22" y="93"/>
                </a:moveTo>
                <a:cubicBezTo>
                  <a:pt x="21" y="93"/>
                  <a:pt x="24" y="93"/>
                  <a:pt x="22" y="93"/>
                </a:cubicBezTo>
                <a:close/>
                <a:moveTo>
                  <a:pt x="22" y="100"/>
                </a:moveTo>
                <a:cubicBezTo>
                  <a:pt x="21" y="100"/>
                  <a:pt x="23" y="101"/>
                  <a:pt x="22" y="100"/>
                </a:cubicBezTo>
                <a:close/>
                <a:moveTo>
                  <a:pt x="21" y="95"/>
                </a:moveTo>
                <a:cubicBezTo>
                  <a:pt x="20" y="95"/>
                  <a:pt x="22" y="95"/>
                  <a:pt x="21" y="95"/>
                </a:cubicBezTo>
                <a:close/>
                <a:moveTo>
                  <a:pt x="21" y="13"/>
                </a:moveTo>
                <a:cubicBezTo>
                  <a:pt x="21" y="13"/>
                  <a:pt x="21" y="13"/>
                  <a:pt x="21" y="13"/>
                </a:cubicBezTo>
                <a:close/>
                <a:moveTo>
                  <a:pt x="20" y="100"/>
                </a:moveTo>
                <a:cubicBezTo>
                  <a:pt x="19" y="100"/>
                  <a:pt x="21" y="100"/>
                  <a:pt x="20" y="100"/>
                </a:cubicBezTo>
                <a:close/>
                <a:moveTo>
                  <a:pt x="21" y="113"/>
                </a:moveTo>
                <a:cubicBezTo>
                  <a:pt x="21" y="113"/>
                  <a:pt x="22" y="116"/>
                  <a:pt x="22" y="116"/>
                </a:cubicBezTo>
                <a:cubicBezTo>
                  <a:pt x="22" y="116"/>
                  <a:pt x="20" y="118"/>
                  <a:pt x="20" y="119"/>
                </a:cubicBezTo>
                <a:cubicBezTo>
                  <a:pt x="20" y="118"/>
                  <a:pt x="21" y="114"/>
                  <a:pt x="20" y="114"/>
                </a:cubicBezTo>
                <a:cubicBezTo>
                  <a:pt x="18" y="114"/>
                  <a:pt x="21" y="113"/>
                  <a:pt x="21" y="113"/>
                </a:cubicBezTo>
                <a:close/>
                <a:moveTo>
                  <a:pt x="18" y="15"/>
                </a:moveTo>
                <a:cubicBezTo>
                  <a:pt x="16" y="14"/>
                  <a:pt x="20" y="15"/>
                  <a:pt x="18" y="15"/>
                </a:cubicBezTo>
                <a:close/>
                <a:moveTo>
                  <a:pt x="19" y="102"/>
                </a:moveTo>
                <a:cubicBezTo>
                  <a:pt x="18" y="102"/>
                  <a:pt x="20" y="102"/>
                  <a:pt x="19" y="102"/>
                </a:cubicBezTo>
                <a:close/>
                <a:moveTo>
                  <a:pt x="25" y="124"/>
                </a:moveTo>
                <a:cubicBezTo>
                  <a:pt x="24" y="124"/>
                  <a:pt x="25" y="127"/>
                  <a:pt x="26" y="126"/>
                </a:cubicBezTo>
                <a:cubicBezTo>
                  <a:pt x="26" y="126"/>
                  <a:pt x="25" y="124"/>
                  <a:pt x="25" y="124"/>
                </a:cubicBezTo>
                <a:close/>
                <a:moveTo>
                  <a:pt x="26" y="120"/>
                </a:moveTo>
                <a:cubicBezTo>
                  <a:pt x="25" y="120"/>
                  <a:pt x="27" y="120"/>
                  <a:pt x="26" y="120"/>
                </a:cubicBezTo>
                <a:close/>
                <a:moveTo>
                  <a:pt x="27" y="98"/>
                </a:moveTo>
                <a:cubicBezTo>
                  <a:pt x="28" y="98"/>
                  <a:pt x="26" y="98"/>
                  <a:pt x="27" y="98"/>
                </a:cubicBezTo>
                <a:close/>
                <a:moveTo>
                  <a:pt x="16" y="56"/>
                </a:moveTo>
                <a:cubicBezTo>
                  <a:pt x="17" y="57"/>
                  <a:pt x="16" y="56"/>
                  <a:pt x="16" y="56"/>
                </a:cubicBezTo>
                <a:close/>
                <a:moveTo>
                  <a:pt x="15" y="49"/>
                </a:moveTo>
                <a:cubicBezTo>
                  <a:pt x="16" y="49"/>
                  <a:pt x="14" y="49"/>
                  <a:pt x="15" y="49"/>
                </a:cubicBezTo>
                <a:close/>
                <a:moveTo>
                  <a:pt x="16" y="54"/>
                </a:moveTo>
                <a:cubicBezTo>
                  <a:pt x="16" y="54"/>
                  <a:pt x="17" y="54"/>
                  <a:pt x="16" y="54"/>
                </a:cubicBezTo>
                <a:close/>
                <a:moveTo>
                  <a:pt x="15" y="48"/>
                </a:moveTo>
                <a:cubicBezTo>
                  <a:pt x="16" y="48"/>
                  <a:pt x="14" y="48"/>
                  <a:pt x="15" y="48"/>
                </a:cubicBezTo>
                <a:close/>
                <a:moveTo>
                  <a:pt x="18" y="117"/>
                </a:moveTo>
                <a:cubicBezTo>
                  <a:pt x="17" y="117"/>
                  <a:pt x="19" y="117"/>
                  <a:pt x="18" y="117"/>
                </a:cubicBezTo>
                <a:close/>
                <a:moveTo>
                  <a:pt x="27" y="93"/>
                </a:moveTo>
                <a:cubicBezTo>
                  <a:pt x="28" y="93"/>
                  <a:pt x="27" y="93"/>
                  <a:pt x="27" y="93"/>
                </a:cubicBezTo>
                <a:close/>
                <a:moveTo>
                  <a:pt x="28" y="133"/>
                </a:moveTo>
                <a:cubicBezTo>
                  <a:pt x="28" y="133"/>
                  <a:pt x="28" y="133"/>
                  <a:pt x="28" y="133"/>
                </a:cubicBezTo>
                <a:cubicBezTo>
                  <a:pt x="28" y="133"/>
                  <a:pt x="28" y="133"/>
                  <a:pt x="28" y="133"/>
                </a:cubicBezTo>
                <a:close/>
                <a:moveTo>
                  <a:pt x="28" y="115"/>
                </a:moveTo>
                <a:cubicBezTo>
                  <a:pt x="27" y="117"/>
                  <a:pt x="28" y="120"/>
                  <a:pt x="27" y="123"/>
                </a:cubicBezTo>
                <a:cubicBezTo>
                  <a:pt x="27" y="123"/>
                  <a:pt x="27" y="126"/>
                  <a:pt x="27" y="128"/>
                </a:cubicBezTo>
                <a:cubicBezTo>
                  <a:pt x="27" y="128"/>
                  <a:pt x="28" y="128"/>
                  <a:pt x="27" y="128"/>
                </a:cubicBezTo>
                <a:cubicBezTo>
                  <a:pt x="27" y="128"/>
                  <a:pt x="27" y="128"/>
                  <a:pt x="27" y="128"/>
                </a:cubicBezTo>
                <a:cubicBezTo>
                  <a:pt x="27" y="130"/>
                  <a:pt x="28" y="132"/>
                  <a:pt x="28" y="133"/>
                </a:cubicBezTo>
                <a:cubicBezTo>
                  <a:pt x="28" y="133"/>
                  <a:pt x="29" y="133"/>
                  <a:pt x="28" y="133"/>
                </a:cubicBezTo>
                <a:cubicBezTo>
                  <a:pt x="28" y="133"/>
                  <a:pt x="28" y="133"/>
                  <a:pt x="28" y="133"/>
                </a:cubicBezTo>
                <a:cubicBezTo>
                  <a:pt x="28" y="134"/>
                  <a:pt x="29" y="134"/>
                  <a:pt x="29" y="134"/>
                </a:cubicBezTo>
                <a:cubicBezTo>
                  <a:pt x="28" y="134"/>
                  <a:pt x="30" y="116"/>
                  <a:pt x="30" y="116"/>
                </a:cubicBezTo>
                <a:cubicBezTo>
                  <a:pt x="30" y="116"/>
                  <a:pt x="28" y="115"/>
                  <a:pt x="28" y="115"/>
                </a:cubicBezTo>
                <a:close/>
                <a:moveTo>
                  <a:pt x="16" y="55"/>
                </a:moveTo>
                <a:cubicBezTo>
                  <a:pt x="16" y="55"/>
                  <a:pt x="15" y="55"/>
                  <a:pt x="16" y="55"/>
                </a:cubicBezTo>
                <a:close/>
                <a:moveTo>
                  <a:pt x="27" y="89"/>
                </a:moveTo>
                <a:cubicBezTo>
                  <a:pt x="28" y="89"/>
                  <a:pt x="26" y="90"/>
                  <a:pt x="27" y="89"/>
                </a:cubicBezTo>
                <a:close/>
                <a:moveTo>
                  <a:pt x="29" y="176"/>
                </a:moveTo>
                <a:cubicBezTo>
                  <a:pt x="30" y="177"/>
                  <a:pt x="29" y="175"/>
                  <a:pt x="29" y="176"/>
                </a:cubicBezTo>
                <a:close/>
                <a:moveTo>
                  <a:pt x="30" y="174"/>
                </a:moveTo>
                <a:cubicBezTo>
                  <a:pt x="30" y="174"/>
                  <a:pt x="30" y="174"/>
                  <a:pt x="30" y="174"/>
                </a:cubicBezTo>
                <a:cubicBezTo>
                  <a:pt x="30" y="173"/>
                  <a:pt x="30" y="171"/>
                  <a:pt x="29" y="171"/>
                </a:cubicBezTo>
                <a:cubicBezTo>
                  <a:pt x="28" y="172"/>
                  <a:pt x="26" y="174"/>
                  <a:pt x="26" y="174"/>
                </a:cubicBezTo>
                <a:cubicBezTo>
                  <a:pt x="25" y="175"/>
                  <a:pt x="29" y="175"/>
                  <a:pt x="29" y="175"/>
                </a:cubicBezTo>
                <a:cubicBezTo>
                  <a:pt x="29" y="175"/>
                  <a:pt x="30" y="174"/>
                  <a:pt x="30" y="174"/>
                </a:cubicBezTo>
                <a:close/>
                <a:moveTo>
                  <a:pt x="25" y="178"/>
                </a:moveTo>
                <a:cubicBezTo>
                  <a:pt x="24" y="178"/>
                  <a:pt x="27" y="175"/>
                  <a:pt x="27" y="176"/>
                </a:cubicBezTo>
                <a:cubicBezTo>
                  <a:pt x="25" y="173"/>
                  <a:pt x="23" y="177"/>
                  <a:pt x="25" y="178"/>
                </a:cubicBezTo>
                <a:close/>
                <a:moveTo>
                  <a:pt x="25" y="176"/>
                </a:moveTo>
                <a:cubicBezTo>
                  <a:pt x="26" y="176"/>
                  <a:pt x="25" y="175"/>
                  <a:pt x="25" y="176"/>
                </a:cubicBezTo>
                <a:close/>
                <a:moveTo>
                  <a:pt x="30" y="176"/>
                </a:moveTo>
                <a:cubicBezTo>
                  <a:pt x="29" y="175"/>
                  <a:pt x="30" y="176"/>
                  <a:pt x="30" y="176"/>
                </a:cubicBezTo>
                <a:close/>
                <a:moveTo>
                  <a:pt x="30" y="172"/>
                </a:moveTo>
                <a:cubicBezTo>
                  <a:pt x="31" y="173"/>
                  <a:pt x="30" y="172"/>
                  <a:pt x="30" y="172"/>
                </a:cubicBezTo>
                <a:close/>
                <a:moveTo>
                  <a:pt x="25" y="180"/>
                </a:moveTo>
                <a:cubicBezTo>
                  <a:pt x="26" y="181"/>
                  <a:pt x="25" y="179"/>
                  <a:pt x="25" y="180"/>
                </a:cubicBezTo>
                <a:close/>
                <a:moveTo>
                  <a:pt x="20" y="194"/>
                </a:moveTo>
                <a:cubicBezTo>
                  <a:pt x="20" y="194"/>
                  <a:pt x="17" y="193"/>
                  <a:pt x="20" y="194"/>
                </a:cubicBezTo>
                <a:close/>
                <a:moveTo>
                  <a:pt x="30" y="172"/>
                </a:moveTo>
                <a:cubicBezTo>
                  <a:pt x="31" y="172"/>
                  <a:pt x="31" y="173"/>
                  <a:pt x="32" y="174"/>
                </a:cubicBezTo>
                <a:cubicBezTo>
                  <a:pt x="32" y="174"/>
                  <a:pt x="32" y="174"/>
                  <a:pt x="32" y="174"/>
                </a:cubicBezTo>
                <a:cubicBezTo>
                  <a:pt x="32" y="173"/>
                  <a:pt x="31" y="172"/>
                  <a:pt x="30" y="172"/>
                </a:cubicBezTo>
                <a:close/>
                <a:moveTo>
                  <a:pt x="25" y="181"/>
                </a:moveTo>
                <a:cubicBezTo>
                  <a:pt x="25" y="181"/>
                  <a:pt x="25" y="181"/>
                  <a:pt x="25" y="182"/>
                </a:cubicBezTo>
                <a:cubicBezTo>
                  <a:pt x="25" y="182"/>
                  <a:pt x="25" y="182"/>
                  <a:pt x="25" y="181"/>
                </a:cubicBezTo>
                <a:close/>
                <a:moveTo>
                  <a:pt x="23" y="184"/>
                </a:moveTo>
                <a:cubicBezTo>
                  <a:pt x="23" y="184"/>
                  <a:pt x="23" y="184"/>
                  <a:pt x="23" y="184"/>
                </a:cubicBezTo>
                <a:cubicBezTo>
                  <a:pt x="23" y="184"/>
                  <a:pt x="23" y="184"/>
                  <a:pt x="23" y="184"/>
                </a:cubicBezTo>
                <a:cubicBezTo>
                  <a:pt x="23" y="184"/>
                  <a:pt x="23" y="185"/>
                  <a:pt x="23" y="184"/>
                </a:cubicBezTo>
                <a:close/>
                <a:moveTo>
                  <a:pt x="38" y="184"/>
                </a:moveTo>
                <a:cubicBezTo>
                  <a:pt x="38" y="184"/>
                  <a:pt x="40" y="186"/>
                  <a:pt x="40" y="186"/>
                </a:cubicBezTo>
                <a:cubicBezTo>
                  <a:pt x="40" y="186"/>
                  <a:pt x="38" y="183"/>
                  <a:pt x="38" y="183"/>
                </a:cubicBezTo>
                <a:cubicBezTo>
                  <a:pt x="38" y="183"/>
                  <a:pt x="38" y="184"/>
                  <a:pt x="38" y="184"/>
                </a:cubicBezTo>
                <a:cubicBezTo>
                  <a:pt x="38" y="184"/>
                  <a:pt x="38" y="184"/>
                  <a:pt x="38" y="184"/>
                </a:cubicBezTo>
                <a:close/>
                <a:moveTo>
                  <a:pt x="31" y="194"/>
                </a:moveTo>
                <a:cubicBezTo>
                  <a:pt x="31" y="194"/>
                  <a:pt x="31" y="194"/>
                  <a:pt x="31" y="194"/>
                </a:cubicBezTo>
                <a:cubicBezTo>
                  <a:pt x="31" y="194"/>
                  <a:pt x="31" y="194"/>
                  <a:pt x="31" y="194"/>
                </a:cubicBezTo>
                <a:close/>
                <a:moveTo>
                  <a:pt x="25" y="180"/>
                </a:moveTo>
                <a:cubicBezTo>
                  <a:pt x="26" y="181"/>
                  <a:pt x="25" y="180"/>
                  <a:pt x="25" y="180"/>
                </a:cubicBezTo>
                <a:close/>
                <a:moveTo>
                  <a:pt x="25" y="180"/>
                </a:moveTo>
                <a:cubicBezTo>
                  <a:pt x="26" y="181"/>
                  <a:pt x="24" y="180"/>
                  <a:pt x="25" y="180"/>
                </a:cubicBezTo>
                <a:close/>
                <a:moveTo>
                  <a:pt x="26" y="179"/>
                </a:moveTo>
                <a:cubicBezTo>
                  <a:pt x="27" y="180"/>
                  <a:pt x="25" y="178"/>
                  <a:pt x="26" y="179"/>
                </a:cubicBezTo>
                <a:close/>
                <a:moveTo>
                  <a:pt x="19" y="192"/>
                </a:moveTo>
                <a:cubicBezTo>
                  <a:pt x="19" y="192"/>
                  <a:pt x="19" y="192"/>
                  <a:pt x="19" y="192"/>
                </a:cubicBezTo>
                <a:close/>
                <a:moveTo>
                  <a:pt x="24" y="179"/>
                </a:moveTo>
                <a:cubicBezTo>
                  <a:pt x="24" y="178"/>
                  <a:pt x="23" y="178"/>
                  <a:pt x="24" y="179"/>
                </a:cubicBezTo>
                <a:close/>
                <a:moveTo>
                  <a:pt x="24" y="178"/>
                </a:moveTo>
                <a:cubicBezTo>
                  <a:pt x="23" y="177"/>
                  <a:pt x="24" y="179"/>
                  <a:pt x="24" y="178"/>
                </a:cubicBezTo>
                <a:close/>
                <a:moveTo>
                  <a:pt x="19" y="192"/>
                </a:moveTo>
                <a:cubicBezTo>
                  <a:pt x="19" y="193"/>
                  <a:pt x="18" y="192"/>
                  <a:pt x="19" y="192"/>
                </a:cubicBezTo>
                <a:close/>
                <a:moveTo>
                  <a:pt x="31" y="193"/>
                </a:moveTo>
                <a:cubicBezTo>
                  <a:pt x="31" y="193"/>
                  <a:pt x="31" y="193"/>
                  <a:pt x="31" y="193"/>
                </a:cubicBezTo>
                <a:close/>
                <a:moveTo>
                  <a:pt x="35" y="190"/>
                </a:moveTo>
                <a:cubicBezTo>
                  <a:pt x="35" y="191"/>
                  <a:pt x="34" y="190"/>
                  <a:pt x="35" y="190"/>
                </a:cubicBezTo>
                <a:close/>
                <a:moveTo>
                  <a:pt x="35" y="190"/>
                </a:moveTo>
                <a:cubicBezTo>
                  <a:pt x="34" y="189"/>
                  <a:pt x="36" y="190"/>
                  <a:pt x="35" y="190"/>
                </a:cubicBezTo>
                <a:close/>
                <a:moveTo>
                  <a:pt x="35" y="190"/>
                </a:moveTo>
                <a:cubicBezTo>
                  <a:pt x="35" y="191"/>
                  <a:pt x="34" y="190"/>
                  <a:pt x="35" y="190"/>
                </a:cubicBezTo>
                <a:close/>
                <a:moveTo>
                  <a:pt x="38" y="184"/>
                </a:moveTo>
                <a:cubicBezTo>
                  <a:pt x="38" y="184"/>
                  <a:pt x="39" y="185"/>
                  <a:pt x="38" y="184"/>
                </a:cubicBezTo>
                <a:close/>
                <a:moveTo>
                  <a:pt x="34" y="190"/>
                </a:moveTo>
                <a:cubicBezTo>
                  <a:pt x="34" y="190"/>
                  <a:pt x="33" y="189"/>
                  <a:pt x="34" y="190"/>
                </a:cubicBezTo>
                <a:close/>
                <a:moveTo>
                  <a:pt x="33" y="195"/>
                </a:moveTo>
                <a:cubicBezTo>
                  <a:pt x="34" y="196"/>
                  <a:pt x="33" y="195"/>
                  <a:pt x="33" y="195"/>
                </a:cubicBezTo>
                <a:close/>
                <a:moveTo>
                  <a:pt x="35" y="191"/>
                </a:moveTo>
                <a:cubicBezTo>
                  <a:pt x="35" y="191"/>
                  <a:pt x="35" y="191"/>
                  <a:pt x="35" y="191"/>
                </a:cubicBezTo>
                <a:cubicBezTo>
                  <a:pt x="35" y="191"/>
                  <a:pt x="35" y="191"/>
                  <a:pt x="35" y="191"/>
                </a:cubicBezTo>
                <a:cubicBezTo>
                  <a:pt x="34" y="191"/>
                  <a:pt x="34" y="190"/>
                  <a:pt x="34" y="190"/>
                </a:cubicBezTo>
                <a:cubicBezTo>
                  <a:pt x="34" y="190"/>
                  <a:pt x="33" y="191"/>
                  <a:pt x="33" y="192"/>
                </a:cubicBezTo>
                <a:cubicBezTo>
                  <a:pt x="32" y="191"/>
                  <a:pt x="33" y="192"/>
                  <a:pt x="33" y="192"/>
                </a:cubicBezTo>
                <a:cubicBezTo>
                  <a:pt x="33" y="192"/>
                  <a:pt x="32" y="192"/>
                  <a:pt x="32" y="191"/>
                </a:cubicBezTo>
                <a:cubicBezTo>
                  <a:pt x="32" y="191"/>
                  <a:pt x="32" y="192"/>
                  <a:pt x="31" y="192"/>
                </a:cubicBezTo>
                <a:cubicBezTo>
                  <a:pt x="32" y="192"/>
                  <a:pt x="32" y="193"/>
                  <a:pt x="32" y="193"/>
                </a:cubicBezTo>
                <a:cubicBezTo>
                  <a:pt x="32" y="193"/>
                  <a:pt x="32" y="192"/>
                  <a:pt x="31" y="192"/>
                </a:cubicBezTo>
                <a:cubicBezTo>
                  <a:pt x="31" y="192"/>
                  <a:pt x="32" y="193"/>
                  <a:pt x="32" y="193"/>
                </a:cubicBezTo>
                <a:cubicBezTo>
                  <a:pt x="32" y="193"/>
                  <a:pt x="32" y="194"/>
                  <a:pt x="32" y="194"/>
                </a:cubicBezTo>
                <a:cubicBezTo>
                  <a:pt x="32" y="194"/>
                  <a:pt x="31" y="193"/>
                  <a:pt x="31" y="194"/>
                </a:cubicBezTo>
                <a:cubicBezTo>
                  <a:pt x="31" y="194"/>
                  <a:pt x="32" y="195"/>
                  <a:pt x="32" y="195"/>
                </a:cubicBezTo>
                <a:cubicBezTo>
                  <a:pt x="32" y="195"/>
                  <a:pt x="32" y="194"/>
                  <a:pt x="31" y="194"/>
                </a:cubicBezTo>
                <a:cubicBezTo>
                  <a:pt x="31" y="194"/>
                  <a:pt x="31" y="194"/>
                  <a:pt x="31" y="194"/>
                </a:cubicBezTo>
                <a:cubicBezTo>
                  <a:pt x="31" y="194"/>
                  <a:pt x="31" y="194"/>
                  <a:pt x="31" y="194"/>
                </a:cubicBezTo>
                <a:cubicBezTo>
                  <a:pt x="31" y="194"/>
                  <a:pt x="30" y="195"/>
                  <a:pt x="30" y="195"/>
                </a:cubicBezTo>
                <a:cubicBezTo>
                  <a:pt x="30" y="195"/>
                  <a:pt x="32" y="196"/>
                  <a:pt x="32" y="196"/>
                </a:cubicBezTo>
                <a:cubicBezTo>
                  <a:pt x="32" y="196"/>
                  <a:pt x="30" y="195"/>
                  <a:pt x="30" y="195"/>
                </a:cubicBezTo>
                <a:cubicBezTo>
                  <a:pt x="32" y="196"/>
                  <a:pt x="31" y="196"/>
                  <a:pt x="31" y="196"/>
                </a:cubicBezTo>
                <a:cubicBezTo>
                  <a:pt x="31" y="196"/>
                  <a:pt x="32" y="196"/>
                  <a:pt x="32" y="197"/>
                </a:cubicBezTo>
                <a:cubicBezTo>
                  <a:pt x="30" y="196"/>
                  <a:pt x="31" y="195"/>
                  <a:pt x="30" y="197"/>
                </a:cubicBezTo>
                <a:cubicBezTo>
                  <a:pt x="28" y="194"/>
                  <a:pt x="32" y="188"/>
                  <a:pt x="32" y="185"/>
                </a:cubicBezTo>
                <a:cubicBezTo>
                  <a:pt x="32" y="185"/>
                  <a:pt x="32" y="185"/>
                  <a:pt x="32" y="185"/>
                </a:cubicBezTo>
                <a:cubicBezTo>
                  <a:pt x="32" y="185"/>
                  <a:pt x="32" y="184"/>
                  <a:pt x="31" y="184"/>
                </a:cubicBezTo>
                <a:cubicBezTo>
                  <a:pt x="32" y="184"/>
                  <a:pt x="32" y="185"/>
                  <a:pt x="32" y="185"/>
                </a:cubicBezTo>
                <a:cubicBezTo>
                  <a:pt x="33" y="185"/>
                  <a:pt x="34" y="184"/>
                  <a:pt x="34" y="184"/>
                </a:cubicBezTo>
                <a:cubicBezTo>
                  <a:pt x="33" y="184"/>
                  <a:pt x="33" y="184"/>
                  <a:pt x="33" y="183"/>
                </a:cubicBezTo>
                <a:cubicBezTo>
                  <a:pt x="33" y="183"/>
                  <a:pt x="33" y="184"/>
                  <a:pt x="34" y="184"/>
                </a:cubicBezTo>
                <a:cubicBezTo>
                  <a:pt x="34" y="184"/>
                  <a:pt x="33" y="182"/>
                  <a:pt x="33" y="182"/>
                </a:cubicBezTo>
                <a:cubicBezTo>
                  <a:pt x="35" y="185"/>
                  <a:pt x="37" y="180"/>
                  <a:pt x="34" y="177"/>
                </a:cubicBezTo>
                <a:cubicBezTo>
                  <a:pt x="34" y="176"/>
                  <a:pt x="33" y="175"/>
                  <a:pt x="32" y="174"/>
                </a:cubicBezTo>
                <a:cubicBezTo>
                  <a:pt x="32" y="174"/>
                  <a:pt x="32" y="174"/>
                  <a:pt x="32" y="174"/>
                </a:cubicBezTo>
                <a:cubicBezTo>
                  <a:pt x="31" y="173"/>
                  <a:pt x="30" y="175"/>
                  <a:pt x="31" y="176"/>
                </a:cubicBezTo>
                <a:cubicBezTo>
                  <a:pt x="31" y="176"/>
                  <a:pt x="32" y="175"/>
                  <a:pt x="32" y="175"/>
                </a:cubicBezTo>
                <a:cubicBezTo>
                  <a:pt x="33" y="175"/>
                  <a:pt x="33" y="176"/>
                  <a:pt x="33" y="177"/>
                </a:cubicBezTo>
                <a:cubicBezTo>
                  <a:pt x="33" y="176"/>
                  <a:pt x="33" y="177"/>
                  <a:pt x="33" y="177"/>
                </a:cubicBezTo>
                <a:cubicBezTo>
                  <a:pt x="33" y="177"/>
                  <a:pt x="33" y="177"/>
                  <a:pt x="33" y="177"/>
                </a:cubicBezTo>
                <a:cubicBezTo>
                  <a:pt x="33" y="177"/>
                  <a:pt x="33" y="177"/>
                  <a:pt x="33" y="177"/>
                </a:cubicBezTo>
                <a:cubicBezTo>
                  <a:pt x="29" y="178"/>
                  <a:pt x="19" y="190"/>
                  <a:pt x="23" y="194"/>
                </a:cubicBezTo>
                <a:cubicBezTo>
                  <a:pt x="20" y="191"/>
                  <a:pt x="24" y="186"/>
                  <a:pt x="23" y="184"/>
                </a:cubicBezTo>
                <a:cubicBezTo>
                  <a:pt x="23" y="184"/>
                  <a:pt x="22" y="183"/>
                  <a:pt x="23" y="184"/>
                </a:cubicBezTo>
                <a:cubicBezTo>
                  <a:pt x="23" y="184"/>
                  <a:pt x="23" y="184"/>
                  <a:pt x="23" y="184"/>
                </a:cubicBezTo>
                <a:cubicBezTo>
                  <a:pt x="22" y="184"/>
                  <a:pt x="23" y="183"/>
                  <a:pt x="22" y="183"/>
                </a:cubicBezTo>
                <a:cubicBezTo>
                  <a:pt x="23" y="183"/>
                  <a:pt x="24" y="184"/>
                  <a:pt x="24" y="184"/>
                </a:cubicBezTo>
                <a:cubicBezTo>
                  <a:pt x="24" y="184"/>
                  <a:pt x="22" y="182"/>
                  <a:pt x="22" y="182"/>
                </a:cubicBezTo>
                <a:cubicBezTo>
                  <a:pt x="23" y="183"/>
                  <a:pt x="24" y="183"/>
                  <a:pt x="24" y="184"/>
                </a:cubicBezTo>
                <a:cubicBezTo>
                  <a:pt x="24" y="184"/>
                  <a:pt x="24" y="184"/>
                  <a:pt x="25" y="184"/>
                </a:cubicBezTo>
                <a:cubicBezTo>
                  <a:pt x="25" y="183"/>
                  <a:pt x="23" y="182"/>
                  <a:pt x="23" y="182"/>
                </a:cubicBezTo>
                <a:cubicBezTo>
                  <a:pt x="23" y="182"/>
                  <a:pt x="25" y="183"/>
                  <a:pt x="25" y="183"/>
                </a:cubicBezTo>
                <a:cubicBezTo>
                  <a:pt x="24" y="183"/>
                  <a:pt x="24" y="182"/>
                  <a:pt x="23" y="182"/>
                </a:cubicBezTo>
                <a:cubicBezTo>
                  <a:pt x="23" y="182"/>
                  <a:pt x="25" y="183"/>
                  <a:pt x="25" y="183"/>
                </a:cubicBezTo>
                <a:cubicBezTo>
                  <a:pt x="25" y="182"/>
                  <a:pt x="24" y="182"/>
                  <a:pt x="24" y="181"/>
                </a:cubicBezTo>
                <a:cubicBezTo>
                  <a:pt x="24" y="181"/>
                  <a:pt x="25" y="182"/>
                  <a:pt x="25" y="182"/>
                </a:cubicBezTo>
                <a:cubicBezTo>
                  <a:pt x="25" y="182"/>
                  <a:pt x="25" y="182"/>
                  <a:pt x="25" y="182"/>
                </a:cubicBezTo>
                <a:cubicBezTo>
                  <a:pt x="25" y="181"/>
                  <a:pt x="24" y="181"/>
                  <a:pt x="25" y="181"/>
                </a:cubicBezTo>
                <a:cubicBezTo>
                  <a:pt x="25" y="181"/>
                  <a:pt x="25" y="181"/>
                  <a:pt x="25" y="181"/>
                </a:cubicBezTo>
                <a:cubicBezTo>
                  <a:pt x="25" y="180"/>
                  <a:pt x="24" y="179"/>
                  <a:pt x="23" y="178"/>
                </a:cubicBezTo>
                <a:cubicBezTo>
                  <a:pt x="23" y="178"/>
                  <a:pt x="17" y="190"/>
                  <a:pt x="18" y="191"/>
                </a:cubicBezTo>
                <a:cubicBezTo>
                  <a:pt x="18" y="191"/>
                  <a:pt x="18" y="191"/>
                  <a:pt x="18" y="191"/>
                </a:cubicBezTo>
                <a:cubicBezTo>
                  <a:pt x="18" y="191"/>
                  <a:pt x="21" y="194"/>
                  <a:pt x="19" y="193"/>
                </a:cubicBezTo>
                <a:cubicBezTo>
                  <a:pt x="20" y="194"/>
                  <a:pt x="22" y="196"/>
                  <a:pt x="23" y="195"/>
                </a:cubicBezTo>
                <a:cubicBezTo>
                  <a:pt x="23" y="196"/>
                  <a:pt x="23" y="194"/>
                  <a:pt x="23" y="194"/>
                </a:cubicBezTo>
                <a:cubicBezTo>
                  <a:pt x="27" y="197"/>
                  <a:pt x="30" y="202"/>
                  <a:pt x="34" y="204"/>
                </a:cubicBezTo>
                <a:cubicBezTo>
                  <a:pt x="35" y="204"/>
                  <a:pt x="33" y="201"/>
                  <a:pt x="33" y="201"/>
                </a:cubicBezTo>
                <a:cubicBezTo>
                  <a:pt x="33" y="201"/>
                  <a:pt x="34" y="201"/>
                  <a:pt x="34" y="201"/>
                </a:cubicBezTo>
                <a:cubicBezTo>
                  <a:pt x="34" y="200"/>
                  <a:pt x="32" y="193"/>
                  <a:pt x="34" y="195"/>
                </a:cubicBezTo>
                <a:cubicBezTo>
                  <a:pt x="34" y="195"/>
                  <a:pt x="34" y="194"/>
                  <a:pt x="34" y="194"/>
                </a:cubicBezTo>
                <a:cubicBezTo>
                  <a:pt x="34" y="194"/>
                  <a:pt x="34" y="194"/>
                  <a:pt x="34" y="194"/>
                </a:cubicBezTo>
                <a:cubicBezTo>
                  <a:pt x="34" y="194"/>
                  <a:pt x="34" y="193"/>
                  <a:pt x="33" y="193"/>
                </a:cubicBezTo>
                <a:cubicBezTo>
                  <a:pt x="34" y="193"/>
                  <a:pt x="34" y="194"/>
                  <a:pt x="34" y="194"/>
                </a:cubicBezTo>
                <a:cubicBezTo>
                  <a:pt x="34" y="194"/>
                  <a:pt x="34" y="193"/>
                  <a:pt x="33" y="193"/>
                </a:cubicBezTo>
                <a:cubicBezTo>
                  <a:pt x="34" y="193"/>
                  <a:pt x="34" y="193"/>
                  <a:pt x="34" y="193"/>
                </a:cubicBezTo>
                <a:cubicBezTo>
                  <a:pt x="34" y="193"/>
                  <a:pt x="34" y="192"/>
                  <a:pt x="35" y="193"/>
                </a:cubicBezTo>
                <a:cubicBezTo>
                  <a:pt x="34" y="193"/>
                  <a:pt x="35" y="192"/>
                  <a:pt x="35" y="191"/>
                </a:cubicBezTo>
                <a:cubicBezTo>
                  <a:pt x="35" y="191"/>
                  <a:pt x="35" y="191"/>
                  <a:pt x="35" y="191"/>
                </a:cubicBezTo>
                <a:cubicBezTo>
                  <a:pt x="34" y="191"/>
                  <a:pt x="34" y="191"/>
                  <a:pt x="34" y="191"/>
                </a:cubicBezTo>
                <a:cubicBezTo>
                  <a:pt x="34" y="191"/>
                  <a:pt x="35" y="191"/>
                  <a:pt x="35" y="191"/>
                </a:cubicBezTo>
                <a:cubicBezTo>
                  <a:pt x="35" y="191"/>
                  <a:pt x="35" y="191"/>
                  <a:pt x="35" y="191"/>
                </a:cubicBezTo>
                <a:close/>
                <a:moveTo>
                  <a:pt x="32" y="195"/>
                </a:moveTo>
                <a:cubicBezTo>
                  <a:pt x="31" y="195"/>
                  <a:pt x="30" y="194"/>
                  <a:pt x="32" y="195"/>
                </a:cubicBezTo>
                <a:close/>
                <a:moveTo>
                  <a:pt x="35" y="181"/>
                </a:moveTo>
                <a:cubicBezTo>
                  <a:pt x="35" y="182"/>
                  <a:pt x="34" y="180"/>
                  <a:pt x="35" y="181"/>
                </a:cubicBezTo>
                <a:close/>
                <a:moveTo>
                  <a:pt x="32" y="174"/>
                </a:moveTo>
                <a:cubicBezTo>
                  <a:pt x="32" y="175"/>
                  <a:pt x="31" y="174"/>
                  <a:pt x="32" y="174"/>
                </a:cubicBezTo>
                <a:close/>
                <a:moveTo>
                  <a:pt x="34" y="179"/>
                </a:moveTo>
                <a:cubicBezTo>
                  <a:pt x="35" y="179"/>
                  <a:pt x="34" y="178"/>
                  <a:pt x="34" y="179"/>
                </a:cubicBezTo>
                <a:close/>
                <a:moveTo>
                  <a:pt x="34" y="179"/>
                </a:moveTo>
                <a:cubicBezTo>
                  <a:pt x="34" y="180"/>
                  <a:pt x="34" y="179"/>
                  <a:pt x="34" y="179"/>
                </a:cubicBezTo>
                <a:close/>
                <a:moveTo>
                  <a:pt x="34" y="183"/>
                </a:moveTo>
                <a:cubicBezTo>
                  <a:pt x="35" y="183"/>
                  <a:pt x="33" y="182"/>
                  <a:pt x="34" y="183"/>
                </a:cubicBezTo>
                <a:close/>
                <a:moveTo>
                  <a:pt x="23" y="185"/>
                </a:moveTo>
                <a:cubicBezTo>
                  <a:pt x="22" y="186"/>
                  <a:pt x="23" y="185"/>
                  <a:pt x="23" y="185"/>
                </a:cubicBezTo>
                <a:close/>
                <a:moveTo>
                  <a:pt x="23" y="181"/>
                </a:moveTo>
                <a:cubicBezTo>
                  <a:pt x="23" y="181"/>
                  <a:pt x="23" y="181"/>
                  <a:pt x="23" y="181"/>
                </a:cubicBezTo>
                <a:close/>
                <a:moveTo>
                  <a:pt x="18" y="190"/>
                </a:moveTo>
                <a:cubicBezTo>
                  <a:pt x="18" y="190"/>
                  <a:pt x="18" y="190"/>
                  <a:pt x="18" y="190"/>
                </a:cubicBezTo>
                <a:close/>
                <a:moveTo>
                  <a:pt x="19" y="191"/>
                </a:moveTo>
                <a:cubicBezTo>
                  <a:pt x="19" y="192"/>
                  <a:pt x="18" y="191"/>
                  <a:pt x="19" y="191"/>
                </a:cubicBezTo>
                <a:close/>
                <a:moveTo>
                  <a:pt x="22" y="186"/>
                </a:moveTo>
                <a:cubicBezTo>
                  <a:pt x="23" y="187"/>
                  <a:pt x="21" y="185"/>
                  <a:pt x="22" y="186"/>
                </a:cubicBezTo>
                <a:close/>
                <a:moveTo>
                  <a:pt x="21" y="194"/>
                </a:moveTo>
                <a:cubicBezTo>
                  <a:pt x="22" y="194"/>
                  <a:pt x="20" y="193"/>
                  <a:pt x="21" y="194"/>
                </a:cubicBezTo>
                <a:close/>
                <a:moveTo>
                  <a:pt x="22" y="195"/>
                </a:moveTo>
                <a:cubicBezTo>
                  <a:pt x="23" y="195"/>
                  <a:pt x="20" y="194"/>
                  <a:pt x="22" y="195"/>
                </a:cubicBezTo>
                <a:close/>
                <a:moveTo>
                  <a:pt x="32" y="184"/>
                </a:moveTo>
                <a:cubicBezTo>
                  <a:pt x="33" y="185"/>
                  <a:pt x="31" y="183"/>
                  <a:pt x="32" y="184"/>
                </a:cubicBezTo>
                <a:close/>
                <a:moveTo>
                  <a:pt x="32" y="183"/>
                </a:moveTo>
                <a:cubicBezTo>
                  <a:pt x="33" y="184"/>
                  <a:pt x="31" y="182"/>
                  <a:pt x="32" y="183"/>
                </a:cubicBezTo>
                <a:close/>
                <a:moveTo>
                  <a:pt x="32" y="184"/>
                </a:moveTo>
                <a:cubicBezTo>
                  <a:pt x="33" y="185"/>
                  <a:pt x="31" y="183"/>
                  <a:pt x="32" y="184"/>
                </a:cubicBezTo>
                <a:close/>
                <a:moveTo>
                  <a:pt x="33" y="183"/>
                </a:moveTo>
                <a:cubicBezTo>
                  <a:pt x="33" y="184"/>
                  <a:pt x="32" y="183"/>
                  <a:pt x="33" y="183"/>
                </a:cubicBezTo>
                <a:close/>
                <a:moveTo>
                  <a:pt x="33" y="180"/>
                </a:moveTo>
                <a:cubicBezTo>
                  <a:pt x="33" y="180"/>
                  <a:pt x="32" y="179"/>
                  <a:pt x="33" y="180"/>
                </a:cubicBezTo>
                <a:close/>
                <a:moveTo>
                  <a:pt x="33" y="177"/>
                </a:moveTo>
                <a:cubicBezTo>
                  <a:pt x="33" y="178"/>
                  <a:pt x="32" y="176"/>
                  <a:pt x="33" y="177"/>
                </a:cubicBezTo>
                <a:close/>
                <a:moveTo>
                  <a:pt x="31" y="179"/>
                </a:moveTo>
                <a:cubicBezTo>
                  <a:pt x="32" y="180"/>
                  <a:pt x="31" y="179"/>
                  <a:pt x="31" y="179"/>
                </a:cubicBezTo>
                <a:close/>
                <a:moveTo>
                  <a:pt x="32" y="181"/>
                </a:moveTo>
                <a:cubicBezTo>
                  <a:pt x="34" y="183"/>
                  <a:pt x="31" y="180"/>
                  <a:pt x="31" y="180"/>
                </a:cubicBezTo>
                <a:cubicBezTo>
                  <a:pt x="32" y="179"/>
                  <a:pt x="32" y="181"/>
                  <a:pt x="32" y="181"/>
                </a:cubicBezTo>
                <a:close/>
                <a:moveTo>
                  <a:pt x="31" y="184"/>
                </a:moveTo>
                <a:cubicBezTo>
                  <a:pt x="32" y="184"/>
                  <a:pt x="31" y="183"/>
                  <a:pt x="31" y="184"/>
                </a:cubicBezTo>
                <a:close/>
                <a:moveTo>
                  <a:pt x="31" y="182"/>
                </a:moveTo>
                <a:cubicBezTo>
                  <a:pt x="30" y="182"/>
                  <a:pt x="31" y="181"/>
                  <a:pt x="31" y="182"/>
                </a:cubicBezTo>
                <a:close/>
                <a:moveTo>
                  <a:pt x="31" y="184"/>
                </a:moveTo>
                <a:cubicBezTo>
                  <a:pt x="31" y="185"/>
                  <a:pt x="30" y="184"/>
                  <a:pt x="31" y="184"/>
                </a:cubicBezTo>
                <a:close/>
                <a:moveTo>
                  <a:pt x="31" y="185"/>
                </a:moveTo>
                <a:cubicBezTo>
                  <a:pt x="31" y="186"/>
                  <a:pt x="30" y="184"/>
                  <a:pt x="31" y="185"/>
                </a:cubicBezTo>
                <a:close/>
                <a:moveTo>
                  <a:pt x="28" y="182"/>
                </a:moveTo>
                <a:cubicBezTo>
                  <a:pt x="28" y="182"/>
                  <a:pt x="27" y="181"/>
                  <a:pt x="28" y="182"/>
                </a:cubicBezTo>
                <a:close/>
                <a:moveTo>
                  <a:pt x="28" y="181"/>
                </a:moveTo>
                <a:cubicBezTo>
                  <a:pt x="28" y="182"/>
                  <a:pt x="27" y="181"/>
                  <a:pt x="28" y="181"/>
                </a:cubicBezTo>
                <a:close/>
                <a:moveTo>
                  <a:pt x="29" y="183"/>
                </a:moveTo>
                <a:cubicBezTo>
                  <a:pt x="30" y="184"/>
                  <a:pt x="28" y="182"/>
                  <a:pt x="29" y="183"/>
                </a:cubicBezTo>
                <a:close/>
                <a:moveTo>
                  <a:pt x="29" y="182"/>
                </a:moveTo>
                <a:cubicBezTo>
                  <a:pt x="30" y="183"/>
                  <a:pt x="28" y="181"/>
                  <a:pt x="29" y="182"/>
                </a:cubicBezTo>
                <a:close/>
                <a:moveTo>
                  <a:pt x="30" y="180"/>
                </a:moveTo>
                <a:cubicBezTo>
                  <a:pt x="31" y="181"/>
                  <a:pt x="28" y="178"/>
                  <a:pt x="30" y="180"/>
                </a:cubicBezTo>
                <a:close/>
                <a:moveTo>
                  <a:pt x="30" y="181"/>
                </a:moveTo>
                <a:cubicBezTo>
                  <a:pt x="31" y="182"/>
                  <a:pt x="29" y="181"/>
                  <a:pt x="30" y="181"/>
                </a:cubicBezTo>
                <a:close/>
                <a:moveTo>
                  <a:pt x="30" y="184"/>
                </a:moveTo>
                <a:cubicBezTo>
                  <a:pt x="30" y="185"/>
                  <a:pt x="29" y="184"/>
                  <a:pt x="30" y="184"/>
                </a:cubicBezTo>
                <a:close/>
                <a:moveTo>
                  <a:pt x="30" y="197"/>
                </a:moveTo>
                <a:cubicBezTo>
                  <a:pt x="30" y="197"/>
                  <a:pt x="29" y="197"/>
                  <a:pt x="30" y="197"/>
                </a:cubicBezTo>
                <a:close/>
                <a:moveTo>
                  <a:pt x="31" y="197"/>
                </a:moveTo>
                <a:cubicBezTo>
                  <a:pt x="31" y="197"/>
                  <a:pt x="30" y="196"/>
                  <a:pt x="31" y="197"/>
                </a:cubicBezTo>
                <a:close/>
                <a:moveTo>
                  <a:pt x="32" y="201"/>
                </a:moveTo>
                <a:cubicBezTo>
                  <a:pt x="32" y="201"/>
                  <a:pt x="32" y="200"/>
                  <a:pt x="32" y="201"/>
                </a:cubicBezTo>
                <a:close/>
                <a:moveTo>
                  <a:pt x="32" y="201"/>
                </a:moveTo>
                <a:cubicBezTo>
                  <a:pt x="33" y="201"/>
                  <a:pt x="32" y="201"/>
                  <a:pt x="32" y="201"/>
                </a:cubicBezTo>
                <a:close/>
                <a:moveTo>
                  <a:pt x="32" y="192"/>
                </a:moveTo>
                <a:cubicBezTo>
                  <a:pt x="33" y="193"/>
                  <a:pt x="31" y="191"/>
                  <a:pt x="32" y="192"/>
                </a:cubicBezTo>
                <a:close/>
                <a:moveTo>
                  <a:pt x="33" y="194"/>
                </a:moveTo>
                <a:cubicBezTo>
                  <a:pt x="34" y="194"/>
                  <a:pt x="32" y="193"/>
                  <a:pt x="33" y="194"/>
                </a:cubicBezTo>
                <a:close/>
                <a:moveTo>
                  <a:pt x="34" y="191"/>
                </a:moveTo>
                <a:cubicBezTo>
                  <a:pt x="34" y="192"/>
                  <a:pt x="33" y="191"/>
                  <a:pt x="34" y="191"/>
                </a:cubicBezTo>
                <a:close/>
                <a:moveTo>
                  <a:pt x="34" y="191"/>
                </a:moveTo>
                <a:cubicBezTo>
                  <a:pt x="35" y="192"/>
                  <a:pt x="33" y="191"/>
                  <a:pt x="34" y="191"/>
                </a:cubicBezTo>
                <a:close/>
                <a:moveTo>
                  <a:pt x="24" y="183"/>
                </a:moveTo>
                <a:cubicBezTo>
                  <a:pt x="25" y="184"/>
                  <a:pt x="24" y="183"/>
                  <a:pt x="24" y="183"/>
                </a:cubicBezTo>
                <a:close/>
                <a:moveTo>
                  <a:pt x="24" y="184"/>
                </a:moveTo>
                <a:cubicBezTo>
                  <a:pt x="24" y="184"/>
                  <a:pt x="22" y="183"/>
                  <a:pt x="24" y="184"/>
                </a:cubicBezTo>
                <a:close/>
                <a:moveTo>
                  <a:pt x="35" y="187"/>
                </a:moveTo>
                <a:cubicBezTo>
                  <a:pt x="35" y="188"/>
                  <a:pt x="34" y="187"/>
                  <a:pt x="35" y="187"/>
                </a:cubicBezTo>
                <a:close/>
                <a:moveTo>
                  <a:pt x="35" y="188"/>
                </a:moveTo>
                <a:cubicBezTo>
                  <a:pt x="36" y="189"/>
                  <a:pt x="35" y="188"/>
                  <a:pt x="35" y="188"/>
                </a:cubicBezTo>
                <a:close/>
                <a:moveTo>
                  <a:pt x="35" y="191"/>
                </a:moveTo>
                <a:cubicBezTo>
                  <a:pt x="36" y="191"/>
                  <a:pt x="32" y="189"/>
                  <a:pt x="35" y="191"/>
                </a:cubicBezTo>
                <a:close/>
                <a:moveTo>
                  <a:pt x="35" y="187"/>
                </a:moveTo>
                <a:cubicBezTo>
                  <a:pt x="36" y="188"/>
                  <a:pt x="34" y="186"/>
                  <a:pt x="35" y="187"/>
                </a:cubicBezTo>
                <a:close/>
                <a:moveTo>
                  <a:pt x="32" y="191"/>
                </a:moveTo>
                <a:cubicBezTo>
                  <a:pt x="32" y="190"/>
                  <a:pt x="32" y="191"/>
                  <a:pt x="32" y="191"/>
                </a:cubicBezTo>
                <a:close/>
                <a:moveTo>
                  <a:pt x="38" y="185"/>
                </a:moveTo>
                <a:cubicBezTo>
                  <a:pt x="39" y="186"/>
                  <a:pt x="37" y="183"/>
                  <a:pt x="38" y="185"/>
                </a:cubicBezTo>
                <a:close/>
                <a:moveTo>
                  <a:pt x="32" y="191"/>
                </a:moveTo>
                <a:cubicBezTo>
                  <a:pt x="31" y="191"/>
                  <a:pt x="32" y="191"/>
                  <a:pt x="32" y="191"/>
                </a:cubicBezTo>
                <a:close/>
                <a:moveTo>
                  <a:pt x="32" y="190"/>
                </a:moveTo>
                <a:cubicBezTo>
                  <a:pt x="32" y="190"/>
                  <a:pt x="32" y="191"/>
                  <a:pt x="32" y="190"/>
                </a:cubicBezTo>
                <a:close/>
                <a:moveTo>
                  <a:pt x="31" y="193"/>
                </a:moveTo>
                <a:cubicBezTo>
                  <a:pt x="32" y="193"/>
                  <a:pt x="31" y="192"/>
                  <a:pt x="31" y="193"/>
                </a:cubicBezTo>
                <a:close/>
                <a:moveTo>
                  <a:pt x="31" y="193"/>
                </a:moveTo>
                <a:cubicBezTo>
                  <a:pt x="32" y="194"/>
                  <a:pt x="31" y="193"/>
                  <a:pt x="31" y="193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36" tIns="45717" rIns="91436" bIns="45717" numCol="1" anchor="t" anchorCtr="0" compatLnSpc="1">
            <a:prstTxWarp prst="textNoShape">
              <a:avLst/>
            </a:prstTxWarp>
          </a:bodyPr>
          <a:lstStyle/>
          <a:p>
            <a:endParaRPr lang="zh-CN" altLang="en-US" sz="1765"/>
          </a:p>
        </p:txBody>
      </p:sp>
      <p:sp>
        <p:nvSpPr>
          <p:cNvPr id="27" name="Freeform 22"/>
          <p:cNvSpPr>
            <a:spLocks noEditPoints="1"/>
          </p:cNvSpPr>
          <p:nvPr/>
        </p:nvSpPr>
        <p:spPr bwMode="auto">
          <a:xfrm>
            <a:off x="9460886" y="4039198"/>
            <a:ext cx="841375" cy="1661877"/>
          </a:xfrm>
          <a:custGeom>
            <a:avLst/>
            <a:gdLst>
              <a:gd name="T0" fmla="*/ 23 w 223"/>
              <a:gd name="T1" fmla="*/ 362 h 442"/>
              <a:gd name="T2" fmla="*/ 26 w 223"/>
              <a:gd name="T3" fmla="*/ 392 h 442"/>
              <a:gd name="T4" fmla="*/ 24 w 223"/>
              <a:gd name="T5" fmla="*/ 380 h 442"/>
              <a:gd name="T6" fmla="*/ 209 w 223"/>
              <a:gd name="T7" fmla="*/ 397 h 442"/>
              <a:gd name="T8" fmla="*/ 200 w 223"/>
              <a:gd name="T9" fmla="*/ 360 h 442"/>
              <a:gd name="T10" fmla="*/ 68 w 223"/>
              <a:gd name="T11" fmla="*/ 32 h 442"/>
              <a:gd name="T12" fmla="*/ 205 w 223"/>
              <a:gd name="T13" fmla="*/ 162 h 442"/>
              <a:gd name="T14" fmla="*/ 10 w 223"/>
              <a:gd name="T15" fmla="*/ 40 h 442"/>
              <a:gd name="T16" fmla="*/ 24 w 223"/>
              <a:gd name="T17" fmla="*/ 143 h 442"/>
              <a:gd name="T18" fmla="*/ 23 w 223"/>
              <a:gd name="T19" fmla="*/ 287 h 442"/>
              <a:gd name="T20" fmla="*/ 81 w 223"/>
              <a:gd name="T21" fmla="*/ 433 h 442"/>
              <a:gd name="T22" fmla="*/ 194 w 223"/>
              <a:gd name="T23" fmla="*/ 417 h 442"/>
              <a:gd name="T24" fmla="*/ 203 w 223"/>
              <a:gd name="T25" fmla="*/ 414 h 442"/>
              <a:gd name="T26" fmla="*/ 204 w 223"/>
              <a:gd name="T27" fmla="*/ 130 h 442"/>
              <a:gd name="T28" fmla="*/ 189 w 223"/>
              <a:gd name="T29" fmla="*/ 14 h 442"/>
              <a:gd name="T30" fmla="*/ 28 w 223"/>
              <a:gd name="T31" fmla="*/ 132 h 442"/>
              <a:gd name="T32" fmla="*/ 25 w 223"/>
              <a:gd name="T33" fmla="*/ 195 h 442"/>
              <a:gd name="T34" fmla="*/ 27 w 223"/>
              <a:gd name="T35" fmla="*/ 175 h 442"/>
              <a:gd name="T36" fmla="*/ 196 w 223"/>
              <a:gd name="T37" fmla="*/ 376 h 442"/>
              <a:gd name="T38" fmla="*/ 198 w 223"/>
              <a:gd name="T39" fmla="*/ 250 h 442"/>
              <a:gd name="T40" fmla="*/ 202 w 223"/>
              <a:gd name="T41" fmla="*/ 214 h 442"/>
              <a:gd name="T42" fmla="*/ 200 w 223"/>
              <a:gd name="T43" fmla="*/ 322 h 442"/>
              <a:gd name="T44" fmla="*/ 85 w 223"/>
              <a:gd name="T45" fmla="*/ 37 h 442"/>
              <a:gd name="T46" fmla="*/ 44 w 223"/>
              <a:gd name="T47" fmla="*/ 65 h 442"/>
              <a:gd name="T48" fmla="*/ 37 w 223"/>
              <a:gd name="T49" fmla="*/ 218 h 442"/>
              <a:gd name="T50" fmla="*/ 31 w 223"/>
              <a:gd name="T51" fmla="*/ 66 h 442"/>
              <a:gd name="T52" fmla="*/ 40 w 223"/>
              <a:gd name="T53" fmla="*/ 424 h 442"/>
              <a:gd name="T54" fmla="*/ 71 w 223"/>
              <a:gd name="T55" fmla="*/ 432 h 442"/>
              <a:gd name="T56" fmla="*/ 128 w 223"/>
              <a:gd name="T57" fmla="*/ 421 h 442"/>
              <a:gd name="T58" fmla="*/ 175 w 223"/>
              <a:gd name="T59" fmla="*/ 410 h 442"/>
              <a:gd name="T60" fmla="*/ 187 w 223"/>
              <a:gd name="T61" fmla="*/ 401 h 442"/>
              <a:gd name="T62" fmla="*/ 183 w 223"/>
              <a:gd name="T63" fmla="*/ 400 h 442"/>
              <a:gd name="T64" fmla="*/ 60 w 223"/>
              <a:gd name="T65" fmla="*/ 431 h 442"/>
              <a:gd name="T66" fmla="*/ 46 w 223"/>
              <a:gd name="T67" fmla="*/ 432 h 442"/>
              <a:gd name="T68" fmla="*/ 40 w 223"/>
              <a:gd name="T69" fmla="*/ 409 h 442"/>
              <a:gd name="T70" fmla="*/ 34 w 223"/>
              <a:gd name="T71" fmla="*/ 343 h 442"/>
              <a:gd name="T72" fmla="*/ 43 w 223"/>
              <a:gd name="T73" fmla="*/ 132 h 442"/>
              <a:gd name="T74" fmla="*/ 162 w 223"/>
              <a:gd name="T75" fmla="*/ 24 h 442"/>
              <a:gd name="T76" fmla="*/ 190 w 223"/>
              <a:gd name="T77" fmla="*/ 84 h 442"/>
              <a:gd name="T78" fmla="*/ 177 w 223"/>
              <a:gd name="T79" fmla="*/ 22 h 442"/>
              <a:gd name="T80" fmla="*/ 197 w 223"/>
              <a:gd name="T81" fmla="*/ 235 h 442"/>
              <a:gd name="T82" fmla="*/ 42 w 223"/>
              <a:gd name="T83" fmla="*/ 427 h 442"/>
              <a:gd name="T84" fmla="*/ 35 w 223"/>
              <a:gd name="T85" fmla="*/ 328 h 442"/>
              <a:gd name="T86" fmla="*/ 188 w 223"/>
              <a:gd name="T87" fmla="*/ 52 h 442"/>
              <a:gd name="T88" fmla="*/ 193 w 223"/>
              <a:gd name="T89" fmla="*/ 410 h 442"/>
              <a:gd name="T90" fmla="*/ 197 w 223"/>
              <a:gd name="T91" fmla="*/ 410 h 442"/>
              <a:gd name="T92" fmla="*/ 24 w 223"/>
              <a:gd name="T93" fmla="*/ 297 h 442"/>
              <a:gd name="T94" fmla="*/ 23 w 223"/>
              <a:gd name="T95" fmla="*/ 314 h 442"/>
              <a:gd name="T96" fmla="*/ 54 w 223"/>
              <a:gd name="T97" fmla="*/ 427 h 442"/>
              <a:gd name="T98" fmla="*/ 149 w 223"/>
              <a:gd name="T99" fmla="*/ 412 h 442"/>
              <a:gd name="T100" fmla="*/ 45 w 223"/>
              <a:gd name="T101" fmla="*/ 406 h 442"/>
              <a:gd name="T102" fmla="*/ 129 w 223"/>
              <a:gd name="T103" fmla="*/ 415 h 442"/>
              <a:gd name="T104" fmla="*/ 189 w 223"/>
              <a:gd name="T105" fmla="*/ 46 h 442"/>
              <a:gd name="T106" fmla="*/ 206 w 223"/>
              <a:gd name="T107" fmla="*/ 233 h 442"/>
              <a:gd name="T108" fmla="*/ 207 w 223"/>
              <a:gd name="T109" fmla="*/ 308 h 442"/>
              <a:gd name="T110" fmla="*/ 208 w 223"/>
              <a:gd name="T111" fmla="*/ 207 h 442"/>
              <a:gd name="T112" fmla="*/ 192 w 223"/>
              <a:gd name="T113" fmla="*/ 104 h 442"/>
              <a:gd name="T114" fmla="*/ 192 w 223"/>
              <a:gd name="T115" fmla="*/ 107 h 442"/>
              <a:gd name="T116" fmla="*/ 197 w 223"/>
              <a:gd name="T117" fmla="*/ 227 h 442"/>
              <a:gd name="T118" fmla="*/ 190 w 223"/>
              <a:gd name="T119" fmla="*/ 41 h 4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223" h="442">
                <a:moveTo>
                  <a:pt x="22" y="366"/>
                </a:moveTo>
                <a:cubicBezTo>
                  <a:pt x="22" y="369"/>
                  <a:pt x="22" y="363"/>
                  <a:pt x="22" y="366"/>
                </a:cubicBezTo>
                <a:close/>
                <a:moveTo>
                  <a:pt x="22" y="357"/>
                </a:moveTo>
                <a:cubicBezTo>
                  <a:pt x="21" y="358"/>
                  <a:pt x="21" y="359"/>
                  <a:pt x="22" y="360"/>
                </a:cubicBezTo>
                <a:cubicBezTo>
                  <a:pt x="22" y="361"/>
                  <a:pt x="22" y="363"/>
                  <a:pt x="22" y="364"/>
                </a:cubicBezTo>
                <a:cubicBezTo>
                  <a:pt x="23" y="364"/>
                  <a:pt x="23" y="358"/>
                  <a:pt x="22" y="357"/>
                </a:cubicBezTo>
                <a:close/>
                <a:moveTo>
                  <a:pt x="210" y="408"/>
                </a:moveTo>
                <a:cubicBezTo>
                  <a:pt x="210" y="407"/>
                  <a:pt x="210" y="407"/>
                  <a:pt x="210" y="407"/>
                </a:cubicBezTo>
                <a:cubicBezTo>
                  <a:pt x="209" y="407"/>
                  <a:pt x="209" y="407"/>
                  <a:pt x="209" y="407"/>
                </a:cubicBezTo>
                <a:cubicBezTo>
                  <a:pt x="210" y="408"/>
                  <a:pt x="210" y="408"/>
                  <a:pt x="210" y="408"/>
                </a:cubicBezTo>
                <a:cubicBezTo>
                  <a:pt x="210" y="408"/>
                  <a:pt x="210" y="408"/>
                  <a:pt x="210" y="408"/>
                </a:cubicBezTo>
                <a:close/>
                <a:moveTo>
                  <a:pt x="40" y="430"/>
                </a:moveTo>
                <a:cubicBezTo>
                  <a:pt x="40" y="429"/>
                  <a:pt x="40" y="428"/>
                  <a:pt x="39" y="428"/>
                </a:cubicBezTo>
                <a:cubicBezTo>
                  <a:pt x="39" y="428"/>
                  <a:pt x="39" y="429"/>
                  <a:pt x="40" y="430"/>
                </a:cubicBezTo>
                <a:close/>
                <a:moveTo>
                  <a:pt x="58" y="441"/>
                </a:moveTo>
                <a:cubicBezTo>
                  <a:pt x="57" y="441"/>
                  <a:pt x="56" y="441"/>
                  <a:pt x="55" y="441"/>
                </a:cubicBezTo>
                <a:cubicBezTo>
                  <a:pt x="55" y="442"/>
                  <a:pt x="58" y="441"/>
                  <a:pt x="58" y="441"/>
                </a:cubicBezTo>
                <a:close/>
                <a:moveTo>
                  <a:pt x="23" y="362"/>
                </a:moveTo>
                <a:cubicBezTo>
                  <a:pt x="22" y="363"/>
                  <a:pt x="25" y="373"/>
                  <a:pt x="24" y="373"/>
                </a:cubicBezTo>
                <a:cubicBezTo>
                  <a:pt x="25" y="373"/>
                  <a:pt x="24" y="361"/>
                  <a:pt x="23" y="362"/>
                </a:cubicBezTo>
                <a:close/>
                <a:moveTo>
                  <a:pt x="121" y="426"/>
                </a:moveTo>
                <a:cubicBezTo>
                  <a:pt x="121" y="427"/>
                  <a:pt x="120" y="425"/>
                  <a:pt x="121" y="426"/>
                </a:cubicBezTo>
                <a:close/>
                <a:moveTo>
                  <a:pt x="23" y="368"/>
                </a:moveTo>
                <a:cubicBezTo>
                  <a:pt x="23" y="368"/>
                  <a:pt x="22" y="370"/>
                  <a:pt x="23" y="368"/>
                </a:cubicBezTo>
                <a:close/>
                <a:moveTo>
                  <a:pt x="175" y="417"/>
                </a:moveTo>
                <a:cubicBezTo>
                  <a:pt x="176" y="418"/>
                  <a:pt x="179" y="417"/>
                  <a:pt x="179" y="416"/>
                </a:cubicBezTo>
                <a:cubicBezTo>
                  <a:pt x="178" y="416"/>
                  <a:pt x="175" y="416"/>
                  <a:pt x="175" y="417"/>
                </a:cubicBezTo>
                <a:close/>
                <a:moveTo>
                  <a:pt x="81" y="433"/>
                </a:moveTo>
                <a:cubicBezTo>
                  <a:pt x="81" y="433"/>
                  <a:pt x="81" y="433"/>
                  <a:pt x="81" y="433"/>
                </a:cubicBezTo>
                <a:cubicBezTo>
                  <a:pt x="81" y="433"/>
                  <a:pt x="81" y="433"/>
                  <a:pt x="81" y="433"/>
                </a:cubicBezTo>
                <a:cubicBezTo>
                  <a:pt x="81" y="434"/>
                  <a:pt x="81" y="434"/>
                  <a:pt x="81" y="433"/>
                </a:cubicBezTo>
                <a:close/>
                <a:moveTo>
                  <a:pt x="24" y="305"/>
                </a:moveTo>
                <a:cubicBezTo>
                  <a:pt x="24" y="305"/>
                  <a:pt x="24" y="300"/>
                  <a:pt x="24" y="300"/>
                </a:cubicBezTo>
                <a:cubicBezTo>
                  <a:pt x="23" y="302"/>
                  <a:pt x="23" y="303"/>
                  <a:pt x="24" y="305"/>
                </a:cubicBezTo>
                <a:close/>
                <a:moveTo>
                  <a:pt x="26" y="391"/>
                </a:moveTo>
                <a:cubicBezTo>
                  <a:pt x="26" y="391"/>
                  <a:pt x="26" y="392"/>
                  <a:pt x="26" y="392"/>
                </a:cubicBezTo>
                <a:cubicBezTo>
                  <a:pt x="27" y="393"/>
                  <a:pt x="26" y="390"/>
                  <a:pt x="26" y="391"/>
                </a:cubicBezTo>
                <a:close/>
                <a:moveTo>
                  <a:pt x="35" y="431"/>
                </a:moveTo>
                <a:cubicBezTo>
                  <a:pt x="35" y="431"/>
                  <a:pt x="36" y="435"/>
                  <a:pt x="36" y="435"/>
                </a:cubicBezTo>
                <a:cubicBezTo>
                  <a:pt x="36" y="435"/>
                  <a:pt x="35" y="431"/>
                  <a:pt x="35" y="431"/>
                </a:cubicBezTo>
                <a:close/>
                <a:moveTo>
                  <a:pt x="24" y="316"/>
                </a:moveTo>
                <a:cubicBezTo>
                  <a:pt x="24" y="317"/>
                  <a:pt x="25" y="319"/>
                  <a:pt x="24" y="316"/>
                </a:cubicBezTo>
                <a:close/>
                <a:moveTo>
                  <a:pt x="185" y="416"/>
                </a:moveTo>
                <a:cubicBezTo>
                  <a:pt x="184" y="416"/>
                  <a:pt x="183" y="416"/>
                  <a:pt x="182" y="416"/>
                </a:cubicBezTo>
                <a:cubicBezTo>
                  <a:pt x="183" y="416"/>
                  <a:pt x="184" y="416"/>
                  <a:pt x="185" y="416"/>
                </a:cubicBezTo>
                <a:close/>
                <a:moveTo>
                  <a:pt x="184" y="415"/>
                </a:moveTo>
                <a:cubicBezTo>
                  <a:pt x="184" y="415"/>
                  <a:pt x="182" y="415"/>
                  <a:pt x="184" y="415"/>
                </a:cubicBezTo>
                <a:close/>
                <a:moveTo>
                  <a:pt x="209" y="397"/>
                </a:moveTo>
                <a:cubicBezTo>
                  <a:pt x="209" y="398"/>
                  <a:pt x="209" y="398"/>
                  <a:pt x="209" y="398"/>
                </a:cubicBezTo>
                <a:cubicBezTo>
                  <a:pt x="209" y="398"/>
                  <a:pt x="209" y="398"/>
                  <a:pt x="209" y="398"/>
                </a:cubicBezTo>
                <a:cubicBezTo>
                  <a:pt x="209" y="398"/>
                  <a:pt x="209" y="398"/>
                  <a:pt x="209" y="397"/>
                </a:cubicBezTo>
                <a:close/>
                <a:moveTo>
                  <a:pt x="24" y="380"/>
                </a:moveTo>
                <a:cubicBezTo>
                  <a:pt x="24" y="380"/>
                  <a:pt x="24" y="379"/>
                  <a:pt x="24" y="378"/>
                </a:cubicBezTo>
                <a:cubicBezTo>
                  <a:pt x="24" y="379"/>
                  <a:pt x="24" y="380"/>
                  <a:pt x="24" y="380"/>
                </a:cubicBezTo>
                <a:close/>
                <a:moveTo>
                  <a:pt x="208" y="395"/>
                </a:moveTo>
                <a:cubicBezTo>
                  <a:pt x="206" y="395"/>
                  <a:pt x="203" y="395"/>
                  <a:pt x="201" y="396"/>
                </a:cubicBezTo>
                <a:cubicBezTo>
                  <a:pt x="201" y="396"/>
                  <a:pt x="206" y="397"/>
                  <a:pt x="209" y="397"/>
                </a:cubicBezTo>
                <a:cubicBezTo>
                  <a:pt x="209" y="397"/>
                  <a:pt x="209" y="397"/>
                  <a:pt x="210" y="397"/>
                </a:cubicBezTo>
                <a:cubicBezTo>
                  <a:pt x="209" y="396"/>
                  <a:pt x="209" y="396"/>
                  <a:pt x="208" y="395"/>
                </a:cubicBezTo>
                <a:close/>
                <a:moveTo>
                  <a:pt x="220" y="417"/>
                </a:moveTo>
                <a:cubicBezTo>
                  <a:pt x="216" y="408"/>
                  <a:pt x="211" y="399"/>
                  <a:pt x="207" y="390"/>
                </a:cubicBezTo>
                <a:cubicBezTo>
                  <a:pt x="208" y="391"/>
                  <a:pt x="208" y="393"/>
                  <a:pt x="209" y="394"/>
                </a:cubicBezTo>
                <a:cubicBezTo>
                  <a:pt x="209" y="395"/>
                  <a:pt x="209" y="395"/>
                  <a:pt x="208" y="395"/>
                </a:cubicBezTo>
                <a:cubicBezTo>
                  <a:pt x="212" y="401"/>
                  <a:pt x="215" y="407"/>
                  <a:pt x="218" y="414"/>
                </a:cubicBezTo>
                <a:cubicBezTo>
                  <a:pt x="218" y="415"/>
                  <a:pt x="219" y="416"/>
                  <a:pt x="218" y="415"/>
                </a:cubicBezTo>
                <a:cubicBezTo>
                  <a:pt x="218" y="415"/>
                  <a:pt x="210" y="418"/>
                  <a:pt x="210" y="419"/>
                </a:cubicBezTo>
                <a:cubicBezTo>
                  <a:pt x="210" y="419"/>
                  <a:pt x="217" y="414"/>
                  <a:pt x="217" y="414"/>
                </a:cubicBezTo>
                <a:cubicBezTo>
                  <a:pt x="217" y="414"/>
                  <a:pt x="217" y="414"/>
                  <a:pt x="217" y="414"/>
                </a:cubicBezTo>
                <a:cubicBezTo>
                  <a:pt x="217" y="413"/>
                  <a:pt x="216" y="411"/>
                  <a:pt x="215" y="409"/>
                </a:cubicBezTo>
                <a:cubicBezTo>
                  <a:pt x="215" y="409"/>
                  <a:pt x="215" y="409"/>
                  <a:pt x="215" y="408"/>
                </a:cubicBezTo>
                <a:cubicBezTo>
                  <a:pt x="215" y="408"/>
                  <a:pt x="214" y="408"/>
                  <a:pt x="214" y="408"/>
                </a:cubicBezTo>
                <a:cubicBezTo>
                  <a:pt x="213" y="405"/>
                  <a:pt x="210" y="399"/>
                  <a:pt x="209" y="397"/>
                </a:cubicBezTo>
                <a:cubicBezTo>
                  <a:pt x="210" y="398"/>
                  <a:pt x="210" y="399"/>
                  <a:pt x="210" y="399"/>
                </a:cubicBezTo>
                <a:cubicBezTo>
                  <a:pt x="210" y="399"/>
                  <a:pt x="210" y="399"/>
                  <a:pt x="209" y="398"/>
                </a:cubicBezTo>
                <a:cubicBezTo>
                  <a:pt x="210" y="399"/>
                  <a:pt x="210" y="400"/>
                  <a:pt x="210" y="401"/>
                </a:cubicBezTo>
                <a:cubicBezTo>
                  <a:pt x="210" y="400"/>
                  <a:pt x="210" y="400"/>
                  <a:pt x="210" y="400"/>
                </a:cubicBezTo>
                <a:cubicBezTo>
                  <a:pt x="210" y="400"/>
                  <a:pt x="210" y="400"/>
                  <a:pt x="210" y="400"/>
                </a:cubicBezTo>
                <a:cubicBezTo>
                  <a:pt x="210" y="399"/>
                  <a:pt x="209" y="399"/>
                  <a:pt x="209" y="398"/>
                </a:cubicBezTo>
                <a:cubicBezTo>
                  <a:pt x="208" y="398"/>
                  <a:pt x="207" y="398"/>
                  <a:pt x="205" y="399"/>
                </a:cubicBezTo>
                <a:cubicBezTo>
                  <a:pt x="205" y="399"/>
                  <a:pt x="206" y="399"/>
                  <a:pt x="206" y="399"/>
                </a:cubicBezTo>
                <a:cubicBezTo>
                  <a:pt x="206" y="400"/>
                  <a:pt x="202" y="400"/>
                  <a:pt x="196" y="401"/>
                </a:cubicBezTo>
                <a:cubicBezTo>
                  <a:pt x="196" y="401"/>
                  <a:pt x="196" y="401"/>
                  <a:pt x="196" y="401"/>
                </a:cubicBezTo>
                <a:cubicBezTo>
                  <a:pt x="196" y="400"/>
                  <a:pt x="196" y="398"/>
                  <a:pt x="197" y="397"/>
                </a:cubicBezTo>
                <a:cubicBezTo>
                  <a:pt x="197" y="397"/>
                  <a:pt x="197" y="397"/>
                  <a:pt x="197" y="397"/>
                </a:cubicBezTo>
                <a:cubicBezTo>
                  <a:pt x="197" y="397"/>
                  <a:pt x="197" y="397"/>
                  <a:pt x="197" y="397"/>
                </a:cubicBezTo>
                <a:cubicBezTo>
                  <a:pt x="197" y="395"/>
                  <a:pt x="197" y="393"/>
                  <a:pt x="197" y="391"/>
                </a:cubicBezTo>
                <a:cubicBezTo>
                  <a:pt x="197" y="391"/>
                  <a:pt x="197" y="391"/>
                  <a:pt x="197" y="390"/>
                </a:cubicBezTo>
                <a:cubicBezTo>
                  <a:pt x="197" y="390"/>
                  <a:pt x="197" y="389"/>
                  <a:pt x="197" y="388"/>
                </a:cubicBezTo>
                <a:cubicBezTo>
                  <a:pt x="197" y="388"/>
                  <a:pt x="197" y="389"/>
                  <a:pt x="197" y="389"/>
                </a:cubicBezTo>
                <a:cubicBezTo>
                  <a:pt x="199" y="376"/>
                  <a:pt x="201" y="360"/>
                  <a:pt x="200" y="360"/>
                </a:cubicBezTo>
                <a:cubicBezTo>
                  <a:pt x="199" y="360"/>
                  <a:pt x="197" y="390"/>
                  <a:pt x="196" y="401"/>
                </a:cubicBezTo>
                <a:cubicBezTo>
                  <a:pt x="195" y="401"/>
                  <a:pt x="195" y="401"/>
                  <a:pt x="195" y="401"/>
                </a:cubicBezTo>
                <a:cubicBezTo>
                  <a:pt x="195" y="400"/>
                  <a:pt x="195" y="399"/>
                  <a:pt x="195" y="398"/>
                </a:cubicBezTo>
                <a:cubicBezTo>
                  <a:pt x="196" y="398"/>
                  <a:pt x="196" y="398"/>
                  <a:pt x="196" y="397"/>
                </a:cubicBezTo>
                <a:cubicBezTo>
                  <a:pt x="196" y="397"/>
                  <a:pt x="196" y="398"/>
                  <a:pt x="195" y="398"/>
                </a:cubicBezTo>
                <a:cubicBezTo>
                  <a:pt x="195" y="398"/>
                  <a:pt x="195" y="398"/>
                  <a:pt x="195" y="398"/>
                </a:cubicBezTo>
                <a:cubicBezTo>
                  <a:pt x="194" y="397"/>
                  <a:pt x="197" y="377"/>
                  <a:pt x="197" y="372"/>
                </a:cubicBezTo>
                <a:cubicBezTo>
                  <a:pt x="200" y="346"/>
                  <a:pt x="203" y="319"/>
                  <a:pt x="202" y="292"/>
                </a:cubicBezTo>
                <a:cubicBezTo>
                  <a:pt x="202" y="280"/>
                  <a:pt x="202" y="268"/>
                  <a:pt x="203" y="256"/>
                </a:cubicBezTo>
                <a:cubicBezTo>
                  <a:pt x="203" y="256"/>
                  <a:pt x="203" y="256"/>
                  <a:pt x="202" y="256"/>
                </a:cubicBezTo>
                <a:cubicBezTo>
                  <a:pt x="202" y="256"/>
                  <a:pt x="202" y="255"/>
                  <a:pt x="203" y="254"/>
                </a:cubicBezTo>
                <a:cubicBezTo>
                  <a:pt x="203" y="254"/>
                  <a:pt x="203" y="255"/>
                  <a:pt x="203" y="255"/>
                </a:cubicBezTo>
                <a:cubicBezTo>
                  <a:pt x="203" y="232"/>
                  <a:pt x="204" y="210"/>
                  <a:pt x="203" y="187"/>
                </a:cubicBezTo>
                <a:cubicBezTo>
                  <a:pt x="202" y="163"/>
                  <a:pt x="202" y="140"/>
                  <a:pt x="201" y="116"/>
                </a:cubicBezTo>
                <a:cubicBezTo>
                  <a:pt x="200" y="89"/>
                  <a:pt x="204" y="59"/>
                  <a:pt x="197" y="33"/>
                </a:cubicBezTo>
                <a:cubicBezTo>
                  <a:pt x="189" y="0"/>
                  <a:pt x="150" y="13"/>
                  <a:pt x="126" y="19"/>
                </a:cubicBezTo>
                <a:cubicBezTo>
                  <a:pt x="114" y="22"/>
                  <a:pt x="103" y="24"/>
                  <a:pt x="91" y="27"/>
                </a:cubicBezTo>
                <a:cubicBezTo>
                  <a:pt x="84" y="29"/>
                  <a:pt x="75" y="30"/>
                  <a:pt x="68" y="32"/>
                </a:cubicBezTo>
                <a:cubicBezTo>
                  <a:pt x="82" y="27"/>
                  <a:pt x="98" y="23"/>
                  <a:pt x="111" y="21"/>
                </a:cubicBezTo>
                <a:cubicBezTo>
                  <a:pt x="132" y="18"/>
                  <a:pt x="151" y="10"/>
                  <a:pt x="172" y="10"/>
                </a:cubicBezTo>
                <a:cubicBezTo>
                  <a:pt x="196" y="10"/>
                  <a:pt x="200" y="32"/>
                  <a:pt x="201" y="51"/>
                </a:cubicBezTo>
                <a:cubicBezTo>
                  <a:pt x="201" y="60"/>
                  <a:pt x="203" y="71"/>
                  <a:pt x="201" y="80"/>
                </a:cubicBezTo>
                <a:cubicBezTo>
                  <a:pt x="201" y="82"/>
                  <a:pt x="202" y="91"/>
                  <a:pt x="203" y="97"/>
                </a:cubicBezTo>
                <a:cubicBezTo>
                  <a:pt x="203" y="95"/>
                  <a:pt x="203" y="92"/>
                  <a:pt x="203" y="92"/>
                </a:cubicBezTo>
                <a:cubicBezTo>
                  <a:pt x="207" y="92"/>
                  <a:pt x="202" y="116"/>
                  <a:pt x="203" y="117"/>
                </a:cubicBezTo>
                <a:cubicBezTo>
                  <a:pt x="203" y="116"/>
                  <a:pt x="203" y="115"/>
                  <a:pt x="203" y="115"/>
                </a:cubicBezTo>
                <a:cubicBezTo>
                  <a:pt x="203" y="116"/>
                  <a:pt x="204" y="122"/>
                  <a:pt x="205" y="124"/>
                </a:cubicBezTo>
                <a:cubicBezTo>
                  <a:pt x="204" y="123"/>
                  <a:pt x="204" y="122"/>
                  <a:pt x="203" y="121"/>
                </a:cubicBezTo>
                <a:cubicBezTo>
                  <a:pt x="202" y="121"/>
                  <a:pt x="202" y="132"/>
                  <a:pt x="203" y="132"/>
                </a:cubicBezTo>
                <a:cubicBezTo>
                  <a:pt x="203" y="132"/>
                  <a:pt x="204" y="131"/>
                  <a:pt x="204" y="131"/>
                </a:cubicBezTo>
                <a:cubicBezTo>
                  <a:pt x="206" y="131"/>
                  <a:pt x="205" y="136"/>
                  <a:pt x="204" y="138"/>
                </a:cubicBezTo>
                <a:cubicBezTo>
                  <a:pt x="204" y="138"/>
                  <a:pt x="204" y="137"/>
                  <a:pt x="205" y="137"/>
                </a:cubicBezTo>
                <a:cubicBezTo>
                  <a:pt x="205" y="137"/>
                  <a:pt x="205" y="144"/>
                  <a:pt x="204" y="144"/>
                </a:cubicBezTo>
                <a:cubicBezTo>
                  <a:pt x="204" y="143"/>
                  <a:pt x="204" y="143"/>
                  <a:pt x="203" y="142"/>
                </a:cubicBezTo>
                <a:cubicBezTo>
                  <a:pt x="201" y="148"/>
                  <a:pt x="205" y="156"/>
                  <a:pt x="204" y="162"/>
                </a:cubicBezTo>
                <a:cubicBezTo>
                  <a:pt x="204" y="162"/>
                  <a:pt x="205" y="162"/>
                  <a:pt x="205" y="162"/>
                </a:cubicBezTo>
                <a:cubicBezTo>
                  <a:pt x="204" y="163"/>
                  <a:pt x="205" y="169"/>
                  <a:pt x="205" y="175"/>
                </a:cubicBezTo>
                <a:cubicBezTo>
                  <a:pt x="205" y="175"/>
                  <a:pt x="205" y="175"/>
                  <a:pt x="205" y="175"/>
                </a:cubicBezTo>
                <a:cubicBezTo>
                  <a:pt x="205" y="175"/>
                  <a:pt x="205" y="175"/>
                  <a:pt x="205" y="175"/>
                </a:cubicBezTo>
                <a:cubicBezTo>
                  <a:pt x="205" y="182"/>
                  <a:pt x="205" y="188"/>
                  <a:pt x="205" y="189"/>
                </a:cubicBezTo>
                <a:cubicBezTo>
                  <a:pt x="205" y="188"/>
                  <a:pt x="205" y="180"/>
                  <a:pt x="205" y="180"/>
                </a:cubicBezTo>
                <a:cubicBezTo>
                  <a:pt x="207" y="179"/>
                  <a:pt x="207" y="204"/>
                  <a:pt x="208" y="204"/>
                </a:cubicBezTo>
                <a:cubicBezTo>
                  <a:pt x="210" y="203"/>
                  <a:pt x="207" y="132"/>
                  <a:pt x="207" y="124"/>
                </a:cubicBezTo>
                <a:cubicBezTo>
                  <a:pt x="207" y="109"/>
                  <a:pt x="205" y="92"/>
                  <a:pt x="205" y="77"/>
                </a:cubicBezTo>
                <a:cubicBezTo>
                  <a:pt x="206" y="60"/>
                  <a:pt x="206" y="42"/>
                  <a:pt x="201" y="26"/>
                </a:cubicBezTo>
                <a:cubicBezTo>
                  <a:pt x="195" y="3"/>
                  <a:pt x="163" y="3"/>
                  <a:pt x="144" y="9"/>
                </a:cubicBezTo>
                <a:cubicBezTo>
                  <a:pt x="128" y="15"/>
                  <a:pt x="109" y="17"/>
                  <a:pt x="92" y="21"/>
                </a:cubicBezTo>
                <a:cubicBezTo>
                  <a:pt x="80" y="24"/>
                  <a:pt x="68" y="27"/>
                  <a:pt x="56" y="29"/>
                </a:cubicBezTo>
                <a:cubicBezTo>
                  <a:pt x="56" y="29"/>
                  <a:pt x="56" y="29"/>
                  <a:pt x="56" y="29"/>
                </a:cubicBezTo>
                <a:cubicBezTo>
                  <a:pt x="52" y="30"/>
                  <a:pt x="48" y="30"/>
                  <a:pt x="45" y="31"/>
                </a:cubicBezTo>
                <a:cubicBezTo>
                  <a:pt x="41" y="31"/>
                  <a:pt x="36" y="33"/>
                  <a:pt x="32" y="34"/>
                </a:cubicBezTo>
                <a:cubicBezTo>
                  <a:pt x="32" y="34"/>
                  <a:pt x="33" y="33"/>
                  <a:pt x="32" y="34"/>
                </a:cubicBezTo>
                <a:cubicBezTo>
                  <a:pt x="28" y="35"/>
                  <a:pt x="24" y="36"/>
                  <a:pt x="21" y="37"/>
                </a:cubicBezTo>
                <a:cubicBezTo>
                  <a:pt x="20" y="37"/>
                  <a:pt x="8" y="40"/>
                  <a:pt x="10" y="40"/>
                </a:cubicBezTo>
                <a:cubicBezTo>
                  <a:pt x="17" y="43"/>
                  <a:pt x="26" y="41"/>
                  <a:pt x="34" y="39"/>
                </a:cubicBezTo>
                <a:cubicBezTo>
                  <a:pt x="41" y="38"/>
                  <a:pt x="56" y="38"/>
                  <a:pt x="61" y="34"/>
                </a:cubicBezTo>
                <a:cubicBezTo>
                  <a:pt x="56" y="38"/>
                  <a:pt x="43" y="38"/>
                  <a:pt x="36" y="40"/>
                </a:cubicBezTo>
                <a:cubicBezTo>
                  <a:pt x="30" y="41"/>
                  <a:pt x="24" y="42"/>
                  <a:pt x="18" y="43"/>
                </a:cubicBezTo>
                <a:cubicBezTo>
                  <a:pt x="11" y="44"/>
                  <a:pt x="13" y="47"/>
                  <a:pt x="8" y="48"/>
                </a:cubicBezTo>
                <a:cubicBezTo>
                  <a:pt x="2" y="49"/>
                  <a:pt x="8" y="52"/>
                  <a:pt x="7" y="53"/>
                </a:cubicBezTo>
                <a:cubicBezTo>
                  <a:pt x="6" y="54"/>
                  <a:pt x="6" y="54"/>
                  <a:pt x="5" y="55"/>
                </a:cubicBezTo>
                <a:cubicBezTo>
                  <a:pt x="7" y="55"/>
                  <a:pt x="20" y="54"/>
                  <a:pt x="27" y="53"/>
                </a:cubicBezTo>
                <a:cubicBezTo>
                  <a:pt x="27" y="53"/>
                  <a:pt x="27" y="53"/>
                  <a:pt x="27" y="54"/>
                </a:cubicBezTo>
                <a:cubicBezTo>
                  <a:pt x="21" y="54"/>
                  <a:pt x="13" y="54"/>
                  <a:pt x="10" y="55"/>
                </a:cubicBezTo>
                <a:cubicBezTo>
                  <a:pt x="10" y="56"/>
                  <a:pt x="11" y="56"/>
                  <a:pt x="12" y="57"/>
                </a:cubicBezTo>
                <a:cubicBezTo>
                  <a:pt x="16" y="57"/>
                  <a:pt x="22" y="56"/>
                  <a:pt x="27" y="55"/>
                </a:cubicBezTo>
                <a:cubicBezTo>
                  <a:pt x="29" y="63"/>
                  <a:pt x="29" y="80"/>
                  <a:pt x="29" y="82"/>
                </a:cubicBezTo>
                <a:cubicBezTo>
                  <a:pt x="30" y="81"/>
                  <a:pt x="30" y="80"/>
                  <a:pt x="30" y="80"/>
                </a:cubicBezTo>
                <a:cubicBezTo>
                  <a:pt x="32" y="79"/>
                  <a:pt x="30" y="85"/>
                  <a:pt x="30" y="84"/>
                </a:cubicBezTo>
                <a:cubicBezTo>
                  <a:pt x="30" y="84"/>
                  <a:pt x="30" y="84"/>
                  <a:pt x="30" y="83"/>
                </a:cubicBezTo>
                <a:cubicBezTo>
                  <a:pt x="27" y="85"/>
                  <a:pt x="27" y="109"/>
                  <a:pt x="27" y="113"/>
                </a:cubicBezTo>
                <a:cubicBezTo>
                  <a:pt x="26" y="123"/>
                  <a:pt x="24" y="133"/>
                  <a:pt x="24" y="143"/>
                </a:cubicBezTo>
                <a:cubicBezTo>
                  <a:pt x="24" y="144"/>
                  <a:pt x="22" y="189"/>
                  <a:pt x="23" y="193"/>
                </a:cubicBezTo>
                <a:cubicBezTo>
                  <a:pt x="23" y="193"/>
                  <a:pt x="23" y="193"/>
                  <a:pt x="23" y="193"/>
                </a:cubicBezTo>
                <a:cubicBezTo>
                  <a:pt x="20" y="197"/>
                  <a:pt x="25" y="270"/>
                  <a:pt x="22" y="270"/>
                </a:cubicBezTo>
                <a:cubicBezTo>
                  <a:pt x="22" y="269"/>
                  <a:pt x="22" y="269"/>
                  <a:pt x="22" y="269"/>
                </a:cubicBezTo>
                <a:cubicBezTo>
                  <a:pt x="21" y="270"/>
                  <a:pt x="24" y="277"/>
                  <a:pt x="22" y="278"/>
                </a:cubicBezTo>
                <a:cubicBezTo>
                  <a:pt x="22" y="277"/>
                  <a:pt x="22" y="276"/>
                  <a:pt x="22" y="275"/>
                </a:cubicBezTo>
                <a:cubicBezTo>
                  <a:pt x="21" y="276"/>
                  <a:pt x="21" y="280"/>
                  <a:pt x="21" y="283"/>
                </a:cubicBezTo>
                <a:cubicBezTo>
                  <a:pt x="18" y="290"/>
                  <a:pt x="21" y="312"/>
                  <a:pt x="20" y="318"/>
                </a:cubicBezTo>
                <a:cubicBezTo>
                  <a:pt x="20" y="321"/>
                  <a:pt x="21" y="335"/>
                  <a:pt x="21" y="343"/>
                </a:cubicBezTo>
                <a:cubicBezTo>
                  <a:pt x="21" y="343"/>
                  <a:pt x="21" y="343"/>
                  <a:pt x="21" y="342"/>
                </a:cubicBezTo>
                <a:cubicBezTo>
                  <a:pt x="21" y="343"/>
                  <a:pt x="21" y="344"/>
                  <a:pt x="21" y="345"/>
                </a:cubicBezTo>
                <a:cubicBezTo>
                  <a:pt x="21" y="345"/>
                  <a:pt x="21" y="344"/>
                  <a:pt x="21" y="344"/>
                </a:cubicBezTo>
                <a:cubicBezTo>
                  <a:pt x="21" y="346"/>
                  <a:pt x="22" y="347"/>
                  <a:pt x="22" y="347"/>
                </a:cubicBezTo>
                <a:cubicBezTo>
                  <a:pt x="20" y="347"/>
                  <a:pt x="21" y="355"/>
                  <a:pt x="23" y="358"/>
                </a:cubicBezTo>
                <a:cubicBezTo>
                  <a:pt x="21" y="354"/>
                  <a:pt x="22" y="338"/>
                  <a:pt x="22" y="335"/>
                </a:cubicBezTo>
                <a:cubicBezTo>
                  <a:pt x="22" y="326"/>
                  <a:pt x="22" y="317"/>
                  <a:pt x="22" y="309"/>
                </a:cubicBezTo>
                <a:cubicBezTo>
                  <a:pt x="22" y="303"/>
                  <a:pt x="20" y="291"/>
                  <a:pt x="23" y="285"/>
                </a:cubicBezTo>
                <a:cubicBezTo>
                  <a:pt x="23" y="285"/>
                  <a:pt x="23" y="286"/>
                  <a:pt x="23" y="287"/>
                </a:cubicBezTo>
                <a:cubicBezTo>
                  <a:pt x="24" y="284"/>
                  <a:pt x="25" y="281"/>
                  <a:pt x="26" y="278"/>
                </a:cubicBezTo>
                <a:cubicBezTo>
                  <a:pt x="25" y="282"/>
                  <a:pt x="25" y="286"/>
                  <a:pt x="25" y="290"/>
                </a:cubicBezTo>
                <a:cubicBezTo>
                  <a:pt x="25" y="304"/>
                  <a:pt x="25" y="319"/>
                  <a:pt x="25" y="334"/>
                </a:cubicBezTo>
                <a:cubicBezTo>
                  <a:pt x="26" y="347"/>
                  <a:pt x="24" y="365"/>
                  <a:pt x="28" y="378"/>
                </a:cubicBezTo>
                <a:cubicBezTo>
                  <a:pt x="29" y="379"/>
                  <a:pt x="29" y="381"/>
                  <a:pt x="30" y="383"/>
                </a:cubicBezTo>
                <a:cubicBezTo>
                  <a:pt x="30" y="383"/>
                  <a:pt x="31" y="386"/>
                  <a:pt x="30" y="385"/>
                </a:cubicBezTo>
                <a:cubicBezTo>
                  <a:pt x="32" y="395"/>
                  <a:pt x="33" y="405"/>
                  <a:pt x="36" y="415"/>
                </a:cubicBezTo>
                <a:cubicBezTo>
                  <a:pt x="37" y="418"/>
                  <a:pt x="38" y="422"/>
                  <a:pt x="40" y="426"/>
                </a:cubicBezTo>
                <a:cubicBezTo>
                  <a:pt x="40" y="426"/>
                  <a:pt x="39" y="426"/>
                  <a:pt x="39" y="426"/>
                </a:cubicBezTo>
                <a:cubicBezTo>
                  <a:pt x="39" y="426"/>
                  <a:pt x="40" y="426"/>
                  <a:pt x="40" y="426"/>
                </a:cubicBezTo>
                <a:cubicBezTo>
                  <a:pt x="40" y="428"/>
                  <a:pt x="41" y="430"/>
                  <a:pt x="41" y="431"/>
                </a:cubicBezTo>
                <a:cubicBezTo>
                  <a:pt x="41" y="433"/>
                  <a:pt x="41" y="434"/>
                  <a:pt x="41" y="435"/>
                </a:cubicBezTo>
                <a:cubicBezTo>
                  <a:pt x="39" y="437"/>
                  <a:pt x="44" y="437"/>
                  <a:pt x="45" y="437"/>
                </a:cubicBezTo>
                <a:cubicBezTo>
                  <a:pt x="49" y="437"/>
                  <a:pt x="52" y="437"/>
                  <a:pt x="56" y="437"/>
                </a:cubicBezTo>
                <a:cubicBezTo>
                  <a:pt x="56" y="437"/>
                  <a:pt x="56" y="436"/>
                  <a:pt x="56" y="437"/>
                </a:cubicBezTo>
                <a:cubicBezTo>
                  <a:pt x="56" y="437"/>
                  <a:pt x="56" y="437"/>
                  <a:pt x="56" y="437"/>
                </a:cubicBezTo>
                <a:cubicBezTo>
                  <a:pt x="61" y="437"/>
                  <a:pt x="66" y="436"/>
                  <a:pt x="71" y="436"/>
                </a:cubicBezTo>
                <a:cubicBezTo>
                  <a:pt x="73" y="435"/>
                  <a:pt x="77" y="434"/>
                  <a:pt x="81" y="433"/>
                </a:cubicBezTo>
                <a:cubicBezTo>
                  <a:pt x="81" y="433"/>
                  <a:pt x="81" y="433"/>
                  <a:pt x="81" y="433"/>
                </a:cubicBezTo>
                <a:cubicBezTo>
                  <a:pt x="87" y="432"/>
                  <a:pt x="94" y="430"/>
                  <a:pt x="96" y="431"/>
                </a:cubicBezTo>
                <a:cubicBezTo>
                  <a:pt x="95" y="431"/>
                  <a:pt x="93" y="432"/>
                  <a:pt x="92" y="432"/>
                </a:cubicBezTo>
                <a:cubicBezTo>
                  <a:pt x="93" y="432"/>
                  <a:pt x="106" y="430"/>
                  <a:pt x="108" y="429"/>
                </a:cubicBezTo>
                <a:cubicBezTo>
                  <a:pt x="113" y="428"/>
                  <a:pt x="129" y="421"/>
                  <a:pt x="134" y="423"/>
                </a:cubicBezTo>
                <a:cubicBezTo>
                  <a:pt x="133" y="423"/>
                  <a:pt x="132" y="423"/>
                  <a:pt x="132" y="424"/>
                </a:cubicBezTo>
                <a:cubicBezTo>
                  <a:pt x="140" y="423"/>
                  <a:pt x="150" y="417"/>
                  <a:pt x="157" y="418"/>
                </a:cubicBezTo>
                <a:cubicBezTo>
                  <a:pt x="164" y="419"/>
                  <a:pt x="175" y="414"/>
                  <a:pt x="181" y="413"/>
                </a:cubicBezTo>
                <a:cubicBezTo>
                  <a:pt x="183" y="412"/>
                  <a:pt x="185" y="412"/>
                  <a:pt x="187" y="411"/>
                </a:cubicBezTo>
                <a:cubicBezTo>
                  <a:pt x="187" y="413"/>
                  <a:pt x="188" y="414"/>
                  <a:pt x="188" y="415"/>
                </a:cubicBezTo>
                <a:cubicBezTo>
                  <a:pt x="187" y="416"/>
                  <a:pt x="186" y="416"/>
                  <a:pt x="185" y="416"/>
                </a:cubicBezTo>
                <a:cubicBezTo>
                  <a:pt x="186" y="416"/>
                  <a:pt x="187" y="416"/>
                  <a:pt x="188" y="415"/>
                </a:cubicBezTo>
                <a:cubicBezTo>
                  <a:pt x="188" y="416"/>
                  <a:pt x="189" y="417"/>
                  <a:pt x="190" y="417"/>
                </a:cubicBezTo>
                <a:cubicBezTo>
                  <a:pt x="190" y="416"/>
                  <a:pt x="190" y="415"/>
                  <a:pt x="191" y="415"/>
                </a:cubicBezTo>
                <a:cubicBezTo>
                  <a:pt x="191" y="415"/>
                  <a:pt x="192" y="416"/>
                  <a:pt x="192" y="417"/>
                </a:cubicBezTo>
                <a:cubicBezTo>
                  <a:pt x="192" y="416"/>
                  <a:pt x="192" y="416"/>
                  <a:pt x="192" y="414"/>
                </a:cubicBezTo>
                <a:cubicBezTo>
                  <a:pt x="193" y="414"/>
                  <a:pt x="194" y="414"/>
                  <a:pt x="194" y="414"/>
                </a:cubicBezTo>
                <a:cubicBezTo>
                  <a:pt x="194" y="415"/>
                  <a:pt x="194" y="417"/>
                  <a:pt x="194" y="417"/>
                </a:cubicBezTo>
                <a:cubicBezTo>
                  <a:pt x="195" y="417"/>
                  <a:pt x="196" y="414"/>
                  <a:pt x="197" y="415"/>
                </a:cubicBezTo>
                <a:cubicBezTo>
                  <a:pt x="198" y="415"/>
                  <a:pt x="198" y="414"/>
                  <a:pt x="199" y="412"/>
                </a:cubicBezTo>
                <a:cubicBezTo>
                  <a:pt x="199" y="412"/>
                  <a:pt x="200" y="412"/>
                  <a:pt x="200" y="412"/>
                </a:cubicBezTo>
                <a:cubicBezTo>
                  <a:pt x="200" y="412"/>
                  <a:pt x="199" y="412"/>
                  <a:pt x="199" y="412"/>
                </a:cubicBezTo>
                <a:cubicBezTo>
                  <a:pt x="199" y="411"/>
                  <a:pt x="199" y="410"/>
                  <a:pt x="199" y="409"/>
                </a:cubicBezTo>
                <a:cubicBezTo>
                  <a:pt x="203" y="409"/>
                  <a:pt x="206" y="408"/>
                  <a:pt x="209" y="407"/>
                </a:cubicBezTo>
                <a:cubicBezTo>
                  <a:pt x="209" y="406"/>
                  <a:pt x="209" y="406"/>
                  <a:pt x="208" y="405"/>
                </a:cubicBezTo>
                <a:cubicBezTo>
                  <a:pt x="208" y="405"/>
                  <a:pt x="210" y="407"/>
                  <a:pt x="210" y="406"/>
                </a:cubicBezTo>
                <a:cubicBezTo>
                  <a:pt x="210" y="406"/>
                  <a:pt x="210" y="407"/>
                  <a:pt x="210" y="407"/>
                </a:cubicBezTo>
                <a:cubicBezTo>
                  <a:pt x="210" y="407"/>
                  <a:pt x="211" y="407"/>
                  <a:pt x="211" y="407"/>
                </a:cubicBezTo>
                <a:cubicBezTo>
                  <a:pt x="211" y="407"/>
                  <a:pt x="211" y="407"/>
                  <a:pt x="210" y="408"/>
                </a:cubicBezTo>
                <a:cubicBezTo>
                  <a:pt x="211" y="408"/>
                  <a:pt x="211" y="408"/>
                  <a:pt x="211" y="409"/>
                </a:cubicBezTo>
                <a:cubicBezTo>
                  <a:pt x="211" y="409"/>
                  <a:pt x="211" y="409"/>
                  <a:pt x="210" y="409"/>
                </a:cubicBezTo>
                <a:cubicBezTo>
                  <a:pt x="210" y="408"/>
                  <a:pt x="210" y="408"/>
                  <a:pt x="210" y="408"/>
                </a:cubicBezTo>
                <a:cubicBezTo>
                  <a:pt x="208" y="408"/>
                  <a:pt x="206" y="409"/>
                  <a:pt x="205" y="410"/>
                </a:cubicBezTo>
                <a:cubicBezTo>
                  <a:pt x="203" y="411"/>
                  <a:pt x="202" y="411"/>
                  <a:pt x="200" y="412"/>
                </a:cubicBezTo>
                <a:cubicBezTo>
                  <a:pt x="201" y="412"/>
                  <a:pt x="203" y="412"/>
                  <a:pt x="204" y="413"/>
                </a:cubicBezTo>
                <a:cubicBezTo>
                  <a:pt x="203" y="413"/>
                  <a:pt x="203" y="413"/>
                  <a:pt x="203" y="414"/>
                </a:cubicBezTo>
                <a:cubicBezTo>
                  <a:pt x="204" y="414"/>
                  <a:pt x="205" y="414"/>
                  <a:pt x="205" y="414"/>
                </a:cubicBezTo>
                <a:cubicBezTo>
                  <a:pt x="205" y="414"/>
                  <a:pt x="206" y="414"/>
                  <a:pt x="206" y="414"/>
                </a:cubicBezTo>
                <a:cubicBezTo>
                  <a:pt x="206" y="414"/>
                  <a:pt x="206" y="414"/>
                  <a:pt x="206" y="414"/>
                </a:cubicBezTo>
                <a:cubicBezTo>
                  <a:pt x="206" y="415"/>
                  <a:pt x="205" y="415"/>
                  <a:pt x="204" y="415"/>
                </a:cubicBezTo>
                <a:cubicBezTo>
                  <a:pt x="206" y="416"/>
                  <a:pt x="215" y="414"/>
                  <a:pt x="216" y="412"/>
                </a:cubicBezTo>
                <a:cubicBezTo>
                  <a:pt x="216" y="412"/>
                  <a:pt x="216" y="412"/>
                  <a:pt x="216" y="412"/>
                </a:cubicBezTo>
                <a:cubicBezTo>
                  <a:pt x="216" y="412"/>
                  <a:pt x="216" y="413"/>
                  <a:pt x="216" y="413"/>
                </a:cubicBezTo>
                <a:cubicBezTo>
                  <a:pt x="217" y="414"/>
                  <a:pt x="205" y="417"/>
                  <a:pt x="204" y="418"/>
                </a:cubicBezTo>
                <a:cubicBezTo>
                  <a:pt x="203" y="420"/>
                  <a:pt x="223" y="422"/>
                  <a:pt x="220" y="417"/>
                </a:cubicBezTo>
                <a:close/>
                <a:moveTo>
                  <a:pt x="205" y="144"/>
                </a:moveTo>
                <a:cubicBezTo>
                  <a:pt x="205" y="145"/>
                  <a:pt x="205" y="146"/>
                  <a:pt x="204" y="147"/>
                </a:cubicBezTo>
                <a:cubicBezTo>
                  <a:pt x="203" y="147"/>
                  <a:pt x="204" y="144"/>
                  <a:pt x="205" y="144"/>
                </a:cubicBezTo>
                <a:close/>
                <a:moveTo>
                  <a:pt x="205" y="155"/>
                </a:moveTo>
                <a:cubicBezTo>
                  <a:pt x="204" y="155"/>
                  <a:pt x="206" y="155"/>
                  <a:pt x="205" y="155"/>
                </a:cubicBezTo>
                <a:close/>
                <a:moveTo>
                  <a:pt x="204" y="150"/>
                </a:moveTo>
                <a:cubicBezTo>
                  <a:pt x="203" y="149"/>
                  <a:pt x="203" y="149"/>
                  <a:pt x="204" y="148"/>
                </a:cubicBezTo>
                <a:cubicBezTo>
                  <a:pt x="208" y="149"/>
                  <a:pt x="202" y="153"/>
                  <a:pt x="204" y="150"/>
                </a:cubicBezTo>
                <a:close/>
                <a:moveTo>
                  <a:pt x="204" y="130"/>
                </a:moveTo>
                <a:cubicBezTo>
                  <a:pt x="203" y="131"/>
                  <a:pt x="204" y="126"/>
                  <a:pt x="204" y="127"/>
                </a:cubicBezTo>
                <a:cubicBezTo>
                  <a:pt x="206" y="130"/>
                  <a:pt x="204" y="129"/>
                  <a:pt x="204" y="130"/>
                </a:cubicBezTo>
                <a:close/>
                <a:moveTo>
                  <a:pt x="202" y="72"/>
                </a:moveTo>
                <a:cubicBezTo>
                  <a:pt x="202" y="70"/>
                  <a:pt x="202" y="68"/>
                  <a:pt x="202" y="65"/>
                </a:cubicBezTo>
                <a:cubicBezTo>
                  <a:pt x="202" y="68"/>
                  <a:pt x="203" y="71"/>
                  <a:pt x="202" y="72"/>
                </a:cubicBezTo>
                <a:close/>
                <a:moveTo>
                  <a:pt x="203" y="82"/>
                </a:moveTo>
                <a:cubicBezTo>
                  <a:pt x="204" y="82"/>
                  <a:pt x="203" y="93"/>
                  <a:pt x="203" y="89"/>
                </a:cubicBezTo>
                <a:cubicBezTo>
                  <a:pt x="203" y="90"/>
                  <a:pt x="202" y="82"/>
                  <a:pt x="203" y="82"/>
                </a:cubicBezTo>
                <a:close/>
                <a:moveTo>
                  <a:pt x="202" y="56"/>
                </a:moveTo>
                <a:cubicBezTo>
                  <a:pt x="202" y="55"/>
                  <a:pt x="202" y="55"/>
                  <a:pt x="202" y="54"/>
                </a:cubicBezTo>
                <a:cubicBezTo>
                  <a:pt x="203" y="55"/>
                  <a:pt x="203" y="55"/>
                  <a:pt x="202" y="56"/>
                </a:cubicBezTo>
                <a:close/>
                <a:moveTo>
                  <a:pt x="202" y="42"/>
                </a:moveTo>
                <a:cubicBezTo>
                  <a:pt x="203" y="43"/>
                  <a:pt x="203" y="44"/>
                  <a:pt x="202" y="45"/>
                </a:cubicBezTo>
                <a:cubicBezTo>
                  <a:pt x="201" y="45"/>
                  <a:pt x="202" y="42"/>
                  <a:pt x="202" y="42"/>
                </a:cubicBezTo>
                <a:close/>
                <a:moveTo>
                  <a:pt x="201" y="36"/>
                </a:moveTo>
                <a:cubicBezTo>
                  <a:pt x="200" y="36"/>
                  <a:pt x="202" y="36"/>
                  <a:pt x="201" y="36"/>
                </a:cubicBezTo>
                <a:close/>
                <a:moveTo>
                  <a:pt x="193" y="17"/>
                </a:moveTo>
                <a:cubicBezTo>
                  <a:pt x="191" y="16"/>
                  <a:pt x="190" y="15"/>
                  <a:pt x="189" y="14"/>
                </a:cubicBezTo>
                <a:cubicBezTo>
                  <a:pt x="189" y="14"/>
                  <a:pt x="193" y="16"/>
                  <a:pt x="193" y="17"/>
                </a:cubicBezTo>
                <a:close/>
                <a:moveTo>
                  <a:pt x="16" y="40"/>
                </a:moveTo>
                <a:cubicBezTo>
                  <a:pt x="16" y="40"/>
                  <a:pt x="20" y="39"/>
                  <a:pt x="20" y="40"/>
                </a:cubicBezTo>
                <a:cubicBezTo>
                  <a:pt x="20" y="41"/>
                  <a:pt x="16" y="40"/>
                  <a:pt x="16" y="40"/>
                </a:cubicBezTo>
                <a:close/>
                <a:moveTo>
                  <a:pt x="35" y="37"/>
                </a:moveTo>
                <a:cubicBezTo>
                  <a:pt x="34" y="37"/>
                  <a:pt x="31" y="37"/>
                  <a:pt x="31" y="37"/>
                </a:cubicBezTo>
                <a:cubicBezTo>
                  <a:pt x="31" y="37"/>
                  <a:pt x="36" y="36"/>
                  <a:pt x="35" y="37"/>
                </a:cubicBezTo>
                <a:close/>
                <a:moveTo>
                  <a:pt x="21" y="310"/>
                </a:moveTo>
                <a:cubicBezTo>
                  <a:pt x="22" y="310"/>
                  <a:pt x="22" y="311"/>
                  <a:pt x="21" y="312"/>
                </a:cubicBezTo>
                <a:cubicBezTo>
                  <a:pt x="21" y="311"/>
                  <a:pt x="21" y="310"/>
                  <a:pt x="21" y="310"/>
                </a:cubicBezTo>
                <a:close/>
                <a:moveTo>
                  <a:pt x="22" y="338"/>
                </a:moveTo>
                <a:cubicBezTo>
                  <a:pt x="22" y="338"/>
                  <a:pt x="22" y="337"/>
                  <a:pt x="22" y="338"/>
                </a:cubicBezTo>
                <a:close/>
                <a:moveTo>
                  <a:pt x="21" y="336"/>
                </a:moveTo>
                <a:cubicBezTo>
                  <a:pt x="21" y="336"/>
                  <a:pt x="22" y="336"/>
                  <a:pt x="21" y="336"/>
                </a:cubicBezTo>
                <a:close/>
                <a:moveTo>
                  <a:pt x="22" y="329"/>
                </a:moveTo>
                <a:cubicBezTo>
                  <a:pt x="22" y="330"/>
                  <a:pt x="22" y="331"/>
                  <a:pt x="22" y="331"/>
                </a:cubicBezTo>
                <a:cubicBezTo>
                  <a:pt x="21" y="334"/>
                  <a:pt x="21" y="329"/>
                  <a:pt x="22" y="329"/>
                </a:cubicBezTo>
                <a:close/>
                <a:moveTo>
                  <a:pt x="28" y="132"/>
                </a:moveTo>
                <a:cubicBezTo>
                  <a:pt x="28" y="133"/>
                  <a:pt x="27" y="137"/>
                  <a:pt x="27" y="136"/>
                </a:cubicBezTo>
                <a:cubicBezTo>
                  <a:pt x="27" y="134"/>
                  <a:pt x="27" y="133"/>
                  <a:pt x="28" y="132"/>
                </a:cubicBezTo>
                <a:close/>
                <a:moveTo>
                  <a:pt x="24" y="253"/>
                </a:moveTo>
                <a:cubicBezTo>
                  <a:pt x="24" y="254"/>
                  <a:pt x="24" y="254"/>
                  <a:pt x="23" y="255"/>
                </a:cubicBezTo>
                <a:cubicBezTo>
                  <a:pt x="23" y="255"/>
                  <a:pt x="24" y="253"/>
                  <a:pt x="24" y="253"/>
                </a:cubicBezTo>
                <a:close/>
                <a:moveTo>
                  <a:pt x="23" y="281"/>
                </a:moveTo>
                <a:cubicBezTo>
                  <a:pt x="23" y="280"/>
                  <a:pt x="24" y="279"/>
                  <a:pt x="24" y="278"/>
                </a:cubicBezTo>
                <a:cubicBezTo>
                  <a:pt x="24" y="280"/>
                  <a:pt x="24" y="283"/>
                  <a:pt x="23" y="281"/>
                </a:cubicBezTo>
                <a:close/>
                <a:moveTo>
                  <a:pt x="24" y="202"/>
                </a:moveTo>
                <a:cubicBezTo>
                  <a:pt x="24" y="202"/>
                  <a:pt x="25" y="203"/>
                  <a:pt x="25" y="203"/>
                </a:cubicBezTo>
                <a:cubicBezTo>
                  <a:pt x="25" y="204"/>
                  <a:pt x="25" y="205"/>
                  <a:pt x="24" y="205"/>
                </a:cubicBezTo>
                <a:cubicBezTo>
                  <a:pt x="23" y="204"/>
                  <a:pt x="23" y="203"/>
                  <a:pt x="24" y="202"/>
                </a:cubicBezTo>
                <a:close/>
                <a:moveTo>
                  <a:pt x="26" y="226"/>
                </a:moveTo>
                <a:cubicBezTo>
                  <a:pt x="26" y="227"/>
                  <a:pt x="26" y="228"/>
                  <a:pt x="26" y="229"/>
                </a:cubicBezTo>
                <a:cubicBezTo>
                  <a:pt x="25" y="228"/>
                  <a:pt x="25" y="227"/>
                  <a:pt x="26" y="226"/>
                </a:cubicBezTo>
                <a:close/>
                <a:moveTo>
                  <a:pt x="26" y="224"/>
                </a:moveTo>
                <a:cubicBezTo>
                  <a:pt x="25" y="224"/>
                  <a:pt x="27" y="221"/>
                  <a:pt x="26" y="224"/>
                </a:cubicBezTo>
                <a:close/>
                <a:moveTo>
                  <a:pt x="25" y="195"/>
                </a:moveTo>
                <a:cubicBezTo>
                  <a:pt x="26" y="195"/>
                  <a:pt x="25" y="199"/>
                  <a:pt x="25" y="199"/>
                </a:cubicBezTo>
                <a:cubicBezTo>
                  <a:pt x="24" y="199"/>
                  <a:pt x="25" y="195"/>
                  <a:pt x="25" y="195"/>
                </a:cubicBezTo>
                <a:close/>
                <a:moveTo>
                  <a:pt x="26" y="208"/>
                </a:moveTo>
                <a:cubicBezTo>
                  <a:pt x="26" y="209"/>
                  <a:pt x="26" y="210"/>
                  <a:pt x="25" y="210"/>
                </a:cubicBezTo>
                <a:cubicBezTo>
                  <a:pt x="25" y="210"/>
                  <a:pt x="25" y="209"/>
                  <a:pt x="26" y="208"/>
                </a:cubicBezTo>
                <a:close/>
                <a:moveTo>
                  <a:pt x="26" y="268"/>
                </a:moveTo>
                <a:cubicBezTo>
                  <a:pt x="26" y="267"/>
                  <a:pt x="26" y="267"/>
                  <a:pt x="25" y="267"/>
                </a:cubicBezTo>
                <a:cubicBezTo>
                  <a:pt x="24" y="267"/>
                  <a:pt x="24" y="269"/>
                  <a:pt x="24" y="270"/>
                </a:cubicBezTo>
                <a:cubicBezTo>
                  <a:pt x="24" y="267"/>
                  <a:pt x="24" y="255"/>
                  <a:pt x="25" y="255"/>
                </a:cubicBezTo>
                <a:cubicBezTo>
                  <a:pt x="26" y="255"/>
                  <a:pt x="25" y="263"/>
                  <a:pt x="25" y="263"/>
                </a:cubicBezTo>
                <a:cubicBezTo>
                  <a:pt x="26" y="263"/>
                  <a:pt x="26" y="254"/>
                  <a:pt x="26" y="253"/>
                </a:cubicBezTo>
                <a:cubicBezTo>
                  <a:pt x="25" y="253"/>
                  <a:pt x="25" y="254"/>
                  <a:pt x="25" y="254"/>
                </a:cubicBezTo>
                <a:cubicBezTo>
                  <a:pt x="24" y="252"/>
                  <a:pt x="25" y="232"/>
                  <a:pt x="26" y="232"/>
                </a:cubicBezTo>
                <a:cubicBezTo>
                  <a:pt x="25" y="232"/>
                  <a:pt x="26" y="235"/>
                  <a:pt x="26" y="235"/>
                </a:cubicBezTo>
                <a:cubicBezTo>
                  <a:pt x="26" y="234"/>
                  <a:pt x="27" y="232"/>
                  <a:pt x="27" y="230"/>
                </a:cubicBezTo>
                <a:cubicBezTo>
                  <a:pt x="27" y="243"/>
                  <a:pt x="26" y="255"/>
                  <a:pt x="26" y="268"/>
                </a:cubicBezTo>
                <a:close/>
                <a:moveTo>
                  <a:pt x="28" y="153"/>
                </a:moveTo>
                <a:cubicBezTo>
                  <a:pt x="27" y="160"/>
                  <a:pt x="27" y="168"/>
                  <a:pt x="27" y="175"/>
                </a:cubicBezTo>
                <a:cubicBezTo>
                  <a:pt x="27" y="187"/>
                  <a:pt x="27" y="199"/>
                  <a:pt x="27" y="211"/>
                </a:cubicBezTo>
                <a:cubicBezTo>
                  <a:pt x="27" y="215"/>
                  <a:pt x="27" y="220"/>
                  <a:pt x="27" y="224"/>
                </a:cubicBezTo>
                <a:cubicBezTo>
                  <a:pt x="27" y="222"/>
                  <a:pt x="26" y="219"/>
                  <a:pt x="26" y="218"/>
                </a:cubicBezTo>
                <a:cubicBezTo>
                  <a:pt x="26" y="219"/>
                  <a:pt x="26" y="219"/>
                  <a:pt x="25" y="220"/>
                </a:cubicBezTo>
                <a:cubicBezTo>
                  <a:pt x="25" y="220"/>
                  <a:pt x="27" y="186"/>
                  <a:pt x="26" y="183"/>
                </a:cubicBezTo>
                <a:cubicBezTo>
                  <a:pt x="26" y="184"/>
                  <a:pt x="26" y="189"/>
                  <a:pt x="25" y="191"/>
                </a:cubicBezTo>
                <a:cubicBezTo>
                  <a:pt x="25" y="190"/>
                  <a:pt x="23" y="188"/>
                  <a:pt x="23" y="189"/>
                </a:cubicBezTo>
                <a:cubicBezTo>
                  <a:pt x="23" y="187"/>
                  <a:pt x="27" y="167"/>
                  <a:pt x="26" y="167"/>
                </a:cubicBezTo>
                <a:cubicBezTo>
                  <a:pt x="25" y="167"/>
                  <a:pt x="25" y="168"/>
                  <a:pt x="25" y="168"/>
                </a:cubicBezTo>
                <a:cubicBezTo>
                  <a:pt x="24" y="167"/>
                  <a:pt x="27" y="153"/>
                  <a:pt x="27" y="151"/>
                </a:cubicBezTo>
                <a:cubicBezTo>
                  <a:pt x="27" y="147"/>
                  <a:pt x="29" y="138"/>
                  <a:pt x="29" y="135"/>
                </a:cubicBezTo>
                <a:cubicBezTo>
                  <a:pt x="30" y="140"/>
                  <a:pt x="28" y="148"/>
                  <a:pt x="28" y="153"/>
                </a:cubicBezTo>
                <a:close/>
                <a:moveTo>
                  <a:pt x="29" y="132"/>
                </a:moveTo>
                <a:cubicBezTo>
                  <a:pt x="29" y="129"/>
                  <a:pt x="30" y="125"/>
                  <a:pt x="30" y="122"/>
                </a:cubicBezTo>
                <a:cubicBezTo>
                  <a:pt x="30" y="125"/>
                  <a:pt x="29" y="132"/>
                  <a:pt x="29" y="132"/>
                </a:cubicBezTo>
                <a:close/>
                <a:moveTo>
                  <a:pt x="195" y="363"/>
                </a:moveTo>
                <a:cubicBezTo>
                  <a:pt x="193" y="363"/>
                  <a:pt x="196" y="363"/>
                  <a:pt x="195" y="363"/>
                </a:cubicBezTo>
                <a:close/>
                <a:moveTo>
                  <a:pt x="196" y="376"/>
                </a:moveTo>
                <a:cubicBezTo>
                  <a:pt x="196" y="374"/>
                  <a:pt x="196" y="373"/>
                  <a:pt x="196" y="372"/>
                </a:cubicBezTo>
                <a:cubicBezTo>
                  <a:pt x="196" y="372"/>
                  <a:pt x="197" y="376"/>
                  <a:pt x="196" y="376"/>
                </a:cubicBezTo>
                <a:close/>
                <a:moveTo>
                  <a:pt x="195" y="353"/>
                </a:moveTo>
                <a:cubicBezTo>
                  <a:pt x="195" y="353"/>
                  <a:pt x="195" y="349"/>
                  <a:pt x="196" y="349"/>
                </a:cubicBezTo>
                <a:cubicBezTo>
                  <a:pt x="198" y="349"/>
                  <a:pt x="195" y="353"/>
                  <a:pt x="195" y="353"/>
                </a:cubicBezTo>
                <a:close/>
                <a:moveTo>
                  <a:pt x="196" y="344"/>
                </a:moveTo>
                <a:cubicBezTo>
                  <a:pt x="196" y="344"/>
                  <a:pt x="197" y="340"/>
                  <a:pt x="197" y="340"/>
                </a:cubicBezTo>
                <a:cubicBezTo>
                  <a:pt x="196" y="340"/>
                  <a:pt x="197" y="344"/>
                  <a:pt x="196" y="344"/>
                </a:cubicBezTo>
                <a:close/>
                <a:moveTo>
                  <a:pt x="197" y="335"/>
                </a:moveTo>
                <a:cubicBezTo>
                  <a:pt x="197" y="336"/>
                  <a:pt x="197" y="337"/>
                  <a:pt x="197" y="338"/>
                </a:cubicBezTo>
                <a:cubicBezTo>
                  <a:pt x="196" y="338"/>
                  <a:pt x="197" y="335"/>
                  <a:pt x="197" y="335"/>
                </a:cubicBezTo>
                <a:close/>
                <a:moveTo>
                  <a:pt x="197" y="362"/>
                </a:moveTo>
                <a:cubicBezTo>
                  <a:pt x="197" y="362"/>
                  <a:pt x="198" y="360"/>
                  <a:pt x="198" y="360"/>
                </a:cubicBezTo>
                <a:cubicBezTo>
                  <a:pt x="198" y="360"/>
                  <a:pt x="198" y="361"/>
                  <a:pt x="197" y="362"/>
                </a:cubicBezTo>
                <a:close/>
                <a:moveTo>
                  <a:pt x="197" y="334"/>
                </a:moveTo>
                <a:cubicBezTo>
                  <a:pt x="197" y="333"/>
                  <a:pt x="197" y="326"/>
                  <a:pt x="198" y="326"/>
                </a:cubicBezTo>
                <a:cubicBezTo>
                  <a:pt x="199" y="327"/>
                  <a:pt x="197" y="333"/>
                  <a:pt x="197" y="334"/>
                </a:cubicBezTo>
                <a:close/>
                <a:moveTo>
                  <a:pt x="198" y="250"/>
                </a:moveTo>
                <a:cubicBezTo>
                  <a:pt x="197" y="250"/>
                  <a:pt x="199" y="248"/>
                  <a:pt x="198" y="250"/>
                </a:cubicBezTo>
                <a:close/>
                <a:moveTo>
                  <a:pt x="198" y="267"/>
                </a:moveTo>
                <a:cubicBezTo>
                  <a:pt x="197" y="267"/>
                  <a:pt x="199" y="267"/>
                  <a:pt x="198" y="267"/>
                </a:cubicBezTo>
                <a:close/>
                <a:moveTo>
                  <a:pt x="201" y="254"/>
                </a:moveTo>
                <a:cubicBezTo>
                  <a:pt x="201" y="255"/>
                  <a:pt x="202" y="257"/>
                  <a:pt x="201" y="258"/>
                </a:cubicBezTo>
                <a:cubicBezTo>
                  <a:pt x="200" y="259"/>
                  <a:pt x="201" y="255"/>
                  <a:pt x="201" y="254"/>
                </a:cubicBezTo>
                <a:close/>
                <a:moveTo>
                  <a:pt x="201" y="243"/>
                </a:moveTo>
                <a:cubicBezTo>
                  <a:pt x="202" y="244"/>
                  <a:pt x="202" y="245"/>
                  <a:pt x="201" y="246"/>
                </a:cubicBezTo>
                <a:cubicBezTo>
                  <a:pt x="201" y="245"/>
                  <a:pt x="201" y="244"/>
                  <a:pt x="201" y="243"/>
                </a:cubicBezTo>
                <a:close/>
                <a:moveTo>
                  <a:pt x="201" y="286"/>
                </a:moveTo>
                <a:cubicBezTo>
                  <a:pt x="201" y="286"/>
                  <a:pt x="202" y="277"/>
                  <a:pt x="202" y="277"/>
                </a:cubicBezTo>
                <a:cubicBezTo>
                  <a:pt x="203" y="278"/>
                  <a:pt x="202" y="286"/>
                  <a:pt x="201" y="286"/>
                </a:cubicBezTo>
                <a:close/>
                <a:moveTo>
                  <a:pt x="203" y="239"/>
                </a:moveTo>
                <a:cubicBezTo>
                  <a:pt x="202" y="238"/>
                  <a:pt x="202" y="239"/>
                  <a:pt x="203" y="239"/>
                </a:cubicBezTo>
                <a:close/>
                <a:moveTo>
                  <a:pt x="203" y="224"/>
                </a:moveTo>
                <a:cubicBezTo>
                  <a:pt x="202" y="223"/>
                  <a:pt x="202" y="224"/>
                  <a:pt x="203" y="224"/>
                </a:cubicBezTo>
                <a:close/>
                <a:moveTo>
                  <a:pt x="202" y="216"/>
                </a:moveTo>
                <a:cubicBezTo>
                  <a:pt x="202" y="216"/>
                  <a:pt x="202" y="215"/>
                  <a:pt x="202" y="214"/>
                </a:cubicBezTo>
                <a:cubicBezTo>
                  <a:pt x="203" y="213"/>
                  <a:pt x="203" y="217"/>
                  <a:pt x="202" y="216"/>
                </a:cubicBezTo>
                <a:close/>
                <a:moveTo>
                  <a:pt x="202" y="209"/>
                </a:moveTo>
                <a:cubicBezTo>
                  <a:pt x="202" y="211"/>
                  <a:pt x="203" y="213"/>
                  <a:pt x="202" y="213"/>
                </a:cubicBezTo>
                <a:cubicBezTo>
                  <a:pt x="201" y="212"/>
                  <a:pt x="202" y="210"/>
                  <a:pt x="202" y="209"/>
                </a:cubicBezTo>
                <a:close/>
                <a:moveTo>
                  <a:pt x="201" y="228"/>
                </a:moveTo>
                <a:cubicBezTo>
                  <a:pt x="201" y="227"/>
                  <a:pt x="201" y="226"/>
                  <a:pt x="201" y="225"/>
                </a:cubicBezTo>
                <a:cubicBezTo>
                  <a:pt x="202" y="226"/>
                  <a:pt x="202" y="227"/>
                  <a:pt x="201" y="228"/>
                </a:cubicBezTo>
                <a:close/>
                <a:moveTo>
                  <a:pt x="201" y="211"/>
                </a:moveTo>
                <a:cubicBezTo>
                  <a:pt x="200" y="211"/>
                  <a:pt x="202" y="211"/>
                  <a:pt x="201" y="211"/>
                </a:cubicBezTo>
                <a:close/>
                <a:moveTo>
                  <a:pt x="201" y="239"/>
                </a:moveTo>
                <a:cubicBezTo>
                  <a:pt x="201" y="239"/>
                  <a:pt x="201" y="242"/>
                  <a:pt x="201" y="242"/>
                </a:cubicBezTo>
                <a:cubicBezTo>
                  <a:pt x="201" y="241"/>
                  <a:pt x="201" y="240"/>
                  <a:pt x="201" y="239"/>
                </a:cubicBezTo>
                <a:close/>
                <a:moveTo>
                  <a:pt x="200" y="263"/>
                </a:moveTo>
                <a:cubicBezTo>
                  <a:pt x="201" y="264"/>
                  <a:pt x="201" y="268"/>
                  <a:pt x="200" y="270"/>
                </a:cubicBezTo>
                <a:cubicBezTo>
                  <a:pt x="200" y="268"/>
                  <a:pt x="200" y="268"/>
                  <a:pt x="200" y="268"/>
                </a:cubicBezTo>
                <a:cubicBezTo>
                  <a:pt x="200" y="266"/>
                  <a:pt x="200" y="264"/>
                  <a:pt x="200" y="263"/>
                </a:cubicBezTo>
                <a:close/>
                <a:moveTo>
                  <a:pt x="200" y="325"/>
                </a:moveTo>
                <a:cubicBezTo>
                  <a:pt x="198" y="328"/>
                  <a:pt x="199" y="322"/>
                  <a:pt x="200" y="322"/>
                </a:cubicBezTo>
                <a:cubicBezTo>
                  <a:pt x="200" y="323"/>
                  <a:pt x="200" y="324"/>
                  <a:pt x="200" y="325"/>
                </a:cubicBezTo>
                <a:close/>
                <a:moveTo>
                  <a:pt x="200" y="310"/>
                </a:moveTo>
                <a:cubicBezTo>
                  <a:pt x="200" y="310"/>
                  <a:pt x="198" y="321"/>
                  <a:pt x="198" y="324"/>
                </a:cubicBezTo>
                <a:cubicBezTo>
                  <a:pt x="198" y="320"/>
                  <a:pt x="198" y="303"/>
                  <a:pt x="198" y="303"/>
                </a:cubicBezTo>
                <a:cubicBezTo>
                  <a:pt x="197" y="303"/>
                  <a:pt x="198" y="299"/>
                  <a:pt x="198" y="299"/>
                </a:cubicBezTo>
                <a:cubicBezTo>
                  <a:pt x="199" y="298"/>
                  <a:pt x="199" y="310"/>
                  <a:pt x="199" y="311"/>
                </a:cubicBezTo>
                <a:cubicBezTo>
                  <a:pt x="199" y="311"/>
                  <a:pt x="200" y="310"/>
                  <a:pt x="200" y="310"/>
                </a:cubicBezTo>
                <a:close/>
                <a:moveTo>
                  <a:pt x="198" y="204"/>
                </a:moveTo>
                <a:cubicBezTo>
                  <a:pt x="198" y="204"/>
                  <a:pt x="198" y="205"/>
                  <a:pt x="198" y="206"/>
                </a:cubicBezTo>
                <a:cubicBezTo>
                  <a:pt x="198" y="205"/>
                  <a:pt x="198" y="204"/>
                  <a:pt x="198" y="204"/>
                </a:cubicBezTo>
                <a:close/>
                <a:moveTo>
                  <a:pt x="197" y="181"/>
                </a:moveTo>
                <a:cubicBezTo>
                  <a:pt x="197" y="181"/>
                  <a:pt x="198" y="185"/>
                  <a:pt x="197" y="183"/>
                </a:cubicBezTo>
                <a:cubicBezTo>
                  <a:pt x="196" y="183"/>
                  <a:pt x="196" y="182"/>
                  <a:pt x="197" y="181"/>
                </a:cubicBezTo>
                <a:close/>
                <a:moveTo>
                  <a:pt x="103" y="33"/>
                </a:moveTo>
                <a:cubicBezTo>
                  <a:pt x="101" y="34"/>
                  <a:pt x="97" y="34"/>
                  <a:pt x="95" y="35"/>
                </a:cubicBezTo>
                <a:cubicBezTo>
                  <a:pt x="96" y="34"/>
                  <a:pt x="104" y="32"/>
                  <a:pt x="103" y="33"/>
                </a:cubicBezTo>
                <a:close/>
                <a:moveTo>
                  <a:pt x="88" y="37"/>
                </a:moveTo>
                <a:cubicBezTo>
                  <a:pt x="87" y="37"/>
                  <a:pt x="86" y="37"/>
                  <a:pt x="85" y="37"/>
                </a:cubicBezTo>
                <a:cubicBezTo>
                  <a:pt x="84" y="37"/>
                  <a:pt x="88" y="36"/>
                  <a:pt x="88" y="37"/>
                </a:cubicBezTo>
                <a:close/>
                <a:moveTo>
                  <a:pt x="64" y="42"/>
                </a:moveTo>
                <a:cubicBezTo>
                  <a:pt x="63" y="43"/>
                  <a:pt x="62" y="43"/>
                  <a:pt x="61" y="43"/>
                </a:cubicBezTo>
                <a:cubicBezTo>
                  <a:pt x="62" y="42"/>
                  <a:pt x="63" y="42"/>
                  <a:pt x="64" y="42"/>
                </a:cubicBezTo>
                <a:close/>
                <a:moveTo>
                  <a:pt x="54" y="46"/>
                </a:moveTo>
                <a:cubicBezTo>
                  <a:pt x="54" y="46"/>
                  <a:pt x="54" y="46"/>
                  <a:pt x="54" y="46"/>
                </a:cubicBezTo>
                <a:cubicBezTo>
                  <a:pt x="53" y="46"/>
                  <a:pt x="53" y="46"/>
                  <a:pt x="52" y="46"/>
                </a:cubicBezTo>
                <a:cubicBezTo>
                  <a:pt x="53" y="46"/>
                  <a:pt x="54" y="46"/>
                  <a:pt x="54" y="46"/>
                </a:cubicBezTo>
                <a:close/>
                <a:moveTo>
                  <a:pt x="54" y="46"/>
                </a:moveTo>
                <a:cubicBezTo>
                  <a:pt x="53" y="46"/>
                  <a:pt x="52" y="47"/>
                  <a:pt x="51" y="47"/>
                </a:cubicBezTo>
                <a:cubicBezTo>
                  <a:pt x="52" y="47"/>
                  <a:pt x="52" y="46"/>
                  <a:pt x="54" y="46"/>
                </a:cubicBezTo>
                <a:close/>
                <a:moveTo>
                  <a:pt x="50" y="47"/>
                </a:moveTo>
                <a:cubicBezTo>
                  <a:pt x="49" y="47"/>
                  <a:pt x="49" y="48"/>
                  <a:pt x="49" y="48"/>
                </a:cubicBezTo>
                <a:cubicBezTo>
                  <a:pt x="49" y="48"/>
                  <a:pt x="48" y="48"/>
                  <a:pt x="48" y="48"/>
                </a:cubicBezTo>
                <a:cubicBezTo>
                  <a:pt x="48" y="48"/>
                  <a:pt x="48" y="48"/>
                  <a:pt x="48" y="48"/>
                </a:cubicBezTo>
                <a:cubicBezTo>
                  <a:pt x="48" y="48"/>
                  <a:pt x="49" y="47"/>
                  <a:pt x="50" y="47"/>
                </a:cubicBezTo>
                <a:close/>
                <a:moveTo>
                  <a:pt x="44" y="60"/>
                </a:moveTo>
                <a:cubicBezTo>
                  <a:pt x="44" y="60"/>
                  <a:pt x="45" y="66"/>
                  <a:pt x="44" y="65"/>
                </a:cubicBezTo>
                <a:cubicBezTo>
                  <a:pt x="43" y="64"/>
                  <a:pt x="44" y="60"/>
                  <a:pt x="44" y="60"/>
                </a:cubicBezTo>
                <a:close/>
                <a:moveTo>
                  <a:pt x="42" y="94"/>
                </a:moveTo>
                <a:cubicBezTo>
                  <a:pt x="43" y="101"/>
                  <a:pt x="42" y="109"/>
                  <a:pt x="41" y="117"/>
                </a:cubicBezTo>
                <a:cubicBezTo>
                  <a:pt x="42" y="109"/>
                  <a:pt x="42" y="101"/>
                  <a:pt x="42" y="94"/>
                </a:cubicBezTo>
                <a:close/>
                <a:moveTo>
                  <a:pt x="40" y="52"/>
                </a:moveTo>
                <a:cubicBezTo>
                  <a:pt x="41" y="53"/>
                  <a:pt x="41" y="53"/>
                  <a:pt x="41" y="54"/>
                </a:cubicBezTo>
                <a:cubicBezTo>
                  <a:pt x="41" y="57"/>
                  <a:pt x="41" y="59"/>
                  <a:pt x="42" y="59"/>
                </a:cubicBezTo>
                <a:cubicBezTo>
                  <a:pt x="43" y="71"/>
                  <a:pt x="41" y="88"/>
                  <a:pt x="42" y="91"/>
                </a:cubicBezTo>
                <a:cubicBezTo>
                  <a:pt x="39" y="85"/>
                  <a:pt x="42" y="71"/>
                  <a:pt x="41" y="64"/>
                </a:cubicBezTo>
                <a:cubicBezTo>
                  <a:pt x="40" y="61"/>
                  <a:pt x="39" y="56"/>
                  <a:pt x="38" y="53"/>
                </a:cubicBezTo>
                <a:cubicBezTo>
                  <a:pt x="39" y="52"/>
                  <a:pt x="39" y="52"/>
                  <a:pt x="40" y="52"/>
                </a:cubicBezTo>
                <a:close/>
                <a:moveTo>
                  <a:pt x="38" y="244"/>
                </a:moveTo>
                <a:cubicBezTo>
                  <a:pt x="38" y="245"/>
                  <a:pt x="38" y="245"/>
                  <a:pt x="38" y="246"/>
                </a:cubicBezTo>
                <a:cubicBezTo>
                  <a:pt x="37" y="246"/>
                  <a:pt x="38" y="243"/>
                  <a:pt x="38" y="244"/>
                </a:cubicBezTo>
                <a:close/>
                <a:moveTo>
                  <a:pt x="37" y="257"/>
                </a:moveTo>
                <a:cubicBezTo>
                  <a:pt x="37" y="256"/>
                  <a:pt x="37" y="256"/>
                  <a:pt x="37" y="255"/>
                </a:cubicBezTo>
                <a:cubicBezTo>
                  <a:pt x="38" y="256"/>
                  <a:pt x="38" y="256"/>
                  <a:pt x="37" y="257"/>
                </a:cubicBezTo>
                <a:close/>
                <a:moveTo>
                  <a:pt x="37" y="218"/>
                </a:moveTo>
                <a:cubicBezTo>
                  <a:pt x="37" y="219"/>
                  <a:pt x="38" y="219"/>
                  <a:pt x="37" y="220"/>
                </a:cubicBezTo>
                <a:cubicBezTo>
                  <a:pt x="37" y="220"/>
                  <a:pt x="37" y="219"/>
                  <a:pt x="37" y="218"/>
                </a:cubicBezTo>
                <a:close/>
                <a:moveTo>
                  <a:pt x="34" y="88"/>
                </a:moveTo>
                <a:cubicBezTo>
                  <a:pt x="34" y="89"/>
                  <a:pt x="34" y="90"/>
                  <a:pt x="33" y="91"/>
                </a:cubicBezTo>
                <a:cubicBezTo>
                  <a:pt x="33" y="90"/>
                  <a:pt x="33" y="89"/>
                  <a:pt x="34" y="88"/>
                </a:cubicBezTo>
                <a:close/>
                <a:moveTo>
                  <a:pt x="28" y="53"/>
                </a:moveTo>
                <a:cubicBezTo>
                  <a:pt x="28" y="52"/>
                  <a:pt x="28" y="52"/>
                  <a:pt x="28" y="52"/>
                </a:cubicBezTo>
                <a:cubicBezTo>
                  <a:pt x="28" y="53"/>
                  <a:pt x="28" y="53"/>
                  <a:pt x="28" y="53"/>
                </a:cubicBezTo>
                <a:cubicBezTo>
                  <a:pt x="28" y="53"/>
                  <a:pt x="28" y="53"/>
                  <a:pt x="28" y="53"/>
                </a:cubicBezTo>
                <a:cubicBezTo>
                  <a:pt x="28" y="53"/>
                  <a:pt x="28" y="53"/>
                  <a:pt x="28" y="53"/>
                </a:cubicBezTo>
                <a:close/>
                <a:moveTo>
                  <a:pt x="28" y="54"/>
                </a:moveTo>
                <a:cubicBezTo>
                  <a:pt x="28" y="54"/>
                  <a:pt x="28" y="54"/>
                  <a:pt x="29" y="54"/>
                </a:cubicBezTo>
                <a:cubicBezTo>
                  <a:pt x="29" y="57"/>
                  <a:pt x="29" y="60"/>
                  <a:pt x="30" y="60"/>
                </a:cubicBezTo>
                <a:cubicBezTo>
                  <a:pt x="29" y="60"/>
                  <a:pt x="29" y="57"/>
                  <a:pt x="28" y="54"/>
                </a:cubicBezTo>
                <a:close/>
                <a:moveTo>
                  <a:pt x="31" y="65"/>
                </a:moveTo>
                <a:cubicBezTo>
                  <a:pt x="30" y="64"/>
                  <a:pt x="30" y="62"/>
                  <a:pt x="30" y="62"/>
                </a:cubicBezTo>
                <a:cubicBezTo>
                  <a:pt x="31" y="63"/>
                  <a:pt x="31" y="64"/>
                  <a:pt x="31" y="65"/>
                </a:cubicBezTo>
                <a:close/>
                <a:moveTo>
                  <a:pt x="31" y="66"/>
                </a:moveTo>
                <a:cubicBezTo>
                  <a:pt x="31" y="66"/>
                  <a:pt x="32" y="70"/>
                  <a:pt x="31" y="70"/>
                </a:cubicBezTo>
                <a:cubicBezTo>
                  <a:pt x="31" y="69"/>
                  <a:pt x="31" y="68"/>
                  <a:pt x="31" y="66"/>
                </a:cubicBezTo>
                <a:close/>
                <a:moveTo>
                  <a:pt x="32" y="81"/>
                </a:moveTo>
                <a:cubicBezTo>
                  <a:pt x="32" y="82"/>
                  <a:pt x="31" y="77"/>
                  <a:pt x="31" y="78"/>
                </a:cubicBezTo>
                <a:cubicBezTo>
                  <a:pt x="31" y="76"/>
                  <a:pt x="31" y="73"/>
                  <a:pt x="31" y="71"/>
                </a:cubicBezTo>
                <a:cubicBezTo>
                  <a:pt x="31" y="74"/>
                  <a:pt x="32" y="78"/>
                  <a:pt x="32" y="81"/>
                </a:cubicBezTo>
                <a:close/>
                <a:moveTo>
                  <a:pt x="31" y="115"/>
                </a:moveTo>
                <a:cubicBezTo>
                  <a:pt x="31" y="114"/>
                  <a:pt x="31" y="113"/>
                  <a:pt x="32" y="112"/>
                </a:cubicBezTo>
                <a:cubicBezTo>
                  <a:pt x="32" y="112"/>
                  <a:pt x="31" y="116"/>
                  <a:pt x="31" y="115"/>
                </a:cubicBezTo>
                <a:close/>
                <a:moveTo>
                  <a:pt x="35" y="406"/>
                </a:moveTo>
                <a:cubicBezTo>
                  <a:pt x="35" y="406"/>
                  <a:pt x="34" y="405"/>
                  <a:pt x="35" y="405"/>
                </a:cubicBezTo>
                <a:cubicBezTo>
                  <a:pt x="35" y="405"/>
                  <a:pt x="35" y="406"/>
                  <a:pt x="35" y="406"/>
                </a:cubicBezTo>
                <a:close/>
                <a:moveTo>
                  <a:pt x="36" y="402"/>
                </a:moveTo>
                <a:cubicBezTo>
                  <a:pt x="35" y="403"/>
                  <a:pt x="37" y="402"/>
                  <a:pt x="36" y="402"/>
                </a:cubicBezTo>
                <a:close/>
                <a:moveTo>
                  <a:pt x="39" y="411"/>
                </a:moveTo>
                <a:cubicBezTo>
                  <a:pt x="38" y="411"/>
                  <a:pt x="40" y="411"/>
                  <a:pt x="39" y="411"/>
                </a:cubicBezTo>
                <a:close/>
                <a:moveTo>
                  <a:pt x="40" y="424"/>
                </a:moveTo>
                <a:cubicBezTo>
                  <a:pt x="39" y="425"/>
                  <a:pt x="42" y="424"/>
                  <a:pt x="40" y="424"/>
                </a:cubicBezTo>
                <a:close/>
                <a:moveTo>
                  <a:pt x="43" y="432"/>
                </a:moveTo>
                <a:cubicBezTo>
                  <a:pt x="43" y="432"/>
                  <a:pt x="43" y="432"/>
                  <a:pt x="43" y="432"/>
                </a:cubicBezTo>
                <a:cubicBezTo>
                  <a:pt x="42" y="433"/>
                  <a:pt x="42" y="433"/>
                  <a:pt x="43" y="432"/>
                </a:cubicBezTo>
                <a:close/>
                <a:moveTo>
                  <a:pt x="43" y="434"/>
                </a:moveTo>
                <a:cubicBezTo>
                  <a:pt x="43" y="434"/>
                  <a:pt x="44" y="434"/>
                  <a:pt x="44" y="434"/>
                </a:cubicBezTo>
                <a:cubicBezTo>
                  <a:pt x="45" y="434"/>
                  <a:pt x="45" y="434"/>
                  <a:pt x="45" y="434"/>
                </a:cubicBezTo>
                <a:cubicBezTo>
                  <a:pt x="44" y="434"/>
                  <a:pt x="44" y="434"/>
                  <a:pt x="43" y="434"/>
                </a:cubicBezTo>
                <a:close/>
                <a:moveTo>
                  <a:pt x="53" y="437"/>
                </a:moveTo>
                <a:cubicBezTo>
                  <a:pt x="54" y="437"/>
                  <a:pt x="51" y="435"/>
                  <a:pt x="53" y="437"/>
                </a:cubicBezTo>
                <a:close/>
                <a:moveTo>
                  <a:pt x="58" y="433"/>
                </a:moveTo>
                <a:cubicBezTo>
                  <a:pt x="59" y="433"/>
                  <a:pt x="60" y="432"/>
                  <a:pt x="61" y="432"/>
                </a:cubicBezTo>
                <a:cubicBezTo>
                  <a:pt x="63" y="433"/>
                  <a:pt x="58" y="433"/>
                  <a:pt x="58" y="433"/>
                </a:cubicBezTo>
                <a:close/>
                <a:moveTo>
                  <a:pt x="70" y="434"/>
                </a:moveTo>
                <a:cubicBezTo>
                  <a:pt x="70" y="435"/>
                  <a:pt x="70" y="433"/>
                  <a:pt x="70" y="434"/>
                </a:cubicBezTo>
                <a:close/>
                <a:moveTo>
                  <a:pt x="71" y="432"/>
                </a:moveTo>
                <a:cubicBezTo>
                  <a:pt x="69" y="433"/>
                  <a:pt x="68" y="433"/>
                  <a:pt x="66" y="433"/>
                </a:cubicBezTo>
                <a:cubicBezTo>
                  <a:pt x="67" y="432"/>
                  <a:pt x="71" y="431"/>
                  <a:pt x="73" y="432"/>
                </a:cubicBezTo>
                <a:cubicBezTo>
                  <a:pt x="72" y="432"/>
                  <a:pt x="71" y="432"/>
                  <a:pt x="71" y="432"/>
                </a:cubicBezTo>
                <a:close/>
                <a:moveTo>
                  <a:pt x="80" y="428"/>
                </a:moveTo>
                <a:cubicBezTo>
                  <a:pt x="81" y="428"/>
                  <a:pt x="88" y="427"/>
                  <a:pt x="88" y="428"/>
                </a:cubicBezTo>
                <a:cubicBezTo>
                  <a:pt x="88" y="429"/>
                  <a:pt x="79" y="429"/>
                  <a:pt x="80" y="428"/>
                </a:cubicBezTo>
                <a:close/>
                <a:moveTo>
                  <a:pt x="106" y="427"/>
                </a:moveTo>
                <a:cubicBezTo>
                  <a:pt x="106" y="428"/>
                  <a:pt x="102" y="428"/>
                  <a:pt x="101" y="428"/>
                </a:cubicBezTo>
                <a:cubicBezTo>
                  <a:pt x="101" y="428"/>
                  <a:pt x="112" y="424"/>
                  <a:pt x="113" y="424"/>
                </a:cubicBezTo>
                <a:cubicBezTo>
                  <a:pt x="113" y="424"/>
                  <a:pt x="112" y="424"/>
                  <a:pt x="112" y="424"/>
                </a:cubicBezTo>
                <a:cubicBezTo>
                  <a:pt x="112" y="424"/>
                  <a:pt x="123" y="422"/>
                  <a:pt x="126" y="421"/>
                </a:cubicBezTo>
                <a:cubicBezTo>
                  <a:pt x="122" y="422"/>
                  <a:pt x="106" y="427"/>
                  <a:pt x="106" y="427"/>
                </a:cubicBezTo>
                <a:close/>
                <a:moveTo>
                  <a:pt x="104" y="424"/>
                </a:moveTo>
                <a:cubicBezTo>
                  <a:pt x="103" y="424"/>
                  <a:pt x="101" y="424"/>
                  <a:pt x="104" y="424"/>
                </a:cubicBezTo>
                <a:close/>
                <a:moveTo>
                  <a:pt x="126" y="421"/>
                </a:moveTo>
                <a:cubicBezTo>
                  <a:pt x="126" y="421"/>
                  <a:pt x="126" y="421"/>
                  <a:pt x="126" y="421"/>
                </a:cubicBezTo>
                <a:cubicBezTo>
                  <a:pt x="126" y="421"/>
                  <a:pt x="126" y="421"/>
                  <a:pt x="126" y="421"/>
                </a:cubicBezTo>
                <a:close/>
                <a:moveTo>
                  <a:pt x="124" y="420"/>
                </a:moveTo>
                <a:cubicBezTo>
                  <a:pt x="124" y="420"/>
                  <a:pt x="125" y="419"/>
                  <a:pt x="126" y="420"/>
                </a:cubicBezTo>
                <a:cubicBezTo>
                  <a:pt x="129" y="420"/>
                  <a:pt x="124" y="421"/>
                  <a:pt x="124" y="420"/>
                </a:cubicBezTo>
                <a:close/>
                <a:moveTo>
                  <a:pt x="128" y="421"/>
                </a:moveTo>
                <a:cubicBezTo>
                  <a:pt x="128" y="419"/>
                  <a:pt x="135" y="420"/>
                  <a:pt x="136" y="419"/>
                </a:cubicBezTo>
                <a:cubicBezTo>
                  <a:pt x="135" y="420"/>
                  <a:pt x="128" y="422"/>
                  <a:pt x="128" y="421"/>
                </a:cubicBezTo>
                <a:close/>
                <a:moveTo>
                  <a:pt x="137" y="419"/>
                </a:moveTo>
                <a:cubicBezTo>
                  <a:pt x="138" y="418"/>
                  <a:pt x="139" y="418"/>
                  <a:pt x="140" y="418"/>
                </a:cubicBezTo>
                <a:cubicBezTo>
                  <a:pt x="140" y="419"/>
                  <a:pt x="136" y="419"/>
                  <a:pt x="137" y="419"/>
                </a:cubicBezTo>
                <a:close/>
                <a:moveTo>
                  <a:pt x="141" y="418"/>
                </a:moveTo>
                <a:cubicBezTo>
                  <a:pt x="142" y="418"/>
                  <a:pt x="145" y="416"/>
                  <a:pt x="145" y="417"/>
                </a:cubicBezTo>
                <a:cubicBezTo>
                  <a:pt x="145" y="417"/>
                  <a:pt x="142" y="418"/>
                  <a:pt x="141" y="418"/>
                </a:cubicBezTo>
                <a:close/>
                <a:moveTo>
                  <a:pt x="151" y="416"/>
                </a:moveTo>
                <a:cubicBezTo>
                  <a:pt x="150" y="414"/>
                  <a:pt x="154" y="415"/>
                  <a:pt x="154" y="415"/>
                </a:cubicBezTo>
                <a:cubicBezTo>
                  <a:pt x="154" y="415"/>
                  <a:pt x="151" y="417"/>
                  <a:pt x="151" y="416"/>
                </a:cubicBezTo>
                <a:close/>
                <a:moveTo>
                  <a:pt x="160" y="411"/>
                </a:moveTo>
                <a:cubicBezTo>
                  <a:pt x="161" y="410"/>
                  <a:pt x="162" y="410"/>
                  <a:pt x="162" y="411"/>
                </a:cubicBezTo>
                <a:cubicBezTo>
                  <a:pt x="163" y="411"/>
                  <a:pt x="160" y="411"/>
                  <a:pt x="160" y="411"/>
                </a:cubicBezTo>
                <a:close/>
                <a:moveTo>
                  <a:pt x="163" y="415"/>
                </a:moveTo>
                <a:cubicBezTo>
                  <a:pt x="164" y="416"/>
                  <a:pt x="163" y="414"/>
                  <a:pt x="163" y="415"/>
                </a:cubicBezTo>
                <a:close/>
                <a:moveTo>
                  <a:pt x="175" y="410"/>
                </a:moveTo>
                <a:cubicBezTo>
                  <a:pt x="174" y="410"/>
                  <a:pt x="174" y="409"/>
                  <a:pt x="175" y="410"/>
                </a:cubicBezTo>
                <a:close/>
                <a:moveTo>
                  <a:pt x="172" y="408"/>
                </a:moveTo>
                <a:cubicBezTo>
                  <a:pt x="173" y="409"/>
                  <a:pt x="176" y="407"/>
                  <a:pt x="176" y="408"/>
                </a:cubicBezTo>
                <a:cubicBezTo>
                  <a:pt x="175" y="408"/>
                  <a:pt x="174" y="408"/>
                  <a:pt x="172" y="408"/>
                </a:cubicBezTo>
                <a:close/>
                <a:moveTo>
                  <a:pt x="181" y="409"/>
                </a:moveTo>
                <a:cubicBezTo>
                  <a:pt x="181" y="408"/>
                  <a:pt x="182" y="408"/>
                  <a:pt x="182" y="409"/>
                </a:cubicBezTo>
                <a:cubicBezTo>
                  <a:pt x="182" y="409"/>
                  <a:pt x="181" y="409"/>
                  <a:pt x="181" y="409"/>
                </a:cubicBezTo>
                <a:close/>
                <a:moveTo>
                  <a:pt x="183" y="411"/>
                </a:moveTo>
                <a:cubicBezTo>
                  <a:pt x="183" y="412"/>
                  <a:pt x="182" y="412"/>
                  <a:pt x="181" y="412"/>
                </a:cubicBezTo>
                <a:cubicBezTo>
                  <a:pt x="182" y="410"/>
                  <a:pt x="184" y="411"/>
                  <a:pt x="183" y="411"/>
                </a:cubicBezTo>
                <a:close/>
                <a:moveTo>
                  <a:pt x="187" y="404"/>
                </a:moveTo>
                <a:cubicBezTo>
                  <a:pt x="187" y="405"/>
                  <a:pt x="186" y="405"/>
                  <a:pt x="185" y="405"/>
                </a:cubicBezTo>
                <a:cubicBezTo>
                  <a:pt x="185" y="404"/>
                  <a:pt x="185" y="404"/>
                  <a:pt x="185" y="403"/>
                </a:cubicBezTo>
                <a:cubicBezTo>
                  <a:pt x="186" y="403"/>
                  <a:pt x="187" y="403"/>
                  <a:pt x="187" y="403"/>
                </a:cubicBezTo>
                <a:cubicBezTo>
                  <a:pt x="187" y="404"/>
                  <a:pt x="187" y="404"/>
                  <a:pt x="187" y="404"/>
                </a:cubicBezTo>
                <a:close/>
                <a:moveTo>
                  <a:pt x="187" y="403"/>
                </a:moveTo>
                <a:cubicBezTo>
                  <a:pt x="187" y="403"/>
                  <a:pt x="186" y="403"/>
                  <a:pt x="185" y="403"/>
                </a:cubicBezTo>
                <a:cubicBezTo>
                  <a:pt x="185" y="402"/>
                  <a:pt x="185" y="402"/>
                  <a:pt x="185" y="401"/>
                </a:cubicBezTo>
                <a:cubicBezTo>
                  <a:pt x="186" y="401"/>
                  <a:pt x="187" y="401"/>
                  <a:pt x="187" y="401"/>
                </a:cubicBezTo>
                <a:cubicBezTo>
                  <a:pt x="187" y="401"/>
                  <a:pt x="187" y="402"/>
                  <a:pt x="187" y="403"/>
                </a:cubicBezTo>
                <a:close/>
                <a:moveTo>
                  <a:pt x="190" y="382"/>
                </a:moveTo>
                <a:cubicBezTo>
                  <a:pt x="190" y="381"/>
                  <a:pt x="190" y="380"/>
                  <a:pt x="191" y="379"/>
                </a:cubicBezTo>
                <a:cubicBezTo>
                  <a:pt x="192" y="380"/>
                  <a:pt x="190" y="382"/>
                  <a:pt x="190" y="382"/>
                </a:cubicBezTo>
                <a:close/>
                <a:moveTo>
                  <a:pt x="191" y="400"/>
                </a:moveTo>
                <a:cubicBezTo>
                  <a:pt x="191" y="400"/>
                  <a:pt x="191" y="400"/>
                  <a:pt x="191" y="400"/>
                </a:cubicBezTo>
                <a:cubicBezTo>
                  <a:pt x="191" y="400"/>
                  <a:pt x="191" y="400"/>
                  <a:pt x="191" y="400"/>
                </a:cubicBezTo>
                <a:cubicBezTo>
                  <a:pt x="191" y="400"/>
                  <a:pt x="191" y="400"/>
                  <a:pt x="191" y="400"/>
                </a:cubicBezTo>
                <a:close/>
                <a:moveTo>
                  <a:pt x="192" y="399"/>
                </a:moveTo>
                <a:cubicBezTo>
                  <a:pt x="192" y="399"/>
                  <a:pt x="192" y="399"/>
                  <a:pt x="192" y="399"/>
                </a:cubicBezTo>
                <a:cubicBezTo>
                  <a:pt x="192" y="399"/>
                  <a:pt x="192" y="398"/>
                  <a:pt x="192" y="399"/>
                </a:cubicBezTo>
                <a:close/>
                <a:moveTo>
                  <a:pt x="191" y="370"/>
                </a:moveTo>
                <a:cubicBezTo>
                  <a:pt x="190" y="373"/>
                  <a:pt x="188" y="387"/>
                  <a:pt x="187" y="400"/>
                </a:cubicBezTo>
                <a:cubicBezTo>
                  <a:pt x="187" y="400"/>
                  <a:pt x="186" y="400"/>
                  <a:pt x="186" y="400"/>
                </a:cubicBezTo>
                <a:cubicBezTo>
                  <a:pt x="186" y="393"/>
                  <a:pt x="187" y="384"/>
                  <a:pt x="187" y="380"/>
                </a:cubicBezTo>
                <a:cubicBezTo>
                  <a:pt x="187" y="380"/>
                  <a:pt x="187" y="380"/>
                  <a:pt x="187" y="380"/>
                </a:cubicBezTo>
                <a:cubicBezTo>
                  <a:pt x="187" y="379"/>
                  <a:pt x="187" y="379"/>
                  <a:pt x="186" y="379"/>
                </a:cubicBezTo>
                <a:cubicBezTo>
                  <a:pt x="186" y="378"/>
                  <a:pt x="185" y="398"/>
                  <a:pt x="183" y="400"/>
                </a:cubicBezTo>
                <a:cubicBezTo>
                  <a:pt x="183" y="400"/>
                  <a:pt x="183" y="400"/>
                  <a:pt x="182" y="399"/>
                </a:cubicBezTo>
                <a:cubicBezTo>
                  <a:pt x="182" y="400"/>
                  <a:pt x="182" y="400"/>
                  <a:pt x="182" y="401"/>
                </a:cubicBezTo>
                <a:cubicBezTo>
                  <a:pt x="169" y="403"/>
                  <a:pt x="151" y="406"/>
                  <a:pt x="148" y="407"/>
                </a:cubicBezTo>
                <a:cubicBezTo>
                  <a:pt x="149" y="408"/>
                  <a:pt x="149" y="408"/>
                  <a:pt x="149" y="408"/>
                </a:cubicBezTo>
                <a:cubicBezTo>
                  <a:pt x="145" y="409"/>
                  <a:pt x="112" y="416"/>
                  <a:pt x="112" y="416"/>
                </a:cubicBezTo>
                <a:cubicBezTo>
                  <a:pt x="110" y="416"/>
                  <a:pt x="109" y="416"/>
                  <a:pt x="108" y="417"/>
                </a:cubicBezTo>
                <a:cubicBezTo>
                  <a:pt x="108" y="417"/>
                  <a:pt x="108" y="417"/>
                  <a:pt x="109" y="418"/>
                </a:cubicBezTo>
                <a:cubicBezTo>
                  <a:pt x="118" y="414"/>
                  <a:pt x="131" y="413"/>
                  <a:pt x="141" y="411"/>
                </a:cubicBezTo>
                <a:cubicBezTo>
                  <a:pt x="144" y="410"/>
                  <a:pt x="167" y="406"/>
                  <a:pt x="182" y="402"/>
                </a:cubicBezTo>
                <a:cubicBezTo>
                  <a:pt x="182" y="403"/>
                  <a:pt x="182" y="403"/>
                  <a:pt x="182" y="403"/>
                </a:cubicBezTo>
                <a:cubicBezTo>
                  <a:pt x="171" y="405"/>
                  <a:pt x="160" y="407"/>
                  <a:pt x="160" y="409"/>
                </a:cubicBezTo>
                <a:cubicBezTo>
                  <a:pt x="160" y="409"/>
                  <a:pt x="171" y="407"/>
                  <a:pt x="182" y="404"/>
                </a:cubicBezTo>
                <a:cubicBezTo>
                  <a:pt x="182" y="405"/>
                  <a:pt x="182" y="405"/>
                  <a:pt x="182" y="405"/>
                </a:cubicBezTo>
                <a:cubicBezTo>
                  <a:pt x="181" y="405"/>
                  <a:pt x="180" y="406"/>
                  <a:pt x="179" y="406"/>
                </a:cubicBezTo>
                <a:cubicBezTo>
                  <a:pt x="157" y="411"/>
                  <a:pt x="135" y="416"/>
                  <a:pt x="113" y="421"/>
                </a:cubicBezTo>
                <a:cubicBezTo>
                  <a:pt x="100" y="424"/>
                  <a:pt x="87" y="426"/>
                  <a:pt x="74" y="429"/>
                </a:cubicBezTo>
                <a:cubicBezTo>
                  <a:pt x="71" y="429"/>
                  <a:pt x="65" y="430"/>
                  <a:pt x="59" y="431"/>
                </a:cubicBezTo>
                <a:cubicBezTo>
                  <a:pt x="59" y="431"/>
                  <a:pt x="60" y="431"/>
                  <a:pt x="60" y="431"/>
                </a:cubicBezTo>
                <a:cubicBezTo>
                  <a:pt x="59" y="432"/>
                  <a:pt x="58" y="432"/>
                  <a:pt x="57" y="431"/>
                </a:cubicBezTo>
                <a:cubicBezTo>
                  <a:pt x="57" y="431"/>
                  <a:pt x="58" y="431"/>
                  <a:pt x="58" y="431"/>
                </a:cubicBezTo>
                <a:cubicBezTo>
                  <a:pt x="55" y="431"/>
                  <a:pt x="53" y="432"/>
                  <a:pt x="51" y="432"/>
                </a:cubicBezTo>
                <a:cubicBezTo>
                  <a:pt x="50" y="429"/>
                  <a:pt x="49" y="426"/>
                  <a:pt x="49" y="428"/>
                </a:cubicBezTo>
                <a:cubicBezTo>
                  <a:pt x="49" y="429"/>
                  <a:pt x="50" y="431"/>
                  <a:pt x="50" y="432"/>
                </a:cubicBezTo>
                <a:cubicBezTo>
                  <a:pt x="49" y="432"/>
                  <a:pt x="48" y="432"/>
                  <a:pt x="48" y="432"/>
                </a:cubicBezTo>
                <a:cubicBezTo>
                  <a:pt x="48" y="433"/>
                  <a:pt x="49" y="433"/>
                  <a:pt x="49" y="433"/>
                </a:cubicBezTo>
                <a:cubicBezTo>
                  <a:pt x="49" y="433"/>
                  <a:pt x="49" y="433"/>
                  <a:pt x="49" y="433"/>
                </a:cubicBezTo>
                <a:cubicBezTo>
                  <a:pt x="49" y="433"/>
                  <a:pt x="49" y="433"/>
                  <a:pt x="49" y="433"/>
                </a:cubicBezTo>
                <a:cubicBezTo>
                  <a:pt x="50" y="434"/>
                  <a:pt x="50" y="434"/>
                  <a:pt x="51" y="435"/>
                </a:cubicBezTo>
                <a:cubicBezTo>
                  <a:pt x="51" y="435"/>
                  <a:pt x="51" y="435"/>
                  <a:pt x="51" y="435"/>
                </a:cubicBezTo>
                <a:cubicBezTo>
                  <a:pt x="51" y="435"/>
                  <a:pt x="50" y="434"/>
                  <a:pt x="50" y="435"/>
                </a:cubicBezTo>
                <a:cubicBezTo>
                  <a:pt x="51" y="435"/>
                  <a:pt x="51" y="435"/>
                  <a:pt x="52" y="436"/>
                </a:cubicBezTo>
                <a:cubicBezTo>
                  <a:pt x="51" y="435"/>
                  <a:pt x="50" y="434"/>
                  <a:pt x="49" y="434"/>
                </a:cubicBezTo>
                <a:cubicBezTo>
                  <a:pt x="48" y="434"/>
                  <a:pt x="48" y="434"/>
                  <a:pt x="47" y="433"/>
                </a:cubicBezTo>
                <a:cubicBezTo>
                  <a:pt x="47" y="433"/>
                  <a:pt x="48" y="433"/>
                  <a:pt x="48" y="433"/>
                </a:cubicBezTo>
                <a:cubicBezTo>
                  <a:pt x="48" y="433"/>
                  <a:pt x="48" y="432"/>
                  <a:pt x="47" y="432"/>
                </a:cubicBezTo>
                <a:cubicBezTo>
                  <a:pt x="47" y="432"/>
                  <a:pt x="47" y="432"/>
                  <a:pt x="46" y="432"/>
                </a:cubicBezTo>
                <a:cubicBezTo>
                  <a:pt x="46" y="432"/>
                  <a:pt x="46" y="432"/>
                  <a:pt x="46" y="431"/>
                </a:cubicBezTo>
                <a:cubicBezTo>
                  <a:pt x="44" y="430"/>
                  <a:pt x="43" y="429"/>
                  <a:pt x="41" y="428"/>
                </a:cubicBezTo>
                <a:cubicBezTo>
                  <a:pt x="41" y="428"/>
                  <a:pt x="42" y="428"/>
                  <a:pt x="42" y="428"/>
                </a:cubicBezTo>
                <a:cubicBezTo>
                  <a:pt x="43" y="429"/>
                  <a:pt x="45" y="430"/>
                  <a:pt x="46" y="431"/>
                </a:cubicBezTo>
                <a:cubicBezTo>
                  <a:pt x="46" y="430"/>
                  <a:pt x="45" y="429"/>
                  <a:pt x="45" y="428"/>
                </a:cubicBezTo>
                <a:cubicBezTo>
                  <a:pt x="45" y="428"/>
                  <a:pt x="46" y="427"/>
                  <a:pt x="46" y="427"/>
                </a:cubicBezTo>
                <a:cubicBezTo>
                  <a:pt x="46" y="427"/>
                  <a:pt x="45" y="427"/>
                  <a:pt x="45" y="427"/>
                </a:cubicBezTo>
                <a:cubicBezTo>
                  <a:pt x="44" y="424"/>
                  <a:pt x="42" y="420"/>
                  <a:pt x="41" y="416"/>
                </a:cubicBezTo>
                <a:cubicBezTo>
                  <a:pt x="41" y="416"/>
                  <a:pt x="41" y="416"/>
                  <a:pt x="41" y="416"/>
                </a:cubicBezTo>
                <a:cubicBezTo>
                  <a:pt x="41" y="415"/>
                  <a:pt x="41" y="415"/>
                  <a:pt x="41" y="414"/>
                </a:cubicBezTo>
                <a:cubicBezTo>
                  <a:pt x="41" y="414"/>
                  <a:pt x="41" y="414"/>
                  <a:pt x="41" y="414"/>
                </a:cubicBezTo>
                <a:cubicBezTo>
                  <a:pt x="41" y="413"/>
                  <a:pt x="41" y="413"/>
                  <a:pt x="41" y="412"/>
                </a:cubicBezTo>
                <a:cubicBezTo>
                  <a:pt x="41" y="413"/>
                  <a:pt x="40" y="413"/>
                  <a:pt x="40" y="413"/>
                </a:cubicBezTo>
                <a:cubicBezTo>
                  <a:pt x="39" y="412"/>
                  <a:pt x="40" y="410"/>
                  <a:pt x="40" y="409"/>
                </a:cubicBezTo>
                <a:cubicBezTo>
                  <a:pt x="40" y="409"/>
                  <a:pt x="40" y="409"/>
                  <a:pt x="40" y="409"/>
                </a:cubicBezTo>
                <a:cubicBezTo>
                  <a:pt x="40" y="409"/>
                  <a:pt x="40" y="409"/>
                  <a:pt x="40" y="409"/>
                </a:cubicBezTo>
                <a:cubicBezTo>
                  <a:pt x="40" y="409"/>
                  <a:pt x="40" y="409"/>
                  <a:pt x="40" y="409"/>
                </a:cubicBezTo>
                <a:cubicBezTo>
                  <a:pt x="40" y="409"/>
                  <a:pt x="40" y="409"/>
                  <a:pt x="40" y="409"/>
                </a:cubicBezTo>
                <a:cubicBezTo>
                  <a:pt x="30" y="365"/>
                  <a:pt x="31" y="317"/>
                  <a:pt x="33" y="273"/>
                </a:cubicBezTo>
                <a:cubicBezTo>
                  <a:pt x="35" y="237"/>
                  <a:pt x="34" y="202"/>
                  <a:pt x="35" y="166"/>
                </a:cubicBezTo>
                <a:cubicBezTo>
                  <a:pt x="35" y="157"/>
                  <a:pt x="36" y="149"/>
                  <a:pt x="38" y="140"/>
                </a:cubicBezTo>
                <a:cubicBezTo>
                  <a:pt x="38" y="159"/>
                  <a:pt x="36" y="178"/>
                  <a:pt x="36" y="197"/>
                </a:cubicBezTo>
                <a:cubicBezTo>
                  <a:pt x="36" y="217"/>
                  <a:pt x="37" y="236"/>
                  <a:pt x="36" y="256"/>
                </a:cubicBezTo>
                <a:cubicBezTo>
                  <a:pt x="35" y="264"/>
                  <a:pt x="37" y="274"/>
                  <a:pt x="35" y="281"/>
                </a:cubicBezTo>
                <a:cubicBezTo>
                  <a:pt x="34" y="284"/>
                  <a:pt x="35" y="292"/>
                  <a:pt x="35" y="299"/>
                </a:cubicBezTo>
                <a:cubicBezTo>
                  <a:pt x="35" y="296"/>
                  <a:pt x="35" y="294"/>
                  <a:pt x="35" y="294"/>
                </a:cubicBezTo>
                <a:cubicBezTo>
                  <a:pt x="39" y="294"/>
                  <a:pt x="33" y="317"/>
                  <a:pt x="34" y="318"/>
                </a:cubicBezTo>
                <a:cubicBezTo>
                  <a:pt x="34" y="317"/>
                  <a:pt x="34" y="317"/>
                  <a:pt x="34" y="316"/>
                </a:cubicBezTo>
                <a:cubicBezTo>
                  <a:pt x="34" y="316"/>
                  <a:pt x="35" y="323"/>
                  <a:pt x="36" y="326"/>
                </a:cubicBezTo>
                <a:cubicBezTo>
                  <a:pt x="35" y="325"/>
                  <a:pt x="35" y="323"/>
                  <a:pt x="34" y="323"/>
                </a:cubicBezTo>
                <a:cubicBezTo>
                  <a:pt x="33" y="322"/>
                  <a:pt x="33" y="334"/>
                  <a:pt x="34" y="334"/>
                </a:cubicBezTo>
                <a:cubicBezTo>
                  <a:pt x="34" y="333"/>
                  <a:pt x="34" y="332"/>
                  <a:pt x="35" y="332"/>
                </a:cubicBezTo>
                <a:cubicBezTo>
                  <a:pt x="37" y="332"/>
                  <a:pt x="35" y="338"/>
                  <a:pt x="34" y="340"/>
                </a:cubicBezTo>
                <a:cubicBezTo>
                  <a:pt x="35" y="339"/>
                  <a:pt x="35" y="338"/>
                  <a:pt x="35" y="338"/>
                </a:cubicBezTo>
                <a:cubicBezTo>
                  <a:pt x="35" y="338"/>
                  <a:pt x="36" y="345"/>
                  <a:pt x="35" y="345"/>
                </a:cubicBezTo>
                <a:cubicBezTo>
                  <a:pt x="34" y="344"/>
                  <a:pt x="34" y="344"/>
                  <a:pt x="34" y="343"/>
                </a:cubicBezTo>
                <a:cubicBezTo>
                  <a:pt x="32" y="348"/>
                  <a:pt x="34" y="353"/>
                  <a:pt x="35" y="359"/>
                </a:cubicBezTo>
                <a:cubicBezTo>
                  <a:pt x="35" y="359"/>
                  <a:pt x="36" y="359"/>
                  <a:pt x="36" y="359"/>
                </a:cubicBezTo>
                <a:cubicBezTo>
                  <a:pt x="35" y="359"/>
                  <a:pt x="35" y="359"/>
                  <a:pt x="35" y="359"/>
                </a:cubicBezTo>
                <a:cubicBezTo>
                  <a:pt x="36" y="360"/>
                  <a:pt x="36" y="362"/>
                  <a:pt x="36" y="363"/>
                </a:cubicBezTo>
                <a:cubicBezTo>
                  <a:pt x="36" y="363"/>
                  <a:pt x="36" y="363"/>
                  <a:pt x="36" y="363"/>
                </a:cubicBezTo>
                <a:cubicBezTo>
                  <a:pt x="36" y="364"/>
                  <a:pt x="36" y="370"/>
                  <a:pt x="37" y="376"/>
                </a:cubicBezTo>
                <a:cubicBezTo>
                  <a:pt x="37" y="376"/>
                  <a:pt x="38" y="376"/>
                  <a:pt x="37" y="376"/>
                </a:cubicBezTo>
                <a:cubicBezTo>
                  <a:pt x="38" y="382"/>
                  <a:pt x="39" y="388"/>
                  <a:pt x="39" y="389"/>
                </a:cubicBezTo>
                <a:cubicBezTo>
                  <a:pt x="39" y="388"/>
                  <a:pt x="38" y="380"/>
                  <a:pt x="38" y="380"/>
                </a:cubicBezTo>
                <a:cubicBezTo>
                  <a:pt x="39" y="380"/>
                  <a:pt x="43" y="403"/>
                  <a:pt x="44" y="403"/>
                </a:cubicBezTo>
                <a:cubicBezTo>
                  <a:pt x="43" y="403"/>
                  <a:pt x="38" y="340"/>
                  <a:pt x="38" y="333"/>
                </a:cubicBezTo>
                <a:cubicBezTo>
                  <a:pt x="37" y="324"/>
                  <a:pt x="38" y="316"/>
                  <a:pt x="38" y="307"/>
                </a:cubicBezTo>
                <a:cubicBezTo>
                  <a:pt x="38" y="300"/>
                  <a:pt x="41" y="288"/>
                  <a:pt x="38" y="282"/>
                </a:cubicBezTo>
                <a:cubicBezTo>
                  <a:pt x="36" y="277"/>
                  <a:pt x="41" y="267"/>
                  <a:pt x="40" y="261"/>
                </a:cubicBezTo>
                <a:cubicBezTo>
                  <a:pt x="38" y="254"/>
                  <a:pt x="42" y="247"/>
                  <a:pt x="40" y="240"/>
                </a:cubicBezTo>
                <a:cubicBezTo>
                  <a:pt x="38" y="232"/>
                  <a:pt x="40" y="219"/>
                  <a:pt x="40" y="211"/>
                </a:cubicBezTo>
                <a:cubicBezTo>
                  <a:pt x="40" y="203"/>
                  <a:pt x="40" y="194"/>
                  <a:pt x="40" y="186"/>
                </a:cubicBezTo>
                <a:cubicBezTo>
                  <a:pt x="40" y="168"/>
                  <a:pt x="41" y="150"/>
                  <a:pt x="43" y="132"/>
                </a:cubicBezTo>
                <a:cubicBezTo>
                  <a:pt x="44" y="124"/>
                  <a:pt x="45" y="115"/>
                  <a:pt x="46" y="107"/>
                </a:cubicBezTo>
                <a:cubicBezTo>
                  <a:pt x="46" y="104"/>
                  <a:pt x="47" y="101"/>
                  <a:pt x="48" y="97"/>
                </a:cubicBezTo>
                <a:cubicBezTo>
                  <a:pt x="48" y="97"/>
                  <a:pt x="48" y="97"/>
                  <a:pt x="48" y="97"/>
                </a:cubicBezTo>
                <a:cubicBezTo>
                  <a:pt x="49" y="92"/>
                  <a:pt x="49" y="87"/>
                  <a:pt x="49" y="85"/>
                </a:cubicBezTo>
                <a:cubicBezTo>
                  <a:pt x="48" y="82"/>
                  <a:pt x="47" y="68"/>
                  <a:pt x="46" y="58"/>
                </a:cubicBezTo>
                <a:cubicBezTo>
                  <a:pt x="46" y="58"/>
                  <a:pt x="46" y="58"/>
                  <a:pt x="46" y="58"/>
                </a:cubicBezTo>
                <a:cubicBezTo>
                  <a:pt x="47" y="59"/>
                  <a:pt x="47" y="60"/>
                  <a:pt x="48" y="61"/>
                </a:cubicBezTo>
                <a:cubicBezTo>
                  <a:pt x="49" y="58"/>
                  <a:pt x="48" y="55"/>
                  <a:pt x="48" y="51"/>
                </a:cubicBezTo>
                <a:cubicBezTo>
                  <a:pt x="48" y="53"/>
                  <a:pt x="49" y="54"/>
                  <a:pt x="49" y="55"/>
                </a:cubicBezTo>
                <a:cubicBezTo>
                  <a:pt x="50" y="56"/>
                  <a:pt x="50" y="55"/>
                  <a:pt x="50" y="54"/>
                </a:cubicBezTo>
                <a:cubicBezTo>
                  <a:pt x="51" y="53"/>
                  <a:pt x="51" y="51"/>
                  <a:pt x="51" y="50"/>
                </a:cubicBezTo>
                <a:cubicBezTo>
                  <a:pt x="53" y="50"/>
                  <a:pt x="54" y="49"/>
                  <a:pt x="55" y="49"/>
                </a:cubicBezTo>
                <a:cubicBezTo>
                  <a:pt x="54" y="48"/>
                  <a:pt x="53" y="48"/>
                  <a:pt x="52" y="48"/>
                </a:cubicBezTo>
                <a:cubicBezTo>
                  <a:pt x="51" y="47"/>
                  <a:pt x="58" y="47"/>
                  <a:pt x="57" y="47"/>
                </a:cubicBezTo>
                <a:cubicBezTo>
                  <a:pt x="57" y="47"/>
                  <a:pt x="57" y="48"/>
                  <a:pt x="56" y="48"/>
                </a:cubicBezTo>
                <a:cubicBezTo>
                  <a:pt x="60" y="52"/>
                  <a:pt x="103" y="37"/>
                  <a:pt x="111" y="35"/>
                </a:cubicBezTo>
                <a:cubicBezTo>
                  <a:pt x="112" y="35"/>
                  <a:pt x="163" y="23"/>
                  <a:pt x="163" y="23"/>
                </a:cubicBezTo>
                <a:cubicBezTo>
                  <a:pt x="163" y="23"/>
                  <a:pt x="163" y="24"/>
                  <a:pt x="162" y="24"/>
                </a:cubicBezTo>
                <a:cubicBezTo>
                  <a:pt x="165" y="25"/>
                  <a:pt x="175" y="23"/>
                  <a:pt x="179" y="24"/>
                </a:cubicBezTo>
                <a:cubicBezTo>
                  <a:pt x="182" y="24"/>
                  <a:pt x="185" y="31"/>
                  <a:pt x="186" y="34"/>
                </a:cubicBezTo>
                <a:cubicBezTo>
                  <a:pt x="187" y="37"/>
                  <a:pt x="188" y="70"/>
                  <a:pt x="188" y="70"/>
                </a:cubicBezTo>
                <a:cubicBezTo>
                  <a:pt x="188" y="69"/>
                  <a:pt x="188" y="69"/>
                  <a:pt x="188" y="69"/>
                </a:cubicBezTo>
                <a:cubicBezTo>
                  <a:pt x="187" y="70"/>
                  <a:pt x="191" y="77"/>
                  <a:pt x="189" y="77"/>
                </a:cubicBezTo>
                <a:cubicBezTo>
                  <a:pt x="189" y="77"/>
                  <a:pt x="188" y="76"/>
                  <a:pt x="188" y="75"/>
                </a:cubicBezTo>
                <a:cubicBezTo>
                  <a:pt x="187" y="76"/>
                  <a:pt x="188" y="81"/>
                  <a:pt x="188" y="83"/>
                </a:cubicBezTo>
                <a:cubicBezTo>
                  <a:pt x="188" y="87"/>
                  <a:pt x="188" y="96"/>
                  <a:pt x="188" y="98"/>
                </a:cubicBezTo>
                <a:cubicBezTo>
                  <a:pt x="189" y="106"/>
                  <a:pt x="189" y="114"/>
                  <a:pt x="189" y="121"/>
                </a:cubicBezTo>
                <a:cubicBezTo>
                  <a:pt x="189" y="123"/>
                  <a:pt x="190" y="136"/>
                  <a:pt x="191" y="142"/>
                </a:cubicBezTo>
                <a:cubicBezTo>
                  <a:pt x="191" y="142"/>
                  <a:pt x="191" y="142"/>
                  <a:pt x="190" y="141"/>
                </a:cubicBezTo>
                <a:cubicBezTo>
                  <a:pt x="190" y="142"/>
                  <a:pt x="190" y="143"/>
                  <a:pt x="190" y="143"/>
                </a:cubicBezTo>
                <a:cubicBezTo>
                  <a:pt x="191" y="143"/>
                  <a:pt x="191" y="143"/>
                  <a:pt x="191" y="142"/>
                </a:cubicBezTo>
                <a:cubicBezTo>
                  <a:pt x="191" y="144"/>
                  <a:pt x="191" y="146"/>
                  <a:pt x="191" y="146"/>
                </a:cubicBezTo>
                <a:cubicBezTo>
                  <a:pt x="190" y="146"/>
                  <a:pt x="191" y="155"/>
                  <a:pt x="192" y="157"/>
                </a:cubicBezTo>
                <a:cubicBezTo>
                  <a:pt x="190" y="155"/>
                  <a:pt x="192" y="137"/>
                  <a:pt x="192" y="134"/>
                </a:cubicBezTo>
                <a:cubicBezTo>
                  <a:pt x="191" y="125"/>
                  <a:pt x="191" y="117"/>
                  <a:pt x="191" y="108"/>
                </a:cubicBezTo>
                <a:cubicBezTo>
                  <a:pt x="191" y="103"/>
                  <a:pt x="188" y="91"/>
                  <a:pt x="190" y="84"/>
                </a:cubicBezTo>
                <a:cubicBezTo>
                  <a:pt x="190" y="84"/>
                  <a:pt x="191" y="88"/>
                  <a:pt x="191" y="91"/>
                </a:cubicBezTo>
                <a:cubicBezTo>
                  <a:pt x="191" y="83"/>
                  <a:pt x="193" y="66"/>
                  <a:pt x="191" y="66"/>
                </a:cubicBezTo>
                <a:cubicBezTo>
                  <a:pt x="190" y="66"/>
                  <a:pt x="190" y="69"/>
                  <a:pt x="190" y="70"/>
                </a:cubicBezTo>
                <a:cubicBezTo>
                  <a:pt x="190" y="67"/>
                  <a:pt x="189" y="55"/>
                  <a:pt x="190" y="55"/>
                </a:cubicBezTo>
                <a:cubicBezTo>
                  <a:pt x="191" y="55"/>
                  <a:pt x="190" y="63"/>
                  <a:pt x="191" y="63"/>
                </a:cubicBezTo>
                <a:cubicBezTo>
                  <a:pt x="191" y="63"/>
                  <a:pt x="191" y="53"/>
                  <a:pt x="190" y="52"/>
                </a:cubicBezTo>
                <a:cubicBezTo>
                  <a:pt x="190" y="53"/>
                  <a:pt x="190" y="53"/>
                  <a:pt x="189" y="53"/>
                </a:cubicBezTo>
                <a:cubicBezTo>
                  <a:pt x="189" y="53"/>
                  <a:pt x="189" y="50"/>
                  <a:pt x="189" y="46"/>
                </a:cubicBezTo>
                <a:cubicBezTo>
                  <a:pt x="189" y="46"/>
                  <a:pt x="189" y="46"/>
                  <a:pt x="188" y="46"/>
                </a:cubicBezTo>
                <a:cubicBezTo>
                  <a:pt x="189" y="46"/>
                  <a:pt x="189" y="46"/>
                  <a:pt x="189" y="46"/>
                </a:cubicBezTo>
                <a:cubicBezTo>
                  <a:pt x="188" y="41"/>
                  <a:pt x="188" y="35"/>
                  <a:pt x="188" y="33"/>
                </a:cubicBezTo>
                <a:cubicBezTo>
                  <a:pt x="187" y="32"/>
                  <a:pt x="187" y="31"/>
                  <a:pt x="187" y="30"/>
                </a:cubicBezTo>
                <a:cubicBezTo>
                  <a:pt x="187" y="30"/>
                  <a:pt x="187" y="30"/>
                  <a:pt x="187" y="31"/>
                </a:cubicBezTo>
                <a:cubicBezTo>
                  <a:pt x="186" y="30"/>
                  <a:pt x="186" y="29"/>
                  <a:pt x="186" y="28"/>
                </a:cubicBezTo>
                <a:cubicBezTo>
                  <a:pt x="186" y="29"/>
                  <a:pt x="187" y="29"/>
                  <a:pt x="187" y="29"/>
                </a:cubicBezTo>
                <a:cubicBezTo>
                  <a:pt x="186" y="27"/>
                  <a:pt x="185" y="24"/>
                  <a:pt x="183" y="23"/>
                </a:cubicBezTo>
                <a:cubicBezTo>
                  <a:pt x="183" y="24"/>
                  <a:pt x="183" y="24"/>
                  <a:pt x="183" y="25"/>
                </a:cubicBezTo>
                <a:cubicBezTo>
                  <a:pt x="183" y="24"/>
                  <a:pt x="180" y="23"/>
                  <a:pt x="177" y="22"/>
                </a:cubicBezTo>
                <a:cubicBezTo>
                  <a:pt x="177" y="22"/>
                  <a:pt x="177" y="22"/>
                  <a:pt x="178" y="22"/>
                </a:cubicBezTo>
                <a:cubicBezTo>
                  <a:pt x="177" y="21"/>
                  <a:pt x="177" y="21"/>
                  <a:pt x="176" y="21"/>
                </a:cubicBezTo>
                <a:cubicBezTo>
                  <a:pt x="176" y="21"/>
                  <a:pt x="176" y="21"/>
                  <a:pt x="176" y="21"/>
                </a:cubicBezTo>
                <a:cubicBezTo>
                  <a:pt x="175" y="21"/>
                  <a:pt x="173" y="20"/>
                  <a:pt x="172" y="20"/>
                </a:cubicBezTo>
                <a:cubicBezTo>
                  <a:pt x="167" y="19"/>
                  <a:pt x="158" y="20"/>
                  <a:pt x="153" y="22"/>
                </a:cubicBezTo>
                <a:cubicBezTo>
                  <a:pt x="154" y="22"/>
                  <a:pt x="158" y="21"/>
                  <a:pt x="161" y="21"/>
                </a:cubicBezTo>
                <a:cubicBezTo>
                  <a:pt x="159" y="22"/>
                  <a:pt x="158" y="24"/>
                  <a:pt x="159" y="24"/>
                </a:cubicBezTo>
                <a:cubicBezTo>
                  <a:pt x="157" y="24"/>
                  <a:pt x="137" y="25"/>
                  <a:pt x="137" y="26"/>
                </a:cubicBezTo>
                <a:cubicBezTo>
                  <a:pt x="138" y="26"/>
                  <a:pt x="138" y="26"/>
                  <a:pt x="139" y="27"/>
                </a:cubicBezTo>
                <a:cubicBezTo>
                  <a:pt x="138" y="27"/>
                  <a:pt x="124" y="28"/>
                  <a:pt x="122" y="29"/>
                </a:cubicBezTo>
                <a:cubicBezTo>
                  <a:pt x="118" y="29"/>
                  <a:pt x="109" y="30"/>
                  <a:pt x="107" y="31"/>
                </a:cubicBezTo>
                <a:cubicBezTo>
                  <a:pt x="115" y="26"/>
                  <a:pt x="130" y="25"/>
                  <a:pt x="140" y="24"/>
                </a:cubicBezTo>
                <a:cubicBezTo>
                  <a:pt x="151" y="21"/>
                  <a:pt x="172" y="14"/>
                  <a:pt x="183" y="22"/>
                </a:cubicBezTo>
                <a:cubicBezTo>
                  <a:pt x="191" y="28"/>
                  <a:pt x="192" y="43"/>
                  <a:pt x="192" y="52"/>
                </a:cubicBezTo>
                <a:cubicBezTo>
                  <a:pt x="192" y="68"/>
                  <a:pt x="192" y="85"/>
                  <a:pt x="193" y="101"/>
                </a:cubicBezTo>
                <a:cubicBezTo>
                  <a:pt x="194" y="127"/>
                  <a:pt x="194" y="153"/>
                  <a:pt x="196" y="178"/>
                </a:cubicBezTo>
                <a:cubicBezTo>
                  <a:pt x="197" y="190"/>
                  <a:pt x="194" y="205"/>
                  <a:pt x="198" y="216"/>
                </a:cubicBezTo>
                <a:cubicBezTo>
                  <a:pt x="199" y="220"/>
                  <a:pt x="199" y="233"/>
                  <a:pt x="197" y="235"/>
                </a:cubicBezTo>
                <a:cubicBezTo>
                  <a:pt x="195" y="236"/>
                  <a:pt x="197" y="265"/>
                  <a:pt x="197" y="267"/>
                </a:cubicBezTo>
                <a:cubicBezTo>
                  <a:pt x="197" y="269"/>
                  <a:pt x="197" y="273"/>
                  <a:pt x="197" y="277"/>
                </a:cubicBezTo>
                <a:cubicBezTo>
                  <a:pt x="197" y="277"/>
                  <a:pt x="198" y="277"/>
                  <a:pt x="197" y="277"/>
                </a:cubicBezTo>
                <a:cubicBezTo>
                  <a:pt x="197" y="277"/>
                  <a:pt x="197" y="277"/>
                  <a:pt x="197" y="277"/>
                </a:cubicBezTo>
                <a:cubicBezTo>
                  <a:pt x="197" y="284"/>
                  <a:pt x="198" y="291"/>
                  <a:pt x="196" y="293"/>
                </a:cubicBezTo>
                <a:cubicBezTo>
                  <a:pt x="196" y="291"/>
                  <a:pt x="196" y="290"/>
                  <a:pt x="197" y="288"/>
                </a:cubicBezTo>
                <a:cubicBezTo>
                  <a:pt x="196" y="289"/>
                  <a:pt x="196" y="302"/>
                  <a:pt x="195" y="305"/>
                </a:cubicBezTo>
                <a:cubicBezTo>
                  <a:pt x="195" y="309"/>
                  <a:pt x="197" y="327"/>
                  <a:pt x="195" y="331"/>
                </a:cubicBezTo>
                <a:cubicBezTo>
                  <a:pt x="194" y="330"/>
                  <a:pt x="194" y="329"/>
                  <a:pt x="194" y="329"/>
                </a:cubicBezTo>
                <a:cubicBezTo>
                  <a:pt x="191" y="341"/>
                  <a:pt x="192" y="356"/>
                  <a:pt x="191" y="370"/>
                </a:cubicBezTo>
                <a:close/>
                <a:moveTo>
                  <a:pt x="44" y="424"/>
                </a:moveTo>
                <a:cubicBezTo>
                  <a:pt x="42" y="423"/>
                  <a:pt x="43" y="423"/>
                  <a:pt x="44" y="424"/>
                </a:cubicBezTo>
                <a:close/>
                <a:moveTo>
                  <a:pt x="43" y="428"/>
                </a:moveTo>
                <a:cubicBezTo>
                  <a:pt x="43" y="428"/>
                  <a:pt x="43" y="428"/>
                  <a:pt x="43" y="428"/>
                </a:cubicBezTo>
                <a:cubicBezTo>
                  <a:pt x="43" y="428"/>
                  <a:pt x="43" y="428"/>
                  <a:pt x="43" y="428"/>
                </a:cubicBezTo>
                <a:cubicBezTo>
                  <a:pt x="43" y="428"/>
                  <a:pt x="43" y="428"/>
                  <a:pt x="43" y="428"/>
                </a:cubicBezTo>
                <a:close/>
                <a:moveTo>
                  <a:pt x="43" y="427"/>
                </a:moveTo>
                <a:cubicBezTo>
                  <a:pt x="43" y="427"/>
                  <a:pt x="43" y="427"/>
                  <a:pt x="42" y="427"/>
                </a:cubicBezTo>
                <a:cubicBezTo>
                  <a:pt x="42" y="426"/>
                  <a:pt x="42" y="426"/>
                  <a:pt x="42" y="425"/>
                </a:cubicBezTo>
                <a:cubicBezTo>
                  <a:pt x="43" y="426"/>
                  <a:pt x="43" y="426"/>
                  <a:pt x="43" y="427"/>
                </a:cubicBezTo>
                <a:close/>
                <a:moveTo>
                  <a:pt x="35" y="351"/>
                </a:moveTo>
                <a:cubicBezTo>
                  <a:pt x="34" y="350"/>
                  <a:pt x="34" y="350"/>
                  <a:pt x="35" y="349"/>
                </a:cubicBezTo>
                <a:cubicBezTo>
                  <a:pt x="39" y="350"/>
                  <a:pt x="33" y="353"/>
                  <a:pt x="35" y="351"/>
                </a:cubicBezTo>
                <a:close/>
                <a:moveTo>
                  <a:pt x="36" y="356"/>
                </a:moveTo>
                <a:cubicBezTo>
                  <a:pt x="35" y="356"/>
                  <a:pt x="37" y="355"/>
                  <a:pt x="36" y="356"/>
                </a:cubicBezTo>
                <a:close/>
                <a:moveTo>
                  <a:pt x="35" y="345"/>
                </a:moveTo>
                <a:cubicBezTo>
                  <a:pt x="36" y="346"/>
                  <a:pt x="36" y="347"/>
                  <a:pt x="35" y="348"/>
                </a:cubicBezTo>
                <a:cubicBezTo>
                  <a:pt x="34" y="348"/>
                  <a:pt x="35" y="345"/>
                  <a:pt x="35" y="345"/>
                </a:cubicBezTo>
                <a:close/>
                <a:moveTo>
                  <a:pt x="36" y="283"/>
                </a:moveTo>
                <a:cubicBezTo>
                  <a:pt x="37" y="283"/>
                  <a:pt x="35" y="295"/>
                  <a:pt x="35" y="290"/>
                </a:cubicBezTo>
                <a:cubicBezTo>
                  <a:pt x="35" y="291"/>
                  <a:pt x="35" y="283"/>
                  <a:pt x="36" y="283"/>
                </a:cubicBezTo>
                <a:close/>
                <a:moveTo>
                  <a:pt x="36" y="267"/>
                </a:moveTo>
                <a:cubicBezTo>
                  <a:pt x="36" y="269"/>
                  <a:pt x="37" y="272"/>
                  <a:pt x="36" y="274"/>
                </a:cubicBezTo>
                <a:cubicBezTo>
                  <a:pt x="36" y="271"/>
                  <a:pt x="36" y="269"/>
                  <a:pt x="36" y="267"/>
                </a:cubicBezTo>
                <a:close/>
                <a:moveTo>
                  <a:pt x="35" y="331"/>
                </a:moveTo>
                <a:cubicBezTo>
                  <a:pt x="34" y="332"/>
                  <a:pt x="35" y="327"/>
                  <a:pt x="35" y="328"/>
                </a:cubicBezTo>
                <a:cubicBezTo>
                  <a:pt x="37" y="332"/>
                  <a:pt x="35" y="330"/>
                  <a:pt x="35" y="331"/>
                </a:cubicBezTo>
                <a:close/>
                <a:moveTo>
                  <a:pt x="48" y="87"/>
                </a:moveTo>
                <a:cubicBezTo>
                  <a:pt x="47" y="87"/>
                  <a:pt x="49" y="87"/>
                  <a:pt x="48" y="87"/>
                </a:cubicBezTo>
                <a:close/>
                <a:moveTo>
                  <a:pt x="104" y="34"/>
                </a:moveTo>
                <a:cubicBezTo>
                  <a:pt x="105" y="33"/>
                  <a:pt x="109" y="33"/>
                  <a:pt x="108" y="33"/>
                </a:cubicBezTo>
                <a:cubicBezTo>
                  <a:pt x="107" y="34"/>
                  <a:pt x="105" y="34"/>
                  <a:pt x="104" y="34"/>
                </a:cubicBezTo>
                <a:close/>
                <a:moveTo>
                  <a:pt x="164" y="21"/>
                </a:moveTo>
                <a:cubicBezTo>
                  <a:pt x="164" y="21"/>
                  <a:pt x="168" y="21"/>
                  <a:pt x="168" y="21"/>
                </a:cubicBezTo>
                <a:cubicBezTo>
                  <a:pt x="168" y="22"/>
                  <a:pt x="164" y="21"/>
                  <a:pt x="164" y="21"/>
                </a:cubicBezTo>
                <a:close/>
                <a:moveTo>
                  <a:pt x="171" y="22"/>
                </a:moveTo>
                <a:cubicBezTo>
                  <a:pt x="171" y="22"/>
                  <a:pt x="171" y="21"/>
                  <a:pt x="171" y="21"/>
                </a:cubicBezTo>
                <a:cubicBezTo>
                  <a:pt x="172" y="21"/>
                  <a:pt x="173" y="21"/>
                  <a:pt x="173" y="22"/>
                </a:cubicBezTo>
                <a:cubicBezTo>
                  <a:pt x="172" y="22"/>
                  <a:pt x="171" y="22"/>
                  <a:pt x="171" y="22"/>
                </a:cubicBezTo>
                <a:close/>
                <a:moveTo>
                  <a:pt x="185" y="27"/>
                </a:moveTo>
                <a:cubicBezTo>
                  <a:pt x="185" y="27"/>
                  <a:pt x="185" y="25"/>
                  <a:pt x="185" y="27"/>
                </a:cubicBezTo>
                <a:close/>
                <a:moveTo>
                  <a:pt x="188" y="52"/>
                </a:moveTo>
                <a:cubicBezTo>
                  <a:pt x="189" y="53"/>
                  <a:pt x="189" y="54"/>
                  <a:pt x="188" y="55"/>
                </a:cubicBezTo>
                <a:cubicBezTo>
                  <a:pt x="187" y="55"/>
                  <a:pt x="188" y="52"/>
                  <a:pt x="188" y="52"/>
                </a:cubicBezTo>
                <a:close/>
                <a:moveTo>
                  <a:pt x="190" y="109"/>
                </a:moveTo>
                <a:cubicBezTo>
                  <a:pt x="190" y="110"/>
                  <a:pt x="190" y="110"/>
                  <a:pt x="190" y="111"/>
                </a:cubicBezTo>
                <a:cubicBezTo>
                  <a:pt x="189" y="110"/>
                  <a:pt x="189" y="110"/>
                  <a:pt x="190" y="109"/>
                </a:cubicBezTo>
                <a:close/>
                <a:moveTo>
                  <a:pt x="191" y="130"/>
                </a:moveTo>
                <a:cubicBezTo>
                  <a:pt x="190" y="133"/>
                  <a:pt x="191" y="128"/>
                  <a:pt x="191" y="128"/>
                </a:cubicBezTo>
                <a:cubicBezTo>
                  <a:pt x="191" y="129"/>
                  <a:pt x="191" y="130"/>
                  <a:pt x="191" y="130"/>
                </a:cubicBezTo>
                <a:close/>
                <a:moveTo>
                  <a:pt x="191" y="137"/>
                </a:moveTo>
                <a:cubicBezTo>
                  <a:pt x="191" y="137"/>
                  <a:pt x="192" y="136"/>
                  <a:pt x="191" y="137"/>
                </a:cubicBezTo>
                <a:close/>
                <a:moveTo>
                  <a:pt x="190" y="77"/>
                </a:moveTo>
                <a:cubicBezTo>
                  <a:pt x="191" y="79"/>
                  <a:pt x="191" y="82"/>
                  <a:pt x="190" y="81"/>
                </a:cubicBezTo>
                <a:cubicBezTo>
                  <a:pt x="190" y="80"/>
                  <a:pt x="190" y="79"/>
                  <a:pt x="190" y="77"/>
                </a:cubicBezTo>
                <a:close/>
                <a:moveTo>
                  <a:pt x="193" y="380"/>
                </a:moveTo>
                <a:cubicBezTo>
                  <a:pt x="194" y="380"/>
                  <a:pt x="194" y="381"/>
                  <a:pt x="193" y="381"/>
                </a:cubicBezTo>
                <a:cubicBezTo>
                  <a:pt x="193" y="381"/>
                  <a:pt x="193" y="380"/>
                  <a:pt x="193" y="380"/>
                </a:cubicBezTo>
                <a:close/>
                <a:moveTo>
                  <a:pt x="193" y="361"/>
                </a:moveTo>
                <a:cubicBezTo>
                  <a:pt x="192" y="361"/>
                  <a:pt x="194" y="362"/>
                  <a:pt x="193" y="361"/>
                </a:cubicBezTo>
                <a:close/>
                <a:moveTo>
                  <a:pt x="192" y="414"/>
                </a:moveTo>
                <a:cubicBezTo>
                  <a:pt x="193" y="413"/>
                  <a:pt x="193" y="411"/>
                  <a:pt x="193" y="410"/>
                </a:cubicBezTo>
                <a:cubicBezTo>
                  <a:pt x="193" y="410"/>
                  <a:pt x="194" y="410"/>
                  <a:pt x="194" y="410"/>
                </a:cubicBezTo>
                <a:cubicBezTo>
                  <a:pt x="194" y="411"/>
                  <a:pt x="194" y="412"/>
                  <a:pt x="194" y="413"/>
                </a:cubicBezTo>
                <a:cubicBezTo>
                  <a:pt x="194" y="413"/>
                  <a:pt x="193" y="414"/>
                  <a:pt x="192" y="414"/>
                </a:cubicBezTo>
                <a:close/>
                <a:moveTo>
                  <a:pt x="194" y="374"/>
                </a:moveTo>
                <a:cubicBezTo>
                  <a:pt x="195" y="373"/>
                  <a:pt x="195" y="373"/>
                  <a:pt x="194" y="374"/>
                </a:cubicBezTo>
                <a:close/>
                <a:moveTo>
                  <a:pt x="195" y="402"/>
                </a:moveTo>
                <a:cubicBezTo>
                  <a:pt x="195" y="401"/>
                  <a:pt x="195" y="401"/>
                  <a:pt x="196" y="401"/>
                </a:cubicBezTo>
                <a:cubicBezTo>
                  <a:pt x="196" y="402"/>
                  <a:pt x="195" y="403"/>
                  <a:pt x="195" y="403"/>
                </a:cubicBezTo>
                <a:cubicBezTo>
                  <a:pt x="195" y="403"/>
                  <a:pt x="195" y="403"/>
                  <a:pt x="195" y="403"/>
                </a:cubicBezTo>
                <a:cubicBezTo>
                  <a:pt x="195" y="403"/>
                  <a:pt x="195" y="402"/>
                  <a:pt x="195" y="402"/>
                </a:cubicBezTo>
                <a:close/>
                <a:moveTo>
                  <a:pt x="196" y="413"/>
                </a:moveTo>
                <a:cubicBezTo>
                  <a:pt x="196" y="413"/>
                  <a:pt x="196" y="413"/>
                  <a:pt x="196" y="413"/>
                </a:cubicBezTo>
                <a:cubicBezTo>
                  <a:pt x="196" y="414"/>
                  <a:pt x="196" y="414"/>
                  <a:pt x="196" y="414"/>
                </a:cubicBezTo>
                <a:cubicBezTo>
                  <a:pt x="196" y="414"/>
                  <a:pt x="196" y="414"/>
                  <a:pt x="196" y="413"/>
                </a:cubicBezTo>
                <a:close/>
                <a:moveTo>
                  <a:pt x="196" y="413"/>
                </a:moveTo>
                <a:cubicBezTo>
                  <a:pt x="196" y="413"/>
                  <a:pt x="196" y="413"/>
                  <a:pt x="195" y="413"/>
                </a:cubicBezTo>
                <a:cubicBezTo>
                  <a:pt x="195" y="412"/>
                  <a:pt x="195" y="411"/>
                  <a:pt x="196" y="410"/>
                </a:cubicBezTo>
                <a:cubicBezTo>
                  <a:pt x="196" y="410"/>
                  <a:pt x="196" y="410"/>
                  <a:pt x="197" y="410"/>
                </a:cubicBezTo>
                <a:cubicBezTo>
                  <a:pt x="196" y="411"/>
                  <a:pt x="196" y="412"/>
                  <a:pt x="196" y="413"/>
                </a:cubicBezTo>
                <a:close/>
                <a:moveTo>
                  <a:pt x="198" y="402"/>
                </a:moveTo>
                <a:cubicBezTo>
                  <a:pt x="198" y="402"/>
                  <a:pt x="197" y="403"/>
                  <a:pt x="196" y="403"/>
                </a:cubicBezTo>
                <a:cubicBezTo>
                  <a:pt x="196" y="402"/>
                  <a:pt x="196" y="402"/>
                  <a:pt x="196" y="401"/>
                </a:cubicBezTo>
                <a:cubicBezTo>
                  <a:pt x="201" y="400"/>
                  <a:pt x="204" y="400"/>
                  <a:pt x="205" y="400"/>
                </a:cubicBezTo>
                <a:cubicBezTo>
                  <a:pt x="205" y="400"/>
                  <a:pt x="199" y="402"/>
                  <a:pt x="198" y="402"/>
                </a:cubicBezTo>
                <a:close/>
                <a:moveTo>
                  <a:pt x="210" y="400"/>
                </a:moveTo>
                <a:cubicBezTo>
                  <a:pt x="209" y="400"/>
                  <a:pt x="208" y="401"/>
                  <a:pt x="208" y="400"/>
                </a:cubicBezTo>
                <a:cubicBezTo>
                  <a:pt x="208" y="400"/>
                  <a:pt x="209" y="400"/>
                  <a:pt x="210" y="400"/>
                </a:cubicBezTo>
                <a:cubicBezTo>
                  <a:pt x="210" y="401"/>
                  <a:pt x="211" y="402"/>
                  <a:pt x="210" y="400"/>
                </a:cubicBezTo>
                <a:close/>
                <a:moveTo>
                  <a:pt x="211" y="411"/>
                </a:moveTo>
                <a:cubicBezTo>
                  <a:pt x="211" y="411"/>
                  <a:pt x="211" y="411"/>
                  <a:pt x="211" y="411"/>
                </a:cubicBezTo>
                <a:cubicBezTo>
                  <a:pt x="211" y="411"/>
                  <a:pt x="212" y="412"/>
                  <a:pt x="212" y="412"/>
                </a:cubicBezTo>
                <a:cubicBezTo>
                  <a:pt x="211" y="412"/>
                  <a:pt x="211" y="411"/>
                  <a:pt x="211" y="411"/>
                </a:cubicBezTo>
                <a:close/>
                <a:moveTo>
                  <a:pt x="196" y="401"/>
                </a:moveTo>
                <a:cubicBezTo>
                  <a:pt x="196" y="401"/>
                  <a:pt x="196" y="401"/>
                  <a:pt x="196" y="401"/>
                </a:cubicBezTo>
                <a:cubicBezTo>
                  <a:pt x="196" y="401"/>
                  <a:pt x="196" y="400"/>
                  <a:pt x="196" y="401"/>
                </a:cubicBezTo>
                <a:close/>
                <a:moveTo>
                  <a:pt x="24" y="297"/>
                </a:moveTo>
                <a:cubicBezTo>
                  <a:pt x="23" y="297"/>
                  <a:pt x="23" y="291"/>
                  <a:pt x="23" y="287"/>
                </a:cubicBezTo>
                <a:cubicBezTo>
                  <a:pt x="22" y="292"/>
                  <a:pt x="22" y="296"/>
                  <a:pt x="24" y="297"/>
                </a:cubicBezTo>
                <a:close/>
                <a:moveTo>
                  <a:pt x="218" y="415"/>
                </a:moveTo>
                <a:cubicBezTo>
                  <a:pt x="218" y="415"/>
                  <a:pt x="218" y="415"/>
                  <a:pt x="218" y="415"/>
                </a:cubicBezTo>
                <a:cubicBezTo>
                  <a:pt x="218" y="415"/>
                  <a:pt x="218" y="414"/>
                  <a:pt x="218" y="414"/>
                </a:cubicBezTo>
                <a:cubicBezTo>
                  <a:pt x="218" y="414"/>
                  <a:pt x="218" y="414"/>
                  <a:pt x="217" y="414"/>
                </a:cubicBezTo>
                <a:cubicBezTo>
                  <a:pt x="218" y="414"/>
                  <a:pt x="218" y="415"/>
                  <a:pt x="218" y="415"/>
                </a:cubicBezTo>
                <a:close/>
                <a:moveTo>
                  <a:pt x="30" y="383"/>
                </a:moveTo>
                <a:cubicBezTo>
                  <a:pt x="30" y="383"/>
                  <a:pt x="30" y="384"/>
                  <a:pt x="30" y="385"/>
                </a:cubicBezTo>
                <a:cubicBezTo>
                  <a:pt x="30" y="385"/>
                  <a:pt x="30" y="385"/>
                  <a:pt x="30" y="385"/>
                </a:cubicBezTo>
                <a:cubicBezTo>
                  <a:pt x="30" y="384"/>
                  <a:pt x="30" y="383"/>
                  <a:pt x="30" y="383"/>
                </a:cubicBezTo>
                <a:cubicBezTo>
                  <a:pt x="30" y="383"/>
                  <a:pt x="30" y="383"/>
                  <a:pt x="30" y="383"/>
                </a:cubicBezTo>
                <a:close/>
                <a:moveTo>
                  <a:pt x="208" y="393"/>
                </a:moveTo>
                <a:cubicBezTo>
                  <a:pt x="208" y="394"/>
                  <a:pt x="208" y="394"/>
                  <a:pt x="208" y="395"/>
                </a:cubicBezTo>
                <a:cubicBezTo>
                  <a:pt x="208" y="395"/>
                  <a:pt x="208" y="395"/>
                  <a:pt x="208" y="395"/>
                </a:cubicBezTo>
                <a:cubicBezTo>
                  <a:pt x="208" y="394"/>
                  <a:pt x="208" y="394"/>
                  <a:pt x="208" y="393"/>
                </a:cubicBezTo>
                <a:close/>
                <a:moveTo>
                  <a:pt x="24" y="307"/>
                </a:moveTo>
                <a:cubicBezTo>
                  <a:pt x="23" y="307"/>
                  <a:pt x="23" y="313"/>
                  <a:pt x="23" y="314"/>
                </a:cubicBezTo>
                <a:cubicBezTo>
                  <a:pt x="23" y="313"/>
                  <a:pt x="25" y="307"/>
                  <a:pt x="24" y="307"/>
                </a:cubicBezTo>
                <a:close/>
                <a:moveTo>
                  <a:pt x="35" y="299"/>
                </a:moveTo>
                <a:cubicBezTo>
                  <a:pt x="35" y="303"/>
                  <a:pt x="35" y="307"/>
                  <a:pt x="35" y="307"/>
                </a:cubicBezTo>
                <a:cubicBezTo>
                  <a:pt x="35" y="307"/>
                  <a:pt x="35" y="303"/>
                  <a:pt x="35" y="299"/>
                </a:cubicBezTo>
                <a:close/>
                <a:moveTo>
                  <a:pt x="36" y="365"/>
                </a:moveTo>
                <a:cubicBezTo>
                  <a:pt x="36" y="364"/>
                  <a:pt x="36" y="364"/>
                  <a:pt x="36" y="363"/>
                </a:cubicBezTo>
                <a:cubicBezTo>
                  <a:pt x="36" y="364"/>
                  <a:pt x="36" y="364"/>
                  <a:pt x="36" y="365"/>
                </a:cubicBezTo>
                <a:close/>
                <a:moveTo>
                  <a:pt x="47" y="61"/>
                </a:moveTo>
                <a:cubicBezTo>
                  <a:pt x="47" y="61"/>
                  <a:pt x="48" y="63"/>
                  <a:pt x="47" y="61"/>
                </a:cubicBezTo>
                <a:close/>
                <a:moveTo>
                  <a:pt x="49" y="434"/>
                </a:moveTo>
                <a:cubicBezTo>
                  <a:pt x="49" y="433"/>
                  <a:pt x="49" y="433"/>
                  <a:pt x="49" y="433"/>
                </a:cubicBezTo>
                <a:cubicBezTo>
                  <a:pt x="49" y="433"/>
                  <a:pt x="49" y="433"/>
                  <a:pt x="49" y="433"/>
                </a:cubicBezTo>
                <a:cubicBezTo>
                  <a:pt x="49" y="433"/>
                  <a:pt x="48" y="433"/>
                  <a:pt x="48" y="433"/>
                </a:cubicBezTo>
                <a:cubicBezTo>
                  <a:pt x="48" y="433"/>
                  <a:pt x="49" y="433"/>
                  <a:pt x="49" y="434"/>
                </a:cubicBezTo>
                <a:close/>
                <a:moveTo>
                  <a:pt x="102" y="420"/>
                </a:moveTo>
                <a:cubicBezTo>
                  <a:pt x="101" y="420"/>
                  <a:pt x="89" y="421"/>
                  <a:pt x="86" y="421"/>
                </a:cubicBezTo>
                <a:cubicBezTo>
                  <a:pt x="80" y="422"/>
                  <a:pt x="72" y="424"/>
                  <a:pt x="66" y="425"/>
                </a:cubicBezTo>
                <a:cubicBezTo>
                  <a:pt x="63" y="425"/>
                  <a:pt x="58" y="426"/>
                  <a:pt x="54" y="427"/>
                </a:cubicBezTo>
                <a:cubicBezTo>
                  <a:pt x="59" y="426"/>
                  <a:pt x="63" y="426"/>
                  <a:pt x="68" y="426"/>
                </a:cubicBezTo>
                <a:cubicBezTo>
                  <a:pt x="77" y="425"/>
                  <a:pt x="94" y="424"/>
                  <a:pt x="102" y="420"/>
                </a:cubicBezTo>
                <a:close/>
                <a:moveTo>
                  <a:pt x="79" y="423"/>
                </a:moveTo>
                <a:cubicBezTo>
                  <a:pt x="79" y="423"/>
                  <a:pt x="77" y="423"/>
                  <a:pt x="79" y="423"/>
                </a:cubicBezTo>
                <a:close/>
                <a:moveTo>
                  <a:pt x="74" y="424"/>
                </a:moveTo>
                <a:cubicBezTo>
                  <a:pt x="74" y="425"/>
                  <a:pt x="74" y="423"/>
                  <a:pt x="74" y="424"/>
                </a:cubicBezTo>
                <a:close/>
                <a:moveTo>
                  <a:pt x="58" y="431"/>
                </a:moveTo>
                <a:cubicBezTo>
                  <a:pt x="58" y="431"/>
                  <a:pt x="59" y="431"/>
                  <a:pt x="59" y="431"/>
                </a:cubicBezTo>
                <a:cubicBezTo>
                  <a:pt x="59" y="431"/>
                  <a:pt x="58" y="431"/>
                  <a:pt x="58" y="431"/>
                </a:cubicBezTo>
                <a:close/>
                <a:moveTo>
                  <a:pt x="34" y="340"/>
                </a:moveTo>
                <a:cubicBezTo>
                  <a:pt x="34" y="340"/>
                  <a:pt x="34" y="340"/>
                  <a:pt x="34" y="340"/>
                </a:cubicBezTo>
                <a:cubicBezTo>
                  <a:pt x="34" y="340"/>
                  <a:pt x="34" y="340"/>
                  <a:pt x="34" y="340"/>
                </a:cubicBezTo>
                <a:close/>
                <a:moveTo>
                  <a:pt x="40" y="409"/>
                </a:moveTo>
                <a:cubicBezTo>
                  <a:pt x="40" y="410"/>
                  <a:pt x="40" y="411"/>
                  <a:pt x="41" y="412"/>
                </a:cubicBezTo>
                <a:cubicBezTo>
                  <a:pt x="41" y="412"/>
                  <a:pt x="40" y="410"/>
                  <a:pt x="40" y="409"/>
                </a:cubicBezTo>
                <a:cubicBezTo>
                  <a:pt x="40" y="409"/>
                  <a:pt x="40" y="409"/>
                  <a:pt x="40" y="409"/>
                </a:cubicBezTo>
                <a:close/>
                <a:moveTo>
                  <a:pt x="158" y="408"/>
                </a:moveTo>
                <a:cubicBezTo>
                  <a:pt x="157" y="408"/>
                  <a:pt x="149" y="410"/>
                  <a:pt x="149" y="412"/>
                </a:cubicBezTo>
                <a:cubicBezTo>
                  <a:pt x="149" y="413"/>
                  <a:pt x="158" y="408"/>
                  <a:pt x="158" y="408"/>
                </a:cubicBezTo>
                <a:close/>
                <a:moveTo>
                  <a:pt x="41" y="416"/>
                </a:moveTo>
                <a:cubicBezTo>
                  <a:pt x="42" y="416"/>
                  <a:pt x="41" y="415"/>
                  <a:pt x="41" y="414"/>
                </a:cubicBezTo>
                <a:cubicBezTo>
                  <a:pt x="41" y="415"/>
                  <a:pt x="41" y="415"/>
                  <a:pt x="41" y="416"/>
                </a:cubicBezTo>
                <a:close/>
                <a:moveTo>
                  <a:pt x="37" y="376"/>
                </a:moveTo>
                <a:cubicBezTo>
                  <a:pt x="37" y="376"/>
                  <a:pt x="37" y="376"/>
                  <a:pt x="37" y="376"/>
                </a:cubicBezTo>
                <a:cubicBezTo>
                  <a:pt x="37" y="376"/>
                  <a:pt x="37" y="376"/>
                  <a:pt x="37" y="376"/>
                </a:cubicBezTo>
                <a:cubicBezTo>
                  <a:pt x="37" y="376"/>
                  <a:pt x="37" y="376"/>
                  <a:pt x="37" y="376"/>
                </a:cubicBezTo>
                <a:close/>
                <a:moveTo>
                  <a:pt x="109" y="418"/>
                </a:moveTo>
                <a:cubicBezTo>
                  <a:pt x="109" y="418"/>
                  <a:pt x="109" y="418"/>
                  <a:pt x="109" y="418"/>
                </a:cubicBezTo>
                <a:cubicBezTo>
                  <a:pt x="107" y="418"/>
                  <a:pt x="106" y="418"/>
                  <a:pt x="105" y="419"/>
                </a:cubicBezTo>
                <a:cubicBezTo>
                  <a:pt x="106" y="418"/>
                  <a:pt x="108" y="418"/>
                  <a:pt x="109" y="418"/>
                </a:cubicBezTo>
                <a:close/>
                <a:moveTo>
                  <a:pt x="46" y="427"/>
                </a:moveTo>
                <a:cubicBezTo>
                  <a:pt x="48" y="428"/>
                  <a:pt x="51" y="427"/>
                  <a:pt x="54" y="427"/>
                </a:cubicBezTo>
                <a:cubicBezTo>
                  <a:pt x="51" y="427"/>
                  <a:pt x="49" y="427"/>
                  <a:pt x="46" y="427"/>
                </a:cubicBezTo>
                <a:close/>
                <a:moveTo>
                  <a:pt x="40" y="397"/>
                </a:moveTo>
                <a:cubicBezTo>
                  <a:pt x="41" y="397"/>
                  <a:pt x="39" y="397"/>
                  <a:pt x="40" y="397"/>
                </a:cubicBezTo>
                <a:close/>
                <a:moveTo>
                  <a:pt x="45" y="406"/>
                </a:moveTo>
                <a:cubicBezTo>
                  <a:pt x="44" y="406"/>
                  <a:pt x="45" y="407"/>
                  <a:pt x="45" y="407"/>
                </a:cubicBezTo>
                <a:cubicBezTo>
                  <a:pt x="45" y="407"/>
                  <a:pt x="45" y="406"/>
                  <a:pt x="45" y="406"/>
                </a:cubicBezTo>
                <a:close/>
                <a:moveTo>
                  <a:pt x="26" y="244"/>
                </a:moveTo>
                <a:cubicBezTo>
                  <a:pt x="26" y="243"/>
                  <a:pt x="26" y="242"/>
                  <a:pt x="26" y="241"/>
                </a:cubicBezTo>
                <a:cubicBezTo>
                  <a:pt x="26" y="242"/>
                  <a:pt x="26" y="243"/>
                  <a:pt x="26" y="244"/>
                </a:cubicBezTo>
                <a:close/>
                <a:moveTo>
                  <a:pt x="45" y="410"/>
                </a:moveTo>
                <a:cubicBezTo>
                  <a:pt x="45" y="411"/>
                  <a:pt x="45" y="411"/>
                  <a:pt x="46" y="410"/>
                </a:cubicBezTo>
                <a:cubicBezTo>
                  <a:pt x="46" y="409"/>
                  <a:pt x="46" y="409"/>
                  <a:pt x="45" y="410"/>
                </a:cubicBezTo>
                <a:close/>
                <a:moveTo>
                  <a:pt x="26" y="251"/>
                </a:moveTo>
                <a:cubicBezTo>
                  <a:pt x="26" y="250"/>
                  <a:pt x="26" y="249"/>
                  <a:pt x="26" y="247"/>
                </a:cubicBezTo>
                <a:cubicBezTo>
                  <a:pt x="26" y="249"/>
                  <a:pt x="26" y="250"/>
                  <a:pt x="26" y="251"/>
                </a:cubicBezTo>
                <a:close/>
                <a:moveTo>
                  <a:pt x="34" y="336"/>
                </a:moveTo>
                <a:cubicBezTo>
                  <a:pt x="33" y="336"/>
                  <a:pt x="35" y="336"/>
                  <a:pt x="34" y="336"/>
                </a:cubicBezTo>
                <a:close/>
                <a:moveTo>
                  <a:pt x="49" y="431"/>
                </a:moveTo>
                <a:cubicBezTo>
                  <a:pt x="49" y="430"/>
                  <a:pt x="49" y="430"/>
                  <a:pt x="48" y="429"/>
                </a:cubicBezTo>
                <a:cubicBezTo>
                  <a:pt x="48" y="430"/>
                  <a:pt x="48" y="431"/>
                  <a:pt x="49" y="431"/>
                </a:cubicBezTo>
                <a:close/>
                <a:moveTo>
                  <a:pt x="129" y="415"/>
                </a:moveTo>
                <a:cubicBezTo>
                  <a:pt x="129" y="417"/>
                  <a:pt x="129" y="414"/>
                  <a:pt x="129" y="415"/>
                </a:cubicBezTo>
                <a:close/>
                <a:moveTo>
                  <a:pt x="43" y="409"/>
                </a:moveTo>
                <a:cubicBezTo>
                  <a:pt x="43" y="408"/>
                  <a:pt x="43" y="407"/>
                  <a:pt x="42" y="406"/>
                </a:cubicBezTo>
                <a:cubicBezTo>
                  <a:pt x="42" y="407"/>
                  <a:pt x="42" y="408"/>
                  <a:pt x="43" y="409"/>
                </a:cubicBezTo>
                <a:close/>
                <a:moveTo>
                  <a:pt x="40" y="392"/>
                </a:moveTo>
                <a:cubicBezTo>
                  <a:pt x="39" y="393"/>
                  <a:pt x="39" y="393"/>
                  <a:pt x="40" y="392"/>
                </a:cubicBezTo>
                <a:close/>
                <a:moveTo>
                  <a:pt x="26" y="236"/>
                </a:moveTo>
                <a:cubicBezTo>
                  <a:pt x="27" y="239"/>
                  <a:pt x="26" y="236"/>
                  <a:pt x="26" y="236"/>
                </a:cubicBezTo>
                <a:close/>
                <a:moveTo>
                  <a:pt x="46" y="431"/>
                </a:moveTo>
                <a:cubicBezTo>
                  <a:pt x="46" y="432"/>
                  <a:pt x="47" y="432"/>
                  <a:pt x="47" y="432"/>
                </a:cubicBezTo>
                <a:cubicBezTo>
                  <a:pt x="47" y="432"/>
                  <a:pt x="48" y="432"/>
                  <a:pt x="48" y="432"/>
                </a:cubicBezTo>
                <a:cubicBezTo>
                  <a:pt x="47" y="432"/>
                  <a:pt x="47" y="431"/>
                  <a:pt x="46" y="431"/>
                </a:cubicBezTo>
                <a:cubicBezTo>
                  <a:pt x="46" y="431"/>
                  <a:pt x="46" y="431"/>
                  <a:pt x="46" y="431"/>
                </a:cubicBezTo>
                <a:close/>
                <a:moveTo>
                  <a:pt x="34" y="308"/>
                </a:moveTo>
                <a:cubicBezTo>
                  <a:pt x="34" y="310"/>
                  <a:pt x="34" y="311"/>
                  <a:pt x="34" y="313"/>
                </a:cubicBezTo>
                <a:cubicBezTo>
                  <a:pt x="34" y="313"/>
                  <a:pt x="36" y="308"/>
                  <a:pt x="34" y="308"/>
                </a:cubicBezTo>
                <a:close/>
                <a:moveTo>
                  <a:pt x="189" y="46"/>
                </a:moveTo>
                <a:cubicBezTo>
                  <a:pt x="189" y="46"/>
                  <a:pt x="189" y="46"/>
                  <a:pt x="189" y="46"/>
                </a:cubicBezTo>
                <a:cubicBezTo>
                  <a:pt x="189" y="45"/>
                  <a:pt x="189" y="46"/>
                  <a:pt x="189" y="46"/>
                </a:cubicBezTo>
                <a:close/>
                <a:moveTo>
                  <a:pt x="191" y="91"/>
                </a:moveTo>
                <a:cubicBezTo>
                  <a:pt x="191" y="94"/>
                  <a:pt x="191" y="96"/>
                  <a:pt x="192" y="96"/>
                </a:cubicBezTo>
                <a:cubicBezTo>
                  <a:pt x="191" y="96"/>
                  <a:pt x="191" y="94"/>
                  <a:pt x="191" y="91"/>
                </a:cubicBezTo>
                <a:close/>
                <a:moveTo>
                  <a:pt x="197" y="277"/>
                </a:moveTo>
                <a:cubicBezTo>
                  <a:pt x="197" y="277"/>
                  <a:pt x="197" y="277"/>
                  <a:pt x="197" y="277"/>
                </a:cubicBezTo>
                <a:cubicBezTo>
                  <a:pt x="197" y="277"/>
                  <a:pt x="197" y="277"/>
                  <a:pt x="197" y="277"/>
                </a:cubicBezTo>
                <a:close/>
                <a:moveTo>
                  <a:pt x="188" y="33"/>
                </a:moveTo>
                <a:cubicBezTo>
                  <a:pt x="188" y="33"/>
                  <a:pt x="188" y="33"/>
                  <a:pt x="188" y="33"/>
                </a:cubicBezTo>
                <a:cubicBezTo>
                  <a:pt x="188" y="34"/>
                  <a:pt x="188" y="35"/>
                  <a:pt x="189" y="35"/>
                </a:cubicBezTo>
                <a:cubicBezTo>
                  <a:pt x="189" y="35"/>
                  <a:pt x="188" y="33"/>
                  <a:pt x="188" y="33"/>
                </a:cubicBezTo>
                <a:close/>
                <a:moveTo>
                  <a:pt x="203" y="329"/>
                </a:moveTo>
                <a:cubicBezTo>
                  <a:pt x="202" y="329"/>
                  <a:pt x="204" y="329"/>
                  <a:pt x="203" y="329"/>
                </a:cubicBezTo>
                <a:close/>
                <a:moveTo>
                  <a:pt x="200" y="349"/>
                </a:moveTo>
                <a:cubicBezTo>
                  <a:pt x="199" y="349"/>
                  <a:pt x="201" y="358"/>
                  <a:pt x="201" y="358"/>
                </a:cubicBezTo>
                <a:cubicBezTo>
                  <a:pt x="201" y="358"/>
                  <a:pt x="202" y="349"/>
                  <a:pt x="200" y="349"/>
                </a:cubicBezTo>
                <a:close/>
                <a:moveTo>
                  <a:pt x="206" y="233"/>
                </a:moveTo>
                <a:cubicBezTo>
                  <a:pt x="206" y="232"/>
                  <a:pt x="206" y="232"/>
                  <a:pt x="206" y="231"/>
                </a:cubicBezTo>
                <a:cubicBezTo>
                  <a:pt x="205" y="232"/>
                  <a:pt x="205" y="232"/>
                  <a:pt x="206" y="233"/>
                </a:cubicBezTo>
                <a:close/>
                <a:moveTo>
                  <a:pt x="205" y="210"/>
                </a:moveTo>
                <a:cubicBezTo>
                  <a:pt x="206" y="209"/>
                  <a:pt x="206" y="208"/>
                  <a:pt x="205" y="206"/>
                </a:cubicBezTo>
                <a:cubicBezTo>
                  <a:pt x="205" y="208"/>
                  <a:pt x="205" y="209"/>
                  <a:pt x="205" y="210"/>
                </a:cubicBezTo>
                <a:close/>
                <a:moveTo>
                  <a:pt x="207" y="230"/>
                </a:moveTo>
                <a:cubicBezTo>
                  <a:pt x="205" y="242"/>
                  <a:pt x="207" y="256"/>
                  <a:pt x="207" y="268"/>
                </a:cubicBezTo>
                <a:cubicBezTo>
                  <a:pt x="206" y="278"/>
                  <a:pt x="204" y="291"/>
                  <a:pt x="206" y="301"/>
                </a:cubicBezTo>
                <a:cubicBezTo>
                  <a:pt x="205" y="300"/>
                  <a:pt x="208" y="289"/>
                  <a:pt x="208" y="286"/>
                </a:cubicBezTo>
                <a:cubicBezTo>
                  <a:pt x="208" y="280"/>
                  <a:pt x="210" y="271"/>
                  <a:pt x="208" y="265"/>
                </a:cubicBezTo>
                <a:cubicBezTo>
                  <a:pt x="207" y="263"/>
                  <a:pt x="207" y="252"/>
                  <a:pt x="208" y="249"/>
                </a:cubicBezTo>
                <a:cubicBezTo>
                  <a:pt x="210" y="245"/>
                  <a:pt x="207" y="231"/>
                  <a:pt x="207" y="230"/>
                </a:cubicBezTo>
                <a:close/>
                <a:moveTo>
                  <a:pt x="207" y="308"/>
                </a:moveTo>
                <a:cubicBezTo>
                  <a:pt x="207" y="308"/>
                  <a:pt x="207" y="308"/>
                  <a:pt x="206" y="308"/>
                </a:cubicBezTo>
                <a:cubicBezTo>
                  <a:pt x="207" y="319"/>
                  <a:pt x="204" y="332"/>
                  <a:pt x="203" y="342"/>
                </a:cubicBezTo>
                <a:cubicBezTo>
                  <a:pt x="203" y="347"/>
                  <a:pt x="197" y="396"/>
                  <a:pt x="200" y="397"/>
                </a:cubicBezTo>
                <a:cubicBezTo>
                  <a:pt x="199" y="397"/>
                  <a:pt x="205" y="354"/>
                  <a:pt x="205" y="350"/>
                </a:cubicBezTo>
                <a:cubicBezTo>
                  <a:pt x="204" y="350"/>
                  <a:pt x="204" y="350"/>
                  <a:pt x="204" y="350"/>
                </a:cubicBezTo>
                <a:cubicBezTo>
                  <a:pt x="204" y="346"/>
                  <a:pt x="208" y="312"/>
                  <a:pt x="207" y="312"/>
                </a:cubicBezTo>
                <a:cubicBezTo>
                  <a:pt x="207" y="311"/>
                  <a:pt x="207" y="309"/>
                  <a:pt x="207" y="308"/>
                </a:cubicBezTo>
                <a:close/>
                <a:moveTo>
                  <a:pt x="200" y="393"/>
                </a:moveTo>
                <a:cubicBezTo>
                  <a:pt x="199" y="392"/>
                  <a:pt x="199" y="392"/>
                  <a:pt x="200" y="391"/>
                </a:cubicBezTo>
                <a:cubicBezTo>
                  <a:pt x="200" y="392"/>
                  <a:pt x="200" y="392"/>
                  <a:pt x="200" y="393"/>
                </a:cubicBezTo>
                <a:close/>
                <a:moveTo>
                  <a:pt x="206" y="308"/>
                </a:moveTo>
                <a:cubicBezTo>
                  <a:pt x="206" y="308"/>
                  <a:pt x="206" y="308"/>
                  <a:pt x="206" y="308"/>
                </a:cubicBezTo>
                <a:cubicBezTo>
                  <a:pt x="206" y="307"/>
                  <a:pt x="206" y="306"/>
                  <a:pt x="206" y="305"/>
                </a:cubicBezTo>
                <a:cubicBezTo>
                  <a:pt x="206" y="306"/>
                  <a:pt x="206" y="307"/>
                  <a:pt x="206" y="308"/>
                </a:cubicBezTo>
                <a:close/>
                <a:moveTo>
                  <a:pt x="5" y="40"/>
                </a:moveTo>
                <a:cubicBezTo>
                  <a:pt x="6" y="39"/>
                  <a:pt x="6" y="39"/>
                  <a:pt x="7" y="39"/>
                </a:cubicBezTo>
                <a:cubicBezTo>
                  <a:pt x="6" y="39"/>
                  <a:pt x="0" y="40"/>
                  <a:pt x="4" y="41"/>
                </a:cubicBezTo>
                <a:cubicBezTo>
                  <a:pt x="5" y="41"/>
                  <a:pt x="8" y="39"/>
                  <a:pt x="8" y="39"/>
                </a:cubicBezTo>
                <a:cubicBezTo>
                  <a:pt x="8" y="39"/>
                  <a:pt x="5" y="40"/>
                  <a:pt x="5" y="40"/>
                </a:cubicBezTo>
                <a:close/>
                <a:moveTo>
                  <a:pt x="66" y="27"/>
                </a:moveTo>
                <a:cubicBezTo>
                  <a:pt x="65" y="26"/>
                  <a:pt x="64" y="27"/>
                  <a:pt x="64" y="27"/>
                </a:cubicBezTo>
                <a:cubicBezTo>
                  <a:pt x="64" y="28"/>
                  <a:pt x="65" y="27"/>
                  <a:pt x="66" y="27"/>
                </a:cubicBezTo>
                <a:close/>
                <a:moveTo>
                  <a:pt x="208" y="207"/>
                </a:moveTo>
                <a:cubicBezTo>
                  <a:pt x="207" y="207"/>
                  <a:pt x="207" y="208"/>
                  <a:pt x="208" y="209"/>
                </a:cubicBezTo>
                <a:cubicBezTo>
                  <a:pt x="208" y="208"/>
                  <a:pt x="208" y="207"/>
                  <a:pt x="208" y="207"/>
                </a:cubicBezTo>
                <a:close/>
                <a:moveTo>
                  <a:pt x="205" y="197"/>
                </a:moveTo>
                <a:cubicBezTo>
                  <a:pt x="204" y="197"/>
                  <a:pt x="206" y="197"/>
                  <a:pt x="205" y="197"/>
                </a:cubicBezTo>
                <a:close/>
                <a:moveTo>
                  <a:pt x="25" y="35"/>
                </a:moveTo>
                <a:cubicBezTo>
                  <a:pt x="26" y="35"/>
                  <a:pt x="27" y="35"/>
                  <a:pt x="28" y="35"/>
                </a:cubicBezTo>
                <a:cubicBezTo>
                  <a:pt x="27" y="35"/>
                  <a:pt x="26" y="35"/>
                  <a:pt x="25" y="35"/>
                </a:cubicBezTo>
                <a:close/>
                <a:moveTo>
                  <a:pt x="205" y="192"/>
                </a:moveTo>
                <a:cubicBezTo>
                  <a:pt x="204" y="193"/>
                  <a:pt x="205" y="193"/>
                  <a:pt x="205" y="192"/>
                </a:cubicBezTo>
                <a:close/>
                <a:moveTo>
                  <a:pt x="208" y="212"/>
                </a:moveTo>
                <a:cubicBezTo>
                  <a:pt x="208" y="210"/>
                  <a:pt x="208" y="210"/>
                  <a:pt x="207" y="211"/>
                </a:cubicBezTo>
                <a:cubicBezTo>
                  <a:pt x="207" y="212"/>
                  <a:pt x="207" y="213"/>
                  <a:pt x="208" y="212"/>
                </a:cubicBezTo>
                <a:close/>
                <a:moveTo>
                  <a:pt x="191" y="166"/>
                </a:moveTo>
                <a:cubicBezTo>
                  <a:pt x="191" y="167"/>
                  <a:pt x="190" y="168"/>
                  <a:pt x="191" y="166"/>
                </a:cubicBezTo>
                <a:close/>
                <a:moveTo>
                  <a:pt x="193" y="254"/>
                </a:moveTo>
                <a:cubicBezTo>
                  <a:pt x="193" y="253"/>
                  <a:pt x="193" y="252"/>
                  <a:pt x="193" y="251"/>
                </a:cubicBezTo>
                <a:cubicBezTo>
                  <a:pt x="192" y="251"/>
                  <a:pt x="193" y="254"/>
                  <a:pt x="193" y="254"/>
                </a:cubicBezTo>
                <a:close/>
                <a:moveTo>
                  <a:pt x="193" y="239"/>
                </a:moveTo>
                <a:cubicBezTo>
                  <a:pt x="192" y="239"/>
                  <a:pt x="194" y="239"/>
                  <a:pt x="193" y="239"/>
                </a:cubicBezTo>
                <a:close/>
                <a:moveTo>
                  <a:pt x="192" y="104"/>
                </a:moveTo>
                <a:cubicBezTo>
                  <a:pt x="192" y="104"/>
                  <a:pt x="192" y="99"/>
                  <a:pt x="192" y="100"/>
                </a:cubicBezTo>
                <a:cubicBezTo>
                  <a:pt x="191" y="101"/>
                  <a:pt x="192" y="103"/>
                  <a:pt x="192" y="104"/>
                </a:cubicBezTo>
                <a:close/>
                <a:moveTo>
                  <a:pt x="193" y="115"/>
                </a:moveTo>
                <a:cubicBezTo>
                  <a:pt x="193" y="116"/>
                  <a:pt x="194" y="118"/>
                  <a:pt x="193" y="115"/>
                </a:cubicBezTo>
                <a:close/>
                <a:moveTo>
                  <a:pt x="192" y="189"/>
                </a:moveTo>
                <a:cubicBezTo>
                  <a:pt x="191" y="189"/>
                  <a:pt x="191" y="190"/>
                  <a:pt x="192" y="190"/>
                </a:cubicBezTo>
                <a:cubicBezTo>
                  <a:pt x="192" y="191"/>
                  <a:pt x="192" y="188"/>
                  <a:pt x="192" y="189"/>
                </a:cubicBezTo>
                <a:close/>
                <a:moveTo>
                  <a:pt x="192" y="230"/>
                </a:moveTo>
                <a:cubicBezTo>
                  <a:pt x="192" y="230"/>
                  <a:pt x="192" y="233"/>
                  <a:pt x="192" y="234"/>
                </a:cubicBezTo>
                <a:cubicBezTo>
                  <a:pt x="192" y="233"/>
                  <a:pt x="193" y="230"/>
                  <a:pt x="192" y="230"/>
                </a:cubicBezTo>
                <a:close/>
                <a:moveTo>
                  <a:pt x="190" y="158"/>
                </a:moveTo>
                <a:cubicBezTo>
                  <a:pt x="190" y="160"/>
                  <a:pt x="190" y="161"/>
                  <a:pt x="191" y="163"/>
                </a:cubicBezTo>
                <a:cubicBezTo>
                  <a:pt x="191" y="162"/>
                  <a:pt x="192" y="156"/>
                  <a:pt x="191" y="156"/>
                </a:cubicBezTo>
                <a:cubicBezTo>
                  <a:pt x="190" y="157"/>
                  <a:pt x="190" y="157"/>
                  <a:pt x="190" y="158"/>
                </a:cubicBezTo>
                <a:close/>
                <a:moveTo>
                  <a:pt x="187" y="372"/>
                </a:moveTo>
                <a:cubicBezTo>
                  <a:pt x="186" y="372"/>
                  <a:pt x="186" y="376"/>
                  <a:pt x="187" y="376"/>
                </a:cubicBezTo>
                <a:cubicBezTo>
                  <a:pt x="188" y="376"/>
                  <a:pt x="188" y="372"/>
                  <a:pt x="187" y="372"/>
                </a:cubicBezTo>
                <a:close/>
                <a:moveTo>
                  <a:pt x="192" y="107"/>
                </a:moveTo>
                <a:cubicBezTo>
                  <a:pt x="192" y="107"/>
                  <a:pt x="192" y="112"/>
                  <a:pt x="192" y="113"/>
                </a:cubicBezTo>
                <a:cubicBezTo>
                  <a:pt x="192" y="112"/>
                  <a:pt x="193" y="107"/>
                  <a:pt x="192" y="107"/>
                </a:cubicBezTo>
                <a:close/>
                <a:moveTo>
                  <a:pt x="191" y="164"/>
                </a:moveTo>
                <a:cubicBezTo>
                  <a:pt x="190" y="168"/>
                  <a:pt x="191" y="162"/>
                  <a:pt x="191" y="164"/>
                </a:cubicBezTo>
                <a:close/>
                <a:moveTo>
                  <a:pt x="182" y="27"/>
                </a:moveTo>
                <a:cubicBezTo>
                  <a:pt x="181" y="28"/>
                  <a:pt x="183" y="26"/>
                  <a:pt x="182" y="27"/>
                </a:cubicBezTo>
                <a:close/>
                <a:moveTo>
                  <a:pt x="192" y="177"/>
                </a:moveTo>
                <a:cubicBezTo>
                  <a:pt x="191" y="177"/>
                  <a:pt x="191" y="178"/>
                  <a:pt x="191" y="178"/>
                </a:cubicBezTo>
                <a:cubicBezTo>
                  <a:pt x="192" y="178"/>
                  <a:pt x="192" y="177"/>
                  <a:pt x="192" y="177"/>
                </a:cubicBezTo>
                <a:close/>
                <a:moveTo>
                  <a:pt x="192" y="172"/>
                </a:moveTo>
                <a:cubicBezTo>
                  <a:pt x="193" y="172"/>
                  <a:pt x="192" y="160"/>
                  <a:pt x="192" y="160"/>
                </a:cubicBezTo>
                <a:cubicBezTo>
                  <a:pt x="191" y="162"/>
                  <a:pt x="192" y="172"/>
                  <a:pt x="192" y="172"/>
                </a:cubicBezTo>
                <a:close/>
                <a:moveTo>
                  <a:pt x="203" y="106"/>
                </a:moveTo>
                <a:cubicBezTo>
                  <a:pt x="204" y="105"/>
                  <a:pt x="204" y="102"/>
                  <a:pt x="203" y="97"/>
                </a:cubicBezTo>
                <a:cubicBezTo>
                  <a:pt x="203" y="101"/>
                  <a:pt x="203" y="106"/>
                  <a:pt x="203" y="106"/>
                </a:cubicBezTo>
                <a:close/>
                <a:moveTo>
                  <a:pt x="197" y="227"/>
                </a:moveTo>
                <a:cubicBezTo>
                  <a:pt x="197" y="228"/>
                  <a:pt x="197" y="229"/>
                  <a:pt x="197" y="229"/>
                </a:cubicBezTo>
                <a:cubicBezTo>
                  <a:pt x="198" y="229"/>
                  <a:pt x="198" y="228"/>
                  <a:pt x="197" y="227"/>
                </a:cubicBezTo>
                <a:close/>
                <a:moveTo>
                  <a:pt x="204" y="138"/>
                </a:moveTo>
                <a:cubicBezTo>
                  <a:pt x="204" y="139"/>
                  <a:pt x="204" y="139"/>
                  <a:pt x="203" y="139"/>
                </a:cubicBezTo>
                <a:cubicBezTo>
                  <a:pt x="204" y="139"/>
                  <a:pt x="204" y="139"/>
                  <a:pt x="204" y="138"/>
                </a:cubicBezTo>
                <a:close/>
                <a:moveTo>
                  <a:pt x="205" y="175"/>
                </a:moveTo>
                <a:cubicBezTo>
                  <a:pt x="205" y="175"/>
                  <a:pt x="205" y="175"/>
                  <a:pt x="205" y="175"/>
                </a:cubicBezTo>
                <a:cubicBezTo>
                  <a:pt x="204" y="175"/>
                  <a:pt x="204" y="175"/>
                  <a:pt x="205" y="175"/>
                </a:cubicBezTo>
                <a:close/>
                <a:moveTo>
                  <a:pt x="204" y="164"/>
                </a:moveTo>
                <a:cubicBezTo>
                  <a:pt x="204" y="164"/>
                  <a:pt x="204" y="163"/>
                  <a:pt x="204" y="162"/>
                </a:cubicBezTo>
                <a:cubicBezTo>
                  <a:pt x="204" y="163"/>
                  <a:pt x="204" y="164"/>
                  <a:pt x="204" y="164"/>
                </a:cubicBezTo>
                <a:close/>
                <a:moveTo>
                  <a:pt x="190" y="51"/>
                </a:moveTo>
                <a:cubicBezTo>
                  <a:pt x="191" y="49"/>
                  <a:pt x="191" y="48"/>
                  <a:pt x="190" y="47"/>
                </a:cubicBezTo>
                <a:cubicBezTo>
                  <a:pt x="190" y="48"/>
                  <a:pt x="190" y="49"/>
                  <a:pt x="190" y="51"/>
                </a:cubicBezTo>
                <a:close/>
                <a:moveTo>
                  <a:pt x="181" y="22"/>
                </a:moveTo>
                <a:cubicBezTo>
                  <a:pt x="181" y="22"/>
                  <a:pt x="180" y="23"/>
                  <a:pt x="181" y="22"/>
                </a:cubicBezTo>
                <a:close/>
                <a:moveTo>
                  <a:pt x="195" y="318"/>
                </a:moveTo>
                <a:cubicBezTo>
                  <a:pt x="194" y="318"/>
                  <a:pt x="196" y="318"/>
                  <a:pt x="195" y="318"/>
                </a:cubicBezTo>
                <a:close/>
                <a:moveTo>
                  <a:pt x="190" y="44"/>
                </a:moveTo>
                <a:cubicBezTo>
                  <a:pt x="190" y="43"/>
                  <a:pt x="190" y="42"/>
                  <a:pt x="190" y="41"/>
                </a:cubicBezTo>
                <a:cubicBezTo>
                  <a:pt x="189" y="42"/>
                  <a:pt x="190" y="43"/>
                  <a:pt x="190" y="44"/>
                </a:cubicBezTo>
                <a:close/>
                <a:moveTo>
                  <a:pt x="203" y="135"/>
                </a:moveTo>
                <a:cubicBezTo>
                  <a:pt x="204" y="135"/>
                  <a:pt x="202" y="135"/>
                  <a:pt x="203" y="135"/>
                </a:cubicBezTo>
                <a:close/>
                <a:moveTo>
                  <a:pt x="203" y="107"/>
                </a:moveTo>
                <a:cubicBezTo>
                  <a:pt x="202" y="109"/>
                  <a:pt x="202" y="110"/>
                  <a:pt x="203" y="112"/>
                </a:cubicBezTo>
                <a:cubicBezTo>
                  <a:pt x="203" y="112"/>
                  <a:pt x="204" y="107"/>
                  <a:pt x="203" y="107"/>
                </a:cubicBezTo>
                <a:close/>
                <a:moveTo>
                  <a:pt x="203" y="255"/>
                </a:moveTo>
                <a:cubicBezTo>
                  <a:pt x="203" y="255"/>
                  <a:pt x="203" y="256"/>
                  <a:pt x="203" y="256"/>
                </a:cubicBezTo>
                <a:cubicBezTo>
                  <a:pt x="203" y="256"/>
                  <a:pt x="203" y="255"/>
                  <a:pt x="203" y="255"/>
                </a:cubicBezTo>
                <a:close/>
                <a:moveTo>
                  <a:pt x="189" y="36"/>
                </a:moveTo>
                <a:cubicBezTo>
                  <a:pt x="189" y="36"/>
                  <a:pt x="191" y="39"/>
                  <a:pt x="189" y="36"/>
                </a:cubicBezTo>
                <a:close/>
                <a:moveTo>
                  <a:pt x="197" y="389"/>
                </a:moveTo>
                <a:cubicBezTo>
                  <a:pt x="197" y="390"/>
                  <a:pt x="197" y="390"/>
                  <a:pt x="197" y="391"/>
                </a:cubicBezTo>
                <a:cubicBezTo>
                  <a:pt x="198" y="391"/>
                  <a:pt x="198" y="390"/>
                  <a:pt x="197" y="389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36" tIns="45717" rIns="91436" bIns="45717" numCol="1" anchor="t" anchorCtr="0" compatLnSpc="1">
            <a:prstTxWarp prst="textNoShape">
              <a:avLst/>
            </a:prstTxWarp>
          </a:bodyPr>
          <a:lstStyle/>
          <a:p>
            <a:endParaRPr lang="zh-CN" altLang="en-US" sz="1765"/>
          </a:p>
        </p:txBody>
      </p:sp>
      <p:sp>
        <p:nvSpPr>
          <p:cNvPr id="28" name="Freeform 23"/>
          <p:cNvSpPr>
            <a:spLocks noEditPoints="1"/>
          </p:cNvSpPr>
          <p:nvPr/>
        </p:nvSpPr>
        <p:spPr bwMode="auto">
          <a:xfrm>
            <a:off x="9858377" y="2482987"/>
            <a:ext cx="263525" cy="860303"/>
          </a:xfrm>
          <a:custGeom>
            <a:avLst/>
            <a:gdLst>
              <a:gd name="T0" fmla="*/ 32 w 70"/>
              <a:gd name="T1" fmla="*/ 102 h 229"/>
              <a:gd name="T2" fmla="*/ 33 w 70"/>
              <a:gd name="T3" fmla="*/ 105 h 229"/>
              <a:gd name="T4" fmla="*/ 53 w 70"/>
              <a:gd name="T5" fmla="*/ 130 h 229"/>
              <a:gd name="T6" fmla="*/ 16 w 70"/>
              <a:gd name="T7" fmla="*/ 6 h 229"/>
              <a:gd name="T8" fmla="*/ 61 w 70"/>
              <a:gd name="T9" fmla="*/ 191 h 229"/>
              <a:gd name="T10" fmla="*/ 48 w 70"/>
              <a:gd name="T11" fmla="*/ 206 h 229"/>
              <a:gd name="T12" fmla="*/ 49 w 70"/>
              <a:gd name="T13" fmla="*/ 205 h 229"/>
              <a:gd name="T14" fmla="*/ 42 w 70"/>
              <a:gd name="T15" fmla="*/ 219 h 229"/>
              <a:gd name="T16" fmla="*/ 59 w 70"/>
              <a:gd name="T17" fmla="*/ 226 h 229"/>
              <a:gd name="T18" fmla="*/ 61 w 70"/>
              <a:gd name="T19" fmla="*/ 211 h 229"/>
              <a:gd name="T20" fmla="*/ 56 w 70"/>
              <a:gd name="T21" fmla="*/ 216 h 229"/>
              <a:gd name="T22" fmla="*/ 55 w 70"/>
              <a:gd name="T23" fmla="*/ 221 h 229"/>
              <a:gd name="T24" fmla="*/ 61 w 70"/>
              <a:gd name="T25" fmla="*/ 191 h 229"/>
              <a:gd name="T26" fmla="*/ 43 w 70"/>
              <a:gd name="T27" fmla="*/ 219 h 229"/>
              <a:gd name="T28" fmla="*/ 57 w 70"/>
              <a:gd name="T29" fmla="*/ 216 h 229"/>
              <a:gd name="T30" fmla="*/ 58 w 70"/>
              <a:gd name="T31" fmla="*/ 226 h 229"/>
              <a:gd name="T32" fmla="*/ 55 w 70"/>
              <a:gd name="T33" fmla="*/ 221 h 229"/>
              <a:gd name="T34" fmla="*/ 54 w 70"/>
              <a:gd name="T35" fmla="*/ 201 h 229"/>
              <a:gd name="T36" fmla="*/ 56 w 70"/>
              <a:gd name="T37" fmla="*/ 198 h 229"/>
              <a:gd name="T38" fmla="*/ 58 w 70"/>
              <a:gd name="T39" fmla="*/ 201 h 229"/>
              <a:gd name="T40" fmla="*/ 60 w 70"/>
              <a:gd name="T41" fmla="*/ 196 h 229"/>
              <a:gd name="T42" fmla="*/ 47 w 70"/>
              <a:gd name="T43" fmla="*/ 107 h 229"/>
              <a:gd name="T44" fmla="*/ 57 w 70"/>
              <a:gd name="T45" fmla="*/ 216 h 229"/>
              <a:gd name="T46" fmla="*/ 42 w 70"/>
              <a:gd name="T47" fmla="*/ 77 h 229"/>
              <a:gd name="T48" fmla="*/ 40 w 70"/>
              <a:gd name="T49" fmla="*/ 69 h 229"/>
              <a:gd name="T50" fmla="*/ 67 w 70"/>
              <a:gd name="T51" fmla="*/ 199 h 229"/>
              <a:gd name="T52" fmla="*/ 67 w 70"/>
              <a:gd name="T53" fmla="*/ 197 h 229"/>
              <a:gd name="T54" fmla="*/ 38 w 70"/>
              <a:gd name="T55" fmla="*/ 106 h 229"/>
              <a:gd name="T56" fmla="*/ 44 w 70"/>
              <a:gd name="T57" fmla="*/ 223 h 229"/>
              <a:gd name="T58" fmla="*/ 35 w 70"/>
              <a:gd name="T59" fmla="*/ 120 h 229"/>
              <a:gd name="T60" fmla="*/ 61 w 70"/>
              <a:gd name="T61" fmla="*/ 201 h 229"/>
              <a:gd name="T62" fmla="*/ 46 w 70"/>
              <a:gd name="T63" fmla="*/ 223 h 229"/>
              <a:gd name="T64" fmla="*/ 62 w 70"/>
              <a:gd name="T65" fmla="*/ 206 h 229"/>
              <a:gd name="T66" fmla="*/ 32 w 70"/>
              <a:gd name="T67" fmla="*/ 84 h 229"/>
              <a:gd name="T68" fmla="*/ 31 w 70"/>
              <a:gd name="T69" fmla="*/ 82 h 229"/>
              <a:gd name="T70" fmla="*/ 43 w 70"/>
              <a:gd name="T71" fmla="*/ 148 h 229"/>
              <a:gd name="T72" fmla="*/ 51 w 70"/>
              <a:gd name="T73" fmla="*/ 163 h 229"/>
              <a:gd name="T74" fmla="*/ 42 w 70"/>
              <a:gd name="T75" fmla="*/ 75 h 229"/>
              <a:gd name="T76" fmla="*/ 44 w 70"/>
              <a:gd name="T77" fmla="*/ 92 h 229"/>
              <a:gd name="T78" fmla="*/ 45 w 70"/>
              <a:gd name="T79" fmla="*/ 99 h 229"/>
              <a:gd name="T80" fmla="*/ 40 w 70"/>
              <a:gd name="T81" fmla="*/ 54 h 229"/>
              <a:gd name="T82" fmla="*/ 28 w 70"/>
              <a:gd name="T83" fmla="*/ 76 h 229"/>
              <a:gd name="T84" fmla="*/ 31 w 70"/>
              <a:gd name="T85" fmla="*/ 92 h 229"/>
              <a:gd name="T86" fmla="*/ 42 w 70"/>
              <a:gd name="T87" fmla="*/ 120 h 229"/>
              <a:gd name="T88" fmla="*/ 46 w 70"/>
              <a:gd name="T89" fmla="*/ 146 h 229"/>
              <a:gd name="T90" fmla="*/ 46 w 70"/>
              <a:gd name="T91" fmla="*/ 147 h 229"/>
              <a:gd name="T92" fmla="*/ 47 w 70"/>
              <a:gd name="T93" fmla="*/ 132 h 229"/>
              <a:gd name="T94" fmla="*/ 43 w 70"/>
              <a:gd name="T95" fmla="*/ 130 h 229"/>
              <a:gd name="T96" fmla="*/ 47 w 70"/>
              <a:gd name="T97" fmla="*/ 94 h 229"/>
              <a:gd name="T98" fmla="*/ 38 w 70"/>
              <a:gd name="T99" fmla="*/ 57 h 229"/>
              <a:gd name="T100" fmla="*/ 21 w 70"/>
              <a:gd name="T101" fmla="*/ 12 h 229"/>
              <a:gd name="T102" fmla="*/ 23 w 70"/>
              <a:gd name="T103" fmla="*/ 56 h 229"/>
              <a:gd name="T104" fmla="*/ 19 w 70"/>
              <a:gd name="T105" fmla="*/ 37 h 229"/>
              <a:gd name="T106" fmla="*/ 30 w 70"/>
              <a:gd name="T107" fmla="*/ 86 h 229"/>
              <a:gd name="T108" fmla="*/ 27 w 70"/>
              <a:gd name="T109" fmla="*/ 64 h 229"/>
              <a:gd name="T110" fmla="*/ 29 w 70"/>
              <a:gd name="T111" fmla="*/ 67 h 229"/>
              <a:gd name="T112" fmla="*/ 28 w 70"/>
              <a:gd name="T113" fmla="*/ 64 h 229"/>
              <a:gd name="T114" fmla="*/ 50 w 70"/>
              <a:gd name="T115" fmla="*/ 198 h 229"/>
              <a:gd name="T116" fmla="*/ 52 w 70"/>
              <a:gd name="T117" fmla="*/ 199 h 229"/>
              <a:gd name="T118" fmla="*/ 56 w 70"/>
              <a:gd name="T119" fmla="*/ 191 h 229"/>
              <a:gd name="T120" fmla="*/ 42 w 70"/>
              <a:gd name="T121" fmla="*/ 83 h 2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70" h="229">
                <a:moveTo>
                  <a:pt x="53" y="151"/>
                </a:moveTo>
                <a:cubicBezTo>
                  <a:pt x="53" y="151"/>
                  <a:pt x="54" y="155"/>
                  <a:pt x="54" y="158"/>
                </a:cubicBezTo>
                <a:cubicBezTo>
                  <a:pt x="55" y="161"/>
                  <a:pt x="55" y="163"/>
                  <a:pt x="56" y="165"/>
                </a:cubicBezTo>
                <a:cubicBezTo>
                  <a:pt x="56" y="165"/>
                  <a:pt x="56" y="165"/>
                  <a:pt x="56" y="165"/>
                </a:cubicBezTo>
                <a:cubicBezTo>
                  <a:pt x="56" y="166"/>
                  <a:pt x="57" y="166"/>
                  <a:pt x="57" y="166"/>
                </a:cubicBezTo>
                <a:cubicBezTo>
                  <a:pt x="56" y="166"/>
                  <a:pt x="55" y="142"/>
                  <a:pt x="55" y="141"/>
                </a:cubicBezTo>
                <a:cubicBezTo>
                  <a:pt x="55" y="141"/>
                  <a:pt x="53" y="140"/>
                  <a:pt x="53" y="140"/>
                </a:cubicBezTo>
                <a:cubicBezTo>
                  <a:pt x="52" y="143"/>
                  <a:pt x="53" y="147"/>
                  <a:pt x="53" y="151"/>
                </a:cubicBezTo>
                <a:close/>
                <a:moveTo>
                  <a:pt x="32" y="102"/>
                </a:moveTo>
                <a:cubicBezTo>
                  <a:pt x="32" y="102"/>
                  <a:pt x="33" y="101"/>
                  <a:pt x="32" y="102"/>
                </a:cubicBezTo>
                <a:close/>
                <a:moveTo>
                  <a:pt x="31" y="99"/>
                </a:moveTo>
                <a:cubicBezTo>
                  <a:pt x="31" y="96"/>
                  <a:pt x="32" y="103"/>
                  <a:pt x="31" y="99"/>
                </a:cubicBezTo>
                <a:close/>
                <a:moveTo>
                  <a:pt x="32" y="101"/>
                </a:moveTo>
                <a:cubicBezTo>
                  <a:pt x="32" y="102"/>
                  <a:pt x="32" y="99"/>
                  <a:pt x="32" y="101"/>
                </a:cubicBezTo>
                <a:close/>
                <a:moveTo>
                  <a:pt x="33" y="108"/>
                </a:moveTo>
                <a:cubicBezTo>
                  <a:pt x="34" y="108"/>
                  <a:pt x="33" y="109"/>
                  <a:pt x="33" y="108"/>
                </a:cubicBezTo>
                <a:close/>
                <a:moveTo>
                  <a:pt x="33" y="105"/>
                </a:moveTo>
                <a:cubicBezTo>
                  <a:pt x="33" y="104"/>
                  <a:pt x="32" y="105"/>
                  <a:pt x="33" y="105"/>
                </a:cubicBezTo>
                <a:close/>
                <a:moveTo>
                  <a:pt x="33" y="100"/>
                </a:moveTo>
                <a:cubicBezTo>
                  <a:pt x="33" y="100"/>
                  <a:pt x="34" y="103"/>
                  <a:pt x="34" y="103"/>
                </a:cubicBezTo>
                <a:cubicBezTo>
                  <a:pt x="33" y="103"/>
                  <a:pt x="34" y="99"/>
                  <a:pt x="33" y="100"/>
                </a:cubicBezTo>
                <a:close/>
                <a:moveTo>
                  <a:pt x="52" y="147"/>
                </a:moveTo>
                <a:cubicBezTo>
                  <a:pt x="52" y="147"/>
                  <a:pt x="51" y="147"/>
                  <a:pt x="52" y="147"/>
                </a:cubicBezTo>
                <a:close/>
                <a:moveTo>
                  <a:pt x="50" y="118"/>
                </a:moveTo>
                <a:cubicBezTo>
                  <a:pt x="49" y="119"/>
                  <a:pt x="51" y="138"/>
                  <a:pt x="52" y="139"/>
                </a:cubicBezTo>
                <a:cubicBezTo>
                  <a:pt x="54" y="140"/>
                  <a:pt x="53" y="136"/>
                  <a:pt x="53" y="130"/>
                </a:cubicBezTo>
                <a:cubicBezTo>
                  <a:pt x="53" y="130"/>
                  <a:pt x="53" y="130"/>
                  <a:pt x="53" y="130"/>
                </a:cubicBezTo>
                <a:cubicBezTo>
                  <a:pt x="52" y="124"/>
                  <a:pt x="50" y="118"/>
                  <a:pt x="50" y="118"/>
                </a:cubicBezTo>
                <a:close/>
                <a:moveTo>
                  <a:pt x="53" y="155"/>
                </a:moveTo>
                <a:cubicBezTo>
                  <a:pt x="53" y="155"/>
                  <a:pt x="52" y="153"/>
                  <a:pt x="51" y="153"/>
                </a:cubicBezTo>
                <a:cubicBezTo>
                  <a:pt x="51" y="153"/>
                  <a:pt x="52" y="156"/>
                  <a:pt x="53" y="155"/>
                </a:cubicBezTo>
                <a:close/>
                <a:moveTo>
                  <a:pt x="50" y="113"/>
                </a:moveTo>
                <a:cubicBezTo>
                  <a:pt x="51" y="111"/>
                  <a:pt x="49" y="114"/>
                  <a:pt x="50" y="113"/>
                </a:cubicBezTo>
                <a:close/>
                <a:moveTo>
                  <a:pt x="16" y="6"/>
                </a:moveTo>
                <a:cubicBezTo>
                  <a:pt x="16" y="5"/>
                  <a:pt x="15" y="5"/>
                  <a:pt x="14" y="6"/>
                </a:cubicBezTo>
                <a:cubicBezTo>
                  <a:pt x="14" y="8"/>
                  <a:pt x="16" y="6"/>
                  <a:pt x="16" y="6"/>
                </a:cubicBezTo>
                <a:close/>
                <a:moveTo>
                  <a:pt x="23" y="61"/>
                </a:moveTo>
                <a:cubicBezTo>
                  <a:pt x="23" y="61"/>
                  <a:pt x="24" y="61"/>
                  <a:pt x="23" y="61"/>
                </a:cubicBezTo>
                <a:close/>
                <a:moveTo>
                  <a:pt x="50" y="112"/>
                </a:moveTo>
                <a:cubicBezTo>
                  <a:pt x="51" y="111"/>
                  <a:pt x="49" y="112"/>
                  <a:pt x="50" y="112"/>
                </a:cubicBezTo>
                <a:close/>
                <a:moveTo>
                  <a:pt x="20" y="11"/>
                </a:moveTo>
                <a:cubicBezTo>
                  <a:pt x="19" y="11"/>
                  <a:pt x="21" y="11"/>
                  <a:pt x="20" y="11"/>
                </a:cubicBezTo>
                <a:close/>
                <a:moveTo>
                  <a:pt x="50" y="205"/>
                </a:moveTo>
                <a:cubicBezTo>
                  <a:pt x="49" y="204"/>
                  <a:pt x="50" y="205"/>
                  <a:pt x="50" y="205"/>
                </a:cubicBezTo>
                <a:close/>
                <a:moveTo>
                  <a:pt x="61" y="191"/>
                </a:moveTo>
                <a:cubicBezTo>
                  <a:pt x="61" y="191"/>
                  <a:pt x="56" y="187"/>
                  <a:pt x="56" y="187"/>
                </a:cubicBezTo>
                <a:cubicBezTo>
                  <a:pt x="56" y="187"/>
                  <a:pt x="59" y="189"/>
                  <a:pt x="59" y="189"/>
                </a:cubicBezTo>
                <a:cubicBezTo>
                  <a:pt x="58" y="189"/>
                  <a:pt x="59" y="190"/>
                  <a:pt x="59" y="190"/>
                </a:cubicBezTo>
                <a:cubicBezTo>
                  <a:pt x="57" y="189"/>
                  <a:pt x="57" y="193"/>
                  <a:pt x="58" y="193"/>
                </a:cubicBezTo>
                <a:cubicBezTo>
                  <a:pt x="58" y="193"/>
                  <a:pt x="59" y="190"/>
                  <a:pt x="60" y="190"/>
                </a:cubicBezTo>
                <a:cubicBezTo>
                  <a:pt x="60" y="190"/>
                  <a:pt x="60" y="192"/>
                  <a:pt x="61" y="192"/>
                </a:cubicBezTo>
                <a:cubicBezTo>
                  <a:pt x="61" y="192"/>
                  <a:pt x="60" y="192"/>
                  <a:pt x="60" y="192"/>
                </a:cubicBezTo>
                <a:cubicBezTo>
                  <a:pt x="57" y="195"/>
                  <a:pt x="50" y="204"/>
                  <a:pt x="47" y="212"/>
                </a:cubicBezTo>
                <a:cubicBezTo>
                  <a:pt x="48" y="209"/>
                  <a:pt x="49" y="207"/>
                  <a:pt x="48" y="206"/>
                </a:cubicBezTo>
                <a:cubicBezTo>
                  <a:pt x="48" y="206"/>
                  <a:pt x="48" y="207"/>
                  <a:pt x="48" y="207"/>
                </a:cubicBezTo>
                <a:cubicBezTo>
                  <a:pt x="48" y="207"/>
                  <a:pt x="48" y="207"/>
                  <a:pt x="48" y="207"/>
                </a:cubicBezTo>
                <a:cubicBezTo>
                  <a:pt x="47" y="206"/>
                  <a:pt x="48" y="205"/>
                  <a:pt x="47" y="205"/>
                </a:cubicBezTo>
                <a:cubicBezTo>
                  <a:pt x="48" y="206"/>
                  <a:pt x="48" y="206"/>
                  <a:pt x="49" y="206"/>
                </a:cubicBezTo>
                <a:cubicBezTo>
                  <a:pt x="49" y="206"/>
                  <a:pt x="47" y="204"/>
                  <a:pt x="47" y="204"/>
                </a:cubicBezTo>
                <a:cubicBezTo>
                  <a:pt x="48" y="205"/>
                  <a:pt x="49" y="205"/>
                  <a:pt x="49" y="206"/>
                </a:cubicBezTo>
                <a:cubicBezTo>
                  <a:pt x="49" y="205"/>
                  <a:pt x="49" y="205"/>
                  <a:pt x="50" y="205"/>
                </a:cubicBezTo>
                <a:cubicBezTo>
                  <a:pt x="50" y="205"/>
                  <a:pt x="47" y="204"/>
                  <a:pt x="48" y="204"/>
                </a:cubicBezTo>
                <a:cubicBezTo>
                  <a:pt x="48" y="204"/>
                  <a:pt x="49" y="204"/>
                  <a:pt x="49" y="205"/>
                </a:cubicBezTo>
                <a:cubicBezTo>
                  <a:pt x="50" y="205"/>
                  <a:pt x="48" y="204"/>
                  <a:pt x="48" y="204"/>
                </a:cubicBezTo>
                <a:cubicBezTo>
                  <a:pt x="49" y="203"/>
                  <a:pt x="50" y="205"/>
                  <a:pt x="50" y="204"/>
                </a:cubicBezTo>
                <a:cubicBezTo>
                  <a:pt x="50" y="203"/>
                  <a:pt x="50" y="203"/>
                  <a:pt x="49" y="202"/>
                </a:cubicBezTo>
                <a:cubicBezTo>
                  <a:pt x="49" y="202"/>
                  <a:pt x="50" y="203"/>
                  <a:pt x="50" y="203"/>
                </a:cubicBezTo>
                <a:cubicBezTo>
                  <a:pt x="50" y="203"/>
                  <a:pt x="50" y="203"/>
                  <a:pt x="50" y="202"/>
                </a:cubicBezTo>
                <a:cubicBezTo>
                  <a:pt x="50" y="202"/>
                  <a:pt x="50" y="202"/>
                  <a:pt x="50" y="202"/>
                </a:cubicBezTo>
                <a:cubicBezTo>
                  <a:pt x="50" y="202"/>
                  <a:pt x="50" y="202"/>
                  <a:pt x="50" y="202"/>
                </a:cubicBezTo>
                <a:cubicBezTo>
                  <a:pt x="50" y="201"/>
                  <a:pt x="49" y="199"/>
                  <a:pt x="48" y="199"/>
                </a:cubicBezTo>
                <a:cubicBezTo>
                  <a:pt x="47" y="198"/>
                  <a:pt x="42" y="212"/>
                  <a:pt x="42" y="219"/>
                </a:cubicBezTo>
                <a:cubicBezTo>
                  <a:pt x="42" y="220"/>
                  <a:pt x="42" y="221"/>
                  <a:pt x="42" y="221"/>
                </a:cubicBezTo>
                <a:cubicBezTo>
                  <a:pt x="42" y="221"/>
                  <a:pt x="42" y="221"/>
                  <a:pt x="42" y="221"/>
                </a:cubicBezTo>
                <a:cubicBezTo>
                  <a:pt x="43" y="222"/>
                  <a:pt x="43" y="222"/>
                  <a:pt x="43" y="222"/>
                </a:cubicBezTo>
                <a:cubicBezTo>
                  <a:pt x="44" y="223"/>
                  <a:pt x="45" y="223"/>
                  <a:pt x="46" y="223"/>
                </a:cubicBezTo>
                <a:cubicBezTo>
                  <a:pt x="48" y="223"/>
                  <a:pt x="49" y="222"/>
                  <a:pt x="48" y="221"/>
                </a:cubicBezTo>
                <a:cubicBezTo>
                  <a:pt x="49" y="221"/>
                  <a:pt x="50" y="225"/>
                  <a:pt x="52" y="226"/>
                </a:cubicBezTo>
                <a:cubicBezTo>
                  <a:pt x="54" y="227"/>
                  <a:pt x="57" y="227"/>
                  <a:pt x="58" y="227"/>
                </a:cubicBezTo>
                <a:cubicBezTo>
                  <a:pt x="58" y="227"/>
                  <a:pt x="60" y="228"/>
                  <a:pt x="60" y="229"/>
                </a:cubicBezTo>
                <a:cubicBezTo>
                  <a:pt x="62" y="229"/>
                  <a:pt x="59" y="226"/>
                  <a:pt x="59" y="226"/>
                </a:cubicBezTo>
                <a:cubicBezTo>
                  <a:pt x="59" y="226"/>
                  <a:pt x="58" y="214"/>
                  <a:pt x="60" y="215"/>
                </a:cubicBezTo>
                <a:cubicBezTo>
                  <a:pt x="60" y="215"/>
                  <a:pt x="59" y="214"/>
                  <a:pt x="59" y="214"/>
                </a:cubicBezTo>
                <a:cubicBezTo>
                  <a:pt x="59" y="214"/>
                  <a:pt x="60" y="215"/>
                  <a:pt x="60" y="215"/>
                </a:cubicBezTo>
                <a:cubicBezTo>
                  <a:pt x="60" y="215"/>
                  <a:pt x="60" y="214"/>
                  <a:pt x="59" y="214"/>
                </a:cubicBezTo>
                <a:cubicBezTo>
                  <a:pt x="60" y="214"/>
                  <a:pt x="60" y="214"/>
                  <a:pt x="60" y="214"/>
                </a:cubicBezTo>
                <a:cubicBezTo>
                  <a:pt x="60" y="214"/>
                  <a:pt x="60" y="213"/>
                  <a:pt x="61" y="214"/>
                </a:cubicBezTo>
                <a:cubicBezTo>
                  <a:pt x="61" y="214"/>
                  <a:pt x="61" y="212"/>
                  <a:pt x="61" y="211"/>
                </a:cubicBezTo>
                <a:cubicBezTo>
                  <a:pt x="61" y="211"/>
                  <a:pt x="61" y="211"/>
                  <a:pt x="61" y="211"/>
                </a:cubicBezTo>
                <a:cubicBezTo>
                  <a:pt x="61" y="211"/>
                  <a:pt x="61" y="211"/>
                  <a:pt x="61" y="211"/>
                </a:cubicBezTo>
                <a:cubicBezTo>
                  <a:pt x="60" y="211"/>
                  <a:pt x="60" y="211"/>
                  <a:pt x="60" y="211"/>
                </a:cubicBezTo>
                <a:cubicBezTo>
                  <a:pt x="60" y="211"/>
                  <a:pt x="61" y="211"/>
                  <a:pt x="61" y="211"/>
                </a:cubicBezTo>
                <a:cubicBezTo>
                  <a:pt x="61" y="211"/>
                  <a:pt x="60" y="210"/>
                  <a:pt x="60" y="210"/>
                </a:cubicBezTo>
                <a:cubicBezTo>
                  <a:pt x="59" y="209"/>
                  <a:pt x="60" y="215"/>
                  <a:pt x="59" y="213"/>
                </a:cubicBezTo>
                <a:cubicBezTo>
                  <a:pt x="58" y="213"/>
                  <a:pt x="59" y="213"/>
                  <a:pt x="58" y="212"/>
                </a:cubicBezTo>
                <a:cubicBezTo>
                  <a:pt x="57" y="212"/>
                  <a:pt x="58" y="215"/>
                  <a:pt x="58" y="215"/>
                </a:cubicBezTo>
                <a:cubicBezTo>
                  <a:pt x="58" y="215"/>
                  <a:pt x="57" y="214"/>
                  <a:pt x="57" y="214"/>
                </a:cubicBezTo>
                <a:cubicBezTo>
                  <a:pt x="57" y="214"/>
                  <a:pt x="58" y="216"/>
                  <a:pt x="58" y="216"/>
                </a:cubicBezTo>
                <a:cubicBezTo>
                  <a:pt x="57" y="216"/>
                  <a:pt x="56" y="215"/>
                  <a:pt x="56" y="216"/>
                </a:cubicBezTo>
                <a:cubicBezTo>
                  <a:pt x="56" y="216"/>
                  <a:pt x="58" y="217"/>
                  <a:pt x="58" y="217"/>
                </a:cubicBezTo>
                <a:cubicBezTo>
                  <a:pt x="57" y="217"/>
                  <a:pt x="57" y="217"/>
                  <a:pt x="57" y="217"/>
                </a:cubicBezTo>
                <a:cubicBezTo>
                  <a:pt x="56" y="217"/>
                  <a:pt x="56" y="217"/>
                  <a:pt x="56" y="217"/>
                </a:cubicBezTo>
                <a:cubicBezTo>
                  <a:pt x="56" y="217"/>
                  <a:pt x="56" y="218"/>
                  <a:pt x="56" y="218"/>
                </a:cubicBezTo>
                <a:cubicBezTo>
                  <a:pt x="56" y="218"/>
                  <a:pt x="58" y="219"/>
                  <a:pt x="58" y="219"/>
                </a:cubicBezTo>
                <a:cubicBezTo>
                  <a:pt x="58" y="219"/>
                  <a:pt x="56" y="219"/>
                  <a:pt x="56" y="219"/>
                </a:cubicBezTo>
                <a:cubicBezTo>
                  <a:pt x="57" y="220"/>
                  <a:pt x="56" y="220"/>
                  <a:pt x="56" y="219"/>
                </a:cubicBezTo>
                <a:cubicBezTo>
                  <a:pt x="56" y="220"/>
                  <a:pt x="57" y="220"/>
                  <a:pt x="57" y="220"/>
                </a:cubicBezTo>
                <a:cubicBezTo>
                  <a:pt x="57" y="220"/>
                  <a:pt x="55" y="220"/>
                  <a:pt x="55" y="221"/>
                </a:cubicBezTo>
                <a:cubicBezTo>
                  <a:pt x="53" y="217"/>
                  <a:pt x="59" y="207"/>
                  <a:pt x="58" y="204"/>
                </a:cubicBezTo>
                <a:cubicBezTo>
                  <a:pt x="58" y="204"/>
                  <a:pt x="58" y="204"/>
                  <a:pt x="58" y="204"/>
                </a:cubicBezTo>
                <a:cubicBezTo>
                  <a:pt x="58" y="203"/>
                  <a:pt x="58" y="203"/>
                  <a:pt x="58" y="203"/>
                </a:cubicBezTo>
                <a:cubicBezTo>
                  <a:pt x="58" y="203"/>
                  <a:pt x="58" y="203"/>
                  <a:pt x="59" y="203"/>
                </a:cubicBezTo>
                <a:cubicBezTo>
                  <a:pt x="59" y="203"/>
                  <a:pt x="61" y="201"/>
                  <a:pt x="61" y="201"/>
                </a:cubicBezTo>
                <a:cubicBezTo>
                  <a:pt x="60" y="202"/>
                  <a:pt x="60" y="201"/>
                  <a:pt x="60" y="200"/>
                </a:cubicBezTo>
                <a:cubicBezTo>
                  <a:pt x="60" y="200"/>
                  <a:pt x="60" y="200"/>
                  <a:pt x="60" y="200"/>
                </a:cubicBezTo>
                <a:cubicBezTo>
                  <a:pt x="60" y="201"/>
                  <a:pt x="63" y="200"/>
                  <a:pt x="62" y="199"/>
                </a:cubicBezTo>
                <a:cubicBezTo>
                  <a:pt x="64" y="201"/>
                  <a:pt x="65" y="193"/>
                  <a:pt x="61" y="191"/>
                </a:cubicBezTo>
                <a:close/>
                <a:moveTo>
                  <a:pt x="59" y="191"/>
                </a:moveTo>
                <a:cubicBezTo>
                  <a:pt x="59" y="191"/>
                  <a:pt x="58" y="190"/>
                  <a:pt x="59" y="191"/>
                </a:cubicBezTo>
                <a:close/>
                <a:moveTo>
                  <a:pt x="50" y="203"/>
                </a:moveTo>
                <a:cubicBezTo>
                  <a:pt x="50" y="204"/>
                  <a:pt x="49" y="203"/>
                  <a:pt x="50" y="203"/>
                </a:cubicBezTo>
                <a:close/>
                <a:moveTo>
                  <a:pt x="50" y="204"/>
                </a:moveTo>
                <a:cubicBezTo>
                  <a:pt x="50" y="204"/>
                  <a:pt x="48" y="203"/>
                  <a:pt x="50" y="204"/>
                </a:cubicBezTo>
                <a:close/>
                <a:moveTo>
                  <a:pt x="48" y="203"/>
                </a:moveTo>
                <a:cubicBezTo>
                  <a:pt x="48" y="203"/>
                  <a:pt x="47" y="203"/>
                  <a:pt x="48" y="203"/>
                </a:cubicBezTo>
                <a:close/>
                <a:moveTo>
                  <a:pt x="43" y="219"/>
                </a:moveTo>
                <a:cubicBezTo>
                  <a:pt x="43" y="220"/>
                  <a:pt x="42" y="219"/>
                  <a:pt x="43" y="219"/>
                </a:cubicBezTo>
                <a:close/>
                <a:moveTo>
                  <a:pt x="46" y="211"/>
                </a:moveTo>
                <a:cubicBezTo>
                  <a:pt x="46" y="212"/>
                  <a:pt x="46" y="212"/>
                  <a:pt x="46" y="212"/>
                </a:cubicBezTo>
                <a:cubicBezTo>
                  <a:pt x="46" y="212"/>
                  <a:pt x="46" y="211"/>
                  <a:pt x="46" y="211"/>
                </a:cubicBezTo>
                <a:close/>
                <a:moveTo>
                  <a:pt x="47" y="209"/>
                </a:moveTo>
                <a:cubicBezTo>
                  <a:pt x="47" y="209"/>
                  <a:pt x="46" y="209"/>
                  <a:pt x="47" y="209"/>
                </a:cubicBezTo>
                <a:close/>
                <a:moveTo>
                  <a:pt x="60" y="211"/>
                </a:moveTo>
                <a:cubicBezTo>
                  <a:pt x="61" y="212"/>
                  <a:pt x="59" y="211"/>
                  <a:pt x="60" y="211"/>
                </a:cubicBezTo>
                <a:close/>
                <a:moveTo>
                  <a:pt x="57" y="216"/>
                </a:moveTo>
                <a:cubicBezTo>
                  <a:pt x="58" y="217"/>
                  <a:pt x="56" y="216"/>
                  <a:pt x="57" y="216"/>
                </a:cubicBezTo>
                <a:close/>
                <a:moveTo>
                  <a:pt x="57" y="216"/>
                </a:moveTo>
                <a:cubicBezTo>
                  <a:pt x="58" y="217"/>
                  <a:pt x="56" y="216"/>
                  <a:pt x="57" y="216"/>
                </a:cubicBezTo>
                <a:close/>
                <a:moveTo>
                  <a:pt x="57" y="217"/>
                </a:moveTo>
                <a:cubicBezTo>
                  <a:pt x="57" y="217"/>
                  <a:pt x="56" y="217"/>
                  <a:pt x="57" y="217"/>
                </a:cubicBezTo>
                <a:close/>
                <a:moveTo>
                  <a:pt x="57" y="218"/>
                </a:moveTo>
                <a:cubicBezTo>
                  <a:pt x="57" y="218"/>
                  <a:pt x="55" y="217"/>
                  <a:pt x="57" y="218"/>
                </a:cubicBezTo>
                <a:close/>
                <a:moveTo>
                  <a:pt x="58" y="226"/>
                </a:moveTo>
                <a:cubicBezTo>
                  <a:pt x="59" y="227"/>
                  <a:pt x="57" y="226"/>
                  <a:pt x="58" y="226"/>
                </a:cubicBezTo>
                <a:close/>
                <a:moveTo>
                  <a:pt x="58" y="214"/>
                </a:moveTo>
                <a:cubicBezTo>
                  <a:pt x="59" y="214"/>
                  <a:pt x="57" y="213"/>
                  <a:pt x="58" y="214"/>
                </a:cubicBezTo>
                <a:close/>
                <a:moveTo>
                  <a:pt x="57" y="222"/>
                </a:moveTo>
                <a:cubicBezTo>
                  <a:pt x="57" y="222"/>
                  <a:pt x="55" y="221"/>
                  <a:pt x="57" y="222"/>
                </a:cubicBezTo>
                <a:close/>
                <a:moveTo>
                  <a:pt x="56" y="224"/>
                </a:moveTo>
                <a:cubicBezTo>
                  <a:pt x="57" y="224"/>
                  <a:pt x="55" y="224"/>
                  <a:pt x="56" y="224"/>
                </a:cubicBezTo>
                <a:close/>
                <a:moveTo>
                  <a:pt x="55" y="222"/>
                </a:moveTo>
                <a:cubicBezTo>
                  <a:pt x="56" y="223"/>
                  <a:pt x="55" y="222"/>
                  <a:pt x="55" y="222"/>
                </a:cubicBezTo>
                <a:close/>
                <a:moveTo>
                  <a:pt x="55" y="221"/>
                </a:moveTo>
                <a:cubicBezTo>
                  <a:pt x="56" y="222"/>
                  <a:pt x="55" y="222"/>
                  <a:pt x="55" y="221"/>
                </a:cubicBezTo>
                <a:close/>
                <a:moveTo>
                  <a:pt x="61" y="196"/>
                </a:moveTo>
                <a:cubicBezTo>
                  <a:pt x="62" y="196"/>
                  <a:pt x="61" y="195"/>
                  <a:pt x="61" y="196"/>
                </a:cubicBezTo>
                <a:close/>
                <a:moveTo>
                  <a:pt x="58" y="196"/>
                </a:moveTo>
                <a:cubicBezTo>
                  <a:pt x="59" y="197"/>
                  <a:pt x="58" y="196"/>
                  <a:pt x="58" y="196"/>
                </a:cubicBezTo>
                <a:close/>
                <a:moveTo>
                  <a:pt x="58" y="197"/>
                </a:moveTo>
                <a:cubicBezTo>
                  <a:pt x="59" y="195"/>
                  <a:pt x="59" y="199"/>
                  <a:pt x="59" y="198"/>
                </a:cubicBezTo>
                <a:cubicBezTo>
                  <a:pt x="61" y="200"/>
                  <a:pt x="57" y="197"/>
                  <a:pt x="58" y="197"/>
                </a:cubicBezTo>
                <a:close/>
                <a:moveTo>
                  <a:pt x="54" y="201"/>
                </a:moveTo>
                <a:cubicBezTo>
                  <a:pt x="54" y="202"/>
                  <a:pt x="53" y="201"/>
                  <a:pt x="54" y="201"/>
                </a:cubicBezTo>
                <a:close/>
                <a:moveTo>
                  <a:pt x="54" y="202"/>
                </a:moveTo>
                <a:cubicBezTo>
                  <a:pt x="55" y="202"/>
                  <a:pt x="53" y="201"/>
                  <a:pt x="54" y="202"/>
                </a:cubicBezTo>
                <a:close/>
                <a:moveTo>
                  <a:pt x="54" y="200"/>
                </a:moveTo>
                <a:cubicBezTo>
                  <a:pt x="55" y="200"/>
                  <a:pt x="54" y="199"/>
                  <a:pt x="54" y="200"/>
                </a:cubicBezTo>
                <a:close/>
                <a:moveTo>
                  <a:pt x="55" y="203"/>
                </a:moveTo>
                <a:cubicBezTo>
                  <a:pt x="56" y="203"/>
                  <a:pt x="53" y="202"/>
                  <a:pt x="55" y="203"/>
                </a:cubicBezTo>
                <a:close/>
                <a:moveTo>
                  <a:pt x="56" y="198"/>
                </a:moveTo>
                <a:cubicBezTo>
                  <a:pt x="57" y="198"/>
                  <a:pt x="55" y="196"/>
                  <a:pt x="56" y="198"/>
                </a:cubicBezTo>
                <a:close/>
                <a:moveTo>
                  <a:pt x="56" y="200"/>
                </a:moveTo>
                <a:cubicBezTo>
                  <a:pt x="57" y="200"/>
                  <a:pt x="55" y="199"/>
                  <a:pt x="56" y="200"/>
                </a:cubicBezTo>
                <a:close/>
                <a:moveTo>
                  <a:pt x="57" y="203"/>
                </a:moveTo>
                <a:cubicBezTo>
                  <a:pt x="57" y="203"/>
                  <a:pt x="55" y="202"/>
                  <a:pt x="57" y="203"/>
                </a:cubicBezTo>
                <a:close/>
                <a:moveTo>
                  <a:pt x="57" y="200"/>
                </a:moveTo>
                <a:cubicBezTo>
                  <a:pt x="57" y="201"/>
                  <a:pt x="58" y="199"/>
                  <a:pt x="57" y="200"/>
                </a:cubicBezTo>
                <a:close/>
                <a:moveTo>
                  <a:pt x="58" y="202"/>
                </a:moveTo>
                <a:cubicBezTo>
                  <a:pt x="58" y="203"/>
                  <a:pt x="57" y="202"/>
                  <a:pt x="58" y="202"/>
                </a:cubicBezTo>
                <a:close/>
                <a:moveTo>
                  <a:pt x="58" y="201"/>
                </a:moveTo>
                <a:cubicBezTo>
                  <a:pt x="59" y="202"/>
                  <a:pt x="58" y="200"/>
                  <a:pt x="58" y="201"/>
                </a:cubicBezTo>
                <a:close/>
                <a:moveTo>
                  <a:pt x="59" y="202"/>
                </a:moveTo>
                <a:cubicBezTo>
                  <a:pt x="60" y="203"/>
                  <a:pt x="58" y="202"/>
                  <a:pt x="59" y="202"/>
                </a:cubicBezTo>
                <a:close/>
                <a:moveTo>
                  <a:pt x="59" y="201"/>
                </a:moveTo>
                <a:cubicBezTo>
                  <a:pt x="60" y="201"/>
                  <a:pt x="59" y="200"/>
                  <a:pt x="59" y="201"/>
                </a:cubicBezTo>
                <a:close/>
                <a:moveTo>
                  <a:pt x="60" y="193"/>
                </a:moveTo>
                <a:cubicBezTo>
                  <a:pt x="61" y="194"/>
                  <a:pt x="59" y="193"/>
                  <a:pt x="60" y="193"/>
                </a:cubicBezTo>
                <a:close/>
                <a:moveTo>
                  <a:pt x="60" y="196"/>
                </a:moveTo>
                <a:cubicBezTo>
                  <a:pt x="61" y="197"/>
                  <a:pt x="60" y="196"/>
                  <a:pt x="60" y="196"/>
                </a:cubicBezTo>
                <a:close/>
                <a:moveTo>
                  <a:pt x="61" y="196"/>
                </a:moveTo>
                <a:cubicBezTo>
                  <a:pt x="61" y="197"/>
                  <a:pt x="59" y="194"/>
                  <a:pt x="61" y="196"/>
                </a:cubicBezTo>
                <a:close/>
                <a:moveTo>
                  <a:pt x="61" y="199"/>
                </a:moveTo>
                <a:cubicBezTo>
                  <a:pt x="62" y="200"/>
                  <a:pt x="60" y="198"/>
                  <a:pt x="61" y="199"/>
                </a:cubicBezTo>
                <a:close/>
                <a:moveTo>
                  <a:pt x="62" y="194"/>
                </a:moveTo>
                <a:cubicBezTo>
                  <a:pt x="62" y="195"/>
                  <a:pt x="61" y="194"/>
                  <a:pt x="62" y="194"/>
                </a:cubicBezTo>
                <a:close/>
                <a:moveTo>
                  <a:pt x="58" y="212"/>
                </a:moveTo>
                <a:cubicBezTo>
                  <a:pt x="57" y="212"/>
                  <a:pt x="58" y="212"/>
                  <a:pt x="58" y="212"/>
                </a:cubicBezTo>
                <a:close/>
                <a:moveTo>
                  <a:pt x="47" y="107"/>
                </a:moveTo>
                <a:cubicBezTo>
                  <a:pt x="47" y="106"/>
                  <a:pt x="47" y="106"/>
                  <a:pt x="47" y="105"/>
                </a:cubicBezTo>
                <a:cubicBezTo>
                  <a:pt x="47" y="105"/>
                  <a:pt x="47" y="105"/>
                  <a:pt x="47" y="105"/>
                </a:cubicBezTo>
                <a:cubicBezTo>
                  <a:pt x="46" y="105"/>
                  <a:pt x="47" y="107"/>
                  <a:pt x="47" y="107"/>
                </a:cubicBezTo>
                <a:close/>
                <a:moveTo>
                  <a:pt x="60" y="210"/>
                </a:moveTo>
                <a:cubicBezTo>
                  <a:pt x="61" y="210"/>
                  <a:pt x="59" y="209"/>
                  <a:pt x="60" y="210"/>
                </a:cubicBezTo>
                <a:close/>
                <a:moveTo>
                  <a:pt x="57" y="215"/>
                </a:moveTo>
                <a:cubicBezTo>
                  <a:pt x="58" y="216"/>
                  <a:pt x="56" y="215"/>
                  <a:pt x="57" y="215"/>
                </a:cubicBezTo>
                <a:close/>
                <a:moveTo>
                  <a:pt x="57" y="216"/>
                </a:moveTo>
                <a:cubicBezTo>
                  <a:pt x="57" y="216"/>
                  <a:pt x="56" y="215"/>
                  <a:pt x="57" y="216"/>
                </a:cubicBezTo>
                <a:close/>
                <a:moveTo>
                  <a:pt x="59" y="218"/>
                </a:moveTo>
                <a:cubicBezTo>
                  <a:pt x="58" y="217"/>
                  <a:pt x="60" y="218"/>
                  <a:pt x="59" y="218"/>
                </a:cubicBezTo>
                <a:close/>
                <a:moveTo>
                  <a:pt x="49" y="206"/>
                </a:moveTo>
                <a:cubicBezTo>
                  <a:pt x="49" y="207"/>
                  <a:pt x="47" y="205"/>
                  <a:pt x="49" y="206"/>
                </a:cubicBezTo>
                <a:close/>
                <a:moveTo>
                  <a:pt x="57" y="215"/>
                </a:moveTo>
                <a:cubicBezTo>
                  <a:pt x="56" y="215"/>
                  <a:pt x="57" y="215"/>
                  <a:pt x="57" y="215"/>
                </a:cubicBezTo>
                <a:close/>
                <a:moveTo>
                  <a:pt x="58" y="211"/>
                </a:moveTo>
                <a:cubicBezTo>
                  <a:pt x="58" y="212"/>
                  <a:pt x="58" y="211"/>
                  <a:pt x="58" y="211"/>
                </a:cubicBezTo>
                <a:close/>
                <a:moveTo>
                  <a:pt x="42" y="77"/>
                </a:moveTo>
                <a:cubicBezTo>
                  <a:pt x="42" y="78"/>
                  <a:pt x="42" y="78"/>
                  <a:pt x="42" y="78"/>
                </a:cubicBezTo>
                <a:cubicBezTo>
                  <a:pt x="42" y="77"/>
                  <a:pt x="42" y="76"/>
                  <a:pt x="42" y="76"/>
                </a:cubicBezTo>
                <a:cubicBezTo>
                  <a:pt x="42" y="76"/>
                  <a:pt x="42" y="77"/>
                  <a:pt x="42" y="77"/>
                </a:cubicBezTo>
                <a:close/>
                <a:moveTo>
                  <a:pt x="40" y="69"/>
                </a:moveTo>
                <a:cubicBezTo>
                  <a:pt x="40" y="69"/>
                  <a:pt x="40" y="70"/>
                  <a:pt x="40" y="71"/>
                </a:cubicBezTo>
                <a:cubicBezTo>
                  <a:pt x="40" y="71"/>
                  <a:pt x="41" y="72"/>
                  <a:pt x="41" y="72"/>
                </a:cubicBezTo>
                <a:cubicBezTo>
                  <a:pt x="41" y="73"/>
                  <a:pt x="41" y="72"/>
                  <a:pt x="41" y="72"/>
                </a:cubicBezTo>
                <a:cubicBezTo>
                  <a:pt x="41" y="71"/>
                  <a:pt x="40" y="70"/>
                  <a:pt x="40" y="69"/>
                </a:cubicBezTo>
                <a:cubicBezTo>
                  <a:pt x="40" y="69"/>
                  <a:pt x="40" y="69"/>
                  <a:pt x="40" y="69"/>
                </a:cubicBezTo>
                <a:close/>
                <a:moveTo>
                  <a:pt x="67" y="200"/>
                </a:moveTo>
                <a:cubicBezTo>
                  <a:pt x="68" y="201"/>
                  <a:pt x="65" y="198"/>
                  <a:pt x="67" y="200"/>
                </a:cubicBezTo>
                <a:close/>
                <a:moveTo>
                  <a:pt x="43" y="145"/>
                </a:moveTo>
                <a:cubicBezTo>
                  <a:pt x="43" y="145"/>
                  <a:pt x="43" y="145"/>
                  <a:pt x="43" y="145"/>
                </a:cubicBezTo>
                <a:cubicBezTo>
                  <a:pt x="43" y="145"/>
                  <a:pt x="43" y="145"/>
                  <a:pt x="43" y="145"/>
                </a:cubicBezTo>
                <a:close/>
                <a:moveTo>
                  <a:pt x="45" y="95"/>
                </a:moveTo>
                <a:cubicBezTo>
                  <a:pt x="45" y="95"/>
                  <a:pt x="45" y="95"/>
                  <a:pt x="45" y="95"/>
                </a:cubicBezTo>
                <a:cubicBezTo>
                  <a:pt x="45" y="95"/>
                  <a:pt x="45" y="95"/>
                  <a:pt x="45" y="95"/>
                </a:cubicBezTo>
                <a:close/>
                <a:moveTo>
                  <a:pt x="67" y="199"/>
                </a:moveTo>
                <a:cubicBezTo>
                  <a:pt x="68" y="200"/>
                  <a:pt x="66" y="199"/>
                  <a:pt x="67" y="199"/>
                </a:cubicBezTo>
                <a:close/>
                <a:moveTo>
                  <a:pt x="67" y="199"/>
                </a:moveTo>
                <a:cubicBezTo>
                  <a:pt x="67" y="199"/>
                  <a:pt x="67" y="199"/>
                  <a:pt x="67" y="199"/>
                </a:cubicBezTo>
                <a:cubicBezTo>
                  <a:pt x="67" y="199"/>
                  <a:pt x="67" y="199"/>
                  <a:pt x="67" y="199"/>
                </a:cubicBezTo>
                <a:cubicBezTo>
                  <a:pt x="67" y="199"/>
                  <a:pt x="66" y="199"/>
                  <a:pt x="67" y="199"/>
                </a:cubicBezTo>
                <a:close/>
                <a:moveTo>
                  <a:pt x="67" y="197"/>
                </a:moveTo>
                <a:cubicBezTo>
                  <a:pt x="67" y="198"/>
                  <a:pt x="67" y="198"/>
                  <a:pt x="67" y="199"/>
                </a:cubicBezTo>
                <a:cubicBezTo>
                  <a:pt x="68" y="199"/>
                  <a:pt x="69" y="200"/>
                  <a:pt x="69" y="200"/>
                </a:cubicBezTo>
                <a:cubicBezTo>
                  <a:pt x="70" y="200"/>
                  <a:pt x="67" y="196"/>
                  <a:pt x="67" y="197"/>
                </a:cubicBezTo>
                <a:close/>
                <a:moveTo>
                  <a:pt x="43" y="82"/>
                </a:moveTo>
                <a:cubicBezTo>
                  <a:pt x="43" y="82"/>
                  <a:pt x="43" y="81"/>
                  <a:pt x="42" y="78"/>
                </a:cubicBezTo>
                <a:cubicBezTo>
                  <a:pt x="42" y="78"/>
                  <a:pt x="42" y="78"/>
                  <a:pt x="42" y="78"/>
                </a:cubicBezTo>
                <a:cubicBezTo>
                  <a:pt x="42" y="78"/>
                  <a:pt x="43" y="82"/>
                  <a:pt x="43" y="82"/>
                </a:cubicBezTo>
                <a:close/>
                <a:moveTo>
                  <a:pt x="42" y="165"/>
                </a:moveTo>
                <a:cubicBezTo>
                  <a:pt x="42" y="164"/>
                  <a:pt x="42" y="164"/>
                  <a:pt x="42" y="163"/>
                </a:cubicBezTo>
                <a:cubicBezTo>
                  <a:pt x="41" y="163"/>
                  <a:pt x="42" y="164"/>
                  <a:pt x="42" y="165"/>
                </a:cubicBezTo>
                <a:close/>
                <a:moveTo>
                  <a:pt x="38" y="106"/>
                </a:moveTo>
                <a:cubicBezTo>
                  <a:pt x="37" y="105"/>
                  <a:pt x="39" y="106"/>
                  <a:pt x="38" y="106"/>
                </a:cubicBezTo>
                <a:close/>
                <a:moveTo>
                  <a:pt x="37" y="126"/>
                </a:moveTo>
                <a:cubicBezTo>
                  <a:pt x="36" y="126"/>
                  <a:pt x="38" y="126"/>
                  <a:pt x="37" y="126"/>
                </a:cubicBezTo>
                <a:close/>
                <a:moveTo>
                  <a:pt x="43" y="169"/>
                </a:moveTo>
                <a:cubicBezTo>
                  <a:pt x="43" y="169"/>
                  <a:pt x="43" y="167"/>
                  <a:pt x="42" y="165"/>
                </a:cubicBezTo>
                <a:cubicBezTo>
                  <a:pt x="42" y="167"/>
                  <a:pt x="40" y="170"/>
                  <a:pt x="40" y="170"/>
                </a:cubicBezTo>
                <a:cubicBezTo>
                  <a:pt x="40" y="171"/>
                  <a:pt x="45" y="175"/>
                  <a:pt x="43" y="169"/>
                </a:cubicBezTo>
                <a:close/>
                <a:moveTo>
                  <a:pt x="49" y="199"/>
                </a:moveTo>
                <a:cubicBezTo>
                  <a:pt x="48" y="198"/>
                  <a:pt x="50" y="199"/>
                  <a:pt x="49" y="199"/>
                </a:cubicBezTo>
                <a:close/>
                <a:moveTo>
                  <a:pt x="44" y="223"/>
                </a:moveTo>
                <a:cubicBezTo>
                  <a:pt x="44" y="223"/>
                  <a:pt x="43" y="223"/>
                  <a:pt x="43" y="223"/>
                </a:cubicBezTo>
                <a:cubicBezTo>
                  <a:pt x="43" y="223"/>
                  <a:pt x="43" y="223"/>
                  <a:pt x="44" y="223"/>
                </a:cubicBezTo>
                <a:close/>
                <a:moveTo>
                  <a:pt x="49" y="199"/>
                </a:moveTo>
                <a:cubicBezTo>
                  <a:pt x="48" y="198"/>
                  <a:pt x="50" y="199"/>
                  <a:pt x="49" y="199"/>
                </a:cubicBezTo>
                <a:close/>
                <a:moveTo>
                  <a:pt x="41" y="161"/>
                </a:moveTo>
                <a:cubicBezTo>
                  <a:pt x="39" y="162"/>
                  <a:pt x="43" y="161"/>
                  <a:pt x="41" y="161"/>
                </a:cubicBezTo>
                <a:close/>
                <a:moveTo>
                  <a:pt x="61" y="210"/>
                </a:moveTo>
                <a:cubicBezTo>
                  <a:pt x="62" y="210"/>
                  <a:pt x="59" y="210"/>
                  <a:pt x="61" y="210"/>
                </a:cubicBezTo>
                <a:close/>
                <a:moveTo>
                  <a:pt x="35" y="120"/>
                </a:moveTo>
                <a:cubicBezTo>
                  <a:pt x="35" y="120"/>
                  <a:pt x="36" y="120"/>
                  <a:pt x="35" y="120"/>
                </a:cubicBezTo>
                <a:close/>
                <a:moveTo>
                  <a:pt x="40" y="119"/>
                </a:moveTo>
                <a:cubicBezTo>
                  <a:pt x="39" y="118"/>
                  <a:pt x="42" y="119"/>
                  <a:pt x="40" y="119"/>
                </a:cubicBezTo>
                <a:close/>
                <a:moveTo>
                  <a:pt x="26" y="58"/>
                </a:moveTo>
                <a:cubicBezTo>
                  <a:pt x="26" y="58"/>
                  <a:pt x="25" y="59"/>
                  <a:pt x="26" y="58"/>
                </a:cubicBezTo>
                <a:close/>
                <a:moveTo>
                  <a:pt x="37" y="122"/>
                </a:moveTo>
                <a:cubicBezTo>
                  <a:pt x="36" y="123"/>
                  <a:pt x="38" y="122"/>
                  <a:pt x="37" y="122"/>
                </a:cubicBezTo>
                <a:close/>
                <a:moveTo>
                  <a:pt x="60" y="200"/>
                </a:moveTo>
                <a:cubicBezTo>
                  <a:pt x="61" y="201"/>
                  <a:pt x="61" y="201"/>
                  <a:pt x="61" y="201"/>
                </a:cubicBezTo>
                <a:cubicBezTo>
                  <a:pt x="61" y="200"/>
                  <a:pt x="61" y="200"/>
                  <a:pt x="60" y="200"/>
                </a:cubicBezTo>
                <a:close/>
                <a:moveTo>
                  <a:pt x="57" y="217"/>
                </a:moveTo>
                <a:cubicBezTo>
                  <a:pt x="57" y="217"/>
                  <a:pt x="57" y="217"/>
                  <a:pt x="57" y="217"/>
                </a:cubicBezTo>
                <a:cubicBezTo>
                  <a:pt x="57" y="217"/>
                  <a:pt x="57" y="217"/>
                  <a:pt x="57" y="217"/>
                </a:cubicBezTo>
                <a:close/>
                <a:moveTo>
                  <a:pt x="61" y="211"/>
                </a:moveTo>
                <a:cubicBezTo>
                  <a:pt x="61" y="211"/>
                  <a:pt x="61" y="211"/>
                  <a:pt x="61" y="211"/>
                </a:cubicBezTo>
                <a:close/>
                <a:moveTo>
                  <a:pt x="63" y="205"/>
                </a:moveTo>
                <a:cubicBezTo>
                  <a:pt x="63" y="206"/>
                  <a:pt x="61" y="204"/>
                  <a:pt x="63" y="205"/>
                </a:cubicBezTo>
                <a:close/>
                <a:moveTo>
                  <a:pt x="46" y="223"/>
                </a:moveTo>
                <a:cubicBezTo>
                  <a:pt x="46" y="223"/>
                  <a:pt x="46" y="223"/>
                  <a:pt x="46" y="223"/>
                </a:cubicBezTo>
                <a:cubicBezTo>
                  <a:pt x="46" y="223"/>
                  <a:pt x="47" y="223"/>
                  <a:pt x="46" y="223"/>
                </a:cubicBezTo>
                <a:close/>
                <a:moveTo>
                  <a:pt x="42" y="219"/>
                </a:moveTo>
                <a:cubicBezTo>
                  <a:pt x="42" y="218"/>
                  <a:pt x="42" y="218"/>
                  <a:pt x="42" y="219"/>
                </a:cubicBezTo>
                <a:close/>
                <a:moveTo>
                  <a:pt x="61" y="210"/>
                </a:moveTo>
                <a:cubicBezTo>
                  <a:pt x="62" y="210"/>
                  <a:pt x="60" y="209"/>
                  <a:pt x="61" y="210"/>
                </a:cubicBezTo>
                <a:close/>
                <a:moveTo>
                  <a:pt x="61" y="209"/>
                </a:moveTo>
                <a:cubicBezTo>
                  <a:pt x="61" y="209"/>
                  <a:pt x="62" y="210"/>
                  <a:pt x="61" y="209"/>
                </a:cubicBezTo>
                <a:close/>
                <a:moveTo>
                  <a:pt x="62" y="206"/>
                </a:moveTo>
                <a:cubicBezTo>
                  <a:pt x="62" y="206"/>
                  <a:pt x="63" y="207"/>
                  <a:pt x="62" y="206"/>
                </a:cubicBezTo>
                <a:close/>
                <a:moveTo>
                  <a:pt x="62" y="205"/>
                </a:moveTo>
                <a:cubicBezTo>
                  <a:pt x="61" y="205"/>
                  <a:pt x="62" y="206"/>
                  <a:pt x="62" y="205"/>
                </a:cubicBezTo>
                <a:close/>
                <a:moveTo>
                  <a:pt x="62" y="209"/>
                </a:moveTo>
                <a:cubicBezTo>
                  <a:pt x="61" y="208"/>
                  <a:pt x="62" y="209"/>
                  <a:pt x="62" y="209"/>
                </a:cubicBezTo>
                <a:close/>
                <a:moveTo>
                  <a:pt x="41" y="164"/>
                </a:moveTo>
                <a:cubicBezTo>
                  <a:pt x="42" y="163"/>
                  <a:pt x="41" y="164"/>
                  <a:pt x="41" y="164"/>
                </a:cubicBezTo>
                <a:close/>
                <a:moveTo>
                  <a:pt x="32" y="86"/>
                </a:moveTo>
                <a:cubicBezTo>
                  <a:pt x="32" y="86"/>
                  <a:pt x="33" y="84"/>
                  <a:pt x="32" y="84"/>
                </a:cubicBezTo>
                <a:cubicBezTo>
                  <a:pt x="32" y="85"/>
                  <a:pt x="32" y="85"/>
                  <a:pt x="32" y="86"/>
                </a:cubicBezTo>
                <a:close/>
                <a:moveTo>
                  <a:pt x="33" y="87"/>
                </a:moveTo>
                <a:cubicBezTo>
                  <a:pt x="33" y="87"/>
                  <a:pt x="32" y="86"/>
                  <a:pt x="33" y="87"/>
                </a:cubicBezTo>
                <a:close/>
                <a:moveTo>
                  <a:pt x="49" y="119"/>
                </a:moveTo>
                <a:cubicBezTo>
                  <a:pt x="49" y="119"/>
                  <a:pt x="48" y="119"/>
                  <a:pt x="49" y="119"/>
                </a:cubicBezTo>
                <a:close/>
                <a:moveTo>
                  <a:pt x="48" y="112"/>
                </a:moveTo>
                <a:cubicBezTo>
                  <a:pt x="49" y="112"/>
                  <a:pt x="47" y="112"/>
                  <a:pt x="48" y="112"/>
                </a:cubicBezTo>
                <a:close/>
                <a:moveTo>
                  <a:pt x="31" y="82"/>
                </a:moveTo>
                <a:cubicBezTo>
                  <a:pt x="32" y="82"/>
                  <a:pt x="30" y="83"/>
                  <a:pt x="31" y="82"/>
                </a:cubicBezTo>
                <a:close/>
                <a:moveTo>
                  <a:pt x="42" y="120"/>
                </a:moveTo>
                <a:cubicBezTo>
                  <a:pt x="42" y="121"/>
                  <a:pt x="40" y="121"/>
                  <a:pt x="40" y="121"/>
                </a:cubicBezTo>
                <a:cubicBezTo>
                  <a:pt x="40" y="125"/>
                  <a:pt x="40" y="135"/>
                  <a:pt x="42" y="137"/>
                </a:cubicBezTo>
                <a:cubicBezTo>
                  <a:pt x="42" y="137"/>
                  <a:pt x="43" y="137"/>
                  <a:pt x="42" y="136"/>
                </a:cubicBezTo>
                <a:cubicBezTo>
                  <a:pt x="42" y="136"/>
                  <a:pt x="43" y="141"/>
                  <a:pt x="43" y="145"/>
                </a:cubicBezTo>
                <a:cubicBezTo>
                  <a:pt x="43" y="145"/>
                  <a:pt x="44" y="145"/>
                  <a:pt x="43" y="145"/>
                </a:cubicBezTo>
                <a:cubicBezTo>
                  <a:pt x="43" y="145"/>
                  <a:pt x="43" y="145"/>
                  <a:pt x="43" y="145"/>
                </a:cubicBezTo>
                <a:cubicBezTo>
                  <a:pt x="43" y="147"/>
                  <a:pt x="43" y="148"/>
                  <a:pt x="44" y="149"/>
                </a:cubicBezTo>
                <a:cubicBezTo>
                  <a:pt x="43" y="148"/>
                  <a:pt x="43" y="148"/>
                  <a:pt x="43" y="148"/>
                </a:cubicBezTo>
                <a:cubicBezTo>
                  <a:pt x="41" y="153"/>
                  <a:pt x="44" y="178"/>
                  <a:pt x="52" y="172"/>
                </a:cubicBezTo>
                <a:cubicBezTo>
                  <a:pt x="52" y="172"/>
                  <a:pt x="52" y="170"/>
                  <a:pt x="53" y="170"/>
                </a:cubicBezTo>
                <a:cubicBezTo>
                  <a:pt x="53" y="170"/>
                  <a:pt x="55" y="171"/>
                  <a:pt x="56" y="171"/>
                </a:cubicBezTo>
                <a:cubicBezTo>
                  <a:pt x="61" y="172"/>
                  <a:pt x="57" y="168"/>
                  <a:pt x="57" y="168"/>
                </a:cubicBezTo>
                <a:cubicBezTo>
                  <a:pt x="57" y="167"/>
                  <a:pt x="55" y="171"/>
                  <a:pt x="56" y="171"/>
                </a:cubicBezTo>
                <a:cubicBezTo>
                  <a:pt x="54" y="171"/>
                  <a:pt x="54" y="156"/>
                  <a:pt x="52" y="156"/>
                </a:cubicBezTo>
                <a:cubicBezTo>
                  <a:pt x="51" y="156"/>
                  <a:pt x="54" y="169"/>
                  <a:pt x="53" y="169"/>
                </a:cubicBezTo>
                <a:cubicBezTo>
                  <a:pt x="53" y="169"/>
                  <a:pt x="51" y="166"/>
                  <a:pt x="51" y="167"/>
                </a:cubicBezTo>
                <a:cubicBezTo>
                  <a:pt x="51" y="166"/>
                  <a:pt x="51" y="165"/>
                  <a:pt x="51" y="163"/>
                </a:cubicBezTo>
                <a:cubicBezTo>
                  <a:pt x="51" y="163"/>
                  <a:pt x="51" y="163"/>
                  <a:pt x="51" y="163"/>
                </a:cubicBezTo>
                <a:cubicBezTo>
                  <a:pt x="50" y="164"/>
                  <a:pt x="51" y="163"/>
                  <a:pt x="51" y="163"/>
                </a:cubicBezTo>
                <a:cubicBezTo>
                  <a:pt x="51" y="144"/>
                  <a:pt x="47" y="123"/>
                  <a:pt x="44" y="104"/>
                </a:cubicBezTo>
                <a:cubicBezTo>
                  <a:pt x="42" y="90"/>
                  <a:pt x="39" y="76"/>
                  <a:pt x="36" y="62"/>
                </a:cubicBezTo>
                <a:cubicBezTo>
                  <a:pt x="35" y="57"/>
                  <a:pt x="32" y="45"/>
                  <a:pt x="29" y="36"/>
                </a:cubicBezTo>
                <a:cubicBezTo>
                  <a:pt x="33" y="46"/>
                  <a:pt x="37" y="59"/>
                  <a:pt x="40" y="69"/>
                </a:cubicBezTo>
                <a:cubicBezTo>
                  <a:pt x="41" y="69"/>
                  <a:pt x="41" y="72"/>
                  <a:pt x="41" y="72"/>
                </a:cubicBezTo>
                <a:cubicBezTo>
                  <a:pt x="41" y="74"/>
                  <a:pt x="42" y="75"/>
                  <a:pt x="42" y="76"/>
                </a:cubicBezTo>
                <a:cubicBezTo>
                  <a:pt x="42" y="75"/>
                  <a:pt x="42" y="75"/>
                  <a:pt x="42" y="75"/>
                </a:cubicBezTo>
                <a:cubicBezTo>
                  <a:pt x="43" y="75"/>
                  <a:pt x="43" y="77"/>
                  <a:pt x="42" y="78"/>
                </a:cubicBezTo>
                <a:cubicBezTo>
                  <a:pt x="42" y="78"/>
                  <a:pt x="42" y="78"/>
                  <a:pt x="42" y="78"/>
                </a:cubicBezTo>
                <a:cubicBezTo>
                  <a:pt x="46" y="78"/>
                  <a:pt x="43" y="85"/>
                  <a:pt x="43" y="85"/>
                </a:cubicBezTo>
                <a:cubicBezTo>
                  <a:pt x="43" y="87"/>
                  <a:pt x="43" y="85"/>
                  <a:pt x="43" y="85"/>
                </a:cubicBezTo>
                <a:cubicBezTo>
                  <a:pt x="43" y="85"/>
                  <a:pt x="44" y="87"/>
                  <a:pt x="45" y="88"/>
                </a:cubicBezTo>
                <a:cubicBezTo>
                  <a:pt x="44" y="87"/>
                  <a:pt x="44" y="87"/>
                  <a:pt x="43" y="87"/>
                </a:cubicBezTo>
                <a:cubicBezTo>
                  <a:pt x="43" y="87"/>
                  <a:pt x="43" y="90"/>
                  <a:pt x="43" y="90"/>
                </a:cubicBezTo>
                <a:cubicBezTo>
                  <a:pt x="44" y="90"/>
                  <a:pt x="46" y="89"/>
                  <a:pt x="46" y="90"/>
                </a:cubicBezTo>
                <a:cubicBezTo>
                  <a:pt x="46" y="91"/>
                  <a:pt x="44" y="91"/>
                  <a:pt x="44" y="92"/>
                </a:cubicBezTo>
                <a:cubicBezTo>
                  <a:pt x="44" y="92"/>
                  <a:pt x="45" y="92"/>
                  <a:pt x="45" y="91"/>
                </a:cubicBezTo>
                <a:cubicBezTo>
                  <a:pt x="45" y="91"/>
                  <a:pt x="45" y="93"/>
                  <a:pt x="45" y="94"/>
                </a:cubicBezTo>
                <a:cubicBezTo>
                  <a:pt x="45" y="94"/>
                  <a:pt x="45" y="94"/>
                  <a:pt x="45" y="94"/>
                </a:cubicBezTo>
                <a:cubicBezTo>
                  <a:pt x="44" y="94"/>
                  <a:pt x="45" y="94"/>
                  <a:pt x="45" y="94"/>
                </a:cubicBezTo>
                <a:cubicBezTo>
                  <a:pt x="45" y="95"/>
                  <a:pt x="45" y="95"/>
                  <a:pt x="45" y="95"/>
                </a:cubicBezTo>
                <a:cubicBezTo>
                  <a:pt x="45" y="96"/>
                  <a:pt x="45" y="97"/>
                  <a:pt x="45" y="98"/>
                </a:cubicBezTo>
                <a:cubicBezTo>
                  <a:pt x="45" y="98"/>
                  <a:pt x="46" y="98"/>
                  <a:pt x="45" y="98"/>
                </a:cubicBezTo>
                <a:cubicBezTo>
                  <a:pt x="45" y="98"/>
                  <a:pt x="45" y="98"/>
                  <a:pt x="45" y="98"/>
                </a:cubicBezTo>
                <a:cubicBezTo>
                  <a:pt x="45" y="99"/>
                  <a:pt x="45" y="100"/>
                  <a:pt x="45" y="99"/>
                </a:cubicBezTo>
                <a:cubicBezTo>
                  <a:pt x="45" y="99"/>
                  <a:pt x="45" y="98"/>
                  <a:pt x="46" y="99"/>
                </a:cubicBezTo>
                <a:cubicBezTo>
                  <a:pt x="46" y="98"/>
                  <a:pt x="46" y="100"/>
                  <a:pt x="46" y="103"/>
                </a:cubicBezTo>
                <a:cubicBezTo>
                  <a:pt x="46" y="103"/>
                  <a:pt x="45" y="103"/>
                  <a:pt x="46" y="103"/>
                </a:cubicBezTo>
                <a:cubicBezTo>
                  <a:pt x="46" y="103"/>
                  <a:pt x="46" y="103"/>
                  <a:pt x="46" y="103"/>
                </a:cubicBezTo>
                <a:cubicBezTo>
                  <a:pt x="46" y="103"/>
                  <a:pt x="46" y="104"/>
                  <a:pt x="47" y="105"/>
                </a:cubicBezTo>
                <a:cubicBezTo>
                  <a:pt x="47" y="105"/>
                  <a:pt x="50" y="111"/>
                  <a:pt x="50" y="110"/>
                </a:cubicBezTo>
                <a:cubicBezTo>
                  <a:pt x="51" y="109"/>
                  <a:pt x="48" y="92"/>
                  <a:pt x="47" y="91"/>
                </a:cubicBezTo>
                <a:cubicBezTo>
                  <a:pt x="44" y="89"/>
                  <a:pt x="48" y="76"/>
                  <a:pt x="44" y="74"/>
                </a:cubicBezTo>
                <a:cubicBezTo>
                  <a:pt x="43" y="74"/>
                  <a:pt x="40" y="56"/>
                  <a:pt x="40" y="54"/>
                </a:cubicBezTo>
                <a:cubicBezTo>
                  <a:pt x="36" y="42"/>
                  <a:pt x="31" y="24"/>
                  <a:pt x="23" y="15"/>
                </a:cubicBezTo>
                <a:cubicBezTo>
                  <a:pt x="11" y="0"/>
                  <a:pt x="14" y="15"/>
                  <a:pt x="18" y="20"/>
                </a:cubicBezTo>
                <a:cubicBezTo>
                  <a:pt x="14" y="15"/>
                  <a:pt x="7" y="4"/>
                  <a:pt x="2" y="14"/>
                </a:cubicBezTo>
                <a:cubicBezTo>
                  <a:pt x="2" y="14"/>
                  <a:pt x="6" y="20"/>
                  <a:pt x="6" y="20"/>
                </a:cubicBezTo>
                <a:cubicBezTo>
                  <a:pt x="5" y="19"/>
                  <a:pt x="2" y="14"/>
                  <a:pt x="1" y="17"/>
                </a:cubicBezTo>
                <a:cubicBezTo>
                  <a:pt x="0" y="20"/>
                  <a:pt x="8" y="25"/>
                  <a:pt x="9" y="25"/>
                </a:cubicBezTo>
                <a:cubicBezTo>
                  <a:pt x="9" y="25"/>
                  <a:pt x="21" y="53"/>
                  <a:pt x="22" y="53"/>
                </a:cubicBezTo>
                <a:cubicBezTo>
                  <a:pt x="22" y="53"/>
                  <a:pt x="28" y="73"/>
                  <a:pt x="26" y="74"/>
                </a:cubicBezTo>
                <a:cubicBezTo>
                  <a:pt x="26" y="74"/>
                  <a:pt x="28" y="75"/>
                  <a:pt x="28" y="76"/>
                </a:cubicBezTo>
                <a:cubicBezTo>
                  <a:pt x="28" y="76"/>
                  <a:pt x="26" y="79"/>
                  <a:pt x="28" y="78"/>
                </a:cubicBezTo>
                <a:cubicBezTo>
                  <a:pt x="28" y="78"/>
                  <a:pt x="28" y="78"/>
                  <a:pt x="29" y="77"/>
                </a:cubicBezTo>
                <a:cubicBezTo>
                  <a:pt x="28" y="79"/>
                  <a:pt x="29" y="88"/>
                  <a:pt x="29" y="87"/>
                </a:cubicBezTo>
                <a:cubicBezTo>
                  <a:pt x="29" y="88"/>
                  <a:pt x="31" y="98"/>
                  <a:pt x="31" y="97"/>
                </a:cubicBezTo>
                <a:cubicBezTo>
                  <a:pt x="31" y="98"/>
                  <a:pt x="33" y="99"/>
                  <a:pt x="33" y="99"/>
                </a:cubicBezTo>
                <a:cubicBezTo>
                  <a:pt x="33" y="99"/>
                  <a:pt x="32" y="96"/>
                  <a:pt x="32" y="93"/>
                </a:cubicBezTo>
                <a:cubicBezTo>
                  <a:pt x="32" y="93"/>
                  <a:pt x="32" y="93"/>
                  <a:pt x="32" y="93"/>
                </a:cubicBezTo>
                <a:cubicBezTo>
                  <a:pt x="32" y="93"/>
                  <a:pt x="32" y="93"/>
                  <a:pt x="31" y="92"/>
                </a:cubicBezTo>
                <a:cubicBezTo>
                  <a:pt x="31" y="92"/>
                  <a:pt x="31" y="92"/>
                  <a:pt x="31" y="92"/>
                </a:cubicBezTo>
                <a:cubicBezTo>
                  <a:pt x="31" y="93"/>
                  <a:pt x="31" y="92"/>
                  <a:pt x="31" y="92"/>
                </a:cubicBezTo>
                <a:cubicBezTo>
                  <a:pt x="31" y="92"/>
                  <a:pt x="31" y="92"/>
                  <a:pt x="31" y="91"/>
                </a:cubicBezTo>
                <a:cubicBezTo>
                  <a:pt x="31" y="91"/>
                  <a:pt x="32" y="90"/>
                  <a:pt x="31" y="91"/>
                </a:cubicBezTo>
                <a:cubicBezTo>
                  <a:pt x="30" y="86"/>
                  <a:pt x="29" y="79"/>
                  <a:pt x="30" y="78"/>
                </a:cubicBezTo>
                <a:cubicBezTo>
                  <a:pt x="30" y="78"/>
                  <a:pt x="31" y="81"/>
                  <a:pt x="31" y="81"/>
                </a:cubicBezTo>
                <a:cubicBezTo>
                  <a:pt x="31" y="81"/>
                  <a:pt x="31" y="78"/>
                  <a:pt x="30" y="76"/>
                </a:cubicBezTo>
                <a:cubicBezTo>
                  <a:pt x="31" y="80"/>
                  <a:pt x="32" y="84"/>
                  <a:pt x="34" y="88"/>
                </a:cubicBezTo>
                <a:cubicBezTo>
                  <a:pt x="37" y="95"/>
                  <a:pt x="39" y="104"/>
                  <a:pt x="40" y="112"/>
                </a:cubicBezTo>
                <a:cubicBezTo>
                  <a:pt x="41" y="115"/>
                  <a:pt x="41" y="118"/>
                  <a:pt x="42" y="120"/>
                </a:cubicBezTo>
                <a:close/>
                <a:moveTo>
                  <a:pt x="54" y="166"/>
                </a:moveTo>
                <a:cubicBezTo>
                  <a:pt x="53" y="167"/>
                  <a:pt x="54" y="166"/>
                  <a:pt x="54" y="166"/>
                </a:cubicBezTo>
                <a:close/>
                <a:moveTo>
                  <a:pt x="53" y="165"/>
                </a:moveTo>
                <a:cubicBezTo>
                  <a:pt x="52" y="164"/>
                  <a:pt x="54" y="165"/>
                  <a:pt x="53" y="165"/>
                </a:cubicBezTo>
                <a:close/>
                <a:moveTo>
                  <a:pt x="50" y="161"/>
                </a:moveTo>
                <a:cubicBezTo>
                  <a:pt x="49" y="161"/>
                  <a:pt x="51" y="161"/>
                  <a:pt x="50" y="161"/>
                </a:cubicBezTo>
                <a:close/>
                <a:moveTo>
                  <a:pt x="45" y="139"/>
                </a:moveTo>
                <a:cubicBezTo>
                  <a:pt x="45" y="139"/>
                  <a:pt x="47" y="143"/>
                  <a:pt x="47" y="142"/>
                </a:cubicBezTo>
                <a:cubicBezTo>
                  <a:pt x="47" y="143"/>
                  <a:pt x="46" y="146"/>
                  <a:pt x="46" y="146"/>
                </a:cubicBezTo>
                <a:cubicBezTo>
                  <a:pt x="45" y="146"/>
                  <a:pt x="46" y="140"/>
                  <a:pt x="45" y="140"/>
                </a:cubicBezTo>
                <a:cubicBezTo>
                  <a:pt x="43" y="141"/>
                  <a:pt x="45" y="139"/>
                  <a:pt x="45" y="139"/>
                </a:cubicBezTo>
                <a:close/>
                <a:moveTo>
                  <a:pt x="45" y="163"/>
                </a:moveTo>
                <a:cubicBezTo>
                  <a:pt x="45" y="162"/>
                  <a:pt x="45" y="164"/>
                  <a:pt x="45" y="163"/>
                </a:cubicBezTo>
                <a:close/>
                <a:moveTo>
                  <a:pt x="45" y="157"/>
                </a:moveTo>
                <a:cubicBezTo>
                  <a:pt x="45" y="158"/>
                  <a:pt x="46" y="157"/>
                  <a:pt x="45" y="157"/>
                </a:cubicBezTo>
                <a:close/>
                <a:moveTo>
                  <a:pt x="46" y="147"/>
                </a:moveTo>
                <a:cubicBezTo>
                  <a:pt x="47" y="147"/>
                  <a:pt x="47" y="150"/>
                  <a:pt x="46" y="149"/>
                </a:cubicBezTo>
                <a:cubicBezTo>
                  <a:pt x="46" y="148"/>
                  <a:pt x="46" y="148"/>
                  <a:pt x="46" y="147"/>
                </a:cubicBezTo>
                <a:close/>
                <a:moveTo>
                  <a:pt x="47" y="152"/>
                </a:moveTo>
                <a:cubicBezTo>
                  <a:pt x="45" y="152"/>
                  <a:pt x="48" y="152"/>
                  <a:pt x="47" y="152"/>
                </a:cubicBezTo>
                <a:close/>
                <a:moveTo>
                  <a:pt x="49" y="168"/>
                </a:moveTo>
                <a:cubicBezTo>
                  <a:pt x="49" y="168"/>
                  <a:pt x="49" y="167"/>
                  <a:pt x="49" y="168"/>
                </a:cubicBezTo>
                <a:close/>
                <a:moveTo>
                  <a:pt x="48" y="163"/>
                </a:moveTo>
                <a:cubicBezTo>
                  <a:pt x="47" y="163"/>
                  <a:pt x="49" y="163"/>
                  <a:pt x="48" y="163"/>
                </a:cubicBezTo>
                <a:close/>
                <a:moveTo>
                  <a:pt x="47" y="132"/>
                </a:moveTo>
                <a:cubicBezTo>
                  <a:pt x="48" y="133"/>
                  <a:pt x="48" y="134"/>
                  <a:pt x="47" y="135"/>
                </a:cubicBezTo>
                <a:cubicBezTo>
                  <a:pt x="46" y="135"/>
                  <a:pt x="47" y="132"/>
                  <a:pt x="47" y="132"/>
                </a:cubicBezTo>
                <a:close/>
                <a:moveTo>
                  <a:pt x="45" y="127"/>
                </a:moveTo>
                <a:cubicBezTo>
                  <a:pt x="44" y="128"/>
                  <a:pt x="47" y="126"/>
                  <a:pt x="45" y="127"/>
                </a:cubicBezTo>
                <a:close/>
                <a:moveTo>
                  <a:pt x="45" y="114"/>
                </a:moveTo>
                <a:cubicBezTo>
                  <a:pt x="43" y="114"/>
                  <a:pt x="46" y="114"/>
                  <a:pt x="45" y="114"/>
                </a:cubicBezTo>
                <a:close/>
                <a:moveTo>
                  <a:pt x="44" y="122"/>
                </a:moveTo>
                <a:cubicBezTo>
                  <a:pt x="43" y="122"/>
                  <a:pt x="45" y="123"/>
                  <a:pt x="44" y="122"/>
                </a:cubicBezTo>
                <a:close/>
                <a:moveTo>
                  <a:pt x="41" y="125"/>
                </a:moveTo>
                <a:cubicBezTo>
                  <a:pt x="40" y="125"/>
                  <a:pt x="43" y="124"/>
                  <a:pt x="41" y="125"/>
                </a:cubicBezTo>
                <a:close/>
                <a:moveTo>
                  <a:pt x="43" y="130"/>
                </a:moveTo>
                <a:cubicBezTo>
                  <a:pt x="42" y="130"/>
                  <a:pt x="44" y="130"/>
                  <a:pt x="43" y="130"/>
                </a:cubicBezTo>
                <a:close/>
                <a:moveTo>
                  <a:pt x="43" y="114"/>
                </a:moveTo>
                <a:cubicBezTo>
                  <a:pt x="42" y="114"/>
                  <a:pt x="44" y="113"/>
                  <a:pt x="43" y="114"/>
                </a:cubicBezTo>
                <a:close/>
                <a:moveTo>
                  <a:pt x="42" y="115"/>
                </a:moveTo>
                <a:cubicBezTo>
                  <a:pt x="41" y="116"/>
                  <a:pt x="44" y="115"/>
                  <a:pt x="42" y="115"/>
                </a:cubicBezTo>
                <a:close/>
                <a:moveTo>
                  <a:pt x="42" y="122"/>
                </a:moveTo>
                <a:cubicBezTo>
                  <a:pt x="41" y="123"/>
                  <a:pt x="43" y="122"/>
                  <a:pt x="42" y="122"/>
                </a:cubicBezTo>
                <a:close/>
                <a:moveTo>
                  <a:pt x="47" y="94"/>
                </a:moveTo>
                <a:cubicBezTo>
                  <a:pt x="47" y="94"/>
                  <a:pt x="47" y="93"/>
                  <a:pt x="47" y="94"/>
                </a:cubicBezTo>
                <a:close/>
                <a:moveTo>
                  <a:pt x="44" y="89"/>
                </a:moveTo>
                <a:cubicBezTo>
                  <a:pt x="43" y="90"/>
                  <a:pt x="44" y="88"/>
                  <a:pt x="44" y="88"/>
                </a:cubicBezTo>
                <a:cubicBezTo>
                  <a:pt x="46" y="89"/>
                  <a:pt x="44" y="89"/>
                  <a:pt x="44" y="89"/>
                </a:cubicBezTo>
                <a:close/>
                <a:moveTo>
                  <a:pt x="40" y="68"/>
                </a:moveTo>
                <a:cubicBezTo>
                  <a:pt x="40" y="68"/>
                  <a:pt x="41" y="67"/>
                  <a:pt x="40" y="68"/>
                </a:cubicBezTo>
                <a:close/>
                <a:moveTo>
                  <a:pt x="39" y="62"/>
                </a:moveTo>
                <a:cubicBezTo>
                  <a:pt x="38" y="62"/>
                  <a:pt x="40" y="62"/>
                  <a:pt x="39" y="62"/>
                </a:cubicBezTo>
                <a:close/>
                <a:moveTo>
                  <a:pt x="38" y="57"/>
                </a:moveTo>
                <a:cubicBezTo>
                  <a:pt x="37" y="58"/>
                  <a:pt x="38" y="57"/>
                  <a:pt x="38" y="57"/>
                </a:cubicBezTo>
                <a:close/>
                <a:moveTo>
                  <a:pt x="7" y="21"/>
                </a:moveTo>
                <a:cubicBezTo>
                  <a:pt x="5" y="21"/>
                  <a:pt x="8" y="21"/>
                  <a:pt x="7" y="21"/>
                </a:cubicBezTo>
                <a:close/>
                <a:moveTo>
                  <a:pt x="9" y="24"/>
                </a:moveTo>
                <a:cubicBezTo>
                  <a:pt x="8" y="24"/>
                  <a:pt x="8" y="23"/>
                  <a:pt x="8" y="22"/>
                </a:cubicBezTo>
                <a:cubicBezTo>
                  <a:pt x="9" y="23"/>
                  <a:pt x="10" y="26"/>
                  <a:pt x="9" y="24"/>
                </a:cubicBezTo>
                <a:close/>
                <a:moveTo>
                  <a:pt x="24" y="26"/>
                </a:moveTo>
                <a:cubicBezTo>
                  <a:pt x="23" y="24"/>
                  <a:pt x="22" y="24"/>
                  <a:pt x="21" y="23"/>
                </a:cubicBezTo>
                <a:cubicBezTo>
                  <a:pt x="22" y="23"/>
                  <a:pt x="23" y="24"/>
                  <a:pt x="24" y="26"/>
                </a:cubicBezTo>
                <a:close/>
                <a:moveTo>
                  <a:pt x="21" y="12"/>
                </a:moveTo>
                <a:cubicBezTo>
                  <a:pt x="21" y="12"/>
                  <a:pt x="22" y="12"/>
                  <a:pt x="21" y="12"/>
                </a:cubicBezTo>
                <a:close/>
                <a:moveTo>
                  <a:pt x="18" y="15"/>
                </a:moveTo>
                <a:cubicBezTo>
                  <a:pt x="16" y="14"/>
                  <a:pt x="19" y="15"/>
                  <a:pt x="18" y="15"/>
                </a:cubicBezTo>
                <a:close/>
                <a:moveTo>
                  <a:pt x="18" y="38"/>
                </a:moveTo>
                <a:cubicBezTo>
                  <a:pt x="16" y="36"/>
                  <a:pt x="19" y="38"/>
                  <a:pt x="18" y="38"/>
                </a:cubicBezTo>
                <a:close/>
                <a:moveTo>
                  <a:pt x="19" y="36"/>
                </a:moveTo>
                <a:cubicBezTo>
                  <a:pt x="18" y="35"/>
                  <a:pt x="18" y="35"/>
                  <a:pt x="17" y="34"/>
                </a:cubicBezTo>
                <a:cubicBezTo>
                  <a:pt x="18" y="33"/>
                  <a:pt x="20" y="37"/>
                  <a:pt x="19" y="36"/>
                </a:cubicBezTo>
                <a:close/>
                <a:moveTo>
                  <a:pt x="23" y="56"/>
                </a:moveTo>
                <a:cubicBezTo>
                  <a:pt x="22" y="56"/>
                  <a:pt x="26" y="56"/>
                  <a:pt x="23" y="56"/>
                </a:cubicBezTo>
                <a:close/>
                <a:moveTo>
                  <a:pt x="24" y="54"/>
                </a:moveTo>
                <a:cubicBezTo>
                  <a:pt x="24" y="54"/>
                  <a:pt x="25" y="54"/>
                  <a:pt x="24" y="54"/>
                </a:cubicBezTo>
                <a:close/>
                <a:moveTo>
                  <a:pt x="23" y="50"/>
                </a:moveTo>
                <a:cubicBezTo>
                  <a:pt x="23" y="51"/>
                  <a:pt x="23" y="51"/>
                  <a:pt x="23" y="52"/>
                </a:cubicBezTo>
                <a:cubicBezTo>
                  <a:pt x="23" y="52"/>
                  <a:pt x="21" y="51"/>
                  <a:pt x="22" y="52"/>
                </a:cubicBezTo>
                <a:cubicBezTo>
                  <a:pt x="21" y="50"/>
                  <a:pt x="22" y="47"/>
                  <a:pt x="22" y="46"/>
                </a:cubicBezTo>
                <a:cubicBezTo>
                  <a:pt x="22" y="45"/>
                  <a:pt x="20" y="47"/>
                  <a:pt x="20" y="46"/>
                </a:cubicBezTo>
                <a:cubicBezTo>
                  <a:pt x="21" y="44"/>
                  <a:pt x="21" y="38"/>
                  <a:pt x="19" y="37"/>
                </a:cubicBezTo>
                <a:cubicBezTo>
                  <a:pt x="23" y="38"/>
                  <a:pt x="26" y="52"/>
                  <a:pt x="26" y="55"/>
                </a:cubicBezTo>
                <a:cubicBezTo>
                  <a:pt x="27" y="57"/>
                  <a:pt x="27" y="59"/>
                  <a:pt x="28" y="61"/>
                </a:cubicBezTo>
                <a:cubicBezTo>
                  <a:pt x="27" y="60"/>
                  <a:pt x="25" y="60"/>
                  <a:pt x="25" y="59"/>
                </a:cubicBezTo>
                <a:cubicBezTo>
                  <a:pt x="25" y="59"/>
                  <a:pt x="24" y="49"/>
                  <a:pt x="23" y="50"/>
                </a:cubicBezTo>
                <a:close/>
                <a:moveTo>
                  <a:pt x="26" y="61"/>
                </a:moveTo>
                <a:cubicBezTo>
                  <a:pt x="25" y="61"/>
                  <a:pt x="27" y="60"/>
                  <a:pt x="26" y="61"/>
                </a:cubicBezTo>
                <a:close/>
                <a:moveTo>
                  <a:pt x="26" y="68"/>
                </a:moveTo>
                <a:cubicBezTo>
                  <a:pt x="26" y="68"/>
                  <a:pt x="27" y="67"/>
                  <a:pt x="26" y="68"/>
                </a:cubicBezTo>
                <a:close/>
                <a:moveTo>
                  <a:pt x="30" y="86"/>
                </a:moveTo>
                <a:cubicBezTo>
                  <a:pt x="28" y="86"/>
                  <a:pt x="31" y="86"/>
                  <a:pt x="30" y="86"/>
                </a:cubicBezTo>
                <a:close/>
                <a:moveTo>
                  <a:pt x="29" y="77"/>
                </a:moveTo>
                <a:cubicBezTo>
                  <a:pt x="28" y="76"/>
                  <a:pt x="29" y="77"/>
                  <a:pt x="29" y="77"/>
                </a:cubicBezTo>
                <a:close/>
                <a:moveTo>
                  <a:pt x="30" y="73"/>
                </a:moveTo>
                <a:cubicBezTo>
                  <a:pt x="29" y="73"/>
                  <a:pt x="29" y="74"/>
                  <a:pt x="29" y="74"/>
                </a:cubicBezTo>
                <a:cubicBezTo>
                  <a:pt x="29" y="74"/>
                  <a:pt x="27" y="70"/>
                  <a:pt x="28" y="70"/>
                </a:cubicBezTo>
                <a:cubicBezTo>
                  <a:pt x="28" y="69"/>
                  <a:pt x="28" y="69"/>
                  <a:pt x="28" y="69"/>
                </a:cubicBezTo>
                <a:cubicBezTo>
                  <a:pt x="28" y="69"/>
                  <a:pt x="25" y="63"/>
                  <a:pt x="27" y="63"/>
                </a:cubicBezTo>
                <a:cubicBezTo>
                  <a:pt x="27" y="63"/>
                  <a:pt x="27" y="64"/>
                  <a:pt x="27" y="64"/>
                </a:cubicBezTo>
                <a:cubicBezTo>
                  <a:pt x="28" y="64"/>
                  <a:pt x="28" y="63"/>
                  <a:pt x="28" y="63"/>
                </a:cubicBezTo>
                <a:cubicBezTo>
                  <a:pt x="28" y="65"/>
                  <a:pt x="28" y="66"/>
                  <a:pt x="29" y="67"/>
                </a:cubicBezTo>
                <a:cubicBezTo>
                  <a:pt x="29" y="68"/>
                  <a:pt x="29" y="70"/>
                  <a:pt x="29" y="71"/>
                </a:cubicBezTo>
                <a:cubicBezTo>
                  <a:pt x="29" y="70"/>
                  <a:pt x="29" y="70"/>
                  <a:pt x="28" y="70"/>
                </a:cubicBezTo>
                <a:cubicBezTo>
                  <a:pt x="29" y="70"/>
                  <a:pt x="29" y="72"/>
                  <a:pt x="29" y="72"/>
                </a:cubicBezTo>
                <a:cubicBezTo>
                  <a:pt x="29" y="72"/>
                  <a:pt x="29" y="72"/>
                  <a:pt x="29" y="72"/>
                </a:cubicBezTo>
                <a:cubicBezTo>
                  <a:pt x="30" y="72"/>
                  <a:pt x="30" y="73"/>
                  <a:pt x="30" y="73"/>
                </a:cubicBezTo>
                <a:cubicBezTo>
                  <a:pt x="30" y="73"/>
                  <a:pt x="30" y="73"/>
                  <a:pt x="30" y="73"/>
                </a:cubicBezTo>
                <a:close/>
                <a:moveTo>
                  <a:pt x="29" y="67"/>
                </a:moveTo>
                <a:cubicBezTo>
                  <a:pt x="29" y="67"/>
                  <a:pt x="28" y="67"/>
                  <a:pt x="28" y="67"/>
                </a:cubicBezTo>
                <a:cubicBezTo>
                  <a:pt x="29" y="67"/>
                  <a:pt x="29" y="67"/>
                  <a:pt x="29" y="67"/>
                </a:cubicBezTo>
                <a:close/>
                <a:moveTo>
                  <a:pt x="28" y="70"/>
                </a:moveTo>
                <a:cubicBezTo>
                  <a:pt x="28" y="70"/>
                  <a:pt x="28" y="70"/>
                  <a:pt x="28" y="70"/>
                </a:cubicBezTo>
                <a:cubicBezTo>
                  <a:pt x="28" y="70"/>
                  <a:pt x="28" y="70"/>
                  <a:pt x="28" y="70"/>
                </a:cubicBezTo>
                <a:cubicBezTo>
                  <a:pt x="28" y="70"/>
                  <a:pt x="28" y="70"/>
                  <a:pt x="28" y="70"/>
                </a:cubicBezTo>
                <a:close/>
                <a:moveTo>
                  <a:pt x="50" y="201"/>
                </a:moveTo>
                <a:cubicBezTo>
                  <a:pt x="50" y="201"/>
                  <a:pt x="51" y="201"/>
                  <a:pt x="50" y="201"/>
                </a:cubicBezTo>
                <a:close/>
                <a:moveTo>
                  <a:pt x="28" y="64"/>
                </a:moveTo>
                <a:cubicBezTo>
                  <a:pt x="27" y="64"/>
                  <a:pt x="29" y="65"/>
                  <a:pt x="28" y="64"/>
                </a:cubicBezTo>
                <a:close/>
                <a:moveTo>
                  <a:pt x="28" y="65"/>
                </a:moveTo>
                <a:cubicBezTo>
                  <a:pt x="27" y="66"/>
                  <a:pt x="28" y="66"/>
                  <a:pt x="28" y="65"/>
                </a:cubicBezTo>
                <a:close/>
                <a:moveTo>
                  <a:pt x="25" y="57"/>
                </a:moveTo>
                <a:cubicBezTo>
                  <a:pt x="25" y="57"/>
                  <a:pt x="25" y="57"/>
                  <a:pt x="25" y="57"/>
                </a:cubicBezTo>
                <a:cubicBezTo>
                  <a:pt x="25" y="57"/>
                  <a:pt x="25" y="57"/>
                  <a:pt x="25" y="57"/>
                </a:cubicBezTo>
                <a:cubicBezTo>
                  <a:pt x="25" y="57"/>
                  <a:pt x="25" y="57"/>
                  <a:pt x="25" y="57"/>
                </a:cubicBezTo>
                <a:close/>
                <a:moveTo>
                  <a:pt x="53" y="194"/>
                </a:moveTo>
                <a:cubicBezTo>
                  <a:pt x="51" y="191"/>
                  <a:pt x="49" y="197"/>
                  <a:pt x="50" y="198"/>
                </a:cubicBezTo>
                <a:cubicBezTo>
                  <a:pt x="50" y="198"/>
                  <a:pt x="53" y="194"/>
                  <a:pt x="53" y="194"/>
                </a:cubicBezTo>
                <a:close/>
                <a:moveTo>
                  <a:pt x="56" y="193"/>
                </a:moveTo>
                <a:cubicBezTo>
                  <a:pt x="56" y="194"/>
                  <a:pt x="55" y="193"/>
                  <a:pt x="56" y="193"/>
                </a:cubicBezTo>
                <a:close/>
                <a:moveTo>
                  <a:pt x="57" y="193"/>
                </a:moveTo>
                <a:cubicBezTo>
                  <a:pt x="57" y="193"/>
                  <a:pt x="56" y="192"/>
                  <a:pt x="57" y="193"/>
                </a:cubicBezTo>
                <a:close/>
                <a:moveTo>
                  <a:pt x="51" y="201"/>
                </a:moveTo>
                <a:cubicBezTo>
                  <a:pt x="52" y="201"/>
                  <a:pt x="50" y="200"/>
                  <a:pt x="51" y="201"/>
                </a:cubicBezTo>
                <a:close/>
                <a:moveTo>
                  <a:pt x="52" y="199"/>
                </a:moveTo>
                <a:cubicBezTo>
                  <a:pt x="52" y="199"/>
                  <a:pt x="51" y="198"/>
                  <a:pt x="52" y="199"/>
                </a:cubicBezTo>
                <a:close/>
                <a:moveTo>
                  <a:pt x="43" y="91"/>
                </a:moveTo>
                <a:cubicBezTo>
                  <a:pt x="43" y="91"/>
                  <a:pt x="44" y="91"/>
                  <a:pt x="43" y="91"/>
                </a:cubicBezTo>
                <a:close/>
                <a:moveTo>
                  <a:pt x="57" y="189"/>
                </a:moveTo>
                <a:cubicBezTo>
                  <a:pt x="57" y="188"/>
                  <a:pt x="57" y="188"/>
                  <a:pt x="56" y="188"/>
                </a:cubicBezTo>
                <a:cubicBezTo>
                  <a:pt x="57" y="188"/>
                  <a:pt x="52" y="193"/>
                  <a:pt x="52" y="192"/>
                </a:cubicBezTo>
                <a:cubicBezTo>
                  <a:pt x="51" y="194"/>
                  <a:pt x="55" y="192"/>
                  <a:pt x="55" y="192"/>
                </a:cubicBezTo>
                <a:cubicBezTo>
                  <a:pt x="56" y="192"/>
                  <a:pt x="56" y="191"/>
                  <a:pt x="56" y="191"/>
                </a:cubicBezTo>
                <a:cubicBezTo>
                  <a:pt x="56" y="190"/>
                  <a:pt x="56" y="190"/>
                  <a:pt x="56" y="190"/>
                </a:cubicBezTo>
                <a:cubicBezTo>
                  <a:pt x="56" y="190"/>
                  <a:pt x="56" y="191"/>
                  <a:pt x="56" y="191"/>
                </a:cubicBezTo>
                <a:cubicBezTo>
                  <a:pt x="57" y="190"/>
                  <a:pt x="57" y="189"/>
                  <a:pt x="57" y="189"/>
                </a:cubicBezTo>
                <a:cubicBezTo>
                  <a:pt x="57" y="189"/>
                  <a:pt x="57" y="189"/>
                  <a:pt x="57" y="189"/>
                </a:cubicBezTo>
                <a:cubicBezTo>
                  <a:pt x="57" y="189"/>
                  <a:pt x="57" y="189"/>
                  <a:pt x="57" y="189"/>
                </a:cubicBezTo>
                <a:close/>
                <a:moveTo>
                  <a:pt x="51" y="200"/>
                </a:moveTo>
                <a:cubicBezTo>
                  <a:pt x="51" y="201"/>
                  <a:pt x="50" y="199"/>
                  <a:pt x="51" y="200"/>
                </a:cubicBezTo>
                <a:close/>
                <a:moveTo>
                  <a:pt x="47" y="109"/>
                </a:moveTo>
                <a:cubicBezTo>
                  <a:pt x="48" y="109"/>
                  <a:pt x="46" y="109"/>
                  <a:pt x="47" y="109"/>
                </a:cubicBezTo>
                <a:close/>
                <a:moveTo>
                  <a:pt x="42" y="83"/>
                </a:moveTo>
                <a:cubicBezTo>
                  <a:pt x="41" y="83"/>
                  <a:pt x="44" y="83"/>
                  <a:pt x="42" y="83"/>
                </a:cubicBezTo>
                <a:close/>
                <a:moveTo>
                  <a:pt x="47" y="107"/>
                </a:moveTo>
                <a:cubicBezTo>
                  <a:pt x="48" y="107"/>
                  <a:pt x="46" y="108"/>
                  <a:pt x="47" y="107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36" tIns="45717" rIns="91436" bIns="45717" numCol="1" anchor="t" anchorCtr="0" compatLnSpc="1">
            <a:prstTxWarp prst="textNoShape">
              <a:avLst/>
            </a:prstTxWarp>
          </a:bodyPr>
          <a:lstStyle/>
          <a:p>
            <a:endParaRPr lang="zh-CN" altLang="en-US" sz="1765"/>
          </a:p>
        </p:txBody>
      </p:sp>
      <p:sp>
        <p:nvSpPr>
          <p:cNvPr id="6" name="Freeform 5"/>
          <p:cNvSpPr>
            <a:spLocks noEditPoints="1"/>
          </p:cNvSpPr>
          <p:nvPr/>
        </p:nvSpPr>
        <p:spPr bwMode="auto">
          <a:xfrm>
            <a:off x="6626225" y="1336972"/>
            <a:ext cx="857250" cy="1288868"/>
          </a:xfrm>
          <a:custGeom>
            <a:avLst/>
            <a:gdLst>
              <a:gd name="T0" fmla="*/ 3 w 228"/>
              <a:gd name="T1" fmla="*/ 323 h 342"/>
              <a:gd name="T2" fmla="*/ 160 w 228"/>
              <a:gd name="T3" fmla="*/ 165 h 342"/>
              <a:gd name="T4" fmla="*/ 170 w 228"/>
              <a:gd name="T5" fmla="*/ 92 h 342"/>
              <a:gd name="T6" fmla="*/ 183 w 228"/>
              <a:gd name="T7" fmla="*/ 5 h 342"/>
              <a:gd name="T8" fmla="*/ 124 w 228"/>
              <a:gd name="T9" fmla="*/ 207 h 342"/>
              <a:gd name="T10" fmla="*/ 155 w 228"/>
              <a:gd name="T11" fmla="*/ 144 h 342"/>
              <a:gd name="T12" fmla="*/ 171 w 228"/>
              <a:gd name="T13" fmla="*/ 38 h 342"/>
              <a:gd name="T14" fmla="*/ 171 w 228"/>
              <a:gd name="T15" fmla="*/ 58 h 342"/>
              <a:gd name="T16" fmla="*/ 115 w 228"/>
              <a:gd name="T17" fmla="*/ 244 h 342"/>
              <a:gd name="T18" fmla="*/ 155 w 228"/>
              <a:gd name="T19" fmla="*/ 41 h 342"/>
              <a:gd name="T20" fmla="*/ 114 w 228"/>
              <a:gd name="T21" fmla="*/ 65 h 342"/>
              <a:gd name="T22" fmla="*/ 147 w 228"/>
              <a:gd name="T23" fmla="*/ 26 h 342"/>
              <a:gd name="T24" fmla="*/ 155 w 228"/>
              <a:gd name="T25" fmla="*/ 42 h 342"/>
              <a:gd name="T26" fmla="*/ 115 w 228"/>
              <a:gd name="T27" fmla="*/ 62 h 342"/>
              <a:gd name="T28" fmla="*/ 144 w 228"/>
              <a:gd name="T29" fmla="*/ 52 h 342"/>
              <a:gd name="T30" fmla="*/ 222 w 228"/>
              <a:gd name="T31" fmla="*/ 47 h 342"/>
              <a:gd name="T32" fmla="*/ 215 w 228"/>
              <a:gd name="T33" fmla="*/ 41 h 342"/>
              <a:gd name="T34" fmla="*/ 189 w 228"/>
              <a:gd name="T35" fmla="*/ 39 h 342"/>
              <a:gd name="T36" fmla="*/ 180 w 228"/>
              <a:gd name="T37" fmla="*/ 26 h 342"/>
              <a:gd name="T38" fmla="*/ 223 w 228"/>
              <a:gd name="T39" fmla="*/ 52 h 342"/>
              <a:gd name="T40" fmla="*/ 198 w 228"/>
              <a:gd name="T41" fmla="*/ 28 h 342"/>
              <a:gd name="T42" fmla="*/ 193 w 228"/>
              <a:gd name="T43" fmla="*/ 19 h 342"/>
              <a:gd name="T44" fmla="*/ 164 w 228"/>
              <a:gd name="T45" fmla="*/ 6 h 342"/>
              <a:gd name="T46" fmla="*/ 163 w 228"/>
              <a:gd name="T47" fmla="*/ 8 h 342"/>
              <a:gd name="T48" fmla="*/ 134 w 228"/>
              <a:gd name="T49" fmla="*/ 49 h 342"/>
              <a:gd name="T50" fmla="*/ 144 w 228"/>
              <a:gd name="T51" fmla="*/ 34 h 342"/>
              <a:gd name="T52" fmla="*/ 115 w 228"/>
              <a:gd name="T53" fmla="*/ 63 h 342"/>
              <a:gd name="T54" fmla="*/ 155 w 228"/>
              <a:gd name="T55" fmla="*/ 43 h 342"/>
              <a:gd name="T56" fmla="*/ 131 w 228"/>
              <a:gd name="T57" fmla="*/ 64 h 342"/>
              <a:gd name="T58" fmla="*/ 168 w 228"/>
              <a:gd name="T59" fmla="*/ 18 h 342"/>
              <a:gd name="T60" fmla="*/ 164 w 228"/>
              <a:gd name="T61" fmla="*/ 120 h 342"/>
              <a:gd name="T62" fmla="*/ 132 w 228"/>
              <a:gd name="T63" fmla="*/ 194 h 342"/>
              <a:gd name="T64" fmla="*/ 147 w 228"/>
              <a:gd name="T65" fmla="*/ 164 h 342"/>
              <a:gd name="T66" fmla="*/ 6 w 228"/>
              <a:gd name="T67" fmla="*/ 323 h 342"/>
              <a:gd name="T68" fmla="*/ 98 w 228"/>
              <a:gd name="T69" fmla="*/ 274 h 342"/>
              <a:gd name="T70" fmla="*/ 152 w 228"/>
              <a:gd name="T71" fmla="*/ 185 h 342"/>
              <a:gd name="T72" fmla="*/ 105 w 228"/>
              <a:gd name="T73" fmla="*/ 258 h 342"/>
              <a:gd name="T74" fmla="*/ 170 w 228"/>
              <a:gd name="T75" fmla="*/ 121 h 342"/>
              <a:gd name="T76" fmla="*/ 188 w 228"/>
              <a:gd name="T77" fmla="*/ 37 h 342"/>
              <a:gd name="T78" fmla="*/ 183 w 228"/>
              <a:gd name="T79" fmla="*/ 25 h 342"/>
              <a:gd name="T80" fmla="*/ 197 w 228"/>
              <a:gd name="T81" fmla="*/ 27 h 342"/>
              <a:gd name="T82" fmla="*/ 163 w 228"/>
              <a:gd name="T83" fmla="*/ 8 h 342"/>
              <a:gd name="T84" fmla="*/ 118 w 228"/>
              <a:gd name="T85" fmla="*/ 64 h 342"/>
              <a:gd name="T86" fmla="*/ 130 w 228"/>
              <a:gd name="T87" fmla="*/ 67 h 342"/>
              <a:gd name="T88" fmla="*/ 154 w 228"/>
              <a:gd name="T89" fmla="*/ 32 h 342"/>
              <a:gd name="T90" fmla="*/ 161 w 228"/>
              <a:gd name="T91" fmla="*/ 24 h 342"/>
              <a:gd name="T92" fmla="*/ 166 w 228"/>
              <a:gd name="T93" fmla="*/ 10 h 342"/>
              <a:gd name="T94" fmla="*/ 172 w 228"/>
              <a:gd name="T95" fmla="*/ 14 h 342"/>
              <a:gd name="T96" fmla="*/ 112 w 228"/>
              <a:gd name="T97" fmla="*/ 227 h 342"/>
              <a:gd name="T98" fmla="*/ 23 w 228"/>
              <a:gd name="T99" fmla="*/ 321 h 342"/>
              <a:gd name="T100" fmla="*/ 57 w 228"/>
              <a:gd name="T101" fmla="*/ 313 h 342"/>
              <a:gd name="T102" fmla="*/ 110 w 228"/>
              <a:gd name="T103" fmla="*/ 251 h 342"/>
              <a:gd name="T104" fmla="*/ 70 w 228"/>
              <a:gd name="T105" fmla="*/ 302 h 342"/>
              <a:gd name="T106" fmla="*/ 164 w 228"/>
              <a:gd name="T107" fmla="*/ 127 h 342"/>
              <a:gd name="T108" fmla="*/ 172 w 228"/>
              <a:gd name="T109" fmla="*/ 99 h 342"/>
              <a:gd name="T110" fmla="*/ 173 w 228"/>
              <a:gd name="T111" fmla="*/ 26 h 342"/>
              <a:gd name="T112" fmla="*/ 175 w 228"/>
              <a:gd name="T113" fmla="*/ 78 h 342"/>
              <a:gd name="T114" fmla="*/ 177 w 228"/>
              <a:gd name="T115" fmla="*/ 41 h 342"/>
              <a:gd name="T116" fmla="*/ 203 w 228"/>
              <a:gd name="T117" fmla="*/ 37 h 342"/>
              <a:gd name="T118" fmla="*/ 207 w 228"/>
              <a:gd name="T119" fmla="*/ 41 h 342"/>
              <a:gd name="T120" fmla="*/ 220 w 228"/>
              <a:gd name="T121" fmla="*/ 53 h 342"/>
              <a:gd name="T122" fmla="*/ 216 w 228"/>
              <a:gd name="T123" fmla="*/ 59 h 342"/>
              <a:gd name="T124" fmla="*/ 198 w 228"/>
              <a:gd name="T125" fmla="*/ 46 h 3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28" h="342">
                <a:moveTo>
                  <a:pt x="160" y="169"/>
                </a:moveTo>
                <a:cubicBezTo>
                  <a:pt x="160" y="169"/>
                  <a:pt x="161" y="168"/>
                  <a:pt x="160" y="169"/>
                </a:cubicBezTo>
                <a:close/>
                <a:moveTo>
                  <a:pt x="162" y="162"/>
                </a:moveTo>
                <a:cubicBezTo>
                  <a:pt x="162" y="162"/>
                  <a:pt x="163" y="162"/>
                  <a:pt x="162" y="162"/>
                </a:cubicBezTo>
                <a:close/>
                <a:moveTo>
                  <a:pt x="159" y="170"/>
                </a:moveTo>
                <a:cubicBezTo>
                  <a:pt x="161" y="168"/>
                  <a:pt x="158" y="172"/>
                  <a:pt x="159" y="170"/>
                </a:cubicBezTo>
                <a:close/>
                <a:moveTo>
                  <a:pt x="172" y="110"/>
                </a:moveTo>
                <a:cubicBezTo>
                  <a:pt x="172" y="110"/>
                  <a:pt x="173" y="110"/>
                  <a:pt x="172" y="110"/>
                </a:cubicBezTo>
                <a:close/>
                <a:moveTo>
                  <a:pt x="165" y="154"/>
                </a:moveTo>
                <a:cubicBezTo>
                  <a:pt x="167" y="153"/>
                  <a:pt x="165" y="154"/>
                  <a:pt x="165" y="154"/>
                </a:cubicBezTo>
                <a:close/>
                <a:moveTo>
                  <a:pt x="174" y="126"/>
                </a:moveTo>
                <a:cubicBezTo>
                  <a:pt x="174" y="126"/>
                  <a:pt x="175" y="124"/>
                  <a:pt x="175" y="124"/>
                </a:cubicBezTo>
                <a:cubicBezTo>
                  <a:pt x="174" y="124"/>
                  <a:pt x="173" y="126"/>
                  <a:pt x="174" y="126"/>
                </a:cubicBezTo>
                <a:close/>
                <a:moveTo>
                  <a:pt x="3" y="323"/>
                </a:moveTo>
                <a:cubicBezTo>
                  <a:pt x="3" y="323"/>
                  <a:pt x="6" y="322"/>
                  <a:pt x="6" y="322"/>
                </a:cubicBezTo>
                <a:cubicBezTo>
                  <a:pt x="5" y="322"/>
                  <a:pt x="4" y="323"/>
                  <a:pt x="4" y="322"/>
                </a:cubicBezTo>
                <a:cubicBezTo>
                  <a:pt x="4" y="322"/>
                  <a:pt x="4" y="322"/>
                  <a:pt x="4" y="322"/>
                </a:cubicBezTo>
                <a:cubicBezTo>
                  <a:pt x="4" y="321"/>
                  <a:pt x="1" y="322"/>
                  <a:pt x="3" y="323"/>
                </a:cubicBezTo>
                <a:close/>
                <a:moveTo>
                  <a:pt x="20" y="318"/>
                </a:moveTo>
                <a:cubicBezTo>
                  <a:pt x="20" y="318"/>
                  <a:pt x="21" y="318"/>
                  <a:pt x="20" y="318"/>
                </a:cubicBezTo>
                <a:close/>
                <a:moveTo>
                  <a:pt x="39" y="309"/>
                </a:moveTo>
                <a:cubicBezTo>
                  <a:pt x="39" y="309"/>
                  <a:pt x="39" y="306"/>
                  <a:pt x="39" y="309"/>
                </a:cubicBezTo>
                <a:close/>
                <a:moveTo>
                  <a:pt x="18" y="319"/>
                </a:moveTo>
                <a:cubicBezTo>
                  <a:pt x="17" y="319"/>
                  <a:pt x="17" y="319"/>
                  <a:pt x="16" y="319"/>
                </a:cubicBezTo>
                <a:cubicBezTo>
                  <a:pt x="17" y="320"/>
                  <a:pt x="18" y="320"/>
                  <a:pt x="18" y="319"/>
                </a:cubicBezTo>
                <a:close/>
                <a:moveTo>
                  <a:pt x="160" y="165"/>
                </a:moveTo>
                <a:cubicBezTo>
                  <a:pt x="160" y="165"/>
                  <a:pt x="156" y="173"/>
                  <a:pt x="157" y="172"/>
                </a:cubicBezTo>
                <a:cubicBezTo>
                  <a:pt x="158" y="172"/>
                  <a:pt x="160" y="165"/>
                  <a:pt x="160" y="165"/>
                </a:cubicBezTo>
                <a:close/>
                <a:moveTo>
                  <a:pt x="157" y="176"/>
                </a:moveTo>
                <a:cubicBezTo>
                  <a:pt x="157" y="175"/>
                  <a:pt x="157" y="175"/>
                  <a:pt x="158" y="174"/>
                </a:cubicBezTo>
                <a:cubicBezTo>
                  <a:pt x="158" y="173"/>
                  <a:pt x="159" y="172"/>
                  <a:pt x="159" y="172"/>
                </a:cubicBezTo>
                <a:cubicBezTo>
                  <a:pt x="159" y="172"/>
                  <a:pt x="156" y="174"/>
                  <a:pt x="157" y="176"/>
                </a:cubicBezTo>
                <a:close/>
                <a:moveTo>
                  <a:pt x="179" y="65"/>
                </a:moveTo>
                <a:cubicBezTo>
                  <a:pt x="180" y="65"/>
                  <a:pt x="178" y="65"/>
                  <a:pt x="179" y="65"/>
                </a:cubicBezTo>
                <a:close/>
                <a:moveTo>
                  <a:pt x="168" y="106"/>
                </a:moveTo>
                <a:cubicBezTo>
                  <a:pt x="168" y="106"/>
                  <a:pt x="168" y="106"/>
                  <a:pt x="168" y="106"/>
                </a:cubicBezTo>
                <a:cubicBezTo>
                  <a:pt x="167" y="106"/>
                  <a:pt x="168" y="106"/>
                  <a:pt x="168" y="106"/>
                </a:cubicBezTo>
                <a:close/>
                <a:moveTo>
                  <a:pt x="123" y="210"/>
                </a:moveTo>
                <a:cubicBezTo>
                  <a:pt x="123" y="209"/>
                  <a:pt x="123" y="209"/>
                  <a:pt x="123" y="209"/>
                </a:cubicBezTo>
                <a:cubicBezTo>
                  <a:pt x="123" y="210"/>
                  <a:pt x="122" y="210"/>
                  <a:pt x="122" y="211"/>
                </a:cubicBezTo>
                <a:cubicBezTo>
                  <a:pt x="123" y="210"/>
                  <a:pt x="123" y="209"/>
                  <a:pt x="123" y="210"/>
                </a:cubicBezTo>
                <a:close/>
                <a:moveTo>
                  <a:pt x="170" y="92"/>
                </a:moveTo>
                <a:cubicBezTo>
                  <a:pt x="170" y="92"/>
                  <a:pt x="171" y="91"/>
                  <a:pt x="172" y="89"/>
                </a:cubicBezTo>
                <a:cubicBezTo>
                  <a:pt x="172" y="88"/>
                  <a:pt x="172" y="88"/>
                  <a:pt x="172" y="87"/>
                </a:cubicBezTo>
                <a:cubicBezTo>
                  <a:pt x="171" y="87"/>
                  <a:pt x="170" y="92"/>
                  <a:pt x="170" y="92"/>
                </a:cubicBezTo>
                <a:close/>
                <a:moveTo>
                  <a:pt x="129" y="199"/>
                </a:moveTo>
                <a:cubicBezTo>
                  <a:pt x="128" y="199"/>
                  <a:pt x="128" y="200"/>
                  <a:pt x="127" y="201"/>
                </a:cubicBezTo>
                <a:cubicBezTo>
                  <a:pt x="128" y="200"/>
                  <a:pt x="128" y="199"/>
                  <a:pt x="129" y="199"/>
                </a:cubicBezTo>
                <a:close/>
                <a:moveTo>
                  <a:pt x="174" y="120"/>
                </a:moveTo>
                <a:cubicBezTo>
                  <a:pt x="175" y="120"/>
                  <a:pt x="174" y="120"/>
                  <a:pt x="174" y="120"/>
                </a:cubicBezTo>
                <a:close/>
                <a:moveTo>
                  <a:pt x="183" y="5"/>
                </a:moveTo>
                <a:cubicBezTo>
                  <a:pt x="182" y="5"/>
                  <a:pt x="182" y="4"/>
                  <a:pt x="183" y="5"/>
                </a:cubicBezTo>
                <a:close/>
                <a:moveTo>
                  <a:pt x="183" y="5"/>
                </a:moveTo>
                <a:cubicBezTo>
                  <a:pt x="183" y="5"/>
                  <a:pt x="183" y="5"/>
                  <a:pt x="183" y="5"/>
                </a:cubicBezTo>
                <a:cubicBezTo>
                  <a:pt x="183" y="5"/>
                  <a:pt x="183" y="5"/>
                  <a:pt x="183" y="5"/>
                </a:cubicBezTo>
                <a:cubicBezTo>
                  <a:pt x="183" y="5"/>
                  <a:pt x="183" y="5"/>
                  <a:pt x="183" y="5"/>
                </a:cubicBezTo>
                <a:close/>
                <a:moveTo>
                  <a:pt x="172" y="112"/>
                </a:moveTo>
                <a:cubicBezTo>
                  <a:pt x="172" y="112"/>
                  <a:pt x="171" y="112"/>
                  <a:pt x="171" y="112"/>
                </a:cubicBezTo>
                <a:cubicBezTo>
                  <a:pt x="171" y="112"/>
                  <a:pt x="171" y="112"/>
                  <a:pt x="171" y="112"/>
                </a:cubicBezTo>
                <a:cubicBezTo>
                  <a:pt x="172" y="112"/>
                  <a:pt x="172" y="111"/>
                  <a:pt x="172" y="112"/>
                </a:cubicBezTo>
                <a:close/>
                <a:moveTo>
                  <a:pt x="177" y="82"/>
                </a:moveTo>
                <a:cubicBezTo>
                  <a:pt x="177" y="83"/>
                  <a:pt x="177" y="84"/>
                  <a:pt x="177" y="85"/>
                </a:cubicBezTo>
                <a:cubicBezTo>
                  <a:pt x="177" y="85"/>
                  <a:pt x="177" y="85"/>
                  <a:pt x="177" y="85"/>
                </a:cubicBezTo>
                <a:cubicBezTo>
                  <a:pt x="177" y="84"/>
                  <a:pt x="177" y="83"/>
                  <a:pt x="177" y="82"/>
                </a:cubicBezTo>
                <a:close/>
                <a:moveTo>
                  <a:pt x="177" y="111"/>
                </a:moveTo>
                <a:cubicBezTo>
                  <a:pt x="177" y="112"/>
                  <a:pt x="177" y="110"/>
                  <a:pt x="177" y="109"/>
                </a:cubicBezTo>
                <a:cubicBezTo>
                  <a:pt x="176" y="110"/>
                  <a:pt x="177" y="111"/>
                  <a:pt x="177" y="111"/>
                </a:cubicBezTo>
                <a:close/>
                <a:moveTo>
                  <a:pt x="124" y="207"/>
                </a:moveTo>
                <a:cubicBezTo>
                  <a:pt x="125" y="206"/>
                  <a:pt x="126" y="203"/>
                  <a:pt x="127" y="201"/>
                </a:cubicBezTo>
                <a:cubicBezTo>
                  <a:pt x="127" y="202"/>
                  <a:pt x="125" y="204"/>
                  <a:pt x="124" y="207"/>
                </a:cubicBezTo>
                <a:close/>
                <a:moveTo>
                  <a:pt x="134" y="213"/>
                </a:moveTo>
                <a:cubicBezTo>
                  <a:pt x="135" y="212"/>
                  <a:pt x="135" y="212"/>
                  <a:pt x="135" y="211"/>
                </a:cubicBezTo>
                <a:cubicBezTo>
                  <a:pt x="135" y="212"/>
                  <a:pt x="134" y="212"/>
                  <a:pt x="134" y="213"/>
                </a:cubicBezTo>
                <a:close/>
                <a:moveTo>
                  <a:pt x="105" y="259"/>
                </a:moveTo>
                <a:cubicBezTo>
                  <a:pt x="104" y="259"/>
                  <a:pt x="105" y="259"/>
                  <a:pt x="105" y="259"/>
                </a:cubicBezTo>
                <a:cubicBezTo>
                  <a:pt x="105" y="259"/>
                  <a:pt x="105" y="259"/>
                  <a:pt x="105" y="259"/>
                </a:cubicBezTo>
                <a:cubicBezTo>
                  <a:pt x="105" y="259"/>
                  <a:pt x="105" y="259"/>
                  <a:pt x="105" y="259"/>
                </a:cubicBezTo>
                <a:close/>
                <a:moveTo>
                  <a:pt x="130" y="199"/>
                </a:moveTo>
                <a:cubicBezTo>
                  <a:pt x="130" y="198"/>
                  <a:pt x="131" y="197"/>
                  <a:pt x="131" y="196"/>
                </a:cubicBezTo>
                <a:cubicBezTo>
                  <a:pt x="131" y="196"/>
                  <a:pt x="128" y="198"/>
                  <a:pt x="130" y="199"/>
                </a:cubicBezTo>
                <a:close/>
                <a:moveTo>
                  <a:pt x="156" y="134"/>
                </a:moveTo>
                <a:cubicBezTo>
                  <a:pt x="154" y="136"/>
                  <a:pt x="158" y="132"/>
                  <a:pt x="156" y="134"/>
                </a:cubicBezTo>
                <a:close/>
                <a:moveTo>
                  <a:pt x="155" y="144"/>
                </a:moveTo>
                <a:cubicBezTo>
                  <a:pt x="154" y="143"/>
                  <a:pt x="156" y="144"/>
                  <a:pt x="155" y="144"/>
                </a:cubicBezTo>
                <a:close/>
                <a:moveTo>
                  <a:pt x="154" y="137"/>
                </a:moveTo>
                <a:cubicBezTo>
                  <a:pt x="154" y="137"/>
                  <a:pt x="155" y="137"/>
                  <a:pt x="154" y="137"/>
                </a:cubicBezTo>
                <a:cubicBezTo>
                  <a:pt x="154" y="137"/>
                  <a:pt x="154" y="137"/>
                  <a:pt x="154" y="137"/>
                </a:cubicBezTo>
                <a:close/>
                <a:moveTo>
                  <a:pt x="157" y="138"/>
                </a:moveTo>
                <a:cubicBezTo>
                  <a:pt x="157" y="137"/>
                  <a:pt x="157" y="137"/>
                  <a:pt x="157" y="136"/>
                </a:cubicBezTo>
                <a:cubicBezTo>
                  <a:pt x="157" y="136"/>
                  <a:pt x="156" y="137"/>
                  <a:pt x="157" y="138"/>
                </a:cubicBezTo>
                <a:close/>
                <a:moveTo>
                  <a:pt x="139" y="183"/>
                </a:moveTo>
                <a:cubicBezTo>
                  <a:pt x="138" y="182"/>
                  <a:pt x="140" y="183"/>
                  <a:pt x="139" y="183"/>
                </a:cubicBezTo>
                <a:close/>
                <a:moveTo>
                  <a:pt x="153" y="147"/>
                </a:moveTo>
                <a:cubicBezTo>
                  <a:pt x="154" y="147"/>
                  <a:pt x="154" y="147"/>
                  <a:pt x="153" y="147"/>
                </a:cubicBezTo>
                <a:close/>
                <a:moveTo>
                  <a:pt x="165" y="91"/>
                </a:moveTo>
                <a:cubicBezTo>
                  <a:pt x="165" y="91"/>
                  <a:pt x="164" y="93"/>
                  <a:pt x="165" y="91"/>
                </a:cubicBezTo>
                <a:close/>
                <a:moveTo>
                  <a:pt x="172" y="44"/>
                </a:moveTo>
                <a:cubicBezTo>
                  <a:pt x="174" y="44"/>
                  <a:pt x="171" y="38"/>
                  <a:pt x="171" y="38"/>
                </a:cubicBezTo>
                <a:cubicBezTo>
                  <a:pt x="171" y="38"/>
                  <a:pt x="171" y="44"/>
                  <a:pt x="172" y="44"/>
                </a:cubicBezTo>
                <a:close/>
                <a:moveTo>
                  <a:pt x="113" y="247"/>
                </a:moveTo>
                <a:cubicBezTo>
                  <a:pt x="113" y="247"/>
                  <a:pt x="113" y="244"/>
                  <a:pt x="113" y="247"/>
                </a:cubicBezTo>
                <a:close/>
                <a:moveTo>
                  <a:pt x="161" y="122"/>
                </a:moveTo>
                <a:cubicBezTo>
                  <a:pt x="160" y="122"/>
                  <a:pt x="162" y="122"/>
                  <a:pt x="161" y="122"/>
                </a:cubicBezTo>
                <a:close/>
                <a:moveTo>
                  <a:pt x="165" y="99"/>
                </a:moveTo>
                <a:cubicBezTo>
                  <a:pt x="166" y="93"/>
                  <a:pt x="169" y="81"/>
                  <a:pt x="168" y="76"/>
                </a:cubicBezTo>
                <a:cubicBezTo>
                  <a:pt x="168" y="75"/>
                  <a:pt x="166" y="87"/>
                  <a:pt x="164" y="95"/>
                </a:cubicBezTo>
                <a:cubicBezTo>
                  <a:pt x="164" y="95"/>
                  <a:pt x="164" y="95"/>
                  <a:pt x="164" y="95"/>
                </a:cubicBezTo>
                <a:cubicBezTo>
                  <a:pt x="164" y="95"/>
                  <a:pt x="164" y="95"/>
                  <a:pt x="164" y="95"/>
                </a:cubicBezTo>
                <a:cubicBezTo>
                  <a:pt x="164" y="98"/>
                  <a:pt x="163" y="101"/>
                  <a:pt x="163" y="101"/>
                </a:cubicBezTo>
                <a:cubicBezTo>
                  <a:pt x="160" y="103"/>
                  <a:pt x="160" y="121"/>
                  <a:pt x="160" y="122"/>
                </a:cubicBezTo>
                <a:cubicBezTo>
                  <a:pt x="164" y="117"/>
                  <a:pt x="163" y="105"/>
                  <a:pt x="165" y="99"/>
                </a:cubicBezTo>
                <a:close/>
                <a:moveTo>
                  <a:pt x="171" y="58"/>
                </a:moveTo>
                <a:cubicBezTo>
                  <a:pt x="172" y="58"/>
                  <a:pt x="170" y="58"/>
                  <a:pt x="171" y="58"/>
                </a:cubicBezTo>
                <a:close/>
                <a:moveTo>
                  <a:pt x="141" y="201"/>
                </a:moveTo>
                <a:cubicBezTo>
                  <a:pt x="140" y="201"/>
                  <a:pt x="137" y="204"/>
                  <a:pt x="138" y="205"/>
                </a:cubicBezTo>
                <a:cubicBezTo>
                  <a:pt x="139" y="204"/>
                  <a:pt x="140" y="202"/>
                  <a:pt x="141" y="201"/>
                </a:cubicBezTo>
                <a:close/>
                <a:moveTo>
                  <a:pt x="136" y="209"/>
                </a:moveTo>
                <a:cubicBezTo>
                  <a:pt x="137" y="208"/>
                  <a:pt x="137" y="207"/>
                  <a:pt x="138" y="206"/>
                </a:cubicBezTo>
                <a:cubicBezTo>
                  <a:pt x="137" y="206"/>
                  <a:pt x="136" y="209"/>
                  <a:pt x="136" y="209"/>
                </a:cubicBezTo>
                <a:close/>
                <a:moveTo>
                  <a:pt x="117" y="240"/>
                </a:moveTo>
                <a:cubicBezTo>
                  <a:pt x="118" y="240"/>
                  <a:pt x="118" y="239"/>
                  <a:pt x="118" y="238"/>
                </a:cubicBezTo>
                <a:cubicBezTo>
                  <a:pt x="118" y="239"/>
                  <a:pt x="117" y="239"/>
                  <a:pt x="117" y="240"/>
                </a:cubicBezTo>
                <a:close/>
                <a:moveTo>
                  <a:pt x="141" y="199"/>
                </a:moveTo>
                <a:cubicBezTo>
                  <a:pt x="141" y="199"/>
                  <a:pt x="141" y="199"/>
                  <a:pt x="141" y="199"/>
                </a:cubicBezTo>
                <a:cubicBezTo>
                  <a:pt x="141" y="199"/>
                  <a:pt x="141" y="199"/>
                  <a:pt x="141" y="199"/>
                </a:cubicBezTo>
                <a:close/>
                <a:moveTo>
                  <a:pt x="115" y="244"/>
                </a:moveTo>
                <a:cubicBezTo>
                  <a:pt x="115" y="244"/>
                  <a:pt x="116" y="243"/>
                  <a:pt x="116" y="242"/>
                </a:cubicBezTo>
                <a:cubicBezTo>
                  <a:pt x="115" y="243"/>
                  <a:pt x="115" y="244"/>
                  <a:pt x="115" y="244"/>
                </a:cubicBezTo>
                <a:close/>
                <a:moveTo>
                  <a:pt x="149" y="45"/>
                </a:moveTo>
                <a:cubicBezTo>
                  <a:pt x="149" y="44"/>
                  <a:pt x="149" y="45"/>
                  <a:pt x="149" y="45"/>
                </a:cubicBezTo>
                <a:close/>
                <a:moveTo>
                  <a:pt x="151" y="24"/>
                </a:moveTo>
                <a:cubicBezTo>
                  <a:pt x="152" y="25"/>
                  <a:pt x="150" y="24"/>
                  <a:pt x="151" y="24"/>
                </a:cubicBezTo>
                <a:close/>
                <a:moveTo>
                  <a:pt x="149" y="27"/>
                </a:moveTo>
                <a:cubicBezTo>
                  <a:pt x="148" y="26"/>
                  <a:pt x="149" y="28"/>
                  <a:pt x="149" y="27"/>
                </a:cubicBezTo>
                <a:close/>
                <a:moveTo>
                  <a:pt x="150" y="24"/>
                </a:moveTo>
                <a:cubicBezTo>
                  <a:pt x="150" y="24"/>
                  <a:pt x="156" y="16"/>
                  <a:pt x="156" y="16"/>
                </a:cubicBezTo>
                <a:cubicBezTo>
                  <a:pt x="155" y="12"/>
                  <a:pt x="148" y="23"/>
                  <a:pt x="150" y="24"/>
                </a:cubicBezTo>
                <a:close/>
                <a:moveTo>
                  <a:pt x="153" y="18"/>
                </a:moveTo>
                <a:cubicBezTo>
                  <a:pt x="154" y="17"/>
                  <a:pt x="153" y="18"/>
                  <a:pt x="153" y="18"/>
                </a:cubicBezTo>
                <a:close/>
                <a:moveTo>
                  <a:pt x="155" y="41"/>
                </a:moveTo>
                <a:cubicBezTo>
                  <a:pt x="154" y="40"/>
                  <a:pt x="155" y="41"/>
                  <a:pt x="155" y="41"/>
                </a:cubicBezTo>
                <a:close/>
                <a:moveTo>
                  <a:pt x="142" y="54"/>
                </a:moveTo>
                <a:cubicBezTo>
                  <a:pt x="142" y="54"/>
                  <a:pt x="142" y="53"/>
                  <a:pt x="142" y="54"/>
                </a:cubicBezTo>
                <a:close/>
                <a:moveTo>
                  <a:pt x="140" y="56"/>
                </a:moveTo>
                <a:cubicBezTo>
                  <a:pt x="140" y="56"/>
                  <a:pt x="141" y="57"/>
                  <a:pt x="140" y="56"/>
                </a:cubicBezTo>
                <a:close/>
                <a:moveTo>
                  <a:pt x="140" y="57"/>
                </a:moveTo>
                <a:cubicBezTo>
                  <a:pt x="140" y="57"/>
                  <a:pt x="139" y="56"/>
                  <a:pt x="140" y="57"/>
                </a:cubicBezTo>
                <a:close/>
                <a:moveTo>
                  <a:pt x="141" y="55"/>
                </a:moveTo>
                <a:cubicBezTo>
                  <a:pt x="142" y="55"/>
                  <a:pt x="141" y="54"/>
                  <a:pt x="141" y="55"/>
                </a:cubicBezTo>
                <a:close/>
                <a:moveTo>
                  <a:pt x="148" y="28"/>
                </a:moveTo>
                <a:cubicBezTo>
                  <a:pt x="149" y="29"/>
                  <a:pt x="148" y="28"/>
                  <a:pt x="148" y="28"/>
                </a:cubicBezTo>
                <a:close/>
                <a:moveTo>
                  <a:pt x="141" y="55"/>
                </a:moveTo>
                <a:cubicBezTo>
                  <a:pt x="140" y="55"/>
                  <a:pt x="142" y="56"/>
                  <a:pt x="141" y="55"/>
                </a:cubicBezTo>
                <a:close/>
                <a:moveTo>
                  <a:pt x="114" y="65"/>
                </a:moveTo>
                <a:cubicBezTo>
                  <a:pt x="111" y="64"/>
                  <a:pt x="114" y="66"/>
                  <a:pt x="114" y="65"/>
                </a:cubicBezTo>
                <a:close/>
                <a:moveTo>
                  <a:pt x="160" y="14"/>
                </a:moveTo>
                <a:cubicBezTo>
                  <a:pt x="159" y="13"/>
                  <a:pt x="161" y="14"/>
                  <a:pt x="160" y="14"/>
                </a:cubicBezTo>
                <a:close/>
                <a:moveTo>
                  <a:pt x="143" y="36"/>
                </a:moveTo>
                <a:cubicBezTo>
                  <a:pt x="143" y="35"/>
                  <a:pt x="144" y="36"/>
                  <a:pt x="143" y="36"/>
                </a:cubicBezTo>
                <a:close/>
                <a:moveTo>
                  <a:pt x="141" y="39"/>
                </a:moveTo>
                <a:cubicBezTo>
                  <a:pt x="142" y="39"/>
                  <a:pt x="139" y="37"/>
                  <a:pt x="141" y="39"/>
                </a:cubicBezTo>
                <a:close/>
                <a:moveTo>
                  <a:pt x="148" y="47"/>
                </a:moveTo>
                <a:cubicBezTo>
                  <a:pt x="149" y="47"/>
                  <a:pt x="147" y="46"/>
                  <a:pt x="148" y="47"/>
                </a:cubicBezTo>
                <a:close/>
                <a:moveTo>
                  <a:pt x="165" y="20"/>
                </a:moveTo>
                <a:cubicBezTo>
                  <a:pt x="164" y="19"/>
                  <a:pt x="166" y="21"/>
                  <a:pt x="165" y="20"/>
                </a:cubicBezTo>
                <a:close/>
                <a:moveTo>
                  <a:pt x="143" y="53"/>
                </a:moveTo>
                <a:cubicBezTo>
                  <a:pt x="143" y="53"/>
                  <a:pt x="142" y="52"/>
                  <a:pt x="143" y="53"/>
                </a:cubicBezTo>
                <a:close/>
                <a:moveTo>
                  <a:pt x="147" y="26"/>
                </a:moveTo>
                <a:cubicBezTo>
                  <a:pt x="148" y="26"/>
                  <a:pt x="146" y="25"/>
                  <a:pt x="147" y="26"/>
                </a:cubicBezTo>
                <a:close/>
                <a:moveTo>
                  <a:pt x="119" y="58"/>
                </a:moveTo>
                <a:cubicBezTo>
                  <a:pt x="119" y="58"/>
                  <a:pt x="118" y="57"/>
                  <a:pt x="119" y="58"/>
                </a:cubicBezTo>
                <a:close/>
                <a:moveTo>
                  <a:pt x="148" y="29"/>
                </a:moveTo>
                <a:cubicBezTo>
                  <a:pt x="147" y="28"/>
                  <a:pt x="148" y="29"/>
                  <a:pt x="148" y="29"/>
                </a:cubicBezTo>
                <a:close/>
                <a:moveTo>
                  <a:pt x="142" y="53"/>
                </a:moveTo>
                <a:cubicBezTo>
                  <a:pt x="142" y="53"/>
                  <a:pt x="143" y="54"/>
                  <a:pt x="142" y="53"/>
                </a:cubicBezTo>
                <a:close/>
                <a:moveTo>
                  <a:pt x="148" y="25"/>
                </a:moveTo>
                <a:cubicBezTo>
                  <a:pt x="146" y="25"/>
                  <a:pt x="148" y="25"/>
                  <a:pt x="148" y="25"/>
                </a:cubicBezTo>
                <a:close/>
                <a:moveTo>
                  <a:pt x="156" y="39"/>
                </a:moveTo>
                <a:cubicBezTo>
                  <a:pt x="156" y="39"/>
                  <a:pt x="157" y="40"/>
                  <a:pt x="156" y="39"/>
                </a:cubicBezTo>
                <a:close/>
                <a:moveTo>
                  <a:pt x="158" y="38"/>
                </a:moveTo>
                <a:cubicBezTo>
                  <a:pt x="157" y="37"/>
                  <a:pt x="158" y="38"/>
                  <a:pt x="158" y="38"/>
                </a:cubicBezTo>
                <a:close/>
                <a:moveTo>
                  <a:pt x="155" y="42"/>
                </a:moveTo>
                <a:cubicBezTo>
                  <a:pt x="154" y="43"/>
                  <a:pt x="157" y="41"/>
                  <a:pt x="155" y="42"/>
                </a:cubicBezTo>
                <a:close/>
                <a:moveTo>
                  <a:pt x="161" y="33"/>
                </a:moveTo>
                <a:cubicBezTo>
                  <a:pt x="161" y="33"/>
                  <a:pt x="161" y="33"/>
                  <a:pt x="161" y="33"/>
                </a:cubicBezTo>
                <a:close/>
                <a:moveTo>
                  <a:pt x="156" y="41"/>
                </a:moveTo>
                <a:cubicBezTo>
                  <a:pt x="157" y="41"/>
                  <a:pt x="154" y="41"/>
                  <a:pt x="156" y="41"/>
                </a:cubicBezTo>
                <a:close/>
                <a:moveTo>
                  <a:pt x="143" y="58"/>
                </a:moveTo>
                <a:cubicBezTo>
                  <a:pt x="143" y="58"/>
                  <a:pt x="142" y="57"/>
                  <a:pt x="143" y="58"/>
                </a:cubicBezTo>
                <a:close/>
                <a:moveTo>
                  <a:pt x="161" y="31"/>
                </a:moveTo>
                <a:cubicBezTo>
                  <a:pt x="160" y="31"/>
                  <a:pt x="162" y="32"/>
                  <a:pt x="161" y="31"/>
                </a:cubicBezTo>
                <a:close/>
                <a:moveTo>
                  <a:pt x="156" y="41"/>
                </a:moveTo>
                <a:cubicBezTo>
                  <a:pt x="155" y="40"/>
                  <a:pt x="156" y="41"/>
                  <a:pt x="156" y="41"/>
                </a:cubicBezTo>
                <a:close/>
                <a:moveTo>
                  <a:pt x="163" y="30"/>
                </a:moveTo>
                <a:cubicBezTo>
                  <a:pt x="163" y="31"/>
                  <a:pt x="161" y="29"/>
                  <a:pt x="163" y="30"/>
                </a:cubicBezTo>
                <a:close/>
                <a:moveTo>
                  <a:pt x="115" y="62"/>
                </a:moveTo>
                <a:cubicBezTo>
                  <a:pt x="115" y="62"/>
                  <a:pt x="115" y="62"/>
                  <a:pt x="115" y="62"/>
                </a:cubicBezTo>
                <a:cubicBezTo>
                  <a:pt x="115" y="61"/>
                  <a:pt x="115" y="62"/>
                  <a:pt x="115" y="62"/>
                </a:cubicBezTo>
                <a:close/>
                <a:moveTo>
                  <a:pt x="167" y="3"/>
                </a:moveTo>
                <a:cubicBezTo>
                  <a:pt x="167" y="3"/>
                  <a:pt x="167" y="3"/>
                  <a:pt x="167" y="4"/>
                </a:cubicBezTo>
                <a:cubicBezTo>
                  <a:pt x="167" y="3"/>
                  <a:pt x="167" y="3"/>
                  <a:pt x="167" y="3"/>
                </a:cubicBezTo>
                <a:cubicBezTo>
                  <a:pt x="167" y="3"/>
                  <a:pt x="167" y="3"/>
                  <a:pt x="167" y="3"/>
                </a:cubicBezTo>
                <a:close/>
                <a:moveTo>
                  <a:pt x="144" y="51"/>
                </a:moveTo>
                <a:cubicBezTo>
                  <a:pt x="144" y="50"/>
                  <a:pt x="144" y="51"/>
                  <a:pt x="144" y="52"/>
                </a:cubicBezTo>
                <a:cubicBezTo>
                  <a:pt x="144" y="52"/>
                  <a:pt x="145" y="51"/>
                  <a:pt x="144" y="51"/>
                </a:cubicBezTo>
                <a:close/>
                <a:moveTo>
                  <a:pt x="144" y="34"/>
                </a:moveTo>
                <a:cubicBezTo>
                  <a:pt x="144" y="34"/>
                  <a:pt x="144" y="34"/>
                  <a:pt x="144" y="34"/>
                </a:cubicBezTo>
                <a:cubicBezTo>
                  <a:pt x="144" y="34"/>
                  <a:pt x="144" y="34"/>
                  <a:pt x="144" y="34"/>
                </a:cubicBezTo>
                <a:cubicBezTo>
                  <a:pt x="144" y="34"/>
                  <a:pt x="145" y="34"/>
                  <a:pt x="144" y="34"/>
                </a:cubicBezTo>
                <a:close/>
                <a:moveTo>
                  <a:pt x="144" y="52"/>
                </a:moveTo>
                <a:cubicBezTo>
                  <a:pt x="144" y="52"/>
                  <a:pt x="144" y="52"/>
                  <a:pt x="144" y="52"/>
                </a:cubicBezTo>
                <a:cubicBezTo>
                  <a:pt x="144" y="52"/>
                  <a:pt x="144" y="52"/>
                  <a:pt x="144" y="52"/>
                </a:cubicBezTo>
                <a:cubicBezTo>
                  <a:pt x="144" y="52"/>
                  <a:pt x="144" y="52"/>
                  <a:pt x="144" y="52"/>
                </a:cubicBezTo>
                <a:close/>
                <a:moveTo>
                  <a:pt x="165" y="2"/>
                </a:moveTo>
                <a:cubicBezTo>
                  <a:pt x="164" y="5"/>
                  <a:pt x="166" y="3"/>
                  <a:pt x="167" y="3"/>
                </a:cubicBezTo>
                <a:cubicBezTo>
                  <a:pt x="166" y="2"/>
                  <a:pt x="165" y="2"/>
                  <a:pt x="165" y="2"/>
                </a:cubicBezTo>
                <a:close/>
                <a:moveTo>
                  <a:pt x="144" y="34"/>
                </a:moveTo>
                <a:cubicBezTo>
                  <a:pt x="144" y="34"/>
                  <a:pt x="144" y="34"/>
                  <a:pt x="144" y="34"/>
                </a:cubicBezTo>
                <a:cubicBezTo>
                  <a:pt x="144" y="34"/>
                  <a:pt x="144" y="34"/>
                  <a:pt x="144" y="34"/>
                </a:cubicBezTo>
                <a:close/>
                <a:moveTo>
                  <a:pt x="206" y="33"/>
                </a:moveTo>
                <a:cubicBezTo>
                  <a:pt x="205" y="33"/>
                  <a:pt x="207" y="31"/>
                  <a:pt x="206" y="33"/>
                </a:cubicBezTo>
                <a:close/>
                <a:moveTo>
                  <a:pt x="218" y="47"/>
                </a:moveTo>
                <a:cubicBezTo>
                  <a:pt x="218" y="48"/>
                  <a:pt x="220" y="45"/>
                  <a:pt x="218" y="47"/>
                </a:cubicBezTo>
                <a:close/>
                <a:moveTo>
                  <a:pt x="222" y="47"/>
                </a:moveTo>
                <a:cubicBezTo>
                  <a:pt x="223" y="47"/>
                  <a:pt x="224" y="48"/>
                  <a:pt x="225" y="48"/>
                </a:cubicBezTo>
                <a:cubicBezTo>
                  <a:pt x="225" y="48"/>
                  <a:pt x="225" y="48"/>
                  <a:pt x="225" y="48"/>
                </a:cubicBezTo>
                <a:cubicBezTo>
                  <a:pt x="225" y="48"/>
                  <a:pt x="225" y="48"/>
                  <a:pt x="225" y="48"/>
                </a:cubicBezTo>
                <a:cubicBezTo>
                  <a:pt x="225" y="48"/>
                  <a:pt x="226" y="47"/>
                  <a:pt x="226" y="47"/>
                </a:cubicBezTo>
                <a:cubicBezTo>
                  <a:pt x="225" y="48"/>
                  <a:pt x="217" y="40"/>
                  <a:pt x="217" y="40"/>
                </a:cubicBezTo>
                <a:cubicBezTo>
                  <a:pt x="217" y="41"/>
                  <a:pt x="216" y="41"/>
                  <a:pt x="216" y="41"/>
                </a:cubicBezTo>
                <a:cubicBezTo>
                  <a:pt x="216" y="41"/>
                  <a:pt x="219" y="44"/>
                  <a:pt x="219" y="45"/>
                </a:cubicBezTo>
                <a:cubicBezTo>
                  <a:pt x="219" y="45"/>
                  <a:pt x="221" y="46"/>
                  <a:pt x="222" y="47"/>
                </a:cubicBezTo>
                <a:close/>
                <a:moveTo>
                  <a:pt x="217" y="45"/>
                </a:moveTo>
                <a:cubicBezTo>
                  <a:pt x="217" y="44"/>
                  <a:pt x="216" y="45"/>
                  <a:pt x="217" y="45"/>
                </a:cubicBezTo>
                <a:close/>
                <a:moveTo>
                  <a:pt x="207" y="36"/>
                </a:moveTo>
                <a:cubicBezTo>
                  <a:pt x="207" y="36"/>
                  <a:pt x="206" y="37"/>
                  <a:pt x="207" y="36"/>
                </a:cubicBezTo>
                <a:close/>
                <a:moveTo>
                  <a:pt x="208" y="35"/>
                </a:moveTo>
                <a:cubicBezTo>
                  <a:pt x="208" y="35"/>
                  <a:pt x="215" y="41"/>
                  <a:pt x="215" y="41"/>
                </a:cubicBezTo>
                <a:cubicBezTo>
                  <a:pt x="218" y="40"/>
                  <a:pt x="208" y="34"/>
                  <a:pt x="208" y="35"/>
                </a:cubicBezTo>
                <a:close/>
                <a:moveTo>
                  <a:pt x="197" y="28"/>
                </a:moveTo>
                <a:cubicBezTo>
                  <a:pt x="196" y="28"/>
                  <a:pt x="197" y="27"/>
                  <a:pt x="197" y="28"/>
                </a:cubicBezTo>
                <a:close/>
                <a:moveTo>
                  <a:pt x="203" y="33"/>
                </a:moveTo>
                <a:cubicBezTo>
                  <a:pt x="203" y="32"/>
                  <a:pt x="202" y="33"/>
                  <a:pt x="203" y="33"/>
                </a:cubicBezTo>
                <a:close/>
                <a:moveTo>
                  <a:pt x="194" y="25"/>
                </a:moveTo>
                <a:cubicBezTo>
                  <a:pt x="193" y="26"/>
                  <a:pt x="196" y="23"/>
                  <a:pt x="194" y="25"/>
                </a:cubicBezTo>
                <a:close/>
                <a:moveTo>
                  <a:pt x="206" y="33"/>
                </a:moveTo>
                <a:cubicBezTo>
                  <a:pt x="207" y="32"/>
                  <a:pt x="206" y="34"/>
                  <a:pt x="206" y="33"/>
                </a:cubicBezTo>
                <a:close/>
                <a:moveTo>
                  <a:pt x="204" y="34"/>
                </a:moveTo>
                <a:cubicBezTo>
                  <a:pt x="205" y="34"/>
                  <a:pt x="204" y="34"/>
                  <a:pt x="204" y="34"/>
                </a:cubicBezTo>
                <a:close/>
                <a:moveTo>
                  <a:pt x="203" y="33"/>
                </a:moveTo>
                <a:cubicBezTo>
                  <a:pt x="204" y="33"/>
                  <a:pt x="202" y="34"/>
                  <a:pt x="203" y="33"/>
                </a:cubicBezTo>
                <a:close/>
                <a:moveTo>
                  <a:pt x="189" y="39"/>
                </a:moveTo>
                <a:cubicBezTo>
                  <a:pt x="188" y="38"/>
                  <a:pt x="190" y="40"/>
                  <a:pt x="189" y="39"/>
                </a:cubicBezTo>
                <a:close/>
                <a:moveTo>
                  <a:pt x="198" y="29"/>
                </a:moveTo>
                <a:cubicBezTo>
                  <a:pt x="198" y="29"/>
                  <a:pt x="198" y="29"/>
                  <a:pt x="198" y="29"/>
                </a:cubicBezTo>
                <a:cubicBezTo>
                  <a:pt x="198" y="29"/>
                  <a:pt x="198" y="29"/>
                  <a:pt x="198" y="29"/>
                </a:cubicBezTo>
                <a:cubicBezTo>
                  <a:pt x="198" y="29"/>
                  <a:pt x="198" y="29"/>
                  <a:pt x="198" y="29"/>
                </a:cubicBezTo>
                <a:close/>
                <a:moveTo>
                  <a:pt x="179" y="24"/>
                </a:moveTo>
                <a:cubicBezTo>
                  <a:pt x="178" y="24"/>
                  <a:pt x="179" y="24"/>
                  <a:pt x="179" y="24"/>
                </a:cubicBezTo>
                <a:close/>
                <a:moveTo>
                  <a:pt x="181" y="27"/>
                </a:moveTo>
                <a:cubicBezTo>
                  <a:pt x="182" y="26"/>
                  <a:pt x="181" y="26"/>
                  <a:pt x="180" y="26"/>
                </a:cubicBezTo>
                <a:cubicBezTo>
                  <a:pt x="181" y="26"/>
                  <a:pt x="181" y="27"/>
                  <a:pt x="181" y="27"/>
                </a:cubicBezTo>
                <a:close/>
                <a:moveTo>
                  <a:pt x="179" y="24"/>
                </a:moveTo>
                <a:cubicBezTo>
                  <a:pt x="179" y="24"/>
                  <a:pt x="178" y="25"/>
                  <a:pt x="179" y="24"/>
                </a:cubicBezTo>
                <a:close/>
                <a:moveTo>
                  <a:pt x="180" y="26"/>
                </a:moveTo>
                <a:cubicBezTo>
                  <a:pt x="180" y="26"/>
                  <a:pt x="180" y="26"/>
                  <a:pt x="180" y="26"/>
                </a:cubicBezTo>
                <a:cubicBezTo>
                  <a:pt x="180" y="26"/>
                  <a:pt x="180" y="26"/>
                  <a:pt x="180" y="26"/>
                </a:cubicBezTo>
                <a:cubicBezTo>
                  <a:pt x="180" y="26"/>
                  <a:pt x="180" y="26"/>
                  <a:pt x="180" y="26"/>
                </a:cubicBezTo>
                <a:close/>
                <a:moveTo>
                  <a:pt x="185" y="31"/>
                </a:moveTo>
                <a:cubicBezTo>
                  <a:pt x="184" y="32"/>
                  <a:pt x="186" y="30"/>
                  <a:pt x="185" y="31"/>
                </a:cubicBezTo>
                <a:close/>
                <a:moveTo>
                  <a:pt x="180" y="25"/>
                </a:moveTo>
                <a:cubicBezTo>
                  <a:pt x="181" y="25"/>
                  <a:pt x="179" y="25"/>
                  <a:pt x="180" y="25"/>
                </a:cubicBezTo>
                <a:close/>
                <a:moveTo>
                  <a:pt x="187" y="32"/>
                </a:moveTo>
                <a:cubicBezTo>
                  <a:pt x="187" y="32"/>
                  <a:pt x="186" y="32"/>
                  <a:pt x="187" y="32"/>
                </a:cubicBezTo>
                <a:close/>
                <a:moveTo>
                  <a:pt x="227" y="47"/>
                </a:moveTo>
                <a:cubicBezTo>
                  <a:pt x="227" y="47"/>
                  <a:pt x="225" y="51"/>
                  <a:pt x="225" y="50"/>
                </a:cubicBezTo>
                <a:cubicBezTo>
                  <a:pt x="225" y="50"/>
                  <a:pt x="220" y="47"/>
                  <a:pt x="220" y="48"/>
                </a:cubicBezTo>
                <a:cubicBezTo>
                  <a:pt x="219" y="49"/>
                  <a:pt x="221" y="48"/>
                  <a:pt x="221" y="48"/>
                </a:cubicBezTo>
                <a:cubicBezTo>
                  <a:pt x="221" y="48"/>
                  <a:pt x="224" y="51"/>
                  <a:pt x="224" y="51"/>
                </a:cubicBezTo>
                <a:cubicBezTo>
                  <a:pt x="224" y="52"/>
                  <a:pt x="222" y="52"/>
                  <a:pt x="223" y="52"/>
                </a:cubicBezTo>
                <a:cubicBezTo>
                  <a:pt x="222" y="52"/>
                  <a:pt x="222" y="52"/>
                  <a:pt x="222" y="51"/>
                </a:cubicBezTo>
                <a:cubicBezTo>
                  <a:pt x="215" y="45"/>
                  <a:pt x="206" y="38"/>
                  <a:pt x="199" y="32"/>
                </a:cubicBezTo>
                <a:cubicBezTo>
                  <a:pt x="196" y="30"/>
                  <a:pt x="190" y="22"/>
                  <a:pt x="184" y="15"/>
                </a:cubicBezTo>
                <a:cubicBezTo>
                  <a:pt x="189" y="20"/>
                  <a:pt x="194" y="25"/>
                  <a:pt x="194" y="24"/>
                </a:cubicBezTo>
                <a:cubicBezTo>
                  <a:pt x="194" y="24"/>
                  <a:pt x="193" y="23"/>
                  <a:pt x="193" y="23"/>
                </a:cubicBezTo>
                <a:cubicBezTo>
                  <a:pt x="194" y="22"/>
                  <a:pt x="196" y="24"/>
                  <a:pt x="196" y="24"/>
                </a:cubicBezTo>
                <a:cubicBezTo>
                  <a:pt x="195" y="25"/>
                  <a:pt x="195" y="25"/>
                  <a:pt x="195" y="26"/>
                </a:cubicBezTo>
                <a:cubicBezTo>
                  <a:pt x="194" y="26"/>
                  <a:pt x="197" y="26"/>
                  <a:pt x="197" y="25"/>
                </a:cubicBezTo>
                <a:cubicBezTo>
                  <a:pt x="196" y="26"/>
                  <a:pt x="196" y="28"/>
                  <a:pt x="196" y="28"/>
                </a:cubicBezTo>
                <a:cubicBezTo>
                  <a:pt x="196" y="28"/>
                  <a:pt x="198" y="26"/>
                  <a:pt x="198" y="26"/>
                </a:cubicBezTo>
                <a:cubicBezTo>
                  <a:pt x="198" y="27"/>
                  <a:pt x="197" y="28"/>
                  <a:pt x="197" y="28"/>
                </a:cubicBezTo>
                <a:cubicBezTo>
                  <a:pt x="197" y="28"/>
                  <a:pt x="198" y="27"/>
                  <a:pt x="198" y="27"/>
                </a:cubicBezTo>
                <a:cubicBezTo>
                  <a:pt x="199" y="27"/>
                  <a:pt x="199" y="28"/>
                  <a:pt x="199" y="28"/>
                </a:cubicBezTo>
                <a:cubicBezTo>
                  <a:pt x="199" y="28"/>
                  <a:pt x="198" y="28"/>
                  <a:pt x="198" y="28"/>
                </a:cubicBezTo>
                <a:cubicBezTo>
                  <a:pt x="198" y="29"/>
                  <a:pt x="198" y="29"/>
                  <a:pt x="199" y="28"/>
                </a:cubicBezTo>
                <a:cubicBezTo>
                  <a:pt x="199" y="29"/>
                  <a:pt x="198" y="29"/>
                  <a:pt x="198" y="29"/>
                </a:cubicBezTo>
                <a:cubicBezTo>
                  <a:pt x="199" y="29"/>
                  <a:pt x="199" y="28"/>
                  <a:pt x="198" y="29"/>
                </a:cubicBezTo>
                <a:cubicBezTo>
                  <a:pt x="198" y="29"/>
                  <a:pt x="199" y="30"/>
                  <a:pt x="199" y="30"/>
                </a:cubicBezTo>
                <a:cubicBezTo>
                  <a:pt x="199" y="30"/>
                  <a:pt x="199" y="30"/>
                  <a:pt x="199" y="30"/>
                </a:cubicBezTo>
                <a:cubicBezTo>
                  <a:pt x="199" y="30"/>
                  <a:pt x="199" y="30"/>
                  <a:pt x="199" y="30"/>
                </a:cubicBezTo>
                <a:cubicBezTo>
                  <a:pt x="200" y="30"/>
                  <a:pt x="200" y="30"/>
                  <a:pt x="200" y="30"/>
                </a:cubicBezTo>
                <a:cubicBezTo>
                  <a:pt x="199" y="30"/>
                  <a:pt x="200" y="31"/>
                  <a:pt x="201" y="32"/>
                </a:cubicBezTo>
                <a:cubicBezTo>
                  <a:pt x="201" y="31"/>
                  <a:pt x="201" y="31"/>
                  <a:pt x="201" y="31"/>
                </a:cubicBezTo>
                <a:cubicBezTo>
                  <a:pt x="201" y="31"/>
                  <a:pt x="201" y="31"/>
                  <a:pt x="201" y="32"/>
                </a:cubicBezTo>
                <a:cubicBezTo>
                  <a:pt x="202" y="32"/>
                  <a:pt x="203" y="33"/>
                  <a:pt x="203" y="33"/>
                </a:cubicBezTo>
                <a:cubicBezTo>
                  <a:pt x="203" y="33"/>
                  <a:pt x="202" y="32"/>
                  <a:pt x="202" y="32"/>
                </a:cubicBezTo>
                <a:cubicBezTo>
                  <a:pt x="201" y="31"/>
                  <a:pt x="206" y="33"/>
                  <a:pt x="206" y="32"/>
                </a:cubicBezTo>
                <a:cubicBezTo>
                  <a:pt x="206" y="31"/>
                  <a:pt x="195" y="21"/>
                  <a:pt x="193" y="19"/>
                </a:cubicBezTo>
                <a:cubicBezTo>
                  <a:pt x="191" y="16"/>
                  <a:pt x="188" y="12"/>
                  <a:pt x="185" y="9"/>
                </a:cubicBezTo>
                <a:cubicBezTo>
                  <a:pt x="185" y="9"/>
                  <a:pt x="185" y="9"/>
                  <a:pt x="186" y="8"/>
                </a:cubicBezTo>
                <a:cubicBezTo>
                  <a:pt x="186" y="8"/>
                  <a:pt x="184" y="6"/>
                  <a:pt x="184" y="5"/>
                </a:cubicBezTo>
                <a:cubicBezTo>
                  <a:pt x="183" y="5"/>
                  <a:pt x="183" y="5"/>
                  <a:pt x="183" y="5"/>
                </a:cubicBezTo>
                <a:cubicBezTo>
                  <a:pt x="183" y="5"/>
                  <a:pt x="183" y="5"/>
                  <a:pt x="183" y="5"/>
                </a:cubicBezTo>
                <a:cubicBezTo>
                  <a:pt x="183" y="6"/>
                  <a:pt x="183" y="6"/>
                  <a:pt x="183" y="6"/>
                </a:cubicBezTo>
                <a:cubicBezTo>
                  <a:pt x="183" y="6"/>
                  <a:pt x="183" y="6"/>
                  <a:pt x="183" y="6"/>
                </a:cubicBezTo>
                <a:cubicBezTo>
                  <a:pt x="183" y="5"/>
                  <a:pt x="183" y="5"/>
                  <a:pt x="183" y="5"/>
                </a:cubicBezTo>
                <a:cubicBezTo>
                  <a:pt x="181" y="3"/>
                  <a:pt x="178" y="0"/>
                  <a:pt x="177" y="0"/>
                </a:cubicBezTo>
                <a:cubicBezTo>
                  <a:pt x="175" y="0"/>
                  <a:pt x="174" y="1"/>
                  <a:pt x="174" y="2"/>
                </a:cubicBezTo>
                <a:cubicBezTo>
                  <a:pt x="172" y="2"/>
                  <a:pt x="170" y="3"/>
                  <a:pt x="168" y="4"/>
                </a:cubicBezTo>
                <a:cubicBezTo>
                  <a:pt x="168" y="4"/>
                  <a:pt x="167" y="4"/>
                  <a:pt x="167" y="4"/>
                </a:cubicBezTo>
                <a:cubicBezTo>
                  <a:pt x="167" y="4"/>
                  <a:pt x="167" y="4"/>
                  <a:pt x="167" y="4"/>
                </a:cubicBezTo>
                <a:cubicBezTo>
                  <a:pt x="166" y="5"/>
                  <a:pt x="165" y="5"/>
                  <a:pt x="164" y="6"/>
                </a:cubicBezTo>
                <a:cubicBezTo>
                  <a:pt x="164" y="5"/>
                  <a:pt x="164" y="5"/>
                  <a:pt x="164" y="5"/>
                </a:cubicBezTo>
                <a:cubicBezTo>
                  <a:pt x="164" y="5"/>
                  <a:pt x="164" y="5"/>
                  <a:pt x="164" y="5"/>
                </a:cubicBezTo>
                <a:cubicBezTo>
                  <a:pt x="165" y="5"/>
                  <a:pt x="164" y="5"/>
                  <a:pt x="164" y="5"/>
                </a:cubicBezTo>
                <a:cubicBezTo>
                  <a:pt x="164" y="5"/>
                  <a:pt x="164" y="4"/>
                  <a:pt x="164" y="4"/>
                </a:cubicBezTo>
                <a:cubicBezTo>
                  <a:pt x="164" y="4"/>
                  <a:pt x="164" y="5"/>
                  <a:pt x="163" y="6"/>
                </a:cubicBezTo>
                <a:cubicBezTo>
                  <a:pt x="163" y="6"/>
                  <a:pt x="162" y="6"/>
                  <a:pt x="162" y="6"/>
                </a:cubicBezTo>
                <a:cubicBezTo>
                  <a:pt x="162" y="6"/>
                  <a:pt x="163" y="6"/>
                  <a:pt x="163" y="6"/>
                </a:cubicBezTo>
                <a:cubicBezTo>
                  <a:pt x="160" y="9"/>
                  <a:pt x="155" y="13"/>
                  <a:pt x="155" y="13"/>
                </a:cubicBezTo>
                <a:cubicBezTo>
                  <a:pt x="155" y="13"/>
                  <a:pt x="156" y="15"/>
                  <a:pt x="156" y="15"/>
                </a:cubicBezTo>
                <a:cubicBezTo>
                  <a:pt x="158" y="14"/>
                  <a:pt x="159" y="12"/>
                  <a:pt x="160" y="11"/>
                </a:cubicBezTo>
                <a:cubicBezTo>
                  <a:pt x="161" y="11"/>
                  <a:pt x="162" y="10"/>
                  <a:pt x="163" y="8"/>
                </a:cubicBezTo>
                <a:cubicBezTo>
                  <a:pt x="162" y="8"/>
                  <a:pt x="162" y="8"/>
                  <a:pt x="162" y="8"/>
                </a:cubicBezTo>
                <a:cubicBezTo>
                  <a:pt x="163" y="8"/>
                  <a:pt x="163" y="8"/>
                  <a:pt x="163" y="8"/>
                </a:cubicBezTo>
                <a:cubicBezTo>
                  <a:pt x="163" y="8"/>
                  <a:pt x="163" y="8"/>
                  <a:pt x="163" y="8"/>
                </a:cubicBezTo>
                <a:cubicBezTo>
                  <a:pt x="163" y="8"/>
                  <a:pt x="163" y="8"/>
                  <a:pt x="163" y="8"/>
                </a:cubicBezTo>
                <a:cubicBezTo>
                  <a:pt x="163" y="8"/>
                  <a:pt x="163" y="8"/>
                  <a:pt x="163" y="8"/>
                </a:cubicBezTo>
                <a:cubicBezTo>
                  <a:pt x="163" y="8"/>
                  <a:pt x="163" y="8"/>
                  <a:pt x="163" y="8"/>
                </a:cubicBezTo>
                <a:cubicBezTo>
                  <a:pt x="163" y="9"/>
                  <a:pt x="163" y="9"/>
                  <a:pt x="164" y="9"/>
                </a:cubicBezTo>
                <a:cubicBezTo>
                  <a:pt x="163" y="10"/>
                  <a:pt x="163" y="10"/>
                  <a:pt x="163" y="11"/>
                </a:cubicBezTo>
                <a:cubicBezTo>
                  <a:pt x="163" y="11"/>
                  <a:pt x="164" y="10"/>
                  <a:pt x="164" y="10"/>
                </a:cubicBezTo>
                <a:cubicBezTo>
                  <a:pt x="164" y="11"/>
                  <a:pt x="164" y="11"/>
                  <a:pt x="164" y="11"/>
                </a:cubicBezTo>
                <a:cubicBezTo>
                  <a:pt x="164" y="11"/>
                  <a:pt x="163" y="12"/>
                  <a:pt x="163" y="12"/>
                </a:cubicBezTo>
                <a:cubicBezTo>
                  <a:pt x="163" y="11"/>
                  <a:pt x="163" y="10"/>
                  <a:pt x="163" y="10"/>
                </a:cubicBezTo>
                <a:cubicBezTo>
                  <a:pt x="162" y="10"/>
                  <a:pt x="162" y="12"/>
                  <a:pt x="163" y="12"/>
                </a:cubicBezTo>
                <a:cubicBezTo>
                  <a:pt x="162" y="12"/>
                  <a:pt x="162" y="12"/>
                  <a:pt x="162" y="12"/>
                </a:cubicBezTo>
                <a:cubicBezTo>
                  <a:pt x="162" y="12"/>
                  <a:pt x="163" y="12"/>
                  <a:pt x="164" y="12"/>
                </a:cubicBezTo>
                <a:cubicBezTo>
                  <a:pt x="158" y="18"/>
                  <a:pt x="153" y="25"/>
                  <a:pt x="149" y="30"/>
                </a:cubicBezTo>
                <a:cubicBezTo>
                  <a:pt x="145" y="37"/>
                  <a:pt x="140" y="43"/>
                  <a:pt x="134" y="49"/>
                </a:cubicBezTo>
                <a:cubicBezTo>
                  <a:pt x="133" y="51"/>
                  <a:pt x="124" y="59"/>
                  <a:pt x="122" y="62"/>
                </a:cubicBezTo>
                <a:cubicBezTo>
                  <a:pt x="124" y="57"/>
                  <a:pt x="142" y="40"/>
                  <a:pt x="140" y="38"/>
                </a:cubicBezTo>
                <a:cubicBezTo>
                  <a:pt x="140" y="38"/>
                  <a:pt x="139" y="40"/>
                  <a:pt x="139" y="40"/>
                </a:cubicBezTo>
                <a:cubicBezTo>
                  <a:pt x="138" y="39"/>
                  <a:pt x="140" y="37"/>
                  <a:pt x="140" y="37"/>
                </a:cubicBezTo>
                <a:cubicBezTo>
                  <a:pt x="140" y="37"/>
                  <a:pt x="141" y="38"/>
                  <a:pt x="142" y="38"/>
                </a:cubicBezTo>
                <a:cubicBezTo>
                  <a:pt x="141" y="38"/>
                  <a:pt x="141" y="35"/>
                  <a:pt x="141" y="35"/>
                </a:cubicBezTo>
                <a:cubicBezTo>
                  <a:pt x="141" y="36"/>
                  <a:pt x="144" y="37"/>
                  <a:pt x="143" y="36"/>
                </a:cubicBezTo>
                <a:cubicBezTo>
                  <a:pt x="143" y="36"/>
                  <a:pt x="141" y="35"/>
                  <a:pt x="142" y="34"/>
                </a:cubicBezTo>
                <a:cubicBezTo>
                  <a:pt x="142" y="34"/>
                  <a:pt x="144" y="36"/>
                  <a:pt x="144" y="35"/>
                </a:cubicBezTo>
                <a:cubicBezTo>
                  <a:pt x="143" y="35"/>
                  <a:pt x="143" y="35"/>
                  <a:pt x="142" y="34"/>
                </a:cubicBezTo>
                <a:cubicBezTo>
                  <a:pt x="143" y="34"/>
                  <a:pt x="143" y="34"/>
                  <a:pt x="144" y="34"/>
                </a:cubicBezTo>
                <a:cubicBezTo>
                  <a:pt x="143" y="33"/>
                  <a:pt x="143" y="33"/>
                  <a:pt x="144" y="34"/>
                </a:cubicBezTo>
                <a:cubicBezTo>
                  <a:pt x="144" y="34"/>
                  <a:pt x="144" y="34"/>
                  <a:pt x="144" y="34"/>
                </a:cubicBezTo>
                <a:cubicBezTo>
                  <a:pt x="144" y="33"/>
                  <a:pt x="143" y="33"/>
                  <a:pt x="144" y="34"/>
                </a:cubicBezTo>
                <a:cubicBezTo>
                  <a:pt x="145" y="34"/>
                  <a:pt x="145" y="34"/>
                  <a:pt x="145" y="33"/>
                </a:cubicBezTo>
                <a:cubicBezTo>
                  <a:pt x="145" y="33"/>
                  <a:pt x="145" y="33"/>
                  <a:pt x="145" y="33"/>
                </a:cubicBezTo>
                <a:cubicBezTo>
                  <a:pt x="145" y="33"/>
                  <a:pt x="145" y="33"/>
                  <a:pt x="145" y="33"/>
                </a:cubicBezTo>
                <a:cubicBezTo>
                  <a:pt x="145" y="32"/>
                  <a:pt x="145" y="32"/>
                  <a:pt x="145" y="32"/>
                </a:cubicBezTo>
                <a:cubicBezTo>
                  <a:pt x="145" y="33"/>
                  <a:pt x="146" y="32"/>
                  <a:pt x="147" y="31"/>
                </a:cubicBezTo>
                <a:cubicBezTo>
                  <a:pt x="147" y="31"/>
                  <a:pt x="147" y="31"/>
                  <a:pt x="147" y="31"/>
                </a:cubicBezTo>
                <a:cubicBezTo>
                  <a:pt x="147" y="30"/>
                  <a:pt x="148" y="29"/>
                  <a:pt x="147" y="29"/>
                </a:cubicBezTo>
                <a:cubicBezTo>
                  <a:pt x="148" y="29"/>
                  <a:pt x="147" y="30"/>
                  <a:pt x="147" y="30"/>
                </a:cubicBezTo>
                <a:cubicBezTo>
                  <a:pt x="146" y="30"/>
                  <a:pt x="148" y="26"/>
                  <a:pt x="146" y="26"/>
                </a:cubicBezTo>
                <a:cubicBezTo>
                  <a:pt x="146" y="26"/>
                  <a:pt x="134" y="41"/>
                  <a:pt x="134" y="41"/>
                </a:cubicBezTo>
                <a:cubicBezTo>
                  <a:pt x="135" y="43"/>
                  <a:pt x="119" y="57"/>
                  <a:pt x="115" y="62"/>
                </a:cubicBezTo>
                <a:cubicBezTo>
                  <a:pt x="115" y="62"/>
                  <a:pt x="115" y="62"/>
                  <a:pt x="115" y="62"/>
                </a:cubicBezTo>
                <a:cubicBezTo>
                  <a:pt x="115" y="62"/>
                  <a:pt x="115" y="62"/>
                  <a:pt x="115" y="62"/>
                </a:cubicBezTo>
                <a:cubicBezTo>
                  <a:pt x="115" y="62"/>
                  <a:pt x="115" y="63"/>
                  <a:pt x="115" y="63"/>
                </a:cubicBezTo>
                <a:cubicBezTo>
                  <a:pt x="116" y="69"/>
                  <a:pt x="122" y="64"/>
                  <a:pt x="122" y="63"/>
                </a:cubicBezTo>
                <a:cubicBezTo>
                  <a:pt x="123" y="66"/>
                  <a:pt x="113" y="72"/>
                  <a:pt x="121" y="77"/>
                </a:cubicBezTo>
                <a:cubicBezTo>
                  <a:pt x="122" y="77"/>
                  <a:pt x="123" y="76"/>
                  <a:pt x="124" y="76"/>
                </a:cubicBezTo>
                <a:cubicBezTo>
                  <a:pt x="124" y="76"/>
                  <a:pt x="122" y="78"/>
                  <a:pt x="123" y="79"/>
                </a:cubicBezTo>
                <a:cubicBezTo>
                  <a:pt x="126" y="81"/>
                  <a:pt x="128" y="74"/>
                  <a:pt x="127" y="73"/>
                </a:cubicBezTo>
                <a:cubicBezTo>
                  <a:pt x="127" y="74"/>
                  <a:pt x="147" y="52"/>
                  <a:pt x="147" y="52"/>
                </a:cubicBezTo>
                <a:cubicBezTo>
                  <a:pt x="148" y="53"/>
                  <a:pt x="147" y="51"/>
                  <a:pt x="147" y="51"/>
                </a:cubicBezTo>
                <a:cubicBezTo>
                  <a:pt x="147" y="51"/>
                  <a:pt x="148" y="51"/>
                  <a:pt x="148" y="51"/>
                </a:cubicBezTo>
                <a:cubicBezTo>
                  <a:pt x="149" y="50"/>
                  <a:pt x="149" y="50"/>
                  <a:pt x="148" y="50"/>
                </a:cubicBezTo>
                <a:cubicBezTo>
                  <a:pt x="150" y="50"/>
                  <a:pt x="153" y="45"/>
                  <a:pt x="153" y="44"/>
                </a:cubicBezTo>
                <a:cubicBezTo>
                  <a:pt x="154" y="44"/>
                  <a:pt x="154" y="44"/>
                  <a:pt x="154" y="44"/>
                </a:cubicBezTo>
                <a:cubicBezTo>
                  <a:pt x="153" y="44"/>
                  <a:pt x="153" y="44"/>
                  <a:pt x="153" y="44"/>
                </a:cubicBezTo>
                <a:cubicBezTo>
                  <a:pt x="154" y="43"/>
                  <a:pt x="154" y="43"/>
                  <a:pt x="153" y="43"/>
                </a:cubicBezTo>
                <a:cubicBezTo>
                  <a:pt x="153" y="43"/>
                  <a:pt x="155" y="43"/>
                  <a:pt x="155" y="43"/>
                </a:cubicBezTo>
                <a:cubicBezTo>
                  <a:pt x="155" y="43"/>
                  <a:pt x="154" y="41"/>
                  <a:pt x="154" y="41"/>
                </a:cubicBezTo>
                <a:cubicBezTo>
                  <a:pt x="151" y="43"/>
                  <a:pt x="149" y="47"/>
                  <a:pt x="149" y="49"/>
                </a:cubicBezTo>
                <a:cubicBezTo>
                  <a:pt x="148" y="48"/>
                  <a:pt x="147" y="49"/>
                  <a:pt x="147" y="49"/>
                </a:cubicBezTo>
                <a:cubicBezTo>
                  <a:pt x="147" y="49"/>
                  <a:pt x="148" y="47"/>
                  <a:pt x="148" y="47"/>
                </a:cubicBezTo>
                <a:cubicBezTo>
                  <a:pt x="147" y="47"/>
                  <a:pt x="145" y="50"/>
                  <a:pt x="145" y="50"/>
                </a:cubicBezTo>
                <a:cubicBezTo>
                  <a:pt x="146" y="51"/>
                  <a:pt x="145" y="53"/>
                  <a:pt x="144" y="52"/>
                </a:cubicBezTo>
                <a:cubicBezTo>
                  <a:pt x="144" y="52"/>
                  <a:pt x="144" y="53"/>
                  <a:pt x="144" y="53"/>
                </a:cubicBezTo>
                <a:cubicBezTo>
                  <a:pt x="144" y="52"/>
                  <a:pt x="141" y="57"/>
                  <a:pt x="141" y="57"/>
                </a:cubicBezTo>
                <a:cubicBezTo>
                  <a:pt x="140" y="57"/>
                  <a:pt x="139" y="58"/>
                  <a:pt x="138" y="58"/>
                </a:cubicBezTo>
                <a:cubicBezTo>
                  <a:pt x="138" y="58"/>
                  <a:pt x="137" y="59"/>
                  <a:pt x="137" y="59"/>
                </a:cubicBezTo>
                <a:cubicBezTo>
                  <a:pt x="137" y="59"/>
                  <a:pt x="139" y="60"/>
                  <a:pt x="139" y="61"/>
                </a:cubicBezTo>
                <a:cubicBezTo>
                  <a:pt x="138" y="61"/>
                  <a:pt x="135" y="61"/>
                  <a:pt x="135" y="61"/>
                </a:cubicBezTo>
                <a:cubicBezTo>
                  <a:pt x="135" y="61"/>
                  <a:pt x="136" y="63"/>
                  <a:pt x="136" y="63"/>
                </a:cubicBezTo>
                <a:cubicBezTo>
                  <a:pt x="135" y="62"/>
                  <a:pt x="131" y="63"/>
                  <a:pt x="131" y="64"/>
                </a:cubicBezTo>
                <a:cubicBezTo>
                  <a:pt x="131" y="62"/>
                  <a:pt x="149" y="42"/>
                  <a:pt x="151" y="39"/>
                </a:cubicBezTo>
                <a:cubicBezTo>
                  <a:pt x="154" y="35"/>
                  <a:pt x="157" y="30"/>
                  <a:pt x="158" y="29"/>
                </a:cubicBezTo>
                <a:cubicBezTo>
                  <a:pt x="159" y="28"/>
                  <a:pt x="162" y="25"/>
                  <a:pt x="162" y="24"/>
                </a:cubicBezTo>
                <a:cubicBezTo>
                  <a:pt x="162" y="25"/>
                  <a:pt x="163" y="22"/>
                  <a:pt x="163" y="23"/>
                </a:cubicBezTo>
                <a:cubicBezTo>
                  <a:pt x="163" y="24"/>
                  <a:pt x="165" y="18"/>
                  <a:pt x="166" y="18"/>
                </a:cubicBezTo>
                <a:cubicBezTo>
                  <a:pt x="166" y="19"/>
                  <a:pt x="167" y="19"/>
                  <a:pt x="167" y="18"/>
                </a:cubicBezTo>
                <a:cubicBezTo>
                  <a:pt x="167" y="27"/>
                  <a:pt x="168" y="42"/>
                  <a:pt x="168" y="44"/>
                </a:cubicBezTo>
                <a:cubicBezTo>
                  <a:pt x="168" y="44"/>
                  <a:pt x="169" y="44"/>
                  <a:pt x="169" y="44"/>
                </a:cubicBezTo>
                <a:cubicBezTo>
                  <a:pt x="170" y="50"/>
                  <a:pt x="164" y="68"/>
                  <a:pt x="167" y="71"/>
                </a:cubicBezTo>
                <a:cubicBezTo>
                  <a:pt x="167" y="71"/>
                  <a:pt x="167" y="73"/>
                  <a:pt x="168" y="74"/>
                </a:cubicBezTo>
                <a:cubicBezTo>
                  <a:pt x="166" y="70"/>
                  <a:pt x="170" y="55"/>
                  <a:pt x="170" y="49"/>
                </a:cubicBezTo>
                <a:cubicBezTo>
                  <a:pt x="170" y="47"/>
                  <a:pt x="170" y="40"/>
                  <a:pt x="169" y="32"/>
                </a:cubicBezTo>
                <a:cubicBezTo>
                  <a:pt x="170" y="32"/>
                  <a:pt x="170" y="32"/>
                  <a:pt x="169" y="32"/>
                </a:cubicBezTo>
                <a:cubicBezTo>
                  <a:pt x="169" y="27"/>
                  <a:pt x="169" y="21"/>
                  <a:pt x="168" y="18"/>
                </a:cubicBezTo>
                <a:cubicBezTo>
                  <a:pt x="168" y="17"/>
                  <a:pt x="169" y="17"/>
                  <a:pt x="169" y="17"/>
                </a:cubicBezTo>
                <a:cubicBezTo>
                  <a:pt x="170" y="25"/>
                  <a:pt x="172" y="37"/>
                  <a:pt x="172" y="37"/>
                </a:cubicBezTo>
                <a:cubicBezTo>
                  <a:pt x="172" y="37"/>
                  <a:pt x="171" y="27"/>
                  <a:pt x="171" y="18"/>
                </a:cubicBezTo>
                <a:cubicBezTo>
                  <a:pt x="171" y="19"/>
                  <a:pt x="172" y="20"/>
                  <a:pt x="173" y="21"/>
                </a:cubicBezTo>
                <a:cubicBezTo>
                  <a:pt x="173" y="26"/>
                  <a:pt x="173" y="31"/>
                  <a:pt x="173" y="33"/>
                </a:cubicBezTo>
                <a:cubicBezTo>
                  <a:pt x="174" y="43"/>
                  <a:pt x="173" y="53"/>
                  <a:pt x="173" y="63"/>
                </a:cubicBezTo>
                <a:cubicBezTo>
                  <a:pt x="173" y="67"/>
                  <a:pt x="169" y="80"/>
                  <a:pt x="171" y="83"/>
                </a:cubicBezTo>
                <a:cubicBezTo>
                  <a:pt x="171" y="84"/>
                  <a:pt x="172" y="85"/>
                  <a:pt x="172" y="87"/>
                </a:cubicBezTo>
                <a:cubicBezTo>
                  <a:pt x="172" y="87"/>
                  <a:pt x="172" y="87"/>
                  <a:pt x="172" y="87"/>
                </a:cubicBezTo>
                <a:cubicBezTo>
                  <a:pt x="172" y="87"/>
                  <a:pt x="172" y="88"/>
                  <a:pt x="172" y="89"/>
                </a:cubicBezTo>
                <a:cubicBezTo>
                  <a:pt x="171" y="94"/>
                  <a:pt x="170" y="100"/>
                  <a:pt x="168" y="106"/>
                </a:cubicBezTo>
                <a:cubicBezTo>
                  <a:pt x="168" y="106"/>
                  <a:pt x="168" y="106"/>
                  <a:pt x="168" y="106"/>
                </a:cubicBezTo>
                <a:cubicBezTo>
                  <a:pt x="168" y="106"/>
                  <a:pt x="168" y="106"/>
                  <a:pt x="168" y="106"/>
                </a:cubicBezTo>
                <a:cubicBezTo>
                  <a:pt x="166" y="112"/>
                  <a:pt x="165" y="117"/>
                  <a:pt x="164" y="120"/>
                </a:cubicBezTo>
                <a:cubicBezTo>
                  <a:pt x="161" y="132"/>
                  <a:pt x="157" y="146"/>
                  <a:pt x="152" y="158"/>
                </a:cubicBezTo>
                <a:cubicBezTo>
                  <a:pt x="139" y="190"/>
                  <a:pt x="120" y="221"/>
                  <a:pt x="101" y="249"/>
                </a:cubicBezTo>
                <a:cubicBezTo>
                  <a:pt x="92" y="262"/>
                  <a:pt x="82" y="274"/>
                  <a:pt x="72" y="286"/>
                </a:cubicBezTo>
                <a:cubicBezTo>
                  <a:pt x="68" y="291"/>
                  <a:pt x="63" y="296"/>
                  <a:pt x="58" y="301"/>
                </a:cubicBezTo>
                <a:cubicBezTo>
                  <a:pt x="56" y="303"/>
                  <a:pt x="52" y="305"/>
                  <a:pt x="49" y="307"/>
                </a:cubicBezTo>
                <a:cubicBezTo>
                  <a:pt x="63" y="294"/>
                  <a:pt x="76" y="280"/>
                  <a:pt x="88" y="264"/>
                </a:cubicBezTo>
                <a:cubicBezTo>
                  <a:pt x="97" y="253"/>
                  <a:pt x="104" y="241"/>
                  <a:pt x="112" y="230"/>
                </a:cubicBezTo>
                <a:cubicBezTo>
                  <a:pt x="113" y="228"/>
                  <a:pt x="118" y="219"/>
                  <a:pt x="122" y="211"/>
                </a:cubicBezTo>
                <a:cubicBezTo>
                  <a:pt x="121" y="212"/>
                  <a:pt x="120" y="214"/>
                  <a:pt x="120" y="213"/>
                </a:cubicBezTo>
                <a:cubicBezTo>
                  <a:pt x="119" y="213"/>
                  <a:pt x="123" y="208"/>
                  <a:pt x="123" y="209"/>
                </a:cubicBezTo>
                <a:cubicBezTo>
                  <a:pt x="123" y="208"/>
                  <a:pt x="124" y="208"/>
                  <a:pt x="124" y="207"/>
                </a:cubicBezTo>
                <a:cubicBezTo>
                  <a:pt x="124" y="207"/>
                  <a:pt x="124" y="207"/>
                  <a:pt x="124" y="207"/>
                </a:cubicBezTo>
                <a:cubicBezTo>
                  <a:pt x="121" y="206"/>
                  <a:pt x="133" y="193"/>
                  <a:pt x="133" y="193"/>
                </a:cubicBezTo>
                <a:cubicBezTo>
                  <a:pt x="132" y="193"/>
                  <a:pt x="132" y="194"/>
                  <a:pt x="132" y="194"/>
                </a:cubicBezTo>
                <a:cubicBezTo>
                  <a:pt x="132" y="194"/>
                  <a:pt x="134" y="187"/>
                  <a:pt x="134" y="187"/>
                </a:cubicBezTo>
                <a:cubicBezTo>
                  <a:pt x="134" y="188"/>
                  <a:pt x="134" y="189"/>
                  <a:pt x="134" y="190"/>
                </a:cubicBezTo>
                <a:cubicBezTo>
                  <a:pt x="135" y="191"/>
                  <a:pt x="138" y="184"/>
                  <a:pt x="138" y="184"/>
                </a:cubicBezTo>
                <a:cubicBezTo>
                  <a:pt x="134" y="182"/>
                  <a:pt x="139" y="183"/>
                  <a:pt x="140" y="180"/>
                </a:cubicBezTo>
                <a:cubicBezTo>
                  <a:pt x="139" y="180"/>
                  <a:pt x="139" y="180"/>
                  <a:pt x="138" y="181"/>
                </a:cubicBezTo>
                <a:cubicBezTo>
                  <a:pt x="137" y="181"/>
                  <a:pt x="141" y="177"/>
                  <a:pt x="141" y="177"/>
                </a:cubicBezTo>
                <a:cubicBezTo>
                  <a:pt x="141" y="178"/>
                  <a:pt x="141" y="178"/>
                  <a:pt x="141" y="178"/>
                </a:cubicBezTo>
                <a:cubicBezTo>
                  <a:pt x="144" y="176"/>
                  <a:pt x="144" y="172"/>
                  <a:pt x="145" y="168"/>
                </a:cubicBezTo>
                <a:cubicBezTo>
                  <a:pt x="145" y="168"/>
                  <a:pt x="145" y="168"/>
                  <a:pt x="145" y="168"/>
                </a:cubicBezTo>
                <a:cubicBezTo>
                  <a:pt x="145" y="168"/>
                  <a:pt x="145" y="168"/>
                  <a:pt x="145" y="168"/>
                </a:cubicBezTo>
                <a:cubicBezTo>
                  <a:pt x="146" y="168"/>
                  <a:pt x="146" y="167"/>
                  <a:pt x="146" y="166"/>
                </a:cubicBezTo>
                <a:cubicBezTo>
                  <a:pt x="146" y="166"/>
                  <a:pt x="146" y="166"/>
                  <a:pt x="147" y="166"/>
                </a:cubicBezTo>
                <a:cubicBezTo>
                  <a:pt x="147" y="166"/>
                  <a:pt x="146" y="166"/>
                  <a:pt x="146" y="166"/>
                </a:cubicBezTo>
                <a:cubicBezTo>
                  <a:pt x="147" y="165"/>
                  <a:pt x="147" y="165"/>
                  <a:pt x="147" y="164"/>
                </a:cubicBezTo>
                <a:cubicBezTo>
                  <a:pt x="147" y="165"/>
                  <a:pt x="147" y="165"/>
                  <a:pt x="147" y="165"/>
                </a:cubicBezTo>
                <a:cubicBezTo>
                  <a:pt x="148" y="163"/>
                  <a:pt x="149" y="161"/>
                  <a:pt x="150" y="158"/>
                </a:cubicBezTo>
                <a:cubicBezTo>
                  <a:pt x="150" y="158"/>
                  <a:pt x="150" y="158"/>
                  <a:pt x="150" y="158"/>
                </a:cubicBezTo>
                <a:cubicBezTo>
                  <a:pt x="151" y="154"/>
                  <a:pt x="153" y="150"/>
                  <a:pt x="153" y="149"/>
                </a:cubicBezTo>
                <a:cubicBezTo>
                  <a:pt x="153" y="149"/>
                  <a:pt x="151" y="155"/>
                  <a:pt x="150" y="155"/>
                </a:cubicBezTo>
                <a:cubicBezTo>
                  <a:pt x="149" y="154"/>
                  <a:pt x="156" y="139"/>
                  <a:pt x="154" y="139"/>
                </a:cubicBezTo>
                <a:cubicBezTo>
                  <a:pt x="153" y="139"/>
                  <a:pt x="140" y="177"/>
                  <a:pt x="136" y="180"/>
                </a:cubicBezTo>
                <a:cubicBezTo>
                  <a:pt x="132" y="185"/>
                  <a:pt x="128" y="193"/>
                  <a:pt x="126" y="198"/>
                </a:cubicBezTo>
                <a:cubicBezTo>
                  <a:pt x="124" y="202"/>
                  <a:pt x="119" y="207"/>
                  <a:pt x="118" y="212"/>
                </a:cubicBezTo>
                <a:cubicBezTo>
                  <a:pt x="115" y="220"/>
                  <a:pt x="106" y="233"/>
                  <a:pt x="100" y="240"/>
                </a:cubicBezTo>
                <a:cubicBezTo>
                  <a:pt x="85" y="260"/>
                  <a:pt x="72" y="282"/>
                  <a:pt x="52" y="298"/>
                </a:cubicBezTo>
                <a:cubicBezTo>
                  <a:pt x="51" y="300"/>
                  <a:pt x="36" y="312"/>
                  <a:pt x="36" y="311"/>
                </a:cubicBezTo>
                <a:cubicBezTo>
                  <a:pt x="36" y="311"/>
                  <a:pt x="26" y="315"/>
                  <a:pt x="25" y="316"/>
                </a:cubicBezTo>
                <a:cubicBezTo>
                  <a:pt x="23" y="318"/>
                  <a:pt x="7" y="324"/>
                  <a:pt x="6" y="323"/>
                </a:cubicBezTo>
                <a:cubicBezTo>
                  <a:pt x="10" y="327"/>
                  <a:pt x="37" y="322"/>
                  <a:pt x="39" y="315"/>
                </a:cubicBezTo>
                <a:cubicBezTo>
                  <a:pt x="37" y="322"/>
                  <a:pt x="17" y="326"/>
                  <a:pt x="11" y="327"/>
                </a:cubicBezTo>
                <a:cubicBezTo>
                  <a:pt x="6" y="328"/>
                  <a:pt x="9" y="330"/>
                  <a:pt x="4" y="331"/>
                </a:cubicBezTo>
                <a:cubicBezTo>
                  <a:pt x="0" y="331"/>
                  <a:pt x="4" y="334"/>
                  <a:pt x="3" y="336"/>
                </a:cubicBezTo>
                <a:cubicBezTo>
                  <a:pt x="3" y="336"/>
                  <a:pt x="2" y="336"/>
                  <a:pt x="1" y="337"/>
                </a:cubicBezTo>
                <a:cubicBezTo>
                  <a:pt x="7" y="335"/>
                  <a:pt x="17" y="338"/>
                  <a:pt x="22" y="336"/>
                </a:cubicBezTo>
                <a:cubicBezTo>
                  <a:pt x="17" y="338"/>
                  <a:pt x="11" y="336"/>
                  <a:pt x="6" y="338"/>
                </a:cubicBezTo>
                <a:cubicBezTo>
                  <a:pt x="5" y="339"/>
                  <a:pt x="6" y="339"/>
                  <a:pt x="7" y="340"/>
                </a:cubicBezTo>
                <a:cubicBezTo>
                  <a:pt x="13" y="342"/>
                  <a:pt x="36" y="335"/>
                  <a:pt x="40" y="330"/>
                </a:cubicBezTo>
                <a:cubicBezTo>
                  <a:pt x="40" y="330"/>
                  <a:pt x="37" y="330"/>
                  <a:pt x="38" y="329"/>
                </a:cubicBezTo>
                <a:cubicBezTo>
                  <a:pt x="39" y="329"/>
                  <a:pt x="40" y="328"/>
                  <a:pt x="42" y="328"/>
                </a:cubicBezTo>
                <a:cubicBezTo>
                  <a:pt x="41" y="328"/>
                  <a:pt x="41" y="329"/>
                  <a:pt x="41" y="329"/>
                </a:cubicBezTo>
                <a:cubicBezTo>
                  <a:pt x="51" y="327"/>
                  <a:pt x="96" y="279"/>
                  <a:pt x="98" y="273"/>
                </a:cubicBezTo>
                <a:cubicBezTo>
                  <a:pt x="98" y="273"/>
                  <a:pt x="98" y="273"/>
                  <a:pt x="98" y="274"/>
                </a:cubicBezTo>
                <a:cubicBezTo>
                  <a:pt x="99" y="273"/>
                  <a:pt x="104" y="266"/>
                  <a:pt x="110" y="257"/>
                </a:cubicBezTo>
                <a:cubicBezTo>
                  <a:pt x="110" y="257"/>
                  <a:pt x="109" y="257"/>
                  <a:pt x="110" y="257"/>
                </a:cubicBezTo>
                <a:cubicBezTo>
                  <a:pt x="110" y="257"/>
                  <a:pt x="110" y="257"/>
                  <a:pt x="110" y="257"/>
                </a:cubicBezTo>
                <a:cubicBezTo>
                  <a:pt x="114" y="250"/>
                  <a:pt x="119" y="243"/>
                  <a:pt x="122" y="237"/>
                </a:cubicBezTo>
                <a:cubicBezTo>
                  <a:pt x="122" y="237"/>
                  <a:pt x="122" y="237"/>
                  <a:pt x="122" y="237"/>
                </a:cubicBezTo>
                <a:cubicBezTo>
                  <a:pt x="125" y="232"/>
                  <a:pt x="127" y="228"/>
                  <a:pt x="128" y="229"/>
                </a:cubicBezTo>
                <a:cubicBezTo>
                  <a:pt x="128" y="229"/>
                  <a:pt x="128" y="229"/>
                  <a:pt x="128" y="229"/>
                </a:cubicBezTo>
                <a:cubicBezTo>
                  <a:pt x="129" y="229"/>
                  <a:pt x="128" y="223"/>
                  <a:pt x="130" y="223"/>
                </a:cubicBezTo>
                <a:cubicBezTo>
                  <a:pt x="130" y="224"/>
                  <a:pt x="130" y="224"/>
                  <a:pt x="130" y="225"/>
                </a:cubicBezTo>
                <a:cubicBezTo>
                  <a:pt x="130" y="225"/>
                  <a:pt x="133" y="221"/>
                  <a:pt x="133" y="220"/>
                </a:cubicBezTo>
                <a:cubicBezTo>
                  <a:pt x="138" y="216"/>
                  <a:pt x="144" y="201"/>
                  <a:pt x="146" y="198"/>
                </a:cubicBezTo>
                <a:cubicBezTo>
                  <a:pt x="149" y="193"/>
                  <a:pt x="150" y="189"/>
                  <a:pt x="152" y="185"/>
                </a:cubicBezTo>
                <a:cubicBezTo>
                  <a:pt x="152" y="185"/>
                  <a:pt x="152" y="185"/>
                  <a:pt x="152" y="185"/>
                </a:cubicBezTo>
                <a:cubicBezTo>
                  <a:pt x="152" y="185"/>
                  <a:pt x="152" y="185"/>
                  <a:pt x="152" y="185"/>
                </a:cubicBezTo>
                <a:cubicBezTo>
                  <a:pt x="153" y="184"/>
                  <a:pt x="153" y="183"/>
                  <a:pt x="154" y="182"/>
                </a:cubicBezTo>
                <a:cubicBezTo>
                  <a:pt x="154" y="182"/>
                  <a:pt x="157" y="174"/>
                  <a:pt x="156" y="174"/>
                </a:cubicBezTo>
                <a:cubicBezTo>
                  <a:pt x="152" y="175"/>
                  <a:pt x="143" y="200"/>
                  <a:pt x="140" y="205"/>
                </a:cubicBezTo>
                <a:cubicBezTo>
                  <a:pt x="138" y="207"/>
                  <a:pt x="136" y="217"/>
                  <a:pt x="131" y="219"/>
                </a:cubicBezTo>
                <a:cubicBezTo>
                  <a:pt x="131" y="219"/>
                  <a:pt x="133" y="216"/>
                  <a:pt x="134" y="213"/>
                </a:cubicBezTo>
                <a:cubicBezTo>
                  <a:pt x="131" y="218"/>
                  <a:pt x="123" y="228"/>
                  <a:pt x="124" y="229"/>
                </a:cubicBezTo>
                <a:cubicBezTo>
                  <a:pt x="125" y="228"/>
                  <a:pt x="126" y="228"/>
                  <a:pt x="126" y="227"/>
                </a:cubicBezTo>
                <a:cubicBezTo>
                  <a:pt x="126" y="227"/>
                  <a:pt x="121" y="237"/>
                  <a:pt x="120" y="236"/>
                </a:cubicBezTo>
                <a:cubicBezTo>
                  <a:pt x="120" y="236"/>
                  <a:pt x="123" y="231"/>
                  <a:pt x="123" y="231"/>
                </a:cubicBezTo>
                <a:cubicBezTo>
                  <a:pt x="123" y="231"/>
                  <a:pt x="119" y="236"/>
                  <a:pt x="119" y="237"/>
                </a:cubicBezTo>
                <a:cubicBezTo>
                  <a:pt x="120" y="237"/>
                  <a:pt x="120" y="237"/>
                  <a:pt x="120" y="237"/>
                </a:cubicBezTo>
                <a:cubicBezTo>
                  <a:pt x="120" y="238"/>
                  <a:pt x="112" y="250"/>
                  <a:pt x="111" y="250"/>
                </a:cubicBezTo>
                <a:cubicBezTo>
                  <a:pt x="111" y="250"/>
                  <a:pt x="112" y="248"/>
                  <a:pt x="112" y="248"/>
                </a:cubicBezTo>
                <a:cubicBezTo>
                  <a:pt x="110" y="249"/>
                  <a:pt x="106" y="255"/>
                  <a:pt x="105" y="258"/>
                </a:cubicBezTo>
                <a:cubicBezTo>
                  <a:pt x="106" y="257"/>
                  <a:pt x="107" y="257"/>
                  <a:pt x="107" y="256"/>
                </a:cubicBezTo>
                <a:cubicBezTo>
                  <a:pt x="107" y="256"/>
                  <a:pt x="106" y="258"/>
                  <a:pt x="105" y="259"/>
                </a:cubicBezTo>
                <a:cubicBezTo>
                  <a:pt x="105" y="260"/>
                  <a:pt x="105" y="260"/>
                  <a:pt x="105" y="259"/>
                </a:cubicBezTo>
                <a:cubicBezTo>
                  <a:pt x="100" y="265"/>
                  <a:pt x="92" y="275"/>
                  <a:pt x="91" y="277"/>
                </a:cubicBezTo>
                <a:cubicBezTo>
                  <a:pt x="91" y="277"/>
                  <a:pt x="94" y="274"/>
                  <a:pt x="95" y="273"/>
                </a:cubicBezTo>
                <a:cubicBezTo>
                  <a:pt x="95" y="274"/>
                  <a:pt x="95" y="276"/>
                  <a:pt x="96" y="275"/>
                </a:cubicBezTo>
                <a:cubicBezTo>
                  <a:pt x="95" y="276"/>
                  <a:pt x="83" y="285"/>
                  <a:pt x="84" y="286"/>
                </a:cubicBezTo>
                <a:cubicBezTo>
                  <a:pt x="85" y="286"/>
                  <a:pt x="85" y="286"/>
                  <a:pt x="86" y="286"/>
                </a:cubicBezTo>
                <a:cubicBezTo>
                  <a:pt x="86" y="287"/>
                  <a:pt x="70" y="298"/>
                  <a:pt x="69" y="301"/>
                </a:cubicBezTo>
                <a:cubicBezTo>
                  <a:pt x="73" y="289"/>
                  <a:pt x="90" y="280"/>
                  <a:pt x="96" y="268"/>
                </a:cubicBezTo>
                <a:cubicBezTo>
                  <a:pt x="100" y="261"/>
                  <a:pt x="107" y="254"/>
                  <a:pt x="111" y="247"/>
                </a:cubicBezTo>
                <a:cubicBezTo>
                  <a:pt x="128" y="221"/>
                  <a:pt x="144" y="195"/>
                  <a:pt x="156" y="166"/>
                </a:cubicBezTo>
                <a:cubicBezTo>
                  <a:pt x="160" y="158"/>
                  <a:pt x="162" y="149"/>
                  <a:pt x="165" y="140"/>
                </a:cubicBezTo>
                <a:cubicBezTo>
                  <a:pt x="167" y="136"/>
                  <a:pt x="170" y="124"/>
                  <a:pt x="170" y="121"/>
                </a:cubicBezTo>
                <a:cubicBezTo>
                  <a:pt x="169" y="119"/>
                  <a:pt x="170" y="115"/>
                  <a:pt x="171" y="112"/>
                </a:cubicBezTo>
                <a:cubicBezTo>
                  <a:pt x="171" y="112"/>
                  <a:pt x="171" y="112"/>
                  <a:pt x="171" y="112"/>
                </a:cubicBezTo>
                <a:cubicBezTo>
                  <a:pt x="173" y="107"/>
                  <a:pt x="175" y="101"/>
                  <a:pt x="175" y="97"/>
                </a:cubicBezTo>
                <a:cubicBezTo>
                  <a:pt x="175" y="96"/>
                  <a:pt x="176" y="89"/>
                  <a:pt x="177" y="85"/>
                </a:cubicBezTo>
                <a:cubicBezTo>
                  <a:pt x="176" y="85"/>
                  <a:pt x="178" y="77"/>
                  <a:pt x="178" y="77"/>
                </a:cubicBezTo>
                <a:cubicBezTo>
                  <a:pt x="179" y="74"/>
                  <a:pt x="177" y="58"/>
                  <a:pt x="179" y="56"/>
                </a:cubicBezTo>
                <a:cubicBezTo>
                  <a:pt x="179" y="57"/>
                  <a:pt x="180" y="57"/>
                  <a:pt x="180" y="58"/>
                </a:cubicBezTo>
                <a:cubicBezTo>
                  <a:pt x="181" y="55"/>
                  <a:pt x="181" y="43"/>
                  <a:pt x="180" y="41"/>
                </a:cubicBezTo>
                <a:cubicBezTo>
                  <a:pt x="179" y="37"/>
                  <a:pt x="178" y="32"/>
                  <a:pt x="178" y="28"/>
                </a:cubicBezTo>
                <a:cubicBezTo>
                  <a:pt x="179" y="29"/>
                  <a:pt x="179" y="29"/>
                  <a:pt x="179" y="29"/>
                </a:cubicBezTo>
                <a:cubicBezTo>
                  <a:pt x="179" y="30"/>
                  <a:pt x="180" y="29"/>
                  <a:pt x="181" y="29"/>
                </a:cubicBezTo>
                <a:cubicBezTo>
                  <a:pt x="181" y="30"/>
                  <a:pt x="180" y="32"/>
                  <a:pt x="181" y="31"/>
                </a:cubicBezTo>
                <a:cubicBezTo>
                  <a:pt x="181" y="31"/>
                  <a:pt x="181" y="31"/>
                  <a:pt x="181" y="30"/>
                </a:cubicBezTo>
                <a:cubicBezTo>
                  <a:pt x="182" y="32"/>
                  <a:pt x="186" y="36"/>
                  <a:pt x="188" y="37"/>
                </a:cubicBezTo>
                <a:cubicBezTo>
                  <a:pt x="187" y="37"/>
                  <a:pt x="187" y="37"/>
                  <a:pt x="187" y="37"/>
                </a:cubicBezTo>
                <a:cubicBezTo>
                  <a:pt x="188" y="37"/>
                  <a:pt x="188" y="37"/>
                  <a:pt x="188" y="37"/>
                </a:cubicBezTo>
                <a:cubicBezTo>
                  <a:pt x="188" y="37"/>
                  <a:pt x="188" y="37"/>
                  <a:pt x="188" y="37"/>
                </a:cubicBezTo>
                <a:cubicBezTo>
                  <a:pt x="188" y="37"/>
                  <a:pt x="188" y="38"/>
                  <a:pt x="188" y="38"/>
                </a:cubicBezTo>
                <a:cubicBezTo>
                  <a:pt x="188" y="38"/>
                  <a:pt x="190" y="38"/>
                  <a:pt x="190" y="37"/>
                </a:cubicBezTo>
                <a:cubicBezTo>
                  <a:pt x="188" y="34"/>
                  <a:pt x="185" y="32"/>
                  <a:pt x="183" y="32"/>
                </a:cubicBezTo>
                <a:cubicBezTo>
                  <a:pt x="184" y="31"/>
                  <a:pt x="183" y="30"/>
                  <a:pt x="183" y="30"/>
                </a:cubicBezTo>
                <a:cubicBezTo>
                  <a:pt x="183" y="29"/>
                  <a:pt x="184" y="31"/>
                  <a:pt x="185" y="30"/>
                </a:cubicBezTo>
                <a:cubicBezTo>
                  <a:pt x="185" y="30"/>
                  <a:pt x="182" y="27"/>
                  <a:pt x="182" y="27"/>
                </a:cubicBezTo>
                <a:cubicBezTo>
                  <a:pt x="181" y="28"/>
                  <a:pt x="179" y="27"/>
                  <a:pt x="180" y="26"/>
                </a:cubicBezTo>
                <a:cubicBezTo>
                  <a:pt x="180" y="26"/>
                  <a:pt x="179" y="26"/>
                  <a:pt x="180" y="26"/>
                </a:cubicBezTo>
                <a:cubicBezTo>
                  <a:pt x="180" y="26"/>
                  <a:pt x="179" y="26"/>
                  <a:pt x="179" y="25"/>
                </a:cubicBezTo>
                <a:cubicBezTo>
                  <a:pt x="179" y="23"/>
                  <a:pt x="179" y="22"/>
                  <a:pt x="179" y="20"/>
                </a:cubicBezTo>
                <a:cubicBezTo>
                  <a:pt x="180" y="22"/>
                  <a:pt x="181" y="23"/>
                  <a:pt x="183" y="25"/>
                </a:cubicBezTo>
                <a:cubicBezTo>
                  <a:pt x="182" y="26"/>
                  <a:pt x="182" y="26"/>
                  <a:pt x="183" y="27"/>
                </a:cubicBezTo>
                <a:cubicBezTo>
                  <a:pt x="184" y="27"/>
                  <a:pt x="184" y="26"/>
                  <a:pt x="183" y="25"/>
                </a:cubicBezTo>
                <a:cubicBezTo>
                  <a:pt x="187" y="30"/>
                  <a:pt x="191" y="34"/>
                  <a:pt x="192" y="35"/>
                </a:cubicBezTo>
                <a:cubicBezTo>
                  <a:pt x="195" y="38"/>
                  <a:pt x="200" y="42"/>
                  <a:pt x="201" y="43"/>
                </a:cubicBezTo>
                <a:cubicBezTo>
                  <a:pt x="202" y="44"/>
                  <a:pt x="206" y="47"/>
                  <a:pt x="206" y="48"/>
                </a:cubicBezTo>
                <a:cubicBezTo>
                  <a:pt x="205" y="47"/>
                  <a:pt x="209" y="49"/>
                  <a:pt x="207" y="49"/>
                </a:cubicBezTo>
                <a:cubicBezTo>
                  <a:pt x="207" y="49"/>
                  <a:pt x="213" y="50"/>
                  <a:pt x="212" y="51"/>
                </a:cubicBezTo>
                <a:cubicBezTo>
                  <a:pt x="212" y="53"/>
                  <a:pt x="216" y="56"/>
                  <a:pt x="218" y="57"/>
                </a:cubicBezTo>
                <a:cubicBezTo>
                  <a:pt x="224" y="60"/>
                  <a:pt x="222" y="56"/>
                  <a:pt x="225" y="54"/>
                </a:cubicBezTo>
                <a:cubicBezTo>
                  <a:pt x="224" y="54"/>
                  <a:pt x="228" y="47"/>
                  <a:pt x="227" y="47"/>
                </a:cubicBezTo>
                <a:close/>
                <a:moveTo>
                  <a:pt x="223" y="50"/>
                </a:moveTo>
                <a:cubicBezTo>
                  <a:pt x="223" y="50"/>
                  <a:pt x="224" y="49"/>
                  <a:pt x="223" y="50"/>
                </a:cubicBezTo>
                <a:close/>
                <a:moveTo>
                  <a:pt x="197" y="27"/>
                </a:moveTo>
                <a:cubicBezTo>
                  <a:pt x="196" y="28"/>
                  <a:pt x="198" y="25"/>
                  <a:pt x="197" y="27"/>
                </a:cubicBezTo>
                <a:close/>
                <a:moveTo>
                  <a:pt x="200" y="27"/>
                </a:moveTo>
                <a:cubicBezTo>
                  <a:pt x="199" y="28"/>
                  <a:pt x="200" y="27"/>
                  <a:pt x="200" y="27"/>
                </a:cubicBezTo>
                <a:close/>
                <a:moveTo>
                  <a:pt x="199" y="29"/>
                </a:moveTo>
                <a:cubicBezTo>
                  <a:pt x="199" y="30"/>
                  <a:pt x="200" y="29"/>
                  <a:pt x="199" y="29"/>
                </a:cubicBezTo>
                <a:close/>
                <a:moveTo>
                  <a:pt x="193" y="23"/>
                </a:moveTo>
                <a:cubicBezTo>
                  <a:pt x="191" y="22"/>
                  <a:pt x="194" y="23"/>
                  <a:pt x="193" y="23"/>
                </a:cubicBezTo>
                <a:close/>
                <a:moveTo>
                  <a:pt x="190" y="19"/>
                </a:moveTo>
                <a:cubicBezTo>
                  <a:pt x="189" y="19"/>
                  <a:pt x="191" y="18"/>
                  <a:pt x="190" y="19"/>
                </a:cubicBezTo>
                <a:close/>
                <a:moveTo>
                  <a:pt x="189" y="17"/>
                </a:moveTo>
                <a:cubicBezTo>
                  <a:pt x="188" y="19"/>
                  <a:pt x="190" y="17"/>
                  <a:pt x="189" y="17"/>
                </a:cubicBezTo>
                <a:close/>
                <a:moveTo>
                  <a:pt x="188" y="17"/>
                </a:moveTo>
                <a:cubicBezTo>
                  <a:pt x="187" y="17"/>
                  <a:pt x="189" y="16"/>
                  <a:pt x="188" y="17"/>
                </a:cubicBezTo>
                <a:close/>
                <a:moveTo>
                  <a:pt x="163" y="8"/>
                </a:moveTo>
                <a:cubicBezTo>
                  <a:pt x="163" y="8"/>
                  <a:pt x="163" y="8"/>
                  <a:pt x="163" y="8"/>
                </a:cubicBezTo>
                <a:cubicBezTo>
                  <a:pt x="163" y="8"/>
                  <a:pt x="163" y="8"/>
                  <a:pt x="163" y="8"/>
                </a:cubicBezTo>
                <a:cubicBezTo>
                  <a:pt x="163" y="8"/>
                  <a:pt x="163" y="8"/>
                  <a:pt x="163" y="8"/>
                </a:cubicBezTo>
                <a:close/>
                <a:moveTo>
                  <a:pt x="143" y="33"/>
                </a:moveTo>
                <a:cubicBezTo>
                  <a:pt x="143" y="33"/>
                  <a:pt x="142" y="33"/>
                  <a:pt x="143" y="33"/>
                </a:cubicBezTo>
                <a:close/>
                <a:moveTo>
                  <a:pt x="135" y="43"/>
                </a:moveTo>
                <a:cubicBezTo>
                  <a:pt x="136" y="44"/>
                  <a:pt x="135" y="43"/>
                  <a:pt x="135" y="43"/>
                </a:cubicBezTo>
                <a:close/>
                <a:moveTo>
                  <a:pt x="134" y="44"/>
                </a:moveTo>
                <a:cubicBezTo>
                  <a:pt x="136" y="46"/>
                  <a:pt x="134" y="44"/>
                  <a:pt x="134" y="44"/>
                </a:cubicBezTo>
                <a:close/>
                <a:moveTo>
                  <a:pt x="134" y="45"/>
                </a:moveTo>
                <a:cubicBezTo>
                  <a:pt x="134" y="46"/>
                  <a:pt x="133" y="45"/>
                  <a:pt x="134" y="45"/>
                </a:cubicBezTo>
                <a:close/>
                <a:moveTo>
                  <a:pt x="132" y="47"/>
                </a:moveTo>
                <a:cubicBezTo>
                  <a:pt x="133" y="48"/>
                  <a:pt x="132" y="47"/>
                  <a:pt x="132" y="47"/>
                </a:cubicBezTo>
                <a:close/>
                <a:moveTo>
                  <a:pt x="118" y="64"/>
                </a:moveTo>
                <a:cubicBezTo>
                  <a:pt x="119" y="65"/>
                  <a:pt x="118" y="62"/>
                  <a:pt x="118" y="64"/>
                </a:cubicBezTo>
                <a:close/>
                <a:moveTo>
                  <a:pt x="125" y="75"/>
                </a:moveTo>
                <a:cubicBezTo>
                  <a:pt x="126" y="76"/>
                  <a:pt x="125" y="74"/>
                  <a:pt x="125" y="75"/>
                </a:cubicBezTo>
                <a:close/>
                <a:moveTo>
                  <a:pt x="153" y="44"/>
                </a:moveTo>
                <a:cubicBezTo>
                  <a:pt x="153" y="45"/>
                  <a:pt x="152" y="43"/>
                  <a:pt x="153" y="44"/>
                </a:cubicBezTo>
                <a:close/>
                <a:moveTo>
                  <a:pt x="150" y="47"/>
                </a:moveTo>
                <a:cubicBezTo>
                  <a:pt x="152" y="48"/>
                  <a:pt x="150" y="46"/>
                  <a:pt x="150" y="47"/>
                </a:cubicBezTo>
                <a:close/>
                <a:moveTo>
                  <a:pt x="145" y="53"/>
                </a:moveTo>
                <a:cubicBezTo>
                  <a:pt x="146" y="54"/>
                  <a:pt x="145" y="52"/>
                  <a:pt x="145" y="53"/>
                </a:cubicBezTo>
                <a:close/>
                <a:moveTo>
                  <a:pt x="132" y="65"/>
                </a:moveTo>
                <a:cubicBezTo>
                  <a:pt x="133" y="67"/>
                  <a:pt x="132" y="64"/>
                  <a:pt x="132" y="65"/>
                </a:cubicBezTo>
                <a:close/>
                <a:moveTo>
                  <a:pt x="129" y="67"/>
                </a:moveTo>
                <a:cubicBezTo>
                  <a:pt x="129" y="67"/>
                  <a:pt x="128" y="67"/>
                  <a:pt x="129" y="67"/>
                </a:cubicBezTo>
                <a:close/>
                <a:moveTo>
                  <a:pt x="130" y="67"/>
                </a:moveTo>
                <a:cubicBezTo>
                  <a:pt x="130" y="68"/>
                  <a:pt x="129" y="66"/>
                  <a:pt x="130" y="67"/>
                </a:cubicBezTo>
                <a:close/>
                <a:moveTo>
                  <a:pt x="162" y="16"/>
                </a:moveTo>
                <a:cubicBezTo>
                  <a:pt x="164" y="17"/>
                  <a:pt x="161" y="16"/>
                  <a:pt x="162" y="16"/>
                </a:cubicBezTo>
                <a:close/>
                <a:moveTo>
                  <a:pt x="159" y="18"/>
                </a:moveTo>
                <a:cubicBezTo>
                  <a:pt x="160" y="18"/>
                  <a:pt x="159" y="18"/>
                  <a:pt x="159" y="18"/>
                </a:cubicBezTo>
                <a:close/>
                <a:moveTo>
                  <a:pt x="154" y="27"/>
                </a:moveTo>
                <a:cubicBezTo>
                  <a:pt x="155" y="29"/>
                  <a:pt x="153" y="27"/>
                  <a:pt x="154" y="27"/>
                </a:cubicBezTo>
                <a:close/>
                <a:moveTo>
                  <a:pt x="152" y="29"/>
                </a:moveTo>
                <a:cubicBezTo>
                  <a:pt x="153" y="29"/>
                  <a:pt x="151" y="28"/>
                  <a:pt x="152" y="29"/>
                </a:cubicBezTo>
                <a:close/>
                <a:moveTo>
                  <a:pt x="153" y="35"/>
                </a:moveTo>
                <a:cubicBezTo>
                  <a:pt x="154" y="36"/>
                  <a:pt x="153" y="35"/>
                  <a:pt x="153" y="35"/>
                </a:cubicBezTo>
                <a:close/>
                <a:moveTo>
                  <a:pt x="154" y="30"/>
                </a:moveTo>
                <a:cubicBezTo>
                  <a:pt x="155" y="30"/>
                  <a:pt x="153" y="29"/>
                  <a:pt x="154" y="30"/>
                </a:cubicBezTo>
                <a:close/>
                <a:moveTo>
                  <a:pt x="154" y="32"/>
                </a:moveTo>
                <a:cubicBezTo>
                  <a:pt x="155" y="32"/>
                  <a:pt x="154" y="31"/>
                  <a:pt x="154" y="32"/>
                </a:cubicBezTo>
                <a:close/>
                <a:moveTo>
                  <a:pt x="155" y="29"/>
                </a:moveTo>
                <a:cubicBezTo>
                  <a:pt x="156" y="30"/>
                  <a:pt x="154" y="28"/>
                  <a:pt x="155" y="29"/>
                </a:cubicBezTo>
                <a:close/>
                <a:moveTo>
                  <a:pt x="157" y="24"/>
                </a:moveTo>
                <a:cubicBezTo>
                  <a:pt x="158" y="25"/>
                  <a:pt x="156" y="24"/>
                  <a:pt x="157" y="24"/>
                </a:cubicBezTo>
                <a:close/>
                <a:moveTo>
                  <a:pt x="158" y="20"/>
                </a:moveTo>
                <a:cubicBezTo>
                  <a:pt x="159" y="21"/>
                  <a:pt x="157" y="19"/>
                  <a:pt x="158" y="20"/>
                </a:cubicBezTo>
                <a:close/>
                <a:moveTo>
                  <a:pt x="158" y="24"/>
                </a:moveTo>
                <a:cubicBezTo>
                  <a:pt x="157" y="25"/>
                  <a:pt x="159" y="23"/>
                  <a:pt x="158" y="24"/>
                </a:cubicBezTo>
                <a:close/>
                <a:moveTo>
                  <a:pt x="159" y="27"/>
                </a:moveTo>
                <a:cubicBezTo>
                  <a:pt x="160" y="28"/>
                  <a:pt x="158" y="27"/>
                  <a:pt x="159" y="27"/>
                </a:cubicBezTo>
                <a:close/>
                <a:moveTo>
                  <a:pt x="160" y="25"/>
                </a:moveTo>
                <a:cubicBezTo>
                  <a:pt x="161" y="26"/>
                  <a:pt x="159" y="24"/>
                  <a:pt x="160" y="25"/>
                </a:cubicBezTo>
                <a:close/>
                <a:moveTo>
                  <a:pt x="161" y="24"/>
                </a:moveTo>
                <a:cubicBezTo>
                  <a:pt x="162" y="25"/>
                  <a:pt x="160" y="24"/>
                  <a:pt x="161" y="24"/>
                </a:cubicBezTo>
                <a:close/>
                <a:moveTo>
                  <a:pt x="162" y="20"/>
                </a:moveTo>
                <a:cubicBezTo>
                  <a:pt x="163" y="21"/>
                  <a:pt x="160" y="19"/>
                  <a:pt x="161" y="18"/>
                </a:cubicBezTo>
                <a:cubicBezTo>
                  <a:pt x="161" y="18"/>
                  <a:pt x="164" y="18"/>
                  <a:pt x="164" y="18"/>
                </a:cubicBezTo>
                <a:cubicBezTo>
                  <a:pt x="164" y="18"/>
                  <a:pt x="161" y="20"/>
                  <a:pt x="162" y="20"/>
                </a:cubicBezTo>
                <a:close/>
                <a:moveTo>
                  <a:pt x="164" y="6"/>
                </a:moveTo>
                <a:cubicBezTo>
                  <a:pt x="164" y="6"/>
                  <a:pt x="164" y="6"/>
                  <a:pt x="164" y="6"/>
                </a:cubicBezTo>
                <a:cubicBezTo>
                  <a:pt x="164" y="6"/>
                  <a:pt x="165" y="5"/>
                  <a:pt x="165" y="5"/>
                </a:cubicBezTo>
                <a:cubicBezTo>
                  <a:pt x="165" y="6"/>
                  <a:pt x="164" y="6"/>
                  <a:pt x="164" y="6"/>
                </a:cubicBezTo>
                <a:close/>
                <a:moveTo>
                  <a:pt x="165" y="16"/>
                </a:moveTo>
                <a:cubicBezTo>
                  <a:pt x="165" y="16"/>
                  <a:pt x="164" y="15"/>
                  <a:pt x="165" y="16"/>
                </a:cubicBezTo>
                <a:close/>
                <a:moveTo>
                  <a:pt x="165" y="15"/>
                </a:moveTo>
                <a:cubicBezTo>
                  <a:pt x="166" y="16"/>
                  <a:pt x="165" y="15"/>
                  <a:pt x="165" y="15"/>
                </a:cubicBezTo>
                <a:close/>
                <a:moveTo>
                  <a:pt x="166" y="10"/>
                </a:moveTo>
                <a:cubicBezTo>
                  <a:pt x="166" y="10"/>
                  <a:pt x="166" y="9"/>
                  <a:pt x="166" y="10"/>
                </a:cubicBezTo>
                <a:close/>
                <a:moveTo>
                  <a:pt x="170" y="6"/>
                </a:moveTo>
                <a:cubicBezTo>
                  <a:pt x="170" y="6"/>
                  <a:pt x="170" y="6"/>
                  <a:pt x="170" y="5"/>
                </a:cubicBezTo>
                <a:cubicBezTo>
                  <a:pt x="170" y="5"/>
                  <a:pt x="171" y="5"/>
                  <a:pt x="172" y="5"/>
                </a:cubicBezTo>
                <a:cubicBezTo>
                  <a:pt x="172" y="5"/>
                  <a:pt x="172" y="5"/>
                  <a:pt x="172" y="5"/>
                </a:cubicBezTo>
                <a:cubicBezTo>
                  <a:pt x="172" y="5"/>
                  <a:pt x="171" y="5"/>
                  <a:pt x="170" y="6"/>
                </a:cubicBezTo>
                <a:close/>
                <a:moveTo>
                  <a:pt x="172" y="20"/>
                </a:moveTo>
                <a:cubicBezTo>
                  <a:pt x="172" y="19"/>
                  <a:pt x="172" y="16"/>
                  <a:pt x="172" y="16"/>
                </a:cubicBezTo>
                <a:cubicBezTo>
                  <a:pt x="172" y="16"/>
                  <a:pt x="170" y="17"/>
                  <a:pt x="171" y="17"/>
                </a:cubicBezTo>
                <a:cubicBezTo>
                  <a:pt x="171" y="17"/>
                  <a:pt x="171" y="16"/>
                  <a:pt x="171" y="16"/>
                </a:cubicBezTo>
                <a:cubicBezTo>
                  <a:pt x="171" y="16"/>
                  <a:pt x="171" y="15"/>
                  <a:pt x="171" y="15"/>
                </a:cubicBezTo>
                <a:cubicBezTo>
                  <a:pt x="171" y="15"/>
                  <a:pt x="171" y="15"/>
                  <a:pt x="171" y="15"/>
                </a:cubicBezTo>
                <a:cubicBezTo>
                  <a:pt x="172" y="15"/>
                  <a:pt x="172" y="14"/>
                  <a:pt x="172" y="14"/>
                </a:cubicBezTo>
                <a:cubicBezTo>
                  <a:pt x="172" y="14"/>
                  <a:pt x="172" y="14"/>
                  <a:pt x="172" y="14"/>
                </a:cubicBezTo>
                <a:cubicBezTo>
                  <a:pt x="172" y="14"/>
                  <a:pt x="172" y="14"/>
                  <a:pt x="172" y="14"/>
                </a:cubicBezTo>
                <a:cubicBezTo>
                  <a:pt x="173" y="16"/>
                  <a:pt x="173" y="18"/>
                  <a:pt x="173" y="20"/>
                </a:cubicBezTo>
                <a:cubicBezTo>
                  <a:pt x="173" y="20"/>
                  <a:pt x="173" y="20"/>
                  <a:pt x="173" y="20"/>
                </a:cubicBezTo>
                <a:cubicBezTo>
                  <a:pt x="172" y="20"/>
                  <a:pt x="173" y="20"/>
                  <a:pt x="173" y="20"/>
                </a:cubicBezTo>
                <a:cubicBezTo>
                  <a:pt x="173" y="20"/>
                  <a:pt x="173" y="20"/>
                  <a:pt x="173" y="20"/>
                </a:cubicBezTo>
                <a:cubicBezTo>
                  <a:pt x="173" y="20"/>
                  <a:pt x="172" y="20"/>
                  <a:pt x="172" y="20"/>
                </a:cubicBezTo>
                <a:close/>
                <a:moveTo>
                  <a:pt x="142" y="173"/>
                </a:moveTo>
                <a:cubicBezTo>
                  <a:pt x="144" y="170"/>
                  <a:pt x="143" y="173"/>
                  <a:pt x="143" y="173"/>
                </a:cubicBezTo>
                <a:cubicBezTo>
                  <a:pt x="144" y="173"/>
                  <a:pt x="141" y="176"/>
                  <a:pt x="142" y="173"/>
                </a:cubicBezTo>
                <a:close/>
                <a:moveTo>
                  <a:pt x="137" y="185"/>
                </a:moveTo>
                <a:cubicBezTo>
                  <a:pt x="137" y="185"/>
                  <a:pt x="135" y="188"/>
                  <a:pt x="135" y="187"/>
                </a:cubicBezTo>
                <a:cubicBezTo>
                  <a:pt x="135" y="183"/>
                  <a:pt x="136" y="185"/>
                  <a:pt x="137" y="185"/>
                </a:cubicBezTo>
                <a:close/>
                <a:moveTo>
                  <a:pt x="117" y="219"/>
                </a:moveTo>
                <a:cubicBezTo>
                  <a:pt x="116" y="221"/>
                  <a:pt x="115" y="222"/>
                  <a:pt x="114" y="224"/>
                </a:cubicBezTo>
                <a:cubicBezTo>
                  <a:pt x="114" y="224"/>
                  <a:pt x="113" y="227"/>
                  <a:pt x="112" y="227"/>
                </a:cubicBezTo>
                <a:cubicBezTo>
                  <a:pt x="113" y="227"/>
                  <a:pt x="115" y="220"/>
                  <a:pt x="117" y="219"/>
                </a:cubicBezTo>
                <a:close/>
                <a:moveTo>
                  <a:pt x="106" y="235"/>
                </a:moveTo>
                <a:cubicBezTo>
                  <a:pt x="108" y="236"/>
                  <a:pt x="105" y="234"/>
                  <a:pt x="106" y="235"/>
                </a:cubicBezTo>
                <a:close/>
                <a:moveTo>
                  <a:pt x="104" y="240"/>
                </a:moveTo>
                <a:cubicBezTo>
                  <a:pt x="105" y="240"/>
                  <a:pt x="103" y="239"/>
                  <a:pt x="104" y="240"/>
                </a:cubicBezTo>
                <a:close/>
                <a:moveTo>
                  <a:pt x="97" y="249"/>
                </a:moveTo>
                <a:cubicBezTo>
                  <a:pt x="97" y="250"/>
                  <a:pt x="97" y="251"/>
                  <a:pt x="97" y="251"/>
                </a:cubicBezTo>
                <a:cubicBezTo>
                  <a:pt x="97" y="250"/>
                  <a:pt x="97" y="250"/>
                  <a:pt x="97" y="249"/>
                </a:cubicBezTo>
                <a:close/>
                <a:moveTo>
                  <a:pt x="11" y="324"/>
                </a:moveTo>
                <a:cubicBezTo>
                  <a:pt x="13" y="324"/>
                  <a:pt x="13" y="324"/>
                  <a:pt x="13" y="324"/>
                </a:cubicBezTo>
                <a:cubicBezTo>
                  <a:pt x="13" y="325"/>
                  <a:pt x="10" y="324"/>
                  <a:pt x="11" y="324"/>
                </a:cubicBezTo>
                <a:close/>
                <a:moveTo>
                  <a:pt x="23" y="321"/>
                </a:moveTo>
                <a:cubicBezTo>
                  <a:pt x="23" y="321"/>
                  <a:pt x="20" y="322"/>
                  <a:pt x="20" y="321"/>
                </a:cubicBezTo>
                <a:cubicBezTo>
                  <a:pt x="20" y="321"/>
                  <a:pt x="24" y="320"/>
                  <a:pt x="23" y="321"/>
                </a:cubicBezTo>
                <a:close/>
                <a:moveTo>
                  <a:pt x="24" y="334"/>
                </a:moveTo>
                <a:cubicBezTo>
                  <a:pt x="25" y="334"/>
                  <a:pt x="26" y="334"/>
                  <a:pt x="27" y="334"/>
                </a:cubicBezTo>
                <a:cubicBezTo>
                  <a:pt x="26" y="335"/>
                  <a:pt x="24" y="334"/>
                  <a:pt x="24" y="334"/>
                </a:cubicBezTo>
                <a:close/>
                <a:moveTo>
                  <a:pt x="28" y="333"/>
                </a:moveTo>
                <a:cubicBezTo>
                  <a:pt x="28" y="333"/>
                  <a:pt x="30" y="331"/>
                  <a:pt x="30" y="332"/>
                </a:cubicBezTo>
                <a:cubicBezTo>
                  <a:pt x="30" y="333"/>
                  <a:pt x="29" y="333"/>
                  <a:pt x="28" y="333"/>
                </a:cubicBezTo>
                <a:close/>
                <a:moveTo>
                  <a:pt x="36" y="330"/>
                </a:moveTo>
                <a:cubicBezTo>
                  <a:pt x="35" y="330"/>
                  <a:pt x="33" y="332"/>
                  <a:pt x="32" y="332"/>
                </a:cubicBezTo>
                <a:cubicBezTo>
                  <a:pt x="33" y="332"/>
                  <a:pt x="37" y="328"/>
                  <a:pt x="39" y="328"/>
                </a:cubicBezTo>
                <a:cubicBezTo>
                  <a:pt x="39" y="327"/>
                  <a:pt x="36" y="330"/>
                  <a:pt x="36" y="330"/>
                </a:cubicBezTo>
                <a:close/>
                <a:moveTo>
                  <a:pt x="42" y="323"/>
                </a:moveTo>
                <a:cubicBezTo>
                  <a:pt x="43" y="323"/>
                  <a:pt x="44" y="322"/>
                  <a:pt x="44" y="322"/>
                </a:cubicBezTo>
                <a:cubicBezTo>
                  <a:pt x="44" y="323"/>
                  <a:pt x="43" y="323"/>
                  <a:pt x="42" y="323"/>
                </a:cubicBezTo>
                <a:close/>
                <a:moveTo>
                  <a:pt x="57" y="313"/>
                </a:moveTo>
                <a:cubicBezTo>
                  <a:pt x="57" y="312"/>
                  <a:pt x="58" y="312"/>
                  <a:pt x="59" y="311"/>
                </a:cubicBezTo>
                <a:cubicBezTo>
                  <a:pt x="58" y="312"/>
                  <a:pt x="58" y="313"/>
                  <a:pt x="57" y="313"/>
                </a:cubicBezTo>
                <a:close/>
                <a:moveTo>
                  <a:pt x="67" y="303"/>
                </a:moveTo>
                <a:cubicBezTo>
                  <a:pt x="66" y="305"/>
                  <a:pt x="64" y="307"/>
                  <a:pt x="63" y="308"/>
                </a:cubicBezTo>
                <a:cubicBezTo>
                  <a:pt x="63" y="308"/>
                  <a:pt x="68" y="302"/>
                  <a:pt x="67" y="303"/>
                </a:cubicBezTo>
                <a:close/>
                <a:moveTo>
                  <a:pt x="148" y="191"/>
                </a:moveTo>
                <a:cubicBezTo>
                  <a:pt x="149" y="191"/>
                  <a:pt x="149" y="191"/>
                  <a:pt x="148" y="192"/>
                </a:cubicBezTo>
                <a:cubicBezTo>
                  <a:pt x="147" y="193"/>
                  <a:pt x="147" y="193"/>
                  <a:pt x="148" y="191"/>
                </a:cubicBezTo>
                <a:close/>
                <a:moveTo>
                  <a:pt x="130" y="221"/>
                </a:moveTo>
                <a:cubicBezTo>
                  <a:pt x="130" y="222"/>
                  <a:pt x="128" y="223"/>
                  <a:pt x="128" y="224"/>
                </a:cubicBezTo>
                <a:cubicBezTo>
                  <a:pt x="128" y="224"/>
                  <a:pt x="131" y="219"/>
                  <a:pt x="130" y="221"/>
                </a:cubicBezTo>
                <a:close/>
                <a:moveTo>
                  <a:pt x="119" y="242"/>
                </a:moveTo>
                <a:cubicBezTo>
                  <a:pt x="118" y="242"/>
                  <a:pt x="117" y="243"/>
                  <a:pt x="119" y="242"/>
                </a:cubicBezTo>
                <a:close/>
                <a:moveTo>
                  <a:pt x="110" y="251"/>
                </a:moveTo>
                <a:cubicBezTo>
                  <a:pt x="110" y="252"/>
                  <a:pt x="110" y="253"/>
                  <a:pt x="109" y="253"/>
                </a:cubicBezTo>
                <a:cubicBezTo>
                  <a:pt x="109" y="252"/>
                  <a:pt x="110" y="252"/>
                  <a:pt x="110" y="251"/>
                </a:cubicBezTo>
                <a:close/>
                <a:moveTo>
                  <a:pt x="108" y="254"/>
                </a:moveTo>
                <a:cubicBezTo>
                  <a:pt x="109" y="254"/>
                  <a:pt x="106" y="255"/>
                  <a:pt x="108" y="254"/>
                </a:cubicBezTo>
                <a:close/>
                <a:moveTo>
                  <a:pt x="102" y="266"/>
                </a:moveTo>
                <a:cubicBezTo>
                  <a:pt x="102" y="267"/>
                  <a:pt x="101" y="267"/>
                  <a:pt x="101" y="268"/>
                </a:cubicBezTo>
                <a:cubicBezTo>
                  <a:pt x="101" y="268"/>
                  <a:pt x="100" y="266"/>
                  <a:pt x="100" y="266"/>
                </a:cubicBezTo>
                <a:cubicBezTo>
                  <a:pt x="101" y="266"/>
                  <a:pt x="101" y="266"/>
                  <a:pt x="102" y="266"/>
                </a:cubicBezTo>
                <a:close/>
                <a:moveTo>
                  <a:pt x="99" y="269"/>
                </a:moveTo>
                <a:cubicBezTo>
                  <a:pt x="99" y="269"/>
                  <a:pt x="97" y="271"/>
                  <a:pt x="97" y="271"/>
                </a:cubicBezTo>
                <a:cubicBezTo>
                  <a:pt x="96" y="271"/>
                  <a:pt x="98" y="269"/>
                  <a:pt x="99" y="269"/>
                </a:cubicBezTo>
                <a:close/>
                <a:moveTo>
                  <a:pt x="70" y="302"/>
                </a:moveTo>
                <a:cubicBezTo>
                  <a:pt x="70" y="303"/>
                  <a:pt x="69" y="303"/>
                  <a:pt x="69" y="304"/>
                </a:cubicBezTo>
                <a:cubicBezTo>
                  <a:pt x="68" y="304"/>
                  <a:pt x="71" y="301"/>
                  <a:pt x="70" y="302"/>
                </a:cubicBezTo>
                <a:close/>
                <a:moveTo>
                  <a:pt x="159" y="156"/>
                </a:moveTo>
                <a:cubicBezTo>
                  <a:pt x="160" y="158"/>
                  <a:pt x="159" y="156"/>
                  <a:pt x="159" y="156"/>
                </a:cubicBezTo>
                <a:close/>
                <a:moveTo>
                  <a:pt x="161" y="135"/>
                </a:moveTo>
                <a:cubicBezTo>
                  <a:pt x="161" y="136"/>
                  <a:pt x="161" y="137"/>
                  <a:pt x="160" y="137"/>
                </a:cubicBezTo>
                <a:cubicBezTo>
                  <a:pt x="160" y="136"/>
                  <a:pt x="160" y="135"/>
                  <a:pt x="161" y="135"/>
                </a:cubicBezTo>
                <a:close/>
                <a:moveTo>
                  <a:pt x="161" y="139"/>
                </a:moveTo>
                <a:cubicBezTo>
                  <a:pt x="163" y="139"/>
                  <a:pt x="159" y="138"/>
                  <a:pt x="161" y="139"/>
                </a:cubicBezTo>
                <a:close/>
                <a:moveTo>
                  <a:pt x="162" y="136"/>
                </a:moveTo>
                <a:cubicBezTo>
                  <a:pt x="163" y="137"/>
                  <a:pt x="161" y="136"/>
                  <a:pt x="162" y="136"/>
                </a:cubicBezTo>
                <a:close/>
                <a:moveTo>
                  <a:pt x="163" y="127"/>
                </a:moveTo>
                <a:cubicBezTo>
                  <a:pt x="163" y="128"/>
                  <a:pt x="163" y="127"/>
                  <a:pt x="163" y="127"/>
                </a:cubicBezTo>
                <a:close/>
                <a:moveTo>
                  <a:pt x="164" y="127"/>
                </a:moveTo>
                <a:cubicBezTo>
                  <a:pt x="164" y="126"/>
                  <a:pt x="164" y="125"/>
                  <a:pt x="165" y="125"/>
                </a:cubicBezTo>
                <a:cubicBezTo>
                  <a:pt x="165" y="126"/>
                  <a:pt x="165" y="127"/>
                  <a:pt x="164" y="127"/>
                </a:cubicBezTo>
                <a:close/>
                <a:moveTo>
                  <a:pt x="165" y="117"/>
                </a:moveTo>
                <a:cubicBezTo>
                  <a:pt x="166" y="119"/>
                  <a:pt x="165" y="117"/>
                  <a:pt x="165" y="117"/>
                </a:cubicBezTo>
                <a:close/>
                <a:moveTo>
                  <a:pt x="168" y="113"/>
                </a:moveTo>
                <a:cubicBezTo>
                  <a:pt x="167" y="114"/>
                  <a:pt x="166" y="116"/>
                  <a:pt x="168" y="113"/>
                </a:cubicBezTo>
                <a:close/>
                <a:moveTo>
                  <a:pt x="168" y="116"/>
                </a:moveTo>
                <a:cubicBezTo>
                  <a:pt x="169" y="120"/>
                  <a:pt x="167" y="115"/>
                  <a:pt x="168" y="116"/>
                </a:cubicBezTo>
                <a:close/>
                <a:moveTo>
                  <a:pt x="169" y="118"/>
                </a:moveTo>
                <a:cubicBezTo>
                  <a:pt x="170" y="118"/>
                  <a:pt x="168" y="119"/>
                  <a:pt x="169" y="118"/>
                </a:cubicBezTo>
                <a:close/>
                <a:moveTo>
                  <a:pt x="170" y="111"/>
                </a:moveTo>
                <a:cubicBezTo>
                  <a:pt x="171" y="111"/>
                  <a:pt x="169" y="111"/>
                  <a:pt x="170" y="111"/>
                </a:cubicBezTo>
                <a:close/>
                <a:moveTo>
                  <a:pt x="169" y="108"/>
                </a:moveTo>
                <a:cubicBezTo>
                  <a:pt x="169" y="107"/>
                  <a:pt x="169" y="106"/>
                  <a:pt x="170" y="105"/>
                </a:cubicBezTo>
                <a:cubicBezTo>
                  <a:pt x="171" y="105"/>
                  <a:pt x="171" y="106"/>
                  <a:pt x="169" y="108"/>
                </a:cubicBezTo>
                <a:close/>
                <a:moveTo>
                  <a:pt x="172" y="99"/>
                </a:moveTo>
                <a:cubicBezTo>
                  <a:pt x="172" y="100"/>
                  <a:pt x="171" y="101"/>
                  <a:pt x="171" y="102"/>
                </a:cubicBezTo>
                <a:cubicBezTo>
                  <a:pt x="170" y="101"/>
                  <a:pt x="172" y="96"/>
                  <a:pt x="172" y="99"/>
                </a:cubicBezTo>
                <a:close/>
                <a:moveTo>
                  <a:pt x="172" y="76"/>
                </a:moveTo>
                <a:cubicBezTo>
                  <a:pt x="172" y="76"/>
                  <a:pt x="172" y="77"/>
                  <a:pt x="172" y="76"/>
                </a:cubicBezTo>
                <a:close/>
                <a:moveTo>
                  <a:pt x="177" y="7"/>
                </a:moveTo>
                <a:cubicBezTo>
                  <a:pt x="177" y="7"/>
                  <a:pt x="177" y="7"/>
                  <a:pt x="177" y="7"/>
                </a:cubicBezTo>
                <a:cubicBezTo>
                  <a:pt x="177" y="7"/>
                  <a:pt x="177" y="7"/>
                  <a:pt x="177" y="7"/>
                </a:cubicBezTo>
                <a:cubicBezTo>
                  <a:pt x="177" y="7"/>
                  <a:pt x="177" y="7"/>
                  <a:pt x="177" y="7"/>
                </a:cubicBezTo>
                <a:cubicBezTo>
                  <a:pt x="177" y="7"/>
                  <a:pt x="177" y="7"/>
                  <a:pt x="177" y="7"/>
                </a:cubicBezTo>
                <a:close/>
                <a:moveTo>
                  <a:pt x="177" y="34"/>
                </a:moveTo>
                <a:cubicBezTo>
                  <a:pt x="178" y="34"/>
                  <a:pt x="176" y="34"/>
                  <a:pt x="177" y="34"/>
                </a:cubicBezTo>
                <a:close/>
                <a:moveTo>
                  <a:pt x="173" y="100"/>
                </a:moveTo>
                <a:cubicBezTo>
                  <a:pt x="175" y="100"/>
                  <a:pt x="172" y="100"/>
                  <a:pt x="173" y="100"/>
                </a:cubicBezTo>
                <a:close/>
                <a:moveTo>
                  <a:pt x="173" y="26"/>
                </a:moveTo>
                <a:cubicBezTo>
                  <a:pt x="174" y="27"/>
                  <a:pt x="174" y="27"/>
                  <a:pt x="174" y="28"/>
                </a:cubicBezTo>
                <a:cubicBezTo>
                  <a:pt x="174" y="28"/>
                  <a:pt x="173" y="26"/>
                  <a:pt x="173" y="26"/>
                </a:cubicBezTo>
                <a:close/>
                <a:moveTo>
                  <a:pt x="175" y="5"/>
                </a:moveTo>
                <a:cubicBezTo>
                  <a:pt x="175" y="5"/>
                  <a:pt x="175" y="6"/>
                  <a:pt x="176" y="6"/>
                </a:cubicBezTo>
                <a:cubicBezTo>
                  <a:pt x="176" y="6"/>
                  <a:pt x="176" y="6"/>
                  <a:pt x="176" y="6"/>
                </a:cubicBezTo>
                <a:cubicBezTo>
                  <a:pt x="175" y="6"/>
                  <a:pt x="175" y="5"/>
                  <a:pt x="174" y="5"/>
                </a:cubicBezTo>
                <a:cubicBezTo>
                  <a:pt x="174" y="5"/>
                  <a:pt x="175" y="5"/>
                  <a:pt x="175" y="5"/>
                </a:cubicBezTo>
                <a:close/>
                <a:moveTo>
                  <a:pt x="176" y="26"/>
                </a:moveTo>
                <a:cubicBezTo>
                  <a:pt x="176" y="27"/>
                  <a:pt x="175" y="27"/>
                  <a:pt x="176" y="26"/>
                </a:cubicBezTo>
                <a:close/>
                <a:moveTo>
                  <a:pt x="174" y="60"/>
                </a:moveTo>
                <a:cubicBezTo>
                  <a:pt x="175" y="59"/>
                  <a:pt x="175" y="60"/>
                  <a:pt x="175" y="61"/>
                </a:cubicBezTo>
                <a:cubicBezTo>
                  <a:pt x="174" y="63"/>
                  <a:pt x="174" y="62"/>
                  <a:pt x="174" y="60"/>
                </a:cubicBezTo>
                <a:close/>
                <a:moveTo>
                  <a:pt x="176" y="75"/>
                </a:moveTo>
                <a:cubicBezTo>
                  <a:pt x="177" y="75"/>
                  <a:pt x="176" y="77"/>
                  <a:pt x="175" y="78"/>
                </a:cubicBezTo>
                <a:cubicBezTo>
                  <a:pt x="175" y="79"/>
                  <a:pt x="174" y="70"/>
                  <a:pt x="174" y="70"/>
                </a:cubicBezTo>
                <a:cubicBezTo>
                  <a:pt x="174" y="68"/>
                  <a:pt x="176" y="65"/>
                  <a:pt x="176" y="62"/>
                </a:cubicBezTo>
                <a:cubicBezTo>
                  <a:pt x="176" y="66"/>
                  <a:pt x="175" y="75"/>
                  <a:pt x="176" y="75"/>
                </a:cubicBezTo>
                <a:close/>
                <a:moveTo>
                  <a:pt x="176" y="59"/>
                </a:moveTo>
                <a:cubicBezTo>
                  <a:pt x="175" y="59"/>
                  <a:pt x="176" y="54"/>
                  <a:pt x="177" y="54"/>
                </a:cubicBezTo>
                <a:cubicBezTo>
                  <a:pt x="177" y="55"/>
                  <a:pt x="177" y="59"/>
                  <a:pt x="176" y="59"/>
                </a:cubicBezTo>
                <a:close/>
                <a:moveTo>
                  <a:pt x="176" y="53"/>
                </a:moveTo>
                <a:cubicBezTo>
                  <a:pt x="176" y="52"/>
                  <a:pt x="176" y="52"/>
                  <a:pt x="177" y="51"/>
                </a:cubicBezTo>
                <a:cubicBezTo>
                  <a:pt x="177" y="51"/>
                  <a:pt x="177" y="54"/>
                  <a:pt x="176" y="53"/>
                </a:cubicBezTo>
                <a:close/>
                <a:moveTo>
                  <a:pt x="176" y="47"/>
                </a:moveTo>
                <a:cubicBezTo>
                  <a:pt x="177" y="48"/>
                  <a:pt x="177" y="49"/>
                  <a:pt x="177" y="50"/>
                </a:cubicBezTo>
                <a:cubicBezTo>
                  <a:pt x="176" y="49"/>
                  <a:pt x="176" y="48"/>
                  <a:pt x="176" y="47"/>
                </a:cubicBezTo>
                <a:close/>
                <a:moveTo>
                  <a:pt x="177" y="44"/>
                </a:moveTo>
                <a:cubicBezTo>
                  <a:pt x="175" y="44"/>
                  <a:pt x="177" y="41"/>
                  <a:pt x="177" y="41"/>
                </a:cubicBezTo>
                <a:cubicBezTo>
                  <a:pt x="177" y="41"/>
                  <a:pt x="178" y="44"/>
                  <a:pt x="177" y="44"/>
                </a:cubicBezTo>
                <a:close/>
                <a:moveTo>
                  <a:pt x="178" y="35"/>
                </a:moveTo>
                <a:cubicBezTo>
                  <a:pt x="179" y="35"/>
                  <a:pt x="177" y="35"/>
                  <a:pt x="178" y="35"/>
                </a:cubicBezTo>
                <a:close/>
                <a:moveTo>
                  <a:pt x="187" y="36"/>
                </a:moveTo>
                <a:cubicBezTo>
                  <a:pt x="186" y="36"/>
                  <a:pt x="188" y="35"/>
                  <a:pt x="187" y="36"/>
                </a:cubicBezTo>
                <a:close/>
                <a:moveTo>
                  <a:pt x="179" y="27"/>
                </a:moveTo>
                <a:cubicBezTo>
                  <a:pt x="178" y="28"/>
                  <a:pt x="180" y="27"/>
                  <a:pt x="179" y="27"/>
                </a:cubicBezTo>
                <a:close/>
                <a:moveTo>
                  <a:pt x="201" y="37"/>
                </a:moveTo>
                <a:cubicBezTo>
                  <a:pt x="200" y="38"/>
                  <a:pt x="202" y="36"/>
                  <a:pt x="201" y="37"/>
                </a:cubicBezTo>
                <a:close/>
                <a:moveTo>
                  <a:pt x="202" y="38"/>
                </a:moveTo>
                <a:cubicBezTo>
                  <a:pt x="201" y="38"/>
                  <a:pt x="202" y="37"/>
                  <a:pt x="202" y="38"/>
                </a:cubicBezTo>
                <a:close/>
                <a:moveTo>
                  <a:pt x="202" y="40"/>
                </a:moveTo>
                <a:cubicBezTo>
                  <a:pt x="201" y="41"/>
                  <a:pt x="203" y="39"/>
                  <a:pt x="202" y="40"/>
                </a:cubicBezTo>
                <a:close/>
                <a:moveTo>
                  <a:pt x="203" y="37"/>
                </a:moveTo>
                <a:cubicBezTo>
                  <a:pt x="202" y="38"/>
                  <a:pt x="204" y="36"/>
                  <a:pt x="203" y="37"/>
                </a:cubicBezTo>
                <a:close/>
                <a:moveTo>
                  <a:pt x="203" y="42"/>
                </a:moveTo>
                <a:cubicBezTo>
                  <a:pt x="202" y="43"/>
                  <a:pt x="203" y="42"/>
                  <a:pt x="203" y="42"/>
                </a:cubicBezTo>
                <a:close/>
                <a:moveTo>
                  <a:pt x="203" y="44"/>
                </a:moveTo>
                <a:cubicBezTo>
                  <a:pt x="203" y="45"/>
                  <a:pt x="204" y="43"/>
                  <a:pt x="203" y="44"/>
                </a:cubicBezTo>
                <a:close/>
                <a:moveTo>
                  <a:pt x="204" y="44"/>
                </a:moveTo>
                <a:cubicBezTo>
                  <a:pt x="203" y="45"/>
                  <a:pt x="204" y="44"/>
                  <a:pt x="204" y="44"/>
                </a:cubicBezTo>
                <a:close/>
                <a:moveTo>
                  <a:pt x="205" y="42"/>
                </a:moveTo>
                <a:cubicBezTo>
                  <a:pt x="204" y="43"/>
                  <a:pt x="205" y="42"/>
                  <a:pt x="205" y="42"/>
                </a:cubicBezTo>
                <a:close/>
                <a:moveTo>
                  <a:pt x="205" y="41"/>
                </a:moveTo>
                <a:cubicBezTo>
                  <a:pt x="204" y="41"/>
                  <a:pt x="206" y="40"/>
                  <a:pt x="205" y="41"/>
                </a:cubicBezTo>
                <a:close/>
                <a:moveTo>
                  <a:pt x="206" y="45"/>
                </a:moveTo>
                <a:cubicBezTo>
                  <a:pt x="205" y="46"/>
                  <a:pt x="207" y="44"/>
                  <a:pt x="206" y="45"/>
                </a:cubicBezTo>
                <a:close/>
                <a:moveTo>
                  <a:pt x="207" y="41"/>
                </a:moveTo>
                <a:cubicBezTo>
                  <a:pt x="207" y="41"/>
                  <a:pt x="208" y="40"/>
                  <a:pt x="207" y="41"/>
                </a:cubicBezTo>
                <a:close/>
                <a:moveTo>
                  <a:pt x="210" y="44"/>
                </a:moveTo>
                <a:cubicBezTo>
                  <a:pt x="210" y="45"/>
                  <a:pt x="212" y="42"/>
                  <a:pt x="210" y="44"/>
                </a:cubicBezTo>
                <a:close/>
                <a:moveTo>
                  <a:pt x="210" y="47"/>
                </a:moveTo>
                <a:cubicBezTo>
                  <a:pt x="209" y="49"/>
                  <a:pt x="211" y="45"/>
                  <a:pt x="213" y="46"/>
                </a:cubicBezTo>
                <a:cubicBezTo>
                  <a:pt x="212" y="46"/>
                  <a:pt x="213" y="49"/>
                  <a:pt x="213" y="49"/>
                </a:cubicBezTo>
                <a:cubicBezTo>
                  <a:pt x="213" y="49"/>
                  <a:pt x="211" y="47"/>
                  <a:pt x="210" y="47"/>
                </a:cubicBezTo>
                <a:close/>
                <a:moveTo>
                  <a:pt x="215" y="50"/>
                </a:moveTo>
                <a:cubicBezTo>
                  <a:pt x="214" y="50"/>
                  <a:pt x="215" y="49"/>
                  <a:pt x="215" y="50"/>
                </a:cubicBezTo>
                <a:close/>
                <a:moveTo>
                  <a:pt x="216" y="53"/>
                </a:moveTo>
                <a:cubicBezTo>
                  <a:pt x="216" y="54"/>
                  <a:pt x="217" y="53"/>
                  <a:pt x="216" y="53"/>
                </a:cubicBezTo>
                <a:close/>
                <a:moveTo>
                  <a:pt x="218" y="56"/>
                </a:moveTo>
                <a:cubicBezTo>
                  <a:pt x="218" y="55"/>
                  <a:pt x="219" y="56"/>
                  <a:pt x="218" y="56"/>
                </a:cubicBezTo>
                <a:close/>
                <a:moveTo>
                  <a:pt x="220" y="53"/>
                </a:moveTo>
                <a:cubicBezTo>
                  <a:pt x="219" y="54"/>
                  <a:pt x="220" y="53"/>
                  <a:pt x="220" y="53"/>
                </a:cubicBezTo>
                <a:close/>
                <a:moveTo>
                  <a:pt x="218" y="60"/>
                </a:moveTo>
                <a:cubicBezTo>
                  <a:pt x="218" y="60"/>
                  <a:pt x="217" y="60"/>
                  <a:pt x="217" y="59"/>
                </a:cubicBezTo>
                <a:cubicBezTo>
                  <a:pt x="217" y="61"/>
                  <a:pt x="218" y="63"/>
                  <a:pt x="218" y="63"/>
                </a:cubicBezTo>
                <a:cubicBezTo>
                  <a:pt x="220" y="65"/>
                  <a:pt x="221" y="56"/>
                  <a:pt x="218" y="60"/>
                </a:cubicBezTo>
                <a:close/>
                <a:moveTo>
                  <a:pt x="186" y="31"/>
                </a:moveTo>
                <a:cubicBezTo>
                  <a:pt x="187" y="32"/>
                  <a:pt x="186" y="31"/>
                  <a:pt x="186" y="31"/>
                </a:cubicBezTo>
                <a:close/>
                <a:moveTo>
                  <a:pt x="172" y="15"/>
                </a:moveTo>
                <a:cubicBezTo>
                  <a:pt x="172" y="15"/>
                  <a:pt x="171" y="15"/>
                  <a:pt x="171" y="15"/>
                </a:cubicBezTo>
                <a:cubicBezTo>
                  <a:pt x="171" y="15"/>
                  <a:pt x="171" y="15"/>
                  <a:pt x="171" y="15"/>
                </a:cubicBezTo>
                <a:cubicBezTo>
                  <a:pt x="172" y="15"/>
                  <a:pt x="172" y="15"/>
                  <a:pt x="172" y="15"/>
                </a:cubicBezTo>
                <a:close/>
                <a:moveTo>
                  <a:pt x="191" y="40"/>
                </a:moveTo>
                <a:cubicBezTo>
                  <a:pt x="192" y="40"/>
                  <a:pt x="191" y="41"/>
                  <a:pt x="191" y="40"/>
                </a:cubicBezTo>
                <a:close/>
                <a:moveTo>
                  <a:pt x="216" y="59"/>
                </a:moveTo>
                <a:cubicBezTo>
                  <a:pt x="216" y="59"/>
                  <a:pt x="216" y="59"/>
                  <a:pt x="216" y="59"/>
                </a:cubicBezTo>
                <a:cubicBezTo>
                  <a:pt x="216" y="59"/>
                  <a:pt x="216" y="60"/>
                  <a:pt x="216" y="59"/>
                </a:cubicBezTo>
                <a:cubicBezTo>
                  <a:pt x="216" y="59"/>
                  <a:pt x="216" y="59"/>
                  <a:pt x="216" y="59"/>
                </a:cubicBezTo>
                <a:cubicBezTo>
                  <a:pt x="216" y="59"/>
                  <a:pt x="216" y="59"/>
                  <a:pt x="217" y="59"/>
                </a:cubicBezTo>
                <a:cubicBezTo>
                  <a:pt x="216" y="59"/>
                  <a:pt x="216" y="58"/>
                  <a:pt x="216" y="59"/>
                </a:cubicBezTo>
                <a:close/>
                <a:moveTo>
                  <a:pt x="190" y="38"/>
                </a:moveTo>
                <a:cubicBezTo>
                  <a:pt x="191" y="37"/>
                  <a:pt x="190" y="39"/>
                  <a:pt x="190" y="38"/>
                </a:cubicBezTo>
                <a:close/>
                <a:moveTo>
                  <a:pt x="190" y="39"/>
                </a:moveTo>
                <a:cubicBezTo>
                  <a:pt x="190" y="40"/>
                  <a:pt x="191" y="39"/>
                  <a:pt x="190" y="39"/>
                </a:cubicBezTo>
                <a:close/>
                <a:moveTo>
                  <a:pt x="190" y="40"/>
                </a:moveTo>
                <a:cubicBezTo>
                  <a:pt x="190" y="41"/>
                  <a:pt x="190" y="37"/>
                  <a:pt x="190" y="40"/>
                </a:cubicBezTo>
                <a:close/>
                <a:moveTo>
                  <a:pt x="193" y="42"/>
                </a:moveTo>
                <a:cubicBezTo>
                  <a:pt x="192" y="43"/>
                  <a:pt x="193" y="41"/>
                  <a:pt x="193" y="42"/>
                </a:cubicBezTo>
                <a:close/>
                <a:moveTo>
                  <a:pt x="198" y="46"/>
                </a:moveTo>
                <a:cubicBezTo>
                  <a:pt x="198" y="45"/>
                  <a:pt x="197" y="46"/>
                  <a:pt x="198" y="46"/>
                </a:cubicBezTo>
                <a:close/>
                <a:moveTo>
                  <a:pt x="215" y="59"/>
                </a:moveTo>
                <a:cubicBezTo>
                  <a:pt x="216" y="57"/>
                  <a:pt x="214" y="60"/>
                  <a:pt x="215" y="59"/>
                </a:cubicBezTo>
                <a:close/>
                <a:moveTo>
                  <a:pt x="211" y="50"/>
                </a:moveTo>
                <a:cubicBezTo>
                  <a:pt x="211" y="49"/>
                  <a:pt x="210" y="51"/>
                  <a:pt x="211" y="50"/>
                </a:cubicBezTo>
                <a:close/>
                <a:moveTo>
                  <a:pt x="200" y="48"/>
                </a:moveTo>
                <a:cubicBezTo>
                  <a:pt x="200" y="48"/>
                  <a:pt x="201" y="46"/>
                  <a:pt x="200" y="48"/>
                </a:cubicBezTo>
                <a:close/>
                <a:moveTo>
                  <a:pt x="199" y="46"/>
                </a:moveTo>
                <a:cubicBezTo>
                  <a:pt x="199" y="47"/>
                  <a:pt x="200" y="45"/>
                  <a:pt x="199" y="4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36" tIns="45717" rIns="91436" bIns="45717" numCol="1" anchor="t" anchorCtr="0" compatLnSpc="1">
            <a:prstTxWarp prst="textNoShape">
              <a:avLst/>
            </a:prstTxWarp>
          </a:bodyPr>
          <a:lstStyle/>
          <a:p>
            <a:endParaRPr lang="zh-CN" altLang="en-US" sz="1765"/>
          </a:p>
        </p:txBody>
      </p:sp>
      <p:sp>
        <p:nvSpPr>
          <p:cNvPr id="10" name="Freeform 6"/>
          <p:cNvSpPr>
            <a:spLocks noEditPoints="1"/>
          </p:cNvSpPr>
          <p:nvPr/>
        </p:nvSpPr>
        <p:spPr bwMode="auto">
          <a:xfrm>
            <a:off x="7099301" y="1740141"/>
            <a:ext cx="1968500" cy="1287280"/>
          </a:xfrm>
          <a:custGeom>
            <a:avLst/>
            <a:gdLst>
              <a:gd name="T0" fmla="*/ 494 w 524"/>
              <a:gd name="T1" fmla="*/ 71 h 342"/>
              <a:gd name="T2" fmla="*/ 326 w 524"/>
              <a:gd name="T3" fmla="*/ 250 h 342"/>
              <a:gd name="T4" fmla="*/ 284 w 524"/>
              <a:gd name="T5" fmla="*/ 268 h 342"/>
              <a:gd name="T6" fmla="*/ 268 w 524"/>
              <a:gd name="T7" fmla="*/ 275 h 342"/>
              <a:gd name="T8" fmla="*/ 168 w 524"/>
              <a:gd name="T9" fmla="*/ 311 h 342"/>
              <a:gd name="T10" fmla="*/ 196 w 524"/>
              <a:gd name="T11" fmla="*/ 293 h 342"/>
              <a:gd name="T12" fmla="*/ 511 w 524"/>
              <a:gd name="T13" fmla="*/ 10 h 342"/>
              <a:gd name="T14" fmla="*/ 398 w 524"/>
              <a:gd name="T15" fmla="*/ 188 h 342"/>
              <a:gd name="T16" fmla="*/ 353 w 524"/>
              <a:gd name="T17" fmla="*/ 230 h 342"/>
              <a:gd name="T18" fmla="*/ 153 w 524"/>
              <a:gd name="T19" fmla="*/ 300 h 342"/>
              <a:gd name="T20" fmla="*/ 57 w 524"/>
              <a:gd name="T21" fmla="*/ 262 h 342"/>
              <a:gd name="T22" fmla="*/ 48 w 524"/>
              <a:gd name="T23" fmla="*/ 261 h 342"/>
              <a:gd name="T24" fmla="*/ 106 w 524"/>
              <a:gd name="T25" fmla="*/ 233 h 342"/>
              <a:gd name="T26" fmla="*/ 65 w 524"/>
              <a:gd name="T27" fmla="*/ 246 h 342"/>
              <a:gd name="T28" fmla="*/ 20 w 524"/>
              <a:gd name="T29" fmla="*/ 252 h 342"/>
              <a:gd name="T30" fmla="*/ 30 w 524"/>
              <a:gd name="T31" fmla="*/ 303 h 342"/>
              <a:gd name="T32" fmla="*/ 24 w 524"/>
              <a:gd name="T33" fmla="*/ 291 h 342"/>
              <a:gd name="T34" fmla="*/ 58 w 524"/>
              <a:gd name="T35" fmla="*/ 335 h 342"/>
              <a:gd name="T36" fmla="*/ 44 w 524"/>
              <a:gd name="T37" fmla="*/ 305 h 342"/>
              <a:gd name="T38" fmla="*/ 70 w 524"/>
              <a:gd name="T39" fmla="*/ 300 h 342"/>
              <a:gd name="T40" fmla="*/ 71 w 524"/>
              <a:gd name="T41" fmla="*/ 295 h 342"/>
              <a:gd name="T42" fmla="*/ 497 w 524"/>
              <a:gd name="T43" fmla="*/ 63 h 342"/>
              <a:gd name="T44" fmla="*/ 352 w 524"/>
              <a:gd name="T45" fmla="*/ 228 h 342"/>
              <a:gd name="T46" fmla="*/ 67 w 524"/>
              <a:gd name="T47" fmla="*/ 258 h 342"/>
              <a:gd name="T48" fmla="*/ 101 w 524"/>
              <a:gd name="T49" fmla="*/ 243 h 342"/>
              <a:gd name="T50" fmla="*/ 84 w 524"/>
              <a:gd name="T51" fmla="*/ 243 h 342"/>
              <a:gd name="T52" fmla="*/ 71 w 524"/>
              <a:gd name="T53" fmla="*/ 244 h 342"/>
              <a:gd name="T54" fmla="*/ 3 w 524"/>
              <a:gd name="T55" fmla="*/ 266 h 342"/>
              <a:gd name="T56" fmla="*/ 19 w 524"/>
              <a:gd name="T57" fmla="*/ 285 h 342"/>
              <a:gd name="T58" fmla="*/ 23 w 524"/>
              <a:gd name="T59" fmla="*/ 277 h 342"/>
              <a:gd name="T60" fmla="*/ 51 w 524"/>
              <a:gd name="T61" fmla="*/ 333 h 342"/>
              <a:gd name="T62" fmla="*/ 47 w 524"/>
              <a:gd name="T63" fmla="*/ 314 h 342"/>
              <a:gd name="T64" fmla="*/ 45 w 524"/>
              <a:gd name="T65" fmla="*/ 303 h 342"/>
              <a:gd name="T66" fmla="*/ 60 w 524"/>
              <a:gd name="T67" fmla="*/ 286 h 342"/>
              <a:gd name="T68" fmla="*/ 68 w 524"/>
              <a:gd name="T69" fmla="*/ 291 h 342"/>
              <a:gd name="T70" fmla="*/ 116 w 524"/>
              <a:gd name="T71" fmla="*/ 302 h 342"/>
              <a:gd name="T72" fmla="*/ 179 w 524"/>
              <a:gd name="T73" fmla="*/ 302 h 342"/>
              <a:gd name="T74" fmla="*/ 193 w 524"/>
              <a:gd name="T75" fmla="*/ 301 h 342"/>
              <a:gd name="T76" fmla="*/ 222 w 524"/>
              <a:gd name="T77" fmla="*/ 294 h 342"/>
              <a:gd name="T78" fmla="*/ 257 w 524"/>
              <a:gd name="T79" fmla="*/ 283 h 342"/>
              <a:gd name="T80" fmla="*/ 468 w 524"/>
              <a:gd name="T81" fmla="*/ 95 h 342"/>
              <a:gd name="T82" fmla="*/ 411 w 524"/>
              <a:gd name="T83" fmla="*/ 178 h 342"/>
              <a:gd name="T84" fmla="*/ 287 w 524"/>
              <a:gd name="T85" fmla="*/ 281 h 342"/>
              <a:gd name="T86" fmla="*/ 377 w 524"/>
              <a:gd name="T87" fmla="*/ 226 h 342"/>
              <a:gd name="T88" fmla="*/ 382 w 524"/>
              <a:gd name="T89" fmla="*/ 221 h 342"/>
              <a:gd name="T90" fmla="*/ 458 w 524"/>
              <a:gd name="T91" fmla="*/ 131 h 342"/>
              <a:gd name="T92" fmla="*/ 72 w 524"/>
              <a:gd name="T93" fmla="*/ 297 h 342"/>
              <a:gd name="T94" fmla="*/ 55 w 524"/>
              <a:gd name="T95" fmla="*/ 259 h 342"/>
              <a:gd name="T96" fmla="*/ 68 w 524"/>
              <a:gd name="T97" fmla="*/ 244 h 342"/>
              <a:gd name="T98" fmla="*/ 97 w 524"/>
              <a:gd name="T99" fmla="*/ 237 h 342"/>
              <a:gd name="T100" fmla="*/ 94 w 524"/>
              <a:gd name="T101" fmla="*/ 237 h 342"/>
              <a:gd name="T102" fmla="*/ 53 w 524"/>
              <a:gd name="T103" fmla="*/ 259 h 342"/>
              <a:gd name="T104" fmla="*/ 74 w 524"/>
              <a:gd name="T105" fmla="*/ 257 h 342"/>
              <a:gd name="T106" fmla="*/ 61 w 524"/>
              <a:gd name="T107" fmla="*/ 247 h 342"/>
              <a:gd name="T108" fmla="*/ 55 w 524"/>
              <a:gd name="T109" fmla="*/ 329 h 342"/>
              <a:gd name="T110" fmla="*/ 35 w 524"/>
              <a:gd name="T111" fmla="*/ 312 h 342"/>
              <a:gd name="T112" fmla="*/ 46 w 524"/>
              <a:gd name="T113" fmla="*/ 306 h 342"/>
              <a:gd name="T114" fmla="*/ 33 w 524"/>
              <a:gd name="T115" fmla="*/ 304 h 342"/>
              <a:gd name="T116" fmla="*/ 33 w 524"/>
              <a:gd name="T117" fmla="*/ 310 h 342"/>
              <a:gd name="T118" fmla="*/ 38 w 524"/>
              <a:gd name="T119" fmla="*/ 320 h 342"/>
              <a:gd name="T120" fmla="*/ 51 w 524"/>
              <a:gd name="T121" fmla="*/ 312 h 3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524" h="342">
                <a:moveTo>
                  <a:pt x="511" y="31"/>
                </a:moveTo>
                <a:cubicBezTo>
                  <a:pt x="510" y="32"/>
                  <a:pt x="510" y="33"/>
                  <a:pt x="509" y="34"/>
                </a:cubicBezTo>
                <a:cubicBezTo>
                  <a:pt x="510" y="33"/>
                  <a:pt x="511" y="32"/>
                  <a:pt x="511" y="31"/>
                </a:cubicBezTo>
                <a:close/>
                <a:moveTo>
                  <a:pt x="497" y="63"/>
                </a:moveTo>
                <a:cubicBezTo>
                  <a:pt x="497" y="63"/>
                  <a:pt x="497" y="63"/>
                  <a:pt x="497" y="63"/>
                </a:cubicBezTo>
                <a:close/>
                <a:moveTo>
                  <a:pt x="508" y="37"/>
                </a:moveTo>
                <a:cubicBezTo>
                  <a:pt x="508" y="38"/>
                  <a:pt x="508" y="39"/>
                  <a:pt x="508" y="37"/>
                </a:cubicBezTo>
                <a:close/>
                <a:moveTo>
                  <a:pt x="282" y="283"/>
                </a:moveTo>
                <a:cubicBezTo>
                  <a:pt x="281" y="283"/>
                  <a:pt x="281" y="283"/>
                  <a:pt x="280" y="284"/>
                </a:cubicBezTo>
                <a:cubicBezTo>
                  <a:pt x="281" y="284"/>
                  <a:pt x="281" y="283"/>
                  <a:pt x="282" y="283"/>
                </a:cubicBezTo>
                <a:close/>
                <a:moveTo>
                  <a:pt x="234" y="300"/>
                </a:moveTo>
                <a:cubicBezTo>
                  <a:pt x="233" y="300"/>
                  <a:pt x="232" y="300"/>
                  <a:pt x="232" y="301"/>
                </a:cubicBezTo>
                <a:cubicBezTo>
                  <a:pt x="233" y="301"/>
                  <a:pt x="233" y="301"/>
                  <a:pt x="234" y="300"/>
                </a:cubicBezTo>
                <a:close/>
                <a:moveTo>
                  <a:pt x="494" y="71"/>
                </a:moveTo>
                <a:cubicBezTo>
                  <a:pt x="493" y="72"/>
                  <a:pt x="493" y="73"/>
                  <a:pt x="493" y="74"/>
                </a:cubicBezTo>
                <a:cubicBezTo>
                  <a:pt x="494" y="73"/>
                  <a:pt x="494" y="72"/>
                  <a:pt x="494" y="71"/>
                </a:cubicBezTo>
                <a:close/>
                <a:moveTo>
                  <a:pt x="348" y="234"/>
                </a:moveTo>
                <a:cubicBezTo>
                  <a:pt x="348" y="234"/>
                  <a:pt x="347" y="234"/>
                  <a:pt x="347" y="234"/>
                </a:cubicBezTo>
                <a:cubicBezTo>
                  <a:pt x="350" y="233"/>
                  <a:pt x="352" y="232"/>
                  <a:pt x="353" y="230"/>
                </a:cubicBezTo>
                <a:cubicBezTo>
                  <a:pt x="353" y="230"/>
                  <a:pt x="353" y="230"/>
                  <a:pt x="353" y="230"/>
                </a:cubicBezTo>
                <a:cubicBezTo>
                  <a:pt x="353" y="231"/>
                  <a:pt x="350" y="233"/>
                  <a:pt x="348" y="234"/>
                </a:cubicBezTo>
                <a:close/>
                <a:moveTo>
                  <a:pt x="327" y="249"/>
                </a:moveTo>
                <a:cubicBezTo>
                  <a:pt x="328" y="248"/>
                  <a:pt x="334" y="246"/>
                  <a:pt x="334" y="245"/>
                </a:cubicBezTo>
                <a:cubicBezTo>
                  <a:pt x="333" y="244"/>
                  <a:pt x="328" y="248"/>
                  <a:pt x="327" y="249"/>
                </a:cubicBezTo>
                <a:close/>
                <a:moveTo>
                  <a:pt x="336" y="243"/>
                </a:moveTo>
                <a:cubicBezTo>
                  <a:pt x="336" y="243"/>
                  <a:pt x="340" y="240"/>
                  <a:pt x="340" y="240"/>
                </a:cubicBezTo>
                <a:cubicBezTo>
                  <a:pt x="339" y="240"/>
                  <a:pt x="336" y="242"/>
                  <a:pt x="336" y="243"/>
                </a:cubicBezTo>
                <a:close/>
                <a:moveTo>
                  <a:pt x="383" y="207"/>
                </a:moveTo>
                <a:cubicBezTo>
                  <a:pt x="384" y="206"/>
                  <a:pt x="385" y="205"/>
                  <a:pt x="386" y="204"/>
                </a:cubicBezTo>
                <a:cubicBezTo>
                  <a:pt x="386" y="204"/>
                  <a:pt x="383" y="207"/>
                  <a:pt x="383" y="207"/>
                </a:cubicBezTo>
                <a:close/>
                <a:moveTo>
                  <a:pt x="324" y="251"/>
                </a:moveTo>
                <a:cubicBezTo>
                  <a:pt x="324" y="251"/>
                  <a:pt x="325" y="251"/>
                  <a:pt x="326" y="250"/>
                </a:cubicBezTo>
                <a:cubicBezTo>
                  <a:pt x="327" y="249"/>
                  <a:pt x="324" y="251"/>
                  <a:pt x="324" y="251"/>
                </a:cubicBezTo>
                <a:close/>
                <a:moveTo>
                  <a:pt x="395" y="195"/>
                </a:moveTo>
                <a:cubicBezTo>
                  <a:pt x="395" y="195"/>
                  <a:pt x="393" y="199"/>
                  <a:pt x="395" y="195"/>
                </a:cubicBezTo>
                <a:close/>
                <a:moveTo>
                  <a:pt x="388" y="201"/>
                </a:moveTo>
                <a:cubicBezTo>
                  <a:pt x="388" y="201"/>
                  <a:pt x="391" y="198"/>
                  <a:pt x="391" y="198"/>
                </a:cubicBezTo>
                <a:cubicBezTo>
                  <a:pt x="390" y="199"/>
                  <a:pt x="389" y="200"/>
                  <a:pt x="388" y="201"/>
                </a:cubicBezTo>
                <a:close/>
                <a:moveTo>
                  <a:pt x="519" y="12"/>
                </a:moveTo>
                <a:cubicBezTo>
                  <a:pt x="519" y="13"/>
                  <a:pt x="519" y="13"/>
                  <a:pt x="519" y="13"/>
                </a:cubicBezTo>
                <a:cubicBezTo>
                  <a:pt x="519" y="13"/>
                  <a:pt x="519" y="13"/>
                  <a:pt x="519" y="12"/>
                </a:cubicBezTo>
                <a:close/>
                <a:moveTo>
                  <a:pt x="230" y="299"/>
                </a:moveTo>
                <a:cubicBezTo>
                  <a:pt x="232" y="299"/>
                  <a:pt x="233" y="299"/>
                  <a:pt x="234" y="298"/>
                </a:cubicBezTo>
                <a:cubicBezTo>
                  <a:pt x="233" y="298"/>
                  <a:pt x="231" y="298"/>
                  <a:pt x="230" y="299"/>
                </a:cubicBezTo>
                <a:close/>
                <a:moveTo>
                  <a:pt x="343" y="238"/>
                </a:moveTo>
                <a:cubicBezTo>
                  <a:pt x="343" y="238"/>
                  <a:pt x="345" y="236"/>
                  <a:pt x="347" y="234"/>
                </a:cubicBezTo>
                <a:cubicBezTo>
                  <a:pt x="345" y="236"/>
                  <a:pt x="343" y="237"/>
                  <a:pt x="343" y="238"/>
                </a:cubicBezTo>
                <a:close/>
                <a:moveTo>
                  <a:pt x="284" y="268"/>
                </a:moveTo>
                <a:cubicBezTo>
                  <a:pt x="283" y="267"/>
                  <a:pt x="282" y="268"/>
                  <a:pt x="281" y="268"/>
                </a:cubicBezTo>
                <a:cubicBezTo>
                  <a:pt x="280" y="269"/>
                  <a:pt x="279" y="269"/>
                  <a:pt x="277" y="270"/>
                </a:cubicBezTo>
                <a:cubicBezTo>
                  <a:pt x="278" y="271"/>
                  <a:pt x="284" y="269"/>
                  <a:pt x="284" y="268"/>
                </a:cubicBezTo>
                <a:close/>
                <a:moveTo>
                  <a:pt x="261" y="276"/>
                </a:moveTo>
                <a:cubicBezTo>
                  <a:pt x="262" y="276"/>
                  <a:pt x="262" y="276"/>
                  <a:pt x="263" y="276"/>
                </a:cubicBezTo>
                <a:cubicBezTo>
                  <a:pt x="262" y="276"/>
                  <a:pt x="261" y="276"/>
                  <a:pt x="261" y="276"/>
                </a:cubicBezTo>
                <a:close/>
                <a:moveTo>
                  <a:pt x="209" y="295"/>
                </a:moveTo>
                <a:cubicBezTo>
                  <a:pt x="208" y="294"/>
                  <a:pt x="208" y="295"/>
                  <a:pt x="207" y="295"/>
                </a:cubicBezTo>
                <a:cubicBezTo>
                  <a:pt x="208" y="295"/>
                  <a:pt x="209" y="295"/>
                  <a:pt x="209" y="295"/>
                </a:cubicBezTo>
                <a:close/>
                <a:moveTo>
                  <a:pt x="273" y="272"/>
                </a:moveTo>
                <a:cubicBezTo>
                  <a:pt x="273" y="272"/>
                  <a:pt x="271" y="272"/>
                  <a:pt x="273" y="272"/>
                </a:cubicBezTo>
                <a:close/>
                <a:moveTo>
                  <a:pt x="250" y="280"/>
                </a:moveTo>
                <a:cubicBezTo>
                  <a:pt x="249" y="280"/>
                  <a:pt x="249" y="280"/>
                  <a:pt x="248" y="280"/>
                </a:cubicBezTo>
                <a:cubicBezTo>
                  <a:pt x="248" y="281"/>
                  <a:pt x="250" y="280"/>
                  <a:pt x="250" y="280"/>
                </a:cubicBezTo>
                <a:close/>
                <a:moveTo>
                  <a:pt x="280" y="270"/>
                </a:moveTo>
                <a:cubicBezTo>
                  <a:pt x="278" y="270"/>
                  <a:pt x="268" y="275"/>
                  <a:pt x="268" y="275"/>
                </a:cubicBezTo>
                <a:cubicBezTo>
                  <a:pt x="269" y="276"/>
                  <a:pt x="281" y="271"/>
                  <a:pt x="280" y="270"/>
                </a:cubicBezTo>
                <a:close/>
                <a:moveTo>
                  <a:pt x="228" y="302"/>
                </a:moveTo>
                <a:cubicBezTo>
                  <a:pt x="229" y="302"/>
                  <a:pt x="232" y="301"/>
                  <a:pt x="229" y="301"/>
                </a:cubicBezTo>
                <a:cubicBezTo>
                  <a:pt x="229" y="301"/>
                  <a:pt x="226" y="302"/>
                  <a:pt x="228" y="302"/>
                </a:cubicBezTo>
                <a:close/>
                <a:moveTo>
                  <a:pt x="404" y="181"/>
                </a:moveTo>
                <a:cubicBezTo>
                  <a:pt x="403" y="181"/>
                  <a:pt x="404" y="182"/>
                  <a:pt x="404" y="181"/>
                </a:cubicBezTo>
                <a:close/>
                <a:moveTo>
                  <a:pt x="297" y="262"/>
                </a:moveTo>
                <a:cubicBezTo>
                  <a:pt x="298" y="262"/>
                  <a:pt x="298" y="262"/>
                  <a:pt x="299" y="261"/>
                </a:cubicBezTo>
                <a:cubicBezTo>
                  <a:pt x="298" y="261"/>
                  <a:pt x="297" y="262"/>
                  <a:pt x="297" y="262"/>
                </a:cubicBezTo>
                <a:close/>
                <a:moveTo>
                  <a:pt x="275" y="271"/>
                </a:moveTo>
                <a:cubicBezTo>
                  <a:pt x="272" y="272"/>
                  <a:pt x="278" y="270"/>
                  <a:pt x="275" y="271"/>
                </a:cubicBezTo>
                <a:close/>
                <a:moveTo>
                  <a:pt x="165" y="309"/>
                </a:moveTo>
                <a:cubicBezTo>
                  <a:pt x="152" y="310"/>
                  <a:pt x="139" y="309"/>
                  <a:pt x="126" y="309"/>
                </a:cubicBezTo>
                <a:cubicBezTo>
                  <a:pt x="126" y="309"/>
                  <a:pt x="127" y="310"/>
                  <a:pt x="128" y="311"/>
                </a:cubicBezTo>
                <a:cubicBezTo>
                  <a:pt x="133" y="312"/>
                  <a:pt x="139" y="311"/>
                  <a:pt x="143" y="311"/>
                </a:cubicBezTo>
                <a:cubicBezTo>
                  <a:pt x="150" y="311"/>
                  <a:pt x="161" y="313"/>
                  <a:pt x="168" y="311"/>
                </a:cubicBezTo>
                <a:cubicBezTo>
                  <a:pt x="171" y="309"/>
                  <a:pt x="182" y="308"/>
                  <a:pt x="186" y="309"/>
                </a:cubicBezTo>
                <a:cubicBezTo>
                  <a:pt x="190" y="310"/>
                  <a:pt x="197" y="305"/>
                  <a:pt x="201" y="307"/>
                </a:cubicBezTo>
                <a:cubicBezTo>
                  <a:pt x="202" y="308"/>
                  <a:pt x="210" y="305"/>
                  <a:pt x="207" y="305"/>
                </a:cubicBezTo>
                <a:cubicBezTo>
                  <a:pt x="194" y="304"/>
                  <a:pt x="179" y="309"/>
                  <a:pt x="165" y="309"/>
                </a:cubicBezTo>
                <a:close/>
                <a:moveTo>
                  <a:pt x="160" y="311"/>
                </a:moveTo>
                <a:cubicBezTo>
                  <a:pt x="160" y="310"/>
                  <a:pt x="160" y="312"/>
                  <a:pt x="160" y="311"/>
                </a:cubicBezTo>
                <a:close/>
                <a:moveTo>
                  <a:pt x="204" y="304"/>
                </a:moveTo>
                <a:cubicBezTo>
                  <a:pt x="205" y="304"/>
                  <a:pt x="206" y="304"/>
                  <a:pt x="206" y="304"/>
                </a:cubicBezTo>
                <a:cubicBezTo>
                  <a:pt x="205" y="303"/>
                  <a:pt x="205" y="304"/>
                  <a:pt x="204" y="304"/>
                </a:cubicBezTo>
                <a:close/>
                <a:moveTo>
                  <a:pt x="521" y="8"/>
                </a:moveTo>
                <a:cubicBezTo>
                  <a:pt x="520" y="9"/>
                  <a:pt x="520" y="11"/>
                  <a:pt x="519" y="12"/>
                </a:cubicBezTo>
                <a:cubicBezTo>
                  <a:pt x="520" y="11"/>
                  <a:pt x="520" y="10"/>
                  <a:pt x="521" y="10"/>
                </a:cubicBezTo>
                <a:cubicBezTo>
                  <a:pt x="520" y="11"/>
                  <a:pt x="520" y="11"/>
                  <a:pt x="520" y="12"/>
                </a:cubicBezTo>
                <a:cubicBezTo>
                  <a:pt x="520" y="12"/>
                  <a:pt x="524" y="6"/>
                  <a:pt x="521" y="8"/>
                </a:cubicBezTo>
                <a:close/>
                <a:moveTo>
                  <a:pt x="196" y="293"/>
                </a:moveTo>
                <a:cubicBezTo>
                  <a:pt x="195" y="292"/>
                  <a:pt x="196" y="294"/>
                  <a:pt x="196" y="293"/>
                </a:cubicBezTo>
                <a:close/>
                <a:moveTo>
                  <a:pt x="206" y="290"/>
                </a:moveTo>
                <a:cubicBezTo>
                  <a:pt x="206" y="290"/>
                  <a:pt x="202" y="291"/>
                  <a:pt x="201" y="291"/>
                </a:cubicBezTo>
                <a:cubicBezTo>
                  <a:pt x="202" y="291"/>
                  <a:pt x="206" y="291"/>
                  <a:pt x="206" y="290"/>
                </a:cubicBezTo>
                <a:close/>
                <a:moveTo>
                  <a:pt x="46" y="275"/>
                </a:moveTo>
                <a:cubicBezTo>
                  <a:pt x="46" y="276"/>
                  <a:pt x="49" y="278"/>
                  <a:pt x="50" y="277"/>
                </a:cubicBezTo>
                <a:cubicBezTo>
                  <a:pt x="50" y="276"/>
                  <a:pt x="46" y="275"/>
                  <a:pt x="46" y="275"/>
                </a:cubicBezTo>
                <a:close/>
                <a:moveTo>
                  <a:pt x="179" y="295"/>
                </a:moveTo>
                <a:cubicBezTo>
                  <a:pt x="180" y="295"/>
                  <a:pt x="181" y="294"/>
                  <a:pt x="182" y="294"/>
                </a:cubicBezTo>
                <a:cubicBezTo>
                  <a:pt x="182" y="293"/>
                  <a:pt x="179" y="295"/>
                  <a:pt x="179" y="295"/>
                </a:cubicBezTo>
                <a:close/>
                <a:moveTo>
                  <a:pt x="108" y="297"/>
                </a:moveTo>
                <a:cubicBezTo>
                  <a:pt x="108" y="298"/>
                  <a:pt x="108" y="296"/>
                  <a:pt x="108" y="297"/>
                </a:cubicBezTo>
                <a:close/>
                <a:moveTo>
                  <a:pt x="501" y="39"/>
                </a:moveTo>
                <a:cubicBezTo>
                  <a:pt x="499" y="45"/>
                  <a:pt x="491" y="56"/>
                  <a:pt x="490" y="63"/>
                </a:cubicBezTo>
                <a:cubicBezTo>
                  <a:pt x="491" y="56"/>
                  <a:pt x="498" y="46"/>
                  <a:pt x="500" y="40"/>
                </a:cubicBezTo>
                <a:cubicBezTo>
                  <a:pt x="502" y="34"/>
                  <a:pt x="504" y="29"/>
                  <a:pt x="507" y="24"/>
                </a:cubicBezTo>
                <a:cubicBezTo>
                  <a:pt x="509" y="20"/>
                  <a:pt x="510" y="11"/>
                  <a:pt x="511" y="10"/>
                </a:cubicBezTo>
                <a:cubicBezTo>
                  <a:pt x="516" y="1"/>
                  <a:pt x="510" y="6"/>
                  <a:pt x="509" y="3"/>
                </a:cubicBezTo>
                <a:cubicBezTo>
                  <a:pt x="509" y="2"/>
                  <a:pt x="509" y="1"/>
                  <a:pt x="509" y="0"/>
                </a:cubicBezTo>
                <a:cubicBezTo>
                  <a:pt x="506" y="3"/>
                  <a:pt x="493" y="23"/>
                  <a:pt x="494" y="27"/>
                </a:cubicBezTo>
                <a:cubicBezTo>
                  <a:pt x="492" y="22"/>
                  <a:pt x="503" y="9"/>
                  <a:pt x="505" y="5"/>
                </a:cubicBezTo>
                <a:cubicBezTo>
                  <a:pt x="504" y="4"/>
                  <a:pt x="504" y="4"/>
                  <a:pt x="503" y="5"/>
                </a:cubicBezTo>
                <a:cubicBezTo>
                  <a:pt x="498" y="11"/>
                  <a:pt x="495" y="20"/>
                  <a:pt x="492" y="27"/>
                </a:cubicBezTo>
                <a:cubicBezTo>
                  <a:pt x="489" y="33"/>
                  <a:pt x="482" y="43"/>
                  <a:pt x="482" y="51"/>
                </a:cubicBezTo>
                <a:cubicBezTo>
                  <a:pt x="483" y="50"/>
                  <a:pt x="483" y="49"/>
                  <a:pt x="484" y="49"/>
                </a:cubicBezTo>
                <a:cubicBezTo>
                  <a:pt x="486" y="48"/>
                  <a:pt x="481" y="54"/>
                  <a:pt x="482" y="54"/>
                </a:cubicBezTo>
                <a:cubicBezTo>
                  <a:pt x="482" y="53"/>
                  <a:pt x="482" y="53"/>
                  <a:pt x="482" y="52"/>
                </a:cubicBezTo>
                <a:cubicBezTo>
                  <a:pt x="478" y="53"/>
                  <a:pt x="469" y="80"/>
                  <a:pt x="467" y="86"/>
                </a:cubicBezTo>
                <a:cubicBezTo>
                  <a:pt x="464" y="95"/>
                  <a:pt x="458" y="104"/>
                  <a:pt x="453" y="114"/>
                </a:cubicBezTo>
                <a:cubicBezTo>
                  <a:pt x="454" y="113"/>
                  <a:pt x="425" y="159"/>
                  <a:pt x="424" y="159"/>
                </a:cubicBezTo>
                <a:cubicBezTo>
                  <a:pt x="424" y="158"/>
                  <a:pt x="424" y="158"/>
                  <a:pt x="424" y="157"/>
                </a:cubicBezTo>
                <a:cubicBezTo>
                  <a:pt x="420" y="159"/>
                  <a:pt x="413" y="171"/>
                  <a:pt x="410" y="175"/>
                </a:cubicBezTo>
                <a:cubicBezTo>
                  <a:pt x="407" y="180"/>
                  <a:pt x="401" y="185"/>
                  <a:pt x="398" y="188"/>
                </a:cubicBezTo>
                <a:cubicBezTo>
                  <a:pt x="396" y="191"/>
                  <a:pt x="365" y="218"/>
                  <a:pt x="365" y="218"/>
                </a:cubicBezTo>
                <a:cubicBezTo>
                  <a:pt x="365" y="218"/>
                  <a:pt x="365" y="217"/>
                  <a:pt x="366" y="217"/>
                </a:cubicBezTo>
                <a:cubicBezTo>
                  <a:pt x="364" y="217"/>
                  <a:pt x="361" y="225"/>
                  <a:pt x="359" y="224"/>
                </a:cubicBezTo>
                <a:cubicBezTo>
                  <a:pt x="359" y="223"/>
                  <a:pt x="360" y="223"/>
                  <a:pt x="360" y="222"/>
                </a:cubicBezTo>
                <a:cubicBezTo>
                  <a:pt x="359" y="221"/>
                  <a:pt x="356" y="225"/>
                  <a:pt x="354" y="227"/>
                </a:cubicBezTo>
                <a:cubicBezTo>
                  <a:pt x="349" y="229"/>
                  <a:pt x="342" y="235"/>
                  <a:pt x="339" y="237"/>
                </a:cubicBezTo>
                <a:cubicBezTo>
                  <a:pt x="334" y="241"/>
                  <a:pt x="327" y="245"/>
                  <a:pt x="321" y="248"/>
                </a:cubicBezTo>
                <a:cubicBezTo>
                  <a:pt x="319" y="250"/>
                  <a:pt x="295" y="264"/>
                  <a:pt x="295" y="263"/>
                </a:cubicBezTo>
                <a:cubicBezTo>
                  <a:pt x="294" y="263"/>
                  <a:pt x="288" y="266"/>
                  <a:pt x="285" y="268"/>
                </a:cubicBezTo>
                <a:cubicBezTo>
                  <a:pt x="289" y="265"/>
                  <a:pt x="302" y="261"/>
                  <a:pt x="305" y="260"/>
                </a:cubicBezTo>
                <a:cubicBezTo>
                  <a:pt x="313" y="256"/>
                  <a:pt x="320" y="252"/>
                  <a:pt x="327" y="247"/>
                </a:cubicBezTo>
                <a:cubicBezTo>
                  <a:pt x="331" y="244"/>
                  <a:pt x="339" y="241"/>
                  <a:pt x="342" y="237"/>
                </a:cubicBezTo>
                <a:cubicBezTo>
                  <a:pt x="343" y="237"/>
                  <a:pt x="345" y="235"/>
                  <a:pt x="348" y="234"/>
                </a:cubicBezTo>
                <a:cubicBezTo>
                  <a:pt x="350" y="233"/>
                  <a:pt x="351" y="232"/>
                  <a:pt x="353" y="230"/>
                </a:cubicBezTo>
                <a:cubicBezTo>
                  <a:pt x="354" y="230"/>
                  <a:pt x="354" y="230"/>
                  <a:pt x="354" y="230"/>
                </a:cubicBezTo>
                <a:cubicBezTo>
                  <a:pt x="354" y="230"/>
                  <a:pt x="354" y="230"/>
                  <a:pt x="353" y="230"/>
                </a:cubicBezTo>
                <a:cubicBezTo>
                  <a:pt x="361" y="225"/>
                  <a:pt x="370" y="219"/>
                  <a:pt x="370" y="218"/>
                </a:cubicBezTo>
                <a:cubicBezTo>
                  <a:pt x="369" y="218"/>
                  <a:pt x="368" y="219"/>
                  <a:pt x="367" y="219"/>
                </a:cubicBezTo>
                <a:cubicBezTo>
                  <a:pt x="370" y="217"/>
                  <a:pt x="378" y="208"/>
                  <a:pt x="379" y="209"/>
                </a:cubicBezTo>
                <a:cubicBezTo>
                  <a:pt x="379" y="210"/>
                  <a:pt x="372" y="215"/>
                  <a:pt x="372" y="216"/>
                </a:cubicBezTo>
                <a:cubicBezTo>
                  <a:pt x="373" y="216"/>
                  <a:pt x="381" y="209"/>
                  <a:pt x="381" y="208"/>
                </a:cubicBezTo>
                <a:cubicBezTo>
                  <a:pt x="381" y="208"/>
                  <a:pt x="380" y="208"/>
                  <a:pt x="380" y="208"/>
                </a:cubicBezTo>
                <a:cubicBezTo>
                  <a:pt x="381" y="206"/>
                  <a:pt x="398" y="191"/>
                  <a:pt x="398" y="191"/>
                </a:cubicBezTo>
                <a:cubicBezTo>
                  <a:pt x="398" y="191"/>
                  <a:pt x="396" y="194"/>
                  <a:pt x="396" y="194"/>
                </a:cubicBezTo>
                <a:cubicBezTo>
                  <a:pt x="398" y="193"/>
                  <a:pt x="400" y="191"/>
                  <a:pt x="402" y="189"/>
                </a:cubicBezTo>
                <a:cubicBezTo>
                  <a:pt x="386" y="206"/>
                  <a:pt x="368" y="222"/>
                  <a:pt x="348" y="236"/>
                </a:cubicBezTo>
                <a:cubicBezTo>
                  <a:pt x="321" y="256"/>
                  <a:pt x="293" y="269"/>
                  <a:pt x="262" y="281"/>
                </a:cubicBezTo>
                <a:cubicBezTo>
                  <a:pt x="250" y="286"/>
                  <a:pt x="236" y="288"/>
                  <a:pt x="224" y="292"/>
                </a:cubicBezTo>
                <a:cubicBezTo>
                  <a:pt x="218" y="294"/>
                  <a:pt x="203" y="298"/>
                  <a:pt x="201" y="296"/>
                </a:cubicBezTo>
                <a:cubicBezTo>
                  <a:pt x="200" y="295"/>
                  <a:pt x="194" y="298"/>
                  <a:pt x="192" y="297"/>
                </a:cubicBezTo>
                <a:cubicBezTo>
                  <a:pt x="187" y="294"/>
                  <a:pt x="167" y="299"/>
                  <a:pt x="161" y="299"/>
                </a:cubicBezTo>
                <a:cubicBezTo>
                  <a:pt x="159" y="299"/>
                  <a:pt x="156" y="300"/>
                  <a:pt x="153" y="300"/>
                </a:cubicBezTo>
                <a:cubicBezTo>
                  <a:pt x="153" y="300"/>
                  <a:pt x="153" y="301"/>
                  <a:pt x="153" y="300"/>
                </a:cubicBezTo>
                <a:cubicBezTo>
                  <a:pt x="153" y="300"/>
                  <a:pt x="153" y="300"/>
                  <a:pt x="153" y="300"/>
                </a:cubicBezTo>
                <a:cubicBezTo>
                  <a:pt x="146" y="301"/>
                  <a:pt x="138" y="301"/>
                  <a:pt x="136" y="299"/>
                </a:cubicBezTo>
                <a:cubicBezTo>
                  <a:pt x="137" y="299"/>
                  <a:pt x="139" y="300"/>
                  <a:pt x="141" y="300"/>
                </a:cubicBezTo>
                <a:cubicBezTo>
                  <a:pt x="139" y="299"/>
                  <a:pt x="125" y="298"/>
                  <a:pt x="121" y="298"/>
                </a:cubicBezTo>
                <a:cubicBezTo>
                  <a:pt x="116" y="298"/>
                  <a:pt x="98" y="298"/>
                  <a:pt x="93" y="295"/>
                </a:cubicBezTo>
                <a:cubicBezTo>
                  <a:pt x="94" y="294"/>
                  <a:pt x="95" y="294"/>
                  <a:pt x="96" y="294"/>
                </a:cubicBezTo>
                <a:cubicBezTo>
                  <a:pt x="84" y="295"/>
                  <a:pt x="69" y="288"/>
                  <a:pt x="59" y="284"/>
                </a:cubicBezTo>
                <a:cubicBezTo>
                  <a:pt x="47" y="280"/>
                  <a:pt x="35" y="274"/>
                  <a:pt x="25" y="268"/>
                </a:cubicBezTo>
                <a:cubicBezTo>
                  <a:pt x="25" y="268"/>
                  <a:pt x="26" y="267"/>
                  <a:pt x="26" y="267"/>
                </a:cubicBezTo>
                <a:cubicBezTo>
                  <a:pt x="25" y="267"/>
                  <a:pt x="26" y="267"/>
                  <a:pt x="27" y="267"/>
                </a:cubicBezTo>
                <a:cubicBezTo>
                  <a:pt x="33" y="270"/>
                  <a:pt x="39" y="273"/>
                  <a:pt x="41" y="274"/>
                </a:cubicBezTo>
                <a:cubicBezTo>
                  <a:pt x="41" y="274"/>
                  <a:pt x="41" y="274"/>
                  <a:pt x="41" y="274"/>
                </a:cubicBezTo>
                <a:cubicBezTo>
                  <a:pt x="42" y="274"/>
                  <a:pt x="43" y="274"/>
                  <a:pt x="43" y="274"/>
                </a:cubicBezTo>
                <a:cubicBezTo>
                  <a:pt x="43" y="274"/>
                  <a:pt x="35" y="270"/>
                  <a:pt x="29" y="267"/>
                </a:cubicBezTo>
                <a:cubicBezTo>
                  <a:pt x="37" y="265"/>
                  <a:pt x="56" y="260"/>
                  <a:pt x="57" y="262"/>
                </a:cubicBezTo>
                <a:cubicBezTo>
                  <a:pt x="57" y="262"/>
                  <a:pt x="57" y="261"/>
                  <a:pt x="57" y="260"/>
                </a:cubicBezTo>
                <a:cubicBezTo>
                  <a:pt x="58" y="261"/>
                  <a:pt x="59" y="262"/>
                  <a:pt x="59" y="261"/>
                </a:cubicBezTo>
                <a:cubicBezTo>
                  <a:pt x="59" y="261"/>
                  <a:pt x="59" y="260"/>
                  <a:pt x="59" y="260"/>
                </a:cubicBezTo>
                <a:cubicBezTo>
                  <a:pt x="61" y="261"/>
                  <a:pt x="66" y="259"/>
                  <a:pt x="68" y="258"/>
                </a:cubicBezTo>
                <a:cubicBezTo>
                  <a:pt x="68" y="258"/>
                  <a:pt x="68" y="258"/>
                  <a:pt x="68" y="258"/>
                </a:cubicBezTo>
                <a:cubicBezTo>
                  <a:pt x="68" y="259"/>
                  <a:pt x="68" y="258"/>
                  <a:pt x="68" y="258"/>
                </a:cubicBezTo>
                <a:cubicBezTo>
                  <a:pt x="69" y="258"/>
                  <a:pt x="69" y="258"/>
                  <a:pt x="68" y="257"/>
                </a:cubicBezTo>
                <a:cubicBezTo>
                  <a:pt x="69" y="258"/>
                  <a:pt x="70" y="259"/>
                  <a:pt x="70" y="259"/>
                </a:cubicBezTo>
                <a:cubicBezTo>
                  <a:pt x="70" y="258"/>
                  <a:pt x="70" y="256"/>
                  <a:pt x="70" y="256"/>
                </a:cubicBezTo>
                <a:cubicBezTo>
                  <a:pt x="68" y="257"/>
                  <a:pt x="60" y="260"/>
                  <a:pt x="59" y="259"/>
                </a:cubicBezTo>
                <a:cubicBezTo>
                  <a:pt x="58" y="258"/>
                  <a:pt x="61" y="258"/>
                  <a:pt x="61" y="258"/>
                </a:cubicBezTo>
                <a:cubicBezTo>
                  <a:pt x="61" y="257"/>
                  <a:pt x="56" y="258"/>
                  <a:pt x="56" y="258"/>
                </a:cubicBezTo>
                <a:cubicBezTo>
                  <a:pt x="56" y="259"/>
                  <a:pt x="56" y="259"/>
                  <a:pt x="56" y="259"/>
                </a:cubicBezTo>
                <a:cubicBezTo>
                  <a:pt x="57" y="259"/>
                  <a:pt x="54" y="260"/>
                  <a:pt x="54" y="260"/>
                </a:cubicBezTo>
                <a:cubicBezTo>
                  <a:pt x="54" y="260"/>
                  <a:pt x="54" y="260"/>
                  <a:pt x="54" y="260"/>
                </a:cubicBezTo>
                <a:cubicBezTo>
                  <a:pt x="54" y="260"/>
                  <a:pt x="49" y="261"/>
                  <a:pt x="48" y="261"/>
                </a:cubicBezTo>
                <a:cubicBezTo>
                  <a:pt x="48" y="261"/>
                  <a:pt x="47" y="261"/>
                  <a:pt x="47" y="261"/>
                </a:cubicBezTo>
                <a:cubicBezTo>
                  <a:pt x="47" y="261"/>
                  <a:pt x="47" y="260"/>
                  <a:pt x="47" y="261"/>
                </a:cubicBezTo>
                <a:cubicBezTo>
                  <a:pt x="45" y="260"/>
                  <a:pt x="42" y="260"/>
                  <a:pt x="42" y="261"/>
                </a:cubicBezTo>
                <a:cubicBezTo>
                  <a:pt x="43" y="261"/>
                  <a:pt x="43" y="261"/>
                  <a:pt x="44" y="261"/>
                </a:cubicBezTo>
                <a:cubicBezTo>
                  <a:pt x="44" y="261"/>
                  <a:pt x="43" y="263"/>
                  <a:pt x="43" y="263"/>
                </a:cubicBezTo>
                <a:cubicBezTo>
                  <a:pt x="42" y="263"/>
                  <a:pt x="40" y="261"/>
                  <a:pt x="40" y="261"/>
                </a:cubicBezTo>
                <a:cubicBezTo>
                  <a:pt x="40" y="261"/>
                  <a:pt x="40" y="263"/>
                  <a:pt x="40" y="263"/>
                </a:cubicBezTo>
                <a:cubicBezTo>
                  <a:pt x="39" y="262"/>
                  <a:pt x="35" y="261"/>
                  <a:pt x="35" y="262"/>
                </a:cubicBezTo>
                <a:cubicBezTo>
                  <a:pt x="36" y="258"/>
                  <a:pt x="65" y="255"/>
                  <a:pt x="69" y="254"/>
                </a:cubicBezTo>
                <a:cubicBezTo>
                  <a:pt x="73" y="252"/>
                  <a:pt x="80" y="250"/>
                  <a:pt x="82" y="249"/>
                </a:cubicBezTo>
                <a:cubicBezTo>
                  <a:pt x="84" y="249"/>
                  <a:pt x="88" y="248"/>
                  <a:pt x="89" y="248"/>
                </a:cubicBezTo>
                <a:cubicBezTo>
                  <a:pt x="88" y="248"/>
                  <a:pt x="92" y="246"/>
                  <a:pt x="91" y="247"/>
                </a:cubicBezTo>
                <a:cubicBezTo>
                  <a:pt x="90" y="248"/>
                  <a:pt x="96" y="243"/>
                  <a:pt x="97" y="245"/>
                </a:cubicBezTo>
                <a:cubicBezTo>
                  <a:pt x="97" y="246"/>
                  <a:pt x="109" y="244"/>
                  <a:pt x="110" y="241"/>
                </a:cubicBezTo>
                <a:cubicBezTo>
                  <a:pt x="111" y="238"/>
                  <a:pt x="107" y="237"/>
                  <a:pt x="106" y="235"/>
                </a:cubicBezTo>
                <a:cubicBezTo>
                  <a:pt x="106" y="234"/>
                  <a:pt x="106" y="234"/>
                  <a:pt x="106" y="233"/>
                </a:cubicBezTo>
                <a:cubicBezTo>
                  <a:pt x="104" y="235"/>
                  <a:pt x="98" y="235"/>
                  <a:pt x="99" y="237"/>
                </a:cubicBezTo>
                <a:cubicBezTo>
                  <a:pt x="99" y="237"/>
                  <a:pt x="105" y="235"/>
                  <a:pt x="105" y="235"/>
                </a:cubicBezTo>
                <a:cubicBezTo>
                  <a:pt x="106" y="235"/>
                  <a:pt x="104" y="237"/>
                  <a:pt x="105" y="237"/>
                </a:cubicBezTo>
                <a:cubicBezTo>
                  <a:pt x="104" y="237"/>
                  <a:pt x="104" y="237"/>
                  <a:pt x="103" y="237"/>
                </a:cubicBezTo>
                <a:cubicBezTo>
                  <a:pt x="103" y="237"/>
                  <a:pt x="103" y="237"/>
                  <a:pt x="103" y="237"/>
                </a:cubicBezTo>
                <a:cubicBezTo>
                  <a:pt x="94" y="238"/>
                  <a:pt x="83" y="242"/>
                  <a:pt x="74" y="245"/>
                </a:cubicBezTo>
                <a:cubicBezTo>
                  <a:pt x="65" y="248"/>
                  <a:pt x="56" y="250"/>
                  <a:pt x="47" y="251"/>
                </a:cubicBezTo>
                <a:cubicBezTo>
                  <a:pt x="45" y="252"/>
                  <a:pt x="31" y="253"/>
                  <a:pt x="28" y="255"/>
                </a:cubicBezTo>
                <a:cubicBezTo>
                  <a:pt x="33" y="251"/>
                  <a:pt x="61" y="248"/>
                  <a:pt x="60" y="246"/>
                </a:cubicBezTo>
                <a:cubicBezTo>
                  <a:pt x="60" y="246"/>
                  <a:pt x="58" y="246"/>
                  <a:pt x="58" y="246"/>
                </a:cubicBezTo>
                <a:cubicBezTo>
                  <a:pt x="58" y="246"/>
                  <a:pt x="61" y="245"/>
                  <a:pt x="61" y="245"/>
                </a:cubicBezTo>
                <a:cubicBezTo>
                  <a:pt x="61" y="246"/>
                  <a:pt x="61" y="246"/>
                  <a:pt x="62" y="247"/>
                </a:cubicBezTo>
                <a:cubicBezTo>
                  <a:pt x="62" y="247"/>
                  <a:pt x="63" y="244"/>
                  <a:pt x="63" y="244"/>
                </a:cubicBezTo>
                <a:cubicBezTo>
                  <a:pt x="63" y="245"/>
                  <a:pt x="65" y="247"/>
                  <a:pt x="65" y="246"/>
                </a:cubicBezTo>
                <a:cubicBezTo>
                  <a:pt x="65" y="246"/>
                  <a:pt x="64" y="244"/>
                  <a:pt x="64" y="244"/>
                </a:cubicBezTo>
                <a:cubicBezTo>
                  <a:pt x="65" y="244"/>
                  <a:pt x="65" y="246"/>
                  <a:pt x="65" y="246"/>
                </a:cubicBezTo>
                <a:cubicBezTo>
                  <a:pt x="65" y="245"/>
                  <a:pt x="65" y="245"/>
                  <a:pt x="65" y="244"/>
                </a:cubicBezTo>
                <a:cubicBezTo>
                  <a:pt x="66" y="244"/>
                  <a:pt x="66" y="244"/>
                  <a:pt x="67" y="244"/>
                </a:cubicBezTo>
                <a:cubicBezTo>
                  <a:pt x="67" y="244"/>
                  <a:pt x="67" y="245"/>
                  <a:pt x="67" y="245"/>
                </a:cubicBezTo>
                <a:cubicBezTo>
                  <a:pt x="67" y="244"/>
                  <a:pt x="67" y="244"/>
                  <a:pt x="67" y="245"/>
                </a:cubicBezTo>
                <a:cubicBezTo>
                  <a:pt x="67" y="245"/>
                  <a:pt x="68" y="245"/>
                  <a:pt x="68" y="244"/>
                </a:cubicBezTo>
                <a:cubicBezTo>
                  <a:pt x="68" y="244"/>
                  <a:pt x="69" y="244"/>
                  <a:pt x="69" y="243"/>
                </a:cubicBezTo>
                <a:cubicBezTo>
                  <a:pt x="68" y="246"/>
                  <a:pt x="73" y="243"/>
                  <a:pt x="73" y="243"/>
                </a:cubicBezTo>
                <a:cubicBezTo>
                  <a:pt x="73" y="243"/>
                  <a:pt x="72" y="243"/>
                  <a:pt x="72" y="243"/>
                </a:cubicBezTo>
                <a:cubicBezTo>
                  <a:pt x="71" y="243"/>
                  <a:pt x="75" y="240"/>
                  <a:pt x="74" y="240"/>
                </a:cubicBezTo>
                <a:cubicBezTo>
                  <a:pt x="73" y="239"/>
                  <a:pt x="55" y="243"/>
                  <a:pt x="53" y="245"/>
                </a:cubicBezTo>
                <a:cubicBezTo>
                  <a:pt x="48" y="247"/>
                  <a:pt x="40" y="247"/>
                  <a:pt x="34" y="248"/>
                </a:cubicBezTo>
                <a:cubicBezTo>
                  <a:pt x="33" y="248"/>
                  <a:pt x="30" y="249"/>
                  <a:pt x="27" y="249"/>
                </a:cubicBezTo>
                <a:cubicBezTo>
                  <a:pt x="27" y="249"/>
                  <a:pt x="27" y="249"/>
                  <a:pt x="27" y="249"/>
                </a:cubicBezTo>
                <a:cubicBezTo>
                  <a:pt x="25" y="250"/>
                  <a:pt x="23" y="250"/>
                  <a:pt x="21" y="251"/>
                </a:cubicBezTo>
                <a:cubicBezTo>
                  <a:pt x="21" y="251"/>
                  <a:pt x="21" y="250"/>
                  <a:pt x="21" y="251"/>
                </a:cubicBezTo>
                <a:cubicBezTo>
                  <a:pt x="20" y="251"/>
                  <a:pt x="20" y="252"/>
                  <a:pt x="20" y="252"/>
                </a:cubicBezTo>
                <a:cubicBezTo>
                  <a:pt x="17" y="258"/>
                  <a:pt x="27" y="256"/>
                  <a:pt x="27" y="256"/>
                </a:cubicBezTo>
                <a:cubicBezTo>
                  <a:pt x="26" y="257"/>
                  <a:pt x="23" y="258"/>
                  <a:pt x="21" y="259"/>
                </a:cubicBezTo>
                <a:cubicBezTo>
                  <a:pt x="18" y="258"/>
                  <a:pt x="11" y="257"/>
                  <a:pt x="12" y="258"/>
                </a:cubicBezTo>
                <a:cubicBezTo>
                  <a:pt x="12" y="258"/>
                  <a:pt x="14" y="260"/>
                  <a:pt x="18" y="262"/>
                </a:cubicBezTo>
                <a:cubicBezTo>
                  <a:pt x="17" y="262"/>
                  <a:pt x="17" y="263"/>
                  <a:pt x="17" y="263"/>
                </a:cubicBezTo>
                <a:cubicBezTo>
                  <a:pt x="13" y="260"/>
                  <a:pt x="5" y="254"/>
                  <a:pt x="3" y="259"/>
                </a:cubicBezTo>
                <a:cubicBezTo>
                  <a:pt x="4" y="259"/>
                  <a:pt x="4" y="260"/>
                  <a:pt x="5" y="261"/>
                </a:cubicBezTo>
                <a:cubicBezTo>
                  <a:pt x="4" y="261"/>
                  <a:pt x="3" y="261"/>
                  <a:pt x="2" y="261"/>
                </a:cubicBezTo>
                <a:cubicBezTo>
                  <a:pt x="3" y="262"/>
                  <a:pt x="11" y="267"/>
                  <a:pt x="10" y="268"/>
                </a:cubicBezTo>
                <a:cubicBezTo>
                  <a:pt x="10" y="268"/>
                  <a:pt x="0" y="263"/>
                  <a:pt x="1" y="263"/>
                </a:cubicBezTo>
                <a:cubicBezTo>
                  <a:pt x="3" y="268"/>
                  <a:pt x="4" y="271"/>
                  <a:pt x="9" y="274"/>
                </a:cubicBezTo>
                <a:cubicBezTo>
                  <a:pt x="9" y="278"/>
                  <a:pt x="10" y="282"/>
                  <a:pt x="13" y="282"/>
                </a:cubicBezTo>
                <a:cubicBezTo>
                  <a:pt x="12" y="282"/>
                  <a:pt x="29" y="301"/>
                  <a:pt x="28" y="303"/>
                </a:cubicBezTo>
                <a:cubicBezTo>
                  <a:pt x="28" y="303"/>
                  <a:pt x="30" y="303"/>
                  <a:pt x="30" y="303"/>
                </a:cubicBezTo>
                <a:cubicBezTo>
                  <a:pt x="29" y="303"/>
                  <a:pt x="29" y="303"/>
                  <a:pt x="29" y="304"/>
                </a:cubicBezTo>
                <a:cubicBezTo>
                  <a:pt x="29" y="304"/>
                  <a:pt x="29" y="303"/>
                  <a:pt x="30" y="303"/>
                </a:cubicBezTo>
                <a:cubicBezTo>
                  <a:pt x="29" y="305"/>
                  <a:pt x="31" y="309"/>
                  <a:pt x="33" y="310"/>
                </a:cubicBezTo>
                <a:cubicBezTo>
                  <a:pt x="33" y="310"/>
                  <a:pt x="33" y="310"/>
                  <a:pt x="33" y="310"/>
                </a:cubicBezTo>
                <a:cubicBezTo>
                  <a:pt x="33" y="310"/>
                  <a:pt x="33" y="310"/>
                  <a:pt x="34" y="310"/>
                </a:cubicBezTo>
                <a:cubicBezTo>
                  <a:pt x="34" y="310"/>
                  <a:pt x="33" y="311"/>
                  <a:pt x="33" y="311"/>
                </a:cubicBezTo>
                <a:cubicBezTo>
                  <a:pt x="33" y="311"/>
                  <a:pt x="34" y="311"/>
                  <a:pt x="35" y="311"/>
                </a:cubicBezTo>
                <a:cubicBezTo>
                  <a:pt x="35" y="311"/>
                  <a:pt x="31" y="304"/>
                  <a:pt x="31" y="304"/>
                </a:cubicBezTo>
                <a:cubicBezTo>
                  <a:pt x="31" y="304"/>
                  <a:pt x="31" y="303"/>
                  <a:pt x="31" y="303"/>
                </a:cubicBezTo>
                <a:cubicBezTo>
                  <a:pt x="32" y="302"/>
                  <a:pt x="32" y="304"/>
                  <a:pt x="32" y="304"/>
                </a:cubicBezTo>
                <a:cubicBezTo>
                  <a:pt x="33" y="304"/>
                  <a:pt x="31" y="301"/>
                  <a:pt x="31" y="301"/>
                </a:cubicBezTo>
                <a:cubicBezTo>
                  <a:pt x="30" y="301"/>
                  <a:pt x="29" y="300"/>
                  <a:pt x="29" y="300"/>
                </a:cubicBezTo>
                <a:cubicBezTo>
                  <a:pt x="29" y="300"/>
                  <a:pt x="29" y="300"/>
                  <a:pt x="29" y="300"/>
                </a:cubicBezTo>
                <a:cubicBezTo>
                  <a:pt x="28" y="300"/>
                  <a:pt x="28" y="298"/>
                  <a:pt x="29" y="298"/>
                </a:cubicBezTo>
                <a:cubicBezTo>
                  <a:pt x="30" y="296"/>
                  <a:pt x="26" y="296"/>
                  <a:pt x="26" y="296"/>
                </a:cubicBezTo>
                <a:cubicBezTo>
                  <a:pt x="26" y="296"/>
                  <a:pt x="27" y="294"/>
                  <a:pt x="25" y="292"/>
                </a:cubicBezTo>
                <a:cubicBezTo>
                  <a:pt x="25" y="293"/>
                  <a:pt x="24" y="295"/>
                  <a:pt x="23" y="294"/>
                </a:cubicBezTo>
                <a:cubicBezTo>
                  <a:pt x="23" y="294"/>
                  <a:pt x="24" y="291"/>
                  <a:pt x="24" y="291"/>
                </a:cubicBezTo>
                <a:cubicBezTo>
                  <a:pt x="24" y="291"/>
                  <a:pt x="22" y="292"/>
                  <a:pt x="22" y="292"/>
                </a:cubicBezTo>
                <a:cubicBezTo>
                  <a:pt x="22" y="291"/>
                  <a:pt x="23" y="289"/>
                  <a:pt x="22" y="288"/>
                </a:cubicBezTo>
                <a:cubicBezTo>
                  <a:pt x="28" y="291"/>
                  <a:pt x="39" y="313"/>
                  <a:pt x="43" y="317"/>
                </a:cubicBezTo>
                <a:cubicBezTo>
                  <a:pt x="43" y="318"/>
                  <a:pt x="43" y="318"/>
                  <a:pt x="43" y="318"/>
                </a:cubicBezTo>
                <a:cubicBezTo>
                  <a:pt x="42" y="318"/>
                  <a:pt x="42" y="318"/>
                  <a:pt x="43" y="318"/>
                </a:cubicBezTo>
                <a:cubicBezTo>
                  <a:pt x="43" y="318"/>
                  <a:pt x="44" y="318"/>
                  <a:pt x="44" y="318"/>
                </a:cubicBezTo>
                <a:cubicBezTo>
                  <a:pt x="43" y="318"/>
                  <a:pt x="43" y="318"/>
                  <a:pt x="43" y="319"/>
                </a:cubicBezTo>
                <a:cubicBezTo>
                  <a:pt x="43" y="320"/>
                  <a:pt x="44" y="324"/>
                  <a:pt x="45" y="324"/>
                </a:cubicBezTo>
                <a:cubicBezTo>
                  <a:pt x="44" y="323"/>
                  <a:pt x="46" y="326"/>
                  <a:pt x="45" y="325"/>
                </a:cubicBezTo>
                <a:cubicBezTo>
                  <a:pt x="45" y="325"/>
                  <a:pt x="49" y="329"/>
                  <a:pt x="48" y="330"/>
                </a:cubicBezTo>
                <a:cubicBezTo>
                  <a:pt x="47" y="330"/>
                  <a:pt x="49" y="335"/>
                  <a:pt x="49" y="336"/>
                </a:cubicBezTo>
                <a:cubicBezTo>
                  <a:pt x="52" y="342"/>
                  <a:pt x="52" y="338"/>
                  <a:pt x="56" y="338"/>
                </a:cubicBezTo>
                <a:cubicBezTo>
                  <a:pt x="56" y="338"/>
                  <a:pt x="63" y="334"/>
                  <a:pt x="62" y="334"/>
                </a:cubicBezTo>
                <a:cubicBezTo>
                  <a:pt x="62" y="334"/>
                  <a:pt x="58" y="336"/>
                  <a:pt x="59" y="335"/>
                </a:cubicBezTo>
                <a:cubicBezTo>
                  <a:pt x="59" y="335"/>
                  <a:pt x="56" y="330"/>
                  <a:pt x="56" y="330"/>
                </a:cubicBezTo>
                <a:cubicBezTo>
                  <a:pt x="55" y="331"/>
                  <a:pt x="58" y="334"/>
                  <a:pt x="58" y="335"/>
                </a:cubicBezTo>
                <a:cubicBezTo>
                  <a:pt x="57" y="336"/>
                  <a:pt x="55" y="335"/>
                  <a:pt x="55" y="335"/>
                </a:cubicBezTo>
                <a:cubicBezTo>
                  <a:pt x="55" y="335"/>
                  <a:pt x="55" y="334"/>
                  <a:pt x="55" y="334"/>
                </a:cubicBezTo>
                <a:cubicBezTo>
                  <a:pt x="55" y="334"/>
                  <a:pt x="55" y="334"/>
                  <a:pt x="55" y="334"/>
                </a:cubicBezTo>
                <a:cubicBezTo>
                  <a:pt x="55" y="334"/>
                  <a:pt x="55" y="334"/>
                  <a:pt x="55" y="334"/>
                </a:cubicBezTo>
                <a:cubicBezTo>
                  <a:pt x="54" y="328"/>
                  <a:pt x="50" y="320"/>
                  <a:pt x="48" y="314"/>
                </a:cubicBezTo>
                <a:cubicBezTo>
                  <a:pt x="45" y="308"/>
                  <a:pt x="41" y="301"/>
                  <a:pt x="38" y="296"/>
                </a:cubicBezTo>
                <a:cubicBezTo>
                  <a:pt x="37" y="295"/>
                  <a:pt x="34" y="289"/>
                  <a:pt x="30" y="284"/>
                </a:cubicBezTo>
                <a:cubicBezTo>
                  <a:pt x="30" y="284"/>
                  <a:pt x="31" y="284"/>
                  <a:pt x="31" y="285"/>
                </a:cubicBezTo>
                <a:cubicBezTo>
                  <a:pt x="36" y="291"/>
                  <a:pt x="43" y="301"/>
                  <a:pt x="43" y="301"/>
                </a:cubicBezTo>
                <a:cubicBezTo>
                  <a:pt x="43" y="300"/>
                  <a:pt x="43" y="299"/>
                  <a:pt x="43" y="299"/>
                </a:cubicBezTo>
                <a:cubicBezTo>
                  <a:pt x="44" y="299"/>
                  <a:pt x="45" y="301"/>
                  <a:pt x="45" y="301"/>
                </a:cubicBezTo>
                <a:cubicBezTo>
                  <a:pt x="44" y="301"/>
                  <a:pt x="44" y="301"/>
                  <a:pt x="43" y="302"/>
                </a:cubicBezTo>
                <a:cubicBezTo>
                  <a:pt x="43" y="302"/>
                  <a:pt x="46" y="302"/>
                  <a:pt x="46" y="302"/>
                </a:cubicBezTo>
                <a:cubicBezTo>
                  <a:pt x="46" y="302"/>
                  <a:pt x="42" y="302"/>
                  <a:pt x="44" y="304"/>
                </a:cubicBezTo>
                <a:cubicBezTo>
                  <a:pt x="44" y="304"/>
                  <a:pt x="46" y="303"/>
                  <a:pt x="46" y="303"/>
                </a:cubicBezTo>
                <a:cubicBezTo>
                  <a:pt x="46" y="304"/>
                  <a:pt x="44" y="304"/>
                  <a:pt x="44" y="305"/>
                </a:cubicBezTo>
                <a:cubicBezTo>
                  <a:pt x="45" y="304"/>
                  <a:pt x="46" y="304"/>
                  <a:pt x="46" y="304"/>
                </a:cubicBezTo>
                <a:cubicBezTo>
                  <a:pt x="46" y="304"/>
                  <a:pt x="46" y="305"/>
                  <a:pt x="46" y="305"/>
                </a:cubicBezTo>
                <a:cubicBezTo>
                  <a:pt x="46" y="305"/>
                  <a:pt x="47" y="305"/>
                  <a:pt x="46" y="305"/>
                </a:cubicBezTo>
                <a:cubicBezTo>
                  <a:pt x="46" y="305"/>
                  <a:pt x="46" y="306"/>
                  <a:pt x="46" y="306"/>
                </a:cubicBezTo>
                <a:cubicBezTo>
                  <a:pt x="46" y="306"/>
                  <a:pt x="47" y="305"/>
                  <a:pt x="46" y="306"/>
                </a:cubicBezTo>
                <a:cubicBezTo>
                  <a:pt x="45" y="306"/>
                  <a:pt x="45" y="306"/>
                  <a:pt x="46" y="307"/>
                </a:cubicBezTo>
                <a:cubicBezTo>
                  <a:pt x="46" y="307"/>
                  <a:pt x="46" y="307"/>
                  <a:pt x="46" y="307"/>
                </a:cubicBezTo>
                <a:cubicBezTo>
                  <a:pt x="46" y="307"/>
                  <a:pt x="46" y="307"/>
                  <a:pt x="46" y="307"/>
                </a:cubicBezTo>
                <a:cubicBezTo>
                  <a:pt x="46" y="307"/>
                  <a:pt x="47" y="307"/>
                  <a:pt x="47" y="307"/>
                </a:cubicBezTo>
                <a:cubicBezTo>
                  <a:pt x="45" y="306"/>
                  <a:pt x="47" y="311"/>
                  <a:pt x="48" y="310"/>
                </a:cubicBezTo>
                <a:cubicBezTo>
                  <a:pt x="48" y="310"/>
                  <a:pt x="48" y="310"/>
                  <a:pt x="48" y="309"/>
                </a:cubicBezTo>
                <a:cubicBezTo>
                  <a:pt x="48" y="308"/>
                  <a:pt x="51" y="312"/>
                  <a:pt x="52" y="311"/>
                </a:cubicBezTo>
                <a:cubicBezTo>
                  <a:pt x="53" y="308"/>
                  <a:pt x="41" y="296"/>
                  <a:pt x="42" y="293"/>
                </a:cubicBezTo>
                <a:cubicBezTo>
                  <a:pt x="43" y="292"/>
                  <a:pt x="42" y="291"/>
                  <a:pt x="40" y="289"/>
                </a:cubicBezTo>
                <a:cubicBezTo>
                  <a:pt x="53" y="294"/>
                  <a:pt x="68" y="300"/>
                  <a:pt x="70" y="301"/>
                </a:cubicBezTo>
                <a:cubicBezTo>
                  <a:pt x="70" y="300"/>
                  <a:pt x="70" y="300"/>
                  <a:pt x="70" y="300"/>
                </a:cubicBezTo>
                <a:cubicBezTo>
                  <a:pt x="75" y="301"/>
                  <a:pt x="113" y="311"/>
                  <a:pt x="113" y="309"/>
                </a:cubicBezTo>
                <a:cubicBezTo>
                  <a:pt x="113" y="310"/>
                  <a:pt x="119" y="310"/>
                  <a:pt x="118" y="310"/>
                </a:cubicBezTo>
                <a:cubicBezTo>
                  <a:pt x="118" y="310"/>
                  <a:pt x="118" y="309"/>
                  <a:pt x="118" y="309"/>
                </a:cubicBezTo>
                <a:cubicBezTo>
                  <a:pt x="118" y="309"/>
                  <a:pt x="122" y="309"/>
                  <a:pt x="122" y="309"/>
                </a:cubicBezTo>
                <a:cubicBezTo>
                  <a:pt x="110" y="304"/>
                  <a:pt x="93" y="305"/>
                  <a:pt x="80" y="301"/>
                </a:cubicBezTo>
                <a:cubicBezTo>
                  <a:pt x="70" y="299"/>
                  <a:pt x="60" y="296"/>
                  <a:pt x="50" y="292"/>
                </a:cubicBezTo>
                <a:cubicBezTo>
                  <a:pt x="50" y="292"/>
                  <a:pt x="50" y="292"/>
                  <a:pt x="50" y="292"/>
                </a:cubicBezTo>
                <a:cubicBezTo>
                  <a:pt x="50" y="292"/>
                  <a:pt x="49" y="292"/>
                  <a:pt x="49" y="292"/>
                </a:cubicBezTo>
                <a:cubicBezTo>
                  <a:pt x="49" y="292"/>
                  <a:pt x="49" y="292"/>
                  <a:pt x="49" y="292"/>
                </a:cubicBezTo>
                <a:cubicBezTo>
                  <a:pt x="48" y="291"/>
                  <a:pt x="46" y="291"/>
                  <a:pt x="45" y="290"/>
                </a:cubicBezTo>
                <a:cubicBezTo>
                  <a:pt x="44" y="290"/>
                  <a:pt x="42" y="289"/>
                  <a:pt x="40" y="288"/>
                </a:cubicBezTo>
                <a:cubicBezTo>
                  <a:pt x="39" y="287"/>
                  <a:pt x="38" y="285"/>
                  <a:pt x="37" y="284"/>
                </a:cubicBezTo>
                <a:cubicBezTo>
                  <a:pt x="48" y="290"/>
                  <a:pt x="59" y="295"/>
                  <a:pt x="59" y="293"/>
                </a:cubicBezTo>
                <a:cubicBezTo>
                  <a:pt x="59" y="293"/>
                  <a:pt x="47" y="288"/>
                  <a:pt x="35" y="283"/>
                </a:cubicBezTo>
                <a:cubicBezTo>
                  <a:pt x="35" y="282"/>
                  <a:pt x="35" y="282"/>
                  <a:pt x="34" y="281"/>
                </a:cubicBezTo>
                <a:cubicBezTo>
                  <a:pt x="46" y="287"/>
                  <a:pt x="58" y="292"/>
                  <a:pt x="71" y="295"/>
                </a:cubicBezTo>
                <a:cubicBezTo>
                  <a:pt x="95" y="302"/>
                  <a:pt x="119" y="305"/>
                  <a:pt x="143" y="306"/>
                </a:cubicBezTo>
                <a:cubicBezTo>
                  <a:pt x="187" y="308"/>
                  <a:pt x="232" y="299"/>
                  <a:pt x="273" y="284"/>
                </a:cubicBezTo>
                <a:cubicBezTo>
                  <a:pt x="281" y="282"/>
                  <a:pt x="288" y="279"/>
                  <a:pt x="295" y="275"/>
                </a:cubicBezTo>
                <a:cubicBezTo>
                  <a:pt x="291" y="278"/>
                  <a:pt x="286" y="281"/>
                  <a:pt x="282" y="283"/>
                </a:cubicBezTo>
                <a:cubicBezTo>
                  <a:pt x="282" y="283"/>
                  <a:pt x="283" y="283"/>
                  <a:pt x="283" y="283"/>
                </a:cubicBezTo>
                <a:cubicBezTo>
                  <a:pt x="283" y="283"/>
                  <a:pt x="276" y="285"/>
                  <a:pt x="268" y="288"/>
                </a:cubicBezTo>
                <a:cubicBezTo>
                  <a:pt x="261" y="290"/>
                  <a:pt x="254" y="293"/>
                  <a:pt x="253" y="293"/>
                </a:cubicBezTo>
                <a:cubicBezTo>
                  <a:pt x="254" y="293"/>
                  <a:pt x="264" y="290"/>
                  <a:pt x="264" y="290"/>
                </a:cubicBezTo>
                <a:cubicBezTo>
                  <a:pt x="264" y="291"/>
                  <a:pt x="237" y="299"/>
                  <a:pt x="238" y="300"/>
                </a:cubicBezTo>
                <a:cubicBezTo>
                  <a:pt x="240" y="306"/>
                  <a:pt x="304" y="275"/>
                  <a:pt x="312" y="273"/>
                </a:cubicBezTo>
                <a:cubicBezTo>
                  <a:pt x="321" y="270"/>
                  <a:pt x="328" y="263"/>
                  <a:pt x="337" y="259"/>
                </a:cubicBezTo>
                <a:cubicBezTo>
                  <a:pt x="345" y="255"/>
                  <a:pt x="358" y="247"/>
                  <a:pt x="364" y="241"/>
                </a:cubicBezTo>
                <a:cubicBezTo>
                  <a:pt x="375" y="228"/>
                  <a:pt x="391" y="218"/>
                  <a:pt x="403" y="207"/>
                </a:cubicBezTo>
                <a:cubicBezTo>
                  <a:pt x="433" y="177"/>
                  <a:pt x="461" y="143"/>
                  <a:pt x="479" y="104"/>
                </a:cubicBezTo>
                <a:cubicBezTo>
                  <a:pt x="485" y="90"/>
                  <a:pt x="491" y="76"/>
                  <a:pt x="497" y="63"/>
                </a:cubicBezTo>
                <a:cubicBezTo>
                  <a:pt x="497" y="63"/>
                  <a:pt x="497" y="63"/>
                  <a:pt x="497" y="63"/>
                </a:cubicBezTo>
                <a:cubicBezTo>
                  <a:pt x="497" y="63"/>
                  <a:pt x="497" y="63"/>
                  <a:pt x="497" y="63"/>
                </a:cubicBezTo>
                <a:cubicBezTo>
                  <a:pt x="498" y="60"/>
                  <a:pt x="500" y="56"/>
                  <a:pt x="501" y="53"/>
                </a:cubicBezTo>
                <a:cubicBezTo>
                  <a:pt x="505" y="45"/>
                  <a:pt x="507" y="37"/>
                  <a:pt x="511" y="29"/>
                </a:cubicBezTo>
                <a:cubicBezTo>
                  <a:pt x="511" y="28"/>
                  <a:pt x="517" y="13"/>
                  <a:pt x="517" y="13"/>
                </a:cubicBezTo>
                <a:cubicBezTo>
                  <a:pt x="510" y="19"/>
                  <a:pt x="504" y="30"/>
                  <a:pt x="501" y="39"/>
                </a:cubicBezTo>
                <a:close/>
                <a:moveTo>
                  <a:pt x="303" y="260"/>
                </a:moveTo>
                <a:cubicBezTo>
                  <a:pt x="304" y="260"/>
                  <a:pt x="305" y="260"/>
                  <a:pt x="303" y="260"/>
                </a:cubicBezTo>
                <a:close/>
                <a:moveTo>
                  <a:pt x="306" y="258"/>
                </a:moveTo>
                <a:cubicBezTo>
                  <a:pt x="305" y="258"/>
                  <a:pt x="306" y="259"/>
                  <a:pt x="306" y="258"/>
                </a:cubicBezTo>
                <a:close/>
                <a:moveTo>
                  <a:pt x="310" y="256"/>
                </a:moveTo>
                <a:cubicBezTo>
                  <a:pt x="307" y="257"/>
                  <a:pt x="312" y="255"/>
                  <a:pt x="312" y="255"/>
                </a:cubicBezTo>
                <a:lnTo>
                  <a:pt x="310" y="256"/>
                </a:lnTo>
                <a:close/>
                <a:moveTo>
                  <a:pt x="328" y="245"/>
                </a:moveTo>
                <a:cubicBezTo>
                  <a:pt x="329" y="245"/>
                  <a:pt x="329" y="244"/>
                  <a:pt x="330" y="244"/>
                </a:cubicBezTo>
                <a:cubicBezTo>
                  <a:pt x="330" y="245"/>
                  <a:pt x="329" y="245"/>
                  <a:pt x="328" y="245"/>
                </a:cubicBezTo>
                <a:close/>
                <a:moveTo>
                  <a:pt x="352" y="228"/>
                </a:moveTo>
                <a:cubicBezTo>
                  <a:pt x="352" y="228"/>
                  <a:pt x="353" y="228"/>
                  <a:pt x="353" y="228"/>
                </a:cubicBezTo>
                <a:cubicBezTo>
                  <a:pt x="352" y="228"/>
                  <a:pt x="352" y="228"/>
                  <a:pt x="352" y="228"/>
                </a:cubicBezTo>
                <a:close/>
                <a:moveTo>
                  <a:pt x="356" y="227"/>
                </a:moveTo>
                <a:cubicBezTo>
                  <a:pt x="357" y="226"/>
                  <a:pt x="359" y="224"/>
                  <a:pt x="361" y="224"/>
                </a:cubicBezTo>
                <a:cubicBezTo>
                  <a:pt x="361" y="224"/>
                  <a:pt x="355" y="229"/>
                  <a:pt x="356" y="227"/>
                </a:cubicBezTo>
                <a:close/>
                <a:moveTo>
                  <a:pt x="378" y="208"/>
                </a:moveTo>
                <a:cubicBezTo>
                  <a:pt x="377" y="207"/>
                  <a:pt x="380" y="206"/>
                  <a:pt x="380" y="206"/>
                </a:cubicBezTo>
                <a:cubicBezTo>
                  <a:pt x="379" y="207"/>
                  <a:pt x="379" y="208"/>
                  <a:pt x="378" y="208"/>
                </a:cubicBezTo>
                <a:close/>
                <a:moveTo>
                  <a:pt x="385" y="202"/>
                </a:moveTo>
                <a:cubicBezTo>
                  <a:pt x="383" y="203"/>
                  <a:pt x="386" y="201"/>
                  <a:pt x="386" y="201"/>
                </a:cubicBezTo>
                <a:cubicBezTo>
                  <a:pt x="386" y="201"/>
                  <a:pt x="385" y="202"/>
                  <a:pt x="385" y="202"/>
                </a:cubicBezTo>
                <a:close/>
                <a:moveTo>
                  <a:pt x="400" y="189"/>
                </a:moveTo>
                <a:cubicBezTo>
                  <a:pt x="400" y="188"/>
                  <a:pt x="401" y="188"/>
                  <a:pt x="402" y="187"/>
                </a:cubicBezTo>
                <a:cubicBezTo>
                  <a:pt x="402" y="188"/>
                  <a:pt x="401" y="189"/>
                  <a:pt x="400" y="189"/>
                </a:cubicBezTo>
                <a:close/>
                <a:moveTo>
                  <a:pt x="67" y="258"/>
                </a:moveTo>
                <a:cubicBezTo>
                  <a:pt x="67" y="259"/>
                  <a:pt x="67" y="257"/>
                  <a:pt x="67" y="258"/>
                </a:cubicBezTo>
                <a:close/>
                <a:moveTo>
                  <a:pt x="66" y="258"/>
                </a:moveTo>
                <a:cubicBezTo>
                  <a:pt x="67" y="258"/>
                  <a:pt x="66" y="257"/>
                  <a:pt x="66" y="258"/>
                </a:cubicBezTo>
                <a:close/>
                <a:moveTo>
                  <a:pt x="54" y="261"/>
                </a:moveTo>
                <a:cubicBezTo>
                  <a:pt x="54" y="262"/>
                  <a:pt x="54" y="260"/>
                  <a:pt x="54" y="261"/>
                </a:cubicBezTo>
                <a:close/>
                <a:moveTo>
                  <a:pt x="35" y="263"/>
                </a:moveTo>
                <a:cubicBezTo>
                  <a:pt x="34" y="264"/>
                  <a:pt x="36" y="262"/>
                  <a:pt x="35" y="263"/>
                </a:cubicBezTo>
                <a:close/>
                <a:moveTo>
                  <a:pt x="103" y="235"/>
                </a:moveTo>
                <a:cubicBezTo>
                  <a:pt x="103" y="236"/>
                  <a:pt x="103" y="234"/>
                  <a:pt x="103" y="235"/>
                </a:cubicBezTo>
                <a:close/>
                <a:moveTo>
                  <a:pt x="104" y="234"/>
                </a:moveTo>
                <a:cubicBezTo>
                  <a:pt x="104" y="235"/>
                  <a:pt x="104" y="234"/>
                  <a:pt x="104" y="234"/>
                </a:cubicBezTo>
                <a:close/>
                <a:moveTo>
                  <a:pt x="105" y="243"/>
                </a:moveTo>
                <a:cubicBezTo>
                  <a:pt x="104" y="243"/>
                  <a:pt x="105" y="243"/>
                  <a:pt x="105" y="243"/>
                </a:cubicBezTo>
                <a:close/>
                <a:moveTo>
                  <a:pt x="104" y="240"/>
                </a:moveTo>
                <a:cubicBezTo>
                  <a:pt x="104" y="241"/>
                  <a:pt x="103" y="239"/>
                  <a:pt x="104" y="240"/>
                </a:cubicBezTo>
                <a:close/>
                <a:moveTo>
                  <a:pt x="101" y="243"/>
                </a:moveTo>
                <a:cubicBezTo>
                  <a:pt x="101" y="244"/>
                  <a:pt x="101" y="242"/>
                  <a:pt x="101" y="243"/>
                </a:cubicBezTo>
                <a:close/>
                <a:moveTo>
                  <a:pt x="94" y="241"/>
                </a:moveTo>
                <a:cubicBezTo>
                  <a:pt x="96" y="242"/>
                  <a:pt x="94" y="240"/>
                  <a:pt x="94" y="241"/>
                </a:cubicBezTo>
                <a:close/>
                <a:moveTo>
                  <a:pt x="92" y="242"/>
                </a:moveTo>
                <a:cubicBezTo>
                  <a:pt x="92" y="242"/>
                  <a:pt x="95" y="243"/>
                  <a:pt x="95" y="243"/>
                </a:cubicBezTo>
                <a:cubicBezTo>
                  <a:pt x="95" y="243"/>
                  <a:pt x="92" y="243"/>
                  <a:pt x="92" y="244"/>
                </a:cubicBezTo>
                <a:cubicBezTo>
                  <a:pt x="92" y="246"/>
                  <a:pt x="91" y="242"/>
                  <a:pt x="92" y="242"/>
                </a:cubicBezTo>
                <a:close/>
                <a:moveTo>
                  <a:pt x="88" y="242"/>
                </a:moveTo>
                <a:cubicBezTo>
                  <a:pt x="89" y="243"/>
                  <a:pt x="88" y="240"/>
                  <a:pt x="88" y="242"/>
                </a:cubicBezTo>
                <a:close/>
                <a:moveTo>
                  <a:pt x="88" y="247"/>
                </a:moveTo>
                <a:cubicBezTo>
                  <a:pt x="88" y="248"/>
                  <a:pt x="88" y="246"/>
                  <a:pt x="88" y="247"/>
                </a:cubicBezTo>
                <a:close/>
                <a:moveTo>
                  <a:pt x="86" y="245"/>
                </a:moveTo>
                <a:cubicBezTo>
                  <a:pt x="84" y="245"/>
                  <a:pt x="87" y="245"/>
                  <a:pt x="86" y="245"/>
                </a:cubicBezTo>
                <a:close/>
                <a:moveTo>
                  <a:pt x="84" y="248"/>
                </a:moveTo>
                <a:cubicBezTo>
                  <a:pt x="84" y="249"/>
                  <a:pt x="84" y="247"/>
                  <a:pt x="84" y="248"/>
                </a:cubicBezTo>
                <a:close/>
                <a:moveTo>
                  <a:pt x="84" y="243"/>
                </a:moveTo>
                <a:cubicBezTo>
                  <a:pt x="84" y="243"/>
                  <a:pt x="84" y="242"/>
                  <a:pt x="84" y="243"/>
                </a:cubicBezTo>
                <a:close/>
                <a:moveTo>
                  <a:pt x="82" y="248"/>
                </a:moveTo>
                <a:cubicBezTo>
                  <a:pt x="83" y="248"/>
                  <a:pt x="82" y="247"/>
                  <a:pt x="82" y="248"/>
                </a:cubicBezTo>
                <a:close/>
                <a:moveTo>
                  <a:pt x="82" y="245"/>
                </a:moveTo>
                <a:cubicBezTo>
                  <a:pt x="82" y="246"/>
                  <a:pt x="82" y="244"/>
                  <a:pt x="82" y="245"/>
                </a:cubicBezTo>
                <a:close/>
                <a:moveTo>
                  <a:pt x="78" y="245"/>
                </a:moveTo>
                <a:cubicBezTo>
                  <a:pt x="78" y="246"/>
                  <a:pt x="78" y="244"/>
                  <a:pt x="78" y="245"/>
                </a:cubicBezTo>
                <a:close/>
                <a:moveTo>
                  <a:pt x="77" y="249"/>
                </a:moveTo>
                <a:cubicBezTo>
                  <a:pt x="77" y="250"/>
                  <a:pt x="77" y="249"/>
                  <a:pt x="77" y="249"/>
                </a:cubicBezTo>
                <a:close/>
                <a:moveTo>
                  <a:pt x="77" y="247"/>
                </a:moveTo>
                <a:cubicBezTo>
                  <a:pt x="77" y="248"/>
                  <a:pt x="76" y="245"/>
                  <a:pt x="77" y="247"/>
                </a:cubicBezTo>
                <a:close/>
                <a:moveTo>
                  <a:pt x="76" y="248"/>
                </a:moveTo>
                <a:cubicBezTo>
                  <a:pt x="76" y="249"/>
                  <a:pt x="76" y="247"/>
                  <a:pt x="76" y="248"/>
                </a:cubicBezTo>
                <a:close/>
                <a:moveTo>
                  <a:pt x="30" y="263"/>
                </a:moveTo>
                <a:cubicBezTo>
                  <a:pt x="31" y="263"/>
                  <a:pt x="30" y="263"/>
                  <a:pt x="30" y="263"/>
                </a:cubicBezTo>
                <a:close/>
                <a:moveTo>
                  <a:pt x="71" y="244"/>
                </a:moveTo>
                <a:cubicBezTo>
                  <a:pt x="70" y="244"/>
                  <a:pt x="71" y="243"/>
                  <a:pt x="71" y="244"/>
                </a:cubicBezTo>
                <a:close/>
                <a:moveTo>
                  <a:pt x="66" y="243"/>
                </a:moveTo>
                <a:cubicBezTo>
                  <a:pt x="67" y="243"/>
                  <a:pt x="66" y="243"/>
                  <a:pt x="66" y="243"/>
                </a:cubicBezTo>
                <a:close/>
                <a:moveTo>
                  <a:pt x="54" y="248"/>
                </a:moveTo>
                <a:cubicBezTo>
                  <a:pt x="51" y="248"/>
                  <a:pt x="57" y="247"/>
                  <a:pt x="54" y="248"/>
                </a:cubicBezTo>
                <a:close/>
                <a:moveTo>
                  <a:pt x="51" y="247"/>
                </a:moveTo>
                <a:cubicBezTo>
                  <a:pt x="51" y="249"/>
                  <a:pt x="51" y="246"/>
                  <a:pt x="51" y="247"/>
                </a:cubicBezTo>
                <a:close/>
                <a:moveTo>
                  <a:pt x="50" y="248"/>
                </a:moveTo>
                <a:cubicBezTo>
                  <a:pt x="50" y="249"/>
                  <a:pt x="50" y="247"/>
                  <a:pt x="50" y="248"/>
                </a:cubicBezTo>
                <a:close/>
                <a:moveTo>
                  <a:pt x="47" y="248"/>
                </a:moveTo>
                <a:cubicBezTo>
                  <a:pt x="47" y="250"/>
                  <a:pt x="47" y="248"/>
                  <a:pt x="47" y="248"/>
                </a:cubicBezTo>
                <a:close/>
                <a:moveTo>
                  <a:pt x="22" y="251"/>
                </a:moveTo>
                <a:cubicBezTo>
                  <a:pt x="22" y="251"/>
                  <a:pt x="22" y="250"/>
                  <a:pt x="22" y="251"/>
                </a:cubicBezTo>
                <a:close/>
                <a:moveTo>
                  <a:pt x="26" y="250"/>
                </a:moveTo>
                <a:cubicBezTo>
                  <a:pt x="26" y="251"/>
                  <a:pt x="26" y="249"/>
                  <a:pt x="26" y="250"/>
                </a:cubicBezTo>
                <a:close/>
                <a:moveTo>
                  <a:pt x="9" y="271"/>
                </a:moveTo>
                <a:cubicBezTo>
                  <a:pt x="7" y="269"/>
                  <a:pt x="4" y="266"/>
                  <a:pt x="3" y="266"/>
                </a:cubicBezTo>
                <a:cubicBezTo>
                  <a:pt x="4" y="265"/>
                  <a:pt x="7" y="268"/>
                  <a:pt x="10" y="270"/>
                </a:cubicBezTo>
                <a:cubicBezTo>
                  <a:pt x="10" y="270"/>
                  <a:pt x="9" y="271"/>
                  <a:pt x="9" y="271"/>
                </a:cubicBezTo>
                <a:close/>
                <a:moveTo>
                  <a:pt x="12" y="278"/>
                </a:moveTo>
                <a:cubicBezTo>
                  <a:pt x="10" y="278"/>
                  <a:pt x="13" y="278"/>
                  <a:pt x="12" y="278"/>
                </a:cubicBezTo>
                <a:close/>
                <a:moveTo>
                  <a:pt x="11" y="272"/>
                </a:moveTo>
                <a:cubicBezTo>
                  <a:pt x="11" y="272"/>
                  <a:pt x="11" y="272"/>
                  <a:pt x="12" y="271"/>
                </a:cubicBezTo>
                <a:cubicBezTo>
                  <a:pt x="12" y="271"/>
                  <a:pt x="12" y="271"/>
                  <a:pt x="12" y="271"/>
                </a:cubicBezTo>
                <a:cubicBezTo>
                  <a:pt x="12" y="271"/>
                  <a:pt x="12" y="271"/>
                  <a:pt x="12" y="271"/>
                </a:cubicBezTo>
                <a:cubicBezTo>
                  <a:pt x="12" y="271"/>
                  <a:pt x="12" y="271"/>
                  <a:pt x="12" y="270"/>
                </a:cubicBezTo>
                <a:cubicBezTo>
                  <a:pt x="12" y="270"/>
                  <a:pt x="12" y="270"/>
                  <a:pt x="12" y="271"/>
                </a:cubicBezTo>
                <a:cubicBezTo>
                  <a:pt x="12" y="271"/>
                  <a:pt x="11" y="272"/>
                  <a:pt x="11" y="272"/>
                </a:cubicBezTo>
                <a:close/>
                <a:moveTo>
                  <a:pt x="13" y="270"/>
                </a:moveTo>
                <a:cubicBezTo>
                  <a:pt x="13" y="270"/>
                  <a:pt x="13" y="270"/>
                  <a:pt x="13" y="270"/>
                </a:cubicBezTo>
                <a:cubicBezTo>
                  <a:pt x="13" y="270"/>
                  <a:pt x="13" y="270"/>
                  <a:pt x="13" y="270"/>
                </a:cubicBezTo>
                <a:cubicBezTo>
                  <a:pt x="13" y="270"/>
                  <a:pt x="13" y="270"/>
                  <a:pt x="13" y="270"/>
                </a:cubicBezTo>
                <a:close/>
                <a:moveTo>
                  <a:pt x="19" y="285"/>
                </a:moveTo>
                <a:cubicBezTo>
                  <a:pt x="19" y="285"/>
                  <a:pt x="19" y="284"/>
                  <a:pt x="19" y="285"/>
                </a:cubicBezTo>
                <a:close/>
                <a:moveTo>
                  <a:pt x="20" y="288"/>
                </a:moveTo>
                <a:cubicBezTo>
                  <a:pt x="19" y="288"/>
                  <a:pt x="22" y="288"/>
                  <a:pt x="20" y="288"/>
                </a:cubicBezTo>
                <a:close/>
                <a:moveTo>
                  <a:pt x="33" y="308"/>
                </a:moveTo>
                <a:cubicBezTo>
                  <a:pt x="32" y="309"/>
                  <a:pt x="33" y="308"/>
                  <a:pt x="33" y="308"/>
                </a:cubicBezTo>
                <a:close/>
                <a:moveTo>
                  <a:pt x="28" y="301"/>
                </a:moveTo>
                <a:cubicBezTo>
                  <a:pt x="27" y="301"/>
                  <a:pt x="29" y="300"/>
                  <a:pt x="28" y="301"/>
                </a:cubicBezTo>
                <a:close/>
                <a:moveTo>
                  <a:pt x="28" y="297"/>
                </a:moveTo>
                <a:cubicBezTo>
                  <a:pt x="27" y="298"/>
                  <a:pt x="28" y="297"/>
                  <a:pt x="28" y="297"/>
                </a:cubicBezTo>
                <a:close/>
                <a:moveTo>
                  <a:pt x="27" y="297"/>
                </a:moveTo>
                <a:cubicBezTo>
                  <a:pt x="27" y="297"/>
                  <a:pt x="28" y="296"/>
                  <a:pt x="27" y="297"/>
                </a:cubicBezTo>
                <a:close/>
                <a:moveTo>
                  <a:pt x="25" y="296"/>
                </a:moveTo>
                <a:cubicBezTo>
                  <a:pt x="25" y="296"/>
                  <a:pt x="27" y="294"/>
                  <a:pt x="25" y="296"/>
                </a:cubicBezTo>
                <a:close/>
                <a:moveTo>
                  <a:pt x="21" y="274"/>
                </a:moveTo>
                <a:cubicBezTo>
                  <a:pt x="22" y="274"/>
                  <a:pt x="23" y="274"/>
                  <a:pt x="23" y="275"/>
                </a:cubicBezTo>
                <a:cubicBezTo>
                  <a:pt x="23" y="275"/>
                  <a:pt x="23" y="276"/>
                  <a:pt x="23" y="277"/>
                </a:cubicBezTo>
                <a:cubicBezTo>
                  <a:pt x="23" y="276"/>
                  <a:pt x="22" y="276"/>
                  <a:pt x="22" y="276"/>
                </a:cubicBezTo>
                <a:cubicBezTo>
                  <a:pt x="22" y="275"/>
                  <a:pt x="22" y="275"/>
                  <a:pt x="21" y="274"/>
                </a:cubicBezTo>
                <a:close/>
                <a:moveTo>
                  <a:pt x="22" y="276"/>
                </a:moveTo>
                <a:cubicBezTo>
                  <a:pt x="22" y="276"/>
                  <a:pt x="23" y="276"/>
                  <a:pt x="23" y="277"/>
                </a:cubicBezTo>
                <a:cubicBezTo>
                  <a:pt x="24" y="278"/>
                  <a:pt x="24" y="279"/>
                  <a:pt x="24" y="279"/>
                </a:cubicBezTo>
                <a:cubicBezTo>
                  <a:pt x="23" y="279"/>
                  <a:pt x="22" y="278"/>
                  <a:pt x="22" y="276"/>
                </a:cubicBezTo>
                <a:close/>
                <a:moveTo>
                  <a:pt x="24" y="276"/>
                </a:moveTo>
                <a:cubicBezTo>
                  <a:pt x="24" y="275"/>
                  <a:pt x="24" y="276"/>
                  <a:pt x="24" y="276"/>
                </a:cubicBezTo>
                <a:close/>
                <a:moveTo>
                  <a:pt x="58" y="334"/>
                </a:moveTo>
                <a:cubicBezTo>
                  <a:pt x="57" y="335"/>
                  <a:pt x="58" y="334"/>
                  <a:pt x="58" y="334"/>
                </a:cubicBezTo>
                <a:close/>
                <a:moveTo>
                  <a:pt x="57" y="334"/>
                </a:moveTo>
                <a:cubicBezTo>
                  <a:pt x="57" y="334"/>
                  <a:pt x="58" y="333"/>
                  <a:pt x="57" y="334"/>
                </a:cubicBezTo>
                <a:close/>
                <a:moveTo>
                  <a:pt x="54" y="333"/>
                </a:moveTo>
                <a:cubicBezTo>
                  <a:pt x="53" y="333"/>
                  <a:pt x="55" y="333"/>
                  <a:pt x="54" y="333"/>
                </a:cubicBezTo>
                <a:close/>
                <a:moveTo>
                  <a:pt x="51" y="333"/>
                </a:moveTo>
                <a:cubicBezTo>
                  <a:pt x="51" y="333"/>
                  <a:pt x="52" y="332"/>
                  <a:pt x="51" y="333"/>
                </a:cubicBezTo>
                <a:close/>
                <a:moveTo>
                  <a:pt x="47" y="318"/>
                </a:moveTo>
                <a:cubicBezTo>
                  <a:pt x="46" y="318"/>
                  <a:pt x="48" y="318"/>
                  <a:pt x="47" y="318"/>
                </a:cubicBezTo>
                <a:close/>
                <a:moveTo>
                  <a:pt x="50" y="336"/>
                </a:moveTo>
                <a:cubicBezTo>
                  <a:pt x="50" y="335"/>
                  <a:pt x="50" y="336"/>
                  <a:pt x="50" y="336"/>
                </a:cubicBezTo>
                <a:close/>
                <a:moveTo>
                  <a:pt x="51" y="330"/>
                </a:moveTo>
                <a:cubicBezTo>
                  <a:pt x="50" y="330"/>
                  <a:pt x="51" y="330"/>
                  <a:pt x="51" y="330"/>
                </a:cubicBezTo>
                <a:close/>
                <a:moveTo>
                  <a:pt x="50" y="326"/>
                </a:moveTo>
                <a:cubicBezTo>
                  <a:pt x="50" y="326"/>
                  <a:pt x="50" y="328"/>
                  <a:pt x="50" y="328"/>
                </a:cubicBezTo>
                <a:cubicBezTo>
                  <a:pt x="49" y="328"/>
                  <a:pt x="49" y="325"/>
                  <a:pt x="48" y="326"/>
                </a:cubicBezTo>
                <a:cubicBezTo>
                  <a:pt x="47" y="326"/>
                  <a:pt x="50" y="324"/>
                  <a:pt x="50" y="326"/>
                </a:cubicBezTo>
                <a:close/>
                <a:moveTo>
                  <a:pt x="48" y="317"/>
                </a:moveTo>
                <a:cubicBezTo>
                  <a:pt x="47" y="317"/>
                  <a:pt x="49" y="317"/>
                  <a:pt x="48" y="317"/>
                </a:cubicBezTo>
                <a:close/>
                <a:moveTo>
                  <a:pt x="48" y="320"/>
                </a:moveTo>
                <a:cubicBezTo>
                  <a:pt x="46" y="321"/>
                  <a:pt x="49" y="319"/>
                  <a:pt x="48" y="320"/>
                </a:cubicBezTo>
                <a:close/>
                <a:moveTo>
                  <a:pt x="47" y="314"/>
                </a:moveTo>
                <a:cubicBezTo>
                  <a:pt x="46" y="315"/>
                  <a:pt x="48" y="314"/>
                  <a:pt x="47" y="314"/>
                </a:cubicBezTo>
                <a:close/>
                <a:moveTo>
                  <a:pt x="46" y="314"/>
                </a:moveTo>
                <a:cubicBezTo>
                  <a:pt x="45" y="314"/>
                  <a:pt x="48" y="314"/>
                  <a:pt x="46" y="314"/>
                </a:cubicBezTo>
                <a:close/>
                <a:moveTo>
                  <a:pt x="46" y="319"/>
                </a:moveTo>
                <a:cubicBezTo>
                  <a:pt x="45" y="320"/>
                  <a:pt x="47" y="319"/>
                  <a:pt x="46" y="319"/>
                </a:cubicBezTo>
                <a:close/>
                <a:moveTo>
                  <a:pt x="44" y="320"/>
                </a:moveTo>
                <a:cubicBezTo>
                  <a:pt x="43" y="321"/>
                  <a:pt x="44" y="320"/>
                  <a:pt x="44" y="320"/>
                </a:cubicBezTo>
                <a:close/>
                <a:moveTo>
                  <a:pt x="44" y="320"/>
                </a:moveTo>
                <a:cubicBezTo>
                  <a:pt x="43" y="321"/>
                  <a:pt x="45" y="319"/>
                  <a:pt x="44" y="320"/>
                </a:cubicBezTo>
                <a:close/>
                <a:moveTo>
                  <a:pt x="44" y="319"/>
                </a:moveTo>
                <a:cubicBezTo>
                  <a:pt x="44" y="319"/>
                  <a:pt x="45" y="318"/>
                  <a:pt x="44" y="319"/>
                </a:cubicBezTo>
                <a:close/>
                <a:moveTo>
                  <a:pt x="28" y="282"/>
                </a:moveTo>
                <a:cubicBezTo>
                  <a:pt x="27" y="281"/>
                  <a:pt x="26" y="280"/>
                  <a:pt x="26" y="279"/>
                </a:cubicBezTo>
                <a:cubicBezTo>
                  <a:pt x="26" y="280"/>
                  <a:pt x="28" y="281"/>
                  <a:pt x="29" y="282"/>
                </a:cubicBezTo>
                <a:cubicBezTo>
                  <a:pt x="29" y="282"/>
                  <a:pt x="28" y="282"/>
                  <a:pt x="28" y="282"/>
                </a:cubicBezTo>
                <a:close/>
                <a:moveTo>
                  <a:pt x="45" y="303"/>
                </a:moveTo>
                <a:cubicBezTo>
                  <a:pt x="44" y="304"/>
                  <a:pt x="47" y="302"/>
                  <a:pt x="45" y="303"/>
                </a:cubicBezTo>
                <a:close/>
                <a:moveTo>
                  <a:pt x="47" y="309"/>
                </a:moveTo>
                <a:cubicBezTo>
                  <a:pt x="46" y="308"/>
                  <a:pt x="48" y="308"/>
                  <a:pt x="47" y="309"/>
                </a:cubicBezTo>
                <a:close/>
                <a:moveTo>
                  <a:pt x="47" y="305"/>
                </a:moveTo>
                <a:cubicBezTo>
                  <a:pt x="47" y="305"/>
                  <a:pt x="48" y="304"/>
                  <a:pt x="47" y="305"/>
                </a:cubicBezTo>
                <a:close/>
                <a:moveTo>
                  <a:pt x="43" y="297"/>
                </a:moveTo>
                <a:cubicBezTo>
                  <a:pt x="43" y="297"/>
                  <a:pt x="44" y="299"/>
                  <a:pt x="42" y="299"/>
                </a:cubicBezTo>
                <a:cubicBezTo>
                  <a:pt x="42" y="298"/>
                  <a:pt x="43" y="297"/>
                  <a:pt x="43" y="297"/>
                </a:cubicBezTo>
                <a:close/>
                <a:moveTo>
                  <a:pt x="40" y="295"/>
                </a:moveTo>
                <a:cubicBezTo>
                  <a:pt x="39" y="293"/>
                  <a:pt x="42" y="298"/>
                  <a:pt x="40" y="295"/>
                </a:cubicBezTo>
                <a:close/>
                <a:moveTo>
                  <a:pt x="40" y="293"/>
                </a:moveTo>
                <a:cubicBezTo>
                  <a:pt x="38" y="294"/>
                  <a:pt x="41" y="292"/>
                  <a:pt x="40" y="293"/>
                </a:cubicBezTo>
                <a:close/>
                <a:moveTo>
                  <a:pt x="39" y="292"/>
                </a:moveTo>
                <a:cubicBezTo>
                  <a:pt x="38" y="292"/>
                  <a:pt x="39" y="292"/>
                  <a:pt x="39" y="292"/>
                </a:cubicBezTo>
                <a:close/>
                <a:moveTo>
                  <a:pt x="37" y="290"/>
                </a:moveTo>
                <a:cubicBezTo>
                  <a:pt x="36" y="291"/>
                  <a:pt x="37" y="290"/>
                  <a:pt x="37" y="290"/>
                </a:cubicBezTo>
                <a:close/>
                <a:moveTo>
                  <a:pt x="60" y="286"/>
                </a:moveTo>
                <a:cubicBezTo>
                  <a:pt x="60" y="285"/>
                  <a:pt x="59" y="287"/>
                  <a:pt x="60" y="286"/>
                </a:cubicBezTo>
                <a:close/>
                <a:moveTo>
                  <a:pt x="45" y="283"/>
                </a:moveTo>
                <a:cubicBezTo>
                  <a:pt x="46" y="284"/>
                  <a:pt x="46" y="284"/>
                  <a:pt x="45" y="283"/>
                </a:cubicBezTo>
                <a:close/>
                <a:moveTo>
                  <a:pt x="38" y="280"/>
                </a:moveTo>
                <a:cubicBezTo>
                  <a:pt x="39" y="280"/>
                  <a:pt x="39" y="280"/>
                  <a:pt x="40" y="280"/>
                </a:cubicBezTo>
                <a:cubicBezTo>
                  <a:pt x="39" y="280"/>
                  <a:pt x="38" y="280"/>
                  <a:pt x="38" y="280"/>
                </a:cubicBezTo>
                <a:close/>
                <a:moveTo>
                  <a:pt x="39" y="277"/>
                </a:moveTo>
                <a:cubicBezTo>
                  <a:pt x="40" y="277"/>
                  <a:pt x="40" y="277"/>
                  <a:pt x="41" y="278"/>
                </a:cubicBezTo>
                <a:cubicBezTo>
                  <a:pt x="40" y="279"/>
                  <a:pt x="38" y="276"/>
                  <a:pt x="39" y="277"/>
                </a:cubicBezTo>
                <a:close/>
                <a:moveTo>
                  <a:pt x="43" y="285"/>
                </a:moveTo>
                <a:cubicBezTo>
                  <a:pt x="45" y="285"/>
                  <a:pt x="46" y="285"/>
                  <a:pt x="47" y="286"/>
                </a:cubicBezTo>
                <a:cubicBezTo>
                  <a:pt x="47" y="286"/>
                  <a:pt x="43" y="285"/>
                  <a:pt x="43" y="285"/>
                </a:cubicBezTo>
                <a:close/>
                <a:moveTo>
                  <a:pt x="58" y="290"/>
                </a:moveTo>
                <a:cubicBezTo>
                  <a:pt x="58" y="290"/>
                  <a:pt x="60" y="292"/>
                  <a:pt x="60" y="292"/>
                </a:cubicBezTo>
                <a:cubicBezTo>
                  <a:pt x="60" y="291"/>
                  <a:pt x="59" y="291"/>
                  <a:pt x="58" y="290"/>
                </a:cubicBezTo>
                <a:close/>
                <a:moveTo>
                  <a:pt x="68" y="291"/>
                </a:moveTo>
                <a:cubicBezTo>
                  <a:pt x="69" y="291"/>
                  <a:pt x="73" y="291"/>
                  <a:pt x="72" y="292"/>
                </a:cubicBezTo>
                <a:cubicBezTo>
                  <a:pt x="72" y="294"/>
                  <a:pt x="69" y="291"/>
                  <a:pt x="68" y="291"/>
                </a:cubicBezTo>
                <a:close/>
                <a:moveTo>
                  <a:pt x="78" y="294"/>
                </a:moveTo>
                <a:cubicBezTo>
                  <a:pt x="79" y="294"/>
                  <a:pt x="83" y="295"/>
                  <a:pt x="83" y="295"/>
                </a:cubicBezTo>
                <a:cubicBezTo>
                  <a:pt x="82" y="295"/>
                  <a:pt x="78" y="295"/>
                  <a:pt x="78" y="294"/>
                </a:cubicBezTo>
                <a:close/>
                <a:moveTo>
                  <a:pt x="88" y="297"/>
                </a:moveTo>
                <a:cubicBezTo>
                  <a:pt x="87" y="296"/>
                  <a:pt x="86" y="296"/>
                  <a:pt x="85" y="295"/>
                </a:cubicBezTo>
                <a:cubicBezTo>
                  <a:pt x="85" y="295"/>
                  <a:pt x="89" y="296"/>
                  <a:pt x="88" y="297"/>
                </a:cubicBezTo>
                <a:close/>
                <a:moveTo>
                  <a:pt x="89" y="297"/>
                </a:moveTo>
                <a:cubicBezTo>
                  <a:pt x="90" y="297"/>
                  <a:pt x="98" y="298"/>
                  <a:pt x="98" y="298"/>
                </a:cubicBezTo>
                <a:cubicBezTo>
                  <a:pt x="97" y="300"/>
                  <a:pt x="90" y="297"/>
                  <a:pt x="89" y="297"/>
                </a:cubicBezTo>
                <a:close/>
                <a:moveTo>
                  <a:pt x="100" y="300"/>
                </a:moveTo>
                <a:cubicBezTo>
                  <a:pt x="96" y="299"/>
                  <a:pt x="102" y="300"/>
                  <a:pt x="102" y="301"/>
                </a:cubicBezTo>
                <a:cubicBezTo>
                  <a:pt x="101" y="301"/>
                  <a:pt x="100" y="301"/>
                  <a:pt x="100" y="300"/>
                </a:cubicBezTo>
                <a:close/>
                <a:moveTo>
                  <a:pt x="115" y="301"/>
                </a:moveTo>
                <a:cubicBezTo>
                  <a:pt x="116" y="302"/>
                  <a:pt x="116" y="302"/>
                  <a:pt x="116" y="302"/>
                </a:cubicBezTo>
                <a:cubicBezTo>
                  <a:pt x="116" y="302"/>
                  <a:pt x="101" y="299"/>
                  <a:pt x="100" y="299"/>
                </a:cubicBezTo>
                <a:cubicBezTo>
                  <a:pt x="102" y="300"/>
                  <a:pt x="124" y="301"/>
                  <a:pt x="124" y="301"/>
                </a:cubicBezTo>
                <a:cubicBezTo>
                  <a:pt x="124" y="300"/>
                  <a:pt x="128" y="301"/>
                  <a:pt x="129" y="301"/>
                </a:cubicBezTo>
                <a:cubicBezTo>
                  <a:pt x="129" y="302"/>
                  <a:pt x="117" y="301"/>
                  <a:pt x="115" y="301"/>
                </a:cubicBezTo>
                <a:close/>
                <a:moveTo>
                  <a:pt x="153" y="305"/>
                </a:moveTo>
                <a:cubicBezTo>
                  <a:pt x="152" y="306"/>
                  <a:pt x="144" y="306"/>
                  <a:pt x="144" y="305"/>
                </a:cubicBezTo>
                <a:cubicBezTo>
                  <a:pt x="144" y="304"/>
                  <a:pt x="154" y="305"/>
                  <a:pt x="153" y="305"/>
                </a:cubicBezTo>
                <a:close/>
                <a:moveTo>
                  <a:pt x="162" y="303"/>
                </a:moveTo>
                <a:cubicBezTo>
                  <a:pt x="163" y="302"/>
                  <a:pt x="163" y="302"/>
                  <a:pt x="164" y="303"/>
                </a:cubicBezTo>
                <a:cubicBezTo>
                  <a:pt x="165" y="303"/>
                  <a:pt x="170" y="303"/>
                  <a:pt x="170" y="302"/>
                </a:cubicBezTo>
                <a:cubicBezTo>
                  <a:pt x="169" y="304"/>
                  <a:pt x="164" y="304"/>
                  <a:pt x="162" y="303"/>
                </a:cubicBezTo>
                <a:close/>
                <a:moveTo>
                  <a:pt x="176" y="299"/>
                </a:moveTo>
                <a:cubicBezTo>
                  <a:pt x="176" y="300"/>
                  <a:pt x="175" y="300"/>
                  <a:pt x="174" y="299"/>
                </a:cubicBezTo>
                <a:cubicBezTo>
                  <a:pt x="171" y="299"/>
                  <a:pt x="176" y="299"/>
                  <a:pt x="176" y="299"/>
                </a:cubicBezTo>
                <a:close/>
                <a:moveTo>
                  <a:pt x="175" y="303"/>
                </a:moveTo>
                <a:cubicBezTo>
                  <a:pt x="174" y="302"/>
                  <a:pt x="179" y="302"/>
                  <a:pt x="179" y="302"/>
                </a:cubicBezTo>
                <a:cubicBezTo>
                  <a:pt x="178" y="302"/>
                  <a:pt x="176" y="304"/>
                  <a:pt x="175" y="303"/>
                </a:cubicBezTo>
                <a:close/>
                <a:moveTo>
                  <a:pt x="177" y="304"/>
                </a:moveTo>
                <a:cubicBezTo>
                  <a:pt x="178" y="304"/>
                  <a:pt x="179" y="304"/>
                  <a:pt x="179" y="304"/>
                </a:cubicBezTo>
                <a:cubicBezTo>
                  <a:pt x="179" y="304"/>
                  <a:pt x="177" y="305"/>
                  <a:pt x="177" y="304"/>
                </a:cubicBezTo>
                <a:close/>
                <a:moveTo>
                  <a:pt x="181" y="299"/>
                </a:moveTo>
                <a:cubicBezTo>
                  <a:pt x="181" y="298"/>
                  <a:pt x="181" y="299"/>
                  <a:pt x="181" y="299"/>
                </a:cubicBezTo>
                <a:close/>
                <a:moveTo>
                  <a:pt x="185" y="301"/>
                </a:moveTo>
                <a:cubicBezTo>
                  <a:pt x="184" y="300"/>
                  <a:pt x="185" y="302"/>
                  <a:pt x="185" y="301"/>
                </a:cubicBezTo>
                <a:close/>
                <a:moveTo>
                  <a:pt x="184" y="299"/>
                </a:moveTo>
                <a:cubicBezTo>
                  <a:pt x="184" y="298"/>
                  <a:pt x="187" y="300"/>
                  <a:pt x="184" y="299"/>
                </a:cubicBezTo>
                <a:close/>
                <a:moveTo>
                  <a:pt x="189" y="302"/>
                </a:moveTo>
                <a:cubicBezTo>
                  <a:pt x="187" y="301"/>
                  <a:pt x="192" y="301"/>
                  <a:pt x="192" y="301"/>
                </a:cubicBezTo>
                <a:cubicBezTo>
                  <a:pt x="191" y="302"/>
                  <a:pt x="190" y="302"/>
                  <a:pt x="189" y="302"/>
                </a:cubicBezTo>
                <a:close/>
                <a:moveTo>
                  <a:pt x="193" y="301"/>
                </a:moveTo>
                <a:cubicBezTo>
                  <a:pt x="194" y="300"/>
                  <a:pt x="195" y="300"/>
                  <a:pt x="196" y="300"/>
                </a:cubicBezTo>
                <a:cubicBezTo>
                  <a:pt x="197" y="300"/>
                  <a:pt x="193" y="301"/>
                  <a:pt x="193" y="301"/>
                </a:cubicBezTo>
                <a:close/>
                <a:moveTo>
                  <a:pt x="196" y="302"/>
                </a:moveTo>
                <a:cubicBezTo>
                  <a:pt x="198" y="301"/>
                  <a:pt x="197" y="302"/>
                  <a:pt x="196" y="302"/>
                </a:cubicBezTo>
                <a:close/>
                <a:moveTo>
                  <a:pt x="228" y="295"/>
                </a:moveTo>
                <a:cubicBezTo>
                  <a:pt x="227" y="294"/>
                  <a:pt x="228" y="296"/>
                  <a:pt x="228" y="295"/>
                </a:cubicBezTo>
                <a:close/>
                <a:moveTo>
                  <a:pt x="209" y="299"/>
                </a:moveTo>
                <a:cubicBezTo>
                  <a:pt x="210" y="298"/>
                  <a:pt x="211" y="298"/>
                  <a:pt x="212" y="298"/>
                </a:cubicBezTo>
                <a:cubicBezTo>
                  <a:pt x="211" y="299"/>
                  <a:pt x="210" y="299"/>
                  <a:pt x="209" y="299"/>
                </a:cubicBezTo>
                <a:close/>
                <a:moveTo>
                  <a:pt x="213" y="299"/>
                </a:moveTo>
                <a:cubicBezTo>
                  <a:pt x="215" y="298"/>
                  <a:pt x="214" y="299"/>
                  <a:pt x="213" y="299"/>
                </a:cubicBezTo>
                <a:close/>
                <a:moveTo>
                  <a:pt x="215" y="296"/>
                </a:moveTo>
                <a:cubicBezTo>
                  <a:pt x="214" y="296"/>
                  <a:pt x="214" y="296"/>
                  <a:pt x="213" y="296"/>
                </a:cubicBezTo>
                <a:cubicBezTo>
                  <a:pt x="213" y="295"/>
                  <a:pt x="215" y="296"/>
                  <a:pt x="215" y="296"/>
                </a:cubicBezTo>
                <a:close/>
                <a:moveTo>
                  <a:pt x="221" y="295"/>
                </a:moveTo>
                <a:cubicBezTo>
                  <a:pt x="220" y="294"/>
                  <a:pt x="221" y="297"/>
                  <a:pt x="221" y="295"/>
                </a:cubicBezTo>
                <a:close/>
                <a:moveTo>
                  <a:pt x="222" y="293"/>
                </a:moveTo>
                <a:cubicBezTo>
                  <a:pt x="224" y="294"/>
                  <a:pt x="223" y="294"/>
                  <a:pt x="222" y="294"/>
                </a:cubicBezTo>
                <a:cubicBezTo>
                  <a:pt x="221" y="294"/>
                  <a:pt x="221" y="293"/>
                  <a:pt x="222" y="293"/>
                </a:cubicBezTo>
                <a:close/>
                <a:moveTo>
                  <a:pt x="222" y="297"/>
                </a:moveTo>
                <a:cubicBezTo>
                  <a:pt x="223" y="297"/>
                  <a:pt x="224" y="297"/>
                  <a:pt x="225" y="297"/>
                </a:cubicBezTo>
                <a:cubicBezTo>
                  <a:pt x="225" y="297"/>
                  <a:pt x="221" y="298"/>
                  <a:pt x="222" y="297"/>
                </a:cubicBezTo>
                <a:close/>
                <a:moveTo>
                  <a:pt x="226" y="296"/>
                </a:moveTo>
                <a:cubicBezTo>
                  <a:pt x="226" y="295"/>
                  <a:pt x="229" y="296"/>
                  <a:pt x="230" y="296"/>
                </a:cubicBezTo>
                <a:cubicBezTo>
                  <a:pt x="228" y="296"/>
                  <a:pt x="226" y="297"/>
                  <a:pt x="226" y="296"/>
                </a:cubicBezTo>
                <a:close/>
                <a:moveTo>
                  <a:pt x="234" y="294"/>
                </a:moveTo>
                <a:cubicBezTo>
                  <a:pt x="233" y="294"/>
                  <a:pt x="232" y="294"/>
                  <a:pt x="232" y="294"/>
                </a:cubicBezTo>
                <a:cubicBezTo>
                  <a:pt x="232" y="293"/>
                  <a:pt x="234" y="293"/>
                  <a:pt x="234" y="294"/>
                </a:cubicBezTo>
                <a:close/>
                <a:moveTo>
                  <a:pt x="233" y="291"/>
                </a:moveTo>
                <a:cubicBezTo>
                  <a:pt x="234" y="290"/>
                  <a:pt x="234" y="290"/>
                  <a:pt x="235" y="290"/>
                </a:cubicBezTo>
                <a:cubicBezTo>
                  <a:pt x="235" y="291"/>
                  <a:pt x="234" y="291"/>
                  <a:pt x="233" y="291"/>
                </a:cubicBezTo>
                <a:close/>
                <a:moveTo>
                  <a:pt x="257" y="283"/>
                </a:moveTo>
                <a:cubicBezTo>
                  <a:pt x="258" y="283"/>
                  <a:pt x="258" y="282"/>
                  <a:pt x="259" y="282"/>
                </a:cubicBezTo>
                <a:cubicBezTo>
                  <a:pt x="259" y="283"/>
                  <a:pt x="255" y="284"/>
                  <a:pt x="257" y="283"/>
                </a:cubicBezTo>
                <a:close/>
                <a:moveTo>
                  <a:pt x="494" y="29"/>
                </a:moveTo>
                <a:cubicBezTo>
                  <a:pt x="493" y="30"/>
                  <a:pt x="493" y="31"/>
                  <a:pt x="492" y="33"/>
                </a:cubicBezTo>
                <a:cubicBezTo>
                  <a:pt x="491" y="31"/>
                  <a:pt x="494" y="29"/>
                  <a:pt x="494" y="29"/>
                </a:cubicBezTo>
                <a:close/>
                <a:moveTo>
                  <a:pt x="486" y="47"/>
                </a:moveTo>
                <a:cubicBezTo>
                  <a:pt x="487" y="45"/>
                  <a:pt x="487" y="42"/>
                  <a:pt x="489" y="40"/>
                </a:cubicBezTo>
                <a:cubicBezTo>
                  <a:pt x="487" y="42"/>
                  <a:pt x="486" y="48"/>
                  <a:pt x="485" y="51"/>
                </a:cubicBezTo>
                <a:cubicBezTo>
                  <a:pt x="485" y="51"/>
                  <a:pt x="486" y="47"/>
                  <a:pt x="486" y="47"/>
                </a:cubicBezTo>
                <a:close/>
                <a:moveTo>
                  <a:pt x="483" y="59"/>
                </a:moveTo>
                <a:cubicBezTo>
                  <a:pt x="483" y="61"/>
                  <a:pt x="483" y="62"/>
                  <a:pt x="482" y="63"/>
                </a:cubicBezTo>
                <a:cubicBezTo>
                  <a:pt x="482" y="61"/>
                  <a:pt x="483" y="60"/>
                  <a:pt x="483" y="59"/>
                </a:cubicBezTo>
                <a:close/>
                <a:moveTo>
                  <a:pt x="474" y="81"/>
                </a:moveTo>
                <a:cubicBezTo>
                  <a:pt x="475" y="81"/>
                  <a:pt x="476" y="79"/>
                  <a:pt x="474" y="81"/>
                </a:cubicBezTo>
                <a:close/>
                <a:moveTo>
                  <a:pt x="471" y="88"/>
                </a:moveTo>
                <a:cubicBezTo>
                  <a:pt x="472" y="86"/>
                  <a:pt x="472" y="85"/>
                  <a:pt x="473" y="84"/>
                </a:cubicBezTo>
                <a:cubicBezTo>
                  <a:pt x="473" y="85"/>
                  <a:pt x="471" y="89"/>
                  <a:pt x="471" y="88"/>
                </a:cubicBezTo>
                <a:close/>
                <a:moveTo>
                  <a:pt x="468" y="95"/>
                </a:moveTo>
                <a:cubicBezTo>
                  <a:pt x="467" y="97"/>
                  <a:pt x="463" y="104"/>
                  <a:pt x="463" y="104"/>
                </a:cubicBezTo>
                <a:cubicBezTo>
                  <a:pt x="464" y="101"/>
                  <a:pt x="467" y="98"/>
                  <a:pt x="468" y="95"/>
                </a:cubicBezTo>
                <a:close/>
                <a:moveTo>
                  <a:pt x="460" y="107"/>
                </a:moveTo>
                <a:cubicBezTo>
                  <a:pt x="460" y="106"/>
                  <a:pt x="461" y="105"/>
                  <a:pt x="462" y="104"/>
                </a:cubicBezTo>
                <a:cubicBezTo>
                  <a:pt x="462" y="105"/>
                  <a:pt x="460" y="108"/>
                  <a:pt x="460" y="107"/>
                </a:cubicBezTo>
                <a:close/>
                <a:moveTo>
                  <a:pt x="425" y="161"/>
                </a:moveTo>
                <a:cubicBezTo>
                  <a:pt x="425" y="161"/>
                  <a:pt x="422" y="164"/>
                  <a:pt x="422" y="164"/>
                </a:cubicBezTo>
                <a:cubicBezTo>
                  <a:pt x="421" y="163"/>
                  <a:pt x="424" y="161"/>
                  <a:pt x="425" y="161"/>
                </a:cubicBezTo>
                <a:close/>
                <a:moveTo>
                  <a:pt x="419" y="166"/>
                </a:moveTo>
                <a:cubicBezTo>
                  <a:pt x="419" y="166"/>
                  <a:pt x="419" y="168"/>
                  <a:pt x="419" y="168"/>
                </a:cubicBezTo>
                <a:cubicBezTo>
                  <a:pt x="419" y="169"/>
                  <a:pt x="418" y="169"/>
                  <a:pt x="417" y="168"/>
                </a:cubicBezTo>
                <a:cubicBezTo>
                  <a:pt x="417" y="167"/>
                  <a:pt x="418" y="167"/>
                  <a:pt x="419" y="166"/>
                </a:cubicBezTo>
                <a:close/>
                <a:moveTo>
                  <a:pt x="416" y="172"/>
                </a:moveTo>
                <a:cubicBezTo>
                  <a:pt x="415" y="173"/>
                  <a:pt x="414" y="174"/>
                  <a:pt x="414" y="174"/>
                </a:cubicBezTo>
                <a:cubicBezTo>
                  <a:pt x="414" y="173"/>
                  <a:pt x="415" y="172"/>
                  <a:pt x="416" y="172"/>
                </a:cubicBezTo>
                <a:close/>
                <a:moveTo>
                  <a:pt x="411" y="178"/>
                </a:moveTo>
                <a:cubicBezTo>
                  <a:pt x="410" y="177"/>
                  <a:pt x="411" y="178"/>
                  <a:pt x="411" y="178"/>
                </a:cubicBezTo>
                <a:close/>
                <a:moveTo>
                  <a:pt x="409" y="180"/>
                </a:moveTo>
                <a:cubicBezTo>
                  <a:pt x="408" y="181"/>
                  <a:pt x="408" y="181"/>
                  <a:pt x="407" y="182"/>
                </a:cubicBezTo>
                <a:cubicBezTo>
                  <a:pt x="412" y="178"/>
                  <a:pt x="432" y="154"/>
                  <a:pt x="433" y="151"/>
                </a:cubicBezTo>
                <a:cubicBezTo>
                  <a:pt x="433" y="152"/>
                  <a:pt x="429" y="157"/>
                  <a:pt x="427" y="158"/>
                </a:cubicBezTo>
                <a:cubicBezTo>
                  <a:pt x="428" y="157"/>
                  <a:pt x="428" y="154"/>
                  <a:pt x="427" y="155"/>
                </a:cubicBezTo>
                <a:cubicBezTo>
                  <a:pt x="429" y="153"/>
                  <a:pt x="444" y="137"/>
                  <a:pt x="443" y="136"/>
                </a:cubicBezTo>
                <a:cubicBezTo>
                  <a:pt x="443" y="137"/>
                  <a:pt x="442" y="137"/>
                  <a:pt x="441" y="137"/>
                </a:cubicBezTo>
                <a:cubicBezTo>
                  <a:pt x="441" y="135"/>
                  <a:pt x="452" y="124"/>
                  <a:pt x="453" y="122"/>
                </a:cubicBezTo>
                <a:cubicBezTo>
                  <a:pt x="455" y="118"/>
                  <a:pt x="461" y="111"/>
                  <a:pt x="462" y="108"/>
                </a:cubicBezTo>
                <a:cubicBezTo>
                  <a:pt x="461" y="114"/>
                  <a:pt x="453" y="123"/>
                  <a:pt x="450" y="129"/>
                </a:cubicBezTo>
                <a:cubicBezTo>
                  <a:pt x="445" y="136"/>
                  <a:pt x="441" y="143"/>
                  <a:pt x="435" y="150"/>
                </a:cubicBezTo>
                <a:cubicBezTo>
                  <a:pt x="428" y="160"/>
                  <a:pt x="421" y="169"/>
                  <a:pt x="412" y="178"/>
                </a:cubicBezTo>
                <a:cubicBezTo>
                  <a:pt x="409" y="181"/>
                  <a:pt x="406" y="185"/>
                  <a:pt x="403" y="188"/>
                </a:cubicBezTo>
                <a:cubicBezTo>
                  <a:pt x="406" y="185"/>
                  <a:pt x="408" y="182"/>
                  <a:pt x="409" y="180"/>
                </a:cubicBezTo>
                <a:close/>
                <a:moveTo>
                  <a:pt x="287" y="281"/>
                </a:moveTo>
                <a:cubicBezTo>
                  <a:pt x="287" y="280"/>
                  <a:pt x="287" y="282"/>
                  <a:pt x="287" y="281"/>
                </a:cubicBezTo>
                <a:close/>
                <a:moveTo>
                  <a:pt x="293" y="278"/>
                </a:moveTo>
                <a:cubicBezTo>
                  <a:pt x="294" y="278"/>
                  <a:pt x="294" y="278"/>
                  <a:pt x="295" y="277"/>
                </a:cubicBezTo>
                <a:cubicBezTo>
                  <a:pt x="295" y="277"/>
                  <a:pt x="296" y="276"/>
                  <a:pt x="297" y="277"/>
                </a:cubicBezTo>
                <a:cubicBezTo>
                  <a:pt x="298" y="279"/>
                  <a:pt x="293" y="279"/>
                  <a:pt x="293" y="278"/>
                </a:cubicBezTo>
                <a:close/>
                <a:moveTo>
                  <a:pt x="299" y="276"/>
                </a:moveTo>
                <a:cubicBezTo>
                  <a:pt x="298" y="275"/>
                  <a:pt x="302" y="275"/>
                  <a:pt x="302" y="276"/>
                </a:cubicBezTo>
                <a:cubicBezTo>
                  <a:pt x="301" y="276"/>
                  <a:pt x="300" y="277"/>
                  <a:pt x="299" y="276"/>
                </a:cubicBezTo>
                <a:close/>
                <a:moveTo>
                  <a:pt x="316" y="268"/>
                </a:moveTo>
                <a:cubicBezTo>
                  <a:pt x="315" y="267"/>
                  <a:pt x="320" y="266"/>
                  <a:pt x="320" y="267"/>
                </a:cubicBezTo>
                <a:cubicBezTo>
                  <a:pt x="317" y="270"/>
                  <a:pt x="317" y="268"/>
                  <a:pt x="316" y="268"/>
                </a:cubicBezTo>
                <a:close/>
                <a:moveTo>
                  <a:pt x="356" y="243"/>
                </a:moveTo>
                <a:cubicBezTo>
                  <a:pt x="356" y="242"/>
                  <a:pt x="363" y="238"/>
                  <a:pt x="363" y="238"/>
                </a:cubicBezTo>
                <a:cubicBezTo>
                  <a:pt x="364" y="239"/>
                  <a:pt x="352" y="246"/>
                  <a:pt x="356" y="243"/>
                </a:cubicBezTo>
                <a:close/>
                <a:moveTo>
                  <a:pt x="372" y="231"/>
                </a:moveTo>
                <a:cubicBezTo>
                  <a:pt x="373" y="230"/>
                  <a:pt x="375" y="228"/>
                  <a:pt x="377" y="226"/>
                </a:cubicBezTo>
                <a:cubicBezTo>
                  <a:pt x="375" y="228"/>
                  <a:pt x="373" y="230"/>
                  <a:pt x="372" y="231"/>
                </a:cubicBezTo>
                <a:close/>
                <a:moveTo>
                  <a:pt x="386" y="220"/>
                </a:moveTo>
                <a:cubicBezTo>
                  <a:pt x="386" y="219"/>
                  <a:pt x="387" y="218"/>
                  <a:pt x="388" y="218"/>
                </a:cubicBezTo>
                <a:cubicBezTo>
                  <a:pt x="387" y="219"/>
                  <a:pt x="387" y="219"/>
                  <a:pt x="386" y="220"/>
                </a:cubicBezTo>
                <a:close/>
                <a:moveTo>
                  <a:pt x="395" y="212"/>
                </a:moveTo>
                <a:cubicBezTo>
                  <a:pt x="394" y="211"/>
                  <a:pt x="397" y="209"/>
                  <a:pt x="397" y="210"/>
                </a:cubicBezTo>
                <a:cubicBezTo>
                  <a:pt x="397" y="210"/>
                  <a:pt x="396" y="211"/>
                  <a:pt x="395" y="212"/>
                </a:cubicBezTo>
                <a:close/>
                <a:moveTo>
                  <a:pt x="401" y="205"/>
                </a:moveTo>
                <a:cubicBezTo>
                  <a:pt x="402" y="204"/>
                  <a:pt x="402" y="204"/>
                  <a:pt x="403" y="203"/>
                </a:cubicBezTo>
                <a:cubicBezTo>
                  <a:pt x="403" y="204"/>
                  <a:pt x="402" y="205"/>
                  <a:pt x="401" y="205"/>
                </a:cubicBezTo>
                <a:close/>
                <a:moveTo>
                  <a:pt x="415" y="190"/>
                </a:moveTo>
                <a:cubicBezTo>
                  <a:pt x="416" y="189"/>
                  <a:pt x="416" y="189"/>
                  <a:pt x="417" y="188"/>
                </a:cubicBezTo>
                <a:cubicBezTo>
                  <a:pt x="417" y="189"/>
                  <a:pt x="416" y="190"/>
                  <a:pt x="415" y="190"/>
                </a:cubicBezTo>
                <a:close/>
                <a:moveTo>
                  <a:pt x="466" y="119"/>
                </a:moveTo>
                <a:cubicBezTo>
                  <a:pt x="453" y="138"/>
                  <a:pt x="442" y="157"/>
                  <a:pt x="427" y="175"/>
                </a:cubicBezTo>
                <a:cubicBezTo>
                  <a:pt x="413" y="192"/>
                  <a:pt x="398" y="207"/>
                  <a:pt x="382" y="221"/>
                </a:cubicBezTo>
                <a:cubicBezTo>
                  <a:pt x="375" y="227"/>
                  <a:pt x="369" y="232"/>
                  <a:pt x="362" y="237"/>
                </a:cubicBezTo>
                <a:cubicBezTo>
                  <a:pt x="360" y="238"/>
                  <a:pt x="354" y="244"/>
                  <a:pt x="349" y="248"/>
                </a:cubicBezTo>
                <a:cubicBezTo>
                  <a:pt x="351" y="246"/>
                  <a:pt x="353" y="245"/>
                  <a:pt x="353" y="245"/>
                </a:cubicBezTo>
                <a:cubicBezTo>
                  <a:pt x="355" y="249"/>
                  <a:pt x="329" y="259"/>
                  <a:pt x="329" y="260"/>
                </a:cubicBezTo>
                <a:cubicBezTo>
                  <a:pt x="330" y="260"/>
                  <a:pt x="331" y="259"/>
                  <a:pt x="332" y="259"/>
                </a:cubicBezTo>
                <a:cubicBezTo>
                  <a:pt x="332" y="259"/>
                  <a:pt x="324" y="264"/>
                  <a:pt x="322" y="266"/>
                </a:cubicBezTo>
                <a:cubicBezTo>
                  <a:pt x="323" y="265"/>
                  <a:pt x="324" y="264"/>
                  <a:pt x="325" y="263"/>
                </a:cubicBezTo>
                <a:cubicBezTo>
                  <a:pt x="324" y="262"/>
                  <a:pt x="313" y="268"/>
                  <a:pt x="313" y="268"/>
                </a:cubicBezTo>
                <a:cubicBezTo>
                  <a:pt x="314" y="268"/>
                  <a:pt x="315" y="268"/>
                  <a:pt x="316" y="268"/>
                </a:cubicBezTo>
                <a:cubicBezTo>
                  <a:pt x="316" y="270"/>
                  <a:pt x="310" y="272"/>
                  <a:pt x="308" y="272"/>
                </a:cubicBezTo>
                <a:cubicBezTo>
                  <a:pt x="308" y="272"/>
                  <a:pt x="309" y="272"/>
                  <a:pt x="309" y="272"/>
                </a:cubicBezTo>
                <a:cubicBezTo>
                  <a:pt x="309" y="272"/>
                  <a:pt x="302" y="276"/>
                  <a:pt x="302" y="275"/>
                </a:cubicBezTo>
                <a:cubicBezTo>
                  <a:pt x="302" y="274"/>
                  <a:pt x="303" y="274"/>
                  <a:pt x="303" y="273"/>
                </a:cubicBezTo>
                <a:cubicBezTo>
                  <a:pt x="302" y="273"/>
                  <a:pt x="300" y="273"/>
                  <a:pt x="299" y="274"/>
                </a:cubicBezTo>
                <a:cubicBezTo>
                  <a:pt x="340" y="254"/>
                  <a:pt x="378" y="226"/>
                  <a:pt x="409" y="193"/>
                </a:cubicBezTo>
                <a:cubicBezTo>
                  <a:pt x="427" y="174"/>
                  <a:pt x="444" y="153"/>
                  <a:pt x="458" y="131"/>
                </a:cubicBezTo>
                <a:cubicBezTo>
                  <a:pt x="469" y="112"/>
                  <a:pt x="484" y="89"/>
                  <a:pt x="489" y="68"/>
                </a:cubicBezTo>
                <a:cubicBezTo>
                  <a:pt x="486" y="83"/>
                  <a:pt x="475" y="105"/>
                  <a:pt x="466" y="119"/>
                </a:cubicBezTo>
                <a:close/>
                <a:moveTo>
                  <a:pt x="490" y="38"/>
                </a:moveTo>
                <a:cubicBezTo>
                  <a:pt x="489" y="38"/>
                  <a:pt x="491" y="35"/>
                  <a:pt x="491" y="34"/>
                </a:cubicBezTo>
                <a:cubicBezTo>
                  <a:pt x="491" y="34"/>
                  <a:pt x="490" y="39"/>
                  <a:pt x="490" y="38"/>
                </a:cubicBezTo>
                <a:close/>
                <a:moveTo>
                  <a:pt x="504" y="39"/>
                </a:moveTo>
                <a:cubicBezTo>
                  <a:pt x="504" y="38"/>
                  <a:pt x="506" y="35"/>
                  <a:pt x="506" y="34"/>
                </a:cubicBezTo>
                <a:cubicBezTo>
                  <a:pt x="506" y="35"/>
                  <a:pt x="503" y="40"/>
                  <a:pt x="504" y="39"/>
                </a:cubicBezTo>
                <a:close/>
                <a:moveTo>
                  <a:pt x="510" y="23"/>
                </a:moveTo>
                <a:cubicBezTo>
                  <a:pt x="509" y="23"/>
                  <a:pt x="513" y="20"/>
                  <a:pt x="513" y="19"/>
                </a:cubicBezTo>
                <a:cubicBezTo>
                  <a:pt x="514" y="20"/>
                  <a:pt x="511" y="24"/>
                  <a:pt x="510" y="23"/>
                </a:cubicBezTo>
                <a:close/>
                <a:moveTo>
                  <a:pt x="244" y="295"/>
                </a:moveTo>
                <a:cubicBezTo>
                  <a:pt x="243" y="294"/>
                  <a:pt x="244" y="296"/>
                  <a:pt x="244" y="295"/>
                </a:cubicBezTo>
                <a:close/>
                <a:moveTo>
                  <a:pt x="72" y="297"/>
                </a:moveTo>
                <a:cubicBezTo>
                  <a:pt x="72" y="295"/>
                  <a:pt x="62" y="295"/>
                  <a:pt x="61" y="295"/>
                </a:cubicBezTo>
                <a:cubicBezTo>
                  <a:pt x="62" y="295"/>
                  <a:pt x="71" y="298"/>
                  <a:pt x="72" y="297"/>
                </a:cubicBezTo>
                <a:close/>
                <a:moveTo>
                  <a:pt x="250" y="294"/>
                </a:moveTo>
                <a:cubicBezTo>
                  <a:pt x="248" y="293"/>
                  <a:pt x="249" y="294"/>
                  <a:pt x="250" y="294"/>
                </a:cubicBezTo>
                <a:close/>
                <a:moveTo>
                  <a:pt x="349" y="248"/>
                </a:moveTo>
                <a:cubicBezTo>
                  <a:pt x="345" y="251"/>
                  <a:pt x="341" y="254"/>
                  <a:pt x="340" y="254"/>
                </a:cubicBezTo>
                <a:cubicBezTo>
                  <a:pt x="341" y="254"/>
                  <a:pt x="345" y="251"/>
                  <a:pt x="349" y="248"/>
                </a:cubicBezTo>
                <a:close/>
                <a:moveTo>
                  <a:pt x="95" y="303"/>
                </a:moveTo>
                <a:cubicBezTo>
                  <a:pt x="95" y="304"/>
                  <a:pt x="95" y="302"/>
                  <a:pt x="95" y="303"/>
                </a:cubicBezTo>
                <a:close/>
                <a:moveTo>
                  <a:pt x="311" y="270"/>
                </a:moveTo>
                <a:cubicBezTo>
                  <a:pt x="310" y="269"/>
                  <a:pt x="311" y="270"/>
                  <a:pt x="311" y="270"/>
                </a:cubicBezTo>
                <a:close/>
                <a:moveTo>
                  <a:pt x="334" y="257"/>
                </a:moveTo>
                <a:cubicBezTo>
                  <a:pt x="334" y="257"/>
                  <a:pt x="339" y="255"/>
                  <a:pt x="339" y="254"/>
                </a:cubicBezTo>
                <a:cubicBezTo>
                  <a:pt x="338" y="254"/>
                  <a:pt x="335" y="256"/>
                  <a:pt x="334" y="257"/>
                </a:cubicBezTo>
                <a:close/>
                <a:moveTo>
                  <a:pt x="308" y="272"/>
                </a:moveTo>
                <a:cubicBezTo>
                  <a:pt x="307" y="272"/>
                  <a:pt x="307" y="272"/>
                  <a:pt x="306" y="272"/>
                </a:cubicBezTo>
                <a:cubicBezTo>
                  <a:pt x="306" y="272"/>
                  <a:pt x="307" y="272"/>
                  <a:pt x="308" y="272"/>
                </a:cubicBezTo>
                <a:close/>
                <a:moveTo>
                  <a:pt x="55" y="259"/>
                </a:moveTo>
                <a:cubicBezTo>
                  <a:pt x="55" y="258"/>
                  <a:pt x="54" y="259"/>
                  <a:pt x="54" y="259"/>
                </a:cubicBezTo>
                <a:cubicBezTo>
                  <a:pt x="54" y="259"/>
                  <a:pt x="55" y="259"/>
                  <a:pt x="55" y="259"/>
                </a:cubicBezTo>
                <a:close/>
                <a:moveTo>
                  <a:pt x="106" y="233"/>
                </a:moveTo>
                <a:cubicBezTo>
                  <a:pt x="106" y="233"/>
                  <a:pt x="106" y="233"/>
                  <a:pt x="106" y="232"/>
                </a:cubicBezTo>
                <a:cubicBezTo>
                  <a:pt x="105" y="229"/>
                  <a:pt x="105" y="231"/>
                  <a:pt x="106" y="233"/>
                </a:cubicBezTo>
                <a:close/>
                <a:moveTo>
                  <a:pt x="54" y="259"/>
                </a:moveTo>
                <a:cubicBezTo>
                  <a:pt x="54" y="260"/>
                  <a:pt x="54" y="260"/>
                  <a:pt x="54" y="260"/>
                </a:cubicBezTo>
                <a:cubicBezTo>
                  <a:pt x="54" y="259"/>
                  <a:pt x="54" y="259"/>
                  <a:pt x="54" y="259"/>
                </a:cubicBezTo>
                <a:cubicBezTo>
                  <a:pt x="54" y="259"/>
                  <a:pt x="54" y="259"/>
                  <a:pt x="54" y="259"/>
                </a:cubicBezTo>
                <a:close/>
                <a:moveTo>
                  <a:pt x="67" y="245"/>
                </a:moveTo>
                <a:cubicBezTo>
                  <a:pt x="67" y="245"/>
                  <a:pt x="67" y="245"/>
                  <a:pt x="67" y="245"/>
                </a:cubicBezTo>
                <a:cubicBezTo>
                  <a:pt x="67" y="245"/>
                  <a:pt x="67" y="245"/>
                  <a:pt x="67" y="245"/>
                </a:cubicBezTo>
                <a:cubicBezTo>
                  <a:pt x="67" y="245"/>
                  <a:pt x="67" y="245"/>
                  <a:pt x="67" y="245"/>
                </a:cubicBezTo>
                <a:close/>
                <a:moveTo>
                  <a:pt x="68" y="244"/>
                </a:moveTo>
                <a:cubicBezTo>
                  <a:pt x="68" y="244"/>
                  <a:pt x="68" y="244"/>
                  <a:pt x="68" y="244"/>
                </a:cubicBezTo>
                <a:cubicBezTo>
                  <a:pt x="68" y="245"/>
                  <a:pt x="68" y="244"/>
                  <a:pt x="68" y="244"/>
                </a:cubicBezTo>
                <a:close/>
                <a:moveTo>
                  <a:pt x="67" y="244"/>
                </a:moveTo>
                <a:cubicBezTo>
                  <a:pt x="67" y="244"/>
                  <a:pt x="67" y="244"/>
                  <a:pt x="67" y="244"/>
                </a:cubicBezTo>
                <a:cubicBezTo>
                  <a:pt x="67" y="245"/>
                  <a:pt x="67" y="245"/>
                  <a:pt x="67" y="244"/>
                </a:cubicBezTo>
                <a:close/>
                <a:moveTo>
                  <a:pt x="79" y="241"/>
                </a:moveTo>
                <a:cubicBezTo>
                  <a:pt x="79" y="240"/>
                  <a:pt x="79" y="242"/>
                  <a:pt x="79" y="241"/>
                </a:cubicBezTo>
                <a:close/>
                <a:moveTo>
                  <a:pt x="76" y="242"/>
                </a:moveTo>
                <a:cubicBezTo>
                  <a:pt x="76" y="243"/>
                  <a:pt x="76" y="241"/>
                  <a:pt x="76" y="242"/>
                </a:cubicBezTo>
                <a:close/>
                <a:moveTo>
                  <a:pt x="18" y="253"/>
                </a:moveTo>
                <a:cubicBezTo>
                  <a:pt x="16" y="251"/>
                  <a:pt x="18" y="254"/>
                  <a:pt x="18" y="253"/>
                </a:cubicBezTo>
                <a:close/>
                <a:moveTo>
                  <a:pt x="75" y="240"/>
                </a:moveTo>
                <a:cubicBezTo>
                  <a:pt x="75" y="241"/>
                  <a:pt x="75" y="239"/>
                  <a:pt x="75" y="240"/>
                </a:cubicBezTo>
                <a:close/>
                <a:moveTo>
                  <a:pt x="85" y="253"/>
                </a:moveTo>
                <a:cubicBezTo>
                  <a:pt x="86" y="254"/>
                  <a:pt x="85" y="251"/>
                  <a:pt x="85" y="253"/>
                </a:cubicBezTo>
                <a:close/>
                <a:moveTo>
                  <a:pt x="97" y="237"/>
                </a:moveTo>
                <a:cubicBezTo>
                  <a:pt x="97" y="238"/>
                  <a:pt x="99" y="237"/>
                  <a:pt x="98" y="236"/>
                </a:cubicBezTo>
                <a:cubicBezTo>
                  <a:pt x="98" y="236"/>
                  <a:pt x="97" y="237"/>
                  <a:pt x="97" y="237"/>
                </a:cubicBezTo>
                <a:close/>
                <a:moveTo>
                  <a:pt x="106" y="247"/>
                </a:moveTo>
                <a:cubicBezTo>
                  <a:pt x="105" y="246"/>
                  <a:pt x="106" y="247"/>
                  <a:pt x="106" y="247"/>
                </a:cubicBezTo>
                <a:close/>
                <a:moveTo>
                  <a:pt x="96" y="236"/>
                </a:moveTo>
                <a:cubicBezTo>
                  <a:pt x="96" y="235"/>
                  <a:pt x="98" y="235"/>
                  <a:pt x="99" y="234"/>
                </a:cubicBezTo>
                <a:cubicBezTo>
                  <a:pt x="99" y="234"/>
                  <a:pt x="99" y="234"/>
                  <a:pt x="99" y="234"/>
                </a:cubicBezTo>
                <a:cubicBezTo>
                  <a:pt x="101" y="234"/>
                  <a:pt x="102" y="233"/>
                  <a:pt x="103" y="232"/>
                </a:cubicBezTo>
                <a:cubicBezTo>
                  <a:pt x="103" y="232"/>
                  <a:pt x="103" y="232"/>
                  <a:pt x="103" y="232"/>
                </a:cubicBezTo>
                <a:cubicBezTo>
                  <a:pt x="103" y="233"/>
                  <a:pt x="103" y="232"/>
                  <a:pt x="103" y="232"/>
                </a:cubicBezTo>
                <a:cubicBezTo>
                  <a:pt x="103" y="232"/>
                  <a:pt x="103" y="232"/>
                  <a:pt x="103" y="231"/>
                </a:cubicBezTo>
                <a:cubicBezTo>
                  <a:pt x="103" y="232"/>
                  <a:pt x="90" y="235"/>
                  <a:pt x="90" y="235"/>
                </a:cubicBezTo>
                <a:cubicBezTo>
                  <a:pt x="90" y="235"/>
                  <a:pt x="90" y="237"/>
                  <a:pt x="90" y="237"/>
                </a:cubicBezTo>
                <a:cubicBezTo>
                  <a:pt x="92" y="237"/>
                  <a:pt x="94" y="236"/>
                  <a:pt x="96" y="236"/>
                </a:cubicBezTo>
                <a:close/>
                <a:moveTo>
                  <a:pt x="105" y="246"/>
                </a:moveTo>
                <a:cubicBezTo>
                  <a:pt x="106" y="245"/>
                  <a:pt x="109" y="248"/>
                  <a:pt x="110" y="248"/>
                </a:cubicBezTo>
                <a:cubicBezTo>
                  <a:pt x="112" y="248"/>
                  <a:pt x="106" y="242"/>
                  <a:pt x="105" y="246"/>
                </a:cubicBezTo>
                <a:close/>
                <a:moveTo>
                  <a:pt x="94" y="237"/>
                </a:moveTo>
                <a:cubicBezTo>
                  <a:pt x="94" y="238"/>
                  <a:pt x="94" y="237"/>
                  <a:pt x="94" y="237"/>
                </a:cubicBezTo>
                <a:close/>
                <a:moveTo>
                  <a:pt x="89" y="237"/>
                </a:moveTo>
                <a:cubicBezTo>
                  <a:pt x="91" y="233"/>
                  <a:pt x="78" y="239"/>
                  <a:pt x="79" y="240"/>
                </a:cubicBezTo>
                <a:cubicBezTo>
                  <a:pt x="79" y="240"/>
                  <a:pt x="89" y="237"/>
                  <a:pt x="89" y="237"/>
                </a:cubicBezTo>
                <a:close/>
                <a:moveTo>
                  <a:pt x="85" y="237"/>
                </a:moveTo>
                <a:cubicBezTo>
                  <a:pt x="85" y="238"/>
                  <a:pt x="85" y="236"/>
                  <a:pt x="85" y="237"/>
                </a:cubicBezTo>
                <a:close/>
                <a:moveTo>
                  <a:pt x="49" y="260"/>
                </a:moveTo>
                <a:cubicBezTo>
                  <a:pt x="49" y="260"/>
                  <a:pt x="49" y="261"/>
                  <a:pt x="49" y="260"/>
                </a:cubicBezTo>
                <a:close/>
                <a:moveTo>
                  <a:pt x="63" y="257"/>
                </a:moveTo>
                <a:cubicBezTo>
                  <a:pt x="64" y="256"/>
                  <a:pt x="63" y="257"/>
                  <a:pt x="63" y="257"/>
                </a:cubicBezTo>
                <a:close/>
                <a:moveTo>
                  <a:pt x="71" y="257"/>
                </a:moveTo>
                <a:cubicBezTo>
                  <a:pt x="71" y="257"/>
                  <a:pt x="73" y="256"/>
                  <a:pt x="73" y="256"/>
                </a:cubicBezTo>
                <a:cubicBezTo>
                  <a:pt x="73" y="256"/>
                  <a:pt x="70" y="255"/>
                  <a:pt x="71" y="257"/>
                </a:cubicBezTo>
                <a:close/>
                <a:moveTo>
                  <a:pt x="72" y="257"/>
                </a:moveTo>
                <a:cubicBezTo>
                  <a:pt x="73" y="258"/>
                  <a:pt x="72" y="256"/>
                  <a:pt x="72" y="257"/>
                </a:cubicBezTo>
                <a:close/>
                <a:moveTo>
                  <a:pt x="53" y="259"/>
                </a:moveTo>
                <a:cubicBezTo>
                  <a:pt x="53" y="258"/>
                  <a:pt x="53" y="260"/>
                  <a:pt x="53" y="259"/>
                </a:cubicBezTo>
                <a:close/>
                <a:moveTo>
                  <a:pt x="71" y="258"/>
                </a:moveTo>
                <a:cubicBezTo>
                  <a:pt x="69" y="258"/>
                  <a:pt x="73" y="258"/>
                  <a:pt x="71" y="258"/>
                </a:cubicBezTo>
                <a:close/>
                <a:moveTo>
                  <a:pt x="61" y="258"/>
                </a:moveTo>
                <a:cubicBezTo>
                  <a:pt x="61" y="258"/>
                  <a:pt x="61" y="258"/>
                  <a:pt x="61" y="257"/>
                </a:cubicBezTo>
                <a:cubicBezTo>
                  <a:pt x="61" y="257"/>
                  <a:pt x="61" y="257"/>
                  <a:pt x="61" y="258"/>
                </a:cubicBezTo>
                <a:close/>
                <a:moveTo>
                  <a:pt x="62" y="257"/>
                </a:moveTo>
                <a:cubicBezTo>
                  <a:pt x="62" y="258"/>
                  <a:pt x="62" y="256"/>
                  <a:pt x="62" y="257"/>
                </a:cubicBezTo>
                <a:close/>
                <a:moveTo>
                  <a:pt x="82" y="254"/>
                </a:moveTo>
                <a:cubicBezTo>
                  <a:pt x="82" y="255"/>
                  <a:pt x="82" y="254"/>
                  <a:pt x="82" y="254"/>
                </a:cubicBezTo>
                <a:close/>
                <a:moveTo>
                  <a:pt x="74" y="243"/>
                </a:moveTo>
                <a:cubicBezTo>
                  <a:pt x="75" y="244"/>
                  <a:pt x="74" y="242"/>
                  <a:pt x="74" y="243"/>
                </a:cubicBezTo>
                <a:close/>
                <a:moveTo>
                  <a:pt x="72" y="258"/>
                </a:moveTo>
                <a:cubicBezTo>
                  <a:pt x="73" y="258"/>
                  <a:pt x="70" y="257"/>
                  <a:pt x="72" y="258"/>
                </a:cubicBezTo>
                <a:close/>
                <a:moveTo>
                  <a:pt x="74" y="257"/>
                </a:moveTo>
                <a:cubicBezTo>
                  <a:pt x="74" y="256"/>
                  <a:pt x="74" y="257"/>
                  <a:pt x="74" y="257"/>
                </a:cubicBezTo>
                <a:close/>
                <a:moveTo>
                  <a:pt x="76" y="256"/>
                </a:moveTo>
                <a:cubicBezTo>
                  <a:pt x="75" y="255"/>
                  <a:pt x="76" y="257"/>
                  <a:pt x="76" y="256"/>
                </a:cubicBezTo>
                <a:close/>
                <a:moveTo>
                  <a:pt x="83" y="253"/>
                </a:moveTo>
                <a:cubicBezTo>
                  <a:pt x="84" y="254"/>
                  <a:pt x="83" y="252"/>
                  <a:pt x="83" y="253"/>
                </a:cubicBezTo>
                <a:close/>
                <a:moveTo>
                  <a:pt x="47" y="260"/>
                </a:moveTo>
                <a:cubicBezTo>
                  <a:pt x="47" y="261"/>
                  <a:pt x="47" y="260"/>
                  <a:pt x="47" y="260"/>
                </a:cubicBezTo>
                <a:close/>
                <a:moveTo>
                  <a:pt x="49" y="263"/>
                </a:moveTo>
                <a:cubicBezTo>
                  <a:pt x="49" y="264"/>
                  <a:pt x="49" y="262"/>
                  <a:pt x="49" y="263"/>
                </a:cubicBezTo>
                <a:close/>
                <a:moveTo>
                  <a:pt x="95" y="246"/>
                </a:moveTo>
                <a:cubicBezTo>
                  <a:pt x="94" y="244"/>
                  <a:pt x="95" y="247"/>
                  <a:pt x="95" y="246"/>
                </a:cubicBezTo>
                <a:close/>
                <a:moveTo>
                  <a:pt x="104" y="247"/>
                </a:moveTo>
                <a:cubicBezTo>
                  <a:pt x="105" y="249"/>
                  <a:pt x="104" y="245"/>
                  <a:pt x="104" y="247"/>
                </a:cubicBezTo>
                <a:close/>
                <a:moveTo>
                  <a:pt x="73" y="243"/>
                </a:moveTo>
                <a:cubicBezTo>
                  <a:pt x="73" y="242"/>
                  <a:pt x="74" y="243"/>
                  <a:pt x="73" y="243"/>
                </a:cubicBezTo>
                <a:close/>
                <a:moveTo>
                  <a:pt x="61" y="247"/>
                </a:moveTo>
                <a:cubicBezTo>
                  <a:pt x="60" y="245"/>
                  <a:pt x="61" y="248"/>
                  <a:pt x="61" y="247"/>
                </a:cubicBezTo>
                <a:close/>
                <a:moveTo>
                  <a:pt x="65" y="246"/>
                </a:moveTo>
                <a:cubicBezTo>
                  <a:pt x="65" y="247"/>
                  <a:pt x="65" y="245"/>
                  <a:pt x="65" y="246"/>
                </a:cubicBezTo>
                <a:close/>
                <a:moveTo>
                  <a:pt x="51" y="259"/>
                </a:moveTo>
                <a:cubicBezTo>
                  <a:pt x="51" y="260"/>
                  <a:pt x="51" y="259"/>
                  <a:pt x="51" y="259"/>
                </a:cubicBezTo>
                <a:close/>
                <a:moveTo>
                  <a:pt x="52" y="259"/>
                </a:moveTo>
                <a:cubicBezTo>
                  <a:pt x="51" y="259"/>
                  <a:pt x="52" y="260"/>
                  <a:pt x="52" y="259"/>
                </a:cubicBezTo>
                <a:close/>
                <a:moveTo>
                  <a:pt x="50" y="260"/>
                </a:moveTo>
                <a:cubicBezTo>
                  <a:pt x="50" y="259"/>
                  <a:pt x="50" y="261"/>
                  <a:pt x="50" y="260"/>
                </a:cubicBezTo>
                <a:close/>
                <a:moveTo>
                  <a:pt x="34" y="312"/>
                </a:moveTo>
                <a:cubicBezTo>
                  <a:pt x="34" y="313"/>
                  <a:pt x="35" y="312"/>
                  <a:pt x="34" y="312"/>
                </a:cubicBezTo>
                <a:close/>
                <a:moveTo>
                  <a:pt x="25" y="298"/>
                </a:moveTo>
                <a:cubicBezTo>
                  <a:pt x="24" y="298"/>
                  <a:pt x="26" y="297"/>
                  <a:pt x="25" y="298"/>
                </a:cubicBezTo>
                <a:close/>
                <a:moveTo>
                  <a:pt x="33" y="312"/>
                </a:moveTo>
                <a:cubicBezTo>
                  <a:pt x="33" y="311"/>
                  <a:pt x="34" y="313"/>
                  <a:pt x="33" y="312"/>
                </a:cubicBezTo>
                <a:close/>
                <a:moveTo>
                  <a:pt x="55" y="329"/>
                </a:moveTo>
                <a:cubicBezTo>
                  <a:pt x="57" y="328"/>
                  <a:pt x="55" y="329"/>
                  <a:pt x="55" y="329"/>
                </a:cubicBezTo>
                <a:close/>
                <a:moveTo>
                  <a:pt x="34" y="312"/>
                </a:moveTo>
                <a:cubicBezTo>
                  <a:pt x="33" y="314"/>
                  <a:pt x="35" y="310"/>
                  <a:pt x="34" y="312"/>
                </a:cubicBezTo>
                <a:close/>
                <a:moveTo>
                  <a:pt x="51" y="311"/>
                </a:moveTo>
                <a:cubicBezTo>
                  <a:pt x="53" y="311"/>
                  <a:pt x="50" y="312"/>
                  <a:pt x="51" y="311"/>
                </a:cubicBezTo>
                <a:close/>
                <a:moveTo>
                  <a:pt x="60" y="333"/>
                </a:moveTo>
                <a:cubicBezTo>
                  <a:pt x="60" y="333"/>
                  <a:pt x="61" y="333"/>
                  <a:pt x="61" y="333"/>
                </a:cubicBezTo>
                <a:cubicBezTo>
                  <a:pt x="60" y="333"/>
                  <a:pt x="57" y="323"/>
                  <a:pt x="57" y="323"/>
                </a:cubicBezTo>
                <a:cubicBezTo>
                  <a:pt x="57" y="323"/>
                  <a:pt x="56" y="323"/>
                  <a:pt x="56" y="323"/>
                </a:cubicBezTo>
                <a:cubicBezTo>
                  <a:pt x="56" y="323"/>
                  <a:pt x="57" y="327"/>
                  <a:pt x="57" y="327"/>
                </a:cubicBezTo>
                <a:cubicBezTo>
                  <a:pt x="57" y="328"/>
                  <a:pt x="57" y="329"/>
                  <a:pt x="58" y="330"/>
                </a:cubicBezTo>
                <a:cubicBezTo>
                  <a:pt x="58" y="330"/>
                  <a:pt x="59" y="330"/>
                  <a:pt x="58" y="330"/>
                </a:cubicBezTo>
                <a:cubicBezTo>
                  <a:pt x="58" y="330"/>
                  <a:pt x="58" y="330"/>
                  <a:pt x="58" y="330"/>
                </a:cubicBezTo>
                <a:cubicBezTo>
                  <a:pt x="59" y="331"/>
                  <a:pt x="59" y="332"/>
                  <a:pt x="60" y="333"/>
                </a:cubicBezTo>
                <a:cubicBezTo>
                  <a:pt x="60" y="333"/>
                  <a:pt x="60" y="333"/>
                  <a:pt x="60" y="333"/>
                </a:cubicBezTo>
                <a:cubicBezTo>
                  <a:pt x="60" y="333"/>
                  <a:pt x="60" y="333"/>
                  <a:pt x="60" y="333"/>
                </a:cubicBezTo>
                <a:close/>
                <a:moveTo>
                  <a:pt x="35" y="312"/>
                </a:moveTo>
                <a:cubicBezTo>
                  <a:pt x="36" y="311"/>
                  <a:pt x="34" y="312"/>
                  <a:pt x="35" y="312"/>
                </a:cubicBezTo>
                <a:close/>
                <a:moveTo>
                  <a:pt x="52" y="314"/>
                </a:moveTo>
                <a:cubicBezTo>
                  <a:pt x="52" y="314"/>
                  <a:pt x="55" y="323"/>
                  <a:pt x="55" y="323"/>
                </a:cubicBezTo>
                <a:cubicBezTo>
                  <a:pt x="59" y="323"/>
                  <a:pt x="53" y="313"/>
                  <a:pt x="52" y="314"/>
                </a:cubicBezTo>
                <a:close/>
                <a:moveTo>
                  <a:pt x="55" y="319"/>
                </a:moveTo>
                <a:cubicBezTo>
                  <a:pt x="54" y="319"/>
                  <a:pt x="56" y="319"/>
                  <a:pt x="55" y="319"/>
                </a:cubicBezTo>
                <a:close/>
                <a:moveTo>
                  <a:pt x="55" y="326"/>
                </a:moveTo>
                <a:cubicBezTo>
                  <a:pt x="56" y="326"/>
                  <a:pt x="54" y="327"/>
                  <a:pt x="55" y="326"/>
                </a:cubicBezTo>
                <a:close/>
                <a:moveTo>
                  <a:pt x="47" y="328"/>
                </a:moveTo>
                <a:cubicBezTo>
                  <a:pt x="48" y="328"/>
                  <a:pt x="46" y="329"/>
                  <a:pt x="47" y="328"/>
                </a:cubicBezTo>
                <a:close/>
                <a:moveTo>
                  <a:pt x="30" y="299"/>
                </a:moveTo>
                <a:cubicBezTo>
                  <a:pt x="30" y="299"/>
                  <a:pt x="29" y="299"/>
                  <a:pt x="29" y="299"/>
                </a:cubicBezTo>
                <a:cubicBezTo>
                  <a:pt x="29" y="299"/>
                  <a:pt x="29" y="299"/>
                  <a:pt x="29" y="299"/>
                </a:cubicBezTo>
                <a:cubicBezTo>
                  <a:pt x="30" y="299"/>
                  <a:pt x="30" y="299"/>
                  <a:pt x="30" y="299"/>
                </a:cubicBezTo>
                <a:close/>
                <a:moveTo>
                  <a:pt x="46" y="306"/>
                </a:moveTo>
                <a:cubicBezTo>
                  <a:pt x="46" y="306"/>
                  <a:pt x="46" y="306"/>
                  <a:pt x="46" y="306"/>
                </a:cubicBezTo>
                <a:cubicBezTo>
                  <a:pt x="46" y="306"/>
                  <a:pt x="46" y="306"/>
                  <a:pt x="46" y="306"/>
                </a:cubicBezTo>
                <a:cubicBezTo>
                  <a:pt x="45" y="306"/>
                  <a:pt x="45" y="306"/>
                  <a:pt x="46" y="306"/>
                </a:cubicBezTo>
                <a:close/>
                <a:moveTo>
                  <a:pt x="29" y="300"/>
                </a:moveTo>
                <a:cubicBezTo>
                  <a:pt x="29" y="300"/>
                  <a:pt x="29" y="300"/>
                  <a:pt x="29" y="300"/>
                </a:cubicBezTo>
                <a:cubicBezTo>
                  <a:pt x="29" y="300"/>
                  <a:pt x="30" y="300"/>
                  <a:pt x="30" y="300"/>
                </a:cubicBezTo>
                <a:cubicBezTo>
                  <a:pt x="30" y="300"/>
                  <a:pt x="30" y="300"/>
                  <a:pt x="29" y="300"/>
                </a:cubicBezTo>
                <a:close/>
                <a:moveTo>
                  <a:pt x="46" y="305"/>
                </a:moveTo>
                <a:cubicBezTo>
                  <a:pt x="46" y="305"/>
                  <a:pt x="46" y="305"/>
                  <a:pt x="46" y="305"/>
                </a:cubicBezTo>
                <a:cubicBezTo>
                  <a:pt x="46" y="305"/>
                  <a:pt x="46" y="305"/>
                  <a:pt x="46" y="305"/>
                </a:cubicBezTo>
                <a:cubicBezTo>
                  <a:pt x="46" y="305"/>
                  <a:pt x="45" y="305"/>
                  <a:pt x="46" y="305"/>
                </a:cubicBezTo>
                <a:close/>
                <a:moveTo>
                  <a:pt x="34" y="306"/>
                </a:moveTo>
                <a:cubicBezTo>
                  <a:pt x="34" y="306"/>
                  <a:pt x="33" y="306"/>
                  <a:pt x="34" y="306"/>
                </a:cubicBezTo>
                <a:close/>
                <a:moveTo>
                  <a:pt x="33" y="305"/>
                </a:moveTo>
                <a:cubicBezTo>
                  <a:pt x="32" y="305"/>
                  <a:pt x="34" y="304"/>
                  <a:pt x="33" y="305"/>
                </a:cubicBezTo>
                <a:close/>
                <a:moveTo>
                  <a:pt x="33" y="304"/>
                </a:moveTo>
                <a:cubicBezTo>
                  <a:pt x="32" y="305"/>
                  <a:pt x="33" y="304"/>
                  <a:pt x="33" y="304"/>
                </a:cubicBezTo>
                <a:close/>
                <a:moveTo>
                  <a:pt x="31" y="300"/>
                </a:moveTo>
                <a:cubicBezTo>
                  <a:pt x="31" y="300"/>
                  <a:pt x="30" y="300"/>
                  <a:pt x="30" y="300"/>
                </a:cubicBezTo>
                <a:cubicBezTo>
                  <a:pt x="30" y="300"/>
                  <a:pt x="30" y="301"/>
                  <a:pt x="31" y="300"/>
                </a:cubicBezTo>
                <a:close/>
                <a:moveTo>
                  <a:pt x="27" y="296"/>
                </a:moveTo>
                <a:cubicBezTo>
                  <a:pt x="27" y="296"/>
                  <a:pt x="26" y="296"/>
                  <a:pt x="27" y="296"/>
                </a:cubicBezTo>
                <a:close/>
                <a:moveTo>
                  <a:pt x="29" y="298"/>
                </a:moveTo>
                <a:cubicBezTo>
                  <a:pt x="28" y="298"/>
                  <a:pt x="29" y="298"/>
                  <a:pt x="29" y="298"/>
                </a:cubicBezTo>
                <a:close/>
                <a:moveTo>
                  <a:pt x="26" y="295"/>
                </a:moveTo>
                <a:cubicBezTo>
                  <a:pt x="27" y="295"/>
                  <a:pt x="26" y="296"/>
                  <a:pt x="26" y="295"/>
                </a:cubicBezTo>
                <a:close/>
                <a:moveTo>
                  <a:pt x="43" y="301"/>
                </a:moveTo>
                <a:cubicBezTo>
                  <a:pt x="42" y="301"/>
                  <a:pt x="45" y="300"/>
                  <a:pt x="43" y="301"/>
                </a:cubicBezTo>
                <a:close/>
                <a:moveTo>
                  <a:pt x="35" y="314"/>
                </a:moveTo>
                <a:cubicBezTo>
                  <a:pt x="35" y="313"/>
                  <a:pt x="34" y="314"/>
                  <a:pt x="35" y="314"/>
                </a:cubicBezTo>
                <a:close/>
                <a:moveTo>
                  <a:pt x="29" y="298"/>
                </a:moveTo>
                <a:cubicBezTo>
                  <a:pt x="28" y="299"/>
                  <a:pt x="29" y="298"/>
                  <a:pt x="29" y="298"/>
                </a:cubicBezTo>
                <a:close/>
                <a:moveTo>
                  <a:pt x="33" y="310"/>
                </a:moveTo>
                <a:cubicBezTo>
                  <a:pt x="33" y="310"/>
                  <a:pt x="33" y="310"/>
                  <a:pt x="33" y="310"/>
                </a:cubicBezTo>
                <a:cubicBezTo>
                  <a:pt x="33" y="310"/>
                  <a:pt x="33" y="310"/>
                  <a:pt x="33" y="310"/>
                </a:cubicBezTo>
                <a:cubicBezTo>
                  <a:pt x="33" y="310"/>
                  <a:pt x="32" y="310"/>
                  <a:pt x="33" y="310"/>
                </a:cubicBezTo>
                <a:close/>
                <a:moveTo>
                  <a:pt x="46" y="336"/>
                </a:moveTo>
                <a:cubicBezTo>
                  <a:pt x="48" y="335"/>
                  <a:pt x="44" y="337"/>
                  <a:pt x="46" y="336"/>
                </a:cubicBezTo>
                <a:close/>
                <a:moveTo>
                  <a:pt x="44" y="304"/>
                </a:moveTo>
                <a:cubicBezTo>
                  <a:pt x="43" y="305"/>
                  <a:pt x="45" y="304"/>
                  <a:pt x="44" y="304"/>
                </a:cubicBezTo>
                <a:close/>
                <a:moveTo>
                  <a:pt x="39" y="320"/>
                </a:moveTo>
                <a:cubicBezTo>
                  <a:pt x="39" y="321"/>
                  <a:pt x="40" y="320"/>
                  <a:pt x="39" y="320"/>
                </a:cubicBezTo>
                <a:close/>
                <a:moveTo>
                  <a:pt x="46" y="337"/>
                </a:moveTo>
                <a:cubicBezTo>
                  <a:pt x="47" y="337"/>
                  <a:pt x="45" y="338"/>
                  <a:pt x="46" y="337"/>
                </a:cubicBezTo>
                <a:close/>
                <a:moveTo>
                  <a:pt x="36" y="315"/>
                </a:moveTo>
                <a:cubicBezTo>
                  <a:pt x="35" y="316"/>
                  <a:pt x="37" y="314"/>
                  <a:pt x="36" y="315"/>
                </a:cubicBezTo>
                <a:close/>
                <a:moveTo>
                  <a:pt x="40" y="322"/>
                </a:moveTo>
                <a:cubicBezTo>
                  <a:pt x="41" y="321"/>
                  <a:pt x="39" y="322"/>
                  <a:pt x="40" y="322"/>
                </a:cubicBezTo>
                <a:close/>
                <a:moveTo>
                  <a:pt x="38" y="320"/>
                </a:moveTo>
                <a:cubicBezTo>
                  <a:pt x="38" y="320"/>
                  <a:pt x="37" y="320"/>
                  <a:pt x="38" y="320"/>
                </a:cubicBezTo>
                <a:close/>
                <a:moveTo>
                  <a:pt x="45" y="341"/>
                </a:moveTo>
                <a:cubicBezTo>
                  <a:pt x="45" y="341"/>
                  <a:pt x="48" y="340"/>
                  <a:pt x="49" y="340"/>
                </a:cubicBezTo>
                <a:cubicBezTo>
                  <a:pt x="49" y="340"/>
                  <a:pt x="47" y="338"/>
                  <a:pt x="47" y="338"/>
                </a:cubicBezTo>
                <a:cubicBezTo>
                  <a:pt x="47" y="339"/>
                  <a:pt x="45" y="341"/>
                  <a:pt x="45" y="341"/>
                </a:cubicBezTo>
                <a:close/>
                <a:moveTo>
                  <a:pt x="49" y="312"/>
                </a:moveTo>
                <a:cubicBezTo>
                  <a:pt x="50" y="312"/>
                  <a:pt x="49" y="312"/>
                  <a:pt x="49" y="312"/>
                </a:cubicBezTo>
                <a:close/>
                <a:moveTo>
                  <a:pt x="48" y="310"/>
                </a:moveTo>
                <a:cubicBezTo>
                  <a:pt x="49" y="310"/>
                  <a:pt x="48" y="311"/>
                  <a:pt x="48" y="310"/>
                </a:cubicBezTo>
                <a:close/>
                <a:moveTo>
                  <a:pt x="48" y="311"/>
                </a:moveTo>
                <a:cubicBezTo>
                  <a:pt x="47" y="312"/>
                  <a:pt x="49" y="311"/>
                  <a:pt x="48" y="311"/>
                </a:cubicBezTo>
                <a:close/>
                <a:moveTo>
                  <a:pt x="46" y="337"/>
                </a:moveTo>
                <a:cubicBezTo>
                  <a:pt x="46" y="337"/>
                  <a:pt x="46" y="337"/>
                  <a:pt x="47" y="338"/>
                </a:cubicBezTo>
                <a:cubicBezTo>
                  <a:pt x="47" y="337"/>
                  <a:pt x="47" y="337"/>
                  <a:pt x="46" y="337"/>
                </a:cubicBezTo>
                <a:close/>
                <a:moveTo>
                  <a:pt x="52" y="312"/>
                </a:moveTo>
                <a:cubicBezTo>
                  <a:pt x="51" y="312"/>
                  <a:pt x="51" y="312"/>
                  <a:pt x="51" y="312"/>
                </a:cubicBezTo>
                <a:cubicBezTo>
                  <a:pt x="51" y="312"/>
                  <a:pt x="51" y="312"/>
                  <a:pt x="52" y="312"/>
                </a:cubicBezTo>
                <a:close/>
                <a:moveTo>
                  <a:pt x="50" y="315"/>
                </a:moveTo>
                <a:cubicBezTo>
                  <a:pt x="50" y="315"/>
                  <a:pt x="51" y="315"/>
                  <a:pt x="50" y="315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36" tIns="45717" rIns="91436" bIns="45717" numCol="1" anchor="t" anchorCtr="0" compatLnSpc="1">
            <a:prstTxWarp prst="textNoShape">
              <a:avLst/>
            </a:prstTxWarp>
          </a:bodyPr>
          <a:lstStyle/>
          <a:p>
            <a:endParaRPr lang="zh-CN" altLang="en-US" sz="1765"/>
          </a:p>
        </p:txBody>
      </p:sp>
      <p:sp>
        <p:nvSpPr>
          <p:cNvPr id="12" name="Freeform 7"/>
          <p:cNvSpPr>
            <a:spLocks noEditPoints="1"/>
          </p:cNvSpPr>
          <p:nvPr/>
        </p:nvSpPr>
        <p:spPr bwMode="auto">
          <a:xfrm>
            <a:off x="9290051" y="1443320"/>
            <a:ext cx="649288" cy="541262"/>
          </a:xfrm>
          <a:custGeom>
            <a:avLst/>
            <a:gdLst>
              <a:gd name="T0" fmla="*/ 26 w 173"/>
              <a:gd name="T1" fmla="*/ 81 h 144"/>
              <a:gd name="T2" fmla="*/ 13 w 173"/>
              <a:gd name="T3" fmla="*/ 58 h 144"/>
              <a:gd name="T4" fmla="*/ 31 w 173"/>
              <a:gd name="T5" fmla="*/ 109 h 144"/>
              <a:gd name="T6" fmla="*/ 15 w 173"/>
              <a:gd name="T7" fmla="*/ 104 h 144"/>
              <a:gd name="T8" fmla="*/ 28 w 173"/>
              <a:gd name="T9" fmla="*/ 120 h 144"/>
              <a:gd name="T10" fmla="*/ 97 w 173"/>
              <a:gd name="T11" fmla="*/ 4 h 144"/>
              <a:gd name="T12" fmla="*/ 82 w 173"/>
              <a:gd name="T13" fmla="*/ 4 h 144"/>
              <a:gd name="T14" fmla="*/ 105 w 173"/>
              <a:gd name="T15" fmla="*/ 5 h 144"/>
              <a:gd name="T16" fmla="*/ 6 w 173"/>
              <a:gd name="T17" fmla="*/ 24 h 144"/>
              <a:gd name="T18" fmla="*/ 13 w 173"/>
              <a:gd name="T19" fmla="*/ 61 h 144"/>
              <a:gd name="T20" fmla="*/ 27 w 173"/>
              <a:gd name="T21" fmla="*/ 137 h 144"/>
              <a:gd name="T22" fmla="*/ 72 w 173"/>
              <a:gd name="T23" fmla="*/ 134 h 144"/>
              <a:gd name="T24" fmla="*/ 146 w 173"/>
              <a:gd name="T25" fmla="*/ 130 h 144"/>
              <a:gd name="T26" fmla="*/ 152 w 173"/>
              <a:gd name="T27" fmla="*/ 78 h 144"/>
              <a:gd name="T28" fmla="*/ 160 w 173"/>
              <a:gd name="T29" fmla="*/ 25 h 144"/>
              <a:gd name="T30" fmla="*/ 73 w 173"/>
              <a:gd name="T31" fmla="*/ 4 h 144"/>
              <a:gd name="T32" fmla="*/ 11 w 173"/>
              <a:gd name="T33" fmla="*/ 35 h 144"/>
              <a:gd name="T34" fmla="*/ 149 w 173"/>
              <a:gd name="T35" fmla="*/ 125 h 144"/>
              <a:gd name="T36" fmla="*/ 144 w 173"/>
              <a:gd name="T37" fmla="*/ 24 h 144"/>
              <a:gd name="T38" fmla="*/ 124 w 173"/>
              <a:gd name="T39" fmla="*/ 14 h 144"/>
              <a:gd name="T40" fmla="*/ 30 w 173"/>
              <a:gd name="T41" fmla="*/ 12 h 144"/>
              <a:gd name="T42" fmla="*/ 26 w 173"/>
              <a:gd name="T43" fmla="*/ 59 h 144"/>
              <a:gd name="T44" fmla="*/ 23 w 173"/>
              <a:gd name="T45" fmla="*/ 136 h 144"/>
              <a:gd name="T46" fmla="*/ 25 w 173"/>
              <a:gd name="T47" fmla="*/ 109 h 144"/>
              <a:gd name="T48" fmla="*/ 42 w 173"/>
              <a:gd name="T49" fmla="*/ 119 h 144"/>
              <a:gd name="T50" fmla="*/ 103 w 173"/>
              <a:gd name="T51" fmla="*/ 125 h 144"/>
              <a:gd name="T52" fmla="*/ 112 w 173"/>
              <a:gd name="T53" fmla="*/ 125 h 144"/>
              <a:gd name="T54" fmla="*/ 135 w 173"/>
              <a:gd name="T55" fmla="*/ 128 h 144"/>
              <a:gd name="T56" fmla="*/ 139 w 173"/>
              <a:gd name="T57" fmla="*/ 124 h 144"/>
              <a:gd name="T58" fmla="*/ 129 w 173"/>
              <a:gd name="T59" fmla="*/ 123 h 144"/>
              <a:gd name="T60" fmla="*/ 87 w 173"/>
              <a:gd name="T61" fmla="*/ 122 h 144"/>
              <a:gd name="T62" fmla="*/ 32 w 173"/>
              <a:gd name="T63" fmla="*/ 116 h 144"/>
              <a:gd name="T64" fmla="*/ 25 w 173"/>
              <a:gd name="T65" fmla="*/ 74 h 144"/>
              <a:gd name="T66" fmla="*/ 27 w 173"/>
              <a:gd name="T67" fmla="*/ 88 h 144"/>
              <a:gd name="T68" fmla="*/ 76 w 173"/>
              <a:gd name="T69" fmla="*/ 16 h 144"/>
              <a:gd name="T70" fmla="*/ 143 w 173"/>
              <a:gd name="T71" fmla="*/ 18 h 144"/>
              <a:gd name="T72" fmla="*/ 141 w 173"/>
              <a:gd name="T73" fmla="*/ 61 h 144"/>
              <a:gd name="T74" fmla="*/ 71 w 173"/>
              <a:gd name="T75" fmla="*/ 121 h 144"/>
              <a:gd name="T76" fmla="*/ 26 w 173"/>
              <a:gd name="T77" fmla="*/ 77 h 144"/>
              <a:gd name="T78" fmla="*/ 93 w 173"/>
              <a:gd name="T79" fmla="*/ 17 h 144"/>
              <a:gd name="T80" fmla="*/ 143 w 173"/>
              <a:gd name="T81" fmla="*/ 104 h 144"/>
              <a:gd name="T82" fmla="*/ 147 w 173"/>
              <a:gd name="T83" fmla="*/ 113 h 144"/>
              <a:gd name="T84" fmla="*/ 152 w 173"/>
              <a:gd name="T85" fmla="*/ 82 h 144"/>
              <a:gd name="T86" fmla="*/ 154 w 173"/>
              <a:gd name="T87" fmla="*/ 56 h 144"/>
              <a:gd name="T88" fmla="*/ 83 w 173"/>
              <a:gd name="T89" fmla="*/ 4 h 144"/>
              <a:gd name="T90" fmla="*/ 114 w 173"/>
              <a:gd name="T91" fmla="*/ 3 h 144"/>
              <a:gd name="T92" fmla="*/ 164 w 173"/>
              <a:gd name="T93" fmla="*/ 12 h 144"/>
              <a:gd name="T94" fmla="*/ 140 w 173"/>
              <a:gd name="T95" fmla="*/ 7 h 144"/>
              <a:gd name="T96" fmla="*/ 104 w 173"/>
              <a:gd name="T97" fmla="*/ 18 h 144"/>
              <a:gd name="T98" fmla="*/ 150 w 173"/>
              <a:gd name="T99" fmla="*/ 130 h 144"/>
              <a:gd name="T100" fmla="*/ 151 w 173"/>
              <a:gd name="T101" fmla="*/ 128 h 144"/>
              <a:gd name="T102" fmla="*/ 154 w 173"/>
              <a:gd name="T103" fmla="*/ 92 h 144"/>
              <a:gd name="T104" fmla="*/ 142 w 173"/>
              <a:gd name="T105" fmla="*/ 63 h 144"/>
              <a:gd name="T106" fmla="*/ 139 w 173"/>
              <a:gd name="T107" fmla="*/ 77 h 144"/>
              <a:gd name="T108" fmla="*/ 140 w 173"/>
              <a:gd name="T109" fmla="*/ 96 h 144"/>
              <a:gd name="T110" fmla="*/ 126 w 173"/>
              <a:gd name="T111" fmla="*/ 124 h 144"/>
              <a:gd name="T112" fmla="*/ 87 w 173"/>
              <a:gd name="T113" fmla="*/ 122 h 144"/>
              <a:gd name="T114" fmla="*/ 69 w 173"/>
              <a:gd name="T115" fmla="*/ 133 h 144"/>
              <a:gd name="T116" fmla="*/ 89 w 173"/>
              <a:gd name="T117" fmla="*/ 135 h 144"/>
              <a:gd name="T118" fmla="*/ 134 w 173"/>
              <a:gd name="T119" fmla="*/ 138 h 144"/>
              <a:gd name="T120" fmla="*/ 93 w 173"/>
              <a:gd name="T121" fmla="*/ 136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3" h="144">
                <a:moveTo>
                  <a:pt x="13" y="61"/>
                </a:moveTo>
                <a:cubicBezTo>
                  <a:pt x="13" y="61"/>
                  <a:pt x="13" y="61"/>
                  <a:pt x="13" y="61"/>
                </a:cubicBezTo>
                <a:cubicBezTo>
                  <a:pt x="13" y="62"/>
                  <a:pt x="13" y="62"/>
                  <a:pt x="13" y="62"/>
                </a:cubicBezTo>
                <a:cubicBezTo>
                  <a:pt x="13" y="62"/>
                  <a:pt x="13" y="61"/>
                  <a:pt x="13" y="61"/>
                </a:cubicBezTo>
                <a:close/>
                <a:moveTo>
                  <a:pt x="14" y="90"/>
                </a:moveTo>
                <a:cubicBezTo>
                  <a:pt x="13" y="91"/>
                  <a:pt x="15" y="90"/>
                  <a:pt x="14" y="90"/>
                </a:cubicBezTo>
                <a:close/>
                <a:moveTo>
                  <a:pt x="13" y="85"/>
                </a:moveTo>
                <a:cubicBezTo>
                  <a:pt x="12" y="86"/>
                  <a:pt x="14" y="85"/>
                  <a:pt x="13" y="85"/>
                </a:cubicBezTo>
                <a:close/>
                <a:moveTo>
                  <a:pt x="12" y="84"/>
                </a:moveTo>
                <a:cubicBezTo>
                  <a:pt x="12" y="87"/>
                  <a:pt x="13" y="82"/>
                  <a:pt x="12" y="84"/>
                </a:cubicBezTo>
                <a:close/>
                <a:moveTo>
                  <a:pt x="13" y="85"/>
                </a:moveTo>
                <a:cubicBezTo>
                  <a:pt x="12" y="86"/>
                  <a:pt x="14" y="84"/>
                  <a:pt x="13" y="85"/>
                </a:cubicBezTo>
                <a:close/>
                <a:moveTo>
                  <a:pt x="14" y="88"/>
                </a:moveTo>
                <a:cubicBezTo>
                  <a:pt x="14" y="88"/>
                  <a:pt x="13" y="88"/>
                  <a:pt x="14" y="88"/>
                </a:cubicBezTo>
                <a:close/>
                <a:moveTo>
                  <a:pt x="14" y="71"/>
                </a:moveTo>
                <a:cubicBezTo>
                  <a:pt x="13" y="72"/>
                  <a:pt x="15" y="71"/>
                  <a:pt x="14" y="71"/>
                </a:cubicBezTo>
                <a:close/>
                <a:moveTo>
                  <a:pt x="26" y="81"/>
                </a:moveTo>
                <a:cubicBezTo>
                  <a:pt x="26" y="81"/>
                  <a:pt x="26" y="81"/>
                  <a:pt x="26" y="81"/>
                </a:cubicBezTo>
                <a:cubicBezTo>
                  <a:pt x="26" y="81"/>
                  <a:pt x="26" y="81"/>
                  <a:pt x="26" y="81"/>
                </a:cubicBezTo>
                <a:close/>
                <a:moveTo>
                  <a:pt x="26" y="82"/>
                </a:moveTo>
                <a:cubicBezTo>
                  <a:pt x="26" y="82"/>
                  <a:pt x="26" y="82"/>
                  <a:pt x="26" y="82"/>
                </a:cubicBezTo>
                <a:cubicBezTo>
                  <a:pt x="26" y="82"/>
                  <a:pt x="26" y="82"/>
                  <a:pt x="26" y="82"/>
                </a:cubicBezTo>
                <a:cubicBezTo>
                  <a:pt x="26" y="82"/>
                  <a:pt x="26" y="82"/>
                  <a:pt x="26" y="82"/>
                </a:cubicBezTo>
                <a:close/>
                <a:moveTo>
                  <a:pt x="15" y="73"/>
                </a:moveTo>
                <a:cubicBezTo>
                  <a:pt x="15" y="73"/>
                  <a:pt x="15" y="73"/>
                  <a:pt x="15" y="73"/>
                </a:cubicBezTo>
                <a:close/>
                <a:moveTo>
                  <a:pt x="20" y="118"/>
                </a:moveTo>
                <a:cubicBezTo>
                  <a:pt x="21" y="118"/>
                  <a:pt x="19" y="118"/>
                  <a:pt x="20" y="118"/>
                </a:cubicBezTo>
                <a:close/>
                <a:moveTo>
                  <a:pt x="10" y="54"/>
                </a:moveTo>
                <a:cubicBezTo>
                  <a:pt x="9" y="54"/>
                  <a:pt x="11" y="54"/>
                  <a:pt x="10" y="54"/>
                </a:cubicBezTo>
                <a:close/>
                <a:moveTo>
                  <a:pt x="13" y="57"/>
                </a:moveTo>
                <a:cubicBezTo>
                  <a:pt x="13" y="57"/>
                  <a:pt x="14" y="58"/>
                  <a:pt x="13" y="57"/>
                </a:cubicBezTo>
                <a:close/>
                <a:moveTo>
                  <a:pt x="12" y="53"/>
                </a:moveTo>
                <a:cubicBezTo>
                  <a:pt x="12" y="53"/>
                  <a:pt x="13" y="53"/>
                  <a:pt x="12" y="53"/>
                </a:cubicBezTo>
                <a:close/>
                <a:moveTo>
                  <a:pt x="14" y="60"/>
                </a:moveTo>
                <a:cubicBezTo>
                  <a:pt x="13" y="60"/>
                  <a:pt x="15" y="60"/>
                  <a:pt x="14" y="60"/>
                </a:cubicBezTo>
                <a:close/>
                <a:moveTo>
                  <a:pt x="13" y="58"/>
                </a:moveTo>
                <a:cubicBezTo>
                  <a:pt x="14" y="58"/>
                  <a:pt x="12" y="59"/>
                  <a:pt x="13" y="58"/>
                </a:cubicBezTo>
                <a:close/>
                <a:moveTo>
                  <a:pt x="14" y="63"/>
                </a:moveTo>
                <a:cubicBezTo>
                  <a:pt x="15" y="63"/>
                  <a:pt x="14" y="62"/>
                  <a:pt x="13" y="62"/>
                </a:cubicBezTo>
                <a:cubicBezTo>
                  <a:pt x="13" y="62"/>
                  <a:pt x="13" y="63"/>
                  <a:pt x="14" y="63"/>
                </a:cubicBezTo>
                <a:close/>
                <a:moveTo>
                  <a:pt x="13" y="78"/>
                </a:moveTo>
                <a:cubicBezTo>
                  <a:pt x="13" y="78"/>
                  <a:pt x="13" y="78"/>
                  <a:pt x="13" y="78"/>
                </a:cubicBezTo>
                <a:cubicBezTo>
                  <a:pt x="14" y="77"/>
                  <a:pt x="13" y="78"/>
                  <a:pt x="13" y="78"/>
                </a:cubicBezTo>
                <a:close/>
                <a:moveTo>
                  <a:pt x="14" y="87"/>
                </a:moveTo>
                <a:cubicBezTo>
                  <a:pt x="14" y="87"/>
                  <a:pt x="15" y="84"/>
                  <a:pt x="14" y="84"/>
                </a:cubicBezTo>
                <a:cubicBezTo>
                  <a:pt x="14" y="84"/>
                  <a:pt x="14" y="87"/>
                  <a:pt x="14" y="87"/>
                </a:cubicBezTo>
                <a:close/>
                <a:moveTo>
                  <a:pt x="14" y="136"/>
                </a:moveTo>
                <a:cubicBezTo>
                  <a:pt x="14" y="138"/>
                  <a:pt x="17" y="138"/>
                  <a:pt x="18" y="138"/>
                </a:cubicBezTo>
                <a:cubicBezTo>
                  <a:pt x="17" y="138"/>
                  <a:pt x="17" y="134"/>
                  <a:pt x="17" y="132"/>
                </a:cubicBezTo>
                <a:cubicBezTo>
                  <a:pt x="16" y="134"/>
                  <a:pt x="14" y="136"/>
                  <a:pt x="14" y="136"/>
                </a:cubicBezTo>
                <a:close/>
                <a:moveTo>
                  <a:pt x="29" y="99"/>
                </a:moveTo>
                <a:cubicBezTo>
                  <a:pt x="29" y="99"/>
                  <a:pt x="29" y="114"/>
                  <a:pt x="30" y="114"/>
                </a:cubicBezTo>
                <a:cubicBezTo>
                  <a:pt x="33" y="117"/>
                  <a:pt x="30" y="97"/>
                  <a:pt x="29" y="99"/>
                </a:cubicBezTo>
                <a:close/>
                <a:moveTo>
                  <a:pt x="31" y="109"/>
                </a:moveTo>
                <a:cubicBezTo>
                  <a:pt x="31" y="109"/>
                  <a:pt x="31" y="108"/>
                  <a:pt x="31" y="109"/>
                </a:cubicBezTo>
                <a:close/>
                <a:moveTo>
                  <a:pt x="31" y="108"/>
                </a:moveTo>
                <a:cubicBezTo>
                  <a:pt x="30" y="108"/>
                  <a:pt x="32" y="108"/>
                  <a:pt x="31" y="108"/>
                </a:cubicBezTo>
                <a:close/>
                <a:moveTo>
                  <a:pt x="27" y="125"/>
                </a:moveTo>
                <a:cubicBezTo>
                  <a:pt x="27" y="125"/>
                  <a:pt x="28" y="127"/>
                  <a:pt x="28" y="126"/>
                </a:cubicBezTo>
                <a:cubicBezTo>
                  <a:pt x="29" y="126"/>
                  <a:pt x="28" y="125"/>
                  <a:pt x="27" y="125"/>
                </a:cubicBezTo>
                <a:close/>
                <a:moveTo>
                  <a:pt x="27" y="94"/>
                </a:moveTo>
                <a:cubicBezTo>
                  <a:pt x="28" y="94"/>
                  <a:pt x="27" y="94"/>
                  <a:pt x="27" y="94"/>
                </a:cubicBezTo>
                <a:close/>
                <a:moveTo>
                  <a:pt x="27" y="91"/>
                </a:moveTo>
                <a:cubicBezTo>
                  <a:pt x="28" y="90"/>
                  <a:pt x="27" y="91"/>
                  <a:pt x="27" y="91"/>
                </a:cubicBezTo>
                <a:close/>
                <a:moveTo>
                  <a:pt x="27" y="92"/>
                </a:moveTo>
                <a:cubicBezTo>
                  <a:pt x="28" y="92"/>
                  <a:pt x="26" y="92"/>
                  <a:pt x="27" y="92"/>
                </a:cubicBezTo>
                <a:close/>
                <a:moveTo>
                  <a:pt x="16" y="101"/>
                </a:moveTo>
                <a:cubicBezTo>
                  <a:pt x="16" y="101"/>
                  <a:pt x="15" y="101"/>
                  <a:pt x="16" y="101"/>
                </a:cubicBezTo>
                <a:close/>
                <a:moveTo>
                  <a:pt x="16" y="130"/>
                </a:moveTo>
                <a:cubicBezTo>
                  <a:pt x="18" y="130"/>
                  <a:pt x="14" y="130"/>
                  <a:pt x="16" y="130"/>
                </a:cubicBezTo>
                <a:close/>
                <a:moveTo>
                  <a:pt x="15" y="104"/>
                </a:moveTo>
                <a:cubicBezTo>
                  <a:pt x="14" y="104"/>
                  <a:pt x="17" y="104"/>
                  <a:pt x="15" y="104"/>
                </a:cubicBezTo>
                <a:close/>
                <a:moveTo>
                  <a:pt x="16" y="132"/>
                </a:moveTo>
                <a:cubicBezTo>
                  <a:pt x="17" y="131"/>
                  <a:pt x="15" y="132"/>
                  <a:pt x="16" y="132"/>
                </a:cubicBezTo>
                <a:close/>
                <a:moveTo>
                  <a:pt x="15" y="99"/>
                </a:moveTo>
                <a:cubicBezTo>
                  <a:pt x="14" y="99"/>
                  <a:pt x="15" y="99"/>
                  <a:pt x="15" y="99"/>
                </a:cubicBezTo>
                <a:close/>
                <a:moveTo>
                  <a:pt x="25" y="78"/>
                </a:moveTo>
                <a:cubicBezTo>
                  <a:pt x="25" y="78"/>
                  <a:pt x="26" y="78"/>
                  <a:pt x="25" y="78"/>
                </a:cubicBezTo>
                <a:close/>
                <a:moveTo>
                  <a:pt x="25" y="72"/>
                </a:moveTo>
                <a:cubicBezTo>
                  <a:pt x="27" y="72"/>
                  <a:pt x="24" y="72"/>
                  <a:pt x="25" y="72"/>
                </a:cubicBezTo>
                <a:close/>
                <a:moveTo>
                  <a:pt x="30" y="94"/>
                </a:moveTo>
                <a:cubicBezTo>
                  <a:pt x="29" y="94"/>
                  <a:pt x="31" y="94"/>
                  <a:pt x="30" y="94"/>
                </a:cubicBezTo>
                <a:close/>
                <a:moveTo>
                  <a:pt x="16" y="131"/>
                </a:moveTo>
                <a:cubicBezTo>
                  <a:pt x="16" y="131"/>
                  <a:pt x="17" y="132"/>
                  <a:pt x="17" y="132"/>
                </a:cubicBezTo>
                <a:cubicBezTo>
                  <a:pt x="17" y="132"/>
                  <a:pt x="17" y="132"/>
                  <a:pt x="16" y="131"/>
                </a:cubicBezTo>
                <a:close/>
                <a:moveTo>
                  <a:pt x="15" y="74"/>
                </a:moveTo>
                <a:cubicBezTo>
                  <a:pt x="16" y="75"/>
                  <a:pt x="14" y="74"/>
                  <a:pt x="15" y="74"/>
                </a:cubicBezTo>
                <a:close/>
                <a:moveTo>
                  <a:pt x="29" y="95"/>
                </a:moveTo>
                <a:cubicBezTo>
                  <a:pt x="31" y="94"/>
                  <a:pt x="29" y="95"/>
                  <a:pt x="29" y="95"/>
                </a:cubicBezTo>
                <a:close/>
                <a:moveTo>
                  <a:pt x="28" y="120"/>
                </a:moveTo>
                <a:cubicBezTo>
                  <a:pt x="29" y="120"/>
                  <a:pt x="27" y="120"/>
                  <a:pt x="28" y="120"/>
                </a:cubicBezTo>
                <a:close/>
                <a:moveTo>
                  <a:pt x="28" y="99"/>
                </a:moveTo>
                <a:cubicBezTo>
                  <a:pt x="27" y="99"/>
                  <a:pt x="29" y="99"/>
                  <a:pt x="28" y="99"/>
                </a:cubicBezTo>
                <a:close/>
                <a:moveTo>
                  <a:pt x="110" y="4"/>
                </a:moveTo>
                <a:cubicBezTo>
                  <a:pt x="109" y="4"/>
                  <a:pt x="110" y="5"/>
                  <a:pt x="110" y="4"/>
                </a:cubicBezTo>
                <a:close/>
                <a:moveTo>
                  <a:pt x="111" y="5"/>
                </a:moveTo>
                <a:cubicBezTo>
                  <a:pt x="111" y="6"/>
                  <a:pt x="111" y="4"/>
                  <a:pt x="111" y="5"/>
                </a:cubicBezTo>
                <a:close/>
                <a:moveTo>
                  <a:pt x="75" y="4"/>
                </a:moveTo>
                <a:cubicBezTo>
                  <a:pt x="76" y="4"/>
                  <a:pt x="76" y="4"/>
                  <a:pt x="76" y="4"/>
                </a:cubicBezTo>
                <a:cubicBezTo>
                  <a:pt x="76" y="4"/>
                  <a:pt x="75" y="4"/>
                  <a:pt x="75" y="4"/>
                </a:cubicBezTo>
                <a:cubicBezTo>
                  <a:pt x="75" y="4"/>
                  <a:pt x="75" y="4"/>
                  <a:pt x="75" y="4"/>
                </a:cubicBezTo>
                <a:close/>
                <a:moveTo>
                  <a:pt x="94" y="5"/>
                </a:moveTo>
                <a:cubicBezTo>
                  <a:pt x="94" y="6"/>
                  <a:pt x="94" y="4"/>
                  <a:pt x="94" y="5"/>
                </a:cubicBezTo>
                <a:close/>
                <a:moveTo>
                  <a:pt x="107" y="5"/>
                </a:moveTo>
                <a:cubicBezTo>
                  <a:pt x="108" y="5"/>
                  <a:pt x="109" y="5"/>
                  <a:pt x="109" y="5"/>
                </a:cubicBezTo>
                <a:cubicBezTo>
                  <a:pt x="109" y="5"/>
                  <a:pt x="108" y="5"/>
                  <a:pt x="107" y="5"/>
                </a:cubicBezTo>
                <a:close/>
                <a:moveTo>
                  <a:pt x="97" y="4"/>
                </a:moveTo>
                <a:cubicBezTo>
                  <a:pt x="97" y="4"/>
                  <a:pt x="97" y="4"/>
                  <a:pt x="97" y="4"/>
                </a:cubicBezTo>
                <a:cubicBezTo>
                  <a:pt x="97" y="4"/>
                  <a:pt x="97" y="4"/>
                  <a:pt x="97" y="4"/>
                </a:cubicBezTo>
                <a:cubicBezTo>
                  <a:pt x="97" y="4"/>
                  <a:pt x="97" y="4"/>
                  <a:pt x="97" y="4"/>
                </a:cubicBezTo>
                <a:close/>
                <a:moveTo>
                  <a:pt x="167" y="12"/>
                </a:moveTo>
                <a:cubicBezTo>
                  <a:pt x="167" y="12"/>
                  <a:pt x="169" y="16"/>
                  <a:pt x="170" y="15"/>
                </a:cubicBezTo>
                <a:cubicBezTo>
                  <a:pt x="169" y="17"/>
                  <a:pt x="155" y="11"/>
                  <a:pt x="155" y="13"/>
                </a:cubicBezTo>
                <a:cubicBezTo>
                  <a:pt x="155" y="13"/>
                  <a:pt x="168" y="16"/>
                  <a:pt x="167" y="17"/>
                </a:cubicBezTo>
                <a:cubicBezTo>
                  <a:pt x="167" y="17"/>
                  <a:pt x="163" y="17"/>
                  <a:pt x="164" y="18"/>
                </a:cubicBezTo>
                <a:cubicBezTo>
                  <a:pt x="163" y="17"/>
                  <a:pt x="162" y="17"/>
                  <a:pt x="161" y="16"/>
                </a:cubicBezTo>
                <a:cubicBezTo>
                  <a:pt x="161" y="16"/>
                  <a:pt x="161" y="16"/>
                  <a:pt x="161" y="16"/>
                </a:cubicBezTo>
                <a:cubicBezTo>
                  <a:pt x="147" y="10"/>
                  <a:pt x="128" y="8"/>
                  <a:pt x="112" y="7"/>
                </a:cubicBezTo>
                <a:cubicBezTo>
                  <a:pt x="98" y="6"/>
                  <a:pt x="84" y="6"/>
                  <a:pt x="70" y="7"/>
                </a:cubicBezTo>
                <a:cubicBezTo>
                  <a:pt x="66" y="7"/>
                  <a:pt x="55" y="7"/>
                  <a:pt x="45" y="8"/>
                </a:cubicBezTo>
                <a:cubicBezTo>
                  <a:pt x="55" y="6"/>
                  <a:pt x="67" y="5"/>
                  <a:pt x="75" y="4"/>
                </a:cubicBezTo>
                <a:cubicBezTo>
                  <a:pt x="71" y="4"/>
                  <a:pt x="76" y="4"/>
                  <a:pt x="77" y="4"/>
                </a:cubicBezTo>
                <a:cubicBezTo>
                  <a:pt x="77" y="4"/>
                  <a:pt x="76" y="4"/>
                  <a:pt x="76" y="4"/>
                </a:cubicBezTo>
                <a:cubicBezTo>
                  <a:pt x="78" y="4"/>
                  <a:pt x="79" y="4"/>
                  <a:pt x="80" y="4"/>
                </a:cubicBezTo>
                <a:cubicBezTo>
                  <a:pt x="80" y="4"/>
                  <a:pt x="80" y="4"/>
                  <a:pt x="80" y="3"/>
                </a:cubicBezTo>
                <a:cubicBezTo>
                  <a:pt x="80" y="3"/>
                  <a:pt x="82" y="3"/>
                  <a:pt x="82" y="4"/>
                </a:cubicBezTo>
                <a:cubicBezTo>
                  <a:pt x="82" y="4"/>
                  <a:pt x="83" y="4"/>
                  <a:pt x="83" y="4"/>
                </a:cubicBezTo>
                <a:cubicBezTo>
                  <a:pt x="83" y="4"/>
                  <a:pt x="83" y="4"/>
                  <a:pt x="83" y="4"/>
                </a:cubicBezTo>
                <a:cubicBezTo>
                  <a:pt x="83" y="0"/>
                  <a:pt x="89" y="5"/>
                  <a:pt x="89" y="5"/>
                </a:cubicBezTo>
                <a:cubicBezTo>
                  <a:pt x="90" y="5"/>
                  <a:pt x="89" y="4"/>
                  <a:pt x="89" y="4"/>
                </a:cubicBezTo>
                <a:cubicBezTo>
                  <a:pt x="89" y="4"/>
                  <a:pt x="91" y="3"/>
                  <a:pt x="91" y="3"/>
                </a:cubicBezTo>
                <a:cubicBezTo>
                  <a:pt x="91" y="3"/>
                  <a:pt x="91" y="4"/>
                  <a:pt x="90" y="5"/>
                </a:cubicBezTo>
                <a:cubicBezTo>
                  <a:pt x="90" y="5"/>
                  <a:pt x="93" y="5"/>
                  <a:pt x="93" y="5"/>
                </a:cubicBezTo>
                <a:cubicBezTo>
                  <a:pt x="93" y="5"/>
                  <a:pt x="93" y="3"/>
                  <a:pt x="94" y="3"/>
                </a:cubicBezTo>
                <a:cubicBezTo>
                  <a:pt x="95" y="3"/>
                  <a:pt x="95" y="5"/>
                  <a:pt x="95" y="5"/>
                </a:cubicBezTo>
                <a:cubicBezTo>
                  <a:pt x="95" y="4"/>
                  <a:pt x="95" y="4"/>
                  <a:pt x="95" y="3"/>
                </a:cubicBezTo>
                <a:cubicBezTo>
                  <a:pt x="95" y="3"/>
                  <a:pt x="96" y="3"/>
                  <a:pt x="97" y="4"/>
                </a:cubicBezTo>
                <a:cubicBezTo>
                  <a:pt x="98" y="4"/>
                  <a:pt x="98" y="4"/>
                  <a:pt x="98" y="4"/>
                </a:cubicBezTo>
                <a:cubicBezTo>
                  <a:pt x="98" y="4"/>
                  <a:pt x="98" y="4"/>
                  <a:pt x="98" y="5"/>
                </a:cubicBezTo>
                <a:cubicBezTo>
                  <a:pt x="98" y="5"/>
                  <a:pt x="98" y="4"/>
                  <a:pt x="98" y="4"/>
                </a:cubicBezTo>
                <a:cubicBezTo>
                  <a:pt x="100" y="5"/>
                  <a:pt x="103" y="5"/>
                  <a:pt x="102" y="5"/>
                </a:cubicBezTo>
                <a:cubicBezTo>
                  <a:pt x="102" y="4"/>
                  <a:pt x="101" y="4"/>
                  <a:pt x="102" y="4"/>
                </a:cubicBezTo>
                <a:cubicBezTo>
                  <a:pt x="101" y="4"/>
                  <a:pt x="103" y="4"/>
                  <a:pt x="105" y="4"/>
                </a:cubicBezTo>
                <a:cubicBezTo>
                  <a:pt x="105" y="4"/>
                  <a:pt x="105" y="4"/>
                  <a:pt x="105" y="5"/>
                </a:cubicBezTo>
                <a:cubicBezTo>
                  <a:pt x="105" y="5"/>
                  <a:pt x="105" y="5"/>
                  <a:pt x="105" y="4"/>
                </a:cubicBezTo>
                <a:cubicBezTo>
                  <a:pt x="106" y="4"/>
                  <a:pt x="107" y="5"/>
                  <a:pt x="107" y="5"/>
                </a:cubicBezTo>
                <a:cubicBezTo>
                  <a:pt x="107" y="5"/>
                  <a:pt x="107" y="5"/>
                  <a:pt x="107" y="5"/>
                </a:cubicBezTo>
                <a:cubicBezTo>
                  <a:pt x="107" y="4"/>
                  <a:pt x="113" y="2"/>
                  <a:pt x="113" y="2"/>
                </a:cubicBezTo>
                <a:cubicBezTo>
                  <a:pt x="111" y="0"/>
                  <a:pt x="99" y="1"/>
                  <a:pt x="96" y="1"/>
                </a:cubicBezTo>
                <a:cubicBezTo>
                  <a:pt x="85" y="2"/>
                  <a:pt x="74" y="0"/>
                  <a:pt x="63" y="2"/>
                </a:cubicBezTo>
                <a:cubicBezTo>
                  <a:pt x="59" y="2"/>
                  <a:pt x="23" y="9"/>
                  <a:pt x="23" y="9"/>
                </a:cubicBezTo>
                <a:cubicBezTo>
                  <a:pt x="24" y="10"/>
                  <a:pt x="15" y="13"/>
                  <a:pt x="14" y="15"/>
                </a:cubicBezTo>
                <a:cubicBezTo>
                  <a:pt x="14" y="16"/>
                  <a:pt x="16" y="17"/>
                  <a:pt x="18" y="16"/>
                </a:cubicBezTo>
                <a:cubicBezTo>
                  <a:pt x="18" y="17"/>
                  <a:pt x="17" y="19"/>
                  <a:pt x="17" y="20"/>
                </a:cubicBezTo>
                <a:cubicBezTo>
                  <a:pt x="17" y="21"/>
                  <a:pt x="16" y="21"/>
                  <a:pt x="16" y="22"/>
                </a:cubicBezTo>
                <a:cubicBezTo>
                  <a:pt x="15" y="20"/>
                  <a:pt x="14" y="17"/>
                  <a:pt x="13" y="15"/>
                </a:cubicBezTo>
                <a:cubicBezTo>
                  <a:pt x="14" y="15"/>
                  <a:pt x="13" y="14"/>
                  <a:pt x="13" y="14"/>
                </a:cubicBezTo>
                <a:cubicBezTo>
                  <a:pt x="13" y="14"/>
                  <a:pt x="12" y="14"/>
                  <a:pt x="12" y="14"/>
                </a:cubicBezTo>
                <a:cubicBezTo>
                  <a:pt x="11" y="12"/>
                  <a:pt x="9" y="12"/>
                  <a:pt x="6" y="14"/>
                </a:cubicBezTo>
                <a:cubicBezTo>
                  <a:pt x="5" y="14"/>
                  <a:pt x="6" y="18"/>
                  <a:pt x="6" y="19"/>
                </a:cubicBezTo>
                <a:cubicBezTo>
                  <a:pt x="6" y="19"/>
                  <a:pt x="5" y="14"/>
                  <a:pt x="3" y="15"/>
                </a:cubicBezTo>
                <a:cubicBezTo>
                  <a:pt x="0" y="18"/>
                  <a:pt x="6" y="24"/>
                  <a:pt x="6" y="24"/>
                </a:cubicBezTo>
                <a:cubicBezTo>
                  <a:pt x="6" y="24"/>
                  <a:pt x="11" y="52"/>
                  <a:pt x="11" y="62"/>
                </a:cubicBezTo>
                <a:cubicBezTo>
                  <a:pt x="11" y="62"/>
                  <a:pt x="11" y="62"/>
                  <a:pt x="11" y="62"/>
                </a:cubicBezTo>
                <a:cubicBezTo>
                  <a:pt x="11" y="63"/>
                  <a:pt x="11" y="64"/>
                  <a:pt x="11" y="65"/>
                </a:cubicBezTo>
                <a:cubicBezTo>
                  <a:pt x="10" y="65"/>
                  <a:pt x="12" y="66"/>
                  <a:pt x="12" y="66"/>
                </a:cubicBezTo>
                <a:cubicBezTo>
                  <a:pt x="11" y="66"/>
                  <a:pt x="10" y="68"/>
                  <a:pt x="11" y="68"/>
                </a:cubicBezTo>
                <a:cubicBezTo>
                  <a:pt x="12" y="68"/>
                  <a:pt x="12" y="67"/>
                  <a:pt x="13" y="67"/>
                </a:cubicBezTo>
                <a:cubicBezTo>
                  <a:pt x="13" y="67"/>
                  <a:pt x="12" y="70"/>
                  <a:pt x="12" y="74"/>
                </a:cubicBezTo>
                <a:cubicBezTo>
                  <a:pt x="12" y="73"/>
                  <a:pt x="12" y="74"/>
                  <a:pt x="12" y="74"/>
                </a:cubicBezTo>
                <a:cubicBezTo>
                  <a:pt x="12" y="77"/>
                  <a:pt x="12" y="82"/>
                  <a:pt x="12" y="82"/>
                </a:cubicBezTo>
                <a:cubicBezTo>
                  <a:pt x="12" y="82"/>
                  <a:pt x="14" y="83"/>
                  <a:pt x="14" y="83"/>
                </a:cubicBezTo>
                <a:cubicBezTo>
                  <a:pt x="14" y="83"/>
                  <a:pt x="13" y="81"/>
                  <a:pt x="13" y="78"/>
                </a:cubicBezTo>
                <a:cubicBezTo>
                  <a:pt x="13" y="78"/>
                  <a:pt x="13" y="78"/>
                  <a:pt x="13" y="78"/>
                </a:cubicBezTo>
                <a:cubicBezTo>
                  <a:pt x="13" y="78"/>
                  <a:pt x="13" y="78"/>
                  <a:pt x="13" y="78"/>
                </a:cubicBezTo>
                <a:cubicBezTo>
                  <a:pt x="13" y="73"/>
                  <a:pt x="13" y="68"/>
                  <a:pt x="13" y="68"/>
                </a:cubicBezTo>
                <a:cubicBezTo>
                  <a:pt x="14" y="68"/>
                  <a:pt x="14" y="70"/>
                  <a:pt x="14" y="70"/>
                </a:cubicBezTo>
                <a:cubicBezTo>
                  <a:pt x="15" y="70"/>
                  <a:pt x="14" y="64"/>
                  <a:pt x="14" y="64"/>
                </a:cubicBezTo>
                <a:cubicBezTo>
                  <a:pt x="13" y="64"/>
                  <a:pt x="13" y="64"/>
                  <a:pt x="13" y="65"/>
                </a:cubicBezTo>
                <a:cubicBezTo>
                  <a:pt x="13" y="65"/>
                  <a:pt x="12" y="62"/>
                  <a:pt x="13" y="61"/>
                </a:cubicBezTo>
                <a:cubicBezTo>
                  <a:pt x="13" y="61"/>
                  <a:pt x="12" y="61"/>
                  <a:pt x="13" y="61"/>
                </a:cubicBezTo>
                <a:cubicBezTo>
                  <a:pt x="11" y="59"/>
                  <a:pt x="13" y="57"/>
                  <a:pt x="13" y="57"/>
                </a:cubicBezTo>
                <a:cubicBezTo>
                  <a:pt x="16" y="56"/>
                  <a:pt x="12" y="54"/>
                  <a:pt x="12" y="53"/>
                </a:cubicBezTo>
                <a:cubicBezTo>
                  <a:pt x="12" y="53"/>
                  <a:pt x="12" y="53"/>
                  <a:pt x="12" y="52"/>
                </a:cubicBezTo>
                <a:cubicBezTo>
                  <a:pt x="12" y="52"/>
                  <a:pt x="12" y="52"/>
                  <a:pt x="12" y="52"/>
                </a:cubicBezTo>
                <a:cubicBezTo>
                  <a:pt x="12" y="52"/>
                  <a:pt x="12" y="52"/>
                  <a:pt x="12" y="52"/>
                </a:cubicBezTo>
                <a:cubicBezTo>
                  <a:pt x="13" y="49"/>
                  <a:pt x="13" y="45"/>
                  <a:pt x="12" y="46"/>
                </a:cubicBezTo>
                <a:cubicBezTo>
                  <a:pt x="12" y="47"/>
                  <a:pt x="12" y="47"/>
                  <a:pt x="12" y="48"/>
                </a:cubicBezTo>
                <a:cubicBezTo>
                  <a:pt x="12" y="48"/>
                  <a:pt x="10" y="47"/>
                  <a:pt x="10" y="47"/>
                </a:cubicBezTo>
                <a:cubicBezTo>
                  <a:pt x="10" y="46"/>
                  <a:pt x="12" y="44"/>
                  <a:pt x="12" y="43"/>
                </a:cubicBezTo>
                <a:cubicBezTo>
                  <a:pt x="12" y="43"/>
                  <a:pt x="10" y="43"/>
                  <a:pt x="10" y="42"/>
                </a:cubicBezTo>
                <a:cubicBezTo>
                  <a:pt x="11" y="41"/>
                  <a:pt x="13" y="37"/>
                  <a:pt x="12" y="36"/>
                </a:cubicBezTo>
                <a:cubicBezTo>
                  <a:pt x="16" y="38"/>
                  <a:pt x="16" y="73"/>
                  <a:pt x="16" y="77"/>
                </a:cubicBezTo>
                <a:cubicBezTo>
                  <a:pt x="18" y="84"/>
                  <a:pt x="19" y="96"/>
                  <a:pt x="19" y="100"/>
                </a:cubicBezTo>
                <a:cubicBezTo>
                  <a:pt x="19" y="103"/>
                  <a:pt x="19" y="111"/>
                  <a:pt x="19" y="112"/>
                </a:cubicBezTo>
                <a:cubicBezTo>
                  <a:pt x="19" y="111"/>
                  <a:pt x="22" y="120"/>
                  <a:pt x="20" y="121"/>
                </a:cubicBezTo>
                <a:cubicBezTo>
                  <a:pt x="19" y="121"/>
                  <a:pt x="16" y="144"/>
                  <a:pt x="26" y="139"/>
                </a:cubicBezTo>
                <a:cubicBezTo>
                  <a:pt x="26" y="139"/>
                  <a:pt x="26" y="137"/>
                  <a:pt x="27" y="137"/>
                </a:cubicBezTo>
                <a:cubicBezTo>
                  <a:pt x="26" y="137"/>
                  <a:pt x="30" y="139"/>
                  <a:pt x="29" y="139"/>
                </a:cubicBezTo>
                <a:cubicBezTo>
                  <a:pt x="29" y="139"/>
                  <a:pt x="29" y="139"/>
                  <a:pt x="29" y="139"/>
                </a:cubicBezTo>
                <a:cubicBezTo>
                  <a:pt x="30" y="139"/>
                  <a:pt x="30" y="139"/>
                  <a:pt x="30" y="139"/>
                </a:cubicBezTo>
                <a:cubicBezTo>
                  <a:pt x="30" y="139"/>
                  <a:pt x="30" y="139"/>
                  <a:pt x="30" y="139"/>
                </a:cubicBezTo>
                <a:cubicBezTo>
                  <a:pt x="33" y="140"/>
                  <a:pt x="37" y="137"/>
                  <a:pt x="37" y="137"/>
                </a:cubicBezTo>
                <a:cubicBezTo>
                  <a:pt x="37" y="137"/>
                  <a:pt x="74" y="134"/>
                  <a:pt x="75" y="137"/>
                </a:cubicBezTo>
                <a:cubicBezTo>
                  <a:pt x="75" y="137"/>
                  <a:pt x="76" y="136"/>
                  <a:pt x="76" y="135"/>
                </a:cubicBezTo>
                <a:cubicBezTo>
                  <a:pt x="76" y="136"/>
                  <a:pt x="78" y="138"/>
                  <a:pt x="78" y="136"/>
                </a:cubicBezTo>
                <a:cubicBezTo>
                  <a:pt x="77" y="136"/>
                  <a:pt x="77" y="136"/>
                  <a:pt x="77" y="135"/>
                </a:cubicBezTo>
                <a:cubicBezTo>
                  <a:pt x="78" y="136"/>
                  <a:pt x="80" y="136"/>
                  <a:pt x="83" y="136"/>
                </a:cubicBezTo>
                <a:cubicBezTo>
                  <a:pt x="86" y="136"/>
                  <a:pt x="90" y="135"/>
                  <a:pt x="89" y="135"/>
                </a:cubicBezTo>
                <a:cubicBezTo>
                  <a:pt x="88" y="135"/>
                  <a:pt x="88" y="135"/>
                  <a:pt x="87" y="135"/>
                </a:cubicBezTo>
                <a:cubicBezTo>
                  <a:pt x="83" y="135"/>
                  <a:pt x="78" y="135"/>
                  <a:pt x="78" y="134"/>
                </a:cubicBezTo>
                <a:cubicBezTo>
                  <a:pt x="78" y="134"/>
                  <a:pt x="80" y="134"/>
                  <a:pt x="80" y="133"/>
                </a:cubicBezTo>
                <a:cubicBezTo>
                  <a:pt x="80" y="133"/>
                  <a:pt x="74" y="133"/>
                  <a:pt x="74" y="133"/>
                </a:cubicBezTo>
                <a:cubicBezTo>
                  <a:pt x="74" y="134"/>
                  <a:pt x="75" y="134"/>
                  <a:pt x="75" y="134"/>
                </a:cubicBezTo>
                <a:cubicBezTo>
                  <a:pt x="75" y="134"/>
                  <a:pt x="72" y="135"/>
                  <a:pt x="72" y="134"/>
                </a:cubicBezTo>
                <a:cubicBezTo>
                  <a:pt x="72" y="134"/>
                  <a:pt x="72" y="134"/>
                  <a:pt x="72" y="134"/>
                </a:cubicBezTo>
                <a:cubicBezTo>
                  <a:pt x="70" y="136"/>
                  <a:pt x="68" y="134"/>
                  <a:pt x="68" y="133"/>
                </a:cubicBezTo>
                <a:cubicBezTo>
                  <a:pt x="67" y="131"/>
                  <a:pt x="65" y="134"/>
                  <a:pt x="65" y="135"/>
                </a:cubicBezTo>
                <a:cubicBezTo>
                  <a:pt x="64" y="135"/>
                  <a:pt x="64" y="134"/>
                  <a:pt x="63" y="134"/>
                </a:cubicBezTo>
                <a:cubicBezTo>
                  <a:pt x="63" y="134"/>
                  <a:pt x="63" y="134"/>
                  <a:pt x="63" y="134"/>
                </a:cubicBezTo>
                <a:cubicBezTo>
                  <a:pt x="63" y="134"/>
                  <a:pt x="63" y="134"/>
                  <a:pt x="63" y="134"/>
                </a:cubicBezTo>
                <a:cubicBezTo>
                  <a:pt x="61" y="133"/>
                  <a:pt x="57" y="132"/>
                  <a:pt x="58" y="134"/>
                </a:cubicBezTo>
                <a:cubicBezTo>
                  <a:pt x="59" y="134"/>
                  <a:pt x="59" y="134"/>
                  <a:pt x="60" y="134"/>
                </a:cubicBezTo>
                <a:cubicBezTo>
                  <a:pt x="60" y="134"/>
                  <a:pt x="59" y="136"/>
                  <a:pt x="59" y="136"/>
                </a:cubicBezTo>
                <a:cubicBezTo>
                  <a:pt x="59" y="136"/>
                  <a:pt x="56" y="133"/>
                  <a:pt x="55" y="133"/>
                </a:cubicBezTo>
                <a:cubicBezTo>
                  <a:pt x="55" y="133"/>
                  <a:pt x="55" y="136"/>
                  <a:pt x="55" y="135"/>
                </a:cubicBezTo>
                <a:cubicBezTo>
                  <a:pt x="54" y="134"/>
                  <a:pt x="50" y="132"/>
                  <a:pt x="49" y="133"/>
                </a:cubicBezTo>
                <a:cubicBezTo>
                  <a:pt x="51" y="129"/>
                  <a:pt x="84" y="132"/>
                  <a:pt x="88" y="131"/>
                </a:cubicBezTo>
                <a:cubicBezTo>
                  <a:pt x="95" y="131"/>
                  <a:pt x="104" y="130"/>
                  <a:pt x="107" y="131"/>
                </a:cubicBezTo>
                <a:cubicBezTo>
                  <a:pt x="109" y="131"/>
                  <a:pt x="115" y="132"/>
                  <a:pt x="116" y="132"/>
                </a:cubicBezTo>
                <a:cubicBezTo>
                  <a:pt x="115" y="131"/>
                  <a:pt x="119" y="131"/>
                  <a:pt x="118" y="132"/>
                </a:cubicBezTo>
                <a:cubicBezTo>
                  <a:pt x="117" y="132"/>
                  <a:pt x="125" y="130"/>
                  <a:pt x="126" y="132"/>
                </a:cubicBezTo>
                <a:cubicBezTo>
                  <a:pt x="126" y="133"/>
                  <a:pt x="143" y="139"/>
                  <a:pt x="143" y="130"/>
                </a:cubicBezTo>
                <a:cubicBezTo>
                  <a:pt x="144" y="130"/>
                  <a:pt x="145" y="130"/>
                  <a:pt x="146" y="130"/>
                </a:cubicBezTo>
                <a:cubicBezTo>
                  <a:pt x="146" y="130"/>
                  <a:pt x="146" y="128"/>
                  <a:pt x="147" y="129"/>
                </a:cubicBezTo>
                <a:cubicBezTo>
                  <a:pt x="148" y="129"/>
                  <a:pt x="148" y="129"/>
                  <a:pt x="149" y="130"/>
                </a:cubicBezTo>
                <a:cubicBezTo>
                  <a:pt x="148" y="128"/>
                  <a:pt x="151" y="120"/>
                  <a:pt x="149" y="120"/>
                </a:cubicBezTo>
                <a:cubicBezTo>
                  <a:pt x="148" y="120"/>
                  <a:pt x="148" y="127"/>
                  <a:pt x="148" y="128"/>
                </a:cubicBezTo>
                <a:cubicBezTo>
                  <a:pt x="148" y="128"/>
                  <a:pt x="146" y="126"/>
                  <a:pt x="146" y="126"/>
                </a:cubicBezTo>
                <a:cubicBezTo>
                  <a:pt x="146" y="126"/>
                  <a:pt x="146" y="125"/>
                  <a:pt x="147" y="124"/>
                </a:cubicBezTo>
                <a:cubicBezTo>
                  <a:pt x="147" y="124"/>
                  <a:pt x="147" y="124"/>
                  <a:pt x="147" y="124"/>
                </a:cubicBezTo>
                <a:cubicBezTo>
                  <a:pt x="149" y="114"/>
                  <a:pt x="150" y="100"/>
                  <a:pt x="150" y="90"/>
                </a:cubicBezTo>
                <a:cubicBezTo>
                  <a:pt x="150" y="78"/>
                  <a:pt x="151" y="67"/>
                  <a:pt x="152" y="56"/>
                </a:cubicBezTo>
                <a:cubicBezTo>
                  <a:pt x="152" y="53"/>
                  <a:pt x="155" y="40"/>
                  <a:pt x="154" y="34"/>
                </a:cubicBezTo>
                <a:cubicBezTo>
                  <a:pt x="155" y="43"/>
                  <a:pt x="151" y="72"/>
                  <a:pt x="153" y="72"/>
                </a:cubicBezTo>
                <a:cubicBezTo>
                  <a:pt x="153" y="72"/>
                  <a:pt x="153" y="70"/>
                  <a:pt x="153" y="70"/>
                </a:cubicBezTo>
                <a:cubicBezTo>
                  <a:pt x="154" y="70"/>
                  <a:pt x="154" y="73"/>
                  <a:pt x="154" y="73"/>
                </a:cubicBezTo>
                <a:cubicBezTo>
                  <a:pt x="153" y="73"/>
                  <a:pt x="153" y="73"/>
                  <a:pt x="152" y="74"/>
                </a:cubicBezTo>
                <a:cubicBezTo>
                  <a:pt x="152" y="73"/>
                  <a:pt x="154" y="76"/>
                  <a:pt x="154" y="76"/>
                </a:cubicBezTo>
                <a:cubicBezTo>
                  <a:pt x="153" y="76"/>
                  <a:pt x="151" y="77"/>
                  <a:pt x="152" y="77"/>
                </a:cubicBezTo>
                <a:cubicBezTo>
                  <a:pt x="152" y="77"/>
                  <a:pt x="154" y="77"/>
                  <a:pt x="154" y="77"/>
                </a:cubicBezTo>
                <a:cubicBezTo>
                  <a:pt x="154" y="78"/>
                  <a:pt x="152" y="78"/>
                  <a:pt x="152" y="78"/>
                </a:cubicBezTo>
                <a:cubicBezTo>
                  <a:pt x="152" y="78"/>
                  <a:pt x="153" y="78"/>
                  <a:pt x="153" y="78"/>
                </a:cubicBezTo>
                <a:cubicBezTo>
                  <a:pt x="153" y="78"/>
                  <a:pt x="153" y="79"/>
                  <a:pt x="153" y="80"/>
                </a:cubicBezTo>
                <a:cubicBezTo>
                  <a:pt x="153" y="80"/>
                  <a:pt x="154" y="80"/>
                  <a:pt x="153" y="80"/>
                </a:cubicBezTo>
                <a:cubicBezTo>
                  <a:pt x="153" y="80"/>
                  <a:pt x="153" y="80"/>
                  <a:pt x="153" y="80"/>
                </a:cubicBezTo>
                <a:cubicBezTo>
                  <a:pt x="152" y="80"/>
                  <a:pt x="152" y="80"/>
                  <a:pt x="152" y="80"/>
                </a:cubicBezTo>
                <a:cubicBezTo>
                  <a:pt x="153" y="80"/>
                  <a:pt x="154" y="80"/>
                  <a:pt x="152" y="80"/>
                </a:cubicBezTo>
                <a:cubicBezTo>
                  <a:pt x="152" y="82"/>
                  <a:pt x="151" y="84"/>
                  <a:pt x="152" y="83"/>
                </a:cubicBezTo>
                <a:cubicBezTo>
                  <a:pt x="152" y="83"/>
                  <a:pt x="152" y="82"/>
                  <a:pt x="153" y="83"/>
                </a:cubicBezTo>
                <a:cubicBezTo>
                  <a:pt x="152" y="81"/>
                  <a:pt x="151" y="89"/>
                  <a:pt x="152" y="88"/>
                </a:cubicBezTo>
                <a:cubicBezTo>
                  <a:pt x="152" y="87"/>
                  <a:pt x="152" y="87"/>
                  <a:pt x="152" y="86"/>
                </a:cubicBezTo>
                <a:cubicBezTo>
                  <a:pt x="153" y="86"/>
                  <a:pt x="154" y="91"/>
                  <a:pt x="155" y="91"/>
                </a:cubicBezTo>
                <a:cubicBezTo>
                  <a:pt x="156" y="89"/>
                  <a:pt x="157" y="64"/>
                  <a:pt x="156" y="64"/>
                </a:cubicBezTo>
                <a:cubicBezTo>
                  <a:pt x="154" y="63"/>
                  <a:pt x="158" y="45"/>
                  <a:pt x="160" y="34"/>
                </a:cubicBezTo>
                <a:cubicBezTo>
                  <a:pt x="160" y="34"/>
                  <a:pt x="160" y="34"/>
                  <a:pt x="160" y="34"/>
                </a:cubicBezTo>
                <a:cubicBezTo>
                  <a:pt x="160" y="31"/>
                  <a:pt x="160" y="28"/>
                  <a:pt x="160" y="27"/>
                </a:cubicBezTo>
                <a:cubicBezTo>
                  <a:pt x="161" y="28"/>
                  <a:pt x="162" y="29"/>
                  <a:pt x="162" y="29"/>
                </a:cubicBezTo>
                <a:cubicBezTo>
                  <a:pt x="162" y="29"/>
                  <a:pt x="168" y="27"/>
                  <a:pt x="162" y="25"/>
                </a:cubicBezTo>
                <a:cubicBezTo>
                  <a:pt x="162" y="25"/>
                  <a:pt x="161" y="25"/>
                  <a:pt x="160" y="25"/>
                </a:cubicBezTo>
                <a:cubicBezTo>
                  <a:pt x="158" y="23"/>
                  <a:pt x="156" y="24"/>
                  <a:pt x="155" y="25"/>
                </a:cubicBezTo>
                <a:cubicBezTo>
                  <a:pt x="155" y="25"/>
                  <a:pt x="155" y="25"/>
                  <a:pt x="155" y="25"/>
                </a:cubicBezTo>
                <a:cubicBezTo>
                  <a:pt x="156" y="24"/>
                  <a:pt x="155" y="25"/>
                  <a:pt x="155" y="25"/>
                </a:cubicBezTo>
                <a:cubicBezTo>
                  <a:pt x="154" y="27"/>
                  <a:pt x="153" y="32"/>
                  <a:pt x="153" y="32"/>
                </a:cubicBezTo>
                <a:cubicBezTo>
                  <a:pt x="152" y="31"/>
                  <a:pt x="153" y="26"/>
                  <a:pt x="152" y="22"/>
                </a:cubicBezTo>
                <a:cubicBezTo>
                  <a:pt x="160" y="24"/>
                  <a:pt x="170" y="25"/>
                  <a:pt x="169" y="19"/>
                </a:cubicBezTo>
                <a:cubicBezTo>
                  <a:pt x="169" y="19"/>
                  <a:pt x="167" y="18"/>
                  <a:pt x="167" y="17"/>
                </a:cubicBezTo>
                <a:cubicBezTo>
                  <a:pt x="167" y="17"/>
                  <a:pt x="170" y="16"/>
                  <a:pt x="170" y="15"/>
                </a:cubicBezTo>
                <a:cubicBezTo>
                  <a:pt x="173" y="11"/>
                  <a:pt x="168" y="13"/>
                  <a:pt x="167" y="12"/>
                </a:cubicBezTo>
                <a:close/>
                <a:moveTo>
                  <a:pt x="163" y="15"/>
                </a:moveTo>
                <a:cubicBezTo>
                  <a:pt x="162" y="16"/>
                  <a:pt x="164" y="14"/>
                  <a:pt x="163" y="15"/>
                </a:cubicBezTo>
                <a:close/>
                <a:moveTo>
                  <a:pt x="165" y="15"/>
                </a:moveTo>
                <a:cubicBezTo>
                  <a:pt x="165" y="16"/>
                  <a:pt x="165" y="15"/>
                  <a:pt x="165" y="15"/>
                </a:cubicBezTo>
                <a:close/>
                <a:moveTo>
                  <a:pt x="97" y="2"/>
                </a:moveTo>
                <a:cubicBezTo>
                  <a:pt x="97" y="3"/>
                  <a:pt x="96" y="2"/>
                  <a:pt x="97" y="2"/>
                </a:cubicBezTo>
                <a:close/>
                <a:moveTo>
                  <a:pt x="93" y="4"/>
                </a:moveTo>
                <a:cubicBezTo>
                  <a:pt x="93" y="5"/>
                  <a:pt x="92" y="2"/>
                  <a:pt x="93" y="4"/>
                </a:cubicBezTo>
                <a:close/>
                <a:moveTo>
                  <a:pt x="73" y="4"/>
                </a:moveTo>
                <a:cubicBezTo>
                  <a:pt x="73" y="4"/>
                  <a:pt x="72" y="3"/>
                  <a:pt x="73" y="4"/>
                </a:cubicBezTo>
                <a:close/>
                <a:moveTo>
                  <a:pt x="6" y="21"/>
                </a:moveTo>
                <a:cubicBezTo>
                  <a:pt x="4" y="20"/>
                  <a:pt x="7" y="21"/>
                  <a:pt x="6" y="21"/>
                </a:cubicBezTo>
                <a:close/>
                <a:moveTo>
                  <a:pt x="6" y="22"/>
                </a:moveTo>
                <a:cubicBezTo>
                  <a:pt x="5" y="22"/>
                  <a:pt x="7" y="22"/>
                  <a:pt x="6" y="22"/>
                </a:cubicBezTo>
                <a:close/>
                <a:moveTo>
                  <a:pt x="13" y="79"/>
                </a:moveTo>
                <a:cubicBezTo>
                  <a:pt x="13" y="79"/>
                  <a:pt x="13" y="79"/>
                  <a:pt x="13" y="79"/>
                </a:cubicBezTo>
                <a:close/>
                <a:moveTo>
                  <a:pt x="13" y="55"/>
                </a:moveTo>
                <a:cubicBezTo>
                  <a:pt x="12" y="55"/>
                  <a:pt x="13" y="54"/>
                  <a:pt x="13" y="55"/>
                </a:cubicBezTo>
                <a:close/>
                <a:moveTo>
                  <a:pt x="11" y="49"/>
                </a:moveTo>
                <a:cubicBezTo>
                  <a:pt x="11" y="49"/>
                  <a:pt x="14" y="49"/>
                  <a:pt x="11" y="49"/>
                </a:cubicBezTo>
                <a:close/>
                <a:moveTo>
                  <a:pt x="11" y="51"/>
                </a:moveTo>
                <a:cubicBezTo>
                  <a:pt x="10" y="51"/>
                  <a:pt x="14" y="51"/>
                  <a:pt x="11" y="51"/>
                </a:cubicBezTo>
                <a:close/>
                <a:moveTo>
                  <a:pt x="10" y="36"/>
                </a:moveTo>
                <a:cubicBezTo>
                  <a:pt x="9" y="35"/>
                  <a:pt x="11" y="37"/>
                  <a:pt x="10" y="36"/>
                </a:cubicBezTo>
                <a:close/>
                <a:moveTo>
                  <a:pt x="10" y="30"/>
                </a:moveTo>
                <a:cubicBezTo>
                  <a:pt x="10" y="31"/>
                  <a:pt x="11" y="30"/>
                  <a:pt x="10" y="30"/>
                </a:cubicBezTo>
                <a:close/>
                <a:moveTo>
                  <a:pt x="11" y="35"/>
                </a:moveTo>
                <a:cubicBezTo>
                  <a:pt x="11" y="35"/>
                  <a:pt x="11" y="34"/>
                  <a:pt x="11" y="33"/>
                </a:cubicBezTo>
                <a:cubicBezTo>
                  <a:pt x="11" y="33"/>
                  <a:pt x="12" y="36"/>
                  <a:pt x="11" y="35"/>
                </a:cubicBezTo>
                <a:close/>
                <a:moveTo>
                  <a:pt x="18" y="17"/>
                </a:moveTo>
                <a:cubicBezTo>
                  <a:pt x="17" y="17"/>
                  <a:pt x="20" y="17"/>
                  <a:pt x="18" y="17"/>
                </a:cubicBezTo>
                <a:close/>
                <a:moveTo>
                  <a:pt x="88" y="135"/>
                </a:moveTo>
                <a:cubicBezTo>
                  <a:pt x="88" y="136"/>
                  <a:pt x="88" y="134"/>
                  <a:pt x="88" y="135"/>
                </a:cubicBezTo>
                <a:close/>
                <a:moveTo>
                  <a:pt x="87" y="135"/>
                </a:moveTo>
                <a:cubicBezTo>
                  <a:pt x="87" y="136"/>
                  <a:pt x="87" y="134"/>
                  <a:pt x="87" y="135"/>
                </a:cubicBezTo>
                <a:close/>
                <a:moveTo>
                  <a:pt x="72" y="136"/>
                </a:moveTo>
                <a:cubicBezTo>
                  <a:pt x="72" y="137"/>
                  <a:pt x="72" y="134"/>
                  <a:pt x="72" y="136"/>
                </a:cubicBezTo>
                <a:close/>
                <a:moveTo>
                  <a:pt x="67" y="134"/>
                </a:moveTo>
                <a:cubicBezTo>
                  <a:pt x="67" y="135"/>
                  <a:pt x="67" y="133"/>
                  <a:pt x="67" y="134"/>
                </a:cubicBezTo>
                <a:close/>
                <a:moveTo>
                  <a:pt x="66" y="134"/>
                </a:moveTo>
                <a:cubicBezTo>
                  <a:pt x="66" y="135"/>
                  <a:pt x="66" y="133"/>
                  <a:pt x="66" y="134"/>
                </a:cubicBezTo>
                <a:close/>
                <a:moveTo>
                  <a:pt x="62" y="135"/>
                </a:moveTo>
                <a:cubicBezTo>
                  <a:pt x="62" y="136"/>
                  <a:pt x="63" y="132"/>
                  <a:pt x="62" y="135"/>
                </a:cubicBezTo>
                <a:close/>
                <a:moveTo>
                  <a:pt x="149" y="125"/>
                </a:moveTo>
                <a:cubicBezTo>
                  <a:pt x="148" y="125"/>
                  <a:pt x="150" y="126"/>
                  <a:pt x="149" y="125"/>
                </a:cubicBezTo>
                <a:close/>
                <a:moveTo>
                  <a:pt x="149" y="127"/>
                </a:moveTo>
                <a:cubicBezTo>
                  <a:pt x="148" y="127"/>
                  <a:pt x="149" y="127"/>
                  <a:pt x="149" y="127"/>
                </a:cubicBezTo>
                <a:close/>
                <a:moveTo>
                  <a:pt x="149" y="92"/>
                </a:moveTo>
                <a:cubicBezTo>
                  <a:pt x="147" y="92"/>
                  <a:pt x="150" y="92"/>
                  <a:pt x="149" y="92"/>
                </a:cubicBezTo>
                <a:close/>
                <a:moveTo>
                  <a:pt x="147" y="16"/>
                </a:moveTo>
                <a:cubicBezTo>
                  <a:pt x="146" y="16"/>
                  <a:pt x="145" y="16"/>
                  <a:pt x="145" y="15"/>
                </a:cubicBezTo>
                <a:cubicBezTo>
                  <a:pt x="145" y="14"/>
                  <a:pt x="147" y="15"/>
                  <a:pt x="147" y="16"/>
                </a:cubicBezTo>
                <a:close/>
                <a:moveTo>
                  <a:pt x="145" y="18"/>
                </a:moveTo>
                <a:cubicBezTo>
                  <a:pt x="145" y="18"/>
                  <a:pt x="145" y="18"/>
                  <a:pt x="145" y="19"/>
                </a:cubicBezTo>
                <a:cubicBezTo>
                  <a:pt x="145" y="19"/>
                  <a:pt x="145" y="19"/>
                  <a:pt x="145" y="19"/>
                </a:cubicBezTo>
                <a:cubicBezTo>
                  <a:pt x="145" y="20"/>
                  <a:pt x="144" y="22"/>
                  <a:pt x="144" y="22"/>
                </a:cubicBezTo>
                <a:cubicBezTo>
                  <a:pt x="143" y="22"/>
                  <a:pt x="144" y="19"/>
                  <a:pt x="144" y="18"/>
                </a:cubicBezTo>
                <a:cubicBezTo>
                  <a:pt x="145" y="18"/>
                  <a:pt x="145" y="18"/>
                  <a:pt x="145" y="18"/>
                </a:cubicBezTo>
                <a:close/>
                <a:moveTo>
                  <a:pt x="145" y="38"/>
                </a:moveTo>
                <a:cubicBezTo>
                  <a:pt x="144" y="37"/>
                  <a:pt x="145" y="36"/>
                  <a:pt x="145" y="37"/>
                </a:cubicBezTo>
                <a:cubicBezTo>
                  <a:pt x="145" y="37"/>
                  <a:pt x="146" y="39"/>
                  <a:pt x="145" y="38"/>
                </a:cubicBezTo>
                <a:close/>
                <a:moveTo>
                  <a:pt x="144" y="24"/>
                </a:moveTo>
                <a:cubicBezTo>
                  <a:pt x="142" y="23"/>
                  <a:pt x="145" y="24"/>
                  <a:pt x="144" y="24"/>
                </a:cubicBezTo>
                <a:close/>
                <a:moveTo>
                  <a:pt x="143" y="39"/>
                </a:moveTo>
                <a:cubicBezTo>
                  <a:pt x="142" y="37"/>
                  <a:pt x="145" y="40"/>
                  <a:pt x="143" y="39"/>
                </a:cubicBezTo>
                <a:close/>
                <a:moveTo>
                  <a:pt x="139" y="11"/>
                </a:moveTo>
                <a:cubicBezTo>
                  <a:pt x="139" y="11"/>
                  <a:pt x="138" y="11"/>
                  <a:pt x="139" y="11"/>
                </a:cubicBezTo>
                <a:close/>
                <a:moveTo>
                  <a:pt x="141" y="13"/>
                </a:moveTo>
                <a:cubicBezTo>
                  <a:pt x="141" y="13"/>
                  <a:pt x="144" y="15"/>
                  <a:pt x="144" y="15"/>
                </a:cubicBezTo>
                <a:cubicBezTo>
                  <a:pt x="144" y="16"/>
                  <a:pt x="139" y="13"/>
                  <a:pt x="139" y="14"/>
                </a:cubicBezTo>
                <a:cubicBezTo>
                  <a:pt x="138" y="16"/>
                  <a:pt x="138" y="14"/>
                  <a:pt x="138" y="14"/>
                </a:cubicBezTo>
                <a:cubicBezTo>
                  <a:pt x="138" y="14"/>
                  <a:pt x="142" y="13"/>
                  <a:pt x="141" y="13"/>
                </a:cubicBezTo>
                <a:close/>
                <a:moveTo>
                  <a:pt x="132" y="10"/>
                </a:moveTo>
                <a:cubicBezTo>
                  <a:pt x="133" y="10"/>
                  <a:pt x="134" y="10"/>
                  <a:pt x="134" y="11"/>
                </a:cubicBezTo>
                <a:cubicBezTo>
                  <a:pt x="134" y="12"/>
                  <a:pt x="132" y="10"/>
                  <a:pt x="132" y="10"/>
                </a:cubicBezTo>
                <a:close/>
                <a:moveTo>
                  <a:pt x="129" y="12"/>
                </a:moveTo>
                <a:cubicBezTo>
                  <a:pt x="126" y="12"/>
                  <a:pt x="131" y="12"/>
                  <a:pt x="129" y="12"/>
                </a:cubicBezTo>
                <a:close/>
                <a:moveTo>
                  <a:pt x="125" y="14"/>
                </a:moveTo>
                <a:cubicBezTo>
                  <a:pt x="125" y="15"/>
                  <a:pt x="125" y="14"/>
                  <a:pt x="125" y="14"/>
                </a:cubicBezTo>
                <a:close/>
                <a:moveTo>
                  <a:pt x="124" y="14"/>
                </a:moveTo>
                <a:cubicBezTo>
                  <a:pt x="124" y="15"/>
                  <a:pt x="124" y="13"/>
                  <a:pt x="124" y="14"/>
                </a:cubicBezTo>
                <a:close/>
                <a:moveTo>
                  <a:pt x="123" y="11"/>
                </a:moveTo>
                <a:cubicBezTo>
                  <a:pt x="122" y="12"/>
                  <a:pt x="123" y="10"/>
                  <a:pt x="123" y="11"/>
                </a:cubicBezTo>
                <a:close/>
                <a:moveTo>
                  <a:pt x="122" y="13"/>
                </a:moveTo>
                <a:cubicBezTo>
                  <a:pt x="122" y="14"/>
                  <a:pt x="121" y="12"/>
                  <a:pt x="122" y="13"/>
                </a:cubicBezTo>
                <a:close/>
                <a:moveTo>
                  <a:pt x="118" y="12"/>
                </a:moveTo>
                <a:cubicBezTo>
                  <a:pt x="117" y="13"/>
                  <a:pt x="118" y="10"/>
                  <a:pt x="118" y="12"/>
                </a:cubicBezTo>
                <a:close/>
                <a:moveTo>
                  <a:pt x="115" y="8"/>
                </a:moveTo>
                <a:cubicBezTo>
                  <a:pt x="114" y="10"/>
                  <a:pt x="115" y="7"/>
                  <a:pt x="115" y="8"/>
                </a:cubicBezTo>
                <a:close/>
                <a:moveTo>
                  <a:pt x="113" y="10"/>
                </a:moveTo>
                <a:cubicBezTo>
                  <a:pt x="113" y="11"/>
                  <a:pt x="114" y="8"/>
                  <a:pt x="113" y="10"/>
                </a:cubicBezTo>
                <a:close/>
                <a:moveTo>
                  <a:pt x="113" y="12"/>
                </a:moveTo>
                <a:cubicBezTo>
                  <a:pt x="112" y="13"/>
                  <a:pt x="113" y="11"/>
                  <a:pt x="113" y="12"/>
                </a:cubicBezTo>
                <a:close/>
                <a:moveTo>
                  <a:pt x="41" y="19"/>
                </a:moveTo>
                <a:cubicBezTo>
                  <a:pt x="40" y="19"/>
                  <a:pt x="39" y="20"/>
                  <a:pt x="38" y="19"/>
                </a:cubicBezTo>
                <a:cubicBezTo>
                  <a:pt x="38" y="19"/>
                  <a:pt x="42" y="18"/>
                  <a:pt x="41" y="19"/>
                </a:cubicBezTo>
                <a:close/>
                <a:moveTo>
                  <a:pt x="35" y="20"/>
                </a:moveTo>
                <a:cubicBezTo>
                  <a:pt x="35" y="20"/>
                  <a:pt x="34" y="20"/>
                  <a:pt x="35" y="20"/>
                </a:cubicBezTo>
                <a:close/>
                <a:moveTo>
                  <a:pt x="30" y="12"/>
                </a:moveTo>
                <a:cubicBezTo>
                  <a:pt x="30" y="13"/>
                  <a:pt x="30" y="13"/>
                  <a:pt x="29" y="13"/>
                </a:cubicBezTo>
                <a:cubicBezTo>
                  <a:pt x="29" y="13"/>
                  <a:pt x="30" y="13"/>
                  <a:pt x="30" y="12"/>
                </a:cubicBezTo>
                <a:close/>
                <a:moveTo>
                  <a:pt x="21" y="14"/>
                </a:moveTo>
                <a:cubicBezTo>
                  <a:pt x="20" y="16"/>
                  <a:pt x="22" y="12"/>
                  <a:pt x="21" y="14"/>
                </a:cubicBezTo>
                <a:close/>
                <a:moveTo>
                  <a:pt x="28" y="14"/>
                </a:moveTo>
                <a:cubicBezTo>
                  <a:pt x="28" y="15"/>
                  <a:pt x="25" y="16"/>
                  <a:pt x="22" y="18"/>
                </a:cubicBezTo>
                <a:cubicBezTo>
                  <a:pt x="21" y="17"/>
                  <a:pt x="21" y="16"/>
                  <a:pt x="21" y="16"/>
                </a:cubicBezTo>
                <a:cubicBezTo>
                  <a:pt x="24" y="15"/>
                  <a:pt x="28" y="14"/>
                  <a:pt x="28" y="14"/>
                </a:cubicBezTo>
                <a:close/>
                <a:moveTo>
                  <a:pt x="26" y="26"/>
                </a:moveTo>
                <a:cubicBezTo>
                  <a:pt x="27" y="25"/>
                  <a:pt x="30" y="25"/>
                  <a:pt x="28" y="25"/>
                </a:cubicBezTo>
                <a:cubicBezTo>
                  <a:pt x="28" y="25"/>
                  <a:pt x="25" y="27"/>
                  <a:pt x="26" y="26"/>
                </a:cubicBezTo>
                <a:close/>
                <a:moveTo>
                  <a:pt x="26" y="67"/>
                </a:moveTo>
                <a:cubicBezTo>
                  <a:pt x="27" y="67"/>
                  <a:pt x="26" y="70"/>
                  <a:pt x="25" y="68"/>
                </a:cubicBezTo>
                <a:cubicBezTo>
                  <a:pt x="25" y="68"/>
                  <a:pt x="25" y="67"/>
                  <a:pt x="26" y="67"/>
                </a:cubicBezTo>
                <a:close/>
                <a:moveTo>
                  <a:pt x="25" y="61"/>
                </a:moveTo>
                <a:cubicBezTo>
                  <a:pt x="25" y="62"/>
                  <a:pt x="26" y="61"/>
                  <a:pt x="25" y="61"/>
                </a:cubicBezTo>
                <a:close/>
                <a:moveTo>
                  <a:pt x="26" y="59"/>
                </a:moveTo>
                <a:cubicBezTo>
                  <a:pt x="24" y="59"/>
                  <a:pt x="26" y="59"/>
                  <a:pt x="26" y="59"/>
                </a:cubicBezTo>
                <a:close/>
                <a:moveTo>
                  <a:pt x="25" y="57"/>
                </a:moveTo>
                <a:cubicBezTo>
                  <a:pt x="24" y="57"/>
                  <a:pt x="26" y="57"/>
                  <a:pt x="25" y="57"/>
                </a:cubicBezTo>
                <a:close/>
                <a:moveTo>
                  <a:pt x="20" y="94"/>
                </a:moveTo>
                <a:cubicBezTo>
                  <a:pt x="19" y="94"/>
                  <a:pt x="21" y="94"/>
                  <a:pt x="20" y="94"/>
                </a:cubicBezTo>
                <a:close/>
                <a:moveTo>
                  <a:pt x="20" y="103"/>
                </a:moveTo>
                <a:cubicBezTo>
                  <a:pt x="19" y="104"/>
                  <a:pt x="21" y="103"/>
                  <a:pt x="20" y="103"/>
                </a:cubicBezTo>
                <a:close/>
                <a:moveTo>
                  <a:pt x="20" y="109"/>
                </a:moveTo>
                <a:cubicBezTo>
                  <a:pt x="19" y="109"/>
                  <a:pt x="21" y="109"/>
                  <a:pt x="20" y="109"/>
                </a:cubicBezTo>
                <a:close/>
                <a:moveTo>
                  <a:pt x="21" y="101"/>
                </a:moveTo>
                <a:cubicBezTo>
                  <a:pt x="20" y="101"/>
                  <a:pt x="22" y="101"/>
                  <a:pt x="21" y="101"/>
                </a:cubicBezTo>
                <a:close/>
                <a:moveTo>
                  <a:pt x="21" y="93"/>
                </a:moveTo>
                <a:cubicBezTo>
                  <a:pt x="21" y="93"/>
                  <a:pt x="22" y="93"/>
                  <a:pt x="21" y="93"/>
                </a:cubicBezTo>
                <a:close/>
                <a:moveTo>
                  <a:pt x="22" y="96"/>
                </a:moveTo>
                <a:cubicBezTo>
                  <a:pt x="21" y="96"/>
                  <a:pt x="23" y="96"/>
                  <a:pt x="22" y="96"/>
                </a:cubicBezTo>
                <a:close/>
                <a:moveTo>
                  <a:pt x="23" y="123"/>
                </a:moveTo>
                <a:cubicBezTo>
                  <a:pt x="22" y="123"/>
                  <a:pt x="24" y="123"/>
                  <a:pt x="23" y="123"/>
                </a:cubicBezTo>
                <a:close/>
                <a:moveTo>
                  <a:pt x="23" y="136"/>
                </a:moveTo>
                <a:cubicBezTo>
                  <a:pt x="23" y="136"/>
                  <a:pt x="24" y="135"/>
                  <a:pt x="23" y="136"/>
                </a:cubicBezTo>
                <a:close/>
                <a:moveTo>
                  <a:pt x="23" y="119"/>
                </a:moveTo>
                <a:cubicBezTo>
                  <a:pt x="22" y="119"/>
                  <a:pt x="24" y="115"/>
                  <a:pt x="22" y="115"/>
                </a:cubicBezTo>
                <a:cubicBezTo>
                  <a:pt x="20" y="115"/>
                  <a:pt x="23" y="114"/>
                  <a:pt x="23" y="114"/>
                </a:cubicBezTo>
                <a:cubicBezTo>
                  <a:pt x="23" y="114"/>
                  <a:pt x="24" y="117"/>
                  <a:pt x="24" y="116"/>
                </a:cubicBezTo>
                <a:cubicBezTo>
                  <a:pt x="24" y="116"/>
                  <a:pt x="22" y="119"/>
                  <a:pt x="23" y="119"/>
                </a:cubicBezTo>
                <a:close/>
                <a:moveTo>
                  <a:pt x="24" y="105"/>
                </a:moveTo>
                <a:cubicBezTo>
                  <a:pt x="22" y="105"/>
                  <a:pt x="25" y="105"/>
                  <a:pt x="24" y="105"/>
                </a:cubicBezTo>
                <a:close/>
                <a:moveTo>
                  <a:pt x="24" y="95"/>
                </a:moveTo>
                <a:cubicBezTo>
                  <a:pt x="23" y="95"/>
                  <a:pt x="26" y="95"/>
                  <a:pt x="24" y="95"/>
                </a:cubicBezTo>
                <a:close/>
                <a:moveTo>
                  <a:pt x="23" y="102"/>
                </a:moveTo>
                <a:cubicBezTo>
                  <a:pt x="22" y="101"/>
                  <a:pt x="24" y="102"/>
                  <a:pt x="23" y="102"/>
                </a:cubicBezTo>
                <a:close/>
                <a:moveTo>
                  <a:pt x="23" y="95"/>
                </a:moveTo>
                <a:cubicBezTo>
                  <a:pt x="22" y="95"/>
                  <a:pt x="23" y="95"/>
                  <a:pt x="23" y="95"/>
                </a:cubicBezTo>
                <a:close/>
                <a:moveTo>
                  <a:pt x="25" y="119"/>
                </a:moveTo>
                <a:cubicBezTo>
                  <a:pt x="23" y="120"/>
                  <a:pt x="26" y="118"/>
                  <a:pt x="25" y="119"/>
                </a:cubicBezTo>
                <a:close/>
                <a:moveTo>
                  <a:pt x="25" y="109"/>
                </a:moveTo>
                <a:cubicBezTo>
                  <a:pt x="26" y="110"/>
                  <a:pt x="25" y="110"/>
                  <a:pt x="25" y="111"/>
                </a:cubicBezTo>
                <a:cubicBezTo>
                  <a:pt x="24" y="111"/>
                  <a:pt x="25" y="109"/>
                  <a:pt x="25" y="109"/>
                </a:cubicBezTo>
                <a:close/>
                <a:moveTo>
                  <a:pt x="25" y="105"/>
                </a:moveTo>
                <a:cubicBezTo>
                  <a:pt x="25" y="105"/>
                  <a:pt x="26" y="105"/>
                  <a:pt x="25" y="105"/>
                </a:cubicBezTo>
                <a:close/>
                <a:moveTo>
                  <a:pt x="25" y="130"/>
                </a:moveTo>
                <a:cubicBezTo>
                  <a:pt x="24" y="130"/>
                  <a:pt x="26" y="130"/>
                  <a:pt x="25" y="130"/>
                </a:cubicBezTo>
                <a:close/>
                <a:moveTo>
                  <a:pt x="31" y="137"/>
                </a:moveTo>
                <a:cubicBezTo>
                  <a:pt x="30" y="137"/>
                  <a:pt x="29" y="137"/>
                  <a:pt x="29" y="138"/>
                </a:cubicBezTo>
                <a:cubicBezTo>
                  <a:pt x="29" y="137"/>
                  <a:pt x="29" y="136"/>
                  <a:pt x="29" y="136"/>
                </a:cubicBezTo>
                <a:cubicBezTo>
                  <a:pt x="29" y="136"/>
                  <a:pt x="30" y="136"/>
                  <a:pt x="31" y="136"/>
                </a:cubicBezTo>
                <a:cubicBezTo>
                  <a:pt x="31" y="136"/>
                  <a:pt x="31" y="136"/>
                  <a:pt x="31" y="137"/>
                </a:cubicBezTo>
                <a:close/>
                <a:moveTo>
                  <a:pt x="32" y="136"/>
                </a:moveTo>
                <a:cubicBezTo>
                  <a:pt x="32" y="136"/>
                  <a:pt x="32" y="136"/>
                  <a:pt x="32" y="136"/>
                </a:cubicBezTo>
                <a:cubicBezTo>
                  <a:pt x="32" y="136"/>
                  <a:pt x="33" y="136"/>
                  <a:pt x="33" y="136"/>
                </a:cubicBezTo>
                <a:cubicBezTo>
                  <a:pt x="33" y="136"/>
                  <a:pt x="32" y="136"/>
                  <a:pt x="32" y="136"/>
                </a:cubicBezTo>
                <a:close/>
                <a:moveTo>
                  <a:pt x="34" y="136"/>
                </a:moveTo>
                <a:cubicBezTo>
                  <a:pt x="34" y="138"/>
                  <a:pt x="35" y="135"/>
                  <a:pt x="34" y="136"/>
                </a:cubicBezTo>
                <a:close/>
                <a:moveTo>
                  <a:pt x="35" y="136"/>
                </a:moveTo>
                <a:cubicBezTo>
                  <a:pt x="35" y="137"/>
                  <a:pt x="35" y="135"/>
                  <a:pt x="35" y="136"/>
                </a:cubicBezTo>
                <a:close/>
                <a:moveTo>
                  <a:pt x="42" y="119"/>
                </a:moveTo>
                <a:cubicBezTo>
                  <a:pt x="42" y="120"/>
                  <a:pt x="43" y="118"/>
                  <a:pt x="42" y="119"/>
                </a:cubicBezTo>
                <a:close/>
                <a:moveTo>
                  <a:pt x="44" y="133"/>
                </a:moveTo>
                <a:cubicBezTo>
                  <a:pt x="44" y="134"/>
                  <a:pt x="43" y="133"/>
                  <a:pt x="44" y="133"/>
                </a:cubicBezTo>
                <a:close/>
                <a:moveTo>
                  <a:pt x="48" y="133"/>
                </a:moveTo>
                <a:cubicBezTo>
                  <a:pt x="48" y="134"/>
                  <a:pt x="46" y="133"/>
                  <a:pt x="47" y="133"/>
                </a:cubicBezTo>
                <a:cubicBezTo>
                  <a:pt x="47" y="133"/>
                  <a:pt x="49" y="132"/>
                  <a:pt x="48" y="133"/>
                </a:cubicBezTo>
                <a:close/>
                <a:moveTo>
                  <a:pt x="49" y="135"/>
                </a:moveTo>
                <a:cubicBezTo>
                  <a:pt x="48" y="136"/>
                  <a:pt x="50" y="133"/>
                  <a:pt x="49" y="135"/>
                </a:cubicBezTo>
                <a:close/>
                <a:moveTo>
                  <a:pt x="97" y="130"/>
                </a:moveTo>
                <a:cubicBezTo>
                  <a:pt x="97" y="131"/>
                  <a:pt x="97" y="130"/>
                  <a:pt x="97" y="130"/>
                </a:cubicBezTo>
                <a:close/>
                <a:moveTo>
                  <a:pt x="101" y="128"/>
                </a:moveTo>
                <a:cubicBezTo>
                  <a:pt x="101" y="129"/>
                  <a:pt x="101" y="127"/>
                  <a:pt x="101" y="128"/>
                </a:cubicBezTo>
                <a:close/>
                <a:moveTo>
                  <a:pt x="101" y="129"/>
                </a:moveTo>
                <a:cubicBezTo>
                  <a:pt x="101" y="130"/>
                  <a:pt x="101" y="128"/>
                  <a:pt x="101" y="129"/>
                </a:cubicBezTo>
                <a:close/>
                <a:moveTo>
                  <a:pt x="102" y="127"/>
                </a:moveTo>
                <a:cubicBezTo>
                  <a:pt x="102" y="128"/>
                  <a:pt x="102" y="125"/>
                  <a:pt x="102" y="127"/>
                </a:cubicBezTo>
                <a:close/>
                <a:moveTo>
                  <a:pt x="103" y="125"/>
                </a:moveTo>
                <a:cubicBezTo>
                  <a:pt x="103" y="127"/>
                  <a:pt x="103" y="124"/>
                  <a:pt x="103" y="125"/>
                </a:cubicBezTo>
                <a:close/>
                <a:moveTo>
                  <a:pt x="103" y="129"/>
                </a:moveTo>
                <a:cubicBezTo>
                  <a:pt x="104" y="130"/>
                  <a:pt x="103" y="128"/>
                  <a:pt x="103" y="129"/>
                </a:cubicBezTo>
                <a:close/>
                <a:moveTo>
                  <a:pt x="105" y="125"/>
                </a:moveTo>
                <a:cubicBezTo>
                  <a:pt x="105" y="126"/>
                  <a:pt x="106" y="124"/>
                  <a:pt x="105" y="125"/>
                </a:cubicBezTo>
                <a:close/>
                <a:moveTo>
                  <a:pt x="108" y="129"/>
                </a:moveTo>
                <a:cubicBezTo>
                  <a:pt x="108" y="130"/>
                  <a:pt x="108" y="128"/>
                  <a:pt x="108" y="129"/>
                </a:cubicBezTo>
                <a:close/>
                <a:moveTo>
                  <a:pt x="108" y="125"/>
                </a:moveTo>
                <a:cubicBezTo>
                  <a:pt x="108" y="126"/>
                  <a:pt x="109" y="124"/>
                  <a:pt x="108" y="125"/>
                </a:cubicBezTo>
                <a:close/>
                <a:moveTo>
                  <a:pt x="109" y="127"/>
                </a:moveTo>
                <a:cubicBezTo>
                  <a:pt x="108" y="128"/>
                  <a:pt x="109" y="126"/>
                  <a:pt x="109" y="127"/>
                </a:cubicBezTo>
                <a:close/>
                <a:moveTo>
                  <a:pt x="110" y="130"/>
                </a:moveTo>
                <a:cubicBezTo>
                  <a:pt x="110" y="131"/>
                  <a:pt x="110" y="129"/>
                  <a:pt x="110" y="130"/>
                </a:cubicBezTo>
                <a:close/>
                <a:moveTo>
                  <a:pt x="110" y="128"/>
                </a:moveTo>
                <a:cubicBezTo>
                  <a:pt x="110" y="129"/>
                  <a:pt x="110" y="127"/>
                  <a:pt x="110" y="128"/>
                </a:cubicBezTo>
                <a:close/>
                <a:moveTo>
                  <a:pt x="110" y="130"/>
                </a:moveTo>
                <a:cubicBezTo>
                  <a:pt x="110" y="131"/>
                  <a:pt x="110" y="130"/>
                  <a:pt x="110" y="130"/>
                </a:cubicBezTo>
                <a:close/>
                <a:moveTo>
                  <a:pt x="112" y="125"/>
                </a:moveTo>
                <a:cubicBezTo>
                  <a:pt x="112" y="125"/>
                  <a:pt x="112" y="125"/>
                  <a:pt x="112" y="125"/>
                </a:cubicBezTo>
                <a:close/>
                <a:moveTo>
                  <a:pt x="112" y="127"/>
                </a:moveTo>
                <a:cubicBezTo>
                  <a:pt x="112" y="128"/>
                  <a:pt x="112" y="125"/>
                  <a:pt x="112" y="127"/>
                </a:cubicBezTo>
                <a:close/>
                <a:moveTo>
                  <a:pt x="113" y="129"/>
                </a:moveTo>
                <a:cubicBezTo>
                  <a:pt x="113" y="131"/>
                  <a:pt x="113" y="128"/>
                  <a:pt x="113" y="129"/>
                </a:cubicBezTo>
                <a:close/>
                <a:moveTo>
                  <a:pt x="117" y="126"/>
                </a:moveTo>
                <a:cubicBezTo>
                  <a:pt x="117" y="127"/>
                  <a:pt x="117" y="124"/>
                  <a:pt x="117" y="126"/>
                </a:cubicBezTo>
                <a:close/>
                <a:moveTo>
                  <a:pt x="120" y="129"/>
                </a:moveTo>
                <a:cubicBezTo>
                  <a:pt x="120" y="131"/>
                  <a:pt x="120" y="127"/>
                  <a:pt x="122" y="127"/>
                </a:cubicBezTo>
                <a:cubicBezTo>
                  <a:pt x="122" y="127"/>
                  <a:pt x="124" y="129"/>
                  <a:pt x="125" y="129"/>
                </a:cubicBezTo>
                <a:cubicBezTo>
                  <a:pt x="124" y="130"/>
                  <a:pt x="121" y="128"/>
                  <a:pt x="120" y="129"/>
                </a:cubicBezTo>
                <a:close/>
                <a:moveTo>
                  <a:pt x="125" y="127"/>
                </a:moveTo>
                <a:cubicBezTo>
                  <a:pt x="126" y="129"/>
                  <a:pt x="124" y="126"/>
                  <a:pt x="125" y="127"/>
                </a:cubicBezTo>
                <a:close/>
                <a:moveTo>
                  <a:pt x="127" y="130"/>
                </a:moveTo>
                <a:cubicBezTo>
                  <a:pt x="127" y="130"/>
                  <a:pt x="127" y="128"/>
                  <a:pt x="127" y="130"/>
                </a:cubicBezTo>
                <a:close/>
                <a:moveTo>
                  <a:pt x="132" y="128"/>
                </a:moveTo>
                <a:cubicBezTo>
                  <a:pt x="132" y="128"/>
                  <a:pt x="132" y="127"/>
                  <a:pt x="132" y="128"/>
                </a:cubicBezTo>
                <a:close/>
                <a:moveTo>
                  <a:pt x="135" y="128"/>
                </a:moveTo>
                <a:cubicBezTo>
                  <a:pt x="135" y="129"/>
                  <a:pt x="135" y="127"/>
                  <a:pt x="135" y="128"/>
                </a:cubicBezTo>
                <a:close/>
                <a:moveTo>
                  <a:pt x="136" y="131"/>
                </a:moveTo>
                <a:cubicBezTo>
                  <a:pt x="135" y="131"/>
                  <a:pt x="136" y="130"/>
                  <a:pt x="136" y="131"/>
                </a:cubicBezTo>
                <a:close/>
                <a:moveTo>
                  <a:pt x="139" y="129"/>
                </a:moveTo>
                <a:cubicBezTo>
                  <a:pt x="138" y="129"/>
                  <a:pt x="137" y="128"/>
                  <a:pt x="137" y="128"/>
                </a:cubicBezTo>
                <a:cubicBezTo>
                  <a:pt x="137" y="128"/>
                  <a:pt x="137" y="128"/>
                  <a:pt x="137" y="128"/>
                </a:cubicBezTo>
                <a:cubicBezTo>
                  <a:pt x="137" y="129"/>
                  <a:pt x="137" y="128"/>
                  <a:pt x="137" y="128"/>
                </a:cubicBezTo>
                <a:cubicBezTo>
                  <a:pt x="136" y="128"/>
                  <a:pt x="136" y="128"/>
                  <a:pt x="136" y="128"/>
                </a:cubicBezTo>
                <a:cubicBezTo>
                  <a:pt x="137" y="128"/>
                  <a:pt x="138" y="127"/>
                  <a:pt x="139" y="127"/>
                </a:cubicBezTo>
                <a:cubicBezTo>
                  <a:pt x="139" y="127"/>
                  <a:pt x="140" y="127"/>
                  <a:pt x="140" y="127"/>
                </a:cubicBezTo>
                <a:cubicBezTo>
                  <a:pt x="140" y="127"/>
                  <a:pt x="140" y="127"/>
                  <a:pt x="140" y="128"/>
                </a:cubicBezTo>
                <a:cubicBezTo>
                  <a:pt x="140" y="128"/>
                  <a:pt x="139" y="129"/>
                  <a:pt x="139" y="129"/>
                </a:cubicBezTo>
                <a:close/>
                <a:moveTo>
                  <a:pt x="140" y="123"/>
                </a:moveTo>
                <a:cubicBezTo>
                  <a:pt x="140" y="124"/>
                  <a:pt x="140" y="125"/>
                  <a:pt x="140" y="126"/>
                </a:cubicBezTo>
                <a:cubicBezTo>
                  <a:pt x="140" y="126"/>
                  <a:pt x="139" y="126"/>
                  <a:pt x="139" y="126"/>
                </a:cubicBezTo>
                <a:cubicBezTo>
                  <a:pt x="138" y="126"/>
                  <a:pt x="138" y="125"/>
                  <a:pt x="138" y="125"/>
                </a:cubicBezTo>
                <a:cubicBezTo>
                  <a:pt x="137" y="125"/>
                  <a:pt x="137" y="124"/>
                  <a:pt x="137" y="124"/>
                </a:cubicBezTo>
                <a:cubicBezTo>
                  <a:pt x="138" y="124"/>
                  <a:pt x="139" y="124"/>
                  <a:pt x="139" y="124"/>
                </a:cubicBezTo>
                <a:cubicBezTo>
                  <a:pt x="139" y="123"/>
                  <a:pt x="139" y="123"/>
                  <a:pt x="139" y="124"/>
                </a:cubicBezTo>
                <a:cubicBezTo>
                  <a:pt x="139" y="123"/>
                  <a:pt x="140" y="123"/>
                  <a:pt x="140" y="123"/>
                </a:cubicBezTo>
                <a:close/>
                <a:moveTo>
                  <a:pt x="139" y="126"/>
                </a:moveTo>
                <a:cubicBezTo>
                  <a:pt x="139" y="127"/>
                  <a:pt x="140" y="126"/>
                  <a:pt x="139" y="126"/>
                </a:cubicBezTo>
                <a:close/>
                <a:moveTo>
                  <a:pt x="141" y="123"/>
                </a:moveTo>
                <a:cubicBezTo>
                  <a:pt x="141" y="122"/>
                  <a:pt x="141" y="123"/>
                  <a:pt x="141" y="123"/>
                </a:cubicBezTo>
                <a:close/>
                <a:moveTo>
                  <a:pt x="142" y="119"/>
                </a:moveTo>
                <a:cubicBezTo>
                  <a:pt x="142" y="119"/>
                  <a:pt x="143" y="119"/>
                  <a:pt x="142" y="119"/>
                </a:cubicBezTo>
                <a:close/>
                <a:moveTo>
                  <a:pt x="142" y="114"/>
                </a:moveTo>
                <a:cubicBezTo>
                  <a:pt x="142" y="114"/>
                  <a:pt x="140" y="118"/>
                  <a:pt x="140" y="123"/>
                </a:cubicBezTo>
                <a:cubicBezTo>
                  <a:pt x="139" y="123"/>
                  <a:pt x="139" y="123"/>
                  <a:pt x="138" y="123"/>
                </a:cubicBezTo>
                <a:cubicBezTo>
                  <a:pt x="138" y="123"/>
                  <a:pt x="138" y="122"/>
                  <a:pt x="137" y="122"/>
                </a:cubicBezTo>
                <a:cubicBezTo>
                  <a:pt x="137" y="122"/>
                  <a:pt x="137" y="122"/>
                  <a:pt x="137" y="123"/>
                </a:cubicBezTo>
                <a:cubicBezTo>
                  <a:pt x="137" y="123"/>
                  <a:pt x="137" y="123"/>
                  <a:pt x="137" y="123"/>
                </a:cubicBezTo>
                <a:cubicBezTo>
                  <a:pt x="137" y="123"/>
                  <a:pt x="137" y="123"/>
                  <a:pt x="137" y="123"/>
                </a:cubicBezTo>
                <a:cubicBezTo>
                  <a:pt x="138" y="122"/>
                  <a:pt x="137" y="123"/>
                  <a:pt x="137" y="123"/>
                </a:cubicBezTo>
                <a:cubicBezTo>
                  <a:pt x="132" y="122"/>
                  <a:pt x="123" y="120"/>
                  <a:pt x="123" y="120"/>
                </a:cubicBezTo>
                <a:cubicBezTo>
                  <a:pt x="123" y="120"/>
                  <a:pt x="122" y="122"/>
                  <a:pt x="122" y="121"/>
                </a:cubicBezTo>
                <a:cubicBezTo>
                  <a:pt x="124" y="122"/>
                  <a:pt x="126" y="122"/>
                  <a:pt x="129" y="123"/>
                </a:cubicBezTo>
                <a:cubicBezTo>
                  <a:pt x="129" y="123"/>
                  <a:pt x="132" y="123"/>
                  <a:pt x="134" y="124"/>
                </a:cubicBezTo>
                <a:cubicBezTo>
                  <a:pt x="134" y="123"/>
                  <a:pt x="134" y="123"/>
                  <a:pt x="134" y="123"/>
                </a:cubicBezTo>
                <a:cubicBezTo>
                  <a:pt x="134" y="124"/>
                  <a:pt x="134" y="124"/>
                  <a:pt x="134" y="124"/>
                </a:cubicBezTo>
                <a:cubicBezTo>
                  <a:pt x="135" y="124"/>
                  <a:pt x="136" y="124"/>
                  <a:pt x="137" y="124"/>
                </a:cubicBezTo>
                <a:cubicBezTo>
                  <a:pt x="137" y="124"/>
                  <a:pt x="136" y="125"/>
                  <a:pt x="136" y="125"/>
                </a:cubicBezTo>
                <a:cubicBezTo>
                  <a:pt x="134" y="125"/>
                  <a:pt x="132" y="125"/>
                  <a:pt x="132" y="125"/>
                </a:cubicBezTo>
                <a:cubicBezTo>
                  <a:pt x="132" y="126"/>
                  <a:pt x="133" y="126"/>
                  <a:pt x="135" y="126"/>
                </a:cubicBezTo>
                <a:cubicBezTo>
                  <a:pt x="135" y="126"/>
                  <a:pt x="135" y="126"/>
                  <a:pt x="134" y="126"/>
                </a:cubicBezTo>
                <a:cubicBezTo>
                  <a:pt x="134" y="127"/>
                  <a:pt x="134" y="127"/>
                  <a:pt x="135" y="128"/>
                </a:cubicBezTo>
                <a:cubicBezTo>
                  <a:pt x="124" y="125"/>
                  <a:pt x="111" y="124"/>
                  <a:pt x="101" y="124"/>
                </a:cubicBezTo>
                <a:cubicBezTo>
                  <a:pt x="90" y="124"/>
                  <a:pt x="79" y="124"/>
                  <a:pt x="68" y="125"/>
                </a:cubicBezTo>
                <a:cubicBezTo>
                  <a:pt x="66" y="125"/>
                  <a:pt x="54" y="123"/>
                  <a:pt x="47" y="124"/>
                </a:cubicBezTo>
                <a:cubicBezTo>
                  <a:pt x="59" y="123"/>
                  <a:pt x="83" y="123"/>
                  <a:pt x="82" y="122"/>
                </a:cubicBezTo>
                <a:cubicBezTo>
                  <a:pt x="82" y="122"/>
                  <a:pt x="80" y="122"/>
                  <a:pt x="80" y="122"/>
                </a:cubicBezTo>
                <a:cubicBezTo>
                  <a:pt x="80" y="119"/>
                  <a:pt x="84" y="122"/>
                  <a:pt x="84" y="123"/>
                </a:cubicBezTo>
                <a:cubicBezTo>
                  <a:pt x="84" y="122"/>
                  <a:pt x="86" y="121"/>
                  <a:pt x="86" y="120"/>
                </a:cubicBezTo>
                <a:cubicBezTo>
                  <a:pt x="86" y="125"/>
                  <a:pt x="86" y="123"/>
                  <a:pt x="87" y="122"/>
                </a:cubicBezTo>
                <a:cubicBezTo>
                  <a:pt x="87" y="121"/>
                  <a:pt x="87" y="121"/>
                  <a:pt x="87" y="122"/>
                </a:cubicBezTo>
                <a:cubicBezTo>
                  <a:pt x="87" y="121"/>
                  <a:pt x="88" y="121"/>
                  <a:pt x="88" y="121"/>
                </a:cubicBezTo>
                <a:cubicBezTo>
                  <a:pt x="88" y="121"/>
                  <a:pt x="88" y="123"/>
                  <a:pt x="89" y="123"/>
                </a:cubicBezTo>
                <a:cubicBezTo>
                  <a:pt x="89" y="122"/>
                  <a:pt x="89" y="122"/>
                  <a:pt x="89" y="121"/>
                </a:cubicBezTo>
                <a:cubicBezTo>
                  <a:pt x="89" y="121"/>
                  <a:pt x="90" y="122"/>
                  <a:pt x="90" y="122"/>
                </a:cubicBezTo>
                <a:cubicBezTo>
                  <a:pt x="90" y="122"/>
                  <a:pt x="90" y="122"/>
                  <a:pt x="90" y="122"/>
                </a:cubicBezTo>
                <a:cubicBezTo>
                  <a:pt x="91" y="122"/>
                  <a:pt x="91" y="122"/>
                  <a:pt x="91" y="122"/>
                </a:cubicBezTo>
                <a:cubicBezTo>
                  <a:pt x="91" y="122"/>
                  <a:pt x="91" y="121"/>
                  <a:pt x="91" y="122"/>
                </a:cubicBezTo>
                <a:cubicBezTo>
                  <a:pt x="93" y="123"/>
                  <a:pt x="95" y="123"/>
                  <a:pt x="94" y="122"/>
                </a:cubicBezTo>
                <a:cubicBezTo>
                  <a:pt x="94" y="122"/>
                  <a:pt x="93" y="122"/>
                  <a:pt x="93" y="121"/>
                </a:cubicBezTo>
                <a:cubicBezTo>
                  <a:pt x="92" y="123"/>
                  <a:pt x="100" y="123"/>
                  <a:pt x="99" y="122"/>
                </a:cubicBezTo>
                <a:cubicBezTo>
                  <a:pt x="98" y="122"/>
                  <a:pt x="98" y="122"/>
                  <a:pt x="97" y="122"/>
                </a:cubicBezTo>
                <a:cubicBezTo>
                  <a:pt x="97" y="122"/>
                  <a:pt x="102" y="120"/>
                  <a:pt x="101" y="119"/>
                </a:cubicBezTo>
                <a:cubicBezTo>
                  <a:pt x="99" y="117"/>
                  <a:pt x="90" y="122"/>
                  <a:pt x="88" y="119"/>
                </a:cubicBezTo>
                <a:cubicBezTo>
                  <a:pt x="85" y="115"/>
                  <a:pt x="67" y="123"/>
                  <a:pt x="64" y="119"/>
                </a:cubicBezTo>
                <a:cubicBezTo>
                  <a:pt x="63" y="118"/>
                  <a:pt x="40" y="119"/>
                  <a:pt x="38" y="119"/>
                </a:cubicBezTo>
                <a:cubicBezTo>
                  <a:pt x="23" y="123"/>
                  <a:pt x="40" y="127"/>
                  <a:pt x="41" y="125"/>
                </a:cubicBezTo>
                <a:cubicBezTo>
                  <a:pt x="40" y="127"/>
                  <a:pt x="35" y="127"/>
                  <a:pt x="31" y="128"/>
                </a:cubicBezTo>
                <a:cubicBezTo>
                  <a:pt x="31" y="123"/>
                  <a:pt x="32" y="116"/>
                  <a:pt x="32" y="116"/>
                </a:cubicBezTo>
                <a:cubicBezTo>
                  <a:pt x="32" y="116"/>
                  <a:pt x="30" y="115"/>
                  <a:pt x="30" y="115"/>
                </a:cubicBezTo>
                <a:cubicBezTo>
                  <a:pt x="29" y="117"/>
                  <a:pt x="30" y="120"/>
                  <a:pt x="30" y="123"/>
                </a:cubicBezTo>
                <a:cubicBezTo>
                  <a:pt x="30" y="124"/>
                  <a:pt x="30" y="126"/>
                  <a:pt x="30" y="129"/>
                </a:cubicBezTo>
                <a:cubicBezTo>
                  <a:pt x="30" y="128"/>
                  <a:pt x="31" y="128"/>
                  <a:pt x="30" y="129"/>
                </a:cubicBezTo>
                <a:cubicBezTo>
                  <a:pt x="30" y="129"/>
                  <a:pt x="30" y="129"/>
                  <a:pt x="30" y="129"/>
                </a:cubicBezTo>
                <a:cubicBezTo>
                  <a:pt x="30" y="129"/>
                  <a:pt x="30" y="129"/>
                  <a:pt x="30" y="129"/>
                </a:cubicBezTo>
                <a:cubicBezTo>
                  <a:pt x="29" y="129"/>
                  <a:pt x="29" y="130"/>
                  <a:pt x="28" y="130"/>
                </a:cubicBezTo>
                <a:cubicBezTo>
                  <a:pt x="28" y="128"/>
                  <a:pt x="28" y="127"/>
                  <a:pt x="28" y="127"/>
                </a:cubicBezTo>
                <a:cubicBezTo>
                  <a:pt x="27" y="127"/>
                  <a:pt x="27" y="129"/>
                  <a:pt x="27" y="132"/>
                </a:cubicBezTo>
                <a:cubicBezTo>
                  <a:pt x="27" y="132"/>
                  <a:pt x="27" y="133"/>
                  <a:pt x="27" y="134"/>
                </a:cubicBezTo>
                <a:cubicBezTo>
                  <a:pt x="27" y="135"/>
                  <a:pt x="27" y="136"/>
                  <a:pt x="27" y="136"/>
                </a:cubicBezTo>
                <a:cubicBezTo>
                  <a:pt x="27" y="137"/>
                  <a:pt x="26" y="134"/>
                  <a:pt x="25" y="135"/>
                </a:cubicBezTo>
                <a:cubicBezTo>
                  <a:pt x="28" y="122"/>
                  <a:pt x="27" y="104"/>
                  <a:pt x="25" y="91"/>
                </a:cubicBezTo>
                <a:cubicBezTo>
                  <a:pt x="24" y="79"/>
                  <a:pt x="23" y="68"/>
                  <a:pt x="22" y="57"/>
                </a:cubicBezTo>
                <a:cubicBezTo>
                  <a:pt x="22" y="54"/>
                  <a:pt x="22" y="43"/>
                  <a:pt x="21" y="35"/>
                </a:cubicBezTo>
                <a:cubicBezTo>
                  <a:pt x="23" y="48"/>
                  <a:pt x="25" y="72"/>
                  <a:pt x="26" y="72"/>
                </a:cubicBezTo>
                <a:cubicBezTo>
                  <a:pt x="26" y="72"/>
                  <a:pt x="26" y="69"/>
                  <a:pt x="26" y="69"/>
                </a:cubicBezTo>
                <a:cubicBezTo>
                  <a:pt x="29" y="69"/>
                  <a:pt x="25" y="75"/>
                  <a:pt x="25" y="74"/>
                </a:cubicBezTo>
                <a:cubicBezTo>
                  <a:pt x="25" y="75"/>
                  <a:pt x="26" y="74"/>
                  <a:pt x="26" y="74"/>
                </a:cubicBezTo>
                <a:cubicBezTo>
                  <a:pt x="26" y="75"/>
                  <a:pt x="27" y="76"/>
                  <a:pt x="28" y="76"/>
                </a:cubicBezTo>
                <a:cubicBezTo>
                  <a:pt x="26" y="76"/>
                  <a:pt x="25" y="78"/>
                  <a:pt x="25" y="78"/>
                </a:cubicBezTo>
                <a:cubicBezTo>
                  <a:pt x="26" y="78"/>
                  <a:pt x="28" y="77"/>
                  <a:pt x="28" y="78"/>
                </a:cubicBezTo>
                <a:cubicBezTo>
                  <a:pt x="28" y="79"/>
                  <a:pt x="25" y="79"/>
                  <a:pt x="25" y="79"/>
                </a:cubicBezTo>
                <a:cubicBezTo>
                  <a:pt x="26" y="79"/>
                  <a:pt x="27" y="79"/>
                  <a:pt x="27" y="79"/>
                </a:cubicBezTo>
                <a:cubicBezTo>
                  <a:pt x="27" y="79"/>
                  <a:pt x="27" y="80"/>
                  <a:pt x="26" y="81"/>
                </a:cubicBezTo>
                <a:cubicBezTo>
                  <a:pt x="27" y="81"/>
                  <a:pt x="28" y="81"/>
                  <a:pt x="27" y="81"/>
                </a:cubicBezTo>
                <a:cubicBezTo>
                  <a:pt x="27" y="81"/>
                  <a:pt x="27" y="81"/>
                  <a:pt x="26" y="81"/>
                </a:cubicBezTo>
                <a:cubicBezTo>
                  <a:pt x="26" y="81"/>
                  <a:pt x="26" y="81"/>
                  <a:pt x="26" y="82"/>
                </a:cubicBezTo>
                <a:cubicBezTo>
                  <a:pt x="27" y="81"/>
                  <a:pt x="27" y="81"/>
                  <a:pt x="26" y="82"/>
                </a:cubicBezTo>
                <a:cubicBezTo>
                  <a:pt x="26" y="83"/>
                  <a:pt x="26" y="86"/>
                  <a:pt x="26" y="85"/>
                </a:cubicBezTo>
                <a:cubicBezTo>
                  <a:pt x="27" y="84"/>
                  <a:pt x="27" y="83"/>
                  <a:pt x="27" y="84"/>
                </a:cubicBezTo>
                <a:cubicBezTo>
                  <a:pt x="27" y="83"/>
                  <a:pt x="27" y="85"/>
                  <a:pt x="27" y="87"/>
                </a:cubicBezTo>
                <a:cubicBezTo>
                  <a:pt x="27" y="87"/>
                  <a:pt x="27" y="87"/>
                  <a:pt x="27" y="87"/>
                </a:cubicBezTo>
                <a:cubicBezTo>
                  <a:pt x="27" y="87"/>
                  <a:pt x="27" y="87"/>
                  <a:pt x="27" y="87"/>
                </a:cubicBezTo>
                <a:cubicBezTo>
                  <a:pt x="27" y="88"/>
                  <a:pt x="27" y="90"/>
                  <a:pt x="27" y="90"/>
                </a:cubicBezTo>
                <a:cubicBezTo>
                  <a:pt x="27" y="90"/>
                  <a:pt x="27" y="89"/>
                  <a:pt x="27" y="88"/>
                </a:cubicBezTo>
                <a:cubicBezTo>
                  <a:pt x="27" y="88"/>
                  <a:pt x="30" y="94"/>
                  <a:pt x="30" y="93"/>
                </a:cubicBezTo>
                <a:cubicBezTo>
                  <a:pt x="32" y="90"/>
                  <a:pt x="27" y="81"/>
                  <a:pt x="29" y="78"/>
                </a:cubicBezTo>
                <a:cubicBezTo>
                  <a:pt x="33" y="73"/>
                  <a:pt x="22" y="55"/>
                  <a:pt x="27" y="51"/>
                </a:cubicBezTo>
                <a:cubicBezTo>
                  <a:pt x="28" y="50"/>
                  <a:pt x="27" y="37"/>
                  <a:pt x="25" y="29"/>
                </a:cubicBezTo>
                <a:cubicBezTo>
                  <a:pt x="27" y="27"/>
                  <a:pt x="28" y="26"/>
                  <a:pt x="28" y="26"/>
                </a:cubicBezTo>
                <a:cubicBezTo>
                  <a:pt x="28" y="27"/>
                  <a:pt x="47" y="21"/>
                  <a:pt x="48" y="21"/>
                </a:cubicBezTo>
                <a:cubicBezTo>
                  <a:pt x="52" y="20"/>
                  <a:pt x="56" y="20"/>
                  <a:pt x="58" y="20"/>
                </a:cubicBezTo>
                <a:cubicBezTo>
                  <a:pt x="61" y="19"/>
                  <a:pt x="75" y="17"/>
                  <a:pt x="76" y="19"/>
                </a:cubicBezTo>
                <a:cubicBezTo>
                  <a:pt x="76" y="19"/>
                  <a:pt x="77" y="18"/>
                  <a:pt x="78" y="17"/>
                </a:cubicBezTo>
                <a:cubicBezTo>
                  <a:pt x="78" y="18"/>
                  <a:pt x="80" y="20"/>
                  <a:pt x="80" y="18"/>
                </a:cubicBezTo>
                <a:cubicBezTo>
                  <a:pt x="80" y="18"/>
                  <a:pt x="79" y="17"/>
                  <a:pt x="79" y="17"/>
                </a:cubicBezTo>
                <a:cubicBezTo>
                  <a:pt x="79" y="17"/>
                  <a:pt x="88" y="18"/>
                  <a:pt x="90" y="18"/>
                </a:cubicBezTo>
                <a:cubicBezTo>
                  <a:pt x="93" y="18"/>
                  <a:pt x="98" y="18"/>
                  <a:pt x="99" y="17"/>
                </a:cubicBezTo>
                <a:cubicBezTo>
                  <a:pt x="99" y="17"/>
                  <a:pt x="96" y="17"/>
                  <a:pt x="92" y="17"/>
                </a:cubicBezTo>
                <a:cubicBezTo>
                  <a:pt x="87" y="17"/>
                  <a:pt x="80" y="17"/>
                  <a:pt x="80" y="16"/>
                </a:cubicBezTo>
                <a:cubicBezTo>
                  <a:pt x="80" y="16"/>
                  <a:pt x="83" y="16"/>
                  <a:pt x="83" y="15"/>
                </a:cubicBezTo>
                <a:cubicBezTo>
                  <a:pt x="83" y="15"/>
                  <a:pt x="75" y="15"/>
                  <a:pt x="75" y="15"/>
                </a:cubicBezTo>
                <a:cubicBezTo>
                  <a:pt x="76" y="16"/>
                  <a:pt x="76" y="16"/>
                  <a:pt x="76" y="16"/>
                </a:cubicBezTo>
                <a:cubicBezTo>
                  <a:pt x="76" y="16"/>
                  <a:pt x="72" y="17"/>
                  <a:pt x="72" y="16"/>
                </a:cubicBezTo>
                <a:cubicBezTo>
                  <a:pt x="72" y="16"/>
                  <a:pt x="72" y="17"/>
                  <a:pt x="72" y="17"/>
                </a:cubicBezTo>
                <a:cubicBezTo>
                  <a:pt x="70" y="19"/>
                  <a:pt x="67" y="16"/>
                  <a:pt x="67" y="16"/>
                </a:cubicBezTo>
                <a:cubicBezTo>
                  <a:pt x="65" y="13"/>
                  <a:pt x="63" y="17"/>
                  <a:pt x="62" y="17"/>
                </a:cubicBezTo>
                <a:cubicBezTo>
                  <a:pt x="62" y="17"/>
                  <a:pt x="53" y="16"/>
                  <a:pt x="54" y="17"/>
                </a:cubicBezTo>
                <a:cubicBezTo>
                  <a:pt x="55" y="17"/>
                  <a:pt x="55" y="17"/>
                  <a:pt x="56" y="17"/>
                </a:cubicBezTo>
                <a:cubicBezTo>
                  <a:pt x="56" y="17"/>
                  <a:pt x="55" y="19"/>
                  <a:pt x="55" y="19"/>
                </a:cubicBezTo>
                <a:cubicBezTo>
                  <a:pt x="54" y="19"/>
                  <a:pt x="51" y="17"/>
                  <a:pt x="50" y="17"/>
                </a:cubicBezTo>
                <a:cubicBezTo>
                  <a:pt x="50" y="17"/>
                  <a:pt x="50" y="20"/>
                  <a:pt x="49" y="19"/>
                </a:cubicBezTo>
                <a:cubicBezTo>
                  <a:pt x="48" y="18"/>
                  <a:pt x="42" y="17"/>
                  <a:pt x="41" y="18"/>
                </a:cubicBezTo>
                <a:cubicBezTo>
                  <a:pt x="45" y="11"/>
                  <a:pt x="86" y="14"/>
                  <a:pt x="91" y="14"/>
                </a:cubicBezTo>
                <a:cubicBezTo>
                  <a:pt x="101" y="13"/>
                  <a:pt x="114" y="13"/>
                  <a:pt x="120" y="14"/>
                </a:cubicBezTo>
                <a:cubicBezTo>
                  <a:pt x="124" y="15"/>
                  <a:pt x="133" y="17"/>
                  <a:pt x="135" y="17"/>
                </a:cubicBezTo>
                <a:cubicBezTo>
                  <a:pt x="135" y="16"/>
                  <a:pt x="135" y="16"/>
                  <a:pt x="134" y="16"/>
                </a:cubicBezTo>
                <a:cubicBezTo>
                  <a:pt x="134" y="16"/>
                  <a:pt x="139" y="17"/>
                  <a:pt x="142" y="18"/>
                </a:cubicBezTo>
                <a:cubicBezTo>
                  <a:pt x="142" y="17"/>
                  <a:pt x="142" y="16"/>
                  <a:pt x="142" y="17"/>
                </a:cubicBezTo>
                <a:cubicBezTo>
                  <a:pt x="142" y="17"/>
                  <a:pt x="142" y="18"/>
                  <a:pt x="142" y="18"/>
                </a:cubicBezTo>
                <a:cubicBezTo>
                  <a:pt x="142" y="18"/>
                  <a:pt x="142" y="18"/>
                  <a:pt x="143" y="18"/>
                </a:cubicBezTo>
                <a:cubicBezTo>
                  <a:pt x="140" y="20"/>
                  <a:pt x="142" y="26"/>
                  <a:pt x="143" y="27"/>
                </a:cubicBezTo>
                <a:cubicBezTo>
                  <a:pt x="142" y="26"/>
                  <a:pt x="141" y="63"/>
                  <a:pt x="139" y="64"/>
                </a:cubicBezTo>
                <a:cubicBezTo>
                  <a:pt x="139" y="64"/>
                  <a:pt x="140" y="65"/>
                  <a:pt x="140" y="65"/>
                </a:cubicBezTo>
                <a:cubicBezTo>
                  <a:pt x="140" y="65"/>
                  <a:pt x="138" y="67"/>
                  <a:pt x="139" y="67"/>
                </a:cubicBezTo>
                <a:cubicBezTo>
                  <a:pt x="140" y="66"/>
                  <a:pt x="140" y="66"/>
                  <a:pt x="140" y="66"/>
                </a:cubicBezTo>
                <a:cubicBezTo>
                  <a:pt x="140" y="67"/>
                  <a:pt x="139" y="69"/>
                  <a:pt x="139" y="72"/>
                </a:cubicBezTo>
                <a:cubicBezTo>
                  <a:pt x="139" y="72"/>
                  <a:pt x="140" y="72"/>
                  <a:pt x="140" y="72"/>
                </a:cubicBezTo>
                <a:cubicBezTo>
                  <a:pt x="139" y="72"/>
                  <a:pt x="139" y="72"/>
                  <a:pt x="139" y="72"/>
                </a:cubicBezTo>
                <a:cubicBezTo>
                  <a:pt x="139" y="75"/>
                  <a:pt x="139" y="79"/>
                  <a:pt x="140" y="78"/>
                </a:cubicBezTo>
                <a:cubicBezTo>
                  <a:pt x="140" y="77"/>
                  <a:pt x="140" y="76"/>
                  <a:pt x="140" y="75"/>
                </a:cubicBezTo>
                <a:cubicBezTo>
                  <a:pt x="140" y="75"/>
                  <a:pt x="140" y="75"/>
                  <a:pt x="140" y="75"/>
                </a:cubicBezTo>
                <a:cubicBezTo>
                  <a:pt x="140" y="76"/>
                  <a:pt x="140" y="75"/>
                  <a:pt x="140" y="75"/>
                </a:cubicBezTo>
                <a:cubicBezTo>
                  <a:pt x="140" y="72"/>
                  <a:pt x="141" y="67"/>
                  <a:pt x="141" y="67"/>
                </a:cubicBezTo>
                <a:cubicBezTo>
                  <a:pt x="142" y="67"/>
                  <a:pt x="142" y="69"/>
                  <a:pt x="142" y="69"/>
                </a:cubicBezTo>
                <a:cubicBezTo>
                  <a:pt x="142" y="69"/>
                  <a:pt x="143" y="64"/>
                  <a:pt x="142" y="64"/>
                </a:cubicBezTo>
                <a:cubicBezTo>
                  <a:pt x="142" y="64"/>
                  <a:pt x="142" y="64"/>
                  <a:pt x="141" y="64"/>
                </a:cubicBezTo>
                <a:cubicBezTo>
                  <a:pt x="141" y="64"/>
                  <a:pt x="141" y="61"/>
                  <a:pt x="142" y="61"/>
                </a:cubicBezTo>
                <a:cubicBezTo>
                  <a:pt x="142" y="61"/>
                  <a:pt x="141" y="61"/>
                  <a:pt x="141" y="61"/>
                </a:cubicBezTo>
                <a:cubicBezTo>
                  <a:pt x="140" y="59"/>
                  <a:pt x="143" y="58"/>
                  <a:pt x="143" y="57"/>
                </a:cubicBezTo>
                <a:cubicBezTo>
                  <a:pt x="146" y="57"/>
                  <a:pt x="143" y="55"/>
                  <a:pt x="142" y="54"/>
                </a:cubicBezTo>
                <a:cubicBezTo>
                  <a:pt x="142" y="54"/>
                  <a:pt x="142" y="53"/>
                  <a:pt x="143" y="53"/>
                </a:cubicBezTo>
                <a:cubicBezTo>
                  <a:pt x="143" y="53"/>
                  <a:pt x="143" y="53"/>
                  <a:pt x="143" y="53"/>
                </a:cubicBezTo>
                <a:cubicBezTo>
                  <a:pt x="144" y="51"/>
                  <a:pt x="145" y="47"/>
                  <a:pt x="144" y="48"/>
                </a:cubicBezTo>
                <a:cubicBezTo>
                  <a:pt x="143" y="48"/>
                  <a:pt x="143" y="49"/>
                  <a:pt x="143" y="49"/>
                </a:cubicBezTo>
                <a:cubicBezTo>
                  <a:pt x="143" y="49"/>
                  <a:pt x="141" y="48"/>
                  <a:pt x="141" y="49"/>
                </a:cubicBezTo>
                <a:cubicBezTo>
                  <a:pt x="142" y="47"/>
                  <a:pt x="144" y="46"/>
                  <a:pt x="144" y="45"/>
                </a:cubicBezTo>
                <a:cubicBezTo>
                  <a:pt x="144" y="45"/>
                  <a:pt x="142" y="45"/>
                  <a:pt x="142" y="44"/>
                </a:cubicBezTo>
                <a:cubicBezTo>
                  <a:pt x="143" y="44"/>
                  <a:pt x="146" y="40"/>
                  <a:pt x="145" y="39"/>
                </a:cubicBezTo>
                <a:cubicBezTo>
                  <a:pt x="149" y="42"/>
                  <a:pt x="143" y="73"/>
                  <a:pt x="143" y="77"/>
                </a:cubicBezTo>
                <a:cubicBezTo>
                  <a:pt x="143" y="83"/>
                  <a:pt x="143" y="93"/>
                  <a:pt x="143" y="96"/>
                </a:cubicBezTo>
                <a:cubicBezTo>
                  <a:pt x="143" y="98"/>
                  <a:pt x="142" y="103"/>
                  <a:pt x="142" y="104"/>
                </a:cubicBezTo>
                <a:cubicBezTo>
                  <a:pt x="142" y="103"/>
                  <a:pt x="143" y="108"/>
                  <a:pt x="142" y="106"/>
                </a:cubicBezTo>
                <a:cubicBezTo>
                  <a:pt x="142" y="105"/>
                  <a:pt x="144" y="113"/>
                  <a:pt x="142" y="114"/>
                </a:cubicBezTo>
                <a:close/>
                <a:moveTo>
                  <a:pt x="66" y="122"/>
                </a:moveTo>
                <a:cubicBezTo>
                  <a:pt x="66" y="124"/>
                  <a:pt x="66" y="122"/>
                  <a:pt x="66" y="122"/>
                </a:cubicBezTo>
                <a:close/>
                <a:moveTo>
                  <a:pt x="71" y="121"/>
                </a:moveTo>
                <a:cubicBezTo>
                  <a:pt x="71" y="123"/>
                  <a:pt x="71" y="120"/>
                  <a:pt x="71" y="121"/>
                </a:cubicBezTo>
                <a:close/>
                <a:moveTo>
                  <a:pt x="73" y="122"/>
                </a:moveTo>
                <a:cubicBezTo>
                  <a:pt x="73" y="122"/>
                  <a:pt x="73" y="120"/>
                  <a:pt x="73" y="122"/>
                </a:cubicBezTo>
                <a:close/>
                <a:moveTo>
                  <a:pt x="75" y="122"/>
                </a:moveTo>
                <a:cubicBezTo>
                  <a:pt x="76" y="122"/>
                  <a:pt x="75" y="122"/>
                  <a:pt x="75" y="122"/>
                </a:cubicBezTo>
                <a:cubicBezTo>
                  <a:pt x="71" y="122"/>
                  <a:pt x="75" y="121"/>
                  <a:pt x="75" y="122"/>
                </a:cubicBezTo>
                <a:close/>
                <a:moveTo>
                  <a:pt x="90" y="120"/>
                </a:moveTo>
                <a:cubicBezTo>
                  <a:pt x="90" y="120"/>
                  <a:pt x="90" y="120"/>
                  <a:pt x="90" y="120"/>
                </a:cubicBezTo>
                <a:close/>
                <a:moveTo>
                  <a:pt x="92" y="122"/>
                </a:moveTo>
                <a:cubicBezTo>
                  <a:pt x="92" y="122"/>
                  <a:pt x="92" y="121"/>
                  <a:pt x="92" y="122"/>
                </a:cubicBezTo>
                <a:close/>
                <a:moveTo>
                  <a:pt x="93" y="122"/>
                </a:moveTo>
                <a:cubicBezTo>
                  <a:pt x="92" y="123"/>
                  <a:pt x="93" y="122"/>
                  <a:pt x="93" y="122"/>
                </a:cubicBezTo>
                <a:close/>
                <a:moveTo>
                  <a:pt x="41" y="120"/>
                </a:moveTo>
                <a:cubicBezTo>
                  <a:pt x="41" y="121"/>
                  <a:pt x="41" y="119"/>
                  <a:pt x="41" y="120"/>
                </a:cubicBezTo>
                <a:close/>
                <a:moveTo>
                  <a:pt x="36" y="123"/>
                </a:moveTo>
                <a:cubicBezTo>
                  <a:pt x="35" y="125"/>
                  <a:pt x="37" y="122"/>
                  <a:pt x="36" y="123"/>
                </a:cubicBezTo>
                <a:close/>
                <a:moveTo>
                  <a:pt x="26" y="77"/>
                </a:moveTo>
                <a:cubicBezTo>
                  <a:pt x="25" y="77"/>
                  <a:pt x="29" y="77"/>
                  <a:pt x="26" y="77"/>
                </a:cubicBezTo>
                <a:close/>
                <a:moveTo>
                  <a:pt x="27" y="83"/>
                </a:moveTo>
                <a:cubicBezTo>
                  <a:pt x="26" y="83"/>
                  <a:pt x="28" y="83"/>
                  <a:pt x="27" y="83"/>
                </a:cubicBezTo>
                <a:close/>
                <a:moveTo>
                  <a:pt x="28" y="81"/>
                </a:moveTo>
                <a:cubicBezTo>
                  <a:pt x="28" y="81"/>
                  <a:pt x="29" y="80"/>
                  <a:pt x="28" y="81"/>
                </a:cubicBezTo>
                <a:close/>
                <a:moveTo>
                  <a:pt x="42" y="20"/>
                </a:moveTo>
                <a:cubicBezTo>
                  <a:pt x="40" y="22"/>
                  <a:pt x="43" y="19"/>
                  <a:pt x="42" y="20"/>
                </a:cubicBezTo>
                <a:close/>
                <a:moveTo>
                  <a:pt x="58" y="18"/>
                </a:moveTo>
                <a:cubicBezTo>
                  <a:pt x="58" y="17"/>
                  <a:pt x="58" y="16"/>
                  <a:pt x="58" y="18"/>
                </a:cubicBezTo>
                <a:close/>
                <a:moveTo>
                  <a:pt x="64" y="16"/>
                </a:moveTo>
                <a:cubicBezTo>
                  <a:pt x="64" y="17"/>
                  <a:pt x="64" y="16"/>
                  <a:pt x="64" y="16"/>
                </a:cubicBezTo>
                <a:close/>
                <a:moveTo>
                  <a:pt x="72" y="18"/>
                </a:moveTo>
                <a:cubicBezTo>
                  <a:pt x="72" y="19"/>
                  <a:pt x="72" y="16"/>
                  <a:pt x="72" y="18"/>
                </a:cubicBezTo>
                <a:close/>
                <a:moveTo>
                  <a:pt x="79" y="16"/>
                </a:moveTo>
                <a:cubicBezTo>
                  <a:pt x="78" y="17"/>
                  <a:pt x="79" y="16"/>
                  <a:pt x="79" y="16"/>
                </a:cubicBezTo>
                <a:close/>
                <a:moveTo>
                  <a:pt x="87" y="17"/>
                </a:moveTo>
                <a:cubicBezTo>
                  <a:pt x="87" y="19"/>
                  <a:pt x="87" y="16"/>
                  <a:pt x="87" y="17"/>
                </a:cubicBezTo>
                <a:close/>
                <a:moveTo>
                  <a:pt x="93" y="17"/>
                </a:moveTo>
                <a:cubicBezTo>
                  <a:pt x="93" y="17"/>
                  <a:pt x="93" y="17"/>
                  <a:pt x="93" y="17"/>
                </a:cubicBezTo>
                <a:cubicBezTo>
                  <a:pt x="93" y="18"/>
                  <a:pt x="93" y="17"/>
                  <a:pt x="93" y="17"/>
                </a:cubicBezTo>
                <a:close/>
                <a:moveTo>
                  <a:pt x="95" y="18"/>
                </a:moveTo>
                <a:cubicBezTo>
                  <a:pt x="95" y="18"/>
                  <a:pt x="95" y="17"/>
                  <a:pt x="95" y="18"/>
                </a:cubicBezTo>
                <a:close/>
                <a:moveTo>
                  <a:pt x="141" y="52"/>
                </a:moveTo>
                <a:cubicBezTo>
                  <a:pt x="141" y="51"/>
                  <a:pt x="144" y="52"/>
                  <a:pt x="141" y="52"/>
                </a:cubicBezTo>
                <a:close/>
                <a:moveTo>
                  <a:pt x="142" y="50"/>
                </a:moveTo>
                <a:cubicBezTo>
                  <a:pt x="142" y="50"/>
                  <a:pt x="145" y="51"/>
                  <a:pt x="142" y="50"/>
                </a:cubicBezTo>
                <a:close/>
                <a:moveTo>
                  <a:pt x="143" y="55"/>
                </a:moveTo>
                <a:cubicBezTo>
                  <a:pt x="142" y="55"/>
                  <a:pt x="143" y="55"/>
                  <a:pt x="143" y="55"/>
                </a:cubicBezTo>
                <a:close/>
                <a:moveTo>
                  <a:pt x="146" y="92"/>
                </a:moveTo>
                <a:cubicBezTo>
                  <a:pt x="146" y="92"/>
                  <a:pt x="148" y="93"/>
                  <a:pt x="146" y="92"/>
                </a:cubicBezTo>
                <a:close/>
                <a:moveTo>
                  <a:pt x="146" y="94"/>
                </a:moveTo>
                <a:cubicBezTo>
                  <a:pt x="145" y="94"/>
                  <a:pt x="147" y="94"/>
                  <a:pt x="146" y="94"/>
                </a:cubicBezTo>
                <a:close/>
                <a:moveTo>
                  <a:pt x="145" y="97"/>
                </a:moveTo>
                <a:cubicBezTo>
                  <a:pt x="144" y="97"/>
                  <a:pt x="146" y="96"/>
                  <a:pt x="145" y="97"/>
                </a:cubicBezTo>
                <a:close/>
                <a:moveTo>
                  <a:pt x="144" y="98"/>
                </a:moveTo>
                <a:cubicBezTo>
                  <a:pt x="143" y="98"/>
                  <a:pt x="145" y="98"/>
                  <a:pt x="144" y="98"/>
                </a:cubicBezTo>
                <a:close/>
                <a:moveTo>
                  <a:pt x="143" y="104"/>
                </a:moveTo>
                <a:cubicBezTo>
                  <a:pt x="143" y="103"/>
                  <a:pt x="145" y="104"/>
                  <a:pt x="143" y="104"/>
                </a:cubicBezTo>
                <a:close/>
                <a:moveTo>
                  <a:pt x="144" y="120"/>
                </a:moveTo>
                <a:cubicBezTo>
                  <a:pt x="144" y="120"/>
                  <a:pt x="144" y="120"/>
                  <a:pt x="144" y="120"/>
                </a:cubicBezTo>
                <a:close/>
                <a:moveTo>
                  <a:pt x="144" y="123"/>
                </a:moveTo>
                <a:cubicBezTo>
                  <a:pt x="144" y="123"/>
                  <a:pt x="144" y="123"/>
                  <a:pt x="144" y="123"/>
                </a:cubicBezTo>
                <a:cubicBezTo>
                  <a:pt x="144" y="123"/>
                  <a:pt x="145" y="123"/>
                  <a:pt x="144" y="123"/>
                </a:cubicBezTo>
                <a:close/>
                <a:moveTo>
                  <a:pt x="144" y="102"/>
                </a:moveTo>
                <a:cubicBezTo>
                  <a:pt x="143" y="102"/>
                  <a:pt x="146" y="102"/>
                  <a:pt x="144" y="102"/>
                </a:cubicBezTo>
                <a:close/>
                <a:moveTo>
                  <a:pt x="145" y="116"/>
                </a:moveTo>
                <a:cubicBezTo>
                  <a:pt x="144" y="116"/>
                  <a:pt x="146" y="116"/>
                  <a:pt x="145" y="116"/>
                </a:cubicBezTo>
                <a:close/>
                <a:moveTo>
                  <a:pt x="145" y="113"/>
                </a:moveTo>
                <a:cubicBezTo>
                  <a:pt x="144" y="112"/>
                  <a:pt x="146" y="109"/>
                  <a:pt x="145" y="109"/>
                </a:cubicBezTo>
                <a:cubicBezTo>
                  <a:pt x="143" y="108"/>
                  <a:pt x="147" y="108"/>
                  <a:pt x="147" y="110"/>
                </a:cubicBezTo>
                <a:cubicBezTo>
                  <a:pt x="147" y="110"/>
                  <a:pt x="145" y="112"/>
                  <a:pt x="145" y="113"/>
                </a:cubicBezTo>
                <a:close/>
                <a:moveTo>
                  <a:pt x="146" y="122"/>
                </a:moveTo>
                <a:cubicBezTo>
                  <a:pt x="145" y="122"/>
                  <a:pt x="147" y="122"/>
                  <a:pt x="146" y="122"/>
                </a:cubicBezTo>
                <a:close/>
                <a:moveTo>
                  <a:pt x="147" y="113"/>
                </a:moveTo>
                <a:cubicBezTo>
                  <a:pt x="145" y="114"/>
                  <a:pt x="148" y="112"/>
                  <a:pt x="147" y="113"/>
                </a:cubicBezTo>
                <a:close/>
                <a:moveTo>
                  <a:pt x="147" y="97"/>
                </a:moveTo>
                <a:cubicBezTo>
                  <a:pt x="146" y="97"/>
                  <a:pt x="148" y="98"/>
                  <a:pt x="147" y="97"/>
                </a:cubicBezTo>
                <a:close/>
                <a:moveTo>
                  <a:pt x="148" y="91"/>
                </a:moveTo>
                <a:cubicBezTo>
                  <a:pt x="147" y="91"/>
                  <a:pt x="148" y="92"/>
                  <a:pt x="148" y="91"/>
                </a:cubicBezTo>
                <a:close/>
                <a:moveTo>
                  <a:pt x="148" y="109"/>
                </a:moveTo>
                <a:cubicBezTo>
                  <a:pt x="148" y="109"/>
                  <a:pt x="149" y="108"/>
                  <a:pt x="148" y="109"/>
                </a:cubicBezTo>
                <a:close/>
                <a:moveTo>
                  <a:pt x="148" y="105"/>
                </a:moveTo>
                <a:cubicBezTo>
                  <a:pt x="147" y="105"/>
                  <a:pt x="150" y="106"/>
                  <a:pt x="148" y="105"/>
                </a:cubicBezTo>
                <a:close/>
                <a:moveTo>
                  <a:pt x="149" y="100"/>
                </a:moveTo>
                <a:cubicBezTo>
                  <a:pt x="149" y="100"/>
                  <a:pt x="149" y="100"/>
                  <a:pt x="149" y="100"/>
                </a:cubicBezTo>
                <a:close/>
                <a:moveTo>
                  <a:pt x="149" y="93"/>
                </a:moveTo>
                <a:cubicBezTo>
                  <a:pt x="148" y="92"/>
                  <a:pt x="150" y="93"/>
                  <a:pt x="149" y="93"/>
                </a:cubicBezTo>
                <a:close/>
                <a:moveTo>
                  <a:pt x="149" y="16"/>
                </a:moveTo>
                <a:cubicBezTo>
                  <a:pt x="149" y="18"/>
                  <a:pt x="150" y="15"/>
                  <a:pt x="149" y="16"/>
                </a:cubicBezTo>
                <a:close/>
                <a:moveTo>
                  <a:pt x="153" y="77"/>
                </a:moveTo>
                <a:cubicBezTo>
                  <a:pt x="152" y="77"/>
                  <a:pt x="155" y="76"/>
                  <a:pt x="153" y="77"/>
                </a:cubicBezTo>
                <a:close/>
                <a:moveTo>
                  <a:pt x="152" y="82"/>
                </a:moveTo>
                <a:cubicBezTo>
                  <a:pt x="152" y="82"/>
                  <a:pt x="153" y="82"/>
                  <a:pt x="152" y="82"/>
                </a:cubicBezTo>
                <a:close/>
                <a:moveTo>
                  <a:pt x="153" y="81"/>
                </a:moveTo>
                <a:cubicBezTo>
                  <a:pt x="152" y="81"/>
                  <a:pt x="154" y="81"/>
                  <a:pt x="153" y="81"/>
                </a:cubicBezTo>
                <a:close/>
                <a:moveTo>
                  <a:pt x="160" y="27"/>
                </a:moveTo>
                <a:cubicBezTo>
                  <a:pt x="159" y="27"/>
                  <a:pt x="161" y="28"/>
                  <a:pt x="160" y="27"/>
                </a:cubicBezTo>
                <a:close/>
                <a:moveTo>
                  <a:pt x="157" y="25"/>
                </a:moveTo>
                <a:cubicBezTo>
                  <a:pt x="156" y="25"/>
                  <a:pt x="159" y="26"/>
                  <a:pt x="157" y="25"/>
                </a:cubicBezTo>
                <a:close/>
                <a:moveTo>
                  <a:pt x="154" y="66"/>
                </a:moveTo>
                <a:cubicBezTo>
                  <a:pt x="153" y="66"/>
                  <a:pt x="153" y="66"/>
                  <a:pt x="153" y="65"/>
                </a:cubicBezTo>
                <a:cubicBezTo>
                  <a:pt x="154" y="62"/>
                  <a:pt x="154" y="66"/>
                  <a:pt x="154" y="66"/>
                </a:cubicBezTo>
                <a:close/>
                <a:moveTo>
                  <a:pt x="154" y="80"/>
                </a:moveTo>
                <a:cubicBezTo>
                  <a:pt x="154" y="80"/>
                  <a:pt x="155" y="79"/>
                  <a:pt x="154" y="80"/>
                </a:cubicBezTo>
                <a:close/>
                <a:moveTo>
                  <a:pt x="154" y="63"/>
                </a:moveTo>
                <a:cubicBezTo>
                  <a:pt x="153" y="63"/>
                  <a:pt x="155" y="63"/>
                  <a:pt x="154" y="63"/>
                </a:cubicBezTo>
                <a:close/>
                <a:moveTo>
                  <a:pt x="154" y="60"/>
                </a:moveTo>
                <a:cubicBezTo>
                  <a:pt x="154" y="60"/>
                  <a:pt x="154" y="60"/>
                  <a:pt x="154" y="60"/>
                </a:cubicBezTo>
                <a:cubicBezTo>
                  <a:pt x="154" y="60"/>
                  <a:pt x="154" y="60"/>
                  <a:pt x="154" y="60"/>
                </a:cubicBezTo>
                <a:cubicBezTo>
                  <a:pt x="154" y="60"/>
                  <a:pt x="154" y="60"/>
                  <a:pt x="154" y="60"/>
                </a:cubicBezTo>
                <a:close/>
                <a:moveTo>
                  <a:pt x="154" y="56"/>
                </a:moveTo>
                <a:cubicBezTo>
                  <a:pt x="153" y="56"/>
                  <a:pt x="155" y="56"/>
                  <a:pt x="154" y="56"/>
                </a:cubicBezTo>
                <a:close/>
                <a:moveTo>
                  <a:pt x="152" y="17"/>
                </a:moveTo>
                <a:cubicBezTo>
                  <a:pt x="150" y="18"/>
                  <a:pt x="153" y="16"/>
                  <a:pt x="152" y="17"/>
                </a:cubicBezTo>
                <a:close/>
                <a:moveTo>
                  <a:pt x="158" y="16"/>
                </a:moveTo>
                <a:cubicBezTo>
                  <a:pt x="158" y="17"/>
                  <a:pt x="159" y="15"/>
                  <a:pt x="158" y="16"/>
                </a:cubicBezTo>
                <a:close/>
                <a:moveTo>
                  <a:pt x="154" y="19"/>
                </a:moveTo>
                <a:cubicBezTo>
                  <a:pt x="153" y="20"/>
                  <a:pt x="154" y="18"/>
                  <a:pt x="154" y="19"/>
                </a:cubicBezTo>
                <a:close/>
                <a:moveTo>
                  <a:pt x="154" y="18"/>
                </a:moveTo>
                <a:cubicBezTo>
                  <a:pt x="154" y="19"/>
                  <a:pt x="155" y="17"/>
                  <a:pt x="154" y="18"/>
                </a:cubicBezTo>
                <a:close/>
                <a:moveTo>
                  <a:pt x="155" y="15"/>
                </a:moveTo>
                <a:cubicBezTo>
                  <a:pt x="155" y="16"/>
                  <a:pt x="155" y="14"/>
                  <a:pt x="155" y="15"/>
                </a:cubicBezTo>
                <a:close/>
                <a:moveTo>
                  <a:pt x="159" y="22"/>
                </a:moveTo>
                <a:cubicBezTo>
                  <a:pt x="157" y="21"/>
                  <a:pt x="159" y="22"/>
                  <a:pt x="159" y="22"/>
                </a:cubicBezTo>
                <a:close/>
                <a:moveTo>
                  <a:pt x="159" y="19"/>
                </a:moveTo>
                <a:cubicBezTo>
                  <a:pt x="159" y="20"/>
                  <a:pt x="160" y="18"/>
                  <a:pt x="159" y="19"/>
                </a:cubicBezTo>
                <a:close/>
                <a:moveTo>
                  <a:pt x="83" y="4"/>
                </a:moveTo>
                <a:cubicBezTo>
                  <a:pt x="84" y="4"/>
                  <a:pt x="86" y="4"/>
                  <a:pt x="86" y="4"/>
                </a:cubicBezTo>
                <a:cubicBezTo>
                  <a:pt x="86" y="4"/>
                  <a:pt x="85" y="4"/>
                  <a:pt x="83" y="4"/>
                </a:cubicBezTo>
                <a:close/>
                <a:moveTo>
                  <a:pt x="72" y="16"/>
                </a:moveTo>
                <a:cubicBezTo>
                  <a:pt x="73" y="16"/>
                  <a:pt x="74" y="16"/>
                  <a:pt x="74" y="15"/>
                </a:cubicBezTo>
                <a:cubicBezTo>
                  <a:pt x="74" y="14"/>
                  <a:pt x="73" y="15"/>
                  <a:pt x="72" y="16"/>
                </a:cubicBezTo>
                <a:close/>
                <a:moveTo>
                  <a:pt x="20" y="11"/>
                </a:moveTo>
                <a:cubicBezTo>
                  <a:pt x="20" y="10"/>
                  <a:pt x="20" y="11"/>
                  <a:pt x="20" y="11"/>
                </a:cubicBezTo>
                <a:close/>
                <a:moveTo>
                  <a:pt x="18" y="11"/>
                </a:moveTo>
                <a:cubicBezTo>
                  <a:pt x="18" y="12"/>
                  <a:pt x="18" y="10"/>
                  <a:pt x="18" y="11"/>
                </a:cubicBezTo>
                <a:close/>
                <a:moveTo>
                  <a:pt x="28" y="7"/>
                </a:moveTo>
                <a:cubicBezTo>
                  <a:pt x="28" y="8"/>
                  <a:pt x="29" y="6"/>
                  <a:pt x="28" y="7"/>
                </a:cubicBezTo>
                <a:close/>
                <a:moveTo>
                  <a:pt x="114" y="5"/>
                </a:moveTo>
                <a:cubicBezTo>
                  <a:pt x="114" y="4"/>
                  <a:pt x="114" y="5"/>
                  <a:pt x="114" y="5"/>
                </a:cubicBezTo>
                <a:close/>
                <a:moveTo>
                  <a:pt x="68" y="16"/>
                </a:moveTo>
                <a:cubicBezTo>
                  <a:pt x="69" y="16"/>
                  <a:pt x="69" y="16"/>
                  <a:pt x="68" y="16"/>
                </a:cubicBezTo>
                <a:close/>
                <a:moveTo>
                  <a:pt x="72" y="16"/>
                </a:moveTo>
                <a:cubicBezTo>
                  <a:pt x="72" y="16"/>
                  <a:pt x="72" y="16"/>
                  <a:pt x="72" y="16"/>
                </a:cubicBezTo>
                <a:cubicBezTo>
                  <a:pt x="72" y="16"/>
                  <a:pt x="72" y="16"/>
                  <a:pt x="72" y="16"/>
                </a:cubicBezTo>
                <a:cubicBezTo>
                  <a:pt x="72" y="16"/>
                  <a:pt x="72" y="16"/>
                  <a:pt x="72" y="16"/>
                </a:cubicBezTo>
                <a:close/>
                <a:moveTo>
                  <a:pt x="114" y="3"/>
                </a:moveTo>
                <a:cubicBezTo>
                  <a:pt x="114" y="4"/>
                  <a:pt x="114" y="1"/>
                  <a:pt x="114" y="3"/>
                </a:cubicBezTo>
                <a:close/>
                <a:moveTo>
                  <a:pt x="142" y="18"/>
                </a:moveTo>
                <a:cubicBezTo>
                  <a:pt x="142" y="18"/>
                  <a:pt x="142" y="18"/>
                  <a:pt x="142" y="18"/>
                </a:cubicBezTo>
                <a:cubicBezTo>
                  <a:pt x="142" y="18"/>
                  <a:pt x="142" y="18"/>
                  <a:pt x="142" y="18"/>
                </a:cubicBezTo>
                <a:close/>
                <a:moveTo>
                  <a:pt x="92" y="17"/>
                </a:moveTo>
                <a:cubicBezTo>
                  <a:pt x="92" y="17"/>
                  <a:pt x="92" y="16"/>
                  <a:pt x="92" y="17"/>
                </a:cubicBezTo>
                <a:close/>
                <a:moveTo>
                  <a:pt x="82" y="4"/>
                </a:moveTo>
                <a:cubicBezTo>
                  <a:pt x="82" y="4"/>
                  <a:pt x="82" y="4"/>
                  <a:pt x="82" y="4"/>
                </a:cubicBezTo>
                <a:cubicBezTo>
                  <a:pt x="81" y="4"/>
                  <a:pt x="81" y="4"/>
                  <a:pt x="80" y="4"/>
                </a:cubicBezTo>
                <a:cubicBezTo>
                  <a:pt x="81" y="4"/>
                  <a:pt x="81" y="4"/>
                  <a:pt x="82" y="4"/>
                </a:cubicBezTo>
                <a:close/>
                <a:moveTo>
                  <a:pt x="124" y="19"/>
                </a:moveTo>
                <a:cubicBezTo>
                  <a:pt x="124" y="20"/>
                  <a:pt x="124" y="17"/>
                  <a:pt x="124" y="19"/>
                </a:cubicBezTo>
                <a:close/>
                <a:moveTo>
                  <a:pt x="61" y="17"/>
                </a:moveTo>
                <a:cubicBezTo>
                  <a:pt x="61" y="15"/>
                  <a:pt x="61" y="18"/>
                  <a:pt x="61" y="17"/>
                </a:cubicBezTo>
                <a:close/>
                <a:moveTo>
                  <a:pt x="70" y="16"/>
                </a:moveTo>
                <a:cubicBezTo>
                  <a:pt x="70" y="16"/>
                  <a:pt x="71" y="14"/>
                  <a:pt x="70" y="16"/>
                </a:cubicBezTo>
                <a:close/>
                <a:moveTo>
                  <a:pt x="164" y="12"/>
                </a:moveTo>
                <a:cubicBezTo>
                  <a:pt x="164" y="13"/>
                  <a:pt x="164" y="13"/>
                  <a:pt x="164" y="12"/>
                </a:cubicBezTo>
                <a:cubicBezTo>
                  <a:pt x="165" y="12"/>
                  <a:pt x="166" y="12"/>
                  <a:pt x="166" y="12"/>
                </a:cubicBezTo>
                <a:cubicBezTo>
                  <a:pt x="166" y="12"/>
                  <a:pt x="143" y="6"/>
                  <a:pt x="142" y="5"/>
                </a:cubicBezTo>
                <a:cubicBezTo>
                  <a:pt x="142" y="5"/>
                  <a:pt x="141" y="7"/>
                  <a:pt x="141" y="7"/>
                </a:cubicBezTo>
                <a:cubicBezTo>
                  <a:pt x="144" y="8"/>
                  <a:pt x="147" y="8"/>
                  <a:pt x="150" y="9"/>
                </a:cubicBezTo>
                <a:cubicBezTo>
                  <a:pt x="152" y="10"/>
                  <a:pt x="161" y="12"/>
                  <a:pt x="164" y="12"/>
                </a:cubicBezTo>
                <a:close/>
                <a:moveTo>
                  <a:pt x="67" y="16"/>
                </a:moveTo>
                <a:cubicBezTo>
                  <a:pt x="67" y="16"/>
                  <a:pt x="68" y="15"/>
                  <a:pt x="67" y="16"/>
                </a:cubicBezTo>
                <a:close/>
                <a:moveTo>
                  <a:pt x="147" y="10"/>
                </a:moveTo>
                <a:cubicBezTo>
                  <a:pt x="147" y="9"/>
                  <a:pt x="146" y="11"/>
                  <a:pt x="147" y="10"/>
                </a:cubicBezTo>
                <a:close/>
                <a:moveTo>
                  <a:pt x="152" y="12"/>
                </a:moveTo>
                <a:cubicBezTo>
                  <a:pt x="152" y="13"/>
                  <a:pt x="155" y="13"/>
                  <a:pt x="155" y="12"/>
                </a:cubicBezTo>
                <a:cubicBezTo>
                  <a:pt x="154" y="11"/>
                  <a:pt x="152" y="12"/>
                  <a:pt x="152" y="12"/>
                </a:cubicBezTo>
                <a:close/>
                <a:moveTo>
                  <a:pt x="140" y="7"/>
                </a:moveTo>
                <a:cubicBezTo>
                  <a:pt x="141" y="6"/>
                  <a:pt x="137" y="5"/>
                  <a:pt x="132" y="4"/>
                </a:cubicBezTo>
                <a:cubicBezTo>
                  <a:pt x="132" y="4"/>
                  <a:pt x="132" y="4"/>
                  <a:pt x="132" y="4"/>
                </a:cubicBezTo>
                <a:cubicBezTo>
                  <a:pt x="132" y="5"/>
                  <a:pt x="132" y="5"/>
                  <a:pt x="132" y="4"/>
                </a:cubicBezTo>
                <a:cubicBezTo>
                  <a:pt x="126" y="4"/>
                  <a:pt x="120" y="3"/>
                  <a:pt x="120" y="4"/>
                </a:cubicBezTo>
                <a:cubicBezTo>
                  <a:pt x="121" y="5"/>
                  <a:pt x="138" y="8"/>
                  <a:pt x="140" y="7"/>
                </a:cubicBezTo>
                <a:close/>
                <a:moveTo>
                  <a:pt x="132" y="4"/>
                </a:moveTo>
                <a:cubicBezTo>
                  <a:pt x="132" y="4"/>
                  <a:pt x="132" y="4"/>
                  <a:pt x="132" y="4"/>
                </a:cubicBezTo>
                <a:cubicBezTo>
                  <a:pt x="132" y="4"/>
                  <a:pt x="132" y="4"/>
                  <a:pt x="132" y="4"/>
                </a:cubicBezTo>
                <a:close/>
                <a:moveTo>
                  <a:pt x="115" y="3"/>
                </a:moveTo>
                <a:cubicBezTo>
                  <a:pt x="114" y="2"/>
                  <a:pt x="116" y="4"/>
                  <a:pt x="115" y="3"/>
                </a:cubicBezTo>
                <a:close/>
                <a:moveTo>
                  <a:pt x="120" y="5"/>
                </a:moveTo>
                <a:cubicBezTo>
                  <a:pt x="120" y="6"/>
                  <a:pt x="120" y="5"/>
                  <a:pt x="120" y="5"/>
                </a:cubicBezTo>
                <a:close/>
                <a:moveTo>
                  <a:pt x="100" y="17"/>
                </a:moveTo>
                <a:cubicBezTo>
                  <a:pt x="100" y="17"/>
                  <a:pt x="103" y="17"/>
                  <a:pt x="103" y="17"/>
                </a:cubicBezTo>
                <a:cubicBezTo>
                  <a:pt x="103" y="17"/>
                  <a:pt x="100" y="15"/>
                  <a:pt x="100" y="17"/>
                </a:cubicBezTo>
                <a:close/>
                <a:moveTo>
                  <a:pt x="101" y="18"/>
                </a:moveTo>
                <a:cubicBezTo>
                  <a:pt x="102" y="19"/>
                  <a:pt x="100" y="17"/>
                  <a:pt x="101" y="18"/>
                </a:cubicBezTo>
                <a:close/>
                <a:moveTo>
                  <a:pt x="107" y="18"/>
                </a:moveTo>
                <a:cubicBezTo>
                  <a:pt x="108" y="19"/>
                  <a:pt x="107" y="17"/>
                  <a:pt x="107" y="18"/>
                </a:cubicBezTo>
                <a:close/>
                <a:moveTo>
                  <a:pt x="99" y="18"/>
                </a:moveTo>
                <a:cubicBezTo>
                  <a:pt x="97" y="18"/>
                  <a:pt x="103" y="19"/>
                  <a:pt x="99" y="18"/>
                </a:cubicBezTo>
                <a:close/>
                <a:moveTo>
                  <a:pt x="104" y="18"/>
                </a:moveTo>
                <a:cubicBezTo>
                  <a:pt x="104" y="17"/>
                  <a:pt x="104" y="18"/>
                  <a:pt x="104" y="18"/>
                </a:cubicBezTo>
                <a:close/>
                <a:moveTo>
                  <a:pt x="87" y="5"/>
                </a:moveTo>
                <a:cubicBezTo>
                  <a:pt x="87" y="3"/>
                  <a:pt x="86" y="6"/>
                  <a:pt x="87" y="5"/>
                </a:cubicBezTo>
                <a:close/>
                <a:moveTo>
                  <a:pt x="102" y="18"/>
                </a:moveTo>
                <a:cubicBezTo>
                  <a:pt x="102" y="19"/>
                  <a:pt x="101" y="17"/>
                  <a:pt x="102" y="18"/>
                </a:cubicBezTo>
                <a:close/>
                <a:moveTo>
                  <a:pt x="118" y="19"/>
                </a:moveTo>
                <a:cubicBezTo>
                  <a:pt x="118" y="19"/>
                  <a:pt x="118" y="18"/>
                  <a:pt x="118" y="19"/>
                </a:cubicBezTo>
                <a:close/>
                <a:moveTo>
                  <a:pt x="64" y="19"/>
                </a:moveTo>
                <a:cubicBezTo>
                  <a:pt x="64" y="18"/>
                  <a:pt x="64" y="20"/>
                  <a:pt x="64" y="19"/>
                </a:cubicBezTo>
                <a:close/>
                <a:moveTo>
                  <a:pt x="121" y="18"/>
                </a:moveTo>
                <a:cubicBezTo>
                  <a:pt x="121" y="17"/>
                  <a:pt x="121" y="19"/>
                  <a:pt x="121" y="18"/>
                </a:cubicBezTo>
                <a:close/>
                <a:moveTo>
                  <a:pt x="88" y="15"/>
                </a:moveTo>
                <a:cubicBezTo>
                  <a:pt x="89" y="14"/>
                  <a:pt x="88" y="15"/>
                  <a:pt x="88" y="15"/>
                </a:cubicBezTo>
                <a:close/>
                <a:moveTo>
                  <a:pt x="84" y="15"/>
                </a:moveTo>
                <a:cubicBezTo>
                  <a:pt x="85" y="17"/>
                  <a:pt x="84" y="15"/>
                  <a:pt x="84" y="15"/>
                </a:cubicBezTo>
                <a:close/>
                <a:moveTo>
                  <a:pt x="86" y="15"/>
                </a:moveTo>
                <a:cubicBezTo>
                  <a:pt x="86" y="15"/>
                  <a:pt x="88" y="15"/>
                  <a:pt x="88" y="15"/>
                </a:cubicBezTo>
                <a:cubicBezTo>
                  <a:pt x="87" y="15"/>
                  <a:pt x="86" y="14"/>
                  <a:pt x="86" y="15"/>
                </a:cubicBezTo>
                <a:close/>
                <a:moveTo>
                  <a:pt x="150" y="130"/>
                </a:moveTo>
                <a:cubicBezTo>
                  <a:pt x="150" y="130"/>
                  <a:pt x="150" y="130"/>
                  <a:pt x="150" y="130"/>
                </a:cubicBezTo>
                <a:cubicBezTo>
                  <a:pt x="150" y="130"/>
                  <a:pt x="149" y="130"/>
                  <a:pt x="149" y="130"/>
                </a:cubicBezTo>
                <a:cubicBezTo>
                  <a:pt x="149" y="130"/>
                  <a:pt x="150" y="130"/>
                  <a:pt x="150" y="130"/>
                </a:cubicBezTo>
                <a:close/>
                <a:moveTo>
                  <a:pt x="154" y="91"/>
                </a:moveTo>
                <a:cubicBezTo>
                  <a:pt x="154" y="91"/>
                  <a:pt x="156" y="91"/>
                  <a:pt x="154" y="91"/>
                </a:cubicBezTo>
                <a:close/>
                <a:moveTo>
                  <a:pt x="152" y="88"/>
                </a:moveTo>
                <a:cubicBezTo>
                  <a:pt x="153" y="88"/>
                  <a:pt x="152" y="88"/>
                  <a:pt x="152" y="88"/>
                </a:cubicBezTo>
                <a:close/>
                <a:moveTo>
                  <a:pt x="153" y="96"/>
                </a:moveTo>
                <a:cubicBezTo>
                  <a:pt x="153" y="96"/>
                  <a:pt x="152" y="108"/>
                  <a:pt x="152" y="109"/>
                </a:cubicBezTo>
                <a:cubicBezTo>
                  <a:pt x="155" y="111"/>
                  <a:pt x="155" y="94"/>
                  <a:pt x="153" y="96"/>
                </a:cubicBezTo>
                <a:close/>
                <a:moveTo>
                  <a:pt x="152" y="89"/>
                </a:moveTo>
                <a:cubicBezTo>
                  <a:pt x="153" y="89"/>
                  <a:pt x="151" y="89"/>
                  <a:pt x="152" y="89"/>
                </a:cubicBezTo>
                <a:close/>
                <a:moveTo>
                  <a:pt x="152" y="96"/>
                </a:moveTo>
                <a:cubicBezTo>
                  <a:pt x="153" y="96"/>
                  <a:pt x="151" y="95"/>
                  <a:pt x="152" y="96"/>
                </a:cubicBezTo>
                <a:close/>
                <a:moveTo>
                  <a:pt x="151" y="128"/>
                </a:moveTo>
                <a:cubicBezTo>
                  <a:pt x="151" y="128"/>
                  <a:pt x="150" y="129"/>
                  <a:pt x="150" y="130"/>
                </a:cubicBezTo>
                <a:cubicBezTo>
                  <a:pt x="150" y="130"/>
                  <a:pt x="151" y="130"/>
                  <a:pt x="151" y="130"/>
                </a:cubicBezTo>
                <a:cubicBezTo>
                  <a:pt x="153" y="131"/>
                  <a:pt x="153" y="128"/>
                  <a:pt x="151" y="128"/>
                </a:cubicBezTo>
                <a:close/>
                <a:moveTo>
                  <a:pt x="152" y="80"/>
                </a:moveTo>
                <a:cubicBezTo>
                  <a:pt x="152" y="80"/>
                  <a:pt x="152" y="80"/>
                  <a:pt x="152" y="80"/>
                </a:cubicBezTo>
                <a:cubicBezTo>
                  <a:pt x="152" y="80"/>
                  <a:pt x="152" y="80"/>
                  <a:pt x="152" y="80"/>
                </a:cubicBezTo>
                <a:cubicBezTo>
                  <a:pt x="152" y="80"/>
                  <a:pt x="152" y="80"/>
                  <a:pt x="152" y="80"/>
                </a:cubicBezTo>
                <a:close/>
                <a:moveTo>
                  <a:pt x="153" y="110"/>
                </a:moveTo>
                <a:cubicBezTo>
                  <a:pt x="152" y="112"/>
                  <a:pt x="152" y="114"/>
                  <a:pt x="151" y="116"/>
                </a:cubicBezTo>
                <a:cubicBezTo>
                  <a:pt x="151" y="117"/>
                  <a:pt x="151" y="119"/>
                  <a:pt x="151" y="121"/>
                </a:cubicBezTo>
                <a:cubicBezTo>
                  <a:pt x="151" y="121"/>
                  <a:pt x="152" y="121"/>
                  <a:pt x="151" y="121"/>
                </a:cubicBezTo>
                <a:cubicBezTo>
                  <a:pt x="151" y="121"/>
                  <a:pt x="151" y="121"/>
                  <a:pt x="151" y="121"/>
                </a:cubicBezTo>
                <a:cubicBezTo>
                  <a:pt x="151" y="123"/>
                  <a:pt x="151" y="125"/>
                  <a:pt x="151" y="126"/>
                </a:cubicBezTo>
                <a:cubicBezTo>
                  <a:pt x="151" y="126"/>
                  <a:pt x="151" y="126"/>
                  <a:pt x="151" y="126"/>
                </a:cubicBezTo>
                <a:cubicBezTo>
                  <a:pt x="151" y="126"/>
                  <a:pt x="151" y="126"/>
                  <a:pt x="151" y="126"/>
                </a:cubicBezTo>
                <a:cubicBezTo>
                  <a:pt x="152" y="127"/>
                  <a:pt x="152" y="127"/>
                  <a:pt x="152" y="127"/>
                </a:cubicBezTo>
                <a:cubicBezTo>
                  <a:pt x="151" y="127"/>
                  <a:pt x="154" y="111"/>
                  <a:pt x="154" y="111"/>
                </a:cubicBezTo>
                <a:cubicBezTo>
                  <a:pt x="154" y="111"/>
                  <a:pt x="152" y="110"/>
                  <a:pt x="153" y="110"/>
                </a:cubicBezTo>
                <a:close/>
                <a:moveTo>
                  <a:pt x="152" y="91"/>
                </a:moveTo>
                <a:cubicBezTo>
                  <a:pt x="153" y="91"/>
                  <a:pt x="152" y="91"/>
                  <a:pt x="152" y="91"/>
                </a:cubicBezTo>
                <a:close/>
                <a:moveTo>
                  <a:pt x="154" y="92"/>
                </a:moveTo>
                <a:cubicBezTo>
                  <a:pt x="155" y="91"/>
                  <a:pt x="153" y="92"/>
                  <a:pt x="154" y="92"/>
                </a:cubicBezTo>
                <a:close/>
                <a:moveTo>
                  <a:pt x="143" y="59"/>
                </a:moveTo>
                <a:cubicBezTo>
                  <a:pt x="143" y="58"/>
                  <a:pt x="142" y="59"/>
                  <a:pt x="143" y="59"/>
                </a:cubicBezTo>
                <a:close/>
                <a:moveTo>
                  <a:pt x="142" y="71"/>
                </a:moveTo>
                <a:cubicBezTo>
                  <a:pt x="141" y="71"/>
                  <a:pt x="144" y="72"/>
                  <a:pt x="142" y="71"/>
                </a:cubicBezTo>
                <a:close/>
                <a:moveTo>
                  <a:pt x="142" y="73"/>
                </a:moveTo>
                <a:cubicBezTo>
                  <a:pt x="143" y="73"/>
                  <a:pt x="142" y="72"/>
                  <a:pt x="142" y="73"/>
                </a:cubicBezTo>
                <a:close/>
                <a:moveTo>
                  <a:pt x="142" y="111"/>
                </a:moveTo>
                <a:cubicBezTo>
                  <a:pt x="144" y="111"/>
                  <a:pt x="141" y="111"/>
                  <a:pt x="142" y="111"/>
                </a:cubicBezTo>
                <a:close/>
                <a:moveTo>
                  <a:pt x="139" y="86"/>
                </a:moveTo>
                <a:cubicBezTo>
                  <a:pt x="140" y="86"/>
                  <a:pt x="138" y="87"/>
                  <a:pt x="139" y="86"/>
                </a:cubicBezTo>
                <a:close/>
                <a:moveTo>
                  <a:pt x="142" y="70"/>
                </a:moveTo>
                <a:cubicBezTo>
                  <a:pt x="143" y="70"/>
                  <a:pt x="141" y="70"/>
                  <a:pt x="142" y="70"/>
                </a:cubicBezTo>
                <a:close/>
                <a:moveTo>
                  <a:pt x="143" y="58"/>
                </a:moveTo>
                <a:cubicBezTo>
                  <a:pt x="142" y="58"/>
                  <a:pt x="143" y="58"/>
                  <a:pt x="143" y="58"/>
                </a:cubicBezTo>
                <a:close/>
                <a:moveTo>
                  <a:pt x="142" y="63"/>
                </a:moveTo>
                <a:cubicBezTo>
                  <a:pt x="143" y="63"/>
                  <a:pt x="143" y="62"/>
                  <a:pt x="142" y="61"/>
                </a:cubicBezTo>
                <a:cubicBezTo>
                  <a:pt x="142" y="62"/>
                  <a:pt x="142" y="63"/>
                  <a:pt x="142" y="63"/>
                </a:cubicBezTo>
                <a:close/>
                <a:moveTo>
                  <a:pt x="140" y="78"/>
                </a:moveTo>
                <a:cubicBezTo>
                  <a:pt x="140" y="78"/>
                  <a:pt x="140" y="78"/>
                  <a:pt x="140" y="78"/>
                </a:cubicBezTo>
                <a:cubicBezTo>
                  <a:pt x="140" y="78"/>
                  <a:pt x="140" y="78"/>
                  <a:pt x="140" y="78"/>
                </a:cubicBezTo>
                <a:cubicBezTo>
                  <a:pt x="140" y="78"/>
                  <a:pt x="140" y="78"/>
                  <a:pt x="140" y="78"/>
                </a:cubicBezTo>
                <a:close/>
                <a:moveTo>
                  <a:pt x="143" y="54"/>
                </a:moveTo>
                <a:cubicBezTo>
                  <a:pt x="142" y="54"/>
                  <a:pt x="143" y="54"/>
                  <a:pt x="143" y="54"/>
                </a:cubicBezTo>
                <a:close/>
                <a:moveTo>
                  <a:pt x="143" y="60"/>
                </a:moveTo>
                <a:cubicBezTo>
                  <a:pt x="142" y="60"/>
                  <a:pt x="144" y="60"/>
                  <a:pt x="143" y="60"/>
                </a:cubicBezTo>
                <a:close/>
                <a:moveTo>
                  <a:pt x="142" y="61"/>
                </a:moveTo>
                <a:cubicBezTo>
                  <a:pt x="142" y="61"/>
                  <a:pt x="142" y="61"/>
                  <a:pt x="142" y="61"/>
                </a:cubicBezTo>
                <a:cubicBezTo>
                  <a:pt x="142" y="61"/>
                  <a:pt x="142" y="61"/>
                  <a:pt x="142" y="61"/>
                </a:cubicBezTo>
                <a:cubicBezTo>
                  <a:pt x="142" y="61"/>
                  <a:pt x="142" y="61"/>
                  <a:pt x="142" y="61"/>
                </a:cubicBezTo>
                <a:close/>
                <a:moveTo>
                  <a:pt x="139" y="84"/>
                </a:moveTo>
                <a:cubicBezTo>
                  <a:pt x="138" y="84"/>
                  <a:pt x="139" y="84"/>
                  <a:pt x="139" y="84"/>
                </a:cubicBezTo>
                <a:close/>
                <a:moveTo>
                  <a:pt x="138" y="81"/>
                </a:moveTo>
                <a:cubicBezTo>
                  <a:pt x="139" y="79"/>
                  <a:pt x="138" y="82"/>
                  <a:pt x="138" y="81"/>
                </a:cubicBezTo>
                <a:close/>
                <a:moveTo>
                  <a:pt x="139" y="77"/>
                </a:moveTo>
                <a:cubicBezTo>
                  <a:pt x="138" y="77"/>
                  <a:pt x="139" y="77"/>
                  <a:pt x="139" y="77"/>
                </a:cubicBezTo>
                <a:cubicBezTo>
                  <a:pt x="139" y="77"/>
                  <a:pt x="139" y="77"/>
                  <a:pt x="139" y="77"/>
                </a:cubicBezTo>
                <a:close/>
                <a:moveTo>
                  <a:pt x="140" y="55"/>
                </a:moveTo>
                <a:cubicBezTo>
                  <a:pt x="139" y="54"/>
                  <a:pt x="141" y="55"/>
                  <a:pt x="140" y="55"/>
                </a:cubicBezTo>
                <a:close/>
                <a:moveTo>
                  <a:pt x="139" y="94"/>
                </a:moveTo>
                <a:cubicBezTo>
                  <a:pt x="138" y="94"/>
                  <a:pt x="139" y="94"/>
                  <a:pt x="139" y="94"/>
                </a:cubicBezTo>
                <a:close/>
                <a:moveTo>
                  <a:pt x="139" y="82"/>
                </a:moveTo>
                <a:cubicBezTo>
                  <a:pt x="138" y="83"/>
                  <a:pt x="140" y="80"/>
                  <a:pt x="139" y="82"/>
                </a:cubicBezTo>
                <a:close/>
                <a:moveTo>
                  <a:pt x="137" y="121"/>
                </a:moveTo>
                <a:cubicBezTo>
                  <a:pt x="135" y="121"/>
                  <a:pt x="139" y="121"/>
                  <a:pt x="137" y="121"/>
                </a:cubicBezTo>
                <a:close/>
                <a:moveTo>
                  <a:pt x="139" y="82"/>
                </a:moveTo>
                <a:cubicBezTo>
                  <a:pt x="138" y="82"/>
                  <a:pt x="140" y="82"/>
                  <a:pt x="139" y="82"/>
                </a:cubicBezTo>
                <a:close/>
                <a:moveTo>
                  <a:pt x="140" y="81"/>
                </a:moveTo>
                <a:cubicBezTo>
                  <a:pt x="139" y="81"/>
                  <a:pt x="140" y="83"/>
                  <a:pt x="140" y="83"/>
                </a:cubicBezTo>
                <a:cubicBezTo>
                  <a:pt x="140" y="83"/>
                  <a:pt x="141" y="81"/>
                  <a:pt x="140" y="81"/>
                </a:cubicBezTo>
                <a:close/>
                <a:moveTo>
                  <a:pt x="139" y="98"/>
                </a:moveTo>
                <a:cubicBezTo>
                  <a:pt x="140" y="98"/>
                  <a:pt x="138" y="98"/>
                  <a:pt x="139" y="98"/>
                </a:cubicBezTo>
                <a:close/>
                <a:moveTo>
                  <a:pt x="140" y="96"/>
                </a:moveTo>
                <a:cubicBezTo>
                  <a:pt x="139" y="96"/>
                  <a:pt x="140" y="96"/>
                  <a:pt x="140" y="96"/>
                </a:cubicBezTo>
                <a:close/>
                <a:moveTo>
                  <a:pt x="138" y="79"/>
                </a:moveTo>
                <a:cubicBezTo>
                  <a:pt x="138" y="79"/>
                  <a:pt x="140" y="80"/>
                  <a:pt x="140" y="80"/>
                </a:cubicBezTo>
                <a:cubicBezTo>
                  <a:pt x="140" y="80"/>
                  <a:pt x="140" y="79"/>
                  <a:pt x="140" y="78"/>
                </a:cubicBezTo>
                <a:cubicBezTo>
                  <a:pt x="140" y="78"/>
                  <a:pt x="138" y="79"/>
                  <a:pt x="138" y="79"/>
                </a:cubicBezTo>
                <a:close/>
                <a:moveTo>
                  <a:pt x="152" y="78"/>
                </a:moveTo>
                <a:cubicBezTo>
                  <a:pt x="153" y="78"/>
                  <a:pt x="151" y="77"/>
                  <a:pt x="152" y="78"/>
                </a:cubicBezTo>
                <a:close/>
                <a:moveTo>
                  <a:pt x="150" y="114"/>
                </a:moveTo>
                <a:cubicBezTo>
                  <a:pt x="151" y="114"/>
                  <a:pt x="150" y="114"/>
                  <a:pt x="150" y="114"/>
                </a:cubicBezTo>
                <a:close/>
                <a:moveTo>
                  <a:pt x="152" y="72"/>
                </a:moveTo>
                <a:cubicBezTo>
                  <a:pt x="151" y="72"/>
                  <a:pt x="155" y="73"/>
                  <a:pt x="152" y="72"/>
                </a:cubicBezTo>
                <a:close/>
                <a:moveTo>
                  <a:pt x="150" y="119"/>
                </a:moveTo>
                <a:cubicBezTo>
                  <a:pt x="150" y="119"/>
                  <a:pt x="149" y="118"/>
                  <a:pt x="149" y="118"/>
                </a:cubicBezTo>
                <a:cubicBezTo>
                  <a:pt x="149" y="117"/>
                  <a:pt x="149" y="120"/>
                  <a:pt x="150" y="119"/>
                </a:cubicBezTo>
                <a:close/>
                <a:moveTo>
                  <a:pt x="132" y="125"/>
                </a:moveTo>
                <a:cubicBezTo>
                  <a:pt x="132" y="124"/>
                  <a:pt x="130" y="125"/>
                  <a:pt x="130" y="125"/>
                </a:cubicBezTo>
                <a:cubicBezTo>
                  <a:pt x="130" y="126"/>
                  <a:pt x="132" y="125"/>
                  <a:pt x="132" y="125"/>
                </a:cubicBezTo>
                <a:close/>
                <a:moveTo>
                  <a:pt x="126" y="124"/>
                </a:moveTo>
                <a:cubicBezTo>
                  <a:pt x="126" y="123"/>
                  <a:pt x="126" y="125"/>
                  <a:pt x="126" y="124"/>
                </a:cubicBezTo>
                <a:close/>
                <a:moveTo>
                  <a:pt x="103" y="120"/>
                </a:moveTo>
                <a:cubicBezTo>
                  <a:pt x="102" y="119"/>
                  <a:pt x="103" y="121"/>
                  <a:pt x="103" y="120"/>
                </a:cubicBezTo>
                <a:close/>
                <a:moveTo>
                  <a:pt x="137" y="128"/>
                </a:moveTo>
                <a:cubicBezTo>
                  <a:pt x="137" y="128"/>
                  <a:pt x="137" y="128"/>
                  <a:pt x="137" y="128"/>
                </a:cubicBezTo>
                <a:cubicBezTo>
                  <a:pt x="137" y="128"/>
                  <a:pt x="137" y="128"/>
                  <a:pt x="137" y="128"/>
                </a:cubicBezTo>
                <a:close/>
                <a:moveTo>
                  <a:pt x="107" y="121"/>
                </a:moveTo>
                <a:cubicBezTo>
                  <a:pt x="107" y="121"/>
                  <a:pt x="120" y="122"/>
                  <a:pt x="121" y="121"/>
                </a:cubicBezTo>
                <a:cubicBezTo>
                  <a:pt x="124" y="119"/>
                  <a:pt x="106" y="119"/>
                  <a:pt x="107" y="121"/>
                </a:cubicBezTo>
                <a:close/>
                <a:moveTo>
                  <a:pt x="115" y="120"/>
                </a:moveTo>
                <a:cubicBezTo>
                  <a:pt x="115" y="121"/>
                  <a:pt x="115" y="119"/>
                  <a:pt x="115" y="120"/>
                </a:cubicBezTo>
                <a:close/>
                <a:moveTo>
                  <a:pt x="116" y="120"/>
                </a:moveTo>
                <a:cubicBezTo>
                  <a:pt x="116" y="120"/>
                  <a:pt x="116" y="120"/>
                  <a:pt x="116" y="120"/>
                </a:cubicBezTo>
                <a:close/>
                <a:moveTo>
                  <a:pt x="91" y="122"/>
                </a:moveTo>
                <a:cubicBezTo>
                  <a:pt x="91" y="122"/>
                  <a:pt x="91" y="122"/>
                  <a:pt x="91" y="122"/>
                </a:cubicBezTo>
                <a:cubicBezTo>
                  <a:pt x="91" y="122"/>
                  <a:pt x="91" y="122"/>
                  <a:pt x="91" y="122"/>
                </a:cubicBezTo>
                <a:close/>
                <a:moveTo>
                  <a:pt x="68" y="133"/>
                </a:moveTo>
                <a:cubicBezTo>
                  <a:pt x="69" y="133"/>
                  <a:pt x="68" y="133"/>
                  <a:pt x="68" y="133"/>
                </a:cubicBezTo>
                <a:close/>
                <a:moveTo>
                  <a:pt x="87" y="122"/>
                </a:moveTo>
                <a:cubicBezTo>
                  <a:pt x="87" y="122"/>
                  <a:pt x="87" y="122"/>
                  <a:pt x="87" y="122"/>
                </a:cubicBezTo>
                <a:cubicBezTo>
                  <a:pt x="87" y="122"/>
                  <a:pt x="87" y="122"/>
                  <a:pt x="87" y="122"/>
                </a:cubicBezTo>
                <a:cubicBezTo>
                  <a:pt x="87" y="122"/>
                  <a:pt x="87" y="122"/>
                  <a:pt x="87" y="122"/>
                </a:cubicBezTo>
                <a:close/>
                <a:moveTo>
                  <a:pt x="107" y="122"/>
                </a:moveTo>
                <a:cubicBezTo>
                  <a:pt x="107" y="123"/>
                  <a:pt x="107" y="121"/>
                  <a:pt x="107" y="122"/>
                </a:cubicBezTo>
                <a:close/>
                <a:moveTo>
                  <a:pt x="139" y="124"/>
                </a:moveTo>
                <a:cubicBezTo>
                  <a:pt x="139" y="124"/>
                  <a:pt x="139" y="124"/>
                  <a:pt x="139" y="124"/>
                </a:cubicBezTo>
                <a:cubicBezTo>
                  <a:pt x="139" y="124"/>
                  <a:pt x="139" y="124"/>
                  <a:pt x="139" y="124"/>
                </a:cubicBezTo>
                <a:cubicBezTo>
                  <a:pt x="139" y="124"/>
                  <a:pt x="139" y="124"/>
                  <a:pt x="139" y="124"/>
                </a:cubicBezTo>
                <a:close/>
                <a:moveTo>
                  <a:pt x="81" y="133"/>
                </a:moveTo>
                <a:cubicBezTo>
                  <a:pt x="81" y="134"/>
                  <a:pt x="80" y="132"/>
                  <a:pt x="81" y="133"/>
                </a:cubicBezTo>
                <a:close/>
                <a:moveTo>
                  <a:pt x="84" y="133"/>
                </a:moveTo>
                <a:cubicBezTo>
                  <a:pt x="84" y="132"/>
                  <a:pt x="83" y="133"/>
                  <a:pt x="84" y="133"/>
                </a:cubicBezTo>
                <a:close/>
                <a:moveTo>
                  <a:pt x="63" y="134"/>
                </a:moveTo>
                <a:cubicBezTo>
                  <a:pt x="63" y="134"/>
                  <a:pt x="63" y="134"/>
                  <a:pt x="63" y="134"/>
                </a:cubicBezTo>
                <a:cubicBezTo>
                  <a:pt x="63" y="133"/>
                  <a:pt x="63" y="134"/>
                  <a:pt x="63" y="134"/>
                </a:cubicBezTo>
                <a:close/>
                <a:moveTo>
                  <a:pt x="69" y="133"/>
                </a:moveTo>
                <a:cubicBezTo>
                  <a:pt x="69" y="133"/>
                  <a:pt x="69" y="134"/>
                  <a:pt x="69" y="133"/>
                </a:cubicBezTo>
                <a:close/>
                <a:moveTo>
                  <a:pt x="71" y="133"/>
                </a:moveTo>
                <a:cubicBezTo>
                  <a:pt x="71" y="133"/>
                  <a:pt x="71" y="133"/>
                  <a:pt x="71" y="133"/>
                </a:cubicBezTo>
                <a:cubicBezTo>
                  <a:pt x="71" y="133"/>
                  <a:pt x="71" y="133"/>
                  <a:pt x="71" y="133"/>
                </a:cubicBezTo>
                <a:cubicBezTo>
                  <a:pt x="71" y="133"/>
                  <a:pt x="71" y="133"/>
                  <a:pt x="71" y="133"/>
                </a:cubicBezTo>
                <a:close/>
                <a:moveTo>
                  <a:pt x="72" y="134"/>
                </a:moveTo>
                <a:cubicBezTo>
                  <a:pt x="72" y="134"/>
                  <a:pt x="72" y="134"/>
                  <a:pt x="72" y="134"/>
                </a:cubicBezTo>
                <a:cubicBezTo>
                  <a:pt x="72" y="134"/>
                  <a:pt x="72" y="134"/>
                  <a:pt x="72" y="134"/>
                </a:cubicBezTo>
                <a:cubicBezTo>
                  <a:pt x="72" y="134"/>
                  <a:pt x="72" y="134"/>
                  <a:pt x="72" y="134"/>
                </a:cubicBezTo>
                <a:close/>
                <a:moveTo>
                  <a:pt x="91" y="136"/>
                </a:moveTo>
                <a:cubicBezTo>
                  <a:pt x="91" y="136"/>
                  <a:pt x="91" y="135"/>
                  <a:pt x="92" y="134"/>
                </a:cubicBezTo>
                <a:cubicBezTo>
                  <a:pt x="92" y="135"/>
                  <a:pt x="91" y="135"/>
                  <a:pt x="89" y="135"/>
                </a:cubicBezTo>
                <a:cubicBezTo>
                  <a:pt x="90" y="135"/>
                  <a:pt x="90" y="136"/>
                  <a:pt x="91" y="136"/>
                </a:cubicBezTo>
                <a:close/>
                <a:moveTo>
                  <a:pt x="74" y="133"/>
                </a:moveTo>
                <a:cubicBezTo>
                  <a:pt x="74" y="132"/>
                  <a:pt x="73" y="133"/>
                  <a:pt x="72" y="134"/>
                </a:cubicBezTo>
                <a:cubicBezTo>
                  <a:pt x="73" y="134"/>
                  <a:pt x="74" y="134"/>
                  <a:pt x="74" y="133"/>
                </a:cubicBezTo>
                <a:close/>
                <a:moveTo>
                  <a:pt x="89" y="135"/>
                </a:moveTo>
                <a:cubicBezTo>
                  <a:pt x="89" y="135"/>
                  <a:pt x="89" y="135"/>
                  <a:pt x="89" y="135"/>
                </a:cubicBezTo>
                <a:cubicBezTo>
                  <a:pt x="89" y="135"/>
                  <a:pt x="89" y="135"/>
                  <a:pt x="89" y="135"/>
                </a:cubicBezTo>
                <a:cubicBezTo>
                  <a:pt x="89" y="135"/>
                  <a:pt x="89" y="135"/>
                  <a:pt x="89" y="135"/>
                </a:cubicBezTo>
                <a:close/>
                <a:moveTo>
                  <a:pt x="100" y="122"/>
                </a:moveTo>
                <a:cubicBezTo>
                  <a:pt x="100" y="121"/>
                  <a:pt x="100" y="123"/>
                  <a:pt x="100" y="122"/>
                </a:cubicBezTo>
                <a:close/>
                <a:moveTo>
                  <a:pt x="107" y="134"/>
                </a:moveTo>
                <a:cubicBezTo>
                  <a:pt x="107" y="134"/>
                  <a:pt x="108" y="134"/>
                  <a:pt x="108" y="134"/>
                </a:cubicBezTo>
                <a:cubicBezTo>
                  <a:pt x="108" y="134"/>
                  <a:pt x="108" y="134"/>
                  <a:pt x="107" y="134"/>
                </a:cubicBezTo>
                <a:cubicBezTo>
                  <a:pt x="107" y="134"/>
                  <a:pt x="107" y="134"/>
                  <a:pt x="107" y="134"/>
                </a:cubicBezTo>
                <a:close/>
                <a:moveTo>
                  <a:pt x="98" y="135"/>
                </a:moveTo>
                <a:cubicBezTo>
                  <a:pt x="98" y="136"/>
                  <a:pt x="98" y="134"/>
                  <a:pt x="98" y="135"/>
                </a:cubicBezTo>
                <a:close/>
                <a:moveTo>
                  <a:pt x="106" y="135"/>
                </a:moveTo>
                <a:cubicBezTo>
                  <a:pt x="106" y="135"/>
                  <a:pt x="106" y="136"/>
                  <a:pt x="106" y="135"/>
                </a:cubicBezTo>
                <a:close/>
                <a:moveTo>
                  <a:pt x="92" y="135"/>
                </a:moveTo>
                <a:cubicBezTo>
                  <a:pt x="93" y="135"/>
                  <a:pt x="95" y="135"/>
                  <a:pt x="95" y="135"/>
                </a:cubicBezTo>
                <a:cubicBezTo>
                  <a:pt x="95" y="135"/>
                  <a:pt x="92" y="133"/>
                  <a:pt x="92" y="135"/>
                </a:cubicBezTo>
                <a:close/>
                <a:moveTo>
                  <a:pt x="95" y="135"/>
                </a:moveTo>
                <a:cubicBezTo>
                  <a:pt x="95" y="136"/>
                  <a:pt x="96" y="135"/>
                  <a:pt x="95" y="135"/>
                </a:cubicBezTo>
                <a:close/>
                <a:moveTo>
                  <a:pt x="134" y="138"/>
                </a:moveTo>
                <a:cubicBezTo>
                  <a:pt x="134" y="137"/>
                  <a:pt x="135" y="138"/>
                  <a:pt x="134" y="138"/>
                </a:cubicBezTo>
                <a:close/>
                <a:moveTo>
                  <a:pt x="134" y="137"/>
                </a:moveTo>
                <a:cubicBezTo>
                  <a:pt x="134" y="137"/>
                  <a:pt x="135" y="137"/>
                  <a:pt x="135" y="137"/>
                </a:cubicBezTo>
                <a:cubicBezTo>
                  <a:pt x="135" y="137"/>
                  <a:pt x="135" y="137"/>
                  <a:pt x="134" y="137"/>
                </a:cubicBezTo>
                <a:close/>
                <a:moveTo>
                  <a:pt x="94" y="135"/>
                </a:moveTo>
                <a:cubicBezTo>
                  <a:pt x="93" y="135"/>
                  <a:pt x="94" y="136"/>
                  <a:pt x="94" y="135"/>
                </a:cubicBezTo>
                <a:close/>
                <a:moveTo>
                  <a:pt x="123" y="132"/>
                </a:moveTo>
                <a:cubicBezTo>
                  <a:pt x="123" y="133"/>
                  <a:pt x="123" y="130"/>
                  <a:pt x="123" y="132"/>
                </a:cubicBezTo>
                <a:close/>
                <a:moveTo>
                  <a:pt x="110" y="135"/>
                </a:moveTo>
                <a:cubicBezTo>
                  <a:pt x="110" y="136"/>
                  <a:pt x="110" y="133"/>
                  <a:pt x="110" y="135"/>
                </a:cubicBezTo>
                <a:close/>
                <a:moveTo>
                  <a:pt x="133" y="137"/>
                </a:moveTo>
                <a:cubicBezTo>
                  <a:pt x="132" y="139"/>
                  <a:pt x="133" y="135"/>
                  <a:pt x="133" y="137"/>
                </a:cubicBezTo>
                <a:close/>
                <a:moveTo>
                  <a:pt x="89" y="136"/>
                </a:moveTo>
                <a:cubicBezTo>
                  <a:pt x="89" y="137"/>
                  <a:pt x="89" y="135"/>
                  <a:pt x="89" y="136"/>
                </a:cubicBezTo>
                <a:close/>
                <a:moveTo>
                  <a:pt x="83" y="123"/>
                </a:moveTo>
                <a:cubicBezTo>
                  <a:pt x="83" y="120"/>
                  <a:pt x="83" y="124"/>
                  <a:pt x="83" y="123"/>
                </a:cubicBezTo>
                <a:close/>
                <a:moveTo>
                  <a:pt x="88" y="123"/>
                </a:moveTo>
                <a:cubicBezTo>
                  <a:pt x="88" y="124"/>
                  <a:pt x="88" y="122"/>
                  <a:pt x="88" y="123"/>
                </a:cubicBezTo>
                <a:close/>
                <a:moveTo>
                  <a:pt x="93" y="136"/>
                </a:moveTo>
                <a:cubicBezTo>
                  <a:pt x="94" y="136"/>
                  <a:pt x="92" y="135"/>
                  <a:pt x="93" y="136"/>
                </a:cubicBezTo>
                <a:close/>
                <a:moveTo>
                  <a:pt x="102" y="122"/>
                </a:moveTo>
                <a:cubicBezTo>
                  <a:pt x="102" y="123"/>
                  <a:pt x="102" y="121"/>
                  <a:pt x="102" y="122"/>
                </a:cubicBezTo>
                <a:close/>
                <a:moveTo>
                  <a:pt x="99" y="122"/>
                </a:moveTo>
                <a:cubicBezTo>
                  <a:pt x="99" y="121"/>
                  <a:pt x="99" y="122"/>
                  <a:pt x="99" y="122"/>
                </a:cubicBezTo>
                <a:close/>
                <a:moveTo>
                  <a:pt x="35" y="120"/>
                </a:moveTo>
                <a:cubicBezTo>
                  <a:pt x="35" y="119"/>
                  <a:pt x="34" y="120"/>
                  <a:pt x="35" y="120"/>
                </a:cubicBezTo>
                <a:close/>
                <a:moveTo>
                  <a:pt x="102" y="120"/>
                </a:moveTo>
                <a:cubicBezTo>
                  <a:pt x="102" y="118"/>
                  <a:pt x="102" y="120"/>
                  <a:pt x="102" y="120"/>
                </a:cubicBezTo>
                <a:close/>
                <a:moveTo>
                  <a:pt x="92" y="136"/>
                </a:moveTo>
                <a:cubicBezTo>
                  <a:pt x="90" y="136"/>
                  <a:pt x="94" y="136"/>
                  <a:pt x="92" y="136"/>
                </a:cubicBezTo>
                <a:close/>
                <a:moveTo>
                  <a:pt x="65" y="136"/>
                </a:moveTo>
                <a:cubicBezTo>
                  <a:pt x="65" y="136"/>
                  <a:pt x="65" y="137"/>
                  <a:pt x="65" y="136"/>
                </a:cubicBezTo>
                <a:close/>
                <a:moveTo>
                  <a:pt x="135" y="137"/>
                </a:moveTo>
                <a:cubicBezTo>
                  <a:pt x="136" y="138"/>
                  <a:pt x="138" y="140"/>
                  <a:pt x="138" y="140"/>
                </a:cubicBezTo>
                <a:cubicBezTo>
                  <a:pt x="139" y="141"/>
                  <a:pt x="140" y="138"/>
                  <a:pt x="140" y="137"/>
                </a:cubicBezTo>
                <a:cubicBezTo>
                  <a:pt x="140" y="137"/>
                  <a:pt x="137" y="137"/>
                  <a:pt x="135" y="137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36" tIns="45717" rIns="91436" bIns="45717" numCol="1" anchor="t" anchorCtr="0" compatLnSpc="1">
            <a:prstTxWarp prst="textNoShape">
              <a:avLst/>
            </a:prstTxWarp>
          </a:bodyPr>
          <a:lstStyle/>
          <a:p>
            <a:endParaRPr lang="zh-CN" altLang="en-US" sz="1765"/>
          </a:p>
        </p:txBody>
      </p:sp>
      <p:sp>
        <p:nvSpPr>
          <p:cNvPr id="13" name="Freeform 8"/>
          <p:cNvSpPr>
            <a:spLocks noEditPoints="1"/>
          </p:cNvSpPr>
          <p:nvPr/>
        </p:nvSpPr>
        <p:spPr bwMode="auto">
          <a:xfrm>
            <a:off x="10491790" y="1308402"/>
            <a:ext cx="1247775" cy="730146"/>
          </a:xfrm>
          <a:custGeom>
            <a:avLst/>
            <a:gdLst>
              <a:gd name="T0" fmla="*/ 142 w 332"/>
              <a:gd name="T1" fmla="*/ 56 h 194"/>
              <a:gd name="T2" fmla="*/ 156 w 332"/>
              <a:gd name="T3" fmla="*/ 54 h 194"/>
              <a:gd name="T4" fmla="*/ 79 w 332"/>
              <a:gd name="T5" fmla="*/ 75 h 194"/>
              <a:gd name="T6" fmla="*/ 26 w 332"/>
              <a:gd name="T7" fmla="*/ 129 h 194"/>
              <a:gd name="T8" fmla="*/ 23 w 332"/>
              <a:gd name="T9" fmla="*/ 120 h 194"/>
              <a:gd name="T10" fmla="*/ 151 w 332"/>
              <a:gd name="T11" fmla="*/ 132 h 194"/>
              <a:gd name="T12" fmla="*/ 145 w 332"/>
              <a:gd name="T13" fmla="*/ 134 h 194"/>
              <a:gd name="T14" fmla="*/ 124 w 332"/>
              <a:gd name="T15" fmla="*/ 136 h 194"/>
              <a:gd name="T16" fmla="*/ 224 w 332"/>
              <a:gd name="T17" fmla="*/ 28 h 194"/>
              <a:gd name="T18" fmla="*/ 287 w 332"/>
              <a:gd name="T19" fmla="*/ 26 h 194"/>
              <a:gd name="T20" fmla="*/ 278 w 332"/>
              <a:gd name="T21" fmla="*/ 36 h 194"/>
              <a:gd name="T22" fmla="*/ 265 w 332"/>
              <a:gd name="T23" fmla="*/ 112 h 194"/>
              <a:gd name="T24" fmla="*/ 242 w 332"/>
              <a:gd name="T25" fmla="*/ 130 h 194"/>
              <a:gd name="T26" fmla="*/ 165 w 332"/>
              <a:gd name="T27" fmla="*/ 143 h 194"/>
              <a:gd name="T28" fmla="*/ 264 w 332"/>
              <a:gd name="T29" fmla="*/ 135 h 194"/>
              <a:gd name="T30" fmla="*/ 292 w 332"/>
              <a:gd name="T31" fmla="*/ 30 h 194"/>
              <a:gd name="T32" fmla="*/ 216 w 332"/>
              <a:gd name="T33" fmla="*/ 49 h 194"/>
              <a:gd name="T34" fmla="*/ 135 w 332"/>
              <a:gd name="T35" fmla="*/ 56 h 194"/>
              <a:gd name="T36" fmla="*/ 18 w 332"/>
              <a:gd name="T37" fmla="*/ 147 h 194"/>
              <a:gd name="T38" fmla="*/ 121 w 332"/>
              <a:gd name="T39" fmla="*/ 174 h 194"/>
              <a:gd name="T40" fmla="*/ 226 w 332"/>
              <a:gd name="T41" fmla="*/ 184 h 194"/>
              <a:gd name="T42" fmla="*/ 278 w 332"/>
              <a:gd name="T43" fmla="*/ 141 h 194"/>
              <a:gd name="T44" fmla="*/ 225 w 332"/>
              <a:gd name="T45" fmla="*/ 16 h 194"/>
              <a:gd name="T46" fmla="*/ 18 w 332"/>
              <a:gd name="T47" fmla="*/ 183 h 194"/>
              <a:gd name="T48" fmla="*/ 296 w 332"/>
              <a:gd name="T49" fmla="*/ 36 h 194"/>
              <a:gd name="T50" fmla="*/ 236 w 332"/>
              <a:gd name="T51" fmla="*/ 49 h 194"/>
              <a:gd name="T52" fmla="*/ 168 w 332"/>
              <a:gd name="T53" fmla="*/ 60 h 194"/>
              <a:gd name="T54" fmla="*/ 24 w 332"/>
              <a:gd name="T55" fmla="*/ 85 h 194"/>
              <a:gd name="T56" fmla="*/ 21 w 332"/>
              <a:gd name="T57" fmla="*/ 143 h 194"/>
              <a:gd name="T58" fmla="*/ 104 w 332"/>
              <a:gd name="T59" fmla="*/ 153 h 194"/>
              <a:gd name="T60" fmla="*/ 37 w 332"/>
              <a:gd name="T61" fmla="*/ 181 h 194"/>
              <a:gd name="T62" fmla="*/ 157 w 332"/>
              <a:gd name="T63" fmla="*/ 160 h 194"/>
              <a:gd name="T64" fmla="*/ 168 w 332"/>
              <a:gd name="T65" fmla="*/ 152 h 194"/>
              <a:gd name="T66" fmla="*/ 187 w 332"/>
              <a:gd name="T67" fmla="*/ 152 h 194"/>
              <a:gd name="T68" fmla="*/ 51 w 332"/>
              <a:gd name="T69" fmla="*/ 171 h 194"/>
              <a:gd name="T70" fmla="*/ 72 w 332"/>
              <a:gd name="T71" fmla="*/ 157 h 194"/>
              <a:gd name="T72" fmla="*/ 180 w 332"/>
              <a:gd name="T73" fmla="*/ 131 h 194"/>
              <a:gd name="T74" fmla="*/ 184 w 332"/>
              <a:gd name="T75" fmla="*/ 129 h 194"/>
              <a:gd name="T76" fmla="*/ 28 w 332"/>
              <a:gd name="T77" fmla="*/ 150 h 194"/>
              <a:gd name="T78" fmla="*/ 106 w 332"/>
              <a:gd name="T79" fmla="*/ 72 h 194"/>
              <a:gd name="T80" fmla="*/ 235 w 332"/>
              <a:gd name="T81" fmla="*/ 58 h 194"/>
              <a:gd name="T82" fmla="*/ 254 w 332"/>
              <a:gd name="T83" fmla="*/ 23 h 194"/>
              <a:gd name="T84" fmla="*/ 261 w 332"/>
              <a:gd name="T85" fmla="*/ 113 h 194"/>
              <a:gd name="T86" fmla="*/ 23 w 332"/>
              <a:gd name="T87" fmla="*/ 117 h 194"/>
              <a:gd name="T88" fmla="*/ 268 w 332"/>
              <a:gd name="T89" fmla="*/ 124 h 194"/>
              <a:gd name="T90" fmla="*/ 274 w 332"/>
              <a:gd name="T91" fmla="*/ 97 h 194"/>
              <a:gd name="T92" fmla="*/ 233 w 332"/>
              <a:gd name="T93" fmla="*/ 159 h 194"/>
              <a:gd name="T94" fmla="*/ 253 w 332"/>
              <a:gd name="T95" fmla="*/ 160 h 194"/>
              <a:gd name="T96" fmla="*/ 228 w 332"/>
              <a:gd name="T97" fmla="*/ 128 h 194"/>
              <a:gd name="T98" fmla="*/ 235 w 332"/>
              <a:gd name="T99" fmla="*/ 116 h 194"/>
              <a:gd name="T100" fmla="*/ 220 w 332"/>
              <a:gd name="T101" fmla="*/ 128 h 194"/>
              <a:gd name="T102" fmla="*/ 224 w 332"/>
              <a:gd name="T103" fmla="*/ 163 h 194"/>
              <a:gd name="T104" fmla="*/ 231 w 332"/>
              <a:gd name="T105" fmla="*/ 164 h 194"/>
              <a:gd name="T106" fmla="*/ 238 w 332"/>
              <a:gd name="T107" fmla="*/ 186 h 194"/>
              <a:gd name="T108" fmla="*/ 248 w 332"/>
              <a:gd name="T109" fmla="*/ 159 h 194"/>
              <a:gd name="T110" fmla="*/ 260 w 332"/>
              <a:gd name="T111" fmla="*/ 143 h 194"/>
              <a:gd name="T112" fmla="*/ 286 w 332"/>
              <a:gd name="T113" fmla="*/ 111 h 194"/>
              <a:gd name="T114" fmla="*/ 309 w 332"/>
              <a:gd name="T115" fmla="*/ 53 h 194"/>
              <a:gd name="T116" fmla="*/ 318 w 332"/>
              <a:gd name="T117" fmla="*/ 63 h 194"/>
              <a:gd name="T118" fmla="*/ 271 w 332"/>
              <a:gd name="T119" fmla="*/ 154 h 194"/>
              <a:gd name="T120" fmla="*/ 222 w 332"/>
              <a:gd name="T121" fmla="*/ 180 h 194"/>
              <a:gd name="T122" fmla="*/ 153 w 332"/>
              <a:gd name="T123" fmla="*/ 155 h 194"/>
              <a:gd name="T124" fmla="*/ 111 w 332"/>
              <a:gd name="T125" fmla="*/ 174 h 1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32" h="194">
                <a:moveTo>
                  <a:pt x="97" y="72"/>
                </a:moveTo>
                <a:cubicBezTo>
                  <a:pt x="97" y="72"/>
                  <a:pt x="97" y="72"/>
                  <a:pt x="97" y="72"/>
                </a:cubicBezTo>
                <a:cubicBezTo>
                  <a:pt x="97" y="72"/>
                  <a:pt x="98" y="72"/>
                  <a:pt x="98" y="72"/>
                </a:cubicBezTo>
                <a:cubicBezTo>
                  <a:pt x="97" y="72"/>
                  <a:pt x="97" y="72"/>
                  <a:pt x="97" y="72"/>
                </a:cubicBezTo>
                <a:close/>
                <a:moveTo>
                  <a:pt x="101" y="71"/>
                </a:moveTo>
                <a:cubicBezTo>
                  <a:pt x="101" y="70"/>
                  <a:pt x="99" y="71"/>
                  <a:pt x="98" y="72"/>
                </a:cubicBezTo>
                <a:cubicBezTo>
                  <a:pt x="98" y="72"/>
                  <a:pt x="101" y="72"/>
                  <a:pt x="101" y="71"/>
                </a:cubicBezTo>
                <a:close/>
                <a:moveTo>
                  <a:pt x="207" y="59"/>
                </a:moveTo>
                <a:cubicBezTo>
                  <a:pt x="207" y="59"/>
                  <a:pt x="207" y="59"/>
                  <a:pt x="207" y="59"/>
                </a:cubicBezTo>
                <a:cubicBezTo>
                  <a:pt x="207" y="59"/>
                  <a:pt x="207" y="59"/>
                  <a:pt x="207" y="59"/>
                </a:cubicBezTo>
                <a:cubicBezTo>
                  <a:pt x="207" y="59"/>
                  <a:pt x="207" y="59"/>
                  <a:pt x="207" y="59"/>
                </a:cubicBezTo>
                <a:close/>
                <a:moveTo>
                  <a:pt x="187" y="49"/>
                </a:moveTo>
                <a:cubicBezTo>
                  <a:pt x="187" y="50"/>
                  <a:pt x="187" y="48"/>
                  <a:pt x="187" y="49"/>
                </a:cubicBezTo>
                <a:close/>
                <a:moveTo>
                  <a:pt x="189" y="49"/>
                </a:moveTo>
                <a:cubicBezTo>
                  <a:pt x="188" y="49"/>
                  <a:pt x="189" y="49"/>
                  <a:pt x="189" y="49"/>
                </a:cubicBezTo>
                <a:close/>
                <a:moveTo>
                  <a:pt x="199" y="49"/>
                </a:moveTo>
                <a:cubicBezTo>
                  <a:pt x="201" y="48"/>
                  <a:pt x="169" y="51"/>
                  <a:pt x="169" y="52"/>
                </a:cubicBezTo>
                <a:cubicBezTo>
                  <a:pt x="173" y="53"/>
                  <a:pt x="196" y="51"/>
                  <a:pt x="199" y="49"/>
                </a:cubicBezTo>
                <a:close/>
                <a:moveTo>
                  <a:pt x="237" y="47"/>
                </a:moveTo>
                <a:cubicBezTo>
                  <a:pt x="237" y="47"/>
                  <a:pt x="237" y="47"/>
                  <a:pt x="237" y="47"/>
                </a:cubicBezTo>
                <a:cubicBezTo>
                  <a:pt x="237" y="47"/>
                  <a:pt x="237" y="47"/>
                  <a:pt x="237" y="47"/>
                </a:cubicBezTo>
                <a:close/>
                <a:moveTo>
                  <a:pt x="153" y="55"/>
                </a:moveTo>
                <a:cubicBezTo>
                  <a:pt x="152" y="55"/>
                  <a:pt x="150" y="55"/>
                  <a:pt x="149" y="55"/>
                </a:cubicBezTo>
                <a:cubicBezTo>
                  <a:pt x="149" y="55"/>
                  <a:pt x="153" y="55"/>
                  <a:pt x="153" y="55"/>
                </a:cubicBezTo>
                <a:close/>
                <a:moveTo>
                  <a:pt x="211" y="50"/>
                </a:moveTo>
                <a:cubicBezTo>
                  <a:pt x="211" y="50"/>
                  <a:pt x="211" y="51"/>
                  <a:pt x="211" y="50"/>
                </a:cubicBezTo>
                <a:close/>
                <a:moveTo>
                  <a:pt x="225" y="53"/>
                </a:moveTo>
                <a:cubicBezTo>
                  <a:pt x="225" y="53"/>
                  <a:pt x="225" y="52"/>
                  <a:pt x="225" y="53"/>
                </a:cubicBezTo>
                <a:close/>
                <a:moveTo>
                  <a:pt x="136" y="57"/>
                </a:moveTo>
                <a:cubicBezTo>
                  <a:pt x="136" y="56"/>
                  <a:pt x="136" y="56"/>
                  <a:pt x="136" y="57"/>
                </a:cubicBezTo>
                <a:close/>
                <a:moveTo>
                  <a:pt x="118" y="59"/>
                </a:moveTo>
                <a:cubicBezTo>
                  <a:pt x="119" y="59"/>
                  <a:pt x="120" y="59"/>
                  <a:pt x="120" y="59"/>
                </a:cubicBezTo>
                <a:cubicBezTo>
                  <a:pt x="120" y="58"/>
                  <a:pt x="119" y="58"/>
                  <a:pt x="118" y="59"/>
                </a:cubicBezTo>
                <a:close/>
                <a:moveTo>
                  <a:pt x="130" y="58"/>
                </a:moveTo>
                <a:cubicBezTo>
                  <a:pt x="130" y="59"/>
                  <a:pt x="130" y="57"/>
                  <a:pt x="130" y="58"/>
                </a:cubicBezTo>
                <a:close/>
                <a:moveTo>
                  <a:pt x="170" y="53"/>
                </a:moveTo>
                <a:cubicBezTo>
                  <a:pt x="170" y="52"/>
                  <a:pt x="170" y="54"/>
                  <a:pt x="170" y="53"/>
                </a:cubicBezTo>
                <a:close/>
                <a:moveTo>
                  <a:pt x="98" y="74"/>
                </a:moveTo>
                <a:cubicBezTo>
                  <a:pt x="98" y="74"/>
                  <a:pt x="98" y="74"/>
                  <a:pt x="98" y="74"/>
                </a:cubicBezTo>
                <a:cubicBezTo>
                  <a:pt x="98" y="74"/>
                  <a:pt x="98" y="74"/>
                  <a:pt x="98" y="74"/>
                </a:cubicBezTo>
                <a:cubicBezTo>
                  <a:pt x="98" y="74"/>
                  <a:pt x="98" y="75"/>
                  <a:pt x="98" y="74"/>
                </a:cubicBezTo>
                <a:close/>
                <a:moveTo>
                  <a:pt x="142" y="56"/>
                </a:moveTo>
                <a:cubicBezTo>
                  <a:pt x="142" y="56"/>
                  <a:pt x="142" y="56"/>
                  <a:pt x="142" y="56"/>
                </a:cubicBezTo>
                <a:cubicBezTo>
                  <a:pt x="142" y="56"/>
                  <a:pt x="142" y="56"/>
                  <a:pt x="142" y="56"/>
                </a:cubicBezTo>
                <a:close/>
                <a:moveTo>
                  <a:pt x="111" y="59"/>
                </a:moveTo>
                <a:cubicBezTo>
                  <a:pt x="111" y="59"/>
                  <a:pt x="111" y="59"/>
                  <a:pt x="111" y="59"/>
                </a:cubicBezTo>
                <a:cubicBezTo>
                  <a:pt x="110" y="59"/>
                  <a:pt x="110" y="59"/>
                  <a:pt x="109" y="59"/>
                </a:cubicBezTo>
                <a:cubicBezTo>
                  <a:pt x="110" y="59"/>
                  <a:pt x="111" y="59"/>
                  <a:pt x="111" y="59"/>
                </a:cubicBezTo>
                <a:close/>
                <a:moveTo>
                  <a:pt x="122" y="58"/>
                </a:moveTo>
                <a:cubicBezTo>
                  <a:pt x="122" y="58"/>
                  <a:pt x="122" y="58"/>
                  <a:pt x="122" y="58"/>
                </a:cubicBezTo>
                <a:cubicBezTo>
                  <a:pt x="121" y="58"/>
                  <a:pt x="121" y="58"/>
                  <a:pt x="121" y="58"/>
                </a:cubicBezTo>
                <a:cubicBezTo>
                  <a:pt x="122" y="58"/>
                  <a:pt x="122" y="58"/>
                  <a:pt x="122" y="58"/>
                </a:cubicBezTo>
                <a:close/>
                <a:moveTo>
                  <a:pt x="234" y="52"/>
                </a:moveTo>
                <a:cubicBezTo>
                  <a:pt x="234" y="51"/>
                  <a:pt x="234" y="53"/>
                  <a:pt x="234" y="52"/>
                </a:cubicBezTo>
                <a:close/>
                <a:moveTo>
                  <a:pt x="223" y="50"/>
                </a:moveTo>
                <a:cubicBezTo>
                  <a:pt x="223" y="49"/>
                  <a:pt x="219" y="50"/>
                  <a:pt x="219" y="51"/>
                </a:cubicBezTo>
                <a:cubicBezTo>
                  <a:pt x="219" y="52"/>
                  <a:pt x="224" y="50"/>
                  <a:pt x="223" y="50"/>
                </a:cubicBezTo>
                <a:close/>
                <a:moveTo>
                  <a:pt x="160" y="52"/>
                </a:moveTo>
                <a:cubicBezTo>
                  <a:pt x="160" y="53"/>
                  <a:pt x="160" y="50"/>
                  <a:pt x="160" y="52"/>
                </a:cubicBezTo>
                <a:close/>
                <a:moveTo>
                  <a:pt x="161" y="52"/>
                </a:moveTo>
                <a:cubicBezTo>
                  <a:pt x="160" y="51"/>
                  <a:pt x="163" y="53"/>
                  <a:pt x="161" y="52"/>
                </a:cubicBezTo>
                <a:close/>
                <a:moveTo>
                  <a:pt x="160" y="54"/>
                </a:moveTo>
                <a:cubicBezTo>
                  <a:pt x="160" y="54"/>
                  <a:pt x="160" y="53"/>
                  <a:pt x="160" y="54"/>
                </a:cubicBezTo>
                <a:close/>
                <a:moveTo>
                  <a:pt x="25" y="75"/>
                </a:moveTo>
                <a:cubicBezTo>
                  <a:pt x="25" y="75"/>
                  <a:pt x="25" y="75"/>
                  <a:pt x="25" y="75"/>
                </a:cubicBezTo>
                <a:cubicBezTo>
                  <a:pt x="25" y="76"/>
                  <a:pt x="25" y="76"/>
                  <a:pt x="25" y="77"/>
                </a:cubicBezTo>
                <a:cubicBezTo>
                  <a:pt x="26" y="76"/>
                  <a:pt x="26" y="75"/>
                  <a:pt x="27" y="74"/>
                </a:cubicBezTo>
                <a:cubicBezTo>
                  <a:pt x="27" y="74"/>
                  <a:pt x="26" y="75"/>
                  <a:pt x="25" y="75"/>
                </a:cubicBezTo>
                <a:cubicBezTo>
                  <a:pt x="25" y="75"/>
                  <a:pt x="25" y="75"/>
                  <a:pt x="25" y="75"/>
                </a:cubicBezTo>
                <a:close/>
                <a:moveTo>
                  <a:pt x="139" y="56"/>
                </a:moveTo>
                <a:cubicBezTo>
                  <a:pt x="139" y="56"/>
                  <a:pt x="139" y="57"/>
                  <a:pt x="139" y="56"/>
                </a:cubicBezTo>
                <a:close/>
                <a:moveTo>
                  <a:pt x="23" y="75"/>
                </a:moveTo>
                <a:cubicBezTo>
                  <a:pt x="23" y="75"/>
                  <a:pt x="23" y="75"/>
                  <a:pt x="23" y="75"/>
                </a:cubicBezTo>
                <a:cubicBezTo>
                  <a:pt x="23" y="75"/>
                  <a:pt x="23" y="75"/>
                  <a:pt x="23" y="75"/>
                </a:cubicBezTo>
                <a:cubicBezTo>
                  <a:pt x="24" y="75"/>
                  <a:pt x="24" y="75"/>
                  <a:pt x="25" y="75"/>
                </a:cubicBezTo>
                <a:cubicBezTo>
                  <a:pt x="24" y="75"/>
                  <a:pt x="24" y="74"/>
                  <a:pt x="24" y="74"/>
                </a:cubicBezTo>
                <a:cubicBezTo>
                  <a:pt x="24" y="74"/>
                  <a:pt x="23" y="74"/>
                  <a:pt x="22" y="74"/>
                </a:cubicBezTo>
                <a:cubicBezTo>
                  <a:pt x="23" y="75"/>
                  <a:pt x="23" y="75"/>
                  <a:pt x="23" y="75"/>
                </a:cubicBezTo>
                <a:close/>
                <a:moveTo>
                  <a:pt x="16" y="70"/>
                </a:moveTo>
                <a:cubicBezTo>
                  <a:pt x="16" y="70"/>
                  <a:pt x="16" y="69"/>
                  <a:pt x="16" y="70"/>
                </a:cubicBezTo>
                <a:close/>
                <a:moveTo>
                  <a:pt x="147" y="55"/>
                </a:moveTo>
                <a:cubicBezTo>
                  <a:pt x="147" y="56"/>
                  <a:pt x="147" y="55"/>
                  <a:pt x="147" y="55"/>
                </a:cubicBezTo>
                <a:close/>
                <a:moveTo>
                  <a:pt x="153" y="54"/>
                </a:moveTo>
                <a:cubicBezTo>
                  <a:pt x="153" y="54"/>
                  <a:pt x="154" y="55"/>
                  <a:pt x="153" y="54"/>
                </a:cubicBezTo>
                <a:close/>
                <a:moveTo>
                  <a:pt x="156" y="54"/>
                </a:moveTo>
                <a:cubicBezTo>
                  <a:pt x="156" y="54"/>
                  <a:pt x="156" y="56"/>
                  <a:pt x="156" y="54"/>
                </a:cubicBezTo>
                <a:close/>
                <a:moveTo>
                  <a:pt x="13" y="70"/>
                </a:moveTo>
                <a:cubicBezTo>
                  <a:pt x="13" y="71"/>
                  <a:pt x="14" y="69"/>
                  <a:pt x="13" y="70"/>
                </a:cubicBezTo>
                <a:close/>
                <a:moveTo>
                  <a:pt x="190" y="59"/>
                </a:moveTo>
                <a:cubicBezTo>
                  <a:pt x="190" y="59"/>
                  <a:pt x="190" y="59"/>
                  <a:pt x="190" y="59"/>
                </a:cubicBezTo>
                <a:cubicBezTo>
                  <a:pt x="190" y="59"/>
                  <a:pt x="190" y="59"/>
                  <a:pt x="190" y="59"/>
                </a:cubicBezTo>
                <a:cubicBezTo>
                  <a:pt x="190" y="60"/>
                  <a:pt x="190" y="60"/>
                  <a:pt x="190" y="59"/>
                </a:cubicBezTo>
                <a:close/>
                <a:moveTo>
                  <a:pt x="148" y="68"/>
                </a:moveTo>
                <a:cubicBezTo>
                  <a:pt x="148" y="69"/>
                  <a:pt x="148" y="68"/>
                  <a:pt x="148" y="68"/>
                </a:cubicBezTo>
                <a:close/>
                <a:moveTo>
                  <a:pt x="141" y="69"/>
                </a:moveTo>
                <a:cubicBezTo>
                  <a:pt x="142" y="69"/>
                  <a:pt x="146" y="68"/>
                  <a:pt x="146" y="68"/>
                </a:cubicBezTo>
                <a:cubicBezTo>
                  <a:pt x="146" y="68"/>
                  <a:pt x="140" y="67"/>
                  <a:pt x="141" y="69"/>
                </a:cubicBezTo>
                <a:close/>
                <a:moveTo>
                  <a:pt x="151" y="63"/>
                </a:moveTo>
                <a:cubicBezTo>
                  <a:pt x="150" y="64"/>
                  <a:pt x="151" y="63"/>
                  <a:pt x="151" y="63"/>
                </a:cubicBezTo>
                <a:close/>
                <a:moveTo>
                  <a:pt x="153" y="68"/>
                </a:moveTo>
                <a:cubicBezTo>
                  <a:pt x="153" y="68"/>
                  <a:pt x="154" y="69"/>
                  <a:pt x="153" y="68"/>
                </a:cubicBezTo>
                <a:close/>
                <a:moveTo>
                  <a:pt x="141" y="70"/>
                </a:moveTo>
                <a:cubicBezTo>
                  <a:pt x="142" y="70"/>
                  <a:pt x="143" y="70"/>
                  <a:pt x="142" y="69"/>
                </a:cubicBezTo>
                <a:cubicBezTo>
                  <a:pt x="141" y="69"/>
                  <a:pt x="138" y="70"/>
                  <a:pt x="141" y="70"/>
                </a:cubicBezTo>
                <a:close/>
                <a:moveTo>
                  <a:pt x="232" y="62"/>
                </a:moveTo>
                <a:cubicBezTo>
                  <a:pt x="231" y="61"/>
                  <a:pt x="230" y="61"/>
                  <a:pt x="230" y="62"/>
                </a:cubicBezTo>
                <a:cubicBezTo>
                  <a:pt x="231" y="62"/>
                  <a:pt x="231" y="62"/>
                  <a:pt x="232" y="62"/>
                </a:cubicBezTo>
                <a:close/>
                <a:moveTo>
                  <a:pt x="234" y="61"/>
                </a:moveTo>
                <a:cubicBezTo>
                  <a:pt x="233" y="60"/>
                  <a:pt x="234" y="62"/>
                  <a:pt x="234" y="61"/>
                </a:cubicBezTo>
                <a:close/>
                <a:moveTo>
                  <a:pt x="234" y="61"/>
                </a:moveTo>
                <a:cubicBezTo>
                  <a:pt x="234" y="61"/>
                  <a:pt x="235" y="61"/>
                  <a:pt x="236" y="61"/>
                </a:cubicBezTo>
                <a:cubicBezTo>
                  <a:pt x="235" y="61"/>
                  <a:pt x="234" y="61"/>
                  <a:pt x="234" y="61"/>
                </a:cubicBezTo>
                <a:close/>
                <a:moveTo>
                  <a:pt x="179" y="65"/>
                </a:moveTo>
                <a:cubicBezTo>
                  <a:pt x="179" y="66"/>
                  <a:pt x="179" y="64"/>
                  <a:pt x="179" y="65"/>
                </a:cubicBezTo>
                <a:close/>
                <a:moveTo>
                  <a:pt x="144" y="69"/>
                </a:moveTo>
                <a:cubicBezTo>
                  <a:pt x="145" y="70"/>
                  <a:pt x="144" y="69"/>
                  <a:pt x="144" y="69"/>
                </a:cubicBezTo>
                <a:close/>
                <a:moveTo>
                  <a:pt x="134" y="70"/>
                </a:moveTo>
                <a:cubicBezTo>
                  <a:pt x="134" y="71"/>
                  <a:pt x="134" y="69"/>
                  <a:pt x="134" y="70"/>
                </a:cubicBezTo>
                <a:close/>
                <a:moveTo>
                  <a:pt x="240" y="60"/>
                </a:moveTo>
                <a:cubicBezTo>
                  <a:pt x="239" y="61"/>
                  <a:pt x="238" y="61"/>
                  <a:pt x="236" y="61"/>
                </a:cubicBezTo>
                <a:cubicBezTo>
                  <a:pt x="239" y="62"/>
                  <a:pt x="242" y="63"/>
                  <a:pt x="243" y="63"/>
                </a:cubicBezTo>
                <a:cubicBezTo>
                  <a:pt x="250" y="64"/>
                  <a:pt x="243" y="53"/>
                  <a:pt x="240" y="60"/>
                </a:cubicBezTo>
                <a:close/>
                <a:moveTo>
                  <a:pt x="81" y="74"/>
                </a:moveTo>
                <a:cubicBezTo>
                  <a:pt x="81" y="75"/>
                  <a:pt x="81" y="74"/>
                  <a:pt x="81" y="74"/>
                </a:cubicBezTo>
                <a:close/>
                <a:moveTo>
                  <a:pt x="174" y="65"/>
                </a:moveTo>
                <a:cubicBezTo>
                  <a:pt x="174" y="66"/>
                  <a:pt x="174" y="64"/>
                  <a:pt x="174" y="65"/>
                </a:cubicBezTo>
                <a:close/>
                <a:moveTo>
                  <a:pt x="89" y="73"/>
                </a:moveTo>
                <a:cubicBezTo>
                  <a:pt x="89" y="73"/>
                  <a:pt x="91" y="71"/>
                  <a:pt x="89" y="73"/>
                </a:cubicBezTo>
                <a:close/>
                <a:moveTo>
                  <a:pt x="79" y="75"/>
                </a:moveTo>
                <a:cubicBezTo>
                  <a:pt x="79" y="75"/>
                  <a:pt x="79" y="74"/>
                  <a:pt x="79" y="75"/>
                </a:cubicBezTo>
                <a:close/>
                <a:moveTo>
                  <a:pt x="143" y="70"/>
                </a:moveTo>
                <a:cubicBezTo>
                  <a:pt x="145" y="70"/>
                  <a:pt x="142" y="69"/>
                  <a:pt x="143" y="70"/>
                </a:cubicBezTo>
                <a:close/>
                <a:moveTo>
                  <a:pt x="170" y="66"/>
                </a:moveTo>
                <a:cubicBezTo>
                  <a:pt x="170" y="66"/>
                  <a:pt x="170" y="67"/>
                  <a:pt x="170" y="66"/>
                </a:cubicBezTo>
                <a:close/>
                <a:moveTo>
                  <a:pt x="91" y="73"/>
                </a:moveTo>
                <a:cubicBezTo>
                  <a:pt x="92" y="74"/>
                  <a:pt x="92" y="73"/>
                  <a:pt x="91" y="73"/>
                </a:cubicBezTo>
                <a:close/>
                <a:moveTo>
                  <a:pt x="94" y="72"/>
                </a:moveTo>
                <a:cubicBezTo>
                  <a:pt x="94" y="72"/>
                  <a:pt x="95" y="71"/>
                  <a:pt x="94" y="72"/>
                </a:cubicBezTo>
                <a:close/>
                <a:moveTo>
                  <a:pt x="116" y="70"/>
                </a:moveTo>
                <a:cubicBezTo>
                  <a:pt x="117" y="70"/>
                  <a:pt x="117" y="70"/>
                  <a:pt x="118" y="69"/>
                </a:cubicBezTo>
                <a:cubicBezTo>
                  <a:pt x="118" y="69"/>
                  <a:pt x="116" y="69"/>
                  <a:pt x="116" y="70"/>
                </a:cubicBezTo>
                <a:close/>
                <a:moveTo>
                  <a:pt x="119" y="69"/>
                </a:moveTo>
                <a:cubicBezTo>
                  <a:pt x="120" y="69"/>
                  <a:pt x="121" y="69"/>
                  <a:pt x="122" y="69"/>
                </a:cubicBezTo>
                <a:cubicBezTo>
                  <a:pt x="121" y="69"/>
                  <a:pt x="119" y="68"/>
                  <a:pt x="119" y="69"/>
                </a:cubicBezTo>
                <a:close/>
                <a:moveTo>
                  <a:pt x="122" y="69"/>
                </a:moveTo>
                <a:cubicBezTo>
                  <a:pt x="123" y="68"/>
                  <a:pt x="122" y="69"/>
                  <a:pt x="122" y="69"/>
                </a:cubicBezTo>
                <a:close/>
                <a:moveTo>
                  <a:pt x="15" y="154"/>
                </a:moveTo>
                <a:cubicBezTo>
                  <a:pt x="13" y="154"/>
                  <a:pt x="17" y="154"/>
                  <a:pt x="15" y="154"/>
                </a:cubicBezTo>
                <a:close/>
                <a:moveTo>
                  <a:pt x="17" y="145"/>
                </a:moveTo>
                <a:cubicBezTo>
                  <a:pt x="19" y="145"/>
                  <a:pt x="16" y="145"/>
                  <a:pt x="17" y="145"/>
                </a:cubicBezTo>
                <a:close/>
                <a:moveTo>
                  <a:pt x="7" y="101"/>
                </a:moveTo>
                <a:cubicBezTo>
                  <a:pt x="7" y="101"/>
                  <a:pt x="8" y="101"/>
                  <a:pt x="7" y="101"/>
                </a:cubicBezTo>
                <a:close/>
                <a:moveTo>
                  <a:pt x="9" y="123"/>
                </a:moveTo>
                <a:cubicBezTo>
                  <a:pt x="8" y="123"/>
                  <a:pt x="10" y="121"/>
                  <a:pt x="9" y="123"/>
                </a:cubicBezTo>
                <a:close/>
                <a:moveTo>
                  <a:pt x="10" y="101"/>
                </a:moveTo>
                <a:cubicBezTo>
                  <a:pt x="11" y="101"/>
                  <a:pt x="9" y="101"/>
                  <a:pt x="10" y="101"/>
                </a:cubicBezTo>
                <a:close/>
                <a:moveTo>
                  <a:pt x="11" y="105"/>
                </a:moveTo>
                <a:cubicBezTo>
                  <a:pt x="12" y="105"/>
                  <a:pt x="10" y="105"/>
                  <a:pt x="11" y="105"/>
                </a:cubicBezTo>
                <a:close/>
                <a:moveTo>
                  <a:pt x="11" y="103"/>
                </a:moveTo>
                <a:cubicBezTo>
                  <a:pt x="10" y="103"/>
                  <a:pt x="11" y="103"/>
                  <a:pt x="11" y="103"/>
                </a:cubicBezTo>
                <a:close/>
                <a:moveTo>
                  <a:pt x="10" y="102"/>
                </a:moveTo>
                <a:cubicBezTo>
                  <a:pt x="9" y="102"/>
                  <a:pt x="11" y="102"/>
                  <a:pt x="10" y="102"/>
                </a:cubicBezTo>
                <a:close/>
                <a:moveTo>
                  <a:pt x="11" y="104"/>
                </a:moveTo>
                <a:cubicBezTo>
                  <a:pt x="11" y="104"/>
                  <a:pt x="10" y="104"/>
                  <a:pt x="11" y="104"/>
                </a:cubicBezTo>
                <a:close/>
                <a:moveTo>
                  <a:pt x="10" y="99"/>
                </a:moveTo>
                <a:cubicBezTo>
                  <a:pt x="9" y="99"/>
                  <a:pt x="11" y="99"/>
                  <a:pt x="10" y="99"/>
                </a:cubicBezTo>
                <a:close/>
                <a:moveTo>
                  <a:pt x="10" y="100"/>
                </a:moveTo>
                <a:cubicBezTo>
                  <a:pt x="10" y="100"/>
                  <a:pt x="10" y="99"/>
                  <a:pt x="10" y="100"/>
                </a:cubicBezTo>
                <a:close/>
                <a:moveTo>
                  <a:pt x="26" y="145"/>
                </a:moveTo>
                <a:cubicBezTo>
                  <a:pt x="25" y="145"/>
                  <a:pt x="27" y="145"/>
                  <a:pt x="26" y="145"/>
                </a:cubicBezTo>
                <a:close/>
                <a:moveTo>
                  <a:pt x="26" y="129"/>
                </a:moveTo>
                <a:cubicBezTo>
                  <a:pt x="27" y="128"/>
                  <a:pt x="25" y="129"/>
                  <a:pt x="26" y="129"/>
                </a:cubicBezTo>
                <a:close/>
                <a:moveTo>
                  <a:pt x="24" y="126"/>
                </a:moveTo>
                <a:cubicBezTo>
                  <a:pt x="24" y="126"/>
                  <a:pt x="23" y="126"/>
                  <a:pt x="24" y="126"/>
                </a:cubicBezTo>
                <a:close/>
                <a:moveTo>
                  <a:pt x="26" y="128"/>
                </a:moveTo>
                <a:cubicBezTo>
                  <a:pt x="28" y="128"/>
                  <a:pt x="25" y="128"/>
                  <a:pt x="26" y="128"/>
                </a:cubicBezTo>
                <a:close/>
                <a:moveTo>
                  <a:pt x="24" y="128"/>
                </a:moveTo>
                <a:cubicBezTo>
                  <a:pt x="25" y="128"/>
                  <a:pt x="23" y="128"/>
                  <a:pt x="24" y="128"/>
                </a:cubicBezTo>
                <a:close/>
                <a:moveTo>
                  <a:pt x="24" y="132"/>
                </a:moveTo>
                <a:cubicBezTo>
                  <a:pt x="23" y="132"/>
                  <a:pt x="25" y="132"/>
                  <a:pt x="24" y="132"/>
                </a:cubicBezTo>
                <a:close/>
                <a:moveTo>
                  <a:pt x="25" y="148"/>
                </a:moveTo>
                <a:cubicBezTo>
                  <a:pt x="27" y="148"/>
                  <a:pt x="25" y="148"/>
                  <a:pt x="25" y="148"/>
                </a:cubicBezTo>
                <a:close/>
                <a:moveTo>
                  <a:pt x="23" y="127"/>
                </a:moveTo>
                <a:cubicBezTo>
                  <a:pt x="24" y="127"/>
                  <a:pt x="22" y="127"/>
                  <a:pt x="23" y="127"/>
                </a:cubicBezTo>
                <a:close/>
                <a:moveTo>
                  <a:pt x="9" y="122"/>
                </a:moveTo>
                <a:cubicBezTo>
                  <a:pt x="9" y="120"/>
                  <a:pt x="8" y="123"/>
                  <a:pt x="9" y="122"/>
                </a:cubicBezTo>
                <a:close/>
                <a:moveTo>
                  <a:pt x="26" y="132"/>
                </a:moveTo>
                <a:cubicBezTo>
                  <a:pt x="26" y="132"/>
                  <a:pt x="27" y="141"/>
                  <a:pt x="27" y="141"/>
                </a:cubicBezTo>
                <a:cubicBezTo>
                  <a:pt x="30" y="143"/>
                  <a:pt x="27" y="130"/>
                  <a:pt x="26" y="132"/>
                </a:cubicBezTo>
                <a:close/>
                <a:moveTo>
                  <a:pt x="28" y="138"/>
                </a:moveTo>
                <a:cubicBezTo>
                  <a:pt x="27" y="138"/>
                  <a:pt x="28" y="138"/>
                  <a:pt x="28" y="138"/>
                </a:cubicBezTo>
                <a:close/>
                <a:moveTo>
                  <a:pt x="27" y="137"/>
                </a:moveTo>
                <a:cubicBezTo>
                  <a:pt x="27" y="137"/>
                  <a:pt x="28" y="137"/>
                  <a:pt x="27" y="137"/>
                </a:cubicBezTo>
                <a:close/>
                <a:moveTo>
                  <a:pt x="23" y="120"/>
                </a:moveTo>
                <a:cubicBezTo>
                  <a:pt x="23" y="120"/>
                  <a:pt x="23" y="120"/>
                  <a:pt x="23" y="120"/>
                </a:cubicBezTo>
                <a:cubicBezTo>
                  <a:pt x="23" y="120"/>
                  <a:pt x="23" y="120"/>
                  <a:pt x="23" y="120"/>
                </a:cubicBezTo>
                <a:cubicBezTo>
                  <a:pt x="23" y="120"/>
                  <a:pt x="23" y="120"/>
                  <a:pt x="23" y="120"/>
                </a:cubicBezTo>
                <a:close/>
                <a:moveTo>
                  <a:pt x="11" y="107"/>
                </a:moveTo>
                <a:cubicBezTo>
                  <a:pt x="12" y="107"/>
                  <a:pt x="11" y="107"/>
                  <a:pt x="10" y="106"/>
                </a:cubicBezTo>
                <a:cubicBezTo>
                  <a:pt x="10" y="107"/>
                  <a:pt x="10" y="107"/>
                  <a:pt x="11" y="107"/>
                </a:cubicBezTo>
                <a:close/>
                <a:moveTo>
                  <a:pt x="10" y="106"/>
                </a:moveTo>
                <a:cubicBezTo>
                  <a:pt x="10" y="106"/>
                  <a:pt x="10" y="106"/>
                  <a:pt x="10" y="106"/>
                </a:cubicBezTo>
                <a:cubicBezTo>
                  <a:pt x="10" y="106"/>
                  <a:pt x="10" y="106"/>
                  <a:pt x="10" y="106"/>
                </a:cubicBezTo>
                <a:cubicBezTo>
                  <a:pt x="10" y="106"/>
                  <a:pt x="10" y="106"/>
                  <a:pt x="10" y="106"/>
                </a:cubicBezTo>
                <a:close/>
                <a:moveTo>
                  <a:pt x="10" y="124"/>
                </a:moveTo>
                <a:cubicBezTo>
                  <a:pt x="10" y="124"/>
                  <a:pt x="9" y="124"/>
                  <a:pt x="10" y="124"/>
                </a:cubicBezTo>
                <a:close/>
                <a:moveTo>
                  <a:pt x="11" y="113"/>
                </a:moveTo>
                <a:cubicBezTo>
                  <a:pt x="10" y="113"/>
                  <a:pt x="12" y="112"/>
                  <a:pt x="11" y="113"/>
                </a:cubicBezTo>
                <a:close/>
                <a:moveTo>
                  <a:pt x="10" y="126"/>
                </a:moveTo>
                <a:cubicBezTo>
                  <a:pt x="11" y="126"/>
                  <a:pt x="9" y="126"/>
                  <a:pt x="10" y="126"/>
                </a:cubicBezTo>
                <a:close/>
                <a:moveTo>
                  <a:pt x="10" y="122"/>
                </a:moveTo>
                <a:cubicBezTo>
                  <a:pt x="12" y="122"/>
                  <a:pt x="9" y="122"/>
                  <a:pt x="10" y="122"/>
                </a:cubicBezTo>
                <a:close/>
                <a:moveTo>
                  <a:pt x="23" y="120"/>
                </a:moveTo>
                <a:cubicBezTo>
                  <a:pt x="23" y="120"/>
                  <a:pt x="23" y="120"/>
                  <a:pt x="23" y="120"/>
                </a:cubicBezTo>
                <a:cubicBezTo>
                  <a:pt x="23" y="120"/>
                  <a:pt x="23" y="120"/>
                  <a:pt x="23" y="120"/>
                </a:cubicBezTo>
                <a:cubicBezTo>
                  <a:pt x="23" y="120"/>
                  <a:pt x="22" y="120"/>
                  <a:pt x="23" y="120"/>
                </a:cubicBezTo>
                <a:close/>
                <a:moveTo>
                  <a:pt x="23" y="124"/>
                </a:moveTo>
                <a:cubicBezTo>
                  <a:pt x="23" y="124"/>
                  <a:pt x="23" y="124"/>
                  <a:pt x="23" y="124"/>
                </a:cubicBezTo>
                <a:cubicBezTo>
                  <a:pt x="23" y="124"/>
                  <a:pt x="23" y="124"/>
                  <a:pt x="23" y="124"/>
                </a:cubicBezTo>
                <a:close/>
                <a:moveTo>
                  <a:pt x="11" y="132"/>
                </a:moveTo>
                <a:cubicBezTo>
                  <a:pt x="10" y="132"/>
                  <a:pt x="11" y="132"/>
                  <a:pt x="11" y="132"/>
                </a:cubicBezTo>
                <a:close/>
                <a:moveTo>
                  <a:pt x="12" y="134"/>
                </a:moveTo>
                <a:cubicBezTo>
                  <a:pt x="12" y="134"/>
                  <a:pt x="12" y="134"/>
                  <a:pt x="12" y="134"/>
                </a:cubicBezTo>
                <a:close/>
                <a:moveTo>
                  <a:pt x="12" y="136"/>
                </a:moveTo>
                <a:cubicBezTo>
                  <a:pt x="13" y="136"/>
                  <a:pt x="11" y="136"/>
                  <a:pt x="12" y="136"/>
                </a:cubicBezTo>
                <a:close/>
                <a:moveTo>
                  <a:pt x="9" y="123"/>
                </a:moveTo>
                <a:cubicBezTo>
                  <a:pt x="9" y="123"/>
                  <a:pt x="10" y="123"/>
                  <a:pt x="9" y="123"/>
                </a:cubicBezTo>
                <a:close/>
                <a:moveTo>
                  <a:pt x="12" y="115"/>
                </a:moveTo>
                <a:cubicBezTo>
                  <a:pt x="12" y="115"/>
                  <a:pt x="11" y="115"/>
                  <a:pt x="12" y="115"/>
                </a:cubicBezTo>
                <a:close/>
                <a:moveTo>
                  <a:pt x="12" y="134"/>
                </a:moveTo>
                <a:cubicBezTo>
                  <a:pt x="11" y="134"/>
                  <a:pt x="12" y="134"/>
                  <a:pt x="12" y="134"/>
                </a:cubicBezTo>
                <a:close/>
                <a:moveTo>
                  <a:pt x="92" y="152"/>
                </a:moveTo>
                <a:cubicBezTo>
                  <a:pt x="92" y="153"/>
                  <a:pt x="92" y="152"/>
                  <a:pt x="92" y="152"/>
                </a:cubicBezTo>
                <a:close/>
                <a:moveTo>
                  <a:pt x="101" y="150"/>
                </a:moveTo>
                <a:cubicBezTo>
                  <a:pt x="101" y="151"/>
                  <a:pt x="103" y="149"/>
                  <a:pt x="101" y="150"/>
                </a:cubicBezTo>
                <a:close/>
                <a:moveTo>
                  <a:pt x="10" y="157"/>
                </a:moveTo>
                <a:cubicBezTo>
                  <a:pt x="10" y="156"/>
                  <a:pt x="10" y="156"/>
                  <a:pt x="10" y="156"/>
                </a:cubicBezTo>
                <a:cubicBezTo>
                  <a:pt x="9" y="156"/>
                  <a:pt x="9" y="156"/>
                  <a:pt x="9" y="157"/>
                </a:cubicBezTo>
                <a:cubicBezTo>
                  <a:pt x="9" y="157"/>
                  <a:pt x="12" y="157"/>
                  <a:pt x="11" y="156"/>
                </a:cubicBezTo>
                <a:cubicBezTo>
                  <a:pt x="11" y="156"/>
                  <a:pt x="10" y="157"/>
                  <a:pt x="10" y="157"/>
                </a:cubicBezTo>
                <a:close/>
                <a:moveTo>
                  <a:pt x="103" y="150"/>
                </a:moveTo>
                <a:cubicBezTo>
                  <a:pt x="104" y="151"/>
                  <a:pt x="104" y="151"/>
                  <a:pt x="103" y="150"/>
                </a:cubicBezTo>
                <a:close/>
                <a:moveTo>
                  <a:pt x="106" y="150"/>
                </a:moveTo>
                <a:cubicBezTo>
                  <a:pt x="107" y="149"/>
                  <a:pt x="107" y="148"/>
                  <a:pt x="106" y="150"/>
                </a:cubicBezTo>
                <a:close/>
                <a:moveTo>
                  <a:pt x="159" y="145"/>
                </a:moveTo>
                <a:cubicBezTo>
                  <a:pt x="161" y="145"/>
                  <a:pt x="158" y="145"/>
                  <a:pt x="159" y="145"/>
                </a:cubicBezTo>
                <a:close/>
                <a:moveTo>
                  <a:pt x="176" y="126"/>
                </a:moveTo>
                <a:cubicBezTo>
                  <a:pt x="176" y="124"/>
                  <a:pt x="176" y="127"/>
                  <a:pt x="176" y="126"/>
                </a:cubicBezTo>
                <a:close/>
                <a:moveTo>
                  <a:pt x="257" y="114"/>
                </a:moveTo>
                <a:cubicBezTo>
                  <a:pt x="257" y="114"/>
                  <a:pt x="257" y="114"/>
                  <a:pt x="257" y="114"/>
                </a:cubicBezTo>
                <a:cubicBezTo>
                  <a:pt x="257" y="114"/>
                  <a:pt x="257" y="114"/>
                  <a:pt x="257" y="114"/>
                </a:cubicBezTo>
                <a:close/>
                <a:moveTo>
                  <a:pt x="163" y="130"/>
                </a:moveTo>
                <a:cubicBezTo>
                  <a:pt x="162" y="129"/>
                  <a:pt x="163" y="131"/>
                  <a:pt x="163" y="130"/>
                </a:cubicBezTo>
                <a:close/>
                <a:moveTo>
                  <a:pt x="90" y="153"/>
                </a:moveTo>
                <a:cubicBezTo>
                  <a:pt x="90" y="153"/>
                  <a:pt x="90" y="153"/>
                  <a:pt x="90" y="153"/>
                </a:cubicBezTo>
                <a:cubicBezTo>
                  <a:pt x="90" y="153"/>
                  <a:pt x="90" y="153"/>
                  <a:pt x="90" y="153"/>
                </a:cubicBezTo>
                <a:cubicBezTo>
                  <a:pt x="90" y="151"/>
                  <a:pt x="90" y="153"/>
                  <a:pt x="90" y="153"/>
                </a:cubicBezTo>
                <a:close/>
                <a:moveTo>
                  <a:pt x="151" y="132"/>
                </a:moveTo>
                <a:cubicBezTo>
                  <a:pt x="151" y="132"/>
                  <a:pt x="152" y="132"/>
                  <a:pt x="152" y="131"/>
                </a:cubicBezTo>
                <a:cubicBezTo>
                  <a:pt x="152" y="131"/>
                  <a:pt x="151" y="131"/>
                  <a:pt x="150" y="131"/>
                </a:cubicBezTo>
                <a:cubicBezTo>
                  <a:pt x="150" y="132"/>
                  <a:pt x="152" y="133"/>
                  <a:pt x="151" y="132"/>
                </a:cubicBezTo>
                <a:close/>
                <a:moveTo>
                  <a:pt x="137" y="145"/>
                </a:moveTo>
                <a:cubicBezTo>
                  <a:pt x="138" y="144"/>
                  <a:pt x="137" y="145"/>
                  <a:pt x="137" y="145"/>
                </a:cubicBezTo>
                <a:close/>
                <a:moveTo>
                  <a:pt x="155" y="132"/>
                </a:moveTo>
                <a:cubicBezTo>
                  <a:pt x="155" y="132"/>
                  <a:pt x="155" y="131"/>
                  <a:pt x="155" y="132"/>
                </a:cubicBezTo>
                <a:close/>
                <a:moveTo>
                  <a:pt x="199" y="137"/>
                </a:moveTo>
                <a:cubicBezTo>
                  <a:pt x="198" y="136"/>
                  <a:pt x="199" y="138"/>
                  <a:pt x="199" y="137"/>
                </a:cubicBezTo>
                <a:close/>
                <a:moveTo>
                  <a:pt x="193" y="138"/>
                </a:moveTo>
                <a:cubicBezTo>
                  <a:pt x="193" y="137"/>
                  <a:pt x="193" y="138"/>
                  <a:pt x="193" y="138"/>
                </a:cubicBezTo>
                <a:close/>
                <a:moveTo>
                  <a:pt x="189" y="139"/>
                </a:moveTo>
                <a:cubicBezTo>
                  <a:pt x="189" y="140"/>
                  <a:pt x="190" y="139"/>
                  <a:pt x="191" y="139"/>
                </a:cubicBezTo>
                <a:cubicBezTo>
                  <a:pt x="190" y="139"/>
                  <a:pt x="189" y="139"/>
                  <a:pt x="189" y="139"/>
                </a:cubicBezTo>
                <a:close/>
                <a:moveTo>
                  <a:pt x="265" y="131"/>
                </a:moveTo>
                <a:cubicBezTo>
                  <a:pt x="265" y="131"/>
                  <a:pt x="265" y="131"/>
                  <a:pt x="265" y="132"/>
                </a:cubicBezTo>
                <a:cubicBezTo>
                  <a:pt x="265" y="131"/>
                  <a:pt x="266" y="131"/>
                  <a:pt x="266" y="131"/>
                </a:cubicBezTo>
                <a:cubicBezTo>
                  <a:pt x="266" y="131"/>
                  <a:pt x="266" y="130"/>
                  <a:pt x="266" y="130"/>
                </a:cubicBezTo>
                <a:cubicBezTo>
                  <a:pt x="265" y="130"/>
                  <a:pt x="265" y="131"/>
                  <a:pt x="265" y="131"/>
                </a:cubicBezTo>
                <a:close/>
                <a:moveTo>
                  <a:pt x="177" y="128"/>
                </a:moveTo>
                <a:cubicBezTo>
                  <a:pt x="177" y="128"/>
                  <a:pt x="177" y="127"/>
                  <a:pt x="177" y="128"/>
                </a:cubicBezTo>
                <a:close/>
                <a:moveTo>
                  <a:pt x="110" y="150"/>
                </a:moveTo>
                <a:cubicBezTo>
                  <a:pt x="111" y="149"/>
                  <a:pt x="114" y="149"/>
                  <a:pt x="114" y="149"/>
                </a:cubicBezTo>
                <a:cubicBezTo>
                  <a:pt x="113" y="147"/>
                  <a:pt x="111" y="149"/>
                  <a:pt x="110" y="150"/>
                </a:cubicBezTo>
                <a:close/>
                <a:moveTo>
                  <a:pt x="160" y="144"/>
                </a:moveTo>
                <a:cubicBezTo>
                  <a:pt x="161" y="145"/>
                  <a:pt x="160" y="144"/>
                  <a:pt x="160" y="144"/>
                </a:cubicBezTo>
                <a:close/>
                <a:moveTo>
                  <a:pt x="133" y="146"/>
                </a:moveTo>
                <a:cubicBezTo>
                  <a:pt x="134" y="146"/>
                  <a:pt x="135" y="146"/>
                  <a:pt x="136" y="145"/>
                </a:cubicBezTo>
                <a:cubicBezTo>
                  <a:pt x="136" y="145"/>
                  <a:pt x="133" y="145"/>
                  <a:pt x="133" y="146"/>
                </a:cubicBezTo>
                <a:close/>
                <a:moveTo>
                  <a:pt x="247" y="114"/>
                </a:moveTo>
                <a:cubicBezTo>
                  <a:pt x="247" y="114"/>
                  <a:pt x="247" y="114"/>
                  <a:pt x="247" y="114"/>
                </a:cubicBezTo>
                <a:cubicBezTo>
                  <a:pt x="247" y="114"/>
                  <a:pt x="247" y="114"/>
                  <a:pt x="247" y="114"/>
                </a:cubicBezTo>
                <a:close/>
                <a:moveTo>
                  <a:pt x="136" y="134"/>
                </a:moveTo>
                <a:cubicBezTo>
                  <a:pt x="136" y="134"/>
                  <a:pt x="136" y="134"/>
                  <a:pt x="135" y="134"/>
                </a:cubicBezTo>
                <a:cubicBezTo>
                  <a:pt x="135" y="134"/>
                  <a:pt x="136" y="134"/>
                  <a:pt x="136" y="134"/>
                </a:cubicBezTo>
                <a:close/>
                <a:moveTo>
                  <a:pt x="132" y="135"/>
                </a:moveTo>
                <a:cubicBezTo>
                  <a:pt x="132" y="135"/>
                  <a:pt x="130" y="135"/>
                  <a:pt x="129" y="135"/>
                </a:cubicBezTo>
                <a:cubicBezTo>
                  <a:pt x="131" y="135"/>
                  <a:pt x="132" y="135"/>
                  <a:pt x="132" y="135"/>
                </a:cubicBezTo>
                <a:close/>
                <a:moveTo>
                  <a:pt x="137" y="134"/>
                </a:moveTo>
                <a:cubicBezTo>
                  <a:pt x="137" y="134"/>
                  <a:pt x="136" y="134"/>
                  <a:pt x="136" y="134"/>
                </a:cubicBezTo>
                <a:cubicBezTo>
                  <a:pt x="136" y="134"/>
                  <a:pt x="136" y="134"/>
                  <a:pt x="136" y="134"/>
                </a:cubicBezTo>
                <a:cubicBezTo>
                  <a:pt x="136" y="134"/>
                  <a:pt x="136" y="134"/>
                  <a:pt x="137" y="134"/>
                </a:cubicBezTo>
                <a:close/>
                <a:moveTo>
                  <a:pt x="145" y="134"/>
                </a:moveTo>
                <a:cubicBezTo>
                  <a:pt x="145" y="133"/>
                  <a:pt x="145" y="135"/>
                  <a:pt x="145" y="134"/>
                </a:cubicBezTo>
                <a:close/>
                <a:moveTo>
                  <a:pt x="153" y="131"/>
                </a:moveTo>
                <a:cubicBezTo>
                  <a:pt x="153" y="131"/>
                  <a:pt x="153" y="131"/>
                  <a:pt x="153" y="131"/>
                </a:cubicBezTo>
                <a:cubicBezTo>
                  <a:pt x="153" y="132"/>
                  <a:pt x="153" y="132"/>
                  <a:pt x="153" y="131"/>
                </a:cubicBezTo>
                <a:close/>
                <a:moveTo>
                  <a:pt x="150" y="131"/>
                </a:moveTo>
                <a:cubicBezTo>
                  <a:pt x="150" y="132"/>
                  <a:pt x="150" y="132"/>
                  <a:pt x="150" y="132"/>
                </a:cubicBezTo>
                <a:cubicBezTo>
                  <a:pt x="150" y="133"/>
                  <a:pt x="150" y="132"/>
                  <a:pt x="150" y="131"/>
                </a:cubicBezTo>
                <a:close/>
                <a:moveTo>
                  <a:pt x="178" y="126"/>
                </a:moveTo>
                <a:cubicBezTo>
                  <a:pt x="176" y="125"/>
                  <a:pt x="180" y="127"/>
                  <a:pt x="178" y="126"/>
                </a:cubicBezTo>
                <a:close/>
                <a:moveTo>
                  <a:pt x="169" y="129"/>
                </a:moveTo>
                <a:cubicBezTo>
                  <a:pt x="168" y="129"/>
                  <a:pt x="166" y="130"/>
                  <a:pt x="165" y="130"/>
                </a:cubicBezTo>
                <a:cubicBezTo>
                  <a:pt x="165" y="130"/>
                  <a:pt x="169" y="129"/>
                  <a:pt x="169" y="129"/>
                </a:cubicBezTo>
                <a:close/>
                <a:moveTo>
                  <a:pt x="170" y="129"/>
                </a:moveTo>
                <a:cubicBezTo>
                  <a:pt x="171" y="130"/>
                  <a:pt x="170" y="129"/>
                  <a:pt x="170" y="129"/>
                </a:cubicBezTo>
                <a:close/>
                <a:moveTo>
                  <a:pt x="126" y="135"/>
                </a:moveTo>
                <a:cubicBezTo>
                  <a:pt x="126" y="135"/>
                  <a:pt x="128" y="135"/>
                  <a:pt x="129" y="135"/>
                </a:cubicBezTo>
                <a:cubicBezTo>
                  <a:pt x="128" y="135"/>
                  <a:pt x="127" y="135"/>
                  <a:pt x="126" y="135"/>
                </a:cubicBezTo>
                <a:close/>
                <a:moveTo>
                  <a:pt x="230" y="119"/>
                </a:moveTo>
                <a:cubicBezTo>
                  <a:pt x="231" y="120"/>
                  <a:pt x="230" y="118"/>
                  <a:pt x="230" y="119"/>
                </a:cubicBezTo>
                <a:close/>
                <a:moveTo>
                  <a:pt x="173" y="129"/>
                </a:moveTo>
                <a:cubicBezTo>
                  <a:pt x="172" y="128"/>
                  <a:pt x="173" y="130"/>
                  <a:pt x="173" y="129"/>
                </a:cubicBezTo>
                <a:close/>
                <a:moveTo>
                  <a:pt x="157" y="131"/>
                </a:moveTo>
                <a:cubicBezTo>
                  <a:pt x="157" y="131"/>
                  <a:pt x="158" y="131"/>
                  <a:pt x="158" y="131"/>
                </a:cubicBezTo>
                <a:cubicBezTo>
                  <a:pt x="158" y="131"/>
                  <a:pt x="157" y="131"/>
                  <a:pt x="157" y="131"/>
                </a:cubicBezTo>
                <a:close/>
                <a:moveTo>
                  <a:pt x="205" y="121"/>
                </a:moveTo>
                <a:cubicBezTo>
                  <a:pt x="205" y="120"/>
                  <a:pt x="205" y="122"/>
                  <a:pt x="205" y="121"/>
                </a:cubicBezTo>
                <a:close/>
                <a:moveTo>
                  <a:pt x="130" y="146"/>
                </a:moveTo>
                <a:cubicBezTo>
                  <a:pt x="131" y="146"/>
                  <a:pt x="132" y="146"/>
                  <a:pt x="132" y="146"/>
                </a:cubicBezTo>
                <a:cubicBezTo>
                  <a:pt x="132" y="145"/>
                  <a:pt x="130" y="146"/>
                  <a:pt x="130" y="146"/>
                </a:cubicBezTo>
                <a:close/>
                <a:moveTo>
                  <a:pt x="149" y="146"/>
                </a:moveTo>
                <a:cubicBezTo>
                  <a:pt x="149" y="145"/>
                  <a:pt x="149" y="147"/>
                  <a:pt x="149" y="146"/>
                </a:cubicBezTo>
                <a:close/>
                <a:moveTo>
                  <a:pt x="187" y="125"/>
                </a:moveTo>
                <a:cubicBezTo>
                  <a:pt x="191" y="126"/>
                  <a:pt x="215" y="122"/>
                  <a:pt x="218" y="120"/>
                </a:cubicBezTo>
                <a:cubicBezTo>
                  <a:pt x="219" y="118"/>
                  <a:pt x="186" y="125"/>
                  <a:pt x="187" y="125"/>
                </a:cubicBezTo>
                <a:close/>
                <a:moveTo>
                  <a:pt x="257" y="126"/>
                </a:moveTo>
                <a:cubicBezTo>
                  <a:pt x="256" y="126"/>
                  <a:pt x="256" y="125"/>
                  <a:pt x="256" y="125"/>
                </a:cubicBezTo>
                <a:cubicBezTo>
                  <a:pt x="256" y="125"/>
                  <a:pt x="256" y="125"/>
                  <a:pt x="256" y="125"/>
                </a:cubicBezTo>
                <a:cubicBezTo>
                  <a:pt x="256" y="126"/>
                  <a:pt x="257" y="126"/>
                  <a:pt x="257" y="126"/>
                </a:cubicBezTo>
                <a:close/>
                <a:moveTo>
                  <a:pt x="208" y="120"/>
                </a:moveTo>
                <a:cubicBezTo>
                  <a:pt x="206" y="120"/>
                  <a:pt x="208" y="120"/>
                  <a:pt x="208" y="120"/>
                </a:cubicBezTo>
                <a:close/>
                <a:moveTo>
                  <a:pt x="187" y="126"/>
                </a:moveTo>
                <a:cubicBezTo>
                  <a:pt x="187" y="126"/>
                  <a:pt x="187" y="127"/>
                  <a:pt x="187" y="126"/>
                </a:cubicBezTo>
                <a:close/>
                <a:moveTo>
                  <a:pt x="124" y="136"/>
                </a:moveTo>
                <a:cubicBezTo>
                  <a:pt x="124" y="136"/>
                  <a:pt x="124" y="136"/>
                  <a:pt x="124" y="136"/>
                </a:cubicBezTo>
                <a:cubicBezTo>
                  <a:pt x="123" y="136"/>
                  <a:pt x="123" y="136"/>
                  <a:pt x="122" y="136"/>
                </a:cubicBezTo>
                <a:cubicBezTo>
                  <a:pt x="123" y="136"/>
                  <a:pt x="124" y="136"/>
                  <a:pt x="124" y="136"/>
                </a:cubicBezTo>
                <a:close/>
                <a:moveTo>
                  <a:pt x="132" y="135"/>
                </a:moveTo>
                <a:cubicBezTo>
                  <a:pt x="133" y="135"/>
                  <a:pt x="134" y="135"/>
                  <a:pt x="134" y="135"/>
                </a:cubicBezTo>
                <a:cubicBezTo>
                  <a:pt x="134" y="134"/>
                  <a:pt x="133" y="134"/>
                  <a:pt x="132" y="135"/>
                </a:cubicBezTo>
                <a:close/>
                <a:moveTo>
                  <a:pt x="110" y="138"/>
                </a:moveTo>
                <a:cubicBezTo>
                  <a:pt x="111" y="138"/>
                  <a:pt x="112" y="138"/>
                  <a:pt x="113" y="137"/>
                </a:cubicBezTo>
                <a:cubicBezTo>
                  <a:pt x="114" y="137"/>
                  <a:pt x="115" y="137"/>
                  <a:pt x="116" y="137"/>
                </a:cubicBezTo>
                <a:cubicBezTo>
                  <a:pt x="114" y="137"/>
                  <a:pt x="112" y="137"/>
                  <a:pt x="111" y="138"/>
                </a:cubicBezTo>
                <a:cubicBezTo>
                  <a:pt x="110" y="138"/>
                  <a:pt x="110" y="138"/>
                  <a:pt x="110" y="138"/>
                </a:cubicBezTo>
                <a:close/>
                <a:moveTo>
                  <a:pt x="239" y="31"/>
                </a:moveTo>
                <a:cubicBezTo>
                  <a:pt x="240" y="31"/>
                  <a:pt x="238" y="31"/>
                  <a:pt x="239" y="31"/>
                </a:cubicBezTo>
                <a:close/>
                <a:moveTo>
                  <a:pt x="225" y="31"/>
                </a:moveTo>
                <a:cubicBezTo>
                  <a:pt x="224" y="31"/>
                  <a:pt x="226" y="31"/>
                  <a:pt x="225" y="31"/>
                </a:cubicBezTo>
                <a:close/>
                <a:moveTo>
                  <a:pt x="224" y="13"/>
                </a:moveTo>
                <a:cubicBezTo>
                  <a:pt x="224" y="13"/>
                  <a:pt x="224" y="13"/>
                  <a:pt x="224" y="13"/>
                </a:cubicBezTo>
                <a:cubicBezTo>
                  <a:pt x="224" y="13"/>
                  <a:pt x="224" y="13"/>
                  <a:pt x="224" y="13"/>
                </a:cubicBezTo>
                <a:cubicBezTo>
                  <a:pt x="224" y="13"/>
                  <a:pt x="224" y="13"/>
                  <a:pt x="224" y="13"/>
                </a:cubicBezTo>
                <a:close/>
                <a:moveTo>
                  <a:pt x="225" y="29"/>
                </a:moveTo>
                <a:cubicBezTo>
                  <a:pt x="227" y="28"/>
                  <a:pt x="225" y="29"/>
                  <a:pt x="225" y="29"/>
                </a:cubicBezTo>
                <a:close/>
                <a:moveTo>
                  <a:pt x="225" y="16"/>
                </a:moveTo>
                <a:cubicBezTo>
                  <a:pt x="226" y="16"/>
                  <a:pt x="226" y="16"/>
                  <a:pt x="226" y="16"/>
                </a:cubicBezTo>
                <a:cubicBezTo>
                  <a:pt x="226" y="16"/>
                  <a:pt x="225" y="16"/>
                  <a:pt x="225" y="16"/>
                </a:cubicBezTo>
                <a:close/>
                <a:moveTo>
                  <a:pt x="225" y="29"/>
                </a:moveTo>
                <a:cubicBezTo>
                  <a:pt x="224" y="29"/>
                  <a:pt x="226" y="29"/>
                  <a:pt x="225" y="29"/>
                </a:cubicBezTo>
                <a:close/>
                <a:moveTo>
                  <a:pt x="241" y="33"/>
                </a:moveTo>
                <a:cubicBezTo>
                  <a:pt x="242" y="32"/>
                  <a:pt x="241" y="33"/>
                  <a:pt x="241" y="33"/>
                </a:cubicBezTo>
                <a:close/>
                <a:moveTo>
                  <a:pt x="239" y="33"/>
                </a:moveTo>
                <a:cubicBezTo>
                  <a:pt x="240" y="33"/>
                  <a:pt x="238" y="32"/>
                  <a:pt x="239" y="33"/>
                </a:cubicBezTo>
                <a:close/>
                <a:moveTo>
                  <a:pt x="241" y="35"/>
                </a:moveTo>
                <a:cubicBezTo>
                  <a:pt x="241" y="35"/>
                  <a:pt x="241" y="41"/>
                  <a:pt x="241" y="41"/>
                </a:cubicBezTo>
                <a:cubicBezTo>
                  <a:pt x="244" y="42"/>
                  <a:pt x="242" y="34"/>
                  <a:pt x="241" y="35"/>
                </a:cubicBezTo>
                <a:close/>
                <a:moveTo>
                  <a:pt x="224" y="29"/>
                </a:moveTo>
                <a:cubicBezTo>
                  <a:pt x="223" y="30"/>
                  <a:pt x="227" y="27"/>
                  <a:pt x="224" y="29"/>
                </a:cubicBezTo>
                <a:close/>
                <a:moveTo>
                  <a:pt x="226" y="18"/>
                </a:moveTo>
                <a:cubicBezTo>
                  <a:pt x="226" y="18"/>
                  <a:pt x="225" y="18"/>
                  <a:pt x="226" y="18"/>
                </a:cubicBezTo>
                <a:close/>
                <a:moveTo>
                  <a:pt x="226" y="17"/>
                </a:moveTo>
                <a:cubicBezTo>
                  <a:pt x="225" y="17"/>
                  <a:pt x="226" y="18"/>
                  <a:pt x="226" y="17"/>
                </a:cubicBezTo>
                <a:close/>
                <a:moveTo>
                  <a:pt x="227" y="24"/>
                </a:moveTo>
                <a:cubicBezTo>
                  <a:pt x="227" y="25"/>
                  <a:pt x="226" y="24"/>
                  <a:pt x="227" y="24"/>
                </a:cubicBezTo>
                <a:close/>
                <a:moveTo>
                  <a:pt x="224" y="28"/>
                </a:moveTo>
                <a:cubicBezTo>
                  <a:pt x="224" y="27"/>
                  <a:pt x="224" y="29"/>
                  <a:pt x="224" y="28"/>
                </a:cubicBezTo>
                <a:close/>
                <a:moveTo>
                  <a:pt x="226" y="23"/>
                </a:moveTo>
                <a:cubicBezTo>
                  <a:pt x="226" y="23"/>
                  <a:pt x="227" y="23"/>
                  <a:pt x="226" y="23"/>
                </a:cubicBezTo>
                <a:close/>
                <a:moveTo>
                  <a:pt x="226" y="18"/>
                </a:moveTo>
                <a:cubicBezTo>
                  <a:pt x="227" y="19"/>
                  <a:pt x="225" y="18"/>
                  <a:pt x="226" y="18"/>
                </a:cubicBezTo>
                <a:close/>
                <a:moveTo>
                  <a:pt x="285" y="41"/>
                </a:moveTo>
                <a:cubicBezTo>
                  <a:pt x="285" y="40"/>
                  <a:pt x="284" y="42"/>
                  <a:pt x="285" y="41"/>
                </a:cubicBezTo>
                <a:close/>
                <a:moveTo>
                  <a:pt x="326" y="51"/>
                </a:moveTo>
                <a:cubicBezTo>
                  <a:pt x="326" y="51"/>
                  <a:pt x="326" y="51"/>
                  <a:pt x="326" y="51"/>
                </a:cubicBezTo>
                <a:cubicBezTo>
                  <a:pt x="326" y="51"/>
                  <a:pt x="326" y="52"/>
                  <a:pt x="326" y="51"/>
                </a:cubicBezTo>
                <a:close/>
                <a:moveTo>
                  <a:pt x="264" y="26"/>
                </a:moveTo>
                <a:cubicBezTo>
                  <a:pt x="264" y="26"/>
                  <a:pt x="264" y="26"/>
                  <a:pt x="264" y="26"/>
                </a:cubicBezTo>
                <a:cubicBezTo>
                  <a:pt x="264" y="26"/>
                  <a:pt x="264" y="26"/>
                  <a:pt x="264" y="26"/>
                </a:cubicBezTo>
                <a:cubicBezTo>
                  <a:pt x="264" y="26"/>
                  <a:pt x="264" y="26"/>
                  <a:pt x="264" y="26"/>
                </a:cubicBezTo>
                <a:close/>
                <a:moveTo>
                  <a:pt x="295" y="32"/>
                </a:moveTo>
                <a:cubicBezTo>
                  <a:pt x="294" y="33"/>
                  <a:pt x="295" y="31"/>
                  <a:pt x="295" y="32"/>
                </a:cubicBezTo>
                <a:close/>
                <a:moveTo>
                  <a:pt x="284" y="24"/>
                </a:moveTo>
                <a:cubicBezTo>
                  <a:pt x="284" y="24"/>
                  <a:pt x="284" y="24"/>
                  <a:pt x="284" y="24"/>
                </a:cubicBezTo>
                <a:cubicBezTo>
                  <a:pt x="284" y="24"/>
                  <a:pt x="284" y="24"/>
                  <a:pt x="284" y="24"/>
                </a:cubicBezTo>
                <a:cubicBezTo>
                  <a:pt x="284" y="24"/>
                  <a:pt x="283" y="24"/>
                  <a:pt x="284" y="24"/>
                </a:cubicBezTo>
                <a:close/>
                <a:moveTo>
                  <a:pt x="329" y="54"/>
                </a:moveTo>
                <a:cubicBezTo>
                  <a:pt x="330" y="51"/>
                  <a:pt x="329" y="52"/>
                  <a:pt x="327" y="54"/>
                </a:cubicBezTo>
                <a:cubicBezTo>
                  <a:pt x="328" y="54"/>
                  <a:pt x="328" y="54"/>
                  <a:pt x="329" y="54"/>
                </a:cubicBezTo>
                <a:close/>
                <a:moveTo>
                  <a:pt x="281" y="23"/>
                </a:moveTo>
                <a:cubicBezTo>
                  <a:pt x="281" y="23"/>
                  <a:pt x="281" y="23"/>
                  <a:pt x="281" y="23"/>
                </a:cubicBezTo>
                <a:cubicBezTo>
                  <a:pt x="281" y="23"/>
                  <a:pt x="281" y="23"/>
                  <a:pt x="281" y="23"/>
                </a:cubicBezTo>
                <a:close/>
                <a:moveTo>
                  <a:pt x="300" y="35"/>
                </a:moveTo>
                <a:cubicBezTo>
                  <a:pt x="300" y="36"/>
                  <a:pt x="301" y="34"/>
                  <a:pt x="300" y="35"/>
                </a:cubicBezTo>
                <a:close/>
                <a:moveTo>
                  <a:pt x="280" y="38"/>
                </a:moveTo>
                <a:cubicBezTo>
                  <a:pt x="278" y="37"/>
                  <a:pt x="281" y="40"/>
                  <a:pt x="280" y="38"/>
                </a:cubicBezTo>
                <a:close/>
                <a:moveTo>
                  <a:pt x="283" y="40"/>
                </a:moveTo>
                <a:cubicBezTo>
                  <a:pt x="282" y="40"/>
                  <a:pt x="283" y="39"/>
                  <a:pt x="283" y="40"/>
                </a:cubicBezTo>
                <a:close/>
                <a:moveTo>
                  <a:pt x="312" y="42"/>
                </a:moveTo>
                <a:cubicBezTo>
                  <a:pt x="316" y="41"/>
                  <a:pt x="301" y="32"/>
                  <a:pt x="301" y="34"/>
                </a:cubicBezTo>
                <a:cubicBezTo>
                  <a:pt x="301" y="34"/>
                  <a:pt x="311" y="42"/>
                  <a:pt x="312" y="42"/>
                </a:cubicBezTo>
                <a:close/>
                <a:moveTo>
                  <a:pt x="309" y="39"/>
                </a:moveTo>
                <a:cubicBezTo>
                  <a:pt x="309" y="39"/>
                  <a:pt x="309" y="38"/>
                  <a:pt x="309" y="39"/>
                </a:cubicBezTo>
                <a:close/>
                <a:moveTo>
                  <a:pt x="308" y="38"/>
                </a:moveTo>
                <a:cubicBezTo>
                  <a:pt x="308" y="38"/>
                  <a:pt x="309" y="37"/>
                  <a:pt x="308" y="38"/>
                </a:cubicBezTo>
                <a:close/>
                <a:moveTo>
                  <a:pt x="277" y="36"/>
                </a:moveTo>
                <a:cubicBezTo>
                  <a:pt x="278" y="35"/>
                  <a:pt x="277" y="37"/>
                  <a:pt x="277" y="36"/>
                </a:cubicBezTo>
                <a:close/>
                <a:moveTo>
                  <a:pt x="281" y="39"/>
                </a:moveTo>
                <a:cubicBezTo>
                  <a:pt x="281" y="40"/>
                  <a:pt x="280" y="37"/>
                  <a:pt x="281" y="39"/>
                </a:cubicBezTo>
                <a:close/>
                <a:moveTo>
                  <a:pt x="287" y="26"/>
                </a:moveTo>
                <a:cubicBezTo>
                  <a:pt x="287" y="26"/>
                  <a:pt x="287" y="26"/>
                  <a:pt x="287" y="26"/>
                </a:cubicBezTo>
                <a:cubicBezTo>
                  <a:pt x="287" y="26"/>
                  <a:pt x="287" y="26"/>
                  <a:pt x="287" y="26"/>
                </a:cubicBezTo>
                <a:cubicBezTo>
                  <a:pt x="287" y="26"/>
                  <a:pt x="287" y="27"/>
                  <a:pt x="287" y="26"/>
                </a:cubicBezTo>
                <a:close/>
                <a:moveTo>
                  <a:pt x="283" y="38"/>
                </a:moveTo>
                <a:cubicBezTo>
                  <a:pt x="283" y="38"/>
                  <a:pt x="281" y="36"/>
                  <a:pt x="281" y="37"/>
                </a:cubicBezTo>
                <a:cubicBezTo>
                  <a:pt x="281" y="38"/>
                  <a:pt x="283" y="39"/>
                  <a:pt x="283" y="38"/>
                </a:cubicBezTo>
                <a:close/>
                <a:moveTo>
                  <a:pt x="294" y="31"/>
                </a:moveTo>
                <a:cubicBezTo>
                  <a:pt x="294" y="30"/>
                  <a:pt x="294" y="31"/>
                  <a:pt x="294" y="31"/>
                </a:cubicBezTo>
                <a:close/>
                <a:moveTo>
                  <a:pt x="315" y="46"/>
                </a:moveTo>
                <a:cubicBezTo>
                  <a:pt x="315" y="47"/>
                  <a:pt x="316" y="46"/>
                  <a:pt x="315" y="46"/>
                </a:cubicBezTo>
                <a:close/>
                <a:moveTo>
                  <a:pt x="318" y="49"/>
                </a:moveTo>
                <a:cubicBezTo>
                  <a:pt x="317" y="50"/>
                  <a:pt x="320" y="51"/>
                  <a:pt x="320" y="50"/>
                </a:cubicBezTo>
                <a:cubicBezTo>
                  <a:pt x="320" y="49"/>
                  <a:pt x="318" y="49"/>
                  <a:pt x="318" y="49"/>
                </a:cubicBezTo>
                <a:close/>
                <a:moveTo>
                  <a:pt x="263" y="24"/>
                </a:moveTo>
                <a:cubicBezTo>
                  <a:pt x="263" y="25"/>
                  <a:pt x="264" y="24"/>
                  <a:pt x="263" y="24"/>
                </a:cubicBezTo>
                <a:close/>
                <a:moveTo>
                  <a:pt x="284" y="25"/>
                </a:moveTo>
                <a:cubicBezTo>
                  <a:pt x="283" y="26"/>
                  <a:pt x="284" y="24"/>
                  <a:pt x="284" y="25"/>
                </a:cubicBezTo>
                <a:close/>
                <a:moveTo>
                  <a:pt x="318" y="47"/>
                </a:moveTo>
                <a:cubicBezTo>
                  <a:pt x="318" y="47"/>
                  <a:pt x="320" y="48"/>
                  <a:pt x="322" y="50"/>
                </a:cubicBezTo>
                <a:cubicBezTo>
                  <a:pt x="323" y="50"/>
                  <a:pt x="325" y="51"/>
                  <a:pt x="326" y="51"/>
                </a:cubicBezTo>
                <a:cubicBezTo>
                  <a:pt x="327" y="51"/>
                  <a:pt x="327" y="51"/>
                  <a:pt x="327" y="51"/>
                </a:cubicBezTo>
                <a:cubicBezTo>
                  <a:pt x="326" y="52"/>
                  <a:pt x="315" y="42"/>
                  <a:pt x="314" y="41"/>
                </a:cubicBezTo>
                <a:cubicBezTo>
                  <a:pt x="314" y="41"/>
                  <a:pt x="313" y="43"/>
                  <a:pt x="313" y="42"/>
                </a:cubicBezTo>
                <a:cubicBezTo>
                  <a:pt x="314" y="44"/>
                  <a:pt x="316" y="45"/>
                  <a:pt x="318" y="47"/>
                </a:cubicBezTo>
                <a:close/>
                <a:moveTo>
                  <a:pt x="281" y="39"/>
                </a:moveTo>
                <a:cubicBezTo>
                  <a:pt x="281" y="40"/>
                  <a:pt x="282" y="38"/>
                  <a:pt x="281" y="39"/>
                </a:cubicBezTo>
                <a:close/>
                <a:moveTo>
                  <a:pt x="275" y="31"/>
                </a:moveTo>
                <a:cubicBezTo>
                  <a:pt x="275" y="31"/>
                  <a:pt x="274" y="31"/>
                  <a:pt x="275" y="31"/>
                </a:cubicBezTo>
                <a:close/>
                <a:moveTo>
                  <a:pt x="266" y="26"/>
                </a:moveTo>
                <a:cubicBezTo>
                  <a:pt x="266" y="25"/>
                  <a:pt x="265" y="25"/>
                  <a:pt x="264" y="26"/>
                </a:cubicBezTo>
                <a:cubicBezTo>
                  <a:pt x="265" y="26"/>
                  <a:pt x="266" y="26"/>
                  <a:pt x="266" y="26"/>
                </a:cubicBezTo>
                <a:close/>
                <a:moveTo>
                  <a:pt x="257" y="24"/>
                </a:moveTo>
                <a:cubicBezTo>
                  <a:pt x="257" y="24"/>
                  <a:pt x="257" y="24"/>
                  <a:pt x="257" y="25"/>
                </a:cubicBezTo>
                <a:cubicBezTo>
                  <a:pt x="257" y="25"/>
                  <a:pt x="257" y="25"/>
                  <a:pt x="257" y="24"/>
                </a:cubicBezTo>
                <a:close/>
                <a:moveTo>
                  <a:pt x="272" y="30"/>
                </a:moveTo>
                <a:cubicBezTo>
                  <a:pt x="272" y="29"/>
                  <a:pt x="271" y="31"/>
                  <a:pt x="272" y="30"/>
                </a:cubicBezTo>
                <a:close/>
                <a:moveTo>
                  <a:pt x="278" y="36"/>
                </a:moveTo>
                <a:cubicBezTo>
                  <a:pt x="278" y="36"/>
                  <a:pt x="278" y="36"/>
                  <a:pt x="278" y="36"/>
                </a:cubicBezTo>
                <a:cubicBezTo>
                  <a:pt x="278" y="36"/>
                  <a:pt x="278" y="36"/>
                  <a:pt x="278" y="36"/>
                </a:cubicBezTo>
                <a:cubicBezTo>
                  <a:pt x="278" y="36"/>
                  <a:pt x="278" y="36"/>
                  <a:pt x="278" y="36"/>
                </a:cubicBezTo>
                <a:close/>
                <a:moveTo>
                  <a:pt x="278" y="38"/>
                </a:moveTo>
                <a:cubicBezTo>
                  <a:pt x="278" y="38"/>
                  <a:pt x="280" y="37"/>
                  <a:pt x="280" y="37"/>
                </a:cubicBezTo>
                <a:cubicBezTo>
                  <a:pt x="280" y="37"/>
                  <a:pt x="279" y="36"/>
                  <a:pt x="278" y="36"/>
                </a:cubicBezTo>
                <a:cubicBezTo>
                  <a:pt x="278" y="36"/>
                  <a:pt x="278" y="38"/>
                  <a:pt x="278" y="38"/>
                </a:cubicBezTo>
                <a:close/>
                <a:moveTo>
                  <a:pt x="296" y="32"/>
                </a:moveTo>
                <a:cubicBezTo>
                  <a:pt x="297" y="32"/>
                  <a:pt x="296" y="33"/>
                  <a:pt x="296" y="32"/>
                </a:cubicBezTo>
                <a:close/>
                <a:moveTo>
                  <a:pt x="231" y="1"/>
                </a:moveTo>
                <a:cubicBezTo>
                  <a:pt x="231" y="1"/>
                  <a:pt x="231" y="1"/>
                  <a:pt x="231" y="1"/>
                </a:cubicBezTo>
                <a:cubicBezTo>
                  <a:pt x="231" y="1"/>
                  <a:pt x="231" y="0"/>
                  <a:pt x="231" y="1"/>
                </a:cubicBezTo>
                <a:close/>
                <a:moveTo>
                  <a:pt x="226" y="2"/>
                </a:moveTo>
                <a:cubicBezTo>
                  <a:pt x="225" y="2"/>
                  <a:pt x="225" y="3"/>
                  <a:pt x="226" y="4"/>
                </a:cubicBezTo>
                <a:cubicBezTo>
                  <a:pt x="227" y="5"/>
                  <a:pt x="226" y="2"/>
                  <a:pt x="226" y="2"/>
                </a:cubicBezTo>
                <a:close/>
                <a:moveTo>
                  <a:pt x="298" y="31"/>
                </a:moveTo>
                <a:cubicBezTo>
                  <a:pt x="299" y="29"/>
                  <a:pt x="297" y="31"/>
                  <a:pt x="298" y="31"/>
                </a:cubicBezTo>
                <a:close/>
                <a:moveTo>
                  <a:pt x="294" y="46"/>
                </a:moveTo>
                <a:cubicBezTo>
                  <a:pt x="294" y="45"/>
                  <a:pt x="293" y="46"/>
                  <a:pt x="294" y="46"/>
                </a:cubicBezTo>
                <a:close/>
                <a:moveTo>
                  <a:pt x="298" y="31"/>
                </a:moveTo>
                <a:cubicBezTo>
                  <a:pt x="298" y="30"/>
                  <a:pt x="298" y="32"/>
                  <a:pt x="298" y="31"/>
                </a:cubicBezTo>
                <a:close/>
                <a:moveTo>
                  <a:pt x="292" y="45"/>
                </a:moveTo>
                <a:cubicBezTo>
                  <a:pt x="291" y="46"/>
                  <a:pt x="292" y="45"/>
                  <a:pt x="292" y="45"/>
                </a:cubicBezTo>
                <a:close/>
                <a:moveTo>
                  <a:pt x="295" y="48"/>
                </a:moveTo>
                <a:cubicBezTo>
                  <a:pt x="295" y="48"/>
                  <a:pt x="296" y="46"/>
                  <a:pt x="295" y="48"/>
                </a:cubicBezTo>
                <a:close/>
                <a:moveTo>
                  <a:pt x="257" y="22"/>
                </a:moveTo>
                <a:cubicBezTo>
                  <a:pt x="258" y="21"/>
                  <a:pt x="257" y="22"/>
                  <a:pt x="257" y="22"/>
                </a:cubicBezTo>
                <a:close/>
                <a:moveTo>
                  <a:pt x="262" y="24"/>
                </a:moveTo>
                <a:cubicBezTo>
                  <a:pt x="262" y="24"/>
                  <a:pt x="262" y="24"/>
                  <a:pt x="262" y="24"/>
                </a:cubicBezTo>
                <a:close/>
                <a:moveTo>
                  <a:pt x="261" y="23"/>
                </a:moveTo>
                <a:cubicBezTo>
                  <a:pt x="261" y="23"/>
                  <a:pt x="262" y="23"/>
                  <a:pt x="261" y="23"/>
                </a:cubicBezTo>
                <a:close/>
                <a:moveTo>
                  <a:pt x="279" y="22"/>
                </a:moveTo>
                <a:cubicBezTo>
                  <a:pt x="281" y="20"/>
                  <a:pt x="279" y="23"/>
                  <a:pt x="279" y="22"/>
                </a:cubicBezTo>
                <a:close/>
                <a:moveTo>
                  <a:pt x="268" y="108"/>
                </a:moveTo>
                <a:cubicBezTo>
                  <a:pt x="266" y="108"/>
                  <a:pt x="267" y="108"/>
                  <a:pt x="268" y="108"/>
                </a:cubicBezTo>
                <a:close/>
                <a:moveTo>
                  <a:pt x="267" y="110"/>
                </a:moveTo>
                <a:cubicBezTo>
                  <a:pt x="267" y="110"/>
                  <a:pt x="267" y="111"/>
                  <a:pt x="267" y="110"/>
                </a:cubicBezTo>
                <a:close/>
                <a:moveTo>
                  <a:pt x="229" y="120"/>
                </a:moveTo>
                <a:cubicBezTo>
                  <a:pt x="229" y="120"/>
                  <a:pt x="229" y="120"/>
                  <a:pt x="229" y="120"/>
                </a:cubicBezTo>
                <a:cubicBezTo>
                  <a:pt x="229" y="120"/>
                  <a:pt x="229" y="120"/>
                  <a:pt x="229" y="120"/>
                </a:cubicBezTo>
                <a:cubicBezTo>
                  <a:pt x="229" y="120"/>
                  <a:pt x="230" y="120"/>
                  <a:pt x="229" y="120"/>
                </a:cubicBezTo>
                <a:close/>
                <a:moveTo>
                  <a:pt x="268" y="107"/>
                </a:moveTo>
                <a:cubicBezTo>
                  <a:pt x="268" y="107"/>
                  <a:pt x="269" y="108"/>
                  <a:pt x="268" y="107"/>
                </a:cubicBezTo>
                <a:close/>
                <a:moveTo>
                  <a:pt x="264" y="114"/>
                </a:moveTo>
                <a:cubicBezTo>
                  <a:pt x="265" y="115"/>
                  <a:pt x="265" y="113"/>
                  <a:pt x="265" y="112"/>
                </a:cubicBezTo>
                <a:cubicBezTo>
                  <a:pt x="265" y="112"/>
                  <a:pt x="264" y="114"/>
                  <a:pt x="264" y="114"/>
                </a:cubicBezTo>
                <a:close/>
                <a:moveTo>
                  <a:pt x="272" y="100"/>
                </a:moveTo>
                <a:cubicBezTo>
                  <a:pt x="273" y="101"/>
                  <a:pt x="271" y="100"/>
                  <a:pt x="272" y="100"/>
                </a:cubicBezTo>
                <a:close/>
                <a:moveTo>
                  <a:pt x="265" y="112"/>
                </a:moveTo>
                <a:cubicBezTo>
                  <a:pt x="265" y="112"/>
                  <a:pt x="265" y="112"/>
                  <a:pt x="265" y="112"/>
                </a:cubicBezTo>
                <a:cubicBezTo>
                  <a:pt x="265" y="112"/>
                  <a:pt x="265" y="112"/>
                  <a:pt x="265" y="112"/>
                </a:cubicBezTo>
                <a:cubicBezTo>
                  <a:pt x="265" y="112"/>
                  <a:pt x="265" y="112"/>
                  <a:pt x="265" y="112"/>
                </a:cubicBezTo>
                <a:close/>
                <a:moveTo>
                  <a:pt x="271" y="101"/>
                </a:moveTo>
                <a:cubicBezTo>
                  <a:pt x="272" y="102"/>
                  <a:pt x="271" y="101"/>
                  <a:pt x="271" y="101"/>
                </a:cubicBezTo>
                <a:close/>
                <a:moveTo>
                  <a:pt x="229" y="131"/>
                </a:moveTo>
                <a:cubicBezTo>
                  <a:pt x="228" y="131"/>
                  <a:pt x="228" y="134"/>
                  <a:pt x="229" y="134"/>
                </a:cubicBezTo>
                <a:cubicBezTo>
                  <a:pt x="230" y="134"/>
                  <a:pt x="229" y="130"/>
                  <a:pt x="229" y="131"/>
                </a:cubicBezTo>
                <a:close/>
                <a:moveTo>
                  <a:pt x="234" y="145"/>
                </a:moveTo>
                <a:cubicBezTo>
                  <a:pt x="234" y="145"/>
                  <a:pt x="234" y="145"/>
                  <a:pt x="234" y="145"/>
                </a:cubicBezTo>
                <a:cubicBezTo>
                  <a:pt x="234" y="145"/>
                  <a:pt x="234" y="145"/>
                  <a:pt x="234" y="145"/>
                </a:cubicBezTo>
                <a:close/>
                <a:moveTo>
                  <a:pt x="252" y="159"/>
                </a:moveTo>
                <a:cubicBezTo>
                  <a:pt x="252" y="158"/>
                  <a:pt x="253" y="160"/>
                  <a:pt x="252" y="159"/>
                </a:cubicBezTo>
                <a:close/>
                <a:moveTo>
                  <a:pt x="252" y="131"/>
                </a:moveTo>
                <a:cubicBezTo>
                  <a:pt x="252" y="131"/>
                  <a:pt x="252" y="131"/>
                  <a:pt x="252" y="131"/>
                </a:cubicBezTo>
                <a:cubicBezTo>
                  <a:pt x="253" y="130"/>
                  <a:pt x="252" y="130"/>
                  <a:pt x="252" y="131"/>
                </a:cubicBezTo>
                <a:close/>
                <a:moveTo>
                  <a:pt x="235" y="158"/>
                </a:moveTo>
                <a:cubicBezTo>
                  <a:pt x="234" y="157"/>
                  <a:pt x="235" y="158"/>
                  <a:pt x="235" y="158"/>
                </a:cubicBezTo>
                <a:close/>
                <a:moveTo>
                  <a:pt x="242" y="128"/>
                </a:moveTo>
                <a:cubicBezTo>
                  <a:pt x="242" y="128"/>
                  <a:pt x="242" y="127"/>
                  <a:pt x="242" y="126"/>
                </a:cubicBezTo>
                <a:cubicBezTo>
                  <a:pt x="242" y="127"/>
                  <a:pt x="242" y="127"/>
                  <a:pt x="242" y="128"/>
                </a:cubicBezTo>
                <a:close/>
                <a:moveTo>
                  <a:pt x="262" y="138"/>
                </a:moveTo>
                <a:cubicBezTo>
                  <a:pt x="261" y="138"/>
                  <a:pt x="262" y="139"/>
                  <a:pt x="262" y="138"/>
                </a:cubicBezTo>
                <a:close/>
                <a:moveTo>
                  <a:pt x="242" y="145"/>
                </a:moveTo>
                <a:cubicBezTo>
                  <a:pt x="241" y="145"/>
                  <a:pt x="243" y="145"/>
                  <a:pt x="242" y="145"/>
                </a:cubicBezTo>
                <a:close/>
                <a:moveTo>
                  <a:pt x="248" y="147"/>
                </a:moveTo>
                <a:cubicBezTo>
                  <a:pt x="247" y="145"/>
                  <a:pt x="248" y="147"/>
                  <a:pt x="248" y="147"/>
                </a:cubicBezTo>
                <a:close/>
                <a:moveTo>
                  <a:pt x="248" y="138"/>
                </a:moveTo>
                <a:cubicBezTo>
                  <a:pt x="247" y="138"/>
                  <a:pt x="246" y="141"/>
                  <a:pt x="246" y="141"/>
                </a:cubicBezTo>
                <a:cubicBezTo>
                  <a:pt x="246" y="141"/>
                  <a:pt x="249" y="139"/>
                  <a:pt x="248" y="138"/>
                </a:cubicBezTo>
                <a:close/>
                <a:moveTo>
                  <a:pt x="247" y="137"/>
                </a:moveTo>
                <a:cubicBezTo>
                  <a:pt x="249" y="135"/>
                  <a:pt x="244" y="140"/>
                  <a:pt x="247" y="137"/>
                </a:cubicBezTo>
                <a:close/>
                <a:moveTo>
                  <a:pt x="246" y="139"/>
                </a:moveTo>
                <a:cubicBezTo>
                  <a:pt x="245" y="139"/>
                  <a:pt x="247" y="138"/>
                  <a:pt x="246" y="139"/>
                </a:cubicBezTo>
                <a:close/>
                <a:moveTo>
                  <a:pt x="244" y="142"/>
                </a:moveTo>
                <a:cubicBezTo>
                  <a:pt x="244" y="141"/>
                  <a:pt x="245" y="142"/>
                  <a:pt x="244" y="142"/>
                </a:cubicBezTo>
                <a:close/>
                <a:moveTo>
                  <a:pt x="268" y="102"/>
                </a:moveTo>
                <a:cubicBezTo>
                  <a:pt x="269" y="102"/>
                  <a:pt x="267" y="101"/>
                  <a:pt x="268" y="102"/>
                </a:cubicBezTo>
                <a:close/>
                <a:moveTo>
                  <a:pt x="236" y="155"/>
                </a:moveTo>
                <a:cubicBezTo>
                  <a:pt x="235" y="154"/>
                  <a:pt x="236" y="155"/>
                  <a:pt x="236" y="155"/>
                </a:cubicBezTo>
                <a:close/>
                <a:moveTo>
                  <a:pt x="246" y="139"/>
                </a:moveTo>
                <a:cubicBezTo>
                  <a:pt x="245" y="139"/>
                  <a:pt x="247" y="139"/>
                  <a:pt x="246" y="139"/>
                </a:cubicBezTo>
                <a:close/>
                <a:moveTo>
                  <a:pt x="242" y="130"/>
                </a:moveTo>
                <a:cubicBezTo>
                  <a:pt x="244" y="130"/>
                  <a:pt x="240" y="129"/>
                  <a:pt x="242" y="130"/>
                </a:cubicBezTo>
                <a:close/>
                <a:moveTo>
                  <a:pt x="243" y="127"/>
                </a:moveTo>
                <a:cubicBezTo>
                  <a:pt x="242" y="128"/>
                  <a:pt x="243" y="127"/>
                  <a:pt x="243" y="127"/>
                </a:cubicBezTo>
                <a:close/>
                <a:moveTo>
                  <a:pt x="240" y="157"/>
                </a:moveTo>
                <a:cubicBezTo>
                  <a:pt x="239" y="156"/>
                  <a:pt x="241" y="159"/>
                  <a:pt x="240" y="157"/>
                </a:cubicBezTo>
                <a:close/>
                <a:moveTo>
                  <a:pt x="256" y="128"/>
                </a:moveTo>
                <a:cubicBezTo>
                  <a:pt x="257" y="129"/>
                  <a:pt x="256" y="127"/>
                  <a:pt x="256" y="128"/>
                </a:cubicBezTo>
                <a:close/>
                <a:moveTo>
                  <a:pt x="258" y="124"/>
                </a:moveTo>
                <a:cubicBezTo>
                  <a:pt x="257" y="123"/>
                  <a:pt x="259" y="124"/>
                  <a:pt x="258" y="124"/>
                </a:cubicBezTo>
                <a:close/>
                <a:moveTo>
                  <a:pt x="257" y="125"/>
                </a:moveTo>
                <a:cubicBezTo>
                  <a:pt x="257" y="126"/>
                  <a:pt x="257" y="126"/>
                  <a:pt x="256" y="127"/>
                </a:cubicBezTo>
                <a:cubicBezTo>
                  <a:pt x="256" y="127"/>
                  <a:pt x="258" y="126"/>
                  <a:pt x="257" y="125"/>
                </a:cubicBezTo>
                <a:close/>
                <a:moveTo>
                  <a:pt x="138" y="149"/>
                </a:moveTo>
                <a:cubicBezTo>
                  <a:pt x="139" y="149"/>
                  <a:pt x="141" y="148"/>
                  <a:pt x="141" y="148"/>
                </a:cubicBezTo>
                <a:cubicBezTo>
                  <a:pt x="141" y="148"/>
                  <a:pt x="139" y="148"/>
                  <a:pt x="138" y="149"/>
                </a:cubicBezTo>
                <a:close/>
                <a:moveTo>
                  <a:pt x="19" y="189"/>
                </a:moveTo>
                <a:cubicBezTo>
                  <a:pt x="18" y="188"/>
                  <a:pt x="18" y="186"/>
                  <a:pt x="17" y="185"/>
                </a:cubicBezTo>
                <a:cubicBezTo>
                  <a:pt x="17" y="185"/>
                  <a:pt x="17" y="185"/>
                  <a:pt x="17" y="185"/>
                </a:cubicBezTo>
                <a:cubicBezTo>
                  <a:pt x="18" y="186"/>
                  <a:pt x="18" y="188"/>
                  <a:pt x="19" y="189"/>
                </a:cubicBezTo>
                <a:close/>
                <a:moveTo>
                  <a:pt x="17" y="185"/>
                </a:moveTo>
                <a:cubicBezTo>
                  <a:pt x="17" y="185"/>
                  <a:pt x="17" y="185"/>
                  <a:pt x="17" y="185"/>
                </a:cubicBezTo>
                <a:cubicBezTo>
                  <a:pt x="17" y="185"/>
                  <a:pt x="17" y="185"/>
                  <a:pt x="17" y="185"/>
                </a:cubicBezTo>
                <a:close/>
                <a:moveTo>
                  <a:pt x="145" y="147"/>
                </a:moveTo>
                <a:cubicBezTo>
                  <a:pt x="145" y="149"/>
                  <a:pt x="145" y="147"/>
                  <a:pt x="145" y="147"/>
                </a:cubicBezTo>
                <a:close/>
                <a:moveTo>
                  <a:pt x="148" y="147"/>
                </a:moveTo>
                <a:cubicBezTo>
                  <a:pt x="149" y="145"/>
                  <a:pt x="148" y="146"/>
                  <a:pt x="148" y="147"/>
                </a:cubicBezTo>
                <a:close/>
                <a:moveTo>
                  <a:pt x="112" y="156"/>
                </a:moveTo>
                <a:cubicBezTo>
                  <a:pt x="112" y="156"/>
                  <a:pt x="112" y="156"/>
                  <a:pt x="112" y="156"/>
                </a:cubicBezTo>
                <a:cubicBezTo>
                  <a:pt x="112" y="156"/>
                  <a:pt x="112" y="156"/>
                  <a:pt x="112" y="156"/>
                </a:cubicBezTo>
                <a:cubicBezTo>
                  <a:pt x="112" y="156"/>
                  <a:pt x="112" y="156"/>
                  <a:pt x="112" y="156"/>
                </a:cubicBezTo>
                <a:close/>
                <a:moveTo>
                  <a:pt x="113" y="156"/>
                </a:moveTo>
                <a:cubicBezTo>
                  <a:pt x="113" y="156"/>
                  <a:pt x="113" y="156"/>
                  <a:pt x="112" y="156"/>
                </a:cubicBezTo>
                <a:cubicBezTo>
                  <a:pt x="112" y="156"/>
                  <a:pt x="113" y="156"/>
                  <a:pt x="113" y="156"/>
                </a:cubicBezTo>
                <a:close/>
                <a:moveTo>
                  <a:pt x="120" y="154"/>
                </a:moveTo>
                <a:cubicBezTo>
                  <a:pt x="120" y="155"/>
                  <a:pt x="120" y="154"/>
                  <a:pt x="120" y="154"/>
                </a:cubicBezTo>
                <a:close/>
                <a:moveTo>
                  <a:pt x="136" y="150"/>
                </a:moveTo>
                <a:cubicBezTo>
                  <a:pt x="135" y="149"/>
                  <a:pt x="136" y="151"/>
                  <a:pt x="136" y="150"/>
                </a:cubicBezTo>
                <a:close/>
                <a:moveTo>
                  <a:pt x="142" y="148"/>
                </a:moveTo>
                <a:cubicBezTo>
                  <a:pt x="142" y="148"/>
                  <a:pt x="143" y="148"/>
                  <a:pt x="142" y="148"/>
                </a:cubicBezTo>
                <a:close/>
                <a:moveTo>
                  <a:pt x="160" y="143"/>
                </a:moveTo>
                <a:cubicBezTo>
                  <a:pt x="159" y="143"/>
                  <a:pt x="157" y="143"/>
                  <a:pt x="158" y="144"/>
                </a:cubicBezTo>
                <a:cubicBezTo>
                  <a:pt x="158" y="144"/>
                  <a:pt x="159" y="144"/>
                  <a:pt x="159" y="144"/>
                </a:cubicBezTo>
                <a:cubicBezTo>
                  <a:pt x="161" y="144"/>
                  <a:pt x="163" y="144"/>
                  <a:pt x="165" y="143"/>
                </a:cubicBezTo>
                <a:cubicBezTo>
                  <a:pt x="165" y="143"/>
                  <a:pt x="165" y="144"/>
                  <a:pt x="165" y="143"/>
                </a:cubicBezTo>
                <a:cubicBezTo>
                  <a:pt x="165" y="143"/>
                  <a:pt x="165" y="143"/>
                  <a:pt x="165" y="143"/>
                </a:cubicBezTo>
                <a:cubicBezTo>
                  <a:pt x="167" y="143"/>
                  <a:pt x="168" y="143"/>
                  <a:pt x="170" y="143"/>
                </a:cubicBezTo>
                <a:cubicBezTo>
                  <a:pt x="177" y="142"/>
                  <a:pt x="184" y="140"/>
                  <a:pt x="185" y="139"/>
                </a:cubicBezTo>
                <a:cubicBezTo>
                  <a:pt x="187" y="138"/>
                  <a:pt x="167" y="141"/>
                  <a:pt x="160" y="143"/>
                </a:cubicBezTo>
                <a:close/>
                <a:moveTo>
                  <a:pt x="170" y="143"/>
                </a:moveTo>
                <a:cubicBezTo>
                  <a:pt x="170" y="143"/>
                  <a:pt x="170" y="143"/>
                  <a:pt x="170" y="143"/>
                </a:cubicBezTo>
                <a:cubicBezTo>
                  <a:pt x="171" y="143"/>
                  <a:pt x="170" y="143"/>
                  <a:pt x="170" y="143"/>
                </a:cubicBezTo>
                <a:close/>
                <a:moveTo>
                  <a:pt x="158" y="145"/>
                </a:moveTo>
                <a:cubicBezTo>
                  <a:pt x="158" y="145"/>
                  <a:pt x="158" y="145"/>
                  <a:pt x="158" y="145"/>
                </a:cubicBezTo>
                <a:cubicBezTo>
                  <a:pt x="157" y="145"/>
                  <a:pt x="154" y="146"/>
                  <a:pt x="157" y="145"/>
                </a:cubicBezTo>
                <a:cubicBezTo>
                  <a:pt x="158" y="145"/>
                  <a:pt x="159" y="145"/>
                  <a:pt x="158" y="145"/>
                </a:cubicBezTo>
                <a:cubicBezTo>
                  <a:pt x="158" y="145"/>
                  <a:pt x="158" y="145"/>
                  <a:pt x="158" y="145"/>
                </a:cubicBezTo>
                <a:close/>
                <a:moveTo>
                  <a:pt x="12" y="163"/>
                </a:moveTo>
                <a:cubicBezTo>
                  <a:pt x="12" y="163"/>
                  <a:pt x="12" y="164"/>
                  <a:pt x="12" y="164"/>
                </a:cubicBezTo>
                <a:cubicBezTo>
                  <a:pt x="12" y="164"/>
                  <a:pt x="12" y="164"/>
                  <a:pt x="12" y="164"/>
                </a:cubicBezTo>
                <a:cubicBezTo>
                  <a:pt x="12" y="164"/>
                  <a:pt x="12" y="164"/>
                  <a:pt x="12" y="163"/>
                </a:cubicBezTo>
                <a:close/>
                <a:moveTo>
                  <a:pt x="196" y="138"/>
                </a:moveTo>
                <a:cubicBezTo>
                  <a:pt x="196" y="137"/>
                  <a:pt x="196" y="139"/>
                  <a:pt x="196" y="138"/>
                </a:cubicBezTo>
                <a:close/>
                <a:moveTo>
                  <a:pt x="158" y="153"/>
                </a:moveTo>
                <a:cubicBezTo>
                  <a:pt x="158" y="154"/>
                  <a:pt x="158" y="152"/>
                  <a:pt x="158" y="153"/>
                </a:cubicBezTo>
                <a:close/>
                <a:moveTo>
                  <a:pt x="109" y="157"/>
                </a:moveTo>
                <a:cubicBezTo>
                  <a:pt x="108" y="155"/>
                  <a:pt x="109" y="158"/>
                  <a:pt x="109" y="157"/>
                </a:cubicBezTo>
                <a:close/>
                <a:moveTo>
                  <a:pt x="176" y="139"/>
                </a:moveTo>
                <a:cubicBezTo>
                  <a:pt x="176" y="139"/>
                  <a:pt x="176" y="139"/>
                  <a:pt x="176" y="139"/>
                </a:cubicBezTo>
                <a:cubicBezTo>
                  <a:pt x="176" y="139"/>
                  <a:pt x="176" y="139"/>
                  <a:pt x="176" y="139"/>
                </a:cubicBezTo>
                <a:close/>
                <a:moveTo>
                  <a:pt x="12" y="164"/>
                </a:moveTo>
                <a:cubicBezTo>
                  <a:pt x="12" y="164"/>
                  <a:pt x="12" y="164"/>
                  <a:pt x="12" y="164"/>
                </a:cubicBezTo>
                <a:cubicBezTo>
                  <a:pt x="12" y="164"/>
                  <a:pt x="12" y="164"/>
                  <a:pt x="13" y="164"/>
                </a:cubicBezTo>
                <a:cubicBezTo>
                  <a:pt x="12" y="164"/>
                  <a:pt x="12" y="164"/>
                  <a:pt x="12" y="164"/>
                </a:cubicBezTo>
                <a:close/>
                <a:moveTo>
                  <a:pt x="23" y="172"/>
                </a:moveTo>
                <a:cubicBezTo>
                  <a:pt x="23" y="172"/>
                  <a:pt x="22" y="173"/>
                  <a:pt x="22" y="173"/>
                </a:cubicBezTo>
                <a:cubicBezTo>
                  <a:pt x="23" y="173"/>
                  <a:pt x="23" y="173"/>
                  <a:pt x="24" y="173"/>
                </a:cubicBezTo>
                <a:cubicBezTo>
                  <a:pt x="23" y="173"/>
                  <a:pt x="23" y="173"/>
                  <a:pt x="23" y="172"/>
                </a:cubicBezTo>
                <a:cubicBezTo>
                  <a:pt x="23" y="172"/>
                  <a:pt x="23" y="172"/>
                  <a:pt x="23" y="172"/>
                </a:cubicBezTo>
                <a:close/>
                <a:moveTo>
                  <a:pt x="174" y="140"/>
                </a:moveTo>
                <a:cubicBezTo>
                  <a:pt x="174" y="139"/>
                  <a:pt x="174" y="141"/>
                  <a:pt x="174" y="140"/>
                </a:cubicBezTo>
                <a:close/>
                <a:moveTo>
                  <a:pt x="234" y="171"/>
                </a:moveTo>
                <a:cubicBezTo>
                  <a:pt x="234" y="171"/>
                  <a:pt x="235" y="171"/>
                  <a:pt x="235" y="170"/>
                </a:cubicBezTo>
                <a:cubicBezTo>
                  <a:pt x="235" y="170"/>
                  <a:pt x="234" y="171"/>
                  <a:pt x="234" y="171"/>
                </a:cubicBezTo>
                <a:close/>
                <a:moveTo>
                  <a:pt x="261" y="139"/>
                </a:moveTo>
                <a:cubicBezTo>
                  <a:pt x="260" y="138"/>
                  <a:pt x="262" y="140"/>
                  <a:pt x="261" y="139"/>
                </a:cubicBezTo>
                <a:close/>
                <a:moveTo>
                  <a:pt x="264" y="135"/>
                </a:moveTo>
                <a:cubicBezTo>
                  <a:pt x="264" y="135"/>
                  <a:pt x="264" y="135"/>
                  <a:pt x="264" y="135"/>
                </a:cubicBezTo>
                <a:cubicBezTo>
                  <a:pt x="264" y="134"/>
                  <a:pt x="264" y="134"/>
                  <a:pt x="264" y="135"/>
                </a:cubicBezTo>
                <a:close/>
                <a:moveTo>
                  <a:pt x="295" y="96"/>
                </a:moveTo>
                <a:cubicBezTo>
                  <a:pt x="295" y="96"/>
                  <a:pt x="295" y="96"/>
                  <a:pt x="295" y="96"/>
                </a:cubicBezTo>
                <a:cubicBezTo>
                  <a:pt x="295" y="96"/>
                  <a:pt x="295" y="95"/>
                  <a:pt x="295" y="96"/>
                </a:cubicBezTo>
                <a:close/>
                <a:moveTo>
                  <a:pt x="277" y="122"/>
                </a:moveTo>
                <a:cubicBezTo>
                  <a:pt x="277" y="122"/>
                  <a:pt x="277" y="122"/>
                  <a:pt x="277" y="122"/>
                </a:cubicBezTo>
                <a:close/>
                <a:moveTo>
                  <a:pt x="331" y="61"/>
                </a:moveTo>
                <a:cubicBezTo>
                  <a:pt x="330" y="60"/>
                  <a:pt x="328" y="60"/>
                  <a:pt x="327" y="59"/>
                </a:cubicBezTo>
                <a:cubicBezTo>
                  <a:pt x="327" y="59"/>
                  <a:pt x="327" y="58"/>
                  <a:pt x="327" y="57"/>
                </a:cubicBezTo>
                <a:cubicBezTo>
                  <a:pt x="327" y="58"/>
                  <a:pt x="326" y="56"/>
                  <a:pt x="326" y="56"/>
                </a:cubicBezTo>
                <a:cubicBezTo>
                  <a:pt x="327" y="55"/>
                  <a:pt x="327" y="55"/>
                  <a:pt x="327" y="54"/>
                </a:cubicBezTo>
                <a:cubicBezTo>
                  <a:pt x="325" y="54"/>
                  <a:pt x="320" y="49"/>
                  <a:pt x="320" y="50"/>
                </a:cubicBezTo>
                <a:cubicBezTo>
                  <a:pt x="319" y="51"/>
                  <a:pt x="326" y="54"/>
                  <a:pt x="326" y="55"/>
                </a:cubicBezTo>
                <a:cubicBezTo>
                  <a:pt x="326" y="55"/>
                  <a:pt x="324" y="56"/>
                  <a:pt x="324" y="56"/>
                </a:cubicBezTo>
                <a:cubicBezTo>
                  <a:pt x="323" y="56"/>
                  <a:pt x="323" y="55"/>
                  <a:pt x="322" y="55"/>
                </a:cubicBezTo>
                <a:cubicBezTo>
                  <a:pt x="322" y="55"/>
                  <a:pt x="322" y="55"/>
                  <a:pt x="322" y="55"/>
                </a:cubicBezTo>
                <a:cubicBezTo>
                  <a:pt x="322" y="55"/>
                  <a:pt x="322" y="55"/>
                  <a:pt x="322" y="55"/>
                </a:cubicBezTo>
                <a:cubicBezTo>
                  <a:pt x="314" y="47"/>
                  <a:pt x="303" y="40"/>
                  <a:pt x="294" y="33"/>
                </a:cubicBezTo>
                <a:cubicBezTo>
                  <a:pt x="285" y="27"/>
                  <a:pt x="275" y="21"/>
                  <a:pt x="266" y="16"/>
                </a:cubicBezTo>
                <a:cubicBezTo>
                  <a:pt x="264" y="15"/>
                  <a:pt x="256" y="10"/>
                  <a:pt x="249" y="8"/>
                </a:cubicBezTo>
                <a:cubicBezTo>
                  <a:pt x="250" y="8"/>
                  <a:pt x="250" y="8"/>
                  <a:pt x="251" y="8"/>
                </a:cubicBezTo>
                <a:cubicBezTo>
                  <a:pt x="250" y="8"/>
                  <a:pt x="250" y="8"/>
                  <a:pt x="249" y="8"/>
                </a:cubicBezTo>
                <a:cubicBezTo>
                  <a:pt x="245" y="6"/>
                  <a:pt x="242" y="5"/>
                  <a:pt x="240" y="6"/>
                </a:cubicBezTo>
                <a:cubicBezTo>
                  <a:pt x="242" y="5"/>
                  <a:pt x="246" y="6"/>
                  <a:pt x="251" y="8"/>
                </a:cubicBezTo>
                <a:cubicBezTo>
                  <a:pt x="259" y="11"/>
                  <a:pt x="270" y="16"/>
                  <a:pt x="276" y="19"/>
                </a:cubicBezTo>
                <a:cubicBezTo>
                  <a:pt x="276" y="19"/>
                  <a:pt x="276" y="19"/>
                  <a:pt x="276" y="19"/>
                </a:cubicBezTo>
                <a:cubicBezTo>
                  <a:pt x="278" y="21"/>
                  <a:pt x="280" y="21"/>
                  <a:pt x="280" y="21"/>
                </a:cubicBezTo>
                <a:cubicBezTo>
                  <a:pt x="280" y="21"/>
                  <a:pt x="277" y="20"/>
                  <a:pt x="277" y="20"/>
                </a:cubicBezTo>
                <a:cubicBezTo>
                  <a:pt x="279" y="17"/>
                  <a:pt x="281" y="22"/>
                  <a:pt x="281" y="23"/>
                </a:cubicBezTo>
                <a:cubicBezTo>
                  <a:pt x="281" y="23"/>
                  <a:pt x="283" y="22"/>
                  <a:pt x="284" y="22"/>
                </a:cubicBezTo>
                <a:cubicBezTo>
                  <a:pt x="281" y="25"/>
                  <a:pt x="282" y="24"/>
                  <a:pt x="284" y="24"/>
                </a:cubicBezTo>
                <a:cubicBezTo>
                  <a:pt x="284" y="23"/>
                  <a:pt x="284" y="23"/>
                  <a:pt x="284" y="24"/>
                </a:cubicBezTo>
                <a:cubicBezTo>
                  <a:pt x="284" y="23"/>
                  <a:pt x="285" y="23"/>
                  <a:pt x="285" y="23"/>
                </a:cubicBezTo>
                <a:cubicBezTo>
                  <a:pt x="286" y="23"/>
                  <a:pt x="284" y="25"/>
                  <a:pt x="284" y="26"/>
                </a:cubicBezTo>
                <a:cubicBezTo>
                  <a:pt x="285" y="25"/>
                  <a:pt x="285" y="25"/>
                  <a:pt x="285" y="24"/>
                </a:cubicBezTo>
                <a:cubicBezTo>
                  <a:pt x="285" y="24"/>
                  <a:pt x="286" y="25"/>
                  <a:pt x="286" y="26"/>
                </a:cubicBezTo>
                <a:cubicBezTo>
                  <a:pt x="286" y="26"/>
                  <a:pt x="287" y="26"/>
                  <a:pt x="287" y="26"/>
                </a:cubicBezTo>
                <a:cubicBezTo>
                  <a:pt x="287" y="26"/>
                  <a:pt x="287" y="25"/>
                  <a:pt x="287" y="26"/>
                </a:cubicBezTo>
                <a:cubicBezTo>
                  <a:pt x="288" y="28"/>
                  <a:pt x="289" y="29"/>
                  <a:pt x="289" y="28"/>
                </a:cubicBezTo>
                <a:cubicBezTo>
                  <a:pt x="289" y="28"/>
                  <a:pt x="288" y="27"/>
                  <a:pt x="289" y="27"/>
                </a:cubicBezTo>
                <a:cubicBezTo>
                  <a:pt x="287" y="27"/>
                  <a:pt x="293" y="32"/>
                  <a:pt x="293" y="30"/>
                </a:cubicBezTo>
                <a:cubicBezTo>
                  <a:pt x="293" y="30"/>
                  <a:pt x="293" y="30"/>
                  <a:pt x="292" y="30"/>
                </a:cubicBezTo>
                <a:cubicBezTo>
                  <a:pt x="292" y="29"/>
                  <a:pt x="298" y="31"/>
                  <a:pt x="297" y="30"/>
                </a:cubicBezTo>
                <a:cubicBezTo>
                  <a:pt x="297" y="26"/>
                  <a:pt x="287" y="26"/>
                  <a:pt x="286" y="22"/>
                </a:cubicBezTo>
                <a:cubicBezTo>
                  <a:pt x="285" y="16"/>
                  <a:pt x="265" y="14"/>
                  <a:pt x="264" y="8"/>
                </a:cubicBezTo>
                <a:cubicBezTo>
                  <a:pt x="263" y="5"/>
                  <a:pt x="249" y="2"/>
                  <a:pt x="240" y="0"/>
                </a:cubicBezTo>
                <a:cubicBezTo>
                  <a:pt x="240" y="0"/>
                  <a:pt x="240" y="0"/>
                  <a:pt x="240" y="0"/>
                </a:cubicBezTo>
                <a:cubicBezTo>
                  <a:pt x="238" y="0"/>
                  <a:pt x="236" y="0"/>
                  <a:pt x="235" y="0"/>
                </a:cubicBezTo>
                <a:cubicBezTo>
                  <a:pt x="233" y="0"/>
                  <a:pt x="232" y="1"/>
                  <a:pt x="231" y="1"/>
                </a:cubicBezTo>
                <a:cubicBezTo>
                  <a:pt x="231" y="1"/>
                  <a:pt x="231" y="1"/>
                  <a:pt x="231" y="1"/>
                </a:cubicBezTo>
                <a:cubicBezTo>
                  <a:pt x="225" y="3"/>
                  <a:pt x="229" y="6"/>
                  <a:pt x="233" y="7"/>
                </a:cubicBezTo>
                <a:cubicBezTo>
                  <a:pt x="229" y="7"/>
                  <a:pt x="222" y="8"/>
                  <a:pt x="221" y="8"/>
                </a:cubicBezTo>
                <a:cubicBezTo>
                  <a:pt x="220" y="8"/>
                  <a:pt x="220" y="8"/>
                  <a:pt x="220" y="8"/>
                </a:cubicBezTo>
                <a:cubicBezTo>
                  <a:pt x="221" y="10"/>
                  <a:pt x="225" y="20"/>
                  <a:pt x="223" y="20"/>
                </a:cubicBezTo>
                <a:cubicBezTo>
                  <a:pt x="223" y="20"/>
                  <a:pt x="224" y="21"/>
                  <a:pt x="224" y="21"/>
                </a:cubicBezTo>
                <a:cubicBezTo>
                  <a:pt x="224" y="21"/>
                  <a:pt x="223" y="21"/>
                  <a:pt x="223" y="21"/>
                </a:cubicBezTo>
                <a:cubicBezTo>
                  <a:pt x="223" y="22"/>
                  <a:pt x="223" y="22"/>
                  <a:pt x="223" y="22"/>
                </a:cubicBezTo>
                <a:cubicBezTo>
                  <a:pt x="223" y="23"/>
                  <a:pt x="224" y="28"/>
                  <a:pt x="225" y="27"/>
                </a:cubicBezTo>
                <a:cubicBezTo>
                  <a:pt x="225" y="27"/>
                  <a:pt x="224" y="28"/>
                  <a:pt x="224" y="28"/>
                </a:cubicBezTo>
                <a:cubicBezTo>
                  <a:pt x="224" y="28"/>
                  <a:pt x="226" y="28"/>
                  <a:pt x="226" y="28"/>
                </a:cubicBezTo>
                <a:cubicBezTo>
                  <a:pt x="226" y="25"/>
                  <a:pt x="225" y="23"/>
                  <a:pt x="224" y="23"/>
                </a:cubicBezTo>
                <a:cubicBezTo>
                  <a:pt x="225" y="23"/>
                  <a:pt x="225" y="22"/>
                  <a:pt x="225" y="22"/>
                </a:cubicBezTo>
                <a:cubicBezTo>
                  <a:pt x="226" y="22"/>
                  <a:pt x="226" y="23"/>
                  <a:pt x="226" y="23"/>
                </a:cubicBezTo>
                <a:cubicBezTo>
                  <a:pt x="227" y="23"/>
                  <a:pt x="225" y="19"/>
                  <a:pt x="225" y="19"/>
                </a:cubicBezTo>
                <a:cubicBezTo>
                  <a:pt x="225" y="19"/>
                  <a:pt x="226" y="20"/>
                  <a:pt x="226" y="20"/>
                </a:cubicBezTo>
                <a:cubicBezTo>
                  <a:pt x="228" y="20"/>
                  <a:pt x="224" y="19"/>
                  <a:pt x="225" y="19"/>
                </a:cubicBezTo>
                <a:cubicBezTo>
                  <a:pt x="224" y="19"/>
                  <a:pt x="226" y="16"/>
                  <a:pt x="226" y="16"/>
                </a:cubicBezTo>
                <a:cubicBezTo>
                  <a:pt x="226" y="16"/>
                  <a:pt x="226" y="16"/>
                  <a:pt x="225" y="16"/>
                </a:cubicBezTo>
                <a:cubicBezTo>
                  <a:pt x="225" y="16"/>
                  <a:pt x="224" y="16"/>
                  <a:pt x="225" y="16"/>
                </a:cubicBezTo>
                <a:cubicBezTo>
                  <a:pt x="225" y="16"/>
                  <a:pt x="224" y="16"/>
                  <a:pt x="224" y="16"/>
                </a:cubicBezTo>
                <a:cubicBezTo>
                  <a:pt x="224" y="16"/>
                  <a:pt x="225" y="16"/>
                  <a:pt x="225" y="16"/>
                </a:cubicBezTo>
                <a:cubicBezTo>
                  <a:pt x="225" y="15"/>
                  <a:pt x="226" y="15"/>
                  <a:pt x="226" y="15"/>
                </a:cubicBezTo>
                <a:cubicBezTo>
                  <a:pt x="226" y="15"/>
                  <a:pt x="226" y="15"/>
                  <a:pt x="226" y="15"/>
                </a:cubicBezTo>
                <a:cubicBezTo>
                  <a:pt x="226" y="15"/>
                  <a:pt x="227" y="15"/>
                  <a:pt x="227" y="15"/>
                </a:cubicBezTo>
                <a:cubicBezTo>
                  <a:pt x="228" y="21"/>
                  <a:pt x="229" y="32"/>
                  <a:pt x="230" y="34"/>
                </a:cubicBezTo>
                <a:cubicBezTo>
                  <a:pt x="230" y="34"/>
                  <a:pt x="230" y="34"/>
                  <a:pt x="230" y="34"/>
                </a:cubicBezTo>
                <a:cubicBezTo>
                  <a:pt x="231" y="35"/>
                  <a:pt x="231" y="35"/>
                  <a:pt x="232" y="35"/>
                </a:cubicBezTo>
                <a:cubicBezTo>
                  <a:pt x="231" y="35"/>
                  <a:pt x="231" y="35"/>
                  <a:pt x="230" y="35"/>
                </a:cubicBezTo>
                <a:cubicBezTo>
                  <a:pt x="230" y="36"/>
                  <a:pt x="230" y="39"/>
                  <a:pt x="230" y="39"/>
                </a:cubicBezTo>
                <a:cubicBezTo>
                  <a:pt x="230" y="39"/>
                  <a:pt x="231" y="39"/>
                  <a:pt x="231" y="39"/>
                </a:cubicBezTo>
                <a:cubicBezTo>
                  <a:pt x="231" y="40"/>
                  <a:pt x="230" y="40"/>
                  <a:pt x="230" y="40"/>
                </a:cubicBezTo>
                <a:cubicBezTo>
                  <a:pt x="231" y="40"/>
                  <a:pt x="232" y="43"/>
                  <a:pt x="231" y="44"/>
                </a:cubicBezTo>
                <a:cubicBezTo>
                  <a:pt x="230" y="44"/>
                  <a:pt x="230" y="45"/>
                  <a:pt x="230" y="46"/>
                </a:cubicBezTo>
                <a:cubicBezTo>
                  <a:pt x="218" y="47"/>
                  <a:pt x="200" y="49"/>
                  <a:pt x="200" y="49"/>
                </a:cubicBezTo>
                <a:cubicBezTo>
                  <a:pt x="203" y="51"/>
                  <a:pt x="213" y="49"/>
                  <a:pt x="216" y="49"/>
                </a:cubicBezTo>
                <a:cubicBezTo>
                  <a:pt x="217" y="49"/>
                  <a:pt x="222" y="48"/>
                  <a:pt x="227" y="48"/>
                </a:cubicBezTo>
                <a:cubicBezTo>
                  <a:pt x="227" y="48"/>
                  <a:pt x="227" y="48"/>
                  <a:pt x="227" y="48"/>
                </a:cubicBezTo>
                <a:cubicBezTo>
                  <a:pt x="226" y="48"/>
                  <a:pt x="226" y="48"/>
                  <a:pt x="227" y="48"/>
                </a:cubicBezTo>
                <a:cubicBezTo>
                  <a:pt x="227" y="48"/>
                  <a:pt x="227" y="48"/>
                  <a:pt x="227" y="48"/>
                </a:cubicBezTo>
                <a:cubicBezTo>
                  <a:pt x="227" y="48"/>
                  <a:pt x="227" y="48"/>
                  <a:pt x="227" y="48"/>
                </a:cubicBezTo>
                <a:cubicBezTo>
                  <a:pt x="228" y="48"/>
                  <a:pt x="229" y="48"/>
                  <a:pt x="230" y="48"/>
                </a:cubicBezTo>
                <a:cubicBezTo>
                  <a:pt x="231" y="48"/>
                  <a:pt x="231" y="49"/>
                  <a:pt x="231" y="49"/>
                </a:cubicBezTo>
                <a:cubicBezTo>
                  <a:pt x="230" y="49"/>
                  <a:pt x="229" y="49"/>
                  <a:pt x="228" y="49"/>
                </a:cubicBezTo>
                <a:cubicBezTo>
                  <a:pt x="227" y="49"/>
                  <a:pt x="227" y="49"/>
                  <a:pt x="227" y="48"/>
                </a:cubicBezTo>
                <a:cubicBezTo>
                  <a:pt x="227" y="49"/>
                  <a:pt x="226" y="49"/>
                  <a:pt x="226" y="50"/>
                </a:cubicBezTo>
                <a:cubicBezTo>
                  <a:pt x="225" y="50"/>
                  <a:pt x="224" y="50"/>
                  <a:pt x="224" y="50"/>
                </a:cubicBezTo>
                <a:cubicBezTo>
                  <a:pt x="224" y="50"/>
                  <a:pt x="224" y="50"/>
                  <a:pt x="224" y="50"/>
                </a:cubicBezTo>
                <a:cubicBezTo>
                  <a:pt x="224" y="50"/>
                  <a:pt x="224" y="50"/>
                  <a:pt x="224" y="50"/>
                </a:cubicBezTo>
                <a:cubicBezTo>
                  <a:pt x="225" y="50"/>
                  <a:pt x="225" y="50"/>
                  <a:pt x="225" y="50"/>
                </a:cubicBezTo>
                <a:cubicBezTo>
                  <a:pt x="226" y="51"/>
                  <a:pt x="228" y="51"/>
                  <a:pt x="228" y="50"/>
                </a:cubicBezTo>
                <a:cubicBezTo>
                  <a:pt x="230" y="50"/>
                  <a:pt x="231" y="50"/>
                  <a:pt x="232" y="50"/>
                </a:cubicBezTo>
                <a:cubicBezTo>
                  <a:pt x="234" y="51"/>
                  <a:pt x="235" y="51"/>
                  <a:pt x="237" y="51"/>
                </a:cubicBezTo>
                <a:cubicBezTo>
                  <a:pt x="237" y="51"/>
                  <a:pt x="240" y="51"/>
                  <a:pt x="242" y="50"/>
                </a:cubicBezTo>
                <a:cubicBezTo>
                  <a:pt x="241" y="52"/>
                  <a:pt x="236" y="52"/>
                  <a:pt x="230" y="53"/>
                </a:cubicBezTo>
                <a:cubicBezTo>
                  <a:pt x="230" y="53"/>
                  <a:pt x="230" y="52"/>
                  <a:pt x="230" y="52"/>
                </a:cubicBezTo>
                <a:cubicBezTo>
                  <a:pt x="230" y="51"/>
                  <a:pt x="230" y="52"/>
                  <a:pt x="230" y="53"/>
                </a:cubicBezTo>
                <a:cubicBezTo>
                  <a:pt x="219" y="53"/>
                  <a:pt x="202" y="53"/>
                  <a:pt x="199" y="53"/>
                </a:cubicBezTo>
                <a:cubicBezTo>
                  <a:pt x="185" y="54"/>
                  <a:pt x="170" y="55"/>
                  <a:pt x="156" y="56"/>
                </a:cubicBezTo>
                <a:cubicBezTo>
                  <a:pt x="134" y="59"/>
                  <a:pt x="113" y="61"/>
                  <a:pt x="91" y="64"/>
                </a:cubicBezTo>
                <a:cubicBezTo>
                  <a:pt x="80" y="65"/>
                  <a:pt x="68" y="66"/>
                  <a:pt x="56" y="68"/>
                </a:cubicBezTo>
                <a:cubicBezTo>
                  <a:pt x="54" y="68"/>
                  <a:pt x="50" y="69"/>
                  <a:pt x="46" y="69"/>
                </a:cubicBezTo>
                <a:cubicBezTo>
                  <a:pt x="47" y="69"/>
                  <a:pt x="48" y="69"/>
                  <a:pt x="48" y="68"/>
                </a:cubicBezTo>
                <a:cubicBezTo>
                  <a:pt x="55" y="65"/>
                  <a:pt x="66" y="66"/>
                  <a:pt x="74" y="64"/>
                </a:cubicBezTo>
                <a:cubicBezTo>
                  <a:pt x="76" y="64"/>
                  <a:pt x="97" y="61"/>
                  <a:pt x="109" y="59"/>
                </a:cubicBezTo>
                <a:cubicBezTo>
                  <a:pt x="109" y="59"/>
                  <a:pt x="108" y="59"/>
                  <a:pt x="108" y="59"/>
                </a:cubicBezTo>
                <a:cubicBezTo>
                  <a:pt x="108" y="58"/>
                  <a:pt x="111" y="58"/>
                  <a:pt x="111" y="59"/>
                </a:cubicBezTo>
                <a:cubicBezTo>
                  <a:pt x="114" y="58"/>
                  <a:pt x="117" y="58"/>
                  <a:pt x="118" y="58"/>
                </a:cubicBezTo>
                <a:cubicBezTo>
                  <a:pt x="117" y="58"/>
                  <a:pt x="112" y="59"/>
                  <a:pt x="112" y="59"/>
                </a:cubicBezTo>
                <a:cubicBezTo>
                  <a:pt x="112" y="57"/>
                  <a:pt x="119" y="57"/>
                  <a:pt x="122" y="58"/>
                </a:cubicBezTo>
                <a:cubicBezTo>
                  <a:pt x="122" y="58"/>
                  <a:pt x="125" y="57"/>
                  <a:pt x="125" y="56"/>
                </a:cubicBezTo>
                <a:cubicBezTo>
                  <a:pt x="125" y="57"/>
                  <a:pt x="125" y="57"/>
                  <a:pt x="124" y="58"/>
                </a:cubicBezTo>
                <a:cubicBezTo>
                  <a:pt x="124" y="58"/>
                  <a:pt x="129" y="58"/>
                  <a:pt x="129" y="58"/>
                </a:cubicBezTo>
                <a:cubicBezTo>
                  <a:pt x="129" y="58"/>
                  <a:pt x="128" y="56"/>
                  <a:pt x="129" y="56"/>
                </a:cubicBezTo>
                <a:cubicBezTo>
                  <a:pt x="130" y="55"/>
                  <a:pt x="131" y="58"/>
                  <a:pt x="131" y="58"/>
                </a:cubicBezTo>
                <a:cubicBezTo>
                  <a:pt x="131" y="57"/>
                  <a:pt x="131" y="56"/>
                  <a:pt x="131" y="56"/>
                </a:cubicBezTo>
                <a:cubicBezTo>
                  <a:pt x="131" y="56"/>
                  <a:pt x="133" y="56"/>
                  <a:pt x="135" y="56"/>
                </a:cubicBezTo>
                <a:cubicBezTo>
                  <a:pt x="135" y="56"/>
                  <a:pt x="135" y="56"/>
                  <a:pt x="135" y="56"/>
                </a:cubicBezTo>
                <a:cubicBezTo>
                  <a:pt x="135" y="57"/>
                  <a:pt x="135" y="56"/>
                  <a:pt x="135" y="56"/>
                </a:cubicBezTo>
                <a:cubicBezTo>
                  <a:pt x="136" y="56"/>
                  <a:pt x="137" y="56"/>
                  <a:pt x="138" y="56"/>
                </a:cubicBezTo>
                <a:cubicBezTo>
                  <a:pt x="138" y="56"/>
                  <a:pt x="138" y="56"/>
                  <a:pt x="138" y="56"/>
                </a:cubicBezTo>
                <a:cubicBezTo>
                  <a:pt x="140" y="56"/>
                  <a:pt x="141" y="56"/>
                  <a:pt x="142" y="56"/>
                </a:cubicBezTo>
                <a:cubicBezTo>
                  <a:pt x="141" y="56"/>
                  <a:pt x="140" y="56"/>
                  <a:pt x="141" y="55"/>
                </a:cubicBezTo>
                <a:cubicBezTo>
                  <a:pt x="142" y="55"/>
                  <a:pt x="145" y="55"/>
                  <a:pt x="149" y="55"/>
                </a:cubicBezTo>
                <a:cubicBezTo>
                  <a:pt x="149" y="55"/>
                  <a:pt x="148" y="55"/>
                  <a:pt x="148" y="55"/>
                </a:cubicBezTo>
                <a:cubicBezTo>
                  <a:pt x="148" y="54"/>
                  <a:pt x="159" y="51"/>
                  <a:pt x="158" y="51"/>
                </a:cubicBezTo>
                <a:cubicBezTo>
                  <a:pt x="150" y="49"/>
                  <a:pt x="141" y="54"/>
                  <a:pt x="134" y="53"/>
                </a:cubicBezTo>
                <a:cubicBezTo>
                  <a:pt x="127" y="53"/>
                  <a:pt x="119" y="55"/>
                  <a:pt x="112" y="56"/>
                </a:cubicBezTo>
                <a:cubicBezTo>
                  <a:pt x="106" y="56"/>
                  <a:pt x="100" y="56"/>
                  <a:pt x="94" y="58"/>
                </a:cubicBezTo>
                <a:cubicBezTo>
                  <a:pt x="77" y="61"/>
                  <a:pt x="58" y="63"/>
                  <a:pt x="40" y="65"/>
                </a:cubicBezTo>
                <a:cubicBezTo>
                  <a:pt x="37" y="66"/>
                  <a:pt x="33" y="66"/>
                  <a:pt x="29" y="67"/>
                </a:cubicBezTo>
                <a:cubicBezTo>
                  <a:pt x="30" y="66"/>
                  <a:pt x="30" y="66"/>
                  <a:pt x="29" y="67"/>
                </a:cubicBezTo>
                <a:cubicBezTo>
                  <a:pt x="23" y="68"/>
                  <a:pt x="17" y="69"/>
                  <a:pt x="11" y="73"/>
                </a:cubicBezTo>
                <a:cubicBezTo>
                  <a:pt x="10" y="72"/>
                  <a:pt x="8" y="72"/>
                  <a:pt x="6" y="73"/>
                </a:cubicBezTo>
                <a:cubicBezTo>
                  <a:pt x="5" y="74"/>
                  <a:pt x="5" y="75"/>
                  <a:pt x="5" y="77"/>
                </a:cubicBezTo>
                <a:cubicBezTo>
                  <a:pt x="5" y="76"/>
                  <a:pt x="4" y="73"/>
                  <a:pt x="3" y="74"/>
                </a:cubicBezTo>
                <a:cubicBezTo>
                  <a:pt x="0" y="75"/>
                  <a:pt x="5" y="80"/>
                  <a:pt x="6" y="80"/>
                </a:cubicBezTo>
                <a:cubicBezTo>
                  <a:pt x="5" y="80"/>
                  <a:pt x="10" y="107"/>
                  <a:pt x="7" y="108"/>
                </a:cubicBezTo>
                <a:cubicBezTo>
                  <a:pt x="7" y="108"/>
                  <a:pt x="8" y="109"/>
                  <a:pt x="9" y="109"/>
                </a:cubicBezTo>
                <a:cubicBezTo>
                  <a:pt x="8" y="109"/>
                  <a:pt x="7" y="110"/>
                  <a:pt x="8" y="110"/>
                </a:cubicBezTo>
                <a:cubicBezTo>
                  <a:pt x="8" y="110"/>
                  <a:pt x="8" y="110"/>
                  <a:pt x="8" y="110"/>
                </a:cubicBezTo>
                <a:cubicBezTo>
                  <a:pt x="8" y="112"/>
                  <a:pt x="9" y="121"/>
                  <a:pt x="10" y="119"/>
                </a:cubicBezTo>
                <a:cubicBezTo>
                  <a:pt x="10" y="120"/>
                  <a:pt x="8" y="120"/>
                  <a:pt x="8" y="121"/>
                </a:cubicBezTo>
                <a:cubicBezTo>
                  <a:pt x="8" y="121"/>
                  <a:pt x="11" y="121"/>
                  <a:pt x="11" y="121"/>
                </a:cubicBezTo>
                <a:cubicBezTo>
                  <a:pt x="11" y="117"/>
                  <a:pt x="10" y="113"/>
                  <a:pt x="9" y="112"/>
                </a:cubicBezTo>
                <a:cubicBezTo>
                  <a:pt x="10" y="112"/>
                  <a:pt x="10" y="111"/>
                  <a:pt x="10" y="110"/>
                </a:cubicBezTo>
                <a:cubicBezTo>
                  <a:pt x="11" y="110"/>
                  <a:pt x="11" y="112"/>
                  <a:pt x="11" y="112"/>
                </a:cubicBezTo>
                <a:cubicBezTo>
                  <a:pt x="11" y="112"/>
                  <a:pt x="11" y="108"/>
                  <a:pt x="11" y="108"/>
                </a:cubicBezTo>
                <a:cubicBezTo>
                  <a:pt x="10" y="108"/>
                  <a:pt x="9" y="106"/>
                  <a:pt x="10" y="106"/>
                </a:cubicBezTo>
                <a:cubicBezTo>
                  <a:pt x="10" y="106"/>
                  <a:pt x="10" y="106"/>
                  <a:pt x="10" y="106"/>
                </a:cubicBezTo>
                <a:cubicBezTo>
                  <a:pt x="10" y="106"/>
                  <a:pt x="9" y="101"/>
                  <a:pt x="9" y="100"/>
                </a:cubicBezTo>
                <a:cubicBezTo>
                  <a:pt x="9" y="100"/>
                  <a:pt x="10" y="99"/>
                  <a:pt x="10" y="98"/>
                </a:cubicBezTo>
                <a:cubicBezTo>
                  <a:pt x="10" y="97"/>
                  <a:pt x="11" y="96"/>
                  <a:pt x="11" y="96"/>
                </a:cubicBezTo>
                <a:cubicBezTo>
                  <a:pt x="11" y="96"/>
                  <a:pt x="8" y="97"/>
                  <a:pt x="8" y="96"/>
                </a:cubicBezTo>
                <a:cubicBezTo>
                  <a:pt x="8" y="96"/>
                  <a:pt x="10" y="93"/>
                  <a:pt x="10" y="93"/>
                </a:cubicBezTo>
                <a:cubicBezTo>
                  <a:pt x="10" y="93"/>
                  <a:pt x="8" y="93"/>
                  <a:pt x="8" y="93"/>
                </a:cubicBezTo>
                <a:cubicBezTo>
                  <a:pt x="9" y="92"/>
                  <a:pt x="11" y="89"/>
                  <a:pt x="10" y="88"/>
                </a:cubicBezTo>
                <a:cubicBezTo>
                  <a:pt x="13" y="89"/>
                  <a:pt x="12" y="134"/>
                  <a:pt x="17" y="133"/>
                </a:cubicBezTo>
                <a:cubicBezTo>
                  <a:pt x="16" y="133"/>
                  <a:pt x="16" y="133"/>
                  <a:pt x="15" y="133"/>
                </a:cubicBezTo>
                <a:cubicBezTo>
                  <a:pt x="15" y="134"/>
                  <a:pt x="16" y="139"/>
                  <a:pt x="16" y="140"/>
                </a:cubicBezTo>
                <a:cubicBezTo>
                  <a:pt x="16" y="139"/>
                  <a:pt x="17" y="142"/>
                  <a:pt x="16" y="141"/>
                </a:cubicBezTo>
                <a:cubicBezTo>
                  <a:pt x="16" y="141"/>
                  <a:pt x="19" y="146"/>
                  <a:pt x="18" y="147"/>
                </a:cubicBezTo>
                <a:cubicBezTo>
                  <a:pt x="17" y="147"/>
                  <a:pt x="18" y="152"/>
                  <a:pt x="18" y="154"/>
                </a:cubicBezTo>
                <a:cubicBezTo>
                  <a:pt x="17" y="154"/>
                  <a:pt x="16" y="154"/>
                  <a:pt x="15" y="155"/>
                </a:cubicBezTo>
                <a:cubicBezTo>
                  <a:pt x="15" y="155"/>
                  <a:pt x="15" y="155"/>
                  <a:pt x="15" y="155"/>
                </a:cubicBezTo>
                <a:cubicBezTo>
                  <a:pt x="15" y="155"/>
                  <a:pt x="15" y="155"/>
                  <a:pt x="15" y="155"/>
                </a:cubicBezTo>
                <a:cubicBezTo>
                  <a:pt x="13" y="157"/>
                  <a:pt x="13" y="158"/>
                  <a:pt x="14" y="158"/>
                </a:cubicBezTo>
                <a:cubicBezTo>
                  <a:pt x="14" y="159"/>
                  <a:pt x="14" y="159"/>
                  <a:pt x="14" y="159"/>
                </a:cubicBezTo>
                <a:cubicBezTo>
                  <a:pt x="14" y="161"/>
                  <a:pt x="16" y="160"/>
                  <a:pt x="17" y="159"/>
                </a:cubicBezTo>
                <a:cubicBezTo>
                  <a:pt x="18" y="159"/>
                  <a:pt x="19" y="159"/>
                  <a:pt x="20" y="159"/>
                </a:cubicBezTo>
                <a:cubicBezTo>
                  <a:pt x="20" y="159"/>
                  <a:pt x="20" y="159"/>
                  <a:pt x="20" y="159"/>
                </a:cubicBezTo>
                <a:cubicBezTo>
                  <a:pt x="17" y="160"/>
                  <a:pt x="15" y="160"/>
                  <a:pt x="14" y="162"/>
                </a:cubicBezTo>
                <a:cubicBezTo>
                  <a:pt x="14" y="162"/>
                  <a:pt x="13" y="163"/>
                  <a:pt x="13" y="164"/>
                </a:cubicBezTo>
                <a:cubicBezTo>
                  <a:pt x="13" y="164"/>
                  <a:pt x="13" y="164"/>
                  <a:pt x="13" y="164"/>
                </a:cubicBezTo>
                <a:cubicBezTo>
                  <a:pt x="13" y="164"/>
                  <a:pt x="13" y="164"/>
                  <a:pt x="13" y="164"/>
                </a:cubicBezTo>
                <a:cubicBezTo>
                  <a:pt x="13" y="164"/>
                  <a:pt x="13" y="164"/>
                  <a:pt x="13" y="165"/>
                </a:cubicBezTo>
                <a:cubicBezTo>
                  <a:pt x="13" y="164"/>
                  <a:pt x="13" y="164"/>
                  <a:pt x="12" y="164"/>
                </a:cubicBezTo>
                <a:cubicBezTo>
                  <a:pt x="12" y="164"/>
                  <a:pt x="12" y="164"/>
                  <a:pt x="12" y="164"/>
                </a:cubicBezTo>
                <a:cubicBezTo>
                  <a:pt x="12" y="165"/>
                  <a:pt x="12" y="165"/>
                  <a:pt x="12" y="165"/>
                </a:cubicBezTo>
                <a:cubicBezTo>
                  <a:pt x="12" y="165"/>
                  <a:pt x="12" y="165"/>
                  <a:pt x="12" y="165"/>
                </a:cubicBezTo>
                <a:cubicBezTo>
                  <a:pt x="12" y="165"/>
                  <a:pt x="12" y="165"/>
                  <a:pt x="12" y="164"/>
                </a:cubicBezTo>
                <a:cubicBezTo>
                  <a:pt x="12" y="165"/>
                  <a:pt x="12" y="165"/>
                  <a:pt x="11" y="165"/>
                </a:cubicBezTo>
                <a:cubicBezTo>
                  <a:pt x="12" y="166"/>
                  <a:pt x="12" y="166"/>
                  <a:pt x="12" y="167"/>
                </a:cubicBezTo>
                <a:cubicBezTo>
                  <a:pt x="11" y="169"/>
                  <a:pt x="11" y="171"/>
                  <a:pt x="12" y="171"/>
                </a:cubicBezTo>
                <a:cubicBezTo>
                  <a:pt x="12" y="171"/>
                  <a:pt x="13" y="171"/>
                  <a:pt x="13" y="171"/>
                </a:cubicBezTo>
                <a:cubicBezTo>
                  <a:pt x="15" y="176"/>
                  <a:pt x="16" y="180"/>
                  <a:pt x="17" y="185"/>
                </a:cubicBezTo>
                <a:cubicBezTo>
                  <a:pt x="18" y="185"/>
                  <a:pt x="18" y="184"/>
                  <a:pt x="18" y="184"/>
                </a:cubicBezTo>
                <a:cubicBezTo>
                  <a:pt x="20" y="184"/>
                  <a:pt x="25" y="186"/>
                  <a:pt x="25" y="186"/>
                </a:cubicBezTo>
                <a:cubicBezTo>
                  <a:pt x="31" y="186"/>
                  <a:pt x="36" y="185"/>
                  <a:pt x="42" y="185"/>
                </a:cubicBezTo>
                <a:cubicBezTo>
                  <a:pt x="41" y="185"/>
                  <a:pt x="46" y="184"/>
                  <a:pt x="52" y="183"/>
                </a:cubicBezTo>
                <a:cubicBezTo>
                  <a:pt x="51" y="185"/>
                  <a:pt x="51" y="188"/>
                  <a:pt x="52" y="189"/>
                </a:cubicBezTo>
                <a:cubicBezTo>
                  <a:pt x="52" y="189"/>
                  <a:pt x="59" y="188"/>
                  <a:pt x="59" y="188"/>
                </a:cubicBezTo>
                <a:cubicBezTo>
                  <a:pt x="58" y="189"/>
                  <a:pt x="52" y="190"/>
                  <a:pt x="54" y="192"/>
                </a:cubicBezTo>
                <a:cubicBezTo>
                  <a:pt x="55" y="192"/>
                  <a:pt x="60" y="191"/>
                  <a:pt x="61" y="190"/>
                </a:cubicBezTo>
                <a:cubicBezTo>
                  <a:pt x="65" y="188"/>
                  <a:pt x="64" y="189"/>
                  <a:pt x="65" y="187"/>
                </a:cubicBezTo>
                <a:cubicBezTo>
                  <a:pt x="65" y="187"/>
                  <a:pt x="96" y="182"/>
                  <a:pt x="96" y="179"/>
                </a:cubicBezTo>
                <a:cubicBezTo>
                  <a:pt x="96" y="180"/>
                  <a:pt x="117" y="176"/>
                  <a:pt x="117" y="177"/>
                </a:cubicBezTo>
                <a:cubicBezTo>
                  <a:pt x="118" y="177"/>
                  <a:pt x="119" y="175"/>
                  <a:pt x="119" y="175"/>
                </a:cubicBezTo>
                <a:cubicBezTo>
                  <a:pt x="119" y="176"/>
                  <a:pt x="122" y="177"/>
                  <a:pt x="122" y="175"/>
                </a:cubicBezTo>
                <a:cubicBezTo>
                  <a:pt x="121" y="175"/>
                  <a:pt x="121" y="175"/>
                  <a:pt x="121" y="174"/>
                </a:cubicBezTo>
                <a:cubicBezTo>
                  <a:pt x="122" y="175"/>
                  <a:pt x="131" y="175"/>
                  <a:pt x="130" y="174"/>
                </a:cubicBezTo>
                <a:cubicBezTo>
                  <a:pt x="131" y="174"/>
                  <a:pt x="141" y="172"/>
                  <a:pt x="140" y="172"/>
                </a:cubicBezTo>
                <a:cubicBezTo>
                  <a:pt x="140" y="172"/>
                  <a:pt x="141" y="170"/>
                  <a:pt x="142" y="170"/>
                </a:cubicBezTo>
                <a:cubicBezTo>
                  <a:pt x="141" y="170"/>
                  <a:pt x="138" y="171"/>
                  <a:pt x="134" y="172"/>
                </a:cubicBezTo>
                <a:cubicBezTo>
                  <a:pt x="129" y="173"/>
                  <a:pt x="122" y="174"/>
                  <a:pt x="121" y="174"/>
                </a:cubicBezTo>
                <a:cubicBezTo>
                  <a:pt x="121" y="173"/>
                  <a:pt x="125" y="172"/>
                  <a:pt x="125" y="172"/>
                </a:cubicBezTo>
                <a:cubicBezTo>
                  <a:pt x="125" y="172"/>
                  <a:pt x="116" y="173"/>
                  <a:pt x="116" y="173"/>
                </a:cubicBezTo>
                <a:cubicBezTo>
                  <a:pt x="116" y="174"/>
                  <a:pt x="117" y="174"/>
                  <a:pt x="117" y="174"/>
                </a:cubicBezTo>
                <a:cubicBezTo>
                  <a:pt x="117" y="174"/>
                  <a:pt x="113" y="176"/>
                  <a:pt x="113" y="175"/>
                </a:cubicBezTo>
                <a:cubicBezTo>
                  <a:pt x="113" y="175"/>
                  <a:pt x="113" y="175"/>
                  <a:pt x="113" y="175"/>
                </a:cubicBezTo>
                <a:cubicBezTo>
                  <a:pt x="112" y="175"/>
                  <a:pt x="106" y="177"/>
                  <a:pt x="106" y="176"/>
                </a:cubicBezTo>
                <a:cubicBezTo>
                  <a:pt x="106" y="175"/>
                  <a:pt x="108" y="176"/>
                  <a:pt x="107" y="175"/>
                </a:cubicBezTo>
                <a:cubicBezTo>
                  <a:pt x="107" y="175"/>
                  <a:pt x="107" y="175"/>
                  <a:pt x="106" y="174"/>
                </a:cubicBezTo>
                <a:cubicBezTo>
                  <a:pt x="109" y="174"/>
                  <a:pt x="111" y="174"/>
                  <a:pt x="114" y="173"/>
                </a:cubicBezTo>
                <a:cubicBezTo>
                  <a:pt x="114" y="174"/>
                  <a:pt x="113" y="174"/>
                  <a:pt x="113" y="174"/>
                </a:cubicBezTo>
                <a:cubicBezTo>
                  <a:pt x="114" y="174"/>
                  <a:pt x="115" y="174"/>
                  <a:pt x="115" y="174"/>
                </a:cubicBezTo>
                <a:cubicBezTo>
                  <a:pt x="115" y="173"/>
                  <a:pt x="115" y="173"/>
                  <a:pt x="115" y="173"/>
                </a:cubicBezTo>
                <a:cubicBezTo>
                  <a:pt x="121" y="173"/>
                  <a:pt x="126" y="171"/>
                  <a:pt x="131" y="169"/>
                </a:cubicBezTo>
                <a:cubicBezTo>
                  <a:pt x="138" y="167"/>
                  <a:pt x="147" y="164"/>
                  <a:pt x="154" y="162"/>
                </a:cubicBezTo>
                <a:cubicBezTo>
                  <a:pt x="154" y="162"/>
                  <a:pt x="154" y="162"/>
                  <a:pt x="154" y="162"/>
                </a:cubicBezTo>
                <a:cubicBezTo>
                  <a:pt x="154" y="162"/>
                  <a:pt x="154" y="162"/>
                  <a:pt x="154" y="162"/>
                </a:cubicBezTo>
                <a:cubicBezTo>
                  <a:pt x="157" y="161"/>
                  <a:pt x="160" y="161"/>
                  <a:pt x="162" y="160"/>
                </a:cubicBezTo>
                <a:cubicBezTo>
                  <a:pt x="163" y="160"/>
                  <a:pt x="163" y="162"/>
                  <a:pt x="163" y="162"/>
                </a:cubicBezTo>
                <a:cubicBezTo>
                  <a:pt x="167" y="161"/>
                  <a:pt x="176" y="160"/>
                  <a:pt x="178" y="158"/>
                </a:cubicBezTo>
                <a:cubicBezTo>
                  <a:pt x="178" y="158"/>
                  <a:pt x="178" y="158"/>
                  <a:pt x="177" y="158"/>
                </a:cubicBezTo>
                <a:cubicBezTo>
                  <a:pt x="177" y="158"/>
                  <a:pt x="182" y="157"/>
                  <a:pt x="185" y="156"/>
                </a:cubicBezTo>
                <a:cubicBezTo>
                  <a:pt x="187" y="155"/>
                  <a:pt x="188" y="155"/>
                  <a:pt x="189" y="155"/>
                </a:cubicBezTo>
                <a:cubicBezTo>
                  <a:pt x="189" y="155"/>
                  <a:pt x="189" y="155"/>
                  <a:pt x="188" y="155"/>
                </a:cubicBezTo>
                <a:cubicBezTo>
                  <a:pt x="193" y="157"/>
                  <a:pt x="213" y="150"/>
                  <a:pt x="211" y="144"/>
                </a:cubicBezTo>
                <a:cubicBezTo>
                  <a:pt x="211" y="144"/>
                  <a:pt x="211" y="144"/>
                  <a:pt x="212" y="144"/>
                </a:cubicBezTo>
                <a:cubicBezTo>
                  <a:pt x="212" y="144"/>
                  <a:pt x="212" y="145"/>
                  <a:pt x="212" y="145"/>
                </a:cubicBezTo>
                <a:cubicBezTo>
                  <a:pt x="213" y="147"/>
                  <a:pt x="214" y="150"/>
                  <a:pt x="214" y="151"/>
                </a:cubicBezTo>
                <a:cubicBezTo>
                  <a:pt x="215" y="151"/>
                  <a:pt x="215" y="151"/>
                  <a:pt x="214" y="151"/>
                </a:cubicBezTo>
                <a:cubicBezTo>
                  <a:pt x="215" y="151"/>
                  <a:pt x="215" y="151"/>
                  <a:pt x="215" y="151"/>
                </a:cubicBezTo>
                <a:cubicBezTo>
                  <a:pt x="215" y="151"/>
                  <a:pt x="214" y="152"/>
                  <a:pt x="214" y="152"/>
                </a:cubicBezTo>
                <a:cubicBezTo>
                  <a:pt x="214" y="152"/>
                  <a:pt x="216" y="153"/>
                  <a:pt x="216" y="152"/>
                </a:cubicBezTo>
                <a:cubicBezTo>
                  <a:pt x="216" y="150"/>
                  <a:pt x="215" y="147"/>
                  <a:pt x="214" y="146"/>
                </a:cubicBezTo>
                <a:cubicBezTo>
                  <a:pt x="215" y="147"/>
                  <a:pt x="217" y="148"/>
                  <a:pt x="218" y="149"/>
                </a:cubicBezTo>
                <a:cubicBezTo>
                  <a:pt x="219" y="152"/>
                  <a:pt x="221" y="156"/>
                  <a:pt x="222" y="158"/>
                </a:cubicBezTo>
                <a:cubicBezTo>
                  <a:pt x="222" y="161"/>
                  <a:pt x="221" y="162"/>
                  <a:pt x="221" y="163"/>
                </a:cubicBezTo>
                <a:cubicBezTo>
                  <a:pt x="221" y="164"/>
                  <a:pt x="223" y="165"/>
                  <a:pt x="224" y="165"/>
                </a:cubicBezTo>
                <a:cubicBezTo>
                  <a:pt x="224" y="165"/>
                  <a:pt x="224" y="165"/>
                  <a:pt x="224" y="165"/>
                </a:cubicBezTo>
                <a:cubicBezTo>
                  <a:pt x="223" y="165"/>
                  <a:pt x="222" y="165"/>
                  <a:pt x="221" y="164"/>
                </a:cubicBezTo>
                <a:cubicBezTo>
                  <a:pt x="222" y="165"/>
                  <a:pt x="223" y="165"/>
                  <a:pt x="224" y="165"/>
                </a:cubicBezTo>
                <a:cubicBezTo>
                  <a:pt x="224" y="166"/>
                  <a:pt x="224" y="167"/>
                  <a:pt x="224" y="168"/>
                </a:cubicBezTo>
                <a:cubicBezTo>
                  <a:pt x="224" y="166"/>
                  <a:pt x="226" y="170"/>
                  <a:pt x="224" y="169"/>
                </a:cubicBezTo>
                <a:cubicBezTo>
                  <a:pt x="224" y="169"/>
                  <a:pt x="228" y="173"/>
                  <a:pt x="226" y="174"/>
                </a:cubicBezTo>
                <a:cubicBezTo>
                  <a:pt x="225" y="174"/>
                  <a:pt x="226" y="182"/>
                  <a:pt x="226" y="184"/>
                </a:cubicBezTo>
                <a:cubicBezTo>
                  <a:pt x="227" y="186"/>
                  <a:pt x="231" y="185"/>
                  <a:pt x="232" y="185"/>
                </a:cubicBezTo>
                <a:cubicBezTo>
                  <a:pt x="232" y="186"/>
                  <a:pt x="233" y="187"/>
                  <a:pt x="235" y="188"/>
                </a:cubicBezTo>
                <a:cubicBezTo>
                  <a:pt x="235" y="188"/>
                  <a:pt x="236" y="186"/>
                  <a:pt x="237" y="187"/>
                </a:cubicBezTo>
                <a:cubicBezTo>
                  <a:pt x="237" y="187"/>
                  <a:pt x="237" y="190"/>
                  <a:pt x="238" y="190"/>
                </a:cubicBezTo>
                <a:cubicBezTo>
                  <a:pt x="240" y="194"/>
                  <a:pt x="241" y="189"/>
                  <a:pt x="241" y="189"/>
                </a:cubicBezTo>
                <a:cubicBezTo>
                  <a:pt x="242" y="189"/>
                  <a:pt x="237" y="189"/>
                  <a:pt x="238" y="190"/>
                </a:cubicBezTo>
                <a:cubicBezTo>
                  <a:pt x="238" y="189"/>
                  <a:pt x="238" y="189"/>
                  <a:pt x="239" y="188"/>
                </a:cubicBezTo>
                <a:cubicBezTo>
                  <a:pt x="240" y="188"/>
                  <a:pt x="241" y="185"/>
                  <a:pt x="242" y="185"/>
                </a:cubicBezTo>
                <a:cubicBezTo>
                  <a:pt x="242" y="185"/>
                  <a:pt x="242" y="185"/>
                  <a:pt x="242" y="185"/>
                </a:cubicBezTo>
                <a:cubicBezTo>
                  <a:pt x="242" y="184"/>
                  <a:pt x="242" y="184"/>
                  <a:pt x="243" y="183"/>
                </a:cubicBezTo>
                <a:cubicBezTo>
                  <a:pt x="243" y="184"/>
                  <a:pt x="243" y="184"/>
                  <a:pt x="243" y="184"/>
                </a:cubicBezTo>
                <a:cubicBezTo>
                  <a:pt x="243" y="184"/>
                  <a:pt x="243" y="183"/>
                  <a:pt x="244" y="182"/>
                </a:cubicBezTo>
                <a:cubicBezTo>
                  <a:pt x="246" y="181"/>
                  <a:pt x="247" y="180"/>
                  <a:pt x="247" y="179"/>
                </a:cubicBezTo>
                <a:cubicBezTo>
                  <a:pt x="247" y="179"/>
                  <a:pt x="247" y="178"/>
                  <a:pt x="247" y="178"/>
                </a:cubicBezTo>
                <a:cubicBezTo>
                  <a:pt x="247" y="178"/>
                  <a:pt x="248" y="179"/>
                  <a:pt x="248" y="179"/>
                </a:cubicBezTo>
                <a:cubicBezTo>
                  <a:pt x="248" y="179"/>
                  <a:pt x="249" y="177"/>
                  <a:pt x="249" y="177"/>
                </a:cubicBezTo>
                <a:cubicBezTo>
                  <a:pt x="253" y="171"/>
                  <a:pt x="259" y="165"/>
                  <a:pt x="259" y="164"/>
                </a:cubicBezTo>
                <a:cubicBezTo>
                  <a:pt x="259" y="164"/>
                  <a:pt x="259" y="164"/>
                  <a:pt x="259" y="164"/>
                </a:cubicBezTo>
                <a:cubicBezTo>
                  <a:pt x="264" y="157"/>
                  <a:pt x="270" y="150"/>
                  <a:pt x="274" y="143"/>
                </a:cubicBezTo>
                <a:cubicBezTo>
                  <a:pt x="281" y="132"/>
                  <a:pt x="287" y="122"/>
                  <a:pt x="294" y="111"/>
                </a:cubicBezTo>
                <a:cubicBezTo>
                  <a:pt x="296" y="108"/>
                  <a:pt x="302" y="99"/>
                  <a:pt x="306" y="90"/>
                </a:cubicBezTo>
                <a:cubicBezTo>
                  <a:pt x="301" y="101"/>
                  <a:pt x="294" y="114"/>
                  <a:pt x="290" y="121"/>
                </a:cubicBezTo>
                <a:cubicBezTo>
                  <a:pt x="291" y="121"/>
                  <a:pt x="291" y="120"/>
                  <a:pt x="292" y="121"/>
                </a:cubicBezTo>
                <a:cubicBezTo>
                  <a:pt x="292" y="121"/>
                  <a:pt x="290" y="123"/>
                  <a:pt x="290" y="122"/>
                </a:cubicBezTo>
                <a:cubicBezTo>
                  <a:pt x="289" y="124"/>
                  <a:pt x="288" y="126"/>
                  <a:pt x="288" y="126"/>
                </a:cubicBezTo>
                <a:cubicBezTo>
                  <a:pt x="288" y="126"/>
                  <a:pt x="290" y="123"/>
                  <a:pt x="290" y="123"/>
                </a:cubicBezTo>
                <a:cubicBezTo>
                  <a:pt x="293" y="125"/>
                  <a:pt x="286" y="127"/>
                  <a:pt x="286" y="127"/>
                </a:cubicBezTo>
                <a:cubicBezTo>
                  <a:pt x="285" y="128"/>
                  <a:pt x="287" y="128"/>
                  <a:pt x="287" y="127"/>
                </a:cubicBezTo>
                <a:cubicBezTo>
                  <a:pt x="287" y="127"/>
                  <a:pt x="286" y="129"/>
                  <a:pt x="286" y="130"/>
                </a:cubicBezTo>
                <a:cubicBezTo>
                  <a:pt x="286" y="130"/>
                  <a:pt x="286" y="129"/>
                  <a:pt x="285" y="129"/>
                </a:cubicBezTo>
                <a:cubicBezTo>
                  <a:pt x="285" y="128"/>
                  <a:pt x="283" y="131"/>
                  <a:pt x="283" y="131"/>
                </a:cubicBezTo>
                <a:cubicBezTo>
                  <a:pt x="283" y="131"/>
                  <a:pt x="286" y="132"/>
                  <a:pt x="285" y="132"/>
                </a:cubicBezTo>
                <a:cubicBezTo>
                  <a:pt x="285" y="133"/>
                  <a:pt x="283" y="132"/>
                  <a:pt x="282" y="132"/>
                </a:cubicBezTo>
                <a:cubicBezTo>
                  <a:pt x="283" y="133"/>
                  <a:pt x="284" y="133"/>
                  <a:pt x="284" y="133"/>
                </a:cubicBezTo>
                <a:cubicBezTo>
                  <a:pt x="284" y="133"/>
                  <a:pt x="283" y="134"/>
                  <a:pt x="282" y="135"/>
                </a:cubicBezTo>
                <a:cubicBezTo>
                  <a:pt x="282" y="135"/>
                  <a:pt x="283" y="135"/>
                  <a:pt x="282" y="135"/>
                </a:cubicBezTo>
                <a:cubicBezTo>
                  <a:pt x="282" y="135"/>
                  <a:pt x="282" y="135"/>
                  <a:pt x="282" y="135"/>
                </a:cubicBezTo>
                <a:cubicBezTo>
                  <a:pt x="282" y="135"/>
                  <a:pt x="282" y="135"/>
                  <a:pt x="282" y="135"/>
                </a:cubicBezTo>
                <a:cubicBezTo>
                  <a:pt x="280" y="137"/>
                  <a:pt x="278" y="138"/>
                  <a:pt x="279" y="138"/>
                </a:cubicBezTo>
                <a:cubicBezTo>
                  <a:pt x="279" y="138"/>
                  <a:pt x="280" y="137"/>
                  <a:pt x="280" y="138"/>
                </a:cubicBezTo>
                <a:cubicBezTo>
                  <a:pt x="280" y="138"/>
                  <a:pt x="279" y="139"/>
                  <a:pt x="278" y="141"/>
                </a:cubicBezTo>
                <a:cubicBezTo>
                  <a:pt x="278" y="141"/>
                  <a:pt x="278" y="141"/>
                  <a:pt x="278" y="141"/>
                </a:cubicBezTo>
                <a:cubicBezTo>
                  <a:pt x="277" y="140"/>
                  <a:pt x="278" y="141"/>
                  <a:pt x="278" y="141"/>
                </a:cubicBezTo>
                <a:cubicBezTo>
                  <a:pt x="277" y="142"/>
                  <a:pt x="277" y="142"/>
                  <a:pt x="276" y="143"/>
                </a:cubicBezTo>
                <a:cubicBezTo>
                  <a:pt x="277" y="143"/>
                  <a:pt x="277" y="142"/>
                  <a:pt x="277" y="142"/>
                </a:cubicBezTo>
                <a:cubicBezTo>
                  <a:pt x="277" y="142"/>
                  <a:pt x="275" y="149"/>
                  <a:pt x="276" y="148"/>
                </a:cubicBezTo>
                <a:cubicBezTo>
                  <a:pt x="278" y="147"/>
                  <a:pt x="282" y="140"/>
                  <a:pt x="283" y="138"/>
                </a:cubicBezTo>
                <a:cubicBezTo>
                  <a:pt x="286" y="133"/>
                  <a:pt x="290" y="125"/>
                  <a:pt x="294" y="121"/>
                </a:cubicBezTo>
                <a:cubicBezTo>
                  <a:pt x="297" y="117"/>
                  <a:pt x="310" y="94"/>
                  <a:pt x="316" y="81"/>
                </a:cubicBezTo>
                <a:cubicBezTo>
                  <a:pt x="318" y="79"/>
                  <a:pt x="319" y="78"/>
                  <a:pt x="319" y="78"/>
                </a:cubicBezTo>
                <a:cubicBezTo>
                  <a:pt x="319" y="78"/>
                  <a:pt x="315" y="84"/>
                  <a:pt x="318" y="83"/>
                </a:cubicBezTo>
                <a:cubicBezTo>
                  <a:pt x="323" y="81"/>
                  <a:pt x="322" y="78"/>
                  <a:pt x="319" y="75"/>
                </a:cubicBezTo>
                <a:cubicBezTo>
                  <a:pt x="319" y="73"/>
                  <a:pt x="319" y="72"/>
                  <a:pt x="319" y="72"/>
                </a:cubicBezTo>
                <a:cubicBezTo>
                  <a:pt x="319" y="72"/>
                  <a:pt x="318" y="72"/>
                  <a:pt x="318" y="71"/>
                </a:cubicBezTo>
                <a:cubicBezTo>
                  <a:pt x="318" y="71"/>
                  <a:pt x="319" y="70"/>
                  <a:pt x="319" y="70"/>
                </a:cubicBezTo>
                <a:cubicBezTo>
                  <a:pt x="319" y="70"/>
                  <a:pt x="319" y="70"/>
                  <a:pt x="319" y="70"/>
                </a:cubicBezTo>
                <a:cubicBezTo>
                  <a:pt x="319" y="70"/>
                  <a:pt x="319" y="69"/>
                  <a:pt x="320" y="69"/>
                </a:cubicBezTo>
                <a:cubicBezTo>
                  <a:pt x="320" y="68"/>
                  <a:pt x="321" y="68"/>
                  <a:pt x="321" y="67"/>
                </a:cubicBezTo>
                <a:cubicBezTo>
                  <a:pt x="323" y="69"/>
                  <a:pt x="326" y="71"/>
                  <a:pt x="329" y="69"/>
                </a:cubicBezTo>
                <a:cubicBezTo>
                  <a:pt x="329" y="69"/>
                  <a:pt x="329" y="62"/>
                  <a:pt x="329" y="62"/>
                </a:cubicBezTo>
                <a:cubicBezTo>
                  <a:pt x="330" y="63"/>
                  <a:pt x="329" y="69"/>
                  <a:pt x="331" y="67"/>
                </a:cubicBezTo>
                <a:cubicBezTo>
                  <a:pt x="332" y="66"/>
                  <a:pt x="331" y="62"/>
                  <a:pt x="331" y="61"/>
                </a:cubicBezTo>
                <a:close/>
                <a:moveTo>
                  <a:pt x="324" y="53"/>
                </a:moveTo>
                <a:cubicBezTo>
                  <a:pt x="324" y="54"/>
                  <a:pt x="325" y="53"/>
                  <a:pt x="324" y="53"/>
                </a:cubicBezTo>
                <a:close/>
                <a:moveTo>
                  <a:pt x="288" y="27"/>
                </a:moveTo>
                <a:cubicBezTo>
                  <a:pt x="288" y="28"/>
                  <a:pt x="288" y="27"/>
                  <a:pt x="288" y="27"/>
                </a:cubicBezTo>
                <a:close/>
                <a:moveTo>
                  <a:pt x="288" y="26"/>
                </a:moveTo>
                <a:cubicBezTo>
                  <a:pt x="287" y="27"/>
                  <a:pt x="288" y="26"/>
                  <a:pt x="288" y="26"/>
                </a:cubicBezTo>
                <a:close/>
                <a:moveTo>
                  <a:pt x="287" y="24"/>
                </a:moveTo>
                <a:cubicBezTo>
                  <a:pt x="287" y="25"/>
                  <a:pt x="287" y="24"/>
                  <a:pt x="287" y="24"/>
                </a:cubicBezTo>
                <a:close/>
                <a:moveTo>
                  <a:pt x="274" y="17"/>
                </a:moveTo>
                <a:cubicBezTo>
                  <a:pt x="274" y="18"/>
                  <a:pt x="273" y="18"/>
                  <a:pt x="272" y="17"/>
                </a:cubicBezTo>
                <a:cubicBezTo>
                  <a:pt x="270" y="15"/>
                  <a:pt x="274" y="17"/>
                  <a:pt x="274" y="17"/>
                </a:cubicBezTo>
                <a:close/>
                <a:moveTo>
                  <a:pt x="271" y="15"/>
                </a:moveTo>
                <a:cubicBezTo>
                  <a:pt x="271" y="16"/>
                  <a:pt x="272" y="14"/>
                  <a:pt x="271" y="15"/>
                </a:cubicBezTo>
                <a:close/>
                <a:moveTo>
                  <a:pt x="270" y="14"/>
                </a:moveTo>
                <a:cubicBezTo>
                  <a:pt x="268" y="16"/>
                  <a:pt x="270" y="13"/>
                  <a:pt x="270" y="14"/>
                </a:cubicBezTo>
                <a:close/>
                <a:moveTo>
                  <a:pt x="229" y="5"/>
                </a:moveTo>
                <a:cubicBezTo>
                  <a:pt x="229" y="6"/>
                  <a:pt x="229" y="3"/>
                  <a:pt x="229" y="5"/>
                </a:cubicBezTo>
                <a:close/>
                <a:moveTo>
                  <a:pt x="232" y="1"/>
                </a:moveTo>
                <a:cubicBezTo>
                  <a:pt x="232" y="1"/>
                  <a:pt x="232" y="1"/>
                  <a:pt x="232" y="1"/>
                </a:cubicBezTo>
                <a:close/>
                <a:moveTo>
                  <a:pt x="233" y="4"/>
                </a:moveTo>
                <a:cubicBezTo>
                  <a:pt x="232" y="6"/>
                  <a:pt x="234" y="3"/>
                  <a:pt x="233" y="4"/>
                </a:cubicBezTo>
                <a:close/>
                <a:moveTo>
                  <a:pt x="225" y="26"/>
                </a:moveTo>
                <a:cubicBezTo>
                  <a:pt x="224" y="26"/>
                  <a:pt x="226" y="26"/>
                  <a:pt x="225" y="26"/>
                </a:cubicBezTo>
                <a:close/>
                <a:moveTo>
                  <a:pt x="225" y="16"/>
                </a:moveTo>
                <a:cubicBezTo>
                  <a:pt x="224" y="16"/>
                  <a:pt x="226" y="16"/>
                  <a:pt x="225" y="16"/>
                </a:cubicBezTo>
                <a:close/>
                <a:moveTo>
                  <a:pt x="224" y="24"/>
                </a:moveTo>
                <a:cubicBezTo>
                  <a:pt x="223" y="24"/>
                  <a:pt x="225" y="24"/>
                  <a:pt x="224" y="24"/>
                </a:cubicBezTo>
                <a:close/>
                <a:moveTo>
                  <a:pt x="223" y="13"/>
                </a:moveTo>
                <a:cubicBezTo>
                  <a:pt x="223" y="13"/>
                  <a:pt x="223" y="13"/>
                  <a:pt x="224" y="13"/>
                </a:cubicBezTo>
                <a:cubicBezTo>
                  <a:pt x="224" y="13"/>
                  <a:pt x="224" y="13"/>
                  <a:pt x="224" y="13"/>
                </a:cubicBezTo>
                <a:cubicBezTo>
                  <a:pt x="224" y="13"/>
                  <a:pt x="224" y="13"/>
                  <a:pt x="224" y="13"/>
                </a:cubicBezTo>
                <a:cubicBezTo>
                  <a:pt x="224" y="13"/>
                  <a:pt x="224" y="13"/>
                  <a:pt x="224" y="13"/>
                </a:cubicBezTo>
                <a:cubicBezTo>
                  <a:pt x="223" y="14"/>
                  <a:pt x="223" y="14"/>
                  <a:pt x="223" y="13"/>
                </a:cubicBezTo>
                <a:close/>
                <a:moveTo>
                  <a:pt x="231" y="36"/>
                </a:moveTo>
                <a:cubicBezTo>
                  <a:pt x="230" y="37"/>
                  <a:pt x="232" y="36"/>
                  <a:pt x="231" y="36"/>
                </a:cubicBezTo>
                <a:close/>
                <a:moveTo>
                  <a:pt x="126" y="57"/>
                </a:moveTo>
                <a:cubicBezTo>
                  <a:pt x="128" y="55"/>
                  <a:pt x="128" y="57"/>
                  <a:pt x="128" y="57"/>
                </a:cubicBezTo>
                <a:cubicBezTo>
                  <a:pt x="128" y="58"/>
                  <a:pt x="126" y="57"/>
                  <a:pt x="126" y="57"/>
                </a:cubicBezTo>
                <a:close/>
                <a:moveTo>
                  <a:pt x="104" y="59"/>
                </a:moveTo>
                <a:cubicBezTo>
                  <a:pt x="103" y="60"/>
                  <a:pt x="102" y="60"/>
                  <a:pt x="101" y="60"/>
                </a:cubicBezTo>
                <a:cubicBezTo>
                  <a:pt x="100" y="60"/>
                  <a:pt x="99" y="61"/>
                  <a:pt x="98" y="61"/>
                </a:cubicBezTo>
                <a:cubicBezTo>
                  <a:pt x="98" y="60"/>
                  <a:pt x="103" y="60"/>
                  <a:pt x="104" y="59"/>
                </a:cubicBezTo>
                <a:close/>
                <a:moveTo>
                  <a:pt x="97" y="60"/>
                </a:moveTo>
                <a:cubicBezTo>
                  <a:pt x="97" y="60"/>
                  <a:pt x="96" y="59"/>
                  <a:pt x="97" y="60"/>
                </a:cubicBezTo>
                <a:close/>
                <a:moveTo>
                  <a:pt x="82" y="62"/>
                </a:moveTo>
                <a:cubicBezTo>
                  <a:pt x="82" y="63"/>
                  <a:pt x="82" y="62"/>
                  <a:pt x="82" y="62"/>
                </a:cubicBezTo>
                <a:close/>
                <a:moveTo>
                  <a:pt x="8" y="106"/>
                </a:moveTo>
                <a:cubicBezTo>
                  <a:pt x="7" y="106"/>
                  <a:pt x="10" y="106"/>
                  <a:pt x="8" y="106"/>
                </a:cubicBezTo>
                <a:close/>
                <a:moveTo>
                  <a:pt x="5" y="78"/>
                </a:moveTo>
                <a:cubicBezTo>
                  <a:pt x="4" y="77"/>
                  <a:pt x="6" y="78"/>
                  <a:pt x="5" y="78"/>
                </a:cubicBezTo>
                <a:close/>
                <a:moveTo>
                  <a:pt x="6" y="78"/>
                </a:moveTo>
                <a:cubicBezTo>
                  <a:pt x="5" y="78"/>
                  <a:pt x="7" y="78"/>
                  <a:pt x="6" y="78"/>
                </a:cubicBezTo>
                <a:close/>
                <a:moveTo>
                  <a:pt x="9" y="88"/>
                </a:moveTo>
                <a:cubicBezTo>
                  <a:pt x="8" y="88"/>
                  <a:pt x="10" y="89"/>
                  <a:pt x="9" y="88"/>
                </a:cubicBezTo>
                <a:close/>
                <a:moveTo>
                  <a:pt x="9" y="84"/>
                </a:moveTo>
                <a:cubicBezTo>
                  <a:pt x="9" y="85"/>
                  <a:pt x="10" y="84"/>
                  <a:pt x="9" y="84"/>
                </a:cubicBezTo>
                <a:close/>
                <a:moveTo>
                  <a:pt x="17" y="157"/>
                </a:moveTo>
                <a:cubicBezTo>
                  <a:pt x="17" y="157"/>
                  <a:pt x="17" y="156"/>
                  <a:pt x="17" y="157"/>
                </a:cubicBezTo>
                <a:cubicBezTo>
                  <a:pt x="17" y="157"/>
                  <a:pt x="17" y="157"/>
                  <a:pt x="17" y="157"/>
                </a:cubicBezTo>
                <a:close/>
                <a:moveTo>
                  <a:pt x="18" y="183"/>
                </a:moveTo>
                <a:cubicBezTo>
                  <a:pt x="17" y="180"/>
                  <a:pt x="16" y="175"/>
                  <a:pt x="14" y="171"/>
                </a:cubicBezTo>
                <a:cubicBezTo>
                  <a:pt x="15" y="171"/>
                  <a:pt x="15" y="171"/>
                  <a:pt x="15" y="171"/>
                </a:cubicBezTo>
                <a:cubicBezTo>
                  <a:pt x="15" y="172"/>
                  <a:pt x="15" y="172"/>
                  <a:pt x="16" y="172"/>
                </a:cubicBezTo>
                <a:cubicBezTo>
                  <a:pt x="15" y="173"/>
                  <a:pt x="15" y="173"/>
                  <a:pt x="16" y="173"/>
                </a:cubicBezTo>
                <a:cubicBezTo>
                  <a:pt x="16" y="173"/>
                  <a:pt x="16" y="173"/>
                  <a:pt x="16" y="173"/>
                </a:cubicBezTo>
                <a:cubicBezTo>
                  <a:pt x="17" y="177"/>
                  <a:pt x="17" y="180"/>
                  <a:pt x="18" y="182"/>
                </a:cubicBezTo>
                <a:cubicBezTo>
                  <a:pt x="20" y="183"/>
                  <a:pt x="19" y="183"/>
                  <a:pt x="18" y="183"/>
                </a:cubicBezTo>
                <a:close/>
                <a:moveTo>
                  <a:pt x="20" y="174"/>
                </a:moveTo>
                <a:cubicBezTo>
                  <a:pt x="20" y="174"/>
                  <a:pt x="20" y="174"/>
                  <a:pt x="20" y="174"/>
                </a:cubicBezTo>
                <a:cubicBezTo>
                  <a:pt x="20" y="174"/>
                  <a:pt x="20" y="174"/>
                  <a:pt x="20" y="174"/>
                </a:cubicBezTo>
                <a:cubicBezTo>
                  <a:pt x="20" y="174"/>
                  <a:pt x="20" y="174"/>
                  <a:pt x="20" y="174"/>
                </a:cubicBezTo>
                <a:close/>
                <a:moveTo>
                  <a:pt x="120" y="174"/>
                </a:moveTo>
                <a:cubicBezTo>
                  <a:pt x="119" y="175"/>
                  <a:pt x="120" y="174"/>
                  <a:pt x="120" y="174"/>
                </a:cubicBezTo>
                <a:close/>
                <a:moveTo>
                  <a:pt x="215" y="149"/>
                </a:moveTo>
                <a:cubicBezTo>
                  <a:pt x="214" y="150"/>
                  <a:pt x="215" y="149"/>
                  <a:pt x="215" y="149"/>
                </a:cubicBezTo>
                <a:close/>
                <a:moveTo>
                  <a:pt x="280" y="137"/>
                </a:moveTo>
                <a:cubicBezTo>
                  <a:pt x="280" y="136"/>
                  <a:pt x="281" y="137"/>
                  <a:pt x="280" y="137"/>
                </a:cubicBezTo>
                <a:close/>
                <a:moveTo>
                  <a:pt x="283" y="135"/>
                </a:moveTo>
                <a:cubicBezTo>
                  <a:pt x="283" y="136"/>
                  <a:pt x="284" y="135"/>
                  <a:pt x="283" y="135"/>
                </a:cubicBezTo>
                <a:close/>
                <a:moveTo>
                  <a:pt x="284" y="131"/>
                </a:moveTo>
                <a:cubicBezTo>
                  <a:pt x="284" y="130"/>
                  <a:pt x="287" y="132"/>
                  <a:pt x="284" y="131"/>
                </a:cubicBezTo>
                <a:close/>
                <a:moveTo>
                  <a:pt x="293" y="118"/>
                </a:moveTo>
                <a:cubicBezTo>
                  <a:pt x="293" y="117"/>
                  <a:pt x="293" y="117"/>
                  <a:pt x="293" y="116"/>
                </a:cubicBezTo>
                <a:cubicBezTo>
                  <a:pt x="295" y="113"/>
                  <a:pt x="293" y="117"/>
                  <a:pt x="293" y="118"/>
                </a:cubicBezTo>
                <a:close/>
                <a:moveTo>
                  <a:pt x="295" y="115"/>
                </a:moveTo>
                <a:cubicBezTo>
                  <a:pt x="294" y="115"/>
                  <a:pt x="296" y="115"/>
                  <a:pt x="295" y="115"/>
                </a:cubicBezTo>
                <a:close/>
                <a:moveTo>
                  <a:pt x="297" y="110"/>
                </a:moveTo>
                <a:cubicBezTo>
                  <a:pt x="297" y="110"/>
                  <a:pt x="298" y="111"/>
                  <a:pt x="297" y="110"/>
                </a:cubicBezTo>
                <a:close/>
                <a:moveTo>
                  <a:pt x="319" y="77"/>
                </a:moveTo>
                <a:cubicBezTo>
                  <a:pt x="320" y="78"/>
                  <a:pt x="318" y="76"/>
                  <a:pt x="319" y="77"/>
                </a:cubicBezTo>
                <a:close/>
                <a:moveTo>
                  <a:pt x="307" y="44"/>
                </a:moveTo>
                <a:cubicBezTo>
                  <a:pt x="306" y="45"/>
                  <a:pt x="308" y="43"/>
                  <a:pt x="307" y="44"/>
                </a:cubicBezTo>
                <a:close/>
                <a:moveTo>
                  <a:pt x="302" y="41"/>
                </a:moveTo>
                <a:cubicBezTo>
                  <a:pt x="302" y="41"/>
                  <a:pt x="303" y="40"/>
                  <a:pt x="302" y="41"/>
                </a:cubicBezTo>
                <a:close/>
                <a:moveTo>
                  <a:pt x="302" y="44"/>
                </a:moveTo>
                <a:cubicBezTo>
                  <a:pt x="301" y="42"/>
                  <a:pt x="304" y="44"/>
                  <a:pt x="302" y="44"/>
                </a:cubicBezTo>
                <a:close/>
                <a:moveTo>
                  <a:pt x="302" y="42"/>
                </a:moveTo>
                <a:cubicBezTo>
                  <a:pt x="301" y="43"/>
                  <a:pt x="302" y="41"/>
                  <a:pt x="302" y="42"/>
                </a:cubicBezTo>
                <a:close/>
                <a:moveTo>
                  <a:pt x="299" y="42"/>
                </a:moveTo>
                <a:cubicBezTo>
                  <a:pt x="299" y="43"/>
                  <a:pt x="300" y="41"/>
                  <a:pt x="299" y="42"/>
                </a:cubicBezTo>
                <a:close/>
                <a:moveTo>
                  <a:pt x="299" y="40"/>
                </a:moveTo>
                <a:cubicBezTo>
                  <a:pt x="298" y="41"/>
                  <a:pt x="300" y="40"/>
                  <a:pt x="299" y="40"/>
                </a:cubicBezTo>
                <a:close/>
                <a:moveTo>
                  <a:pt x="298" y="44"/>
                </a:moveTo>
                <a:cubicBezTo>
                  <a:pt x="298" y="45"/>
                  <a:pt x="299" y="44"/>
                  <a:pt x="298" y="44"/>
                </a:cubicBezTo>
                <a:close/>
                <a:moveTo>
                  <a:pt x="298" y="44"/>
                </a:moveTo>
                <a:cubicBezTo>
                  <a:pt x="298" y="45"/>
                  <a:pt x="299" y="42"/>
                  <a:pt x="298" y="44"/>
                </a:cubicBezTo>
                <a:close/>
                <a:moveTo>
                  <a:pt x="297" y="42"/>
                </a:moveTo>
                <a:cubicBezTo>
                  <a:pt x="297" y="42"/>
                  <a:pt x="297" y="41"/>
                  <a:pt x="297" y="42"/>
                </a:cubicBezTo>
                <a:close/>
                <a:moveTo>
                  <a:pt x="296" y="36"/>
                </a:moveTo>
                <a:cubicBezTo>
                  <a:pt x="295" y="37"/>
                  <a:pt x="297" y="35"/>
                  <a:pt x="296" y="36"/>
                </a:cubicBezTo>
                <a:close/>
                <a:moveTo>
                  <a:pt x="295" y="36"/>
                </a:moveTo>
                <a:cubicBezTo>
                  <a:pt x="294" y="37"/>
                  <a:pt x="296" y="35"/>
                  <a:pt x="295" y="36"/>
                </a:cubicBezTo>
                <a:close/>
                <a:moveTo>
                  <a:pt x="295" y="39"/>
                </a:moveTo>
                <a:cubicBezTo>
                  <a:pt x="294" y="40"/>
                  <a:pt x="296" y="38"/>
                  <a:pt x="295" y="39"/>
                </a:cubicBezTo>
                <a:close/>
                <a:moveTo>
                  <a:pt x="294" y="38"/>
                </a:moveTo>
                <a:cubicBezTo>
                  <a:pt x="294" y="39"/>
                  <a:pt x="295" y="37"/>
                  <a:pt x="294" y="38"/>
                </a:cubicBezTo>
                <a:close/>
                <a:moveTo>
                  <a:pt x="242" y="15"/>
                </a:moveTo>
                <a:cubicBezTo>
                  <a:pt x="242" y="15"/>
                  <a:pt x="242" y="15"/>
                  <a:pt x="242" y="15"/>
                </a:cubicBezTo>
                <a:cubicBezTo>
                  <a:pt x="243" y="15"/>
                  <a:pt x="243" y="15"/>
                  <a:pt x="243" y="15"/>
                </a:cubicBezTo>
                <a:cubicBezTo>
                  <a:pt x="243" y="15"/>
                  <a:pt x="243" y="15"/>
                  <a:pt x="243" y="15"/>
                </a:cubicBezTo>
                <a:cubicBezTo>
                  <a:pt x="244" y="15"/>
                  <a:pt x="244" y="15"/>
                  <a:pt x="244" y="16"/>
                </a:cubicBezTo>
                <a:cubicBezTo>
                  <a:pt x="243" y="16"/>
                  <a:pt x="242" y="15"/>
                  <a:pt x="242" y="15"/>
                </a:cubicBezTo>
                <a:close/>
                <a:moveTo>
                  <a:pt x="244" y="17"/>
                </a:moveTo>
                <a:cubicBezTo>
                  <a:pt x="243" y="18"/>
                  <a:pt x="245" y="16"/>
                  <a:pt x="244" y="17"/>
                </a:cubicBezTo>
                <a:close/>
                <a:moveTo>
                  <a:pt x="240" y="27"/>
                </a:moveTo>
                <a:cubicBezTo>
                  <a:pt x="240" y="27"/>
                  <a:pt x="240" y="27"/>
                  <a:pt x="240" y="27"/>
                </a:cubicBezTo>
                <a:close/>
                <a:moveTo>
                  <a:pt x="238" y="19"/>
                </a:moveTo>
                <a:cubicBezTo>
                  <a:pt x="237" y="19"/>
                  <a:pt x="239" y="19"/>
                  <a:pt x="238" y="19"/>
                </a:cubicBezTo>
                <a:close/>
                <a:moveTo>
                  <a:pt x="237" y="20"/>
                </a:moveTo>
                <a:cubicBezTo>
                  <a:pt x="238" y="18"/>
                  <a:pt x="237" y="22"/>
                  <a:pt x="237" y="20"/>
                </a:cubicBezTo>
                <a:close/>
                <a:moveTo>
                  <a:pt x="234" y="36"/>
                </a:moveTo>
                <a:cubicBezTo>
                  <a:pt x="234" y="36"/>
                  <a:pt x="235" y="36"/>
                  <a:pt x="234" y="36"/>
                </a:cubicBezTo>
                <a:close/>
                <a:moveTo>
                  <a:pt x="227" y="13"/>
                </a:moveTo>
                <a:cubicBezTo>
                  <a:pt x="226" y="13"/>
                  <a:pt x="226" y="13"/>
                  <a:pt x="227" y="13"/>
                </a:cubicBezTo>
                <a:close/>
                <a:moveTo>
                  <a:pt x="232" y="36"/>
                </a:moveTo>
                <a:cubicBezTo>
                  <a:pt x="231" y="36"/>
                  <a:pt x="233" y="35"/>
                  <a:pt x="232" y="36"/>
                </a:cubicBezTo>
                <a:close/>
                <a:moveTo>
                  <a:pt x="228" y="8"/>
                </a:moveTo>
                <a:cubicBezTo>
                  <a:pt x="228" y="8"/>
                  <a:pt x="228" y="8"/>
                  <a:pt x="228" y="8"/>
                </a:cubicBezTo>
                <a:cubicBezTo>
                  <a:pt x="227" y="8"/>
                  <a:pt x="227" y="8"/>
                  <a:pt x="227" y="8"/>
                </a:cubicBezTo>
                <a:cubicBezTo>
                  <a:pt x="227" y="8"/>
                  <a:pt x="227" y="8"/>
                  <a:pt x="227" y="8"/>
                </a:cubicBezTo>
                <a:cubicBezTo>
                  <a:pt x="229" y="8"/>
                  <a:pt x="231" y="8"/>
                  <a:pt x="233" y="8"/>
                </a:cubicBezTo>
                <a:cubicBezTo>
                  <a:pt x="230" y="8"/>
                  <a:pt x="227" y="8"/>
                  <a:pt x="228" y="8"/>
                </a:cubicBezTo>
                <a:close/>
                <a:moveTo>
                  <a:pt x="233" y="41"/>
                </a:moveTo>
                <a:cubicBezTo>
                  <a:pt x="231" y="41"/>
                  <a:pt x="235" y="41"/>
                  <a:pt x="235" y="42"/>
                </a:cubicBezTo>
                <a:cubicBezTo>
                  <a:pt x="235" y="42"/>
                  <a:pt x="234" y="43"/>
                  <a:pt x="234" y="43"/>
                </a:cubicBezTo>
                <a:cubicBezTo>
                  <a:pt x="233" y="43"/>
                  <a:pt x="234" y="41"/>
                  <a:pt x="233" y="41"/>
                </a:cubicBezTo>
                <a:close/>
                <a:moveTo>
                  <a:pt x="236" y="43"/>
                </a:moveTo>
                <a:cubicBezTo>
                  <a:pt x="234" y="43"/>
                  <a:pt x="236" y="43"/>
                  <a:pt x="236" y="43"/>
                </a:cubicBezTo>
                <a:close/>
                <a:moveTo>
                  <a:pt x="236" y="33"/>
                </a:moveTo>
                <a:cubicBezTo>
                  <a:pt x="235" y="33"/>
                  <a:pt x="237" y="33"/>
                  <a:pt x="236" y="33"/>
                </a:cubicBezTo>
                <a:close/>
                <a:moveTo>
                  <a:pt x="236" y="49"/>
                </a:moveTo>
                <a:cubicBezTo>
                  <a:pt x="236" y="49"/>
                  <a:pt x="236" y="49"/>
                  <a:pt x="236" y="49"/>
                </a:cubicBezTo>
                <a:cubicBezTo>
                  <a:pt x="237" y="49"/>
                  <a:pt x="237" y="49"/>
                  <a:pt x="236" y="49"/>
                </a:cubicBezTo>
                <a:close/>
                <a:moveTo>
                  <a:pt x="239" y="50"/>
                </a:moveTo>
                <a:cubicBezTo>
                  <a:pt x="240" y="50"/>
                  <a:pt x="239" y="50"/>
                  <a:pt x="239" y="50"/>
                </a:cubicBezTo>
                <a:cubicBezTo>
                  <a:pt x="239" y="50"/>
                  <a:pt x="239" y="50"/>
                  <a:pt x="239" y="50"/>
                </a:cubicBezTo>
                <a:cubicBezTo>
                  <a:pt x="241" y="50"/>
                  <a:pt x="242" y="50"/>
                  <a:pt x="242" y="50"/>
                </a:cubicBezTo>
                <a:cubicBezTo>
                  <a:pt x="241" y="50"/>
                  <a:pt x="240" y="50"/>
                  <a:pt x="239" y="50"/>
                </a:cubicBezTo>
                <a:close/>
                <a:moveTo>
                  <a:pt x="241" y="54"/>
                </a:moveTo>
                <a:cubicBezTo>
                  <a:pt x="241" y="54"/>
                  <a:pt x="240" y="53"/>
                  <a:pt x="241" y="54"/>
                </a:cubicBezTo>
                <a:close/>
                <a:moveTo>
                  <a:pt x="225" y="55"/>
                </a:moveTo>
                <a:cubicBezTo>
                  <a:pt x="225" y="56"/>
                  <a:pt x="225" y="54"/>
                  <a:pt x="225" y="55"/>
                </a:cubicBezTo>
                <a:close/>
                <a:moveTo>
                  <a:pt x="221" y="55"/>
                </a:moveTo>
                <a:cubicBezTo>
                  <a:pt x="220" y="57"/>
                  <a:pt x="221" y="55"/>
                  <a:pt x="221" y="55"/>
                </a:cubicBezTo>
                <a:close/>
                <a:moveTo>
                  <a:pt x="213" y="56"/>
                </a:moveTo>
                <a:cubicBezTo>
                  <a:pt x="212" y="56"/>
                  <a:pt x="211" y="56"/>
                  <a:pt x="210" y="56"/>
                </a:cubicBezTo>
                <a:cubicBezTo>
                  <a:pt x="210" y="54"/>
                  <a:pt x="214" y="55"/>
                  <a:pt x="213" y="56"/>
                </a:cubicBezTo>
                <a:close/>
                <a:moveTo>
                  <a:pt x="203" y="55"/>
                </a:moveTo>
                <a:cubicBezTo>
                  <a:pt x="204" y="55"/>
                  <a:pt x="209" y="57"/>
                  <a:pt x="209" y="56"/>
                </a:cubicBezTo>
                <a:cubicBezTo>
                  <a:pt x="208" y="57"/>
                  <a:pt x="201" y="56"/>
                  <a:pt x="201" y="57"/>
                </a:cubicBezTo>
                <a:cubicBezTo>
                  <a:pt x="201" y="59"/>
                  <a:pt x="199" y="56"/>
                  <a:pt x="199" y="56"/>
                </a:cubicBezTo>
                <a:cubicBezTo>
                  <a:pt x="199" y="56"/>
                  <a:pt x="204" y="55"/>
                  <a:pt x="203" y="55"/>
                </a:cubicBezTo>
                <a:close/>
                <a:moveTo>
                  <a:pt x="189" y="54"/>
                </a:moveTo>
                <a:cubicBezTo>
                  <a:pt x="190" y="54"/>
                  <a:pt x="193" y="54"/>
                  <a:pt x="193" y="55"/>
                </a:cubicBezTo>
                <a:cubicBezTo>
                  <a:pt x="193" y="55"/>
                  <a:pt x="189" y="55"/>
                  <a:pt x="189" y="54"/>
                </a:cubicBezTo>
                <a:close/>
                <a:moveTo>
                  <a:pt x="186" y="57"/>
                </a:moveTo>
                <a:cubicBezTo>
                  <a:pt x="185" y="57"/>
                  <a:pt x="184" y="57"/>
                  <a:pt x="184" y="57"/>
                </a:cubicBezTo>
                <a:cubicBezTo>
                  <a:pt x="184" y="56"/>
                  <a:pt x="188" y="57"/>
                  <a:pt x="186" y="57"/>
                </a:cubicBezTo>
                <a:close/>
                <a:moveTo>
                  <a:pt x="185" y="59"/>
                </a:moveTo>
                <a:cubicBezTo>
                  <a:pt x="185" y="60"/>
                  <a:pt x="185" y="58"/>
                  <a:pt x="185" y="59"/>
                </a:cubicBezTo>
                <a:close/>
                <a:moveTo>
                  <a:pt x="182" y="56"/>
                </a:moveTo>
                <a:cubicBezTo>
                  <a:pt x="182" y="57"/>
                  <a:pt x="180" y="55"/>
                  <a:pt x="182" y="56"/>
                </a:cubicBezTo>
                <a:close/>
                <a:moveTo>
                  <a:pt x="178" y="58"/>
                </a:moveTo>
                <a:cubicBezTo>
                  <a:pt x="178" y="58"/>
                  <a:pt x="178" y="58"/>
                  <a:pt x="178" y="58"/>
                </a:cubicBezTo>
                <a:cubicBezTo>
                  <a:pt x="178" y="58"/>
                  <a:pt x="178" y="58"/>
                  <a:pt x="178" y="58"/>
                </a:cubicBezTo>
                <a:cubicBezTo>
                  <a:pt x="178" y="58"/>
                  <a:pt x="178" y="58"/>
                  <a:pt x="178" y="58"/>
                </a:cubicBezTo>
                <a:close/>
                <a:moveTo>
                  <a:pt x="178" y="60"/>
                </a:moveTo>
                <a:cubicBezTo>
                  <a:pt x="179" y="61"/>
                  <a:pt x="178" y="59"/>
                  <a:pt x="178" y="60"/>
                </a:cubicBezTo>
                <a:close/>
                <a:moveTo>
                  <a:pt x="176" y="57"/>
                </a:moveTo>
                <a:cubicBezTo>
                  <a:pt x="176" y="57"/>
                  <a:pt x="175" y="56"/>
                  <a:pt x="176" y="57"/>
                </a:cubicBezTo>
                <a:close/>
                <a:moveTo>
                  <a:pt x="175" y="57"/>
                </a:moveTo>
                <a:cubicBezTo>
                  <a:pt x="174" y="59"/>
                  <a:pt x="175" y="56"/>
                  <a:pt x="175" y="57"/>
                </a:cubicBezTo>
                <a:close/>
                <a:moveTo>
                  <a:pt x="174" y="60"/>
                </a:moveTo>
                <a:cubicBezTo>
                  <a:pt x="175" y="60"/>
                  <a:pt x="173" y="59"/>
                  <a:pt x="174" y="60"/>
                </a:cubicBezTo>
                <a:close/>
                <a:moveTo>
                  <a:pt x="168" y="60"/>
                </a:moveTo>
                <a:cubicBezTo>
                  <a:pt x="168" y="60"/>
                  <a:pt x="167" y="58"/>
                  <a:pt x="168" y="60"/>
                </a:cubicBezTo>
                <a:close/>
                <a:moveTo>
                  <a:pt x="163" y="57"/>
                </a:moveTo>
                <a:cubicBezTo>
                  <a:pt x="162" y="60"/>
                  <a:pt x="163" y="55"/>
                  <a:pt x="163" y="57"/>
                </a:cubicBezTo>
                <a:close/>
                <a:moveTo>
                  <a:pt x="162" y="58"/>
                </a:moveTo>
                <a:cubicBezTo>
                  <a:pt x="162" y="59"/>
                  <a:pt x="162" y="57"/>
                  <a:pt x="162" y="58"/>
                </a:cubicBezTo>
                <a:close/>
                <a:moveTo>
                  <a:pt x="160" y="59"/>
                </a:moveTo>
                <a:cubicBezTo>
                  <a:pt x="161" y="60"/>
                  <a:pt x="160" y="57"/>
                  <a:pt x="160" y="59"/>
                </a:cubicBezTo>
                <a:close/>
                <a:moveTo>
                  <a:pt x="47" y="78"/>
                </a:moveTo>
                <a:cubicBezTo>
                  <a:pt x="45" y="79"/>
                  <a:pt x="44" y="79"/>
                  <a:pt x="43" y="79"/>
                </a:cubicBezTo>
                <a:cubicBezTo>
                  <a:pt x="43" y="79"/>
                  <a:pt x="48" y="77"/>
                  <a:pt x="47" y="78"/>
                </a:cubicBezTo>
                <a:close/>
                <a:moveTo>
                  <a:pt x="40" y="79"/>
                </a:moveTo>
                <a:cubicBezTo>
                  <a:pt x="38" y="81"/>
                  <a:pt x="40" y="80"/>
                  <a:pt x="40" y="79"/>
                </a:cubicBezTo>
                <a:close/>
                <a:moveTo>
                  <a:pt x="30" y="82"/>
                </a:moveTo>
                <a:cubicBezTo>
                  <a:pt x="30" y="83"/>
                  <a:pt x="30" y="82"/>
                  <a:pt x="30" y="82"/>
                </a:cubicBezTo>
                <a:close/>
                <a:moveTo>
                  <a:pt x="26" y="68"/>
                </a:moveTo>
                <a:cubicBezTo>
                  <a:pt x="26" y="69"/>
                  <a:pt x="26" y="67"/>
                  <a:pt x="26" y="68"/>
                </a:cubicBezTo>
                <a:close/>
                <a:moveTo>
                  <a:pt x="23" y="73"/>
                </a:moveTo>
                <a:cubicBezTo>
                  <a:pt x="23" y="73"/>
                  <a:pt x="23" y="72"/>
                  <a:pt x="23" y="72"/>
                </a:cubicBezTo>
                <a:cubicBezTo>
                  <a:pt x="24" y="73"/>
                  <a:pt x="24" y="73"/>
                  <a:pt x="24" y="74"/>
                </a:cubicBezTo>
                <a:cubicBezTo>
                  <a:pt x="27" y="74"/>
                  <a:pt x="28" y="74"/>
                  <a:pt x="28" y="73"/>
                </a:cubicBezTo>
                <a:cubicBezTo>
                  <a:pt x="28" y="74"/>
                  <a:pt x="28" y="74"/>
                  <a:pt x="27" y="74"/>
                </a:cubicBezTo>
                <a:cubicBezTo>
                  <a:pt x="26" y="75"/>
                  <a:pt x="25" y="76"/>
                  <a:pt x="24" y="77"/>
                </a:cubicBezTo>
                <a:cubicBezTo>
                  <a:pt x="24" y="77"/>
                  <a:pt x="24" y="76"/>
                  <a:pt x="24" y="76"/>
                </a:cubicBezTo>
                <a:cubicBezTo>
                  <a:pt x="23" y="76"/>
                  <a:pt x="23" y="76"/>
                  <a:pt x="23" y="76"/>
                </a:cubicBezTo>
                <a:cubicBezTo>
                  <a:pt x="23" y="76"/>
                  <a:pt x="23" y="76"/>
                  <a:pt x="23" y="76"/>
                </a:cubicBezTo>
                <a:cubicBezTo>
                  <a:pt x="23" y="76"/>
                  <a:pt x="23" y="76"/>
                  <a:pt x="23" y="76"/>
                </a:cubicBezTo>
                <a:cubicBezTo>
                  <a:pt x="23" y="76"/>
                  <a:pt x="23" y="76"/>
                  <a:pt x="23" y="76"/>
                </a:cubicBezTo>
                <a:cubicBezTo>
                  <a:pt x="23" y="76"/>
                  <a:pt x="23" y="75"/>
                  <a:pt x="23" y="75"/>
                </a:cubicBezTo>
                <a:cubicBezTo>
                  <a:pt x="23" y="75"/>
                  <a:pt x="23" y="75"/>
                  <a:pt x="23" y="75"/>
                </a:cubicBezTo>
                <a:cubicBezTo>
                  <a:pt x="23" y="75"/>
                  <a:pt x="23" y="75"/>
                  <a:pt x="23" y="75"/>
                </a:cubicBezTo>
                <a:cubicBezTo>
                  <a:pt x="23" y="75"/>
                  <a:pt x="22" y="75"/>
                  <a:pt x="22" y="74"/>
                </a:cubicBezTo>
                <a:cubicBezTo>
                  <a:pt x="22" y="74"/>
                  <a:pt x="22" y="74"/>
                  <a:pt x="22" y="74"/>
                </a:cubicBezTo>
                <a:cubicBezTo>
                  <a:pt x="22" y="73"/>
                  <a:pt x="21" y="71"/>
                  <a:pt x="20" y="70"/>
                </a:cubicBezTo>
                <a:cubicBezTo>
                  <a:pt x="21" y="71"/>
                  <a:pt x="22" y="72"/>
                  <a:pt x="23" y="73"/>
                </a:cubicBezTo>
                <a:close/>
                <a:moveTo>
                  <a:pt x="23" y="79"/>
                </a:moveTo>
                <a:cubicBezTo>
                  <a:pt x="23" y="78"/>
                  <a:pt x="23" y="78"/>
                  <a:pt x="23" y="77"/>
                </a:cubicBezTo>
                <a:cubicBezTo>
                  <a:pt x="23" y="77"/>
                  <a:pt x="23" y="77"/>
                  <a:pt x="23" y="77"/>
                </a:cubicBezTo>
                <a:cubicBezTo>
                  <a:pt x="23" y="77"/>
                  <a:pt x="24" y="77"/>
                  <a:pt x="24" y="78"/>
                </a:cubicBezTo>
                <a:cubicBezTo>
                  <a:pt x="24" y="78"/>
                  <a:pt x="23" y="79"/>
                  <a:pt x="23" y="79"/>
                </a:cubicBezTo>
                <a:close/>
                <a:moveTo>
                  <a:pt x="23" y="106"/>
                </a:moveTo>
                <a:cubicBezTo>
                  <a:pt x="22" y="107"/>
                  <a:pt x="24" y="106"/>
                  <a:pt x="23" y="106"/>
                </a:cubicBezTo>
                <a:close/>
                <a:moveTo>
                  <a:pt x="24" y="85"/>
                </a:moveTo>
                <a:cubicBezTo>
                  <a:pt x="24" y="85"/>
                  <a:pt x="24" y="85"/>
                  <a:pt x="24" y="85"/>
                </a:cubicBezTo>
                <a:cubicBezTo>
                  <a:pt x="24" y="85"/>
                  <a:pt x="24" y="85"/>
                  <a:pt x="24" y="85"/>
                </a:cubicBezTo>
                <a:cubicBezTo>
                  <a:pt x="26" y="85"/>
                  <a:pt x="27" y="84"/>
                  <a:pt x="24" y="85"/>
                </a:cubicBezTo>
                <a:close/>
                <a:moveTo>
                  <a:pt x="22" y="101"/>
                </a:moveTo>
                <a:cubicBezTo>
                  <a:pt x="21" y="101"/>
                  <a:pt x="22" y="101"/>
                  <a:pt x="22" y="101"/>
                </a:cubicBezTo>
                <a:close/>
                <a:moveTo>
                  <a:pt x="21" y="75"/>
                </a:moveTo>
                <a:cubicBezTo>
                  <a:pt x="21" y="75"/>
                  <a:pt x="21" y="75"/>
                  <a:pt x="21" y="75"/>
                </a:cubicBezTo>
                <a:cubicBezTo>
                  <a:pt x="21" y="75"/>
                  <a:pt x="21" y="75"/>
                  <a:pt x="21" y="75"/>
                </a:cubicBezTo>
                <a:cubicBezTo>
                  <a:pt x="21" y="75"/>
                  <a:pt x="21" y="75"/>
                  <a:pt x="21" y="75"/>
                </a:cubicBezTo>
                <a:close/>
                <a:moveTo>
                  <a:pt x="18" y="75"/>
                </a:moveTo>
                <a:cubicBezTo>
                  <a:pt x="17" y="75"/>
                  <a:pt x="20" y="75"/>
                  <a:pt x="18" y="75"/>
                </a:cubicBezTo>
                <a:close/>
                <a:moveTo>
                  <a:pt x="19" y="129"/>
                </a:moveTo>
                <a:cubicBezTo>
                  <a:pt x="18" y="129"/>
                  <a:pt x="20" y="129"/>
                  <a:pt x="19" y="129"/>
                </a:cubicBezTo>
                <a:close/>
                <a:moveTo>
                  <a:pt x="20" y="134"/>
                </a:moveTo>
                <a:cubicBezTo>
                  <a:pt x="19" y="133"/>
                  <a:pt x="21" y="134"/>
                  <a:pt x="20" y="134"/>
                </a:cubicBezTo>
                <a:close/>
                <a:moveTo>
                  <a:pt x="17" y="73"/>
                </a:moveTo>
                <a:cubicBezTo>
                  <a:pt x="17" y="73"/>
                  <a:pt x="16" y="73"/>
                  <a:pt x="16" y="73"/>
                </a:cubicBezTo>
                <a:cubicBezTo>
                  <a:pt x="15" y="73"/>
                  <a:pt x="18" y="72"/>
                  <a:pt x="17" y="73"/>
                </a:cubicBezTo>
                <a:close/>
                <a:moveTo>
                  <a:pt x="15" y="79"/>
                </a:moveTo>
                <a:cubicBezTo>
                  <a:pt x="15" y="79"/>
                  <a:pt x="16" y="79"/>
                  <a:pt x="17" y="79"/>
                </a:cubicBezTo>
                <a:cubicBezTo>
                  <a:pt x="17" y="80"/>
                  <a:pt x="17" y="82"/>
                  <a:pt x="17" y="82"/>
                </a:cubicBezTo>
                <a:cubicBezTo>
                  <a:pt x="16" y="81"/>
                  <a:pt x="15" y="80"/>
                  <a:pt x="15" y="79"/>
                </a:cubicBezTo>
                <a:close/>
                <a:moveTo>
                  <a:pt x="16" y="135"/>
                </a:moveTo>
                <a:cubicBezTo>
                  <a:pt x="15" y="135"/>
                  <a:pt x="18" y="135"/>
                  <a:pt x="16" y="135"/>
                </a:cubicBezTo>
                <a:close/>
                <a:moveTo>
                  <a:pt x="17" y="134"/>
                </a:moveTo>
                <a:cubicBezTo>
                  <a:pt x="16" y="134"/>
                  <a:pt x="18" y="133"/>
                  <a:pt x="17" y="134"/>
                </a:cubicBezTo>
                <a:close/>
                <a:moveTo>
                  <a:pt x="17" y="76"/>
                </a:moveTo>
                <a:cubicBezTo>
                  <a:pt x="16" y="77"/>
                  <a:pt x="15" y="77"/>
                  <a:pt x="14" y="77"/>
                </a:cubicBezTo>
                <a:cubicBezTo>
                  <a:pt x="14" y="77"/>
                  <a:pt x="14" y="76"/>
                  <a:pt x="14" y="76"/>
                </a:cubicBezTo>
                <a:cubicBezTo>
                  <a:pt x="15" y="76"/>
                  <a:pt x="16" y="75"/>
                  <a:pt x="18" y="75"/>
                </a:cubicBezTo>
                <a:cubicBezTo>
                  <a:pt x="17" y="75"/>
                  <a:pt x="17" y="76"/>
                  <a:pt x="17" y="76"/>
                </a:cubicBezTo>
                <a:close/>
                <a:moveTo>
                  <a:pt x="18" y="83"/>
                </a:moveTo>
                <a:cubicBezTo>
                  <a:pt x="18" y="83"/>
                  <a:pt x="18" y="83"/>
                  <a:pt x="19" y="84"/>
                </a:cubicBezTo>
                <a:cubicBezTo>
                  <a:pt x="18" y="84"/>
                  <a:pt x="18" y="84"/>
                  <a:pt x="18" y="84"/>
                </a:cubicBezTo>
                <a:cubicBezTo>
                  <a:pt x="18" y="83"/>
                  <a:pt x="18" y="83"/>
                  <a:pt x="18" y="83"/>
                </a:cubicBezTo>
                <a:close/>
                <a:moveTo>
                  <a:pt x="19" y="135"/>
                </a:moveTo>
                <a:cubicBezTo>
                  <a:pt x="18" y="135"/>
                  <a:pt x="19" y="135"/>
                  <a:pt x="19" y="135"/>
                </a:cubicBezTo>
                <a:close/>
                <a:moveTo>
                  <a:pt x="19" y="86"/>
                </a:moveTo>
                <a:cubicBezTo>
                  <a:pt x="19" y="86"/>
                  <a:pt x="19" y="86"/>
                  <a:pt x="19" y="86"/>
                </a:cubicBezTo>
                <a:cubicBezTo>
                  <a:pt x="19" y="86"/>
                  <a:pt x="19" y="86"/>
                  <a:pt x="19" y="86"/>
                </a:cubicBezTo>
                <a:cubicBezTo>
                  <a:pt x="19" y="86"/>
                  <a:pt x="19" y="86"/>
                  <a:pt x="19" y="86"/>
                </a:cubicBezTo>
                <a:close/>
                <a:moveTo>
                  <a:pt x="19" y="151"/>
                </a:moveTo>
                <a:cubicBezTo>
                  <a:pt x="19" y="151"/>
                  <a:pt x="20" y="151"/>
                  <a:pt x="19" y="151"/>
                </a:cubicBezTo>
                <a:close/>
                <a:moveTo>
                  <a:pt x="19" y="143"/>
                </a:moveTo>
                <a:cubicBezTo>
                  <a:pt x="18" y="143"/>
                  <a:pt x="21" y="142"/>
                  <a:pt x="21" y="143"/>
                </a:cubicBezTo>
                <a:cubicBezTo>
                  <a:pt x="21" y="143"/>
                  <a:pt x="20" y="146"/>
                  <a:pt x="20" y="146"/>
                </a:cubicBezTo>
                <a:cubicBezTo>
                  <a:pt x="20" y="145"/>
                  <a:pt x="20" y="143"/>
                  <a:pt x="19" y="143"/>
                </a:cubicBezTo>
                <a:close/>
                <a:moveTo>
                  <a:pt x="20" y="129"/>
                </a:moveTo>
                <a:cubicBezTo>
                  <a:pt x="19" y="129"/>
                  <a:pt x="22" y="129"/>
                  <a:pt x="20" y="129"/>
                </a:cubicBezTo>
                <a:close/>
                <a:moveTo>
                  <a:pt x="21" y="130"/>
                </a:moveTo>
                <a:cubicBezTo>
                  <a:pt x="20" y="130"/>
                  <a:pt x="22" y="130"/>
                  <a:pt x="21" y="130"/>
                </a:cubicBezTo>
                <a:close/>
                <a:moveTo>
                  <a:pt x="21" y="147"/>
                </a:moveTo>
                <a:cubicBezTo>
                  <a:pt x="19" y="146"/>
                  <a:pt x="22" y="147"/>
                  <a:pt x="21" y="147"/>
                </a:cubicBezTo>
                <a:close/>
                <a:moveTo>
                  <a:pt x="21" y="148"/>
                </a:moveTo>
                <a:cubicBezTo>
                  <a:pt x="20" y="148"/>
                  <a:pt x="22" y="147"/>
                  <a:pt x="21" y="148"/>
                </a:cubicBezTo>
                <a:close/>
                <a:moveTo>
                  <a:pt x="21" y="150"/>
                </a:moveTo>
                <a:cubicBezTo>
                  <a:pt x="20" y="149"/>
                  <a:pt x="23" y="150"/>
                  <a:pt x="21" y="150"/>
                </a:cubicBezTo>
                <a:close/>
                <a:moveTo>
                  <a:pt x="24" y="181"/>
                </a:moveTo>
                <a:cubicBezTo>
                  <a:pt x="23" y="182"/>
                  <a:pt x="23" y="181"/>
                  <a:pt x="24" y="181"/>
                </a:cubicBezTo>
                <a:close/>
                <a:moveTo>
                  <a:pt x="24" y="173"/>
                </a:moveTo>
                <a:cubicBezTo>
                  <a:pt x="24" y="173"/>
                  <a:pt x="24" y="173"/>
                  <a:pt x="24" y="173"/>
                </a:cubicBezTo>
                <a:cubicBezTo>
                  <a:pt x="22" y="174"/>
                  <a:pt x="21" y="174"/>
                  <a:pt x="21" y="174"/>
                </a:cubicBezTo>
                <a:cubicBezTo>
                  <a:pt x="21" y="175"/>
                  <a:pt x="21" y="174"/>
                  <a:pt x="21" y="174"/>
                </a:cubicBezTo>
                <a:cubicBezTo>
                  <a:pt x="21" y="174"/>
                  <a:pt x="21" y="173"/>
                  <a:pt x="22" y="173"/>
                </a:cubicBezTo>
                <a:cubicBezTo>
                  <a:pt x="22" y="173"/>
                  <a:pt x="22" y="173"/>
                  <a:pt x="21" y="173"/>
                </a:cubicBezTo>
                <a:cubicBezTo>
                  <a:pt x="22" y="173"/>
                  <a:pt x="22" y="172"/>
                  <a:pt x="23" y="172"/>
                </a:cubicBezTo>
                <a:cubicBezTo>
                  <a:pt x="23" y="172"/>
                  <a:pt x="23" y="172"/>
                  <a:pt x="23" y="172"/>
                </a:cubicBezTo>
                <a:cubicBezTo>
                  <a:pt x="23" y="172"/>
                  <a:pt x="23" y="172"/>
                  <a:pt x="23" y="172"/>
                </a:cubicBezTo>
                <a:cubicBezTo>
                  <a:pt x="23" y="172"/>
                  <a:pt x="23" y="172"/>
                  <a:pt x="23" y="172"/>
                </a:cubicBezTo>
                <a:cubicBezTo>
                  <a:pt x="24" y="172"/>
                  <a:pt x="24" y="172"/>
                  <a:pt x="24" y="173"/>
                </a:cubicBezTo>
                <a:cubicBezTo>
                  <a:pt x="24" y="173"/>
                  <a:pt x="24" y="173"/>
                  <a:pt x="24" y="173"/>
                </a:cubicBezTo>
                <a:close/>
                <a:moveTo>
                  <a:pt x="22" y="136"/>
                </a:moveTo>
                <a:cubicBezTo>
                  <a:pt x="22" y="136"/>
                  <a:pt x="22" y="136"/>
                  <a:pt x="22" y="136"/>
                </a:cubicBezTo>
                <a:close/>
                <a:moveTo>
                  <a:pt x="28" y="176"/>
                </a:moveTo>
                <a:cubicBezTo>
                  <a:pt x="28" y="176"/>
                  <a:pt x="28" y="177"/>
                  <a:pt x="28" y="176"/>
                </a:cubicBezTo>
                <a:close/>
                <a:moveTo>
                  <a:pt x="32" y="181"/>
                </a:moveTo>
                <a:cubicBezTo>
                  <a:pt x="32" y="181"/>
                  <a:pt x="30" y="181"/>
                  <a:pt x="32" y="181"/>
                </a:cubicBezTo>
                <a:close/>
                <a:moveTo>
                  <a:pt x="35" y="155"/>
                </a:moveTo>
                <a:cubicBezTo>
                  <a:pt x="35" y="156"/>
                  <a:pt x="34" y="157"/>
                  <a:pt x="32" y="157"/>
                </a:cubicBezTo>
                <a:cubicBezTo>
                  <a:pt x="32" y="157"/>
                  <a:pt x="32" y="157"/>
                  <a:pt x="32" y="157"/>
                </a:cubicBezTo>
                <a:cubicBezTo>
                  <a:pt x="34" y="156"/>
                  <a:pt x="35" y="155"/>
                  <a:pt x="35" y="155"/>
                </a:cubicBezTo>
                <a:close/>
                <a:moveTo>
                  <a:pt x="33" y="150"/>
                </a:moveTo>
                <a:cubicBezTo>
                  <a:pt x="33" y="150"/>
                  <a:pt x="32" y="149"/>
                  <a:pt x="33" y="150"/>
                </a:cubicBezTo>
                <a:close/>
                <a:moveTo>
                  <a:pt x="83" y="156"/>
                </a:moveTo>
                <a:cubicBezTo>
                  <a:pt x="83" y="156"/>
                  <a:pt x="83" y="156"/>
                  <a:pt x="83" y="156"/>
                </a:cubicBezTo>
                <a:cubicBezTo>
                  <a:pt x="83" y="157"/>
                  <a:pt x="90" y="156"/>
                  <a:pt x="95" y="155"/>
                </a:cubicBezTo>
                <a:cubicBezTo>
                  <a:pt x="95" y="155"/>
                  <a:pt x="95" y="155"/>
                  <a:pt x="95" y="155"/>
                </a:cubicBezTo>
                <a:cubicBezTo>
                  <a:pt x="100" y="154"/>
                  <a:pt x="103" y="153"/>
                  <a:pt x="104" y="153"/>
                </a:cubicBezTo>
                <a:cubicBezTo>
                  <a:pt x="105" y="152"/>
                  <a:pt x="110" y="153"/>
                  <a:pt x="113" y="152"/>
                </a:cubicBezTo>
                <a:cubicBezTo>
                  <a:pt x="105" y="154"/>
                  <a:pt x="97" y="157"/>
                  <a:pt x="96" y="157"/>
                </a:cubicBezTo>
                <a:cubicBezTo>
                  <a:pt x="89" y="158"/>
                  <a:pt x="82" y="160"/>
                  <a:pt x="75" y="162"/>
                </a:cubicBezTo>
                <a:cubicBezTo>
                  <a:pt x="72" y="163"/>
                  <a:pt x="60" y="166"/>
                  <a:pt x="57" y="165"/>
                </a:cubicBezTo>
                <a:cubicBezTo>
                  <a:pt x="51" y="163"/>
                  <a:pt x="41" y="166"/>
                  <a:pt x="33" y="167"/>
                </a:cubicBezTo>
                <a:cubicBezTo>
                  <a:pt x="33" y="167"/>
                  <a:pt x="33" y="167"/>
                  <a:pt x="33" y="167"/>
                </a:cubicBezTo>
                <a:cubicBezTo>
                  <a:pt x="35" y="165"/>
                  <a:pt x="80" y="159"/>
                  <a:pt x="83" y="156"/>
                </a:cubicBezTo>
                <a:close/>
                <a:moveTo>
                  <a:pt x="38" y="163"/>
                </a:moveTo>
                <a:cubicBezTo>
                  <a:pt x="37" y="164"/>
                  <a:pt x="37" y="163"/>
                  <a:pt x="38" y="163"/>
                </a:cubicBezTo>
                <a:close/>
                <a:moveTo>
                  <a:pt x="46" y="160"/>
                </a:moveTo>
                <a:cubicBezTo>
                  <a:pt x="46" y="160"/>
                  <a:pt x="44" y="160"/>
                  <a:pt x="46" y="160"/>
                </a:cubicBezTo>
                <a:close/>
                <a:moveTo>
                  <a:pt x="48" y="160"/>
                </a:moveTo>
                <a:cubicBezTo>
                  <a:pt x="46" y="162"/>
                  <a:pt x="48" y="160"/>
                  <a:pt x="48" y="160"/>
                </a:cubicBezTo>
                <a:close/>
                <a:moveTo>
                  <a:pt x="51" y="159"/>
                </a:moveTo>
                <a:cubicBezTo>
                  <a:pt x="51" y="159"/>
                  <a:pt x="57" y="157"/>
                  <a:pt x="55" y="158"/>
                </a:cubicBezTo>
                <a:cubicBezTo>
                  <a:pt x="54" y="159"/>
                  <a:pt x="53" y="159"/>
                  <a:pt x="51" y="159"/>
                </a:cubicBezTo>
                <a:close/>
                <a:moveTo>
                  <a:pt x="57" y="159"/>
                </a:moveTo>
                <a:cubicBezTo>
                  <a:pt x="54" y="161"/>
                  <a:pt x="59" y="158"/>
                  <a:pt x="57" y="159"/>
                </a:cubicBezTo>
                <a:close/>
                <a:moveTo>
                  <a:pt x="85" y="154"/>
                </a:moveTo>
                <a:cubicBezTo>
                  <a:pt x="85" y="154"/>
                  <a:pt x="85" y="152"/>
                  <a:pt x="85" y="154"/>
                </a:cubicBezTo>
                <a:close/>
                <a:moveTo>
                  <a:pt x="88" y="154"/>
                </a:moveTo>
                <a:cubicBezTo>
                  <a:pt x="87" y="157"/>
                  <a:pt x="89" y="151"/>
                  <a:pt x="88" y="154"/>
                </a:cubicBezTo>
                <a:close/>
                <a:moveTo>
                  <a:pt x="96" y="152"/>
                </a:moveTo>
                <a:cubicBezTo>
                  <a:pt x="96" y="152"/>
                  <a:pt x="95" y="151"/>
                  <a:pt x="96" y="152"/>
                </a:cubicBezTo>
                <a:close/>
                <a:moveTo>
                  <a:pt x="98" y="151"/>
                </a:moveTo>
                <a:cubicBezTo>
                  <a:pt x="98" y="152"/>
                  <a:pt x="98" y="150"/>
                  <a:pt x="98" y="151"/>
                </a:cubicBezTo>
                <a:close/>
                <a:moveTo>
                  <a:pt x="102" y="159"/>
                </a:moveTo>
                <a:cubicBezTo>
                  <a:pt x="102" y="159"/>
                  <a:pt x="99" y="159"/>
                  <a:pt x="99" y="158"/>
                </a:cubicBezTo>
                <a:cubicBezTo>
                  <a:pt x="99" y="158"/>
                  <a:pt x="103" y="158"/>
                  <a:pt x="102" y="159"/>
                </a:cubicBezTo>
                <a:close/>
                <a:moveTo>
                  <a:pt x="95" y="160"/>
                </a:moveTo>
                <a:cubicBezTo>
                  <a:pt x="94" y="161"/>
                  <a:pt x="94" y="161"/>
                  <a:pt x="93" y="161"/>
                </a:cubicBezTo>
                <a:cubicBezTo>
                  <a:pt x="92" y="161"/>
                  <a:pt x="91" y="162"/>
                  <a:pt x="90" y="162"/>
                </a:cubicBezTo>
                <a:cubicBezTo>
                  <a:pt x="89" y="161"/>
                  <a:pt x="95" y="160"/>
                  <a:pt x="95" y="160"/>
                </a:cubicBezTo>
                <a:close/>
                <a:moveTo>
                  <a:pt x="89" y="161"/>
                </a:moveTo>
                <a:cubicBezTo>
                  <a:pt x="89" y="162"/>
                  <a:pt x="88" y="160"/>
                  <a:pt x="89" y="161"/>
                </a:cubicBezTo>
                <a:close/>
                <a:moveTo>
                  <a:pt x="82" y="163"/>
                </a:moveTo>
                <a:cubicBezTo>
                  <a:pt x="82" y="164"/>
                  <a:pt x="81" y="162"/>
                  <a:pt x="82" y="163"/>
                </a:cubicBezTo>
                <a:close/>
                <a:moveTo>
                  <a:pt x="75" y="165"/>
                </a:moveTo>
                <a:cubicBezTo>
                  <a:pt x="75" y="166"/>
                  <a:pt x="75" y="164"/>
                  <a:pt x="75" y="165"/>
                </a:cubicBezTo>
                <a:close/>
                <a:moveTo>
                  <a:pt x="34" y="181"/>
                </a:moveTo>
                <a:cubicBezTo>
                  <a:pt x="32" y="182"/>
                  <a:pt x="34" y="181"/>
                  <a:pt x="34" y="181"/>
                </a:cubicBezTo>
                <a:close/>
                <a:moveTo>
                  <a:pt x="41" y="181"/>
                </a:moveTo>
                <a:cubicBezTo>
                  <a:pt x="40" y="181"/>
                  <a:pt x="39" y="181"/>
                  <a:pt x="37" y="181"/>
                </a:cubicBezTo>
                <a:cubicBezTo>
                  <a:pt x="37" y="181"/>
                  <a:pt x="43" y="180"/>
                  <a:pt x="41" y="181"/>
                </a:cubicBezTo>
                <a:close/>
                <a:moveTo>
                  <a:pt x="43" y="182"/>
                </a:moveTo>
                <a:cubicBezTo>
                  <a:pt x="39" y="184"/>
                  <a:pt x="44" y="181"/>
                  <a:pt x="43" y="182"/>
                </a:cubicBezTo>
                <a:close/>
                <a:moveTo>
                  <a:pt x="61" y="188"/>
                </a:moveTo>
                <a:cubicBezTo>
                  <a:pt x="60" y="190"/>
                  <a:pt x="61" y="187"/>
                  <a:pt x="61" y="188"/>
                </a:cubicBezTo>
                <a:close/>
                <a:moveTo>
                  <a:pt x="53" y="180"/>
                </a:moveTo>
                <a:cubicBezTo>
                  <a:pt x="49" y="180"/>
                  <a:pt x="43" y="180"/>
                  <a:pt x="43" y="180"/>
                </a:cubicBezTo>
                <a:cubicBezTo>
                  <a:pt x="46" y="178"/>
                  <a:pt x="54" y="177"/>
                  <a:pt x="62" y="177"/>
                </a:cubicBezTo>
                <a:cubicBezTo>
                  <a:pt x="58" y="178"/>
                  <a:pt x="53" y="179"/>
                  <a:pt x="53" y="180"/>
                </a:cubicBezTo>
                <a:close/>
                <a:moveTo>
                  <a:pt x="64" y="187"/>
                </a:moveTo>
                <a:cubicBezTo>
                  <a:pt x="64" y="187"/>
                  <a:pt x="63" y="187"/>
                  <a:pt x="62" y="187"/>
                </a:cubicBezTo>
                <a:cubicBezTo>
                  <a:pt x="61" y="187"/>
                  <a:pt x="68" y="186"/>
                  <a:pt x="64" y="187"/>
                </a:cubicBezTo>
                <a:close/>
                <a:moveTo>
                  <a:pt x="73" y="182"/>
                </a:moveTo>
                <a:cubicBezTo>
                  <a:pt x="73" y="182"/>
                  <a:pt x="72" y="181"/>
                  <a:pt x="73" y="182"/>
                </a:cubicBezTo>
                <a:close/>
                <a:moveTo>
                  <a:pt x="79" y="180"/>
                </a:moveTo>
                <a:cubicBezTo>
                  <a:pt x="78" y="181"/>
                  <a:pt x="77" y="181"/>
                  <a:pt x="76" y="181"/>
                </a:cubicBezTo>
                <a:cubicBezTo>
                  <a:pt x="76" y="181"/>
                  <a:pt x="80" y="179"/>
                  <a:pt x="79" y="180"/>
                </a:cubicBezTo>
                <a:close/>
                <a:moveTo>
                  <a:pt x="80" y="181"/>
                </a:moveTo>
                <a:cubicBezTo>
                  <a:pt x="79" y="183"/>
                  <a:pt x="81" y="180"/>
                  <a:pt x="80" y="181"/>
                </a:cubicBezTo>
                <a:close/>
                <a:moveTo>
                  <a:pt x="97" y="178"/>
                </a:moveTo>
                <a:cubicBezTo>
                  <a:pt x="97" y="177"/>
                  <a:pt x="97" y="176"/>
                  <a:pt x="97" y="178"/>
                </a:cubicBezTo>
                <a:close/>
                <a:moveTo>
                  <a:pt x="99" y="178"/>
                </a:moveTo>
                <a:cubicBezTo>
                  <a:pt x="99" y="180"/>
                  <a:pt x="99" y="175"/>
                  <a:pt x="99" y="178"/>
                </a:cubicBezTo>
                <a:close/>
                <a:moveTo>
                  <a:pt x="104" y="176"/>
                </a:moveTo>
                <a:cubicBezTo>
                  <a:pt x="105" y="177"/>
                  <a:pt x="104" y="175"/>
                  <a:pt x="104" y="176"/>
                </a:cubicBezTo>
                <a:close/>
                <a:moveTo>
                  <a:pt x="102" y="177"/>
                </a:moveTo>
                <a:cubicBezTo>
                  <a:pt x="102" y="177"/>
                  <a:pt x="92" y="177"/>
                  <a:pt x="93" y="178"/>
                </a:cubicBezTo>
                <a:cubicBezTo>
                  <a:pt x="94" y="178"/>
                  <a:pt x="95" y="178"/>
                  <a:pt x="95" y="178"/>
                </a:cubicBezTo>
                <a:cubicBezTo>
                  <a:pt x="95" y="177"/>
                  <a:pt x="94" y="180"/>
                  <a:pt x="95" y="180"/>
                </a:cubicBezTo>
                <a:cubicBezTo>
                  <a:pt x="93" y="180"/>
                  <a:pt x="90" y="178"/>
                  <a:pt x="89" y="178"/>
                </a:cubicBezTo>
                <a:cubicBezTo>
                  <a:pt x="88" y="178"/>
                  <a:pt x="90" y="181"/>
                  <a:pt x="88" y="180"/>
                </a:cubicBezTo>
                <a:cubicBezTo>
                  <a:pt x="87" y="179"/>
                  <a:pt x="81" y="178"/>
                  <a:pt x="80" y="179"/>
                </a:cubicBezTo>
                <a:cubicBezTo>
                  <a:pt x="81" y="177"/>
                  <a:pt x="96" y="176"/>
                  <a:pt x="98" y="175"/>
                </a:cubicBezTo>
                <a:cubicBezTo>
                  <a:pt x="100" y="175"/>
                  <a:pt x="102" y="175"/>
                  <a:pt x="104" y="175"/>
                </a:cubicBezTo>
                <a:cubicBezTo>
                  <a:pt x="103" y="175"/>
                  <a:pt x="103" y="177"/>
                  <a:pt x="102" y="177"/>
                </a:cubicBezTo>
                <a:close/>
                <a:moveTo>
                  <a:pt x="153" y="161"/>
                </a:moveTo>
                <a:cubicBezTo>
                  <a:pt x="153" y="162"/>
                  <a:pt x="153" y="160"/>
                  <a:pt x="153" y="161"/>
                </a:cubicBezTo>
                <a:close/>
                <a:moveTo>
                  <a:pt x="154" y="159"/>
                </a:moveTo>
                <a:cubicBezTo>
                  <a:pt x="155" y="161"/>
                  <a:pt x="154" y="158"/>
                  <a:pt x="154" y="159"/>
                </a:cubicBezTo>
                <a:close/>
                <a:moveTo>
                  <a:pt x="156" y="158"/>
                </a:moveTo>
                <a:cubicBezTo>
                  <a:pt x="156" y="160"/>
                  <a:pt x="155" y="156"/>
                  <a:pt x="156" y="158"/>
                </a:cubicBezTo>
                <a:close/>
                <a:moveTo>
                  <a:pt x="157" y="160"/>
                </a:moveTo>
                <a:cubicBezTo>
                  <a:pt x="157" y="161"/>
                  <a:pt x="157" y="159"/>
                  <a:pt x="157" y="160"/>
                </a:cubicBezTo>
                <a:close/>
                <a:moveTo>
                  <a:pt x="163" y="156"/>
                </a:moveTo>
                <a:cubicBezTo>
                  <a:pt x="162" y="157"/>
                  <a:pt x="163" y="155"/>
                  <a:pt x="163" y="156"/>
                </a:cubicBezTo>
                <a:close/>
                <a:moveTo>
                  <a:pt x="164" y="160"/>
                </a:moveTo>
                <a:cubicBezTo>
                  <a:pt x="164" y="160"/>
                  <a:pt x="163" y="159"/>
                  <a:pt x="164" y="160"/>
                </a:cubicBezTo>
                <a:close/>
                <a:moveTo>
                  <a:pt x="167" y="160"/>
                </a:moveTo>
                <a:cubicBezTo>
                  <a:pt x="167" y="161"/>
                  <a:pt x="166" y="159"/>
                  <a:pt x="167" y="160"/>
                </a:cubicBezTo>
                <a:close/>
                <a:moveTo>
                  <a:pt x="167" y="160"/>
                </a:moveTo>
                <a:cubicBezTo>
                  <a:pt x="168" y="161"/>
                  <a:pt x="167" y="159"/>
                  <a:pt x="167" y="160"/>
                </a:cubicBezTo>
                <a:close/>
                <a:moveTo>
                  <a:pt x="168" y="156"/>
                </a:moveTo>
                <a:cubicBezTo>
                  <a:pt x="169" y="157"/>
                  <a:pt x="167" y="155"/>
                  <a:pt x="168" y="156"/>
                </a:cubicBezTo>
                <a:close/>
                <a:moveTo>
                  <a:pt x="171" y="158"/>
                </a:moveTo>
                <a:cubicBezTo>
                  <a:pt x="171" y="159"/>
                  <a:pt x="171" y="157"/>
                  <a:pt x="171" y="158"/>
                </a:cubicBezTo>
                <a:close/>
                <a:moveTo>
                  <a:pt x="174" y="158"/>
                </a:moveTo>
                <a:cubicBezTo>
                  <a:pt x="174" y="159"/>
                  <a:pt x="174" y="157"/>
                  <a:pt x="174" y="158"/>
                </a:cubicBezTo>
                <a:close/>
                <a:moveTo>
                  <a:pt x="173" y="153"/>
                </a:moveTo>
                <a:cubicBezTo>
                  <a:pt x="174" y="153"/>
                  <a:pt x="174" y="153"/>
                  <a:pt x="175" y="153"/>
                </a:cubicBezTo>
                <a:cubicBezTo>
                  <a:pt x="175" y="154"/>
                  <a:pt x="173" y="154"/>
                  <a:pt x="173" y="153"/>
                </a:cubicBezTo>
                <a:close/>
                <a:moveTo>
                  <a:pt x="146" y="159"/>
                </a:moveTo>
                <a:cubicBezTo>
                  <a:pt x="137" y="161"/>
                  <a:pt x="127" y="162"/>
                  <a:pt x="118" y="164"/>
                </a:cubicBezTo>
                <a:cubicBezTo>
                  <a:pt x="122" y="163"/>
                  <a:pt x="126" y="162"/>
                  <a:pt x="130" y="160"/>
                </a:cubicBezTo>
                <a:cubicBezTo>
                  <a:pt x="130" y="161"/>
                  <a:pt x="133" y="160"/>
                  <a:pt x="133" y="160"/>
                </a:cubicBezTo>
                <a:cubicBezTo>
                  <a:pt x="133" y="160"/>
                  <a:pt x="133" y="160"/>
                  <a:pt x="133" y="159"/>
                </a:cubicBezTo>
                <a:cubicBezTo>
                  <a:pt x="133" y="159"/>
                  <a:pt x="134" y="159"/>
                  <a:pt x="134" y="159"/>
                </a:cubicBezTo>
                <a:cubicBezTo>
                  <a:pt x="134" y="159"/>
                  <a:pt x="135" y="160"/>
                  <a:pt x="135" y="160"/>
                </a:cubicBezTo>
                <a:cubicBezTo>
                  <a:pt x="135" y="159"/>
                  <a:pt x="135" y="159"/>
                  <a:pt x="134" y="159"/>
                </a:cubicBezTo>
                <a:cubicBezTo>
                  <a:pt x="135" y="159"/>
                  <a:pt x="136" y="158"/>
                  <a:pt x="137" y="158"/>
                </a:cubicBezTo>
                <a:cubicBezTo>
                  <a:pt x="137" y="158"/>
                  <a:pt x="137" y="158"/>
                  <a:pt x="137" y="158"/>
                </a:cubicBezTo>
                <a:cubicBezTo>
                  <a:pt x="137" y="159"/>
                  <a:pt x="137" y="158"/>
                  <a:pt x="137" y="158"/>
                </a:cubicBezTo>
                <a:cubicBezTo>
                  <a:pt x="137" y="158"/>
                  <a:pt x="137" y="158"/>
                  <a:pt x="137" y="158"/>
                </a:cubicBezTo>
                <a:cubicBezTo>
                  <a:pt x="137" y="158"/>
                  <a:pt x="137" y="158"/>
                  <a:pt x="138" y="158"/>
                </a:cubicBezTo>
                <a:cubicBezTo>
                  <a:pt x="138" y="158"/>
                  <a:pt x="139" y="158"/>
                  <a:pt x="140" y="158"/>
                </a:cubicBezTo>
                <a:cubicBezTo>
                  <a:pt x="141" y="158"/>
                  <a:pt x="142" y="158"/>
                  <a:pt x="142" y="158"/>
                </a:cubicBezTo>
                <a:cubicBezTo>
                  <a:pt x="141" y="158"/>
                  <a:pt x="140" y="158"/>
                  <a:pt x="141" y="157"/>
                </a:cubicBezTo>
                <a:cubicBezTo>
                  <a:pt x="141" y="157"/>
                  <a:pt x="143" y="157"/>
                  <a:pt x="145" y="157"/>
                </a:cubicBezTo>
                <a:cubicBezTo>
                  <a:pt x="145" y="157"/>
                  <a:pt x="145" y="157"/>
                  <a:pt x="145" y="157"/>
                </a:cubicBezTo>
                <a:cubicBezTo>
                  <a:pt x="145" y="158"/>
                  <a:pt x="145" y="157"/>
                  <a:pt x="145" y="157"/>
                </a:cubicBezTo>
                <a:cubicBezTo>
                  <a:pt x="145" y="157"/>
                  <a:pt x="146" y="157"/>
                  <a:pt x="146" y="156"/>
                </a:cubicBezTo>
                <a:cubicBezTo>
                  <a:pt x="146" y="156"/>
                  <a:pt x="148" y="155"/>
                  <a:pt x="149" y="154"/>
                </a:cubicBezTo>
                <a:cubicBezTo>
                  <a:pt x="153" y="153"/>
                  <a:pt x="156" y="152"/>
                  <a:pt x="160" y="152"/>
                </a:cubicBezTo>
                <a:cubicBezTo>
                  <a:pt x="159" y="152"/>
                  <a:pt x="159" y="152"/>
                  <a:pt x="159" y="152"/>
                </a:cubicBezTo>
                <a:cubicBezTo>
                  <a:pt x="159" y="152"/>
                  <a:pt x="160" y="152"/>
                  <a:pt x="161" y="152"/>
                </a:cubicBezTo>
                <a:cubicBezTo>
                  <a:pt x="161" y="153"/>
                  <a:pt x="161" y="153"/>
                  <a:pt x="161" y="153"/>
                </a:cubicBezTo>
                <a:cubicBezTo>
                  <a:pt x="162" y="153"/>
                  <a:pt x="165" y="152"/>
                  <a:pt x="168" y="152"/>
                </a:cubicBezTo>
                <a:cubicBezTo>
                  <a:pt x="171" y="151"/>
                  <a:pt x="175" y="150"/>
                  <a:pt x="178" y="150"/>
                </a:cubicBezTo>
                <a:cubicBezTo>
                  <a:pt x="178" y="150"/>
                  <a:pt x="178" y="150"/>
                  <a:pt x="178" y="150"/>
                </a:cubicBezTo>
                <a:cubicBezTo>
                  <a:pt x="178" y="150"/>
                  <a:pt x="178" y="150"/>
                  <a:pt x="178" y="150"/>
                </a:cubicBezTo>
                <a:cubicBezTo>
                  <a:pt x="181" y="149"/>
                  <a:pt x="184" y="149"/>
                  <a:pt x="184" y="149"/>
                </a:cubicBezTo>
                <a:cubicBezTo>
                  <a:pt x="184" y="149"/>
                  <a:pt x="184" y="149"/>
                  <a:pt x="184" y="149"/>
                </a:cubicBezTo>
                <a:cubicBezTo>
                  <a:pt x="184" y="149"/>
                  <a:pt x="183" y="149"/>
                  <a:pt x="182" y="149"/>
                </a:cubicBezTo>
                <a:cubicBezTo>
                  <a:pt x="183" y="149"/>
                  <a:pt x="183" y="149"/>
                  <a:pt x="184" y="149"/>
                </a:cubicBezTo>
                <a:cubicBezTo>
                  <a:pt x="171" y="153"/>
                  <a:pt x="159" y="156"/>
                  <a:pt x="146" y="159"/>
                </a:cubicBezTo>
                <a:close/>
                <a:moveTo>
                  <a:pt x="139" y="157"/>
                </a:moveTo>
                <a:cubicBezTo>
                  <a:pt x="139" y="157"/>
                  <a:pt x="139" y="157"/>
                  <a:pt x="139" y="157"/>
                </a:cubicBezTo>
                <a:cubicBezTo>
                  <a:pt x="139" y="157"/>
                  <a:pt x="139" y="158"/>
                  <a:pt x="139" y="158"/>
                </a:cubicBezTo>
                <a:cubicBezTo>
                  <a:pt x="139" y="158"/>
                  <a:pt x="139" y="158"/>
                  <a:pt x="139" y="157"/>
                </a:cubicBezTo>
                <a:close/>
                <a:moveTo>
                  <a:pt x="147" y="153"/>
                </a:moveTo>
                <a:cubicBezTo>
                  <a:pt x="147" y="153"/>
                  <a:pt x="147" y="153"/>
                  <a:pt x="147" y="153"/>
                </a:cubicBezTo>
                <a:cubicBezTo>
                  <a:pt x="147" y="152"/>
                  <a:pt x="147" y="152"/>
                  <a:pt x="147" y="153"/>
                </a:cubicBezTo>
                <a:close/>
                <a:moveTo>
                  <a:pt x="150" y="151"/>
                </a:moveTo>
                <a:cubicBezTo>
                  <a:pt x="150" y="152"/>
                  <a:pt x="149" y="149"/>
                  <a:pt x="150" y="151"/>
                </a:cubicBezTo>
                <a:close/>
                <a:moveTo>
                  <a:pt x="152" y="149"/>
                </a:moveTo>
                <a:cubicBezTo>
                  <a:pt x="151" y="152"/>
                  <a:pt x="152" y="148"/>
                  <a:pt x="152" y="149"/>
                </a:cubicBezTo>
                <a:close/>
                <a:moveTo>
                  <a:pt x="165" y="148"/>
                </a:moveTo>
                <a:cubicBezTo>
                  <a:pt x="165" y="148"/>
                  <a:pt x="163" y="147"/>
                  <a:pt x="165" y="148"/>
                </a:cubicBezTo>
                <a:close/>
                <a:moveTo>
                  <a:pt x="167" y="151"/>
                </a:moveTo>
                <a:cubicBezTo>
                  <a:pt x="168" y="153"/>
                  <a:pt x="166" y="150"/>
                  <a:pt x="167" y="151"/>
                </a:cubicBezTo>
                <a:close/>
                <a:moveTo>
                  <a:pt x="172" y="148"/>
                </a:moveTo>
                <a:cubicBezTo>
                  <a:pt x="172" y="148"/>
                  <a:pt x="172" y="148"/>
                  <a:pt x="172" y="148"/>
                </a:cubicBezTo>
                <a:cubicBezTo>
                  <a:pt x="172" y="148"/>
                  <a:pt x="172" y="148"/>
                  <a:pt x="172" y="148"/>
                </a:cubicBezTo>
                <a:cubicBezTo>
                  <a:pt x="172" y="148"/>
                  <a:pt x="172" y="148"/>
                  <a:pt x="172" y="148"/>
                </a:cubicBezTo>
                <a:close/>
                <a:moveTo>
                  <a:pt x="172" y="148"/>
                </a:moveTo>
                <a:cubicBezTo>
                  <a:pt x="172" y="147"/>
                  <a:pt x="173" y="147"/>
                  <a:pt x="174" y="147"/>
                </a:cubicBezTo>
                <a:cubicBezTo>
                  <a:pt x="173" y="147"/>
                  <a:pt x="173" y="147"/>
                  <a:pt x="172" y="148"/>
                </a:cubicBezTo>
                <a:close/>
                <a:moveTo>
                  <a:pt x="174" y="149"/>
                </a:moveTo>
                <a:cubicBezTo>
                  <a:pt x="174" y="149"/>
                  <a:pt x="174" y="149"/>
                  <a:pt x="174" y="149"/>
                </a:cubicBezTo>
                <a:cubicBezTo>
                  <a:pt x="174" y="149"/>
                  <a:pt x="174" y="149"/>
                  <a:pt x="174" y="150"/>
                </a:cubicBezTo>
                <a:cubicBezTo>
                  <a:pt x="174" y="150"/>
                  <a:pt x="174" y="150"/>
                  <a:pt x="174" y="149"/>
                </a:cubicBezTo>
                <a:close/>
                <a:moveTo>
                  <a:pt x="177" y="145"/>
                </a:moveTo>
                <a:cubicBezTo>
                  <a:pt x="178" y="144"/>
                  <a:pt x="179" y="144"/>
                  <a:pt x="180" y="145"/>
                </a:cubicBezTo>
                <a:cubicBezTo>
                  <a:pt x="180" y="145"/>
                  <a:pt x="176" y="145"/>
                  <a:pt x="177" y="145"/>
                </a:cubicBezTo>
                <a:close/>
                <a:moveTo>
                  <a:pt x="181" y="155"/>
                </a:moveTo>
                <a:cubicBezTo>
                  <a:pt x="181" y="157"/>
                  <a:pt x="179" y="154"/>
                  <a:pt x="179" y="154"/>
                </a:cubicBezTo>
                <a:cubicBezTo>
                  <a:pt x="179" y="154"/>
                  <a:pt x="183" y="152"/>
                  <a:pt x="182" y="152"/>
                </a:cubicBezTo>
                <a:cubicBezTo>
                  <a:pt x="182" y="152"/>
                  <a:pt x="186" y="153"/>
                  <a:pt x="186" y="153"/>
                </a:cubicBezTo>
                <a:cubicBezTo>
                  <a:pt x="186" y="154"/>
                  <a:pt x="180" y="153"/>
                  <a:pt x="181" y="155"/>
                </a:cubicBezTo>
                <a:close/>
                <a:moveTo>
                  <a:pt x="187" y="152"/>
                </a:moveTo>
                <a:cubicBezTo>
                  <a:pt x="187" y="151"/>
                  <a:pt x="189" y="151"/>
                  <a:pt x="189" y="152"/>
                </a:cubicBezTo>
                <a:cubicBezTo>
                  <a:pt x="188" y="152"/>
                  <a:pt x="188" y="153"/>
                  <a:pt x="187" y="152"/>
                </a:cubicBezTo>
                <a:close/>
                <a:moveTo>
                  <a:pt x="190" y="152"/>
                </a:moveTo>
                <a:cubicBezTo>
                  <a:pt x="190" y="153"/>
                  <a:pt x="189" y="149"/>
                  <a:pt x="190" y="152"/>
                </a:cubicBezTo>
                <a:close/>
                <a:moveTo>
                  <a:pt x="188" y="146"/>
                </a:moveTo>
                <a:cubicBezTo>
                  <a:pt x="188" y="148"/>
                  <a:pt x="186" y="146"/>
                  <a:pt x="186" y="146"/>
                </a:cubicBezTo>
                <a:cubicBezTo>
                  <a:pt x="186" y="146"/>
                  <a:pt x="186" y="146"/>
                  <a:pt x="186" y="145"/>
                </a:cubicBezTo>
                <a:cubicBezTo>
                  <a:pt x="187" y="145"/>
                  <a:pt x="188" y="145"/>
                  <a:pt x="189" y="145"/>
                </a:cubicBezTo>
                <a:cubicBezTo>
                  <a:pt x="189" y="145"/>
                  <a:pt x="191" y="144"/>
                  <a:pt x="193" y="144"/>
                </a:cubicBezTo>
                <a:cubicBezTo>
                  <a:pt x="194" y="144"/>
                  <a:pt x="196" y="144"/>
                  <a:pt x="196" y="144"/>
                </a:cubicBezTo>
                <a:cubicBezTo>
                  <a:pt x="195" y="145"/>
                  <a:pt x="188" y="145"/>
                  <a:pt x="188" y="146"/>
                </a:cubicBezTo>
                <a:close/>
                <a:moveTo>
                  <a:pt x="197" y="150"/>
                </a:moveTo>
                <a:cubicBezTo>
                  <a:pt x="197" y="151"/>
                  <a:pt x="196" y="149"/>
                  <a:pt x="197" y="150"/>
                </a:cubicBezTo>
                <a:close/>
                <a:moveTo>
                  <a:pt x="197" y="151"/>
                </a:moveTo>
                <a:cubicBezTo>
                  <a:pt x="197" y="152"/>
                  <a:pt x="197" y="151"/>
                  <a:pt x="197" y="151"/>
                </a:cubicBezTo>
                <a:close/>
                <a:moveTo>
                  <a:pt x="198" y="143"/>
                </a:moveTo>
                <a:cubicBezTo>
                  <a:pt x="197" y="143"/>
                  <a:pt x="197" y="144"/>
                  <a:pt x="197" y="143"/>
                </a:cubicBezTo>
                <a:cubicBezTo>
                  <a:pt x="196" y="142"/>
                  <a:pt x="199" y="142"/>
                  <a:pt x="200" y="143"/>
                </a:cubicBezTo>
                <a:cubicBezTo>
                  <a:pt x="199" y="143"/>
                  <a:pt x="198" y="143"/>
                  <a:pt x="198" y="143"/>
                </a:cubicBezTo>
                <a:close/>
                <a:moveTo>
                  <a:pt x="203" y="151"/>
                </a:moveTo>
                <a:cubicBezTo>
                  <a:pt x="201" y="151"/>
                  <a:pt x="203" y="150"/>
                  <a:pt x="203" y="151"/>
                </a:cubicBezTo>
                <a:close/>
                <a:moveTo>
                  <a:pt x="206" y="133"/>
                </a:moveTo>
                <a:cubicBezTo>
                  <a:pt x="204" y="133"/>
                  <a:pt x="203" y="134"/>
                  <a:pt x="203" y="134"/>
                </a:cubicBezTo>
                <a:cubicBezTo>
                  <a:pt x="201" y="135"/>
                  <a:pt x="187" y="138"/>
                  <a:pt x="187" y="138"/>
                </a:cubicBezTo>
                <a:cubicBezTo>
                  <a:pt x="192" y="138"/>
                  <a:pt x="196" y="136"/>
                  <a:pt x="201" y="136"/>
                </a:cubicBezTo>
                <a:cubicBezTo>
                  <a:pt x="201" y="136"/>
                  <a:pt x="203" y="135"/>
                  <a:pt x="205" y="134"/>
                </a:cubicBezTo>
                <a:cubicBezTo>
                  <a:pt x="205" y="135"/>
                  <a:pt x="205" y="135"/>
                  <a:pt x="205" y="135"/>
                </a:cubicBezTo>
                <a:cubicBezTo>
                  <a:pt x="205" y="136"/>
                  <a:pt x="205" y="136"/>
                  <a:pt x="205" y="136"/>
                </a:cubicBezTo>
                <a:cubicBezTo>
                  <a:pt x="204" y="136"/>
                  <a:pt x="204" y="137"/>
                  <a:pt x="204" y="137"/>
                </a:cubicBezTo>
                <a:cubicBezTo>
                  <a:pt x="204" y="137"/>
                  <a:pt x="205" y="137"/>
                  <a:pt x="205" y="137"/>
                </a:cubicBezTo>
                <a:cubicBezTo>
                  <a:pt x="205" y="137"/>
                  <a:pt x="205" y="137"/>
                  <a:pt x="205" y="137"/>
                </a:cubicBezTo>
                <a:cubicBezTo>
                  <a:pt x="204" y="138"/>
                  <a:pt x="203" y="138"/>
                  <a:pt x="204" y="138"/>
                </a:cubicBezTo>
                <a:cubicBezTo>
                  <a:pt x="204" y="138"/>
                  <a:pt x="204" y="138"/>
                  <a:pt x="204" y="138"/>
                </a:cubicBezTo>
                <a:cubicBezTo>
                  <a:pt x="203" y="138"/>
                  <a:pt x="203" y="138"/>
                  <a:pt x="202" y="139"/>
                </a:cubicBezTo>
                <a:cubicBezTo>
                  <a:pt x="202" y="139"/>
                  <a:pt x="202" y="138"/>
                  <a:pt x="202" y="138"/>
                </a:cubicBezTo>
                <a:cubicBezTo>
                  <a:pt x="202" y="138"/>
                  <a:pt x="202" y="139"/>
                  <a:pt x="202" y="139"/>
                </a:cubicBezTo>
                <a:cubicBezTo>
                  <a:pt x="183" y="143"/>
                  <a:pt x="162" y="144"/>
                  <a:pt x="142" y="150"/>
                </a:cubicBezTo>
                <a:cubicBezTo>
                  <a:pt x="128" y="154"/>
                  <a:pt x="113" y="158"/>
                  <a:pt x="98" y="162"/>
                </a:cubicBezTo>
                <a:cubicBezTo>
                  <a:pt x="98" y="162"/>
                  <a:pt x="98" y="162"/>
                  <a:pt x="98" y="162"/>
                </a:cubicBezTo>
                <a:cubicBezTo>
                  <a:pt x="96" y="161"/>
                  <a:pt x="77" y="165"/>
                  <a:pt x="66" y="168"/>
                </a:cubicBezTo>
                <a:cubicBezTo>
                  <a:pt x="66" y="168"/>
                  <a:pt x="66" y="168"/>
                  <a:pt x="66" y="168"/>
                </a:cubicBezTo>
                <a:cubicBezTo>
                  <a:pt x="65" y="169"/>
                  <a:pt x="63" y="169"/>
                  <a:pt x="62" y="170"/>
                </a:cubicBezTo>
                <a:cubicBezTo>
                  <a:pt x="58" y="170"/>
                  <a:pt x="55" y="171"/>
                  <a:pt x="51" y="171"/>
                </a:cubicBezTo>
                <a:cubicBezTo>
                  <a:pt x="49" y="172"/>
                  <a:pt x="46" y="171"/>
                  <a:pt x="42" y="171"/>
                </a:cubicBezTo>
                <a:cubicBezTo>
                  <a:pt x="51" y="171"/>
                  <a:pt x="59" y="170"/>
                  <a:pt x="68" y="168"/>
                </a:cubicBezTo>
                <a:cubicBezTo>
                  <a:pt x="71" y="167"/>
                  <a:pt x="109" y="157"/>
                  <a:pt x="108" y="157"/>
                </a:cubicBezTo>
                <a:cubicBezTo>
                  <a:pt x="108" y="156"/>
                  <a:pt x="103" y="158"/>
                  <a:pt x="103" y="158"/>
                </a:cubicBezTo>
                <a:cubicBezTo>
                  <a:pt x="103" y="156"/>
                  <a:pt x="109" y="156"/>
                  <a:pt x="112" y="156"/>
                </a:cubicBezTo>
                <a:cubicBezTo>
                  <a:pt x="112" y="155"/>
                  <a:pt x="115" y="154"/>
                  <a:pt x="115" y="154"/>
                </a:cubicBezTo>
                <a:cubicBezTo>
                  <a:pt x="115" y="154"/>
                  <a:pt x="115" y="155"/>
                  <a:pt x="114" y="156"/>
                </a:cubicBezTo>
                <a:cubicBezTo>
                  <a:pt x="115" y="156"/>
                  <a:pt x="119" y="155"/>
                  <a:pt x="119" y="155"/>
                </a:cubicBezTo>
                <a:cubicBezTo>
                  <a:pt x="119" y="154"/>
                  <a:pt x="117" y="153"/>
                  <a:pt x="119" y="152"/>
                </a:cubicBezTo>
                <a:cubicBezTo>
                  <a:pt x="120" y="152"/>
                  <a:pt x="121" y="154"/>
                  <a:pt x="121" y="154"/>
                </a:cubicBezTo>
                <a:cubicBezTo>
                  <a:pt x="121" y="154"/>
                  <a:pt x="121" y="153"/>
                  <a:pt x="120" y="152"/>
                </a:cubicBezTo>
                <a:cubicBezTo>
                  <a:pt x="121" y="152"/>
                  <a:pt x="124" y="152"/>
                  <a:pt x="123" y="153"/>
                </a:cubicBezTo>
                <a:cubicBezTo>
                  <a:pt x="122" y="154"/>
                  <a:pt x="131" y="151"/>
                  <a:pt x="131" y="151"/>
                </a:cubicBezTo>
                <a:cubicBezTo>
                  <a:pt x="131" y="151"/>
                  <a:pt x="129" y="151"/>
                  <a:pt x="130" y="150"/>
                </a:cubicBezTo>
                <a:cubicBezTo>
                  <a:pt x="131" y="150"/>
                  <a:pt x="135" y="149"/>
                  <a:pt x="138" y="149"/>
                </a:cubicBezTo>
                <a:cubicBezTo>
                  <a:pt x="137" y="149"/>
                  <a:pt x="137" y="149"/>
                  <a:pt x="137" y="149"/>
                </a:cubicBezTo>
                <a:cubicBezTo>
                  <a:pt x="137" y="149"/>
                  <a:pt x="137" y="148"/>
                  <a:pt x="138" y="148"/>
                </a:cubicBezTo>
                <a:cubicBezTo>
                  <a:pt x="140" y="148"/>
                  <a:pt x="142" y="148"/>
                  <a:pt x="142" y="148"/>
                </a:cubicBezTo>
                <a:cubicBezTo>
                  <a:pt x="143" y="147"/>
                  <a:pt x="151" y="145"/>
                  <a:pt x="151" y="145"/>
                </a:cubicBezTo>
                <a:cubicBezTo>
                  <a:pt x="153" y="148"/>
                  <a:pt x="155" y="144"/>
                  <a:pt x="156" y="144"/>
                </a:cubicBezTo>
                <a:cubicBezTo>
                  <a:pt x="153" y="144"/>
                  <a:pt x="151" y="144"/>
                  <a:pt x="148" y="144"/>
                </a:cubicBezTo>
                <a:cubicBezTo>
                  <a:pt x="148" y="143"/>
                  <a:pt x="148" y="144"/>
                  <a:pt x="148" y="144"/>
                </a:cubicBezTo>
                <a:cubicBezTo>
                  <a:pt x="147" y="144"/>
                  <a:pt x="146" y="145"/>
                  <a:pt x="145" y="145"/>
                </a:cubicBezTo>
                <a:cubicBezTo>
                  <a:pt x="146" y="144"/>
                  <a:pt x="147" y="144"/>
                  <a:pt x="146" y="144"/>
                </a:cubicBezTo>
                <a:cubicBezTo>
                  <a:pt x="145" y="144"/>
                  <a:pt x="136" y="146"/>
                  <a:pt x="130" y="148"/>
                </a:cubicBezTo>
                <a:cubicBezTo>
                  <a:pt x="127" y="148"/>
                  <a:pt x="124" y="147"/>
                  <a:pt x="123" y="148"/>
                </a:cubicBezTo>
                <a:cubicBezTo>
                  <a:pt x="124" y="147"/>
                  <a:pt x="128" y="147"/>
                  <a:pt x="129" y="146"/>
                </a:cubicBezTo>
                <a:cubicBezTo>
                  <a:pt x="129" y="147"/>
                  <a:pt x="115" y="148"/>
                  <a:pt x="115" y="148"/>
                </a:cubicBezTo>
                <a:cubicBezTo>
                  <a:pt x="116" y="149"/>
                  <a:pt x="116" y="149"/>
                  <a:pt x="117" y="149"/>
                </a:cubicBezTo>
                <a:cubicBezTo>
                  <a:pt x="117" y="149"/>
                  <a:pt x="110" y="151"/>
                  <a:pt x="110" y="150"/>
                </a:cubicBezTo>
                <a:cubicBezTo>
                  <a:pt x="110" y="150"/>
                  <a:pt x="110" y="150"/>
                  <a:pt x="110" y="150"/>
                </a:cubicBezTo>
                <a:cubicBezTo>
                  <a:pt x="110" y="150"/>
                  <a:pt x="109" y="150"/>
                  <a:pt x="109" y="150"/>
                </a:cubicBezTo>
                <a:cubicBezTo>
                  <a:pt x="108" y="151"/>
                  <a:pt x="100" y="152"/>
                  <a:pt x="99" y="151"/>
                </a:cubicBezTo>
                <a:cubicBezTo>
                  <a:pt x="99" y="151"/>
                  <a:pt x="101" y="151"/>
                  <a:pt x="101" y="150"/>
                </a:cubicBezTo>
                <a:cubicBezTo>
                  <a:pt x="100" y="150"/>
                  <a:pt x="94" y="151"/>
                  <a:pt x="93" y="152"/>
                </a:cubicBezTo>
                <a:cubicBezTo>
                  <a:pt x="94" y="151"/>
                  <a:pt x="94" y="153"/>
                  <a:pt x="93" y="153"/>
                </a:cubicBezTo>
                <a:cubicBezTo>
                  <a:pt x="92" y="153"/>
                  <a:pt x="91" y="153"/>
                  <a:pt x="90" y="153"/>
                </a:cubicBezTo>
                <a:cubicBezTo>
                  <a:pt x="90" y="153"/>
                  <a:pt x="90" y="153"/>
                  <a:pt x="90" y="153"/>
                </a:cubicBezTo>
                <a:cubicBezTo>
                  <a:pt x="86" y="153"/>
                  <a:pt x="81" y="152"/>
                  <a:pt x="78" y="154"/>
                </a:cubicBezTo>
                <a:cubicBezTo>
                  <a:pt x="78" y="154"/>
                  <a:pt x="81" y="154"/>
                  <a:pt x="82" y="154"/>
                </a:cubicBezTo>
                <a:cubicBezTo>
                  <a:pt x="81" y="154"/>
                  <a:pt x="80" y="156"/>
                  <a:pt x="81" y="156"/>
                </a:cubicBezTo>
                <a:cubicBezTo>
                  <a:pt x="78" y="156"/>
                  <a:pt x="74" y="155"/>
                  <a:pt x="71" y="155"/>
                </a:cubicBezTo>
                <a:cubicBezTo>
                  <a:pt x="71" y="156"/>
                  <a:pt x="71" y="156"/>
                  <a:pt x="72" y="157"/>
                </a:cubicBezTo>
                <a:cubicBezTo>
                  <a:pt x="72" y="156"/>
                  <a:pt x="58" y="156"/>
                  <a:pt x="57" y="157"/>
                </a:cubicBezTo>
                <a:cubicBezTo>
                  <a:pt x="62" y="151"/>
                  <a:pt x="86" y="152"/>
                  <a:pt x="94" y="150"/>
                </a:cubicBezTo>
                <a:cubicBezTo>
                  <a:pt x="110" y="148"/>
                  <a:pt x="125" y="146"/>
                  <a:pt x="140" y="143"/>
                </a:cubicBezTo>
                <a:cubicBezTo>
                  <a:pt x="148" y="142"/>
                  <a:pt x="171" y="142"/>
                  <a:pt x="177" y="137"/>
                </a:cubicBezTo>
                <a:cubicBezTo>
                  <a:pt x="178" y="135"/>
                  <a:pt x="183" y="135"/>
                  <a:pt x="187" y="135"/>
                </a:cubicBezTo>
                <a:cubicBezTo>
                  <a:pt x="187" y="135"/>
                  <a:pt x="187" y="135"/>
                  <a:pt x="187" y="135"/>
                </a:cubicBezTo>
                <a:cubicBezTo>
                  <a:pt x="187" y="135"/>
                  <a:pt x="187" y="135"/>
                  <a:pt x="187" y="135"/>
                </a:cubicBezTo>
                <a:cubicBezTo>
                  <a:pt x="189" y="134"/>
                  <a:pt x="190" y="135"/>
                  <a:pt x="191" y="134"/>
                </a:cubicBezTo>
                <a:cubicBezTo>
                  <a:pt x="192" y="134"/>
                  <a:pt x="195" y="134"/>
                  <a:pt x="198" y="133"/>
                </a:cubicBezTo>
                <a:cubicBezTo>
                  <a:pt x="198" y="133"/>
                  <a:pt x="198" y="133"/>
                  <a:pt x="198" y="133"/>
                </a:cubicBezTo>
                <a:cubicBezTo>
                  <a:pt x="199" y="133"/>
                  <a:pt x="200" y="132"/>
                  <a:pt x="201" y="132"/>
                </a:cubicBezTo>
                <a:cubicBezTo>
                  <a:pt x="201" y="132"/>
                  <a:pt x="201" y="132"/>
                  <a:pt x="201" y="132"/>
                </a:cubicBezTo>
                <a:cubicBezTo>
                  <a:pt x="203" y="132"/>
                  <a:pt x="204" y="131"/>
                  <a:pt x="206" y="131"/>
                </a:cubicBezTo>
                <a:cubicBezTo>
                  <a:pt x="206" y="132"/>
                  <a:pt x="206" y="132"/>
                  <a:pt x="206" y="133"/>
                </a:cubicBezTo>
                <a:close/>
                <a:moveTo>
                  <a:pt x="120" y="149"/>
                </a:moveTo>
                <a:cubicBezTo>
                  <a:pt x="120" y="150"/>
                  <a:pt x="120" y="150"/>
                  <a:pt x="120" y="151"/>
                </a:cubicBezTo>
                <a:cubicBezTo>
                  <a:pt x="120" y="151"/>
                  <a:pt x="120" y="151"/>
                  <a:pt x="120" y="151"/>
                </a:cubicBezTo>
                <a:cubicBezTo>
                  <a:pt x="118" y="151"/>
                  <a:pt x="116" y="152"/>
                  <a:pt x="114" y="152"/>
                </a:cubicBezTo>
                <a:cubicBezTo>
                  <a:pt x="114" y="152"/>
                  <a:pt x="115" y="152"/>
                  <a:pt x="115" y="152"/>
                </a:cubicBezTo>
                <a:cubicBezTo>
                  <a:pt x="114" y="153"/>
                  <a:pt x="120" y="149"/>
                  <a:pt x="120" y="149"/>
                </a:cubicBezTo>
                <a:close/>
                <a:moveTo>
                  <a:pt x="119" y="148"/>
                </a:moveTo>
                <a:cubicBezTo>
                  <a:pt x="120" y="148"/>
                  <a:pt x="123" y="148"/>
                  <a:pt x="122" y="148"/>
                </a:cubicBezTo>
                <a:cubicBezTo>
                  <a:pt x="121" y="149"/>
                  <a:pt x="119" y="148"/>
                  <a:pt x="119" y="148"/>
                </a:cubicBezTo>
                <a:close/>
                <a:moveTo>
                  <a:pt x="116" y="154"/>
                </a:moveTo>
                <a:cubicBezTo>
                  <a:pt x="117" y="152"/>
                  <a:pt x="117" y="154"/>
                  <a:pt x="118" y="154"/>
                </a:cubicBezTo>
                <a:cubicBezTo>
                  <a:pt x="118" y="155"/>
                  <a:pt x="116" y="155"/>
                  <a:pt x="116" y="154"/>
                </a:cubicBezTo>
                <a:close/>
                <a:moveTo>
                  <a:pt x="123" y="150"/>
                </a:moveTo>
                <a:cubicBezTo>
                  <a:pt x="123" y="150"/>
                  <a:pt x="122" y="149"/>
                  <a:pt x="122" y="149"/>
                </a:cubicBezTo>
                <a:cubicBezTo>
                  <a:pt x="122" y="149"/>
                  <a:pt x="124" y="149"/>
                  <a:pt x="125" y="149"/>
                </a:cubicBezTo>
                <a:cubicBezTo>
                  <a:pt x="125" y="149"/>
                  <a:pt x="125" y="149"/>
                  <a:pt x="125" y="149"/>
                </a:cubicBezTo>
                <a:cubicBezTo>
                  <a:pt x="125" y="149"/>
                  <a:pt x="124" y="149"/>
                  <a:pt x="123" y="150"/>
                </a:cubicBezTo>
                <a:close/>
                <a:moveTo>
                  <a:pt x="124" y="151"/>
                </a:moveTo>
                <a:cubicBezTo>
                  <a:pt x="124" y="151"/>
                  <a:pt x="122" y="151"/>
                  <a:pt x="124" y="151"/>
                </a:cubicBezTo>
                <a:close/>
                <a:moveTo>
                  <a:pt x="129" y="151"/>
                </a:moveTo>
                <a:cubicBezTo>
                  <a:pt x="129" y="152"/>
                  <a:pt x="129" y="151"/>
                  <a:pt x="129" y="151"/>
                </a:cubicBezTo>
                <a:close/>
                <a:moveTo>
                  <a:pt x="146" y="146"/>
                </a:moveTo>
                <a:cubicBezTo>
                  <a:pt x="146" y="147"/>
                  <a:pt x="146" y="145"/>
                  <a:pt x="146" y="146"/>
                </a:cubicBezTo>
                <a:close/>
                <a:moveTo>
                  <a:pt x="177" y="135"/>
                </a:moveTo>
                <a:cubicBezTo>
                  <a:pt x="177" y="136"/>
                  <a:pt x="177" y="134"/>
                  <a:pt x="177" y="135"/>
                </a:cubicBezTo>
                <a:close/>
                <a:moveTo>
                  <a:pt x="178" y="133"/>
                </a:moveTo>
                <a:cubicBezTo>
                  <a:pt x="178" y="134"/>
                  <a:pt x="177" y="131"/>
                  <a:pt x="178" y="133"/>
                </a:cubicBezTo>
                <a:close/>
                <a:moveTo>
                  <a:pt x="178" y="131"/>
                </a:moveTo>
                <a:cubicBezTo>
                  <a:pt x="179" y="131"/>
                  <a:pt x="179" y="131"/>
                  <a:pt x="180" y="131"/>
                </a:cubicBezTo>
                <a:cubicBezTo>
                  <a:pt x="179" y="131"/>
                  <a:pt x="179" y="131"/>
                  <a:pt x="178" y="131"/>
                </a:cubicBezTo>
                <a:close/>
                <a:moveTo>
                  <a:pt x="179" y="132"/>
                </a:moveTo>
                <a:cubicBezTo>
                  <a:pt x="179" y="133"/>
                  <a:pt x="179" y="131"/>
                  <a:pt x="179" y="132"/>
                </a:cubicBezTo>
                <a:close/>
                <a:moveTo>
                  <a:pt x="187" y="131"/>
                </a:moveTo>
                <a:cubicBezTo>
                  <a:pt x="187" y="133"/>
                  <a:pt x="187" y="129"/>
                  <a:pt x="187" y="131"/>
                </a:cubicBezTo>
                <a:close/>
                <a:moveTo>
                  <a:pt x="193" y="130"/>
                </a:moveTo>
                <a:cubicBezTo>
                  <a:pt x="192" y="132"/>
                  <a:pt x="194" y="129"/>
                  <a:pt x="193" y="130"/>
                </a:cubicBezTo>
                <a:close/>
                <a:moveTo>
                  <a:pt x="195" y="130"/>
                </a:moveTo>
                <a:cubicBezTo>
                  <a:pt x="195" y="129"/>
                  <a:pt x="193" y="129"/>
                  <a:pt x="195" y="130"/>
                </a:cubicBezTo>
                <a:close/>
                <a:moveTo>
                  <a:pt x="197" y="133"/>
                </a:moveTo>
                <a:cubicBezTo>
                  <a:pt x="198" y="134"/>
                  <a:pt x="196" y="131"/>
                  <a:pt x="197" y="133"/>
                </a:cubicBezTo>
                <a:close/>
                <a:moveTo>
                  <a:pt x="200" y="129"/>
                </a:moveTo>
                <a:cubicBezTo>
                  <a:pt x="201" y="129"/>
                  <a:pt x="198" y="127"/>
                  <a:pt x="200" y="129"/>
                </a:cubicBezTo>
                <a:close/>
                <a:moveTo>
                  <a:pt x="202" y="129"/>
                </a:moveTo>
                <a:cubicBezTo>
                  <a:pt x="203" y="127"/>
                  <a:pt x="207" y="128"/>
                  <a:pt x="204" y="129"/>
                </a:cubicBezTo>
                <a:cubicBezTo>
                  <a:pt x="204" y="129"/>
                  <a:pt x="203" y="129"/>
                  <a:pt x="202" y="129"/>
                </a:cubicBezTo>
                <a:close/>
                <a:moveTo>
                  <a:pt x="206" y="146"/>
                </a:moveTo>
                <a:cubicBezTo>
                  <a:pt x="206" y="146"/>
                  <a:pt x="205" y="146"/>
                  <a:pt x="206" y="146"/>
                </a:cubicBezTo>
                <a:close/>
                <a:moveTo>
                  <a:pt x="210" y="133"/>
                </a:moveTo>
                <a:cubicBezTo>
                  <a:pt x="210" y="133"/>
                  <a:pt x="210" y="133"/>
                  <a:pt x="210" y="133"/>
                </a:cubicBezTo>
                <a:cubicBezTo>
                  <a:pt x="211" y="133"/>
                  <a:pt x="212" y="133"/>
                  <a:pt x="210" y="133"/>
                </a:cubicBezTo>
                <a:close/>
                <a:moveTo>
                  <a:pt x="211" y="130"/>
                </a:moveTo>
                <a:cubicBezTo>
                  <a:pt x="211" y="130"/>
                  <a:pt x="211" y="130"/>
                  <a:pt x="211" y="130"/>
                </a:cubicBezTo>
                <a:cubicBezTo>
                  <a:pt x="211" y="130"/>
                  <a:pt x="211" y="130"/>
                  <a:pt x="211" y="130"/>
                </a:cubicBezTo>
                <a:cubicBezTo>
                  <a:pt x="211" y="130"/>
                  <a:pt x="211" y="130"/>
                  <a:pt x="211" y="130"/>
                </a:cubicBezTo>
                <a:close/>
                <a:moveTo>
                  <a:pt x="211" y="134"/>
                </a:moveTo>
                <a:cubicBezTo>
                  <a:pt x="211" y="134"/>
                  <a:pt x="211" y="134"/>
                  <a:pt x="211" y="134"/>
                </a:cubicBezTo>
                <a:cubicBezTo>
                  <a:pt x="211" y="134"/>
                  <a:pt x="211" y="133"/>
                  <a:pt x="211" y="133"/>
                </a:cubicBezTo>
                <a:cubicBezTo>
                  <a:pt x="211" y="133"/>
                  <a:pt x="211" y="134"/>
                  <a:pt x="211" y="134"/>
                </a:cubicBezTo>
                <a:close/>
                <a:moveTo>
                  <a:pt x="209" y="125"/>
                </a:moveTo>
                <a:cubicBezTo>
                  <a:pt x="211" y="125"/>
                  <a:pt x="212" y="125"/>
                  <a:pt x="212" y="126"/>
                </a:cubicBezTo>
                <a:cubicBezTo>
                  <a:pt x="212" y="126"/>
                  <a:pt x="212" y="126"/>
                  <a:pt x="212" y="126"/>
                </a:cubicBezTo>
                <a:cubicBezTo>
                  <a:pt x="211" y="126"/>
                  <a:pt x="210" y="125"/>
                  <a:pt x="209" y="125"/>
                </a:cubicBezTo>
                <a:close/>
                <a:moveTo>
                  <a:pt x="212" y="135"/>
                </a:moveTo>
                <a:cubicBezTo>
                  <a:pt x="211" y="135"/>
                  <a:pt x="213" y="135"/>
                  <a:pt x="212" y="135"/>
                </a:cubicBezTo>
                <a:close/>
                <a:moveTo>
                  <a:pt x="216" y="146"/>
                </a:moveTo>
                <a:cubicBezTo>
                  <a:pt x="215" y="146"/>
                  <a:pt x="216" y="146"/>
                  <a:pt x="216" y="146"/>
                </a:cubicBezTo>
                <a:close/>
                <a:moveTo>
                  <a:pt x="216" y="147"/>
                </a:moveTo>
                <a:cubicBezTo>
                  <a:pt x="215" y="147"/>
                  <a:pt x="217" y="147"/>
                  <a:pt x="216" y="147"/>
                </a:cubicBezTo>
                <a:close/>
                <a:moveTo>
                  <a:pt x="208" y="125"/>
                </a:moveTo>
                <a:cubicBezTo>
                  <a:pt x="208" y="125"/>
                  <a:pt x="207" y="125"/>
                  <a:pt x="207" y="125"/>
                </a:cubicBezTo>
                <a:cubicBezTo>
                  <a:pt x="207" y="125"/>
                  <a:pt x="207" y="125"/>
                  <a:pt x="207" y="125"/>
                </a:cubicBezTo>
                <a:cubicBezTo>
                  <a:pt x="200" y="127"/>
                  <a:pt x="192" y="128"/>
                  <a:pt x="184" y="129"/>
                </a:cubicBezTo>
                <a:cubicBezTo>
                  <a:pt x="157" y="133"/>
                  <a:pt x="130" y="137"/>
                  <a:pt x="103" y="141"/>
                </a:cubicBezTo>
                <a:cubicBezTo>
                  <a:pt x="90" y="143"/>
                  <a:pt x="77" y="145"/>
                  <a:pt x="64" y="148"/>
                </a:cubicBezTo>
                <a:cubicBezTo>
                  <a:pt x="56" y="150"/>
                  <a:pt x="42" y="150"/>
                  <a:pt x="37" y="154"/>
                </a:cubicBezTo>
                <a:cubicBezTo>
                  <a:pt x="47" y="146"/>
                  <a:pt x="67" y="149"/>
                  <a:pt x="79" y="144"/>
                </a:cubicBezTo>
                <a:cubicBezTo>
                  <a:pt x="81" y="143"/>
                  <a:pt x="97" y="140"/>
                  <a:pt x="111" y="138"/>
                </a:cubicBezTo>
                <a:cubicBezTo>
                  <a:pt x="112" y="137"/>
                  <a:pt x="116" y="137"/>
                  <a:pt x="116" y="137"/>
                </a:cubicBezTo>
                <a:cubicBezTo>
                  <a:pt x="116" y="137"/>
                  <a:pt x="116" y="137"/>
                  <a:pt x="116" y="137"/>
                </a:cubicBezTo>
                <a:cubicBezTo>
                  <a:pt x="118" y="137"/>
                  <a:pt x="120" y="136"/>
                  <a:pt x="122" y="136"/>
                </a:cubicBezTo>
                <a:cubicBezTo>
                  <a:pt x="121" y="136"/>
                  <a:pt x="121" y="136"/>
                  <a:pt x="121" y="135"/>
                </a:cubicBezTo>
                <a:cubicBezTo>
                  <a:pt x="121" y="135"/>
                  <a:pt x="124" y="135"/>
                  <a:pt x="124" y="136"/>
                </a:cubicBezTo>
                <a:cubicBezTo>
                  <a:pt x="125" y="136"/>
                  <a:pt x="125" y="135"/>
                  <a:pt x="126" y="135"/>
                </a:cubicBezTo>
                <a:cubicBezTo>
                  <a:pt x="126" y="135"/>
                  <a:pt x="125" y="135"/>
                  <a:pt x="125" y="135"/>
                </a:cubicBezTo>
                <a:cubicBezTo>
                  <a:pt x="125" y="133"/>
                  <a:pt x="134" y="134"/>
                  <a:pt x="136" y="134"/>
                </a:cubicBezTo>
                <a:cubicBezTo>
                  <a:pt x="137" y="134"/>
                  <a:pt x="140" y="132"/>
                  <a:pt x="140" y="132"/>
                </a:cubicBezTo>
                <a:cubicBezTo>
                  <a:pt x="140" y="131"/>
                  <a:pt x="139" y="134"/>
                  <a:pt x="139" y="134"/>
                </a:cubicBezTo>
                <a:cubicBezTo>
                  <a:pt x="139" y="135"/>
                  <a:pt x="144" y="134"/>
                  <a:pt x="144" y="134"/>
                </a:cubicBezTo>
                <a:cubicBezTo>
                  <a:pt x="144" y="134"/>
                  <a:pt x="142" y="132"/>
                  <a:pt x="144" y="132"/>
                </a:cubicBezTo>
                <a:cubicBezTo>
                  <a:pt x="145" y="131"/>
                  <a:pt x="146" y="134"/>
                  <a:pt x="146" y="133"/>
                </a:cubicBezTo>
                <a:cubicBezTo>
                  <a:pt x="146" y="133"/>
                  <a:pt x="146" y="132"/>
                  <a:pt x="146" y="132"/>
                </a:cubicBezTo>
                <a:cubicBezTo>
                  <a:pt x="146" y="132"/>
                  <a:pt x="148" y="132"/>
                  <a:pt x="150" y="131"/>
                </a:cubicBezTo>
                <a:cubicBezTo>
                  <a:pt x="150" y="131"/>
                  <a:pt x="150" y="131"/>
                  <a:pt x="150" y="131"/>
                </a:cubicBezTo>
                <a:cubicBezTo>
                  <a:pt x="151" y="131"/>
                  <a:pt x="151" y="131"/>
                  <a:pt x="151" y="131"/>
                </a:cubicBezTo>
                <a:cubicBezTo>
                  <a:pt x="152" y="131"/>
                  <a:pt x="152" y="131"/>
                  <a:pt x="152" y="131"/>
                </a:cubicBezTo>
                <a:cubicBezTo>
                  <a:pt x="153" y="131"/>
                  <a:pt x="153" y="131"/>
                  <a:pt x="153" y="131"/>
                </a:cubicBezTo>
                <a:cubicBezTo>
                  <a:pt x="153" y="131"/>
                  <a:pt x="153" y="131"/>
                  <a:pt x="153" y="131"/>
                </a:cubicBezTo>
                <a:cubicBezTo>
                  <a:pt x="153" y="131"/>
                  <a:pt x="153" y="131"/>
                  <a:pt x="153" y="131"/>
                </a:cubicBezTo>
                <a:cubicBezTo>
                  <a:pt x="155" y="131"/>
                  <a:pt x="156" y="131"/>
                  <a:pt x="157" y="131"/>
                </a:cubicBezTo>
                <a:cubicBezTo>
                  <a:pt x="156" y="131"/>
                  <a:pt x="156" y="131"/>
                  <a:pt x="157" y="130"/>
                </a:cubicBezTo>
                <a:cubicBezTo>
                  <a:pt x="157" y="130"/>
                  <a:pt x="161" y="130"/>
                  <a:pt x="165" y="130"/>
                </a:cubicBezTo>
                <a:cubicBezTo>
                  <a:pt x="165" y="130"/>
                  <a:pt x="165" y="130"/>
                  <a:pt x="165" y="130"/>
                </a:cubicBezTo>
                <a:cubicBezTo>
                  <a:pt x="164" y="129"/>
                  <a:pt x="176" y="126"/>
                  <a:pt x="174" y="125"/>
                </a:cubicBezTo>
                <a:cubicBezTo>
                  <a:pt x="170" y="125"/>
                  <a:pt x="163" y="128"/>
                  <a:pt x="159" y="128"/>
                </a:cubicBezTo>
                <a:cubicBezTo>
                  <a:pt x="154" y="129"/>
                  <a:pt x="148" y="129"/>
                  <a:pt x="143" y="130"/>
                </a:cubicBezTo>
                <a:cubicBezTo>
                  <a:pt x="135" y="132"/>
                  <a:pt x="126" y="133"/>
                  <a:pt x="118" y="134"/>
                </a:cubicBezTo>
                <a:cubicBezTo>
                  <a:pt x="110" y="134"/>
                  <a:pt x="94" y="141"/>
                  <a:pt x="87" y="138"/>
                </a:cubicBezTo>
                <a:cubicBezTo>
                  <a:pt x="81" y="136"/>
                  <a:pt x="62" y="142"/>
                  <a:pt x="57" y="144"/>
                </a:cubicBezTo>
                <a:cubicBezTo>
                  <a:pt x="50" y="145"/>
                  <a:pt x="43" y="146"/>
                  <a:pt x="36" y="148"/>
                </a:cubicBezTo>
                <a:cubicBezTo>
                  <a:pt x="36" y="148"/>
                  <a:pt x="36" y="148"/>
                  <a:pt x="36" y="148"/>
                </a:cubicBezTo>
                <a:cubicBezTo>
                  <a:pt x="34" y="148"/>
                  <a:pt x="32" y="149"/>
                  <a:pt x="30" y="149"/>
                </a:cubicBezTo>
                <a:cubicBezTo>
                  <a:pt x="29" y="146"/>
                  <a:pt x="29" y="142"/>
                  <a:pt x="29" y="142"/>
                </a:cubicBezTo>
                <a:cubicBezTo>
                  <a:pt x="29" y="142"/>
                  <a:pt x="27" y="142"/>
                  <a:pt x="27" y="142"/>
                </a:cubicBezTo>
                <a:cubicBezTo>
                  <a:pt x="27" y="143"/>
                  <a:pt x="28" y="145"/>
                  <a:pt x="27" y="147"/>
                </a:cubicBezTo>
                <a:cubicBezTo>
                  <a:pt x="27" y="147"/>
                  <a:pt x="28" y="149"/>
                  <a:pt x="28" y="150"/>
                </a:cubicBezTo>
                <a:cubicBezTo>
                  <a:pt x="28" y="150"/>
                  <a:pt x="27" y="150"/>
                  <a:pt x="27" y="150"/>
                </a:cubicBezTo>
                <a:cubicBezTo>
                  <a:pt x="26" y="150"/>
                  <a:pt x="26" y="150"/>
                  <a:pt x="26" y="150"/>
                </a:cubicBezTo>
                <a:cubicBezTo>
                  <a:pt x="25" y="150"/>
                  <a:pt x="25" y="150"/>
                  <a:pt x="26" y="150"/>
                </a:cubicBezTo>
                <a:cubicBezTo>
                  <a:pt x="25" y="151"/>
                  <a:pt x="25" y="151"/>
                  <a:pt x="25" y="151"/>
                </a:cubicBezTo>
                <a:cubicBezTo>
                  <a:pt x="24" y="143"/>
                  <a:pt x="23" y="134"/>
                  <a:pt x="21" y="126"/>
                </a:cubicBezTo>
                <a:cubicBezTo>
                  <a:pt x="20" y="118"/>
                  <a:pt x="20" y="109"/>
                  <a:pt x="19" y="101"/>
                </a:cubicBezTo>
                <a:cubicBezTo>
                  <a:pt x="19" y="100"/>
                  <a:pt x="20" y="93"/>
                  <a:pt x="19" y="88"/>
                </a:cubicBezTo>
                <a:cubicBezTo>
                  <a:pt x="19" y="88"/>
                  <a:pt x="19" y="88"/>
                  <a:pt x="20" y="88"/>
                </a:cubicBezTo>
                <a:cubicBezTo>
                  <a:pt x="21" y="98"/>
                  <a:pt x="21" y="114"/>
                  <a:pt x="23" y="114"/>
                </a:cubicBezTo>
                <a:cubicBezTo>
                  <a:pt x="23" y="114"/>
                  <a:pt x="23" y="112"/>
                  <a:pt x="23" y="112"/>
                </a:cubicBezTo>
                <a:cubicBezTo>
                  <a:pt x="23" y="112"/>
                  <a:pt x="24" y="115"/>
                  <a:pt x="24" y="114"/>
                </a:cubicBezTo>
                <a:cubicBezTo>
                  <a:pt x="23" y="114"/>
                  <a:pt x="22" y="115"/>
                  <a:pt x="22" y="115"/>
                </a:cubicBezTo>
                <a:cubicBezTo>
                  <a:pt x="22" y="115"/>
                  <a:pt x="24" y="117"/>
                  <a:pt x="24" y="117"/>
                </a:cubicBezTo>
                <a:cubicBezTo>
                  <a:pt x="24" y="117"/>
                  <a:pt x="21" y="115"/>
                  <a:pt x="22" y="117"/>
                </a:cubicBezTo>
                <a:cubicBezTo>
                  <a:pt x="22" y="118"/>
                  <a:pt x="24" y="117"/>
                  <a:pt x="24" y="118"/>
                </a:cubicBezTo>
                <a:cubicBezTo>
                  <a:pt x="24" y="118"/>
                  <a:pt x="22" y="118"/>
                  <a:pt x="22" y="119"/>
                </a:cubicBezTo>
                <a:cubicBezTo>
                  <a:pt x="23" y="118"/>
                  <a:pt x="23" y="118"/>
                  <a:pt x="24" y="118"/>
                </a:cubicBezTo>
                <a:cubicBezTo>
                  <a:pt x="24" y="119"/>
                  <a:pt x="24" y="119"/>
                  <a:pt x="23" y="120"/>
                </a:cubicBezTo>
                <a:cubicBezTo>
                  <a:pt x="24" y="120"/>
                  <a:pt x="24" y="120"/>
                  <a:pt x="23" y="120"/>
                </a:cubicBezTo>
                <a:cubicBezTo>
                  <a:pt x="23" y="120"/>
                  <a:pt x="23" y="120"/>
                  <a:pt x="23" y="120"/>
                </a:cubicBezTo>
                <a:cubicBezTo>
                  <a:pt x="23" y="120"/>
                  <a:pt x="24" y="120"/>
                  <a:pt x="23" y="120"/>
                </a:cubicBezTo>
                <a:cubicBezTo>
                  <a:pt x="22" y="120"/>
                  <a:pt x="22" y="121"/>
                  <a:pt x="23" y="121"/>
                </a:cubicBezTo>
                <a:cubicBezTo>
                  <a:pt x="23" y="121"/>
                  <a:pt x="22" y="121"/>
                  <a:pt x="23" y="121"/>
                </a:cubicBezTo>
                <a:cubicBezTo>
                  <a:pt x="23" y="121"/>
                  <a:pt x="23" y="121"/>
                  <a:pt x="23" y="121"/>
                </a:cubicBezTo>
                <a:cubicBezTo>
                  <a:pt x="23" y="121"/>
                  <a:pt x="23" y="122"/>
                  <a:pt x="24" y="122"/>
                </a:cubicBezTo>
                <a:cubicBezTo>
                  <a:pt x="23" y="121"/>
                  <a:pt x="23" y="122"/>
                  <a:pt x="23" y="124"/>
                </a:cubicBezTo>
                <a:cubicBezTo>
                  <a:pt x="23" y="124"/>
                  <a:pt x="24" y="124"/>
                  <a:pt x="23" y="124"/>
                </a:cubicBezTo>
                <a:cubicBezTo>
                  <a:pt x="23" y="124"/>
                  <a:pt x="23" y="124"/>
                  <a:pt x="23" y="124"/>
                </a:cubicBezTo>
                <a:cubicBezTo>
                  <a:pt x="23" y="125"/>
                  <a:pt x="23" y="126"/>
                  <a:pt x="23" y="126"/>
                </a:cubicBezTo>
                <a:cubicBezTo>
                  <a:pt x="23" y="126"/>
                  <a:pt x="23" y="125"/>
                  <a:pt x="23" y="125"/>
                </a:cubicBezTo>
                <a:cubicBezTo>
                  <a:pt x="24" y="124"/>
                  <a:pt x="26" y="128"/>
                  <a:pt x="27" y="128"/>
                </a:cubicBezTo>
                <a:cubicBezTo>
                  <a:pt x="27" y="127"/>
                  <a:pt x="26" y="109"/>
                  <a:pt x="25" y="107"/>
                </a:cubicBezTo>
                <a:cubicBezTo>
                  <a:pt x="24" y="102"/>
                  <a:pt x="25" y="95"/>
                  <a:pt x="24" y="89"/>
                </a:cubicBezTo>
                <a:cubicBezTo>
                  <a:pt x="24" y="89"/>
                  <a:pt x="24" y="88"/>
                  <a:pt x="24" y="88"/>
                </a:cubicBezTo>
                <a:cubicBezTo>
                  <a:pt x="25" y="88"/>
                  <a:pt x="26" y="87"/>
                  <a:pt x="26" y="87"/>
                </a:cubicBezTo>
                <a:cubicBezTo>
                  <a:pt x="26" y="86"/>
                  <a:pt x="26" y="86"/>
                  <a:pt x="25" y="85"/>
                </a:cubicBezTo>
                <a:cubicBezTo>
                  <a:pt x="27" y="84"/>
                  <a:pt x="72" y="80"/>
                  <a:pt x="72" y="77"/>
                </a:cubicBezTo>
                <a:cubicBezTo>
                  <a:pt x="72" y="78"/>
                  <a:pt x="77" y="77"/>
                  <a:pt x="84" y="76"/>
                </a:cubicBezTo>
                <a:cubicBezTo>
                  <a:pt x="84" y="76"/>
                  <a:pt x="84" y="76"/>
                  <a:pt x="84" y="77"/>
                </a:cubicBezTo>
                <a:cubicBezTo>
                  <a:pt x="84" y="77"/>
                  <a:pt x="84" y="77"/>
                  <a:pt x="84" y="76"/>
                </a:cubicBezTo>
                <a:cubicBezTo>
                  <a:pt x="88" y="76"/>
                  <a:pt x="93" y="75"/>
                  <a:pt x="98" y="74"/>
                </a:cubicBezTo>
                <a:cubicBezTo>
                  <a:pt x="98" y="74"/>
                  <a:pt x="98" y="73"/>
                  <a:pt x="98" y="74"/>
                </a:cubicBezTo>
                <a:cubicBezTo>
                  <a:pt x="102" y="73"/>
                  <a:pt x="106" y="72"/>
                  <a:pt x="106" y="72"/>
                </a:cubicBezTo>
                <a:cubicBezTo>
                  <a:pt x="107" y="73"/>
                  <a:pt x="107" y="73"/>
                  <a:pt x="106" y="74"/>
                </a:cubicBezTo>
                <a:cubicBezTo>
                  <a:pt x="107" y="74"/>
                  <a:pt x="109" y="74"/>
                  <a:pt x="110" y="74"/>
                </a:cubicBezTo>
                <a:cubicBezTo>
                  <a:pt x="111" y="73"/>
                  <a:pt x="108" y="72"/>
                  <a:pt x="109" y="72"/>
                </a:cubicBezTo>
                <a:cubicBezTo>
                  <a:pt x="109" y="72"/>
                  <a:pt x="116" y="74"/>
                  <a:pt x="116" y="73"/>
                </a:cubicBezTo>
                <a:cubicBezTo>
                  <a:pt x="116" y="73"/>
                  <a:pt x="127" y="72"/>
                  <a:pt x="127" y="72"/>
                </a:cubicBezTo>
                <a:cubicBezTo>
                  <a:pt x="128" y="71"/>
                  <a:pt x="135" y="69"/>
                  <a:pt x="136" y="70"/>
                </a:cubicBezTo>
                <a:cubicBezTo>
                  <a:pt x="137" y="72"/>
                  <a:pt x="139" y="68"/>
                  <a:pt x="140" y="68"/>
                </a:cubicBezTo>
                <a:cubicBezTo>
                  <a:pt x="134" y="67"/>
                  <a:pt x="126" y="70"/>
                  <a:pt x="121" y="71"/>
                </a:cubicBezTo>
                <a:cubicBezTo>
                  <a:pt x="121" y="71"/>
                  <a:pt x="121" y="71"/>
                  <a:pt x="121" y="71"/>
                </a:cubicBezTo>
                <a:cubicBezTo>
                  <a:pt x="121" y="73"/>
                  <a:pt x="121" y="71"/>
                  <a:pt x="121" y="71"/>
                </a:cubicBezTo>
                <a:cubicBezTo>
                  <a:pt x="120" y="71"/>
                  <a:pt x="119" y="72"/>
                  <a:pt x="118" y="72"/>
                </a:cubicBezTo>
                <a:cubicBezTo>
                  <a:pt x="117" y="72"/>
                  <a:pt x="113" y="71"/>
                  <a:pt x="111" y="71"/>
                </a:cubicBezTo>
                <a:cubicBezTo>
                  <a:pt x="112" y="71"/>
                  <a:pt x="115" y="70"/>
                  <a:pt x="115" y="70"/>
                </a:cubicBezTo>
                <a:cubicBezTo>
                  <a:pt x="115" y="70"/>
                  <a:pt x="102" y="71"/>
                  <a:pt x="102" y="71"/>
                </a:cubicBezTo>
                <a:cubicBezTo>
                  <a:pt x="103" y="72"/>
                  <a:pt x="103" y="72"/>
                  <a:pt x="104" y="72"/>
                </a:cubicBezTo>
                <a:cubicBezTo>
                  <a:pt x="104" y="72"/>
                  <a:pt x="98" y="74"/>
                  <a:pt x="97" y="72"/>
                </a:cubicBezTo>
                <a:cubicBezTo>
                  <a:pt x="97" y="73"/>
                  <a:pt x="97" y="73"/>
                  <a:pt x="97" y="73"/>
                </a:cubicBezTo>
                <a:cubicBezTo>
                  <a:pt x="96" y="73"/>
                  <a:pt x="88" y="74"/>
                  <a:pt x="88" y="73"/>
                </a:cubicBezTo>
                <a:cubicBezTo>
                  <a:pt x="88" y="73"/>
                  <a:pt x="89" y="73"/>
                  <a:pt x="89" y="73"/>
                </a:cubicBezTo>
                <a:cubicBezTo>
                  <a:pt x="88" y="72"/>
                  <a:pt x="83" y="73"/>
                  <a:pt x="82" y="73"/>
                </a:cubicBezTo>
                <a:cubicBezTo>
                  <a:pt x="82" y="73"/>
                  <a:pt x="83" y="75"/>
                  <a:pt x="82" y="75"/>
                </a:cubicBezTo>
                <a:cubicBezTo>
                  <a:pt x="79" y="75"/>
                  <a:pt x="71" y="73"/>
                  <a:pt x="68" y="75"/>
                </a:cubicBezTo>
                <a:cubicBezTo>
                  <a:pt x="67" y="75"/>
                  <a:pt x="70" y="76"/>
                  <a:pt x="71" y="76"/>
                </a:cubicBezTo>
                <a:cubicBezTo>
                  <a:pt x="71" y="76"/>
                  <a:pt x="70" y="77"/>
                  <a:pt x="70" y="77"/>
                </a:cubicBezTo>
                <a:cubicBezTo>
                  <a:pt x="68" y="78"/>
                  <a:pt x="64" y="76"/>
                  <a:pt x="61" y="76"/>
                </a:cubicBezTo>
                <a:cubicBezTo>
                  <a:pt x="61" y="77"/>
                  <a:pt x="61" y="77"/>
                  <a:pt x="62" y="77"/>
                </a:cubicBezTo>
                <a:cubicBezTo>
                  <a:pt x="60" y="77"/>
                  <a:pt x="49" y="77"/>
                  <a:pt x="48" y="77"/>
                </a:cubicBezTo>
                <a:cubicBezTo>
                  <a:pt x="53" y="72"/>
                  <a:pt x="75" y="73"/>
                  <a:pt x="83" y="72"/>
                </a:cubicBezTo>
                <a:cubicBezTo>
                  <a:pt x="97" y="71"/>
                  <a:pt x="112" y="69"/>
                  <a:pt x="126" y="67"/>
                </a:cubicBezTo>
                <a:cubicBezTo>
                  <a:pt x="129" y="66"/>
                  <a:pt x="158" y="60"/>
                  <a:pt x="160" y="62"/>
                </a:cubicBezTo>
                <a:cubicBezTo>
                  <a:pt x="160" y="62"/>
                  <a:pt x="174" y="61"/>
                  <a:pt x="172" y="61"/>
                </a:cubicBezTo>
                <a:cubicBezTo>
                  <a:pt x="173" y="61"/>
                  <a:pt x="176" y="61"/>
                  <a:pt x="180" y="61"/>
                </a:cubicBezTo>
                <a:cubicBezTo>
                  <a:pt x="180" y="60"/>
                  <a:pt x="180" y="60"/>
                  <a:pt x="180" y="60"/>
                </a:cubicBezTo>
                <a:cubicBezTo>
                  <a:pt x="180" y="60"/>
                  <a:pt x="180" y="60"/>
                  <a:pt x="180" y="61"/>
                </a:cubicBezTo>
                <a:cubicBezTo>
                  <a:pt x="183" y="60"/>
                  <a:pt x="187" y="60"/>
                  <a:pt x="190" y="59"/>
                </a:cubicBezTo>
                <a:cubicBezTo>
                  <a:pt x="190" y="59"/>
                  <a:pt x="190" y="59"/>
                  <a:pt x="190" y="59"/>
                </a:cubicBezTo>
                <a:cubicBezTo>
                  <a:pt x="193" y="59"/>
                  <a:pt x="196" y="59"/>
                  <a:pt x="196" y="60"/>
                </a:cubicBezTo>
                <a:cubicBezTo>
                  <a:pt x="196" y="60"/>
                  <a:pt x="195" y="59"/>
                  <a:pt x="194" y="59"/>
                </a:cubicBezTo>
                <a:cubicBezTo>
                  <a:pt x="195" y="60"/>
                  <a:pt x="202" y="59"/>
                  <a:pt x="207" y="59"/>
                </a:cubicBezTo>
                <a:cubicBezTo>
                  <a:pt x="207" y="58"/>
                  <a:pt x="207" y="58"/>
                  <a:pt x="207" y="59"/>
                </a:cubicBezTo>
                <a:cubicBezTo>
                  <a:pt x="210" y="58"/>
                  <a:pt x="212" y="58"/>
                  <a:pt x="212" y="58"/>
                </a:cubicBezTo>
                <a:cubicBezTo>
                  <a:pt x="212" y="59"/>
                  <a:pt x="212" y="59"/>
                  <a:pt x="211" y="59"/>
                </a:cubicBezTo>
                <a:cubicBezTo>
                  <a:pt x="217" y="61"/>
                  <a:pt x="229" y="58"/>
                  <a:pt x="235" y="58"/>
                </a:cubicBezTo>
                <a:cubicBezTo>
                  <a:pt x="237" y="58"/>
                  <a:pt x="253" y="58"/>
                  <a:pt x="248" y="51"/>
                </a:cubicBezTo>
                <a:cubicBezTo>
                  <a:pt x="247" y="51"/>
                  <a:pt x="244" y="51"/>
                  <a:pt x="244" y="50"/>
                </a:cubicBezTo>
                <a:cubicBezTo>
                  <a:pt x="244" y="51"/>
                  <a:pt x="247" y="47"/>
                  <a:pt x="247" y="47"/>
                </a:cubicBezTo>
                <a:cubicBezTo>
                  <a:pt x="248" y="43"/>
                  <a:pt x="244" y="45"/>
                  <a:pt x="242" y="45"/>
                </a:cubicBezTo>
                <a:cubicBezTo>
                  <a:pt x="242" y="44"/>
                  <a:pt x="243" y="41"/>
                  <a:pt x="243" y="42"/>
                </a:cubicBezTo>
                <a:cubicBezTo>
                  <a:pt x="243" y="40"/>
                  <a:pt x="241" y="44"/>
                  <a:pt x="241" y="45"/>
                </a:cubicBezTo>
                <a:cubicBezTo>
                  <a:pt x="238" y="51"/>
                  <a:pt x="245" y="47"/>
                  <a:pt x="242" y="47"/>
                </a:cubicBezTo>
                <a:cubicBezTo>
                  <a:pt x="242" y="47"/>
                  <a:pt x="242" y="46"/>
                  <a:pt x="242" y="46"/>
                </a:cubicBezTo>
                <a:cubicBezTo>
                  <a:pt x="243" y="47"/>
                  <a:pt x="246" y="48"/>
                  <a:pt x="246" y="47"/>
                </a:cubicBezTo>
                <a:cubicBezTo>
                  <a:pt x="246" y="48"/>
                  <a:pt x="243" y="48"/>
                  <a:pt x="239" y="49"/>
                </a:cubicBezTo>
                <a:cubicBezTo>
                  <a:pt x="239" y="48"/>
                  <a:pt x="239" y="46"/>
                  <a:pt x="239" y="46"/>
                </a:cubicBezTo>
                <a:cubicBezTo>
                  <a:pt x="238" y="46"/>
                  <a:pt x="238" y="47"/>
                  <a:pt x="239" y="49"/>
                </a:cubicBezTo>
                <a:cubicBezTo>
                  <a:pt x="238" y="49"/>
                  <a:pt x="237" y="49"/>
                  <a:pt x="236" y="49"/>
                </a:cubicBezTo>
                <a:cubicBezTo>
                  <a:pt x="237" y="48"/>
                  <a:pt x="237" y="47"/>
                  <a:pt x="237" y="47"/>
                </a:cubicBezTo>
                <a:cubicBezTo>
                  <a:pt x="237" y="47"/>
                  <a:pt x="237" y="47"/>
                  <a:pt x="237" y="47"/>
                </a:cubicBezTo>
                <a:cubicBezTo>
                  <a:pt x="237" y="46"/>
                  <a:pt x="237" y="46"/>
                  <a:pt x="237" y="47"/>
                </a:cubicBezTo>
                <a:cubicBezTo>
                  <a:pt x="237" y="47"/>
                  <a:pt x="237" y="47"/>
                  <a:pt x="237" y="47"/>
                </a:cubicBezTo>
                <a:cubicBezTo>
                  <a:pt x="238" y="46"/>
                  <a:pt x="239" y="46"/>
                  <a:pt x="239" y="46"/>
                </a:cubicBezTo>
                <a:cubicBezTo>
                  <a:pt x="239" y="45"/>
                  <a:pt x="238" y="45"/>
                  <a:pt x="237" y="46"/>
                </a:cubicBezTo>
                <a:cubicBezTo>
                  <a:pt x="238" y="41"/>
                  <a:pt x="237" y="34"/>
                  <a:pt x="236" y="29"/>
                </a:cubicBezTo>
                <a:cubicBezTo>
                  <a:pt x="236" y="25"/>
                  <a:pt x="236" y="21"/>
                  <a:pt x="235" y="18"/>
                </a:cubicBezTo>
                <a:cubicBezTo>
                  <a:pt x="236" y="18"/>
                  <a:pt x="236" y="18"/>
                  <a:pt x="236" y="18"/>
                </a:cubicBezTo>
                <a:cubicBezTo>
                  <a:pt x="237" y="21"/>
                  <a:pt x="238" y="24"/>
                  <a:pt x="238" y="24"/>
                </a:cubicBezTo>
                <a:cubicBezTo>
                  <a:pt x="238" y="24"/>
                  <a:pt x="238" y="22"/>
                  <a:pt x="238" y="22"/>
                </a:cubicBezTo>
                <a:cubicBezTo>
                  <a:pt x="238" y="22"/>
                  <a:pt x="238" y="23"/>
                  <a:pt x="238" y="23"/>
                </a:cubicBezTo>
                <a:cubicBezTo>
                  <a:pt x="238" y="23"/>
                  <a:pt x="238" y="23"/>
                  <a:pt x="238" y="23"/>
                </a:cubicBezTo>
                <a:cubicBezTo>
                  <a:pt x="239" y="23"/>
                  <a:pt x="239" y="24"/>
                  <a:pt x="239" y="24"/>
                </a:cubicBezTo>
                <a:cubicBezTo>
                  <a:pt x="238" y="24"/>
                  <a:pt x="238" y="24"/>
                  <a:pt x="237" y="24"/>
                </a:cubicBezTo>
                <a:cubicBezTo>
                  <a:pt x="237" y="24"/>
                  <a:pt x="240" y="25"/>
                  <a:pt x="240" y="25"/>
                </a:cubicBezTo>
                <a:cubicBezTo>
                  <a:pt x="239" y="25"/>
                  <a:pt x="238" y="25"/>
                  <a:pt x="237" y="25"/>
                </a:cubicBezTo>
                <a:cubicBezTo>
                  <a:pt x="237" y="25"/>
                  <a:pt x="237" y="26"/>
                  <a:pt x="237" y="26"/>
                </a:cubicBezTo>
                <a:cubicBezTo>
                  <a:pt x="237" y="26"/>
                  <a:pt x="240" y="26"/>
                  <a:pt x="240" y="26"/>
                </a:cubicBezTo>
                <a:cubicBezTo>
                  <a:pt x="240" y="26"/>
                  <a:pt x="237" y="26"/>
                  <a:pt x="237" y="27"/>
                </a:cubicBezTo>
                <a:cubicBezTo>
                  <a:pt x="238" y="27"/>
                  <a:pt x="239" y="27"/>
                  <a:pt x="239" y="26"/>
                </a:cubicBezTo>
                <a:cubicBezTo>
                  <a:pt x="239" y="27"/>
                  <a:pt x="239" y="27"/>
                  <a:pt x="238" y="28"/>
                </a:cubicBezTo>
                <a:cubicBezTo>
                  <a:pt x="238" y="28"/>
                  <a:pt x="238" y="28"/>
                  <a:pt x="238" y="28"/>
                </a:cubicBezTo>
                <a:cubicBezTo>
                  <a:pt x="238" y="28"/>
                  <a:pt x="238" y="28"/>
                  <a:pt x="238" y="28"/>
                </a:cubicBezTo>
                <a:cubicBezTo>
                  <a:pt x="238" y="28"/>
                  <a:pt x="237" y="28"/>
                  <a:pt x="239" y="29"/>
                </a:cubicBezTo>
                <a:cubicBezTo>
                  <a:pt x="237" y="28"/>
                  <a:pt x="237" y="32"/>
                  <a:pt x="239" y="31"/>
                </a:cubicBezTo>
                <a:cubicBezTo>
                  <a:pt x="239" y="31"/>
                  <a:pt x="241" y="33"/>
                  <a:pt x="242" y="32"/>
                </a:cubicBezTo>
                <a:cubicBezTo>
                  <a:pt x="241" y="33"/>
                  <a:pt x="241" y="22"/>
                  <a:pt x="241" y="22"/>
                </a:cubicBezTo>
                <a:cubicBezTo>
                  <a:pt x="241" y="22"/>
                  <a:pt x="241" y="20"/>
                  <a:pt x="240" y="19"/>
                </a:cubicBezTo>
                <a:cubicBezTo>
                  <a:pt x="246" y="20"/>
                  <a:pt x="253" y="23"/>
                  <a:pt x="254" y="23"/>
                </a:cubicBezTo>
                <a:cubicBezTo>
                  <a:pt x="254" y="23"/>
                  <a:pt x="256" y="24"/>
                  <a:pt x="257" y="24"/>
                </a:cubicBezTo>
                <a:cubicBezTo>
                  <a:pt x="261" y="26"/>
                  <a:pt x="265" y="29"/>
                  <a:pt x="265" y="29"/>
                </a:cubicBezTo>
                <a:cubicBezTo>
                  <a:pt x="265" y="29"/>
                  <a:pt x="266" y="29"/>
                  <a:pt x="267" y="29"/>
                </a:cubicBezTo>
                <a:cubicBezTo>
                  <a:pt x="267" y="29"/>
                  <a:pt x="267" y="32"/>
                  <a:pt x="268" y="30"/>
                </a:cubicBezTo>
                <a:cubicBezTo>
                  <a:pt x="268" y="30"/>
                  <a:pt x="268" y="30"/>
                  <a:pt x="268" y="30"/>
                </a:cubicBezTo>
                <a:cubicBezTo>
                  <a:pt x="269" y="31"/>
                  <a:pt x="278" y="37"/>
                  <a:pt x="278" y="36"/>
                </a:cubicBezTo>
                <a:cubicBezTo>
                  <a:pt x="277" y="35"/>
                  <a:pt x="277" y="35"/>
                  <a:pt x="276" y="34"/>
                </a:cubicBezTo>
                <a:cubicBezTo>
                  <a:pt x="276" y="34"/>
                  <a:pt x="276" y="34"/>
                  <a:pt x="276" y="34"/>
                </a:cubicBezTo>
                <a:cubicBezTo>
                  <a:pt x="272" y="32"/>
                  <a:pt x="269" y="29"/>
                  <a:pt x="269" y="29"/>
                </a:cubicBezTo>
                <a:cubicBezTo>
                  <a:pt x="269" y="28"/>
                  <a:pt x="271" y="30"/>
                  <a:pt x="271" y="29"/>
                </a:cubicBezTo>
                <a:cubicBezTo>
                  <a:pt x="272" y="29"/>
                  <a:pt x="266" y="26"/>
                  <a:pt x="266" y="26"/>
                </a:cubicBezTo>
                <a:cubicBezTo>
                  <a:pt x="266" y="27"/>
                  <a:pt x="266" y="27"/>
                  <a:pt x="266" y="27"/>
                </a:cubicBezTo>
                <a:cubicBezTo>
                  <a:pt x="266" y="27"/>
                  <a:pt x="264" y="26"/>
                  <a:pt x="264" y="26"/>
                </a:cubicBezTo>
                <a:cubicBezTo>
                  <a:pt x="264" y="26"/>
                  <a:pt x="263" y="26"/>
                  <a:pt x="264" y="26"/>
                </a:cubicBezTo>
                <a:cubicBezTo>
                  <a:pt x="261" y="27"/>
                  <a:pt x="261" y="23"/>
                  <a:pt x="261" y="23"/>
                </a:cubicBezTo>
                <a:cubicBezTo>
                  <a:pt x="261" y="20"/>
                  <a:pt x="258" y="22"/>
                  <a:pt x="257" y="23"/>
                </a:cubicBezTo>
                <a:cubicBezTo>
                  <a:pt x="257" y="22"/>
                  <a:pt x="257" y="22"/>
                  <a:pt x="257" y="22"/>
                </a:cubicBezTo>
                <a:cubicBezTo>
                  <a:pt x="257" y="21"/>
                  <a:pt x="257" y="21"/>
                  <a:pt x="257" y="22"/>
                </a:cubicBezTo>
                <a:cubicBezTo>
                  <a:pt x="255" y="20"/>
                  <a:pt x="252" y="17"/>
                  <a:pt x="252" y="19"/>
                </a:cubicBezTo>
                <a:cubicBezTo>
                  <a:pt x="253" y="19"/>
                  <a:pt x="253" y="20"/>
                  <a:pt x="253" y="20"/>
                </a:cubicBezTo>
                <a:cubicBezTo>
                  <a:pt x="254" y="20"/>
                  <a:pt x="252" y="21"/>
                  <a:pt x="252" y="21"/>
                </a:cubicBezTo>
                <a:cubicBezTo>
                  <a:pt x="252" y="21"/>
                  <a:pt x="250" y="18"/>
                  <a:pt x="250" y="18"/>
                </a:cubicBezTo>
                <a:cubicBezTo>
                  <a:pt x="250" y="18"/>
                  <a:pt x="249" y="20"/>
                  <a:pt x="249" y="19"/>
                </a:cubicBezTo>
                <a:cubicBezTo>
                  <a:pt x="248" y="18"/>
                  <a:pt x="245" y="14"/>
                  <a:pt x="244" y="15"/>
                </a:cubicBezTo>
                <a:cubicBezTo>
                  <a:pt x="249" y="10"/>
                  <a:pt x="292" y="40"/>
                  <a:pt x="295" y="43"/>
                </a:cubicBezTo>
                <a:cubicBezTo>
                  <a:pt x="297" y="44"/>
                  <a:pt x="301" y="47"/>
                  <a:pt x="303" y="48"/>
                </a:cubicBezTo>
                <a:cubicBezTo>
                  <a:pt x="301" y="48"/>
                  <a:pt x="306" y="49"/>
                  <a:pt x="304" y="49"/>
                </a:cubicBezTo>
                <a:cubicBezTo>
                  <a:pt x="303" y="49"/>
                  <a:pt x="306" y="50"/>
                  <a:pt x="308" y="51"/>
                </a:cubicBezTo>
                <a:cubicBezTo>
                  <a:pt x="308" y="51"/>
                  <a:pt x="308" y="51"/>
                  <a:pt x="307" y="51"/>
                </a:cubicBezTo>
                <a:cubicBezTo>
                  <a:pt x="303" y="51"/>
                  <a:pt x="289" y="59"/>
                  <a:pt x="290" y="65"/>
                </a:cubicBezTo>
                <a:cubicBezTo>
                  <a:pt x="291" y="65"/>
                  <a:pt x="291" y="65"/>
                  <a:pt x="292" y="65"/>
                </a:cubicBezTo>
                <a:cubicBezTo>
                  <a:pt x="290" y="65"/>
                  <a:pt x="283" y="76"/>
                  <a:pt x="281" y="78"/>
                </a:cubicBezTo>
                <a:cubicBezTo>
                  <a:pt x="281" y="79"/>
                  <a:pt x="280" y="79"/>
                  <a:pt x="280" y="80"/>
                </a:cubicBezTo>
                <a:cubicBezTo>
                  <a:pt x="280" y="80"/>
                  <a:pt x="273" y="95"/>
                  <a:pt x="273" y="95"/>
                </a:cubicBezTo>
                <a:cubicBezTo>
                  <a:pt x="272" y="94"/>
                  <a:pt x="266" y="107"/>
                  <a:pt x="262" y="112"/>
                </a:cubicBezTo>
                <a:cubicBezTo>
                  <a:pt x="261" y="110"/>
                  <a:pt x="261" y="109"/>
                  <a:pt x="260" y="108"/>
                </a:cubicBezTo>
                <a:cubicBezTo>
                  <a:pt x="260" y="109"/>
                  <a:pt x="261" y="110"/>
                  <a:pt x="262" y="111"/>
                </a:cubicBezTo>
                <a:cubicBezTo>
                  <a:pt x="260" y="111"/>
                  <a:pt x="244" y="116"/>
                  <a:pt x="244" y="117"/>
                </a:cubicBezTo>
                <a:cubicBezTo>
                  <a:pt x="244" y="117"/>
                  <a:pt x="255" y="114"/>
                  <a:pt x="257" y="114"/>
                </a:cubicBezTo>
                <a:cubicBezTo>
                  <a:pt x="257" y="113"/>
                  <a:pt x="258" y="112"/>
                  <a:pt x="257" y="113"/>
                </a:cubicBezTo>
                <a:cubicBezTo>
                  <a:pt x="257" y="114"/>
                  <a:pt x="257" y="114"/>
                  <a:pt x="257" y="114"/>
                </a:cubicBezTo>
                <a:cubicBezTo>
                  <a:pt x="257" y="114"/>
                  <a:pt x="257" y="114"/>
                  <a:pt x="257" y="114"/>
                </a:cubicBezTo>
                <a:cubicBezTo>
                  <a:pt x="259" y="113"/>
                  <a:pt x="260" y="113"/>
                  <a:pt x="261" y="113"/>
                </a:cubicBezTo>
                <a:cubicBezTo>
                  <a:pt x="261" y="114"/>
                  <a:pt x="260" y="114"/>
                  <a:pt x="260" y="114"/>
                </a:cubicBezTo>
                <a:cubicBezTo>
                  <a:pt x="260" y="114"/>
                  <a:pt x="260" y="114"/>
                  <a:pt x="260" y="115"/>
                </a:cubicBezTo>
                <a:cubicBezTo>
                  <a:pt x="257" y="114"/>
                  <a:pt x="253" y="116"/>
                  <a:pt x="245" y="118"/>
                </a:cubicBezTo>
                <a:cubicBezTo>
                  <a:pt x="244" y="118"/>
                  <a:pt x="242" y="118"/>
                  <a:pt x="241" y="119"/>
                </a:cubicBezTo>
                <a:cubicBezTo>
                  <a:pt x="241" y="119"/>
                  <a:pt x="241" y="118"/>
                  <a:pt x="241" y="118"/>
                </a:cubicBezTo>
                <a:cubicBezTo>
                  <a:pt x="242" y="118"/>
                  <a:pt x="244" y="116"/>
                  <a:pt x="243" y="116"/>
                </a:cubicBezTo>
                <a:cubicBezTo>
                  <a:pt x="243" y="116"/>
                  <a:pt x="241" y="116"/>
                  <a:pt x="240" y="117"/>
                </a:cubicBezTo>
                <a:cubicBezTo>
                  <a:pt x="240" y="116"/>
                  <a:pt x="240" y="116"/>
                  <a:pt x="240" y="116"/>
                </a:cubicBezTo>
                <a:cubicBezTo>
                  <a:pt x="242" y="115"/>
                  <a:pt x="244" y="115"/>
                  <a:pt x="247" y="114"/>
                </a:cubicBezTo>
                <a:cubicBezTo>
                  <a:pt x="247" y="114"/>
                  <a:pt x="247" y="113"/>
                  <a:pt x="247" y="114"/>
                </a:cubicBezTo>
                <a:cubicBezTo>
                  <a:pt x="247" y="114"/>
                  <a:pt x="247" y="114"/>
                  <a:pt x="247" y="114"/>
                </a:cubicBezTo>
                <a:cubicBezTo>
                  <a:pt x="251" y="113"/>
                  <a:pt x="255" y="112"/>
                  <a:pt x="257" y="110"/>
                </a:cubicBezTo>
                <a:cubicBezTo>
                  <a:pt x="258" y="111"/>
                  <a:pt x="258" y="111"/>
                  <a:pt x="257" y="110"/>
                </a:cubicBezTo>
                <a:cubicBezTo>
                  <a:pt x="259" y="110"/>
                  <a:pt x="259" y="109"/>
                  <a:pt x="259" y="109"/>
                </a:cubicBezTo>
                <a:cubicBezTo>
                  <a:pt x="259" y="108"/>
                  <a:pt x="239" y="114"/>
                  <a:pt x="239" y="115"/>
                </a:cubicBezTo>
                <a:cubicBezTo>
                  <a:pt x="239" y="115"/>
                  <a:pt x="239" y="115"/>
                  <a:pt x="238" y="115"/>
                </a:cubicBezTo>
                <a:cubicBezTo>
                  <a:pt x="238" y="115"/>
                  <a:pt x="237" y="114"/>
                  <a:pt x="236" y="115"/>
                </a:cubicBezTo>
                <a:cubicBezTo>
                  <a:pt x="236" y="115"/>
                  <a:pt x="236" y="115"/>
                  <a:pt x="236" y="115"/>
                </a:cubicBezTo>
                <a:cubicBezTo>
                  <a:pt x="235" y="115"/>
                  <a:pt x="234" y="116"/>
                  <a:pt x="234" y="116"/>
                </a:cubicBezTo>
                <a:cubicBezTo>
                  <a:pt x="233" y="115"/>
                  <a:pt x="232" y="114"/>
                  <a:pt x="232" y="114"/>
                </a:cubicBezTo>
                <a:cubicBezTo>
                  <a:pt x="229" y="112"/>
                  <a:pt x="229" y="115"/>
                  <a:pt x="229" y="117"/>
                </a:cubicBezTo>
                <a:cubicBezTo>
                  <a:pt x="224" y="118"/>
                  <a:pt x="219" y="119"/>
                  <a:pt x="219" y="119"/>
                </a:cubicBezTo>
                <a:cubicBezTo>
                  <a:pt x="221" y="120"/>
                  <a:pt x="228" y="118"/>
                  <a:pt x="232" y="117"/>
                </a:cubicBezTo>
                <a:cubicBezTo>
                  <a:pt x="232" y="118"/>
                  <a:pt x="232" y="119"/>
                  <a:pt x="231" y="121"/>
                </a:cubicBezTo>
                <a:cubicBezTo>
                  <a:pt x="231" y="121"/>
                  <a:pt x="230" y="121"/>
                  <a:pt x="229" y="121"/>
                </a:cubicBezTo>
                <a:cubicBezTo>
                  <a:pt x="229" y="121"/>
                  <a:pt x="229" y="121"/>
                  <a:pt x="229" y="120"/>
                </a:cubicBezTo>
                <a:cubicBezTo>
                  <a:pt x="229" y="120"/>
                  <a:pt x="229" y="120"/>
                  <a:pt x="229" y="120"/>
                </a:cubicBezTo>
                <a:cubicBezTo>
                  <a:pt x="229" y="119"/>
                  <a:pt x="229" y="119"/>
                  <a:pt x="229" y="119"/>
                </a:cubicBezTo>
                <a:cubicBezTo>
                  <a:pt x="229" y="119"/>
                  <a:pt x="228" y="120"/>
                  <a:pt x="228" y="122"/>
                </a:cubicBezTo>
                <a:cubicBezTo>
                  <a:pt x="221" y="123"/>
                  <a:pt x="214" y="124"/>
                  <a:pt x="208" y="125"/>
                </a:cubicBezTo>
                <a:close/>
                <a:moveTo>
                  <a:pt x="93" y="140"/>
                </a:moveTo>
                <a:cubicBezTo>
                  <a:pt x="93" y="141"/>
                  <a:pt x="93" y="140"/>
                  <a:pt x="93" y="140"/>
                </a:cubicBezTo>
                <a:close/>
                <a:moveTo>
                  <a:pt x="101" y="139"/>
                </a:moveTo>
                <a:cubicBezTo>
                  <a:pt x="101" y="140"/>
                  <a:pt x="101" y="138"/>
                  <a:pt x="101" y="139"/>
                </a:cubicBezTo>
                <a:close/>
                <a:moveTo>
                  <a:pt x="104" y="138"/>
                </a:moveTo>
                <a:cubicBezTo>
                  <a:pt x="104" y="140"/>
                  <a:pt x="104" y="137"/>
                  <a:pt x="104" y="138"/>
                </a:cubicBezTo>
                <a:close/>
                <a:moveTo>
                  <a:pt x="109" y="137"/>
                </a:moveTo>
                <a:cubicBezTo>
                  <a:pt x="109" y="137"/>
                  <a:pt x="108" y="136"/>
                  <a:pt x="109" y="137"/>
                </a:cubicBezTo>
                <a:close/>
                <a:moveTo>
                  <a:pt x="141" y="133"/>
                </a:moveTo>
                <a:cubicBezTo>
                  <a:pt x="142" y="131"/>
                  <a:pt x="142" y="133"/>
                  <a:pt x="142" y="133"/>
                </a:cubicBezTo>
                <a:cubicBezTo>
                  <a:pt x="143" y="134"/>
                  <a:pt x="140" y="133"/>
                  <a:pt x="141" y="133"/>
                </a:cubicBezTo>
                <a:close/>
                <a:moveTo>
                  <a:pt x="23" y="117"/>
                </a:moveTo>
                <a:cubicBezTo>
                  <a:pt x="22" y="117"/>
                  <a:pt x="25" y="117"/>
                  <a:pt x="23" y="117"/>
                </a:cubicBezTo>
                <a:close/>
                <a:moveTo>
                  <a:pt x="49" y="79"/>
                </a:moveTo>
                <a:cubicBezTo>
                  <a:pt x="46" y="81"/>
                  <a:pt x="50" y="78"/>
                  <a:pt x="49" y="79"/>
                </a:cubicBezTo>
                <a:close/>
                <a:moveTo>
                  <a:pt x="74" y="76"/>
                </a:moveTo>
                <a:cubicBezTo>
                  <a:pt x="74" y="76"/>
                  <a:pt x="74" y="74"/>
                  <a:pt x="74" y="76"/>
                </a:cubicBezTo>
                <a:close/>
                <a:moveTo>
                  <a:pt x="84" y="74"/>
                </a:moveTo>
                <a:cubicBezTo>
                  <a:pt x="85" y="74"/>
                  <a:pt x="84" y="73"/>
                  <a:pt x="84" y="74"/>
                </a:cubicBezTo>
                <a:close/>
                <a:moveTo>
                  <a:pt x="87" y="74"/>
                </a:moveTo>
                <a:cubicBezTo>
                  <a:pt x="87" y="74"/>
                  <a:pt x="87" y="73"/>
                  <a:pt x="87" y="74"/>
                </a:cubicBezTo>
                <a:close/>
                <a:moveTo>
                  <a:pt x="106" y="71"/>
                </a:moveTo>
                <a:cubicBezTo>
                  <a:pt x="107" y="71"/>
                  <a:pt x="108" y="71"/>
                  <a:pt x="108" y="71"/>
                </a:cubicBezTo>
                <a:cubicBezTo>
                  <a:pt x="108" y="72"/>
                  <a:pt x="106" y="72"/>
                  <a:pt x="106" y="71"/>
                </a:cubicBezTo>
                <a:close/>
                <a:moveTo>
                  <a:pt x="110" y="71"/>
                </a:moveTo>
                <a:cubicBezTo>
                  <a:pt x="110" y="71"/>
                  <a:pt x="110" y="71"/>
                  <a:pt x="110" y="71"/>
                </a:cubicBezTo>
                <a:cubicBezTo>
                  <a:pt x="110" y="71"/>
                  <a:pt x="110" y="71"/>
                  <a:pt x="110" y="71"/>
                </a:cubicBezTo>
                <a:close/>
                <a:moveTo>
                  <a:pt x="238" y="26"/>
                </a:moveTo>
                <a:cubicBezTo>
                  <a:pt x="237" y="26"/>
                  <a:pt x="241" y="26"/>
                  <a:pt x="238" y="26"/>
                </a:cubicBezTo>
                <a:close/>
                <a:moveTo>
                  <a:pt x="255" y="22"/>
                </a:moveTo>
                <a:cubicBezTo>
                  <a:pt x="255" y="23"/>
                  <a:pt x="257" y="20"/>
                  <a:pt x="255" y="22"/>
                </a:cubicBezTo>
                <a:close/>
                <a:moveTo>
                  <a:pt x="259" y="23"/>
                </a:moveTo>
                <a:cubicBezTo>
                  <a:pt x="259" y="23"/>
                  <a:pt x="259" y="22"/>
                  <a:pt x="259" y="23"/>
                </a:cubicBezTo>
                <a:close/>
                <a:moveTo>
                  <a:pt x="260" y="23"/>
                </a:moveTo>
                <a:cubicBezTo>
                  <a:pt x="259" y="24"/>
                  <a:pt x="260" y="22"/>
                  <a:pt x="260" y="23"/>
                </a:cubicBezTo>
                <a:close/>
                <a:moveTo>
                  <a:pt x="262" y="26"/>
                </a:moveTo>
                <a:cubicBezTo>
                  <a:pt x="262" y="27"/>
                  <a:pt x="262" y="25"/>
                  <a:pt x="262" y="26"/>
                </a:cubicBezTo>
                <a:close/>
                <a:moveTo>
                  <a:pt x="263" y="27"/>
                </a:moveTo>
                <a:cubicBezTo>
                  <a:pt x="262" y="28"/>
                  <a:pt x="264" y="26"/>
                  <a:pt x="263" y="27"/>
                </a:cubicBezTo>
                <a:close/>
                <a:moveTo>
                  <a:pt x="272" y="32"/>
                </a:moveTo>
                <a:cubicBezTo>
                  <a:pt x="271" y="34"/>
                  <a:pt x="273" y="32"/>
                  <a:pt x="272" y="32"/>
                </a:cubicBezTo>
                <a:close/>
                <a:moveTo>
                  <a:pt x="295" y="61"/>
                </a:moveTo>
                <a:cubicBezTo>
                  <a:pt x="294" y="60"/>
                  <a:pt x="296" y="62"/>
                  <a:pt x="295" y="61"/>
                </a:cubicBezTo>
                <a:close/>
                <a:moveTo>
                  <a:pt x="292" y="65"/>
                </a:moveTo>
                <a:cubicBezTo>
                  <a:pt x="293" y="64"/>
                  <a:pt x="293" y="64"/>
                  <a:pt x="294" y="63"/>
                </a:cubicBezTo>
                <a:cubicBezTo>
                  <a:pt x="295" y="63"/>
                  <a:pt x="290" y="68"/>
                  <a:pt x="292" y="65"/>
                </a:cubicBezTo>
                <a:close/>
                <a:moveTo>
                  <a:pt x="292" y="70"/>
                </a:moveTo>
                <a:cubicBezTo>
                  <a:pt x="291" y="69"/>
                  <a:pt x="292" y="70"/>
                  <a:pt x="292" y="70"/>
                </a:cubicBezTo>
                <a:close/>
                <a:moveTo>
                  <a:pt x="285" y="80"/>
                </a:moveTo>
                <a:cubicBezTo>
                  <a:pt x="285" y="79"/>
                  <a:pt x="286" y="78"/>
                  <a:pt x="287" y="78"/>
                </a:cubicBezTo>
                <a:cubicBezTo>
                  <a:pt x="287" y="78"/>
                  <a:pt x="285" y="82"/>
                  <a:pt x="285" y="80"/>
                </a:cubicBezTo>
                <a:close/>
                <a:moveTo>
                  <a:pt x="269" y="124"/>
                </a:moveTo>
                <a:cubicBezTo>
                  <a:pt x="269" y="124"/>
                  <a:pt x="269" y="125"/>
                  <a:pt x="269" y="125"/>
                </a:cubicBezTo>
                <a:cubicBezTo>
                  <a:pt x="269" y="125"/>
                  <a:pt x="269" y="125"/>
                  <a:pt x="269" y="125"/>
                </a:cubicBezTo>
                <a:cubicBezTo>
                  <a:pt x="269" y="125"/>
                  <a:pt x="269" y="124"/>
                  <a:pt x="269" y="124"/>
                </a:cubicBezTo>
                <a:cubicBezTo>
                  <a:pt x="269" y="124"/>
                  <a:pt x="268" y="124"/>
                  <a:pt x="268" y="124"/>
                </a:cubicBezTo>
                <a:cubicBezTo>
                  <a:pt x="268" y="123"/>
                  <a:pt x="269" y="123"/>
                  <a:pt x="269" y="123"/>
                </a:cubicBezTo>
                <a:cubicBezTo>
                  <a:pt x="269" y="123"/>
                  <a:pt x="269" y="124"/>
                  <a:pt x="269" y="124"/>
                </a:cubicBezTo>
                <a:cubicBezTo>
                  <a:pt x="269" y="124"/>
                  <a:pt x="269" y="125"/>
                  <a:pt x="269" y="125"/>
                </a:cubicBezTo>
                <a:cubicBezTo>
                  <a:pt x="269" y="124"/>
                  <a:pt x="269" y="124"/>
                  <a:pt x="269" y="124"/>
                </a:cubicBezTo>
                <a:cubicBezTo>
                  <a:pt x="269" y="124"/>
                  <a:pt x="269" y="124"/>
                  <a:pt x="269" y="124"/>
                </a:cubicBezTo>
                <a:close/>
                <a:moveTo>
                  <a:pt x="267" y="136"/>
                </a:moveTo>
                <a:cubicBezTo>
                  <a:pt x="267" y="136"/>
                  <a:pt x="267" y="136"/>
                  <a:pt x="267" y="136"/>
                </a:cubicBezTo>
                <a:cubicBezTo>
                  <a:pt x="267" y="136"/>
                  <a:pt x="267" y="136"/>
                  <a:pt x="267" y="136"/>
                </a:cubicBezTo>
                <a:cubicBezTo>
                  <a:pt x="267" y="137"/>
                  <a:pt x="268" y="137"/>
                  <a:pt x="267" y="136"/>
                </a:cubicBezTo>
                <a:close/>
                <a:moveTo>
                  <a:pt x="267" y="129"/>
                </a:moveTo>
                <a:cubicBezTo>
                  <a:pt x="267" y="129"/>
                  <a:pt x="267" y="129"/>
                  <a:pt x="267" y="129"/>
                </a:cubicBezTo>
                <a:cubicBezTo>
                  <a:pt x="267" y="129"/>
                  <a:pt x="267" y="129"/>
                  <a:pt x="267" y="129"/>
                </a:cubicBezTo>
                <a:cubicBezTo>
                  <a:pt x="267" y="129"/>
                  <a:pt x="267" y="129"/>
                  <a:pt x="267" y="129"/>
                </a:cubicBezTo>
                <a:close/>
                <a:moveTo>
                  <a:pt x="267" y="138"/>
                </a:moveTo>
                <a:cubicBezTo>
                  <a:pt x="266" y="137"/>
                  <a:pt x="268" y="139"/>
                  <a:pt x="267" y="138"/>
                </a:cubicBezTo>
                <a:close/>
                <a:moveTo>
                  <a:pt x="267" y="127"/>
                </a:moveTo>
                <a:cubicBezTo>
                  <a:pt x="268" y="126"/>
                  <a:pt x="268" y="126"/>
                  <a:pt x="269" y="125"/>
                </a:cubicBezTo>
                <a:cubicBezTo>
                  <a:pt x="269" y="126"/>
                  <a:pt x="268" y="126"/>
                  <a:pt x="268" y="126"/>
                </a:cubicBezTo>
                <a:cubicBezTo>
                  <a:pt x="268" y="126"/>
                  <a:pt x="267" y="126"/>
                  <a:pt x="267" y="127"/>
                </a:cubicBezTo>
                <a:close/>
                <a:moveTo>
                  <a:pt x="269" y="123"/>
                </a:moveTo>
                <a:cubicBezTo>
                  <a:pt x="270" y="120"/>
                  <a:pt x="271" y="118"/>
                  <a:pt x="273" y="116"/>
                </a:cubicBezTo>
                <a:cubicBezTo>
                  <a:pt x="272" y="118"/>
                  <a:pt x="271" y="121"/>
                  <a:pt x="269" y="124"/>
                </a:cubicBezTo>
                <a:cubicBezTo>
                  <a:pt x="269" y="124"/>
                  <a:pt x="269" y="123"/>
                  <a:pt x="269" y="123"/>
                </a:cubicBezTo>
                <a:close/>
                <a:moveTo>
                  <a:pt x="265" y="116"/>
                </a:moveTo>
                <a:cubicBezTo>
                  <a:pt x="264" y="115"/>
                  <a:pt x="264" y="115"/>
                  <a:pt x="264" y="115"/>
                </a:cubicBezTo>
                <a:cubicBezTo>
                  <a:pt x="264" y="115"/>
                  <a:pt x="264" y="116"/>
                  <a:pt x="265" y="116"/>
                </a:cubicBezTo>
                <a:cubicBezTo>
                  <a:pt x="264" y="116"/>
                  <a:pt x="264" y="117"/>
                  <a:pt x="264" y="117"/>
                </a:cubicBezTo>
                <a:cubicBezTo>
                  <a:pt x="264" y="117"/>
                  <a:pt x="263" y="117"/>
                  <a:pt x="263" y="116"/>
                </a:cubicBezTo>
                <a:cubicBezTo>
                  <a:pt x="263" y="116"/>
                  <a:pt x="264" y="115"/>
                  <a:pt x="264" y="115"/>
                </a:cubicBezTo>
                <a:cubicBezTo>
                  <a:pt x="263" y="115"/>
                  <a:pt x="263" y="115"/>
                  <a:pt x="262" y="116"/>
                </a:cubicBezTo>
                <a:cubicBezTo>
                  <a:pt x="262" y="116"/>
                  <a:pt x="262" y="116"/>
                  <a:pt x="262" y="116"/>
                </a:cubicBezTo>
                <a:cubicBezTo>
                  <a:pt x="262" y="115"/>
                  <a:pt x="263" y="115"/>
                  <a:pt x="263" y="114"/>
                </a:cubicBezTo>
                <a:cubicBezTo>
                  <a:pt x="263" y="114"/>
                  <a:pt x="264" y="115"/>
                  <a:pt x="264" y="115"/>
                </a:cubicBezTo>
                <a:cubicBezTo>
                  <a:pt x="264" y="115"/>
                  <a:pt x="264" y="114"/>
                  <a:pt x="263" y="113"/>
                </a:cubicBezTo>
                <a:cubicBezTo>
                  <a:pt x="264" y="112"/>
                  <a:pt x="264" y="111"/>
                  <a:pt x="265" y="112"/>
                </a:cubicBezTo>
                <a:cubicBezTo>
                  <a:pt x="265" y="111"/>
                  <a:pt x="265" y="111"/>
                  <a:pt x="265" y="111"/>
                </a:cubicBezTo>
                <a:cubicBezTo>
                  <a:pt x="265" y="111"/>
                  <a:pt x="268" y="105"/>
                  <a:pt x="269" y="106"/>
                </a:cubicBezTo>
                <a:cubicBezTo>
                  <a:pt x="269" y="106"/>
                  <a:pt x="269" y="107"/>
                  <a:pt x="269" y="107"/>
                </a:cubicBezTo>
                <a:cubicBezTo>
                  <a:pt x="270" y="107"/>
                  <a:pt x="271" y="104"/>
                  <a:pt x="271" y="102"/>
                </a:cubicBezTo>
                <a:cubicBezTo>
                  <a:pt x="271" y="103"/>
                  <a:pt x="270" y="102"/>
                  <a:pt x="270" y="101"/>
                </a:cubicBezTo>
                <a:cubicBezTo>
                  <a:pt x="270" y="101"/>
                  <a:pt x="272" y="99"/>
                  <a:pt x="274" y="97"/>
                </a:cubicBezTo>
                <a:cubicBezTo>
                  <a:pt x="274" y="97"/>
                  <a:pt x="274" y="97"/>
                  <a:pt x="273" y="97"/>
                </a:cubicBezTo>
                <a:cubicBezTo>
                  <a:pt x="273" y="97"/>
                  <a:pt x="274" y="97"/>
                  <a:pt x="274" y="97"/>
                </a:cubicBezTo>
                <a:cubicBezTo>
                  <a:pt x="276" y="95"/>
                  <a:pt x="277" y="94"/>
                  <a:pt x="276" y="94"/>
                </a:cubicBezTo>
                <a:cubicBezTo>
                  <a:pt x="276" y="94"/>
                  <a:pt x="275" y="95"/>
                  <a:pt x="275" y="95"/>
                </a:cubicBezTo>
                <a:cubicBezTo>
                  <a:pt x="275" y="95"/>
                  <a:pt x="274" y="93"/>
                  <a:pt x="274" y="94"/>
                </a:cubicBezTo>
                <a:cubicBezTo>
                  <a:pt x="275" y="92"/>
                  <a:pt x="278" y="91"/>
                  <a:pt x="279" y="90"/>
                </a:cubicBezTo>
                <a:cubicBezTo>
                  <a:pt x="279" y="90"/>
                  <a:pt x="277" y="89"/>
                  <a:pt x="278" y="88"/>
                </a:cubicBezTo>
                <a:cubicBezTo>
                  <a:pt x="281" y="87"/>
                  <a:pt x="282" y="86"/>
                  <a:pt x="284" y="82"/>
                </a:cubicBezTo>
                <a:cubicBezTo>
                  <a:pt x="283" y="82"/>
                  <a:pt x="285" y="80"/>
                  <a:pt x="285" y="81"/>
                </a:cubicBezTo>
                <a:cubicBezTo>
                  <a:pt x="278" y="92"/>
                  <a:pt x="271" y="104"/>
                  <a:pt x="265" y="116"/>
                </a:cubicBezTo>
                <a:close/>
                <a:moveTo>
                  <a:pt x="262" y="119"/>
                </a:moveTo>
                <a:cubicBezTo>
                  <a:pt x="263" y="119"/>
                  <a:pt x="263" y="119"/>
                  <a:pt x="263" y="119"/>
                </a:cubicBezTo>
                <a:cubicBezTo>
                  <a:pt x="263" y="119"/>
                  <a:pt x="263" y="119"/>
                  <a:pt x="263" y="119"/>
                </a:cubicBezTo>
                <a:cubicBezTo>
                  <a:pt x="263" y="119"/>
                  <a:pt x="263" y="119"/>
                  <a:pt x="263" y="120"/>
                </a:cubicBezTo>
                <a:cubicBezTo>
                  <a:pt x="263" y="119"/>
                  <a:pt x="263" y="119"/>
                  <a:pt x="262" y="119"/>
                </a:cubicBezTo>
                <a:close/>
                <a:moveTo>
                  <a:pt x="263" y="120"/>
                </a:moveTo>
                <a:cubicBezTo>
                  <a:pt x="263" y="120"/>
                  <a:pt x="262" y="120"/>
                  <a:pt x="262" y="120"/>
                </a:cubicBezTo>
                <a:cubicBezTo>
                  <a:pt x="262" y="120"/>
                  <a:pt x="262" y="120"/>
                  <a:pt x="262" y="120"/>
                </a:cubicBezTo>
                <a:cubicBezTo>
                  <a:pt x="262" y="119"/>
                  <a:pt x="262" y="119"/>
                  <a:pt x="262" y="119"/>
                </a:cubicBezTo>
                <a:cubicBezTo>
                  <a:pt x="262" y="120"/>
                  <a:pt x="262" y="120"/>
                  <a:pt x="263" y="120"/>
                </a:cubicBezTo>
                <a:close/>
                <a:moveTo>
                  <a:pt x="264" y="111"/>
                </a:moveTo>
                <a:cubicBezTo>
                  <a:pt x="262" y="110"/>
                  <a:pt x="264" y="112"/>
                  <a:pt x="264" y="111"/>
                </a:cubicBezTo>
                <a:close/>
                <a:moveTo>
                  <a:pt x="269" y="105"/>
                </a:moveTo>
                <a:cubicBezTo>
                  <a:pt x="268" y="105"/>
                  <a:pt x="270" y="106"/>
                  <a:pt x="269" y="105"/>
                </a:cubicBezTo>
                <a:close/>
                <a:moveTo>
                  <a:pt x="270" y="104"/>
                </a:moveTo>
                <a:cubicBezTo>
                  <a:pt x="269" y="104"/>
                  <a:pt x="271" y="104"/>
                  <a:pt x="270" y="104"/>
                </a:cubicBezTo>
                <a:close/>
                <a:moveTo>
                  <a:pt x="283" y="81"/>
                </a:moveTo>
                <a:cubicBezTo>
                  <a:pt x="283" y="81"/>
                  <a:pt x="283" y="81"/>
                  <a:pt x="283" y="81"/>
                </a:cubicBezTo>
                <a:cubicBezTo>
                  <a:pt x="283" y="81"/>
                  <a:pt x="283" y="81"/>
                  <a:pt x="283" y="81"/>
                </a:cubicBezTo>
                <a:cubicBezTo>
                  <a:pt x="283" y="81"/>
                  <a:pt x="283" y="81"/>
                  <a:pt x="283" y="81"/>
                </a:cubicBezTo>
                <a:close/>
                <a:moveTo>
                  <a:pt x="283" y="80"/>
                </a:moveTo>
                <a:cubicBezTo>
                  <a:pt x="284" y="80"/>
                  <a:pt x="284" y="80"/>
                  <a:pt x="284" y="80"/>
                </a:cubicBezTo>
                <a:cubicBezTo>
                  <a:pt x="283" y="80"/>
                  <a:pt x="284" y="80"/>
                  <a:pt x="284" y="80"/>
                </a:cubicBezTo>
                <a:cubicBezTo>
                  <a:pt x="284" y="80"/>
                  <a:pt x="284" y="80"/>
                  <a:pt x="283" y="80"/>
                </a:cubicBezTo>
                <a:close/>
                <a:moveTo>
                  <a:pt x="259" y="124"/>
                </a:moveTo>
                <a:cubicBezTo>
                  <a:pt x="258" y="124"/>
                  <a:pt x="256" y="125"/>
                  <a:pt x="256" y="125"/>
                </a:cubicBezTo>
                <a:cubicBezTo>
                  <a:pt x="256" y="125"/>
                  <a:pt x="256" y="125"/>
                  <a:pt x="256" y="125"/>
                </a:cubicBezTo>
                <a:cubicBezTo>
                  <a:pt x="256" y="125"/>
                  <a:pt x="256" y="125"/>
                  <a:pt x="256" y="125"/>
                </a:cubicBezTo>
                <a:cubicBezTo>
                  <a:pt x="257" y="125"/>
                  <a:pt x="258" y="125"/>
                  <a:pt x="260" y="125"/>
                </a:cubicBezTo>
                <a:cubicBezTo>
                  <a:pt x="260" y="125"/>
                  <a:pt x="260" y="125"/>
                  <a:pt x="260" y="125"/>
                </a:cubicBezTo>
                <a:cubicBezTo>
                  <a:pt x="255" y="135"/>
                  <a:pt x="250" y="144"/>
                  <a:pt x="245" y="153"/>
                </a:cubicBezTo>
                <a:cubicBezTo>
                  <a:pt x="243" y="155"/>
                  <a:pt x="242" y="157"/>
                  <a:pt x="240" y="160"/>
                </a:cubicBezTo>
                <a:cubicBezTo>
                  <a:pt x="239" y="160"/>
                  <a:pt x="238" y="159"/>
                  <a:pt x="238" y="159"/>
                </a:cubicBezTo>
                <a:cubicBezTo>
                  <a:pt x="237" y="160"/>
                  <a:pt x="236" y="161"/>
                  <a:pt x="235" y="162"/>
                </a:cubicBezTo>
                <a:cubicBezTo>
                  <a:pt x="235" y="160"/>
                  <a:pt x="234" y="159"/>
                  <a:pt x="233" y="159"/>
                </a:cubicBezTo>
                <a:cubicBezTo>
                  <a:pt x="233" y="156"/>
                  <a:pt x="234" y="154"/>
                  <a:pt x="234" y="153"/>
                </a:cubicBezTo>
                <a:cubicBezTo>
                  <a:pt x="234" y="153"/>
                  <a:pt x="233" y="153"/>
                  <a:pt x="233" y="153"/>
                </a:cubicBezTo>
                <a:cubicBezTo>
                  <a:pt x="233" y="153"/>
                  <a:pt x="233" y="153"/>
                  <a:pt x="233" y="153"/>
                </a:cubicBezTo>
                <a:cubicBezTo>
                  <a:pt x="233" y="151"/>
                  <a:pt x="234" y="148"/>
                  <a:pt x="234" y="145"/>
                </a:cubicBezTo>
                <a:cubicBezTo>
                  <a:pt x="234" y="145"/>
                  <a:pt x="233" y="145"/>
                  <a:pt x="234" y="145"/>
                </a:cubicBezTo>
                <a:cubicBezTo>
                  <a:pt x="234" y="145"/>
                  <a:pt x="234" y="145"/>
                  <a:pt x="234" y="145"/>
                </a:cubicBezTo>
                <a:cubicBezTo>
                  <a:pt x="235" y="143"/>
                  <a:pt x="235" y="141"/>
                  <a:pt x="235" y="141"/>
                </a:cubicBezTo>
                <a:cubicBezTo>
                  <a:pt x="235" y="141"/>
                  <a:pt x="235" y="141"/>
                  <a:pt x="235" y="142"/>
                </a:cubicBezTo>
                <a:cubicBezTo>
                  <a:pt x="236" y="139"/>
                  <a:pt x="239" y="132"/>
                  <a:pt x="240" y="126"/>
                </a:cubicBezTo>
                <a:cubicBezTo>
                  <a:pt x="241" y="126"/>
                  <a:pt x="242" y="126"/>
                  <a:pt x="242" y="126"/>
                </a:cubicBezTo>
                <a:cubicBezTo>
                  <a:pt x="242" y="126"/>
                  <a:pt x="242" y="126"/>
                  <a:pt x="242" y="126"/>
                </a:cubicBezTo>
                <a:cubicBezTo>
                  <a:pt x="242" y="126"/>
                  <a:pt x="242" y="126"/>
                  <a:pt x="242" y="126"/>
                </a:cubicBezTo>
                <a:cubicBezTo>
                  <a:pt x="247" y="125"/>
                  <a:pt x="251" y="124"/>
                  <a:pt x="255" y="123"/>
                </a:cubicBezTo>
                <a:cubicBezTo>
                  <a:pt x="254" y="124"/>
                  <a:pt x="254" y="125"/>
                  <a:pt x="253" y="126"/>
                </a:cubicBezTo>
                <a:cubicBezTo>
                  <a:pt x="253" y="126"/>
                  <a:pt x="253" y="126"/>
                  <a:pt x="253" y="127"/>
                </a:cubicBezTo>
                <a:cubicBezTo>
                  <a:pt x="253" y="127"/>
                  <a:pt x="253" y="127"/>
                  <a:pt x="253" y="127"/>
                </a:cubicBezTo>
                <a:cubicBezTo>
                  <a:pt x="251" y="129"/>
                  <a:pt x="248" y="135"/>
                  <a:pt x="248" y="135"/>
                </a:cubicBezTo>
                <a:cubicBezTo>
                  <a:pt x="248" y="135"/>
                  <a:pt x="248" y="137"/>
                  <a:pt x="248" y="137"/>
                </a:cubicBezTo>
                <a:cubicBezTo>
                  <a:pt x="248" y="137"/>
                  <a:pt x="249" y="135"/>
                  <a:pt x="251" y="132"/>
                </a:cubicBezTo>
                <a:cubicBezTo>
                  <a:pt x="251" y="132"/>
                  <a:pt x="251" y="132"/>
                  <a:pt x="251" y="132"/>
                </a:cubicBezTo>
                <a:cubicBezTo>
                  <a:pt x="251" y="132"/>
                  <a:pt x="251" y="132"/>
                  <a:pt x="251" y="132"/>
                </a:cubicBezTo>
                <a:cubicBezTo>
                  <a:pt x="251" y="132"/>
                  <a:pt x="251" y="132"/>
                  <a:pt x="251" y="132"/>
                </a:cubicBezTo>
                <a:cubicBezTo>
                  <a:pt x="252" y="131"/>
                  <a:pt x="252" y="131"/>
                  <a:pt x="252" y="131"/>
                </a:cubicBezTo>
                <a:cubicBezTo>
                  <a:pt x="252" y="131"/>
                  <a:pt x="252" y="131"/>
                  <a:pt x="252" y="131"/>
                </a:cubicBezTo>
                <a:cubicBezTo>
                  <a:pt x="252" y="131"/>
                  <a:pt x="252" y="131"/>
                  <a:pt x="252" y="131"/>
                </a:cubicBezTo>
                <a:cubicBezTo>
                  <a:pt x="254" y="128"/>
                  <a:pt x="255" y="125"/>
                  <a:pt x="257" y="123"/>
                </a:cubicBezTo>
                <a:cubicBezTo>
                  <a:pt x="258" y="123"/>
                  <a:pt x="258" y="123"/>
                  <a:pt x="259" y="122"/>
                </a:cubicBezTo>
                <a:cubicBezTo>
                  <a:pt x="259" y="123"/>
                  <a:pt x="259" y="123"/>
                  <a:pt x="259" y="123"/>
                </a:cubicBezTo>
                <a:cubicBezTo>
                  <a:pt x="259" y="123"/>
                  <a:pt x="259" y="123"/>
                  <a:pt x="259" y="122"/>
                </a:cubicBezTo>
                <a:cubicBezTo>
                  <a:pt x="260" y="122"/>
                  <a:pt x="261" y="122"/>
                  <a:pt x="261" y="122"/>
                </a:cubicBezTo>
                <a:cubicBezTo>
                  <a:pt x="261" y="122"/>
                  <a:pt x="261" y="123"/>
                  <a:pt x="261" y="123"/>
                </a:cubicBezTo>
                <a:cubicBezTo>
                  <a:pt x="260" y="123"/>
                  <a:pt x="259" y="124"/>
                  <a:pt x="259" y="124"/>
                </a:cubicBezTo>
                <a:cubicBezTo>
                  <a:pt x="259" y="124"/>
                  <a:pt x="259" y="124"/>
                  <a:pt x="259" y="124"/>
                </a:cubicBezTo>
                <a:close/>
                <a:moveTo>
                  <a:pt x="253" y="160"/>
                </a:moveTo>
                <a:cubicBezTo>
                  <a:pt x="252" y="160"/>
                  <a:pt x="252" y="161"/>
                  <a:pt x="253" y="160"/>
                </a:cubicBezTo>
                <a:cubicBezTo>
                  <a:pt x="252" y="161"/>
                  <a:pt x="249" y="162"/>
                  <a:pt x="249" y="163"/>
                </a:cubicBezTo>
                <a:cubicBezTo>
                  <a:pt x="249" y="162"/>
                  <a:pt x="250" y="161"/>
                  <a:pt x="251" y="159"/>
                </a:cubicBezTo>
                <a:cubicBezTo>
                  <a:pt x="252" y="159"/>
                  <a:pt x="252" y="159"/>
                  <a:pt x="251" y="159"/>
                </a:cubicBezTo>
                <a:cubicBezTo>
                  <a:pt x="252" y="159"/>
                  <a:pt x="252" y="158"/>
                  <a:pt x="252" y="158"/>
                </a:cubicBezTo>
                <a:cubicBezTo>
                  <a:pt x="250" y="156"/>
                  <a:pt x="253" y="157"/>
                  <a:pt x="253" y="157"/>
                </a:cubicBezTo>
                <a:cubicBezTo>
                  <a:pt x="253" y="157"/>
                  <a:pt x="253" y="159"/>
                  <a:pt x="253" y="160"/>
                </a:cubicBezTo>
                <a:cubicBezTo>
                  <a:pt x="253" y="160"/>
                  <a:pt x="253" y="160"/>
                  <a:pt x="253" y="160"/>
                </a:cubicBezTo>
                <a:cubicBezTo>
                  <a:pt x="253" y="160"/>
                  <a:pt x="253" y="160"/>
                  <a:pt x="253" y="160"/>
                </a:cubicBezTo>
                <a:close/>
                <a:moveTo>
                  <a:pt x="246" y="158"/>
                </a:moveTo>
                <a:cubicBezTo>
                  <a:pt x="245" y="156"/>
                  <a:pt x="247" y="159"/>
                  <a:pt x="246" y="158"/>
                </a:cubicBezTo>
                <a:close/>
                <a:moveTo>
                  <a:pt x="246" y="156"/>
                </a:moveTo>
                <a:cubicBezTo>
                  <a:pt x="245" y="155"/>
                  <a:pt x="247" y="156"/>
                  <a:pt x="246" y="156"/>
                </a:cubicBezTo>
                <a:close/>
                <a:moveTo>
                  <a:pt x="247" y="157"/>
                </a:moveTo>
                <a:cubicBezTo>
                  <a:pt x="245" y="155"/>
                  <a:pt x="248" y="158"/>
                  <a:pt x="247" y="157"/>
                </a:cubicBezTo>
                <a:close/>
                <a:moveTo>
                  <a:pt x="243" y="160"/>
                </a:moveTo>
                <a:cubicBezTo>
                  <a:pt x="242" y="159"/>
                  <a:pt x="244" y="161"/>
                  <a:pt x="243" y="160"/>
                </a:cubicBezTo>
                <a:close/>
                <a:moveTo>
                  <a:pt x="240" y="163"/>
                </a:moveTo>
                <a:cubicBezTo>
                  <a:pt x="239" y="162"/>
                  <a:pt x="240" y="164"/>
                  <a:pt x="240" y="163"/>
                </a:cubicBezTo>
                <a:close/>
                <a:moveTo>
                  <a:pt x="239" y="179"/>
                </a:moveTo>
                <a:cubicBezTo>
                  <a:pt x="239" y="179"/>
                  <a:pt x="240" y="180"/>
                  <a:pt x="239" y="179"/>
                </a:cubicBezTo>
                <a:close/>
                <a:moveTo>
                  <a:pt x="239" y="167"/>
                </a:moveTo>
                <a:cubicBezTo>
                  <a:pt x="236" y="166"/>
                  <a:pt x="238" y="167"/>
                  <a:pt x="238" y="167"/>
                </a:cubicBezTo>
                <a:cubicBezTo>
                  <a:pt x="238" y="167"/>
                  <a:pt x="238" y="167"/>
                  <a:pt x="238" y="167"/>
                </a:cubicBezTo>
                <a:cubicBezTo>
                  <a:pt x="238" y="167"/>
                  <a:pt x="237" y="166"/>
                  <a:pt x="236" y="166"/>
                </a:cubicBezTo>
                <a:cubicBezTo>
                  <a:pt x="236" y="166"/>
                  <a:pt x="236" y="166"/>
                  <a:pt x="236" y="166"/>
                </a:cubicBezTo>
                <a:cubicBezTo>
                  <a:pt x="237" y="166"/>
                  <a:pt x="238" y="167"/>
                  <a:pt x="239" y="167"/>
                </a:cubicBezTo>
                <a:close/>
                <a:moveTo>
                  <a:pt x="238" y="164"/>
                </a:moveTo>
                <a:cubicBezTo>
                  <a:pt x="237" y="164"/>
                  <a:pt x="238" y="165"/>
                  <a:pt x="238" y="164"/>
                </a:cubicBezTo>
                <a:close/>
                <a:moveTo>
                  <a:pt x="239" y="161"/>
                </a:moveTo>
                <a:cubicBezTo>
                  <a:pt x="238" y="161"/>
                  <a:pt x="240" y="161"/>
                  <a:pt x="239" y="161"/>
                </a:cubicBezTo>
                <a:close/>
                <a:moveTo>
                  <a:pt x="239" y="167"/>
                </a:moveTo>
                <a:cubicBezTo>
                  <a:pt x="239" y="167"/>
                  <a:pt x="239" y="167"/>
                  <a:pt x="239" y="167"/>
                </a:cubicBezTo>
                <a:cubicBezTo>
                  <a:pt x="237" y="167"/>
                  <a:pt x="238" y="167"/>
                  <a:pt x="239" y="167"/>
                </a:cubicBezTo>
                <a:cubicBezTo>
                  <a:pt x="239" y="167"/>
                  <a:pt x="239" y="167"/>
                  <a:pt x="239" y="167"/>
                </a:cubicBezTo>
                <a:cubicBezTo>
                  <a:pt x="239" y="167"/>
                  <a:pt x="239" y="167"/>
                  <a:pt x="239" y="167"/>
                </a:cubicBezTo>
                <a:cubicBezTo>
                  <a:pt x="239" y="167"/>
                  <a:pt x="239" y="167"/>
                  <a:pt x="239" y="167"/>
                </a:cubicBezTo>
                <a:cubicBezTo>
                  <a:pt x="239" y="167"/>
                  <a:pt x="239" y="167"/>
                  <a:pt x="239" y="167"/>
                </a:cubicBezTo>
                <a:cubicBezTo>
                  <a:pt x="239" y="167"/>
                  <a:pt x="239" y="167"/>
                  <a:pt x="239" y="168"/>
                </a:cubicBezTo>
                <a:cubicBezTo>
                  <a:pt x="239" y="168"/>
                  <a:pt x="239" y="168"/>
                  <a:pt x="239" y="168"/>
                </a:cubicBezTo>
                <a:cubicBezTo>
                  <a:pt x="238" y="167"/>
                  <a:pt x="237" y="167"/>
                  <a:pt x="236" y="167"/>
                </a:cubicBezTo>
                <a:cubicBezTo>
                  <a:pt x="236" y="167"/>
                  <a:pt x="236" y="167"/>
                  <a:pt x="236" y="166"/>
                </a:cubicBezTo>
                <a:cubicBezTo>
                  <a:pt x="237" y="167"/>
                  <a:pt x="238" y="167"/>
                  <a:pt x="239" y="167"/>
                </a:cubicBezTo>
                <a:close/>
                <a:moveTo>
                  <a:pt x="236" y="163"/>
                </a:moveTo>
                <a:cubicBezTo>
                  <a:pt x="235" y="162"/>
                  <a:pt x="237" y="163"/>
                  <a:pt x="236" y="163"/>
                </a:cubicBezTo>
                <a:close/>
                <a:moveTo>
                  <a:pt x="232" y="127"/>
                </a:moveTo>
                <a:cubicBezTo>
                  <a:pt x="232" y="130"/>
                  <a:pt x="231" y="133"/>
                  <a:pt x="230" y="137"/>
                </a:cubicBezTo>
                <a:cubicBezTo>
                  <a:pt x="229" y="137"/>
                  <a:pt x="229" y="137"/>
                  <a:pt x="228" y="137"/>
                </a:cubicBezTo>
                <a:cubicBezTo>
                  <a:pt x="228" y="136"/>
                  <a:pt x="228" y="134"/>
                  <a:pt x="227" y="133"/>
                </a:cubicBezTo>
                <a:cubicBezTo>
                  <a:pt x="228" y="132"/>
                  <a:pt x="228" y="131"/>
                  <a:pt x="228" y="130"/>
                </a:cubicBezTo>
                <a:cubicBezTo>
                  <a:pt x="228" y="129"/>
                  <a:pt x="228" y="129"/>
                  <a:pt x="228" y="128"/>
                </a:cubicBezTo>
                <a:cubicBezTo>
                  <a:pt x="228" y="128"/>
                  <a:pt x="228" y="128"/>
                  <a:pt x="228" y="128"/>
                </a:cubicBezTo>
                <a:cubicBezTo>
                  <a:pt x="228" y="128"/>
                  <a:pt x="228" y="128"/>
                  <a:pt x="228" y="127"/>
                </a:cubicBezTo>
                <a:cubicBezTo>
                  <a:pt x="229" y="127"/>
                  <a:pt x="229" y="128"/>
                  <a:pt x="229" y="128"/>
                </a:cubicBezTo>
                <a:cubicBezTo>
                  <a:pt x="229" y="128"/>
                  <a:pt x="229" y="127"/>
                  <a:pt x="228" y="127"/>
                </a:cubicBezTo>
                <a:cubicBezTo>
                  <a:pt x="228" y="127"/>
                  <a:pt x="228" y="127"/>
                  <a:pt x="228" y="127"/>
                </a:cubicBezTo>
                <a:cubicBezTo>
                  <a:pt x="229" y="127"/>
                  <a:pt x="229" y="127"/>
                  <a:pt x="230" y="127"/>
                </a:cubicBezTo>
                <a:cubicBezTo>
                  <a:pt x="229" y="129"/>
                  <a:pt x="229" y="131"/>
                  <a:pt x="229" y="131"/>
                </a:cubicBezTo>
                <a:cubicBezTo>
                  <a:pt x="230" y="131"/>
                  <a:pt x="230" y="129"/>
                  <a:pt x="231" y="127"/>
                </a:cubicBezTo>
                <a:cubicBezTo>
                  <a:pt x="232" y="126"/>
                  <a:pt x="232" y="126"/>
                  <a:pt x="233" y="126"/>
                </a:cubicBezTo>
                <a:cubicBezTo>
                  <a:pt x="233" y="127"/>
                  <a:pt x="233" y="127"/>
                  <a:pt x="232" y="127"/>
                </a:cubicBezTo>
                <a:cubicBezTo>
                  <a:pt x="232" y="127"/>
                  <a:pt x="232" y="127"/>
                  <a:pt x="232" y="127"/>
                </a:cubicBezTo>
                <a:cubicBezTo>
                  <a:pt x="232" y="127"/>
                  <a:pt x="232" y="127"/>
                  <a:pt x="232" y="127"/>
                </a:cubicBezTo>
                <a:close/>
                <a:moveTo>
                  <a:pt x="232" y="142"/>
                </a:moveTo>
                <a:cubicBezTo>
                  <a:pt x="232" y="143"/>
                  <a:pt x="232" y="144"/>
                  <a:pt x="231" y="146"/>
                </a:cubicBezTo>
                <a:cubicBezTo>
                  <a:pt x="231" y="145"/>
                  <a:pt x="231" y="145"/>
                  <a:pt x="231" y="144"/>
                </a:cubicBezTo>
                <a:cubicBezTo>
                  <a:pt x="231" y="143"/>
                  <a:pt x="232" y="143"/>
                  <a:pt x="232" y="142"/>
                </a:cubicBezTo>
                <a:close/>
                <a:moveTo>
                  <a:pt x="232" y="160"/>
                </a:moveTo>
                <a:cubicBezTo>
                  <a:pt x="232" y="160"/>
                  <a:pt x="232" y="160"/>
                  <a:pt x="232" y="160"/>
                </a:cubicBezTo>
                <a:cubicBezTo>
                  <a:pt x="232" y="160"/>
                  <a:pt x="232" y="160"/>
                  <a:pt x="232" y="160"/>
                </a:cubicBezTo>
                <a:cubicBezTo>
                  <a:pt x="232" y="160"/>
                  <a:pt x="231" y="160"/>
                  <a:pt x="232" y="160"/>
                </a:cubicBezTo>
                <a:close/>
                <a:moveTo>
                  <a:pt x="232" y="142"/>
                </a:moveTo>
                <a:cubicBezTo>
                  <a:pt x="231" y="142"/>
                  <a:pt x="232" y="139"/>
                  <a:pt x="232" y="140"/>
                </a:cubicBezTo>
                <a:cubicBezTo>
                  <a:pt x="232" y="140"/>
                  <a:pt x="232" y="141"/>
                  <a:pt x="232" y="142"/>
                </a:cubicBezTo>
                <a:close/>
                <a:moveTo>
                  <a:pt x="232" y="131"/>
                </a:moveTo>
                <a:cubicBezTo>
                  <a:pt x="232" y="131"/>
                  <a:pt x="232" y="131"/>
                  <a:pt x="232" y="131"/>
                </a:cubicBezTo>
                <a:cubicBezTo>
                  <a:pt x="232" y="131"/>
                  <a:pt x="231" y="130"/>
                  <a:pt x="232" y="131"/>
                </a:cubicBezTo>
                <a:close/>
                <a:moveTo>
                  <a:pt x="232" y="160"/>
                </a:moveTo>
                <a:cubicBezTo>
                  <a:pt x="232" y="160"/>
                  <a:pt x="232" y="160"/>
                  <a:pt x="232" y="160"/>
                </a:cubicBezTo>
                <a:cubicBezTo>
                  <a:pt x="233" y="160"/>
                  <a:pt x="232" y="160"/>
                  <a:pt x="232" y="160"/>
                </a:cubicBezTo>
                <a:close/>
                <a:moveTo>
                  <a:pt x="228" y="156"/>
                </a:moveTo>
                <a:cubicBezTo>
                  <a:pt x="228" y="155"/>
                  <a:pt x="228" y="155"/>
                  <a:pt x="228" y="155"/>
                </a:cubicBezTo>
                <a:cubicBezTo>
                  <a:pt x="228" y="155"/>
                  <a:pt x="228" y="154"/>
                  <a:pt x="228" y="154"/>
                </a:cubicBezTo>
                <a:cubicBezTo>
                  <a:pt x="229" y="154"/>
                  <a:pt x="229" y="155"/>
                  <a:pt x="228" y="156"/>
                </a:cubicBezTo>
                <a:close/>
                <a:moveTo>
                  <a:pt x="229" y="125"/>
                </a:moveTo>
                <a:cubicBezTo>
                  <a:pt x="229" y="125"/>
                  <a:pt x="229" y="125"/>
                  <a:pt x="229" y="125"/>
                </a:cubicBezTo>
                <a:cubicBezTo>
                  <a:pt x="229" y="125"/>
                  <a:pt x="230" y="125"/>
                  <a:pt x="230" y="124"/>
                </a:cubicBezTo>
                <a:cubicBezTo>
                  <a:pt x="230" y="125"/>
                  <a:pt x="229" y="125"/>
                  <a:pt x="229" y="125"/>
                </a:cubicBezTo>
                <a:close/>
                <a:moveTo>
                  <a:pt x="232" y="115"/>
                </a:moveTo>
                <a:cubicBezTo>
                  <a:pt x="232" y="115"/>
                  <a:pt x="232" y="115"/>
                  <a:pt x="232" y="116"/>
                </a:cubicBezTo>
                <a:cubicBezTo>
                  <a:pt x="232" y="116"/>
                  <a:pt x="231" y="116"/>
                  <a:pt x="231" y="116"/>
                </a:cubicBezTo>
                <a:cubicBezTo>
                  <a:pt x="232" y="116"/>
                  <a:pt x="233" y="115"/>
                  <a:pt x="232" y="115"/>
                </a:cubicBezTo>
                <a:close/>
                <a:moveTo>
                  <a:pt x="234" y="117"/>
                </a:moveTo>
                <a:cubicBezTo>
                  <a:pt x="234" y="117"/>
                  <a:pt x="234" y="117"/>
                  <a:pt x="234" y="117"/>
                </a:cubicBezTo>
                <a:cubicBezTo>
                  <a:pt x="234" y="117"/>
                  <a:pt x="235" y="117"/>
                  <a:pt x="235" y="116"/>
                </a:cubicBezTo>
                <a:cubicBezTo>
                  <a:pt x="235" y="117"/>
                  <a:pt x="234" y="117"/>
                  <a:pt x="234" y="117"/>
                </a:cubicBezTo>
                <a:close/>
                <a:moveTo>
                  <a:pt x="235" y="131"/>
                </a:moveTo>
                <a:cubicBezTo>
                  <a:pt x="235" y="131"/>
                  <a:pt x="234" y="131"/>
                  <a:pt x="235" y="131"/>
                </a:cubicBezTo>
                <a:close/>
                <a:moveTo>
                  <a:pt x="234" y="118"/>
                </a:moveTo>
                <a:cubicBezTo>
                  <a:pt x="234" y="118"/>
                  <a:pt x="234" y="119"/>
                  <a:pt x="234" y="120"/>
                </a:cubicBezTo>
                <a:cubicBezTo>
                  <a:pt x="234" y="120"/>
                  <a:pt x="233" y="120"/>
                  <a:pt x="233" y="121"/>
                </a:cubicBezTo>
                <a:cubicBezTo>
                  <a:pt x="233" y="119"/>
                  <a:pt x="234" y="118"/>
                  <a:pt x="234" y="118"/>
                </a:cubicBezTo>
                <a:close/>
                <a:moveTo>
                  <a:pt x="234" y="123"/>
                </a:moveTo>
                <a:cubicBezTo>
                  <a:pt x="234" y="124"/>
                  <a:pt x="234" y="124"/>
                  <a:pt x="234" y="124"/>
                </a:cubicBezTo>
                <a:cubicBezTo>
                  <a:pt x="233" y="124"/>
                  <a:pt x="233" y="124"/>
                  <a:pt x="233" y="124"/>
                </a:cubicBezTo>
                <a:cubicBezTo>
                  <a:pt x="233" y="124"/>
                  <a:pt x="233" y="124"/>
                  <a:pt x="233" y="124"/>
                </a:cubicBezTo>
                <a:cubicBezTo>
                  <a:pt x="233" y="124"/>
                  <a:pt x="232" y="124"/>
                  <a:pt x="232" y="124"/>
                </a:cubicBezTo>
                <a:cubicBezTo>
                  <a:pt x="232" y="124"/>
                  <a:pt x="232" y="124"/>
                  <a:pt x="232" y="123"/>
                </a:cubicBezTo>
                <a:cubicBezTo>
                  <a:pt x="232" y="123"/>
                  <a:pt x="233" y="123"/>
                  <a:pt x="234" y="123"/>
                </a:cubicBezTo>
                <a:close/>
                <a:moveTo>
                  <a:pt x="233" y="127"/>
                </a:moveTo>
                <a:cubicBezTo>
                  <a:pt x="233" y="127"/>
                  <a:pt x="233" y="127"/>
                  <a:pt x="233" y="127"/>
                </a:cubicBezTo>
                <a:cubicBezTo>
                  <a:pt x="233" y="127"/>
                  <a:pt x="232" y="127"/>
                  <a:pt x="233" y="127"/>
                </a:cubicBezTo>
                <a:cubicBezTo>
                  <a:pt x="233" y="127"/>
                  <a:pt x="233" y="127"/>
                  <a:pt x="233" y="127"/>
                </a:cubicBezTo>
                <a:close/>
                <a:moveTo>
                  <a:pt x="233" y="137"/>
                </a:moveTo>
                <a:cubicBezTo>
                  <a:pt x="234" y="137"/>
                  <a:pt x="232" y="136"/>
                  <a:pt x="233" y="137"/>
                </a:cubicBezTo>
                <a:close/>
                <a:moveTo>
                  <a:pt x="233" y="163"/>
                </a:moveTo>
                <a:cubicBezTo>
                  <a:pt x="234" y="162"/>
                  <a:pt x="232" y="164"/>
                  <a:pt x="233" y="163"/>
                </a:cubicBezTo>
                <a:close/>
                <a:moveTo>
                  <a:pt x="236" y="132"/>
                </a:moveTo>
                <a:cubicBezTo>
                  <a:pt x="237" y="132"/>
                  <a:pt x="235" y="132"/>
                  <a:pt x="236" y="132"/>
                </a:cubicBezTo>
                <a:close/>
                <a:moveTo>
                  <a:pt x="242" y="122"/>
                </a:moveTo>
                <a:cubicBezTo>
                  <a:pt x="241" y="124"/>
                  <a:pt x="242" y="122"/>
                  <a:pt x="242" y="122"/>
                </a:cubicBezTo>
                <a:close/>
                <a:moveTo>
                  <a:pt x="247" y="121"/>
                </a:moveTo>
                <a:cubicBezTo>
                  <a:pt x="247" y="122"/>
                  <a:pt x="247" y="120"/>
                  <a:pt x="247" y="121"/>
                </a:cubicBezTo>
                <a:close/>
                <a:moveTo>
                  <a:pt x="252" y="117"/>
                </a:moveTo>
                <a:cubicBezTo>
                  <a:pt x="252" y="118"/>
                  <a:pt x="251" y="117"/>
                  <a:pt x="252" y="117"/>
                </a:cubicBezTo>
                <a:close/>
                <a:moveTo>
                  <a:pt x="256" y="116"/>
                </a:moveTo>
                <a:cubicBezTo>
                  <a:pt x="256" y="117"/>
                  <a:pt x="255" y="115"/>
                  <a:pt x="256" y="116"/>
                </a:cubicBezTo>
                <a:close/>
                <a:moveTo>
                  <a:pt x="260" y="115"/>
                </a:moveTo>
                <a:cubicBezTo>
                  <a:pt x="260" y="116"/>
                  <a:pt x="260" y="116"/>
                  <a:pt x="260" y="116"/>
                </a:cubicBezTo>
                <a:cubicBezTo>
                  <a:pt x="260" y="116"/>
                  <a:pt x="260" y="116"/>
                  <a:pt x="260" y="116"/>
                </a:cubicBezTo>
                <a:cubicBezTo>
                  <a:pt x="260" y="116"/>
                  <a:pt x="260" y="116"/>
                  <a:pt x="260" y="115"/>
                </a:cubicBezTo>
                <a:close/>
                <a:moveTo>
                  <a:pt x="219" y="126"/>
                </a:moveTo>
                <a:cubicBezTo>
                  <a:pt x="219" y="126"/>
                  <a:pt x="219" y="126"/>
                  <a:pt x="219" y="126"/>
                </a:cubicBezTo>
                <a:cubicBezTo>
                  <a:pt x="219" y="126"/>
                  <a:pt x="219" y="126"/>
                  <a:pt x="219" y="126"/>
                </a:cubicBezTo>
                <a:cubicBezTo>
                  <a:pt x="219" y="126"/>
                  <a:pt x="219" y="126"/>
                  <a:pt x="219" y="126"/>
                </a:cubicBezTo>
                <a:close/>
                <a:moveTo>
                  <a:pt x="219" y="124"/>
                </a:moveTo>
                <a:cubicBezTo>
                  <a:pt x="219" y="124"/>
                  <a:pt x="218" y="123"/>
                  <a:pt x="219" y="124"/>
                </a:cubicBezTo>
                <a:close/>
                <a:moveTo>
                  <a:pt x="220" y="128"/>
                </a:moveTo>
                <a:cubicBezTo>
                  <a:pt x="220" y="128"/>
                  <a:pt x="220" y="128"/>
                  <a:pt x="220" y="127"/>
                </a:cubicBezTo>
                <a:cubicBezTo>
                  <a:pt x="220" y="127"/>
                  <a:pt x="219" y="127"/>
                  <a:pt x="219" y="127"/>
                </a:cubicBezTo>
                <a:cubicBezTo>
                  <a:pt x="219" y="127"/>
                  <a:pt x="219" y="127"/>
                  <a:pt x="220" y="127"/>
                </a:cubicBezTo>
                <a:cubicBezTo>
                  <a:pt x="220" y="127"/>
                  <a:pt x="220" y="127"/>
                  <a:pt x="221" y="127"/>
                </a:cubicBezTo>
                <a:cubicBezTo>
                  <a:pt x="221" y="127"/>
                  <a:pt x="220" y="128"/>
                  <a:pt x="220" y="128"/>
                </a:cubicBezTo>
                <a:close/>
                <a:moveTo>
                  <a:pt x="221" y="131"/>
                </a:moveTo>
                <a:cubicBezTo>
                  <a:pt x="221" y="131"/>
                  <a:pt x="221" y="131"/>
                  <a:pt x="221" y="130"/>
                </a:cubicBezTo>
                <a:cubicBezTo>
                  <a:pt x="221" y="130"/>
                  <a:pt x="221" y="130"/>
                  <a:pt x="221" y="131"/>
                </a:cubicBezTo>
                <a:cubicBezTo>
                  <a:pt x="221" y="131"/>
                  <a:pt x="221" y="131"/>
                  <a:pt x="221" y="131"/>
                </a:cubicBezTo>
                <a:close/>
                <a:moveTo>
                  <a:pt x="221" y="130"/>
                </a:moveTo>
                <a:cubicBezTo>
                  <a:pt x="221" y="130"/>
                  <a:pt x="221" y="130"/>
                  <a:pt x="221" y="130"/>
                </a:cubicBezTo>
                <a:cubicBezTo>
                  <a:pt x="221" y="130"/>
                  <a:pt x="221" y="130"/>
                  <a:pt x="221" y="130"/>
                </a:cubicBezTo>
                <a:cubicBezTo>
                  <a:pt x="221" y="130"/>
                  <a:pt x="221" y="130"/>
                  <a:pt x="221" y="130"/>
                </a:cubicBezTo>
                <a:close/>
                <a:moveTo>
                  <a:pt x="222" y="130"/>
                </a:moveTo>
                <a:cubicBezTo>
                  <a:pt x="222" y="130"/>
                  <a:pt x="222" y="130"/>
                  <a:pt x="221" y="130"/>
                </a:cubicBezTo>
                <a:cubicBezTo>
                  <a:pt x="222" y="130"/>
                  <a:pt x="222" y="130"/>
                  <a:pt x="222" y="130"/>
                </a:cubicBezTo>
                <a:cubicBezTo>
                  <a:pt x="222" y="130"/>
                  <a:pt x="222" y="130"/>
                  <a:pt x="222" y="130"/>
                </a:cubicBezTo>
                <a:close/>
                <a:moveTo>
                  <a:pt x="222" y="159"/>
                </a:moveTo>
                <a:cubicBezTo>
                  <a:pt x="222" y="159"/>
                  <a:pt x="222" y="159"/>
                  <a:pt x="222" y="159"/>
                </a:cubicBezTo>
                <a:close/>
                <a:moveTo>
                  <a:pt x="221" y="126"/>
                </a:moveTo>
                <a:cubicBezTo>
                  <a:pt x="221" y="126"/>
                  <a:pt x="221" y="126"/>
                  <a:pt x="221" y="125"/>
                </a:cubicBezTo>
                <a:cubicBezTo>
                  <a:pt x="222" y="125"/>
                  <a:pt x="224" y="124"/>
                  <a:pt x="223" y="124"/>
                </a:cubicBezTo>
                <a:cubicBezTo>
                  <a:pt x="224" y="124"/>
                  <a:pt x="226" y="124"/>
                  <a:pt x="227" y="125"/>
                </a:cubicBezTo>
                <a:cubicBezTo>
                  <a:pt x="227" y="125"/>
                  <a:pt x="227" y="125"/>
                  <a:pt x="227" y="125"/>
                </a:cubicBezTo>
                <a:cubicBezTo>
                  <a:pt x="225" y="126"/>
                  <a:pt x="222" y="126"/>
                  <a:pt x="221" y="126"/>
                </a:cubicBezTo>
                <a:close/>
                <a:moveTo>
                  <a:pt x="226" y="129"/>
                </a:moveTo>
                <a:cubicBezTo>
                  <a:pt x="226" y="128"/>
                  <a:pt x="226" y="128"/>
                  <a:pt x="226" y="128"/>
                </a:cubicBezTo>
                <a:cubicBezTo>
                  <a:pt x="226" y="128"/>
                  <a:pt x="226" y="128"/>
                  <a:pt x="226" y="128"/>
                </a:cubicBezTo>
                <a:cubicBezTo>
                  <a:pt x="226" y="128"/>
                  <a:pt x="226" y="128"/>
                  <a:pt x="226" y="129"/>
                </a:cubicBezTo>
                <a:cubicBezTo>
                  <a:pt x="226" y="129"/>
                  <a:pt x="226" y="129"/>
                  <a:pt x="226" y="129"/>
                </a:cubicBezTo>
                <a:close/>
                <a:moveTo>
                  <a:pt x="224" y="138"/>
                </a:moveTo>
                <a:cubicBezTo>
                  <a:pt x="224" y="139"/>
                  <a:pt x="224" y="140"/>
                  <a:pt x="223" y="140"/>
                </a:cubicBezTo>
                <a:cubicBezTo>
                  <a:pt x="223" y="140"/>
                  <a:pt x="223" y="140"/>
                  <a:pt x="223" y="140"/>
                </a:cubicBezTo>
                <a:cubicBezTo>
                  <a:pt x="223" y="139"/>
                  <a:pt x="224" y="138"/>
                  <a:pt x="224" y="137"/>
                </a:cubicBezTo>
                <a:cubicBezTo>
                  <a:pt x="224" y="137"/>
                  <a:pt x="224" y="138"/>
                  <a:pt x="224" y="138"/>
                </a:cubicBezTo>
                <a:close/>
                <a:moveTo>
                  <a:pt x="223" y="162"/>
                </a:moveTo>
                <a:cubicBezTo>
                  <a:pt x="223" y="162"/>
                  <a:pt x="223" y="163"/>
                  <a:pt x="223" y="164"/>
                </a:cubicBezTo>
                <a:cubicBezTo>
                  <a:pt x="223" y="163"/>
                  <a:pt x="223" y="162"/>
                  <a:pt x="223" y="160"/>
                </a:cubicBezTo>
                <a:cubicBezTo>
                  <a:pt x="223" y="160"/>
                  <a:pt x="223" y="160"/>
                  <a:pt x="223" y="160"/>
                </a:cubicBezTo>
                <a:cubicBezTo>
                  <a:pt x="223" y="160"/>
                  <a:pt x="223" y="160"/>
                  <a:pt x="223" y="160"/>
                </a:cubicBezTo>
                <a:cubicBezTo>
                  <a:pt x="223" y="161"/>
                  <a:pt x="224" y="161"/>
                  <a:pt x="224" y="161"/>
                </a:cubicBezTo>
                <a:cubicBezTo>
                  <a:pt x="224" y="161"/>
                  <a:pt x="223" y="161"/>
                  <a:pt x="223" y="162"/>
                </a:cubicBezTo>
                <a:close/>
                <a:moveTo>
                  <a:pt x="224" y="163"/>
                </a:moveTo>
                <a:cubicBezTo>
                  <a:pt x="223" y="164"/>
                  <a:pt x="225" y="163"/>
                  <a:pt x="224" y="163"/>
                </a:cubicBezTo>
                <a:close/>
                <a:moveTo>
                  <a:pt x="225" y="162"/>
                </a:moveTo>
                <a:cubicBezTo>
                  <a:pt x="224" y="162"/>
                  <a:pt x="226" y="161"/>
                  <a:pt x="225" y="162"/>
                </a:cubicBezTo>
                <a:close/>
                <a:moveTo>
                  <a:pt x="225" y="167"/>
                </a:moveTo>
                <a:cubicBezTo>
                  <a:pt x="224" y="167"/>
                  <a:pt x="226" y="167"/>
                  <a:pt x="225" y="167"/>
                </a:cubicBezTo>
                <a:close/>
                <a:moveTo>
                  <a:pt x="226" y="157"/>
                </a:moveTo>
                <a:cubicBezTo>
                  <a:pt x="226" y="157"/>
                  <a:pt x="226" y="157"/>
                  <a:pt x="226" y="157"/>
                </a:cubicBezTo>
                <a:close/>
                <a:moveTo>
                  <a:pt x="224" y="144"/>
                </a:moveTo>
                <a:cubicBezTo>
                  <a:pt x="225" y="143"/>
                  <a:pt x="225" y="142"/>
                  <a:pt x="225" y="141"/>
                </a:cubicBezTo>
                <a:cubicBezTo>
                  <a:pt x="225" y="141"/>
                  <a:pt x="225" y="141"/>
                  <a:pt x="225" y="141"/>
                </a:cubicBezTo>
                <a:cubicBezTo>
                  <a:pt x="225" y="143"/>
                  <a:pt x="226" y="144"/>
                  <a:pt x="227" y="144"/>
                </a:cubicBezTo>
                <a:cubicBezTo>
                  <a:pt x="227" y="143"/>
                  <a:pt x="226" y="142"/>
                  <a:pt x="226" y="142"/>
                </a:cubicBezTo>
                <a:cubicBezTo>
                  <a:pt x="226" y="142"/>
                  <a:pt x="226" y="142"/>
                  <a:pt x="226" y="142"/>
                </a:cubicBezTo>
                <a:cubicBezTo>
                  <a:pt x="227" y="142"/>
                  <a:pt x="228" y="144"/>
                  <a:pt x="228" y="144"/>
                </a:cubicBezTo>
                <a:cubicBezTo>
                  <a:pt x="227" y="144"/>
                  <a:pt x="227" y="144"/>
                  <a:pt x="226" y="145"/>
                </a:cubicBezTo>
                <a:cubicBezTo>
                  <a:pt x="226" y="145"/>
                  <a:pt x="227" y="145"/>
                  <a:pt x="228" y="145"/>
                </a:cubicBezTo>
                <a:cubicBezTo>
                  <a:pt x="228" y="145"/>
                  <a:pt x="228" y="145"/>
                  <a:pt x="228" y="146"/>
                </a:cubicBezTo>
                <a:cubicBezTo>
                  <a:pt x="227" y="146"/>
                  <a:pt x="226" y="146"/>
                  <a:pt x="226" y="147"/>
                </a:cubicBezTo>
                <a:cubicBezTo>
                  <a:pt x="226" y="147"/>
                  <a:pt x="227" y="147"/>
                  <a:pt x="227" y="147"/>
                </a:cubicBezTo>
                <a:cubicBezTo>
                  <a:pt x="227" y="147"/>
                  <a:pt x="227" y="147"/>
                  <a:pt x="227" y="147"/>
                </a:cubicBezTo>
                <a:cubicBezTo>
                  <a:pt x="227" y="148"/>
                  <a:pt x="227" y="148"/>
                  <a:pt x="227" y="148"/>
                </a:cubicBezTo>
                <a:cubicBezTo>
                  <a:pt x="227" y="148"/>
                  <a:pt x="227" y="148"/>
                  <a:pt x="227" y="148"/>
                </a:cubicBezTo>
                <a:cubicBezTo>
                  <a:pt x="227" y="149"/>
                  <a:pt x="227" y="150"/>
                  <a:pt x="227" y="151"/>
                </a:cubicBezTo>
                <a:cubicBezTo>
                  <a:pt x="226" y="149"/>
                  <a:pt x="225" y="147"/>
                  <a:pt x="224" y="144"/>
                </a:cubicBezTo>
                <a:close/>
                <a:moveTo>
                  <a:pt x="228" y="149"/>
                </a:moveTo>
                <a:cubicBezTo>
                  <a:pt x="228" y="149"/>
                  <a:pt x="227" y="150"/>
                  <a:pt x="228" y="149"/>
                </a:cubicBezTo>
                <a:close/>
                <a:moveTo>
                  <a:pt x="228" y="146"/>
                </a:moveTo>
                <a:cubicBezTo>
                  <a:pt x="228" y="146"/>
                  <a:pt x="228" y="146"/>
                  <a:pt x="228" y="146"/>
                </a:cubicBezTo>
                <a:cubicBezTo>
                  <a:pt x="227" y="147"/>
                  <a:pt x="227" y="146"/>
                  <a:pt x="228" y="146"/>
                </a:cubicBezTo>
                <a:close/>
                <a:moveTo>
                  <a:pt x="227" y="178"/>
                </a:moveTo>
                <a:cubicBezTo>
                  <a:pt x="226" y="178"/>
                  <a:pt x="228" y="178"/>
                  <a:pt x="227" y="178"/>
                </a:cubicBezTo>
                <a:close/>
                <a:moveTo>
                  <a:pt x="230" y="180"/>
                </a:moveTo>
                <a:cubicBezTo>
                  <a:pt x="229" y="180"/>
                  <a:pt x="229" y="180"/>
                  <a:pt x="230" y="180"/>
                </a:cubicBezTo>
                <a:close/>
                <a:moveTo>
                  <a:pt x="229" y="173"/>
                </a:moveTo>
                <a:cubicBezTo>
                  <a:pt x="228" y="172"/>
                  <a:pt x="229" y="170"/>
                  <a:pt x="228" y="170"/>
                </a:cubicBezTo>
                <a:cubicBezTo>
                  <a:pt x="226" y="170"/>
                  <a:pt x="229" y="169"/>
                  <a:pt x="230" y="170"/>
                </a:cubicBezTo>
                <a:cubicBezTo>
                  <a:pt x="230" y="170"/>
                  <a:pt x="229" y="173"/>
                  <a:pt x="229" y="173"/>
                </a:cubicBezTo>
                <a:close/>
                <a:moveTo>
                  <a:pt x="230" y="183"/>
                </a:moveTo>
                <a:cubicBezTo>
                  <a:pt x="230" y="183"/>
                  <a:pt x="230" y="182"/>
                  <a:pt x="230" y="183"/>
                </a:cubicBezTo>
                <a:close/>
                <a:moveTo>
                  <a:pt x="230" y="167"/>
                </a:moveTo>
                <a:cubicBezTo>
                  <a:pt x="230" y="167"/>
                  <a:pt x="230" y="167"/>
                  <a:pt x="230" y="167"/>
                </a:cubicBezTo>
                <a:cubicBezTo>
                  <a:pt x="230" y="167"/>
                  <a:pt x="231" y="167"/>
                  <a:pt x="230" y="167"/>
                </a:cubicBezTo>
                <a:close/>
                <a:moveTo>
                  <a:pt x="231" y="164"/>
                </a:moveTo>
                <a:cubicBezTo>
                  <a:pt x="232" y="165"/>
                  <a:pt x="233" y="165"/>
                  <a:pt x="234" y="165"/>
                </a:cubicBezTo>
                <a:cubicBezTo>
                  <a:pt x="233" y="165"/>
                  <a:pt x="233" y="165"/>
                  <a:pt x="232" y="165"/>
                </a:cubicBezTo>
                <a:cubicBezTo>
                  <a:pt x="233" y="165"/>
                  <a:pt x="234" y="165"/>
                  <a:pt x="234" y="165"/>
                </a:cubicBezTo>
                <a:cubicBezTo>
                  <a:pt x="234" y="165"/>
                  <a:pt x="234" y="166"/>
                  <a:pt x="234" y="166"/>
                </a:cubicBezTo>
                <a:cubicBezTo>
                  <a:pt x="234" y="166"/>
                  <a:pt x="234" y="165"/>
                  <a:pt x="234" y="165"/>
                </a:cubicBezTo>
                <a:cubicBezTo>
                  <a:pt x="234" y="165"/>
                  <a:pt x="234" y="166"/>
                  <a:pt x="234" y="166"/>
                </a:cubicBezTo>
                <a:cubicBezTo>
                  <a:pt x="235" y="166"/>
                  <a:pt x="235" y="166"/>
                  <a:pt x="235" y="166"/>
                </a:cubicBezTo>
                <a:cubicBezTo>
                  <a:pt x="233" y="166"/>
                  <a:pt x="232" y="166"/>
                  <a:pt x="231" y="165"/>
                </a:cubicBezTo>
                <a:cubicBezTo>
                  <a:pt x="231" y="165"/>
                  <a:pt x="231" y="165"/>
                  <a:pt x="231" y="164"/>
                </a:cubicBezTo>
                <a:close/>
                <a:moveTo>
                  <a:pt x="232" y="182"/>
                </a:moveTo>
                <a:cubicBezTo>
                  <a:pt x="232" y="182"/>
                  <a:pt x="232" y="182"/>
                  <a:pt x="232" y="182"/>
                </a:cubicBezTo>
                <a:cubicBezTo>
                  <a:pt x="232" y="182"/>
                  <a:pt x="232" y="181"/>
                  <a:pt x="232" y="181"/>
                </a:cubicBezTo>
                <a:cubicBezTo>
                  <a:pt x="232" y="181"/>
                  <a:pt x="232" y="182"/>
                  <a:pt x="233" y="182"/>
                </a:cubicBezTo>
                <a:cubicBezTo>
                  <a:pt x="232" y="182"/>
                  <a:pt x="232" y="182"/>
                  <a:pt x="232" y="182"/>
                </a:cubicBezTo>
                <a:close/>
                <a:moveTo>
                  <a:pt x="232" y="181"/>
                </a:moveTo>
                <a:cubicBezTo>
                  <a:pt x="232" y="181"/>
                  <a:pt x="232" y="181"/>
                  <a:pt x="232" y="181"/>
                </a:cubicBezTo>
                <a:cubicBezTo>
                  <a:pt x="232" y="181"/>
                  <a:pt x="232" y="181"/>
                  <a:pt x="232" y="181"/>
                </a:cubicBezTo>
                <a:close/>
                <a:moveTo>
                  <a:pt x="232" y="179"/>
                </a:moveTo>
                <a:cubicBezTo>
                  <a:pt x="232" y="178"/>
                  <a:pt x="232" y="178"/>
                  <a:pt x="232" y="178"/>
                </a:cubicBezTo>
                <a:cubicBezTo>
                  <a:pt x="233" y="177"/>
                  <a:pt x="233" y="177"/>
                  <a:pt x="233" y="177"/>
                </a:cubicBezTo>
                <a:cubicBezTo>
                  <a:pt x="233" y="178"/>
                  <a:pt x="232" y="178"/>
                  <a:pt x="232" y="179"/>
                </a:cubicBezTo>
                <a:close/>
                <a:moveTo>
                  <a:pt x="234" y="174"/>
                </a:moveTo>
                <a:cubicBezTo>
                  <a:pt x="234" y="174"/>
                  <a:pt x="234" y="174"/>
                  <a:pt x="234" y="174"/>
                </a:cubicBezTo>
                <a:cubicBezTo>
                  <a:pt x="234" y="175"/>
                  <a:pt x="234" y="175"/>
                  <a:pt x="234" y="175"/>
                </a:cubicBezTo>
                <a:cubicBezTo>
                  <a:pt x="234" y="175"/>
                  <a:pt x="234" y="175"/>
                  <a:pt x="234" y="175"/>
                </a:cubicBezTo>
                <a:cubicBezTo>
                  <a:pt x="233" y="175"/>
                  <a:pt x="233" y="176"/>
                  <a:pt x="233" y="176"/>
                </a:cubicBezTo>
                <a:cubicBezTo>
                  <a:pt x="233" y="176"/>
                  <a:pt x="233" y="176"/>
                  <a:pt x="233" y="176"/>
                </a:cubicBezTo>
                <a:cubicBezTo>
                  <a:pt x="233" y="176"/>
                  <a:pt x="233" y="176"/>
                  <a:pt x="232" y="176"/>
                </a:cubicBezTo>
                <a:cubicBezTo>
                  <a:pt x="232" y="175"/>
                  <a:pt x="232" y="174"/>
                  <a:pt x="232" y="174"/>
                </a:cubicBezTo>
                <a:cubicBezTo>
                  <a:pt x="233" y="173"/>
                  <a:pt x="234" y="172"/>
                  <a:pt x="234" y="171"/>
                </a:cubicBezTo>
                <a:cubicBezTo>
                  <a:pt x="234" y="172"/>
                  <a:pt x="233" y="172"/>
                  <a:pt x="232" y="172"/>
                </a:cubicBezTo>
                <a:cubicBezTo>
                  <a:pt x="232" y="171"/>
                  <a:pt x="232" y="169"/>
                  <a:pt x="231" y="168"/>
                </a:cubicBezTo>
                <a:cubicBezTo>
                  <a:pt x="233" y="168"/>
                  <a:pt x="234" y="169"/>
                  <a:pt x="235" y="169"/>
                </a:cubicBezTo>
                <a:cubicBezTo>
                  <a:pt x="235" y="170"/>
                  <a:pt x="235" y="171"/>
                  <a:pt x="236" y="172"/>
                </a:cubicBezTo>
                <a:cubicBezTo>
                  <a:pt x="235" y="173"/>
                  <a:pt x="235" y="174"/>
                  <a:pt x="234" y="174"/>
                </a:cubicBezTo>
                <a:close/>
                <a:moveTo>
                  <a:pt x="237" y="170"/>
                </a:moveTo>
                <a:cubicBezTo>
                  <a:pt x="237" y="170"/>
                  <a:pt x="237" y="169"/>
                  <a:pt x="237" y="169"/>
                </a:cubicBezTo>
                <a:cubicBezTo>
                  <a:pt x="237" y="169"/>
                  <a:pt x="237" y="169"/>
                  <a:pt x="237" y="169"/>
                </a:cubicBezTo>
                <a:cubicBezTo>
                  <a:pt x="237" y="170"/>
                  <a:pt x="237" y="170"/>
                  <a:pt x="237" y="170"/>
                </a:cubicBezTo>
                <a:close/>
                <a:moveTo>
                  <a:pt x="238" y="186"/>
                </a:moveTo>
                <a:cubicBezTo>
                  <a:pt x="238" y="186"/>
                  <a:pt x="238" y="186"/>
                  <a:pt x="238" y="186"/>
                </a:cubicBezTo>
                <a:cubicBezTo>
                  <a:pt x="238" y="186"/>
                  <a:pt x="238" y="186"/>
                  <a:pt x="238" y="186"/>
                </a:cubicBezTo>
                <a:cubicBezTo>
                  <a:pt x="238" y="186"/>
                  <a:pt x="238" y="186"/>
                  <a:pt x="238" y="186"/>
                </a:cubicBezTo>
                <a:close/>
                <a:moveTo>
                  <a:pt x="238" y="169"/>
                </a:moveTo>
                <a:cubicBezTo>
                  <a:pt x="237" y="169"/>
                  <a:pt x="237" y="169"/>
                  <a:pt x="237" y="169"/>
                </a:cubicBezTo>
                <a:cubicBezTo>
                  <a:pt x="237" y="169"/>
                  <a:pt x="237" y="169"/>
                  <a:pt x="237" y="169"/>
                </a:cubicBezTo>
                <a:cubicBezTo>
                  <a:pt x="237" y="169"/>
                  <a:pt x="235" y="169"/>
                  <a:pt x="235" y="169"/>
                </a:cubicBezTo>
                <a:cubicBezTo>
                  <a:pt x="235" y="169"/>
                  <a:pt x="235" y="169"/>
                  <a:pt x="235" y="169"/>
                </a:cubicBezTo>
                <a:cubicBezTo>
                  <a:pt x="234" y="168"/>
                  <a:pt x="233" y="168"/>
                  <a:pt x="231" y="168"/>
                </a:cubicBezTo>
                <a:cubicBezTo>
                  <a:pt x="231" y="167"/>
                  <a:pt x="231" y="166"/>
                  <a:pt x="231" y="165"/>
                </a:cubicBezTo>
                <a:cubicBezTo>
                  <a:pt x="232" y="166"/>
                  <a:pt x="233" y="166"/>
                  <a:pt x="235" y="167"/>
                </a:cubicBezTo>
                <a:cubicBezTo>
                  <a:pt x="235" y="168"/>
                  <a:pt x="235" y="168"/>
                  <a:pt x="235" y="168"/>
                </a:cubicBezTo>
                <a:cubicBezTo>
                  <a:pt x="235" y="168"/>
                  <a:pt x="235" y="168"/>
                  <a:pt x="235" y="168"/>
                </a:cubicBezTo>
                <a:cubicBezTo>
                  <a:pt x="235" y="168"/>
                  <a:pt x="235" y="168"/>
                  <a:pt x="236" y="168"/>
                </a:cubicBezTo>
                <a:cubicBezTo>
                  <a:pt x="236" y="169"/>
                  <a:pt x="236" y="169"/>
                  <a:pt x="235" y="168"/>
                </a:cubicBezTo>
                <a:cubicBezTo>
                  <a:pt x="236" y="168"/>
                  <a:pt x="236" y="168"/>
                  <a:pt x="236" y="167"/>
                </a:cubicBezTo>
                <a:cubicBezTo>
                  <a:pt x="237" y="167"/>
                  <a:pt x="238" y="168"/>
                  <a:pt x="239" y="168"/>
                </a:cubicBezTo>
                <a:cubicBezTo>
                  <a:pt x="238" y="168"/>
                  <a:pt x="238" y="169"/>
                  <a:pt x="238" y="169"/>
                </a:cubicBezTo>
                <a:close/>
                <a:moveTo>
                  <a:pt x="241" y="184"/>
                </a:moveTo>
                <a:cubicBezTo>
                  <a:pt x="241" y="183"/>
                  <a:pt x="242" y="185"/>
                  <a:pt x="241" y="184"/>
                </a:cubicBezTo>
                <a:close/>
                <a:moveTo>
                  <a:pt x="244" y="181"/>
                </a:moveTo>
                <a:cubicBezTo>
                  <a:pt x="242" y="182"/>
                  <a:pt x="241" y="184"/>
                  <a:pt x="240" y="185"/>
                </a:cubicBezTo>
                <a:cubicBezTo>
                  <a:pt x="239" y="185"/>
                  <a:pt x="238" y="185"/>
                  <a:pt x="238" y="185"/>
                </a:cubicBezTo>
                <a:cubicBezTo>
                  <a:pt x="238" y="185"/>
                  <a:pt x="238" y="185"/>
                  <a:pt x="238" y="185"/>
                </a:cubicBezTo>
                <a:cubicBezTo>
                  <a:pt x="238" y="185"/>
                  <a:pt x="238" y="185"/>
                  <a:pt x="238" y="185"/>
                </a:cubicBezTo>
                <a:cubicBezTo>
                  <a:pt x="238" y="184"/>
                  <a:pt x="238" y="184"/>
                  <a:pt x="238" y="184"/>
                </a:cubicBezTo>
                <a:cubicBezTo>
                  <a:pt x="239" y="184"/>
                  <a:pt x="239" y="183"/>
                  <a:pt x="240" y="183"/>
                </a:cubicBezTo>
                <a:cubicBezTo>
                  <a:pt x="240" y="182"/>
                  <a:pt x="240" y="182"/>
                  <a:pt x="241" y="182"/>
                </a:cubicBezTo>
                <a:cubicBezTo>
                  <a:pt x="241" y="182"/>
                  <a:pt x="241" y="182"/>
                  <a:pt x="241" y="182"/>
                </a:cubicBezTo>
                <a:cubicBezTo>
                  <a:pt x="243" y="180"/>
                  <a:pt x="245" y="178"/>
                  <a:pt x="247" y="176"/>
                </a:cubicBezTo>
                <a:cubicBezTo>
                  <a:pt x="246" y="178"/>
                  <a:pt x="245" y="180"/>
                  <a:pt x="244" y="181"/>
                </a:cubicBezTo>
                <a:close/>
                <a:moveTo>
                  <a:pt x="246" y="172"/>
                </a:moveTo>
                <a:cubicBezTo>
                  <a:pt x="246" y="172"/>
                  <a:pt x="246" y="172"/>
                  <a:pt x="246" y="172"/>
                </a:cubicBezTo>
                <a:cubicBezTo>
                  <a:pt x="247" y="172"/>
                  <a:pt x="247" y="173"/>
                  <a:pt x="246" y="172"/>
                </a:cubicBezTo>
                <a:cubicBezTo>
                  <a:pt x="246" y="172"/>
                  <a:pt x="246" y="172"/>
                  <a:pt x="246" y="172"/>
                </a:cubicBezTo>
                <a:close/>
                <a:moveTo>
                  <a:pt x="247" y="166"/>
                </a:moveTo>
                <a:cubicBezTo>
                  <a:pt x="247" y="165"/>
                  <a:pt x="247" y="165"/>
                  <a:pt x="247" y="165"/>
                </a:cubicBezTo>
                <a:cubicBezTo>
                  <a:pt x="247" y="165"/>
                  <a:pt x="247" y="165"/>
                  <a:pt x="247" y="165"/>
                </a:cubicBezTo>
                <a:cubicBezTo>
                  <a:pt x="247" y="166"/>
                  <a:pt x="248" y="166"/>
                  <a:pt x="247" y="166"/>
                </a:cubicBezTo>
                <a:close/>
                <a:moveTo>
                  <a:pt x="246" y="162"/>
                </a:moveTo>
                <a:cubicBezTo>
                  <a:pt x="246" y="162"/>
                  <a:pt x="246" y="162"/>
                  <a:pt x="246" y="162"/>
                </a:cubicBezTo>
                <a:cubicBezTo>
                  <a:pt x="245" y="162"/>
                  <a:pt x="245" y="162"/>
                  <a:pt x="244" y="162"/>
                </a:cubicBezTo>
                <a:cubicBezTo>
                  <a:pt x="247" y="159"/>
                  <a:pt x="249" y="156"/>
                  <a:pt x="252" y="153"/>
                </a:cubicBezTo>
                <a:cubicBezTo>
                  <a:pt x="251" y="153"/>
                  <a:pt x="251" y="153"/>
                  <a:pt x="251" y="153"/>
                </a:cubicBezTo>
                <a:cubicBezTo>
                  <a:pt x="252" y="154"/>
                  <a:pt x="252" y="154"/>
                  <a:pt x="253" y="153"/>
                </a:cubicBezTo>
                <a:cubicBezTo>
                  <a:pt x="253" y="153"/>
                  <a:pt x="250" y="157"/>
                  <a:pt x="248" y="159"/>
                </a:cubicBezTo>
                <a:cubicBezTo>
                  <a:pt x="248" y="159"/>
                  <a:pt x="248" y="159"/>
                  <a:pt x="248" y="159"/>
                </a:cubicBezTo>
                <a:cubicBezTo>
                  <a:pt x="247" y="161"/>
                  <a:pt x="246" y="162"/>
                  <a:pt x="246" y="162"/>
                </a:cubicBezTo>
                <a:close/>
                <a:moveTo>
                  <a:pt x="248" y="165"/>
                </a:moveTo>
                <a:cubicBezTo>
                  <a:pt x="248" y="164"/>
                  <a:pt x="248" y="163"/>
                  <a:pt x="249" y="163"/>
                </a:cubicBezTo>
                <a:cubicBezTo>
                  <a:pt x="250" y="164"/>
                  <a:pt x="248" y="165"/>
                  <a:pt x="248" y="165"/>
                </a:cubicBezTo>
                <a:close/>
                <a:moveTo>
                  <a:pt x="248" y="170"/>
                </a:moveTo>
                <a:cubicBezTo>
                  <a:pt x="248" y="170"/>
                  <a:pt x="248" y="170"/>
                  <a:pt x="248" y="170"/>
                </a:cubicBezTo>
                <a:cubicBezTo>
                  <a:pt x="248" y="170"/>
                  <a:pt x="249" y="169"/>
                  <a:pt x="249" y="169"/>
                </a:cubicBezTo>
                <a:cubicBezTo>
                  <a:pt x="249" y="169"/>
                  <a:pt x="249" y="169"/>
                  <a:pt x="249" y="169"/>
                </a:cubicBezTo>
                <a:cubicBezTo>
                  <a:pt x="250" y="169"/>
                  <a:pt x="248" y="171"/>
                  <a:pt x="248" y="170"/>
                </a:cubicBezTo>
                <a:close/>
                <a:moveTo>
                  <a:pt x="250" y="168"/>
                </a:moveTo>
                <a:cubicBezTo>
                  <a:pt x="250" y="168"/>
                  <a:pt x="250" y="168"/>
                  <a:pt x="250" y="168"/>
                </a:cubicBezTo>
                <a:cubicBezTo>
                  <a:pt x="250" y="168"/>
                  <a:pt x="250" y="168"/>
                  <a:pt x="250" y="168"/>
                </a:cubicBezTo>
                <a:cubicBezTo>
                  <a:pt x="250" y="168"/>
                  <a:pt x="250" y="168"/>
                  <a:pt x="250" y="168"/>
                </a:cubicBezTo>
                <a:close/>
                <a:moveTo>
                  <a:pt x="251" y="170"/>
                </a:moveTo>
                <a:cubicBezTo>
                  <a:pt x="249" y="170"/>
                  <a:pt x="253" y="170"/>
                  <a:pt x="251" y="170"/>
                </a:cubicBezTo>
                <a:close/>
                <a:moveTo>
                  <a:pt x="253" y="167"/>
                </a:moveTo>
                <a:cubicBezTo>
                  <a:pt x="253" y="167"/>
                  <a:pt x="253" y="167"/>
                  <a:pt x="253" y="167"/>
                </a:cubicBezTo>
                <a:cubicBezTo>
                  <a:pt x="253" y="167"/>
                  <a:pt x="253" y="167"/>
                  <a:pt x="253" y="167"/>
                </a:cubicBezTo>
                <a:cubicBezTo>
                  <a:pt x="253" y="167"/>
                  <a:pt x="253" y="167"/>
                  <a:pt x="253" y="167"/>
                </a:cubicBezTo>
                <a:cubicBezTo>
                  <a:pt x="253" y="167"/>
                  <a:pt x="253" y="167"/>
                  <a:pt x="253" y="167"/>
                </a:cubicBezTo>
                <a:cubicBezTo>
                  <a:pt x="253" y="167"/>
                  <a:pt x="253" y="167"/>
                  <a:pt x="253" y="167"/>
                </a:cubicBezTo>
                <a:cubicBezTo>
                  <a:pt x="253" y="167"/>
                  <a:pt x="253" y="167"/>
                  <a:pt x="253" y="167"/>
                </a:cubicBezTo>
                <a:cubicBezTo>
                  <a:pt x="253" y="167"/>
                  <a:pt x="251" y="167"/>
                  <a:pt x="250" y="168"/>
                </a:cubicBezTo>
                <a:cubicBezTo>
                  <a:pt x="250" y="168"/>
                  <a:pt x="251" y="167"/>
                  <a:pt x="251" y="167"/>
                </a:cubicBezTo>
                <a:cubicBezTo>
                  <a:pt x="252" y="166"/>
                  <a:pt x="253" y="165"/>
                  <a:pt x="253" y="164"/>
                </a:cubicBezTo>
                <a:cubicBezTo>
                  <a:pt x="253" y="164"/>
                  <a:pt x="253" y="163"/>
                  <a:pt x="254" y="163"/>
                </a:cubicBezTo>
                <a:cubicBezTo>
                  <a:pt x="254" y="163"/>
                  <a:pt x="254" y="163"/>
                  <a:pt x="254" y="163"/>
                </a:cubicBezTo>
                <a:cubicBezTo>
                  <a:pt x="254" y="163"/>
                  <a:pt x="253" y="166"/>
                  <a:pt x="253" y="167"/>
                </a:cubicBezTo>
                <a:cubicBezTo>
                  <a:pt x="253" y="166"/>
                  <a:pt x="253" y="166"/>
                  <a:pt x="253" y="167"/>
                </a:cubicBezTo>
                <a:close/>
                <a:moveTo>
                  <a:pt x="258" y="145"/>
                </a:moveTo>
                <a:cubicBezTo>
                  <a:pt x="257" y="145"/>
                  <a:pt x="258" y="145"/>
                  <a:pt x="258" y="145"/>
                </a:cubicBezTo>
                <a:close/>
                <a:moveTo>
                  <a:pt x="258" y="162"/>
                </a:moveTo>
                <a:cubicBezTo>
                  <a:pt x="258" y="162"/>
                  <a:pt x="258" y="161"/>
                  <a:pt x="259" y="161"/>
                </a:cubicBezTo>
                <a:cubicBezTo>
                  <a:pt x="259" y="161"/>
                  <a:pt x="259" y="161"/>
                  <a:pt x="259" y="161"/>
                </a:cubicBezTo>
                <a:cubicBezTo>
                  <a:pt x="259" y="162"/>
                  <a:pt x="259" y="162"/>
                  <a:pt x="259" y="162"/>
                </a:cubicBezTo>
                <a:cubicBezTo>
                  <a:pt x="259" y="162"/>
                  <a:pt x="258" y="162"/>
                  <a:pt x="258" y="162"/>
                </a:cubicBezTo>
                <a:close/>
                <a:moveTo>
                  <a:pt x="258" y="145"/>
                </a:moveTo>
                <a:cubicBezTo>
                  <a:pt x="258" y="145"/>
                  <a:pt x="258" y="145"/>
                  <a:pt x="258" y="145"/>
                </a:cubicBezTo>
                <a:cubicBezTo>
                  <a:pt x="258" y="145"/>
                  <a:pt x="258" y="145"/>
                  <a:pt x="258" y="145"/>
                </a:cubicBezTo>
                <a:cubicBezTo>
                  <a:pt x="257" y="144"/>
                  <a:pt x="258" y="144"/>
                  <a:pt x="258" y="145"/>
                </a:cubicBezTo>
                <a:close/>
                <a:moveTo>
                  <a:pt x="260" y="143"/>
                </a:moveTo>
                <a:cubicBezTo>
                  <a:pt x="260" y="143"/>
                  <a:pt x="260" y="143"/>
                  <a:pt x="260" y="143"/>
                </a:cubicBezTo>
                <a:cubicBezTo>
                  <a:pt x="260" y="143"/>
                  <a:pt x="260" y="143"/>
                  <a:pt x="260" y="143"/>
                </a:cubicBezTo>
                <a:close/>
                <a:moveTo>
                  <a:pt x="262" y="140"/>
                </a:moveTo>
                <a:cubicBezTo>
                  <a:pt x="262" y="140"/>
                  <a:pt x="261" y="141"/>
                  <a:pt x="261" y="141"/>
                </a:cubicBezTo>
                <a:cubicBezTo>
                  <a:pt x="261" y="142"/>
                  <a:pt x="260" y="141"/>
                  <a:pt x="259" y="141"/>
                </a:cubicBezTo>
                <a:cubicBezTo>
                  <a:pt x="259" y="142"/>
                  <a:pt x="257" y="144"/>
                  <a:pt x="256" y="146"/>
                </a:cubicBezTo>
                <a:cubicBezTo>
                  <a:pt x="259" y="140"/>
                  <a:pt x="262" y="135"/>
                  <a:pt x="266" y="129"/>
                </a:cubicBezTo>
                <a:cubicBezTo>
                  <a:pt x="266" y="129"/>
                  <a:pt x="266" y="130"/>
                  <a:pt x="266" y="130"/>
                </a:cubicBezTo>
                <a:cubicBezTo>
                  <a:pt x="266" y="130"/>
                  <a:pt x="266" y="130"/>
                  <a:pt x="267" y="130"/>
                </a:cubicBezTo>
                <a:cubicBezTo>
                  <a:pt x="267" y="130"/>
                  <a:pt x="266" y="131"/>
                  <a:pt x="266" y="131"/>
                </a:cubicBezTo>
                <a:cubicBezTo>
                  <a:pt x="266" y="131"/>
                  <a:pt x="266" y="131"/>
                  <a:pt x="266" y="131"/>
                </a:cubicBezTo>
                <a:cubicBezTo>
                  <a:pt x="266" y="131"/>
                  <a:pt x="266" y="131"/>
                  <a:pt x="266" y="131"/>
                </a:cubicBezTo>
                <a:cubicBezTo>
                  <a:pt x="266" y="131"/>
                  <a:pt x="266" y="131"/>
                  <a:pt x="266" y="131"/>
                </a:cubicBezTo>
                <a:cubicBezTo>
                  <a:pt x="266" y="131"/>
                  <a:pt x="266" y="131"/>
                  <a:pt x="266" y="131"/>
                </a:cubicBezTo>
                <a:cubicBezTo>
                  <a:pt x="265" y="132"/>
                  <a:pt x="265" y="133"/>
                  <a:pt x="264" y="135"/>
                </a:cubicBezTo>
                <a:cubicBezTo>
                  <a:pt x="265" y="135"/>
                  <a:pt x="265" y="135"/>
                  <a:pt x="265" y="135"/>
                </a:cubicBezTo>
                <a:cubicBezTo>
                  <a:pt x="264" y="135"/>
                  <a:pt x="264" y="135"/>
                  <a:pt x="264" y="135"/>
                </a:cubicBezTo>
                <a:cubicBezTo>
                  <a:pt x="264" y="135"/>
                  <a:pt x="264" y="135"/>
                  <a:pt x="264" y="135"/>
                </a:cubicBezTo>
                <a:cubicBezTo>
                  <a:pt x="264" y="135"/>
                  <a:pt x="264" y="135"/>
                  <a:pt x="264" y="135"/>
                </a:cubicBezTo>
                <a:cubicBezTo>
                  <a:pt x="264" y="135"/>
                  <a:pt x="262" y="137"/>
                  <a:pt x="262" y="138"/>
                </a:cubicBezTo>
                <a:cubicBezTo>
                  <a:pt x="262" y="138"/>
                  <a:pt x="262" y="138"/>
                  <a:pt x="263" y="138"/>
                </a:cubicBezTo>
                <a:cubicBezTo>
                  <a:pt x="263" y="138"/>
                  <a:pt x="262" y="139"/>
                  <a:pt x="262" y="139"/>
                </a:cubicBezTo>
                <a:cubicBezTo>
                  <a:pt x="262" y="139"/>
                  <a:pt x="261" y="139"/>
                  <a:pt x="261" y="139"/>
                </a:cubicBezTo>
                <a:cubicBezTo>
                  <a:pt x="261" y="139"/>
                  <a:pt x="262" y="139"/>
                  <a:pt x="262" y="140"/>
                </a:cubicBezTo>
                <a:close/>
                <a:moveTo>
                  <a:pt x="263" y="137"/>
                </a:moveTo>
                <a:cubicBezTo>
                  <a:pt x="263" y="137"/>
                  <a:pt x="263" y="137"/>
                  <a:pt x="263" y="137"/>
                </a:cubicBezTo>
                <a:cubicBezTo>
                  <a:pt x="263" y="137"/>
                  <a:pt x="263" y="137"/>
                  <a:pt x="263" y="137"/>
                </a:cubicBezTo>
                <a:close/>
                <a:moveTo>
                  <a:pt x="264" y="152"/>
                </a:moveTo>
                <a:cubicBezTo>
                  <a:pt x="264" y="152"/>
                  <a:pt x="264" y="152"/>
                  <a:pt x="264" y="152"/>
                </a:cubicBezTo>
                <a:cubicBezTo>
                  <a:pt x="264" y="152"/>
                  <a:pt x="264" y="152"/>
                  <a:pt x="264" y="152"/>
                </a:cubicBezTo>
                <a:close/>
                <a:moveTo>
                  <a:pt x="267" y="143"/>
                </a:moveTo>
                <a:cubicBezTo>
                  <a:pt x="267" y="143"/>
                  <a:pt x="268" y="144"/>
                  <a:pt x="267" y="143"/>
                </a:cubicBezTo>
                <a:close/>
                <a:moveTo>
                  <a:pt x="269" y="143"/>
                </a:moveTo>
                <a:cubicBezTo>
                  <a:pt x="268" y="143"/>
                  <a:pt x="270" y="144"/>
                  <a:pt x="269" y="143"/>
                </a:cubicBezTo>
                <a:close/>
                <a:moveTo>
                  <a:pt x="269" y="145"/>
                </a:moveTo>
                <a:cubicBezTo>
                  <a:pt x="269" y="145"/>
                  <a:pt x="269" y="145"/>
                  <a:pt x="269" y="145"/>
                </a:cubicBezTo>
                <a:cubicBezTo>
                  <a:pt x="269" y="145"/>
                  <a:pt x="269" y="145"/>
                  <a:pt x="269" y="145"/>
                </a:cubicBezTo>
                <a:cubicBezTo>
                  <a:pt x="270" y="145"/>
                  <a:pt x="270" y="146"/>
                  <a:pt x="269" y="145"/>
                </a:cubicBezTo>
                <a:close/>
                <a:moveTo>
                  <a:pt x="270" y="147"/>
                </a:moveTo>
                <a:cubicBezTo>
                  <a:pt x="268" y="146"/>
                  <a:pt x="271" y="148"/>
                  <a:pt x="270" y="147"/>
                </a:cubicBezTo>
                <a:close/>
                <a:moveTo>
                  <a:pt x="286" y="111"/>
                </a:moveTo>
                <a:cubicBezTo>
                  <a:pt x="286" y="111"/>
                  <a:pt x="286" y="111"/>
                  <a:pt x="286" y="111"/>
                </a:cubicBezTo>
                <a:cubicBezTo>
                  <a:pt x="286" y="111"/>
                  <a:pt x="286" y="111"/>
                  <a:pt x="286" y="111"/>
                </a:cubicBezTo>
                <a:cubicBezTo>
                  <a:pt x="286" y="111"/>
                  <a:pt x="286" y="111"/>
                  <a:pt x="286" y="111"/>
                </a:cubicBezTo>
                <a:close/>
                <a:moveTo>
                  <a:pt x="289" y="106"/>
                </a:moveTo>
                <a:cubicBezTo>
                  <a:pt x="289" y="107"/>
                  <a:pt x="288" y="107"/>
                  <a:pt x="288" y="107"/>
                </a:cubicBezTo>
                <a:cubicBezTo>
                  <a:pt x="288" y="107"/>
                  <a:pt x="288" y="106"/>
                  <a:pt x="289" y="106"/>
                </a:cubicBezTo>
                <a:cubicBezTo>
                  <a:pt x="290" y="104"/>
                  <a:pt x="290" y="105"/>
                  <a:pt x="289" y="106"/>
                </a:cubicBezTo>
                <a:close/>
                <a:moveTo>
                  <a:pt x="296" y="95"/>
                </a:moveTo>
                <a:cubicBezTo>
                  <a:pt x="296" y="95"/>
                  <a:pt x="295" y="95"/>
                  <a:pt x="295" y="96"/>
                </a:cubicBezTo>
                <a:cubicBezTo>
                  <a:pt x="295" y="96"/>
                  <a:pt x="295" y="96"/>
                  <a:pt x="295" y="96"/>
                </a:cubicBezTo>
                <a:cubicBezTo>
                  <a:pt x="295" y="96"/>
                  <a:pt x="295" y="96"/>
                  <a:pt x="295" y="96"/>
                </a:cubicBezTo>
                <a:cubicBezTo>
                  <a:pt x="295" y="96"/>
                  <a:pt x="295" y="96"/>
                  <a:pt x="295" y="96"/>
                </a:cubicBezTo>
                <a:cubicBezTo>
                  <a:pt x="289" y="104"/>
                  <a:pt x="284" y="112"/>
                  <a:pt x="284" y="114"/>
                </a:cubicBezTo>
                <a:cubicBezTo>
                  <a:pt x="283" y="115"/>
                  <a:pt x="283" y="115"/>
                  <a:pt x="283" y="115"/>
                </a:cubicBezTo>
                <a:cubicBezTo>
                  <a:pt x="283" y="115"/>
                  <a:pt x="283" y="115"/>
                  <a:pt x="283" y="115"/>
                </a:cubicBezTo>
                <a:cubicBezTo>
                  <a:pt x="282" y="115"/>
                  <a:pt x="283" y="115"/>
                  <a:pt x="283" y="115"/>
                </a:cubicBezTo>
                <a:cubicBezTo>
                  <a:pt x="283" y="116"/>
                  <a:pt x="282" y="116"/>
                  <a:pt x="282" y="117"/>
                </a:cubicBezTo>
                <a:cubicBezTo>
                  <a:pt x="282" y="117"/>
                  <a:pt x="282" y="117"/>
                  <a:pt x="282" y="117"/>
                </a:cubicBezTo>
                <a:cubicBezTo>
                  <a:pt x="281" y="117"/>
                  <a:pt x="282" y="117"/>
                  <a:pt x="282" y="117"/>
                </a:cubicBezTo>
                <a:cubicBezTo>
                  <a:pt x="281" y="118"/>
                  <a:pt x="281" y="118"/>
                  <a:pt x="281" y="118"/>
                </a:cubicBezTo>
                <a:cubicBezTo>
                  <a:pt x="280" y="119"/>
                  <a:pt x="279" y="120"/>
                  <a:pt x="279" y="121"/>
                </a:cubicBezTo>
                <a:cubicBezTo>
                  <a:pt x="279" y="121"/>
                  <a:pt x="279" y="121"/>
                  <a:pt x="279" y="121"/>
                </a:cubicBezTo>
                <a:cubicBezTo>
                  <a:pt x="278" y="123"/>
                  <a:pt x="277" y="124"/>
                  <a:pt x="277" y="125"/>
                </a:cubicBezTo>
                <a:cubicBezTo>
                  <a:pt x="275" y="129"/>
                  <a:pt x="272" y="133"/>
                  <a:pt x="270" y="138"/>
                </a:cubicBezTo>
                <a:cubicBezTo>
                  <a:pt x="270" y="138"/>
                  <a:pt x="270" y="138"/>
                  <a:pt x="270" y="138"/>
                </a:cubicBezTo>
                <a:cubicBezTo>
                  <a:pt x="270" y="137"/>
                  <a:pt x="270" y="138"/>
                  <a:pt x="270" y="138"/>
                </a:cubicBezTo>
                <a:cubicBezTo>
                  <a:pt x="268" y="142"/>
                  <a:pt x="265" y="146"/>
                  <a:pt x="264" y="149"/>
                </a:cubicBezTo>
                <a:cubicBezTo>
                  <a:pt x="263" y="149"/>
                  <a:pt x="263" y="149"/>
                  <a:pt x="263" y="149"/>
                </a:cubicBezTo>
                <a:cubicBezTo>
                  <a:pt x="266" y="144"/>
                  <a:pt x="269" y="139"/>
                  <a:pt x="271" y="134"/>
                </a:cubicBezTo>
                <a:cubicBezTo>
                  <a:pt x="273" y="130"/>
                  <a:pt x="275" y="126"/>
                  <a:pt x="277" y="122"/>
                </a:cubicBezTo>
                <a:cubicBezTo>
                  <a:pt x="277" y="121"/>
                  <a:pt x="277" y="121"/>
                  <a:pt x="278" y="121"/>
                </a:cubicBezTo>
                <a:cubicBezTo>
                  <a:pt x="278" y="121"/>
                  <a:pt x="279" y="120"/>
                  <a:pt x="278" y="120"/>
                </a:cubicBezTo>
                <a:cubicBezTo>
                  <a:pt x="279" y="119"/>
                  <a:pt x="279" y="119"/>
                  <a:pt x="279" y="118"/>
                </a:cubicBezTo>
                <a:cubicBezTo>
                  <a:pt x="279" y="118"/>
                  <a:pt x="279" y="118"/>
                  <a:pt x="279" y="118"/>
                </a:cubicBezTo>
                <a:cubicBezTo>
                  <a:pt x="280" y="116"/>
                  <a:pt x="281" y="115"/>
                  <a:pt x="282" y="113"/>
                </a:cubicBezTo>
                <a:cubicBezTo>
                  <a:pt x="283" y="112"/>
                  <a:pt x="283" y="112"/>
                  <a:pt x="283" y="112"/>
                </a:cubicBezTo>
                <a:cubicBezTo>
                  <a:pt x="284" y="111"/>
                  <a:pt x="284" y="111"/>
                  <a:pt x="284" y="110"/>
                </a:cubicBezTo>
                <a:cubicBezTo>
                  <a:pt x="285" y="110"/>
                  <a:pt x="285" y="110"/>
                  <a:pt x="285" y="109"/>
                </a:cubicBezTo>
                <a:cubicBezTo>
                  <a:pt x="286" y="107"/>
                  <a:pt x="287" y="105"/>
                  <a:pt x="288" y="103"/>
                </a:cubicBezTo>
                <a:cubicBezTo>
                  <a:pt x="290" y="103"/>
                  <a:pt x="290" y="102"/>
                  <a:pt x="290" y="101"/>
                </a:cubicBezTo>
                <a:cubicBezTo>
                  <a:pt x="291" y="99"/>
                  <a:pt x="292" y="97"/>
                  <a:pt x="293" y="94"/>
                </a:cubicBezTo>
                <a:cubicBezTo>
                  <a:pt x="296" y="91"/>
                  <a:pt x="298" y="88"/>
                  <a:pt x="300" y="85"/>
                </a:cubicBezTo>
                <a:cubicBezTo>
                  <a:pt x="300" y="87"/>
                  <a:pt x="298" y="91"/>
                  <a:pt x="296" y="95"/>
                </a:cubicBezTo>
                <a:close/>
                <a:moveTo>
                  <a:pt x="308" y="54"/>
                </a:moveTo>
                <a:cubicBezTo>
                  <a:pt x="303" y="54"/>
                  <a:pt x="297" y="56"/>
                  <a:pt x="296" y="60"/>
                </a:cubicBezTo>
                <a:cubicBezTo>
                  <a:pt x="297" y="54"/>
                  <a:pt x="304" y="52"/>
                  <a:pt x="309" y="53"/>
                </a:cubicBezTo>
                <a:cubicBezTo>
                  <a:pt x="309" y="54"/>
                  <a:pt x="308" y="54"/>
                  <a:pt x="308" y="54"/>
                </a:cubicBezTo>
                <a:close/>
                <a:moveTo>
                  <a:pt x="310" y="54"/>
                </a:moveTo>
                <a:cubicBezTo>
                  <a:pt x="310" y="54"/>
                  <a:pt x="310" y="54"/>
                  <a:pt x="310" y="54"/>
                </a:cubicBezTo>
                <a:cubicBezTo>
                  <a:pt x="310" y="54"/>
                  <a:pt x="310" y="54"/>
                  <a:pt x="310" y="54"/>
                </a:cubicBezTo>
                <a:close/>
                <a:moveTo>
                  <a:pt x="308" y="48"/>
                </a:moveTo>
                <a:cubicBezTo>
                  <a:pt x="307" y="50"/>
                  <a:pt x="308" y="46"/>
                  <a:pt x="310" y="48"/>
                </a:cubicBezTo>
                <a:cubicBezTo>
                  <a:pt x="310" y="48"/>
                  <a:pt x="311" y="51"/>
                  <a:pt x="311" y="50"/>
                </a:cubicBezTo>
                <a:cubicBezTo>
                  <a:pt x="311" y="51"/>
                  <a:pt x="308" y="47"/>
                  <a:pt x="308" y="48"/>
                </a:cubicBezTo>
                <a:close/>
                <a:moveTo>
                  <a:pt x="314" y="52"/>
                </a:moveTo>
                <a:cubicBezTo>
                  <a:pt x="314" y="53"/>
                  <a:pt x="314" y="53"/>
                  <a:pt x="314" y="53"/>
                </a:cubicBezTo>
                <a:cubicBezTo>
                  <a:pt x="314" y="53"/>
                  <a:pt x="314" y="53"/>
                  <a:pt x="314" y="53"/>
                </a:cubicBezTo>
                <a:cubicBezTo>
                  <a:pt x="314" y="52"/>
                  <a:pt x="315" y="52"/>
                  <a:pt x="314" y="52"/>
                </a:cubicBezTo>
                <a:close/>
                <a:moveTo>
                  <a:pt x="316" y="54"/>
                </a:moveTo>
                <a:cubicBezTo>
                  <a:pt x="316" y="54"/>
                  <a:pt x="316" y="54"/>
                  <a:pt x="316" y="54"/>
                </a:cubicBezTo>
                <a:cubicBezTo>
                  <a:pt x="316" y="53"/>
                  <a:pt x="316" y="53"/>
                  <a:pt x="316" y="54"/>
                </a:cubicBezTo>
                <a:close/>
                <a:moveTo>
                  <a:pt x="317" y="62"/>
                </a:moveTo>
                <a:cubicBezTo>
                  <a:pt x="317" y="62"/>
                  <a:pt x="318" y="63"/>
                  <a:pt x="318" y="63"/>
                </a:cubicBezTo>
                <a:cubicBezTo>
                  <a:pt x="318" y="63"/>
                  <a:pt x="318" y="63"/>
                  <a:pt x="318" y="63"/>
                </a:cubicBezTo>
                <a:cubicBezTo>
                  <a:pt x="318" y="63"/>
                  <a:pt x="317" y="63"/>
                  <a:pt x="317" y="62"/>
                </a:cubicBezTo>
                <a:close/>
                <a:moveTo>
                  <a:pt x="318" y="63"/>
                </a:moveTo>
                <a:cubicBezTo>
                  <a:pt x="318" y="63"/>
                  <a:pt x="318" y="63"/>
                  <a:pt x="318" y="64"/>
                </a:cubicBezTo>
                <a:cubicBezTo>
                  <a:pt x="318" y="64"/>
                  <a:pt x="318" y="63"/>
                  <a:pt x="318" y="63"/>
                </a:cubicBezTo>
                <a:cubicBezTo>
                  <a:pt x="318" y="63"/>
                  <a:pt x="318" y="63"/>
                  <a:pt x="318" y="63"/>
                </a:cubicBezTo>
                <a:cubicBezTo>
                  <a:pt x="318" y="63"/>
                  <a:pt x="318" y="63"/>
                  <a:pt x="318" y="63"/>
                </a:cubicBezTo>
                <a:close/>
                <a:moveTo>
                  <a:pt x="318" y="71"/>
                </a:moveTo>
                <a:cubicBezTo>
                  <a:pt x="317" y="70"/>
                  <a:pt x="318" y="71"/>
                  <a:pt x="318" y="71"/>
                </a:cubicBezTo>
                <a:close/>
                <a:moveTo>
                  <a:pt x="318" y="64"/>
                </a:moveTo>
                <a:cubicBezTo>
                  <a:pt x="318" y="64"/>
                  <a:pt x="318" y="64"/>
                  <a:pt x="318" y="64"/>
                </a:cubicBezTo>
                <a:cubicBezTo>
                  <a:pt x="318" y="64"/>
                  <a:pt x="318" y="64"/>
                  <a:pt x="318" y="64"/>
                </a:cubicBezTo>
                <a:cubicBezTo>
                  <a:pt x="318" y="64"/>
                  <a:pt x="318" y="64"/>
                  <a:pt x="318" y="64"/>
                </a:cubicBezTo>
                <a:cubicBezTo>
                  <a:pt x="318" y="64"/>
                  <a:pt x="318" y="64"/>
                  <a:pt x="318" y="64"/>
                </a:cubicBezTo>
                <a:close/>
                <a:moveTo>
                  <a:pt x="318" y="62"/>
                </a:moveTo>
                <a:cubicBezTo>
                  <a:pt x="318" y="63"/>
                  <a:pt x="318" y="63"/>
                  <a:pt x="318" y="63"/>
                </a:cubicBezTo>
                <a:cubicBezTo>
                  <a:pt x="318" y="62"/>
                  <a:pt x="318" y="62"/>
                  <a:pt x="317" y="62"/>
                </a:cubicBezTo>
                <a:cubicBezTo>
                  <a:pt x="317" y="62"/>
                  <a:pt x="318" y="62"/>
                  <a:pt x="318" y="62"/>
                </a:cubicBezTo>
                <a:cubicBezTo>
                  <a:pt x="318" y="62"/>
                  <a:pt x="317" y="62"/>
                  <a:pt x="317" y="62"/>
                </a:cubicBezTo>
                <a:cubicBezTo>
                  <a:pt x="317" y="62"/>
                  <a:pt x="317" y="61"/>
                  <a:pt x="317" y="61"/>
                </a:cubicBezTo>
                <a:cubicBezTo>
                  <a:pt x="317" y="61"/>
                  <a:pt x="318" y="61"/>
                  <a:pt x="318" y="61"/>
                </a:cubicBezTo>
                <a:cubicBezTo>
                  <a:pt x="318" y="61"/>
                  <a:pt x="318" y="62"/>
                  <a:pt x="318" y="62"/>
                </a:cubicBezTo>
                <a:cubicBezTo>
                  <a:pt x="318" y="62"/>
                  <a:pt x="318" y="62"/>
                  <a:pt x="318" y="62"/>
                </a:cubicBezTo>
                <a:cubicBezTo>
                  <a:pt x="318" y="62"/>
                  <a:pt x="318" y="62"/>
                  <a:pt x="318" y="62"/>
                </a:cubicBezTo>
                <a:cubicBezTo>
                  <a:pt x="318" y="62"/>
                  <a:pt x="318" y="62"/>
                  <a:pt x="318" y="62"/>
                </a:cubicBezTo>
                <a:cubicBezTo>
                  <a:pt x="318" y="62"/>
                  <a:pt x="318" y="63"/>
                  <a:pt x="318" y="63"/>
                </a:cubicBezTo>
                <a:cubicBezTo>
                  <a:pt x="318" y="63"/>
                  <a:pt x="318" y="63"/>
                  <a:pt x="318" y="62"/>
                </a:cubicBezTo>
                <a:close/>
                <a:moveTo>
                  <a:pt x="321" y="54"/>
                </a:moveTo>
                <a:cubicBezTo>
                  <a:pt x="320" y="55"/>
                  <a:pt x="321" y="53"/>
                  <a:pt x="321" y="54"/>
                </a:cubicBezTo>
                <a:close/>
                <a:moveTo>
                  <a:pt x="322" y="66"/>
                </a:moveTo>
                <a:cubicBezTo>
                  <a:pt x="322" y="66"/>
                  <a:pt x="322" y="66"/>
                  <a:pt x="321" y="66"/>
                </a:cubicBezTo>
                <a:cubicBezTo>
                  <a:pt x="321" y="66"/>
                  <a:pt x="321" y="66"/>
                  <a:pt x="321" y="66"/>
                </a:cubicBezTo>
                <a:cubicBezTo>
                  <a:pt x="322" y="66"/>
                  <a:pt x="322" y="66"/>
                  <a:pt x="322" y="66"/>
                </a:cubicBezTo>
                <a:cubicBezTo>
                  <a:pt x="322" y="66"/>
                  <a:pt x="322" y="66"/>
                  <a:pt x="322" y="66"/>
                </a:cubicBezTo>
                <a:close/>
                <a:moveTo>
                  <a:pt x="328" y="61"/>
                </a:moveTo>
                <a:cubicBezTo>
                  <a:pt x="328" y="61"/>
                  <a:pt x="327" y="60"/>
                  <a:pt x="326" y="60"/>
                </a:cubicBezTo>
                <a:cubicBezTo>
                  <a:pt x="326" y="60"/>
                  <a:pt x="326" y="60"/>
                  <a:pt x="326" y="60"/>
                </a:cubicBezTo>
                <a:cubicBezTo>
                  <a:pt x="327" y="60"/>
                  <a:pt x="328" y="61"/>
                  <a:pt x="329" y="61"/>
                </a:cubicBezTo>
                <a:cubicBezTo>
                  <a:pt x="329" y="62"/>
                  <a:pt x="329" y="62"/>
                  <a:pt x="328" y="61"/>
                </a:cubicBezTo>
                <a:close/>
                <a:moveTo>
                  <a:pt x="234" y="170"/>
                </a:moveTo>
                <a:cubicBezTo>
                  <a:pt x="235" y="171"/>
                  <a:pt x="233" y="170"/>
                  <a:pt x="234" y="170"/>
                </a:cubicBezTo>
                <a:close/>
                <a:moveTo>
                  <a:pt x="290" y="122"/>
                </a:moveTo>
                <a:cubicBezTo>
                  <a:pt x="290" y="122"/>
                  <a:pt x="290" y="122"/>
                  <a:pt x="290" y="122"/>
                </a:cubicBezTo>
                <a:cubicBezTo>
                  <a:pt x="290" y="122"/>
                  <a:pt x="290" y="121"/>
                  <a:pt x="290" y="121"/>
                </a:cubicBezTo>
                <a:cubicBezTo>
                  <a:pt x="290" y="121"/>
                  <a:pt x="290" y="122"/>
                  <a:pt x="290" y="122"/>
                </a:cubicBezTo>
                <a:close/>
                <a:moveTo>
                  <a:pt x="281" y="135"/>
                </a:moveTo>
                <a:cubicBezTo>
                  <a:pt x="281" y="135"/>
                  <a:pt x="282" y="135"/>
                  <a:pt x="282" y="135"/>
                </a:cubicBezTo>
                <a:cubicBezTo>
                  <a:pt x="282" y="135"/>
                  <a:pt x="282" y="135"/>
                  <a:pt x="282" y="135"/>
                </a:cubicBezTo>
                <a:cubicBezTo>
                  <a:pt x="281" y="135"/>
                  <a:pt x="281" y="135"/>
                  <a:pt x="281" y="135"/>
                </a:cubicBezTo>
                <a:close/>
                <a:moveTo>
                  <a:pt x="282" y="135"/>
                </a:moveTo>
                <a:cubicBezTo>
                  <a:pt x="282" y="135"/>
                  <a:pt x="282" y="135"/>
                  <a:pt x="282" y="135"/>
                </a:cubicBezTo>
                <a:cubicBezTo>
                  <a:pt x="282" y="134"/>
                  <a:pt x="282" y="134"/>
                  <a:pt x="282" y="135"/>
                </a:cubicBezTo>
                <a:close/>
                <a:moveTo>
                  <a:pt x="283" y="131"/>
                </a:moveTo>
                <a:cubicBezTo>
                  <a:pt x="282" y="131"/>
                  <a:pt x="284" y="132"/>
                  <a:pt x="283" y="131"/>
                </a:cubicBezTo>
                <a:close/>
                <a:moveTo>
                  <a:pt x="287" y="125"/>
                </a:moveTo>
                <a:cubicBezTo>
                  <a:pt x="286" y="125"/>
                  <a:pt x="289" y="127"/>
                  <a:pt x="287" y="125"/>
                </a:cubicBezTo>
                <a:close/>
                <a:moveTo>
                  <a:pt x="252" y="176"/>
                </a:moveTo>
                <a:cubicBezTo>
                  <a:pt x="251" y="177"/>
                  <a:pt x="249" y="179"/>
                  <a:pt x="247" y="181"/>
                </a:cubicBezTo>
                <a:cubicBezTo>
                  <a:pt x="245" y="183"/>
                  <a:pt x="244" y="185"/>
                  <a:pt x="243" y="187"/>
                </a:cubicBezTo>
                <a:cubicBezTo>
                  <a:pt x="243" y="187"/>
                  <a:pt x="243" y="187"/>
                  <a:pt x="243" y="187"/>
                </a:cubicBezTo>
                <a:cubicBezTo>
                  <a:pt x="242" y="187"/>
                  <a:pt x="242" y="188"/>
                  <a:pt x="243" y="188"/>
                </a:cubicBezTo>
                <a:cubicBezTo>
                  <a:pt x="242" y="188"/>
                  <a:pt x="259" y="172"/>
                  <a:pt x="259" y="171"/>
                </a:cubicBezTo>
                <a:cubicBezTo>
                  <a:pt x="259" y="171"/>
                  <a:pt x="258" y="169"/>
                  <a:pt x="258" y="169"/>
                </a:cubicBezTo>
                <a:cubicBezTo>
                  <a:pt x="256" y="171"/>
                  <a:pt x="254" y="174"/>
                  <a:pt x="252" y="176"/>
                </a:cubicBezTo>
                <a:close/>
                <a:moveTo>
                  <a:pt x="259" y="168"/>
                </a:moveTo>
                <a:cubicBezTo>
                  <a:pt x="259" y="170"/>
                  <a:pt x="262" y="167"/>
                  <a:pt x="265" y="163"/>
                </a:cubicBezTo>
                <a:cubicBezTo>
                  <a:pt x="265" y="163"/>
                  <a:pt x="265" y="163"/>
                  <a:pt x="265" y="163"/>
                </a:cubicBezTo>
                <a:cubicBezTo>
                  <a:pt x="264" y="163"/>
                  <a:pt x="265" y="163"/>
                  <a:pt x="265" y="163"/>
                </a:cubicBezTo>
                <a:cubicBezTo>
                  <a:pt x="269" y="159"/>
                  <a:pt x="272" y="153"/>
                  <a:pt x="271" y="154"/>
                </a:cubicBezTo>
                <a:cubicBezTo>
                  <a:pt x="270" y="154"/>
                  <a:pt x="259" y="167"/>
                  <a:pt x="259" y="168"/>
                </a:cubicBezTo>
                <a:close/>
                <a:moveTo>
                  <a:pt x="264" y="164"/>
                </a:moveTo>
                <a:cubicBezTo>
                  <a:pt x="264" y="164"/>
                  <a:pt x="265" y="164"/>
                  <a:pt x="264" y="164"/>
                </a:cubicBezTo>
                <a:close/>
                <a:moveTo>
                  <a:pt x="274" y="150"/>
                </a:moveTo>
                <a:cubicBezTo>
                  <a:pt x="274" y="150"/>
                  <a:pt x="274" y="150"/>
                  <a:pt x="274" y="150"/>
                </a:cubicBezTo>
                <a:close/>
                <a:moveTo>
                  <a:pt x="274" y="146"/>
                </a:moveTo>
                <a:cubicBezTo>
                  <a:pt x="275" y="146"/>
                  <a:pt x="273" y="145"/>
                  <a:pt x="274" y="146"/>
                </a:cubicBezTo>
                <a:close/>
                <a:moveTo>
                  <a:pt x="253" y="173"/>
                </a:moveTo>
                <a:cubicBezTo>
                  <a:pt x="252" y="172"/>
                  <a:pt x="254" y="173"/>
                  <a:pt x="253" y="173"/>
                </a:cubicBezTo>
                <a:close/>
                <a:moveTo>
                  <a:pt x="270" y="153"/>
                </a:moveTo>
                <a:cubicBezTo>
                  <a:pt x="269" y="152"/>
                  <a:pt x="270" y="153"/>
                  <a:pt x="270" y="153"/>
                </a:cubicBezTo>
                <a:close/>
                <a:moveTo>
                  <a:pt x="273" y="148"/>
                </a:moveTo>
                <a:cubicBezTo>
                  <a:pt x="274" y="149"/>
                  <a:pt x="273" y="147"/>
                  <a:pt x="273" y="148"/>
                </a:cubicBezTo>
                <a:close/>
                <a:moveTo>
                  <a:pt x="243" y="187"/>
                </a:moveTo>
                <a:cubicBezTo>
                  <a:pt x="243" y="187"/>
                  <a:pt x="243" y="187"/>
                  <a:pt x="243" y="187"/>
                </a:cubicBezTo>
                <a:cubicBezTo>
                  <a:pt x="243" y="187"/>
                  <a:pt x="243" y="187"/>
                  <a:pt x="243" y="187"/>
                </a:cubicBezTo>
                <a:cubicBezTo>
                  <a:pt x="243" y="186"/>
                  <a:pt x="242" y="186"/>
                  <a:pt x="243" y="187"/>
                </a:cubicBezTo>
                <a:close/>
                <a:moveTo>
                  <a:pt x="275" y="149"/>
                </a:moveTo>
                <a:cubicBezTo>
                  <a:pt x="276" y="150"/>
                  <a:pt x="274" y="149"/>
                  <a:pt x="275" y="149"/>
                </a:cubicBezTo>
                <a:close/>
                <a:moveTo>
                  <a:pt x="276" y="144"/>
                </a:moveTo>
                <a:cubicBezTo>
                  <a:pt x="276" y="145"/>
                  <a:pt x="275" y="144"/>
                  <a:pt x="276" y="144"/>
                </a:cubicBezTo>
                <a:close/>
                <a:moveTo>
                  <a:pt x="214" y="151"/>
                </a:moveTo>
                <a:cubicBezTo>
                  <a:pt x="214" y="151"/>
                  <a:pt x="214" y="151"/>
                  <a:pt x="214" y="151"/>
                </a:cubicBezTo>
                <a:cubicBezTo>
                  <a:pt x="214" y="151"/>
                  <a:pt x="214" y="151"/>
                  <a:pt x="214" y="151"/>
                </a:cubicBezTo>
                <a:cubicBezTo>
                  <a:pt x="214" y="151"/>
                  <a:pt x="214" y="151"/>
                  <a:pt x="214" y="151"/>
                </a:cubicBezTo>
                <a:close/>
                <a:moveTo>
                  <a:pt x="227" y="147"/>
                </a:moveTo>
                <a:cubicBezTo>
                  <a:pt x="226" y="147"/>
                  <a:pt x="228" y="147"/>
                  <a:pt x="227" y="147"/>
                </a:cubicBezTo>
                <a:close/>
                <a:moveTo>
                  <a:pt x="226" y="172"/>
                </a:moveTo>
                <a:cubicBezTo>
                  <a:pt x="227" y="172"/>
                  <a:pt x="224" y="172"/>
                  <a:pt x="226" y="172"/>
                </a:cubicBezTo>
                <a:close/>
                <a:moveTo>
                  <a:pt x="226" y="144"/>
                </a:moveTo>
                <a:cubicBezTo>
                  <a:pt x="225" y="144"/>
                  <a:pt x="228" y="143"/>
                  <a:pt x="226" y="144"/>
                </a:cubicBezTo>
                <a:close/>
                <a:moveTo>
                  <a:pt x="220" y="163"/>
                </a:moveTo>
                <a:cubicBezTo>
                  <a:pt x="220" y="163"/>
                  <a:pt x="219" y="163"/>
                  <a:pt x="220" y="163"/>
                </a:cubicBezTo>
                <a:close/>
                <a:moveTo>
                  <a:pt x="223" y="181"/>
                </a:moveTo>
                <a:cubicBezTo>
                  <a:pt x="223" y="181"/>
                  <a:pt x="223" y="181"/>
                  <a:pt x="223" y="181"/>
                </a:cubicBezTo>
                <a:cubicBezTo>
                  <a:pt x="223" y="181"/>
                  <a:pt x="223" y="181"/>
                  <a:pt x="223" y="181"/>
                </a:cubicBezTo>
                <a:close/>
                <a:moveTo>
                  <a:pt x="218" y="162"/>
                </a:moveTo>
                <a:cubicBezTo>
                  <a:pt x="218" y="162"/>
                  <a:pt x="219" y="162"/>
                  <a:pt x="218" y="162"/>
                </a:cubicBezTo>
                <a:close/>
                <a:moveTo>
                  <a:pt x="219" y="165"/>
                </a:moveTo>
                <a:cubicBezTo>
                  <a:pt x="221" y="164"/>
                  <a:pt x="219" y="165"/>
                  <a:pt x="219" y="165"/>
                </a:cubicBezTo>
                <a:close/>
                <a:moveTo>
                  <a:pt x="234" y="172"/>
                </a:moveTo>
                <a:cubicBezTo>
                  <a:pt x="233" y="172"/>
                  <a:pt x="235" y="172"/>
                  <a:pt x="234" y="172"/>
                </a:cubicBezTo>
                <a:close/>
                <a:moveTo>
                  <a:pt x="222" y="180"/>
                </a:moveTo>
                <a:cubicBezTo>
                  <a:pt x="223" y="180"/>
                  <a:pt x="223" y="180"/>
                  <a:pt x="222" y="180"/>
                </a:cubicBezTo>
                <a:close/>
                <a:moveTo>
                  <a:pt x="222" y="181"/>
                </a:moveTo>
                <a:cubicBezTo>
                  <a:pt x="223" y="181"/>
                  <a:pt x="222" y="181"/>
                  <a:pt x="222" y="181"/>
                </a:cubicBezTo>
                <a:close/>
                <a:moveTo>
                  <a:pt x="222" y="180"/>
                </a:moveTo>
                <a:cubicBezTo>
                  <a:pt x="222" y="180"/>
                  <a:pt x="222" y="180"/>
                  <a:pt x="222" y="180"/>
                </a:cubicBezTo>
                <a:cubicBezTo>
                  <a:pt x="222" y="180"/>
                  <a:pt x="222" y="180"/>
                  <a:pt x="222" y="180"/>
                </a:cubicBezTo>
                <a:cubicBezTo>
                  <a:pt x="222" y="180"/>
                  <a:pt x="222" y="180"/>
                  <a:pt x="222" y="180"/>
                </a:cubicBezTo>
                <a:close/>
                <a:moveTo>
                  <a:pt x="220" y="184"/>
                </a:moveTo>
                <a:cubicBezTo>
                  <a:pt x="220" y="184"/>
                  <a:pt x="224" y="184"/>
                  <a:pt x="224" y="184"/>
                </a:cubicBezTo>
                <a:cubicBezTo>
                  <a:pt x="224" y="185"/>
                  <a:pt x="223" y="182"/>
                  <a:pt x="223" y="181"/>
                </a:cubicBezTo>
                <a:cubicBezTo>
                  <a:pt x="222" y="182"/>
                  <a:pt x="220" y="183"/>
                  <a:pt x="220" y="184"/>
                </a:cubicBezTo>
                <a:close/>
                <a:moveTo>
                  <a:pt x="215" y="154"/>
                </a:moveTo>
                <a:cubicBezTo>
                  <a:pt x="216" y="152"/>
                  <a:pt x="215" y="154"/>
                  <a:pt x="215" y="154"/>
                </a:cubicBezTo>
                <a:close/>
                <a:moveTo>
                  <a:pt x="215" y="153"/>
                </a:moveTo>
                <a:cubicBezTo>
                  <a:pt x="215" y="152"/>
                  <a:pt x="215" y="154"/>
                  <a:pt x="215" y="153"/>
                </a:cubicBezTo>
                <a:close/>
                <a:moveTo>
                  <a:pt x="216" y="154"/>
                </a:moveTo>
                <a:cubicBezTo>
                  <a:pt x="215" y="154"/>
                  <a:pt x="216" y="154"/>
                  <a:pt x="216" y="154"/>
                </a:cubicBezTo>
                <a:close/>
                <a:moveTo>
                  <a:pt x="216" y="153"/>
                </a:moveTo>
                <a:cubicBezTo>
                  <a:pt x="215" y="154"/>
                  <a:pt x="217" y="153"/>
                  <a:pt x="216" y="153"/>
                </a:cubicBezTo>
                <a:close/>
                <a:moveTo>
                  <a:pt x="216" y="157"/>
                </a:moveTo>
                <a:cubicBezTo>
                  <a:pt x="218" y="156"/>
                  <a:pt x="216" y="157"/>
                  <a:pt x="216" y="157"/>
                </a:cubicBezTo>
                <a:close/>
                <a:moveTo>
                  <a:pt x="216" y="155"/>
                </a:moveTo>
                <a:cubicBezTo>
                  <a:pt x="215" y="155"/>
                  <a:pt x="216" y="155"/>
                  <a:pt x="216" y="155"/>
                </a:cubicBezTo>
                <a:close/>
                <a:moveTo>
                  <a:pt x="130" y="171"/>
                </a:moveTo>
                <a:cubicBezTo>
                  <a:pt x="130" y="170"/>
                  <a:pt x="129" y="171"/>
                  <a:pt x="130" y="171"/>
                </a:cubicBezTo>
                <a:close/>
                <a:moveTo>
                  <a:pt x="149" y="156"/>
                </a:moveTo>
                <a:cubicBezTo>
                  <a:pt x="149" y="155"/>
                  <a:pt x="150" y="156"/>
                  <a:pt x="149" y="156"/>
                </a:cubicBezTo>
                <a:close/>
                <a:moveTo>
                  <a:pt x="148" y="156"/>
                </a:moveTo>
                <a:cubicBezTo>
                  <a:pt x="148" y="156"/>
                  <a:pt x="147" y="156"/>
                  <a:pt x="146" y="156"/>
                </a:cubicBezTo>
                <a:cubicBezTo>
                  <a:pt x="146" y="156"/>
                  <a:pt x="146" y="156"/>
                  <a:pt x="146" y="156"/>
                </a:cubicBezTo>
                <a:cubicBezTo>
                  <a:pt x="147" y="156"/>
                  <a:pt x="148" y="156"/>
                  <a:pt x="148" y="156"/>
                </a:cubicBezTo>
                <a:close/>
                <a:moveTo>
                  <a:pt x="100" y="177"/>
                </a:moveTo>
                <a:cubicBezTo>
                  <a:pt x="100" y="175"/>
                  <a:pt x="101" y="178"/>
                  <a:pt x="100" y="177"/>
                </a:cubicBezTo>
                <a:close/>
                <a:moveTo>
                  <a:pt x="102" y="176"/>
                </a:moveTo>
                <a:cubicBezTo>
                  <a:pt x="102" y="176"/>
                  <a:pt x="102" y="177"/>
                  <a:pt x="102" y="176"/>
                </a:cubicBezTo>
                <a:close/>
                <a:moveTo>
                  <a:pt x="138" y="158"/>
                </a:moveTo>
                <a:cubicBezTo>
                  <a:pt x="138" y="158"/>
                  <a:pt x="138" y="159"/>
                  <a:pt x="138" y="159"/>
                </a:cubicBezTo>
                <a:cubicBezTo>
                  <a:pt x="138" y="158"/>
                  <a:pt x="138" y="158"/>
                  <a:pt x="138" y="158"/>
                </a:cubicBezTo>
                <a:close/>
                <a:moveTo>
                  <a:pt x="127" y="171"/>
                </a:moveTo>
                <a:cubicBezTo>
                  <a:pt x="128" y="171"/>
                  <a:pt x="129" y="171"/>
                  <a:pt x="129" y="171"/>
                </a:cubicBezTo>
                <a:cubicBezTo>
                  <a:pt x="129" y="171"/>
                  <a:pt x="127" y="171"/>
                  <a:pt x="127" y="171"/>
                </a:cubicBezTo>
                <a:close/>
                <a:moveTo>
                  <a:pt x="153" y="155"/>
                </a:moveTo>
                <a:cubicBezTo>
                  <a:pt x="153" y="154"/>
                  <a:pt x="153" y="155"/>
                  <a:pt x="153" y="155"/>
                </a:cubicBezTo>
                <a:close/>
                <a:moveTo>
                  <a:pt x="151" y="156"/>
                </a:moveTo>
                <a:cubicBezTo>
                  <a:pt x="151" y="155"/>
                  <a:pt x="151" y="157"/>
                  <a:pt x="151" y="156"/>
                </a:cubicBezTo>
                <a:close/>
                <a:moveTo>
                  <a:pt x="160" y="153"/>
                </a:moveTo>
                <a:cubicBezTo>
                  <a:pt x="160" y="153"/>
                  <a:pt x="160" y="154"/>
                  <a:pt x="160" y="153"/>
                </a:cubicBezTo>
                <a:close/>
                <a:moveTo>
                  <a:pt x="134" y="160"/>
                </a:moveTo>
                <a:cubicBezTo>
                  <a:pt x="134" y="161"/>
                  <a:pt x="134" y="159"/>
                  <a:pt x="134" y="160"/>
                </a:cubicBezTo>
                <a:close/>
                <a:moveTo>
                  <a:pt x="104" y="179"/>
                </a:moveTo>
                <a:cubicBezTo>
                  <a:pt x="104" y="178"/>
                  <a:pt x="104" y="180"/>
                  <a:pt x="104" y="179"/>
                </a:cubicBezTo>
                <a:close/>
                <a:moveTo>
                  <a:pt x="168" y="165"/>
                </a:moveTo>
                <a:cubicBezTo>
                  <a:pt x="168" y="166"/>
                  <a:pt x="168" y="163"/>
                  <a:pt x="168" y="165"/>
                </a:cubicBezTo>
                <a:close/>
                <a:moveTo>
                  <a:pt x="162" y="166"/>
                </a:moveTo>
                <a:cubicBezTo>
                  <a:pt x="162" y="166"/>
                  <a:pt x="162" y="167"/>
                  <a:pt x="162" y="166"/>
                </a:cubicBezTo>
                <a:close/>
                <a:moveTo>
                  <a:pt x="165" y="165"/>
                </a:moveTo>
                <a:cubicBezTo>
                  <a:pt x="165" y="166"/>
                  <a:pt x="164" y="164"/>
                  <a:pt x="165" y="165"/>
                </a:cubicBezTo>
                <a:close/>
                <a:moveTo>
                  <a:pt x="160" y="162"/>
                </a:moveTo>
                <a:cubicBezTo>
                  <a:pt x="160" y="163"/>
                  <a:pt x="161" y="160"/>
                  <a:pt x="160" y="162"/>
                </a:cubicBezTo>
                <a:close/>
                <a:moveTo>
                  <a:pt x="151" y="169"/>
                </a:moveTo>
                <a:cubicBezTo>
                  <a:pt x="151" y="170"/>
                  <a:pt x="150" y="169"/>
                  <a:pt x="151" y="169"/>
                </a:cubicBezTo>
                <a:close/>
                <a:moveTo>
                  <a:pt x="205" y="153"/>
                </a:moveTo>
                <a:cubicBezTo>
                  <a:pt x="204" y="154"/>
                  <a:pt x="204" y="154"/>
                  <a:pt x="203" y="154"/>
                </a:cubicBezTo>
                <a:cubicBezTo>
                  <a:pt x="203" y="154"/>
                  <a:pt x="204" y="154"/>
                  <a:pt x="205" y="153"/>
                </a:cubicBezTo>
                <a:close/>
                <a:moveTo>
                  <a:pt x="148" y="164"/>
                </a:moveTo>
                <a:cubicBezTo>
                  <a:pt x="148" y="166"/>
                  <a:pt x="148" y="164"/>
                  <a:pt x="148" y="164"/>
                </a:cubicBezTo>
                <a:close/>
                <a:moveTo>
                  <a:pt x="202" y="155"/>
                </a:moveTo>
                <a:cubicBezTo>
                  <a:pt x="202" y="157"/>
                  <a:pt x="201" y="153"/>
                  <a:pt x="202" y="155"/>
                </a:cubicBezTo>
                <a:close/>
                <a:moveTo>
                  <a:pt x="208" y="151"/>
                </a:moveTo>
                <a:cubicBezTo>
                  <a:pt x="208" y="151"/>
                  <a:pt x="206" y="153"/>
                  <a:pt x="205" y="153"/>
                </a:cubicBezTo>
                <a:cubicBezTo>
                  <a:pt x="207" y="153"/>
                  <a:pt x="210" y="154"/>
                  <a:pt x="210" y="154"/>
                </a:cubicBezTo>
                <a:cubicBezTo>
                  <a:pt x="211" y="154"/>
                  <a:pt x="214" y="149"/>
                  <a:pt x="208" y="151"/>
                </a:cubicBezTo>
                <a:close/>
                <a:moveTo>
                  <a:pt x="125" y="172"/>
                </a:moveTo>
                <a:cubicBezTo>
                  <a:pt x="125" y="172"/>
                  <a:pt x="126" y="173"/>
                  <a:pt x="125" y="172"/>
                </a:cubicBezTo>
                <a:close/>
                <a:moveTo>
                  <a:pt x="204" y="154"/>
                </a:moveTo>
                <a:cubicBezTo>
                  <a:pt x="203" y="154"/>
                  <a:pt x="204" y="155"/>
                  <a:pt x="204" y="154"/>
                </a:cubicBezTo>
                <a:close/>
                <a:moveTo>
                  <a:pt x="108" y="175"/>
                </a:moveTo>
                <a:cubicBezTo>
                  <a:pt x="107" y="175"/>
                  <a:pt x="108" y="174"/>
                  <a:pt x="108" y="175"/>
                </a:cubicBezTo>
                <a:close/>
                <a:moveTo>
                  <a:pt x="113" y="175"/>
                </a:moveTo>
                <a:cubicBezTo>
                  <a:pt x="113" y="175"/>
                  <a:pt x="113" y="175"/>
                  <a:pt x="113" y="174"/>
                </a:cubicBezTo>
                <a:cubicBezTo>
                  <a:pt x="113" y="175"/>
                  <a:pt x="113" y="175"/>
                  <a:pt x="113" y="175"/>
                </a:cubicBezTo>
                <a:cubicBezTo>
                  <a:pt x="113" y="175"/>
                  <a:pt x="113" y="175"/>
                  <a:pt x="113" y="175"/>
                </a:cubicBezTo>
                <a:close/>
                <a:moveTo>
                  <a:pt x="109" y="175"/>
                </a:moveTo>
                <a:cubicBezTo>
                  <a:pt x="109" y="176"/>
                  <a:pt x="109" y="175"/>
                  <a:pt x="109" y="175"/>
                </a:cubicBezTo>
                <a:close/>
                <a:moveTo>
                  <a:pt x="111" y="174"/>
                </a:moveTo>
                <a:cubicBezTo>
                  <a:pt x="111" y="175"/>
                  <a:pt x="111" y="173"/>
                  <a:pt x="111" y="174"/>
                </a:cubicBezTo>
                <a:close/>
                <a:moveTo>
                  <a:pt x="154" y="162"/>
                </a:moveTo>
                <a:cubicBezTo>
                  <a:pt x="154" y="162"/>
                  <a:pt x="154" y="162"/>
                  <a:pt x="154" y="162"/>
                </a:cubicBezTo>
                <a:cubicBezTo>
                  <a:pt x="154" y="162"/>
                  <a:pt x="154" y="162"/>
                  <a:pt x="154" y="162"/>
                </a:cubicBezTo>
                <a:close/>
                <a:moveTo>
                  <a:pt x="142" y="172"/>
                </a:moveTo>
                <a:cubicBezTo>
                  <a:pt x="139" y="172"/>
                  <a:pt x="146" y="171"/>
                  <a:pt x="142" y="172"/>
                </a:cubicBezTo>
                <a:close/>
                <a:moveTo>
                  <a:pt x="143" y="170"/>
                </a:moveTo>
                <a:cubicBezTo>
                  <a:pt x="143" y="171"/>
                  <a:pt x="146" y="169"/>
                  <a:pt x="146" y="169"/>
                </a:cubicBezTo>
                <a:cubicBezTo>
                  <a:pt x="146" y="170"/>
                  <a:pt x="142" y="169"/>
                  <a:pt x="143" y="170"/>
                </a:cubicBezTo>
                <a:close/>
                <a:moveTo>
                  <a:pt x="147" y="170"/>
                </a:moveTo>
                <a:cubicBezTo>
                  <a:pt x="147" y="171"/>
                  <a:pt x="147" y="169"/>
                  <a:pt x="147" y="170"/>
                </a:cubicBezTo>
                <a:close/>
                <a:moveTo>
                  <a:pt x="144" y="171"/>
                </a:moveTo>
                <a:cubicBezTo>
                  <a:pt x="145" y="171"/>
                  <a:pt x="144" y="170"/>
                  <a:pt x="144" y="171"/>
                </a:cubicBezTo>
                <a:close/>
                <a:moveTo>
                  <a:pt x="144" y="171"/>
                </a:moveTo>
                <a:cubicBezTo>
                  <a:pt x="145" y="171"/>
                  <a:pt x="142" y="171"/>
                  <a:pt x="144" y="17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36" tIns="45717" rIns="91436" bIns="45717" numCol="1" anchor="t" anchorCtr="0" compatLnSpc="1">
            <a:prstTxWarp prst="textNoShape">
              <a:avLst/>
            </a:prstTxWarp>
          </a:bodyPr>
          <a:lstStyle/>
          <a:p>
            <a:endParaRPr lang="zh-CN" altLang="en-US" sz="1765"/>
          </a:p>
        </p:txBody>
      </p:sp>
      <p:sp>
        <p:nvSpPr>
          <p:cNvPr id="14" name="Freeform 9"/>
          <p:cNvSpPr>
            <a:spLocks noEditPoints="1"/>
          </p:cNvSpPr>
          <p:nvPr/>
        </p:nvSpPr>
        <p:spPr bwMode="auto">
          <a:xfrm>
            <a:off x="6032502" y="660794"/>
            <a:ext cx="2809875" cy="1411088"/>
          </a:xfrm>
          <a:custGeom>
            <a:avLst/>
            <a:gdLst>
              <a:gd name="T0" fmla="*/ 679 w 748"/>
              <a:gd name="T1" fmla="*/ 368 h 375"/>
              <a:gd name="T2" fmla="*/ 678 w 748"/>
              <a:gd name="T3" fmla="*/ 358 h 375"/>
              <a:gd name="T4" fmla="*/ 420 w 748"/>
              <a:gd name="T5" fmla="*/ 127 h 375"/>
              <a:gd name="T6" fmla="*/ 503 w 748"/>
              <a:gd name="T7" fmla="*/ 209 h 375"/>
              <a:gd name="T8" fmla="*/ 639 w 748"/>
              <a:gd name="T9" fmla="*/ 188 h 375"/>
              <a:gd name="T10" fmla="*/ 644 w 748"/>
              <a:gd name="T11" fmla="*/ 209 h 375"/>
              <a:gd name="T12" fmla="*/ 668 w 748"/>
              <a:gd name="T13" fmla="*/ 263 h 375"/>
              <a:gd name="T14" fmla="*/ 706 w 748"/>
              <a:gd name="T15" fmla="*/ 226 h 375"/>
              <a:gd name="T16" fmla="*/ 486 w 748"/>
              <a:gd name="T17" fmla="*/ 173 h 375"/>
              <a:gd name="T18" fmla="*/ 35 w 748"/>
              <a:gd name="T19" fmla="*/ 13 h 375"/>
              <a:gd name="T20" fmla="*/ 641 w 748"/>
              <a:gd name="T21" fmla="*/ 205 h 375"/>
              <a:gd name="T22" fmla="*/ 650 w 748"/>
              <a:gd name="T23" fmla="*/ 268 h 375"/>
              <a:gd name="T24" fmla="*/ 372 w 748"/>
              <a:gd name="T25" fmla="*/ 78 h 375"/>
              <a:gd name="T26" fmla="*/ 687 w 748"/>
              <a:gd name="T27" fmla="*/ 291 h 375"/>
              <a:gd name="T28" fmla="*/ 269 w 748"/>
              <a:gd name="T29" fmla="*/ 31 h 375"/>
              <a:gd name="T30" fmla="*/ 701 w 748"/>
              <a:gd name="T31" fmla="*/ 227 h 375"/>
              <a:gd name="T32" fmla="*/ 698 w 748"/>
              <a:gd name="T33" fmla="*/ 255 h 375"/>
              <a:gd name="T34" fmla="*/ 261 w 748"/>
              <a:gd name="T35" fmla="*/ 29 h 375"/>
              <a:gd name="T36" fmla="*/ 413 w 748"/>
              <a:gd name="T37" fmla="*/ 100 h 375"/>
              <a:gd name="T38" fmla="*/ 706 w 748"/>
              <a:gd name="T39" fmla="*/ 278 h 375"/>
              <a:gd name="T40" fmla="*/ 674 w 748"/>
              <a:gd name="T41" fmla="*/ 322 h 375"/>
              <a:gd name="T42" fmla="*/ 681 w 748"/>
              <a:gd name="T43" fmla="*/ 214 h 375"/>
              <a:gd name="T44" fmla="*/ 709 w 748"/>
              <a:gd name="T45" fmla="*/ 231 h 375"/>
              <a:gd name="T46" fmla="*/ 631 w 748"/>
              <a:gd name="T47" fmla="*/ 193 h 375"/>
              <a:gd name="T48" fmla="*/ 676 w 748"/>
              <a:gd name="T49" fmla="*/ 229 h 375"/>
              <a:gd name="T50" fmla="*/ 712 w 748"/>
              <a:gd name="T51" fmla="*/ 246 h 375"/>
              <a:gd name="T52" fmla="*/ 89 w 748"/>
              <a:gd name="T53" fmla="*/ 11 h 375"/>
              <a:gd name="T54" fmla="*/ 405 w 748"/>
              <a:gd name="T55" fmla="*/ 92 h 375"/>
              <a:gd name="T56" fmla="*/ 478 w 748"/>
              <a:gd name="T57" fmla="*/ 164 h 375"/>
              <a:gd name="T58" fmla="*/ 10 w 748"/>
              <a:gd name="T59" fmla="*/ 32 h 375"/>
              <a:gd name="T60" fmla="*/ 275 w 748"/>
              <a:gd name="T61" fmla="*/ 35 h 375"/>
              <a:gd name="T62" fmla="*/ 353 w 748"/>
              <a:gd name="T63" fmla="*/ 66 h 375"/>
              <a:gd name="T64" fmla="*/ 174 w 748"/>
              <a:gd name="T65" fmla="*/ 17 h 375"/>
              <a:gd name="T66" fmla="*/ 699 w 748"/>
              <a:gd name="T67" fmla="*/ 264 h 375"/>
              <a:gd name="T68" fmla="*/ 687 w 748"/>
              <a:gd name="T69" fmla="*/ 290 h 375"/>
              <a:gd name="T70" fmla="*/ 676 w 748"/>
              <a:gd name="T71" fmla="*/ 371 h 375"/>
              <a:gd name="T72" fmla="*/ 696 w 748"/>
              <a:gd name="T73" fmla="*/ 299 h 375"/>
              <a:gd name="T74" fmla="*/ 690 w 748"/>
              <a:gd name="T75" fmla="*/ 313 h 375"/>
              <a:gd name="T76" fmla="*/ 709 w 748"/>
              <a:gd name="T77" fmla="*/ 229 h 375"/>
              <a:gd name="T78" fmla="*/ 649 w 748"/>
              <a:gd name="T79" fmla="*/ 204 h 375"/>
              <a:gd name="T80" fmla="*/ 661 w 748"/>
              <a:gd name="T81" fmla="*/ 210 h 375"/>
              <a:gd name="T82" fmla="*/ 432 w 748"/>
              <a:gd name="T83" fmla="*/ 120 h 375"/>
              <a:gd name="T84" fmla="*/ 316 w 748"/>
              <a:gd name="T85" fmla="*/ 34 h 375"/>
              <a:gd name="T86" fmla="*/ 44 w 748"/>
              <a:gd name="T87" fmla="*/ 28 h 375"/>
              <a:gd name="T88" fmla="*/ 345 w 748"/>
              <a:gd name="T89" fmla="*/ 64 h 375"/>
              <a:gd name="T90" fmla="*/ 235 w 748"/>
              <a:gd name="T91" fmla="*/ 25 h 375"/>
              <a:gd name="T92" fmla="*/ 470 w 748"/>
              <a:gd name="T93" fmla="*/ 168 h 375"/>
              <a:gd name="T94" fmla="*/ 484 w 748"/>
              <a:gd name="T95" fmla="*/ 178 h 375"/>
              <a:gd name="T96" fmla="*/ 514 w 748"/>
              <a:gd name="T97" fmla="*/ 209 h 375"/>
              <a:gd name="T98" fmla="*/ 532 w 748"/>
              <a:gd name="T99" fmla="*/ 226 h 375"/>
              <a:gd name="T100" fmla="*/ 602 w 748"/>
              <a:gd name="T101" fmla="*/ 265 h 375"/>
              <a:gd name="T102" fmla="*/ 657 w 748"/>
              <a:gd name="T103" fmla="*/ 273 h 375"/>
              <a:gd name="T104" fmla="*/ 690 w 748"/>
              <a:gd name="T105" fmla="*/ 279 h 375"/>
              <a:gd name="T106" fmla="*/ 674 w 748"/>
              <a:gd name="T107" fmla="*/ 361 h 375"/>
              <a:gd name="T108" fmla="*/ 678 w 748"/>
              <a:gd name="T109" fmla="*/ 343 h 375"/>
              <a:gd name="T110" fmla="*/ 684 w 748"/>
              <a:gd name="T111" fmla="*/ 322 h 375"/>
              <a:gd name="T112" fmla="*/ 700 w 748"/>
              <a:gd name="T113" fmla="*/ 265 h 375"/>
              <a:gd name="T114" fmla="*/ 704 w 748"/>
              <a:gd name="T115" fmla="*/ 282 h 375"/>
              <a:gd name="T116" fmla="*/ 689 w 748"/>
              <a:gd name="T117" fmla="*/ 219 h 375"/>
              <a:gd name="T118" fmla="*/ 675 w 748"/>
              <a:gd name="T119" fmla="*/ 227 h 375"/>
              <a:gd name="T120" fmla="*/ 684 w 748"/>
              <a:gd name="T121" fmla="*/ 218 h 3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748" h="375">
                <a:moveTo>
                  <a:pt x="687" y="327"/>
                </a:moveTo>
                <a:cubicBezTo>
                  <a:pt x="687" y="328"/>
                  <a:pt x="682" y="343"/>
                  <a:pt x="683" y="344"/>
                </a:cubicBezTo>
                <a:cubicBezTo>
                  <a:pt x="684" y="348"/>
                  <a:pt x="689" y="326"/>
                  <a:pt x="687" y="327"/>
                </a:cubicBezTo>
                <a:close/>
                <a:moveTo>
                  <a:pt x="688" y="321"/>
                </a:moveTo>
                <a:cubicBezTo>
                  <a:pt x="689" y="322"/>
                  <a:pt x="688" y="321"/>
                  <a:pt x="688" y="321"/>
                </a:cubicBezTo>
                <a:close/>
                <a:moveTo>
                  <a:pt x="686" y="327"/>
                </a:moveTo>
                <a:cubicBezTo>
                  <a:pt x="687" y="327"/>
                  <a:pt x="685" y="327"/>
                  <a:pt x="686" y="327"/>
                </a:cubicBezTo>
                <a:close/>
                <a:moveTo>
                  <a:pt x="678" y="367"/>
                </a:moveTo>
                <a:cubicBezTo>
                  <a:pt x="678" y="367"/>
                  <a:pt x="678" y="367"/>
                  <a:pt x="678" y="367"/>
                </a:cubicBezTo>
                <a:cubicBezTo>
                  <a:pt x="678" y="367"/>
                  <a:pt x="678" y="367"/>
                  <a:pt x="678" y="367"/>
                </a:cubicBezTo>
                <a:close/>
                <a:moveTo>
                  <a:pt x="682" y="345"/>
                </a:moveTo>
                <a:cubicBezTo>
                  <a:pt x="681" y="348"/>
                  <a:pt x="681" y="351"/>
                  <a:pt x="680" y="354"/>
                </a:cubicBezTo>
                <a:cubicBezTo>
                  <a:pt x="679" y="355"/>
                  <a:pt x="679" y="358"/>
                  <a:pt x="678" y="360"/>
                </a:cubicBezTo>
                <a:cubicBezTo>
                  <a:pt x="678" y="360"/>
                  <a:pt x="678" y="360"/>
                  <a:pt x="678" y="360"/>
                </a:cubicBezTo>
                <a:cubicBezTo>
                  <a:pt x="678" y="363"/>
                  <a:pt x="678" y="365"/>
                  <a:pt x="678" y="367"/>
                </a:cubicBezTo>
                <a:cubicBezTo>
                  <a:pt x="678" y="367"/>
                  <a:pt x="678" y="367"/>
                  <a:pt x="678" y="367"/>
                </a:cubicBezTo>
                <a:cubicBezTo>
                  <a:pt x="678" y="367"/>
                  <a:pt x="678" y="367"/>
                  <a:pt x="678" y="367"/>
                </a:cubicBezTo>
                <a:cubicBezTo>
                  <a:pt x="678" y="367"/>
                  <a:pt x="678" y="368"/>
                  <a:pt x="679" y="368"/>
                </a:cubicBezTo>
                <a:cubicBezTo>
                  <a:pt x="677" y="368"/>
                  <a:pt x="684" y="348"/>
                  <a:pt x="684" y="347"/>
                </a:cubicBezTo>
                <a:cubicBezTo>
                  <a:pt x="684" y="347"/>
                  <a:pt x="682" y="345"/>
                  <a:pt x="682" y="345"/>
                </a:cubicBezTo>
                <a:close/>
                <a:moveTo>
                  <a:pt x="727" y="256"/>
                </a:moveTo>
                <a:cubicBezTo>
                  <a:pt x="727" y="256"/>
                  <a:pt x="727" y="258"/>
                  <a:pt x="727" y="256"/>
                </a:cubicBezTo>
                <a:close/>
                <a:moveTo>
                  <a:pt x="733" y="251"/>
                </a:moveTo>
                <a:cubicBezTo>
                  <a:pt x="733" y="252"/>
                  <a:pt x="733" y="251"/>
                  <a:pt x="733" y="251"/>
                </a:cubicBezTo>
                <a:close/>
                <a:moveTo>
                  <a:pt x="688" y="319"/>
                </a:moveTo>
                <a:cubicBezTo>
                  <a:pt x="688" y="319"/>
                  <a:pt x="688" y="319"/>
                  <a:pt x="688" y="319"/>
                </a:cubicBezTo>
                <a:cubicBezTo>
                  <a:pt x="688" y="318"/>
                  <a:pt x="688" y="319"/>
                  <a:pt x="688" y="319"/>
                </a:cubicBezTo>
                <a:close/>
                <a:moveTo>
                  <a:pt x="734" y="251"/>
                </a:moveTo>
                <a:cubicBezTo>
                  <a:pt x="734" y="252"/>
                  <a:pt x="734" y="250"/>
                  <a:pt x="734" y="251"/>
                </a:cubicBezTo>
                <a:close/>
                <a:moveTo>
                  <a:pt x="689" y="323"/>
                </a:moveTo>
                <a:cubicBezTo>
                  <a:pt x="691" y="322"/>
                  <a:pt x="688" y="323"/>
                  <a:pt x="689" y="323"/>
                </a:cubicBezTo>
                <a:close/>
                <a:moveTo>
                  <a:pt x="690" y="322"/>
                </a:moveTo>
                <a:cubicBezTo>
                  <a:pt x="691" y="322"/>
                  <a:pt x="689" y="322"/>
                  <a:pt x="690" y="322"/>
                </a:cubicBezTo>
                <a:close/>
                <a:moveTo>
                  <a:pt x="689" y="317"/>
                </a:moveTo>
                <a:cubicBezTo>
                  <a:pt x="690" y="317"/>
                  <a:pt x="688" y="317"/>
                  <a:pt x="689" y="317"/>
                </a:cubicBezTo>
                <a:close/>
                <a:moveTo>
                  <a:pt x="678" y="358"/>
                </a:moveTo>
                <a:cubicBezTo>
                  <a:pt x="678" y="358"/>
                  <a:pt x="678" y="355"/>
                  <a:pt x="677" y="355"/>
                </a:cubicBezTo>
                <a:cubicBezTo>
                  <a:pt x="677" y="355"/>
                  <a:pt x="677" y="358"/>
                  <a:pt x="678" y="358"/>
                </a:cubicBezTo>
                <a:close/>
                <a:moveTo>
                  <a:pt x="441" y="147"/>
                </a:moveTo>
                <a:cubicBezTo>
                  <a:pt x="441" y="148"/>
                  <a:pt x="441" y="149"/>
                  <a:pt x="442" y="149"/>
                </a:cubicBezTo>
                <a:cubicBezTo>
                  <a:pt x="442" y="149"/>
                  <a:pt x="441" y="148"/>
                  <a:pt x="441" y="147"/>
                </a:cubicBezTo>
                <a:close/>
                <a:moveTo>
                  <a:pt x="452" y="160"/>
                </a:moveTo>
                <a:cubicBezTo>
                  <a:pt x="452" y="161"/>
                  <a:pt x="453" y="161"/>
                  <a:pt x="454" y="162"/>
                </a:cubicBezTo>
                <a:cubicBezTo>
                  <a:pt x="454" y="162"/>
                  <a:pt x="452" y="160"/>
                  <a:pt x="452" y="160"/>
                </a:cubicBezTo>
                <a:close/>
                <a:moveTo>
                  <a:pt x="426" y="131"/>
                </a:moveTo>
                <a:cubicBezTo>
                  <a:pt x="426" y="132"/>
                  <a:pt x="436" y="142"/>
                  <a:pt x="436" y="142"/>
                </a:cubicBezTo>
                <a:cubicBezTo>
                  <a:pt x="437" y="141"/>
                  <a:pt x="425" y="130"/>
                  <a:pt x="426" y="131"/>
                </a:cubicBezTo>
                <a:close/>
                <a:moveTo>
                  <a:pt x="493" y="201"/>
                </a:moveTo>
                <a:cubicBezTo>
                  <a:pt x="492" y="201"/>
                  <a:pt x="496" y="205"/>
                  <a:pt x="496" y="205"/>
                </a:cubicBezTo>
                <a:cubicBezTo>
                  <a:pt x="496" y="204"/>
                  <a:pt x="493" y="200"/>
                  <a:pt x="493" y="201"/>
                </a:cubicBezTo>
                <a:close/>
                <a:moveTo>
                  <a:pt x="420" y="127"/>
                </a:moveTo>
                <a:cubicBezTo>
                  <a:pt x="421" y="128"/>
                  <a:pt x="422" y="129"/>
                  <a:pt x="423" y="130"/>
                </a:cubicBezTo>
                <a:cubicBezTo>
                  <a:pt x="424" y="131"/>
                  <a:pt x="425" y="132"/>
                  <a:pt x="427" y="134"/>
                </a:cubicBezTo>
                <a:cubicBezTo>
                  <a:pt x="427" y="133"/>
                  <a:pt x="422" y="127"/>
                  <a:pt x="420" y="127"/>
                </a:cubicBezTo>
                <a:close/>
                <a:moveTo>
                  <a:pt x="431" y="137"/>
                </a:moveTo>
                <a:cubicBezTo>
                  <a:pt x="431" y="138"/>
                  <a:pt x="431" y="138"/>
                  <a:pt x="432" y="139"/>
                </a:cubicBezTo>
                <a:cubicBezTo>
                  <a:pt x="432" y="138"/>
                  <a:pt x="431" y="137"/>
                  <a:pt x="431" y="137"/>
                </a:cubicBezTo>
                <a:close/>
                <a:moveTo>
                  <a:pt x="428" y="135"/>
                </a:moveTo>
                <a:cubicBezTo>
                  <a:pt x="429" y="137"/>
                  <a:pt x="429" y="137"/>
                  <a:pt x="429" y="136"/>
                </a:cubicBezTo>
                <a:cubicBezTo>
                  <a:pt x="429" y="135"/>
                  <a:pt x="427" y="134"/>
                  <a:pt x="428" y="135"/>
                </a:cubicBezTo>
                <a:close/>
                <a:moveTo>
                  <a:pt x="661" y="366"/>
                </a:moveTo>
                <a:cubicBezTo>
                  <a:pt x="661" y="367"/>
                  <a:pt x="664" y="372"/>
                  <a:pt x="665" y="366"/>
                </a:cubicBezTo>
                <a:cubicBezTo>
                  <a:pt x="665" y="366"/>
                  <a:pt x="665" y="364"/>
                  <a:pt x="665" y="362"/>
                </a:cubicBezTo>
                <a:cubicBezTo>
                  <a:pt x="664" y="364"/>
                  <a:pt x="661" y="366"/>
                  <a:pt x="661" y="366"/>
                </a:cubicBezTo>
                <a:close/>
                <a:moveTo>
                  <a:pt x="665" y="359"/>
                </a:moveTo>
                <a:cubicBezTo>
                  <a:pt x="663" y="359"/>
                  <a:pt x="667" y="359"/>
                  <a:pt x="665" y="359"/>
                </a:cubicBezTo>
                <a:close/>
                <a:moveTo>
                  <a:pt x="665" y="361"/>
                </a:moveTo>
                <a:cubicBezTo>
                  <a:pt x="664" y="361"/>
                  <a:pt x="664" y="361"/>
                  <a:pt x="665" y="362"/>
                </a:cubicBezTo>
                <a:cubicBezTo>
                  <a:pt x="665" y="362"/>
                  <a:pt x="665" y="361"/>
                  <a:pt x="665" y="361"/>
                </a:cubicBezTo>
                <a:close/>
                <a:moveTo>
                  <a:pt x="664" y="361"/>
                </a:moveTo>
                <a:cubicBezTo>
                  <a:pt x="665" y="361"/>
                  <a:pt x="663" y="361"/>
                  <a:pt x="664" y="361"/>
                </a:cubicBezTo>
                <a:close/>
                <a:moveTo>
                  <a:pt x="503" y="209"/>
                </a:moveTo>
                <a:cubicBezTo>
                  <a:pt x="503" y="209"/>
                  <a:pt x="502" y="210"/>
                  <a:pt x="503" y="209"/>
                </a:cubicBezTo>
                <a:close/>
                <a:moveTo>
                  <a:pt x="493" y="195"/>
                </a:moveTo>
                <a:cubicBezTo>
                  <a:pt x="493" y="195"/>
                  <a:pt x="495" y="197"/>
                  <a:pt x="496" y="197"/>
                </a:cubicBezTo>
                <a:cubicBezTo>
                  <a:pt x="495" y="196"/>
                  <a:pt x="494" y="195"/>
                  <a:pt x="493" y="195"/>
                </a:cubicBezTo>
                <a:close/>
                <a:moveTo>
                  <a:pt x="518" y="224"/>
                </a:moveTo>
                <a:cubicBezTo>
                  <a:pt x="517" y="223"/>
                  <a:pt x="516" y="222"/>
                  <a:pt x="515" y="221"/>
                </a:cubicBezTo>
                <a:cubicBezTo>
                  <a:pt x="515" y="222"/>
                  <a:pt x="518" y="224"/>
                  <a:pt x="518" y="224"/>
                </a:cubicBezTo>
                <a:close/>
                <a:moveTo>
                  <a:pt x="658" y="219"/>
                </a:moveTo>
                <a:cubicBezTo>
                  <a:pt x="657" y="218"/>
                  <a:pt x="645" y="209"/>
                  <a:pt x="645" y="210"/>
                </a:cubicBezTo>
                <a:cubicBezTo>
                  <a:pt x="641" y="210"/>
                  <a:pt x="658" y="221"/>
                  <a:pt x="658" y="219"/>
                </a:cubicBezTo>
                <a:close/>
                <a:moveTo>
                  <a:pt x="648" y="213"/>
                </a:moveTo>
                <a:cubicBezTo>
                  <a:pt x="648" y="213"/>
                  <a:pt x="648" y="214"/>
                  <a:pt x="648" y="213"/>
                </a:cubicBezTo>
                <a:close/>
                <a:moveTo>
                  <a:pt x="649" y="214"/>
                </a:moveTo>
                <a:cubicBezTo>
                  <a:pt x="650" y="214"/>
                  <a:pt x="649" y="215"/>
                  <a:pt x="649" y="214"/>
                </a:cubicBezTo>
                <a:close/>
                <a:moveTo>
                  <a:pt x="638" y="188"/>
                </a:moveTo>
                <a:cubicBezTo>
                  <a:pt x="638" y="188"/>
                  <a:pt x="638" y="188"/>
                  <a:pt x="639" y="188"/>
                </a:cubicBezTo>
                <a:cubicBezTo>
                  <a:pt x="639" y="188"/>
                  <a:pt x="638" y="188"/>
                  <a:pt x="638" y="188"/>
                </a:cubicBezTo>
                <a:close/>
                <a:moveTo>
                  <a:pt x="639" y="188"/>
                </a:moveTo>
                <a:cubicBezTo>
                  <a:pt x="638" y="189"/>
                  <a:pt x="639" y="187"/>
                  <a:pt x="639" y="188"/>
                </a:cubicBezTo>
                <a:close/>
                <a:moveTo>
                  <a:pt x="636" y="183"/>
                </a:moveTo>
                <a:cubicBezTo>
                  <a:pt x="636" y="182"/>
                  <a:pt x="633" y="184"/>
                  <a:pt x="633" y="185"/>
                </a:cubicBezTo>
                <a:cubicBezTo>
                  <a:pt x="633" y="185"/>
                  <a:pt x="636" y="187"/>
                  <a:pt x="638" y="188"/>
                </a:cubicBezTo>
                <a:cubicBezTo>
                  <a:pt x="637" y="187"/>
                  <a:pt x="637" y="184"/>
                  <a:pt x="636" y="183"/>
                </a:cubicBezTo>
                <a:close/>
                <a:moveTo>
                  <a:pt x="647" y="200"/>
                </a:moveTo>
                <a:cubicBezTo>
                  <a:pt x="648" y="199"/>
                  <a:pt x="647" y="200"/>
                  <a:pt x="647" y="200"/>
                </a:cubicBezTo>
                <a:close/>
                <a:moveTo>
                  <a:pt x="640" y="189"/>
                </a:moveTo>
                <a:cubicBezTo>
                  <a:pt x="641" y="187"/>
                  <a:pt x="639" y="191"/>
                  <a:pt x="640" y="189"/>
                </a:cubicBezTo>
                <a:close/>
                <a:moveTo>
                  <a:pt x="592" y="255"/>
                </a:moveTo>
                <a:cubicBezTo>
                  <a:pt x="599" y="259"/>
                  <a:pt x="611" y="263"/>
                  <a:pt x="622" y="264"/>
                </a:cubicBezTo>
                <a:cubicBezTo>
                  <a:pt x="614" y="262"/>
                  <a:pt x="601" y="258"/>
                  <a:pt x="592" y="255"/>
                </a:cubicBezTo>
                <a:close/>
                <a:moveTo>
                  <a:pt x="662" y="204"/>
                </a:moveTo>
                <a:cubicBezTo>
                  <a:pt x="662" y="204"/>
                  <a:pt x="661" y="206"/>
                  <a:pt x="662" y="204"/>
                </a:cubicBezTo>
                <a:close/>
                <a:moveTo>
                  <a:pt x="628" y="198"/>
                </a:moveTo>
                <a:cubicBezTo>
                  <a:pt x="627" y="198"/>
                  <a:pt x="627" y="198"/>
                  <a:pt x="627" y="198"/>
                </a:cubicBezTo>
                <a:cubicBezTo>
                  <a:pt x="627" y="197"/>
                  <a:pt x="641" y="210"/>
                  <a:pt x="642" y="210"/>
                </a:cubicBezTo>
                <a:cubicBezTo>
                  <a:pt x="642" y="210"/>
                  <a:pt x="644" y="209"/>
                  <a:pt x="644" y="209"/>
                </a:cubicBezTo>
                <a:cubicBezTo>
                  <a:pt x="642" y="207"/>
                  <a:pt x="639" y="206"/>
                  <a:pt x="638" y="204"/>
                </a:cubicBezTo>
                <a:cubicBezTo>
                  <a:pt x="637" y="204"/>
                  <a:pt x="635" y="202"/>
                  <a:pt x="633" y="201"/>
                </a:cubicBezTo>
                <a:cubicBezTo>
                  <a:pt x="633" y="201"/>
                  <a:pt x="632" y="201"/>
                  <a:pt x="633" y="201"/>
                </a:cubicBezTo>
                <a:cubicBezTo>
                  <a:pt x="633" y="201"/>
                  <a:pt x="633" y="201"/>
                  <a:pt x="633" y="201"/>
                </a:cubicBezTo>
                <a:cubicBezTo>
                  <a:pt x="631" y="199"/>
                  <a:pt x="629" y="198"/>
                  <a:pt x="628" y="198"/>
                </a:cubicBezTo>
                <a:cubicBezTo>
                  <a:pt x="628" y="198"/>
                  <a:pt x="628" y="198"/>
                  <a:pt x="628" y="198"/>
                </a:cubicBezTo>
                <a:close/>
                <a:moveTo>
                  <a:pt x="592" y="255"/>
                </a:moveTo>
                <a:cubicBezTo>
                  <a:pt x="592" y="254"/>
                  <a:pt x="591" y="254"/>
                  <a:pt x="591" y="254"/>
                </a:cubicBezTo>
                <a:cubicBezTo>
                  <a:pt x="591" y="253"/>
                  <a:pt x="591" y="253"/>
                  <a:pt x="592" y="254"/>
                </a:cubicBezTo>
                <a:cubicBezTo>
                  <a:pt x="592" y="253"/>
                  <a:pt x="587" y="252"/>
                  <a:pt x="587" y="252"/>
                </a:cubicBezTo>
                <a:cubicBezTo>
                  <a:pt x="587" y="252"/>
                  <a:pt x="587" y="252"/>
                  <a:pt x="587" y="253"/>
                </a:cubicBezTo>
                <a:cubicBezTo>
                  <a:pt x="587" y="253"/>
                  <a:pt x="583" y="251"/>
                  <a:pt x="582" y="251"/>
                </a:cubicBezTo>
                <a:cubicBezTo>
                  <a:pt x="582" y="251"/>
                  <a:pt x="586" y="253"/>
                  <a:pt x="592" y="255"/>
                </a:cubicBezTo>
                <a:close/>
                <a:moveTo>
                  <a:pt x="662" y="265"/>
                </a:moveTo>
                <a:cubicBezTo>
                  <a:pt x="662" y="265"/>
                  <a:pt x="662" y="265"/>
                  <a:pt x="661" y="265"/>
                </a:cubicBezTo>
                <a:cubicBezTo>
                  <a:pt x="662" y="265"/>
                  <a:pt x="663" y="265"/>
                  <a:pt x="664" y="264"/>
                </a:cubicBezTo>
                <a:cubicBezTo>
                  <a:pt x="663" y="264"/>
                  <a:pt x="663" y="264"/>
                  <a:pt x="663" y="264"/>
                </a:cubicBezTo>
                <a:cubicBezTo>
                  <a:pt x="665" y="264"/>
                  <a:pt x="666" y="264"/>
                  <a:pt x="668" y="263"/>
                </a:cubicBezTo>
                <a:cubicBezTo>
                  <a:pt x="672" y="262"/>
                  <a:pt x="698" y="257"/>
                  <a:pt x="697" y="252"/>
                </a:cubicBezTo>
                <a:cubicBezTo>
                  <a:pt x="697" y="253"/>
                  <a:pt x="676" y="260"/>
                  <a:pt x="672" y="261"/>
                </a:cubicBezTo>
                <a:cubicBezTo>
                  <a:pt x="661" y="264"/>
                  <a:pt x="650" y="264"/>
                  <a:pt x="638" y="265"/>
                </a:cubicBezTo>
                <a:cubicBezTo>
                  <a:pt x="638" y="265"/>
                  <a:pt x="639" y="265"/>
                  <a:pt x="639" y="266"/>
                </a:cubicBezTo>
                <a:cubicBezTo>
                  <a:pt x="634" y="266"/>
                  <a:pt x="628" y="265"/>
                  <a:pt x="622" y="264"/>
                </a:cubicBezTo>
                <a:cubicBezTo>
                  <a:pt x="625" y="265"/>
                  <a:pt x="627" y="266"/>
                  <a:pt x="628" y="266"/>
                </a:cubicBezTo>
                <a:cubicBezTo>
                  <a:pt x="639" y="268"/>
                  <a:pt x="651" y="267"/>
                  <a:pt x="662" y="265"/>
                </a:cubicBezTo>
                <a:close/>
                <a:moveTo>
                  <a:pt x="692" y="255"/>
                </a:moveTo>
                <a:cubicBezTo>
                  <a:pt x="691" y="256"/>
                  <a:pt x="691" y="256"/>
                  <a:pt x="690" y="256"/>
                </a:cubicBezTo>
                <a:cubicBezTo>
                  <a:pt x="690" y="255"/>
                  <a:pt x="691" y="255"/>
                  <a:pt x="692" y="255"/>
                </a:cubicBezTo>
                <a:close/>
                <a:moveTo>
                  <a:pt x="664" y="206"/>
                </a:moveTo>
                <a:cubicBezTo>
                  <a:pt x="664" y="206"/>
                  <a:pt x="663" y="207"/>
                  <a:pt x="664" y="206"/>
                </a:cubicBezTo>
                <a:close/>
                <a:moveTo>
                  <a:pt x="679" y="213"/>
                </a:moveTo>
                <a:cubicBezTo>
                  <a:pt x="678" y="212"/>
                  <a:pt x="679" y="215"/>
                  <a:pt x="679" y="213"/>
                </a:cubicBezTo>
                <a:close/>
                <a:moveTo>
                  <a:pt x="680" y="214"/>
                </a:moveTo>
                <a:cubicBezTo>
                  <a:pt x="682" y="215"/>
                  <a:pt x="678" y="212"/>
                  <a:pt x="680" y="214"/>
                </a:cubicBezTo>
                <a:close/>
                <a:moveTo>
                  <a:pt x="706" y="226"/>
                </a:moveTo>
                <a:cubicBezTo>
                  <a:pt x="706" y="227"/>
                  <a:pt x="706" y="226"/>
                  <a:pt x="706" y="226"/>
                </a:cubicBezTo>
                <a:close/>
                <a:moveTo>
                  <a:pt x="678" y="213"/>
                </a:moveTo>
                <a:cubicBezTo>
                  <a:pt x="678" y="212"/>
                  <a:pt x="678" y="214"/>
                  <a:pt x="678" y="213"/>
                </a:cubicBezTo>
                <a:close/>
                <a:moveTo>
                  <a:pt x="674" y="211"/>
                </a:moveTo>
                <a:cubicBezTo>
                  <a:pt x="674" y="210"/>
                  <a:pt x="674" y="212"/>
                  <a:pt x="674" y="211"/>
                </a:cubicBezTo>
                <a:close/>
                <a:moveTo>
                  <a:pt x="666" y="207"/>
                </a:moveTo>
                <a:cubicBezTo>
                  <a:pt x="666" y="207"/>
                  <a:pt x="666" y="206"/>
                  <a:pt x="666" y="207"/>
                </a:cubicBezTo>
                <a:close/>
                <a:moveTo>
                  <a:pt x="628" y="198"/>
                </a:moveTo>
                <a:cubicBezTo>
                  <a:pt x="628" y="198"/>
                  <a:pt x="628" y="198"/>
                  <a:pt x="628" y="198"/>
                </a:cubicBezTo>
                <a:cubicBezTo>
                  <a:pt x="628" y="198"/>
                  <a:pt x="628" y="198"/>
                  <a:pt x="628" y="198"/>
                </a:cubicBezTo>
                <a:cubicBezTo>
                  <a:pt x="628" y="198"/>
                  <a:pt x="628" y="198"/>
                  <a:pt x="628" y="198"/>
                </a:cubicBezTo>
                <a:close/>
                <a:moveTo>
                  <a:pt x="679" y="215"/>
                </a:moveTo>
                <a:cubicBezTo>
                  <a:pt x="679" y="214"/>
                  <a:pt x="676" y="214"/>
                  <a:pt x="676" y="214"/>
                </a:cubicBezTo>
                <a:cubicBezTo>
                  <a:pt x="677" y="214"/>
                  <a:pt x="678" y="216"/>
                  <a:pt x="679" y="215"/>
                </a:cubicBezTo>
                <a:close/>
                <a:moveTo>
                  <a:pt x="676" y="212"/>
                </a:moveTo>
                <a:cubicBezTo>
                  <a:pt x="676" y="212"/>
                  <a:pt x="676" y="213"/>
                  <a:pt x="676" y="212"/>
                </a:cubicBezTo>
                <a:close/>
                <a:moveTo>
                  <a:pt x="662" y="222"/>
                </a:moveTo>
                <a:cubicBezTo>
                  <a:pt x="662" y="221"/>
                  <a:pt x="661" y="223"/>
                  <a:pt x="662" y="222"/>
                </a:cubicBezTo>
                <a:close/>
                <a:moveTo>
                  <a:pt x="486" y="173"/>
                </a:moveTo>
                <a:cubicBezTo>
                  <a:pt x="487" y="173"/>
                  <a:pt x="483" y="169"/>
                  <a:pt x="485" y="172"/>
                </a:cubicBezTo>
                <a:cubicBezTo>
                  <a:pt x="485" y="173"/>
                  <a:pt x="485" y="173"/>
                  <a:pt x="486" y="173"/>
                </a:cubicBezTo>
                <a:close/>
                <a:moveTo>
                  <a:pt x="638" y="201"/>
                </a:moveTo>
                <a:cubicBezTo>
                  <a:pt x="638" y="201"/>
                  <a:pt x="635" y="200"/>
                  <a:pt x="635" y="201"/>
                </a:cubicBezTo>
                <a:cubicBezTo>
                  <a:pt x="635" y="201"/>
                  <a:pt x="637" y="202"/>
                  <a:pt x="638" y="201"/>
                </a:cubicBezTo>
                <a:close/>
                <a:moveTo>
                  <a:pt x="44" y="11"/>
                </a:moveTo>
                <a:cubicBezTo>
                  <a:pt x="44" y="11"/>
                  <a:pt x="47" y="10"/>
                  <a:pt x="44" y="11"/>
                </a:cubicBezTo>
                <a:close/>
                <a:moveTo>
                  <a:pt x="483" y="169"/>
                </a:moveTo>
                <a:cubicBezTo>
                  <a:pt x="483" y="168"/>
                  <a:pt x="482" y="168"/>
                  <a:pt x="481" y="167"/>
                </a:cubicBezTo>
                <a:cubicBezTo>
                  <a:pt x="481" y="168"/>
                  <a:pt x="482" y="169"/>
                  <a:pt x="483" y="169"/>
                </a:cubicBezTo>
                <a:close/>
                <a:moveTo>
                  <a:pt x="93" y="5"/>
                </a:moveTo>
                <a:cubicBezTo>
                  <a:pt x="92" y="5"/>
                  <a:pt x="91" y="5"/>
                  <a:pt x="90" y="5"/>
                </a:cubicBezTo>
                <a:cubicBezTo>
                  <a:pt x="91" y="6"/>
                  <a:pt x="92" y="6"/>
                  <a:pt x="93" y="5"/>
                </a:cubicBezTo>
                <a:close/>
                <a:moveTo>
                  <a:pt x="400" y="105"/>
                </a:moveTo>
                <a:cubicBezTo>
                  <a:pt x="400" y="105"/>
                  <a:pt x="399" y="106"/>
                  <a:pt x="400" y="105"/>
                </a:cubicBezTo>
                <a:close/>
                <a:moveTo>
                  <a:pt x="35" y="13"/>
                </a:moveTo>
                <a:cubicBezTo>
                  <a:pt x="36" y="12"/>
                  <a:pt x="38" y="13"/>
                  <a:pt x="39" y="12"/>
                </a:cubicBezTo>
                <a:cubicBezTo>
                  <a:pt x="38" y="12"/>
                  <a:pt x="37" y="12"/>
                  <a:pt x="35" y="13"/>
                </a:cubicBezTo>
                <a:close/>
                <a:moveTo>
                  <a:pt x="403" y="108"/>
                </a:moveTo>
                <a:cubicBezTo>
                  <a:pt x="402" y="106"/>
                  <a:pt x="402" y="107"/>
                  <a:pt x="403" y="108"/>
                </a:cubicBezTo>
                <a:close/>
                <a:moveTo>
                  <a:pt x="7" y="19"/>
                </a:moveTo>
                <a:cubicBezTo>
                  <a:pt x="7" y="19"/>
                  <a:pt x="8" y="18"/>
                  <a:pt x="8" y="18"/>
                </a:cubicBezTo>
                <a:cubicBezTo>
                  <a:pt x="8" y="18"/>
                  <a:pt x="0" y="20"/>
                  <a:pt x="5" y="20"/>
                </a:cubicBezTo>
                <a:cubicBezTo>
                  <a:pt x="6" y="20"/>
                  <a:pt x="11" y="19"/>
                  <a:pt x="12" y="18"/>
                </a:cubicBezTo>
                <a:cubicBezTo>
                  <a:pt x="12" y="18"/>
                  <a:pt x="7" y="19"/>
                  <a:pt x="7" y="19"/>
                </a:cubicBezTo>
                <a:close/>
                <a:moveTo>
                  <a:pt x="479" y="169"/>
                </a:moveTo>
                <a:cubicBezTo>
                  <a:pt x="479" y="169"/>
                  <a:pt x="482" y="172"/>
                  <a:pt x="482" y="172"/>
                </a:cubicBezTo>
                <a:cubicBezTo>
                  <a:pt x="481" y="171"/>
                  <a:pt x="480" y="169"/>
                  <a:pt x="479" y="169"/>
                </a:cubicBezTo>
                <a:close/>
                <a:moveTo>
                  <a:pt x="737" y="250"/>
                </a:moveTo>
                <a:cubicBezTo>
                  <a:pt x="737" y="250"/>
                  <a:pt x="736" y="251"/>
                  <a:pt x="737" y="250"/>
                </a:cubicBezTo>
                <a:close/>
                <a:moveTo>
                  <a:pt x="658" y="217"/>
                </a:moveTo>
                <a:cubicBezTo>
                  <a:pt x="658" y="218"/>
                  <a:pt x="659" y="217"/>
                  <a:pt x="658" y="217"/>
                </a:cubicBezTo>
                <a:close/>
                <a:moveTo>
                  <a:pt x="661" y="221"/>
                </a:moveTo>
                <a:cubicBezTo>
                  <a:pt x="661" y="223"/>
                  <a:pt x="661" y="220"/>
                  <a:pt x="661" y="221"/>
                </a:cubicBezTo>
                <a:close/>
                <a:moveTo>
                  <a:pt x="641" y="205"/>
                </a:moveTo>
                <a:cubicBezTo>
                  <a:pt x="641" y="204"/>
                  <a:pt x="640" y="205"/>
                  <a:pt x="641" y="205"/>
                </a:cubicBezTo>
                <a:close/>
                <a:moveTo>
                  <a:pt x="406" y="112"/>
                </a:moveTo>
                <a:cubicBezTo>
                  <a:pt x="407" y="113"/>
                  <a:pt x="407" y="114"/>
                  <a:pt x="408" y="114"/>
                </a:cubicBezTo>
                <a:cubicBezTo>
                  <a:pt x="408" y="114"/>
                  <a:pt x="407" y="113"/>
                  <a:pt x="406" y="112"/>
                </a:cubicBezTo>
                <a:close/>
                <a:moveTo>
                  <a:pt x="611" y="264"/>
                </a:moveTo>
                <a:cubicBezTo>
                  <a:pt x="611" y="265"/>
                  <a:pt x="612" y="263"/>
                  <a:pt x="611" y="264"/>
                </a:cubicBezTo>
                <a:close/>
                <a:moveTo>
                  <a:pt x="539" y="223"/>
                </a:moveTo>
                <a:cubicBezTo>
                  <a:pt x="547" y="230"/>
                  <a:pt x="567" y="248"/>
                  <a:pt x="579" y="249"/>
                </a:cubicBezTo>
                <a:cubicBezTo>
                  <a:pt x="579" y="250"/>
                  <a:pt x="577" y="246"/>
                  <a:pt x="576" y="246"/>
                </a:cubicBezTo>
                <a:cubicBezTo>
                  <a:pt x="571" y="243"/>
                  <a:pt x="565" y="240"/>
                  <a:pt x="560" y="236"/>
                </a:cubicBezTo>
                <a:cubicBezTo>
                  <a:pt x="552" y="231"/>
                  <a:pt x="544" y="226"/>
                  <a:pt x="538" y="220"/>
                </a:cubicBezTo>
                <a:cubicBezTo>
                  <a:pt x="532" y="216"/>
                  <a:pt x="527" y="211"/>
                  <a:pt x="522" y="206"/>
                </a:cubicBezTo>
                <a:cubicBezTo>
                  <a:pt x="518" y="203"/>
                  <a:pt x="514" y="201"/>
                  <a:pt x="511" y="198"/>
                </a:cubicBezTo>
                <a:cubicBezTo>
                  <a:pt x="509" y="196"/>
                  <a:pt x="501" y="188"/>
                  <a:pt x="503" y="191"/>
                </a:cubicBezTo>
                <a:cubicBezTo>
                  <a:pt x="512" y="204"/>
                  <a:pt x="528" y="213"/>
                  <a:pt x="539" y="223"/>
                </a:cubicBezTo>
                <a:close/>
                <a:moveTo>
                  <a:pt x="553" y="232"/>
                </a:moveTo>
                <a:cubicBezTo>
                  <a:pt x="552" y="232"/>
                  <a:pt x="550" y="230"/>
                  <a:pt x="553" y="232"/>
                </a:cubicBezTo>
                <a:close/>
                <a:moveTo>
                  <a:pt x="638" y="269"/>
                </a:moveTo>
                <a:cubicBezTo>
                  <a:pt x="638" y="271"/>
                  <a:pt x="649" y="268"/>
                  <a:pt x="650" y="268"/>
                </a:cubicBezTo>
                <a:cubicBezTo>
                  <a:pt x="649" y="268"/>
                  <a:pt x="638" y="268"/>
                  <a:pt x="638" y="269"/>
                </a:cubicBezTo>
                <a:close/>
                <a:moveTo>
                  <a:pt x="505" y="195"/>
                </a:moveTo>
                <a:cubicBezTo>
                  <a:pt x="505" y="194"/>
                  <a:pt x="504" y="193"/>
                  <a:pt x="503" y="193"/>
                </a:cubicBezTo>
                <a:cubicBezTo>
                  <a:pt x="503" y="194"/>
                  <a:pt x="504" y="194"/>
                  <a:pt x="505" y="195"/>
                </a:cubicBezTo>
                <a:close/>
                <a:moveTo>
                  <a:pt x="697" y="270"/>
                </a:moveTo>
                <a:cubicBezTo>
                  <a:pt x="697" y="270"/>
                  <a:pt x="698" y="271"/>
                  <a:pt x="697" y="270"/>
                </a:cubicBezTo>
                <a:close/>
                <a:moveTo>
                  <a:pt x="285" y="35"/>
                </a:moveTo>
                <a:cubicBezTo>
                  <a:pt x="285" y="35"/>
                  <a:pt x="289" y="36"/>
                  <a:pt x="285" y="35"/>
                </a:cubicBezTo>
                <a:close/>
                <a:moveTo>
                  <a:pt x="694" y="270"/>
                </a:moveTo>
                <a:cubicBezTo>
                  <a:pt x="695" y="271"/>
                  <a:pt x="693" y="270"/>
                  <a:pt x="694" y="270"/>
                </a:cubicBezTo>
                <a:close/>
                <a:moveTo>
                  <a:pt x="383" y="87"/>
                </a:moveTo>
                <a:cubicBezTo>
                  <a:pt x="383" y="87"/>
                  <a:pt x="382" y="86"/>
                  <a:pt x="382" y="86"/>
                </a:cubicBezTo>
                <a:cubicBezTo>
                  <a:pt x="380" y="85"/>
                  <a:pt x="384" y="88"/>
                  <a:pt x="383" y="87"/>
                </a:cubicBezTo>
                <a:close/>
                <a:moveTo>
                  <a:pt x="694" y="276"/>
                </a:moveTo>
                <a:cubicBezTo>
                  <a:pt x="694" y="276"/>
                  <a:pt x="693" y="276"/>
                  <a:pt x="694" y="276"/>
                </a:cubicBezTo>
                <a:close/>
                <a:moveTo>
                  <a:pt x="372" y="78"/>
                </a:moveTo>
                <a:cubicBezTo>
                  <a:pt x="372" y="78"/>
                  <a:pt x="378" y="84"/>
                  <a:pt x="379" y="84"/>
                </a:cubicBezTo>
                <a:cubicBezTo>
                  <a:pt x="378" y="83"/>
                  <a:pt x="373" y="77"/>
                  <a:pt x="372" y="78"/>
                </a:cubicBezTo>
                <a:close/>
                <a:moveTo>
                  <a:pt x="291" y="37"/>
                </a:moveTo>
                <a:cubicBezTo>
                  <a:pt x="292" y="38"/>
                  <a:pt x="294" y="39"/>
                  <a:pt x="296" y="39"/>
                </a:cubicBezTo>
                <a:cubicBezTo>
                  <a:pt x="296" y="39"/>
                  <a:pt x="291" y="37"/>
                  <a:pt x="291" y="37"/>
                </a:cubicBezTo>
                <a:close/>
                <a:moveTo>
                  <a:pt x="686" y="295"/>
                </a:moveTo>
                <a:cubicBezTo>
                  <a:pt x="686" y="295"/>
                  <a:pt x="686" y="294"/>
                  <a:pt x="686" y="295"/>
                </a:cubicBezTo>
                <a:close/>
                <a:moveTo>
                  <a:pt x="300" y="40"/>
                </a:moveTo>
                <a:cubicBezTo>
                  <a:pt x="300" y="40"/>
                  <a:pt x="305" y="42"/>
                  <a:pt x="305" y="42"/>
                </a:cubicBezTo>
                <a:cubicBezTo>
                  <a:pt x="303" y="41"/>
                  <a:pt x="302" y="40"/>
                  <a:pt x="300" y="40"/>
                </a:cubicBezTo>
                <a:close/>
                <a:moveTo>
                  <a:pt x="370" y="76"/>
                </a:moveTo>
                <a:cubicBezTo>
                  <a:pt x="369" y="76"/>
                  <a:pt x="364" y="73"/>
                  <a:pt x="364" y="73"/>
                </a:cubicBezTo>
                <a:cubicBezTo>
                  <a:pt x="365" y="74"/>
                  <a:pt x="368" y="77"/>
                  <a:pt x="370" y="76"/>
                </a:cubicBezTo>
                <a:close/>
                <a:moveTo>
                  <a:pt x="695" y="276"/>
                </a:moveTo>
                <a:cubicBezTo>
                  <a:pt x="694" y="275"/>
                  <a:pt x="695" y="277"/>
                  <a:pt x="695" y="276"/>
                </a:cubicBezTo>
                <a:close/>
                <a:moveTo>
                  <a:pt x="679" y="304"/>
                </a:moveTo>
                <a:cubicBezTo>
                  <a:pt x="680" y="302"/>
                  <a:pt x="677" y="307"/>
                  <a:pt x="679" y="304"/>
                </a:cubicBezTo>
                <a:close/>
                <a:moveTo>
                  <a:pt x="687" y="291"/>
                </a:moveTo>
                <a:cubicBezTo>
                  <a:pt x="687" y="291"/>
                  <a:pt x="687" y="291"/>
                  <a:pt x="687" y="291"/>
                </a:cubicBezTo>
                <a:cubicBezTo>
                  <a:pt x="687" y="291"/>
                  <a:pt x="687" y="291"/>
                  <a:pt x="687" y="291"/>
                </a:cubicBezTo>
                <a:close/>
                <a:moveTo>
                  <a:pt x="679" y="306"/>
                </a:moveTo>
                <a:cubicBezTo>
                  <a:pt x="677" y="306"/>
                  <a:pt x="679" y="306"/>
                  <a:pt x="679" y="306"/>
                </a:cubicBezTo>
                <a:close/>
                <a:moveTo>
                  <a:pt x="678" y="309"/>
                </a:moveTo>
                <a:cubicBezTo>
                  <a:pt x="677" y="309"/>
                  <a:pt x="678" y="309"/>
                  <a:pt x="678" y="309"/>
                </a:cubicBezTo>
                <a:close/>
                <a:moveTo>
                  <a:pt x="680" y="305"/>
                </a:moveTo>
                <a:cubicBezTo>
                  <a:pt x="679" y="305"/>
                  <a:pt x="679" y="308"/>
                  <a:pt x="679" y="308"/>
                </a:cubicBezTo>
                <a:cubicBezTo>
                  <a:pt x="679" y="308"/>
                  <a:pt x="681" y="305"/>
                  <a:pt x="680" y="305"/>
                </a:cubicBezTo>
                <a:close/>
                <a:moveTo>
                  <a:pt x="678" y="306"/>
                </a:moveTo>
                <a:cubicBezTo>
                  <a:pt x="677" y="306"/>
                  <a:pt x="679" y="305"/>
                  <a:pt x="678" y="306"/>
                </a:cubicBezTo>
                <a:close/>
                <a:moveTo>
                  <a:pt x="687" y="291"/>
                </a:moveTo>
                <a:cubicBezTo>
                  <a:pt x="686" y="291"/>
                  <a:pt x="687" y="291"/>
                  <a:pt x="687" y="291"/>
                </a:cubicBezTo>
                <a:close/>
                <a:moveTo>
                  <a:pt x="686" y="294"/>
                </a:moveTo>
                <a:cubicBezTo>
                  <a:pt x="686" y="294"/>
                  <a:pt x="687" y="293"/>
                  <a:pt x="686" y="292"/>
                </a:cubicBezTo>
                <a:cubicBezTo>
                  <a:pt x="687" y="293"/>
                  <a:pt x="685" y="294"/>
                  <a:pt x="686" y="294"/>
                </a:cubicBezTo>
                <a:close/>
                <a:moveTo>
                  <a:pt x="688" y="260"/>
                </a:moveTo>
                <a:cubicBezTo>
                  <a:pt x="689" y="259"/>
                  <a:pt x="690" y="259"/>
                  <a:pt x="690" y="259"/>
                </a:cubicBezTo>
                <a:cubicBezTo>
                  <a:pt x="691" y="258"/>
                  <a:pt x="688" y="260"/>
                  <a:pt x="688" y="260"/>
                </a:cubicBezTo>
                <a:close/>
                <a:moveTo>
                  <a:pt x="269" y="31"/>
                </a:moveTo>
                <a:cubicBezTo>
                  <a:pt x="268" y="31"/>
                  <a:pt x="267" y="31"/>
                  <a:pt x="267" y="31"/>
                </a:cubicBezTo>
                <a:cubicBezTo>
                  <a:pt x="267" y="31"/>
                  <a:pt x="268" y="31"/>
                  <a:pt x="269" y="31"/>
                </a:cubicBezTo>
                <a:close/>
                <a:moveTo>
                  <a:pt x="677" y="228"/>
                </a:moveTo>
                <a:cubicBezTo>
                  <a:pt x="678" y="227"/>
                  <a:pt x="677" y="228"/>
                  <a:pt x="677" y="228"/>
                </a:cubicBezTo>
                <a:close/>
                <a:moveTo>
                  <a:pt x="686" y="221"/>
                </a:moveTo>
                <a:cubicBezTo>
                  <a:pt x="686" y="221"/>
                  <a:pt x="687" y="221"/>
                  <a:pt x="686" y="221"/>
                </a:cubicBezTo>
                <a:close/>
                <a:moveTo>
                  <a:pt x="683" y="231"/>
                </a:moveTo>
                <a:cubicBezTo>
                  <a:pt x="682" y="232"/>
                  <a:pt x="683" y="230"/>
                  <a:pt x="683" y="231"/>
                </a:cubicBezTo>
                <a:close/>
                <a:moveTo>
                  <a:pt x="688" y="222"/>
                </a:moveTo>
                <a:cubicBezTo>
                  <a:pt x="688" y="221"/>
                  <a:pt x="687" y="223"/>
                  <a:pt x="688" y="222"/>
                </a:cubicBezTo>
                <a:close/>
                <a:moveTo>
                  <a:pt x="700" y="227"/>
                </a:moveTo>
                <a:cubicBezTo>
                  <a:pt x="699" y="228"/>
                  <a:pt x="700" y="227"/>
                  <a:pt x="700" y="227"/>
                </a:cubicBezTo>
                <a:close/>
                <a:moveTo>
                  <a:pt x="706" y="229"/>
                </a:moveTo>
                <a:cubicBezTo>
                  <a:pt x="707" y="229"/>
                  <a:pt x="706" y="229"/>
                  <a:pt x="706" y="229"/>
                </a:cubicBezTo>
                <a:close/>
                <a:moveTo>
                  <a:pt x="702" y="228"/>
                </a:moveTo>
                <a:cubicBezTo>
                  <a:pt x="702" y="228"/>
                  <a:pt x="701" y="228"/>
                  <a:pt x="702" y="228"/>
                </a:cubicBezTo>
                <a:close/>
                <a:moveTo>
                  <a:pt x="701" y="227"/>
                </a:moveTo>
                <a:cubicBezTo>
                  <a:pt x="701" y="228"/>
                  <a:pt x="701" y="227"/>
                  <a:pt x="701" y="227"/>
                </a:cubicBezTo>
                <a:close/>
                <a:moveTo>
                  <a:pt x="690" y="222"/>
                </a:moveTo>
                <a:cubicBezTo>
                  <a:pt x="690" y="221"/>
                  <a:pt x="689" y="223"/>
                  <a:pt x="690" y="222"/>
                </a:cubicBezTo>
                <a:close/>
                <a:moveTo>
                  <a:pt x="466" y="155"/>
                </a:moveTo>
                <a:cubicBezTo>
                  <a:pt x="466" y="154"/>
                  <a:pt x="466" y="154"/>
                  <a:pt x="465" y="154"/>
                </a:cubicBezTo>
                <a:cubicBezTo>
                  <a:pt x="465" y="154"/>
                  <a:pt x="466" y="155"/>
                  <a:pt x="466" y="155"/>
                </a:cubicBezTo>
                <a:close/>
                <a:moveTo>
                  <a:pt x="409" y="97"/>
                </a:moveTo>
                <a:cubicBezTo>
                  <a:pt x="408" y="98"/>
                  <a:pt x="410" y="96"/>
                  <a:pt x="409" y="97"/>
                </a:cubicBezTo>
                <a:close/>
                <a:moveTo>
                  <a:pt x="741" y="250"/>
                </a:moveTo>
                <a:cubicBezTo>
                  <a:pt x="742" y="251"/>
                  <a:pt x="742" y="250"/>
                  <a:pt x="742" y="249"/>
                </a:cubicBezTo>
                <a:cubicBezTo>
                  <a:pt x="741" y="248"/>
                  <a:pt x="741" y="250"/>
                  <a:pt x="741" y="250"/>
                </a:cubicBezTo>
                <a:close/>
                <a:moveTo>
                  <a:pt x="672" y="328"/>
                </a:moveTo>
                <a:cubicBezTo>
                  <a:pt x="674" y="328"/>
                  <a:pt x="672" y="328"/>
                  <a:pt x="672" y="328"/>
                </a:cubicBezTo>
                <a:close/>
                <a:moveTo>
                  <a:pt x="471" y="161"/>
                </a:moveTo>
                <a:cubicBezTo>
                  <a:pt x="471" y="160"/>
                  <a:pt x="471" y="160"/>
                  <a:pt x="470" y="160"/>
                </a:cubicBezTo>
                <a:cubicBezTo>
                  <a:pt x="470" y="160"/>
                  <a:pt x="471" y="161"/>
                  <a:pt x="471" y="161"/>
                </a:cubicBezTo>
                <a:close/>
                <a:moveTo>
                  <a:pt x="665" y="221"/>
                </a:moveTo>
                <a:cubicBezTo>
                  <a:pt x="665" y="220"/>
                  <a:pt x="664" y="222"/>
                  <a:pt x="665" y="221"/>
                </a:cubicBezTo>
                <a:close/>
                <a:moveTo>
                  <a:pt x="698" y="255"/>
                </a:moveTo>
                <a:cubicBezTo>
                  <a:pt x="698" y="255"/>
                  <a:pt x="699" y="256"/>
                  <a:pt x="698" y="255"/>
                </a:cubicBezTo>
                <a:close/>
                <a:moveTo>
                  <a:pt x="663" y="220"/>
                </a:moveTo>
                <a:cubicBezTo>
                  <a:pt x="662" y="221"/>
                  <a:pt x="663" y="220"/>
                  <a:pt x="663" y="220"/>
                </a:cubicBezTo>
                <a:close/>
                <a:moveTo>
                  <a:pt x="666" y="222"/>
                </a:moveTo>
                <a:cubicBezTo>
                  <a:pt x="666" y="223"/>
                  <a:pt x="666" y="221"/>
                  <a:pt x="666" y="222"/>
                </a:cubicBezTo>
                <a:close/>
                <a:moveTo>
                  <a:pt x="219" y="21"/>
                </a:moveTo>
                <a:cubicBezTo>
                  <a:pt x="217" y="21"/>
                  <a:pt x="216" y="21"/>
                  <a:pt x="215" y="21"/>
                </a:cubicBezTo>
                <a:cubicBezTo>
                  <a:pt x="216" y="21"/>
                  <a:pt x="217" y="21"/>
                  <a:pt x="219" y="21"/>
                </a:cubicBezTo>
                <a:close/>
                <a:moveTo>
                  <a:pt x="261" y="29"/>
                </a:moveTo>
                <a:cubicBezTo>
                  <a:pt x="262" y="30"/>
                  <a:pt x="263" y="30"/>
                  <a:pt x="264" y="30"/>
                </a:cubicBezTo>
                <a:cubicBezTo>
                  <a:pt x="264" y="30"/>
                  <a:pt x="263" y="30"/>
                  <a:pt x="261" y="29"/>
                </a:cubicBezTo>
                <a:close/>
                <a:moveTo>
                  <a:pt x="272" y="32"/>
                </a:moveTo>
                <a:cubicBezTo>
                  <a:pt x="272" y="32"/>
                  <a:pt x="272" y="32"/>
                  <a:pt x="273" y="33"/>
                </a:cubicBezTo>
                <a:cubicBezTo>
                  <a:pt x="274" y="33"/>
                  <a:pt x="274" y="33"/>
                  <a:pt x="275" y="33"/>
                </a:cubicBezTo>
                <a:cubicBezTo>
                  <a:pt x="274" y="32"/>
                  <a:pt x="273" y="32"/>
                  <a:pt x="272" y="32"/>
                </a:cubicBezTo>
                <a:close/>
                <a:moveTo>
                  <a:pt x="260" y="29"/>
                </a:moveTo>
                <a:cubicBezTo>
                  <a:pt x="260" y="29"/>
                  <a:pt x="260" y="29"/>
                  <a:pt x="260" y="29"/>
                </a:cubicBezTo>
                <a:cubicBezTo>
                  <a:pt x="261" y="29"/>
                  <a:pt x="261" y="29"/>
                  <a:pt x="261" y="29"/>
                </a:cubicBezTo>
                <a:cubicBezTo>
                  <a:pt x="261" y="29"/>
                  <a:pt x="261" y="29"/>
                  <a:pt x="260" y="29"/>
                </a:cubicBezTo>
                <a:close/>
                <a:moveTo>
                  <a:pt x="346" y="62"/>
                </a:moveTo>
                <a:cubicBezTo>
                  <a:pt x="348" y="62"/>
                  <a:pt x="350" y="64"/>
                  <a:pt x="353" y="66"/>
                </a:cubicBezTo>
                <a:cubicBezTo>
                  <a:pt x="354" y="66"/>
                  <a:pt x="354" y="67"/>
                  <a:pt x="355" y="67"/>
                </a:cubicBezTo>
                <a:cubicBezTo>
                  <a:pt x="352" y="65"/>
                  <a:pt x="349" y="62"/>
                  <a:pt x="346" y="62"/>
                </a:cubicBezTo>
                <a:close/>
                <a:moveTo>
                  <a:pt x="417" y="104"/>
                </a:moveTo>
                <a:cubicBezTo>
                  <a:pt x="416" y="104"/>
                  <a:pt x="416" y="104"/>
                  <a:pt x="416" y="104"/>
                </a:cubicBezTo>
                <a:cubicBezTo>
                  <a:pt x="416" y="104"/>
                  <a:pt x="417" y="104"/>
                  <a:pt x="417" y="104"/>
                </a:cubicBezTo>
                <a:close/>
                <a:moveTo>
                  <a:pt x="78" y="25"/>
                </a:moveTo>
                <a:cubicBezTo>
                  <a:pt x="78" y="25"/>
                  <a:pt x="78" y="25"/>
                  <a:pt x="78" y="25"/>
                </a:cubicBezTo>
                <a:cubicBezTo>
                  <a:pt x="77" y="25"/>
                  <a:pt x="77" y="25"/>
                  <a:pt x="77" y="25"/>
                </a:cubicBezTo>
                <a:cubicBezTo>
                  <a:pt x="77" y="25"/>
                  <a:pt x="77" y="25"/>
                  <a:pt x="78" y="25"/>
                </a:cubicBezTo>
                <a:close/>
                <a:moveTo>
                  <a:pt x="355" y="67"/>
                </a:moveTo>
                <a:cubicBezTo>
                  <a:pt x="357" y="69"/>
                  <a:pt x="359" y="70"/>
                  <a:pt x="361" y="70"/>
                </a:cubicBezTo>
                <a:cubicBezTo>
                  <a:pt x="360" y="70"/>
                  <a:pt x="358" y="69"/>
                  <a:pt x="355" y="67"/>
                </a:cubicBezTo>
                <a:close/>
                <a:moveTo>
                  <a:pt x="413" y="100"/>
                </a:moveTo>
                <a:cubicBezTo>
                  <a:pt x="413" y="100"/>
                  <a:pt x="413" y="101"/>
                  <a:pt x="413" y="101"/>
                </a:cubicBezTo>
                <a:cubicBezTo>
                  <a:pt x="413" y="101"/>
                  <a:pt x="413" y="100"/>
                  <a:pt x="413" y="100"/>
                </a:cubicBezTo>
                <a:close/>
                <a:moveTo>
                  <a:pt x="396" y="102"/>
                </a:moveTo>
                <a:cubicBezTo>
                  <a:pt x="396" y="101"/>
                  <a:pt x="395" y="101"/>
                  <a:pt x="395" y="101"/>
                </a:cubicBezTo>
                <a:cubicBezTo>
                  <a:pt x="396" y="102"/>
                  <a:pt x="397" y="103"/>
                  <a:pt x="396" y="102"/>
                </a:cubicBezTo>
                <a:close/>
                <a:moveTo>
                  <a:pt x="691" y="282"/>
                </a:moveTo>
                <a:cubicBezTo>
                  <a:pt x="692" y="283"/>
                  <a:pt x="692" y="281"/>
                  <a:pt x="692" y="280"/>
                </a:cubicBezTo>
                <a:cubicBezTo>
                  <a:pt x="692" y="280"/>
                  <a:pt x="691" y="282"/>
                  <a:pt x="691" y="282"/>
                </a:cubicBezTo>
                <a:close/>
                <a:moveTo>
                  <a:pt x="693" y="307"/>
                </a:moveTo>
                <a:cubicBezTo>
                  <a:pt x="692" y="307"/>
                  <a:pt x="692" y="307"/>
                  <a:pt x="692" y="307"/>
                </a:cubicBezTo>
                <a:cubicBezTo>
                  <a:pt x="692" y="307"/>
                  <a:pt x="692" y="307"/>
                  <a:pt x="693" y="307"/>
                </a:cubicBezTo>
                <a:close/>
                <a:moveTo>
                  <a:pt x="678" y="369"/>
                </a:moveTo>
                <a:cubicBezTo>
                  <a:pt x="679" y="369"/>
                  <a:pt x="676" y="371"/>
                  <a:pt x="676" y="371"/>
                </a:cubicBezTo>
                <a:cubicBezTo>
                  <a:pt x="677" y="372"/>
                  <a:pt x="677" y="372"/>
                  <a:pt x="677" y="372"/>
                </a:cubicBezTo>
                <a:cubicBezTo>
                  <a:pt x="680" y="373"/>
                  <a:pt x="678" y="369"/>
                  <a:pt x="678" y="369"/>
                </a:cubicBezTo>
                <a:close/>
                <a:moveTo>
                  <a:pt x="728" y="255"/>
                </a:moveTo>
                <a:cubicBezTo>
                  <a:pt x="728" y="255"/>
                  <a:pt x="728" y="255"/>
                  <a:pt x="728" y="255"/>
                </a:cubicBezTo>
                <a:cubicBezTo>
                  <a:pt x="728" y="255"/>
                  <a:pt x="728" y="255"/>
                  <a:pt x="728" y="255"/>
                </a:cubicBezTo>
                <a:cubicBezTo>
                  <a:pt x="728" y="255"/>
                  <a:pt x="728" y="255"/>
                  <a:pt x="728" y="255"/>
                </a:cubicBezTo>
                <a:close/>
                <a:moveTo>
                  <a:pt x="706" y="278"/>
                </a:moveTo>
                <a:cubicBezTo>
                  <a:pt x="706" y="278"/>
                  <a:pt x="706" y="278"/>
                  <a:pt x="706" y="278"/>
                </a:cubicBezTo>
                <a:cubicBezTo>
                  <a:pt x="706" y="278"/>
                  <a:pt x="705" y="277"/>
                  <a:pt x="706" y="278"/>
                </a:cubicBezTo>
                <a:close/>
                <a:moveTo>
                  <a:pt x="692" y="280"/>
                </a:moveTo>
                <a:cubicBezTo>
                  <a:pt x="692" y="280"/>
                  <a:pt x="692" y="280"/>
                  <a:pt x="692" y="280"/>
                </a:cubicBezTo>
                <a:cubicBezTo>
                  <a:pt x="692" y="280"/>
                  <a:pt x="692" y="280"/>
                  <a:pt x="692" y="280"/>
                </a:cubicBezTo>
                <a:cubicBezTo>
                  <a:pt x="692" y="280"/>
                  <a:pt x="692" y="280"/>
                  <a:pt x="692" y="280"/>
                </a:cubicBezTo>
                <a:close/>
                <a:moveTo>
                  <a:pt x="672" y="346"/>
                </a:moveTo>
                <a:cubicBezTo>
                  <a:pt x="672" y="346"/>
                  <a:pt x="672" y="346"/>
                  <a:pt x="672" y="346"/>
                </a:cubicBezTo>
                <a:cubicBezTo>
                  <a:pt x="672" y="346"/>
                  <a:pt x="672" y="346"/>
                  <a:pt x="672" y="346"/>
                </a:cubicBezTo>
                <a:close/>
                <a:moveTo>
                  <a:pt x="676" y="372"/>
                </a:moveTo>
                <a:cubicBezTo>
                  <a:pt x="676" y="372"/>
                  <a:pt x="676" y="371"/>
                  <a:pt x="676" y="371"/>
                </a:cubicBezTo>
                <a:cubicBezTo>
                  <a:pt x="676" y="371"/>
                  <a:pt x="676" y="371"/>
                  <a:pt x="676" y="371"/>
                </a:cubicBezTo>
                <a:cubicBezTo>
                  <a:pt x="676" y="371"/>
                  <a:pt x="676" y="372"/>
                  <a:pt x="676" y="372"/>
                </a:cubicBezTo>
                <a:close/>
                <a:moveTo>
                  <a:pt x="693" y="304"/>
                </a:moveTo>
                <a:cubicBezTo>
                  <a:pt x="692" y="303"/>
                  <a:pt x="694" y="304"/>
                  <a:pt x="693" y="304"/>
                </a:cubicBezTo>
                <a:close/>
                <a:moveTo>
                  <a:pt x="696" y="297"/>
                </a:moveTo>
                <a:cubicBezTo>
                  <a:pt x="695" y="297"/>
                  <a:pt x="698" y="298"/>
                  <a:pt x="696" y="297"/>
                </a:cubicBezTo>
                <a:close/>
                <a:moveTo>
                  <a:pt x="674" y="322"/>
                </a:moveTo>
                <a:cubicBezTo>
                  <a:pt x="673" y="322"/>
                  <a:pt x="674" y="323"/>
                  <a:pt x="674" y="322"/>
                </a:cubicBezTo>
                <a:close/>
                <a:moveTo>
                  <a:pt x="744" y="235"/>
                </a:moveTo>
                <a:cubicBezTo>
                  <a:pt x="744" y="234"/>
                  <a:pt x="739" y="234"/>
                  <a:pt x="739" y="234"/>
                </a:cubicBezTo>
                <a:cubicBezTo>
                  <a:pt x="739" y="234"/>
                  <a:pt x="744" y="234"/>
                  <a:pt x="743" y="232"/>
                </a:cubicBezTo>
                <a:cubicBezTo>
                  <a:pt x="742" y="229"/>
                  <a:pt x="735" y="233"/>
                  <a:pt x="735" y="233"/>
                </a:cubicBezTo>
                <a:cubicBezTo>
                  <a:pt x="734" y="233"/>
                  <a:pt x="733" y="233"/>
                  <a:pt x="731" y="233"/>
                </a:cubicBezTo>
                <a:cubicBezTo>
                  <a:pt x="732" y="232"/>
                  <a:pt x="732" y="232"/>
                  <a:pt x="731" y="231"/>
                </a:cubicBezTo>
                <a:cubicBezTo>
                  <a:pt x="731" y="231"/>
                  <a:pt x="729" y="232"/>
                  <a:pt x="728" y="232"/>
                </a:cubicBezTo>
                <a:cubicBezTo>
                  <a:pt x="719" y="231"/>
                  <a:pt x="705" y="227"/>
                  <a:pt x="699" y="224"/>
                </a:cubicBezTo>
                <a:cubicBezTo>
                  <a:pt x="699" y="224"/>
                  <a:pt x="699" y="224"/>
                  <a:pt x="699" y="224"/>
                </a:cubicBezTo>
                <a:cubicBezTo>
                  <a:pt x="698" y="223"/>
                  <a:pt x="697" y="223"/>
                  <a:pt x="697" y="222"/>
                </a:cubicBezTo>
                <a:cubicBezTo>
                  <a:pt x="697" y="222"/>
                  <a:pt x="696" y="222"/>
                  <a:pt x="695" y="223"/>
                </a:cubicBezTo>
                <a:cubicBezTo>
                  <a:pt x="695" y="222"/>
                  <a:pt x="694" y="220"/>
                  <a:pt x="694" y="221"/>
                </a:cubicBezTo>
                <a:cubicBezTo>
                  <a:pt x="694" y="222"/>
                  <a:pt x="694" y="222"/>
                  <a:pt x="694" y="223"/>
                </a:cubicBezTo>
                <a:cubicBezTo>
                  <a:pt x="694" y="223"/>
                  <a:pt x="691" y="221"/>
                  <a:pt x="689" y="219"/>
                </a:cubicBezTo>
                <a:cubicBezTo>
                  <a:pt x="688" y="219"/>
                  <a:pt x="688" y="220"/>
                  <a:pt x="688" y="219"/>
                </a:cubicBezTo>
                <a:cubicBezTo>
                  <a:pt x="688" y="219"/>
                  <a:pt x="688" y="219"/>
                  <a:pt x="689" y="219"/>
                </a:cubicBezTo>
                <a:cubicBezTo>
                  <a:pt x="685" y="217"/>
                  <a:pt x="682" y="214"/>
                  <a:pt x="681" y="214"/>
                </a:cubicBezTo>
                <a:cubicBezTo>
                  <a:pt x="681" y="214"/>
                  <a:pt x="680" y="215"/>
                  <a:pt x="679" y="215"/>
                </a:cubicBezTo>
                <a:cubicBezTo>
                  <a:pt x="680" y="215"/>
                  <a:pt x="682" y="216"/>
                  <a:pt x="684" y="218"/>
                </a:cubicBezTo>
                <a:cubicBezTo>
                  <a:pt x="684" y="218"/>
                  <a:pt x="684" y="218"/>
                  <a:pt x="684" y="218"/>
                </a:cubicBezTo>
                <a:cubicBezTo>
                  <a:pt x="684" y="217"/>
                  <a:pt x="684" y="218"/>
                  <a:pt x="684" y="218"/>
                </a:cubicBezTo>
                <a:cubicBezTo>
                  <a:pt x="688" y="220"/>
                  <a:pt x="693" y="222"/>
                  <a:pt x="693" y="223"/>
                </a:cubicBezTo>
                <a:cubicBezTo>
                  <a:pt x="693" y="223"/>
                  <a:pt x="690" y="222"/>
                  <a:pt x="690" y="222"/>
                </a:cubicBezTo>
                <a:cubicBezTo>
                  <a:pt x="690" y="223"/>
                  <a:pt x="696" y="225"/>
                  <a:pt x="696" y="225"/>
                </a:cubicBezTo>
                <a:cubicBezTo>
                  <a:pt x="696" y="225"/>
                  <a:pt x="696" y="224"/>
                  <a:pt x="696" y="224"/>
                </a:cubicBezTo>
                <a:cubicBezTo>
                  <a:pt x="696" y="224"/>
                  <a:pt x="699" y="225"/>
                  <a:pt x="698" y="226"/>
                </a:cubicBezTo>
                <a:cubicBezTo>
                  <a:pt x="699" y="226"/>
                  <a:pt x="699" y="225"/>
                  <a:pt x="699" y="225"/>
                </a:cubicBezTo>
                <a:cubicBezTo>
                  <a:pt x="701" y="225"/>
                  <a:pt x="702" y="228"/>
                  <a:pt x="702" y="228"/>
                </a:cubicBezTo>
                <a:cubicBezTo>
                  <a:pt x="702" y="231"/>
                  <a:pt x="706" y="229"/>
                  <a:pt x="706" y="228"/>
                </a:cubicBezTo>
                <a:cubicBezTo>
                  <a:pt x="706" y="228"/>
                  <a:pt x="707" y="229"/>
                  <a:pt x="707" y="229"/>
                </a:cubicBezTo>
                <a:cubicBezTo>
                  <a:pt x="707" y="229"/>
                  <a:pt x="707" y="229"/>
                  <a:pt x="707" y="229"/>
                </a:cubicBezTo>
                <a:cubicBezTo>
                  <a:pt x="707" y="230"/>
                  <a:pt x="707" y="229"/>
                  <a:pt x="707" y="229"/>
                </a:cubicBezTo>
                <a:cubicBezTo>
                  <a:pt x="708" y="230"/>
                  <a:pt x="709" y="230"/>
                  <a:pt x="709" y="231"/>
                </a:cubicBezTo>
                <a:cubicBezTo>
                  <a:pt x="710" y="231"/>
                  <a:pt x="710" y="230"/>
                  <a:pt x="710" y="230"/>
                </a:cubicBezTo>
                <a:cubicBezTo>
                  <a:pt x="710" y="229"/>
                  <a:pt x="709" y="231"/>
                  <a:pt x="709" y="231"/>
                </a:cubicBezTo>
                <a:cubicBezTo>
                  <a:pt x="711" y="232"/>
                  <a:pt x="713" y="233"/>
                  <a:pt x="712" y="232"/>
                </a:cubicBezTo>
                <a:cubicBezTo>
                  <a:pt x="712" y="231"/>
                  <a:pt x="711" y="231"/>
                  <a:pt x="711" y="231"/>
                </a:cubicBezTo>
                <a:cubicBezTo>
                  <a:pt x="711" y="231"/>
                  <a:pt x="713" y="230"/>
                  <a:pt x="712" y="229"/>
                </a:cubicBezTo>
                <a:cubicBezTo>
                  <a:pt x="713" y="230"/>
                  <a:pt x="715" y="233"/>
                  <a:pt x="716" y="233"/>
                </a:cubicBezTo>
                <a:cubicBezTo>
                  <a:pt x="716" y="233"/>
                  <a:pt x="716" y="231"/>
                  <a:pt x="717" y="231"/>
                </a:cubicBezTo>
                <a:cubicBezTo>
                  <a:pt x="717" y="232"/>
                  <a:pt x="721" y="236"/>
                  <a:pt x="722" y="235"/>
                </a:cubicBezTo>
                <a:cubicBezTo>
                  <a:pt x="718" y="239"/>
                  <a:pt x="687" y="223"/>
                  <a:pt x="684" y="221"/>
                </a:cubicBezTo>
                <a:cubicBezTo>
                  <a:pt x="676" y="218"/>
                  <a:pt x="666" y="212"/>
                  <a:pt x="662" y="210"/>
                </a:cubicBezTo>
                <a:cubicBezTo>
                  <a:pt x="660" y="208"/>
                  <a:pt x="654" y="203"/>
                  <a:pt x="652" y="202"/>
                </a:cubicBezTo>
                <a:cubicBezTo>
                  <a:pt x="654" y="203"/>
                  <a:pt x="644" y="200"/>
                  <a:pt x="645" y="198"/>
                </a:cubicBezTo>
                <a:cubicBezTo>
                  <a:pt x="645" y="196"/>
                  <a:pt x="630" y="180"/>
                  <a:pt x="627" y="191"/>
                </a:cubicBezTo>
                <a:cubicBezTo>
                  <a:pt x="627" y="191"/>
                  <a:pt x="628" y="192"/>
                  <a:pt x="628" y="193"/>
                </a:cubicBezTo>
                <a:cubicBezTo>
                  <a:pt x="628" y="192"/>
                  <a:pt x="624" y="194"/>
                  <a:pt x="625" y="194"/>
                </a:cubicBezTo>
                <a:cubicBezTo>
                  <a:pt x="622" y="194"/>
                  <a:pt x="626" y="199"/>
                  <a:pt x="626" y="197"/>
                </a:cubicBezTo>
                <a:cubicBezTo>
                  <a:pt x="626" y="198"/>
                  <a:pt x="626" y="194"/>
                  <a:pt x="625" y="194"/>
                </a:cubicBezTo>
                <a:cubicBezTo>
                  <a:pt x="626" y="192"/>
                  <a:pt x="635" y="201"/>
                  <a:pt x="635" y="200"/>
                </a:cubicBezTo>
                <a:cubicBezTo>
                  <a:pt x="636" y="199"/>
                  <a:pt x="629" y="195"/>
                  <a:pt x="628" y="194"/>
                </a:cubicBezTo>
                <a:cubicBezTo>
                  <a:pt x="628" y="193"/>
                  <a:pt x="631" y="194"/>
                  <a:pt x="631" y="193"/>
                </a:cubicBezTo>
                <a:cubicBezTo>
                  <a:pt x="631" y="194"/>
                  <a:pt x="632" y="194"/>
                  <a:pt x="632" y="195"/>
                </a:cubicBezTo>
                <a:cubicBezTo>
                  <a:pt x="632" y="195"/>
                  <a:pt x="632" y="195"/>
                  <a:pt x="632" y="195"/>
                </a:cubicBezTo>
                <a:cubicBezTo>
                  <a:pt x="641" y="204"/>
                  <a:pt x="655" y="214"/>
                  <a:pt x="667" y="220"/>
                </a:cubicBezTo>
                <a:cubicBezTo>
                  <a:pt x="677" y="226"/>
                  <a:pt x="688" y="231"/>
                  <a:pt x="699" y="236"/>
                </a:cubicBezTo>
                <a:cubicBezTo>
                  <a:pt x="701" y="237"/>
                  <a:pt x="707" y="240"/>
                  <a:pt x="713" y="242"/>
                </a:cubicBezTo>
                <a:cubicBezTo>
                  <a:pt x="713" y="242"/>
                  <a:pt x="713" y="242"/>
                  <a:pt x="713" y="242"/>
                </a:cubicBezTo>
                <a:cubicBezTo>
                  <a:pt x="703" y="239"/>
                  <a:pt x="692" y="235"/>
                  <a:pt x="686" y="233"/>
                </a:cubicBezTo>
                <a:cubicBezTo>
                  <a:pt x="687" y="233"/>
                  <a:pt x="688" y="234"/>
                  <a:pt x="687" y="234"/>
                </a:cubicBezTo>
                <a:cubicBezTo>
                  <a:pt x="687" y="235"/>
                  <a:pt x="685" y="233"/>
                  <a:pt x="686" y="233"/>
                </a:cubicBezTo>
                <a:cubicBezTo>
                  <a:pt x="685" y="232"/>
                  <a:pt x="684" y="232"/>
                  <a:pt x="683" y="232"/>
                </a:cubicBezTo>
                <a:cubicBezTo>
                  <a:pt x="684" y="232"/>
                  <a:pt x="685" y="233"/>
                  <a:pt x="685" y="233"/>
                </a:cubicBezTo>
                <a:cubicBezTo>
                  <a:pt x="684" y="236"/>
                  <a:pt x="681" y="229"/>
                  <a:pt x="681" y="230"/>
                </a:cubicBezTo>
                <a:cubicBezTo>
                  <a:pt x="680" y="229"/>
                  <a:pt x="681" y="230"/>
                  <a:pt x="681" y="230"/>
                </a:cubicBezTo>
                <a:cubicBezTo>
                  <a:pt x="680" y="230"/>
                  <a:pt x="678" y="230"/>
                  <a:pt x="678" y="231"/>
                </a:cubicBezTo>
                <a:cubicBezTo>
                  <a:pt x="679" y="230"/>
                  <a:pt x="679" y="226"/>
                  <a:pt x="678" y="228"/>
                </a:cubicBezTo>
                <a:cubicBezTo>
                  <a:pt x="678" y="228"/>
                  <a:pt x="677" y="230"/>
                  <a:pt x="676" y="230"/>
                </a:cubicBezTo>
                <a:cubicBezTo>
                  <a:pt x="676" y="229"/>
                  <a:pt x="677" y="227"/>
                  <a:pt x="677" y="227"/>
                </a:cubicBezTo>
                <a:cubicBezTo>
                  <a:pt x="676" y="228"/>
                  <a:pt x="676" y="228"/>
                  <a:pt x="676" y="229"/>
                </a:cubicBezTo>
                <a:cubicBezTo>
                  <a:pt x="676" y="229"/>
                  <a:pt x="675" y="228"/>
                  <a:pt x="675" y="227"/>
                </a:cubicBezTo>
                <a:cubicBezTo>
                  <a:pt x="674" y="227"/>
                  <a:pt x="674" y="228"/>
                  <a:pt x="674" y="227"/>
                </a:cubicBezTo>
                <a:cubicBezTo>
                  <a:pt x="675" y="227"/>
                  <a:pt x="675" y="227"/>
                  <a:pt x="675" y="227"/>
                </a:cubicBezTo>
                <a:cubicBezTo>
                  <a:pt x="674" y="227"/>
                  <a:pt x="674" y="227"/>
                  <a:pt x="674" y="226"/>
                </a:cubicBezTo>
                <a:cubicBezTo>
                  <a:pt x="674" y="227"/>
                  <a:pt x="674" y="227"/>
                  <a:pt x="674" y="226"/>
                </a:cubicBezTo>
                <a:cubicBezTo>
                  <a:pt x="673" y="225"/>
                  <a:pt x="671" y="224"/>
                  <a:pt x="671" y="225"/>
                </a:cubicBezTo>
                <a:cubicBezTo>
                  <a:pt x="671" y="225"/>
                  <a:pt x="672" y="226"/>
                  <a:pt x="671" y="226"/>
                </a:cubicBezTo>
                <a:cubicBezTo>
                  <a:pt x="672" y="226"/>
                  <a:pt x="671" y="225"/>
                  <a:pt x="669" y="224"/>
                </a:cubicBezTo>
                <a:cubicBezTo>
                  <a:pt x="669" y="224"/>
                  <a:pt x="669" y="224"/>
                  <a:pt x="669" y="224"/>
                </a:cubicBezTo>
                <a:cubicBezTo>
                  <a:pt x="669" y="224"/>
                  <a:pt x="669" y="224"/>
                  <a:pt x="669" y="224"/>
                </a:cubicBezTo>
                <a:cubicBezTo>
                  <a:pt x="668" y="223"/>
                  <a:pt x="666" y="222"/>
                  <a:pt x="666" y="222"/>
                </a:cubicBezTo>
                <a:cubicBezTo>
                  <a:pt x="666" y="222"/>
                  <a:pt x="668" y="223"/>
                  <a:pt x="668" y="223"/>
                </a:cubicBezTo>
                <a:cubicBezTo>
                  <a:pt x="668" y="223"/>
                  <a:pt x="662" y="222"/>
                  <a:pt x="662" y="223"/>
                </a:cubicBezTo>
                <a:cubicBezTo>
                  <a:pt x="663" y="225"/>
                  <a:pt x="672" y="229"/>
                  <a:pt x="674" y="230"/>
                </a:cubicBezTo>
                <a:cubicBezTo>
                  <a:pt x="684" y="234"/>
                  <a:pt x="691" y="239"/>
                  <a:pt x="701" y="243"/>
                </a:cubicBezTo>
                <a:cubicBezTo>
                  <a:pt x="702" y="243"/>
                  <a:pt x="705" y="244"/>
                  <a:pt x="708" y="245"/>
                </a:cubicBezTo>
                <a:cubicBezTo>
                  <a:pt x="706" y="246"/>
                  <a:pt x="704" y="248"/>
                  <a:pt x="703" y="249"/>
                </a:cubicBezTo>
                <a:cubicBezTo>
                  <a:pt x="703" y="249"/>
                  <a:pt x="708" y="247"/>
                  <a:pt x="712" y="246"/>
                </a:cubicBezTo>
                <a:cubicBezTo>
                  <a:pt x="712" y="246"/>
                  <a:pt x="712" y="246"/>
                  <a:pt x="713" y="246"/>
                </a:cubicBezTo>
                <a:cubicBezTo>
                  <a:pt x="712" y="247"/>
                  <a:pt x="711" y="247"/>
                  <a:pt x="710" y="248"/>
                </a:cubicBezTo>
                <a:cubicBezTo>
                  <a:pt x="709" y="249"/>
                  <a:pt x="708" y="249"/>
                  <a:pt x="708" y="249"/>
                </a:cubicBezTo>
                <a:cubicBezTo>
                  <a:pt x="708" y="249"/>
                  <a:pt x="709" y="249"/>
                  <a:pt x="709" y="249"/>
                </a:cubicBezTo>
                <a:cubicBezTo>
                  <a:pt x="709" y="249"/>
                  <a:pt x="709" y="250"/>
                  <a:pt x="709" y="250"/>
                </a:cubicBezTo>
                <a:cubicBezTo>
                  <a:pt x="701" y="254"/>
                  <a:pt x="652" y="271"/>
                  <a:pt x="652" y="268"/>
                </a:cubicBezTo>
                <a:cubicBezTo>
                  <a:pt x="653" y="273"/>
                  <a:pt x="698" y="254"/>
                  <a:pt x="707" y="251"/>
                </a:cubicBezTo>
                <a:cubicBezTo>
                  <a:pt x="707" y="252"/>
                  <a:pt x="707" y="252"/>
                  <a:pt x="706" y="252"/>
                </a:cubicBezTo>
                <a:cubicBezTo>
                  <a:pt x="704" y="253"/>
                  <a:pt x="701" y="256"/>
                  <a:pt x="700" y="256"/>
                </a:cubicBezTo>
                <a:cubicBezTo>
                  <a:pt x="700" y="258"/>
                  <a:pt x="689" y="261"/>
                  <a:pt x="684" y="263"/>
                </a:cubicBezTo>
                <a:cubicBezTo>
                  <a:pt x="670" y="268"/>
                  <a:pt x="654" y="271"/>
                  <a:pt x="638" y="270"/>
                </a:cubicBezTo>
                <a:cubicBezTo>
                  <a:pt x="618" y="269"/>
                  <a:pt x="596" y="263"/>
                  <a:pt x="577" y="253"/>
                </a:cubicBezTo>
                <a:cubicBezTo>
                  <a:pt x="571" y="250"/>
                  <a:pt x="565" y="247"/>
                  <a:pt x="560" y="243"/>
                </a:cubicBezTo>
                <a:cubicBezTo>
                  <a:pt x="519" y="214"/>
                  <a:pt x="485" y="178"/>
                  <a:pt x="450" y="141"/>
                </a:cubicBezTo>
                <a:cubicBezTo>
                  <a:pt x="430" y="119"/>
                  <a:pt x="409" y="97"/>
                  <a:pt x="385" y="78"/>
                </a:cubicBezTo>
                <a:cubicBezTo>
                  <a:pt x="357" y="54"/>
                  <a:pt x="324" y="38"/>
                  <a:pt x="289" y="27"/>
                </a:cubicBezTo>
                <a:cubicBezTo>
                  <a:pt x="231" y="9"/>
                  <a:pt x="168" y="6"/>
                  <a:pt x="107" y="10"/>
                </a:cubicBezTo>
                <a:cubicBezTo>
                  <a:pt x="101" y="11"/>
                  <a:pt x="95" y="10"/>
                  <a:pt x="89" y="11"/>
                </a:cubicBezTo>
                <a:cubicBezTo>
                  <a:pt x="98" y="9"/>
                  <a:pt x="109" y="10"/>
                  <a:pt x="118" y="9"/>
                </a:cubicBezTo>
                <a:cubicBezTo>
                  <a:pt x="131" y="8"/>
                  <a:pt x="145" y="6"/>
                  <a:pt x="158" y="7"/>
                </a:cubicBezTo>
                <a:cubicBezTo>
                  <a:pt x="184" y="10"/>
                  <a:pt x="209" y="10"/>
                  <a:pt x="235" y="14"/>
                </a:cubicBezTo>
                <a:cubicBezTo>
                  <a:pt x="262" y="18"/>
                  <a:pt x="289" y="25"/>
                  <a:pt x="315" y="35"/>
                </a:cubicBezTo>
                <a:cubicBezTo>
                  <a:pt x="326" y="39"/>
                  <a:pt x="337" y="44"/>
                  <a:pt x="348" y="50"/>
                </a:cubicBezTo>
                <a:cubicBezTo>
                  <a:pt x="353" y="54"/>
                  <a:pt x="359" y="57"/>
                  <a:pt x="364" y="60"/>
                </a:cubicBezTo>
                <a:cubicBezTo>
                  <a:pt x="366" y="62"/>
                  <a:pt x="377" y="67"/>
                  <a:pt x="378" y="69"/>
                </a:cubicBezTo>
                <a:cubicBezTo>
                  <a:pt x="376" y="67"/>
                  <a:pt x="362" y="58"/>
                  <a:pt x="363" y="58"/>
                </a:cubicBezTo>
                <a:cubicBezTo>
                  <a:pt x="364" y="55"/>
                  <a:pt x="374" y="64"/>
                  <a:pt x="381" y="71"/>
                </a:cubicBezTo>
                <a:cubicBezTo>
                  <a:pt x="380" y="71"/>
                  <a:pt x="380" y="70"/>
                  <a:pt x="379" y="71"/>
                </a:cubicBezTo>
                <a:cubicBezTo>
                  <a:pt x="379" y="71"/>
                  <a:pt x="384" y="75"/>
                  <a:pt x="384" y="75"/>
                </a:cubicBezTo>
                <a:cubicBezTo>
                  <a:pt x="385" y="75"/>
                  <a:pt x="384" y="74"/>
                  <a:pt x="383" y="73"/>
                </a:cubicBezTo>
                <a:cubicBezTo>
                  <a:pt x="387" y="77"/>
                  <a:pt x="390" y="80"/>
                  <a:pt x="390" y="79"/>
                </a:cubicBezTo>
                <a:cubicBezTo>
                  <a:pt x="391" y="79"/>
                  <a:pt x="388" y="77"/>
                  <a:pt x="388" y="77"/>
                </a:cubicBezTo>
                <a:cubicBezTo>
                  <a:pt x="388" y="77"/>
                  <a:pt x="400" y="87"/>
                  <a:pt x="400" y="86"/>
                </a:cubicBezTo>
                <a:cubicBezTo>
                  <a:pt x="399" y="87"/>
                  <a:pt x="396" y="83"/>
                  <a:pt x="395" y="84"/>
                </a:cubicBezTo>
                <a:cubicBezTo>
                  <a:pt x="395" y="84"/>
                  <a:pt x="406" y="95"/>
                  <a:pt x="406" y="95"/>
                </a:cubicBezTo>
                <a:cubicBezTo>
                  <a:pt x="406" y="94"/>
                  <a:pt x="406" y="93"/>
                  <a:pt x="405" y="92"/>
                </a:cubicBezTo>
                <a:cubicBezTo>
                  <a:pt x="407" y="91"/>
                  <a:pt x="411" y="97"/>
                  <a:pt x="413" y="100"/>
                </a:cubicBezTo>
                <a:cubicBezTo>
                  <a:pt x="412" y="99"/>
                  <a:pt x="412" y="99"/>
                  <a:pt x="412" y="98"/>
                </a:cubicBezTo>
                <a:cubicBezTo>
                  <a:pt x="412" y="98"/>
                  <a:pt x="419" y="104"/>
                  <a:pt x="418" y="105"/>
                </a:cubicBezTo>
                <a:cubicBezTo>
                  <a:pt x="418" y="105"/>
                  <a:pt x="417" y="105"/>
                  <a:pt x="417" y="104"/>
                </a:cubicBezTo>
                <a:cubicBezTo>
                  <a:pt x="418" y="105"/>
                  <a:pt x="420" y="108"/>
                  <a:pt x="423" y="111"/>
                </a:cubicBezTo>
                <a:cubicBezTo>
                  <a:pt x="423" y="110"/>
                  <a:pt x="423" y="110"/>
                  <a:pt x="423" y="110"/>
                </a:cubicBezTo>
                <a:cubicBezTo>
                  <a:pt x="422" y="108"/>
                  <a:pt x="428" y="114"/>
                  <a:pt x="426" y="113"/>
                </a:cubicBezTo>
                <a:cubicBezTo>
                  <a:pt x="426" y="114"/>
                  <a:pt x="424" y="111"/>
                  <a:pt x="425" y="112"/>
                </a:cubicBezTo>
                <a:cubicBezTo>
                  <a:pt x="424" y="112"/>
                  <a:pt x="424" y="112"/>
                  <a:pt x="424" y="111"/>
                </a:cubicBezTo>
                <a:cubicBezTo>
                  <a:pt x="429" y="118"/>
                  <a:pt x="437" y="125"/>
                  <a:pt x="438" y="127"/>
                </a:cubicBezTo>
                <a:cubicBezTo>
                  <a:pt x="439" y="127"/>
                  <a:pt x="436" y="123"/>
                  <a:pt x="436" y="123"/>
                </a:cubicBezTo>
                <a:cubicBezTo>
                  <a:pt x="436" y="123"/>
                  <a:pt x="442" y="129"/>
                  <a:pt x="449" y="136"/>
                </a:cubicBezTo>
                <a:cubicBezTo>
                  <a:pt x="448" y="136"/>
                  <a:pt x="448" y="136"/>
                  <a:pt x="448" y="136"/>
                </a:cubicBezTo>
                <a:cubicBezTo>
                  <a:pt x="448" y="137"/>
                  <a:pt x="448" y="137"/>
                  <a:pt x="449" y="137"/>
                </a:cubicBezTo>
                <a:cubicBezTo>
                  <a:pt x="449" y="137"/>
                  <a:pt x="449" y="137"/>
                  <a:pt x="449" y="136"/>
                </a:cubicBezTo>
                <a:cubicBezTo>
                  <a:pt x="455" y="143"/>
                  <a:pt x="461" y="150"/>
                  <a:pt x="463" y="151"/>
                </a:cubicBezTo>
                <a:cubicBezTo>
                  <a:pt x="460" y="149"/>
                  <a:pt x="457" y="144"/>
                  <a:pt x="454" y="141"/>
                </a:cubicBezTo>
                <a:cubicBezTo>
                  <a:pt x="457" y="144"/>
                  <a:pt x="478" y="164"/>
                  <a:pt x="478" y="164"/>
                </a:cubicBezTo>
                <a:cubicBezTo>
                  <a:pt x="480" y="161"/>
                  <a:pt x="417" y="100"/>
                  <a:pt x="411" y="93"/>
                </a:cubicBezTo>
                <a:cubicBezTo>
                  <a:pt x="378" y="60"/>
                  <a:pt x="337" y="36"/>
                  <a:pt x="293" y="23"/>
                </a:cubicBezTo>
                <a:cubicBezTo>
                  <a:pt x="265" y="15"/>
                  <a:pt x="238" y="9"/>
                  <a:pt x="209" y="6"/>
                </a:cubicBezTo>
                <a:cubicBezTo>
                  <a:pt x="185" y="3"/>
                  <a:pt x="158" y="0"/>
                  <a:pt x="134" y="3"/>
                </a:cubicBezTo>
                <a:cubicBezTo>
                  <a:pt x="116" y="6"/>
                  <a:pt x="97" y="6"/>
                  <a:pt x="78" y="7"/>
                </a:cubicBezTo>
                <a:cubicBezTo>
                  <a:pt x="78" y="7"/>
                  <a:pt x="79" y="7"/>
                  <a:pt x="79" y="7"/>
                </a:cubicBezTo>
                <a:cubicBezTo>
                  <a:pt x="78" y="7"/>
                  <a:pt x="77" y="7"/>
                  <a:pt x="77" y="7"/>
                </a:cubicBezTo>
                <a:cubicBezTo>
                  <a:pt x="77" y="7"/>
                  <a:pt x="77" y="7"/>
                  <a:pt x="77" y="7"/>
                </a:cubicBezTo>
                <a:cubicBezTo>
                  <a:pt x="73" y="7"/>
                  <a:pt x="70" y="8"/>
                  <a:pt x="66" y="8"/>
                </a:cubicBezTo>
                <a:cubicBezTo>
                  <a:pt x="56" y="9"/>
                  <a:pt x="47" y="11"/>
                  <a:pt x="37" y="13"/>
                </a:cubicBezTo>
                <a:cubicBezTo>
                  <a:pt x="35" y="13"/>
                  <a:pt x="22" y="15"/>
                  <a:pt x="21" y="16"/>
                </a:cubicBezTo>
                <a:cubicBezTo>
                  <a:pt x="22" y="15"/>
                  <a:pt x="11" y="19"/>
                  <a:pt x="13" y="19"/>
                </a:cubicBezTo>
                <a:cubicBezTo>
                  <a:pt x="23" y="21"/>
                  <a:pt x="36" y="18"/>
                  <a:pt x="47" y="16"/>
                </a:cubicBezTo>
                <a:cubicBezTo>
                  <a:pt x="52" y="16"/>
                  <a:pt x="58" y="15"/>
                  <a:pt x="63" y="14"/>
                </a:cubicBezTo>
                <a:cubicBezTo>
                  <a:pt x="66" y="14"/>
                  <a:pt x="72" y="14"/>
                  <a:pt x="76" y="14"/>
                </a:cubicBezTo>
                <a:cubicBezTo>
                  <a:pt x="58" y="16"/>
                  <a:pt x="15" y="20"/>
                  <a:pt x="16" y="25"/>
                </a:cubicBezTo>
                <a:cubicBezTo>
                  <a:pt x="17" y="27"/>
                  <a:pt x="3" y="25"/>
                  <a:pt x="7" y="32"/>
                </a:cubicBezTo>
                <a:cubicBezTo>
                  <a:pt x="8" y="32"/>
                  <a:pt x="9" y="32"/>
                  <a:pt x="10" y="32"/>
                </a:cubicBezTo>
                <a:cubicBezTo>
                  <a:pt x="10" y="32"/>
                  <a:pt x="6" y="34"/>
                  <a:pt x="6" y="34"/>
                </a:cubicBezTo>
                <a:cubicBezTo>
                  <a:pt x="11" y="35"/>
                  <a:pt x="18" y="32"/>
                  <a:pt x="23" y="31"/>
                </a:cubicBezTo>
                <a:cubicBezTo>
                  <a:pt x="25" y="31"/>
                  <a:pt x="33" y="31"/>
                  <a:pt x="38" y="30"/>
                </a:cubicBezTo>
                <a:cubicBezTo>
                  <a:pt x="30" y="32"/>
                  <a:pt x="14" y="34"/>
                  <a:pt x="14" y="35"/>
                </a:cubicBezTo>
                <a:cubicBezTo>
                  <a:pt x="14" y="35"/>
                  <a:pt x="15" y="35"/>
                  <a:pt x="15" y="35"/>
                </a:cubicBezTo>
                <a:cubicBezTo>
                  <a:pt x="24" y="35"/>
                  <a:pt x="33" y="32"/>
                  <a:pt x="42" y="31"/>
                </a:cubicBezTo>
                <a:cubicBezTo>
                  <a:pt x="52" y="29"/>
                  <a:pt x="64" y="29"/>
                  <a:pt x="74" y="26"/>
                </a:cubicBezTo>
                <a:cubicBezTo>
                  <a:pt x="73" y="26"/>
                  <a:pt x="72" y="26"/>
                  <a:pt x="71" y="25"/>
                </a:cubicBezTo>
                <a:cubicBezTo>
                  <a:pt x="71" y="25"/>
                  <a:pt x="77" y="25"/>
                  <a:pt x="78" y="25"/>
                </a:cubicBezTo>
                <a:cubicBezTo>
                  <a:pt x="84" y="22"/>
                  <a:pt x="114" y="23"/>
                  <a:pt x="119" y="22"/>
                </a:cubicBezTo>
                <a:cubicBezTo>
                  <a:pt x="131" y="21"/>
                  <a:pt x="143" y="21"/>
                  <a:pt x="155" y="21"/>
                </a:cubicBezTo>
                <a:cubicBezTo>
                  <a:pt x="155" y="21"/>
                  <a:pt x="228" y="24"/>
                  <a:pt x="228" y="25"/>
                </a:cubicBezTo>
                <a:cubicBezTo>
                  <a:pt x="227" y="25"/>
                  <a:pt x="227" y="25"/>
                  <a:pt x="226" y="26"/>
                </a:cubicBezTo>
                <a:cubicBezTo>
                  <a:pt x="235" y="30"/>
                  <a:pt x="248" y="26"/>
                  <a:pt x="257" y="31"/>
                </a:cubicBezTo>
                <a:cubicBezTo>
                  <a:pt x="259" y="32"/>
                  <a:pt x="262" y="32"/>
                  <a:pt x="265" y="33"/>
                </a:cubicBezTo>
                <a:cubicBezTo>
                  <a:pt x="265" y="33"/>
                  <a:pt x="265" y="34"/>
                  <a:pt x="265" y="33"/>
                </a:cubicBezTo>
                <a:cubicBezTo>
                  <a:pt x="265" y="33"/>
                  <a:pt x="265" y="33"/>
                  <a:pt x="265" y="33"/>
                </a:cubicBezTo>
                <a:cubicBezTo>
                  <a:pt x="269" y="34"/>
                  <a:pt x="272" y="34"/>
                  <a:pt x="275" y="35"/>
                </a:cubicBezTo>
                <a:cubicBezTo>
                  <a:pt x="278" y="36"/>
                  <a:pt x="328" y="54"/>
                  <a:pt x="327" y="54"/>
                </a:cubicBezTo>
                <a:cubicBezTo>
                  <a:pt x="327" y="54"/>
                  <a:pt x="327" y="54"/>
                  <a:pt x="326" y="54"/>
                </a:cubicBezTo>
                <a:cubicBezTo>
                  <a:pt x="328" y="56"/>
                  <a:pt x="337" y="56"/>
                  <a:pt x="337" y="59"/>
                </a:cubicBezTo>
                <a:cubicBezTo>
                  <a:pt x="336" y="58"/>
                  <a:pt x="335" y="58"/>
                  <a:pt x="334" y="58"/>
                </a:cubicBezTo>
                <a:cubicBezTo>
                  <a:pt x="335" y="59"/>
                  <a:pt x="340" y="61"/>
                  <a:pt x="343" y="62"/>
                </a:cubicBezTo>
                <a:cubicBezTo>
                  <a:pt x="347" y="66"/>
                  <a:pt x="357" y="72"/>
                  <a:pt x="361" y="75"/>
                </a:cubicBezTo>
                <a:cubicBezTo>
                  <a:pt x="368" y="79"/>
                  <a:pt x="376" y="85"/>
                  <a:pt x="382" y="90"/>
                </a:cubicBezTo>
                <a:cubicBezTo>
                  <a:pt x="385" y="94"/>
                  <a:pt x="390" y="97"/>
                  <a:pt x="395" y="101"/>
                </a:cubicBezTo>
                <a:cubicBezTo>
                  <a:pt x="394" y="100"/>
                  <a:pt x="394" y="99"/>
                  <a:pt x="394" y="99"/>
                </a:cubicBezTo>
                <a:cubicBezTo>
                  <a:pt x="395" y="100"/>
                  <a:pt x="395" y="100"/>
                  <a:pt x="396" y="101"/>
                </a:cubicBezTo>
                <a:cubicBezTo>
                  <a:pt x="396" y="101"/>
                  <a:pt x="396" y="102"/>
                  <a:pt x="396" y="102"/>
                </a:cubicBezTo>
                <a:cubicBezTo>
                  <a:pt x="402" y="106"/>
                  <a:pt x="407" y="111"/>
                  <a:pt x="410" y="116"/>
                </a:cubicBezTo>
                <a:cubicBezTo>
                  <a:pt x="411" y="117"/>
                  <a:pt x="413" y="119"/>
                  <a:pt x="414" y="121"/>
                </a:cubicBezTo>
                <a:cubicBezTo>
                  <a:pt x="416" y="123"/>
                  <a:pt x="421" y="124"/>
                  <a:pt x="422" y="127"/>
                </a:cubicBezTo>
                <a:cubicBezTo>
                  <a:pt x="419" y="119"/>
                  <a:pt x="408" y="112"/>
                  <a:pt x="402" y="107"/>
                </a:cubicBezTo>
                <a:cubicBezTo>
                  <a:pt x="394" y="99"/>
                  <a:pt x="386" y="91"/>
                  <a:pt x="378" y="84"/>
                </a:cubicBezTo>
                <a:cubicBezTo>
                  <a:pt x="372" y="80"/>
                  <a:pt x="366" y="74"/>
                  <a:pt x="359" y="71"/>
                </a:cubicBezTo>
                <a:cubicBezTo>
                  <a:pt x="357" y="71"/>
                  <a:pt x="355" y="68"/>
                  <a:pt x="353" y="66"/>
                </a:cubicBezTo>
                <a:cubicBezTo>
                  <a:pt x="342" y="59"/>
                  <a:pt x="326" y="48"/>
                  <a:pt x="325" y="50"/>
                </a:cubicBezTo>
                <a:cubicBezTo>
                  <a:pt x="325" y="50"/>
                  <a:pt x="326" y="51"/>
                  <a:pt x="328" y="52"/>
                </a:cubicBezTo>
                <a:cubicBezTo>
                  <a:pt x="323" y="50"/>
                  <a:pt x="309" y="45"/>
                  <a:pt x="310" y="44"/>
                </a:cubicBezTo>
                <a:cubicBezTo>
                  <a:pt x="310" y="44"/>
                  <a:pt x="320" y="49"/>
                  <a:pt x="321" y="48"/>
                </a:cubicBezTo>
                <a:cubicBezTo>
                  <a:pt x="321" y="48"/>
                  <a:pt x="308" y="43"/>
                  <a:pt x="307" y="43"/>
                </a:cubicBezTo>
                <a:cubicBezTo>
                  <a:pt x="307" y="43"/>
                  <a:pt x="308" y="44"/>
                  <a:pt x="308" y="44"/>
                </a:cubicBezTo>
                <a:cubicBezTo>
                  <a:pt x="305" y="43"/>
                  <a:pt x="279" y="34"/>
                  <a:pt x="279" y="34"/>
                </a:cubicBezTo>
                <a:cubicBezTo>
                  <a:pt x="279" y="34"/>
                  <a:pt x="283" y="35"/>
                  <a:pt x="283" y="35"/>
                </a:cubicBezTo>
                <a:cubicBezTo>
                  <a:pt x="282" y="34"/>
                  <a:pt x="278" y="33"/>
                  <a:pt x="275" y="33"/>
                </a:cubicBezTo>
                <a:cubicBezTo>
                  <a:pt x="275" y="33"/>
                  <a:pt x="275" y="33"/>
                  <a:pt x="276" y="33"/>
                </a:cubicBezTo>
                <a:cubicBezTo>
                  <a:pt x="275" y="34"/>
                  <a:pt x="274" y="33"/>
                  <a:pt x="273" y="33"/>
                </a:cubicBezTo>
                <a:cubicBezTo>
                  <a:pt x="267" y="32"/>
                  <a:pt x="262" y="31"/>
                  <a:pt x="260" y="29"/>
                </a:cubicBezTo>
                <a:cubicBezTo>
                  <a:pt x="252" y="27"/>
                  <a:pt x="229" y="23"/>
                  <a:pt x="219" y="21"/>
                </a:cubicBezTo>
                <a:cubicBezTo>
                  <a:pt x="221" y="22"/>
                  <a:pt x="224" y="22"/>
                  <a:pt x="225" y="23"/>
                </a:cubicBezTo>
                <a:cubicBezTo>
                  <a:pt x="224" y="22"/>
                  <a:pt x="220" y="24"/>
                  <a:pt x="221" y="24"/>
                </a:cubicBezTo>
                <a:cubicBezTo>
                  <a:pt x="219" y="24"/>
                  <a:pt x="191" y="17"/>
                  <a:pt x="191" y="19"/>
                </a:cubicBezTo>
                <a:cubicBezTo>
                  <a:pt x="192" y="19"/>
                  <a:pt x="193" y="20"/>
                  <a:pt x="194" y="20"/>
                </a:cubicBezTo>
                <a:cubicBezTo>
                  <a:pt x="191" y="22"/>
                  <a:pt x="177" y="17"/>
                  <a:pt x="174" y="17"/>
                </a:cubicBezTo>
                <a:cubicBezTo>
                  <a:pt x="167" y="17"/>
                  <a:pt x="155" y="15"/>
                  <a:pt x="149" y="16"/>
                </a:cubicBezTo>
                <a:cubicBezTo>
                  <a:pt x="164" y="13"/>
                  <a:pt x="185" y="17"/>
                  <a:pt x="201" y="18"/>
                </a:cubicBezTo>
                <a:cubicBezTo>
                  <a:pt x="217" y="20"/>
                  <a:pt x="234" y="22"/>
                  <a:pt x="251" y="26"/>
                </a:cubicBezTo>
                <a:cubicBezTo>
                  <a:pt x="285" y="33"/>
                  <a:pt x="319" y="43"/>
                  <a:pt x="349" y="61"/>
                </a:cubicBezTo>
                <a:cubicBezTo>
                  <a:pt x="385" y="83"/>
                  <a:pt x="413" y="113"/>
                  <a:pt x="442" y="143"/>
                </a:cubicBezTo>
                <a:cubicBezTo>
                  <a:pt x="453" y="154"/>
                  <a:pt x="463" y="166"/>
                  <a:pt x="474" y="176"/>
                </a:cubicBezTo>
                <a:cubicBezTo>
                  <a:pt x="480" y="182"/>
                  <a:pt x="501" y="197"/>
                  <a:pt x="501" y="202"/>
                </a:cubicBezTo>
                <a:cubicBezTo>
                  <a:pt x="501" y="204"/>
                  <a:pt x="508" y="210"/>
                  <a:pt x="510" y="211"/>
                </a:cubicBezTo>
                <a:cubicBezTo>
                  <a:pt x="518" y="220"/>
                  <a:pt x="528" y="228"/>
                  <a:pt x="538" y="235"/>
                </a:cubicBezTo>
                <a:cubicBezTo>
                  <a:pt x="539" y="236"/>
                  <a:pt x="551" y="245"/>
                  <a:pt x="551" y="245"/>
                </a:cubicBezTo>
                <a:cubicBezTo>
                  <a:pt x="551" y="245"/>
                  <a:pt x="556" y="247"/>
                  <a:pt x="559" y="250"/>
                </a:cubicBezTo>
                <a:cubicBezTo>
                  <a:pt x="563" y="253"/>
                  <a:pt x="576" y="260"/>
                  <a:pt x="581" y="262"/>
                </a:cubicBezTo>
                <a:cubicBezTo>
                  <a:pt x="588" y="266"/>
                  <a:pt x="596" y="269"/>
                  <a:pt x="604" y="271"/>
                </a:cubicBezTo>
                <a:cubicBezTo>
                  <a:pt x="607" y="272"/>
                  <a:pt x="611" y="271"/>
                  <a:pt x="613" y="273"/>
                </a:cubicBezTo>
                <a:cubicBezTo>
                  <a:pt x="612" y="273"/>
                  <a:pt x="611" y="273"/>
                  <a:pt x="610" y="273"/>
                </a:cubicBezTo>
                <a:cubicBezTo>
                  <a:pt x="625" y="279"/>
                  <a:pt x="646" y="278"/>
                  <a:pt x="662" y="275"/>
                </a:cubicBezTo>
                <a:cubicBezTo>
                  <a:pt x="675" y="273"/>
                  <a:pt x="687" y="270"/>
                  <a:pt x="699" y="264"/>
                </a:cubicBezTo>
                <a:cubicBezTo>
                  <a:pt x="699" y="264"/>
                  <a:pt x="699" y="264"/>
                  <a:pt x="699" y="264"/>
                </a:cubicBezTo>
                <a:cubicBezTo>
                  <a:pt x="698" y="264"/>
                  <a:pt x="698" y="265"/>
                  <a:pt x="697" y="267"/>
                </a:cubicBezTo>
                <a:cubicBezTo>
                  <a:pt x="689" y="271"/>
                  <a:pt x="682" y="274"/>
                  <a:pt x="681" y="275"/>
                </a:cubicBezTo>
                <a:cubicBezTo>
                  <a:pt x="681" y="274"/>
                  <a:pt x="681" y="274"/>
                  <a:pt x="682" y="274"/>
                </a:cubicBezTo>
                <a:cubicBezTo>
                  <a:pt x="682" y="274"/>
                  <a:pt x="682" y="274"/>
                  <a:pt x="682" y="274"/>
                </a:cubicBezTo>
                <a:cubicBezTo>
                  <a:pt x="683" y="274"/>
                  <a:pt x="683" y="274"/>
                  <a:pt x="684" y="274"/>
                </a:cubicBezTo>
                <a:cubicBezTo>
                  <a:pt x="684" y="274"/>
                  <a:pt x="684" y="274"/>
                  <a:pt x="683" y="274"/>
                </a:cubicBezTo>
                <a:cubicBezTo>
                  <a:pt x="686" y="273"/>
                  <a:pt x="691" y="271"/>
                  <a:pt x="696" y="269"/>
                </a:cubicBezTo>
                <a:cubicBezTo>
                  <a:pt x="693" y="274"/>
                  <a:pt x="688" y="282"/>
                  <a:pt x="688" y="282"/>
                </a:cubicBezTo>
                <a:cubicBezTo>
                  <a:pt x="687" y="282"/>
                  <a:pt x="688" y="283"/>
                  <a:pt x="688" y="284"/>
                </a:cubicBezTo>
                <a:cubicBezTo>
                  <a:pt x="687" y="284"/>
                  <a:pt x="685" y="285"/>
                  <a:pt x="686" y="286"/>
                </a:cubicBezTo>
                <a:cubicBezTo>
                  <a:pt x="687" y="286"/>
                  <a:pt x="687" y="286"/>
                  <a:pt x="687" y="286"/>
                </a:cubicBezTo>
                <a:cubicBezTo>
                  <a:pt x="686" y="287"/>
                  <a:pt x="682" y="294"/>
                  <a:pt x="683" y="293"/>
                </a:cubicBezTo>
                <a:cubicBezTo>
                  <a:pt x="682" y="294"/>
                  <a:pt x="679" y="303"/>
                  <a:pt x="679" y="302"/>
                </a:cubicBezTo>
                <a:cubicBezTo>
                  <a:pt x="679" y="302"/>
                  <a:pt x="680" y="304"/>
                  <a:pt x="680" y="304"/>
                </a:cubicBezTo>
                <a:cubicBezTo>
                  <a:pt x="680" y="304"/>
                  <a:pt x="681" y="301"/>
                  <a:pt x="683" y="297"/>
                </a:cubicBezTo>
                <a:cubicBezTo>
                  <a:pt x="683" y="297"/>
                  <a:pt x="683" y="297"/>
                  <a:pt x="683" y="297"/>
                </a:cubicBezTo>
                <a:cubicBezTo>
                  <a:pt x="684" y="293"/>
                  <a:pt x="687" y="287"/>
                  <a:pt x="688" y="287"/>
                </a:cubicBezTo>
                <a:cubicBezTo>
                  <a:pt x="689" y="287"/>
                  <a:pt x="687" y="290"/>
                  <a:pt x="687" y="290"/>
                </a:cubicBezTo>
                <a:cubicBezTo>
                  <a:pt x="687" y="290"/>
                  <a:pt x="691" y="283"/>
                  <a:pt x="691" y="283"/>
                </a:cubicBezTo>
                <a:cubicBezTo>
                  <a:pt x="691" y="283"/>
                  <a:pt x="690" y="283"/>
                  <a:pt x="690" y="283"/>
                </a:cubicBezTo>
                <a:cubicBezTo>
                  <a:pt x="690" y="283"/>
                  <a:pt x="691" y="279"/>
                  <a:pt x="692" y="280"/>
                </a:cubicBezTo>
                <a:cubicBezTo>
                  <a:pt x="692" y="279"/>
                  <a:pt x="692" y="279"/>
                  <a:pt x="692" y="279"/>
                </a:cubicBezTo>
                <a:cubicBezTo>
                  <a:pt x="691" y="276"/>
                  <a:pt x="695" y="275"/>
                  <a:pt x="695" y="275"/>
                </a:cubicBezTo>
                <a:cubicBezTo>
                  <a:pt x="696" y="275"/>
                  <a:pt x="696" y="275"/>
                  <a:pt x="697" y="275"/>
                </a:cubicBezTo>
                <a:cubicBezTo>
                  <a:pt x="692" y="282"/>
                  <a:pt x="689" y="290"/>
                  <a:pt x="686" y="298"/>
                </a:cubicBezTo>
                <a:cubicBezTo>
                  <a:pt x="683" y="307"/>
                  <a:pt x="679" y="319"/>
                  <a:pt x="677" y="325"/>
                </a:cubicBezTo>
                <a:cubicBezTo>
                  <a:pt x="676" y="329"/>
                  <a:pt x="673" y="337"/>
                  <a:pt x="673" y="339"/>
                </a:cubicBezTo>
                <a:cubicBezTo>
                  <a:pt x="674" y="339"/>
                  <a:pt x="674" y="339"/>
                  <a:pt x="674" y="339"/>
                </a:cubicBezTo>
                <a:cubicBezTo>
                  <a:pt x="674" y="339"/>
                  <a:pt x="673" y="343"/>
                  <a:pt x="672" y="346"/>
                </a:cubicBezTo>
                <a:cubicBezTo>
                  <a:pt x="672" y="346"/>
                  <a:pt x="673" y="346"/>
                  <a:pt x="672" y="346"/>
                </a:cubicBezTo>
                <a:cubicBezTo>
                  <a:pt x="672" y="346"/>
                  <a:pt x="672" y="346"/>
                  <a:pt x="672" y="346"/>
                </a:cubicBezTo>
                <a:cubicBezTo>
                  <a:pt x="671" y="347"/>
                  <a:pt x="671" y="349"/>
                  <a:pt x="671" y="349"/>
                </a:cubicBezTo>
                <a:cubicBezTo>
                  <a:pt x="671" y="349"/>
                  <a:pt x="671" y="349"/>
                  <a:pt x="671" y="349"/>
                </a:cubicBezTo>
                <a:cubicBezTo>
                  <a:pt x="667" y="352"/>
                  <a:pt x="663" y="375"/>
                  <a:pt x="672" y="372"/>
                </a:cubicBezTo>
                <a:cubicBezTo>
                  <a:pt x="672" y="372"/>
                  <a:pt x="673" y="370"/>
                  <a:pt x="674" y="370"/>
                </a:cubicBezTo>
                <a:cubicBezTo>
                  <a:pt x="674" y="370"/>
                  <a:pt x="675" y="370"/>
                  <a:pt x="676" y="371"/>
                </a:cubicBezTo>
                <a:cubicBezTo>
                  <a:pt x="675" y="369"/>
                  <a:pt x="678" y="358"/>
                  <a:pt x="677" y="358"/>
                </a:cubicBezTo>
                <a:cubicBezTo>
                  <a:pt x="676" y="358"/>
                  <a:pt x="675" y="370"/>
                  <a:pt x="674" y="369"/>
                </a:cubicBezTo>
                <a:cubicBezTo>
                  <a:pt x="674" y="369"/>
                  <a:pt x="673" y="366"/>
                  <a:pt x="673" y="367"/>
                </a:cubicBezTo>
                <a:cubicBezTo>
                  <a:pt x="673" y="366"/>
                  <a:pt x="673" y="365"/>
                  <a:pt x="674" y="364"/>
                </a:cubicBezTo>
                <a:cubicBezTo>
                  <a:pt x="674" y="364"/>
                  <a:pt x="674" y="364"/>
                  <a:pt x="673" y="364"/>
                </a:cubicBezTo>
                <a:cubicBezTo>
                  <a:pt x="673" y="364"/>
                  <a:pt x="673" y="364"/>
                  <a:pt x="674" y="364"/>
                </a:cubicBezTo>
                <a:cubicBezTo>
                  <a:pt x="679" y="349"/>
                  <a:pt x="683" y="332"/>
                  <a:pt x="687" y="317"/>
                </a:cubicBezTo>
                <a:cubicBezTo>
                  <a:pt x="690" y="305"/>
                  <a:pt x="695" y="293"/>
                  <a:pt x="701" y="283"/>
                </a:cubicBezTo>
                <a:cubicBezTo>
                  <a:pt x="705" y="276"/>
                  <a:pt x="709" y="270"/>
                  <a:pt x="713" y="263"/>
                </a:cubicBezTo>
                <a:cubicBezTo>
                  <a:pt x="715" y="262"/>
                  <a:pt x="718" y="258"/>
                  <a:pt x="720" y="256"/>
                </a:cubicBezTo>
                <a:cubicBezTo>
                  <a:pt x="721" y="255"/>
                  <a:pt x="722" y="255"/>
                  <a:pt x="722" y="254"/>
                </a:cubicBezTo>
                <a:cubicBezTo>
                  <a:pt x="719" y="259"/>
                  <a:pt x="712" y="269"/>
                  <a:pt x="706" y="278"/>
                </a:cubicBezTo>
                <a:cubicBezTo>
                  <a:pt x="707" y="278"/>
                  <a:pt x="707" y="278"/>
                  <a:pt x="706" y="278"/>
                </a:cubicBezTo>
                <a:cubicBezTo>
                  <a:pt x="706" y="278"/>
                  <a:pt x="706" y="278"/>
                  <a:pt x="706" y="278"/>
                </a:cubicBezTo>
                <a:cubicBezTo>
                  <a:pt x="700" y="288"/>
                  <a:pt x="695" y="297"/>
                  <a:pt x="697" y="297"/>
                </a:cubicBezTo>
                <a:cubicBezTo>
                  <a:pt x="697" y="297"/>
                  <a:pt x="698" y="294"/>
                  <a:pt x="698" y="294"/>
                </a:cubicBezTo>
                <a:cubicBezTo>
                  <a:pt x="701" y="296"/>
                  <a:pt x="695" y="299"/>
                  <a:pt x="695" y="299"/>
                </a:cubicBezTo>
                <a:cubicBezTo>
                  <a:pt x="694" y="300"/>
                  <a:pt x="696" y="299"/>
                  <a:pt x="696" y="299"/>
                </a:cubicBezTo>
                <a:cubicBezTo>
                  <a:pt x="696" y="299"/>
                  <a:pt x="695" y="301"/>
                  <a:pt x="696" y="302"/>
                </a:cubicBezTo>
                <a:cubicBezTo>
                  <a:pt x="695" y="301"/>
                  <a:pt x="695" y="301"/>
                  <a:pt x="695" y="301"/>
                </a:cubicBezTo>
                <a:cubicBezTo>
                  <a:pt x="694" y="300"/>
                  <a:pt x="693" y="303"/>
                  <a:pt x="693" y="303"/>
                </a:cubicBezTo>
                <a:cubicBezTo>
                  <a:pt x="693" y="303"/>
                  <a:pt x="696" y="303"/>
                  <a:pt x="695" y="304"/>
                </a:cubicBezTo>
                <a:cubicBezTo>
                  <a:pt x="695" y="305"/>
                  <a:pt x="693" y="304"/>
                  <a:pt x="693" y="304"/>
                </a:cubicBezTo>
                <a:cubicBezTo>
                  <a:pt x="693" y="305"/>
                  <a:pt x="694" y="305"/>
                  <a:pt x="694" y="305"/>
                </a:cubicBezTo>
                <a:cubicBezTo>
                  <a:pt x="695" y="305"/>
                  <a:pt x="694" y="306"/>
                  <a:pt x="693" y="307"/>
                </a:cubicBezTo>
                <a:cubicBezTo>
                  <a:pt x="693" y="307"/>
                  <a:pt x="693" y="307"/>
                  <a:pt x="693" y="307"/>
                </a:cubicBezTo>
                <a:cubicBezTo>
                  <a:pt x="692" y="307"/>
                  <a:pt x="693" y="307"/>
                  <a:pt x="693" y="307"/>
                </a:cubicBezTo>
                <a:cubicBezTo>
                  <a:pt x="693" y="307"/>
                  <a:pt x="693" y="307"/>
                  <a:pt x="693" y="307"/>
                </a:cubicBezTo>
                <a:cubicBezTo>
                  <a:pt x="692" y="308"/>
                  <a:pt x="692" y="309"/>
                  <a:pt x="691" y="309"/>
                </a:cubicBezTo>
                <a:cubicBezTo>
                  <a:pt x="691" y="309"/>
                  <a:pt x="692" y="309"/>
                  <a:pt x="692" y="309"/>
                </a:cubicBezTo>
                <a:cubicBezTo>
                  <a:pt x="691" y="309"/>
                  <a:pt x="691" y="309"/>
                  <a:pt x="691" y="309"/>
                </a:cubicBezTo>
                <a:cubicBezTo>
                  <a:pt x="691" y="310"/>
                  <a:pt x="690" y="311"/>
                  <a:pt x="691" y="311"/>
                </a:cubicBezTo>
                <a:cubicBezTo>
                  <a:pt x="691" y="311"/>
                  <a:pt x="692" y="309"/>
                  <a:pt x="692" y="311"/>
                </a:cubicBezTo>
                <a:cubicBezTo>
                  <a:pt x="692" y="310"/>
                  <a:pt x="691" y="312"/>
                  <a:pt x="690" y="313"/>
                </a:cubicBezTo>
                <a:cubicBezTo>
                  <a:pt x="690" y="313"/>
                  <a:pt x="690" y="313"/>
                  <a:pt x="690" y="313"/>
                </a:cubicBezTo>
                <a:cubicBezTo>
                  <a:pt x="689" y="313"/>
                  <a:pt x="690" y="313"/>
                  <a:pt x="690" y="313"/>
                </a:cubicBezTo>
                <a:cubicBezTo>
                  <a:pt x="690" y="315"/>
                  <a:pt x="689" y="317"/>
                  <a:pt x="689" y="317"/>
                </a:cubicBezTo>
                <a:cubicBezTo>
                  <a:pt x="689" y="317"/>
                  <a:pt x="690" y="315"/>
                  <a:pt x="690" y="315"/>
                </a:cubicBezTo>
                <a:cubicBezTo>
                  <a:pt x="690" y="315"/>
                  <a:pt x="690" y="322"/>
                  <a:pt x="691" y="321"/>
                </a:cubicBezTo>
                <a:cubicBezTo>
                  <a:pt x="692" y="320"/>
                  <a:pt x="696" y="309"/>
                  <a:pt x="696" y="307"/>
                </a:cubicBezTo>
                <a:cubicBezTo>
                  <a:pt x="698" y="297"/>
                  <a:pt x="704" y="289"/>
                  <a:pt x="709" y="280"/>
                </a:cubicBezTo>
                <a:cubicBezTo>
                  <a:pt x="710" y="277"/>
                  <a:pt x="723" y="259"/>
                  <a:pt x="728" y="255"/>
                </a:cubicBezTo>
                <a:cubicBezTo>
                  <a:pt x="728" y="254"/>
                  <a:pt x="728" y="255"/>
                  <a:pt x="728" y="255"/>
                </a:cubicBezTo>
                <a:cubicBezTo>
                  <a:pt x="729" y="254"/>
                  <a:pt x="730" y="253"/>
                  <a:pt x="730" y="254"/>
                </a:cubicBezTo>
                <a:cubicBezTo>
                  <a:pt x="729" y="253"/>
                  <a:pt x="732" y="251"/>
                  <a:pt x="734" y="249"/>
                </a:cubicBezTo>
                <a:cubicBezTo>
                  <a:pt x="737" y="249"/>
                  <a:pt x="740" y="249"/>
                  <a:pt x="741" y="249"/>
                </a:cubicBezTo>
                <a:cubicBezTo>
                  <a:pt x="743" y="246"/>
                  <a:pt x="735" y="244"/>
                  <a:pt x="731" y="244"/>
                </a:cubicBezTo>
                <a:cubicBezTo>
                  <a:pt x="732" y="244"/>
                  <a:pt x="732" y="243"/>
                  <a:pt x="732" y="243"/>
                </a:cubicBezTo>
                <a:cubicBezTo>
                  <a:pt x="737" y="243"/>
                  <a:pt x="748" y="243"/>
                  <a:pt x="744" y="235"/>
                </a:cubicBezTo>
                <a:close/>
                <a:moveTo>
                  <a:pt x="684" y="217"/>
                </a:moveTo>
                <a:cubicBezTo>
                  <a:pt x="684" y="216"/>
                  <a:pt x="683" y="218"/>
                  <a:pt x="684" y="217"/>
                </a:cubicBezTo>
                <a:close/>
                <a:moveTo>
                  <a:pt x="705" y="229"/>
                </a:moveTo>
                <a:cubicBezTo>
                  <a:pt x="705" y="228"/>
                  <a:pt x="705" y="229"/>
                  <a:pt x="705" y="229"/>
                </a:cubicBezTo>
                <a:close/>
                <a:moveTo>
                  <a:pt x="709" y="229"/>
                </a:moveTo>
                <a:cubicBezTo>
                  <a:pt x="709" y="228"/>
                  <a:pt x="707" y="231"/>
                  <a:pt x="709" y="229"/>
                </a:cubicBezTo>
                <a:close/>
                <a:moveTo>
                  <a:pt x="630" y="196"/>
                </a:moveTo>
                <a:cubicBezTo>
                  <a:pt x="631" y="196"/>
                  <a:pt x="629" y="197"/>
                  <a:pt x="630" y="196"/>
                </a:cubicBezTo>
                <a:close/>
                <a:moveTo>
                  <a:pt x="634" y="196"/>
                </a:moveTo>
                <a:cubicBezTo>
                  <a:pt x="635" y="195"/>
                  <a:pt x="634" y="197"/>
                  <a:pt x="634" y="196"/>
                </a:cubicBezTo>
                <a:close/>
                <a:moveTo>
                  <a:pt x="636" y="191"/>
                </a:moveTo>
                <a:cubicBezTo>
                  <a:pt x="637" y="192"/>
                  <a:pt x="636" y="191"/>
                  <a:pt x="636" y="191"/>
                </a:cubicBezTo>
                <a:close/>
                <a:moveTo>
                  <a:pt x="641" y="198"/>
                </a:moveTo>
                <a:cubicBezTo>
                  <a:pt x="642" y="197"/>
                  <a:pt x="640" y="199"/>
                  <a:pt x="641" y="198"/>
                </a:cubicBezTo>
                <a:close/>
                <a:moveTo>
                  <a:pt x="642" y="199"/>
                </a:moveTo>
                <a:cubicBezTo>
                  <a:pt x="643" y="198"/>
                  <a:pt x="641" y="200"/>
                  <a:pt x="642" y="199"/>
                </a:cubicBezTo>
                <a:close/>
                <a:moveTo>
                  <a:pt x="643" y="202"/>
                </a:moveTo>
                <a:cubicBezTo>
                  <a:pt x="643" y="201"/>
                  <a:pt x="643" y="204"/>
                  <a:pt x="643" y="202"/>
                </a:cubicBezTo>
                <a:close/>
                <a:moveTo>
                  <a:pt x="649" y="204"/>
                </a:moveTo>
                <a:cubicBezTo>
                  <a:pt x="649" y="204"/>
                  <a:pt x="646" y="203"/>
                  <a:pt x="646" y="204"/>
                </a:cubicBezTo>
                <a:cubicBezTo>
                  <a:pt x="646" y="204"/>
                  <a:pt x="645" y="201"/>
                  <a:pt x="645" y="201"/>
                </a:cubicBezTo>
                <a:cubicBezTo>
                  <a:pt x="645" y="200"/>
                  <a:pt x="648" y="204"/>
                  <a:pt x="649" y="203"/>
                </a:cubicBezTo>
                <a:cubicBezTo>
                  <a:pt x="650" y="202"/>
                  <a:pt x="649" y="204"/>
                  <a:pt x="649" y="204"/>
                </a:cubicBezTo>
                <a:close/>
                <a:moveTo>
                  <a:pt x="651" y="209"/>
                </a:moveTo>
                <a:cubicBezTo>
                  <a:pt x="651" y="209"/>
                  <a:pt x="650" y="208"/>
                  <a:pt x="650" y="208"/>
                </a:cubicBezTo>
                <a:cubicBezTo>
                  <a:pt x="651" y="207"/>
                  <a:pt x="652" y="209"/>
                  <a:pt x="651" y="209"/>
                </a:cubicBezTo>
                <a:close/>
                <a:moveTo>
                  <a:pt x="654" y="205"/>
                </a:moveTo>
                <a:cubicBezTo>
                  <a:pt x="655" y="204"/>
                  <a:pt x="654" y="206"/>
                  <a:pt x="654" y="205"/>
                </a:cubicBezTo>
                <a:close/>
                <a:moveTo>
                  <a:pt x="655" y="212"/>
                </a:moveTo>
                <a:cubicBezTo>
                  <a:pt x="655" y="212"/>
                  <a:pt x="655" y="212"/>
                  <a:pt x="655" y="212"/>
                </a:cubicBezTo>
                <a:close/>
                <a:moveTo>
                  <a:pt x="656" y="210"/>
                </a:moveTo>
                <a:cubicBezTo>
                  <a:pt x="656" y="209"/>
                  <a:pt x="655" y="212"/>
                  <a:pt x="656" y="210"/>
                </a:cubicBezTo>
                <a:close/>
                <a:moveTo>
                  <a:pt x="656" y="207"/>
                </a:moveTo>
                <a:cubicBezTo>
                  <a:pt x="656" y="206"/>
                  <a:pt x="655" y="208"/>
                  <a:pt x="656" y="207"/>
                </a:cubicBezTo>
                <a:close/>
                <a:moveTo>
                  <a:pt x="658" y="210"/>
                </a:moveTo>
                <a:cubicBezTo>
                  <a:pt x="659" y="210"/>
                  <a:pt x="658" y="211"/>
                  <a:pt x="658" y="210"/>
                </a:cubicBezTo>
                <a:close/>
                <a:moveTo>
                  <a:pt x="659" y="212"/>
                </a:moveTo>
                <a:cubicBezTo>
                  <a:pt x="660" y="211"/>
                  <a:pt x="658" y="213"/>
                  <a:pt x="659" y="212"/>
                </a:cubicBezTo>
                <a:close/>
                <a:moveTo>
                  <a:pt x="659" y="208"/>
                </a:moveTo>
                <a:cubicBezTo>
                  <a:pt x="660" y="207"/>
                  <a:pt x="659" y="210"/>
                  <a:pt x="659" y="208"/>
                </a:cubicBezTo>
                <a:close/>
                <a:moveTo>
                  <a:pt x="661" y="210"/>
                </a:moveTo>
                <a:cubicBezTo>
                  <a:pt x="661" y="210"/>
                  <a:pt x="660" y="211"/>
                  <a:pt x="661" y="210"/>
                </a:cubicBezTo>
                <a:close/>
                <a:moveTo>
                  <a:pt x="661" y="216"/>
                </a:moveTo>
                <a:cubicBezTo>
                  <a:pt x="662" y="215"/>
                  <a:pt x="661" y="216"/>
                  <a:pt x="661" y="216"/>
                </a:cubicBezTo>
                <a:close/>
                <a:moveTo>
                  <a:pt x="663" y="216"/>
                </a:moveTo>
                <a:cubicBezTo>
                  <a:pt x="664" y="216"/>
                  <a:pt x="662" y="217"/>
                  <a:pt x="663" y="216"/>
                </a:cubicBezTo>
                <a:close/>
                <a:moveTo>
                  <a:pt x="663" y="213"/>
                </a:moveTo>
                <a:cubicBezTo>
                  <a:pt x="664" y="212"/>
                  <a:pt x="662" y="214"/>
                  <a:pt x="663" y="213"/>
                </a:cubicBezTo>
                <a:close/>
                <a:moveTo>
                  <a:pt x="664" y="217"/>
                </a:moveTo>
                <a:cubicBezTo>
                  <a:pt x="665" y="216"/>
                  <a:pt x="663" y="218"/>
                  <a:pt x="664" y="217"/>
                </a:cubicBezTo>
                <a:close/>
                <a:moveTo>
                  <a:pt x="664" y="214"/>
                </a:moveTo>
                <a:cubicBezTo>
                  <a:pt x="665" y="213"/>
                  <a:pt x="663" y="215"/>
                  <a:pt x="664" y="214"/>
                </a:cubicBezTo>
                <a:close/>
                <a:moveTo>
                  <a:pt x="678" y="229"/>
                </a:moveTo>
                <a:cubicBezTo>
                  <a:pt x="678" y="228"/>
                  <a:pt x="677" y="231"/>
                  <a:pt x="678" y="229"/>
                </a:cubicBezTo>
                <a:close/>
                <a:moveTo>
                  <a:pt x="693" y="237"/>
                </a:moveTo>
                <a:cubicBezTo>
                  <a:pt x="693" y="236"/>
                  <a:pt x="693" y="238"/>
                  <a:pt x="693" y="237"/>
                </a:cubicBezTo>
                <a:close/>
                <a:moveTo>
                  <a:pt x="695" y="238"/>
                </a:moveTo>
                <a:cubicBezTo>
                  <a:pt x="696" y="236"/>
                  <a:pt x="694" y="239"/>
                  <a:pt x="695" y="238"/>
                </a:cubicBezTo>
                <a:close/>
                <a:moveTo>
                  <a:pt x="432" y="120"/>
                </a:moveTo>
                <a:cubicBezTo>
                  <a:pt x="432" y="120"/>
                  <a:pt x="433" y="119"/>
                  <a:pt x="432" y="120"/>
                </a:cubicBezTo>
                <a:close/>
                <a:moveTo>
                  <a:pt x="422" y="107"/>
                </a:moveTo>
                <a:cubicBezTo>
                  <a:pt x="423" y="107"/>
                  <a:pt x="421" y="105"/>
                  <a:pt x="420" y="105"/>
                </a:cubicBezTo>
                <a:cubicBezTo>
                  <a:pt x="421" y="105"/>
                  <a:pt x="422" y="106"/>
                  <a:pt x="422" y="107"/>
                </a:cubicBezTo>
                <a:close/>
                <a:moveTo>
                  <a:pt x="422" y="108"/>
                </a:moveTo>
                <a:cubicBezTo>
                  <a:pt x="420" y="109"/>
                  <a:pt x="419" y="105"/>
                  <a:pt x="419" y="105"/>
                </a:cubicBezTo>
                <a:cubicBezTo>
                  <a:pt x="420" y="106"/>
                  <a:pt x="421" y="107"/>
                  <a:pt x="422" y="108"/>
                </a:cubicBezTo>
                <a:close/>
                <a:moveTo>
                  <a:pt x="404" y="91"/>
                </a:moveTo>
                <a:cubicBezTo>
                  <a:pt x="404" y="92"/>
                  <a:pt x="401" y="88"/>
                  <a:pt x="401" y="88"/>
                </a:cubicBezTo>
                <a:cubicBezTo>
                  <a:pt x="405" y="88"/>
                  <a:pt x="404" y="92"/>
                  <a:pt x="404" y="91"/>
                </a:cubicBezTo>
                <a:close/>
                <a:moveTo>
                  <a:pt x="360" y="56"/>
                </a:moveTo>
                <a:cubicBezTo>
                  <a:pt x="360" y="56"/>
                  <a:pt x="359" y="55"/>
                  <a:pt x="358" y="55"/>
                </a:cubicBezTo>
                <a:cubicBezTo>
                  <a:pt x="358" y="55"/>
                  <a:pt x="349" y="50"/>
                  <a:pt x="350" y="49"/>
                </a:cubicBezTo>
                <a:cubicBezTo>
                  <a:pt x="350" y="49"/>
                  <a:pt x="361" y="55"/>
                  <a:pt x="360" y="56"/>
                </a:cubicBezTo>
                <a:close/>
                <a:moveTo>
                  <a:pt x="337" y="43"/>
                </a:moveTo>
                <a:cubicBezTo>
                  <a:pt x="335" y="42"/>
                  <a:pt x="332" y="41"/>
                  <a:pt x="330" y="40"/>
                </a:cubicBezTo>
                <a:cubicBezTo>
                  <a:pt x="333" y="41"/>
                  <a:pt x="335" y="42"/>
                  <a:pt x="337" y="43"/>
                </a:cubicBezTo>
                <a:close/>
                <a:moveTo>
                  <a:pt x="316" y="34"/>
                </a:moveTo>
                <a:cubicBezTo>
                  <a:pt x="315" y="34"/>
                  <a:pt x="314" y="33"/>
                  <a:pt x="313" y="33"/>
                </a:cubicBezTo>
                <a:cubicBezTo>
                  <a:pt x="314" y="33"/>
                  <a:pt x="315" y="33"/>
                  <a:pt x="316" y="34"/>
                </a:cubicBezTo>
                <a:close/>
                <a:moveTo>
                  <a:pt x="299" y="27"/>
                </a:moveTo>
                <a:cubicBezTo>
                  <a:pt x="300" y="27"/>
                  <a:pt x="301" y="27"/>
                  <a:pt x="302" y="28"/>
                </a:cubicBezTo>
                <a:cubicBezTo>
                  <a:pt x="301" y="30"/>
                  <a:pt x="298" y="27"/>
                  <a:pt x="299" y="27"/>
                </a:cubicBezTo>
                <a:close/>
                <a:moveTo>
                  <a:pt x="291" y="25"/>
                </a:moveTo>
                <a:cubicBezTo>
                  <a:pt x="290" y="25"/>
                  <a:pt x="289" y="25"/>
                  <a:pt x="289" y="24"/>
                </a:cubicBezTo>
                <a:cubicBezTo>
                  <a:pt x="289" y="24"/>
                  <a:pt x="290" y="24"/>
                  <a:pt x="291" y="25"/>
                </a:cubicBezTo>
                <a:close/>
                <a:moveTo>
                  <a:pt x="267" y="19"/>
                </a:moveTo>
                <a:cubicBezTo>
                  <a:pt x="266" y="19"/>
                  <a:pt x="264" y="19"/>
                  <a:pt x="263" y="18"/>
                </a:cubicBezTo>
                <a:cubicBezTo>
                  <a:pt x="263" y="18"/>
                  <a:pt x="267" y="18"/>
                  <a:pt x="267" y="19"/>
                </a:cubicBezTo>
                <a:close/>
                <a:moveTo>
                  <a:pt x="21" y="18"/>
                </a:moveTo>
                <a:cubicBezTo>
                  <a:pt x="22" y="17"/>
                  <a:pt x="27" y="17"/>
                  <a:pt x="28" y="18"/>
                </a:cubicBezTo>
                <a:cubicBezTo>
                  <a:pt x="28" y="19"/>
                  <a:pt x="22" y="18"/>
                  <a:pt x="21" y="18"/>
                </a:cubicBezTo>
                <a:close/>
                <a:moveTo>
                  <a:pt x="49" y="14"/>
                </a:moveTo>
                <a:cubicBezTo>
                  <a:pt x="47" y="15"/>
                  <a:pt x="44" y="14"/>
                  <a:pt x="42" y="14"/>
                </a:cubicBezTo>
                <a:cubicBezTo>
                  <a:pt x="43" y="14"/>
                  <a:pt x="50" y="13"/>
                  <a:pt x="49" y="14"/>
                </a:cubicBezTo>
                <a:close/>
                <a:moveTo>
                  <a:pt x="44" y="28"/>
                </a:moveTo>
                <a:cubicBezTo>
                  <a:pt x="46" y="27"/>
                  <a:pt x="48" y="27"/>
                  <a:pt x="50" y="27"/>
                </a:cubicBezTo>
                <a:cubicBezTo>
                  <a:pt x="48" y="28"/>
                  <a:pt x="45" y="27"/>
                  <a:pt x="44" y="28"/>
                </a:cubicBezTo>
                <a:close/>
                <a:moveTo>
                  <a:pt x="52" y="27"/>
                </a:moveTo>
                <a:cubicBezTo>
                  <a:pt x="52" y="27"/>
                  <a:pt x="57" y="25"/>
                  <a:pt x="57" y="26"/>
                </a:cubicBezTo>
                <a:cubicBezTo>
                  <a:pt x="57" y="26"/>
                  <a:pt x="52" y="27"/>
                  <a:pt x="52" y="27"/>
                </a:cubicBezTo>
                <a:close/>
                <a:moveTo>
                  <a:pt x="68" y="25"/>
                </a:moveTo>
                <a:cubicBezTo>
                  <a:pt x="67" y="25"/>
                  <a:pt x="65" y="25"/>
                  <a:pt x="63" y="26"/>
                </a:cubicBezTo>
                <a:cubicBezTo>
                  <a:pt x="66" y="25"/>
                  <a:pt x="71" y="23"/>
                  <a:pt x="74" y="23"/>
                </a:cubicBezTo>
                <a:cubicBezTo>
                  <a:pt x="74" y="23"/>
                  <a:pt x="68" y="25"/>
                  <a:pt x="68" y="25"/>
                </a:cubicBezTo>
                <a:close/>
                <a:moveTo>
                  <a:pt x="83" y="20"/>
                </a:moveTo>
                <a:cubicBezTo>
                  <a:pt x="84" y="20"/>
                  <a:pt x="86" y="20"/>
                  <a:pt x="87" y="20"/>
                </a:cubicBezTo>
                <a:cubicBezTo>
                  <a:pt x="86" y="21"/>
                  <a:pt x="84" y="20"/>
                  <a:pt x="83" y="20"/>
                </a:cubicBezTo>
                <a:close/>
                <a:moveTo>
                  <a:pt x="375" y="84"/>
                </a:moveTo>
                <a:cubicBezTo>
                  <a:pt x="374" y="84"/>
                  <a:pt x="374" y="83"/>
                  <a:pt x="373" y="82"/>
                </a:cubicBezTo>
                <a:cubicBezTo>
                  <a:pt x="374" y="82"/>
                  <a:pt x="375" y="83"/>
                  <a:pt x="375" y="84"/>
                </a:cubicBezTo>
                <a:close/>
                <a:moveTo>
                  <a:pt x="345" y="64"/>
                </a:moveTo>
                <a:cubicBezTo>
                  <a:pt x="345" y="63"/>
                  <a:pt x="344" y="63"/>
                  <a:pt x="344" y="63"/>
                </a:cubicBezTo>
                <a:cubicBezTo>
                  <a:pt x="345" y="63"/>
                  <a:pt x="345" y="63"/>
                  <a:pt x="345" y="64"/>
                </a:cubicBezTo>
                <a:close/>
                <a:moveTo>
                  <a:pt x="342" y="60"/>
                </a:moveTo>
                <a:cubicBezTo>
                  <a:pt x="340" y="59"/>
                  <a:pt x="337" y="58"/>
                  <a:pt x="336" y="56"/>
                </a:cubicBezTo>
                <a:cubicBezTo>
                  <a:pt x="336" y="56"/>
                  <a:pt x="345" y="61"/>
                  <a:pt x="342" y="60"/>
                </a:cubicBezTo>
                <a:close/>
                <a:moveTo>
                  <a:pt x="309" y="46"/>
                </a:moveTo>
                <a:cubicBezTo>
                  <a:pt x="309" y="47"/>
                  <a:pt x="306" y="44"/>
                  <a:pt x="306" y="44"/>
                </a:cubicBezTo>
                <a:cubicBezTo>
                  <a:pt x="307" y="45"/>
                  <a:pt x="308" y="45"/>
                  <a:pt x="309" y="46"/>
                </a:cubicBezTo>
                <a:close/>
                <a:moveTo>
                  <a:pt x="299" y="42"/>
                </a:moveTo>
                <a:cubicBezTo>
                  <a:pt x="300" y="43"/>
                  <a:pt x="296" y="41"/>
                  <a:pt x="297" y="41"/>
                </a:cubicBezTo>
                <a:cubicBezTo>
                  <a:pt x="297" y="41"/>
                  <a:pt x="298" y="41"/>
                  <a:pt x="299" y="42"/>
                </a:cubicBezTo>
                <a:close/>
                <a:moveTo>
                  <a:pt x="257" y="28"/>
                </a:moveTo>
                <a:cubicBezTo>
                  <a:pt x="256" y="30"/>
                  <a:pt x="257" y="27"/>
                  <a:pt x="257" y="28"/>
                </a:cubicBezTo>
                <a:close/>
                <a:moveTo>
                  <a:pt x="251" y="28"/>
                </a:moveTo>
                <a:cubicBezTo>
                  <a:pt x="249" y="28"/>
                  <a:pt x="248" y="27"/>
                  <a:pt x="248" y="27"/>
                </a:cubicBezTo>
                <a:cubicBezTo>
                  <a:pt x="249" y="27"/>
                  <a:pt x="250" y="27"/>
                  <a:pt x="251" y="28"/>
                </a:cubicBezTo>
                <a:close/>
                <a:moveTo>
                  <a:pt x="243" y="27"/>
                </a:moveTo>
                <a:cubicBezTo>
                  <a:pt x="241" y="27"/>
                  <a:pt x="240" y="27"/>
                  <a:pt x="239" y="27"/>
                </a:cubicBezTo>
                <a:cubicBezTo>
                  <a:pt x="238" y="26"/>
                  <a:pt x="245" y="26"/>
                  <a:pt x="243" y="27"/>
                </a:cubicBezTo>
                <a:close/>
                <a:moveTo>
                  <a:pt x="235" y="25"/>
                </a:moveTo>
                <a:cubicBezTo>
                  <a:pt x="235" y="25"/>
                  <a:pt x="230" y="24"/>
                  <a:pt x="230" y="23"/>
                </a:cubicBezTo>
                <a:cubicBezTo>
                  <a:pt x="230" y="23"/>
                  <a:pt x="235" y="24"/>
                  <a:pt x="235" y="25"/>
                </a:cubicBezTo>
                <a:close/>
                <a:moveTo>
                  <a:pt x="113" y="18"/>
                </a:moveTo>
                <a:cubicBezTo>
                  <a:pt x="112" y="18"/>
                  <a:pt x="109" y="18"/>
                  <a:pt x="113" y="18"/>
                </a:cubicBezTo>
                <a:close/>
                <a:moveTo>
                  <a:pt x="121" y="18"/>
                </a:moveTo>
                <a:cubicBezTo>
                  <a:pt x="120" y="18"/>
                  <a:pt x="118" y="18"/>
                  <a:pt x="117" y="18"/>
                </a:cubicBezTo>
                <a:cubicBezTo>
                  <a:pt x="117" y="17"/>
                  <a:pt x="122" y="17"/>
                  <a:pt x="121" y="18"/>
                </a:cubicBezTo>
                <a:close/>
                <a:moveTo>
                  <a:pt x="131" y="17"/>
                </a:moveTo>
                <a:cubicBezTo>
                  <a:pt x="134" y="17"/>
                  <a:pt x="144" y="17"/>
                  <a:pt x="144" y="17"/>
                </a:cubicBezTo>
                <a:cubicBezTo>
                  <a:pt x="140" y="17"/>
                  <a:pt x="135" y="16"/>
                  <a:pt x="131" y="17"/>
                </a:cubicBezTo>
                <a:close/>
                <a:moveTo>
                  <a:pt x="149" y="18"/>
                </a:moveTo>
                <a:cubicBezTo>
                  <a:pt x="148" y="19"/>
                  <a:pt x="146" y="19"/>
                  <a:pt x="145" y="18"/>
                </a:cubicBezTo>
                <a:cubicBezTo>
                  <a:pt x="146" y="17"/>
                  <a:pt x="150" y="18"/>
                  <a:pt x="149" y="18"/>
                </a:cubicBezTo>
                <a:close/>
                <a:moveTo>
                  <a:pt x="451" y="151"/>
                </a:moveTo>
                <a:cubicBezTo>
                  <a:pt x="450" y="150"/>
                  <a:pt x="449" y="150"/>
                  <a:pt x="449" y="149"/>
                </a:cubicBezTo>
                <a:cubicBezTo>
                  <a:pt x="449" y="149"/>
                  <a:pt x="453" y="152"/>
                  <a:pt x="451" y="151"/>
                </a:cubicBezTo>
                <a:close/>
                <a:moveTo>
                  <a:pt x="469" y="166"/>
                </a:moveTo>
                <a:cubicBezTo>
                  <a:pt x="470" y="167"/>
                  <a:pt x="470" y="167"/>
                  <a:pt x="470" y="168"/>
                </a:cubicBezTo>
                <a:cubicBezTo>
                  <a:pt x="470" y="168"/>
                  <a:pt x="469" y="167"/>
                  <a:pt x="469" y="166"/>
                </a:cubicBezTo>
                <a:close/>
                <a:moveTo>
                  <a:pt x="471" y="171"/>
                </a:moveTo>
                <a:cubicBezTo>
                  <a:pt x="472" y="171"/>
                  <a:pt x="473" y="172"/>
                  <a:pt x="473" y="173"/>
                </a:cubicBezTo>
                <a:cubicBezTo>
                  <a:pt x="472" y="172"/>
                  <a:pt x="472" y="172"/>
                  <a:pt x="471" y="171"/>
                </a:cubicBezTo>
                <a:close/>
                <a:moveTo>
                  <a:pt x="475" y="171"/>
                </a:moveTo>
                <a:cubicBezTo>
                  <a:pt x="476" y="171"/>
                  <a:pt x="477" y="172"/>
                  <a:pt x="477" y="173"/>
                </a:cubicBezTo>
                <a:cubicBezTo>
                  <a:pt x="476" y="174"/>
                  <a:pt x="475" y="170"/>
                  <a:pt x="475" y="171"/>
                </a:cubicBezTo>
                <a:close/>
                <a:moveTo>
                  <a:pt x="480" y="174"/>
                </a:moveTo>
                <a:cubicBezTo>
                  <a:pt x="481" y="175"/>
                  <a:pt x="483" y="177"/>
                  <a:pt x="483" y="177"/>
                </a:cubicBezTo>
                <a:cubicBezTo>
                  <a:pt x="481" y="178"/>
                  <a:pt x="481" y="175"/>
                  <a:pt x="480" y="174"/>
                </a:cubicBezTo>
                <a:close/>
                <a:moveTo>
                  <a:pt x="483" y="183"/>
                </a:moveTo>
                <a:cubicBezTo>
                  <a:pt x="482" y="181"/>
                  <a:pt x="482" y="181"/>
                  <a:pt x="483" y="183"/>
                </a:cubicBezTo>
                <a:cubicBezTo>
                  <a:pt x="484" y="184"/>
                  <a:pt x="484" y="184"/>
                  <a:pt x="483" y="183"/>
                </a:cubicBezTo>
                <a:close/>
                <a:moveTo>
                  <a:pt x="484" y="182"/>
                </a:moveTo>
                <a:cubicBezTo>
                  <a:pt x="485" y="182"/>
                  <a:pt x="485" y="183"/>
                  <a:pt x="486" y="183"/>
                </a:cubicBezTo>
                <a:cubicBezTo>
                  <a:pt x="485" y="184"/>
                  <a:pt x="484" y="182"/>
                  <a:pt x="484" y="182"/>
                </a:cubicBezTo>
                <a:close/>
                <a:moveTo>
                  <a:pt x="486" y="181"/>
                </a:moveTo>
                <a:cubicBezTo>
                  <a:pt x="485" y="180"/>
                  <a:pt x="485" y="179"/>
                  <a:pt x="484" y="178"/>
                </a:cubicBezTo>
                <a:cubicBezTo>
                  <a:pt x="484" y="178"/>
                  <a:pt x="487" y="181"/>
                  <a:pt x="486" y="181"/>
                </a:cubicBezTo>
                <a:close/>
                <a:moveTo>
                  <a:pt x="490" y="189"/>
                </a:moveTo>
                <a:cubicBezTo>
                  <a:pt x="491" y="189"/>
                  <a:pt x="492" y="190"/>
                  <a:pt x="492" y="191"/>
                </a:cubicBezTo>
                <a:cubicBezTo>
                  <a:pt x="491" y="191"/>
                  <a:pt x="490" y="188"/>
                  <a:pt x="490" y="189"/>
                </a:cubicBezTo>
                <a:close/>
                <a:moveTo>
                  <a:pt x="495" y="188"/>
                </a:moveTo>
                <a:cubicBezTo>
                  <a:pt x="492" y="188"/>
                  <a:pt x="493" y="188"/>
                  <a:pt x="495" y="188"/>
                </a:cubicBezTo>
                <a:close/>
                <a:moveTo>
                  <a:pt x="497" y="193"/>
                </a:moveTo>
                <a:cubicBezTo>
                  <a:pt x="496" y="193"/>
                  <a:pt x="495" y="192"/>
                  <a:pt x="494" y="191"/>
                </a:cubicBezTo>
                <a:cubicBezTo>
                  <a:pt x="495" y="191"/>
                  <a:pt x="498" y="193"/>
                  <a:pt x="497" y="193"/>
                </a:cubicBezTo>
                <a:close/>
                <a:moveTo>
                  <a:pt x="527" y="219"/>
                </a:moveTo>
                <a:cubicBezTo>
                  <a:pt x="526" y="218"/>
                  <a:pt x="525" y="218"/>
                  <a:pt x="525" y="217"/>
                </a:cubicBezTo>
                <a:cubicBezTo>
                  <a:pt x="525" y="217"/>
                  <a:pt x="527" y="218"/>
                  <a:pt x="527" y="219"/>
                </a:cubicBezTo>
                <a:close/>
                <a:moveTo>
                  <a:pt x="509" y="203"/>
                </a:moveTo>
                <a:cubicBezTo>
                  <a:pt x="507" y="202"/>
                  <a:pt x="508" y="202"/>
                  <a:pt x="509" y="203"/>
                </a:cubicBezTo>
                <a:close/>
                <a:moveTo>
                  <a:pt x="508" y="204"/>
                </a:moveTo>
                <a:cubicBezTo>
                  <a:pt x="508" y="204"/>
                  <a:pt x="511" y="207"/>
                  <a:pt x="511" y="207"/>
                </a:cubicBezTo>
                <a:cubicBezTo>
                  <a:pt x="510" y="206"/>
                  <a:pt x="509" y="205"/>
                  <a:pt x="508" y="204"/>
                </a:cubicBezTo>
                <a:close/>
                <a:moveTo>
                  <a:pt x="514" y="209"/>
                </a:moveTo>
                <a:cubicBezTo>
                  <a:pt x="514" y="209"/>
                  <a:pt x="514" y="209"/>
                  <a:pt x="515" y="210"/>
                </a:cubicBezTo>
                <a:cubicBezTo>
                  <a:pt x="516" y="211"/>
                  <a:pt x="515" y="210"/>
                  <a:pt x="514" y="209"/>
                </a:cubicBezTo>
                <a:close/>
                <a:moveTo>
                  <a:pt x="515" y="215"/>
                </a:moveTo>
                <a:cubicBezTo>
                  <a:pt x="516" y="215"/>
                  <a:pt x="516" y="215"/>
                  <a:pt x="517" y="216"/>
                </a:cubicBezTo>
                <a:cubicBezTo>
                  <a:pt x="516" y="216"/>
                  <a:pt x="515" y="216"/>
                  <a:pt x="515" y="215"/>
                </a:cubicBezTo>
                <a:close/>
                <a:moveTo>
                  <a:pt x="520" y="219"/>
                </a:moveTo>
                <a:cubicBezTo>
                  <a:pt x="519" y="220"/>
                  <a:pt x="520" y="219"/>
                  <a:pt x="520" y="219"/>
                </a:cubicBezTo>
                <a:close/>
                <a:moveTo>
                  <a:pt x="525" y="223"/>
                </a:moveTo>
                <a:cubicBezTo>
                  <a:pt x="525" y="223"/>
                  <a:pt x="526" y="224"/>
                  <a:pt x="526" y="224"/>
                </a:cubicBezTo>
                <a:cubicBezTo>
                  <a:pt x="528" y="227"/>
                  <a:pt x="524" y="223"/>
                  <a:pt x="525" y="223"/>
                </a:cubicBezTo>
                <a:close/>
                <a:moveTo>
                  <a:pt x="524" y="218"/>
                </a:moveTo>
                <a:cubicBezTo>
                  <a:pt x="525" y="218"/>
                  <a:pt x="527" y="220"/>
                  <a:pt x="528" y="221"/>
                </a:cubicBezTo>
                <a:cubicBezTo>
                  <a:pt x="528" y="223"/>
                  <a:pt x="524" y="217"/>
                  <a:pt x="524" y="218"/>
                </a:cubicBezTo>
                <a:close/>
                <a:moveTo>
                  <a:pt x="534" y="230"/>
                </a:moveTo>
                <a:cubicBezTo>
                  <a:pt x="535" y="230"/>
                  <a:pt x="535" y="230"/>
                  <a:pt x="535" y="231"/>
                </a:cubicBezTo>
                <a:cubicBezTo>
                  <a:pt x="535" y="231"/>
                  <a:pt x="534" y="231"/>
                  <a:pt x="534" y="230"/>
                </a:cubicBezTo>
                <a:close/>
                <a:moveTo>
                  <a:pt x="537" y="230"/>
                </a:moveTo>
                <a:cubicBezTo>
                  <a:pt x="537" y="230"/>
                  <a:pt x="533" y="226"/>
                  <a:pt x="532" y="226"/>
                </a:cubicBezTo>
                <a:cubicBezTo>
                  <a:pt x="534" y="226"/>
                  <a:pt x="538" y="229"/>
                  <a:pt x="540" y="232"/>
                </a:cubicBezTo>
                <a:cubicBezTo>
                  <a:pt x="539" y="231"/>
                  <a:pt x="538" y="231"/>
                  <a:pt x="537" y="230"/>
                </a:cubicBezTo>
                <a:close/>
                <a:moveTo>
                  <a:pt x="545" y="239"/>
                </a:moveTo>
                <a:cubicBezTo>
                  <a:pt x="546" y="239"/>
                  <a:pt x="546" y="240"/>
                  <a:pt x="547" y="240"/>
                </a:cubicBezTo>
                <a:cubicBezTo>
                  <a:pt x="546" y="241"/>
                  <a:pt x="544" y="239"/>
                  <a:pt x="545" y="239"/>
                </a:cubicBezTo>
                <a:close/>
                <a:moveTo>
                  <a:pt x="549" y="236"/>
                </a:moveTo>
                <a:cubicBezTo>
                  <a:pt x="550" y="237"/>
                  <a:pt x="559" y="242"/>
                  <a:pt x="558" y="243"/>
                </a:cubicBezTo>
                <a:cubicBezTo>
                  <a:pt x="558" y="244"/>
                  <a:pt x="548" y="236"/>
                  <a:pt x="549" y="236"/>
                </a:cubicBezTo>
                <a:close/>
                <a:moveTo>
                  <a:pt x="594" y="267"/>
                </a:moveTo>
                <a:cubicBezTo>
                  <a:pt x="594" y="267"/>
                  <a:pt x="595" y="267"/>
                  <a:pt x="595" y="268"/>
                </a:cubicBezTo>
                <a:cubicBezTo>
                  <a:pt x="595" y="268"/>
                  <a:pt x="594" y="268"/>
                  <a:pt x="594" y="267"/>
                </a:cubicBezTo>
                <a:close/>
                <a:moveTo>
                  <a:pt x="578" y="258"/>
                </a:moveTo>
                <a:cubicBezTo>
                  <a:pt x="578" y="259"/>
                  <a:pt x="573" y="255"/>
                  <a:pt x="572" y="255"/>
                </a:cubicBezTo>
                <a:cubicBezTo>
                  <a:pt x="573" y="255"/>
                  <a:pt x="585" y="260"/>
                  <a:pt x="588" y="261"/>
                </a:cubicBezTo>
                <a:cubicBezTo>
                  <a:pt x="588" y="260"/>
                  <a:pt x="587" y="260"/>
                  <a:pt x="587" y="260"/>
                </a:cubicBezTo>
                <a:cubicBezTo>
                  <a:pt x="587" y="260"/>
                  <a:pt x="601" y="266"/>
                  <a:pt x="604" y="267"/>
                </a:cubicBezTo>
                <a:cubicBezTo>
                  <a:pt x="599" y="265"/>
                  <a:pt x="578" y="259"/>
                  <a:pt x="578" y="258"/>
                </a:cubicBezTo>
                <a:close/>
                <a:moveTo>
                  <a:pt x="602" y="265"/>
                </a:moveTo>
                <a:cubicBezTo>
                  <a:pt x="604" y="265"/>
                  <a:pt x="605" y="265"/>
                  <a:pt x="606" y="266"/>
                </a:cubicBezTo>
                <a:cubicBezTo>
                  <a:pt x="609" y="268"/>
                  <a:pt x="602" y="266"/>
                  <a:pt x="602" y="265"/>
                </a:cubicBezTo>
                <a:close/>
                <a:moveTo>
                  <a:pt x="608" y="268"/>
                </a:moveTo>
                <a:cubicBezTo>
                  <a:pt x="608" y="267"/>
                  <a:pt x="616" y="271"/>
                  <a:pt x="617" y="271"/>
                </a:cubicBezTo>
                <a:cubicBezTo>
                  <a:pt x="616" y="271"/>
                  <a:pt x="607" y="269"/>
                  <a:pt x="608" y="268"/>
                </a:cubicBezTo>
                <a:close/>
                <a:moveTo>
                  <a:pt x="619" y="271"/>
                </a:moveTo>
                <a:cubicBezTo>
                  <a:pt x="621" y="271"/>
                  <a:pt x="622" y="272"/>
                  <a:pt x="623" y="272"/>
                </a:cubicBezTo>
                <a:cubicBezTo>
                  <a:pt x="623" y="273"/>
                  <a:pt x="619" y="271"/>
                  <a:pt x="619" y="271"/>
                </a:cubicBezTo>
                <a:close/>
                <a:moveTo>
                  <a:pt x="625" y="272"/>
                </a:moveTo>
                <a:cubicBezTo>
                  <a:pt x="626" y="273"/>
                  <a:pt x="631" y="272"/>
                  <a:pt x="631" y="273"/>
                </a:cubicBezTo>
                <a:cubicBezTo>
                  <a:pt x="631" y="273"/>
                  <a:pt x="626" y="272"/>
                  <a:pt x="625" y="272"/>
                </a:cubicBezTo>
                <a:close/>
                <a:moveTo>
                  <a:pt x="638" y="273"/>
                </a:moveTo>
                <a:cubicBezTo>
                  <a:pt x="638" y="272"/>
                  <a:pt x="643" y="274"/>
                  <a:pt x="643" y="274"/>
                </a:cubicBezTo>
                <a:cubicBezTo>
                  <a:pt x="643" y="274"/>
                  <a:pt x="638" y="275"/>
                  <a:pt x="638" y="273"/>
                </a:cubicBezTo>
                <a:close/>
                <a:moveTo>
                  <a:pt x="652" y="270"/>
                </a:moveTo>
                <a:cubicBezTo>
                  <a:pt x="653" y="270"/>
                  <a:pt x="654" y="270"/>
                  <a:pt x="655" y="270"/>
                </a:cubicBezTo>
                <a:cubicBezTo>
                  <a:pt x="655" y="271"/>
                  <a:pt x="652" y="270"/>
                  <a:pt x="652" y="270"/>
                </a:cubicBezTo>
                <a:close/>
                <a:moveTo>
                  <a:pt x="657" y="273"/>
                </a:moveTo>
                <a:cubicBezTo>
                  <a:pt x="657" y="274"/>
                  <a:pt x="657" y="272"/>
                  <a:pt x="657" y="273"/>
                </a:cubicBezTo>
                <a:close/>
                <a:moveTo>
                  <a:pt x="670" y="270"/>
                </a:moveTo>
                <a:cubicBezTo>
                  <a:pt x="671" y="270"/>
                  <a:pt x="671" y="270"/>
                  <a:pt x="672" y="270"/>
                </a:cubicBezTo>
                <a:cubicBezTo>
                  <a:pt x="671" y="270"/>
                  <a:pt x="671" y="270"/>
                  <a:pt x="670" y="270"/>
                </a:cubicBezTo>
                <a:close/>
                <a:moveTo>
                  <a:pt x="668" y="268"/>
                </a:moveTo>
                <a:cubicBezTo>
                  <a:pt x="669" y="268"/>
                  <a:pt x="673" y="266"/>
                  <a:pt x="673" y="267"/>
                </a:cubicBezTo>
                <a:cubicBezTo>
                  <a:pt x="673" y="267"/>
                  <a:pt x="669" y="269"/>
                  <a:pt x="668" y="268"/>
                </a:cubicBezTo>
                <a:close/>
                <a:moveTo>
                  <a:pt x="681" y="267"/>
                </a:moveTo>
                <a:cubicBezTo>
                  <a:pt x="681" y="268"/>
                  <a:pt x="680" y="268"/>
                  <a:pt x="679" y="268"/>
                </a:cubicBezTo>
                <a:cubicBezTo>
                  <a:pt x="680" y="267"/>
                  <a:pt x="681" y="267"/>
                  <a:pt x="681" y="267"/>
                </a:cubicBezTo>
                <a:close/>
                <a:moveTo>
                  <a:pt x="683" y="270"/>
                </a:moveTo>
                <a:cubicBezTo>
                  <a:pt x="682" y="270"/>
                  <a:pt x="681" y="270"/>
                  <a:pt x="680" y="270"/>
                </a:cubicBezTo>
                <a:cubicBezTo>
                  <a:pt x="681" y="269"/>
                  <a:pt x="683" y="269"/>
                  <a:pt x="683" y="270"/>
                </a:cubicBezTo>
                <a:close/>
                <a:moveTo>
                  <a:pt x="682" y="298"/>
                </a:moveTo>
                <a:cubicBezTo>
                  <a:pt x="681" y="298"/>
                  <a:pt x="683" y="299"/>
                  <a:pt x="682" y="298"/>
                </a:cubicBezTo>
                <a:close/>
                <a:moveTo>
                  <a:pt x="688" y="286"/>
                </a:moveTo>
                <a:cubicBezTo>
                  <a:pt x="688" y="284"/>
                  <a:pt x="688" y="286"/>
                  <a:pt x="688" y="286"/>
                </a:cubicBezTo>
                <a:close/>
                <a:moveTo>
                  <a:pt x="690" y="279"/>
                </a:moveTo>
                <a:cubicBezTo>
                  <a:pt x="689" y="278"/>
                  <a:pt x="691" y="280"/>
                  <a:pt x="690" y="279"/>
                </a:cubicBezTo>
                <a:close/>
                <a:moveTo>
                  <a:pt x="695" y="274"/>
                </a:moveTo>
                <a:cubicBezTo>
                  <a:pt x="695" y="273"/>
                  <a:pt x="696" y="274"/>
                  <a:pt x="695" y="274"/>
                </a:cubicBezTo>
                <a:close/>
                <a:moveTo>
                  <a:pt x="670" y="367"/>
                </a:moveTo>
                <a:cubicBezTo>
                  <a:pt x="670" y="367"/>
                  <a:pt x="671" y="366"/>
                  <a:pt x="670" y="367"/>
                </a:cubicBezTo>
                <a:close/>
                <a:moveTo>
                  <a:pt x="671" y="363"/>
                </a:moveTo>
                <a:cubicBezTo>
                  <a:pt x="670" y="362"/>
                  <a:pt x="672" y="363"/>
                  <a:pt x="671" y="363"/>
                </a:cubicBezTo>
                <a:close/>
                <a:moveTo>
                  <a:pt x="675" y="366"/>
                </a:moveTo>
                <a:cubicBezTo>
                  <a:pt x="674" y="365"/>
                  <a:pt x="676" y="366"/>
                  <a:pt x="675" y="366"/>
                </a:cubicBezTo>
                <a:close/>
                <a:moveTo>
                  <a:pt x="675" y="367"/>
                </a:moveTo>
                <a:cubicBezTo>
                  <a:pt x="675" y="367"/>
                  <a:pt x="676" y="367"/>
                  <a:pt x="675" y="367"/>
                </a:cubicBezTo>
                <a:close/>
                <a:moveTo>
                  <a:pt x="672" y="355"/>
                </a:moveTo>
                <a:cubicBezTo>
                  <a:pt x="671" y="354"/>
                  <a:pt x="673" y="356"/>
                  <a:pt x="672" y="355"/>
                </a:cubicBezTo>
                <a:close/>
                <a:moveTo>
                  <a:pt x="679" y="330"/>
                </a:moveTo>
                <a:cubicBezTo>
                  <a:pt x="678" y="329"/>
                  <a:pt x="680" y="330"/>
                  <a:pt x="679" y="330"/>
                </a:cubicBezTo>
                <a:close/>
                <a:moveTo>
                  <a:pt x="675" y="336"/>
                </a:moveTo>
                <a:cubicBezTo>
                  <a:pt x="674" y="336"/>
                  <a:pt x="676" y="336"/>
                  <a:pt x="675" y="336"/>
                </a:cubicBezTo>
                <a:close/>
                <a:moveTo>
                  <a:pt x="674" y="361"/>
                </a:moveTo>
                <a:cubicBezTo>
                  <a:pt x="672" y="361"/>
                  <a:pt x="675" y="362"/>
                  <a:pt x="674" y="361"/>
                </a:cubicBezTo>
                <a:close/>
                <a:moveTo>
                  <a:pt x="673" y="352"/>
                </a:moveTo>
                <a:cubicBezTo>
                  <a:pt x="672" y="351"/>
                  <a:pt x="675" y="352"/>
                  <a:pt x="673" y="352"/>
                </a:cubicBezTo>
                <a:close/>
                <a:moveTo>
                  <a:pt x="674" y="351"/>
                </a:moveTo>
                <a:cubicBezTo>
                  <a:pt x="673" y="350"/>
                  <a:pt x="674" y="349"/>
                  <a:pt x="674" y="349"/>
                </a:cubicBezTo>
                <a:cubicBezTo>
                  <a:pt x="675" y="349"/>
                  <a:pt x="674" y="351"/>
                  <a:pt x="674" y="351"/>
                </a:cubicBezTo>
                <a:close/>
                <a:moveTo>
                  <a:pt x="674" y="358"/>
                </a:moveTo>
                <a:cubicBezTo>
                  <a:pt x="674" y="358"/>
                  <a:pt x="675" y="358"/>
                  <a:pt x="674" y="358"/>
                </a:cubicBezTo>
                <a:close/>
                <a:moveTo>
                  <a:pt x="674" y="348"/>
                </a:moveTo>
                <a:cubicBezTo>
                  <a:pt x="673" y="348"/>
                  <a:pt x="676" y="343"/>
                  <a:pt x="675" y="343"/>
                </a:cubicBezTo>
                <a:cubicBezTo>
                  <a:pt x="673" y="342"/>
                  <a:pt x="676" y="342"/>
                  <a:pt x="676" y="342"/>
                </a:cubicBezTo>
                <a:cubicBezTo>
                  <a:pt x="676" y="342"/>
                  <a:pt x="676" y="346"/>
                  <a:pt x="677" y="345"/>
                </a:cubicBezTo>
                <a:cubicBezTo>
                  <a:pt x="676" y="345"/>
                  <a:pt x="674" y="348"/>
                  <a:pt x="674" y="348"/>
                </a:cubicBezTo>
                <a:close/>
                <a:moveTo>
                  <a:pt x="677" y="334"/>
                </a:moveTo>
                <a:cubicBezTo>
                  <a:pt x="675" y="333"/>
                  <a:pt x="678" y="334"/>
                  <a:pt x="677" y="334"/>
                </a:cubicBezTo>
                <a:close/>
                <a:moveTo>
                  <a:pt x="677" y="329"/>
                </a:moveTo>
                <a:cubicBezTo>
                  <a:pt x="676" y="329"/>
                  <a:pt x="679" y="329"/>
                  <a:pt x="677" y="329"/>
                </a:cubicBezTo>
                <a:close/>
                <a:moveTo>
                  <a:pt x="678" y="343"/>
                </a:moveTo>
                <a:cubicBezTo>
                  <a:pt x="678" y="343"/>
                  <a:pt x="679" y="343"/>
                  <a:pt x="678" y="343"/>
                </a:cubicBezTo>
                <a:close/>
                <a:moveTo>
                  <a:pt x="679" y="327"/>
                </a:moveTo>
                <a:cubicBezTo>
                  <a:pt x="678" y="327"/>
                  <a:pt x="680" y="327"/>
                  <a:pt x="679" y="327"/>
                </a:cubicBezTo>
                <a:close/>
                <a:moveTo>
                  <a:pt x="679" y="339"/>
                </a:moveTo>
                <a:cubicBezTo>
                  <a:pt x="678" y="339"/>
                  <a:pt x="680" y="337"/>
                  <a:pt x="680" y="337"/>
                </a:cubicBezTo>
                <a:cubicBezTo>
                  <a:pt x="680" y="338"/>
                  <a:pt x="680" y="339"/>
                  <a:pt x="679" y="339"/>
                </a:cubicBezTo>
                <a:close/>
                <a:moveTo>
                  <a:pt x="680" y="332"/>
                </a:moveTo>
                <a:cubicBezTo>
                  <a:pt x="678" y="332"/>
                  <a:pt x="681" y="332"/>
                  <a:pt x="680" y="332"/>
                </a:cubicBezTo>
                <a:close/>
                <a:moveTo>
                  <a:pt x="681" y="323"/>
                </a:moveTo>
                <a:cubicBezTo>
                  <a:pt x="680" y="323"/>
                  <a:pt x="682" y="324"/>
                  <a:pt x="681" y="323"/>
                </a:cubicBezTo>
                <a:close/>
                <a:moveTo>
                  <a:pt x="681" y="318"/>
                </a:moveTo>
                <a:cubicBezTo>
                  <a:pt x="680" y="318"/>
                  <a:pt x="682" y="319"/>
                  <a:pt x="681" y="318"/>
                </a:cubicBezTo>
                <a:close/>
                <a:moveTo>
                  <a:pt x="683" y="318"/>
                </a:moveTo>
                <a:cubicBezTo>
                  <a:pt x="682" y="318"/>
                  <a:pt x="683" y="318"/>
                  <a:pt x="683" y="318"/>
                </a:cubicBezTo>
                <a:close/>
                <a:moveTo>
                  <a:pt x="683" y="321"/>
                </a:moveTo>
                <a:cubicBezTo>
                  <a:pt x="682" y="320"/>
                  <a:pt x="684" y="321"/>
                  <a:pt x="683" y="321"/>
                </a:cubicBezTo>
                <a:close/>
                <a:moveTo>
                  <a:pt x="684" y="322"/>
                </a:moveTo>
                <a:cubicBezTo>
                  <a:pt x="683" y="321"/>
                  <a:pt x="685" y="323"/>
                  <a:pt x="684" y="322"/>
                </a:cubicBezTo>
                <a:close/>
                <a:moveTo>
                  <a:pt x="684" y="321"/>
                </a:moveTo>
                <a:cubicBezTo>
                  <a:pt x="683" y="321"/>
                  <a:pt x="686" y="322"/>
                  <a:pt x="684" y="321"/>
                </a:cubicBezTo>
                <a:close/>
                <a:moveTo>
                  <a:pt x="698" y="268"/>
                </a:moveTo>
                <a:cubicBezTo>
                  <a:pt x="698" y="268"/>
                  <a:pt x="698" y="268"/>
                  <a:pt x="698" y="268"/>
                </a:cubicBezTo>
                <a:cubicBezTo>
                  <a:pt x="698" y="268"/>
                  <a:pt x="698" y="268"/>
                  <a:pt x="698" y="268"/>
                </a:cubicBezTo>
                <a:close/>
                <a:moveTo>
                  <a:pt x="696" y="272"/>
                </a:moveTo>
                <a:cubicBezTo>
                  <a:pt x="695" y="272"/>
                  <a:pt x="697" y="273"/>
                  <a:pt x="696" y="272"/>
                </a:cubicBezTo>
                <a:close/>
                <a:moveTo>
                  <a:pt x="699" y="271"/>
                </a:moveTo>
                <a:cubicBezTo>
                  <a:pt x="698" y="272"/>
                  <a:pt x="698" y="273"/>
                  <a:pt x="697" y="274"/>
                </a:cubicBezTo>
                <a:cubicBezTo>
                  <a:pt x="697" y="273"/>
                  <a:pt x="696" y="271"/>
                  <a:pt x="696" y="270"/>
                </a:cubicBezTo>
                <a:cubicBezTo>
                  <a:pt x="696" y="270"/>
                  <a:pt x="697" y="270"/>
                  <a:pt x="698" y="269"/>
                </a:cubicBezTo>
                <a:cubicBezTo>
                  <a:pt x="698" y="269"/>
                  <a:pt x="699" y="268"/>
                  <a:pt x="699" y="267"/>
                </a:cubicBezTo>
                <a:cubicBezTo>
                  <a:pt x="701" y="267"/>
                  <a:pt x="702" y="266"/>
                  <a:pt x="703" y="266"/>
                </a:cubicBezTo>
                <a:cubicBezTo>
                  <a:pt x="701" y="268"/>
                  <a:pt x="700" y="270"/>
                  <a:pt x="699" y="271"/>
                </a:cubicBezTo>
                <a:close/>
                <a:moveTo>
                  <a:pt x="706" y="262"/>
                </a:moveTo>
                <a:cubicBezTo>
                  <a:pt x="705" y="263"/>
                  <a:pt x="703" y="264"/>
                  <a:pt x="702" y="264"/>
                </a:cubicBezTo>
                <a:cubicBezTo>
                  <a:pt x="702" y="264"/>
                  <a:pt x="702" y="264"/>
                  <a:pt x="702" y="264"/>
                </a:cubicBezTo>
                <a:cubicBezTo>
                  <a:pt x="702" y="264"/>
                  <a:pt x="701" y="264"/>
                  <a:pt x="700" y="265"/>
                </a:cubicBezTo>
                <a:cubicBezTo>
                  <a:pt x="700" y="265"/>
                  <a:pt x="700" y="265"/>
                  <a:pt x="700" y="265"/>
                </a:cubicBezTo>
                <a:cubicBezTo>
                  <a:pt x="700" y="265"/>
                  <a:pt x="700" y="264"/>
                  <a:pt x="700" y="264"/>
                </a:cubicBezTo>
                <a:cubicBezTo>
                  <a:pt x="701" y="263"/>
                  <a:pt x="701" y="263"/>
                  <a:pt x="702" y="263"/>
                </a:cubicBezTo>
                <a:cubicBezTo>
                  <a:pt x="703" y="262"/>
                  <a:pt x="705" y="262"/>
                  <a:pt x="707" y="261"/>
                </a:cubicBezTo>
                <a:cubicBezTo>
                  <a:pt x="707" y="261"/>
                  <a:pt x="706" y="262"/>
                  <a:pt x="706" y="262"/>
                </a:cubicBezTo>
                <a:close/>
                <a:moveTo>
                  <a:pt x="715" y="248"/>
                </a:moveTo>
                <a:cubicBezTo>
                  <a:pt x="715" y="248"/>
                  <a:pt x="716" y="248"/>
                  <a:pt x="715" y="248"/>
                </a:cubicBezTo>
                <a:close/>
                <a:moveTo>
                  <a:pt x="694" y="303"/>
                </a:moveTo>
                <a:cubicBezTo>
                  <a:pt x="693" y="303"/>
                  <a:pt x="697" y="303"/>
                  <a:pt x="694" y="303"/>
                </a:cubicBezTo>
                <a:close/>
                <a:moveTo>
                  <a:pt x="694" y="307"/>
                </a:moveTo>
                <a:cubicBezTo>
                  <a:pt x="694" y="307"/>
                  <a:pt x="695" y="307"/>
                  <a:pt x="694" y="307"/>
                </a:cubicBezTo>
                <a:close/>
                <a:moveTo>
                  <a:pt x="698" y="293"/>
                </a:moveTo>
                <a:cubicBezTo>
                  <a:pt x="698" y="293"/>
                  <a:pt x="699" y="292"/>
                  <a:pt x="700" y="292"/>
                </a:cubicBezTo>
                <a:cubicBezTo>
                  <a:pt x="700" y="292"/>
                  <a:pt x="698" y="295"/>
                  <a:pt x="698" y="293"/>
                </a:cubicBezTo>
                <a:close/>
                <a:moveTo>
                  <a:pt x="702" y="286"/>
                </a:moveTo>
                <a:cubicBezTo>
                  <a:pt x="702" y="286"/>
                  <a:pt x="703" y="286"/>
                  <a:pt x="702" y="286"/>
                </a:cubicBezTo>
                <a:close/>
                <a:moveTo>
                  <a:pt x="704" y="282"/>
                </a:moveTo>
                <a:cubicBezTo>
                  <a:pt x="704" y="281"/>
                  <a:pt x="705" y="282"/>
                  <a:pt x="704" y="282"/>
                </a:cubicBezTo>
                <a:close/>
                <a:moveTo>
                  <a:pt x="722" y="233"/>
                </a:moveTo>
                <a:cubicBezTo>
                  <a:pt x="724" y="233"/>
                  <a:pt x="721" y="234"/>
                  <a:pt x="722" y="233"/>
                </a:cubicBezTo>
                <a:close/>
                <a:moveTo>
                  <a:pt x="723" y="235"/>
                </a:moveTo>
                <a:cubicBezTo>
                  <a:pt x="723" y="235"/>
                  <a:pt x="723" y="235"/>
                  <a:pt x="723" y="235"/>
                </a:cubicBezTo>
                <a:cubicBezTo>
                  <a:pt x="723" y="235"/>
                  <a:pt x="723" y="235"/>
                  <a:pt x="723" y="235"/>
                </a:cubicBezTo>
                <a:cubicBezTo>
                  <a:pt x="723" y="235"/>
                  <a:pt x="723" y="235"/>
                  <a:pt x="723" y="235"/>
                </a:cubicBezTo>
                <a:close/>
                <a:moveTo>
                  <a:pt x="725" y="250"/>
                </a:moveTo>
                <a:cubicBezTo>
                  <a:pt x="725" y="249"/>
                  <a:pt x="725" y="249"/>
                  <a:pt x="725" y="249"/>
                </a:cubicBezTo>
                <a:cubicBezTo>
                  <a:pt x="726" y="249"/>
                  <a:pt x="726" y="249"/>
                  <a:pt x="726" y="249"/>
                </a:cubicBezTo>
                <a:cubicBezTo>
                  <a:pt x="726" y="249"/>
                  <a:pt x="725" y="249"/>
                  <a:pt x="725" y="250"/>
                </a:cubicBezTo>
                <a:close/>
                <a:moveTo>
                  <a:pt x="737" y="234"/>
                </a:moveTo>
                <a:cubicBezTo>
                  <a:pt x="737" y="233"/>
                  <a:pt x="736" y="235"/>
                  <a:pt x="737" y="234"/>
                </a:cubicBezTo>
                <a:close/>
                <a:moveTo>
                  <a:pt x="738" y="234"/>
                </a:moveTo>
                <a:cubicBezTo>
                  <a:pt x="738" y="232"/>
                  <a:pt x="737" y="235"/>
                  <a:pt x="738" y="234"/>
                </a:cubicBezTo>
                <a:close/>
                <a:moveTo>
                  <a:pt x="698" y="269"/>
                </a:moveTo>
                <a:cubicBezTo>
                  <a:pt x="698" y="269"/>
                  <a:pt x="698" y="269"/>
                  <a:pt x="698" y="269"/>
                </a:cubicBezTo>
                <a:cubicBezTo>
                  <a:pt x="699" y="270"/>
                  <a:pt x="698" y="269"/>
                  <a:pt x="698" y="269"/>
                </a:cubicBezTo>
                <a:close/>
                <a:moveTo>
                  <a:pt x="689" y="219"/>
                </a:moveTo>
                <a:cubicBezTo>
                  <a:pt x="689" y="219"/>
                  <a:pt x="689" y="219"/>
                  <a:pt x="689" y="219"/>
                </a:cubicBezTo>
                <a:cubicBezTo>
                  <a:pt x="689" y="219"/>
                  <a:pt x="689" y="219"/>
                  <a:pt x="689" y="219"/>
                </a:cubicBezTo>
                <a:close/>
                <a:moveTo>
                  <a:pt x="672" y="277"/>
                </a:moveTo>
                <a:cubicBezTo>
                  <a:pt x="672" y="278"/>
                  <a:pt x="677" y="276"/>
                  <a:pt x="677" y="276"/>
                </a:cubicBezTo>
                <a:cubicBezTo>
                  <a:pt x="676" y="275"/>
                  <a:pt x="671" y="276"/>
                  <a:pt x="672" y="277"/>
                </a:cubicBezTo>
                <a:close/>
                <a:moveTo>
                  <a:pt x="674" y="325"/>
                </a:moveTo>
                <a:cubicBezTo>
                  <a:pt x="674" y="325"/>
                  <a:pt x="673" y="325"/>
                  <a:pt x="674" y="325"/>
                </a:cubicBezTo>
                <a:close/>
                <a:moveTo>
                  <a:pt x="677" y="312"/>
                </a:moveTo>
                <a:cubicBezTo>
                  <a:pt x="676" y="312"/>
                  <a:pt x="678" y="312"/>
                  <a:pt x="677" y="312"/>
                </a:cubicBezTo>
                <a:close/>
                <a:moveTo>
                  <a:pt x="669" y="224"/>
                </a:moveTo>
                <a:cubicBezTo>
                  <a:pt x="669" y="224"/>
                  <a:pt x="669" y="224"/>
                  <a:pt x="669" y="224"/>
                </a:cubicBezTo>
                <a:cubicBezTo>
                  <a:pt x="669" y="223"/>
                  <a:pt x="669" y="223"/>
                  <a:pt x="669" y="224"/>
                </a:cubicBezTo>
                <a:close/>
                <a:moveTo>
                  <a:pt x="683" y="232"/>
                </a:moveTo>
                <a:cubicBezTo>
                  <a:pt x="683" y="232"/>
                  <a:pt x="683" y="231"/>
                  <a:pt x="683" y="231"/>
                </a:cubicBezTo>
                <a:cubicBezTo>
                  <a:pt x="683" y="231"/>
                  <a:pt x="683" y="232"/>
                  <a:pt x="683" y="232"/>
                </a:cubicBezTo>
                <a:close/>
                <a:moveTo>
                  <a:pt x="675" y="227"/>
                </a:moveTo>
                <a:cubicBezTo>
                  <a:pt x="675" y="227"/>
                  <a:pt x="675" y="227"/>
                  <a:pt x="675" y="227"/>
                </a:cubicBezTo>
                <a:cubicBezTo>
                  <a:pt x="675" y="227"/>
                  <a:pt x="675" y="227"/>
                  <a:pt x="675" y="227"/>
                </a:cubicBezTo>
                <a:close/>
                <a:moveTo>
                  <a:pt x="674" y="226"/>
                </a:moveTo>
                <a:cubicBezTo>
                  <a:pt x="674" y="226"/>
                  <a:pt x="674" y="226"/>
                  <a:pt x="674" y="226"/>
                </a:cubicBezTo>
                <a:cubicBezTo>
                  <a:pt x="674" y="226"/>
                  <a:pt x="674" y="226"/>
                  <a:pt x="674" y="226"/>
                </a:cubicBezTo>
                <a:cubicBezTo>
                  <a:pt x="674" y="226"/>
                  <a:pt x="674" y="226"/>
                  <a:pt x="674" y="226"/>
                </a:cubicBezTo>
                <a:close/>
                <a:moveTo>
                  <a:pt x="686" y="233"/>
                </a:moveTo>
                <a:cubicBezTo>
                  <a:pt x="686" y="233"/>
                  <a:pt x="686" y="233"/>
                  <a:pt x="686" y="233"/>
                </a:cubicBezTo>
                <a:cubicBezTo>
                  <a:pt x="686" y="233"/>
                  <a:pt x="686" y="233"/>
                  <a:pt x="686" y="233"/>
                </a:cubicBezTo>
                <a:cubicBezTo>
                  <a:pt x="686" y="233"/>
                  <a:pt x="686" y="233"/>
                  <a:pt x="686" y="233"/>
                </a:cubicBezTo>
                <a:close/>
                <a:moveTo>
                  <a:pt x="698" y="226"/>
                </a:moveTo>
                <a:cubicBezTo>
                  <a:pt x="699" y="226"/>
                  <a:pt x="698" y="226"/>
                  <a:pt x="698" y="226"/>
                </a:cubicBezTo>
                <a:cubicBezTo>
                  <a:pt x="698" y="226"/>
                  <a:pt x="698" y="226"/>
                  <a:pt x="698" y="226"/>
                </a:cubicBezTo>
                <a:cubicBezTo>
                  <a:pt x="698" y="226"/>
                  <a:pt x="698" y="226"/>
                  <a:pt x="698" y="226"/>
                </a:cubicBezTo>
                <a:close/>
                <a:moveTo>
                  <a:pt x="697" y="226"/>
                </a:moveTo>
                <a:cubicBezTo>
                  <a:pt x="696" y="227"/>
                  <a:pt x="697" y="226"/>
                  <a:pt x="698" y="226"/>
                </a:cubicBezTo>
                <a:cubicBezTo>
                  <a:pt x="698" y="226"/>
                  <a:pt x="697" y="225"/>
                  <a:pt x="697" y="226"/>
                </a:cubicBezTo>
                <a:close/>
                <a:moveTo>
                  <a:pt x="684" y="218"/>
                </a:moveTo>
                <a:cubicBezTo>
                  <a:pt x="684" y="218"/>
                  <a:pt x="684" y="218"/>
                  <a:pt x="684" y="218"/>
                </a:cubicBezTo>
                <a:cubicBezTo>
                  <a:pt x="685" y="218"/>
                  <a:pt x="685" y="218"/>
                  <a:pt x="684" y="218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36" tIns="45717" rIns="91436" bIns="45717" numCol="1" anchor="t" anchorCtr="0" compatLnSpc="1">
            <a:prstTxWarp prst="textNoShape">
              <a:avLst/>
            </a:prstTxWarp>
          </a:bodyPr>
          <a:lstStyle/>
          <a:p>
            <a:endParaRPr lang="zh-CN" altLang="en-US" sz="1765"/>
          </a:p>
        </p:txBody>
      </p:sp>
      <p:sp>
        <p:nvSpPr>
          <p:cNvPr id="22" name="Freeform 10"/>
          <p:cNvSpPr>
            <a:spLocks noEditPoints="1"/>
          </p:cNvSpPr>
          <p:nvPr/>
        </p:nvSpPr>
        <p:spPr bwMode="auto">
          <a:xfrm>
            <a:off x="4816477" y="2997263"/>
            <a:ext cx="2016125" cy="606339"/>
          </a:xfrm>
          <a:custGeom>
            <a:avLst/>
            <a:gdLst>
              <a:gd name="T0" fmla="*/ 407 w 537"/>
              <a:gd name="T1" fmla="*/ 118 h 161"/>
              <a:gd name="T2" fmla="*/ 388 w 537"/>
              <a:gd name="T3" fmla="*/ 66 h 161"/>
              <a:gd name="T4" fmla="*/ 407 w 537"/>
              <a:gd name="T5" fmla="*/ 65 h 161"/>
              <a:gd name="T6" fmla="*/ 429 w 537"/>
              <a:gd name="T7" fmla="*/ 31 h 161"/>
              <a:gd name="T8" fmla="*/ 143 w 537"/>
              <a:gd name="T9" fmla="*/ 70 h 161"/>
              <a:gd name="T10" fmla="*/ 404 w 537"/>
              <a:gd name="T11" fmla="*/ 23 h 161"/>
              <a:gd name="T12" fmla="*/ 406 w 537"/>
              <a:gd name="T13" fmla="*/ 6 h 161"/>
              <a:gd name="T14" fmla="*/ 499 w 537"/>
              <a:gd name="T15" fmla="*/ 99 h 161"/>
              <a:gd name="T16" fmla="*/ 404 w 537"/>
              <a:gd name="T17" fmla="*/ 25 h 161"/>
              <a:gd name="T18" fmla="*/ 276 w 537"/>
              <a:gd name="T19" fmla="*/ 61 h 161"/>
              <a:gd name="T20" fmla="*/ 177 w 537"/>
              <a:gd name="T21" fmla="*/ 39 h 161"/>
              <a:gd name="T22" fmla="*/ 524 w 537"/>
              <a:gd name="T23" fmla="*/ 100 h 161"/>
              <a:gd name="T24" fmla="*/ 360 w 537"/>
              <a:gd name="T25" fmla="*/ 87 h 161"/>
              <a:gd name="T26" fmla="*/ 328 w 537"/>
              <a:gd name="T27" fmla="*/ 112 h 161"/>
              <a:gd name="T28" fmla="*/ 320 w 537"/>
              <a:gd name="T29" fmla="*/ 18 h 161"/>
              <a:gd name="T30" fmla="*/ 394 w 537"/>
              <a:gd name="T31" fmla="*/ 8 h 161"/>
              <a:gd name="T32" fmla="*/ 536 w 537"/>
              <a:gd name="T33" fmla="*/ 87 h 161"/>
              <a:gd name="T34" fmla="*/ 297 w 537"/>
              <a:gd name="T35" fmla="*/ 91 h 161"/>
              <a:gd name="T36" fmla="*/ 475 w 537"/>
              <a:gd name="T37" fmla="*/ 71 h 161"/>
              <a:gd name="T38" fmla="*/ 386 w 537"/>
              <a:gd name="T39" fmla="*/ 66 h 161"/>
              <a:gd name="T40" fmla="*/ 178 w 537"/>
              <a:gd name="T41" fmla="*/ 73 h 161"/>
              <a:gd name="T42" fmla="*/ 252 w 537"/>
              <a:gd name="T43" fmla="*/ 58 h 161"/>
              <a:gd name="T44" fmla="*/ 431 w 537"/>
              <a:gd name="T45" fmla="*/ 37 h 161"/>
              <a:gd name="T46" fmla="*/ 194 w 537"/>
              <a:gd name="T47" fmla="*/ 40 h 161"/>
              <a:gd name="T48" fmla="*/ 405 w 537"/>
              <a:gd name="T49" fmla="*/ 21 h 161"/>
              <a:gd name="T50" fmla="*/ 290 w 537"/>
              <a:gd name="T51" fmla="*/ 11 h 161"/>
              <a:gd name="T52" fmla="*/ 20 w 537"/>
              <a:gd name="T53" fmla="*/ 51 h 161"/>
              <a:gd name="T54" fmla="*/ 23 w 537"/>
              <a:gd name="T55" fmla="*/ 110 h 161"/>
              <a:gd name="T56" fmla="*/ 94 w 537"/>
              <a:gd name="T57" fmla="*/ 155 h 161"/>
              <a:gd name="T58" fmla="*/ 348 w 537"/>
              <a:gd name="T59" fmla="*/ 116 h 161"/>
              <a:gd name="T60" fmla="*/ 444 w 537"/>
              <a:gd name="T61" fmla="*/ 68 h 161"/>
              <a:gd name="T62" fmla="*/ 337 w 537"/>
              <a:gd name="T63" fmla="*/ 70 h 161"/>
              <a:gd name="T64" fmla="*/ 249 w 537"/>
              <a:gd name="T65" fmla="*/ 71 h 161"/>
              <a:gd name="T66" fmla="*/ 290 w 537"/>
              <a:gd name="T67" fmla="*/ 51 h 161"/>
              <a:gd name="T68" fmla="*/ 344 w 537"/>
              <a:gd name="T69" fmla="*/ 47 h 161"/>
              <a:gd name="T70" fmla="*/ 387 w 537"/>
              <a:gd name="T71" fmla="*/ 39 h 161"/>
              <a:gd name="T72" fmla="*/ 131 w 537"/>
              <a:gd name="T73" fmla="*/ 60 h 161"/>
              <a:gd name="T74" fmla="*/ 202 w 537"/>
              <a:gd name="T75" fmla="*/ 45 h 161"/>
              <a:gd name="T76" fmla="*/ 406 w 537"/>
              <a:gd name="T77" fmla="*/ 14 h 161"/>
              <a:gd name="T78" fmla="*/ 283 w 537"/>
              <a:gd name="T79" fmla="*/ 23 h 161"/>
              <a:gd name="T80" fmla="*/ 380 w 537"/>
              <a:gd name="T81" fmla="*/ 18 h 161"/>
              <a:gd name="T82" fmla="*/ 296 w 537"/>
              <a:gd name="T83" fmla="*/ 13 h 161"/>
              <a:gd name="T84" fmla="*/ 154 w 537"/>
              <a:gd name="T85" fmla="*/ 32 h 161"/>
              <a:gd name="T86" fmla="*/ 27 w 537"/>
              <a:gd name="T87" fmla="*/ 37 h 161"/>
              <a:gd name="T88" fmla="*/ 38 w 537"/>
              <a:gd name="T89" fmla="*/ 85 h 161"/>
              <a:gd name="T90" fmla="*/ 91 w 537"/>
              <a:gd name="T91" fmla="*/ 153 h 161"/>
              <a:gd name="T92" fmla="*/ 233 w 537"/>
              <a:gd name="T93" fmla="*/ 82 h 161"/>
              <a:gd name="T94" fmla="*/ 161 w 537"/>
              <a:gd name="T95" fmla="*/ 88 h 161"/>
              <a:gd name="T96" fmla="*/ 46 w 537"/>
              <a:gd name="T97" fmla="*/ 122 h 161"/>
              <a:gd name="T98" fmla="*/ 71 w 537"/>
              <a:gd name="T99" fmla="*/ 104 h 161"/>
              <a:gd name="T100" fmla="*/ 103 w 537"/>
              <a:gd name="T101" fmla="*/ 117 h 161"/>
              <a:gd name="T102" fmla="*/ 430 w 537"/>
              <a:gd name="T103" fmla="*/ 96 h 161"/>
              <a:gd name="T104" fmla="*/ 372 w 537"/>
              <a:gd name="T105" fmla="*/ 95 h 161"/>
              <a:gd name="T106" fmla="*/ 225 w 537"/>
              <a:gd name="T107" fmla="*/ 108 h 161"/>
              <a:gd name="T108" fmla="*/ 219 w 537"/>
              <a:gd name="T109" fmla="*/ 120 h 161"/>
              <a:gd name="T110" fmla="*/ 318 w 537"/>
              <a:gd name="T111" fmla="*/ 115 h 161"/>
              <a:gd name="T112" fmla="*/ 409 w 537"/>
              <a:gd name="T113" fmla="*/ 109 h 161"/>
              <a:gd name="T114" fmla="*/ 329 w 537"/>
              <a:gd name="T115" fmla="*/ 109 h 161"/>
              <a:gd name="T116" fmla="*/ 342 w 537"/>
              <a:gd name="T117" fmla="*/ 103 h 161"/>
              <a:gd name="T118" fmla="*/ 427 w 537"/>
              <a:gd name="T119" fmla="*/ 103 h 161"/>
              <a:gd name="T120" fmla="*/ 246 w 537"/>
              <a:gd name="T121" fmla="*/ 105 h 161"/>
              <a:gd name="T122" fmla="*/ 418 w 537"/>
              <a:gd name="T123" fmla="*/ 95 h 161"/>
              <a:gd name="T124" fmla="*/ 66 w 537"/>
              <a:gd name="T125" fmla="*/ 126 h 1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537" h="161">
                <a:moveTo>
                  <a:pt x="271" y="11"/>
                </a:moveTo>
                <a:cubicBezTo>
                  <a:pt x="270" y="11"/>
                  <a:pt x="269" y="11"/>
                  <a:pt x="268" y="11"/>
                </a:cubicBezTo>
                <a:cubicBezTo>
                  <a:pt x="269" y="11"/>
                  <a:pt x="270" y="11"/>
                  <a:pt x="271" y="11"/>
                </a:cubicBezTo>
                <a:close/>
                <a:moveTo>
                  <a:pt x="286" y="9"/>
                </a:moveTo>
                <a:cubicBezTo>
                  <a:pt x="286" y="10"/>
                  <a:pt x="286" y="9"/>
                  <a:pt x="286" y="9"/>
                </a:cubicBezTo>
                <a:close/>
                <a:moveTo>
                  <a:pt x="8" y="36"/>
                </a:moveTo>
                <a:cubicBezTo>
                  <a:pt x="9" y="36"/>
                  <a:pt x="11" y="35"/>
                  <a:pt x="11" y="35"/>
                </a:cubicBezTo>
                <a:cubicBezTo>
                  <a:pt x="11" y="35"/>
                  <a:pt x="9" y="36"/>
                  <a:pt x="9" y="35"/>
                </a:cubicBezTo>
                <a:cubicBezTo>
                  <a:pt x="9" y="35"/>
                  <a:pt x="10" y="35"/>
                  <a:pt x="10" y="35"/>
                </a:cubicBezTo>
                <a:cubicBezTo>
                  <a:pt x="9" y="34"/>
                  <a:pt x="6" y="35"/>
                  <a:pt x="8" y="36"/>
                </a:cubicBezTo>
                <a:close/>
                <a:moveTo>
                  <a:pt x="4" y="72"/>
                </a:moveTo>
                <a:cubicBezTo>
                  <a:pt x="5" y="72"/>
                  <a:pt x="7" y="71"/>
                  <a:pt x="7" y="71"/>
                </a:cubicBezTo>
                <a:cubicBezTo>
                  <a:pt x="7" y="71"/>
                  <a:pt x="5" y="72"/>
                  <a:pt x="5" y="71"/>
                </a:cubicBezTo>
                <a:cubicBezTo>
                  <a:pt x="5" y="71"/>
                  <a:pt x="6" y="71"/>
                  <a:pt x="6" y="70"/>
                </a:cubicBezTo>
                <a:cubicBezTo>
                  <a:pt x="5" y="70"/>
                  <a:pt x="1" y="70"/>
                  <a:pt x="4" y="72"/>
                </a:cubicBezTo>
                <a:close/>
                <a:moveTo>
                  <a:pt x="25" y="34"/>
                </a:moveTo>
                <a:cubicBezTo>
                  <a:pt x="25" y="33"/>
                  <a:pt x="24" y="33"/>
                  <a:pt x="23" y="34"/>
                </a:cubicBezTo>
                <a:cubicBezTo>
                  <a:pt x="24" y="34"/>
                  <a:pt x="25" y="34"/>
                  <a:pt x="25" y="34"/>
                </a:cubicBezTo>
                <a:close/>
                <a:moveTo>
                  <a:pt x="366" y="115"/>
                </a:moveTo>
                <a:cubicBezTo>
                  <a:pt x="367" y="117"/>
                  <a:pt x="366" y="114"/>
                  <a:pt x="366" y="115"/>
                </a:cubicBezTo>
                <a:close/>
                <a:moveTo>
                  <a:pt x="271" y="9"/>
                </a:moveTo>
                <a:cubicBezTo>
                  <a:pt x="269" y="8"/>
                  <a:pt x="274" y="10"/>
                  <a:pt x="271" y="9"/>
                </a:cubicBezTo>
                <a:close/>
                <a:moveTo>
                  <a:pt x="51" y="31"/>
                </a:moveTo>
                <a:cubicBezTo>
                  <a:pt x="50" y="32"/>
                  <a:pt x="52" y="29"/>
                  <a:pt x="51" y="31"/>
                </a:cubicBezTo>
                <a:close/>
                <a:moveTo>
                  <a:pt x="28" y="33"/>
                </a:moveTo>
                <a:cubicBezTo>
                  <a:pt x="28" y="33"/>
                  <a:pt x="28" y="33"/>
                  <a:pt x="28" y="33"/>
                </a:cubicBezTo>
                <a:close/>
                <a:moveTo>
                  <a:pt x="449" y="111"/>
                </a:moveTo>
                <a:cubicBezTo>
                  <a:pt x="449" y="112"/>
                  <a:pt x="452" y="111"/>
                  <a:pt x="452" y="111"/>
                </a:cubicBezTo>
                <a:cubicBezTo>
                  <a:pt x="451" y="110"/>
                  <a:pt x="450" y="110"/>
                  <a:pt x="449" y="111"/>
                </a:cubicBezTo>
                <a:close/>
                <a:moveTo>
                  <a:pt x="269" y="9"/>
                </a:moveTo>
                <a:cubicBezTo>
                  <a:pt x="269" y="10"/>
                  <a:pt x="268" y="7"/>
                  <a:pt x="269" y="9"/>
                </a:cubicBezTo>
                <a:close/>
                <a:moveTo>
                  <a:pt x="311" y="124"/>
                </a:moveTo>
                <a:cubicBezTo>
                  <a:pt x="311" y="124"/>
                  <a:pt x="314" y="124"/>
                  <a:pt x="314" y="124"/>
                </a:cubicBezTo>
                <a:cubicBezTo>
                  <a:pt x="313" y="123"/>
                  <a:pt x="312" y="123"/>
                  <a:pt x="311" y="124"/>
                </a:cubicBezTo>
                <a:close/>
                <a:moveTo>
                  <a:pt x="401" y="118"/>
                </a:moveTo>
                <a:cubicBezTo>
                  <a:pt x="402" y="119"/>
                  <a:pt x="403" y="119"/>
                  <a:pt x="404" y="118"/>
                </a:cubicBezTo>
                <a:cubicBezTo>
                  <a:pt x="403" y="117"/>
                  <a:pt x="402" y="117"/>
                  <a:pt x="401" y="118"/>
                </a:cubicBezTo>
                <a:close/>
                <a:moveTo>
                  <a:pt x="327" y="122"/>
                </a:moveTo>
                <a:cubicBezTo>
                  <a:pt x="326" y="122"/>
                  <a:pt x="325" y="122"/>
                  <a:pt x="325" y="122"/>
                </a:cubicBezTo>
                <a:cubicBezTo>
                  <a:pt x="325" y="123"/>
                  <a:pt x="327" y="122"/>
                  <a:pt x="327" y="122"/>
                </a:cubicBezTo>
                <a:close/>
                <a:moveTo>
                  <a:pt x="317" y="122"/>
                </a:moveTo>
                <a:cubicBezTo>
                  <a:pt x="317" y="122"/>
                  <a:pt x="317" y="123"/>
                  <a:pt x="317" y="122"/>
                </a:cubicBezTo>
                <a:close/>
                <a:moveTo>
                  <a:pt x="325" y="117"/>
                </a:moveTo>
                <a:cubicBezTo>
                  <a:pt x="325" y="117"/>
                  <a:pt x="325" y="118"/>
                  <a:pt x="325" y="117"/>
                </a:cubicBezTo>
                <a:close/>
                <a:moveTo>
                  <a:pt x="406" y="118"/>
                </a:moveTo>
                <a:cubicBezTo>
                  <a:pt x="406" y="118"/>
                  <a:pt x="406" y="118"/>
                  <a:pt x="407" y="118"/>
                </a:cubicBezTo>
                <a:cubicBezTo>
                  <a:pt x="407" y="118"/>
                  <a:pt x="407" y="118"/>
                  <a:pt x="407" y="118"/>
                </a:cubicBezTo>
                <a:cubicBezTo>
                  <a:pt x="407" y="118"/>
                  <a:pt x="407" y="118"/>
                  <a:pt x="407" y="118"/>
                </a:cubicBezTo>
                <a:cubicBezTo>
                  <a:pt x="410" y="117"/>
                  <a:pt x="419" y="120"/>
                  <a:pt x="421" y="120"/>
                </a:cubicBezTo>
                <a:cubicBezTo>
                  <a:pt x="423" y="120"/>
                  <a:pt x="424" y="118"/>
                  <a:pt x="426" y="116"/>
                </a:cubicBezTo>
                <a:cubicBezTo>
                  <a:pt x="424" y="119"/>
                  <a:pt x="409" y="116"/>
                  <a:pt x="406" y="118"/>
                </a:cubicBezTo>
                <a:close/>
                <a:moveTo>
                  <a:pt x="285" y="126"/>
                </a:moveTo>
                <a:cubicBezTo>
                  <a:pt x="285" y="126"/>
                  <a:pt x="287" y="127"/>
                  <a:pt x="285" y="126"/>
                </a:cubicBezTo>
                <a:close/>
                <a:moveTo>
                  <a:pt x="278" y="127"/>
                </a:moveTo>
                <a:cubicBezTo>
                  <a:pt x="278" y="128"/>
                  <a:pt x="278" y="126"/>
                  <a:pt x="278" y="127"/>
                </a:cubicBezTo>
                <a:close/>
                <a:moveTo>
                  <a:pt x="270" y="128"/>
                </a:moveTo>
                <a:cubicBezTo>
                  <a:pt x="272" y="128"/>
                  <a:pt x="269" y="128"/>
                  <a:pt x="270" y="128"/>
                </a:cubicBezTo>
                <a:close/>
                <a:moveTo>
                  <a:pt x="267" y="129"/>
                </a:moveTo>
                <a:cubicBezTo>
                  <a:pt x="267" y="128"/>
                  <a:pt x="268" y="128"/>
                  <a:pt x="269" y="128"/>
                </a:cubicBezTo>
                <a:cubicBezTo>
                  <a:pt x="269" y="128"/>
                  <a:pt x="261" y="129"/>
                  <a:pt x="267" y="129"/>
                </a:cubicBezTo>
                <a:close/>
                <a:moveTo>
                  <a:pt x="271" y="127"/>
                </a:moveTo>
                <a:cubicBezTo>
                  <a:pt x="273" y="128"/>
                  <a:pt x="271" y="127"/>
                  <a:pt x="271" y="127"/>
                </a:cubicBezTo>
                <a:close/>
                <a:moveTo>
                  <a:pt x="268" y="127"/>
                </a:moveTo>
                <a:cubicBezTo>
                  <a:pt x="269" y="128"/>
                  <a:pt x="275" y="126"/>
                  <a:pt x="275" y="126"/>
                </a:cubicBezTo>
                <a:cubicBezTo>
                  <a:pt x="275" y="126"/>
                  <a:pt x="267" y="126"/>
                  <a:pt x="268" y="127"/>
                </a:cubicBezTo>
                <a:close/>
                <a:moveTo>
                  <a:pt x="354" y="6"/>
                </a:moveTo>
                <a:cubicBezTo>
                  <a:pt x="354" y="5"/>
                  <a:pt x="354" y="7"/>
                  <a:pt x="354" y="6"/>
                </a:cubicBezTo>
                <a:close/>
                <a:moveTo>
                  <a:pt x="309" y="6"/>
                </a:moveTo>
                <a:cubicBezTo>
                  <a:pt x="311" y="8"/>
                  <a:pt x="332" y="6"/>
                  <a:pt x="335" y="5"/>
                </a:cubicBezTo>
                <a:cubicBezTo>
                  <a:pt x="335" y="5"/>
                  <a:pt x="308" y="6"/>
                  <a:pt x="307" y="5"/>
                </a:cubicBezTo>
                <a:cubicBezTo>
                  <a:pt x="304" y="2"/>
                  <a:pt x="286" y="8"/>
                  <a:pt x="285" y="8"/>
                </a:cubicBezTo>
                <a:cubicBezTo>
                  <a:pt x="291" y="10"/>
                  <a:pt x="305" y="3"/>
                  <a:pt x="309" y="6"/>
                </a:cubicBezTo>
                <a:close/>
                <a:moveTo>
                  <a:pt x="452" y="77"/>
                </a:moveTo>
                <a:cubicBezTo>
                  <a:pt x="451" y="77"/>
                  <a:pt x="450" y="76"/>
                  <a:pt x="452" y="77"/>
                </a:cubicBezTo>
                <a:close/>
                <a:moveTo>
                  <a:pt x="450" y="77"/>
                </a:moveTo>
                <a:cubicBezTo>
                  <a:pt x="450" y="77"/>
                  <a:pt x="448" y="76"/>
                  <a:pt x="450" y="77"/>
                </a:cubicBezTo>
                <a:close/>
                <a:moveTo>
                  <a:pt x="443" y="85"/>
                </a:moveTo>
                <a:cubicBezTo>
                  <a:pt x="443" y="85"/>
                  <a:pt x="443" y="85"/>
                  <a:pt x="443" y="85"/>
                </a:cubicBezTo>
                <a:cubicBezTo>
                  <a:pt x="442" y="85"/>
                  <a:pt x="441" y="85"/>
                  <a:pt x="440" y="85"/>
                </a:cubicBezTo>
                <a:cubicBezTo>
                  <a:pt x="441" y="85"/>
                  <a:pt x="442" y="85"/>
                  <a:pt x="443" y="85"/>
                </a:cubicBezTo>
                <a:close/>
                <a:moveTo>
                  <a:pt x="408" y="67"/>
                </a:moveTo>
                <a:cubicBezTo>
                  <a:pt x="408" y="68"/>
                  <a:pt x="408" y="66"/>
                  <a:pt x="408" y="67"/>
                </a:cubicBezTo>
                <a:close/>
                <a:moveTo>
                  <a:pt x="424" y="62"/>
                </a:moveTo>
                <a:cubicBezTo>
                  <a:pt x="424" y="62"/>
                  <a:pt x="424" y="63"/>
                  <a:pt x="424" y="63"/>
                </a:cubicBezTo>
                <a:cubicBezTo>
                  <a:pt x="423" y="63"/>
                  <a:pt x="407" y="63"/>
                  <a:pt x="406" y="62"/>
                </a:cubicBezTo>
                <a:cubicBezTo>
                  <a:pt x="405" y="61"/>
                  <a:pt x="390" y="62"/>
                  <a:pt x="390" y="62"/>
                </a:cubicBezTo>
                <a:cubicBezTo>
                  <a:pt x="391" y="62"/>
                  <a:pt x="389" y="63"/>
                  <a:pt x="388" y="64"/>
                </a:cubicBezTo>
                <a:cubicBezTo>
                  <a:pt x="393" y="61"/>
                  <a:pt x="411" y="64"/>
                  <a:pt x="418" y="64"/>
                </a:cubicBezTo>
                <a:cubicBezTo>
                  <a:pt x="418" y="64"/>
                  <a:pt x="419" y="64"/>
                  <a:pt x="420" y="64"/>
                </a:cubicBezTo>
                <a:cubicBezTo>
                  <a:pt x="415" y="64"/>
                  <a:pt x="407" y="65"/>
                  <a:pt x="407" y="64"/>
                </a:cubicBezTo>
                <a:cubicBezTo>
                  <a:pt x="406" y="63"/>
                  <a:pt x="391" y="64"/>
                  <a:pt x="391" y="64"/>
                </a:cubicBezTo>
                <a:cubicBezTo>
                  <a:pt x="391" y="64"/>
                  <a:pt x="389" y="65"/>
                  <a:pt x="388" y="66"/>
                </a:cubicBezTo>
                <a:cubicBezTo>
                  <a:pt x="393" y="63"/>
                  <a:pt x="411" y="65"/>
                  <a:pt x="418" y="65"/>
                </a:cubicBezTo>
                <a:cubicBezTo>
                  <a:pt x="422" y="65"/>
                  <a:pt x="462" y="65"/>
                  <a:pt x="462" y="61"/>
                </a:cubicBezTo>
                <a:cubicBezTo>
                  <a:pt x="462" y="61"/>
                  <a:pt x="461" y="61"/>
                  <a:pt x="460" y="62"/>
                </a:cubicBezTo>
                <a:cubicBezTo>
                  <a:pt x="460" y="61"/>
                  <a:pt x="460" y="61"/>
                  <a:pt x="460" y="61"/>
                </a:cubicBezTo>
                <a:cubicBezTo>
                  <a:pt x="460" y="61"/>
                  <a:pt x="460" y="61"/>
                  <a:pt x="459" y="62"/>
                </a:cubicBezTo>
                <a:cubicBezTo>
                  <a:pt x="455" y="62"/>
                  <a:pt x="448" y="62"/>
                  <a:pt x="440" y="62"/>
                </a:cubicBezTo>
                <a:cubicBezTo>
                  <a:pt x="433" y="62"/>
                  <a:pt x="426" y="62"/>
                  <a:pt x="424" y="62"/>
                </a:cubicBezTo>
                <a:close/>
                <a:moveTo>
                  <a:pt x="459" y="62"/>
                </a:moveTo>
                <a:cubicBezTo>
                  <a:pt x="459" y="62"/>
                  <a:pt x="459" y="62"/>
                  <a:pt x="459" y="62"/>
                </a:cubicBezTo>
                <a:cubicBezTo>
                  <a:pt x="459" y="62"/>
                  <a:pt x="459" y="62"/>
                  <a:pt x="459" y="62"/>
                </a:cubicBezTo>
                <a:close/>
                <a:moveTo>
                  <a:pt x="459" y="62"/>
                </a:moveTo>
                <a:cubicBezTo>
                  <a:pt x="459" y="62"/>
                  <a:pt x="459" y="62"/>
                  <a:pt x="459" y="62"/>
                </a:cubicBezTo>
                <a:cubicBezTo>
                  <a:pt x="459" y="62"/>
                  <a:pt x="459" y="62"/>
                  <a:pt x="459" y="62"/>
                </a:cubicBezTo>
                <a:close/>
                <a:moveTo>
                  <a:pt x="445" y="78"/>
                </a:moveTo>
                <a:cubicBezTo>
                  <a:pt x="446" y="78"/>
                  <a:pt x="448" y="78"/>
                  <a:pt x="447" y="77"/>
                </a:cubicBezTo>
                <a:cubicBezTo>
                  <a:pt x="446" y="77"/>
                  <a:pt x="446" y="77"/>
                  <a:pt x="445" y="77"/>
                </a:cubicBezTo>
                <a:cubicBezTo>
                  <a:pt x="444" y="77"/>
                  <a:pt x="443" y="77"/>
                  <a:pt x="443" y="78"/>
                </a:cubicBezTo>
                <a:cubicBezTo>
                  <a:pt x="443" y="78"/>
                  <a:pt x="444" y="78"/>
                  <a:pt x="445" y="78"/>
                </a:cubicBezTo>
                <a:close/>
                <a:moveTo>
                  <a:pt x="454" y="78"/>
                </a:moveTo>
                <a:cubicBezTo>
                  <a:pt x="456" y="77"/>
                  <a:pt x="458" y="77"/>
                  <a:pt x="460" y="76"/>
                </a:cubicBezTo>
                <a:cubicBezTo>
                  <a:pt x="462" y="76"/>
                  <a:pt x="464" y="76"/>
                  <a:pt x="465" y="77"/>
                </a:cubicBezTo>
                <a:cubicBezTo>
                  <a:pt x="465" y="77"/>
                  <a:pt x="465" y="78"/>
                  <a:pt x="465" y="78"/>
                </a:cubicBezTo>
                <a:cubicBezTo>
                  <a:pt x="466" y="78"/>
                  <a:pt x="466" y="78"/>
                  <a:pt x="467" y="78"/>
                </a:cubicBezTo>
                <a:cubicBezTo>
                  <a:pt x="467" y="78"/>
                  <a:pt x="468" y="78"/>
                  <a:pt x="468" y="78"/>
                </a:cubicBezTo>
                <a:cubicBezTo>
                  <a:pt x="469" y="78"/>
                  <a:pt x="469" y="78"/>
                  <a:pt x="469" y="78"/>
                </a:cubicBezTo>
                <a:cubicBezTo>
                  <a:pt x="471" y="78"/>
                  <a:pt x="477" y="73"/>
                  <a:pt x="475" y="73"/>
                </a:cubicBezTo>
                <a:cubicBezTo>
                  <a:pt x="474" y="73"/>
                  <a:pt x="472" y="73"/>
                  <a:pt x="471" y="73"/>
                </a:cubicBezTo>
                <a:cubicBezTo>
                  <a:pt x="467" y="73"/>
                  <a:pt x="462" y="75"/>
                  <a:pt x="457" y="77"/>
                </a:cubicBezTo>
                <a:cubicBezTo>
                  <a:pt x="458" y="77"/>
                  <a:pt x="459" y="76"/>
                  <a:pt x="460" y="76"/>
                </a:cubicBezTo>
                <a:cubicBezTo>
                  <a:pt x="459" y="76"/>
                  <a:pt x="458" y="77"/>
                  <a:pt x="457" y="77"/>
                </a:cubicBezTo>
                <a:cubicBezTo>
                  <a:pt x="457" y="77"/>
                  <a:pt x="457" y="77"/>
                  <a:pt x="457" y="77"/>
                </a:cubicBezTo>
                <a:cubicBezTo>
                  <a:pt x="457" y="77"/>
                  <a:pt x="456" y="77"/>
                  <a:pt x="456" y="77"/>
                </a:cubicBezTo>
                <a:cubicBezTo>
                  <a:pt x="454" y="78"/>
                  <a:pt x="452" y="78"/>
                  <a:pt x="450" y="77"/>
                </a:cubicBezTo>
                <a:cubicBezTo>
                  <a:pt x="451" y="78"/>
                  <a:pt x="452" y="78"/>
                  <a:pt x="453" y="78"/>
                </a:cubicBezTo>
                <a:cubicBezTo>
                  <a:pt x="452" y="78"/>
                  <a:pt x="450" y="78"/>
                  <a:pt x="449" y="78"/>
                </a:cubicBezTo>
                <a:cubicBezTo>
                  <a:pt x="451" y="78"/>
                  <a:pt x="452" y="78"/>
                  <a:pt x="454" y="78"/>
                </a:cubicBezTo>
                <a:close/>
                <a:moveTo>
                  <a:pt x="454" y="111"/>
                </a:moveTo>
                <a:cubicBezTo>
                  <a:pt x="459" y="112"/>
                  <a:pt x="467" y="110"/>
                  <a:pt x="470" y="111"/>
                </a:cubicBezTo>
                <a:cubicBezTo>
                  <a:pt x="470" y="111"/>
                  <a:pt x="471" y="111"/>
                  <a:pt x="472" y="111"/>
                </a:cubicBezTo>
                <a:cubicBezTo>
                  <a:pt x="475" y="111"/>
                  <a:pt x="476" y="109"/>
                  <a:pt x="477" y="106"/>
                </a:cubicBezTo>
                <a:cubicBezTo>
                  <a:pt x="476" y="107"/>
                  <a:pt x="456" y="111"/>
                  <a:pt x="454" y="111"/>
                </a:cubicBezTo>
                <a:close/>
                <a:moveTo>
                  <a:pt x="478" y="88"/>
                </a:moveTo>
                <a:cubicBezTo>
                  <a:pt x="478" y="89"/>
                  <a:pt x="486" y="87"/>
                  <a:pt x="486" y="87"/>
                </a:cubicBezTo>
                <a:cubicBezTo>
                  <a:pt x="486" y="86"/>
                  <a:pt x="478" y="87"/>
                  <a:pt x="478" y="88"/>
                </a:cubicBezTo>
                <a:close/>
                <a:moveTo>
                  <a:pt x="407" y="65"/>
                </a:moveTo>
                <a:cubicBezTo>
                  <a:pt x="407" y="65"/>
                  <a:pt x="407" y="66"/>
                  <a:pt x="407" y="65"/>
                </a:cubicBezTo>
                <a:close/>
                <a:moveTo>
                  <a:pt x="479" y="84"/>
                </a:moveTo>
                <a:cubicBezTo>
                  <a:pt x="477" y="85"/>
                  <a:pt x="461" y="85"/>
                  <a:pt x="460" y="84"/>
                </a:cubicBezTo>
                <a:cubicBezTo>
                  <a:pt x="459" y="83"/>
                  <a:pt x="443" y="84"/>
                  <a:pt x="443" y="84"/>
                </a:cubicBezTo>
                <a:cubicBezTo>
                  <a:pt x="443" y="84"/>
                  <a:pt x="443" y="84"/>
                  <a:pt x="443" y="85"/>
                </a:cubicBezTo>
                <a:cubicBezTo>
                  <a:pt x="452" y="83"/>
                  <a:pt x="464" y="85"/>
                  <a:pt x="472" y="85"/>
                </a:cubicBezTo>
                <a:cubicBezTo>
                  <a:pt x="476" y="86"/>
                  <a:pt x="519" y="87"/>
                  <a:pt x="520" y="84"/>
                </a:cubicBezTo>
                <a:cubicBezTo>
                  <a:pt x="519" y="85"/>
                  <a:pt x="483" y="83"/>
                  <a:pt x="478" y="84"/>
                </a:cubicBezTo>
                <a:cubicBezTo>
                  <a:pt x="479" y="84"/>
                  <a:pt x="479" y="84"/>
                  <a:pt x="479" y="84"/>
                </a:cubicBezTo>
                <a:close/>
                <a:moveTo>
                  <a:pt x="406" y="24"/>
                </a:moveTo>
                <a:cubicBezTo>
                  <a:pt x="406" y="24"/>
                  <a:pt x="404" y="23"/>
                  <a:pt x="406" y="24"/>
                </a:cubicBezTo>
                <a:close/>
                <a:moveTo>
                  <a:pt x="368" y="6"/>
                </a:moveTo>
                <a:cubicBezTo>
                  <a:pt x="368" y="8"/>
                  <a:pt x="375" y="5"/>
                  <a:pt x="375" y="5"/>
                </a:cubicBezTo>
                <a:cubicBezTo>
                  <a:pt x="374" y="5"/>
                  <a:pt x="368" y="5"/>
                  <a:pt x="368" y="6"/>
                </a:cubicBezTo>
                <a:close/>
                <a:moveTo>
                  <a:pt x="363" y="4"/>
                </a:moveTo>
                <a:cubicBezTo>
                  <a:pt x="366" y="4"/>
                  <a:pt x="390" y="4"/>
                  <a:pt x="399" y="3"/>
                </a:cubicBezTo>
                <a:cubicBezTo>
                  <a:pt x="399" y="3"/>
                  <a:pt x="399" y="2"/>
                  <a:pt x="399" y="3"/>
                </a:cubicBezTo>
                <a:cubicBezTo>
                  <a:pt x="399" y="3"/>
                  <a:pt x="399" y="3"/>
                  <a:pt x="399" y="3"/>
                </a:cubicBezTo>
                <a:cubicBezTo>
                  <a:pt x="401" y="3"/>
                  <a:pt x="402" y="2"/>
                  <a:pt x="402" y="2"/>
                </a:cubicBezTo>
                <a:cubicBezTo>
                  <a:pt x="402" y="3"/>
                  <a:pt x="372" y="2"/>
                  <a:pt x="368" y="2"/>
                </a:cubicBezTo>
                <a:cubicBezTo>
                  <a:pt x="369" y="2"/>
                  <a:pt x="369" y="3"/>
                  <a:pt x="369" y="3"/>
                </a:cubicBezTo>
                <a:cubicBezTo>
                  <a:pt x="362" y="4"/>
                  <a:pt x="343" y="0"/>
                  <a:pt x="339" y="3"/>
                </a:cubicBezTo>
                <a:cubicBezTo>
                  <a:pt x="339" y="3"/>
                  <a:pt x="338" y="4"/>
                  <a:pt x="337" y="5"/>
                </a:cubicBezTo>
                <a:cubicBezTo>
                  <a:pt x="341" y="2"/>
                  <a:pt x="357" y="4"/>
                  <a:pt x="363" y="4"/>
                </a:cubicBezTo>
                <a:close/>
                <a:moveTo>
                  <a:pt x="381" y="3"/>
                </a:moveTo>
                <a:cubicBezTo>
                  <a:pt x="381" y="5"/>
                  <a:pt x="381" y="2"/>
                  <a:pt x="381" y="3"/>
                </a:cubicBezTo>
                <a:close/>
                <a:moveTo>
                  <a:pt x="420" y="55"/>
                </a:moveTo>
                <a:cubicBezTo>
                  <a:pt x="419" y="54"/>
                  <a:pt x="418" y="54"/>
                  <a:pt x="417" y="55"/>
                </a:cubicBezTo>
                <a:cubicBezTo>
                  <a:pt x="417" y="56"/>
                  <a:pt x="420" y="55"/>
                  <a:pt x="420" y="55"/>
                </a:cubicBezTo>
                <a:close/>
                <a:moveTo>
                  <a:pt x="314" y="5"/>
                </a:moveTo>
                <a:cubicBezTo>
                  <a:pt x="314" y="6"/>
                  <a:pt x="314" y="4"/>
                  <a:pt x="314" y="5"/>
                </a:cubicBezTo>
                <a:close/>
                <a:moveTo>
                  <a:pt x="318" y="5"/>
                </a:moveTo>
                <a:cubicBezTo>
                  <a:pt x="318" y="5"/>
                  <a:pt x="316" y="5"/>
                  <a:pt x="318" y="5"/>
                </a:cubicBezTo>
                <a:close/>
                <a:moveTo>
                  <a:pt x="411" y="34"/>
                </a:moveTo>
                <a:cubicBezTo>
                  <a:pt x="411" y="34"/>
                  <a:pt x="411" y="34"/>
                  <a:pt x="411" y="34"/>
                </a:cubicBezTo>
                <a:cubicBezTo>
                  <a:pt x="411" y="34"/>
                  <a:pt x="411" y="34"/>
                  <a:pt x="411" y="34"/>
                </a:cubicBezTo>
                <a:close/>
                <a:moveTo>
                  <a:pt x="427" y="32"/>
                </a:moveTo>
                <a:cubicBezTo>
                  <a:pt x="420" y="33"/>
                  <a:pt x="401" y="31"/>
                  <a:pt x="398" y="31"/>
                </a:cubicBezTo>
                <a:cubicBezTo>
                  <a:pt x="398" y="31"/>
                  <a:pt x="398" y="32"/>
                  <a:pt x="398" y="32"/>
                </a:cubicBezTo>
                <a:cubicBezTo>
                  <a:pt x="393" y="32"/>
                  <a:pt x="386" y="31"/>
                  <a:pt x="381" y="30"/>
                </a:cubicBezTo>
                <a:cubicBezTo>
                  <a:pt x="378" y="30"/>
                  <a:pt x="369" y="30"/>
                  <a:pt x="368" y="31"/>
                </a:cubicBezTo>
                <a:cubicBezTo>
                  <a:pt x="368" y="31"/>
                  <a:pt x="366" y="32"/>
                  <a:pt x="365" y="32"/>
                </a:cubicBezTo>
                <a:cubicBezTo>
                  <a:pt x="370" y="29"/>
                  <a:pt x="387" y="32"/>
                  <a:pt x="393" y="33"/>
                </a:cubicBezTo>
                <a:cubicBezTo>
                  <a:pt x="394" y="33"/>
                  <a:pt x="402" y="33"/>
                  <a:pt x="411" y="34"/>
                </a:cubicBezTo>
                <a:cubicBezTo>
                  <a:pt x="411" y="33"/>
                  <a:pt x="411" y="33"/>
                  <a:pt x="411" y="33"/>
                </a:cubicBezTo>
                <a:cubicBezTo>
                  <a:pt x="411" y="33"/>
                  <a:pt x="411" y="33"/>
                  <a:pt x="411" y="34"/>
                </a:cubicBezTo>
                <a:cubicBezTo>
                  <a:pt x="420" y="34"/>
                  <a:pt x="429" y="33"/>
                  <a:pt x="429" y="31"/>
                </a:cubicBezTo>
                <a:cubicBezTo>
                  <a:pt x="429" y="32"/>
                  <a:pt x="428" y="32"/>
                  <a:pt x="427" y="32"/>
                </a:cubicBezTo>
                <a:cubicBezTo>
                  <a:pt x="427" y="32"/>
                  <a:pt x="427" y="32"/>
                  <a:pt x="427" y="32"/>
                </a:cubicBezTo>
                <a:close/>
                <a:moveTo>
                  <a:pt x="398" y="35"/>
                </a:moveTo>
                <a:cubicBezTo>
                  <a:pt x="398" y="37"/>
                  <a:pt x="404" y="35"/>
                  <a:pt x="404" y="35"/>
                </a:cubicBezTo>
                <a:cubicBezTo>
                  <a:pt x="404" y="34"/>
                  <a:pt x="398" y="34"/>
                  <a:pt x="398" y="35"/>
                </a:cubicBezTo>
                <a:close/>
                <a:moveTo>
                  <a:pt x="419" y="25"/>
                </a:moveTo>
                <a:cubicBezTo>
                  <a:pt x="419" y="25"/>
                  <a:pt x="420" y="25"/>
                  <a:pt x="420" y="25"/>
                </a:cubicBezTo>
                <a:cubicBezTo>
                  <a:pt x="423" y="25"/>
                  <a:pt x="424" y="23"/>
                  <a:pt x="426" y="21"/>
                </a:cubicBezTo>
                <a:cubicBezTo>
                  <a:pt x="424" y="24"/>
                  <a:pt x="408" y="22"/>
                  <a:pt x="404" y="24"/>
                </a:cubicBezTo>
                <a:cubicBezTo>
                  <a:pt x="407" y="23"/>
                  <a:pt x="418" y="25"/>
                  <a:pt x="419" y="25"/>
                </a:cubicBezTo>
                <a:close/>
                <a:moveTo>
                  <a:pt x="383" y="34"/>
                </a:moveTo>
                <a:cubicBezTo>
                  <a:pt x="383" y="33"/>
                  <a:pt x="383" y="34"/>
                  <a:pt x="383" y="34"/>
                </a:cubicBezTo>
                <a:close/>
                <a:moveTo>
                  <a:pt x="324" y="117"/>
                </a:moveTo>
                <a:cubicBezTo>
                  <a:pt x="324" y="117"/>
                  <a:pt x="324" y="117"/>
                  <a:pt x="323" y="117"/>
                </a:cubicBezTo>
                <a:cubicBezTo>
                  <a:pt x="323" y="117"/>
                  <a:pt x="323" y="117"/>
                  <a:pt x="323" y="117"/>
                </a:cubicBezTo>
                <a:cubicBezTo>
                  <a:pt x="324" y="118"/>
                  <a:pt x="324" y="118"/>
                  <a:pt x="324" y="117"/>
                </a:cubicBezTo>
                <a:close/>
                <a:moveTo>
                  <a:pt x="455" y="110"/>
                </a:moveTo>
                <a:cubicBezTo>
                  <a:pt x="455" y="110"/>
                  <a:pt x="454" y="109"/>
                  <a:pt x="455" y="110"/>
                </a:cubicBezTo>
                <a:close/>
                <a:moveTo>
                  <a:pt x="454" y="66"/>
                </a:moveTo>
                <a:cubicBezTo>
                  <a:pt x="454" y="66"/>
                  <a:pt x="454" y="66"/>
                  <a:pt x="454" y="66"/>
                </a:cubicBezTo>
                <a:cubicBezTo>
                  <a:pt x="454" y="66"/>
                  <a:pt x="454" y="66"/>
                  <a:pt x="454" y="66"/>
                </a:cubicBezTo>
                <a:close/>
                <a:moveTo>
                  <a:pt x="219" y="73"/>
                </a:moveTo>
                <a:cubicBezTo>
                  <a:pt x="220" y="73"/>
                  <a:pt x="220" y="73"/>
                  <a:pt x="220" y="72"/>
                </a:cubicBezTo>
                <a:cubicBezTo>
                  <a:pt x="218" y="73"/>
                  <a:pt x="217" y="73"/>
                  <a:pt x="216" y="73"/>
                </a:cubicBezTo>
                <a:cubicBezTo>
                  <a:pt x="218" y="73"/>
                  <a:pt x="219" y="73"/>
                  <a:pt x="219" y="73"/>
                </a:cubicBezTo>
                <a:close/>
                <a:moveTo>
                  <a:pt x="299" y="93"/>
                </a:moveTo>
                <a:cubicBezTo>
                  <a:pt x="298" y="92"/>
                  <a:pt x="298" y="92"/>
                  <a:pt x="297" y="91"/>
                </a:cubicBezTo>
                <a:cubicBezTo>
                  <a:pt x="297" y="91"/>
                  <a:pt x="296" y="91"/>
                  <a:pt x="296" y="91"/>
                </a:cubicBezTo>
                <a:cubicBezTo>
                  <a:pt x="297" y="92"/>
                  <a:pt x="298" y="92"/>
                  <a:pt x="299" y="93"/>
                </a:cubicBezTo>
                <a:close/>
                <a:moveTo>
                  <a:pt x="297" y="89"/>
                </a:moveTo>
                <a:cubicBezTo>
                  <a:pt x="296" y="89"/>
                  <a:pt x="296" y="88"/>
                  <a:pt x="296" y="88"/>
                </a:cubicBezTo>
                <a:cubicBezTo>
                  <a:pt x="296" y="88"/>
                  <a:pt x="297" y="89"/>
                  <a:pt x="297" y="89"/>
                </a:cubicBezTo>
                <a:close/>
                <a:moveTo>
                  <a:pt x="232" y="72"/>
                </a:moveTo>
                <a:cubicBezTo>
                  <a:pt x="232" y="71"/>
                  <a:pt x="227" y="72"/>
                  <a:pt x="222" y="72"/>
                </a:cubicBezTo>
                <a:cubicBezTo>
                  <a:pt x="222" y="72"/>
                  <a:pt x="221" y="72"/>
                  <a:pt x="221" y="72"/>
                </a:cubicBezTo>
                <a:cubicBezTo>
                  <a:pt x="222" y="72"/>
                  <a:pt x="232" y="72"/>
                  <a:pt x="232" y="72"/>
                </a:cubicBezTo>
                <a:close/>
                <a:moveTo>
                  <a:pt x="423" y="55"/>
                </a:moveTo>
                <a:cubicBezTo>
                  <a:pt x="425" y="56"/>
                  <a:pt x="428" y="55"/>
                  <a:pt x="432" y="54"/>
                </a:cubicBezTo>
                <a:cubicBezTo>
                  <a:pt x="428" y="54"/>
                  <a:pt x="425" y="55"/>
                  <a:pt x="423" y="55"/>
                </a:cubicBezTo>
                <a:close/>
                <a:moveTo>
                  <a:pt x="352" y="52"/>
                </a:moveTo>
                <a:cubicBezTo>
                  <a:pt x="353" y="52"/>
                  <a:pt x="355" y="52"/>
                  <a:pt x="356" y="52"/>
                </a:cubicBezTo>
                <a:cubicBezTo>
                  <a:pt x="356" y="52"/>
                  <a:pt x="355" y="52"/>
                  <a:pt x="355" y="52"/>
                </a:cubicBezTo>
                <a:cubicBezTo>
                  <a:pt x="353" y="52"/>
                  <a:pt x="352" y="52"/>
                  <a:pt x="352" y="52"/>
                </a:cubicBezTo>
                <a:close/>
                <a:moveTo>
                  <a:pt x="143" y="70"/>
                </a:moveTo>
                <a:cubicBezTo>
                  <a:pt x="143" y="69"/>
                  <a:pt x="143" y="70"/>
                  <a:pt x="143" y="70"/>
                </a:cubicBezTo>
                <a:cubicBezTo>
                  <a:pt x="143" y="70"/>
                  <a:pt x="143" y="70"/>
                  <a:pt x="143" y="70"/>
                </a:cubicBezTo>
                <a:close/>
                <a:moveTo>
                  <a:pt x="257" y="70"/>
                </a:moveTo>
                <a:cubicBezTo>
                  <a:pt x="257" y="71"/>
                  <a:pt x="258" y="71"/>
                  <a:pt x="259" y="71"/>
                </a:cubicBezTo>
                <a:cubicBezTo>
                  <a:pt x="258" y="71"/>
                  <a:pt x="258" y="70"/>
                  <a:pt x="257" y="70"/>
                </a:cubicBezTo>
                <a:cubicBezTo>
                  <a:pt x="257" y="70"/>
                  <a:pt x="257" y="70"/>
                  <a:pt x="257" y="70"/>
                </a:cubicBezTo>
                <a:close/>
                <a:moveTo>
                  <a:pt x="270" y="94"/>
                </a:moveTo>
                <a:cubicBezTo>
                  <a:pt x="269" y="93"/>
                  <a:pt x="264" y="94"/>
                  <a:pt x="258" y="94"/>
                </a:cubicBezTo>
                <a:cubicBezTo>
                  <a:pt x="258" y="94"/>
                  <a:pt x="258" y="94"/>
                  <a:pt x="258" y="94"/>
                </a:cubicBezTo>
                <a:cubicBezTo>
                  <a:pt x="258" y="95"/>
                  <a:pt x="268" y="93"/>
                  <a:pt x="270" y="94"/>
                </a:cubicBezTo>
                <a:close/>
                <a:moveTo>
                  <a:pt x="287" y="70"/>
                </a:moveTo>
                <a:cubicBezTo>
                  <a:pt x="287" y="70"/>
                  <a:pt x="287" y="70"/>
                  <a:pt x="287" y="70"/>
                </a:cubicBezTo>
                <a:cubicBezTo>
                  <a:pt x="287" y="70"/>
                  <a:pt x="287" y="70"/>
                  <a:pt x="287" y="70"/>
                </a:cubicBezTo>
                <a:close/>
                <a:moveTo>
                  <a:pt x="278" y="70"/>
                </a:moveTo>
                <a:cubicBezTo>
                  <a:pt x="278" y="70"/>
                  <a:pt x="278" y="70"/>
                  <a:pt x="278" y="70"/>
                </a:cubicBezTo>
                <a:cubicBezTo>
                  <a:pt x="277" y="70"/>
                  <a:pt x="277" y="70"/>
                  <a:pt x="277" y="70"/>
                </a:cubicBezTo>
                <a:cubicBezTo>
                  <a:pt x="277" y="70"/>
                  <a:pt x="278" y="70"/>
                  <a:pt x="278" y="70"/>
                </a:cubicBezTo>
                <a:close/>
                <a:moveTo>
                  <a:pt x="188" y="101"/>
                </a:moveTo>
                <a:cubicBezTo>
                  <a:pt x="188" y="101"/>
                  <a:pt x="188" y="101"/>
                  <a:pt x="187" y="101"/>
                </a:cubicBezTo>
                <a:cubicBezTo>
                  <a:pt x="188" y="101"/>
                  <a:pt x="188" y="101"/>
                  <a:pt x="188" y="101"/>
                </a:cubicBezTo>
                <a:close/>
                <a:moveTo>
                  <a:pt x="447" y="48"/>
                </a:moveTo>
                <a:cubicBezTo>
                  <a:pt x="447" y="48"/>
                  <a:pt x="446" y="47"/>
                  <a:pt x="446" y="47"/>
                </a:cubicBezTo>
                <a:cubicBezTo>
                  <a:pt x="446" y="47"/>
                  <a:pt x="446" y="48"/>
                  <a:pt x="446" y="48"/>
                </a:cubicBezTo>
                <a:cubicBezTo>
                  <a:pt x="447" y="48"/>
                  <a:pt x="447" y="48"/>
                  <a:pt x="447" y="48"/>
                </a:cubicBezTo>
                <a:close/>
                <a:moveTo>
                  <a:pt x="448" y="49"/>
                </a:moveTo>
                <a:cubicBezTo>
                  <a:pt x="448" y="49"/>
                  <a:pt x="448" y="49"/>
                  <a:pt x="448" y="49"/>
                </a:cubicBezTo>
                <a:cubicBezTo>
                  <a:pt x="448" y="49"/>
                  <a:pt x="448" y="49"/>
                  <a:pt x="448" y="49"/>
                </a:cubicBezTo>
                <a:cubicBezTo>
                  <a:pt x="448" y="49"/>
                  <a:pt x="448" y="49"/>
                  <a:pt x="448" y="49"/>
                </a:cubicBezTo>
                <a:close/>
                <a:moveTo>
                  <a:pt x="446" y="42"/>
                </a:moveTo>
                <a:cubicBezTo>
                  <a:pt x="446" y="41"/>
                  <a:pt x="447" y="40"/>
                  <a:pt x="448" y="39"/>
                </a:cubicBezTo>
                <a:cubicBezTo>
                  <a:pt x="447" y="40"/>
                  <a:pt x="446" y="41"/>
                  <a:pt x="445" y="41"/>
                </a:cubicBezTo>
                <a:cubicBezTo>
                  <a:pt x="444" y="42"/>
                  <a:pt x="444" y="42"/>
                  <a:pt x="444" y="42"/>
                </a:cubicBezTo>
                <a:cubicBezTo>
                  <a:pt x="445" y="42"/>
                  <a:pt x="445" y="42"/>
                  <a:pt x="446" y="42"/>
                </a:cubicBezTo>
                <a:close/>
                <a:moveTo>
                  <a:pt x="448" y="49"/>
                </a:moveTo>
                <a:cubicBezTo>
                  <a:pt x="448" y="48"/>
                  <a:pt x="447" y="48"/>
                  <a:pt x="447" y="48"/>
                </a:cubicBezTo>
                <a:cubicBezTo>
                  <a:pt x="447" y="48"/>
                  <a:pt x="447" y="48"/>
                  <a:pt x="447" y="48"/>
                </a:cubicBezTo>
                <a:cubicBezTo>
                  <a:pt x="447" y="48"/>
                  <a:pt x="447" y="48"/>
                  <a:pt x="448" y="49"/>
                </a:cubicBezTo>
                <a:cubicBezTo>
                  <a:pt x="448" y="49"/>
                  <a:pt x="448" y="49"/>
                  <a:pt x="448" y="49"/>
                </a:cubicBezTo>
                <a:close/>
                <a:moveTo>
                  <a:pt x="255" y="95"/>
                </a:moveTo>
                <a:cubicBezTo>
                  <a:pt x="256" y="95"/>
                  <a:pt x="256" y="95"/>
                  <a:pt x="256" y="94"/>
                </a:cubicBezTo>
                <a:cubicBezTo>
                  <a:pt x="255" y="95"/>
                  <a:pt x="253" y="95"/>
                  <a:pt x="252" y="95"/>
                </a:cubicBezTo>
                <a:cubicBezTo>
                  <a:pt x="254" y="95"/>
                  <a:pt x="256" y="95"/>
                  <a:pt x="255" y="95"/>
                </a:cubicBezTo>
                <a:close/>
                <a:moveTo>
                  <a:pt x="404" y="23"/>
                </a:moveTo>
                <a:cubicBezTo>
                  <a:pt x="404" y="23"/>
                  <a:pt x="404" y="23"/>
                  <a:pt x="404" y="23"/>
                </a:cubicBezTo>
                <a:cubicBezTo>
                  <a:pt x="404" y="23"/>
                  <a:pt x="404" y="23"/>
                  <a:pt x="404" y="23"/>
                </a:cubicBezTo>
                <a:cubicBezTo>
                  <a:pt x="405" y="23"/>
                  <a:pt x="405" y="22"/>
                  <a:pt x="405" y="21"/>
                </a:cubicBezTo>
                <a:cubicBezTo>
                  <a:pt x="405" y="21"/>
                  <a:pt x="405" y="21"/>
                  <a:pt x="404" y="21"/>
                </a:cubicBezTo>
                <a:cubicBezTo>
                  <a:pt x="404" y="22"/>
                  <a:pt x="404" y="22"/>
                  <a:pt x="404" y="23"/>
                </a:cubicBezTo>
                <a:close/>
                <a:moveTo>
                  <a:pt x="404" y="25"/>
                </a:moveTo>
                <a:cubicBezTo>
                  <a:pt x="404" y="25"/>
                  <a:pt x="404" y="25"/>
                  <a:pt x="404" y="25"/>
                </a:cubicBezTo>
                <a:cubicBezTo>
                  <a:pt x="404" y="24"/>
                  <a:pt x="404" y="23"/>
                  <a:pt x="404" y="23"/>
                </a:cubicBezTo>
                <a:cubicBezTo>
                  <a:pt x="404" y="23"/>
                  <a:pt x="404" y="23"/>
                  <a:pt x="404" y="23"/>
                </a:cubicBezTo>
                <a:cubicBezTo>
                  <a:pt x="404" y="23"/>
                  <a:pt x="404" y="24"/>
                  <a:pt x="404" y="25"/>
                </a:cubicBezTo>
                <a:close/>
                <a:moveTo>
                  <a:pt x="417" y="90"/>
                </a:moveTo>
                <a:cubicBezTo>
                  <a:pt x="418" y="90"/>
                  <a:pt x="420" y="90"/>
                  <a:pt x="421" y="90"/>
                </a:cubicBezTo>
                <a:cubicBezTo>
                  <a:pt x="419" y="90"/>
                  <a:pt x="418" y="90"/>
                  <a:pt x="417" y="90"/>
                </a:cubicBezTo>
                <a:close/>
                <a:moveTo>
                  <a:pt x="406" y="6"/>
                </a:moveTo>
                <a:cubicBezTo>
                  <a:pt x="406" y="6"/>
                  <a:pt x="406" y="6"/>
                  <a:pt x="406" y="6"/>
                </a:cubicBezTo>
                <a:cubicBezTo>
                  <a:pt x="406" y="4"/>
                  <a:pt x="407" y="2"/>
                  <a:pt x="407" y="0"/>
                </a:cubicBezTo>
                <a:cubicBezTo>
                  <a:pt x="407" y="1"/>
                  <a:pt x="407" y="1"/>
                  <a:pt x="406" y="2"/>
                </a:cubicBezTo>
                <a:cubicBezTo>
                  <a:pt x="405" y="4"/>
                  <a:pt x="402" y="5"/>
                  <a:pt x="397" y="6"/>
                </a:cubicBezTo>
                <a:cubicBezTo>
                  <a:pt x="397" y="6"/>
                  <a:pt x="397" y="6"/>
                  <a:pt x="397" y="6"/>
                </a:cubicBezTo>
                <a:cubicBezTo>
                  <a:pt x="401" y="6"/>
                  <a:pt x="405" y="6"/>
                  <a:pt x="406" y="6"/>
                </a:cubicBezTo>
                <a:cubicBezTo>
                  <a:pt x="406" y="5"/>
                  <a:pt x="406" y="5"/>
                  <a:pt x="406" y="4"/>
                </a:cubicBezTo>
                <a:cubicBezTo>
                  <a:pt x="406" y="4"/>
                  <a:pt x="406" y="5"/>
                  <a:pt x="406" y="6"/>
                </a:cubicBezTo>
                <a:close/>
                <a:moveTo>
                  <a:pt x="448" y="49"/>
                </a:moveTo>
                <a:cubicBezTo>
                  <a:pt x="449" y="51"/>
                  <a:pt x="449" y="54"/>
                  <a:pt x="450" y="56"/>
                </a:cubicBezTo>
                <a:cubicBezTo>
                  <a:pt x="450" y="54"/>
                  <a:pt x="449" y="51"/>
                  <a:pt x="448" y="49"/>
                </a:cubicBezTo>
                <a:close/>
                <a:moveTo>
                  <a:pt x="449" y="56"/>
                </a:moveTo>
                <a:cubicBezTo>
                  <a:pt x="449" y="56"/>
                  <a:pt x="449" y="55"/>
                  <a:pt x="449" y="55"/>
                </a:cubicBezTo>
                <a:cubicBezTo>
                  <a:pt x="449" y="55"/>
                  <a:pt x="449" y="55"/>
                  <a:pt x="449" y="54"/>
                </a:cubicBezTo>
                <a:cubicBezTo>
                  <a:pt x="449" y="54"/>
                  <a:pt x="448" y="51"/>
                  <a:pt x="447" y="49"/>
                </a:cubicBezTo>
                <a:cubicBezTo>
                  <a:pt x="445" y="50"/>
                  <a:pt x="446" y="49"/>
                  <a:pt x="446" y="50"/>
                </a:cubicBezTo>
                <a:cubicBezTo>
                  <a:pt x="442" y="50"/>
                  <a:pt x="437" y="52"/>
                  <a:pt x="432" y="54"/>
                </a:cubicBezTo>
                <a:cubicBezTo>
                  <a:pt x="435" y="53"/>
                  <a:pt x="438" y="53"/>
                  <a:pt x="440" y="54"/>
                </a:cubicBezTo>
                <a:cubicBezTo>
                  <a:pt x="439" y="54"/>
                  <a:pt x="439" y="55"/>
                  <a:pt x="439" y="55"/>
                </a:cubicBezTo>
                <a:cubicBezTo>
                  <a:pt x="440" y="55"/>
                  <a:pt x="440" y="55"/>
                  <a:pt x="441" y="55"/>
                </a:cubicBezTo>
                <a:cubicBezTo>
                  <a:pt x="442" y="55"/>
                  <a:pt x="444" y="54"/>
                  <a:pt x="446" y="52"/>
                </a:cubicBezTo>
                <a:cubicBezTo>
                  <a:pt x="447" y="53"/>
                  <a:pt x="448" y="52"/>
                  <a:pt x="449" y="53"/>
                </a:cubicBezTo>
                <a:cubicBezTo>
                  <a:pt x="449" y="54"/>
                  <a:pt x="445" y="54"/>
                  <a:pt x="445" y="54"/>
                </a:cubicBezTo>
                <a:cubicBezTo>
                  <a:pt x="445" y="54"/>
                  <a:pt x="448" y="55"/>
                  <a:pt x="449" y="55"/>
                </a:cubicBezTo>
                <a:cubicBezTo>
                  <a:pt x="449" y="55"/>
                  <a:pt x="449" y="56"/>
                  <a:pt x="449" y="56"/>
                </a:cubicBezTo>
                <a:cubicBezTo>
                  <a:pt x="449" y="57"/>
                  <a:pt x="445" y="57"/>
                  <a:pt x="445" y="57"/>
                </a:cubicBezTo>
                <a:cubicBezTo>
                  <a:pt x="445" y="58"/>
                  <a:pt x="449" y="57"/>
                  <a:pt x="450" y="57"/>
                </a:cubicBezTo>
                <a:cubicBezTo>
                  <a:pt x="450" y="58"/>
                  <a:pt x="450" y="58"/>
                  <a:pt x="450" y="58"/>
                </a:cubicBezTo>
                <a:cubicBezTo>
                  <a:pt x="450" y="58"/>
                  <a:pt x="450" y="58"/>
                  <a:pt x="450" y="59"/>
                </a:cubicBezTo>
                <a:cubicBezTo>
                  <a:pt x="450" y="58"/>
                  <a:pt x="450" y="57"/>
                  <a:pt x="450" y="56"/>
                </a:cubicBezTo>
                <a:cubicBezTo>
                  <a:pt x="449" y="56"/>
                  <a:pt x="449" y="56"/>
                  <a:pt x="449" y="56"/>
                </a:cubicBezTo>
                <a:cubicBezTo>
                  <a:pt x="449" y="56"/>
                  <a:pt x="449" y="56"/>
                  <a:pt x="449" y="56"/>
                </a:cubicBezTo>
                <a:close/>
                <a:moveTo>
                  <a:pt x="406" y="7"/>
                </a:moveTo>
                <a:cubicBezTo>
                  <a:pt x="406" y="6"/>
                  <a:pt x="406" y="5"/>
                  <a:pt x="406" y="4"/>
                </a:cubicBezTo>
                <a:cubicBezTo>
                  <a:pt x="406" y="5"/>
                  <a:pt x="406" y="6"/>
                  <a:pt x="406" y="7"/>
                </a:cubicBezTo>
                <a:cubicBezTo>
                  <a:pt x="406" y="7"/>
                  <a:pt x="406" y="6"/>
                  <a:pt x="406" y="6"/>
                </a:cubicBezTo>
                <a:cubicBezTo>
                  <a:pt x="406" y="6"/>
                  <a:pt x="406" y="6"/>
                  <a:pt x="406" y="6"/>
                </a:cubicBezTo>
                <a:cubicBezTo>
                  <a:pt x="406" y="6"/>
                  <a:pt x="406" y="7"/>
                  <a:pt x="406" y="7"/>
                </a:cubicBezTo>
                <a:cubicBezTo>
                  <a:pt x="406" y="7"/>
                  <a:pt x="406" y="7"/>
                  <a:pt x="406" y="7"/>
                </a:cubicBezTo>
                <a:close/>
                <a:moveTo>
                  <a:pt x="448" y="49"/>
                </a:moveTo>
                <a:cubicBezTo>
                  <a:pt x="447" y="49"/>
                  <a:pt x="447" y="49"/>
                  <a:pt x="447" y="49"/>
                </a:cubicBezTo>
                <a:cubicBezTo>
                  <a:pt x="447" y="49"/>
                  <a:pt x="447" y="49"/>
                  <a:pt x="447" y="49"/>
                </a:cubicBezTo>
                <a:cubicBezTo>
                  <a:pt x="447" y="49"/>
                  <a:pt x="447" y="49"/>
                  <a:pt x="448" y="49"/>
                </a:cubicBezTo>
                <a:cubicBezTo>
                  <a:pt x="448" y="49"/>
                  <a:pt x="448" y="49"/>
                  <a:pt x="448" y="49"/>
                </a:cubicBezTo>
                <a:close/>
                <a:moveTo>
                  <a:pt x="376" y="77"/>
                </a:moveTo>
                <a:cubicBezTo>
                  <a:pt x="377" y="77"/>
                  <a:pt x="378" y="77"/>
                  <a:pt x="380" y="77"/>
                </a:cubicBezTo>
                <a:cubicBezTo>
                  <a:pt x="379" y="77"/>
                  <a:pt x="379" y="77"/>
                  <a:pt x="379" y="77"/>
                </a:cubicBezTo>
                <a:cubicBezTo>
                  <a:pt x="378" y="77"/>
                  <a:pt x="377" y="77"/>
                  <a:pt x="376" y="77"/>
                </a:cubicBezTo>
                <a:close/>
                <a:moveTo>
                  <a:pt x="321" y="10"/>
                </a:moveTo>
                <a:cubicBezTo>
                  <a:pt x="322" y="10"/>
                  <a:pt x="323" y="10"/>
                  <a:pt x="324" y="10"/>
                </a:cubicBezTo>
                <a:cubicBezTo>
                  <a:pt x="323" y="10"/>
                  <a:pt x="322" y="10"/>
                  <a:pt x="321" y="10"/>
                </a:cubicBezTo>
                <a:close/>
                <a:moveTo>
                  <a:pt x="186" y="19"/>
                </a:moveTo>
                <a:cubicBezTo>
                  <a:pt x="187" y="18"/>
                  <a:pt x="187" y="18"/>
                  <a:pt x="187" y="18"/>
                </a:cubicBezTo>
                <a:cubicBezTo>
                  <a:pt x="186" y="18"/>
                  <a:pt x="186" y="19"/>
                  <a:pt x="186" y="19"/>
                </a:cubicBezTo>
                <a:cubicBezTo>
                  <a:pt x="186" y="19"/>
                  <a:pt x="187" y="18"/>
                  <a:pt x="186" y="19"/>
                </a:cubicBezTo>
                <a:close/>
                <a:moveTo>
                  <a:pt x="220" y="15"/>
                </a:moveTo>
                <a:cubicBezTo>
                  <a:pt x="220" y="15"/>
                  <a:pt x="221" y="15"/>
                  <a:pt x="222" y="16"/>
                </a:cubicBezTo>
                <a:cubicBezTo>
                  <a:pt x="221" y="15"/>
                  <a:pt x="221" y="15"/>
                  <a:pt x="220" y="14"/>
                </a:cubicBezTo>
                <a:cubicBezTo>
                  <a:pt x="220" y="15"/>
                  <a:pt x="220" y="15"/>
                  <a:pt x="220" y="15"/>
                </a:cubicBezTo>
                <a:close/>
                <a:moveTo>
                  <a:pt x="198" y="17"/>
                </a:moveTo>
                <a:cubicBezTo>
                  <a:pt x="197" y="17"/>
                  <a:pt x="194" y="17"/>
                  <a:pt x="189" y="18"/>
                </a:cubicBezTo>
                <a:cubicBezTo>
                  <a:pt x="191" y="18"/>
                  <a:pt x="197" y="17"/>
                  <a:pt x="198" y="17"/>
                </a:cubicBezTo>
                <a:close/>
                <a:moveTo>
                  <a:pt x="397" y="6"/>
                </a:moveTo>
                <a:cubicBezTo>
                  <a:pt x="397" y="6"/>
                  <a:pt x="397" y="6"/>
                  <a:pt x="397" y="6"/>
                </a:cubicBezTo>
                <a:cubicBezTo>
                  <a:pt x="396" y="6"/>
                  <a:pt x="396" y="6"/>
                  <a:pt x="397" y="6"/>
                </a:cubicBezTo>
                <a:close/>
                <a:moveTo>
                  <a:pt x="376" y="6"/>
                </a:moveTo>
                <a:cubicBezTo>
                  <a:pt x="376" y="6"/>
                  <a:pt x="388" y="6"/>
                  <a:pt x="397" y="6"/>
                </a:cubicBezTo>
                <a:cubicBezTo>
                  <a:pt x="397" y="6"/>
                  <a:pt x="397" y="6"/>
                  <a:pt x="397" y="6"/>
                </a:cubicBezTo>
                <a:cubicBezTo>
                  <a:pt x="388" y="6"/>
                  <a:pt x="376" y="3"/>
                  <a:pt x="376" y="6"/>
                </a:cubicBezTo>
                <a:close/>
                <a:moveTo>
                  <a:pt x="235" y="14"/>
                </a:moveTo>
                <a:cubicBezTo>
                  <a:pt x="235" y="14"/>
                  <a:pt x="235" y="14"/>
                  <a:pt x="235" y="14"/>
                </a:cubicBezTo>
                <a:cubicBezTo>
                  <a:pt x="235" y="14"/>
                  <a:pt x="235" y="15"/>
                  <a:pt x="235" y="14"/>
                </a:cubicBezTo>
                <a:close/>
                <a:moveTo>
                  <a:pt x="57" y="141"/>
                </a:moveTo>
                <a:cubicBezTo>
                  <a:pt x="57" y="140"/>
                  <a:pt x="56" y="140"/>
                  <a:pt x="56" y="139"/>
                </a:cubicBezTo>
                <a:cubicBezTo>
                  <a:pt x="56" y="140"/>
                  <a:pt x="56" y="140"/>
                  <a:pt x="57" y="141"/>
                </a:cubicBezTo>
                <a:close/>
                <a:moveTo>
                  <a:pt x="226" y="131"/>
                </a:moveTo>
                <a:cubicBezTo>
                  <a:pt x="227" y="131"/>
                  <a:pt x="227" y="130"/>
                  <a:pt x="228" y="130"/>
                </a:cubicBezTo>
                <a:cubicBezTo>
                  <a:pt x="227" y="130"/>
                  <a:pt x="227" y="131"/>
                  <a:pt x="226" y="131"/>
                </a:cubicBezTo>
                <a:close/>
                <a:moveTo>
                  <a:pt x="448" y="48"/>
                </a:moveTo>
                <a:cubicBezTo>
                  <a:pt x="448" y="48"/>
                  <a:pt x="448" y="48"/>
                  <a:pt x="448" y="49"/>
                </a:cubicBezTo>
                <a:cubicBezTo>
                  <a:pt x="448" y="49"/>
                  <a:pt x="448" y="49"/>
                  <a:pt x="448" y="49"/>
                </a:cubicBezTo>
                <a:cubicBezTo>
                  <a:pt x="448" y="48"/>
                  <a:pt x="448" y="48"/>
                  <a:pt x="448" y="48"/>
                </a:cubicBezTo>
                <a:close/>
                <a:moveTo>
                  <a:pt x="499" y="99"/>
                </a:moveTo>
                <a:cubicBezTo>
                  <a:pt x="499" y="100"/>
                  <a:pt x="503" y="100"/>
                  <a:pt x="502" y="99"/>
                </a:cubicBezTo>
                <a:cubicBezTo>
                  <a:pt x="501" y="98"/>
                  <a:pt x="500" y="98"/>
                  <a:pt x="499" y="99"/>
                </a:cubicBezTo>
                <a:close/>
                <a:moveTo>
                  <a:pt x="51" y="129"/>
                </a:moveTo>
                <a:cubicBezTo>
                  <a:pt x="51" y="130"/>
                  <a:pt x="54" y="133"/>
                  <a:pt x="55" y="133"/>
                </a:cubicBezTo>
                <a:cubicBezTo>
                  <a:pt x="54" y="133"/>
                  <a:pt x="54" y="133"/>
                  <a:pt x="54" y="133"/>
                </a:cubicBezTo>
                <a:cubicBezTo>
                  <a:pt x="54" y="131"/>
                  <a:pt x="53" y="130"/>
                  <a:pt x="51" y="129"/>
                </a:cubicBezTo>
                <a:close/>
                <a:moveTo>
                  <a:pt x="239" y="14"/>
                </a:moveTo>
                <a:cubicBezTo>
                  <a:pt x="239" y="14"/>
                  <a:pt x="239" y="14"/>
                  <a:pt x="239" y="14"/>
                </a:cubicBezTo>
                <a:cubicBezTo>
                  <a:pt x="239" y="14"/>
                  <a:pt x="238" y="14"/>
                  <a:pt x="238" y="14"/>
                </a:cubicBezTo>
                <a:cubicBezTo>
                  <a:pt x="238" y="14"/>
                  <a:pt x="239" y="14"/>
                  <a:pt x="239" y="14"/>
                </a:cubicBezTo>
                <a:close/>
                <a:moveTo>
                  <a:pt x="397" y="5"/>
                </a:moveTo>
                <a:cubicBezTo>
                  <a:pt x="398" y="5"/>
                  <a:pt x="398" y="5"/>
                  <a:pt x="397" y="6"/>
                </a:cubicBezTo>
                <a:cubicBezTo>
                  <a:pt x="397" y="6"/>
                  <a:pt x="397" y="6"/>
                  <a:pt x="397" y="6"/>
                </a:cubicBezTo>
                <a:cubicBezTo>
                  <a:pt x="397" y="5"/>
                  <a:pt x="397" y="5"/>
                  <a:pt x="397" y="5"/>
                </a:cubicBezTo>
                <a:close/>
                <a:moveTo>
                  <a:pt x="412" y="9"/>
                </a:moveTo>
                <a:cubicBezTo>
                  <a:pt x="412" y="9"/>
                  <a:pt x="412" y="9"/>
                  <a:pt x="412" y="9"/>
                </a:cubicBezTo>
                <a:cubicBezTo>
                  <a:pt x="412" y="9"/>
                  <a:pt x="412" y="9"/>
                  <a:pt x="412" y="9"/>
                </a:cubicBezTo>
                <a:close/>
                <a:moveTo>
                  <a:pt x="425" y="36"/>
                </a:moveTo>
                <a:cubicBezTo>
                  <a:pt x="425" y="36"/>
                  <a:pt x="425" y="36"/>
                  <a:pt x="425" y="36"/>
                </a:cubicBezTo>
                <a:cubicBezTo>
                  <a:pt x="425" y="36"/>
                  <a:pt x="425" y="36"/>
                  <a:pt x="425" y="36"/>
                </a:cubicBezTo>
                <a:close/>
                <a:moveTo>
                  <a:pt x="226" y="43"/>
                </a:moveTo>
                <a:cubicBezTo>
                  <a:pt x="225" y="43"/>
                  <a:pt x="221" y="43"/>
                  <a:pt x="216" y="44"/>
                </a:cubicBezTo>
                <a:cubicBezTo>
                  <a:pt x="218" y="44"/>
                  <a:pt x="224" y="43"/>
                  <a:pt x="226" y="43"/>
                </a:cubicBezTo>
                <a:close/>
                <a:moveTo>
                  <a:pt x="214" y="44"/>
                </a:moveTo>
                <a:cubicBezTo>
                  <a:pt x="214" y="44"/>
                  <a:pt x="214" y="44"/>
                  <a:pt x="214" y="44"/>
                </a:cubicBezTo>
                <a:cubicBezTo>
                  <a:pt x="214" y="44"/>
                  <a:pt x="213" y="44"/>
                  <a:pt x="212" y="44"/>
                </a:cubicBezTo>
                <a:cubicBezTo>
                  <a:pt x="213" y="44"/>
                  <a:pt x="214" y="44"/>
                  <a:pt x="214" y="44"/>
                </a:cubicBezTo>
                <a:close/>
                <a:moveTo>
                  <a:pt x="409" y="36"/>
                </a:moveTo>
                <a:cubicBezTo>
                  <a:pt x="407" y="36"/>
                  <a:pt x="406" y="36"/>
                  <a:pt x="406" y="35"/>
                </a:cubicBezTo>
                <a:cubicBezTo>
                  <a:pt x="406" y="36"/>
                  <a:pt x="407" y="36"/>
                  <a:pt x="409" y="36"/>
                </a:cubicBezTo>
                <a:close/>
                <a:moveTo>
                  <a:pt x="446" y="39"/>
                </a:moveTo>
                <a:cubicBezTo>
                  <a:pt x="447" y="39"/>
                  <a:pt x="446" y="39"/>
                  <a:pt x="445" y="39"/>
                </a:cubicBezTo>
                <a:cubicBezTo>
                  <a:pt x="445" y="39"/>
                  <a:pt x="445" y="40"/>
                  <a:pt x="445" y="40"/>
                </a:cubicBezTo>
                <a:cubicBezTo>
                  <a:pt x="446" y="40"/>
                  <a:pt x="447" y="39"/>
                  <a:pt x="446" y="39"/>
                </a:cubicBezTo>
                <a:close/>
                <a:moveTo>
                  <a:pt x="247" y="41"/>
                </a:moveTo>
                <a:cubicBezTo>
                  <a:pt x="248" y="41"/>
                  <a:pt x="249" y="42"/>
                  <a:pt x="249" y="42"/>
                </a:cubicBezTo>
                <a:cubicBezTo>
                  <a:pt x="249" y="41"/>
                  <a:pt x="248" y="41"/>
                  <a:pt x="248" y="41"/>
                </a:cubicBezTo>
                <a:cubicBezTo>
                  <a:pt x="247" y="41"/>
                  <a:pt x="247" y="41"/>
                  <a:pt x="247" y="41"/>
                </a:cubicBezTo>
                <a:close/>
                <a:moveTo>
                  <a:pt x="345" y="22"/>
                </a:moveTo>
                <a:cubicBezTo>
                  <a:pt x="345" y="22"/>
                  <a:pt x="344" y="22"/>
                  <a:pt x="342" y="22"/>
                </a:cubicBezTo>
                <a:cubicBezTo>
                  <a:pt x="342" y="22"/>
                  <a:pt x="342" y="22"/>
                  <a:pt x="342" y="22"/>
                </a:cubicBezTo>
                <a:cubicBezTo>
                  <a:pt x="343" y="22"/>
                  <a:pt x="344" y="22"/>
                  <a:pt x="345" y="22"/>
                </a:cubicBezTo>
                <a:close/>
                <a:moveTo>
                  <a:pt x="262" y="41"/>
                </a:moveTo>
                <a:cubicBezTo>
                  <a:pt x="262" y="41"/>
                  <a:pt x="262" y="41"/>
                  <a:pt x="262" y="41"/>
                </a:cubicBezTo>
                <a:cubicBezTo>
                  <a:pt x="262" y="41"/>
                  <a:pt x="262" y="41"/>
                  <a:pt x="262" y="41"/>
                </a:cubicBezTo>
                <a:close/>
                <a:moveTo>
                  <a:pt x="404" y="25"/>
                </a:moveTo>
                <a:cubicBezTo>
                  <a:pt x="404" y="25"/>
                  <a:pt x="404" y="25"/>
                  <a:pt x="404" y="25"/>
                </a:cubicBezTo>
                <a:cubicBezTo>
                  <a:pt x="404" y="25"/>
                  <a:pt x="404" y="26"/>
                  <a:pt x="404" y="27"/>
                </a:cubicBezTo>
                <a:cubicBezTo>
                  <a:pt x="404" y="26"/>
                  <a:pt x="404" y="25"/>
                  <a:pt x="404" y="25"/>
                </a:cubicBezTo>
                <a:close/>
                <a:moveTo>
                  <a:pt x="316" y="23"/>
                </a:moveTo>
                <a:cubicBezTo>
                  <a:pt x="316" y="23"/>
                  <a:pt x="316" y="23"/>
                  <a:pt x="316" y="23"/>
                </a:cubicBezTo>
                <a:cubicBezTo>
                  <a:pt x="316" y="23"/>
                  <a:pt x="316" y="23"/>
                  <a:pt x="316" y="23"/>
                </a:cubicBezTo>
                <a:cubicBezTo>
                  <a:pt x="316" y="23"/>
                  <a:pt x="316" y="24"/>
                  <a:pt x="316" y="23"/>
                </a:cubicBezTo>
                <a:close/>
                <a:moveTo>
                  <a:pt x="210" y="35"/>
                </a:moveTo>
                <a:cubicBezTo>
                  <a:pt x="211" y="35"/>
                  <a:pt x="212" y="35"/>
                  <a:pt x="212" y="35"/>
                </a:cubicBezTo>
                <a:cubicBezTo>
                  <a:pt x="212" y="35"/>
                  <a:pt x="211" y="35"/>
                  <a:pt x="210" y="35"/>
                </a:cubicBezTo>
                <a:close/>
                <a:moveTo>
                  <a:pt x="267" y="40"/>
                </a:moveTo>
                <a:cubicBezTo>
                  <a:pt x="267" y="40"/>
                  <a:pt x="267" y="40"/>
                  <a:pt x="267" y="40"/>
                </a:cubicBezTo>
                <a:cubicBezTo>
                  <a:pt x="266" y="40"/>
                  <a:pt x="266" y="40"/>
                  <a:pt x="266" y="40"/>
                </a:cubicBezTo>
                <a:cubicBezTo>
                  <a:pt x="266" y="40"/>
                  <a:pt x="267" y="40"/>
                  <a:pt x="267" y="40"/>
                </a:cubicBezTo>
                <a:close/>
                <a:moveTo>
                  <a:pt x="238" y="83"/>
                </a:moveTo>
                <a:cubicBezTo>
                  <a:pt x="238" y="83"/>
                  <a:pt x="233" y="82"/>
                  <a:pt x="233" y="83"/>
                </a:cubicBezTo>
                <a:cubicBezTo>
                  <a:pt x="233" y="83"/>
                  <a:pt x="238" y="83"/>
                  <a:pt x="238" y="83"/>
                </a:cubicBezTo>
                <a:close/>
                <a:moveTo>
                  <a:pt x="367" y="64"/>
                </a:moveTo>
                <a:cubicBezTo>
                  <a:pt x="365" y="64"/>
                  <a:pt x="367" y="64"/>
                  <a:pt x="367" y="64"/>
                </a:cubicBezTo>
                <a:close/>
                <a:moveTo>
                  <a:pt x="246" y="42"/>
                </a:moveTo>
                <a:cubicBezTo>
                  <a:pt x="246" y="42"/>
                  <a:pt x="246" y="43"/>
                  <a:pt x="246" y="42"/>
                </a:cubicBezTo>
                <a:close/>
                <a:moveTo>
                  <a:pt x="315" y="58"/>
                </a:moveTo>
                <a:cubicBezTo>
                  <a:pt x="315" y="57"/>
                  <a:pt x="315" y="59"/>
                  <a:pt x="315" y="58"/>
                </a:cubicBezTo>
                <a:close/>
                <a:moveTo>
                  <a:pt x="315" y="66"/>
                </a:moveTo>
                <a:cubicBezTo>
                  <a:pt x="313" y="66"/>
                  <a:pt x="318" y="68"/>
                  <a:pt x="315" y="66"/>
                </a:cubicBezTo>
                <a:close/>
                <a:moveTo>
                  <a:pt x="363" y="64"/>
                </a:moveTo>
                <a:cubicBezTo>
                  <a:pt x="363" y="63"/>
                  <a:pt x="363" y="65"/>
                  <a:pt x="363" y="64"/>
                </a:cubicBezTo>
                <a:close/>
                <a:moveTo>
                  <a:pt x="227" y="44"/>
                </a:moveTo>
                <a:cubicBezTo>
                  <a:pt x="228" y="44"/>
                  <a:pt x="229" y="44"/>
                  <a:pt x="230" y="44"/>
                </a:cubicBezTo>
                <a:cubicBezTo>
                  <a:pt x="230" y="43"/>
                  <a:pt x="227" y="42"/>
                  <a:pt x="227" y="44"/>
                </a:cubicBezTo>
                <a:close/>
                <a:moveTo>
                  <a:pt x="424" y="54"/>
                </a:moveTo>
                <a:cubicBezTo>
                  <a:pt x="424" y="54"/>
                  <a:pt x="423" y="53"/>
                  <a:pt x="424" y="54"/>
                </a:cubicBezTo>
                <a:close/>
                <a:moveTo>
                  <a:pt x="375" y="52"/>
                </a:moveTo>
                <a:cubicBezTo>
                  <a:pt x="375" y="53"/>
                  <a:pt x="375" y="50"/>
                  <a:pt x="375" y="52"/>
                </a:cubicBezTo>
                <a:close/>
                <a:moveTo>
                  <a:pt x="326" y="57"/>
                </a:moveTo>
                <a:cubicBezTo>
                  <a:pt x="325" y="57"/>
                  <a:pt x="325" y="57"/>
                  <a:pt x="324" y="58"/>
                </a:cubicBezTo>
                <a:cubicBezTo>
                  <a:pt x="324" y="59"/>
                  <a:pt x="326" y="57"/>
                  <a:pt x="326" y="57"/>
                </a:cubicBezTo>
                <a:close/>
                <a:moveTo>
                  <a:pt x="272" y="56"/>
                </a:moveTo>
                <a:cubicBezTo>
                  <a:pt x="268" y="58"/>
                  <a:pt x="273" y="55"/>
                  <a:pt x="272" y="56"/>
                </a:cubicBezTo>
                <a:close/>
                <a:moveTo>
                  <a:pt x="314" y="68"/>
                </a:moveTo>
                <a:cubicBezTo>
                  <a:pt x="313" y="68"/>
                  <a:pt x="312" y="68"/>
                  <a:pt x="311" y="68"/>
                </a:cubicBezTo>
                <a:cubicBezTo>
                  <a:pt x="312" y="69"/>
                  <a:pt x="313" y="69"/>
                  <a:pt x="314" y="68"/>
                </a:cubicBezTo>
                <a:close/>
                <a:moveTo>
                  <a:pt x="263" y="61"/>
                </a:moveTo>
                <a:cubicBezTo>
                  <a:pt x="263" y="60"/>
                  <a:pt x="253" y="61"/>
                  <a:pt x="254" y="62"/>
                </a:cubicBezTo>
                <a:cubicBezTo>
                  <a:pt x="255" y="62"/>
                  <a:pt x="263" y="61"/>
                  <a:pt x="263" y="61"/>
                </a:cubicBezTo>
                <a:close/>
                <a:moveTo>
                  <a:pt x="276" y="61"/>
                </a:moveTo>
                <a:cubicBezTo>
                  <a:pt x="278" y="62"/>
                  <a:pt x="276" y="61"/>
                  <a:pt x="276" y="61"/>
                </a:cubicBezTo>
                <a:close/>
                <a:moveTo>
                  <a:pt x="267" y="61"/>
                </a:moveTo>
                <a:cubicBezTo>
                  <a:pt x="267" y="61"/>
                  <a:pt x="267" y="62"/>
                  <a:pt x="267" y="61"/>
                </a:cubicBezTo>
                <a:close/>
                <a:moveTo>
                  <a:pt x="312" y="66"/>
                </a:moveTo>
                <a:cubicBezTo>
                  <a:pt x="312" y="67"/>
                  <a:pt x="312" y="65"/>
                  <a:pt x="312" y="66"/>
                </a:cubicBezTo>
                <a:close/>
                <a:moveTo>
                  <a:pt x="308" y="59"/>
                </a:moveTo>
                <a:cubicBezTo>
                  <a:pt x="308" y="59"/>
                  <a:pt x="310" y="59"/>
                  <a:pt x="311" y="59"/>
                </a:cubicBezTo>
                <a:cubicBezTo>
                  <a:pt x="310" y="59"/>
                  <a:pt x="307" y="59"/>
                  <a:pt x="308" y="59"/>
                </a:cubicBezTo>
                <a:close/>
                <a:moveTo>
                  <a:pt x="307" y="54"/>
                </a:moveTo>
                <a:cubicBezTo>
                  <a:pt x="306" y="54"/>
                  <a:pt x="306" y="54"/>
                  <a:pt x="305" y="54"/>
                </a:cubicBezTo>
                <a:cubicBezTo>
                  <a:pt x="306" y="55"/>
                  <a:pt x="306" y="55"/>
                  <a:pt x="307" y="54"/>
                </a:cubicBezTo>
                <a:close/>
                <a:moveTo>
                  <a:pt x="297" y="35"/>
                </a:moveTo>
                <a:cubicBezTo>
                  <a:pt x="297" y="34"/>
                  <a:pt x="297" y="36"/>
                  <a:pt x="297" y="35"/>
                </a:cubicBezTo>
                <a:close/>
                <a:moveTo>
                  <a:pt x="263" y="32"/>
                </a:moveTo>
                <a:cubicBezTo>
                  <a:pt x="263" y="31"/>
                  <a:pt x="255" y="32"/>
                  <a:pt x="256" y="32"/>
                </a:cubicBezTo>
                <a:cubicBezTo>
                  <a:pt x="257" y="33"/>
                  <a:pt x="263" y="31"/>
                  <a:pt x="263" y="32"/>
                </a:cubicBezTo>
                <a:close/>
                <a:moveTo>
                  <a:pt x="260" y="33"/>
                </a:moveTo>
                <a:cubicBezTo>
                  <a:pt x="261" y="34"/>
                  <a:pt x="260" y="33"/>
                  <a:pt x="260" y="33"/>
                </a:cubicBezTo>
                <a:close/>
                <a:moveTo>
                  <a:pt x="258" y="33"/>
                </a:moveTo>
                <a:cubicBezTo>
                  <a:pt x="261" y="34"/>
                  <a:pt x="257" y="33"/>
                  <a:pt x="258" y="33"/>
                </a:cubicBezTo>
                <a:close/>
                <a:moveTo>
                  <a:pt x="253" y="34"/>
                </a:moveTo>
                <a:cubicBezTo>
                  <a:pt x="253" y="34"/>
                  <a:pt x="254" y="34"/>
                  <a:pt x="254" y="34"/>
                </a:cubicBezTo>
                <a:cubicBezTo>
                  <a:pt x="255" y="34"/>
                  <a:pt x="256" y="34"/>
                  <a:pt x="257" y="34"/>
                </a:cubicBezTo>
                <a:cubicBezTo>
                  <a:pt x="256" y="34"/>
                  <a:pt x="253" y="32"/>
                  <a:pt x="253" y="34"/>
                </a:cubicBezTo>
                <a:close/>
                <a:moveTo>
                  <a:pt x="286" y="38"/>
                </a:moveTo>
                <a:cubicBezTo>
                  <a:pt x="287" y="39"/>
                  <a:pt x="287" y="39"/>
                  <a:pt x="286" y="38"/>
                </a:cubicBezTo>
                <a:close/>
                <a:moveTo>
                  <a:pt x="275" y="32"/>
                </a:moveTo>
                <a:cubicBezTo>
                  <a:pt x="275" y="31"/>
                  <a:pt x="276" y="33"/>
                  <a:pt x="275" y="32"/>
                </a:cubicBezTo>
                <a:close/>
                <a:moveTo>
                  <a:pt x="299" y="38"/>
                </a:moveTo>
                <a:cubicBezTo>
                  <a:pt x="298" y="37"/>
                  <a:pt x="297" y="37"/>
                  <a:pt x="297" y="38"/>
                </a:cubicBezTo>
                <a:cubicBezTo>
                  <a:pt x="297" y="38"/>
                  <a:pt x="298" y="38"/>
                  <a:pt x="299" y="38"/>
                </a:cubicBezTo>
                <a:close/>
                <a:moveTo>
                  <a:pt x="259" y="62"/>
                </a:moveTo>
                <a:cubicBezTo>
                  <a:pt x="259" y="62"/>
                  <a:pt x="261" y="63"/>
                  <a:pt x="259" y="62"/>
                </a:cubicBezTo>
                <a:close/>
                <a:moveTo>
                  <a:pt x="267" y="32"/>
                </a:moveTo>
                <a:cubicBezTo>
                  <a:pt x="267" y="32"/>
                  <a:pt x="267" y="33"/>
                  <a:pt x="267" y="32"/>
                </a:cubicBezTo>
                <a:close/>
                <a:moveTo>
                  <a:pt x="225" y="33"/>
                </a:moveTo>
                <a:cubicBezTo>
                  <a:pt x="225" y="33"/>
                  <a:pt x="227" y="32"/>
                  <a:pt x="225" y="33"/>
                </a:cubicBezTo>
                <a:close/>
                <a:moveTo>
                  <a:pt x="171" y="39"/>
                </a:moveTo>
                <a:cubicBezTo>
                  <a:pt x="171" y="39"/>
                  <a:pt x="174" y="38"/>
                  <a:pt x="171" y="39"/>
                </a:cubicBezTo>
                <a:close/>
                <a:moveTo>
                  <a:pt x="243" y="34"/>
                </a:moveTo>
                <a:cubicBezTo>
                  <a:pt x="243" y="34"/>
                  <a:pt x="243" y="35"/>
                  <a:pt x="243" y="34"/>
                </a:cubicBezTo>
                <a:close/>
                <a:moveTo>
                  <a:pt x="290" y="38"/>
                </a:moveTo>
                <a:cubicBezTo>
                  <a:pt x="290" y="38"/>
                  <a:pt x="290" y="39"/>
                  <a:pt x="290" y="38"/>
                </a:cubicBezTo>
                <a:close/>
                <a:moveTo>
                  <a:pt x="177" y="39"/>
                </a:moveTo>
                <a:cubicBezTo>
                  <a:pt x="176" y="38"/>
                  <a:pt x="175" y="38"/>
                  <a:pt x="174" y="39"/>
                </a:cubicBezTo>
                <a:cubicBezTo>
                  <a:pt x="175" y="39"/>
                  <a:pt x="176" y="39"/>
                  <a:pt x="177" y="39"/>
                </a:cubicBezTo>
                <a:close/>
                <a:moveTo>
                  <a:pt x="219" y="34"/>
                </a:moveTo>
                <a:cubicBezTo>
                  <a:pt x="221" y="34"/>
                  <a:pt x="222" y="34"/>
                  <a:pt x="224" y="34"/>
                </a:cubicBezTo>
                <a:cubicBezTo>
                  <a:pt x="223" y="34"/>
                  <a:pt x="219" y="33"/>
                  <a:pt x="219" y="34"/>
                </a:cubicBezTo>
                <a:close/>
                <a:moveTo>
                  <a:pt x="214" y="35"/>
                </a:moveTo>
                <a:cubicBezTo>
                  <a:pt x="216" y="35"/>
                  <a:pt x="217" y="35"/>
                  <a:pt x="218" y="34"/>
                </a:cubicBezTo>
                <a:cubicBezTo>
                  <a:pt x="218" y="34"/>
                  <a:pt x="214" y="34"/>
                  <a:pt x="214" y="35"/>
                </a:cubicBezTo>
                <a:close/>
                <a:moveTo>
                  <a:pt x="181" y="38"/>
                </a:moveTo>
                <a:cubicBezTo>
                  <a:pt x="181" y="38"/>
                  <a:pt x="180" y="38"/>
                  <a:pt x="179" y="38"/>
                </a:cubicBezTo>
                <a:cubicBezTo>
                  <a:pt x="180" y="38"/>
                  <a:pt x="181" y="38"/>
                  <a:pt x="181" y="38"/>
                </a:cubicBezTo>
                <a:close/>
                <a:moveTo>
                  <a:pt x="170" y="66"/>
                </a:moveTo>
                <a:cubicBezTo>
                  <a:pt x="169" y="66"/>
                  <a:pt x="168" y="66"/>
                  <a:pt x="167" y="67"/>
                </a:cubicBezTo>
                <a:cubicBezTo>
                  <a:pt x="168" y="67"/>
                  <a:pt x="169" y="67"/>
                  <a:pt x="170" y="66"/>
                </a:cubicBezTo>
                <a:close/>
                <a:moveTo>
                  <a:pt x="286" y="89"/>
                </a:moveTo>
                <a:cubicBezTo>
                  <a:pt x="286" y="89"/>
                  <a:pt x="286" y="89"/>
                  <a:pt x="286" y="89"/>
                </a:cubicBezTo>
                <a:close/>
                <a:moveTo>
                  <a:pt x="237" y="92"/>
                </a:moveTo>
                <a:cubicBezTo>
                  <a:pt x="237" y="92"/>
                  <a:pt x="239" y="91"/>
                  <a:pt x="237" y="92"/>
                </a:cubicBezTo>
                <a:close/>
                <a:moveTo>
                  <a:pt x="328" y="80"/>
                </a:moveTo>
                <a:cubicBezTo>
                  <a:pt x="328" y="80"/>
                  <a:pt x="327" y="80"/>
                  <a:pt x="326" y="80"/>
                </a:cubicBezTo>
                <a:cubicBezTo>
                  <a:pt x="327" y="80"/>
                  <a:pt x="328" y="80"/>
                  <a:pt x="328" y="80"/>
                </a:cubicBezTo>
                <a:close/>
                <a:moveTo>
                  <a:pt x="273" y="90"/>
                </a:moveTo>
                <a:cubicBezTo>
                  <a:pt x="274" y="90"/>
                  <a:pt x="282" y="88"/>
                  <a:pt x="282" y="89"/>
                </a:cubicBezTo>
                <a:cubicBezTo>
                  <a:pt x="282" y="88"/>
                  <a:pt x="272" y="89"/>
                  <a:pt x="273" y="90"/>
                </a:cubicBezTo>
                <a:close/>
                <a:moveTo>
                  <a:pt x="356" y="87"/>
                </a:moveTo>
                <a:cubicBezTo>
                  <a:pt x="356" y="85"/>
                  <a:pt x="356" y="88"/>
                  <a:pt x="356" y="87"/>
                </a:cubicBezTo>
                <a:close/>
                <a:moveTo>
                  <a:pt x="330" y="81"/>
                </a:moveTo>
                <a:cubicBezTo>
                  <a:pt x="330" y="81"/>
                  <a:pt x="333" y="81"/>
                  <a:pt x="333" y="81"/>
                </a:cubicBezTo>
                <a:cubicBezTo>
                  <a:pt x="333" y="81"/>
                  <a:pt x="330" y="80"/>
                  <a:pt x="330" y="81"/>
                </a:cubicBezTo>
                <a:close/>
                <a:moveTo>
                  <a:pt x="349" y="83"/>
                </a:moveTo>
                <a:cubicBezTo>
                  <a:pt x="348" y="82"/>
                  <a:pt x="347" y="83"/>
                  <a:pt x="346" y="83"/>
                </a:cubicBezTo>
                <a:cubicBezTo>
                  <a:pt x="346" y="84"/>
                  <a:pt x="349" y="82"/>
                  <a:pt x="349" y="83"/>
                </a:cubicBezTo>
                <a:close/>
                <a:moveTo>
                  <a:pt x="336" y="83"/>
                </a:moveTo>
                <a:cubicBezTo>
                  <a:pt x="336" y="83"/>
                  <a:pt x="336" y="84"/>
                  <a:pt x="336" y="83"/>
                </a:cubicBezTo>
                <a:close/>
                <a:moveTo>
                  <a:pt x="329" y="85"/>
                </a:moveTo>
                <a:cubicBezTo>
                  <a:pt x="329" y="85"/>
                  <a:pt x="332" y="85"/>
                  <a:pt x="332" y="85"/>
                </a:cubicBezTo>
                <a:cubicBezTo>
                  <a:pt x="332" y="85"/>
                  <a:pt x="329" y="84"/>
                  <a:pt x="329" y="85"/>
                </a:cubicBezTo>
                <a:close/>
                <a:moveTo>
                  <a:pt x="271" y="94"/>
                </a:moveTo>
                <a:cubicBezTo>
                  <a:pt x="272" y="94"/>
                  <a:pt x="274" y="94"/>
                  <a:pt x="275" y="94"/>
                </a:cubicBezTo>
                <a:cubicBezTo>
                  <a:pt x="275" y="94"/>
                  <a:pt x="271" y="93"/>
                  <a:pt x="271" y="94"/>
                </a:cubicBezTo>
                <a:close/>
                <a:moveTo>
                  <a:pt x="505" y="99"/>
                </a:moveTo>
                <a:cubicBezTo>
                  <a:pt x="508" y="100"/>
                  <a:pt x="512" y="100"/>
                  <a:pt x="516" y="99"/>
                </a:cubicBezTo>
                <a:cubicBezTo>
                  <a:pt x="512" y="99"/>
                  <a:pt x="508" y="100"/>
                  <a:pt x="505" y="99"/>
                </a:cubicBezTo>
                <a:close/>
                <a:moveTo>
                  <a:pt x="230" y="93"/>
                </a:moveTo>
                <a:cubicBezTo>
                  <a:pt x="230" y="93"/>
                  <a:pt x="234" y="93"/>
                  <a:pt x="235" y="92"/>
                </a:cubicBezTo>
                <a:cubicBezTo>
                  <a:pt x="234" y="93"/>
                  <a:pt x="230" y="92"/>
                  <a:pt x="230" y="93"/>
                </a:cubicBezTo>
                <a:close/>
                <a:moveTo>
                  <a:pt x="516" y="99"/>
                </a:moveTo>
                <a:cubicBezTo>
                  <a:pt x="519" y="99"/>
                  <a:pt x="522" y="98"/>
                  <a:pt x="524" y="100"/>
                </a:cubicBezTo>
                <a:cubicBezTo>
                  <a:pt x="523" y="100"/>
                  <a:pt x="523" y="101"/>
                  <a:pt x="523" y="101"/>
                </a:cubicBezTo>
                <a:cubicBezTo>
                  <a:pt x="524" y="101"/>
                  <a:pt x="524" y="101"/>
                  <a:pt x="525" y="101"/>
                </a:cubicBezTo>
                <a:cubicBezTo>
                  <a:pt x="527" y="101"/>
                  <a:pt x="533" y="98"/>
                  <a:pt x="532" y="97"/>
                </a:cubicBezTo>
                <a:cubicBezTo>
                  <a:pt x="527" y="96"/>
                  <a:pt x="521" y="98"/>
                  <a:pt x="516" y="99"/>
                </a:cubicBezTo>
                <a:close/>
                <a:moveTo>
                  <a:pt x="507" y="99"/>
                </a:moveTo>
                <a:cubicBezTo>
                  <a:pt x="506" y="99"/>
                  <a:pt x="505" y="98"/>
                  <a:pt x="507" y="99"/>
                </a:cubicBezTo>
                <a:close/>
                <a:moveTo>
                  <a:pt x="295" y="93"/>
                </a:moveTo>
                <a:cubicBezTo>
                  <a:pt x="295" y="94"/>
                  <a:pt x="295" y="92"/>
                  <a:pt x="295" y="93"/>
                </a:cubicBezTo>
                <a:close/>
                <a:moveTo>
                  <a:pt x="349" y="90"/>
                </a:moveTo>
                <a:cubicBezTo>
                  <a:pt x="349" y="91"/>
                  <a:pt x="348" y="89"/>
                  <a:pt x="349" y="90"/>
                </a:cubicBezTo>
                <a:close/>
                <a:moveTo>
                  <a:pt x="343" y="89"/>
                </a:moveTo>
                <a:cubicBezTo>
                  <a:pt x="345" y="90"/>
                  <a:pt x="344" y="90"/>
                  <a:pt x="343" y="89"/>
                </a:cubicBezTo>
                <a:close/>
                <a:moveTo>
                  <a:pt x="400" y="75"/>
                </a:moveTo>
                <a:cubicBezTo>
                  <a:pt x="399" y="74"/>
                  <a:pt x="400" y="77"/>
                  <a:pt x="400" y="75"/>
                </a:cubicBezTo>
                <a:close/>
                <a:moveTo>
                  <a:pt x="304" y="69"/>
                </a:moveTo>
                <a:cubicBezTo>
                  <a:pt x="304" y="70"/>
                  <a:pt x="304" y="68"/>
                  <a:pt x="304" y="69"/>
                </a:cubicBezTo>
                <a:close/>
                <a:moveTo>
                  <a:pt x="300" y="36"/>
                </a:moveTo>
                <a:cubicBezTo>
                  <a:pt x="298" y="35"/>
                  <a:pt x="302" y="37"/>
                  <a:pt x="300" y="36"/>
                </a:cubicBezTo>
                <a:close/>
                <a:moveTo>
                  <a:pt x="159" y="67"/>
                </a:moveTo>
                <a:cubicBezTo>
                  <a:pt x="159" y="68"/>
                  <a:pt x="161" y="66"/>
                  <a:pt x="159" y="67"/>
                </a:cubicBezTo>
                <a:close/>
                <a:moveTo>
                  <a:pt x="208" y="63"/>
                </a:moveTo>
                <a:cubicBezTo>
                  <a:pt x="209" y="63"/>
                  <a:pt x="210" y="63"/>
                  <a:pt x="211" y="63"/>
                </a:cubicBezTo>
                <a:cubicBezTo>
                  <a:pt x="211" y="63"/>
                  <a:pt x="207" y="63"/>
                  <a:pt x="208" y="63"/>
                </a:cubicBezTo>
                <a:close/>
                <a:moveTo>
                  <a:pt x="165" y="67"/>
                </a:moveTo>
                <a:cubicBezTo>
                  <a:pt x="164" y="67"/>
                  <a:pt x="163" y="67"/>
                  <a:pt x="162" y="67"/>
                </a:cubicBezTo>
                <a:cubicBezTo>
                  <a:pt x="163" y="68"/>
                  <a:pt x="164" y="67"/>
                  <a:pt x="165" y="67"/>
                </a:cubicBezTo>
                <a:close/>
                <a:moveTo>
                  <a:pt x="251" y="63"/>
                </a:moveTo>
                <a:cubicBezTo>
                  <a:pt x="251" y="63"/>
                  <a:pt x="252" y="63"/>
                  <a:pt x="253" y="63"/>
                </a:cubicBezTo>
                <a:cubicBezTo>
                  <a:pt x="254" y="63"/>
                  <a:pt x="255" y="63"/>
                  <a:pt x="256" y="63"/>
                </a:cubicBezTo>
                <a:cubicBezTo>
                  <a:pt x="255" y="63"/>
                  <a:pt x="252" y="61"/>
                  <a:pt x="251" y="63"/>
                </a:cubicBezTo>
                <a:close/>
                <a:moveTo>
                  <a:pt x="213" y="63"/>
                </a:moveTo>
                <a:cubicBezTo>
                  <a:pt x="213" y="63"/>
                  <a:pt x="217" y="62"/>
                  <a:pt x="218" y="62"/>
                </a:cubicBezTo>
                <a:cubicBezTo>
                  <a:pt x="217" y="63"/>
                  <a:pt x="213" y="62"/>
                  <a:pt x="213" y="63"/>
                </a:cubicBezTo>
                <a:close/>
                <a:moveTo>
                  <a:pt x="220" y="62"/>
                </a:moveTo>
                <a:cubicBezTo>
                  <a:pt x="220" y="62"/>
                  <a:pt x="222" y="61"/>
                  <a:pt x="220" y="62"/>
                </a:cubicBezTo>
                <a:close/>
                <a:moveTo>
                  <a:pt x="379" y="88"/>
                </a:moveTo>
                <a:cubicBezTo>
                  <a:pt x="378" y="88"/>
                  <a:pt x="378" y="88"/>
                  <a:pt x="377" y="88"/>
                </a:cubicBezTo>
                <a:cubicBezTo>
                  <a:pt x="378" y="89"/>
                  <a:pt x="378" y="89"/>
                  <a:pt x="379" y="88"/>
                </a:cubicBezTo>
                <a:close/>
                <a:moveTo>
                  <a:pt x="359" y="89"/>
                </a:moveTo>
                <a:cubicBezTo>
                  <a:pt x="358" y="89"/>
                  <a:pt x="357" y="89"/>
                  <a:pt x="356" y="89"/>
                </a:cubicBezTo>
                <a:cubicBezTo>
                  <a:pt x="357" y="89"/>
                  <a:pt x="358" y="89"/>
                  <a:pt x="359" y="89"/>
                </a:cubicBezTo>
                <a:close/>
                <a:moveTo>
                  <a:pt x="257" y="63"/>
                </a:moveTo>
                <a:cubicBezTo>
                  <a:pt x="260" y="63"/>
                  <a:pt x="256" y="62"/>
                  <a:pt x="257" y="63"/>
                </a:cubicBezTo>
                <a:close/>
                <a:moveTo>
                  <a:pt x="360" y="87"/>
                </a:moveTo>
                <a:cubicBezTo>
                  <a:pt x="361" y="87"/>
                  <a:pt x="361" y="87"/>
                  <a:pt x="361" y="86"/>
                </a:cubicBezTo>
                <a:cubicBezTo>
                  <a:pt x="359" y="86"/>
                  <a:pt x="359" y="86"/>
                  <a:pt x="360" y="87"/>
                </a:cubicBezTo>
                <a:close/>
                <a:moveTo>
                  <a:pt x="407" y="86"/>
                </a:moveTo>
                <a:cubicBezTo>
                  <a:pt x="416" y="86"/>
                  <a:pt x="429" y="87"/>
                  <a:pt x="437" y="85"/>
                </a:cubicBezTo>
                <a:cubicBezTo>
                  <a:pt x="436" y="86"/>
                  <a:pt x="424" y="84"/>
                  <a:pt x="421" y="84"/>
                </a:cubicBezTo>
                <a:cubicBezTo>
                  <a:pt x="419" y="84"/>
                  <a:pt x="416" y="84"/>
                  <a:pt x="412" y="85"/>
                </a:cubicBezTo>
                <a:cubicBezTo>
                  <a:pt x="412" y="85"/>
                  <a:pt x="412" y="84"/>
                  <a:pt x="412" y="85"/>
                </a:cubicBezTo>
                <a:cubicBezTo>
                  <a:pt x="412" y="85"/>
                  <a:pt x="412" y="85"/>
                  <a:pt x="412" y="85"/>
                </a:cubicBezTo>
                <a:cubicBezTo>
                  <a:pt x="409" y="85"/>
                  <a:pt x="405" y="85"/>
                  <a:pt x="404" y="84"/>
                </a:cubicBezTo>
                <a:cubicBezTo>
                  <a:pt x="399" y="81"/>
                  <a:pt x="379" y="87"/>
                  <a:pt x="377" y="87"/>
                </a:cubicBezTo>
                <a:cubicBezTo>
                  <a:pt x="386" y="89"/>
                  <a:pt x="398" y="86"/>
                  <a:pt x="407" y="86"/>
                </a:cubicBezTo>
                <a:close/>
                <a:moveTo>
                  <a:pt x="417" y="85"/>
                </a:moveTo>
                <a:cubicBezTo>
                  <a:pt x="417" y="85"/>
                  <a:pt x="415" y="84"/>
                  <a:pt x="417" y="85"/>
                </a:cubicBezTo>
                <a:close/>
                <a:moveTo>
                  <a:pt x="255" y="72"/>
                </a:moveTo>
                <a:cubicBezTo>
                  <a:pt x="255" y="72"/>
                  <a:pt x="255" y="72"/>
                  <a:pt x="255" y="72"/>
                </a:cubicBezTo>
                <a:cubicBezTo>
                  <a:pt x="255" y="72"/>
                  <a:pt x="255" y="72"/>
                  <a:pt x="255" y="72"/>
                </a:cubicBezTo>
                <a:close/>
                <a:moveTo>
                  <a:pt x="300" y="69"/>
                </a:moveTo>
                <a:cubicBezTo>
                  <a:pt x="301" y="70"/>
                  <a:pt x="300" y="69"/>
                  <a:pt x="300" y="69"/>
                </a:cubicBezTo>
                <a:close/>
                <a:moveTo>
                  <a:pt x="233" y="73"/>
                </a:moveTo>
                <a:cubicBezTo>
                  <a:pt x="234" y="73"/>
                  <a:pt x="236" y="73"/>
                  <a:pt x="237" y="72"/>
                </a:cubicBezTo>
                <a:cubicBezTo>
                  <a:pt x="237" y="72"/>
                  <a:pt x="233" y="71"/>
                  <a:pt x="233" y="73"/>
                </a:cubicBezTo>
                <a:close/>
                <a:moveTo>
                  <a:pt x="331" y="68"/>
                </a:moveTo>
                <a:cubicBezTo>
                  <a:pt x="331" y="67"/>
                  <a:pt x="331" y="68"/>
                  <a:pt x="331" y="68"/>
                </a:cubicBezTo>
                <a:close/>
                <a:moveTo>
                  <a:pt x="40" y="88"/>
                </a:moveTo>
                <a:cubicBezTo>
                  <a:pt x="40" y="87"/>
                  <a:pt x="41" y="87"/>
                  <a:pt x="40" y="88"/>
                </a:cubicBezTo>
                <a:close/>
                <a:moveTo>
                  <a:pt x="311" y="110"/>
                </a:moveTo>
                <a:cubicBezTo>
                  <a:pt x="311" y="111"/>
                  <a:pt x="311" y="110"/>
                  <a:pt x="311" y="110"/>
                </a:cubicBezTo>
                <a:close/>
                <a:moveTo>
                  <a:pt x="251" y="117"/>
                </a:moveTo>
                <a:cubicBezTo>
                  <a:pt x="251" y="116"/>
                  <a:pt x="251" y="118"/>
                  <a:pt x="251" y="117"/>
                </a:cubicBezTo>
                <a:close/>
                <a:moveTo>
                  <a:pt x="286" y="112"/>
                </a:moveTo>
                <a:cubicBezTo>
                  <a:pt x="287" y="113"/>
                  <a:pt x="287" y="113"/>
                  <a:pt x="286" y="112"/>
                </a:cubicBezTo>
                <a:close/>
                <a:moveTo>
                  <a:pt x="296" y="112"/>
                </a:moveTo>
                <a:cubicBezTo>
                  <a:pt x="296" y="112"/>
                  <a:pt x="297" y="112"/>
                  <a:pt x="298" y="111"/>
                </a:cubicBezTo>
                <a:cubicBezTo>
                  <a:pt x="297" y="111"/>
                  <a:pt x="296" y="111"/>
                  <a:pt x="296" y="112"/>
                </a:cubicBezTo>
                <a:close/>
                <a:moveTo>
                  <a:pt x="303" y="29"/>
                </a:moveTo>
                <a:cubicBezTo>
                  <a:pt x="303" y="30"/>
                  <a:pt x="305" y="29"/>
                  <a:pt x="305" y="29"/>
                </a:cubicBezTo>
                <a:cubicBezTo>
                  <a:pt x="305" y="29"/>
                  <a:pt x="303" y="29"/>
                  <a:pt x="303" y="29"/>
                </a:cubicBezTo>
                <a:close/>
                <a:moveTo>
                  <a:pt x="269" y="115"/>
                </a:moveTo>
                <a:cubicBezTo>
                  <a:pt x="269" y="115"/>
                  <a:pt x="269" y="115"/>
                  <a:pt x="269" y="115"/>
                </a:cubicBezTo>
                <a:cubicBezTo>
                  <a:pt x="269" y="115"/>
                  <a:pt x="268" y="115"/>
                  <a:pt x="268" y="115"/>
                </a:cubicBezTo>
                <a:cubicBezTo>
                  <a:pt x="268" y="115"/>
                  <a:pt x="269" y="115"/>
                  <a:pt x="269" y="115"/>
                </a:cubicBezTo>
                <a:close/>
                <a:moveTo>
                  <a:pt x="341" y="111"/>
                </a:moveTo>
                <a:cubicBezTo>
                  <a:pt x="340" y="112"/>
                  <a:pt x="342" y="112"/>
                  <a:pt x="344" y="112"/>
                </a:cubicBezTo>
                <a:cubicBezTo>
                  <a:pt x="345" y="112"/>
                  <a:pt x="345" y="112"/>
                  <a:pt x="346" y="112"/>
                </a:cubicBezTo>
                <a:cubicBezTo>
                  <a:pt x="346" y="110"/>
                  <a:pt x="341" y="111"/>
                  <a:pt x="341" y="111"/>
                </a:cubicBezTo>
                <a:close/>
                <a:moveTo>
                  <a:pt x="328" y="112"/>
                </a:moveTo>
                <a:cubicBezTo>
                  <a:pt x="328" y="112"/>
                  <a:pt x="328" y="112"/>
                  <a:pt x="328" y="112"/>
                </a:cubicBezTo>
                <a:cubicBezTo>
                  <a:pt x="328" y="112"/>
                  <a:pt x="328" y="112"/>
                  <a:pt x="328" y="112"/>
                </a:cubicBezTo>
                <a:cubicBezTo>
                  <a:pt x="327" y="111"/>
                  <a:pt x="327" y="112"/>
                  <a:pt x="328" y="112"/>
                </a:cubicBezTo>
                <a:close/>
                <a:moveTo>
                  <a:pt x="255" y="105"/>
                </a:moveTo>
                <a:cubicBezTo>
                  <a:pt x="254" y="105"/>
                  <a:pt x="251" y="105"/>
                  <a:pt x="246" y="106"/>
                </a:cubicBezTo>
                <a:cubicBezTo>
                  <a:pt x="246" y="106"/>
                  <a:pt x="254" y="105"/>
                  <a:pt x="255" y="105"/>
                </a:cubicBezTo>
                <a:close/>
                <a:moveTo>
                  <a:pt x="279" y="104"/>
                </a:moveTo>
                <a:cubicBezTo>
                  <a:pt x="279" y="104"/>
                  <a:pt x="279" y="104"/>
                  <a:pt x="278" y="104"/>
                </a:cubicBezTo>
                <a:cubicBezTo>
                  <a:pt x="278" y="104"/>
                  <a:pt x="279" y="104"/>
                  <a:pt x="279" y="104"/>
                </a:cubicBezTo>
                <a:close/>
                <a:moveTo>
                  <a:pt x="298" y="102"/>
                </a:moveTo>
                <a:cubicBezTo>
                  <a:pt x="298" y="102"/>
                  <a:pt x="298" y="102"/>
                  <a:pt x="298" y="102"/>
                </a:cubicBezTo>
                <a:cubicBezTo>
                  <a:pt x="297" y="102"/>
                  <a:pt x="297" y="102"/>
                  <a:pt x="296" y="102"/>
                </a:cubicBezTo>
                <a:cubicBezTo>
                  <a:pt x="297" y="102"/>
                  <a:pt x="297" y="102"/>
                  <a:pt x="298" y="102"/>
                </a:cubicBezTo>
                <a:close/>
                <a:moveTo>
                  <a:pt x="362" y="106"/>
                </a:moveTo>
                <a:cubicBezTo>
                  <a:pt x="362" y="106"/>
                  <a:pt x="362" y="107"/>
                  <a:pt x="362" y="106"/>
                </a:cubicBezTo>
                <a:close/>
                <a:moveTo>
                  <a:pt x="360" y="106"/>
                </a:moveTo>
                <a:cubicBezTo>
                  <a:pt x="360" y="106"/>
                  <a:pt x="360" y="106"/>
                  <a:pt x="360" y="106"/>
                </a:cubicBezTo>
                <a:cubicBezTo>
                  <a:pt x="360" y="106"/>
                  <a:pt x="360" y="106"/>
                  <a:pt x="360" y="106"/>
                </a:cubicBezTo>
                <a:cubicBezTo>
                  <a:pt x="360" y="106"/>
                  <a:pt x="360" y="106"/>
                  <a:pt x="360" y="106"/>
                </a:cubicBezTo>
                <a:close/>
                <a:moveTo>
                  <a:pt x="293" y="102"/>
                </a:moveTo>
                <a:cubicBezTo>
                  <a:pt x="293" y="102"/>
                  <a:pt x="293" y="102"/>
                  <a:pt x="293" y="102"/>
                </a:cubicBezTo>
                <a:cubicBezTo>
                  <a:pt x="293" y="103"/>
                  <a:pt x="293" y="103"/>
                  <a:pt x="293" y="102"/>
                </a:cubicBezTo>
                <a:close/>
                <a:moveTo>
                  <a:pt x="306" y="102"/>
                </a:moveTo>
                <a:cubicBezTo>
                  <a:pt x="306" y="102"/>
                  <a:pt x="306" y="102"/>
                  <a:pt x="306" y="102"/>
                </a:cubicBezTo>
                <a:cubicBezTo>
                  <a:pt x="306" y="102"/>
                  <a:pt x="306" y="102"/>
                  <a:pt x="306" y="102"/>
                </a:cubicBezTo>
                <a:close/>
                <a:moveTo>
                  <a:pt x="373" y="107"/>
                </a:moveTo>
                <a:cubicBezTo>
                  <a:pt x="373" y="108"/>
                  <a:pt x="373" y="106"/>
                  <a:pt x="373" y="107"/>
                </a:cubicBezTo>
                <a:close/>
                <a:moveTo>
                  <a:pt x="386" y="107"/>
                </a:moveTo>
                <a:cubicBezTo>
                  <a:pt x="386" y="109"/>
                  <a:pt x="392" y="106"/>
                  <a:pt x="392" y="106"/>
                </a:cubicBezTo>
                <a:cubicBezTo>
                  <a:pt x="391" y="106"/>
                  <a:pt x="386" y="106"/>
                  <a:pt x="386" y="107"/>
                </a:cubicBezTo>
                <a:close/>
                <a:moveTo>
                  <a:pt x="383" y="43"/>
                </a:moveTo>
                <a:cubicBezTo>
                  <a:pt x="383" y="43"/>
                  <a:pt x="383" y="44"/>
                  <a:pt x="383" y="43"/>
                </a:cubicBezTo>
                <a:close/>
                <a:moveTo>
                  <a:pt x="407" y="14"/>
                </a:moveTo>
                <a:cubicBezTo>
                  <a:pt x="407" y="15"/>
                  <a:pt x="407" y="14"/>
                  <a:pt x="407" y="14"/>
                </a:cubicBezTo>
                <a:close/>
                <a:moveTo>
                  <a:pt x="299" y="16"/>
                </a:moveTo>
                <a:cubicBezTo>
                  <a:pt x="299" y="16"/>
                  <a:pt x="299" y="16"/>
                  <a:pt x="299" y="16"/>
                </a:cubicBezTo>
                <a:cubicBezTo>
                  <a:pt x="299" y="16"/>
                  <a:pt x="299" y="16"/>
                  <a:pt x="299" y="16"/>
                </a:cubicBezTo>
                <a:cubicBezTo>
                  <a:pt x="299" y="16"/>
                  <a:pt x="300" y="17"/>
                  <a:pt x="299" y="16"/>
                </a:cubicBezTo>
                <a:close/>
                <a:moveTo>
                  <a:pt x="337" y="17"/>
                </a:moveTo>
                <a:cubicBezTo>
                  <a:pt x="338" y="17"/>
                  <a:pt x="339" y="17"/>
                  <a:pt x="339" y="17"/>
                </a:cubicBezTo>
                <a:cubicBezTo>
                  <a:pt x="339" y="17"/>
                  <a:pt x="338" y="17"/>
                  <a:pt x="337" y="17"/>
                </a:cubicBezTo>
                <a:close/>
                <a:moveTo>
                  <a:pt x="326" y="15"/>
                </a:moveTo>
                <a:cubicBezTo>
                  <a:pt x="327" y="15"/>
                  <a:pt x="328" y="15"/>
                  <a:pt x="329" y="15"/>
                </a:cubicBezTo>
                <a:cubicBezTo>
                  <a:pt x="329" y="15"/>
                  <a:pt x="328" y="15"/>
                  <a:pt x="326" y="15"/>
                </a:cubicBezTo>
                <a:cubicBezTo>
                  <a:pt x="326" y="15"/>
                  <a:pt x="326" y="15"/>
                  <a:pt x="326" y="15"/>
                </a:cubicBezTo>
                <a:close/>
                <a:moveTo>
                  <a:pt x="320" y="18"/>
                </a:moveTo>
                <a:cubicBezTo>
                  <a:pt x="320" y="18"/>
                  <a:pt x="320" y="18"/>
                  <a:pt x="320" y="18"/>
                </a:cubicBezTo>
                <a:cubicBezTo>
                  <a:pt x="320" y="18"/>
                  <a:pt x="320" y="18"/>
                  <a:pt x="320" y="18"/>
                </a:cubicBezTo>
                <a:close/>
                <a:moveTo>
                  <a:pt x="330" y="44"/>
                </a:moveTo>
                <a:cubicBezTo>
                  <a:pt x="330" y="43"/>
                  <a:pt x="330" y="45"/>
                  <a:pt x="330" y="44"/>
                </a:cubicBezTo>
                <a:close/>
                <a:moveTo>
                  <a:pt x="388" y="105"/>
                </a:moveTo>
                <a:cubicBezTo>
                  <a:pt x="389" y="106"/>
                  <a:pt x="390" y="106"/>
                  <a:pt x="391" y="106"/>
                </a:cubicBezTo>
                <a:cubicBezTo>
                  <a:pt x="391" y="106"/>
                  <a:pt x="391" y="106"/>
                  <a:pt x="390" y="105"/>
                </a:cubicBezTo>
                <a:cubicBezTo>
                  <a:pt x="389" y="105"/>
                  <a:pt x="388" y="105"/>
                  <a:pt x="388" y="105"/>
                </a:cubicBezTo>
                <a:close/>
                <a:moveTo>
                  <a:pt x="375" y="42"/>
                </a:moveTo>
                <a:cubicBezTo>
                  <a:pt x="376" y="43"/>
                  <a:pt x="375" y="41"/>
                  <a:pt x="375" y="42"/>
                </a:cubicBezTo>
                <a:close/>
                <a:moveTo>
                  <a:pt x="258" y="106"/>
                </a:moveTo>
                <a:cubicBezTo>
                  <a:pt x="260" y="106"/>
                  <a:pt x="262" y="106"/>
                  <a:pt x="262" y="106"/>
                </a:cubicBezTo>
                <a:cubicBezTo>
                  <a:pt x="262" y="106"/>
                  <a:pt x="260" y="106"/>
                  <a:pt x="258" y="106"/>
                </a:cubicBezTo>
                <a:close/>
                <a:moveTo>
                  <a:pt x="214" y="84"/>
                </a:moveTo>
                <a:cubicBezTo>
                  <a:pt x="215" y="84"/>
                  <a:pt x="215" y="83"/>
                  <a:pt x="215" y="83"/>
                </a:cubicBezTo>
                <a:cubicBezTo>
                  <a:pt x="213" y="84"/>
                  <a:pt x="212" y="84"/>
                  <a:pt x="210" y="84"/>
                </a:cubicBezTo>
                <a:cubicBezTo>
                  <a:pt x="212" y="84"/>
                  <a:pt x="215" y="84"/>
                  <a:pt x="214" y="84"/>
                </a:cubicBezTo>
                <a:close/>
                <a:moveTo>
                  <a:pt x="428" y="95"/>
                </a:moveTo>
                <a:cubicBezTo>
                  <a:pt x="428" y="95"/>
                  <a:pt x="427" y="95"/>
                  <a:pt x="427" y="95"/>
                </a:cubicBezTo>
                <a:cubicBezTo>
                  <a:pt x="427" y="95"/>
                  <a:pt x="427" y="95"/>
                  <a:pt x="428" y="95"/>
                </a:cubicBezTo>
                <a:close/>
                <a:moveTo>
                  <a:pt x="409" y="105"/>
                </a:moveTo>
                <a:cubicBezTo>
                  <a:pt x="409" y="105"/>
                  <a:pt x="409" y="105"/>
                  <a:pt x="409" y="105"/>
                </a:cubicBezTo>
                <a:cubicBezTo>
                  <a:pt x="409" y="105"/>
                  <a:pt x="409" y="105"/>
                  <a:pt x="409" y="105"/>
                </a:cubicBezTo>
                <a:cubicBezTo>
                  <a:pt x="409" y="105"/>
                  <a:pt x="409" y="106"/>
                  <a:pt x="409" y="105"/>
                </a:cubicBezTo>
                <a:close/>
                <a:moveTo>
                  <a:pt x="231" y="83"/>
                </a:moveTo>
                <a:cubicBezTo>
                  <a:pt x="231" y="83"/>
                  <a:pt x="227" y="83"/>
                  <a:pt x="228" y="83"/>
                </a:cubicBezTo>
                <a:cubicBezTo>
                  <a:pt x="229" y="84"/>
                  <a:pt x="230" y="84"/>
                  <a:pt x="231" y="83"/>
                </a:cubicBezTo>
                <a:close/>
                <a:moveTo>
                  <a:pt x="347" y="14"/>
                </a:moveTo>
                <a:cubicBezTo>
                  <a:pt x="347" y="15"/>
                  <a:pt x="347" y="13"/>
                  <a:pt x="347" y="14"/>
                </a:cubicBezTo>
                <a:close/>
                <a:moveTo>
                  <a:pt x="240" y="83"/>
                </a:moveTo>
                <a:cubicBezTo>
                  <a:pt x="242" y="81"/>
                  <a:pt x="240" y="82"/>
                  <a:pt x="240" y="83"/>
                </a:cubicBezTo>
                <a:close/>
                <a:moveTo>
                  <a:pt x="301" y="16"/>
                </a:moveTo>
                <a:cubicBezTo>
                  <a:pt x="301" y="17"/>
                  <a:pt x="301" y="16"/>
                  <a:pt x="301" y="16"/>
                </a:cubicBezTo>
                <a:close/>
                <a:moveTo>
                  <a:pt x="222" y="84"/>
                </a:moveTo>
                <a:cubicBezTo>
                  <a:pt x="224" y="84"/>
                  <a:pt x="225" y="84"/>
                  <a:pt x="225" y="84"/>
                </a:cubicBezTo>
                <a:cubicBezTo>
                  <a:pt x="225" y="84"/>
                  <a:pt x="223" y="84"/>
                  <a:pt x="222" y="84"/>
                </a:cubicBezTo>
                <a:close/>
                <a:moveTo>
                  <a:pt x="290" y="112"/>
                </a:moveTo>
                <a:cubicBezTo>
                  <a:pt x="290" y="112"/>
                  <a:pt x="290" y="114"/>
                  <a:pt x="290" y="112"/>
                </a:cubicBezTo>
                <a:close/>
                <a:moveTo>
                  <a:pt x="219" y="16"/>
                </a:moveTo>
                <a:cubicBezTo>
                  <a:pt x="219" y="17"/>
                  <a:pt x="219" y="15"/>
                  <a:pt x="219" y="16"/>
                </a:cubicBezTo>
                <a:close/>
                <a:moveTo>
                  <a:pt x="258" y="12"/>
                </a:moveTo>
                <a:cubicBezTo>
                  <a:pt x="259" y="13"/>
                  <a:pt x="258" y="12"/>
                  <a:pt x="258" y="12"/>
                </a:cubicBezTo>
                <a:close/>
                <a:moveTo>
                  <a:pt x="262" y="12"/>
                </a:moveTo>
                <a:cubicBezTo>
                  <a:pt x="262" y="11"/>
                  <a:pt x="262" y="13"/>
                  <a:pt x="262" y="12"/>
                </a:cubicBezTo>
                <a:close/>
                <a:moveTo>
                  <a:pt x="199" y="18"/>
                </a:moveTo>
                <a:cubicBezTo>
                  <a:pt x="200" y="18"/>
                  <a:pt x="201" y="18"/>
                  <a:pt x="202" y="18"/>
                </a:cubicBezTo>
                <a:cubicBezTo>
                  <a:pt x="203" y="17"/>
                  <a:pt x="199" y="16"/>
                  <a:pt x="199" y="18"/>
                </a:cubicBezTo>
                <a:close/>
                <a:moveTo>
                  <a:pt x="394" y="8"/>
                </a:moveTo>
                <a:cubicBezTo>
                  <a:pt x="394" y="8"/>
                  <a:pt x="394" y="7"/>
                  <a:pt x="394" y="8"/>
                </a:cubicBezTo>
                <a:close/>
                <a:moveTo>
                  <a:pt x="25" y="70"/>
                </a:moveTo>
                <a:cubicBezTo>
                  <a:pt x="25" y="69"/>
                  <a:pt x="26" y="69"/>
                  <a:pt x="25" y="70"/>
                </a:cubicBezTo>
                <a:close/>
                <a:moveTo>
                  <a:pt x="406" y="6"/>
                </a:moveTo>
                <a:cubicBezTo>
                  <a:pt x="406" y="6"/>
                  <a:pt x="406" y="6"/>
                  <a:pt x="406" y="6"/>
                </a:cubicBezTo>
                <a:cubicBezTo>
                  <a:pt x="406" y="6"/>
                  <a:pt x="406" y="6"/>
                  <a:pt x="406" y="7"/>
                </a:cubicBezTo>
                <a:cubicBezTo>
                  <a:pt x="406" y="7"/>
                  <a:pt x="406" y="7"/>
                  <a:pt x="406" y="7"/>
                </a:cubicBezTo>
                <a:cubicBezTo>
                  <a:pt x="406" y="6"/>
                  <a:pt x="406" y="6"/>
                  <a:pt x="406" y="6"/>
                </a:cubicBezTo>
                <a:close/>
                <a:moveTo>
                  <a:pt x="20" y="70"/>
                </a:moveTo>
                <a:cubicBezTo>
                  <a:pt x="21" y="70"/>
                  <a:pt x="22" y="70"/>
                  <a:pt x="22" y="70"/>
                </a:cubicBezTo>
                <a:cubicBezTo>
                  <a:pt x="22" y="70"/>
                  <a:pt x="21" y="70"/>
                  <a:pt x="20" y="70"/>
                </a:cubicBezTo>
                <a:close/>
                <a:moveTo>
                  <a:pt x="309" y="28"/>
                </a:moveTo>
                <a:cubicBezTo>
                  <a:pt x="309" y="27"/>
                  <a:pt x="309" y="29"/>
                  <a:pt x="309" y="28"/>
                </a:cubicBezTo>
                <a:close/>
                <a:moveTo>
                  <a:pt x="338" y="34"/>
                </a:moveTo>
                <a:cubicBezTo>
                  <a:pt x="340" y="35"/>
                  <a:pt x="361" y="34"/>
                  <a:pt x="363" y="33"/>
                </a:cubicBezTo>
                <a:cubicBezTo>
                  <a:pt x="364" y="32"/>
                  <a:pt x="337" y="33"/>
                  <a:pt x="336" y="32"/>
                </a:cubicBezTo>
                <a:cubicBezTo>
                  <a:pt x="333" y="30"/>
                  <a:pt x="314" y="36"/>
                  <a:pt x="313" y="35"/>
                </a:cubicBezTo>
                <a:cubicBezTo>
                  <a:pt x="319" y="37"/>
                  <a:pt x="334" y="30"/>
                  <a:pt x="338" y="34"/>
                </a:cubicBezTo>
                <a:close/>
                <a:moveTo>
                  <a:pt x="347" y="32"/>
                </a:moveTo>
                <a:cubicBezTo>
                  <a:pt x="345" y="32"/>
                  <a:pt x="346" y="32"/>
                  <a:pt x="347" y="32"/>
                </a:cubicBezTo>
                <a:close/>
                <a:moveTo>
                  <a:pt x="343" y="32"/>
                </a:moveTo>
                <a:cubicBezTo>
                  <a:pt x="343" y="33"/>
                  <a:pt x="343" y="32"/>
                  <a:pt x="343" y="32"/>
                </a:cubicBezTo>
                <a:close/>
                <a:moveTo>
                  <a:pt x="10" y="111"/>
                </a:moveTo>
                <a:cubicBezTo>
                  <a:pt x="10" y="111"/>
                  <a:pt x="13" y="110"/>
                  <a:pt x="13" y="110"/>
                </a:cubicBezTo>
                <a:cubicBezTo>
                  <a:pt x="13" y="110"/>
                  <a:pt x="11" y="111"/>
                  <a:pt x="11" y="110"/>
                </a:cubicBezTo>
                <a:cubicBezTo>
                  <a:pt x="11" y="110"/>
                  <a:pt x="12" y="110"/>
                  <a:pt x="12" y="109"/>
                </a:cubicBezTo>
                <a:cubicBezTo>
                  <a:pt x="11" y="109"/>
                  <a:pt x="7" y="110"/>
                  <a:pt x="10" y="111"/>
                </a:cubicBezTo>
                <a:close/>
                <a:moveTo>
                  <a:pt x="362" y="21"/>
                </a:moveTo>
                <a:cubicBezTo>
                  <a:pt x="362" y="20"/>
                  <a:pt x="362" y="22"/>
                  <a:pt x="362" y="21"/>
                </a:cubicBezTo>
                <a:close/>
                <a:moveTo>
                  <a:pt x="318" y="23"/>
                </a:moveTo>
                <a:cubicBezTo>
                  <a:pt x="318" y="24"/>
                  <a:pt x="318" y="23"/>
                  <a:pt x="318" y="23"/>
                </a:cubicBezTo>
                <a:close/>
                <a:moveTo>
                  <a:pt x="314" y="37"/>
                </a:moveTo>
                <a:cubicBezTo>
                  <a:pt x="314" y="38"/>
                  <a:pt x="314" y="35"/>
                  <a:pt x="314" y="37"/>
                </a:cubicBezTo>
                <a:close/>
                <a:moveTo>
                  <a:pt x="319" y="27"/>
                </a:moveTo>
                <a:cubicBezTo>
                  <a:pt x="318" y="27"/>
                  <a:pt x="318" y="28"/>
                  <a:pt x="317" y="28"/>
                </a:cubicBezTo>
                <a:cubicBezTo>
                  <a:pt x="317" y="29"/>
                  <a:pt x="319" y="27"/>
                  <a:pt x="319" y="27"/>
                </a:cubicBezTo>
                <a:close/>
                <a:moveTo>
                  <a:pt x="201" y="134"/>
                </a:moveTo>
                <a:cubicBezTo>
                  <a:pt x="202" y="133"/>
                  <a:pt x="206" y="133"/>
                  <a:pt x="206" y="133"/>
                </a:cubicBezTo>
                <a:cubicBezTo>
                  <a:pt x="206" y="131"/>
                  <a:pt x="203" y="133"/>
                  <a:pt x="201" y="134"/>
                </a:cubicBezTo>
                <a:close/>
                <a:moveTo>
                  <a:pt x="432" y="99"/>
                </a:moveTo>
                <a:cubicBezTo>
                  <a:pt x="432" y="100"/>
                  <a:pt x="438" y="98"/>
                  <a:pt x="438" y="98"/>
                </a:cubicBezTo>
                <a:cubicBezTo>
                  <a:pt x="438" y="98"/>
                  <a:pt x="432" y="98"/>
                  <a:pt x="432" y="99"/>
                </a:cubicBezTo>
                <a:close/>
                <a:moveTo>
                  <a:pt x="537" y="94"/>
                </a:moveTo>
                <a:cubicBezTo>
                  <a:pt x="537" y="94"/>
                  <a:pt x="535" y="90"/>
                  <a:pt x="536" y="89"/>
                </a:cubicBezTo>
                <a:cubicBezTo>
                  <a:pt x="534" y="89"/>
                  <a:pt x="529" y="90"/>
                  <a:pt x="529" y="88"/>
                </a:cubicBezTo>
                <a:cubicBezTo>
                  <a:pt x="529" y="88"/>
                  <a:pt x="536" y="87"/>
                  <a:pt x="536" y="87"/>
                </a:cubicBezTo>
                <a:cubicBezTo>
                  <a:pt x="536" y="87"/>
                  <a:pt x="534" y="85"/>
                  <a:pt x="534" y="84"/>
                </a:cubicBezTo>
                <a:cubicBezTo>
                  <a:pt x="536" y="82"/>
                  <a:pt x="523" y="84"/>
                  <a:pt x="524" y="84"/>
                </a:cubicBezTo>
                <a:cubicBezTo>
                  <a:pt x="525" y="84"/>
                  <a:pt x="534" y="87"/>
                  <a:pt x="534" y="86"/>
                </a:cubicBezTo>
                <a:cubicBezTo>
                  <a:pt x="534" y="88"/>
                  <a:pt x="527" y="86"/>
                  <a:pt x="526" y="86"/>
                </a:cubicBezTo>
                <a:cubicBezTo>
                  <a:pt x="527" y="86"/>
                  <a:pt x="527" y="87"/>
                  <a:pt x="527" y="87"/>
                </a:cubicBezTo>
                <a:cubicBezTo>
                  <a:pt x="526" y="88"/>
                  <a:pt x="488" y="86"/>
                  <a:pt x="488" y="87"/>
                </a:cubicBezTo>
                <a:cubicBezTo>
                  <a:pt x="488" y="87"/>
                  <a:pt x="525" y="89"/>
                  <a:pt x="526" y="88"/>
                </a:cubicBezTo>
                <a:cubicBezTo>
                  <a:pt x="525" y="90"/>
                  <a:pt x="522" y="89"/>
                  <a:pt x="520" y="89"/>
                </a:cubicBezTo>
                <a:cubicBezTo>
                  <a:pt x="518" y="90"/>
                  <a:pt x="503" y="89"/>
                  <a:pt x="497" y="89"/>
                </a:cubicBezTo>
                <a:cubicBezTo>
                  <a:pt x="475" y="89"/>
                  <a:pt x="452" y="87"/>
                  <a:pt x="429" y="89"/>
                </a:cubicBezTo>
                <a:cubicBezTo>
                  <a:pt x="426" y="90"/>
                  <a:pt x="424" y="90"/>
                  <a:pt x="421" y="90"/>
                </a:cubicBezTo>
                <a:cubicBezTo>
                  <a:pt x="423" y="90"/>
                  <a:pt x="424" y="90"/>
                  <a:pt x="424" y="91"/>
                </a:cubicBezTo>
                <a:cubicBezTo>
                  <a:pt x="424" y="92"/>
                  <a:pt x="417" y="90"/>
                  <a:pt x="417" y="90"/>
                </a:cubicBezTo>
                <a:cubicBezTo>
                  <a:pt x="417" y="90"/>
                  <a:pt x="417" y="90"/>
                  <a:pt x="417" y="90"/>
                </a:cubicBezTo>
                <a:cubicBezTo>
                  <a:pt x="411" y="90"/>
                  <a:pt x="405" y="91"/>
                  <a:pt x="399" y="91"/>
                </a:cubicBezTo>
                <a:cubicBezTo>
                  <a:pt x="399" y="91"/>
                  <a:pt x="399" y="91"/>
                  <a:pt x="399" y="91"/>
                </a:cubicBezTo>
                <a:cubicBezTo>
                  <a:pt x="399" y="90"/>
                  <a:pt x="397" y="91"/>
                  <a:pt x="397" y="91"/>
                </a:cubicBezTo>
                <a:cubicBezTo>
                  <a:pt x="397" y="91"/>
                  <a:pt x="398" y="91"/>
                  <a:pt x="398" y="91"/>
                </a:cubicBezTo>
                <a:cubicBezTo>
                  <a:pt x="378" y="91"/>
                  <a:pt x="359" y="91"/>
                  <a:pt x="340" y="92"/>
                </a:cubicBezTo>
                <a:cubicBezTo>
                  <a:pt x="296" y="94"/>
                  <a:pt x="252" y="97"/>
                  <a:pt x="208" y="100"/>
                </a:cubicBezTo>
                <a:cubicBezTo>
                  <a:pt x="198" y="101"/>
                  <a:pt x="188" y="102"/>
                  <a:pt x="179" y="102"/>
                </a:cubicBezTo>
                <a:cubicBezTo>
                  <a:pt x="182" y="102"/>
                  <a:pt x="185" y="101"/>
                  <a:pt x="187" y="101"/>
                </a:cubicBezTo>
                <a:cubicBezTo>
                  <a:pt x="187" y="101"/>
                  <a:pt x="186" y="101"/>
                  <a:pt x="186" y="101"/>
                </a:cubicBezTo>
                <a:cubicBezTo>
                  <a:pt x="187" y="101"/>
                  <a:pt x="188" y="101"/>
                  <a:pt x="188" y="100"/>
                </a:cubicBezTo>
                <a:cubicBezTo>
                  <a:pt x="188" y="100"/>
                  <a:pt x="188" y="100"/>
                  <a:pt x="189" y="101"/>
                </a:cubicBezTo>
                <a:cubicBezTo>
                  <a:pt x="188" y="101"/>
                  <a:pt x="188" y="101"/>
                  <a:pt x="188" y="101"/>
                </a:cubicBezTo>
                <a:cubicBezTo>
                  <a:pt x="190" y="101"/>
                  <a:pt x="191" y="100"/>
                  <a:pt x="192" y="100"/>
                </a:cubicBezTo>
                <a:cubicBezTo>
                  <a:pt x="195" y="100"/>
                  <a:pt x="198" y="100"/>
                  <a:pt x="200" y="100"/>
                </a:cubicBezTo>
                <a:cubicBezTo>
                  <a:pt x="200" y="100"/>
                  <a:pt x="200" y="100"/>
                  <a:pt x="200" y="100"/>
                </a:cubicBezTo>
                <a:cubicBezTo>
                  <a:pt x="200" y="100"/>
                  <a:pt x="200" y="100"/>
                  <a:pt x="200" y="100"/>
                </a:cubicBezTo>
                <a:cubicBezTo>
                  <a:pt x="200" y="101"/>
                  <a:pt x="201" y="100"/>
                  <a:pt x="202" y="99"/>
                </a:cubicBezTo>
                <a:cubicBezTo>
                  <a:pt x="206" y="99"/>
                  <a:pt x="210" y="99"/>
                  <a:pt x="214" y="99"/>
                </a:cubicBezTo>
                <a:cubicBezTo>
                  <a:pt x="216" y="99"/>
                  <a:pt x="218" y="99"/>
                  <a:pt x="221" y="98"/>
                </a:cubicBezTo>
                <a:cubicBezTo>
                  <a:pt x="225" y="98"/>
                  <a:pt x="228" y="98"/>
                  <a:pt x="232" y="97"/>
                </a:cubicBezTo>
                <a:cubicBezTo>
                  <a:pt x="234" y="97"/>
                  <a:pt x="243" y="96"/>
                  <a:pt x="252" y="95"/>
                </a:cubicBezTo>
                <a:cubicBezTo>
                  <a:pt x="251" y="95"/>
                  <a:pt x="249" y="95"/>
                  <a:pt x="249" y="94"/>
                </a:cubicBezTo>
                <a:cubicBezTo>
                  <a:pt x="249" y="94"/>
                  <a:pt x="249" y="94"/>
                  <a:pt x="250" y="94"/>
                </a:cubicBezTo>
                <a:cubicBezTo>
                  <a:pt x="250" y="94"/>
                  <a:pt x="250" y="94"/>
                  <a:pt x="251" y="94"/>
                </a:cubicBezTo>
                <a:cubicBezTo>
                  <a:pt x="253" y="94"/>
                  <a:pt x="256" y="94"/>
                  <a:pt x="256" y="94"/>
                </a:cubicBezTo>
                <a:cubicBezTo>
                  <a:pt x="257" y="94"/>
                  <a:pt x="258" y="94"/>
                  <a:pt x="258" y="94"/>
                </a:cubicBezTo>
                <a:cubicBezTo>
                  <a:pt x="259" y="91"/>
                  <a:pt x="279" y="94"/>
                  <a:pt x="279" y="94"/>
                </a:cubicBezTo>
                <a:cubicBezTo>
                  <a:pt x="279" y="93"/>
                  <a:pt x="278" y="93"/>
                  <a:pt x="277" y="93"/>
                </a:cubicBezTo>
                <a:cubicBezTo>
                  <a:pt x="278" y="93"/>
                  <a:pt x="284" y="92"/>
                  <a:pt x="286" y="91"/>
                </a:cubicBezTo>
                <a:cubicBezTo>
                  <a:pt x="285" y="92"/>
                  <a:pt x="284" y="93"/>
                  <a:pt x="283" y="93"/>
                </a:cubicBezTo>
                <a:cubicBezTo>
                  <a:pt x="283" y="94"/>
                  <a:pt x="293" y="94"/>
                  <a:pt x="293" y="93"/>
                </a:cubicBezTo>
                <a:cubicBezTo>
                  <a:pt x="293" y="91"/>
                  <a:pt x="295" y="90"/>
                  <a:pt x="297" y="91"/>
                </a:cubicBezTo>
                <a:cubicBezTo>
                  <a:pt x="299" y="91"/>
                  <a:pt x="302" y="91"/>
                  <a:pt x="302" y="92"/>
                </a:cubicBezTo>
                <a:cubicBezTo>
                  <a:pt x="302" y="92"/>
                  <a:pt x="301" y="92"/>
                  <a:pt x="301" y="93"/>
                </a:cubicBezTo>
                <a:cubicBezTo>
                  <a:pt x="305" y="94"/>
                  <a:pt x="310" y="92"/>
                  <a:pt x="314" y="92"/>
                </a:cubicBezTo>
                <a:cubicBezTo>
                  <a:pt x="314" y="91"/>
                  <a:pt x="314" y="91"/>
                  <a:pt x="314" y="91"/>
                </a:cubicBezTo>
                <a:cubicBezTo>
                  <a:pt x="315" y="91"/>
                  <a:pt x="315" y="92"/>
                  <a:pt x="315" y="92"/>
                </a:cubicBezTo>
                <a:cubicBezTo>
                  <a:pt x="316" y="91"/>
                  <a:pt x="317" y="91"/>
                  <a:pt x="318" y="91"/>
                </a:cubicBezTo>
                <a:cubicBezTo>
                  <a:pt x="318" y="91"/>
                  <a:pt x="318" y="91"/>
                  <a:pt x="318" y="91"/>
                </a:cubicBezTo>
                <a:cubicBezTo>
                  <a:pt x="318" y="91"/>
                  <a:pt x="318" y="91"/>
                  <a:pt x="318" y="91"/>
                </a:cubicBezTo>
                <a:cubicBezTo>
                  <a:pt x="318" y="91"/>
                  <a:pt x="318" y="91"/>
                  <a:pt x="318" y="91"/>
                </a:cubicBezTo>
                <a:cubicBezTo>
                  <a:pt x="319" y="91"/>
                  <a:pt x="319" y="91"/>
                  <a:pt x="320" y="91"/>
                </a:cubicBezTo>
                <a:cubicBezTo>
                  <a:pt x="320" y="91"/>
                  <a:pt x="319" y="91"/>
                  <a:pt x="319" y="91"/>
                </a:cubicBezTo>
                <a:cubicBezTo>
                  <a:pt x="320" y="91"/>
                  <a:pt x="325" y="91"/>
                  <a:pt x="329" y="91"/>
                </a:cubicBezTo>
                <a:cubicBezTo>
                  <a:pt x="329" y="91"/>
                  <a:pt x="329" y="91"/>
                  <a:pt x="329" y="91"/>
                </a:cubicBezTo>
                <a:cubicBezTo>
                  <a:pt x="335" y="90"/>
                  <a:pt x="340" y="90"/>
                  <a:pt x="341" y="90"/>
                </a:cubicBezTo>
                <a:cubicBezTo>
                  <a:pt x="341" y="90"/>
                  <a:pt x="333" y="90"/>
                  <a:pt x="333" y="90"/>
                </a:cubicBezTo>
                <a:cubicBezTo>
                  <a:pt x="333" y="88"/>
                  <a:pt x="354" y="88"/>
                  <a:pt x="354" y="87"/>
                </a:cubicBezTo>
                <a:cubicBezTo>
                  <a:pt x="354" y="85"/>
                  <a:pt x="327" y="87"/>
                  <a:pt x="297" y="89"/>
                </a:cubicBezTo>
                <a:cubicBezTo>
                  <a:pt x="288" y="89"/>
                  <a:pt x="278" y="90"/>
                  <a:pt x="269" y="91"/>
                </a:cubicBezTo>
                <a:cubicBezTo>
                  <a:pt x="270" y="90"/>
                  <a:pt x="270" y="90"/>
                  <a:pt x="270" y="90"/>
                </a:cubicBezTo>
                <a:cubicBezTo>
                  <a:pt x="270" y="89"/>
                  <a:pt x="264" y="90"/>
                  <a:pt x="255" y="92"/>
                </a:cubicBezTo>
                <a:cubicBezTo>
                  <a:pt x="244" y="92"/>
                  <a:pt x="234" y="93"/>
                  <a:pt x="226" y="94"/>
                </a:cubicBezTo>
                <a:cubicBezTo>
                  <a:pt x="227" y="94"/>
                  <a:pt x="227" y="94"/>
                  <a:pt x="228" y="93"/>
                </a:cubicBezTo>
                <a:cubicBezTo>
                  <a:pt x="228" y="93"/>
                  <a:pt x="224" y="94"/>
                  <a:pt x="224" y="94"/>
                </a:cubicBezTo>
                <a:cubicBezTo>
                  <a:pt x="224" y="94"/>
                  <a:pt x="225" y="94"/>
                  <a:pt x="225" y="94"/>
                </a:cubicBezTo>
                <a:cubicBezTo>
                  <a:pt x="218" y="94"/>
                  <a:pt x="213" y="95"/>
                  <a:pt x="211" y="95"/>
                </a:cubicBezTo>
                <a:cubicBezTo>
                  <a:pt x="205" y="95"/>
                  <a:pt x="200" y="96"/>
                  <a:pt x="195" y="96"/>
                </a:cubicBezTo>
                <a:cubicBezTo>
                  <a:pt x="219" y="93"/>
                  <a:pt x="243" y="90"/>
                  <a:pt x="267" y="87"/>
                </a:cubicBezTo>
                <a:cubicBezTo>
                  <a:pt x="278" y="85"/>
                  <a:pt x="298" y="87"/>
                  <a:pt x="308" y="82"/>
                </a:cubicBezTo>
                <a:cubicBezTo>
                  <a:pt x="310" y="81"/>
                  <a:pt x="332" y="78"/>
                  <a:pt x="333" y="79"/>
                </a:cubicBezTo>
                <a:cubicBezTo>
                  <a:pt x="334" y="79"/>
                  <a:pt x="335" y="80"/>
                  <a:pt x="337" y="80"/>
                </a:cubicBezTo>
                <a:cubicBezTo>
                  <a:pt x="337" y="80"/>
                  <a:pt x="337" y="80"/>
                  <a:pt x="337" y="80"/>
                </a:cubicBezTo>
                <a:cubicBezTo>
                  <a:pt x="340" y="80"/>
                  <a:pt x="344" y="80"/>
                  <a:pt x="348" y="80"/>
                </a:cubicBezTo>
                <a:cubicBezTo>
                  <a:pt x="348" y="80"/>
                  <a:pt x="347" y="80"/>
                  <a:pt x="347" y="80"/>
                </a:cubicBezTo>
                <a:cubicBezTo>
                  <a:pt x="347" y="81"/>
                  <a:pt x="349" y="79"/>
                  <a:pt x="349" y="79"/>
                </a:cubicBezTo>
                <a:cubicBezTo>
                  <a:pt x="349" y="79"/>
                  <a:pt x="349" y="79"/>
                  <a:pt x="349" y="79"/>
                </a:cubicBezTo>
                <a:cubicBezTo>
                  <a:pt x="354" y="79"/>
                  <a:pt x="358" y="78"/>
                  <a:pt x="361" y="78"/>
                </a:cubicBezTo>
                <a:cubicBezTo>
                  <a:pt x="362" y="78"/>
                  <a:pt x="364" y="77"/>
                  <a:pt x="367" y="77"/>
                </a:cubicBezTo>
                <a:cubicBezTo>
                  <a:pt x="367" y="77"/>
                  <a:pt x="367" y="75"/>
                  <a:pt x="367" y="77"/>
                </a:cubicBezTo>
                <a:cubicBezTo>
                  <a:pt x="367" y="77"/>
                  <a:pt x="367" y="77"/>
                  <a:pt x="367" y="77"/>
                </a:cubicBezTo>
                <a:cubicBezTo>
                  <a:pt x="372" y="76"/>
                  <a:pt x="377" y="76"/>
                  <a:pt x="379" y="77"/>
                </a:cubicBezTo>
                <a:cubicBezTo>
                  <a:pt x="383" y="77"/>
                  <a:pt x="388" y="76"/>
                  <a:pt x="389" y="76"/>
                </a:cubicBezTo>
                <a:cubicBezTo>
                  <a:pt x="392" y="76"/>
                  <a:pt x="408" y="73"/>
                  <a:pt x="410" y="75"/>
                </a:cubicBezTo>
                <a:cubicBezTo>
                  <a:pt x="410" y="75"/>
                  <a:pt x="409" y="75"/>
                  <a:pt x="409" y="75"/>
                </a:cubicBezTo>
                <a:cubicBezTo>
                  <a:pt x="420" y="76"/>
                  <a:pt x="434" y="75"/>
                  <a:pt x="446" y="74"/>
                </a:cubicBezTo>
                <a:cubicBezTo>
                  <a:pt x="453" y="74"/>
                  <a:pt x="460" y="74"/>
                  <a:pt x="466" y="73"/>
                </a:cubicBezTo>
                <a:cubicBezTo>
                  <a:pt x="469" y="72"/>
                  <a:pt x="472" y="72"/>
                  <a:pt x="475" y="71"/>
                </a:cubicBezTo>
                <a:cubicBezTo>
                  <a:pt x="479" y="71"/>
                  <a:pt x="480" y="66"/>
                  <a:pt x="478" y="65"/>
                </a:cubicBezTo>
                <a:cubicBezTo>
                  <a:pt x="478" y="65"/>
                  <a:pt x="477" y="65"/>
                  <a:pt x="476" y="65"/>
                </a:cubicBezTo>
                <a:cubicBezTo>
                  <a:pt x="475" y="65"/>
                  <a:pt x="475" y="65"/>
                  <a:pt x="475" y="65"/>
                </a:cubicBezTo>
                <a:cubicBezTo>
                  <a:pt x="475" y="65"/>
                  <a:pt x="474" y="65"/>
                  <a:pt x="473" y="65"/>
                </a:cubicBezTo>
                <a:cubicBezTo>
                  <a:pt x="472" y="65"/>
                  <a:pt x="471" y="65"/>
                  <a:pt x="471" y="64"/>
                </a:cubicBezTo>
                <a:cubicBezTo>
                  <a:pt x="471" y="65"/>
                  <a:pt x="478" y="62"/>
                  <a:pt x="478" y="62"/>
                </a:cubicBezTo>
                <a:cubicBezTo>
                  <a:pt x="478" y="62"/>
                  <a:pt x="475" y="61"/>
                  <a:pt x="476" y="60"/>
                </a:cubicBezTo>
                <a:cubicBezTo>
                  <a:pt x="477" y="57"/>
                  <a:pt x="467" y="60"/>
                  <a:pt x="466" y="60"/>
                </a:cubicBezTo>
                <a:cubicBezTo>
                  <a:pt x="464" y="60"/>
                  <a:pt x="463" y="61"/>
                  <a:pt x="464" y="61"/>
                </a:cubicBezTo>
                <a:cubicBezTo>
                  <a:pt x="464" y="61"/>
                  <a:pt x="472" y="63"/>
                  <a:pt x="472" y="62"/>
                </a:cubicBezTo>
                <a:cubicBezTo>
                  <a:pt x="472" y="62"/>
                  <a:pt x="472" y="62"/>
                  <a:pt x="472" y="62"/>
                </a:cubicBezTo>
                <a:cubicBezTo>
                  <a:pt x="472" y="62"/>
                  <a:pt x="472" y="62"/>
                  <a:pt x="471" y="63"/>
                </a:cubicBezTo>
                <a:cubicBezTo>
                  <a:pt x="470" y="63"/>
                  <a:pt x="469" y="63"/>
                  <a:pt x="469" y="63"/>
                </a:cubicBezTo>
                <a:cubicBezTo>
                  <a:pt x="469" y="63"/>
                  <a:pt x="469" y="63"/>
                  <a:pt x="469" y="63"/>
                </a:cubicBezTo>
                <a:cubicBezTo>
                  <a:pt x="468" y="63"/>
                  <a:pt x="466" y="63"/>
                  <a:pt x="466" y="63"/>
                </a:cubicBezTo>
                <a:cubicBezTo>
                  <a:pt x="467" y="63"/>
                  <a:pt x="467" y="63"/>
                  <a:pt x="467" y="64"/>
                </a:cubicBezTo>
                <a:cubicBezTo>
                  <a:pt x="464" y="64"/>
                  <a:pt x="457" y="64"/>
                  <a:pt x="451" y="65"/>
                </a:cubicBezTo>
                <a:cubicBezTo>
                  <a:pt x="442" y="65"/>
                  <a:pt x="432" y="65"/>
                  <a:pt x="432" y="66"/>
                </a:cubicBezTo>
                <a:cubicBezTo>
                  <a:pt x="432" y="66"/>
                  <a:pt x="433" y="66"/>
                  <a:pt x="434" y="66"/>
                </a:cubicBezTo>
                <a:cubicBezTo>
                  <a:pt x="433" y="66"/>
                  <a:pt x="433" y="66"/>
                  <a:pt x="433" y="66"/>
                </a:cubicBezTo>
                <a:cubicBezTo>
                  <a:pt x="433" y="66"/>
                  <a:pt x="440" y="66"/>
                  <a:pt x="447" y="66"/>
                </a:cubicBezTo>
                <a:cubicBezTo>
                  <a:pt x="449" y="66"/>
                  <a:pt x="452" y="66"/>
                  <a:pt x="454" y="66"/>
                </a:cubicBezTo>
                <a:cubicBezTo>
                  <a:pt x="454" y="66"/>
                  <a:pt x="454" y="66"/>
                  <a:pt x="454" y="66"/>
                </a:cubicBezTo>
                <a:cubicBezTo>
                  <a:pt x="454" y="66"/>
                  <a:pt x="454" y="66"/>
                  <a:pt x="455" y="66"/>
                </a:cubicBezTo>
                <a:cubicBezTo>
                  <a:pt x="454" y="66"/>
                  <a:pt x="454" y="66"/>
                  <a:pt x="454" y="66"/>
                </a:cubicBezTo>
                <a:cubicBezTo>
                  <a:pt x="461" y="66"/>
                  <a:pt x="466" y="65"/>
                  <a:pt x="466" y="65"/>
                </a:cubicBezTo>
                <a:cubicBezTo>
                  <a:pt x="466" y="65"/>
                  <a:pt x="466" y="66"/>
                  <a:pt x="466" y="66"/>
                </a:cubicBezTo>
                <a:cubicBezTo>
                  <a:pt x="465" y="66"/>
                  <a:pt x="464" y="66"/>
                  <a:pt x="463" y="66"/>
                </a:cubicBezTo>
                <a:cubicBezTo>
                  <a:pt x="463" y="66"/>
                  <a:pt x="463" y="66"/>
                  <a:pt x="463" y="66"/>
                </a:cubicBezTo>
                <a:cubicBezTo>
                  <a:pt x="462" y="66"/>
                  <a:pt x="461" y="66"/>
                  <a:pt x="461" y="66"/>
                </a:cubicBezTo>
                <a:cubicBezTo>
                  <a:pt x="461" y="66"/>
                  <a:pt x="461" y="66"/>
                  <a:pt x="460" y="66"/>
                </a:cubicBezTo>
                <a:cubicBezTo>
                  <a:pt x="456" y="67"/>
                  <a:pt x="449" y="67"/>
                  <a:pt x="446" y="67"/>
                </a:cubicBezTo>
                <a:cubicBezTo>
                  <a:pt x="445" y="67"/>
                  <a:pt x="445" y="67"/>
                  <a:pt x="445" y="67"/>
                </a:cubicBezTo>
                <a:cubicBezTo>
                  <a:pt x="444" y="67"/>
                  <a:pt x="444" y="67"/>
                  <a:pt x="443" y="67"/>
                </a:cubicBezTo>
                <a:cubicBezTo>
                  <a:pt x="438" y="67"/>
                  <a:pt x="432" y="67"/>
                  <a:pt x="426" y="67"/>
                </a:cubicBezTo>
                <a:cubicBezTo>
                  <a:pt x="428" y="67"/>
                  <a:pt x="432" y="66"/>
                  <a:pt x="432" y="66"/>
                </a:cubicBezTo>
                <a:cubicBezTo>
                  <a:pt x="431" y="66"/>
                  <a:pt x="430" y="66"/>
                  <a:pt x="429" y="66"/>
                </a:cubicBezTo>
                <a:cubicBezTo>
                  <a:pt x="430" y="65"/>
                  <a:pt x="431" y="65"/>
                  <a:pt x="431" y="65"/>
                </a:cubicBezTo>
                <a:cubicBezTo>
                  <a:pt x="430" y="65"/>
                  <a:pt x="423" y="65"/>
                  <a:pt x="423" y="66"/>
                </a:cubicBezTo>
                <a:cubicBezTo>
                  <a:pt x="423" y="67"/>
                  <a:pt x="424" y="67"/>
                  <a:pt x="425" y="67"/>
                </a:cubicBezTo>
                <a:cubicBezTo>
                  <a:pt x="424" y="67"/>
                  <a:pt x="424" y="67"/>
                  <a:pt x="424" y="67"/>
                </a:cubicBezTo>
                <a:cubicBezTo>
                  <a:pt x="424" y="67"/>
                  <a:pt x="424" y="67"/>
                  <a:pt x="425" y="67"/>
                </a:cubicBezTo>
                <a:cubicBezTo>
                  <a:pt x="410" y="67"/>
                  <a:pt x="395" y="67"/>
                  <a:pt x="380" y="68"/>
                </a:cubicBezTo>
                <a:cubicBezTo>
                  <a:pt x="368" y="69"/>
                  <a:pt x="356" y="69"/>
                  <a:pt x="344" y="70"/>
                </a:cubicBezTo>
                <a:cubicBezTo>
                  <a:pt x="349" y="69"/>
                  <a:pt x="353" y="68"/>
                  <a:pt x="357" y="68"/>
                </a:cubicBezTo>
                <a:cubicBezTo>
                  <a:pt x="365" y="68"/>
                  <a:pt x="378" y="69"/>
                  <a:pt x="386" y="66"/>
                </a:cubicBezTo>
                <a:cubicBezTo>
                  <a:pt x="385" y="67"/>
                  <a:pt x="378" y="66"/>
                  <a:pt x="373" y="66"/>
                </a:cubicBezTo>
                <a:cubicBezTo>
                  <a:pt x="378" y="66"/>
                  <a:pt x="382" y="65"/>
                  <a:pt x="386" y="64"/>
                </a:cubicBezTo>
                <a:cubicBezTo>
                  <a:pt x="386" y="64"/>
                  <a:pt x="356" y="65"/>
                  <a:pt x="355" y="64"/>
                </a:cubicBezTo>
                <a:cubicBezTo>
                  <a:pt x="351" y="61"/>
                  <a:pt x="332" y="67"/>
                  <a:pt x="330" y="66"/>
                </a:cubicBezTo>
                <a:cubicBezTo>
                  <a:pt x="338" y="68"/>
                  <a:pt x="350" y="65"/>
                  <a:pt x="358" y="65"/>
                </a:cubicBezTo>
                <a:cubicBezTo>
                  <a:pt x="361" y="65"/>
                  <a:pt x="365" y="65"/>
                  <a:pt x="369" y="66"/>
                </a:cubicBezTo>
                <a:cubicBezTo>
                  <a:pt x="368" y="66"/>
                  <a:pt x="365" y="66"/>
                  <a:pt x="362" y="67"/>
                </a:cubicBezTo>
                <a:cubicBezTo>
                  <a:pt x="362" y="66"/>
                  <a:pt x="362" y="66"/>
                  <a:pt x="362" y="67"/>
                </a:cubicBezTo>
                <a:cubicBezTo>
                  <a:pt x="358" y="67"/>
                  <a:pt x="355" y="67"/>
                  <a:pt x="354" y="67"/>
                </a:cubicBezTo>
                <a:cubicBezTo>
                  <a:pt x="350" y="64"/>
                  <a:pt x="335" y="69"/>
                  <a:pt x="330" y="70"/>
                </a:cubicBezTo>
                <a:cubicBezTo>
                  <a:pt x="324" y="70"/>
                  <a:pt x="319" y="70"/>
                  <a:pt x="313" y="71"/>
                </a:cubicBezTo>
                <a:cubicBezTo>
                  <a:pt x="313" y="70"/>
                  <a:pt x="313" y="70"/>
                  <a:pt x="313" y="70"/>
                </a:cubicBezTo>
                <a:cubicBezTo>
                  <a:pt x="312" y="70"/>
                  <a:pt x="312" y="70"/>
                  <a:pt x="312" y="71"/>
                </a:cubicBezTo>
                <a:cubicBezTo>
                  <a:pt x="311" y="71"/>
                  <a:pt x="310" y="71"/>
                  <a:pt x="309" y="71"/>
                </a:cubicBezTo>
                <a:cubicBezTo>
                  <a:pt x="309" y="70"/>
                  <a:pt x="309" y="70"/>
                  <a:pt x="309" y="71"/>
                </a:cubicBezTo>
                <a:cubicBezTo>
                  <a:pt x="304" y="71"/>
                  <a:pt x="299" y="71"/>
                  <a:pt x="295" y="71"/>
                </a:cubicBezTo>
                <a:cubicBezTo>
                  <a:pt x="254" y="73"/>
                  <a:pt x="213" y="75"/>
                  <a:pt x="173" y="78"/>
                </a:cubicBezTo>
                <a:cubicBezTo>
                  <a:pt x="153" y="80"/>
                  <a:pt x="134" y="81"/>
                  <a:pt x="115" y="83"/>
                </a:cubicBezTo>
                <a:cubicBezTo>
                  <a:pt x="99" y="85"/>
                  <a:pt x="79" y="84"/>
                  <a:pt x="65" y="90"/>
                </a:cubicBezTo>
                <a:cubicBezTo>
                  <a:pt x="75" y="86"/>
                  <a:pt x="93" y="84"/>
                  <a:pt x="104" y="84"/>
                </a:cubicBezTo>
                <a:cubicBezTo>
                  <a:pt x="118" y="84"/>
                  <a:pt x="135" y="81"/>
                  <a:pt x="149" y="79"/>
                </a:cubicBezTo>
                <a:cubicBezTo>
                  <a:pt x="164" y="77"/>
                  <a:pt x="179" y="76"/>
                  <a:pt x="194" y="75"/>
                </a:cubicBezTo>
                <a:cubicBezTo>
                  <a:pt x="197" y="75"/>
                  <a:pt x="207" y="74"/>
                  <a:pt x="216" y="73"/>
                </a:cubicBezTo>
                <a:cubicBezTo>
                  <a:pt x="215" y="73"/>
                  <a:pt x="213" y="73"/>
                  <a:pt x="213" y="72"/>
                </a:cubicBezTo>
                <a:cubicBezTo>
                  <a:pt x="213" y="72"/>
                  <a:pt x="219" y="72"/>
                  <a:pt x="220" y="72"/>
                </a:cubicBezTo>
                <a:cubicBezTo>
                  <a:pt x="220" y="72"/>
                  <a:pt x="221" y="72"/>
                  <a:pt x="222" y="72"/>
                </a:cubicBezTo>
                <a:cubicBezTo>
                  <a:pt x="222" y="69"/>
                  <a:pt x="241" y="72"/>
                  <a:pt x="241" y="72"/>
                </a:cubicBezTo>
                <a:cubicBezTo>
                  <a:pt x="240" y="72"/>
                  <a:pt x="240" y="72"/>
                  <a:pt x="239" y="72"/>
                </a:cubicBezTo>
                <a:cubicBezTo>
                  <a:pt x="239" y="72"/>
                  <a:pt x="247" y="70"/>
                  <a:pt x="247" y="70"/>
                </a:cubicBezTo>
                <a:cubicBezTo>
                  <a:pt x="246" y="70"/>
                  <a:pt x="245" y="71"/>
                  <a:pt x="244" y="72"/>
                </a:cubicBezTo>
                <a:cubicBezTo>
                  <a:pt x="244" y="72"/>
                  <a:pt x="253" y="73"/>
                  <a:pt x="253" y="72"/>
                </a:cubicBezTo>
                <a:cubicBezTo>
                  <a:pt x="253" y="70"/>
                  <a:pt x="255" y="69"/>
                  <a:pt x="257" y="70"/>
                </a:cubicBezTo>
                <a:cubicBezTo>
                  <a:pt x="258" y="70"/>
                  <a:pt x="262" y="71"/>
                  <a:pt x="262" y="71"/>
                </a:cubicBezTo>
                <a:cubicBezTo>
                  <a:pt x="262" y="71"/>
                  <a:pt x="261" y="71"/>
                  <a:pt x="261" y="72"/>
                </a:cubicBezTo>
                <a:cubicBezTo>
                  <a:pt x="265" y="72"/>
                  <a:pt x="269" y="71"/>
                  <a:pt x="273" y="70"/>
                </a:cubicBezTo>
                <a:cubicBezTo>
                  <a:pt x="274" y="70"/>
                  <a:pt x="275" y="70"/>
                  <a:pt x="276" y="70"/>
                </a:cubicBezTo>
                <a:cubicBezTo>
                  <a:pt x="276" y="70"/>
                  <a:pt x="276" y="70"/>
                  <a:pt x="277" y="70"/>
                </a:cubicBezTo>
                <a:cubicBezTo>
                  <a:pt x="277" y="70"/>
                  <a:pt x="276" y="70"/>
                  <a:pt x="276" y="70"/>
                </a:cubicBezTo>
                <a:cubicBezTo>
                  <a:pt x="277" y="70"/>
                  <a:pt x="277" y="70"/>
                  <a:pt x="278" y="70"/>
                </a:cubicBezTo>
                <a:cubicBezTo>
                  <a:pt x="280" y="70"/>
                  <a:pt x="283" y="70"/>
                  <a:pt x="287" y="70"/>
                </a:cubicBezTo>
                <a:cubicBezTo>
                  <a:pt x="287" y="70"/>
                  <a:pt x="287" y="69"/>
                  <a:pt x="287" y="70"/>
                </a:cubicBezTo>
                <a:cubicBezTo>
                  <a:pt x="287" y="70"/>
                  <a:pt x="287" y="70"/>
                  <a:pt x="287" y="70"/>
                </a:cubicBezTo>
                <a:cubicBezTo>
                  <a:pt x="292" y="70"/>
                  <a:pt x="297" y="69"/>
                  <a:pt x="298" y="69"/>
                </a:cubicBezTo>
                <a:cubicBezTo>
                  <a:pt x="298" y="69"/>
                  <a:pt x="290" y="69"/>
                  <a:pt x="290" y="69"/>
                </a:cubicBezTo>
                <a:cubicBezTo>
                  <a:pt x="290" y="68"/>
                  <a:pt x="309" y="68"/>
                  <a:pt x="309" y="66"/>
                </a:cubicBezTo>
                <a:cubicBezTo>
                  <a:pt x="309" y="63"/>
                  <a:pt x="189" y="72"/>
                  <a:pt x="178" y="73"/>
                </a:cubicBezTo>
                <a:cubicBezTo>
                  <a:pt x="148" y="75"/>
                  <a:pt x="118" y="77"/>
                  <a:pt x="88" y="81"/>
                </a:cubicBezTo>
                <a:cubicBezTo>
                  <a:pt x="81" y="82"/>
                  <a:pt x="73" y="83"/>
                  <a:pt x="66" y="84"/>
                </a:cubicBezTo>
                <a:cubicBezTo>
                  <a:pt x="91" y="80"/>
                  <a:pt x="127" y="73"/>
                  <a:pt x="127" y="74"/>
                </a:cubicBezTo>
                <a:cubicBezTo>
                  <a:pt x="127" y="74"/>
                  <a:pt x="126" y="74"/>
                  <a:pt x="126" y="74"/>
                </a:cubicBezTo>
                <a:cubicBezTo>
                  <a:pt x="128" y="76"/>
                  <a:pt x="156" y="71"/>
                  <a:pt x="173" y="69"/>
                </a:cubicBezTo>
                <a:cubicBezTo>
                  <a:pt x="172" y="69"/>
                  <a:pt x="171" y="68"/>
                  <a:pt x="172" y="68"/>
                </a:cubicBezTo>
                <a:cubicBezTo>
                  <a:pt x="172" y="68"/>
                  <a:pt x="173" y="68"/>
                  <a:pt x="174" y="68"/>
                </a:cubicBezTo>
                <a:cubicBezTo>
                  <a:pt x="174" y="68"/>
                  <a:pt x="174" y="68"/>
                  <a:pt x="173" y="69"/>
                </a:cubicBezTo>
                <a:cubicBezTo>
                  <a:pt x="180" y="68"/>
                  <a:pt x="185" y="67"/>
                  <a:pt x="185" y="68"/>
                </a:cubicBezTo>
                <a:cubicBezTo>
                  <a:pt x="185" y="68"/>
                  <a:pt x="184" y="68"/>
                  <a:pt x="184" y="68"/>
                </a:cubicBezTo>
                <a:cubicBezTo>
                  <a:pt x="185" y="69"/>
                  <a:pt x="190" y="65"/>
                  <a:pt x="191" y="67"/>
                </a:cubicBezTo>
                <a:cubicBezTo>
                  <a:pt x="190" y="67"/>
                  <a:pt x="190" y="67"/>
                  <a:pt x="189" y="67"/>
                </a:cubicBezTo>
                <a:cubicBezTo>
                  <a:pt x="189" y="67"/>
                  <a:pt x="194" y="68"/>
                  <a:pt x="196" y="67"/>
                </a:cubicBezTo>
                <a:cubicBezTo>
                  <a:pt x="202" y="69"/>
                  <a:pt x="220" y="65"/>
                  <a:pt x="224" y="65"/>
                </a:cubicBezTo>
                <a:cubicBezTo>
                  <a:pt x="230" y="65"/>
                  <a:pt x="235" y="64"/>
                  <a:pt x="240" y="64"/>
                </a:cubicBezTo>
                <a:cubicBezTo>
                  <a:pt x="240" y="63"/>
                  <a:pt x="240" y="63"/>
                  <a:pt x="240" y="63"/>
                </a:cubicBezTo>
                <a:cubicBezTo>
                  <a:pt x="240" y="64"/>
                  <a:pt x="240" y="64"/>
                  <a:pt x="240" y="64"/>
                </a:cubicBezTo>
                <a:cubicBezTo>
                  <a:pt x="241" y="63"/>
                  <a:pt x="242" y="63"/>
                  <a:pt x="244" y="63"/>
                </a:cubicBezTo>
                <a:cubicBezTo>
                  <a:pt x="243" y="63"/>
                  <a:pt x="252" y="63"/>
                  <a:pt x="251" y="61"/>
                </a:cubicBezTo>
                <a:cubicBezTo>
                  <a:pt x="248" y="57"/>
                  <a:pt x="220" y="64"/>
                  <a:pt x="214" y="64"/>
                </a:cubicBezTo>
                <a:cubicBezTo>
                  <a:pt x="212" y="64"/>
                  <a:pt x="208" y="64"/>
                  <a:pt x="204" y="64"/>
                </a:cubicBezTo>
                <a:cubicBezTo>
                  <a:pt x="205" y="64"/>
                  <a:pt x="205" y="64"/>
                  <a:pt x="205" y="63"/>
                </a:cubicBezTo>
                <a:cubicBezTo>
                  <a:pt x="205" y="64"/>
                  <a:pt x="204" y="64"/>
                  <a:pt x="201" y="64"/>
                </a:cubicBezTo>
                <a:cubicBezTo>
                  <a:pt x="200" y="64"/>
                  <a:pt x="199" y="64"/>
                  <a:pt x="198" y="64"/>
                </a:cubicBezTo>
                <a:cubicBezTo>
                  <a:pt x="191" y="65"/>
                  <a:pt x="182" y="65"/>
                  <a:pt x="182" y="65"/>
                </a:cubicBezTo>
                <a:cubicBezTo>
                  <a:pt x="183" y="66"/>
                  <a:pt x="184" y="66"/>
                  <a:pt x="185" y="66"/>
                </a:cubicBezTo>
                <a:cubicBezTo>
                  <a:pt x="183" y="66"/>
                  <a:pt x="173" y="68"/>
                  <a:pt x="173" y="67"/>
                </a:cubicBezTo>
                <a:cubicBezTo>
                  <a:pt x="173" y="66"/>
                  <a:pt x="180" y="66"/>
                  <a:pt x="180" y="65"/>
                </a:cubicBezTo>
                <a:cubicBezTo>
                  <a:pt x="180" y="65"/>
                  <a:pt x="172" y="66"/>
                  <a:pt x="172" y="66"/>
                </a:cubicBezTo>
                <a:cubicBezTo>
                  <a:pt x="172" y="67"/>
                  <a:pt x="172" y="67"/>
                  <a:pt x="172" y="67"/>
                </a:cubicBezTo>
                <a:cubicBezTo>
                  <a:pt x="171" y="68"/>
                  <a:pt x="155" y="69"/>
                  <a:pt x="155" y="68"/>
                </a:cubicBezTo>
                <a:cubicBezTo>
                  <a:pt x="155" y="68"/>
                  <a:pt x="158" y="68"/>
                  <a:pt x="158" y="68"/>
                </a:cubicBezTo>
                <a:cubicBezTo>
                  <a:pt x="155" y="66"/>
                  <a:pt x="147" y="68"/>
                  <a:pt x="145" y="69"/>
                </a:cubicBezTo>
                <a:cubicBezTo>
                  <a:pt x="145" y="69"/>
                  <a:pt x="146" y="69"/>
                  <a:pt x="147" y="69"/>
                </a:cubicBezTo>
                <a:cubicBezTo>
                  <a:pt x="147" y="69"/>
                  <a:pt x="145" y="70"/>
                  <a:pt x="143" y="70"/>
                </a:cubicBezTo>
                <a:cubicBezTo>
                  <a:pt x="143" y="70"/>
                  <a:pt x="143" y="70"/>
                  <a:pt x="143" y="70"/>
                </a:cubicBezTo>
                <a:cubicBezTo>
                  <a:pt x="135" y="70"/>
                  <a:pt x="121" y="71"/>
                  <a:pt x="119" y="72"/>
                </a:cubicBezTo>
                <a:cubicBezTo>
                  <a:pt x="119" y="72"/>
                  <a:pt x="122" y="72"/>
                  <a:pt x="124" y="72"/>
                </a:cubicBezTo>
                <a:cubicBezTo>
                  <a:pt x="124" y="72"/>
                  <a:pt x="123" y="74"/>
                  <a:pt x="123" y="74"/>
                </a:cubicBezTo>
                <a:cubicBezTo>
                  <a:pt x="122" y="74"/>
                  <a:pt x="106" y="73"/>
                  <a:pt x="106" y="74"/>
                </a:cubicBezTo>
                <a:cubicBezTo>
                  <a:pt x="107" y="74"/>
                  <a:pt x="107" y="74"/>
                  <a:pt x="108" y="75"/>
                </a:cubicBezTo>
                <a:cubicBezTo>
                  <a:pt x="108" y="74"/>
                  <a:pt x="90" y="76"/>
                  <a:pt x="84" y="76"/>
                </a:cubicBezTo>
                <a:cubicBezTo>
                  <a:pt x="88" y="76"/>
                  <a:pt x="99" y="73"/>
                  <a:pt x="101" y="73"/>
                </a:cubicBezTo>
                <a:cubicBezTo>
                  <a:pt x="110" y="71"/>
                  <a:pt x="120" y="72"/>
                  <a:pt x="129" y="69"/>
                </a:cubicBezTo>
                <a:cubicBezTo>
                  <a:pt x="138" y="67"/>
                  <a:pt x="148" y="67"/>
                  <a:pt x="157" y="66"/>
                </a:cubicBezTo>
                <a:cubicBezTo>
                  <a:pt x="189" y="63"/>
                  <a:pt x="221" y="60"/>
                  <a:pt x="252" y="58"/>
                </a:cubicBezTo>
                <a:cubicBezTo>
                  <a:pt x="259" y="58"/>
                  <a:pt x="283" y="52"/>
                  <a:pt x="289" y="55"/>
                </a:cubicBezTo>
                <a:cubicBezTo>
                  <a:pt x="294" y="58"/>
                  <a:pt x="308" y="49"/>
                  <a:pt x="311" y="53"/>
                </a:cubicBezTo>
                <a:cubicBezTo>
                  <a:pt x="315" y="57"/>
                  <a:pt x="334" y="54"/>
                  <a:pt x="340" y="53"/>
                </a:cubicBezTo>
                <a:cubicBezTo>
                  <a:pt x="342" y="53"/>
                  <a:pt x="352" y="51"/>
                  <a:pt x="355" y="52"/>
                </a:cubicBezTo>
                <a:cubicBezTo>
                  <a:pt x="358" y="52"/>
                  <a:pt x="364" y="52"/>
                  <a:pt x="365" y="52"/>
                </a:cubicBezTo>
                <a:cubicBezTo>
                  <a:pt x="367" y="52"/>
                  <a:pt x="383" y="50"/>
                  <a:pt x="385" y="51"/>
                </a:cubicBezTo>
                <a:cubicBezTo>
                  <a:pt x="385" y="52"/>
                  <a:pt x="384" y="52"/>
                  <a:pt x="383" y="52"/>
                </a:cubicBezTo>
                <a:cubicBezTo>
                  <a:pt x="390" y="53"/>
                  <a:pt x="398" y="51"/>
                  <a:pt x="405" y="52"/>
                </a:cubicBezTo>
                <a:cubicBezTo>
                  <a:pt x="417" y="52"/>
                  <a:pt x="436" y="53"/>
                  <a:pt x="447" y="49"/>
                </a:cubicBezTo>
                <a:cubicBezTo>
                  <a:pt x="447" y="48"/>
                  <a:pt x="447" y="48"/>
                  <a:pt x="446" y="48"/>
                </a:cubicBezTo>
                <a:cubicBezTo>
                  <a:pt x="445" y="47"/>
                  <a:pt x="444" y="47"/>
                  <a:pt x="443" y="46"/>
                </a:cubicBezTo>
                <a:cubicBezTo>
                  <a:pt x="444" y="46"/>
                  <a:pt x="445" y="47"/>
                  <a:pt x="446" y="47"/>
                </a:cubicBezTo>
                <a:cubicBezTo>
                  <a:pt x="445" y="46"/>
                  <a:pt x="444" y="45"/>
                  <a:pt x="443" y="46"/>
                </a:cubicBezTo>
                <a:cubicBezTo>
                  <a:pt x="443" y="46"/>
                  <a:pt x="443" y="46"/>
                  <a:pt x="443" y="46"/>
                </a:cubicBezTo>
                <a:cubicBezTo>
                  <a:pt x="443" y="46"/>
                  <a:pt x="443" y="46"/>
                  <a:pt x="443" y="46"/>
                </a:cubicBezTo>
                <a:cubicBezTo>
                  <a:pt x="445" y="45"/>
                  <a:pt x="446" y="44"/>
                  <a:pt x="447" y="43"/>
                </a:cubicBezTo>
                <a:cubicBezTo>
                  <a:pt x="447" y="43"/>
                  <a:pt x="446" y="42"/>
                  <a:pt x="446" y="42"/>
                </a:cubicBezTo>
                <a:cubicBezTo>
                  <a:pt x="445" y="43"/>
                  <a:pt x="444" y="45"/>
                  <a:pt x="443" y="46"/>
                </a:cubicBezTo>
                <a:cubicBezTo>
                  <a:pt x="443" y="46"/>
                  <a:pt x="443" y="45"/>
                  <a:pt x="443" y="45"/>
                </a:cubicBezTo>
                <a:cubicBezTo>
                  <a:pt x="443" y="46"/>
                  <a:pt x="443" y="46"/>
                  <a:pt x="443" y="46"/>
                </a:cubicBezTo>
                <a:cubicBezTo>
                  <a:pt x="443" y="46"/>
                  <a:pt x="443" y="46"/>
                  <a:pt x="443" y="46"/>
                </a:cubicBezTo>
                <a:cubicBezTo>
                  <a:pt x="443" y="46"/>
                  <a:pt x="443" y="46"/>
                  <a:pt x="443" y="46"/>
                </a:cubicBezTo>
                <a:cubicBezTo>
                  <a:pt x="443" y="46"/>
                  <a:pt x="443" y="46"/>
                  <a:pt x="443" y="46"/>
                </a:cubicBezTo>
                <a:cubicBezTo>
                  <a:pt x="443" y="46"/>
                  <a:pt x="443" y="47"/>
                  <a:pt x="443" y="47"/>
                </a:cubicBezTo>
                <a:cubicBezTo>
                  <a:pt x="443" y="47"/>
                  <a:pt x="443" y="46"/>
                  <a:pt x="443" y="46"/>
                </a:cubicBezTo>
                <a:cubicBezTo>
                  <a:pt x="443" y="45"/>
                  <a:pt x="444" y="43"/>
                  <a:pt x="444" y="42"/>
                </a:cubicBezTo>
                <a:cubicBezTo>
                  <a:pt x="444" y="42"/>
                  <a:pt x="444" y="42"/>
                  <a:pt x="444" y="42"/>
                </a:cubicBezTo>
                <a:cubicBezTo>
                  <a:pt x="444" y="42"/>
                  <a:pt x="444" y="42"/>
                  <a:pt x="445" y="41"/>
                </a:cubicBezTo>
                <a:cubicBezTo>
                  <a:pt x="445" y="41"/>
                  <a:pt x="445" y="40"/>
                  <a:pt x="445" y="40"/>
                </a:cubicBezTo>
                <a:cubicBezTo>
                  <a:pt x="444" y="40"/>
                  <a:pt x="443" y="40"/>
                  <a:pt x="443" y="40"/>
                </a:cubicBezTo>
                <a:cubicBezTo>
                  <a:pt x="443" y="40"/>
                  <a:pt x="443" y="39"/>
                  <a:pt x="443" y="39"/>
                </a:cubicBezTo>
                <a:cubicBezTo>
                  <a:pt x="443" y="39"/>
                  <a:pt x="443" y="39"/>
                  <a:pt x="443" y="39"/>
                </a:cubicBezTo>
                <a:cubicBezTo>
                  <a:pt x="444" y="39"/>
                  <a:pt x="445" y="39"/>
                  <a:pt x="445" y="39"/>
                </a:cubicBezTo>
                <a:cubicBezTo>
                  <a:pt x="446" y="38"/>
                  <a:pt x="446" y="37"/>
                  <a:pt x="446" y="36"/>
                </a:cubicBezTo>
                <a:cubicBezTo>
                  <a:pt x="445" y="36"/>
                  <a:pt x="444" y="36"/>
                  <a:pt x="443" y="37"/>
                </a:cubicBezTo>
                <a:cubicBezTo>
                  <a:pt x="442" y="35"/>
                  <a:pt x="441" y="34"/>
                  <a:pt x="441" y="33"/>
                </a:cubicBezTo>
                <a:cubicBezTo>
                  <a:pt x="441" y="34"/>
                  <a:pt x="437" y="36"/>
                  <a:pt x="436" y="34"/>
                </a:cubicBezTo>
                <a:cubicBezTo>
                  <a:pt x="436" y="33"/>
                  <a:pt x="442" y="31"/>
                  <a:pt x="437" y="29"/>
                </a:cubicBezTo>
                <a:cubicBezTo>
                  <a:pt x="431" y="26"/>
                  <a:pt x="432" y="30"/>
                  <a:pt x="434" y="32"/>
                </a:cubicBezTo>
                <a:cubicBezTo>
                  <a:pt x="428" y="34"/>
                  <a:pt x="416" y="36"/>
                  <a:pt x="409" y="36"/>
                </a:cubicBezTo>
                <a:cubicBezTo>
                  <a:pt x="413" y="36"/>
                  <a:pt x="420" y="36"/>
                  <a:pt x="425" y="36"/>
                </a:cubicBezTo>
                <a:cubicBezTo>
                  <a:pt x="425" y="35"/>
                  <a:pt x="426" y="34"/>
                  <a:pt x="426" y="35"/>
                </a:cubicBezTo>
                <a:cubicBezTo>
                  <a:pt x="425" y="36"/>
                  <a:pt x="425" y="36"/>
                  <a:pt x="425" y="36"/>
                </a:cubicBezTo>
                <a:cubicBezTo>
                  <a:pt x="430" y="36"/>
                  <a:pt x="434" y="35"/>
                  <a:pt x="435" y="35"/>
                </a:cubicBezTo>
                <a:cubicBezTo>
                  <a:pt x="434" y="36"/>
                  <a:pt x="432" y="36"/>
                  <a:pt x="431" y="36"/>
                </a:cubicBezTo>
                <a:cubicBezTo>
                  <a:pt x="431" y="36"/>
                  <a:pt x="431" y="37"/>
                  <a:pt x="431" y="37"/>
                </a:cubicBezTo>
                <a:cubicBezTo>
                  <a:pt x="430" y="38"/>
                  <a:pt x="423" y="37"/>
                  <a:pt x="422" y="37"/>
                </a:cubicBezTo>
                <a:cubicBezTo>
                  <a:pt x="414" y="37"/>
                  <a:pt x="406" y="37"/>
                  <a:pt x="398" y="37"/>
                </a:cubicBezTo>
                <a:cubicBezTo>
                  <a:pt x="388" y="36"/>
                  <a:pt x="377" y="36"/>
                  <a:pt x="366" y="36"/>
                </a:cubicBezTo>
                <a:cubicBezTo>
                  <a:pt x="364" y="36"/>
                  <a:pt x="357" y="38"/>
                  <a:pt x="354" y="37"/>
                </a:cubicBezTo>
                <a:cubicBezTo>
                  <a:pt x="346" y="34"/>
                  <a:pt x="325" y="38"/>
                  <a:pt x="317" y="39"/>
                </a:cubicBezTo>
                <a:cubicBezTo>
                  <a:pt x="303" y="40"/>
                  <a:pt x="289" y="40"/>
                  <a:pt x="276" y="41"/>
                </a:cubicBezTo>
                <a:cubicBezTo>
                  <a:pt x="240" y="44"/>
                  <a:pt x="204" y="48"/>
                  <a:pt x="167" y="50"/>
                </a:cubicBezTo>
                <a:cubicBezTo>
                  <a:pt x="151" y="51"/>
                  <a:pt x="135" y="51"/>
                  <a:pt x="119" y="52"/>
                </a:cubicBezTo>
                <a:cubicBezTo>
                  <a:pt x="106" y="53"/>
                  <a:pt x="88" y="51"/>
                  <a:pt x="76" y="55"/>
                </a:cubicBezTo>
                <a:cubicBezTo>
                  <a:pt x="78" y="55"/>
                  <a:pt x="81" y="54"/>
                  <a:pt x="84" y="53"/>
                </a:cubicBezTo>
                <a:cubicBezTo>
                  <a:pt x="87" y="53"/>
                  <a:pt x="90" y="53"/>
                  <a:pt x="93" y="52"/>
                </a:cubicBezTo>
                <a:cubicBezTo>
                  <a:pt x="100" y="51"/>
                  <a:pt x="106" y="51"/>
                  <a:pt x="111" y="51"/>
                </a:cubicBezTo>
                <a:cubicBezTo>
                  <a:pt x="123" y="52"/>
                  <a:pt x="136" y="50"/>
                  <a:pt x="148" y="49"/>
                </a:cubicBezTo>
                <a:cubicBezTo>
                  <a:pt x="162" y="49"/>
                  <a:pt x="176" y="48"/>
                  <a:pt x="190" y="47"/>
                </a:cubicBezTo>
                <a:cubicBezTo>
                  <a:pt x="192" y="47"/>
                  <a:pt x="203" y="45"/>
                  <a:pt x="212" y="44"/>
                </a:cubicBezTo>
                <a:cubicBezTo>
                  <a:pt x="211" y="44"/>
                  <a:pt x="209" y="44"/>
                  <a:pt x="209" y="44"/>
                </a:cubicBezTo>
                <a:cubicBezTo>
                  <a:pt x="209" y="43"/>
                  <a:pt x="215" y="43"/>
                  <a:pt x="214" y="44"/>
                </a:cubicBezTo>
                <a:cubicBezTo>
                  <a:pt x="215" y="44"/>
                  <a:pt x="216" y="44"/>
                  <a:pt x="216" y="44"/>
                </a:cubicBezTo>
                <a:cubicBezTo>
                  <a:pt x="216" y="44"/>
                  <a:pt x="216" y="44"/>
                  <a:pt x="216" y="44"/>
                </a:cubicBezTo>
                <a:cubicBezTo>
                  <a:pt x="216" y="41"/>
                  <a:pt x="233" y="43"/>
                  <a:pt x="233" y="43"/>
                </a:cubicBezTo>
                <a:cubicBezTo>
                  <a:pt x="233" y="43"/>
                  <a:pt x="232" y="43"/>
                  <a:pt x="232" y="43"/>
                </a:cubicBezTo>
                <a:cubicBezTo>
                  <a:pt x="232" y="43"/>
                  <a:pt x="239" y="41"/>
                  <a:pt x="239" y="41"/>
                </a:cubicBezTo>
                <a:cubicBezTo>
                  <a:pt x="238" y="41"/>
                  <a:pt x="237" y="42"/>
                  <a:pt x="237" y="43"/>
                </a:cubicBezTo>
                <a:cubicBezTo>
                  <a:pt x="237" y="43"/>
                  <a:pt x="245" y="43"/>
                  <a:pt x="244" y="43"/>
                </a:cubicBezTo>
                <a:cubicBezTo>
                  <a:pt x="244" y="41"/>
                  <a:pt x="246" y="40"/>
                  <a:pt x="248" y="41"/>
                </a:cubicBezTo>
                <a:cubicBezTo>
                  <a:pt x="248" y="40"/>
                  <a:pt x="252" y="41"/>
                  <a:pt x="252" y="41"/>
                </a:cubicBezTo>
                <a:cubicBezTo>
                  <a:pt x="252" y="41"/>
                  <a:pt x="252" y="42"/>
                  <a:pt x="251" y="42"/>
                </a:cubicBezTo>
                <a:cubicBezTo>
                  <a:pt x="255" y="43"/>
                  <a:pt x="259" y="41"/>
                  <a:pt x="262" y="41"/>
                </a:cubicBezTo>
                <a:cubicBezTo>
                  <a:pt x="262" y="40"/>
                  <a:pt x="262" y="40"/>
                  <a:pt x="262" y="40"/>
                </a:cubicBezTo>
                <a:cubicBezTo>
                  <a:pt x="262" y="41"/>
                  <a:pt x="262" y="40"/>
                  <a:pt x="262" y="41"/>
                </a:cubicBezTo>
                <a:cubicBezTo>
                  <a:pt x="263" y="40"/>
                  <a:pt x="264" y="40"/>
                  <a:pt x="265" y="40"/>
                </a:cubicBezTo>
                <a:cubicBezTo>
                  <a:pt x="265" y="40"/>
                  <a:pt x="265" y="40"/>
                  <a:pt x="266" y="40"/>
                </a:cubicBezTo>
                <a:cubicBezTo>
                  <a:pt x="266" y="40"/>
                  <a:pt x="265" y="40"/>
                  <a:pt x="265" y="40"/>
                </a:cubicBezTo>
                <a:cubicBezTo>
                  <a:pt x="266" y="40"/>
                  <a:pt x="266" y="40"/>
                  <a:pt x="267" y="40"/>
                </a:cubicBezTo>
                <a:cubicBezTo>
                  <a:pt x="269" y="40"/>
                  <a:pt x="272" y="40"/>
                  <a:pt x="275" y="40"/>
                </a:cubicBezTo>
                <a:cubicBezTo>
                  <a:pt x="275" y="40"/>
                  <a:pt x="275" y="40"/>
                  <a:pt x="275" y="40"/>
                </a:cubicBezTo>
                <a:cubicBezTo>
                  <a:pt x="279" y="39"/>
                  <a:pt x="283" y="39"/>
                  <a:pt x="285" y="39"/>
                </a:cubicBezTo>
                <a:cubicBezTo>
                  <a:pt x="284" y="39"/>
                  <a:pt x="278" y="39"/>
                  <a:pt x="278" y="39"/>
                </a:cubicBezTo>
                <a:cubicBezTo>
                  <a:pt x="278" y="38"/>
                  <a:pt x="295" y="35"/>
                  <a:pt x="294" y="35"/>
                </a:cubicBezTo>
                <a:cubicBezTo>
                  <a:pt x="290" y="34"/>
                  <a:pt x="268" y="38"/>
                  <a:pt x="268" y="37"/>
                </a:cubicBezTo>
                <a:cubicBezTo>
                  <a:pt x="268" y="37"/>
                  <a:pt x="244" y="39"/>
                  <a:pt x="242" y="39"/>
                </a:cubicBezTo>
                <a:cubicBezTo>
                  <a:pt x="219" y="41"/>
                  <a:pt x="195" y="44"/>
                  <a:pt x="172" y="44"/>
                </a:cubicBezTo>
                <a:cubicBezTo>
                  <a:pt x="166" y="44"/>
                  <a:pt x="161" y="44"/>
                  <a:pt x="155" y="44"/>
                </a:cubicBezTo>
                <a:cubicBezTo>
                  <a:pt x="164" y="43"/>
                  <a:pt x="176" y="41"/>
                  <a:pt x="185" y="40"/>
                </a:cubicBezTo>
                <a:cubicBezTo>
                  <a:pt x="185" y="40"/>
                  <a:pt x="185" y="40"/>
                  <a:pt x="185" y="40"/>
                </a:cubicBezTo>
                <a:cubicBezTo>
                  <a:pt x="190" y="39"/>
                  <a:pt x="194" y="39"/>
                  <a:pt x="194" y="40"/>
                </a:cubicBezTo>
                <a:cubicBezTo>
                  <a:pt x="194" y="40"/>
                  <a:pt x="194" y="40"/>
                  <a:pt x="194" y="40"/>
                </a:cubicBezTo>
                <a:cubicBezTo>
                  <a:pt x="195" y="41"/>
                  <a:pt x="199" y="37"/>
                  <a:pt x="200" y="38"/>
                </a:cubicBezTo>
                <a:cubicBezTo>
                  <a:pt x="199" y="38"/>
                  <a:pt x="199" y="39"/>
                  <a:pt x="199" y="39"/>
                </a:cubicBezTo>
                <a:cubicBezTo>
                  <a:pt x="198" y="39"/>
                  <a:pt x="203" y="39"/>
                  <a:pt x="204" y="39"/>
                </a:cubicBezTo>
                <a:cubicBezTo>
                  <a:pt x="210" y="40"/>
                  <a:pt x="226" y="37"/>
                  <a:pt x="229" y="36"/>
                </a:cubicBezTo>
                <a:cubicBezTo>
                  <a:pt x="233" y="36"/>
                  <a:pt x="253" y="32"/>
                  <a:pt x="253" y="32"/>
                </a:cubicBezTo>
                <a:cubicBezTo>
                  <a:pt x="250" y="29"/>
                  <a:pt x="225" y="35"/>
                  <a:pt x="220" y="35"/>
                </a:cubicBezTo>
                <a:cubicBezTo>
                  <a:pt x="217" y="35"/>
                  <a:pt x="208" y="39"/>
                  <a:pt x="204" y="37"/>
                </a:cubicBezTo>
                <a:cubicBezTo>
                  <a:pt x="204" y="36"/>
                  <a:pt x="208" y="36"/>
                  <a:pt x="210" y="35"/>
                </a:cubicBezTo>
                <a:cubicBezTo>
                  <a:pt x="205" y="36"/>
                  <a:pt x="192" y="35"/>
                  <a:pt x="192" y="37"/>
                </a:cubicBezTo>
                <a:cubicBezTo>
                  <a:pt x="193" y="37"/>
                  <a:pt x="194" y="37"/>
                  <a:pt x="195" y="37"/>
                </a:cubicBezTo>
                <a:cubicBezTo>
                  <a:pt x="195" y="37"/>
                  <a:pt x="184" y="40"/>
                  <a:pt x="184" y="38"/>
                </a:cubicBezTo>
                <a:cubicBezTo>
                  <a:pt x="184" y="38"/>
                  <a:pt x="190" y="38"/>
                  <a:pt x="190" y="37"/>
                </a:cubicBezTo>
                <a:cubicBezTo>
                  <a:pt x="190" y="37"/>
                  <a:pt x="183" y="37"/>
                  <a:pt x="183" y="38"/>
                </a:cubicBezTo>
                <a:cubicBezTo>
                  <a:pt x="183" y="38"/>
                  <a:pt x="183" y="38"/>
                  <a:pt x="183" y="39"/>
                </a:cubicBezTo>
                <a:cubicBezTo>
                  <a:pt x="183" y="39"/>
                  <a:pt x="168" y="41"/>
                  <a:pt x="168" y="40"/>
                </a:cubicBezTo>
                <a:cubicBezTo>
                  <a:pt x="168" y="40"/>
                  <a:pt x="171" y="39"/>
                  <a:pt x="170" y="39"/>
                </a:cubicBezTo>
                <a:cubicBezTo>
                  <a:pt x="170" y="39"/>
                  <a:pt x="169" y="39"/>
                  <a:pt x="167" y="39"/>
                </a:cubicBezTo>
                <a:cubicBezTo>
                  <a:pt x="168" y="38"/>
                  <a:pt x="169" y="38"/>
                  <a:pt x="169" y="38"/>
                </a:cubicBezTo>
                <a:cubicBezTo>
                  <a:pt x="175" y="35"/>
                  <a:pt x="185" y="36"/>
                  <a:pt x="192" y="36"/>
                </a:cubicBezTo>
                <a:cubicBezTo>
                  <a:pt x="200" y="35"/>
                  <a:pt x="208" y="34"/>
                  <a:pt x="216" y="33"/>
                </a:cubicBezTo>
                <a:cubicBezTo>
                  <a:pt x="229" y="32"/>
                  <a:pt x="243" y="30"/>
                  <a:pt x="256" y="29"/>
                </a:cubicBezTo>
                <a:cubicBezTo>
                  <a:pt x="266" y="28"/>
                  <a:pt x="277" y="26"/>
                  <a:pt x="287" y="26"/>
                </a:cubicBezTo>
                <a:cubicBezTo>
                  <a:pt x="292" y="26"/>
                  <a:pt x="304" y="25"/>
                  <a:pt x="306" y="24"/>
                </a:cubicBezTo>
                <a:cubicBezTo>
                  <a:pt x="308" y="23"/>
                  <a:pt x="312" y="23"/>
                  <a:pt x="316" y="23"/>
                </a:cubicBezTo>
                <a:cubicBezTo>
                  <a:pt x="315" y="23"/>
                  <a:pt x="315" y="22"/>
                  <a:pt x="316" y="23"/>
                </a:cubicBezTo>
                <a:cubicBezTo>
                  <a:pt x="321" y="23"/>
                  <a:pt x="327" y="23"/>
                  <a:pt x="331" y="23"/>
                </a:cubicBezTo>
                <a:cubicBezTo>
                  <a:pt x="332" y="23"/>
                  <a:pt x="338" y="22"/>
                  <a:pt x="342" y="22"/>
                </a:cubicBezTo>
                <a:cubicBezTo>
                  <a:pt x="342" y="21"/>
                  <a:pt x="351" y="22"/>
                  <a:pt x="351" y="22"/>
                </a:cubicBezTo>
                <a:cubicBezTo>
                  <a:pt x="354" y="22"/>
                  <a:pt x="369" y="19"/>
                  <a:pt x="371" y="21"/>
                </a:cubicBezTo>
                <a:cubicBezTo>
                  <a:pt x="371" y="21"/>
                  <a:pt x="370" y="21"/>
                  <a:pt x="370" y="21"/>
                </a:cubicBezTo>
                <a:cubicBezTo>
                  <a:pt x="379" y="23"/>
                  <a:pt x="391" y="21"/>
                  <a:pt x="401" y="21"/>
                </a:cubicBezTo>
                <a:cubicBezTo>
                  <a:pt x="400" y="21"/>
                  <a:pt x="397" y="22"/>
                  <a:pt x="397" y="22"/>
                </a:cubicBezTo>
                <a:cubicBezTo>
                  <a:pt x="396" y="22"/>
                  <a:pt x="401" y="27"/>
                  <a:pt x="404" y="26"/>
                </a:cubicBezTo>
                <a:cubicBezTo>
                  <a:pt x="404" y="28"/>
                  <a:pt x="404" y="29"/>
                  <a:pt x="403" y="31"/>
                </a:cubicBezTo>
                <a:cubicBezTo>
                  <a:pt x="404" y="29"/>
                  <a:pt x="404" y="27"/>
                  <a:pt x="404" y="25"/>
                </a:cubicBezTo>
                <a:cubicBezTo>
                  <a:pt x="403" y="24"/>
                  <a:pt x="399" y="22"/>
                  <a:pt x="399" y="23"/>
                </a:cubicBezTo>
                <a:cubicBezTo>
                  <a:pt x="399" y="22"/>
                  <a:pt x="403" y="22"/>
                  <a:pt x="404" y="23"/>
                </a:cubicBezTo>
                <a:cubicBezTo>
                  <a:pt x="404" y="22"/>
                  <a:pt x="404" y="22"/>
                  <a:pt x="404" y="21"/>
                </a:cubicBezTo>
                <a:cubicBezTo>
                  <a:pt x="404" y="21"/>
                  <a:pt x="404" y="21"/>
                  <a:pt x="404" y="21"/>
                </a:cubicBezTo>
                <a:cubicBezTo>
                  <a:pt x="404" y="21"/>
                  <a:pt x="404" y="21"/>
                  <a:pt x="404" y="21"/>
                </a:cubicBezTo>
                <a:cubicBezTo>
                  <a:pt x="404" y="21"/>
                  <a:pt x="404" y="21"/>
                  <a:pt x="404" y="21"/>
                </a:cubicBezTo>
                <a:cubicBezTo>
                  <a:pt x="404" y="21"/>
                  <a:pt x="404" y="21"/>
                  <a:pt x="404" y="21"/>
                </a:cubicBezTo>
                <a:cubicBezTo>
                  <a:pt x="404" y="21"/>
                  <a:pt x="405" y="21"/>
                  <a:pt x="405" y="21"/>
                </a:cubicBezTo>
                <a:cubicBezTo>
                  <a:pt x="405" y="21"/>
                  <a:pt x="405" y="21"/>
                  <a:pt x="405" y="21"/>
                </a:cubicBezTo>
                <a:cubicBezTo>
                  <a:pt x="405" y="21"/>
                  <a:pt x="405" y="21"/>
                  <a:pt x="405" y="21"/>
                </a:cubicBezTo>
                <a:cubicBezTo>
                  <a:pt x="405" y="21"/>
                  <a:pt x="405" y="21"/>
                  <a:pt x="405" y="21"/>
                </a:cubicBezTo>
                <a:cubicBezTo>
                  <a:pt x="405" y="21"/>
                  <a:pt x="405" y="21"/>
                  <a:pt x="405" y="21"/>
                </a:cubicBezTo>
                <a:cubicBezTo>
                  <a:pt x="412" y="20"/>
                  <a:pt x="419" y="20"/>
                  <a:pt x="426" y="19"/>
                </a:cubicBezTo>
                <a:cubicBezTo>
                  <a:pt x="429" y="18"/>
                  <a:pt x="429" y="13"/>
                  <a:pt x="428" y="12"/>
                </a:cubicBezTo>
                <a:cubicBezTo>
                  <a:pt x="427" y="12"/>
                  <a:pt x="422" y="14"/>
                  <a:pt x="422" y="12"/>
                </a:cubicBezTo>
                <a:cubicBezTo>
                  <a:pt x="422" y="12"/>
                  <a:pt x="427" y="10"/>
                  <a:pt x="427" y="10"/>
                </a:cubicBezTo>
                <a:cubicBezTo>
                  <a:pt x="430" y="7"/>
                  <a:pt x="416" y="7"/>
                  <a:pt x="418" y="8"/>
                </a:cubicBezTo>
                <a:cubicBezTo>
                  <a:pt x="418" y="8"/>
                  <a:pt x="425" y="10"/>
                  <a:pt x="425" y="9"/>
                </a:cubicBezTo>
                <a:cubicBezTo>
                  <a:pt x="425" y="11"/>
                  <a:pt x="420" y="10"/>
                  <a:pt x="420" y="10"/>
                </a:cubicBezTo>
                <a:cubicBezTo>
                  <a:pt x="420" y="10"/>
                  <a:pt x="421" y="11"/>
                  <a:pt x="421" y="11"/>
                </a:cubicBezTo>
                <a:cubicBezTo>
                  <a:pt x="420" y="11"/>
                  <a:pt x="414" y="11"/>
                  <a:pt x="407" y="12"/>
                </a:cubicBezTo>
                <a:cubicBezTo>
                  <a:pt x="407" y="11"/>
                  <a:pt x="407" y="10"/>
                  <a:pt x="407" y="10"/>
                </a:cubicBezTo>
                <a:cubicBezTo>
                  <a:pt x="409" y="10"/>
                  <a:pt x="411" y="10"/>
                  <a:pt x="412" y="9"/>
                </a:cubicBezTo>
                <a:cubicBezTo>
                  <a:pt x="412" y="9"/>
                  <a:pt x="412" y="9"/>
                  <a:pt x="412" y="9"/>
                </a:cubicBezTo>
                <a:cubicBezTo>
                  <a:pt x="412" y="9"/>
                  <a:pt x="412" y="9"/>
                  <a:pt x="412" y="9"/>
                </a:cubicBezTo>
                <a:cubicBezTo>
                  <a:pt x="414" y="9"/>
                  <a:pt x="415" y="9"/>
                  <a:pt x="415" y="8"/>
                </a:cubicBezTo>
                <a:cubicBezTo>
                  <a:pt x="415" y="9"/>
                  <a:pt x="412" y="9"/>
                  <a:pt x="407" y="9"/>
                </a:cubicBezTo>
                <a:cubicBezTo>
                  <a:pt x="407" y="9"/>
                  <a:pt x="407" y="9"/>
                  <a:pt x="407" y="9"/>
                </a:cubicBezTo>
                <a:cubicBezTo>
                  <a:pt x="407" y="8"/>
                  <a:pt x="407" y="8"/>
                  <a:pt x="408" y="7"/>
                </a:cubicBezTo>
                <a:cubicBezTo>
                  <a:pt x="407" y="8"/>
                  <a:pt x="407" y="8"/>
                  <a:pt x="407" y="9"/>
                </a:cubicBezTo>
                <a:cubicBezTo>
                  <a:pt x="407" y="8"/>
                  <a:pt x="407" y="8"/>
                  <a:pt x="407" y="8"/>
                </a:cubicBezTo>
                <a:cubicBezTo>
                  <a:pt x="407" y="8"/>
                  <a:pt x="407" y="8"/>
                  <a:pt x="406" y="8"/>
                </a:cubicBezTo>
                <a:cubicBezTo>
                  <a:pt x="406" y="7"/>
                  <a:pt x="406" y="6"/>
                  <a:pt x="406" y="6"/>
                </a:cubicBezTo>
                <a:cubicBezTo>
                  <a:pt x="406" y="6"/>
                  <a:pt x="406" y="7"/>
                  <a:pt x="406" y="8"/>
                </a:cubicBezTo>
                <a:cubicBezTo>
                  <a:pt x="406" y="8"/>
                  <a:pt x="406" y="8"/>
                  <a:pt x="406" y="8"/>
                </a:cubicBezTo>
                <a:cubicBezTo>
                  <a:pt x="406" y="8"/>
                  <a:pt x="406" y="7"/>
                  <a:pt x="406" y="7"/>
                </a:cubicBezTo>
                <a:cubicBezTo>
                  <a:pt x="406" y="7"/>
                  <a:pt x="406" y="8"/>
                  <a:pt x="406" y="8"/>
                </a:cubicBezTo>
                <a:cubicBezTo>
                  <a:pt x="406" y="8"/>
                  <a:pt x="406" y="8"/>
                  <a:pt x="406" y="8"/>
                </a:cubicBezTo>
                <a:cubicBezTo>
                  <a:pt x="406" y="8"/>
                  <a:pt x="406" y="7"/>
                  <a:pt x="406" y="7"/>
                </a:cubicBezTo>
                <a:cubicBezTo>
                  <a:pt x="406" y="7"/>
                  <a:pt x="406" y="7"/>
                  <a:pt x="406" y="7"/>
                </a:cubicBezTo>
                <a:cubicBezTo>
                  <a:pt x="406" y="7"/>
                  <a:pt x="406" y="7"/>
                  <a:pt x="406" y="8"/>
                </a:cubicBezTo>
                <a:cubicBezTo>
                  <a:pt x="406" y="8"/>
                  <a:pt x="406" y="8"/>
                  <a:pt x="406" y="8"/>
                </a:cubicBezTo>
                <a:cubicBezTo>
                  <a:pt x="406" y="7"/>
                  <a:pt x="406" y="7"/>
                  <a:pt x="406" y="7"/>
                </a:cubicBezTo>
                <a:cubicBezTo>
                  <a:pt x="405" y="6"/>
                  <a:pt x="404" y="7"/>
                  <a:pt x="403" y="7"/>
                </a:cubicBezTo>
                <a:cubicBezTo>
                  <a:pt x="403" y="7"/>
                  <a:pt x="403" y="7"/>
                  <a:pt x="403" y="8"/>
                </a:cubicBezTo>
                <a:cubicBezTo>
                  <a:pt x="401" y="9"/>
                  <a:pt x="385" y="7"/>
                  <a:pt x="382" y="7"/>
                </a:cubicBezTo>
                <a:cubicBezTo>
                  <a:pt x="372" y="7"/>
                  <a:pt x="363" y="8"/>
                  <a:pt x="353" y="8"/>
                </a:cubicBezTo>
                <a:cubicBezTo>
                  <a:pt x="347" y="8"/>
                  <a:pt x="333" y="6"/>
                  <a:pt x="327" y="9"/>
                </a:cubicBezTo>
                <a:cubicBezTo>
                  <a:pt x="326" y="10"/>
                  <a:pt x="325" y="10"/>
                  <a:pt x="324" y="10"/>
                </a:cubicBezTo>
                <a:cubicBezTo>
                  <a:pt x="324" y="10"/>
                  <a:pt x="324" y="10"/>
                  <a:pt x="324" y="10"/>
                </a:cubicBezTo>
                <a:cubicBezTo>
                  <a:pt x="324" y="11"/>
                  <a:pt x="318" y="11"/>
                  <a:pt x="318" y="10"/>
                </a:cubicBezTo>
                <a:cubicBezTo>
                  <a:pt x="318" y="10"/>
                  <a:pt x="320" y="10"/>
                  <a:pt x="321" y="10"/>
                </a:cubicBezTo>
                <a:cubicBezTo>
                  <a:pt x="318" y="10"/>
                  <a:pt x="315" y="9"/>
                  <a:pt x="312" y="10"/>
                </a:cubicBezTo>
                <a:cubicBezTo>
                  <a:pt x="310" y="11"/>
                  <a:pt x="307" y="11"/>
                  <a:pt x="304" y="11"/>
                </a:cubicBezTo>
                <a:cubicBezTo>
                  <a:pt x="304" y="11"/>
                  <a:pt x="304" y="11"/>
                  <a:pt x="304" y="11"/>
                </a:cubicBezTo>
                <a:cubicBezTo>
                  <a:pt x="299" y="11"/>
                  <a:pt x="294" y="11"/>
                  <a:pt x="290" y="11"/>
                </a:cubicBezTo>
                <a:cubicBezTo>
                  <a:pt x="277" y="13"/>
                  <a:pt x="263" y="13"/>
                  <a:pt x="250" y="15"/>
                </a:cubicBezTo>
                <a:cubicBezTo>
                  <a:pt x="213" y="18"/>
                  <a:pt x="177" y="22"/>
                  <a:pt x="140" y="26"/>
                </a:cubicBezTo>
                <a:cubicBezTo>
                  <a:pt x="124" y="28"/>
                  <a:pt x="108" y="29"/>
                  <a:pt x="93" y="32"/>
                </a:cubicBezTo>
                <a:cubicBezTo>
                  <a:pt x="82" y="33"/>
                  <a:pt x="68" y="33"/>
                  <a:pt x="57" y="35"/>
                </a:cubicBezTo>
                <a:cubicBezTo>
                  <a:pt x="66" y="33"/>
                  <a:pt x="77" y="32"/>
                  <a:pt x="84" y="32"/>
                </a:cubicBezTo>
                <a:cubicBezTo>
                  <a:pt x="96" y="32"/>
                  <a:pt x="109" y="28"/>
                  <a:pt x="121" y="27"/>
                </a:cubicBezTo>
                <a:cubicBezTo>
                  <a:pt x="135" y="26"/>
                  <a:pt x="149" y="23"/>
                  <a:pt x="163" y="22"/>
                </a:cubicBezTo>
                <a:cubicBezTo>
                  <a:pt x="165" y="22"/>
                  <a:pt x="176" y="20"/>
                  <a:pt x="186" y="19"/>
                </a:cubicBezTo>
                <a:cubicBezTo>
                  <a:pt x="184" y="19"/>
                  <a:pt x="181" y="19"/>
                  <a:pt x="181" y="18"/>
                </a:cubicBezTo>
                <a:cubicBezTo>
                  <a:pt x="181" y="17"/>
                  <a:pt x="188" y="18"/>
                  <a:pt x="187" y="18"/>
                </a:cubicBezTo>
                <a:cubicBezTo>
                  <a:pt x="188" y="18"/>
                  <a:pt x="188" y="18"/>
                  <a:pt x="189" y="18"/>
                </a:cubicBezTo>
                <a:cubicBezTo>
                  <a:pt x="189" y="18"/>
                  <a:pt x="189" y="18"/>
                  <a:pt x="189" y="18"/>
                </a:cubicBezTo>
                <a:cubicBezTo>
                  <a:pt x="189" y="15"/>
                  <a:pt x="206" y="17"/>
                  <a:pt x="206" y="17"/>
                </a:cubicBezTo>
                <a:cubicBezTo>
                  <a:pt x="205" y="17"/>
                  <a:pt x="205" y="17"/>
                  <a:pt x="204" y="17"/>
                </a:cubicBezTo>
                <a:cubicBezTo>
                  <a:pt x="204" y="17"/>
                  <a:pt x="211" y="15"/>
                  <a:pt x="211" y="15"/>
                </a:cubicBezTo>
                <a:cubicBezTo>
                  <a:pt x="211" y="15"/>
                  <a:pt x="210" y="16"/>
                  <a:pt x="209" y="17"/>
                </a:cubicBezTo>
                <a:cubicBezTo>
                  <a:pt x="209" y="17"/>
                  <a:pt x="217" y="17"/>
                  <a:pt x="217" y="17"/>
                </a:cubicBezTo>
                <a:cubicBezTo>
                  <a:pt x="217" y="15"/>
                  <a:pt x="218" y="14"/>
                  <a:pt x="220" y="14"/>
                </a:cubicBezTo>
                <a:cubicBezTo>
                  <a:pt x="221" y="14"/>
                  <a:pt x="225" y="15"/>
                  <a:pt x="225" y="15"/>
                </a:cubicBezTo>
                <a:cubicBezTo>
                  <a:pt x="224" y="15"/>
                  <a:pt x="224" y="16"/>
                  <a:pt x="224" y="16"/>
                </a:cubicBezTo>
                <a:cubicBezTo>
                  <a:pt x="227" y="17"/>
                  <a:pt x="231" y="15"/>
                  <a:pt x="235" y="14"/>
                </a:cubicBezTo>
                <a:cubicBezTo>
                  <a:pt x="235" y="14"/>
                  <a:pt x="234" y="14"/>
                  <a:pt x="235" y="14"/>
                </a:cubicBezTo>
                <a:cubicBezTo>
                  <a:pt x="235" y="14"/>
                  <a:pt x="235" y="14"/>
                  <a:pt x="235" y="14"/>
                </a:cubicBezTo>
                <a:cubicBezTo>
                  <a:pt x="235" y="14"/>
                  <a:pt x="236" y="14"/>
                  <a:pt x="237" y="14"/>
                </a:cubicBezTo>
                <a:cubicBezTo>
                  <a:pt x="237" y="14"/>
                  <a:pt x="238" y="14"/>
                  <a:pt x="238" y="14"/>
                </a:cubicBezTo>
                <a:cubicBezTo>
                  <a:pt x="238" y="14"/>
                  <a:pt x="238" y="14"/>
                  <a:pt x="237" y="14"/>
                </a:cubicBezTo>
                <a:cubicBezTo>
                  <a:pt x="238" y="14"/>
                  <a:pt x="239" y="14"/>
                  <a:pt x="239" y="14"/>
                </a:cubicBezTo>
                <a:cubicBezTo>
                  <a:pt x="241" y="14"/>
                  <a:pt x="244" y="14"/>
                  <a:pt x="247" y="13"/>
                </a:cubicBezTo>
                <a:cubicBezTo>
                  <a:pt x="247" y="13"/>
                  <a:pt x="247" y="13"/>
                  <a:pt x="247" y="13"/>
                </a:cubicBezTo>
                <a:cubicBezTo>
                  <a:pt x="251" y="13"/>
                  <a:pt x="255" y="12"/>
                  <a:pt x="256" y="12"/>
                </a:cubicBezTo>
                <a:cubicBezTo>
                  <a:pt x="256" y="12"/>
                  <a:pt x="250" y="13"/>
                  <a:pt x="250" y="12"/>
                </a:cubicBezTo>
                <a:cubicBezTo>
                  <a:pt x="250" y="12"/>
                  <a:pt x="267" y="8"/>
                  <a:pt x="266" y="8"/>
                </a:cubicBezTo>
                <a:cubicBezTo>
                  <a:pt x="258" y="7"/>
                  <a:pt x="249" y="10"/>
                  <a:pt x="241" y="11"/>
                </a:cubicBezTo>
                <a:cubicBezTo>
                  <a:pt x="233" y="12"/>
                  <a:pt x="224" y="11"/>
                  <a:pt x="216" y="13"/>
                </a:cubicBezTo>
                <a:cubicBezTo>
                  <a:pt x="194" y="17"/>
                  <a:pt x="170" y="19"/>
                  <a:pt x="147" y="20"/>
                </a:cubicBezTo>
                <a:cubicBezTo>
                  <a:pt x="121" y="21"/>
                  <a:pt x="95" y="27"/>
                  <a:pt x="69" y="29"/>
                </a:cubicBezTo>
                <a:cubicBezTo>
                  <a:pt x="66" y="30"/>
                  <a:pt x="47" y="33"/>
                  <a:pt x="47" y="32"/>
                </a:cubicBezTo>
                <a:cubicBezTo>
                  <a:pt x="47" y="31"/>
                  <a:pt x="35" y="32"/>
                  <a:pt x="34" y="33"/>
                </a:cubicBezTo>
                <a:cubicBezTo>
                  <a:pt x="31" y="34"/>
                  <a:pt x="13" y="37"/>
                  <a:pt x="12" y="36"/>
                </a:cubicBezTo>
                <a:cubicBezTo>
                  <a:pt x="14" y="38"/>
                  <a:pt x="29" y="40"/>
                  <a:pt x="39" y="40"/>
                </a:cubicBezTo>
                <a:cubicBezTo>
                  <a:pt x="39" y="40"/>
                  <a:pt x="39" y="40"/>
                  <a:pt x="39" y="40"/>
                </a:cubicBezTo>
                <a:cubicBezTo>
                  <a:pt x="31" y="41"/>
                  <a:pt x="21" y="40"/>
                  <a:pt x="17" y="40"/>
                </a:cubicBezTo>
                <a:cubicBezTo>
                  <a:pt x="12" y="41"/>
                  <a:pt x="14" y="43"/>
                  <a:pt x="10" y="44"/>
                </a:cubicBezTo>
                <a:cubicBezTo>
                  <a:pt x="5" y="44"/>
                  <a:pt x="10" y="47"/>
                  <a:pt x="9" y="49"/>
                </a:cubicBezTo>
                <a:cubicBezTo>
                  <a:pt x="8" y="49"/>
                  <a:pt x="8" y="49"/>
                  <a:pt x="7" y="50"/>
                </a:cubicBezTo>
                <a:cubicBezTo>
                  <a:pt x="9" y="51"/>
                  <a:pt x="16" y="51"/>
                  <a:pt x="20" y="51"/>
                </a:cubicBezTo>
                <a:cubicBezTo>
                  <a:pt x="16" y="51"/>
                  <a:pt x="10" y="52"/>
                  <a:pt x="12" y="53"/>
                </a:cubicBezTo>
                <a:cubicBezTo>
                  <a:pt x="15" y="54"/>
                  <a:pt x="26" y="54"/>
                  <a:pt x="34" y="53"/>
                </a:cubicBezTo>
                <a:cubicBezTo>
                  <a:pt x="35" y="53"/>
                  <a:pt x="36" y="54"/>
                  <a:pt x="37" y="54"/>
                </a:cubicBezTo>
                <a:cubicBezTo>
                  <a:pt x="36" y="54"/>
                  <a:pt x="35" y="53"/>
                  <a:pt x="34" y="54"/>
                </a:cubicBezTo>
                <a:cubicBezTo>
                  <a:pt x="33" y="54"/>
                  <a:pt x="33" y="54"/>
                  <a:pt x="33" y="55"/>
                </a:cubicBezTo>
                <a:cubicBezTo>
                  <a:pt x="32" y="55"/>
                  <a:pt x="32" y="55"/>
                  <a:pt x="33" y="56"/>
                </a:cubicBezTo>
                <a:cubicBezTo>
                  <a:pt x="34" y="56"/>
                  <a:pt x="34" y="56"/>
                  <a:pt x="35" y="56"/>
                </a:cubicBezTo>
                <a:cubicBezTo>
                  <a:pt x="36" y="56"/>
                  <a:pt x="37" y="56"/>
                  <a:pt x="38" y="56"/>
                </a:cubicBezTo>
                <a:cubicBezTo>
                  <a:pt x="42" y="58"/>
                  <a:pt x="70" y="59"/>
                  <a:pt x="74" y="56"/>
                </a:cubicBezTo>
                <a:cubicBezTo>
                  <a:pt x="70" y="60"/>
                  <a:pt x="49" y="59"/>
                  <a:pt x="42" y="60"/>
                </a:cubicBezTo>
                <a:cubicBezTo>
                  <a:pt x="37" y="61"/>
                  <a:pt x="40" y="63"/>
                  <a:pt x="36" y="63"/>
                </a:cubicBezTo>
                <a:cubicBezTo>
                  <a:pt x="32" y="64"/>
                  <a:pt x="35" y="66"/>
                  <a:pt x="35" y="68"/>
                </a:cubicBezTo>
                <a:cubicBezTo>
                  <a:pt x="35" y="68"/>
                  <a:pt x="34" y="68"/>
                  <a:pt x="33" y="68"/>
                </a:cubicBezTo>
                <a:cubicBezTo>
                  <a:pt x="28" y="69"/>
                  <a:pt x="23" y="71"/>
                  <a:pt x="17" y="71"/>
                </a:cubicBezTo>
                <a:cubicBezTo>
                  <a:pt x="16" y="71"/>
                  <a:pt x="6" y="71"/>
                  <a:pt x="8" y="73"/>
                </a:cubicBezTo>
                <a:cubicBezTo>
                  <a:pt x="12" y="76"/>
                  <a:pt x="41" y="77"/>
                  <a:pt x="47" y="73"/>
                </a:cubicBezTo>
                <a:cubicBezTo>
                  <a:pt x="47" y="73"/>
                  <a:pt x="47" y="73"/>
                  <a:pt x="47" y="73"/>
                </a:cubicBezTo>
                <a:cubicBezTo>
                  <a:pt x="41" y="77"/>
                  <a:pt x="20" y="76"/>
                  <a:pt x="13" y="77"/>
                </a:cubicBezTo>
                <a:cubicBezTo>
                  <a:pt x="7" y="77"/>
                  <a:pt x="10" y="79"/>
                  <a:pt x="5" y="79"/>
                </a:cubicBezTo>
                <a:cubicBezTo>
                  <a:pt x="0" y="80"/>
                  <a:pt x="5" y="83"/>
                  <a:pt x="4" y="84"/>
                </a:cubicBezTo>
                <a:cubicBezTo>
                  <a:pt x="3" y="85"/>
                  <a:pt x="2" y="85"/>
                  <a:pt x="2" y="86"/>
                </a:cubicBezTo>
                <a:cubicBezTo>
                  <a:pt x="4" y="86"/>
                  <a:pt x="8" y="86"/>
                  <a:pt x="12" y="87"/>
                </a:cubicBezTo>
                <a:cubicBezTo>
                  <a:pt x="10" y="87"/>
                  <a:pt x="8" y="87"/>
                  <a:pt x="6" y="87"/>
                </a:cubicBezTo>
                <a:cubicBezTo>
                  <a:pt x="6" y="88"/>
                  <a:pt x="6" y="88"/>
                  <a:pt x="7" y="89"/>
                </a:cubicBezTo>
                <a:cubicBezTo>
                  <a:pt x="8" y="90"/>
                  <a:pt x="13" y="90"/>
                  <a:pt x="17" y="90"/>
                </a:cubicBezTo>
                <a:cubicBezTo>
                  <a:pt x="18" y="90"/>
                  <a:pt x="18" y="90"/>
                  <a:pt x="18" y="90"/>
                </a:cubicBezTo>
                <a:cubicBezTo>
                  <a:pt x="19" y="91"/>
                  <a:pt x="21" y="90"/>
                  <a:pt x="21" y="90"/>
                </a:cubicBezTo>
                <a:cubicBezTo>
                  <a:pt x="30" y="89"/>
                  <a:pt x="39" y="88"/>
                  <a:pt x="42" y="86"/>
                </a:cubicBezTo>
                <a:cubicBezTo>
                  <a:pt x="42" y="86"/>
                  <a:pt x="39" y="85"/>
                  <a:pt x="40" y="85"/>
                </a:cubicBezTo>
                <a:cubicBezTo>
                  <a:pt x="41" y="85"/>
                  <a:pt x="43" y="85"/>
                  <a:pt x="44" y="85"/>
                </a:cubicBezTo>
                <a:cubicBezTo>
                  <a:pt x="44" y="85"/>
                  <a:pt x="43" y="86"/>
                  <a:pt x="43" y="86"/>
                </a:cubicBezTo>
                <a:cubicBezTo>
                  <a:pt x="44" y="86"/>
                  <a:pt x="46" y="86"/>
                  <a:pt x="48" y="86"/>
                </a:cubicBezTo>
                <a:cubicBezTo>
                  <a:pt x="42" y="87"/>
                  <a:pt x="37" y="89"/>
                  <a:pt x="32" y="89"/>
                </a:cubicBezTo>
                <a:cubicBezTo>
                  <a:pt x="31" y="89"/>
                  <a:pt x="21" y="90"/>
                  <a:pt x="23" y="91"/>
                </a:cubicBezTo>
                <a:cubicBezTo>
                  <a:pt x="27" y="94"/>
                  <a:pt x="58" y="95"/>
                  <a:pt x="63" y="90"/>
                </a:cubicBezTo>
                <a:cubicBezTo>
                  <a:pt x="58" y="95"/>
                  <a:pt x="35" y="94"/>
                  <a:pt x="28" y="95"/>
                </a:cubicBezTo>
                <a:cubicBezTo>
                  <a:pt x="22" y="95"/>
                  <a:pt x="25" y="98"/>
                  <a:pt x="20" y="98"/>
                </a:cubicBezTo>
                <a:cubicBezTo>
                  <a:pt x="15" y="99"/>
                  <a:pt x="20" y="101"/>
                  <a:pt x="19" y="103"/>
                </a:cubicBezTo>
                <a:cubicBezTo>
                  <a:pt x="19" y="104"/>
                  <a:pt x="18" y="104"/>
                  <a:pt x="17" y="104"/>
                </a:cubicBezTo>
                <a:cubicBezTo>
                  <a:pt x="20" y="105"/>
                  <a:pt x="26" y="106"/>
                  <a:pt x="31" y="105"/>
                </a:cubicBezTo>
                <a:cubicBezTo>
                  <a:pt x="26" y="106"/>
                  <a:pt x="21" y="107"/>
                  <a:pt x="22" y="107"/>
                </a:cubicBezTo>
                <a:cubicBezTo>
                  <a:pt x="23" y="108"/>
                  <a:pt x="25" y="108"/>
                  <a:pt x="27" y="108"/>
                </a:cubicBezTo>
                <a:cubicBezTo>
                  <a:pt x="27" y="108"/>
                  <a:pt x="27" y="108"/>
                  <a:pt x="27" y="108"/>
                </a:cubicBezTo>
                <a:cubicBezTo>
                  <a:pt x="27" y="108"/>
                  <a:pt x="28" y="108"/>
                  <a:pt x="29" y="108"/>
                </a:cubicBezTo>
                <a:cubicBezTo>
                  <a:pt x="29" y="108"/>
                  <a:pt x="30" y="108"/>
                  <a:pt x="30" y="108"/>
                </a:cubicBezTo>
                <a:cubicBezTo>
                  <a:pt x="28" y="109"/>
                  <a:pt x="26" y="109"/>
                  <a:pt x="23" y="110"/>
                </a:cubicBezTo>
                <a:cubicBezTo>
                  <a:pt x="23" y="110"/>
                  <a:pt x="12" y="110"/>
                  <a:pt x="14" y="111"/>
                </a:cubicBezTo>
                <a:cubicBezTo>
                  <a:pt x="17" y="113"/>
                  <a:pt x="30" y="114"/>
                  <a:pt x="41" y="113"/>
                </a:cubicBezTo>
                <a:cubicBezTo>
                  <a:pt x="41" y="113"/>
                  <a:pt x="40" y="113"/>
                  <a:pt x="38" y="113"/>
                </a:cubicBezTo>
                <a:cubicBezTo>
                  <a:pt x="36" y="113"/>
                  <a:pt x="36" y="114"/>
                  <a:pt x="36" y="114"/>
                </a:cubicBezTo>
                <a:cubicBezTo>
                  <a:pt x="29" y="115"/>
                  <a:pt x="23" y="115"/>
                  <a:pt x="20" y="115"/>
                </a:cubicBezTo>
                <a:cubicBezTo>
                  <a:pt x="14" y="116"/>
                  <a:pt x="17" y="118"/>
                  <a:pt x="12" y="118"/>
                </a:cubicBezTo>
                <a:cubicBezTo>
                  <a:pt x="6" y="119"/>
                  <a:pt x="11" y="121"/>
                  <a:pt x="10" y="123"/>
                </a:cubicBezTo>
                <a:cubicBezTo>
                  <a:pt x="10" y="124"/>
                  <a:pt x="9" y="124"/>
                  <a:pt x="8" y="125"/>
                </a:cubicBezTo>
                <a:cubicBezTo>
                  <a:pt x="10" y="125"/>
                  <a:pt x="12" y="125"/>
                  <a:pt x="15" y="126"/>
                </a:cubicBezTo>
                <a:cubicBezTo>
                  <a:pt x="14" y="126"/>
                  <a:pt x="13" y="126"/>
                  <a:pt x="13" y="126"/>
                </a:cubicBezTo>
                <a:cubicBezTo>
                  <a:pt x="12" y="127"/>
                  <a:pt x="13" y="127"/>
                  <a:pt x="14" y="128"/>
                </a:cubicBezTo>
                <a:cubicBezTo>
                  <a:pt x="21" y="129"/>
                  <a:pt x="38" y="127"/>
                  <a:pt x="47" y="125"/>
                </a:cubicBezTo>
                <a:cubicBezTo>
                  <a:pt x="57" y="126"/>
                  <a:pt x="73" y="126"/>
                  <a:pt x="78" y="123"/>
                </a:cubicBezTo>
                <a:cubicBezTo>
                  <a:pt x="78" y="123"/>
                  <a:pt x="77" y="123"/>
                  <a:pt x="76" y="122"/>
                </a:cubicBezTo>
                <a:cubicBezTo>
                  <a:pt x="75" y="121"/>
                  <a:pt x="81" y="123"/>
                  <a:pt x="81" y="122"/>
                </a:cubicBezTo>
                <a:cubicBezTo>
                  <a:pt x="80" y="123"/>
                  <a:pt x="80" y="123"/>
                  <a:pt x="80" y="123"/>
                </a:cubicBezTo>
                <a:cubicBezTo>
                  <a:pt x="81" y="123"/>
                  <a:pt x="83" y="123"/>
                  <a:pt x="86" y="123"/>
                </a:cubicBezTo>
                <a:cubicBezTo>
                  <a:pt x="83" y="124"/>
                  <a:pt x="80" y="125"/>
                  <a:pt x="76" y="126"/>
                </a:cubicBezTo>
                <a:cubicBezTo>
                  <a:pt x="77" y="126"/>
                  <a:pt x="77" y="126"/>
                  <a:pt x="77" y="125"/>
                </a:cubicBezTo>
                <a:cubicBezTo>
                  <a:pt x="76" y="125"/>
                  <a:pt x="76" y="125"/>
                  <a:pt x="75" y="126"/>
                </a:cubicBezTo>
                <a:cubicBezTo>
                  <a:pt x="75" y="126"/>
                  <a:pt x="76" y="126"/>
                  <a:pt x="76" y="126"/>
                </a:cubicBezTo>
                <a:cubicBezTo>
                  <a:pt x="71" y="127"/>
                  <a:pt x="66" y="128"/>
                  <a:pt x="66" y="127"/>
                </a:cubicBezTo>
                <a:cubicBezTo>
                  <a:pt x="66" y="133"/>
                  <a:pt x="97" y="130"/>
                  <a:pt x="101" y="127"/>
                </a:cubicBezTo>
                <a:cubicBezTo>
                  <a:pt x="97" y="131"/>
                  <a:pt x="75" y="133"/>
                  <a:pt x="69" y="132"/>
                </a:cubicBezTo>
                <a:cubicBezTo>
                  <a:pt x="67" y="132"/>
                  <a:pt x="62" y="134"/>
                  <a:pt x="63" y="134"/>
                </a:cubicBezTo>
                <a:cubicBezTo>
                  <a:pt x="59" y="132"/>
                  <a:pt x="57" y="127"/>
                  <a:pt x="54" y="131"/>
                </a:cubicBezTo>
                <a:cubicBezTo>
                  <a:pt x="54" y="131"/>
                  <a:pt x="54" y="132"/>
                  <a:pt x="54" y="133"/>
                </a:cubicBezTo>
                <a:cubicBezTo>
                  <a:pt x="56" y="136"/>
                  <a:pt x="58" y="139"/>
                  <a:pt x="62" y="141"/>
                </a:cubicBezTo>
                <a:cubicBezTo>
                  <a:pt x="62" y="141"/>
                  <a:pt x="62" y="141"/>
                  <a:pt x="62" y="141"/>
                </a:cubicBezTo>
                <a:cubicBezTo>
                  <a:pt x="62" y="141"/>
                  <a:pt x="63" y="141"/>
                  <a:pt x="63" y="141"/>
                </a:cubicBezTo>
                <a:cubicBezTo>
                  <a:pt x="63" y="141"/>
                  <a:pt x="63" y="141"/>
                  <a:pt x="64" y="141"/>
                </a:cubicBezTo>
                <a:cubicBezTo>
                  <a:pt x="65" y="141"/>
                  <a:pt x="66" y="142"/>
                  <a:pt x="67" y="142"/>
                </a:cubicBezTo>
                <a:cubicBezTo>
                  <a:pt x="66" y="142"/>
                  <a:pt x="66" y="142"/>
                  <a:pt x="66" y="142"/>
                </a:cubicBezTo>
                <a:cubicBezTo>
                  <a:pt x="66" y="142"/>
                  <a:pt x="66" y="142"/>
                  <a:pt x="66" y="143"/>
                </a:cubicBezTo>
                <a:cubicBezTo>
                  <a:pt x="62" y="142"/>
                  <a:pt x="59" y="142"/>
                  <a:pt x="57" y="141"/>
                </a:cubicBezTo>
                <a:cubicBezTo>
                  <a:pt x="57" y="141"/>
                  <a:pt x="57" y="141"/>
                  <a:pt x="58" y="142"/>
                </a:cubicBezTo>
                <a:cubicBezTo>
                  <a:pt x="63" y="146"/>
                  <a:pt x="70" y="146"/>
                  <a:pt x="77" y="144"/>
                </a:cubicBezTo>
                <a:cubicBezTo>
                  <a:pt x="85" y="145"/>
                  <a:pt x="95" y="143"/>
                  <a:pt x="98" y="141"/>
                </a:cubicBezTo>
                <a:cubicBezTo>
                  <a:pt x="94" y="146"/>
                  <a:pt x="73" y="145"/>
                  <a:pt x="67" y="146"/>
                </a:cubicBezTo>
                <a:cubicBezTo>
                  <a:pt x="64" y="147"/>
                  <a:pt x="68" y="149"/>
                  <a:pt x="63" y="149"/>
                </a:cubicBezTo>
                <a:cubicBezTo>
                  <a:pt x="58" y="149"/>
                  <a:pt x="62" y="152"/>
                  <a:pt x="61" y="154"/>
                </a:cubicBezTo>
                <a:cubicBezTo>
                  <a:pt x="60" y="154"/>
                  <a:pt x="60" y="154"/>
                  <a:pt x="59" y="155"/>
                </a:cubicBezTo>
                <a:cubicBezTo>
                  <a:pt x="63" y="156"/>
                  <a:pt x="74" y="157"/>
                  <a:pt x="78" y="156"/>
                </a:cubicBezTo>
                <a:cubicBezTo>
                  <a:pt x="74" y="158"/>
                  <a:pt x="68" y="156"/>
                  <a:pt x="63" y="157"/>
                </a:cubicBezTo>
                <a:cubicBezTo>
                  <a:pt x="63" y="157"/>
                  <a:pt x="63" y="158"/>
                  <a:pt x="64" y="158"/>
                </a:cubicBezTo>
                <a:cubicBezTo>
                  <a:pt x="69" y="161"/>
                  <a:pt x="89" y="158"/>
                  <a:pt x="94" y="155"/>
                </a:cubicBezTo>
                <a:cubicBezTo>
                  <a:pt x="93" y="154"/>
                  <a:pt x="93" y="154"/>
                  <a:pt x="93" y="153"/>
                </a:cubicBezTo>
                <a:cubicBezTo>
                  <a:pt x="94" y="152"/>
                  <a:pt x="106" y="152"/>
                  <a:pt x="109" y="152"/>
                </a:cubicBezTo>
                <a:cubicBezTo>
                  <a:pt x="116" y="150"/>
                  <a:pt x="122" y="149"/>
                  <a:pt x="128" y="148"/>
                </a:cubicBezTo>
                <a:cubicBezTo>
                  <a:pt x="129" y="148"/>
                  <a:pt x="163" y="141"/>
                  <a:pt x="163" y="141"/>
                </a:cubicBezTo>
                <a:cubicBezTo>
                  <a:pt x="163" y="141"/>
                  <a:pt x="163" y="141"/>
                  <a:pt x="163" y="142"/>
                </a:cubicBezTo>
                <a:cubicBezTo>
                  <a:pt x="164" y="143"/>
                  <a:pt x="188" y="138"/>
                  <a:pt x="202" y="136"/>
                </a:cubicBezTo>
                <a:cubicBezTo>
                  <a:pt x="202" y="136"/>
                  <a:pt x="202" y="135"/>
                  <a:pt x="202" y="136"/>
                </a:cubicBezTo>
                <a:cubicBezTo>
                  <a:pt x="202" y="136"/>
                  <a:pt x="202" y="136"/>
                  <a:pt x="202" y="136"/>
                </a:cubicBezTo>
                <a:cubicBezTo>
                  <a:pt x="207" y="135"/>
                  <a:pt x="211" y="135"/>
                  <a:pt x="211" y="135"/>
                </a:cubicBezTo>
                <a:cubicBezTo>
                  <a:pt x="211" y="135"/>
                  <a:pt x="210" y="135"/>
                  <a:pt x="210" y="136"/>
                </a:cubicBezTo>
                <a:cubicBezTo>
                  <a:pt x="211" y="137"/>
                  <a:pt x="215" y="132"/>
                  <a:pt x="216" y="134"/>
                </a:cubicBezTo>
                <a:cubicBezTo>
                  <a:pt x="215" y="134"/>
                  <a:pt x="215" y="134"/>
                  <a:pt x="215" y="135"/>
                </a:cubicBezTo>
                <a:cubicBezTo>
                  <a:pt x="215" y="135"/>
                  <a:pt x="219" y="135"/>
                  <a:pt x="220" y="134"/>
                </a:cubicBezTo>
                <a:cubicBezTo>
                  <a:pt x="226" y="135"/>
                  <a:pt x="242" y="132"/>
                  <a:pt x="245" y="131"/>
                </a:cubicBezTo>
                <a:cubicBezTo>
                  <a:pt x="249" y="131"/>
                  <a:pt x="252" y="130"/>
                  <a:pt x="256" y="129"/>
                </a:cubicBezTo>
                <a:cubicBezTo>
                  <a:pt x="256" y="130"/>
                  <a:pt x="256" y="130"/>
                  <a:pt x="256" y="129"/>
                </a:cubicBezTo>
                <a:cubicBezTo>
                  <a:pt x="257" y="129"/>
                  <a:pt x="258" y="129"/>
                  <a:pt x="259" y="129"/>
                </a:cubicBezTo>
                <a:cubicBezTo>
                  <a:pt x="259" y="129"/>
                  <a:pt x="266" y="127"/>
                  <a:pt x="265" y="127"/>
                </a:cubicBezTo>
                <a:cubicBezTo>
                  <a:pt x="258" y="124"/>
                  <a:pt x="242" y="129"/>
                  <a:pt x="233" y="131"/>
                </a:cubicBezTo>
                <a:cubicBezTo>
                  <a:pt x="232" y="131"/>
                  <a:pt x="223" y="134"/>
                  <a:pt x="220" y="132"/>
                </a:cubicBezTo>
                <a:cubicBezTo>
                  <a:pt x="220" y="132"/>
                  <a:pt x="223" y="131"/>
                  <a:pt x="226" y="131"/>
                </a:cubicBezTo>
                <a:cubicBezTo>
                  <a:pt x="221" y="131"/>
                  <a:pt x="208" y="131"/>
                  <a:pt x="209" y="132"/>
                </a:cubicBezTo>
                <a:cubicBezTo>
                  <a:pt x="209" y="133"/>
                  <a:pt x="210" y="133"/>
                  <a:pt x="211" y="133"/>
                </a:cubicBezTo>
                <a:cubicBezTo>
                  <a:pt x="211" y="133"/>
                  <a:pt x="201" y="135"/>
                  <a:pt x="201" y="134"/>
                </a:cubicBezTo>
                <a:cubicBezTo>
                  <a:pt x="201" y="134"/>
                  <a:pt x="201" y="134"/>
                  <a:pt x="201" y="134"/>
                </a:cubicBezTo>
                <a:cubicBezTo>
                  <a:pt x="201" y="134"/>
                  <a:pt x="200" y="135"/>
                  <a:pt x="200" y="135"/>
                </a:cubicBezTo>
                <a:cubicBezTo>
                  <a:pt x="198" y="135"/>
                  <a:pt x="187" y="137"/>
                  <a:pt x="187" y="136"/>
                </a:cubicBezTo>
                <a:cubicBezTo>
                  <a:pt x="187" y="136"/>
                  <a:pt x="189" y="135"/>
                  <a:pt x="188" y="135"/>
                </a:cubicBezTo>
                <a:cubicBezTo>
                  <a:pt x="187" y="134"/>
                  <a:pt x="179" y="135"/>
                  <a:pt x="178" y="136"/>
                </a:cubicBezTo>
                <a:cubicBezTo>
                  <a:pt x="178" y="137"/>
                  <a:pt x="179" y="137"/>
                  <a:pt x="180" y="137"/>
                </a:cubicBezTo>
                <a:cubicBezTo>
                  <a:pt x="180" y="137"/>
                  <a:pt x="159" y="138"/>
                  <a:pt x="156" y="139"/>
                </a:cubicBezTo>
                <a:cubicBezTo>
                  <a:pt x="156" y="139"/>
                  <a:pt x="160" y="139"/>
                  <a:pt x="161" y="139"/>
                </a:cubicBezTo>
                <a:cubicBezTo>
                  <a:pt x="160" y="140"/>
                  <a:pt x="160" y="141"/>
                  <a:pt x="160" y="141"/>
                </a:cubicBezTo>
                <a:cubicBezTo>
                  <a:pt x="159" y="141"/>
                  <a:pt x="146" y="140"/>
                  <a:pt x="146" y="141"/>
                </a:cubicBezTo>
                <a:cubicBezTo>
                  <a:pt x="147" y="142"/>
                  <a:pt x="147" y="142"/>
                  <a:pt x="147" y="142"/>
                </a:cubicBezTo>
                <a:cubicBezTo>
                  <a:pt x="146" y="142"/>
                  <a:pt x="142" y="142"/>
                  <a:pt x="137" y="143"/>
                </a:cubicBezTo>
                <a:cubicBezTo>
                  <a:pt x="147" y="141"/>
                  <a:pt x="160" y="138"/>
                  <a:pt x="163" y="137"/>
                </a:cubicBezTo>
                <a:cubicBezTo>
                  <a:pt x="172" y="136"/>
                  <a:pt x="180" y="135"/>
                  <a:pt x="188" y="134"/>
                </a:cubicBezTo>
                <a:cubicBezTo>
                  <a:pt x="215" y="130"/>
                  <a:pt x="242" y="126"/>
                  <a:pt x="268" y="124"/>
                </a:cubicBezTo>
                <a:cubicBezTo>
                  <a:pt x="278" y="123"/>
                  <a:pt x="287" y="121"/>
                  <a:pt x="297" y="120"/>
                </a:cubicBezTo>
                <a:cubicBezTo>
                  <a:pt x="301" y="120"/>
                  <a:pt x="312" y="119"/>
                  <a:pt x="314" y="118"/>
                </a:cubicBezTo>
                <a:cubicBezTo>
                  <a:pt x="316" y="117"/>
                  <a:pt x="320" y="117"/>
                  <a:pt x="323" y="117"/>
                </a:cubicBezTo>
                <a:cubicBezTo>
                  <a:pt x="323" y="117"/>
                  <a:pt x="323" y="117"/>
                  <a:pt x="323" y="117"/>
                </a:cubicBezTo>
                <a:cubicBezTo>
                  <a:pt x="328" y="117"/>
                  <a:pt x="334" y="118"/>
                  <a:pt x="338" y="117"/>
                </a:cubicBezTo>
                <a:cubicBezTo>
                  <a:pt x="339" y="117"/>
                  <a:pt x="350" y="116"/>
                  <a:pt x="351" y="116"/>
                </a:cubicBezTo>
                <a:cubicBezTo>
                  <a:pt x="350" y="116"/>
                  <a:pt x="349" y="116"/>
                  <a:pt x="348" y="116"/>
                </a:cubicBezTo>
                <a:cubicBezTo>
                  <a:pt x="352" y="120"/>
                  <a:pt x="371" y="112"/>
                  <a:pt x="375" y="115"/>
                </a:cubicBezTo>
                <a:cubicBezTo>
                  <a:pt x="375" y="115"/>
                  <a:pt x="374" y="116"/>
                  <a:pt x="374" y="116"/>
                </a:cubicBezTo>
                <a:cubicBezTo>
                  <a:pt x="383" y="117"/>
                  <a:pt x="396" y="115"/>
                  <a:pt x="406" y="115"/>
                </a:cubicBezTo>
                <a:cubicBezTo>
                  <a:pt x="413" y="115"/>
                  <a:pt x="419" y="114"/>
                  <a:pt x="426" y="114"/>
                </a:cubicBezTo>
                <a:cubicBezTo>
                  <a:pt x="429" y="114"/>
                  <a:pt x="430" y="108"/>
                  <a:pt x="429" y="108"/>
                </a:cubicBezTo>
                <a:cubicBezTo>
                  <a:pt x="428" y="107"/>
                  <a:pt x="424" y="108"/>
                  <a:pt x="423" y="107"/>
                </a:cubicBezTo>
                <a:cubicBezTo>
                  <a:pt x="431" y="108"/>
                  <a:pt x="440" y="107"/>
                  <a:pt x="447" y="107"/>
                </a:cubicBezTo>
                <a:cubicBezTo>
                  <a:pt x="457" y="107"/>
                  <a:pt x="468" y="107"/>
                  <a:pt x="478" y="104"/>
                </a:cubicBezTo>
                <a:cubicBezTo>
                  <a:pt x="480" y="103"/>
                  <a:pt x="479" y="98"/>
                  <a:pt x="478" y="97"/>
                </a:cubicBezTo>
                <a:cubicBezTo>
                  <a:pt x="478" y="97"/>
                  <a:pt x="473" y="99"/>
                  <a:pt x="472" y="97"/>
                </a:cubicBezTo>
                <a:cubicBezTo>
                  <a:pt x="472" y="98"/>
                  <a:pt x="473" y="97"/>
                  <a:pt x="475" y="96"/>
                </a:cubicBezTo>
                <a:cubicBezTo>
                  <a:pt x="484" y="96"/>
                  <a:pt x="494" y="96"/>
                  <a:pt x="503" y="96"/>
                </a:cubicBezTo>
                <a:cubicBezTo>
                  <a:pt x="512" y="96"/>
                  <a:pt x="521" y="96"/>
                  <a:pt x="531" y="96"/>
                </a:cubicBezTo>
                <a:cubicBezTo>
                  <a:pt x="532" y="96"/>
                  <a:pt x="536" y="96"/>
                  <a:pt x="537" y="94"/>
                </a:cubicBezTo>
                <a:close/>
                <a:moveTo>
                  <a:pt x="514" y="87"/>
                </a:moveTo>
                <a:cubicBezTo>
                  <a:pt x="510" y="90"/>
                  <a:pt x="515" y="86"/>
                  <a:pt x="514" y="87"/>
                </a:cubicBezTo>
                <a:close/>
                <a:moveTo>
                  <a:pt x="312" y="91"/>
                </a:moveTo>
                <a:cubicBezTo>
                  <a:pt x="312" y="92"/>
                  <a:pt x="312" y="90"/>
                  <a:pt x="312" y="91"/>
                </a:cubicBezTo>
                <a:close/>
                <a:moveTo>
                  <a:pt x="308" y="92"/>
                </a:moveTo>
                <a:cubicBezTo>
                  <a:pt x="307" y="92"/>
                  <a:pt x="307" y="92"/>
                  <a:pt x="306" y="92"/>
                </a:cubicBezTo>
                <a:cubicBezTo>
                  <a:pt x="307" y="88"/>
                  <a:pt x="310" y="94"/>
                  <a:pt x="308" y="92"/>
                </a:cubicBezTo>
                <a:close/>
                <a:moveTo>
                  <a:pt x="305" y="91"/>
                </a:moveTo>
                <a:cubicBezTo>
                  <a:pt x="305" y="93"/>
                  <a:pt x="303" y="92"/>
                  <a:pt x="303" y="91"/>
                </a:cubicBezTo>
                <a:cubicBezTo>
                  <a:pt x="304" y="91"/>
                  <a:pt x="304" y="91"/>
                  <a:pt x="305" y="91"/>
                </a:cubicBezTo>
                <a:close/>
                <a:moveTo>
                  <a:pt x="288" y="92"/>
                </a:moveTo>
                <a:cubicBezTo>
                  <a:pt x="291" y="90"/>
                  <a:pt x="290" y="92"/>
                  <a:pt x="290" y="92"/>
                </a:cubicBezTo>
                <a:cubicBezTo>
                  <a:pt x="291" y="93"/>
                  <a:pt x="287" y="93"/>
                  <a:pt x="288" y="92"/>
                </a:cubicBezTo>
                <a:close/>
                <a:moveTo>
                  <a:pt x="241" y="95"/>
                </a:moveTo>
                <a:cubicBezTo>
                  <a:pt x="239" y="96"/>
                  <a:pt x="237" y="96"/>
                  <a:pt x="235" y="96"/>
                </a:cubicBezTo>
                <a:cubicBezTo>
                  <a:pt x="234" y="96"/>
                  <a:pt x="232" y="97"/>
                  <a:pt x="230" y="97"/>
                </a:cubicBezTo>
                <a:cubicBezTo>
                  <a:pt x="233" y="97"/>
                  <a:pt x="239" y="95"/>
                  <a:pt x="241" y="95"/>
                </a:cubicBezTo>
                <a:close/>
                <a:moveTo>
                  <a:pt x="216" y="96"/>
                </a:moveTo>
                <a:cubicBezTo>
                  <a:pt x="216" y="96"/>
                  <a:pt x="217" y="96"/>
                  <a:pt x="218" y="96"/>
                </a:cubicBezTo>
                <a:cubicBezTo>
                  <a:pt x="218" y="96"/>
                  <a:pt x="218" y="97"/>
                  <a:pt x="218" y="97"/>
                </a:cubicBezTo>
                <a:cubicBezTo>
                  <a:pt x="217" y="97"/>
                  <a:pt x="216" y="97"/>
                  <a:pt x="216" y="97"/>
                </a:cubicBezTo>
                <a:cubicBezTo>
                  <a:pt x="216" y="97"/>
                  <a:pt x="216" y="97"/>
                  <a:pt x="216" y="96"/>
                </a:cubicBezTo>
                <a:close/>
                <a:moveTo>
                  <a:pt x="475" y="61"/>
                </a:moveTo>
                <a:cubicBezTo>
                  <a:pt x="475" y="61"/>
                  <a:pt x="475" y="61"/>
                  <a:pt x="475" y="61"/>
                </a:cubicBezTo>
                <a:cubicBezTo>
                  <a:pt x="475" y="62"/>
                  <a:pt x="475" y="62"/>
                  <a:pt x="475" y="62"/>
                </a:cubicBezTo>
                <a:cubicBezTo>
                  <a:pt x="475" y="62"/>
                  <a:pt x="475" y="62"/>
                  <a:pt x="475" y="61"/>
                </a:cubicBezTo>
                <a:close/>
                <a:moveTo>
                  <a:pt x="469" y="65"/>
                </a:moveTo>
                <a:cubicBezTo>
                  <a:pt x="469" y="65"/>
                  <a:pt x="469" y="65"/>
                  <a:pt x="469" y="65"/>
                </a:cubicBezTo>
                <a:cubicBezTo>
                  <a:pt x="469" y="65"/>
                  <a:pt x="469" y="65"/>
                  <a:pt x="469" y="65"/>
                </a:cubicBezTo>
                <a:cubicBezTo>
                  <a:pt x="469" y="65"/>
                  <a:pt x="469" y="65"/>
                  <a:pt x="469" y="65"/>
                </a:cubicBezTo>
                <a:close/>
                <a:moveTo>
                  <a:pt x="444" y="68"/>
                </a:moveTo>
                <a:cubicBezTo>
                  <a:pt x="444" y="68"/>
                  <a:pt x="444" y="68"/>
                  <a:pt x="444" y="68"/>
                </a:cubicBezTo>
                <a:cubicBezTo>
                  <a:pt x="444" y="68"/>
                  <a:pt x="444" y="68"/>
                  <a:pt x="443" y="68"/>
                </a:cubicBezTo>
                <a:cubicBezTo>
                  <a:pt x="443" y="68"/>
                  <a:pt x="444" y="68"/>
                  <a:pt x="444" y="68"/>
                </a:cubicBezTo>
                <a:close/>
                <a:moveTo>
                  <a:pt x="434" y="68"/>
                </a:moveTo>
                <a:cubicBezTo>
                  <a:pt x="434" y="68"/>
                  <a:pt x="434" y="68"/>
                  <a:pt x="434" y="68"/>
                </a:cubicBezTo>
                <a:cubicBezTo>
                  <a:pt x="433" y="68"/>
                  <a:pt x="433" y="68"/>
                  <a:pt x="433" y="68"/>
                </a:cubicBezTo>
                <a:cubicBezTo>
                  <a:pt x="433" y="68"/>
                  <a:pt x="433" y="68"/>
                  <a:pt x="433" y="68"/>
                </a:cubicBezTo>
                <a:cubicBezTo>
                  <a:pt x="433" y="68"/>
                  <a:pt x="433" y="68"/>
                  <a:pt x="434" y="68"/>
                </a:cubicBezTo>
                <a:close/>
                <a:moveTo>
                  <a:pt x="427" y="71"/>
                </a:moveTo>
                <a:cubicBezTo>
                  <a:pt x="426" y="71"/>
                  <a:pt x="426" y="71"/>
                  <a:pt x="425" y="71"/>
                </a:cubicBezTo>
                <a:cubicBezTo>
                  <a:pt x="425" y="71"/>
                  <a:pt x="426" y="71"/>
                  <a:pt x="427" y="71"/>
                </a:cubicBezTo>
                <a:close/>
                <a:moveTo>
                  <a:pt x="404" y="71"/>
                </a:moveTo>
                <a:cubicBezTo>
                  <a:pt x="404" y="71"/>
                  <a:pt x="404" y="71"/>
                  <a:pt x="404" y="71"/>
                </a:cubicBezTo>
                <a:cubicBezTo>
                  <a:pt x="404" y="71"/>
                  <a:pt x="404" y="71"/>
                  <a:pt x="404" y="71"/>
                </a:cubicBezTo>
                <a:cubicBezTo>
                  <a:pt x="404" y="71"/>
                  <a:pt x="404" y="71"/>
                  <a:pt x="404" y="71"/>
                </a:cubicBezTo>
                <a:close/>
                <a:moveTo>
                  <a:pt x="404" y="69"/>
                </a:moveTo>
                <a:cubicBezTo>
                  <a:pt x="404" y="69"/>
                  <a:pt x="404" y="69"/>
                  <a:pt x="404" y="69"/>
                </a:cubicBezTo>
                <a:cubicBezTo>
                  <a:pt x="404" y="69"/>
                  <a:pt x="403" y="69"/>
                  <a:pt x="402" y="69"/>
                </a:cubicBezTo>
                <a:cubicBezTo>
                  <a:pt x="402" y="69"/>
                  <a:pt x="402" y="69"/>
                  <a:pt x="402" y="69"/>
                </a:cubicBezTo>
                <a:lnTo>
                  <a:pt x="404" y="69"/>
                </a:lnTo>
                <a:close/>
                <a:moveTo>
                  <a:pt x="374" y="70"/>
                </a:moveTo>
                <a:cubicBezTo>
                  <a:pt x="374" y="71"/>
                  <a:pt x="367" y="69"/>
                  <a:pt x="367" y="69"/>
                </a:cubicBezTo>
                <a:cubicBezTo>
                  <a:pt x="367" y="69"/>
                  <a:pt x="374" y="68"/>
                  <a:pt x="374" y="70"/>
                </a:cubicBezTo>
                <a:close/>
                <a:moveTo>
                  <a:pt x="358" y="77"/>
                </a:moveTo>
                <a:cubicBezTo>
                  <a:pt x="359" y="78"/>
                  <a:pt x="358" y="75"/>
                  <a:pt x="358" y="77"/>
                </a:cubicBezTo>
                <a:close/>
                <a:moveTo>
                  <a:pt x="361" y="72"/>
                </a:moveTo>
                <a:cubicBezTo>
                  <a:pt x="359" y="72"/>
                  <a:pt x="357" y="72"/>
                  <a:pt x="356" y="72"/>
                </a:cubicBezTo>
                <a:cubicBezTo>
                  <a:pt x="357" y="71"/>
                  <a:pt x="360" y="71"/>
                  <a:pt x="361" y="72"/>
                </a:cubicBezTo>
                <a:close/>
                <a:moveTo>
                  <a:pt x="352" y="71"/>
                </a:moveTo>
                <a:cubicBezTo>
                  <a:pt x="352" y="73"/>
                  <a:pt x="351" y="73"/>
                  <a:pt x="349" y="71"/>
                </a:cubicBezTo>
                <a:cubicBezTo>
                  <a:pt x="350" y="72"/>
                  <a:pt x="351" y="71"/>
                  <a:pt x="352" y="71"/>
                </a:cubicBezTo>
                <a:close/>
                <a:moveTo>
                  <a:pt x="347" y="78"/>
                </a:moveTo>
                <a:cubicBezTo>
                  <a:pt x="347" y="79"/>
                  <a:pt x="347" y="78"/>
                  <a:pt x="347" y="78"/>
                </a:cubicBezTo>
                <a:close/>
                <a:moveTo>
                  <a:pt x="345" y="73"/>
                </a:moveTo>
                <a:cubicBezTo>
                  <a:pt x="345" y="73"/>
                  <a:pt x="345" y="73"/>
                  <a:pt x="345" y="73"/>
                </a:cubicBezTo>
                <a:cubicBezTo>
                  <a:pt x="345" y="73"/>
                  <a:pt x="345" y="73"/>
                  <a:pt x="345" y="73"/>
                </a:cubicBezTo>
                <a:close/>
                <a:moveTo>
                  <a:pt x="345" y="78"/>
                </a:moveTo>
                <a:cubicBezTo>
                  <a:pt x="345" y="79"/>
                  <a:pt x="343" y="77"/>
                  <a:pt x="345" y="78"/>
                </a:cubicBezTo>
                <a:close/>
                <a:moveTo>
                  <a:pt x="342" y="72"/>
                </a:moveTo>
                <a:cubicBezTo>
                  <a:pt x="342" y="72"/>
                  <a:pt x="341" y="72"/>
                  <a:pt x="341" y="72"/>
                </a:cubicBezTo>
                <a:cubicBezTo>
                  <a:pt x="341" y="71"/>
                  <a:pt x="342" y="71"/>
                  <a:pt x="342" y="72"/>
                </a:cubicBezTo>
                <a:close/>
                <a:moveTo>
                  <a:pt x="339" y="72"/>
                </a:moveTo>
                <a:cubicBezTo>
                  <a:pt x="339" y="72"/>
                  <a:pt x="338" y="72"/>
                  <a:pt x="337" y="72"/>
                </a:cubicBezTo>
                <a:cubicBezTo>
                  <a:pt x="337" y="72"/>
                  <a:pt x="340" y="72"/>
                  <a:pt x="339" y="72"/>
                </a:cubicBezTo>
                <a:close/>
                <a:moveTo>
                  <a:pt x="337" y="70"/>
                </a:moveTo>
                <a:cubicBezTo>
                  <a:pt x="337" y="70"/>
                  <a:pt x="337" y="70"/>
                  <a:pt x="337" y="70"/>
                </a:cubicBezTo>
                <a:cubicBezTo>
                  <a:pt x="336" y="71"/>
                  <a:pt x="337" y="71"/>
                  <a:pt x="337" y="70"/>
                </a:cubicBezTo>
                <a:close/>
                <a:moveTo>
                  <a:pt x="337" y="78"/>
                </a:moveTo>
                <a:cubicBezTo>
                  <a:pt x="337" y="78"/>
                  <a:pt x="336" y="77"/>
                  <a:pt x="337" y="78"/>
                </a:cubicBezTo>
                <a:close/>
                <a:moveTo>
                  <a:pt x="313" y="78"/>
                </a:moveTo>
                <a:cubicBezTo>
                  <a:pt x="313" y="78"/>
                  <a:pt x="313" y="77"/>
                  <a:pt x="313" y="78"/>
                </a:cubicBezTo>
                <a:close/>
                <a:moveTo>
                  <a:pt x="315" y="73"/>
                </a:moveTo>
                <a:cubicBezTo>
                  <a:pt x="315" y="74"/>
                  <a:pt x="315" y="72"/>
                  <a:pt x="315" y="73"/>
                </a:cubicBezTo>
                <a:close/>
                <a:moveTo>
                  <a:pt x="317" y="76"/>
                </a:moveTo>
                <a:cubicBezTo>
                  <a:pt x="317" y="76"/>
                  <a:pt x="316" y="76"/>
                  <a:pt x="316" y="76"/>
                </a:cubicBezTo>
                <a:cubicBezTo>
                  <a:pt x="316" y="76"/>
                  <a:pt x="317" y="76"/>
                  <a:pt x="318" y="76"/>
                </a:cubicBezTo>
                <a:cubicBezTo>
                  <a:pt x="318" y="76"/>
                  <a:pt x="318" y="76"/>
                  <a:pt x="317" y="76"/>
                </a:cubicBezTo>
                <a:close/>
                <a:moveTo>
                  <a:pt x="329" y="72"/>
                </a:moveTo>
                <a:cubicBezTo>
                  <a:pt x="328" y="73"/>
                  <a:pt x="327" y="73"/>
                  <a:pt x="326" y="72"/>
                </a:cubicBezTo>
                <a:cubicBezTo>
                  <a:pt x="327" y="72"/>
                  <a:pt x="328" y="72"/>
                  <a:pt x="329" y="72"/>
                </a:cubicBezTo>
                <a:close/>
                <a:moveTo>
                  <a:pt x="326" y="71"/>
                </a:moveTo>
                <a:cubicBezTo>
                  <a:pt x="324" y="72"/>
                  <a:pt x="325" y="71"/>
                  <a:pt x="326" y="71"/>
                </a:cubicBezTo>
                <a:close/>
                <a:moveTo>
                  <a:pt x="327" y="76"/>
                </a:moveTo>
                <a:cubicBezTo>
                  <a:pt x="326" y="77"/>
                  <a:pt x="326" y="77"/>
                  <a:pt x="325" y="76"/>
                </a:cubicBezTo>
                <a:cubicBezTo>
                  <a:pt x="326" y="76"/>
                  <a:pt x="326" y="76"/>
                  <a:pt x="327" y="76"/>
                </a:cubicBezTo>
                <a:close/>
                <a:moveTo>
                  <a:pt x="324" y="75"/>
                </a:moveTo>
                <a:cubicBezTo>
                  <a:pt x="324" y="75"/>
                  <a:pt x="324" y="75"/>
                  <a:pt x="324" y="75"/>
                </a:cubicBezTo>
                <a:cubicBezTo>
                  <a:pt x="323" y="76"/>
                  <a:pt x="323" y="75"/>
                  <a:pt x="324" y="75"/>
                </a:cubicBezTo>
                <a:close/>
                <a:moveTo>
                  <a:pt x="319" y="71"/>
                </a:moveTo>
                <a:cubicBezTo>
                  <a:pt x="319" y="71"/>
                  <a:pt x="318" y="71"/>
                  <a:pt x="317" y="72"/>
                </a:cubicBezTo>
                <a:cubicBezTo>
                  <a:pt x="317" y="71"/>
                  <a:pt x="320" y="71"/>
                  <a:pt x="319" y="71"/>
                </a:cubicBezTo>
                <a:close/>
                <a:moveTo>
                  <a:pt x="317" y="72"/>
                </a:moveTo>
                <a:cubicBezTo>
                  <a:pt x="315" y="72"/>
                  <a:pt x="314" y="72"/>
                  <a:pt x="313" y="72"/>
                </a:cubicBezTo>
                <a:cubicBezTo>
                  <a:pt x="314" y="71"/>
                  <a:pt x="315" y="71"/>
                  <a:pt x="317" y="72"/>
                </a:cubicBezTo>
                <a:close/>
                <a:moveTo>
                  <a:pt x="315" y="76"/>
                </a:moveTo>
                <a:cubicBezTo>
                  <a:pt x="315" y="76"/>
                  <a:pt x="315" y="76"/>
                  <a:pt x="315" y="76"/>
                </a:cubicBezTo>
                <a:cubicBezTo>
                  <a:pt x="314" y="77"/>
                  <a:pt x="313" y="77"/>
                  <a:pt x="312" y="76"/>
                </a:cubicBezTo>
                <a:cubicBezTo>
                  <a:pt x="313" y="76"/>
                  <a:pt x="314" y="76"/>
                  <a:pt x="315" y="76"/>
                </a:cubicBezTo>
                <a:close/>
                <a:moveTo>
                  <a:pt x="309" y="81"/>
                </a:moveTo>
                <a:cubicBezTo>
                  <a:pt x="309" y="82"/>
                  <a:pt x="309" y="80"/>
                  <a:pt x="309" y="81"/>
                </a:cubicBezTo>
                <a:close/>
                <a:moveTo>
                  <a:pt x="308" y="75"/>
                </a:moveTo>
                <a:cubicBezTo>
                  <a:pt x="308" y="75"/>
                  <a:pt x="308" y="74"/>
                  <a:pt x="308" y="75"/>
                </a:cubicBezTo>
                <a:close/>
                <a:moveTo>
                  <a:pt x="306" y="80"/>
                </a:moveTo>
                <a:cubicBezTo>
                  <a:pt x="306" y="80"/>
                  <a:pt x="306" y="79"/>
                  <a:pt x="306" y="80"/>
                </a:cubicBezTo>
                <a:close/>
                <a:moveTo>
                  <a:pt x="267" y="71"/>
                </a:moveTo>
                <a:cubicBezTo>
                  <a:pt x="267" y="71"/>
                  <a:pt x="266" y="71"/>
                  <a:pt x="266" y="70"/>
                </a:cubicBezTo>
                <a:cubicBezTo>
                  <a:pt x="266" y="67"/>
                  <a:pt x="269" y="73"/>
                  <a:pt x="267" y="71"/>
                </a:cubicBezTo>
                <a:close/>
                <a:moveTo>
                  <a:pt x="264" y="70"/>
                </a:moveTo>
                <a:cubicBezTo>
                  <a:pt x="264" y="72"/>
                  <a:pt x="262" y="70"/>
                  <a:pt x="263" y="70"/>
                </a:cubicBezTo>
                <a:cubicBezTo>
                  <a:pt x="263" y="70"/>
                  <a:pt x="264" y="70"/>
                  <a:pt x="264" y="70"/>
                </a:cubicBezTo>
                <a:close/>
                <a:moveTo>
                  <a:pt x="249" y="71"/>
                </a:moveTo>
                <a:cubicBezTo>
                  <a:pt x="251" y="69"/>
                  <a:pt x="251" y="71"/>
                  <a:pt x="251" y="71"/>
                </a:cubicBezTo>
                <a:cubicBezTo>
                  <a:pt x="252" y="72"/>
                  <a:pt x="248" y="71"/>
                  <a:pt x="249" y="71"/>
                </a:cubicBezTo>
                <a:close/>
                <a:moveTo>
                  <a:pt x="206" y="73"/>
                </a:moveTo>
                <a:cubicBezTo>
                  <a:pt x="204" y="74"/>
                  <a:pt x="202" y="74"/>
                  <a:pt x="200" y="74"/>
                </a:cubicBezTo>
                <a:cubicBezTo>
                  <a:pt x="199" y="74"/>
                  <a:pt x="196" y="75"/>
                  <a:pt x="195" y="74"/>
                </a:cubicBezTo>
                <a:cubicBezTo>
                  <a:pt x="196" y="75"/>
                  <a:pt x="203" y="73"/>
                  <a:pt x="206" y="73"/>
                </a:cubicBezTo>
                <a:close/>
                <a:moveTo>
                  <a:pt x="184" y="74"/>
                </a:moveTo>
                <a:cubicBezTo>
                  <a:pt x="184" y="75"/>
                  <a:pt x="183" y="75"/>
                  <a:pt x="183" y="75"/>
                </a:cubicBezTo>
                <a:cubicBezTo>
                  <a:pt x="183" y="74"/>
                  <a:pt x="184" y="74"/>
                  <a:pt x="184" y="74"/>
                </a:cubicBezTo>
                <a:close/>
                <a:moveTo>
                  <a:pt x="178" y="75"/>
                </a:moveTo>
                <a:cubicBezTo>
                  <a:pt x="178" y="76"/>
                  <a:pt x="178" y="74"/>
                  <a:pt x="178" y="75"/>
                </a:cubicBezTo>
                <a:close/>
                <a:moveTo>
                  <a:pt x="164" y="76"/>
                </a:moveTo>
                <a:cubicBezTo>
                  <a:pt x="164" y="77"/>
                  <a:pt x="163" y="77"/>
                  <a:pt x="162" y="77"/>
                </a:cubicBezTo>
                <a:cubicBezTo>
                  <a:pt x="163" y="76"/>
                  <a:pt x="164" y="76"/>
                  <a:pt x="164" y="76"/>
                </a:cubicBezTo>
                <a:close/>
                <a:moveTo>
                  <a:pt x="237" y="63"/>
                </a:moveTo>
                <a:cubicBezTo>
                  <a:pt x="237" y="63"/>
                  <a:pt x="236" y="62"/>
                  <a:pt x="237" y="63"/>
                </a:cubicBezTo>
                <a:close/>
                <a:moveTo>
                  <a:pt x="231" y="63"/>
                </a:moveTo>
                <a:cubicBezTo>
                  <a:pt x="232" y="64"/>
                  <a:pt x="232" y="64"/>
                  <a:pt x="231" y="63"/>
                </a:cubicBezTo>
                <a:cubicBezTo>
                  <a:pt x="229" y="63"/>
                  <a:pt x="229" y="63"/>
                  <a:pt x="231" y="63"/>
                </a:cubicBezTo>
                <a:close/>
                <a:moveTo>
                  <a:pt x="193" y="65"/>
                </a:moveTo>
                <a:cubicBezTo>
                  <a:pt x="193" y="66"/>
                  <a:pt x="191" y="65"/>
                  <a:pt x="190" y="65"/>
                </a:cubicBezTo>
                <a:cubicBezTo>
                  <a:pt x="192" y="65"/>
                  <a:pt x="195" y="65"/>
                  <a:pt x="193" y="65"/>
                </a:cubicBezTo>
                <a:close/>
                <a:moveTo>
                  <a:pt x="167" y="69"/>
                </a:moveTo>
                <a:cubicBezTo>
                  <a:pt x="167" y="69"/>
                  <a:pt x="165" y="68"/>
                  <a:pt x="167" y="69"/>
                </a:cubicBezTo>
                <a:close/>
                <a:moveTo>
                  <a:pt x="153" y="69"/>
                </a:moveTo>
                <a:cubicBezTo>
                  <a:pt x="153" y="69"/>
                  <a:pt x="152" y="69"/>
                  <a:pt x="151" y="69"/>
                </a:cubicBezTo>
                <a:cubicBezTo>
                  <a:pt x="152" y="68"/>
                  <a:pt x="153" y="68"/>
                  <a:pt x="153" y="69"/>
                </a:cubicBezTo>
                <a:close/>
                <a:moveTo>
                  <a:pt x="149" y="69"/>
                </a:moveTo>
                <a:cubicBezTo>
                  <a:pt x="150" y="69"/>
                  <a:pt x="147" y="68"/>
                  <a:pt x="149" y="69"/>
                </a:cubicBezTo>
                <a:close/>
                <a:moveTo>
                  <a:pt x="148" y="72"/>
                </a:moveTo>
                <a:cubicBezTo>
                  <a:pt x="148" y="73"/>
                  <a:pt x="148" y="71"/>
                  <a:pt x="148" y="72"/>
                </a:cubicBezTo>
                <a:close/>
                <a:moveTo>
                  <a:pt x="139" y="70"/>
                </a:moveTo>
                <a:cubicBezTo>
                  <a:pt x="139" y="71"/>
                  <a:pt x="138" y="71"/>
                  <a:pt x="138" y="70"/>
                </a:cubicBezTo>
                <a:cubicBezTo>
                  <a:pt x="138" y="70"/>
                  <a:pt x="139" y="70"/>
                  <a:pt x="139" y="70"/>
                </a:cubicBezTo>
                <a:close/>
                <a:moveTo>
                  <a:pt x="134" y="71"/>
                </a:moveTo>
                <a:cubicBezTo>
                  <a:pt x="135" y="71"/>
                  <a:pt x="135" y="71"/>
                  <a:pt x="135" y="72"/>
                </a:cubicBezTo>
                <a:cubicBezTo>
                  <a:pt x="134" y="72"/>
                  <a:pt x="134" y="72"/>
                  <a:pt x="133" y="72"/>
                </a:cubicBezTo>
                <a:cubicBezTo>
                  <a:pt x="133" y="72"/>
                  <a:pt x="134" y="71"/>
                  <a:pt x="134" y="71"/>
                </a:cubicBezTo>
                <a:close/>
                <a:moveTo>
                  <a:pt x="130" y="72"/>
                </a:moveTo>
                <a:cubicBezTo>
                  <a:pt x="130" y="72"/>
                  <a:pt x="128" y="72"/>
                  <a:pt x="128" y="71"/>
                </a:cubicBezTo>
                <a:cubicBezTo>
                  <a:pt x="127" y="71"/>
                  <a:pt x="130" y="71"/>
                  <a:pt x="130" y="72"/>
                </a:cubicBezTo>
                <a:close/>
                <a:moveTo>
                  <a:pt x="148" y="60"/>
                </a:moveTo>
                <a:cubicBezTo>
                  <a:pt x="148" y="60"/>
                  <a:pt x="148" y="60"/>
                  <a:pt x="148" y="60"/>
                </a:cubicBezTo>
                <a:cubicBezTo>
                  <a:pt x="148" y="60"/>
                  <a:pt x="148" y="60"/>
                  <a:pt x="148" y="60"/>
                </a:cubicBezTo>
                <a:close/>
                <a:moveTo>
                  <a:pt x="289" y="54"/>
                </a:moveTo>
                <a:cubicBezTo>
                  <a:pt x="289" y="55"/>
                  <a:pt x="289" y="53"/>
                  <a:pt x="289" y="54"/>
                </a:cubicBezTo>
                <a:close/>
                <a:moveTo>
                  <a:pt x="290" y="51"/>
                </a:moveTo>
                <a:cubicBezTo>
                  <a:pt x="290" y="53"/>
                  <a:pt x="290" y="49"/>
                  <a:pt x="290" y="51"/>
                </a:cubicBezTo>
                <a:close/>
                <a:moveTo>
                  <a:pt x="291" y="50"/>
                </a:moveTo>
                <a:cubicBezTo>
                  <a:pt x="292" y="50"/>
                  <a:pt x="293" y="50"/>
                  <a:pt x="294" y="50"/>
                </a:cubicBezTo>
                <a:cubicBezTo>
                  <a:pt x="293" y="50"/>
                  <a:pt x="292" y="50"/>
                  <a:pt x="291" y="50"/>
                </a:cubicBezTo>
                <a:close/>
                <a:moveTo>
                  <a:pt x="297" y="50"/>
                </a:moveTo>
                <a:cubicBezTo>
                  <a:pt x="296" y="50"/>
                  <a:pt x="296" y="50"/>
                  <a:pt x="295" y="50"/>
                </a:cubicBezTo>
                <a:cubicBezTo>
                  <a:pt x="294" y="49"/>
                  <a:pt x="298" y="49"/>
                  <a:pt x="297" y="50"/>
                </a:cubicBezTo>
                <a:close/>
                <a:moveTo>
                  <a:pt x="298" y="52"/>
                </a:moveTo>
                <a:cubicBezTo>
                  <a:pt x="298" y="54"/>
                  <a:pt x="298" y="51"/>
                  <a:pt x="298" y="52"/>
                </a:cubicBezTo>
                <a:close/>
                <a:moveTo>
                  <a:pt x="303" y="52"/>
                </a:moveTo>
                <a:cubicBezTo>
                  <a:pt x="303" y="54"/>
                  <a:pt x="303" y="51"/>
                  <a:pt x="303" y="52"/>
                </a:cubicBezTo>
                <a:close/>
                <a:moveTo>
                  <a:pt x="303" y="49"/>
                </a:moveTo>
                <a:cubicBezTo>
                  <a:pt x="302" y="50"/>
                  <a:pt x="303" y="49"/>
                  <a:pt x="303" y="49"/>
                </a:cubicBezTo>
                <a:close/>
                <a:moveTo>
                  <a:pt x="304" y="50"/>
                </a:moveTo>
                <a:cubicBezTo>
                  <a:pt x="305" y="50"/>
                  <a:pt x="305" y="50"/>
                  <a:pt x="306" y="50"/>
                </a:cubicBezTo>
                <a:cubicBezTo>
                  <a:pt x="305" y="51"/>
                  <a:pt x="304" y="51"/>
                  <a:pt x="304" y="50"/>
                </a:cubicBezTo>
                <a:close/>
                <a:moveTo>
                  <a:pt x="314" y="49"/>
                </a:moveTo>
                <a:cubicBezTo>
                  <a:pt x="313" y="50"/>
                  <a:pt x="314" y="49"/>
                  <a:pt x="314" y="49"/>
                </a:cubicBezTo>
                <a:close/>
                <a:moveTo>
                  <a:pt x="315" y="53"/>
                </a:moveTo>
                <a:cubicBezTo>
                  <a:pt x="315" y="53"/>
                  <a:pt x="314" y="52"/>
                  <a:pt x="315" y="53"/>
                </a:cubicBezTo>
                <a:close/>
                <a:moveTo>
                  <a:pt x="316" y="50"/>
                </a:moveTo>
                <a:cubicBezTo>
                  <a:pt x="315" y="50"/>
                  <a:pt x="315" y="50"/>
                  <a:pt x="315" y="50"/>
                </a:cubicBezTo>
                <a:cubicBezTo>
                  <a:pt x="314" y="50"/>
                  <a:pt x="315" y="50"/>
                  <a:pt x="315" y="50"/>
                </a:cubicBezTo>
                <a:cubicBezTo>
                  <a:pt x="316" y="50"/>
                  <a:pt x="316" y="50"/>
                  <a:pt x="316" y="50"/>
                </a:cubicBezTo>
                <a:cubicBezTo>
                  <a:pt x="316" y="50"/>
                  <a:pt x="317" y="50"/>
                  <a:pt x="316" y="50"/>
                </a:cubicBezTo>
                <a:close/>
                <a:moveTo>
                  <a:pt x="318" y="50"/>
                </a:moveTo>
                <a:cubicBezTo>
                  <a:pt x="318" y="49"/>
                  <a:pt x="319" y="49"/>
                  <a:pt x="320" y="50"/>
                </a:cubicBezTo>
                <a:cubicBezTo>
                  <a:pt x="319" y="50"/>
                  <a:pt x="318" y="50"/>
                  <a:pt x="318" y="50"/>
                </a:cubicBezTo>
                <a:close/>
                <a:moveTo>
                  <a:pt x="323" y="53"/>
                </a:moveTo>
                <a:cubicBezTo>
                  <a:pt x="323" y="54"/>
                  <a:pt x="321" y="51"/>
                  <a:pt x="323" y="53"/>
                </a:cubicBezTo>
                <a:close/>
                <a:moveTo>
                  <a:pt x="322" y="51"/>
                </a:moveTo>
                <a:cubicBezTo>
                  <a:pt x="322" y="51"/>
                  <a:pt x="322" y="51"/>
                  <a:pt x="322" y="51"/>
                </a:cubicBezTo>
                <a:cubicBezTo>
                  <a:pt x="322" y="51"/>
                  <a:pt x="322" y="51"/>
                  <a:pt x="322" y="51"/>
                </a:cubicBezTo>
                <a:cubicBezTo>
                  <a:pt x="322" y="51"/>
                  <a:pt x="322" y="51"/>
                  <a:pt x="322" y="51"/>
                </a:cubicBezTo>
                <a:close/>
                <a:moveTo>
                  <a:pt x="325" y="53"/>
                </a:moveTo>
                <a:cubicBezTo>
                  <a:pt x="325" y="54"/>
                  <a:pt x="325" y="53"/>
                  <a:pt x="325" y="53"/>
                </a:cubicBezTo>
                <a:close/>
                <a:moveTo>
                  <a:pt x="326" y="49"/>
                </a:moveTo>
                <a:cubicBezTo>
                  <a:pt x="327" y="50"/>
                  <a:pt x="328" y="49"/>
                  <a:pt x="329" y="49"/>
                </a:cubicBezTo>
                <a:cubicBezTo>
                  <a:pt x="329" y="51"/>
                  <a:pt x="328" y="51"/>
                  <a:pt x="326" y="49"/>
                </a:cubicBezTo>
                <a:close/>
                <a:moveTo>
                  <a:pt x="328" y="48"/>
                </a:moveTo>
                <a:cubicBezTo>
                  <a:pt x="328" y="49"/>
                  <a:pt x="327" y="47"/>
                  <a:pt x="328" y="48"/>
                </a:cubicBezTo>
                <a:close/>
                <a:moveTo>
                  <a:pt x="336" y="50"/>
                </a:moveTo>
                <a:cubicBezTo>
                  <a:pt x="335" y="50"/>
                  <a:pt x="334" y="50"/>
                  <a:pt x="332" y="50"/>
                </a:cubicBezTo>
                <a:cubicBezTo>
                  <a:pt x="334" y="48"/>
                  <a:pt x="340" y="50"/>
                  <a:pt x="336" y="50"/>
                </a:cubicBezTo>
                <a:close/>
                <a:moveTo>
                  <a:pt x="344" y="47"/>
                </a:moveTo>
                <a:cubicBezTo>
                  <a:pt x="343" y="47"/>
                  <a:pt x="350" y="46"/>
                  <a:pt x="350" y="47"/>
                </a:cubicBezTo>
                <a:cubicBezTo>
                  <a:pt x="350" y="49"/>
                  <a:pt x="343" y="47"/>
                  <a:pt x="344" y="47"/>
                </a:cubicBezTo>
                <a:close/>
                <a:moveTo>
                  <a:pt x="364" y="50"/>
                </a:moveTo>
                <a:cubicBezTo>
                  <a:pt x="364" y="51"/>
                  <a:pt x="361" y="50"/>
                  <a:pt x="360" y="50"/>
                </a:cubicBezTo>
                <a:cubicBezTo>
                  <a:pt x="358" y="49"/>
                  <a:pt x="380" y="49"/>
                  <a:pt x="380" y="49"/>
                </a:cubicBezTo>
                <a:cubicBezTo>
                  <a:pt x="378" y="50"/>
                  <a:pt x="364" y="48"/>
                  <a:pt x="364" y="50"/>
                </a:cubicBezTo>
                <a:close/>
                <a:moveTo>
                  <a:pt x="378" y="47"/>
                </a:moveTo>
                <a:cubicBezTo>
                  <a:pt x="379" y="47"/>
                  <a:pt x="379" y="47"/>
                  <a:pt x="380" y="47"/>
                </a:cubicBezTo>
                <a:cubicBezTo>
                  <a:pt x="382" y="48"/>
                  <a:pt x="378" y="47"/>
                  <a:pt x="378" y="47"/>
                </a:cubicBezTo>
                <a:close/>
                <a:moveTo>
                  <a:pt x="381" y="48"/>
                </a:moveTo>
                <a:cubicBezTo>
                  <a:pt x="381" y="47"/>
                  <a:pt x="387" y="49"/>
                  <a:pt x="387" y="48"/>
                </a:cubicBezTo>
                <a:cubicBezTo>
                  <a:pt x="386" y="49"/>
                  <a:pt x="381" y="49"/>
                  <a:pt x="381" y="48"/>
                </a:cubicBezTo>
                <a:close/>
                <a:moveTo>
                  <a:pt x="388" y="48"/>
                </a:moveTo>
                <a:cubicBezTo>
                  <a:pt x="389" y="48"/>
                  <a:pt x="390" y="48"/>
                  <a:pt x="390" y="49"/>
                </a:cubicBezTo>
                <a:cubicBezTo>
                  <a:pt x="390" y="49"/>
                  <a:pt x="388" y="49"/>
                  <a:pt x="388" y="48"/>
                </a:cubicBezTo>
                <a:close/>
                <a:moveTo>
                  <a:pt x="392" y="49"/>
                </a:moveTo>
                <a:cubicBezTo>
                  <a:pt x="393" y="48"/>
                  <a:pt x="395" y="48"/>
                  <a:pt x="395" y="48"/>
                </a:cubicBezTo>
                <a:cubicBezTo>
                  <a:pt x="394" y="48"/>
                  <a:pt x="393" y="49"/>
                  <a:pt x="392" y="49"/>
                </a:cubicBezTo>
                <a:close/>
                <a:moveTo>
                  <a:pt x="399" y="48"/>
                </a:moveTo>
                <a:cubicBezTo>
                  <a:pt x="399" y="47"/>
                  <a:pt x="402" y="48"/>
                  <a:pt x="402" y="48"/>
                </a:cubicBezTo>
                <a:cubicBezTo>
                  <a:pt x="401" y="49"/>
                  <a:pt x="399" y="49"/>
                  <a:pt x="399" y="48"/>
                </a:cubicBezTo>
                <a:close/>
                <a:moveTo>
                  <a:pt x="418" y="48"/>
                </a:moveTo>
                <a:cubicBezTo>
                  <a:pt x="418" y="47"/>
                  <a:pt x="417" y="47"/>
                  <a:pt x="418" y="48"/>
                </a:cubicBezTo>
                <a:close/>
                <a:moveTo>
                  <a:pt x="416" y="46"/>
                </a:moveTo>
                <a:cubicBezTo>
                  <a:pt x="416" y="46"/>
                  <a:pt x="419" y="45"/>
                  <a:pt x="419" y="45"/>
                </a:cubicBezTo>
                <a:cubicBezTo>
                  <a:pt x="418" y="46"/>
                  <a:pt x="417" y="46"/>
                  <a:pt x="416" y="46"/>
                </a:cubicBezTo>
                <a:close/>
                <a:moveTo>
                  <a:pt x="424" y="50"/>
                </a:moveTo>
                <a:cubicBezTo>
                  <a:pt x="421" y="50"/>
                  <a:pt x="424" y="50"/>
                  <a:pt x="424" y="50"/>
                </a:cubicBezTo>
                <a:close/>
                <a:moveTo>
                  <a:pt x="424" y="47"/>
                </a:moveTo>
                <a:cubicBezTo>
                  <a:pt x="424" y="47"/>
                  <a:pt x="424" y="47"/>
                  <a:pt x="424" y="47"/>
                </a:cubicBezTo>
                <a:cubicBezTo>
                  <a:pt x="424" y="47"/>
                  <a:pt x="424" y="47"/>
                  <a:pt x="424" y="47"/>
                </a:cubicBezTo>
                <a:close/>
                <a:moveTo>
                  <a:pt x="416" y="38"/>
                </a:moveTo>
                <a:cubicBezTo>
                  <a:pt x="415" y="38"/>
                  <a:pt x="415" y="38"/>
                  <a:pt x="414" y="38"/>
                </a:cubicBezTo>
                <a:cubicBezTo>
                  <a:pt x="414" y="38"/>
                  <a:pt x="416" y="37"/>
                  <a:pt x="416" y="38"/>
                </a:cubicBezTo>
                <a:close/>
                <a:moveTo>
                  <a:pt x="400" y="40"/>
                </a:moveTo>
                <a:cubicBezTo>
                  <a:pt x="399" y="40"/>
                  <a:pt x="399" y="40"/>
                  <a:pt x="399" y="40"/>
                </a:cubicBezTo>
                <a:cubicBezTo>
                  <a:pt x="399" y="40"/>
                  <a:pt x="399" y="40"/>
                  <a:pt x="399" y="40"/>
                </a:cubicBezTo>
                <a:cubicBezTo>
                  <a:pt x="398" y="40"/>
                  <a:pt x="398" y="40"/>
                  <a:pt x="398" y="40"/>
                </a:cubicBezTo>
                <a:cubicBezTo>
                  <a:pt x="398" y="39"/>
                  <a:pt x="399" y="39"/>
                  <a:pt x="400" y="40"/>
                </a:cubicBezTo>
                <a:close/>
                <a:moveTo>
                  <a:pt x="394" y="39"/>
                </a:moveTo>
                <a:cubicBezTo>
                  <a:pt x="393" y="40"/>
                  <a:pt x="392" y="40"/>
                  <a:pt x="391" y="40"/>
                </a:cubicBezTo>
                <a:cubicBezTo>
                  <a:pt x="392" y="39"/>
                  <a:pt x="393" y="39"/>
                  <a:pt x="394" y="39"/>
                </a:cubicBezTo>
                <a:close/>
                <a:moveTo>
                  <a:pt x="388" y="39"/>
                </a:moveTo>
                <a:cubicBezTo>
                  <a:pt x="389" y="39"/>
                  <a:pt x="389" y="39"/>
                  <a:pt x="390" y="40"/>
                </a:cubicBezTo>
                <a:cubicBezTo>
                  <a:pt x="390" y="40"/>
                  <a:pt x="387" y="39"/>
                  <a:pt x="388" y="39"/>
                </a:cubicBezTo>
                <a:close/>
                <a:moveTo>
                  <a:pt x="387" y="39"/>
                </a:moveTo>
                <a:cubicBezTo>
                  <a:pt x="386" y="39"/>
                  <a:pt x="382" y="40"/>
                  <a:pt x="382" y="39"/>
                </a:cubicBezTo>
                <a:cubicBezTo>
                  <a:pt x="382" y="38"/>
                  <a:pt x="387" y="39"/>
                  <a:pt x="387" y="39"/>
                </a:cubicBezTo>
                <a:close/>
                <a:moveTo>
                  <a:pt x="380" y="37"/>
                </a:moveTo>
                <a:cubicBezTo>
                  <a:pt x="381" y="38"/>
                  <a:pt x="381" y="38"/>
                  <a:pt x="380" y="38"/>
                </a:cubicBezTo>
                <a:cubicBezTo>
                  <a:pt x="378" y="37"/>
                  <a:pt x="378" y="37"/>
                  <a:pt x="380" y="37"/>
                </a:cubicBezTo>
                <a:close/>
                <a:moveTo>
                  <a:pt x="380" y="39"/>
                </a:moveTo>
                <a:cubicBezTo>
                  <a:pt x="379" y="40"/>
                  <a:pt x="365" y="39"/>
                  <a:pt x="365" y="40"/>
                </a:cubicBezTo>
                <a:cubicBezTo>
                  <a:pt x="365" y="41"/>
                  <a:pt x="363" y="41"/>
                  <a:pt x="362" y="40"/>
                </a:cubicBezTo>
                <a:cubicBezTo>
                  <a:pt x="360" y="39"/>
                  <a:pt x="381" y="39"/>
                  <a:pt x="380" y="39"/>
                </a:cubicBezTo>
                <a:close/>
                <a:moveTo>
                  <a:pt x="353" y="38"/>
                </a:moveTo>
                <a:cubicBezTo>
                  <a:pt x="353" y="39"/>
                  <a:pt x="346" y="38"/>
                  <a:pt x="347" y="38"/>
                </a:cubicBezTo>
                <a:cubicBezTo>
                  <a:pt x="347" y="38"/>
                  <a:pt x="353" y="37"/>
                  <a:pt x="353" y="38"/>
                </a:cubicBezTo>
                <a:close/>
                <a:moveTo>
                  <a:pt x="340" y="40"/>
                </a:moveTo>
                <a:cubicBezTo>
                  <a:pt x="339" y="41"/>
                  <a:pt x="338" y="41"/>
                  <a:pt x="336" y="41"/>
                </a:cubicBezTo>
                <a:cubicBezTo>
                  <a:pt x="337" y="39"/>
                  <a:pt x="344" y="40"/>
                  <a:pt x="340" y="40"/>
                </a:cubicBezTo>
                <a:close/>
                <a:moveTo>
                  <a:pt x="332" y="39"/>
                </a:moveTo>
                <a:cubicBezTo>
                  <a:pt x="332" y="40"/>
                  <a:pt x="332" y="37"/>
                  <a:pt x="332" y="39"/>
                </a:cubicBezTo>
                <a:close/>
                <a:moveTo>
                  <a:pt x="333" y="40"/>
                </a:moveTo>
                <a:cubicBezTo>
                  <a:pt x="333" y="41"/>
                  <a:pt x="333" y="41"/>
                  <a:pt x="331" y="40"/>
                </a:cubicBezTo>
                <a:cubicBezTo>
                  <a:pt x="331" y="40"/>
                  <a:pt x="332" y="39"/>
                  <a:pt x="333" y="40"/>
                </a:cubicBezTo>
                <a:close/>
                <a:moveTo>
                  <a:pt x="325" y="40"/>
                </a:moveTo>
                <a:cubicBezTo>
                  <a:pt x="324" y="41"/>
                  <a:pt x="324" y="41"/>
                  <a:pt x="323" y="40"/>
                </a:cubicBezTo>
                <a:cubicBezTo>
                  <a:pt x="323" y="40"/>
                  <a:pt x="324" y="40"/>
                  <a:pt x="325" y="40"/>
                </a:cubicBezTo>
                <a:close/>
                <a:moveTo>
                  <a:pt x="322" y="41"/>
                </a:moveTo>
                <a:cubicBezTo>
                  <a:pt x="321" y="41"/>
                  <a:pt x="321" y="42"/>
                  <a:pt x="321" y="42"/>
                </a:cubicBezTo>
                <a:cubicBezTo>
                  <a:pt x="321" y="42"/>
                  <a:pt x="321" y="42"/>
                  <a:pt x="321" y="42"/>
                </a:cubicBezTo>
                <a:cubicBezTo>
                  <a:pt x="321" y="41"/>
                  <a:pt x="322" y="41"/>
                  <a:pt x="322" y="41"/>
                </a:cubicBezTo>
                <a:close/>
                <a:moveTo>
                  <a:pt x="320" y="39"/>
                </a:moveTo>
                <a:cubicBezTo>
                  <a:pt x="319" y="40"/>
                  <a:pt x="320" y="39"/>
                  <a:pt x="320" y="39"/>
                </a:cubicBezTo>
                <a:close/>
                <a:moveTo>
                  <a:pt x="312" y="41"/>
                </a:moveTo>
                <a:cubicBezTo>
                  <a:pt x="311" y="42"/>
                  <a:pt x="311" y="42"/>
                  <a:pt x="310" y="41"/>
                </a:cubicBezTo>
                <a:cubicBezTo>
                  <a:pt x="311" y="41"/>
                  <a:pt x="312" y="41"/>
                  <a:pt x="312" y="41"/>
                </a:cubicBezTo>
                <a:close/>
                <a:moveTo>
                  <a:pt x="309" y="40"/>
                </a:moveTo>
                <a:cubicBezTo>
                  <a:pt x="308" y="41"/>
                  <a:pt x="309" y="40"/>
                  <a:pt x="309" y="40"/>
                </a:cubicBezTo>
                <a:close/>
                <a:moveTo>
                  <a:pt x="309" y="43"/>
                </a:moveTo>
                <a:cubicBezTo>
                  <a:pt x="309" y="44"/>
                  <a:pt x="309" y="41"/>
                  <a:pt x="309" y="43"/>
                </a:cubicBezTo>
                <a:close/>
                <a:moveTo>
                  <a:pt x="301" y="41"/>
                </a:moveTo>
                <a:cubicBezTo>
                  <a:pt x="300" y="41"/>
                  <a:pt x="299" y="41"/>
                  <a:pt x="298" y="41"/>
                </a:cubicBezTo>
                <a:cubicBezTo>
                  <a:pt x="299" y="40"/>
                  <a:pt x="300" y="40"/>
                  <a:pt x="301" y="41"/>
                </a:cubicBezTo>
                <a:close/>
                <a:moveTo>
                  <a:pt x="298" y="42"/>
                </a:moveTo>
                <a:cubicBezTo>
                  <a:pt x="298" y="44"/>
                  <a:pt x="297" y="40"/>
                  <a:pt x="298" y="42"/>
                </a:cubicBezTo>
                <a:close/>
                <a:moveTo>
                  <a:pt x="296" y="45"/>
                </a:moveTo>
                <a:cubicBezTo>
                  <a:pt x="296" y="46"/>
                  <a:pt x="296" y="44"/>
                  <a:pt x="296" y="45"/>
                </a:cubicBezTo>
                <a:close/>
                <a:moveTo>
                  <a:pt x="294" y="44"/>
                </a:moveTo>
                <a:cubicBezTo>
                  <a:pt x="294" y="45"/>
                  <a:pt x="294" y="43"/>
                  <a:pt x="294" y="44"/>
                </a:cubicBezTo>
                <a:close/>
                <a:moveTo>
                  <a:pt x="281" y="47"/>
                </a:moveTo>
                <a:cubicBezTo>
                  <a:pt x="278" y="49"/>
                  <a:pt x="281" y="47"/>
                  <a:pt x="281" y="47"/>
                </a:cubicBezTo>
                <a:close/>
                <a:moveTo>
                  <a:pt x="131" y="60"/>
                </a:moveTo>
                <a:cubicBezTo>
                  <a:pt x="141" y="59"/>
                  <a:pt x="152" y="58"/>
                  <a:pt x="163" y="57"/>
                </a:cubicBezTo>
                <a:cubicBezTo>
                  <a:pt x="167" y="57"/>
                  <a:pt x="172" y="57"/>
                  <a:pt x="176" y="57"/>
                </a:cubicBezTo>
                <a:cubicBezTo>
                  <a:pt x="206" y="55"/>
                  <a:pt x="235" y="51"/>
                  <a:pt x="265" y="49"/>
                </a:cubicBezTo>
                <a:cubicBezTo>
                  <a:pt x="276" y="49"/>
                  <a:pt x="287" y="47"/>
                  <a:pt x="298" y="46"/>
                </a:cubicBezTo>
                <a:cubicBezTo>
                  <a:pt x="300" y="46"/>
                  <a:pt x="304" y="46"/>
                  <a:pt x="308" y="46"/>
                </a:cubicBezTo>
                <a:cubicBezTo>
                  <a:pt x="311" y="46"/>
                  <a:pt x="313" y="45"/>
                  <a:pt x="315" y="45"/>
                </a:cubicBezTo>
                <a:cubicBezTo>
                  <a:pt x="319" y="45"/>
                  <a:pt x="323" y="44"/>
                  <a:pt x="327" y="44"/>
                </a:cubicBezTo>
                <a:cubicBezTo>
                  <a:pt x="328" y="44"/>
                  <a:pt x="328" y="44"/>
                  <a:pt x="328" y="44"/>
                </a:cubicBezTo>
                <a:cubicBezTo>
                  <a:pt x="327" y="44"/>
                  <a:pt x="327" y="44"/>
                  <a:pt x="327" y="44"/>
                </a:cubicBezTo>
                <a:cubicBezTo>
                  <a:pt x="328" y="44"/>
                  <a:pt x="328" y="44"/>
                  <a:pt x="329" y="44"/>
                </a:cubicBezTo>
                <a:cubicBezTo>
                  <a:pt x="334" y="44"/>
                  <a:pt x="339" y="44"/>
                  <a:pt x="343" y="44"/>
                </a:cubicBezTo>
                <a:cubicBezTo>
                  <a:pt x="343" y="44"/>
                  <a:pt x="344" y="44"/>
                  <a:pt x="344" y="44"/>
                </a:cubicBezTo>
                <a:cubicBezTo>
                  <a:pt x="350" y="44"/>
                  <a:pt x="356" y="44"/>
                  <a:pt x="360" y="43"/>
                </a:cubicBezTo>
                <a:cubicBezTo>
                  <a:pt x="362" y="43"/>
                  <a:pt x="364" y="43"/>
                  <a:pt x="364" y="43"/>
                </a:cubicBezTo>
                <a:cubicBezTo>
                  <a:pt x="367" y="43"/>
                  <a:pt x="383" y="40"/>
                  <a:pt x="385" y="42"/>
                </a:cubicBezTo>
                <a:cubicBezTo>
                  <a:pt x="384" y="42"/>
                  <a:pt x="384" y="42"/>
                  <a:pt x="383" y="42"/>
                </a:cubicBezTo>
                <a:cubicBezTo>
                  <a:pt x="388" y="43"/>
                  <a:pt x="393" y="43"/>
                  <a:pt x="399" y="44"/>
                </a:cubicBezTo>
                <a:cubicBezTo>
                  <a:pt x="399" y="44"/>
                  <a:pt x="398" y="44"/>
                  <a:pt x="398" y="44"/>
                </a:cubicBezTo>
                <a:cubicBezTo>
                  <a:pt x="398" y="45"/>
                  <a:pt x="400" y="44"/>
                  <a:pt x="402" y="44"/>
                </a:cubicBezTo>
                <a:cubicBezTo>
                  <a:pt x="407" y="44"/>
                  <a:pt x="412" y="44"/>
                  <a:pt x="417" y="44"/>
                </a:cubicBezTo>
                <a:cubicBezTo>
                  <a:pt x="419" y="44"/>
                  <a:pt x="429" y="44"/>
                  <a:pt x="436" y="43"/>
                </a:cubicBezTo>
                <a:cubicBezTo>
                  <a:pt x="439" y="43"/>
                  <a:pt x="440" y="42"/>
                  <a:pt x="440" y="42"/>
                </a:cubicBezTo>
                <a:cubicBezTo>
                  <a:pt x="440" y="43"/>
                  <a:pt x="437" y="43"/>
                  <a:pt x="435" y="43"/>
                </a:cubicBezTo>
                <a:cubicBezTo>
                  <a:pt x="434" y="44"/>
                  <a:pt x="423" y="44"/>
                  <a:pt x="418" y="44"/>
                </a:cubicBezTo>
                <a:cubicBezTo>
                  <a:pt x="397" y="45"/>
                  <a:pt x="377" y="45"/>
                  <a:pt x="356" y="46"/>
                </a:cubicBezTo>
                <a:cubicBezTo>
                  <a:pt x="328" y="48"/>
                  <a:pt x="300" y="48"/>
                  <a:pt x="273" y="50"/>
                </a:cubicBezTo>
                <a:cubicBezTo>
                  <a:pt x="239" y="52"/>
                  <a:pt x="206" y="54"/>
                  <a:pt x="172" y="57"/>
                </a:cubicBezTo>
                <a:cubicBezTo>
                  <a:pt x="170" y="57"/>
                  <a:pt x="168" y="58"/>
                  <a:pt x="166" y="58"/>
                </a:cubicBezTo>
                <a:cubicBezTo>
                  <a:pt x="162" y="58"/>
                  <a:pt x="158" y="59"/>
                  <a:pt x="154" y="59"/>
                </a:cubicBezTo>
                <a:cubicBezTo>
                  <a:pt x="148" y="59"/>
                  <a:pt x="141" y="59"/>
                  <a:pt x="140" y="60"/>
                </a:cubicBezTo>
                <a:cubicBezTo>
                  <a:pt x="139" y="60"/>
                  <a:pt x="143" y="60"/>
                  <a:pt x="145" y="60"/>
                </a:cubicBezTo>
                <a:cubicBezTo>
                  <a:pt x="142" y="60"/>
                  <a:pt x="139" y="61"/>
                  <a:pt x="136" y="61"/>
                </a:cubicBezTo>
                <a:cubicBezTo>
                  <a:pt x="134" y="61"/>
                  <a:pt x="132" y="61"/>
                  <a:pt x="130" y="60"/>
                </a:cubicBezTo>
                <a:cubicBezTo>
                  <a:pt x="130" y="60"/>
                  <a:pt x="131" y="60"/>
                  <a:pt x="131" y="60"/>
                </a:cubicBezTo>
                <a:close/>
                <a:moveTo>
                  <a:pt x="128" y="61"/>
                </a:moveTo>
                <a:cubicBezTo>
                  <a:pt x="129" y="61"/>
                  <a:pt x="129" y="61"/>
                  <a:pt x="129" y="62"/>
                </a:cubicBezTo>
                <a:cubicBezTo>
                  <a:pt x="129" y="62"/>
                  <a:pt x="127" y="61"/>
                  <a:pt x="124" y="61"/>
                </a:cubicBezTo>
                <a:cubicBezTo>
                  <a:pt x="126" y="61"/>
                  <a:pt x="127" y="61"/>
                  <a:pt x="128" y="61"/>
                </a:cubicBezTo>
                <a:close/>
                <a:moveTo>
                  <a:pt x="257" y="41"/>
                </a:moveTo>
                <a:cubicBezTo>
                  <a:pt x="256" y="39"/>
                  <a:pt x="257" y="41"/>
                  <a:pt x="257" y="41"/>
                </a:cubicBezTo>
                <a:close/>
                <a:moveTo>
                  <a:pt x="254" y="41"/>
                </a:moveTo>
                <a:cubicBezTo>
                  <a:pt x="255" y="43"/>
                  <a:pt x="254" y="39"/>
                  <a:pt x="254" y="41"/>
                </a:cubicBezTo>
                <a:close/>
                <a:moveTo>
                  <a:pt x="240" y="41"/>
                </a:moveTo>
                <a:cubicBezTo>
                  <a:pt x="243" y="40"/>
                  <a:pt x="242" y="41"/>
                  <a:pt x="243" y="42"/>
                </a:cubicBezTo>
                <a:cubicBezTo>
                  <a:pt x="243" y="43"/>
                  <a:pt x="240" y="42"/>
                  <a:pt x="240" y="41"/>
                </a:cubicBezTo>
                <a:close/>
                <a:moveTo>
                  <a:pt x="202" y="45"/>
                </a:moveTo>
                <a:cubicBezTo>
                  <a:pt x="200" y="45"/>
                  <a:pt x="199" y="45"/>
                  <a:pt x="197" y="46"/>
                </a:cubicBezTo>
                <a:cubicBezTo>
                  <a:pt x="197" y="46"/>
                  <a:pt x="193" y="46"/>
                  <a:pt x="192" y="46"/>
                </a:cubicBezTo>
                <a:cubicBezTo>
                  <a:pt x="193" y="46"/>
                  <a:pt x="200" y="45"/>
                  <a:pt x="202" y="45"/>
                </a:cubicBezTo>
                <a:close/>
                <a:moveTo>
                  <a:pt x="183" y="45"/>
                </a:moveTo>
                <a:cubicBezTo>
                  <a:pt x="183" y="48"/>
                  <a:pt x="183" y="45"/>
                  <a:pt x="183" y="45"/>
                </a:cubicBezTo>
                <a:close/>
                <a:moveTo>
                  <a:pt x="177" y="46"/>
                </a:moveTo>
                <a:cubicBezTo>
                  <a:pt x="177" y="47"/>
                  <a:pt x="177" y="45"/>
                  <a:pt x="177" y="46"/>
                </a:cubicBezTo>
                <a:close/>
                <a:moveTo>
                  <a:pt x="165" y="47"/>
                </a:moveTo>
                <a:cubicBezTo>
                  <a:pt x="165" y="48"/>
                  <a:pt x="164" y="48"/>
                  <a:pt x="163" y="48"/>
                </a:cubicBezTo>
                <a:cubicBezTo>
                  <a:pt x="164" y="47"/>
                  <a:pt x="165" y="47"/>
                  <a:pt x="165" y="47"/>
                </a:cubicBezTo>
                <a:close/>
                <a:moveTo>
                  <a:pt x="238" y="34"/>
                </a:moveTo>
                <a:cubicBezTo>
                  <a:pt x="238" y="35"/>
                  <a:pt x="238" y="33"/>
                  <a:pt x="238" y="34"/>
                </a:cubicBezTo>
                <a:close/>
                <a:moveTo>
                  <a:pt x="222" y="36"/>
                </a:moveTo>
                <a:cubicBezTo>
                  <a:pt x="222" y="38"/>
                  <a:pt x="222" y="36"/>
                  <a:pt x="222" y="36"/>
                </a:cubicBezTo>
                <a:close/>
                <a:moveTo>
                  <a:pt x="202" y="37"/>
                </a:moveTo>
                <a:cubicBezTo>
                  <a:pt x="201" y="37"/>
                  <a:pt x="199" y="37"/>
                  <a:pt x="199" y="37"/>
                </a:cubicBezTo>
                <a:cubicBezTo>
                  <a:pt x="199" y="37"/>
                  <a:pt x="203" y="36"/>
                  <a:pt x="202" y="37"/>
                </a:cubicBezTo>
                <a:close/>
                <a:moveTo>
                  <a:pt x="179" y="40"/>
                </a:moveTo>
                <a:cubicBezTo>
                  <a:pt x="179" y="40"/>
                  <a:pt x="177" y="39"/>
                  <a:pt x="179" y="40"/>
                </a:cubicBezTo>
                <a:close/>
                <a:moveTo>
                  <a:pt x="407" y="9"/>
                </a:moveTo>
                <a:cubicBezTo>
                  <a:pt x="407" y="9"/>
                  <a:pt x="407" y="9"/>
                  <a:pt x="407" y="9"/>
                </a:cubicBezTo>
                <a:cubicBezTo>
                  <a:pt x="407" y="9"/>
                  <a:pt x="407" y="9"/>
                  <a:pt x="407" y="9"/>
                </a:cubicBezTo>
                <a:cubicBezTo>
                  <a:pt x="407" y="9"/>
                  <a:pt x="407" y="9"/>
                  <a:pt x="407" y="9"/>
                </a:cubicBezTo>
                <a:close/>
                <a:moveTo>
                  <a:pt x="418" y="16"/>
                </a:moveTo>
                <a:cubicBezTo>
                  <a:pt x="417" y="16"/>
                  <a:pt x="415" y="16"/>
                  <a:pt x="418" y="16"/>
                </a:cubicBezTo>
                <a:close/>
                <a:moveTo>
                  <a:pt x="415" y="11"/>
                </a:moveTo>
                <a:cubicBezTo>
                  <a:pt x="415" y="12"/>
                  <a:pt x="415" y="11"/>
                  <a:pt x="415" y="11"/>
                </a:cubicBezTo>
                <a:close/>
                <a:moveTo>
                  <a:pt x="411" y="12"/>
                </a:moveTo>
                <a:cubicBezTo>
                  <a:pt x="408" y="14"/>
                  <a:pt x="411" y="11"/>
                  <a:pt x="411" y="12"/>
                </a:cubicBezTo>
                <a:close/>
                <a:moveTo>
                  <a:pt x="407" y="13"/>
                </a:moveTo>
                <a:cubicBezTo>
                  <a:pt x="414" y="13"/>
                  <a:pt x="420" y="13"/>
                  <a:pt x="420" y="12"/>
                </a:cubicBezTo>
                <a:cubicBezTo>
                  <a:pt x="419" y="13"/>
                  <a:pt x="417" y="13"/>
                  <a:pt x="416" y="13"/>
                </a:cubicBezTo>
                <a:cubicBezTo>
                  <a:pt x="416" y="13"/>
                  <a:pt x="416" y="14"/>
                  <a:pt x="416" y="14"/>
                </a:cubicBezTo>
                <a:cubicBezTo>
                  <a:pt x="415" y="15"/>
                  <a:pt x="411" y="15"/>
                  <a:pt x="407" y="15"/>
                </a:cubicBezTo>
                <a:cubicBezTo>
                  <a:pt x="407" y="14"/>
                  <a:pt x="407" y="13"/>
                  <a:pt x="407" y="13"/>
                </a:cubicBezTo>
                <a:close/>
                <a:moveTo>
                  <a:pt x="406" y="14"/>
                </a:moveTo>
                <a:cubicBezTo>
                  <a:pt x="406" y="14"/>
                  <a:pt x="406" y="14"/>
                  <a:pt x="406" y="14"/>
                </a:cubicBezTo>
                <a:cubicBezTo>
                  <a:pt x="406" y="14"/>
                  <a:pt x="406" y="14"/>
                  <a:pt x="406" y="14"/>
                </a:cubicBezTo>
                <a:cubicBezTo>
                  <a:pt x="406" y="13"/>
                  <a:pt x="406" y="13"/>
                  <a:pt x="406" y="13"/>
                </a:cubicBezTo>
                <a:cubicBezTo>
                  <a:pt x="406" y="13"/>
                  <a:pt x="406" y="13"/>
                  <a:pt x="407" y="13"/>
                </a:cubicBezTo>
                <a:cubicBezTo>
                  <a:pt x="406" y="15"/>
                  <a:pt x="406" y="15"/>
                  <a:pt x="406" y="15"/>
                </a:cubicBezTo>
                <a:cubicBezTo>
                  <a:pt x="406" y="15"/>
                  <a:pt x="406" y="15"/>
                  <a:pt x="406" y="15"/>
                </a:cubicBezTo>
                <a:cubicBezTo>
                  <a:pt x="406" y="14"/>
                  <a:pt x="406" y="14"/>
                  <a:pt x="406" y="14"/>
                </a:cubicBezTo>
                <a:close/>
                <a:moveTo>
                  <a:pt x="406" y="13"/>
                </a:moveTo>
                <a:cubicBezTo>
                  <a:pt x="406" y="13"/>
                  <a:pt x="406" y="13"/>
                  <a:pt x="406" y="13"/>
                </a:cubicBezTo>
                <a:cubicBezTo>
                  <a:pt x="406" y="13"/>
                  <a:pt x="406" y="13"/>
                  <a:pt x="406" y="14"/>
                </a:cubicBezTo>
                <a:cubicBezTo>
                  <a:pt x="405" y="14"/>
                  <a:pt x="405" y="14"/>
                  <a:pt x="405" y="14"/>
                </a:cubicBezTo>
                <a:cubicBezTo>
                  <a:pt x="406" y="13"/>
                  <a:pt x="406" y="13"/>
                  <a:pt x="406" y="13"/>
                </a:cubicBezTo>
                <a:close/>
                <a:moveTo>
                  <a:pt x="405" y="14"/>
                </a:moveTo>
                <a:cubicBezTo>
                  <a:pt x="406" y="14"/>
                  <a:pt x="406" y="14"/>
                  <a:pt x="406" y="14"/>
                </a:cubicBezTo>
                <a:cubicBezTo>
                  <a:pt x="406" y="14"/>
                  <a:pt x="406" y="14"/>
                  <a:pt x="405" y="14"/>
                </a:cubicBezTo>
                <a:cubicBezTo>
                  <a:pt x="405" y="14"/>
                  <a:pt x="405" y="14"/>
                  <a:pt x="405" y="14"/>
                </a:cubicBezTo>
                <a:cubicBezTo>
                  <a:pt x="405" y="14"/>
                  <a:pt x="405" y="14"/>
                  <a:pt x="405" y="14"/>
                </a:cubicBezTo>
                <a:close/>
                <a:moveTo>
                  <a:pt x="405" y="13"/>
                </a:moveTo>
                <a:cubicBezTo>
                  <a:pt x="405" y="13"/>
                  <a:pt x="405" y="13"/>
                  <a:pt x="405" y="13"/>
                </a:cubicBezTo>
                <a:cubicBezTo>
                  <a:pt x="405" y="13"/>
                  <a:pt x="405" y="13"/>
                  <a:pt x="405" y="14"/>
                </a:cubicBezTo>
                <a:cubicBezTo>
                  <a:pt x="405" y="14"/>
                  <a:pt x="405" y="14"/>
                  <a:pt x="405" y="14"/>
                </a:cubicBezTo>
                <a:cubicBezTo>
                  <a:pt x="405" y="13"/>
                  <a:pt x="405" y="13"/>
                  <a:pt x="405" y="13"/>
                </a:cubicBezTo>
                <a:close/>
                <a:moveTo>
                  <a:pt x="405" y="14"/>
                </a:moveTo>
                <a:cubicBezTo>
                  <a:pt x="405" y="14"/>
                  <a:pt x="405" y="14"/>
                  <a:pt x="405" y="14"/>
                </a:cubicBezTo>
                <a:cubicBezTo>
                  <a:pt x="405" y="14"/>
                  <a:pt x="405" y="14"/>
                  <a:pt x="405" y="14"/>
                </a:cubicBezTo>
                <a:cubicBezTo>
                  <a:pt x="405" y="14"/>
                  <a:pt x="405" y="14"/>
                  <a:pt x="405" y="14"/>
                </a:cubicBezTo>
                <a:cubicBezTo>
                  <a:pt x="405" y="14"/>
                  <a:pt x="405" y="14"/>
                  <a:pt x="405" y="14"/>
                </a:cubicBezTo>
                <a:close/>
                <a:moveTo>
                  <a:pt x="392" y="15"/>
                </a:moveTo>
                <a:cubicBezTo>
                  <a:pt x="392" y="16"/>
                  <a:pt x="392" y="14"/>
                  <a:pt x="392" y="15"/>
                </a:cubicBezTo>
                <a:close/>
                <a:moveTo>
                  <a:pt x="387" y="8"/>
                </a:moveTo>
                <a:cubicBezTo>
                  <a:pt x="386" y="8"/>
                  <a:pt x="386" y="8"/>
                  <a:pt x="385" y="8"/>
                </a:cubicBezTo>
                <a:cubicBezTo>
                  <a:pt x="385" y="8"/>
                  <a:pt x="387" y="7"/>
                  <a:pt x="387" y="8"/>
                </a:cubicBezTo>
                <a:close/>
                <a:moveTo>
                  <a:pt x="386" y="18"/>
                </a:moveTo>
                <a:cubicBezTo>
                  <a:pt x="386" y="18"/>
                  <a:pt x="386" y="18"/>
                  <a:pt x="386" y="18"/>
                </a:cubicBezTo>
                <a:cubicBezTo>
                  <a:pt x="385" y="18"/>
                  <a:pt x="383" y="18"/>
                  <a:pt x="383" y="18"/>
                </a:cubicBezTo>
                <a:cubicBezTo>
                  <a:pt x="383" y="16"/>
                  <a:pt x="385" y="17"/>
                  <a:pt x="386" y="18"/>
                </a:cubicBezTo>
                <a:close/>
                <a:moveTo>
                  <a:pt x="143" y="45"/>
                </a:moveTo>
                <a:cubicBezTo>
                  <a:pt x="140" y="45"/>
                  <a:pt x="138" y="45"/>
                  <a:pt x="136" y="45"/>
                </a:cubicBezTo>
                <a:cubicBezTo>
                  <a:pt x="140" y="44"/>
                  <a:pt x="143" y="44"/>
                  <a:pt x="143" y="44"/>
                </a:cubicBezTo>
                <a:cubicBezTo>
                  <a:pt x="143" y="44"/>
                  <a:pt x="143" y="45"/>
                  <a:pt x="143" y="45"/>
                </a:cubicBezTo>
                <a:close/>
                <a:moveTo>
                  <a:pt x="144" y="42"/>
                </a:moveTo>
                <a:cubicBezTo>
                  <a:pt x="143" y="42"/>
                  <a:pt x="146" y="42"/>
                  <a:pt x="146" y="43"/>
                </a:cubicBezTo>
                <a:cubicBezTo>
                  <a:pt x="146" y="43"/>
                  <a:pt x="144" y="43"/>
                  <a:pt x="144" y="42"/>
                </a:cubicBezTo>
                <a:close/>
                <a:moveTo>
                  <a:pt x="149" y="42"/>
                </a:moveTo>
                <a:cubicBezTo>
                  <a:pt x="150" y="42"/>
                  <a:pt x="150" y="42"/>
                  <a:pt x="150" y="43"/>
                </a:cubicBezTo>
                <a:cubicBezTo>
                  <a:pt x="149" y="46"/>
                  <a:pt x="148" y="42"/>
                  <a:pt x="149" y="42"/>
                </a:cubicBezTo>
                <a:close/>
                <a:moveTo>
                  <a:pt x="162" y="43"/>
                </a:moveTo>
                <a:cubicBezTo>
                  <a:pt x="162" y="44"/>
                  <a:pt x="162" y="42"/>
                  <a:pt x="162" y="43"/>
                </a:cubicBezTo>
                <a:close/>
                <a:moveTo>
                  <a:pt x="163" y="40"/>
                </a:moveTo>
                <a:cubicBezTo>
                  <a:pt x="164" y="41"/>
                  <a:pt x="161" y="39"/>
                  <a:pt x="163" y="40"/>
                </a:cubicBezTo>
                <a:close/>
                <a:moveTo>
                  <a:pt x="165" y="40"/>
                </a:moveTo>
                <a:cubicBezTo>
                  <a:pt x="165" y="40"/>
                  <a:pt x="166" y="40"/>
                  <a:pt x="167" y="40"/>
                </a:cubicBezTo>
                <a:cubicBezTo>
                  <a:pt x="166" y="40"/>
                  <a:pt x="165" y="40"/>
                  <a:pt x="165" y="40"/>
                </a:cubicBezTo>
                <a:close/>
                <a:moveTo>
                  <a:pt x="271" y="27"/>
                </a:moveTo>
                <a:cubicBezTo>
                  <a:pt x="269" y="28"/>
                  <a:pt x="271" y="27"/>
                  <a:pt x="271" y="27"/>
                </a:cubicBezTo>
                <a:close/>
                <a:moveTo>
                  <a:pt x="283" y="23"/>
                </a:moveTo>
                <a:cubicBezTo>
                  <a:pt x="283" y="24"/>
                  <a:pt x="283" y="22"/>
                  <a:pt x="283" y="23"/>
                </a:cubicBezTo>
                <a:close/>
                <a:moveTo>
                  <a:pt x="290" y="22"/>
                </a:moveTo>
                <a:cubicBezTo>
                  <a:pt x="290" y="22"/>
                  <a:pt x="290" y="21"/>
                  <a:pt x="290" y="22"/>
                </a:cubicBezTo>
                <a:close/>
                <a:moveTo>
                  <a:pt x="288" y="20"/>
                </a:moveTo>
                <a:cubicBezTo>
                  <a:pt x="289" y="20"/>
                  <a:pt x="290" y="20"/>
                  <a:pt x="291" y="20"/>
                </a:cubicBezTo>
                <a:cubicBezTo>
                  <a:pt x="290" y="21"/>
                  <a:pt x="289" y="21"/>
                  <a:pt x="288" y="20"/>
                </a:cubicBezTo>
                <a:close/>
                <a:moveTo>
                  <a:pt x="294" y="22"/>
                </a:moveTo>
                <a:cubicBezTo>
                  <a:pt x="294" y="24"/>
                  <a:pt x="294" y="21"/>
                  <a:pt x="294" y="22"/>
                </a:cubicBezTo>
                <a:close/>
                <a:moveTo>
                  <a:pt x="299" y="19"/>
                </a:moveTo>
                <a:cubicBezTo>
                  <a:pt x="298" y="20"/>
                  <a:pt x="298" y="19"/>
                  <a:pt x="299" y="19"/>
                </a:cubicBezTo>
                <a:close/>
                <a:moveTo>
                  <a:pt x="299" y="21"/>
                </a:moveTo>
                <a:cubicBezTo>
                  <a:pt x="300" y="20"/>
                  <a:pt x="301" y="20"/>
                  <a:pt x="301" y="21"/>
                </a:cubicBezTo>
                <a:cubicBezTo>
                  <a:pt x="300" y="21"/>
                  <a:pt x="300" y="21"/>
                  <a:pt x="299" y="21"/>
                </a:cubicBezTo>
                <a:close/>
                <a:moveTo>
                  <a:pt x="309" y="19"/>
                </a:moveTo>
                <a:cubicBezTo>
                  <a:pt x="308" y="20"/>
                  <a:pt x="309" y="19"/>
                  <a:pt x="309" y="19"/>
                </a:cubicBezTo>
                <a:close/>
                <a:moveTo>
                  <a:pt x="309" y="23"/>
                </a:moveTo>
                <a:cubicBezTo>
                  <a:pt x="309" y="23"/>
                  <a:pt x="308" y="22"/>
                  <a:pt x="309" y="23"/>
                </a:cubicBezTo>
                <a:close/>
                <a:moveTo>
                  <a:pt x="310" y="20"/>
                </a:moveTo>
                <a:cubicBezTo>
                  <a:pt x="308" y="23"/>
                  <a:pt x="311" y="20"/>
                  <a:pt x="310" y="20"/>
                </a:cubicBezTo>
                <a:close/>
                <a:moveTo>
                  <a:pt x="313" y="20"/>
                </a:moveTo>
                <a:cubicBezTo>
                  <a:pt x="312" y="20"/>
                  <a:pt x="310" y="19"/>
                  <a:pt x="313" y="20"/>
                </a:cubicBezTo>
                <a:close/>
                <a:moveTo>
                  <a:pt x="316" y="21"/>
                </a:moveTo>
                <a:cubicBezTo>
                  <a:pt x="316" y="22"/>
                  <a:pt x="316" y="20"/>
                  <a:pt x="316" y="21"/>
                </a:cubicBezTo>
                <a:close/>
                <a:moveTo>
                  <a:pt x="319" y="19"/>
                </a:moveTo>
                <a:cubicBezTo>
                  <a:pt x="319" y="20"/>
                  <a:pt x="321" y="19"/>
                  <a:pt x="321" y="19"/>
                </a:cubicBezTo>
                <a:cubicBezTo>
                  <a:pt x="322" y="21"/>
                  <a:pt x="321" y="21"/>
                  <a:pt x="319" y="19"/>
                </a:cubicBezTo>
                <a:close/>
                <a:moveTo>
                  <a:pt x="328" y="20"/>
                </a:moveTo>
                <a:cubicBezTo>
                  <a:pt x="327" y="20"/>
                  <a:pt x="326" y="20"/>
                  <a:pt x="325" y="20"/>
                </a:cubicBezTo>
                <a:cubicBezTo>
                  <a:pt x="325" y="18"/>
                  <a:pt x="331" y="20"/>
                  <a:pt x="328" y="20"/>
                </a:cubicBezTo>
                <a:close/>
                <a:moveTo>
                  <a:pt x="335" y="22"/>
                </a:moveTo>
                <a:cubicBezTo>
                  <a:pt x="335" y="23"/>
                  <a:pt x="335" y="21"/>
                  <a:pt x="335" y="22"/>
                </a:cubicBezTo>
                <a:close/>
                <a:moveTo>
                  <a:pt x="352" y="19"/>
                </a:moveTo>
                <a:cubicBezTo>
                  <a:pt x="352" y="21"/>
                  <a:pt x="350" y="20"/>
                  <a:pt x="349" y="20"/>
                </a:cubicBezTo>
                <a:cubicBezTo>
                  <a:pt x="348" y="19"/>
                  <a:pt x="357" y="17"/>
                  <a:pt x="357" y="17"/>
                </a:cubicBezTo>
                <a:cubicBezTo>
                  <a:pt x="359" y="17"/>
                  <a:pt x="363" y="19"/>
                  <a:pt x="365" y="19"/>
                </a:cubicBezTo>
                <a:cubicBezTo>
                  <a:pt x="362" y="19"/>
                  <a:pt x="352" y="18"/>
                  <a:pt x="352" y="19"/>
                </a:cubicBezTo>
                <a:close/>
                <a:moveTo>
                  <a:pt x="350" y="16"/>
                </a:moveTo>
                <a:cubicBezTo>
                  <a:pt x="350" y="16"/>
                  <a:pt x="350" y="16"/>
                  <a:pt x="351" y="16"/>
                </a:cubicBezTo>
                <a:cubicBezTo>
                  <a:pt x="351" y="16"/>
                  <a:pt x="350" y="16"/>
                  <a:pt x="350" y="16"/>
                </a:cubicBezTo>
                <a:close/>
                <a:moveTo>
                  <a:pt x="378" y="12"/>
                </a:moveTo>
                <a:cubicBezTo>
                  <a:pt x="378" y="13"/>
                  <a:pt x="378" y="12"/>
                  <a:pt x="378" y="12"/>
                </a:cubicBezTo>
                <a:close/>
                <a:moveTo>
                  <a:pt x="378" y="8"/>
                </a:moveTo>
                <a:cubicBezTo>
                  <a:pt x="378" y="9"/>
                  <a:pt x="378" y="7"/>
                  <a:pt x="378" y="8"/>
                </a:cubicBezTo>
                <a:close/>
                <a:moveTo>
                  <a:pt x="380" y="18"/>
                </a:moveTo>
                <a:cubicBezTo>
                  <a:pt x="379" y="18"/>
                  <a:pt x="378" y="18"/>
                  <a:pt x="377" y="18"/>
                </a:cubicBezTo>
                <a:cubicBezTo>
                  <a:pt x="378" y="18"/>
                  <a:pt x="379" y="17"/>
                  <a:pt x="380" y="18"/>
                </a:cubicBezTo>
                <a:close/>
                <a:moveTo>
                  <a:pt x="374" y="18"/>
                </a:moveTo>
                <a:cubicBezTo>
                  <a:pt x="374" y="18"/>
                  <a:pt x="375" y="18"/>
                  <a:pt x="376" y="18"/>
                </a:cubicBezTo>
                <a:cubicBezTo>
                  <a:pt x="376" y="19"/>
                  <a:pt x="373" y="18"/>
                  <a:pt x="374" y="18"/>
                </a:cubicBezTo>
                <a:close/>
                <a:moveTo>
                  <a:pt x="369" y="11"/>
                </a:moveTo>
                <a:cubicBezTo>
                  <a:pt x="370" y="11"/>
                  <a:pt x="371" y="11"/>
                  <a:pt x="371" y="11"/>
                </a:cubicBezTo>
                <a:cubicBezTo>
                  <a:pt x="371" y="11"/>
                  <a:pt x="372" y="11"/>
                  <a:pt x="372" y="11"/>
                </a:cubicBezTo>
                <a:cubicBezTo>
                  <a:pt x="371" y="11"/>
                  <a:pt x="369" y="12"/>
                  <a:pt x="369" y="11"/>
                </a:cubicBezTo>
                <a:cubicBezTo>
                  <a:pt x="369" y="11"/>
                  <a:pt x="369" y="11"/>
                  <a:pt x="369" y="11"/>
                </a:cubicBezTo>
                <a:close/>
                <a:moveTo>
                  <a:pt x="373" y="18"/>
                </a:moveTo>
                <a:cubicBezTo>
                  <a:pt x="372" y="18"/>
                  <a:pt x="368" y="19"/>
                  <a:pt x="368" y="18"/>
                </a:cubicBezTo>
                <a:cubicBezTo>
                  <a:pt x="368" y="17"/>
                  <a:pt x="373" y="18"/>
                  <a:pt x="373" y="18"/>
                </a:cubicBezTo>
                <a:close/>
                <a:moveTo>
                  <a:pt x="366" y="16"/>
                </a:moveTo>
                <a:cubicBezTo>
                  <a:pt x="367" y="17"/>
                  <a:pt x="367" y="17"/>
                  <a:pt x="366" y="17"/>
                </a:cubicBezTo>
                <a:cubicBezTo>
                  <a:pt x="364" y="16"/>
                  <a:pt x="364" y="16"/>
                  <a:pt x="366" y="16"/>
                </a:cubicBezTo>
                <a:close/>
                <a:moveTo>
                  <a:pt x="365" y="11"/>
                </a:moveTo>
                <a:cubicBezTo>
                  <a:pt x="364" y="11"/>
                  <a:pt x="363" y="11"/>
                  <a:pt x="362" y="11"/>
                </a:cubicBezTo>
                <a:cubicBezTo>
                  <a:pt x="363" y="11"/>
                  <a:pt x="364" y="11"/>
                  <a:pt x="365" y="11"/>
                </a:cubicBezTo>
                <a:close/>
                <a:moveTo>
                  <a:pt x="359" y="11"/>
                </a:moveTo>
                <a:cubicBezTo>
                  <a:pt x="360" y="11"/>
                  <a:pt x="360" y="11"/>
                  <a:pt x="361" y="11"/>
                </a:cubicBezTo>
                <a:cubicBezTo>
                  <a:pt x="361" y="12"/>
                  <a:pt x="358" y="11"/>
                  <a:pt x="359" y="11"/>
                </a:cubicBezTo>
                <a:close/>
                <a:moveTo>
                  <a:pt x="358" y="11"/>
                </a:moveTo>
                <a:cubicBezTo>
                  <a:pt x="358" y="11"/>
                  <a:pt x="354" y="12"/>
                  <a:pt x="353" y="11"/>
                </a:cubicBezTo>
                <a:cubicBezTo>
                  <a:pt x="354" y="11"/>
                  <a:pt x="355" y="11"/>
                  <a:pt x="356" y="11"/>
                </a:cubicBezTo>
                <a:cubicBezTo>
                  <a:pt x="357" y="11"/>
                  <a:pt x="358" y="11"/>
                  <a:pt x="358" y="11"/>
                </a:cubicBezTo>
                <a:close/>
                <a:moveTo>
                  <a:pt x="354" y="11"/>
                </a:moveTo>
                <a:cubicBezTo>
                  <a:pt x="354" y="11"/>
                  <a:pt x="353" y="11"/>
                  <a:pt x="353" y="11"/>
                </a:cubicBezTo>
                <a:cubicBezTo>
                  <a:pt x="353" y="11"/>
                  <a:pt x="353" y="11"/>
                  <a:pt x="353" y="11"/>
                </a:cubicBezTo>
                <a:cubicBezTo>
                  <a:pt x="353" y="11"/>
                  <a:pt x="353" y="11"/>
                  <a:pt x="354" y="11"/>
                </a:cubicBezTo>
                <a:close/>
                <a:moveTo>
                  <a:pt x="351" y="9"/>
                </a:moveTo>
                <a:cubicBezTo>
                  <a:pt x="352" y="10"/>
                  <a:pt x="352" y="10"/>
                  <a:pt x="351" y="10"/>
                </a:cubicBezTo>
                <a:cubicBezTo>
                  <a:pt x="349" y="9"/>
                  <a:pt x="349" y="9"/>
                  <a:pt x="351" y="9"/>
                </a:cubicBezTo>
                <a:close/>
                <a:moveTo>
                  <a:pt x="351" y="11"/>
                </a:moveTo>
                <a:cubicBezTo>
                  <a:pt x="351" y="12"/>
                  <a:pt x="349" y="12"/>
                  <a:pt x="347" y="12"/>
                </a:cubicBezTo>
                <a:cubicBezTo>
                  <a:pt x="346" y="12"/>
                  <a:pt x="345" y="12"/>
                  <a:pt x="344" y="11"/>
                </a:cubicBezTo>
                <a:cubicBezTo>
                  <a:pt x="348" y="11"/>
                  <a:pt x="352" y="11"/>
                  <a:pt x="351" y="11"/>
                </a:cubicBezTo>
                <a:close/>
                <a:moveTo>
                  <a:pt x="319" y="15"/>
                </a:moveTo>
                <a:cubicBezTo>
                  <a:pt x="319" y="16"/>
                  <a:pt x="319" y="14"/>
                  <a:pt x="319" y="15"/>
                </a:cubicBezTo>
                <a:close/>
                <a:moveTo>
                  <a:pt x="313" y="13"/>
                </a:moveTo>
                <a:cubicBezTo>
                  <a:pt x="312" y="13"/>
                  <a:pt x="312" y="13"/>
                  <a:pt x="312" y="13"/>
                </a:cubicBezTo>
                <a:cubicBezTo>
                  <a:pt x="312" y="13"/>
                  <a:pt x="312" y="13"/>
                  <a:pt x="312" y="13"/>
                </a:cubicBezTo>
                <a:cubicBezTo>
                  <a:pt x="310" y="13"/>
                  <a:pt x="309" y="13"/>
                  <a:pt x="308" y="13"/>
                </a:cubicBezTo>
                <a:cubicBezTo>
                  <a:pt x="309" y="12"/>
                  <a:pt x="313" y="12"/>
                  <a:pt x="313" y="13"/>
                </a:cubicBezTo>
                <a:close/>
                <a:moveTo>
                  <a:pt x="305" y="13"/>
                </a:moveTo>
                <a:cubicBezTo>
                  <a:pt x="305" y="14"/>
                  <a:pt x="304" y="14"/>
                  <a:pt x="302" y="13"/>
                </a:cubicBezTo>
                <a:cubicBezTo>
                  <a:pt x="303" y="13"/>
                  <a:pt x="304" y="12"/>
                  <a:pt x="305" y="13"/>
                </a:cubicBezTo>
                <a:close/>
                <a:moveTo>
                  <a:pt x="296" y="13"/>
                </a:moveTo>
                <a:cubicBezTo>
                  <a:pt x="296" y="14"/>
                  <a:pt x="295" y="14"/>
                  <a:pt x="295" y="13"/>
                </a:cubicBezTo>
                <a:cubicBezTo>
                  <a:pt x="295" y="13"/>
                  <a:pt x="296" y="13"/>
                  <a:pt x="296" y="13"/>
                </a:cubicBezTo>
                <a:close/>
                <a:moveTo>
                  <a:pt x="294" y="14"/>
                </a:moveTo>
                <a:cubicBezTo>
                  <a:pt x="291" y="16"/>
                  <a:pt x="294" y="13"/>
                  <a:pt x="294" y="14"/>
                </a:cubicBezTo>
                <a:close/>
                <a:moveTo>
                  <a:pt x="292" y="16"/>
                </a:moveTo>
                <a:cubicBezTo>
                  <a:pt x="293" y="16"/>
                  <a:pt x="291" y="15"/>
                  <a:pt x="292" y="16"/>
                </a:cubicBezTo>
                <a:close/>
                <a:moveTo>
                  <a:pt x="284" y="14"/>
                </a:moveTo>
                <a:cubicBezTo>
                  <a:pt x="284" y="14"/>
                  <a:pt x="284" y="14"/>
                  <a:pt x="283" y="15"/>
                </a:cubicBezTo>
                <a:cubicBezTo>
                  <a:pt x="283" y="15"/>
                  <a:pt x="283" y="14"/>
                  <a:pt x="282" y="14"/>
                </a:cubicBezTo>
                <a:cubicBezTo>
                  <a:pt x="282" y="14"/>
                  <a:pt x="282" y="14"/>
                  <a:pt x="282" y="14"/>
                </a:cubicBezTo>
                <a:cubicBezTo>
                  <a:pt x="283" y="14"/>
                  <a:pt x="283" y="14"/>
                  <a:pt x="284" y="14"/>
                </a:cubicBezTo>
                <a:close/>
                <a:moveTo>
                  <a:pt x="281" y="13"/>
                </a:moveTo>
                <a:cubicBezTo>
                  <a:pt x="280" y="14"/>
                  <a:pt x="281" y="13"/>
                  <a:pt x="281" y="13"/>
                </a:cubicBezTo>
                <a:close/>
                <a:moveTo>
                  <a:pt x="273" y="14"/>
                </a:moveTo>
                <a:cubicBezTo>
                  <a:pt x="273" y="14"/>
                  <a:pt x="273" y="14"/>
                  <a:pt x="272" y="14"/>
                </a:cubicBezTo>
                <a:cubicBezTo>
                  <a:pt x="272" y="14"/>
                  <a:pt x="272" y="14"/>
                  <a:pt x="271" y="14"/>
                </a:cubicBezTo>
                <a:cubicBezTo>
                  <a:pt x="271" y="14"/>
                  <a:pt x="271" y="14"/>
                  <a:pt x="270" y="14"/>
                </a:cubicBezTo>
                <a:cubicBezTo>
                  <a:pt x="271" y="14"/>
                  <a:pt x="272" y="14"/>
                  <a:pt x="273" y="14"/>
                </a:cubicBezTo>
                <a:close/>
                <a:moveTo>
                  <a:pt x="253" y="21"/>
                </a:moveTo>
                <a:cubicBezTo>
                  <a:pt x="251" y="22"/>
                  <a:pt x="253" y="21"/>
                  <a:pt x="253" y="21"/>
                </a:cubicBezTo>
                <a:close/>
                <a:moveTo>
                  <a:pt x="238" y="23"/>
                </a:moveTo>
                <a:cubicBezTo>
                  <a:pt x="248" y="22"/>
                  <a:pt x="259" y="20"/>
                  <a:pt x="270" y="20"/>
                </a:cubicBezTo>
                <a:cubicBezTo>
                  <a:pt x="275" y="19"/>
                  <a:pt x="286" y="18"/>
                  <a:pt x="289" y="17"/>
                </a:cubicBezTo>
                <a:cubicBezTo>
                  <a:pt x="291" y="16"/>
                  <a:pt x="295" y="16"/>
                  <a:pt x="299" y="16"/>
                </a:cubicBezTo>
                <a:cubicBezTo>
                  <a:pt x="299" y="16"/>
                  <a:pt x="299" y="16"/>
                  <a:pt x="299" y="16"/>
                </a:cubicBezTo>
                <a:cubicBezTo>
                  <a:pt x="300" y="16"/>
                  <a:pt x="302" y="16"/>
                  <a:pt x="303" y="16"/>
                </a:cubicBezTo>
                <a:cubicBezTo>
                  <a:pt x="303" y="16"/>
                  <a:pt x="303" y="16"/>
                  <a:pt x="303" y="16"/>
                </a:cubicBezTo>
                <a:cubicBezTo>
                  <a:pt x="307" y="16"/>
                  <a:pt x="312" y="17"/>
                  <a:pt x="315" y="16"/>
                </a:cubicBezTo>
                <a:cubicBezTo>
                  <a:pt x="316" y="16"/>
                  <a:pt x="323" y="15"/>
                  <a:pt x="326" y="15"/>
                </a:cubicBezTo>
                <a:cubicBezTo>
                  <a:pt x="328" y="15"/>
                  <a:pt x="335" y="15"/>
                  <a:pt x="335" y="15"/>
                </a:cubicBezTo>
                <a:cubicBezTo>
                  <a:pt x="338" y="15"/>
                  <a:pt x="354" y="12"/>
                  <a:pt x="356" y="14"/>
                </a:cubicBezTo>
                <a:cubicBezTo>
                  <a:pt x="356" y="14"/>
                  <a:pt x="355" y="14"/>
                  <a:pt x="355" y="15"/>
                </a:cubicBezTo>
                <a:cubicBezTo>
                  <a:pt x="355" y="15"/>
                  <a:pt x="356" y="15"/>
                  <a:pt x="357" y="15"/>
                </a:cubicBezTo>
                <a:cubicBezTo>
                  <a:pt x="352" y="15"/>
                  <a:pt x="346" y="14"/>
                  <a:pt x="343" y="16"/>
                </a:cubicBezTo>
                <a:cubicBezTo>
                  <a:pt x="342" y="17"/>
                  <a:pt x="341" y="17"/>
                  <a:pt x="339" y="17"/>
                </a:cubicBezTo>
                <a:cubicBezTo>
                  <a:pt x="340" y="17"/>
                  <a:pt x="340" y="17"/>
                  <a:pt x="340" y="17"/>
                </a:cubicBezTo>
                <a:cubicBezTo>
                  <a:pt x="340" y="18"/>
                  <a:pt x="334" y="17"/>
                  <a:pt x="334" y="17"/>
                </a:cubicBezTo>
                <a:cubicBezTo>
                  <a:pt x="334" y="17"/>
                  <a:pt x="336" y="17"/>
                  <a:pt x="337" y="17"/>
                </a:cubicBezTo>
                <a:cubicBezTo>
                  <a:pt x="334" y="17"/>
                  <a:pt x="331" y="16"/>
                  <a:pt x="328" y="17"/>
                </a:cubicBezTo>
                <a:cubicBezTo>
                  <a:pt x="326" y="18"/>
                  <a:pt x="323" y="18"/>
                  <a:pt x="320" y="18"/>
                </a:cubicBezTo>
                <a:cubicBezTo>
                  <a:pt x="320" y="18"/>
                  <a:pt x="320" y="18"/>
                  <a:pt x="320" y="18"/>
                </a:cubicBezTo>
                <a:cubicBezTo>
                  <a:pt x="320" y="19"/>
                  <a:pt x="320" y="18"/>
                  <a:pt x="320" y="18"/>
                </a:cubicBezTo>
                <a:cubicBezTo>
                  <a:pt x="316" y="18"/>
                  <a:pt x="311" y="18"/>
                  <a:pt x="307" y="18"/>
                </a:cubicBezTo>
                <a:cubicBezTo>
                  <a:pt x="294" y="19"/>
                  <a:pt x="281" y="20"/>
                  <a:pt x="268" y="21"/>
                </a:cubicBezTo>
                <a:cubicBezTo>
                  <a:pt x="234" y="23"/>
                  <a:pt x="200" y="27"/>
                  <a:pt x="166" y="31"/>
                </a:cubicBezTo>
                <a:cubicBezTo>
                  <a:pt x="162" y="31"/>
                  <a:pt x="158" y="31"/>
                  <a:pt x="154" y="32"/>
                </a:cubicBezTo>
                <a:cubicBezTo>
                  <a:pt x="181" y="28"/>
                  <a:pt x="210" y="25"/>
                  <a:pt x="238" y="23"/>
                </a:cubicBezTo>
                <a:close/>
                <a:moveTo>
                  <a:pt x="137" y="33"/>
                </a:moveTo>
                <a:cubicBezTo>
                  <a:pt x="134" y="34"/>
                  <a:pt x="132" y="34"/>
                  <a:pt x="129" y="34"/>
                </a:cubicBezTo>
                <a:cubicBezTo>
                  <a:pt x="132" y="34"/>
                  <a:pt x="134" y="34"/>
                  <a:pt x="137" y="33"/>
                </a:cubicBezTo>
                <a:close/>
                <a:moveTo>
                  <a:pt x="143" y="40"/>
                </a:moveTo>
                <a:cubicBezTo>
                  <a:pt x="148" y="40"/>
                  <a:pt x="154" y="40"/>
                  <a:pt x="160" y="40"/>
                </a:cubicBezTo>
                <a:cubicBezTo>
                  <a:pt x="159" y="40"/>
                  <a:pt x="159" y="40"/>
                  <a:pt x="159" y="40"/>
                </a:cubicBezTo>
                <a:cubicBezTo>
                  <a:pt x="160" y="40"/>
                  <a:pt x="160" y="41"/>
                  <a:pt x="161" y="41"/>
                </a:cubicBezTo>
                <a:cubicBezTo>
                  <a:pt x="161" y="41"/>
                  <a:pt x="159" y="41"/>
                  <a:pt x="157" y="41"/>
                </a:cubicBezTo>
                <a:cubicBezTo>
                  <a:pt x="151" y="41"/>
                  <a:pt x="138" y="42"/>
                  <a:pt x="136" y="42"/>
                </a:cubicBezTo>
                <a:cubicBezTo>
                  <a:pt x="136" y="42"/>
                  <a:pt x="139" y="42"/>
                  <a:pt x="141" y="43"/>
                </a:cubicBezTo>
                <a:cubicBezTo>
                  <a:pt x="140" y="43"/>
                  <a:pt x="139" y="44"/>
                  <a:pt x="140" y="44"/>
                </a:cubicBezTo>
                <a:cubicBezTo>
                  <a:pt x="139" y="45"/>
                  <a:pt x="125" y="43"/>
                  <a:pt x="125" y="44"/>
                </a:cubicBezTo>
                <a:cubicBezTo>
                  <a:pt x="125" y="44"/>
                  <a:pt x="126" y="44"/>
                  <a:pt x="126" y="45"/>
                </a:cubicBezTo>
                <a:cubicBezTo>
                  <a:pt x="125" y="45"/>
                  <a:pt x="120" y="45"/>
                  <a:pt x="116" y="45"/>
                </a:cubicBezTo>
                <a:cubicBezTo>
                  <a:pt x="126" y="44"/>
                  <a:pt x="140" y="41"/>
                  <a:pt x="143" y="40"/>
                </a:cubicBezTo>
                <a:close/>
                <a:moveTo>
                  <a:pt x="104" y="47"/>
                </a:moveTo>
                <a:cubicBezTo>
                  <a:pt x="104" y="47"/>
                  <a:pt x="103" y="47"/>
                  <a:pt x="102" y="47"/>
                </a:cubicBezTo>
                <a:cubicBezTo>
                  <a:pt x="102" y="47"/>
                  <a:pt x="106" y="46"/>
                  <a:pt x="104" y="47"/>
                </a:cubicBezTo>
                <a:close/>
                <a:moveTo>
                  <a:pt x="101" y="46"/>
                </a:moveTo>
                <a:cubicBezTo>
                  <a:pt x="100" y="46"/>
                  <a:pt x="97" y="47"/>
                  <a:pt x="95" y="47"/>
                </a:cubicBezTo>
                <a:cubicBezTo>
                  <a:pt x="95" y="47"/>
                  <a:pt x="103" y="45"/>
                  <a:pt x="101" y="46"/>
                </a:cubicBezTo>
                <a:close/>
                <a:moveTo>
                  <a:pt x="90" y="47"/>
                </a:moveTo>
                <a:cubicBezTo>
                  <a:pt x="90" y="48"/>
                  <a:pt x="89" y="48"/>
                  <a:pt x="88" y="47"/>
                </a:cubicBezTo>
                <a:cubicBezTo>
                  <a:pt x="89" y="47"/>
                  <a:pt x="90" y="47"/>
                  <a:pt x="90" y="47"/>
                </a:cubicBezTo>
                <a:close/>
                <a:moveTo>
                  <a:pt x="229" y="15"/>
                </a:moveTo>
                <a:cubicBezTo>
                  <a:pt x="228" y="13"/>
                  <a:pt x="229" y="15"/>
                  <a:pt x="229" y="15"/>
                </a:cubicBezTo>
                <a:close/>
                <a:moveTo>
                  <a:pt x="213" y="15"/>
                </a:moveTo>
                <a:cubicBezTo>
                  <a:pt x="215" y="14"/>
                  <a:pt x="214" y="15"/>
                  <a:pt x="215" y="16"/>
                </a:cubicBezTo>
                <a:cubicBezTo>
                  <a:pt x="216" y="17"/>
                  <a:pt x="212" y="16"/>
                  <a:pt x="213" y="15"/>
                </a:cubicBezTo>
                <a:close/>
                <a:moveTo>
                  <a:pt x="175" y="19"/>
                </a:moveTo>
                <a:cubicBezTo>
                  <a:pt x="173" y="20"/>
                  <a:pt x="172" y="20"/>
                  <a:pt x="170" y="20"/>
                </a:cubicBezTo>
                <a:cubicBezTo>
                  <a:pt x="169" y="20"/>
                  <a:pt x="166" y="21"/>
                  <a:pt x="165" y="21"/>
                </a:cubicBezTo>
                <a:cubicBezTo>
                  <a:pt x="166" y="21"/>
                  <a:pt x="173" y="19"/>
                  <a:pt x="175" y="19"/>
                </a:cubicBezTo>
                <a:close/>
                <a:moveTo>
                  <a:pt x="156" y="21"/>
                </a:moveTo>
                <a:cubicBezTo>
                  <a:pt x="156" y="23"/>
                  <a:pt x="156" y="20"/>
                  <a:pt x="156" y="21"/>
                </a:cubicBezTo>
                <a:close/>
                <a:moveTo>
                  <a:pt x="150" y="22"/>
                </a:moveTo>
                <a:cubicBezTo>
                  <a:pt x="150" y="23"/>
                  <a:pt x="150" y="21"/>
                  <a:pt x="150" y="22"/>
                </a:cubicBezTo>
                <a:close/>
                <a:moveTo>
                  <a:pt x="138" y="23"/>
                </a:moveTo>
                <a:cubicBezTo>
                  <a:pt x="137" y="24"/>
                  <a:pt x="137" y="24"/>
                  <a:pt x="136" y="24"/>
                </a:cubicBezTo>
                <a:cubicBezTo>
                  <a:pt x="137" y="24"/>
                  <a:pt x="137" y="23"/>
                  <a:pt x="138" y="23"/>
                </a:cubicBezTo>
                <a:close/>
                <a:moveTo>
                  <a:pt x="17" y="37"/>
                </a:moveTo>
                <a:cubicBezTo>
                  <a:pt x="19" y="37"/>
                  <a:pt x="19" y="37"/>
                  <a:pt x="19" y="37"/>
                </a:cubicBezTo>
                <a:cubicBezTo>
                  <a:pt x="19" y="39"/>
                  <a:pt x="16" y="37"/>
                  <a:pt x="17" y="37"/>
                </a:cubicBezTo>
                <a:close/>
                <a:moveTo>
                  <a:pt x="30" y="37"/>
                </a:moveTo>
                <a:cubicBezTo>
                  <a:pt x="29" y="37"/>
                  <a:pt x="28" y="37"/>
                  <a:pt x="27" y="37"/>
                </a:cubicBezTo>
                <a:cubicBezTo>
                  <a:pt x="26" y="36"/>
                  <a:pt x="31" y="36"/>
                  <a:pt x="30" y="37"/>
                </a:cubicBezTo>
                <a:close/>
                <a:moveTo>
                  <a:pt x="27" y="50"/>
                </a:moveTo>
                <a:cubicBezTo>
                  <a:pt x="28" y="50"/>
                  <a:pt x="29" y="50"/>
                  <a:pt x="30" y="50"/>
                </a:cubicBezTo>
                <a:cubicBezTo>
                  <a:pt x="29" y="51"/>
                  <a:pt x="27" y="50"/>
                  <a:pt x="27" y="50"/>
                </a:cubicBezTo>
                <a:close/>
                <a:moveTo>
                  <a:pt x="32" y="50"/>
                </a:moveTo>
                <a:cubicBezTo>
                  <a:pt x="32" y="50"/>
                  <a:pt x="31" y="50"/>
                  <a:pt x="31" y="50"/>
                </a:cubicBezTo>
                <a:cubicBezTo>
                  <a:pt x="31" y="50"/>
                  <a:pt x="32" y="49"/>
                  <a:pt x="32" y="49"/>
                </a:cubicBezTo>
                <a:cubicBezTo>
                  <a:pt x="32" y="49"/>
                  <a:pt x="32" y="50"/>
                  <a:pt x="32" y="50"/>
                </a:cubicBezTo>
                <a:close/>
                <a:moveTo>
                  <a:pt x="34" y="55"/>
                </a:moveTo>
                <a:cubicBezTo>
                  <a:pt x="34" y="55"/>
                  <a:pt x="34" y="55"/>
                  <a:pt x="34" y="55"/>
                </a:cubicBezTo>
                <a:cubicBezTo>
                  <a:pt x="34" y="55"/>
                  <a:pt x="34" y="55"/>
                  <a:pt x="34" y="55"/>
                </a:cubicBezTo>
                <a:cubicBezTo>
                  <a:pt x="34" y="55"/>
                  <a:pt x="35" y="55"/>
                  <a:pt x="35" y="55"/>
                </a:cubicBezTo>
                <a:cubicBezTo>
                  <a:pt x="34" y="55"/>
                  <a:pt x="34" y="55"/>
                  <a:pt x="34" y="55"/>
                </a:cubicBezTo>
                <a:close/>
                <a:moveTo>
                  <a:pt x="45" y="32"/>
                </a:moveTo>
                <a:cubicBezTo>
                  <a:pt x="45" y="33"/>
                  <a:pt x="45" y="31"/>
                  <a:pt x="45" y="32"/>
                </a:cubicBezTo>
                <a:close/>
                <a:moveTo>
                  <a:pt x="44" y="55"/>
                </a:moveTo>
                <a:cubicBezTo>
                  <a:pt x="43" y="55"/>
                  <a:pt x="42" y="55"/>
                  <a:pt x="42" y="55"/>
                </a:cubicBezTo>
                <a:cubicBezTo>
                  <a:pt x="43" y="55"/>
                  <a:pt x="43" y="55"/>
                  <a:pt x="44" y="55"/>
                </a:cubicBezTo>
                <a:cubicBezTo>
                  <a:pt x="44" y="55"/>
                  <a:pt x="44" y="55"/>
                  <a:pt x="44" y="55"/>
                </a:cubicBezTo>
                <a:close/>
                <a:moveTo>
                  <a:pt x="40" y="40"/>
                </a:moveTo>
                <a:cubicBezTo>
                  <a:pt x="39" y="40"/>
                  <a:pt x="39" y="40"/>
                  <a:pt x="39" y="40"/>
                </a:cubicBezTo>
                <a:cubicBezTo>
                  <a:pt x="42" y="39"/>
                  <a:pt x="46" y="39"/>
                  <a:pt x="47" y="38"/>
                </a:cubicBezTo>
                <a:cubicBezTo>
                  <a:pt x="46" y="39"/>
                  <a:pt x="43" y="40"/>
                  <a:pt x="40" y="40"/>
                </a:cubicBezTo>
                <a:close/>
                <a:moveTo>
                  <a:pt x="65" y="44"/>
                </a:moveTo>
                <a:cubicBezTo>
                  <a:pt x="65" y="44"/>
                  <a:pt x="65" y="44"/>
                  <a:pt x="64" y="44"/>
                </a:cubicBezTo>
                <a:cubicBezTo>
                  <a:pt x="65" y="43"/>
                  <a:pt x="66" y="43"/>
                  <a:pt x="67" y="44"/>
                </a:cubicBezTo>
                <a:cubicBezTo>
                  <a:pt x="66" y="44"/>
                  <a:pt x="66" y="44"/>
                  <a:pt x="65" y="44"/>
                </a:cubicBezTo>
                <a:close/>
                <a:moveTo>
                  <a:pt x="12" y="73"/>
                </a:moveTo>
                <a:cubicBezTo>
                  <a:pt x="13" y="73"/>
                  <a:pt x="16" y="73"/>
                  <a:pt x="16" y="74"/>
                </a:cubicBezTo>
                <a:cubicBezTo>
                  <a:pt x="16" y="75"/>
                  <a:pt x="12" y="73"/>
                  <a:pt x="12" y="73"/>
                </a:cubicBezTo>
                <a:close/>
                <a:moveTo>
                  <a:pt x="27" y="73"/>
                </a:moveTo>
                <a:cubicBezTo>
                  <a:pt x="27" y="73"/>
                  <a:pt x="24" y="73"/>
                  <a:pt x="24" y="73"/>
                </a:cubicBezTo>
                <a:cubicBezTo>
                  <a:pt x="24" y="72"/>
                  <a:pt x="29" y="72"/>
                  <a:pt x="27" y="73"/>
                </a:cubicBezTo>
                <a:close/>
                <a:moveTo>
                  <a:pt x="20" y="90"/>
                </a:moveTo>
                <a:cubicBezTo>
                  <a:pt x="20" y="90"/>
                  <a:pt x="20" y="90"/>
                  <a:pt x="21" y="90"/>
                </a:cubicBezTo>
                <a:cubicBezTo>
                  <a:pt x="20" y="90"/>
                  <a:pt x="20" y="90"/>
                  <a:pt x="20" y="90"/>
                </a:cubicBezTo>
                <a:close/>
                <a:moveTo>
                  <a:pt x="25" y="86"/>
                </a:moveTo>
                <a:cubicBezTo>
                  <a:pt x="26" y="86"/>
                  <a:pt x="27" y="86"/>
                  <a:pt x="28" y="86"/>
                </a:cubicBezTo>
                <a:cubicBezTo>
                  <a:pt x="27" y="87"/>
                  <a:pt x="25" y="86"/>
                  <a:pt x="25" y="86"/>
                </a:cubicBezTo>
                <a:close/>
                <a:moveTo>
                  <a:pt x="29" y="86"/>
                </a:moveTo>
                <a:cubicBezTo>
                  <a:pt x="29" y="86"/>
                  <a:pt x="32" y="84"/>
                  <a:pt x="32" y="85"/>
                </a:cubicBezTo>
                <a:cubicBezTo>
                  <a:pt x="31" y="86"/>
                  <a:pt x="30" y="86"/>
                  <a:pt x="29" y="86"/>
                </a:cubicBezTo>
                <a:close/>
                <a:moveTo>
                  <a:pt x="38" y="85"/>
                </a:moveTo>
                <a:cubicBezTo>
                  <a:pt x="37" y="85"/>
                  <a:pt x="35" y="86"/>
                  <a:pt x="33" y="85"/>
                </a:cubicBezTo>
                <a:cubicBezTo>
                  <a:pt x="35" y="86"/>
                  <a:pt x="39" y="84"/>
                  <a:pt x="41" y="84"/>
                </a:cubicBezTo>
                <a:cubicBezTo>
                  <a:pt x="42" y="84"/>
                  <a:pt x="38" y="85"/>
                  <a:pt x="38" y="85"/>
                </a:cubicBezTo>
                <a:close/>
                <a:moveTo>
                  <a:pt x="27" y="91"/>
                </a:moveTo>
                <a:cubicBezTo>
                  <a:pt x="28" y="91"/>
                  <a:pt x="31" y="91"/>
                  <a:pt x="31" y="92"/>
                </a:cubicBezTo>
                <a:cubicBezTo>
                  <a:pt x="31" y="93"/>
                  <a:pt x="27" y="91"/>
                  <a:pt x="27" y="91"/>
                </a:cubicBezTo>
                <a:close/>
                <a:moveTo>
                  <a:pt x="43" y="91"/>
                </a:moveTo>
                <a:cubicBezTo>
                  <a:pt x="42" y="91"/>
                  <a:pt x="39" y="91"/>
                  <a:pt x="39" y="91"/>
                </a:cubicBezTo>
                <a:cubicBezTo>
                  <a:pt x="39" y="90"/>
                  <a:pt x="44" y="90"/>
                  <a:pt x="43" y="91"/>
                </a:cubicBezTo>
                <a:close/>
                <a:moveTo>
                  <a:pt x="47" y="81"/>
                </a:moveTo>
                <a:cubicBezTo>
                  <a:pt x="47" y="81"/>
                  <a:pt x="48" y="81"/>
                  <a:pt x="49" y="81"/>
                </a:cubicBezTo>
                <a:cubicBezTo>
                  <a:pt x="48" y="81"/>
                  <a:pt x="47" y="81"/>
                  <a:pt x="47" y="81"/>
                </a:cubicBezTo>
                <a:close/>
                <a:moveTo>
                  <a:pt x="59" y="85"/>
                </a:moveTo>
                <a:cubicBezTo>
                  <a:pt x="59" y="86"/>
                  <a:pt x="59" y="84"/>
                  <a:pt x="59" y="85"/>
                </a:cubicBezTo>
                <a:close/>
                <a:moveTo>
                  <a:pt x="19" y="112"/>
                </a:moveTo>
                <a:cubicBezTo>
                  <a:pt x="19" y="111"/>
                  <a:pt x="22" y="111"/>
                  <a:pt x="22" y="112"/>
                </a:cubicBezTo>
                <a:cubicBezTo>
                  <a:pt x="22" y="113"/>
                  <a:pt x="19" y="112"/>
                  <a:pt x="19" y="112"/>
                </a:cubicBezTo>
                <a:close/>
                <a:moveTo>
                  <a:pt x="32" y="124"/>
                </a:moveTo>
                <a:cubicBezTo>
                  <a:pt x="33" y="124"/>
                  <a:pt x="34" y="124"/>
                  <a:pt x="35" y="124"/>
                </a:cubicBezTo>
                <a:cubicBezTo>
                  <a:pt x="35" y="125"/>
                  <a:pt x="32" y="124"/>
                  <a:pt x="32" y="124"/>
                </a:cubicBezTo>
                <a:close/>
                <a:moveTo>
                  <a:pt x="37" y="124"/>
                </a:moveTo>
                <a:cubicBezTo>
                  <a:pt x="37" y="124"/>
                  <a:pt x="38" y="123"/>
                  <a:pt x="39" y="123"/>
                </a:cubicBezTo>
                <a:cubicBezTo>
                  <a:pt x="39" y="123"/>
                  <a:pt x="39" y="123"/>
                  <a:pt x="39" y="123"/>
                </a:cubicBezTo>
                <a:cubicBezTo>
                  <a:pt x="39" y="123"/>
                  <a:pt x="40" y="123"/>
                  <a:pt x="40" y="123"/>
                </a:cubicBezTo>
                <a:cubicBezTo>
                  <a:pt x="39" y="123"/>
                  <a:pt x="38" y="123"/>
                  <a:pt x="37" y="124"/>
                </a:cubicBezTo>
                <a:close/>
                <a:moveTo>
                  <a:pt x="69" y="129"/>
                </a:moveTo>
                <a:cubicBezTo>
                  <a:pt x="70" y="129"/>
                  <a:pt x="71" y="129"/>
                  <a:pt x="71" y="129"/>
                </a:cubicBezTo>
                <a:cubicBezTo>
                  <a:pt x="71" y="131"/>
                  <a:pt x="68" y="129"/>
                  <a:pt x="69" y="129"/>
                </a:cubicBezTo>
                <a:close/>
                <a:moveTo>
                  <a:pt x="82" y="128"/>
                </a:moveTo>
                <a:cubicBezTo>
                  <a:pt x="81" y="128"/>
                  <a:pt x="80" y="129"/>
                  <a:pt x="79" y="128"/>
                </a:cubicBezTo>
                <a:cubicBezTo>
                  <a:pt x="78" y="128"/>
                  <a:pt x="83" y="127"/>
                  <a:pt x="82" y="128"/>
                </a:cubicBezTo>
                <a:close/>
                <a:moveTo>
                  <a:pt x="70" y="143"/>
                </a:moveTo>
                <a:cubicBezTo>
                  <a:pt x="70" y="143"/>
                  <a:pt x="70" y="143"/>
                  <a:pt x="70" y="143"/>
                </a:cubicBezTo>
                <a:cubicBezTo>
                  <a:pt x="70" y="143"/>
                  <a:pt x="70" y="143"/>
                  <a:pt x="70" y="143"/>
                </a:cubicBezTo>
                <a:cubicBezTo>
                  <a:pt x="70" y="143"/>
                  <a:pt x="70" y="143"/>
                  <a:pt x="70" y="143"/>
                </a:cubicBezTo>
                <a:close/>
                <a:moveTo>
                  <a:pt x="81" y="141"/>
                </a:moveTo>
                <a:cubicBezTo>
                  <a:pt x="81" y="141"/>
                  <a:pt x="81" y="141"/>
                  <a:pt x="81" y="141"/>
                </a:cubicBezTo>
                <a:cubicBezTo>
                  <a:pt x="81" y="141"/>
                  <a:pt x="81" y="141"/>
                  <a:pt x="81" y="142"/>
                </a:cubicBezTo>
                <a:cubicBezTo>
                  <a:pt x="81" y="141"/>
                  <a:pt x="81" y="141"/>
                  <a:pt x="81" y="141"/>
                </a:cubicBezTo>
                <a:close/>
                <a:moveTo>
                  <a:pt x="80" y="155"/>
                </a:moveTo>
                <a:cubicBezTo>
                  <a:pt x="81" y="155"/>
                  <a:pt x="82" y="155"/>
                  <a:pt x="83" y="155"/>
                </a:cubicBezTo>
                <a:cubicBezTo>
                  <a:pt x="82" y="156"/>
                  <a:pt x="80" y="155"/>
                  <a:pt x="80" y="155"/>
                </a:cubicBezTo>
                <a:close/>
                <a:moveTo>
                  <a:pt x="84" y="155"/>
                </a:moveTo>
                <a:cubicBezTo>
                  <a:pt x="83" y="155"/>
                  <a:pt x="86" y="153"/>
                  <a:pt x="86" y="154"/>
                </a:cubicBezTo>
                <a:cubicBezTo>
                  <a:pt x="85" y="154"/>
                  <a:pt x="84" y="155"/>
                  <a:pt x="84" y="155"/>
                </a:cubicBezTo>
                <a:close/>
                <a:moveTo>
                  <a:pt x="91" y="153"/>
                </a:moveTo>
                <a:cubicBezTo>
                  <a:pt x="94" y="153"/>
                  <a:pt x="85" y="154"/>
                  <a:pt x="87" y="154"/>
                </a:cubicBezTo>
                <a:cubicBezTo>
                  <a:pt x="89" y="153"/>
                  <a:pt x="92" y="152"/>
                  <a:pt x="94" y="152"/>
                </a:cubicBezTo>
                <a:cubicBezTo>
                  <a:pt x="94" y="153"/>
                  <a:pt x="93" y="153"/>
                  <a:pt x="91" y="153"/>
                </a:cubicBezTo>
                <a:close/>
                <a:moveTo>
                  <a:pt x="97" y="149"/>
                </a:moveTo>
                <a:cubicBezTo>
                  <a:pt x="98" y="149"/>
                  <a:pt x="99" y="149"/>
                  <a:pt x="99" y="149"/>
                </a:cubicBezTo>
                <a:cubicBezTo>
                  <a:pt x="99" y="149"/>
                  <a:pt x="98" y="150"/>
                  <a:pt x="97" y="149"/>
                </a:cubicBezTo>
                <a:close/>
                <a:moveTo>
                  <a:pt x="99" y="140"/>
                </a:moveTo>
                <a:cubicBezTo>
                  <a:pt x="99" y="140"/>
                  <a:pt x="100" y="140"/>
                  <a:pt x="100" y="140"/>
                </a:cubicBezTo>
                <a:cubicBezTo>
                  <a:pt x="100" y="140"/>
                  <a:pt x="100" y="140"/>
                  <a:pt x="100" y="140"/>
                </a:cubicBezTo>
                <a:cubicBezTo>
                  <a:pt x="100" y="140"/>
                  <a:pt x="99" y="140"/>
                  <a:pt x="99" y="140"/>
                </a:cubicBezTo>
                <a:close/>
                <a:moveTo>
                  <a:pt x="251" y="129"/>
                </a:moveTo>
                <a:cubicBezTo>
                  <a:pt x="251" y="129"/>
                  <a:pt x="251" y="129"/>
                  <a:pt x="251" y="129"/>
                </a:cubicBezTo>
                <a:cubicBezTo>
                  <a:pt x="251" y="129"/>
                  <a:pt x="251" y="129"/>
                  <a:pt x="251" y="129"/>
                </a:cubicBezTo>
                <a:cubicBezTo>
                  <a:pt x="251" y="129"/>
                  <a:pt x="251" y="129"/>
                  <a:pt x="251" y="129"/>
                </a:cubicBezTo>
                <a:close/>
                <a:moveTo>
                  <a:pt x="249" y="129"/>
                </a:moveTo>
                <a:cubicBezTo>
                  <a:pt x="251" y="130"/>
                  <a:pt x="245" y="128"/>
                  <a:pt x="249" y="129"/>
                </a:cubicBezTo>
                <a:close/>
                <a:moveTo>
                  <a:pt x="237" y="131"/>
                </a:moveTo>
                <a:cubicBezTo>
                  <a:pt x="236" y="133"/>
                  <a:pt x="237" y="131"/>
                  <a:pt x="237" y="131"/>
                </a:cubicBezTo>
                <a:close/>
                <a:moveTo>
                  <a:pt x="218" y="132"/>
                </a:moveTo>
                <a:cubicBezTo>
                  <a:pt x="217" y="133"/>
                  <a:pt x="215" y="132"/>
                  <a:pt x="215" y="132"/>
                </a:cubicBezTo>
                <a:cubicBezTo>
                  <a:pt x="215" y="132"/>
                  <a:pt x="219" y="132"/>
                  <a:pt x="218" y="132"/>
                </a:cubicBezTo>
                <a:close/>
                <a:moveTo>
                  <a:pt x="185" y="136"/>
                </a:moveTo>
                <a:cubicBezTo>
                  <a:pt x="185" y="137"/>
                  <a:pt x="185" y="135"/>
                  <a:pt x="185" y="136"/>
                </a:cubicBezTo>
                <a:close/>
                <a:moveTo>
                  <a:pt x="182" y="136"/>
                </a:moveTo>
                <a:cubicBezTo>
                  <a:pt x="182" y="137"/>
                  <a:pt x="180" y="135"/>
                  <a:pt x="182" y="136"/>
                </a:cubicBezTo>
                <a:close/>
                <a:moveTo>
                  <a:pt x="169" y="138"/>
                </a:moveTo>
                <a:cubicBezTo>
                  <a:pt x="170" y="138"/>
                  <a:pt x="170" y="139"/>
                  <a:pt x="170" y="139"/>
                </a:cubicBezTo>
                <a:cubicBezTo>
                  <a:pt x="169" y="142"/>
                  <a:pt x="168" y="139"/>
                  <a:pt x="169" y="138"/>
                </a:cubicBezTo>
                <a:close/>
                <a:moveTo>
                  <a:pt x="166" y="139"/>
                </a:moveTo>
                <a:cubicBezTo>
                  <a:pt x="165" y="140"/>
                  <a:pt x="164" y="139"/>
                  <a:pt x="164" y="139"/>
                </a:cubicBezTo>
                <a:cubicBezTo>
                  <a:pt x="165" y="139"/>
                  <a:pt x="165" y="139"/>
                  <a:pt x="166" y="139"/>
                </a:cubicBezTo>
                <a:close/>
                <a:moveTo>
                  <a:pt x="182" y="101"/>
                </a:moveTo>
                <a:cubicBezTo>
                  <a:pt x="182" y="101"/>
                  <a:pt x="182" y="101"/>
                  <a:pt x="182" y="101"/>
                </a:cubicBezTo>
                <a:cubicBezTo>
                  <a:pt x="182" y="101"/>
                  <a:pt x="182" y="101"/>
                  <a:pt x="182" y="101"/>
                </a:cubicBezTo>
                <a:cubicBezTo>
                  <a:pt x="182" y="101"/>
                  <a:pt x="182" y="101"/>
                  <a:pt x="182" y="101"/>
                </a:cubicBezTo>
                <a:close/>
                <a:moveTo>
                  <a:pt x="213" y="85"/>
                </a:moveTo>
                <a:cubicBezTo>
                  <a:pt x="212" y="86"/>
                  <a:pt x="211" y="85"/>
                  <a:pt x="210" y="85"/>
                </a:cubicBezTo>
                <a:cubicBezTo>
                  <a:pt x="211" y="85"/>
                  <a:pt x="214" y="85"/>
                  <a:pt x="213" y="85"/>
                </a:cubicBezTo>
                <a:close/>
                <a:moveTo>
                  <a:pt x="215" y="83"/>
                </a:moveTo>
                <a:cubicBezTo>
                  <a:pt x="216" y="83"/>
                  <a:pt x="216" y="83"/>
                  <a:pt x="217" y="83"/>
                </a:cubicBezTo>
                <a:cubicBezTo>
                  <a:pt x="217" y="83"/>
                  <a:pt x="217" y="83"/>
                  <a:pt x="217" y="83"/>
                </a:cubicBezTo>
                <a:cubicBezTo>
                  <a:pt x="218" y="83"/>
                  <a:pt x="219" y="83"/>
                  <a:pt x="220" y="82"/>
                </a:cubicBezTo>
                <a:cubicBezTo>
                  <a:pt x="219" y="83"/>
                  <a:pt x="218" y="83"/>
                  <a:pt x="217" y="83"/>
                </a:cubicBezTo>
                <a:cubicBezTo>
                  <a:pt x="217" y="83"/>
                  <a:pt x="217" y="83"/>
                  <a:pt x="217" y="83"/>
                </a:cubicBezTo>
                <a:cubicBezTo>
                  <a:pt x="217" y="83"/>
                  <a:pt x="228" y="82"/>
                  <a:pt x="228" y="82"/>
                </a:cubicBezTo>
                <a:cubicBezTo>
                  <a:pt x="228" y="82"/>
                  <a:pt x="228" y="82"/>
                  <a:pt x="228" y="82"/>
                </a:cubicBezTo>
                <a:cubicBezTo>
                  <a:pt x="229" y="82"/>
                  <a:pt x="229" y="82"/>
                  <a:pt x="230" y="82"/>
                </a:cubicBezTo>
                <a:cubicBezTo>
                  <a:pt x="229" y="82"/>
                  <a:pt x="229" y="82"/>
                  <a:pt x="229" y="83"/>
                </a:cubicBezTo>
                <a:cubicBezTo>
                  <a:pt x="230" y="83"/>
                  <a:pt x="232" y="83"/>
                  <a:pt x="233" y="82"/>
                </a:cubicBezTo>
                <a:cubicBezTo>
                  <a:pt x="233" y="82"/>
                  <a:pt x="232" y="82"/>
                  <a:pt x="232" y="82"/>
                </a:cubicBezTo>
                <a:cubicBezTo>
                  <a:pt x="235" y="82"/>
                  <a:pt x="238" y="81"/>
                  <a:pt x="241" y="81"/>
                </a:cubicBezTo>
                <a:cubicBezTo>
                  <a:pt x="242" y="82"/>
                  <a:pt x="247" y="81"/>
                  <a:pt x="249" y="81"/>
                </a:cubicBezTo>
                <a:cubicBezTo>
                  <a:pt x="256" y="80"/>
                  <a:pt x="263" y="80"/>
                  <a:pt x="269" y="80"/>
                </a:cubicBezTo>
                <a:cubicBezTo>
                  <a:pt x="252" y="81"/>
                  <a:pt x="235" y="84"/>
                  <a:pt x="218" y="86"/>
                </a:cubicBezTo>
                <a:cubicBezTo>
                  <a:pt x="217" y="86"/>
                  <a:pt x="216" y="85"/>
                  <a:pt x="216" y="85"/>
                </a:cubicBezTo>
                <a:cubicBezTo>
                  <a:pt x="215" y="85"/>
                  <a:pt x="219" y="85"/>
                  <a:pt x="222" y="84"/>
                </a:cubicBezTo>
                <a:cubicBezTo>
                  <a:pt x="219" y="84"/>
                  <a:pt x="214" y="84"/>
                  <a:pt x="210" y="84"/>
                </a:cubicBezTo>
                <a:cubicBezTo>
                  <a:pt x="210" y="84"/>
                  <a:pt x="210" y="84"/>
                  <a:pt x="210" y="84"/>
                </a:cubicBezTo>
                <a:cubicBezTo>
                  <a:pt x="209" y="84"/>
                  <a:pt x="209" y="84"/>
                  <a:pt x="209" y="84"/>
                </a:cubicBezTo>
                <a:cubicBezTo>
                  <a:pt x="208" y="83"/>
                  <a:pt x="214" y="83"/>
                  <a:pt x="215" y="83"/>
                </a:cubicBezTo>
                <a:close/>
                <a:moveTo>
                  <a:pt x="210" y="87"/>
                </a:moveTo>
                <a:cubicBezTo>
                  <a:pt x="210" y="87"/>
                  <a:pt x="210" y="87"/>
                  <a:pt x="210" y="87"/>
                </a:cubicBezTo>
                <a:cubicBezTo>
                  <a:pt x="209" y="87"/>
                  <a:pt x="208" y="87"/>
                  <a:pt x="207" y="87"/>
                </a:cubicBezTo>
                <a:cubicBezTo>
                  <a:pt x="209" y="86"/>
                  <a:pt x="210" y="86"/>
                  <a:pt x="210" y="87"/>
                </a:cubicBezTo>
                <a:close/>
                <a:moveTo>
                  <a:pt x="204" y="86"/>
                </a:moveTo>
                <a:cubicBezTo>
                  <a:pt x="203" y="86"/>
                  <a:pt x="201" y="86"/>
                  <a:pt x="199" y="86"/>
                </a:cubicBezTo>
                <a:cubicBezTo>
                  <a:pt x="200" y="86"/>
                  <a:pt x="202" y="86"/>
                  <a:pt x="203" y="85"/>
                </a:cubicBezTo>
                <a:cubicBezTo>
                  <a:pt x="203" y="86"/>
                  <a:pt x="204" y="86"/>
                  <a:pt x="204" y="86"/>
                </a:cubicBezTo>
                <a:close/>
                <a:moveTo>
                  <a:pt x="198" y="85"/>
                </a:moveTo>
                <a:cubicBezTo>
                  <a:pt x="198" y="85"/>
                  <a:pt x="199" y="85"/>
                  <a:pt x="199" y="85"/>
                </a:cubicBezTo>
                <a:cubicBezTo>
                  <a:pt x="200" y="85"/>
                  <a:pt x="200" y="85"/>
                  <a:pt x="201" y="85"/>
                </a:cubicBezTo>
                <a:cubicBezTo>
                  <a:pt x="199" y="86"/>
                  <a:pt x="197" y="86"/>
                  <a:pt x="195" y="86"/>
                </a:cubicBezTo>
                <a:cubicBezTo>
                  <a:pt x="195" y="86"/>
                  <a:pt x="194" y="86"/>
                  <a:pt x="193" y="87"/>
                </a:cubicBezTo>
                <a:cubicBezTo>
                  <a:pt x="193" y="87"/>
                  <a:pt x="193" y="87"/>
                  <a:pt x="193" y="87"/>
                </a:cubicBezTo>
                <a:cubicBezTo>
                  <a:pt x="195" y="86"/>
                  <a:pt x="197" y="86"/>
                  <a:pt x="198" y="85"/>
                </a:cubicBezTo>
                <a:close/>
                <a:moveTo>
                  <a:pt x="192" y="88"/>
                </a:moveTo>
                <a:cubicBezTo>
                  <a:pt x="192" y="88"/>
                  <a:pt x="192" y="88"/>
                  <a:pt x="193" y="88"/>
                </a:cubicBezTo>
                <a:cubicBezTo>
                  <a:pt x="193" y="89"/>
                  <a:pt x="191" y="88"/>
                  <a:pt x="191" y="88"/>
                </a:cubicBezTo>
                <a:cubicBezTo>
                  <a:pt x="191" y="88"/>
                  <a:pt x="191" y="88"/>
                  <a:pt x="192" y="88"/>
                </a:cubicBezTo>
                <a:close/>
                <a:moveTo>
                  <a:pt x="179" y="87"/>
                </a:moveTo>
                <a:cubicBezTo>
                  <a:pt x="179" y="88"/>
                  <a:pt x="179" y="88"/>
                  <a:pt x="179" y="88"/>
                </a:cubicBezTo>
                <a:cubicBezTo>
                  <a:pt x="178" y="88"/>
                  <a:pt x="178" y="88"/>
                  <a:pt x="178" y="88"/>
                </a:cubicBezTo>
                <a:cubicBezTo>
                  <a:pt x="178" y="87"/>
                  <a:pt x="178" y="87"/>
                  <a:pt x="179" y="87"/>
                </a:cubicBezTo>
                <a:close/>
                <a:moveTo>
                  <a:pt x="118" y="91"/>
                </a:moveTo>
                <a:cubicBezTo>
                  <a:pt x="126" y="90"/>
                  <a:pt x="135" y="89"/>
                  <a:pt x="143" y="88"/>
                </a:cubicBezTo>
                <a:cubicBezTo>
                  <a:pt x="153" y="87"/>
                  <a:pt x="163" y="87"/>
                  <a:pt x="174" y="86"/>
                </a:cubicBezTo>
                <a:cubicBezTo>
                  <a:pt x="174" y="86"/>
                  <a:pt x="174" y="86"/>
                  <a:pt x="174" y="86"/>
                </a:cubicBezTo>
                <a:cubicBezTo>
                  <a:pt x="174" y="86"/>
                  <a:pt x="174" y="86"/>
                  <a:pt x="174" y="86"/>
                </a:cubicBezTo>
                <a:cubicBezTo>
                  <a:pt x="174" y="86"/>
                  <a:pt x="173" y="86"/>
                  <a:pt x="173" y="86"/>
                </a:cubicBezTo>
                <a:cubicBezTo>
                  <a:pt x="170" y="86"/>
                  <a:pt x="165" y="87"/>
                  <a:pt x="163" y="88"/>
                </a:cubicBezTo>
                <a:cubicBezTo>
                  <a:pt x="164" y="88"/>
                  <a:pt x="164" y="88"/>
                  <a:pt x="165" y="88"/>
                </a:cubicBezTo>
                <a:cubicBezTo>
                  <a:pt x="164" y="88"/>
                  <a:pt x="164" y="88"/>
                  <a:pt x="163" y="88"/>
                </a:cubicBezTo>
                <a:cubicBezTo>
                  <a:pt x="162" y="88"/>
                  <a:pt x="162" y="88"/>
                  <a:pt x="161" y="88"/>
                </a:cubicBezTo>
                <a:cubicBezTo>
                  <a:pt x="161" y="88"/>
                  <a:pt x="161" y="88"/>
                  <a:pt x="161" y="88"/>
                </a:cubicBezTo>
                <a:cubicBezTo>
                  <a:pt x="161" y="88"/>
                  <a:pt x="161" y="88"/>
                  <a:pt x="161" y="88"/>
                </a:cubicBezTo>
                <a:cubicBezTo>
                  <a:pt x="161" y="88"/>
                  <a:pt x="161" y="88"/>
                  <a:pt x="161" y="88"/>
                </a:cubicBezTo>
                <a:cubicBezTo>
                  <a:pt x="153" y="89"/>
                  <a:pt x="138" y="89"/>
                  <a:pt x="136" y="90"/>
                </a:cubicBezTo>
                <a:cubicBezTo>
                  <a:pt x="136" y="90"/>
                  <a:pt x="137" y="90"/>
                  <a:pt x="138" y="90"/>
                </a:cubicBezTo>
                <a:cubicBezTo>
                  <a:pt x="135" y="90"/>
                  <a:pt x="131" y="91"/>
                  <a:pt x="128" y="91"/>
                </a:cubicBezTo>
                <a:cubicBezTo>
                  <a:pt x="126" y="91"/>
                  <a:pt x="124" y="91"/>
                  <a:pt x="124" y="92"/>
                </a:cubicBezTo>
                <a:cubicBezTo>
                  <a:pt x="124" y="92"/>
                  <a:pt x="124" y="92"/>
                  <a:pt x="124" y="92"/>
                </a:cubicBezTo>
                <a:cubicBezTo>
                  <a:pt x="123" y="92"/>
                  <a:pt x="122" y="93"/>
                  <a:pt x="120" y="93"/>
                </a:cubicBezTo>
                <a:cubicBezTo>
                  <a:pt x="114" y="93"/>
                  <a:pt x="105" y="94"/>
                  <a:pt x="101" y="94"/>
                </a:cubicBezTo>
                <a:cubicBezTo>
                  <a:pt x="105" y="94"/>
                  <a:pt x="116" y="91"/>
                  <a:pt x="118" y="91"/>
                </a:cubicBezTo>
                <a:close/>
                <a:moveTo>
                  <a:pt x="168" y="88"/>
                </a:moveTo>
                <a:cubicBezTo>
                  <a:pt x="168" y="88"/>
                  <a:pt x="168" y="88"/>
                  <a:pt x="168" y="88"/>
                </a:cubicBezTo>
                <a:cubicBezTo>
                  <a:pt x="167" y="88"/>
                  <a:pt x="167" y="87"/>
                  <a:pt x="168" y="88"/>
                </a:cubicBezTo>
                <a:close/>
                <a:moveTo>
                  <a:pt x="100" y="95"/>
                </a:moveTo>
                <a:cubicBezTo>
                  <a:pt x="99" y="95"/>
                  <a:pt x="98" y="95"/>
                  <a:pt x="98" y="95"/>
                </a:cubicBezTo>
                <a:cubicBezTo>
                  <a:pt x="97" y="95"/>
                  <a:pt x="101" y="95"/>
                  <a:pt x="100" y="95"/>
                </a:cubicBezTo>
                <a:close/>
                <a:moveTo>
                  <a:pt x="97" y="94"/>
                </a:moveTo>
                <a:cubicBezTo>
                  <a:pt x="94" y="95"/>
                  <a:pt x="91" y="94"/>
                  <a:pt x="89" y="95"/>
                </a:cubicBezTo>
                <a:cubicBezTo>
                  <a:pt x="91" y="94"/>
                  <a:pt x="97" y="94"/>
                  <a:pt x="97" y="94"/>
                </a:cubicBezTo>
                <a:close/>
                <a:moveTo>
                  <a:pt x="84" y="96"/>
                </a:moveTo>
                <a:cubicBezTo>
                  <a:pt x="83" y="96"/>
                  <a:pt x="82" y="96"/>
                  <a:pt x="81" y="96"/>
                </a:cubicBezTo>
                <a:cubicBezTo>
                  <a:pt x="82" y="96"/>
                  <a:pt x="83" y="96"/>
                  <a:pt x="84" y="96"/>
                </a:cubicBezTo>
                <a:close/>
                <a:moveTo>
                  <a:pt x="83" y="77"/>
                </a:moveTo>
                <a:cubicBezTo>
                  <a:pt x="82" y="77"/>
                  <a:pt x="82" y="77"/>
                  <a:pt x="81" y="78"/>
                </a:cubicBezTo>
                <a:cubicBezTo>
                  <a:pt x="81" y="78"/>
                  <a:pt x="85" y="77"/>
                  <a:pt x="83" y="77"/>
                </a:cubicBezTo>
                <a:close/>
                <a:moveTo>
                  <a:pt x="80" y="76"/>
                </a:moveTo>
                <a:cubicBezTo>
                  <a:pt x="78" y="77"/>
                  <a:pt x="75" y="77"/>
                  <a:pt x="73" y="77"/>
                </a:cubicBezTo>
                <a:cubicBezTo>
                  <a:pt x="74" y="77"/>
                  <a:pt x="81" y="76"/>
                  <a:pt x="80" y="76"/>
                </a:cubicBezTo>
                <a:close/>
                <a:moveTo>
                  <a:pt x="68" y="68"/>
                </a:moveTo>
                <a:cubicBezTo>
                  <a:pt x="69" y="68"/>
                  <a:pt x="70" y="68"/>
                  <a:pt x="70" y="68"/>
                </a:cubicBezTo>
                <a:cubicBezTo>
                  <a:pt x="70" y="68"/>
                  <a:pt x="70" y="69"/>
                  <a:pt x="70" y="69"/>
                </a:cubicBezTo>
                <a:cubicBezTo>
                  <a:pt x="70" y="69"/>
                  <a:pt x="71" y="69"/>
                  <a:pt x="72" y="69"/>
                </a:cubicBezTo>
                <a:cubicBezTo>
                  <a:pt x="71" y="69"/>
                  <a:pt x="69" y="69"/>
                  <a:pt x="68" y="69"/>
                </a:cubicBezTo>
                <a:cubicBezTo>
                  <a:pt x="68" y="69"/>
                  <a:pt x="68" y="69"/>
                  <a:pt x="69" y="69"/>
                </a:cubicBezTo>
                <a:cubicBezTo>
                  <a:pt x="68" y="69"/>
                  <a:pt x="67" y="69"/>
                  <a:pt x="67" y="68"/>
                </a:cubicBezTo>
                <a:cubicBezTo>
                  <a:pt x="67" y="68"/>
                  <a:pt x="68" y="68"/>
                  <a:pt x="68" y="68"/>
                </a:cubicBezTo>
                <a:close/>
                <a:moveTo>
                  <a:pt x="67" y="78"/>
                </a:moveTo>
                <a:cubicBezTo>
                  <a:pt x="67" y="79"/>
                  <a:pt x="66" y="79"/>
                  <a:pt x="65" y="78"/>
                </a:cubicBezTo>
                <a:cubicBezTo>
                  <a:pt x="66" y="78"/>
                  <a:pt x="67" y="78"/>
                  <a:pt x="67" y="78"/>
                </a:cubicBezTo>
                <a:close/>
                <a:moveTo>
                  <a:pt x="35" y="110"/>
                </a:moveTo>
                <a:cubicBezTo>
                  <a:pt x="34" y="111"/>
                  <a:pt x="31" y="111"/>
                  <a:pt x="31" y="111"/>
                </a:cubicBezTo>
                <a:cubicBezTo>
                  <a:pt x="31" y="110"/>
                  <a:pt x="36" y="110"/>
                  <a:pt x="35" y="110"/>
                </a:cubicBezTo>
                <a:close/>
                <a:moveTo>
                  <a:pt x="40" y="104"/>
                </a:moveTo>
                <a:cubicBezTo>
                  <a:pt x="41" y="104"/>
                  <a:pt x="42" y="104"/>
                  <a:pt x="43" y="104"/>
                </a:cubicBezTo>
                <a:cubicBezTo>
                  <a:pt x="43" y="105"/>
                  <a:pt x="40" y="104"/>
                  <a:pt x="40" y="104"/>
                </a:cubicBezTo>
                <a:close/>
                <a:moveTo>
                  <a:pt x="47" y="122"/>
                </a:moveTo>
                <a:cubicBezTo>
                  <a:pt x="46" y="122"/>
                  <a:pt x="46" y="122"/>
                  <a:pt x="46" y="122"/>
                </a:cubicBezTo>
                <a:cubicBezTo>
                  <a:pt x="46" y="122"/>
                  <a:pt x="45" y="122"/>
                  <a:pt x="45" y="122"/>
                </a:cubicBezTo>
                <a:cubicBezTo>
                  <a:pt x="45" y="122"/>
                  <a:pt x="46" y="122"/>
                  <a:pt x="46" y="122"/>
                </a:cubicBezTo>
                <a:cubicBezTo>
                  <a:pt x="46" y="122"/>
                  <a:pt x="47" y="122"/>
                  <a:pt x="47" y="122"/>
                </a:cubicBezTo>
                <a:cubicBezTo>
                  <a:pt x="47" y="122"/>
                  <a:pt x="47" y="122"/>
                  <a:pt x="47" y="122"/>
                </a:cubicBezTo>
                <a:close/>
                <a:moveTo>
                  <a:pt x="44" y="104"/>
                </a:moveTo>
                <a:cubicBezTo>
                  <a:pt x="44" y="104"/>
                  <a:pt x="47" y="102"/>
                  <a:pt x="47" y="103"/>
                </a:cubicBezTo>
                <a:cubicBezTo>
                  <a:pt x="47" y="104"/>
                  <a:pt x="46" y="104"/>
                  <a:pt x="44" y="104"/>
                </a:cubicBezTo>
                <a:close/>
                <a:moveTo>
                  <a:pt x="48" y="123"/>
                </a:moveTo>
                <a:cubicBezTo>
                  <a:pt x="48" y="122"/>
                  <a:pt x="48" y="122"/>
                  <a:pt x="49" y="122"/>
                </a:cubicBezTo>
                <a:cubicBezTo>
                  <a:pt x="50" y="122"/>
                  <a:pt x="51" y="122"/>
                  <a:pt x="52" y="122"/>
                </a:cubicBezTo>
                <a:cubicBezTo>
                  <a:pt x="52" y="123"/>
                  <a:pt x="52" y="123"/>
                  <a:pt x="52" y="123"/>
                </a:cubicBezTo>
                <a:cubicBezTo>
                  <a:pt x="53" y="123"/>
                  <a:pt x="54" y="123"/>
                  <a:pt x="57" y="123"/>
                </a:cubicBezTo>
                <a:cubicBezTo>
                  <a:pt x="55" y="123"/>
                  <a:pt x="52" y="123"/>
                  <a:pt x="48" y="123"/>
                </a:cubicBezTo>
                <a:close/>
                <a:moveTo>
                  <a:pt x="51" y="111"/>
                </a:moveTo>
                <a:cubicBezTo>
                  <a:pt x="52" y="111"/>
                  <a:pt x="53" y="111"/>
                  <a:pt x="54" y="110"/>
                </a:cubicBezTo>
                <a:cubicBezTo>
                  <a:pt x="54" y="110"/>
                  <a:pt x="54" y="110"/>
                  <a:pt x="54" y="110"/>
                </a:cubicBezTo>
                <a:cubicBezTo>
                  <a:pt x="53" y="111"/>
                  <a:pt x="52" y="111"/>
                  <a:pt x="51" y="112"/>
                </a:cubicBezTo>
                <a:cubicBezTo>
                  <a:pt x="51" y="112"/>
                  <a:pt x="51" y="112"/>
                  <a:pt x="51" y="111"/>
                </a:cubicBezTo>
                <a:close/>
                <a:moveTo>
                  <a:pt x="56" y="103"/>
                </a:moveTo>
                <a:cubicBezTo>
                  <a:pt x="56" y="103"/>
                  <a:pt x="56" y="103"/>
                  <a:pt x="56" y="103"/>
                </a:cubicBezTo>
                <a:cubicBezTo>
                  <a:pt x="56" y="103"/>
                  <a:pt x="56" y="103"/>
                  <a:pt x="56" y="103"/>
                </a:cubicBezTo>
                <a:cubicBezTo>
                  <a:pt x="56" y="103"/>
                  <a:pt x="56" y="103"/>
                  <a:pt x="56" y="103"/>
                </a:cubicBezTo>
                <a:close/>
                <a:moveTo>
                  <a:pt x="54" y="103"/>
                </a:moveTo>
                <a:cubicBezTo>
                  <a:pt x="52" y="103"/>
                  <a:pt x="50" y="103"/>
                  <a:pt x="49" y="103"/>
                </a:cubicBezTo>
                <a:cubicBezTo>
                  <a:pt x="51" y="103"/>
                  <a:pt x="55" y="102"/>
                  <a:pt x="57" y="102"/>
                </a:cubicBezTo>
                <a:cubicBezTo>
                  <a:pt x="58" y="102"/>
                  <a:pt x="54" y="103"/>
                  <a:pt x="54" y="103"/>
                </a:cubicBezTo>
                <a:close/>
                <a:moveTo>
                  <a:pt x="61" y="122"/>
                </a:moveTo>
                <a:cubicBezTo>
                  <a:pt x="61" y="122"/>
                  <a:pt x="62" y="122"/>
                  <a:pt x="62" y="122"/>
                </a:cubicBezTo>
                <a:cubicBezTo>
                  <a:pt x="62" y="122"/>
                  <a:pt x="62" y="122"/>
                  <a:pt x="63" y="122"/>
                </a:cubicBezTo>
                <a:cubicBezTo>
                  <a:pt x="62" y="122"/>
                  <a:pt x="61" y="122"/>
                  <a:pt x="61" y="122"/>
                </a:cubicBezTo>
                <a:close/>
                <a:moveTo>
                  <a:pt x="62" y="99"/>
                </a:moveTo>
                <a:cubicBezTo>
                  <a:pt x="63" y="99"/>
                  <a:pt x="64" y="98"/>
                  <a:pt x="65" y="99"/>
                </a:cubicBezTo>
                <a:cubicBezTo>
                  <a:pt x="64" y="99"/>
                  <a:pt x="63" y="99"/>
                  <a:pt x="62" y="99"/>
                </a:cubicBezTo>
                <a:close/>
                <a:moveTo>
                  <a:pt x="64" y="122"/>
                </a:moveTo>
                <a:cubicBezTo>
                  <a:pt x="64" y="122"/>
                  <a:pt x="67" y="121"/>
                  <a:pt x="67" y="122"/>
                </a:cubicBezTo>
                <a:cubicBezTo>
                  <a:pt x="66" y="122"/>
                  <a:pt x="65" y="122"/>
                  <a:pt x="64" y="122"/>
                </a:cubicBezTo>
                <a:close/>
                <a:moveTo>
                  <a:pt x="75" y="122"/>
                </a:moveTo>
                <a:cubicBezTo>
                  <a:pt x="73" y="122"/>
                  <a:pt x="70" y="122"/>
                  <a:pt x="69" y="122"/>
                </a:cubicBezTo>
                <a:cubicBezTo>
                  <a:pt x="71" y="122"/>
                  <a:pt x="75" y="121"/>
                  <a:pt x="78" y="121"/>
                </a:cubicBezTo>
                <a:cubicBezTo>
                  <a:pt x="78" y="121"/>
                  <a:pt x="74" y="122"/>
                  <a:pt x="75" y="122"/>
                </a:cubicBezTo>
                <a:close/>
                <a:moveTo>
                  <a:pt x="84" y="119"/>
                </a:moveTo>
                <a:cubicBezTo>
                  <a:pt x="85" y="118"/>
                  <a:pt x="86" y="118"/>
                  <a:pt x="87" y="118"/>
                </a:cubicBezTo>
                <a:cubicBezTo>
                  <a:pt x="86" y="119"/>
                  <a:pt x="85" y="119"/>
                  <a:pt x="84" y="119"/>
                </a:cubicBezTo>
                <a:close/>
                <a:moveTo>
                  <a:pt x="73" y="105"/>
                </a:moveTo>
                <a:cubicBezTo>
                  <a:pt x="73" y="105"/>
                  <a:pt x="73" y="105"/>
                  <a:pt x="73" y="105"/>
                </a:cubicBezTo>
                <a:cubicBezTo>
                  <a:pt x="73" y="104"/>
                  <a:pt x="72" y="104"/>
                  <a:pt x="71" y="104"/>
                </a:cubicBezTo>
                <a:cubicBezTo>
                  <a:pt x="80" y="102"/>
                  <a:pt x="90" y="101"/>
                  <a:pt x="97" y="101"/>
                </a:cubicBezTo>
                <a:cubicBezTo>
                  <a:pt x="112" y="100"/>
                  <a:pt x="128" y="97"/>
                  <a:pt x="143" y="94"/>
                </a:cubicBezTo>
                <a:cubicBezTo>
                  <a:pt x="147" y="94"/>
                  <a:pt x="151" y="93"/>
                  <a:pt x="155" y="92"/>
                </a:cubicBezTo>
                <a:cubicBezTo>
                  <a:pt x="171" y="91"/>
                  <a:pt x="199" y="87"/>
                  <a:pt x="204" y="88"/>
                </a:cubicBezTo>
                <a:cubicBezTo>
                  <a:pt x="192" y="89"/>
                  <a:pt x="179" y="91"/>
                  <a:pt x="167" y="92"/>
                </a:cubicBezTo>
                <a:cubicBezTo>
                  <a:pt x="147" y="95"/>
                  <a:pt x="127" y="97"/>
                  <a:pt x="107" y="100"/>
                </a:cubicBezTo>
                <a:cubicBezTo>
                  <a:pt x="96" y="102"/>
                  <a:pt x="84" y="103"/>
                  <a:pt x="73" y="105"/>
                </a:cubicBezTo>
                <a:close/>
                <a:moveTo>
                  <a:pt x="178" y="125"/>
                </a:moveTo>
                <a:cubicBezTo>
                  <a:pt x="178" y="125"/>
                  <a:pt x="178" y="125"/>
                  <a:pt x="178" y="125"/>
                </a:cubicBezTo>
                <a:cubicBezTo>
                  <a:pt x="178" y="125"/>
                  <a:pt x="177" y="125"/>
                  <a:pt x="177" y="125"/>
                </a:cubicBezTo>
                <a:cubicBezTo>
                  <a:pt x="178" y="125"/>
                  <a:pt x="178" y="125"/>
                  <a:pt x="178" y="125"/>
                </a:cubicBezTo>
                <a:close/>
                <a:moveTo>
                  <a:pt x="116" y="107"/>
                </a:moveTo>
                <a:cubicBezTo>
                  <a:pt x="114" y="107"/>
                  <a:pt x="112" y="108"/>
                  <a:pt x="110" y="108"/>
                </a:cubicBezTo>
                <a:cubicBezTo>
                  <a:pt x="117" y="107"/>
                  <a:pt x="123" y="106"/>
                  <a:pt x="129" y="105"/>
                </a:cubicBezTo>
                <a:cubicBezTo>
                  <a:pt x="129" y="105"/>
                  <a:pt x="130" y="105"/>
                  <a:pt x="130" y="105"/>
                </a:cubicBezTo>
                <a:cubicBezTo>
                  <a:pt x="132" y="105"/>
                  <a:pt x="133" y="105"/>
                  <a:pt x="135" y="105"/>
                </a:cubicBezTo>
                <a:cubicBezTo>
                  <a:pt x="133" y="105"/>
                  <a:pt x="131" y="106"/>
                  <a:pt x="131" y="106"/>
                </a:cubicBezTo>
                <a:cubicBezTo>
                  <a:pt x="131" y="106"/>
                  <a:pt x="133" y="106"/>
                  <a:pt x="135" y="106"/>
                </a:cubicBezTo>
                <a:cubicBezTo>
                  <a:pt x="129" y="106"/>
                  <a:pt x="122" y="107"/>
                  <a:pt x="116" y="107"/>
                </a:cubicBezTo>
                <a:close/>
                <a:moveTo>
                  <a:pt x="125" y="116"/>
                </a:moveTo>
                <a:cubicBezTo>
                  <a:pt x="125" y="116"/>
                  <a:pt x="125" y="116"/>
                  <a:pt x="125" y="117"/>
                </a:cubicBezTo>
                <a:cubicBezTo>
                  <a:pt x="124" y="117"/>
                  <a:pt x="124" y="117"/>
                  <a:pt x="124" y="117"/>
                </a:cubicBezTo>
                <a:cubicBezTo>
                  <a:pt x="123" y="117"/>
                  <a:pt x="123" y="116"/>
                  <a:pt x="122" y="116"/>
                </a:cubicBezTo>
                <a:cubicBezTo>
                  <a:pt x="123" y="116"/>
                  <a:pt x="126" y="116"/>
                  <a:pt x="125" y="116"/>
                </a:cubicBezTo>
                <a:close/>
                <a:moveTo>
                  <a:pt x="122" y="115"/>
                </a:moveTo>
                <a:cubicBezTo>
                  <a:pt x="119" y="116"/>
                  <a:pt x="116" y="115"/>
                  <a:pt x="114" y="116"/>
                </a:cubicBezTo>
                <a:cubicBezTo>
                  <a:pt x="116" y="115"/>
                  <a:pt x="122" y="115"/>
                  <a:pt x="122" y="115"/>
                </a:cubicBezTo>
                <a:close/>
                <a:moveTo>
                  <a:pt x="144" y="113"/>
                </a:moveTo>
                <a:cubicBezTo>
                  <a:pt x="149" y="112"/>
                  <a:pt x="155" y="112"/>
                  <a:pt x="160" y="111"/>
                </a:cubicBezTo>
                <a:cubicBezTo>
                  <a:pt x="151" y="113"/>
                  <a:pt x="142" y="114"/>
                  <a:pt x="133" y="115"/>
                </a:cubicBezTo>
                <a:cubicBezTo>
                  <a:pt x="130" y="115"/>
                  <a:pt x="128" y="115"/>
                  <a:pt x="126" y="115"/>
                </a:cubicBezTo>
                <a:cubicBezTo>
                  <a:pt x="131" y="115"/>
                  <a:pt x="141" y="113"/>
                  <a:pt x="144" y="113"/>
                </a:cubicBezTo>
                <a:close/>
                <a:moveTo>
                  <a:pt x="140" y="105"/>
                </a:moveTo>
                <a:cubicBezTo>
                  <a:pt x="140" y="105"/>
                  <a:pt x="141" y="105"/>
                  <a:pt x="142" y="105"/>
                </a:cubicBezTo>
                <a:cubicBezTo>
                  <a:pt x="142" y="105"/>
                  <a:pt x="141" y="105"/>
                  <a:pt x="140" y="105"/>
                </a:cubicBezTo>
                <a:cubicBezTo>
                  <a:pt x="140" y="105"/>
                  <a:pt x="140" y="105"/>
                  <a:pt x="140" y="105"/>
                </a:cubicBezTo>
                <a:close/>
                <a:moveTo>
                  <a:pt x="146" y="105"/>
                </a:moveTo>
                <a:cubicBezTo>
                  <a:pt x="146" y="105"/>
                  <a:pt x="146" y="105"/>
                  <a:pt x="146" y="105"/>
                </a:cubicBezTo>
                <a:cubicBezTo>
                  <a:pt x="147" y="105"/>
                  <a:pt x="147" y="105"/>
                  <a:pt x="147" y="105"/>
                </a:cubicBezTo>
                <a:cubicBezTo>
                  <a:pt x="147" y="105"/>
                  <a:pt x="147" y="105"/>
                  <a:pt x="147" y="105"/>
                </a:cubicBezTo>
                <a:cubicBezTo>
                  <a:pt x="147" y="105"/>
                  <a:pt x="147" y="105"/>
                  <a:pt x="146" y="105"/>
                </a:cubicBezTo>
                <a:close/>
                <a:moveTo>
                  <a:pt x="108" y="116"/>
                </a:moveTo>
                <a:cubicBezTo>
                  <a:pt x="107" y="117"/>
                  <a:pt x="106" y="117"/>
                  <a:pt x="105" y="117"/>
                </a:cubicBezTo>
                <a:cubicBezTo>
                  <a:pt x="105" y="116"/>
                  <a:pt x="109" y="116"/>
                  <a:pt x="108" y="116"/>
                </a:cubicBezTo>
                <a:close/>
                <a:moveTo>
                  <a:pt x="103" y="117"/>
                </a:moveTo>
                <a:cubicBezTo>
                  <a:pt x="102" y="117"/>
                  <a:pt x="100" y="116"/>
                  <a:pt x="103" y="117"/>
                </a:cubicBezTo>
                <a:close/>
                <a:moveTo>
                  <a:pt x="113" y="146"/>
                </a:moveTo>
                <a:cubicBezTo>
                  <a:pt x="113" y="146"/>
                  <a:pt x="114" y="146"/>
                  <a:pt x="115" y="146"/>
                </a:cubicBezTo>
                <a:cubicBezTo>
                  <a:pt x="114" y="147"/>
                  <a:pt x="113" y="147"/>
                  <a:pt x="113" y="146"/>
                </a:cubicBezTo>
                <a:close/>
                <a:moveTo>
                  <a:pt x="125" y="144"/>
                </a:moveTo>
                <a:cubicBezTo>
                  <a:pt x="123" y="145"/>
                  <a:pt x="121" y="145"/>
                  <a:pt x="119" y="145"/>
                </a:cubicBezTo>
                <a:cubicBezTo>
                  <a:pt x="119" y="145"/>
                  <a:pt x="126" y="144"/>
                  <a:pt x="125" y="144"/>
                </a:cubicBezTo>
                <a:close/>
                <a:moveTo>
                  <a:pt x="127" y="145"/>
                </a:moveTo>
                <a:cubicBezTo>
                  <a:pt x="127" y="145"/>
                  <a:pt x="126" y="145"/>
                  <a:pt x="126" y="145"/>
                </a:cubicBezTo>
                <a:cubicBezTo>
                  <a:pt x="125" y="145"/>
                  <a:pt x="129" y="144"/>
                  <a:pt x="127" y="145"/>
                </a:cubicBezTo>
                <a:close/>
                <a:moveTo>
                  <a:pt x="103" y="126"/>
                </a:moveTo>
                <a:cubicBezTo>
                  <a:pt x="111" y="122"/>
                  <a:pt x="129" y="119"/>
                  <a:pt x="138" y="119"/>
                </a:cubicBezTo>
                <a:cubicBezTo>
                  <a:pt x="150" y="119"/>
                  <a:pt x="162" y="115"/>
                  <a:pt x="174" y="114"/>
                </a:cubicBezTo>
                <a:cubicBezTo>
                  <a:pt x="174" y="114"/>
                  <a:pt x="174" y="115"/>
                  <a:pt x="173" y="115"/>
                </a:cubicBezTo>
                <a:cubicBezTo>
                  <a:pt x="174" y="115"/>
                  <a:pt x="174" y="115"/>
                  <a:pt x="175" y="115"/>
                </a:cubicBezTo>
                <a:cubicBezTo>
                  <a:pt x="166" y="116"/>
                  <a:pt x="157" y="117"/>
                  <a:pt x="148" y="119"/>
                </a:cubicBezTo>
                <a:cubicBezTo>
                  <a:pt x="134" y="121"/>
                  <a:pt x="115" y="121"/>
                  <a:pt x="103" y="126"/>
                </a:cubicBezTo>
                <a:close/>
                <a:moveTo>
                  <a:pt x="142" y="133"/>
                </a:moveTo>
                <a:cubicBezTo>
                  <a:pt x="151" y="131"/>
                  <a:pt x="159" y="129"/>
                  <a:pt x="165" y="128"/>
                </a:cubicBezTo>
                <a:cubicBezTo>
                  <a:pt x="169" y="128"/>
                  <a:pt x="172" y="127"/>
                  <a:pt x="175" y="127"/>
                </a:cubicBezTo>
                <a:cubicBezTo>
                  <a:pt x="175" y="127"/>
                  <a:pt x="175" y="127"/>
                  <a:pt x="175" y="127"/>
                </a:cubicBezTo>
                <a:cubicBezTo>
                  <a:pt x="175" y="128"/>
                  <a:pt x="177" y="128"/>
                  <a:pt x="178" y="127"/>
                </a:cubicBezTo>
                <a:cubicBezTo>
                  <a:pt x="166" y="129"/>
                  <a:pt x="154" y="131"/>
                  <a:pt x="142" y="133"/>
                </a:cubicBezTo>
                <a:close/>
                <a:moveTo>
                  <a:pt x="467" y="92"/>
                </a:moveTo>
                <a:cubicBezTo>
                  <a:pt x="468" y="92"/>
                  <a:pt x="468" y="92"/>
                  <a:pt x="469" y="92"/>
                </a:cubicBezTo>
                <a:cubicBezTo>
                  <a:pt x="469" y="93"/>
                  <a:pt x="466" y="92"/>
                  <a:pt x="467" y="92"/>
                </a:cubicBezTo>
                <a:close/>
                <a:moveTo>
                  <a:pt x="466" y="92"/>
                </a:moveTo>
                <a:cubicBezTo>
                  <a:pt x="465" y="92"/>
                  <a:pt x="459" y="93"/>
                  <a:pt x="459" y="92"/>
                </a:cubicBezTo>
                <a:cubicBezTo>
                  <a:pt x="459" y="91"/>
                  <a:pt x="465" y="92"/>
                  <a:pt x="466" y="92"/>
                </a:cubicBezTo>
                <a:close/>
                <a:moveTo>
                  <a:pt x="452" y="95"/>
                </a:moveTo>
                <a:cubicBezTo>
                  <a:pt x="450" y="95"/>
                  <a:pt x="449" y="95"/>
                  <a:pt x="447" y="95"/>
                </a:cubicBezTo>
                <a:cubicBezTo>
                  <a:pt x="453" y="94"/>
                  <a:pt x="460" y="94"/>
                  <a:pt x="463" y="95"/>
                </a:cubicBezTo>
                <a:cubicBezTo>
                  <a:pt x="461" y="95"/>
                  <a:pt x="456" y="95"/>
                  <a:pt x="452" y="95"/>
                </a:cubicBezTo>
                <a:cubicBezTo>
                  <a:pt x="452" y="94"/>
                  <a:pt x="452" y="95"/>
                  <a:pt x="452" y="95"/>
                </a:cubicBezTo>
                <a:close/>
                <a:moveTo>
                  <a:pt x="458" y="90"/>
                </a:moveTo>
                <a:cubicBezTo>
                  <a:pt x="460" y="91"/>
                  <a:pt x="455" y="91"/>
                  <a:pt x="455" y="90"/>
                </a:cubicBezTo>
                <a:cubicBezTo>
                  <a:pt x="456" y="90"/>
                  <a:pt x="457" y="90"/>
                  <a:pt x="458" y="90"/>
                </a:cubicBezTo>
                <a:close/>
                <a:moveTo>
                  <a:pt x="445" y="91"/>
                </a:moveTo>
                <a:cubicBezTo>
                  <a:pt x="445" y="91"/>
                  <a:pt x="457" y="92"/>
                  <a:pt x="458" y="92"/>
                </a:cubicBezTo>
                <a:cubicBezTo>
                  <a:pt x="456" y="92"/>
                  <a:pt x="440" y="93"/>
                  <a:pt x="440" y="93"/>
                </a:cubicBezTo>
                <a:cubicBezTo>
                  <a:pt x="440" y="94"/>
                  <a:pt x="436" y="93"/>
                  <a:pt x="435" y="93"/>
                </a:cubicBezTo>
                <a:cubicBezTo>
                  <a:pt x="434" y="93"/>
                  <a:pt x="445" y="92"/>
                  <a:pt x="446" y="92"/>
                </a:cubicBezTo>
                <a:cubicBezTo>
                  <a:pt x="446" y="91"/>
                  <a:pt x="445" y="91"/>
                  <a:pt x="445" y="91"/>
                </a:cubicBezTo>
                <a:close/>
                <a:moveTo>
                  <a:pt x="430" y="95"/>
                </a:moveTo>
                <a:cubicBezTo>
                  <a:pt x="431" y="95"/>
                  <a:pt x="432" y="96"/>
                  <a:pt x="432" y="96"/>
                </a:cubicBezTo>
                <a:cubicBezTo>
                  <a:pt x="432" y="96"/>
                  <a:pt x="432" y="96"/>
                  <a:pt x="432" y="96"/>
                </a:cubicBezTo>
                <a:cubicBezTo>
                  <a:pt x="432" y="96"/>
                  <a:pt x="431" y="96"/>
                  <a:pt x="430" y="96"/>
                </a:cubicBezTo>
                <a:cubicBezTo>
                  <a:pt x="430" y="96"/>
                  <a:pt x="430" y="96"/>
                  <a:pt x="430" y="95"/>
                </a:cubicBezTo>
                <a:cubicBezTo>
                  <a:pt x="430" y="95"/>
                  <a:pt x="429" y="95"/>
                  <a:pt x="428" y="95"/>
                </a:cubicBezTo>
                <a:cubicBezTo>
                  <a:pt x="429" y="95"/>
                  <a:pt x="430" y="96"/>
                  <a:pt x="430" y="96"/>
                </a:cubicBezTo>
                <a:cubicBezTo>
                  <a:pt x="428" y="96"/>
                  <a:pt x="426" y="95"/>
                  <a:pt x="423" y="95"/>
                </a:cubicBezTo>
                <a:cubicBezTo>
                  <a:pt x="426" y="95"/>
                  <a:pt x="429" y="95"/>
                  <a:pt x="430" y="95"/>
                </a:cubicBezTo>
                <a:close/>
                <a:moveTo>
                  <a:pt x="409" y="93"/>
                </a:moveTo>
                <a:cubicBezTo>
                  <a:pt x="408" y="93"/>
                  <a:pt x="408" y="93"/>
                  <a:pt x="408" y="93"/>
                </a:cubicBezTo>
                <a:cubicBezTo>
                  <a:pt x="407" y="93"/>
                  <a:pt x="406" y="93"/>
                  <a:pt x="405" y="93"/>
                </a:cubicBezTo>
                <a:cubicBezTo>
                  <a:pt x="406" y="91"/>
                  <a:pt x="413" y="93"/>
                  <a:pt x="409" y="93"/>
                </a:cubicBezTo>
                <a:close/>
                <a:moveTo>
                  <a:pt x="408" y="94"/>
                </a:moveTo>
                <a:cubicBezTo>
                  <a:pt x="408" y="94"/>
                  <a:pt x="408" y="94"/>
                  <a:pt x="408" y="94"/>
                </a:cubicBezTo>
                <a:cubicBezTo>
                  <a:pt x="408" y="95"/>
                  <a:pt x="408" y="95"/>
                  <a:pt x="408" y="94"/>
                </a:cubicBezTo>
                <a:close/>
                <a:moveTo>
                  <a:pt x="401" y="92"/>
                </a:moveTo>
                <a:cubicBezTo>
                  <a:pt x="401" y="93"/>
                  <a:pt x="400" y="93"/>
                  <a:pt x="397" y="92"/>
                </a:cubicBezTo>
                <a:cubicBezTo>
                  <a:pt x="398" y="92"/>
                  <a:pt x="400" y="91"/>
                  <a:pt x="401" y="92"/>
                </a:cubicBezTo>
                <a:close/>
                <a:moveTo>
                  <a:pt x="396" y="96"/>
                </a:moveTo>
                <a:cubicBezTo>
                  <a:pt x="396" y="96"/>
                  <a:pt x="396" y="96"/>
                  <a:pt x="396" y="96"/>
                </a:cubicBezTo>
                <a:cubicBezTo>
                  <a:pt x="396" y="96"/>
                  <a:pt x="396" y="96"/>
                  <a:pt x="396" y="96"/>
                </a:cubicBezTo>
                <a:close/>
                <a:moveTo>
                  <a:pt x="393" y="94"/>
                </a:moveTo>
                <a:cubicBezTo>
                  <a:pt x="393" y="95"/>
                  <a:pt x="393" y="93"/>
                  <a:pt x="393" y="94"/>
                </a:cubicBezTo>
                <a:close/>
                <a:moveTo>
                  <a:pt x="393" y="96"/>
                </a:moveTo>
                <a:cubicBezTo>
                  <a:pt x="393" y="96"/>
                  <a:pt x="393" y="96"/>
                  <a:pt x="393" y="96"/>
                </a:cubicBezTo>
                <a:cubicBezTo>
                  <a:pt x="393" y="95"/>
                  <a:pt x="392" y="95"/>
                  <a:pt x="393" y="96"/>
                </a:cubicBezTo>
                <a:close/>
                <a:moveTo>
                  <a:pt x="390" y="92"/>
                </a:moveTo>
                <a:cubicBezTo>
                  <a:pt x="390" y="93"/>
                  <a:pt x="389" y="93"/>
                  <a:pt x="388" y="92"/>
                </a:cubicBezTo>
                <a:cubicBezTo>
                  <a:pt x="388" y="92"/>
                  <a:pt x="389" y="92"/>
                  <a:pt x="390" y="92"/>
                </a:cubicBezTo>
                <a:close/>
                <a:moveTo>
                  <a:pt x="387" y="93"/>
                </a:moveTo>
                <a:cubicBezTo>
                  <a:pt x="386" y="93"/>
                  <a:pt x="385" y="93"/>
                  <a:pt x="385" y="93"/>
                </a:cubicBezTo>
                <a:cubicBezTo>
                  <a:pt x="384" y="92"/>
                  <a:pt x="387" y="92"/>
                  <a:pt x="387" y="93"/>
                </a:cubicBezTo>
                <a:close/>
                <a:moveTo>
                  <a:pt x="385" y="95"/>
                </a:moveTo>
                <a:cubicBezTo>
                  <a:pt x="385" y="95"/>
                  <a:pt x="384" y="94"/>
                  <a:pt x="385" y="95"/>
                </a:cubicBezTo>
                <a:close/>
                <a:moveTo>
                  <a:pt x="384" y="91"/>
                </a:moveTo>
                <a:cubicBezTo>
                  <a:pt x="383" y="92"/>
                  <a:pt x="384" y="91"/>
                  <a:pt x="384" y="91"/>
                </a:cubicBezTo>
                <a:close/>
                <a:moveTo>
                  <a:pt x="375" y="93"/>
                </a:moveTo>
                <a:cubicBezTo>
                  <a:pt x="374" y="93"/>
                  <a:pt x="373" y="93"/>
                  <a:pt x="373" y="93"/>
                </a:cubicBezTo>
                <a:cubicBezTo>
                  <a:pt x="373" y="92"/>
                  <a:pt x="374" y="92"/>
                  <a:pt x="375" y="93"/>
                </a:cubicBezTo>
                <a:close/>
                <a:moveTo>
                  <a:pt x="375" y="95"/>
                </a:moveTo>
                <a:cubicBezTo>
                  <a:pt x="375" y="95"/>
                  <a:pt x="375" y="95"/>
                  <a:pt x="375" y="95"/>
                </a:cubicBezTo>
                <a:cubicBezTo>
                  <a:pt x="378" y="95"/>
                  <a:pt x="381" y="95"/>
                  <a:pt x="381" y="96"/>
                </a:cubicBezTo>
                <a:cubicBezTo>
                  <a:pt x="381" y="96"/>
                  <a:pt x="381" y="96"/>
                  <a:pt x="381" y="96"/>
                </a:cubicBezTo>
                <a:cubicBezTo>
                  <a:pt x="378" y="96"/>
                  <a:pt x="375" y="96"/>
                  <a:pt x="372" y="95"/>
                </a:cubicBezTo>
                <a:cubicBezTo>
                  <a:pt x="373" y="95"/>
                  <a:pt x="374" y="95"/>
                  <a:pt x="375" y="95"/>
                </a:cubicBezTo>
                <a:close/>
                <a:moveTo>
                  <a:pt x="372" y="91"/>
                </a:moveTo>
                <a:cubicBezTo>
                  <a:pt x="370" y="92"/>
                  <a:pt x="371" y="92"/>
                  <a:pt x="372" y="91"/>
                </a:cubicBezTo>
                <a:close/>
                <a:moveTo>
                  <a:pt x="372" y="95"/>
                </a:moveTo>
                <a:cubicBezTo>
                  <a:pt x="372" y="96"/>
                  <a:pt x="371" y="93"/>
                  <a:pt x="372" y="95"/>
                </a:cubicBezTo>
                <a:close/>
                <a:moveTo>
                  <a:pt x="365" y="92"/>
                </a:moveTo>
                <a:cubicBezTo>
                  <a:pt x="364" y="92"/>
                  <a:pt x="363" y="92"/>
                  <a:pt x="363" y="92"/>
                </a:cubicBezTo>
                <a:cubicBezTo>
                  <a:pt x="362" y="92"/>
                  <a:pt x="366" y="91"/>
                  <a:pt x="365" y="92"/>
                </a:cubicBezTo>
                <a:close/>
                <a:moveTo>
                  <a:pt x="362" y="92"/>
                </a:moveTo>
                <a:cubicBezTo>
                  <a:pt x="361" y="93"/>
                  <a:pt x="359" y="93"/>
                  <a:pt x="358" y="92"/>
                </a:cubicBezTo>
                <a:cubicBezTo>
                  <a:pt x="358" y="92"/>
                  <a:pt x="362" y="91"/>
                  <a:pt x="362" y="92"/>
                </a:cubicBezTo>
                <a:close/>
                <a:moveTo>
                  <a:pt x="360" y="93"/>
                </a:moveTo>
                <a:cubicBezTo>
                  <a:pt x="360" y="94"/>
                  <a:pt x="360" y="93"/>
                  <a:pt x="360" y="93"/>
                </a:cubicBezTo>
                <a:close/>
                <a:moveTo>
                  <a:pt x="357" y="94"/>
                </a:moveTo>
                <a:cubicBezTo>
                  <a:pt x="357" y="95"/>
                  <a:pt x="357" y="92"/>
                  <a:pt x="357" y="94"/>
                </a:cubicBezTo>
                <a:close/>
                <a:moveTo>
                  <a:pt x="352" y="95"/>
                </a:moveTo>
                <a:cubicBezTo>
                  <a:pt x="352" y="96"/>
                  <a:pt x="352" y="94"/>
                  <a:pt x="352" y="95"/>
                </a:cubicBezTo>
                <a:close/>
                <a:moveTo>
                  <a:pt x="309" y="101"/>
                </a:moveTo>
                <a:cubicBezTo>
                  <a:pt x="311" y="101"/>
                  <a:pt x="313" y="101"/>
                  <a:pt x="316" y="101"/>
                </a:cubicBezTo>
                <a:cubicBezTo>
                  <a:pt x="315" y="101"/>
                  <a:pt x="309" y="101"/>
                  <a:pt x="309" y="101"/>
                </a:cubicBezTo>
                <a:cubicBezTo>
                  <a:pt x="309" y="101"/>
                  <a:pt x="309" y="101"/>
                  <a:pt x="309" y="101"/>
                </a:cubicBezTo>
                <a:close/>
                <a:moveTo>
                  <a:pt x="291" y="102"/>
                </a:moveTo>
                <a:cubicBezTo>
                  <a:pt x="291" y="102"/>
                  <a:pt x="291" y="102"/>
                  <a:pt x="291" y="102"/>
                </a:cubicBezTo>
                <a:cubicBezTo>
                  <a:pt x="291" y="103"/>
                  <a:pt x="291" y="102"/>
                  <a:pt x="291" y="102"/>
                </a:cubicBezTo>
                <a:close/>
                <a:moveTo>
                  <a:pt x="288" y="103"/>
                </a:moveTo>
                <a:cubicBezTo>
                  <a:pt x="286" y="101"/>
                  <a:pt x="288" y="103"/>
                  <a:pt x="288" y="103"/>
                </a:cubicBezTo>
                <a:close/>
                <a:moveTo>
                  <a:pt x="285" y="102"/>
                </a:moveTo>
                <a:cubicBezTo>
                  <a:pt x="285" y="102"/>
                  <a:pt x="285" y="102"/>
                  <a:pt x="285" y="103"/>
                </a:cubicBezTo>
                <a:cubicBezTo>
                  <a:pt x="285" y="104"/>
                  <a:pt x="283" y="103"/>
                  <a:pt x="283" y="102"/>
                </a:cubicBezTo>
                <a:cubicBezTo>
                  <a:pt x="284" y="102"/>
                  <a:pt x="284" y="102"/>
                  <a:pt x="285" y="102"/>
                </a:cubicBezTo>
                <a:close/>
                <a:moveTo>
                  <a:pt x="273" y="103"/>
                </a:moveTo>
                <a:cubicBezTo>
                  <a:pt x="273" y="103"/>
                  <a:pt x="273" y="104"/>
                  <a:pt x="273" y="104"/>
                </a:cubicBezTo>
                <a:cubicBezTo>
                  <a:pt x="273" y="104"/>
                  <a:pt x="270" y="104"/>
                  <a:pt x="271" y="103"/>
                </a:cubicBezTo>
                <a:cubicBezTo>
                  <a:pt x="271" y="103"/>
                  <a:pt x="272" y="103"/>
                  <a:pt x="273" y="103"/>
                </a:cubicBezTo>
                <a:close/>
                <a:moveTo>
                  <a:pt x="237" y="107"/>
                </a:moveTo>
                <a:cubicBezTo>
                  <a:pt x="237" y="107"/>
                  <a:pt x="237" y="107"/>
                  <a:pt x="237" y="107"/>
                </a:cubicBezTo>
                <a:cubicBezTo>
                  <a:pt x="237" y="108"/>
                  <a:pt x="238" y="108"/>
                  <a:pt x="239" y="108"/>
                </a:cubicBezTo>
                <a:cubicBezTo>
                  <a:pt x="237" y="108"/>
                  <a:pt x="227" y="110"/>
                  <a:pt x="227" y="108"/>
                </a:cubicBezTo>
                <a:cubicBezTo>
                  <a:pt x="227" y="108"/>
                  <a:pt x="227" y="108"/>
                  <a:pt x="227" y="108"/>
                </a:cubicBezTo>
                <a:cubicBezTo>
                  <a:pt x="228" y="108"/>
                  <a:pt x="229" y="108"/>
                  <a:pt x="230" y="108"/>
                </a:cubicBezTo>
                <a:cubicBezTo>
                  <a:pt x="232" y="108"/>
                  <a:pt x="234" y="108"/>
                  <a:pt x="234" y="107"/>
                </a:cubicBezTo>
                <a:cubicBezTo>
                  <a:pt x="235" y="107"/>
                  <a:pt x="236" y="107"/>
                  <a:pt x="237" y="107"/>
                </a:cubicBezTo>
                <a:close/>
                <a:moveTo>
                  <a:pt x="227" y="110"/>
                </a:moveTo>
                <a:cubicBezTo>
                  <a:pt x="227" y="110"/>
                  <a:pt x="227" y="110"/>
                  <a:pt x="227" y="110"/>
                </a:cubicBezTo>
                <a:cubicBezTo>
                  <a:pt x="226" y="110"/>
                  <a:pt x="226" y="110"/>
                  <a:pt x="225" y="110"/>
                </a:cubicBezTo>
                <a:cubicBezTo>
                  <a:pt x="225" y="110"/>
                  <a:pt x="224" y="110"/>
                  <a:pt x="225" y="110"/>
                </a:cubicBezTo>
                <a:cubicBezTo>
                  <a:pt x="225" y="110"/>
                  <a:pt x="226" y="110"/>
                  <a:pt x="227" y="110"/>
                </a:cubicBezTo>
                <a:close/>
                <a:moveTo>
                  <a:pt x="222" y="108"/>
                </a:moveTo>
                <a:cubicBezTo>
                  <a:pt x="224" y="108"/>
                  <a:pt x="230" y="107"/>
                  <a:pt x="231" y="107"/>
                </a:cubicBezTo>
                <a:cubicBezTo>
                  <a:pt x="230" y="107"/>
                  <a:pt x="230" y="107"/>
                  <a:pt x="229" y="108"/>
                </a:cubicBezTo>
                <a:cubicBezTo>
                  <a:pt x="227" y="108"/>
                  <a:pt x="225" y="108"/>
                  <a:pt x="225" y="108"/>
                </a:cubicBezTo>
                <a:cubicBezTo>
                  <a:pt x="225" y="108"/>
                  <a:pt x="225" y="108"/>
                  <a:pt x="225" y="108"/>
                </a:cubicBezTo>
                <a:cubicBezTo>
                  <a:pt x="224" y="108"/>
                  <a:pt x="222" y="109"/>
                  <a:pt x="222" y="108"/>
                </a:cubicBezTo>
                <a:cubicBezTo>
                  <a:pt x="222" y="108"/>
                  <a:pt x="222" y="108"/>
                  <a:pt x="222" y="108"/>
                </a:cubicBezTo>
                <a:close/>
                <a:moveTo>
                  <a:pt x="219" y="109"/>
                </a:moveTo>
                <a:cubicBezTo>
                  <a:pt x="220" y="109"/>
                  <a:pt x="222" y="109"/>
                  <a:pt x="225" y="109"/>
                </a:cubicBezTo>
                <a:cubicBezTo>
                  <a:pt x="225" y="109"/>
                  <a:pt x="225" y="109"/>
                  <a:pt x="226" y="109"/>
                </a:cubicBezTo>
                <a:cubicBezTo>
                  <a:pt x="225" y="109"/>
                  <a:pt x="219" y="110"/>
                  <a:pt x="214" y="110"/>
                </a:cubicBezTo>
                <a:cubicBezTo>
                  <a:pt x="215" y="110"/>
                  <a:pt x="217" y="110"/>
                  <a:pt x="219" y="109"/>
                </a:cubicBezTo>
                <a:close/>
                <a:moveTo>
                  <a:pt x="222" y="119"/>
                </a:moveTo>
                <a:cubicBezTo>
                  <a:pt x="220" y="119"/>
                  <a:pt x="219" y="120"/>
                  <a:pt x="218" y="120"/>
                </a:cubicBezTo>
                <a:cubicBezTo>
                  <a:pt x="217" y="120"/>
                  <a:pt x="217" y="120"/>
                  <a:pt x="217" y="119"/>
                </a:cubicBezTo>
                <a:cubicBezTo>
                  <a:pt x="217" y="119"/>
                  <a:pt x="221" y="119"/>
                  <a:pt x="222" y="119"/>
                </a:cubicBezTo>
                <a:close/>
                <a:moveTo>
                  <a:pt x="220" y="110"/>
                </a:moveTo>
                <a:cubicBezTo>
                  <a:pt x="220" y="110"/>
                  <a:pt x="217" y="109"/>
                  <a:pt x="220" y="110"/>
                </a:cubicBezTo>
                <a:close/>
                <a:moveTo>
                  <a:pt x="193" y="111"/>
                </a:moveTo>
                <a:cubicBezTo>
                  <a:pt x="193" y="111"/>
                  <a:pt x="193" y="111"/>
                  <a:pt x="193" y="111"/>
                </a:cubicBezTo>
                <a:cubicBezTo>
                  <a:pt x="193" y="111"/>
                  <a:pt x="193" y="111"/>
                  <a:pt x="193" y="111"/>
                </a:cubicBezTo>
                <a:cubicBezTo>
                  <a:pt x="193" y="111"/>
                  <a:pt x="193" y="111"/>
                  <a:pt x="193" y="111"/>
                </a:cubicBezTo>
                <a:close/>
                <a:moveTo>
                  <a:pt x="194" y="123"/>
                </a:moveTo>
                <a:cubicBezTo>
                  <a:pt x="194" y="123"/>
                  <a:pt x="194" y="123"/>
                  <a:pt x="194" y="123"/>
                </a:cubicBezTo>
                <a:cubicBezTo>
                  <a:pt x="194" y="123"/>
                  <a:pt x="194" y="123"/>
                  <a:pt x="194" y="123"/>
                </a:cubicBezTo>
                <a:cubicBezTo>
                  <a:pt x="194" y="123"/>
                  <a:pt x="194" y="123"/>
                  <a:pt x="194" y="123"/>
                </a:cubicBezTo>
                <a:close/>
                <a:moveTo>
                  <a:pt x="196" y="125"/>
                </a:moveTo>
                <a:cubicBezTo>
                  <a:pt x="196" y="125"/>
                  <a:pt x="196" y="125"/>
                  <a:pt x="196" y="125"/>
                </a:cubicBezTo>
                <a:cubicBezTo>
                  <a:pt x="196" y="125"/>
                  <a:pt x="196" y="125"/>
                  <a:pt x="196" y="125"/>
                </a:cubicBezTo>
                <a:close/>
                <a:moveTo>
                  <a:pt x="207" y="122"/>
                </a:moveTo>
                <a:cubicBezTo>
                  <a:pt x="206" y="122"/>
                  <a:pt x="204" y="122"/>
                  <a:pt x="203" y="122"/>
                </a:cubicBezTo>
                <a:cubicBezTo>
                  <a:pt x="203" y="122"/>
                  <a:pt x="203" y="122"/>
                  <a:pt x="203" y="122"/>
                </a:cubicBezTo>
                <a:cubicBezTo>
                  <a:pt x="204" y="122"/>
                  <a:pt x="207" y="121"/>
                  <a:pt x="209" y="121"/>
                </a:cubicBezTo>
                <a:cubicBezTo>
                  <a:pt x="210" y="121"/>
                  <a:pt x="210" y="121"/>
                  <a:pt x="210" y="121"/>
                </a:cubicBezTo>
                <a:cubicBezTo>
                  <a:pt x="209" y="121"/>
                  <a:pt x="208" y="121"/>
                  <a:pt x="207" y="122"/>
                </a:cubicBezTo>
                <a:close/>
                <a:moveTo>
                  <a:pt x="218" y="120"/>
                </a:moveTo>
                <a:cubicBezTo>
                  <a:pt x="218" y="121"/>
                  <a:pt x="218" y="121"/>
                  <a:pt x="219" y="121"/>
                </a:cubicBezTo>
                <a:cubicBezTo>
                  <a:pt x="218" y="121"/>
                  <a:pt x="214" y="121"/>
                  <a:pt x="211" y="122"/>
                </a:cubicBezTo>
                <a:cubicBezTo>
                  <a:pt x="213" y="121"/>
                  <a:pt x="216" y="121"/>
                  <a:pt x="218" y="120"/>
                </a:cubicBezTo>
                <a:close/>
                <a:moveTo>
                  <a:pt x="214" y="122"/>
                </a:moveTo>
                <a:cubicBezTo>
                  <a:pt x="214" y="122"/>
                  <a:pt x="212" y="121"/>
                  <a:pt x="214" y="122"/>
                </a:cubicBezTo>
                <a:close/>
                <a:moveTo>
                  <a:pt x="219" y="122"/>
                </a:moveTo>
                <a:cubicBezTo>
                  <a:pt x="219" y="122"/>
                  <a:pt x="219" y="122"/>
                  <a:pt x="219" y="122"/>
                </a:cubicBezTo>
                <a:cubicBezTo>
                  <a:pt x="218" y="122"/>
                  <a:pt x="218" y="122"/>
                  <a:pt x="218" y="122"/>
                </a:cubicBezTo>
                <a:cubicBezTo>
                  <a:pt x="218" y="122"/>
                  <a:pt x="219" y="122"/>
                  <a:pt x="220" y="122"/>
                </a:cubicBezTo>
                <a:cubicBezTo>
                  <a:pt x="220" y="122"/>
                  <a:pt x="220" y="122"/>
                  <a:pt x="219" y="122"/>
                </a:cubicBezTo>
                <a:close/>
                <a:moveTo>
                  <a:pt x="219" y="120"/>
                </a:moveTo>
                <a:cubicBezTo>
                  <a:pt x="223" y="120"/>
                  <a:pt x="226" y="119"/>
                  <a:pt x="228" y="119"/>
                </a:cubicBezTo>
                <a:cubicBezTo>
                  <a:pt x="229" y="119"/>
                  <a:pt x="230" y="119"/>
                  <a:pt x="231" y="119"/>
                </a:cubicBezTo>
                <a:cubicBezTo>
                  <a:pt x="230" y="119"/>
                  <a:pt x="220" y="121"/>
                  <a:pt x="219" y="120"/>
                </a:cubicBezTo>
                <a:close/>
                <a:moveTo>
                  <a:pt x="233" y="118"/>
                </a:moveTo>
                <a:cubicBezTo>
                  <a:pt x="232" y="119"/>
                  <a:pt x="231" y="119"/>
                  <a:pt x="230" y="119"/>
                </a:cubicBezTo>
                <a:cubicBezTo>
                  <a:pt x="231" y="118"/>
                  <a:pt x="232" y="118"/>
                  <a:pt x="232" y="118"/>
                </a:cubicBezTo>
                <a:cubicBezTo>
                  <a:pt x="232" y="118"/>
                  <a:pt x="230" y="118"/>
                  <a:pt x="228" y="119"/>
                </a:cubicBezTo>
                <a:cubicBezTo>
                  <a:pt x="228" y="119"/>
                  <a:pt x="228" y="119"/>
                  <a:pt x="228" y="119"/>
                </a:cubicBezTo>
                <a:cubicBezTo>
                  <a:pt x="228" y="119"/>
                  <a:pt x="228" y="119"/>
                  <a:pt x="228" y="119"/>
                </a:cubicBezTo>
                <a:cubicBezTo>
                  <a:pt x="227" y="119"/>
                  <a:pt x="226" y="119"/>
                  <a:pt x="225" y="119"/>
                </a:cubicBezTo>
                <a:cubicBezTo>
                  <a:pt x="225" y="119"/>
                  <a:pt x="224" y="119"/>
                  <a:pt x="224" y="119"/>
                </a:cubicBezTo>
                <a:cubicBezTo>
                  <a:pt x="224" y="118"/>
                  <a:pt x="225" y="118"/>
                  <a:pt x="226" y="118"/>
                </a:cubicBezTo>
                <a:cubicBezTo>
                  <a:pt x="226" y="118"/>
                  <a:pt x="227" y="118"/>
                  <a:pt x="227" y="118"/>
                </a:cubicBezTo>
                <a:cubicBezTo>
                  <a:pt x="228" y="118"/>
                  <a:pt x="229" y="118"/>
                  <a:pt x="230" y="117"/>
                </a:cubicBezTo>
                <a:cubicBezTo>
                  <a:pt x="234" y="117"/>
                  <a:pt x="239" y="118"/>
                  <a:pt x="239" y="118"/>
                </a:cubicBezTo>
                <a:cubicBezTo>
                  <a:pt x="239" y="118"/>
                  <a:pt x="238" y="118"/>
                  <a:pt x="238" y="118"/>
                </a:cubicBezTo>
                <a:cubicBezTo>
                  <a:pt x="238" y="118"/>
                  <a:pt x="240" y="117"/>
                  <a:pt x="242" y="116"/>
                </a:cubicBezTo>
                <a:cubicBezTo>
                  <a:pt x="243" y="116"/>
                  <a:pt x="243" y="116"/>
                  <a:pt x="243" y="116"/>
                </a:cubicBezTo>
                <a:cubicBezTo>
                  <a:pt x="243" y="117"/>
                  <a:pt x="242" y="117"/>
                  <a:pt x="242" y="118"/>
                </a:cubicBezTo>
                <a:cubicBezTo>
                  <a:pt x="242" y="118"/>
                  <a:pt x="243" y="118"/>
                  <a:pt x="243" y="118"/>
                </a:cubicBezTo>
                <a:cubicBezTo>
                  <a:pt x="241" y="118"/>
                  <a:pt x="238" y="118"/>
                  <a:pt x="236" y="118"/>
                </a:cubicBezTo>
                <a:cubicBezTo>
                  <a:pt x="235" y="118"/>
                  <a:pt x="233" y="117"/>
                  <a:pt x="233" y="118"/>
                </a:cubicBezTo>
                <a:close/>
                <a:moveTo>
                  <a:pt x="234" y="120"/>
                </a:moveTo>
                <a:cubicBezTo>
                  <a:pt x="235" y="120"/>
                  <a:pt x="235" y="120"/>
                  <a:pt x="236" y="120"/>
                </a:cubicBezTo>
                <a:cubicBezTo>
                  <a:pt x="235" y="120"/>
                  <a:pt x="235" y="120"/>
                  <a:pt x="234" y="120"/>
                </a:cubicBezTo>
                <a:close/>
                <a:moveTo>
                  <a:pt x="238" y="119"/>
                </a:moveTo>
                <a:cubicBezTo>
                  <a:pt x="237" y="119"/>
                  <a:pt x="235" y="119"/>
                  <a:pt x="235" y="119"/>
                </a:cubicBezTo>
                <a:cubicBezTo>
                  <a:pt x="235" y="119"/>
                  <a:pt x="240" y="118"/>
                  <a:pt x="238" y="119"/>
                </a:cubicBezTo>
                <a:close/>
                <a:moveTo>
                  <a:pt x="282" y="121"/>
                </a:moveTo>
                <a:cubicBezTo>
                  <a:pt x="280" y="123"/>
                  <a:pt x="282" y="121"/>
                  <a:pt x="282" y="121"/>
                </a:cubicBezTo>
                <a:close/>
                <a:moveTo>
                  <a:pt x="293" y="118"/>
                </a:moveTo>
                <a:cubicBezTo>
                  <a:pt x="293" y="119"/>
                  <a:pt x="293" y="117"/>
                  <a:pt x="293" y="118"/>
                </a:cubicBezTo>
                <a:close/>
                <a:moveTo>
                  <a:pt x="296" y="119"/>
                </a:moveTo>
                <a:cubicBezTo>
                  <a:pt x="296" y="120"/>
                  <a:pt x="296" y="118"/>
                  <a:pt x="296" y="119"/>
                </a:cubicBezTo>
                <a:close/>
                <a:moveTo>
                  <a:pt x="298" y="115"/>
                </a:moveTo>
                <a:cubicBezTo>
                  <a:pt x="299" y="115"/>
                  <a:pt x="299" y="115"/>
                  <a:pt x="300" y="115"/>
                </a:cubicBezTo>
                <a:cubicBezTo>
                  <a:pt x="300" y="115"/>
                  <a:pt x="300" y="115"/>
                  <a:pt x="300" y="115"/>
                </a:cubicBezTo>
                <a:cubicBezTo>
                  <a:pt x="299" y="115"/>
                  <a:pt x="299" y="115"/>
                  <a:pt x="298" y="115"/>
                </a:cubicBezTo>
                <a:close/>
                <a:moveTo>
                  <a:pt x="307" y="117"/>
                </a:moveTo>
                <a:cubicBezTo>
                  <a:pt x="307" y="118"/>
                  <a:pt x="307" y="115"/>
                  <a:pt x="307" y="117"/>
                </a:cubicBezTo>
                <a:close/>
                <a:moveTo>
                  <a:pt x="307" y="114"/>
                </a:moveTo>
                <a:cubicBezTo>
                  <a:pt x="306" y="115"/>
                  <a:pt x="307" y="114"/>
                  <a:pt x="307" y="114"/>
                </a:cubicBezTo>
                <a:close/>
                <a:moveTo>
                  <a:pt x="308" y="115"/>
                </a:moveTo>
                <a:cubicBezTo>
                  <a:pt x="309" y="115"/>
                  <a:pt x="309" y="115"/>
                  <a:pt x="310" y="115"/>
                </a:cubicBezTo>
                <a:cubicBezTo>
                  <a:pt x="309" y="116"/>
                  <a:pt x="309" y="116"/>
                  <a:pt x="308" y="115"/>
                </a:cubicBezTo>
                <a:close/>
                <a:moveTo>
                  <a:pt x="317" y="117"/>
                </a:moveTo>
                <a:cubicBezTo>
                  <a:pt x="318" y="117"/>
                  <a:pt x="316" y="116"/>
                  <a:pt x="317" y="117"/>
                </a:cubicBezTo>
                <a:close/>
                <a:moveTo>
                  <a:pt x="318" y="115"/>
                </a:moveTo>
                <a:cubicBezTo>
                  <a:pt x="316" y="117"/>
                  <a:pt x="319" y="114"/>
                  <a:pt x="318" y="115"/>
                </a:cubicBezTo>
                <a:close/>
                <a:moveTo>
                  <a:pt x="321" y="114"/>
                </a:moveTo>
                <a:cubicBezTo>
                  <a:pt x="320" y="114"/>
                  <a:pt x="318" y="113"/>
                  <a:pt x="321" y="114"/>
                </a:cubicBezTo>
                <a:close/>
                <a:moveTo>
                  <a:pt x="326" y="114"/>
                </a:moveTo>
                <a:cubicBezTo>
                  <a:pt x="327" y="114"/>
                  <a:pt x="328" y="113"/>
                  <a:pt x="329" y="114"/>
                </a:cubicBezTo>
                <a:cubicBezTo>
                  <a:pt x="329" y="115"/>
                  <a:pt x="328" y="115"/>
                  <a:pt x="326" y="114"/>
                </a:cubicBezTo>
                <a:close/>
                <a:moveTo>
                  <a:pt x="334" y="116"/>
                </a:moveTo>
                <a:cubicBezTo>
                  <a:pt x="334" y="117"/>
                  <a:pt x="334" y="115"/>
                  <a:pt x="334" y="116"/>
                </a:cubicBezTo>
                <a:close/>
                <a:moveTo>
                  <a:pt x="335" y="114"/>
                </a:moveTo>
                <a:cubicBezTo>
                  <a:pt x="334" y="114"/>
                  <a:pt x="333" y="115"/>
                  <a:pt x="332" y="114"/>
                </a:cubicBezTo>
                <a:cubicBezTo>
                  <a:pt x="332" y="113"/>
                  <a:pt x="338" y="114"/>
                  <a:pt x="335" y="114"/>
                </a:cubicBezTo>
                <a:close/>
                <a:moveTo>
                  <a:pt x="341" y="116"/>
                </a:moveTo>
                <a:cubicBezTo>
                  <a:pt x="341" y="117"/>
                  <a:pt x="341" y="115"/>
                  <a:pt x="341" y="116"/>
                </a:cubicBezTo>
                <a:close/>
                <a:moveTo>
                  <a:pt x="357" y="114"/>
                </a:moveTo>
                <a:cubicBezTo>
                  <a:pt x="357" y="116"/>
                  <a:pt x="354" y="113"/>
                  <a:pt x="354" y="113"/>
                </a:cubicBezTo>
                <a:cubicBezTo>
                  <a:pt x="354" y="113"/>
                  <a:pt x="362" y="111"/>
                  <a:pt x="362" y="111"/>
                </a:cubicBezTo>
                <a:cubicBezTo>
                  <a:pt x="363" y="111"/>
                  <a:pt x="367" y="113"/>
                  <a:pt x="369" y="113"/>
                </a:cubicBezTo>
                <a:cubicBezTo>
                  <a:pt x="366" y="113"/>
                  <a:pt x="357" y="113"/>
                  <a:pt x="357" y="114"/>
                </a:cubicBezTo>
                <a:close/>
                <a:moveTo>
                  <a:pt x="356" y="110"/>
                </a:moveTo>
                <a:cubicBezTo>
                  <a:pt x="356" y="110"/>
                  <a:pt x="354" y="110"/>
                  <a:pt x="356" y="110"/>
                </a:cubicBezTo>
                <a:close/>
                <a:moveTo>
                  <a:pt x="370" y="111"/>
                </a:moveTo>
                <a:cubicBezTo>
                  <a:pt x="369" y="111"/>
                  <a:pt x="369" y="110"/>
                  <a:pt x="371" y="111"/>
                </a:cubicBezTo>
                <a:cubicBezTo>
                  <a:pt x="372" y="111"/>
                  <a:pt x="371" y="111"/>
                  <a:pt x="370" y="111"/>
                </a:cubicBezTo>
                <a:close/>
                <a:moveTo>
                  <a:pt x="372" y="112"/>
                </a:moveTo>
                <a:cubicBezTo>
                  <a:pt x="372" y="111"/>
                  <a:pt x="377" y="112"/>
                  <a:pt x="377" y="112"/>
                </a:cubicBezTo>
                <a:cubicBezTo>
                  <a:pt x="375" y="113"/>
                  <a:pt x="373" y="113"/>
                  <a:pt x="372" y="112"/>
                </a:cubicBezTo>
                <a:close/>
                <a:moveTo>
                  <a:pt x="377" y="112"/>
                </a:moveTo>
                <a:cubicBezTo>
                  <a:pt x="378" y="112"/>
                  <a:pt x="379" y="112"/>
                  <a:pt x="379" y="112"/>
                </a:cubicBezTo>
                <a:cubicBezTo>
                  <a:pt x="379" y="113"/>
                  <a:pt x="377" y="112"/>
                  <a:pt x="377" y="112"/>
                </a:cubicBezTo>
                <a:close/>
                <a:moveTo>
                  <a:pt x="380" y="112"/>
                </a:moveTo>
                <a:cubicBezTo>
                  <a:pt x="381" y="112"/>
                  <a:pt x="382" y="112"/>
                  <a:pt x="383" y="112"/>
                </a:cubicBezTo>
                <a:cubicBezTo>
                  <a:pt x="382" y="112"/>
                  <a:pt x="381" y="112"/>
                  <a:pt x="380" y="112"/>
                </a:cubicBezTo>
                <a:close/>
                <a:moveTo>
                  <a:pt x="386" y="112"/>
                </a:moveTo>
                <a:cubicBezTo>
                  <a:pt x="386" y="110"/>
                  <a:pt x="389" y="112"/>
                  <a:pt x="389" y="112"/>
                </a:cubicBezTo>
                <a:cubicBezTo>
                  <a:pt x="388" y="112"/>
                  <a:pt x="387" y="112"/>
                  <a:pt x="386" y="112"/>
                </a:cubicBezTo>
                <a:close/>
                <a:moveTo>
                  <a:pt x="402" y="111"/>
                </a:moveTo>
                <a:cubicBezTo>
                  <a:pt x="402" y="111"/>
                  <a:pt x="401" y="110"/>
                  <a:pt x="402" y="111"/>
                </a:cubicBezTo>
                <a:close/>
                <a:moveTo>
                  <a:pt x="401" y="109"/>
                </a:moveTo>
                <a:cubicBezTo>
                  <a:pt x="400" y="109"/>
                  <a:pt x="403" y="108"/>
                  <a:pt x="403" y="109"/>
                </a:cubicBezTo>
                <a:cubicBezTo>
                  <a:pt x="402" y="109"/>
                  <a:pt x="401" y="109"/>
                  <a:pt x="401" y="109"/>
                </a:cubicBezTo>
                <a:close/>
                <a:moveTo>
                  <a:pt x="407" y="114"/>
                </a:moveTo>
                <a:cubicBezTo>
                  <a:pt x="404" y="114"/>
                  <a:pt x="407" y="114"/>
                  <a:pt x="407" y="114"/>
                </a:cubicBezTo>
                <a:close/>
                <a:moveTo>
                  <a:pt x="407" y="111"/>
                </a:moveTo>
                <a:cubicBezTo>
                  <a:pt x="407" y="112"/>
                  <a:pt x="407" y="110"/>
                  <a:pt x="407" y="111"/>
                </a:cubicBezTo>
                <a:close/>
                <a:moveTo>
                  <a:pt x="417" y="107"/>
                </a:moveTo>
                <a:cubicBezTo>
                  <a:pt x="417" y="108"/>
                  <a:pt x="417" y="108"/>
                  <a:pt x="417" y="108"/>
                </a:cubicBezTo>
                <a:cubicBezTo>
                  <a:pt x="416" y="109"/>
                  <a:pt x="413" y="109"/>
                  <a:pt x="409" y="109"/>
                </a:cubicBezTo>
                <a:cubicBezTo>
                  <a:pt x="409" y="109"/>
                  <a:pt x="409" y="108"/>
                  <a:pt x="409" y="109"/>
                </a:cubicBezTo>
                <a:cubicBezTo>
                  <a:pt x="409" y="109"/>
                  <a:pt x="409" y="109"/>
                  <a:pt x="409" y="109"/>
                </a:cubicBezTo>
                <a:cubicBezTo>
                  <a:pt x="404" y="108"/>
                  <a:pt x="399" y="108"/>
                  <a:pt x="398" y="108"/>
                </a:cubicBezTo>
                <a:cubicBezTo>
                  <a:pt x="388" y="109"/>
                  <a:pt x="378" y="109"/>
                  <a:pt x="368" y="109"/>
                </a:cubicBezTo>
                <a:cubicBezTo>
                  <a:pt x="364" y="109"/>
                  <a:pt x="353" y="108"/>
                  <a:pt x="349" y="110"/>
                </a:cubicBezTo>
                <a:cubicBezTo>
                  <a:pt x="348" y="111"/>
                  <a:pt x="347" y="111"/>
                  <a:pt x="346" y="112"/>
                </a:cubicBezTo>
                <a:cubicBezTo>
                  <a:pt x="346" y="112"/>
                  <a:pt x="346" y="112"/>
                  <a:pt x="346" y="112"/>
                </a:cubicBezTo>
                <a:cubicBezTo>
                  <a:pt x="346" y="112"/>
                  <a:pt x="345" y="112"/>
                  <a:pt x="344" y="112"/>
                </a:cubicBezTo>
                <a:cubicBezTo>
                  <a:pt x="339" y="113"/>
                  <a:pt x="333" y="113"/>
                  <a:pt x="328" y="112"/>
                </a:cubicBezTo>
                <a:cubicBezTo>
                  <a:pt x="328" y="113"/>
                  <a:pt x="328" y="113"/>
                  <a:pt x="328" y="112"/>
                </a:cubicBezTo>
                <a:cubicBezTo>
                  <a:pt x="322" y="112"/>
                  <a:pt x="317" y="112"/>
                  <a:pt x="314" y="112"/>
                </a:cubicBezTo>
                <a:cubicBezTo>
                  <a:pt x="307" y="113"/>
                  <a:pt x="300" y="114"/>
                  <a:pt x="292" y="114"/>
                </a:cubicBezTo>
                <a:cubicBezTo>
                  <a:pt x="288" y="111"/>
                  <a:pt x="263" y="117"/>
                  <a:pt x="257" y="117"/>
                </a:cubicBezTo>
                <a:cubicBezTo>
                  <a:pt x="257" y="117"/>
                  <a:pt x="256" y="118"/>
                  <a:pt x="254" y="118"/>
                </a:cubicBezTo>
                <a:cubicBezTo>
                  <a:pt x="251" y="118"/>
                  <a:pt x="247" y="119"/>
                  <a:pt x="243" y="119"/>
                </a:cubicBezTo>
                <a:cubicBezTo>
                  <a:pt x="242" y="119"/>
                  <a:pt x="241" y="119"/>
                  <a:pt x="241" y="119"/>
                </a:cubicBezTo>
                <a:cubicBezTo>
                  <a:pt x="241" y="118"/>
                  <a:pt x="244" y="118"/>
                  <a:pt x="246" y="118"/>
                </a:cubicBezTo>
                <a:cubicBezTo>
                  <a:pt x="248" y="118"/>
                  <a:pt x="249" y="117"/>
                  <a:pt x="249" y="117"/>
                </a:cubicBezTo>
                <a:cubicBezTo>
                  <a:pt x="249" y="117"/>
                  <a:pt x="249" y="117"/>
                  <a:pt x="249" y="117"/>
                </a:cubicBezTo>
                <a:cubicBezTo>
                  <a:pt x="249" y="117"/>
                  <a:pt x="249" y="117"/>
                  <a:pt x="250" y="117"/>
                </a:cubicBezTo>
                <a:cubicBezTo>
                  <a:pt x="249" y="117"/>
                  <a:pt x="249" y="117"/>
                  <a:pt x="249" y="117"/>
                </a:cubicBezTo>
                <a:cubicBezTo>
                  <a:pt x="249" y="116"/>
                  <a:pt x="249" y="116"/>
                  <a:pt x="249" y="116"/>
                </a:cubicBezTo>
                <a:cubicBezTo>
                  <a:pt x="249" y="116"/>
                  <a:pt x="250" y="116"/>
                  <a:pt x="250" y="116"/>
                </a:cubicBezTo>
                <a:cubicBezTo>
                  <a:pt x="250" y="116"/>
                  <a:pt x="251" y="116"/>
                  <a:pt x="252" y="117"/>
                </a:cubicBezTo>
                <a:cubicBezTo>
                  <a:pt x="252" y="117"/>
                  <a:pt x="252" y="117"/>
                  <a:pt x="252" y="117"/>
                </a:cubicBezTo>
                <a:cubicBezTo>
                  <a:pt x="253" y="117"/>
                  <a:pt x="254" y="117"/>
                  <a:pt x="255" y="116"/>
                </a:cubicBezTo>
                <a:cubicBezTo>
                  <a:pt x="255" y="116"/>
                  <a:pt x="254" y="116"/>
                  <a:pt x="253" y="116"/>
                </a:cubicBezTo>
                <a:cubicBezTo>
                  <a:pt x="253" y="116"/>
                  <a:pt x="252" y="116"/>
                  <a:pt x="252" y="115"/>
                </a:cubicBezTo>
                <a:cubicBezTo>
                  <a:pt x="252" y="115"/>
                  <a:pt x="253" y="115"/>
                  <a:pt x="253" y="115"/>
                </a:cubicBezTo>
                <a:cubicBezTo>
                  <a:pt x="253" y="115"/>
                  <a:pt x="254" y="115"/>
                  <a:pt x="254" y="115"/>
                </a:cubicBezTo>
                <a:cubicBezTo>
                  <a:pt x="255" y="115"/>
                  <a:pt x="256" y="116"/>
                  <a:pt x="256" y="116"/>
                </a:cubicBezTo>
                <a:cubicBezTo>
                  <a:pt x="256" y="116"/>
                  <a:pt x="255" y="116"/>
                  <a:pt x="255" y="117"/>
                </a:cubicBezTo>
                <a:cubicBezTo>
                  <a:pt x="258" y="117"/>
                  <a:pt x="262" y="116"/>
                  <a:pt x="265" y="115"/>
                </a:cubicBezTo>
                <a:cubicBezTo>
                  <a:pt x="266" y="115"/>
                  <a:pt x="267" y="114"/>
                  <a:pt x="268" y="114"/>
                </a:cubicBezTo>
                <a:cubicBezTo>
                  <a:pt x="268" y="114"/>
                  <a:pt x="268" y="115"/>
                  <a:pt x="268" y="115"/>
                </a:cubicBezTo>
                <a:cubicBezTo>
                  <a:pt x="268" y="115"/>
                  <a:pt x="268" y="114"/>
                  <a:pt x="268" y="114"/>
                </a:cubicBezTo>
                <a:cubicBezTo>
                  <a:pt x="268" y="114"/>
                  <a:pt x="269" y="114"/>
                  <a:pt x="269" y="115"/>
                </a:cubicBezTo>
                <a:cubicBezTo>
                  <a:pt x="271" y="114"/>
                  <a:pt x="273" y="114"/>
                  <a:pt x="276" y="114"/>
                </a:cubicBezTo>
                <a:cubicBezTo>
                  <a:pt x="276" y="114"/>
                  <a:pt x="276" y="114"/>
                  <a:pt x="276" y="114"/>
                </a:cubicBezTo>
                <a:cubicBezTo>
                  <a:pt x="280" y="113"/>
                  <a:pt x="284" y="113"/>
                  <a:pt x="285" y="113"/>
                </a:cubicBezTo>
                <a:cubicBezTo>
                  <a:pt x="285" y="113"/>
                  <a:pt x="279" y="113"/>
                  <a:pt x="279" y="113"/>
                </a:cubicBezTo>
                <a:cubicBezTo>
                  <a:pt x="279" y="113"/>
                  <a:pt x="279" y="113"/>
                  <a:pt x="280" y="113"/>
                </a:cubicBezTo>
                <a:cubicBezTo>
                  <a:pt x="285" y="112"/>
                  <a:pt x="291" y="112"/>
                  <a:pt x="296" y="111"/>
                </a:cubicBezTo>
                <a:cubicBezTo>
                  <a:pt x="303" y="111"/>
                  <a:pt x="310" y="110"/>
                  <a:pt x="316" y="109"/>
                </a:cubicBezTo>
                <a:cubicBezTo>
                  <a:pt x="318" y="109"/>
                  <a:pt x="319" y="109"/>
                  <a:pt x="320" y="109"/>
                </a:cubicBezTo>
                <a:cubicBezTo>
                  <a:pt x="323" y="109"/>
                  <a:pt x="326" y="109"/>
                  <a:pt x="329" y="109"/>
                </a:cubicBezTo>
                <a:cubicBezTo>
                  <a:pt x="333" y="108"/>
                  <a:pt x="341" y="108"/>
                  <a:pt x="346" y="107"/>
                </a:cubicBezTo>
                <a:cubicBezTo>
                  <a:pt x="349" y="107"/>
                  <a:pt x="353" y="107"/>
                  <a:pt x="355" y="106"/>
                </a:cubicBezTo>
                <a:cubicBezTo>
                  <a:pt x="356" y="106"/>
                  <a:pt x="355" y="106"/>
                  <a:pt x="353" y="106"/>
                </a:cubicBezTo>
                <a:cubicBezTo>
                  <a:pt x="355" y="106"/>
                  <a:pt x="357" y="106"/>
                  <a:pt x="360" y="106"/>
                </a:cubicBezTo>
                <a:cubicBezTo>
                  <a:pt x="359" y="106"/>
                  <a:pt x="359" y="105"/>
                  <a:pt x="360" y="106"/>
                </a:cubicBezTo>
                <a:cubicBezTo>
                  <a:pt x="365" y="106"/>
                  <a:pt x="372" y="107"/>
                  <a:pt x="376" y="106"/>
                </a:cubicBezTo>
                <a:cubicBezTo>
                  <a:pt x="378" y="106"/>
                  <a:pt x="387" y="105"/>
                  <a:pt x="390" y="105"/>
                </a:cubicBezTo>
                <a:cubicBezTo>
                  <a:pt x="393" y="106"/>
                  <a:pt x="398" y="106"/>
                  <a:pt x="399" y="106"/>
                </a:cubicBezTo>
                <a:cubicBezTo>
                  <a:pt x="400" y="106"/>
                  <a:pt x="405" y="105"/>
                  <a:pt x="409" y="105"/>
                </a:cubicBezTo>
                <a:cubicBezTo>
                  <a:pt x="409" y="105"/>
                  <a:pt x="409" y="105"/>
                  <a:pt x="409" y="105"/>
                </a:cubicBezTo>
                <a:cubicBezTo>
                  <a:pt x="413" y="105"/>
                  <a:pt x="418" y="105"/>
                  <a:pt x="419" y="105"/>
                </a:cubicBezTo>
                <a:cubicBezTo>
                  <a:pt x="418" y="106"/>
                  <a:pt x="418" y="106"/>
                  <a:pt x="418" y="106"/>
                </a:cubicBezTo>
                <a:cubicBezTo>
                  <a:pt x="417" y="106"/>
                  <a:pt x="417" y="106"/>
                  <a:pt x="416" y="106"/>
                </a:cubicBezTo>
                <a:cubicBezTo>
                  <a:pt x="416" y="106"/>
                  <a:pt x="416" y="106"/>
                  <a:pt x="416" y="106"/>
                </a:cubicBezTo>
                <a:cubicBezTo>
                  <a:pt x="407" y="106"/>
                  <a:pt x="393" y="106"/>
                  <a:pt x="393" y="107"/>
                </a:cubicBezTo>
                <a:cubicBezTo>
                  <a:pt x="393" y="107"/>
                  <a:pt x="421" y="107"/>
                  <a:pt x="421" y="107"/>
                </a:cubicBezTo>
                <a:cubicBezTo>
                  <a:pt x="420" y="108"/>
                  <a:pt x="418" y="107"/>
                  <a:pt x="417" y="107"/>
                </a:cubicBezTo>
                <a:close/>
                <a:moveTo>
                  <a:pt x="246" y="107"/>
                </a:moveTo>
                <a:cubicBezTo>
                  <a:pt x="247" y="107"/>
                  <a:pt x="250" y="107"/>
                  <a:pt x="249" y="107"/>
                </a:cubicBezTo>
                <a:cubicBezTo>
                  <a:pt x="248" y="108"/>
                  <a:pt x="247" y="107"/>
                  <a:pt x="246" y="107"/>
                </a:cubicBezTo>
                <a:close/>
                <a:moveTo>
                  <a:pt x="245" y="116"/>
                </a:moveTo>
                <a:cubicBezTo>
                  <a:pt x="245" y="116"/>
                  <a:pt x="246" y="116"/>
                  <a:pt x="246" y="116"/>
                </a:cubicBezTo>
                <a:cubicBezTo>
                  <a:pt x="246" y="116"/>
                  <a:pt x="247" y="116"/>
                  <a:pt x="247" y="116"/>
                </a:cubicBezTo>
                <a:cubicBezTo>
                  <a:pt x="247" y="116"/>
                  <a:pt x="247" y="116"/>
                  <a:pt x="247" y="116"/>
                </a:cubicBezTo>
                <a:cubicBezTo>
                  <a:pt x="248" y="117"/>
                  <a:pt x="245" y="117"/>
                  <a:pt x="245" y="116"/>
                </a:cubicBezTo>
                <a:close/>
                <a:moveTo>
                  <a:pt x="246" y="108"/>
                </a:moveTo>
                <a:cubicBezTo>
                  <a:pt x="245" y="108"/>
                  <a:pt x="245" y="108"/>
                  <a:pt x="244" y="109"/>
                </a:cubicBezTo>
                <a:cubicBezTo>
                  <a:pt x="245" y="108"/>
                  <a:pt x="245" y="108"/>
                  <a:pt x="246" y="108"/>
                </a:cubicBezTo>
                <a:close/>
                <a:moveTo>
                  <a:pt x="260" y="116"/>
                </a:moveTo>
                <a:cubicBezTo>
                  <a:pt x="260" y="116"/>
                  <a:pt x="260" y="116"/>
                  <a:pt x="260" y="116"/>
                </a:cubicBezTo>
                <a:cubicBezTo>
                  <a:pt x="259" y="116"/>
                  <a:pt x="258" y="115"/>
                  <a:pt x="259" y="115"/>
                </a:cubicBezTo>
                <a:cubicBezTo>
                  <a:pt x="260" y="115"/>
                  <a:pt x="261" y="115"/>
                  <a:pt x="261" y="114"/>
                </a:cubicBezTo>
                <a:cubicBezTo>
                  <a:pt x="262" y="115"/>
                  <a:pt x="260" y="115"/>
                  <a:pt x="260" y="116"/>
                </a:cubicBezTo>
                <a:cubicBezTo>
                  <a:pt x="260" y="116"/>
                  <a:pt x="260" y="116"/>
                  <a:pt x="260" y="116"/>
                </a:cubicBezTo>
                <a:close/>
                <a:moveTo>
                  <a:pt x="312" y="109"/>
                </a:moveTo>
                <a:cubicBezTo>
                  <a:pt x="310" y="111"/>
                  <a:pt x="311" y="110"/>
                  <a:pt x="312" y="109"/>
                </a:cubicBezTo>
                <a:close/>
                <a:moveTo>
                  <a:pt x="330" y="103"/>
                </a:moveTo>
                <a:cubicBezTo>
                  <a:pt x="331" y="103"/>
                  <a:pt x="332" y="103"/>
                  <a:pt x="333" y="103"/>
                </a:cubicBezTo>
                <a:cubicBezTo>
                  <a:pt x="332" y="104"/>
                  <a:pt x="331" y="103"/>
                  <a:pt x="330" y="103"/>
                </a:cubicBezTo>
                <a:close/>
                <a:moveTo>
                  <a:pt x="332" y="104"/>
                </a:moveTo>
                <a:cubicBezTo>
                  <a:pt x="332" y="105"/>
                  <a:pt x="332" y="103"/>
                  <a:pt x="332" y="104"/>
                </a:cubicBezTo>
                <a:close/>
                <a:moveTo>
                  <a:pt x="341" y="102"/>
                </a:moveTo>
                <a:cubicBezTo>
                  <a:pt x="340" y="103"/>
                  <a:pt x="341" y="102"/>
                  <a:pt x="341" y="102"/>
                </a:cubicBezTo>
                <a:close/>
                <a:moveTo>
                  <a:pt x="342" y="103"/>
                </a:moveTo>
                <a:cubicBezTo>
                  <a:pt x="343" y="103"/>
                  <a:pt x="344" y="103"/>
                  <a:pt x="344" y="103"/>
                </a:cubicBezTo>
                <a:cubicBezTo>
                  <a:pt x="343" y="104"/>
                  <a:pt x="343" y="104"/>
                  <a:pt x="342" y="103"/>
                </a:cubicBezTo>
                <a:close/>
                <a:moveTo>
                  <a:pt x="352" y="102"/>
                </a:moveTo>
                <a:cubicBezTo>
                  <a:pt x="351" y="103"/>
                  <a:pt x="352" y="102"/>
                  <a:pt x="352" y="102"/>
                </a:cubicBezTo>
                <a:close/>
                <a:moveTo>
                  <a:pt x="353" y="106"/>
                </a:moveTo>
                <a:cubicBezTo>
                  <a:pt x="353" y="106"/>
                  <a:pt x="352" y="105"/>
                  <a:pt x="353" y="106"/>
                </a:cubicBezTo>
                <a:close/>
                <a:moveTo>
                  <a:pt x="354" y="103"/>
                </a:moveTo>
                <a:cubicBezTo>
                  <a:pt x="351" y="106"/>
                  <a:pt x="355" y="103"/>
                  <a:pt x="354" y="103"/>
                </a:cubicBezTo>
                <a:close/>
                <a:moveTo>
                  <a:pt x="355" y="103"/>
                </a:moveTo>
                <a:cubicBezTo>
                  <a:pt x="355" y="102"/>
                  <a:pt x="356" y="102"/>
                  <a:pt x="357" y="103"/>
                </a:cubicBezTo>
                <a:cubicBezTo>
                  <a:pt x="356" y="103"/>
                  <a:pt x="356" y="103"/>
                  <a:pt x="355" y="103"/>
                </a:cubicBezTo>
                <a:close/>
                <a:moveTo>
                  <a:pt x="360" y="104"/>
                </a:moveTo>
                <a:cubicBezTo>
                  <a:pt x="360" y="104"/>
                  <a:pt x="360" y="103"/>
                  <a:pt x="360" y="104"/>
                </a:cubicBezTo>
                <a:cubicBezTo>
                  <a:pt x="360" y="104"/>
                  <a:pt x="360" y="104"/>
                  <a:pt x="360" y="104"/>
                </a:cubicBezTo>
                <a:cubicBezTo>
                  <a:pt x="360" y="104"/>
                  <a:pt x="360" y="104"/>
                  <a:pt x="360" y="104"/>
                </a:cubicBezTo>
                <a:close/>
                <a:moveTo>
                  <a:pt x="363" y="102"/>
                </a:moveTo>
                <a:cubicBezTo>
                  <a:pt x="364" y="103"/>
                  <a:pt x="365" y="102"/>
                  <a:pt x="366" y="102"/>
                </a:cubicBezTo>
                <a:cubicBezTo>
                  <a:pt x="366" y="103"/>
                  <a:pt x="366" y="103"/>
                  <a:pt x="366" y="103"/>
                </a:cubicBezTo>
                <a:cubicBezTo>
                  <a:pt x="365" y="103"/>
                  <a:pt x="365" y="103"/>
                  <a:pt x="364" y="103"/>
                </a:cubicBezTo>
                <a:cubicBezTo>
                  <a:pt x="364" y="103"/>
                  <a:pt x="363" y="103"/>
                  <a:pt x="363" y="102"/>
                </a:cubicBezTo>
                <a:close/>
                <a:moveTo>
                  <a:pt x="369" y="103"/>
                </a:moveTo>
                <a:cubicBezTo>
                  <a:pt x="370" y="102"/>
                  <a:pt x="376" y="103"/>
                  <a:pt x="373" y="103"/>
                </a:cubicBezTo>
                <a:cubicBezTo>
                  <a:pt x="372" y="103"/>
                  <a:pt x="371" y="103"/>
                  <a:pt x="370" y="103"/>
                </a:cubicBezTo>
                <a:cubicBezTo>
                  <a:pt x="370" y="103"/>
                  <a:pt x="370" y="103"/>
                  <a:pt x="369" y="103"/>
                </a:cubicBezTo>
                <a:close/>
                <a:moveTo>
                  <a:pt x="399" y="102"/>
                </a:moveTo>
                <a:cubicBezTo>
                  <a:pt x="399" y="103"/>
                  <a:pt x="399" y="103"/>
                  <a:pt x="399" y="103"/>
                </a:cubicBezTo>
                <a:cubicBezTo>
                  <a:pt x="397" y="103"/>
                  <a:pt x="396" y="103"/>
                  <a:pt x="395" y="103"/>
                </a:cubicBezTo>
                <a:cubicBezTo>
                  <a:pt x="395" y="103"/>
                  <a:pt x="397" y="102"/>
                  <a:pt x="399" y="102"/>
                </a:cubicBezTo>
                <a:close/>
                <a:moveTo>
                  <a:pt x="414" y="103"/>
                </a:moveTo>
                <a:cubicBezTo>
                  <a:pt x="413" y="103"/>
                  <a:pt x="411" y="103"/>
                  <a:pt x="410" y="103"/>
                </a:cubicBezTo>
                <a:cubicBezTo>
                  <a:pt x="408" y="103"/>
                  <a:pt x="406" y="102"/>
                  <a:pt x="404" y="102"/>
                </a:cubicBezTo>
                <a:cubicBezTo>
                  <a:pt x="409" y="102"/>
                  <a:pt x="413" y="102"/>
                  <a:pt x="414" y="103"/>
                </a:cubicBezTo>
                <a:close/>
                <a:moveTo>
                  <a:pt x="414" y="101"/>
                </a:moveTo>
                <a:cubicBezTo>
                  <a:pt x="415" y="101"/>
                  <a:pt x="415" y="102"/>
                  <a:pt x="413" y="101"/>
                </a:cubicBezTo>
                <a:cubicBezTo>
                  <a:pt x="412" y="101"/>
                  <a:pt x="412" y="100"/>
                  <a:pt x="414" y="101"/>
                </a:cubicBezTo>
                <a:close/>
                <a:moveTo>
                  <a:pt x="415" y="102"/>
                </a:moveTo>
                <a:cubicBezTo>
                  <a:pt x="416" y="102"/>
                  <a:pt x="419" y="102"/>
                  <a:pt x="420" y="103"/>
                </a:cubicBezTo>
                <a:cubicBezTo>
                  <a:pt x="420" y="103"/>
                  <a:pt x="420" y="103"/>
                  <a:pt x="421" y="103"/>
                </a:cubicBezTo>
                <a:cubicBezTo>
                  <a:pt x="421" y="103"/>
                  <a:pt x="421" y="103"/>
                  <a:pt x="421" y="103"/>
                </a:cubicBezTo>
                <a:cubicBezTo>
                  <a:pt x="420" y="103"/>
                  <a:pt x="417" y="103"/>
                  <a:pt x="416" y="103"/>
                </a:cubicBezTo>
                <a:cubicBezTo>
                  <a:pt x="416" y="103"/>
                  <a:pt x="416" y="102"/>
                  <a:pt x="416" y="102"/>
                </a:cubicBezTo>
                <a:cubicBezTo>
                  <a:pt x="416" y="102"/>
                  <a:pt x="416" y="102"/>
                  <a:pt x="415" y="102"/>
                </a:cubicBezTo>
                <a:close/>
                <a:moveTo>
                  <a:pt x="412" y="106"/>
                </a:moveTo>
                <a:cubicBezTo>
                  <a:pt x="410" y="108"/>
                  <a:pt x="413" y="105"/>
                  <a:pt x="412" y="106"/>
                </a:cubicBezTo>
                <a:close/>
                <a:moveTo>
                  <a:pt x="427" y="103"/>
                </a:moveTo>
                <a:cubicBezTo>
                  <a:pt x="427" y="103"/>
                  <a:pt x="427" y="103"/>
                  <a:pt x="426" y="103"/>
                </a:cubicBezTo>
                <a:cubicBezTo>
                  <a:pt x="427" y="103"/>
                  <a:pt x="427" y="103"/>
                  <a:pt x="428" y="103"/>
                </a:cubicBezTo>
                <a:cubicBezTo>
                  <a:pt x="428" y="103"/>
                  <a:pt x="427" y="103"/>
                  <a:pt x="427" y="103"/>
                </a:cubicBezTo>
                <a:close/>
                <a:moveTo>
                  <a:pt x="432" y="103"/>
                </a:moveTo>
                <a:cubicBezTo>
                  <a:pt x="432" y="102"/>
                  <a:pt x="435" y="104"/>
                  <a:pt x="435" y="104"/>
                </a:cubicBezTo>
                <a:cubicBezTo>
                  <a:pt x="434" y="104"/>
                  <a:pt x="432" y="104"/>
                  <a:pt x="432" y="103"/>
                </a:cubicBezTo>
                <a:close/>
                <a:moveTo>
                  <a:pt x="441" y="101"/>
                </a:moveTo>
                <a:cubicBezTo>
                  <a:pt x="441" y="102"/>
                  <a:pt x="441" y="100"/>
                  <a:pt x="441" y="101"/>
                </a:cubicBezTo>
                <a:close/>
                <a:moveTo>
                  <a:pt x="442" y="104"/>
                </a:moveTo>
                <a:cubicBezTo>
                  <a:pt x="442" y="105"/>
                  <a:pt x="442" y="103"/>
                  <a:pt x="442" y="104"/>
                </a:cubicBezTo>
                <a:close/>
                <a:moveTo>
                  <a:pt x="450" y="103"/>
                </a:moveTo>
                <a:cubicBezTo>
                  <a:pt x="450" y="103"/>
                  <a:pt x="449" y="103"/>
                  <a:pt x="450" y="103"/>
                </a:cubicBezTo>
                <a:close/>
                <a:moveTo>
                  <a:pt x="448" y="101"/>
                </a:moveTo>
                <a:cubicBezTo>
                  <a:pt x="448" y="101"/>
                  <a:pt x="450" y="100"/>
                  <a:pt x="450" y="101"/>
                </a:cubicBezTo>
                <a:cubicBezTo>
                  <a:pt x="450" y="101"/>
                  <a:pt x="449" y="102"/>
                  <a:pt x="448" y="101"/>
                </a:cubicBezTo>
                <a:close/>
                <a:moveTo>
                  <a:pt x="455" y="106"/>
                </a:moveTo>
                <a:cubicBezTo>
                  <a:pt x="452" y="106"/>
                  <a:pt x="455" y="106"/>
                  <a:pt x="455" y="106"/>
                </a:cubicBezTo>
                <a:close/>
                <a:moveTo>
                  <a:pt x="455" y="103"/>
                </a:moveTo>
                <a:cubicBezTo>
                  <a:pt x="455" y="104"/>
                  <a:pt x="455" y="102"/>
                  <a:pt x="455" y="103"/>
                </a:cubicBezTo>
                <a:close/>
                <a:moveTo>
                  <a:pt x="460" y="99"/>
                </a:moveTo>
                <a:cubicBezTo>
                  <a:pt x="460" y="99"/>
                  <a:pt x="461" y="98"/>
                  <a:pt x="460" y="98"/>
                </a:cubicBezTo>
                <a:cubicBezTo>
                  <a:pt x="460" y="99"/>
                  <a:pt x="460" y="99"/>
                  <a:pt x="460" y="99"/>
                </a:cubicBezTo>
                <a:cubicBezTo>
                  <a:pt x="465" y="99"/>
                  <a:pt x="470" y="98"/>
                  <a:pt x="470" y="98"/>
                </a:cubicBezTo>
                <a:cubicBezTo>
                  <a:pt x="470" y="99"/>
                  <a:pt x="467" y="99"/>
                  <a:pt x="466" y="99"/>
                </a:cubicBezTo>
                <a:cubicBezTo>
                  <a:pt x="466" y="99"/>
                  <a:pt x="466" y="100"/>
                  <a:pt x="466" y="100"/>
                </a:cubicBezTo>
                <a:cubicBezTo>
                  <a:pt x="465" y="101"/>
                  <a:pt x="461" y="101"/>
                  <a:pt x="457" y="101"/>
                </a:cubicBezTo>
                <a:cubicBezTo>
                  <a:pt x="457" y="101"/>
                  <a:pt x="457" y="101"/>
                  <a:pt x="457" y="101"/>
                </a:cubicBezTo>
                <a:cubicBezTo>
                  <a:pt x="451" y="101"/>
                  <a:pt x="445" y="100"/>
                  <a:pt x="444" y="100"/>
                </a:cubicBezTo>
                <a:cubicBezTo>
                  <a:pt x="426" y="100"/>
                  <a:pt x="406" y="96"/>
                  <a:pt x="389" y="100"/>
                </a:cubicBezTo>
                <a:cubicBezTo>
                  <a:pt x="388" y="100"/>
                  <a:pt x="386" y="100"/>
                  <a:pt x="385" y="100"/>
                </a:cubicBezTo>
                <a:cubicBezTo>
                  <a:pt x="385" y="100"/>
                  <a:pt x="386" y="100"/>
                  <a:pt x="386" y="101"/>
                </a:cubicBezTo>
                <a:cubicBezTo>
                  <a:pt x="386" y="102"/>
                  <a:pt x="381" y="101"/>
                  <a:pt x="380" y="101"/>
                </a:cubicBezTo>
                <a:cubicBezTo>
                  <a:pt x="370" y="101"/>
                  <a:pt x="360" y="100"/>
                  <a:pt x="351" y="101"/>
                </a:cubicBezTo>
                <a:cubicBezTo>
                  <a:pt x="337" y="102"/>
                  <a:pt x="323" y="102"/>
                  <a:pt x="309" y="103"/>
                </a:cubicBezTo>
                <a:cubicBezTo>
                  <a:pt x="291" y="104"/>
                  <a:pt x="273" y="106"/>
                  <a:pt x="255" y="108"/>
                </a:cubicBezTo>
                <a:cubicBezTo>
                  <a:pt x="253" y="107"/>
                  <a:pt x="253" y="107"/>
                  <a:pt x="252" y="107"/>
                </a:cubicBezTo>
                <a:cubicBezTo>
                  <a:pt x="252" y="107"/>
                  <a:pt x="255" y="107"/>
                  <a:pt x="258" y="106"/>
                </a:cubicBezTo>
                <a:cubicBezTo>
                  <a:pt x="254" y="106"/>
                  <a:pt x="247" y="106"/>
                  <a:pt x="243" y="106"/>
                </a:cubicBezTo>
                <a:cubicBezTo>
                  <a:pt x="243" y="106"/>
                  <a:pt x="243" y="106"/>
                  <a:pt x="243" y="106"/>
                </a:cubicBezTo>
                <a:cubicBezTo>
                  <a:pt x="244" y="106"/>
                  <a:pt x="244" y="106"/>
                  <a:pt x="244" y="106"/>
                </a:cubicBezTo>
                <a:cubicBezTo>
                  <a:pt x="243" y="106"/>
                  <a:pt x="243" y="106"/>
                  <a:pt x="242" y="106"/>
                </a:cubicBezTo>
                <a:cubicBezTo>
                  <a:pt x="241" y="106"/>
                  <a:pt x="240" y="106"/>
                  <a:pt x="240" y="106"/>
                </a:cubicBezTo>
                <a:cubicBezTo>
                  <a:pt x="239" y="106"/>
                  <a:pt x="238" y="106"/>
                  <a:pt x="238" y="106"/>
                </a:cubicBezTo>
                <a:cubicBezTo>
                  <a:pt x="238" y="106"/>
                  <a:pt x="238" y="106"/>
                  <a:pt x="238" y="106"/>
                </a:cubicBezTo>
                <a:cubicBezTo>
                  <a:pt x="239" y="106"/>
                  <a:pt x="240" y="106"/>
                  <a:pt x="241" y="105"/>
                </a:cubicBezTo>
                <a:cubicBezTo>
                  <a:pt x="242" y="105"/>
                  <a:pt x="244" y="106"/>
                  <a:pt x="244" y="106"/>
                </a:cubicBezTo>
                <a:cubicBezTo>
                  <a:pt x="245" y="106"/>
                  <a:pt x="245" y="106"/>
                  <a:pt x="246" y="106"/>
                </a:cubicBezTo>
                <a:cubicBezTo>
                  <a:pt x="246" y="106"/>
                  <a:pt x="246" y="106"/>
                  <a:pt x="246" y="106"/>
                </a:cubicBezTo>
                <a:cubicBezTo>
                  <a:pt x="246" y="105"/>
                  <a:pt x="246" y="105"/>
                  <a:pt x="246" y="105"/>
                </a:cubicBezTo>
                <a:cubicBezTo>
                  <a:pt x="249" y="105"/>
                  <a:pt x="253" y="105"/>
                  <a:pt x="256" y="104"/>
                </a:cubicBezTo>
                <a:cubicBezTo>
                  <a:pt x="260" y="105"/>
                  <a:pt x="263" y="105"/>
                  <a:pt x="263" y="105"/>
                </a:cubicBezTo>
                <a:cubicBezTo>
                  <a:pt x="263" y="105"/>
                  <a:pt x="262" y="105"/>
                  <a:pt x="262" y="105"/>
                </a:cubicBezTo>
                <a:cubicBezTo>
                  <a:pt x="263" y="105"/>
                  <a:pt x="264" y="104"/>
                  <a:pt x="266" y="104"/>
                </a:cubicBezTo>
                <a:cubicBezTo>
                  <a:pt x="267" y="104"/>
                  <a:pt x="267" y="104"/>
                  <a:pt x="268" y="103"/>
                </a:cubicBezTo>
                <a:cubicBezTo>
                  <a:pt x="268" y="104"/>
                  <a:pt x="267" y="104"/>
                  <a:pt x="267" y="105"/>
                </a:cubicBezTo>
                <a:cubicBezTo>
                  <a:pt x="267" y="105"/>
                  <a:pt x="267" y="105"/>
                  <a:pt x="268" y="105"/>
                </a:cubicBezTo>
                <a:cubicBezTo>
                  <a:pt x="267" y="105"/>
                  <a:pt x="265" y="105"/>
                  <a:pt x="265" y="105"/>
                </a:cubicBezTo>
                <a:cubicBezTo>
                  <a:pt x="266" y="106"/>
                  <a:pt x="268" y="105"/>
                  <a:pt x="269" y="105"/>
                </a:cubicBezTo>
                <a:cubicBezTo>
                  <a:pt x="269" y="105"/>
                  <a:pt x="269" y="105"/>
                  <a:pt x="269" y="105"/>
                </a:cubicBezTo>
                <a:cubicBezTo>
                  <a:pt x="270" y="105"/>
                  <a:pt x="271" y="105"/>
                  <a:pt x="273" y="105"/>
                </a:cubicBezTo>
                <a:cubicBezTo>
                  <a:pt x="274" y="105"/>
                  <a:pt x="276" y="105"/>
                  <a:pt x="277" y="105"/>
                </a:cubicBezTo>
                <a:cubicBezTo>
                  <a:pt x="276" y="105"/>
                  <a:pt x="276" y="104"/>
                  <a:pt x="275" y="104"/>
                </a:cubicBezTo>
                <a:cubicBezTo>
                  <a:pt x="275" y="104"/>
                  <a:pt x="275" y="103"/>
                  <a:pt x="275" y="103"/>
                </a:cubicBezTo>
                <a:cubicBezTo>
                  <a:pt x="276" y="103"/>
                  <a:pt x="277" y="103"/>
                  <a:pt x="278" y="103"/>
                </a:cubicBezTo>
                <a:cubicBezTo>
                  <a:pt x="278" y="103"/>
                  <a:pt x="279" y="103"/>
                  <a:pt x="279" y="104"/>
                </a:cubicBezTo>
                <a:cubicBezTo>
                  <a:pt x="279" y="104"/>
                  <a:pt x="280" y="104"/>
                  <a:pt x="280" y="104"/>
                </a:cubicBezTo>
                <a:cubicBezTo>
                  <a:pt x="279" y="103"/>
                  <a:pt x="279" y="103"/>
                  <a:pt x="279" y="103"/>
                </a:cubicBezTo>
                <a:cubicBezTo>
                  <a:pt x="279" y="103"/>
                  <a:pt x="280" y="103"/>
                  <a:pt x="281" y="103"/>
                </a:cubicBezTo>
                <a:cubicBezTo>
                  <a:pt x="282" y="103"/>
                  <a:pt x="283" y="103"/>
                  <a:pt x="283" y="103"/>
                </a:cubicBezTo>
                <a:cubicBezTo>
                  <a:pt x="282" y="103"/>
                  <a:pt x="282" y="104"/>
                  <a:pt x="282" y="104"/>
                </a:cubicBezTo>
                <a:cubicBezTo>
                  <a:pt x="285" y="105"/>
                  <a:pt x="289" y="103"/>
                  <a:pt x="293" y="102"/>
                </a:cubicBezTo>
                <a:cubicBezTo>
                  <a:pt x="293" y="102"/>
                  <a:pt x="293" y="102"/>
                  <a:pt x="293" y="102"/>
                </a:cubicBezTo>
                <a:cubicBezTo>
                  <a:pt x="293" y="102"/>
                  <a:pt x="293" y="102"/>
                  <a:pt x="293" y="102"/>
                </a:cubicBezTo>
                <a:cubicBezTo>
                  <a:pt x="294" y="102"/>
                  <a:pt x="295" y="102"/>
                  <a:pt x="296" y="102"/>
                </a:cubicBezTo>
                <a:cubicBezTo>
                  <a:pt x="296" y="102"/>
                  <a:pt x="296" y="102"/>
                  <a:pt x="296" y="102"/>
                </a:cubicBezTo>
                <a:cubicBezTo>
                  <a:pt x="296" y="102"/>
                  <a:pt x="296" y="102"/>
                  <a:pt x="296" y="102"/>
                </a:cubicBezTo>
                <a:cubicBezTo>
                  <a:pt x="297" y="102"/>
                  <a:pt x="297" y="102"/>
                  <a:pt x="298" y="102"/>
                </a:cubicBezTo>
                <a:cubicBezTo>
                  <a:pt x="300" y="102"/>
                  <a:pt x="303" y="102"/>
                  <a:pt x="306" y="102"/>
                </a:cubicBezTo>
                <a:cubicBezTo>
                  <a:pt x="306" y="101"/>
                  <a:pt x="306" y="101"/>
                  <a:pt x="306" y="101"/>
                </a:cubicBezTo>
                <a:cubicBezTo>
                  <a:pt x="306" y="102"/>
                  <a:pt x="306" y="102"/>
                  <a:pt x="306" y="102"/>
                </a:cubicBezTo>
                <a:cubicBezTo>
                  <a:pt x="310" y="101"/>
                  <a:pt x="315" y="101"/>
                  <a:pt x="316" y="101"/>
                </a:cubicBezTo>
                <a:cubicBezTo>
                  <a:pt x="316" y="101"/>
                  <a:pt x="317" y="101"/>
                  <a:pt x="318" y="101"/>
                </a:cubicBezTo>
                <a:cubicBezTo>
                  <a:pt x="318" y="101"/>
                  <a:pt x="318" y="101"/>
                  <a:pt x="318" y="101"/>
                </a:cubicBezTo>
                <a:cubicBezTo>
                  <a:pt x="319" y="101"/>
                  <a:pt x="320" y="101"/>
                  <a:pt x="322" y="101"/>
                </a:cubicBezTo>
                <a:cubicBezTo>
                  <a:pt x="322" y="101"/>
                  <a:pt x="322" y="101"/>
                  <a:pt x="322" y="101"/>
                </a:cubicBezTo>
                <a:cubicBezTo>
                  <a:pt x="333" y="101"/>
                  <a:pt x="346" y="101"/>
                  <a:pt x="354" y="98"/>
                </a:cubicBezTo>
                <a:cubicBezTo>
                  <a:pt x="356" y="97"/>
                  <a:pt x="363" y="96"/>
                  <a:pt x="369" y="96"/>
                </a:cubicBezTo>
                <a:cubicBezTo>
                  <a:pt x="370" y="96"/>
                  <a:pt x="370" y="96"/>
                  <a:pt x="370" y="96"/>
                </a:cubicBezTo>
                <a:cubicBezTo>
                  <a:pt x="372" y="97"/>
                  <a:pt x="378" y="97"/>
                  <a:pt x="384" y="97"/>
                </a:cubicBezTo>
                <a:cubicBezTo>
                  <a:pt x="391" y="98"/>
                  <a:pt x="405" y="96"/>
                  <a:pt x="410" y="96"/>
                </a:cubicBezTo>
                <a:cubicBezTo>
                  <a:pt x="412" y="96"/>
                  <a:pt x="414" y="96"/>
                  <a:pt x="417" y="95"/>
                </a:cubicBezTo>
                <a:cubicBezTo>
                  <a:pt x="417" y="95"/>
                  <a:pt x="417" y="95"/>
                  <a:pt x="417" y="95"/>
                </a:cubicBezTo>
                <a:cubicBezTo>
                  <a:pt x="417" y="95"/>
                  <a:pt x="417" y="95"/>
                  <a:pt x="417" y="95"/>
                </a:cubicBezTo>
                <a:cubicBezTo>
                  <a:pt x="417" y="95"/>
                  <a:pt x="417" y="95"/>
                  <a:pt x="417" y="95"/>
                </a:cubicBezTo>
                <a:cubicBezTo>
                  <a:pt x="417" y="95"/>
                  <a:pt x="418" y="95"/>
                  <a:pt x="418" y="95"/>
                </a:cubicBezTo>
                <a:cubicBezTo>
                  <a:pt x="421" y="96"/>
                  <a:pt x="424" y="96"/>
                  <a:pt x="426" y="96"/>
                </a:cubicBezTo>
                <a:cubicBezTo>
                  <a:pt x="429" y="97"/>
                  <a:pt x="454" y="98"/>
                  <a:pt x="462" y="96"/>
                </a:cubicBezTo>
                <a:cubicBezTo>
                  <a:pt x="465" y="96"/>
                  <a:pt x="468" y="96"/>
                  <a:pt x="471" y="96"/>
                </a:cubicBezTo>
                <a:cubicBezTo>
                  <a:pt x="471" y="96"/>
                  <a:pt x="471" y="96"/>
                  <a:pt x="471" y="96"/>
                </a:cubicBezTo>
                <a:cubicBezTo>
                  <a:pt x="469" y="97"/>
                  <a:pt x="440" y="98"/>
                  <a:pt x="440" y="99"/>
                </a:cubicBezTo>
                <a:cubicBezTo>
                  <a:pt x="440" y="99"/>
                  <a:pt x="451" y="99"/>
                  <a:pt x="460" y="99"/>
                </a:cubicBezTo>
                <a:close/>
                <a:moveTo>
                  <a:pt x="471" y="92"/>
                </a:moveTo>
                <a:cubicBezTo>
                  <a:pt x="472" y="92"/>
                  <a:pt x="474" y="91"/>
                  <a:pt x="474" y="92"/>
                </a:cubicBezTo>
                <a:cubicBezTo>
                  <a:pt x="473" y="92"/>
                  <a:pt x="472" y="92"/>
                  <a:pt x="471" y="92"/>
                </a:cubicBezTo>
                <a:close/>
                <a:moveTo>
                  <a:pt x="479" y="92"/>
                </a:moveTo>
                <a:cubicBezTo>
                  <a:pt x="479" y="91"/>
                  <a:pt x="482" y="92"/>
                  <a:pt x="482" y="92"/>
                </a:cubicBezTo>
                <a:cubicBezTo>
                  <a:pt x="482" y="92"/>
                  <a:pt x="479" y="93"/>
                  <a:pt x="479" y="92"/>
                </a:cubicBezTo>
                <a:close/>
                <a:moveTo>
                  <a:pt x="488" y="89"/>
                </a:moveTo>
                <a:cubicBezTo>
                  <a:pt x="488" y="89"/>
                  <a:pt x="489" y="89"/>
                  <a:pt x="489" y="90"/>
                </a:cubicBezTo>
                <a:cubicBezTo>
                  <a:pt x="489" y="90"/>
                  <a:pt x="488" y="90"/>
                  <a:pt x="488" y="89"/>
                </a:cubicBezTo>
                <a:close/>
                <a:moveTo>
                  <a:pt x="500" y="92"/>
                </a:moveTo>
                <a:cubicBezTo>
                  <a:pt x="500" y="92"/>
                  <a:pt x="499" y="91"/>
                  <a:pt x="500" y="92"/>
                </a:cubicBezTo>
                <a:close/>
                <a:moveTo>
                  <a:pt x="498" y="90"/>
                </a:moveTo>
                <a:cubicBezTo>
                  <a:pt x="498" y="90"/>
                  <a:pt x="501" y="89"/>
                  <a:pt x="501" y="90"/>
                </a:cubicBezTo>
                <a:cubicBezTo>
                  <a:pt x="500" y="90"/>
                  <a:pt x="499" y="90"/>
                  <a:pt x="498" y="90"/>
                </a:cubicBezTo>
                <a:close/>
                <a:moveTo>
                  <a:pt x="507" y="95"/>
                </a:moveTo>
                <a:cubicBezTo>
                  <a:pt x="506" y="95"/>
                  <a:pt x="506" y="95"/>
                  <a:pt x="505" y="95"/>
                </a:cubicBezTo>
                <a:cubicBezTo>
                  <a:pt x="506" y="93"/>
                  <a:pt x="507" y="95"/>
                  <a:pt x="507" y="95"/>
                </a:cubicBezTo>
                <a:close/>
                <a:moveTo>
                  <a:pt x="417" y="97"/>
                </a:moveTo>
                <a:cubicBezTo>
                  <a:pt x="417" y="97"/>
                  <a:pt x="417" y="98"/>
                  <a:pt x="417" y="97"/>
                </a:cubicBezTo>
                <a:close/>
                <a:moveTo>
                  <a:pt x="234" y="129"/>
                </a:moveTo>
                <a:cubicBezTo>
                  <a:pt x="235" y="129"/>
                  <a:pt x="237" y="129"/>
                  <a:pt x="238" y="129"/>
                </a:cubicBezTo>
                <a:cubicBezTo>
                  <a:pt x="238" y="129"/>
                  <a:pt x="234" y="128"/>
                  <a:pt x="234" y="129"/>
                </a:cubicBezTo>
                <a:close/>
                <a:moveTo>
                  <a:pt x="239" y="128"/>
                </a:moveTo>
                <a:cubicBezTo>
                  <a:pt x="241" y="127"/>
                  <a:pt x="239" y="128"/>
                  <a:pt x="239" y="128"/>
                </a:cubicBezTo>
                <a:close/>
                <a:moveTo>
                  <a:pt x="457" y="101"/>
                </a:moveTo>
                <a:cubicBezTo>
                  <a:pt x="457" y="101"/>
                  <a:pt x="457" y="101"/>
                  <a:pt x="457" y="101"/>
                </a:cubicBezTo>
                <a:cubicBezTo>
                  <a:pt x="457" y="101"/>
                  <a:pt x="457" y="101"/>
                  <a:pt x="457" y="101"/>
                </a:cubicBezTo>
                <a:cubicBezTo>
                  <a:pt x="457" y="100"/>
                  <a:pt x="457" y="101"/>
                  <a:pt x="457" y="101"/>
                </a:cubicBezTo>
                <a:close/>
                <a:moveTo>
                  <a:pt x="277" y="104"/>
                </a:moveTo>
                <a:cubicBezTo>
                  <a:pt x="277" y="103"/>
                  <a:pt x="277" y="105"/>
                  <a:pt x="277" y="104"/>
                </a:cubicBezTo>
                <a:close/>
                <a:moveTo>
                  <a:pt x="256" y="106"/>
                </a:moveTo>
                <a:cubicBezTo>
                  <a:pt x="258" y="106"/>
                  <a:pt x="259" y="106"/>
                  <a:pt x="260" y="106"/>
                </a:cubicBezTo>
                <a:cubicBezTo>
                  <a:pt x="260" y="105"/>
                  <a:pt x="256" y="104"/>
                  <a:pt x="256" y="106"/>
                </a:cubicBezTo>
                <a:close/>
                <a:moveTo>
                  <a:pt x="189" y="135"/>
                </a:moveTo>
                <a:cubicBezTo>
                  <a:pt x="189" y="135"/>
                  <a:pt x="191" y="133"/>
                  <a:pt x="189" y="135"/>
                </a:cubicBezTo>
                <a:close/>
                <a:moveTo>
                  <a:pt x="65" y="126"/>
                </a:moveTo>
                <a:cubicBezTo>
                  <a:pt x="65" y="127"/>
                  <a:pt x="66" y="126"/>
                  <a:pt x="66" y="126"/>
                </a:cubicBezTo>
                <a:cubicBezTo>
                  <a:pt x="66" y="126"/>
                  <a:pt x="66" y="125"/>
                  <a:pt x="65" y="126"/>
                </a:cubicBezTo>
                <a:close/>
                <a:moveTo>
                  <a:pt x="66" y="126"/>
                </a:moveTo>
                <a:cubicBezTo>
                  <a:pt x="66" y="126"/>
                  <a:pt x="66" y="126"/>
                  <a:pt x="66" y="126"/>
                </a:cubicBezTo>
                <a:cubicBezTo>
                  <a:pt x="66" y="126"/>
                  <a:pt x="66" y="126"/>
                  <a:pt x="66" y="126"/>
                </a:cubicBezTo>
                <a:close/>
                <a:moveTo>
                  <a:pt x="79" y="125"/>
                </a:moveTo>
                <a:cubicBezTo>
                  <a:pt x="79" y="125"/>
                  <a:pt x="80" y="124"/>
                  <a:pt x="79" y="125"/>
                </a:cubicBezTo>
                <a:close/>
                <a:moveTo>
                  <a:pt x="384" y="100"/>
                </a:moveTo>
                <a:cubicBezTo>
                  <a:pt x="383" y="100"/>
                  <a:pt x="379" y="101"/>
                  <a:pt x="380" y="100"/>
                </a:cubicBezTo>
                <a:cubicBezTo>
                  <a:pt x="379" y="100"/>
                  <a:pt x="380" y="101"/>
                  <a:pt x="380" y="101"/>
                </a:cubicBezTo>
                <a:cubicBezTo>
                  <a:pt x="381" y="101"/>
                  <a:pt x="383" y="100"/>
                  <a:pt x="384" y="100"/>
                </a:cubicBezTo>
                <a:cubicBezTo>
                  <a:pt x="384" y="100"/>
                  <a:pt x="384" y="100"/>
                  <a:pt x="384" y="100"/>
                </a:cubicBezTo>
                <a:cubicBezTo>
                  <a:pt x="384" y="101"/>
                  <a:pt x="384" y="100"/>
                  <a:pt x="384" y="100"/>
                </a:cubicBezTo>
                <a:cubicBezTo>
                  <a:pt x="384" y="100"/>
                  <a:pt x="385" y="100"/>
                  <a:pt x="385" y="100"/>
                </a:cubicBezTo>
                <a:cubicBezTo>
                  <a:pt x="385" y="100"/>
                  <a:pt x="384" y="100"/>
                  <a:pt x="384" y="100"/>
                </a:cubicBezTo>
                <a:cubicBezTo>
                  <a:pt x="384" y="100"/>
                  <a:pt x="384" y="100"/>
                  <a:pt x="384" y="100"/>
                </a:cubicBezTo>
                <a:close/>
                <a:moveTo>
                  <a:pt x="229" y="130"/>
                </a:moveTo>
                <a:cubicBezTo>
                  <a:pt x="230" y="130"/>
                  <a:pt x="231" y="130"/>
                  <a:pt x="232" y="129"/>
                </a:cubicBezTo>
                <a:cubicBezTo>
                  <a:pt x="232" y="129"/>
                  <a:pt x="229" y="130"/>
                  <a:pt x="229" y="130"/>
                </a:cubicBezTo>
                <a:close/>
                <a:moveTo>
                  <a:pt x="199" y="134"/>
                </a:moveTo>
                <a:cubicBezTo>
                  <a:pt x="198" y="133"/>
                  <a:pt x="197" y="134"/>
                  <a:pt x="196" y="134"/>
                </a:cubicBezTo>
                <a:cubicBezTo>
                  <a:pt x="197" y="134"/>
                  <a:pt x="198" y="134"/>
                  <a:pt x="199" y="134"/>
                </a:cubicBezTo>
                <a:close/>
                <a:moveTo>
                  <a:pt x="194" y="134"/>
                </a:moveTo>
                <a:cubicBezTo>
                  <a:pt x="194" y="134"/>
                  <a:pt x="193" y="134"/>
                  <a:pt x="192" y="135"/>
                </a:cubicBezTo>
                <a:cubicBezTo>
                  <a:pt x="193" y="135"/>
                  <a:pt x="194" y="135"/>
                  <a:pt x="194" y="134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36" tIns="45717" rIns="91436" bIns="45717" numCol="1" anchor="t" anchorCtr="0" compatLnSpc="1">
            <a:prstTxWarp prst="textNoShape">
              <a:avLst/>
            </a:prstTxWarp>
          </a:bodyPr>
          <a:lstStyle/>
          <a:p>
            <a:endParaRPr lang="zh-CN" altLang="en-US" sz="1765"/>
          </a:p>
        </p:txBody>
      </p:sp>
      <p:sp>
        <p:nvSpPr>
          <p:cNvPr id="23" name="Freeform 11"/>
          <p:cNvSpPr>
            <a:spLocks noEditPoints="1"/>
          </p:cNvSpPr>
          <p:nvPr/>
        </p:nvSpPr>
        <p:spPr bwMode="auto">
          <a:xfrm>
            <a:off x="8855076" y="2195689"/>
            <a:ext cx="765175" cy="557134"/>
          </a:xfrm>
          <a:custGeom>
            <a:avLst/>
            <a:gdLst>
              <a:gd name="T0" fmla="*/ 190 w 204"/>
              <a:gd name="T1" fmla="*/ 145 h 148"/>
              <a:gd name="T2" fmla="*/ 175 w 204"/>
              <a:gd name="T3" fmla="*/ 143 h 148"/>
              <a:gd name="T4" fmla="*/ 107 w 204"/>
              <a:gd name="T5" fmla="*/ 129 h 148"/>
              <a:gd name="T6" fmla="*/ 120 w 204"/>
              <a:gd name="T7" fmla="*/ 12 h 148"/>
              <a:gd name="T8" fmla="*/ 23 w 204"/>
              <a:gd name="T9" fmla="*/ 99 h 148"/>
              <a:gd name="T10" fmla="*/ 21 w 204"/>
              <a:gd name="T11" fmla="*/ 129 h 148"/>
              <a:gd name="T12" fmla="*/ 150 w 204"/>
              <a:gd name="T13" fmla="*/ 69 h 148"/>
              <a:gd name="T14" fmla="*/ 130 w 204"/>
              <a:gd name="T15" fmla="*/ 140 h 148"/>
              <a:gd name="T16" fmla="*/ 127 w 204"/>
              <a:gd name="T17" fmla="*/ 36 h 148"/>
              <a:gd name="T18" fmla="*/ 93 w 204"/>
              <a:gd name="T19" fmla="*/ 141 h 148"/>
              <a:gd name="T20" fmla="*/ 150 w 204"/>
              <a:gd name="T21" fmla="*/ 126 h 148"/>
              <a:gd name="T22" fmla="*/ 106 w 204"/>
              <a:gd name="T23" fmla="*/ 14 h 148"/>
              <a:gd name="T24" fmla="*/ 154 w 204"/>
              <a:gd name="T25" fmla="*/ 125 h 148"/>
              <a:gd name="T26" fmla="*/ 201 w 204"/>
              <a:gd name="T27" fmla="*/ 132 h 148"/>
              <a:gd name="T28" fmla="*/ 29 w 204"/>
              <a:gd name="T29" fmla="*/ 92 h 148"/>
              <a:gd name="T30" fmla="*/ 50 w 204"/>
              <a:gd name="T31" fmla="*/ 94 h 148"/>
              <a:gd name="T32" fmla="*/ 141 w 204"/>
              <a:gd name="T33" fmla="*/ 59 h 148"/>
              <a:gd name="T34" fmla="*/ 164 w 204"/>
              <a:gd name="T35" fmla="*/ 96 h 148"/>
              <a:gd name="T36" fmla="*/ 136 w 204"/>
              <a:gd name="T37" fmla="*/ 48 h 148"/>
              <a:gd name="T38" fmla="*/ 110 w 204"/>
              <a:gd name="T39" fmla="*/ 18 h 148"/>
              <a:gd name="T40" fmla="*/ 95 w 204"/>
              <a:gd name="T41" fmla="*/ 129 h 148"/>
              <a:gd name="T42" fmla="*/ 2 w 204"/>
              <a:gd name="T43" fmla="*/ 144 h 148"/>
              <a:gd name="T44" fmla="*/ 16 w 204"/>
              <a:gd name="T45" fmla="*/ 139 h 148"/>
              <a:gd name="T46" fmla="*/ 182 w 204"/>
              <a:gd name="T47" fmla="*/ 142 h 148"/>
              <a:gd name="T48" fmla="*/ 122 w 204"/>
              <a:gd name="T49" fmla="*/ 13 h 148"/>
              <a:gd name="T50" fmla="*/ 172 w 204"/>
              <a:gd name="T51" fmla="*/ 84 h 148"/>
              <a:gd name="T52" fmla="*/ 194 w 204"/>
              <a:gd name="T53" fmla="*/ 124 h 148"/>
              <a:gd name="T54" fmla="*/ 190 w 204"/>
              <a:gd name="T55" fmla="*/ 146 h 148"/>
              <a:gd name="T56" fmla="*/ 26 w 204"/>
              <a:gd name="T57" fmla="*/ 99 h 148"/>
              <a:gd name="T58" fmla="*/ 42 w 204"/>
              <a:gd name="T59" fmla="*/ 101 h 148"/>
              <a:gd name="T60" fmla="*/ 50 w 204"/>
              <a:gd name="T61" fmla="*/ 87 h 148"/>
              <a:gd name="T62" fmla="*/ 144 w 204"/>
              <a:gd name="T63" fmla="*/ 61 h 148"/>
              <a:gd name="T64" fmla="*/ 115 w 204"/>
              <a:gd name="T65" fmla="*/ 23 h 148"/>
              <a:gd name="T66" fmla="*/ 35 w 204"/>
              <a:gd name="T67" fmla="*/ 137 h 148"/>
              <a:gd name="T68" fmla="*/ 62 w 204"/>
              <a:gd name="T69" fmla="*/ 134 h 148"/>
              <a:gd name="T70" fmla="*/ 78 w 204"/>
              <a:gd name="T71" fmla="*/ 135 h 148"/>
              <a:gd name="T72" fmla="*/ 126 w 204"/>
              <a:gd name="T73" fmla="*/ 132 h 148"/>
              <a:gd name="T74" fmla="*/ 149 w 204"/>
              <a:gd name="T75" fmla="*/ 131 h 148"/>
              <a:gd name="T76" fmla="*/ 147 w 204"/>
              <a:gd name="T77" fmla="*/ 133 h 148"/>
              <a:gd name="T78" fmla="*/ 162 w 204"/>
              <a:gd name="T79" fmla="*/ 133 h 148"/>
              <a:gd name="T80" fmla="*/ 175 w 204"/>
              <a:gd name="T81" fmla="*/ 137 h 148"/>
              <a:gd name="T82" fmla="*/ 111 w 204"/>
              <a:gd name="T83" fmla="*/ 13 h 148"/>
              <a:gd name="T84" fmla="*/ 100 w 204"/>
              <a:gd name="T85" fmla="*/ 5 h 148"/>
              <a:gd name="T86" fmla="*/ 103 w 204"/>
              <a:gd name="T87" fmla="*/ 14 h 148"/>
              <a:gd name="T88" fmla="*/ 68 w 204"/>
              <a:gd name="T89" fmla="*/ 64 h 148"/>
              <a:gd name="T90" fmla="*/ 90 w 204"/>
              <a:gd name="T91" fmla="*/ 35 h 148"/>
              <a:gd name="T92" fmla="*/ 106 w 204"/>
              <a:gd name="T93" fmla="*/ 16 h 148"/>
              <a:gd name="T94" fmla="*/ 107 w 204"/>
              <a:gd name="T95" fmla="*/ 13 h 148"/>
              <a:gd name="T96" fmla="*/ 107 w 204"/>
              <a:gd name="T97" fmla="*/ 16 h 148"/>
              <a:gd name="T98" fmla="*/ 108 w 204"/>
              <a:gd name="T99" fmla="*/ 12 h 148"/>
              <a:gd name="T100" fmla="*/ 143 w 204"/>
              <a:gd name="T101" fmla="*/ 37 h 148"/>
              <a:gd name="T102" fmla="*/ 176 w 204"/>
              <a:gd name="T103" fmla="*/ 90 h 148"/>
              <a:gd name="T104" fmla="*/ 166 w 204"/>
              <a:gd name="T105" fmla="*/ 74 h 148"/>
              <a:gd name="T106" fmla="*/ 37 w 204"/>
              <a:gd name="T107" fmla="*/ 128 h 148"/>
              <a:gd name="T108" fmla="*/ 191 w 204"/>
              <a:gd name="T109" fmla="*/ 133 h 148"/>
              <a:gd name="T110" fmla="*/ 182 w 204"/>
              <a:gd name="T111" fmla="*/ 127 h 148"/>
              <a:gd name="T112" fmla="*/ 178 w 204"/>
              <a:gd name="T113" fmla="*/ 122 h 148"/>
              <a:gd name="T114" fmla="*/ 191 w 204"/>
              <a:gd name="T115" fmla="*/ 144 h 1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204" h="148">
                <a:moveTo>
                  <a:pt x="189" y="144"/>
                </a:moveTo>
                <a:cubicBezTo>
                  <a:pt x="190" y="144"/>
                  <a:pt x="190" y="145"/>
                  <a:pt x="190" y="145"/>
                </a:cubicBezTo>
                <a:cubicBezTo>
                  <a:pt x="191" y="144"/>
                  <a:pt x="191" y="144"/>
                  <a:pt x="191" y="143"/>
                </a:cubicBezTo>
                <a:cubicBezTo>
                  <a:pt x="191" y="144"/>
                  <a:pt x="191" y="144"/>
                  <a:pt x="189" y="144"/>
                </a:cubicBezTo>
                <a:close/>
                <a:moveTo>
                  <a:pt x="171" y="143"/>
                </a:moveTo>
                <a:cubicBezTo>
                  <a:pt x="172" y="144"/>
                  <a:pt x="172" y="143"/>
                  <a:pt x="171" y="143"/>
                </a:cubicBezTo>
                <a:cubicBezTo>
                  <a:pt x="170" y="142"/>
                  <a:pt x="170" y="142"/>
                  <a:pt x="171" y="143"/>
                </a:cubicBezTo>
                <a:close/>
                <a:moveTo>
                  <a:pt x="190" y="145"/>
                </a:moveTo>
                <a:cubicBezTo>
                  <a:pt x="190" y="145"/>
                  <a:pt x="190" y="145"/>
                  <a:pt x="190" y="145"/>
                </a:cubicBezTo>
                <a:cubicBezTo>
                  <a:pt x="190" y="145"/>
                  <a:pt x="190" y="145"/>
                  <a:pt x="190" y="145"/>
                </a:cubicBezTo>
                <a:cubicBezTo>
                  <a:pt x="190" y="145"/>
                  <a:pt x="190" y="145"/>
                  <a:pt x="190" y="145"/>
                </a:cubicBezTo>
                <a:close/>
                <a:moveTo>
                  <a:pt x="173" y="141"/>
                </a:moveTo>
                <a:cubicBezTo>
                  <a:pt x="174" y="141"/>
                  <a:pt x="174" y="141"/>
                  <a:pt x="175" y="141"/>
                </a:cubicBezTo>
                <a:cubicBezTo>
                  <a:pt x="174" y="141"/>
                  <a:pt x="174" y="141"/>
                  <a:pt x="173" y="141"/>
                </a:cubicBezTo>
                <a:close/>
                <a:moveTo>
                  <a:pt x="155" y="139"/>
                </a:moveTo>
                <a:cubicBezTo>
                  <a:pt x="155" y="139"/>
                  <a:pt x="156" y="138"/>
                  <a:pt x="155" y="139"/>
                </a:cubicBezTo>
                <a:close/>
                <a:moveTo>
                  <a:pt x="175" y="143"/>
                </a:moveTo>
                <a:cubicBezTo>
                  <a:pt x="174" y="145"/>
                  <a:pt x="175" y="143"/>
                  <a:pt x="175" y="143"/>
                </a:cubicBezTo>
                <a:close/>
                <a:moveTo>
                  <a:pt x="17" y="141"/>
                </a:moveTo>
                <a:cubicBezTo>
                  <a:pt x="17" y="141"/>
                  <a:pt x="17" y="141"/>
                  <a:pt x="17" y="141"/>
                </a:cubicBezTo>
                <a:cubicBezTo>
                  <a:pt x="17" y="141"/>
                  <a:pt x="17" y="141"/>
                  <a:pt x="17" y="141"/>
                </a:cubicBezTo>
                <a:close/>
                <a:moveTo>
                  <a:pt x="189" y="114"/>
                </a:moveTo>
                <a:cubicBezTo>
                  <a:pt x="189" y="115"/>
                  <a:pt x="189" y="115"/>
                  <a:pt x="190" y="116"/>
                </a:cubicBezTo>
                <a:cubicBezTo>
                  <a:pt x="190" y="115"/>
                  <a:pt x="189" y="115"/>
                  <a:pt x="189" y="114"/>
                </a:cubicBezTo>
                <a:close/>
                <a:moveTo>
                  <a:pt x="104" y="129"/>
                </a:moveTo>
                <a:cubicBezTo>
                  <a:pt x="104" y="129"/>
                  <a:pt x="104" y="129"/>
                  <a:pt x="105" y="129"/>
                </a:cubicBezTo>
                <a:cubicBezTo>
                  <a:pt x="105" y="129"/>
                  <a:pt x="106" y="129"/>
                  <a:pt x="107" y="129"/>
                </a:cubicBezTo>
                <a:cubicBezTo>
                  <a:pt x="106" y="129"/>
                  <a:pt x="105" y="129"/>
                  <a:pt x="104" y="129"/>
                </a:cubicBezTo>
                <a:close/>
                <a:moveTo>
                  <a:pt x="117" y="134"/>
                </a:moveTo>
                <a:cubicBezTo>
                  <a:pt x="118" y="134"/>
                  <a:pt x="117" y="134"/>
                  <a:pt x="116" y="134"/>
                </a:cubicBezTo>
                <a:cubicBezTo>
                  <a:pt x="114" y="134"/>
                  <a:pt x="112" y="134"/>
                  <a:pt x="111" y="134"/>
                </a:cubicBezTo>
                <a:cubicBezTo>
                  <a:pt x="112" y="135"/>
                  <a:pt x="117" y="135"/>
                  <a:pt x="117" y="134"/>
                </a:cubicBezTo>
                <a:close/>
                <a:moveTo>
                  <a:pt x="120" y="12"/>
                </a:moveTo>
                <a:cubicBezTo>
                  <a:pt x="120" y="12"/>
                  <a:pt x="121" y="12"/>
                  <a:pt x="121" y="13"/>
                </a:cubicBezTo>
                <a:cubicBezTo>
                  <a:pt x="121" y="12"/>
                  <a:pt x="121" y="12"/>
                  <a:pt x="121" y="12"/>
                </a:cubicBezTo>
                <a:cubicBezTo>
                  <a:pt x="120" y="12"/>
                  <a:pt x="120" y="12"/>
                  <a:pt x="120" y="12"/>
                </a:cubicBezTo>
                <a:close/>
                <a:moveTo>
                  <a:pt x="161" y="66"/>
                </a:moveTo>
                <a:cubicBezTo>
                  <a:pt x="163" y="69"/>
                  <a:pt x="166" y="73"/>
                  <a:pt x="166" y="73"/>
                </a:cubicBezTo>
                <a:cubicBezTo>
                  <a:pt x="166" y="72"/>
                  <a:pt x="164" y="70"/>
                  <a:pt x="161" y="66"/>
                </a:cubicBezTo>
                <a:close/>
                <a:moveTo>
                  <a:pt x="107" y="129"/>
                </a:moveTo>
                <a:cubicBezTo>
                  <a:pt x="107" y="129"/>
                  <a:pt x="108" y="129"/>
                  <a:pt x="108" y="129"/>
                </a:cubicBezTo>
                <a:cubicBezTo>
                  <a:pt x="108" y="129"/>
                  <a:pt x="108" y="129"/>
                  <a:pt x="107" y="129"/>
                </a:cubicBezTo>
                <a:close/>
                <a:moveTo>
                  <a:pt x="23" y="99"/>
                </a:moveTo>
                <a:cubicBezTo>
                  <a:pt x="22" y="99"/>
                  <a:pt x="22" y="100"/>
                  <a:pt x="22" y="101"/>
                </a:cubicBezTo>
                <a:cubicBezTo>
                  <a:pt x="22" y="100"/>
                  <a:pt x="23" y="100"/>
                  <a:pt x="23" y="99"/>
                </a:cubicBezTo>
                <a:close/>
                <a:moveTo>
                  <a:pt x="12" y="118"/>
                </a:moveTo>
                <a:cubicBezTo>
                  <a:pt x="13" y="117"/>
                  <a:pt x="14" y="114"/>
                  <a:pt x="14" y="114"/>
                </a:cubicBezTo>
                <a:cubicBezTo>
                  <a:pt x="14" y="114"/>
                  <a:pt x="13" y="117"/>
                  <a:pt x="13" y="116"/>
                </a:cubicBezTo>
                <a:cubicBezTo>
                  <a:pt x="13" y="116"/>
                  <a:pt x="13" y="115"/>
                  <a:pt x="13" y="115"/>
                </a:cubicBezTo>
                <a:cubicBezTo>
                  <a:pt x="12" y="115"/>
                  <a:pt x="10" y="119"/>
                  <a:pt x="12" y="118"/>
                </a:cubicBezTo>
                <a:close/>
                <a:moveTo>
                  <a:pt x="31" y="128"/>
                </a:moveTo>
                <a:cubicBezTo>
                  <a:pt x="28" y="127"/>
                  <a:pt x="24" y="128"/>
                  <a:pt x="21" y="129"/>
                </a:cubicBezTo>
                <a:cubicBezTo>
                  <a:pt x="24" y="128"/>
                  <a:pt x="28" y="127"/>
                  <a:pt x="31" y="128"/>
                </a:cubicBezTo>
                <a:close/>
                <a:moveTo>
                  <a:pt x="21" y="129"/>
                </a:moveTo>
                <a:cubicBezTo>
                  <a:pt x="18" y="129"/>
                  <a:pt x="15" y="130"/>
                  <a:pt x="13" y="128"/>
                </a:cubicBezTo>
                <a:cubicBezTo>
                  <a:pt x="13" y="128"/>
                  <a:pt x="13" y="127"/>
                  <a:pt x="13" y="127"/>
                </a:cubicBezTo>
                <a:cubicBezTo>
                  <a:pt x="13" y="127"/>
                  <a:pt x="12" y="127"/>
                  <a:pt x="11" y="127"/>
                </a:cubicBezTo>
                <a:cubicBezTo>
                  <a:pt x="10" y="127"/>
                  <a:pt x="3" y="130"/>
                  <a:pt x="4" y="131"/>
                </a:cubicBezTo>
                <a:cubicBezTo>
                  <a:pt x="9" y="132"/>
                  <a:pt x="15" y="130"/>
                  <a:pt x="21" y="129"/>
                </a:cubicBezTo>
                <a:close/>
                <a:moveTo>
                  <a:pt x="25" y="97"/>
                </a:moveTo>
                <a:cubicBezTo>
                  <a:pt x="25" y="96"/>
                  <a:pt x="25" y="95"/>
                  <a:pt x="25" y="97"/>
                </a:cubicBezTo>
                <a:close/>
                <a:moveTo>
                  <a:pt x="152" y="72"/>
                </a:moveTo>
                <a:cubicBezTo>
                  <a:pt x="151" y="71"/>
                  <a:pt x="151" y="70"/>
                  <a:pt x="150" y="69"/>
                </a:cubicBezTo>
                <a:cubicBezTo>
                  <a:pt x="151" y="71"/>
                  <a:pt x="151" y="71"/>
                  <a:pt x="152" y="72"/>
                </a:cubicBezTo>
                <a:close/>
                <a:moveTo>
                  <a:pt x="29" y="128"/>
                </a:moveTo>
                <a:cubicBezTo>
                  <a:pt x="29" y="128"/>
                  <a:pt x="31" y="129"/>
                  <a:pt x="29" y="128"/>
                </a:cubicBezTo>
                <a:close/>
                <a:moveTo>
                  <a:pt x="127" y="139"/>
                </a:moveTo>
                <a:cubicBezTo>
                  <a:pt x="119" y="138"/>
                  <a:pt x="105" y="137"/>
                  <a:pt x="98" y="139"/>
                </a:cubicBezTo>
                <a:cubicBezTo>
                  <a:pt x="99" y="139"/>
                  <a:pt x="111" y="140"/>
                  <a:pt x="114" y="140"/>
                </a:cubicBezTo>
                <a:cubicBezTo>
                  <a:pt x="115" y="140"/>
                  <a:pt x="118" y="140"/>
                  <a:pt x="122" y="140"/>
                </a:cubicBezTo>
                <a:cubicBezTo>
                  <a:pt x="122" y="140"/>
                  <a:pt x="122" y="140"/>
                  <a:pt x="122" y="140"/>
                </a:cubicBezTo>
                <a:cubicBezTo>
                  <a:pt x="125" y="140"/>
                  <a:pt x="129" y="140"/>
                  <a:pt x="130" y="140"/>
                </a:cubicBezTo>
                <a:cubicBezTo>
                  <a:pt x="134" y="144"/>
                  <a:pt x="154" y="139"/>
                  <a:pt x="156" y="140"/>
                </a:cubicBezTo>
                <a:cubicBezTo>
                  <a:pt x="148" y="137"/>
                  <a:pt x="135" y="139"/>
                  <a:pt x="127" y="139"/>
                </a:cubicBezTo>
                <a:close/>
                <a:moveTo>
                  <a:pt x="117" y="140"/>
                </a:moveTo>
                <a:cubicBezTo>
                  <a:pt x="117" y="140"/>
                  <a:pt x="119" y="140"/>
                  <a:pt x="117" y="140"/>
                </a:cubicBezTo>
                <a:close/>
                <a:moveTo>
                  <a:pt x="75" y="138"/>
                </a:moveTo>
                <a:cubicBezTo>
                  <a:pt x="75" y="139"/>
                  <a:pt x="75" y="138"/>
                  <a:pt x="75" y="138"/>
                </a:cubicBezTo>
                <a:close/>
                <a:moveTo>
                  <a:pt x="127" y="36"/>
                </a:moveTo>
                <a:cubicBezTo>
                  <a:pt x="126" y="35"/>
                  <a:pt x="126" y="34"/>
                  <a:pt x="125" y="33"/>
                </a:cubicBezTo>
                <a:cubicBezTo>
                  <a:pt x="125" y="34"/>
                  <a:pt x="126" y="35"/>
                  <a:pt x="127" y="36"/>
                </a:cubicBezTo>
                <a:close/>
                <a:moveTo>
                  <a:pt x="58" y="138"/>
                </a:moveTo>
                <a:cubicBezTo>
                  <a:pt x="58" y="137"/>
                  <a:pt x="50" y="140"/>
                  <a:pt x="50" y="140"/>
                </a:cubicBezTo>
                <a:cubicBezTo>
                  <a:pt x="51" y="140"/>
                  <a:pt x="58" y="139"/>
                  <a:pt x="58" y="138"/>
                </a:cubicBezTo>
                <a:close/>
                <a:moveTo>
                  <a:pt x="64" y="140"/>
                </a:moveTo>
                <a:cubicBezTo>
                  <a:pt x="60" y="140"/>
                  <a:pt x="18" y="141"/>
                  <a:pt x="17" y="144"/>
                </a:cubicBezTo>
                <a:cubicBezTo>
                  <a:pt x="17" y="143"/>
                  <a:pt x="54" y="143"/>
                  <a:pt x="58" y="142"/>
                </a:cubicBezTo>
                <a:cubicBezTo>
                  <a:pt x="57" y="142"/>
                  <a:pt x="57" y="142"/>
                  <a:pt x="57" y="142"/>
                </a:cubicBezTo>
                <a:cubicBezTo>
                  <a:pt x="59" y="141"/>
                  <a:pt x="75" y="140"/>
                  <a:pt x="76" y="141"/>
                </a:cubicBezTo>
                <a:cubicBezTo>
                  <a:pt x="77" y="142"/>
                  <a:pt x="93" y="141"/>
                  <a:pt x="93" y="141"/>
                </a:cubicBezTo>
                <a:cubicBezTo>
                  <a:pt x="92" y="141"/>
                  <a:pt x="93" y="140"/>
                  <a:pt x="95" y="139"/>
                </a:cubicBezTo>
                <a:cubicBezTo>
                  <a:pt x="87" y="142"/>
                  <a:pt x="73" y="140"/>
                  <a:pt x="64" y="140"/>
                </a:cubicBezTo>
                <a:close/>
                <a:moveTo>
                  <a:pt x="21" y="143"/>
                </a:moveTo>
                <a:cubicBezTo>
                  <a:pt x="21" y="142"/>
                  <a:pt x="21" y="144"/>
                  <a:pt x="21" y="143"/>
                </a:cubicBezTo>
                <a:close/>
                <a:moveTo>
                  <a:pt x="42" y="142"/>
                </a:moveTo>
                <a:cubicBezTo>
                  <a:pt x="42" y="140"/>
                  <a:pt x="42" y="143"/>
                  <a:pt x="42" y="142"/>
                </a:cubicBezTo>
                <a:close/>
                <a:moveTo>
                  <a:pt x="122" y="30"/>
                </a:moveTo>
                <a:cubicBezTo>
                  <a:pt x="122" y="30"/>
                  <a:pt x="125" y="32"/>
                  <a:pt x="122" y="30"/>
                </a:cubicBezTo>
                <a:close/>
                <a:moveTo>
                  <a:pt x="150" y="126"/>
                </a:moveTo>
                <a:cubicBezTo>
                  <a:pt x="150" y="127"/>
                  <a:pt x="150" y="125"/>
                  <a:pt x="150" y="126"/>
                </a:cubicBezTo>
                <a:close/>
                <a:moveTo>
                  <a:pt x="137" y="125"/>
                </a:moveTo>
                <a:cubicBezTo>
                  <a:pt x="138" y="125"/>
                  <a:pt x="139" y="125"/>
                  <a:pt x="139" y="125"/>
                </a:cubicBezTo>
                <a:cubicBezTo>
                  <a:pt x="139" y="124"/>
                  <a:pt x="137" y="125"/>
                  <a:pt x="137" y="125"/>
                </a:cubicBezTo>
                <a:close/>
                <a:moveTo>
                  <a:pt x="112" y="24"/>
                </a:moveTo>
                <a:cubicBezTo>
                  <a:pt x="113" y="23"/>
                  <a:pt x="112" y="24"/>
                  <a:pt x="112" y="24"/>
                </a:cubicBezTo>
                <a:close/>
                <a:moveTo>
                  <a:pt x="107" y="13"/>
                </a:moveTo>
                <a:cubicBezTo>
                  <a:pt x="107" y="13"/>
                  <a:pt x="107" y="13"/>
                  <a:pt x="107" y="13"/>
                </a:cubicBezTo>
                <a:cubicBezTo>
                  <a:pt x="107" y="13"/>
                  <a:pt x="106" y="13"/>
                  <a:pt x="106" y="14"/>
                </a:cubicBezTo>
                <a:cubicBezTo>
                  <a:pt x="107" y="13"/>
                  <a:pt x="107" y="13"/>
                  <a:pt x="107" y="13"/>
                </a:cubicBezTo>
                <a:cubicBezTo>
                  <a:pt x="107" y="13"/>
                  <a:pt x="107" y="13"/>
                  <a:pt x="107" y="13"/>
                </a:cubicBezTo>
                <a:close/>
                <a:moveTo>
                  <a:pt x="83" y="130"/>
                </a:moveTo>
                <a:cubicBezTo>
                  <a:pt x="83" y="129"/>
                  <a:pt x="83" y="131"/>
                  <a:pt x="83" y="130"/>
                </a:cubicBezTo>
                <a:close/>
                <a:moveTo>
                  <a:pt x="160" y="131"/>
                </a:moveTo>
                <a:cubicBezTo>
                  <a:pt x="159" y="130"/>
                  <a:pt x="158" y="130"/>
                  <a:pt x="158" y="131"/>
                </a:cubicBezTo>
                <a:cubicBezTo>
                  <a:pt x="158" y="131"/>
                  <a:pt x="159" y="131"/>
                  <a:pt x="160" y="131"/>
                </a:cubicBezTo>
                <a:close/>
                <a:moveTo>
                  <a:pt x="158" y="126"/>
                </a:moveTo>
                <a:cubicBezTo>
                  <a:pt x="158" y="125"/>
                  <a:pt x="155" y="125"/>
                  <a:pt x="154" y="125"/>
                </a:cubicBezTo>
                <a:cubicBezTo>
                  <a:pt x="155" y="125"/>
                  <a:pt x="158" y="126"/>
                  <a:pt x="158" y="126"/>
                </a:cubicBezTo>
                <a:close/>
                <a:moveTo>
                  <a:pt x="177" y="95"/>
                </a:moveTo>
                <a:cubicBezTo>
                  <a:pt x="176" y="95"/>
                  <a:pt x="178" y="94"/>
                  <a:pt x="177" y="95"/>
                </a:cubicBezTo>
                <a:close/>
                <a:moveTo>
                  <a:pt x="187" y="144"/>
                </a:moveTo>
                <a:cubicBezTo>
                  <a:pt x="186" y="143"/>
                  <a:pt x="186" y="143"/>
                  <a:pt x="187" y="144"/>
                </a:cubicBezTo>
                <a:close/>
                <a:moveTo>
                  <a:pt x="182" y="142"/>
                </a:moveTo>
                <a:cubicBezTo>
                  <a:pt x="182" y="142"/>
                  <a:pt x="182" y="142"/>
                  <a:pt x="182" y="142"/>
                </a:cubicBezTo>
                <a:cubicBezTo>
                  <a:pt x="182" y="143"/>
                  <a:pt x="182" y="143"/>
                  <a:pt x="182" y="142"/>
                </a:cubicBezTo>
                <a:close/>
                <a:moveTo>
                  <a:pt x="201" y="132"/>
                </a:moveTo>
                <a:cubicBezTo>
                  <a:pt x="204" y="129"/>
                  <a:pt x="192" y="113"/>
                  <a:pt x="190" y="109"/>
                </a:cubicBezTo>
                <a:cubicBezTo>
                  <a:pt x="181" y="94"/>
                  <a:pt x="173" y="79"/>
                  <a:pt x="164" y="65"/>
                </a:cubicBezTo>
                <a:cubicBezTo>
                  <a:pt x="156" y="52"/>
                  <a:pt x="149" y="40"/>
                  <a:pt x="139" y="28"/>
                </a:cubicBezTo>
                <a:cubicBezTo>
                  <a:pt x="135" y="23"/>
                  <a:pt x="118" y="0"/>
                  <a:pt x="112" y="1"/>
                </a:cubicBezTo>
                <a:cubicBezTo>
                  <a:pt x="107" y="1"/>
                  <a:pt x="103" y="2"/>
                  <a:pt x="98" y="3"/>
                </a:cubicBezTo>
                <a:cubicBezTo>
                  <a:pt x="82" y="24"/>
                  <a:pt x="66" y="44"/>
                  <a:pt x="50" y="65"/>
                </a:cubicBezTo>
                <a:cubicBezTo>
                  <a:pt x="49" y="66"/>
                  <a:pt x="45" y="69"/>
                  <a:pt x="42" y="73"/>
                </a:cubicBezTo>
                <a:cubicBezTo>
                  <a:pt x="42" y="73"/>
                  <a:pt x="41" y="72"/>
                  <a:pt x="42" y="73"/>
                </a:cubicBezTo>
                <a:cubicBezTo>
                  <a:pt x="35" y="80"/>
                  <a:pt x="28" y="88"/>
                  <a:pt x="29" y="92"/>
                </a:cubicBezTo>
                <a:cubicBezTo>
                  <a:pt x="29" y="93"/>
                  <a:pt x="16" y="114"/>
                  <a:pt x="16" y="114"/>
                </a:cubicBezTo>
                <a:cubicBezTo>
                  <a:pt x="20" y="112"/>
                  <a:pt x="44" y="86"/>
                  <a:pt x="44" y="80"/>
                </a:cubicBezTo>
                <a:cubicBezTo>
                  <a:pt x="44" y="87"/>
                  <a:pt x="27" y="105"/>
                  <a:pt x="22" y="111"/>
                </a:cubicBezTo>
                <a:cubicBezTo>
                  <a:pt x="19" y="116"/>
                  <a:pt x="23" y="115"/>
                  <a:pt x="20" y="120"/>
                </a:cubicBezTo>
                <a:cubicBezTo>
                  <a:pt x="18" y="124"/>
                  <a:pt x="23" y="122"/>
                  <a:pt x="24" y="123"/>
                </a:cubicBezTo>
                <a:cubicBezTo>
                  <a:pt x="24" y="124"/>
                  <a:pt x="24" y="125"/>
                  <a:pt x="24" y="126"/>
                </a:cubicBezTo>
                <a:cubicBezTo>
                  <a:pt x="26" y="125"/>
                  <a:pt x="30" y="119"/>
                  <a:pt x="33" y="115"/>
                </a:cubicBezTo>
                <a:cubicBezTo>
                  <a:pt x="31" y="119"/>
                  <a:pt x="28" y="124"/>
                  <a:pt x="29" y="123"/>
                </a:cubicBezTo>
                <a:cubicBezTo>
                  <a:pt x="33" y="120"/>
                  <a:pt x="49" y="99"/>
                  <a:pt x="50" y="94"/>
                </a:cubicBezTo>
                <a:cubicBezTo>
                  <a:pt x="50" y="95"/>
                  <a:pt x="47" y="96"/>
                  <a:pt x="47" y="94"/>
                </a:cubicBezTo>
                <a:cubicBezTo>
                  <a:pt x="48" y="94"/>
                  <a:pt x="49" y="93"/>
                  <a:pt x="50" y="92"/>
                </a:cubicBezTo>
                <a:cubicBezTo>
                  <a:pt x="50" y="92"/>
                  <a:pt x="50" y="93"/>
                  <a:pt x="50" y="93"/>
                </a:cubicBezTo>
                <a:cubicBezTo>
                  <a:pt x="59" y="88"/>
                  <a:pt x="107" y="19"/>
                  <a:pt x="107" y="19"/>
                </a:cubicBezTo>
                <a:cubicBezTo>
                  <a:pt x="107" y="19"/>
                  <a:pt x="107" y="20"/>
                  <a:pt x="107" y="20"/>
                </a:cubicBezTo>
                <a:cubicBezTo>
                  <a:pt x="107" y="20"/>
                  <a:pt x="108" y="20"/>
                  <a:pt x="108" y="19"/>
                </a:cubicBezTo>
                <a:cubicBezTo>
                  <a:pt x="118" y="30"/>
                  <a:pt x="137" y="54"/>
                  <a:pt x="137" y="54"/>
                </a:cubicBezTo>
                <a:cubicBezTo>
                  <a:pt x="137" y="54"/>
                  <a:pt x="137" y="54"/>
                  <a:pt x="136" y="54"/>
                </a:cubicBezTo>
                <a:cubicBezTo>
                  <a:pt x="136" y="56"/>
                  <a:pt x="143" y="58"/>
                  <a:pt x="141" y="59"/>
                </a:cubicBezTo>
                <a:cubicBezTo>
                  <a:pt x="141" y="59"/>
                  <a:pt x="140" y="59"/>
                  <a:pt x="140" y="58"/>
                </a:cubicBezTo>
                <a:cubicBezTo>
                  <a:pt x="140" y="58"/>
                  <a:pt x="143" y="65"/>
                  <a:pt x="144" y="64"/>
                </a:cubicBezTo>
                <a:cubicBezTo>
                  <a:pt x="145" y="68"/>
                  <a:pt x="148" y="73"/>
                  <a:pt x="150" y="75"/>
                </a:cubicBezTo>
                <a:cubicBezTo>
                  <a:pt x="154" y="80"/>
                  <a:pt x="156" y="86"/>
                  <a:pt x="160" y="91"/>
                </a:cubicBezTo>
                <a:cubicBezTo>
                  <a:pt x="161" y="94"/>
                  <a:pt x="174" y="117"/>
                  <a:pt x="176" y="116"/>
                </a:cubicBezTo>
                <a:cubicBezTo>
                  <a:pt x="177" y="116"/>
                  <a:pt x="171" y="107"/>
                  <a:pt x="164" y="96"/>
                </a:cubicBezTo>
                <a:cubicBezTo>
                  <a:pt x="164" y="97"/>
                  <a:pt x="165" y="97"/>
                  <a:pt x="165" y="97"/>
                </a:cubicBezTo>
                <a:cubicBezTo>
                  <a:pt x="165" y="98"/>
                  <a:pt x="165" y="98"/>
                  <a:pt x="164" y="96"/>
                </a:cubicBezTo>
                <a:cubicBezTo>
                  <a:pt x="164" y="96"/>
                  <a:pt x="164" y="96"/>
                  <a:pt x="164" y="96"/>
                </a:cubicBezTo>
                <a:cubicBezTo>
                  <a:pt x="161" y="92"/>
                  <a:pt x="158" y="87"/>
                  <a:pt x="156" y="83"/>
                </a:cubicBezTo>
                <a:cubicBezTo>
                  <a:pt x="156" y="83"/>
                  <a:pt x="156" y="83"/>
                  <a:pt x="156" y="83"/>
                </a:cubicBezTo>
                <a:cubicBezTo>
                  <a:pt x="156" y="83"/>
                  <a:pt x="156" y="83"/>
                  <a:pt x="156" y="83"/>
                </a:cubicBezTo>
                <a:cubicBezTo>
                  <a:pt x="150" y="74"/>
                  <a:pt x="146" y="66"/>
                  <a:pt x="146" y="64"/>
                </a:cubicBezTo>
                <a:cubicBezTo>
                  <a:pt x="146" y="63"/>
                  <a:pt x="148" y="67"/>
                  <a:pt x="150" y="69"/>
                </a:cubicBezTo>
                <a:cubicBezTo>
                  <a:pt x="146" y="64"/>
                  <a:pt x="139" y="50"/>
                  <a:pt x="138" y="50"/>
                </a:cubicBezTo>
                <a:cubicBezTo>
                  <a:pt x="138" y="51"/>
                  <a:pt x="138" y="52"/>
                  <a:pt x="139" y="53"/>
                </a:cubicBezTo>
                <a:cubicBezTo>
                  <a:pt x="138" y="51"/>
                  <a:pt x="131" y="44"/>
                  <a:pt x="132" y="43"/>
                </a:cubicBezTo>
                <a:cubicBezTo>
                  <a:pt x="132" y="43"/>
                  <a:pt x="136" y="49"/>
                  <a:pt x="136" y="48"/>
                </a:cubicBezTo>
                <a:cubicBezTo>
                  <a:pt x="137" y="48"/>
                  <a:pt x="132" y="42"/>
                  <a:pt x="131" y="41"/>
                </a:cubicBezTo>
                <a:cubicBezTo>
                  <a:pt x="131" y="42"/>
                  <a:pt x="131" y="42"/>
                  <a:pt x="131" y="42"/>
                </a:cubicBezTo>
                <a:cubicBezTo>
                  <a:pt x="130" y="42"/>
                  <a:pt x="119" y="28"/>
                  <a:pt x="120" y="28"/>
                </a:cubicBezTo>
                <a:cubicBezTo>
                  <a:pt x="119" y="28"/>
                  <a:pt x="122" y="30"/>
                  <a:pt x="122" y="30"/>
                </a:cubicBezTo>
                <a:cubicBezTo>
                  <a:pt x="120" y="26"/>
                  <a:pt x="115" y="21"/>
                  <a:pt x="112" y="19"/>
                </a:cubicBezTo>
                <a:cubicBezTo>
                  <a:pt x="112" y="20"/>
                  <a:pt x="113" y="21"/>
                  <a:pt x="113" y="21"/>
                </a:cubicBezTo>
                <a:cubicBezTo>
                  <a:pt x="113" y="22"/>
                  <a:pt x="112" y="20"/>
                  <a:pt x="110" y="18"/>
                </a:cubicBezTo>
                <a:cubicBezTo>
                  <a:pt x="110" y="18"/>
                  <a:pt x="110" y="18"/>
                  <a:pt x="110" y="18"/>
                </a:cubicBezTo>
                <a:cubicBezTo>
                  <a:pt x="110" y="18"/>
                  <a:pt x="110" y="18"/>
                  <a:pt x="110" y="18"/>
                </a:cubicBezTo>
                <a:cubicBezTo>
                  <a:pt x="110" y="18"/>
                  <a:pt x="109" y="18"/>
                  <a:pt x="109" y="18"/>
                </a:cubicBezTo>
                <a:cubicBezTo>
                  <a:pt x="110" y="17"/>
                  <a:pt x="110" y="17"/>
                  <a:pt x="110" y="16"/>
                </a:cubicBezTo>
                <a:cubicBezTo>
                  <a:pt x="113" y="18"/>
                  <a:pt x="115" y="21"/>
                  <a:pt x="116" y="22"/>
                </a:cubicBezTo>
                <a:cubicBezTo>
                  <a:pt x="128" y="34"/>
                  <a:pt x="139" y="49"/>
                  <a:pt x="148" y="64"/>
                </a:cubicBezTo>
                <a:cubicBezTo>
                  <a:pt x="158" y="78"/>
                  <a:pt x="166" y="92"/>
                  <a:pt x="174" y="107"/>
                </a:cubicBezTo>
                <a:cubicBezTo>
                  <a:pt x="177" y="110"/>
                  <a:pt x="194" y="133"/>
                  <a:pt x="192" y="137"/>
                </a:cubicBezTo>
                <a:cubicBezTo>
                  <a:pt x="194" y="134"/>
                  <a:pt x="152" y="131"/>
                  <a:pt x="152" y="130"/>
                </a:cubicBezTo>
                <a:cubicBezTo>
                  <a:pt x="152" y="125"/>
                  <a:pt x="110" y="132"/>
                  <a:pt x="105" y="129"/>
                </a:cubicBezTo>
                <a:cubicBezTo>
                  <a:pt x="101" y="129"/>
                  <a:pt x="96" y="129"/>
                  <a:pt x="95" y="129"/>
                </a:cubicBezTo>
                <a:cubicBezTo>
                  <a:pt x="92" y="129"/>
                  <a:pt x="75" y="132"/>
                  <a:pt x="72" y="130"/>
                </a:cubicBezTo>
                <a:cubicBezTo>
                  <a:pt x="73" y="130"/>
                  <a:pt x="73" y="130"/>
                  <a:pt x="74" y="130"/>
                </a:cubicBezTo>
                <a:cubicBezTo>
                  <a:pt x="62" y="128"/>
                  <a:pt x="47" y="131"/>
                  <a:pt x="35" y="131"/>
                </a:cubicBezTo>
                <a:cubicBezTo>
                  <a:pt x="25" y="132"/>
                  <a:pt x="16" y="132"/>
                  <a:pt x="6" y="133"/>
                </a:cubicBezTo>
                <a:cubicBezTo>
                  <a:pt x="5" y="133"/>
                  <a:pt x="1" y="132"/>
                  <a:pt x="0" y="134"/>
                </a:cubicBezTo>
                <a:cubicBezTo>
                  <a:pt x="0" y="134"/>
                  <a:pt x="1" y="138"/>
                  <a:pt x="1" y="139"/>
                </a:cubicBezTo>
                <a:cubicBezTo>
                  <a:pt x="2" y="139"/>
                  <a:pt x="8" y="138"/>
                  <a:pt x="8" y="140"/>
                </a:cubicBezTo>
                <a:cubicBezTo>
                  <a:pt x="8" y="140"/>
                  <a:pt x="1" y="141"/>
                  <a:pt x="0" y="141"/>
                </a:cubicBezTo>
                <a:cubicBezTo>
                  <a:pt x="0" y="141"/>
                  <a:pt x="3" y="143"/>
                  <a:pt x="2" y="144"/>
                </a:cubicBezTo>
                <a:cubicBezTo>
                  <a:pt x="1" y="146"/>
                  <a:pt x="14" y="144"/>
                  <a:pt x="13" y="144"/>
                </a:cubicBezTo>
                <a:cubicBezTo>
                  <a:pt x="12" y="144"/>
                  <a:pt x="3" y="141"/>
                  <a:pt x="3" y="142"/>
                </a:cubicBezTo>
                <a:cubicBezTo>
                  <a:pt x="3" y="140"/>
                  <a:pt x="10" y="142"/>
                  <a:pt x="10" y="142"/>
                </a:cubicBezTo>
                <a:cubicBezTo>
                  <a:pt x="10" y="142"/>
                  <a:pt x="9" y="141"/>
                  <a:pt x="9" y="141"/>
                </a:cubicBezTo>
                <a:cubicBezTo>
                  <a:pt x="10" y="141"/>
                  <a:pt x="13" y="141"/>
                  <a:pt x="17" y="141"/>
                </a:cubicBezTo>
                <a:cubicBezTo>
                  <a:pt x="17" y="140"/>
                  <a:pt x="17" y="140"/>
                  <a:pt x="17" y="141"/>
                </a:cubicBezTo>
                <a:cubicBezTo>
                  <a:pt x="29" y="140"/>
                  <a:pt x="48" y="140"/>
                  <a:pt x="48" y="139"/>
                </a:cubicBezTo>
                <a:cubicBezTo>
                  <a:pt x="48" y="139"/>
                  <a:pt x="11" y="139"/>
                  <a:pt x="10" y="140"/>
                </a:cubicBezTo>
                <a:cubicBezTo>
                  <a:pt x="12" y="138"/>
                  <a:pt x="15" y="139"/>
                  <a:pt x="16" y="139"/>
                </a:cubicBezTo>
                <a:cubicBezTo>
                  <a:pt x="18" y="138"/>
                  <a:pt x="35" y="138"/>
                  <a:pt x="40" y="138"/>
                </a:cubicBezTo>
                <a:cubicBezTo>
                  <a:pt x="53" y="137"/>
                  <a:pt x="65" y="137"/>
                  <a:pt x="77" y="136"/>
                </a:cubicBezTo>
                <a:cubicBezTo>
                  <a:pt x="84" y="136"/>
                  <a:pt x="100" y="138"/>
                  <a:pt x="107" y="135"/>
                </a:cubicBezTo>
                <a:cubicBezTo>
                  <a:pt x="107" y="134"/>
                  <a:pt x="109" y="134"/>
                  <a:pt x="111" y="134"/>
                </a:cubicBezTo>
                <a:cubicBezTo>
                  <a:pt x="111" y="134"/>
                  <a:pt x="111" y="134"/>
                  <a:pt x="111" y="134"/>
                </a:cubicBezTo>
                <a:cubicBezTo>
                  <a:pt x="111" y="133"/>
                  <a:pt x="114" y="134"/>
                  <a:pt x="116" y="134"/>
                </a:cubicBezTo>
                <a:cubicBezTo>
                  <a:pt x="120" y="134"/>
                  <a:pt x="125" y="134"/>
                  <a:pt x="126" y="135"/>
                </a:cubicBezTo>
                <a:cubicBezTo>
                  <a:pt x="132" y="138"/>
                  <a:pt x="147" y="137"/>
                  <a:pt x="154" y="136"/>
                </a:cubicBezTo>
                <a:cubicBezTo>
                  <a:pt x="159" y="136"/>
                  <a:pt x="173" y="141"/>
                  <a:pt x="182" y="142"/>
                </a:cubicBezTo>
                <a:cubicBezTo>
                  <a:pt x="187" y="143"/>
                  <a:pt x="191" y="143"/>
                  <a:pt x="192" y="142"/>
                </a:cubicBezTo>
                <a:cubicBezTo>
                  <a:pt x="191" y="142"/>
                  <a:pt x="191" y="143"/>
                  <a:pt x="190" y="143"/>
                </a:cubicBezTo>
                <a:cubicBezTo>
                  <a:pt x="200" y="131"/>
                  <a:pt x="199" y="135"/>
                  <a:pt x="191" y="122"/>
                </a:cubicBezTo>
                <a:cubicBezTo>
                  <a:pt x="183" y="108"/>
                  <a:pt x="175" y="93"/>
                  <a:pt x="166" y="79"/>
                </a:cubicBezTo>
                <a:cubicBezTo>
                  <a:pt x="156" y="62"/>
                  <a:pt x="146" y="45"/>
                  <a:pt x="134" y="30"/>
                </a:cubicBezTo>
                <a:cubicBezTo>
                  <a:pt x="128" y="23"/>
                  <a:pt x="121" y="15"/>
                  <a:pt x="114" y="9"/>
                </a:cubicBezTo>
                <a:cubicBezTo>
                  <a:pt x="113" y="8"/>
                  <a:pt x="109" y="7"/>
                  <a:pt x="109" y="5"/>
                </a:cubicBezTo>
                <a:cubicBezTo>
                  <a:pt x="114" y="6"/>
                  <a:pt x="117" y="9"/>
                  <a:pt x="121" y="12"/>
                </a:cubicBezTo>
                <a:cubicBezTo>
                  <a:pt x="121" y="12"/>
                  <a:pt x="121" y="12"/>
                  <a:pt x="122" y="13"/>
                </a:cubicBezTo>
                <a:cubicBezTo>
                  <a:pt x="122" y="13"/>
                  <a:pt x="121" y="13"/>
                  <a:pt x="121" y="13"/>
                </a:cubicBezTo>
                <a:cubicBezTo>
                  <a:pt x="124" y="16"/>
                  <a:pt x="127" y="19"/>
                  <a:pt x="130" y="23"/>
                </a:cubicBezTo>
                <a:cubicBezTo>
                  <a:pt x="135" y="32"/>
                  <a:pt x="143" y="39"/>
                  <a:pt x="149" y="48"/>
                </a:cubicBezTo>
                <a:cubicBezTo>
                  <a:pt x="150" y="50"/>
                  <a:pt x="157" y="59"/>
                  <a:pt x="161" y="66"/>
                </a:cubicBezTo>
                <a:cubicBezTo>
                  <a:pt x="160" y="64"/>
                  <a:pt x="160" y="63"/>
                  <a:pt x="160" y="63"/>
                </a:cubicBezTo>
                <a:cubicBezTo>
                  <a:pt x="162" y="61"/>
                  <a:pt x="170" y="81"/>
                  <a:pt x="170" y="81"/>
                </a:cubicBezTo>
                <a:cubicBezTo>
                  <a:pt x="170" y="80"/>
                  <a:pt x="170" y="80"/>
                  <a:pt x="169" y="79"/>
                </a:cubicBezTo>
                <a:cubicBezTo>
                  <a:pt x="169" y="79"/>
                  <a:pt x="173" y="85"/>
                  <a:pt x="175" y="86"/>
                </a:cubicBezTo>
                <a:cubicBezTo>
                  <a:pt x="174" y="85"/>
                  <a:pt x="173" y="85"/>
                  <a:pt x="172" y="84"/>
                </a:cubicBezTo>
                <a:cubicBezTo>
                  <a:pt x="171" y="85"/>
                  <a:pt x="176" y="93"/>
                  <a:pt x="176" y="93"/>
                </a:cubicBezTo>
                <a:cubicBezTo>
                  <a:pt x="176" y="92"/>
                  <a:pt x="176" y="92"/>
                  <a:pt x="176" y="91"/>
                </a:cubicBezTo>
                <a:cubicBezTo>
                  <a:pt x="178" y="90"/>
                  <a:pt x="179" y="96"/>
                  <a:pt x="179" y="97"/>
                </a:cubicBezTo>
                <a:cubicBezTo>
                  <a:pt x="179" y="97"/>
                  <a:pt x="179" y="96"/>
                  <a:pt x="179" y="95"/>
                </a:cubicBezTo>
                <a:cubicBezTo>
                  <a:pt x="179" y="95"/>
                  <a:pt x="182" y="100"/>
                  <a:pt x="181" y="101"/>
                </a:cubicBezTo>
                <a:cubicBezTo>
                  <a:pt x="181" y="100"/>
                  <a:pt x="181" y="100"/>
                  <a:pt x="180" y="100"/>
                </a:cubicBezTo>
                <a:cubicBezTo>
                  <a:pt x="180" y="105"/>
                  <a:pt x="187" y="110"/>
                  <a:pt x="189" y="114"/>
                </a:cubicBezTo>
                <a:cubicBezTo>
                  <a:pt x="189" y="114"/>
                  <a:pt x="189" y="114"/>
                  <a:pt x="189" y="114"/>
                </a:cubicBezTo>
                <a:cubicBezTo>
                  <a:pt x="190" y="115"/>
                  <a:pt x="192" y="120"/>
                  <a:pt x="194" y="124"/>
                </a:cubicBezTo>
                <a:cubicBezTo>
                  <a:pt x="196" y="127"/>
                  <a:pt x="198" y="130"/>
                  <a:pt x="198" y="131"/>
                </a:cubicBezTo>
                <a:cubicBezTo>
                  <a:pt x="199" y="132"/>
                  <a:pt x="199" y="133"/>
                  <a:pt x="198" y="134"/>
                </a:cubicBezTo>
                <a:cubicBezTo>
                  <a:pt x="199" y="133"/>
                  <a:pt x="200" y="133"/>
                  <a:pt x="200" y="132"/>
                </a:cubicBezTo>
                <a:cubicBezTo>
                  <a:pt x="200" y="131"/>
                  <a:pt x="196" y="127"/>
                  <a:pt x="197" y="127"/>
                </a:cubicBezTo>
                <a:cubicBezTo>
                  <a:pt x="197" y="127"/>
                  <a:pt x="201" y="131"/>
                  <a:pt x="201" y="131"/>
                </a:cubicBezTo>
                <a:cubicBezTo>
                  <a:pt x="200" y="133"/>
                  <a:pt x="199" y="134"/>
                  <a:pt x="198" y="135"/>
                </a:cubicBezTo>
                <a:cubicBezTo>
                  <a:pt x="197" y="137"/>
                  <a:pt x="196" y="139"/>
                  <a:pt x="194" y="140"/>
                </a:cubicBezTo>
                <a:cubicBezTo>
                  <a:pt x="193" y="142"/>
                  <a:pt x="191" y="145"/>
                  <a:pt x="189" y="147"/>
                </a:cubicBezTo>
                <a:cubicBezTo>
                  <a:pt x="189" y="147"/>
                  <a:pt x="190" y="146"/>
                  <a:pt x="190" y="146"/>
                </a:cubicBezTo>
                <a:cubicBezTo>
                  <a:pt x="190" y="146"/>
                  <a:pt x="190" y="146"/>
                  <a:pt x="190" y="146"/>
                </a:cubicBezTo>
                <a:cubicBezTo>
                  <a:pt x="187" y="145"/>
                  <a:pt x="177" y="143"/>
                  <a:pt x="177" y="144"/>
                </a:cubicBezTo>
                <a:cubicBezTo>
                  <a:pt x="177" y="144"/>
                  <a:pt x="189" y="148"/>
                  <a:pt x="190" y="147"/>
                </a:cubicBezTo>
                <a:cubicBezTo>
                  <a:pt x="194" y="146"/>
                  <a:pt x="201" y="133"/>
                  <a:pt x="204" y="129"/>
                </a:cubicBezTo>
                <a:cubicBezTo>
                  <a:pt x="203" y="130"/>
                  <a:pt x="202" y="131"/>
                  <a:pt x="201" y="132"/>
                </a:cubicBezTo>
                <a:close/>
                <a:moveTo>
                  <a:pt x="19" y="110"/>
                </a:moveTo>
                <a:cubicBezTo>
                  <a:pt x="19" y="109"/>
                  <a:pt x="21" y="107"/>
                  <a:pt x="22" y="107"/>
                </a:cubicBezTo>
                <a:cubicBezTo>
                  <a:pt x="23" y="108"/>
                  <a:pt x="19" y="110"/>
                  <a:pt x="19" y="110"/>
                </a:cubicBezTo>
                <a:close/>
                <a:moveTo>
                  <a:pt x="26" y="99"/>
                </a:moveTo>
                <a:cubicBezTo>
                  <a:pt x="26" y="99"/>
                  <a:pt x="29" y="95"/>
                  <a:pt x="29" y="96"/>
                </a:cubicBezTo>
                <a:cubicBezTo>
                  <a:pt x="29" y="97"/>
                  <a:pt x="26" y="99"/>
                  <a:pt x="26" y="99"/>
                </a:cubicBezTo>
                <a:close/>
                <a:moveTo>
                  <a:pt x="38" y="79"/>
                </a:moveTo>
                <a:cubicBezTo>
                  <a:pt x="38" y="80"/>
                  <a:pt x="37" y="79"/>
                  <a:pt x="38" y="79"/>
                </a:cubicBezTo>
                <a:close/>
                <a:moveTo>
                  <a:pt x="37" y="107"/>
                </a:moveTo>
                <a:cubicBezTo>
                  <a:pt x="38" y="106"/>
                  <a:pt x="38" y="105"/>
                  <a:pt x="39" y="105"/>
                </a:cubicBezTo>
                <a:cubicBezTo>
                  <a:pt x="39" y="106"/>
                  <a:pt x="37" y="107"/>
                  <a:pt x="37" y="107"/>
                </a:cubicBezTo>
                <a:close/>
                <a:moveTo>
                  <a:pt x="40" y="104"/>
                </a:moveTo>
                <a:cubicBezTo>
                  <a:pt x="40" y="104"/>
                  <a:pt x="41" y="101"/>
                  <a:pt x="42" y="101"/>
                </a:cubicBezTo>
                <a:cubicBezTo>
                  <a:pt x="41" y="102"/>
                  <a:pt x="41" y="103"/>
                  <a:pt x="40" y="104"/>
                </a:cubicBezTo>
                <a:close/>
                <a:moveTo>
                  <a:pt x="46" y="96"/>
                </a:moveTo>
                <a:cubicBezTo>
                  <a:pt x="45" y="97"/>
                  <a:pt x="44" y="99"/>
                  <a:pt x="43" y="100"/>
                </a:cubicBezTo>
                <a:cubicBezTo>
                  <a:pt x="44" y="99"/>
                  <a:pt x="46" y="95"/>
                  <a:pt x="48" y="93"/>
                </a:cubicBezTo>
                <a:cubicBezTo>
                  <a:pt x="48" y="93"/>
                  <a:pt x="46" y="96"/>
                  <a:pt x="46" y="96"/>
                </a:cubicBezTo>
                <a:close/>
                <a:moveTo>
                  <a:pt x="46" y="78"/>
                </a:moveTo>
                <a:cubicBezTo>
                  <a:pt x="46" y="77"/>
                  <a:pt x="47" y="75"/>
                  <a:pt x="48" y="74"/>
                </a:cubicBezTo>
                <a:cubicBezTo>
                  <a:pt x="47" y="75"/>
                  <a:pt x="46" y="77"/>
                  <a:pt x="46" y="78"/>
                </a:cubicBezTo>
                <a:close/>
                <a:moveTo>
                  <a:pt x="50" y="87"/>
                </a:moveTo>
                <a:cubicBezTo>
                  <a:pt x="50" y="86"/>
                  <a:pt x="50" y="85"/>
                  <a:pt x="51" y="85"/>
                </a:cubicBezTo>
                <a:cubicBezTo>
                  <a:pt x="51" y="86"/>
                  <a:pt x="50" y="87"/>
                  <a:pt x="50" y="87"/>
                </a:cubicBezTo>
                <a:close/>
                <a:moveTo>
                  <a:pt x="167" y="102"/>
                </a:moveTo>
                <a:cubicBezTo>
                  <a:pt x="167" y="102"/>
                  <a:pt x="168" y="101"/>
                  <a:pt x="167" y="102"/>
                </a:cubicBezTo>
                <a:close/>
                <a:moveTo>
                  <a:pt x="166" y="100"/>
                </a:moveTo>
                <a:cubicBezTo>
                  <a:pt x="165" y="101"/>
                  <a:pt x="167" y="100"/>
                  <a:pt x="166" y="100"/>
                </a:cubicBezTo>
                <a:close/>
                <a:moveTo>
                  <a:pt x="144" y="61"/>
                </a:moveTo>
                <a:cubicBezTo>
                  <a:pt x="143" y="60"/>
                  <a:pt x="143" y="59"/>
                  <a:pt x="142" y="58"/>
                </a:cubicBezTo>
                <a:cubicBezTo>
                  <a:pt x="143" y="60"/>
                  <a:pt x="145" y="62"/>
                  <a:pt x="144" y="61"/>
                </a:cubicBezTo>
                <a:close/>
                <a:moveTo>
                  <a:pt x="129" y="42"/>
                </a:moveTo>
                <a:cubicBezTo>
                  <a:pt x="130" y="43"/>
                  <a:pt x="130" y="43"/>
                  <a:pt x="131" y="44"/>
                </a:cubicBezTo>
                <a:cubicBezTo>
                  <a:pt x="130" y="44"/>
                  <a:pt x="129" y="42"/>
                  <a:pt x="129" y="42"/>
                </a:cubicBezTo>
                <a:close/>
                <a:moveTo>
                  <a:pt x="127" y="39"/>
                </a:moveTo>
                <a:cubicBezTo>
                  <a:pt x="127" y="39"/>
                  <a:pt x="126" y="36"/>
                  <a:pt x="127" y="39"/>
                </a:cubicBezTo>
                <a:close/>
                <a:moveTo>
                  <a:pt x="118" y="26"/>
                </a:moveTo>
                <a:cubicBezTo>
                  <a:pt x="117" y="26"/>
                  <a:pt x="117" y="26"/>
                  <a:pt x="117" y="25"/>
                </a:cubicBezTo>
                <a:cubicBezTo>
                  <a:pt x="117" y="25"/>
                  <a:pt x="118" y="26"/>
                  <a:pt x="118" y="26"/>
                </a:cubicBezTo>
                <a:close/>
                <a:moveTo>
                  <a:pt x="115" y="23"/>
                </a:moveTo>
                <a:cubicBezTo>
                  <a:pt x="115" y="24"/>
                  <a:pt x="115" y="21"/>
                  <a:pt x="115" y="23"/>
                </a:cubicBezTo>
                <a:close/>
                <a:moveTo>
                  <a:pt x="23" y="140"/>
                </a:moveTo>
                <a:cubicBezTo>
                  <a:pt x="27" y="138"/>
                  <a:pt x="22" y="141"/>
                  <a:pt x="23" y="140"/>
                </a:cubicBezTo>
                <a:close/>
                <a:moveTo>
                  <a:pt x="29" y="132"/>
                </a:moveTo>
                <a:cubicBezTo>
                  <a:pt x="30" y="132"/>
                  <a:pt x="31" y="132"/>
                  <a:pt x="31" y="132"/>
                </a:cubicBezTo>
                <a:cubicBezTo>
                  <a:pt x="31" y="134"/>
                  <a:pt x="29" y="132"/>
                  <a:pt x="29" y="132"/>
                </a:cubicBezTo>
                <a:close/>
                <a:moveTo>
                  <a:pt x="36" y="135"/>
                </a:moveTo>
                <a:cubicBezTo>
                  <a:pt x="36" y="135"/>
                  <a:pt x="37" y="136"/>
                  <a:pt x="36" y="135"/>
                </a:cubicBezTo>
                <a:close/>
                <a:moveTo>
                  <a:pt x="35" y="137"/>
                </a:moveTo>
                <a:cubicBezTo>
                  <a:pt x="36" y="137"/>
                  <a:pt x="37" y="137"/>
                  <a:pt x="38" y="137"/>
                </a:cubicBezTo>
                <a:cubicBezTo>
                  <a:pt x="38" y="137"/>
                  <a:pt x="35" y="138"/>
                  <a:pt x="35" y="137"/>
                </a:cubicBezTo>
                <a:close/>
                <a:moveTo>
                  <a:pt x="47" y="137"/>
                </a:moveTo>
                <a:cubicBezTo>
                  <a:pt x="47" y="136"/>
                  <a:pt x="48" y="137"/>
                  <a:pt x="49" y="137"/>
                </a:cubicBezTo>
                <a:cubicBezTo>
                  <a:pt x="48" y="137"/>
                  <a:pt x="47" y="137"/>
                  <a:pt x="47" y="137"/>
                </a:cubicBezTo>
                <a:close/>
                <a:moveTo>
                  <a:pt x="54" y="134"/>
                </a:moveTo>
                <a:cubicBezTo>
                  <a:pt x="54" y="134"/>
                  <a:pt x="57" y="133"/>
                  <a:pt x="57" y="134"/>
                </a:cubicBezTo>
                <a:cubicBezTo>
                  <a:pt x="57" y="135"/>
                  <a:pt x="54" y="134"/>
                  <a:pt x="54" y="134"/>
                </a:cubicBezTo>
                <a:close/>
                <a:moveTo>
                  <a:pt x="62" y="134"/>
                </a:moveTo>
                <a:cubicBezTo>
                  <a:pt x="63" y="133"/>
                  <a:pt x="64" y="133"/>
                  <a:pt x="65" y="133"/>
                </a:cubicBezTo>
                <a:cubicBezTo>
                  <a:pt x="64" y="133"/>
                  <a:pt x="62" y="134"/>
                  <a:pt x="62" y="134"/>
                </a:cubicBezTo>
                <a:close/>
                <a:moveTo>
                  <a:pt x="69" y="133"/>
                </a:moveTo>
                <a:cubicBezTo>
                  <a:pt x="68" y="134"/>
                  <a:pt x="67" y="133"/>
                  <a:pt x="66" y="133"/>
                </a:cubicBezTo>
                <a:cubicBezTo>
                  <a:pt x="66" y="133"/>
                  <a:pt x="69" y="133"/>
                  <a:pt x="69" y="133"/>
                </a:cubicBezTo>
                <a:close/>
                <a:moveTo>
                  <a:pt x="70" y="133"/>
                </a:moveTo>
                <a:cubicBezTo>
                  <a:pt x="71" y="133"/>
                  <a:pt x="76" y="132"/>
                  <a:pt x="76" y="133"/>
                </a:cubicBezTo>
                <a:cubicBezTo>
                  <a:pt x="76" y="134"/>
                  <a:pt x="70" y="133"/>
                  <a:pt x="70" y="133"/>
                </a:cubicBezTo>
                <a:close/>
                <a:moveTo>
                  <a:pt x="78" y="135"/>
                </a:moveTo>
                <a:cubicBezTo>
                  <a:pt x="75" y="134"/>
                  <a:pt x="80" y="134"/>
                  <a:pt x="80" y="135"/>
                </a:cubicBezTo>
                <a:cubicBezTo>
                  <a:pt x="79" y="135"/>
                  <a:pt x="79" y="135"/>
                  <a:pt x="78" y="135"/>
                </a:cubicBezTo>
                <a:close/>
                <a:moveTo>
                  <a:pt x="89" y="133"/>
                </a:moveTo>
                <a:cubicBezTo>
                  <a:pt x="90" y="133"/>
                  <a:pt x="90" y="133"/>
                  <a:pt x="90" y="133"/>
                </a:cubicBezTo>
                <a:cubicBezTo>
                  <a:pt x="90" y="134"/>
                  <a:pt x="78" y="132"/>
                  <a:pt x="78" y="133"/>
                </a:cubicBezTo>
                <a:cubicBezTo>
                  <a:pt x="80" y="132"/>
                  <a:pt x="95" y="133"/>
                  <a:pt x="95" y="131"/>
                </a:cubicBezTo>
                <a:cubicBezTo>
                  <a:pt x="95" y="130"/>
                  <a:pt x="99" y="131"/>
                  <a:pt x="99" y="131"/>
                </a:cubicBezTo>
                <a:cubicBezTo>
                  <a:pt x="101" y="132"/>
                  <a:pt x="90" y="133"/>
                  <a:pt x="89" y="133"/>
                </a:cubicBezTo>
                <a:close/>
                <a:moveTo>
                  <a:pt x="126" y="132"/>
                </a:moveTo>
                <a:cubicBezTo>
                  <a:pt x="127" y="132"/>
                  <a:pt x="128" y="132"/>
                  <a:pt x="130" y="132"/>
                </a:cubicBezTo>
                <a:cubicBezTo>
                  <a:pt x="128" y="134"/>
                  <a:pt x="121" y="132"/>
                  <a:pt x="126" y="132"/>
                </a:cubicBezTo>
                <a:close/>
                <a:moveTo>
                  <a:pt x="135" y="134"/>
                </a:moveTo>
                <a:cubicBezTo>
                  <a:pt x="135" y="134"/>
                  <a:pt x="136" y="134"/>
                  <a:pt x="137" y="135"/>
                </a:cubicBezTo>
                <a:cubicBezTo>
                  <a:pt x="137" y="135"/>
                  <a:pt x="135" y="135"/>
                  <a:pt x="135" y="134"/>
                </a:cubicBezTo>
                <a:close/>
                <a:moveTo>
                  <a:pt x="133" y="133"/>
                </a:moveTo>
                <a:cubicBezTo>
                  <a:pt x="133" y="132"/>
                  <a:pt x="134" y="132"/>
                  <a:pt x="137" y="133"/>
                </a:cubicBezTo>
                <a:cubicBezTo>
                  <a:pt x="136" y="133"/>
                  <a:pt x="134" y="134"/>
                  <a:pt x="133" y="133"/>
                </a:cubicBezTo>
                <a:close/>
                <a:moveTo>
                  <a:pt x="149" y="131"/>
                </a:moveTo>
                <a:cubicBezTo>
                  <a:pt x="149" y="131"/>
                  <a:pt x="150" y="132"/>
                  <a:pt x="149" y="131"/>
                </a:cubicBezTo>
                <a:close/>
                <a:moveTo>
                  <a:pt x="140" y="130"/>
                </a:moveTo>
                <a:cubicBezTo>
                  <a:pt x="140" y="129"/>
                  <a:pt x="142" y="132"/>
                  <a:pt x="140" y="130"/>
                </a:cubicBezTo>
                <a:close/>
                <a:moveTo>
                  <a:pt x="144" y="133"/>
                </a:moveTo>
                <a:cubicBezTo>
                  <a:pt x="144" y="133"/>
                  <a:pt x="145" y="133"/>
                  <a:pt x="146" y="134"/>
                </a:cubicBezTo>
                <a:cubicBezTo>
                  <a:pt x="145" y="134"/>
                  <a:pt x="144" y="134"/>
                  <a:pt x="144" y="133"/>
                </a:cubicBezTo>
                <a:close/>
                <a:moveTo>
                  <a:pt x="147" y="133"/>
                </a:moveTo>
                <a:cubicBezTo>
                  <a:pt x="148" y="133"/>
                  <a:pt x="148" y="133"/>
                  <a:pt x="149" y="133"/>
                </a:cubicBezTo>
                <a:cubicBezTo>
                  <a:pt x="150" y="134"/>
                  <a:pt x="146" y="134"/>
                  <a:pt x="147" y="133"/>
                </a:cubicBezTo>
                <a:close/>
                <a:moveTo>
                  <a:pt x="149" y="135"/>
                </a:moveTo>
                <a:cubicBezTo>
                  <a:pt x="150" y="134"/>
                  <a:pt x="149" y="135"/>
                  <a:pt x="149" y="135"/>
                </a:cubicBezTo>
                <a:close/>
                <a:moveTo>
                  <a:pt x="158" y="134"/>
                </a:moveTo>
                <a:cubicBezTo>
                  <a:pt x="159" y="134"/>
                  <a:pt x="160" y="134"/>
                  <a:pt x="160" y="135"/>
                </a:cubicBezTo>
                <a:cubicBezTo>
                  <a:pt x="160" y="135"/>
                  <a:pt x="159" y="135"/>
                  <a:pt x="158" y="134"/>
                </a:cubicBezTo>
                <a:close/>
                <a:moveTo>
                  <a:pt x="161" y="136"/>
                </a:moveTo>
                <a:cubicBezTo>
                  <a:pt x="163" y="136"/>
                  <a:pt x="161" y="136"/>
                  <a:pt x="161" y="136"/>
                </a:cubicBezTo>
                <a:close/>
                <a:moveTo>
                  <a:pt x="162" y="133"/>
                </a:moveTo>
                <a:cubicBezTo>
                  <a:pt x="162" y="132"/>
                  <a:pt x="162" y="135"/>
                  <a:pt x="162" y="133"/>
                </a:cubicBezTo>
                <a:close/>
                <a:moveTo>
                  <a:pt x="167" y="134"/>
                </a:moveTo>
                <a:cubicBezTo>
                  <a:pt x="168" y="133"/>
                  <a:pt x="167" y="136"/>
                  <a:pt x="167" y="134"/>
                </a:cubicBezTo>
                <a:close/>
                <a:moveTo>
                  <a:pt x="168" y="137"/>
                </a:moveTo>
                <a:cubicBezTo>
                  <a:pt x="168" y="137"/>
                  <a:pt x="169" y="137"/>
                  <a:pt x="170" y="137"/>
                </a:cubicBezTo>
                <a:cubicBezTo>
                  <a:pt x="170" y="138"/>
                  <a:pt x="167" y="137"/>
                  <a:pt x="168" y="137"/>
                </a:cubicBezTo>
                <a:close/>
                <a:moveTo>
                  <a:pt x="171" y="137"/>
                </a:moveTo>
                <a:cubicBezTo>
                  <a:pt x="172" y="137"/>
                  <a:pt x="173" y="137"/>
                  <a:pt x="174" y="138"/>
                </a:cubicBezTo>
                <a:cubicBezTo>
                  <a:pt x="174" y="138"/>
                  <a:pt x="170" y="138"/>
                  <a:pt x="171" y="137"/>
                </a:cubicBezTo>
                <a:close/>
                <a:moveTo>
                  <a:pt x="175" y="137"/>
                </a:moveTo>
                <a:cubicBezTo>
                  <a:pt x="176" y="135"/>
                  <a:pt x="175" y="139"/>
                  <a:pt x="175" y="137"/>
                </a:cubicBezTo>
                <a:close/>
                <a:moveTo>
                  <a:pt x="177" y="134"/>
                </a:moveTo>
                <a:cubicBezTo>
                  <a:pt x="177" y="133"/>
                  <a:pt x="177" y="135"/>
                  <a:pt x="177" y="134"/>
                </a:cubicBezTo>
                <a:close/>
                <a:moveTo>
                  <a:pt x="180" y="136"/>
                </a:moveTo>
                <a:cubicBezTo>
                  <a:pt x="180" y="135"/>
                  <a:pt x="180" y="137"/>
                  <a:pt x="180" y="136"/>
                </a:cubicBezTo>
                <a:close/>
                <a:moveTo>
                  <a:pt x="193" y="131"/>
                </a:moveTo>
                <a:cubicBezTo>
                  <a:pt x="191" y="129"/>
                  <a:pt x="193" y="131"/>
                  <a:pt x="193" y="131"/>
                </a:cubicBezTo>
                <a:close/>
                <a:moveTo>
                  <a:pt x="112" y="12"/>
                </a:moveTo>
                <a:cubicBezTo>
                  <a:pt x="111" y="12"/>
                  <a:pt x="111" y="13"/>
                  <a:pt x="111" y="13"/>
                </a:cubicBezTo>
                <a:cubicBezTo>
                  <a:pt x="111" y="13"/>
                  <a:pt x="111" y="13"/>
                  <a:pt x="111" y="13"/>
                </a:cubicBezTo>
                <a:cubicBezTo>
                  <a:pt x="111" y="13"/>
                  <a:pt x="111" y="13"/>
                  <a:pt x="111" y="12"/>
                </a:cubicBezTo>
                <a:cubicBezTo>
                  <a:pt x="111" y="12"/>
                  <a:pt x="111" y="12"/>
                  <a:pt x="112" y="12"/>
                </a:cubicBezTo>
                <a:close/>
                <a:moveTo>
                  <a:pt x="64" y="69"/>
                </a:moveTo>
                <a:cubicBezTo>
                  <a:pt x="64" y="70"/>
                  <a:pt x="63" y="70"/>
                  <a:pt x="62" y="71"/>
                </a:cubicBezTo>
                <a:cubicBezTo>
                  <a:pt x="62" y="71"/>
                  <a:pt x="64" y="68"/>
                  <a:pt x="64" y="69"/>
                </a:cubicBezTo>
                <a:close/>
                <a:moveTo>
                  <a:pt x="78" y="36"/>
                </a:moveTo>
                <a:cubicBezTo>
                  <a:pt x="85" y="29"/>
                  <a:pt x="89" y="19"/>
                  <a:pt x="96" y="12"/>
                </a:cubicBezTo>
                <a:cubicBezTo>
                  <a:pt x="98" y="11"/>
                  <a:pt x="104" y="5"/>
                  <a:pt x="100" y="5"/>
                </a:cubicBezTo>
                <a:cubicBezTo>
                  <a:pt x="103" y="5"/>
                  <a:pt x="105" y="5"/>
                  <a:pt x="108" y="5"/>
                </a:cubicBezTo>
                <a:cubicBezTo>
                  <a:pt x="95" y="9"/>
                  <a:pt x="90" y="23"/>
                  <a:pt x="82" y="33"/>
                </a:cubicBezTo>
                <a:cubicBezTo>
                  <a:pt x="78" y="39"/>
                  <a:pt x="72" y="44"/>
                  <a:pt x="67" y="50"/>
                </a:cubicBezTo>
                <a:cubicBezTo>
                  <a:pt x="71" y="45"/>
                  <a:pt x="74" y="40"/>
                  <a:pt x="78" y="36"/>
                </a:cubicBezTo>
                <a:close/>
                <a:moveTo>
                  <a:pt x="101" y="14"/>
                </a:moveTo>
                <a:cubicBezTo>
                  <a:pt x="102" y="14"/>
                  <a:pt x="103" y="14"/>
                  <a:pt x="103" y="13"/>
                </a:cubicBezTo>
                <a:cubicBezTo>
                  <a:pt x="104" y="14"/>
                  <a:pt x="104" y="14"/>
                  <a:pt x="103" y="14"/>
                </a:cubicBezTo>
                <a:cubicBezTo>
                  <a:pt x="103" y="14"/>
                  <a:pt x="103" y="14"/>
                  <a:pt x="103" y="14"/>
                </a:cubicBezTo>
                <a:cubicBezTo>
                  <a:pt x="102" y="14"/>
                  <a:pt x="100" y="14"/>
                  <a:pt x="103" y="14"/>
                </a:cubicBezTo>
                <a:cubicBezTo>
                  <a:pt x="102" y="14"/>
                  <a:pt x="102" y="14"/>
                  <a:pt x="101" y="14"/>
                </a:cubicBezTo>
                <a:close/>
                <a:moveTo>
                  <a:pt x="104" y="12"/>
                </a:moveTo>
                <a:cubicBezTo>
                  <a:pt x="103" y="12"/>
                  <a:pt x="103" y="12"/>
                  <a:pt x="102" y="12"/>
                </a:cubicBezTo>
                <a:cubicBezTo>
                  <a:pt x="103" y="12"/>
                  <a:pt x="104" y="12"/>
                  <a:pt x="105" y="11"/>
                </a:cubicBezTo>
                <a:cubicBezTo>
                  <a:pt x="105" y="12"/>
                  <a:pt x="105" y="12"/>
                  <a:pt x="106" y="12"/>
                </a:cubicBezTo>
                <a:cubicBezTo>
                  <a:pt x="105" y="12"/>
                  <a:pt x="104" y="12"/>
                  <a:pt x="104" y="12"/>
                </a:cubicBezTo>
                <a:close/>
                <a:moveTo>
                  <a:pt x="68" y="64"/>
                </a:moveTo>
                <a:cubicBezTo>
                  <a:pt x="69" y="63"/>
                  <a:pt x="73" y="58"/>
                  <a:pt x="73" y="58"/>
                </a:cubicBezTo>
                <a:cubicBezTo>
                  <a:pt x="72" y="60"/>
                  <a:pt x="69" y="62"/>
                  <a:pt x="68" y="64"/>
                </a:cubicBezTo>
                <a:close/>
                <a:moveTo>
                  <a:pt x="76" y="56"/>
                </a:moveTo>
                <a:cubicBezTo>
                  <a:pt x="75" y="57"/>
                  <a:pt x="75" y="58"/>
                  <a:pt x="74" y="58"/>
                </a:cubicBezTo>
                <a:cubicBezTo>
                  <a:pt x="74" y="58"/>
                  <a:pt x="77" y="55"/>
                  <a:pt x="76" y="56"/>
                </a:cubicBezTo>
                <a:close/>
                <a:moveTo>
                  <a:pt x="104" y="20"/>
                </a:moveTo>
                <a:cubicBezTo>
                  <a:pt x="104" y="21"/>
                  <a:pt x="104" y="23"/>
                  <a:pt x="105" y="22"/>
                </a:cubicBezTo>
                <a:cubicBezTo>
                  <a:pt x="104" y="23"/>
                  <a:pt x="91" y="35"/>
                  <a:pt x="92" y="36"/>
                </a:cubicBezTo>
                <a:cubicBezTo>
                  <a:pt x="92" y="36"/>
                  <a:pt x="93" y="36"/>
                  <a:pt x="93" y="36"/>
                </a:cubicBezTo>
                <a:cubicBezTo>
                  <a:pt x="93" y="36"/>
                  <a:pt x="85" y="46"/>
                  <a:pt x="79" y="51"/>
                </a:cubicBezTo>
                <a:cubicBezTo>
                  <a:pt x="83" y="46"/>
                  <a:pt x="88" y="38"/>
                  <a:pt x="90" y="35"/>
                </a:cubicBezTo>
                <a:cubicBezTo>
                  <a:pt x="95" y="29"/>
                  <a:pt x="100" y="22"/>
                  <a:pt x="105" y="16"/>
                </a:cubicBezTo>
                <a:cubicBezTo>
                  <a:pt x="105" y="16"/>
                  <a:pt x="105" y="16"/>
                  <a:pt x="106" y="16"/>
                </a:cubicBezTo>
                <a:cubicBezTo>
                  <a:pt x="103" y="19"/>
                  <a:pt x="101" y="22"/>
                  <a:pt x="100" y="25"/>
                </a:cubicBezTo>
                <a:cubicBezTo>
                  <a:pt x="100" y="25"/>
                  <a:pt x="103" y="21"/>
                  <a:pt x="104" y="20"/>
                </a:cubicBezTo>
                <a:close/>
                <a:moveTo>
                  <a:pt x="106" y="17"/>
                </a:moveTo>
                <a:cubicBezTo>
                  <a:pt x="106" y="17"/>
                  <a:pt x="106" y="17"/>
                  <a:pt x="106" y="17"/>
                </a:cubicBezTo>
                <a:cubicBezTo>
                  <a:pt x="106" y="17"/>
                  <a:pt x="106" y="17"/>
                  <a:pt x="106" y="17"/>
                </a:cubicBezTo>
                <a:cubicBezTo>
                  <a:pt x="106" y="17"/>
                  <a:pt x="106" y="17"/>
                  <a:pt x="106" y="17"/>
                </a:cubicBezTo>
                <a:close/>
                <a:moveTo>
                  <a:pt x="106" y="16"/>
                </a:moveTo>
                <a:cubicBezTo>
                  <a:pt x="106" y="15"/>
                  <a:pt x="106" y="15"/>
                  <a:pt x="106" y="15"/>
                </a:cubicBezTo>
                <a:cubicBezTo>
                  <a:pt x="106" y="15"/>
                  <a:pt x="106" y="15"/>
                  <a:pt x="107" y="15"/>
                </a:cubicBezTo>
                <a:cubicBezTo>
                  <a:pt x="106" y="15"/>
                  <a:pt x="106" y="15"/>
                  <a:pt x="106" y="16"/>
                </a:cubicBezTo>
                <a:close/>
                <a:moveTo>
                  <a:pt x="106" y="14"/>
                </a:moveTo>
                <a:cubicBezTo>
                  <a:pt x="106" y="14"/>
                  <a:pt x="106" y="14"/>
                  <a:pt x="106" y="14"/>
                </a:cubicBezTo>
                <a:cubicBezTo>
                  <a:pt x="106" y="14"/>
                  <a:pt x="106" y="14"/>
                  <a:pt x="105" y="14"/>
                </a:cubicBezTo>
                <a:cubicBezTo>
                  <a:pt x="105" y="14"/>
                  <a:pt x="105" y="13"/>
                  <a:pt x="105" y="13"/>
                </a:cubicBezTo>
                <a:cubicBezTo>
                  <a:pt x="105" y="13"/>
                  <a:pt x="106" y="13"/>
                  <a:pt x="107" y="13"/>
                </a:cubicBezTo>
                <a:cubicBezTo>
                  <a:pt x="107" y="13"/>
                  <a:pt x="107" y="13"/>
                  <a:pt x="107" y="13"/>
                </a:cubicBezTo>
                <a:cubicBezTo>
                  <a:pt x="107" y="13"/>
                  <a:pt x="107" y="13"/>
                  <a:pt x="107" y="13"/>
                </a:cubicBezTo>
                <a:cubicBezTo>
                  <a:pt x="107" y="13"/>
                  <a:pt x="108" y="13"/>
                  <a:pt x="108" y="13"/>
                </a:cubicBezTo>
                <a:cubicBezTo>
                  <a:pt x="108" y="13"/>
                  <a:pt x="108" y="13"/>
                  <a:pt x="108" y="13"/>
                </a:cubicBezTo>
                <a:cubicBezTo>
                  <a:pt x="108" y="13"/>
                  <a:pt x="108" y="13"/>
                  <a:pt x="107" y="13"/>
                </a:cubicBezTo>
                <a:cubicBezTo>
                  <a:pt x="108" y="13"/>
                  <a:pt x="108" y="14"/>
                  <a:pt x="108" y="14"/>
                </a:cubicBezTo>
                <a:cubicBezTo>
                  <a:pt x="107" y="14"/>
                  <a:pt x="107" y="15"/>
                  <a:pt x="107" y="15"/>
                </a:cubicBezTo>
                <a:cubicBezTo>
                  <a:pt x="106" y="15"/>
                  <a:pt x="106" y="14"/>
                  <a:pt x="106" y="14"/>
                </a:cubicBezTo>
                <a:close/>
                <a:moveTo>
                  <a:pt x="107" y="16"/>
                </a:moveTo>
                <a:cubicBezTo>
                  <a:pt x="107" y="16"/>
                  <a:pt x="107" y="16"/>
                  <a:pt x="107" y="16"/>
                </a:cubicBezTo>
                <a:cubicBezTo>
                  <a:pt x="107" y="16"/>
                  <a:pt x="107" y="16"/>
                  <a:pt x="107" y="16"/>
                </a:cubicBezTo>
                <a:cubicBezTo>
                  <a:pt x="107" y="16"/>
                  <a:pt x="107" y="16"/>
                  <a:pt x="107" y="16"/>
                </a:cubicBezTo>
                <a:close/>
                <a:moveTo>
                  <a:pt x="108" y="16"/>
                </a:moveTo>
                <a:cubicBezTo>
                  <a:pt x="108" y="16"/>
                  <a:pt x="107" y="16"/>
                  <a:pt x="107" y="16"/>
                </a:cubicBezTo>
                <a:cubicBezTo>
                  <a:pt x="108" y="15"/>
                  <a:pt x="108" y="15"/>
                  <a:pt x="109" y="15"/>
                </a:cubicBezTo>
                <a:cubicBezTo>
                  <a:pt x="109" y="15"/>
                  <a:pt x="108" y="15"/>
                  <a:pt x="108" y="16"/>
                </a:cubicBezTo>
                <a:close/>
                <a:moveTo>
                  <a:pt x="110" y="11"/>
                </a:moveTo>
                <a:cubicBezTo>
                  <a:pt x="110" y="11"/>
                  <a:pt x="109" y="11"/>
                  <a:pt x="109" y="11"/>
                </a:cubicBezTo>
                <a:cubicBezTo>
                  <a:pt x="109" y="11"/>
                  <a:pt x="108" y="12"/>
                  <a:pt x="108" y="12"/>
                </a:cubicBezTo>
                <a:cubicBezTo>
                  <a:pt x="108" y="11"/>
                  <a:pt x="108" y="11"/>
                  <a:pt x="108" y="11"/>
                </a:cubicBezTo>
                <a:cubicBezTo>
                  <a:pt x="109" y="11"/>
                  <a:pt x="109" y="11"/>
                  <a:pt x="110" y="11"/>
                </a:cubicBezTo>
                <a:close/>
                <a:moveTo>
                  <a:pt x="132" y="24"/>
                </a:moveTo>
                <a:cubicBezTo>
                  <a:pt x="131" y="25"/>
                  <a:pt x="133" y="23"/>
                  <a:pt x="132" y="24"/>
                </a:cubicBezTo>
                <a:close/>
                <a:moveTo>
                  <a:pt x="135" y="28"/>
                </a:moveTo>
                <a:cubicBezTo>
                  <a:pt x="136" y="28"/>
                  <a:pt x="137" y="28"/>
                  <a:pt x="137" y="29"/>
                </a:cubicBezTo>
                <a:cubicBezTo>
                  <a:pt x="136" y="29"/>
                  <a:pt x="136" y="29"/>
                  <a:pt x="135" y="28"/>
                </a:cubicBezTo>
                <a:close/>
                <a:moveTo>
                  <a:pt x="141" y="35"/>
                </a:moveTo>
                <a:cubicBezTo>
                  <a:pt x="142" y="36"/>
                  <a:pt x="142" y="36"/>
                  <a:pt x="143" y="37"/>
                </a:cubicBezTo>
                <a:cubicBezTo>
                  <a:pt x="142" y="36"/>
                  <a:pt x="142" y="36"/>
                  <a:pt x="141" y="35"/>
                </a:cubicBezTo>
                <a:close/>
                <a:moveTo>
                  <a:pt x="147" y="44"/>
                </a:moveTo>
                <a:cubicBezTo>
                  <a:pt x="146" y="43"/>
                  <a:pt x="145" y="42"/>
                  <a:pt x="144" y="41"/>
                </a:cubicBezTo>
                <a:cubicBezTo>
                  <a:pt x="146" y="43"/>
                  <a:pt x="150" y="47"/>
                  <a:pt x="150" y="48"/>
                </a:cubicBezTo>
                <a:cubicBezTo>
                  <a:pt x="149" y="47"/>
                  <a:pt x="148" y="45"/>
                  <a:pt x="147" y="44"/>
                </a:cubicBezTo>
                <a:close/>
                <a:moveTo>
                  <a:pt x="158" y="61"/>
                </a:moveTo>
                <a:cubicBezTo>
                  <a:pt x="158" y="61"/>
                  <a:pt x="155" y="55"/>
                  <a:pt x="155" y="55"/>
                </a:cubicBezTo>
                <a:cubicBezTo>
                  <a:pt x="156" y="54"/>
                  <a:pt x="160" y="64"/>
                  <a:pt x="158" y="61"/>
                </a:cubicBezTo>
                <a:close/>
                <a:moveTo>
                  <a:pt x="176" y="90"/>
                </a:moveTo>
                <a:cubicBezTo>
                  <a:pt x="175" y="91"/>
                  <a:pt x="174" y="87"/>
                  <a:pt x="175" y="88"/>
                </a:cubicBezTo>
                <a:cubicBezTo>
                  <a:pt x="178" y="90"/>
                  <a:pt x="176" y="90"/>
                  <a:pt x="176" y="90"/>
                </a:cubicBezTo>
                <a:close/>
                <a:moveTo>
                  <a:pt x="182" y="101"/>
                </a:moveTo>
                <a:cubicBezTo>
                  <a:pt x="183" y="101"/>
                  <a:pt x="183" y="102"/>
                  <a:pt x="183" y="103"/>
                </a:cubicBezTo>
                <a:cubicBezTo>
                  <a:pt x="182" y="103"/>
                  <a:pt x="182" y="101"/>
                  <a:pt x="182" y="101"/>
                </a:cubicBezTo>
                <a:close/>
                <a:moveTo>
                  <a:pt x="184" y="106"/>
                </a:moveTo>
                <a:cubicBezTo>
                  <a:pt x="183" y="105"/>
                  <a:pt x="183" y="105"/>
                  <a:pt x="184" y="104"/>
                </a:cubicBezTo>
                <a:cubicBezTo>
                  <a:pt x="187" y="103"/>
                  <a:pt x="183" y="108"/>
                  <a:pt x="184" y="106"/>
                </a:cubicBezTo>
                <a:close/>
                <a:moveTo>
                  <a:pt x="166" y="74"/>
                </a:moveTo>
                <a:cubicBezTo>
                  <a:pt x="166" y="75"/>
                  <a:pt x="167" y="76"/>
                  <a:pt x="167" y="77"/>
                </a:cubicBezTo>
                <a:cubicBezTo>
                  <a:pt x="168" y="78"/>
                  <a:pt x="167" y="73"/>
                  <a:pt x="166" y="74"/>
                </a:cubicBezTo>
                <a:close/>
                <a:moveTo>
                  <a:pt x="175" y="116"/>
                </a:moveTo>
                <a:cubicBezTo>
                  <a:pt x="175" y="117"/>
                  <a:pt x="175" y="117"/>
                  <a:pt x="175" y="118"/>
                </a:cubicBezTo>
                <a:cubicBezTo>
                  <a:pt x="177" y="121"/>
                  <a:pt x="177" y="121"/>
                  <a:pt x="177" y="121"/>
                </a:cubicBezTo>
                <a:cubicBezTo>
                  <a:pt x="176" y="120"/>
                  <a:pt x="176" y="116"/>
                  <a:pt x="175" y="116"/>
                </a:cubicBezTo>
                <a:close/>
                <a:moveTo>
                  <a:pt x="37" y="128"/>
                </a:moveTo>
                <a:cubicBezTo>
                  <a:pt x="37" y="127"/>
                  <a:pt x="33" y="127"/>
                  <a:pt x="34" y="128"/>
                </a:cubicBezTo>
                <a:cubicBezTo>
                  <a:pt x="35" y="129"/>
                  <a:pt x="36" y="129"/>
                  <a:pt x="37" y="128"/>
                </a:cubicBezTo>
                <a:close/>
                <a:moveTo>
                  <a:pt x="191" y="144"/>
                </a:moveTo>
                <a:cubicBezTo>
                  <a:pt x="191" y="144"/>
                  <a:pt x="190" y="145"/>
                  <a:pt x="190" y="146"/>
                </a:cubicBezTo>
                <a:cubicBezTo>
                  <a:pt x="191" y="144"/>
                  <a:pt x="191" y="144"/>
                  <a:pt x="191" y="144"/>
                </a:cubicBezTo>
                <a:cubicBezTo>
                  <a:pt x="191" y="144"/>
                  <a:pt x="191" y="144"/>
                  <a:pt x="191" y="144"/>
                </a:cubicBezTo>
                <a:close/>
                <a:moveTo>
                  <a:pt x="160" y="85"/>
                </a:moveTo>
                <a:cubicBezTo>
                  <a:pt x="160" y="85"/>
                  <a:pt x="162" y="87"/>
                  <a:pt x="160" y="85"/>
                </a:cubicBezTo>
                <a:close/>
                <a:moveTo>
                  <a:pt x="184" y="131"/>
                </a:moveTo>
                <a:cubicBezTo>
                  <a:pt x="184" y="131"/>
                  <a:pt x="183" y="131"/>
                  <a:pt x="184" y="131"/>
                </a:cubicBezTo>
                <a:close/>
                <a:moveTo>
                  <a:pt x="191" y="133"/>
                </a:moveTo>
                <a:cubicBezTo>
                  <a:pt x="187" y="131"/>
                  <a:pt x="193" y="135"/>
                  <a:pt x="191" y="133"/>
                </a:cubicBezTo>
                <a:close/>
                <a:moveTo>
                  <a:pt x="159" y="84"/>
                </a:moveTo>
                <a:cubicBezTo>
                  <a:pt x="159" y="83"/>
                  <a:pt x="157" y="78"/>
                  <a:pt x="156" y="79"/>
                </a:cubicBezTo>
                <a:cubicBezTo>
                  <a:pt x="156" y="79"/>
                  <a:pt x="159" y="83"/>
                  <a:pt x="159" y="84"/>
                </a:cubicBezTo>
                <a:close/>
                <a:moveTo>
                  <a:pt x="155" y="77"/>
                </a:moveTo>
                <a:cubicBezTo>
                  <a:pt x="155" y="77"/>
                  <a:pt x="153" y="74"/>
                  <a:pt x="153" y="74"/>
                </a:cubicBezTo>
                <a:cubicBezTo>
                  <a:pt x="153" y="75"/>
                  <a:pt x="154" y="76"/>
                  <a:pt x="155" y="77"/>
                </a:cubicBezTo>
                <a:close/>
                <a:moveTo>
                  <a:pt x="177" y="119"/>
                </a:moveTo>
                <a:cubicBezTo>
                  <a:pt x="177" y="120"/>
                  <a:pt x="183" y="127"/>
                  <a:pt x="182" y="127"/>
                </a:cubicBezTo>
                <a:cubicBezTo>
                  <a:pt x="183" y="127"/>
                  <a:pt x="178" y="118"/>
                  <a:pt x="177" y="119"/>
                </a:cubicBezTo>
                <a:close/>
                <a:moveTo>
                  <a:pt x="130" y="40"/>
                </a:moveTo>
                <a:cubicBezTo>
                  <a:pt x="130" y="39"/>
                  <a:pt x="129" y="38"/>
                  <a:pt x="128" y="38"/>
                </a:cubicBezTo>
                <a:cubicBezTo>
                  <a:pt x="129" y="39"/>
                  <a:pt x="129" y="39"/>
                  <a:pt x="130" y="40"/>
                </a:cubicBezTo>
                <a:close/>
                <a:moveTo>
                  <a:pt x="164" y="96"/>
                </a:moveTo>
                <a:cubicBezTo>
                  <a:pt x="164" y="96"/>
                  <a:pt x="164" y="96"/>
                  <a:pt x="164" y="96"/>
                </a:cubicBezTo>
                <a:cubicBezTo>
                  <a:pt x="164" y="95"/>
                  <a:pt x="164" y="95"/>
                  <a:pt x="164" y="96"/>
                </a:cubicBezTo>
                <a:close/>
                <a:moveTo>
                  <a:pt x="178" y="122"/>
                </a:moveTo>
                <a:cubicBezTo>
                  <a:pt x="179" y="125"/>
                  <a:pt x="177" y="120"/>
                  <a:pt x="178" y="122"/>
                </a:cubicBezTo>
                <a:close/>
                <a:moveTo>
                  <a:pt x="179" y="124"/>
                </a:moveTo>
                <a:cubicBezTo>
                  <a:pt x="179" y="124"/>
                  <a:pt x="179" y="126"/>
                  <a:pt x="179" y="124"/>
                </a:cubicBezTo>
                <a:close/>
                <a:moveTo>
                  <a:pt x="198" y="135"/>
                </a:moveTo>
                <a:cubicBezTo>
                  <a:pt x="198" y="135"/>
                  <a:pt x="198" y="135"/>
                  <a:pt x="198" y="134"/>
                </a:cubicBezTo>
                <a:cubicBezTo>
                  <a:pt x="196" y="137"/>
                  <a:pt x="194" y="140"/>
                  <a:pt x="192" y="142"/>
                </a:cubicBezTo>
                <a:cubicBezTo>
                  <a:pt x="193" y="142"/>
                  <a:pt x="194" y="141"/>
                  <a:pt x="194" y="140"/>
                </a:cubicBezTo>
                <a:cubicBezTo>
                  <a:pt x="196" y="139"/>
                  <a:pt x="197" y="137"/>
                  <a:pt x="198" y="135"/>
                </a:cubicBezTo>
                <a:close/>
                <a:moveTo>
                  <a:pt x="191" y="144"/>
                </a:moveTo>
                <a:cubicBezTo>
                  <a:pt x="191" y="144"/>
                  <a:pt x="191" y="144"/>
                  <a:pt x="191" y="144"/>
                </a:cubicBezTo>
                <a:cubicBezTo>
                  <a:pt x="192" y="143"/>
                  <a:pt x="192" y="143"/>
                  <a:pt x="192" y="142"/>
                </a:cubicBezTo>
                <a:cubicBezTo>
                  <a:pt x="192" y="143"/>
                  <a:pt x="191" y="144"/>
                  <a:pt x="190" y="145"/>
                </a:cubicBezTo>
                <a:cubicBezTo>
                  <a:pt x="190" y="145"/>
                  <a:pt x="191" y="145"/>
                  <a:pt x="191" y="144"/>
                </a:cubicBezTo>
                <a:cubicBezTo>
                  <a:pt x="191" y="144"/>
                  <a:pt x="191" y="144"/>
                  <a:pt x="191" y="144"/>
                </a:cubicBezTo>
                <a:cubicBezTo>
                  <a:pt x="191" y="144"/>
                  <a:pt x="191" y="144"/>
                  <a:pt x="191" y="144"/>
                </a:cubicBezTo>
                <a:close/>
                <a:moveTo>
                  <a:pt x="190" y="146"/>
                </a:moveTo>
                <a:cubicBezTo>
                  <a:pt x="190" y="146"/>
                  <a:pt x="190" y="146"/>
                  <a:pt x="190" y="146"/>
                </a:cubicBezTo>
                <a:cubicBezTo>
                  <a:pt x="192" y="144"/>
                  <a:pt x="191" y="145"/>
                  <a:pt x="190" y="14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36" tIns="45717" rIns="91436" bIns="45717" numCol="1" anchor="t" anchorCtr="0" compatLnSpc="1">
            <a:prstTxWarp prst="textNoShape">
              <a:avLst/>
            </a:prstTxWarp>
          </a:bodyPr>
          <a:lstStyle/>
          <a:p>
            <a:endParaRPr lang="zh-CN" altLang="en-US" sz="1765"/>
          </a:p>
        </p:txBody>
      </p:sp>
    </p:spTree>
    <p:extLst>
      <p:ext uri="{BB962C8B-B14F-4D97-AF65-F5344CB8AC3E}">
        <p14:creationId xmlns:p14="http://schemas.microsoft.com/office/powerpoint/2010/main" val="1308343605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/>
    </mc:Choice>
    <mc:Fallback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Freeform 5"/>
          <p:cNvSpPr>
            <a:spLocks/>
          </p:cNvSpPr>
          <p:nvPr/>
        </p:nvSpPr>
        <p:spPr bwMode="auto">
          <a:xfrm>
            <a:off x="8683626" y="3165515"/>
            <a:ext cx="7937" cy="15873"/>
          </a:xfrm>
          <a:custGeom>
            <a:avLst/>
            <a:gdLst>
              <a:gd name="T0" fmla="*/ 1 w 2"/>
              <a:gd name="T1" fmla="*/ 1 h 4"/>
              <a:gd name="T2" fmla="*/ 1 w 2"/>
              <a:gd name="T3" fmla="*/ 3 h 4"/>
              <a:gd name="T4" fmla="*/ 1 w 2"/>
              <a:gd name="T5" fmla="*/ 1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" h="4">
                <a:moveTo>
                  <a:pt x="1" y="1"/>
                </a:moveTo>
                <a:cubicBezTo>
                  <a:pt x="1" y="4"/>
                  <a:pt x="2" y="0"/>
                  <a:pt x="1" y="3"/>
                </a:cubicBezTo>
                <a:cubicBezTo>
                  <a:pt x="1" y="3"/>
                  <a:pt x="0" y="2"/>
                  <a:pt x="1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36" tIns="45717" rIns="91436" bIns="45717" numCol="1" anchor="t" anchorCtr="0" compatLnSpc="1">
            <a:prstTxWarp prst="textNoShape">
              <a:avLst/>
            </a:prstTxWarp>
          </a:bodyPr>
          <a:lstStyle/>
          <a:p>
            <a:endParaRPr lang="zh-CN" altLang="en-US" sz="1765"/>
          </a:p>
        </p:txBody>
      </p:sp>
      <p:sp>
        <p:nvSpPr>
          <p:cNvPr id="7" name="Freeform 6"/>
          <p:cNvSpPr>
            <a:spLocks/>
          </p:cNvSpPr>
          <p:nvPr/>
        </p:nvSpPr>
        <p:spPr bwMode="auto">
          <a:xfrm>
            <a:off x="8458201" y="2154419"/>
            <a:ext cx="922337" cy="1030142"/>
          </a:xfrm>
          <a:custGeom>
            <a:avLst/>
            <a:gdLst>
              <a:gd name="T0" fmla="*/ 183 w 245"/>
              <a:gd name="T1" fmla="*/ 210 h 274"/>
              <a:gd name="T2" fmla="*/ 197 w 245"/>
              <a:gd name="T3" fmla="*/ 195 h 274"/>
              <a:gd name="T4" fmla="*/ 217 w 245"/>
              <a:gd name="T5" fmla="*/ 160 h 274"/>
              <a:gd name="T6" fmla="*/ 222 w 245"/>
              <a:gd name="T7" fmla="*/ 147 h 274"/>
              <a:gd name="T8" fmla="*/ 227 w 245"/>
              <a:gd name="T9" fmla="*/ 104 h 274"/>
              <a:gd name="T10" fmla="*/ 224 w 245"/>
              <a:gd name="T11" fmla="*/ 91 h 274"/>
              <a:gd name="T12" fmla="*/ 214 w 245"/>
              <a:gd name="T13" fmla="*/ 69 h 274"/>
              <a:gd name="T14" fmla="*/ 204 w 245"/>
              <a:gd name="T15" fmla="*/ 51 h 274"/>
              <a:gd name="T16" fmla="*/ 197 w 245"/>
              <a:gd name="T17" fmla="*/ 42 h 274"/>
              <a:gd name="T18" fmla="*/ 188 w 245"/>
              <a:gd name="T19" fmla="*/ 37 h 274"/>
              <a:gd name="T20" fmla="*/ 168 w 245"/>
              <a:gd name="T21" fmla="*/ 26 h 274"/>
              <a:gd name="T22" fmla="*/ 156 w 245"/>
              <a:gd name="T23" fmla="*/ 22 h 274"/>
              <a:gd name="T24" fmla="*/ 142 w 245"/>
              <a:gd name="T25" fmla="*/ 20 h 274"/>
              <a:gd name="T26" fmla="*/ 125 w 245"/>
              <a:gd name="T27" fmla="*/ 16 h 274"/>
              <a:gd name="T28" fmla="*/ 106 w 245"/>
              <a:gd name="T29" fmla="*/ 17 h 274"/>
              <a:gd name="T30" fmla="*/ 83 w 245"/>
              <a:gd name="T31" fmla="*/ 21 h 274"/>
              <a:gd name="T32" fmla="*/ 75 w 245"/>
              <a:gd name="T33" fmla="*/ 26 h 274"/>
              <a:gd name="T34" fmla="*/ 66 w 245"/>
              <a:gd name="T35" fmla="*/ 29 h 274"/>
              <a:gd name="T36" fmla="*/ 60 w 245"/>
              <a:gd name="T37" fmla="*/ 35 h 274"/>
              <a:gd name="T38" fmla="*/ 57 w 245"/>
              <a:gd name="T39" fmla="*/ 38 h 274"/>
              <a:gd name="T40" fmla="*/ 50 w 245"/>
              <a:gd name="T41" fmla="*/ 46 h 274"/>
              <a:gd name="T42" fmla="*/ 31 w 245"/>
              <a:gd name="T43" fmla="*/ 72 h 274"/>
              <a:gd name="T44" fmla="*/ 26 w 245"/>
              <a:gd name="T45" fmla="*/ 84 h 274"/>
              <a:gd name="T46" fmla="*/ 22 w 245"/>
              <a:gd name="T47" fmla="*/ 94 h 274"/>
              <a:gd name="T48" fmla="*/ 18 w 245"/>
              <a:gd name="T49" fmla="*/ 120 h 274"/>
              <a:gd name="T50" fmla="*/ 14 w 245"/>
              <a:gd name="T51" fmla="*/ 126 h 274"/>
              <a:gd name="T52" fmla="*/ 19 w 245"/>
              <a:gd name="T53" fmla="*/ 135 h 274"/>
              <a:gd name="T54" fmla="*/ 25 w 245"/>
              <a:gd name="T55" fmla="*/ 142 h 274"/>
              <a:gd name="T56" fmla="*/ 27 w 245"/>
              <a:gd name="T57" fmla="*/ 153 h 274"/>
              <a:gd name="T58" fmla="*/ 31 w 245"/>
              <a:gd name="T59" fmla="*/ 156 h 274"/>
              <a:gd name="T60" fmla="*/ 31 w 245"/>
              <a:gd name="T61" fmla="*/ 162 h 274"/>
              <a:gd name="T62" fmla="*/ 32 w 245"/>
              <a:gd name="T63" fmla="*/ 173 h 274"/>
              <a:gd name="T64" fmla="*/ 40 w 245"/>
              <a:gd name="T65" fmla="*/ 180 h 274"/>
              <a:gd name="T66" fmla="*/ 41 w 245"/>
              <a:gd name="T67" fmla="*/ 186 h 274"/>
              <a:gd name="T68" fmla="*/ 48 w 245"/>
              <a:gd name="T69" fmla="*/ 193 h 274"/>
              <a:gd name="T70" fmla="*/ 53 w 245"/>
              <a:gd name="T71" fmla="*/ 202 h 274"/>
              <a:gd name="T72" fmla="*/ 46 w 245"/>
              <a:gd name="T73" fmla="*/ 200 h 274"/>
              <a:gd name="T74" fmla="*/ 57 w 245"/>
              <a:gd name="T75" fmla="*/ 214 h 274"/>
              <a:gd name="T76" fmla="*/ 61 w 245"/>
              <a:gd name="T77" fmla="*/ 241 h 274"/>
              <a:gd name="T78" fmla="*/ 62 w 245"/>
              <a:gd name="T79" fmla="*/ 248 h 274"/>
              <a:gd name="T80" fmla="*/ 64 w 245"/>
              <a:gd name="T81" fmla="*/ 265 h 274"/>
              <a:gd name="T82" fmla="*/ 61 w 245"/>
              <a:gd name="T83" fmla="*/ 259 h 274"/>
              <a:gd name="T84" fmla="*/ 60 w 245"/>
              <a:gd name="T85" fmla="*/ 243 h 274"/>
              <a:gd name="T86" fmla="*/ 44 w 245"/>
              <a:gd name="T87" fmla="*/ 219 h 274"/>
              <a:gd name="T88" fmla="*/ 19 w 245"/>
              <a:gd name="T89" fmla="*/ 177 h 274"/>
              <a:gd name="T90" fmla="*/ 2 w 245"/>
              <a:gd name="T91" fmla="*/ 123 h 274"/>
              <a:gd name="T92" fmla="*/ 10 w 245"/>
              <a:gd name="T93" fmla="*/ 78 h 274"/>
              <a:gd name="T94" fmla="*/ 25 w 245"/>
              <a:gd name="T95" fmla="*/ 48 h 274"/>
              <a:gd name="T96" fmla="*/ 82 w 245"/>
              <a:gd name="T97" fmla="*/ 6 h 274"/>
              <a:gd name="T98" fmla="*/ 120 w 245"/>
              <a:gd name="T99" fmla="*/ 2 h 274"/>
              <a:gd name="T100" fmla="*/ 166 w 245"/>
              <a:gd name="T101" fmla="*/ 13 h 274"/>
              <a:gd name="T102" fmla="*/ 239 w 245"/>
              <a:gd name="T103" fmla="*/ 141 h 274"/>
              <a:gd name="T104" fmla="*/ 221 w 245"/>
              <a:gd name="T105" fmla="*/ 181 h 274"/>
              <a:gd name="T106" fmla="*/ 148 w 245"/>
              <a:gd name="T107" fmla="*/ 266 h 2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45" h="274">
                <a:moveTo>
                  <a:pt x="148" y="266"/>
                </a:moveTo>
                <a:cubicBezTo>
                  <a:pt x="144" y="256"/>
                  <a:pt x="154" y="248"/>
                  <a:pt x="155" y="239"/>
                </a:cubicBezTo>
                <a:cubicBezTo>
                  <a:pt x="156" y="238"/>
                  <a:pt x="157" y="241"/>
                  <a:pt x="158" y="239"/>
                </a:cubicBezTo>
                <a:cubicBezTo>
                  <a:pt x="160" y="229"/>
                  <a:pt x="170" y="220"/>
                  <a:pt x="180" y="214"/>
                </a:cubicBezTo>
                <a:cubicBezTo>
                  <a:pt x="180" y="215"/>
                  <a:pt x="180" y="215"/>
                  <a:pt x="180" y="215"/>
                </a:cubicBezTo>
                <a:cubicBezTo>
                  <a:pt x="182" y="214"/>
                  <a:pt x="182" y="211"/>
                  <a:pt x="183" y="210"/>
                </a:cubicBezTo>
                <a:cubicBezTo>
                  <a:pt x="184" y="210"/>
                  <a:pt x="183" y="211"/>
                  <a:pt x="184" y="211"/>
                </a:cubicBezTo>
                <a:cubicBezTo>
                  <a:pt x="183" y="209"/>
                  <a:pt x="186" y="207"/>
                  <a:pt x="186" y="206"/>
                </a:cubicBezTo>
                <a:cubicBezTo>
                  <a:pt x="187" y="206"/>
                  <a:pt x="188" y="207"/>
                  <a:pt x="189" y="206"/>
                </a:cubicBezTo>
                <a:cubicBezTo>
                  <a:pt x="189" y="204"/>
                  <a:pt x="189" y="204"/>
                  <a:pt x="189" y="204"/>
                </a:cubicBezTo>
                <a:cubicBezTo>
                  <a:pt x="188" y="199"/>
                  <a:pt x="195" y="199"/>
                  <a:pt x="196" y="194"/>
                </a:cubicBezTo>
                <a:cubicBezTo>
                  <a:pt x="197" y="194"/>
                  <a:pt x="196" y="195"/>
                  <a:pt x="197" y="195"/>
                </a:cubicBezTo>
                <a:cubicBezTo>
                  <a:pt x="200" y="188"/>
                  <a:pt x="207" y="181"/>
                  <a:pt x="210" y="174"/>
                </a:cubicBezTo>
                <a:cubicBezTo>
                  <a:pt x="211" y="174"/>
                  <a:pt x="211" y="175"/>
                  <a:pt x="212" y="175"/>
                </a:cubicBezTo>
                <a:cubicBezTo>
                  <a:pt x="211" y="174"/>
                  <a:pt x="212" y="171"/>
                  <a:pt x="213" y="169"/>
                </a:cubicBezTo>
                <a:cubicBezTo>
                  <a:pt x="215" y="169"/>
                  <a:pt x="214" y="165"/>
                  <a:pt x="216" y="164"/>
                </a:cubicBezTo>
                <a:cubicBezTo>
                  <a:pt x="216" y="164"/>
                  <a:pt x="216" y="164"/>
                  <a:pt x="216" y="164"/>
                </a:cubicBezTo>
                <a:cubicBezTo>
                  <a:pt x="215" y="162"/>
                  <a:pt x="219" y="162"/>
                  <a:pt x="217" y="160"/>
                </a:cubicBezTo>
                <a:cubicBezTo>
                  <a:pt x="219" y="159"/>
                  <a:pt x="219" y="159"/>
                  <a:pt x="219" y="159"/>
                </a:cubicBezTo>
                <a:cubicBezTo>
                  <a:pt x="217" y="158"/>
                  <a:pt x="221" y="157"/>
                  <a:pt x="221" y="155"/>
                </a:cubicBezTo>
                <a:cubicBezTo>
                  <a:pt x="220" y="155"/>
                  <a:pt x="220" y="155"/>
                  <a:pt x="220" y="155"/>
                </a:cubicBezTo>
                <a:cubicBezTo>
                  <a:pt x="220" y="154"/>
                  <a:pt x="222" y="153"/>
                  <a:pt x="222" y="152"/>
                </a:cubicBezTo>
                <a:cubicBezTo>
                  <a:pt x="222" y="152"/>
                  <a:pt x="222" y="152"/>
                  <a:pt x="222" y="152"/>
                </a:cubicBezTo>
                <a:cubicBezTo>
                  <a:pt x="223" y="149"/>
                  <a:pt x="224" y="147"/>
                  <a:pt x="222" y="147"/>
                </a:cubicBezTo>
                <a:cubicBezTo>
                  <a:pt x="224" y="146"/>
                  <a:pt x="222" y="150"/>
                  <a:pt x="225" y="149"/>
                </a:cubicBezTo>
                <a:cubicBezTo>
                  <a:pt x="226" y="138"/>
                  <a:pt x="228" y="128"/>
                  <a:pt x="228" y="117"/>
                </a:cubicBezTo>
                <a:cubicBezTo>
                  <a:pt x="229" y="116"/>
                  <a:pt x="229" y="115"/>
                  <a:pt x="230" y="115"/>
                </a:cubicBezTo>
                <a:cubicBezTo>
                  <a:pt x="229" y="114"/>
                  <a:pt x="229" y="111"/>
                  <a:pt x="228" y="110"/>
                </a:cubicBezTo>
                <a:cubicBezTo>
                  <a:pt x="228" y="110"/>
                  <a:pt x="229" y="109"/>
                  <a:pt x="229" y="109"/>
                </a:cubicBezTo>
                <a:cubicBezTo>
                  <a:pt x="229" y="106"/>
                  <a:pt x="226" y="107"/>
                  <a:pt x="227" y="104"/>
                </a:cubicBezTo>
                <a:cubicBezTo>
                  <a:pt x="228" y="105"/>
                  <a:pt x="228" y="105"/>
                  <a:pt x="229" y="105"/>
                </a:cubicBezTo>
                <a:cubicBezTo>
                  <a:pt x="227" y="103"/>
                  <a:pt x="227" y="101"/>
                  <a:pt x="226" y="99"/>
                </a:cubicBezTo>
                <a:cubicBezTo>
                  <a:pt x="226" y="99"/>
                  <a:pt x="227" y="100"/>
                  <a:pt x="227" y="100"/>
                </a:cubicBezTo>
                <a:cubicBezTo>
                  <a:pt x="225" y="98"/>
                  <a:pt x="227" y="95"/>
                  <a:pt x="225" y="93"/>
                </a:cubicBezTo>
                <a:cubicBezTo>
                  <a:pt x="227" y="94"/>
                  <a:pt x="227" y="94"/>
                  <a:pt x="227" y="94"/>
                </a:cubicBezTo>
                <a:cubicBezTo>
                  <a:pt x="227" y="90"/>
                  <a:pt x="224" y="93"/>
                  <a:pt x="224" y="91"/>
                </a:cubicBezTo>
                <a:cubicBezTo>
                  <a:pt x="225" y="91"/>
                  <a:pt x="225" y="91"/>
                  <a:pt x="226" y="91"/>
                </a:cubicBezTo>
                <a:cubicBezTo>
                  <a:pt x="223" y="89"/>
                  <a:pt x="222" y="84"/>
                  <a:pt x="221" y="82"/>
                </a:cubicBezTo>
                <a:cubicBezTo>
                  <a:pt x="221" y="82"/>
                  <a:pt x="221" y="82"/>
                  <a:pt x="221" y="82"/>
                </a:cubicBezTo>
                <a:cubicBezTo>
                  <a:pt x="220" y="79"/>
                  <a:pt x="220" y="76"/>
                  <a:pt x="218" y="74"/>
                </a:cubicBezTo>
                <a:cubicBezTo>
                  <a:pt x="218" y="72"/>
                  <a:pt x="220" y="73"/>
                  <a:pt x="219" y="70"/>
                </a:cubicBezTo>
                <a:cubicBezTo>
                  <a:pt x="217" y="71"/>
                  <a:pt x="215" y="66"/>
                  <a:pt x="214" y="69"/>
                </a:cubicBezTo>
                <a:cubicBezTo>
                  <a:pt x="213" y="66"/>
                  <a:pt x="212" y="62"/>
                  <a:pt x="210" y="61"/>
                </a:cubicBezTo>
                <a:cubicBezTo>
                  <a:pt x="212" y="62"/>
                  <a:pt x="212" y="59"/>
                  <a:pt x="213" y="60"/>
                </a:cubicBezTo>
                <a:cubicBezTo>
                  <a:pt x="214" y="58"/>
                  <a:pt x="214" y="58"/>
                  <a:pt x="214" y="58"/>
                </a:cubicBezTo>
                <a:cubicBezTo>
                  <a:pt x="215" y="58"/>
                  <a:pt x="214" y="60"/>
                  <a:pt x="215" y="59"/>
                </a:cubicBezTo>
                <a:cubicBezTo>
                  <a:pt x="214" y="58"/>
                  <a:pt x="212" y="55"/>
                  <a:pt x="212" y="55"/>
                </a:cubicBezTo>
                <a:cubicBezTo>
                  <a:pt x="209" y="54"/>
                  <a:pt x="206" y="54"/>
                  <a:pt x="204" y="51"/>
                </a:cubicBezTo>
                <a:cubicBezTo>
                  <a:pt x="205" y="52"/>
                  <a:pt x="205" y="49"/>
                  <a:pt x="206" y="50"/>
                </a:cubicBezTo>
                <a:cubicBezTo>
                  <a:pt x="200" y="49"/>
                  <a:pt x="200" y="49"/>
                  <a:pt x="200" y="49"/>
                </a:cubicBezTo>
                <a:cubicBezTo>
                  <a:pt x="199" y="48"/>
                  <a:pt x="201" y="47"/>
                  <a:pt x="200" y="47"/>
                </a:cubicBezTo>
                <a:cubicBezTo>
                  <a:pt x="199" y="47"/>
                  <a:pt x="199" y="47"/>
                  <a:pt x="198" y="47"/>
                </a:cubicBezTo>
                <a:cubicBezTo>
                  <a:pt x="198" y="46"/>
                  <a:pt x="195" y="44"/>
                  <a:pt x="196" y="42"/>
                </a:cubicBezTo>
                <a:cubicBezTo>
                  <a:pt x="196" y="41"/>
                  <a:pt x="197" y="43"/>
                  <a:pt x="197" y="42"/>
                </a:cubicBezTo>
                <a:cubicBezTo>
                  <a:pt x="196" y="40"/>
                  <a:pt x="195" y="41"/>
                  <a:pt x="194" y="39"/>
                </a:cubicBezTo>
                <a:cubicBezTo>
                  <a:pt x="194" y="39"/>
                  <a:pt x="194" y="39"/>
                  <a:pt x="194" y="39"/>
                </a:cubicBezTo>
                <a:cubicBezTo>
                  <a:pt x="193" y="38"/>
                  <a:pt x="190" y="37"/>
                  <a:pt x="190" y="39"/>
                </a:cubicBezTo>
                <a:cubicBezTo>
                  <a:pt x="191" y="40"/>
                  <a:pt x="191" y="38"/>
                  <a:pt x="192" y="39"/>
                </a:cubicBezTo>
                <a:cubicBezTo>
                  <a:pt x="190" y="40"/>
                  <a:pt x="188" y="38"/>
                  <a:pt x="187" y="37"/>
                </a:cubicBezTo>
                <a:cubicBezTo>
                  <a:pt x="188" y="37"/>
                  <a:pt x="188" y="37"/>
                  <a:pt x="188" y="37"/>
                </a:cubicBezTo>
                <a:cubicBezTo>
                  <a:pt x="186" y="36"/>
                  <a:pt x="183" y="35"/>
                  <a:pt x="180" y="34"/>
                </a:cubicBezTo>
                <a:cubicBezTo>
                  <a:pt x="179" y="35"/>
                  <a:pt x="182" y="33"/>
                  <a:pt x="182" y="34"/>
                </a:cubicBezTo>
                <a:cubicBezTo>
                  <a:pt x="180" y="31"/>
                  <a:pt x="175" y="31"/>
                  <a:pt x="173" y="28"/>
                </a:cubicBezTo>
                <a:cubicBezTo>
                  <a:pt x="173" y="28"/>
                  <a:pt x="172" y="30"/>
                  <a:pt x="173" y="29"/>
                </a:cubicBezTo>
                <a:cubicBezTo>
                  <a:pt x="171" y="28"/>
                  <a:pt x="172" y="27"/>
                  <a:pt x="170" y="27"/>
                </a:cubicBezTo>
                <a:cubicBezTo>
                  <a:pt x="171" y="26"/>
                  <a:pt x="169" y="27"/>
                  <a:pt x="168" y="26"/>
                </a:cubicBezTo>
                <a:cubicBezTo>
                  <a:pt x="167" y="27"/>
                  <a:pt x="168" y="26"/>
                  <a:pt x="169" y="26"/>
                </a:cubicBezTo>
                <a:cubicBezTo>
                  <a:pt x="167" y="26"/>
                  <a:pt x="160" y="24"/>
                  <a:pt x="157" y="22"/>
                </a:cubicBezTo>
                <a:cubicBezTo>
                  <a:pt x="157" y="23"/>
                  <a:pt x="154" y="24"/>
                  <a:pt x="153" y="23"/>
                </a:cubicBezTo>
                <a:cubicBezTo>
                  <a:pt x="154" y="22"/>
                  <a:pt x="154" y="22"/>
                  <a:pt x="154" y="22"/>
                </a:cubicBezTo>
                <a:cubicBezTo>
                  <a:pt x="153" y="21"/>
                  <a:pt x="151" y="22"/>
                  <a:pt x="151" y="20"/>
                </a:cubicBezTo>
                <a:cubicBezTo>
                  <a:pt x="149" y="21"/>
                  <a:pt x="159" y="21"/>
                  <a:pt x="156" y="22"/>
                </a:cubicBezTo>
                <a:cubicBezTo>
                  <a:pt x="156" y="20"/>
                  <a:pt x="152" y="23"/>
                  <a:pt x="153" y="21"/>
                </a:cubicBezTo>
                <a:cubicBezTo>
                  <a:pt x="151" y="21"/>
                  <a:pt x="149" y="22"/>
                  <a:pt x="148" y="20"/>
                </a:cubicBezTo>
                <a:cubicBezTo>
                  <a:pt x="148" y="20"/>
                  <a:pt x="150" y="18"/>
                  <a:pt x="148" y="18"/>
                </a:cubicBezTo>
                <a:cubicBezTo>
                  <a:pt x="146" y="18"/>
                  <a:pt x="147" y="18"/>
                  <a:pt x="145" y="18"/>
                </a:cubicBezTo>
                <a:cubicBezTo>
                  <a:pt x="144" y="19"/>
                  <a:pt x="144" y="19"/>
                  <a:pt x="144" y="19"/>
                </a:cubicBezTo>
                <a:cubicBezTo>
                  <a:pt x="143" y="20"/>
                  <a:pt x="142" y="18"/>
                  <a:pt x="142" y="20"/>
                </a:cubicBezTo>
                <a:cubicBezTo>
                  <a:pt x="142" y="19"/>
                  <a:pt x="138" y="20"/>
                  <a:pt x="139" y="18"/>
                </a:cubicBezTo>
                <a:cubicBezTo>
                  <a:pt x="140" y="16"/>
                  <a:pt x="140" y="16"/>
                  <a:pt x="140" y="16"/>
                </a:cubicBezTo>
                <a:cubicBezTo>
                  <a:pt x="139" y="16"/>
                  <a:pt x="138" y="18"/>
                  <a:pt x="137" y="18"/>
                </a:cubicBezTo>
                <a:cubicBezTo>
                  <a:pt x="136" y="17"/>
                  <a:pt x="136" y="17"/>
                  <a:pt x="136" y="17"/>
                </a:cubicBezTo>
                <a:cubicBezTo>
                  <a:pt x="136" y="20"/>
                  <a:pt x="134" y="17"/>
                  <a:pt x="132" y="18"/>
                </a:cubicBezTo>
                <a:cubicBezTo>
                  <a:pt x="130" y="17"/>
                  <a:pt x="126" y="18"/>
                  <a:pt x="125" y="16"/>
                </a:cubicBezTo>
                <a:cubicBezTo>
                  <a:pt x="124" y="17"/>
                  <a:pt x="122" y="18"/>
                  <a:pt x="120" y="17"/>
                </a:cubicBezTo>
                <a:cubicBezTo>
                  <a:pt x="120" y="17"/>
                  <a:pt x="121" y="17"/>
                  <a:pt x="121" y="16"/>
                </a:cubicBezTo>
                <a:cubicBezTo>
                  <a:pt x="120" y="15"/>
                  <a:pt x="119" y="16"/>
                  <a:pt x="118" y="16"/>
                </a:cubicBezTo>
                <a:cubicBezTo>
                  <a:pt x="119" y="16"/>
                  <a:pt x="116" y="15"/>
                  <a:pt x="114" y="14"/>
                </a:cubicBezTo>
                <a:cubicBezTo>
                  <a:pt x="113" y="15"/>
                  <a:pt x="113" y="16"/>
                  <a:pt x="113" y="17"/>
                </a:cubicBezTo>
                <a:cubicBezTo>
                  <a:pt x="111" y="15"/>
                  <a:pt x="108" y="19"/>
                  <a:pt x="106" y="17"/>
                </a:cubicBezTo>
                <a:cubicBezTo>
                  <a:pt x="107" y="16"/>
                  <a:pt x="109" y="15"/>
                  <a:pt x="107" y="15"/>
                </a:cubicBezTo>
                <a:cubicBezTo>
                  <a:pt x="105" y="12"/>
                  <a:pt x="104" y="17"/>
                  <a:pt x="101" y="16"/>
                </a:cubicBezTo>
                <a:cubicBezTo>
                  <a:pt x="102" y="18"/>
                  <a:pt x="102" y="18"/>
                  <a:pt x="102" y="18"/>
                </a:cubicBezTo>
                <a:cubicBezTo>
                  <a:pt x="101" y="17"/>
                  <a:pt x="99" y="20"/>
                  <a:pt x="99" y="18"/>
                </a:cubicBezTo>
                <a:cubicBezTo>
                  <a:pt x="98" y="19"/>
                  <a:pt x="96" y="18"/>
                  <a:pt x="96" y="20"/>
                </a:cubicBezTo>
                <a:cubicBezTo>
                  <a:pt x="92" y="19"/>
                  <a:pt x="87" y="24"/>
                  <a:pt x="83" y="21"/>
                </a:cubicBezTo>
                <a:cubicBezTo>
                  <a:pt x="83" y="21"/>
                  <a:pt x="81" y="22"/>
                  <a:pt x="82" y="22"/>
                </a:cubicBezTo>
                <a:cubicBezTo>
                  <a:pt x="84" y="23"/>
                  <a:pt x="83" y="21"/>
                  <a:pt x="84" y="22"/>
                </a:cubicBezTo>
                <a:cubicBezTo>
                  <a:pt x="83" y="22"/>
                  <a:pt x="83" y="23"/>
                  <a:pt x="83" y="23"/>
                </a:cubicBezTo>
                <a:cubicBezTo>
                  <a:pt x="82" y="23"/>
                  <a:pt x="81" y="23"/>
                  <a:pt x="82" y="21"/>
                </a:cubicBezTo>
                <a:cubicBezTo>
                  <a:pt x="78" y="21"/>
                  <a:pt x="80" y="26"/>
                  <a:pt x="77" y="27"/>
                </a:cubicBezTo>
                <a:cubicBezTo>
                  <a:pt x="76" y="26"/>
                  <a:pt x="76" y="26"/>
                  <a:pt x="75" y="26"/>
                </a:cubicBezTo>
                <a:cubicBezTo>
                  <a:pt x="74" y="28"/>
                  <a:pt x="74" y="28"/>
                  <a:pt x="74" y="28"/>
                </a:cubicBezTo>
                <a:cubicBezTo>
                  <a:pt x="72" y="29"/>
                  <a:pt x="72" y="27"/>
                  <a:pt x="71" y="26"/>
                </a:cubicBezTo>
                <a:cubicBezTo>
                  <a:pt x="70" y="27"/>
                  <a:pt x="69" y="27"/>
                  <a:pt x="69" y="29"/>
                </a:cubicBezTo>
                <a:cubicBezTo>
                  <a:pt x="66" y="28"/>
                  <a:pt x="66" y="28"/>
                  <a:pt x="66" y="28"/>
                </a:cubicBezTo>
                <a:cubicBezTo>
                  <a:pt x="68" y="29"/>
                  <a:pt x="66" y="29"/>
                  <a:pt x="66" y="30"/>
                </a:cubicBezTo>
                <a:cubicBezTo>
                  <a:pt x="66" y="29"/>
                  <a:pt x="66" y="29"/>
                  <a:pt x="66" y="29"/>
                </a:cubicBezTo>
                <a:cubicBezTo>
                  <a:pt x="65" y="29"/>
                  <a:pt x="64" y="30"/>
                  <a:pt x="64" y="31"/>
                </a:cubicBezTo>
                <a:cubicBezTo>
                  <a:pt x="65" y="31"/>
                  <a:pt x="66" y="31"/>
                  <a:pt x="67" y="31"/>
                </a:cubicBezTo>
                <a:cubicBezTo>
                  <a:pt x="67" y="32"/>
                  <a:pt x="66" y="32"/>
                  <a:pt x="65" y="33"/>
                </a:cubicBezTo>
                <a:cubicBezTo>
                  <a:pt x="65" y="32"/>
                  <a:pt x="63" y="33"/>
                  <a:pt x="62" y="34"/>
                </a:cubicBezTo>
                <a:cubicBezTo>
                  <a:pt x="61" y="34"/>
                  <a:pt x="62" y="36"/>
                  <a:pt x="62" y="36"/>
                </a:cubicBezTo>
                <a:cubicBezTo>
                  <a:pt x="61" y="35"/>
                  <a:pt x="60" y="37"/>
                  <a:pt x="60" y="35"/>
                </a:cubicBezTo>
                <a:cubicBezTo>
                  <a:pt x="60" y="35"/>
                  <a:pt x="61" y="36"/>
                  <a:pt x="61" y="35"/>
                </a:cubicBezTo>
                <a:cubicBezTo>
                  <a:pt x="60" y="35"/>
                  <a:pt x="60" y="33"/>
                  <a:pt x="59" y="35"/>
                </a:cubicBezTo>
                <a:cubicBezTo>
                  <a:pt x="58" y="37"/>
                  <a:pt x="61" y="37"/>
                  <a:pt x="59" y="38"/>
                </a:cubicBezTo>
                <a:cubicBezTo>
                  <a:pt x="59" y="37"/>
                  <a:pt x="59" y="37"/>
                  <a:pt x="59" y="36"/>
                </a:cubicBezTo>
                <a:cubicBezTo>
                  <a:pt x="57" y="37"/>
                  <a:pt x="57" y="37"/>
                  <a:pt x="57" y="37"/>
                </a:cubicBezTo>
                <a:cubicBezTo>
                  <a:pt x="57" y="38"/>
                  <a:pt x="57" y="38"/>
                  <a:pt x="57" y="38"/>
                </a:cubicBezTo>
                <a:cubicBezTo>
                  <a:pt x="57" y="38"/>
                  <a:pt x="57" y="38"/>
                  <a:pt x="57" y="38"/>
                </a:cubicBezTo>
                <a:cubicBezTo>
                  <a:pt x="57" y="39"/>
                  <a:pt x="55" y="40"/>
                  <a:pt x="55" y="42"/>
                </a:cubicBezTo>
                <a:cubicBezTo>
                  <a:pt x="55" y="43"/>
                  <a:pt x="53" y="43"/>
                  <a:pt x="52" y="43"/>
                </a:cubicBezTo>
                <a:cubicBezTo>
                  <a:pt x="52" y="43"/>
                  <a:pt x="52" y="43"/>
                  <a:pt x="52" y="43"/>
                </a:cubicBezTo>
                <a:cubicBezTo>
                  <a:pt x="51" y="43"/>
                  <a:pt x="50" y="45"/>
                  <a:pt x="50" y="46"/>
                </a:cubicBezTo>
                <a:cubicBezTo>
                  <a:pt x="50" y="46"/>
                  <a:pt x="50" y="46"/>
                  <a:pt x="50" y="46"/>
                </a:cubicBezTo>
                <a:cubicBezTo>
                  <a:pt x="49" y="46"/>
                  <a:pt x="48" y="48"/>
                  <a:pt x="48" y="49"/>
                </a:cubicBezTo>
                <a:cubicBezTo>
                  <a:pt x="46" y="50"/>
                  <a:pt x="44" y="46"/>
                  <a:pt x="44" y="49"/>
                </a:cubicBezTo>
                <a:cubicBezTo>
                  <a:pt x="43" y="50"/>
                  <a:pt x="44" y="52"/>
                  <a:pt x="45" y="52"/>
                </a:cubicBezTo>
                <a:cubicBezTo>
                  <a:pt x="42" y="54"/>
                  <a:pt x="42" y="58"/>
                  <a:pt x="39" y="59"/>
                </a:cubicBezTo>
                <a:cubicBezTo>
                  <a:pt x="39" y="60"/>
                  <a:pt x="39" y="60"/>
                  <a:pt x="39" y="61"/>
                </a:cubicBezTo>
                <a:cubicBezTo>
                  <a:pt x="35" y="64"/>
                  <a:pt x="35" y="70"/>
                  <a:pt x="31" y="72"/>
                </a:cubicBezTo>
                <a:cubicBezTo>
                  <a:pt x="31" y="71"/>
                  <a:pt x="30" y="71"/>
                  <a:pt x="29" y="71"/>
                </a:cubicBezTo>
                <a:cubicBezTo>
                  <a:pt x="30" y="73"/>
                  <a:pt x="27" y="72"/>
                  <a:pt x="29" y="73"/>
                </a:cubicBezTo>
                <a:cubicBezTo>
                  <a:pt x="30" y="73"/>
                  <a:pt x="31" y="74"/>
                  <a:pt x="32" y="73"/>
                </a:cubicBezTo>
                <a:cubicBezTo>
                  <a:pt x="31" y="75"/>
                  <a:pt x="29" y="79"/>
                  <a:pt x="28" y="80"/>
                </a:cubicBezTo>
                <a:cubicBezTo>
                  <a:pt x="28" y="80"/>
                  <a:pt x="29" y="81"/>
                  <a:pt x="29" y="81"/>
                </a:cubicBezTo>
                <a:cubicBezTo>
                  <a:pt x="27" y="80"/>
                  <a:pt x="26" y="82"/>
                  <a:pt x="26" y="84"/>
                </a:cubicBezTo>
                <a:cubicBezTo>
                  <a:pt x="27" y="84"/>
                  <a:pt x="27" y="84"/>
                  <a:pt x="27" y="84"/>
                </a:cubicBezTo>
                <a:cubicBezTo>
                  <a:pt x="25" y="85"/>
                  <a:pt x="25" y="85"/>
                  <a:pt x="25" y="85"/>
                </a:cubicBezTo>
                <a:cubicBezTo>
                  <a:pt x="25" y="86"/>
                  <a:pt x="27" y="86"/>
                  <a:pt x="26" y="87"/>
                </a:cubicBezTo>
                <a:cubicBezTo>
                  <a:pt x="25" y="87"/>
                  <a:pt x="25" y="87"/>
                  <a:pt x="25" y="87"/>
                </a:cubicBezTo>
                <a:cubicBezTo>
                  <a:pt x="25" y="89"/>
                  <a:pt x="26" y="92"/>
                  <a:pt x="24" y="93"/>
                </a:cubicBezTo>
                <a:cubicBezTo>
                  <a:pt x="22" y="94"/>
                  <a:pt x="22" y="94"/>
                  <a:pt x="22" y="94"/>
                </a:cubicBezTo>
                <a:cubicBezTo>
                  <a:pt x="22" y="95"/>
                  <a:pt x="23" y="96"/>
                  <a:pt x="24" y="95"/>
                </a:cubicBezTo>
                <a:cubicBezTo>
                  <a:pt x="22" y="98"/>
                  <a:pt x="22" y="100"/>
                  <a:pt x="20" y="100"/>
                </a:cubicBezTo>
                <a:cubicBezTo>
                  <a:pt x="22" y="106"/>
                  <a:pt x="21" y="113"/>
                  <a:pt x="21" y="119"/>
                </a:cubicBezTo>
                <a:cubicBezTo>
                  <a:pt x="20" y="118"/>
                  <a:pt x="20" y="118"/>
                  <a:pt x="20" y="118"/>
                </a:cubicBezTo>
                <a:cubicBezTo>
                  <a:pt x="19" y="120"/>
                  <a:pt x="21" y="119"/>
                  <a:pt x="21" y="120"/>
                </a:cubicBezTo>
                <a:cubicBezTo>
                  <a:pt x="20" y="120"/>
                  <a:pt x="19" y="121"/>
                  <a:pt x="18" y="120"/>
                </a:cubicBezTo>
                <a:cubicBezTo>
                  <a:pt x="17" y="122"/>
                  <a:pt x="20" y="123"/>
                  <a:pt x="20" y="124"/>
                </a:cubicBezTo>
                <a:cubicBezTo>
                  <a:pt x="21" y="125"/>
                  <a:pt x="19" y="123"/>
                  <a:pt x="21" y="124"/>
                </a:cubicBezTo>
                <a:cubicBezTo>
                  <a:pt x="21" y="124"/>
                  <a:pt x="20" y="127"/>
                  <a:pt x="22" y="127"/>
                </a:cubicBezTo>
                <a:cubicBezTo>
                  <a:pt x="21" y="127"/>
                  <a:pt x="20" y="127"/>
                  <a:pt x="19" y="127"/>
                </a:cubicBezTo>
                <a:cubicBezTo>
                  <a:pt x="20" y="128"/>
                  <a:pt x="20" y="128"/>
                  <a:pt x="20" y="128"/>
                </a:cubicBezTo>
                <a:cubicBezTo>
                  <a:pt x="18" y="130"/>
                  <a:pt x="16" y="125"/>
                  <a:pt x="14" y="126"/>
                </a:cubicBezTo>
                <a:cubicBezTo>
                  <a:pt x="14" y="128"/>
                  <a:pt x="14" y="128"/>
                  <a:pt x="14" y="128"/>
                </a:cubicBezTo>
                <a:cubicBezTo>
                  <a:pt x="12" y="129"/>
                  <a:pt x="12" y="124"/>
                  <a:pt x="11" y="128"/>
                </a:cubicBezTo>
                <a:cubicBezTo>
                  <a:pt x="12" y="129"/>
                  <a:pt x="15" y="130"/>
                  <a:pt x="16" y="129"/>
                </a:cubicBezTo>
                <a:cubicBezTo>
                  <a:pt x="16" y="132"/>
                  <a:pt x="20" y="130"/>
                  <a:pt x="20" y="133"/>
                </a:cubicBezTo>
                <a:cubicBezTo>
                  <a:pt x="19" y="134"/>
                  <a:pt x="19" y="131"/>
                  <a:pt x="18" y="131"/>
                </a:cubicBezTo>
                <a:cubicBezTo>
                  <a:pt x="17" y="133"/>
                  <a:pt x="19" y="134"/>
                  <a:pt x="19" y="135"/>
                </a:cubicBezTo>
                <a:cubicBezTo>
                  <a:pt x="19" y="134"/>
                  <a:pt x="21" y="135"/>
                  <a:pt x="22" y="136"/>
                </a:cubicBezTo>
                <a:cubicBezTo>
                  <a:pt x="21" y="137"/>
                  <a:pt x="20" y="135"/>
                  <a:pt x="20" y="137"/>
                </a:cubicBezTo>
                <a:cubicBezTo>
                  <a:pt x="21" y="137"/>
                  <a:pt x="22" y="139"/>
                  <a:pt x="23" y="137"/>
                </a:cubicBezTo>
                <a:cubicBezTo>
                  <a:pt x="25" y="138"/>
                  <a:pt x="23" y="140"/>
                  <a:pt x="24" y="140"/>
                </a:cubicBezTo>
                <a:cubicBezTo>
                  <a:pt x="23" y="141"/>
                  <a:pt x="20" y="139"/>
                  <a:pt x="20" y="141"/>
                </a:cubicBezTo>
                <a:cubicBezTo>
                  <a:pt x="21" y="141"/>
                  <a:pt x="23" y="144"/>
                  <a:pt x="25" y="142"/>
                </a:cubicBezTo>
                <a:cubicBezTo>
                  <a:pt x="25" y="143"/>
                  <a:pt x="23" y="143"/>
                  <a:pt x="22" y="143"/>
                </a:cubicBezTo>
                <a:cubicBezTo>
                  <a:pt x="22" y="145"/>
                  <a:pt x="26" y="145"/>
                  <a:pt x="23" y="146"/>
                </a:cubicBezTo>
                <a:cubicBezTo>
                  <a:pt x="25" y="146"/>
                  <a:pt x="25" y="146"/>
                  <a:pt x="25" y="146"/>
                </a:cubicBezTo>
                <a:cubicBezTo>
                  <a:pt x="25" y="147"/>
                  <a:pt x="24" y="148"/>
                  <a:pt x="24" y="149"/>
                </a:cubicBezTo>
                <a:cubicBezTo>
                  <a:pt x="24" y="150"/>
                  <a:pt x="27" y="151"/>
                  <a:pt x="25" y="152"/>
                </a:cubicBezTo>
                <a:cubicBezTo>
                  <a:pt x="25" y="152"/>
                  <a:pt x="26" y="155"/>
                  <a:pt x="27" y="153"/>
                </a:cubicBezTo>
                <a:cubicBezTo>
                  <a:pt x="27" y="151"/>
                  <a:pt x="25" y="152"/>
                  <a:pt x="27" y="150"/>
                </a:cubicBezTo>
                <a:cubicBezTo>
                  <a:pt x="26" y="152"/>
                  <a:pt x="28" y="153"/>
                  <a:pt x="29" y="153"/>
                </a:cubicBezTo>
                <a:cubicBezTo>
                  <a:pt x="28" y="154"/>
                  <a:pt x="28" y="154"/>
                  <a:pt x="28" y="154"/>
                </a:cubicBezTo>
                <a:cubicBezTo>
                  <a:pt x="29" y="154"/>
                  <a:pt x="29" y="156"/>
                  <a:pt x="30" y="156"/>
                </a:cubicBezTo>
                <a:cubicBezTo>
                  <a:pt x="30" y="155"/>
                  <a:pt x="29" y="156"/>
                  <a:pt x="29" y="156"/>
                </a:cubicBezTo>
                <a:cubicBezTo>
                  <a:pt x="31" y="156"/>
                  <a:pt x="31" y="156"/>
                  <a:pt x="31" y="156"/>
                </a:cubicBezTo>
                <a:cubicBezTo>
                  <a:pt x="32" y="158"/>
                  <a:pt x="29" y="158"/>
                  <a:pt x="30" y="160"/>
                </a:cubicBezTo>
                <a:cubicBezTo>
                  <a:pt x="28" y="159"/>
                  <a:pt x="28" y="159"/>
                  <a:pt x="28" y="159"/>
                </a:cubicBezTo>
                <a:cubicBezTo>
                  <a:pt x="29" y="159"/>
                  <a:pt x="28" y="160"/>
                  <a:pt x="29" y="161"/>
                </a:cubicBezTo>
                <a:cubicBezTo>
                  <a:pt x="30" y="161"/>
                  <a:pt x="32" y="161"/>
                  <a:pt x="33" y="161"/>
                </a:cubicBezTo>
                <a:cubicBezTo>
                  <a:pt x="34" y="162"/>
                  <a:pt x="32" y="162"/>
                  <a:pt x="34" y="163"/>
                </a:cubicBezTo>
                <a:cubicBezTo>
                  <a:pt x="31" y="162"/>
                  <a:pt x="31" y="162"/>
                  <a:pt x="31" y="162"/>
                </a:cubicBezTo>
                <a:cubicBezTo>
                  <a:pt x="31" y="162"/>
                  <a:pt x="30" y="164"/>
                  <a:pt x="31" y="166"/>
                </a:cubicBezTo>
                <a:cubicBezTo>
                  <a:pt x="32" y="167"/>
                  <a:pt x="34" y="167"/>
                  <a:pt x="34" y="165"/>
                </a:cubicBezTo>
                <a:cubicBezTo>
                  <a:pt x="34" y="166"/>
                  <a:pt x="34" y="168"/>
                  <a:pt x="33" y="168"/>
                </a:cubicBezTo>
                <a:cubicBezTo>
                  <a:pt x="34" y="169"/>
                  <a:pt x="34" y="167"/>
                  <a:pt x="36" y="168"/>
                </a:cubicBezTo>
                <a:cubicBezTo>
                  <a:pt x="35" y="169"/>
                  <a:pt x="35" y="172"/>
                  <a:pt x="35" y="173"/>
                </a:cubicBezTo>
                <a:cubicBezTo>
                  <a:pt x="32" y="173"/>
                  <a:pt x="32" y="173"/>
                  <a:pt x="32" y="173"/>
                </a:cubicBezTo>
                <a:cubicBezTo>
                  <a:pt x="32" y="174"/>
                  <a:pt x="32" y="174"/>
                  <a:pt x="32" y="174"/>
                </a:cubicBezTo>
                <a:cubicBezTo>
                  <a:pt x="30" y="173"/>
                  <a:pt x="32" y="175"/>
                  <a:pt x="30" y="175"/>
                </a:cubicBezTo>
                <a:cubicBezTo>
                  <a:pt x="30" y="176"/>
                  <a:pt x="31" y="177"/>
                  <a:pt x="32" y="177"/>
                </a:cubicBezTo>
                <a:cubicBezTo>
                  <a:pt x="33" y="174"/>
                  <a:pt x="36" y="178"/>
                  <a:pt x="38" y="176"/>
                </a:cubicBezTo>
                <a:cubicBezTo>
                  <a:pt x="41" y="179"/>
                  <a:pt x="34" y="181"/>
                  <a:pt x="39" y="182"/>
                </a:cubicBezTo>
                <a:cubicBezTo>
                  <a:pt x="39" y="181"/>
                  <a:pt x="42" y="182"/>
                  <a:pt x="40" y="180"/>
                </a:cubicBezTo>
                <a:cubicBezTo>
                  <a:pt x="41" y="182"/>
                  <a:pt x="43" y="180"/>
                  <a:pt x="44" y="183"/>
                </a:cubicBezTo>
                <a:cubicBezTo>
                  <a:pt x="42" y="182"/>
                  <a:pt x="42" y="186"/>
                  <a:pt x="39" y="185"/>
                </a:cubicBezTo>
                <a:cubicBezTo>
                  <a:pt x="40" y="184"/>
                  <a:pt x="39" y="183"/>
                  <a:pt x="39" y="183"/>
                </a:cubicBezTo>
                <a:cubicBezTo>
                  <a:pt x="38" y="184"/>
                  <a:pt x="36" y="184"/>
                  <a:pt x="37" y="186"/>
                </a:cubicBezTo>
                <a:cubicBezTo>
                  <a:pt x="38" y="187"/>
                  <a:pt x="39" y="188"/>
                  <a:pt x="40" y="188"/>
                </a:cubicBezTo>
                <a:cubicBezTo>
                  <a:pt x="42" y="187"/>
                  <a:pt x="39" y="186"/>
                  <a:pt x="41" y="186"/>
                </a:cubicBezTo>
                <a:cubicBezTo>
                  <a:pt x="43" y="188"/>
                  <a:pt x="41" y="189"/>
                  <a:pt x="44" y="189"/>
                </a:cubicBezTo>
                <a:cubicBezTo>
                  <a:pt x="43" y="188"/>
                  <a:pt x="44" y="187"/>
                  <a:pt x="45" y="186"/>
                </a:cubicBezTo>
                <a:cubicBezTo>
                  <a:pt x="47" y="188"/>
                  <a:pt x="47" y="188"/>
                  <a:pt x="47" y="188"/>
                </a:cubicBezTo>
                <a:cubicBezTo>
                  <a:pt x="45" y="188"/>
                  <a:pt x="45" y="188"/>
                  <a:pt x="45" y="188"/>
                </a:cubicBezTo>
                <a:cubicBezTo>
                  <a:pt x="46" y="191"/>
                  <a:pt x="48" y="188"/>
                  <a:pt x="49" y="190"/>
                </a:cubicBezTo>
                <a:cubicBezTo>
                  <a:pt x="48" y="193"/>
                  <a:pt x="48" y="193"/>
                  <a:pt x="48" y="193"/>
                </a:cubicBezTo>
                <a:cubicBezTo>
                  <a:pt x="46" y="193"/>
                  <a:pt x="46" y="188"/>
                  <a:pt x="44" y="190"/>
                </a:cubicBezTo>
                <a:cubicBezTo>
                  <a:pt x="45" y="192"/>
                  <a:pt x="46" y="192"/>
                  <a:pt x="47" y="194"/>
                </a:cubicBezTo>
                <a:cubicBezTo>
                  <a:pt x="46" y="193"/>
                  <a:pt x="46" y="193"/>
                  <a:pt x="46" y="193"/>
                </a:cubicBezTo>
                <a:cubicBezTo>
                  <a:pt x="46" y="194"/>
                  <a:pt x="43" y="196"/>
                  <a:pt x="46" y="198"/>
                </a:cubicBezTo>
                <a:cubicBezTo>
                  <a:pt x="48" y="198"/>
                  <a:pt x="47" y="197"/>
                  <a:pt x="48" y="197"/>
                </a:cubicBezTo>
                <a:cubicBezTo>
                  <a:pt x="50" y="200"/>
                  <a:pt x="52" y="200"/>
                  <a:pt x="53" y="202"/>
                </a:cubicBezTo>
                <a:cubicBezTo>
                  <a:pt x="51" y="202"/>
                  <a:pt x="54" y="205"/>
                  <a:pt x="51" y="204"/>
                </a:cubicBezTo>
                <a:cubicBezTo>
                  <a:pt x="52" y="203"/>
                  <a:pt x="49" y="198"/>
                  <a:pt x="47" y="198"/>
                </a:cubicBezTo>
                <a:cubicBezTo>
                  <a:pt x="46" y="201"/>
                  <a:pt x="46" y="196"/>
                  <a:pt x="44" y="197"/>
                </a:cubicBezTo>
                <a:cubicBezTo>
                  <a:pt x="45" y="199"/>
                  <a:pt x="43" y="200"/>
                  <a:pt x="42" y="201"/>
                </a:cubicBezTo>
                <a:cubicBezTo>
                  <a:pt x="42" y="202"/>
                  <a:pt x="43" y="202"/>
                  <a:pt x="43" y="202"/>
                </a:cubicBezTo>
                <a:cubicBezTo>
                  <a:pt x="45" y="202"/>
                  <a:pt x="44" y="201"/>
                  <a:pt x="46" y="200"/>
                </a:cubicBezTo>
                <a:cubicBezTo>
                  <a:pt x="47" y="203"/>
                  <a:pt x="49" y="205"/>
                  <a:pt x="51" y="206"/>
                </a:cubicBezTo>
                <a:cubicBezTo>
                  <a:pt x="51" y="207"/>
                  <a:pt x="49" y="208"/>
                  <a:pt x="48" y="207"/>
                </a:cubicBezTo>
                <a:cubicBezTo>
                  <a:pt x="50" y="209"/>
                  <a:pt x="52" y="213"/>
                  <a:pt x="53" y="216"/>
                </a:cubicBezTo>
                <a:cubicBezTo>
                  <a:pt x="54" y="213"/>
                  <a:pt x="55" y="219"/>
                  <a:pt x="57" y="217"/>
                </a:cubicBezTo>
                <a:cubicBezTo>
                  <a:pt x="56" y="215"/>
                  <a:pt x="57" y="213"/>
                  <a:pt x="58" y="213"/>
                </a:cubicBezTo>
                <a:cubicBezTo>
                  <a:pt x="59" y="214"/>
                  <a:pt x="57" y="214"/>
                  <a:pt x="57" y="214"/>
                </a:cubicBezTo>
                <a:cubicBezTo>
                  <a:pt x="59" y="215"/>
                  <a:pt x="56" y="217"/>
                  <a:pt x="59" y="218"/>
                </a:cubicBezTo>
                <a:cubicBezTo>
                  <a:pt x="57" y="215"/>
                  <a:pt x="56" y="218"/>
                  <a:pt x="54" y="219"/>
                </a:cubicBezTo>
                <a:cubicBezTo>
                  <a:pt x="56" y="220"/>
                  <a:pt x="53" y="219"/>
                  <a:pt x="54" y="221"/>
                </a:cubicBezTo>
                <a:cubicBezTo>
                  <a:pt x="56" y="223"/>
                  <a:pt x="58" y="225"/>
                  <a:pt x="59" y="227"/>
                </a:cubicBezTo>
                <a:cubicBezTo>
                  <a:pt x="59" y="231"/>
                  <a:pt x="63" y="235"/>
                  <a:pt x="63" y="238"/>
                </a:cubicBezTo>
                <a:cubicBezTo>
                  <a:pt x="63" y="240"/>
                  <a:pt x="61" y="239"/>
                  <a:pt x="61" y="241"/>
                </a:cubicBezTo>
                <a:cubicBezTo>
                  <a:pt x="61" y="243"/>
                  <a:pt x="62" y="239"/>
                  <a:pt x="62" y="242"/>
                </a:cubicBezTo>
                <a:cubicBezTo>
                  <a:pt x="62" y="242"/>
                  <a:pt x="62" y="242"/>
                  <a:pt x="62" y="242"/>
                </a:cubicBezTo>
                <a:cubicBezTo>
                  <a:pt x="63" y="243"/>
                  <a:pt x="62" y="247"/>
                  <a:pt x="65" y="247"/>
                </a:cubicBezTo>
                <a:cubicBezTo>
                  <a:pt x="63" y="247"/>
                  <a:pt x="63" y="247"/>
                  <a:pt x="63" y="247"/>
                </a:cubicBezTo>
                <a:cubicBezTo>
                  <a:pt x="63" y="248"/>
                  <a:pt x="63" y="248"/>
                  <a:pt x="64" y="248"/>
                </a:cubicBezTo>
                <a:cubicBezTo>
                  <a:pt x="63" y="248"/>
                  <a:pt x="62" y="249"/>
                  <a:pt x="62" y="248"/>
                </a:cubicBezTo>
                <a:cubicBezTo>
                  <a:pt x="60" y="251"/>
                  <a:pt x="63" y="252"/>
                  <a:pt x="63" y="254"/>
                </a:cubicBezTo>
                <a:cubicBezTo>
                  <a:pt x="64" y="252"/>
                  <a:pt x="64" y="252"/>
                  <a:pt x="64" y="252"/>
                </a:cubicBezTo>
                <a:cubicBezTo>
                  <a:pt x="66" y="255"/>
                  <a:pt x="65" y="258"/>
                  <a:pt x="66" y="261"/>
                </a:cubicBezTo>
                <a:cubicBezTo>
                  <a:pt x="64" y="261"/>
                  <a:pt x="64" y="261"/>
                  <a:pt x="64" y="261"/>
                </a:cubicBezTo>
                <a:cubicBezTo>
                  <a:pt x="65" y="263"/>
                  <a:pt x="65" y="263"/>
                  <a:pt x="65" y="263"/>
                </a:cubicBezTo>
                <a:cubicBezTo>
                  <a:pt x="64" y="262"/>
                  <a:pt x="63" y="264"/>
                  <a:pt x="64" y="265"/>
                </a:cubicBezTo>
                <a:cubicBezTo>
                  <a:pt x="61" y="261"/>
                  <a:pt x="61" y="261"/>
                  <a:pt x="61" y="261"/>
                </a:cubicBezTo>
                <a:cubicBezTo>
                  <a:pt x="61" y="259"/>
                  <a:pt x="62" y="262"/>
                  <a:pt x="64" y="261"/>
                </a:cubicBezTo>
                <a:cubicBezTo>
                  <a:pt x="65" y="260"/>
                  <a:pt x="64" y="257"/>
                  <a:pt x="63" y="257"/>
                </a:cubicBezTo>
                <a:cubicBezTo>
                  <a:pt x="63" y="258"/>
                  <a:pt x="63" y="258"/>
                  <a:pt x="64" y="259"/>
                </a:cubicBezTo>
                <a:cubicBezTo>
                  <a:pt x="62" y="259"/>
                  <a:pt x="62" y="258"/>
                  <a:pt x="60" y="257"/>
                </a:cubicBezTo>
                <a:cubicBezTo>
                  <a:pt x="60" y="258"/>
                  <a:pt x="60" y="259"/>
                  <a:pt x="61" y="259"/>
                </a:cubicBezTo>
                <a:cubicBezTo>
                  <a:pt x="60" y="258"/>
                  <a:pt x="59" y="257"/>
                  <a:pt x="59" y="255"/>
                </a:cubicBezTo>
                <a:cubicBezTo>
                  <a:pt x="60" y="256"/>
                  <a:pt x="60" y="254"/>
                  <a:pt x="60" y="254"/>
                </a:cubicBezTo>
                <a:cubicBezTo>
                  <a:pt x="59" y="254"/>
                  <a:pt x="58" y="253"/>
                  <a:pt x="58" y="251"/>
                </a:cubicBezTo>
                <a:cubicBezTo>
                  <a:pt x="60" y="249"/>
                  <a:pt x="56" y="247"/>
                  <a:pt x="56" y="244"/>
                </a:cubicBezTo>
                <a:cubicBezTo>
                  <a:pt x="57" y="245"/>
                  <a:pt x="59" y="246"/>
                  <a:pt x="60" y="247"/>
                </a:cubicBezTo>
                <a:cubicBezTo>
                  <a:pt x="61" y="245"/>
                  <a:pt x="60" y="245"/>
                  <a:pt x="60" y="243"/>
                </a:cubicBezTo>
                <a:cubicBezTo>
                  <a:pt x="59" y="243"/>
                  <a:pt x="57" y="243"/>
                  <a:pt x="55" y="241"/>
                </a:cubicBezTo>
                <a:cubicBezTo>
                  <a:pt x="56" y="241"/>
                  <a:pt x="56" y="241"/>
                  <a:pt x="56" y="241"/>
                </a:cubicBezTo>
                <a:cubicBezTo>
                  <a:pt x="55" y="239"/>
                  <a:pt x="54" y="240"/>
                  <a:pt x="53" y="237"/>
                </a:cubicBezTo>
                <a:cubicBezTo>
                  <a:pt x="52" y="233"/>
                  <a:pt x="50" y="229"/>
                  <a:pt x="49" y="226"/>
                </a:cubicBezTo>
                <a:cubicBezTo>
                  <a:pt x="50" y="225"/>
                  <a:pt x="50" y="225"/>
                  <a:pt x="50" y="225"/>
                </a:cubicBezTo>
                <a:cubicBezTo>
                  <a:pt x="47" y="225"/>
                  <a:pt x="46" y="220"/>
                  <a:pt x="44" y="219"/>
                </a:cubicBezTo>
                <a:cubicBezTo>
                  <a:pt x="43" y="214"/>
                  <a:pt x="39" y="211"/>
                  <a:pt x="40" y="208"/>
                </a:cubicBezTo>
                <a:cubicBezTo>
                  <a:pt x="35" y="202"/>
                  <a:pt x="31" y="197"/>
                  <a:pt x="28" y="190"/>
                </a:cubicBezTo>
                <a:cubicBezTo>
                  <a:pt x="30" y="190"/>
                  <a:pt x="30" y="190"/>
                  <a:pt x="30" y="190"/>
                </a:cubicBezTo>
                <a:cubicBezTo>
                  <a:pt x="28" y="189"/>
                  <a:pt x="30" y="189"/>
                  <a:pt x="30" y="188"/>
                </a:cubicBezTo>
                <a:cubicBezTo>
                  <a:pt x="29" y="190"/>
                  <a:pt x="27" y="187"/>
                  <a:pt x="26" y="187"/>
                </a:cubicBezTo>
                <a:cubicBezTo>
                  <a:pt x="25" y="183"/>
                  <a:pt x="22" y="179"/>
                  <a:pt x="19" y="177"/>
                </a:cubicBezTo>
                <a:cubicBezTo>
                  <a:pt x="20" y="177"/>
                  <a:pt x="20" y="177"/>
                  <a:pt x="20" y="177"/>
                </a:cubicBezTo>
                <a:cubicBezTo>
                  <a:pt x="17" y="175"/>
                  <a:pt x="17" y="170"/>
                  <a:pt x="16" y="167"/>
                </a:cubicBezTo>
                <a:cubicBezTo>
                  <a:pt x="16" y="166"/>
                  <a:pt x="17" y="165"/>
                  <a:pt x="16" y="164"/>
                </a:cubicBezTo>
                <a:cubicBezTo>
                  <a:pt x="14" y="163"/>
                  <a:pt x="13" y="162"/>
                  <a:pt x="11" y="159"/>
                </a:cubicBezTo>
                <a:cubicBezTo>
                  <a:pt x="10" y="157"/>
                  <a:pt x="9" y="153"/>
                  <a:pt x="9" y="151"/>
                </a:cubicBezTo>
                <a:cubicBezTo>
                  <a:pt x="4" y="143"/>
                  <a:pt x="4" y="133"/>
                  <a:pt x="2" y="123"/>
                </a:cubicBezTo>
                <a:cubicBezTo>
                  <a:pt x="4" y="123"/>
                  <a:pt x="4" y="123"/>
                  <a:pt x="4" y="123"/>
                </a:cubicBezTo>
                <a:cubicBezTo>
                  <a:pt x="0" y="113"/>
                  <a:pt x="5" y="102"/>
                  <a:pt x="5" y="95"/>
                </a:cubicBezTo>
                <a:cubicBezTo>
                  <a:pt x="7" y="96"/>
                  <a:pt x="7" y="96"/>
                  <a:pt x="7" y="96"/>
                </a:cubicBezTo>
                <a:cubicBezTo>
                  <a:pt x="9" y="94"/>
                  <a:pt x="8" y="90"/>
                  <a:pt x="6" y="90"/>
                </a:cubicBezTo>
                <a:cubicBezTo>
                  <a:pt x="8" y="88"/>
                  <a:pt x="7" y="84"/>
                  <a:pt x="9" y="83"/>
                </a:cubicBezTo>
                <a:cubicBezTo>
                  <a:pt x="11" y="81"/>
                  <a:pt x="9" y="80"/>
                  <a:pt x="10" y="78"/>
                </a:cubicBezTo>
                <a:cubicBezTo>
                  <a:pt x="13" y="74"/>
                  <a:pt x="13" y="72"/>
                  <a:pt x="15" y="67"/>
                </a:cubicBezTo>
                <a:cubicBezTo>
                  <a:pt x="14" y="68"/>
                  <a:pt x="14" y="68"/>
                  <a:pt x="14" y="68"/>
                </a:cubicBezTo>
                <a:cubicBezTo>
                  <a:pt x="14" y="69"/>
                  <a:pt x="15" y="70"/>
                  <a:pt x="16" y="69"/>
                </a:cubicBezTo>
                <a:cubicBezTo>
                  <a:pt x="16" y="67"/>
                  <a:pt x="20" y="63"/>
                  <a:pt x="16" y="63"/>
                </a:cubicBezTo>
                <a:cubicBezTo>
                  <a:pt x="20" y="60"/>
                  <a:pt x="21" y="52"/>
                  <a:pt x="26" y="50"/>
                </a:cubicBezTo>
                <a:cubicBezTo>
                  <a:pt x="25" y="50"/>
                  <a:pt x="25" y="48"/>
                  <a:pt x="25" y="48"/>
                </a:cubicBezTo>
                <a:cubicBezTo>
                  <a:pt x="28" y="44"/>
                  <a:pt x="32" y="41"/>
                  <a:pt x="33" y="38"/>
                </a:cubicBezTo>
                <a:cubicBezTo>
                  <a:pt x="34" y="38"/>
                  <a:pt x="34" y="40"/>
                  <a:pt x="35" y="38"/>
                </a:cubicBezTo>
                <a:cubicBezTo>
                  <a:pt x="35" y="37"/>
                  <a:pt x="34" y="38"/>
                  <a:pt x="35" y="36"/>
                </a:cubicBezTo>
                <a:cubicBezTo>
                  <a:pt x="38" y="30"/>
                  <a:pt x="47" y="27"/>
                  <a:pt x="51" y="23"/>
                </a:cubicBezTo>
                <a:cubicBezTo>
                  <a:pt x="60" y="15"/>
                  <a:pt x="71" y="9"/>
                  <a:pt x="82" y="5"/>
                </a:cubicBezTo>
                <a:cubicBezTo>
                  <a:pt x="82" y="6"/>
                  <a:pt x="82" y="6"/>
                  <a:pt x="82" y="6"/>
                </a:cubicBezTo>
                <a:cubicBezTo>
                  <a:pt x="85" y="2"/>
                  <a:pt x="91" y="5"/>
                  <a:pt x="94" y="2"/>
                </a:cubicBezTo>
                <a:cubicBezTo>
                  <a:pt x="95" y="2"/>
                  <a:pt x="97" y="1"/>
                  <a:pt x="97" y="2"/>
                </a:cubicBezTo>
                <a:cubicBezTo>
                  <a:pt x="99" y="0"/>
                  <a:pt x="105" y="2"/>
                  <a:pt x="109" y="0"/>
                </a:cubicBezTo>
                <a:cubicBezTo>
                  <a:pt x="108" y="1"/>
                  <a:pt x="108" y="1"/>
                  <a:pt x="108" y="1"/>
                </a:cubicBezTo>
                <a:cubicBezTo>
                  <a:pt x="113" y="2"/>
                  <a:pt x="117" y="0"/>
                  <a:pt x="121" y="1"/>
                </a:cubicBezTo>
                <a:cubicBezTo>
                  <a:pt x="121" y="1"/>
                  <a:pt x="120" y="1"/>
                  <a:pt x="120" y="2"/>
                </a:cubicBezTo>
                <a:cubicBezTo>
                  <a:pt x="121" y="3"/>
                  <a:pt x="124" y="0"/>
                  <a:pt x="125" y="3"/>
                </a:cubicBezTo>
                <a:cubicBezTo>
                  <a:pt x="126" y="3"/>
                  <a:pt x="125" y="1"/>
                  <a:pt x="125" y="1"/>
                </a:cubicBezTo>
                <a:cubicBezTo>
                  <a:pt x="135" y="3"/>
                  <a:pt x="145" y="3"/>
                  <a:pt x="156" y="5"/>
                </a:cubicBezTo>
                <a:cubicBezTo>
                  <a:pt x="162" y="9"/>
                  <a:pt x="155" y="10"/>
                  <a:pt x="161" y="10"/>
                </a:cubicBezTo>
                <a:cubicBezTo>
                  <a:pt x="161" y="10"/>
                  <a:pt x="162" y="9"/>
                  <a:pt x="161" y="9"/>
                </a:cubicBezTo>
                <a:cubicBezTo>
                  <a:pt x="164" y="9"/>
                  <a:pt x="164" y="13"/>
                  <a:pt x="166" y="13"/>
                </a:cubicBezTo>
                <a:cubicBezTo>
                  <a:pt x="166" y="11"/>
                  <a:pt x="167" y="12"/>
                  <a:pt x="167" y="11"/>
                </a:cubicBezTo>
                <a:cubicBezTo>
                  <a:pt x="171" y="14"/>
                  <a:pt x="171" y="16"/>
                  <a:pt x="175" y="16"/>
                </a:cubicBezTo>
                <a:cubicBezTo>
                  <a:pt x="174" y="17"/>
                  <a:pt x="174" y="17"/>
                  <a:pt x="174" y="17"/>
                </a:cubicBezTo>
                <a:cubicBezTo>
                  <a:pt x="180" y="16"/>
                  <a:pt x="183" y="20"/>
                  <a:pt x="188" y="19"/>
                </a:cubicBezTo>
                <a:cubicBezTo>
                  <a:pt x="208" y="32"/>
                  <a:pt x="224" y="51"/>
                  <a:pt x="233" y="72"/>
                </a:cubicBezTo>
                <a:cubicBezTo>
                  <a:pt x="241" y="94"/>
                  <a:pt x="245" y="117"/>
                  <a:pt x="239" y="141"/>
                </a:cubicBezTo>
                <a:cubicBezTo>
                  <a:pt x="236" y="146"/>
                  <a:pt x="236" y="146"/>
                  <a:pt x="235" y="152"/>
                </a:cubicBezTo>
                <a:cubicBezTo>
                  <a:pt x="235" y="152"/>
                  <a:pt x="235" y="151"/>
                  <a:pt x="234" y="152"/>
                </a:cubicBezTo>
                <a:cubicBezTo>
                  <a:pt x="236" y="153"/>
                  <a:pt x="233" y="156"/>
                  <a:pt x="234" y="157"/>
                </a:cubicBezTo>
                <a:cubicBezTo>
                  <a:pt x="231" y="165"/>
                  <a:pt x="227" y="172"/>
                  <a:pt x="222" y="180"/>
                </a:cubicBezTo>
                <a:cubicBezTo>
                  <a:pt x="223" y="179"/>
                  <a:pt x="222" y="177"/>
                  <a:pt x="221" y="179"/>
                </a:cubicBezTo>
                <a:cubicBezTo>
                  <a:pt x="221" y="181"/>
                  <a:pt x="221" y="181"/>
                  <a:pt x="221" y="181"/>
                </a:cubicBezTo>
                <a:cubicBezTo>
                  <a:pt x="221" y="181"/>
                  <a:pt x="221" y="181"/>
                  <a:pt x="221" y="181"/>
                </a:cubicBezTo>
                <a:cubicBezTo>
                  <a:pt x="220" y="182"/>
                  <a:pt x="221" y="183"/>
                  <a:pt x="222" y="183"/>
                </a:cubicBezTo>
                <a:cubicBezTo>
                  <a:pt x="210" y="202"/>
                  <a:pt x="192" y="213"/>
                  <a:pt x="179" y="228"/>
                </a:cubicBezTo>
                <a:cubicBezTo>
                  <a:pt x="176" y="230"/>
                  <a:pt x="172" y="236"/>
                  <a:pt x="170" y="240"/>
                </a:cubicBezTo>
                <a:cubicBezTo>
                  <a:pt x="159" y="249"/>
                  <a:pt x="153" y="260"/>
                  <a:pt x="152" y="274"/>
                </a:cubicBezTo>
                <a:cubicBezTo>
                  <a:pt x="152" y="274"/>
                  <a:pt x="148" y="272"/>
                  <a:pt x="148" y="26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36" tIns="45717" rIns="91436" bIns="45717" numCol="1" anchor="t" anchorCtr="0" compatLnSpc="1">
            <a:prstTxWarp prst="textNoShape">
              <a:avLst/>
            </a:prstTxWarp>
          </a:bodyPr>
          <a:lstStyle/>
          <a:p>
            <a:endParaRPr lang="zh-CN" altLang="en-US" sz="1765"/>
          </a:p>
        </p:txBody>
      </p:sp>
      <p:sp>
        <p:nvSpPr>
          <p:cNvPr id="8" name="Freeform 7"/>
          <p:cNvSpPr>
            <a:spLocks/>
          </p:cNvSpPr>
          <p:nvPr/>
        </p:nvSpPr>
        <p:spPr bwMode="auto">
          <a:xfrm>
            <a:off x="8683626" y="3151229"/>
            <a:ext cx="11112" cy="11111"/>
          </a:xfrm>
          <a:custGeom>
            <a:avLst/>
            <a:gdLst>
              <a:gd name="T0" fmla="*/ 0 w 3"/>
              <a:gd name="T1" fmla="*/ 2 h 3"/>
              <a:gd name="T2" fmla="*/ 3 w 3"/>
              <a:gd name="T3" fmla="*/ 1 h 3"/>
              <a:gd name="T4" fmla="*/ 0 w 3"/>
              <a:gd name="T5" fmla="*/ 2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" h="3">
                <a:moveTo>
                  <a:pt x="0" y="2"/>
                </a:moveTo>
                <a:cubicBezTo>
                  <a:pt x="1" y="2"/>
                  <a:pt x="2" y="0"/>
                  <a:pt x="3" y="1"/>
                </a:cubicBezTo>
                <a:cubicBezTo>
                  <a:pt x="2" y="2"/>
                  <a:pt x="1" y="3"/>
                  <a:pt x="0" y="2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36" tIns="45717" rIns="91436" bIns="45717" numCol="1" anchor="t" anchorCtr="0" compatLnSpc="1">
            <a:prstTxWarp prst="textNoShape">
              <a:avLst/>
            </a:prstTxWarp>
          </a:bodyPr>
          <a:lstStyle/>
          <a:p>
            <a:endParaRPr lang="zh-CN" altLang="en-US" sz="1765"/>
          </a:p>
        </p:txBody>
      </p:sp>
      <p:sp>
        <p:nvSpPr>
          <p:cNvPr id="9" name="Freeform 8"/>
          <p:cNvSpPr>
            <a:spLocks/>
          </p:cNvSpPr>
          <p:nvPr/>
        </p:nvSpPr>
        <p:spPr bwMode="auto">
          <a:xfrm>
            <a:off x="8672514" y="2973453"/>
            <a:ext cx="7937" cy="4763"/>
          </a:xfrm>
          <a:custGeom>
            <a:avLst/>
            <a:gdLst>
              <a:gd name="T0" fmla="*/ 0 w 2"/>
              <a:gd name="T1" fmla="*/ 1 h 1"/>
              <a:gd name="T2" fmla="*/ 0 w 2"/>
              <a:gd name="T3" fmla="*/ 0 h 1"/>
              <a:gd name="T4" fmla="*/ 1 w 2"/>
              <a:gd name="T5" fmla="*/ 1 h 1"/>
              <a:gd name="T6" fmla="*/ 0 w 2"/>
              <a:gd name="T7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" h="1">
                <a:moveTo>
                  <a:pt x="0" y="1"/>
                </a:moveTo>
                <a:cubicBezTo>
                  <a:pt x="0" y="1"/>
                  <a:pt x="0" y="0"/>
                  <a:pt x="0" y="0"/>
                </a:cubicBezTo>
                <a:cubicBezTo>
                  <a:pt x="1" y="1"/>
                  <a:pt x="2" y="1"/>
                  <a:pt x="1" y="1"/>
                </a:cubicBezTo>
                <a:cubicBezTo>
                  <a:pt x="1" y="1"/>
                  <a:pt x="1" y="1"/>
                  <a:pt x="0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36" tIns="45717" rIns="91436" bIns="45717" numCol="1" anchor="t" anchorCtr="0" compatLnSpc="1">
            <a:prstTxWarp prst="textNoShape">
              <a:avLst/>
            </a:prstTxWarp>
          </a:bodyPr>
          <a:lstStyle/>
          <a:p>
            <a:endParaRPr lang="zh-CN" altLang="en-US" sz="1765"/>
          </a:p>
        </p:txBody>
      </p:sp>
      <p:sp>
        <p:nvSpPr>
          <p:cNvPr id="10" name="Freeform 9"/>
          <p:cNvSpPr>
            <a:spLocks/>
          </p:cNvSpPr>
          <p:nvPr/>
        </p:nvSpPr>
        <p:spPr bwMode="auto">
          <a:xfrm>
            <a:off x="8653464" y="2936947"/>
            <a:ext cx="15875" cy="11111"/>
          </a:xfrm>
          <a:custGeom>
            <a:avLst/>
            <a:gdLst>
              <a:gd name="T0" fmla="*/ 0 w 4"/>
              <a:gd name="T1" fmla="*/ 0 h 3"/>
              <a:gd name="T2" fmla="*/ 4 w 4"/>
              <a:gd name="T3" fmla="*/ 3 h 3"/>
              <a:gd name="T4" fmla="*/ 0 w 4"/>
              <a:gd name="T5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4" h="3">
                <a:moveTo>
                  <a:pt x="0" y="0"/>
                </a:moveTo>
                <a:cubicBezTo>
                  <a:pt x="1" y="0"/>
                  <a:pt x="3" y="2"/>
                  <a:pt x="4" y="3"/>
                </a:cubicBez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36" tIns="45717" rIns="91436" bIns="45717" numCol="1" anchor="t" anchorCtr="0" compatLnSpc="1">
            <a:prstTxWarp prst="textNoShape">
              <a:avLst/>
            </a:prstTxWarp>
          </a:bodyPr>
          <a:lstStyle/>
          <a:p>
            <a:endParaRPr lang="zh-CN" altLang="en-US" sz="1765"/>
          </a:p>
        </p:txBody>
      </p:sp>
      <p:sp>
        <p:nvSpPr>
          <p:cNvPr id="11" name="Freeform 10"/>
          <p:cNvSpPr>
            <a:spLocks/>
          </p:cNvSpPr>
          <p:nvPr/>
        </p:nvSpPr>
        <p:spPr bwMode="auto">
          <a:xfrm>
            <a:off x="8647115" y="2887740"/>
            <a:ext cx="3175" cy="7937"/>
          </a:xfrm>
          <a:custGeom>
            <a:avLst/>
            <a:gdLst>
              <a:gd name="T0" fmla="*/ 0 w 1"/>
              <a:gd name="T1" fmla="*/ 1 h 2"/>
              <a:gd name="T2" fmla="*/ 1 w 1"/>
              <a:gd name="T3" fmla="*/ 1 h 2"/>
              <a:gd name="T4" fmla="*/ 0 w 1"/>
              <a:gd name="T5" fmla="*/ 1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2">
                <a:moveTo>
                  <a:pt x="0" y="1"/>
                </a:moveTo>
                <a:cubicBezTo>
                  <a:pt x="0" y="0"/>
                  <a:pt x="0" y="0"/>
                  <a:pt x="1" y="1"/>
                </a:cubicBezTo>
                <a:cubicBezTo>
                  <a:pt x="1" y="2"/>
                  <a:pt x="0" y="1"/>
                  <a:pt x="0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36" tIns="45717" rIns="91436" bIns="45717" numCol="1" anchor="t" anchorCtr="0" compatLnSpc="1">
            <a:prstTxWarp prst="textNoShape">
              <a:avLst/>
            </a:prstTxWarp>
          </a:bodyPr>
          <a:lstStyle/>
          <a:p>
            <a:endParaRPr lang="zh-CN" altLang="en-US" sz="1765"/>
          </a:p>
        </p:txBody>
      </p:sp>
      <p:sp>
        <p:nvSpPr>
          <p:cNvPr id="12" name="Freeform 11"/>
          <p:cNvSpPr>
            <a:spLocks/>
          </p:cNvSpPr>
          <p:nvPr/>
        </p:nvSpPr>
        <p:spPr bwMode="auto">
          <a:xfrm>
            <a:off x="8634414" y="2882980"/>
            <a:ext cx="7937" cy="12698"/>
          </a:xfrm>
          <a:custGeom>
            <a:avLst/>
            <a:gdLst>
              <a:gd name="T0" fmla="*/ 1 w 2"/>
              <a:gd name="T1" fmla="*/ 3 h 3"/>
              <a:gd name="T2" fmla="*/ 1 w 2"/>
              <a:gd name="T3" fmla="*/ 0 h 3"/>
              <a:gd name="T4" fmla="*/ 1 w 2"/>
              <a:gd name="T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" h="3">
                <a:moveTo>
                  <a:pt x="1" y="3"/>
                </a:moveTo>
                <a:cubicBezTo>
                  <a:pt x="0" y="2"/>
                  <a:pt x="0" y="1"/>
                  <a:pt x="1" y="0"/>
                </a:cubicBezTo>
                <a:cubicBezTo>
                  <a:pt x="0" y="1"/>
                  <a:pt x="2" y="2"/>
                  <a:pt x="1" y="3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36" tIns="45717" rIns="91436" bIns="45717" numCol="1" anchor="t" anchorCtr="0" compatLnSpc="1">
            <a:prstTxWarp prst="textNoShape">
              <a:avLst/>
            </a:prstTxWarp>
          </a:bodyPr>
          <a:lstStyle/>
          <a:p>
            <a:endParaRPr lang="zh-CN" altLang="en-US" sz="1765"/>
          </a:p>
        </p:txBody>
      </p:sp>
      <p:sp>
        <p:nvSpPr>
          <p:cNvPr id="13" name="Freeform 12"/>
          <p:cNvSpPr>
            <a:spLocks/>
          </p:cNvSpPr>
          <p:nvPr/>
        </p:nvSpPr>
        <p:spPr bwMode="auto">
          <a:xfrm>
            <a:off x="8597901" y="2800441"/>
            <a:ext cx="11112" cy="7937"/>
          </a:xfrm>
          <a:custGeom>
            <a:avLst/>
            <a:gdLst>
              <a:gd name="T0" fmla="*/ 1 w 3"/>
              <a:gd name="T1" fmla="*/ 2 h 2"/>
              <a:gd name="T2" fmla="*/ 1 w 3"/>
              <a:gd name="T3" fmla="*/ 0 h 2"/>
              <a:gd name="T4" fmla="*/ 1 w 3"/>
              <a:gd name="T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" h="2">
                <a:moveTo>
                  <a:pt x="1" y="2"/>
                </a:moveTo>
                <a:cubicBezTo>
                  <a:pt x="1" y="2"/>
                  <a:pt x="0" y="1"/>
                  <a:pt x="1" y="0"/>
                </a:cubicBezTo>
                <a:cubicBezTo>
                  <a:pt x="0" y="1"/>
                  <a:pt x="3" y="2"/>
                  <a:pt x="1" y="2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36" tIns="45717" rIns="91436" bIns="45717" numCol="1" anchor="t" anchorCtr="0" compatLnSpc="1">
            <a:prstTxWarp prst="textNoShape">
              <a:avLst/>
            </a:prstTxWarp>
          </a:bodyPr>
          <a:lstStyle/>
          <a:p>
            <a:endParaRPr lang="zh-CN" altLang="en-US" sz="1765"/>
          </a:p>
        </p:txBody>
      </p:sp>
      <p:sp>
        <p:nvSpPr>
          <p:cNvPr id="14" name="Freeform 13"/>
          <p:cNvSpPr>
            <a:spLocks/>
          </p:cNvSpPr>
          <p:nvPr/>
        </p:nvSpPr>
        <p:spPr bwMode="auto">
          <a:xfrm>
            <a:off x="8578852" y="2767107"/>
            <a:ext cx="3175" cy="7937"/>
          </a:xfrm>
          <a:custGeom>
            <a:avLst/>
            <a:gdLst>
              <a:gd name="T0" fmla="*/ 0 w 1"/>
              <a:gd name="T1" fmla="*/ 2 h 2"/>
              <a:gd name="T2" fmla="*/ 0 w 1"/>
              <a:gd name="T3" fmla="*/ 1 h 2"/>
              <a:gd name="T4" fmla="*/ 1 w 1"/>
              <a:gd name="T5" fmla="*/ 1 h 2"/>
              <a:gd name="T6" fmla="*/ 0 w 1"/>
              <a:gd name="T7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2">
                <a:moveTo>
                  <a:pt x="0" y="2"/>
                </a:moveTo>
                <a:cubicBezTo>
                  <a:pt x="0" y="2"/>
                  <a:pt x="0" y="1"/>
                  <a:pt x="0" y="1"/>
                </a:cubicBezTo>
                <a:cubicBezTo>
                  <a:pt x="0" y="0"/>
                  <a:pt x="1" y="1"/>
                  <a:pt x="1" y="1"/>
                </a:cubicBezTo>
                <a:lnTo>
                  <a:pt x="0" y="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36" tIns="45717" rIns="91436" bIns="45717" numCol="1" anchor="t" anchorCtr="0" compatLnSpc="1">
            <a:prstTxWarp prst="textNoShape">
              <a:avLst/>
            </a:prstTxWarp>
          </a:bodyPr>
          <a:lstStyle/>
          <a:p>
            <a:endParaRPr lang="zh-CN" altLang="en-US" sz="1765"/>
          </a:p>
        </p:txBody>
      </p:sp>
      <p:sp>
        <p:nvSpPr>
          <p:cNvPr id="15" name="Freeform 14"/>
          <p:cNvSpPr>
            <a:spLocks/>
          </p:cNvSpPr>
          <p:nvPr/>
        </p:nvSpPr>
        <p:spPr bwMode="auto">
          <a:xfrm>
            <a:off x="8845551" y="2217911"/>
            <a:ext cx="4762" cy="3174"/>
          </a:xfrm>
          <a:custGeom>
            <a:avLst/>
            <a:gdLst>
              <a:gd name="T0" fmla="*/ 3 w 3"/>
              <a:gd name="T1" fmla="*/ 0 h 2"/>
              <a:gd name="T2" fmla="*/ 0 w 3"/>
              <a:gd name="T3" fmla="*/ 2 h 2"/>
              <a:gd name="T4" fmla="*/ 0 w 3"/>
              <a:gd name="T5" fmla="*/ 0 h 2"/>
              <a:gd name="T6" fmla="*/ 3 w 3"/>
              <a:gd name="T7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" h="2">
                <a:moveTo>
                  <a:pt x="3" y="0"/>
                </a:moveTo>
                <a:lnTo>
                  <a:pt x="0" y="2"/>
                </a:lnTo>
                <a:lnTo>
                  <a:pt x="0" y="0"/>
                </a:lnTo>
                <a:lnTo>
                  <a:pt x="3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36" tIns="45717" rIns="91436" bIns="45717" numCol="1" anchor="t" anchorCtr="0" compatLnSpc="1">
            <a:prstTxWarp prst="textNoShape">
              <a:avLst/>
            </a:prstTxWarp>
          </a:bodyPr>
          <a:lstStyle/>
          <a:p>
            <a:endParaRPr lang="zh-CN" altLang="en-US" sz="1765"/>
          </a:p>
        </p:txBody>
      </p:sp>
      <p:sp>
        <p:nvSpPr>
          <p:cNvPr id="16" name="Freeform 15"/>
          <p:cNvSpPr>
            <a:spLocks/>
          </p:cNvSpPr>
          <p:nvPr/>
        </p:nvSpPr>
        <p:spPr bwMode="auto">
          <a:xfrm>
            <a:off x="9150351" y="2297275"/>
            <a:ext cx="7937" cy="3174"/>
          </a:xfrm>
          <a:custGeom>
            <a:avLst/>
            <a:gdLst>
              <a:gd name="T0" fmla="*/ 1 w 2"/>
              <a:gd name="T1" fmla="*/ 0 h 1"/>
              <a:gd name="T2" fmla="*/ 1 w 2"/>
              <a:gd name="T3" fmla="*/ 1 h 1"/>
              <a:gd name="T4" fmla="*/ 1 w 2"/>
              <a:gd name="T5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" h="1">
                <a:moveTo>
                  <a:pt x="1" y="0"/>
                </a:moveTo>
                <a:cubicBezTo>
                  <a:pt x="2" y="0"/>
                  <a:pt x="1" y="1"/>
                  <a:pt x="1" y="1"/>
                </a:cubicBezTo>
                <a:cubicBezTo>
                  <a:pt x="0" y="1"/>
                  <a:pt x="2" y="1"/>
                  <a:pt x="1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36" tIns="45717" rIns="91436" bIns="45717" numCol="1" anchor="t" anchorCtr="0" compatLnSpc="1">
            <a:prstTxWarp prst="textNoShape">
              <a:avLst/>
            </a:prstTxWarp>
          </a:bodyPr>
          <a:lstStyle/>
          <a:p>
            <a:endParaRPr lang="zh-CN" altLang="en-US" sz="1765"/>
          </a:p>
        </p:txBody>
      </p:sp>
      <p:sp>
        <p:nvSpPr>
          <p:cNvPr id="17" name="Freeform 16"/>
          <p:cNvSpPr>
            <a:spLocks/>
          </p:cNvSpPr>
          <p:nvPr/>
        </p:nvSpPr>
        <p:spPr bwMode="auto">
          <a:xfrm>
            <a:off x="9271001" y="2421082"/>
            <a:ext cx="7937" cy="3174"/>
          </a:xfrm>
          <a:custGeom>
            <a:avLst/>
            <a:gdLst>
              <a:gd name="T0" fmla="*/ 0 w 5"/>
              <a:gd name="T1" fmla="*/ 2 h 2"/>
              <a:gd name="T2" fmla="*/ 0 w 5"/>
              <a:gd name="T3" fmla="*/ 0 h 2"/>
              <a:gd name="T4" fmla="*/ 5 w 5"/>
              <a:gd name="T5" fmla="*/ 0 h 2"/>
              <a:gd name="T6" fmla="*/ 0 w 5"/>
              <a:gd name="T7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5" h="2">
                <a:moveTo>
                  <a:pt x="0" y="2"/>
                </a:moveTo>
                <a:lnTo>
                  <a:pt x="0" y="0"/>
                </a:lnTo>
                <a:lnTo>
                  <a:pt x="5" y="0"/>
                </a:lnTo>
                <a:lnTo>
                  <a:pt x="0" y="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36" tIns="45717" rIns="91436" bIns="45717" numCol="1" anchor="t" anchorCtr="0" compatLnSpc="1">
            <a:prstTxWarp prst="textNoShape">
              <a:avLst/>
            </a:prstTxWarp>
          </a:bodyPr>
          <a:lstStyle/>
          <a:p>
            <a:endParaRPr lang="zh-CN" altLang="en-US" sz="1765"/>
          </a:p>
        </p:txBody>
      </p:sp>
      <p:sp>
        <p:nvSpPr>
          <p:cNvPr id="18" name="Freeform 17"/>
          <p:cNvSpPr>
            <a:spLocks/>
          </p:cNvSpPr>
          <p:nvPr/>
        </p:nvSpPr>
        <p:spPr bwMode="auto">
          <a:xfrm>
            <a:off x="8669339" y="3151228"/>
            <a:ext cx="22225" cy="6349"/>
          </a:xfrm>
          <a:custGeom>
            <a:avLst/>
            <a:gdLst>
              <a:gd name="T0" fmla="*/ 4 w 6"/>
              <a:gd name="T1" fmla="*/ 0 h 2"/>
              <a:gd name="T2" fmla="*/ 2 w 6"/>
              <a:gd name="T3" fmla="*/ 1 h 2"/>
              <a:gd name="T4" fmla="*/ 4 w 6"/>
              <a:gd name="T5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6" h="2">
                <a:moveTo>
                  <a:pt x="4" y="0"/>
                </a:moveTo>
                <a:cubicBezTo>
                  <a:pt x="0" y="1"/>
                  <a:pt x="6" y="2"/>
                  <a:pt x="2" y="1"/>
                </a:cubicBezTo>
                <a:cubicBezTo>
                  <a:pt x="2" y="0"/>
                  <a:pt x="3" y="0"/>
                  <a:pt x="4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36" tIns="45717" rIns="91436" bIns="45717" numCol="1" anchor="t" anchorCtr="0" compatLnSpc="1">
            <a:prstTxWarp prst="textNoShape">
              <a:avLst/>
            </a:prstTxWarp>
          </a:bodyPr>
          <a:lstStyle/>
          <a:p>
            <a:endParaRPr lang="zh-CN" altLang="en-US" sz="1765"/>
          </a:p>
        </p:txBody>
      </p:sp>
      <p:sp>
        <p:nvSpPr>
          <p:cNvPr id="19" name="Freeform 18"/>
          <p:cNvSpPr>
            <a:spLocks/>
          </p:cNvSpPr>
          <p:nvPr/>
        </p:nvSpPr>
        <p:spPr bwMode="auto">
          <a:xfrm>
            <a:off x="8356600" y="3124245"/>
            <a:ext cx="703262" cy="1361881"/>
          </a:xfrm>
          <a:custGeom>
            <a:avLst/>
            <a:gdLst>
              <a:gd name="T0" fmla="*/ 73 w 187"/>
              <a:gd name="T1" fmla="*/ 274 h 362"/>
              <a:gd name="T2" fmla="*/ 105 w 187"/>
              <a:gd name="T3" fmla="*/ 211 h 362"/>
              <a:gd name="T4" fmla="*/ 107 w 187"/>
              <a:gd name="T5" fmla="*/ 187 h 362"/>
              <a:gd name="T6" fmla="*/ 105 w 187"/>
              <a:gd name="T7" fmla="*/ 126 h 362"/>
              <a:gd name="T8" fmla="*/ 135 w 187"/>
              <a:gd name="T9" fmla="*/ 109 h 362"/>
              <a:gd name="T10" fmla="*/ 98 w 187"/>
              <a:gd name="T11" fmla="*/ 101 h 362"/>
              <a:gd name="T12" fmla="*/ 110 w 187"/>
              <a:gd name="T13" fmla="*/ 86 h 362"/>
              <a:gd name="T14" fmla="*/ 143 w 187"/>
              <a:gd name="T15" fmla="*/ 78 h 362"/>
              <a:gd name="T16" fmla="*/ 169 w 187"/>
              <a:gd name="T17" fmla="*/ 72 h 362"/>
              <a:gd name="T18" fmla="*/ 166 w 187"/>
              <a:gd name="T19" fmla="*/ 85 h 362"/>
              <a:gd name="T20" fmla="*/ 168 w 187"/>
              <a:gd name="T21" fmla="*/ 83 h 362"/>
              <a:gd name="T22" fmla="*/ 168 w 187"/>
              <a:gd name="T23" fmla="*/ 75 h 362"/>
              <a:gd name="T24" fmla="*/ 168 w 187"/>
              <a:gd name="T25" fmla="*/ 83 h 362"/>
              <a:gd name="T26" fmla="*/ 157 w 187"/>
              <a:gd name="T27" fmla="*/ 79 h 362"/>
              <a:gd name="T28" fmla="*/ 131 w 187"/>
              <a:gd name="T29" fmla="*/ 79 h 362"/>
              <a:gd name="T30" fmla="*/ 95 w 187"/>
              <a:gd name="T31" fmla="*/ 80 h 362"/>
              <a:gd name="T32" fmla="*/ 70 w 187"/>
              <a:gd name="T33" fmla="*/ 73 h 362"/>
              <a:gd name="T34" fmla="*/ 74 w 187"/>
              <a:gd name="T35" fmla="*/ 61 h 362"/>
              <a:gd name="T36" fmla="*/ 94 w 187"/>
              <a:gd name="T37" fmla="*/ 54 h 362"/>
              <a:gd name="T38" fmla="*/ 110 w 187"/>
              <a:gd name="T39" fmla="*/ 48 h 362"/>
              <a:gd name="T40" fmla="*/ 119 w 187"/>
              <a:gd name="T41" fmla="*/ 46 h 362"/>
              <a:gd name="T42" fmla="*/ 144 w 187"/>
              <a:gd name="T43" fmla="*/ 43 h 362"/>
              <a:gd name="T44" fmla="*/ 169 w 187"/>
              <a:gd name="T45" fmla="*/ 33 h 362"/>
              <a:gd name="T46" fmla="*/ 161 w 187"/>
              <a:gd name="T47" fmla="*/ 45 h 362"/>
              <a:gd name="T48" fmla="*/ 143 w 187"/>
              <a:gd name="T49" fmla="*/ 44 h 362"/>
              <a:gd name="T50" fmla="*/ 92 w 187"/>
              <a:gd name="T51" fmla="*/ 49 h 362"/>
              <a:gd name="T52" fmla="*/ 80 w 187"/>
              <a:gd name="T53" fmla="*/ 42 h 362"/>
              <a:gd name="T54" fmla="*/ 83 w 187"/>
              <a:gd name="T55" fmla="*/ 27 h 362"/>
              <a:gd name="T56" fmla="*/ 101 w 187"/>
              <a:gd name="T57" fmla="*/ 21 h 362"/>
              <a:gd name="T58" fmla="*/ 117 w 187"/>
              <a:gd name="T59" fmla="*/ 15 h 362"/>
              <a:gd name="T60" fmla="*/ 127 w 187"/>
              <a:gd name="T61" fmla="*/ 15 h 362"/>
              <a:gd name="T62" fmla="*/ 143 w 187"/>
              <a:gd name="T63" fmla="*/ 19 h 362"/>
              <a:gd name="T64" fmla="*/ 160 w 187"/>
              <a:gd name="T65" fmla="*/ 14 h 362"/>
              <a:gd name="T66" fmla="*/ 173 w 187"/>
              <a:gd name="T67" fmla="*/ 4 h 362"/>
              <a:gd name="T68" fmla="*/ 181 w 187"/>
              <a:gd name="T69" fmla="*/ 3 h 362"/>
              <a:gd name="T70" fmla="*/ 178 w 187"/>
              <a:gd name="T71" fmla="*/ 21 h 362"/>
              <a:gd name="T72" fmla="*/ 181 w 187"/>
              <a:gd name="T73" fmla="*/ 4 h 362"/>
              <a:gd name="T74" fmla="*/ 180 w 187"/>
              <a:gd name="T75" fmla="*/ 6 h 362"/>
              <a:gd name="T76" fmla="*/ 183 w 187"/>
              <a:gd name="T77" fmla="*/ 8 h 362"/>
              <a:gd name="T78" fmla="*/ 180 w 187"/>
              <a:gd name="T79" fmla="*/ 16 h 362"/>
              <a:gd name="T80" fmla="*/ 156 w 187"/>
              <a:gd name="T81" fmla="*/ 15 h 362"/>
              <a:gd name="T82" fmla="*/ 118 w 187"/>
              <a:gd name="T83" fmla="*/ 12 h 362"/>
              <a:gd name="T84" fmla="*/ 97 w 187"/>
              <a:gd name="T85" fmla="*/ 11 h 362"/>
              <a:gd name="T86" fmla="*/ 109 w 187"/>
              <a:gd name="T87" fmla="*/ 5 h 362"/>
              <a:gd name="T88" fmla="*/ 135 w 187"/>
              <a:gd name="T89" fmla="*/ 2 h 362"/>
              <a:gd name="T90" fmla="*/ 186 w 187"/>
              <a:gd name="T91" fmla="*/ 9 h 362"/>
              <a:gd name="T92" fmla="*/ 176 w 187"/>
              <a:gd name="T93" fmla="*/ 20 h 362"/>
              <a:gd name="T94" fmla="*/ 123 w 187"/>
              <a:gd name="T95" fmla="*/ 30 h 362"/>
              <a:gd name="T96" fmla="*/ 78 w 187"/>
              <a:gd name="T97" fmla="*/ 31 h 362"/>
              <a:gd name="T98" fmla="*/ 86 w 187"/>
              <a:gd name="T99" fmla="*/ 33 h 362"/>
              <a:gd name="T100" fmla="*/ 159 w 187"/>
              <a:gd name="T101" fmla="*/ 30 h 362"/>
              <a:gd name="T102" fmla="*/ 176 w 187"/>
              <a:gd name="T103" fmla="*/ 50 h 362"/>
              <a:gd name="T104" fmla="*/ 145 w 187"/>
              <a:gd name="T105" fmla="*/ 58 h 362"/>
              <a:gd name="T106" fmla="*/ 82 w 187"/>
              <a:gd name="T107" fmla="*/ 74 h 362"/>
              <a:gd name="T108" fmla="*/ 81 w 187"/>
              <a:gd name="T109" fmla="*/ 60 h 362"/>
              <a:gd name="T110" fmla="*/ 127 w 187"/>
              <a:gd name="T111" fmla="*/ 66 h 362"/>
              <a:gd name="T112" fmla="*/ 176 w 187"/>
              <a:gd name="T113" fmla="*/ 75 h 362"/>
              <a:gd name="T114" fmla="*/ 170 w 187"/>
              <a:gd name="T115" fmla="*/ 88 h 362"/>
              <a:gd name="T116" fmla="*/ 105 w 187"/>
              <a:gd name="T117" fmla="*/ 104 h 362"/>
              <a:gd name="T118" fmla="*/ 104 w 187"/>
              <a:gd name="T119" fmla="*/ 88 h 362"/>
              <a:gd name="T120" fmla="*/ 144 w 187"/>
              <a:gd name="T121" fmla="*/ 117 h 362"/>
              <a:gd name="T122" fmla="*/ 118 w 187"/>
              <a:gd name="T123" fmla="*/ 169 h 362"/>
              <a:gd name="T124" fmla="*/ 112 w 187"/>
              <a:gd name="T125" fmla="*/ 233 h 3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87" h="362">
                <a:moveTo>
                  <a:pt x="6" y="350"/>
                </a:moveTo>
                <a:cubicBezTo>
                  <a:pt x="10" y="338"/>
                  <a:pt x="24" y="331"/>
                  <a:pt x="30" y="320"/>
                </a:cubicBezTo>
                <a:cubicBezTo>
                  <a:pt x="31" y="319"/>
                  <a:pt x="31" y="322"/>
                  <a:pt x="33" y="319"/>
                </a:cubicBezTo>
                <a:cubicBezTo>
                  <a:pt x="39" y="308"/>
                  <a:pt x="53" y="296"/>
                  <a:pt x="64" y="286"/>
                </a:cubicBezTo>
                <a:cubicBezTo>
                  <a:pt x="64" y="287"/>
                  <a:pt x="64" y="287"/>
                  <a:pt x="64" y="287"/>
                </a:cubicBezTo>
                <a:cubicBezTo>
                  <a:pt x="67" y="286"/>
                  <a:pt x="67" y="282"/>
                  <a:pt x="69" y="279"/>
                </a:cubicBezTo>
                <a:cubicBezTo>
                  <a:pt x="69" y="280"/>
                  <a:pt x="69" y="281"/>
                  <a:pt x="70" y="280"/>
                </a:cubicBezTo>
                <a:cubicBezTo>
                  <a:pt x="69" y="279"/>
                  <a:pt x="73" y="276"/>
                  <a:pt x="73" y="274"/>
                </a:cubicBezTo>
                <a:cubicBezTo>
                  <a:pt x="74" y="274"/>
                  <a:pt x="74" y="274"/>
                  <a:pt x="76" y="274"/>
                </a:cubicBezTo>
                <a:cubicBezTo>
                  <a:pt x="76" y="271"/>
                  <a:pt x="76" y="271"/>
                  <a:pt x="76" y="271"/>
                </a:cubicBezTo>
                <a:cubicBezTo>
                  <a:pt x="75" y="265"/>
                  <a:pt x="83" y="262"/>
                  <a:pt x="85" y="256"/>
                </a:cubicBezTo>
                <a:cubicBezTo>
                  <a:pt x="85" y="256"/>
                  <a:pt x="85" y="257"/>
                  <a:pt x="85" y="257"/>
                </a:cubicBezTo>
                <a:cubicBezTo>
                  <a:pt x="89" y="247"/>
                  <a:pt x="96" y="236"/>
                  <a:pt x="100" y="226"/>
                </a:cubicBezTo>
                <a:cubicBezTo>
                  <a:pt x="100" y="226"/>
                  <a:pt x="101" y="227"/>
                  <a:pt x="102" y="227"/>
                </a:cubicBezTo>
                <a:cubicBezTo>
                  <a:pt x="100" y="226"/>
                  <a:pt x="102" y="222"/>
                  <a:pt x="103" y="219"/>
                </a:cubicBezTo>
                <a:cubicBezTo>
                  <a:pt x="105" y="219"/>
                  <a:pt x="103" y="214"/>
                  <a:pt x="105" y="211"/>
                </a:cubicBezTo>
                <a:cubicBezTo>
                  <a:pt x="105" y="211"/>
                  <a:pt x="105" y="211"/>
                  <a:pt x="105" y="211"/>
                </a:cubicBezTo>
                <a:cubicBezTo>
                  <a:pt x="104" y="208"/>
                  <a:pt x="107" y="208"/>
                  <a:pt x="106" y="205"/>
                </a:cubicBezTo>
                <a:cubicBezTo>
                  <a:pt x="107" y="204"/>
                  <a:pt x="107" y="204"/>
                  <a:pt x="107" y="204"/>
                </a:cubicBezTo>
                <a:cubicBezTo>
                  <a:pt x="105" y="203"/>
                  <a:pt x="110" y="201"/>
                  <a:pt x="109" y="198"/>
                </a:cubicBezTo>
                <a:cubicBezTo>
                  <a:pt x="108" y="198"/>
                  <a:pt x="108" y="198"/>
                  <a:pt x="108" y="198"/>
                </a:cubicBezTo>
                <a:cubicBezTo>
                  <a:pt x="108" y="196"/>
                  <a:pt x="109" y="196"/>
                  <a:pt x="109" y="194"/>
                </a:cubicBezTo>
                <a:cubicBezTo>
                  <a:pt x="109" y="193"/>
                  <a:pt x="109" y="193"/>
                  <a:pt x="109" y="193"/>
                </a:cubicBezTo>
                <a:cubicBezTo>
                  <a:pt x="108" y="189"/>
                  <a:pt x="109" y="187"/>
                  <a:pt x="107" y="187"/>
                </a:cubicBezTo>
                <a:cubicBezTo>
                  <a:pt x="109" y="185"/>
                  <a:pt x="108" y="191"/>
                  <a:pt x="111" y="188"/>
                </a:cubicBezTo>
                <a:cubicBezTo>
                  <a:pt x="109" y="173"/>
                  <a:pt x="96" y="164"/>
                  <a:pt x="91" y="148"/>
                </a:cubicBezTo>
                <a:cubicBezTo>
                  <a:pt x="92" y="146"/>
                  <a:pt x="92" y="145"/>
                  <a:pt x="93" y="145"/>
                </a:cubicBezTo>
                <a:cubicBezTo>
                  <a:pt x="93" y="144"/>
                  <a:pt x="95" y="140"/>
                  <a:pt x="95" y="138"/>
                </a:cubicBezTo>
                <a:cubicBezTo>
                  <a:pt x="94" y="139"/>
                  <a:pt x="96" y="138"/>
                  <a:pt x="96" y="137"/>
                </a:cubicBezTo>
                <a:cubicBezTo>
                  <a:pt x="99" y="136"/>
                  <a:pt x="96" y="134"/>
                  <a:pt x="99" y="132"/>
                </a:cubicBezTo>
                <a:cubicBezTo>
                  <a:pt x="98" y="133"/>
                  <a:pt x="99" y="134"/>
                  <a:pt x="100" y="134"/>
                </a:cubicBezTo>
                <a:cubicBezTo>
                  <a:pt x="100" y="131"/>
                  <a:pt x="103" y="129"/>
                  <a:pt x="105" y="126"/>
                </a:cubicBezTo>
                <a:cubicBezTo>
                  <a:pt x="104" y="127"/>
                  <a:pt x="104" y="128"/>
                  <a:pt x="105" y="128"/>
                </a:cubicBezTo>
                <a:cubicBezTo>
                  <a:pt x="106" y="124"/>
                  <a:pt x="109" y="124"/>
                  <a:pt x="111" y="122"/>
                </a:cubicBezTo>
                <a:cubicBezTo>
                  <a:pt x="111" y="123"/>
                  <a:pt x="111" y="123"/>
                  <a:pt x="111" y="123"/>
                </a:cubicBezTo>
                <a:cubicBezTo>
                  <a:pt x="115" y="122"/>
                  <a:pt x="111" y="121"/>
                  <a:pt x="114" y="119"/>
                </a:cubicBezTo>
                <a:cubicBezTo>
                  <a:pt x="114" y="120"/>
                  <a:pt x="114" y="120"/>
                  <a:pt x="114" y="121"/>
                </a:cubicBezTo>
                <a:cubicBezTo>
                  <a:pt x="116" y="117"/>
                  <a:pt x="122" y="115"/>
                  <a:pt x="125" y="112"/>
                </a:cubicBezTo>
                <a:cubicBezTo>
                  <a:pt x="125" y="113"/>
                  <a:pt x="125" y="113"/>
                  <a:pt x="125" y="113"/>
                </a:cubicBezTo>
                <a:cubicBezTo>
                  <a:pt x="128" y="112"/>
                  <a:pt x="133" y="105"/>
                  <a:pt x="135" y="109"/>
                </a:cubicBezTo>
                <a:cubicBezTo>
                  <a:pt x="133" y="108"/>
                  <a:pt x="136" y="106"/>
                  <a:pt x="132" y="105"/>
                </a:cubicBezTo>
                <a:cubicBezTo>
                  <a:pt x="132" y="107"/>
                  <a:pt x="125" y="105"/>
                  <a:pt x="127" y="108"/>
                </a:cubicBezTo>
                <a:cubicBezTo>
                  <a:pt x="124" y="107"/>
                  <a:pt x="118" y="105"/>
                  <a:pt x="115" y="106"/>
                </a:cubicBezTo>
                <a:cubicBezTo>
                  <a:pt x="117" y="105"/>
                  <a:pt x="114" y="103"/>
                  <a:pt x="117" y="103"/>
                </a:cubicBezTo>
                <a:cubicBezTo>
                  <a:pt x="115" y="102"/>
                  <a:pt x="115" y="102"/>
                  <a:pt x="115" y="102"/>
                </a:cubicBezTo>
                <a:cubicBezTo>
                  <a:pt x="115" y="101"/>
                  <a:pt x="117" y="102"/>
                  <a:pt x="116" y="101"/>
                </a:cubicBezTo>
                <a:cubicBezTo>
                  <a:pt x="115" y="101"/>
                  <a:pt x="110" y="101"/>
                  <a:pt x="109" y="101"/>
                </a:cubicBezTo>
                <a:cubicBezTo>
                  <a:pt x="106" y="101"/>
                  <a:pt x="103" y="103"/>
                  <a:pt x="98" y="101"/>
                </a:cubicBezTo>
                <a:cubicBezTo>
                  <a:pt x="101" y="102"/>
                  <a:pt x="98" y="99"/>
                  <a:pt x="100" y="99"/>
                </a:cubicBezTo>
                <a:cubicBezTo>
                  <a:pt x="99" y="97"/>
                  <a:pt x="93" y="104"/>
                  <a:pt x="94" y="93"/>
                </a:cubicBezTo>
                <a:cubicBezTo>
                  <a:pt x="95" y="92"/>
                  <a:pt x="95" y="94"/>
                  <a:pt x="97" y="92"/>
                </a:cubicBezTo>
                <a:cubicBezTo>
                  <a:pt x="96" y="92"/>
                  <a:pt x="97" y="91"/>
                  <a:pt x="97" y="90"/>
                </a:cubicBezTo>
                <a:cubicBezTo>
                  <a:pt x="98" y="89"/>
                  <a:pt x="103" y="86"/>
                  <a:pt x="105" y="88"/>
                </a:cubicBezTo>
                <a:cubicBezTo>
                  <a:pt x="106" y="88"/>
                  <a:pt x="103" y="89"/>
                  <a:pt x="105" y="89"/>
                </a:cubicBezTo>
                <a:cubicBezTo>
                  <a:pt x="107" y="88"/>
                  <a:pt x="107" y="87"/>
                  <a:pt x="110" y="86"/>
                </a:cubicBezTo>
                <a:cubicBezTo>
                  <a:pt x="110" y="86"/>
                  <a:pt x="110" y="86"/>
                  <a:pt x="110" y="86"/>
                </a:cubicBezTo>
                <a:cubicBezTo>
                  <a:pt x="112" y="86"/>
                  <a:pt x="115" y="84"/>
                  <a:pt x="113" y="83"/>
                </a:cubicBezTo>
                <a:cubicBezTo>
                  <a:pt x="112" y="84"/>
                  <a:pt x="114" y="85"/>
                  <a:pt x="112" y="84"/>
                </a:cubicBezTo>
                <a:cubicBezTo>
                  <a:pt x="113" y="83"/>
                  <a:pt x="116" y="82"/>
                  <a:pt x="119" y="81"/>
                </a:cubicBezTo>
                <a:cubicBezTo>
                  <a:pt x="118" y="82"/>
                  <a:pt x="118" y="82"/>
                  <a:pt x="118" y="83"/>
                </a:cubicBezTo>
                <a:cubicBezTo>
                  <a:pt x="122" y="81"/>
                  <a:pt x="126" y="80"/>
                  <a:pt x="130" y="78"/>
                </a:cubicBezTo>
                <a:cubicBezTo>
                  <a:pt x="130" y="77"/>
                  <a:pt x="128" y="81"/>
                  <a:pt x="128" y="80"/>
                </a:cubicBezTo>
                <a:cubicBezTo>
                  <a:pt x="133" y="81"/>
                  <a:pt x="139" y="77"/>
                  <a:pt x="143" y="79"/>
                </a:cubicBezTo>
                <a:cubicBezTo>
                  <a:pt x="143" y="79"/>
                  <a:pt x="143" y="77"/>
                  <a:pt x="143" y="78"/>
                </a:cubicBezTo>
                <a:cubicBezTo>
                  <a:pt x="146" y="77"/>
                  <a:pt x="146" y="79"/>
                  <a:pt x="147" y="78"/>
                </a:cubicBezTo>
                <a:cubicBezTo>
                  <a:pt x="147" y="79"/>
                  <a:pt x="149" y="78"/>
                  <a:pt x="151" y="77"/>
                </a:cubicBezTo>
                <a:cubicBezTo>
                  <a:pt x="152" y="77"/>
                  <a:pt x="151" y="78"/>
                  <a:pt x="150" y="78"/>
                </a:cubicBezTo>
                <a:cubicBezTo>
                  <a:pt x="152" y="77"/>
                  <a:pt x="162" y="75"/>
                  <a:pt x="167" y="75"/>
                </a:cubicBezTo>
                <a:cubicBezTo>
                  <a:pt x="166" y="74"/>
                  <a:pt x="167" y="74"/>
                  <a:pt x="168" y="73"/>
                </a:cubicBezTo>
                <a:cubicBezTo>
                  <a:pt x="169" y="72"/>
                  <a:pt x="169" y="72"/>
                  <a:pt x="169" y="72"/>
                </a:cubicBezTo>
                <a:cubicBezTo>
                  <a:pt x="169" y="72"/>
                  <a:pt x="169" y="72"/>
                  <a:pt x="169" y="72"/>
                </a:cubicBezTo>
                <a:cubicBezTo>
                  <a:pt x="169" y="72"/>
                  <a:pt x="169" y="72"/>
                  <a:pt x="169" y="72"/>
                </a:cubicBezTo>
                <a:cubicBezTo>
                  <a:pt x="169" y="72"/>
                  <a:pt x="169" y="72"/>
                  <a:pt x="169" y="72"/>
                </a:cubicBezTo>
                <a:cubicBezTo>
                  <a:pt x="169" y="72"/>
                  <a:pt x="169" y="72"/>
                  <a:pt x="169" y="72"/>
                </a:cubicBezTo>
                <a:cubicBezTo>
                  <a:pt x="170" y="69"/>
                  <a:pt x="164" y="97"/>
                  <a:pt x="166" y="85"/>
                </a:cubicBezTo>
                <a:cubicBezTo>
                  <a:pt x="166" y="85"/>
                  <a:pt x="166" y="85"/>
                  <a:pt x="166" y="85"/>
                </a:cubicBezTo>
                <a:cubicBezTo>
                  <a:pt x="166" y="85"/>
                  <a:pt x="166" y="85"/>
                  <a:pt x="166" y="85"/>
                </a:cubicBezTo>
                <a:cubicBezTo>
                  <a:pt x="166" y="85"/>
                  <a:pt x="166" y="85"/>
                  <a:pt x="166" y="85"/>
                </a:cubicBezTo>
                <a:cubicBezTo>
                  <a:pt x="166" y="85"/>
                  <a:pt x="166" y="85"/>
                  <a:pt x="166" y="85"/>
                </a:cubicBezTo>
                <a:cubicBezTo>
                  <a:pt x="166" y="85"/>
                  <a:pt x="166" y="85"/>
                  <a:pt x="166" y="85"/>
                </a:cubicBezTo>
                <a:cubicBezTo>
                  <a:pt x="165" y="85"/>
                  <a:pt x="165" y="85"/>
                  <a:pt x="165" y="85"/>
                </a:cubicBezTo>
                <a:cubicBezTo>
                  <a:pt x="167" y="84"/>
                  <a:pt x="167" y="84"/>
                  <a:pt x="167" y="84"/>
                </a:cubicBezTo>
                <a:cubicBezTo>
                  <a:pt x="166" y="83"/>
                  <a:pt x="164" y="83"/>
                  <a:pt x="164" y="82"/>
                </a:cubicBezTo>
                <a:cubicBezTo>
                  <a:pt x="163" y="82"/>
                  <a:pt x="165" y="83"/>
                  <a:pt x="167" y="83"/>
                </a:cubicBezTo>
                <a:cubicBezTo>
                  <a:pt x="167" y="83"/>
                  <a:pt x="167" y="83"/>
                  <a:pt x="167" y="83"/>
                </a:cubicBezTo>
                <a:cubicBezTo>
                  <a:pt x="168" y="83"/>
                  <a:pt x="168" y="83"/>
                  <a:pt x="168" y="83"/>
                </a:cubicBezTo>
                <a:cubicBezTo>
                  <a:pt x="168" y="83"/>
                  <a:pt x="168" y="83"/>
                  <a:pt x="168" y="83"/>
                </a:cubicBezTo>
                <a:cubicBezTo>
                  <a:pt x="168" y="83"/>
                  <a:pt x="168" y="83"/>
                  <a:pt x="168" y="83"/>
                </a:cubicBezTo>
                <a:cubicBezTo>
                  <a:pt x="168" y="83"/>
                  <a:pt x="168" y="83"/>
                  <a:pt x="168" y="83"/>
                </a:cubicBezTo>
                <a:cubicBezTo>
                  <a:pt x="168" y="83"/>
                  <a:pt x="168" y="83"/>
                  <a:pt x="168" y="83"/>
                </a:cubicBezTo>
                <a:cubicBezTo>
                  <a:pt x="168" y="83"/>
                  <a:pt x="168" y="83"/>
                  <a:pt x="168" y="83"/>
                </a:cubicBezTo>
                <a:cubicBezTo>
                  <a:pt x="167" y="85"/>
                  <a:pt x="172" y="67"/>
                  <a:pt x="170" y="75"/>
                </a:cubicBezTo>
                <a:cubicBezTo>
                  <a:pt x="170" y="75"/>
                  <a:pt x="170" y="75"/>
                  <a:pt x="170" y="75"/>
                </a:cubicBezTo>
                <a:cubicBezTo>
                  <a:pt x="169" y="75"/>
                  <a:pt x="169" y="75"/>
                  <a:pt x="169" y="75"/>
                </a:cubicBezTo>
                <a:cubicBezTo>
                  <a:pt x="168" y="75"/>
                  <a:pt x="168" y="75"/>
                  <a:pt x="168" y="75"/>
                </a:cubicBezTo>
                <a:cubicBezTo>
                  <a:pt x="168" y="75"/>
                  <a:pt x="168" y="75"/>
                  <a:pt x="168" y="75"/>
                </a:cubicBezTo>
                <a:cubicBezTo>
                  <a:pt x="169" y="75"/>
                  <a:pt x="169" y="75"/>
                  <a:pt x="169" y="75"/>
                </a:cubicBezTo>
                <a:cubicBezTo>
                  <a:pt x="170" y="75"/>
                  <a:pt x="170" y="75"/>
                  <a:pt x="170" y="75"/>
                </a:cubicBezTo>
                <a:cubicBezTo>
                  <a:pt x="170" y="75"/>
                  <a:pt x="170" y="75"/>
                  <a:pt x="170" y="75"/>
                </a:cubicBezTo>
                <a:cubicBezTo>
                  <a:pt x="170" y="75"/>
                  <a:pt x="170" y="75"/>
                  <a:pt x="170" y="75"/>
                </a:cubicBezTo>
                <a:cubicBezTo>
                  <a:pt x="170" y="75"/>
                  <a:pt x="170" y="75"/>
                  <a:pt x="170" y="75"/>
                </a:cubicBezTo>
                <a:cubicBezTo>
                  <a:pt x="170" y="75"/>
                  <a:pt x="170" y="75"/>
                  <a:pt x="170" y="75"/>
                </a:cubicBezTo>
                <a:cubicBezTo>
                  <a:pt x="169" y="78"/>
                  <a:pt x="172" y="66"/>
                  <a:pt x="168" y="83"/>
                </a:cubicBezTo>
                <a:cubicBezTo>
                  <a:pt x="168" y="83"/>
                  <a:pt x="168" y="83"/>
                  <a:pt x="168" y="83"/>
                </a:cubicBezTo>
                <a:cubicBezTo>
                  <a:pt x="168" y="83"/>
                  <a:pt x="168" y="83"/>
                  <a:pt x="168" y="83"/>
                </a:cubicBezTo>
                <a:cubicBezTo>
                  <a:pt x="168" y="83"/>
                  <a:pt x="168" y="83"/>
                  <a:pt x="168" y="83"/>
                </a:cubicBezTo>
                <a:cubicBezTo>
                  <a:pt x="168" y="83"/>
                  <a:pt x="168" y="83"/>
                  <a:pt x="168" y="83"/>
                </a:cubicBezTo>
                <a:cubicBezTo>
                  <a:pt x="167" y="83"/>
                  <a:pt x="167" y="83"/>
                  <a:pt x="167" y="83"/>
                </a:cubicBezTo>
                <a:cubicBezTo>
                  <a:pt x="166" y="83"/>
                  <a:pt x="165" y="83"/>
                  <a:pt x="166" y="83"/>
                </a:cubicBezTo>
                <a:cubicBezTo>
                  <a:pt x="164" y="82"/>
                  <a:pt x="162" y="82"/>
                  <a:pt x="161" y="80"/>
                </a:cubicBezTo>
                <a:cubicBezTo>
                  <a:pt x="161" y="80"/>
                  <a:pt x="163" y="79"/>
                  <a:pt x="161" y="78"/>
                </a:cubicBezTo>
                <a:cubicBezTo>
                  <a:pt x="158" y="78"/>
                  <a:pt x="160" y="79"/>
                  <a:pt x="157" y="79"/>
                </a:cubicBezTo>
                <a:cubicBezTo>
                  <a:pt x="156" y="79"/>
                  <a:pt x="156" y="79"/>
                  <a:pt x="156" y="79"/>
                </a:cubicBezTo>
                <a:cubicBezTo>
                  <a:pt x="155" y="80"/>
                  <a:pt x="153" y="78"/>
                  <a:pt x="154" y="80"/>
                </a:cubicBezTo>
                <a:cubicBezTo>
                  <a:pt x="154" y="79"/>
                  <a:pt x="149" y="80"/>
                  <a:pt x="150" y="78"/>
                </a:cubicBezTo>
                <a:cubicBezTo>
                  <a:pt x="150" y="76"/>
                  <a:pt x="150" y="76"/>
                  <a:pt x="150" y="76"/>
                </a:cubicBezTo>
                <a:cubicBezTo>
                  <a:pt x="149" y="76"/>
                  <a:pt x="148" y="78"/>
                  <a:pt x="147" y="79"/>
                </a:cubicBezTo>
                <a:cubicBezTo>
                  <a:pt x="146" y="78"/>
                  <a:pt x="146" y="78"/>
                  <a:pt x="146" y="78"/>
                </a:cubicBezTo>
                <a:cubicBezTo>
                  <a:pt x="146" y="80"/>
                  <a:pt x="142" y="78"/>
                  <a:pt x="141" y="80"/>
                </a:cubicBezTo>
                <a:cubicBezTo>
                  <a:pt x="138" y="79"/>
                  <a:pt x="133" y="80"/>
                  <a:pt x="131" y="79"/>
                </a:cubicBezTo>
                <a:cubicBezTo>
                  <a:pt x="128" y="80"/>
                  <a:pt x="126" y="81"/>
                  <a:pt x="123" y="80"/>
                </a:cubicBezTo>
                <a:cubicBezTo>
                  <a:pt x="124" y="80"/>
                  <a:pt x="125" y="80"/>
                  <a:pt x="125" y="79"/>
                </a:cubicBezTo>
                <a:cubicBezTo>
                  <a:pt x="123" y="79"/>
                  <a:pt x="122" y="79"/>
                  <a:pt x="121" y="80"/>
                </a:cubicBezTo>
                <a:cubicBezTo>
                  <a:pt x="121" y="80"/>
                  <a:pt x="117" y="79"/>
                  <a:pt x="115" y="78"/>
                </a:cubicBezTo>
                <a:cubicBezTo>
                  <a:pt x="112" y="79"/>
                  <a:pt x="113" y="80"/>
                  <a:pt x="113" y="81"/>
                </a:cubicBezTo>
                <a:cubicBezTo>
                  <a:pt x="111" y="79"/>
                  <a:pt x="106" y="83"/>
                  <a:pt x="102" y="81"/>
                </a:cubicBezTo>
                <a:cubicBezTo>
                  <a:pt x="103" y="81"/>
                  <a:pt x="106" y="80"/>
                  <a:pt x="104" y="79"/>
                </a:cubicBezTo>
                <a:cubicBezTo>
                  <a:pt x="102" y="76"/>
                  <a:pt x="99" y="81"/>
                  <a:pt x="95" y="80"/>
                </a:cubicBezTo>
                <a:cubicBezTo>
                  <a:pt x="96" y="82"/>
                  <a:pt x="96" y="82"/>
                  <a:pt x="96" y="82"/>
                </a:cubicBezTo>
                <a:cubicBezTo>
                  <a:pt x="94" y="80"/>
                  <a:pt x="90" y="82"/>
                  <a:pt x="90" y="80"/>
                </a:cubicBezTo>
                <a:cubicBezTo>
                  <a:pt x="89" y="81"/>
                  <a:pt x="86" y="79"/>
                  <a:pt x="86" y="81"/>
                </a:cubicBezTo>
                <a:cubicBezTo>
                  <a:pt x="82" y="80"/>
                  <a:pt x="78" y="78"/>
                  <a:pt x="74" y="76"/>
                </a:cubicBezTo>
                <a:cubicBezTo>
                  <a:pt x="72" y="74"/>
                  <a:pt x="72" y="74"/>
                  <a:pt x="72" y="74"/>
                </a:cubicBezTo>
                <a:cubicBezTo>
                  <a:pt x="70" y="74"/>
                  <a:pt x="70" y="74"/>
                  <a:pt x="70" y="74"/>
                </a:cubicBezTo>
                <a:cubicBezTo>
                  <a:pt x="70" y="73"/>
                  <a:pt x="70" y="73"/>
                  <a:pt x="70" y="73"/>
                </a:cubicBezTo>
                <a:cubicBezTo>
                  <a:pt x="70" y="73"/>
                  <a:pt x="70" y="73"/>
                  <a:pt x="70" y="73"/>
                </a:cubicBezTo>
                <a:cubicBezTo>
                  <a:pt x="70" y="73"/>
                  <a:pt x="70" y="73"/>
                  <a:pt x="70" y="73"/>
                </a:cubicBezTo>
                <a:cubicBezTo>
                  <a:pt x="70" y="73"/>
                  <a:pt x="70" y="73"/>
                  <a:pt x="70" y="73"/>
                </a:cubicBezTo>
                <a:cubicBezTo>
                  <a:pt x="71" y="82"/>
                  <a:pt x="68" y="61"/>
                  <a:pt x="68" y="64"/>
                </a:cubicBezTo>
                <a:cubicBezTo>
                  <a:pt x="69" y="64"/>
                  <a:pt x="69" y="64"/>
                  <a:pt x="69" y="64"/>
                </a:cubicBezTo>
                <a:cubicBezTo>
                  <a:pt x="69" y="64"/>
                  <a:pt x="69" y="64"/>
                  <a:pt x="69" y="64"/>
                </a:cubicBezTo>
                <a:cubicBezTo>
                  <a:pt x="69" y="63"/>
                  <a:pt x="69" y="63"/>
                  <a:pt x="69" y="63"/>
                </a:cubicBezTo>
                <a:cubicBezTo>
                  <a:pt x="69" y="63"/>
                  <a:pt x="69" y="63"/>
                  <a:pt x="69" y="63"/>
                </a:cubicBezTo>
                <a:cubicBezTo>
                  <a:pt x="71" y="62"/>
                  <a:pt x="72" y="61"/>
                  <a:pt x="74" y="61"/>
                </a:cubicBezTo>
                <a:cubicBezTo>
                  <a:pt x="75" y="60"/>
                  <a:pt x="77" y="59"/>
                  <a:pt x="76" y="58"/>
                </a:cubicBezTo>
                <a:cubicBezTo>
                  <a:pt x="74" y="58"/>
                  <a:pt x="74" y="60"/>
                  <a:pt x="73" y="60"/>
                </a:cubicBezTo>
                <a:cubicBezTo>
                  <a:pt x="74" y="59"/>
                  <a:pt x="74" y="59"/>
                  <a:pt x="74" y="59"/>
                </a:cubicBezTo>
                <a:cubicBezTo>
                  <a:pt x="76" y="58"/>
                  <a:pt x="78" y="57"/>
                  <a:pt x="77" y="60"/>
                </a:cubicBezTo>
                <a:cubicBezTo>
                  <a:pt x="82" y="58"/>
                  <a:pt x="80" y="54"/>
                  <a:pt x="86" y="53"/>
                </a:cubicBezTo>
                <a:cubicBezTo>
                  <a:pt x="86" y="53"/>
                  <a:pt x="86" y="54"/>
                  <a:pt x="88" y="53"/>
                </a:cubicBezTo>
                <a:cubicBezTo>
                  <a:pt x="91" y="51"/>
                  <a:pt x="91" y="51"/>
                  <a:pt x="91" y="51"/>
                </a:cubicBezTo>
                <a:cubicBezTo>
                  <a:pt x="95" y="50"/>
                  <a:pt x="93" y="52"/>
                  <a:pt x="94" y="54"/>
                </a:cubicBezTo>
                <a:cubicBezTo>
                  <a:pt x="96" y="53"/>
                  <a:pt x="98" y="52"/>
                  <a:pt x="99" y="51"/>
                </a:cubicBezTo>
                <a:cubicBezTo>
                  <a:pt x="101" y="52"/>
                  <a:pt x="101" y="52"/>
                  <a:pt x="101" y="52"/>
                </a:cubicBezTo>
                <a:cubicBezTo>
                  <a:pt x="99" y="51"/>
                  <a:pt x="103" y="51"/>
                  <a:pt x="103" y="51"/>
                </a:cubicBezTo>
                <a:cubicBezTo>
                  <a:pt x="102" y="51"/>
                  <a:pt x="102" y="51"/>
                  <a:pt x="102" y="51"/>
                </a:cubicBezTo>
                <a:cubicBezTo>
                  <a:pt x="103" y="52"/>
                  <a:pt x="105" y="51"/>
                  <a:pt x="106" y="51"/>
                </a:cubicBezTo>
                <a:cubicBezTo>
                  <a:pt x="106" y="50"/>
                  <a:pt x="103" y="50"/>
                  <a:pt x="102" y="50"/>
                </a:cubicBezTo>
                <a:cubicBezTo>
                  <a:pt x="103" y="49"/>
                  <a:pt x="104" y="49"/>
                  <a:pt x="105" y="48"/>
                </a:cubicBezTo>
                <a:cubicBezTo>
                  <a:pt x="105" y="49"/>
                  <a:pt x="108" y="48"/>
                  <a:pt x="110" y="48"/>
                </a:cubicBezTo>
                <a:cubicBezTo>
                  <a:pt x="112" y="48"/>
                  <a:pt x="112" y="46"/>
                  <a:pt x="112" y="46"/>
                </a:cubicBezTo>
                <a:cubicBezTo>
                  <a:pt x="112" y="47"/>
                  <a:pt x="115" y="46"/>
                  <a:pt x="114" y="47"/>
                </a:cubicBezTo>
                <a:cubicBezTo>
                  <a:pt x="113" y="47"/>
                  <a:pt x="112" y="47"/>
                  <a:pt x="111" y="47"/>
                </a:cubicBezTo>
                <a:cubicBezTo>
                  <a:pt x="113" y="48"/>
                  <a:pt x="113" y="49"/>
                  <a:pt x="115" y="48"/>
                </a:cubicBezTo>
                <a:cubicBezTo>
                  <a:pt x="117" y="47"/>
                  <a:pt x="114" y="45"/>
                  <a:pt x="118" y="45"/>
                </a:cubicBezTo>
                <a:cubicBezTo>
                  <a:pt x="117" y="46"/>
                  <a:pt x="117" y="46"/>
                  <a:pt x="116" y="47"/>
                </a:cubicBezTo>
                <a:cubicBezTo>
                  <a:pt x="119" y="47"/>
                  <a:pt x="119" y="47"/>
                  <a:pt x="119" y="47"/>
                </a:cubicBezTo>
                <a:cubicBezTo>
                  <a:pt x="119" y="46"/>
                  <a:pt x="119" y="46"/>
                  <a:pt x="119" y="46"/>
                </a:cubicBezTo>
                <a:cubicBezTo>
                  <a:pt x="120" y="46"/>
                  <a:pt x="120" y="46"/>
                  <a:pt x="120" y="46"/>
                </a:cubicBezTo>
                <a:cubicBezTo>
                  <a:pt x="120" y="45"/>
                  <a:pt x="125" y="45"/>
                  <a:pt x="125" y="43"/>
                </a:cubicBezTo>
                <a:cubicBezTo>
                  <a:pt x="127" y="43"/>
                  <a:pt x="129" y="43"/>
                  <a:pt x="130" y="43"/>
                </a:cubicBezTo>
                <a:cubicBezTo>
                  <a:pt x="130" y="44"/>
                  <a:pt x="130" y="44"/>
                  <a:pt x="130" y="44"/>
                </a:cubicBezTo>
                <a:cubicBezTo>
                  <a:pt x="132" y="44"/>
                  <a:pt x="134" y="43"/>
                  <a:pt x="135" y="42"/>
                </a:cubicBezTo>
                <a:cubicBezTo>
                  <a:pt x="135" y="42"/>
                  <a:pt x="135" y="42"/>
                  <a:pt x="135" y="42"/>
                </a:cubicBezTo>
                <a:cubicBezTo>
                  <a:pt x="136" y="42"/>
                  <a:pt x="139" y="42"/>
                  <a:pt x="140" y="41"/>
                </a:cubicBezTo>
                <a:cubicBezTo>
                  <a:pt x="143" y="41"/>
                  <a:pt x="142" y="46"/>
                  <a:pt x="144" y="43"/>
                </a:cubicBezTo>
                <a:cubicBezTo>
                  <a:pt x="147" y="43"/>
                  <a:pt x="147" y="40"/>
                  <a:pt x="146" y="40"/>
                </a:cubicBezTo>
                <a:cubicBezTo>
                  <a:pt x="151" y="39"/>
                  <a:pt x="156" y="37"/>
                  <a:pt x="160" y="37"/>
                </a:cubicBezTo>
                <a:cubicBezTo>
                  <a:pt x="160" y="37"/>
                  <a:pt x="160" y="37"/>
                  <a:pt x="161" y="36"/>
                </a:cubicBezTo>
                <a:cubicBezTo>
                  <a:pt x="166" y="35"/>
                  <a:pt x="166" y="35"/>
                  <a:pt x="166" y="35"/>
                </a:cubicBezTo>
                <a:cubicBezTo>
                  <a:pt x="168" y="34"/>
                  <a:pt x="168" y="34"/>
                  <a:pt x="168" y="34"/>
                </a:cubicBezTo>
                <a:cubicBezTo>
                  <a:pt x="169" y="33"/>
                  <a:pt x="169" y="33"/>
                  <a:pt x="169" y="33"/>
                </a:cubicBezTo>
                <a:cubicBezTo>
                  <a:pt x="169" y="33"/>
                  <a:pt x="169" y="33"/>
                  <a:pt x="169" y="33"/>
                </a:cubicBezTo>
                <a:cubicBezTo>
                  <a:pt x="169" y="33"/>
                  <a:pt x="169" y="33"/>
                  <a:pt x="169" y="33"/>
                </a:cubicBezTo>
                <a:cubicBezTo>
                  <a:pt x="169" y="33"/>
                  <a:pt x="169" y="33"/>
                  <a:pt x="169" y="33"/>
                </a:cubicBezTo>
                <a:cubicBezTo>
                  <a:pt x="169" y="33"/>
                  <a:pt x="169" y="33"/>
                  <a:pt x="169" y="33"/>
                </a:cubicBezTo>
                <a:cubicBezTo>
                  <a:pt x="169" y="33"/>
                  <a:pt x="169" y="33"/>
                  <a:pt x="169" y="33"/>
                </a:cubicBezTo>
                <a:cubicBezTo>
                  <a:pt x="169" y="30"/>
                  <a:pt x="169" y="63"/>
                  <a:pt x="169" y="49"/>
                </a:cubicBezTo>
                <a:cubicBezTo>
                  <a:pt x="169" y="49"/>
                  <a:pt x="169" y="49"/>
                  <a:pt x="169" y="49"/>
                </a:cubicBezTo>
                <a:cubicBezTo>
                  <a:pt x="169" y="49"/>
                  <a:pt x="169" y="49"/>
                  <a:pt x="169" y="49"/>
                </a:cubicBezTo>
                <a:cubicBezTo>
                  <a:pt x="168" y="49"/>
                  <a:pt x="168" y="49"/>
                  <a:pt x="168" y="49"/>
                </a:cubicBezTo>
                <a:cubicBezTo>
                  <a:pt x="165" y="48"/>
                  <a:pt x="163" y="47"/>
                  <a:pt x="161" y="45"/>
                </a:cubicBezTo>
                <a:cubicBezTo>
                  <a:pt x="163" y="45"/>
                  <a:pt x="162" y="44"/>
                  <a:pt x="162" y="43"/>
                </a:cubicBezTo>
                <a:cubicBezTo>
                  <a:pt x="160" y="44"/>
                  <a:pt x="160" y="41"/>
                  <a:pt x="159" y="43"/>
                </a:cubicBezTo>
                <a:cubicBezTo>
                  <a:pt x="159" y="45"/>
                  <a:pt x="159" y="45"/>
                  <a:pt x="160" y="46"/>
                </a:cubicBezTo>
                <a:cubicBezTo>
                  <a:pt x="157" y="46"/>
                  <a:pt x="151" y="45"/>
                  <a:pt x="149" y="44"/>
                </a:cubicBezTo>
                <a:cubicBezTo>
                  <a:pt x="150" y="45"/>
                  <a:pt x="150" y="45"/>
                  <a:pt x="149" y="45"/>
                </a:cubicBezTo>
                <a:cubicBezTo>
                  <a:pt x="149" y="43"/>
                  <a:pt x="146" y="43"/>
                  <a:pt x="144" y="44"/>
                </a:cubicBezTo>
                <a:cubicBezTo>
                  <a:pt x="144" y="45"/>
                  <a:pt x="144" y="45"/>
                  <a:pt x="144" y="45"/>
                </a:cubicBezTo>
                <a:cubicBezTo>
                  <a:pt x="143" y="44"/>
                  <a:pt x="143" y="44"/>
                  <a:pt x="143" y="44"/>
                </a:cubicBezTo>
                <a:cubicBezTo>
                  <a:pt x="142" y="44"/>
                  <a:pt x="142" y="46"/>
                  <a:pt x="140" y="45"/>
                </a:cubicBezTo>
                <a:cubicBezTo>
                  <a:pt x="139" y="44"/>
                  <a:pt x="139" y="44"/>
                  <a:pt x="139" y="44"/>
                </a:cubicBezTo>
                <a:cubicBezTo>
                  <a:pt x="137" y="45"/>
                  <a:pt x="134" y="47"/>
                  <a:pt x="131" y="46"/>
                </a:cubicBezTo>
                <a:cubicBezTo>
                  <a:pt x="129" y="45"/>
                  <a:pt x="129" y="45"/>
                  <a:pt x="129" y="45"/>
                </a:cubicBezTo>
                <a:cubicBezTo>
                  <a:pt x="128" y="45"/>
                  <a:pt x="126" y="46"/>
                  <a:pt x="128" y="46"/>
                </a:cubicBezTo>
                <a:cubicBezTo>
                  <a:pt x="124" y="46"/>
                  <a:pt x="121" y="46"/>
                  <a:pt x="119" y="45"/>
                </a:cubicBezTo>
                <a:cubicBezTo>
                  <a:pt x="113" y="49"/>
                  <a:pt x="101" y="51"/>
                  <a:pt x="92" y="50"/>
                </a:cubicBezTo>
                <a:cubicBezTo>
                  <a:pt x="92" y="49"/>
                  <a:pt x="92" y="49"/>
                  <a:pt x="92" y="49"/>
                </a:cubicBezTo>
                <a:cubicBezTo>
                  <a:pt x="89" y="49"/>
                  <a:pt x="91" y="51"/>
                  <a:pt x="89" y="50"/>
                </a:cubicBezTo>
                <a:cubicBezTo>
                  <a:pt x="90" y="50"/>
                  <a:pt x="87" y="49"/>
                  <a:pt x="89" y="48"/>
                </a:cubicBezTo>
                <a:cubicBezTo>
                  <a:pt x="85" y="47"/>
                  <a:pt x="84" y="49"/>
                  <a:pt x="82" y="49"/>
                </a:cubicBezTo>
                <a:cubicBezTo>
                  <a:pt x="81" y="50"/>
                  <a:pt x="84" y="48"/>
                  <a:pt x="83" y="50"/>
                </a:cubicBezTo>
                <a:cubicBezTo>
                  <a:pt x="83" y="50"/>
                  <a:pt x="78" y="48"/>
                  <a:pt x="77" y="50"/>
                </a:cubicBezTo>
                <a:cubicBezTo>
                  <a:pt x="76" y="49"/>
                  <a:pt x="77" y="48"/>
                  <a:pt x="78" y="47"/>
                </a:cubicBezTo>
                <a:cubicBezTo>
                  <a:pt x="75" y="48"/>
                  <a:pt x="75" y="48"/>
                  <a:pt x="75" y="48"/>
                </a:cubicBezTo>
                <a:cubicBezTo>
                  <a:pt x="73" y="46"/>
                  <a:pt x="82" y="45"/>
                  <a:pt x="80" y="42"/>
                </a:cubicBezTo>
                <a:cubicBezTo>
                  <a:pt x="78" y="42"/>
                  <a:pt x="78" y="42"/>
                  <a:pt x="78" y="42"/>
                </a:cubicBezTo>
                <a:cubicBezTo>
                  <a:pt x="76" y="40"/>
                  <a:pt x="83" y="41"/>
                  <a:pt x="79" y="40"/>
                </a:cubicBezTo>
                <a:cubicBezTo>
                  <a:pt x="77" y="40"/>
                  <a:pt x="77" y="40"/>
                  <a:pt x="77" y="40"/>
                </a:cubicBezTo>
                <a:cubicBezTo>
                  <a:pt x="75" y="37"/>
                  <a:pt x="76" y="38"/>
                  <a:pt x="76" y="37"/>
                </a:cubicBezTo>
                <a:cubicBezTo>
                  <a:pt x="75" y="36"/>
                  <a:pt x="75" y="36"/>
                  <a:pt x="74" y="36"/>
                </a:cubicBezTo>
                <a:cubicBezTo>
                  <a:pt x="78" y="32"/>
                  <a:pt x="73" y="30"/>
                  <a:pt x="79" y="28"/>
                </a:cubicBezTo>
                <a:cubicBezTo>
                  <a:pt x="81" y="28"/>
                  <a:pt x="74" y="30"/>
                  <a:pt x="76" y="31"/>
                </a:cubicBezTo>
                <a:cubicBezTo>
                  <a:pt x="79" y="31"/>
                  <a:pt x="81" y="28"/>
                  <a:pt x="83" y="27"/>
                </a:cubicBezTo>
                <a:cubicBezTo>
                  <a:pt x="81" y="27"/>
                  <a:pt x="82" y="25"/>
                  <a:pt x="84" y="24"/>
                </a:cubicBezTo>
                <a:cubicBezTo>
                  <a:pt x="87" y="24"/>
                  <a:pt x="83" y="26"/>
                  <a:pt x="86" y="26"/>
                </a:cubicBezTo>
                <a:cubicBezTo>
                  <a:pt x="87" y="24"/>
                  <a:pt x="90" y="23"/>
                  <a:pt x="87" y="23"/>
                </a:cubicBezTo>
                <a:cubicBezTo>
                  <a:pt x="88" y="20"/>
                  <a:pt x="90" y="23"/>
                  <a:pt x="91" y="20"/>
                </a:cubicBezTo>
                <a:cubicBezTo>
                  <a:pt x="93" y="22"/>
                  <a:pt x="89" y="25"/>
                  <a:pt x="93" y="25"/>
                </a:cubicBezTo>
                <a:cubicBezTo>
                  <a:pt x="92" y="23"/>
                  <a:pt x="97" y="22"/>
                  <a:pt x="95" y="20"/>
                </a:cubicBezTo>
                <a:cubicBezTo>
                  <a:pt x="96" y="20"/>
                  <a:pt x="97" y="21"/>
                  <a:pt x="96" y="22"/>
                </a:cubicBezTo>
                <a:cubicBezTo>
                  <a:pt x="98" y="23"/>
                  <a:pt x="100" y="18"/>
                  <a:pt x="101" y="21"/>
                </a:cubicBezTo>
                <a:cubicBezTo>
                  <a:pt x="102" y="20"/>
                  <a:pt x="102" y="20"/>
                  <a:pt x="102" y="20"/>
                </a:cubicBezTo>
                <a:cubicBezTo>
                  <a:pt x="102" y="20"/>
                  <a:pt x="103" y="20"/>
                  <a:pt x="105" y="21"/>
                </a:cubicBezTo>
                <a:cubicBezTo>
                  <a:pt x="106" y="21"/>
                  <a:pt x="110" y="18"/>
                  <a:pt x="110" y="20"/>
                </a:cubicBezTo>
                <a:cubicBezTo>
                  <a:pt x="111" y="20"/>
                  <a:pt x="115" y="19"/>
                  <a:pt x="113" y="18"/>
                </a:cubicBezTo>
                <a:cubicBezTo>
                  <a:pt x="110" y="17"/>
                  <a:pt x="110" y="19"/>
                  <a:pt x="109" y="17"/>
                </a:cubicBezTo>
                <a:cubicBezTo>
                  <a:pt x="111" y="19"/>
                  <a:pt x="112" y="16"/>
                  <a:pt x="114" y="16"/>
                </a:cubicBezTo>
                <a:cubicBezTo>
                  <a:pt x="114" y="16"/>
                  <a:pt x="114" y="16"/>
                  <a:pt x="114" y="16"/>
                </a:cubicBezTo>
                <a:cubicBezTo>
                  <a:pt x="115" y="16"/>
                  <a:pt x="117" y="16"/>
                  <a:pt x="117" y="15"/>
                </a:cubicBezTo>
                <a:cubicBezTo>
                  <a:pt x="117" y="15"/>
                  <a:pt x="117" y="16"/>
                  <a:pt x="118" y="16"/>
                </a:cubicBezTo>
                <a:cubicBezTo>
                  <a:pt x="119" y="14"/>
                  <a:pt x="119" y="14"/>
                  <a:pt x="119" y="14"/>
                </a:cubicBezTo>
                <a:cubicBezTo>
                  <a:pt x="122" y="13"/>
                  <a:pt x="120" y="17"/>
                  <a:pt x="123" y="16"/>
                </a:cubicBezTo>
                <a:cubicBezTo>
                  <a:pt x="121" y="17"/>
                  <a:pt x="121" y="17"/>
                  <a:pt x="121" y="17"/>
                </a:cubicBezTo>
                <a:cubicBezTo>
                  <a:pt x="121" y="17"/>
                  <a:pt x="123" y="18"/>
                  <a:pt x="124" y="17"/>
                </a:cubicBezTo>
                <a:cubicBezTo>
                  <a:pt x="125" y="16"/>
                  <a:pt x="126" y="14"/>
                  <a:pt x="126" y="13"/>
                </a:cubicBezTo>
                <a:cubicBezTo>
                  <a:pt x="128" y="12"/>
                  <a:pt x="127" y="14"/>
                  <a:pt x="129" y="13"/>
                </a:cubicBezTo>
                <a:cubicBezTo>
                  <a:pt x="127" y="15"/>
                  <a:pt x="127" y="15"/>
                  <a:pt x="127" y="15"/>
                </a:cubicBezTo>
                <a:cubicBezTo>
                  <a:pt x="126" y="15"/>
                  <a:pt x="129" y="17"/>
                  <a:pt x="131" y="16"/>
                </a:cubicBezTo>
                <a:cubicBezTo>
                  <a:pt x="133" y="15"/>
                  <a:pt x="135" y="13"/>
                  <a:pt x="132" y="13"/>
                </a:cubicBezTo>
                <a:cubicBezTo>
                  <a:pt x="133" y="13"/>
                  <a:pt x="135" y="13"/>
                  <a:pt x="135" y="14"/>
                </a:cubicBezTo>
                <a:cubicBezTo>
                  <a:pt x="137" y="13"/>
                  <a:pt x="134" y="13"/>
                  <a:pt x="136" y="12"/>
                </a:cubicBezTo>
                <a:cubicBezTo>
                  <a:pt x="138" y="12"/>
                  <a:pt x="141" y="13"/>
                  <a:pt x="143" y="14"/>
                </a:cubicBezTo>
                <a:cubicBezTo>
                  <a:pt x="141" y="16"/>
                  <a:pt x="141" y="16"/>
                  <a:pt x="141" y="16"/>
                </a:cubicBezTo>
                <a:cubicBezTo>
                  <a:pt x="143" y="16"/>
                  <a:pt x="143" y="16"/>
                  <a:pt x="143" y="16"/>
                </a:cubicBezTo>
                <a:cubicBezTo>
                  <a:pt x="141" y="18"/>
                  <a:pt x="144" y="17"/>
                  <a:pt x="143" y="19"/>
                </a:cubicBezTo>
                <a:cubicBezTo>
                  <a:pt x="144" y="19"/>
                  <a:pt x="146" y="18"/>
                  <a:pt x="147" y="18"/>
                </a:cubicBezTo>
                <a:cubicBezTo>
                  <a:pt x="143" y="15"/>
                  <a:pt x="150" y="13"/>
                  <a:pt x="148" y="11"/>
                </a:cubicBezTo>
                <a:cubicBezTo>
                  <a:pt x="153" y="9"/>
                  <a:pt x="152" y="16"/>
                  <a:pt x="156" y="11"/>
                </a:cubicBezTo>
                <a:cubicBezTo>
                  <a:pt x="155" y="11"/>
                  <a:pt x="157" y="8"/>
                  <a:pt x="155" y="10"/>
                </a:cubicBezTo>
                <a:cubicBezTo>
                  <a:pt x="158" y="9"/>
                  <a:pt x="156" y="7"/>
                  <a:pt x="160" y="7"/>
                </a:cubicBezTo>
                <a:cubicBezTo>
                  <a:pt x="157" y="9"/>
                  <a:pt x="163" y="9"/>
                  <a:pt x="160" y="11"/>
                </a:cubicBezTo>
                <a:cubicBezTo>
                  <a:pt x="160" y="11"/>
                  <a:pt x="157" y="11"/>
                  <a:pt x="157" y="12"/>
                </a:cubicBezTo>
                <a:cubicBezTo>
                  <a:pt x="158" y="12"/>
                  <a:pt x="157" y="14"/>
                  <a:pt x="160" y="14"/>
                </a:cubicBezTo>
                <a:cubicBezTo>
                  <a:pt x="162" y="13"/>
                  <a:pt x="164" y="12"/>
                  <a:pt x="164" y="11"/>
                </a:cubicBezTo>
                <a:cubicBezTo>
                  <a:pt x="163" y="10"/>
                  <a:pt x="161" y="12"/>
                  <a:pt x="162" y="10"/>
                </a:cubicBezTo>
                <a:cubicBezTo>
                  <a:pt x="165" y="9"/>
                  <a:pt x="166" y="11"/>
                  <a:pt x="167" y="8"/>
                </a:cubicBezTo>
                <a:cubicBezTo>
                  <a:pt x="165" y="9"/>
                  <a:pt x="164" y="7"/>
                  <a:pt x="164" y="6"/>
                </a:cubicBezTo>
                <a:cubicBezTo>
                  <a:pt x="166" y="5"/>
                  <a:pt x="166" y="5"/>
                  <a:pt x="166" y="5"/>
                </a:cubicBezTo>
                <a:cubicBezTo>
                  <a:pt x="166" y="6"/>
                  <a:pt x="166" y="6"/>
                  <a:pt x="166" y="6"/>
                </a:cubicBezTo>
                <a:cubicBezTo>
                  <a:pt x="170" y="5"/>
                  <a:pt x="167" y="4"/>
                  <a:pt x="171" y="3"/>
                </a:cubicBezTo>
                <a:cubicBezTo>
                  <a:pt x="173" y="4"/>
                  <a:pt x="173" y="4"/>
                  <a:pt x="173" y="4"/>
                </a:cubicBezTo>
                <a:cubicBezTo>
                  <a:pt x="173" y="6"/>
                  <a:pt x="167" y="5"/>
                  <a:pt x="169" y="8"/>
                </a:cubicBezTo>
                <a:cubicBezTo>
                  <a:pt x="171" y="7"/>
                  <a:pt x="172" y="6"/>
                  <a:pt x="174" y="6"/>
                </a:cubicBezTo>
                <a:cubicBezTo>
                  <a:pt x="173" y="7"/>
                  <a:pt x="173" y="7"/>
                  <a:pt x="173" y="7"/>
                </a:cubicBezTo>
                <a:cubicBezTo>
                  <a:pt x="174" y="6"/>
                  <a:pt x="176" y="10"/>
                  <a:pt x="179" y="7"/>
                </a:cubicBezTo>
                <a:cubicBezTo>
                  <a:pt x="180" y="5"/>
                  <a:pt x="179" y="6"/>
                  <a:pt x="179" y="4"/>
                </a:cubicBezTo>
                <a:cubicBezTo>
                  <a:pt x="181" y="3"/>
                  <a:pt x="181" y="3"/>
                  <a:pt x="181" y="3"/>
                </a:cubicBezTo>
                <a:cubicBezTo>
                  <a:pt x="181" y="3"/>
                  <a:pt x="181" y="3"/>
                  <a:pt x="181" y="3"/>
                </a:cubicBezTo>
                <a:cubicBezTo>
                  <a:pt x="181" y="3"/>
                  <a:pt x="181" y="3"/>
                  <a:pt x="181" y="3"/>
                </a:cubicBezTo>
                <a:cubicBezTo>
                  <a:pt x="181" y="3"/>
                  <a:pt x="181" y="3"/>
                  <a:pt x="181" y="3"/>
                </a:cubicBezTo>
                <a:cubicBezTo>
                  <a:pt x="181" y="3"/>
                  <a:pt x="181" y="3"/>
                  <a:pt x="181" y="3"/>
                </a:cubicBezTo>
                <a:cubicBezTo>
                  <a:pt x="181" y="3"/>
                  <a:pt x="181" y="3"/>
                  <a:pt x="181" y="3"/>
                </a:cubicBezTo>
                <a:cubicBezTo>
                  <a:pt x="182" y="0"/>
                  <a:pt x="178" y="37"/>
                  <a:pt x="179" y="21"/>
                </a:cubicBezTo>
                <a:cubicBezTo>
                  <a:pt x="179" y="21"/>
                  <a:pt x="179" y="21"/>
                  <a:pt x="179" y="21"/>
                </a:cubicBezTo>
                <a:cubicBezTo>
                  <a:pt x="179" y="21"/>
                  <a:pt x="179" y="21"/>
                  <a:pt x="179" y="21"/>
                </a:cubicBezTo>
                <a:cubicBezTo>
                  <a:pt x="179" y="21"/>
                  <a:pt x="179" y="21"/>
                  <a:pt x="179" y="21"/>
                </a:cubicBezTo>
                <a:cubicBezTo>
                  <a:pt x="178" y="21"/>
                  <a:pt x="178" y="21"/>
                  <a:pt x="178" y="21"/>
                </a:cubicBezTo>
                <a:cubicBezTo>
                  <a:pt x="178" y="21"/>
                  <a:pt x="178" y="21"/>
                  <a:pt x="178" y="21"/>
                </a:cubicBezTo>
                <a:cubicBezTo>
                  <a:pt x="177" y="21"/>
                  <a:pt x="176" y="21"/>
                  <a:pt x="175" y="20"/>
                </a:cubicBezTo>
                <a:cubicBezTo>
                  <a:pt x="176" y="19"/>
                  <a:pt x="171" y="19"/>
                  <a:pt x="174" y="18"/>
                </a:cubicBezTo>
                <a:cubicBezTo>
                  <a:pt x="175" y="18"/>
                  <a:pt x="176" y="19"/>
                  <a:pt x="177" y="20"/>
                </a:cubicBezTo>
                <a:cubicBezTo>
                  <a:pt x="180" y="20"/>
                  <a:pt x="180" y="20"/>
                  <a:pt x="180" y="20"/>
                </a:cubicBezTo>
                <a:cubicBezTo>
                  <a:pt x="180" y="20"/>
                  <a:pt x="180" y="20"/>
                  <a:pt x="180" y="20"/>
                </a:cubicBezTo>
                <a:cubicBezTo>
                  <a:pt x="180" y="20"/>
                  <a:pt x="180" y="20"/>
                  <a:pt x="180" y="20"/>
                </a:cubicBezTo>
                <a:cubicBezTo>
                  <a:pt x="180" y="13"/>
                  <a:pt x="178" y="36"/>
                  <a:pt x="181" y="4"/>
                </a:cubicBezTo>
                <a:cubicBezTo>
                  <a:pt x="181" y="4"/>
                  <a:pt x="181" y="4"/>
                  <a:pt x="181" y="4"/>
                </a:cubicBezTo>
                <a:cubicBezTo>
                  <a:pt x="181" y="4"/>
                  <a:pt x="181" y="4"/>
                  <a:pt x="181" y="4"/>
                </a:cubicBezTo>
                <a:cubicBezTo>
                  <a:pt x="181" y="4"/>
                  <a:pt x="181" y="4"/>
                  <a:pt x="181" y="4"/>
                </a:cubicBezTo>
                <a:cubicBezTo>
                  <a:pt x="181" y="4"/>
                  <a:pt x="181" y="4"/>
                  <a:pt x="181" y="4"/>
                </a:cubicBezTo>
                <a:cubicBezTo>
                  <a:pt x="181" y="4"/>
                  <a:pt x="181" y="4"/>
                  <a:pt x="181" y="4"/>
                </a:cubicBezTo>
                <a:cubicBezTo>
                  <a:pt x="181" y="5"/>
                  <a:pt x="181" y="5"/>
                  <a:pt x="181" y="5"/>
                </a:cubicBezTo>
                <a:cubicBezTo>
                  <a:pt x="181" y="5"/>
                  <a:pt x="181" y="5"/>
                  <a:pt x="181" y="5"/>
                </a:cubicBezTo>
                <a:cubicBezTo>
                  <a:pt x="180" y="6"/>
                  <a:pt x="180" y="6"/>
                  <a:pt x="180" y="6"/>
                </a:cubicBezTo>
                <a:cubicBezTo>
                  <a:pt x="182" y="8"/>
                  <a:pt x="177" y="6"/>
                  <a:pt x="176" y="9"/>
                </a:cubicBezTo>
                <a:cubicBezTo>
                  <a:pt x="180" y="8"/>
                  <a:pt x="180" y="10"/>
                  <a:pt x="182" y="12"/>
                </a:cubicBezTo>
                <a:cubicBezTo>
                  <a:pt x="182" y="13"/>
                  <a:pt x="184" y="6"/>
                  <a:pt x="183" y="15"/>
                </a:cubicBezTo>
                <a:cubicBezTo>
                  <a:pt x="183" y="12"/>
                  <a:pt x="182" y="22"/>
                  <a:pt x="183" y="9"/>
                </a:cubicBezTo>
                <a:cubicBezTo>
                  <a:pt x="183" y="9"/>
                  <a:pt x="182" y="8"/>
                  <a:pt x="182" y="8"/>
                </a:cubicBezTo>
                <a:cubicBezTo>
                  <a:pt x="183" y="8"/>
                  <a:pt x="183" y="8"/>
                  <a:pt x="183" y="8"/>
                </a:cubicBezTo>
                <a:cubicBezTo>
                  <a:pt x="183" y="8"/>
                  <a:pt x="183" y="8"/>
                  <a:pt x="183" y="8"/>
                </a:cubicBezTo>
                <a:cubicBezTo>
                  <a:pt x="183" y="8"/>
                  <a:pt x="183" y="8"/>
                  <a:pt x="183" y="8"/>
                </a:cubicBezTo>
                <a:cubicBezTo>
                  <a:pt x="183" y="8"/>
                  <a:pt x="183" y="8"/>
                  <a:pt x="183" y="8"/>
                </a:cubicBezTo>
                <a:cubicBezTo>
                  <a:pt x="183" y="5"/>
                  <a:pt x="181" y="26"/>
                  <a:pt x="182" y="17"/>
                </a:cubicBezTo>
                <a:cubicBezTo>
                  <a:pt x="182" y="17"/>
                  <a:pt x="182" y="17"/>
                  <a:pt x="182" y="17"/>
                </a:cubicBezTo>
                <a:cubicBezTo>
                  <a:pt x="182" y="17"/>
                  <a:pt x="182" y="17"/>
                  <a:pt x="182" y="17"/>
                </a:cubicBezTo>
                <a:cubicBezTo>
                  <a:pt x="181" y="17"/>
                  <a:pt x="181" y="17"/>
                  <a:pt x="181" y="17"/>
                </a:cubicBezTo>
                <a:cubicBezTo>
                  <a:pt x="181" y="17"/>
                  <a:pt x="181" y="17"/>
                  <a:pt x="181" y="17"/>
                </a:cubicBezTo>
                <a:cubicBezTo>
                  <a:pt x="181" y="17"/>
                  <a:pt x="181" y="17"/>
                  <a:pt x="181" y="17"/>
                </a:cubicBezTo>
                <a:cubicBezTo>
                  <a:pt x="180" y="16"/>
                  <a:pt x="180" y="16"/>
                  <a:pt x="180" y="16"/>
                </a:cubicBezTo>
                <a:cubicBezTo>
                  <a:pt x="177" y="16"/>
                  <a:pt x="177" y="16"/>
                  <a:pt x="177" y="16"/>
                </a:cubicBezTo>
                <a:cubicBezTo>
                  <a:pt x="176" y="15"/>
                  <a:pt x="175" y="16"/>
                  <a:pt x="174" y="16"/>
                </a:cubicBezTo>
                <a:cubicBezTo>
                  <a:pt x="173" y="15"/>
                  <a:pt x="173" y="13"/>
                  <a:pt x="175" y="14"/>
                </a:cubicBezTo>
                <a:cubicBezTo>
                  <a:pt x="171" y="13"/>
                  <a:pt x="166" y="12"/>
                  <a:pt x="162" y="11"/>
                </a:cubicBezTo>
                <a:cubicBezTo>
                  <a:pt x="164" y="13"/>
                  <a:pt x="157" y="11"/>
                  <a:pt x="159" y="13"/>
                </a:cubicBezTo>
                <a:cubicBezTo>
                  <a:pt x="161" y="14"/>
                  <a:pt x="163" y="16"/>
                  <a:pt x="161" y="17"/>
                </a:cubicBezTo>
                <a:cubicBezTo>
                  <a:pt x="160" y="17"/>
                  <a:pt x="161" y="16"/>
                  <a:pt x="161" y="15"/>
                </a:cubicBezTo>
                <a:cubicBezTo>
                  <a:pt x="159" y="16"/>
                  <a:pt x="158" y="13"/>
                  <a:pt x="156" y="15"/>
                </a:cubicBezTo>
                <a:cubicBezTo>
                  <a:pt x="160" y="14"/>
                  <a:pt x="157" y="12"/>
                  <a:pt x="158" y="10"/>
                </a:cubicBezTo>
                <a:cubicBezTo>
                  <a:pt x="155" y="11"/>
                  <a:pt x="158" y="9"/>
                  <a:pt x="155" y="9"/>
                </a:cubicBezTo>
                <a:cubicBezTo>
                  <a:pt x="152" y="10"/>
                  <a:pt x="149" y="10"/>
                  <a:pt x="145" y="11"/>
                </a:cubicBezTo>
                <a:cubicBezTo>
                  <a:pt x="141" y="9"/>
                  <a:pt x="134" y="11"/>
                  <a:pt x="131" y="12"/>
                </a:cubicBezTo>
                <a:cubicBezTo>
                  <a:pt x="128" y="11"/>
                  <a:pt x="130" y="9"/>
                  <a:pt x="127" y="8"/>
                </a:cubicBezTo>
                <a:cubicBezTo>
                  <a:pt x="125" y="9"/>
                  <a:pt x="130" y="10"/>
                  <a:pt x="126" y="10"/>
                </a:cubicBezTo>
                <a:cubicBezTo>
                  <a:pt x="126" y="9"/>
                  <a:pt x="126" y="9"/>
                  <a:pt x="126" y="9"/>
                </a:cubicBezTo>
                <a:cubicBezTo>
                  <a:pt x="125" y="10"/>
                  <a:pt x="119" y="8"/>
                  <a:pt x="118" y="12"/>
                </a:cubicBezTo>
                <a:cubicBezTo>
                  <a:pt x="119" y="9"/>
                  <a:pt x="119" y="9"/>
                  <a:pt x="119" y="9"/>
                </a:cubicBezTo>
                <a:cubicBezTo>
                  <a:pt x="118" y="9"/>
                  <a:pt x="118" y="10"/>
                  <a:pt x="117" y="10"/>
                </a:cubicBezTo>
                <a:cubicBezTo>
                  <a:pt x="117" y="9"/>
                  <a:pt x="116" y="9"/>
                  <a:pt x="117" y="8"/>
                </a:cubicBezTo>
                <a:cubicBezTo>
                  <a:pt x="115" y="7"/>
                  <a:pt x="112" y="9"/>
                  <a:pt x="110" y="9"/>
                </a:cubicBezTo>
                <a:cubicBezTo>
                  <a:pt x="111" y="10"/>
                  <a:pt x="111" y="10"/>
                  <a:pt x="111" y="10"/>
                </a:cubicBezTo>
                <a:cubicBezTo>
                  <a:pt x="107" y="12"/>
                  <a:pt x="104" y="11"/>
                  <a:pt x="100" y="12"/>
                </a:cubicBezTo>
                <a:cubicBezTo>
                  <a:pt x="100" y="10"/>
                  <a:pt x="100" y="10"/>
                  <a:pt x="100" y="10"/>
                </a:cubicBezTo>
                <a:cubicBezTo>
                  <a:pt x="97" y="11"/>
                  <a:pt x="97" y="11"/>
                  <a:pt x="97" y="11"/>
                </a:cubicBezTo>
                <a:cubicBezTo>
                  <a:pt x="98" y="10"/>
                  <a:pt x="95" y="10"/>
                  <a:pt x="94" y="11"/>
                </a:cubicBezTo>
                <a:cubicBezTo>
                  <a:pt x="100" y="7"/>
                  <a:pt x="100" y="7"/>
                  <a:pt x="100" y="7"/>
                </a:cubicBezTo>
                <a:cubicBezTo>
                  <a:pt x="102" y="7"/>
                  <a:pt x="99" y="9"/>
                  <a:pt x="100" y="10"/>
                </a:cubicBezTo>
                <a:cubicBezTo>
                  <a:pt x="101" y="11"/>
                  <a:pt x="105" y="10"/>
                  <a:pt x="105" y="9"/>
                </a:cubicBezTo>
                <a:cubicBezTo>
                  <a:pt x="104" y="9"/>
                  <a:pt x="104" y="9"/>
                  <a:pt x="103" y="10"/>
                </a:cubicBezTo>
                <a:cubicBezTo>
                  <a:pt x="102" y="8"/>
                  <a:pt x="104" y="8"/>
                  <a:pt x="105" y="6"/>
                </a:cubicBezTo>
                <a:cubicBezTo>
                  <a:pt x="105" y="6"/>
                  <a:pt x="103" y="6"/>
                  <a:pt x="103" y="7"/>
                </a:cubicBezTo>
                <a:cubicBezTo>
                  <a:pt x="105" y="6"/>
                  <a:pt x="106" y="5"/>
                  <a:pt x="109" y="5"/>
                </a:cubicBezTo>
                <a:cubicBezTo>
                  <a:pt x="107" y="6"/>
                  <a:pt x="110" y="6"/>
                  <a:pt x="109" y="7"/>
                </a:cubicBezTo>
                <a:cubicBezTo>
                  <a:pt x="109" y="5"/>
                  <a:pt x="112" y="4"/>
                  <a:pt x="115" y="4"/>
                </a:cubicBezTo>
                <a:cubicBezTo>
                  <a:pt x="118" y="6"/>
                  <a:pt x="121" y="2"/>
                  <a:pt x="125" y="3"/>
                </a:cubicBezTo>
                <a:cubicBezTo>
                  <a:pt x="123" y="4"/>
                  <a:pt x="122" y="6"/>
                  <a:pt x="119" y="7"/>
                </a:cubicBezTo>
                <a:cubicBezTo>
                  <a:pt x="122" y="7"/>
                  <a:pt x="122" y="7"/>
                  <a:pt x="124" y="7"/>
                </a:cubicBezTo>
                <a:cubicBezTo>
                  <a:pt x="125" y="6"/>
                  <a:pt x="126" y="4"/>
                  <a:pt x="129" y="3"/>
                </a:cubicBezTo>
                <a:cubicBezTo>
                  <a:pt x="129" y="4"/>
                  <a:pt x="129" y="4"/>
                  <a:pt x="129" y="4"/>
                </a:cubicBezTo>
                <a:cubicBezTo>
                  <a:pt x="132" y="3"/>
                  <a:pt x="132" y="1"/>
                  <a:pt x="135" y="2"/>
                </a:cubicBezTo>
                <a:cubicBezTo>
                  <a:pt x="142" y="2"/>
                  <a:pt x="148" y="2"/>
                  <a:pt x="153" y="2"/>
                </a:cubicBezTo>
                <a:cubicBezTo>
                  <a:pt x="153" y="3"/>
                  <a:pt x="153" y="3"/>
                  <a:pt x="153" y="3"/>
                </a:cubicBezTo>
                <a:cubicBezTo>
                  <a:pt x="156" y="1"/>
                  <a:pt x="162" y="2"/>
                  <a:pt x="165" y="2"/>
                </a:cubicBezTo>
                <a:cubicBezTo>
                  <a:pt x="171" y="4"/>
                  <a:pt x="179" y="4"/>
                  <a:pt x="181" y="7"/>
                </a:cubicBezTo>
                <a:cubicBezTo>
                  <a:pt x="185" y="9"/>
                  <a:pt x="185" y="9"/>
                  <a:pt x="185" y="9"/>
                </a:cubicBezTo>
                <a:cubicBezTo>
                  <a:pt x="186" y="9"/>
                  <a:pt x="186" y="9"/>
                  <a:pt x="186" y="9"/>
                </a:cubicBezTo>
                <a:cubicBezTo>
                  <a:pt x="186" y="9"/>
                  <a:pt x="186" y="9"/>
                  <a:pt x="186" y="9"/>
                </a:cubicBezTo>
                <a:cubicBezTo>
                  <a:pt x="186" y="9"/>
                  <a:pt x="186" y="9"/>
                  <a:pt x="186" y="9"/>
                </a:cubicBezTo>
                <a:cubicBezTo>
                  <a:pt x="186" y="9"/>
                  <a:pt x="186" y="9"/>
                  <a:pt x="186" y="9"/>
                </a:cubicBezTo>
                <a:cubicBezTo>
                  <a:pt x="186" y="9"/>
                  <a:pt x="186" y="9"/>
                  <a:pt x="186" y="9"/>
                </a:cubicBezTo>
                <a:cubicBezTo>
                  <a:pt x="187" y="2"/>
                  <a:pt x="185" y="18"/>
                  <a:pt x="186" y="16"/>
                </a:cubicBezTo>
                <a:cubicBezTo>
                  <a:pt x="186" y="17"/>
                  <a:pt x="186" y="17"/>
                  <a:pt x="186" y="17"/>
                </a:cubicBezTo>
                <a:cubicBezTo>
                  <a:pt x="185" y="17"/>
                  <a:pt x="185" y="17"/>
                  <a:pt x="185" y="17"/>
                </a:cubicBezTo>
                <a:cubicBezTo>
                  <a:pt x="185" y="17"/>
                  <a:pt x="185" y="17"/>
                  <a:pt x="185" y="17"/>
                </a:cubicBezTo>
                <a:cubicBezTo>
                  <a:pt x="183" y="17"/>
                  <a:pt x="183" y="17"/>
                  <a:pt x="183" y="17"/>
                </a:cubicBezTo>
                <a:cubicBezTo>
                  <a:pt x="176" y="20"/>
                  <a:pt x="176" y="20"/>
                  <a:pt x="176" y="20"/>
                </a:cubicBezTo>
                <a:cubicBezTo>
                  <a:pt x="171" y="22"/>
                  <a:pt x="166" y="23"/>
                  <a:pt x="161" y="24"/>
                </a:cubicBezTo>
                <a:cubicBezTo>
                  <a:pt x="162" y="22"/>
                  <a:pt x="162" y="22"/>
                  <a:pt x="162" y="22"/>
                </a:cubicBezTo>
                <a:cubicBezTo>
                  <a:pt x="161" y="24"/>
                  <a:pt x="161" y="21"/>
                  <a:pt x="159" y="22"/>
                </a:cubicBezTo>
                <a:cubicBezTo>
                  <a:pt x="162" y="23"/>
                  <a:pt x="157" y="24"/>
                  <a:pt x="156" y="26"/>
                </a:cubicBezTo>
                <a:cubicBezTo>
                  <a:pt x="151" y="25"/>
                  <a:pt x="145" y="28"/>
                  <a:pt x="141" y="30"/>
                </a:cubicBezTo>
                <a:cubicBezTo>
                  <a:pt x="141" y="29"/>
                  <a:pt x="141" y="29"/>
                  <a:pt x="141" y="29"/>
                </a:cubicBezTo>
                <a:cubicBezTo>
                  <a:pt x="137" y="32"/>
                  <a:pt x="132" y="31"/>
                  <a:pt x="126" y="31"/>
                </a:cubicBezTo>
                <a:cubicBezTo>
                  <a:pt x="126" y="31"/>
                  <a:pt x="124" y="30"/>
                  <a:pt x="123" y="30"/>
                </a:cubicBezTo>
                <a:cubicBezTo>
                  <a:pt x="120" y="33"/>
                  <a:pt x="119" y="33"/>
                  <a:pt x="115" y="35"/>
                </a:cubicBezTo>
                <a:cubicBezTo>
                  <a:pt x="112" y="35"/>
                  <a:pt x="107" y="36"/>
                  <a:pt x="104" y="36"/>
                </a:cubicBezTo>
                <a:cubicBezTo>
                  <a:pt x="99" y="38"/>
                  <a:pt x="93" y="40"/>
                  <a:pt x="88" y="41"/>
                </a:cubicBezTo>
                <a:cubicBezTo>
                  <a:pt x="86" y="42"/>
                  <a:pt x="84" y="43"/>
                  <a:pt x="83" y="44"/>
                </a:cubicBezTo>
                <a:cubicBezTo>
                  <a:pt x="83" y="44"/>
                  <a:pt x="83" y="44"/>
                  <a:pt x="83" y="44"/>
                </a:cubicBezTo>
                <a:cubicBezTo>
                  <a:pt x="83" y="44"/>
                  <a:pt x="83" y="44"/>
                  <a:pt x="83" y="44"/>
                </a:cubicBezTo>
                <a:cubicBezTo>
                  <a:pt x="84" y="47"/>
                  <a:pt x="74" y="20"/>
                  <a:pt x="78" y="31"/>
                </a:cubicBezTo>
                <a:cubicBezTo>
                  <a:pt x="78" y="31"/>
                  <a:pt x="78" y="31"/>
                  <a:pt x="78" y="31"/>
                </a:cubicBezTo>
                <a:cubicBezTo>
                  <a:pt x="78" y="31"/>
                  <a:pt x="78" y="31"/>
                  <a:pt x="78" y="31"/>
                </a:cubicBezTo>
                <a:cubicBezTo>
                  <a:pt x="79" y="31"/>
                  <a:pt x="79" y="31"/>
                  <a:pt x="79" y="31"/>
                </a:cubicBezTo>
                <a:cubicBezTo>
                  <a:pt x="79" y="31"/>
                  <a:pt x="79" y="31"/>
                  <a:pt x="79" y="31"/>
                </a:cubicBezTo>
                <a:cubicBezTo>
                  <a:pt x="79" y="31"/>
                  <a:pt x="79" y="31"/>
                  <a:pt x="79" y="31"/>
                </a:cubicBezTo>
                <a:cubicBezTo>
                  <a:pt x="79" y="31"/>
                  <a:pt x="79" y="31"/>
                  <a:pt x="79" y="31"/>
                </a:cubicBezTo>
                <a:cubicBezTo>
                  <a:pt x="81" y="32"/>
                  <a:pt x="81" y="32"/>
                  <a:pt x="81" y="32"/>
                </a:cubicBezTo>
                <a:cubicBezTo>
                  <a:pt x="85" y="31"/>
                  <a:pt x="85" y="31"/>
                  <a:pt x="85" y="31"/>
                </a:cubicBezTo>
                <a:cubicBezTo>
                  <a:pt x="86" y="33"/>
                  <a:pt x="86" y="33"/>
                  <a:pt x="86" y="33"/>
                </a:cubicBezTo>
                <a:cubicBezTo>
                  <a:pt x="97" y="31"/>
                  <a:pt x="111" y="32"/>
                  <a:pt x="121" y="29"/>
                </a:cubicBezTo>
                <a:cubicBezTo>
                  <a:pt x="120" y="32"/>
                  <a:pt x="120" y="32"/>
                  <a:pt x="120" y="32"/>
                </a:cubicBezTo>
                <a:cubicBezTo>
                  <a:pt x="123" y="32"/>
                  <a:pt x="127" y="30"/>
                  <a:pt x="126" y="29"/>
                </a:cubicBezTo>
                <a:cubicBezTo>
                  <a:pt x="129" y="29"/>
                  <a:pt x="134" y="27"/>
                  <a:pt x="136" y="28"/>
                </a:cubicBezTo>
                <a:cubicBezTo>
                  <a:pt x="140" y="29"/>
                  <a:pt x="140" y="27"/>
                  <a:pt x="143" y="27"/>
                </a:cubicBezTo>
                <a:cubicBezTo>
                  <a:pt x="150" y="27"/>
                  <a:pt x="153" y="28"/>
                  <a:pt x="160" y="28"/>
                </a:cubicBezTo>
                <a:cubicBezTo>
                  <a:pt x="158" y="28"/>
                  <a:pt x="158" y="28"/>
                  <a:pt x="158" y="28"/>
                </a:cubicBezTo>
                <a:cubicBezTo>
                  <a:pt x="157" y="28"/>
                  <a:pt x="157" y="29"/>
                  <a:pt x="159" y="30"/>
                </a:cubicBezTo>
                <a:cubicBezTo>
                  <a:pt x="161" y="29"/>
                  <a:pt x="168" y="32"/>
                  <a:pt x="166" y="29"/>
                </a:cubicBezTo>
                <a:cubicBezTo>
                  <a:pt x="172" y="31"/>
                  <a:pt x="172" y="31"/>
                  <a:pt x="172" y="31"/>
                </a:cubicBezTo>
                <a:cubicBezTo>
                  <a:pt x="175" y="32"/>
                  <a:pt x="175" y="32"/>
                  <a:pt x="175" y="32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7" y="28"/>
                  <a:pt x="176" y="66"/>
                  <a:pt x="176" y="50"/>
                </a:cubicBezTo>
                <a:cubicBezTo>
                  <a:pt x="176" y="50"/>
                  <a:pt x="176" y="50"/>
                  <a:pt x="176" y="50"/>
                </a:cubicBezTo>
                <a:cubicBezTo>
                  <a:pt x="176" y="50"/>
                  <a:pt x="176" y="50"/>
                  <a:pt x="176" y="50"/>
                </a:cubicBezTo>
                <a:cubicBezTo>
                  <a:pt x="176" y="50"/>
                  <a:pt x="176" y="50"/>
                  <a:pt x="176" y="50"/>
                </a:cubicBezTo>
                <a:cubicBezTo>
                  <a:pt x="176" y="50"/>
                  <a:pt x="176" y="50"/>
                  <a:pt x="176" y="50"/>
                </a:cubicBezTo>
                <a:cubicBezTo>
                  <a:pt x="176" y="50"/>
                  <a:pt x="176" y="50"/>
                  <a:pt x="176" y="50"/>
                </a:cubicBezTo>
                <a:cubicBezTo>
                  <a:pt x="175" y="50"/>
                  <a:pt x="175" y="50"/>
                  <a:pt x="175" y="50"/>
                </a:cubicBezTo>
                <a:cubicBezTo>
                  <a:pt x="175" y="51"/>
                  <a:pt x="175" y="51"/>
                  <a:pt x="175" y="51"/>
                </a:cubicBezTo>
                <a:cubicBezTo>
                  <a:pt x="171" y="52"/>
                  <a:pt x="167" y="53"/>
                  <a:pt x="163" y="53"/>
                </a:cubicBezTo>
                <a:cubicBezTo>
                  <a:pt x="164" y="54"/>
                  <a:pt x="162" y="55"/>
                  <a:pt x="162" y="55"/>
                </a:cubicBezTo>
                <a:cubicBezTo>
                  <a:pt x="156" y="57"/>
                  <a:pt x="149" y="56"/>
                  <a:pt x="145" y="58"/>
                </a:cubicBezTo>
                <a:cubicBezTo>
                  <a:pt x="144" y="58"/>
                  <a:pt x="146" y="57"/>
                  <a:pt x="144" y="57"/>
                </a:cubicBezTo>
                <a:cubicBezTo>
                  <a:pt x="143" y="58"/>
                  <a:pt x="144" y="58"/>
                  <a:pt x="142" y="59"/>
                </a:cubicBezTo>
                <a:cubicBezTo>
                  <a:pt x="134" y="62"/>
                  <a:pt x="124" y="60"/>
                  <a:pt x="116" y="62"/>
                </a:cubicBezTo>
                <a:cubicBezTo>
                  <a:pt x="109" y="65"/>
                  <a:pt x="101" y="67"/>
                  <a:pt x="95" y="68"/>
                </a:cubicBezTo>
                <a:cubicBezTo>
                  <a:pt x="92" y="69"/>
                  <a:pt x="89" y="70"/>
                  <a:pt x="86" y="71"/>
                </a:cubicBezTo>
                <a:cubicBezTo>
                  <a:pt x="83" y="73"/>
                  <a:pt x="83" y="73"/>
                  <a:pt x="83" y="73"/>
                </a:cubicBezTo>
                <a:cubicBezTo>
                  <a:pt x="82" y="74"/>
                  <a:pt x="82" y="74"/>
                  <a:pt x="82" y="74"/>
                </a:cubicBezTo>
                <a:cubicBezTo>
                  <a:pt x="82" y="74"/>
                  <a:pt x="82" y="74"/>
                  <a:pt x="82" y="74"/>
                </a:cubicBezTo>
                <a:cubicBezTo>
                  <a:pt x="82" y="74"/>
                  <a:pt x="82" y="74"/>
                  <a:pt x="82" y="74"/>
                </a:cubicBezTo>
                <a:cubicBezTo>
                  <a:pt x="82" y="74"/>
                  <a:pt x="82" y="74"/>
                  <a:pt x="82" y="74"/>
                </a:cubicBezTo>
                <a:cubicBezTo>
                  <a:pt x="82" y="77"/>
                  <a:pt x="78" y="47"/>
                  <a:pt x="80" y="60"/>
                </a:cubicBezTo>
                <a:cubicBezTo>
                  <a:pt x="80" y="60"/>
                  <a:pt x="80" y="60"/>
                  <a:pt x="80" y="60"/>
                </a:cubicBezTo>
                <a:cubicBezTo>
                  <a:pt x="80" y="60"/>
                  <a:pt x="80" y="60"/>
                  <a:pt x="80" y="60"/>
                </a:cubicBezTo>
                <a:cubicBezTo>
                  <a:pt x="80" y="60"/>
                  <a:pt x="80" y="60"/>
                  <a:pt x="80" y="60"/>
                </a:cubicBezTo>
                <a:cubicBezTo>
                  <a:pt x="81" y="60"/>
                  <a:pt x="81" y="60"/>
                  <a:pt x="81" y="60"/>
                </a:cubicBezTo>
                <a:cubicBezTo>
                  <a:pt x="81" y="60"/>
                  <a:pt x="81" y="60"/>
                  <a:pt x="81" y="60"/>
                </a:cubicBezTo>
                <a:cubicBezTo>
                  <a:pt x="81" y="60"/>
                  <a:pt x="81" y="60"/>
                  <a:pt x="81" y="60"/>
                </a:cubicBezTo>
                <a:cubicBezTo>
                  <a:pt x="85" y="59"/>
                  <a:pt x="86" y="66"/>
                  <a:pt x="91" y="63"/>
                </a:cubicBezTo>
                <a:cubicBezTo>
                  <a:pt x="92" y="64"/>
                  <a:pt x="94" y="64"/>
                  <a:pt x="94" y="65"/>
                </a:cubicBezTo>
                <a:cubicBezTo>
                  <a:pt x="96" y="64"/>
                  <a:pt x="103" y="67"/>
                  <a:pt x="108" y="65"/>
                </a:cubicBezTo>
                <a:cubicBezTo>
                  <a:pt x="107" y="65"/>
                  <a:pt x="107" y="65"/>
                  <a:pt x="107" y="65"/>
                </a:cubicBezTo>
                <a:cubicBezTo>
                  <a:pt x="112" y="66"/>
                  <a:pt x="117" y="64"/>
                  <a:pt x="122" y="65"/>
                </a:cubicBezTo>
                <a:cubicBezTo>
                  <a:pt x="122" y="65"/>
                  <a:pt x="121" y="65"/>
                  <a:pt x="121" y="66"/>
                </a:cubicBezTo>
                <a:cubicBezTo>
                  <a:pt x="123" y="67"/>
                  <a:pt x="126" y="63"/>
                  <a:pt x="127" y="66"/>
                </a:cubicBezTo>
                <a:cubicBezTo>
                  <a:pt x="129" y="65"/>
                  <a:pt x="128" y="64"/>
                  <a:pt x="127" y="64"/>
                </a:cubicBezTo>
                <a:cubicBezTo>
                  <a:pt x="140" y="64"/>
                  <a:pt x="155" y="60"/>
                  <a:pt x="172" y="68"/>
                </a:cubicBezTo>
                <a:cubicBezTo>
                  <a:pt x="178" y="73"/>
                  <a:pt x="177" y="74"/>
                  <a:pt x="176" y="74"/>
                </a:cubicBezTo>
                <a:cubicBezTo>
                  <a:pt x="176" y="74"/>
                  <a:pt x="176" y="74"/>
                  <a:pt x="176" y="75"/>
                </a:cubicBezTo>
                <a:cubicBezTo>
                  <a:pt x="176" y="75"/>
                  <a:pt x="176" y="75"/>
                  <a:pt x="176" y="75"/>
                </a:cubicBezTo>
                <a:cubicBezTo>
                  <a:pt x="176" y="75"/>
                  <a:pt x="176" y="75"/>
                  <a:pt x="176" y="75"/>
                </a:cubicBezTo>
                <a:cubicBezTo>
                  <a:pt x="176" y="75"/>
                  <a:pt x="176" y="75"/>
                  <a:pt x="176" y="75"/>
                </a:cubicBezTo>
                <a:cubicBezTo>
                  <a:pt x="176" y="75"/>
                  <a:pt x="176" y="75"/>
                  <a:pt x="176" y="75"/>
                </a:cubicBezTo>
                <a:cubicBezTo>
                  <a:pt x="176" y="75"/>
                  <a:pt x="176" y="75"/>
                  <a:pt x="176" y="75"/>
                </a:cubicBezTo>
                <a:cubicBezTo>
                  <a:pt x="178" y="65"/>
                  <a:pt x="173" y="88"/>
                  <a:pt x="174" y="86"/>
                </a:cubicBezTo>
                <a:cubicBezTo>
                  <a:pt x="174" y="86"/>
                  <a:pt x="174" y="86"/>
                  <a:pt x="174" y="86"/>
                </a:cubicBezTo>
                <a:cubicBezTo>
                  <a:pt x="174" y="86"/>
                  <a:pt x="174" y="86"/>
                  <a:pt x="174" y="86"/>
                </a:cubicBezTo>
                <a:cubicBezTo>
                  <a:pt x="173" y="86"/>
                  <a:pt x="173" y="86"/>
                  <a:pt x="173" y="86"/>
                </a:cubicBezTo>
                <a:cubicBezTo>
                  <a:pt x="173" y="86"/>
                  <a:pt x="173" y="86"/>
                  <a:pt x="173" y="86"/>
                </a:cubicBezTo>
                <a:cubicBezTo>
                  <a:pt x="172" y="87"/>
                  <a:pt x="171" y="87"/>
                  <a:pt x="171" y="88"/>
                </a:cubicBezTo>
                <a:cubicBezTo>
                  <a:pt x="170" y="87"/>
                  <a:pt x="170" y="89"/>
                  <a:pt x="170" y="88"/>
                </a:cubicBezTo>
                <a:cubicBezTo>
                  <a:pt x="167" y="90"/>
                  <a:pt x="164" y="86"/>
                  <a:pt x="163" y="88"/>
                </a:cubicBezTo>
                <a:cubicBezTo>
                  <a:pt x="164" y="90"/>
                  <a:pt x="161" y="89"/>
                  <a:pt x="161" y="90"/>
                </a:cubicBezTo>
                <a:cubicBezTo>
                  <a:pt x="155" y="90"/>
                  <a:pt x="154" y="89"/>
                  <a:pt x="149" y="90"/>
                </a:cubicBezTo>
                <a:cubicBezTo>
                  <a:pt x="149" y="89"/>
                  <a:pt x="149" y="89"/>
                  <a:pt x="149" y="89"/>
                </a:cubicBezTo>
                <a:cubicBezTo>
                  <a:pt x="144" y="92"/>
                  <a:pt x="138" y="91"/>
                  <a:pt x="134" y="95"/>
                </a:cubicBezTo>
                <a:cubicBezTo>
                  <a:pt x="126" y="95"/>
                  <a:pt x="120" y="97"/>
                  <a:pt x="114" y="98"/>
                </a:cubicBezTo>
                <a:cubicBezTo>
                  <a:pt x="111" y="100"/>
                  <a:pt x="108" y="100"/>
                  <a:pt x="107" y="102"/>
                </a:cubicBezTo>
                <a:cubicBezTo>
                  <a:pt x="105" y="104"/>
                  <a:pt x="105" y="104"/>
                  <a:pt x="105" y="104"/>
                </a:cubicBezTo>
                <a:cubicBezTo>
                  <a:pt x="104" y="104"/>
                  <a:pt x="104" y="104"/>
                  <a:pt x="104" y="104"/>
                </a:cubicBezTo>
                <a:cubicBezTo>
                  <a:pt x="104" y="104"/>
                  <a:pt x="104" y="104"/>
                  <a:pt x="104" y="104"/>
                </a:cubicBezTo>
                <a:cubicBezTo>
                  <a:pt x="104" y="104"/>
                  <a:pt x="104" y="104"/>
                  <a:pt x="104" y="104"/>
                </a:cubicBezTo>
                <a:cubicBezTo>
                  <a:pt x="104" y="104"/>
                  <a:pt x="104" y="104"/>
                  <a:pt x="104" y="104"/>
                </a:cubicBezTo>
                <a:cubicBezTo>
                  <a:pt x="104" y="107"/>
                  <a:pt x="103" y="74"/>
                  <a:pt x="104" y="88"/>
                </a:cubicBezTo>
                <a:cubicBezTo>
                  <a:pt x="104" y="88"/>
                  <a:pt x="104" y="88"/>
                  <a:pt x="104" y="88"/>
                </a:cubicBezTo>
                <a:cubicBezTo>
                  <a:pt x="104" y="88"/>
                  <a:pt x="104" y="88"/>
                  <a:pt x="104" y="88"/>
                </a:cubicBezTo>
                <a:cubicBezTo>
                  <a:pt x="104" y="88"/>
                  <a:pt x="104" y="88"/>
                  <a:pt x="104" y="88"/>
                </a:cubicBezTo>
                <a:cubicBezTo>
                  <a:pt x="105" y="89"/>
                  <a:pt x="105" y="89"/>
                  <a:pt x="105" y="89"/>
                </a:cubicBezTo>
                <a:cubicBezTo>
                  <a:pt x="108" y="91"/>
                  <a:pt x="114" y="91"/>
                  <a:pt x="121" y="91"/>
                </a:cubicBezTo>
                <a:cubicBezTo>
                  <a:pt x="125" y="92"/>
                  <a:pt x="129" y="92"/>
                  <a:pt x="134" y="93"/>
                </a:cubicBezTo>
                <a:cubicBezTo>
                  <a:pt x="137" y="94"/>
                  <a:pt x="139" y="95"/>
                  <a:pt x="142" y="96"/>
                </a:cubicBezTo>
                <a:cubicBezTo>
                  <a:pt x="140" y="77"/>
                  <a:pt x="145" y="122"/>
                  <a:pt x="144" y="117"/>
                </a:cubicBezTo>
                <a:cubicBezTo>
                  <a:pt x="144" y="117"/>
                  <a:pt x="144" y="117"/>
                  <a:pt x="144" y="117"/>
                </a:cubicBezTo>
                <a:cubicBezTo>
                  <a:pt x="144" y="117"/>
                  <a:pt x="144" y="117"/>
                  <a:pt x="144" y="117"/>
                </a:cubicBezTo>
                <a:cubicBezTo>
                  <a:pt x="144" y="117"/>
                  <a:pt x="144" y="117"/>
                  <a:pt x="144" y="117"/>
                </a:cubicBezTo>
                <a:cubicBezTo>
                  <a:pt x="144" y="117"/>
                  <a:pt x="144" y="117"/>
                  <a:pt x="144" y="117"/>
                </a:cubicBezTo>
                <a:cubicBezTo>
                  <a:pt x="143" y="117"/>
                  <a:pt x="143" y="117"/>
                  <a:pt x="143" y="117"/>
                </a:cubicBezTo>
                <a:cubicBezTo>
                  <a:pt x="143" y="118"/>
                  <a:pt x="143" y="118"/>
                  <a:pt x="143" y="118"/>
                </a:cubicBezTo>
                <a:cubicBezTo>
                  <a:pt x="141" y="119"/>
                  <a:pt x="141" y="119"/>
                  <a:pt x="141" y="119"/>
                </a:cubicBezTo>
                <a:cubicBezTo>
                  <a:pt x="139" y="121"/>
                  <a:pt x="139" y="121"/>
                  <a:pt x="139" y="121"/>
                </a:cubicBezTo>
                <a:cubicBezTo>
                  <a:pt x="124" y="130"/>
                  <a:pt x="114" y="134"/>
                  <a:pt x="108" y="143"/>
                </a:cubicBezTo>
                <a:cubicBezTo>
                  <a:pt x="105" y="150"/>
                  <a:pt x="103" y="147"/>
                  <a:pt x="106" y="149"/>
                </a:cubicBezTo>
                <a:cubicBezTo>
                  <a:pt x="108" y="152"/>
                  <a:pt x="115" y="161"/>
                  <a:pt x="118" y="169"/>
                </a:cubicBezTo>
                <a:cubicBezTo>
                  <a:pt x="118" y="178"/>
                  <a:pt x="119" y="178"/>
                  <a:pt x="121" y="187"/>
                </a:cubicBezTo>
                <a:cubicBezTo>
                  <a:pt x="120" y="187"/>
                  <a:pt x="120" y="186"/>
                  <a:pt x="120" y="187"/>
                </a:cubicBezTo>
                <a:cubicBezTo>
                  <a:pt x="122" y="187"/>
                  <a:pt x="121" y="193"/>
                  <a:pt x="122" y="194"/>
                </a:cubicBezTo>
                <a:cubicBezTo>
                  <a:pt x="121" y="208"/>
                  <a:pt x="118" y="218"/>
                  <a:pt x="113" y="229"/>
                </a:cubicBezTo>
                <a:cubicBezTo>
                  <a:pt x="114" y="228"/>
                  <a:pt x="113" y="226"/>
                  <a:pt x="112" y="228"/>
                </a:cubicBezTo>
                <a:cubicBezTo>
                  <a:pt x="112" y="231"/>
                  <a:pt x="112" y="231"/>
                  <a:pt x="112" y="231"/>
                </a:cubicBezTo>
                <a:cubicBezTo>
                  <a:pt x="111" y="231"/>
                  <a:pt x="111" y="231"/>
                  <a:pt x="111" y="231"/>
                </a:cubicBezTo>
                <a:cubicBezTo>
                  <a:pt x="111" y="232"/>
                  <a:pt x="111" y="234"/>
                  <a:pt x="112" y="233"/>
                </a:cubicBezTo>
                <a:cubicBezTo>
                  <a:pt x="101" y="261"/>
                  <a:pt x="80" y="281"/>
                  <a:pt x="62" y="303"/>
                </a:cubicBezTo>
                <a:cubicBezTo>
                  <a:pt x="57" y="307"/>
                  <a:pt x="51" y="315"/>
                  <a:pt x="47" y="320"/>
                </a:cubicBezTo>
                <a:cubicBezTo>
                  <a:pt x="30" y="334"/>
                  <a:pt x="15" y="346"/>
                  <a:pt x="2" y="362"/>
                </a:cubicBezTo>
                <a:cubicBezTo>
                  <a:pt x="2" y="362"/>
                  <a:pt x="0" y="357"/>
                  <a:pt x="6" y="35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36" tIns="45717" rIns="91436" bIns="45717" numCol="1" anchor="t" anchorCtr="0" compatLnSpc="1">
            <a:prstTxWarp prst="textNoShape">
              <a:avLst/>
            </a:prstTxWarp>
          </a:bodyPr>
          <a:lstStyle/>
          <a:p>
            <a:endParaRPr lang="zh-CN" altLang="en-US" sz="1765"/>
          </a:p>
        </p:txBody>
      </p:sp>
      <p:sp>
        <p:nvSpPr>
          <p:cNvPr id="20" name="Freeform 19"/>
          <p:cNvSpPr>
            <a:spLocks/>
          </p:cNvSpPr>
          <p:nvPr/>
        </p:nvSpPr>
        <p:spPr bwMode="auto">
          <a:xfrm>
            <a:off x="8699501" y="3151228"/>
            <a:ext cx="11112" cy="6349"/>
          </a:xfrm>
          <a:custGeom>
            <a:avLst/>
            <a:gdLst>
              <a:gd name="T0" fmla="*/ 0 w 3"/>
              <a:gd name="T1" fmla="*/ 0 h 2"/>
              <a:gd name="T2" fmla="*/ 1 w 3"/>
              <a:gd name="T3" fmla="*/ 2 h 2"/>
              <a:gd name="T4" fmla="*/ 0 w 3"/>
              <a:gd name="T5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" h="2">
                <a:moveTo>
                  <a:pt x="0" y="0"/>
                </a:moveTo>
                <a:cubicBezTo>
                  <a:pt x="1" y="1"/>
                  <a:pt x="3" y="1"/>
                  <a:pt x="1" y="2"/>
                </a:cubicBezTo>
                <a:cubicBezTo>
                  <a:pt x="1" y="2"/>
                  <a:pt x="0" y="1"/>
                  <a:pt x="0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36" tIns="45717" rIns="91436" bIns="45717" numCol="1" anchor="t" anchorCtr="0" compatLnSpc="1">
            <a:prstTxWarp prst="textNoShape">
              <a:avLst/>
            </a:prstTxWarp>
          </a:bodyPr>
          <a:lstStyle/>
          <a:p>
            <a:endParaRPr lang="zh-CN" altLang="en-US" sz="1765"/>
          </a:p>
        </p:txBody>
      </p:sp>
      <p:sp>
        <p:nvSpPr>
          <p:cNvPr id="21" name="Freeform 20"/>
          <p:cNvSpPr>
            <a:spLocks/>
          </p:cNvSpPr>
          <p:nvPr/>
        </p:nvSpPr>
        <p:spPr bwMode="auto">
          <a:xfrm>
            <a:off x="8939214" y="3168689"/>
            <a:ext cx="7937" cy="7937"/>
          </a:xfrm>
          <a:custGeom>
            <a:avLst/>
            <a:gdLst>
              <a:gd name="T0" fmla="*/ 1 w 2"/>
              <a:gd name="T1" fmla="*/ 1 h 2"/>
              <a:gd name="T2" fmla="*/ 2 w 2"/>
              <a:gd name="T3" fmla="*/ 1 h 2"/>
              <a:gd name="T4" fmla="*/ 0 w 2"/>
              <a:gd name="T5" fmla="*/ 2 h 2"/>
              <a:gd name="T6" fmla="*/ 1 w 2"/>
              <a:gd name="T7" fmla="*/ 1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" h="2">
                <a:moveTo>
                  <a:pt x="1" y="1"/>
                </a:moveTo>
                <a:cubicBezTo>
                  <a:pt x="1" y="0"/>
                  <a:pt x="1" y="1"/>
                  <a:pt x="2" y="1"/>
                </a:cubicBezTo>
                <a:cubicBezTo>
                  <a:pt x="1" y="1"/>
                  <a:pt x="0" y="2"/>
                  <a:pt x="0" y="2"/>
                </a:cubicBezTo>
                <a:cubicBezTo>
                  <a:pt x="0" y="2"/>
                  <a:pt x="0" y="1"/>
                  <a:pt x="1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36" tIns="45717" rIns="91436" bIns="45717" numCol="1" anchor="t" anchorCtr="0" compatLnSpc="1">
            <a:prstTxWarp prst="textNoShape">
              <a:avLst/>
            </a:prstTxWarp>
          </a:bodyPr>
          <a:lstStyle/>
          <a:p>
            <a:endParaRPr lang="zh-CN" altLang="en-US" sz="1765"/>
          </a:p>
        </p:txBody>
      </p:sp>
      <p:sp>
        <p:nvSpPr>
          <p:cNvPr id="22" name="Freeform 21"/>
          <p:cNvSpPr>
            <a:spLocks/>
          </p:cNvSpPr>
          <p:nvPr/>
        </p:nvSpPr>
        <p:spPr bwMode="auto">
          <a:xfrm>
            <a:off x="8977314" y="3181387"/>
            <a:ext cx="22225" cy="3174"/>
          </a:xfrm>
          <a:custGeom>
            <a:avLst/>
            <a:gdLst>
              <a:gd name="T0" fmla="*/ 6 w 6"/>
              <a:gd name="T1" fmla="*/ 0 h 1"/>
              <a:gd name="T2" fmla="*/ 0 w 6"/>
              <a:gd name="T3" fmla="*/ 1 h 1"/>
              <a:gd name="T4" fmla="*/ 6 w 6"/>
              <a:gd name="T5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6" h="1">
                <a:moveTo>
                  <a:pt x="6" y="0"/>
                </a:moveTo>
                <a:cubicBezTo>
                  <a:pt x="5" y="1"/>
                  <a:pt x="2" y="1"/>
                  <a:pt x="0" y="1"/>
                </a:cubicBezTo>
                <a:lnTo>
                  <a:pt x="6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36" tIns="45717" rIns="91436" bIns="45717" numCol="1" anchor="t" anchorCtr="0" compatLnSpc="1">
            <a:prstTxWarp prst="textNoShape">
              <a:avLst/>
            </a:prstTxWarp>
          </a:bodyPr>
          <a:lstStyle/>
          <a:p>
            <a:endParaRPr lang="zh-CN" altLang="en-US" sz="1765"/>
          </a:p>
        </p:txBody>
      </p:sp>
      <p:sp>
        <p:nvSpPr>
          <p:cNvPr id="23" name="Freeform 22"/>
          <p:cNvSpPr>
            <a:spLocks/>
          </p:cNvSpPr>
          <p:nvPr/>
        </p:nvSpPr>
        <p:spPr bwMode="auto">
          <a:xfrm>
            <a:off x="9023351" y="3132181"/>
            <a:ext cx="6350" cy="3174"/>
          </a:xfrm>
          <a:custGeom>
            <a:avLst/>
            <a:gdLst>
              <a:gd name="T0" fmla="*/ 1 w 2"/>
              <a:gd name="T1" fmla="*/ 1 h 1"/>
              <a:gd name="T2" fmla="*/ 2 w 2"/>
              <a:gd name="T3" fmla="*/ 0 h 1"/>
              <a:gd name="T4" fmla="*/ 1 w 2"/>
              <a:gd name="T5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" h="1">
                <a:moveTo>
                  <a:pt x="1" y="1"/>
                </a:moveTo>
                <a:cubicBezTo>
                  <a:pt x="0" y="1"/>
                  <a:pt x="0" y="0"/>
                  <a:pt x="2" y="0"/>
                </a:cubicBezTo>
                <a:cubicBezTo>
                  <a:pt x="2" y="0"/>
                  <a:pt x="1" y="0"/>
                  <a:pt x="1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36" tIns="45717" rIns="91436" bIns="45717" numCol="1" anchor="t" anchorCtr="0" compatLnSpc="1">
            <a:prstTxWarp prst="textNoShape">
              <a:avLst/>
            </a:prstTxWarp>
          </a:bodyPr>
          <a:lstStyle/>
          <a:p>
            <a:endParaRPr lang="zh-CN" altLang="en-US" sz="1765"/>
          </a:p>
        </p:txBody>
      </p:sp>
      <p:sp>
        <p:nvSpPr>
          <p:cNvPr id="24" name="Freeform 23"/>
          <p:cNvSpPr>
            <a:spLocks/>
          </p:cNvSpPr>
          <p:nvPr/>
        </p:nvSpPr>
        <p:spPr bwMode="auto">
          <a:xfrm>
            <a:off x="9015414" y="3140118"/>
            <a:ext cx="11112" cy="3174"/>
          </a:xfrm>
          <a:custGeom>
            <a:avLst/>
            <a:gdLst>
              <a:gd name="T0" fmla="*/ 3 w 3"/>
              <a:gd name="T1" fmla="*/ 1 h 1"/>
              <a:gd name="T2" fmla="*/ 0 w 3"/>
              <a:gd name="T3" fmla="*/ 1 h 1"/>
              <a:gd name="T4" fmla="*/ 3 w 3"/>
              <a:gd name="T5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" h="1">
                <a:moveTo>
                  <a:pt x="3" y="1"/>
                </a:moveTo>
                <a:cubicBezTo>
                  <a:pt x="2" y="1"/>
                  <a:pt x="1" y="1"/>
                  <a:pt x="0" y="1"/>
                </a:cubicBezTo>
                <a:cubicBezTo>
                  <a:pt x="0" y="1"/>
                  <a:pt x="3" y="0"/>
                  <a:pt x="3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36" tIns="45717" rIns="91436" bIns="45717" numCol="1" anchor="t" anchorCtr="0" compatLnSpc="1">
            <a:prstTxWarp prst="textNoShape">
              <a:avLst/>
            </a:prstTxWarp>
          </a:bodyPr>
          <a:lstStyle/>
          <a:p>
            <a:endParaRPr lang="zh-CN" altLang="en-US" sz="1765"/>
          </a:p>
        </p:txBody>
      </p:sp>
      <p:sp>
        <p:nvSpPr>
          <p:cNvPr id="25" name="Freeform 24"/>
          <p:cNvSpPr>
            <a:spLocks/>
          </p:cNvSpPr>
          <p:nvPr/>
        </p:nvSpPr>
        <p:spPr bwMode="auto">
          <a:xfrm>
            <a:off x="8894764" y="3157577"/>
            <a:ext cx="11112" cy="7937"/>
          </a:xfrm>
          <a:custGeom>
            <a:avLst/>
            <a:gdLst>
              <a:gd name="T0" fmla="*/ 3 w 3"/>
              <a:gd name="T1" fmla="*/ 1 h 2"/>
              <a:gd name="T2" fmla="*/ 0 w 3"/>
              <a:gd name="T3" fmla="*/ 2 h 2"/>
              <a:gd name="T4" fmla="*/ 3 w 3"/>
              <a:gd name="T5" fmla="*/ 1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" h="2">
                <a:moveTo>
                  <a:pt x="3" y="1"/>
                </a:moveTo>
                <a:cubicBezTo>
                  <a:pt x="2" y="1"/>
                  <a:pt x="0" y="2"/>
                  <a:pt x="0" y="2"/>
                </a:cubicBezTo>
                <a:cubicBezTo>
                  <a:pt x="0" y="2"/>
                  <a:pt x="3" y="0"/>
                  <a:pt x="3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36" tIns="45717" rIns="91436" bIns="45717" numCol="1" anchor="t" anchorCtr="0" compatLnSpc="1">
            <a:prstTxWarp prst="textNoShape">
              <a:avLst/>
            </a:prstTxWarp>
          </a:bodyPr>
          <a:lstStyle/>
          <a:p>
            <a:endParaRPr lang="zh-CN" altLang="en-US" sz="1765"/>
          </a:p>
        </p:txBody>
      </p:sp>
      <p:sp>
        <p:nvSpPr>
          <p:cNvPr id="26" name="Freeform 25"/>
          <p:cNvSpPr>
            <a:spLocks/>
          </p:cNvSpPr>
          <p:nvPr/>
        </p:nvSpPr>
        <p:spPr bwMode="auto">
          <a:xfrm>
            <a:off x="8842376" y="3173449"/>
            <a:ext cx="7937" cy="7937"/>
          </a:xfrm>
          <a:custGeom>
            <a:avLst/>
            <a:gdLst>
              <a:gd name="T0" fmla="*/ 2 w 2"/>
              <a:gd name="T1" fmla="*/ 1 h 2"/>
              <a:gd name="T2" fmla="*/ 1 w 2"/>
              <a:gd name="T3" fmla="*/ 2 h 2"/>
              <a:gd name="T4" fmla="*/ 1 w 2"/>
              <a:gd name="T5" fmla="*/ 0 h 2"/>
              <a:gd name="T6" fmla="*/ 2 w 2"/>
              <a:gd name="T7" fmla="*/ 1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" h="2">
                <a:moveTo>
                  <a:pt x="2" y="1"/>
                </a:moveTo>
                <a:cubicBezTo>
                  <a:pt x="1" y="1"/>
                  <a:pt x="1" y="1"/>
                  <a:pt x="1" y="2"/>
                </a:cubicBezTo>
                <a:cubicBezTo>
                  <a:pt x="0" y="1"/>
                  <a:pt x="0" y="0"/>
                  <a:pt x="1" y="0"/>
                </a:cubicBezTo>
                <a:lnTo>
                  <a:pt x="2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36" tIns="45717" rIns="91436" bIns="45717" numCol="1" anchor="t" anchorCtr="0" compatLnSpc="1">
            <a:prstTxWarp prst="textNoShape">
              <a:avLst/>
            </a:prstTxWarp>
          </a:bodyPr>
          <a:lstStyle/>
          <a:p>
            <a:endParaRPr lang="zh-CN" altLang="en-US" sz="1765"/>
          </a:p>
        </p:txBody>
      </p:sp>
      <p:sp>
        <p:nvSpPr>
          <p:cNvPr id="27" name="Freeform 26"/>
          <p:cNvSpPr>
            <a:spLocks/>
          </p:cNvSpPr>
          <p:nvPr/>
        </p:nvSpPr>
        <p:spPr bwMode="auto">
          <a:xfrm>
            <a:off x="8721726" y="3429002"/>
            <a:ext cx="7937" cy="3174"/>
          </a:xfrm>
          <a:custGeom>
            <a:avLst/>
            <a:gdLst>
              <a:gd name="T0" fmla="*/ 5 w 5"/>
              <a:gd name="T1" fmla="*/ 0 h 2"/>
              <a:gd name="T2" fmla="*/ 0 w 5"/>
              <a:gd name="T3" fmla="*/ 2 h 2"/>
              <a:gd name="T4" fmla="*/ 2 w 5"/>
              <a:gd name="T5" fmla="*/ 0 h 2"/>
              <a:gd name="T6" fmla="*/ 5 w 5"/>
              <a:gd name="T7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5" h="2">
                <a:moveTo>
                  <a:pt x="5" y="0"/>
                </a:moveTo>
                <a:lnTo>
                  <a:pt x="0" y="2"/>
                </a:lnTo>
                <a:lnTo>
                  <a:pt x="2" y="0"/>
                </a:lnTo>
                <a:lnTo>
                  <a:pt x="5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36" tIns="45717" rIns="91436" bIns="45717" numCol="1" anchor="t" anchorCtr="0" compatLnSpc="1">
            <a:prstTxWarp prst="textNoShape">
              <a:avLst/>
            </a:prstTxWarp>
          </a:bodyPr>
          <a:lstStyle/>
          <a:p>
            <a:endParaRPr lang="zh-CN" altLang="en-US" sz="1765"/>
          </a:p>
        </p:txBody>
      </p:sp>
      <p:sp>
        <p:nvSpPr>
          <p:cNvPr id="28" name="Freeform 27"/>
          <p:cNvSpPr>
            <a:spLocks/>
          </p:cNvSpPr>
          <p:nvPr/>
        </p:nvSpPr>
        <p:spPr bwMode="auto">
          <a:xfrm>
            <a:off x="8801101" y="3417890"/>
            <a:ext cx="6350" cy="7937"/>
          </a:xfrm>
          <a:custGeom>
            <a:avLst/>
            <a:gdLst>
              <a:gd name="T0" fmla="*/ 2 w 2"/>
              <a:gd name="T1" fmla="*/ 1 h 2"/>
              <a:gd name="T2" fmla="*/ 1 w 2"/>
              <a:gd name="T3" fmla="*/ 1 h 2"/>
              <a:gd name="T4" fmla="*/ 2 w 2"/>
              <a:gd name="T5" fmla="*/ 1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" h="2">
                <a:moveTo>
                  <a:pt x="2" y="1"/>
                </a:moveTo>
                <a:cubicBezTo>
                  <a:pt x="1" y="2"/>
                  <a:pt x="1" y="1"/>
                  <a:pt x="1" y="1"/>
                </a:cubicBezTo>
                <a:cubicBezTo>
                  <a:pt x="2" y="0"/>
                  <a:pt x="0" y="2"/>
                  <a:pt x="2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36" tIns="45717" rIns="91436" bIns="45717" numCol="1" anchor="t" anchorCtr="0" compatLnSpc="1">
            <a:prstTxWarp prst="textNoShape">
              <a:avLst/>
            </a:prstTxWarp>
          </a:bodyPr>
          <a:lstStyle/>
          <a:p>
            <a:endParaRPr lang="zh-CN" altLang="en-US" sz="1765"/>
          </a:p>
        </p:txBody>
      </p:sp>
      <p:sp>
        <p:nvSpPr>
          <p:cNvPr id="29" name="Freeform 28"/>
          <p:cNvSpPr>
            <a:spLocks/>
          </p:cNvSpPr>
          <p:nvPr/>
        </p:nvSpPr>
        <p:spPr bwMode="auto">
          <a:xfrm>
            <a:off x="8853489" y="3522650"/>
            <a:ext cx="0" cy="7937"/>
          </a:xfrm>
          <a:custGeom>
            <a:avLst/>
            <a:gdLst>
              <a:gd name="T0" fmla="*/ 5 h 5"/>
              <a:gd name="T1" fmla="*/ 5 h 5"/>
              <a:gd name="T2" fmla="*/ 0 h 5"/>
              <a:gd name="T3" fmla="*/ 5 h 5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  <a:cxn ang="0">
                <a:pos x="0" y="T3"/>
              </a:cxn>
            </a:cxnLst>
            <a:rect l="0" t="0" r="r" b="b"/>
            <a:pathLst>
              <a:path h="5">
                <a:moveTo>
                  <a:pt x="0" y="5"/>
                </a:moveTo>
                <a:lnTo>
                  <a:pt x="0" y="5"/>
                </a:lnTo>
                <a:lnTo>
                  <a:pt x="0" y="0"/>
                </a:lnTo>
                <a:lnTo>
                  <a:pt x="0" y="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36" tIns="45717" rIns="91436" bIns="45717" numCol="1" anchor="t" anchorCtr="0" compatLnSpc="1">
            <a:prstTxWarp prst="textNoShape">
              <a:avLst/>
            </a:prstTxWarp>
          </a:bodyPr>
          <a:lstStyle/>
          <a:p>
            <a:endParaRPr lang="zh-CN" altLang="en-US" sz="1765"/>
          </a:p>
        </p:txBody>
      </p:sp>
      <p:sp>
        <p:nvSpPr>
          <p:cNvPr id="30" name="Freeform 29"/>
          <p:cNvSpPr>
            <a:spLocks/>
          </p:cNvSpPr>
          <p:nvPr/>
        </p:nvSpPr>
        <p:spPr bwMode="auto">
          <a:xfrm>
            <a:off x="8823326" y="2627427"/>
            <a:ext cx="7937" cy="0"/>
          </a:xfrm>
          <a:custGeom>
            <a:avLst/>
            <a:gdLst>
              <a:gd name="T0" fmla="*/ 1 w 2"/>
              <a:gd name="T1" fmla="*/ 1 w 2"/>
              <a:gd name="T2" fmla="*/ 1 w 2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2">
                <a:moveTo>
                  <a:pt x="1" y="0"/>
                </a:moveTo>
                <a:cubicBezTo>
                  <a:pt x="1" y="0"/>
                  <a:pt x="0" y="0"/>
                  <a:pt x="1" y="0"/>
                </a:cubicBezTo>
                <a:cubicBezTo>
                  <a:pt x="1" y="0"/>
                  <a:pt x="2" y="0"/>
                  <a:pt x="1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36" tIns="45717" rIns="91436" bIns="45717" numCol="1" anchor="t" anchorCtr="0" compatLnSpc="1">
            <a:prstTxWarp prst="textNoShape">
              <a:avLst/>
            </a:prstTxWarp>
          </a:bodyPr>
          <a:lstStyle/>
          <a:p>
            <a:endParaRPr lang="zh-CN" altLang="en-US" sz="1765"/>
          </a:p>
        </p:txBody>
      </p:sp>
      <p:sp>
        <p:nvSpPr>
          <p:cNvPr id="31" name="Freeform 30"/>
          <p:cNvSpPr>
            <a:spLocks/>
          </p:cNvSpPr>
          <p:nvPr/>
        </p:nvSpPr>
        <p:spPr bwMode="auto">
          <a:xfrm>
            <a:off x="8796338" y="2605205"/>
            <a:ext cx="298450" cy="488881"/>
          </a:xfrm>
          <a:custGeom>
            <a:avLst/>
            <a:gdLst>
              <a:gd name="T0" fmla="*/ 21 w 79"/>
              <a:gd name="T1" fmla="*/ 105 h 130"/>
              <a:gd name="T2" fmla="*/ 21 w 79"/>
              <a:gd name="T3" fmla="*/ 99 h 130"/>
              <a:gd name="T4" fmla="*/ 18 w 79"/>
              <a:gd name="T5" fmla="*/ 86 h 130"/>
              <a:gd name="T6" fmla="*/ 19 w 79"/>
              <a:gd name="T7" fmla="*/ 81 h 130"/>
              <a:gd name="T8" fmla="*/ 23 w 79"/>
              <a:gd name="T9" fmla="*/ 67 h 130"/>
              <a:gd name="T10" fmla="*/ 24 w 79"/>
              <a:gd name="T11" fmla="*/ 63 h 130"/>
              <a:gd name="T12" fmla="*/ 24 w 79"/>
              <a:gd name="T13" fmla="*/ 55 h 130"/>
              <a:gd name="T14" fmla="*/ 26 w 79"/>
              <a:gd name="T15" fmla="*/ 49 h 130"/>
              <a:gd name="T16" fmla="*/ 29 w 79"/>
              <a:gd name="T17" fmla="*/ 45 h 130"/>
              <a:gd name="T18" fmla="*/ 28 w 79"/>
              <a:gd name="T19" fmla="*/ 41 h 130"/>
              <a:gd name="T20" fmla="*/ 29 w 79"/>
              <a:gd name="T21" fmla="*/ 33 h 130"/>
              <a:gd name="T22" fmla="*/ 32 w 79"/>
              <a:gd name="T23" fmla="*/ 29 h 130"/>
              <a:gd name="T24" fmla="*/ 33 w 79"/>
              <a:gd name="T25" fmla="*/ 24 h 130"/>
              <a:gd name="T26" fmla="*/ 38 w 79"/>
              <a:gd name="T27" fmla="*/ 20 h 130"/>
              <a:gd name="T28" fmla="*/ 43 w 79"/>
              <a:gd name="T29" fmla="*/ 14 h 130"/>
              <a:gd name="T30" fmla="*/ 52 w 79"/>
              <a:gd name="T31" fmla="*/ 11 h 130"/>
              <a:gd name="T32" fmla="*/ 56 w 79"/>
              <a:gd name="T33" fmla="*/ 8 h 130"/>
              <a:gd name="T34" fmla="*/ 60 w 79"/>
              <a:gd name="T35" fmla="*/ 9 h 130"/>
              <a:gd name="T36" fmla="*/ 63 w 79"/>
              <a:gd name="T37" fmla="*/ 7 h 130"/>
              <a:gd name="T38" fmla="*/ 64 w 79"/>
              <a:gd name="T39" fmla="*/ 7 h 130"/>
              <a:gd name="T40" fmla="*/ 68 w 79"/>
              <a:gd name="T41" fmla="*/ 7 h 130"/>
              <a:gd name="T42" fmla="*/ 73 w 79"/>
              <a:gd name="T43" fmla="*/ 15 h 130"/>
              <a:gd name="T44" fmla="*/ 74 w 79"/>
              <a:gd name="T45" fmla="*/ 17 h 130"/>
              <a:gd name="T46" fmla="*/ 62 w 79"/>
              <a:gd name="T47" fmla="*/ 28 h 130"/>
              <a:gd name="T48" fmla="*/ 57 w 79"/>
              <a:gd name="T49" fmla="*/ 30 h 130"/>
              <a:gd name="T50" fmla="*/ 53 w 79"/>
              <a:gd name="T51" fmla="*/ 31 h 130"/>
              <a:gd name="T52" fmla="*/ 43 w 79"/>
              <a:gd name="T53" fmla="*/ 33 h 130"/>
              <a:gd name="T54" fmla="*/ 41 w 79"/>
              <a:gd name="T55" fmla="*/ 28 h 130"/>
              <a:gd name="T56" fmla="*/ 38 w 79"/>
              <a:gd name="T57" fmla="*/ 33 h 130"/>
              <a:gd name="T58" fmla="*/ 35 w 79"/>
              <a:gd name="T59" fmla="*/ 38 h 130"/>
              <a:gd name="T60" fmla="*/ 30 w 79"/>
              <a:gd name="T61" fmla="*/ 36 h 130"/>
              <a:gd name="T62" fmla="*/ 28 w 79"/>
              <a:gd name="T63" fmla="*/ 38 h 130"/>
              <a:gd name="T64" fmla="*/ 26 w 79"/>
              <a:gd name="T65" fmla="*/ 36 h 130"/>
              <a:gd name="T66" fmla="*/ 23 w 79"/>
              <a:gd name="T67" fmla="*/ 32 h 130"/>
              <a:gd name="T68" fmla="*/ 18 w 79"/>
              <a:gd name="T69" fmla="*/ 35 h 130"/>
              <a:gd name="T70" fmla="*/ 17 w 79"/>
              <a:gd name="T71" fmla="*/ 33 h 130"/>
              <a:gd name="T72" fmla="*/ 13 w 79"/>
              <a:gd name="T73" fmla="*/ 34 h 130"/>
              <a:gd name="T74" fmla="*/ 9 w 79"/>
              <a:gd name="T75" fmla="*/ 32 h 130"/>
              <a:gd name="T76" fmla="*/ 12 w 79"/>
              <a:gd name="T77" fmla="*/ 28 h 130"/>
              <a:gd name="T78" fmla="*/ 4 w 79"/>
              <a:gd name="T79" fmla="*/ 28 h 130"/>
              <a:gd name="T80" fmla="*/ 3 w 79"/>
              <a:gd name="T81" fmla="*/ 15 h 130"/>
              <a:gd name="T82" fmla="*/ 4 w 79"/>
              <a:gd name="T83" fmla="*/ 12 h 130"/>
              <a:gd name="T84" fmla="*/ 4 w 79"/>
              <a:gd name="T85" fmla="*/ 7 h 130"/>
              <a:gd name="T86" fmla="*/ 6 w 79"/>
              <a:gd name="T87" fmla="*/ 9 h 130"/>
              <a:gd name="T88" fmla="*/ 4 w 79"/>
              <a:gd name="T89" fmla="*/ 14 h 130"/>
              <a:gd name="T90" fmla="*/ 13 w 79"/>
              <a:gd name="T91" fmla="*/ 17 h 130"/>
              <a:gd name="T92" fmla="*/ 25 w 79"/>
              <a:gd name="T93" fmla="*/ 19 h 130"/>
              <a:gd name="T94" fmla="*/ 41 w 79"/>
              <a:gd name="T95" fmla="*/ 17 h 130"/>
              <a:gd name="T96" fmla="*/ 52 w 79"/>
              <a:gd name="T97" fmla="*/ 14 h 130"/>
              <a:gd name="T98" fmla="*/ 57 w 79"/>
              <a:gd name="T99" fmla="*/ 10 h 130"/>
              <a:gd name="T100" fmla="*/ 61 w 79"/>
              <a:gd name="T101" fmla="*/ 12 h 130"/>
              <a:gd name="T102" fmla="*/ 66 w 79"/>
              <a:gd name="T103" fmla="*/ 24 h 130"/>
              <a:gd name="T104" fmla="*/ 57 w 79"/>
              <a:gd name="T105" fmla="*/ 25 h 130"/>
              <a:gd name="T106" fmla="*/ 49 w 79"/>
              <a:gd name="T107" fmla="*/ 28 h 130"/>
              <a:gd name="T108" fmla="*/ 41 w 79"/>
              <a:gd name="T109" fmla="*/ 37 h 130"/>
              <a:gd name="T110" fmla="*/ 34 w 79"/>
              <a:gd name="T111" fmla="*/ 80 h 130"/>
              <a:gd name="T112" fmla="*/ 32 w 79"/>
              <a:gd name="T113" fmla="*/ 92 h 130"/>
              <a:gd name="T114" fmla="*/ 20 w 79"/>
              <a:gd name="T115" fmla="*/ 127 h 1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79" h="130">
                <a:moveTo>
                  <a:pt x="20" y="127"/>
                </a:moveTo>
                <a:cubicBezTo>
                  <a:pt x="16" y="125"/>
                  <a:pt x="20" y="121"/>
                  <a:pt x="18" y="118"/>
                </a:cubicBezTo>
                <a:cubicBezTo>
                  <a:pt x="17" y="118"/>
                  <a:pt x="20" y="118"/>
                  <a:pt x="20" y="118"/>
                </a:cubicBezTo>
                <a:cubicBezTo>
                  <a:pt x="16" y="115"/>
                  <a:pt x="18" y="111"/>
                  <a:pt x="21" y="107"/>
                </a:cubicBezTo>
                <a:cubicBezTo>
                  <a:pt x="22" y="108"/>
                  <a:pt x="22" y="108"/>
                  <a:pt x="22" y="108"/>
                </a:cubicBezTo>
                <a:cubicBezTo>
                  <a:pt x="23" y="107"/>
                  <a:pt x="20" y="106"/>
                  <a:pt x="21" y="105"/>
                </a:cubicBezTo>
                <a:cubicBezTo>
                  <a:pt x="21" y="105"/>
                  <a:pt x="21" y="106"/>
                  <a:pt x="22" y="106"/>
                </a:cubicBezTo>
                <a:cubicBezTo>
                  <a:pt x="21" y="105"/>
                  <a:pt x="21" y="104"/>
                  <a:pt x="20" y="104"/>
                </a:cubicBezTo>
                <a:cubicBezTo>
                  <a:pt x="21" y="104"/>
                  <a:pt x="22" y="104"/>
                  <a:pt x="23" y="104"/>
                </a:cubicBezTo>
                <a:cubicBezTo>
                  <a:pt x="21" y="103"/>
                  <a:pt x="21" y="103"/>
                  <a:pt x="21" y="103"/>
                </a:cubicBezTo>
                <a:cubicBezTo>
                  <a:pt x="17" y="102"/>
                  <a:pt x="22" y="100"/>
                  <a:pt x="20" y="99"/>
                </a:cubicBezTo>
                <a:cubicBezTo>
                  <a:pt x="21" y="99"/>
                  <a:pt x="21" y="99"/>
                  <a:pt x="21" y="99"/>
                </a:cubicBezTo>
                <a:cubicBezTo>
                  <a:pt x="19" y="97"/>
                  <a:pt x="19" y="94"/>
                  <a:pt x="19" y="91"/>
                </a:cubicBezTo>
                <a:cubicBezTo>
                  <a:pt x="19" y="91"/>
                  <a:pt x="20" y="91"/>
                  <a:pt x="21" y="91"/>
                </a:cubicBezTo>
                <a:cubicBezTo>
                  <a:pt x="19" y="91"/>
                  <a:pt x="19" y="90"/>
                  <a:pt x="19" y="89"/>
                </a:cubicBezTo>
                <a:cubicBezTo>
                  <a:pt x="21" y="89"/>
                  <a:pt x="17" y="88"/>
                  <a:pt x="18" y="87"/>
                </a:cubicBezTo>
                <a:cubicBezTo>
                  <a:pt x="19" y="87"/>
                  <a:pt x="19" y="87"/>
                  <a:pt x="19" y="87"/>
                </a:cubicBezTo>
                <a:cubicBezTo>
                  <a:pt x="17" y="86"/>
                  <a:pt x="20" y="86"/>
                  <a:pt x="18" y="86"/>
                </a:cubicBezTo>
                <a:cubicBezTo>
                  <a:pt x="19" y="85"/>
                  <a:pt x="19" y="85"/>
                  <a:pt x="19" y="85"/>
                </a:cubicBezTo>
                <a:cubicBezTo>
                  <a:pt x="17" y="85"/>
                  <a:pt x="21" y="85"/>
                  <a:pt x="19" y="84"/>
                </a:cubicBezTo>
                <a:cubicBezTo>
                  <a:pt x="19" y="84"/>
                  <a:pt x="19" y="84"/>
                  <a:pt x="19" y="84"/>
                </a:cubicBezTo>
                <a:cubicBezTo>
                  <a:pt x="18" y="83"/>
                  <a:pt x="20" y="83"/>
                  <a:pt x="19" y="83"/>
                </a:cubicBezTo>
                <a:cubicBezTo>
                  <a:pt x="20" y="83"/>
                  <a:pt x="20" y="83"/>
                  <a:pt x="20" y="83"/>
                </a:cubicBezTo>
                <a:cubicBezTo>
                  <a:pt x="19" y="82"/>
                  <a:pt x="21" y="81"/>
                  <a:pt x="19" y="81"/>
                </a:cubicBezTo>
                <a:cubicBezTo>
                  <a:pt x="20" y="81"/>
                  <a:pt x="19" y="82"/>
                  <a:pt x="22" y="82"/>
                </a:cubicBezTo>
                <a:cubicBezTo>
                  <a:pt x="20" y="78"/>
                  <a:pt x="21" y="75"/>
                  <a:pt x="22" y="71"/>
                </a:cubicBezTo>
                <a:cubicBezTo>
                  <a:pt x="22" y="71"/>
                  <a:pt x="23" y="71"/>
                  <a:pt x="23" y="71"/>
                </a:cubicBezTo>
                <a:cubicBezTo>
                  <a:pt x="23" y="71"/>
                  <a:pt x="23" y="70"/>
                  <a:pt x="22" y="69"/>
                </a:cubicBezTo>
                <a:cubicBezTo>
                  <a:pt x="22" y="69"/>
                  <a:pt x="23" y="69"/>
                  <a:pt x="24" y="69"/>
                </a:cubicBezTo>
                <a:cubicBezTo>
                  <a:pt x="24" y="69"/>
                  <a:pt x="22" y="68"/>
                  <a:pt x="23" y="67"/>
                </a:cubicBezTo>
                <a:cubicBezTo>
                  <a:pt x="24" y="68"/>
                  <a:pt x="24" y="68"/>
                  <a:pt x="24" y="68"/>
                </a:cubicBezTo>
                <a:cubicBezTo>
                  <a:pt x="23" y="67"/>
                  <a:pt x="23" y="66"/>
                  <a:pt x="23" y="66"/>
                </a:cubicBezTo>
                <a:cubicBezTo>
                  <a:pt x="23" y="66"/>
                  <a:pt x="24" y="66"/>
                  <a:pt x="24" y="66"/>
                </a:cubicBezTo>
                <a:cubicBezTo>
                  <a:pt x="23" y="65"/>
                  <a:pt x="25" y="65"/>
                  <a:pt x="24" y="64"/>
                </a:cubicBezTo>
                <a:cubicBezTo>
                  <a:pt x="25" y="65"/>
                  <a:pt x="25" y="65"/>
                  <a:pt x="25" y="65"/>
                </a:cubicBezTo>
                <a:cubicBezTo>
                  <a:pt x="27" y="64"/>
                  <a:pt x="23" y="64"/>
                  <a:pt x="24" y="63"/>
                </a:cubicBezTo>
                <a:cubicBezTo>
                  <a:pt x="25" y="63"/>
                  <a:pt x="25" y="63"/>
                  <a:pt x="25" y="63"/>
                </a:cubicBezTo>
                <a:cubicBezTo>
                  <a:pt x="23" y="62"/>
                  <a:pt x="24" y="61"/>
                  <a:pt x="24" y="60"/>
                </a:cubicBezTo>
                <a:cubicBezTo>
                  <a:pt x="24" y="60"/>
                  <a:pt x="24" y="60"/>
                  <a:pt x="24" y="60"/>
                </a:cubicBezTo>
                <a:cubicBezTo>
                  <a:pt x="24" y="59"/>
                  <a:pt x="25" y="58"/>
                  <a:pt x="24" y="57"/>
                </a:cubicBezTo>
                <a:cubicBezTo>
                  <a:pt x="25" y="57"/>
                  <a:pt x="27" y="58"/>
                  <a:pt x="27" y="57"/>
                </a:cubicBezTo>
                <a:cubicBezTo>
                  <a:pt x="25" y="56"/>
                  <a:pt x="26" y="55"/>
                  <a:pt x="24" y="55"/>
                </a:cubicBezTo>
                <a:cubicBezTo>
                  <a:pt x="24" y="54"/>
                  <a:pt x="26" y="53"/>
                  <a:pt x="25" y="52"/>
                </a:cubicBezTo>
                <a:cubicBezTo>
                  <a:pt x="26" y="53"/>
                  <a:pt x="28" y="53"/>
                  <a:pt x="28" y="53"/>
                </a:cubicBezTo>
                <a:cubicBezTo>
                  <a:pt x="29" y="53"/>
                  <a:pt x="29" y="53"/>
                  <a:pt x="29" y="53"/>
                </a:cubicBezTo>
                <a:cubicBezTo>
                  <a:pt x="30" y="54"/>
                  <a:pt x="29" y="54"/>
                  <a:pt x="30" y="54"/>
                </a:cubicBezTo>
                <a:cubicBezTo>
                  <a:pt x="30" y="53"/>
                  <a:pt x="29" y="52"/>
                  <a:pt x="30" y="52"/>
                </a:cubicBezTo>
                <a:cubicBezTo>
                  <a:pt x="29" y="51"/>
                  <a:pt x="26" y="50"/>
                  <a:pt x="26" y="49"/>
                </a:cubicBezTo>
                <a:cubicBezTo>
                  <a:pt x="27" y="49"/>
                  <a:pt x="29" y="49"/>
                  <a:pt x="29" y="50"/>
                </a:cubicBezTo>
                <a:cubicBezTo>
                  <a:pt x="26" y="47"/>
                  <a:pt x="26" y="47"/>
                  <a:pt x="26" y="47"/>
                </a:cubicBezTo>
                <a:cubicBezTo>
                  <a:pt x="26" y="46"/>
                  <a:pt x="27" y="47"/>
                  <a:pt x="27" y="47"/>
                </a:cubicBezTo>
                <a:cubicBezTo>
                  <a:pt x="26" y="46"/>
                  <a:pt x="26" y="46"/>
                  <a:pt x="26" y="46"/>
                </a:cubicBezTo>
                <a:cubicBezTo>
                  <a:pt x="26" y="46"/>
                  <a:pt x="26" y="44"/>
                  <a:pt x="28" y="45"/>
                </a:cubicBezTo>
                <a:cubicBezTo>
                  <a:pt x="29" y="45"/>
                  <a:pt x="28" y="45"/>
                  <a:pt x="29" y="45"/>
                </a:cubicBezTo>
                <a:cubicBezTo>
                  <a:pt x="29" y="45"/>
                  <a:pt x="28" y="44"/>
                  <a:pt x="29" y="44"/>
                </a:cubicBezTo>
                <a:cubicBezTo>
                  <a:pt x="29" y="44"/>
                  <a:pt x="29" y="44"/>
                  <a:pt x="29" y="44"/>
                </a:cubicBezTo>
                <a:cubicBezTo>
                  <a:pt x="29" y="44"/>
                  <a:pt x="28" y="42"/>
                  <a:pt x="27" y="42"/>
                </a:cubicBezTo>
                <a:cubicBezTo>
                  <a:pt x="27" y="43"/>
                  <a:pt x="28" y="43"/>
                  <a:pt x="28" y="43"/>
                </a:cubicBezTo>
                <a:cubicBezTo>
                  <a:pt x="27" y="42"/>
                  <a:pt x="27" y="41"/>
                  <a:pt x="27" y="41"/>
                </a:cubicBezTo>
                <a:cubicBezTo>
                  <a:pt x="27" y="41"/>
                  <a:pt x="28" y="41"/>
                  <a:pt x="28" y="41"/>
                </a:cubicBezTo>
                <a:cubicBezTo>
                  <a:pt x="27" y="40"/>
                  <a:pt x="27" y="39"/>
                  <a:pt x="26" y="38"/>
                </a:cubicBezTo>
                <a:cubicBezTo>
                  <a:pt x="25" y="37"/>
                  <a:pt x="28" y="39"/>
                  <a:pt x="27" y="39"/>
                </a:cubicBezTo>
                <a:cubicBezTo>
                  <a:pt x="29" y="38"/>
                  <a:pt x="27" y="35"/>
                  <a:pt x="29" y="35"/>
                </a:cubicBezTo>
                <a:cubicBezTo>
                  <a:pt x="29" y="35"/>
                  <a:pt x="28" y="35"/>
                  <a:pt x="28" y="35"/>
                </a:cubicBezTo>
                <a:cubicBezTo>
                  <a:pt x="28" y="34"/>
                  <a:pt x="30" y="35"/>
                  <a:pt x="29" y="34"/>
                </a:cubicBezTo>
                <a:cubicBezTo>
                  <a:pt x="30" y="35"/>
                  <a:pt x="29" y="34"/>
                  <a:pt x="29" y="33"/>
                </a:cubicBezTo>
                <a:cubicBezTo>
                  <a:pt x="29" y="33"/>
                  <a:pt x="30" y="33"/>
                  <a:pt x="30" y="34"/>
                </a:cubicBezTo>
                <a:cubicBezTo>
                  <a:pt x="29" y="33"/>
                  <a:pt x="29" y="30"/>
                  <a:pt x="31" y="29"/>
                </a:cubicBezTo>
                <a:cubicBezTo>
                  <a:pt x="31" y="29"/>
                  <a:pt x="30" y="28"/>
                  <a:pt x="30" y="27"/>
                </a:cubicBezTo>
                <a:cubicBezTo>
                  <a:pt x="31" y="28"/>
                  <a:pt x="31" y="28"/>
                  <a:pt x="31" y="28"/>
                </a:cubicBezTo>
                <a:cubicBezTo>
                  <a:pt x="32" y="28"/>
                  <a:pt x="32" y="27"/>
                  <a:pt x="33" y="28"/>
                </a:cubicBezTo>
                <a:cubicBezTo>
                  <a:pt x="32" y="26"/>
                  <a:pt x="32" y="31"/>
                  <a:pt x="32" y="29"/>
                </a:cubicBezTo>
                <a:cubicBezTo>
                  <a:pt x="33" y="30"/>
                  <a:pt x="31" y="27"/>
                  <a:pt x="32" y="28"/>
                </a:cubicBezTo>
                <a:cubicBezTo>
                  <a:pt x="32" y="28"/>
                  <a:pt x="31" y="26"/>
                  <a:pt x="33" y="26"/>
                </a:cubicBezTo>
                <a:cubicBezTo>
                  <a:pt x="33" y="26"/>
                  <a:pt x="34" y="28"/>
                  <a:pt x="34" y="27"/>
                </a:cubicBezTo>
                <a:cubicBezTo>
                  <a:pt x="35" y="26"/>
                  <a:pt x="34" y="27"/>
                  <a:pt x="34" y="26"/>
                </a:cubicBezTo>
                <a:cubicBezTo>
                  <a:pt x="34" y="25"/>
                  <a:pt x="34" y="25"/>
                  <a:pt x="34" y="25"/>
                </a:cubicBezTo>
                <a:cubicBezTo>
                  <a:pt x="33" y="24"/>
                  <a:pt x="34" y="25"/>
                  <a:pt x="33" y="24"/>
                </a:cubicBezTo>
                <a:cubicBezTo>
                  <a:pt x="34" y="25"/>
                  <a:pt x="33" y="22"/>
                  <a:pt x="35" y="24"/>
                </a:cubicBezTo>
                <a:cubicBezTo>
                  <a:pt x="36" y="25"/>
                  <a:pt x="36" y="25"/>
                  <a:pt x="36" y="25"/>
                </a:cubicBezTo>
                <a:cubicBezTo>
                  <a:pt x="36" y="25"/>
                  <a:pt x="35" y="23"/>
                  <a:pt x="35" y="23"/>
                </a:cubicBezTo>
                <a:cubicBezTo>
                  <a:pt x="36" y="23"/>
                  <a:pt x="36" y="23"/>
                  <a:pt x="36" y="23"/>
                </a:cubicBezTo>
                <a:cubicBezTo>
                  <a:pt x="33" y="21"/>
                  <a:pt x="36" y="22"/>
                  <a:pt x="35" y="21"/>
                </a:cubicBezTo>
                <a:cubicBezTo>
                  <a:pt x="36" y="21"/>
                  <a:pt x="37" y="19"/>
                  <a:pt x="38" y="20"/>
                </a:cubicBezTo>
                <a:cubicBezTo>
                  <a:pt x="38" y="19"/>
                  <a:pt x="38" y="18"/>
                  <a:pt x="39" y="17"/>
                </a:cubicBezTo>
                <a:cubicBezTo>
                  <a:pt x="39" y="18"/>
                  <a:pt x="39" y="18"/>
                  <a:pt x="39" y="18"/>
                </a:cubicBezTo>
                <a:cubicBezTo>
                  <a:pt x="40" y="19"/>
                  <a:pt x="40" y="18"/>
                  <a:pt x="40" y="17"/>
                </a:cubicBezTo>
                <a:cubicBezTo>
                  <a:pt x="40" y="18"/>
                  <a:pt x="41" y="18"/>
                  <a:pt x="42" y="18"/>
                </a:cubicBezTo>
                <a:cubicBezTo>
                  <a:pt x="42" y="17"/>
                  <a:pt x="41" y="16"/>
                  <a:pt x="41" y="15"/>
                </a:cubicBezTo>
                <a:cubicBezTo>
                  <a:pt x="43" y="17"/>
                  <a:pt x="41" y="13"/>
                  <a:pt x="43" y="14"/>
                </a:cubicBezTo>
                <a:cubicBezTo>
                  <a:pt x="43" y="15"/>
                  <a:pt x="43" y="16"/>
                  <a:pt x="44" y="16"/>
                </a:cubicBezTo>
                <a:cubicBezTo>
                  <a:pt x="46" y="18"/>
                  <a:pt x="44" y="14"/>
                  <a:pt x="46" y="14"/>
                </a:cubicBezTo>
                <a:cubicBezTo>
                  <a:pt x="44" y="13"/>
                  <a:pt x="44" y="13"/>
                  <a:pt x="44" y="13"/>
                </a:cubicBezTo>
                <a:cubicBezTo>
                  <a:pt x="45" y="13"/>
                  <a:pt x="45" y="11"/>
                  <a:pt x="46" y="13"/>
                </a:cubicBezTo>
                <a:cubicBezTo>
                  <a:pt x="46" y="12"/>
                  <a:pt x="47" y="12"/>
                  <a:pt x="46" y="11"/>
                </a:cubicBezTo>
                <a:cubicBezTo>
                  <a:pt x="48" y="11"/>
                  <a:pt x="50" y="7"/>
                  <a:pt x="52" y="11"/>
                </a:cubicBezTo>
                <a:cubicBezTo>
                  <a:pt x="52" y="10"/>
                  <a:pt x="53" y="11"/>
                  <a:pt x="52" y="10"/>
                </a:cubicBezTo>
                <a:cubicBezTo>
                  <a:pt x="52" y="9"/>
                  <a:pt x="52" y="11"/>
                  <a:pt x="52" y="10"/>
                </a:cubicBezTo>
                <a:cubicBezTo>
                  <a:pt x="52" y="10"/>
                  <a:pt x="52" y="9"/>
                  <a:pt x="52" y="9"/>
                </a:cubicBezTo>
                <a:cubicBezTo>
                  <a:pt x="52" y="9"/>
                  <a:pt x="53" y="9"/>
                  <a:pt x="53" y="11"/>
                </a:cubicBezTo>
                <a:cubicBezTo>
                  <a:pt x="55" y="12"/>
                  <a:pt x="53" y="7"/>
                  <a:pt x="55" y="7"/>
                </a:cubicBezTo>
                <a:cubicBezTo>
                  <a:pt x="55" y="8"/>
                  <a:pt x="55" y="9"/>
                  <a:pt x="56" y="8"/>
                </a:cubicBezTo>
                <a:cubicBezTo>
                  <a:pt x="56" y="7"/>
                  <a:pt x="56" y="7"/>
                  <a:pt x="56" y="7"/>
                </a:cubicBezTo>
                <a:cubicBezTo>
                  <a:pt x="57" y="7"/>
                  <a:pt x="57" y="8"/>
                  <a:pt x="57" y="10"/>
                </a:cubicBezTo>
                <a:cubicBezTo>
                  <a:pt x="58" y="9"/>
                  <a:pt x="58" y="9"/>
                  <a:pt x="59" y="8"/>
                </a:cubicBezTo>
                <a:cubicBezTo>
                  <a:pt x="59" y="10"/>
                  <a:pt x="59" y="10"/>
                  <a:pt x="59" y="10"/>
                </a:cubicBezTo>
                <a:cubicBezTo>
                  <a:pt x="59" y="9"/>
                  <a:pt x="60" y="9"/>
                  <a:pt x="60" y="9"/>
                </a:cubicBezTo>
                <a:cubicBezTo>
                  <a:pt x="60" y="9"/>
                  <a:pt x="60" y="9"/>
                  <a:pt x="60" y="9"/>
                </a:cubicBezTo>
                <a:cubicBezTo>
                  <a:pt x="60" y="10"/>
                  <a:pt x="60" y="9"/>
                  <a:pt x="61" y="9"/>
                </a:cubicBezTo>
                <a:cubicBezTo>
                  <a:pt x="61" y="8"/>
                  <a:pt x="60" y="8"/>
                  <a:pt x="59" y="8"/>
                </a:cubicBezTo>
                <a:cubicBezTo>
                  <a:pt x="60" y="7"/>
                  <a:pt x="60" y="7"/>
                  <a:pt x="60" y="6"/>
                </a:cubicBezTo>
                <a:cubicBezTo>
                  <a:pt x="60" y="8"/>
                  <a:pt x="61" y="7"/>
                  <a:pt x="62" y="7"/>
                </a:cubicBezTo>
                <a:cubicBezTo>
                  <a:pt x="62" y="8"/>
                  <a:pt x="62" y="6"/>
                  <a:pt x="62" y="6"/>
                </a:cubicBezTo>
                <a:cubicBezTo>
                  <a:pt x="62" y="7"/>
                  <a:pt x="63" y="6"/>
                  <a:pt x="63" y="7"/>
                </a:cubicBezTo>
                <a:cubicBezTo>
                  <a:pt x="63" y="8"/>
                  <a:pt x="62" y="7"/>
                  <a:pt x="62" y="7"/>
                </a:cubicBezTo>
                <a:cubicBezTo>
                  <a:pt x="63" y="8"/>
                  <a:pt x="63" y="9"/>
                  <a:pt x="63" y="8"/>
                </a:cubicBezTo>
                <a:cubicBezTo>
                  <a:pt x="64" y="7"/>
                  <a:pt x="63" y="5"/>
                  <a:pt x="64" y="6"/>
                </a:cubicBezTo>
                <a:cubicBezTo>
                  <a:pt x="64" y="8"/>
                  <a:pt x="64" y="8"/>
                  <a:pt x="64" y="8"/>
                </a:cubicBezTo>
                <a:cubicBezTo>
                  <a:pt x="64" y="8"/>
                  <a:pt x="64" y="8"/>
                  <a:pt x="64" y="8"/>
                </a:cubicBezTo>
                <a:cubicBezTo>
                  <a:pt x="64" y="7"/>
                  <a:pt x="64" y="7"/>
                  <a:pt x="64" y="7"/>
                </a:cubicBezTo>
                <a:cubicBezTo>
                  <a:pt x="65" y="8"/>
                  <a:pt x="65" y="8"/>
                  <a:pt x="65" y="8"/>
                </a:cubicBezTo>
                <a:cubicBezTo>
                  <a:pt x="65" y="6"/>
                  <a:pt x="66" y="7"/>
                  <a:pt x="66" y="6"/>
                </a:cubicBezTo>
                <a:cubicBezTo>
                  <a:pt x="67" y="6"/>
                  <a:pt x="67" y="7"/>
                  <a:pt x="67" y="7"/>
                </a:cubicBezTo>
                <a:cubicBezTo>
                  <a:pt x="67" y="7"/>
                  <a:pt x="67" y="7"/>
                  <a:pt x="67" y="7"/>
                </a:cubicBezTo>
                <a:cubicBezTo>
                  <a:pt x="68" y="7"/>
                  <a:pt x="68" y="7"/>
                  <a:pt x="68" y="7"/>
                </a:cubicBezTo>
                <a:cubicBezTo>
                  <a:pt x="68" y="7"/>
                  <a:pt x="68" y="7"/>
                  <a:pt x="68" y="7"/>
                </a:cubicBezTo>
                <a:cubicBezTo>
                  <a:pt x="68" y="7"/>
                  <a:pt x="68" y="7"/>
                  <a:pt x="68" y="7"/>
                </a:cubicBezTo>
                <a:cubicBezTo>
                  <a:pt x="68" y="7"/>
                  <a:pt x="68" y="7"/>
                  <a:pt x="68" y="7"/>
                </a:cubicBezTo>
                <a:cubicBezTo>
                  <a:pt x="68" y="7"/>
                  <a:pt x="68" y="7"/>
                  <a:pt x="68" y="7"/>
                </a:cubicBezTo>
                <a:cubicBezTo>
                  <a:pt x="79" y="23"/>
                  <a:pt x="71" y="12"/>
                  <a:pt x="73" y="15"/>
                </a:cubicBezTo>
                <a:cubicBezTo>
                  <a:pt x="73" y="15"/>
                  <a:pt x="73" y="15"/>
                  <a:pt x="73" y="15"/>
                </a:cubicBezTo>
                <a:cubicBezTo>
                  <a:pt x="73" y="15"/>
                  <a:pt x="73" y="15"/>
                  <a:pt x="73" y="15"/>
                </a:cubicBezTo>
                <a:cubicBezTo>
                  <a:pt x="73" y="15"/>
                  <a:pt x="73" y="15"/>
                  <a:pt x="73" y="15"/>
                </a:cubicBezTo>
                <a:cubicBezTo>
                  <a:pt x="73" y="15"/>
                  <a:pt x="73" y="15"/>
                  <a:pt x="73" y="15"/>
                </a:cubicBezTo>
                <a:cubicBezTo>
                  <a:pt x="73" y="15"/>
                  <a:pt x="73" y="15"/>
                  <a:pt x="73" y="15"/>
                </a:cubicBezTo>
                <a:cubicBezTo>
                  <a:pt x="73" y="15"/>
                  <a:pt x="73" y="15"/>
                  <a:pt x="73" y="15"/>
                </a:cubicBezTo>
                <a:cubicBezTo>
                  <a:pt x="74" y="17"/>
                  <a:pt x="74" y="17"/>
                  <a:pt x="74" y="17"/>
                </a:cubicBezTo>
                <a:cubicBezTo>
                  <a:pt x="74" y="17"/>
                  <a:pt x="74" y="17"/>
                  <a:pt x="74" y="17"/>
                </a:cubicBezTo>
                <a:cubicBezTo>
                  <a:pt x="73" y="17"/>
                  <a:pt x="73" y="18"/>
                  <a:pt x="74" y="19"/>
                </a:cubicBezTo>
                <a:cubicBezTo>
                  <a:pt x="72" y="19"/>
                  <a:pt x="69" y="17"/>
                  <a:pt x="70" y="19"/>
                </a:cubicBezTo>
                <a:cubicBezTo>
                  <a:pt x="69" y="19"/>
                  <a:pt x="71" y="21"/>
                  <a:pt x="72" y="22"/>
                </a:cubicBezTo>
                <a:cubicBezTo>
                  <a:pt x="70" y="22"/>
                  <a:pt x="70" y="25"/>
                  <a:pt x="68" y="24"/>
                </a:cubicBezTo>
                <a:cubicBezTo>
                  <a:pt x="68" y="25"/>
                  <a:pt x="68" y="25"/>
                  <a:pt x="68" y="26"/>
                </a:cubicBezTo>
                <a:cubicBezTo>
                  <a:pt x="66" y="26"/>
                  <a:pt x="65" y="30"/>
                  <a:pt x="62" y="28"/>
                </a:cubicBezTo>
                <a:cubicBezTo>
                  <a:pt x="62" y="27"/>
                  <a:pt x="62" y="27"/>
                  <a:pt x="61" y="26"/>
                </a:cubicBezTo>
                <a:cubicBezTo>
                  <a:pt x="61" y="27"/>
                  <a:pt x="60" y="25"/>
                  <a:pt x="61" y="27"/>
                </a:cubicBezTo>
                <a:cubicBezTo>
                  <a:pt x="61" y="28"/>
                  <a:pt x="62" y="29"/>
                  <a:pt x="62" y="29"/>
                </a:cubicBezTo>
                <a:cubicBezTo>
                  <a:pt x="62" y="30"/>
                  <a:pt x="60" y="31"/>
                  <a:pt x="59" y="30"/>
                </a:cubicBezTo>
                <a:cubicBezTo>
                  <a:pt x="59" y="30"/>
                  <a:pt x="59" y="31"/>
                  <a:pt x="59" y="31"/>
                </a:cubicBezTo>
                <a:cubicBezTo>
                  <a:pt x="59" y="29"/>
                  <a:pt x="58" y="29"/>
                  <a:pt x="57" y="30"/>
                </a:cubicBezTo>
                <a:cubicBezTo>
                  <a:pt x="58" y="31"/>
                  <a:pt x="58" y="31"/>
                  <a:pt x="58" y="31"/>
                </a:cubicBezTo>
                <a:cubicBezTo>
                  <a:pt x="57" y="30"/>
                  <a:pt x="57" y="30"/>
                  <a:pt x="57" y="30"/>
                </a:cubicBezTo>
                <a:cubicBezTo>
                  <a:pt x="57" y="31"/>
                  <a:pt x="57" y="33"/>
                  <a:pt x="57" y="32"/>
                </a:cubicBezTo>
                <a:cubicBezTo>
                  <a:pt x="56" y="31"/>
                  <a:pt x="56" y="31"/>
                  <a:pt x="56" y="31"/>
                </a:cubicBezTo>
                <a:cubicBezTo>
                  <a:pt x="56" y="32"/>
                  <a:pt x="55" y="34"/>
                  <a:pt x="54" y="33"/>
                </a:cubicBezTo>
                <a:cubicBezTo>
                  <a:pt x="53" y="31"/>
                  <a:pt x="53" y="31"/>
                  <a:pt x="53" y="31"/>
                </a:cubicBezTo>
                <a:cubicBezTo>
                  <a:pt x="53" y="31"/>
                  <a:pt x="53" y="33"/>
                  <a:pt x="54" y="33"/>
                </a:cubicBezTo>
                <a:cubicBezTo>
                  <a:pt x="52" y="32"/>
                  <a:pt x="51" y="32"/>
                  <a:pt x="51" y="31"/>
                </a:cubicBezTo>
                <a:cubicBezTo>
                  <a:pt x="50" y="35"/>
                  <a:pt x="47" y="35"/>
                  <a:pt x="44" y="36"/>
                </a:cubicBezTo>
                <a:cubicBezTo>
                  <a:pt x="44" y="35"/>
                  <a:pt x="44" y="35"/>
                  <a:pt x="44" y="35"/>
                </a:cubicBezTo>
                <a:cubicBezTo>
                  <a:pt x="44" y="34"/>
                  <a:pt x="44" y="36"/>
                  <a:pt x="44" y="36"/>
                </a:cubicBezTo>
                <a:cubicBezTo>
                  <a:pt x="44" y="35"/>
                  <a:pt x="43" y="34"/>
                  <a:pt x="43" y="33"/>
                </a:cubicBezTo>
                <a:cubicBezTo>
                  <a:pt x="42" y="32"/>
                  <a:pt x="42" y="34"/>
                  <a:pt x="42" y="35"/>
                </a:cubicBezTo>
                <a:cubicBezTo>
                  <a:pt x="42" y="36"/>
                  <a:pt x="42" y="34"/>
                  <a:pt x="42" y="36"/>
                </a:cubicBezTo>
                <a:cubicBezTo>
                  <a:pt x="42" y="36"/>
                  <a:pt x="41" y="35"/>
                  <a:pt x="41" y="37"/>
                </a:cubicBezTo>
                <a:cubicBezTo>
                  <a:pt x="41" y="36"/>
                  <a:pt x="41" y="35"/>
                  <a:pt x="41" y="34"/>
                </a:cubicBezTo>
                <a:cubicBezTo>
                  <a:pt x="40" y="35"/>
                  <a:pt x="40" y="35"/>
                  <a:pt x="40" y="35"/>
                </a:cubicBezTo>
                <a:cubicBezTo>
                  <a:pt x="40" y="33"/>
                  <a:pt x="42" y="31"/>
                  <a:pt x="41" y="28"/>
                </a:cubicBezTo>
                <a:cubicBezTo>
                  <a:pt x="40" y="29"/>
                  <a:pt x="40" y="29"/>
                  <a:pt x="40" y="29"/>
                </a:cubicBezTo>
                <a:cubicBezTo>
                  <a:pt x="40" y="27"/>
                  <a:pt x="41" y="27"/>
                  <a:pt x="40" y="26"/>
                </a:cubicBezTo>
                <a:cubicBezTo>
                  <a:pt x="40" y="27"/>
                  <a:pt x="39" y="30"/>
                  <a:pt x="40" y="30"/>
                </a:cubicBezTo>
                <a:cubicBezTo>
                  <a:pt x="39" y="31"/>
                  <a:pt x="40" y="35"/>
                  <a:pt x="39" y="34"/>
                </a:cubicBezTo>
                <a:cubicBezTo>
                  <a:pt x="38" y="33"/>
                  <a:pt x="40" y="34"/>
                  <a:pt x="39" y="33"/>
                </a:cubicBezTo>
                <a:cubicBezTo>
                  <a:pt x="39" y="31"/>
                  <a:pt x="38" y="34"/>
                  <a:pt x="38" y="33"/>
                </a:cubicBezTo>
                <a:cubicBezTo>
                  <a:pt x="38" y="34"/>
                  <a:pt x="38" y="36"/>
                  <a:pt x="38" y="36"/>
                </a:cubicBezTo>
                <a:cubicBezTo>
                  <a:pt x="37" y="35"/>
                  <a:pt x="38" y="34"/>
                  <a:pt x="37" y="34"/>
                </a:cubicBezTo>
                <a:cubicBezTo>
                  <a:pt x="37" y="35"/>
                  <a:pt x="36" y="36"/>
                  <a:pt x="37" y="37"/>
                </a:cubicBezTo>
                <a:cubicBezTo>
                  <a:pt x="37" y="39"/>
                  <a:pt x="36" y="36"/>
                  <a:pt x="35" y="38"/>
                </a:cubicBezTo>
                <a:cubicBezTo>
                  <a:pt x="35" y="36"/>
                  <a:pt x="36" y="34"/>
                  <a:pt x="35" y="33"/>
                </a:cubicBezTo>
                <a:cubicBezTo>
                  <a:pt x="35" y="35"/>
                  <a:pt x="34" y="35"/>
                  <a:pt x="35" y="38"/>
                </a:cubicBezTo>
                <a:cubicBezTo>
                  <a:pt x="34" y="37"/>
                  <a:pt x="34" y="36"/>
                  <a:pt x="35" y="35"/>
                </a:cubicBezTo>
                <a:cubicBezTo>
                  <a:pt x="34" y="34"/>
                  <a:pt x="33" y="38"/>
                  <a:pt x="33" y="35"/>
                </a:cubicBezTo>
                <a:cubicBezTo>
                  <a:pt x="33" y="36"/>
                  <a:pt x="33" y="36"/>
                  <a:pt x="33" y="36"/>
                </a:cubicBezTo>
                <a:cubicBezTo>
                  <a:pt x="33" y="36"/>
                  <a:pt x="32" y="35"/>
                  <a:pt x="32" y="35"/>
                </a:cubicBezTo>
                <a:cubicBezTo>
                  <a:pt x="32" y="35"/>
                  <a:pt x="31" y="37"/>
                  <a:pt x="31" y="34"/>
                </a:cubicBezTo>
                <a:cubicBezTo>
                  <a:pt x="31" y="35"/>
                  <a:pt x="30" y="34"/>
                  <a:pt x="30" y="36"/>
                </a:cubicBezTo>
                <a:cubicBezTo>
                  <a:pt x="31" y="37"/>
                  <a:pt x="31" y="35"/>
                  <a:pt x="31" y="37"/>
                </a:cubicBezTo>
                <a:cubicBezTo>
                  <a:pt x="31" y="35"/>
                  <a:pt x="30" y="37"/>
                  <a:pt x="30" y="38"/>
                </a:cubicBezTo>
                <a:cubicBezTo>
                  <a:pt x="30" y="37"/>
                  <a:pt x="30" y="37"/>
                  <a:pt x="30" y="37"/>
                </a:cubicBezTo>
                <a:cubicBezTo>
                  <a:pt x="29" y="37"/>
                  <a:pt x="29" y="37"/>
                  <a:pt x="29" y="38"/>
                </a:cubicBezTo>
                <a:cubicBezTo>
                  <a:pt x="29" y="38"/>
                  <a:pt x="29" y="37"/>
                  <a:pt x="29" y="37"/>
                </a:cubicBezTo>
                <a:cubicBezTo>
                  <a:pt x="28" y="38"/>
                  <a:pt x="28" y="38"/>
                  <a:pt x="28" y="38"/>
                </a:cubicBezTo>
                <a:cubicBezTo>
                  <a:pt x="27" y="39"/>
                  <a:pt x="28" y="36"/>
                  <a:pt x="27" y="36"/>
                </a:cubicBezTo>
                <a:cubicBezTo>
                  <a:pt x="28" y="35"/>
                  <a:pt x="28" y="35"/>
                  <a:pt x="28" y="35"/>
                </a:cubicBezTo>
                <a:cubicBezTo>
                  <a:pt x="28" y="35"/>
                  <a:pt x="28" y="34"/>
                  <a:pt x="27" y="34"/>
                </a:cubicBezTo>
                <a:cubicBezTo>
                  <a:pt x="27" y="35"/>
                  <a:pt x="26" y="37"/>
                  <a:pt x="26" y="38"/>
                </a:cubicBezTo>
                <a:cubicBezTo>
                  <a:pt x="26" y="39"/>
                  <a:pt x="26" y="37"/>
                  <a:pt x="25" y="38"/>
                </a:cubicBezTo>
                <a:cubicBezTo>
                  <a:pt x="26" y="36"/>
                  <a:pt x="26" y="36"/>
                  <a:pt x="26" y="36"/>
                </a:cubicBezTo>
                <a:cubicBezTo>
                  <a:pt x="26" y="36"/>
                  <a:pt x="26" y="34"/>
                  <a:pt x="25" y="34"/>
                </a:cubicBezTo>
                <a:cubicBezTo>
                  <a:pt x="25" y="35"/>
                  <a:pt x="24" y="36"/>
                  <a:pt x="25" y="37"/>
                </a:cubicBezTo>
                <a:cubicBezTo>
                  <a:pt x="24" y="37"/>
                  <a:pt x="24" y="36"/>
                  <a:pt x="24" y="35"/>
                </a:cubicBezTo>
                <a:cubicBezTo>
                  <a:pt x="23" y="36"/>
                  <a:pt x="24" y="37"/>
                  <a:pt x="23" y="37"/>
                </a:cubicBezTo>
                <a:cubicBezTo>
                  <a:pt x="23" y="37"/>
                  <a:pt x="22" y="35"/>
                  <a:pt x="22" y="34"/>
                </a:cubicBezTo>
                <a:cubicBezTo>
                  <a:pt x="23" y="32"/>
                  <a:pt x="23" y="32"/>
                  <a:pt x="23" y="32"/>
                </a:cubicBezTo>
                <a:cubicBezTo>
                  <a:pt x="23" y="32"/>
                  <a:pt x="23" y="32"/>
                  <a:pt x="23" y="32"/>
                </a:cubicBezTo>
                <a:cubicBezTo>
                  <a:pt x="24" y="30"/>
                  <a:pt x="23" y="30"/>
                  <a:pt x="23" y="29"/>
                </a:cubicBezTo>
                <a:cubicBezTo>
                  <a:pt x="23" y="28"/>
                  <a:pt x="22" y="29"/>
                  <a:pt x="22" y="29"/>
                </a:cubicBezTo>
                <a:cubicBezTo>
                  <a:pt x="23" y="32"/>
                  <a:pt x="20" y="33"/>
                  <a:pt x="20" y="36"/>
                </a:cubicBezTo>
                <a:cubicBezTo>
                  <a:pt x="19" y="36"/>
                  <a:pt x="21" y="29"/>
                  <a:pt x="18" y="33"/>
                </a:cubicBezTo>
                <a:cubicBezTo>
                  <a:pt x="19" y="34"/>
                  <a:pt x="17" y="36"/>
                  <a:pt x="18" y="35"/>
                </a:cubicBezTo>
                <a:cubicBezTo>
                  <a:pt x="18" y="35"/>
                  <a:pt x="17" y="37"/>
                  <a:pt x="17" y="36"/>
                </a:cubicBezTo>
                <a:cubicBezTo>
                  <a:pt x="17" y="35"/>
                  <a:pt x="16" y="33"/>
                  <a:pt x="18" y="32"/>
                </a:cubicBezTo>
                <a:cubicBezTo>
                  <a:pt x="18" y="33"/>
                  <a:pt x="18" y="33"/>
                  <a:pt x="18" y="33"/>
                </a:cubicBezTo>
                <a:cubicBezTo>
                  <a:pt x="18" y="32"/>
                  <a:pt x="19" y="30"/>
                  <a:pt x="18" y="30"/>
                </a:cubicBezTo>
                <a:cubicBezTo>
                  <a:pt x="18" y="30"/>
                  <a:pt x="17" y="30"/>
                  <a:pt x="17" y="31"/>
                </a:cubicBezTo>
                <a:cubicBezTo>
                  <a:pt x="16" y="33"/>
                  <a:pt x="18" y="31"/>
                  <a:pt x="17" y="33"/>
                </a:cubicBezTo>
                <a:cubicBezTo>
                  <a:pt x="16" y="33"/>
                  <a:pt x="16" y="31"/>
                  <a:pt x="15" y="33"/>
                </a:cubicBezTo>
                <a:cubicBezTo>
                  <a:pt x="16" y="33"/>
                  <a:pt x="16" y="35"/>
                  <a:pt x="15" y="36"/>
                </a:cubicBezTo>
                <a:cubicBezTo>
                  <a:pt x="14" y="36"/>
                  <a:pt x="14" y="36"/>
                  <a:pt x="14" y="36"/>
                </a:cubicBezTo>
                <a:cubicBezTo>
                  <a:pt x="15" y="35"/>
                  <a:pt x="15" y="35"/>
                  <a:pt x="15" y="35"/>
                </a:cubicBezTo>
                <a:cubicBezTo>
                  <a:pt x="14" y="34"/>
                  <a:pt x="14" y="37"/>
                  <a:pt x="13" y="36"/>
                </a:cubicBezTo>
                <a:cubicBezTo>
                  <a:pt x="13" y="34"/>
                  <a:pt x="13" y="34"/>
                  <a:pt x="13" y="34"/>
                </a:cubicBezTo>
                <a:cubicBezTo>
                  <a:pt x="13" y="32"/>
                  <a:pt x="14" y="35"/>
                  <a:pt x="15" y="33"/>
                </a:cubicBezTo>
                <a:cubicBezTo>
                  <a:pt x="14" y="32"/>
                  <a:pt x="13" y="33"/>
                  <a:pt x="13" y="33"/>
                </a:cubicBezTo>
                <a:cubicBezTo>
                  <a:pt x="14" y="32"/>
                  <a:pt x="14" y="32"/>
                  <a:pt x="14" y="32"/>
                </a:cubicBezTo>
                <a:cubicBezTo>
                  <a:pt x="13" y="32"/>
                  <a:pt x="14" y="28"/>
                  <a:pt x="12" y="30"/>
                </a:cubicBezTo>
                <a:cubicBezTo>
                  <a:pt x="12" y="31"/>
                  <a:pt x="12" y="31"/>
                  <a:pt x="12" y="32"/>
                </a:cubicBezTo>
                <a:cubicBezTo>
                  <a:pt x="10" y="32"/>
                  <a:pt x="9" y="33"/>
                  <a:pt x="9" y="32"/>
                </a:cubicBezTo>
                <a:cubicBezTo>
                  <a:pt x="10" y="31"/>
                  <a:pt x="7" y="31"/>
                  <a:pt x="9" y="30"/>
                </a:cubicBezTo>
                <a:cubicBezTo>
                  <a:pt x="9" y="31"/>
                  <a:pt x="11" y="32"/>
                  <a:pt x="12" y="30"/>
                </a:cubicBezTo>
                <a:cubicBezTo>
                  <a:pt x="12" y="28"/>
                  <a:pt x="13" y="31"/>
                  <a:pt x="14" y="29"/>
                </a:cubicBezTo>
                <a:cubicBezTo>
                  <a:pt x="13" y="28"/>
                  <a:pt x="14" y="26"/>
                  <a:pt x="14" y="25"/>
                </a:cubicBezTo>
                <a:cubicBezTo>
                  <a:pt x="14" y="24"/>
                  <a:pt x="14" y="25"/>
                  <a:pt x="13" y="25"/>
                </a:cubicBezTo>
                <a:cubicBezTo>
                  <a:pt x="13" y="27"/>
                  <a:pt x="13" y="27"/>
                  <a:pt x="12" y="28"/>
                </a:cubicBezTo>
                <a:cubicBezTo>
                  <a:pt x="12" y="27"/>
                  <a:pt x="10" y="28"/>
                  <a:pt x="9" y="29"/>
                </a:cubicBezTo>
                <a:cubicBezTo>
                  <a:pt x="9" y="28"/>
                  <a:pt x="10" y="26"/>
                  <a:pt x="10" y="27"/>
                </a:cubicBezTo>
                <a:cubicBezTo>
                  <a:pt x="9" y="26"/>
                  <a:pt x="8" y="25"/>
                  <a:pt x="7" y="24"/>
                </a:cubicBezTo>
                <a:cubicBezTo>
                  <a:pt x="6" y="27"/>
                  <a:pt x="5" y="24"/>
                  <a:pt x="5" y="26"/>
                </a:cubicBezTo>
                <a:cubicBezTo>
                  <a:pt x="5" y="27"/>
                  <a:pt x="5" y="29"/>
                  <a:pt x="4" y="29"/>
                </a:cubicBezTo>
                <a:cubicBezTo>
                  <a:pt x="3" y="29"/>
                  <a:pt x="4" y="28"/>
                  <a:pt x="4" y="28"/>
                </a:cubicBezTo>
                <a:cubicBezTo>
                  <a:pt x="3" y="29"/>
                  <a:pt x="5" y="26"/>
                  <a:pt x="3" y="27"/>
                </a:cubicBezTo>
                <a:cubicBezTo>
                  <a:pt x="5" y="27"/>
                  <a:pt x="5" y="25"/>
                  <a:pt x="6" y="23"/>
                </a:cubicBezTo>
                <a:cubicBezTo>
                  <a:pt x="5" y="24"/>
                  <a:pt x="7" y="22"/>
                  <a:pt x="7" y="22"/>
                </a:cubicBezTo>
                <a:cubicBezTo>
                  <a:pt x="5" y="22"/>
                  <a:pt x="4" y="22"/>
                  <a:pt x="3" y="21"/>
                </a:cubicBezTo>
                <a:cubicBezTo>
                  <a:pt x="3" y="19"/>
                  <a:pt x="1" y="18"/>
                  <a:pt x="0" y="17"/>
                </a:cubicBezTo>
                <a:cubicBezTo>
                  <a:pt x="1" y="16"/>
                  <a:pt x="3" y="16"/>
                  <a:pt x="3" y="15"/>
                </a:cubicBezTo>
                <a:cubicBezTo>
                  <a:pt x="3" y="14"/>
                  <a:pt x="1" y="16"/>
                  <a:pt x="1" y="15"/>
                </a:cubicBezTo>
                <a:cubicBezTo>
                  <a:pt x="2" y="15"/>
                  <a:pt x="2" y="15"/>
                  <a:pt x="2" y="15"/>
                </a:cubicBezTo>
                <a:cubicBezTo>
                  <a:pt x="1" y="15"/>
                  <a:pt x="3" y="13"/>
                  <a:pt x="0" y="13"/>
                </a:cubicBezTo>
                <a:cubicBezTo>
                  <a:pt x="2" y="13"/>
                  <a:pt x="2" y="13"/>
                  <a:pt x="2" y="13"/>
                </a:cubicBezTo>
                <a:cubicBezTo>
                  <a:pt x="3" y="12"/>
                  <a:pt x="2" y="12"/>
                  <a:pt x="2" y="12"/>
                </a:cubicBezTo>
                <a:cubicBezTo>
                  <a:pt x="2" y="12"/>
                  <a:pt x="3" y="12"/>
                  <a:pt x="4" y="12"/>
                </a:cubicBezTo>
                <a:cubicBezTo>
                  <a:pt x="5" y="11"/>
                  <a:pt x="3" y="11"/>
                  <a:pt x="3" y="10"/>
                </a:cubicBezTo>
                <a:cubicBezTo>
                  <a:pt x="2" y="11"/>
                  <a:pt x="2" y="11"/>
                  <a:pt x="2" y="11"/>
                </a:cubicBezTo>
                <a:cubicBezTo>
                  <a:pt x="1" y="9"/>
                  <a:pt x="2" y="9"/>
                  <a:pt x="2" y="8"/>
                </a:cubicBezTo>
                <a:cubicBezTo>
                  <a:pt x="3" y="8"/>
                  <a:pt x="3" y="8"/>
                  <a:pt x="3" y="8"/>
                </a:cubicBezTo>
                <a:cubicBezTo>
                  <a:pt x="3" y="7"/>
                  <a:pt x="3" y="7"/>
                  <a:pt x="3" y="7"/>
                </a:cubicBezTo>
                <a:cubicBezTo>
                  <a:pt x="4" y="8"/>
                  <a:pt x="5" y="7"/>
                  <a:pt x="4" y="7"/>
                </a:cubicBezTo>
                <a:cubicBezTo>
                  <a:pt x="7" y="9"/>
                  <a:pt x="7" y="9"/>
                  <a:pt x="7" y="9"/>
                </a:cubicBezTo>
                <a:cubicBezTo>
                  <a:pt x="6" y="9"/>
                  <a:pt x="5" y="8"/>
                  <a:pt x="4" y="8"/>
                </a:cubicBezTo>
                <a:cubicBezTo>
                  <a:pt x="3" y="8"/>
                  <a:pt x="3" y="9"/>
                  <a:pt x="4" y="9"/>
                </a:cubicBezTo>
                <a:cubicBezTo>
                  <a:pt x="4" y="9"/>
                  <a:pt x="4" y="9"/>
                  <a:pt x="4" y="9"/>
                </a:cubicBezTo>
                <a:cubicBezTo>
                  <a:pt x="6" y="9"/>
                  <a:pt x="5" y="9"/>
                  <a:pt x="6" y="10"/>
                </a:cubicBezTo>
                <a:cubicBezTo>
                  <a:pt x="6" y="9"/>
                  <a:pt x="7" y="9"/>
                  <a:pt x="6" y="9"/>
                </a:cubicBezTo>
                <a:cubicBezTo>
                  <a:pt x="7" y="10"/>
                  <a:pt x="7" y="10"/>
                  <a:pt x="7" y="10"/>
                </a:cubicBezTo>
                <a:cubicBezTo>
                  <a:pt x="7" y="10"/>
                  <a:pt x="6" y="10"/>
                  <a:pt x="6" y="10"/>
                </a:cubicBezTo>
                <a:cubicBezTo>
                  <a:pt x="7" y="10"/>
                  <a:pt x="8" y="11"/>
                  <a:pt x="8" y="11"/>
                </a:cubicBezTo>
                <a:cubicBezTo>
                  <a:pt x="6" y="12"/>
                  <a:pt x="9" y="12"/>
                  <a:pt x="8" y="13"/>
                </a:cubicBezTo>
                <a:cubicBezTo>
                  <a:pt x="7" y="13"/>
                  <a:pt x="5" y="13"/>
                  <a:pt x="5" y="12"/>
                </a:cubicBezTo>
                <a:cubicBezTo>
                  <a:pt x="4" y="13"/>
                  <a:pt x="5" y="13"/>
                  <a:pt x="4" y="14"/>
                </a:cubicBezTo>
                <a:cubicBezTo>
                  <a:pt x="5" y="14"/>
                  <a:pt x="7" y="13"/>
                  <a:pt x="8" y="13"/>
                </a:cubicBezTo>
                <a:cubicBezTo>
                  <a:pt x="7" y="14"/>
                  <a:pt x="7" y="14"/>
                  <a:pt x="7" y="14"/>
                </a:cubicBezTo>
                <a:cubicBezTo>
                  <a:pt x="8" y="14"/>
                  <a:pt x="9" y="13"/>
                  <a:pt x="9" y="14"/>
                </a:cubicBezTo>
                <a:cubicBezTo>
                  <a:pt x="9" y="15"/>
                  <a:pt x="10" y="16"/>
                  <a:pt x="10" y="16"/>
                </a:cubicBezTo>
                <a:cubicBezTo>
                  <a:pt x="10" y="17"/>
                  <a:pt x="10" y="17"/>
                  <a:pt x="10" y="17"/>
                </a:cubicBezTo>
                <a:cubicBezTo>
                  <a:pt x="12" y="16"/>
                  <a:pt x="11" y="18"/>
                  <a:pt x="13" y="17"/>
                </a:cubicBezTo>
                <a:cubicBezTo>
                  <a:pt x="13" y="18"/>
                  <a:pt x="15" y="17"/>
                  <a:pt x="15" y="19"/>
                </a:cubicBezTo>
                <a:cubicBezTo>
                  <a:pt x="17" y="19"/>
                  <a:pt x="19" y="19"/>
                  <a:pt x="21" y="20"/>
                </a:cubicBezTo>
                <a:cubicBezTo>
                  <a:pt x="20" y="21"/>
                  <a:pt x="20" y="21"/>
                  <a:pt x="20" y="21"/>
                </a:cubicBezTo>
                <a:cubicBezTo>
                  <a:pt x="21" y="20"/>
                  <a:pt x="20" y="22"/>
                  <a:pt x="21" y="22"/>
                </a:cubicBezTo>
                <a:cubicBezTo>
                  <a:pt x="21" y="21"/>
                  <a:pt x="22" y="21"/>
                  <a:pt x="22" y="20"/>
                </a:cubicBezTo>
                <a:cubicBezTo>
                  <a:pt x="23" y="21"/>
                  <a:pt x="24" y="20"/>
                  <a:pt x="25" y="19"/>
                </a:cubicBezTo>
                <a:cubicBezTo>
                  <a:pt x="25" y="20"/>
                  <a:pt x="25" y="20"/>
                  <a:pt x="25" y="20"/>
                </a:cubicBezTo>
                <a:cubicBezTo>
                  <a:pt x="26" y="18"/>
                  <a:pt x="27" y="20"/>
                  <a:pt x="28" y="20"/>
                </a:cubicBezTo>
                <a:cubicBezTo>
                  <a:pt x="28" y="21"/>
                  <a:pt x="29" y="22"/>
                  <a:pt x="29" y="22"/>
                </a:cubicBezTo>
                <a:cubicBezTo>
                  <a:pt x="30" y="20"/>
                  <a:pt x="30" y="20"/>
                  <a:pt x="31" y="19"/>
                </a:cubicBezTo>
                <a:cubicBezTo>
                  <a:pt x="32" y="19"/>
                  <a:pt x="33" y="19"/>
                  <a:pt x="33" y="20"/>
                </a:cubicBezTo>
                <a:cubicBezTo>
                  <a:pt x="36" y="18"/>
                  <a:pt x="38" y="19"/>
                  <a:pt x="41" y="17"/>
                </a:cubicBezTo>
                <a:cubicBezTo>
                  <a:pt x="41" y="19"/>
                  <a:pt x="41" y="19"/>
                  <a:pt x="41" y="19"/>
                </a:cubicBezTo>
                <a:cubicBezTo>
                  <a:pt x="43" y="15"/>
                  <a:pt x="46" y="18"/>
                  <a:pt x="48" y="16"/>
                </a:cubicBezTo>
                <a:cubicBezTo>
                  <a:pt x="48" y="18"/>
                  <a:pt x="48" y="18"/>
                  <a:pt x="48" y="18"/>
                </a:cubicBezTo>
                <a:cubicBezTo>
                  <a:pt x="49" y="19"/>
                  <a:pt x="50" y="17"/>
                  <a:pt x="49" y="15"/>
                </a:cubicBezTo>
                <a:cubicBezTo>
                  <a:pt x="50" y="16"/>
                  <a:pt x="50" y="14"/>
                  <a:pt x="51" y="16"/>
                </a:cubicBezTo>
                <a:cubicBezTo>
                  <a:pt x="52" y="16"/>
                  <a:pt x="52" y="14"/>
                  <a:pt x="52" y="14"/>
                </a:cubicBezTo>
                <a:cubicBezTo>
                  <a:pt x="53" y="14"/>
                  <a:pt x="54" y="14"/>
                  <a:pt x="54" y="13"/>
                </a:cubicBezTo>
                <a:cubicBezTo>
                  <a:pt x="54" y="13"/>
                  <a:pt x="54" y="13"/>
                  <a:pt x="54" y="13"/>
                </a:cubicBezTo>
                <a:cubicBezTo>
                  <a:pt x="54" y="14"/>
                  <a:pt x="55" y="15"/>
                  <a:pt x="55" y="15"/>
                </a:cubicBezTo>
                <a:cubicBezTo>
                  <a:pt x="55" y="14"/>
                  <a:pt x="57" y="15"/>
                  <a:pt x="55" y="12"/>
                </a:cubicBezTo>
                <a:cubicBezTo>
                  <a:pt x="56" y="13"/>
                  <a:pt x="56" y="10"/>
                  <a:pt x="58" y="12"/>
                </a:cubicBezTo>
                <a:cubicBezTo>
                  <a:pt x="57" y="11"/>
                  <a:pt x="57" y="11"/>
                  <a:pt x="57" y="10"/>
                </a:cubicBezTo>
                <a:cubicBezTo>
                  <a:pt x="57" y="11"/>
                  <a:pt x="58" y="10"/>
                  <a:pt x="58" y="11"/>
                </a:cubicBezTo>
                <a:cubicBezTo>
                  <a:pt x="59" y="11"/>
                  <a:pt x="58" y="11"/>
                  <a:pt x="59" y="11"/>
                </a:cubicBezTo>
                <a:cubicBezTo>
                  <a:pt x="59" y="11"/>
                  <a:pt x="59" y="11"/>
                  <a:pt x="59" y="11"/>
                </a:cubicBezTo>
                <a:cubicBezTo>
                  <a:pt x="61" y="12"/>
                  <a:pt x="61" y="12"/>
                  <a:pt x="61" y="12"/>
                </a:cubicBezTo>
                <a:cubicBezTo>
                  <a:pt x="61" y="12"/>
                  <a:pt x="61" y="12"/>
                  <a:pt x="61" y="12"/>
                </a:cubicBezTo>
                <a:cubicBezTo>
                  <a:pt x="61" y="12"/>
                  <a:pt x="61" y="12"/>
                  <a:pt x="61" y="12"/>
                </a:cubicBezTo>
                <a:cubicBezTo>
                  <a:pt x="61" y="12"/>
                  <a:pt x="61" y="12"/>
                  <a:pt x="61" y="12"/>
                </a:cubicBezTo>
                <a:cubicBezTo>
                  <a:pt x="61" y="12"/>
                  <a:pt x="61" y="12"/>
                  <a:pt x="61" y="12"/>
                </a:cubicBezTo>
                <a:cubicBezTo>
                  <a:pt x="61" y="12"/>
                  <a:pt x="61" y="12"/>
                  <a:pt x="61" y="12"/>
                </a:cubicBezTo>
                <a:cubicBezTo>
                  <a:pt x="61" y="12"/>
                  <a:pt x="61" y="12"/>
                  <a:pt x="61" y="12"/>
                </a:cubicBezTo>
                <a:cubicBezTo>
                  <a:pt x="61" y="12"/>
                  <a:pt x="61" y="12"/>
                  <a:pt x="61" y="12"/>
                </a:cubicBezTo>
                <a:cubicBezTo>
                  <a:pt x="63" y="17"/>
                  <a:pt x="56" y="0"/>
                  <a:pt x="66" y="24"/>
                </a:cubicBezTo>
                <a:cubicBezTo>
                  <a:pt x="66" y="24"/>
                  <a:pt x="66" y="24"/>
                  <a:pt x="66" y="24"/>
                </a:cubicBezTo>
                <a:cubicBezTo>
                  <a:pt x="66" y="24"/>
                  <a:pt x="66" y="24"/>
                  <a:pt x="66" y="24"/>
                </a:cubicBezTo>
                <a:cubicBezTo>
                  <a:pt x="65" y="24"/>
                  <a:pt x="65" y="24"/>
                  <a:pt x="65" y="24"/>
                </a:cubicBezTo>
                <a:cubicBezTo>
                  <a:pt x="65" y="23"/>
                  <a:pt x="64" y="23"/>
                  <a:pt x="63" y="23"/>
                </a:cubicBezTo>
                <a:cubicBezTo>
                  <a:pt x="61" y="24"/>
                  <a:pt x="59" y="25"/>
                  <a:pt x="57" y="25"/>
                </a:cubicBezTo>
                <a:cubicBezTo>
                  <a:pt x="57" y="25"/>
                  <a:pt x="57" y="25"/>
                  <a:pt x="57" y="25"/>
                </a:cubicBezTo>
                <a:cubicBezTo>
                  <a:pt x="57" y="27"/>
                  <a:pt x="54" y="24"/>
                  <a:pt x="55" y="27"/>
                </a:cubicBezTo>
                <a:cubicBezTo>
                  <a:pt x="55" y="26"/>
                  <a:pt x="55" y="27"/>
                  <a:pt x="54" y="26"/>
                </a:cubicBezTo>
                <a:cubicBezTo>
                  <a:pt x="55" y="27"/>
                  <a:pt x="52" y="26"/>
                  <a:pt x="52" y="28"/>
                </a:cubicBezTo>
                <a:cubicBezTo>
                  <a:pt x="52" y="27"/>
                  <a:pt x="52" y="27"/>
                  <a:pt x="52" y="27"/>
                </a:cubicBezTo>
                <a:cubicBezTo>
                  <a:pt x="51" y="27"/>
                  <a:pt x="51" y="29"/>
                  <a:pt x="50" y="29"/>
                </a:cubicBezTo>
                <a:cubicBezTo>
                  <a:pt x="50" y="29"/>
                  <a:pt x="50" y="28"/>
                  <a:pt x="49" y="28"/>
                </a:cubicBezTo>
                <a:cubicBezTo>
                  <a:pt x="48" y="27"/>
                  <a:pt x="50" y="30"/>
                  <a:pt x="48" y="28"/>
                </a:cubicBezTo>
                <a:cubicBezTo>
                  <a:pt x="48" y="29"/>
                  <a:pt x="49" y="30"/>
                  <a:pt x="49" y="29"/>
                </a:cubicBezTo>
                <a:cubicBezTo>
                  <a:pt x="47" y="30"/>
                  <a:pt x="47" y="34"/>
                  <a:pt x="46" y="36"/>
                </a:cubicBezTo>
                <a:cubicBezTo>
                  <a:pt x="43" y="37"/>
                  <a:pt x="42" y="34"/>
                  <a:pt x="43" y="36"/>
                </a:cubicBezTo>
                <a:cubicBezTo>
                  <a:pt x="42" y="36"/>
                  <a:pt x="44" y="37"/>
                  <a:pt x="43" y="36"/>
                </a:cubicBezTo>
                <a:cubicBezTo>
                  <a:pt x="43" y="37"/>
                  <a:pt x="40" y="36"/>
                  <a:pt x="41" y="37"/>
                </a:cubicBezTo>
                <a:cubicBezTo>
                  <a:pt x="42" y="37"/>
                  <a:pt x="42" y="37"/>
                  <a:pt x="43" y="38"/>
                </a:cubicBezTo>
                <a:cubicBezTo>
                  <a:pt x="41" y="39"/>
                  <a:pt x="39" y="38"/>
                  <a:pt x="40" y="40"/>
                </a:cubicBezTo>
                <a:cubicBezTo>
                  <a:pt x="39" y="39"/>
                  <a:pt x="39" y="39"/>
                  <a:pt x="39" y="39"/>
                </a:cubicBezTo>
                <a:cubicBezTo>
                  <a:pt x="41" y="41"/>
                  <a:pt x="39" y="42"/>
                  <a:pt x="42" y="44"/>
                </a:cubicBezTo>
                <a:cubicBezTo>
                  <a:pt x="40" y="50"/>
                  <a:pt x="40" y="56"/>
                  <a:pt x="38" y="62"/>
                </a:cubicBezTo>
                <a:cubicBezTo>
                  <a:pt x="36" y="68"/>
                  <a:pt x="36" y="74"/>
                  <a:pt x="34" y="80"/>
                </a:cubicBezTo>
                <a:cubicBezTo>
                  <a:pt x="31" y="81"/>
                  <a:pt x="31" y="82"/>
                  <a:pt x="32" y="83"/>
                </a:cubicBezTo>
                <a:cubicBezTo>
                  <a:pt x="31" y="83"/>
                  <a:pt x="31" y="83"/>
                  <a:pt x="31" y="83"/>
                </a:cubicBezTo>
                <a:cubicBezTo>
                  <a:pt x="33" y="84"/>
                  <a:pt x="31" y="84"/>
                  <a:pt x="33" y="85"/>
                </a:cubicBezTo>
                <a:cubicBezTo>
                  <a:pt x="32" y="87"/>
                  <a:pt x="32" y="89"/>
                  <a:pt x="32" y="92"/>
                </a:cubicBezTo>
                <a:cubicBezTo>
                  <a:pt x="32" y="91"/>
                  <a:pt x="30" y="91"/>
                  <a:pt x="31" y="92"/>
                </a:cubicBezTo>
                <a:cubicBezTo>
                  <a:pt x="32" y="92"/>
                  <a:pt x="32" y="92"/>
                  <a:pt x="32" y="92"/>
                </a:cubicBezTo>
                <a:cubicBezTo>
                  <a:pt x="31" y="92"/>
                  <a:pt x="31" y="92"/>
                  <a:pt x="31" y="92"/>
                </a:cubicBezTo>
                <a:cubicBezTo>
                  <a:pt x="31" y="93"/>
                  <a:pt x="32" y="93"/>
                  <a:pt x="33" y="93"/>
                </a:cubicBezTo>
                <a:cubicBezTo>
                  <a:pt x="34" y="99"/>
                  <a:pt x="30" y="105"/>
                  <a:pt x="30" y="111"/>
                </a:cubicBezTo>
                <a:cubicBezTo>
                  <a:pt x="29" y="112"/>
                  <a:pt x="30" y="115"/>
                  <a:pt x="30" y="116"/>
                </a:cubicBezTo>
                <a:cubicBezTo>
                  <a:pt x="27" y="121"/>
                  <a:pt x="25" y="125"/>
                  <a:pt x="27" y="130"/>
                </a:cubicBezTo>
                <a:cubicBezTo>
                  <a:pt x="27" y="130"/>
                  <a:pt x="21" y="129"/>
                  <a:pt x="20" y="127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36" tIns="45717" rIns="91436" bIns="45717" numCol="1" anchor="t" anchorCtr="0" compatLnSpc="1">
            <a:prstTxWarp prst="textNoShape">
              <a:avLst/>
            </a:prstTxWarp>
          </a:bodyPr>
          <a:lstStyle/>
          <a:p>
            <a:endParaRPr lang="zh-CN" altLang="en-US" sz="1765"/>
          </a:p>
        </p:txBody>
      </p:sp>
      <p:sp>
        <p:nvSpPr>
          <p:cNvPr id="32" name="Freeform 31"/>
          <p:cNvSpPr>
            <a:spLocks/>
          </p:cNvSpPr>
          <p:nvPr/>
        </p:nvSpPr>
        <p:spPr bwMode="auto">
          <a:xfrm>
            <a:off x="8815389" y="2632190"/>
            <a:ext cx="11112" cy="0"/>
          </a:xfrm>
          <a:custGeom>
            <a:avLst/>
            <a:gdLst>
              <a:gd name="T0" fmla="*/ 3 w 3"/>
              <a:gd name="T1" fmla="*/ 0 w 3"/>
              <a:gd name="T2" fmla="*/ 3 w 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3">
                <a:moveTo>
                  <a:pt x="3" y="0"/>
                </a:moveTo>
                <a:cubicBezTo>
                  <a:pt x="2" y="0"/>
                  <a:pt x="2" y="0"/>
                  <a:pt x="0" y="0"/>
                </a:cubicBezTo>
                <a:lnTo>
                  <a:pt x="3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36" tIns="45717" rIns="91436" bIns="45717" numCol="1" anchor="t" anchorCtr="0" compatLnSpc="1">
            <a:prstTxWarp prst="textNoShape">
              <a:avLst/>
            </a:prstTxWarp>
          </a:bodyPr>
          <a:lstStyle/>
          <a:p>
            <a:endParaRPr lang="zh-CN" altLang="en-US" sz="1765"/>
          </a:p>
        </p:txBody>
      </p:sp>
      <p:sp>
        <p:nvSpPr>
          <p:cNvPr id="33" name="Freeform 32"/>
          <p:cNvSpPr>
            <a:spLocks/>
          </p:cNvSpPr>
          <p:nvPr/>
        </p:nvSpPr>
        <p:spPr bwMode="auto">
          <a:xfrm>
            <a:off x="8807451" y="2698856"/>
            <a:ext cx="4762" cy="4763"/>
          </a:xfrm>
          <a:custGeom>
            <a:avLst/>
            <a:gdLst>
              <a:gd name="T0" fmla="*/ 1 w 1"/>
              <a:gd name="T1" fmla="*/ 0 h 1"/>
              <a:gd name="T2" fmla="*/ 1 w 1"/>
              <a:gd name="T3" fmla="*/ 1 h 1"/>
              <a:gd name="T4" fmla="*/ 0 w 1"/>
              <a:gd name="T5" fmla="*/ 0 h 1"/>
              <a:gd name="T6" fmla="*/ 1 w 1"/>
              <a:gd name="T7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1">
                <a:moveTo>
                  <a:pt x="1" y="0"/>
                </a:moveTo>
                <a:cubicBezTo>
                  <a:pt x="1" y="0"/>
                  <a:pt x="1" y="0"/>
                  <a:pt x="1" y="1"/>
                </a:cubicBezTo>
                <a:cubicBezTo>
                  <a:pt x="1" y="0"/>
                  <a:pt x="0" y="1"/>
                  <a:pt x="0" y="0"/>
                </a:cubicBezTo>
                <a:cubicBezTo>
                  <a:pt x="0" y="0"/>
                  <a:pt x="1" y="0"/>
                  <a:pt x="1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36" tIns="45717" rIns="91436" bIns="45717" numCol="1" anchor="t" anchorCtr="0" compatLnSpc="1">
            <a:prstTxWarp prst="textNoShape">
              <a:avLst/>
            </a:prstTxWarp>
          </a:bodyPr>
          <a:lstStyle/>
          <a:p>
            <a:endParaRPr lang="zh-CN" altLang="en-US" sz="1765"/>
          </a:p>
        </p:txBody>
      </p:sp>
      <p:sp>
        <p:nvSpPr>
          <p:cNvPr id="34" name="Freeform 33"/>
          <p:cNvSpPr>
            <a:spLocks/>
          </p:cNvSpPr>
          <p:nvPr/>
        </p:nvSpPr>
        <p:spPr bwMode="auto">
          <a:xfrm>
            <a:off x="8820151" y="2709966"/>
            <a:ext cx="6350" cy="4763"/>
          </a:xfrm>
          <a:custGeom>
            <a:avLst/>
            <a:gdLst>
              <a:gd name="T0" fmla="*/ 2 w 2"/>
              <a:gd name="T1" fmla="*/ 0 h 1"/>
              <a:gd name="T2" fmla="*/ 0 w 2"/>
              <a:gd name="T3" fmla="*/ 1 h 1"/>
              <a:gd name="T4" fmla="*/ 2 w 2"/>
              <a:gd name="T5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" h="1">
                <a:moveTo>
                  <a:pt x="2" y="0"/>
                </a:moveTo>
                <a:cubicBezTo>
                  <a:pt x="2" y="1"/>
                  <a:pt x="0" y="1"/>
                  <a:pt x="0" y="1"/>
                </a:cubicBezTo>
                <a:lnTo>
                  <a:pt x="2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36" tIns="45717" rIns="91436" bIns="45717" numCol="1" anchor="t" anchorCtr="0" compatLnSpc="1">
            <a:prstTxWarp prst="textNoShape">
              <a:avLst/>
            </a:prstTxWarp>
          </a:bodyPr>
          <a:lstStyle/>
          <a:p>
            <a:endParaRPr lang="zh-CN" altLang="en-US" sz="1765"/>
          </a:p>
        </p:txBody>
      </p:sp>
      <p:sp>
        <p:nvSpPr>
          <p:cNvPr id="35" name="Freeform 34"/>
          <p:cNvSpPr>
            <a:spLocks/>
          </p:cNvSpPr>
          <p:nvPr/>
        </p:nvSpPr>
        <p:spPr bwMode="auto">
          <a:xfrm>
            <a:off x="8834439" y="2733776"/>
            <a:ext cx="3175" cy="3174"/>
          </a:xfrm>
          <a:custGeom>
            <a:avLst/>
            <a:gdLst>
              <a:gd name="T0" fmla="*/ 1 w 1"/>
              <a:gd name="T1" fmla="*/ 0 h 1"/>
              <a:gd name="T2" fmla="*/ 0 w 1"/>
              <a:gd name="T3" fmla="*/ 0 h 1"/>
              <a:gd name="T4" fmla="*/ 1 w 1"/>
              <a:gd name="T5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1" y="0"/>
                </a:moveTo>
                <a:cubicBezTo>
                  <a:pt x="1" y="0"/>
                  <a:pt x="1" y="1"/>
                  <a:pt x="0" y="0"/>
                </a:cubicBezTo>
                <a:lnTo>
                  <a:pt x="1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36" tIns="45717" rIns="91436" bIns="45717" numCol="1" anchor="t" anchorCtr="0" compatLnSpc="1">
            <a:prstTxWarp prst="textNoShape">
              <a:avLst/>
            </a:prstTxWarp>
          </a:bodyPr>
          <a:lstStyle/>
          <a:p>
            <a:endParaRPr lang="zh-CN" altLang="en-US" sz="1765"/>
          </a:p>
        </p:txBody>
      </p:sp>
      <p:sp>
        <p:nvSpPr>
          <p:cNvPr id="36" name="Freeform 35"/>
          <p:cNvSpPr>
            <a:spLocks/>
          </p:cNvSpPr>
          <p:nvPr/>
        </p:nvSpPr>
        <p:spPr bwMode="auto">
          <a:xfrm>
            <a:off x="8837614" y="2725839"/>
            <a:ext cx="7937" cy="3174"/>
          </a:xfrm>
          <a:custGeom>
            <a:avLst/>
            <a:gdLst>
              <a:gd name="T0" fmla="*/ 1 w 2"/>
              <a:gd name="T1" fmla="*/ 0 h 1"/>
              <a:gd name="T2" fmla="*/ 1 w 2"/>
              <a:gd name="T3" fmla="*/ 1 h 1"/>
              <a:gd name="T4" fmla="*/ 1 w 2"/>
              <a:gd name="T5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" h="1">
                <a:moveTo>
                  <a:pt x="1" y="0"/>
                </a:moveTo>
                <a:cubicBezTo>
                  <a:pt x="1" y="0"/>
                  <a:pt x="1" y="0"/>
                  <a:pt x="1" y="1"/>
                </a:cubicBezTo>
                <a:cubicBezTo>
                  <a:pt x="2" y="0"/>
                  <a:pt x="0" y="1"/>
                  <a:pt x="1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36" tIns="45717" rIns="91436" bIns="45717" numCol="1" anchor="t" anchorCtr="0" compatLnSpc="1">
            <a:prstTxWarp prst="textNoShape">
              <a:avLst/>
            </a:prstTxWarp>
          </a:bodyPr>
          <a:lstStyle/>
          <a:p>
            <a:endParaRPr lang="zh-CN" altLang="en-US" sz="1765"/>
          </a:p>
        </p:txBody>
      </p:sp>
      <p:sp>
        <p:nvSpPr>
          <p:cNvPr id="37" name="Freeform 36"/>
          <p:cNvSpPr>
            <a:spLocks/>
          </p:cNvSpPr>
          <p:nvPr/>
        </p:nvSpPr>
        <p:spPr bwMode="auto">
          <a:xfrm>
            <a:off x="8872539" y="2740124"/>
            <a:ext cx="6350" cy="7937"/>
          </a:xfrm>
          <a:custGeom>
            <a:avLst/>
            <a:gdLst>
              <a:gd name="T0" fmla="*/ 1 w 2"/>
              <a:gd name="T1" fmla="*/ 1 h 2"/>
              <a:gd name="T2" fmla="*/ 2 w 2"/>
              <a:gd name="T3" fmla="*/ 1 h 2"/>
              <a:gd name="T4" fmla="*/ 1 w 2"/>
              <a:gd name="T5" fmla="*/ 1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" h="2">
                <a:moveTo>
                  <a:pt x="1" y="1"/>
                </a:moveTo>
                <a:cubicBezTo>
                  <a:pt x="1" y="1"/>
                  <a:pt x="2" y="0"/>
                  <a:pt x="2" y="1"/>
                </a:cubicBezTo>
                <a:cubicBezTo>
                  <a:pt x="1" y="0"/>
                  <a:pt x="0" y="2"/>
                  <a:pt x="1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36" tIns="45717" rIns="91436" bIns="45717" numCol="1" anchor="t" anchorCtr="0" compatLnSpc="1">
            <a:prstTxWarp prst="textNoShape">
              <a:avLst/>
            </a:prstTxWarp>
          </a:bodyPr>
          <a:lstStyle/>
          <a:p>
            <a:endParaRPr lang="zh-CN" altLang="en-US" sz="1765"/>
          </a:p>
        </p:txBody>
      </p:sp>
      <p:sp>
        <p:nvSpPr>
          <p:cNvPr id="38" name="Freeform 37"/>
          <p:cNvSpPr>
            <a:spLocks/>
          </p:cNvSpPr>
          <p:nvPr/>
        </p:nvSpPr>
        <p:spPr bwMode="auto">
          <a:xfrm>
            <a:off x="8891589" y="2740124"/>
            <a:ext cx="3175" cy="4763"/>
          </a:xfrm>
          <a:custGeom>
            <a:avLst/>
            <a:gdLst>
              <a:gd name="T0" fmla="*/ 0 w 1"/>
              <a:gd name="T1" fmla="*/ 0 h 1"/>
              <a:gd name="T2" fmla="*/ 0 w 1"/>
              <a:gd name="T3" fmla="*/ 0 h 1"/>
              <a:gd name="T4" fmla="*/ 0 w 1"/>
              <a:gd name="T5" fmla="*/ 1 h 1"/>
              <a:gd name="T6" fmla="*/ 0 w 1"/>
              <a:gd name="T7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1"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1" y="0"/>
                  <a:pt x="0" y="1"/>
                  <a:pt x="0" y="1"/>
                </a:cubicBez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36" tIns="45717" rIns="91436" bIns="45717" numCol="1" anchor="t" anchorCtr="0" compatLnSpc="1">
            <a:prstTxWarp prst="textNoShape">
              <a:avLst/>
            </a:prstTxWarp>
          </a:bodyPr>
          <a:lstStyle/>
          <a:p>
            <a:endParaRPr lang="zh-CN" altLang="en-US" sz="1765"/>
          </a:p>
        </p:txBody>
      </p:sp>
      <p:sp>
        <p:nvSpPr>
          <p:cNvPr id="39" name="Freeform 38"/>
          <p:cNvSpPr>
            <a:spLocks/>
          </p:cNvSpPr>
          <p:nvPr/>
        </p:nvSpPr>
        <p:spPr bwMode="auto">
          <a:xfrm>
            <a:off x="8963026" y="2654412"/>
            <a:ext cx="3175" cy="3174"/>
          </a:xfrm>
          <a:custGeom>
            <a:avLst/>
            <a:gdLst>
              <a:gd name="T0" fmla="*/ 0 w 2"/>
              <a:gd name="T1" fmla="*/ 0 h 2"/>
              <a:gd name="T2" fmla="*/ 0 w 2"/>
              <a:gd name="T3" fmla="*/ 0 h 2"/>
              <a:gd name="T4" fmla="*/ 2 w 2"/>
              <a:gd name="T5" fmla="*/ 2 h 2"/>
              <a:gd name="T6" fmla="*/ 0 w 2"/>
              <a:gd name="T7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" h="2">
                <a:moveTo>
                  <a:pt x="0" y="0"/>
                </a:moveTo>
                <a:lnTo>
                  <a:pt x="0" y="0"/>
                </a:lnTo>
                <a:lnTo>
                  <a:pt x="2" y="2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36" tIns="45717" rIns="91436" bIns="45717" numCol="1" anchor="t" anchorCtr="0" compatLnSpc="1">
            <a:prstTxWarp prst="textNoShape">
              <a:avLst/>
            </a:prstTxWarp>
          </a:bodyPr>
          <a:lstStyle/>
          <a:p>
            <a:endParaRPr lang="zh-CN" altLang="en-US" sz="1765"/>
          </a:p>
        </p:txBody>
      </p:sp>
      <p:sp>
        <p:nvSpPr>
          <p:cNvPr id="40" name="Freeform 39"/>
          <p:cNvSpPr>
            <a:spLocks/>
          </p:cNvSpPr>
          <p:nvPr/>
        </p:nvSpPr>
        <p:spPr bwMode="auto">
          <a:xfrm>
            <a:off x="8886826" y="2752823"/>
            <a:ext cx="7937" cy="3174"/>
          </a:xfrm>
          <a:custGeom>
            <a:avLst/>
            <a:gdLst>
              <a:gd name="T0" fmla="*/ 1 w 2"/>
              <a:gd name="T1" fmla="*/ 1 h 1"/>
              <a:gd name="T2" fmla="*/ 0 w 2"/>
              <a:gd name="T3" fmla="*/ 1 h 1"/>
              <a:gd name="T4" fmla="*/ 1 w 2"/>
              <a:gd name="T5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" h="1">
                <a:moveTo>
                  <a:pt x="1" y="1"/>
                </a:moveTo>
                <a:cubicBezTo>
                  <a:pt x="2" y="1"/>
                  <a:pt x="0" y="1"/>
                  <a:pt x="0" y="1"/>
                </a:cubicBezTo>
                <a:cubicBezTo>
                  <a:pt x="0" y="0"/>
                  <a:pt x="1" y="1"/>
                  <a:pt x="1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36" tIns="45717" rIns="91436" bIns="45717" numCol="1" anchor="t" anchorCtr="0" compatLnSpc="1">
            <a:prstTxWarp prst="textNoShape">
              <a:avLst/>
            </a:prstTxWarp>
          </a:bodyPr>
          <a:lstStyle/>
          <a:p>
            <a:endParaRPr lang="zh-CN" altLang="en-US" sz="1765"/>
          </a:p>
        </p:txBody>
      </p:sp>
      <p:sp>
        <p:nvSpPr>
          <p:cNvPr id="41" name="Freeform 40"/>
          <p:cNvSpPr>
            <a:spLocks/>
          </p:cNvSpPr>
          <p:nvPr/>
        </p:nvSpPr>
        <p:spPr bwMode="auto">
          <a:xfrm>
            <a:off x="8886826" y="2816314"/>
            <a:ext cx="7937" cy="3174"/>
          </a:xfrm>
          <a:custGeom>
            <a:avLst/>
            <a:gdLst>
              <a:gd name="T0" fmla="*/ 0 w 5"/>
              <a:gd name="T1" fmla="*/ 0 h 2"/>
              <a:gd name="T2" fmla="*/ 0 w 5"/>
              <a:gd name="T3" fmla="*/ 0 h 2"/>
              <a:gd name="T4" fmla="*/ 5 w 5"/>
              <a:gd name="T5" fmla="*/ 2 h 2"/>
              <a:gd name="T6" fmla="*/ 0 w 5"/>
              <a:gd name="T7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5" h="2">
                <a:moveTo>
                  <a:pt x="0" y="0"/>
                </a:moveTo>
                <a:lnTo>
                  <a:pt x="0" y="0"/>
                </a:lnTo>
                <a:lnTo>
                  <a:pt x="5" y="2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36" tIns="45717" rIns="91436" bIns="45717" numCol="1" anchor="t" anchorCtr="0" compatLnSpc="1">
            <a:prstTxWarp prst="textNoShape">
              <a:avLst/>
            </a:prstTxWarp>
          </a:bodyPr>
          <a:lstStyle/>
          <a:p>
            <a:endParaRPr lang="zh-CN" altLang="en-US" sz="1765"/>
          </a:p>
        </p:txBody>
      </p:sp>
      <p:sp>
        <p:nvSpPr>
          <p:cNvPr id="42" name="Freeform 41"/>
          <p:cNvSpPr>
            <a:spLocks/>
          </p:cNvSpPr>
          <p:nvPr/>
        </p:nvSpPr>
        <p:spPr bwMode="auto">
          <a:xfrm>
            <a:off x="8474076" y="2943295"/>
            <a:ext cx="0" cy="7937"/>
          </a:xfrm>
          <a:custGeom>
            <a:avLst/>
            <a:gdLst>
              <a:gd name="T0" fmla="*/ 2 h 2"/>
              <a:gd name="T1" fmla="*/ 1 h 2"/>
              <a:gd name="T2" fmla="*/ 2 h 2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2">
                <a:moveTo>
                  <a:pt x="0" y="2"/>
                </a:moveTo>
                <a:cubicBezTo>
                  <a:pt x="0" y="1"/>
                  <a:pt x="0" y="0"/>
                  <a:pt x="0" y="1"/>
                </a:cubicBezTo>
                <a:cubicBezTo>
                  <a:pt x="0" y="2"/>
                  <a:pt x="0" y="2"/>
                  <a:pt x="0" y="2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36" tIns="45717" rIns="91436" bIns="45717" numCol="1" anchor="t" anchorCtr="0" compatLnSpc="1">
            <a:prstTxWarp prst="textNoShape">
              <a:avLst/>
            </a:prstTxWarp>
          </a:bodyPr>
          <a:lstStyle/>
          <a:p>
            <a:endParaRPr lang="zh-CN" altLang="en-US" sz="1765"/>
          </a:p>
        </p:txBody>
      </p:sp>
      <p:sp>
        <p:nvSpPr>
          <p:cNvPr id="43" name="Freeform 42"/>
          <p:cNvSpPr>
            <a:spLocks/>
          </p:cNvSpPr>
          <p:nvPr/>
        </p:nvSpPr>
        <p:spPr bwMode="auto">
          <a:xfrm>
            <a:off x="8131177" y="2898852"/>
            <a:ext cx="338137" cy="146029"/>
          </a:xfrm>
          <a:custGeom>
            <a:avLst/>
            <a:gdLst>
              <a:gd name="T0" fmla="*/ 9 w 90"/>
              <a:gd name="T1" fmla="*/ 27 h 39"/>
              <a:gd name="T2" fmla="*/ 12 w 90"/>
              <a:gd name="T3" fmla="*/ 26 h 39"/>
              <a:gd name="T4" fmla="*/ 17 w 90"/>
              <a:gd name="T5" fmla="*/ 21 h 39"/>
              <a:gd name="T6" fmla="*/ 19 w 90"/>
              <a:gd name="T7" fmla="*/ 21 h 39"/>
              <a:gd name="T8" fmla="*/ 25 w 90"/>
              <a:gd name="T9" fmla="*/ 21 h 39"/>
              <a:gd name="T10" fmla="*/ 27 w 90"/>
              <a:gd name="T11" fmla="*/ 21 h 39"/>
              <a:gd name="T12" fmla="*/ 30 w 90"/>
              <a:gd name="T13" fmla="*/ 19 h 39"/>
              <a:gd name="T14" fmla="*/ 33 w 90"/>
              <a:gd name="T15" fmla="*/ 19 h 39"/>
              <a:gd name="T16" fmla="*/ 35 w 90"/>
              <a:gd name="T17" fmla="*/ 20 h 39"/>
              <a:gd name="T18" fmla="*/ 36 w 90"/>
              <a:gd name="T19" fmla="*/ 18 h 39"/>
              <a:gd name="T20" fmla="*/ 38 w 90"/>
              <a:gd name="T21" fmla="*/ 15 h 39"/>
              <a:gd name="T22" fmla="*/ 40 w 90"/>
              <a:gd name="T23" fmla="*/ 15 h 39"/>
              <a:gd name="T24" fmla="*/ 42 w 90"/>
              <a:gd name="T25" fmla="*/ 13 h 39"/>
              <a:gd name="T26" fmla="*/ 44 w 90"/>
              <a:gd name="T27" fmla="*/ 14 h 39"/>
              <a:gd name="T28" fmla="*/ 47 w 90"/>
              <a:gd name="T29" fmla="*/ 13 h 39"/>
              <a:gd name="T30" fmla="*/ 50 w 90"/>
              <a:gd name="T31" fmla="*/ 14 h 39"/>
              <a:gd name="T32" fmla="*/ 52 w 90"/>
              <a:gd name="T33" fmla="*/ 12 h 39"/>
              <a:gd name="T34" fmla="*/ 53 w 90"/>
              <a:gd name="T35" fmla="*/ 13 h 39"/>
              <a:gd name="T36" fmla="*/ 54 w 90"/>
              <a:gd name="T37" fmla="*/ 11 h 39"/>
              <a:gd name="T38" fmla="*/ 55 w 90"/>
              <a:gd name="T39" fmla="*/ 11 h 39"/>
              <a:gd name="T40" fmla="*/ 56 w 90"/>
              <a:gd name="T41" fmla="*/ 10 h 39"/>
              <a:gd name="T42" fmla="*/ 60 w 90"/>
              <a:gd name="T43" fmla="*/ 9 h 39"/>
              <a:gd name="T44" fmla="*/ 62 w 90"/>
              <a:gd name="T45" fmla="*/ 9 h 39"/>
              <a:gd name="T46" fmla="*/ 64 w 90"/>
              <a:gd name="T47" fmla="*/ 8 h 39"/>
              <a:gd name="T48" fmla="*/ 68 w 90"/>
              <a:gd name="T49" fmla="*/ 8 h 39"/>
              <a:gd name="T50" fmla="*/ 69 w 90"/>
              <a:gd name="T51" fmla="*/ 12 h 39"/>
              <a:gd name="T52" fmla="*/ 70 w 90"/>
              <a:gd name="T53" fmla="*/ 8 h 39"/>
              <a:gd name="T54" fmla="*/ 70 w 90"/>
              <a:gd name="T55" fmla="*/ 3 h 39"/>
              <a:gd name="T56" fmla="*/ 72 w 90"/>
              <a:gd name="T57" fmla="*/ 4 h 39"/>
              <a:gd name="T58" fmla="*/ 72 w 90"/>
              <a:gd name="T59" fmla="*/ 2 h 39"/>
              <a:gd name="T60" fmla="*/ 73 w 90"/>
              <a:gd name="T61" fmla="*/ 3 h 39"/>
              <a:gd name="T62" fmla="*/ 75 w 90"/>
              <a:gd name="T63" fmla="*/ 7 h 39"/>
              <a:gd name="T64" fmla="*/ 76 w 90"/>
              <a:gd name="T65" fmla="*/ 3 h 39"/>
              <a:gd name="T66" fmla="*/ 77 w 90"/>
              <a:gd name="T67" fmla="*/ 5 h 39"/>
              <a:gd name="T68" fmla="*/ 78 w 90"/>
              <a:gd name="T69" fmla="*/ 2 h 39"/>
              <a:gd name="T70" fmla="*/ 79 w 90"/>
              <a:gd name="T71" fmla="*/ 2 h 39"/>
              <a:gd name="T72" fmla="*/ 80 w 90"/>
              <a:gd name="T73" fmla="*/ 7 h 39"/>
              <a:gd name="T74" fmla="*/ 81 w 90"/>
              <a:gd name="T75" fmla="*/ 3 h 39"/>
              <a:gd name="T76" fmla="*/ 86 w 90"/>
              <a:gd name="T77" fmla="*/ 10 h 39"/>
              <a:gd name="T78" fmla="*/ 87 w 90"/>
              <a:gd name="T79" fmla="*/ 11 h 39"/>
              <a:gd name="T80" fmla="*/ 89 w 90"/>
              <a:gd name="T81" fmla="*/ 10 h 39"/>
              <a:gd name="T82" fmla="*/ 89 w 90"/>
              <a:gd name="T83" fmla="*/ 13 h 39"/>
              <a:gd name="T84" fmla="*/ 87 w 90"/>
              <a:gd name="T85" fmla="*/ 11 h 39"/>
              <a:gd name="T86" fmla="*/ 84 w 90"/>
              <a:gd name="T87" fmla="*/ 17 h 39"/>
              <a:gd name="T88" fmla="*/ 78 w 90"/>
              <a:gd name="T89" fmla="*/ 20 h 39"/>
              <a:gd name="T90" fmla="*/ 71 w 90"/>
              <a:gd name="T91" fmla="*/ 23 h 39"/>
              <a:gd name="T92" fmla="*/ 66 w 90"/>
              <a:gd name="T93" fmla="*/ 25 h 39"/>
              <a:gd name="T94" fmla="*/ 62 w 90"/>
              <a:gd name="T95" fmla="*/ 27 h 39"/>
              <a:gd name="T96" fmla="*/ 53 w 90"/>
              <a:gd name="T97" fmla="*/ 28 h 39"/>
              <a:gd name="T98" fmla="*/ 48 w 90"/>
              <a:gd name="T99" fmla="*/ 27 h 39"/>
              <a:gd name="T100" fmla="*/ 41 w 90"/>
              <a:gd name="T101" fmla="*/ 27 h 39"/>
              <a:gd name="T102" fmla="*/ 22 w 90"/>
              <a:gd name="T103" fmla="*/ 35 h 39"/>
              <a:gd name="T104" fmla="*/ 17 w 90"/>
              <a:gd name="T105" fmla="*/ 35 h 39"/>
              <a:gd name="T106" fmla="*/ 0 w 90"/>
              <a:gd name="T107" fmla="*/ 28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90" h="39">
                <a:moveTo>
                  <a:pt x="0" y="28"/>
                </a:moveTo>
                <a:cubicBezTo>
                  <a:pt x="1" y="24"/>
                  <a:pt x="3" y="28"/>
                  <a:pt x="4" y="25"/>
                </a:cubicBezTo>
                <a:cubicBezTo>
                  <a:pt x="4" y="25"/>
                  <a:pt x="4" y="27"/>
                  <a:pt x="4" y="27"/>
                </a:cubicBezTo>
                <a:cubicBezTo>
                  <a:pt x="5" y="23"/>
                  <a:pt x="7" y="25"/>
                  <a:pt x="9" y="28"/>
                </a:cubicBezTo>
                <a:cubicBezTo>
                  <a:pt x="9" y="28"/>
                  <a:pt x="9" y="28"/>
                  <a:pt x="9" y="28"/>
                </a:cubicBezTo>
                <a:cubicBezTo>
                  <a:pt x="9" y="29"/>
                  <a:pt x="9" y="26"/>
                  <a:pt x="9" y="27"/>
                </a:cubicBezTo>
                <a:cubicBezTo>
                  <a:pt x="9" y="27"/>
                  <a:pt x="9" y="27"/>
                  <a:pt x="10" y="28"/>
                </a:cubicBezTo>
                <a:cubicBezTo>
                  <a:pt x="9" y="26"/>
                  <a:pt x="10" y="27"/>
                  <a:pt x="10" y="26"/>
                </a:cubicBezTo>
                <a:cubicBezTo>
                  <a:pt x="10" y="27"/>
                  <a:pt x="10" y="28"/>
                  <a:pt x="10" y="28"/>
                </a:cubicBezTo>
                <a:cubicBezTo>
                  <a:pt x="10" y="27"/>
                  <a:pt x="10" y="27"/>
                  <a:pt x="10" y="27"/>
                </a:cubicBezTo>
                <a:cubicBezTo>
                  <a:pt x="10" y="23"/>
                  <a:pt x="12" y="27"/>
                  <a:pt x="12" y="25"/>
                </a:cubicBezTo>
                <a:cubicBezTo>
                  <a:pt x="12" y="26"/>
                  <a:pt x="12" y="26"/>
                  <a:pt x="12" y="26"/>
                </a:cubicBezTo>
                <a:cubicBezTo>
                  <a:pt x="13" y="23"/>
                  <a:pt x="14" y="24"/>
                  <a:pt x="15" y="23"/>
                </a:cubicBezTo>
                <a:cubicBezTo>
                  <a:pt x="15" y="25"/>
                  <a:pt x="15" y="25"/>
                  <a:pt x="15" y="25"/>
                </a:cubicBezTo>
                <a:cubicBezTo>
                  <a:pt x="15" y="23"/>
                  <a:pt x="15" y="23"/>
                  <a:pt x="16" y="22"/>
                </a:cubicBezTo>
                <a:cubicBezTo>
                  <a:pt x="16" y="24"/>
                  <a:pt x="16" y="21"/>
                  <a:pt x="16" y="22"/>
                </a:cubicBezTo>
                <a:cubicBezTo>
                  <a:pt x="17" y="22"/>
                  <a:pt x="17" y="22"/>
                  <a:pt x="17" y="22"/>
                </a:cubicBezTo>
                <a:cubicBezTo>
                  <a:pt x="17" y="20"/>
                  <a:pt x="17" y="23"/>
                  <a:pt x="17" y="21"/>
                </a:cubicBezTo>
                <a:cubicBezTo>
                  <a:pt x="17" y="22"/>
                  <a:pt x="17" y="22"/>
                  <a:pt x="17" y="22"/>
                </a:cubicBezTo>
                <a:cubicBezTo>
                  <a:pt x="17" y="20"/>
                  <a:pt x="18" y="23"/>
                  <a:pt x="18" y="22"/>
                </a:cubicBezTo>
                <a:cubicBezTo>
                  <a:pt x="18" y="21"/>
                  <a:pt x="18" y="21"/>
                  <a:pt x="18" y="21"/>
                </a:cubicBezTo>
                <a:cubicBezTo>
                  <a:pt x="18" y="21"/>
                  <a:pt x="18" y="22"/>
                  <a:pt x="18" y="22"/>
                </a:cubicBezTo>
                <a:cubicBezTo>
                  <a:pt x="18" y="22"/>
                  <a:pt x="18" y="22"/>
                  <a:pt x="18" y="22"/>
                </a:cubicBezTo>
                <a:cubicBezTo>
                  <a:pt x="19" y="21"/>
                  <a:pt x="19" y="23"/>
                  <a:pt x="19" y="21"/>
                </a:cubicBezTo>
                <a:cubicBezTo>
                  <a:pt x="19" y="22"/>
                  <a:pt x="19" y="21"/>
                  <a:pt x="19" y="24"/>
                </a:cubicBezTo>
                <a:cubicBezTo>
                  <a:pt x="20" y="21"/>
                  <a:pt x="22" y="22"/>
                  <a:pt x="23" y="21"/>
                </a:cubicBezTo>
                <a:cubicBezTo>
                  <a:pt x="24" y="23"/>
                  <a:pt x="24" y="23"/>
                  <a:pt x="24" y="23"/>
                </a:cubicBezTo>
                <a:cubicBezTo>
                  <a:pt x="24" y="23"/>
                  <a:pt x="24" y="23"/>
                  <a:pt x="24" y="22"/>
                </a:cubicBezTo>
                <a:cubicBezTo>
                  <a:pt x="24" y="22"/>
                  <a:pt x="24" y="23"/>
                  <a:pt x="25" y="23"/>
                </a:cubicBezTo>
                <a:cubicBezTo>
                  <a:pt x="25" y="23"/>
                  <a:pt x="25" y="21"/>
                  <a:pt x="25" y="21"/>
                </a:cubicBezTo>
                <a:cubicBezTo>
                  <a:pt x="25" y="23"/>
                  <a:pt x="25" y="23"/>
                  <a:pt x="25" y="23"/>
                </a:cubicBezTo>
                <a:cubicBezTo>
                  <a:pt x="25" y="22"/>
                  <a:pt x="26" y="22"/>
                  <a:pt x="26" y="21"/>
                </a:cubicBezTo>
                <a:cubicBezTo>
                  <a:pt x="26" y="22"/>
                  <a:pt x="26" y="22"/>
                  <a:pt x="26" y="22"/>
                </a:cubicBezTo>
                <a:cubicBezTo>
                  <a:pt x="26" y="21"/>
                  <a:pt x="26" y="23"/>
                  <a:pt x="27" y="22"/>
                </a:cubicBezTo>
                <a:cubicBezTo>
                  <a:pt x="27" y="23"/>
                  <a:pt x="27" y="23"/>
                  <a:pt x="27" y="23"/>
                </a:cubicBezTo>
                <a:cubicBezTo>
                  <a:pt x="27" y="24"/>
                  <a:pt x="26" y="20"/>
                  <a:pt x="27" y="21"/>
                </a:cubicBezTo>
                <a:cubicBezTo>
                  <a:pt x="27" y="22"/>
                  <a:pt x="27" y="22"/>
                  <a:pt x="27" y="22"/>
                </a:cubicBezTo>
                <a:cubicBezTo>
                  <a:pt x="27" y="20"/>
                  <a:pt x="28" y="21"/>
                  <a:pt x="28" y="20"/>
                </a:cubicBezTo>
                <a:cubicBezTo>
                  <a:pt x="28" y="21"/>
                  <a:pt x="28" y="21"/>
                  <a:pt x="28" y="21"/>
                </a:cubicBezTo>
                <a:cubicBezTo>
                  <a:pt x="28" y="20"/>
                  <a:pt x="29" y="21"/>
                  <a:pt x="29" y="20"/>
                </a:cubicBezTo>
                <a:cubicBezTo>
                  <a:pt x="29" y="20"/>
                  <a:pt x="30" y="23"/>
                  <a:pt x="30" y="22"/>
                </a:cubicBezTo>
                <a:cubicBezTo>
                  <a:pt x="30" y="20"/>
                  <a:pt x="30" y="21"/>
                  <a:pt x="30" y="19"/>
                </a:cubicBezTo>
                <a:cubicBezTo>
                  <a:pt x="30" y="19"/>
                  <a:pt x="31" y="20"/>
                  <a:pt x="31" y="19"/>
                </a:cubicBezTo>
                <a:cubicBezTo>
                  <a:pt x="31" y="20"/>
                  <a:pt x="32" y="22"/>
                  <a:pt x="31" y="22"/>
                </a:cubicBezTo>
                <a:cubicBezTo>
                  <a:pt x="32" y="23"/>
                  <a:pt x="32" y="23"/>
                  <a:pt x="32" y="23"/>
                </a:cubicBezTo>
                <a:cubicBezTo>
                  <a:pt x="32" y="24"/>
                  <a:pt x="32" y="23"/>
                  <a:pt x="32" y="24"/>
                </a:cubicBezTo>
                <a:cubicBezTo>
                  <a:pt x="32" y="24"/>
                  <a:pt x="32" y="23"/>
                  <a:pt x="32" y="23"/>
                </a:cubicBezTo>
                <a:cubicBezTo>
                  <a:pt x="32" y="22"/>
                  <a:pt x="32" y="19"/>
                  <a:pt x="33" y="19"/>
                </a:cubicBezTo>
                <a:cubicBezTo>
                  <a:pt x="33" y="20"/>
                  <a:pt x="33" y="22"/>
                  <a:pt x="33" y="22"/>
                </a:cubicBezTo>
                <a:cubicBezTo>
                  <a:pt x="33" y="18"/>
                  <a:pt x="33" y="18"/>
                  <a:pt x="33" y="18"/>
                </a:cubicBezTo>
                <a:cubicBezTo>
                  <a:pt x="33" y="17"/>
                  <a:pt x="33" y="19"/>
                  <a:pt x="34" y="19"/>
                </a:cubicBezTo>
                <a:cubicBezTo>
                  <a:pt x="33" y="17"/>
                  <a:pt x="33" y="17"/>
                  <a:pt x="33" y="17"/>
                </a:cubicBezTo>
                <a:cubicBezTo>
                  <a:pt x="34" y="18"/>
                  <a:pt x="34" y="17"/>
                  <a:pt x="34" y="19"/>
                </a:cubicBezTo>
                <a:cubicBezTo>
                  <a:pt x="35" y="20"/>
                  <a:pt x="34" y="19"/>
                  <a:pt x="35" y="20"/>
                </a:cubicBezTo>
                <a:cubicBezTo>
                  <a:pt x="35" y="20"/>
                  <a:pt x="35" y="19"/>
                  <a:pt x="35" y="19"/>
                </a:cubicBezTo>
                <a:cubicBezTo>
                  <a:pt x="35" y="19"/>
                  <a:pt x="35" y="19"/>
                  <a:pt x="35" y="19"/>
                </a:cubicBezTo>
                <a:cubicBezTo>
                  <a:pt x="35" y="20"/>
                  <a:pt x="35" y="18"/>
                  <a:pt x="35" y="17"/>
                </a:cubicBezTo>
                <a:cubicBezTo>
                  <a:pt x="35" y="17"/>
                  <a:pt x="35" y="19"/>
                  <a:pt x="35" y="18"/>
                </a:cubicBezTo>
                <a:cubicBezTo>
                  <a:pt x="35" y="17"/>
                  <a:pt x="35" y="16"/>
                  <a:pt x="35" y="16"/>
                </a:cubicBezTo>
                <a:cubicBezTo>
                  <a:pt x="36" y="18"/>
                  <a:pt x="36" y="18"/>
                  <a:pt x="36" y="18"/>
                </a:cubicBezTo>
                <a:cubicBezTo>
                  <a:pt x="36" y="16"/>
                  <a:pt x="36" y="15"/>
                  <a:pt x="36" y="15"/>
                </a:cubicBezTo>
                <a:cubicBezTo>
                  <a:pt x="36" y="14"/>
                  <a:pt x="36" y="17"/>
                  <a:pt x="36" y="16"/>
                </a:cubicBezTo>
                <a:cubicBezTo>
                  <a:pt x="37" y="17"/>
                  <a:pt x="37" y="14"/>
                  <a:pt x="38" y="16"/>
                </a:cubicBezTo>
                <a:cubicBezTo>
                  <a:pt x="38" y="16"/>
                  <a:pt x="37" y="14"/>
                  <a:pt x="38" y="15"/>
                </a:cubicBezTo>
                <a:cubicBezTo>
                  <a:pt x="38" y="15"/>
                  <a:pt x="38" y="16"/>
                  <a:pt x="38" y="16"/>
                </a:cubicBezTo>
                <a:cubicBezTo>
                  <a:pt x="38" y="17"/>
                  <a:pt x="38" y="15"/>
                  <a:pt x="38" y="15"/>
                </a:cubicBezTo>
                <a:cubicBezTo>
                  <a:pt x="38" y="14"/>
                  <a:pt x="38" y="16"/>
                  <a:pt x="38" y="16"/>
                </a:cubicBezTo>
                <a:cubicBezTo>
                  <a:pt x="38" y="15"/>
                  <a:pt x="39" y="13"/>
                  <a:pt x="40" y="15"/>
                </a:cubicBezTo>
                <a:cubicBezTo>
                  <a:pt x="40" y="14"/>
                  <a:pt x="40" y="12"/>
                  <a:pt x="40" y="12"/>
                </a:cubicBezTo>
                <a:cubicBezTo>
                  <a:pt x="40" y="14"/>
                  <a:pt x="40" y="14"/>
                  <a:pt x="40" y="14"/>
                </a:cubicBezTo>
                <a:cubicBezTo>
                  <a:pt x="40" y="15"/>
                  <a:pt x="41" y="14"/>
                  <a:pt x="41" y="15"/>
                </a:cubicBezTo>
                <a:cubicBezTo>
                  <a:pt x="41" y="13"/>
                  <a:pt x="40" y="16"/>
                  <a:pt x="40" y="15"/>
                </a:cubicBezTo>
                <a:cubicBezTo>
                  <a:pt x="40" y="16"/>
                  <a:pt x="40" y="13"/>
                  <a:pt x="41" y="15"/>
                </a:cubicBezTo>
                <a:cubicBezTo>
                  <a:pt x="41" y="15"/>
                  <a:pt x="41" y="13"/>
                  <a:pt x="41" y="14"/>
                </a:cubicBezTo>
                <a:cubicBezTo>
                  <a:pt x="41" y="14"/>
                  <a:pt x="41" y="16"/>
                  <a:pt x="42" y="16"/>
                </a:cubicBezTo>
                <a:cubicBezTo>
                  <a:pt x="42" y="16"/>
                  <a:pt x="42" y="15"/>
                  <a:pt x="42" y="15"/>
                </a:cubicBezTo>
                <a:cubicBezTo>
                  <a:pt x="42" y="14"/>
                  <a:pt x="42" y="14"/>
                  <a:pt x="42" y="14"/>
                </a:cubicBezTo>
                <a:cubicBezTo>
                  <a:pt x="42" y="13"/>
                  <a:pt x="42" y="14"/>
                  <a:pt x="42" y="13"/>
                </a:cubicBezTo>
                <a:cubicBezTo>
                  <a:pt x="42" y="14"/>
                  <a:pt x="42" y="12"/>
                  <a:pt x="43" y="14"/>
                </a:cubicBezTo>
                <a:cubicBezTo>
                  <a:pt x="43" y="16"/>
                  <a:pt x="43" y="16"/>
                  <a:pt x="43" y="16"/>
                </a:cubicBezTo>
                <a:cubicBezTo>
                  <a:pt x="43" y="16"/>
                  <a:pt x="43" y="14"/>
                  <a:pt x="43" y="14"/>
                </a:cubicBezTo>
                <a:cubicBezTo>
                  <a:pt x="43" y="14"/>
                  <a:pt x="43" y="14"/>
                  <a:pt x="43" y="14"/>
                </a:cubicBezTo>
                <a:cubicBezTo>
                  <a:pt x="42" y="12"/>
                  <a:pt x="43" y="14"/>
                  <a:pt x="43" y="12"/>
                </a:cubicBezTo>
                <a:cubicBezTo>
                  <a:pt x="44" y="13"/>
                  <a:pt x="44" y="12"/>
                  <a:pt x="44" y="14"/>
                </a:cubicBezTo>
                <a:cubicBezTo>
                  <a:pt x="44" y="13"/>
                  <a:pt x="45" y="12"/>
                  <a:pt x="45" y="13"/>
                </a:cubicBezTo>
                <a:cubicBezTo>
                  <a:pt x="45" y="13"/>
                  <a:pt x="45" y="13"/>
                  <a:pt x="45" y="14"/>
                </a:cubicBezTo>
                <a:cubicBezTo>
                  <a:pt x="45" y="14"/>
                  <a:pt x="45" y="14"/>
                  <a:pt x="45" y="13"/>
                </a:cubicBezTo>
                <a:cubicBezTo>
                  <a:pt x="45" y="14"/>
                  <a:pt x="46" y="15"/>
                  <a:pt x="46" y="16"/>
                </a:cubicBezTo>
                <a:cubicBezTo>
                  <a:pt x="46" y="15"/>
                  <a:pt x="46" y="13"/>
                  <a:pt x="46" y="12"/>
                </a:cubicBezTo>
                <a:cubicBezTo>
                  <a:pt x="47" y="15"/>
                  <a:pt x="46" y="11"/>
                  <a:pt x="47" y="13"/>
                </a:cubicBezTo>
                <a:cubicBezTo>
                  <a:pt x="47" y="13"/>
                  <a:pt x="47" y="14"/>
                  <a:pt x="47" y="15"/>
                </a:cubicBezTo>
                <a:cubicBezTo>
                  <a:pt x="48" y="17"/>
                  <a:pt x="47" y="13"/>
                  <a:pt x="48" y="14"/>
                </a:cubicBezTo>
                <a:cubicBezTo>
                  <a:pt x="47" y="12"/>
                  <a:pt x="47" y="12"/>
                  <a:pt x="47" y="12"/>
                </a:cubicBezTo>
                <a:cubicBezTo>
                  <a:pt x="48" y="13"/>
                  <a:pt x="48" y="10"/>
                  <a:pt x="48" y="13"/>
                </a:cubicBezTo>
                <a:cubicBezTo>
                  <a:pt x="48" y="12"/>
                  <a:pt x="49" y="13"/>
                  <a:pt x="48" y="11"/>
                </a:cubicBezTo>
                <a:cubicBezTo>
                  <a:pt x="49" y="13"/>
                  <a:pt x="49" y="10"/>
                  <a:pt x="50" y="14"/>
                </a:cubicBezTo>
                <a:cubicBezTo>
                  <a:pt x="50" y="13"/>
                  <a:pt x="51" y="14"/>
                  <a:pt x="51" y="12"/>
                </a:cubicBezTo>
                <a:cubicBezTo>
                  <a:pt x="50" y="11"/>
                  <a:pt x="50" y="13"/>
                  <a:pt x="50" y="13"/>
                </a:cubicBezTo>
                <a:cubicBezTo>
                  <a:pt x="50" y="12"/>
                  <a:pt x="50" y="12"/>
                  <a:pt x="50" y="12"/>
                </a:cubicBezTo>
                <a:cubicBezTo>
                  <a:pt x="50" y="12"/>
                  <a:pt x="51" y="12"/>
                  <a:pt x="51" y="14"/>
                </a:cubicBezTo>
                <a:cubicBezTo>
                  <a:pt x="51" y="15"/>
                  <a:pt x="51" y="10"/>
                  <a:pt x="51" y="11"/>
                </a:cubicBezTo>
                <a:cubicBezTo>
                  <a:pt x="51" y="12"/>
                  <a:pt x="51" y="12"/>
                  <a:pt x="52" y="12"/>
                </a:cubicBezTo>
                <a:cubicBezTo>
                  <a:pt x="52" y="10"/>
                  <a:pt x="52" y="10"/>
                  <a:pt x="52" y="10"/>
                </a:cubicBezTo>
                <a:cubicBezTo>
                  <a:pt x="52" y="11"/>
                  <a:pt x="52" y="12"/>
                  <a:pt x="52" y="14"/>
                </a:cubicBezTo>
                <a:cubicBezTo>
                  <a:pt x="53" y="14"/>
                  <a:pt x="53" y="14"/>
                  <a:pt x="53" y="12"/>
                </a:cubicBezTo>
                <a:cubicBezTo>
                  <a:pt x="53" y="14"/>
                  <a:pt x="53" y="14"/>
                  <a:pt x="53" y="14"/>
                </a:cubicBezTo>
                <a:cubicBezTo>
                  <a:pt x="53" y="13"/>
                  <a:pt x="53" y="13"/>
                  <a:pt x="53" y="13"/>
                </a:cubicBezTo>
                <a:cubicBezTo>
                  <a:pt x="53" y="13"/>
                  <a:pt x="53" y="13"/>
                  <a:pt x="53" y="13"/>
                </a:cubicBezTo>
                <a:cubicBezTo>
                  <a:pt x="53" y="14"/>
                  <a:pt x="54" y="14"/>
                  <a:pt x="54" y="13"/>
                </a:cubicBezTo>
                <a:cubicBezTo>
                  <a:pt x="53" y="12"/>
                  <a:pt x="53" y="12"/>
                  <a:pt x="53" y="12"/>
                </a:cubicBezTo>
                <a:cubicBezTo>
                  <a:pt x="53" y="11"/>
                  <a:pt x="53" y="11"/>
                  <a:pt x="53" y="11"/>
                </a:cubicBezTo>
                <a:cubicBezTo>
                  <a:pt x="53" y="12"/>
                  <a:pt x="54" y="12"/>
                  <a:pt x="54" y="12"/>
                </a:cubicBezTo>
                <a:cubicBezTo>
                  <a:pt x="54" y="12"/>
                  <a:pt x="54" y="10"/>
                  <a:pt x="54" y="10"/>
                </a:cubicBezTo>
                <a:cubicBezTo>
                  <a:pt x="54" y="11"/>
                  <a:pt x="54" y="10"/>
                  <a:pt x="54" y="11"/>
                </a:cubicBezTo>
                <a:cubicBezTo>
                  <a:pt x="54" y="12"/>
                  <a:pt x="54" y="11"/>
                  <a:pt x="54" y="11"/>
                </a:cubicBezTo>
                <a:cubicBezTo>
                  <a:pt x="54" y="12"/>
                  <a:pt x="54" y="13"/>
                  <a:pt x="54" y="12"/>
                </a:cubicBezTo>
                <a:cubicBezTo>
                  <a:pt x="54" y="12"/>
                  <a:pt x="54" y="9"/>
                  <a:pt x="54" y="10"/>
                </a:cubicBezTo>
                <a:cubicBezTo>
                  <a:pt x="54" y="12"/>
                  <a:pt x="54" y="12"/>
                  <a:pt x="54" y="12"/>
                </a:cubicBezTo>
                <a:cubicBezTo>
                  <a:pt x="55" y="13"/>
                  <a:pt x="55" y="13"/>
                  <a:pt x="55" y="13"/>
                </a:cubicBezTo>
                <a:cubicBezTo>
                  <a:pt x="55" y="11"/>
                  <a:pt x="55" y="11"/>
                  <a:pt x="55" y="11"/>
                </a:cubicBezTo>
                <a:cubicBezTo>
                  <a:pt x="55" y="12"/>
                  <a:pt x="55" y="12"/>
                  <a:pt x="55" y="12"/>
                </a:cubicBezTo>
                <a:cubicBezTo>
                  <a:pt x="55" y="10"/>
                  <a:pt x="55" y="11"/>
                  <a:pt x="55" y="10"/>
                </a:cubicBezTo>
                <a:cubicBezTo>
                  <a:pt x="55" y="10"/>
                  <a:pt x="55" y="11"/>
                  <a:pt x="56" y="11"/>
                </a:cubicBezTo>
                <a:cubicBezTo>
                  <a:pt x="56" y="11"/>
                  <a:pt x="56" y="11"/>
                  <a:pt x="56" y="11"/>
                </a:cubicBezTo>
                <a:cubicBezTo>
                  <a:pt x="56" y="12"/>
                  <a:pt x="56" y="11"/>
                  <a:pt x="56" y="10"/>
                </a:cubicBezTo>
                <a:cubicBezTo>
                  <a:pt x="56" y="10"/>
                  <a:pt x="56" y="10"/>
                  <a:pt x="56" y="10"/>
                </a:cubicBezTo>
                <a:cubicBezTo>
                  <a:pt x="56" y="10"/>
                  <a:pt x="56" y="10"/>
                  <a:pt x="56" y="9"/>
                </a:cubicBezTo>
                <a:cubicBezTo>
                  <a:pt x="57" y="10"/>
                  <a:pt x="57" y="14"/>
                  <a:pt x="57" y="13"/>
                </a:cubicBezTo>
                <a:cubicBezTo>
                  <a:pt x="58" y="13"/>
                  <a:pt x="57" y="10"/>
                  <a:pt x="57" y="9"/>
                </a:cubicBezTo>
                <a:cubicBezTo>
                  <a:pt x="58" y="10"/>
                  <a:pt x="58" y="8"/>
                  <a:pt x="58" y="10"/>
                </a:cubicBezTo>
                <a:cubicBezTo>
                  <a:pt x="58" y="9"/>
                  <a:pt x="58" y="9"/>
                  <a:pt x="58" y="9"/>
                </a:cubicBezTo>
                <a:cubicBezTo>
                  <a:pt x="59" y="9"/>
                  <a:pt x="59" y="7"/>
                  <a:pt x="60" y="9"/>
                </a:cubicBezTo>
                <a:cubicBezTo>
                  <a:pt x="60" y="10"/>
                  <a:pt x="61" y="11"/>
                  <a:pt x="61" y="11"/>
                </a:cubicBezTo>
                <a:cubicBezTo>
                  <a:pt x="61" y="10"/>
                  <a:pt x="61" y="13"/>
                  <a:pt x="61" y="10"/>
                </a:cubicBezTo>
                <a:cubicBezTo>
                  <a:pt x="61" y="9"/>
                  <a:pt x="61" y="9"/>
                  <a:pt x="60" y="8"/>
                </a:cubicBezTo>
                <a:cubicBezTo>
                  <a:pt x="61" y="8"/>
                  <a:pt x="61" y="7"/>
                  <a:pt x="62" y="8"/>
                </a:cubicBezTo>
                <a:cubicBezTo>
                  <a:pt x="61" y="7"/>
                  <a:pt x="61" y="7"/>
                  <a:pt x="61" y="7"/>
                </a:cubicBezTo>
                <a:cubicBezTo>
                  <a:pt x="62" y="9"/>
                  <a:pt x="62" y="9"/>
                  <a:pt x="62" y="9"/>
                </a:cubicBezTo>
                <a:cubicBezTo>
                  <a:pt x="62" y="7"/>
                  <a:pt x="62" y="7"/>
                  <a:pt x="62" y="7"/>
                </a:cubicBezTo>
                <a:cubicBezTo>
                  <a:pt x="62" y="9"/>
                  <a:pt x="62" y="9"/>
                  <a:pt x="62" y="9"/>
                </a:cubicBezTo>
                <a:cubicBezTo>
                  <a:pt x="62" y="8"/>
                  <a:pt x="62" y="6"/>
                  <a:pt x="62" y="7"/>
                </a:cubicBezTo>
                <a:cubicBezTo>
                  <a:pt x="63" y="8"/>
                  <a:pt x="63" y="8"/>
                  <a:pt x="63" y="8"/>
                </a:cubicBezTo>
                <a:cubicBezTo>
                  <a:pt x="63" y="7"/>
                  <a:pt x="63" y="6"/>
                  <a:pt x="63" y="7"/>
                </a:cubicBezTo>
                <a:cubicBezTo>
                  <a:pt x="64" y="8"/>
                  <a:pt x="64" y="8"/>
                  <a:pt x="64" y="8"/>
                </a:cubicBezTo>
                <a:cubicBezTo>
                  <a:pt x="64" y="8"/>
                  <a:pt x="64" y="7"/>
                  <a:pt x="64" y="7"/>
                </a:cubicBezTo>
                <a:cubicBezTo>
                  <a:pt x="64" y="8"/>
                  <a:pt x="64" y="8"/>
                  <a:pt x="65" y="9"/>
                </a:cubicBezTo>
                <a:cubicBezTo>
                  <a:pt x="65" y="5"/>
                  <a:pt x="66" y="5"/>
                  <a:pt x="67" y="5"/>
                </a:cubicBezTo>
                <a:cubicBezTo>
                  <a:pt x="67" y="6"/>
                  <a:pt x="67" y="6"/>
                  <a:pt x="67" y="6"/>
                </a:cubicBezTo>
                <a:cubicBezTo>
                  <a:pt x="67" y="7"/>
                  <a:pt x="67" y="4"/>
                  <a:pt x="67" y="5"/>
                </a:cubicBezTo>
                <a:cubicBezTo>
                  <a:pt x="68" y="8"/>
                  <a:pt x="68" y="8"/>
                  <a:pt x="68" y="8"/>
                </a:cubicBezTo>
                <a:cubicBezTo>
                  <a:pt x="68" y="9"/>
                  <a:pt x="68" y="6"/>
                  <a:pt x="68" y="6"/>
                </a:cubicBezTo>
                <a:cubicBezTo>
                  <a:pt x="68" y="5"/>
                  <a:pt x="68" y="7"/>
                  <a:pt x="67" y="5"/>
                </a:cubicBezTo>
                <a:cubicBezTo>
                  <a:pt x="67" y="5"/>
                  <a:pt x="68" y="6"/>
                  <a:pt x="68" y="4"/>
                </a:cubicBezTo>
                <a:cubicBezTo>
                  <a:pt x="68" y="5"/>
                  <a:pt x="68" y="6"/>
                  <a:pt x="68" y="7"/>
                </a:cubicBezTo>
                <a:cubicBezTo>
                  <a:pt x="68" y="6"/>
                  <a:pt x="68" y="6"/>
                  <a:pt x="68" y="6"/>
                </a:cubicBezTo>
                <a:cubicBezTo>
                  <a:pt x="69" y="8"/>
                  <a:pt x="69" y="10"/>
                  <a:pt x="69" y="12"/>
                </a:cubicBezTo>
                <a:cubicBezTo>
                  <a:pt x="69" y="12"/>
                  <a:pt x="69" y="12"/>
                  <a:pt x="69" y="12"/>
                </a:cubicBezTo>
                <a:cubicBezTo>
                  <a:pt x="70" y="14"/>
                  <a:pt x="69" y="14"/>
                  <a:pt x="70" y="14"/>
                </a:cubicBezTo>
                <a:cubicBezTo>
                  <a:pt x="70" y="14"/>
                  <a:pt x="70" y="11"/>
                  <a:pt x="69" y="10"/>
                </a:cubicBezTo>
                <a:cubicBezTo>
                  <a:pt x="70" y="10"/>
                  <a:pt x="69" y="6"/>
                  <a:pt x="69" y="6"/>
                </a:cubicBezTo>
                <a:cubicBezTo>
                  <a:pt x="69" y="7"/>
                  <a:pt x="69" y="7"/>
                  <a:pt x="69" y="8"/>
                </a:cubicBezTo>
                <a:cubicBezTo>
                  <a:pt x="70" y="9"/>
                  <a:pt x="69" y="7"/>
                  <a:pt x="70" y="8"/>
                </a:cubicBezTo>
                <a:cubicBezTo>
                  <a:pt x="69" y="7"/>
                  <a:pt x="69" y="5"/>
                  <a:pt x="69" y="5"/>
                </a:cubicBezTo>
                <a:cubicBezTo>
                  <a:pt x="70" y="6"/>
                  <a:pt x="69" y="6"/>
                  <a:pt x="70" y="7"/>
                </a:cubicBezTo>
                <a:cubicBezTo>
                  <a:pt x="70" y="6"/>
                  <a:pt x="70" y="5"/>
                  <a:pt x="69" y="4"/>
                </a:cubicBezTo>
                <a:cubicBezTo>
                  <a:pt x="69" y="2"/>
                  <a:pt x="70" y="5"/>
                  <a:pt x="70" y="3"/>
                </a:cubicBezTo>
                <a:cubicBezTo>
                  <a:pt x="70" y="4"/>
                  <a:pt x="70" y="7"/>
                  <a:pt x="71" y="7"/>
                </a:cubicBezTo>
                <a:cubicBezTo>
                  <a:pt x="70" y="6"/>
                  <a:pt x="71" y="5"/>
                  <a:pt x="70" y="3"/>
                </a:cubicBezTo>
                <a:cubicBezTo>
                  <a:pt x="70" y="3"/>
                  <a:pt x="70" y="5"/>
                  <a:pt x="71" y="5"/>
                </a:cubicBezTo>
                <a:cubicBezTo>
                  <a:pt x="71" y="6"/>
                  <a:pt x="70" y="3"/>
                  <a:pt x="71" y="6"/>
                </a:cubicBezTo>
                <a:cubicBezTo>
                  <a:pt x="71" y="4"/>
                  <a:pt x="71" y="4"/>
                  <a:pt x="71" y="4"/>
                </a:cubicBezTo>
                <a:cubicBezTo>
                  <a:pt x="71" y="5"/>
                  <a:pt x="71" y="5"/>
                  <a:pt x="71" y="6"/>
                </a:cubicBezTo>
                <a:cubicBezTo>
                  <a:pt x="72" y="6"/>
                  <a:pt x="72" y="4"/>
                  <a:pt x="72" y="6"/>
                </a:cubicBezTo>
                <a:cubicBezTo>
                  <a:pt x="72" y="6"/>
                  <a:pt x="72" y="6"/>
                  <a:pt x="72" y="4"/>
                </a:cubicBezTo>
                <a:cubicBezTo>
                  <a:pt x="72" y="3"/>
                  <a:pt x="72" y="5"/>
                  <a:pt x="71" y="3"/>
                </a:cubicBezTo>
                <a:cubicBezTo>
                  <a:pt x="72" y="5"/>
                  <a:pt x="72" y="3"/>
                  <a:pt x="72" y="2"/>
                </a:cubicBezTo>
                <a:cubicBezTo>
                  <a:pt x="72" y="3"/>
                  <a:pt x="72" y="3"/>
                  <a:pt x="72" y="3"/>
                </a:cubicBezTo>
                <a:cubicBezTo>
                  <a:pt x="72" y="3"/>
                  <a:pt x="72" y="3"/>
                  <a:pt x="72" y="2"/>
                </a:cubicBezTo>
                <a:cubicBezTo>
                  <a:pt x="72" y="2"/>
                  <a:pt x="72" y="3"/>
                  <a:pt x="72" y="3"/>
                </a:cubicBezTo>
                <a:cubicBezTo>
                  <a:pt x="72" y="2"/>
                  <a:pt x="72" y="2"/>
                  <a:pt x="72" y="2"/>
                </a:cubicBezTo>
                <a:cubicBezTo>
                  <a:pt x="72" y="1"/>
                  <a:pt x="73" y="4"/>
                  <a:pt x="73" y="4"/>
                </a:cubicBezTo>
                <a:cubicBezTo>
                  <a:pt x="73" y="5"/>
                  <a:pt x="73" y="5"/>
                  <a:pt x="73" y="5"/>
                </a:cubicBezTo>
                <a:cubicBezTo>
                  <a:pt x="73" y="5"/>
                  <a:pt x="73" y="6"/>
                  <a:pt x="73" y="5"/>
                </a:cubicBezTo>
                <a:cubicBezTo>
                  <a:pt x="73" y="4"/>
                  <a:pt x="73" y="3"/>
                  <a:pt x="73" y="2"/>
                </a:cubicBezTo>
                <a:cubicBezTo>
                  <a:pt x="73" y="1"/>
                  <a:pt x="73" y="3"/>
                  <a:pt x="73" y="2"/>
                </a:cubicBezTo>
                <a:cubicBezTo>
                  <a:pt x="73" y="3"/>
                  <a:pt x="73" y="3"/>
                  <a:pt x="73" y="3"/>
                </a:cubicBezTo>
                <a:cubicBezTo>
                  <a:pt x="73" y="4"/>
                  <a:pt x="74" y="5"/>
                  <a:pt x="74" y="5"/>
                </a:cubicBezTo>
                <a:cubicBezTo>
                  <a:pt x="74" y="5"/>
                  <a:pt x="74" y="3"/>
                  <a:pt x="74" y="2"/>
                </a:cubicBezTo>
                <a:cubicBezTo>
                  <a:pt x="74" y="2"/>
                  <a:pt x="74" y="3"/>
                  <a:pt x="74" y="4"/>
                </a:cubicBezTo>
                <a:cubicBezTo>
                  <a:pt x="74" y="3"/>
                  <a:pt x="74" y="3"/>
                  <a:pt x="74" y="2"/>
                </a:cubicBezTo>
                <a:cubicBezTo>
                  <a:pt x="74" y="3"/>
                  <a:pt x="75" y="4"/>
                  <a:pt x="75" y="5"/>
                </a:cubicBezTo>
                <a:cubicBezTo>
                  <a:pt x="75" y="7"/>
                  <a:pt x="75" y="7"/>
                  <a:pt x="75" y="7"/>
                </a:cubicBezTo>
                <a:cubicBezTo>
                  <a:pt x="76" y="7"/>
                  <a:pt x="76" y="7"/>
                  <a:pt x="76" y="7"/>
                </a:cubicBezTo>
                <a:cubicBezTo>
                  <a:pt x="76" y="9"/>
                  <a:pt x="76" y="8"/>
                  <a:pt x="76" y="10"/>
                </a:cubicBezTo>
                <a:cubicBezTo>
                  <a:pt x="76" y="10"/>
                  <a:pt x="76" y="10"/>
                  <a:pt x="76" y="9"/>
                </a:cubicBezTo>
                <a:cubicBezTo>
                  <a:pt x="75" y="6"/>
                  <a:pt x="76" y="5"/>
                  <a:pt x="75" y="3"/>
                </a:cubicBezTo>
                <a:cubicBezTo>
                  <a:pt x="76" y="2"/>
                  <a:pt x="77" y="9"/>
                  <a:pt x="77" y="5"/>
                </a:cubicBezTo>
                <a:cubicBezTo>
                  <a:pt x="76" y="4"/>
                  <a:pt x="76" y="2"/>
                  <a:pt x="76" y="3"/>
                </a:cubicBezTo>
                <a:cubicBezTo>
                  <a:pt x="76" y="3"/>
                  <a:pt x="76" y="0"/>
                  <a:pt x="76" y="1"/>
                </a:cubicBezTo>
                <a:cubicBezTo>
                  <a:pt x="76" y="2"/>
                  <a:pt x="77" y="4"/>
                  <a:pt x="77" y="5"/>
                </a:cubicBezTo>
                <a:cubicBezTo>
                  <a:pt x="77" y="5"/>
                  <a:pt x="77" y="5"/>
                  <a:pt x="77" y="5"/>
                </a:cubicBezTo>
                <a:cubicBezTo>
                  <a:pt x="77" y="6"/>
                  <a:pt x="77" y="8"/>
                  <a:pt x="77" y="8"/>
                </a:cubicBezTo>
                <a:cubicBezTo>
                  <a:pt x="78" y="7"/>
                  <a:pt x="78" y="7"/>
                  <a:pt x="78" y="6"/>
                </a:cubicBezTo>
                <a:cubicBezTo>
                  <a:pt x="77" y="4"/>
                  <a:pt x="77" y="6"/>
                  <a:pt x="77" y="5"/>
                </a:cubicBezTo>
                <a:cubicBezTo>
                  <a:pt x="77" y="4"/>
                  <a:pt x="78" y="6"/>
                  <a:pt x="77" y="4"/>
                </a:cubicBezTo>
                <a:cubicBezTo>
                  <a:pt x="77" y="4"/>
                  <a:pt x="77" y="2"/>
                  <a:pt x="77" y="1"/>
                </a:cubicBezTo>
                <a:cubicBezTo>
                  <a:pt x="77" y="1"/>
                  <a:pt x="77" y="1"/>
                  <a:pt x="77" y="1"/>
                </a:cubicBezTo>
                <a:cubicBezTo>
                  <a:pt x="77" y="2"/>
                  <a:pt x="77" y="2"/>
                  <a:pt x="77" y="2"/>
                </a:cubicBezTo>
                <a:cubicBezTo>
                  <a:pt x="78" y="2"/>
                  <a:pt x="77" y="0"/>
                  <a:pt x="77" y="0"/>
                </a:cubicBezTo>
                <a:cubicBezTo>
                  <a:pt x="78" y="2"/>
                  <a:pt x="78" y="2"/>
                  <a:pt x="78" y="2"/>
                </a:cubicBezTo>
                <a:cubicBezTo>
                  <a:pt x="78" y="4"/>
                  <a:pt x="77" y="1"/>
                  <a:pt x="78" y="4"/>
                </a:cubicBezTo>
                <a:cubicBezTo>
                  <a:pt x="78" y="4"/>
                  <a:pt x="78" y="3"/>
                  <a:pt x="78" y="3"/>
                </a:cubicBezTo>
                <a:cubicBezTo>
                  <a:pt x="78" y="4"/>
                  <a:pt x="78" y="4"/>
                  <a:pt x="78" y="4"/>
                </a:cubicBezTo>
                <a:cubicBezTo>
                  <a:pt x="78" y="4"/>
                  <a:pt x="79" y="8"/>
                  <a:pt x="79" y="5"/>
                </a:cubicBezTo>
                <a:cubicBezTo>
                  <a:pt x="79" y="5"/>
                  <a:pt x="79" y="4"/>
                  <a:pt x="79" y="3"/>
                </a:cubicBezTo>
                <a:cubicBezTo>
                  <a:pt x="79" y="3"/>
                  <a:pt x="79" y="2"/>
                  <a:pt x="79" y="2"/>
                </a:cubicBezTo>
                <a:cubicBezTo>
                  <a:pt x="79" y="4"/>
                  <a:pt x="80" y="2"/>
                  <a:pt x="80" y="4"/>
                </a:cubicBezTo>
                <a:cubicBezTo>
                  <a:pt x="79" y="3"/>
                  <a:pt x="79" y="3"/>
                  <a:pt x="79" y="5"/>
                </a:cubicBezTo>
                <a:cubicBezTo>
                  <a:pt x="80" y="7"/>
                  <a:pt x="79" y="5"/>
                  <a:pt x="79" y="7"/>
                </a:cubicBezTo>
                <a:cubicBezTo>
                  <a:pt x="79" y="7"/>
                  <a:pt x="80" y="9"/>
                  <a:pt x="80" y="11"/>
                </a:cubicBezTo>
                <a:cubicBezTo>
                  <a:pt x="80" y="11"/>
                  <a:pt x="80" y="10"/>
                  <a:pt x="80" y="10"/>
                </a:cubicBezTo>
                <a:cubicBezTo>
                  <a:pt x="80" y="9"/>
                  <a:pt x="80" y="9"/>
                  <a:pt x="80" y="7"/>
                </a:cubicBezTo>
                <a:cubicBezTo>
                  <a:pt x="80" y="8"/>
                  <a:pt x="80" y="7"/>
                  <a:pt x="80" y="5"/>
                </a:cubicBezTo>
                <a:cubicBezTo>
                  <a:pt x="81" y="6"/>
                  <a:pt x="81" y="7"/>
                  <a:pt x="81" y="8"/>
                </a:cubicBezTo>
                <a:cubicBezTo>
                  <a:pt x="81" y="7"/>
                  <a:pt x="82" y="7"/>
                  <a:pt x="82" y="7"/>
                </a:cubicBezTo>
                <a:cubicBezTo>
                  <a:pt x="81" y="5"/>
                  <a:pt x="82" y="7"/>
                  <a:pt x="82" y="5"/>
                </a:cubicBezTo>
                <a:cubicBezTo>
                  <a:pt x="81" y="4"/>
                  <a:pt x="81" y="3"/>
                  <a:pt x="81" y="2"/>
                </a:cubicBezTo>
                <a:cubicBezTo>
                  <a:pt x="81" y="2"/>
                  <a:pt x="81" y="3"/>
                  <a:pt x="81" y="3"/>
                </a:cubicBezTo>
                <a:cubicBezTo>
                  <a:pt x="81" y="2"/>
                  <a:pt x="82" y="5"/>
                  <a:pt x="82" y="3"/>
                </a:cubicBezTo>
                <a:cubicBezTo>
                  <a:pt x="81" y="4"/>
                  <a:pt x="82" y="6"/>
                  <a:pt x="83" y="8"/>
                </a:cubicBezTo>
                <a:cubicBezTo>
                  <a:pt x="83" y="7"/>
                  <a:pt x="83" y="9"/>
                  <a:pt x="83" y="9"/>
                </a:cubicBezTo>
                <a:cubicBezTo>
                  <a:pt x="83" y="8"/>
                  <a:pt x="83" y="7"/>
                  <a:pt x="84" y="7"/>
                </a:cubicBezTo>
                <a:cubicBezTo>
                  <a:pt x="84" y="8"/>
                  <a:pt x="85" y="7"/>
                  <a:pt x="85" y="6"/>
                </a:cubicBezTo>
                <a:cubicBezTo>
                  <a:pt x="85" y="7"/>
                  <a:pt x="86" y="9"/>
                  <a:pt x="86" y="10"/>
                </a:cubicBezTo>
                <a:cubicBezTo>
                  <a:pt x="86" y="10"/>
                  <a:pt x="85" y="7"/>
                  <a:pt x="86" y="8"/>
                </a:cubicBezTo>
                <a:cubicBezTo>
                  <a:pt x="86" y="9"/>
                  <a:pt x="86" y="9"/>
                  <a:pt x="86" y="9"/>
                </a:cubicBezTo>
                <a:cubicBezTo>
                  <a:pt x="86" y="8"/>
                  <a:pt x="87" y="10"/>
                  <a:pt x="86" y="7"/>
                </a:cubicBezTo>
                <a:cubicBezTo>
                  <a:pt x="87" y="9"/>
                  <a:pt x="87" y="9"/>
                  <a:pt x="87" y="9"/>
                </a:cubicBezTo>
                <a:cubicBezTo>
                  <a:pt x="87" y="10"/>
                  <a:pt x="87" y="9"/>
                  <a:pt x="87" y="9"/>
                </a:cubicBezTo>
                <a:cubicBezTo>
                  <a:pt x="87" y="11"/>
                  <a:pt x="87" y="11"/>
                  <a:pt x="87" y="11"/>
                </a:cubicBezTo>
                <a:cubicBezTo>
                  <a:pt x="88" y="12"/>
                  <a:pt x="88" y="10"/>
                  <a:pt x="88" y="10"/>
                </a:cubicBezTo>
                <a:cubicBezTo>
                  <a:pt x="88" y="9"/>
                  <a:pt x="88" y="9"/>
                  <a:pt x="88" y="9"/>
                </a:cubicBezTo>
                <a:cubicBezTo>
                  <a:pt x="88" y="8"/>
                  <a:pt x="88" y="9"/>
                  <a:pt x="89" y="8"/>
                </a:cubicBezTo>
                <a:cubicBezTo>
                  <a:pt x="89" y="10"/>
                  <a:pt x="89" y="10"/>
                  <a:pt x="89" y="10"/>
                </a:cubicBezTo>
                <a:cubicBezTo>
                  <a:pt x="89" y="9"/>
                  <a:pt x="89" y="9"/>
                  <a:pt x="89" y="9"/>
                </a:cubicBezTo>
                <a:cubicBezTo>
                  <a:pt x="89" y="10"/>
                  <a:pt x="90" y="11"/>
                  <a:pt x="89" y="10"/>
                </a:cubicBezTo>
                <a:cubicBezTo>
                  <a:pt x="90" y="13"/>
                  <a:pt x="90" y="13"/>
                  <a:pt x="90" y="13"/>
                </a:cubicBezTo>
                <a:cubicBezTo>
                  <a:pt x="89" y="13"/>
                  <a:pt x="89" y="12"/>
                  <a:pt x="89" y="10"/>
                </a:cubicBezTo>
                <a:cubicBezTo>
                  <a:pt x="89" y="9"/>
                  <a:pt x="88" y="10"/>
                  <a:pt x="89" y="11"/>
                </a:cubicBezTo>
                <a:cubicBezTo>
                  <a:pt x="89" y="11"/>
                  <a:pt x="89" y="11"/>
                  <a:pt x="89" y="10"/>
                </a:cubicBezTo>
                <a:cubicBezTo>
                  <a:pt x="89" y="12"/>
                  <a:pt x="89" y="12"/>
                  <a:pt x="89" y="13"/>
                </a:cubicBezTo>
                <a:cubicBezTo>
                  <a:pt x="89" y="13"/>
                  <a:pt x="89" y="14"/>
                  <a:pt x="89" y="13"/>
                </a:cubicBezTo>
                <a:cubicBezTo>
                  <a:pt x="89" y="14"/>
                  <a:pt x="89" y="14"/>
                  <a:pt x="89" y="14"/>
                </a:cubicBezTo>
                <a:cubicBezTo>
                  <a:pt x="89" y="14"/>
                  <a:pt x="89" y="13"/>
                  <a:pt x="89" y="13"/>
                </a:cubicBezTo>
                <a:cubicBezTo>
                  <a:pt x="89" y="14"/>
                  <a:pt x="89" y="15"/>
                  <a:pt x="88" y="14"/>
                </a:cubicBezTo>
                <a:cubicBezTo>
                  <a:pt x="88" y="13"/>
                  <a:pt x="88" y="16"/>
                  <a:pt x="88" y="15"/>
                </a:cubicBezTo>
                <a:cubicBezTo>
                  <a:pt x="87" y="14"/>
                  <a:pt x="87" y="12"/>
                  <a:pt x="87" y="12"/>
                </a:cubicBezTo>
                <a:cubicBezTo>
                  <a:pt x="87" y="11"/>
                  <a:pt x="87" y="12"/>
                  <a:pt x="87" y="11"/>
                </a:cubicBezTo>
                <a:cubicBezTo>
                  <a:pt x="87" y="12"/>
                  <a:pt x="87" y="14"/>
                  <a:pt x="87" y="15"/>
                </a:cubicBezTo>
                <a:cubicBezTo>
                  <a:pt x="87" y="14"/>
                  <a:pt x="87" y="14"/>
                  <a:pt x="87" y="14"/>
                </a:cubicBezTo>
                <a:cubicBezTo>
                  <a:pt x="87" y="14"/>
                  <a:pt x="87" y="16"/>
                  <a:pt x="87" y="16"/>
                </a:cubicBezTo>
                <a:cubicBezTo>
                  <a:pt x="86" y="15"/>
                  <a:pt x="85" y="16"/>
                  <a:pt x="85" y="15"/>
                </a:cubicBezTo>
                <a:cubicBezTo>
                  <a:pt x="85" y="14"/>
                  <a:pt x="85" y="14"/>
                  <a:pt x="85" y="14"/>
                </a:cubicBezTo>
                <a:cubicBezTo>
                  <a:pt x="85" y="17"/>
                  <a:pt x="84" y="15"/>
                  <a:pt x="84" y="17"/>
                </a:cubicBezTo>
                <a:cubicBezTo>
                  <a:pt x="83" y="16"/>
                  <a:pt x="83" y="18"/>
                  <a:pt x="82" y="16"/>
                </a:cubicBezTo>
                <a:cubicBezTo>
                  <a:pt x="81" y="17"/>
                  <a:pt x="81" y="18"/>
                  <a:pt x="80" y="18"/>
                </a:cubicBezTo>
                <a:cubicBezTo>
                  <a:pt x="79" y="16"/>
                  <a:pt x="79" y="16"/>
                  <a:pt x="79" y="16"/>
                </a:cubicBezTo>
                <a:cubicBezTo>
                  <a:pt x="79" y="18"/>
                  <a:pt x="79" y="15"/>
                  <a:pt x="79" y="15"/>
                </a:cubicBezTo>
                <a:cubicBezTo>
                  <a:pt x="79" y="17"/>
                  <a:pt x="79" y="17"/>
                  <a:pt x="79" y="18"/>
                </a:cubicBezTo>
                <a:cubicBezTo>
                  <a:pt x="78" y="17"/>
                  <a:pt x="78" y="19"/>
                  <a:pt x="78" y="20"/>
                </a:cubicBezTo>
                <a:cubicBezTo>
                  <a:pt x="78" y="19"/>
                  <a:pt x="78" y="19"/>
                  <a:pt x="78" y="19"/>
                </a:cubicBezTo>
                <a:cubicBezTo>
                  <a:pt x="78" y="21"/>
                  <a:pt x="77" y="19"/>
                  <a:pt x="76" y="19"/>
                </a:cubicBezTo>
                <a:cubicBezTo>
                  <a:pt x="76" y="19"/>
                  <a:pt x="76" y="18"/>
                  <a:pt x="76" y="18"/>
                </a:cubicBezTo>
                <a:cubicBezTo>
                  <a:pt x="76" y="20"/>
                  <a:pt x="76" y="20"/>
                  <a:pt x="75" y="21"/>
                </a:cubicBezTo>
                <a:cubicBezTo>
                  <a:pt x="75" y="21"/>
                  <a:pt x="74" y="21"/>
                  <a:pt x="74" y="20"/>
                </a:cubicBezTo>
                <a:cubicBezTo>
                  <a:pt x="73" y="23"/>
                  <a:pt x="72" y="21"/>
                  <a:pt x="71" y="23"/>
                </a:cubicBezTo>
                <a:cubicBezTo>
                  <a:pt x="71" y="22"/>
                  <a:pt x="71" y="22"/>
                  <a:pt x="71" y="22"/>
                </a:cubicBezTo>
                <a:cubicBezTo>
                  <a:pt x="70" y="25"/>
                  <a:pt x="68" y="23"/>
                  <a:pt x="68" y="24"/>
                </a:cubicBezTo>
                <a:cubicBezTo>
                  <a:pt x="67" y="22"/>
                  <a:pt x="67" y="22"/>
                  <a:pt x="67" y="22"/>
                </a:cubicBezTo>
                <a:cubicBezTo>
                  <a:pt x="67" y="21"/>
                  <a:pt x="67" y="23"/>
                  <a:pt x="67" y="24"/>
                </a:cubicBezTo>
                <a:cubicBezTo>
                  <a:pt x="67" y="24"/>
                  <a:pt x="67" y="26"/>
                  <a:pt x="66" y="24"/>
                </a:cubicBezTo>
                <a:cubicBezTo>
                  <a:pt x="66" y="23"/>
                  <a:pt x="66" y="25"/>
                  <a:pt x="66" y="25"/>
                </a:cubicBezTo>
                <a:cubicBezTo>
                  <a:pt x="65" y="25"/>
                  <a:pt x="65" y="25"/>
                  <a:pt x="64" y="25"/>
                </a:cubicBezTo>
                <a:cubicBezTo>
                  <a:pt x="64" y="25"/>
                  <a:pt x="64" y="25"/>
                  <a:pt x="64" y="25"/>
                </a:cubicBezTo>
                <a:cubicBezTo>
                  <a:pt x="64" y="25"/>
                  <a:pt x="64" y="24"/>
                  <a:pt x="64" y="24"/>
                </a:cubicBezTo>
                <a:cubicBezTo>
                  <a:pt x="64" y="25"/>
                  <a:pt x="63" y="23"/>
                  <a:pt x="64" y="26"/>
                </a:cubicBezTo>
                <a:cubicBezTo>
                  <a:pt x="63" y="25"/>
                  <a:pt x="62" y="28"/>
                  <a:pt x="61" y="26"/>
                </a:cubicBezTo>
                <a:cubicBezTo>
                  <a:pt x="62" y="26"/>
                  <a:pt x="62" y="27"/>
                  <a:pt x="62" y="27"/>
                </a:cubicBezTo>
                <a:cubicBezTo>
                  <a:pt x="61" y="27"/>
                  <a:pt x="60" y="26"/>
                  <a:pt x="60" y="27"/>
                </a:cubicBezTo>
                <a:cubicBezTo>
                  <a:pt x="60" y="27"/>
                  <a:pt x="60" y="26"/>
                  <a:pt x="60" y="26"/>
                </a:cubicBezTo>
                <a:cubicBezTo>
                  <a:pt x="60" y="27"/>
                  <a:pt x="60" y="27"/>
                  <a:pt x="60" y="27"/>
                </a:cubicBezTo>
                <a:cubicBezTo>
                  <a:pt x="59" y="29"/>
                  <a:pt x="58" y="26"/>
                  <a:pt x="57" y="27"/>
                </a:cubicBezTo>
                <a:cubicBezTo>
                  <a:pt x="56" y="29"/>
                  <a:pt x="54" y="28"/>
                  <a:pt x="53" y="29"/>
                </a:cubicBezTo>
                <a:cubicBezTo>
                  <a:pt x="53" y="28"/>
                  <a:pt x="53" y="28"/>
                  <a:pt x="53" y="28"/>
                </a:cubicBezTo>
                <a:cubicBezTo>
                  <a:pt x="53" y="30"/>
                  <a:pt x="51" y="26"/>
                  <a:pt x="51" y="29"/>
                </a:cubicBezTo>
                <a:cubicBezTo>
                  <a:pt x="51" y="29"/>
                  <a:pt x="51" y="29"/>
                  <a:pt x="51" y="28"/>
                </a:cubicBezTo>
                <a:cubicBezTo>
                  <a:pt x="51" y="30"/>
                  <a:pt x="49" y="27"/>
                  <a:pt x="49" y="29"/>
                </a:cubicBezTo>
                <a:cubicBezTo>
                  <a:pt x="49" y="29"/>
                  <a:pt x="49" y="29"/>
                  <a:pt x="49" y="29"/>
                </a:cubicBezTo>
                <a:cubicBezTo>
                  <a:pt x="49" y="27"/>
                  <a:pt x="48" y="29"/>
                  <a:pt x="48" y="28"/>
                </a:cubicBezTo>
                <a:cubicBezTo>
                  <a:pt x="48" y="28"/>
                  <a:pt x="48" y="28"/>
                  <a:pt x="48" y="27"/>
                </a:cubicBezTo>
                <a:cubicBezTo>
                  <a:pt x="47" y="26"/>
                  <a:pt x="48" y="30"/>
                  <a:pt x="47" y="27"/>
                </a:cubicBezTo>
                <a:cubicBezTo>
                  <a:pt x="47" y="27"/>
                  <a:pt x="47" y="28"/>
                  <a:pt x="47" y="28"/>
                </a:cubicBezTo>
                <a:cubicBezTo>
                  <a:pt x="46" y="28"/>
                  <a:pt x="45" y="29"/>
                  <a:pt x="43" y="30"/>
                </a:cubicBezTo>
                <a:cubicBezTo>
                  <a:pt x="42" y="29"/>
                  <a:pt x="43" y="26"/>
                  <a:pt x="42" y="28"/>
                </a:cubicBezTo>
                <a:cubicBezTo>
                  <a:pt x="42" y="27"/>
                  <a:pt x="42" y="29"/>
                  <a:pt x="42" y="28"/>
                </a:cubicBezTo>
                <a:cubicBezTo>
                  <a:pt x="42" y="29"/>
                  <a:pt x="41" y="25"/>
                  <a:pt x="41" y="27"/>
                </a:cubicBezTo>
                <a:cubicBezTo>
                  <a:pt x="42" y="28"/>
                  <a:pt x="41" y="28"/>
                  <a:pt x="42" y="29"/>
                </a:cubicBezTo>
                <a:cubicBezTo>
                  <a:pt x="41" y="28"/>
                  <a:pt x="40" y="26"/>
                  <a:pt x="40" y="28"/>
                </a:cubicBezTo>
                <a:cubicBezTo>
                  <a:pt x="40" y="27"/>
                  <a:pt x="40" y="27"/>
                  <a:pt x="40" y="27"/>
                </a:cubicBezTo>
                <a:cubicBezTo>
                  <a:pt x="40" y="29"/>
                  <a:pt x="39" y="28"/>
                  <a:pt x="39" y="31"/>
                </a:cubicBezTo>
                <a:cubicBezTo>
                  <a:pt x="36" y="32"/>
                  <a:pt x="34" y="34"/>
                  <a:pt x="31" y="35"/>
                </a:cubicBezTo>
                <a:cubicBezTo>
                  <a:pt x="28" y="35"/>
                  <a:pt x="25" y="36"/>
                  <a:pt x="22" y="35"/>
                </a:cubicBezTo>
                <a:cubicBezTo>
                  <a:pt x="21" y="33"/>
                  <a:pt x="21" y="33"/>
                  <a:pt x="20" y="34"/>
                </a:cubicBezTo>
                <a:cubicBezTo>
                  <a:pt x="20" y="33"/>
                  <a:pt x="20" y="33"/>
                  <a:pt x="20" y="33"/>
                </a:cubicBezTo>
                <a:cubicBezTo>
                  <a:pt x="21" y="35"/>
                  <a:pt x="20" y="33"/>
                  <a:pt x="20" y="35"/>
                </a:cubicBezTo>
                <a:cubicBezTo>
                  <a:pt x="19" y="35"/>
                  <a:pt x="18" y="36"/>
                  <a:pt x="17" y="36"/>
                </a:cubicBezTo>
                <a:cubicBezTo>
                  <a:pt x="17" y="36"/>
                  <a:pt x="17" y="34"/>
                  <a:pt x="17" y="34"/>
                </a:cubicBezTo>
                <a:cubicBezTo>
                  <a:pt x="17" y="35"/>
                  <a:pt x="17" y="35"/>
                  <a:pt x="17" y="35"/>
                </a:cubicBezTo>
                <a:cubicBezTo>
                  <a:pt x="17" y="35"/>
                  <a:pt x="17" y="35"/>
                  <a:pt x="17" y="35"/>
                </a:cubicBezTo>
                <a:cubicBezTo>
                  <a:pt x="17" y="35"/>
                  <a:pt x="16" y="36"/>
                  <a:pt x="17" y="37"/>
                </a:cubicBezTo>
                <a:cubicBezTo>
                  <a:pt x="14" y="39"/>
                  <a:pt x="11" y="35"/>
                  <a:pt x="8" y="36"/>
                </a:cubicBezTo>
                <a:cubicBezTo>
                  <a:pt x="8" y="35"/>
                  <a:pt x="7" y="36"/>
                  <a:pt x="6" y="37"/>
                </a:cubicBezTo>
                <a:cubicBezTo>
                  <a:pt x="4" y="35"/>
                  <a:pt x="2" y="33"/>
                  <a:pt x="0" y="35"/>
                </a:cubicBezTo>
                <a:cubicBezTo>
                  <a:pt x="0" y="35"/>
                  <a:pt x="0" y="30"/>
                  <a:pt x="0" y="28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36" tIns="45717" rIns="91436" bIns="45717" numCol="1" anchor="t" anchorCtr="0" compatLnSpc="1">
            <a:prstTxWarp prst="textNoShape">
              <a:avLst/>
            </a:prstTxWarp>
          </a:bodyPr>
          <a:lstStyle/>
          <a:p>
            <a:endParaRPr lang="zh-CN" altLang="en-US" sz="1765"/>
          </a:p>
        </p:txBody>
      </p:sp>
      <p:sp>
        <p:nvSpPr>
          <p:cNvPr id="44" name="Freeform 43"/>
          <p:cNvSpPr>
            <a:spLocks/>
          </p:cNvSpPr>
          <p:nvPr/>
        </p:nvSpPr>
        <p:spPr bwMode="auto">
          <a:xfrm>
            <a:off x="8469314" y="2940121"/>
            <a:ext cx="4762" cy="11111"/>
          </a:xfrm>
          <a:custGeom>
            <a:avLst/>
            <a:gdLst>
              <a:gd name="T0" fmla="*/ 1 w 1"/>
              <a:gd name="T1" fmla="*/ 3 h 3"/>
              <a:gd name="T2" fmla="*/ 0 w 1"/>
              <a:gd name="T3" fmla="*/ 0 h 3"/>
              <a:gd name="T4" fmla="*/ 1 w 1"/>
              <a:gd name="T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3">
                <a:moveTo>
                  <a:pt x="1" y="3"/>
                </a:moveTo>
                <a:cubicBezTo>
                  <a:pt x="0" y="2"/>
                  <a:pt x="0" y="2"/>
                  <a:pt x="0" y="0"/>
                </a:cubicBezTo>
                <a:lnTo>
                  <a:pt x="1" y="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36" tIns="45717" rIns="91436" bIns="45717" numCol="1" anchor="t" anchorCtr="0" compatLnSpc="1">
            <a:prstTxWarp prst="textNoShape">
              <a:avLst/>
            </a:prstTxWarp>
          </a:bodyPr>
          <a:lstStyle/>
          <a:p>
            <a:endParaRPr lang="zh-CN" altLang="en-US" sz="1765"/>
          </a:p>
        </p:txBody>
      </p:sp>
      <p:sp>
        <p:nvSpPr>
          <p:cNvPr id="45" name="Freeform 44"/>
          <p:cNvSpPr>
            <a:spLocks/>
          </p:cNvSpPr>
          <p:nvPr/>
        </p:nvSpPr>
        <p:spPr bwMode="auto">
          <a:xfrm>
            <a:off x="8439150" y="2913137"/>
            <a:ext cx="0" cy="7937"/>
          </a:xfrm>
          <a:custGeom>
            <a:avLst/>
            <a:gdLst>
              <a:gd name="T0" fmla="*/ 1 h 2"/>
              <a:gd name="T1" fmla="*/ 1 h 2"/>
              <a:gd name="T2" fmla="*/ 0 h 2"/>
              <a:gd name="T3" fmla="*/ 1 h 2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  <a:cxn ang="0">
                <a:pos x="0" y="T3"/>
              </a:cxn>
            </a:cxnLst>
            <a:rect l="0" t="0" r="r" b="b"/>
            <a:pathLst>
              <a:path h="2">
                <a:moveTo>
                  <a:pt x="0" y="1"/>
                </a:moveTo>
                <a:cubicBezTo>
                  <a:pt x="0" y="2"/>
                  <a:pt x="0" y="1"/>
                  <a:pt x="0" y="1"/>
                </a:cubicBezTo>
                <a:cubicBezTo>
                  <a:pt x="0" y="1"/>
                  <a:pt x="0" y="0"/>
                  <a:pt x="0" y="0"/>
                </a:cubicBezTo>
                <a:cubicBezTo>
                  <a:pt x="0" y="0"/>
                  <a:pt x="0" y="1"/>
                  <a:pt x="0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36" tIns="45717" rIns="91436" bIns="45717" numCol="1" anchor="t" anchorCtr="0" compatLnSpc="1">
            <a:prstTxWarp prst="textNoShape">
              <a:avLst/>
            </a:prstTxWarp>
          </a:bodyPr>
          <a:lstStyle/>
          <a:p>
            <a:endParaRPr lang="zh-CN" altLang="en-US" sz="1765"/>
          </a:p>
        </p:txBody>
      </p:sp>
      <p:sp>
        <p:nvSpPr>
          <p:cNvPr id="46" name="Freeform 45"/>
          <p:cNvSpPr>
            <a:spLocks/>
          </p:cNvSpPr>
          <p:nvPr/>
        </p:nvSpPr>
        <p:spPr bwMode="auto">
          <a:xfrm>
            <a:off x="8432801" y="2909962"/>
            <a:ext cx="3175" cy="7937"/>
          </a:xfrm>
          <a:custGeom>
            <a:avLst/>
            <a:gdLst>
              <a:gd name="T0" fmla="*/ 1 w 1"/>
              <a:gd name="T1" fmla="*/ 2 h 2"/>
              <a:gd name="T2" fmla="*/ 1 w 1"/>
              <a:gd name="T3" fmla="*/ 0 h 2"/>
              <a:gd name="T4" fmla="*/ 1 w 1"/>
              <a:gd name="T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2">
                <a:moveTo>
                  <a:pt x="1" y="2"/>
                </a:moveTo>
                <a:cubicBezTo>
                  <a:pt x="0" y="1"/>
                  <a:pt x="1" y="0"/>
                  <a:pt x="1" y="0"/>
                </a:cubicBezTo>
                <a:lnTo>
                  <a:pt x="1" y="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36" tIns="45717" rIns="91436" bIns="45717" numCol="1" anchor="t" anchorCtr="0" compatLnSpc="1">
            <a:prstTxWarp prst="textNoShape">
              <a:avLst/>
            </a:prstTxWarp>
          </a:bodyPr>
          <a:lstStyle/>
          <a:p>
            <a:endParaRPr lang="zh-CN" altLang="en-US" sz="1765"/>
          </a:p>
        </p:txBody>
      </p:sp>
      <p:sp>
        <p:nvSpPr>
          <p:cNvPr id="47" name="Freeform 46"/>
          <p:cNvSpPr>
            <a:spLocks/>
          </p:cNvSpPr>
          <p:nvPr/>
        </p:nvSpPr>
        <p:spPr bwMode="auto">
          <a:xfrm>
            <a:off x="8424864" y="2902027"/>
            <a:ext cx="0" cy="4763"/>
          </a:xfrm>
          <a:custGeom>
            <a:avLst/>
            <a:gdLst>
              <a:gd name="T0" fmla="*/ 1 h 1"/>
              <a:gd name="T1" fmla="*/ 0 h 1"/>
              <a:gd name="T2" fmla="*/ 1 h 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1">
                <a:moveTo>
                  <a:pt x="0" y="1"/>
                </a:moveTo>
                <a:cubicBezTo>
                  <a:pt x="0" y="0"/>
                  <a:pt x="0" y="0"/>
                  <a:pt x="0" y="0"/>
                </a:cubicBezTo>
                <a:lnTo>
                  <a:pt x="0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36" tIns="45717" rIns="91436" bIns="45717" numCol="1" anchor="t" anchorCtr="0" compatLnSpc="1">
            <a:prstTxWarp prst="textNoShape">
              <a:avLst/>
            </a:prstTxWarp>
          </a:bodyPr>
          <a:lstStyle/>
          <a:p>
            <a:endParaRPr lang="zh-CN" altLang="en-US" sz="1765"/>
          </a:p>
        </p:txBody>
      </p:sp>
      <p:sp>
        <p:nvSpPr>
          <p:cNvPr id="48" name="Freeform 47"/>
          <p:cNvSpPr>
            <a:spLocks/>
          </p:cNvSpPr>
          <p:nvPr/>
        </p:nvSpPr>
        <p:spPr bwMode="auto">
          <a:xfrm>
            <a:off x="8424864" y="2906787"/>
            <a:ext cx="3175" cy="6349"/>
          </a:xfrm>
          <a:custGeom>
            <a:avLst/>
            <a:gdLst>
              <a:gd name="T0" fmla="*/ 1 w 1"/>
              <a:gd name="T1" fmla="*/ 2 h 2"/>
              <a:gd name="T2" fmla="*/ 0 w 1"/>
              <a:gd name="T3" fmla="*/ 1 h 2"/>
              <a:gd name="T4" fmla="*/ 1 w 1"/>
              <a:gd name="T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2">
                <a:moveTo>
                  <a:pt x="1" y="2"/>
                </a:moveTo>
                <a:cubicBezTo>
                  <a:pt x="0" y="2"/>
                  <a:pt x="0" y="1"/>
                  <a:pt x="0" y="1"/>
                </a:cubicBezTo>
                <a:cubicBezTo>
                  <a:pt x="0" y="2"/>
                  <a:pt x="0" y="0"/>
                  <a:pt x="1" y="2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36" tIns="45717" rIns="91436" bIns="45717" numCol="1" anchor="t" anchorCtr="0" compatLnSpc="1">
            <a:prstTxWarp prst="textNoShape">
              <a:avLst/>
            </a:prstTxWarp>
          </a:bodyPr>
          <a:lstStyle/>
          <a:p>
            <a:endParaRPr lang="zh-CN" altLang="en-US" sz="1765"/>
          </a:p>
        </p:txBody>
      </p:sp>
      <p:sp>
        <p:nvSpPr>
          <p:cNvPr id="49" name="Freeform 48"/>
          <p:cNvSpPr>
            <a:spLocks/>
          </p:cNvSpPr>
          <p:nvPr/>
        </p:nvSpPr>
        <p:spPr bwMode="auto">
          <a:xfrm>
            <a:off x="8413750" y="2902026"/>
            <a:ext cx="0" cy="7937"/>
          </a:xfrm>
          <a:custGeom>
            <a:avLst/>
            <a:gdLst>
              <a:gd name="T0" fmla="*/ 1 h 2"/>
              <a:gd name="T1" fmla="*/ 1 h 2"/>
              <a:gd name="T2" fmla="*/ 1 h 2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2">
                <a:moveTo>
                  <a:pt x="0" y="1"/>
                </a:moveTo>
                <a:cubicBezTo>
                  <a:pt x="0" y="1"/>
                  <a:pt x="0" y="2"/>
                  <a:pt x="0" y="1"/>
                </a:cubicBezTo>
                <a:cubicBezTo>
                  <a:pt x="0" y="1"/>
                  <a:pt x="0" y="0"/>
                  <a:pt x="0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36" tIns="45717" rIns="91436" bIns="45717" numCol="1" anchor="t" anchorCtr="0" compatLnSpc="1">
            <a:prstTxWarp prst="textNoShape">
              <a:avLst/>
            </a:prstTxWarp>
          </a:bodyPr>
          <a:lstStyle/>
          <a:p>
            <a:endParaRPr lang="zh-CN" altLang="en-US" sz="1765"/>
          </a:p>
        </p:txBody>
      </p:sp>
      <p:sp>
        <p:nvSpPr>
          <p:cNvPr id="50" name="Freeform 49"/>
          <p:cNvSpPr>
            <a:spLocks/>
          </p:cNvSpPr>
          <p:nvPr/>
        </p:nvSpPr>
        <p:spPr bwMode="auto">
          <a:xfrm>
            <a:off x="8405814" y="2906787"/>
            <a:ext cx="3175" cy="6349"/>
          </a:xfrm>
          <a:custGeom>
            <a:avLst/>
            <a:gdLst>
              <a:gd name="T0" fmla="*/ 1 w 1"/>
              <a:gd name="T1" fmla="*/ 1 h 2"/>
              <a:gd name="T2" fmla="*/ 1 w 1"/>
              <a:gd name="T3" fmla="*/ 2 h 2"/>
              <a:gd name="T4" fmla="*/ 0 w 1"/>
              <a:gd name="T5" fmla="*/ 0 h 2"/>
              <a:gd name="T6" fmla="*/ 1 w 1"/>
              <a:gd name="T7" fmla="*/ 1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2">
                <a:moveTo>
                  <a:pt x="1" y="1"/>
                </a:moveTo>
                <a:cubicBezTo>
                  <a:pt x="1" y="1"/>
                  <a:pt x="1" y="1"/>
                  <a:pt x="1" y="2"/>
                </a:cubicBezTo>
                <a:cubicBezTo>
                  <a:pt x="0" y="1"/>
                  <a:pt x="0" y="1"/>
                  <a:pt x="0" y="0"/>
                </a:cubicBezTo>
                <a:lnTo>
                  <a:pt x="1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36" tIns="45717" rIns="91436" bIns="45717" numCol="1" anchor="t" anchorCtr="0" compatLnSpc="1">
            <a:prstTxWarp prst="textNoShape">
              <a:avLst/>
            </a:prstTxWarp>
          </a:bodyPr>
          <a:lstStyle/>
          <a:p>
            <a:endParaRPr lang="zh-CN" altLang="en-US" sz="1765"/>
          </a:p>
        </p:txBody>
      </p:sp>
      <p:sp>
        <p:nvSpPr>
          <p:cNvPr id="51" name="Freeform 50"/>
          <p:cNvSpPr>
            <a:spLocks/>
          </p:cNvSpPr>
          <p:nvPr/>
        </p:nvSpPr>
        <p:spPr bwMode="auto">
          <a:xfrm>
            <a:off x="8307388" y="2943295"/>
            <a:ext cx="0" cy="4763"/>
          </a:xfrm>
          <a:custGeom>
            <a:avLst/>
            <a:gdLst>
              <a:gd name="T0" fmla="*/ 3 h 3"/>
              <a:gd name="T1" fmla="*/ 0 h 3"/>
              <a:gd name="T2" fmla="*/ 3 h 3"/>
              <a:gd name="T3" fmla="*/ 3 h 3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  <a:cxn ang="0">
                <a:pos x="0" y="T3"/>
              </a:cxn>
            </a:cxnLst>
            <a:rect l="0" t="0" r="r" b="b"/>
            <a:pathLst>
              <a:path h="3">
                <a:moveTo>
                  <a:pt x="0" y="3"/>
                </a:moveTo>
                <a:lnTo>
                  <a:pt x="0" y="0"/>
                </a:lnTo>
                <a:lnTo>
                  <a:pt x="0" y="3"/>
                </a:lnTo>
                <a:lnTo>
                  <a:pt x="0" y="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36" tIns="45717" rIns="91436" bIns="45717" numCol="1" anchor="t" anchorCtr="0" compatLnSpc="1">
            <a:prstTxWarp prst="textNoShape">
              <a:avLst/>
            </a:prstTxWarp>
          </a:bodyPr>
          <a:lstStyle/>
          <a:p>
            <a:endParaRPr lang="zh-CN" altLang="en-US" sz="1765"/>
          </a:p>
        </p:txBody>
      </p:sp>
      <p:sp>
        <p:nvSpPr>
          <p:cNvPr id="52" name="Freeform 51"/>
          <p:cNvSpPr>
            <a:spLocks/>
          </p:cNvSpPr>
          <p:nvPr/>
        </p:nvSpPr>
        <p:spPr bwMode="auto">
          <a:xfrm>
            <a:off x="8262939" y="2948057"/>
            <a:ext cx="0" cy="6349"/>
          </a:xfrm>
          <a:custGeom>
            <a:avLst/>
            <a:gdLst>
              <a:gd name="T0" fmla="*/ 1 h 2"/>
              <a:gd name="T1" fmla="*/ 1 h 2"/>
              <a:gd name="T2" fmla="*/ 1 h 2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2">
                <a:moveTo>
                  <a:pt x="0" y="1"/>
                </a:moveTo>
                <a:cubicBezTo>
                  <a:pt x="0" y="2"/>
                  <a:pt x="0" y="1"/>
                  <a:pt x="0" y="1"/>
                </a:cubicBezTo>
                <a:cubicBezTo>
                  <a:pt x="0" y="0"/>
                  <a:pt x="0" y="2"/>
                  <a:pt x="0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36" tIns="45717" rIns="91436" bIns="45717" numCol="1" anchor="t" anchorCtr="0" compatLnSpc="1">
            <a:prstTxWarp prst="textNoShape">
              <a:avLst/>
            </a:prstTxWarp>
          </a:bodyPr>
          <a:lstStyle/>
          <a:p>
            <a:endParaRPr lang="zh-CN" altLang="en-US" sz="1765"/>
          </a:p>
        </p:txBody>
      </p:sp>
      <p:sp>
        <p:nvSpPr>
          <p:cNvPr id="53" name="Freeform 52"/>
          <p:cNvSpPr>
            <a:spLocks/>
          </p:cNvSpPr>
          <p:nvPr/>
        </p:nvSpPr>
        <p:spPr bwMode="auto">
          <a:xfrm>
            <a:off x="8240715" y="2973453"/>
            <a:ext cx="3175" cy="7937"/>
          </a:xfrm>
          <a:custGeom>
            <a:avLst/>
            <a:gdLst>
              <a:gd name="T0" fmla="*/ 0 w 2"/>
              <a:gd name="T1" fmla="*/ 0 h 5"/>
              <a:gd name="T2" fmla="*/ 2 w 2"/>
              <a:gd name="T3" fmla="*/ 0 h 5"/>
              <a:gd name="T4" fmla="*/ 2 w 2"/>
              <a:gd name="T5" fmla="*/ 5 h 5"/>
              <a:gd name="T6" fmla="*/ 0 w 2"/>
              <a:gd name="T7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" h="5">
                <a:moveTo>
                  <a:pt x="0" y="0"/>
                </a:moveTo>
                <a:lnTo>
                  <a:pt x="2" y="0"/>
                </a:lnTo>
                <a:lnTo>
                  <a:pt x="2" y="5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36" tIns="45717" rIns="91436" bIns="45717" numCol="1" anchor="t" anchorCtr="0" compatLnSpc="1">
            <a:prstTxWarp prst="textNoShape">
              <a:avLst/>
            </a:prstTxWarp>
          </a:bodyPr>
          <a:lstStyle/>
          <a:p>
            <a:endParaRPr lang="zh-CN" altLang="en-US" sz="1765"/>
          </a:p>
        </p:txBody>
      </p:sp>
      <p:sp>
        <p:nvSpPr>
          <p:cNvPr id="54" name="Freeform 53"/>
          <p:cNvSpPr>
            <a:spLocks/>
          </p:cNvSpPr>
          <p:nvPr/>
        </p:nvSpPr>
        <p:spPr bwMode="auto">
          <a:xfrm>
            <a:off x="8361365" y="2440129"/>
            <a:ext cx="3175" cy="7937"/>
          </a:xfrm>
          <a:custGeom>
            <a:avLst/>
            <a:gdLst>
              <a:gd name="T0" fmla="*/ 0 w 1"/>
              <a:gd name="T1" fmla="*/ 1 h 2"/>
              <a:gd name="T2" fmla="*/ 1 w 1"/>
              <a:gd name="T3" fmla="*/ 1 h 2"/>
              <a:gd name="T4" fmla="*/ 0 w 1"/>
              <a:gd name="T5" fmla="*/ 1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2">
                <a:moveTo>
                  <a:pt x="0" y="1"/>
                </a:moveTo>
                <a:cubicBezTo>
                  <a:pt x="1" y="1"/>
                  <a:pt x="1" y="0"/>
                  <a:pt x="1" y="1"/>
                </a:cubicBezTo>
                <a:cubicBezTo>
                  <a:pt x="0" y="1"/>
                  <a:pt x="0" y="2"/>
                  <a:pt x="0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36" tIns="45717" rIns="91436" bIns="45717" numCol="1" anchor="t" anchorCtr="0" compatLnSpc="1">
            <a:prstTxWarp prst="textNoShape">
              <a:avLst/>
            </a:prstTxWarp>
          </a:bodyPr>
          <a:lstStyle/>
          <a:p>
            <a:endParaRPr lang="zh-CN" altLang="en-US" sz="1765"/>
          </a:p>
        </p:txBody>
      </p:sp>
      <p:sp>
        <p:nvSpPr>
          <p:cNvPr id="55" name="Freeform 54"/>
          <p:cNvSpPr>
            <a:spLocks/>
          </p:cNvSpPr>
          <p:nvPr/>
        </p:nvSpPr>
        <p:spPr bwMode="auto">
          <a:xfrm>
            <a:off x="7974014" y="2289337"/>
            <a:ext cx="393700" cy="153967"/>
          </a:xfrm>
          <a:custGeom>
            <a:avLst/>
            <a:gdLst>
              <a:gd name="T0" fmla="*/ 14 w 105"/>
              <a:gd name="T1" fmla="*/ 7 h 41"/>
              <a:gd name="T2" fmla="*/ 17 w 105"/>
              <a:gd name="T3" fmla="*/ 8 h 41"/>
              <a:gd name="T4" fmla="*/ 24 w 105"/>
              <a:gd name="T5" fmla="*/ 5 h 41"/>
              <a:gd name="T6" fmla="*/ 26 w 105"/>
              <a:gd name="T7" fmla="*/ 6 h 41"/>
              <a:gd name="T8" fmla="*/ 33 w 105"/>
              <a:gd name="T9" fmla="*/ 10 h 41"/>
              <a:gd name="T10" fmla="*/ 35 w 105"/>
              <a:gd name="T11" fmla="*/ 11 h 41"/>
              <a:gd name="T12" fmla="*/ 39 w 105"/>
              <a:gd name="T13" fmla="*/ 10 h 41"/>
              <a:gd name="T14" fmla="*/ 42 w 105"/>
              <a:gd name="T15" fmla="*/ 11 h 41"/>
              <a:gd name="T16" fmla="*/ 43 w 105"/>
              <a:gd name="T17" fmla="*/ 13 h 41"/>
              <a:gd name="T18" fmla="*/ 46 w 105"/>
              <a:gd name="T19" fmla="*/ 12 h 41"/>
              <a:gd name="T20" fmla="*/ 50 w 105"/>
              <a:gd name="T21" fmla="*/ 10 h 41"/>
              <a:gd name="T22" fmla="*/ 52 w 105"/>
              <a:gd name="T23" fmla="*/ 11 h 41"/>
              <a:gd name="T24" fmla="*/ 55 w 105"/>
              <a:gd name="T25" fmla="*/ 10 h 41"/>
              <a:gd name="T26" fmla="*/ 57 w 105"/>
              <a:gd name="T27" fmla="*/ 12 h 41"/>
              <a:gd name="T28" fmla="*/ 60 w 105"/>
              <a:gd name="T29" fmla="*/ 13 h 41"/>
              <a:gd name="T30" fmla="*/ 63 w 105"/>
              <a:gd name="T31" fmla="*/ 16 h 41"/>
              <a:gd name="T32" fmla="*/ 65 w 105"/>
              <a:gd name="T33" fmla="*/ 15 h 41"/>
              <a:gd name="T34" fmla="*/ 66 w 105"/>
              <a:gd name="T35" fmla="*/ 17 h 41"/>
              <a:gd name="T36" fmla="*/ 68 w 105"/>
              <a:gd name="T37" fmla="*/ 16 h 41"/>
              <a:gd name="T38" fmla="*/ 69 w 105"/>
              <a:gd name="T39" fmla="*/ 16 h 41"/>
              <a:gd name="T40" fmla="*/ 71 w 105"/>
              <a:gd name="T41" fmla="*/ 16 h 41"/>
              <a:gd name="T42" fmla="*/ 76 w 105"/>
              <a:gd name="T43" fmla="*/ 18 h 41"/>
              <a:gd name="T44" fmla="*/ 78 w 105"/>
              <a:gd name="T45" fmla="*/ 18 h 41"/>
              <a:gd name="T46" fmla="*/ 80 w 105"/>
              <a:gd name="T47" fmla="*/ 19 h 41"/>
              <a:gd name="T48" fmla="*/ 84 w 105"/>
              <a:gd name="T49" fmla="*/ 21 h 41"/>
              <a:gd name="T50" fmla="*/ 84 w 105"/>
              <a:gd name="T51" fmla="*/ 25 h 41"/>
              <a:gd name="T52" fmla="*/ 87 w 105"/>
              <a:gd name="T53" fmla="*/ 22 h 41"/>
              <a:gd name="T54" fmla="*/ 90 w 105"/>
              <a:gd name="T55" fmla="*/ 19 h 41"/>
              <a:gd name="T56" fmla="*/ 91 w 105"/>
              <a:gd name="T57" fmla="*/ 21 h 41"/>
              <a:gd name="T58" fmla="*/ 93 w 105"/>
              <a:gd name="T59" fmla="*/ 19 h 41"/>
              <a:gd name="T60" fmla="*/ 93 w 105"/>
              <a:gd name="T61" fmla="*/ 21 h 41"/>
              <a:gd name="T62" fmla="*/ 93 w 105"/>
              <a:gd name="T63" fmla="*/ 26 h 41"/>
              <a:gd name="T64" fmla="*/ 96 w 105"/>
              <a:gd name="T65" fmla="*/ 23 h 41"/>
              <a:gd name="T66" fmla="*/ 96 w 105"/>
              <a:gd name="T67" fmla="*/ 25 h 41"/>
              <a:gd name="T68" fmla="*/ 98 w 105"/>
              <a:gd name="T69" fmla="*/ 23 h 41"/>
              <a:gd name="T70" fmla="*/ 100 w 105"/>
              <a:gd name="T71" fmla="*/ 24 h 41"/>
              <a:gd name="T72" fmla="*/ 97 w 105"/>
              <a:gd name="T73" fmla="*/ 29 h 41"/>
              <a:gd name="T74" fmla="*/ 101 w 105"/>
              <a:gd name="T75" fmla="*/ 27 h 41"/>
              <a:gd name="T76" fmla="*/ 101 w 105"/>
              <a:gd name="T77" fmla="*/ 35 h 41"/>
              <a:gd name="T78" fmla="*/ 102 w 105"/>
              <a:gd name="T79" fmla="*/ 36 h 41"/>
              <a:gd name="T80" fmla="*/ 104 w 105"/>
              <a:gd name="T81" fmla="*/ 37 h 41"/>
              <a:gd name="T82" fmla="*/ 102 w 105"/>
              <a:gd name="T83" fmla="*/ 40 h 41"/>
              <a:gd name="T84" fmla="*/ 101 w 105"/>
              <a:gd name="T85" fmla="*/ 36 h 41"/>
              <a:gd name="T86" fmla="*/ 95 w 105"/>
              <a:gd name="T87" fmla="*/ 39 h 41"/>
              <a:gd name="T88" fmla="*/ 87 w 105"/>
              <a:gd name="T89" fmla="*/ 38 h 41"/>
              <a:gd name="T90" fmla="*/ 79 w 105"/>
              <a:gd name="T91" fmla="*/ 36 h 41"/>
              <a:gd name="T92" fmla="*/ 72 w 105"/>
              <a:gd name="T93" fmla="*/ 34 h 41"/>
              <a:gd name="T94" fmla="*/ 67 w 105"/>
              <a:gd name="T95" fmla="*/ 33 h 41"/>
              <a:gd name="T96" fmla="*/ 58 w 105"/>
              <a:gd name="T97" fmla="*/ 29 h 41"/>
              <a:gd name="T98" fmla="*/ 54 w 105"/>
              <a:gd name="T99" fmla="*/ 26 h 41"/>
              <a:gd name="T100" fmla="*/ 47 w 105"/>
              <a:gd name="T101" fmla="*/ 22 h 41"/>
              <a:gd name="T102" fmla="*/ 24 w 105"/>
              <a:gd name="T103" fmla="*/ 21 h 41"/>
              <a:gd name="T104" fmla="*/ 18 w 105"/>
              <a:gd name="T105" fmla="*/ 19 h 41"/>
              <a:gd name="T106" fmla="*/ 3 w 105"/>
              <a:gd name="T107" fmla="*/ 5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05" h="41">
                <a:moveTo>
                  <a:pt x="3" y="5"/>
                </a:moveTo>
                <a:cubicBezTo>
                  <a:pt x="6" y="0"/>
                  <a:pt x="6" y="5"/>
                  <a:pt x="8" y="3"/>
                </a:cubicBezTo>
                <a:cubicBezTo>
                  <a:pt x="8" y="3"/>
                  <a:pt x="7" y="5"/>
                  <a:pt x="8" y="5"/>
                </a:cubicBezTo>
                <a:cubicBezTo>
                  <a:pt x="10" y="2"/>
                  <a:pt x="12" y="5"/>
                  <a:pt x="12" y="8"/>
                </a:cubicBezTo>
                <a:cubicBezTo>
                  <a:pt x="12" y="8"/>
                  <a:pt x="12" y="8"/>
                  <a:pt x="12" y="8"/>
                </a:cubicBezTo>
                <a:cubicBezTo>
                  <a:pt x="12" y="9"/>
                  <a:pt x="13" y="7"/>
                  <a:pt x="14" y="7"/>
                </a:cubicBezTo>
                <a:cubicBezTo>
                  <a:pt x="13" y="8"/>
                  <a:pt x="13" y="8"/>
                  <a:pt x="13" y="8"/>
                </a:cubicBezTo>
                <a:cubicBezTo>
                  <a:pt x="14" y="7"/>
                  <a:pt x="14" y="8"/>
                  <a:pt x="14" y="7"/>
                </a:cubicBezTo>
                <a:cubicBezTo>
                  <a:pt x="14" y="8"/>
                  <a:pt x="14" y="9"/>
                  <a:pt x="14" y="9"/>
                </a:cubicBezTo>
                <a:cubicBezTo>
                  <a:pt x="15" y="8"/>
                  <a:pt x="15" y="8"/>
                  <a:pt x="15" y="8"/>
                </a:cubicBezTo>
                <a:cubicBezTo>
                  <a:pt x="16" y="4"/>
                  <a:pt x="16" y="8"/>
                  <a:pt x="17" y="7"/>
                </a:cubicBezTo>
                <a:cubicBezTo>
                  <a:pt x="17" y="8"/>
                  <a:pt x="17" y="8"/>
                  <a:pt x="17" y="8"/>
                </a:cubicBezTo>
                <a:cubicBezTo>
                  <a:pt x="19" y="6"/>
                  <a:pt x="20" y="7"/>
                  <a:pt x="21" y="6"/>
                </a:cubicBezTo>
                <a:cubicBezTo>
                  <a:pt x="21" y="8"/>
                  <a:pt x="21" y="8"/>
                  <a:pt x="21" y="8"/>
                </a:cubicBezTo>
                <a:cubicBezTo>
                  <a:pt x="21" y="7"/>
                  <a:pt x="22" y="6"/>
                  <a:pt x="22" y="6"/>
                </a:cubicBezTo>
                <a:cubicBezTo>
                  <a:pt x="22" y="8"/>
                  <a:pt x="23" y="5"/>
                  <a:pt x="23" y="6"/>
                </a:cubicBezTo>
                <a:cubicBezTo>
                  <a:pt x="23" y="6"/>
                  <a:pt x="23" y="6"/>
                  <a:pt x="23" y="6"/>
                </a:cubicBezTo>
                <a:cubicBezTo>
                  <a:pt x="24" y="5"/>
                  <a:pt x="23" y="7"/>
                  <a:pt x="24" y="5"/>
                </a:cubicBezTo>
                <a:cubicBezTo>
                  <a:pt x="24" y="7"/>
                  <a:pt x="24" y="7"/>
                  <a:pt x="24" y="7"/>
                </a:cubicBezTo>
                <a:cubicBezTo>
                  <a:pt x="25" y="4"/>
                  <a:pt x="24" y="8"/>
                  <a:pt x="25" y="7"/>
                </a:cubicBezTo>
                <a:cubicBezTo>
                  <a:pt x="25" y="7"/>
                  <a:pt x="25" y="7"/>
                  <a:pt x="25" y="7"/>
                </a:cubicBezTo>
                <a:cubicBezTo>
                  <a:pt x="25" y="6"/>
                  <a:pt x="25" y="7"/>
                  <a:pt x="25" y="7"/>
                </a:cubicBezTo>
                <a:cubicBezTo>
                  <a:pt x="25" y="7"/>
                  <a:pt x="25" y="7"/>
                  <a:pt x="25" y="7"/>
                </a:cubicBezTo>
                <a:cubicBezTo>
                  <a:pt x="26" y="7"/>
                  <a:pt x="26" y="8"/>
                  <a:pt x="26" y="6"/>
                </a:cubicBezTo>
                <a:cubicBezTo>
                  <a:pt x="26" y="8"/>
                  <a:pt x="26" y="7"/>
                  <a:pt x="25" y="9"/>
                </a:cubicBezTo>
                <a:cubicBezTo>
                  <a:pt x="27" y="8"/>
                  <a:pt x="29" y="9"/>
                  <a:pt x="31" y="9"/>
                </a:cubicBezTo>
                <a:cubicBezTo>
                  <a:pt x="31" y="10"/>
                  <a:pt x="31" y="10"/>
                  <a:pt x="30" y="11"/>
                </a:cubicBezTo>
                <a:cubicBezTo>
                  <a:pt x="31" y="10"/>
                  <a:pt x="31" y="11"/>
                  <a:pt x="32" y="10"/>
                </a:cubicBezTo>
                <a:cubicBezTo>
                  <a:pt x="32" y="10"/>
                  <a:pt x="31" y="11"/>
                  <a:pt x="32" y="11"/>
                </a:cubicBezTo>
                <a:cubicBezTo>
                  <a:pt x="32" y="12"/>
                  <a:pt x="32" y="9"/>
                  <a:pt x="33" y="10"/>
                </a:cubicBezTo>
                <a:cubicBezTo>
                  <a:pt x="32" y="12"/>
                  <a:pt x="32" y="12"/>
                  <a:pt x="32" y="12"/>
                </a:cubicBezTo>
                <a:cubicBezTo>
                  <a:pt x="33" y="10"/>
                  <a:pt x="33" y="10"/>
                  <a:pt x="33" y="10"/>
                </a:cubicBezTo>
                <a:cubicBezTo>
                  <a:pt x="33" y="10"/>
                  <a:pt x="33" y="11"/>
                  <a:pt x="33" y="11"/>
                </a:cubicBezTo>
                <a:cubicBezTo>
                  <a:pt x="34" y="10"/>
                  <a:pt x="33" y="12"/>
                  <a:pt x="34" y="11"/>
                </a:cubicBezTo>
                <a:cubicBezTo>
                  <a:pt x="34" y="12"/>
                  <a:pt x="34" y="12"/>
                  <a:pt x="34" y="12"/>
                </a:cubicBezTo>
                <a:cubicBezTo>
                  <a:pt x="34" y="13"/>
                  <a:pt x="34" y="10"/>
                  <a:pt x="35" y="11"/>
                </a:cubicBezTo>
                <a:cubicBezTo>
                  <a:pt x="34" y="12"/>
                  <a:pt x="34" y="12"/>
                  <a:pt x="34" y="12"/>
                </a:cubicBezTo>
                <a:cubicBezTo>
                  <a:pt x="35" y="10"/>
                  <a:pt x="36" y="11"/>
                  <a:pt x="36" y="10"/>
                </a:cubicBezTo>
                <a:cubicBezTo>
                  <a:pt x="36" y="11"/>
                  <a:pt x="36" y="11"/>
                  <a:pt x="36" y="11"/>
                </a:cubicBezTo>
                <a:cubicBezTo>
                  <a:pt x="37" y="10"/>
                  <a:pt x="37" y="11"/>
                  <a:pt x="38" y="11"/>
                </a:cubicBezTo>
                <a:cubicBezTo>
                  <a:pt x="38" y="11"/>
                  <a:pt x="37" y="13"/>
                  <a:pt x="37" y="13"/>
                </a:cubicBezTo>
                <a:cubicBezTo>
                  <a:pt x="38" y="11"/>
                  <a:pt x="39" y="12"/>
                  <a:pt x="39" y="10"/>
                </a:cubicBezTo>
                <a:cubicBezTo>
                  <a:pt x="39" y="10"/>
                  <a:pt x="40" y="11"/>
                  <a:pt x="40" y="11"/>
                </a:cubicBezTo>
                <a:cubicBezTo>
                  <a:pt x="40" y="11"/>
                  <a:pt x="40" y="13"/>
                  <a:pt x="39" y="13"/>
                </a:cubicBezTo>
                <a:cubicBezTo>
                  <a:pt x="39" y="15"/>
                  <a:pt x="39" y="15"/>
                  <a:pt x="39" y="15"/>
                </a:cubicBezTo>
                <a:cubicBezTo>
                  <a:pt x="39" y="16"/>
                  <a:pt x="39" y="14"/>
                  <a:pt x="39" y="15"/>
                </a:cubicBezTo>
                <a:cubicBezTo>
                  <a:pt x="39" y="15"/>
                  <a:pt x="40" y="15"/>
                  <a:pt x="40" y="15"/>
                </a:cubicBezTo>
                <a:cubicBezTo>
                  <a:pt x="40" y="14"/>
                  <a:pt x="41" y="11"/>
                  <a:pt x="42" y="11"/>
                </a:cubicBezTo>
                <a:cubicBezTo>
                  <a:pt x="41" y="12"/>
                  <a:pt x="41" y="14"/>
                  <a:pt x="41" y="14"/>
                </a:cubicBezTo>
                <a:cubicBezTo>
                  <a:pt x="43" y="10"/>
                  <a:pt x="43" y="10"/>
                  <a:pt x="43" y="10"/>
                </a:cubicBezTo>
                <a:cubicBezTo>
                  <a:pt x="43" y="10"/>
                  <a:pt x="43" y="12"/>
                  <a:pt x="43" y="11"/>
                </a:cubicBezTo>
                <a:cubicBezTo>
                  <a:pt x="44" y="10"/>
                  <a:pt x="44" y="10"/>
                  <a:pt x="44" y="10"/>
                </a:cubicBezTo>
                <a:cubicBezTo>
                  <a:pt x="44" y="10"/>
                  <a:pt x="44" y="10"/>
                  <a:pt x="44" y="12"/>
                </a:cubicBezTo>
                <a:cubicBezTo>
                  <a:pt x="44" y="13"/>
                  <a:pt x="43" y="12"/>
                  <a:pt x="43" y="13"/>
                </a:cubicBezTo>
                <a:cubicBezTo>
                  <a:pt x="44" y="13"/>
                  <a:pt x="44" y="12"/>
                  <a:pt x="44" y="12"/>
                </a:cubicBezTo>
                <a:cubicBezTo>
                  <a:pt x="44" y="13"/>
                  <a:pt x="44" y="13"/>
                  <a:pt x="44" y="13"/>
                </a:cubicBezTo>
                <a:cubicBezTo>
                  <a:pt x="44" y="13"/>
                  <a:pt x="45" y="12"/>
                  <a:pt x="45" y="11"/>
                </a:cubicBezTo>
                <a:cubicBezTo>
                  <a:pt x="45" y="11"/>
                  <a:pt x="45" y="12"/>
                  <a:pt x="45" y="11"/>
                </a:cubicBezTo>
                <a:cubicBezTo>
                  <a:pt x="45" y="10"/>
                  <a:pt x="46" y="10"/>
                  <a:pt x="46" y="10"/>
                </a:cubicBezTo>
                <a:cubicBezTo>
                  <a:pt x="46" y="12"/>
                  <a:pt x="46" y="12"/>
                  <a:pt x="46" y="12"/>
                </a:cubicBezTo>
                <a:cubicBezTo>
                  <a:pt x="46" y="10"/>
                  <a:pt x="47" y="10"/>
                  <a:pt x="48" y="9"/>
                </a:cubicBezTo>
                <a:cubicBezTo>
                  <a:pt x="48" y="8"/>
                  <a:pt x="47" y="11"/>
                  <a:pt x="47" y="10"/>
                </a:cubicBezTo>
                <a:cubicBezTo>
                  <a:pt x="47" y="12"/>
                  <a:pt x="49" y="9"/>
                  <a:pt x="49" y="11"/>
                </a:cubicBezTo>
                <a:cubicBezTo>
                  <a:pt x="49" y="11"/>
                  <a:pt x="49" y="9"/>
                  <a:pt x="49" y="10"/>
                </a:cubicBezTo>
                <a:cubicBezTo>
                  <a:pt x="49" y="10"/>
                  <a:pt x="49" y="11"/>
                  <a:pt x="49" y="11"/>
                </a:cubicBezTo>
                <a:cubicBezTo>
                  <a:pt x="49" y="12"/>
                  <a:pt x="50" y="11"/>
                  <a:pt x="50" y="10"/>
                </a:cubicBezTo>
                <a:cubicBezTo>
                  <a:pt x="50" y="10"/>
                  <a:pt x="50" y="11"/>
                  <a:pt x="50" y="11"/>
                </a:cubicBezTo>
                <a:cubicBezTo>
                  <a:pt x="50" y="10"/>
                  <a:pt x="52" y="9"/>
                  <a:pt x="52" y="11"/>
                </a:cubicBezTo>
                <a:cubicBezTo>
                  <a:pt x="52" y="10"/>
                  <a:pt x="53" y="9"/>
                  <a:pt x="53" y="9"/>
                </a:cubicBezTo>
                <a:cubicBezTo>
                  <a:pt x="52" y="10"/>
                  <a:pt x="52" y="10"/>
                  <a:pt x="52" y="10"/>
                </a:cubicBezTo>
                <a:cubicBezTo>
                  <a:pt x="52" y="11"/>
                  <a:pt x="53" y="10"/>
                  <a:pt x="53" y="11"/>
                </a:cubicBezTo>
                <a:cubicBezTo>
                  <a:pt x="53" y="10"/>
                  <a:pt x="51" y="12"/>
                  <a:pt x="52" y="11"/>
                </a:cubicBezTo>
                <a:cubicBezTo>
                  <a:pt x="52" y="12"/>
                  <a:pt x="53" y="9"/>
                  <a:pt x="52" y="11"/>
                </a:cubicBezTo>
                <a:cubicBezTo>
                  <a:pt x="53" y="11"/>
                  <a:pt x="53" y="10"/>
                  <a:pt x="53" y="11"/>
                </a:cubicBezTo>
                <a:cubicBezTo>
                  <a:pt x="53" y="11"/>
                  <a:pt x="53" y="13"/>
                  <a:pt x="53" y="13"/>
                </a:cubicBezTo>
                <a:cubicBezTo>
                  <a:pt x="53" y="13"/>
                  <a:pt x="53" y="12"/>
                  <a:pt x="54" y="12"/>
                </a:cubicBezTo>
                <a:cubicBezTo>
                  <a:pt x="54" y="11"/>
                  <a:pt x="54" y="11"/>
                  <a:pt x="54" y="11"/>
                </a:cubicBezTo>
                <a:cubicBezTo>
                  <a:pt x="54" y="10"/>
                  <a:pt x="54" y="12"/>
                  <a:pt x="55" y="10"/>
                </a:cubicBezTo>
                <a:cubicBezTo>
                  <a:pt x="54" y="11"/>
                  <a:pt x="55" y="10"/>
                  <a:pt x="55" y="12"/>
                </a:cubicBezTo>
                <a:cubicBezTo>
                  <a:pt x="54" y="13"/>
                  <a:pt x="54" y="13"/>
                  <a:pt x="54" y="13"/>
                </a:cubicBezTo>
                <a:cubicBezTo>
                  <a:pt x="54" y="13"/>
                  <a:pt x="55" y="12"/>
                  <a:pt x="55" y="11"/>
                </a:cubicBezTo>
                <a:cubicBezTo>
                  <a:pt x="55" y="12"/>
                  <a:pt x="55" y="12"/>
                  <a:pt x="55" y="12"/>
                </a:cubicBezTo>
                <a:cubicBezTo>
                  <a:pt x="56" y="9"/>
                  <a:pt x="55" y="12"/>
                  <a:pt x="56" y="10"/>
                </a:cubicBezTo>
                <a:cubicBezTo>
                  <a:pt x="56" y="11"/>
                  <a:pt x="57" y="11"/>
                  <a:pt x="57" y="12"/>
                </a:cubicBezTo>
                <a:cubicBezTo>
                  <a:pt x="57" y="12"/>
                  <a:pt x="58" y="11"/>
                  <a:pt x="58" y="11"/>
                </a:cubicBezTo>
                <a:cubicBezTo>
                  <a:pt x="58" y="12"/>
                  <a:pt x="58" y="12"/>
                  <a:pt x="58" y="12"/>
                </a:cubicBezTo>
                <a:cubicBezTo>
                  <a:pt x="58" y="13"/>
                  <a:pt x="58" y="12"/>
                  <a:pt x="58" y="12"/>
                </a:cubicBezTo>
                <a:cubicBezTo>
                  <a:pt x="58" y="12"/>
                  <a:pt x="58" y="14"/>
                  <a:pt x="58" y="15"/>
                </a:cubicBezTo>
                <a:cubicBezTo>
                  <a:pt x="59" y="14"/>
                  <a:pt x="59" y="13"/>
                  <a:pt x="59" y="12"/>
                </a:cubicBezTo>
                <a:cubicBezTo>
                  <a:pt x="59" y="14"/>
                  <a:pt x="61" y="10"/>
                  <a:pt x="60" y="13"/>
                </a:cubicBezTo>
                <a:cubicBezTo>
                  <a:pt x="60" y="13"/>
                  <a:pt x="59" y="14"/>
                  <a:pt x="59" y="15"/>
                </a:cubicBezTo>
                <a:cubicBezTo>
                  <a:pt x="59" y="17"/>
                  <a:pt x="61" y="13"/>
                  <a:pt x="61" y="14"/>
                </a:cubicBezTo>
                <a:cubicBezTo>
                  <a:pt x="61" y="12"/>
                  <a:pt x="61" y="12"/>
                  <a:pt x="61" y="12"/>
                </a:cubicBezTo>
                <a:cubicBezTo>
                  <a:pt x="61" y="14"/>
                  <a:pt x="62" y="11"/>
                  <a:pt x="61" y="13"/>
                </a:cubicBezTo>
                <a:cubicBezTo>
                  <a:pt x="62" y="13"/>
                  <a:pt x="62" y="14"/>
                  <a:pt x="62" y="12"/>
                </a:cubicBezTo>
                <a:cubicBezTo>
                  <a:pt x="62" y="14"/>
                  <a:pt x="64" y="12"/>
                  <a:pt x="63" y="16"/>
                </a:cubicBezTo>
                <a:cubicBezTo>
                  <a:pt x="64" y="15"/>
                  <a:pt x="64" y="16"/>
                  <a:pt x="64" y="15"/>
                </a:cubicBezTo>
                <a:cubicBezTo>
                  <a:pt x="64" y="13"/>
                  <a:pt x="64" y="15"/>
                  <a:pt x="64" y="15"/>
                </a:cubicBezTo>
                <a:cubicBezTo>
                  <a:pt x="64" y="14"/>
                  <a:pt x="64" y="14"/>
                  <a:pt x="64" y="14"/>
                </a:cubicBezTo>
                <a:cubicBezTo>
                  <a:pt x="64" y="14"/>
                  <a:pt x="64" y="14"/>
                  <a:pt x="64" y="16"/>
                </a:cubicBezTo>
                <a:cubicBezTo>
                  <a:pt x="64" y="17"/>
                  <a:pt x="65" y="13"/>
                  <a:pt x="66" y="14"/>
                </a:cubicBezTo>
                <a:cubicBezTo>
                  <a:pt x="65" y="15"/>
                  <a:pt x="65" y="15"/>
                  <a:pt x="65" y="15"/>
                </a:cubicBezTo>
                <a:cubicBezTo>
                  <a:pt x="66" y="14"/>
                  <a:pt x="66" y="14"/>
                  <a:pt x="66" y="14"/>
                </a:cubicBezTo>
                <a:cubicBezTo>
                  <a:pt x="67" y="14"/>
                  <a:pt x="66" y="16"/>
                  <a:pt x="65" y="17"/>
                </a:cubicBezTo>
                <a:cubicBezTo>
                  <a:pt x="66" y="17"/>
                  <a:pt x="66" y="17"/>
                  <a:pt x="66" y="16"/>
                </a:cubicBezTo>
                <a:cubicBezTo>
                  <a:pt x="66" y="18"/>
                  <a:pt x="66" y="18"/>
                  <a:pt x="66" y="18"/>
                </a:cubicBezTo>
                <a:cubicBezTo>
                  <a:pt x="66" y="16"/>
                  <a:pt x="66" y="17"/>
                  <a:pt x="67" y="17"/>
                </a:cubicBezTo>
                <a:cubicBezTo>
                  <a:pt x="66" y="17"/>
                  <a:pt x="66" y="17"/>
                  <a:pt x="66" y="17"/>
                </a:cubicBezTo>
                <a:cubicBezTo>
                  <a:pt x="66" y="18"/>
                  <a:pt x="67" y="17"/>
                  <a:pt x="67" y="17"/>
                </a:cubicBezTo>
                <a:cubicBezTo>
                  <a:pt x="67" y="16"/>
                  <a:pt x="67" y="16"/>
                  <a:pt x="67" y="16"/>
                </a:cubicBezTo>
                <a:cubicBezTo>
                  <a:pt x="67" y="15"/>
                  <a:pt x="67" y="15"/>
                  <a:pt x="68" y="14"/>
                </a:cubicBezTo>
                <a:cubicBezTo>
                  <a:pt x="67" y="16"/>
                  <a:pt x="68" y="16"/>
                  <a:pt x="68" y="16"/>
                </a:cubicBezTo>
                <a:cubicBezTo>
                  <a:pt x="68" y="16"/>
                  <a:pt x="69" y="15"/>
                  <a:pt x="69" y="15"/>
                </a:cubicBezTo>
                <a:cubicBezTo>
                  <a:pt x="68" y="15"/>
                  <a:pt x="69" y="15"/>
                  <a:pt x="68" y="16"/>
                </a:cubicBezTo>
                <a:cubicBezTo>
                  <a:pt x="68" y="16"/>
                  <a:pt x="68" y="15"/>
                  <a:pt x="68" y="16"/>
                </a:cubicBezTo>
                <a:cubicBezTo>
                  <a:pt x="68" y="16"/>
                  <a:pt x="68" y="18"/>
                  <a:pt x="68" y="17"/>
                </a:cubicBezTo>
                <a:cubicBezTo>
                  <a:pt x="69" y="16"/>
                  <a:pt x="69" y="14"/>
                  <a:pt x="69" y="15"/>
                </a:cubicBezTo>
                <a:cubicBezTo>
                  <a:pt x="68" y="16"/>
                  <a:pt x="68" y="16"/>
                  <a:pt x="68" y="16"/>
                </a:cubicBezTo>
                <a:cubicBezTo>
                  <a:pt x="69" y="17"/>
                  <a:pt x="69" y="17"/>
                  <a:pt x="69" y="17"/>
                </a:cubicBezTo>
                <a:cubicBezTo>
                  <a:pt x="69" y="16"/>
                  <a:pt x="69" y="16"/>
                  <a:pt x="69" y="16"/>
                </a:cubicBezTo>
                <a:cubicBezTo>
                  <a:pt x="69" y="16"/>
                  <a:pt x="69" y="16"/>
                  <a:pt x="69" y="16"/>
                </a:cubicBezTo>
                <a:cubicBezTo>
                  <a:pt x="69" y="15"/>
                  <a:pt x="70" y="16"/>
                  <a:pt x="70" y="15"/>
                </a:cubicBezTo>
                <a:cubicBezTo>
                  <a:pt x="70" y="15"/>
                  <a:pt x="70" y="16"/>
                  <a:pt x="70" y="16"/>
                </a:cubicBezTo>
                <a:cubicBezTo>
                  <a:pt x="70" y="16"/>
                  <a:pt x="70" y="16"/>
                  <a:pt x="70" y="16"/>
                </a:cubicBezTo>
                <a:cubicBezTo>
                  <a:pt x="70" y="17"/>
                  <a:pt x="71" y="17"/>
                  <a:pt x="71" y="16"/>
                </a:cubicBezTo>
                <a:cubicBezTo>
                  <a:pt x="71" y="16"/>
                  <a:pt x="71" y="16"/>
                  <a:pt x="71" y="16"/>
                </a:cubicBezTo>
                <a:cubicBezTo>
                  <a:pt x="71" y="16"/>
                  <a:pt x="71" y="16"/>
                  <a:pt x="72" y="15"/>
                </a:cubicBezTo>
                <a:cubicBezTo>
                  <a:pt x="72" y="16"/>
                  <a:pt x="70" y="20"/>
                  <a:pt x="71" y="19"/>
                </a:cubicBezTo>
                <a:cubicBezTo>
                  <a:pt x="71" y="19"/>
                  <a:pt x="72" y="17"/>
                  <a:pt x="73" y="16"/>
                </a:cubicBezTo>
                <a:cubicBezTo>
                  <a:pt x="73" y="17"/>
                  <a:pt x="74" y="15"/>
                  <a:pt x="74" y="17"/>
                </a:cubicBezTo>
                <a:cubicBezTo>
                  <a:pt x="74" y="16"/>
                  <a:pt x="74" y="16"/>
                  <a:pt x="74" y="16"/>
                </a:cubicBezTo>
                <a:cubicBezTo>
                  <a:pt x="75" y="17"/>
                  <a:pt x="77" y="15"/>
                  <a:pt x="76" y="18"/>
                </a:cubicBezTo>
                <a:cubicBezTo>
                  <a:pt x="76" y="18"/>
                  <a:pt x="76" y="19"/>
                  <a:pt x="75" y="20"/>
                </a:cubicBezTo>
                <a:cubicBezTo>
                  <a:pt x="76" y="19"/>
                  <a:pt x="75" y="21"/>
                  <a:pt x="76" y="19"/>
                </a:cubicBezTo>
                <a:cubicBezTo>
                  <a:pt x="76" y="18"/>
                  <a:pt x="77" y="17"/>
                  <a:pt x="77" y="17"/>
                </a:cubicBezTo>
                <a:cubicBezTo>
                  <a:pt x="77" y="16"/>
                  <a:pt x="78" y="17"/>
                  <a:pt x="78" y="18"/>
                </a:cubicBezTo>
                <a:cubicBezTo>
                  <a:pt x="78" y="16"/>
                  <a:pt x="78" y="16"/>
                  <a:pt x="78" y="16"/>
                </a:cubicBezTo>
                <a:cubicBezTo>
                  <a:pt x="78" y="18"/>
                  <a:pt x="78" y="19"/>
                  <a:pt x="78" y="18"/>
                </a:cubicBezTo>
                <a:cubicBezTo>
                  <a:pt x="79" y="17"/>
                  <a:pt x="79" y="17"/>
                  <a:pt x="79" y="17"/>
                </a:cubicBezTo>
                <a:cubicBezTo>
                  <a:pt x="79" y="18"/>
                  <a:pt x="79" y="18"/>
                  <a:pt x="79" y="18"/>
                </a:cubicBezTo>
                <a:cubicBezTo>
                  <a:pt x="79" y="18"/>
                  <a:pt x="80" y="16"/>
                  <a:pt x="79" y="17"/>
                </a:cubicBezTo>
                <a:cubicBezTo>
                  <a:pt x="79" y="18"/>
                  <a:pt x="79" y="18"/>
                  <a:pt x="79" y="18"/>
                </a:cubicBezTo>
                <a:cubicBezTo>
                  <a:pt x="80" y="18"/>
                  <a:pt x="81" y="16"/>
                  <a:pt x="81" y="17"/>
                </a:cubicBezTo>
                <a:cubicBezTo>
                  <a:pt x="80" y="19"/>
                  <a:pt x="80" y="19"/>
                  <a:pt x="80" y="19"/>
                </a:cubicBezTo>
                <a:cubicBezTo>
                  <a:pt x="80" y="19"/>
                  <a:pt x="81" y="18"/>
                  <a:pt x="81" y="17"/>
                </a:cubicBezTo>
                <a:cubicBezTo>
                  <a:pt x="81" y="18"/>
                  <a:pt x="81" y="19"/>
                  <a:pt x="81" y="20"/>
                </a:cubicBezTo>
                <a:cubicBezTo>
                  <a:pt x="83" y="17"/>
                  <a:pt x="84" y="17"/>
                  <a:pt x="85" y="18"/>
                </a:cubicBezTo>
                <a:cubicBezTo>
                  <a:pt x="85" y="19"/>
                  <a:pt x="85" y="19"/>
                  <a:pt x="85" y="19"/>
                </a:cubicBezTo>
                <a:cubicBezTo>
                  <a:pt x="85" y="20"/>
                  <a:pt x="86" y="17"/>
                  <a:pt x="85" y="18"/>
                </a:cubicBezTo>
                <a:cubicBezTo>
                  <a:pt x="85" y="19"/>
                  <a:pt x="85" y="20"/>
                  <a:pt x="84" y="21"/>
                </a:cubicBezTo>
                <a:cubicBezTo>
                  <a:pt x="84" y="22"/>
                  <a:pt x="85" y="20"/>
                  <a:pt x="86" y="19"/>
                </a:cubicBezTo>
                <a:cubicBezTo>
                  <a:pt x="86" y="18"/>
                  <a:pt x="85" y="20"/>
                  <a:pt x="86" y="19"/>
                </a:cubicBezTo>
                <a:cubicBezTo>
                  <a:pt x="86" y="18"/>
                  <a:pt x="86" y="20"/>
                  <a:pt x="87" y="18"/>
                </a:cubicBezTo>
                <a:cubicBezTo>
                  <a:pt x="86" y="20"/>
                  <a:pt x="86" y="20"/>
                  <a:pt x="86" y="20"/>
                </a:cubicBezTo>
                <a:cubicBezTo>
                  <a:pt x="86" y="20"/>
                  <a:pt x="86" y="20"/>
                  <a:pt x="86" y="20"/>
                </a:cubicBezTo>
                <a:cubicBezTo>
                  <a:pt x="86" y="22"/>
                  <a:pt x="84" y="23"/>
                  <a:pt x="84" y="25"/>
                </a:cubicBezTo>
                <a:cubicBezTo>
                  <a:pt x="84" y="25"/>
                  <a:pt x="84" y="25"/>
                  <a:pt x="84" y="25"/>
                </a:cubicBezTo>
                <a:cubicBezTo>
                  <a:pt x="83" y="27"/>
                  <a:pt x="83" y="27"/>
                  <a:pt x="83" y="28"/>
                </a:cubicBezTo>
                <a:cubicBezTo>
                  <a:pt x="83" y="27"/>
                  <a:pt x="85" y="25"/>
                  <a:pt x="85" y="24"/>
                </a:cubicBezTo>
                <a:cubicBezTo>
                  <a:pt x="85" y="24"/>
                  <a:pt x="86" y="20"/>
                  <a:pt x="87" y="21"/>
                </a:cubicBezTo>
                <a:cubicBezTo>
                  <a:pt x="87" y="22"/>
                  <a:pt x="86" y="21"/>
                  <a:pt x="86" y="22"/>
                </a:cubicBezTo>
                <a:cubicBezTo>
                  <a:pt x="86" y="23"/>
                  <a:pt x="87" y="21"/>
                  <a:pt x="87" y="22"/>
                </a:cubicBezTo>
                <a:cubicBezTo>
                  <a:pt x="87" y="21"/>
                  <a:pt x="88" y="20"/>
                  <a:pt x="88" y="19"/>
                </a:cubicBezTo>
                <a:cubicBezTo>
                  <a:pt x="88" y="20"/>
                  <a:pt x="87" y="21"/>
                  <a:pt x="87" y="21"/>
                </a:cubicBezTo>
                <a:cubicBezTo>
                  <a:pt x="88" y="20"/>
                  <a:pt x="89" y="20"/>
                  <a:pt x="89" y="19"/>
                </a:cubicBezTo>
                <a:cubicBezTo>
                  <a:pt x="90" y="17"/>
                  <a:pt x="89" y="20"/>
                  <a:pt x="90" y="18"/>
                </a:cubicBezTo>
                <a:cubicBezTo>
                  <a:pt x="89" y="20"/>
                  <a:pt x="88" y="22"/>
                  <a:pt x="88" y="22"/>
                </a:cubicBezTo>
                <a:cubicBezTo>
                  <a:pt x="88" y="21"/>
                  <a:pt x="89" y="21"/>
                  <a:pt x="90" y="19"/>
                </a:cubicBezTo>
                <a:cubicBezTo>
                  <a:pt x="90" y="19"/>
                  <a:pt x="89" y="20"/>
                  <a:pt x="89" y="21"/>
                </a:cubicBezTo>
                <a:cubicBezTo>
                  <a:pt x="89" y="22"/>
                  <a:pt x="90" y="19"/>
                  <a:pt x="89" y="21"/>
                </a:cubicBezTo>
                <a:cubicBezTo>
                  <a:pt x="90" y="20"/>
                  <a:pt x="90" y="20"/>
                  <a:pt x="90" y="20"/>
                </a:cubicBezTo>
                <a:cubicBezTo>
                  <a:pt x="90" y="21"/>
                  <a:pt x="90" y="21"/>
                  <a:pt x="90" y="22"/>
                </a:cubicBezTo>
                <a:cubicBezTo>
                  <a:pt x="90" y="22"/>
                  <a:pt x="91" y="20"/>
                  <a:pt x="90" y="22"/>
                </a:cubicBezTo>
                <a:cubicBezTo>
                  <a:pt x="90" y="22"/>
                  <a:pt x="91" y="22"/>
                  <a:pt x="91" y="21"/>
                </a:cubicBezTo>
                <a:cubicBezTo>
                  <a:pt x="91" y="20"/>
                  <a:pt x="90" y="22"/>
                  <a:pt x="91" y="20"/>
                </a:cubicBezTo>
                <a:cubicBezTo>
                  <a:pt x="91" y="21"/>
                  <a:pt x="92" y="20"/>
                  <a:pt x="92" y="19"/>
                </a:cubicBezTo>
                <a:cubicBezTo>
                  <a:pt x="92" y="20"/>
                  <a:pt x="92" y="20"/>
                  <a:pt x="92" y="20"/>
                </a:cubicBezTo>
                <a:cubicBezTo>
                  <a:pt x="92" y="20"/>
                  <a:pt x="92" y="20"/>
                  <a:pt x="93" y="19"/>
                </a:cubicBezTo>
                <a:cubicBezTo>
                  <a:pt x="92" y="20"/>
                  <a:pt x="92" y="20"/>
                  <a:pt x="92" y="20"/>
                </a:cubicBezTo>
                <a:cubicBezTo>
                  <a:pt x="93" y="19"/>
                  <a:pt x="93" y="19"/>
                  <a:pt x="93" y="19"/>
                </a:cubicBezTo>
                <a:cubicBezTo>
                  <a:pt x="93" y="19"/>
                  <a:pt x="92" y="21"/>
                  <a:pt x="92" y="21"/>
                </a:cubicBezTo>
                <a:cubicBezTo>
                  <a:pt x="92" y="22"/>
                  <a:pt x="92" y="22"/>
                  <a:pt x="92" y="22"/>
                </a:cubicBezTo>
                <a:cubicBezTo>
                  <a:pt x="92" y="22"/>
                  <a:pt x="91" y="23"/>
                  <a:pt x="92" y="23"/>
                </a:cubicBezTo>
                <a:cubicBezTo>
                  <a:pt x="92" y="22"/>
                  <a:pt x="93" y="20"/>
                  <a:pt x="94" y="20"/>
                </a:cubicBezTo>
                <a:cubicBezTo>
                  <a:pt x="94" y="19"/>
                  <a:pt x="93" y="21"/>
                  <a:pt x="94" y="20"/>
                </a:cubicBezTo>
                <a:cubicBezTo>
                  <a:pt x="93" y="21"/>
                  <a:pt x="93" y="21"/>
                  <a:pt x="93" y="21"/>
                </a:cubicBezTo>
                <a:cubicBezTo>
                  <a:pt x="93" y="21"/>
                  <a:pt x="92" y="23"/>
                  <a:pt x="92" y="23"/>
                </a:cubicBezTo>
                <a:cubicBezTo>
                  <a:pt x="93" y="23"/>
                  <a:pt x="94" y="21"/>
                  <a:pt x="94" y="21"/>
                </a:cubicBezTo>
                <a:cubicBezTo>
                  <a:pt x="94" y="21"/>
                  <a:pt x="94" y="21"/>
                  <a:pt x="93" y="22"/>
                </a:cubicBezTo>
                <a:cubicBezTo>
                  <a:pt x="94" y="22"/>
                  <a:pt x="94" y="21"/>
                  <a:pt x="95" y="20"/>
                </a:cubicBezTo>
                <a:cubicBezTo>
                  <a:pt x="94" y="21"/>
                  <a:pt x="94" y="22"/>
                  <a:pt x="94" y="24"/>
                </a:cubicBezTo>
                <a:cubicBezTo>
                  <a:pt x="93" y="26"/>
                  <a:pt x="93" y="26"/>
                  <a:pt x="93" y="26"/>
                </a:cubicBezTo>
                <a:cubicBezTo>
                  <a:pt x="93" y="26"/>
                  <a:pt x="93" y="26"/>
                  <a:pt x="93" y="26"/>
                </a:cubicBezTo>
                <a:cubicBezTo>
                  <a:pt x="92" y="27"/>
                  <a:pt x="92" y="27"/>
                  <a:pt x="91" y="29"/>
                </a:cubicBezTo>
                <a:cubicBezTo>
                  <a:pt x="91" y="29"/>
                  <a:pt x="92" y="28"/>
                  <a:pt x="92" y="28"/>
                </a:cubicBezTo>
                <a:cubicBezTo>
                  <a:pt x="93" y="25"/>
                  <a:pt x="94" y="25"/>
                  <a:pt x="95" y="22"/>
                </a:cubicBezTo>
                <a:cubicBezTo>
                  <a:pt x="96" y="22"/>
                  <a:pt x="93" y="28"/>
                  <a:pt x="95" y="25"/>
                </a:cubicBezTo>
                <a:cubicBezTo>
                  <a:pt x="95" y="24"/>
                  <a:pt x="97" y="22"/>
                  <a:pt x="96" y="23"/>
                </a:cubicBezTo>
                <a:cubicBezTo>
                  <a:pt x="96" y="23"/>
                  <a:pt x="97" y="20"/>
                  <a:pt x="97" y="22"/>
                </a:cubicBezTo>
                <a:cubicBezTo>
                  <a:pt x="96" y="22"/>
                  <a:pt x="96" y="24"/>
                  <a:pt x="95" y="25"/>
                </a:cubicBezTo>
                <a:cubicBezTo>
                  <a:pt x="96" y="25"/>
                  <a:pt x="95" y="25"/>
                  <a:pt x="95" y="25"/>
                </a:cubicBezTo>
                <a:cubicBezTo>
                  <a:pt x="95" y="26"/>
                  <a:pt x="94" y="27"/>
                  <a:pt x="94" y="27"/>
                </a:cubicBezTo>
                <a:cubicBezTo>
                  <a:pt x="95" y="27"/>
                  <a:pt x="95" y="27"/>
                  <a:pt x="95" y="26"/>
                </a:cubicBezTo>
                <a:cubicBezTo>
                  <a:pt x="96" y="25"/>
                  <a:pt x="95" y="26"/>
                  <a:pt x="96" y="25"/>
                </a:cubicBezTo>
                <a:cubicBezTo>
                  <a:pt x="97" y="25"/>
                  <a:pt x="96" y="27"/>
                  <a:pt x="97" y="24"/>
                </a:cubicBezTo>
                <a:cubicBezTo>
                  <a:pt x="97" y="24"/>
                  <a:pt x="97" y="23"/>
                  <a:pt x="98" y="22"/>
                </a:cubicBezTo>
                <a:cubicBezTo>
                  <a:pt x="98" y="22"/>
                  <a:pt x="98" y="22"/>
                  <a:pt x="98" y="22"/>
                </a:cubicBezTo>
                <a:cubicBezTo>
                  <a:pt x="98" y="22"/>
                  <a:pt x="98" y="22"/>
                  <a:pt x="98" y="22"/>
                </a:cubicBezTo>
                <a:cubicBezTo>
                  <a:pt x="98" y="23"/>
                  <a:pt x="99" y="21"/>
                  <a:pt x="99" y="21"/>
                </a:cubicBezTo>
                <a:cubicBezTo>
                  <a:pt x="98" y="23"/>
                  <a:pt x="98" y="23"/>
                  <a:pt x="98" y="23"/>
                </a:cubicBezTo>
                <a:cubicBezTo>
                  <a:pt x="98" y="25"/>
                  <a:pt x="98" y="22"/>
                  <a:pt x="97" y="25"/>
                </a:cubicBezTo>
                <a:cubicBezTo>
                  <a:pt x="97" y="25"/>
                  <a:pt x="98" y="24"/>
                  <a:pt x="98" y="25"/>
                </a:cubicBezTo>
                <a:cubicBezTo>
                  <a:pt x="97" y="25"/>
                  <a:pt x="97" y="25"/>
                  <a:pt x="97" y="25"/>
                </a:cubicBezTo>
                <a:cubicBezTo>
                  <a:pt x="97" y="25"/>
                  <a:pt x="96" y="29"/>
                  <a:pt x="97" y="27"/>
                </a:cubicBezTo>
                <a:cubicBezTo>
                  <a:pt x="98" y="26"/>
                  <a:pt x="98" y="26"/>
                  <a:pt x="98" y="25"/>
                </a:cubicBezTo>
                <a:cubicBezTo>
                  <a:pt x="99" y="25"/>
                  <a:pt x="100" y="24"/>
                  <a:pt x="100" y="24"/>
                </a:cubicBezTo>
                <a:cubicBezTo>
                  <a:pt x="99" y="26"/>
                  <a:pt x="100" y="24"/>
                  <a:pt x="99" y="26"/>
                </a:cubicBezTo>
                <a:cubicBezTo>
                  <a:pt x="99" y="25"/>
                  <a:pt x="99" y="25"/>
                  <a:pt x="98" y="26"/>
                </a:cubicBezTo>
                <a:cubicBezTo>
                  <a:pt x="97" y="29"/>
                  <a:pt x="97" y="26"/>
                  <a:pt x="96" y="28"/>
                </a:cubicBezTo>
                <a:cubicBezTo>
                  <a:pt x="97" y="28"/>
                  <a:pt x="96" y="31"/>
                  <a:pt x="95" y="32"/>
                </a:cubicBezTo>
                <a:cubicBezTo>
                  <a:pt x="95" y="32"/>
                  <a:pt x="95" y="32"/>
                  <a:pt x="96" y="31"/>
                </a:cubicBezTo>
                <a:cubicBezTo>
                  <a:pt x="96" y="30"/>
                  <a:pt x="96" y="30"/>
                  <a:pt x="97" y="29"/>
                </a:cubicBezTo>
                <a:cubicBezTo>
                  <a:pt x="97" y="29"/>
                  <a:pt x="98" y="29"/>
                  <a:pt x="99" y="27"/>
                </a:cubicBezTo>
                <a:cubicBezTo>
                  <a:pt x="98" y="28"/>
                  <a:pt x="98" y="30"/>
                  <a:pt x="98" y="30"/>
                </a:cubicBezTo>
                <a:cubicBezTo>
                  <a:pt x="98" y="29"/>
                  <a:pt x="99" y="30"/>
                  <a:pt x="99" y="30"/>
                </a:cubicBezTo>
                <a:cubicBezTo>
                  <a:pt x="100" y="28"/>
                  <a:pt x="100" y="30"/>
                  <a:pt x="100" y="28"/>
                </a:cubicBezTo>
                <a:cubicBezTo>
                  <a:pt x="100" y="28"/>
                  <a:pt x="101" y="26"/>
                  <a:pt x="102" y="25"/>
                </a:cubicBezTo>
                <a:cubicBezTo>
                  <a:pt x="102" y="25"/>
                  <a:pt x="101" y="26"/>
                  <a:pt x="101" y="27"/>
                </a:cubicBezTo>
                <a:cubicBezTo>
                  <a:pt x="102" y="26"/>
                  <a:pt x="100" y="29"/>
                  <a:pt x="102" y="27"/>
                </a:cubicBezTo>
                <a:cubicBezTo>
                  <a:pt x="101" y="27"/>
                  <a:pt x="100" y="29"/>
                  <a:pt x="99" y="31"/>
                </a:cubicBezTo>
                <a:cubicBezTo>
                  <a:pt x="100" y="30"/>
                  <a:pt x="99" y="32"/>
                  <a:pt x="99" y="32"/>
                </a:cubicBezTo>
                <a:cubicBezTo>
                  <a:pt x="100" y="32"/>
                  <a:pt x="100" y="31"/>
                  <a:pt x="101" y="31"/>
                </a:cubicBezTo>
                <a:cubicBezTo>
                  <a:pt x="101" y="33"/>
                  <a:pt x="102" y="32"/>
                  <a:pt x="103" y="32"/>
                </a:cubicBezTo>
                <a:cubicBezTo>
                  <a:pt x="102" y="33"/>
                  <a:pt x="101" y="34"/>
                  <a:pt x="101" y="35"/>
                </a:cubicBezTo>
                <a:cubicBezTo>
                  <a:pt x="102" y="35"/>
                  <a:pt x="102" y="33"/>
                  <a:pt x="102" y="34"/>
                </a:cubicBezTo>
                <a:cubicBezTo>
                  <a:pt x="102" y="34"/>
                  <a:pt x="102" y="34"/>
                  <a:pt x="102" y="34"/>
                </a:cubicBezTo>
                <a:cubicBezTo>
                  <a:pt x="102" y="34"/>
                  <a:pt x="102" y="36"/>
                  <a:pt x="104" y="33"/>
                </a:cubicBezTo>
                <a:cubicBezTo>
                  <a:pt x="102" y="35"/>
                  <a:pt x="102" y="35"/>
                  <a:pt x="102" y="35"/>
                </a:cubicBezTo>
                <a:cubicBezTo>
                  <a:pt x="102" y="35"/>
                  <a:pt x="103" y="35"/>
                  <a:pt x="103" y="35"/>
                </a:cubicBezTo>
                <a:cubicBezTo>
                  <a:pt x="102" y="36"/>
                  <a:pt x="102" y="36"/>
                  <a:pt x="102" y="36"/>
                </a:cubicBezTo>
                <a:cubicBezTo>
                  <a:pt x="101" y="38"/>
                  <a:pt x="102" y="36"/>
                  <a:pt x="103" y="37"/>
                </a:cubicBezTo>
                <a:cubicBezTo>
                  <a:pt x="103" y="35"/>
                  <a:pt x="103" y="35"/>
                  <a:pt x="103" y="35"/>
                </a:cubicBezTo>
                <a:cubicBezTo>
                  <a:pt x="104" y="35"/>
                  <a:pt x="104" y="36"/>
                  <a:pt x="105" y="36"/>
                </a:cubicBezTo>
                <a:cubicBezTo>
                  <a:pt x="104" y="37"/>
                  <a:pt x="104" y="37"/>
                  <a:pt x="104" y="37"/>
                </a:cubicBezTo>
                <a:cubicBezTo>
                  <a:pt x="105" y="36"/>
                  <a:pt x="105" y="36"/>
                  <a:pt x="105" y="36"/>
                </a:cubicBezTo>
                <a:cubicBezTo>
                  <a:pt x="104" y="37"/>
                  <a:pt x="104" y="38"/>
                  <a:pt x="104" y="37"/>
                </a:cubicBezTo>
                <a:cubicBezTo>
                  <a:pt x="102" y="40"/>
                  <a:pt x="102" y="40"/>
                  <a:pt x="102" y="40"/>
                </a:cubicBezTo>
                <a:cubicBezTo>
                  <a:pt x="102" y="39"/>
                  <a:pt x="103" y="39"/>
                  <a:pt x="104" y="37"/>
                </a:cubicBezTo>
                <a:cubicBezTo>
                  <a:pt x="104" y="36"/>
                  <a:pt x="103" y="36"/>
                  <a:pt x="103" y="37"/>
                </a:cubicBezTo>
                <a:cubicBezTo>
                  <a:pt x="103" y="38"/>
                  <a:pt x="103" y="37"/>
                  <a:pt x="103" y="37"/>
                </a:cubicBezTo>
                <a:cubicBezTo>
                  <a:pt x="103" y="39"/>
                  <a:pt x="102" y="39"/>
                  <a:pt x="102" y="40"/>
                </a:cubicBezTo>
                <a:cubicBezTo>
                  <a:pt x="102" y="40"/>
                  <a:pt x="102" y="40"/>
                  <a:pt x="102" y="40"/>
                </a:cubicBezTo>
                <a:cubicBezTo>
                  <a:pt x="101" y="40"/>
                  <a:pt x="101" y="40"/>
                  <a:pt x="101" y="40"/>
                </a:cubicBezTo>
                <a:cubicBezTo>
                  <a:pt x="101" y="40"/>
                  <a:pt x="101" y="39"/>
                  <a:pt x="102" y="39"/>
                </a:cubicBezTo>
                <a:cubicBezTo>
                  <a:pt x="101" y="40"/>
                  <a:pt x="100" y="41"/>
                  <a:pt x="100" y="40"/>
                </a:cubicBezTo>
                <a:cubicBezTo>
                  <a:pt x="101" y="38"/>
                  <a:pt x="99" y="41"/>
                  <a:pt x="99" y="40"/>
                </a:cubicBezTo>
                <a:cubicBezTo>
                  <a:pt x="100" y="39"/>
                  <a:pt x="101" y="38"/>
                  <a:pt x="101" y="37"/>
                </a:cubicBezTo>
                <a:cubicBezTo>
                  <a:pt x="101" y="36"/>
                  <a:pt x="101" y="37"/>
                  <a:pt x="101" y="36"/>
                </a:cubicBezTo>
                <a:cubicBezTo>
                  <a:pt x="100" y="37"/>
                  <a:pt x="99" y="39"/>
                  <a:pt x="99" y="39"/>
                </a:cubicBezTo>
                <a:cubicBezTo>
                  <a:pt x="99" y="38"/>
                  <a:pt x="99" y="38"/>
                  <a:pt x="99" y="38"/>
                </a:cubicBezTo>
                <a:cubicBezTo>
                  <a:pt x="99" y="39"/>
                  <a:pt x="98" y="40"/>
                  <a:pt x="98" y="40"/>
                </a:cubicBezTo>
                <a:cubicBezTo>
                  <a:pt x="97" y="39"/>
                  <a:pt x="97" y="39"/>
                  <a:pt x="96" y="38"/>
                </a:cubicBezTo>
                <a:cubicBezTo>
                  <a:pt x="97" y="37"/>
                  <a:pt x="97" y="37"/>
                  <a:pt x="97" y="37"/>
                </a:cubicBezTo>
                <a:cubicBezTo>
                  <a:pt x="95" y="40"/>
                  <a:pt x="95" y="38"/>
                  <a:pt x="95" y="39"/>
                </a:cubicBezTo>
                <a:cubicBezTo>
                  <a:pt x="94" y="37"/>
                  <a:pt x="93" y="39"/>
                  <a:pt x="93" y="37"/>
                </a:cubicBezTo>
                <a:cubicBezTo>
                  <a:pt x="92" y="37"/>
                  <a:pt x="91" y="38"/>
                  <a:pt x="90" y="37"/>
                </a:cubicBezTo>
                <a:cubicBezTo>
                  <a:pt x="91" y="35"/>
                  <a:pt x="91" y="35"/>
                  <a:pt x="91" y="35"/>
                </a:cubicBezTo>
                <a:cubicBezTo>
                  <a:pt x="90" y="36"/>
                  <a:pt x="91" y="34"/>
                  <a:pt x="91" y="35"/>
                </a:cubicBezTo>
                <a:cubicBezTo>
                  <a:pt x="90" y="36"/>
                  <a:pt x="90" y="36"/>
                  <a:pt x="89" y="37"/>
                </a:cubicBezTo>
                <a:cubicBezTo>
                  <a:pt x="89" y="35"/>
                  <a:pt x="88" y="37"/>
                  <a:pt x="87" y="38"/>
                </a:cubicBezTo>
                <a:cubicBezTo>
                  <a:pt x="87" y="36"/>
                  <a:pt x="87" y="36"/>
                  <a:pt x="87" y="36"/>
                </a:cubicBezTo>
                <a:cubicBezTo>
                  <a:pt x="86" y="38"/>
                  <a:pt x="86" y="36"/>
                  <a:pt x="86" y="36"/>
                </a:cubicBezTo>
                <a:cubicBezTo>
                  <a:pt x="86" y="35"/>
                  <a:pt x="86" y="34"/>
                  <a:pt x="86" y="34"/>
                </a:cubicBezTo>
                <a:cubicBezTo>
                  <a:pt x="85" y="36"/>
                  <a:pt x="85" y="36"/>
                  <a:pt x="84" y="36"/>
                </a:cubicBezTo>
                <a:cubicBezTo>
                  <a:pt x="84" y="36"/>
                  <a:pt x="83" y="36"/>
                  <a:pt x="83" y="35"/>
                </a:cubicBezTo>
                <a:cubicBezTo>
                  <a:pt x="81" y="37"/>
                  <a:pt x="81" y="35"/>
                  <a:pt x="79" y="36"/>
                </a:cubicBezTo>
                <a:cubicBezTo>
                  <a:pt x="79" y="34"/>
                  <a:pt x="79" y="34"/>
                  <a:pt x="79" y="34"/>
                </a:cubicBezTo>
                <a:cubicBezTo>
                  <a:pt x="77" y="36"/>
                  <a:pt x="77" y="33"/>
                  <a:pt x="75" y="34"/>
                </a:cubicBezTo>
                <a:cubicBezTo>
                  <a:pt x="76" y="32"/>
                  <a:pt x="76" y="32"/>
                  <a:pt x="76" y="32"/>
                </a:cubicBezTo>
                <a:cubicBezTo>
                  <a:pt x="76" y="31"/>
                  <a:pt x="75" y="32"/>
                  <a:pt x="74" y="34"/>
                </a:cubicBezTo>
                <a:cubicBezTo>
                  <a:pt x="74" y="33"/>
                  <a:pt x="73" y="35"/>
                  <a:pt x="74" y="33"/>
                </a:cubicBezTo>
                <a:cubicBezTo>
                  <a:pt x="73" y="32"/>
                  <a:pt x="73" y="34"/>
                  <a:pt x="72" y="34"/>
                </a:cubicBezTo>
                <a:cubicBezTo>
                  <a:pt x="72" y="33"/>
                  <a:pt x="72" y="33"/>
                  <a:pt x="71" y="33"/>
                </a:cubicBezTo>
                <a:cubicBezTo>
                  <a:pt x="71" y="33"/>
                  <a:pt x="71" y="33"/>
                  <a:pt x="71" y="33"/>
                </a:cubicBezTo>
                <a:cubicBezTo>
                  <a:pt x="71" y="33"/>
                  <a:pt x="72" y="32"/>
                  <a:pt x="72" y="32"/>
                </a:cubicBezTo>
                <a:cubicBezTo>
                  <a:pt x="71" y="32"/>
                  <a:pt x="71" y="31"/>
                  <a:pt x="70" y="34"/>
                </a:cubicBezTo>
                <a:cubicBezTo>
                  <a:pt x="70" y="32"/>
                  <a:pt x="68" y="34"/>
                  <a:pt x="68" y="32"/>
                </a:cubicBezTo>
                <a:cubicBezTo>
                  <a:pt x="68" y="33"/>
                  <a:pt x="68" y="33"/>
                  <a:pt x="67" y="33"/>
                </a:cubicBezTo>
                <a:cubicBezTo>
                  <a:pt x="67" y="33"/>
                  <a:pt x="67" y="31"/>
                  <a:pt x="66" y="33"/>
                </a:cubicBezTo>
                <a:cubicBezTo>
                  <a:pt x="66" y="32"/>
                  <a:pt x="66" y="31"/>
                  <a:pt x="66" y="31"/>
                </a:cubicBezTo>
                <a:cubicBezTo>
                  <a:pt x="66" y="31"/>
                  <a:pt x="66" y="32"/>
                  <a:pt x="65" y="33"/>
                </a:cubicBezTo>
                <a:cubicBezTo>
                  <a:pt x="64" y="34"/>
                  <a:pt x="64" y="30"/>
                  <a:pt x="63" y="30"/>
                </a:cubicBezTo>
                <a:cubicBezTo>
                  <a:pt x="61" y="31"/>
                  <a:pt x="60" y="30"/>
                  <a:pt x="58" y="30"/>
                </a:cubicBezTo>
                <a:cubicBezTo>
                  <a:pt x="58" y="29"/>
                  <a:pt x="58" y="29"/>
                  <a:pt x="58" y="29"/>
                </a:cubicBezTo>
                <a:cubicBezTo>
                  <a:pt x="57" y="31"/>
                  <a:pt x="58" y="27"/>
                  <a:pt x="56" y="30"/>
                </a:cubicBezTo>
                <a:cubicBezTo>
                  <a:pt x="56" y="29"/>
                  <a:pt x="56" y="29"/>
                  <a:pt x="56" y="28"/>
                </a:cubicBezTo>
                <a:cubicBezTo>
                  <a:pt x="55" y="30"/>
                  <a:pt x="56" y="26"/>
                  <a:pt x="54" y="28"/>
                </a:cubicBezTo>
                <a:cubicBezTo>
                  <a:pt x="55" y="28"/>
                  <a:pt x="55" y="28"/>
                  <a:pt x="55" y="28"/>
                </a:cubicBezTo>
                <a:cubicBezTo>
                  <a:pt x="55" y="26"/>
                  <a:pt x="53" y="28"/>
                  <a:pt x="53" y="27"/>
                </a:cubicBezTo>
                <a:cubicBezTo>
                  <a:pt x="53" y="26"/>
                  <a:pt x="54" y="26"/>
                  <a:pt x="54" y="26"/>
                </a:cubicBezTo>
                <a:cubicBezTo>
                  <a:pt x="54" y="24"/>
                  <a:pt x="52" y="28"/>
                  <a:pt x="53" y="25"/>
                </a:cubicBezTo>
                <a:cubicBezTo>
                  <a:pt x="53" y="25"/>
                  <a:pt x="53" y="26"/>
                  <a:pt x="53" y="26"/>
                </a:cubicBezTo>
                <a:cubicBezTo>
                  <a:pt x="52" y="25"/>
                  <a:pt x="50" y="26"/>
                  <a:pt x="48" y="26"/>
                </a:cubicBezTo>
                <a:cubicBezTo>
                  <a:pt x="47" y="24"/>
                  <a:pt x="49" y="22"/>
                  <a:pt x="48" y="23"/>
                </a:cubicBezTo>
                <a:cubicBezTo>
                  <a:pt x="48" y="23"/>
                  <a:pt x="47" y="24"/>
                  <a:pt x="48" y="24"/>
                </a:cubicBezTo>
                <a:cubicBezTo>
                  <a:pt x="47" y="25"/>
                  <a:pt x="48" y="21"/>
                  <a:pt x="47" y="22"/>
                </a:cubicBezTo>
                <a:cubicBezTo>
                  <a:pt x="47" y="24"/>
                  <a:pt x="47" y="23"/>
                  <a:pt x="47" y="24"/>
                </a:cubicBezTo>
                <a:cubicBezTo>
                  <a:pt x="46" y="23"/>
                  <a:pt x="47" y="21"/>
                  <a:pt x="46" y="22"/>
                </a:cubicBezTo>
                <a:cubicBezTo>
                  <a:pt x="46" y="21"/>
                  <a:pt x="46" y="21"/>
                  <a:pt x="46" y="21"/>
                </a:cubicBezTo>
                <a:cubicBezTo>
                  <a:pt x="45" y="24"/>
                  <a:pt x="44" y="22"/>
                  <a:pt x="43" y="25"/>
                </a:cubicBezTo>
                <a:cubicBezTo>
                  <a:pt x="40" y="24"/>
                  <a:pt x="36" y="25"/>
                  <a:pt x="33" y="25"/>
                </a:cubicBezTo>
                <a:cubicBezTo>
                  <a:pt x="30" y="23"/>
                  <a:pt x="26" y="23"/>
                  <a:pt x="24" y="21"/>
                </a:cubicBezTo>
                <a:cubicBezTo>
                  <a:pt x="24" y="18"/>
                  <a:pt x="23" y="18"/>
                  <a:pt x="22" y="19"/>
                </a:cubicBezTo>
                <a:cubicBezTo>
                  <a:pt x="23" y="18"/>
                  <a:pt x="23" y="18"/>
                  <a:pt x="23" y="18"/>
                </a:cubicBezTo>
                <a:cubicBezTo>
                  <a:pt x="22" y="20"/>
                  <a:pt x="22" y="18"/>
                  <a:pt x="21" y="20"/>
                </a:cubicBezTo>
                <a:cubicBezTo>
                  <a:pt x="20" y="19"/>
                  <a:pt x="19" y="20"/>
                  <a:pt x="18" y="19"/>
                </a:cubicBezTo>
                <a:cubicBezTo>
                  <a:pt x="18" y="19"/>
                  <a:pt x="19" y="18"/>
                  <a:pt x="18" y="18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8" y="18"/>
                  <a:pt x="18" y="18"/>
                </a:cubicBezTo>
                <a:cubicBezTo>
                  <a:pt x="18" y="18"/>
                  <a:pt x="17" y="19"/>
                  <a:pt x="17" y="20"/>
                </a:cubicBezTo>
                <a:cubicBezTo>
                  <a:pt x="13" y="21"/>
                  <a:pt x="12" y="16"/>
                  <a:pt x="8" y="15"/>
                </a:cubicBezTo>
                <a:cubicBezTo>
                  <a:pt x="8" y="14"/>
                  <a:pt x="7" y="15"/>
                  <a:pt x="6" y="15"/>
                </a:cubicBezTo>
                <a:cubicBezTo>
                  <a:pt x="4" y="12"/>
                  <a:pt x="3" y="9"/>
                  <a:pt x="0" y="10"/>
                </a:cubicBezTo>
                <a:cubicBezTo>
                  <a:pt x="0" y="10"/>
                  <a:pt x="2" y="5"/>
                  <a:pt x="3" y="5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36" tIns="45717" rIns="91436" bIns="45717" numCol="1" anchor="t" anchorCtr="0" compatLnSpc="1">
            <a:prstTxWarp prst="textNoShape">
              <a:avLst/>
            </a:prstTxWarp>
          </a:bodyPr>
          <a:lstStyle/>
          <a:p>
            <a:endParaRPr lang="zh-CN" altLang="en-US" sz="1765"/>
          </a:p>
        </p:txBody>
      </p:sp>
      <p:sp>
        <p:nvSpPr>
          <p:cNvPr id="56" name="Freeform 55"/>
          <p:cNvSpPr>
            <a:spLocks/>
          </p:cNvSpPr>
          <p:nvPr/>
        </p:nvSpPr>
        <p:spPr bwMode="auto">
          <a:xfrm>
            <a:off x="8361365" y="2435367"/>
            <a:ext cx="3175" cy="7937"/>
          </a:xfrm>
          <a:custGeom>
            <a:avLst/>
            <a:gdLst>
              <a:gd name="T0" fmla="*/ 0 w 1"/>
              <a:gd name="T1" fmla="*/ 2 h 2"/>
              <a:gd name="T2" fmla="*/ 1 w 1"/>
              <a:gd name="T3" fmla="*/ 0 h 2"/>
              <a:gd name="T4" fmla="*/ 0 w 1"/>
              <a:gd name="T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2">
                <a:moveTo>
                  <a:pt x="0" y="2"/>
                </a:moveTo>
                <a:cubicBezTo>
                  <a:pt x="0" y="1"/>
                  <a:pt x="0" y="1"/>
                  <a:pt x="1" y="0"/>
                </a:cubicBezTo>
                <a:lnTo>
                  <a:pt x="0" y="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36" tIns="45717" rIns="91436" bIns="45717" numCol="1" anchor="t" anchorCtr="0" compatLnSpc="1">
            <a:prstTxWarp prst="textNoShape">
              <a:avLst/>
            </a:prstTxWarp>
          </a:bodyPr>
          <a:lstStyle/>
          <a:p>
            <a:endParaRPr lang="zh-CN" altLang="en-US" sz="1765"/>
          </a:p>
        </p:txBody>
      </p:sp>
      <p:sp>
        <p:nvSpPr>
          <p:cNvPr id="57" name="Freeform 56"/>
          <p:cNvSpPr>
            <a:spLocks/>
          </p:cNvSpPr>
          <p:nvPr/>
        </p:nvSpPr>
        <p:spPr bwMode="auto">
          <a:xfrm>
            <a:off x="8348664" y="2394099"/>
            <a:ext cx="4762" cy="4763"/>
          </a:xfrm>
          <a:custGeom>
            <a:avLst/>
            <a:gdLst>
              <a:gd name="T0" fmla="*/ 1 w 1"/>
              <a:gd name="T1" fmla="*/ 1 h 1"/>
              <a:gd name="T2" fmla="*/ 1 w 1"/>
              <a:gd name="T3" fmla="*/ 0 h 1"/>
              <a:gd name="T4" fmla="*/ 1 w 1"/>
              <a:gd name="T5" fmla="*/ 0 h 1"/>
              <a:gd name="T6" fmla="*/ 1 w 1"/>
              <a:gd name="T7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1">
                <a:moveTo>
                  <a:pt x="1" y="1"/>
                </a:moveTo>
                <a:cubicBezTo>
                  <a:pt x="0" y="1"/>
                  <a:pt x="1" y="1"/>
                  <a:pt x="1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1"/>
                  <a:pt x="1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36" tIns="45717" rIns="91436" bIns="45717" numCol="1" anchor="t" anchorCtr="0" compatLnSpc="1">
            <a:prstTxWarp prst="textNoShape">
              <a:avLst/>
            </a:prstTxWarp>
          </a:bodyPr>
          <a:lstStyle/>
          <a:p>
            <a:endParaRPr lang="zh-CN" altLang="en-US" sz="1765"/>
          </a:p>
        </p:txBody>
      </p:sp>
      <p:sp>
        <p:nvSpPr>
          <p:cNvPr id="58" name="Freeform 57"/>
          <p:cNvSpPr>
            <a:spLocks/>
          </p:cNvSpPr>
          <p:nvPr/>
        </p:nvSpPr>
        <p:spPr bwMode="auto">
          <a:xfrm>
            <a:off x="8345490" y="2387749"/>
            <a:ext cx="3175" cy="6349"/>
          </a:xfrm>
          <a:custGeom>
            <a:avLst/>
            <a:gdLst>
              <a:gd name="T0" fmla="*/ 0 w 1"/>
              <a:gd name="T1" fmla="*/ 2 h 2"/>
              <a:gd name="T2" fmla="*/ 1 w 1"/>
              <a:gd name="T3" fmla="*/ 0 h 2"/>
              <a:gd name="T4" fmla="*/ 0 w 1"/>
              <a:gd name="T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2">
                <a:moveTo>
                  <a:pt x="0" y="2"/>
                </a:moveTo>
                <a:cubicBezTo>
                  <a:pt x="1" y="1"/>
                  <a:pt x="1" y="0"/>
                  <a:pt x="1" y="0"/>
                </a:cubicBezTo>
                <a:lnTo>
                  <a:pt x="0" y="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36" tIns="45717" rIns="91436" bIns="45717" numCol="1" anchor="t" anchorCtr="0" compatLnSpc="1">
            <a:prstTxWarp prst="textNoShape">
              <a:avLst/>
            </a:prstTxWarp>
          </a:bodyPr>
          <a:lstStyle/>
          <a:p>
            <a:endParaRPr lang="zh-CN" altLang="en-US" sz="1765"/>
          </a:p>
        </p:txBody>
      </p:sp>
      <p:sp>
        <p:nvSpPr>
          <p:cNvPr id="59" name="Freeform 58"/>
          <p:cNvSpPr>
            <a:spLocks/>
          </p:cNvSpPr>
          <p:nvPr/>
        </p:nvSpPr>
        <p:spPr bwMode="auto">
          <a:xfrm>
            <a:off x="8345490" y="2371876"/>
            <a:ext cx="3175" cy="4763"/>
          </a:xfrm>
          <a:custGeom>
            <a:avLst/>
            <a:gdLst>
              <a:gd name="T0" fmla="*/ 0 w 1"/>
              <a:gd name="T1" fmla="*/ 1 h 1"/>
              <a:gd name="T2" fmla="*/ 1 w 1"/>
              <a:gd name="T3" fmla="*/ 0 h 1"/>
              <a:gd name="T4" fmla="*/ 0 w 1"/>
              <a:gd name="T5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0" y="1"/>
                </a:moveTo>
                <a:cubicBezTo>
                  <a:pt x="0" y="1"/>
                  <a:pt x="0" y="0"/>
                  <a:pt x="1" y="0"/>
                </a:cubicBezTo>
                <a:lnTo>
                  <a:pt x="0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36" tIns="45717" rIns="91436" bIns="45717" numCol="1" anchor="t" anchorCtr="0" compatLnSpc="1">
            <a:prstTxWarp prst="textNoShape">
              <a:avLst/>
            </a:prstTxWarp>
          </a:bodyPr>
          <a:lstStyle/>
          <a:p>
            <a:endParaRPr lang="zh-CN" altLang="en-US" sz="1765"/>
          </a:p>
        </p:txBody>
      </p:sp>
      <p:sp>
        <p:nvSpPr>
          <p:cNvPr id="60" name="Freeform 59"/>
          <p:cNvSpPr>
            <a:spLocks/>
          </p:cNvSpPr>
          <p:nvPr/>
        </p:nvSpPr>
        <p:spPr bwMode="auto">
          <a:xfrm>
            <a:off x="8342315" y="2379814"/>
            <a:ext cx="3175" cy="3174"/>
          </a:xfrm>
          <a:custGeom>
            <a:avLst/>
            <a:gdLst>
              <a:gd name="T0" fmla="*/ 0 w 1"/>
              <a:gd name="T1" fmla="*/ 1 h 1"/>
              <a:gd name="T2" fmla="*/ 0 w 1"/>
              <a:gd name="T3" fmla="*/ 0 h 1"/>
              <a:gd name="T4" fmla="*/ 0 w 1"/>
              <a:gd name="T5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0" y="1"/>
                </a:moveTo>
                <a:cubicBezTo>
                  <a:pt x="0" y="1"/>
                  <a:pt x="0" y="1"/>
                  <a:pt x="0" y="0"/>
                </a:cubicBezTo>
                <a:cubicBezTo>
                  <a:pt x="0" y="1"/>
                  <a:pt x="1" y="0"/>
                  <a:pt x="0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36" tIns="45717" rIns="91436" bIns="45717" numCol="1" anchor="t" anchorCtr="0" compatLnSpc="1">
            <a:prstTxWarp prst="textNoShape">
              <a:avLst/>
            </a:prstTxWarp>
          </a:bodyPr>
          <a:lstStyle/>
          <a:p>
            <a:endParaRPr lang="zh-CN" altLang="en-US" sz="1765"/>
          </a:p>
        </p:txBody>
      </p:sp>
      <p:sp>
        <p:nvSpPr>
          <p:cNvPr id="61" name="Freeform 60"/>
          <p:cNvSpPr>
            <a:spLocks/>
          </p:cNvSpPr>
          <p:nvPr/>
        </p:nvSpPr>
        <p:spPr bwMode="auto">
          <a:xfrm>
            <a:off x="8331201" y="2363940"/>
            <a:ext cx="3175" cy="7937"/>
          </a:xfrm>
          <a:custGeom>
            <a:avLst/>
            <a:gdLst>
              <a:gd name="T0" fmla="*/ 0 w 1"/>
              <a:gd name="T1" fmla="*/ 1 h 2"/>
              <a:gd name="T2" fmla="*/ 0 w 1"/>
              <a:gd name="T3" fmla="*/ 1 h 2"/>
              <a:gd name="T4" fmla="*/ 0 w 1"/>
              <a:gd name="T5" fmla="*/ 1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2">
                <a:moveTo>
                  <a:pt x="0" y="1"/>
                </a:moveTo>
                <a:cubicBezTo>
                  <a:pt x="0" y="1"/>
                  <a:pt x="0" y="2"/>
                  <a:pt x="0" y="1"/>
                </a:cubicBezTo>
                <a:cubicBezTo>
                  <a:pt x="0" y="1"/>
                  <a:pt x="1" y="0"/>
                  <a:pt x="0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36" tIns="45717" rIns="91436" bIns="45717" numCol="1" anchor="t" anchorCtr="0" compatLnSpc="1">
            <a:prstTxWarp prst="textNoShape">
              <a:avLst/>
            </a:prstTxWarp>
          </a:bodyPr>
          <a:lstStyle/>
          <a:p>
            <a:endParaRPr lang="zh-CN" altLang="en-US" sz="1765"/>
          </a:p>
        </p:txBody>
      </p:sp>
      <p:sp>
        <p:nvSpPr>
          <p:cNvPr id="62" name="Freeform 61"/>
          <p:cNvSpPr>
            <a:spLocks/>
          </p:cNvSpPr>
          <p:nvPr/>
        </p:nvSpPr>
        <p:spPr bwMode="auto">
          <a:xfrm>
            <a:off x="8323265" y="2368702"/>
            <a:ext cx="3175" cy="3174"/>
          </a:xfrm>
          <a:custGeom>
            <a:avLst/>
            <a:gdLst>
              <a:gd name="T0" fmla="*/ 0 w 1"/>
              <a:gd name="T1" fmla="*/ 1 h 1"/>
              <a:gd name="T2" fmla="*/ 0 w 1"/>
              <a:gd name="T3" fmla="*/ 1 h 1"/>
              <a:gd name="T4" fmla="*/ 1 w 1"/>
              <a:gd name="T5" fmla="*/ 0 h 1"/>
              <a:gd name="T6" fmla="*/ 0 w 1"/>
              <a:gd name="T7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1">
                <a:moveTo>
                  <a:pt x="0" y="1"/>
                </a:moveTo>
                <a:cubicBezTo>
                  <a:pt x="0" y="0"/>
                  <a:pt x="0" y="0"/>
                  <a:pt x="0" y="1"/>
                </a:cubicBezTo>
                <a:cubicBezTo>
                  <a:pt x="0" y="0"/>
                  <a:pt x="0" y="0"/>
                  <a:pt x="1" y="0"/>
                </a:cubicBezTo>
                <a:lnTo>
                  <a:pt x="0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36" tIns="45717" rIns="91436" bIns="45717" numCol="1" anchor="t" anchorCtr="0" compatLnSpc="1">
            <a:prstTxWarp prst="textNoShape">
              <a:avLst/>
            </a:prstTxWarp>
          </a:bodyPr>
          <a:lstStyle/>
          <a:p>
            <a:endParaRPr lang="zh-CN" altLang="en-US" sz="1765"/>
          </a:p>
        </p:txBody>
      </p:sp>
      <p:sp>
        <p:nvSpPr>
          <p:cNvPr id="63" name="Freeform 62"/>
          <p:cNvSpPr>
            <a:spLocks/>
          </p:cNvSpPr>
          <p:nvPr/>
        </p:nvSpPr>
        <p:spPr bwMode="auto">
          <a:xfrm>
            <a:off x="8202613" y="2335370"/>
            <a:ext cx="0" cy="3174"/>
          </a:xfrm>
          <a:custGeom>
            <a:avLst/>
            <a:gdLst>
              <a:gd name="T0" fmla="*/ 2 h 2"/>
              <a:gd name="T1" fmla="*/ 0 h 2"/>
              <a:gd name="T2" fmla="*/ 2 h 2"/>
              <a:gd name="T3" fmla="*/ 2 h 2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  <a:cxn ang="0">
                <a:pos x="0" y="T3"/>
              </a:cxn>
            </a:cxnLst>
            <a:rect l="0" t="0" r="r" b="b"/>
            <a:pathLst>
              <a:path h="2">
                <a:moveTo>
                  <a:pt x="0" y="2"/>
                </a:moveTo>
                <a:lnTo>
                  <a:pt x="0" y="0"/>
                </a:lnTo>
                <a:lnTo>
                  <a:pt x="0" y="2"/>
                </a:lnTo>
                <a:lnTo>
                  <a:pt x="0" y="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36" tIns="45717" rIns="91436" bIns="45717" numCol="1" anchor="t" anchorCtr="0" compatLnSpc="1">
            <a:prstTxWarp prst="textNoShape">
              <a:avLst/>
            </a:prstTxWarp>
          </a:bodyPr>
          <a:lstStyle/>
          <a:p>
            <a:endParaRPr lang="zh-CN" altLang="en-US" sz="1765"/>
          </a:p>
        </p:txBody>
      </p:sp>
      <p:sp>
        <p:nvSpPr>
          <p:cNvPr id="64" name="Freeform 63"/>
          <p:cNvSpPr>
            <a:spLocks/>
          </p:cNvSpPr>
          <p:nvPr/>
        </p:nvSpPr>
        <p:spPr bwMode="auto">
          <a:xfrm>
            <a:off x="8145464" y="2316321"/>
            <a:ext cx="4762" cy="6349"/>
          </a:xfrm>
          <a:custGeom>
            <a:avLst/>
            <a:gdLst>
              <a:gd name="T0" fmla="*/ 1 w 1"/>
              <a:gd name="T1" fmla="*/ 1 h 2"/>
              <a:gd name="T2" fmla="*/ 1 w 1"/>
              <a:gd name="T3" fmla="*/ 0 h 2"/>
              <a:gd name="T4" fmla="*/ 1 w 1"/>
              <a:gd name="T5" fmla="*/ 1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2">
                <a:moveTo>
                  <a:pt x="1" y="1"/>
                </a:moveTo>
                <a:cubicBezTo>
                  <a:pt x="0" y="2"/>
                  <a:pt x="1" y="1"/>
                  <a:pt x="1" y="0"/>
                </a:cubicBezTo>
                <a:cubicBezTo>
                  <a:pt x="1" y="0"/>
                  <a:pt x="1" y="1"/>
                  <a:pt x="1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36" tIns="45717" rIns="91436" bIns="45717" numCol="1" anchor="t" anchorCtr="0" compatLnSpc="1">
            <a:prstTxWarp prst="textNoShape">
              <a:avLst/>
            </a:prstTxWarp>
          </a:bodyPr>
          <a:lstStyle/>
          <a:p>
            <a:endParaRPr lang="zh-CN" altLang="en-US" sz="1765"/>
          </a:p>
        </p:txBody>
      </p:sp>
      <p:sp>
        <p:nvSpPr>
          <p:cNvPr id="65" name="Freeform 64"/>
          <p:cNvSpPr>
            <a:spLocks/>
          </p:cNvSpPr>
          <p:nvPr/>
        </p:nvSpPr>
        <p:spPr bwMode="auto">
          <a:xfrm>
            <a:off x="8116888" y="2327433"/>
            <a:ext cx="0" cy="7937"/>
          </a:xfrm>
          <a:custGeom>
            <a:avLst/>
            <a:gdLst>
              <a:gd name="T0" fmla="*/ 0 h 5"/>
              <a:gd name="T1" fmla="*/ 0 h 5"/>
              <a:gd name="T2" fmla="*/ 5 h 5"/>
              <a:gd name="T3" fmla="*/ 0 h 5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  <a:cxn ang="0">
                <a:pos x="0" y="T3"/>
              </a:cxn>
            </a:cxnLst>
            <a:rect l="0" t="0" r="r" b="b"/>
            <a:pathLst>
              <a:path h="5">
                <a:moveTo>
                  <a:pt x="0" y="0"/>
                </a:moveTo>
                <a:lnTo>
                  <a:pt x="0" y="0"/>
                </a:lnTo>
                <a:lnTo>
                  <a:pt x="0" y="5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36" tIns="45717" rIns="91436" bIns="45717" numCol="1" anchor="t" anchorCtr="0" compatLnSpc="1">
            <a:prstTxWarp prst="textNoShape">
              <a:avLst/>
            </a:prstTxWarp>
          </a:bodyPr>
          <a:lstStyle/>
          <a:p>
            <a:endParaRPr lang="zh-CN" altLang="en-US" sz="1765"/>
          </a:p>
        </p:txBody>
      </p:sp>
      <p:sp>
        <p:nvSpPr>
          <p:cNvPr id="66" name="Freeform 65"/>
          <p:cNvSpPr>
            <a:spLocks/>
          </p:cNvSpPr>
          <p:nvPr/>
        </p:nvSpPr>
        <p:spPr bwMode="auto">
          <a:xfrm>
            <a:off x="8661401" y="2048072"/>
            <a:ext cx="3175" cy="4763"/>
          </a:xfrm>
          <a:custGeom>
            <a:avLst/>
            <a:gdLst>
              <a:gd name="T0" fmla="*/ 0 w 1"/>
              <a:gd name="T1" fmla="*/ 1 h 1"/>
              <a:gd name="T2" fmla="*/ 1 w 1"/>
              <a:gd name="T3" fmla="*/ 1 h 1"/>
              <a:gd name="T4" fmla="*/ 0 w 1"/>
              <a:gd name="T5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0" y="1"/>
                </a:moveTo>
                <a:cubicBezTo>
                  <a:pt x="1" y="1"/>
                  <a:pt x="1" y="0"/>
                  <a:pt x="1" y="1"/>
                </a:cubicBezTo>
                <a:cubicBezTo>
                  <a:pt x="0" y="1"/>
                  <a:pt x="0" y="1"/>
                  <a:pt x="0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36" tIns="45717" rIns="91436" bIns="45717" numCol="1" anchor="t" anchorCtr="0" compatLnSpc="1">
            <a:prstTxWarp prst="textNoShape">
              <a:avLst/>
            </a:prstTxWarp>
          </a:bodyPr>
          <a:lstStyle/>
          <a:p>
            <a:endParaRPr lang="zh-CN" altLang="en-US" sz="1765"/>
          </a:p>
        </p:txBody>
      </p:sp>
      <p:sp>
        <p:nvSpPr>
          <p:cNvPr id="67" name="Freeform 66"/>
          <p:cNvSpPr>
            <a:spLocks/>
          </p:cNvSpPr>
          <p:nvPr/>
        </p:nvSpPr>
        <p:spPr bwMode="auto">
          <a:xfrm>
            <a:off x="8488364" y="1736967"/>
            <a:ext cx="200025" cy="307931"/>
          </a:xfrm>
          <a:custGeom>
            <a:avLst/>
            <a:gdLst>
              <a:gd name="T0" fmla="*/ 11 w 53"/>
              <a:gd name="T1" fmla="*/ 10 h 82"/>
              <a:gd name="T2" fmla="*/ 12 w 53"/>
              <a:gd name="T3" fmla="*/ 12 h 82"/>
              <a:gd name="T4" fmla="*/ 18 w 53"/>
              <a:gd name="T5" fmla="*/ 16 h 82"/>
              <a:gd name="T6" fmla="*/ 19 w 53"/>
              <a:gd name="T7" fmla="*/ 18 h 82"/>
              <a:gd name="T8" fmla="*/ 19 w 53"/>
              <a:gd name="T9" fmla="*/ 24 h 82"/>
              <a:gd name="T10" fmla="*/ 20 w 53"/>
              <a:gd name="T11" fmla="*/ 25 h 82"/>
              <a:gd name="T12" fmla="*/ 23 w 53"/>
              <a:gd name="T13" fmla="*/ 28 h 82"/>
              <a:gd name="T14" fmla="*/ 23 w 53"/>
              <a:gd name="T15" fmla="*/ 31 h 82"/>
              <a:gd name="T16" fmla="*/ 23 w 53"/>
              <a:gd name="T17" fmla="*/ 32 h 82"/>
              <a:gd name="T18" fmla="*/ 25 w 53"/>
              <a:gd name="T19" fmla="*/ 33 h 82"/>
              <a:gd name="T20" fmla="*/ 28 w 53"/>
              <a:gd name="T21" fmla="*/ 35 h 82"/>
              <a:gd name="T22" fmla="*/ 29 w 53"/>
              <a:gd name="T23" fmla="*/ 37 h 82"/>
              <a:gd name="T24" fmla="*/ 31 w 53"/>
              <a:gd name="T25" fmla="*/ 38 h 82"/>
              <a:gd name="T26" fmla="*/ 31 w 53"/>
              <a:gd name="T27" fmla="*/ 41 h 82"/>
              <a:gd name="T28" fmla="*/ 32 w 53"/>
              <a:gd name="T29" fmla="*/ 43 h 82"/>
              <a:gd name="T30" fmla="*/ 33 w 53"/>
              <a:gd name="T31" fmla="*/ 46 h 82"/>
              <a:gd name="T32" fmla="*/ 34 w 53"/>
              <a:gd name="T33" fmla="*/ 47 h 82"/>
              <a:gd name="T34" fmla="*/ 33 w 53"/>
              <a:gd name="T35" fmla="*/ 49 h 82"/>
              <a:gd name="T36" fmla="*/ 35 w 53"/>
              <a:gd name="T37" fmla="*/ 49 h 82"/>
              <a:gd name="T38" fmla="*/ 36 w 53"/>
              <a:gd name="T39" fmla="*/ 49 h 82"/>
              <a:gd name="T40" fmla="*/ 37 w 53"/>
              <a:gd name="T41" fmla="*/ 50 h 82"/>
              <a:gd name="T42" fmla="*/ 39 w 53"/>
              <a:gd name="T43" fmla="*/ 54 h 82"/>
              <a:gd name="T44" fmla="*/ 40 w 53"/>
              <a:gd name="T45" fmla="*/ 56 h 82"/>
              <a:gd name="T46" fmla="*/ 41 w 53"/>
              <a:gd name="T47" fmla="*/ 57 h 82"/>
              <a:gd name="T48" fmla="*/ 42 w 53"/>
              <a:gd name="T49" fmla="*/ 60 h 82"/>
              <a:gd name="T50" fmla="*/ 39 w 53"/>
              <a:gd name="T51" fmla="*/ 63 h 82"/>
              <a:gd name="T52" fmla="*/ 44 w 53"/>
              <a:gd name="T53" fmla="*/ 62 h 82"/>
              <a:gd name="T54" fmla="*/ 48 w 53"/>
              <a:gd name="T55" fmla="*/ 61 h 82"/>
              <a:gd name="T56" fmla="*/ 48 w 53"/>
              <a:gd name="T57" fmla="*/ 63 h 82"/>
              <a:gd name="T58" fmla="*/ 50 w 53"/>
              <a:gd name="T59" fmla="*/ 62 h 82"/>
              <a:gd name="T60" fmla="*/ 49 w 53"/>
              <a:gd name="T61" fmla="*/ 64 h 82"/>
              <a:gd name="T62" fmla="*/ 46 w 53"/>
              <a:gd name="T63" fmla="*/ 67 h 82"/>
              <a:gd name="T64" fmla="*/ 50 w 53"/>
              <a:gd name="T65" fmla="*/ 66 h 82"/>
              <a:gd name="T66" fmla="*/ 49 w 53"/>
              <a:gd name="T67" fmla="*/ 67 h 82"/>
              <a:gd name="T68" fmla="*/ 52 w 53"/>
              <a:gd name="T69" fmla="*/ 67 h 82"/>
              <a:gd name="T70" fmla="*/ 52 w 53"/>
              <a:gd name="T71" fmla="*/ 68 h 82"/>
              <a:gd name="T72" fmla="*/ 47 w 53"/>
              <a:gd name="T73" fmla="*/ 71 h 82"/>
              <a:gd name="T74" fmla="*/ 52 w 53"/>
              <a:gd name="T75" fmla="*/ 70 h 82"/>
              <a:gd name="T76" fmla="*/ 48 w 53"/>
              <a:gd name="T77" fmla="*/ 78 h 82"/>
              <a:gd name="T78" fmla="*/ 47 w 53"/>
              <a:gd name="T79" fmla="*/ 79 h 82"/>
              <a:gd name="T80" fmla="*/ 49 w 53"/>
              <a:gd name="T81" fmla="*/ 81 h 82"/>
              <a:gd name="T82" fmla="*/ 46 w 53"/>
              <a:gd name="T83" fmla="*/ 82 h 82"/>
              <a:gd name="T84" fmla="*/ 47 w 53"/>
              <a:gd name="T85" fmla="*/ 79 h 82"/>
              <a:gd name="T86" fmla="*/ 41 w 53"/>
              <a:gd name="T87" fmla="*/ 78 h 82"/>
              <a:gd name="T88" fmla="*/ 35 w 53"/>
              <a:gd name="T89" fmla="*/ 74 h 82"/>
              <a:gd name="T90" fmla="*/ 29 w 53"/>
              <a:gd name="T91" fmla="*/ 69 h 82"/>
              <a:gd name="T92" fmla="*/ 25 w 53"/>
              <a:gd name="T93" fmla="*/ 64 h 82"/>
              <a:gd name="T94" fmla="*/ 22 w 53"/>
              <a:gd name="T95" fmla="*/ 61 h 82"/>
              <a:gd name="T96" fmla="*/ 19 w 53"/>
              <a:gd name="T97" fmla="*/ 52 h 82"/>
              <a:gd name="T98" fmla="*/ 19 w 53"/>
              <a:gd name="T99" fmla="*/ 47 h 82"/>
              <a:gd name="T100" fmla="*/ 18 w 53"/>
              <a:gd name="T101" fmla="*/ 41 h 82"/>
              <a:gd name="T102" fmla="*/ 5 w 53"/>
              <a:gd name="T103" fmla="*/ 24 h 82"/>
              <a:gd name="T104" fmla="*/ 4 w 53"/>
              <a:gd name="T105" fmla="*/ 19 h 82"/>
              <a:gd name="T106" fmla="*/ 8 w 53"/>
              <a:gd name="T107" fmla="*/ 1 h 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53" h="82">
                <a:moveTo>
                  <a:pt x="8" y="1"/>
                </a:moveTo>
                <a:cubicBezTo>
                  <a:pt x="12" y="0"/>
                  <a:pt x="8" y="3"/>
                  <a:pt x="12" y="4"/>
                </a:cubicBezTo>
                <a:cubicBezTo>
                  <a:pt x="12" y="4"/>
                  <a:pt x="9" y="4"/>
                  <a:pt x="10" y="4"/>
                </a:cubicBezTo>
                <a:cubicBezTo>
                  <a:pt x="14" y="4"/>
                  <a:pt x="12" y="7"/>
                  <a:pt x="10" y="9"/>
                </a:cubicBezTo>
                <a:cubicBezTo>
                  <a:pt x="9" y="9"/>
                  <a:pt x="9" y="9"/>
                  <a:pt x="9" y="9"/>
                </a:cubicBezTo>
                <a:cubicBezTo>
                  <a:pt x="9" y="10"/>
                  <a:pt x="11" y="9"/>
                  <a:pt x="11" y="10"/>
                </a:cubicBezTo>
                <a:cubicBezTo>
                  <a:pt x="10" y="10"/>
                  <a:pt x="10" y="10"/>
                  <a:pt x="10" y="10"/>
                </a:cubicBezTo>
                <a:cubicBezTo>
                  <a:pt x="11" y="10"/>
                  <a:pt x="11" y="10"/>
                  <a:pt x="12" y="10"/>
                </a:cubicBezTo>
                <a:cubicBezTo>
                  <a:pt x="11" y="10"/>
                  <a:pt x="10" y="11"/>
                  <a:pt x="9" y="11"/>
                </a:cubicBezTo>
                <a:cubicBezTo>
                  <a:pt x="11" y="11"/>
                  <a:pt x="11" y="11"/>
                  <a:pt x="11" y="11"/>
                </a:cubicBezTo>
                <a:cubicBezTo>
                  <a:pt x="15" y="10"/>
                  <a:pt x="11" y="12"/>
                  <a:pt x="13" y="12"/>
                </a:cubicBezTo>
                <a:cubicBezTo>
                  <a:pt x="12" y="12"/>
                  <a:pt x="12" y="12"/>
                  <a:pt x="12" y="12"/>
                </a:cubicBezTo>
                <a:cubicBezTo>
                  <a:pt x="15" y="12"/>
                  <a:pt x="15" y="13"/>
                  <a:pt x="16" y="14"/>
                </a:cubicBezTo>
                <a:cubicBezTo>
                  <a:pt x="14" y="15"/>
                  <a:pt x="14" y="15"/>
                  <a:pt x="14" y="15"/>
                </a:cubicBezTo>
                <a:cubicBezTo>
                  <a:pt x="15" y="14"/>
                  <a:pt x="16" y="15"/>
                  <a:pt x="16" y="15"/>
                </a:cubicBezTo>
                <a:cubicBezTo>
                  <a:pt x="15" y="15"/>
                  <a:pt x="18" y="15"/>
                  <a:pt x="17" y="15"/>
                </a:cubicBezTo>
                <a:cubicBezTo>
                  <a:pt x="17" y="15"/>
                  <a:pt x="17" y="15"/>
                  <a:pt x="17" y="15"/>
                </a:cubicBezTo>
                <a:cubicBezTo>
                  <a:pt x="19" y="15"/>
                  <a:pt x="16" y="16"/>
                  <a:pt x="18" y="16"/>
                </a:cubicBezTo>
                <a:cubicBezTo>
                  <a:pt x="17" y="16"/>
                  <a:pt x="17" y="16"/>
                  <a:pt x="17" y="16"/>
                </a:cubicBezTo>
                <a:cubicBezTo>
                  <a:pt x="19" y="16"/>
                  <a:pt x="16" y="17"/>
                  <a:pt x="17" y="17"/>
                </a:cubicBezTo>
                <a:cubicBezTo>
                  <a:pt x="18" y="17"/>
                  <a:pt x="18" y="17"/>
                  <a:pt x="18" y="17"/>
                </a:cubicBezTo>
                <a:cubicBezTo>
                  <a:pt x="18" y="17"/>
                  <a:pt x="17" y="17"/>
                  <a:pt x="18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8" y="17"/>
                  <a:pt x="17" y="18"/>
                  <a:pt x="19" y="18"/>
                </a:cubicBezTo>
                <a:cubicBezTo>
                  <a:pt x="17" y="18"/>
                  <a:pt x="18" y="17"/>
                  <a:pt x="16" y="18"/>
                </a:cubicBezTo>
                <a:cubicBezTo>
                  <a:pt x="18" y="19"/>
                  <a:pt x="18" y="21"/>
                  <a:pt x="19" y="22"/>
                </a:cubicBezTo>
                <a:cubicBezTo>
                  <a:pt x="17" y="23"/>
                  <a:pt x="17" y="23"/>
                  <a:pt x="17" y="23"/>
                </a:cubicBezTo>
                <a:cubicBezTo>
                  <a:pt x="18" y="23"/>
                  <a:pt x="18" y="23"/>
                  <a:pt x="19" y="23"/>
                </a:cubicBezTo>
                <a:cubicBezTo>
                  <a:pt x="19" y="23"/>
                  <a:pt x="18" y="23"/>
                  <a:pt x="18" y="23"/>
                </a:cubicBezTo>
                <a:cubicBezTo>
                  <a:pt x="17" y="24"/>
                  <a:pt x="20" y="23"/>
                  <a:pt x="19" y="24"/>
                </a:cubicBezTo>
                <a:cubicBezTo>
                  <a:pt x="17" y="24"/>
                  <a:pt x="17" y="24"/>
                  <a:pt x="17" y="24"/>
                </a:cubicBezTo>
                <a:cubicBezTo>
                  <a:pt x="19" y="24"/>
                  <a:pt x="19" y="24"/>
                  <a:pt x="19" y="24"/>
                </a:cubicBezTo>
                <a:cubicBezTo>
                  <a:pt x="19" y="24"/>
                  <a:pt x="19" y="24"/>
                  <a:pt x="18" y="25"/>
                </a:cubicBezTo>
                <a:cubicBezTo>
                  <a:pt x="20" y="24"/>
                  <a:pt x="18" y="25"/>
                  <a:pt x="19" y="25"/>
                </a:cubicBezTo>
                <a:cubicBezTo>
                  <a:pt x="18" y="25"/>
                  <a:pt x="18" y="25"/>
                  <a:pt x="18" y="25"/>
                </a:cubicBezTo>
                <a:cubicBezTo>
                  <a:pt x="17" y="26"/>
                  <a:pt x="20" y="25"/>
                  <a:pt x="20" y="25"/>
                </a:cubicBezTo>
                <a:cubicBezTo>
                  <a:pt x="19" y="26"/>
                  <a:pt x="19" y="26"/>
                  <a:pt x="19" y="26"/>
                </a:cubicBezTo>
                <a:cubicBezTo>
                  <a:pt x="21" y="25"/>
                  <a:pt x="20" y="26"/>
                  <a:pt x="21" y="26"/>
                </a:cubicBezTo>
                <a:cubicBezTo>
                  <a:pt x="21" y="26"/>
                  <a:pt x="21" y="26"/>
                  <a:pt x="21" y="26"/>
                </a:cubicBezTo>
                <a:cubicBezTo>
                  <a:pt x="21" y="27"/>
                  <a:pt x="20" y="27"/>
                  <a:pt x="21" y="27"/>
                </a:cubicBezTo>
                <a:cubicBezTo>
                  <a:pt x="21" y="28"/>
                  <a:pt x="19" y="28"/>
                  <a:pt x="19" y="28"/>
                </a:cubicBezTo>
                <a:cubicBezTo>
                  <a:pt x="22" y="28"/>
                  <a:pt x="21" y="29"/>
                  <a:pt x="23" y="28"/>
                </a:cubicBezTo>
                <a:cubicBezTo>
                  <a:pt x="23" y="28"/>
                  <a:pt x="22" y="29"/>
                  <a:pt x="23" y="29"/>
                </a:cubicBezTo>
                <a:cubicBezTo>
                  <a:pt x="22" y="29"/>
                  <a:pt x="20" y="30"/>
                  <a:pt x="20" y="30"/>
                </a:cubicBezTo>
                <a:cubicBezTo>
                  <a:pt x="19" y="31"/>
                  <a:pt x="19" y="31"/>
                  <a:pt x="19" y="31"/>
                </a:cubicBezTo>
                <a:cubicBezTo>
                  <a:pt x="18" y="31"/>
                  <a:pt x="19" y="30"/>
                  <a:pt x="18" y="31"/>
                </a:cubicBezTo>
                <a:cubicBezTo>
                  <a:pt x="18" y="31"/>
                  <a:pt x="19" y="31"/>
                  <a:pt x="19" y="31"/>
                </a:cubicBezTo>
                <a:cubicBezTo>
                  <a:pt x="20" y="31"/>
                  <a:pt x="23" y="30"/>
                  <a:pt x="23" y="31"/>
                </a:cubicBezTo>
                <a:cubicBezTo>
                  <a:pt x="22" y="31"/>
                  <a:pt x="21" y="32"/>
                  <a:pt x="20" y="32"/>
                </a:cubicBezTo>
                <a:cubicBezTo>
                  <a:pt x="25" y="31"/>
                  <a:pt x="25" y="31"/>
                  <a:pt x="25" y="31"/>
                </a:cubicBezTo>
                <a:cubicBezTo>
                  <a:pt x="25" y="31"/>
                  <a:pt x="23" y="31"/>
                  <a:pt x="24" y="31"/>
                </a:cubicBezTo>
                <a:cubicBezTo>
                  <a:pt x="25" y="31"/>
                  <a:pt x="25" y="31"/>
                  <a:pt x="25" y="31"/>
                </a:cubicBezTo>
                <a:cubicBezTo>
                  <a:pt x="25" y="31"/>
                  <a:pt x="26" y="31"/>
                  <a:pt x="24" y="32"/>
                </a:cubicBezTo>
                <a:cubicBezTo>
                  <a:pt x="23" y="32"/>
                  <a:pt x="23" y="32"/>
                  <a:pt x="23" y="32"/>
                </a:cubicBezTo>
                <a:cubicBezTo>
                  <a:pt x="23" y="33"/>
                  <a:pt x="23" y="32"/>
                  <a:pt x="24" y="33"/>
                </a:cubicBezTo>
                <a:cubicBezTo>
                  <a:pt x="23" y="33"/>
                  <a:pt x="23" y="33"/>
                  <a:pt x="23" y="33"/>
                </a:cubicBezTo>
                <a:cubicBezTo>
                  <a:pt x="23" y="33"/>
                  <a:pt x="24" y="33"/>
                  <a:pt x="25" y="32"/>
                </a:cubicBezTo>
                <a:cubicBezTo>
                  <a:pt x="25" y="32"/>
                  <a:pt x="24" y="33"/>
                  <a:pt x="25" y="32"/>
                </a:cubicBezTo>
                <a:cubicBezTo>
                  <a:pt x="26" y="32"/>
                  <a:pt x="26" y="32"/>
                  <a:pt x="27" y="32"/>
                </a:cubicBezTo>
                <a:cubicBezTo>
                  <a:pt x="25" y="33"/>
                  <a:pt x="25" y="33"/>
                  <a:pt x="25" y="33"/>
                </a:cubicBezTo>
                <a:cubicBezTo>
                  <a:pt x="27" y="33"/>
                  <a:pt x="27" y="33"/>
                  <a:pt x="28" y="33"/>
                </a:cubicBezTo>
                <a:cubicBezTo>
                  <a:pt x="29" y="32"/>
                  <a:pt x="26" y="33"/>
                  <a:pt x="27" y="33"/>
                </a:cubicBezTo>
                <a:cubicBezTo>
                  <a:pt x="26" y="34"/>
                  <a:pt x="29" y="33"/>
                  <a:pt x="27" y="35"/>
                </a:cubicBezTo>
                <a:cubicBezTo>
                  <a:pt x="27" y="35"/>
                  <a:pt x="29" y="34"/>
                  <a:pt x="28" y="34"/>
                </a:cubicBezTo>
                <a:cubicBezTo>
                  <a:pt x="28" y="34"/>
                  <a:pt x="27" y="35"/>
                  <a:pt x="28" y="35"/>
                </a:cubicBezTo>
                <a:cubicBezTo>
                  <a:pt x="27" y="35"/>
                  <a:pt x="28" y="35"/>
                  <a:pt x="28" y="35"/>
                </a:cubicBezTo>
                <a:cubicBezTo>
                  <a:pt x="29" y="35"/>
                  <a:pt x="28" y="35"/>
                  <a:pt x="28" y="35"/>
                </a:cubicBezTo>
                <a:cubicBezTo>
                  <a:pt x="29" y="35"/>
                  <a:pt x="30" y="35"/>
                  <a:pt x="29" y="36"/>
                </a:cubicBezTo>
                <a:cubicBezTo>
                  <a:pt x="30" y="36"/>
                  <a:pt x="31" y="36"/>
                  <a:pt x="31" y="36"/>
                </a:cubicBezTo>
                <a:cubicBezTo>
                  <a:pt x="30" y="37"/>
                  <a:pt x="30" y="37"/>
                  <a:pt x="30" y="37"/>
                </a:cubicBezTo>
                <a:cubicBezTo>
                  <a:pt x="29" y="37"/>
                  <a:pt x="30" y="37"/>
                  <a:pt x="29" y="37"/>
                </a:cubicBezTo>
                <a:cubicBezTo>
                  <a:pt x="31" y="37"/>
                  <a:pt x="27" y="37"/>
                  <a:pt x="29" y="37"/>
                </a:cubicBezTo>
                <a:cubicBezTo>
                  <a:pt x="28" y="37"/>
                  <a:pt x="31" y="36"/>
                  <a:pt x="29" y="37"/>
                </a:cubicBezTo>
                <a:cubicBezTo>
                  <a:pt x="29" y="37"/>
                  <a:pt x="31" y="37"/>
                  <a:pt x="30" y="38"/>
                </a:cubicBezTo>
                <a:cubicBezTo>
                  <a:pt x="30" y="37"/>
                  <a:pt x="28" y="38"/>
                  <a:pt x="28" y="38"/>
                </a:cubicBezTo>
                <a:cubicBezTo>
                  <a:pt x="28" y="39"/>
                  <a:pt x="29" y="38"/>
                  <a:pt x="29" y="38"/>
                </a:cubicBezTo>
                <a:cubicBezTo>
                  <a:pt x="30" y="38"/>
                  <a:pt x="30" y="38"/>
                  <a:pt x="30" y="38"/>
                </a:cubicBezTo>
                <a:cubicBezTo>
                  <a:pt x="31" y="38"/>
                  <a:pt x="30" y="39"/>
                  <a:pt x="31" y="38"/>
                </a:cubicBezTo>
                <a:cubicBezTo>
                  <a:pt x="30" y="38"/>
                  <a:pt x="32" y="38"/>
                  <a:pt x="30" y="39"/>
                </a:cubicBezTo>
                <a:cubicBezTo>
                  <a:pt x="28" y="40"/>
                  <a:pt x="28" y="40"/>
                  <a:pt x="28" y="40"/>
                </a:cubicBezTo>
                <a:cubicBezTo>
                  <a:pt x="28" y="40"/>
                  <a:pt x="30" y="39"/>
                  <a:pt x="31" y="39"/>
                </a:cubicBezTo>
                <a:cubicBezTo>
                  <a:pt x="30" y="39"/>
                  <a:pt x="30" y="39"/>
                  <a:pt x="30" y="39"/>
                </a:cubicBezTo>
                <a:cubicBezTo>
                  <a:pt x="33" y="38"/>
                  <a:pt x="30" y="40"/>
                  <a:pt x="32" y="39"/>
                </a:cubicBezTo>
                <a:cubicBezTo>
                  <a:pt x="31" y="40"/>
                  <a:pt x="32" y="40"/>
                  <a:pt x="31" y="41"/>
                </a:cubicBezTo>
                <a:cubicBezTo>
                  <a:pt x="32" y="40"/>
                  <a:pt x="33" y="40"/>
                  <a:pt x="32" y="41"/>
                </a:cubicBezTo>
                <a:cubicBezTo>
                  <a:pt x="32" y="41"/>
                  <a:pt x="32" y="41"/>
                  <a:pt x="31" y="41"/>
                </a:cubicBezTo>
                <a:cubicBezTo>
                  <a:pt x="31" y="41"/>
                  <a:pt x="31" y="41"/>
                  <a:pt x="32" y="41"/>
                </a:cubicBezTo>
                <a:cubicBezTo>
                  <a:pt x="31" y="41"/>
                  <a:pt x="30" y="42"/>
                  <a:pt x="30" y="43"/>
                </a:cubicBezTo>
                <a:cubicBezTo>
                  <a:pt x="31" y="43"/>
                  <a:pt x="32" y="42"/>
                  <a:pt x="33" y="42"/>
                </a:cubicBezTo>
                <a:cubicBezTo>
                  <a:pt x="30" y="43"/>
                  <a:pt x="35" y="41"/>
                  <a:pt x="32" y="43"/>
                </a:cubicBezTo>
                <a:cubicBezTo>
                  <a:pt x="32" y="43"/>
                  <a:pt x="31" y="43"/>
                  <a:pt x="31" y="43"/>
                </a:cubicBezTo>
                <a:cubicBezTo>
                  <a:pt x="28" y="45"/>
                  <a:pt x="33" y="43"/>
                  <a:pt x="32" y="44"/>
                </a:cubicBezTo>
                <a:cubicBezTo>
                  <a:pt x="34" y="43"/>
                  <a:pt x="34" y="43"/>
                  <a:pt x="34" y="43"/>
                </a:cubicBezTo>
                <a:cubicBezTo>
                  <a:pt x="32" y="43"/>
                  <a:pt x="35" y="43"/>
                  <a:pt x="33" y="44"/>
                </a:cubicBezTo>
                <a:cubicBezTo>
                  <a:pt x="34" y="43"/>
                  <a:pt x="32" y="44"/>
                  <a:pt x="34" y="43"/>
                </a:cubicBezTo>
                <a:cubicBezTo>
                  <a:pt x="33" y="45"/>
                  <a:pt x="36" y="44"/>
                  <a:pt x="33" y="46"/>
                </a:cubicBezTo>
                <a:cubicBezTo>
                  <a:pt x="33" y="46"/>
                  <a:pt x="33" y="46"/>
                  <a:pt x="34" y="46"/>
                </a:cubicBezTo>
                <a:cubicBezTo>
                  <a:pt x="35" y="45"/>
                  <a:pt x="33" y="46"/>
                  <a:pt x="34" y="46"/>
                </a:cubicBezTo>
                <a:cubicBezTo>
                  <a:pt x="34" y="46"/>
                  <a:pt x="34" y="45"/>
                  <a:pt x="34" y="45"/>
                </a:cubicBezTo>
                <a:cubicBezTo>
                  <a:pt x="34" y="46"/>
                  <a:pt x="34" y="46"/>
                  <a:pt x="32" y="47"/>
                </a:cubicBezTo>
                <a:cubicBezTo>
                  <a:pt x="31" y="47"/>
                  <a:pt x="36" y="45"/>
                  <a:pt x="35" y="46"/>
                </a:cubicBezTo>
                <a:cubicBezTo>
                  <a:pt x="34" y="47"/>
                  <a:pt x="34" y="47"/>
                  <a:pt x="34" y="47"/>
                </a:cubicBezTo>
                <a:cubicBezTo>
                  <a:pt x="36" y="46"/>
                  <a:pt x="36" y="46"/>
                  <a:pt x="36" y="46"/>
                </a:cubicBezTo>
                <a:cubicBezTo>
                  <a:pt x="36" y="47"/>
                  <a:pt x="34" y="47"/>
                  <a:pt x="33" y="48"/>
                </a:cubicBezTo>
                <a:cubicBezTo>
                  <a:pt x="33" y="48"/>
                  <a:pt x="33" y="48"/>
                  <a:pt x="34" y="48"/>
                </a:cubicBezTo>
                <a:cubicBezTo>
                  <a:pt x="33" y="49"/>
                  <a:pt x="33" y="49"/>
                  <a:pt x="33" y="49"/>
                </a:cubicBezTo>
                <a:cubicBezTo>
                  <a:pt x="34" y="48"/>
                  <a:pt x="33" y="49"/>
                  <a:pt x="34" y="49"/>
                </a:cubicBezTo>
                <a:cubicBezTo>
                  <a:pt x="33" y="49"/>
                  <a:pt x="33" y="49"/>
                  <a:pt x="33" y="49"/>
                </a:cubicBezTo>
                <a:cubicBezTo>
                  <a:pt x="33" y="49"/>
                  <a:pt x="33" y="49"/>
                  <a:pt x="34" y="49"/>
                </a:cubicBezTo>
                <a:cubicBezTo>
                  <a:pt x="34" y="49"/>
                  <a:pt x="35" y="48"/>
                  <a:pt x="35" y="48"/>
                </a:cubicBezTo>
                <a:cubicBezTo>
                  <a:pt x="35" y="48"/>
                  <a:pt x="35" y="48"/>
                  <a:pt x="36" y="48"/>
                </a:cubicBezTo>
                <a:cubicBezTo>
                  <a:pt x="35" y="48"/>
                  <a:pt x="35" y="48"/>
                  <a:pt x="35" y="49"/>
                </a:cubicBezTo>
                <a:cubicBezTo>
                  <a:pt x="35" y="49"/>
                  <a:pt x="37" y="48"/>
                  <a:pt x="37" y="48"/>
                </a:cubicBezTo>
                <a:cubicBezTo>
                  <a:pt x="36" y="49"/>
                  <a:pt x="37" y="49"/>
                  <a:pt x="35" y="49"/>
                </a:cubicBezTo>
                <a:cubicBezTo>
                  <a:pt x="35" y="49"/>
                  <a:pt x="36" y="49"/>
                  <a:pt x="35" y="49"/>
                </a:cubicBezTo>
                <a:cubicBezTo>
                  <a:pt x="35" y="49"/>
                  <a:pt x="34" y="50"/>
                  <a:pt x="35" y="49"/>
                </a:cubicBezTo>
                <a:cubicBezTo>
                  <a:pt x="35" y="49"/>
                  <a:pt x="37" y="48"/>
                  <a:pt x="37" y="49"/>
                </a:cubicBezTo>
                <a:cubicBezTo>
                  <a:pt x="35" y="49"/>
                  <a:pt x="35" y="49"/>
                  <a:pt x="35" y="49"/>
                </a:cubicBezTo>
                <a:cubicBezTo>
                  <a:pt x="35" y="50"/>
                  <a:pt x="35" y="50"/>
                  <a:pt x="35" y="50"/>
                </a:cubicBezTo>
                <a:cubicBezTo>
                  <a:pt x="36" y="49"/>
                  <a:pt x="36" y="49"/>
                  <a:pt x="36" y="49"/>
                </a:cubicBezTo>
                <a:cubicBezTo>
                  <a:pt x="35" y="50"/>
                  <a:pt x="35" y="50"/>
                  <a:pt x="35" y="50"/>
                </a:cubicBezTo>
                <a:cubicBezTo>
                  <a:pt x="37" y="49"/>
                  <a:pt x="36" y="50"/>
                  <a:pt x="37" y="49"/>
                </a:cubicBezTo>
                <a:cubicBezTo>
                  <a:pt x="38" y="49"/>
                  <a:pt x="37" y="50"/>
                  <a:pt x="37" y="50"/>
                </a:cubicBezTo>
                <a:cubicBezTo>
                  <a:pt x="37" y="50"/>
                  <a:pt x="37" y="50"/>
                  <a:pt x="37" y="50"/>
                </a:cubicBezTo>
                <a:cubicBezTo>
                  <a:pt x="36" y="51"/>
                  <a:pt x="36" y="51"/>
                  <a:pt x="37" y="50"/>
                </a:cubicBezTo>
                <a:cubicBezTo>
                  <a:pt x="37" y="50"/>
                  <a:pt x="37" y="50"/>
                  <a:pt x="37" y="50"/>
                </a:cubicBezTo>
                <a:cubicBezTo>
                  <a:pt x="37" y="51"/>
                  <a:pt x="37" y="51"/>
                  <a:pt x="38" y="50"/>
                </a:cubicBezTo>
                <a:cubicBezTo>
                  <a:pt x="37" y="51"/>
                  <a:pt x="34" y="53"/>
                  <a:pt x="35" y="52"/>
                </a:cubicBezTo>
                <a:cubicBezTo>
                  <a:pt x="35" y="52"/>
                  <a:pt x="38" y="51"/>
                  <a:pt x="38" y="51"/>
                </a:cubicBezTo>
                <a:cubicBezTo>
                  <a:pt x="38" y="52"/>
                  <a:pt x="40" y="51"/>
                  <a:pt x="38" y="53"/>
                </a:cubicBezTo>
                <a:cubicBezTo>
                  <a:pt x="39" y="52"/>
                  <a:pt x="39" y="52"/>
                  <a:pt x="39" y="52"/>
                </a:cubicBezTo>
                <a:cubicBezTo>
                  <a:pt x="39" y="53"/>
                  <a:pt x="41" y="53"/>
                  <a:pt x="39" y="54"/>
                </a:cubicBezTo>
                <a:cubicBezTo>
                  <a:pt x="39" y="54"/>
                  <a:pt x="38" y="55"/>
                  <a:pt x="37" y="55"/>
                </a:cubicBezTo>
                <a:cubicBezTo>
                  <a:pt x="38" y="55"/>
                  <a:pt x="36" y="56"/>
                  <a:pt x="38" y="55"/>
                </a:cubicBezTo>
                <a:cubicBezTo>
                  <a:pt x="39" y="55"/>
                  <a:pt x="40" y="54"/>
                  <a:pt x="40" y="54"/>
                </a:cubicBezTo>
                <a:cubicBezTo>
                  <a:pt x="41" y="54"/>
                  <a:pt x="41" y="54"/>
                  <a:pt x="40" y="55"/>
                </a:cubicBezTo>
                <a:cubicBezTo>
                  <a:pt x="41" y="55"/>
                  <a:pt x="41" y="55"/>
                  <a:pt x="41" y="55"/>
                </a:cubicBezTo>
                <a:cubicBezTo>
                  <a:pt x="40" y="55"/>
                  <a:pt x="40" y="56"/>
                  <a:pt x="40" y="56"/>
                </a:cubicBezTo>
                <a:cubicBezTo>
                  <a:pt x="41" y="55"/>
                  <a:pt x="41" y="55"/>
                  <a:pt x="41" y="55"/>
                </a:cubicBezTo>
                <a:cubicBezTo>
                  <a:pt x="40" y="56"/>
                  <a:pt x="40" y="56"/>
                  <a:pt x="40" y="56"/>
                </a:cubicBezTo>
                <a:cubicBezTo>
                  <a:pt x="41" y="56"/>
                  <a:pt x="42" y="55"/>
                  <a:pt x="42" y="56"/>
                </a:cubicBezTo>
                <a:cubicBezTo>
                  <a:pt x="40" y="56"/>
                  <a:pt x="40" y="56"/>
                  <a:pt x="40" y="56"/>
                </a:cubicBezTo>
                <a:cubicBezTo>
                  <a:pt x="41" y="56"/>
                  <a:pt x="43" y="55"/>
                  <a:pt x="42" y="56"/>
                </a:cubicBezTo>
                <a:cubicBezTo>
                  <a:pt x="41" y="57"/>
                  <a:pt x="41" y="57"/>
                  <a:pt x="41" y="57"/>
                </a:cubicBezTo>
                <a:cubicBezTo>
                  <a:pt x="41" y="57"/>
                  <a:pt x="42" y="57"/>
                  <a:pt x="42" y="56"/>
                </a:cubicBezTo>
                <a:cubicBezTo>
                  <a:pt x="42" y="57"/>
                  <a:pt x="42" y="58"/>
                  <a:pt x="40" y="58"/>
                </a:cubicBezTo>
                <a:cubicBezTo>
                  <a:pt x="44" y="57"/>
                  <a:pt x="44" y="58"/>
                  <a:pt x="45" y="59"/>
                </a:cubicBezTo>
                <a:cubicBezTo>
                  <a:pt x="44" y="59"/>
                  <a:pt x="44" y="59"/>
                  <a:pt x="44" y="59"/>
                </a:cubicBezTo>
                <a:cubicBezTo>
                  <a:pt x="43" y="60"/>
                  <a:pt x="45" y="58"/>
                  <a:pt x="45" y="59"/>
                </a:cubicBezTo>
                <a:cubicBezTo>
                  <a:pt x="42" y="60"/>
                  <a:pt x="42" y="60"/>
                  <a:pt x="42" y="60"/>
                </a:cubicBezTo>
                <a:cubicBezTo>
                  <a:pt x="42" y="61"/>
                  <a:pt x="44" y="60"/>
                  <a:pt x="44" y="60"/>
                </a:cubicBezTo>
                <a:cubicBezTo>
                  <a:pt x="45" y="59"/>
                  <a:pt x="44" y="60"/>
                  <a:pt x="45" y="59"/>
                </a:cubicBezTo>
                <a:cubicBezTo>
                  <a:pt x="45" y="59"/>
                  <a:pt x="44" y="60"/>
                  <a:pt x="46" y="59"/>
                </a:cubicBezTo>
                <a:cubicBezTo>
                  <a:pt x="45" y="60"/>
                  <a:pt x="44" y="60"/>
                  <a:pt x="44" y="61"/>
                </a:cubicBezTo>
                <a:cubicBezTo>
                  <a:pt x="45" y="60"/>
                  <a:pt x="45" y="60"/>
                  <a:pt x="45" y="60"/>
                </a:cubicBezTo>
                <a:cubicBezTo>
                  <a:pt x="43" y="62"/>
                  <a:pt x="41" y="62"/>
                  <a:pt x="39" y="63"/>
                </a:cubicBezTo>
                <a:cubicBezTo>
                  <a:pt x="39" y="63"/>
                  <a:pt x="39" y="63"/>
                  <a:pt x="39" y="63"/>
                </a:cubicBezTo>
                <a:cubicBezTo>
                  <a:pt x="38" y="65"/>
                  <a:pt x="37" y="64"/>
                  <a:pt x="37" y="65"/>
                </a:cubicBezTo>
                <a:cubicBezTo>
                  <a:pt x="38" y="65"/>
                  <a:pt x="40" y="63"/>
                  <a:pt x="41" y="63"/>
                </a:cubicBezTo>
                <a:cubicBezTo>
                  <a:pt x="41" y="63"/>
                  <a:pt x="44" y="61"/>
                  <a:pt x="45" y="61"/>
                </a:cubicBezTo>
                <a:cubicBezTo>
                  <a:pt x="44" y="62"/>
                  <a:pt x="44" y="61"/>
                  <a:pt x="43" y="62"/>
                </a:cubicBezTo>
                <a:cubicBezTo>
                  <a:pt x="42" y="63"/>
                  <a:pt x="44" y="62"/>
                  <a:pt x="44" y="62"/>
                </a:cubicBezTo>
                <a:cubicBezTo>
                  <a:pt x="44" y="62"/>
                  <a:pt x="46" y="61"/>
                  <a:pt x="46" y="61"/>
                </a:cubicBezTo>
                <a:cubicBezTo>
                  <a:pt x="45" y="61"/>
                  <a:pt x="44" y="62"/>
                  <a:pt x="44" y="62"/>
                </a:cubicBezTo>
                <a:cubicBezTo>
                  <a:pt x="45" y="61"/>
                  <a:pt x="46" y="61"/>
                  <a:pt x="47" y="61"/>
                </a:cubicBezTo>
                <a:cubicBezTo>
                  <a:pt x="49" y="59"/>
                  <a:pt x="46" y="61"/>
                  <a:pt x="48" y="60"/>
                </a:cubicBezTo>
                <a:cubicBezTo>
                  <a:pt x="47" y="61"/>
                  <a:pt x="45" y="62"/>
                  <a:pt x="44" y="63"/>
                </a:cubicBezTo>
                <a:cubicBezTo>
                  <a:pt x="45" y="62"/>
                  <a:pt x="46" y="62"/>
                  <a:pt x="48" y="61"/>
                </a:cubicBezTo>
                <a:cubicBezTo>
                  <a:pt x="48" y="61"/>
                  <a:pt x="47" y="62"/>
                  <a:pt x="46" y="62"/>
                </a:cubicBezTo>
                <a:cubicBezTo>
                  <a:pt x="45" y="63"/>
                  <a:pt x="48" y="61"/>
                  <a:pt x="46" y="63"/>
                </a:cubicBezTo>
                <a:cubicBezTo>
                  <a:pt x="47" y="62"/>
                  <a:pt x="47" y="62"/>
                  <a:pt x="47" y="62"/>
                </a:cubicBezTo>
                <a:cubicBezTo>
                  <a:pt x="47" y="62"/>
                  <a:pt x="46" y="62"/>
                  <a:pt x="46" y="63"/>
                </a:cubicBezTo>
                <a:cubicBezTo>
                  <a:pt x="46" y="63"/>
                  <a:pt x="48" y="62"/>
                  <a:pt x="46" y="64"/>
                </a:cubicBezTo>
                <a:cubicBezTo>
                  <a:pt x="46" y="63"/>
                  <a:pt x="46" y="64"/>
                  <a:pt x="48" y="63"/>
                </a:cubicBezTo>
                <a:cubicBezTo>
                  <a:pt x="48" y="62"/>
                  <a:pt x="46" y="63"/>
                  <a:pt x="48" y="62"/>
                </a:cubicBezTo>
                <a:cubicBezTo>
                  <a:pt x="47" y="63"/>
                  <a:pt x="49" y="62"/>
                  <a:pt x="49" y="62"/>
                </a:cubicBezTo>
                <a:cubicBezTo>
                  <a:pt x="48" y="62"/>
                  <a:pt x="48" y="62"/>
                  <a:pt x="48" y="62"/>
                </a:cubicBezTo>
                <a:cubicBezTo>
                  <a:pt x="49" y="62"/>
                  <a:pt x="49" y="62"/>
                  <a:pt x="50" y="62"/>
                </a:cubicBezTo>
                <a:cubicBezTo>
                  <a:pt x="49" y="62"/>
                  <a:pt x="49" y="63"/>
                  <a:pt x="48" y="63"/>
                </a:cubicBezTo>
                <a:cubicBezTo>
                  <a:pt x="50" y="62"/>
                  <a:pt x="50" y="62"/>
                  <a:pt x="50" y="62"/>
                </a:cubicBezTo>
                <a:cubicBezTo>
                  <a:pt x="50" y="62"/>
                  <a:pt x="48" y="63"/>
                  <a:pt x="48" y="64"/>
                </a:cubicBezTo>
                <a:cubicBezTo>
                  <a:pt x="47" y="64"/>
                  <a:pt x="47" y="64"/>
                  <a:pt x="47" y="64"/>
                </a:cubicBezTo>
                <a:cubicBezTo>
                  <a:pt x="47" y="64"/>
                  <a:pt x="46" y="65"/>
                  <a:pt x="47" y="65"/>
                </a:cubicBezTo>
                <a:cubicBezTo>
                  <a:pt x="48" y="64"/>
                  <a:pt x="49" y="63"/>
                  <a:pt x="50" y="63"/>
                </a:cubicBezTo>
                <a:cubicBezTo>
                  <a:pt x="51" y="62"/>
                  <a:pt x="49" y="63"/>
                  <a:pt x="50" y="63"/>
                </a:cubicBezTo>
                <a:cubicBezTo>
                  <a:pt x="49" y="64"/>
                  <a:pt x="49" y="64"/>
                  <a:pt x="49" y="64"/>
                </a:cubicBezTo>
                <a:cubicBezTo>
                  <a:pt x="48" y="64"/>
                  <a:pt x="47" y="65"/>
                  <a:pt x="47" y="65"/>
                </a:cubicBezTo>
                <a:cubicBezTo>
                  <a:pt x="48" y="65"/>
                  <a:pt x="49" y="64"/>
                  <a:pt x="50" y="63"/>
                </a:cubicBezTo>
                <a:cubicBezTo>
                  <a:pt x="50" y="64"/>
                  <a:pt x="49" y="64"/>
                  <a:pt x="48" y="65"/>
                </a:cubicBezTo>
                <a:cubicBezTo>
                  <a:pt x="49" y="65"/>
                  <a:pt x="50" y="64"/>
                  <a:pt x="50" y="63"/>
                </a:cubicBezTo>
                <a:cubicBezTo>
                  <a:pt x="50" y="64"/>
                  <a:pt x="49" y="65"/>
                  <a:pt x="48" y="66"/>
                </a:cubicBezTo>
                <a:cubicBezTo>
                  <a:pt x="46" y="67"/>
                  <a:pt x="46" y="67"/>
                  <a:pt x="46" y="67"/>
                </a:cubicBezTo>
                <a:cubicBezTo>
                  <a:pt x="46" y="67"/>
                  <a:pt x="46" y="67"/>
                  <a:pt x="46" y="67"/>
                </a:cubicBezTo>
                <a:cubicBezTo>
                  <a:pt x="45" y="68"/>
                  <a:pt x="45" y="68"/>
                  <a:pt x="43" y="69"/>
                </a:cubicBezTo>
                <a:cubicBezTo>
                  <a:pt x="43" y="69"/>
                  <a:pt x="44" y="69"/>
                  <a:pt x="44" y="69"/>
                </a:cubicBezTo>
                <a:cubicBezTo>
                  <a:pt x="47" y="67"/>
                  <a:pt x="48" y="67"/>
                  <a:pt x="50" y="65"/>
                </a:cubicBezTo>
                <a:cubicBezTo>
                  <a:pt x="51" y="65"/>
                  <a:pt x="45" y="69"/>
                  <a:pt x="49" y="67"/>
                </a:cubicBezTo>
                <a:cubicBezTo>
                  <a:pt x="49" y="67"/>
                  <a:pt x="51" y="66"/>
                  <a:pt x="50" y="66"/>
                </a:cubicBezTo>
                <a:cubicBezTo>
                  <a:pt x="50" y="66"/>
                  <a:pt x="52" y="64"/>
                  <a:pt x="52" y="65"/>
                </a:cubicBezTo>
                <a:cubicBezTo>
                  <a:pt x="51" y="66"/>
                  <a:pt x="50" y="67"/>
                  <a:pt x="48" y="68"/>
                </a:cubicBezTo>
                <a:cubicBezTo>
                  <a:pt x="49" y="67"/>
                  <a:pt x="49" y="67"/>
                  <a:pt x="48" y="67"/>
                </a:cubicBezTo>
                <a:cubicBezTo>
                  <a:pt x="47" y="68"/>
                  <a:pt x="46" y="69"/>
                  <a:pt x="46" y="69"/>
                </a:cubicBezTo>
                <a:cubicBezTo>
                  <a:pt x="47" y="69"/>
                  <a:pt x="47" y="69"/>
                  <a:pt x="48" y="68"/>
                </a:cubicBezTo>
                <a:cubicBezTo>
                  <a:pt x="49" y="67"/>
                  <a:pt x="48" y="68"/>
                  <a:pt x="49" y="67"/>
                </a:cubicBezTo>
                <a:cubicBezTo>
                  <a:pt x="50" y="67"/>
                  <a:pt x="48" y="69"/>
                  <a:pt x="50" y="67"/>
                </a:cubicBezTo>
                <a:cubicBezTo>
                  <a:pt x="50" y="67"/>
                  <a:pt x="51" y="66"/>
                  <a:pt x="52" y="66"/>
                </a:cubicBezTo>
                <a:cubicBezTo>
                  <a:pt x="52" y="65"/>
                  <a:pt x="52" y="65"/>
                  <a:pt x="52" y="65"/>
                </a:cubicBezTo>
                <a:cubicBezTo>
                  <a:pt x="52" y="66"/>
                  <a:pt x="52" y="66"/>
                  <a:pt x="52" y="66"/>
                </a:cubicBezTo>
                <a:cubicBezTo>
                  <a:pt x="51" y="67"/>
                  <a:pt x="53" y="65"/>
                  <a:pt x="53" y="66"/>
                </a:cubicBezTo>
                <a:cubicBezTo>
                  <a:pt x="52" y="67"/>
                  <a:pt x="52" y="67"/>
                  <a:pt x="52" y="67"/>
                </a:cubicBezTo>
                <a:cubicBezTo>
                  <a:pt x="50" y="68"/>
                  <a:pt x="52" y="66"/>
                  <a:pt x="50" y="68"/>
                </a:cubicBezTo>
                <a:cubicBezTo>
                  <a:pt x="50" y="68"/>
                  <a:pt x="51" y="67"/>
                  <a:pt x="50" y="68"/>
                </a:cubicBezTo>
                <a:cubicBezTo>
                  <a:pt x="50" y="68"/>
                  <a:pt x="50" y="68"/>
                  <a:pt x="50" y="68"/>
                </a:cubicBezTo>
                <a:cubicBezTo>
                  <a:pt x="50" y="68"/>
                  <a:pt x="47" y="70"/>
                  <a:pt x="49" y="69"/>
                </a:cubicBezTo>
                <a:cubicBezTo>
                  <a:pt x="50" y="69"/>
                  <a:pt x="50" y="69"/>
                  <a:pt x="51" y="68"/>
                </a:cubicBezTo>
                <a:cubicBezTo>
                  <a:pt x="51" y="68"/>
                  <a:pt x="52" y="68"/>
                  <a:pt x="52" y="68"/>
                </a:cubicBezTo>
                <a:cubicBezTo>
                  <a:pt x="51" y="69"/>
                  <a:pt x="52" y="68"/>
                  <a:pt x="51" y="69"/>
                </a:cubicBezTo>
                <a:cubicBezTo>
                  <a:pt x="51" y="69"/>
                  <a:pt x="51" y="68"/>
                  <a:pt x="49" y="69"/>
                </a:cubicBezTo>
                <a:cubicBezTo>
                  <a:pt x="47" y="71"/>
                  <a:pt x="49" y="69"/>
                  <a:pt x="47" y="70"/>
                </a:cubicBezTo>
                <a:cubicBezTo>
                  <a:pt x="47" y="70"/>
                  <a:pt x="46" y="72"/>
                  <a:pt x="44" y="73"/>
                </a:cubicBezTo>
                <a:cubicBezTo>
                  <a:pt x="44" y="73"/>
                  <a:pt x="45" y="73"/>
                  <a:pt x="45" y="73"/>
                </a:cubicBezTo>
                <a:cubicBezTo>
                  <a:pt x="46" y="72"/>
                  <a:pt x="46" y="72"/>
                  <a:pt x="47" y="71"/>
                </a:cubicBezTo>
                <a:cubicBezTo>
                  <a:pt x="47" y="71"/>
                  <a:pt x="48" y="71"/>
                  <a:pt x="49" y="70"/>
                </a:cubicBezTo>
                <a:cubicBezTo>
                  <a:pt x="49" y="71"/>
                  <a:pt x="48" y="72"/>
                  <a:pt x="48" y="72"/>
                </a:cubicBezTo>
                <a:cubicBezTo>
                  <a:pt x="48" y="72"/>
                  <a:pt x="48" y="72"/>
                  <a:pt x="48" y="73"/>
                </a:cubicBezTo>
                <a:cubicBezTo>
                  <a:pt x="50" y="71"/>
                  <a:pt x="49" y="73"/>
                  <a:pt x="50" y="72"/>
                </a:cubicBezTo>
                <a:cubicBezTo>
                  <a:pt x="51" y="71"/>
                  <a:pt x="52" y="70"/>
                  <a:pt x="53" y="69"/>
                </a:cubicBezTo>
                <a:cubicBezTo>
                  <a:pt x="53" y="70"/>
                  <a:pt x="52" y="70"/>
                  <a:pt x="52" y="70"/>
                </a:cubicBezTo>
                <a:cubicBezTo>
                  <a:pt x="53" y="70"/>
                  <a:pt x="50" y="72"/>
                  <a:pt x="52" y="71"/>
                </a:cubicBezTo>
                <a:cubicBezTo>
                  <a:pt x="51" y="71"/>
                  <a:pt x="49" y="72"/>
                  <a:pt x="48" y="74"/>
                </a:cubicBezTo>
                <a:cubicBezTo>
                  <a:pt x="49" y="73"/>
                  <a:pt x="47" y="74"/>
                  <a:pt x="47" y="75"/>
                </a:cubicBezTo>
                <a:cubicBezTo>
                  <a:pt x="48" y="74"/>
                  <a:pt x="49" y="74"/>
                  <a:pt x="49" y="74"/>
                </a:cubicBezTo>
                <a:cubicBezTo>
                  <a:pt x="48" y="75"/>
                  <a:pt x="50" y="75"/>
                  <a:pt x="50" y="75"/>
                </a:cubicBezTo>
                <a:cubicBezTo>
                  <a:pt x="50" y="76"/>
                  <a:pt x="48" y="77"/>
                  <a:pt x="48" y="78"/>
                </a:cubicBezTo>
                <a:cubicBezTo>
                  <a:pt x="48" y="78"/>
                  <a:pt x="49" y="76"/>
                  <a:pt x="49" y="77"/>
                </a:cubicBezTo>
                <a:cubicBezTo>
                  <a:pt x="48" y="77"/>
                  <a:pt x="48" y="77"/>
                  <a:pt x="48" y="77"/>
                </a:cubicBezTo>
                <a:cubicBezTo>
                  <a:pt x="49" y="77"/>
                  <a:pt x="48" y="79"/>
                  <a:pt x="50" y="77"/>
                </a:cubicBezTo>
                <a:cubicBezTo>
                  <a:pt x="48" y="78"/>
                  <a:pt x="48" y="78"/>
                  <a:pt x="48" y="78"/>
                </a:cubicBezTo>
                <a:cubicBezTo>
                  <a:pt x="48" y="78"/>
                  <a:pt x="49" y="78"/>
                  <a:pt x="49" y="78"/>
                </a:cubicBezTo>
                <a:cubicBezTo>
                  <a:pt x="47" y="79"/>
                  <a:pt x="47" y="79"/>
                  <a:pt x="47" y="79"/>
                </a:cubicBezTo>
                <a:cubicBezTo>
                  <a:pt x="46" y="80"/>
                  <a:pt x="48" y="79"/>
                  <a:pt x="48" y="79"/>
                </a:cubicBezTo>
                <a:cubicBezTo>
                  <a:pt x="49" y="78"/>
                  <a:pt x="49" y="78"/>
                  <a:pt x="49" y="78"/>
                </a:cubicBezTo>
                <a:cubicBezTo>
                  <a:pt x="50" y="78"/>
                  <a:pt x="49" y="79"/>
                  <a:pt x="50" y="79"/>
                </a:cubicBezTo>
                <a:cubicBezTo>
                  <a:pt x="49" y="80"/>
                  <a:pt x="49" y="80"/>
                  <a:pt x="49" y="80"/>
                </a:cubicBezTo>
                <a:cubicBezTo>
                  <a:pt x="49" y="80"/>
                  <a:pt x="49" y="80"/>
                  <a:pt x="49" y="80"/>
                </a:cubicBezTo>
                <a:cubicBezTo>
                  <a:pt x="48" y="81"/>
                  <a:pt x="48" y="81"/>
                  <a:pt x="49" y="81"/>
                </a:cubicBezTo>
                <a:cubicBezTo>
                  <a:pt x="46" y="82"/>
                  <a:pt x="46" y="82"/>
                  <a:pt x="46" y="82"/>
                </a:cubicBezTo>
                <a:cubicBezTo>
                  <a:pt x="46" y="82"/>
                  <a:pt x="47" y="81"/>
                  <a:pt x="48" y="80"/>
                </a:cubicBezTo>
                <a:cubicBezTo>
                  <a:pt x="49" y="80"/>
                  <a:pt x="49" y="80"/>
                  <a:pt x="48" y="80"/>
                </a:cubicBezTo>
                <a:cubicBezTo>
                  <a:pt x="48" y="81"/>
                  <a:pt x="48" y="80"/>
                  <a:pt x="48" y="80"/>
                </a:cubicBezTo>
                <a:cubicBezTo>
                  <a:pt x="47" y="81"/>
                  <a:pt x="47" y="81"/>
                  <a:pt x="46" y="82"/>
                </a:cubicBezTo>
                <a:cubicBezTo>
                  <a:pt x="46" y="82"/>
                  <a:pt x="45" y="82"/>
                  <a:pt x="46" y="82"/>
                </a:cubicBezTo>
                <a:cubicBezTo>
                  <a:pt x="45" y="82"/>
                  <a:pt x="45" y="82"/>
                  <a:pt x="45" y="82"/>
                </a:cubicBezTo>
                <a:cubicBezTo>
                  <a:pt x="45" y="82"/>
                  <a:pt x="46" y="81"/>
                  <a:pt x="46" y="81"/>
                </a:cubicBezTo>
                <a:cubicBezTo>
                  <a:pt x="45" y="82"/>
                  <a:pt x="44" y="82"/>
                  <a:pt x="44" y="82"/>
                </a:cubicBezTo>
                <a:cubicBezTo>
                  <a:pt x="46" y="80"/>
                  <a:pt x="43" y="82"/>
                  <a:pt x="43" y="81"/>
                </a:cubicBezTo>
                <a:cubicBezTo>
                  <a:pt x="45" y="80"/>
                  <a:pt x="46" y="80"/>
                  <a:pt x="46" y="80"/>
                </a:cubicBezTo>
                <a:cubicBezTo>
                  <a:pt x="47" y="79"/>
                  <a:pt x="46" y="79"/>
                  <a:pt x="47" y="79"/>
                </a:cubicBezTo>
                <a:cubicBezTo>
                  <a:pt x="46" y="79"/>
                  <a:pt x="44" y="80"/>
                  <a:pt x="43" y="81"/>
                </a:cubicBezTo>
                <a:cubicBezTo>
                  <a:pt x="44" y="80"/>
                  <a:pt x="44" y="80"/>
                  <a:pt x="44" y="80"/>
                </a:cubicBezTo>
                <a:cubicBezTo>
                  <a:pt x="44" y="80"/>
                  <a:pt x="42" y="81"/>
                  <a:pt x="42" y="81"/>
                </a:cubicBezTo>
                <a:cubicBezTo>
                  <a:pt x="43" y="80"/>
                  <a:pt x="42" y="79"/>
                  <a:pt x="42" y="79"/>
                </a:cubicBezTo>
                <a:cubicBezTo>
                  <a:pt x="43" y="78"/>
                  <a:pt x="43" y="78"/>
                  <a:pt x="43" y="78"/>
                </a:cubicBezTo>
                <a:cubicBezTo>
                  <a:pt x="41" y="79"/>
                  <a:pt x="42" y="78"/>
                  <a:pt x="41" y="78"/>
                </a:cubicBezTo>
                <a:cubicBezTo>
                  <a:pt x="41" y="77"/>
                  <a:pt x="39" y="78"/>
                  <a:pt x="40" y="76"/>
                </a:cubicBezTo>
                <a:cubicBezTo>
                  <a:pt x="39" y="76"/>
                  <a:pt x="38" y="76"/>
                  <a:pt x="38" y="75"/>
                </a:cubicBezTo>
                <a:cubicBezTo>
                  <a:pt x="39" y="74"/>
                  <a:pt x="39" y="74"/>
                  <a:pt x="39" y="74"/>
                </a:cubicBezTo>
                <a:cubicBezTo>
                  <a:pt x="38" y="75"/>
                  <a:pt x="40" y="73"/>
                  <a:pt x="40" y="73"/>
                </a:cubicBezTo>
                <a:cubicBezTo>
                  <a:pt x="39" y="74"/>
                  <a:pt x="38" y="74"/>
                  <a:pt x="37" y="75"/>
                </a:cubicBezTo>
                <a:cubicBezTo>
                  <a:pt x="38" y="73"/>
                  <a:pt x="36" y="74"/>
                  <a:pt x="35" y="74"/>
                </a:cubicBezTo>
                <a:cubicBezTo>
                  <a:pt x="36" y="73"/>
                  <a:pt x="36" y="73"/>
                  <a:pt x="36" y="73"/>
                </a:cubicBezTo>
                <a:cubicBezTo>
                  <a:pt x="34" y="74"/>
                  <a:pt x="35" y="73"/>
                  <a:pt x="35" y="72"/>
                </a:cubicBezTo>
                <a:cubicBezTo>
                  <a:pt x="36" y="72"/>
                  <a:pt x="36" y="71"/>
                  <a:pt x="36" y="71"/>
                </a:cubicBezTo>
                <a:cubicBezTo>
                  <a:pt x="34" y="72"/>
                  <a:pt x="34" y="72"/>
                  <a:pt x="33" y="72"/>
                </a:cubicBezTo>
                <a:cubicBezTo>
                  <a:pt x="33" y="72"/>
                  <a:pt x="33" y="71"/>
                  <a:pt x="34" y="70"/>
                </a:cubicBezTo>
                <a:cubicBezTo>
                  <a:pt x="31" y="71"/>
                  <a:pt x="31" y="69"/>
                  <a:pt x="29" y="69"/>
                </a:cubicBezTo>
                <a:cubicBezTo>
                  <a:pt x="30" y="68"/>
                  <a:pt x="30" y="68"/>
                  <a:pt x="30" y="68"/>
                </a:cubicBezTo>
                <a:cubicBezTo>
                  <a:pt x="27" y="69"/>
                  <a:pt x="29" y="66"/>
                  <a:pt x="27" y="66"/>
                </a:cubicBezTo>
                <a:cubicBezTo>
                  <a:pt x="29" y="65"/>
                  <a:pt x="29" y="65"/>
                  <a:pt x="29" y="65"/>
                </a:cubicBezTo>
                <a:cubicBezTo>
                  <a:pt x="30" y="64"/>
                  <a:pt x="28" y="64"/>
                  <a:pt x="27" y="65"/>
                </a:cubicBezTo>
                <a:cubicBezTo>
                  <a:pt x="27" y="65"/>
                  <a:pt x="25" y="65"/>
                  <a:pt x="27" y="64"/>
                </a:cubicBezTo>
                <a:cubicBezTo>
                  <a:pt x="27" y="63"/>
                  <a:pt x="26" y="64"/>
                  <a:pt x="25" y="64"/>
                </a:cubicBezTo>
                <a:cubicBezTo>
                  <a:pt x="26" y="63"/>
                  <a:pt x="26" y="63"/>
                  <a:pt x="25" y="63"/>
                </a:cubicBezTo>
                <a:cubicBezTo>
                  <a:pt x="25" y="63"/>
                  <a:pt x="25" y="63"/>
                  <a:pt x="25" y="63"/>
                </a:cubicBezTo>
                <a:cubicBezTo>
                  <a:pt x="25" y="63"/>
                  <a:pt x="26" y="62"/>
                  <a:pt x="26" y="62"/>
                </a:cubicBezTo>
                <a:cubicBezTo>
                  <a:pt x="26" y="62"/>
                  <a:pt x="27" y="61"/>
                  <a:pt x="24" y="62"/>
                </a:cubicBezTo>
                <a:cubicBezTo>
                  <a:pt x="25" y="61"/>
                  <a:pt x="22" y="62"/>
                  <a:pt x="24" y="60"/>
                </a:cubicBezTo>
                <a:cubicBezTo>
                  <a:pt x="23" y="60"/>
                  <a:pt x="23" y="60"/>
                  <a:pt x="22" y="61"/>
                </a:cubicBezTo>
                <a:cubicBezTo>
                  <a:pt x="22" y="60"/>
                  <a:pt x="23" y="59"/>
                  <a:pt x="22" y="59"/>
                </a:cubicBezTo>
                <a:cubicBezTo>
                  <a:pt x="22" y="59"/>
                  <a:pt x="23" y="59"/>
                  <a:pt x="23" y="58"/>
                </a:cubicBezTo>
                <a:cubicBezTo>
                  <a:pt x="22" y="59"/>
                  <a:pt x="22" y="59"/>
                  <a:pt x="22" y="59"/>
                </a:cubicBezTo>
                <a:cubicBezTo>
                  <a:pt x="20" y="59"/>
                  <a:pt x="22" y="56"/>
                  <a:pt x="22" y="56"/>
                </a:cubicBezTo>
                <a:cubicBezTo>
                  <a:pt x="19" y="55"/>
                  <a:pt x="19" y="53"/>
                  <a:pt x="19" y="52"/>
                </a:cubicBezTo>
                <a:cubicBezTo>
                  <a:pt x="19" y="52"/>
                  <a:pt x="19" y="52"/>
                  <a:pt x="19" y="52"/>
                </a:cubicBezTo>
                <a:cubicBezTo>
                  <a:pt x="17" y="52"/>
                  <a:pt x="21" y="50"/>
                  <a:pt x="17" y="51"/>
                </a:cubicBezTo>
                <a:cubicBezTo>
                  <a:pt x="18" y="51"/>
                  <a:pt x="17" y="50"/>
                  <a:pt x="19" y="50"/>
                </a:cubicBezTo>
                <a:cubicBezTo>
                  <a:pt x="17" y="50"/>
                  <a:pt x="19" y="48"/>
                  <a:pt x="17" y="49"/>
                </a:cubicBezTo>
                <a:cubicBezTo>
                  <a:pt x="18" y="49"/>
                  <a:pt x="18" y="49"/>
                  <a:pt x="18" y="49"/>
                </a:cubicBezTo>
                <a:cubicBezTo>
                  <a:pt x="19" y="48"/>
                  <a:pt x="17" y="48"/>
                  <a:pt x="18" y="47"/>
                </a:cubicBezTo>
                <a:cubicBezTo>
                  <a:pt x="18" y="47"/>
                  <a:pt x="18" y="47"/>
                  <a:pt x="19" y="47"/>
                </a:cubicBezTo>
                <a:cubicBezTo>
                  <a:pt x="20" y="46"/>
                  <a:pt x="16" y="47"/>
                  <a:pt x="19" y="46"/>
                </a:cubicBezTo>
                <a:cubicBezTo>
                  <a:pt x="19" y="46"/>
                  <a:pt x="17" y="47"/>
                  <a:pt x="17" y="47"/>
                </a:cubicBezTo>
                <a:cubicBezTo>
                  <a:pt x="18" y="45"/>
                  <a:pt x="16" y="44"/>
                  <a:pt x="15" y="43"/>
                </a:cubicBezTo>
                <a:cubicBezTo>
                  <a:pt x="16" y="42"/>
                  <a:pt x="19" y="42"/>
                  <a:pt x="17" y="42"/>
                </a:cubicBezTo>
                <a:cubicBezTo>
                  <a:pt x="17" y="41"/>
                  <a:pt x="16" y="42"/>
                  <a:pt x="16" y="42"/>
                </a:cubicBezTo>
                <a:cubicBezTo>
                  <a:pt x="15" y="42"/>
                  <a:pt x="19" y="40"/>
                  <a:pt x="18" y="41"/>
                </a:cubicBezTo>
                <a:cubicBezTo>
                  <a:pt x="16" y="41"/>
                  <a:pt x="17" y="41"/>
                  <a:pt x="16" y="41"/>
                </a:cubicBezTo>
                <a:cubicBezTo>
                  <a:pt x="17" y="40"/>
                  <a:pt x="18" y="39"/>
                  <a:pt x="17" y="40"/>
                </a:cubicBezTo>
                <a:cubicBezTo>
                  <a:pt x="17" y="39"/>
                  <a:pt x="17" y="39"/>
                  <a:pt x="17" y="39"/>
                </a:cubicBezTo>
                <a:cubicBezTo>
                  <a:pt x="15" y="40"/>
                  <a:pt x="16" y="39"/>
                  <a:pt x="13" y="39"/>
                </a:cubicBezTo>
                <a:cubicBezTo>
                  <a:pt x="11" y="37"/>
                  <a:pt x="9" y="35"/>
                  <a:pt x="7" y="32"/>
                </a:cubicBezTo>
                <a:cubicBezTo>
                  <a:pt x="7" y="29"/>
                  <a:pt x="5" y="27"/>
                  <a:pt x="5" y="24"/>
                </a:cubicBezTo>
                <a:cubicBezTo>
                  <a:pt x="7" y="22"/>
                  <a:pt x="7" y="22"/>
                  <a:pt x="6" y="22"/>
                </a:cubicBezTo>
                <a:cubicBezTo>
                  <a:pt x="7" y="22"/>
                  <a:pt x="7" y="22"/>
                  <a:pt x="7" y="22"/>
                </a:cubicBezTo>
                <a:cubicBezTo>
                  <a:pt x="5" y="22"/>
                  <a:pt x="6" y="21"/>
                  <a:pt x="5" y="22"/>
                </a:cubicBezTo>
                <a:cubicBezTo>
                  <a:pt x="5" y="21"/>
                  <a:pt x="4" y="20"/>
                  <a:pt x="3" y="19"/>
                </a:cubicBezTo>
                <a:cubicBezTo>
                  <a:pt x="4" y="19"/>
                  <a:pt x="5" y="18"/>
                  <a:pt x="5" y="18"/>
                </a:cubicBezTo>
                <a:cubicBezTo>
                  <a:pt x="4" y="19"/>
                  <a:pt x="4" y="19"/>
                  <a:pt x="4" y="19"/>
                </a:cubicBezTo>
                <a:cubicBezTo>
                  <a:pt x="4" y="18"/>
                  <a:pt x="4" y="18"/>
                  <a:pt x="4" y="18"/>
                </a:cubicBezTo>
                <a:cubicBezTo>
                  <a:pt x="4" y="18"/>
                  <a:pt x="3" y="18"/>
                  <a:pt x="2" y="19"/>
                </a:cubicBezTo>
                <a:cubicBezTo>
                  <a:pt x="0" y="17"/>
                  <a:pt x="3" y="13"/>
                  <a:pt x="1" y="11"/>
                </a:cubicBezTo>
                <a:cubicBezTo>
                  <a:pt x="2" y="10"/>
                  <a:pt x="1" y="9"/>
                  <a:pt x="0" y="9"/>
                </a:cubicBezTo>
                <a:cubicBezTo>
                  <a:pt x="2" y="6"/>
                  <a:pt x="4" y="3"/>
                  <a:pt x="1" y="2"/>
                </a:cubicBezTo>
                <a:cubicBezTo>
                  <a:pt x="1" y="2"/>
                  <a:pt x="6" y="1"/>
                  <a:pt x="8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36" tIns="45717" rIns="91436" bIns="45717" numCol="1" anchor="t" anchorCtr="0" compatLnSpc="1">
            <a:prstTxWarp prst="textNoShape">
              <a:avLst/>
            </a:prstTxWarp>
          </a:bodyPr>
          <a:lstStyle/>
          <a:p>
            <a:endParaRPr lang="zh-CN" altLang="en-US" sz="1765"/>
          </a:p>
        </p:txBody>
      </p:sp>
      <p:sp>
        <p:nvSpPr>
          <p:cNvPr id="68" name="Freeform 67"/>
          <p:cNvSpPr>
            <a:spLocks/>
          </p:cNvSpPr>
          <p:nvPr/>
        </p:nvSpPr>
        <p:spPr bwMode="auto">
          <a:xfrm>
            <a:off x="8661401" y="2044898"/>
            <a:ext cx="7937" cy="7937"/>
          </a:xfrm>
          <a:custGeom>
            <a:avLst/>
            <a:gdLst>
              <a:gd name="T0" fmla="*/ 0 w 2"/>
              <a:gd name="T1" fmla="*/ 2 h 2"/>
              <a:gd name="T2" fmla="*/ 2 w 2"/>
              <a:gd name="T3" fmla="*/ 0 h 2"/>
              <a:gd name="T4" fmla="*/ 0 w 2"/>
              <a:gd name="T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" h="2">
                <a:moveTo>
                  <a:pt x="0" y="2"/>
                </a:moveTo>
                <a:cubicBezTo>
                  <a:pt x="0" y="1"/>
                  <a:pt x="1" y="0"/>
                  <a:pt x="2" y="0"/>
                </a:cubicBezTo>
                <a:lnTo>
                  <a:pt x="0" y="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36" tIns="45717" rIns="91436" bIns="45717" numCol="1" anchor="t" anchorCtr="0" compatLnSpc="1">
            <a:prstTxWarp prst="textNoShape">
              <a:avLst/>
            </a:prstTxWarp>
          </a:bodyPr>
          <a:lstStyle/>
          <a:p>
            <a:endParaRPr lang="zh-CN" altLang="en-US" sz="1765"/>
          </a:p>
        </p:txBody>
      </p:sp>
      <p:sp>
        <p:nvSpPr>
          <p:cNvPr id="69" name="Freeform 68"/>
          <p:cNvSpPr>
            <a:spLocks/>
          </p:cNvSpPr>
          <p:nvPr/>
        </p:nvSpPr>
        <p:spPr bwMode="auto">
          <a:xfrm>
            <a:off x="8677277" y="2003630"/>
            <a:ext cx="3175" cy="3174"/>
          </a:xfrm>
          <a:custGeom>
            <a:avLst/>
            <a:gdLst>
              <a:gd name="T0" fmla="*/ 0 w 1"/>
              <a:gd name="T1" fmla="*/ 1 h 1"/>
              <a:gd name="T2" fmla="*/ 1 w 1"/>
              <a:gd name="T3" fmla="*/ 1 h 1"/>
              <a:gd name="T4" fmla="*/ 1 w 1"/>
              <a:gd name="T5" fmla="*/ 1 h 1"/>
              <a:gd name="T6" fmla="*/ 0 w 1"/>
              <a:gd name="T7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1">
                <a:moveTo>
                  <a:pt x="0" y="1"/>
                </a:moveTo>
                <a:cubicBezTo>
                  <a:pt x="0" y="1"/>
                  <a:pt x="0" y="1"/>
                  <a:pt x="1" y="1"/>
                </a:cubicBezTo>
                <a:cubicBezTo>
                  <a:pt x="1" y="1"/>
                  <a:pt x="1" y="0"/>
                  <a:pt x="1" y="1"/>
                </a:cubicBezTo>
                <a:lnTo>
                  <a:pt x="0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36" tIns="45717" rIns="91436" bIns="45717" numCol="1" anchor="t" anchorCtr="0" compatLnSpc="1">
            <a:prstTxWarp prst="textNoShape">
              <a:avLst/>
            </a:prstTxWarp>
          </a:bodyPr>
          <a:lstStyle/>
          <a:p>
            <a:endParaRPr lang="zh-CN" altLang="en-US" sz="1765"/>
          </a:p>
        </p:txBody>
      </p:sp>
      <p:sp>
        <p:nvSpPr>
          <p:cNvPr id="70" name="Freeform 69"/>
          <p:cNvSpPr>
            <a:spLocks/>
          </p:cNvSpPr>
          <p:nvPr/>
        </p:nvSpPr>
        <p:spPr bwMode="auto">
          <a:xfrm>
            <a:off x="8677277" y="2000454"/>
            <a:ext cx="3175" cy="3174"/>
          </a:xfrm>
          <a:custGeom>
            <a:avLst/>
            <a:gdLst>
              <a:gd name="T0" fmla="*/ 0 w 1"/>
              <a:gd name="T1" fmla="*/ 1 h 1"/>
              <a:gd name="T2" fmla="*/ 1 w 1"/>
              <a:gd name="T3" fmla="*/ 0 h 1"/>
              <a:gd name="T4" fmla="*/ 0 w 1"/>
              <a:gd name="T5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0" y="1"/>
                </a:moveTo>
                <a:cubicBezTo>
                  <a:pt x="0" y="0"/>
                  <a:pt x="1" y="0"/>
                  <a:pt x="1" y="0"/>
                </a:cubicBezTo>
                <a:lnTo>
                  <a:pt x="0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36" tIns="45717" rIns="91436" bIns="45717" numCol="1" anchor="t" anchorCtr="0" compatLnSpc="1">
            <a:prstTxWarp prst="textNoShape">
              <a:avLst/>
            </a:prstTxWarp>
          </a:bodyPr>
          <a:lstStyle/>
          <a:p>
            <a:endParaRPr lang="zh-CN" altLang="en-US" sz="1765"/>
          </a:p>
        </p:txBody>
      </p:sp>
      <p:sp>
        <p:nvSpPr>
          <p:cNvPr id="71" name="Rectangle 70"/>
          <p:cNvSpPr>
            <a:spLocks noChangeArrowheads="1"/>
          </p:cNvSpPr>
          <p:nvPr/>
        </p:nvSpPr>
        <p:spPr bwMode="auto">
          <a:xfrm>
            <a:off x="8683626" y="1989342"/>
            <a:ext cx="4762" cy="1588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36" tIns="45717" rIns="91436" bIns="45717" numCol="1" anchor="t" anchorCtr="0" compatLnSpc="1">
            <a:prstTxWarp prst="textNoShape">
              <a:avLst/>
            </a:prstTxWarp>
          </a:bodyPr>
          <a:lstStyle/>
          <a:p>
            <a:endParaRPr lang="zh-CN" altLang="en-US" sz="1765"/>
          </a:p>
        </p:txBody>
      </p:sp>
      <p:sp>
        <p:nvSpPr>
          <p:cNvPr id="72" name="Freeform 71"/>
          <p:cNvSpPr>
            <a:spLocks/>
          </p:cNvSpPr>
          <p:nvPr/>
        </p:nvSpPr>
        <p:spPr bwMode="auto">
          <a:xfrm>
            <a:off x="8677277" y="1992517"/>
            <a:ext cx="3175" cy="0"/>
          </a:xfrm>
          <a:custGeom>
            <a:avLst/>
            <a:gdLst>
              <a:gd name="T0" fmla="*/ 0 w 1"/>
              <a:gd name="T1" fmla="*/ 1 w 1"/>
              <a:gd name="T2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0" y="0"/>
                  <a:pt x="1" y="0"/>
                  <a:pt x="1" y="0"/>
                </a:cubicBezTo>
                <a:cubicBezTo>
                  <a:pt x="0" y="0"/>
                  <a:pt x="1" y="0"/>
                  <a:pt x="0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36" tIns="45717" rIns="91436" bIns="45717" numCol="1" anchor="t" anchorCtr="0" compatLnSpc="1">
            <a:prstTxWarp prst="textNoShape">
              <a:avLst/>
            </a:prstTxWarp>
          </a:bodyPr>
          <a:lstStyle/>
          <a:p>
            <a:endParaRPr lang="zh-CN" altLang="en-US" sz="1765"/>
          </a:p>
        </p:txBody>
      </p:sp>
      <p:sp>
        <p:nvSpPr>
          <p:cNvPr id="73" name="Freeform 72"/>
          <p:cNvSpPr>
            <a:spLocks/>
          </p:cNvSpPr>
          <p:nvPr/>
        </p:nvSpPr>
        <p:spPr bwMode="auto">
          <a:xfrm>
            <a:off x="8677276" y="1976644"/>
            <a:ext cx="6350" cy="4763"/>
          </a:xfrm>
          <a:custGeom>
            <a:avLst/>
            <a:gdLst>
              <a:gd name="T0" fmla="*/ 1 w 2"/>
              <a:gd name="T1" fmla="*/ 0 h 1"/>
              <a:gd name="T2" fmla="*/ 1 w 2"/>
              <a:gd name="T3" fmla="*/ 0 h 1"/>
              <a:gd name="T4" fmla="*/ 1 w 2"/>
              <a:gd name="T5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" h="1">
                <a:moveTo>
                  <a:pt x="1" y="0"/>
                </a:moveTo>
                <a:cubicBezTo>
                  <a:pt x="0" y="0"/>
                  <a:pt x="0" y="1"/>
                  <a:pt x="1" y="0"/>
                </a:cubicBezTo>
                <a:cubicBezTo>
                  <a:pt x="0" y="1"/>
                  <a:pt x="2" y="0"/>
                  <a:pt x="1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36" tIns="45717" rIns="91436" bIns="45717" numCol="1" anchor="t" anchorCtr="0" compatLnSpc="1">
            <a:prstTxWarp prst="textNoShape">
              <a:avLst/>
            </a:prstTxWarp>
          </a:bodyPr>
          <a:lstStyle/>
          <a:p>
            <a:endParaRPr lang="zh-CN" altLang="en-US" sz="1765"/>
          </a:p>
        </p:txBody>
      </p:sp>
      <p:sp>
        <p:nvSpPr>
          <p:cNvPr id="74" name="Freeform 73"/>
          <p:cNvSpPr>
            <a:spLocks/>
          </p:cNvSpPr>
          <p:nvPr/>
        </p:nvSpPr>
        <p:spPr bwMode="auto">
          <a:xfrm>
            <a:off x="8672514" y="1973471"/>
            <a:ext cx="4762" cy="3174"/>
          </a:xfrm>
          <a:custGeom>
            <a:avLst/>
            <a:gdLst>
              <a:gd name="T0" fmla="*/ 0 w 1"/>
              <a:gd name="T1" fmla="*/ 1 h 1"/>
              <a:gd name="T2" fmla="*/ 0 w 1"/>
              <a:gd name="T3" fmla="*/ 1 h 1"/>
              <a:gd name="T4" fmla="*/ 1 w 1"/>
              <a:gd name="T5" fmla="*/ 0 h 1"/>
              <a:gd name="T6" fmla="*/ 0 w 1"/>
              <a:gd name="T7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1">
                <a:moveTo>
                  <a:pt x="0" y="1"/>
                </a:move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0"/>
                  <a:pt x="1" y="0"/>
                </a:cubicBezTo>
                <a:lnTo>
                  <a:pt x="0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36" tIns="45717" rIns="91436" bIns="45717" numCol="1" anchor="t" anchorCtr="0" compatLnSpc="1">
            <a:prstTxWarp prst="textNoShape">
              <a:avLst/>
            </a:prstTxWarp>
          </a:bodyPr>
          <a:lstStyle/>
          <a:p>
            <a:endParaRPr lang="zh-CN" altLang="en-US" sz="1765"/>
          </a:p>
        </p:txBody>
      </p:sp>
      <p:sp>
        <p:nvSpPr>
          <p:cNvPr id="75" name="Freeform 74"/>
          <p:cNvSpPr>
            <a:spLocks/>
          </p:cNvSpPr>
          <p:nvPr/>
        </p:nvSpPr>
        <p:spPr bwMode="auto">
          <a:xfrm>
            <a:off x="8609015" y="1898868"/>
            <a:ext cx="3175" cy="0"/>
          </a:xfrm>
          <a:custGeom>
            <a:avLst/>
            <a:gdLst>
              <a:gd name="T0" fmla="*/ 2 w 2"/>
              <a:gd name="T1" fmla="*/ 2 w 2"/>
              <a:gd name="T2" fmla="*/ 0 w 2"/>
              <a:gd name="T3" fmla="*/ 2 w 2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2">
                <a:moveTo>
                  <a:pt x="2" y="0"/>
                </a:moveTo>
                <a:lnTo>
                  <a:pt x="2" y="0"/>
                </a:lnTo>
                <a:lnTo>
                  <a:pt x="0" y="0"/>
                </a:lnTo>
                <a:lnTo>
                  <a:pt x="2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36" tIns="45717" rIns="91436" bIns="45717" numCol="1" anchor="t" anchorCtr="0" compatLnSpc="1">
            <a:prstTxWarp prst="textNoShape">
              <a:avLst/>
            </a:prstTxWarp>
          </a:bodyPr>
          <a:lstStyle/>
          <a:p>
            <a:endParaRPr lang="zh-CN" altLang="en-US" sz="1765"/>
          </a:p>
        </p:txBody>
      </p:sp>
      <p:sp>
        <p:nvSpPr>
          <p:cNvPr id="76" name="Freeform 75"/>
          <p:cNvSpPr>
            <a:spLocks/>
          </p:cNvSpPr>
          <p:nvPr/>
        </p:nvSpPr>
        <p:spPr bwMode="auto">
          <a:xfrm>
            <a:off x="8593139" y="1852837"/>
            <a:ext cx="4762" cy="4763"/>
          </a:xfrm>
          <a:custGeom>
            <a:avLst/>
            <a:gdLst>
              <a:gd name="T0" fmla="*/ 0 w 1"/>
              <a:gd name="T1" fmla="*/ 1 h 1"/>
              <a:gd name="T2" fmla="*/ 1 w 1"/>
              <a:gd name="T3" fmla="*/ 0 h 1"/>
              <a:gd name="T4" fmla="*/ 0 w 1"/>
              <a:gd name="T5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0" y="1"/>
                </a:moveTo>
                <a:cubicBezTo>
                  <a:pt x="0" y="1"/>
                  <a:pt x="1" y="1"/>
                  <a:pt x="1" y="0"/>
                </a:cubicBezTo>
                <a:cubicBezTo>
                  <a:pt x="1" y="1"/>
                  <a:pt x="0" y="1"/>
                  <a:pt x="0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36" tIns="45717" rIns="91436" bIns="45717" numCol="1" anchor="t" anchorCtr="0" compatLnSpc="1">
            <a:prstTxWarp prst="textNoShape">
              <a:avLst/>
            </a:prstTxWarp>
          </a:bodyPr>
          <a:lstStyle/>
          <a:p>
            <a:endParaRPr lang="zh-CN" altLang="en-US" sz="1765"/>
          </a:p>
        </p:txBody>
      </p:sp>
      <p:sp>
        <p:nvSpPr>
          <p:cNvPr id="77" name="Freeform 76"/>
          <p:cNvSpPr>
            <a:spLocks/>
          </p:cNvSpPr>
          <p:nvPr/>
        </p:nvSpPr>
        <p:spPr bwMode="auto">
          <a:xfrm>
            <a:off x="8562976" y="1841727"/>
            <a:ext cx="7937" cy="0"/>
          </a:xfrm>
          <a:custGeom>
            <a:avLst/>
            <a:gdLst>
              <a:gd name="T0" fmla="*/ 5 w 5"/>
              <a:gd name="T1" fmla="*/ 5 w 5"/>
              <a:gd name="T2" fmla="*/ 0 w 5"/>
              <a:gd name="T3" fmla="*/ 5 w 5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5">
                <a:moveTo>
                  <a:pt x="5" y="0"/>
                </a:moveTo>
                <a:lnTo>
                  <a:pt x="5" y="0"/>
                </a:lnTo>
                <a:lnTo>
                  <a:pt x="0" y="0"/>
                </a:lnTo>
                <a:lnTo>
                  <a:pt x="5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36" tIns="45717" rIns="91436" bIns="45717" numCol="1" anchor="t" anchorCtr="0" compatLnSpc="1">
            <a:prstTxWarp prst="textNoShape">
              <a:avLst/>
            </a:prstTxWarp>
          </a:bodyPr>
          <a:lstStyle/>
          <a:p>
            <a:endParaRPr lang="zh-CN" altLang="en-US" sz="1765"/>
          </a:p>
        </p:txBody>
      </p:sp>
      <p:sp>
        <p:nvSpPr>
          <p:cNvPr id="78" name="Freeform 77"/>
          <p:cNvSpPr>
            <a:spLocks/>
          </p:cNvSpPr>
          <p:nvPr/>
        </p:nvSpPr>
        <p:spPr bwMode="auto">
          <a:xfrm>
            <a:off x="9199564" y="2033787"/>
            <a:ext cx="7937" cy="3174"/>
          </a:xfrm>
          <a:custGeom>
            <a:avLst/>
            <a:gdLst>
              <a:gd name="T0" fmla="*/ 1 w 2"/>
              <a:gd name="T1" fmla="*/ 0 h 1"/>
              <a:gd name="T2" fmla="*/ 1 w 2"/>
              <a:gd name="T3" fmla="*/ 1 h 1"/>
              <a:gd name="T4" fmla="*/ 1 w 2"/>
              <a:gd name="T5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" h="1">
                <a:moveTo>
                  <a:pt x="1" y="0"/>
                </a:moveTo>
                <a:cubicBezTo>
                  <a:pt x="1" y="1"/>
                  <a:pt x="2" y="1"/>
                  <a:pt x="1" y="1"/>
                </a:cubicBezTo>
                <a:cubicBezTo>
                  <a:pt x="1" y="0"/>
                  <a:pt x="0" y="0"/>
                  <a:pt x="1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36" tIns="45717" rIns="91436" bIns="45717" numCol="1" anchor="t" anchorCtr="0" compatLnSpc="1">
            <a:prstTxWarp prst="textNoShape">
              <a:avLst/>
            </a:prstTxWarp>
          </a:bodyPr>
          <a:lstStyle/>
          <a:p>
            <a:endParaRPr lang="zh-CN" altLang="en-US" sz="1765"/>
          </a:p>
        </p:txBody>
      </p:sp>
      <p:sp>
        <p:nvSpPr>
          <p:cNvPr id="79" name="Freeform 78"/>
          <p:cNvSpPr>
            <a:spLocks/>
          </p:cNvSpPr>
          <p:nvPr/>
        </p:nvSpPr>
        <p:spPr bwMode="auto">
          <a:xfrm>
            <a:off x="9207501" y="1649667"/>
            <a:ext cx="225425" cy="392057"/>
          </a:xfrm>
          <a:custGeom>
            <a:avLst/>
            <a:gdLst>
              <a:gd name="T0" fmla="*/ 51 w 60"/>
              <a:gd name="T1" fmla="*/ 14 h 104"/>
              <a:gd name="T2" fmla="*/ 50 w 60"/>
              <a:gd name="T3" fmla="*/ 17 h 104"/>
              <a:gd name="T4" fmla="*/ 51 w 60"/>
              <a:gd name="T5" fmla="*/ 25 h 104"/>
              <a:gd name="T6" fmla="*/ 49 w 60"/>
              <a:gd name="T7" fmla="*/ 27 h 104"/>
              <a:gd name="T8" fmla="*/ 44 w 60"/>
              <a:gd name="T9" fmla="*/ 33 h 104"/>
              <a:gd name="T10" fmla="*/ 43 w 60"/>
              <a:gd name="T11" fmla="*/ 35 h 104"/>
              <a:gd name="T12" fmla="*/ 43 w 60"/>
              <a:gd name="T13" fmla="*/ 40 h 104"/>
              <a:gd name="T14" fmla="*/ 40 w 60"/>
              <a:gd name="T15" fmla="*/ 42 h 104"/>
              <a:gd name="T16" fmla="*/ 38 w 60"/>
              <a:gd name="T17" fmla="*/ 43 h 104"/>
              <a:gd name="T18" fmla="*/ 39 w 60"/>
              <a:gd name="T19" fmla="*/ 46 h 104"/>
              <a:gd name="T20" fmla="*/ 39 w 60"/>
              <a:gd name="T21" fmla="*/ 51 h 104"/>
              <a:gd name="T22" fmla="*/ 38 w 60"/>
              <a:gd name="T23" fmla="*/ 53 h 104"/>
              <a:gd name="T24" fmla="*/ 38 w 60"/>
              <a:gd name="T25" fmla="*/ 56 h 104"/>
              <a:gd name="T26" fmla="*/ 36 w 60"/>
              <a:gd name="T27" fmla="*/ 57 h 104"/>
              <a:gd name="T28" fmla="*/ 34 w 60"/>
              <a:gd name="T29" fmla="*/ 61 h 104"/>
              <a:gd name="T30" fmla="*/ 31 w 60"/>
              <a:gd name="T31" fmla="*/ 64 h 104"/>
              <a:gd name="T32" fmla="*/ 31 w 60"/>
              <a:gd name="T33" fmla="*/ 66 h 104"/>
              <a:gd name="T34" fmla="*/ 29 w 60"/>
              <a:gd name="T35" fmla="*/ 66 h 104"/>
              <a:gd name="T36" fmla="*/ 30 w 60"/>
              <a:gd name="T37" fmla="*/ 68 h 104"/>
              <a:gd name="T38" fmla="*/ 29 w 60"/>
              <a:gd name="T39" fmla="*/ 69 h 104"/>
              <a:gd name="T40" fmla="*/ 29 w 60"/>
              <a:gd name="T41" fmla="*/ 71 h 104"/>
              <a:gd name="T42" fmla="*/ 26 w 60"/>
              <a:gd name="T43" fmla="*/ 76 h 104"/>
              <a:gd name="T44" fmla="*/ 25 w 60"/>
              <a:gd name="T45" fmla="*/ 78 h 104"/>
              <a:gd name="T46" fmla="*/ 24 w 60"/>
              <a:gd name="T47" fmla="*/ 80 h 104"/>
              <a:gd name="T48" fmla="*/ 21 w 60"/>
              <a:gd name="T49" fmla="*/ 84 h 104"/>
              <a:gd name="T50" fmla="*/ 17 w 60"/>
              <a:gd name="T51" fmla="*/ 82 h 104"/>
              <a:gd name="T52" fmla="*/ 20 w 60"/>
              <a:gd name="T53" fmla="*/ 86 h 104"/>
              <a:gd name="T54" fmla="*/ 23 w 60"/>
              <a:gd name="T55" fmla="*/ 90 h 104"/>
              <a:gd name="T56" fmla="*/ 21 w 60"/>
              <a:gd name="T57" fmla="*/ 91 h 104"/>
              <a:gd name="T58" fmla="*/ 22 w 60"/>
              <a:gd name="T59" fmla="*/ 92 h 104"/>
              <a:gd name="T60" fmla="*/ 20 w 60"/>
              <a:gd name="T61" fmla="*/ 92 h 104"/>
              <a:gd name="T62" fmla="*/ 16 w 60"/>
              <a:gd name="T63" fmla="*/ 92 h 104"/>
              <a:gd name="T64" fmla="*/ 18 w 60"/>
              <a:gd name="T65" fmla="*/ 95 h 104"/>
              <a:gd name="T66" fmla="*/ 16 w 60"/>
              <a:gd name="T67" fmla="*/ 95 h 104"/>
              <a:gd name="T68" fmla="*/ 18 w 60"/>
              <a:gd name="T69" fmla="*/ 98 h 104"/>
              <a:gd name="T70" fmla="*/ 17 w 60"/>
              <a:gd name="T71" fmla="*/ 99 h 104"/>
              <a:gd name="T72" fmla="*/ 12 w 60"/>
              <a:gd name="T73" fmla="*/ 96 h 104"/>
              <a:gd name="T74" fmla="*/ 14 w 60"/>
              <a:gd name="T75" fmla="*/ 100 h 104"/>
              <a:gd name="T76" fmla="*/ 6 w 60"/>
              <a:gd name="T77" fmla="*/ 100 h 104"/>
              <a:gd name="T78" fmla="*/ 4 w 60"/>
              <a:gd name="T79" fmla="*/ 101 h 104"/>
              <a:gd name="T80" fmla="*/ 3 w 60"/>
              <a:gd name="T81" fmla="*/ 103 h 104"/>
              <a:gd name="T82" fmla="*/ 1 w 60"/>
              <a:gd name="T83" fmla="*/ 101 h 104"/>
              <a:gd name="T84" fmla="*/ 4 w 60"/>
              <a:gd name="T85" fmla="*/ 100 h 104"/>
              <a:gd name="T86" fmla="*/ 2 w 60"/>
              <a:gd name="T87" fmla="*/ 93 h 104"/>
              <a:gd name="T88" fmla="*/ 5 w 60"/>
              <a:gd name="T89" fmla="*/ 85 h 104"/>
              <a:gd name="T90" fmla="*/ 8 w 60"/>
              <a:gd name="T91" fmla="*/ 76 h 104"/>
              <a:gd name="T92" fmla="*/ 10 w 60"/>
              <a:gd name="T93" fmla="*/ 70 h 104"/>
              <a:gd name="T94" fmla="*/ 12 w 60"/>
              <a:gd name="T95" fmla="*/ 65 h 104"/>
              <a:gd name="T96" fmla="*/ 19 w 60"/>
              <a:gd name="T97" fmla="*/ 55 h 104"/>
              <a:gd name="T98" fmla="*/ 23 w 60"/>
              <a:gd name="T99" fmla="*/ 51 h 104"/>
              <a:gd name="T100" fmla="*/ 28 w 60"/>
              <a:gd name="T101" fmla="*/ 46 h 104"/>
              <a:gd name="T102" fmla="*/ 36 w 60"/>
              <a:gd name="T103" fmla="*/ 22 h 104"/>
              <a:gd name="T104" fmla="*/ 39 w 60"/>
              <a:gd name="T105" fmla="*/ 16 h 104"/>
              <a:gd name="T106" fmla="*/ 56 w 60"/>
              <a:gd name="T107" fmla="*/ 4 h 1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60" h="104">
                <a:moveTo>
                  <a:pt x="56" y="4"/>
                </a:moveTo>
                <a:cubicBezTo>
                  <a:pt x="60" y="7"/>
                  <a:pt x="55" y="6"/>
                  <a:pt x="57" y="9"/>
                </a:cubicBezTo>
                <a:cubicBezTo>
                  <a:pt x="57" y="9"/>
                  <a:pt x="54" y="8"/>
                  <a:pt x="55" y="9"/>
                </a:cubicBezTo>
                <a:cubicBezTo>
                  <a:pt x="57" y="11"/>
                  <a:pt x="54" y="13"/>
                  <a:pt x="51" y="13"/>
                </a:cubicBezTo>
                <a:cubicBezTo>
                  <a:pt x="50" y="12"/>
                  <a:pt x="50" y="12"/>
                  <a:pt x="50" y="12"/>
                </a:cubicBezTo>
                <a:cubicBezTo>
                  <a:pt x="50" y="12"/>
                  <a:pt x="52" y="14"/>
                  <a:pt x="51" y="14"/>
                </a:cubicBezTo>
                <a:cubicBezTo>
                  <a:pt x="51" y="14"/>
                  <a:pt x="51" y="14"/>
                  <a:pt x="50" y="13"/>
                </a:cubicBezTo>
                <a:cubicBezTo>
                  <a:pt x="51" y="14"/>
                  <a:pt x="50" y="14"/>
                  <a:pt x="51" y="15"/>
                </a:cubicBezTo>
                <a:cubicBezTo>
                  <a:pt x="49" y="14"/>
                  <a:pt x="49" y="14"/>
                  <a:pt x="49" y="14"/>
                </a:cubicBezTo>
                <a:cubicBezTo>
                  <a:pt x="50" y="15"/>
                  <a:pt x="50" y="15"/>
                  <a:pt x="50" y="15"/>
                </a:cubicBezTo>
                <a:cubicBezTo>
                  <a:pt x="54" y="17"/>
                  <a:pt x="49" y="16"/>
                  <a:pt x="51" y="18"/>
                </a:cubicBezTo>
                <a:cubicBezTo>
                  <a:pt x="50" y="17"/>
                  <a:pt x="50" y="17"/>
                  <a:pt x="50" y="17"/>
                </a:cubicBezTo>
                <a:cubicBezTo>
                  <a:pt x="52" y="19"/>
                  <a:pt x="50" y="21"/>
                  <a:pt x="51" y="22"/>
                </a:cubicBezTo>
                <a:cubicBezTo>
                  <a:pt x="49" y="21"/>
                  <a:pt x="49" y="21"/>
                  <a:pt x="49" y="21"/>
                </a:cubicBezTo>
                <a:cubicBezTo>
                  <a:pt x="50" y="22"/>
                  <a:pt x="50" y="23"/>
                  <a:pt x="50" y="23"/>
                </a:cubicBezTo>
                <a:cubicBezTo>
                  <a:pt x="49" y="22"/>
                  <a:pt x="51" y="24"/>
                  <a:pt x="50" y="24"/>
                </a:cubicBezTo>
                <a:cubicBezTo>
                  <a:pt x="50" y="24"/>
                  <a:pt x="50" y="24"/>
                  <a:pt x="50" y="24"/>
                </a:cubicBezTo>
                <a:cubicBezTo>
                  <a:pt x="51" y="25"/>
                  <a:pt x="49" y="24"/>
                  <a:pt x="51" y="25"/>
                </a:cubicBezTo>
                <a:cubicBezTo>
                  <a:pt x="49" y="25"/>
                  <a:pt x="49" y="25"/>
                  <a:pt x="49" y="25"/>
                </a:cubicBezTo>
                <a:cubicBezTo>
                  <a:pt x="51" y="26"/>
                  <a:pt x="48" y="25"/>
                  <a:pt x="49" y="25"/>
                </a:cubicBezTo>
                <a:cubicBezTo>
                  <a:pt x="49" y="26"/>
                  <a:pt x="49" y="26"/>
                  <a:pt x="49" y="26"/>
                </a:cubicBezTo>
                <a:cubicBezTo>
                  <a:pt x="50" y="26"/>
                  <a:pt x="49" y="26"/>
                  <a:pt x="49" y="26"/>
                </a:cubicBezTo>
                <a:cubicBezTo>
                  <a:pt x="49" y="26"/>
                  <a:pt x="49" y="26"/>
                  <a:pt x="49" y="26"/>
                </a:cubicBezTo>
                <a:cubicBezTo>
                  <a:pt x="49" y="27"/>
                  <a:pt x="48" y="26"/>
                  <a:pt x="49" y="27"/>
                </a:cubicBezTo>
                <a:cubicBezTo>
                  <a:pt x="48" y="27"/>
                  <a:pt x="49" y="27"/>
                  <a:pt x="47" y="26"/>
                </a:cubicBezTo>
                <a:cubicBezTo>
                  <a:pt x="48" y="28"/>
                  <a:pt x="47" y="30"/>
                  <a:pt x="46" y="31"/>
                </a:cubicBezTo>
                <a:cubicBezTo>
                  <a:pt x="45" y="31"/>
                  <a:pt x="45" y="31"/>
                  <a:pt x="44" y="31"/>
                </a:cubicBezTo>
                <a:cubicBezTo>
                  <a:pt x="44" y="31"/>
                  <a:pt x="44" y="32"/>
                  <a:pt x="45" y="32"/>
                </a:cubicBezTo>
                <a:cubicBezTo>
                  <a:pt x="45" y="32"/>
                  <a:pt x="44" y="32"/>
                  <a:pt x="44" y="32"/>
                </a:cubicBezTo>
                <a:cubicBezTo>
                  <a:pt x="43" y="32"/>
                  <a:pt x="45" y="33"/>
                  <a:pt x="44" y="33"/>
                </a:cubicBezTo>
                <a:cubicBezTo>
                  <a:pt x="43" y="32"/>
                  <a:pt x="43" y="32"/>
                  <a:pt x="43" y="32"/>
                </a:cubicBezTo>
                <a:cubicBezTo>
                  <a:pt x="44" y="33"/>
                  <a:pt x="44" y="33"/>
                  <a:pt x="44" y="34"/>
                </a:cubicBezTo>
                <a:cubicBezTo>
                  <a:pt x="44" y="34"/>
                  <a:pt x="43" y="33"/>
                  <a:pt x="43" y="33"/>
                </a:cubicBezTo>
                <a:cubicBezTo>
                  <a:pt x="44" y="34"/>
                  <a:pt x="42" y="34"/>
                  <a:pt x="43" y="34"/>
                </a:cubicBezTo>
                <a:cubicBezTo>
                  <a:pt x="42" y="34"/>
                  <a:pt x="42" y="34"/>
                  <a:pt x="42" y="34"/>
                </a:cubicBezTo>
                <a:cubicBezTo>
                  <a:pt x="41" y="34"/>
                  <a:pt x="44" y="35"/>
                  <a:pt x="43" y="35"/>
                </a:cubicBezTo>
                <a:cubicBezTo>
                  <a:pt x="42" y="34"/>
                  <a:pt x="42" y="34"/>
                  <a:pt x="42" y="34"/>
                </a:cubicBezTo>
                <a:cubicBezTo>
                  <a:pt x="44" y="36"/>
                  <a:pt x="43" y="36"/>
                  <a:pt x="43" y="37"/>
                </a:cubicBezTo>
                <a:cubicBezTo>
                  <a:pt x="43" y="37"/>
                  <a:pt x="43" y="37"/>
                  <a:pt x="43" y="37"/>
                </a:cubicBezTo>
                <a:cubicBezTo>
                  <a:pt x="43" y="37"/>
                  <a:pt x="42" y="37"/>
                  <a:pt x="42" y="38"/>
                </a:cubicBezTo>
                <a:cubicBezTo>
                  <a:pt x="42" y="38"/>
                  <a:pt x="40" y="37"/>
                  <a:pt x="40" y="37"/>
                </a:cubicBezTo>
                <a:cubicBezTo>
                  <a:pt x="42" y="39"/>
                  <a:pt x="40" y="39"/>
                  <a:pt x="43" y="40"/>
                </a:cubicBezTo>
                <a:cubicBezTo>
                  <a:pt x="42" y="40"/>
                  <a:pt x="41" y="40"/>
                  <a:pt x="42" y="41"/>
                </a:cubicBezTo>
                <a:cubicBezTo>
                  <a:pt x="41" y="40"/>
                  <a:pt x="39" y="40"/>
                  <a:pt x="39" y="39"/>
                </a:cubicBezTo>
                <a:cubicBezTo>
                  <a:pt x="38" y="39"/>
                  <a:pt x="38" y="39"/>
                  <a:pt x="38" y="39"/>
                </a:cubicBezTo>
                <a:cubicBezTo>
                  <a:pt x="37" y="38"/>
                  <a:pt x="38" y="39"/>
                  <a:pt x="37" y="38"/>
                </a:cubicBezTo>
                <a:cubicBezTo>
                  <a:pt x="37" y="38"/>
                  <a:pt x="38" y="39"/>
                  <a:pt x="37" y="39"/>
                </a:cubicBezTo>
                <a:cubicBezTo>
                  <a:pt x="38" y="40"/>
                  <a:pt x="40" y="42"/>
                  <a:pt x="40" y="42"/>
                </a:cubicBezTo>
                <a:cubicBezTo>
                  <a:pt x="40" y="42"/>
                  <a:pt x="38" y="41"/>
                  <a:pt x="38" y="41"/>
                </a:cubicBezTo>
                <a:cubicBezTo>
                  <a:pt x="41" y="44"/>
                  <a:pt x="41" y="44"/>
                  <a:pt x="41" y="44"/>
                </a:cubicBezTo>
                <a:cubicBezTo>
                  <a:pt x="41" y="44"/>
                  <a:pt x="40" y="43"/>
                  <a:pt x="40" y="43"/>
                </a:cubicBezTo>
                <a:cubicBezTo>
                  <a:pt x="41" y="44"/>
                  <a:pt x="41" y="44"/>
                  <a:pt x="41" y="44"/>
                </a:cubicBezTo>
                <a:cubicBezTo>
                  <a:pt x="41" y="44"/>
                  <a:pt x="41" y="45"/>
                  <a:pt x="39" y="44"/>
                </a:cubicBezTo>
                <a:cubicBezTo>
                  <a:pt x="39" y="44"/>
                  <a:pt x="39" y="44"/>
                  <a:pt x="38" y="43"/>
                </a:cubicBezTo>
                <a:cubicBezTo>
                  <a:pt x="38" y="44"/>
                  <a:pt x="39" y="44"/>
                  <a:pt x="39" y="44"/>
                </a:cubicBezTo>
                <a:cubicBezTo>
                  <a:pt x="38" y="44"/>
                  <a:pt x="38" y="44"/>
                  <a:pt x="38" y="44"/>
                </a:cubicBezTo>
                <a:cubicBezTo>
                  <a:pt x="38" y="44"/>
                  <a:pt x="39" y="45"/>
                  <a:pt x="40" y="46"/>
                </a:cubicBezTo>
                <a:cubicBezTo>
                  <a:pt x="40" y="46"/>
                  <a:pt x="39" y="45"/>
                  <a:pt x="40" y="45"/>
                </a:cubicBezTo>
                <a:cubicBezTo>
                  <a:pt x="41" y="46"/>
                  <a:pt x="41" y="47"/>
                  <a:pt x="41" y="47"/>
                </a:cubicBezTo>
                <a:cubicBezTo>
                  <a:pt x="39" y="46"/>
                  <a:pt x="39" y="46"/>
                  <a:pt x="39" y="46"/>
                </a:cubicBezTo>
                <a:cubicBezTo>
                  <a:pt x="41" y="47"/>
                  <a:pt x="41" y="48"/>
                  <a:pt x="41" y="49"/>
                </a:cubicBezTo>
                <a:cubicBezTo>
                  <a:pt x="42" y="49"/>
                  <a:pt x="40" y="48"/>
                  <a:pt x="40" y="48"/>
                </a:cubicBezTo>
                <a:cubicBezTo>
                  <a:pt x="39" y="48"/>
                  <a:pt x="41" y="50"/>
                  <a:pt x="39" y="50"/>
                </a:cubicBezTo>
                <a:cubicBezTo>
                  <a:pt x="39" y="49"/>
                  <a:pt x="40" y="50"/>
                  <a:pt x="40" y="50"/>
                </a:cubicBezTo>
                <a:cubicBezTo>
                  <a:pt x="40" y="50"/>
                  <a:pt x="39" y="49"/>
                  <a:pt x="39" y="50"/>
                </a:cubicBezTo>
                <a:cubicBezTo>
                  <a:pt x="38" y="50"/>
                  <a:pt x="39" y="50"/>
                  <a:pt x="39" y="51"/>
                </a:cubicBezTo>
                <a:cubicBezTo>
                  <a:pt x="40" y="51"/>
                  <a:pt x="39" y="50"/>
                  <a:pt x="39" y="50"/>
                </a:cubicBezTo>
                <a:cubicBezTo>
                  <a:pt x="39" y="51"/>
                  <a:pt x="40" y="53"/>
                  <a:pt x="38" y="53"/>
                </a:cubicBezTo>
                <a:cubicBezTo>
                  <a:pt x="39" y="53"/>
                  <a:pt x="40" y="54"/>
                  <a:pt x="40" y="54"/>
                </a:cubicBezTo>
                <a:cubicBezTo>
                  <a:pt x="39" y="53"/>
                  <a:pt x="39" y="53"/>
                  <a:pt x="39" y="53"/>
                </a:cubicBezTo>
                <a:cubicBezTo>
                  <a:pt x="38" y="53"/>
                  <a:pt x="39" y="54"/>
                  <a:pt x="38" y="53"/>
                </a:cubicBezTo>
                <a:cubicBezTo>
                  <a:pt x="39" y="54"/>
                  <a:pt x="37" y="51"/>
                  <a:pt x="38" y="53"/>
                </a:cubicBezTo>
                <a:cubicBezTo>
                  <a:pt x="37" y="52"/>
                  <a:pt x="39" y="54"/>
                  <a:pt x="38" y="53"/>
                </a:cubicBezTo>
                <a:cubicBezTo>
                  <a:pt x="38" y="53"/>
                  <a:pt x="39" y="55"/>
                  <a:pt x="38" y="54"/>
                </a:cubicBezTo>
                <a:cubicBezTo>
                  <a:pt x="38" y="54"/>
                  <a:pt x="36" y="53"/>
                  <a:pt x="36" y="53"/>
                </a:cubicBezTo>
                <a:cubicBezTo>
                  <a:pt x="36" y="54"/>
                  <a:pt x="37" y="54"/>
                  <a:pt x="37" y="54"/>
                </a:cubicBezTo>
                <a:cubicBezTo>
                  <a:pt x="37" y="55"/>
                  <a:pt x="37" y="55"/>
                  <a:pt x="37" y="55"/>
                </a:cubicBezTo>
                <a:cubicBezTo>
                  <a:pt x="38" y="55"/>
                  <a:pt x="37" y="55"/>
                  <a:pt x="38" y="56"/>
                </a:cubicBezTo>
                <a:cubicBezTo>
                  <a:pt x="37" y="55"/>
                  <a:pt x="38" y="56"/>
                  <a:pt x="37" y="55"/>
                </a:cubicBezTo>
                <a:cubicBezTo>
                  <a:pt x="35" y="54"/>
                  <a:pt x="35" y="54"/>
                  <a:pt x="35" y="54"/>
                </a:cubicBezTo>
                <a:cubicBezTo>
                  <a:pt x="35" y="55"/>
                  <a:pt x="37" y="56"/>
                  <a:pt x="37" y="56"/>
                </a:cubicBezTo>
                <a:cubicBezTo>
                  <a:pt x="36" y="56"/>
                  <a:pt x="36" y="56"/>
                  <a:pt x="36" y="56"/>
                </a:cubicBezTo>
                <a:cubicBezTo>
                  <a:pt x="39" y="57"/>
                  <a:pt x="36" y="56"/>
                  <a:pt x="38" y="57"/>
                </a:cubicBezTo>
                <a:cubicBezTo>
                  <a:pt x="37" y="57"/>
                  <a:pt x="37" y="58"/>
                  <a:pt x="36" y="57"/>
                </a:cubicBezTo>
                <a:cubicBezTo>
                  <a:pt x="36" y="58"/>
                  <a:pt x="37" y="59"/>
                  <a:pt x="36" y="59"/>
                </a:cubicBezTo>
                <a:cubicBezTo>
                  <a:pt x="36" y="59"/>
                  <a:pt x="36" y="59"/>
                  <a:pt x="35" y="58"/>
                </a:cubicBezTo>
                <a:cubicBezTo>
                  <a:pt x="35" y="58"/>
                  <a:pt x="35" y="58"/>
                  <a:pt x="35" y="59"/>
                </a:cubicBezTo>
                <a:cubicBezTo>
                  <a:pt x="35" y="59"/>
                  <a:pt x="34" y="58"/>
                  <a:pt x="33" y="58"/>
                </a:cubicBezTo>
                <a:cubicBezTo>
                  <a:pt x="33" y="59"/>
                  <a:pt x="35" y="60"/>
                  <a:pt x="35" y="60"/>
                </a:cubicBezTo>
                <a:cubicBezTo>
                  <a:pt x="33" y="59"/>
                  <a:pt x="37" y="62"/>
                  <a:pt x="34" y="61"/>
                </a:cubicBezTo>
                <a:cubicBezTo>
                  <a:pt x="34" y="60"/>
                  <a:pt x="33" y="60"/>
                  <a:pt x="33" y="60"/>
                </a:cubicBezTo>
                <a:cubicBezTo>
                  <a:pt x="30" y="58"/>
                  <a:pt x="34" y="61"/>
                  <a:pt x="33" y="61"/>
                </a:cubicBezTo>
                <a:cubicBezTo>
                  <a:pt x="35" y="62"/>
                  <a:pt x="35" y="62"/>
                  <a:pt x="35" y="62"/>
                </a:cubicBezTo>
                <a:cubicBezTo>
                  <a:pt x="33" y="61"/>
                  <a:pt x="35" y="63"/>
                  <a:pt x="34" y="62"/>
                </a:cubicBezTo>
                <a:cubicBezTo>
                  <a:pt x="34" y="62"/>
                  <a:pt x="33" y="62"/>
                  <a:pt x="34" y="63"/>
                </a:cubicBezTo>
                <a:cubicBezTo>
                  <a:pt x="33" y="63"/>
                  <a:pt x="34" y="65"/>
                  <a:pt x="31" y="64"/>
                </a:cubicBezTo>
                <a:cubicBezTo>
                  <a:pt x="31" y="64"/>
                  <a:pt x="31" y="64"/>
                  <a:pt x="32" y="64"/>
                </a:cubicBezTo>
                <a:cubicBezTo>
                  <a:pt x="33" y="65"/>
                  <a:pt x="31" y="64"/>
                  <a:pt x="32" y="64"/>
                </a:cubicBezTo>
                <a:cubicBezTo>
                  <a:pt x="32" y="64"/>
                  <a:pt x="32" y="65"/>
                  <a:pt x="33" y="65"/>
                </a:cubicBezTo>
                <a:cubicBezTo>
                  <a:pt x="32" y="65"/>
                  <a:pt x="32" y="65"/>
                  <a:pt x="30" y="64"/>
                </a:cubicBezTo>
                <a:cubicBezTo>
                  <a:pt x="29" y="63"/>
                  <a:pt x="33" y="66"/>
                  <a:pt x="32" y="66"/>
                </a:cubicBezTo>
                <a:cubicBezTo>
                  <a:pt x="31" y="66"/>
                  <a:pt x="31" y="65"/>
                  <a:pt x="31" y="66"/>
                </a:cubicBezTo>
                <a:cubicBezTo>
                  <a:pt x="32" y="67"/>
                  <a:pt x="32" y="67"/>
                  <a:pt x="32" y="67"/>
                </a:cubicBezTo>
                <a:cubicBezTo>
                  <a:pt x="32" y="67"/>
                  <a:pt x="30" y="66"/>
                  <a:pt x="29" y="65"/>
                </a:cubicBezTo>
                <a:cubicBezTo>
                  <a:pt x="29" y="66"/>
                  <a:pt x="29" y="66"/>
                  <a:pt x="30" y="66"/>
                </a:cubicBezTo>
                <a:cubicBezTo>
                  <a:pt x="28" y="66"/>
                  <a:pt x="28" y="66"/>
                  <a:pt x="28" y="66"/>
                </a:cubicBezTo>
                <a:cubicBezTo>
                  <a:pt x="29" y="66"/>
                  <a:pt x="29" y="66"/>
                  <a:pt x="29" y="67"/>
                </a:cubicBezTo>
                <a:cubicBezTo>
                  <a:pt x="29" y="66"/>
                  <a:pt x="29" y="66"/>
                  <a:pt x="29" y="66"/>
                </a:cubicBezTo>
                <a:cubicBezTo>
                  <a:pt x="28" y="66"/>
                  <a:pt x="28" y="66"/>
                  <a:pt x="29" y="67"/>
                </a:cubicBezTo>
                <a:cubicBezTo>
                  <a:pt x="29" y="67"/>
                  <a:pt x="30" y="67"/>
                  <a:pt x="30" y="67"/>
                </a:cubicBezTo>
                <a:cubicBezTo>
                  <a:pt x="31" y="68"/>
                  <a:pt x="30" y="68"/>
                  <a:pt x="31" y="68"/>
                </a:cubicBezTo>
                <a:cubicBezTo>
                  <a:pt x="30" y="67"/>
                  <a:pt x="30" y="68"/>
                  <a:pt x="30" y="68"/>
                </a:cubicBezTo>
                <a:cubicBezTo>
                  <a:pt x="29" y="68"/>
                  <a:pt x="31" y="69"/>
                  <a:pt x="31" y="69"/>
                </a:cubicBezTo>
                <a:cubicBezTo>
                  <a:pt x="30" y="69"/>
                  <a:pt x="30" y="69"/>
                  <a:pt x="30" y="68"/>
                </a:cubicBezTo>
                <a:cubicBezTo>
                  <a:pt x="29" y="68"/>
                  <a:pt x="30" y="69"/>
                  <a:pt x="30" y="68"/>
                </a:cubicBezTo>
                <a:cubicBezTo>
                  <a:pt x="29" y="68"/>
                  <a:pt x="28" y="67"/>
                  <a:pt x="29" y="68"/>
                </a:cubicBezTo>
                <a:cubicBezTo>
                  <a:pt x="29" y="69"/>
                  <a:pt x="31" y="70"/>
                  <a:pt x="30" y="69"/>
                </a:cubicBezTo>
                <a:cubicBezTo>
                  <a:pt x="29" y="68"/>
                  <a:pt x="29" y="68"/>
                  <a:pt x="29" y="68"/>
                </a:cubicBezTo>
                <a:cubicBezTo>
                  <a:pt x="28" y="68"/>
                  <a:pt x="28" y="68"/>
                  <a:pt x="28" y="68"/>
                </a:cubicBezTo>
                <a:cubicBezTo>
                  <a:pt x="29" y="69"/>
                  <a:pt x="29" y="69"/>
                  <a:pt x="29" y="69"/>
                </a:cubicBezTo>
                <a:cubicBezTo>
                  <a:pt x="29" y="69"/>
                  <a:pt x="29" y="69"/>
                  <a:pt x="29" y="69"/>
                </a:cubicBezTo>
                <a:cubicBezTo>
                  <a:pt x="30" y="70"/>
                  <a:pt x="29" y="70"/>
                  <a:pt x="30" y="70"/>
                </a:cubicBezTo>
                <a:cubicBezTo>
                  <a:pt x="30" y="71"/>
                  <a:pt x="29" y="70"/>
                  <a:pt x="29" y="70"/>
                </a:cubicBezTo>
                <a:cubicBezTo>
                  <a:pt x="29" y="70"/>
                  <a:pt x="29" y="70"/>
                  <a:pt x="29" y="70"/>
                </a:cubicBezTo>
                <a:cubicBezTo>
                  <a:pt x="28" y="70"/>
                  <a:pt x="28" y="71"/>
                  <a:pt x="29" y="71"/>
                </a:cubicBezTo>
                <a:cubicBezTo>
                  <a:pt x="29" y="71"/>
                  <a:pt x="29" y="71"/>
                  <a:pt x="29" y="71"/>
                </a:cubicBezTo>
                <a:cubicBezTo>
                  <a:pt x="29" y="71"/>
                  <a:pt x="29" y="71"/>
                  <a:pt x="29" y="72"/>
                </a:cubicBezTo>
                <a:cubicBezTo>
                  <a:pt x="28" y="72"/>
                  <a:pt x="25" y="70"/>
                  <a:pt x="26" y="71"/>
                </a:cubicBezTo>
                <a:cubicBezTo>
                  <a:pt x="26" y="71"/>
                  <a:pt x="28" y="72"/>
                  <a:pt x="29" y="73"/>
                </a:cubicBezTo>
                <a:cubicBezTo>
                  <a:pt x="28" y="73"/>
                  <a:pt x="29" y="74"/>
                  <a:pt x="27" y="74"/>
                </a:cubicBezTo>
                <a:cubicBezTo>
                  <a:pt x="28" y="75"/>
                  <a:pt x="28" y="75"/>
                  <a:pt x="28" y="75"/>
                </a:cubicBezTo>
                <a:cubicBezTo>
                  <a:pt x="27" y="75"/>
                  <a:pt x="29" y="77"/>
                  <a:pt x="26" y="76"/>
                </a:cubicBezTo>
                <a:cubicBezTo>
                  <a:pt x="26" y="76"/>
                  <a:pt x="25" y="75"/>
                  <a:pt x="24" y="75"/>
                </a:cubicBezTo>
                <a:cubicBezTo>
                  <a:pt x="25" y="76"/>
                  <a:pt x="23" y="75"/>
                  <a:pt x="25" y="76"/>
                </a:cubicBezTo>
                <a:cubicBezTo>
                  <a:pt x="26" y="76"/>
                  <a:pt x="26" y="77"/>
                  <a:pt x="27" y="77"/>
                </a:cubicBezTo>
                <a:cubicBezTo>
                  <a:pt x="27" y="77"/>
                  <a:pt x="27" y="78"/>
                  <a:pt x="26" y="78"/>
                </a:cubicBezTo>
                <a:cubicBezTo>
                  <a:pt x="26" y="78"/>
                  <a:pt x="26" y="78"/>
                  <a:pt x="27" y="78"/>
                </a:cubicBezTo>
                <a:cubicBezTo>
                  <a:pt x="25" y="77"/>
                  <a:pt x="25" y="78"/>
                  <a:pt x="25" y="78"/>
                </a:cubicBezTo>
                <a:cubicBezTo>
                  <a:pt x="26" y="79"/>
                  <a:pt x="26" y="79"/>
                  <a:pt x="26" y="79"/>
                </a:cubicBezTo>
                <a:cubicBezTo>
                  <a:pt x="25" y="78"/>
                  <a:pt x="25" y="78"/>
                  <a:pt x="25" y="78"/>
                </a:cubicBezTo>
                <a:cubicBezTo>
                  <a:pt x="25" y="79"/>
                  <a:pt x="27" y="80"/>
                  <a:pt x="26" y="79"/>
                </a:cubicBezTo>
                <a:cubicBezTo>
                  <a:pt x="25" y="79"/>
                  <a:pt x="25" y="79"/>
                  <a:pt x="25" y="79"/>
                </a:cubicBezTo>
                <a:cubicBezTo>
                  <a:pt x="25" y="80"/>
                  <a:pt x="27" y="81"/>
                  <a:pt x="26" y="80"/>
                </a:cubicBezTo>
                <a:cubicBezTo>
                  <a:pt x="24" y="80"/>
                  <a:pt x="24" y="80"/>
                  <a:pt x="24" y="80"/>
                </a:cubicBezTo>
                <a:cubicBezTo>
                  <a:pt x="24" y="80"/>
                  <a:pt x="25" y="81"/>
                  <a:pt x="25" y="81"/>
                </a:cubicBezTo>
                <a:cubicBezTo>
                  <a:pt x="24" y="81"/>
                  <a:pt x="24" y="81"/>
                  <a:pt x="23" y="80"/>
                </a:cubicBezTo>
                <a:cubicBezTo>
                  <a:pt x="25" y="83"/>
                  <a:pt x="25" y="84"/>
                  <a:pt x="24" y="85"/>
                </a:cubicBezTo>
                <a:cubicBezTo>
                  <a:pt x="23" y="85"/>
                  <a:pt x="23" y="85"/>
                  <a:pt x="23" y="85"/>
                </a:cubicBezTo>
                <a:cubicBezTo>
                  <a:pt x="22" y="84"/>
                  <a:pt x="25" y="85"/>
                  <a:pt x="24" y="85"/>
                </a:cubicBezTo>
                <a:cubicBezTo>
                  <a:pt x="23" y="85"/>
                  <a:pt x="22" y="85"/>
                  <a:pt x="21" y="84"/>
                </a:cubicBezTo>
                <a:cubicBezTo>
                  <a:pt x="20" y="84"/>
                  <a:pt x="22" y="85"/>
                  <a:pt x="23" y="85"/>
                </a:cubicBezTo>
                <a:cubicBezTo>
                  <a:pt x="24" y="86"/>
                  <a:pt x="22" y="85"/>
                  <a:pt x="23" y="86"/>
                </a:cubicBezTo>
                <a:cubicBezTo>
                  <a:pt x="24" y="86"/>
                  <a:pt x="22" y="86"/>
                  <a:pt x="24" y="87"/>
                </a:cubicBezTo>
                <a:cubicBezTo>
                  <a:pt x="23" y="86"/>
                  <a:pt x="22" y="86"/>
                  <a:pt x="22" y="85"/>
                </a:cubicBezTo>
                <a:cubicBezTo>
                  <a:pt x="22" y="86"/>
                  <a:pt x="22" y="86"/>
                  <a:pt x="22" y="86"/>
                </a:cubicBezTo>
                <a:cubicBezTo>
                  <a:pt x="20" y="85"/>
                  <a:pt x="19" y="83"/>
                  <a:pt x="17" y="82"/>
                </a:cubicBezTo>
                <a:cubicBezTo>
                  <a:pt x="17" y="83"/>
                  <a:pt x="17" y="83"/>
                  <a:pt x="17" y="83"/>
                </a:cubicBezTo>
                <a:cubicBezTo>
                  <a:pt x="15" y="82"/>
                  <a:pt x="16" y="81"/>
                  <a:pt x="15" y="81"/>
                </a:cubicBezTo>
                <a:cubicBezTo>
                  <a:pt x="15" y="82"/>
                  <a:pt x="17" y="84"/>
                  <a:pt x="18" y="84"/>
                </a:cubicBezTo>
                <a:cubicBezTo>
                  <a:pt x="18" y="84"/>
                  <a:pt x="22" y="86"/>
                  <a:pt x="21" y="86"/>
                </a:cubicBezTo>
                <a:cubicBezTo>
                  <a:pt x="20" y="86"/>
                  <a:pt x="21" y="86"/>
                  <a:pt x="20" y="85"/>
                </a:cubicBezTo>
                <a:cubicBezTo>
                  <a:pt x="19" y="85"/>
                  <a:pt x="21" y="86"/>
                  <a:pt x="20" y="86"/>
                </a:cubicBezTo>
                <a:cubicBezTo>
                  <a:pt x="21" y="86"/>
                  <a:pt x="22" y="87"/>
                  <a:pt x="22" y="88"/>
                </a:cubicBezTo>
                <a:cubicBezTo>
                  <a:pt x="21" y="87"/>
                  <a:pt x="21" y="87"/>
                  <a:pt x="21" y="87"/>
                </a:cubicBezTo>
                <a:cubicBezTo>
                  <a:pt x="21" y="87"/>
                  <a:pt x="22" y="88"/>
                  <a:pt x="23" y="88"/>
                </a:cubicBezTo>
                <a:cubicBezTo>
                  <a:pt x="25" y="90"/>
                  <a:pt x="22" y="88"/>
                  <a:pt x="23" y="89"/>
                </a:cubicBezTo>
                <a:cubicBezTo>
                  <a:pt x="22" y="89"/>
                  <a:pt x="20" y="87"/>
                  <a:pt x="19" y="87"/>
                </a:cubicBezTo>
                <a:cubicBezTo>
                  <a:pt x="21" y="88"/>
                  <a:pt x="21" y="89"/>
                  <a:pt x="23" y="90"/>
                </a:cubicBezTo>
                <a:cubicBezTo>
                  <a:pt x="23" y="90"/>
                  <a:pt x="22" y="89"/>
                  <a:pt x="21" y="88"/>
                </a:cubicBezTo>
                <a:cubicBezTo>
                  <a:pt x="20" y="88"/>
                  <a:pt x="23" y="90"/>
                  <a:pt x="20" y="89"/>
                </a:cubicBezTo>
                <a:cubicBezTo>
                  <a:pt x="22" y="90"/>
                  <a:pt x="22" y="90"/>
                  <a:pt x="22" y="90"/>
                </a:cubicBezTo>
                <a:cubicBezTo>
                  <a:pt x="21" y="89"/>
                  <a:pt x="21" y="89"/>
                  <a:pt x="20" y="89"/>
                </a:cubicBezTo>
                <a:cubicBezTo>
                  <a:pt x="20" y="89"/>
                  <a:pt x="21" y="91"/>
                  <a:pt x="19" y="90"/>
                </a:cubicBezTo>
                <a:cubicBezTo>
                  <a:pt x="20" y="90"/>
                  <a:pt x="19" y="90"/>
                  <a:pt x="21" y="91"/>
                </a:cubicBezTo>
                <a:cubicBezTo>
                  <a:pt x="22" y="91"/>
                  <a:pt x="20" y="90"/>
                  <a:pt x="22" y="91"/>
                </a:cubicBezTo>
                <a:cubicBezTo>
                  <a:pt x="20" y="90"/>
                  <a:pt x="22" y="91"/>
                  <a:pt x="22" y="92"/>
                </a:cubicBezTo>
                <a:cubicBezTo>
                  <a:pt x="21" y="91"/>
                  <a:pt x="21" y="91"/>
                  <a:pt x="21" y="91"/>
                </a:cubicBezTo>
                <a:cubicBezTo>
                  <a:pt x="22" y="92"/>
                  <a:pt x="21" y="92"/>
                  <a:pt x="22" y="92"/>
                </a:cubicBezTo>
                <a:cubicBezTo>
                  <a:pt x="21" y="92"/>
                  <a:pt x="21" y="92"/>
                  <a:pt x="21" y="92"/>
                </a:cubicBezTo>
                <a:cubicBezTo>
                  <a:pt x="22" y="92"/>
                  <a:pt x="22" y="92"/>
                  <a:pt x="22" y="92"/>
                </a:cubicBezTo>
                <a:cubicBezTo>
                  <a:pt x="23" y="93"/>
                  <a:pt x="20" y="91"/>
                  <a:pt x="20" y="92"/>
                </a:cubicBezTo>
                <a:cubicBezTo>
                  <a:pt x="19" y="91"/>
                  <a:pt x="19" y="91"/>
                  <a:pt x="19" y="91"/>
                </a:cubicBezTo>
                <a:cubicBezTo>
                  <a:pt x="20" y="91"/>
                  <a:pt x="18" y="91"/>
                  <a:pt x="19" y="91"/>
                </a:cubicBezTo>
                <a:cubicBezTo>
                  <a:pt x="20" y="92"/>
                  <a:pt x="21" y="93"/>
                  <a:pt x="22" y="93"/>
                </a:cubicBezTo>
                <a:cubicBezTo>
                  <a:pt x="22" y="94"/>
                  <a:pt x="20" y="93"/>
                  <a:pt x="22" y="93"/>
                </a:cubicBezTo>
                <a:cubicBezTo>
                  <a:pt x="20" y="92"/>
                  <a:pt x="20" y="92"/>
                  <a:pt x="20" y="92"/>
                </a:cubicBezTo>
                <a:cubicBezTo>
                  <a:pt x="20" y="92"/>
                  <a:pt x="18" y="92"/>
                  <a:pt x="18" y="92"/>
                </a:cubicBezTo>
                <a:cubicBezTo>
                  <a:pt x="19" y="92"/>
                  <a:pt x="20" y="93"/>
                  <a:pt x="21" y="94"/>
                </a:cubicBezTo>
                <a:cubicBezTo>
                  <a:pt x="21" y="94"/>
                  <a:pt x="20" y="93"/>
                  <a:pt x="19" y="93"/>
                </a:cubicBezTo>
                <a:cubicBezTo>
                  <a:pt x="19" y="93"/>
                  <a:pt x="20" y="94"/>
                  <a:pt x="21" y="94"/>
                </a:cubicBezTo>
                <a:cubicBezTo>
                  <a:pt x="20" y="94"/>
                  <a:pt x="19" y="94"/>
                  <a:pt x="18" y="93"/>
                </a:cubicBezTo>
                <a:cubicBezTo>
                  <a:pt x="16" y="92"/>
                  <a:pt x="16" y="92"/>
                  <a:pt x="16" y="92"/>
                </a:cubicBezTo>
                <a:cubicBezTo>
                  <a:pt x="16" y="92"/>
                  <a:pt x="16" y="92"/>
                  <a:pt x="16" y="92"/>
                </a:cubicBezTo>
                <a:cubicBezTo>
                  <a:pt x="14" y="91"/>
                  <a:pt x="15" y="91"/>
                  <a:pt x="13" y="90"/>
                </a:cubicBezTo>
                <a:cubicBezTo>
                  <a:pt x="13" y="90"/>
                  <a:pt x="13" y="91"/>
                  <a:pt x="14" y="91"/>
                </a:cubicBezTo>
                <a:cubicBezTo>
                  <a:pt x="16" y="92"/>
                  <a:pt x="17" y="94"/>
                  <a:pt x="19" y="95"/>
                </a:cubicBezTo>
                <a:cubicBezTo>
                  <a:pt x="20" y="96"/>
                  <a:pt x="13" y="92"/>
                  <a:pt x="17" y="95"/>
                </a:cubicBezTo>
                <a:cubicBezTo>
                  <a:pt x="17" y="95"/>
                  <a:pt x="19" y="96"/>
                  <a:pt x="18" y="95"/>
                </a:cubicBezTo>
                <a:cubicBezTo>
                  <a:pt x="18" y="96"/>
                  <a:pt x="21" y="97"/>
                  <a:pt x="20" y="97"/>
                </a:cubicBezTo>
                <a:cubicBezTo>
                  <a:pt x="19" y="96"/>
                  <a:pt x="17" y="96"/>
                  <a:pt x="16" y="95"/>
                </a:cubicBezTo>
                <a:cubicBezTo>
                  <a:pt x="17" y="95"/>
                  <a:pt x="17" y="95"/>
                  <a:pt x="16" y="94"/>
                </a:cubicBezTo>
                <a:cubicBezTo>
                  <a:pt x="15" y="94"/>
                  <a:pt x="14" y="93"/>
                  <a:pt x="14" y="93"/>
                </a:cubicBezTo>
                <a:cubicBezTo>
                  <a:pt x="14" y="94"/>
                  <a:pt x="14" y="94"/>
                  <a:pt x="15" y="95"/>
                </a:cubicBezTo>
                <a:cubicBezTo>
                  <a:pt x="16" y="95"/>
                  <a:pt x="15" y="94"/>
                  <a:pt x="16" y="95"/>
                </a:cubicBezTo>
                <a:cubicBezTo>
                  <a:pt x="17" y="96"/>
                  <a:pt x="15" y="95"/>
                  <a:pt x="17" y="96"/>
                </a:cubicBezTo>
                <a:cubicBezTo>
                  <a:pt x="17" y="96"/>
                  <a:pt x="18" y="97"/>
                  <a:pt x="19" y="97"/>
                </a:cubicBezTo>
                <a:cubicBezTo>
                  <a:pt x="19" y="98"/>
                  <a:pt x="19" y="98"/>
                  <a:pt x="19" y="98"/>
                </a:cubicBezTo>
                <a:cubicBezTo>
                  <a:pt x="19" y="97"/>
                  <a:pt x="19" y="97"/>
                  <a:pt x="19" y="97"/>
                </a:cubicBezTo>
                <a:cubicBezTo>
                  <a:pt x="18" y="97"/>
                  <a:pt x="20" y="98"/>
                  <a:pt x="20" y="99"/>
                </a:cubicBezTo>
                <a:cubicBezTo>
                  <a:pt x="18" y="98"/>
                  <a:pt x="18" y="98"/>
                  <a:pt x="18" y="98"/>
                </a:cubicBezTo>
                <a:cubicBezTo>
                  <a:pt x="16" y="97"/>
                  <a:pt x="19" y="97"/>
                  <a:pt x="16" y="96"/>
                </a:cubicBezTo>
                <a:cubicBezTo>
                  <a:pt x="16" y="96"/>
                  <a:pt x="17" y="97"/>
                  <a:pt x="16" y="97"/>
                </a:cubicBezTo>
                <a:cubicBezTo>
                  <a:pt x="16" y="97"/>
                  <a:pt x="16" y="97"/>
                  <a:pt x="16" y="97"/>
                </a:cubicBezTo>
                <a:cubicBezTo>
                  <a:pt x="16" y="97"/>
                  <a:pt x="13" y="95"/>
                  <a:pt x="14" y="96"/>
                </a:cubicBezTo>
                <a:cubicBezTo>
                  <a:pt x="15" y="97"/>
                  <a:pt x="15" y="97"/>
                  <a:pt x="16" y="98"/>
                </a:cubicBezTo>
                <a:cubicBezTo>
                  <a:pt x="16" y="98"/>
                  <a:pt x="17" y="99"/>
                  <a:pt x="17" y="99"/>
                </a:cubicBezTo>
                <a:cubicBezTo>
                  <a:pt x="15" y="98"/>
                  <a:pt x="16" y="100"/>
                  <a:pt x="15" y="98"/>
                </a:cubicBezTo>
                <a:cubicBezTo>
                  <a:pt x="16" y="99"/>
                  <a:pt x="16" y="98"/>
                  <a:pt x="15" y="97"/>
                </a:cubicBezTo>
                <a:cubicBezTo>
                  <a:pt x="12" y="96"/>
                  <a:pt x="15" y="97"/>
                  <a:pt x="13" y="95"/>
                </a:cubicBezTo>
                <a:cubicBezTo>
                  <a:pt x="13" y="96"/>
                  <a:pt x="11" y="95"/>
                  <a:pt x="9" y="94"/>
                </a:cubicBezTo>
                <a:cubicBezTo>
                  <a:pt x="9" y="94"/>
                  <a:pt x="10" y="94"/>
                  <a:pt x="10" y="94"/>
                </a:cubicBezTo>
                <a:cubicBezTo>
                  <a:pt x="11" y="95"/>
                  <a:pt x="11" y="95"/>
                  <a:pt x="12" y="96"/>
                </a:cubicBezTo>
                <a:cubicBezTo>
                  <a:pt x="12" y="96"/>
                  <a:pt x="12" y="97"/>
                  <a:pt x="13" y="98"/>
                </a:cubicBezTo>
                <a:cubicBezTo>
                  <a:pt x="13" y="98"/>
                  <a:pt x="11" y="97"/>
                  <a:pt x="11" y="97"/>
                </a:cubicBezTo>
                <a:cubicBezTo>
                  <a:pt x="12" y="97"/>
                  <a:pt x="11" y="98"/>
                  <a:pt x="10" y="98"/>
                </a:cubicBezTo>
                <a:cubicBezTo>
                  <a:pt x="13" y="99"/>
                  <a:pt x="11" y="99"/>
                  <a:pt x="12" y="100"/>
                </a:cubicBezTo>
                <a:cubicBezTo>
                  <a:pt x="13" y="100"/>
                  <a:pt x="15" y="100"/>
                  <a:pt x="16" y="101"/>
                </a:cubicBezTo>
                <a:cubicBezTo>
                  <a:pt x="15" y="101"/>
                  <a:pt x="15" y="100"/>
                  <a:pt x="14" y="100"/>
                </a:cubicBezTo>
                <a:cubicBezTo>
                  <a:pt x="15" y="101"/>
                  <a:pt x="12" y="99"/>
                  <a:pt x="14" y="101"/>
                </a:cubicBezTo>
                <a:cubicBezTo>
                  <a:pt x="13" y="100"/>
                  <a:pt x="11" y="99"/>
                  <a:pt x="10" y="98"/>
                </a:cubicBezTo>
                <a:cubicBezTo>
                  <a:pt x="10" y="99"/>
                  <a:pt x="9" y="97"/>
                  <a:pt x="8" y="98"/>
                </a:cubicBezTo>
                <a:cubicBezTo>
                  <a:pt x="9" y="99"/>
                  <a:pt x="10" y="99"/>
                  <a:pt x="10" y="100"/>
                </a:cubicBezTo>
                <a:cubicBezTo>
                  <a:pt x="8" y="100"/>
                  <a:pt x="9" y="101"/>
                  <a:pt x="9" y="102"/>
                </a:cubicBezTo>
                <a:cubicBezTo>
                  <a:pt x="8" y="101"/>
                  <a:pt x="6" y="100"/>
                  <a:pt x="6" y="100"/>
                </a:cubicBezTo>
                <a:cubicBezTo>
                  <a:pt x="6" y="101"/>
                  <a:pt x="8" y="101"/>
                  <a:pt x="7" y="101"/>
                </a:cubicBezTo>
                <a:cubicBezTo>
                  <a:pt x="6" y="101"/>
                  <a:pt x="6" y="101"/>
                  <a:pt x="6" y="101"/>
                </a:cubicBezTo>
                <a:cubicBezTo>
                  <a:pt x="7" y="101"/>
                  <a:pt x="5" y="101"/>
                  <a:pt x="7" y="102"/>
                </a:cubicBezTo>
                <a:cubicBezTo>
                  <a:pt x="5" y="101"/>
                  <a:pt x="5" y="101"/>
                  <a:pt x="5" y="101"/>
                </a:cubicBezTo>
                <a:cubicBezTo>
                  <a:pt x="5" y="101"/>
                  <a:pt x="6" y="102"/>
                  <a:pt x="6" y="102"/>
                </a:cubicBezTo>
                <a:cubicBezTo>
                  <a:pt x="5" y="101"/>
                  <a:pt x="4" y="101"/>
                  <a:pt x="4" y="101"/>
                </a:cubicBezTo>
                <a:cubicBezTo>
                  <a:pt x="2" y="100"/>
                  <a:pt x="4" y="101"/>
                  <a:pt x="4" y="102"/>
                </a:cubicBezTo>
                <a:cubicBezTo>
                  <a:pt x="5" y="102"/>
                  <a:pt x="5" y="102"/>
                  <a:pt x="5" y="102"/>
                </a:cubicBezTo>
                <a:cubicBezTo>
                  <a:pt x="6" y="103"/>
                  <a:pt x="4" y="103"/>
                  <a:pt x="5" y="104"/>
                </a:cubicBezTo>
                <a:cubicBezTo>
                  <a:pt x="3" y="103"/>
                  <a:pt x="3" y="103"/>
                  <a:pt x="3" y="103"/>
                </a:cubicBezTo>
                <a:cubicBezTo>
                  <a:pt x="4" y="104"/>
                  <a:pt x="4" y="104"/>
                  <a:pt x="4" y="104"/>
                </a:cubicBezTo>
                <a:cubicBezTo>
                  <a:pt x="3" y="103"/>
                  <a:pt x="2" y="103"/>
                  <a:pt x="3" y="103"/>
                </a:cubicBezTo>
                <a:cubicBezTo>
                  <a:pt x="0" y="101"/>
                  <a:pt x="0" y="101"/>
                  <a:pt x="0" y="101"/>
                </a:cubicBezTo>
                <a:cubicBezTo>
                  <a:pt x="1" y="101"/>
                  <a:pt x="2" y="102"/>
                  <a:pt x="3" y="103"/>
                </a:cubicBezTo>
                <a:cubicBezTo>
                  <a:pt x="4" y="103"/>
                  <a:pt x="4" y="102"/>
                  <a:pt x="3" y="102"/>
                </a:cubicBezTo>
                <a:cubicBezTo>
                  <a:pt x="3" y="102"/>
                  <a:pt x="3" y="102"/>
                  <a:pt x="3" y="102"/>
                </a:cubicBezTo>
                <a:cubicBezTo>
                  <a:pt x="2" y="101"/>
                  <a:pt x="2" y="101"/>
                  <a:pt x="1" y="101"/>
                </a:cubicBezTo>
                <a:cubicBezTo>
                  <a:pt x="1" y="101"/>
                  <a:pt x="0" y="101"/>
                  <a:pt x="1" y="101"/>
                </a:cubicBezTo>
                <a:cubicBezTo>
                  <a:pt x="0" y="100"/>
                  <a:pt x="0" y="100"/>
                  <a:pt x="0" y="100"/>
                </a:cubicBezTo>
                <a:cubicBezTo>
                  <a:pt x="1" y="100"/>
                  <a:pt x="1" y="100"/>
                  <a:pt x="2" y="100"/>
                </a:cubicBezTo>
                <a:cubicBezTo>
                  <a:pt x="0" y="100"/>
                  <a:pt x="0" y="99"/>
                  <a:pt x="0" y="99"/>
                </a:cubicBezTo>
                <a:cubicBezTo>
                  <a:pt x="2" y="100"/>
                  <a:pt x="0" y="98"/>
                  <a:pt x="0" y="98"/>
                </a:cubicBezTo>
                <a:cubicBezTo>
                  <a:pt x="2" y="99"/>
                  <a:pt x="3" y="99"/>
                  <a:pt x="3" y="100"/>
                </a:cubicBezTo>
                <a:cubicBezTo>
                  <a:pt x="4" y="100"/>
                  <a:pt x="3" y="100"/>
                  <a:pt x="4" y="100"/>
                </a:cubicBezTo>
                <a:cubicBezTo>
                  <a:pt x="3" y="99"/>
                  <a:pt x="2" y="98"/>
                  <a:pt x="1" y="97"/>
                </a:cubicBezTo>
                <a:cubicBezTo>
                  <a:pt x="2" y="98"/>
                  <a:pt x="2" y="98"/>
                  <a:pt x="2" y="98"/>
                </a:cubicBezTo>
                <a:cubicBezTo>
                  <a:pt x="2" y="97"/>
                  <a:pt x="0" y="97"/>
                  <a:pt x="1" y="96"/>
                </a:cubicBezTo>
                <a:cubicBezTo>
                  <a:pt x="2" y="96"/>
                  <a:pt x="2" y="95"/>
                  <a:pt x="3" y="95"/>
                </a:cubicBezTo>
                <a:cubicBezTo>
                  <a:pt x="4" y="96"/>
                  <a:pt x="4" y="96"/>
                  <a:pt x="4" y="96"/>
                </a:cubicBezTo>
                <a:cubicBezTo>
                  <a:pt x="1" y="94"/>
                  <a:pt x="3" y="94"/>
                  <a:pt x="2" y="93"/>
                </a:cubicBezTo>
                <a:cubicBezTo>
                  <a:pt x="4" y="93"/>
                  <a:pt x="2" y="91"/>
                  <a:pt x="4" y="92"/>
                </a:cubicBezTo>
                <a:cubicBezTo>
                  <a:pt x="4" y="90"/>
                  <a:pt x="4" y="89"/>
                  <a:pt x="5" y="88"/>
                </a:cubicBezTo>
                <a:cubicBezTo>
                  <a:pt x="6" y="89"/>
                  <a:pt x="6" y="89"/>
                  <a:pt x="6" y="89"/>
                </a:cubicBezTo>
                <a:cubicBezTo>
                  <a:pt x="5" y="88"/>
                  <a:pt x="7" y="90"/>
                  <a:pt x="7" y="89"/>
                </a:cubicBezTo>
                <a:cubicBezTo>
                  <a:pt x="6" y="89"/>
                  <a:pt x="6" y="88"/>
                  <a:pt x="5" y="87"/>
                </a:cubicBezTo>
                <a:cubicBezTo>
                  <a:pt x="6" y="87"/>
                  <a:pt x="5" y="86"/>
                  <a:pt x="5" y="85"/>
                </a:cubicBezTo>
                <a:cubicBezTo>
                  <a:pt x="6" y="86"/>
                  <a:pt x="6" y="86"/>
                  <a:pt x="6" y="86"/>
                </a:cubicBezTo>
                <a:cubicBezTo>
                  <a:pt x="4" y="84"/>
                  <a:pt x="6" y="84"/>
                  <a:pt x="7" y="84"/>
                </a:cubicBezTo>
                <a:cubicBezTo>
                  <a:pt x="7" y="84"/>
                  <a:pt x="8" y="85"/>
                  <a:pt x="8" y="85"/>
                </a:cubicBezTo>
                <a:cubicBezTo>
                  <a:pt x="7" y="83"/>
                  <a:pt x="7" y="83"/>
                  <a:pt x="6" y="82"/>
                </a:cubicBezTo>
                <a:cubicBezTo>
                  <a:pt x="6" y="82"/>
                  <a:pt x="7" y="81"/>
                  <a:pt x="8" y="81"/>
                </a:cubicBezTo>
                <a:cubicBezTo>
                  <a:pt x="6" y="79"/>
                  <a:pt x="8" y="78"/>
                  <a:pt x="8" y="76"/>
                </a:cubicBezTo>
                <a:cubicBezTo>
                  <a:pt x="9" y="77"/>
                  <a:pt x="9" y="77"/>
                  <a:pt x="9" y="77"/>
                </a:cubicBezTo>
                <a:cubicBezTo>
                  <a:pt x="7" y="74"/>
                  <a:pt x="10" y="74"/>
                  <a:pt x="9" y="72"/>
                </a:cubicBezTo>
                <a:cubicBezTo>
                  <a:pt x="12" y="74"/>
                  <a:pt x="12" y="74"/>
                  <a:pt x="12" y="74"/>
                </a:cubicBezTo>
                <a:cubicBezTo>
                  <a:pt x="12" y="74"/>
                  <a:pt x="11" y="72"/>
                  <a:pt x="10" y="72"/>
                </a:cubicBezTo>
                <a:cubicBezTo>
                  <a:pt x="11" y="72"/>
                  <a:pt x="9" y="70"/>
                  <a:pt x="11" y="71"/>
                </a:cubicBezTo>
                <a:cubicBezTo>
                  <a:pt x="12" y="71"/>
                  <a:pt x="10" y="70"/>
                  <a:pt x="10" y="70"/>
                </a:cubicBezTo>
                <a:cubicBezTo>
                  <a:pt x="12" y="69"/>
                  <a:pt x="12" y="69"/>
                  <a:pt x="12" y="68"/>
                </a:cubicBezTo>
                <a:cubicBezTo>
                  <a:pt x="11" y="68"/>
                  <a:pt x="11" y="68"/>
                  <a:pt x="11" y="68"/>
                </a:cubicBezTo>
                <a:cubicBezTo>
                  <a:pt x="12" y="69"/>
                  <a:pt x="13" y="69"/>
                  <a:pt x="13" y="69"/>
                </a:cubicBezTo>
                <a:cubicBezTo>
                  <a:pt x="12" y="68"/>
                  <a:pt x="14" y="69"/>
                  <a:pt x="11" y="67"/>
                </a:cubicBezTo>
                <a:cubicBezTo>
                  <a:pt x="13" y="67"/>
                  <a:pt x="11" y="65"/>
                  <a:pt x="13" y="65"/>
                </a:cubicBezTo>
                <a:cubicBezTo>
                  <a:pt x="13" y="65"/>
                  <a:pt x="13" y="65"/>
                  <a:pt x="12" y="65"/>
                </a:cubicBezTo>
                <a:cubicBezTo>
                  <a:pt x="13" y="64"/>
                  <a:pt x="14" y="64"/>
                  <a:pt x="13" y="63"/>
                </a:cubicBezTo>
                <a:cubicBezTo>
                  <a:pt x="14" y="63"/>
                  <a:pt x="15" y="64"/>
                  <a:pt x="15" y="64"/>
                </a:cubicBezTo>
                <a:cubicBezTo>
                  <a:pt x="15" y="63"/>
                  <a:pt x="14" y="63"/>
                  <a:pt x="14" y="63"/>
                </a:cubicBezTo>
                <a:cubicBezTo>
                  <a:pt x="13" y="61"/>
                  <a:pt x="16" y="61"/>
                  <a:pt x="16" y="60"/>
                </a:cubicBezTo>
                <a:cubicBezTo>
                  <a:pt x="16" y="58"/>
                  <a:pt x="17" y="57"/>
                  <a:pt x="18" y="55"/>
                </a:cubicBezTo>
                <a:cubicBezTo>
                  <a:pt x="19" y="55"/>
                  <a:pt x="19" y="55"/>
                  <a:pt x="19" y="55"/>
                </a:cubicBezTo>
                <a:cubicBezTo>
                  <a:pt x="17" y="54"/>
                  <a:pt x="21" y="55"/>
                  <a:pt x="19" y="53"/>
                </a:cubicBezTo>
                <a:cubicBezTo>
                  <a:pt x="19" y="54"/>
                  <a:pt x="19" y="53"/>
                  <a:pt x="20" y="54"/>
                </a:cubicBezTo>
                <a:cubicBezTo>
                  <a:pt x="19" y="52"/>
                  <a:pt x="22" y="53"/>
                  <a:pt x="21" y="52"/>
                </a:cubicBezTo>
                <a:cubicBezTo>
                  <a:pt x="21" y="52"/>
                  <a:pt x="21" y="52"/>
                  <a:pt x="21" y="52"/>
                </a:cubicBezTo>
                <a:cubicBezTo>
                  <a:pt x="22" y="52"/>
                  <a:pt x="21" y="51"/>
                  <a:pt x="22" y="51"/>
                </a:cubicBezTo>
                <a:cubicBezTo>
                  <a:pt x="23" y="51"/>
                  <a:pt x="23" y="51"/>
                  <a:pt x="23" y="51"/>
                </a:cubicBezTo>
                <a:cubicBezTo>
                  <a:pt x="24" y="52"/>
                  <a:pt x="21" y="50"/>
                  <a:pt x="24" y="51"/>
                </a:cubicBezTo>
                <a:cubicBezTo>
                  <a:pt x="24" y="51"/>
                  <a:pt x="23" y="50"/>
                  <a:pt x="23" y="50"/>
                </a:cubicBezTo>
                <a:cubicBezTo>
                  <a:pt x="25" y="49"/>
                  <a:pt x="24" y="47"/>
                  <a:pt x="24" y="45"/>
                </a:cubicBezTo>
                <a:cubicBezTo>
                  <a:pt x="26" y="45"/>
                  <a:pt x="28" y="48"/>
                  <a:pt x="27" y="46"/>
                </a:cubicBezTo>
                <a:cubicBezTo>
                  <a:pt x="27" y="46"/>
                  <a:pt x="26" y="45"/>
                  <a:pt x="26" y="46"/>
                </a:cubicBezTo>
                <a:cubicBezTo>
                  <a:pt x="26" y="45"/>
                  <a:pt x="30" y="47"/>
                  <a:pt x="28" y="46"/>
                </a:cubicBezTo>
                <a:cubicBezTo>
                  <a:pt x="27" y="45"/>
                  <a:pt x="28" y="45"/>
                  <a:pt x="27" y="45"/>
                </a:cubicBezTo>
                <a:cubicBezTo>
                  <a:pt x="28" y="44"/>
                  <a:pt x="29" y="45"/>
                  <a:pt x="29" y="44"/>
                </a:cubicBezTo>
                <a:cubicBezTo>
                  <a:pt x="29" y="45"/>
                  <a:pt x="29" y="45"/>
                  <a:pt x="29" y="45"/>
                </a:cubicBezTo>
                <a:cubicBezTo>
                  <a:pt x="27" y="43"/>
                  <a:pt x="29" y="43"/>
                  <a:pt x="27" y="41"/>
                </a:cubicBezTo>
                <a:cubicBezTo>
                  <a:pt x="28" y="37"/>
                  <a:pt x="28" y="33"/>
                  <a:pt x="30" y="30"/>
                </a:cubicBezTo>
                <a:cubicBezTo>
                  <a:pt x="32" y="28"/>
                  <a:pt x="33" y="24"/>
                  <a:pt x="36" y="22"/>
                </a:cubicBezTo>
                <a:cubicBezTo>
                  <a:pt x="38" y="22"/>
                  <a:pt x="38" y="22"/>
                  <a:pt x="38" y="21"/>
                </a:cubicBezTo>
                <a:cubicBezTo>
                  <a:pt x="38" y="21"/>
                  <a:pt x="38" y="21"/>
                  <a:pt x="38" y="21"/>
                </a:cubicBezTo>
                <a:cubicBezTo>
                  <a:pt x="37" y="20"/>
                  <a:pt x="39" y="21"/>
                  <a:pt x="37" y="20"/>
                </a:cubicBezTo>
                <a:cubicBezTo>
                  <a:pt x="38" y="19"/>
                  <a:pt x="38" y="17"/>
                  <a:pt x="39" y="16"/>
                </a:cubicBezTo>
                <a:cubicBezTo>
                  <a:pt x="39" y="16"/>
                  <a:pt x="40" y="17"/>
                  <a:pt x="40" y="17"/>
                </a:cubicBezTo>
                <a:cubicBezTo>
                  <a:pt x="39" y="16"/>
                  <a:pt x="39" y="16"/>
                  <a:pt x="39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39" y="16"/>
                  <a:pt x="39" y="15"/>
                  <a:pt x="38" y="15"/>
                </a:cubicBezTo>
                <a:cubicBezTo>
                  <a:pt x="38" y="12"/>
                  <a:pt x="43" y="11"/>
                  <a:pt x="44" y="7"/>
                </a:cubicBezTo>
                <a:cubicBezTo>
                  <a:pt x="45" y="7"/>
                  <a:pt x="45" y="6"/>
                  <a:pt x="45" y="5"/>
                </a:cubicBezTo>
                <a:cubicBezTo>
                  <a:pt x="49" y="4"/>
                  <a:pt x="52" y="3"/>
                  <a:pt x="51" y="0"/>
                </a:cubicBezTo>
                <a:cubicBezTo>
                  <a:pt x="51" y="0"/>
                  <a:pt x="56" y="2"/>
                  <a:pt x="56" y="4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36" tIns="45717" rIns="91436" bIns="45717" numCol="1" anchor="t" anchorCtr="0" compatLnSpc="1">
            <a:prstTxWarp prst="textNoShape">
              <a:avLst/>
            </a:prstTxWarp>
          </a:bodyPr>
          <a:lstStyle/>
          <a:p>
            <a:endParaRPr lang="zh-CN" altLang="en-US" sz="1765"/>
          </a:p>
        </p:txBody>
      </p:sp>
      <p:sp>
        <p:nvSpPr>
          <p:cNvPr id="80" name="Freeform 79"/>
          <p:cNvSpPr>
            <a:spLocks/>
          </p:cNvSpPr>
          <p:nvPr/>
        </p:nvSpPr>
        <p:spPr bwMode="auto">
          <a:xfrm>
            <a:off x="9202739" y="2033787"/>
            <a:ext cx="11112" cy="3174"/>
          </a:xfrm>
          <a:custGeom>
            <a:avLst/>
            <a:gdLst>
              <a:gd name="T0" fmla="*/ 0 w 3"/>
              <a:gd name="T1" fmla="*/ 0 h 1"/>
              <a:gd name="T2" fmla="*/ 3 w 3"/>
              <a:gd name="T3" fmla="*/ 1 h 1"/>
              <a:gd name="T4" fmla="*/ 0 w 3"/>
              <a:gd name="T5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" h="1">
                <a:moveTo>
                  <a:pt x="0" y="0"/>
                </a:moveTo>
                <a:cubicBezTo>
                  <a:pt x="1" y="0"/>
                  <a:pt x="2" y="0"/>
                  <a:pt x="3" y="1"/>
                </a:cubicBez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36" tIns="45717" rIns="91436" bIns="45717" numCol="1" anchor="t" anchorCtr="0" compatLnSpc="1">
            <a:prstTxWarp prst="textNoShape">
              <a:avLst/>
            </a:prstTxWarp>
          </a:bodyPr>
          <a:lstStyle/>
          <a:p>
            <a:endParaRPr lang="zh-CN" altLang="en-US" sz="1765"/>
          </a:p>
        </p:txBody>
      </p:sp>
      <p:sp>
        <p:nvSpPr>
          <p:cNvPr id="81" name="Freeform 80"/>
          <p:cNvSpPr>
            <a:spLocks/>
          </p:cNvSpPr>
          <p:nvPr/>
        </p:nvSpPr>
        <p:spPr bwMode="auto">
          <a:xfrm>
            <a:off x="9251951" y="2025850"/>
            <a:ext cx="3175" cy="0"/>
          </a:xfrm>
          <a:custGeom>
            <a:avLst/>
            <a:gdLst>
              <a:gd name="T0" fmla="*/ 0 w 1"/>
              <a:gd name="T1" fmla="*/ 0 w 1"/>
              <a:gd name="T2" fmla="*/ 1 w 1"/>
              <a:gd name="T3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1" y="0"/>
                  <a:pt x="1" y="0"/>
                </a:cubicBezTo>
                <a:cubicBezTo>
                  <a:pt x="1" y="0"/>
                  <a:pt x="0" y="0"/>
                  <a:pt x="0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36" tIns="45717" rIns="91436" bIns="45717" numCol="1" anchor="t" anchorCtr="0" compatLnSpc="1">
            <a:prstTxWarp prst="textNoShape">
              <a:avLst/>
            </a:prstTxWarp>
          </a:bodyPr>
          <a:lstStyle/>
          <a:p>
            <a:endParaRPr lang="zh-CN" altLang="en-US" sz="1765"/>
          </a:p>
        </p:txBody>
      </p:sp>
      <p:sp>
        <p:nvSpPr>
          <p:cNvPr id="82" name="Freeform 81"/>
          <p:cNvSpPr>
            <a:spLocks/>
          </p:cNvSpPr>
          <p:nvPr/>
        </p:nvSpPr>
        <p:spPr bwMode="auto">
          <a:xfrm>
            <a:off x="9255126" y="2019501"/>
            <a:ext cx="7937" cy="6349"/>
          </a:xfrm>
          <a:custGeom>
            <a:avLst/>
            <a:gdLst>
              <a:gd name="T0" fmla="*/ 0 w 2"/>
              <a:gd name="T1" fmla="*/ 0 h 2"/>
              <a:gd name="T2" fmla="*/ 2 w 2"/>
              <a:gd name="T3" fmla="*/ 2 h 2"/>
              <a:gd name="T4" fmla="*/ 0 w 2"/>
              <a:gd name="T5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" h="2">
                <a:moveTo>
                  <a:pt x="0" y="0"/>
                </a:moveTo>
                <a:cubicBezTo>
                  <a:pt x="1" y="1"/>
                  <a:pt x="2" y="1"/>
                  <a:pt x="2" y="2"/>
                </a:cubicBez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36" tIns="45717" rIns="91436" bIns="45717" numCol="1" anchor="t" anchorCtr="0" compatLnSpc="1">
            <a:prstTxWarp prst="textNoShape">
              <a:avLst/>
            </a:prstTxWarp>
          </a:bodyPr>
          <a:lstStyle/>
          <a:p>
            <a:endParaRPr lang="zh-CN" altLang="en-US" sz="1765"/>
          </a:p>
        </p:txBody>
      </p:sp>
      <p:sp>
        <p:nvSpPr>
          <p:cNvPr id="83" name="Freeform 82"/>
          <p:cNvSpPr>
            <a:spLocks/>
          </p:cNvSpPr>
          <p:nvPr/>
        </p:nvSpPr>
        <p:spPr bwMode="auto">
          <a:xfrm>
            <a:off x="9274176" y="2019503"/>
            <a:ext cx="4762" cy="3174"/>
          </a:xfrm>
          <a:custGeom>
            <a:avLst/>
            <a:gdLst>
              <a:gd name="T0" fmla="*/ 0 w 1"/>
              <a:gd name="T1" fmla="*/ 0 h 1"/>
              <a:gd name="T2" fmla="*/ 0 w 1"/>
              <a:gd name="T3" fmla="*/ 1 h 1"/>
              <a:gd name="T4" fmla="*/ 0 w 1"/>
              <a:gd name="T5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0" y="0"/>
                </a:moveTo>
                <a:cubicBezTo>
                  <a:pt x="0" y="1"/>
                  <a:pt x="1" y="1"/>
                  <a:pt x="0" y="1"/>
                </a:cubicBez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36" tIns="45717" rIns="91436" bIns="45717" numCol="1" anchor="t" anchorCtr="0" compatLnSpc="1">
            <a:prstTxWarp prst="textNoShape">
              <a:avLst/>
            </a:prstTxWarp>
          </a:bodyPr>
          <a:lstStyle/>
          <a:p>
            <a:endParaRPr lang="zh-CN" altLang="en-US" sz="1765"/>
          </a:p>
        </p:txBody>
      </p:sp>
      <p:sp>
        <p:nvSpPr>
          <p:cNvPr id="84" name="Freeform 83"/>
          <p:cNvSpPr>
            <a:spLocks/>
          </p:cNvSpPr>
          <p:nvPr/>
        </p:nvSpPr>
        <p:spPr bwMode="auto">
          <a:xfrm>
            <a:off x="9267826" y="2014740"/>
            <a:ext cx="3175" cy="4763"/>
          </a:xfrm>
          <a:custGeom>
            <a:avLst/>
            <a:gdLst>
              <a:gd name="T0" fmla="*/ 0 w 1"/>
              <a:gd name="T1" fmla="*/ 0 h 1"/>
              <a:gd name="T2" fmla="*/ 1 w 1"/>
              <a:gd name="T3" fmla="*/ 1 h 1"/>
              <a:gd name="T4" fmla="*/ 0 w 1"/>
              <a:gd name="T5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0" y="0"/>
                </a:moveTo>
                <a:cubicBezTo>
                  <a:pt x="0" y="0"/>
                  <a:pt x="0" y="0"/>
                  <a:pt x="1" y="1"/>
                </a:cubicBezTo>
                <a:cubicBezTo>
                  <a:pt x="0" y="0"/>
                  <a:pt x="1" y="1"/>
                  <a:pt x="0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36" tIns="45717" rIns="91436" bIns="45717" numCol="1" anchor="t" anchorCtr="0" compatLnSpc="1">
            <a:prstTxWarp prst="textNoShape">
              <a:avLst/>
            </a:prstTxWarp>
          </a:bodyPr>
          <a:lstStyle/>
          <a:p>
            <a:endParaRPr lang="zh-CN" altLang="en-US" sz="1765"/>
          </a:p>
        </p:txBody>
      </p:sp>
      <p:sp>
        <p:nvSpPr>
          <p:cNvPr id="85" name="Freeform 84"/>
          <p:cNvSpPr>
            <a:spLocks/>
          </p:cNvSpPr>
          <p:nvPr/>
        </p:nvSpPr>
        <p:spPr bwMode="auto">
          <a:xfrm>
            <a:off x="9282115" y="2003629"/>
            <a:ext cx="3175" cy="7937"/>
          </a:xfrm>
          <a:custGeom>
            <a:avLst/>
            <a:gdLst>
              <a:gd name="T0" fmla="*/ 0 w 1"/>
              <a:gd name="T1" fmla="*/ 1 h 2"/>
              <a:gd name="T2" fmla="*/ 0 w 1"/>
              <a:gd name="T3" fmla="*/ 1 h 2"/>
              <a:gd name="T4" fmla="*/ 0 w 1"/>
              <a:gd name="T5" fmla="*/ 1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2">
                <a:moveTo>
                  <a:pt x="0" y="1"/>
                </a:moveTo>
                <a:cubicBezTo>
                  <a:pt x="0" y="1"/>
                  <a:pt x="0" y="0"/>
                  <a:pt x="0" y="1"/>
                </a:cubicBezTo>
                <a:cubicBezTo>
                  <a:pt x="0" y="1"/>
                  <a:pt x="1" y="2"/>
                  <a:pt x="0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36" tIns="45717" rIns="91436" bIns="45717" numCol="1" anchor="t" anchorCtr="0" compatLnSpc="1">
            <a:prstTxWarp prst="textNoShape">
              <a:avLst/>
            </a:prstTxWarp>
          </a:bodyPr>
          <a:lstStyle/>
          <a:p>
            <a:endParaRPr lang="zh-CN" altLang="en-US" sz="1765"/>
          </a:p>
        </p:txBody>
      </p:sp>
      <p:sp>
        <p:nvSpPr>
          <p:cNvPr id="86" name="Freeform 85"/>
          <p:cNvSpPr>
            <a:spLocks/>
          </p:cNvSpPr>
          <p:nvPr/>
        </p:nvSpPr>
        <p:spPr bwMode="auto">
          <a:xfrm>
            <a:off x="9282115" y="2000454"/>
            <a:ext cx="3175" cy="0"/>
          </a:xfrm>
          <a:custGeom>
            <a:avLst/>
            <a:gdLst>
              <a:gd name="T0" fmla="*/ 0 w 1"/>
              <a:gd name="T1" fmla="*/ 0 w 1"/>
              <a:gd name="T2" fmla="*/ 1 w 1"/>
              <a:gd name="T3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1" y="0"/>
                  <a:pt x="1" y="0"/>
                </a:cubicBez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36" tIns="45717" rIns="91436" bIns="45717" numCol="1" anchor="t" anchorCtr="0" compatLnSpc="1">
            <a:prstTxWarp prst="textNoShape">
              <a:avLst/>
            </a:prstTxWarp>
          </a:bodyPr>
          <a:lstStyle/>
          <a:p>
            <a:endParaRPr lang="zh-CN" altLang="en-US" sz="1765"/>
          </a:p>
        </p:txBody>
      </p:sp>
      <p:sp>
        <p:nvSpPr>
          <p:cNvPr id="87" name="Freeform 86"/>
          <p:cNvSpPr>
            <a:spLocks/>
          </p:cNvSpPr>
          <p:nvPr/>
        </p:nvSpPr>
        <p:spPr bwMode="auto">
          <a:xfrm>
            <a:off x="9334501" y="1879822"/>
            <a:ext cx="4762" cy="3174"/>
          </a:xfrm>
          <a:custGeom>
            <a:avLst/>
            <a:gdLst>
              <a:gd name="T0" fmla="*/ 0 w 3"/>
              <a:gd name="T1" fmla="*/ 0 h 2"/>
              <a:gd name="T2" fmla="*/ 3 w 3"/>
              <a:gd name="T3" fmla="*/ 2 h 2"/>
              <a:gd name="T4" fmla="*/ 0 w 3"/>
              <a:gd name="T5" fmla="*/ 0 h 2"/>
              <a:gd name="T6" fmla="*/ 0 w 3"/>
              <a:gd name="T7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" h="2">
                <a:moveTo>
                  <a:pt x="0" y="0"/>
                </a:moveTo>
                <a:lnTo>
                  <a:pt x="3" y="2"/>
                </a:ln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36" tIns="45717" rIns="91436" bIns="45717" numCol="1" anchor="t" anchorCtr="0" compatLnSpc="1">
            <a:prstTxWarp prst="textNoShape">
              <a:avLst/>
            </a:prstTxWarp>
          </a:bodyPr>
          <a:lstStyle/>
          <a:p>
            <a:endParaRPr lang="zh-CN" altLang="en-US" sz="1765"/>
          </a:p>
        </p:txBody>
      </p:sp>
      <p:sp>
        <p:nvSpPr>
          <p:cNvPr id="88" name="Freeform 87"/>
          <p:cNvSpPr>
            <a:spLocks/>
          </p:cNvSpPr>
          <p:nvPr/>
        </p:nvSpPr>
        <p:spPr bwMode="auto">
          <a:xfrm>
            <a:off x="9364664" y="1830616"/>
            <a:ext cx="3175" cy="3174"/>
          </a:xfrm>
          <a:custGeom>
            <a:avLst/>
            <a:gdLst>
              <a:gd name="T0" fmla="*/ 0 w 1"/>
              <a:gd name="T1" fmla="*/ 0 h 1"/>
              <a:gd name="T2" fmla="*/ 1 w 1"/>
              <a:gd name="T3" fmla="*/ 0 h 1"/>
              <a:gd name="T4" fmla="*/ 0 w 1"/>
              <a:gd name="T5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0" y="0"/>
                </a:moveTo>
                <a:cubicBezTo>
                  <a:pt x="0" y="0"/>
                  <a:pt x="1" y="0"/>
                  <a:pt x="1" y="0"/>
                </a:cubicBezTo>
                <a:cubicBezTo>
                  <a:pt x="1" y="1"/>
                  <a:pt x="0" y="0"/>
                  <a:pt x="0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36" tIns="45717" rIns="91436" bIns="45717" numCol="1" anchor="t" anchorCtr="0" compatLnSpc="1">
            <a:prstTxWarp prst="textNoShape">
              <a:avLst/>
            </a:prstTxWarp>
          </a:bodyPr>
          <a:lstStyle/>
          <a:p>
            <a:endParaRPr lang="zh-CN" altLang="en-US" sz="1765"/>
          </a:p>
        </p:txBody>
      </p:sp>
      <p:sp>
        <p:nvSpPr>
          <p:cNvPr id="89" name="Freeform 88"/>
          <p:cNvSpPr>
            <a:spLocks/>
          </p:cNvSpPr>
          <p:nvPr/>
        </p:nvSpPr>
        <p:spPr bwMode="auto">
          <a:xfrm>
            <a:off x="9361490" y="1792521"/>
            <a:ext cx="3175" cy="4763"/>
          </a:xfrm>
          <a:custGeom>
            <a:avLst/>
            <a:gdLst>
              <a:gd name="T0" fmla="*/ 2 w 2"/>
              <a:gd name="T1" fmla="*/ 3 h 3"/>
              <a:gd name="T2" fmla="*/ 2 w 2"/>
              <a:gd name="T3" fmla="*/ 3 h 3"/>
              <a:gd name="T4" fmla="*/ 0 w 2"/>
              <a:gd name="T5" fmla="*/ 0 h 3"/>
              <a:gd name="T6" fmla="*/ 2 w 2"/>
              <a:gd name="T7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" h="3">
                <a:moveTo>
                  <a:pt x="2" y="3"/>
                </a:moveTo>
                <a:lnTo>
                  <a:pt x="2" y="3"/>
                </a:lnTo>
                <a:lnTo>
                  <a:pt x="0" y="0"/>
                </a:lnTo>
                <a:lnTo>
                  <a:pt x="2" y="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36" tIns="45717" rIns="91436" bIns="45717" numCol="1" anchor="t" anchorCtr="0" compatLnSpc="1">
            <a:prstTxWarp prst="textNoShape">
              <a:avLst/>
            </a:prstTxWarp>
          </a:bodyPr>
          <a:lstStyle/>
          <a:p>
            <a:endParaRPr lang="zh-CN" altLang="en-US" sz="1765"/>
          </a:p>
        </p:txBody>
      </p:sp>
      <p:sp>
        <p:nvSpPr>
          <p:cNvPr id="90" name="Freeform 89"/>
          <p:cNvSpPr>
            <a:spLocks/>
          </p:cNvSpPr>
          <p:nvPr/>
        </p:nvSpPr>
        <p:spPr bwMode="auto">
          <a:xfrm>
            <a:off x="9499601" y="2360765"/>
            <a:ext cx="4762" cy="7937"/>
          </a:xfrm>
          <a:custGeom>
            <a:avLst/>
            <a:gdLst>
              <a:gd name="T0" fmla="*/ 0 w 1"/>
              <a:gd name="T1" fmla="*/ 0 h 2"/>
              <a:gd name="T2" fmla="*/ 0 w 1"/>
              <a:gd name="T3" fmla="*/ 1 h 2"/>
              <a:gd name="T4" fmla="*/ 0 w 1"/>
              <a:gd name="T5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2">
                <a:moveTo>
                  <a:pt x="0" y="0"/>
                </a:moveTo>
                <a:cubicBezTo>
                  <a:pt x="0" y="1"/>
                  <a:pt x="1" y="2"/>
                  <a:pt x="0" y="1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36" tIns="45717" rIns="91436" bIns="45717" numCol="1" anchor="t" anchorCtr="0" compatLnSpc="1">
            <a:prstTxWarp prst="textNoShape">
              <a:avLst/>
            </a:prstTxWarp>
          </a:bodyPr>
          <a:lstStyle/>
          <a:p>
            <a:endParaRPr lang="zh-CN" altLang="en-US" sz="1765"/>
          </a:p>
        </p:txBody>
      </p:sp>
      <p:sp>
        <p:nvSpPr>
          <p:cNvPr id="91" name="Freeform 90"/>
          <p:cNvSpPr>
            <a:spLocks/>
          </p:cNvSpPr>
          <p:nvPr/>
        </p:nvSpPr>
        <p:spPr bwMode="auto">
          <a:xfrm>
            <a:off x="9507539" y="2259179"/>
            <a:ext cx="376237" cy="158727"/>
          </a:xfrm>
          <a:custGeom>
            <a:avLst/>
            <a:gdLst>
              <a:gd name="T0" fmla="*/ 89 w 100"/>
              <a:gd name="T1" fmla="*/ 12 h 42"/>
              <a:gd name="T2" fmla="*/ 86 w 100"/>
              <a:gd name="T3" fmla="*/ 13 h 42"/>
              <a:gd name="T4" fmla="*/ 81 w 100"/>
              <a:gd name="T5" fmla="*/ 19 h 42"/>
              <a:gd name="T6" fmla="*/ 79 w 100"/>
              <a:gd name="T7" fmla="*/ 19 h 42"/>
              <a:gd name="T8" fmla="*/ 72 w 100"/>
              <a:gd name="T9" fmla="*/ 19 h 42"/>
              <a:gd name="T10" fmla="*/ 70 w 100"/>
              <a:gd name="T11" fmla="*/ 19 h 42"/>
              <a:gd name="T12" fmla="*/ 67 w 100"/>
              <a:gd name="T13" fmla="*/ 22 h 42"/>
              <a:gd name="T14" fmla="*/ 64 w 100"/>
              <a:gd name="T15" fmla="*/ 22 h 42"/>
              <a:gd name="T16" fmla="*/ 62 w 100"/>
              <a:gd name="T17" fmla="*/ 21 h 42"/>
              <a:gd name="T18" fmla="*/ 61 w 100"/>
              <a:gd name="T19" fmla="*/ 23 h 42"/>
              <a:gd name="T20" fmla="*/ 57 w 100"/>
              <a:gd name="T21" fmla="*/ 26 h 42"/>
              <a:gd name="T22" fmla="*/ 55 w 100"/>
              <a:gd name="T23" fmla="*/ 26 h 42"/>
              <a:gd name="T24" fmla="*/ 53 w 100"/>
              <a:gd name="T25" fmla="*/ 29 h 42"/>
              <a:gd name="T26" fmla="*/ 51 w 100"/>
              <a:gd name="T27" fmla="*/ 28 h 42"/>
              <a:gd name="T28" fmla="*/ 48 w 100"/>
              <a:gd name="T29" fmla="*/ 29 h 42"/>
              <a:gd name="T30" fmla="*/ 44 w 100"/>
              <a:gd name="T31" fmla="*/ 28 h 42"/>
              <a:gd name="T32" fmla="*/ 42 w 100"/>
              <a:gd name="T33" fmla="*/ 30 h 42"/>
              <a:gd name="T34" fmla="*/ 41 w 100"/>
              <a:gd name="T35" fmla="*/ 28 h 42"/>
              <a:gd name="T36" fmla="*/ 39 w 100"/>
              <a:gd name="T37" fmla="*/ 30 h 42"/>
              <a:gd name="T38" fmla="*/ 39 w 100"/>
              <a:gd name="T39" fmla="*/ 30 h 42"/>
              <a:gd name="T40" fmla="*/ 37 w 100"/>
              <a:gd name="T41" fmla="*/ 31 h 42"/>
              <a:gd name="T42" fmla="*/ 32 w 100"/>
              <a:gd name="T43" fmla="*/ 32 h 42"/>
              <a:gd name="T44" fmla="*/ 30 w 100"/>
              <a:gd name="T45" fmla="*/ 33 h 42"/>
              <a:gd name="T46" fmla="*/ 28 w 100"/>
              <a:gd name="T47" fmla="*/ 33 h 42"/>
              <a:gd name="T48" fmla="*/ 24 w 100"/>
              <a:gd name="T49" fmla="*/ 34 h 42"/>
              <a:gd name="T50" fmla="*/ 22 w 100"/>
              <a:gd name="T51" fmla="*/ 29 h 42"/>
              <a:gd name="T52" fmla="*/ 22 w 100"/>
              <a:gd name="T53" fmla="*/ 34 h 42"/>
              <a:gd name="T54" fmla="*/ 21 w 100"/>
              <a:gd name="T55" fmla="*/ 39 h 42"/>
              <a:gd name="T56" fmla="*/ 19 w 100"/>
              <a:gd name="T57" fmla="*/ 37 h 42"/>
              <a:gd name="T58" fmla="*/ 19 w 100"/>
              <a:gd name="T59" fmla="*/ 40 h 42"/>
              <a:gd name="T60" fmla="*/ 17 w 100"/>
              <a:gd name="T61" fmla="*/ 38 h 42"/>
              <a:gd name="T62" fmla="*/ 15 w 100"/>
              <a:gd name="T63" fmla="*/ 34 h 42"/>
              <a:gd name="T64" fmla="*/ 14 w 100"/>
              <a:gd name="T65" fmla="*/ 39 h 42"/>
              <a:gd name="T66" fmla="*/ 13 w 100"/>
              <a:gd name="T67" fmla="*/ 37 h 42"/>
              <a:gd name="T68" fmla="*/ 12 w 100"/>
              <a:gd name="T69" fmla="*/ 39 h 42"/>
              <a:gd name="T70" fmla="*/ 11 w 100"/>
              <a:gd name="T71" fmla="*/ 40 h 42"/>
              <a:gd name="T72" fmla="*/ 10 w 100"/>
              <a:gd name="T73" fmla="*/ 34 h 42"/>
              <a:gd name="T74" fmla="*/ 8 w 100"/>
              <a:gd name="T75" fmla="*/ 38 h 42"/>
              <a:gd name="T76" fmla="*/ 3 w 100"/>
              <a:gd name="T77" fmla="*/ 32 h 42"/>
              <a:gd name="T78" fmla="*/ 2 w 100"/>
              <a:gd name="T79" fmla="*/ 31 h 42"/>
              <a:gd name="T80" fmla="*/ 0 w 100"/>
              <a:gd name="T81" fmla="*/ 31 h 42"/>
              <a:gd name="T82" fmla="*/ 0 w 100"/>
              <a:gd name="T83" fmla="*/ 28 h 42"/>
              <a:gd name="T84" fmla="*/ 3 w 100"/>
              <a:gd name="T85" fmla="*/ 30 h 42"/>
              <a:gd name="T86" fmla="*/ 6 w 100"/>
              <a:gd name="T87" fmla="*/ 25 h 42"/>
              <a:gd name="T88" fmla="*/ 13 w 100"/>
              <a:gd name="T89" fmla="*/ 21 h 42"/>
              <a:gd name="T90" fmla="*/ 21 w 100"/>
              <a:gd name="T91" fmla="*/ 18 h 42"/>
              <a:gd name="T92" fmla="*/ 27 w 100"/>
              <a:gd name="T93" fmla="*/ 16 h 42"/>
              <a:gd name="T94" fmla="*/ 32 w 100"/>
              <a:gd name="T95" fmla="*/ 14 h 42"/>
              <a:gd name="T96" fmla="*/ 42 w 100"/>
              <a:gd name="T97" fmla="*/ 14 h 42"/>
              <a:gd name="T98" fmla="*/ 47 w 100"/>
              <a:gd name="T99" fmla="*/ 15 h 42"/>
              <a:gd name="T100" fmla="*/ 54 w 100"/>
              <a:gd name="T101" fmla="*/ 15 h 42"/>
              <a:gd name="T102" fmla="*/ 75 w 100"/>
              <a:gd name="T103" fmla="*/ 5 h 42"/>
              <a:gd name="T104" fmla="*/ 80 w 100"/>
              <a:gd name="T105" fmla="*/ 4 h 42"/>
              <a:gd name="T106" fmla="*/ 99 w 100"/>
              <a:gd name="T107" fmla="*/ 9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00" h="42">
                <a:moveTo>
                  <a:pt x="99" y="9"/>
                </a:moveTo>
                <a:cubicBezTo>
                  <a:pt x="99" y="14"/>
                  <a:pt x="96" y="10"/>
                  <a:pt x="96" y="13"/>
                </a:cubicBezTo>
                <a:cubicBezTo>
                  <a:pt x="96" y="13"/>
                  <a:pt x="95" y="10"/>
                  <a:pt x="95" y="11"/>
                </a:cubicBezTo>
                <a:cubicBezTo>
                  <a:pt x="95" y="15"/>
                  <a:pt x="92" y="13"/>
                  <a:pt x="90" y="11"/>
                </a:cubicBezTo>
                <a:cubicBezTo>
                  <a:pt x="90" y="10"/>
                  <a:pt x="90" y="10"/>
                  <a:pt x="90" y="10"/>
                </a:cubicBezTo>
                <a:cubicBezTo>
                  <a:pt x="89" y="10"/>
                  <a:pt x="90" y="12"/>
                  <a:pt x="89" y="12"/>
                </a:cubicBezTo>
                <a:cubicBezTo>
                  <a:pt x="89" y="11"/>
                  <a:pt x="89" y="11"/>
                  <a:pt x="89" y="11"/>
                </a:cubicBezTo>
                <a:cubicBezTo>
                  <a:pt x="89" y="12"/>
                  <a:pt x="89" y="11"/>
                  <a:pt x="89" y="12"/>
                </a:cubicBezTo>
                <a:cubicBezTo>
                  <a:pt x="88" y="12"/>
                  <a:pt x="88" y="11"/>
                  <a:pt x="88" y="10"/>
                </a:cubicBezTo>
                <a:cubicBezTo>
                  <a:pt x="88" y="12"/>
                  <a:pt x="88" y="12"/>
                  <a:pt x="88" y="12"/>
                </a:cubicBezTo>
                <a:cubicBezTo>
                  <a:pt x="88" y="16"/>
                  <a:pt x="87" y="12"/>
                  <a:pt x="87" y="14"/>
                </a:cubicBezTo>
                <a:cubicBezTo>
                  <a:pt x="86" y="13"/>
                  <a:pt x="86" y="13"/>
                  <a:pt x="86" y="13"/>
                </a:cubicBezTo>
                <a:cubicBezTo>
                  <a:pt x="86" y="16"/>
                  <a:pt x="84" y="15"/>
                  <a:pt x="83" y="17"/>
                </a:cubicBezTo>
                <a:cubicBezTo>
                  <a:pt x="83" y="14"/>
                  <a:pt x="83" y="14"/>
                  <a:pt x="83" y="14"/>
                </a:cubicBezTo>
                <a:cubicBezTo>
                  <a:pt x="83" y="16"/>
                  <a:pt x="83" y="17"/>
                  <a:pt x="83" y="17"/>
                </a:cubicBezTo>
                <a:cubicBezTo>
                  <a:pt x="82" y="15"/>
                  <a:pt x="82" y="19"/>
                  <a:pt x="82" y="18"/>
                </a:cubicBezTo>
                <a:cubicBezTo>
                  <a:pt x="82" y="17"/>
                  <a:pt x="82" y="17"/>
                  <a:pt x="82" y="17"/>
                </a:cubicBezTo>
                <a:cubicBezTo>
                  <a:pt x="82" y="19"/>
                  <a:pt x="81" y="16"/>
                  <a:pt x="81" y="19"/>
                </a:cubicBezTo>
                <a:cubicBezTo>
                  <a:pt x="81" y="17"/>
                  <a:pt x="81" y="17"/>
                  <a:pt x="81" y="17"/>
                </a:cubicBezTo>
                <a:cubicBezTo>
                  <a:pt x="81" y="20"/>
                  <a:pt x="80" y="16"/>
                  <a:pt x="80" y="18"/>
                </a:cubicBezTo>
                <a:cubicBezTo>
                  <a:pt x="80" y="18"/>
                  <a:pt x="80" y="18"/>
                  <a:pt x="80" y="18"/>
                </a:cubicBezTo>
                <a:cubicBezTo>
                  <a:pt x="80" y="19"/>
                  <a:pt x="80" y="17"/>
                  <a:pt x="80" y="18"/>
                </a:cubicBezTo>
                <a:cubicBezTo>
                  <a:pt x="80" y="18"/>
                  <a:pt x="80" y="18"/>
                  <a:pt x="80" y="18"/>
                </a:cubicBezTo>
                <a:cubicBezTo>
                  <a:pt x="79" y="18"/>
                  <a:pt x="79" y="17"/>
                  <a:pt x="79" y="19"/>
                </a:cubicBezTo>
                <a:cubicBezTo>
                  <a:pt x="79" y="18"/>
                  <a:pt x="80" y="18"/>
                  <a:pt x="79" y="16"/>
                </a:cubicBezTo>
                <a:cubicBezTo>
                  <a:pt x="78" y="18"/>
                  <a:pt x="76" y="18"/>
                  <a:pt x="74" y="19"/>
                </a:cubicBezTo>
                <a:cubicBezTo>
                  <a:pt x="74" y="17"/>
                  <a:pt x="74" y="17"/>
                  <a:pt x="74" y="17"/>
                </a:cubicBezTo>
                <a:cubicBezTo>
                  <a:pt x="74" y="17"/>
                  <a:pt x="73" y="18"/>
                  <a:pt x="73" y="19"/>
                </a:cubicBezTo>
                <a:cubicBezTo>
                  <a:pt x="73" y="18"/>
                  <a:pt x="73" y="18"/>
                  <a:pt x="73" y="18"/>
                </a:cubicBezTo>
                <a:cubicBezTo>
                  <a:pt x="72" y="17"/>
                  <a:pt x="73" y="20"/>
                  <a:pt x="72" y="19"/>
                </a:cubicBezTo>
                <a:cubicBezTo>
                  <a:pt x="72" y="17"/>
                  <a:pt x="72" y="17"/>
                  <a:pt x="72" y="17"/>
                </a:cubicBezTo>
                <a:cubicBezTo>
                  <a:pt x="72" y="19"/>
                  <a:pt x="72" y="18"/>
                  <a:pt x="71" y="19"/>
                </a:cubicBezTo>
                <a:cubicBezTo>
                  <a:pt x="71" y="19"/>
                  <a:pt x="71" y="18"/>
                  <a:pt x="71" y="18"/>
                </a:cubicBezTo>
                <a:cubicBezTo>
                  <a:pt x="71" y="20"/>
                  <a:pt x="71" y="18"/>
                  <a:pt x="71" y="19"/>
                </a:cubicBezTo>
                <a:cubicBezTo>
                  <a:pt x="70" y="18"/>
                  <a:pt x="70" y="18"/>
                  <a:pt x="70" y="18"/>
                </a:cubicBezTo>
                <a:cubicBezTo>
                  <a:pt x="70" y="16"/>
                  <a:pt x="71" y="20"/>
                  <a:pt x="70" y="19"/>
                </a:cubicBezTo>
                <a:cubicBezTo>
                  <a:pt x="70" y="18"/>
                  <a:pt x="70" y="18"/>
                  <a:pt x="70" y="18"/>
                </a:cubicBezTo>
                <a:cubicBezTo>
                  <a:pt x="70" y="20"/>
                  <a:pt x="69" y="19"/>
                  <a:pt x="69" y="20"/>
                </a:cubicBezTo>
                <a:cubicBezTo>
                  <a:pt x="69" y="20"/>
                  <a:pt x="69" y="20"/>
                  <a:pt x="69" y="20"/>
                </a:cubicBezTo>
                <a:cubicBezTo>
                  <a:pt x="68" y="20"/>
                  <a:pt x="68" y="20"/>
                  <a:pt x="68" y="21"/>
                </a:cubicBezTo>
                <a:cubicBezTo>
                  <a:pt x="67" y="20"/>
                  <a:pt x="67" y="18"/>
                  <a:pt x="67" y="18"/>
                </a:cubicBezTo>
                <a:cubicBezTo>
                  <a:pt x="67" y="21"/>
                  <a:pt x="66" y="19"/>
                  <a:pt x="67" y="22"/>
                </a:cubicBezTo>
                <a:cubicBezTo>
                  <a:pt x="66" y="22"/>
                  <a:pt x="66" y="21"/>
                  <a:pt x="66" y="22"/>
                </a:cubicBezTo>
                <a:cubicBezTo>
                  <a:pt x="66" y="21"/>
                  <a:pt x="65" y="19"/>
                  <a:pt x="65" y="19"/>
                </a:cubicBezTo>
                <a:cubicBezTo>
                  <a:pt x="65" y="17"/>
                  <a:pt x="65" y="17"/>
                  <a:pt x="65" y="17"/>
                </a:cubicBezTo>
                <a:cubicBezTo>
                  <a:pt x="64" y="17"/>
                  <a:pt x="65" y="18"/>
                  <a:pt x="65" y="17"/>
                </a:cubicBezTo>
                <a:cubicBezTo>
                  <a:pt x="64" y="17"/>
                  <a:pt x="64" y="18"/>
                  <a:pt x="64" y="17"/>
                </a:cubicBezTo>
                <a:cubicBezTo>
                  <a:pt x="64" y="19"/>
                  <a:pt x="64" y="21"/>
                  <a:pt x="64" y="22"/>
                </a:cubicBezTo>
                <a:cubicBezTo>
                  <a:pt x="64" y="21"/>
                  <a:pt x="63" y="19"/>
                  <a:pt x="63" y="19"/>
                </a:cubicBezTo>
                <a:cubicBezTo>
                  <a:pt x="63" y="23"/>
                  <a:pt x="63" y="23"/>
                  <a:pt x="63" y="23"/>
                </a:cubicBezTo>
                <a:cubicBezTo>
                  <a:pt x="63" y="23"/>
                  <a:pt x="63" y="22"/>
                  <a:pt x="63" y="22"/>
                </a:cubicBezTo>
                <a:cubicBezTo>
                  <a:pt x="63" y="24"/>
                  <a:pt x="63" y="24"/>
                  <a:pt x="63" y="24"/>
                </a:cubicBezTo>
                <a:cubicBezTo>
                  <a:pt x="63" y="23"/>
                  <a:pt x="62" y="24"/>
                  <a:pt x="62" y="22"/>
                </a:cubicBezTo>
                <a:cubicBezTo>
                  <a:pt x="62" y="21"/>
                  <a:pt x="62" y="22"/>
                  <a:pt x="62" y="21"/>
                </a:cubicBezTo>
                <a:cubicBezTo>
                  <a:pt x="61" y="21"/>
                  <a:pt x="61" y="22"/>
                  <a:pt x="61" y="22"/>
                </a:cubicBezTo>
                <a:cubicBezTo>
                  <a:pt x="61" y="22"/>
                  <a:pt x="61" y="22"/>
                  <a:pt x="61" y="22"/>
                </a:cubicBezTo>
                <a:cubicBezTo>
                  <a:pt x="61" y="21"/>
                  <a:pt x="61" y="23"/>
                  <a:pt x="61" y="24"/>
                </a:cubicBezTo>
                <a:cubicBezTo>
                  <a:pt x="61" y="24"/>
                  <a:pt x="61" y="22"/>
                  <a:pt x="61" y="23"/>
                </a:cubicBezTo>
                <a:cubicBezTo>
                  <a:pt x="61" y="24"/>
                  <a:pt x="61" y="25"/>
                  <a:pt x="61" y="25"/>
                </a:cubicBezTo>
                <a:cubicBezTo>
                  <a:pt x="61" y="23"/>
                  <a:pt x="61" y="23"/>
                  <a:pt x="61" y="23"/>
                </a:cubicBezTo>
                <a:cubicBezTo>
                  <a:pt x="60" y="25"/>
                  <a:pt x="60" y="26"/>
                  <a:pt x="60" y="26"/>
                </a:cubicBezTo>
                <a:cubicBezTo>
                  <a:pt x="60" y="28"/>
                  <a:pt x="60" y="25"/>
                  <a:pt x="60" y="25"/>
                </a:cubicBezTo>
                <a:cubicBezTo>
                  <a:pt x="59" y="24"/>
                  <a:pt x="59" y="27"/>
                  <a:pt x="58" y="25"/>
                </a:cubicBezTo>
                <a:cubicBezTo>
                  <a:pt x="58" y="25"/>
                  <a:pt x="58" y="27"/>
                  <a:pt x="58" y="27"/>
                </a:cubicBezTo>
                <a:cubicBezTo>
                  <a:pt x="58" y="26"/>
                  <a:pt x="58" y="25"/>
                  <a:pt x="58" y="26"/>
                </a:cubicBezTo>
                <a:cubicBezTo>
                  <a:pt x="58" y="25"/>
                  <a:pt x="58" y="26"/>
                  <a:pt x="57" y="26"/>
                </a:cubicBezTo>
                <a:cubicBezTo>
                  <a:pt x="57" y="27"/>
                  <a:pt x="57" y="26"/>
                  <a:pt x="57" y="26"/>
                </a:cubicBezTo>
                <a:cubicBezTo>
                  <a:pt x="57" y="26"/>
                  <a:pt x="56" y="28"/>
                  <a:pt x="56" y="27"/>
                </a:cubicBezTo>
                <a:cubicBezTo>
                  <a:pt x="56" y="27"/>
                  <a:pt x="56" y="29"/>
                  <a:pt x="55" y="29"/>
                </a:cubicBezTo>
                <a:cubicBezTo>
                  <a:pt x="55" y="28"/>
                  <a:pt x="55" y="28"/>
                  <a:pt x="55" y="28"/>
                </a:cubicBezTo>
                <a:cubicBezTo>
                  <a:pt x="55" y="27"/>
                  <a:pt x="55" y="28"/>
                  <a:pt x="55" y="27"/>
                </a:cubicBezTo>
                <a:cubicBezTo>
                  <a:pt x="55" y="28"/>
                  <a:pt x="55" y="25"/>
                  <a:pt x="55" y="26"/>
                </a:cubicBezTo>
                <a:cubicBezTo>
                  <a:pt x="55" y="25"/>
                  <a:pt x="55" y="29"/>
                  <a:pt x="55" y="27"/>
                </a:cubicBezTo>
                <a:cubicBezTo>
                  <a:pt x="55" y="27"/>
                  <a:pt x="55" y="28"/>
                  <a:pt x="54" y="27"/>
                </a:cubicBezTo>
                <a:cubicBezTo>
                  <a:pt x="54" y="27"/>
                  <a:pt x="54" y="25"/>
                  <a:pt x="54" y="25"/>
                </a:cubicBezTo>
                <a:cubicBezTo>
                  <a:pt x="53" y="26"/>
                  <a:pt x="54" y="26"/>
                  <a:pt x="54" y="27"/>
                </a:cubicBezTo>
                <a:cubicBezTo>
                  <a:pt x="53" y="27"/>
                  <a:pt x="53" y="27"/>
                  <a:pt x="53" y="27"/>
                </a:cubicBezTo>
                <a:cubicBezTo>
                  <a:pt x="54" y="29"/>
                  <a:pt x="53" y="27"/>
                  <a:pt x="53" y="29"/>
                </a:cubicBezTo>
                <a:cubicBezTo>
                  <a:pt x="53" y="28"/>
                  <a:pt x="53" y="29"/>
                  <a:pt x="53" y="27"/>
                </a:cubicBezTo>
                <a:cubicBezTo>
                  <a:pt x="52" y="25"/>
                  <a:pt x="52" y="25"/>
                  <a:pt x="52" y="25"/>
                </a:cubicBezTo>
                <a:cubicBezTo>
                  <a:pt x="52" y="26"/>
                  <a:pt x="52" y="27"/>
                  <a:pt x="52" y="28"/>
                </a:cubicBezTo>
                <a:cubicBezTo>
                  <a:pt x="52" y="27"/>
                  <a:pt x="52" y="27"/>
                  <a:pt x="52" y="27"/>
                </a:cubicBezTo>
                <a:cubicBezTo>
                  <a:pt x="53" y="30"/>
                  <a:pt x="52" y="27"/>
                  <a:pt x="52" y="29"/>
                </a:cubicBezTo>
                <a:cubicBezTo>
                  <a:pt x="51" y="28"/>
                  <a:pt x="51" y="29"/>
                  <a:pt x="51" y="28"/>
                </a:cubicBezTo>
                <a:cubicBezTo>
                  <a:pt x="50" y="29"/>
                  <a:pt x="50" y="30"/>
                  <a:pt x="50" y="29"/>
                </a:cubicBezTo>
                <a:cubicBezTo>
                  <a:pt x="50" y="29"/>
                  <a:pt x="50" y="29"/>
                  <a:pt x="50" y="28"/>
                </a:cubicBezTo>
                <a:cubicBezTo>
                  <a:pt x="50" y="27"/>
                  <a:pt x="50" y="28"/>
                  <a:pt x="50" y="29"/>
                </a:cubicBezTo>
                <a:cubicBezTo>
                  <a:pt x="50" y="28"/>
                  <a:pt x="49" y="27"/>
                  <a:pt x="48" y="26"/>
                </a:cubicBezTo>
                <a:cubicBezTo>
                  <a:pt x="48" y="27"/>
                  <a:pt x="49" y="28"/>
                  <a:pt x="49" y="29"/>
                </a:cubicBezTo>
                <a:cubicBezTo>
                  <a:pt x="48" y="27"/>
                  <a:pt x="48" y="31"/>
                  <a:pt x="48" y="29"/>
                </a:cubicBezTo>
                <a:cubicBezTo>
                  <a:pt x="48" y="28"/>
                  <a:pt x="48" y="27"/>
                  <a:pt x="47" y="27"/>
                </a:cubicBezTo>
                <a:cubicBezTo>
                  <a:pt x="47" y="24"/>
                  <a:pt x="47" y="29"/>
                  <a:pt x="47" y="28"/>
                </a:cubicBezTo>
                <a:cubicBezTo>
                  <a:pt x="47" y="30"/>
                  <a:pt x="47" y="30"/>
                  <a:pt x="47" y="30"/>
                </a:cubicBezTo>
                <a:cubicBezTo>
                  <a:pt x="47" y="29"/>
                  <a:pt x="47" y="31"/>
                  <a:pt x="46" y="29"/>
                </a:cubicBezTo>
                <a:cubicBezTo>
                  <a:pt x="46" y="30"/>
                  <a:pt x="46" y="28"/>
                  <a:pt x="46" y="30"/>
                </a:cubicBezTo>
                <a:cubicBezTo>
                  <a:pt x="45" y="29"/>
                  <a:pt x="45" y="32"/>
                  <a:pt x="44" y="28"/>
                </a:cubicBezTo>
                <a:cubicBezTo>
                  <a:pt x="44" y="28"/>
                  <a:pt x="43" y="28"/>
                  <a:pt x="44" y="29"/>
                </a:cubicBezTo>
                <a:cubicBezTo>
                  <a:pt x="44" y="30"/>
                  <a:pt x="44" y="28"/>
                  <a:pt x="44" y="29"/>
                </a:cubicBezTo>
                <a:cubicBezTo>
                  <a:pt x="44" y="29"/>
                  <a:pt x="44" y="30"/>
                  <a:pt x="44" y="30"/>
                </a:cubicBezTo>
                <a:cubicBezTo>
                  <a:pt x="44" y="30"/>
                  <a:pt x="43" y="30"/>
                  <a:pt x="43" y="28"/>
                </a:cubicBezTo>
                <a:cubicBezTo>
                  <a:pt x="43" y="26"/>
                  <a:pt x="43" y="31"/>
                  <a:pt x="43" y="31"/>
                </a:cubicBezTo>
                <a:cubicBezTo>
                  <a:pt x="43" y="30"/>
                  <a:pt x="42" y="29"/>
                  <a:pt x="42" y="30"/>
                </a:cubicBezTo>
                <a:cubicBezTo>
                  <a:pt x="42" y="31"/>
                  <a:pt x="42" y="31"/>
                  <a:pt x="42" y="31"/>
                </a:cubicBezTo>
                <a:cubicBezTo>
                  <a:pt x="42" y="31"/>
                  <a:pt x="42" y="29"/>
                  <a:pt x="41" y="28"/>
                </a:cubicBezTo>
                <a:cubicBezTo>
                  <a:pt x="41" y="28"/>
                  <a:pt x="41" y="28"/>
                  <a:pt x="41" y="29"/>
                </a:cubicBezTo>
                <a:cubicBezTo>
                  <a:pt x="41" y="27"/>
                  <a:pt x="41" y="27"/>
                  <a:pt x="41" y="27"/>
                </a:cubicBezTo>
                <a:cubicBezTo>
                  <a:pt x="41" y="29"/>
                  <a:pt x="41" y="28"/>
                  <a:pt x="40" y="29"/>
                </a:cubicBezTo>
                <a:cubicBezTo>
                  <a:pt x="41" y="28"/>
                  <a:pt x="41" y="28"/>
                  <a:pt x="41" y="28"/>
                </a:cubicBezTo>
                <a:cubicBezTo>
                  <a:pt x="40" y="28"/>
                  <a:pt x="40" y="28"/>
                  <a:pt x="40" y="28"/>
                </a:cubicBezTo>
                <a:cubicBezTo>
                  <a:pt x="40" y="29"/>
                  <a:pt x="41" y="30"/>
                  <a:pt x="41" y="30"/>
                </a:cubicBezTo>
                <a:cubicBezTo>
                  <a:pt x="41" y="30"/>
                  <a:pt x="41" y="30"/>
                  <a:pt x="41" y="31"/>
                </a:cubicBezTo>
                <a:cubicBezTo>
                  <a:pt x="40" y="30"/>
                  <a:pt x="40" y="30"/>
                  <a:pt x="40" y="30"/>
                </a:cubicBezTo>
                <a:cubicBezTo>
                  <a:pt x="40" y="30"/>
                  <a:pt x="40" y="31"/>
                  <a:pt x="40" y="31"/>
                </a:cubicBezTo>
                <a:cubicBezTo>
                  <a:pt x="40" y="31"/>
                  <a:pt x="40" y="31"/>
                  <a:pt x="39" y="30"/>
                </a:cubicBezTo>
                <a:cubicBezTo>
                  <a:pt x="40" y="30"/>
                  <a:pt x="40" y="31"/>
                  <a:pt x="40" y="30"/>
                </a:cubicBezTo>
                <a:cubicBezTo>
                  <a:pt x="40" y="30"/>
                  <a:pt x="39" y="28"/>
                  <a:pt x="39" y="29"/>
                </a:cubicBezTo>
                <a:cubicBezTo>
                  <a:pt x="39" y="30"/>
                  <a:pt x="40" y="32"/>
                  <a:pt x="39" y="31"/>
                </a:cubicBezTo>
                <a:cubicBezTo>
                  <a:pt x="39" y="30"/>
                  <a:pt x="39" y="30"/>
                  <a:pt x="39" y="30"/>
                </a:cubicBezTo>
                <a:cubicBezTo>
                  <a:pt x="39" y="29"/>
                  <a:pt x="39" y="29"/>
                  <a:pt x="39" y="29"/>
                </a:cubicBezTo>
                <a:cubicBezTo>
                  <a:pt x="39" y="30"/>
                  <a:pt x="39" y="30"/>
                  <a:pt x="39" y="30"/>
                </a:cubicBezTo>
                <a:cubicBezTo>
                  <a:pt x="39" y="30"/>
                  <a:pt x="39" y="30"/>
                  <a:pt x="39" y="30"/>
                </a:cubicBezTo>
                <a:cubicBezTo>
                  <a:pt x="39" y="31"/>
                  <a:pt x="38" y="30"/>
                  <a:pt x="39" y="32"/>
                </a:cubicBezTo>
                <a:cubicBezTo>
                  <a:pt x="38" y="32"/>
                  <a:pt x="38" y="31"/>
                  <a:pt x="38" y="31"/>
                </a:cubicBezTo>
                <a:cubicBezTo>
                  <a:pt x="38" y="31"/>
                  <a:pt x="38" y="31"/>
                  <a:pt x="38" y="31"/>
                </a:cubicBezTo>
                <a:cubicBezTo>
                  <a:pt x="37" y="30"/>
                  <a:pt x="37" y="31"/>
                  <a:pt x="37" y="32"/>
                </a:cubicBezTo>
                <a:cubicBezTo>
                  <a:pt x="37" y="31"/>
                  <a:pt x="37" y="31"/>
                  <a:pt x="37" y="31"/>
                </a:cubicBezTo>
                <a:cubicBezTo>
                  <a:pt x="37" y="31"/>
                  <a:pt x="37" y="31"/>
                  <a:pt x="37" y="32"/>
                </a:cubicBezTo>
                <a:cubicBezTo>
                  <a:pt x="36" y="31"/>
                  <a:pt x="36" y="27"/>
                  <a:pt x="36" y="29"/>
                </a:cubicBezTo>
                <a:cubicBezTo>
                  <a:pt x="36" y="29"/>
                  <a:pt x="36" y="31"/>
                  <a:pt x="36" y="32"/>
                </a:cubicBezTo>
                <a:cubicBezTo>
                  <a:pt x="35" y="32"/>
                  <a:pt x="35" y="34"/>
                  <a:pt x="34" y="32"/>
                </a:cubicBezTo>
                <a:cubicBezTo>
                  <a:pt x="34" y="33"/>
                  <a:pt x="34" y="33"/>
                  <a:pt x="34" y="33"/>
                </a:cubicBezTo>
                <a:cubicBezTo>
                  <a:pt x="34" y="33"/>
                  <a:pt x="33" y="35"/>
                  <a:pt x="32" y="32"/>
                </a:cubicBezTo>
                <a:cubicBezTo>
                  <a:pt x="32" y="32"/>
                  <a:pt x="32" y="31"/>
                  <a:pt x="32" y="30"/>
                </a:cubicBezTo>
                <a:cubicBezTo>
                  <a:pt x="32" y="31"/>
                  <a:pt x="31" y="29"/>
                  <a:pt x="32" y="31"/>
                </a:cubicBezTo>
                <a:cubicBezTo>
                  <a:pt x="32" y="32"/>
                  <a:pt x="32" y="33"/>
                  <a:pt x="32" y="33"/>
                </a:cubicBezTo>
                <a:cubicBezTo>
                  <a:pt x="32" y="34"/>
                  <a:pt x="31" y="34"/>
                  <a:pt x="31" y="33"/>
                </a:cubicBezTo>
                <a:cubicBezTo>
                  <a:pt x="31" y="34"/>
                  <a:pt x="31" y="34"/>
                  <a:pt x="31" y="34"/>
                </a:cubicBezTo>
                <a:cubicBezTo>
                  <a:pt x="31" y="32"/>
                  <a:pt x="30" y="32"/>
                  <a:pt x="30" y="33"/>
                </a:cubicBezTo>
                <a:cubicBezTo>
                  <a:pt x="30" y="34"/>
                  <a:pt x="30" y="34"/>
                  <a:pt x="30" y="34"/>
                </a:cubicBezTo>
                <a:cubicBezTo>
                  <a:pt x="30" y="33"/>
                  <a:pt x="30" y="33"/>
                  <a:pt x="30" y="33"/>
                </a:cubicBezTo>
                <a:cubicBezTo>
                  <a:pt x="30" y="33"/>
                  <a:pt x="30" y="35"/>
                  <a:pt x="30" y="34"/>
                </a:cubicBezTo>
                <a:cubicBezTo>
                  <a:pt x="30" y="33"/>
                  <a:pt x="30" y="33"/>
                  <a:pt x="30" y="33"/>
                </a:cubicBezTo>
                <a:cubicBezTo>
                  <a:pt x="29" y="34"/>
                  <a:pt x="29" y="36"/>
                  <a:pt x="29" y="35"/>
                </a:cubicBezTo>
                <a:cubicBezTo>
                  <a:pt x="28" y="33"/>
                  <a:pt x="28" y="33"/>
                  <a:pt x="28" y="33"/>
                </a:cubicBezTo>
                <a:cubicBezTo>
                  <a:pt x="28" y="33"/>
                  <a:pt x="28" y="34"/>
                  <a:pt x="29" y="35"/>
                </a:cubicBezTo>
                <a:cubicBezTo>
                  <a:pt x="28" y="34"/>
                  <a:pt x="28" y="34"/>
                  <a:pt x="27" y="32"/>
                </a:cubicBezTo>
                <a:cubicBezTo>
                  <a:pt x="27" y="36"/>
                  <a:pt x="26" y="37"/>
                  <a:pt x="25" y="36"/>
                </a:cubicBezTo>
                <a:cubicBezTo>
                  <a:pt x="25" y="36"/>
                  <a:pt x="25" y="36"/>
                  <a:pt x="25" y="36"/>
                </a:cubicBezTo>
                <a:cubicBezTo>
                  <a:pt x="24" y="35"/>
                  <a:pt x="25" y="37"/>
                  <a:pt x="25" y="37"/>
                </a:cubicBezTo>
                <a:cubicBezTo>
                  <a:pt x="24" y="34"/>
                  <a:pt x="24" y="34"/>
                  <a:pt x="24" y="34"/>
                </a:cubicBezTo>
                <a:cubicBezTo>
                  <a:pt x="24" y="33"/>
                  <a:pt x="24" y="35"/>
                  <a:pt x="24" y="36"/>
                </a:cubicBezTo>
                <a:cubicBezTo>
                  <a:pt x="24" y="37"/>
                  <a:pt x="24" y="35"/>
                  <a:pt x="24" y="36"/>
                </a:cubicBezTo>
                <a:cubicBezTo>
                  <a:pt x="24" y="37"/>
                  <a:pt x="23" y="36"/>
                  <a:pt x="24" y="37"/>
                </a:cubicBezTo>
                <a:cubicBezTo>
                  <a:pt x="23" y="37"/>
                  <a:pt x="23" y="35"/>
                  <a:pt x="23" y="35"/>
                </a:cubicBezTo>
                <a:cubicBezTo>
                  <a:pt x="23" y="36"/>
                  <a:pt x="23" y="36"/>
                  <a:pt x="23" y="36"/>
                </a:cubicBezTo>
                <a:cubicBezTo>
                  <a:pt x="22" y="34"/>
                  <a:pt x="23" y="32"/>
                  <a:pt x="22" y="29"/>
                </a:cubicBezTo>
                <a:cubicBezTo>
                  <a:pt x="22" y="30"/>
                  <a:pt x="22" y="30"/>
                  <a:pt x="22" y="30"/>
                </a:cubicBezTo>
                <a:cubicBezTo>
                  <a:pt x="22" y="28"/>
                  <a:pt x="22" y="28"/>
                  <a:pt x="22" y="27"/>
                </a:cubicBezTo>
                <a:cubicBezTo>
                  <a:pt x="22" y="28"/>
                  <a:pt x="22" y="30"/>
                  <a:pt x="22" y="31"/>
                </a:cubicBezTo>
                <a:cubicBezTo>
                  <a:pt x="22" y="32"/>
                  <a:pt x="23" y="35"/>
                  <a:pt x="22" y="35"/>
                </a:cubicBezTo>
                <a:cubicBezTo>
                  <a:pt x="22" y="34"/>
                  <a:pt x="23" y="35"/>
                  <a:pt x="22" y="34"/>
                </a:cubicBezTo>
                <a:cubicBezTo>
                  <a:pt x="22" y="32"/>
                  <a:pt x="22" y="34"/>
                  <a:pt x="22" y="34"/>
                </a:cubicBezTo>
                <a:cubicBezTo>
                  <a:pt x="22" y="35"/>
                  <a:pt x="22" y="36"/>
                  <a:pt x="22" y="37"/>
                </a:cubicBezTo>
                <a:cubicBezTo>
                  <a:pt x="22" y="36"/>
                  <a:pt x="22" y="35"/>
                  <a:pt x="21" y="35"/>
                </a:cubicBezTo>
                <a:cubicBezTo>
                  <a:pt x="22" y="36"/>
                  <a:pt x="21" y="37"/>
                  <a:pt x="22" y="37"/>
                </a:cubicBezTo>
                <a:cubicBezTo>
                  <a:pt x="22" y="40"/>
                  <a:pt x="21" y="37"/>
                  <a:pt x="21" y="39"/>
                </a:cubicBezTo>
                <a:cubicBezTo>
                  <a:pt x="21" y="37"/>
                  <a:pt x="21" y="35"/>
                  <a:pt x="21" y="34"/>
                </a:cubicBezTo>
                <a:cubicBezTo>
                  <a:pt x="21" y="36"/>
                  <a:pt x="20" y="36"/>
                  <a:pt x="21" y="39"/>
                </a:cubicBezTo>
                <a:cubicBezTo>
                  <a:pt x="21" y="38"/>
                  <a:pt x="21" y="37"/>
                  <a:pt x="21" y="36"/>
                </a:cubicBezTo>
                <a:cubicBezTo>
                  <a:pt x="20" y="35"/>
                  <a:pt x="21" y="39"/>
                  <a:pt x="20" y="36"/>
                </a:cubicBezTo>
                <a:cubicBezTo>
                  <a:pt x="20" y="37"/>
                  <a:pt x="20" y="37"/>
                  <a:pt x="20" y="37"/>
                </a:cubicBezTo>
                <a:cubicBezTo>
                  <a:pt x="20" y="37"/>
                  <a:pt x="20" y="37"/>
                  <a:pt x="20" y="36"/>
                </a:cubicBezTo>
                <a:cubicBezTo>
                  <a:pt x="19" y="36"/>
                  <a:pt x="19" y="38"/>
                  <a:pt x="19" y="36"/>
                </a:cubicBezTo>
                <a:cubicBezTo>
                  <a:pt x="19" y="36"/>
                  <a:pt x="18" y="36"/>
                  <a:pt x="19" y="37"/>
                </a:cubicBezTo>
                <a:cubicBezTo>
                  <a:pt x="19" y="38"/>
                  <a:pt x="19" y="36"/>
                  <a:pt x="19" y="38"/>
                </a:cubicBezTo>
                <a:cubicBezTo>
                  <a:pt x="19" y="37"/>
                  <a:pt x="19" y="39"/>
                  <a:pt x="19" y="39"/>
                </a:cubicBezTo>
                <a:cubicBezTo>
                  <a:pt x="19" y="38"/>
                  <a:pt x="19" y="38"/>
                  <a:pt x="19" y="38"/>
                </a:cubicBezTo>
                <a:cubicBezTo>
                  <a:pt x="19" y="39"/>
                  <a:pt x="19" y="39"/>
                  <a:pt x="19" y="40"/>
                </a:cubicBezTo>
                <a:cubicBezTo>
                  <a:pt x="19" y="39"/>
                  <a:pt x="19" y="38"/>
                  <a:pt x="18" y="38"/>
                </a:cubicBezTo>
                <a:cubicBezTo>
                  <a:pt x="19" y="40"/>
                  <a:pt x="19" y="40"/>
                  <a:pt x="19" y="40"/>
                </a:cubicBezTo>
                <a:cubicBezTo>
                  <a:pt x="18" y="40"/>
                  <a:pt x="18" y="37"/>
                  <a:pt x="18" y="38"/>
                </a:cubicBezTo>
                <a:cubicBezTo>
                  <a:pt x="18" y="37"/>
                  <a:pt x="18" y="37"/>
                  <a:pt x="18" y="37"/>
                </a:cubicBezTo>
                <a:cubicBezTo>
                  <a:pt x="18" y="37"/>
                  <a:pt x="18" y="35"/>
                  <a:pt x="17" y="36"/>
                </a:cubicBezTo>
                <a:cubicBezTo>
                  <a:pt x="18" y="37"/>
                  <a:pt x="18" y="39"/>
                  <a:pt x="18" y="40"/>
                </a:cubicBezTo>
                <a:cubicBezTo>
                  <a:pt x="18" y="40"/>
                  <a:pt x="17" y="38"/>
                  <a:pt x="17" y="40"/>
                </a:cubicBezTo>
                <a:cubicBezTo>
                  <a:pt x="17" y="38"/>
                  <a:pt x="17" y="38"/>
                  <a:pt x="17" y="38"/>
                </a:cubicBezTo>
                <a:cubicBezTo>
                  <a:pt x="17" y="38"/>
                  <a:pt x="17" y="36"/>
                  <a:pt x="17" y="36"/>
                </a:cubicBezTo>
                <a:cubicBezTo>
                  <a:pt x="17" y="37"/>
                  <a:pt x="17" y="39"/>
                  <a:pt x="17" y="39"/>
                </a:cubicBezTo>
                <a:cubicBezTo>
                  <a:pt x="17" y="39"/>
                  <a:pt x="17" y="38"/>
                  <a:pt x="16" y="38"/>
                </a:cubicBezTo>
                <a:cubicBezTo>
                  <a:pt x="16" y="38"/>
                  <a:pt x="17" y="39"/>
                  <a:pt x="17" y="40"/>
                </a:cubicBezTo>
                <a:cubicBezTo>
                  <a:pt x="16" y="39"/>
                  <a:pt x="16" y="38"/>
                  <a:pt x="15" y="37"/>
                </a:cubicBezTo>
                <a:cubicBezTo>
                  <a:pt x="15" y="34"/>
                  <a:pt x="15" y="34"/>
                  <a:pt x="15" y="34"/>
                </a:cubicBezTo>
                <a:cubicBezTo>
                  <a:pt x="15" y="34"/>
                  <a:pt x="15" y="34"/>
                  <a:pt x="15" y="34"/>
                </a:cubicBezTo>
                <a:cubicBezTo>
                  <a:pt x="15" y="33"/>
                  <a:pt x="15" y="33"/>
                  <a:pt x="15" y="31"/>
                </a:cubicBezTo>
                <a:cubicBezTo>
                  <a:pt x="14" y="31"/>
                  <a:pt x="14" y="32"/>
                  <a:pt x="14" y="32"/>
                </a:cubicBezTo>
                <a:cubicBezTo>
                  <a:pt x="15" y="35"/>
                  <a:pt x="15" y="36"/>
                  <a:pt x="15" y="39"/>
                </a:cubicBezTo>
                <a:cubicBezTo>
                  <a:pt x="15" y="40"/>
                  <a:pt x="14" y="32"/>
                  <a:pt x="14" y="37"/>
                </a:cubicBezTo>
                <a:cubicBezTo>
                  <a:pt x="14" y="37"/>
                  <a:pt x="14" y="39"/>
                  <a:pt x="14" y="39"/>
                </a:cubicBezTo>
                <a:cubicBezTo>
                  <a:pt x="14" y="38"/>
                  <a:pt x="15" y="41"/>
                  <a:pt x="14" y="40"/>
                </a:cubicBezTo>
                <a:cubicBezTo>
                  <a:pt x="14" y="39"/>
                  <a:pt x="13" y="38"/>
                  <a:pt x="13" y="36"/>
                </a:cubicBezTo>
                <a:cubicBezTo>
                  <a:pt x="13" y="37"/>
                  <a:pt x="14" y="37"/>
                  <a:pt x="14" y="36"/>
                </a:cubicBezTo>
                <a:cubicBezTo>
                  <a:pt x="13" y="35"/>
                  <a:pt x="13" y="34"/>
                  <a:pt x="13" y="34"/>
                </a:cubicBezTo>
                <a:cubicBezTo>
                  <a:pt x="13" y="34"/>
                  <a:pt x="13" y="34"/>
                  <a:pt x="13" y="35"/>
                </a:cubicBezTo>
                <a:cubicBezTo>
                  <a:pt x="13" y="37"/>
                  <a:pt x="13" y="35"/>
                  <a:pt x="13" y="37"/>
                </a:cubicBezTo>
                <a:cubicBezTo>
                  <a:pt x="13" y="37"/>
                  <a:pt x="12" y="35"/>
                  <a:pt x="13" y="38"/>
                </a:cubicBezTo>
                <a:cubicBezTo>
                  <a:pt x="13" y="38"/>
                  <a:pt x="13" y="39"/>
                  <a:pt x="13" y="40"/>
                </a:cubicBezTo>
                <a:cubicBezTo>
                  <a:pt x="13" y="41"/>
                  <a:pt x="13" y="41"/>
                  <a:pt x="13" y="41"/>
                </a:cubicBezTo>
                <a:cubicBezTo>
                  <a:pt x="13" y="40"/>
                  <a:pt x="13" y="40"/>
                  <a:pt x="13" y="40"/>
                </a:cubicBezTo>
                <a:cubicBezTo>
                  <a:pt x="13" y="39"/>
                  <a:pt x="13" y="42"/>
                  <a:pt x="13" y="41"/>
                </a:cubicBezTo>
                <a:cubicBezTo>
                  <a:pt x="12" y="39"/>
                  <a:pt x="12" y="39"/>
                  <a:pt x="12" y="39"/>
                </a:cubicBezTo>
                <a:cubicBezTo>
                  <a:pt x="12" y="38"/>
                  <a:pt x="13" y="40"/>
                  <a:pt x="12" y="37"/>
                </a:cubicBezTo>
                <a:cubicBezTo>
                  <a:pt x="12" y="37"/>
                  <a:pt x="12" y="39"/>
                  <a:pt x="12" y="38"/>
                </a:cubicBezTo>
                <a:cubicBezTo>
                  <a:pt x="12" y="37"/>
                  <a:pt x="12" y="37"/>
                  <a:pt x="12" y="37"/>
                </a:cubicBezTo>
                <a:cubicBezTo>
                  <a:pt x="12" y="37"/>
                  <a:pt x="11" y="34"/>
                  <a:pt x="11" y="36"/>
                </a:cubicBezTo>
                <a:cubicBezTo>
                  <a:pt x="11" y="37"/>
                  <a:pt x="11" y="37"/>
                  <a:pt x="11" y="38"/>
                </a:cubicBezTo>
                <a:cubicBezTo>
                  <a:pt x="11" y="38"/>
                  <a:pt x="11" y="39"/>
                  <a:pt x="11" y="40"/>
                </a:cubicBezTo>
                <a:cubicBezTo>
                  <a:pt x="10" y="38"/>
                  <a:pt x="10" y="40"/>
                  <a:pt x="10" y="37"/>
                </a:cubicBezTo>
                <a:cubicBezTo>
                  <a:pt x="10" y="39"/>
                  <a:pt x="11" y="38"/>
                  <a:pt x="11" y="36"/>
                </a:cubicBezTo>
                <a:cubicBezTo>
                  <a:pt x="10" y="34"/>
                  <a:pt x="11" y="37"/>
                  <a:pt x="11" y="34"/>
                </a:cubicBezTo>
                <a:cubicBezTo>
                  <a:pt x="11" y="34"/>
                  <a:pt x="10" y="32"/>
                  <a:pt x="10" y="30"/>
                </a:cubicBezTo>
                <a:cubicBezTo>
                  <a:pt x="10" y="30"/>
                  <a:pt x="10" y="31"/>
                  <a:pt x="10" y="31"/>
                </a:cubicBezTo>
                <a:cubicBezTo>
                  <a:pt x="10" y="33"/>
                  <a:pt x="10" y="33"/>
                  <a:pt x="10" y="34"/>
                </a:cubicBezTo>
                <a:cubicBezTo>
                  <a:pt x="10" y="34"/>
                  <a:pt x="10" y="35"/>
                  <a:pt x="10" y="36"/>
                </a:cubicBezTo>
                <a:cubicBezTo>
                  <a:pt x="9" y="35"/>
                  <a:pt x="9" y="34"/>
                  <a:pt x="9" y="34"/>
                </a:cubicBezTo>
                <a:cubicBezTo>
                  <a:pt x="9" y="34"/>
                  <a:pt x="8" y="34"/>
                  <a:pt x="8" y="34"/>
                </a:cubicBezTo>
                <a:cubicBezTo>
                  <a:pt x="8" y="36"/>
                  <a:pt x="7" y="34"/>
                  <a:pt x="8" y="36"/>
                </a:cubicBezTo>
                <a:cubicBezTo>
                  <a:pt x="8" y="37"/>
                  <a:pt x="9" y="39"/>
                  <a:pt x="9" y="40"/>
                </a:cubicBezTo>
                <a:cubicBezTo>
                  <a:pt x="9" y="40"/>
                  <a:pt x="9" y="39"/>
                  <a:pt x="8" y="38"/>
                </a:cubicBezTo>
                <a:cubicBezTo>
                  <a:pt x="8" y="39"/>
                  <a:pt x="8" y="36"/>
                  <a:pt x="8" y="38"/>
                </a:cubicBezTo>
                <a:cubicBezTo>
                  <a:pt x="8" y="37"/>
                  <a:pt x="8" y="35"/>
                  <a:pt x="7" y="33"/>
                </a:cubicBezTo>
                <a:cubicBezTo>
                  <a:pt x="7" y="34"/>
                  <a:pt x="7" y="32"/>
                  <a:pt x="7" y="32"/>
                </a:cubicBezTo>
                <a:cubicBezTo>
                  <a:pt x="7" y="33"/>
                  <a:pt x="6" y="34"/>
                  <a:pt x="6" y="35"/>
                </a:cubicBezTo>
                <a:cubicBezTo>
                  <a:pt x="5" y="33"/>
                  <a:pt x="5" y="35"/>
                  <a:pt x="4" y="35"/>
                </a:cubicBezTo>
                <a:cubicBezTo>
                  <a:pt x="4" y="34"/>
                  <a:pt x="4" y="32"/>
                  <a:pt x="3" y="32"/>
                </a:cubicBezTo>
                <a:cubicBezTo>
                  <a:pt x="3" y="32"/>
                  <a:pt x="4" y="34"/>
                  <a:pt x="3" y="33"/>
                </a:cubicBezTo>
                <a:cubicBezTo>
                  <a:pt x="3" y="32"/>
                  <a:pt x="3" y="32"/>
                  <a:pt x="3" y="32"/>
                </a:cubicBezTo>
                <a:cubicBezTo>
                  <a:pt x="3" y="33"/>
                  <a:pt x="2" y="31"/>
                  <a:pt x="3" y="34"/>
                </a:cubicBezTo>
                <a:cubicBezTo>
                  <a:pt x="3" y="32"/>
                  <a:pt x="3" y="32"/>
                  <a:pt x="3" y="32"/>
                </a:cubicBezTo>
                <a:cubicBezTo>
                  <a:pt x="2" y="32"/>
                  <a:pt x="2" y="32"/>
                  <a:pt x="2" y="32"/>
                </a:cubicBezTo>
                <a:cubicBezTo>
                  <a:pt x="2" y="31"/>
                  <a:pt x="2" y="31"/>
                  <a:pt x="2" y="31"/>
                </a:cubicBezTo>
                <a:cubicBezTo>
                  <a:pt x="2" y="29"/>
                  <a:pt x="2" y="31"/>
                  <a:pt x="1" y="31"/>
                </a:cubicBezTo>
                <a:cubicBezTo>
                  <a:pt x="2" y="32"/>
                  <a:pt x="2" y="32"/>
                  <a:pt x="2" y="32"/>
                </a:cubicBezTo>
                <a:cubicBezTo>
                  <a:pt x="1" y="33"/>
                  <a:pt x="1" y="32"/>
                  <a:pt x="1" y="33"/>
                </a:cubicBezTo>
                <a:cubicBezTo>
                  <a:pt x="0" y="31"/>
                  <a:pt x="0" y="31"/>
                  <a:pt x="0" y="31"/>
                </a:cubicBezTo>
                <a:cubicBezTo>
                  <a:pt x="0" y="32"/>
                  <a:pt x="0" y="32"/>
                  <a:pt x="0" y="32"/>
                </a:cubicBezTo>
                <a:cubicBezTo>
                  <a:pt x="0" y="31"/>
                  <a:pt x="0" y="30"/>
                  <a:pt x="0" y="31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29"/>
                  <a:pt x="0" y="30"/>
                  <a:pt x="0" y="31"/>
                </a:cubicBezTo>
                <a:cubicBezTo>
                  <a:pt x="1" y="32"/>
                  <a:pt x="1" y="31"/>
                  <a:pt x="1" y="30"/>
                </a:cubicBezTo>
                <a:cubicBezTo>
                  <a:pt x="1" y="30"/>
                  <a:pt x="1" y="30"/>
                  <a:pt x="1" y="31"/>
                </a:cubicBezTo>
                <a:cubicBezTo>
                  <a:pt x="0" y="29"/>
                  <a:pt x="0" y="29"/>
                  <a:pt x="0" y="28"/>
                </a:cubicBezTo>
                <a:cubicBezTo>
                  <a:pt x="0" y="28"/>
                  <a:pt x="0" y="27"/>
                  <a:pt x="0" y="28"/>
                </a:cubicBezTo>
                <a:cubicBezTo>
                  <a:pt x="0" y="27"/>
                  <a:pt x="0" y="27"/>
                  <a:pt x="1" y="27"/>
                </a:cubicBezTo>
                <a:cubicBezTo>
                  <a:pt x="1" y="28"/>
                  <a:pt x="1" y="28"/>
                  <a:pt x="1" y="28"/>
                </a:cubicBezTo>
                <a:cubicBezTo>
                  <a:pt x="1" y="27"/>
                  <a:pt x="1" y="26"/>
                  <a:pt x="1" y="27"/>
                </a:cubicBezTo>
                <a:cubicBezTo>
                  <a:pt x="2" y="28"/>
                  <a:pt x="2" y="25"/>
                  <a:pt x="2" y="26"/>
                </a:cubicBezTo>
                <a:cubicBezTo>
                  <a:pt x="2" y="27"/>
                  <a:pt x="2" y="29"/>
                  <a:pt x="2" y="30"/>
                </a:cubicBezTo>
                <a:cubicBezTo>
                  <a:pt x="3" y="30"/>
                  <a:pt x="3" y="29"/>
                  <a:pt x="3" y="30"/>
                </a:cubicBezTo>
                <a:cubicBezTo>
                  <a:pt x="3" y="29"/>
                  <a:pt x="3" y="27"/>
                  <a:pt x="3" y="26"/>
                </a:cubicBezTo>
                <a:cubicBezTo>
                  <a:pt x="3" y="27"/>
                  <a:pt x="3" y="27"/>
                  <a:pt x="3" y="27"/>
                </a:cubicBezTo>
                <a:cubicBezTo>
                  <a:pt x="3" y="27"/>
                  <a:pt x="3" y="25"/>
                  <a:pt x="3" y="25"/>
                </a:cubicBezTo>
                <a:cubicBezTo>
                  <a:pt x="4" y="26"/>
                  <a:pt x="5" y="26"/>
                  <a:pt x="5" y="26"/>
                </a:cubicBezTo>
                <a:cubicBezTo>
                  <a:pt x="6" y="27"/>
                  <a:pt x="6" y="27"/>
                  <a:pt x="6" y="27"/>
                </a:cubicBezTo>
                <a:cubicBezTo>
                  <a:pt x="5" y="24"/>
                  <a:pt x="6" y="26"/>
                  <a:pt x="6" y="25"/>
                </a:cubicBezTo>
                <a:cubicBezTo>
                  <a:pt x="7" y="26"/>
                  <a:pt x="8" y="23"/>
                  <a:pt x="8" y="25"/>
                </a:cubicBezTo>
                <a:cubicBezTo>
                  <a:pt x="9" y="24"/>
                  <a:pt x="10" y="23"/>
                  <a:pt x="11" y="23"/>
                </a:cubicBezTo>
                <a:cubicBezTo>
                  <a:pt x="11" y="25"/>
                  <a:pt x="11" y="25"/>
                  <a:pt x="11" y="25"/>
                </a:cubicBezTo>
                <a:cubicBezTo>
                  <a:pt x="11" y="24"/>
                  <a:pt x="12" y="26"/>
                  <a:pt x="12" y="26"/>
                </a:cubicBezTo>
                <a:cubicBezTo>
                  <a:pt x="11" y="24"/>
                  <a:pt x="12" y="24"/>
                  <a:pt x="12" y="23"/>
                </a:cubicBezTo>
                <a:cubicBezTo>
                  <a:pt x="13" y="24"/>
                  <a:pt x="13" y="23"/>
                  <a:pt x="13" y="21"/>
                </a:cubicBezTo>
                <a:cubicBezTo>
                  <a:pt x="14" y="22"/>
                  <a:pt x="14" y="22"/>
                  <a:pt x="14" y="22"/>
                </a:cubicBezTo>
                <a:cubicBezTo>
                  <a:pt x="14" y="20"/>
                  <a:pt x="14" y="22"/>
                  <a:pt x="15" y="22"/>
                </a:cubicBezTo>
                <a:cubicBezTo>
                  <a:pt x="15" y="23"/>
                  <a:pt x="16" y="24"/>
                  <a:pt x="16" y="24"/>
                </a:cubicBezTo>
                <a:cubicBezTo>
                  <a:pt x="16" y="22"/>
                  <a:pt x="16" y="22"/>
                  <a:pt x="16" y="20"/>
                </a:cubicBezTo>
                <a:cubicBezTo>
                  <a:pt x="16" y="20"/>
                  <a:pt x="17" y="21"/>
                  <a:pt x="18" y="22"/>
                </a:cubicBezTo>
                <a:cubicBezTo>
                  <a:pt x="18" y="19"/>
                  <a:pt x="20" y="20"/>
                  <a:pt x="21" y="18"/>
                </a:cubicBezTo>
                <a:cubicBezTo>
                  <a:pt x="21" y="20"/>
                  <a:pt x="21" y="20"/>
                  <a:pt x="21" y="20"/>
                </a:cubicBezTo>
                <a:cubicBezTo>
                  <a:pt x="22" y="16"/>
                  <a:pt x="24" y="19"/>
                  <a:pt x="25" y="17"/>
                </a:cubicBezTo>
                <a:cubicBezTo>
                  <a:pt x="25" y="20"/>
                  <a:pt x="25" y="20"/>
                  <a:pt x="25" y="20"/>
                </a:cubicBezTo>
                <a:cubicBezTo>
                  <a:pt x="26" y="20"/>
                  <a:pt x="26" y="19"/>
                  <a:pt x="26" y="17"/>
                </a:cubicBezTo>
                <a:cubicBezTo>
                  <a:pt x="26" y="18"/>
                  <a:pt x="26" y="16"/>
                  <a:pt x="27" y="18"/>
                </a:cubicBezTo>
                <a:cubicBezTo>
                  <a:pt x="27" y="18"/>
                  <a:pt x="27" y="17"/>
                  <a:pt x="27" y="16"/>
                </a:cubicBezTo>
                <a:cubicBezTo>
                  <a:pt x="28" y="17"/>
                  <a:pt x="28" y="17"/>
                  <a:pt x="29" y="16"/>
                </a:cubicBezTo>
                <a:cubicBezTo>
                  <a:pt x="29" y="16"/>
                  <a:pt x="29" y="16"/>
                  <a:pt x="29" y="16"/>
                </a:cubicBezTo>
                <a:cubicBezTo>
                  <a:pt x="29" y="17"/>
                  <a:pt x="29" y="18"/>
                  <a:pt x="29" y="18"/>
                </a:cubicBezTo>
                <a:cubicBezTo>
                  <a:pt x="29" y="17"/>
                  <a:pt x="30" y="18"/>
                  <a:pt x="29" y="15"/>
                </a:cubicBezTo>
                <a:cubicBezTo>
                  <a:pt x="30" y="17"/>
                  <a:pt x="31" y="14"/>
                  <a:pt x="32" y="16"/>
                </a:cubicBezTo>
                <a:cubicBezTo>
                  <a:pt x="32" y="15"/>
                  <a:pt x="32" y="15"/>
                  <a:pt x="32" y="14"/>
                </a:cubicBezTo>
                <a:cubicBezTo>
                  <a:pt x="32" y="14"/>
                  <a:pt x="33" y="16"/>
                  <a:pt x="34" y="14"/>
                </a:cubicBezTo>
                <a:cubicBezTo>
                  <a:pt x="34" y="15"/>
                  <a:pt x="34" y="16"/>
                  <a:pt x="34" y="16"/>
                </a:cubicBezTo>
                <a:cubicBezTo>
                  <a:pt x="34" y="14"/>
                  <a:pt x="34" y="14"/>
                  <a:pt x="34" y="14"/>
                </a:cubicBezTo>
                <a:cubicBezTo>
                  <a:pt x="35" y="13"/>
                  <a:pt x="36" y="15"/>
                  <a:pt x="37" y="15"/>
                </a:cubicBezTo>
                <a:cubicBezTo>
                  <a:pt x="38" y="13"/>
                  <a:pt x="40" y="14"/>
                  <a:pt x="42" y="13"/>
                </a:cubicBezTo>
                <a:cubicBezTo>
                  <a:pt x="42" y="14"/>
                  <a:pt x="42" y="14"/>
                  <a:pt x="42" y="14"/>
                </a:cubicBezTo>
                <a:cubicBezTo>
                  <a:pt x="42" y="11"/>
                  <a:pt x="43" y="16"/>
                  <a:pt x="43" y="12"/>
                </a:cubicBezTo>
                <a:cubicBezTo>
                  <a:pt x="43" y="13"/>
                  <a:pt x="44" y="12"/>
                  <a:pt x="44" y="14"/>
                </a:cubicBezTo>
                <a:cubicBezTo>
                  <a:pt x="44" y="12"/>
                  <a:pt x="45" y="15"/>
                  <a:pt x="45" y="13"/>
                </a:cubicBezTo>
                <a:cubicBezTo>
                  <a:pt x="45" y="13"/>
                  <a:pt x="45" y="13"/>
                  <a:pt x="45" y="13"/>
                </a:cubicBezTo>
                <a:cubicBezTo>
                  <a:pt x="46" y="14"/>
                  <a:pt x="46" y="12"/>
                  <a:pt x="47" y="13"/>
                </a:cubicBezTo>
                <a:cubicBezTo>
                  <a:pt x="47" y="14"/>
                  <a:pt x="47" y="14"/>
                  <a:pt x="47" y="15"/>
                </a:cubicBezTo>
                <a:cubicBezTo>
                  <a:pt x="48" y="16"/>
                  <a:pt x="47" y="12"/>
                  <a:pt x="48" y="15"/>
                </a:cubicBezTo>
                <a:cubicBezTo>
                  <a:pt x="48" y="15"/>
                  <a:pt x="48" y="13"/>
                  <a:pt x="48" y="13"/>
                </a:cubicBezTo>
                <a:cubicBezTo>
                  <a:pt x="49" y="14"/>
                  <a:pt x="50" y="12"/>
                  <a:pt x="52" y="11"/>
                </a:cubicBezTo>
                <a:cubicBezTo>
                  <a:pt x="53" y="13"/>
                  <a:pt x="53" y="16"/>
                  <a:pt x="53" y="14"/>
                </a:cubicBezTo>
                <a:cubicBezTo>
                  <a:pt x="53" y="14"/>
                  <a:pt x="53" y="13"/>
                  <a:pt x="53" y="13"/>
                </a:cubicBezTo>
                <a:cubicBezTo>
                  <a:pt x="53" y="12"/>
                  <a:pt x="54" y="16"/>
                  <a:pt x="54" y="15"/>
                </a:cubicBezTo>
                <a:cubicBezTo>
                  <a:pt x="54" y="13"/>
                  <a:pt x="54" y="14"/>
                  <a:pt x="54" y="13"/>
                </a:cubicBezTo>
                <a:cubicBezTo>
                  <a:pt x="55" y="14"/>
                  <a:pt x="55" y="15"/>
                  <a:pt x="55" y="14"/>
                </a:cubicBezTo>
                <a:cubicBezTo>
                  <a:pt x="56" y="15"/>
                  <a:pt x="56" y="15"/>
                  <a:pt x="56" y="15"/>
                </a:cubicBezTo>
                <a:cubicBezTo>
                  <a:pt x="56" y="12"/>
                  <a:pt x="57" y="13"/>
                  <a:pt x="56" y="10"/>
                </a:cubicBezTo>
                <a:cubicBezTo>
                  <a:pt x="60" y="9"/>
                  <a:pt x="62" y="7"/>
                  <a:pt x="65" y="6"/>
                </a:cubicBezTo>
                <a:cubicBezTo>
                  <a:pt x="68" y="6"/>
                  <a:pt x="71" y="4"/>
                  <a:pt x="75" y="5"/>
                </a:cubicBezTo>
                <a:cubicBezTo>
                  <a:pt x="76" y="7"/>
                  <a:pt x="76" y="7"/>
                  <a:pt x="76" y="6"/>
                </a:cubicBezTo>
                <a:cubicBezTo>
                  <a:pt x="77" y="7"/>
                  <a:pt x="77" y="7"/>
                  <a:pt x="77" y="7"/>
                </a:cubicBezTo>
                <a:cubicBezTo>
                  <a:pt x="76" y="5"/>
                  <a:pt x="77" y="6"/>
                  <a:pt x="77" y="5"/>
                </a:cubicBezTo>
                <a:cubicBezTo>
                  <a:pt x="78" y="5"/>
                  <a:pt x="79" y="4"/>
                  <a:pt x="80" y="4"/>
                </a:cubicBezTo>
                <a:cubicBezTo>
                  <a:pt x="80" y="4"/>
                  <a:pt x="80" y="5"/>
                  <a:pt x="80" y="5"/>
                </a:cubicBezTo>
                <a:cubicBezTo>
                  <a:pt x="80" y="4"/>
                  <a:pt x="80" y="4"/>
                  <a:pt x="80" y="4"/>
                </a:cubicBezTo>
                <a:cubicBezTo>
                  <a:pt x="81" y="4"/>
                  <a:pt x="81" y="4"/>
                  <a:pt x="81" y="4"/>
                </a:cubicBezTo>
                <a:cubicBezTo>
                  <a:pt x="81" y="4"/>
                  <a:pt x="81" y="3"/>
                  <a:pt x="80" y="3"/>
                </a:cubicBezTo>
                <a:cubicBezTo>
                  <a:pt x="83" y="0"/>
                  <a:pt x="87" y="3"/>
                  <a:pt x="89" y="2"/>
                </a:cubicBezTo>
                <a:cubicBezTo>
                  <a:pt x="90" y="3"/>
                  <a:pt x="91" y="2"/>
                  <a:pt x="92" y="1"/>
                </a:cubicBezTo>
                <a:cubicBezTo>
                  <a:pt x="95" y="3"/>
                  <a:pt x="97" y="5"/>
                  <a:pt x="99" y="3"/>
                </a:cubicBezTo>
                <a:cubicBezTo>
                  <a:pt x="99" y="3"/>
                  <a:pt x="100" y="8"/>
                  <a:pt x="99" y="9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36" tIns="45717" rIns="91436" bIns="45717" numCol="1" anchor="t" anchorCtr="0" compatLnSpc="1">
            <a:prstTxWarp prst="textNoShape">
              <a:avLst/>
            </a:prstTxWarp>
          </a:bodyPr>
          <a:lstStyle/>
          <a:p>
            <a:endParaRPr lang="zh-CN" altLang="en-US" sz="1765"/>
          </a:p>
        </p:txBody>
      </p:sp>
      <p:sp>
        <p:nvSpPr>
          <p:cNvPr id="92" name="Freeform 91"/>
          <p:cNvSpPr>
            <a:spLocks/>
          </p:cNvSpPr>
          <p:nvPr/>
        </p:nvSpPr>
        <p:spPr bwMode="auto">
          <a:xfrm>
            <a:off x="9504363" y="2360765"/>
            <a:ext cx="0" cy="11111"/>
          </a:xfrm>
          <a:custGeom>
            <a:avLst/>
            <a:gdLst>
              <a:gd name="T0" fmla="*/ 0 h 3"/>
              <a:gd name="T1" fmla="*/ 3 h 3"/>
              <a:gd name="T2" fmla="*/ 0 h 3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3">
                <a:moveTo>
                  <a:pt x="0" y="0"/>
                </a:moveTo>
                <a:cubicBezTo>
                  <a:pt x="0" y="1"/>
                  <a:pt x="0" y="2"/>
                  <a:pt x="0" y="3"/>
                </a:cubicBez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36" tIns="45717" rIns="91436" bIns="45717" numCol="1" anchor="t" anchorCtr="0" compatLnSpc="1">
            <a:prstTxWarp prst="textNoShape">
              <a:avLst/>
            </a:prstTxWarp>
          </a:bodyPr>
          <a:lstStyle/>
          <a:p>
            <a:endParaRPr lang="zh-CN" altLang="en-US" sz="1765"/>
          </a:p>
        </p:txBody>
      </p:sp>
      <p:sp>
        <p:nvSpPr>
          <p:cNvPr id="93" name="Freeform 92"/>
          <p:cNvSpPr>
            <a:spLocks/>
          </p:cNvSpPr>
          <p:nvPr/>
        </p:nvSpPr>
        <p:spPr bwMode="auto">
          <a:xfrm>
            <a:off x="9534526" y="2394099"/>
            <a:ext cx="3175" cy="4763"/>
          </a:xfrm>
          <a:custGeom>
            <a:avLst/>
            <a:gdLst>
              <a:gd name="T0" fmla="*/ 0 w 1"/>
              <a:gd name="T1" fmla="*/ 0 h 1"/>
              <a:gd name="T2" fmla="*/ 1 w 1"/>
              <a:gd name="T3" fmla="*/ 1 h 1"/>
              <a:gd name="T4" fmla="*/ 0 w 1"/>
              <a:gd name="T5" fmla="*/ 1 h 1"/>
              <a:gd name="T6" fmla="*/ 0 w 1"/>
              <a:gd name="T7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1">
                <a:moveTo>
                  <a:pt x="0" y="0"/>
                </a:moveTo>
                <a:cubicBezTo>
                  <a:pt x="0" y="0"/>
                  <a:pt x="1" y="0"/>
                  <a:pt x="1" y="1"/>
                </a:cubicBezTo>
                <a:cubicBezTo>
                  <a:pt x="1" y="1"/>
                  <a:pt x="1" y="1"/>
                  <a:pt x="0" y="1"/>
                </a:cubicBezTo>
                <a:cubicBezTo>
                  <a:pt x="1" y="1"/>
                  <a:pt x="0" y="0"/>
                  <a:pt x="0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36" tIns="45717" rIns="91436" bIns="45717" numCol="1" anchor="t" anchorCtr="0" compatLnSpc="1">
            <a:prstTxWarp prst="textNoShape">
              <a:avLst/>
            </a:prstTxWarp>
          </a:bodyPr>
          <a:lstStyle/>
          <a:p>
            <a:endParaRPr lang="zh-CN" altLang="en-US" sz="1765"/>
          </a:p>
        </p:txBody>
      </p:sp>
      <p:sp>
        <p:nvSpPr>
          <p:cNvPr id="94" name="Freeform 93"/>
          <p:cNvSpPr>
            <a:spLocks/>
          </p:cNvSpPr>
          <p:nvPr/>
        </p:nvSpPr>
        <p:spPr bwMode="auto">
          <a:xfrm>
            <a:off x="9540875" y="2394098"/>
            <a:ext cx="0" cy="7937"/>
          </a:xfrm>
          <a:custGeom>
            <a:avLst/>
            <a:gdLst>
              <a:gd name="T0" fmla="*/ 0 h 2"/>
              <a:gd name="T1" fmla="*/ 2 h 2"/>
              <a:gd name="T2" fmla="*/ 0 h 2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2">
                <a:moveTo>
                  <a:pt x="0" y="0"/>
                </a:moveTo>
                <a:cubicBezTo>
                  <a:pt x="0" y="1"/>
                  <a:pt x="0" y="2"/>
                  <a:pt x="0" y="2"/>
                </a:cubicBez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36" tIns="45717" rIns="91436" bIns="45717" numCol="1" anchor="t" anchorCtr="0" compatLnSpc="1">
            <a:prstTxWarp prst="textNoShape">
              <a:avLst/>
            </a:prstTxWarp>
          </a:bodyPr>
          <a:lstStyle/>
          <a:p>
            <a:endParaRPr lang="zh-CN" altLang="en-US" sz="1765"/>
          </a:p>
        </p:txBody>
      </p:sp>
      <p:sp>
        <p:nvSpPr>
          <p:cNvPr id="95" name="Rectangle 94"/>
          <p:cNvSpPr>
            <a:spLocks noChangeArrowheads="1"/>
          </p:cNvSpPr>
          <p:nvPr/>
        </p:nvSpPr>
        <p:spPr bwMode="auto">
          <a:xfrm>
            <a:off x="9553576" y="2409972"/>
            <a:ext cx="1587" cy="3174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36" tIns="45717" rIns="91436" bIns="45717" numCol="1" anchor="t" anchorCtr="0" compatLnSpc="1">
            <a:prstTxWarp prst="textNoShape">
              <a:avLst/>
            </a:prstTxWarp>
          </a:bodyPr>
          <a:lstStyle/>
          <a:p>
            <a:endParaRPr lang="zh-CN" altLang="en-US" sz="1765"/>
          </a:p>
        </p:txBody>
      </p:sp>
      <p:sp>
        <p:nvSpPr>
          <p:cNvPr id="96" name="Freeform 95"/>
          <p:cNvSpPr>
            <a:spLocks/>
          </p:cNvSpPr>
          <p:nvPr/>
        </p:nvSpPr>
        <p:spPr bwMode="auto">
          <a:xfrm>
            <a:off x="9548814" y="2402035"/>
            <a:ext cx="4762" cy="4763"/>
          </a:xfrm>
          <a:custGeom>
            <a:avLst/>
            <a:gdLst>
              <a:gd name="T0" fmla="*/ 0 w 1"/>
              <a:gd name="T1" fmla="*/ 0 h 1"/>
              <a:gd name="T2" fmla="*/ 1 w 1"/>
              <a:gd name="T3" fmla="*/ 1 h 1"/>
              <a:gd name="T4" fmla="*/ 0 w 1"/>
              <a:gd name="T5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0" y="0"/>
                </a:moveTo>
                <a:cubicBezTo>
                  <a:pt x="1" y="0"/>
                  <a:pt x="1" y="0"/>
                  <a:pt x="1" y="1"/>
                </a:cubicBezTo>
                <a:cubicBezTo>
                  <a:pt x="1" y="0"/>
                  <a:pt x="1" y="1"/>
                  <a:pt x="0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36" tIns="45717" rIns="91436" bIns="45717" numCol="1" anchor="t" anchorCtr="0" compatLnSpc="1">
            <a:prstTxWarp prst="textNoShape">
              <a:avLst/>
            </a:prstTxWarp>
          </a:bodyPr>
          <a:lstStyle/>
          <a:p>
            <a:endParaRPr lang="zh-CN" altLang="en-US" sz="1765"/>
          </a:p>
        </p:txBody>
      </p:sp>
      <p:sp>
        <p:nvSpPr>
          <p:cNvPr id="97" name="Freeform 96"/>
          <p:cNvSpPr>
            <a:spLocks/>
          </p:cNvSpPr>
          <p:nvPr/>
        </p:nvSpPr>
        <p:spPr bwMode="auto">
          <a:xfrm>
            <a:off x="9564689" y="2406796"/>
            <a:ext cx="3175" cy="6349"/>
          </a:xfrm>
          <a:custGeom>
            <a:avLst/>
            <a:gdLst>
              <a:gd name="T0" fmla="*/ 0 w 1"/>
              <a:gd name="T1" fmla="*/ 1 h 2"/>
              <a:gd name="T2" fmla="*/ 1 w 1"/>
              <a:gd name="T3" fmla="*/ 1 h 2"/>
              <a:gd name="T4" fmla="*/ 0 w 1"/>
              <a:gd name="T5" fmla="*/ 1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2">
                <a:moveTo>
                  <a:pt x="0" y="1"/>
                </a:moveTo>
                <a:cubicBezTo>
                  <a:pt x="1" y="0"/>
                  <a:pt x="1" y="0"/>
                  <a:pt x="1" y="1"/>
                </a:cubicBezTo>
                <a:cubicBezTo>
                  <a:pt x="1" y="0"/>
                  <a:pt x="1" y="2"/>
                  <a:pt x="0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36" tIns="45717" rIns="91436" bIns="45717" numCol="1" anchor="t" anchorCtr="0" compatLnSpc="1">
            <a:prstTxWarp prst="textNoShape">
              <a:avLst/>
            </a:prstTxWarp>
          </a:bodyPr>
          <a:lstStyle/>
          <a:p>
            <a:endParaRPr lang="zh-CN" altLang="en-US" sz="1765"/>
          </a:p>
        </p:txBody>
      </p:sp>
      <p:sp>
        <p:nvSpPr>
          <p:cNvPr id="98" name="Freeform 97"/>
          <p:cNvSpPr>
            <a:spLocks/>
          </p:cNvSpPr>
          <p:nvPr/>
        </p:nvSpPr>
        <p:spPr bwMode="auto">
          <a:xfrm>
            <a:off x="9571038" y="2402035"/>
            <a:ext cx="0" cy="4763"/>
          </a:xfrm>
          <a:custGeom>
            <a:avLst/>
            <a:gdLst>
              <a:gd name="T0" fmla="*/ 0 h 1"/>
              <a:gd name="T1" fmla="*/ 0 h 1"/>
              <a:gd name="T2" fmla="*/ 1 h 1"/>
              <a:gd name="T3" fmla="*/ 0 h 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  <a:cxn ang="0">
                <a:pos x="0" y="T3"/>
              </a:cxn>
            </a:cxnLst>
            <a:rect l="0" t="0" r="r" b="b"/>
            <a:pathLst>
              <a:path h="1"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1"/>
                  <a:pt x="0" y="1"/>
                </a:cubicBez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36" tIns="45717" rIns="91436" bIns="45717" numCol="1" anchor="t" anchorCtr="0" compatLnSpc="1">
            <a:prstTxWarp prst="textNoShape">
              <a:avLst/>
            </a:prstTxWarp>
          </a:bodyPr>
          <a:lstStyle/>
          <a:p>
            <a:endParaRPr lang="zh-CN" altLang="en-US" sz="1765"/>
          </a:p>
        </p:txBody>
      </p:sp>
      <p:sp>
        <p:nvSpPr>
          <p:cNvPr id="99" name="Freeform 98"/>
          <p:cNvSpPr>
            <a:spLocks/>
          </p:cNvSpPr>
          <p:nvPr/>
        </p:nvSpPr>
        <p:spPr bwMode="auto">
          <a:xfrm>
            <a:off x="9685338" y="2368702"/>
            <a:ext cx="0" cy="3174"/>
          </a:xfrm>
          <a:custGeom>
            <a:avLst/>
            <a:gdLst>
              <a:gd name="T0" fmla="*/ 0 h 2"/>
              <a:gd name="T1" fmla="*/ 2 h 2"/>
              <a:gd name="T2" fmla="*/ 0 h 2"/>
              <a:gd name="T3" fmla="*/ 0 h 2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  <a:cxn ang="0">
                <a:pos x="0" y="T3"/>
              </a:cxn>
            </a:cxnLst>
            <a:rect l="0" t="0" r="r" b="b"/>
            <a:pathLst>
              <a:path h="2">
                <a:moveTo>
                  <a:pt x="0" y="0"/>
                </a:moveTo>
                <a:lnTo>
                  <a:pt x="0" y="2"/>
                </a:ln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36" tIns="45717" rIns="91436" bIns="45717" numCol="1" anchor="t" anchorCtr="0" compatLnSpc="1">
            <a:prstTxWarp prst="textNoShape">
              <a:avLst/>
            </a:prstTxWarp>
          </a:bodyPr>
          <a:lstStyle/>
          <a:p>
            <a:endParaRPr lang="zh-CN" altLang="en-US" sz="1765"/>
          </a:p>
        </p:txBody>
      </p:sp>
      <p:sp>
        <p:nvSpPr>
          <p:cNvPr id="100" name="Freeform 99"/>
          <p:cNvSpPr>
            <a:spLocks/>
          </p:cNvSpPr>
          <p:nvPr/>
        </p:nvSpPr>
        <p:spPr bwMode="auto">
          <a:xfrm>
            <a:off x="9737725" y="2357591"/>
            <a:ext cx="0" cy="6349"/>
          </a:xfrm>
          <a:custGeom>
            <a:avLst/>
            <a:gdLst>
              <a:gd name="T0" fmla="*/ 1 h 2"/>
              <a:gd name="T1" fmla="*/ 1 h 2"/>
              <a:gd name="T2" fmla="*/ 1 h 2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2">
                <a:moveTo>
                  <a:pt x="0" y="1"/>
                </a:moveTo>
                <a:cubicBezTo>
                  <a:pt x="0" y="0"/>
                  <a:pt x="0" y="1"/>
                  <a:pt x="0" y="1"/>
                </a:cubicBezTo>
                <a:cubicBezTo>
                  <a:pt x="0" y="2"/>
                  <a:pt x="0" y="0"/>
                  <a:pt x="0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36" tIns="45717" rIns="91436" bIns="45717" numCol="1" anchor="t" anchorCtr="0" compatLnSpc="1">
            <a:prstTxWarp prst="textNoShape">
              <a:avLst/>
            </a:prstTxWarp>
          </a:bodyPr>
          <a:lstStyle/>
          <a:p>
            <a:endParaRPr lang="zh-CN" altLang="en-US" sz="1765"/>
          </a:p>
        </p:txBody>
      </p:sp>
      <p:sp>
        <p:nvSpPr>
          <p:cNvPr id="101" name="Freeform 100"/>
          <p:cNvSpPr>
            <a:spLocks/>
          </p:cNvSpPr>
          <p:nvPr/>
        </p:nvSpPr>
        <p:spPr bwMode="auto">
          <a:xfrm>
            <a:off x="9759950" y="2330607"/>
            <a:ext cx="0" cy="7937"/>
          </a:xfrm>
          <a:custGeom>
            <a:avLst/>
            <a:gdLst>
              <a:gd name="T0" fmla="*/ 5 h 5"/>
              <a:gd name="T1" fmla="*/ 5 h 5"/>
              <a:gd name="T2" fmla="*/ 0 h 5"/>
              <a:gd name="T3" fmla="*/ 5 h 5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  <a:cxn ang="0">
                <a:pos x="0" y="T3"/>
              </a:cxn>
            </a:cxnLst>
            <a:rect l="0" t="0" r="r" b="b"/>
            <a:pathLst>
              <a:path h="5">
                <a:moveTo>
                  <a:pt x="0" y="5"/>
                </a:moveTo>
                <a:lnTo>
                  <a:pt x="0" y="5"/>
                </a:lnTo>
                <a:lnTo>
                  <a:pt x="0" y="0"/>
                </a:lnTo>
                <a:lnTo>
                  <a:pt x="0" y="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36" tIns="45717" rIns="91436" bIns="45717" numCol="1" anchor="t" anchorCtr="0" compatLnSpc="1">
            <a:prstTxWarp prst="textNoShape">
              <a:avLst/>
            </a:prstTxWarp>
          </a:bodyPr>
          <a:lstStyle/>
          <a:p>
            <a:endParaRPr lang="zh-CN" altLang="en-US" sz="1765"/>
          </a:p>
        </p:txBody>
      </p:sp>
      <p:sp>
        <p:nvSpPr>
          <p:cNvPr id="102" name="Freeform 101"/>
          <p:cNvSpPr>
            <a:spLocks/>
          </p:cNvSpPr>
          <p:nvPr/>
        </p:nvSpPr>
        <p:spPr bwMode="auto">
          <a:xfrm>
            <a:off x="9386889" y="2924248"/>
            <a:ext cx="4762" cy="7937"/>
          </a:xfrm>
          <a:custGeom>
            <a:avLst/>
            <a:gdLst>
              <a:gd name="T0" fmla="*/ 1 w 1"/>
              <a:gd name="T1" fmla="*/ 1 h 2"/>
              <a:gd name="T2" fmla="*/ 0 w 1"/>
              <a:gd name="T3" fmla="*/ 1 h 2"/>
              <a:gd name="T4" fmla="*/ 1 w 1"/>
              <a:gd name="T5" fmla="*/ 1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2">
                <a:moveTo>
                  <a:pt x="1" y="1"/>
                </a:moveTo>
                <a:cubicBezTo>
                  <a:pt x="0" y="1"/>
                  <a:pt x="0" y="2"/>
                  <a:pt x="0" y="1"/>
                </a:cubicBezTo>
                <a:cubicBezTo>
                  <a:pt x="0" y="1"/>
                  <a:pt x="1" y="0"/>
                  <a:pt x="1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36" tIns="45717" rIns="91436" bIns="45717" numCol="1" anchor="t" anchorCtr="0" compatLnSpc="1">
            <a:prstTxWarp prst="textNoShape">
              <a:avLst/>
            </a:prstTxWarp>
          </a:bodyPr>
          <a:lstStyle/>
          <a:p>
            <a:endParaRPr lang="zh-CN" altLang="en-US" sz="1765"/>
          </a:p>
        </p:txBody>
      </p:sp>
      <p:sp>
        <p:nvSpPr>
          <p:cNvPr id="103" name="Freeform 102"/>
          <p:cNvSpPr>
            <a:spLocks/>
          </p:cNvSpPr>
          <p:nvPr/>
        </p:nvSpPr>
        <p:spPr bwMode="auto">
          <a:xfrm>
            <a:off x="9386889" y="2932184"/>
            <a:ext cx="395287" cy="307931"/>
          </a:xfrm>
          <a:custGeom>
            <a:avLst/>
            <a:gdLst>
              <a:gd name="T0" fmla="*/ 90 w 105"/>
              <a:gd name="T1" fmla="*/ 71 h 82"/>
              <a:gd name="T2" fmla="*/ 87 w 105"/>
              <a:gd name="T3" fmla="*/ 69 h 82"/>
              <a:gd name="T4" fmla="*/ 78 w 105"/>
              <a:gd name="T5" fmla="*/ 66 h 82"/>
              <a:gd name="T6" fmla="*/ 76 w 105"/>
              <a:gd name="T7" fmla="*/ 64 h 82"/>
              <a:gd name="T8" fmla="*/ 71 w 105"/>
              <a:gd name="T9" fmla="*/ 57 h 82"/>
              <a:gd name="T10" fmla="*/ 70 w 105"/>
              <a:gd name="T11" fmla="*/ 56 h 82"/>
              <a:gd name="T12" fmla="*/ 65 w 105"/>
              <a:gd name="T13" fmla="*/ 54 h 82"/>
              <a:gd name="T14" fmla="*/ 63 w 105"/>
              <a:gd name="T15" fmla="*/ 51 h 82"/>
              <a:gd name="T16" fmla="*/ 62 w 105"/>
              <a:gd name="T17" fmla="*/ 48 h 82"/>
              <a:gd name="T18" fmla="*/ 59 w 105"/>
              <a:gd name="T19" fmla="*/ 49 h 82"/>
              <a:gd name="T20" fmla="*/ 54 w 105"/>
              <a:gd name="T21" fmla="*/ 47 h 82"/>
              <a:gd name="T22" fmla="*/ 52 w 105"/>
              <a:gd name="T23" fmla="*/ 45 h 82"/>
              <a:gd name="T24" fmla="*/ 49 w 105"/>
              <a:gd name="T25" fmla="*/ 45 h 82"/>
              <a:gd name="T26" fmla="*/ 48 w 105"/>
              <a:gd name="T27" fmla="*/ 42 h 82"/>
              <a:gd name="T28" fmla="*/ 44 w 105"/>
              <a:gd name="T29" fmla="*/ 40 h 82"/>
              <a:gd name="T30" fmla="*/ 42 w 105"/>
              <a:gd name="T31" fmla="*/ 36 h 82"/>
              <a:gd name="T32" fmla="*/ 40 w 105"/>
              <a:gd name="T33" fmla="*/ 35 h 82"/>
              <a:gd name="T34" fmla="*/ 39 w 105"/>
              <a:gd name="T35" fmla="*/ 33 h 82"/>
              <a:gd name="T36" fmla="*/ 37 w 105"/>
              <a:gd name="T37" fmla="*/ 33 h 82"/>
              <a:gd name="T38" fmla="*/ 36 w 105"/>
              <a:gd name="T39" fmla="*/ 33 h 82"/>
              <a:gd name="T40" fmla="*/ 34 w 105"/>
              <a:gd name="T41" fmla="*/ 32 h 82"/>
              <a:gd name="T42" fmla="*/ 29 w 105"/>
              <a:gd name="T43" fmla="*/ 28 h 82"/>
              <a:gd name="T44" fmla="*/ 27 w 105"/>
              <a:gd name="T45" fmla="*/ 27 h 82"/>
              <a:gd name="T46" fmla="*/ 25 w 105"/>
              <a:gd name="T47" fmla="*/ 26 h 82"/>
              <a:gd name="T48" fmla="*/ 21 w 105"/>
              <a:gd name="T49" fmla="*/ 23 h 82"/>
              <a:gd name="T50" fmla="*/ 23 w 105"/>
              <a:gd name="T51" fmla="*/ 18 h 82"/>
              <a:gd name="T52" fmla="*/ 19 w 105"/>
              <a:gd name="T53" fmla="*/ 21 h 82"/>
              <a:gd name="T54" fmla="*/ 15 w 105"/>
              <a:gd name="T55" fmla="*/ 24 h 82"/>
              <a:gd name="T56" fmla="*/ 14 w 105"/>
              <a:gd name="T57" fmla="*/ 21 h 82"/>
              <a:gd name="T58" fmla="*/ 12 w 105"/>
              <a:gd name="T59" fmla="*/ 23 h 82"/>
              <a:gd name="T60" fmla="*/ 12 w 105"/>
              <a:gd name="T61" fmla="*/ 21 h 82"/>
              <a:gd name="T62" fmla="*/ 13 w 105"/>
              <a:gd name="T63" fmla="*/ 16 h 82"/>
              <a:gd name="T64" fmla="*/ 9 w 105"/>
              <a:gd name="T65" fmla="*/ 19 h 82"/>
              <a:gd name="T66" fmla="*/ 9 w 105"/>
              <a:gd name="T67" fmla="*/ 16 h 82"/>
              <a:gd name="T68" fmla="*/ 7 w 105"/>
              <a:gd name="T69" fmla="*/ 18 h 82"/>
              <a:gd name="T70" fmla="*/ 5 w 105"/>
              <a:gd name="T71" fmla="*/ 17 h 82"/>
              <a:gd name="T72" fmla="*/ 9 w 105"/>
              <a:gd name="T73" fmla="*/ 13 h 82"/>
              <a:gd name="T74" fmla="*/ 4 w 105"/>
              <a:gd name="T75" fmla="*/ 14 h 82"/>
              <a:gd name="T76" fmla="*/ 3 w 105"/>
              <a:gd name="T77" fmla="*/ 6 h 82"/>
              <a:gd name="T78" fmla="*/ 3 w 105"/>
              <a:gd name="T79" fmla="*/ 4 h 82"/>
              <a:gd name="T80" fmla="*/ 0 w 105"/>
              <a:gd name="T81" fmla="*/ 3 h 82"/>
              <a:gd name="T82" fmla="*/ 2 w 105"/>
              <a:gd name="T83" fmla="*/ 0 h 82"/>
              <a:gd name="T84" fmla="*/ 4 w 105"/>
              <a:gd name="T85" fmla="*/ 4 h 82"/>
              <a:gd name="T86" fmla="*/ 11 w 105"/>
              <a:gd name="T87" fmla="*/ 2 h 82"/>
              <a:gd name="T88" fmla="*/ 20 w 105"/>
              <a:gd name="T89" fmla="*/ 5 h 82"/>
              <a:gd name="T90" fmla="*/ 30 w 105"/>
              <a:gd name="T91" fmla="*/ 9 h 82"/>
              <a:gd name="T92" fmla="*/ 37 w 105"/>
              <a:gd name="T93" fmla="*/ 13 h 82"/>
              <a:gd name="T94" fmla="*/ 43 w 105"/>
              <a:gd name="T95" fmla="*/ 16 h 82"/>
              <a:gd name="T96" fmla="*/ 52 w 105"/>
              <a:gd name="T97" fmla="*/ 25 h 82"/>
              <a:gd name="T98" fmla="*/ 56 w 105"/>
              <a:gd name="T99" fmla="*/ 31 h 82"/>
              <a:gd name="T100" fmla="*/ 61 w 105"/>
              <a:gd name="T101" fmla="*/ 37 h 82"/>
              <a:gd name="T102" fmla="*/ 85 w 105"/>
              <a:gd name="T103" fmla="*/ 53 h 82"/>
              <a:gd name="T104" fmla="*/ 90 w 105"/>
              <a:gd name="T105" fmla="*/ 58 h 82"/>
              <a:gd name="T106" fmla="*/ 99 w 105"/>
              <a:gd name="T107" fmla="*/ 80 h 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05" h="82">
                <a:moveTo>
                  <a:pt x="99" y="80"/>
                </a:moveTo>
                <a:cubicBezTo>
                  <a:pt x="95" y="82"/>
                  <a:pt x="97" y="77"/>
                  <a:pt x="93" y="78"/>
                </a:cubicBezTo>
                <a:cubicBezTo>
                  <a:pt x="93" y="78"/>
                  <a:pt x="95" y="76"/>
                  <a:pt x="94" y="76"/>
                </a:cubicBezTo>
                <a:cubicBezTo>
                  <a:pt x="91" y="78"/>
                  <a:pt x="90" y="74"/>
                  <a:pt x="91" y="71"/>
                </a:cubicBezTo>
                <a:cubicBezTo>
                  <a:pt x="91" y="71"/>
                  <a:pt x="91" y="71"/>
                  <a:pt x="91" y="71"/>
                </a:cubicBezTo>
                <a:cubicBezTo>
                  <a:pt x="92" y="70"/>
                  <a:pt x="90" y="71"/>
                  <a:pt x="90" y="71"/>
                </a:cubicBezTo>
                <a:cubicBezTo>
                  <a:pt x="90" y="71"/>
                  <a:pt x="90" y="71"/>
                  <a:pt x="90" y="70"/>
                </a:cubicBezTo>
                <a:cubicBezTo>
                  <a:pt x="89" y="71"/>
                  <a:pt x="89" y="70"/>
                  <a:pt x="89" y="71"/>
                </a:cubicBezTo>
                <a:cubicBezTo>
                  <a:pt x="90" y="69"/>
                  <a:pt x="90" y="69"/>
                  <a:pt x="90" y="69"/>
                </a:cubicBezTo>
                <a:cubicBezTo>
                  <a:pt x="89" y="70"/>
                  <a:pt x="89" y="70"/>
                  <a:pt x="89" y="70"/>
                </a:cubicBezTo>
                <a:cubicBezTo>
                  <a:pt x="86" y="72"/>
                  <a:pt x="88" y="68"/>
                  <a:pt x="86" y="69"/>
                </a:cubicBezTo>
                <a:cubicBezTo>
                  <a:pt x="87" y="69"/>
                  <a:pt x="87" y="69"/>
                  <a:pt x="87" y="69"/>
                </a:cubicBezTo>
                <a:cubicBezTo>
                  <a:pt x="84" y="69"/>
                  <a:pt x="83" y="68"/>
                  <a:pt x="81" y="67"/>
                </a:cubicBezTo>
                <a:cubicBezTo>
                  <a:pt x="83" y="66"/>
                  <a:pt x="83" y="66"/>
                  <a:pt x="83" y="66"/>
                </a:cubicBezTo>
                <a:cubicBezTo>
                  <a:pt x="82" y="67"/>
                  <a:pt x="81" y="67"/>
                  <a:pt x="80" y="67"/>
                </a:cubicBezTo>
                <a:cubicBezTo>
                  <a:pt x="82" y="65"/>
                  <a:pt x="79" y="67"/>
                  <a:pt x="79" y="66"/>
                </a:cubicBezTo>
                <a:cubicBezTo>
                  <a:pt x="79" y="66"/>
                  <a:pt x="79" y="66"/>
                  <a:pt x="79" y="66"/>
                </a:cubicBezTo>
                <a:cubicBezTo>
                  <a:pt x="78" y="67"/>
                  <a:pt x="80" y="65"/>
                  <a:pt x="78" y="66"/>
                </a:cubicBezTo>
                <a:cubicBezTo>
                  <a:pt x="79" y="65"/>
                  <a:pt x="79" y="65"/>
                  <a:pt x="79" y="65"/>
                </a:cubicBezTo>
                <a:cubicBezTo>
                  <a:pt x="77" y="67"/>
                  <a:pt x="79" y="64"/>
                  <a:pt x="78" y="65"/>
                </a:cubicBezTo>
                <a:cubicBezTo>
                  <a:pt x="78" y="65"/>
                  <a:pt x="78" y="65"/>
                  <a:pt x="78" y="65"/>
                </a:cubicBezTo>
                <a:cubicBezTo>
                  <a:pt x="77" y="65"/>
                  <a:pt x="78" y="64"/>
                  <a:pt x="78" y="64"/>
                </a:cubicBezTo>
                <a:cubicBezTo>
                  <a:pt x="78" y="64"/>
                  <a:pt x="78" y="64"/>
                  <a:pt x="78" y="64"/>
                </a:cubicBezTo>
                <a:cubicBezTo>
                  <a:pt x="77" y="64"/>
                  <a:pt x="78" y="63"/>
                  <a:pt x="76" y="64"/>
                </a:cubicBezTo>
                <a:cubicBezTo>
                  <a:pt x="77" y="63"/>
                  <a:pt x="77" y="64"/>
                  <a:pt x="79" y="62"/>
                </a:cubicBezTo>
                <a:cubicBezTo>
                  <a:pt x="76" y="62"/>
                  <a:pt x="75" y="61"/>
                  <a:pt x="73" y="59"/>
                </a:cubicBezTo>
                <a:cubicBezTo>
                  <a:pt x="73" y="59"/>
                  <a:pt x="73" y="58"/>
                  <a:pt x="74" y="58"/>
                </a:cubicBezTo>
                <a:cubicBezTo>
                  <a:pt x="74" y="58"/>
                  <a:pt x="73" y="58"/>
                  <a:pt x="72" y="58"/>
                </a:cubicBezTo>
                <a:cubicBezTo>
                  <a:pt x="72" y="58"/>
                  <a:pt x="73" y="57"/>
                  <a:pt x="73" y="57"/>
                </a:cubicBezTo>
                <a:cubicBezTo>
                  <a:pt x="73" y="56"/>
                  <a:pt x="71" y="58"/>
                  <a:pt x="71" y="57"/>
                </a:cubicBezTo>
                <a:cubicBezTo>
                  <a:pt x="73" y="56"/>
                  <a:pt x="73" y="56"/>
                  <a:pt x="73" y="56"/>
                </a:cubicBezTo>
                <a:cubicBezTo>
                  <a:pt x="72" y="57"/>
                  <a:pt x="71" y="57"/>
                  <a:pt x="71" y="57"/>
                </a:cubicBezTo>
                <a:cubicBezTo>
                  <a:pt x="71" y="57"/>
                  <a:pt x="71" y="56"/>
                  <a:pt x="72" y="56"/>
                </a:cubicBezTo>
                <a:cubicBezTo>
                  <a:pt x="70" y="57"/>
                  <a:pt x="71" y="55"/>
                  <a:pt x="70" y="56"/>
                </a:cubicBezTo>
                <a:cubicBezTo>
                  <a:pt x="71" y="55"/>
                  <a:pt x="71" y="55"/>
                  <a:pt x="71" y="55"/>
                </a:cubicBezTo>
                <a:cubicBezTo>
                  <a:pt x="72" y="54"/>
                  <a:pt x="69" y="57"/>
                  <a:pt x="70" y="56"/>
                </a:cubicBezTo>
                <a:cubicBezTo>
                  <a:pt x="71" y="55"/>
                  <a:pt x="71" y="55"/>
                  <a:pt x="71" y="55"/>
                </a:cubicBezTo>
                <a:cubicBezTo>
                  <a:pt x="69" y="56"/>
                  <a:pt x="69" y="55"/>
                  <a:pt x="68" y="55"/>
                </a:cubicBezTo>
                <a:cubicBezTo>
                  <a:pt x="68" y="55"/>
                  <a:pt x="68" y="55"/>
                  <a:pt x="68" y="55"/>
                </a:cubicBezTo>
                <a:cubicBezTo>
                  <a:pt x="68" y="54"/>
                  <a:pt x="68" y="54"/>
                  <a:pt x="67" y="54"/>
                </a:cubicBezTo>
                <a:cubicBezTo>
                  <a:pt x="67" y="53"/>
                  <a:pt x="68" y="52"/>
                  <a:pt x="68" y="52"/>
                </a:cubicBezTo>
                <a:cubicBezTo>
                  <a:pt x="66" y="53"/>
                  <a:pt x="66" y="52"/>
                  <a:pt x="65" y="54"/>
                </a:cubicBezTo>
                <a:cubicBezTo>
                  <a:pt x="65" y="53"/>
                  <a:pt x="65" y="52"/>
                  <a:pt x="64" y="52"/>
                </a:cubicBezTo>
                <a:cubicBezTo>
                  <a:pt x="65" y="52"/>
                  <a:pt x="66" y="50"/>
                  <a:pt x="66" y="50"/>
                </a:cubicBezTo>
                <a:cubicBezTo>
                  <a:pt x="67" y="49"/>
                  <a:pt x="67" y="49"/>
                  <a:pt x="67" y="49"/>
                </a:cubicBezTo>
                <a:cubicBezTo>
                  <a:pt x="68" y="49"/>
                  <a:pt x="67" y="50"/>
                  <a:pt x="68" y="49"/>
                </a:cubicBezTo>
                <a:cubicBezTo>
                  <a:pt x="67" y="49"/>
                  <a:pt x="66" y="49"/>
                  <a:pt x="67" y="48"/>
                </a:cubicBezTo>
                <a:cubicBezTo>
                  <a:pt x="65" y="49"/>
                  <a:pt x="63" y="51"/>
                  <a:pt x="63" y="51"/>
                </a:cubicBezTo>
                <a:cubicBezTo>
                  <a:pt x="63" y="50"/>
                  <a:pt x="64" y="49"/>
                  <a:pt x="65" y="49"/>
                </a:cubicBezTo>
                <a:cubicBezTo>
                  <a:pt x="61" y="51"/>
                  <a:pt x="61" y="51"/>
                  <a:pt x="61" y="51"/>
                </a:cubicBezTo>
                <a:cubicBezTo>
                  <a:pt x="61" y="51"/>
                  <a:pt x="62" y="50"/>
                  <a:pt x="62" y="50"/>
                </a:cubicBezTo>
                <a:cubicBezTo>
                  <a:pt x="60" y="51"/>
                  <a:pt x="60" y="51"/>
                  <a:pt x="60" y="51"/>
                </a:cubicBezTo>
                <a:cubicBezTo>
                  <a:pt x="61" y="51"/>
                  <a:pt x="59" y="51"/>
                  <a:pt x="61" y="49"/>
                </a:cubicBezTo>
                <a:cubicBezTo>
                  <a:pt x="61" y="48"/>
                  <a:pt x="61" y="49"/>
                  <a:pt x="62" y="48"/>
                </a:cubicBezTo>
                <a:cubicBezTo>
                  <a:pt x="62" y="48"/>
                  <a:pt x="61" y="49"/>
                  <a:pt x="61" y="48"/>
                </a:cubicBezTo>
                <a:cubicBezTo>
                  <a:pt x="61" y="48"/>
                  <a:pt x="61" y="48"/>
                  <a:pt x="61" y="48"/>
                </a:cubicBezTo>
                <a:cubicBezTo>
                  <a:pt x="61" y="48"/>
                  <a:pt x="60" y="48"/>
                  <a:pt x="59" y="49"/>
                </a:cubicBezTo>
                <a:cubicBezTo>
                  <a:pt x="59" y="50"/>
                  <a:pt x="60" y="48"/>
                  <a:pt x="60" y="49"/>
                </a:cubicBezTo>
                <a:cubicBezTo>
                  <a:pt x="59" y="50"/>
                  <a:pt x="58" y="50"/>
                  <a:pt x="58" y="50"/>
                </a:cubicBezTo>
                <a:cubicBezTo>
                  <a:pt x="59" y="49"/>
                  <a:pt x="59" y="49"/>
                  <a:pt x="59" y="49"/>
                </a:cubicBezTo>
                <a:cubicBezTo>
                  <a:pt x="57" y="49"/>
                  <a:pt x="57" y="49"/>
                  <a:pt x="56" y="50"/>
                </a:cubicBezTo>
                <a:cubicBezTo>
                  <a:pt x="55" y="50"/>
                  <a:pt x="57" y="48"/>
                  <a:pt x="57" y="49"/>
                </a:cubicBezTo>
                <a:cubicBezTo>
                  <a:pt x="57" y="47"/>
                  <a:pt x="54" y="49"/>
                  <a:pt x="55" y="47"/>
                </a:cubicBezTo>
                <a:cubicBezTo>
                  <a:pt x="56" y="47"/>
                  <a:pt x="54" y="49"/>
                  <a:pt x="55" y="48"/>
                </a:cubicBezTo>
                <a:cubicBezTo>
                  <a:pt x="54" y="48"/>
                  <a:pt x="55" y="47"/>
                  <a:pt x="55" y="47"/>
                </a:cubicBezTo>
                <a:cubicBezTo>
                  <a:pt x="56" y="46"/>
                  <a:pt x="55" y="47"/>
                  <a:pt x="54" y="47"/>
                </a:cubicBezTo>
                <a:cubicBezTo>
                  <a:pt x="54" y="48"/>
                  <a:pt x="54" y="47"/>
                  <a:pt x="55" y="47"/>
                </a:cubicBezTo>
                <a:cubicBezTo>
                  <a:pt x="54" y="47"/>
                  <a:pt x="52" y="47"/>
                  <a:pt x="52" y="46"/>
                </a:cubicBezTo>
                <a:cubicBezTo>
                  <a:pt x="52" y="46"/>
                  <a:pt x="51" y="47"/>
                  <a:pt x="50" y="47"/>
                </a:cubicBezTo>
                <a:cubicBezTo>
                  <a:pt x="51" y="46"/>
                  <a:pt x="51" y="46"/>
                  <a:pt x="51" y="46"/>
                </a:cubicBezTo>
                <a:cubicBezTo>
                  <a:pt x="52" y="45"/>
                  <a:pt x="51" y="46"/>
                  <a:pt x="52" y="45"/>
                </a:cubicBezTo>
                <a:cubicBezTo>
                  <a:pt x="50" y="46"/>
                  <a:pt x="54" y="45"/>
                  <a:pt x="52" y="45"/>
                </a:cubicBezTo>
                <a:cubicBezTo>
                  <a:pt x="53" y="44"/>
                  <a:pt x="50" y="47"/>
                  <a:pt x="52" y="45"/>
                </a:cubicBezTo>
                <a:cubicBezTo>
                  <a:pt x="52" y="45"/>
                  <a:pt x="50" y="46"/>
                  <a:pt x="51" y="45"/>
                </a:cubicBezTo>
                <a:cubicBezTo>
                  <a:pt x="51" y="45"/>
                  <a:pt x="52" y="43"/>
                  <a:pt x="52" y="43"/>
                </a:cubicBezTo>
                <a:cubicBezTo>
                  <a:pt x="52" y="43"/>
                  <a:pt x="52" y="44"/>
                  <a:pt x="51" y="44"/>
                </a:cubicBezTo>
                <a:cubicBezTo>
                  <a:pt x="50" y="44"/>
                  <a:pt x="50" y="44"/>
                  <a:pt x="50" y="44"/>
                </a:cubicBezTo>
                <a:cubicBezTo>
                  <a:pt x="49" y="45"/>
                  <a:pt x="50" y="44"/>
                  <a:pt x="49" y="45"/>
                </a:cubicBezTo>
                <a:cubicBezTo>
                  <a:pt x="50" y="44"/>
                  <a:pt x="48" y="45"/>
                  <a:pt x="50" y="43"/>
                </a:cubicBezTo>
                <a:cubicBezTo>
                  <a:pt x="51" y="42"/>
                  <a:pt x="51" y="42"/>
                  <a:pt x="51" y="42"/>
                </a:cubicBezTo>
                <a:cubicBezTo>
                  <a:pt x="51" y="42"/>
                  <a:pt x="50" y="43"/>
                  <a:pt x="49" y="44"/>
                </a:cubicBezTo>
                <a:cubicBezTo>
                  <a:pt x="49" y="43"/>
                  <a:pt x="49" y="43"/>
                  <a:pt x="49" y="43"/>
                </a:cubicBezTo>
                <a:cubicBezTo>
                  <a:pt x="48" y="45"/>
                  <a:pt x="49" y="43"/>
                  <a:pt x="48" y="44"/>
                </a:cubicBezTo>
                <a:cubicBezTo>
                  <a:pt x="48" y="43"/>
                  <a:pt x="47" y="43"/>
                  <a:pt x="48" y="42"/>
                </a:cubicBezTo>
                <a:cubicBezTo>
                  <a:pt x="47" y="42"/>
                  <a:pt x="46" y="43"/>
                  <a:pt x="46" y="42"/>
                </a:cubicBezTo>
                <a:cubicBezTo>
                  <a:pt x="46" y="42"/>
                  <a:pt x="46" y="42"/>
                  <a:pt x="47" y="41"/>
                </a:cubicBezTo>
                <a:cubicBezTo>
                  <a:pt x="47" y="41"/>
                  <a:pt x="47" y="41"/>
                  <a:pt x="46" y="41"/>
                </a:cubicBezTo>
                <a:cubicBezTo>
                  <a:pt x="47" y="41"/>
                  <a:pt x="47" y="40"/>
                  <a:pt x="47" y="39"/>
                </a:cubicBezTo>
                <a:cubicBezTo>
                  <a:pt x="47" y="39"/>
                  <a:pt x="46" y="40"/>
                  <a:pt x="45" y="41"/>
                </a:cubicBezTo>
                <a:cubicBezTo>
                  <a:pt x="47" y="39"/>
                  <a:pt x="43" y="42"/>
                  <a:pt x="44" y="40"/>
                </a:cubicBezTo>
                <a:cubicBezTo>
                  <a:pt x="45" y="39"/>
                  <a:pt x="46" y="39"/>
                  <a:pt x="46" y="38"/>
                </a:cubicBezTo>
                <a:cubicBezTo>
                  <a:pt x="47" y="36"/>
                  <a:pt x="44" y="39"/>
                  <a:pt x="45" y="38"/>
                </a:cubicBezTo>
                <a:cubicBezTo>
                  <a:pt x="43" y="40"/>
                  <a:pt x="43" y="40"/>
                  <a:pt x="43" y="40"/>
                </a:cubicBezTo>
                <a:cubicBezTo>
                  <a:pt x="44" y="39"/>
                  <a:pt x="42" y="40"/>
                  <a:pt x="43" y="39"/>
                </a:cubicBezTo>
                <a:cubicBezTo>
                  <a:pt x="43" y="39"/>
                  <a:pt x="43" y="38"/>
                  <a:pt x="42" y="39"/>
                </a:cubicBezTo>
                <a:cubicBezTo>
                  <a:pt x="43" y="38"/>
                  <a:pt x="40" y="39"/>
                  <a:pt x="42" y="36"/>
                </a:cubicBezTo>
                <a:cubicBezTo>
                  <a:pt x="42" y="36"/>
                  <a:pt x="42" y="35"/>
                  <a:pt x="41" y="36"/>
                </a:cubicBezTo>
                <a:cubicBezTo>
                  <a:pt x="40" y="37"/>
                  <a:pt x="42" y="36"/>
                  <a:pt x="41" y="37"/>
                </a:cubicBezTo>
                <a:cubicBezTo>
                  <a:pt x="41" y="37"/>
                  <a:pt x="41" y="37"/>
                  <a:pt x="41" y="37"/>
                </a:cubicBezTo>
                <a:cubicBezTo>
                  <a:pt x="41" y="37"/>
                  <a:pt x="41" y="36"/>
                  <a:pt x="42" y="35"/>
                </a:cubicBezTo>
                <a:cubicBezTo>
                  <a:pt x="42" y="34"/>
                  <a:pt x="39" y="38"/>
                  <a:pt x="39" y="36"/>
                </a:cubicBezTo>
                <a:cubicBezTo>
                  <a:pt x="40" y="36"/>
                  <a:pt x="40" y="36"/>
                  <a:pt x="40" y="35"/>
                </a:cubicBezTo>
                <a:cubicBezTo>
                  <a:pt x="38" y="36"/>
                  <a:pt x="38" y="36"/>
                  <a:pt x="38" y="36"/>
                </a:cubicBezTo>
                <a:cubicBezTo>
                  <a:pt x="38" y="36"/>
                  <a:pt x="39" y="35"/>
                  <a:pt x="40" y="33"/>
                </a:cubicBezTo>
                <a:cubicBezTo>
                  <a:pt x="40" y="34"/>
                  <a:pt x="40" y="33"/>
                  <a:pt x="39" y="34"/>
                </a:cubicBezTo>
                <a:cubicBezTo>
                  <a:pt x="40" y="32"/>
                  <a:pt x="40" y="32"/>
                  <a:pt x="40" y="32"/>
                </a:cubicBezTo>
                <a:cubicBezTo>
                  <a:pt x="39" y="34"/>
                  <a:pt x="39" y="33"/>
                  <a:pt x="39" y="33"/>
                </a:cubicBezTo>
                <a:cubicBezTo>
                  <a:pt x="39" y="33"/>
                  <a:pt x="39" y="33"/>
                  <a:pt x="39" y="33"/>
                </a:cubicBezTo>
                <a:cubicBezTo>
                  <a:pt x="40" y="32"/>
                  <a:pt x="39" y="33"/>
                  <a:pt x="39" y="33"/>
                </a:cubicBezTo>
                <a:cubicBezTo>
                  <a:pt x="38" y="33"/>
                  <a:pt x="38" y="34"/>
                  <a:pt x="38" y="34"/>
                </a:cubicBezTo>
                <a:cubicBezTo>
                  <a:pt x="38" y="35"/>
                  <a:pt x="38" y="34"/>
                  <a:pt x="37" y="35"/>
                </a:cubicBezTo>
                <a:cubicBezTo>
                  <a:pt x="38" y="34"/>
                  <a:pt x="37" y="34"/>
                  <a:pt x="37" y="34"/>
                </a:cubicBezTo>
                <a:cubicBezTo>
                  <a:pt x="37" y="33"/>
                  <a:pt x="36" y="34"/>
                  <a:pt x="36" y="34"/>
                </a:cubicBezTo>
                <a:cubicBezTo>
                  <a:pt x="37" y="34"/>
                  <a:pt x="36" y="34"/>
                  <a:pt x="37" y="33"/>
                </a:cubicBezTo>
                <a:cubicBezTo>
                  <a:pt x="37" y="33"/>
                  <a:pt x="37" y="34"/>
                  <a:pt x="37" y="34"/>
                </a:cubicBezTo>
                <a:cubicBezTo>
                  <a:pt x="37" y="33"/>
                  <a:pt x="38" y="32"/>
                  <a:pt x="37" y="32"/>
                </a:cubicBezTo>
                <a:cubicBezTo>
                  <a:pt x="37" y="33"/>
                  <a:pt x="36" y="35"/>
                  <a:pt x="36" y="34"/>
                </a:cubicBezTo>
                <a:cubicBezTo>
                  <a:pt x="37" y="33"/>
                  <a:pt x="37" y="33"/>
                  <a:pt x="37" y="33"/>
                </a:cubicBezTo>
                <a:cubicBezTo>
                  <a:pt x="37" y="32"/>
                  <a:pt x="37" y="32"/>
                  <a:pt x="37" y="32"/>
                </a:cubicBezTo>
                <a:cubicBezTo>
                  <a:pt x="36" y="33"/>
                  <a:pt x="36" y="33"/>
                  <a:pt x="36" y="33"/>
                </a:cubicBezTo>
                <a:cubicBezTo>
                  <a:pt x="37" y="32"/>
                  <a:pt x="37" y="32"/>
                  <a:pt x="37" y="32"/>
                </a:cubicBezTo>
                <a:cubicBezTo>
                  <a:pt x="36" y="33"/>
                  <a:pt x="36" y="32"/>
                  <a:pt x="35" y="34"/>
                </a:cubicBezTo>
                <a:cubicBezTo>
                  <a:pt x="35" y="34"/>
                  <a:pt x="35" y="33"/>
                  <a:pt x="35" y="32"/>
                </a:cubicBezTo>
                <a:cubicBezTo>
                  <a:pt x="35" y="32"/>
                  <a:pt x="35" y="32"/>
                  <a:pt x="35" y="32"/>
                </a:cubicBezTo>
                <a:cubicBezTo>
                  <a:pt x="35" y="31"/>
                  <a:pt x="35" y="32"/>
                  <a:pt x="34" y="32"/>
                </a:cubicBezTo>
                <a:cubicBezTo>
                  <a:pt x="34" y="32"/>
                  <a:pt x="34" y="32"/>
                  <a:pt x="34" y="32"/>
                </a:cubicBezTo>
                <a:cubicBezTo>
                  <a:pt x="34" y="32"/>
                  <a:pt x="34" y="32"/>
                  <a:pt x="33" y="32"/>
                </a:cubicBezTo>
                <a:cubicBezTo>
                  <a:pt x="34" y="31"/>
                  <a:pt x="36" y="28"/>
                  <a:pt x="35" y="29"/>
                </a:cubicBezTo>
                <a:cubicBezTo>
                  <a:pt x="35" y="29"/>
                  <a:pt x="33" y="31"/>
                  <a:pt x="33" y="32"/>
                </a:cubicBezTo>
                <a:cubicBezTo>
                  <a:pt x="33" y="31"/>
                  <a:pt x="31" y="32"/>
                  <a:pt x="32" y="30"/>
                </a:cubicBezTo>
                <a:cubicBezTo>
                  <a:pt x="31" y="31"/>
                  <a:pt x="31" y="31"/>
                  <a:pt x="31" y="31"/>
                </a:cubicBezTo>
                <a:cubicBezTo>
                  <a:pt x="30" y="30"/>
                  <a:pt x="28" y="31"/>
                  <a:pt x="29" y="28"/>
                </a:cubicBezTo>
                <a:cubicBezTo>
                  <a:pt x="30" y="28"/>
                  <a:pt x="30" y="27"/>
                  <a:pt x="30" y="27"/>
                </a:cubicBezTo>
                <a:cubicBezTo>
                  <a:pt x="30" y="28"/>
                  <a:pt x="31" y="26"/>
                  <a:pt x="30" y="27"/>
                </a:cubicBezTo>
                <a:cubicBezTo>
                  <a:pt x="29" y="28"/>
                  <a:pt x="29" y="29"/>
                  <a:pt x="28" y="29"/>
                </a:cubicBezTo>
                <a:cubicBezTo>
                  <a:pt x="28" y="29"/>
                  <a:pt x="27" y="29"/>
                  <a:pt x="27" y="28"/>
                </a:cubicBezTo>
                <a:cubicBezTo>
                  <a:pt x="27" y="28"/>
                  <a:pt x="27" y="29"/>
                  <a:pt x="27" y="29"/>
                </a:cubicBezTo>
                <a:cubicBezTo>
                  <a:pt x="28" y="27"/>
                  <a:pt x="28" y="27"/>
                  <a:pt x="27" y="27"/>
                </a:cubicBezTo>
                <a:cubicBezTo>
                  <a:pt x="26" y="28"/>
                  <a:pt x="26" y="28"/>
                  <a:pt x="26" y="28"/>
                </a:cubicBezTo>
                <a:cubicBezTo>
                  <a:pt x="27" y="27"/>
                  <a:pt x="27" y="27"/>
                  <a:pt x="27" y="27"/>
                </a:cubicBezTo>
                <a:cubicBezTo>
                  <a:pt x="27" y="27"/>
                  <a:pt x="25" y="29"/>
                  <a:pt x="26" y="28"/>
                </a:cubicBezTo>
                <a:cubicBezTo>
                  <a:pt x="26" y="27"/>
                  <a:pt x="26" y="27"/>
                  <a:pt x="26" y="27"/>
                </a:cubicBezTo>
                <a:cubicBezTo>
                  <a:pt x="26" y="27"/>
                  <a:pt x="24" y="28"/>
                  <a:pt x="25" y="27"/>
                </a:cubicBezTo>
                <a:cubicBezTo>
                  <a:pt x="25" y="26"/>
                  <a:pt x="25" y="26"/>
                  <a:pt x="25" y="26"/>
                </a:cubicBezTo>
                <a:cubicBezTo>
                  <a:pt x="25" y="26"/>
                  <a:pt x="24" y="27"/>
                  <a:pt x="24" y="27"/>
                </a:cubicBezTo>
                <a:cubicBezTo>
                  <a:pt x="24" y="26"/>
                  <a:pt x="24" y="26"/>
                  <a:pt x="25" y="24"/>
                </a:cubicBezTo>
                <a:cubicBezTo>
                  <a:pt x="22" y="27"/>
                  <a:pt x="21" y="26"/>
                  <a:pt x="20" y="25"/>
                </a:cubicBezTo>
                <a:cubicBezTo>
                  <a:pt x="21" y="24"/>
                  <a:pt x="21" y="24"/>
                  <a:pt x="21" y="24"/>
                </a:cubicBezTo>
                <a:cubicBezTo>
                  <a:pt x="21" y="24"/>
                  <a:pt x="20" y="26"/>
                  <a:pt x="20" y="25"/>
                </a:cubicBezTo>
                <a:cubicBezTo>
                  <a:pt x="20" y="24"/>
                  <a:pt x="21" y="23"/>
                  <a:pt x="21" y="23"/>
                </a:cubicBezTo>
                <a:cubicBezTo>
                  <a:pt x="21" y="22"/>
                  <a:pt x="20" y="24"/>
                  <a:pt x="20" y="24"/>
                </a:cubicBezTo>
                <a:cubicBezTo>
                  <a:pt x="19" y="25"/>
                  <a:pt x="20" y="23"/>
                  <a:pt x="19" y="25"/>
                </a:cubicBezTo>
                <a:cubicBezTo>
                  <a:pt x="19" y="25"/>
                  <a:pt x="19" y="23"/>
                  <a:pt x="18" y="25"/>
                </a:cubicBezTo>
                <a:cubicBezTo>
                  <a:pt x="19" y="24"/>
                  <a:pt x="19" y="23"/>
                  <a:pt x="20" y="23"/>
                </a:cubicBezTo>
                <a:cubicBezTo>
                  <a:pt x="19" y="23"/>
                  <a:pt x="19" y="23"/>
                  <a:pt x="19" y="23"/>
                </a:cubicBezTo>
                <a:cubicBezTo>
                  <a:pt x="20" y="21"/>
                  <a:pt x="22" y="21"/>
                  <a:pt x="23" y="18"/>
                </a:cubicBezTo>
                <a:cubicBezTo>
                  <a:pt x="23" y="18"/>
                  <a:pt x="23" y="18"/>
                  <a:pt x="23" y="18"/>
                </a:cubicBezTo>
                <a:cubicBezTo>
                  <a:pt x="23" y="17"/>
                  <a:pt x="24" y="17"/>
                  <a:pt x="24" y="16"/>
                </a:cubicBezTo>
                <a:cubicBezTo>
                  <a:pt x="23" y="17"/>
                  <a:pt x="22" y="19"/>
                  <a:pt x="21" y="19"/>
                </a:cubicBezTo>
                <a:cubicBezTo>
                  <a:pt x="21" y="20"/>
                  <a:pt x="19" y="23"/>
                  <a:pt x="18" y="22"/>
                </a:cubicBezTo>
                <a:cubicBezTo>
                  <a:pt x="19" y="21"/>
                  <a:pt x="19" y="22"/>
                  <a:pt x="20" y="21"/>
                </a:cubicBezTo>
                <a:cubicBezTo>
                  <a:pt x="20" y="20"/>
                  <a:pt x="19" y="22"/>
                  <a:pt x="19" y="21"/>
                </a:cubicBezTo>
                <a:cubicBezTo>
                  <a:pt x="19" y="22"/>
                  <a:pt x="18" y="23"/>
                  <a:pt x="17" y="23"/>
                </a:cubicBezTo>
                <a:cubicBezTo>
                  <a:pt x="17" y="22"/>
                  <a:pt x="18" y="22"/>
                  <a:pt x="18" y="22"/>
                </a:cubicBezTo>
                <a:cubicBezTo>
                  <a:pt x="17" y="22"/>
                  <a:pt x="17" y="23"/>
                  <a:pt x="17" y="24"/>
                </a:cubicBezTo>
                <a:cubicBezTo>
                  <a:pt x="15" y="25"/>
                  <a:pt x="17" y="23"/>
                  <a:pt x="15" y="24"/>
                </a:cubicBezTo>
                <a:cubicBezTo>
                  <a:pt x="16" y="23"/>
                  <a:pt x="18" y="21"/>
                  <a:pt x="18" y="20"/>
                </a:cubicBezTo>
                <a:cubicBezTo>
                  <a:pt x="17" y="22"/>
                  <a:pt x="16" y="22"/>
                  <a:pt x="15" y="24"/>
                </a:cubicBezTo>
                <a:cubicBezTo>
                  <a:pt x="15" y="23"/>
                  <a:pt x="16" y="22"/>
                  <a:pt x="17" y="22"/>
                </a:cubicBezTo>
                <a:cubicBezTo>
                  <a:pt x="17" y="21"/>
                  <a:pt x="14" y="24"/>
                  <a:pt x="16" y="21"/>
                </a:cubicBezTo>
                <a:cubicBezTo>
                  <a:pt x="15" y="22"/>
                  <a:pt x="15" y="22"/>
                  <a:pt x="15" y="22"/>
                </a:cubicBezTo>
                <a:cubicBezTo>
                  <a:pt x="15" y="22"/>
                  <a:pt x="15" y="21"/>
                  <a:pt x="16" y="21"/>
                </a:cubicBezTo>
                <a:cubicBezTo>
                  <a:pt x="16" y="20"/>
                  <a:pt x="14" y="22"/>
                  <a:pt x="15" y="20"/>
                </a:cubicBezTo>
                <a:cubicBezTo>
                  <a:pt x="15" y="20"/>
                  <a:pt x="15" y="20"/>
                  <a:pt x="14" y="21"/>
                </a:cubicBezTo>
                <a:cubicBezTo>
                  <a:pt x="14" y="22"/>
                  <a:pt x="15" y="20"/>
                  <a:pt x="14" y="22"/>
                </a:cubicBezTo>
                <a:cubicBezTo>
                  <a:pt x="15" y="21"/>
                  <a:pt x="13" y="22"/>
                  <a:pt x="13" y="23"/>
                </a:cubicBezTo>
                <a:cubicBezTo>
                  <a:pt x="13" y="22"/>
                  <a:pt x="13" y="22"/>
                  <a:pt x="13" y="22"/>
                </a:cubicBezTo>
                <a:cubicBezTo>
                  <a:pt x="13" y="22"/>
                  <a:pt x="13" y="22"/>
                  <a:pt x="12" y="23"/>
                </a:cubicBezTo>
                <a:cubicBezTo>
                  <a:pt x="13" y="22"/>
                  <a:pt x="13" y="22"/>
                  <a:pt x="13" y="22"/>
                </a:cubicBezTo>
                <a:cubicBezTo>
                  <a:pt x="12" y="23"/>
                  <a:pt x="12" y="23"/>
                  <a:pt x="12" y="23"/>
                </a:cubicBezTo>
                <a:cubicBezTo>
                  <a:pt x="11" y="23"/>
                  <a:pt x="13" y="21"/>
                  <a:pt x="13" y="21"/>
                </a:cubicBezTo>
                <a:cubicBezTo>
                  <a:pt x="14" y="20"/>
                  <a:pt x="14" y="20"/>
                  <a:pt x="14" y="20"/>
                </a:cubicBezTo>
                <a:cubicBezTo>
                  <a:pt x="14" y="20"/>
                  <a:pt x="14" y="19"/>
                  <a:pt x="14" y="19"/>
                </a:cubicBezTo>
                <a:cubicBezTo>
                  <a:pt x="13" y="20"/>
                  <a:pt x="12" y="21"/>
                  <a:pt x="11" y="22"/>
                </a:cubicBezTo>
                <a:cubicBezTo>
                  <a:pt x="11" y="23"/>
                  <a:pt x="12" y="21"/>
                  <a:pt x="11" y="22"/>
                </a:cubicBezTo>
                <a:cubicBezTo>
                  <a:pt x="12" y="21"/>
                  <a:pt x="12" y="21"/>
                  <a:pt x="12" y="21"/>
                </a:cubicBezTo>
                <a:cubicBezTo>
                  <a:pt x="13" y="20"/>
                  <a:pt x="13" y="19"/>
                  <a:pt x="13" y="19"/>
                </a:cubicBezTo>
                <a:cubicBezTo>
                  <a:pt x="12" y="19"/>
                  <a:pt x="11" y="20"/>
                  <a:pt x="11" y="21"/>
                </a:cubicBezTo>
                <a:cubicBezTo>
                  <a:pt x="11" y="21"/>
                  <a:pt x="11" y="20"/>
                  <a:pt x="12" y="20"/>
                </a:cubicBezTo>
                <a:cubicBezTo>
                  <a:pt x="11" y="20"/>
                  <a:pt x="11" y="21"/>
                  <a:pt x="10" y="21"/>
                </a:cubicBezTo>
                <a:cubicBezTo>
                  <a:pt x="11" y="20"/>
                  <a:pt x="11" y="19"/>
                  <a:pt x="11" y="18"/>
                </a:cubicBezTo>
                <a:cubicBezTo>
                  <a:pt x="13" y="16"/>
                  <a:pt x="13" y="16"/>
                  <a:pt x="13" y="16"/>
                </a:cubicBezTo>
                <a:cubicBezTo>
                  <a:pt x="13" y="16"/>
                  <a:pt x="13" y="16"/>
                  <a:pt x="13" y="16"/>
                </a:cubicBezTo>
                <a:cubicBezTo>
                  <a:pt x="14" y="15"/>
                  <a:pt x="13" y="15"/>
                  <a:pt x="14" y="13"/>
                </a:cubicBezTo>
                <a:cubicBezTo>
                  <a:pt x="14" y="13"/>
                  <a:pt x="14" y="14"/>
                  <a:pt x="14" y="14"/>
                </a:cubicBezTo>
                <a:cubicBezTo>
                  <a:pt x="12" y="17"/>
                  <a:pt x="11" y="17"/>
                  <a:pt x="10" y="19"/>
                </a:cubicBezTo>
                <a:cubicBezTo>
                  <a:pt x="9" y="20"/>
                  <a:pt x="13" y="14"/>
                  <a:pt x="10" y="17"/>
                </a:cubicBezTo>
                <a:cubicBezTo>
                  <a:pt x="10" y="18"/>
                  <a:pt x="8" y="19"/>
                  <a:pt x="9" y="19"/>
                </a:cubicBezTo>
                <a:cubicBezTo>
                  <a:pt x="9" y="18"/>
                  <a:pt x="8" y="21"/>
                  <a:pt x="8" y="20"/>
                </a:cubicBezTo>
                <a:cubicBezTo>
                  <a:pt x="9" y="19"/>
                  <a:pt x="9" y="17"/>
                  <a:pt x="10" y="16"/>
                </a:cubicBezTo>
                <a:cubicBezTo>
                  <a:pt x="10" y="17"/>
                  <a:pt x="10" y="17"/>
                  <a:pt x="10" y="17"/>
                </a:cubicBezTo>
                <a:cubicBezTo>
                  <a:pt x="11" y="16"/>
                  <a:pt x="12" y="14"/>
                  <a:pt x="11" y="14"/>
                </a:cubicBezTo>
                <a:cubicBezTo>
                  <a:pt x="11" y="14"/>
                  <a:pt x="11" y="14"/>
                  <a:pt x="10" y="15"/>
                </a:cubicBezTo>
                <a:cubicBezTo>
                  <a:pt x="9" y="17"/>
                  <a:pt x="10" y="15"/>
                  <a:pt x="9" y="16"/>
                </a:cubicBezTo>
                <a:cubicBezTo>
                  <a:pt x="9" y="17"/>
                  <a:pt x="10" y="15"/>
                  <a:pt x="8" y="17"/>
                </a:cubicBezTo>
                <a:cubicBezTo>
                  <a:pt x="9" y="17"/>
                  <a:pt x="8" y="18"/>
                  <a:pt x="7" y="19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19"/>
                  <a:pt x="7" y="19"/>
                  <a:pt x="7" y="19"/>
                </a:cubicBezTo>
                <a:cubicBezTo>
                  <a:pt x="7" y="18"/>
                  <a:pt x="6" y="20"/>
                  <a:pt x="6" y="20"/>
                </a:cubicBezTo>
                <a:cubicBezTo>
                  <a:pt x="7" y="18"/>
                  <a:pt x="7" y="18"/>
                  <a:pt x="7" y="18"/>
                </a:cubicBezTo>
                <a:cubicBezTo>
                  <a:pt x="8" y="16"/>
                  <a:pt x="7" y="19"/>
                  <a:pt x="8" y="16"/>
                </a:cubicBezTo>
                <a:cubicBezTo>
                  <a:pt x="8" y="16"/>
                  <a:pt x="7" y="17"/>
                  <a:pt x="7" y="17"/>
                </a:cubicBezTo>
                <a:cubicBezTo>
                  <a:pt x="8" y="16"/>
                  <a:pt x="8" y="16"/>
                  <a:pt x="8" y="16"/>
                </a:cubicBezTo>
                <a:cubicBezTo>
                  <a:pt x="8" y="16"/>
                  <a:pt x="10" y="13"/>
                  <a:pt x="8" y="14"/>
                </a:cubicBezTo>
                <a:cubicBezTo>
                  <a:pt x="7" y="15"/>
                  <a:pt x="7" y="15"/>
                  <a:pt x="7" y="16"/>
                </a:cubicBezTo>
                <a:cubicBezTo>
                  <a:pt x="6" y="16"/>
                  <a:pt x="6" y="17"/>
                  <a:pt x="5" y="17"/>
                </a:cubicBezTo>
                <a:cubicBezTo>
                  <a:pt x="6" y="15"/>
                  <a:pt x="5" y="16"/>
                  <a:pt x="6" y="15"/>
                </a:cubicBezTo>
                <a:cubicBezTo>
                  <a:pt x="6" y="16"/>
                  <a:pt x="6" y="16"/>
                  <a:pt x="8" y="15"/>
                </a:cubicBezTo>
                <a:cubicBezTo>
                  <a:pt x="9" y="12"/>
                  <a:pt x="8" y="15"/>
                  <a:pt x="9" y="13"/>
                </a:cubicBezTo>
                <a:cubicBezTo>
                  <a:pt x="9" y="13"/>
                  <a:pt x="10" y="11"/>
                  <a:pt x="11" y="9"/>
                </a:cubicBezTo>
                <a:cubicBezTo>
                  <a:pt x="11" y="9"/>
                  <a:pt x="10" y="10"/>
                  <a:pt x="10" y="10"/>
                </a:cubicBezTo>
                <a:cubicBezTo>
                  <a:pt x="9" y="11"/>
                  <a:pt x="9" y="11"/>
                  <a:pt x="9" y="13"/>
                </a:cubicBezTo>
                <a:cubicBezTo>
                  <a:pt x="8" y="12"/>
                  <a:pt x="7" y="12"/>
                  <a:pt x="7" y="14"/>
                </a:cubicBezTo>
                <a:cubicBezTo>
                  <a:pt x="7" y="13"/>
                  <a:pt x="7" y="12"/>
                  <a:pt x="8" y="12"/>
                </a:cubicBezTo>
                <a:cubicBezTo>
                  <a:pt x="7" y="12"/>
                  <a:pt x="6" y="11"/>
                  <a:pt x="6" y="10"/>
                </a:cubicBezTo>
                <a:cubicBezTo>
                  <a:pt x="5" y="13"/>
                  <a:pt x="5" y="11"/>
                  <a:pt x="5" y="13"/>
                </a:cubicBezTo>
                <a:cubicBezTo>
                  <a:pt x="5" y="13"/>
                  <a:pt x="4" y="15"/>
                  <a:pt x="3" y="16"/>
                </a:cubicBezTo>
                <a:cubicBezTo>
                  <a:pt x="3" y="15"/>
                  <a:pt x="4" y="15"/>
                  <a:pt x="4" y="14"/>
                </a:cubicBezTo>
                <a:cubicBezTo>
                  <a:pt x="3" y="15"/>
                  <a:pt x="5" y="12"/>
                  <a:pt x="3" y="14"/>
                </a:cubicBezTo>
                <a:cubicBezTo>
                  <a:pt x="4" y="14"/>
                  <a:pt x="5" y="11"/>
                  <a:pt x="6" y="10"/>
                </a:cubicBezTo>
                <a:cubicBezTo>
                  <a:pt x="5" y="11"/>
                  <a:pt x="7" y="9"/>
                  <a:pt x="6" y="8"/>
                </a:cubicBezTo>
                <a:cubicBezTo>
                  <a:pt x="5" y="9"/>
                  <a:pt x="5" y="10"/>
                  <a:pt x="4" y="10"/>
                </a:cubicBezTo>
                <a:cubicBezTo>
                  <a:pt x="4" y="8"/>
                  <a:pt x="3" y="9"/>
                  <a:pt x="2" y="9"/>
                </a:cubicBezTo>
                <a:cubicBezTo>
                  <a:pt x="2" y="8"/>
                  <a:pt x="4" y="6"/>
                  <a:pt x="3" y="6"/>
                </a:cubicBezTo>
                <a:cubicBezTo>
                  <a:pt x="3" y="5"/>
                  <a:pt x="3" y="8"/>
                  <a:pt x="3" y="7"/>
                </a:cubicBezTo>
                <a:cubicBezTo>
                  <a:pt x="3" y="6"/>
                  <a:pt x="3" y="6"/>
                  <a:pt x="3" y="6"/>
                </a:cubicBezTo>
                <a:cubicBezTo>
                  <a:pt x="2" y="7"/>
                  <a:pt x="3" y="5"/>
                  <a:pt x="1" y="7"/>
                </a:cubicBezTo>
                <a:cubicBezTo>
                  <a:pt x="2" y="5"/>
                  <a:pt x="2" y="5"/>
                  <a:pt x="2" y="5"/>
                </a:cubicBezTo>
                <a:cubicBezTo>
                  <a:pt x="2" y="5"/>
                  <a:pt x="2" y="5"/>
                  <a:pt x="2" y="6"/>
                </a:cubicBezTo>
                <a:cubicBezTo>
                  <a:pt x="2" y="5"/>
                  <a:pt x="2" y="4"/>
                  <a:pt x="3" y="4"/>
                </a:cubicBezTo>
                <a:cubicBezTo>
                  <a:pt x="3" y="2"/>
                  <a:pt x="2" y="4"/>
                  <a:pt x="2" y="4"/>
                </a:cubicBezTo>
                <a:cubicBezTo>
                  <a:pt x="1" y="5"/>
                  <a:pt x="1" y="5"/>
                  <a:pt x="1" y="5"/>
                </a:cubicBezTo>
                <a:cubicBezTo>
                  <a:pt x="0" y="6"/>
                  <a:pt x="1" y="4"/>
                  <a:pt x="0" y="5"/>
                </a:cubicBezTo>
                <a:cubicBezTo>
                  <a:pt x="0" y="3"/>
                  <a:pt x="0" y="3"/>
                  <a:pt x="0" y="3"/>
                </a:cubicBezTo>
                <a:cubicBezTo>
                  <a:pt x="0" y="4"/>
                  <a:pt x="0" y="4"/>
                  <a:pt x="0" y="4"/>
                </a:cubicBezTo>
                <a:cubicBezTo>
                  <a:pt x="0" y="3"/>
                  <a:pt x="0" y="2"/>
                  <a:pt x="0" y="3"/>
                </a:cubicBezTo>
                <a:cubicBezTo>
                  <a:pt x="2" y="0"/>
                  <a:pt x="2" y="0"/>
                  <a:pt x="2" y="0"/>
                </a:cubicBezTo>
                <a:cubicBezTo>
                  <a:pt x="2" y="1"/>
                  <a:pt x="1" y="2"/>
                  <a:pt x="1" y="3"/>
                </a:cubicBezTo>
                <a:cubicBezTo>
                  <a:pt x="0" y="4"/>
                  <a:pt x="1" y="4"/>
                  <a:pt x="2" y="3"/>
                </a:cubicBezTo>
                <a:cubicBezTo>
                  <a:pt x="1" y="2"/>
                  <a:pt x="1" y="3"/>
                  <a:pt x="1" y="3"/>
                </a:cubicBezTo>
                <a:cubicBezTo>
                  <a:pt x="2" y="1"/>
                  <a:pt x="2" y="2"/>
                  <a:pt x="3" y="1"/>
                </a:cubicBezTo>
                <a:cubicBezTo>
                  <a:pt x="2" y="1"/>
                  <a:pt x="3" y="0"/>
                  <a:pt x="2" y="0"/>
                </a:cubicBezTo>
                <a:cubicBezTo>
                  <a:pt x="3" y="0"/>
                  <a:pt x="3" y="0"/>
                  <a:pt x="3" y="0"/>
                </a:cubicBezTo>
                <a:cubicBezTo>
                  <a:pt x="3" y="0"/>
                  <a:pt x="3" y="1"/>
                  <a:pt x="3" y="1"/>
                </a:cubicBezTo>
                <a:cubicBezTo>
                  <a:pt x="4" y="0"/>
                  <a:pt x="4" y="0"/>
                  <a:pt x="4" y="0"/>
                </a:cubicBezTo>
                <a:cubicBezTo>
                  <a:pt x="4" y="2"/>
                  <a:pt x="6" y="0"/>
                  <a:pt x="6" y="0"/>
                </a:cubicBezTo>
                <a:cubicBezTo>
                  <a:pt x="5" y="2"/>
                  <a:pt x="4" y="3"/>
                  <a:pt x="3" y="3"/>
                </a:cubicBezTo>
                <a:cubicBezTo>
                  <a:pt x="3" y="4"/>
                  <a:pt x="4" y="3"/>
                  <a:pt x="4" y="4"/>
                </a:cubicBezTo>
                <a:cubicBezTo>
                  <a:pt x="4" y="3"/>
                  <a:pt x="5" y="2"/>
                  <a:pt x="6" y="1"/>
                </a:cubicBezTo>
                <a:cubicBezTo>
                  <a:pt x="5" y="2"/>
                  <a:pt x="5" y="2"/>
                  <a:pt x="5" y="2"/>
                </a:cubicBezTo>
                <a:cubicBezTo>
                  <a:pt x="6" y="2"/>
                  <a:pt x="7" y="0"/>
                  <a:pt x="7" y="1"/>
                </a:cubicBezTo>
                <a:cubicBezTo>
                  <a:pt x="8" y="2"/>
                  <a:pt x="8" y="2"/>
                  <a:pt x="9" y="2"/>
                </a:cubicBezTo>
                <a:cubicBezTo>
                  <a:pt x="8" y="4"/>
                  <a:pt x="8" y="4"/>
                  <a:pt x="8" y="4"/>
                </a:cubicBezTo>
                <a:cubicBezTo>
                  <a:pt x="10" y="1"/>
                  <a:pt x="10" y="3"/>
                  <a:pt x="11" y="2"/>
                </a:cubicBezTo>
                <a:cubicBezTo>
                  <a:pt x="11" y="4"/>
                  <a:pt x="13" y="2"/>
                  <a:pt x="12" y="4"/>
                </a:cubicBezTo>
                <a:cubicBezTo>
                  <a:pt x="14" y="4"/>
                  <a:pt x="16" y="4"/>
                  <a:pt x="17" y="5"/>
                </a:cubicBezTo>
                <a:cubicBezTo>
                  <a:pt x="16" y="6"/>
                  <a:pt x="16" y="6"/>
                  <a:pt x="16" y="6"/>
                </a:cubicBezTo>
                <a:cubicBezTo>
                  <a:pt x="17" y="6"/>
                  <a:pt x="15" y="7"/>
                  <a:pt x="16" y="7"/>
                </a:cubicBezTo>
                <a:cubicBezTo>
                  <a:pt x="16" y="6"/>
                  <a:pt x="17" y="6"/>
                  <a:pt x="18" y="5"/>
                </a:cubicBezTo>
                <a:cubicBezTo>
                  <a:pt x="17" y="7"/>
                  <a:pt x="19" y="6"/>
                  <a:pt x="20" y="5"/>
                </a:cubicBezTo>
                <a:cubicBezTo>
                  <a:pt x="19" y="6"/>
                  <a:pt x="19" y="6"/>
                  <a:pt x="19" y="6"/>
                </a:cubicBezTo>
                <a:cubicBezTo>
                  <a:pt x="21" y="5"/>
                  <a:pt x="21" y="7"/>
                  <a:pt x="21" y="7"/>
                </a:cubicBezTo>
                <a:cubicBezTo>
                  <a:pt x="21" y="8"/>
                  <a:pt x="20" y="9"/>
                  <a:pt x="21" y="9"/>
                </a:cubicBezTo>
                <a:cubicBezTo>
                  <a:pt x="22" y="7"/>
                  <a:pt x="22" y="8"/>
                  <a:pt x="23" y="7"/>
                </a:cubicBezTo>
                <a:cubicBezTo>
                  <a:pt x="24" y="7"/>
                  <a:pt x="24" y="8"/>
                  <a:pt x="24" y="9"/>
                </a:cubicBezTo>
                <a:cubicBezTo>
                  <a:pt x="27" y="7"/>
                  <a:pt x="27" y="10"/>
                  <a:pt x="30" y="9"/>
                </a:cubicBezTo>
                <a:cubicBezTo>
                  <a:pt x="29" y="11"/>
                  <a:pt x="29" y="11"/>
                  <a:pt x="29" y="11"/>
                </a:cubicBezTo>
                <a:cubicBezTo>
                  <a:pt x="32" y="9"/>
                  <a:pt x="32" y="12"/>
                  <a:pt x="34" y="12"/>
                </a:cubicBezTo>
                <a:cubicBezTo>
                  <a:pt x="33" y="14"/>
                  <a:pt x="33" y="14"/>
                  <a:pt x="33" y="14"/>
                </a:cubicBezTo>
                <a:cubicBezTo>
                  <a:pt x="33" y="15"/>
                  <a:pt x="34" y="14"/>
                  <a:pt x="35" y="13"/>
                </a:cubicBezTo>
                <a:cubicBezTo>
                  <a:pt x="35" y="13"/>
                  <a:pt x="36" y="12"/>
                  <a:pt x="35" y="14"/>
                </a:cubicBezTo>
                <a:cubicBezTo>
                  <a:pt x="36" y="15"/>
                  <a:pt x="37" y="13"/>
                  <a:pt x="37" y="13"/>
                </a:cubicBezTo>
                <a:cubicBezTo>
                  <a:pt x="37" y="15"/>
                  <a:pt x="38" y="15"/>
                  <a:pt x="39" y="15"/>
                </a:cubicBezTo>
                <a:cubicBezTo>
                  <a:pt x="38" y="15"/>
                  <a:pt x="38" y="15"/>
                  <a:pt x="38" y="15"/>
                </a:cubicBezTo>
                <a:cubicBezTo>
                  <a:pt x="38" y="15"/>
                  <a:pt x="37" y="16"/>
                  <a:pt x="38" y="16"/>
                </a:cubicBezTo>
                <a:cubicBezTo>
                  <a:pt x="38" y="16"/>
                  <a:pt x="38" y="17"/>
                  <a:pt x="40" y="15"/>
                </a:cubicBezTo>
                <a:cubicBezTo>
                  <a:pt x="39" y="17"/>
                  <a:pt x="42" y="15"/>
                  <a:pt x="41" y="17"/>
                </a:cubicBezTo>
                <a:cubicBezTo>
                  <a:pt x="42" y="17"/>
                  <a:pt x="42" y="17"/>
                  <a:pt x="43" y="16"/>
                </a:cubicBezTo>
                <a:cubicBezTo>
                  <a:pt x="43" y="17"/>
                  <a:pt x="43" y="19"/>
                  <a:pt x="44" y="18"/>
                </a:cubicBezTo>
                <a:cubicBezTo>
                  <a:pt x="44" y="18"/>
                  <a:pt x="43" y="19"/>
                  <a:pt x="43" y="19"/>
                </a:cubicBezTo>
                <a:cubicBezTo>
                  <a:pt x="44" y="19"/>
                  <a:pt x="44" y="18"/>
                  <a:pt x="45" y="18"/>
                </a:cubicBezTo>
                <a:cubicBezTo>
                  <a:pt x="47" y="18"/>
                  <a:pt x="46" y="21"/>
                  <a:pt x="47" y="21"/>
                </a:cubicBezTo>
                <a:cubicBezTo>
                  <a:pt x="49" y="21"/>
                  <a:pt x="51" y="23"/>
                  <a:pt x="52" y="24"/>
                </a:cubicBezTo>
                <a:cubicBezTo>
                  <a:pt x="52" y="25"/>
                  <a:pt x="52" y="25"/>
                  <a:pt x="52" y="25"/>
                </a:cubicBezTo>
                <a:cubicBezTo>
                  <a:pt x="54" y="24"/>
                  <a:pt x="52" y="28"/>
                  <a:pt x="54" y="25"/>
                </a:cubicBezTo>
                <a:cubicBezTo>
                  <a:pt x="54" y="26"/>
                  <a:pt x="54" y="26"/>
                  <a:pt x="54" y="27"/>
                </a:cubicBezTo>
                <a:cubicBezTo>
                  <a:pt x="55" y="26"/>
                  <a:pt x="54" y="29"/>
                  <a:pt x="56" y="28"/>
                </a:cubicBezTo>
                <a:cubicBezTo>
                  <a:pt x="55" y="28"/>
                  <a:pt x="55" y="28"/>
                  <a:pt x="55" y="28"/>
                </a:cubicBezTo>
                <a:cubicBezTo>
                  <a:pt x="55" y="30"/>
                  <a:pt x="57" y="29"/>
                  <a:pt x="57" y="30"/>
                </a:cubicBezTo>
                <a:cubicBezTo>
                  <a:pt x="56" y="30"/>
                  <a:pt x="56" y="30"/>
                  <a:pt x="56" y="31"/>
                </a:cubicBezTo>
                <a:cubicBezTo>
                  <a:pt x="55" y="32"/>
                  <a:pt x="58" y="29"/>
                  <a:pt x="56" y="31"/>
                </a:cubicBezTo>
                <a:cubicBezTo>
                  <a:pt x="56" y="32"/>
                  <a:pt x="57" y="30"/>
                  <a:pt x="57" y="30"/>
                </a:cubicBezTo>
                <a:cubicBezTo>
                  <a:pt x="58" y="32"/>
                  <a:pt x="60" y="32"/>
                  <a:pt x="62" y="33"/>
                </a:cubicBezTo>
                <a:cubicBezTo>
                  <a:pt x="62" y="35"/>
                  <a:pt x="59" y="37"/>
                  <a:pt x="61" y="36"/>
                </a:cubicBezTo>
                <a:cubicBezTo>
                  <a:pt x="61" y="36"/>
                  <a:pt x="62" y="35"/>
                  <a:pt x="62" y="36"/>
                </a:cubicBezTo>
                <a:cubicBezTo>
                  <a:pt x="62" y="35"/>
                  <a:pt x="60" y="38"/>
                  <a:pt x="61" y="37"/>
                </a:cubicBezTo>
                <a:cubicBezTo>
                  <a:pt x="62" y="36"/>
                  <a:pt x="62" y="37"/>
                  <a:pt x="63" y="36"/>
                </a:cubicBezTo>
                <a:cubicBezTo>
                  <a:pt x="62" y="37"/>
                  <a:pt x="62" y="39"/>
                  <a:pt x="63" y="38"/>
                </a:cubicBezTo>
                <a:cubicBezTo>
                  <a:pt x="62" y="39"/>
                  <a:pt x="62" y="39"/>
                  <a:pt x="62" y="39"/>
                </a:cubicBezTo>
                <a:cubicBezTo>
                  <a:pt x="65" y="37"/>
                  <a:pt x="64" y="39"/>
                  <a:pt x="67" y="37"/>
                </a:cubicBezTo>
                <a:cubicBezTo>
                  <a:pt x="70" y="40"/>
                  <a:pt x="74" y="41"/>
                  <a:pt x="77" y="44"/>
                </a:cubicBezTo>
                <a:cubicBezTo>
                  <a:pt x="80" y="47"/>
                  <a:pt x="84" y="49"/>
                  <a:pt x="85" y="53"/>
                </a:cubicBezTo>
                <a:cubicBezTo>
                  <a:pt x="84" y="55"/>
                  <a:pt x="84" y="55"/>
                  <a:pt x="86" y="55"/>
                </a:cubicBezTo>
                <a:cubicBezTo>
                  <a:pt x="85" y="55"/>
                  <a:pt x="85" y="55"/>
                  <a:pt x="85" y="55"/>
                </a:cubicBezTo>
                <a:cubicBezTo>
                  <a:pt x="87" y="54"/>
                  <a:pt x="86" y="56"/>
                  <a:pt x="87" y="55"/>
                </a:cubicBezTo>
                <a:cubicBezTo>
                  <a:pt x="88" y="56"/>
                  <a:pt x="89" y="56"/>
                  <a:pt x="90" y="57"/>
                </a:cubicBezTo>
                <a:cubicBezTo>
                  <a:pt x="90" y="57"/>
                  <a:pt x="89" y="59"/>
                  <a:pt x="89" y="59"/>
                </a:cubicBezTo>
                <a:cubicBezTo>
                  <a:pt x="90" y="58"/>
                  <a:pt x="90" y="58"/>
                  <a:pt x="90" y="58"/>
                </a:cubicBezTo>
                <a:cubicBezTo>
                  <a:pt x="90" y="58"/>
                  <a:pt x="90" y="58"/>
                  <a:pt x="90" y="58"/>
                </a:cubicBezTo>
                <a:cubicBezTo>
                  <a:pt x="90" y="58"/>
                  <a:pt x="91" y="58"/>
                  <a:pt x="91" y="57"/>
                </a:cubicBezTo>
                <a:cubicBezTo>
                  <a:pt x="95" y="59"/>
                  <a:pt x="95" y="64"/>
                  <a:pt x="98" y="66"/>
                </a:cubicBezTo>
                <a:cubicBezTo>
                  <a:pt x="98" y="68"/>
                  <a:pt x="100" y="68"/>
                  <a:pt x="101" y="68"/>
                </a:cubicBezTo>
                <a:cubicBezTo>
                  <a:pt x="101" y="72"/>
                  <a:pt x="101" y="75"/>
                  <a:pt x="105" y="76"/>
                </a:cubicBezTo>
                <a:cubicBezTo>
                  <a:pt x="105" y="76"/>
                  <a:pt x="101" y="80"/>
                  <a:pt x="99" y="8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36" tIns="45717" rIns="91436" bIns="45717" numCol="1" anchor="t" anchorCtr="0" compatLnSpc="1">
            <a:prstTxWarp prst="textNoShape">
              <a:avLst/>
            </a:prstTxWarp>
          </a:bodyPr>
          <a:lstStyle/>
          <a:p>
            <a:endParaRPr lang="zh-CN" altLang="en-US" sz="1765"/>
          </a:p>
        </p:txBody>
      </p:sp>
      <p:sp>
        <p:nvSpPr>
          <p:cNvPr id="104" name="Freeform 103"/>
          <p:cNvSpPr>
            <a:spLocks/>
          </p:cNvSpPr>
          <p:nvPr/>
        </p:nvSpPr>
        <p:spPr bwMode="auto">
          <a:xfrm>
            <a:off x="9386889" y="2929010"/>
            <a:ext cx="4762" cy="7937"/>
          </a:xfrm>
          <a:custGeom>
            <a:avLst/>
            <a:gdLst>
              <a:gd name="T0" fmla="*/ 1 w 1"/>
              <a:gd name="T1" fmla="*/ 0 h 2"/>
              <a:gd name="T2" fmla="*/ 0 w 1"/>
              <a:gd name="T3" fmla="*/ 2 h 2"/>
              <a:gd name="T4" fmla="*/ 1 w 1"/>
              <a:gd name="T5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2">
                <a:moveTo>
                  <a:pt x="1" y="0"/>
                </a:moveTo>
                <a:cubicBezTo>
                  <a:pt x="1" y="1"/>
                  <a:pt x="1" y="1"/>
                  <a:pt x="0" y="2"/>
                </a:cubicBezTo>
                <a:lnTo>
                  <a:pt x="1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36" tIns="45717" rIns="91436" bIns="45717" numCol="1" anchor="t" anchorCtr="0" compatLnSpc="1">
            <a:prstTxWarp prst="textNoShape">
              <a:avLst/>
            </a:prstTxWarp>
          </a:bodyPr>
          <a:lstStyle/>
          <a:p>
            <a:endParaRPr lang="zh-CN" altLang="en-US" sz="1765"/>
          </a:p>
        </p:txBody>
      </p:sp>
      <p:sp>
        <p:nvSpPr>
          <p:cNvPr id="105" name="Freeform 104"/>
          <p:cNvSpPr>
            <a:spLocks/>
          </p:cNvSpPr>
          <p:nvPr/>
        </p:nvSpPr>
        <p:spPr bwMode="auto">
          <a:xfrm>
            <a:off x="9402764" y="2978216"/>
            <a:ext cx="3175" cy="3174"/>
          </a:xfrm>
          <a:custGeom>
            <a:avLst/>
            <a:gdLst>
              <a:gd name="T0" fmla="*/ 0 w 1"/>
              <a:gd name="T1" fmla="*/ 0 h 1"/>
              <a:gd name="T2" fmla="*/ 0 w 1"/>
              <a:gd name="T3" fmla="*/ 0 h 1"/>
              <a:gd name="T4" fmla="*/ 0 w 1"/>
              <a:gd name="T5" fmla="*/ 1 h 1"/>
              <a:gd name="T6" fmla="*/ 0 w 1"/>
              <a:gd name="T7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1">
                <a:moveTo>
                  <a:pt x="0" y="0"/>
                </a:moveTo>
                <a:cubicBezTo>
                  <a:pt x="1" y="0"/>
                  <a:pt x="0" y="0"/>
                  <a:pt x="0" y="0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0"/>
                  <a:pt x="0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36" tIns="45717" rIns="91436" bIns="45717" numCol="1" anchor="t" anchorCtr="0" compatLnSpc="1">
            <a:prstTxWarp prst="textNoShape">
              <a:avLst/>
            </a:prstTxWarp>
          </a:bodyPr>
          <a:lstStyle/>
          <a:p>
            <a:endParaRPr lang="zh-CN" altLang="en-US" sz="1765"/>
          </a:p>
        </p:txBody>
      </p:sp>
      <p:sp>
        <p:nvSpPr>
          <p:cNvPr id="106" name="Freeform 105"/>
          <p:cNvSpPr>
            <a:spLocks/>
          </p:cNvSpPr>
          <p:nvPr/>
        </p:nvSpPr>
        <p:spPr bwMode="auto">
          <a:xfrm>
            <a:off x="9405939" y="2981389"/>
            <a:ext cx="4762" cy="7937"/>
          </a:xfrm>
          <a:custGeom>
            <a:avLst/>
            <a:gdLst>
              <a:gd name="T0" fmla="*/ 1 w 1"/>
              <a:gd name="T1" fmla="*/ 0 h 2"/>
              <a:gd name="T2" fmla="*/ 0 w 1"/>
              <a:gd name="T3" fmla="*/ 2 h 2"/>
              <a:gd name="T4" fmla="*/ 1 w 1"/>
              <a:gd name="T5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2">
                <a:moveTo>
                  <a:pt x="1" y="0"/>
                </a:moveTo>
                <a:cubicBezTo>
                  <a:pt x="1" y="1"/>
                  <a:pt x="0" y="2"/>
                  <a:pt x="0" y="2"/>
                </a:cubicBezTo>
                <a:lnTo>
                  <a:pt x="1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36" tIns="45717" rIns="91436" bIns="45717" numCol="1" anchor="t" anchorCtr="0" compatLnSpc="1">
            <a:prstTxWarp prst="textNoShape">
              <a:avLst/>
            </a:prstTxWarp>
          </a:bodyPr>
          <a:lstStyle/>
          <a:p>
            <a:endParaRPr lang="zh-CN" altLang="en-US" sz="1765"/>
          </a:p>
        </p:txBody>
      </p:sp>
      <p:sp>
        <p:nvSpPr>
          <p:cNvPr id="107" name="Freeform 106"/>
          <p:cNvSpPr>
            <a:spLocks/>
          </p:cNvSpPr>
          <p:nvPr/>
        </p:nvSpPr>
        <p:spPr bwMode="auto">
          <a:xfrm>
            <a:off x="9405939" y="3000438"/>
            <a:ext cx="4762" cy="3174"/>
          </a:xfrm>
          <a:custGeom>
            <a:avLst/>
            <a:gdLst>
              <a:gd name="T0" fmla="*/ 1 w 1"/>
              <a:gd name="T1" fmla="*/ 0 h 1"/>
              <a:gd name="T2" fmla="*/ 0 w 1"/>
              <a:gd name="T3" fmla="*/ 0 h 1"/>
              <a:gd name="T4" fmla="*/ 1 w 1"/>
              <a:gd name="T5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1" y="0"/>
                </a:moveTo>
                <a:cubicBezTo>
                  <a:pt x="1" y="0"/>
                  <a:pt x="1" y="1"/>
                  <a:pt x="0" y="0"/>
                </a:cubicBezTo>
                <a:lnTo>
                  <a:pt x="1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36" tIns="45717" rIns="91436" bIns="45717" numCol="1" anchor="t" anchorCtr="0" compatLnSpc="1">
            <a:prstTxWarp prst="textNoShape">
              <a:avLst/>
            </a:prstTxWarp>
          </a:bodyPr>
          <a:lstStyle/>
          <a:p>
            <a:endParaRPr lang="zh-CN" altLang="en-US" sz="1765"/>
          </a:p>
        </p:txBody>
      </p:sp>
      <p:sp>
        <p:nvSpPr>
          <p:cNvPr id="108" name="Freeform 107"/>
          <p:cNvSpPr>
            <a:spLocks/>
          </p:cNvSpPr>
          <p:nvPr/>
        </p:nvSpPr>
        <p:spPr bwMode="auto">
          <a:xfrm>
            <a:off x="9410701" y="2992500"/>
            <a:ext cx="3175" cy="4763"/>
          </a:xfrm>
          <a:custGeom>
            <a:avLst/>
            <a:gdLst>
              <a:gd name="T0" fmla="*/ 1 w 1"/>
              <a:gd name="T1" fmla="*/ 0 h 1"/>
              <a:gd name="T2" fmla="*/ 1 w 1"/>
              <a:gd name="T3" fmla="*/ 1 h 1"/>
              <a:gd name="T4" fmla="*/ 1 w 1"/>
              <a:gd name="T5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1" y="0"/>
                </a:moveTo>
                <a:cubicBezTo>
                  <a:pt x="1" y="0"/>
                  <a:pt x="1" y="0"/>
                  <a:pt x="1" y="1"/>
                </a:cubicBezTo>
                <a:cubicBezTo>
                  <a:pt x="1" y="0"/>
                  <a:pt x="0" y="1"/>
                  <a:pt x="1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36" tIns="45717" rIns="91436" bIns="45717" numCol="1" anchor="t" anchorCtr="0" compatLnSpc="1">
            <a:prstTxWarp prst="textNoShape">
              <a:avLst/>
            </a:prstTxWarp>
          </a:bodyPr>
          <a:lstStyle/>
          <a:p>
            <a:endParaRPr lang="zh-CN" altLang="en-US" sz="1765"/>
          </a:p>
        </p:txBody>
      </p:sp>
      <p:sp>
        <p:nvSpPr>
          <p:cNvPr id="109" name="Freeform 108"/>
          <p:cNvSpPr>
            <a:spLocks/>
          </p:cNvSpPr>
          <p:nvPr/>
        </p:nvSpPr>
        <p:spPr bwMode="auto">
          <a:xfrm>
            <a:off x="9421814" y="3008374"/>
            <a:ext cx="3175" cy="3174"/>
          </a:xfrm>
          <a:custGeom>
            <a:avLst/>
            <a:gdLst>
              <a:gd name="T0" fmla="*/ 1 w 1"/>
              <a:gd name="T1" fmla="*/ 0 h 1"/>
              <a:gd name="T2" fmla="*/ 1 w 1"/>
              <a:gd name="T3" fmla="*/ 1 h 1"/>
              <a:gd name="T4" fmla="*/ 1 w 1"/>
              <a:gd name="T5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1" y="0"/>
                </a:moveTo>
                <a:cubicBezTo>
                  <a:pt x="1" y="0"/>
                  <a:pt x="1" y="0"/>
                  <a:pt x="1" y="1"/>
                </a:cubicBezTo>
                <a:cubicBezTo>
                  <a:pt x="1" y="0"/>
                  <a:pt x="0" y="1"/>
                  <a:pt x="1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36" tIns="45717" rIns="91436" bIns="45717" numCol="1" anchor="t" anchorCtr="0" compatLnSpc="1">
            <a:prstTxWarp prst="textNoShape">
              <a:avLst/>
            </a:prstTxWarp>
          </a:bodyPr>
          <a:lstStyle/>
          <a:p>
            <a:endParaRPr lang="zh-CN" altLang="en-US" sz="1765"/>
          </a:p>
        </p:txBody>
      </p:sp>
      <p:sp>
        <p:nvSpPr>
          <p:cNvPr id="110" name="Freeform 109"/>
          <p:cNvSpPr>
            <a:spLocks/>
          </p:cNvSpPr>
          <p:nvPr/>
        </p:nvSpPr>
        <p:spPr bwMode="auto">
          <a:xfrm>
            <a:off x="9428164" y="3008374"/>
            <a:ext cx="4762" cy="3174"/>
          </a:xfrm>
          <a:custGeom>
            <a:avLst/>
            <a:gdLst>
              <a:gd name="T0" fmla="*/ 1 w 1"/>
              <a:gd name="T1" fmla="*/ 0 h 1"/>
              <a:gd name="T2" fmla="*/ 1 w 1"/>
              <a:gd name="T3" fmla="*/ 0 h 1"/>
              <a:gd name="T4" fmla="*/ 0 w 1"/>
              <a:gd name="T5" fmla="*/ 1 h 1"/>
              <a:gd name="T6" fmla="*/ 1 w 1"/>
              <a:gd name="T7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1"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1"/>
                  <a:pt x="1" y="1"/>
                  <a:pt x="0" y="1"/>
                </a:cubicBezTo>
                <a:lnTo>
                  <a:pt x="1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36" tIns="45717" rIns="91436" bIns="45717" numCol="1" anchor="t" anchorCtr="0" compatLnSpc="1">
            <a:prstTxWarp prst="textNoShape">
              <a:avLst/>
            </a:prstTxWarp>
          </a:bodyPr>
          <a:lstStyle/>
          <a:p>
            <a:endParaRPr lang="zh-CN" altLang="en-US" sz="1765"/>
          </a:p>
        </p:txBody>
      </p:sp>
      <p:sp>
        <p:nvSpPr>
          <p:cNvPr id="111" name="Freeform 110"/>
          <p:cNvSpPr>
            <a:spLocks/>
          </p:cNvSpPr>
          <p:nvPr/>
        </p:nvSpPr>
        <p:spPr bwMode="auto">
          <a:xfrm>
            <a:off x="9553576" y="3079801"/>
            <a:ext cx="0" cy="3174"/>
          </a:xfrm>
          <a:custGeom>
            <a:avLst/>
            <a:gdLst>
              <a:gd name="T0" fmla="*/ 2 h 2"/>
              <a:gd name="T1" fmla="*/ 2 h 2"/>
              <a:gd name="T2" fmla="*/ 0 h 2"/>
              <a:gd name="T3" fmla="*/ 2 h 2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  <a:cxn ang="0">
                <a:pos x="0" y="T3"/>
              </a:cxn>
            </a:cxnLst>
            <a:rect l="0" t="0" r="r" b="b"/>
            <a:pathLst>
              <a:path h="2">
                <a:moveTo>
                  <a:pt x="0" y="2"/>
                </a:moveTo>
                <a:lnTo>
                  <a:pt x="0" y="2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36" tIns="45717" rIns="91436" bIns="45717" numCol="1" anchor="t" anchorCtr="0" compatLnSpc="1">
            <a:prstTxWarp prst="textNoShape">
              <a:avLst/>
            </a:prstTxWarp>
          </a:bodyPr>
          <a:lstStyle/>
          <a:p>
            <a:endParaRPr lang="zh-CN" altLang="en-US" sz="1765"/>
          </a:p>
        </p:txBody>
      </p:sp>
      <p:sp>
        <p:nvSpPr>
          <p:cNvPr id="112" name="Freeform 111"/>
          <p:cNvSpPr>
            <a:spLocks/>
          </p:cNvSpPr>
          <p:nvPr/>
        </p:nvSpPr>
        <p:spPr bwMode="auto">
          <a:xfrm>
            <a:off x="9598027" y="3121070"/>
            <a:ext cx="3175" cy="6349"/>
          </a:xfrm>
          <a:custGeom>
            <a:avLst/>
            <a:gdLst>
              <a:gd name="T0" fmla="*/ 0 w 1"/>
              <a:gd name="T1" fmla="*/ 1 h 2"/>
              <a:gd name="T2" fmla="*/ 0 w 1"/>
              <a:gd name="T3" fmla="*/ 2 h 2"/>
              <a:gd name="T4" fmla="*/ 0 w 1"/>
              <a:gd name="T5" fmla="*/ 1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2">
                <a:moveTo>
                  <a:pt x="0" y="1"/>
                </a:moveTo>
                <a:cubicBezTo>
                  <a:pt x="1" y="0"/>
                  <a:pt x="0" y="1"/>
                  <a:pt x="0" y="2"/>
                </a:cubicBezTo>
                <a:cubicBezTo>
                  <a:pt x="0" y="1"/>
                  <a:pt x="1" y="1"/>
                  <a:pt x="0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36" tIns="45717" rIns="91436" bIns="45717" numCol="1" anchor="t" anchorCtr="0" compatLnSpc="1">
            <a:prstTxWarp prst="textNoShape">
              <a:avLst/>
            </a:prstTxWarp>
          </a:bodyPr>
          <a:lstStyle/>
          <a:p>
            <a:endParaRPr lang="zh-CN" altLang="en-US" sz="1765"/>
          </a:p>
        </p:txBody>
      </p:sp>
      <p:sp>
        <p:nvSpPr>
          <p:cNvPr id="113" name="Freeform 112"/>
          <p:cNvSpPr>
            <a:spLocks/>
          </p:cNvSpPr>
          <p:nvPr/>
        </p:nvSpPr>
        <p:spPr bwMode="auto">
          <a:xfrm>
            <a:off x="9636127" y="3127419"/>
            <a:ext cx="3175" cy="7937"/>
          </a:xfrm>
          <a:custGeom>
            <a:avLst/>
            <a:gdLst>
              <a:gd name="T0" fmla="*/ 0 w 2"/>
              <a:gd name="T1" fmla="*/ 5 h 5"/>
              <a:gd name="T2" fmla="*/ 0 w 2"/>
              <a:gd name="T3" fmla="*/ 5 h 5"/>
              <a:gd name="T4" fmla="*/ 2 w 2"/>
              <a:gd name="T5" fmla="*/ 0 h 5"/>
              <a:gd name="T6" fmla="*/ 0 w 2"/>
              <a:gd name="T7" fmla="*/ 5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" h="5">
                <a:moveTo>
                  <a:pt x="0" y="5"/>
                </a:moveTo>
                <a:lnTo>
                  <a:pt x="0" y="5"/>
                </a:lnTo>
                <a:lnTo>
                  <a:pt x="2" y="0"/>
                </a:lnTo>
                <a:lnTo>
                  <a:pt x="0" y="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36" tIns="45717" rIns="91436" bIns="45717" numCol="1" anchor="t" anchorCtr="0" compatLnSpc="1">
            <a:prstTxWarp prst="textNoShape">
              <a:avLst/>
            </a:prstTxWarp>
          </a:bodyPr>
          <a:lstStyle/>
          <a:p>
            <a:endParaRPr lang="zh-CN" altLang="en-US" sz="1765"/>
          </a:p>
        </p:txBody>
      </p:sp>
      <p:sp>
        <p:nvSpPr>
          <p:cNvPr id="114" name="Freeform 113"/>
          <p:cNvSpPr>
            <a:spLocks noEditPoints="1"/>
          </p:cNvSpPr>
          <p:nvPr/>
        </p:nvSpPr>
        <p:spPr bwMode="auto">
          <a:xfrm>
            <a:off x="7796214" y="4571840"/>
            <a:ext cx="307975" cy="304757"/>
          </a:xfrm>
          <a:custGeom>
            <a:avLst/>
            <a:gdLst>
              <a:gd name="T0" fmla="*/ 82 w 82"/>
              <a:gd name="T1" fmla="*/ 67 h 81"/>
              <a:gd name="T2" fmla="*/ 71 w 82"/>
              <a:gd name="T3" fmla="*/ 75 h 81"/>
              <a:gd name="T4" fmla="*/ 57 w 82"/>
              <a:gd name="T5" fmla="*/ 81 h 81"/>
              <a:gd name="T6" fmla="*/ 48 w 82"/>
              <a:gd name="T7" fmla="*/ 78 h 81"/>
              <a:gd name="T8" fmla="*/ 39 w 82"/>
              <a:gd name="T9" fmla="*/ 75 h 81"/>
              <a:gd name="T10" fmla="*/ 32 w 82"/>
              <a:gd name="T11" fmla="*/ 62 h 81"/>
              <a:gd name="T12" fmla="*/ 34 w 82"/>
              <a:gd name="T13" fmla="*/ 52 h 81"/>
              <a:gd name="T14" fmla="*/ 30 w 82"/>
              <a:gd name="T15" fmla="*/ 58 h 81"/>
              <a:gd name="T16" fmla="*/ 16 w 82"/>
              <a:gd name="T17" fmla="*/ 71 h 81"/>
              <a:gd name="T18" fmla="*/ 8 w 82"/>
              <a:gd name="T19" fmla="*/ 76 h 81"/>
              <a:gd name="T20" fmla="*/ 0 w 82"/>
              <a:gd name="T21" fmla="*/ 71 h 81"/>
              <a:gd name="T22" fmla="*/ 7 w 82"/>
              <a:gd name="T23" fmla="*/ 67 h 81"/>
              <a:gd name="T24" fmla="*/ 13 w 82"/>
              <a:gd name="T25" fmla="*/ 61 h 81"/>
              <a:gd name="T26" fmla="*/ 23 w 82"/>
              <a:gd name="T27" fmla="*/ 52 h 81"/>
              <a:gd name="T28" fmla="*/ 30 w 82"/>
              <a:gd name="T29" fmla="*/ 42 h 81"/>
              <a:gd name="T30" fmla="*/ 37 w 82"/>
              <a:gd name="T31" fmla="*/ 31 h 81"/>
              <a:gd name="T32" fmla="*/ 45 w 82"/>
              <a:gd name="T33" fmla="*/ 30 h 81"/>
              <a:gd name="T34" fmla="*/ 45 w 82"/>
              <a:gd name="T35" fmla="*/ 31 h 81"/>
              <a:gd name="T36" fmla="*/ 45 w 82"/>
              <a:gd name="T37" fmla="*/ 31 h 81"/>
              <a:gd name="T38" fmla="*/ 44 w 82"/>
              <a:gd name="T39" fmla="*/ 35 h 81"/>
              <a:gd name="T40" fmla="*/ 43 w 82"/>
              <a:gd name="T41" fmla="*/ 41 h 81"/>
              <a:gd name="T42" fmla="*/ 43 w 82"/>
              <a:gd name="T43" fmla="*/ 43 h 81"/>
              <a:gd name="T44" fmla="*/ 43 w 82"/>
              <a:gd name="T45" fmla="*/ 45 h 81"/>
              <a:gd name="T46" fmla="*/ 42 w 82"/>
              <a:gd name="T47" fmla="*/ 51 h 81"/>
              <a:gd name="T48" fmla="*/ 41 w 82"/>
              <a:gd name="T49" fmla="*/ 56 h 81"/>
              <a:gd name="T50" fmla="*/ 47 w 82"/>
              <a:gd name="T51" fmla="*/ 67 h 81"/>
              <a:gd name="T52" fmla="*/ 59 w 82"/>
              <a:gd name="T53" fmla="*/ 71 h 81"/>
              <a:gd name="T54" fmla="*/ 65 w 82"/>
              <a:gd name="T55" fmla="*/ 71 h 81"/>
              <a:gd name="T56" fmla="*/ 72 w 82"/>
              <a:gd name="T57" fmla="*/ 69 h 81"/>
              <a:gd name="T58" fmla="*/ 79 w 82"/>
              <a:gd name="T59" fmla="*/ 67 h 81"/>
              <a:gd name="T60" fmla="*/ 82 w 82"/>
              <a:gd name="T61" fmla="*/ 67 h 81"/>
              <a:gd name="T62" fmla="*/ 50 w 82"/>
              <a:gd name="T63" fmla="*/ 5 h 81"/>
              <a:gd name="T64" fmla="*/ 47 w 82"/>
              <a:gd name="T65" fmla="*/ 9 h 81"/>
              <a:gd name="T66" fmla="*/ 42 w 82"/>
              <a:gd name="T67" fmla="*/ 10 h 81"/>
              <a:gd name="T68" fmla="*/ 40 w 82"/>
              <a:gd name="T69" fmla="*/ 8 h 81"/>
              <a:gd name="T70" fmla="*/ 42 w 82"/>
              <a:gd name="T71" fmla="*/ 3 h 81"/>
              <a:gd name="T72" fmla="*/ 47 w 82"/>
              <a:gd name="T73" fmla="*/ 0 h 81"/>
              <a:gd name="T74" fmla="*/ 50 w 82"/>
              <a:gd name="T75" fmla="*/ 3 h 81"/>
              <a:gd name="T76" fmla="*/ 50 w 82"/>
              <a:gd name="T77" fmla="*/ 5 h 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82" h="81">
                <a:moveTo>
                  <a:pt x="82" y="67"/>
                </a:moveTo>
                <a:cubicBezTo>
                  <a:pt x="71" y="75"/>
                  <a:pt x="71" y="75"/>
                  <a:pt x="71" y="75"/>
                </a:cubicBezTo>
                <a:cubicBezTo>
                  <a:pt x="66" y="79"/>
                  <a:pt x="62" y="81"/>
                  <a:pt x="57" y="81"/>
                </a:cubicBezTo>
                <a:cubicBezTo>
                  <a:pt x="54" y="81"/>
                  <a:pt x="51" y="80"/>
                  <a:pt x="48" y="78"/>
                </a:cubicBezTo>
                <a:cubicBezTo>
                  <a:pt x="43" y="77"/>
                  <a:pt x="40" y="75"/>
                  <a:pt x="39" y="75"/>
                </a:cubicBezTo>
                <a:cubicBezTo>
                  <a:pt x="34" y="71"/>
                  <a:pt x="32" y="67"/>
                  <a:pt x="32" y="62"/>
                </a:cubicBezTo>
                <a:cubicBezTo>
                  <a:pt x="32" y="59"/>
                  <a:pt x="32" y="56"/>
                  <a:pt x="34" y="52"/>
                </a:cubicBezTo>
                <a:cubicBezTo>
                  <a:pt x="32" y="54"/>
                  <a:pt x="31" y="56"/>
                  <a:pt x="30" y="58"/>
                </a:cubicBezTo>
                <a:cubicBezTo>
                  <a:pt x="27" y="64"/>
                  <a:pt x="22" y="68"/>
                  <a:pt x="16" y="71"/>
                </a:cubicBezTo>
                <a:cubicBezTo>
                  <a:pt x="11" y="74"/>
                  <a:pt x="8" y="76"/>
                  <a:pt x="8" y="76"/>
                </a:cubicBezTo>
                <a:cubicBezTo>
                  <a:pt x="0" y="71"/>
                  <a:pt x="0" y="71"/>
                  <a:pt x="0" y="71"/>
                </a:cubicBezTo>
                <a:cubicBezTo>
                  <a:pt x="2" y="70"/>
                  <a:pt x="4" y="69"/>
                  <a:pt x="7" y="67"/>
                </a:cubicBezTo>
                <a:cubicBezTo>
                  <a:pt x="9" y="65"/>
                  <a:pt x="11" y="63"/>
                  <a:pt x="13" y="61"/>
                </a:cubicBezTo>
                <a:cubicBezTo>
                  <a:pt x="15" y="59"/>
                  <a:pt x="18" y="56"/>
                  <a:pt x="23" y="52"/>
                </a:cubicBezTo>
                <a:cubicBezTo>
                  <a:pt x="25" y="50"/>
                  <a:pt x="27" y="46"/>
                  <a:pt x="30" y="42"/>
                </a:cubicBezTo>
                <a:cubicBezTo>
                  <a:pt x="37" y="31"/>
                  <a:pt x="37" y="31"/>
                  <a:pt x="37" y="31"/>
                </a:cubicBezTo>
                <a:cubicBezTo>
                  <a:pt x="45" y="30"/>
                  <a:pt x="45" y="30"/>
                  <a:pt x="45" y="30"/>
                </a:cubicBezTo>
                <a:cubicBezTo>
                  <a:pt x="45" y="30"/>
                  <a:pt x="45" y="30"/>
                  <a:pt x="45" y="31"/>
                </a:cubicBezTo>
                <a:cubicBezTo>
                  <a:pt x="45" y="31"/>
                  <a:pt x="45" y="31"/>
                  <a:pt x="45" y="31"/>
                </a:cubicBezTo>
                <a:cubicBezTo>
                  <a:pt x="45" y="32"/>
                  <a:pt x="45" y="34"/>
                  <a:pt x="44" y="35"/>
                </a:cubicBezTo>
                <a:cubicBezTo>
                  <a:pt x="43" y="38"/>
                  <a:pt x="43" y="40"/>
                  <a:pt x="43" y="41"/>
                </a:cubicBezTo>
                <a:cubicBezTo>
                  <a:pt x="43" y="41"/>
                  <a:pt x="43" y="42"/>
                  <a:pt x="43" y="43"/>
                </a:cubicBezTo>
                <a:cubicBezTo>
                  <a:pt x="43" y="44"/>
                  <a:pt x="43" y="44"/>
                  <a:pt x="43" y="45"/>
                </a:cubicBezTo>
                <a:cubicBezTo>
                  <a:pt x="43" y="46"/>
                  <a:pt x="43" y="48"/>
                  <a:pt x="42" y="51"/>
                </a:cubicBezTo>
                <a:cubicBezTo>
                  <a:pt x="41" y="53"/>
                  <a:pt x="41" y="55"/>
                  <a:pt x="41" y="56"/>
                </a:cubicBezTo>
                <a:cubicBezTo>
                  <a:pt x="41" y="59"/>
                  <a:pt x="43" y="63"/>
                  <a:pt x="47" y="67"/>
                </a:cubicBezTo>
                <a:cubicBezTo>
                  <a:pt x="51" y="70"/>
                  <a:pt x="55" y="71"/>
                  <a:pt x="59" y="71"/>
                </a:cubicBezTo>
                <a:cubicBezTo>
                  <a:pt x="61" y="71"/>
                  <a:pt x="63" y="71"/>
                  <a:pt x="65" y="71"/>
                </a:cubicBezTo>
                <a:cubicBezTo>
                  <a:pt x="66" y="70"/>
                  <a:pt x="68" y="70"/>
                  <a:pt x="72" y="69"/>
                </a:cubicBezTo>
                <a:cubicBezTo>
                  <a:pt x="76" y="68"/>
                  <a:pt x="78" y="68"/>
                  <a:pt x="79" y="67"/>
                </a:cubicBezTo>
                <a:lnTo>
                  <a:pt x="82" y="67"/>
                </a:lnTo>
                <a:close/>
                <a:moveTo>
                  <a:pt x="50" y="5"/>
                </a:moveTo>
                <a:cubicBezTo>
                  <a:pt x="49" y="6"/>
                  <a:pt x="49" y="8"/>
                  <a:pt x="47" y="9"/>
                </a:cubicBezTo>
                <a:cubicBezTo>
                  <a:pt x="45" y="10"/>
                  <a:pt x="44" y="10"/>
                  <a:pt x="42" y="10"/>
                </a:cubicBezTo>
                <a:cubicBezTo>
                  <a:pt x="41" y="10"/>
                  <a:pt x="40" y="10"/>
                  <a:pt x="40" y="8"/>
                </a:cubicBezTo>
                <a:cubicBezTo>
                  <a:pt x="39" y="7"/>
                  <a:pt x="40" y="5"/>
                  <a:pt x="42" y="3"/>
                </a:cubicBezTo>
                <a:cubicBezTo>
                  <a:pt x="44" y="1"/>
                  <a:pt x="45" y="0"/>
                  <a:pt x="47" y="0"/>
                </a:cubicBezTo>
                <a:cubicBezTo>
                  <a:pt x="49" y="0"/>
                  <a:pt x="50" y="1"/>
                  <a:pt x="50" y="3"/>
                </a:cubicBezTo>
                <a:cubicBezTo>
                  <a:pt x="50" y="4"/>
                  <a:pt x="50" y="4"/>
                  <a:pt x="50" y="5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36" tIns="45717" rIns="91436" bIns="45717" numCol="1" anchor="t" anchorCtr="0" compatLnSpc="1">
            <a:prstTxWarp prst="textNoShape">
              <a:avLst/>
            </a:prstTxWarp>
          </a:bodyPr>
          <a:lstStyle/>
          <a:p>
            <a:endParaRPr lang="zh-CN" altLang="en-US" sz="1765"/>
          </a:p>
        </p:txBody>
      </p:sp>
      <p:sp>
        <p:nvSpPr>
          <p:cNvPr id="115" name="Freeform 114"/>
          <p:cNvSpPr>
            <a:spLocks noEditPoints="1"/>
          </p:cNvSpPr>
          <p:nvPr/>
        </p:nvSpPr>
        <p:spPr bwMode="auto">
          <a:xfrm>
            <a:off x="8045451" y="4516284"/>
            <a:ext cx="322262" cy="349201"/>
          </a:xfrm>
          <a:custGeom>
            <a:avLst/>
            <a:gdLst>
              <a:gd name="T0" fmla="*/ 86 w 86"/>
              <a:gd name="T1" fmla="*/ 5 h 93"/>
              <a:gd name="T2" fmla="*/ 85 w 86"/>
              <a:gd name="T3" fmla="*/ 9 h 93"/>
              <a:gd name="T4" fmla="*/ 79 w 86"/>
              <a:gd name="T5" fmla="*/ 22 h 93"/>
              <a:gd name="T6" fmla="*/ 77 w 86"/>
              <a:gd name="T7" fmla="*/ 30 h 93"/>
              <a:gd name="T8" fmla="*/ 71 w 86"/>
              <a:gd name="T9" fmla="*/ 54 h 93"/>
              <a:gd name="T10" fmla="*/ 69 w 86"/>
              <a:gd name="T11" fmla="*/ 61 h 93"/>
              <a:gd name="T12" fmla="*/ 68 w 86"/>
              <a:gd name="T13" fmla="*/ 70 h 93"/>
              <a:gd name="T14" fmla="*/ 67 w 86"/>
              <a:gd name="T15" fmla="*/ 84 h 93"/>
              <a:gd name="T16" fmla="*/ 78 w 86"/>
              <a:gd name="T17" fmla="*/ 83 h 93"/>
              <a:gd name="T18" fmla="*/ 81 w 86"/>
              <a:gd name="T19" fmla="*/ 87 h 93"/>
              <a:gd name="T20" fmla="*/ 71 w 86"/>
              <a:gd name="T21" fmla="*/ 91 h 93"/>
              <a:gd name="T22" fmla="*/ 67 w 86"/>
              <a:gd name="T23" fmla="*/ 92 h 93"/>
              <a:gd name="T24" fmla="*/ 65 w 86"/>
              <a:gd name="T25" fmla="*/ 93 h 93"/>
              <a:gd name="T26" fmla="*/ 62 w 86"/>
              <a:gd name="T27" fmla="*/ 92 h 93"/>
              <a:gd name="T28" fmla="*/ 56 w 86"/>
              <a:gd name="T29" fmla="*/ 90 h 93"/>
              <a:gd name="T30" fmla="*/ 56 w 86"/>
              <a:gd name="T31" fmla="*/ 65 h 93"/>
              <a:gd name="T32" fmla="*/ 25 w 86"/>
              <a:gd name="T33" fmla="*/ 89 h 93"/>
              <a:gd name="T34" fmla="*/ 9 w 86"/>
              <a:gd name="T35" fmla="*/ 93 h 93"/>
              <a:gd name="T36" fmla="*/ 3 w 86"/>
              <a:gd name="T37" fmla="*/ 92 h 93"/>
              <a:gd name="T38" fmla="*/ 0 w 86"/>
              <a:gd name="T39" fmla="*/ 87 h 93"/>
              <a:gd name="T40" fmla="*/ 0 w 86"/>
              <a:gd name="T41" fmla="*/ 83 h 93"/>
              <a:gd name="T42" fmla="*/ 3 w 86"/>
              <a:gd name="T43" fmla="*/ 74 h 93"/>
              <a:gd name="T44" fmla="*/ 10 w 86"/>
              <a:gd name="T45" fmla="*/ 68 h 93"/>
              <a:gd name="T46" fmla="*/ 29 w 86"/>
              <a:gd name="T47" fmla="*/ 58 h 93"/>
              <a:gd name="T48" fmla="*/ 33 w 86"/>
              <a:gd name="T49" fmla="*/ 58 h 93"/>
              <a:gd name="T50" fmla="*/ 39 w 86"/>
              <a:gd name="T51" fmla="*/ 59 h 93"/>
              <a:gd name="T52" fmla="*/ 41 w 86"/>
              <a:gd name="T53" fmla="*/ 65 h 93"/>
              <a:gd name="T54" fmla="*/ 61 w 86"/>
              <a:gd name="T55" fmla="*/ 44 h 93"/>
              <a:gd name="T56" fmla="*/ 65 w 86"/>
              <a:gd name="T57" fmla="*/ 34 h 93"/>
              <a:gd name="T58" fmla="*/ 68 w 86"/>
              <a:gd name="T59" fmla="*/ 24 h 93"/>
              <a:gd name="T60" fmla="*/ 75 w 86"/>
              <a:gd name="T61" fmla="*/ 6 h 93"/>
              <a:gd name="T62" fmla="*/ 80 w 86"/>
              <a:gd name="T63" fmla="*/ 0 h 93"/>
              <a:gd name="T64" fmla="*/ 81 w 86"/>
              <a:gd name="T65" fmla="*/ 0 h 93"/>
              <a:gd name="T66" fmla="*/ 86 w 86"/>
              <a:gd name="T67" fmla="*/ 5 h 93"/>
              <a:gd name="T68" fmla="*/ 36 w 86"/>
              <a:gd name="T69" fmla="*/ 69 h 93"/>
              <a:gd name="T70" fmla="*/ 34 w 86"/>
              <a:gd name="T71" fmla="*/ 69 h 93"/>
              <a:gd name="T72" fmla="*/ 33 w 86"/>
              <a:gd name="T73" fmla="*/ 69 h 93"/>
              <a:gd name="T74" fmla="*/ 31 w 86"/>
              <a:gd name="T75" fmla="*/ 69 h 93"/>
              <a:gd name="T76" fmla="*/ 30 w 86"/>
              <a:gd name="T77" fmla="*/ 69 h 93"/>
              <a:gd name="T78" fmla="*/ 19 w 86"/>
              <a:gd name="T79" fmla="*/ 73 h 93"/>
              <a:gd name="T80" fmla="*/ 11 w 86"/>
              <a:gd name="T81" fmla="*/ 78 h 93"/>
              <a:gd name="T82" fmla="*/ 10 w 86"/>
              <a:gd name="T83" fmla="*/ 81 h 93"/>
              <a:gd name="T84" fmla="*/ 11 w 86"/>
              <a:gd name="T85" fmla="*/ 84 h 93"/>
              <a:gd name="T86" fmla="*/ 14 w 86"/>
              <a:gd name="T87" fmla="*/ 84 h 93"/>
              <a:gd name="T88" fmla="*/ 24 w 86"/>
              <a:gd name="T89" fmla="*/ 81 h 93"/>
              <a:gd name="T90" fmla="*/ 36 w 86"/>
              <a:gd name="T91" fmla="*/ 69 h 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86" h="93">
                <a:moveTo>
                  <a:pt x="86" y="5"/>
                </a:moveTo>
                <a:cubicBezTo>
                  <a:pt x="86" y="7"/>
                  <a:pt x="86" y="8"/>
                  <a:pt x="85" y="9"/>
                </a:cubicBezTo>
                <a:cubicBezTo>
                  <a:pt x="79" y="22"/>
                  <a:pt x="79" y="22"/>
                  <a:pt x="79" y="22"/>
                </a:cubicBezTo>
                <a:cubicBezTo>
                  <a:pt x="78" y="24"/>
                  <a:pt x="78" y="27"/>
                  <a:pt x="77" y="30"/>
                </a:cubicBezTo>
                <a:cubicBezTo>
                  <a:pt x="76" y="35"/>
                  <a:pt x="74" y="43"/>
                  <a:pt x="71" y="54"/>
                </a:cubicBezTo>
                <a:cubicBezTo>
                  <a:pt x="71" y="54"/>
                  <a:pt x="70" y="57"/>
                  <a:pt x="69" y="61"/>
                </a:cubicBezTo>
                <a:cubicBezTo>
                  <a:pt x="68" y="64"/>
                  <a:pt x="68" y="66"/>
                  <a:pt x="68" y="70"/>
                </a:cubicBezTo>
                <a:cubicBezTo>
                  <a:pt x="67" y="84"/>
                  <a:pt x="67" y="84"/>
                  <a:pt x="67" y="84"/>
                </a:cubicBezTo>
                <a:cubicBezTo>
                  <a:pt x="78" y="83"/>
                  <a:pt x="78" y="83"/>
                  <a:pt x="78" y="83"/>
                </a:cubicBezTo>
                <a:cubicBezTo>
                  <a:pt x="81" y="87"/>
                  <a:pt x="81" y="87"/>
                  <a:pt x="81" y="87"/>
                </a:cubicBezTo>
                <a:cubicBezTo>
                  <a:pt x="80" y="88"/>
                  <a:pt x="77" y="90"/>
                  <a:pt x="71" y="91"/>
                </a:cubicBezTo>
                <a:cubicBezTo>
                  <a:pt x="71" y="91"/>
                  <a:pt x="69" y="92"/>
                  <a:pt x="67" y="92"/>
                </a:cubicBezTo>
                <a:cubicBezTo>
                  <a:pt x="67" y="93"/>
                  <a:pt x="66" y="93"/>
                  <a:pt x="65" y="93"/>
                </a:cubicBezTo>
                <a:cubicBezTo>
                  <a:pt x="64" y="93"/>
                  <a:pt x="63" y="93"/>
                  <a:pt x="62" y="92"/>
                </a:cubicBezTo>
                <a:cubicBezTo>
                  <a:pt x="58" y="91"/>
                  <a:pt x="56" y="90"/>
                  <a:pt x="56" y="90"/>
                </a:cubicBezTo>
                <a:cubicBezTo>
                  <a:pt x="56" y="65"/>
                  <a:pt x="56" y="65"/>
                  <a:pt x="56" y="65"/>
                </a:cubicBezTo>
                <a:cubicBezTo>
                  <a:pt x="48" y="73"/>
                  <a:pt x="38" y="81"/>
                  <a:pt x="25" y="89"/>
                </a:cubicBezTo>
                <a:cubicBezTo>
                  <a:pt x="21" y="92"/>
                  <a:pt x="16" y="93"/>
                  <a:pt x="9" y="93"/>
                </a:cubicBezTo>
                <a:cubicBezTo>
                  <a:pt x="6" y="93"/>
                  <a:pt x="4" y="93"/>
                  <a:pt x="3" y="92"/>
                </a:cubicBezTo>
                <a:cubicBezTo>
                  <a:pt x="2" y="92"/>
                  <a:pt x="1" y="90"/>
                  <a:pt x="0" y="87"/>
                </a:cubicBezTo>
                <a:cubicBezTo>
                  <a:pt x="0" y="86"/>
                  <a:pt x="0" y="85"/>
                  <a:pt x="0" y="83"/>
                </a:cubicBezTo>
                <a:cubicBezTo>
                  <a:pt x="0" y="79"/>
                  <a:pt x="1" y="77"/>
                  <a:pt x="3" y="74"/>
                </a:cubicBezTo>
                <a:cubicBezTo>
                  <a:pt x="4" y="74"/>
                  <a:pt x="6" y="72"/>
                  <a:pt x="10" y="68"/>
                </a:cubicBezTo>
                <a:cubicBezTo>
                  <a:pt x="16" y="62"/>
                  <a:pt x="23" y="59"/>
                  <a:pt x="29" y="58"/>
                </a:cubicBezTo>
                <a:cubicBezTo>
                  <a:pt x="31" y="58"/>
                  <a:pt x="32" y="58"/>
                  <a:pt x="33" y="58"/>
                </a:cubicBezTo>
                <a:cubicBezTo>
                  <a:pt x="35" y="58"/>
                  <a:pt x="37" y="58"/>
                  <a:pt x="39" y="59"/>
                </a:cubicBezTo>
                <a:cubicBezTo>
                  <a:pt x="41" y="65"/>
                  <a:pt x="41" y="65"/>
                  <a:pt x="41" y="65"/>
                </a:cubicBezTo>
                <a:cubicBezTo>
                  <a:pt x="49" y="61"/>
                  <a:pt x="56" y="54"/>
                  <a:pt x="61" y="44"/>
                </a:cubicBezTo>
                <a:cubicBezTo>
                  <a:pt x="62" y="42"/>
                  <a:pt x="63" y="39"/>
                  <a:pt x="65" y="34"/>
                </a:cubicBezTo>
                <a:cubicBezTo>
                  <a:pt x="66" y="31"/>
                  <a:pt x="67" y="27"/>
                  <a:pt x="68" y="24"/>
                </a:cubicBezTo>
                <a:cubicBezTo>
                  <a:pt x="70" y="16"/>
                  <a:pt x="72" y="10"/>
                  <a:pt x="75" y="6"/>
                </a:cubicBezTo>
                <a:cubicBezTo>
                  <a:pt x="75" y="6"/>
                  <a:pt x="77" y="4"/>
                  <a:pt x="80" y="0"/>
                </a:cubicBezTo>
                <a:cubicBezTo>
                  <a:pt x="80" y="0"/>
                  <a:pt x="81" y="0"/>
                  <a:pt x="81" y="0"/>
                </a:cubicBezTo>
                <a:cubicBezTo>
                  <a:pt x="85" y="0"/>
                  <a:pt x="86" y="2"/>
                  <a:pt x="86" y="5"/>
                </a:cubicBezTo>
                <a:close/>
                <a:moveTo>
                  <a:pt x="36" y="69"/>
                </a:moveTo>
                <a:cubicBezTo>
                  <a:pt x="35" y="69"/>
                  <a:pt x="35" y="69"/>
                  <a:pt x="34" y="69"/>
                </a:cubicBezTo>
                <a:cubicBezTo>
                  <a:pt x="34" y="69"/>
                  <a:pt x="33" y="69"/>
                  <a:pt x="33" y="69"/>
                </a:cubicBezTo>
                <a:cubicBezTo>
                  <a:pt x="32" y="69"/>
                  <a:pt x="32" y="69"/>
                  <a:pt x="31" y="69"/>
                </a:cubicBezTo>
                <a:cubicBezTo>
                  <a:pt x="31" y="69"/>
                  <a:pt x="30" y="69"/>
                  <a:pt x="30" y="69"/>
                </a:cubicBezTo>
                <a:cubicBezTo>
                  <a:pt x="26" y="70"/>
                  <a:pt x="22" y="71"/>
                  <a:pt x="19" y="73"/>
                </a:cubicBezTo>
                <a:cubicBezTo>
                  <a:pt x="15" y="73"/>
                  <a:pt x="13" y="75"/>
                  <a:pt x="11" y="78"/>
                </a:cubicBezTo>
                <a:cubicBezTo>
                  <a:pt x="11" y="79"/>
                  <a:pt x="10" y="80"/>
                  <a:pt x="10" y="81"/>
                </a:cubicBezTo>
                <a:cubicBezTo>
                  <a:pt x="10" y="82"/>
                  <a:pt x="11" y="83"/>
                  <a:pt x="11" y="84"/>
                </a:cubicBezTo>
                <a:cubicBezTo>
                  <a:pt x="14" y="84"/>
                  <a:pt x="14" y="84"/>
                  <a:pt x="14" y="84"/>
                </a:cubicBezTo>
                <a:cubicBezTo>
                  <a:pt x="17" y="84"/>
                  <a:pt x="21" y="83"/>
                  <a:pt x="24" y="81"/>
                </a:cubicBezTo>
                <a:cubicBezTo>
                  <a:pt x="29" y="77"/>
                  <a:pt x="33" y="74"/>
                  <a:pt x="36" y="69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36" tIns="45717" rIns="91436" bIns="45717" numCol="1" anchor="t" anchorCtr="0" compatLnSpc="1">
            <a:prstTxWarp prst="textNoShape">
              <a:avLst/>
            </a:prstTxWarp>
          </a:bodyPr>
          <a:lstStyle/>
          <a:p>
            <a:endParaRPr lang="zh-CN" altLang="en-US" sz="1765"/>
          </a:p>
        </p:txBody>
      </p:sp>
      <p:sp>
        <p:nvSpPr>
          <p:cNvPr id="116" name="Freeform 115"/>
          <p:cNvSpPr>
            <a:spLocks noEditPoints="1"/>
          </p:cNvSpPr>
          <p:nvPr/>
        </p:nvSpPr>
        <p:spPr bwMode="auto">
          <a:xfrm>
            <a:off x="8296276" y="4681361"/>
            <a:ext cx="282575" cy="211108"/>
          </a:xfrm>
          <a:custGeom>
            <a:avLst/>
            <a:gdLst>
              <a:gd name="T0" fmla="*/ 75 w 75"/>
              <a:gd name="T1" fmla="*/ 42 h 56"/>
              <a:gd name="T2" fmla="*/ 66 w 75"/>
              <a:gd name="T3" fmla="*/ 47 h 56"/>
              <a:gd name="T4" fmla="*/ 53 w 75"/>
              <a:gd name="T5" fmla="*/ 53 h 56"/>
              <a:gd name="T6" fmla="*/ 39 w 75"/>
              <a:gd name="T7" fmla="*/ 56 h 56"/>
              <a:gd name="T8" fmla="*/ 31 w 75"/>
              <a:gd name="T9" fmla="*/ 54 h 56"/>
              <a:gd name="T10" fmla="*/ 23 w 75"/>
              <a:gd name="T11" fmla="*/ 48 h 56"/>
              <a:gd name="T12" fmla="*/ 21 w 75"/>
              <a:gd name="T13" fmla="*/ 46 h 56"/>
              <a:gd name="T14" fmla="*/ 3 w 75"/>
              <a:gd name="T15" fmla="*/ 48 h 56"/>
              <a:gd name="T16" fmla="*/ 0 w 75"/>
              <a:gd name="T17" fmla="*/ 42 h 56"/>
              <a:gd name="T18" fmla="*/ 20 w 75"/>
              <a:gd name="T19" fmla="*/ 36 h 56"/>
              <a:gd name="T20" fmla="*/ 19 w 75"/>
              <a:gd name="T21" fmla="*/ 30 h 56"/>
              <a:gd name="T22" fmla="*/ 30 w 75"/>
              <a:gd name="T23" fmla="*/ 8 h 56"/>
              <a:gd name="T24" fmla="*/ 41 w 75"/>
              <a:gd name="T25" fmla="*/ 1 h 56"/>
              <a:gd name="T26" fmla="*/ 46 w 75"/>
              <a:gd name="T27" fmla="*/ 0 h 56"/>
              <a:gd name="T28" fmla="*/ 55 w 75"/>
              <a:gd name="T29" fmla="*/ 3 h 56"/>
              <a:gd name="T30" fmla="*/ 59 w 75"/>
              <a:gd name="T31" fmla="*/ 11 h 56"/>
              <a:gd name="T32" fmla="*/ 59 w 75"/>
              <a:gd name="T33" fmla="*/ 13 h 56"/>
              <a:gd name="T34" fmla="*/ 59 w 75"/>
              <a:gd name="T35" fmla="*/ 15 h 56"/>
              <a:gd name="T36" fmla="*/ 52 w 75"/>
              <a:gd name="T37" fmla="*/ 27 h 56"/>
              <a:gd name="T38" fmla="*/ 41 w 75"/>
              <a:gd name="T39" fmla="*/ 35 h 56"/>
              <a:gd name="T40" fmla="*/ 31 w 75"/>
              <a:gd name="T41" fmla="*/ 38 h 56"/>
              <a:gd name="T42" fmla="*/ 34 w 75"/>
              <a:gd name="T43" fmla="*/ 44 h 56"/>
              <a:gd name="T44" fmla="*/ 40 w 75"/>
              <a:gd name="T45" fmla="*/ 46 h 56"/>
              <a:gd name="T46" fmla="*/ 45 w 75"/>
              <a:gd name="T47" fmla="*/ 46 h 56"/>
              <a:gd name="T48" fmla="*/ 53 w 75"/>
              <a:gd name="T49" fmla="*/ 43 h 56"/>
              <a:gd name="T50" fmla="*/ 59 w 75"/>
              <a:gd name="T51" fmla="*/ 41 h 56"/>
              <a:gd name="T52" fmla="*/ 68 w 75"/>
              <a:gd name="T53" fmla="*/ 41 h 56"/>
              <a:gd name="T54" fmla="*/ 75 w 75"/>
              <a:gd name="T55" fmla="*/ 42 h 56"/>
              <a:gd name="T56" fmla="*/ 51 w 75"/>
              <a:gd name="T57" fmla="*/ 14 h 56"/>
              <a:gd name="T58" fmla="*/ 46 w 75"/>
              <a:gd name="T59" fmla="*/ 10 h 56"/>
              <a:gd name="T60" fmla="*/ 39 w 75"/>
              <a:gd name="T61" fmla="*/ 12 h 56"/>
              <a:gd name="T62" fmla="*/ 28 w 75"/>
              <a:gd name="T63" fmla="*/ 22 h 56"/>
              <a:gd name="T64" fmla="*/ 29 w 75"/>
              <a:gd name="T65" fmla="*/ 31 h 56"/>
              <a:gd name="T66" fmla="*/ 43 w 75"/>
              <a:gd name="T67" fmla="*/ 24 h 56"/>
              <a:gd name="T68" fmla="*/ 50 w 75"/>
              <a:gd name="T69" fmla="*/ 18 h 56"/>
              <a:gd name="T70" fmla="*/ 51 w 75"/>
              <a:gd name="T71" fmla="*/ 14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75" h="56">
                <a:moveTo>
                  <a:pt x="75" y="42"/>
                </a:moveTo>
                <a:cubicBezTo>
                  <a:pt x="66" y="47"/>
                  <a:pt x="66" y="47"/>
                  <a:pt x="66" y="47"/>
                </a:cubicBezTo>
                <a:cubicBezTo>
                  <a:pt x="62" y="49"/>
                  <a:pt x="58" y="51"/>
                  <a:pt x="53" y="53"/>
                </a:cubicBezTo>
                <a:cubicBezTo>
                  <a:pt x="46" y="55"/>
                  <a:pt x="41" y="56"/>
                  <a:pt x="39" y="56"/>
                </a:cubicBezTo>
                <a:cubicBezTo>
                  <a:pt x="36" y="56"/>
                  <a:pt x="34" y="56"/>
                  <a:pt x="31" y="54"/>
                </a:cubicBezTo>
                <a:cubicBezTo>
                  <a:pt x="30" y="53"/>
                  <a:pt x="27" y="51"/>
                  <a:pt x="23" y="48"/>
                </a:cubicBezTo>
                <a:cubicBezTo>
                  <a:pt x="23" y="48"/>
                  <a:pt x="22" y="47"/>
                  <a:pt x="21" y="46"/>
                </a:cubicBezTo>
                <a:cubicBezTo>
                  <a:pt x="3" y="48"/>
                  <a:pt x="3" y="48"/>
                  <a:pt x="3" y="48"/>
                </a:cubicBezTo>
                <a:cubicBezTo>
                  <a:pt x="0" y="42"/>
                  <a:pt x="0" y="42"/>
                  <a:pt x="0" y="42"/>
                </a:cubicBezTo>
                <a:cubicBezTo>
                  <a:pt x="20" y="36"/>
                  <a:pt x="20" y="36"/>
                  <a:pt x="20" y="36"/>
                </a:cubicBezTo>
                <a:cubicBezTo>
                  <a:pt x="20" y="34"/>
                  <a:pt x="19" y="32"/>
                  <a:pt x="19" y="30"/>
                </a:cubicBezTo>
                <a:cubicBezTo>
                  <a:pt x="19" y="22"/>
                  <a:pt x="23" y="14"/>
                  <a:pt x="30" y="8"/>
                </a:cubicBezTo>
                <a:cubicBezTo>
                  <a:pt x="33" y="5"/>
                  <a:pt x="36" y="3"/>
                  <a:pt x="41" y="1"/>
                </a:cubicBezTo>
                <a:cubicBezTo>
                  <a:pt x="43" y="1"/>
                  <a:pt x="44" y="0"/>
                  <a:pt x="46" y="0"/>
                </a:cubicBezTo>
                <a:cubicBezTo>
                  <a:pt x="50" y="0"/>
                  <a:pt x="53" y="1"/>
                  <a:pt x="55" y="3"/>
                </a:cubicBezTo>
                <a:cubicBezTo>
                  <a:pt x="58" y="5"/>
                  <a:pt x="59" y="7"/>
                  <a:pt x="59" y="11"/>
                </a:cubicBezTo>
                <a:cubicBezTo>
                  <a:pt x="59" y="11"/>
                  <a:pt x="59" y="12"/>
                  <a:pt x="59" y="13"/>
                </a:cubicBezTo>
                <a:cubicBezTo>
                  <a:pt x="59" y="14"/>
                  <a:pt x="59" y="15"/>
                  <a:pt x="59" y="15"/>
                </a:cubicBezTo>
                <a:cubicBezTo>
                  <a:pt x="58" y="19"/>
                  <a:pt x="56" y="23"/>
                  <a:pt x="52" y="27"/>
                </a:cubicBezTo>
                <a:cubicBezTo>
                  <a:pt x="49" y="31"/>
                  <a:pt x="45" y="33"/>
                  <a:pt x="41" y="35"/>
                </a:cubicBezTo>
                <a:cubicBezTo>
                  <a:pt x="38" y="36"/>
                  <a:pt x="35" y="37"/>
                  <a:pt x="31" y="38"/>
                </a:cubicBezTo>
                <a:cubicBezTo>
                  <a:pt x="31" y="40"/>
                  <a:pt x="32" y="42"/>
                  <a:pt x="34" y="44"/>
                </a:cubicBezTo>
                <a:cubicBezTo>
                  <a:pt x="35" y="46"/>
                  <a:pt x="37" y="46"/>
                  <a:pt x="40" y="46"/>
                </a:cubicBezTo>
                <a:cubicBezTo>
                  <a:pt x="41" y="46"/>
                  <a:pt x="43" y="46"/>
                  <a:pt x="45" y="46"/>
                </a:cubicBezTo>
                <a:cubicBezTo>
                  <a:pt x="47" y="46"/>
                  <a:pt x="49" y="45"/>
                  <a:pt x="53" y="43"/>
                </a:cubicBezTo>
                <a:cubicBezTo>
                  <a:pt x="56" y="42"/>
                  <a:pt x="57" y="42"/>
                  <a:pt x="59" y="41"/>
                </a:cubicBezTo>
                <a:cubicBezTo>
                  <a:pt x="62" y="41"/>
                  <a:pt x="65" y="41"/>
                  <a:pt x="68" y="41"/>
                </a:cubicBezTo>
                <a:cubicBezTo>
                  <a:pt x="71" y="41"/>
                  <a:pt x="73" y="41"/>
                  <a:pt x="75" y="42"/>
                </a:cubicBezTo>
                <a:close/>
                <a:moveTo>
                  <a:pt x="51" y="14"/>
                </a:moveTo>
                <a:cubicBezTo>
                  <a:pt x="50" y="11"/>
                  <a:pt x="49" y="10"/>
                  <a:pt x="46" y="10"/>
                </a:cubicBezTo>
                <a:cubicBezTo>
                  <a:pt x="44" y="10"/>
                  <a:pt x="42" y="10"/>
                  <a:pt x="39" y="12"/>
                </a:cubicBezTo>
                <a:cubicBezTo>
                  <a:pt x="37" y="14"/>
                  <a:pt x="33" y="17"/>
                  <a:pt x="28" y="22"/>
                </a:cubicBezTo>
                <a:cubicBezTo>
                  <a:pt x="29" y="31"/>
                  <a:pt x="29" y="31"/>
                  <a:pt x="29" y="31"/>
                </a:cubicBezTo>
                <a:cubicBezTo>
                  <a:pt x="35" y="29"/>
                  <a:pt x="39" y="27"/>
                  <a:pt x="43" y="24"/>
                </a:cubicBezTo>
                <a:cubicBezTo>
                  <a:pt x="44" y="24"/>
                  <a:pt x="46" y="21"/>
                  <a:pt x="50" y="18"/>
                </a:cubicBezTo>
                <a:cubicBezTo>
                  <a:pt x="51" y="17"/>
                  <a:pt x="51" y="15"/>
                  <a:pt x="51" y="14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36" tIns="45717" rIns="91436" bIns="45717" numCol="1" anchor="t" anchorCtr="0" compatLnSpc="1">
            <a:prstTxWarp prst="textNoShape">
              <a:avLst/>
            </a:prstTxWarp>
          </a:bodyPr>
          <a:lstStyle/>
          <a:p>
            <a:endParaRPr lang="zh-CN" altLang="en-US" sz="1765"/>
          </a:p>
        </p:txBody>
      </p:sp>
      <p:sp>
        <p:nvSpPr>
          <p:cNvPr id="117" name="Freeform 116"/>
          <p:cNvSpPr>
            <a:spLocks noEditPoints="1"/>
          </p:cNvSpPr>
          <p:nvPr/>
        </p:nvSpPr>
        <p:spPr bwMode="auto">
          <a:xfrm>
            <a:off x="8540751" y="4703583"/>
            <a:ext cx="255587" cy="165077"/>
          </a:xfrm>
          <a:custGeom>
            <a:avLst/>
            <a:gdLst>
              <a:gd name="T0" fmla="*/ 68 w 68"/>
              <a:gd name="T1" fmla="*/ 36 h 44"/>
              <a:gd name="T2" fmla="*/ 65 w 68"/>
              <a:gd name="T3" fmla="*/ 39 h 44"/>
              <a:gd name="T4" fmla="*/ 58 w 68"/>
              <a:gd name="T5" fmla="*/ 41 h 44"/>
              <a:gd name="T6" fmla="*/ 51 w 68"/>
              <a:gd name="T7" fmla="*/ 42 h 44"/>
              <a:gd name="T8" fmla="*/ 43 w 68"/>
              <a:gd name="T9" fmla="*/ 40 h 44"/>
              <a:gd name="T10" fmla="*/ 37 w 68"/>
              <a:gd name="T11" fmla="*/ 33 h 44"/>
              <a:gd name="T12" fmla="*/ 26 w 68"/>
              <a:gd name="T13" fmla="*/ 40 h 44"/>
              <a:gd name="T14" fmla="*/ 16 w 68"/>
              <a:gd name="T15" fmla="*/ 44 h 44"/>
              <a:gd name="T16" fmla="*/ 6 w 68"/>
              <a:gd name="T17" fmla="*/ 41 h 44"/>
              <a:gd name="T18" fmla="*/ 1 w 68"/>
              <a:gd name="T19" fmla="*/ 33 h 44"/>
              <a:gd name="T20" fmla="*/ 0 w 68"/>
              <a:gd name="T21" fmla="*/ 29 h 44"/>
              <a:gd name="T22" fmla="*/ 0 w 68"/>
              <a:gd name="T23" fmla="*/ 27 h 44"/>
              <a:gd name="T24" fmla="*/ 2 w 68"/>
              <a:gd name="T25" fmla="*/ 21 h 44"/>
              <a:gd name="T26" fmla="*/ 11 w 68"/>
              <a:gd name="T27" fmla="*/ 13 h 44"/>
              <a:gd name="T28" fmla="*/ 20 w 68"/>
              <a:gd name="T29" fmla="*/ 6 h 44"/>
              <a:gd name="T30" fmla="*/ 35 w 68"/>
              <a:gd name="T31" fmla="*/ 0 h 44"/>
              <a:gd name="T32" fmla="*/ 41 w 68"/>
              <a:gd name="T33" fmla="*/ 2 h 44"/>
              <a:gd name="T34" fmla="*/ 47 w 68"/>
              <a:gd name="T35" fmla="*/ 5 h 44"/>
              <a:gd name="T36" fmla="*/ 49 w 68"/>
              <a:gd name="T37" fmla="*/ 11 h 44"/>
              <a:gd name="T38" fmla="*/ 47 w 68"/>
              <a:gd name="T39" fmla="*/ 16 h 44"/>
              <a:gd name="T40" fmla="*/ 44 w 68"/>
              <a:gd name="T41" fmla="*/ 27 h 44"/>
              <a:gd name="T42" fmla="*/ 49 w 68"/>
              <a:gd name="T43" fmla="*/ 34 h 44"/>
              <a:gd name="T44" fmla="*/ 56 w 68"/>
              <a:gd name="T45" fmla="*/ 35 h 44"/>
              <a:gd name="T46" fmla="*/ 62 w 68"/>
              <a:gd name="T47" fmla="*/ 34 h 44"/>
              <a:gd name="T48" fmla="*/ 68 w 68"/>
              <a:gd name="T49" fmla="*/ 36 h 44"/>
              <a:gd name="T50" fmla="*/ 30 w 68"/>
              <a:gd name="T51" fmla="*/ 26 h 44"/>
              <a:gd name="T52" fmla="*/ 30 w 68"/>
              <a:gd name="T53" fmla="*/ 20 h 44"/>
              <a:gd name="T54" fmla="*/ 16 w 68"/>
              <a:gd name="T55" fmla="*/ 26 h 44"/>
              <a:gd name="T56" fmla="*/ 14 w 68"/>
              <a:gd name="T57" fmla="*/ 30 h 44"/>
              <a:gd name="T58" fmla="*/ 19 w 68"/>
              <a:gd name="T59" fmla="*/ 34 h 44"/>
              <a:gd name="T60" fmla="*/ 30 w 68"/>
              <a:gd name="T61" fmla="*/ 26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68" h="44">
                <a:moveTo>
                  <a:pt x="68" y="36"/>
                </a:moveTo>
                <a:cubicBezTo>
                  <a:pt x="65" y="39"/>
                  <a:pt x="65" y="39"/>
                  <a:pt x="65" y="39"/>
                </a:cubicBezTo>
                <a:cubicBezTo>
                  <a:pt x="64" y="40"/>
                  <a:pt x="61" y="41"/>
                  <a:pt x="58" y="41"/>
                </a:cubicBezTo>
                <a:cubicBezTo>
                  <a:pt x="53" y="42"/>
                  <a:pt x="51" y="42"/>
                  <a:pt x="51" y="42"/>
                </a:cubicBezTo>
                <a:cubicBezTo>
                  <a:pt x="47" y="42"/>
                  <a:pt x="45" y="41"/>
                  <a:pt x="43" y="40"/>
                </a:cubicBezTo>
                <a:cubicBezTo>
                  <a:pt x="40" y="38"/>
                  <a:pt x="38" y="36"/>
                  <a:pt x="37" y="33"/>
                </a:cubicBezTo>
                <a:cubicBezTo>
                  <a:pt x="26" y="40"/>
                  <a:pt x="26" y="40"/>
                  <a:pt x="26" y="40"/>
                </a:cubicBezTo>
                <a:cubicBezTo>
                  <a:pt x="23" y="42"/>
                  <a:pt x="20" y="44"/>
                  <a:pt x="16" y="44"/>
                </a:cubicBezTo>
                <a:cubicBezTo>
                  <a:pt x="13" y="44"/>
                  <a:pt x="9" y="43"/>
                  <a:pt x="6" y="41"/>
                </a:cubicBezTo>
                <a:cubicBezTo>
                  <a:pt x="3" y="39"/>
                  <a:pt x="2" y="36"/>
                  <a:pt x="1" y="33"/>
                </a:cubicBezTo>
                <a:cubicBezTo>
                  <a:pt x="0" y="31"/>
                  <a:pt x="0" y="30"/>
                  <a:pt x="0" y="29"/>
                </a:cubicBezTo>
                <a:cubicBezTo>
                  <a:pt x="0" y="28"/>
                  <a:pt x="0" y="27"/>
                  <a:pt x="0" y="27"/>
                </a:cubicBezTo>
                <a:cubicBezTo>
                  <a:pt x="2" y="21"/>
                  <a:pt x="2" y="21"/>
                  <a:pt x="2" y="21"/>
                </a:cubicBezTo>
                <a:cubicBezTo>
                  <a:pt x="3" y="19"/>
                  <a:pt x="6" y="16"/>
                  <a:pt x="11" y="13"/>
                </a:cubicBezTo>
                <a:cubicBezTo>
                  <a:pt x="14" y="10"/>
                  <a:pt x="17" y="8"/>
                  <a:pt x="20" y="6"/>
                </a:cubicBezTo>
                <a:cubicBezTo>
                  <a:pt x="26" y="2"/>
                  <a:pt x="31" y="0"/>
                  <a:pt x="35" y="0"/>
                </a:cubicBezTo>
                <a:cubicBezTo>
                  <a:pt x="36" y="0"/>
                  <a:pt x="39" y="1"/>
                  <a:pt x="41" y="2"/>
                </a:cubicBezTo>
                <a:cubicBezTo>
                  <a:pt x="43" y="3"/>
                  <a:pt x="45" y="4"/>
                  <a:pt x="47" y="5"/>
                </a:cubicBezTo>
                <a:cubicBezTo>
                  <a:pt x="49" y="6"/>
                  <a:pt x="49" y="8"/>
                  <a:pt x="49" y="11"/>
                </a:cubicBezTo>
                <a:cubicBezTo>
                  <a:pt x="49" y="13"/>
                  <a:pt x="49" y="15"/>
                  <a:pt x="47" y="16"/>
                </a:cubicBezTo>
                <a:cubicBezTo>
                  <a:pt x="44" y="27"/>
                  <a:pt x="44" y="27"/>
                  <a:pt x="44" y="27"/>
                </a:cubicBezTo>
                <a:cubicBezTo>
                  <a:pt x="45" y="30"/>
                  <a:pt x="47" y="32"/>
                  <a:pt x="49" y="34"/>
                </a:cubicBezTo>
                <a:cubicBezTo>
                  <a:pt x="51" y="34"/>
                  <a:pt x="53" y="35"/>
                  <a:pt x="56" y="35"/>
                </a:cubicBezTo>
                <a:cubicBezTo>
                  <a:pt x="59" y="35"/>
                  <a:pt x="61" y="34"/>
                  <a:pt x="62" y="34"/>
                </a:cubicBezTo>
                <a:lnTo>
                  <a:pt x="68" y="36"/>
                </a:lnTo>
                <a:close/>
                <a:moveTo>
                  <a:pt x="30" y="26"/>
                </a:moveTo>
                <a:cubicBezTo>
                  <a:pt x="30" y="20"/>
                  <a:pt x="30" y="20"/>
                  <a:pt x="30" y="20"/>
                </a:cubicBezTo>
                <a:cubicBezTo>
                  <a:pt x="25" y="20"/>
                  <a:pt x="20" y="22"/>
                  <a:pt x="16" y="26"/>
                </a:cubicBezTo>
                <a:cubicBezTo>
                  <a:pt x="15" y="27"/>
                  <a:pt x="14" y="28"/>
                  <a:pt x="14" y="30"/>
                </a:cubicBezTo>
                <a:cubicBezTo>
                  <a:pt x="19" y="34"/>
                  <a:pt x="19" y="34"/>
                  <a:pt x="19" y="34"/>
                </a:cubicBezTo>
                <a:lnTo>
                  <a:pt x="30" y="2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36" tIns="45717" rIns="91436" bIns="45717" numCol="1" anchor="t" anchorCtr="0" compatLnSpc="1">
            <a:prstTxWarp prst="textNoShape">
              <a:avLst/>
            </a:prstTxWarp>
          </a:bodyPr>
          <a:lstStyle/>
          <a:p>
            <a:endParaRPr lang="zh-CN" altLang="en-US" sz="1765"/>
          </a:p>
        </p:txBody>
      </p:sp>
      <p:sp>
        <p:nvSpPr>
          <p:cNvPr id="118" name="Freeform 117"/>
          <p:cNvSpPr>
            <a:spLocks/>
          </p:cNvSpPr>
          <p:nvPr/>
        </p:nvSpPr>
        <p:spPr bwMode="auto">
          <a:xfrm>
            <a:off x="8789988" y="4824217"/>
            <a:ext cx="36512" cy="30158"/>
          </a:xfrm>
          <a:custGeom>
            <a:avLst/>
            <a:gdLst>
              <a:gd name="T0" fmla="*/ 10 w 10"/>
              <a:gd name="T1" fmla="*/ 5 h 8"/>
              <a:gd name="T2" fmla="*/ 5 w 10"/>
              <a:gd name="T3" fmla="*/ 8 h 8"/>
              <a:gd name="T4" fmla="*/ 0 w 10"/>
              <a:gd name="T5" fmla="*/ 6 h 8"/>
              <a:gd name="T6" fmla="*/ 0 w 10"/>
              <a:gd name="T7" fmla="*/ 4 h 8"/>
              <a:gd name="T8" fmla="*/ 3 w 10"/>
              <a:gd name="T9" fmla="*/ 0 h 8"/>
              <a:gd name="T10" fmla="*/ 7 w 10"/>
              <a:gd name="T11" fmla="*/ 2 h 8"/>
              <a:gd name="T12" fmla="*/ 10 w 10"/>
              <a:gd name="T13" fmla="*/ 5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0" h="8">
                <a:moveTo>
                  <a:pt x="10" y="5"/>
                </a:moveTo>
                <a:cubicBezTo>
                  <a:pt x="10" y="7"/>
                  <a:pt x="8" y="8"/>
                  <a:pt x="5" y="8"/>
                </a:cubicBezTo>
                <a:cubicBezTo>
                  <a:pt x="3" y="8"/>
                  <a:pt x="1" y="7"/>
                  <a:pt x="0" y="6"/>
                </a:cubicBezTo>
                <a:cubicBezTo>
                  <a:pt x="0" y="5"/>
                  <a:pt x="0" y="4"/>
                  <a:pt x="0" y="4"/>
                </a:cubicBezTo>
                <a:cubicBezTo>
                  <a:pt x="0" y="1"/>
                  <a:pt x="1" y="0"/>
                  <a:pt x="3" y="0"/>
                </a:cubicBezTo>
                <a:cubicBezTo>
                  <a:pt x="4" y="0"/>
                  <a:pt x="5" y="1"/>
                  <a:pt x="7" y="2"/>
                </a:cubicBezTo>
                <a:cubicBezTo>
                  <a:pt x="9" y="3"/>
                  <a:pt x="10" y="4"/>
                  <a:pt x="10" y="5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36" tIns="45717" rIns="91436" bIns="45717" numCol="1" anchor="t" anchorCtr="0" compatLnSpc="1">
            <a:prstTxWarp prst="textNoShape">
              <a:avLst/>
            </a:prstTxWarp>
          </a:bodyPr>
          <a:lstStyle/>
          <a:p>
            <a:endParaRPr lang="zh-CN" altLang="en-US" sz="1765"/>
          </a:p>
        </p:txBody>
      </p:sp>
      <p:sp>
        <p:nvSpPr>
          <p:cNvPr id="119" name="Freeform 118"/>
          <p:cNvSpPr>
            <a:spLocks/>
          </p:cNvSpPr>
          <p:nvPr/>
        </p:nvSpPr>
        <p:spPr bwMode="auto">
          <a:xfrm>
            <a:off x="8883652" y="4824217"/>
            <a:ext cx="41275" cy="30158"/>
          </a:xfrm>
          <a:custGeom>
            <a:avLst/>
            <a:gdLst>
              <a:gd name="T0" fmla="*/ 10 w 11"/>
              <a:gd name="T1" fmla="*/ 5 h 8"/>
              <a:gd name="T2" fmla="*/ 6 w 11"/>
              <a:gd name="T3" fmla="*/ 8 h 8"/>
              <a:gd name="T4" fmla="*/ 1 w 11"/>
              <a:gd name="T5" fmla="*/ 6 h 8"/>
              <a:gd name="T6" fmla="*/ 0 w 11"/>
              <a:gd name="T7" fmla="*/ 4 h 8"/>
              <a:gd name="T8" fmla="*/ 4 w 11"/>
              <a:gd name="T9" fmla="*/ 0 h 8"/>
              <a:gd name="T10" fmla="*/ 8 w 11"/>
              <a:gd name="T11" fmla="*/ 2 h 8"/>
              <a:gd name="T12" fmla="*/ 10 w 11"/>
              <a:gd name="T13" fmla="*/ 5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1" h="8">
                <a:moveTo>
                  <a:pt x="10" y="5"/>
                </a:moveTo>
                <a:cubicBezTo>
                  <a:pt x="11" y="7"/>
                  <a:pt x="9" y="8"/>
                  <a:pt x="6" y="8"/>
                </a:cubicBezTo>
                <a:cubicBezTo>
                  <a:pt x="3" y="8"/>
                  <a:pt x="1" y="7"/>
                  <a:pt x="1" y="6"/>
                </a:cubicBezTo>
                <a:cubicBezTo>
                  <a:pt x="1" y="5"/>
                  <a:pt x="0" y="4"/>
                  <a:pt x="0" y="4"/>
                </a:cubicBezTo>
                <a:cubicBezTo>
                  <a:pt x="0" y="1"/>
                  <a:pt x="1" y="0"/>
                  <a:pt x="4" y="0"/>
                </a:cubicBezTo>
                <a:cubicBezTo>
                  <a:pt x="5" y="0"/>
                  <a:pt x="6" y="1"/>
                  <a:pt x="8" y="2"/>
                </a:cubicBezTo>
                <a:cubicBezTo>
                  <a:pt x="9" y="3"/>
                  <a:pt x="10" y="4"/>
                  <a:pt x="10" y="5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36" tIns="45717" rIns="91436" bIns="45717" numCol="1" anchor="t" anchorCtr="0" compatLnSpc="1">
            <a:prstTxWarp prst="textNoShape">
              <a:avLst/>
            </a:prstTxWarp>
          </a:bodyPr>
          <a:lstStyle/>
          <a:p>
            <a:endParaRPr lang="zh-CN" altLang="en-US" sz="1765"/>
          </a:p>
        </p:txBody>
      </p:sp>
      <p:sp>
        <p:nvSpPr>
          <p:cNvPr id="120" name="Freeform 119"/>
          <p:cNvSpPr>
            <a:spLocks/>
          </p:cNvSpPr>
          <p:nvPr/>
        </p:nvSpPr>
        <p:spPr bwMode="auto">
          <a:xfrm>
            <a:off x="8980488" y="4824217"/>
            <a:ext cx="38100" cy="30158"/>
          </a:xfrm>
          <a:custGeom>
            <a:avLst/>
            <a:gdLst>
              <a:gd name="T0" fmla="*/ 10 w 10"/>
              <a:gd name="T1" fmla="*/ 5 h 8"/>
              <a:gd name="T2" fmla="*/ 6 w 10"/>
              <a:gd name="T3" fmla="*/ 8 h 8"/>
              <a:gd name="T4" fmla="*/ 1 w 10"/>
              <a:gd name="T5" fmla="*/ 6 h 8"/>
              <a:gd name="T6" fmla="*/ 0 w 10"/>
              <a:gd name="T7" fmla="*/ 4 h 8"/>
              <a:gd name="T8" fmla="*/ 3 w 10"/>
              <a:gd name="T9" fmla="*/ 0 h 8"/>
              <a:gd name="T10" fmla="*/ 7 w 10"/>
              <a:gd name="T11" fmla="*/ 2 h 8"/>
              <a:gd name="T12" fmla="*/ 10 w 10"/>
              <a:gd name="T13" fmla="*/ 5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0" h="8">
                <a:moveTo>
                  <a:pt x="10" y="5"/>
                </a:moveTo>
                <a:cubicBezTo>
                  <a:pt x="10" y="7"/>
                  <a:pt x="9" y="8"/>
                  <a:pt x="6" y="8"/>
                </a:cubicBezTo>
                <a:cubicBezTo>
                  <a:pt x="3" y="8"/>
                  <a:pt x="1" y="7"/>
                  <a:pt x="1" y="6"/>
                </a:cubicBezTo>
                <a:cubicBezTo>
                  <a:pt x="0" y="5"/>
                  <a:pt x="0" y="4"/>
                  <a:pt x="0" y="4"/>
                </a:cubicBezTo>
                <a:cubicBezTo>
                  <a:pt x="0" y="1"/>
                  <a:pt x="1" y="0"/>
                  <a:pt x="3" y="0"/>
                </a:cubicBezTo>
                <a:cubicBezTo>
                  <a:pt x="4" y="0"/>
                  <a:pt x="6" y="1"/>
                  <a:pt x="7" y="2"/>
                </a:cubicBezTo>
                <a:cubicBezTo>
                  <a:pt x="9" y="3"/>
                  <a:pt x="10" y="4"/>
                  <a:pt x="10" y="5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36" tIns="45717" rIns="91436" bIns="45717" numCol="1" anchor="t" anchorCtr="0" compatLnSpc="1">
            <a:prstTxWarp prst="textNoShape">
              <a:avLst/>
            </a:prstTxWarp>
          </a:bodyPr>
          <a:lstStyle/>
          <a:p>
            <a:endParaRPr lang="zh-CN" altLang="en-US" sz="1765"/>
          </a:p>
        </p:txBody>
      </p:sp>
      <p:sp>
        <p:nvSpPr>
          <p:cNvPr id="121" name="Freeform 120"/>
          <p:cNvSpPr>
            <a:spLocks/>
          </p:cNvSpPr>
          <p:nvPr/>
        </p:nvSpPr>
        <p:spPr bwMode="auto">
          <a:xfrm>
            <a:off x="7037390" y="5106752"/>
            <a:ext cx="14287" cy="11111"/>
          </a:xfrm>
          <a:custGeom>
            <a:avLst/>
            <a:gdLst>
              <a:gd name="T0" fmla="*/ 4 w 4"/>
              <a:gd name="T1" fmla="*/ 2 h 3"/>
              <a:gd name="T2" fmla="*/ 3 w 4"/>
              <a:gd name="T3" fmla="*/ 3 h 3"/>
              <a:gd name="T4" fmla="*/ 0 w 4"/>
              <a:gd name="T5" fmla="*/ 2 h 3"/>
              <a:gd name="T6" fmla="*/ 0 w 4"/>
              <a:gd name="T7" fmla="*/ 1 h 3"/>
              <a:gd name="T8" fmla="*/ 1 w 4"/>
              <a:gd name="T9" fmla="*/ 0 h 3"/>
              <a:gd name="T10" fmla="*/ 3 w 4"/>
              <a:gd name="T11" fmla="*/ 0 h 3"/>
              <a:gd name="T12" fmla="*/ 4 w 4"/>
              <a:gd name="T13" fmla="*/ 2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" h="3">
                <a:moveTo>
                  <a:pt x="4" y="2"/>
                </a:moveTo>
                <a:cubicBezTo>
                  <a:pt x="4" y="3"/>
                  <a:pt x="4" y="3"/>
                  <a:pt x="3" y="3"/>
                </a:cubicBezTo>
                <a:cubicBezTo>
                  <a:pt x="1" y="3"/>
                  <a:pt x="0" y="3"/>
                  <a:pt x="0" y="2"/>
                </a:cubicBezTo>
                <a:cubicBezTo>
                  <a:pt x="0" y="2"/>
                  <a:pt x="0" y="1"/>
                  <a:pt x="0" y="1"/>
                </a:cubicBezTo>
                <a:cubicBezTo>
                  <a:pt x="0" y="0"/>
                  <a:pt x="0" y="0"/>
                  <a:pt x="1" y="0"/>
                </a:cubicBezTo>
                <a:cubicBezTo>
                  <a:pt x="2" y="0"/>
                  <a:pt x="2" y="0"/>
                  <a:pt x="3" y="0"/>
                </a:cubicBezTo>
                <a:cubicBezTo>
                  <a:pt x="4" y="1"/>
                  <a:pt x="4" y="1"/>
                  <a:pt x="4" y="2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36" tIns="45717" rIns="91436" bIns="45717" numCol="1" anchor="t" anchorCtr="0" compatLnSpc="1">
            <a:prstTxWarp prst="textNoShape">
              <a:avLst/>
            </a:prstTxWarp>
          </a:bodyPr>
          <a:lstStyle/>
          <a:p>
            <a:endParaRPr lang="zh-CN" altLang="en-US" sz="1765"/>
          </a:p>
        </p:txBody>
      </p:sp>
      <p:sp>
        <p:nvSpPr>
          <p:cNvPr id="122" name="Freeform 121"/>
          <p:cNvSpPr>
            <a:spLocks/>
          </p:cNvSpPr>
          <p:nvPr/>
        </p:nvSpPr>
        <p:spPr bwMode="auto">
          <a:xfrm>
            <a:off x="7078664" y="5106752"/>
            <a:ext cx="17462" cy="11111"/>
          </a:xfrm>
          <a:custGeom>
            <a:avLst/>
            <a:gdLst>
              <a:gd name="T0" fmla="*/ 5 w 5"/>
              <a:gd name="T1" fmla="*/ 2 h 3"/>
              <a:gd name="T2" fmla="*/ 3 w 5"/>
              <a:gd name="T3" fmla="*/ 3 h 3"/>
              <a:gd name="T4" fmla="*/ 1 w 5"/>
              <a:gd name="T5" fmla="*/ 2 h 3"/>
              <a:gd name="T6" fmla="*/ 0 w 5"/>
              <a:gd name="T7" fmla="*/ 1 h 3"/>
              <a:gd name="T8" fmla="*/ 2 w 5"/>
              <a:gd name="T9" fmla="*/ 0 h 3"/>
              <a:gd name="T10" fmla="*/ 4 w 5"/>
              <a:gd name="T11" fmla="*/ 0 h 3"/>
              <a:gd name="T12" fmla="*/ 5 w 5"/>
              <a:gd name="T13" fmla="*/ 2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5" h="3">
                <a:moveTo>
                  <a:pt x="5" y="2"/>
                </a:moveTo>
                <a:cubicBezTo>
                  <a:pt x="5" y="3"/>
                  <a:pt x="4" y="3"/>
                  <a:pt x="3" y="3"/>
                </a:cubicBezTo>
                <a:cubicBezTo>
                  <a:pt x="2" y="3"/>
                  <a:pt x="1" y="3"/>
                  <a:pt x="1" y="2"/>
                </a:cubicBezTo>
                <a:cubicBezTo>
                  <a:pt x="0" y="2"/>
                  <a:pt x="0" y="1"/>
                  <a:pt x="0" y="1"/>
                </a:cubicBezTo>
                <a:cubicBezTo>
                  <a:pt x="0" y="0"/>
                  <a:pt x="1" y="0"/>
                  <a:pt x="2" y="0"/>
                </a:cubicBezTo>
                <a:cubicBezTo>
                  <a:pt x="2" y="0"/>
                  <a:pt x="3" y="0"/>
                  <a:pt x="4" y="0"/>
                </a:cubicBezTo>
                <a:cubicBezTo>
                  <a:pt x="4" y="1"/>
                  <a:pt x="5" y="1"/>
                  <a:pt x="5" y="2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36" tIns="45717" rIns="91436" bIns="45717" numCol="1" anchor="t" anchorCtr="0" compatLnSpc="1">
            <a:prstTxWarp prst="textNoShape">
              <a:avLst/>
            </a:prstTxWarp>
          </a:bodyPr>
          <a:lstStyle/>
          <a:p>
            <a:endParaRPr lang="zh-CN" altLang="en-US" sz="1765"/>
          </a:p>
        </p:txBody>
      </p:sp>
      <p:sp>
        <p:nvSpPr>
          <p:cNvPr id="123" name="Freeform 122"/>
          <p:cNvSpPr>
            <a:spLocks/>
          </p:cNvSpPr>
          <p:nvPr/>
        </p:nvSpPr>
        <p:spPr bwMode="auto">
          <a:xfrm>
            <a:off x="7123115" y="5106752"/>
            <a:ext cx="15875" cy="11111"/>
          </a:xfrm>
          <a:custGeom>
            <a:avLst/>
            <a:gdLst>
              <a:gd name="T0" fmla="*/ 4 w 4"/>
              <a:gd name="T1" fmla="*/ 2 h 3"/>
              <a:gd name="T2" fmla="*/ 2 w 4"/>
              <a:gd name="T3" fmla="*/ 3 h 3"/>
              <a:gd name="T4" fmla="*/ 0 w 4"/>
              <a:gd name="T5" fmla="*/ 2 h 3"/>
              <a:gd name="T6" fmla="*/ 0 w 4"/>
              <a:gd name="T7" fmla="*/ 1 h 3"/>
              <a:gd name="T8" fmla="*/ 1 w 4"/>
              <a:gd name="T9" fmla="*/ 0 h 3"/>
              <a:gd name="T10" fmla="*/ 3 w 4"/>
              <a:gd name="T11" fmla="*/ 0 h 3"/>
              <a:gd name="T12" fmla="*/ 4 w 4"/>
              <a:gd name="T13" fmla="*/ 2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" h="3">
                <a:moveTo>
                  <a:pt x="4" y="2"/>
                </a:moveTo>
                <a:cubicBezTo>
                  <a:pt x="4" y="3"/>
                  <a:pt x="4" y="3"/>
                  <a:pt x="2" y="3"/>
                </a:cubicBezTo>
                <a:cubicBezTo>
                  <a:pt x="1" y="3"/>
                  <a:pt x="0" y="3"/>
                  <a:pt x="0" y="2"/>
                </a:cubicBezTo>
                <a:cubicBezTo>
                  <a:pt x="0" y="2"/>
                  <a:pt x="0" y="1"/>
                  <a:pt x="0" y="1"/>
                </a:cubicBezTo>
                <a:cubicBezTo>
                  <a:pt x="0" y="0"/>
                  <a:pt x="0" y="0"/>
                  <a:pt x="1" y="0"/>
                </a:cubicBezTo>
                <a:cubicBezTo>
                  <a:pt x="2" y="0"/>
                  <a:pt x="2" y="0"/>
                  <a:pt x="3" y="0"/>
                </a:cubicBezTo>
                <a:cubicBezTo>
                  <a:pt x="4" y="1"/>
                  <a:pt x="4" y="1"/>
                  <a:pt x="4" y="2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36" tIns="45717" rIns="91436" bIns="45717" numCol="1" anchor="t" anchorCtr="0" compatLnSpc="1">
            <a:prstTxWarp prst="textNoShape">
              <a:avLst/>
            </a:prstTxWarp>
          </a:bodyPr>
          <a:lstStyle/>
          <a:p>
            <a:endParaRPr lang="zh-CN" altLang="en-US" sz="1765"/>
          </a:p>
        </p:txBody>
      </p:sp>
      <p:sp>
        <p:nvSpPr>
          <p:cNvPr id="124" name="Freeform 123"/>
          <p:cNvSpPr>
            <a:spLocks noEditPoints="1"/>
          </p:cNvSpPr>
          <p:nvPr/>
        </p:nvSpPr>
        <p:spPr bwMode="auto">
          <a:xfrm>
            <a:off x="7153276" y="5052783"/>
            <a:ext cx="112712" cy="71428"/>
          </a:xfrm>
          <a:custGeom>
            <a:avLst/>
            <a:gdLst>
              <a:gd name="T0" fmla="*/ 30 w 30"/>
              <a:gd name="T1" fmla="*/ 15 h 19"/>
              <a:gd name="T2" fmla="*/ 28 w 30"/>
              <a:gd name="T3" fmla="*/ 17 h 19"/>
              <a:gd name="T4" fmla="*/ 26 w 30"/>
              <a:gd name="T5" fmla="*/ 18 h 19"/>
              <a:gd name="T6" fmla="*/ 22 w 30"/>
              <a:gd name="T7" fmla="*/ 18 h 19"/>
              <a:gd name="T8" fmla="*/ 19 w 30"/>
              <a:gd name="T9" fmla="*/ 17 h 19"/>
              <a:gd name="T10" fmla="*/ 16 w 30"/>
              <a:gd name="T11" fmla="*/ 14 h 19"/>
              <a:gd name="T12" fmla="*/ 11 w 30"/>
              <a:gd name="T13" fmla="*/ 17 h 19"/>
              <a:gd name="T14" fmla="*/ 7 w 30"/>
              <a:gd name="T15" fmla="*/ 19 h 19"/>
              <a:gd name="T16" fmla="*/ 3 w 30"/>
              <a:gd name="T17" fmla="*/ 17 h 19"/>
              <a:gd name="T18" fmla="*/ 0 w 30"/>
              <a:gd name="T19" fmla="*/ 14 h 19"/>
              <a:gd name="T20" fmla="*/ 0 w 30"/>
              <a:gd name="T21" fmla="*/ 12 h 19"/>
              <a:gd name="T22" fmla="*/ 0 w 30"/>
              <a:gd name="T23" fmla="*/ 11 h 19"/>
              <a:gd name="T24" fmla="*/ 1 w 30"/>
              <a:gd name="T25" fmla="*/ 9 h 19"/>
              <a:gd name="T26" fmla="*/ 4 w 30"/>
              <a:gd name="T27" fmla="*/ 5 h 19"/>
              <a:gd name="T28" fmla="*/ 9 w 30"/>
              <a:gd name="T29" fmla="*/ 2 h 19"/>
              <a:gd name="T30" fmla="*/ 15 w 30"/>
              <a:gd name="T31" fmla="*/ 0 h 19"/>
              <a:gd name="T32" fmla="*/ 18 w 30"/>
              <a:gd name="T33" fmla="*/ 0 h 19"/>
              <a:gd name="T34" fmla="*/ 20 w 30"/>
              <a:gd name="T35" fmla="*/ 2 h 19"/>
              <a:gd name="T36" fmla="*/ 22 w 30"/>
              <a:gd name="T37" fmla="*/ 4 h 19"/>
              <a:gd name="T38" fmla="*/ 21 w 30"/>
              <a:gd name="T39" fmla="*/ 7 h 19"/>
              <a:gd name="T40" fmla="*/ 19 w 30"/>
              <a:gd name="T41" fmla="*/ 11 h 19"/>
              <a:gd name="T42" fmla="*/ 22 w 30"/>
              <a:gd name="T43" fmla="*/ 14 h 19"/>
              <a:gd name="T44" fmla="*/ 25 w 30"/>
              <a:gd name="T45" fmla="*/ 15 h 19"/>
              <a:gd name="T46" fmla="*/ 27 w 30"/>
              <a:gd name="T47" fmla="*/ 15 h 19"/>
              <a:gd name="T48" fmla="*/ 30 w 30"/>
              <a:gd name="T49" fmla="*/ 15 h 19"/>
              <a:gd name="T50" fmla="*/ 13 w 30"/>
              <a:gd name="T51" fmla="*/ 11 h 19"/>
              <a:gd name="T52" fmla="*/ 13 w 30"/>
              <a:gd name="T53" fmla="*/ 8 h 19"/>
              <a:gd name="T54" fmla="*/ 7 w 30"/>
              <a:gd name="T55" fmla="*/ 11 h 19"/>
              <a:gd name="T56" fmla="*/ 6 w 30"/>
              <a:gd name="T57" fmla="*/ 13 h 19"/>
              <a:gd name="T58" fmla="*/ 8 w 30"/>
              <a:gd name="T59" fmla="*/ 14 h 19"/>
              <a:gd name="T60" fmla="*/ 13 w 30"/>
              <a:gd name="T61" fmla="*/ 11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30" h="19">
                <a:moveTo>
                  <a:pt x="30" y="15"/>
                </a:moveTo>
                <a:cubicBezTo>
                  <a:pt x="28" y="17"/>
                  <a:pt x="28" y="17"/>
                  <a:pt x="28" y="17"/>
                </a:cubicBezTo>
                <a:cubicBezTo>
                  <a:pt x="28" y="17"/>
                  <a:pt x="27" y="18"/>
                  <a:pt x="26" y="18"/>
                </a:cubicBezTo>
                <a:cubicBezTo>
                  <a:pt x="23" y="18"/>
                  <a:pt x="22" y="18"/>
                  <a:pt x="22" y="18"/>
                </a:cubicBezTo>
                <a:cubicBezTo>
                  <a:pt x="21" y="18"/>
                  <a:pt x="19" y="18"/>
                  <a:pt x="19" y="17"/>
                </a:cubicBezTo>
                <a:cubicBezTo>
                  <a:pt x="18" y="16"/>
                  <a:pt x="17" y="15"/>
                  <a:pt x="16" y="14"/>
                </a:cubicBezTo>
                <a:cubicBezTo>
                  <a:pt x="11" y="17"/>
                  <a:pt x="11" y="17"/>
                  <a:pt x="11" y="17"/>
                </a:cubicBezTo>
                <a:cubicBezTo>
                  <a:pt x="10" y="18"/>
                  <a:pt x="9" y="19"/>
                  <a:pt x="7" y="19"/>
                </a:cubicBezTo>
                <a:cubicBezTo>
                  <a:pt x="5" y="19"/>
                  <a:pt x="4" y="18"/>
                  <a:pt x="3" y="17"/>
                </a:cubicBezTo>
                <a:cubicBezTo>
                  <a:pt x="1" y="16"/>
                  <a:pt x="0" y="15"/>
                  <a:pt x="0" y="14"/>
                </a:cubicBezTo>
                <a:cubicBezTo>
                  <a:pt x="0" y="13"/>
                  <a:pt x="0" y="13"/>
                  <a:pt x="0" y="12"/>
                </a:cubicBezTo>
                <a:cubicBezTo>
                  <a:pt x="0" y="12"/>
                  <a:pt x="0" y="11"/>
                  <a:pt x="0" y="11"/>
                </a:cubicBezTo>
                <a:cubicBezTo>
                  <a:pt x="1" y="9"/>
                  <a:pt x="1" y="9"/>
                  <a:pt x="1" y="9"/>
                </a:cubicBezTo>
                <a:cubicBezTo>
                  <a:pt x="1" y="8"/>
                  <a:pt x="2" y="7"/>
                  <a:pt x="4" y="5"/>
                </a:cubicBezTo>
                <a:cubicBezTo>
                  <a:pt x="6" y="4"/>
                  <a:pt x="7" y="3"/>
                  <a:pt x="9" y="2"/>
                </a:cubicBezTo>
                <a:cubicBezTo>
                  <a:pt x="11" y="0"/>
                  <a:pt x="13" y="0"/>
                  <a:pt x="15" y="0"/>
                </a:cubicBezTo>
                <a:cubicBezTo>
                  <a:pt x="16" y="0"/>
                  <a:pt x="17" y="0"/>
                  <a:pt x="18" y="0"/>
                </a:cubicBezTo>
                <a:cubicBezTo>
                  <a:pt x="19" y="1"/>
                  <a:pt x="20" y="1"/>
                  <a:pt x="20" y="2"/>
                </a:cubicBezTo>
                <a:cubicBezTo>
                  <a:pt x="21" y="2"/>
                  <a:pt x="22" y="3"/>
                  <a:pt x="22" y="4"/>
                </a:cubicBezTo>
                <a:cubicBezTo>
                  <a:pt x="22" y="5"/>
                  <a:pt x="21" y="6"/>
                  <a:pt x="21" y="7"/>
                </a:cubicBezTo>
                <a:cubicBezTo>
                  <a:pt x="19" y="11"/>
                  <a:pt x="19" y="11"/>
                  <a:pt x="19" y="11"/>
                </a:cubicBezTo>
                <a:cubicBezTo>
                  <a:pt x="20" y="13"/>
                  <a:pt x="20" y="14"/>
                  <a:pt x="22" y="14"/>
                </a:cubicBezTo>
                <a:cubicBezTo>
                  <a:pt x="22" y="15"/>
                  <a:pt x="23" y="15"/>
                  <a:pt x="25" y="15"/>
                </a:cubicBezTo>
                <a:cubicBezTo>
                  <a:pt x="26" y="15"/>
                  <a:pt x="27" y="15"/>
                  <a:pt x="27" y="15"/>
                </a:cubicBezTo>
                <a:lnTo>
                  <a:pt x="30" y="15"/>
                </a:lnTo>
                <a:close/>
                <a:moveTo>
                  <a:pt x="13" y="11"/>
                </a:moveTo>
                <a:cubicBezTo>
                  <a:pt x="13" y="8"/>
                  <a:pt x="13" y="8"/>
                  <a:pt x="13" y="8"/>
                </a:cubicBezTo>
                <a:cubicBezTo>
                  <a:pt x="11" y="8"/>
                  <a:pt x="9" y="9"/>
                  <a:pt x="7" y="11"/>
                </a:cubicBezTo>
                <a:cubicBezTo>
                  <a:pt x="7" y="11"/>
                  <a:pt x="6" y="12"/>
                  <a:pt x="6" y="13"/>
                </a:cubicBezTo>
                <a:cubicBezTo>
                  <a:pt x="8" y="14"/>
                  <a:pt x="8" y="14"/>
                  <a:pt x="8" y="14"/>
                </a:cubicBezTo>
                <a:lnTo>
                  <a:pt x="13" y="1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36" tIns="45717" rIns="91436" bIns="45717" numCol="1" anchor="t" anchorCtr="0" compatLnSpc="1">
            <a:prstTxWarp prst="textNoShape">
              <a:avLst/>
            </a:prstTxWarp>
          </a:bodyPr>
          <a:lstStyle/>
          <a:p>
            <a:endParaRPr lang="zh-CN" altLang="en-US" sz="1765"/>
          </a:p>
        </p:txBody>
      </p:sp>
      <p:sp>
        <p:nvSpPr>
          <p:cNvPr id="125" name="Freeform 124"/>
          <p:cNvSpPr>
            <a:spLocks/>
          </p:cNvSpPr>
          <p:nvPr/>
        </p:nvSpPr>
        <p:spPr bwMode="auto">
          <a:xfrm>
            <a:off x="7337426" y="5049610"/>
            <a:ext cx="150812" cy="79364"/>
          </a:xfrm>
          <a:custGeom>
            <a:avLst/>
            <a:gdLst>
              <a:gd name="T0" fmla="*/ 40 w 40"/>
              <a:gd name="T1" fmla="*/ 11 h 21"/>
              <a:gd name="T2" fmla="*/ 36 w 40"/>
              <a:gd name="T3" fmla="*/ 15 h 21"/>
              <a:gd name="T4" fmla="*/ 31 w 40"/>
              <a:gd name="T5" fmla="*/ 18 h 21"/>
              <a:gd name="T6" fmla="*/ 29 w 40"/>
              <a:gd name="T7" fmla="*/ 19 h 21"/>
              <a:gd name="T8" fmla="*/ 26 w 40"/>
              <a:gd name="T9" fmla="*/ 20 h 21"/>
              <a:gd name="T10" fmla="*/ 23 w 40"/>
              <a:gd name="T11" fmla="*/ 21 h 21"/>
              <a:gd name="T12" fmla="*/ 21 w 40"/>
              <a:gd name="T13" fmla="*/ 21 h 21"/>
              <a:gd name="T14" fmla="*/ 20 w 40"/>
              <a:gd name="T15" fmla="*/ 21 h 21"/>
              <a:gd name="T16" fmla="*/ 15 w 40"/>
              <a:gd name="T17" fmla="*/ 18 h 21"/>
              <a:gd name="T18" fmla="*/ 12 w 40"/>
              <a:gd name="T19" fmla="*/ 13 h 21"/>
              <a:gd name="T20" fmla="*/ 10 w 40"/>
              <a:gd name="T21" fmla="*/ 15 h 21"/>
              <a:gd name="T22" fmla="*/ 4 w 40"/>
              <a:gd name="T23" fmla="*/ 18 h 21"/>
              <a:gd name="T24" fmla="*/ 0 w 40"/>
              <a:gd name="T25" fmla="*/ 18 h 21"/>
              <a:gd name="T26" fmla="*/ 4 w 40"/>
              <a:gd name="T27" fmla="*/ 15 h 21"/>
              <a:gd name="T28" fmla="*/ 7 w 40"/>
              <a:gd name="T29" fmla="*/ 12 h 21"/>
              <a:gd name="T30" fmla="*/ 12 w 40"/>
              <a:gd name="T31" fmla="*/ 8 h 21"/>
              <a:gd name="T32" fmla="*/ 16 w 40"/>
              <a:gd name="T33" fmla="*/ 4 h 21"/>
              <a:gd name="T34" fmla="*/ 19 w 40"/>
              <a:gd name="T35" fmla="*/ 1 h 21"/>
              <a:gd name="T36" fmla="*/ 23 w 40"/>
              <a:gd name="T37" fmla="*/ 0 h 21"/>
              <a:gd name="T38" fmla="*/ 25 w 40"/>
              <a:gd name="T39" fmla="*/ 0 h 21"/>
              <a:gd name="T40" fmla="*/ 25 w 40"/>
              <a:gd name="T41" fmla="*/ 2 h 21"/>
              <a:gd name="T42" fmla="*/ 21 w 40"/>
              <a:gd name="T43" fmla="*/ 5 h 21"/>
              <a:gd name="T44" fmla="*/ 19 w 40"/>
              <a:gd name="T45" fmla="*/ 8 h 21"/>
              <a:gd name="T46" fmla="*/ 17 w 40"/>
              <a:gd name="T47" fmla="*/ 9 h 21"/>
              <a:gd name="T48" fmla="*/ 16 w 40"/>
              <a:gd name="T49" fmla="*/ 11 h 21"/>
              <a:gd name="T50" fmla="*/ 22 w 40"/>
              <a:gd name="T51" fmla="*/ 16 h 21"/>
              <a:gd name="T52" fmla="*/ 26 w 40"/>
              <a:gd name="T53" fmla="*/ 15 h 21"/>
              <a:gd name="T54" fmla="*/ 29 w 40"/>
              <a:gd name="T55" fmla="*/ 15 h 21"/>
              <a:gd name="T56" fmla="*/ 32 w 40"/>
              <a:gd name="T57" fmla="*/ 14 h 21"/>
              <a:gd name="T58" fmla="*/ 36 w 40"/>
              <a:gd name="T59" fmla="*/ 11 h 21"/>
              <a:gd name="T60" fmla="*/ 40 w 40"/>
              <a:gd name="T61" fmla="*/ 11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40" h="21">
                <a:moveTo>
                  <a:pt x="40" y="11"/>
                </a:moveTo>
                <a:cubicBezTo>
                  <a:pt x="36" y="15"/>
                  <a:pt x="36" y="15"/>
                  <a:pt x="36" y="15"/>
                </a:cubicBezTo>
                <a:cubicBezTo>
                  <a:pt x="35" y="16"/>
                  <a:pt x="33" y="17"/>
                  <a:pt x="31" y="18"/>
                </a:cubicBezTo>
                <a:cubicBezTo>
                  <a:pt x="31" y="18"/>
                  <a:pt x="30" y="19"/>
                  <a:pt x="29" y="19"/>
                </a:cubicBezTo>
                <a:cubicBezTo>
                  <a:pt x="26" y="20"/>
                  <a:pt x="26" y="20"/>
                  <a:pt x="26" y="20"/>
                </a:cubicBezTo>
                <a:cubicBezTo>
                  <a:pt x="26" y="20"/>
                  <a:pt x="25" y="21"/>
                  <a:pt x="23" y="21"/>
                </a:cubicBezTo>
                <a:cubicBezTo>
                  <a:pt x="22" y="21"/>
                  <a:pt x="22" y="21"/>
                  <a:pt x="21" y="21"/>
                </a:cubicBezTo>
                <a:cubicBezTo>
                  <a:pt x="21" y="21"/>
                  <a:pt x="20" y="21"/>
                  <a:pt x="20" y="21"/>
                </a:cubicBezTo>
                <a:cubicBezTo>
                  <a:pt x="18" y="20"/>
                  <a:pt x="16" y="19"/>
                  <a:pt x="15" y="18"/>
                </a:cubicBezTo>
                <a:cubicBezTo>
                  <a:pt x="14" y="17"/>
                  <a:pt x="13" y="15"/>
                  <a:pt x="12" y="13"/>
                </a:cubicBezTo>
                <a:cubicBezTo>
                  <a:pt x="10" y="15"/>
                  <a:pt x="10" y="15"/>
                  <a:pt x="10" y="15"/>
                </a:cubicBezTo>
                <a:cubicBezTo>
                  <a:pt x="4" y="18"/>
                  <a:pt x="4" y="18"/>
                  <a:pt x="4" y="18"/>
                </a:cubicBezTo>
                <a:cubicBezTo>
                  <a:pt x="0" y="18"/>
                  <a:pt x="0" y="18"/>
                  <a:pt x="0" y="18"/>
                </a:cubicBezTo>
                <a:cubicBezTo>
                  <a:pt x="4" y="15"/>
                  <a:pt x="4" y="15"/>
                  <a:pt x="4" y="15"/>
                </a:cubicBezTo>
                <a:cubicBezTo>
                  <a:pt x="7" y="12"/>
                  <a:pt x="7" y="12"/>
                  <a:pt x="7" y="12"/>
                </a:cubicBezTo>
                <a:cubicBezTo>
                  <a:pt x="8" y="11"/>
                  <a:pt x="10" y="10"/>
                  <a:pt x="12" y="8"/>
                </a:cubicBezTo>
                <a:cubicBezTo>
                  <a:pt x="13" y="7"/>
                  <a:pt x="14" y="6"/>
                  <a:pt x="16" y="4"/>
                </a:cubicBezTo>
                <a:cubicBezTo>
                  <a:pt x="17" y="3"/>
                  <a:pt x="18" y="2"/>
                  <a:pt x="19" y="1"/>
                </a:cubicBezTo>
                <a:cubicBezTo>
                  <a:pt x="20" y="0"/>
                  <a:pt x="22" y="0"/>
                  <a:pt x="23" y="0"/>
                </a:cubicBezTo>
                <a:cubicBezTo>
                  <a:pt x="25" y="0"/>
                  <a:pt x="25" y="0"/>
                  <a:pt x="25" y="0"/>
                </a:cubicBezTo>
                <a:cubicBezTo>
                  <a:pt x="25" y="2"/>
                  <a:pt x="25" y="2"/>
                  <a:pt x="25" y="2"/>
                </a:cubicBezTo>
                <a:cubicBezTo>
                  <a:pt x="21" y="5"/>
                  <a:pt x="21" y="5"/>
                  <a:pt x="21" y="5"/>
                </a:cubicBezTo>
                <a:cubicBezTo>
                  <a:pt x="19" y="8"/>
                  <a:pt x="19" y="8"/>
                  <a:pt x="19" y="8"/>
                </a:cubicBezTo>
                <a:cubicBezTo>
                  <a:pt x="17" y="9"/>
                  <a:pt x="17" y="9"/>
                  <a:pt x="17" y="9"/>
                </a:cubicBezTo>
                <a:cubicBezTo>
                  <a:pt x="17" y="9"/>
                  <a:pt x="16" y="10"/>
                  <a:pt x="16" y="11"/>
                </a:cubicBezTo>
                <a:cubicBezTo>
                  <a:pt x="16" y="14"/>
                  <a:pt x="18" y="16"/>
                  <a:pt x="22" y="16"/>
                </a:cubicBezTo>
                <a:cubicBezTo>
                  <a:pt x="23" y="16"/>
                  <a:pt x="24" y="16"/>
                  <a:pt x="26" y="15"/>
                </a:cubicBezTo>
                <a:cubicBezTo>
                  <a:pt x="26" y="15"/>
                  <a:pt x="27" y="15"/>
                  <a:pt x="29" y="15"/>
                </a:cubicBezTo>
                <a:cubicBezTo>
                  <a:pt x="30" y="15"/>
                  <a:pt x="31" y="14"/>
                  <a:pt x="32" y="14"/>
                </a:cubicBezTo>
                <a:cubicBezTo>
                  <a:pt x="33" y="14"/>
                  <a:pt x="34" y="13"/>
                  <a:pt x="36" y="11"/>
                </a:cubicBezTo>
                <a:lnTo>
                  <a:pt x="40" y="1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36" tIns="45717" rIns="91436" bIns="45717" numCol="1" anchor="t" anchorCtr="0" compatLnSpc="1">
            <a:prstTxWarp prst="textNoShape">
              <a:avLst/>
            </a:prstTxWarp>
          </a:bodyPr>
          <a:lstStyle/>
          <a:p>
            <a:endParaRPr lang="zh-CN" altLang="en-US" sz="1765"/>
          </a:p>
        </p:txBody>
      </p:sp>
      <p:sp>
        <p:nvSpPr>
          <p:cNvPr id="126" name="Freeform 125"/>
          <p:cNvSpPr>
            <a:spLocks noEditPoints="1"/>
          </p:cNvSpPr>
          <p:nvPr/>
        </p:nvSpPr>
        <p:spPr bwMode="auto">
          <a:xfrm>
            <a:off x="7442201" y="5052784"/>
            <a:ext cx="185737" cy="79364"/>
          </a:xfrm>
          <a:custGeom>
            <a:avLst/>
            <a:gdLst>
              <a:gd name="T0" fmla="*/ 49 w 49"/>
              <a:gd name="T1" fmla="*/ 6 h 21"/>
              <a:gd name="T2" fmla="*/ 46 w 49"/>
              <a:gd name="T3" fmla="*/ 9 h 21"/>
              <a:gd name="T4" fmla="*/ 45 w 49"/>
              <a:gd name="T5" fmla="*/ 9 h 21"/>
              <a:gd name="T6" fmla="*/ 43 w 49"/>
              <a:gd name="T7" fmla="*/ 10 h 21"/>
              <a:gd name="T8" fmla="*/ 42 w 49"/>
              <a:gd name="T9" fmla="*/ 10 h 21"/>
              <a:gd name="T10" fmla="*/ 41 w 49"/>
              <a:gd name="T11" fmla="*/ 10 h 21"/>
              <a:gd name="T12" fmla="*/ 41 w 49"/>
              <a:gd name="T13" fmla="*/ 10 h 21"/>
              <a:gd name="T14" fmla="*/ 39 w 49"/>
              <a:gd name="T15" fmla="*/ 10 h 21"/>
              <a:gd name="T16" fmla="*/ 37 w 49"/>
              <a:gd name="T17" fmla="*/ 10 h 21"/>
              <a:gd name="T18" fmla="*/ 36 w 49"/>
              <a:gd name="T19" fmla="*/ 13 h 21"/>
              <a:gd name="T20" fmla="*/ 29 w 49"/>
              <a:gd name="T21" fmla="*/ 20 h 21"/>
              <a:gd name="T22" fmla="*/ 25 w 49"/>
              <a:gd name="T23" fmla="*/ 21 h 21"/>
              <a:gd name="T24" fmla="*/ 19 w 49"/>
              <a:gd name="T25" fmla="*/ 19 h 21"/>
              <a:gd name="T26" fmla="*/ 16 w 49"/>
              <a:gd name="T27" fmla="*/ 12 h 21"/>
              <a:gd name="T28" fmla="*/ 16 w 49"/>
              <a:gd name="T29" fmla="*/ 10 h 21"/>
              <a:gd name="T30" fmla="*/ 13 w 49"/>
              <a:gd name="T31" fmla="*/ 11 h 21"/>
              <a:gd name="T32" fmla="*/ 11 w 49"/>
              <a:gd name="T33" fmla="*/ 13 h 21"/>
              <a:gd name="T34" fmla="*/ 4 w 49"/>
              <a:gd name="T35" fmla="*/ 17 h 21"/>
              <a:gd name="T36" fmla="*/ 0 w 49"/>
              <a:gd name="T37" fmla="*/ 17 h 21"/>
              <a:gd name="T38" fmla="*/ 4 w 49"/>
              <a:gd name="T39" fmla="*/ 14 h 21"/>
              <a:gd name="T40" fmla="*/ 7 w 49"/>
              <a:gd name="T41" fmla="*/ 12 h 21"/>
              <a:gd name="T42" fmla="*/ 9 w 49"/>
              <a:gd name="T43" fmla="*/ 11 h 21"/>
              <a:gd name="T44" fmla="*/ 21 w 49"/>
              <a:gd name="T45" fmla="*/ 3 h 21"/>
              <a:gd name="T46" fmla="*/ 28 w 49"/>
              <a:gd name="T47" fmla="*/ 0 h 21"/>
              <a:gd name="T48" fmla="*/ 29 w 49"/>
              <a:gd name="T49" fmla="*/ 0 h 21"/>
              <a:gd name="T50" fmla="*/ 43 w 49"/>
              <a:gd name="T51" fmla="*/ 6 h 21"/>
              <a:gd name="T52" fmla="*/ 46 w 49"/>
              <a:gd name="T53" fmla="*/ 6 h 21"/>
              <a:gd name="T54" fmla="*/ 49 w 49"/>
              <a:gd name="T55" fmla="*/ 6 h 21"/>
              <a:gd name="T56" fmla="*/ 32 w 49"/>
              <a:gd name="T57" fmla="*/ 13 h 21"/>
              <a:gd name="T58" fmla="*/ 32 w 49"/>
              <a:gd name="T59" fmla="*/ 11 h 21"/>
              <a:gd name="T60" fmla="*/ 31 w 49"/>
              <a:gd name="T61" fmla="*/ 8 h 21"/>
              <a:gd name="T62" fmla="*/ 30 w 49"/>
              <a:gd name="T63" fmla="*/ 8 h 21"/>
              <a:gd name="T64" fmla="*/ 27 w 49"/>
              <a:gd name="T65" fmla="*/ 7 h 21"/>
              <a:gd name="T66" fmla="*/ 26 w 49"/>
              <a:gd name="T67" fmla="*/ 6 h 21"/>
              <a:gd name="T68" fmla="*/ 25 w 49"/>
              <a:gd name="T69" fmla="*/ 5 h 21"/>
              <a:gd name="T70" fmla="*/ 23 w 49"/>
              <a:gd name="T71" fmla="*/ 7 h 21"/>
              <a:gd name="T72" fmla="*/ 20 w 49"/>
              <a:gd name="T73" fmla="*/ 12 h 21"/>
              <a:gd name="T74" fmla="*/ 22 w 49"/>
              <a:gd name="T75" fmla="*/ 16 h 21"/>
              <a:gd name="T76" fmla="*/ 25 w 49"/>
              <a:gd name="T77" fmla="*/ 17 h 21"/>
              <a:gd name="T78" fmla="*/ 27 w 49"/>
              <a:gd name="T79" fmla="*/ 17 h 21"/>
              <a:gd name="T80" fmla="*/ 32 w 49"/>
              <a:gd name="T81" fmla="*/ 13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49" h="21">
                <a:moveTo>
                  <a:pt x="49" y="6"/>
                </a:moveTo>
                <a:cubicBezTo>
                  <a:pt x="49" y="7"/>
                  <a:pt x="48" y="8"/>
                  <a:pt x="46" y="9"/>
                </a:cubicBezTo>
                <a:cubicBezTo>
                  <a:pt x="46" y="9"/>
                  <a:pt x="45" y="9"/>
                  <a:pt x="45" y="9"/>
                </a:cubicBezTo>
                <a:cubicBezTo>
                  <a:pt x="43" y="10"/>
                  <a:pt x="43" y="10"/>
                  <a:pt x="43" y="10"/>
                </a:cubicBezTo>
                <a:cubicBezTo>
                  <a:pt x="43" y="10"/>
                  <a:pt x="43" y="10"/>
                  <a:pt x="42" y="10"/>
                </a:cubicBezTo>
                <a:cubicBezTo>
                  <a:pt x="42" y="10"/>
                  <a:pt x="42" y="10"/>
                  <a:pt x="41" y="10"/>
                </a:cubicBezTo>
                <a:cubicBezTo>
                  <a:pt x="41" y="10"/>
                  <a:pt x="41" y="10"/>
                  <a:pt x="41" y="10"/>
                </a:cubicBezTo>
                <a:cubicBezTo>
                  <a:pt x="40" y="10"/>
                  <a:pt x="39" y="10"/>
                  <a:pt x="39" y="10"/>
                </a:cubicBezTo>
                <a:cubicBezTo>
                  <a:pt x="38" y="10"/>
                  <a:pt x="38" y="10"/>
                  <a:pt x="37" y="10"/>
                </a:cubicBezTo>
                <a:cubicBezTo>
                  <a:pt x="37" y="11"/>
                  <a:pt x="37" y="12"/>
                  <a:pt x="36" y="13"/>
                </a:cubicBezTo>
                <a:cubicBezTo>
                  <a:pt x="34" y="17"/>
                  <a:pt x="32" y="19"/>
                  <a:pt x="29" y="20"/>
                </a:cubicBezTo>
                <a:cubicBezTo>
                  <a:pt x="27" y="21"/>
                  <a:pt x="26" y="21"/>
                  <a:pt x="25" y="21"/>
                </a:cubicBezTo>
                <a:cubicBezTo>
                  <a:pt x="23" y="21"/>
                  <a:pt x="21" y="20"/>
                  <a:pt x="19" y="19"/>
                </a:cubicBezTo>
                <a:cubicBezTo>
                  <a:pt x="17" y="17"/>
                  <a:pt x="16" y="15"/>
                  <a:pt x="16" y="12"/>
                </a:cubicBezTo>
                <a:cubicBezTo>
                  <a:pt x="16" y="11"/>
                  <a:pt x="16" y="11"/>
                  <a:pt x="16" y="10"/>
                </a:cubicBezTo>
                <a:cubicBezTo>
                  <a:pt x="16" y="10"/>
                  <a:pt x="15" y="10"/>
                  <a:pt x="13" y="11"/>
                </a:cubicBezTo>
                <a:cubicBezTo>
                  <a:pt x="12" y="12"/>
                  <a:pt x="12" y="12"/>
                  <a:pt x="11" y="13"/>
                </a:cubicBezTo>
                <a:cubicBezTo>
                  <a:pt x="9" y="15"/>
                  <a:pt x="7" y="17"/>
                  <a:pt x="4" y="17"/>
                </a:cubicBezTo>
                <a:cubicBezTo>
                  <a:pt x="0" y="17"/>
                  <a:pt x="0" y="17"/>
                  <a:pt x="0" y="17"/>
                </a:cubicBezTo>
                <a:cubicBezTo>
                  <a:pt x="4" y="14"/>
                  <a:pt x="4" y="14"/>
                  <a:pt x="4" y="14"/>
                </a:cubicBezTo>
                <a:cubicBezTo>
                  <a:pt x="5" y="13"/>
                  <a:pt x="5" y="13"/>
                  <a:pt x="7" y="12"/>
                </a:cubicBezTo>
                <a:cubicBezTo>
                  <a:pt x="8" y="12"/>
                  <a:pt x="8" y="11"/>
                  <a:pt x="9" y="11"/>
                </a:cubicBezTo>
                <a:cubicBezTo>
                  <a:pt x="13" y="8"/>
                  <a:pt x="17" y="6"/>
                  <a:pt x="21" y="3"/>
                </a:cubicBezTo>
                <a:cubicBezTo>
                  <a:pt x="24" y="1"/>
                  <a:pt x="26" y="0"/>
                  <a:pt x="28" y="0"/>
                </a:cubicBezTo>
                <a:cubicBezTo>
                  <a:pt x="29" y="0"/>
                  <a:pt x="29" y="0"/>
                  <a:pt x="29" y="0"/>
                </a:cubicBezTo>
                <a:cubicBezTo>
                  <a:pt x="34" y="4"/>
                  <a:pt x="38" y="6"/>
                  <a:pt x="43" y="6"/>
                </a:cubicBezTo>
                <a:cubicBezTo>
                  <a:pt x="43" y="6"/>
                  <a:pt x="45" y="6"/>
                  <a:pt x="46" y="6"/>
                </a:cubicBezTo>
                <a:lnTo>
                  <a:pt x="49" y="6"/>
                </a:lnTo>
                <a:close/>
                <a:moveTo>
                  <a:pt x="32" y="13"/>
                </a:moveTo>
                <a:cubicBezTo>
                  <a:pt x="32" y="12"/>
                  <a:pt x="32" y="12"/>
                  <a:pt x="32" y="11"/>
                </a:cubicBezTo>
                <a:cubicBezTo>
                  <a:pt x="32" y="10"/>
                  <a:pt x="32" y="9"/>
                  <a:pt x="31" y="8"/>
                </a:cubicBezTo>
                <a:cubicBezTo>
                  <a:pt x="30" y="8"/>
                  <a:pt x="30" y="8"/>
                  <a:pt x="30" y="8"/>
                </a:cubicBezTo>
                <a:cubicBezTo>
                  <a:pt x="29" y="8"/>
                  <a:pt x="28" y="8"/>
                  <a:pt x="27" y="7"/>
                </a:cubicBezTo>
                <a:cubicBezTo>
                  <a:pt x="27" y="7"/>
                  <a:pt x="27" y="7"/>
                  <a:pt x="26" y="6"/>
                </a:cubicBezTo>
                <a:cubicBezTo>
                  <a:pt x="25" y="6"/>
                  <a:pt x="25" y="5"/>
                  <a:pt x="25" y="5"/>
                </a:cubicBezTo>
                <a:cubicBezTo>
                  <a:pt x="24" y="5"/>
                  <a:pt x="23" y="6"/>
                  <a:pt x="23" y="7"/>
                </a:cubicBezTo>
                <a:cubicBezTo>
                  <a:pt x="21" y="9"/>
                  <a:pt x="20" y="11"/>
                  <a:pt x="20" y="12"/>
                </a:cubicBezTo>
                <a:cubicBezTo>
                  <a:pt x="20" y="13"/>
                  <a:pt x="21" y="15"/>
                  <a:pt x="22" y="16"/>
                </a:cubicBezTo>
                <a:cubicBezTo>
                  <a:pt x="23" y="17"/>
                  <a:pt x="24" y="17"/>
                  <a:pt x="25" y="17"/>
                </a:cubicBezTo>
                <a:cubicBezTo>
                  <a:pt x="25" y="17"/>
                  <a:pt x="26" y="17"/>
                  <a:pt x="27" y="17"/>
                </a:cubicBezTo>
                <a:cubicBezTo>
                  <a:pt x="29" y="16"/>
                  <a:pt x="30" y="15"/>
                  <a:pt x="32" y="13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36" tIns="45717" rIns="91436" bIns="45717" numCol="1" anchor="t" anchorCtr="0" compatLnSpc="1">
            <a:prstTxWarp prst="textNoShape">
              <a:avLst/>
            </a:prstTxWarp>
          </a:bodyPr>
          <a:lstStyle/>
          <a:p>
            <a:endParaRPr lang="zh-CN" altLang="en-US" sz="1765"/>
          </a:p>
        </p:txBody>
      </p:sp>
      <p:sp>
        <p:nvSpPr>
          <p:cNvPr id="127" name="Freeform 126"/>
          <p:cNvSpPr>
            <a:spLocks/>
          </p:cNvSpPr>
          <p:nvPr/>
        </p:nvSpPr>
        <p:spPr bwMode="auto">
          <a:xfrm>
            <a:off x="7589839" y="5082942"/>
            <a:ext cx="134937" cy="38094"/>
          </a:xfrm>
          <a:custGeom>
            <a:avLst/>
            <a:gdLst>
              <a:gd name="T0" fmla="*/ 36 w 36"/>
              <a:gd name="T1" fmla="*/ 8 h 10"/>
              <a:gd name="T2" fmla="*/ 35 w 36"/>
              <a:gd name="T3" fmla="*/ 9 h 10"/>
              <a:gd name="T4" fmla="*/ 31 w 36"/>
              <a:gd name="T5" fmla="*/ 10 h 10"/>
              <a:gd name="T6" fmla="*/ 21 w 36"/>
              <a:gd name="T7" fmla="*/ 5 h 10"/>
              <a:gd name="T8" fmla="*/ 19 w 36"/>
              <a:gd name="T9" fmla="*/ 5 h 10"/>
              <a:gd name="T10" fmla="*/ 15 w 36"/>
              <a:gd name="T11" fmla="*/ 6 h 10"/>
              <a:gd name="T12" fmla="*/ 12 w 36"/>
              <a:gd name="T13" fmla="*/ 9 h 10"/>
              <a:gd name="T14" fmla="*/ 11 w 36"/>
              <a:gd name="T15" fmla="*/ 10 h 10"/>
              <a:gd name="T16" fmla="*/ 8 w 36"/>
              <a:gd name="T17" fmla="*/ 6 h 10"/>
              <a:gd name="T18" fmla="*/ 3 w 36"/>
              <a:gd name="T19" fmla="*/ 9 h 10"/>
              <a:gd name="T20" fmla="*/ 0 w 36"/>
              <a:gd name="T21" fmla="*/ 8 h 10"/>
              <a:gd name="T22" fmla="*/ 2 w 36"/>
              <a:gd name="T23" fmla="*/ 6 h 10"/>
              <a:gd name="T24" fmla="*/ 4 w 36"/>
              <a:gd name="T25" fmla="*/ 4 h 10"/>
              <a:gd name="T26" fmla="*/ 6 w 36"/>
              <a:gd name="T27" fmla="*/ 2 h 10"/>
              <a:gd name="T28" fmla="*/ 10 w 36"/>
              <a:gd name="T29" fmla="*/ 0 h 10"/>
              <a:gd name="T30" fmla="*/ 13 w 36"/>
              <a:gd name="T31" fmla="*/ 3 h 10"/>
              <a:gd name="T32" fmla="*/ 17 w 36"/>
              <a:gd name="T33" fmla="*/ 1 h 10"/>
              <a:gd name="T34" fmla="*/ 19 w 36"/>
              <a:gd name="T35" fmla="*/ 1 h 10"/>
              <a:gd name="T36" fmla="*/ 27 w 36"/>
              <a:gd name="T37" fmla="*/ 3 h 10"/>
              <a:gd name="T38" fmla="*/ 32 w 36"/>
              <a:gd name="T39" fmla="*/ 6 h 10"/>
              <a:gd name="T40" fmla="*/ 34 w 36"/>
              <a:gd name="T41" fmla="*/ 7 h 10"/>
              <a:gd name="T42" fmla="*/ 35 w 36"/>
              <a:gd name="T43" fmla="*/ 6 h 10"/>
              <a:gd name="T44" fmla="*/ 35 w 36"/>
              <a:gd name="T45" fmla="*/ 6 h 10"/>
              <a:gd name="T46" fmla="*/ 35 w 36"/>
              <a:gd name="T47" fmla="*/ 6 h 10"/>
              <a:gd name="T48" fmla="*/ 35 w 36"/>
              <a:gd name="T49" fmla="*/ 7 h 10"/>
              <a:gd name="T50" fmla="*/ 36 w 36"/>
              <a:gd name="T51" fmla="*/ 8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36" h="10">
                <a:moveTo>
                  <a:pt x="36" y="8"/>
                </a:moveTo>
                <a:cubicBezTo>
                  <a:pt x="35" y="9"/>
                  <a:pt x="35" y="9"/>
                  <a:pt x="35" y="9"/>
                </a:cubicBezTo>
                <a:cubicBezTo>
                  <a:pt x="34" y="10"/>
                  <a:pt x="33" y="10"/>
                  <a:pt x="31" y="10"/>
                </a:cubicBezTo>
                <a:cubicBezTo>
                  <a:pt x="26" y="10"/>
                  <a:pt x="23" y="9"/>
                  <a:pt x="21" y="5"/>
                </a:cubicBezTo>
                <a:cubicBezTo>
                  <a:pt x="20" y="5"/>
                  <a:pt x="19" y="5"/>
                  <a:pt x="19" y="5"/>
                </a:cubicBezTo>
                <a:cubicBezTo>
                  <a:pt x="18" y="5"/>
                  <a:pt x="16" y="5"/>
                  <a:pt x="15" y="6"/>
                </a:cubicBezTo>
                <a:cubicBezTo>
                  <a:pt x="15" y="7"/>
                  <a:pt x="14" y="8"/>
                  <a:pt x="12" y="9"/>
                </a:cubicBezTo>
                <a:cubicBezTo>
                  <a:pt x="12" y="10"/>
                  <a:pt x="11" y="10"/>
                  <a:pt x="11" y="10"/>
                </a:cubicBezTo>
                <a:cubicBezTo>
                  <a:pt x="9" y="10"/>
                  <a:pt x="8" y="8"/>
                  <a:pt x="8" y="6"/>
                </a:cubicBezTo>
                <a:cubicBezTo>
                  <a:pt x="3" y="9"/>
                  <a:pt x="3" y="9"/>
                  <a:pt x="3" y="9"/>
                </a:cubicBezTo>
                <a:cubicBezTo>
                  <a:pt x="0" y="8"/>
                  <a:pt x="0" y="8"/>
                  <a:pt x="0" y="8"/>
                </a:cubicBezTo>
                <a:cubicBezTo>
                  <a:pt x="0" y="7"/>
                  <a:pt x="1" y="7"/>
                  <a:pt x="2" y="6"/>
                </a:cubicBezTo>
                <a:cubicBezTo>
                  <a:pt x="2" y="6"/>
                  <a:pt x="3" y="5"/>
                  <a:pt x="4" y="4"/>
                </a:cubicBezTo>
                <a:cubicBezTo>
                  <a:pt x="5" y="4"/>
                  <a:pt x="5" y="3"/>
                  <a:pt x="6" y="2"/>
                </a:cubicBezTo>
                <a:cubicBezTo>
                  <a:pt x="7" y="2"/>
                  <a:pt x="8" y="1"/>
                  <a:pt x="10" y="0"/>
                </a:cubicBezTo>
                <a:cubicBezTo>
                  <a:pt x="13" y="3"/>
                  <a:pt x="13" y="3"/>
                  <a:pt x="13" y="3"/>
                </a:cubicBezTo>
                <a:cubicBezTo>
                  <a:pt x="17" y="1"/>
                  <a:pt x="17" y="1"/>
                  <a:pt x="17" y="1"/>
                </a:cubicBezTo>
                <a:cubicBezTo>
                  <a:pt x="19" y="1"/>
                  <a:pt x="19" y="1"/>
                  <a:pt x="19" y="1"/>
                </a:cubicBezTo>
                <a:cubicBezTo>
                  <a:pt x="21" y="1"/>
                  <a:pt x="23" y="1"/>
                  <a:pt x="27" y="3"/>
                </a:cubicBezTo>
                <a:cubicBezTo>
                  <a:pt x="28" y="4"/>
                  <a:pt x="29" y="5"/>
                  <a:pt x="32" y="6"/>
                </a:cubicBezTo>
                <a:cubicBezTo>
                  <a:pt x="32" y="6"/>
                  <a:pt x="33" y="7"/>
                  <a:pt x="34" y="7"/>
                </a:cubicBezTo>
                <a:cubicBezTo>
                  <a:pt x="34" y="7"/>
                  <a:pt x="35" y="6"/>
                  <a:pt x="35" y="6"/>
                </a:cubicBezTo>
                <a:cubicBezTo>
                  <a:pt x="35" y="6"/>
                  <a:pt x="35" y="6"/>
                  <a:pt x="35" y="6"/>
                </a:cubicBezTo>
                <a:cubicBezTo>
                  <a:pt x="35" y="6"/>
                  <a:pt x="35" y="6"/>
                  <a:pt x="35" y="6"/>
                </a:cubicBezTo>
                <a:cubicBezTo>
                  <a:pt x="35" y="6"/>
                  <a:pt x="35" y="6"/>
                  <a:pt x="35" y="7"/>
                </a:cubicBezTo>
                <a:cubicBezTo>
                  <a:pt x="35" y="7"/>
                  <a:pt x="35" y="8"/>
                  <a:pt x="36" y="8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36" tIns="45717" rIns="91436" bIns="45717" numCol="1" anchor="t" anchorCtr="0" compatLnSpc="1">
            <a:prstTxWarp prst="textNoShape">
              <a:avLst/>
            </a:prstTxWarp>
          </a:bodyPr>
          <a:lstStyle/>
          <a:p>
            <a:endParaRPr lang="zh-CN" altLang="en-US" sz="1765"/>
          </a:p>
        </p:txBody>
      </p:sp>
      <p:sp>
        <p:nvSpPr>
          <p:cNvPr id="128" name="Freeform 127"/>
          <p:cNvSpPr>
            <a:spLocks/>
          </p:cNvSpPr>
          <p:nvPr/>
        </p:nvSpPr>
        <p:spPr bwMode="auto">
          <a:xfrm>
            <a:off x="7691438" y="5049610"/>
            <a:ext cx="150812" cy="79364"/>
          </a:xfrm>
          <a:custGeom>
            <a:avLst/>
            <a:gdLst>
              <a:gd name="T0" fmla="*/ 40 w 40"/>
              <a:gd name="T1" fmla="*/ 11 h 21"/>
              <a:gd name="T2" fmla="*/ 36 w 40"/>
              <a:gd name="T3" fmla="*/ 15 h 21"/>
              <a:gd name="T4" fmla="*/ 31 w 40"/>
              <a:gd name="T5" fmla="*/ 18 h 21"/>
              <a:gd name="T6" fmla="*/ 28 w 40"/>
              <a:gd name="T7" fmla="*/ 19 h 21"/>
              <a:gd name="T8" fmla="*/ 26 w 40"/>
              <a:gd name="T9" fmla="*/ 20 h 21"/>
              <a:gd name="T10" fmla="*/ 23 w 40"/>
              <a:gd name="T11" fmla="*/ 21 h 21"/>
              <a:gd name="T12" fmla="*/ 21 w 40"/>
              <a:gd name="T13" fmla="*/ 21 h 21"/>
              <a:gd name="T14" fmla="*/ 20 w 40"/>
              <a:gd name="T15" fmla="*/ 21 h 21"/>
              <a:gd name="T16" fmla="*/ 15 w 40"/>
              <a:gd name="T17" fmla="*/ 18 h 21"/>
              <a:gd name="T18" fmla="*/ 12 w 40"/>
              <a:gd name="T19" fmla="*/ 13 h 21"/>
              <a:gd name="T20" fmla="*/ 10 w 40"/>
              <a:gd name="T21" fmla="*/ 15 h 21"/>
              <a:gd name="T22" fmla="*/ 4 w 40"/>
              <a:gd name="T23" fmla="*/ 18 h 21"/>
              <a:gd name="T24" fmla="*/ 0 w 40"/>
              <a:gd name="T25" fmla="*/ 18 h 21"/>
              <a:gd name="T26" fmla="*/ 4 w 40"/>
              <a:gd name="T27" fmla="*/ 15 h 21"/>
              <a:gd name="T28" fmla="*/ 7 w 40"/>
              <a:gd name="T29" fmla="*/ 12 h 21"/>
              <a:gd name="T30" fmla="*/ 12 w 40"/>
              <a:gd name="T31" fmla="*/ 8 h 21"/>
              <a:gd name="T32" fmla="*/ 16 w 40"/>
              <a:gd name="T33" fmla="*/ 4 h 21"/>
              <a:gd name="T34" fmla="*/ 19 w 40"/>
              <a:gd name="T35" fmla="*/ 1 h 21"/>
              <a:gd name="T36" fmla="*/ 23 w 40"/>
              <a:gd name="T37" fmla="*/ 0 h 21"/>
              <a:gd name="T38" fmla="*/ 25 w 40"/>
              <a:gd name="T39" fmla="*/ 0 h 21"/>
              <a:gd name="T40" fmla="*/ 24 w 40"/>
              <a:gd name="T41" fmla="*/ 2 h 21"/>
              <a:gd name="T42" fmla="*/ 21 w 40"/>
              <a:gd name="T43" fmla="*/ 5 h 21"/>
              <a:gd name="T44" fmla="*/ 19 w 40"/>
              <a:gd name="T45" fmla="*/ 8 h 21"/>
              <a:gd name="T46" fmla="*/ 17 w 40"/>
              <a:gd name="T47" fmla="*/ 9 h 21"/>
              <a:gd name="T48" fmla="*/ 16 w 40"/>
              <a:gd name="T49" fmla="*/ 11 h 21"/>
              <a:gd name="T50" fmla="*/ 22 w 40"/>
              <a:gd name="T51" fmla="*/ 16 h 21"/>
              <a:gd name="T52" fmla="*/ 25 w 40"/>
              <a:gd name="T53" fmla="*/ 15 h 21"/>
              <a:gd name="T54" fmla="*/ 29 w 40"/>
              <a:gd name="T55" fmla="*/ 15 h 21"/>
              <a:gd name="T56" fmla="*/ 32 w 40"/>
              <a:gd name="T57" fmla="*/ 14 h 21"/>
              <a:gd name="T58" fmla="*/ 36 w 40"/>
              <a:gd name="T59" fmla="*/ 11 h 21"/>
              <a:gd name="T60" fmla="*/ 40 w 40"/>
              <a:gd name="T61" fmla="*/ 11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40" h="21">
                <a:moveTo>
                  <a:pt x="40" y="11"/>
                </a:moveTo>
                <a:cubicBezTo>
                  <a:pt x="36" y="15"/>
                  <a:pt x="36" y="15"/>
                  <a:pt x="36" y="15"/>
                </a:cubicBezTo>
                <a:cubicBezTo>
                  <a:pt x="34" y="16"/>
                  <a:pt x="33" y="17"/>
                  <a:pt x="31" y="18"/>
                </a:cubicBezTo>
                <a:cubicBezTo>
                  <a:pt x="31" y="18"/>
                  <a:pt x="30" y="19"/>
                  <a:pt x="28" y="19"/>
                </a:cubicBezTo>
                <a:cubicBezTo>
                  <a:pt x="26" y="20"/>
                  <a:pt x="26" y="20"/>
                  <a:pt x="26" y="20"/>
                </a:cubicBezTo>
                <a:cubicBezTo>
                  <a:pt x="26" y="20"/>
                  <a:pt x="25" y="21"/>
                  <a:pt x="23" y="21"/>
                </a:cubicBezTo>
                <a:cubicBezTo>
                  <a:pt x="22" y="21"/>
                  <a:pt x="22" y="21"/>
                  <a:pt x="21" y="21"/>
                </a:cubicBezTo>
                <a:cubicBezTo>
                  <a:pt x="21" y="21"/>
                  <a:pt x="20" y="21"/>
                  <a:pt x="20" y="21"/>
                </a:cubicBezTo>
                <a:cubicBezTo>
                  <a:pt x="18" y="20"/>
                  <a:pt x="16" y="19"/>
                  <a:pt x="15" y="18"/>
                </a:cubicBezTo>
                <a:cubicBezTo>
                  <a:pt x="14" y="17"/>
                  <a:pt x="12" y="15"/>
                  <a:pt x="12" y="13"/>
                </a:cubicBezTo>
                <a:cubicBezTo>
                  <a:pt x="10" y="15"/>
                  <a:pt x="10" y="15"/>
                  <a:pt x="10" y="15"/>
                </a:cubicBezTo>
                <a:cubicBezTo>
                  <a:pt x="4" y="18"/>
                  <a:pt x="4" y="18"/>
                  <a:pt x="4" y="18"/>
                </a:cubicBezTo>
                <a:cubicBezTo>
                  <a:pt x="0" y="18"/>
                  <a:pt x="0" y="18"/>
                  <a:pt x="0" y="18"/>
                </a:cubicBezTo>
                <a:cubicBezTo>
                  <a:pt x="4" y="15"/>
                  <a:pt x="4" y="15"/>
                  <a:pt x="4" y="15"/>
                </a:cubicBezTo>
                <a:cubicBezTo>
                  <a:pt x="7" y="12"/>
                  <a:pt x="7" y="12"/>
                  <a:pt x="7" y="12"/>
                </a:cubicBezTo>
                <a:cubicBezTo>
                  <a:pt x="8" y="11"/>
                  <a:pt x="10" y="10"/>
                  <a:pt x="12" y="8"/>
                </a:cubicBezTo>
                <a:cubicBezTo>
                  <a:pt x="13" y="7"/>
                  <a:pt x="14" y="6"/>
                  <a:pt x="16" y="4"/>
                </a:cubicBezTo>
                <a:cubicBezTo>
                  <a:pt x="16" y="3"/>
                  <a:pt x="17" y="2"/>
                  <a:pt x="19" y="1"/>
                </a:cubicBezTo>
                <a:cubicBezTo>
                  <a:pt x="20" y="0"/>
                  <a:pt x="21" y="0"/>
                  <a:pt x="23" y="0"/>
                </a:cubicBezTo>
                <a:cubicBezTo>
                  <a:pt x="25" y="0"/>
                  <a:pt x="25" y="0"/>
                  <a:pt x="25" y="0"/>
                </a:cubicBezTo>
                <a:cubicBezTo>
                  <a:pt x="24" y="2"/>
                  <a:pt x="24" y="2"/>
                  <a:pt x="24" y="2"/>
                </a:cubicBezTo>
                <a:cubicBezTo>
                  <a:pt x="21" y="5"/>
                  <a:pt x="21" y="5"/>
                  <a:pt x="21" y="5"/>
                </a:cubicBezTo>
                <a:cubicBezTo>
                  <a:pt x="19" y="8"/>
                  <a:pt x="19" y="8"/>
                  <a:pt x="19" y="8"/>
                </a:cubicBezTo>
                <a:cubicBezTo>
                  <a:pt x="17" y="9"/>
                  <a:pt x="17" y="9"/>
                  <a:pt x="17" y="9"/>
                </a:cubicBezTo>
                <a:cubicBezTo>
                  <a:pt x="16" y="9"/>
                  <a:pt x="16" y="10"/>
                  <a:pt x="16" y="11"/>
                </a:cubicBezTo>
                <a:cubicBezTo>
                  <a:pt x="16" y="14"/>
                  <a:pt x="18" y="16"/>
                  <a:pt x="22" y="16"/>
                </a:cubicBezTo>
                <a:cubicBezTo>
                  <a:pt x="23" y="16"/>
                  <a:pt x="24" y="16"/>
                  <a:pt x="25" y="15"/>
                </a:cubicBezTo>
                <a:cubicBezTo>
                  <a:pt x="26" y="15"/>
                  <a:pt x="27" y="15"/>
                  <a:pt x="29" y="15"/>
                </a:cubicBezTo>
                <a:cubicBezTo>
                  <a:pt x="30" y="15"/>
                  <a:pt x="31" y="14"/>
                  <a:pt x="32" y="14"/>
                </a:cubicBezTo>
                <a:cubicBezTo>
                  <a:pt x="33" y="14"/>
                  <a:pt x="34" y="13"/>
                  <a:pt x="36" y="11"/>
                </a:cubicBezTo>
                <a:lnTo>
                  <a:pt x="40" y="1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36" tIns="45717" rIns="91436" bIns="45717" numCol="1" anchor="t" anchorCtr="0" compatLnSpc="1">
            <a:prstTxWarp prst="textNoShape">
              <a:avLst/>
            </a:prstTxWarp>
          </a:bodyPr>
          <a:lstStyle/>
          <a:p>
            <a:endParaRPr lang="zh-CN" altLang="en-US" sz="1765"/>
          </a:p>
        </p:txBody>
      </p:sp>
      <p:sp>
        <p:nvSpPr>
          <p:cNvPr id="129" name="Freeform 128"/>
          <p:cNvSpPr>
            <a:spLocks noEditPoints="1"/>
          </p:cNvSpPr>
          <p:nvPr/>
        </p:nvSpPr>
        <p:spPr bwMode="auto">
          <a:xfrm>
            <a:off x="7800976" y="5041673"/>
            <a:ext cx="123825" cy="95236"/>
          </a:xfrm>
          <a:custGeom>
            <a:avLst/>
            <a:gdLst>
              <a:gd name="T0" fmla="*/ 33 w 33"/>
              <a:gd name="T1" fmla="*/ 18 h 25"/>
              <a:gd name="T2" fmla="*/ 29 w 33"/>
              <a:gd name="T3" fmla="*/ 20 h 25"/>
              <a:gd name="T4" fmla="*/ 23 w 33"/>
              <a:gd name="T5" fmla="*/ 23 h 25"/>
              <a:gd name="T6" fmla="*/ 17 w 33"/>
              <a:gd name="T7" fmla="*/ 25 h 25"/>
              <a:gd name="T8" fmla="*/ 14 w 33"/>
              <a:gd name="T9" fmla="*/ 24 h 25"/>
              <a:gd name="T10" fmla="*/ 10 w 33"/>
              <a:gd name="T11" fmla="*/ 21 h 25"/>
              <a:gd name="T12" fmla="*/ 9 w 33"/>
              <a:gd name="T13" fmla="*/ 20 h 25"/>
              <a:gd name="T14" fmla="*/ 1 w 33"/>
              <a:gd name="T15" fmla="*/ 21 h 25"/>
              <a:gd name="T16" fmla="*/ 0 w 33"/>
              <a:gd name="T17" fmla="*/ 18 h 25"/>
              <a:gd name="T18" fmla="*/ 9 w 33"/>
              <a:gd name="T19" fmla="*/ 16 h 25"/>
              <a:gd name="T20" fmla="*/ 9 w 33"/>
              <a:gd name="T21" fmla="*/ 13 h 25"/>
              <a:gd name="T22" fmla="*/ 13 w 33"/>
              <a:gd name="T23" fmla="*/ 3 h 25"/>
              <a:gd name="T24" fmla="*/ 18 w 33"/>
              <a:gd name="T25" fmla="*/ 0 h 25"/>
              <a:gd name="T26" fmla="*/ 20 w 33"/>
              <a:gd name="T27" fmla="*/ 0 h 25"/>
              <a:gd name="T28" fmla="*/ 24 w 33"/>
              <a:gd name="T29" fmla="*/ 1 h 25"/>
              <a:gd name="T30" fmla="*/ 26 w 33"/>
              <a:gd name="T31" fmla="*/ 5 h 25"/>
              <a:gd name="T32" fmla="*/ 26 w 33"/>
              <a:gd name="T33" fmla="*/ 6 h 25"/>
              <a:gd name="T34" fmla="*/ 26 w 33"/>
              <a:gd name="T35" fmla="*/ 7 h 25"/>
              <a:gd name="T36" fmla="*/ 23 w 33"/>
              <a:gd name="T37" fmla="*/ 12 h 25"/>
              <a:gd name="T38" fmla="*/ 18 w 33"/>
              <a:gd name="T39" fmla="*/ 15 h 25"/>
              <a:gd name="T40" fmla="*/ 14 w 33"/>
              <a:gd name="T41" fmla="*/ 16 h 25"/>
              <a:gd name="T42" fmla="*/ 15 w 33"/>
              <a:gd name="T43" fmla="*/ 19 h 25"/>
              <a:gd name="T44" fmla="*/ 18 w 33"/>
              <a:gd name="T45" fmla="*/ 20 h 25"/>
              <a:gd name="T46" fmla="*/ 20 w 33"/>
              <a:gd name="T47" fmla="*/ 20 h 25"/>
              <a:gd name="T48" fmla="*/ 24 w 33"/>
              <a:gd name="T49" fmla="*/ 19 h 25"/>
              <a:gd name="T50" fmla="*/ 26 w 33"/>
              <a:gd name="T51" fmla="*/ 18 h 25"/>
              <a:gd name="T52" fmla="*/ 30 w 33"/>
              <a:gd name="T53" fmla="*/ 18 h 25"/>
              <a:gd name="T54" fmla="*/ 33 w 33"/>
              <a:gd name="T55" fmla="*/ 18 h 25"/>
              <a:gd name="T56" fmla="*/ 23 w 33"/>
              <a:gd name="T57" fmla="*/ 6 h 25"/>
              <a:gd name="T58" fmla="*/ 20 w 33"/>
              <a:gd name="T59" fmla="*/ 4 h 25"/>
              <a:gd name="T60" fmla="*/ 17 w 33"/>
              <a:gd name="T61" fmla="*/ 5 h 25"/>
              <a:gd name="T62" fmla="*/ 13 w 33"/>
              <a:gd name="T63" fmla="*/ 10 h 25"/>
              <a:gd name="T64" fmla="*/ 13 w 33"/>
              <a:gd name="T65" fmla="*/ 13 h 25"/>
              <a:gd name="T66" fmla="*/ 19 w 33"/>
              <a:gd name="T67" fmla="*/ 11 h 25"/>
              <a:gd name="T68" fmla="*/ 22 w 33"/>
              <a:gd name="T69" fmla="*/ 8 h 25"/>
              <a:gd name="T70" fmla="*/ 23 w 33"/>
              <a:gd name="T71" fmla="*/ 6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33" h="25">
                <a:moveTo>
                  <a:pt x="33" y="18"/>
                </a:moveTo>
                <a:cubicBezTo>
                  <a:pt x="29" y="20"/>
                  <a:pt x="29" y="20"/>
                  <a:pt x="29" y="20"/>
                </a:cubicBezTo>
                <a:cubicBezTo>
                  <a:pt x="28" y="21"/>
                  <a:pt x="26" y="22"/>
                  <a:pt x="23" y="23"/>
                </a:cubicBezTo>
                <a:cubicBezTo>
                  <a:pt x="20" y="24"/>
                  <a:pt x="18" y="25"/>
                  <a:pt x="17" y="25"/>
                </a:cubicBezTo>
                <a:cubicBezTo>
                  <a:pt x="16" y="25"/>
                  <a:pt x="15" y="24"/>
                  <a:pt x="14" y="24"/>
                </a:cubicBezTo>
                <a:cubicBezTo>
                  <a:pt x="13" y="23"/>
                  <a:pt x="12" y="22"/>
                  <a:pt x="10" y="21"/>
                </a:cubicBezTo>
                <a:cubicBezTo>
                  <a:pt x="10" y="21"/>
                  <a:pt x="10" y="21"/>
                  <a:pt x="9" y="20"/>
                </a:cubicBezTo>
                <a:cubicBezTo>
                  <a:pt x="1" y="21"/>
                  <a:pt x="1" y="21"/>
                  <a:pt x="1" y="21"/>
                </a:cubicBezTo>
                <a:cubicBezTo>
                  <a:pt x="0" y="18"/>
                  <a:pt x="0" y="18"/>
                  <a:pt x="0" y="18"/>
                </a:cubicBezTo>
                <a:cubicBezTo>
                  <a:pt x="9" y="16"/>
                  <a:pt x="9" y="16"/>
                  <a:pt x="9" y="16"/>
                </a:cubicBezTo>
                <a:cubicBezTo>
                  <a:pt x="9" y="15"/>
                  <a:pt x="9" y="14"/>
                  <a:pt x="9" y="13"/>
                </a:cubicBezTo>
                <a:cubicBezTo>
                  <a:pt x="9" y="9"/>
                  <a:pt x="10" y="6"/>
                  <a:pt x="13" y="3"/>
                </a:cubicBezTo>
                <a:cubicBezTo>
                  <a:pt x="14" y="2"/>
                  <a:pt x="16" y="1"/>
                  <a:pt x="18" y="0"/>
                </a:cubicBezTo>
                <a:cubicBezTo>
                  <a:pt x="19" y="0"/>
                  <a:pt x="20" y="0"/>
                  <a:pt x="20" y="0"/>
                </a:cubicBezTo>
                <a:cubicBezTo>
                  <a:pt x="22" y="0"/>
                  <a:pt x="23" y="0"/>
                  <a:pt x="24" y="1"/>
                </a:cubicBezTo>
                <a:cubicBezTo>
                  <a:pt x="26" y="2"/>
                  <a:pt x="26" y="3"/>
                  <a:pt x="26" y="5"/>
                </a:cubicBezTo>
                <a:cubicBezTo>
                  <a:pt x="26" y="5"/>
                  <a:pt x="26" y="5"/>
                  <a:pt x="26" y="6"/>
                </a:cubicBezTo>
                <a:cubicBezTo>
                  <a:pt x="26" y="6"/>
                  <a:pt x="26" y="6"/>
                  <a:pt x="26" y="7"/>
                </a:cubicBezTo>
                <a:cubicBezTo>
                  <a:pt x="26" y="8"/>
                  <a:pt x="25" y="10"/>
                  <a:pt x="23" y="12"/>
                </a:cubicBezTo>
                <a:cubicBezTo>
                  <a:pt x="22" y="13"/>
                  <a:pt x="20" y="15"/>
                  <a:pt x="18" y="15"/>
                </a:cubicBezTo>
                <a:cubicBezTo>
                  <a:pt x="17" y="16"/>
                  <a:pt x="16" y="16"/>
                  <a:pt x="14" y="16"/>
                </a:cubicBezTo>
                <a:cubicBezTo>
                  <a:pt x="14" y="17"/>
                  <a:pt x="14" y="18"/>
                  <a:pt x="15" y="19"/>
                </a:cubicBezTo>
                <a:cubicBezTo>
                  <a:pt x="16" y="20"/>
                  <a:pt x="17" y="20"/>
                  <a:pt x="18" y="20"/>
                </a:cubicBezTo>
                <a:cubicBezTo>
                  <a:pt x="18" y="20"/>
                  <a:pt x="19" y="20"/>
                  <a:pt x="20" y="20"/>
                </a:cubicBezTo>
                <a:cubicBezTo>
                  <a:pt x="21" y="20"/>
                  <a:pt x="22" y="20"/>
                  <a:pt x="24" y="19"/>
                </a:cubicBezTo>
                <a:cubicBezTo>
                  <a:pt x="25" y="18"/>
                  <a:pt x="25" y="18"/>
                  <a:pt x="26" y="18"/>
                </a:cubicBezTo>
                <a:cubicBezTo>
                  <a:pt x="27" y="18"/>
                  <a:pt x="29" y="18"/>
                  <a:pt x="30" y="18"/>
                </a:cubicBezTo>
                <a:cubicBezTo>
                  <a:pt x="31" y="18"/>
                  <a:pt x="32" y="18"/>
                  <a:pt x="33" y="18"/>
                </a:cubicBezTo>
                <a:close/>
                <a:moveTo>
                  <a:pt x="23" y="6"/>
                </a:moveTo>
                <a:cubicBezTo>
                  <a:pt x="22" y="5"/>
                  <a:pt x="21" y="4"/>
                  <a:pt x="20" y="4"/>
                </a:cubicBezTo>
                <a:cubicBezTo>
                  <a:pt x="19" y="4"/>
                  <a:pt x="18" y="4"/>
                  <a:pt x="17" y="5"/>
                </a:cubicBezTo>
                <a:cubicBezTo>
                  <a:pt x="16" y="6"/>
                  <a:pt x="15" y="7"/>
                  <a:pt x="13" y="10"/>
                </a:cubicBezTo>
                <a:cubicBezTo>
                  <a:pt x="13" y="13"/>
                  <a:pt x="13" y="13"/>
                  <a:pt x="13" y="13"/>
                </a:cubicBezTo>
                <a:cubicBezTo>
                  <a:pt x="15" y="13"/>
                  <a:pt x="17" y="12"/>
                  <a:pt x="19" y="11"/>
                </a:cubicBezTo>
                <a:cubicBezTo>
                  <a:pt x="20" y="10"/>
                  <a:pt x="21" y="9"/>
                  <a:pt x="22" y="8"/>
                </a:cubicBezTo>
                <a:cubicBezTo>
                  <a:pt x="23" y="7"/>
                  <a:pt x="23" y="7"/>
                  <a:pt x="23" y="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36" tIns="45717" rIns="91436" bIns="45717" numCol="1" anchor="t" anchorCtr="0" compatLnSpc="1">
            <a:prstTxWarp prst="textNoShape">
              <a:avLst/>
            </a:prstTxWarp>
          </a:bodyPr>
          <a:lstStyle/>
          <a:p>
            <a:endParaRPr lang="zh-CN" altLang="en-US" sz="1765"/>
          </a:p>
        </p:txBody>
      </p:sp>
      <p:sp>
        <p:nvSpPr>
          <p:cNvPr id="130" name="Freeform 129"/>
          <p:cNvSpPr>
            <a:spLocks noEditPoints="1"/>
          </p:cNvSpPr>
          <p:nvPr/>
        </p:nvSpPr>
        <p:spPr bwMode="auto">
          <a:xfrm>
            <a:off x="7894639" y="5046434"/>
            <a:ext cx="168275" cy="161903"/>
          </a:xfrm>
          <a:custGeom>
            <a:avLst/>
            <a:gdLst>
              <a:gd name="T0" fmla="*/ 45 w 45"/>
              <a:gd name="T1" fmla="*/ 18 h 43"/>
              <a:gd name="T2" fmla="*/ 43 w 45"/>
              <a:gd name="T3" fmla="*/ 19 h 43"/>
              <a:gd name="T4" fmla="*/ 41 w 45"/>
              <a:gd name="T5" fmla="*/ 19 h 43"/>
              <a:gd name="T6" fmla="*/ 40 w 45"/>
              <a:gd name="T7" fmla="*/ 19 h 43"/>
              <a:gd name="T8" fmla="*/ 37 w 45"/>
              <a:gd name="T9" fmla="*/ 19 h 43"/>
              <a:gd name="T10" fmla="*/ 34 w 45"/>
              <a:gd name="T11" fmla="*/ 20 h 43"/>
              <a:gd name="T12" fmla="*/ 31 w 45"/>
              <a:gd name="T13" fmla="*/ 21 h 43"/>
              <a:gd name="T14" fmla="*/ 28 w 45"/>
              <a:gd name="T15" fmla="*/ 21 h 43"/>
              <a:gd name="T16" fmla="*/ 24 w 45"/>
              <a:gd name="T17" fmla="*/ 22 h 43"/>
              <a:gd name="T18" fmla="*/ 17 w 45"/>
              <a:gd name="T19" fmla="*/ 22 h 43"/>
              <a:gd name="T20" fmla="*/ 16 w 45"/>
              <a:gd name="T21" fmla="*/ 27 h 43"/>
              <a:gd name="T22" fmla="*/ 14 w 45"/>
              <a:gd name="T23" fmla="*/ 31 h 43"/>
              <a:gd name="T24" fmla="*/ 12 w 45"/>
              <a:gd name="T25" fmla="*/ 38 h 43"/>
              <a:gd name="T26" fmla="*/ 11 w 45"/>
              <a:gd name="T27" fmla="*/ 43 h 43"/>
              <a:gd name="T28" fmla="*/ 10 w 45"/>
              <a:gd name="T29" fmla="*/ 43 h 43"/>
              <a:gd name="T30" fmla="*/ 8 w 45"/>
              <a:gd name="T31" fmla="*/ 41 h 43"/>
              <a:gd name="T32" fmla="*/ 8 w 45"/>
              <a:gd name="T33" fmla="*/ 39 h 43"/>
              <a:gd name="T34" fmla="*/ 8 w 45"/>
              <a:gd name="T35" fmla="*/ 37 h 43"/>
              <a:gd name="T36" fmla="*/ 9 w 45"/>
              <a:gd name="T37" fmla="*/ 35 h 43"/>
              <a:gd name="T38" fmla="*/ 11 w 45"/>
              <a:gd name="T39" fmla="*/ 27 h 43"/>
              <a:gd name="T40" fmla="*/ 12 w 45"/>
              <a:gd name="T41" fmla="*/ 24 h 43"/>
              <a:gd name="T42" fmla="*/ 14 w 45"/>
              <a:gd name="T43" fmla="*/ 18 h 43"/>
              <a:gd name="T44" fmla="*/ 17 w 45"/>
              <a:gd name="T45" fmla="*/ 12 h 43"/>
              <a:gd name="T46" fmla="*/ 17 w 45"/>
              <a:gd name="T47" fmla="*/ 8 h 43"/>
              <a:gd name="T48" fmla="*/ 15 w 45"/>
              <a:gd name="T49" fmla="*/ 10 h 43"/>
              <a:gd name="T50" fmla="*/ 11 w 45"/>
              <a:gd name="T51" fmla="*/ 14 h 43"/>
              <a:gd name="T52" fmla="*/ 8 w 45"/>
              <a:gd name="T53" fmla="*/ 17 h 43"/>
              <a:gd name="T54" fmla="*/ 5 w 45"/>
              <a:gd name="T55" fmla="*/ 18 h 43"/>
              <a:gd name="T56" fmla="*/ 1 w 45"/>
              <a:gd name="T57" fmla="*/ 20 h 43"/>
              <a:gd name="T58" fmla="*/ 0 w 45"/>
              <a:gd name="T59" fmla="*/ 16 h 43"/>
              <a:gd name="T60" fmla="*/ 4 w 45"/>
              <a:gd name="T61" fmla="*/ 15 h 43"/>
              <a:gd name="T62" fmla="*/ 11 w 45"/>
              <a:gd name="T63" fmla="*/ 10 h 43"/>
              <a:gd name="T64" fmla="*/ 16 w 45"/>
              <a:gd name="T65" fmla="*/ 6 h 43"/>
              <a:gd name="T66" fmla="*/ 21 w 45"/>
              <a:gd name="T67" fmla="*/ 1 h 43"/>
              <a:gd name="T68" fmla="*/ 23 w 45"/>
              <a:gd name="T69" fmla="*/ 2 h 43"/>
              <a:gd name="T70" fmla="*/ 22 w 45"/>
              <a:gd name="T71" fmla="*/ 7 h 43"/>
              <a:gd name="T72" fmla="*/ 26 w 45"/>
              <a:gd name="T73" fmla="*/ 6 h 43"/>
              <a:gd name="T74" fmla="*/ 35 w 45"/>
              <a:gd name="T75" fmla="*/ 0 h 43"/>
              <a:gd name="T76" fmla="*/ 40 w 45"/>
              <a:gd name="T77" fmla="*/ 4 h 43"/>
              <a:gd name="T78" fmla="*/ 41 w 45"/>
              <a:gd name="T79" fmla="*/ 7 h 43"/>
              <a:gd name="T80" fmla="*/ 41 w 45"/>
              <a:gd name="T81" fmla="*/ 10 h 43"/>
              <a:gd name="T82" fmla="*/ 40 w 45"/>
              <a:gd name="T83" fmla="*/ 11 h 43"/>
              <a:gd name="T84" fmla="*/ 40 w 45"/>
              <a:gd name="T85" fmla="*/ 12 h 43"/>
              <a:gd name="T86" fmla="*/ 39 w 45"/>
              <a:gd name="T87" fmla="*/ 14 h 43"/>
              <a:gd name="T88" fmla="*/ 39 w 45"/>
              <a:gd name="T89" fmla="*/ 16 h 43"/>
              <a:gd name="T90" fmla="*/ 43 w 45"/>
              <a:gd name="T91" fmla="*/ 16 h 43"/>
              <a:gd name="T92" fmla="*/ 45 w 45"/>
              <a:gd name="T93" fmla="*/ 18 h 43"/>
              <a:gd name="T94" fmla="*/ 36 w 45"/>
              <a:gd name="T95" fmla="*/ 11 h 43"/>
              <a:gd name="T96" fmla="*/ 37 w 45"/>
              <a:gd name="T97" fmla="*/ 9 h 43"/>
              <a:gd name="T98" fmla="*/ 36 w 45"/>
              <a:gd name="T99" fmla="*/ 5 h 43"/>
              <a:gd name="T100" fmla="*/ 34 w 45"/>
              <a:gd name="T101" fmla="*/ 4 h 43"/>
              <a:gd name="T102" fmla="*/ 31 w 45"/>
              <a:gd name="T103" fmla="*/ 5 h 43"/>
              <a:gd name="T104" fmla="*/ 30 w 45"/>
              <a:gd name="T105" fmla="*/ 7 h 43"/>
              <a:gd name="T106" fmla="*/ 22 w 45"/>
              <a:gd name="T107" fmla="*/ 13 h 43"/>
              <a:gd name="T108" fmla="*/ 20 w 45"/>
              <a:gd name="T109" fmla="*/ 17 h 43"/>
              <a:gd name="T110" fmla="*/ 21 w 45"/>
              <a:gd name="T111" fmla="*/ 17 h 43"/>
              <a:gd name="T112" fmla="*/ 30 w 45"/>
              <a:gd name="T113" fmla="*/ 16 h 43"/>
              <a:gd name="T114" fmla="*/ 33 w 45"/>
              <a:gd name="T115" fmla="*/ 15 h 43"/>
              <a:gd name="T116" fmla="*/ 36 w 45"/>
              <a:gd name="T117" fmla="*/ 11 h 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45" h="43">
                <a:moveTo>
                  <a:pt x="45" y="18"/>
                </a:moveTo>
                <a:cubicBezTo>
                  <a:pt x="45" y="18"/>
                  <a:pt x="44" y="19"/>
                  <a:pt x="43" y="19"/>
                </a:cubicBezTo>
                <a:cubicBezTo>
                  <a:pt x="42" y="19"/>
                  <a:pt x="42" y="19"/>
                  <a:pt x="41" y="19"/>
                </a:cubicBezTo>
                <a:cubicBezTo>
                  <a:pt x="41" y="19"/>
                  <a:pt x="41" y="19"/>
                  <a:pt x="40" y="19"/>
                </a:cubicBezTo>
                <a:cubicBezTo>
                  <a:pt x="39" y="19"/>
                  <a:pt x="38" y="19"/>
                  <a:pt x="37" y="19"/>
                </a:cubicBezTo>
                <a:cubicBezTo>
                  <a:pt x="36" y="19"/>
                  <a:pt x="35" y="19"/>
                  <a:pt x="34" y="20"/>
                </a:cubicBezTo>
                <a:cubicBezTo>
                  <a:pt x="33" y="20"/>
                  <a:pt x="32" y="20"/>
                  <a:pt x="31" y="21"/>
                </a:cubicBezTo>
                <a:cubicBezTo>
                  <a:pt x="30" y="21"/>
                  <a:pt x="29" y="21"/>
                  <a:pt x="28" y="21"/>
                </a:cubicBezTo>
                <a:cubicBezTo>
                  <a:pt x="27" y="22"/>
                  <a:pt x="25" y="22"/>
                  <a:pt x="24" y="22"/>
                </a:cubicBezTo>
                <a:cubicBezTo>
                  <a:pt x="17" y="22"/>
                  <a:pt x="17" y="22"/>
                  <a:pt x="17" y="22"/>
                </a:cubicBezTo>
                <a:cubicBezTo>
                  <a:pt x="17" y="24"/>
                  <a:pt x="16" y="25"/>
                  <a:pt x="16" y="27"/>
                </a:cubicBezTo>
                <a:cubicBezTo>
                  <a:pt x="14" y="31"/>
                  <a:pt x="14" y="31"/>
                  <a:pt x="14" y="31"/>
                </a:cubicBezTo>
                <a:cubicBezTo>
                  <a:pt x="14" y="33"/>
                  <a:pt x="13" y="35"/>
                  <a:pt x="12" y="38"/>
                </a:cubicBezTo>
                <a:cubicBezTo>
                  <a:pt x="11" y="43"/>
                  <a:pt x="11" y="43"/>
                  <a:pt x="11" y="43"/>
                </a:cubicBezTo>
                <a:cubicBezTo>
                  <a:pt x="11" y="43"/>
                  <a:pt x="10" y="43"/>
                  <a:pt x="10" y="43"/>
                </a:cubicBezTo>
                <a:cubicBezTo>
                  <a:pt x="10" y="43"/>
                  <a:pt x="9" y="42"/>
                  <a:pt x="8" y="41"/>
                </a:cubicBezTo>
                <a:cubicBezTo>
                  <a:pt x="8" y="40"/>
                  <a:pt x="8" y="40"/>
                  <a:pt x="8" y="39"/>
                </a:cubicBezTo>
                <a:cubicBezTo>
                  <a:pt x="8" y="38"/>
                  <a:pt x="8" y="38"/>
                  <a:pt x="8" y="37"/>
                </a:cubicBezTo>
                <a:cubicBezTo>
                  <a:pt x="9" y="36"/>
                  <a:pt x="9" y="35"/>
                  <a:pt x="9" y="35"/>
                </a:cubicBezTo>
                <a:cubicBezTo>
                  <a:pt x="9" y="34"/>
                  <a:pt x="10" y="32"/>
                  <a:pt x="11" y="27"/>
                </a:cubicBezTo>
                <a:cubicBezTo>
                  <a:pt x="11" y="27"/>
                  <a:pt x="12" y="25"/>
                  <a:pt x="12" y="24"/>
                </a:cubicBezTo>
                <a:cubicBezTo>
                  <a:pt x="14" y="18"/>
                  <a:pt x="14" y="18"/>
                  <a:pt x="14" y="18"/>
                </a:cubicBezTo>
                <a:cubicBezTo>
                  <a:pt x="17" y="12"/>
                  <a:pt x="17" y="12"/>
                  <a:pt x="17" y="12"/>
                </a:cubicBezTo>
                <a:cubicBezTo>
                  <a:pt x="17" y="8"/>
                  <a:pt x="17" y="8"/>
                  <a:pt x="17" y="8"/>
                </a:cubicBezTo>
                <a:cubicBezTo>
                  <a:pt x="17" y="9"/>
                  <a:pt x="16" y="9"/>
                  <a:pt x="15" y="10"/>
                </a:cubicBezTo>
                <a:cubicBezTo>
                  <a:pt x="14" y="11"/>
                  <a:pt x="13" y="12"/>
                  <a:pt x="11" y="14"/>
                </a:cubicBezTo>
                <a:cubicBezTo>
                  <a:pt x="10" y="15"/>
                  <a:pt x="9" y="16"/>
                  <a:pt x="8" y="17"/>
                </a:cubicBezTo>
                <a:cubicBezTo>
                  <a:pt x="7" y="18"/>
                  <a:pt x="6" y="18"/>
                  <a:pt x="5" y="18"/>
                </a:cubicBezTo>
                <a:cubicBezTo>
                  <a:pt x="4" y="19"/>
                  <a:pt x="3" y="19"/>
                  <a:pt x="1" y="20"/>
                </a:cubicBezTo>
                <a:cubicBezTo>
                  <a:pt x="0" y="16"/>
                  <a:pt x="0" y="16"/>
                  <a:pt x="0" y="16"/>
                </a:cubicBezTo>
                <a:cubicBezTo>
                  <a:pt x="1" y="16"/>
                  <a:pt x="2" y="16"/>
                  <a:pt x="4" y="15"/>
                </a:cubicBezTo>
                <a:cubicBezTo>
                  <a:pt x="5" y="14"/>
                  <a:pt x="7" y="13"/>
                  <a:pt x="11" y="10"/>
                </a:cubicBezTo>
                <a:cubicBezTo>
                  <a:pt x="12" y="9"/>
                  <a:pt x="14" y="8"/>
                  <a:pt x="16" y="6"/>
                </a:cubicBezTo>
                <a:cubicBezTo>
                  <a:pt x="18" y="4"/>
                  <a:pt x="20" y="3"/>
                  <a:pt x="21" y="1"/>
                </a:cubicBezTo>
                <a:cubicBezTo>
                  <a:pt x="23" y="2"/>
                  <a:pt x="23" y="2"/>
                  <a:pt x="23" y="2"/>
                </a:cubicBezTo>
                <a:cubicBezTo>
                  <a:pt x="22" y="7"/>
                  <a:pt x="22" y="7"/>
                  <a:pt x="22" y="7"/>
                </a:cubicBezTo>
                <a:cubicBezTo>
                  <a:pt x="26" y="6"/>
                  <a:pt x="26" y="6"/>
                  <a:pt x="26" y="6"/>
                </a:cubicBezTo>
                <a:cubicBezTo>
                  <a:pt x="29" y="2"/>
                  <a:pt x="32" y="0"/>
                  <a:pt x="35" y="0"/>
                </a:cubicBezTo>
                <a:cubicBezTo>
                  <a:pt x="37" y="0"/>
                  <a:pt x="39" y="2"/>
                  <a:pt x="40" y="4"/>
                </a:cubicBezTo>
                <a:cubicBezTo>
                  <a:pt x="41" y="5"/>
                  <a:pt x="41" y="6"/>
                  <a:pt x="41" y="7"/>
                </a:cubicBezTo>
                <a:cubicBezTo>
                  <a:pt x="41" y="8"/>
                  <a:pt x="41" y="9"/>
                  <a:pt x="41" y="10"/>
                </a:cubicBezTo>
                <a:cubicBezTo>
                  <a:pt x="41" y="10"/>
                  <a:pt x="41" y="10"/>
                  <a:pt x="40" y="11"/>
                </a:cubicBezTo>
                <a:cubicBezTo>
                  <a:pt x="40" y="12"/>
                  <a:pt x="40" y="12"/>
                  <a:pt x="40" y="12"/>
                </a:cubicBezTo>
                <a:cubicBezTo>
                  <a:pt x="40" y="13"/>
                  <a:pt x="39" y="13"/>
                  <a:pt x="39" y="14"/>
                </a:cubicBezTo>
                <a:cubicBezTo>
                  <a:pt x="39" y="15"/>
                  <a:pt x="39" y="16"/>
                  <a:pt x="39" y="16"/>
                </a:cubicBezTo>
                <a:cubicBezTo>
                  <a:pt x="43" y="16"/>
                  <a:pt x="43" y="16"/>
                  <a:pt x="43" y="16"/>
                </a:cubicBezTo>
                <a:lnTo>
                  <a:pt x="45" y="18"/>
                </a:lnTo>
                <a:close/>
                <a:moveTo>
                  <a:pt x="36" y="11"/>
                </a:moveTo>
                <a:cubicBezTo>
                  <a:pt x="36" y="11"/>
                  <a:pt x="37" y="10"/>
                  <a:pt x="37" y="9"/>
                </a:cubicBezTo>
                <a:cubicBezTo>
                  <a:pt x="37" y="8"/>
                  <a:pt x="36" y="7"/>
                  <a:pt x="36" y="5"/>
                </a:cubicBezTo>
                <a:cubicBezTo>
                  <a:pt x="35" y="5"/>
                  <a:pt x="35" y="4"/>
                  <a:pt x="34" y="4"/>
                </a:cubicBezTo>
                <a:cubicBezTo>
                  <a:pt x="33" y="4"/>
                  <a:pt x="32" y="5"/>
                  <a:pt x="31" y="5"/>
                </a:cubicBezTo>
                <a:cubicBezTo>
                  <a:pt x="31" y="6"/>
                  <a:pt x="30" y="6"/>
                  <a:pt x="30" y="7"/>
                </a:cubicBezTo>
                <a:cubicBezTo>
                  <a:pt x="27" y="8"/>
                  <a:pt x="24" y="10"/>
                  <a:pt x="22" y="13"/>
                </a:cubicBezTo>
                <a:cubicBezTo>
                  <a:pt x="21" y="14"/>
                  <a:pt x="21" y="15"/>
                  <a:pt x="20" y="17"/>
                </a:cubicBezTo>
                <a:cubicBezTo>
                  <a:pt x="21" y="17"/>
                  <a:pt x="21" y="17"/>
                  <a:pt x="21" y="17"/>
                </a:cubicBezTo>
                <a:cubicBezTo>
                  <a:pt x="24" y="17"/>
                  <a:pt x="27" y="17"/>
                  <a:pt x="30" y="16"/>
                </a:cubicBezTo>
                <a:cubicBezTo>
                  <a:pt x="31" y="15"/>
                  <a:pt x="32" y="15"/>
                  <a:pt x="33" y="15"/>
                </a:cubicBezTo>
                <a:cubicBezTo>
                  <a:pt x="34" y="14"/>
                  <a:pt x="35" y="13"/>
                  <a:pt x="36" y="1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36" tIns="45717" rIns="91436" bIns="45717" numCol="1" anchor="t" anchorCtr="0" compatLnSpc="1">
            <a:prstTxWarp prst="textNoShape">
              <a:avLst/>
            </a:prstTxWarp>
          </a:bodyPr>
          <a:lstStyle/>
          <a:p>
            <a:endParaRPr lang="zh-CN" altLang="en-US" sz="1765"/>
          </a:p>
        </p:txBody>
      </p:sp>
      <p:sp>
        <p:nvSpPr>
          <p:cNvPr id="131" name="Freeform 130"/>
          <p:cNvSpPr>
            <a:spLocks/>
          </p:cNvSpPr>
          <p:nvPr/>
        </p:nvSpPr>
        <p:spPr bwMode="auto">
          <a:xfrm>
            <a:off x="8040689" y="4986119"/>
            <a:ext cx="101600" cy="142854"/>
          </a:xfrm>
          <a:custGeom>
            <a:avLst/>
            <a:gdLst>
              <a:gd name="T0" fmla="*/ 27 w 27"/>
              <a:gd name="T1" fmla="*/ 23 h 38"/>
              <a:gd name="T2" fmla="*/ 25 w 27"/>
              <a:gd name="T3" fmla="*/ 27 h 38"/>
              <a:gd name="T4" fmla="*/ 17 w 27"/>
              <a:gd name="T5" fmla="*/ 27 h 38"/>
              <a:gd name="T6" fmla="*/ 15 w 27"/>
              <a:gd name="T7" fmla="*/ 28 h 38"/>
              <a:gd name="T8" fmla="*/ 14 w 27"/>
              <a:gd name="T9" fmla="*/ 29 h 38"/>
              <a:gd name="T10" fmla="*/ 13 w 27"/>
              <a:gd name="T11" fmla="*/ 30 h 38"/>
              <a:gd name="T12" fmla="*/ 13 w 27"/>
              <a:gd name="T13" fmla="*/ 31 h 38"/>
              <a:gd name="T14" fmla="*/ 13 w 27"/>
              <a:gd name="T15" fmla="*/ 38 h 38"/>
              <a:gd name="T16" fmla="*/ 10 w 27"/>
              <a:gd name="T17" fmla="*/ 38 h 38"/>
              <a:gd name="T18" fmla="*/ 9 w 27"/>
              <a:gd name="T19" fmla="*/ 32 h 38"/>
              <a:gd name="T20" fmla="*/ 5 w 27"/>
              <a:gd name="T21" fmla="*/ 33 h 38"/>
              <a:gd name="T22" fmla="*/ 3 w 27"/>
              <a:gd name="T23" fmla="*/ 34 h 38"/>
              <a:gd name="T24" fmla="*/ 2 w 27"/>
              <a:gd name="T25" fmla="*/ 36 h 38"/>
              <a:gd name="T26" fmla="*/ 0 w 27"/>
              <a:gd name="T27" fmla="*/ 33 h 38"/>
              <a:gd name="T28" fmla="*/ 5 w 27"/>
              <a:gd name="T29" fmla="*/ 29 h 38"/>
              <a:gd name="T30" fmla="*/ 8 w 27"/>
              <a:gd name="T31" fmla="*/ 27 h 38"/>
              <a:gd name="T32" fmla="*/ 10 w 27"/>
              <a:gd name="T33" fmla="*/ 24 h 38"/>
              <a:gd name="T34" fmla="*/ 12 w 27"/>
              <a:gd name="T35" fmla="*/ 20 h 38"/>
              <a:gd name="T36" fmla="*/ 12 w 27"/>
              <a:gd name="T37" fmla="*/ 15 h 38"/>
              <a:gd name="T38" fmla="*/ 17 w 27"/>
              <a:gd name="T39" fmla="*/ 4 h 38"/>
              <a:gd name="T40" fmla="*/ 20 w 27"/>
              <a:gd name="T41" fmla="*/ 0 h 38"/>
              <a:gd name="T42" fmla="*/ 21 w 27"/>
              <a:gd name="T43" fmla="*/ 1 h 38"/>
              <a:gd name="T44" fmla="*/ 17 w 27"/>
              <a:gd name="T45" fmla="*/ 8 h 38"/>
              <a:gd name="T46" fmla="*/ 17 w 27"/>
              <a:gd name="T47" fmla="*/ 12 h 38"/>
              <a:gd name="T48" fmla="*/ 17 w 27"/>
              <a:gd name="T49" fmla="*/ 13 h 38"/>
              <a:gd name="T50" fmla="*/ 17 w 27"/>
              <a:gd name="T51" fmla="*/ 13 h 38"/>
              <a:gd name="T52" fmla="*/ 16 w 27"/>
              <a:gd name="T53" fmla="*/ 22 h 38"/>
              <a:gd name="T54" fmla="*/ 23 w 27"/>
              <a:gd name="T55" fmla="*/ 23 h 38"/>
              <a:gd name="T56" fmla="*/ 27 w 27"/>
              <a:gd name="T57" fmla="*/ 23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7" h="38">
                <a:moveTo>
                  <a:pt x="27" y="23"/>
                </a:moveTo>
                <a:cubicBezTo>
                  <a:pt x="25" y="27"/>
                  <a:pt x="25" y="27"/>
                  <a:pt x="25" y="27"/>
                </a:cubicBezTo>
                <a:cubicBezTo>
                  <a:pt x="17" y="27"/>
                  <a:pt x="17" y="27"/>
                  <a:pt x="17" y="27"/>
                </a:cubicBezTo>
                <a:cubicBezTo>
                  <a:pt x="16" y="27"/>
                  <a:pt x="15" y="27"/>
                  <a:pt x="15" y="28"/>
                </a:cubicBezTo>
                <a:cubicBezTo>
                  <a:pt x="14" y="29"/>
                  <a:pt x="14" y="29"/>
                  <a:pt x="14" y="29"/>
                </a:cubicBezTo>
                <a:cubicBezTo>
                  <a:pt x="13" y="29"/>
                  <a:pt x="13" y="30"/>
                  <a:pt x="13" y="30"/>
                </a:cubicBezTo>
                <a:cubicBezTo>
                  <a:pt x="13" y="31"/>
                  <a:pt x="13" y="31"/>
                  <a:pt x="13" y="31"/>
                </a:cubicBezTo>
                <a:cubicBezTo>
                  <a:pt x="13" y="38"/>
                  <a:pt x="13" y="38"/>
                  <a:pt x="13" y="38"/>
                </a:cubicBezTo>
                <a:cubicBezTo>
                  <a:pt x="10" y="38"/>
                  <a:pt x="10" y="38"/>
                  <a:pt x="10" y="38"/>
                </a:cubicBezTo>
                <a:cubicBezTo>
                  <a:pt x="9" y="32"/>
                  <a:pt x="9" y="32"/>
                  <a:pt x="9" y="32"/>
                </a:cubicBezTo>
                <a:cubicBezTo>
                  <a:pt x="9" y="32"/>
                  <a:pt x="7" y="33"/>
                  <a:pt x="5" y="33"/>
                </a:cubicBezTo>
                <a:cubicBezTo>
                  <a:pt x="4" y="34"/>
                  <a:pt x="4" y="34"/>
                  <a:pt x="3" y="34"/>
                </a:cubicBezTo>
                <a:cubicBezTo>
                  <a:pt x="3" y="34"/>
                  <a:pt x="3" y="35"/>
                  <a:pt x="2" y="36"/>
                </a:cubicBezTo>
                <a:cubicBezTo>
                  <a:pt x="0" y="33"/>
                  <a:pt x="0" y="33"/>
                  <a:pt x="0" y="33"/>
                </a:cubicBezTo>
                <a:cubicBezTo>
                  <a:pt x="5" y="29"/>
                  <a:pt x="5" y="29"/>
                  <a:pt x="5" y="29"/>
                </a:cubicBezTo>
                <a:cubicBezTo>
                  <a:pt x="8" y="27"/>
                  <a:pt x="8" y="27"/>
                  <a:pt x="8" y="27"/>
                </a:cubicBezTo>
                <a:cubicBezTo>
                  <a:pt x="9" y="26"/>
                  <a:pt x="10" y="25"/>
                  <a:pt x="10" y="24"/>
                </a:cubicBezTo>
                <a:cubicBezTo>
                  <a:pt x="11" y="22"/>
                  <a:pt x="11" y="21"/>
                  <a:pt x="12" y="20"/>
                </a:cubicBezTo>
                <a:cubicBezTo>
                  <a:pt x="12" y="18"/>
                  <a:pt x="12" y="17"/>
                  <a:pt x="12" y="15"/>
                </a:cubicBezTo>
                <a:cubicBezTo>
                  <a:pt x="13" y="12"/>
                  <a:pt x="14" y="8"/>
                  <a:pt x="17" y="4"/>
                </a:cubicBezTo>
                <a:cubicBezTo>
                  <a:pt x="17" y="3"/>
                  <a:pt x="19" y="1"/>
                  <a:pt x="20" y="0"/>
                </a:cubicBezTo>
                <a:cubicBezTo>
                  <a:pt x="21" y="1"/>
                  <a:pt x="21" y="1"/>
                  <a:pt x="21" y="1"/>
                </a:cubicBezTo>
                <a:cubicBezTo>
                  <a:pt x="19" y="3"/>
                  <a:pt x="18" y="5"/>
                  <a:pt x="17" y="8"/>
                </a:cubicBezTo>
                <a:cubicBezTo>
                  <a:pt x="17" y="10"/>
                  <a:pt x="17" y="11"/>
                  <a:pt x="17" y="12"/>
                </a:cubicBezTo>
                <a:cubicBezTo>
                  <a:pt x="17" y="13"/>
                  <a:pt x="17" y="13"/>
                  <a:pt x="17" y="13"/>
                </a:cubicBezTo>
                <a:cubicBezTo>
                  <a:pt x="17" y="13"/>
                  <a:pt x="17" y="13"/>
                  <a:pt x="17" y="13"/>
                </a:cubicBezTo>
                <a:cubicBezTo>
                  <a:pt x="16" y="22"/>
                  <a:pt x="16" y="22"/>
                  <a:pt x="16" y="22"/>
                </a:cubicBezTo>
                <a:cubicBezTo>
                  <a:pt x="17" y="22"/>
                  <a:pt x="19" y="22"/>
                  <a:pt x="23" y="23"/>
                </a:cubicBezTo>
                <a:lnTo>
                  <a:pt x="27" y="2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36" tIns="45717" rIns="91436" bIns="45717" numCol="1" anchor="t" anchorCtr="0" compatLnSpc="1">
            <a:prstTxWarp prst="textNoShape">
              <a:avLst/>
            </a:prstTxWarp>
          </a:bodyPr>
          <a:lstStyle/>
          <a:p>
            <a:endParaRPr lang="zh-CN" altLang="en-US" sz="1765"/>
          </a:p>
        </p:txBody>
      </p:sp>
      <p:sp>
        <p:nvSpPr>
          <p:cNvPr id="132" name="Freeform 131"/>
          <p:cNvSpPr>
            <a:spLocks noEditPoints="1"/>
          </p:cNvSpPr>
          <p:nvPr/>
        </p:nvSpPr>
        <p:spPr bwMode="auto">
          <a:xfrm>
            <a:off x="8218489" y="5052784"/>
            <a:ext cx="184150" cy="79364"/>
          </a:xfrm>
          <a:custGeom>
            <a:avLst/>
            <a:gdLst>
              <a:gd name="T0" fmla="*/ 49 w 49"/>
              <a:gd name="T1" fmla="*/ 6 h 21"/>
              <a:gd name="T2" fmla="*/ 46 w 49"/>
              <a:gd name="T3" fmla="*/ 9 h 21"/>
              <a:gd name="T4" fmla="*/ 44 w 49"/>
              <a:gd name="T5" fmla="*/ 9 h 21"/>
              <a:gd name="T6" fmla="*/ 42 w 49"/>
              <a:gd name="T7" fmla="*/ 10 h 21"/>
              <a:gd name="T8" fmla="*/ 42 w 49"/>
              <a:gd name="T9" fmla="*/ 10 h 21"/>
              <a:gd name="T10" fmla="*/ 41 w 49"/>
              <a:gd name="T11" fmla="*/ 10 h 21"/>
              <a:gd name="T12" fmla="*/ 40 w 49"/>
              <a:gd name="T13" fmla="*/ 10 h 21"/>
              <a:gd name="T14" fmla="*/ 38 w 49"/>
              <a:gd name="T15" fmla="*/ 10 h 21"/>
              <a:gd name="T16" fmla="*/ 37 w 49"/>
              <a:gd name="T17" fmla="*/ 10 h 21"/>
              <a:gd name="T18" fmla="*/ 35 w 49"/>
              <a:gd name="T19" fmla="*/ 13 h 21"/>
              <a:gd name="T20" fmla="*/ 28 w 49"/>
              <a:gd name="T21" fmla="*/ 20 h 21"/>
              <a:gd name="T22" fmla="*/ 24 w 49"/>
              <a:gd name="T23" fmla="*/ 21 h 21"/>
              <a:gd name="T24" fmla="*/ 18 w 49"/>
              <a:gd name="T25" fmla="*/ 19 h 21"/>
              <a:gd name="T26" fmla="*/ 15 w 49"/>
              <a:gd name="T27" fmla="*/ 12 h 21"/>
              <a:gd name="T28" fmla="*/ 16 w 49"/>
              <a:gd name="T29" fmla="*/ 10 h 21"/>
              <a:gd name="T30" fmla="*/ 12 w 49"/>
              <a:gd name="T31" fmla="*/ 11 h 21"/>
              <a:gd name="T32" fmla="*/ 11 w 49"/>
              <a:gd name="T33" fmla="*/ 13 h 21"/>
              <a:gd name="T34" fmla="*/ 3 w 49"/>
              <a:gd name="T35" fmla="*/ 17 h 21"/>
              <a:gd name="T36" fmla="*/ 0 w 49"/>
              <a:gd name="T37" fmla="*/ 17 h 21"/>
              <a:gd name="T38" fmla="*/ 3 w 49"/>
              <a:gd name="T39" fmla="*/ 14 h 21"/>
              <a:gd name="T40" fmla="*/ 6 w 49"/>
              <a:gd name="T41" fmla="*/ 12 h 21"/>
              <a:gd name="T42" fmla="*/ 9 w 49"/>
              <a:gd name="T43" fmla="*/ 11 h 21"/>
              <a:gd name="T44" fmla="*/ 20 w 49"/>
              <a:gd name="T45" fmla="*/ 3 h 21"/>
              <a:gd name="T46" fmla="*/ 28 w 49"/>
              <a:gd name="T47" fmla="*/ 0 h 21"/>
              <a:gd name="T48" fmla="*/ 29 w 49"/>
              <a:gd name="T49" fmla="*/ 0 h 21"/>
              <a:gd name="T50" fmla="*/ 42 w 49"/>
              <a:gd name="T51" fmla="*/ 6 h 21"/>
              <a:gd name="T52" fmla="*/ 45 w 49"/>
              <a:gd name="T53" fmla="*/ 6 h 21"/>
              <a:gd name="T54" fmla="*/ 49 w 49"/>
              <a:gd name="T55" fmla="*/ 6 h 21"/>
              <a:gd name="T56" fmla="*/ 31 w 49"/>
              <a:gd name="T57" fmla="*/ 13 h 21"/>
              <a:gd name="T58" fmla="*/ 31 w 49"/>
              <a:gd name="T59" fmla="*/ 11 h 21"/>
              <a:gd name="T60" fmla="*/ 30 w 49"/>
              <a:gd name="T61" fmla="*/ 8 h 21"/>
              <a:gd name="T62" fmla="*/ 29 w 49"/>
              <a:gd name="T63" fmla="*/ 8 h 21"/>
              <a:gd name="T64" fmla="*/ 27 w 49"/>
              <a:gd name="T65" fmla="*/ 7 h 21"/>
              <a:gd name="T66" fmla="*/ 26 w 49"/>
              <a:gd name="T67" fmla="*/ 6 h 21"/>
              <a:gd name="T68" fmla="*/ 24 w 49"/>
              <a:gd name="T69" fmla="*/ 5 h 21"/>
              <a:gd name="T70" fmla="*/ 22 w 49"/>
              <a:gd name="T71" fmla="*/ 7 h 21"/>
              <a:gd name="T72" fmla="*/ 20 w 49"/>
              <a:gd name="T73" fmla="*/ 12 h 21"/>
              <a:gd name="T74" fmla="*/ 21 w 49"/>
              <a:gd name="T75" fmla="*/ 16 h 21"/>
              <a:gd name="T76" fmla="*/ 24 w 49"/>
              <a:gd name="T77" fmla="*/ 17 h 21"/>
              <a:gd name="T78" fmla="*/ 26 w 49"/>
              <a:gd name="T79" fmla="*/ 17 h 21"/>
              <a:gd name="T80" fmla="*/ 31 w 49"/>
              <a:gd name="T81" fmla="*/ 13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49" h="21">
                <a:moveTo>
                  <a:pt x="49" y="6"/>
                </a:moveTo>
                <a:cubicBezTo>
                  <a:pt x="48" y="7"/>
                  <a:pt x="47" y="8"/>
                  <a:pt x="46" y="9"/>
                </a:cubicBezTo>
                <a:cubicBezTo>
                  <a:pt x="45" y="9"/>
                  <a:pt x="45" y="9"/>
                  <a:pt x="44" y="9"/>
                </a:cubicBezTo>
                <a:cubicBezTo>
                  <a:pt x="42" y="10"/>
                  <a:pt x="42" y="10"/>
                  <a:pt x="42" y="10"/>
                </a:cubicBezTo>
                <a:cubicBezTo>
                  <a:pt x="42" y="10"/>
                  <a:pt x="42" y="10"/>
                  <a:pt x="42" y="10"/>
                </a:cubicBezTo>
                <a:cubicBezTo>
                  <a:pt x="42" y="10"/>
                  <a:pt x="41" y="10"/>
                  <a:pt x="41" y="10"/>
                </a:cubicBezTo>
                <a:cubicBezTo>
                  <a:pt x="40" y="10"/>
                  <a:pt x="40" y="10"/>
                  <a:pt x="40" y="10"/>
                </a:cubicBezTo>
                <a:cubicBezTo>
                  <a:pt x="39" y="10"/>
                  <a:pt x="39" y="10"/>
                  <a:pt x="38" y="10"/>
                </a:cubicBezTo>
                <a:cubicBezTo>
                  <a:pt x="38" y="10"/>
                  <a:pt x="37" y="10"/>
                  <a:pt x="37" y="10"/>
                </a:cubicBezTo>
                <a:cubicBezTo>
                  <a:pt x="36" y="11"/>
                  <a:pt x="36" y="12"/>
                  <a:pt x="35" y="13"/>
                </a:cubicBezTo>
                <a:cubicBezTo>
                  <a:pt x="34" y="17"/>
                  <a:pt x="32" y="19"/>
                  <a:pt x="28" y="20"/>
                </a:cubicBezTo>
                <a:cubicBezTo>
                  <a:pt x="27" y="21"/>
                  <a:pt x="25" y="21"/>
                  <a:pt x="24" y="21"/>
                </a:cubicBezTo>
                <a:cubicBezTo>
                  <a:pt x="22" y="21"/>
                  <a:pt x="20" y="20"/>
                  <a:pt x="18" y="19"/>
                </a:cubicBezTo>
                <a:cubicBezTo>
                  <a:pt x="16" y="17"/>
                  <a:pt x="15" y="15"/>
                  <a:pt x="15" y="12"/>
                </a:cubicBezTo>
                <a:cubicBezTo>
                  <a:pt x="15" y="11"/>
                  <a:pt x="15" y="11"/>
                  <a:pt x="16" y="10"/>
                </a:cubicBezTo>
                <a:cubicBezTo>
                  <a:pt x="15" y="10"/>
                  <a:pt x="14" y="10"/>
                  <a:pt x="12" y="11"/>
                </a:cubicBezTo>
                <a:cubicBezTo>
                  <a:pt x="12" y="12"/>
                  <a:pt x="11" y="12"/>
                  <a:pt x="11" y="13"/>
                </a:cubicBezTo>
                <a:cubicBezTo>
                  <a:pt x="9" y="15"/>
                  <a:pt x="6" y="17"/>
                  <a:pt x="3" y="17"/>
                </a:cubicBezTo>
                <a:cubicBezTo>
                  <a:pt x="0" y="17"/>
                  <a:pt x="0" y="17"/>
                  <a:pt x="0" y="17"/>
                </a:cubicBezTo>
                <a:cubicBezTo>
                  <a:pt x="3" y="14"/>
                  <a:pt x="3" y="14"/>
                  <a:pt x="3" y="14"/>
                </a:cubicBezTo>
                <a:cubicBezTo>
                  <a:pt x="4" y="13"/>
                  <a:pt x="5" y="13"/>
                  <a:pt x="6" y="12"/>
                </a:cubicBezTo>
                <a:cubicBezTo>
                  <a:pt x="7" y="12"/>
                  <a:pt x="8" y="11"/>
                  <a:pt x="9" y="11"/>
                </a:cubicBezTo>
                <a:cubicBezTo>
                  <a:pt x="12" y="8"/>
                  <a:pt x="16" y="6"/>
                  <a:pt x="20" y="3"/>
                </a:cubicBezTo>
                <a:cubicBezTo>
                  <a:pt x="23" y="1"/>
                  <a:pt x="26" y="0"/>
                  <a:pt x="28" y="0"/>
                </a:cubicBezTo>
                <a:cubicBezTo>
                  <a:pt x="28" y="0"/>
                  <a:pt x="29" y="0"/>
                  <a:pt x="29" y="0"/>
                </a:cubicBezTo>
                <a:cubicBezTo>
                  <a:pt x="33" y="4"/>
                  <a:pt x="38" y="6"/>
                  <a:pt x="42" y="6"/>
                </a:cubicBezTo>
                <a:cubicBezTo>
                  <a:pt x="43" y="6"/>
                  <a:pt x="44" y="6"/>
                  <a:pt x="45" y="6"/>
                </a:cubicBezTo>
                <a:lnTo>
                  <a:pt x="49" y="6"/>
                </a:lnTo>
                <a:close/>
                <a:moveTo>
                  <a:pt x="31" y="13"/>
                </a:moveTo>
                <a:cubicBezTo>
                  <a:pt x="31" y="12"/>
                  <a:pt x="31" y="12"/>
                  <a:pt x="31" y="11"/>
                </a:cubicBezTo>
                <a:cubicBezTo>
                  <a:pt x="31" y="10"/>
                  <a:pt x="31" y="9"/>
                  <a:pt x="30" y="8"/>
                </a:cubicBezTo>
                <a:cubicBezTo>
                  <a:pt x="29" y="8"/>
                  <a:pt x="29" y="8"/>
                  <a:pt x="29" y="8"/>
                </a:cubicBezTo>
                <a:cubicBezTo>
                  <a:pt x="28" y="8"/>
                  <a:pt x="27" y="8"/>
                  <a:pt x="27" y="7"/>
                </a:cubicBezTo>
                <a:cubicBezTo>
                  <a:pt x="27" y="7"/>
                  <a:pt x="26" y="7"/>
                  <a:pt x="26" y="6"/>
                </a:cubicBezTo>
                <a:cubicBezTo>
                  <a:pt x="25" y="6"/>
                  <a:pt x="24" y="5"/>
                  <a:pt x="24" y="5"/>
                </a:cubicBezTo>
                <a:cubicBezTo>
                  <a:pt x="23" y="5"/>
                  <a:pt x="23" y="6"/>
                  <a:pt x="22" y="7"/>
                </a:cubicBezTo>
                <a:cubicBezTo>
                  <a:pt x="20" y="9"/>
                  <a:pt x="20" y="11"/>
                  <a:pt x="20" y="12"/>
                </a:cubicBezTo>
                <a:cubicBezTo>
                  <a:pt x="20" y="13"/>
                  <a:pt x="20" y="15"/>
                  <a:pt x="21" y="16"/>
                </a:cubicBezTo>
                <a:cubicBezTo>
                  <a:pt x="22" y="17"/>
                  <a:pt x="23" y="17"/>
                  <a:pt x="24" y="17"/>
                </a:cubicBezTo>
                <a:cubicBezTo>
                  <a:pt x="25" y="17"/>
                  <a:pt x="26" y="17"/>
                  <a:pt x="26" y="17"/>
                </a:cubicBezTo>
                <a:cubicBezTo>
                  <a:pt x="28" y="16"/>
                  <a:pt x="30" y="15"/>
                  <a:pt x="31" y="13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36" tIns="45717" rIns="91436" bIns="45717" numCol="1" anchor="t" anchorCtr="0" compatLnSpc="1">
            <a:prstTxWarp prst="textNoShape">
              <a:avLst/>
            </a:prstTxWarp>
          </a:bodyPr>
          <a:lstStyle/>
          <a:p>
            <a:endParaRPr lang="zh-CN" altLang="en-US" sz="1765"/>
          </a:p>
        </p:txBody>
      </p:sp>
      <p:sp>
        <p:nvSpPr>
          <p:cNvPr id="133" name="Freeform 132"/>
          <p:cNvSpPr>
            <a:spLocks/>
          </p:cNvSpPr>
          <p:nvPr/>
        </p:nvSpPr>
        <p:spPr bwMode="auto">
          <a:xfrm>
            <a:off x="8361365" y="5038498"/>
            <a:ext cx="153987" cy="85713"/>
          </a:xfrm>
          <a:custGeom>
            <a:avLst/>
            <a:gdLst>
              <a:gd name="T0" fmla="*/ 41 w 41"/>
              <a:gd name="T1" fmla="*/ 17 h 23"/>
              <a:gd name="T2" fmla="*/ 37 w 41"/>
              <a:gd name="T3" fmla="*/ 19 h 23"/>
              <a:gd name="T4" fmla="*/ 30 w 41"/>
              <a:gd name="T5" fmla="*/ 23 h 23"/>
              <a:gd name="T6" fmla="*/ 23 w 41"/>
              <a:gd name="T7" fmla="*/ 19 h 23"/>
              <a:gd name="T8" fmla="*/ 20 w 41"/>
              <a:gd name="T9" fmla="*/ 12 h 23"/>
              <a:gd name="T10" fmla="*/ 19 w 41"/>
              <a:gd name="T11" fmla="*/ 9 h 23"/>
              <a:gd name="T12" fmla="*/ 16 w 41"/>
              <a:gd name="T13" fmla="*/ 9 h 23"/>
              <a:gd name="T14" fmla="*/ 14 w 41"/>
              <a:gd name="T15" fmla="*/ 14 h 23"/>
              <a:gd name="T16" fmla="*/ 12 w 41"/>
              <a:gd name="T17" fmla="*/ 18 h 23"/>
              <a:gd name="T18" fmla="*/ 8 w 41"/>
              <a:gd name="T19" fmla="*/ 20 h 23"/>
              <a:gd name="T20" fmla="*/ 5 w 41"/>
              <a:gd name="T21" fmla="*/ 22 h 23"/>
              <a:gd name="T22" fmla="*/ 0 w 41"/>
              <a:gd name="T23" fmla="*/ 20 h 23"/>
              <a:gd name="T24" fmla="*/ 4 w 41"/>
              <a:gd name="T25" fmla="*/ 18 h 23"/>
              <a:gd name="T26" fmla="*/ 12 w 41"/>
              <a:gd name="T27" fmla="*/ 11 h 23"/>
              <a:gd name="T28" fmla="*/ 16 w 41"/>
              <a:gd name="T29" fmla="*/ 3 h 23"/>
              <a:gd name="T30" fmla="*/ 17 w 41"/>
              <a:gd name="T31" fmla="*/ 1 h 23"/>
              <a:gd name="T32" fmla="*/ 23 w 41"/>
              <a:gd name="T33" fmla="*/ 0 h 23"/>
              <a:gd name="T34" fmla="*/ 23 w 41"/>
              <a:gd name="T35" fmla="*/ 5 h 23"/>
              <a:gd name="T36" fmla="*/ 23 w 41"/>
              <a:gd name="T37" fmla="*/ 8 h 23"/>
              <a:gd name="T38" fmla="*/ 23 w 41"/>
              <a:gd name="T39" fmla="*/ 10 h 23"/>
              <a:gd name="T40" fmla="*/ 25 w 41"/>
              <a:gd name="T41" fmla="*/ 15 h 23"/>
              <a:gd name="T42" fmla="*/ 31 w 41"/>
              <a:gd name="T43" fmla="*/ 19 h 23"/>
              <a:gd name="T44" fmla="*/ 36 w 41"/>
              <a:gd name="T45" fmla="*/ 17 h 23"/>
              <a:gd name="T46" fmla="*/ 41 w 41"/>
              <a:gd name="T47" fmla="*/ 17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41" h="23">
                <a:moveTo>
                  <a:pt x="41" y="17"/>
                </a:moveTo>
                <a:cubicBezTo>
                  <a:pt x="37" y="19"/>
                  <a:pt x="37" y="19"/>
                  <a:pt x="37" y="19"/>
                </a:cubicBezTo>
                <a:cubicBezTo>
                  <a:pt x="34" y="21"/>
                  <a:pt x="32" y="23"/>
                  <a:pt x="30" y="23"/>
                </a:cubicBezTo>
                <a:cubicBezTo>
                  <a:pt x="27" y="23"/>
                  <a:pt x="25" y="21"/>
                  <a:pt x="23" y="19"/>
                </a:cubicBezTo>
                <a:cubicBezTo>
                  <a:pt x="22" y="17"/>
                  <a:pt x="21" y="15"/>
                  <a:pt x="20" y="12"/>
                </a:cubicBezTo>
                <a:cubicBezTo>
                  <a:pt x="20" y="12"/>
                  <a:pt x="19" y="11"/>
                  <a:pt x="19" y="9"/>
                </a:cubicBezTo>
                <a:cubicBezTo>
                  <a:pt x="16" y="9"/>
                  <a:pt x="16" y="9"/>
                  <a:pt x="16" y="9"/>
                </a:cubicBezTo>
                <a:cubicBezTo>
                  <a:pt x="16" y="10"/>
                  <a:pt x="15" y="11"/>
                  <a:pt x="14" y="14"/>
                </a:cubicBezTo>
                <a:cubicBezTo>
                  <a:pt x="14" y="16"/>
                  <a:pt x="13" y="17"/>
                  <a:pt x="12" y="18"/>
                </a:cubicBezTo>
                <a:cubicBezTo>
                  <a:pt x="11" y="19"/>
                  <a:pt x="10" y="20"/>
                  <a:pt x="8" y="20"/>
                </a:cubicBezTo>
                <a:cubicBezTo>
                  <a:pt x="6" y="21"/>
                  <a:pt x="5" y="21"/>
                  <a:pt x="5" y="22"/>
                </a:cubicBezTo>
                <a:cubicBezTo>
                  <a:pt x="0" y="20"/>
                  <a:pt x="0" y="20"/>
                  <a:pt x="0" y="20"/>
                </a:cubicBezTo>
                <a:cubicBezTo>
                  <a:pt x="1" y="20"/>
                  <a:pt x="3" y="19"/>
                  <a:pt x="4" y="18"/>
                </a:cubicBezTo>
                <a:cubicBezTo>
                  <a:pt x="8" y="17"/>
                  <a:pt x="10" y="14"/>
                  <a:pt x="12" y="11"/>
                </a:cubicBezTo>
                <a:cubicBezTo>
                  <a:pt x="13" y="9"/>
                  <a:pt x="14" y="7"/>
                  <a:pt x="16" y="3"/>
                </a:cubicBezTo>
                <a:cubicBezTo>
                  <a:pt x="16" y="3"/>
                  <a:pt x="16" y="2"/>
                  <a:pt x="17" y="1"/>
                </a:cubicBezTo>
                <a:cubicBezTo>
                  <a:pt x="23" y="0"/>
                  <a:pt x="23" y="0"/>
                  <a:pt x="23" y="0"/>
                </a:cubicBezTo>
                <a:cubicBezTo>
                  <a:pt x="23" y="1"/>
                  <a:pt x="23" y="3"/>
                  <a:pt x="23" y="5"/>
                </a:cubicBezTo>
                <a:cubicBezTo>
                  <a:pt x="23" y="6"/>
                  <a:pt x="23" y="7"/>
                  <a:pt x="23" y="8"/>
                </a:cubicBezTo>
                <a:cubicBezTo>
                  <a:pt x="23" y="10"/>
                  <a:pt x="23" y="10"/>
                  <a:pt x="23" y="10"/>
                </a:cubicBezTo>
                <a:cubicBezTo>
                  <a:pt x="23" y="12"/>
                  <a:pt x="24" y="13"/>
                  <a:pt x="25" y="15"/>
                </a:cubicBezTo>
                <a:cubicBezTo>
                  <a:pt x="27" y="17"/>
                  <a:pt x="29" y="19"/>
                  <a:pt x="31" y="19"/>
                </a:cubicBezTo>
                <a:cubicBezTo>
                  <a:pt x="32" y="19"/>
                  <a:pt x="33" y="18"/>
                  <a:pt x="36" y="17"/>
                </a:cubicBezTo>
                <a:cubicBezTo>
                  <a:pt x="37" y="17"/>
                  <a:pt x="38" y="17"/>
                  <a:pt x="41" y="17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36" tIns="45717" rIns="91436" bIns="45717" numCol="1" anchor="t" anchorCtr="0" compatLnSpc="1">
            <a:prstTxWarp prst="textNoShape">
              <a:avLst/>
            </a:prstTxWarp>
          </a:bodyPr>
          <a:lstStyle/>
          <a:p>
            <a:endParaRPr lang="zh-CN" altLang="en-US" sz="1765"/>
          </a:p>
        </p:txBody>
      </p:sp>
      <p:sp>
        <p:nvSpPr>
          <p:cNvPr id="134" name="Freeform 133"/>
          <p:cNvSpPr>
            <a:spLocks/>
          </p:cNvSpPr>
          <p:nvPr/>
        </p:nvSpPr>
        <p:spPr bwMode="auto">
          <a:xfrm>
            <a:off x="8578851" y="5035324"/>
            <a:ext cx="312737" cy="93650"/>
          </a:xfrm>
          <a:custGeom>
            <a:avLst/>
            <a:gdLst>
              <a:gd name="T0" fmla="*/ 83 w 83"/>
              <a:gd name="T1" fmla="*/ 17 h 25"/>
              <a:gd name="T2" fmla="*/ 82 w 83"/>
              <a:gd name="T3" fmla="*/ 21 h 25"/>
              <a:gd name="T4" fmla="*/ 79 w 83"/>
              <a:gd name="T5" fmla="*/ 22 h 25"/>
              <a:gd name="T6" fmla="*/ 75 w 83"/>
              <a:gd name="T7" fmla="*/ 22 h 25"/>
              <a:gd name="T8" fmla="*/ 69 w 83"/>
              <a:gd name="T9" fmla="*/ 21 h 25"/>
              <a:gd name="T10" fmla="*/ 64 w 83"/>
              <a:gd name="T11" fmla="*/ 18 h 25"/>
              <a:gd name="T12" fmla="*/ 63 w 83"/>
              <a:gd name="T13" fmla="*/ 14 h 25"/>
              <a:gd name="T14" fmla="*/ 63 w 83"/>
              <a:gd name="T15" fmla="*/ 13 h 25"/>
              <a:gd name="T16" fmla="*/ 61 w 83"/>
              <a:gd name="T17" fmla="*/ 13 h 25"/>
              <a:gd name="T18" fmla="*/ 57 w 83"/>
              <a:gd name="T19" fmla="*/ 17 h 25"/>
              <a:gd name="T20" fmla="*/ 48 w 83"/>
              <a:gd name="T21" fmla="*/ 24 h 25"/>
              <a:gd name="T22" fmla="*/ 43 w 83"/>
              <a:gd name="T23" fmla="*/ 24 h 25"/>
              <a:gd name="T24" fmla="*/ 44 w 83"/>
              <a:gd name="T25" fmla="*/ 23 h 25"/>
              <a:gd name="T26" fmla="*/ 46 w 83"/>
              <a:gd name="T27" fmla="*/ 13 h 25"/>
              <a:gd name="T28" fmla="*/ 47 w 83"/>
              <a:gd name="T29" fmla="*/ 8 h 25"/>
              <a:gd name="T30" fmla="*/ 45 w 83"/>
              <a:gd name="T31" fmla="*/ 8 h 25"/>
              <a:gd name="T32" fmla="*/ 34 w 83"/>
              <a:gd name="T33" fmla="*/ 18 h 25"/>
              <a:gd name="T34" fmla="*/ 31 w 83"/>
              <a:gd name="T35" fmla="*/ 24 h 25"/>
              <a:gd name="T36" fmla="*/ 30 w 83"/>
              <a:gd name="T37" fmla="*/ 25 h 25"/>
              <a:gd name="T38" fmla="*/ 28 w 83"/>
              <a:gd name="T39" fmla="*/ 25 h 25"/>
              <a:gd name="T40" fmla="*/ 27 w 83"/>
              <a:gd name="T41" fmla="*/ 24 h 25"/>
              <a:gd name="T42" fmla="*/ 27 w 83"/>
              <a:gd name="T43" fmla="*/ 23 h 25"/>
              <a:gd name="T44" fmla="*/ 29 w 83"/>
              <a:gd name="T45" fmla="*/ 18 h 25"/>
              <a:gd name="T46" fmla="*/ 30 w 83"/>
              <a:gd name="T47" fmla="*/ 7 h 25"/>
              <a:gd name="T48" fmla="*/ 30 w 83"/>
              <a:gd name="T49" fmla="*/ 4 h 25"/>
              <a:gd name="T50" fmla="*/ 26 w 83"/>
              <a:gd name="T51" fmla="*/ 6 h 25"/>
              <a:gd name="T52" fmla="*/ 22 w 83"/>
              <a:gd name="T53" fmla="*/ 10 h 25"/>
              <a:gd name="T54" fmla="*/ 14 w 83"/>
              <a:gd name="T55" fmla="*/ 16 h 25"/>
              <a:gd name="T56" fmla="*/ 3 w 83"/>
              <a:gd name="T57" fmla="*/ 23 h 25"/>
              <a:gd name="T58" fmla="*/ 0 w 83"/>
              <a:gd name="T59" fmla="*/ 20 h 25"/>
              <a:gd name="T60" fmla="*/ 3 w 83"/>
              <a:gd name="T61" fmla="*/ 19 h 25"/>
              <a:gd name="T62" fmla="*/ 14 w 83"/>
              <a:gd name="T63" fmla="*/ 12 h 25"/>
              <a:gd name="T64" fmla="*/ 19 w 83"/>
              <a:gd name="T65" fmla="*/ 7 h 25"/>
              <a:gd name="T66" fmla="*/ 25 w 83"/>
              <a:gd name="T67" fmla="*/ 3 h 25"/>
              <a:gd name="T68" fmla="*/ 30 w 83"/>
              <a:gd name="T69" fmla="*/ 0 h 25"/>
              <a:gd name="T70" fmla="*/ 31 w 83"/>
              <a:gd name="T71" fmla="*/ 0 h 25"/>
              <a:gd name="T72" fmla="*/ 33 w 83"/>
              <a:gd name="T73" fmla="*/ 0 h 25"/>
              <a:gd name="T74" fmla="*/ 34 w 83"/>
              <a:gd name="T75" fmla="*/ 1 h 25"/>
              <a:gd name="T76" fmla="*/ 34 w 83"/>
              <a:gd name="T77" fmla="*/ 11 h 25"/>
              <a:gd name="T78" fmla="*/ 40 w 83"/>
              <a:gd name="T79" fmla="*/ 7 h 25"/>
              <a:gd name="T80" fmla="*/ 46 w 83"/>
              <a:gd name="T81" fmla="*/ 2 h 25"/>
              <a:gd name="T82" fmla="*/ 48 w 83"/>
              <a:gd name="T83" fmla="*/ 2 h 25"/>
              <a:gd name="T84" fmla="*/ 52 w 83"/>
              <a:gd name="T85" fmla="*/ 4 h 25"/>
              <a:gd name="T86" fmla="*/ 52 w 83"/>
              <a:gd name="T87" fmla="*/ 7 h 25"/>
              <a:gd name="T88" fmla="*/ 52 w 83"/>
              <a:gd name="T89" fmla="*/ 9 h 25"/>
              <a:gd name="T90" fmla="*/ 51 w 83"/>
              <a:gd name="T91" fmla="*/ 14 h 25"/>
              <a:gd name="T92" fmla="*/ 49 w 83"/>
              <a:gd name="T93" fmla="*/ 18 h 25"/>
              <a:gd name="T94" fmla="*/ 52 w 83"/>
              <a:gd name="T95" fmla="*/ 16 h 25"/>
              <a:gd name="T96" fmla="*/ 63 w 83"/>
              <a:gd name="T97" fmla="*/ 8 h 25"/>
              <a:gd name="T98" fmla="*/ 68 w 83"/>
              <a:gd name="T99" fmla="*/ 5 h 25"/>
              <a:gd name="T100" fmla="*/ 69 w 83"/>
              <a:gd name="T101" fmla="*/ 5 h 25"/>
              <a:gd name="T102" fmla="*/ 71 w 83"/>
              <a:gd name="T103" fmla="*/ 6 h 25"/>
              <a:gd name="T104" fmla="*/ 73 w 83"/>
              <a:gd name="T105" fmla="*/ 7 h 25"/>
              <a:gd name="T106" fmla="*/ 72 w 83"/>
              <a:gd name="T107" fmla="*/ 10 h 25"/>
              <a:gd name="T108" fmla="*/ 70 w 83"/>
              <a:gd name="T109" fmla="*/ 13 h 25"/>
              <a:gd name="T110" fmla="*/ 69 w 83"/>
              <a:gd name="T111" fmla="*/ 15 h 25"/>
              <a:gd name="T112" fmla="*/ 73 w 83"/>
              <a:gd name="T113" fmla="*/ 18 h 25"/>
              <a:gd name="T114" fmla="*/ 76 w 83"/>
              <a:gd name="T115" fmla="*/ 19 h 25"/>
              <a:gd name="T116" fmla="*/ 78 w 83"/>
              <a:gd name="T117" fmla="*/ 19 h 25"/>
              <a:gd name="T118" fmla="*/ 81 w 83"/>
              <a:gd name="T119" fmla="*/ 18 h 25"/>
              <a:gd name="T120" fmla="*/ 83 w 83"/>
              <a:gd name="T121" fmla="*/ 17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83" h="25">
                <a:moveTo>
                  <a:pt x="83" y="17"/>
                </a:moveTo>
                <a:cubicBezTo>
                  <a:pt x="82" y="21"/>
                  <a:pt x="82" y="21"/>
                  <a:pt x="82" y="21"/>
                </a:cubicBezTo>
                <a:cubicBezTo>
                  <a:pt x="79" y="22"/>
                  <a:pt x="79" y="22"/>
                  <a:pt x="79" y="22"/>
                </a:cubicBezTo>
                <a:cubicBezTo>
                  <a:pt x="75" y="22"/>
                  <a:pt x="75" y="22"/>
                  <a:pt x="75" y="22"/>
                </a:cubicBezTo>
                <a:cubicBezTo>
                  <a:pt x="73" y="22"/>
                  <a:pt x="71" y="21"/>
                  <a:pt x="69" y="21"/>
                </a:cubicBezTo>
                <a:cubicBezTo>
                  <a:pt x="67" y="21"/>
                  <a:pt x="65" y="20"/>
                  <a:pt x="64" y="18"/>
                </a:cubicBezTo>
                <a:cubicBezTo>
                  <a:pt x="64" y="17"/>
                  <a:pt x="63" y="16"/>
                  <a:pt x="63" y="14"/>
                </a:cubicBezTo>
                <a:cubicBezTo>
                  <a:pt x="63" y="13"/>
                  <a:pt x="63" y="13"/>
                  <a:pt x="63" y="13"/>
                </a:cubicBezTo>
                <a:cubicBezTo>
                  <a:pt x="61" y="13"/>
                  <a:pt x="61" y="13"/>
                  <a:pt x="61" y="13"/>
                </a:cubicBezTo>
                <a:cubicBezTo>
                  <a:pt x="57" y="17"/>
                  <a:pt x="57" y="17"/>
                  <a:pt x="57" y="17"/>
                </a:cubicBezTo>
                <a:cubicBezTo>
                  <a:pt x="54" y="20"/>
                  <a:pt x="51" y="22"/>
                  <a:pt x="48" y="24"/>
                </a:cubicBezTo>
                <a:cubicBezTo>
                  <a:pt x="43" y="24"/>
                  <a:pt x="43" y="24"/>
                  <a:pt x="43" y="24"/>
                </a:cubicBezTo>
                <a:cubicBezTo>
                  <a:pt x="44" y="23"/>
                  <a:pt x="44" y="23"/>
                  <a:pt x="44" y="23"/>
                </a:cubicBezTo>
                <a:cubicBezTo>
                  <a:pt x="45" y="20"/>
                  <a:pt x="45" y="17"/>
                  <a:pt x="46" y="13"/>
                </a:cubicBezTo>
                <a:cubicBezTo>
                  <a:pt x="47" y="8"/>
                  <a:pt x="47" y="8"/>
                  <a:pt x="47" y="8"/>
                </a:cubicBezTo>
                <a:cubicBezTo>
                  <a:pt x="45" y="8"/>
                  <a:pt x="45" y="8"/>
                  <a:pt x="45" y="8"/>
                </a:cubicBezTo>
                <a:cubicBezTo>
                  <a:pt x="41" y="10"/>
                  <a:pt x="37" y="14"/>
                  <a:pt x="34" y="18"/>
                </a:cubicBezTo>
                <a:cubicBezTo>
                  <a:pt x="33" y="20"/>
                  <a:pt x="32" y="22"/>
                  <a:pt x="31" y="24"/>
                </a:cubicBezTo>
                <a:cubicBezTo>
                  <a:pt x="31" y="24"/>
                  <a:pt x="30" y="25"/>
                  <a:pt x="30" y="25"/>
                </a:cubicBezTo>
                <a:cubicBezTo>
                  <a:pt x="29" y="25"/>
                  <a:pt x="29" y="25"/>
                  <a:pt x="28" y="25"/>
                </a:cubicBezTo>
                <a:cubicBezTo>
                  <a:pt x="28" y="25"/>
                  <a:pt x="27" y="25"/>
                  <a:pt x="27" y="24"/>
                </a:cubicBezTo>
                <a:cubicBezTo>
                  <a:pt x="27" y="24"/>
                  <a:pt x="27" y="24"/>
                  <a:pt x="27" y="23"/>
                </a:cubicBezTo>
                <a:cubicBezTo>
                  <a:pt x="28" y="21"/>
                  <a:pt x="28" y="20"/>
                  <a:pt x="29" y="18"/>
                </a:cubicBezTo>
                <a:cubicBezTo>
                  <a:pt x="29" y="16"/>
                  <a:pt x="30" y="12"/>
                  <a:pt x="30" y="7"/>
                </a:cubicBezTo>
                <a:cubicBezTo>
                  <a:pt x="30" y="4"/>
                  <a:pt x="30" y="4"/>
                  <a:pt x="30" y="4"/>
                </a:cubicBezTo>
                <a:cubicBezTo>
                  <a:pt x="26" y="6"/>
                  <a:pt x="26" y="6"/>
                  <a:pt x="26" y="6"/>
                </a:cubicBezTo>
                <a:cubicBezTo>
                  <a:pt x="22" y="10"/>
                  <a:pt x="22" y="10"/>
                  <a:pt x="22" y="10"/>
                </a:cubicBezTo>
                <a:cubicBezTo>
                  <a:pt x="19" y="13"/>
                  <a:pt x="17" y="15"/>
                  <a:pt x="14" y="16"/>
                </a:cubicBezTo>
                <a:cubicBezTo>
                  <a:pt x="12" y="18"/>
                  <a:pt x="8" y="21"/>
                  <a:pt x="3" y="23"/>
                </a:cubicBezTo>
                <a:cubicBezTo>
                  <a:pt x="0" y="20"/>
                  <a:pt x="0" y="20"/>
                  <a:pt x="0" y="20"/>
                </a:cubicBezTo>
                <a:cubicBezTo>
                  <a:pt x="3" y="19"/>
                  <a:pt x="3" y="19"/>
                  <a:pt x="3" y="19"/>
                </a:cubicBezTo>
                <a:cubicBezTo>
                  <a:pt x="7" y="17"/>
                  <a:pt x="11" y="15"/>
                  <a:pt x="14" y="12"/>
                </a:cubicBezTo>
                <a:cubicBezTo>
                  <a:pt x="16" y="11"/>
                  <a:pt x="17" y="9"/>
                  <a:pt x="19" y="7"/>
                </a:cubicBezTo>
                <a:cubicBezTo>
                  <a:pt x="21" y="5"/>
                  <a:pt x="23" y="4"/>
                  <a:pt x="25" y="3"/>
                </a:cubicBezTo>
                <a:cubicBezTo>
                  <a:pt x="30" y="0"/>
                  <a:pt x="30" y="0"/>
                  <a:pt x="30" y="0"/>
                </a:cubicBezTo>
                <a:cubicBezTo>
                  <a:pt x="30" y="0"/>
                  <a:pt x="31" y="0"/>
                  <a:pt x="31" y="0"/>
                </a:cubicBezTo>
                <a:cubicBezTo>
                  <a:pt x="32" y="0"/>
                  <a:pt x="33" y="0"/>
                  <a:pt x="33" y="0"/>
                </a:cubicBezTo>
                <a:cubicBezTo>
                  <a:pt x="33" y="0"/>
                  <a:pt x="34" y="1"/>
                  <a:pt x="34" y="1"/>
                </a:cubicBezTo>
                <a:cubicBezTo>
                  <a:pt x="34" y="11"/>
                  <a:pt x="34" y="11"/>
                  <a:pt x="34" y="11"/>
                </a:cubicBezTo>
                <a:cubicBezTo>
                  <a:pt x="40" y="7"/>
                  <a:pt x="40" y="7"/>
                  <a:pt x="40" y="7"/>
                </a:cubicBezTo>
                <a:cubicBezTo>
                  <a:pt x="46" y="2"/>
                  <a:pt x="46" y="2"/>
                  <a:pt x="46" y="2"/>
                </a:cubicBezTo>
                <a:cubicBezTo>
                  <a:pt x="47" y="2"/>
                  <a:pt x="47" y="2"/>
                  <a:pt x="48" y="2"/>
                </a:cubicBezTo>
                <a:cubicBezTo>
                  <a:pt x="50" y="2"/>
                  <a:pt x="51" y="3"/>
                  <a:pt x="52" y="4"/>
                </a:cubicBezTo>
                <a:cubicBezTo>
                  <a:pt x="52" y="5"/>
                  <a:pt x="52" y="6"/>
                  <a:pt x="52" y="7"/>
                </a:cubicBezTo>
                <a:cubicBezTo>
                  <a:pt x="52" y="9"/>
                  <a:pt x="52" y="9"/>
                  <a:pt x="52" y="9"/>
                </a:cubicBezTo>
                <a:cubicBezTo>
                  <a:pt x="52" y="10"/>
                  <a:pt x="52" y="12"/>
                  <a:pt x="51" y="14"/>
                </a:cubicBezTo>
                <a:cubicBezTo>
                  <a:pt x="50" y="15"/>
                  <a:pt x="50" y="16"/>
                  <a:pt x="49" y="18"/>
                </a:cubicBezTo>
                <a:cubicBezTo>
                  <a:pt x="50" y="17"/>
                  <a:pt x="51" y="17"/>
                  <a:pt x="52" y="16"/>
                </a:cubicBezTo>
                <a:cubicBezTo>
                  <a:pt x="56" y="12"/>
                  <a:pt x="60" y="10"/>
                  <a:pt x="63" y="8"/>
                </a:cubicBezTo>
                <a:cubicBezTo>
                  <a:pt x="65" y="6"/>
                  <a:pt x="67" y="5"/>
                  <a:pt x="68" y="5"/>
                </a:cubicBezTo>
                <a:cubicBezTo>
                  <a:pt x="68" y="5"/>
                  <a:pt x="69" y="5"/>
                  <a:pt x="69" y="5"/>
                </a:cubicBezTo>
                <a:cubicBezTo>
                  <a:pt x="70" y="5"/>
                  <a:pt x="71" y="5"/>
                  <a:pt x="71" y="6"/>
                </a:cubicBezTo>
                <a:cubicBezTo>
                  <a:pt x="72" y="6"/>
                  <a:pt x="73" y="6"/>
                  <a:pt x="73" y="7"/>
                </a:cubicBezTo>
                <a:cubicBezTo>
                  <a:pt x="73" y="8"/>
                  <a:pt x="72" y="9"/>
                  <a:pt x="72" y="10"/>
                </a:cubicBezTo>
                <a:cubicBezTo>
                  <a:pt x="70" y="12"/>
                  <a:pt x="70" y="13"/>
                  <a:pt x="70" y="13"/>
                </a:cubicBezTo>
                <a:cubicBezTo>
                  <a:pt x="69" y="13"/>
                  <a:pt x="69" y="14"/>
                  <a:pt x="69" y="15"/>
                </a:cubicBezTo>
                <a:cubicBezTo>
                  <a:pt x="69" y="17"/>
                  <a:pt x="70" y="18"/>
                  <a:pt x="73" y="18"/>
                </a:cubicBezTo>
                <a:cubicBezTo>
                  <a:pt x="73" y="18"/>
                  <a:pt x="74" y="18"/>
                  <a:pt x="76" y="19"/>
                </a:cubicBezTo>
                <a:cubicBezTo>
                  <a:pt x="77" y="19"/>
                  <a:pt x="78" y="19"/>
                  <a:pt x="78" y="19"/>
                </a:cubicBezTo>
                <a:cubicBezTo>
                  <a:pt x="79" y="19"/>
                  <a:pt x="80" y="19"/>
                  <a:pt x="81" y="18"/>
                </a:cubicBezTo>
                <a:cubicBezTo>
                  <a:pt x="82" y="18"/>
                  <a:pt x="83" y="17"/>
                  <a:pt x="83" y="17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36" tIns="45717" rIns="91436" bIns="45717" numCol="1" anchor="t" anchorCtr="0" compatLnSpc="1">
            <a:prstTxWarp prst="textNoShape">
              <a:avLst/>
            </a:prstTxWarp>
          </a:bodyPr>
          <a:lstStyle/>
          <a:p>
            <a:endParaRPr lang="zh-CN" altLang="en-US" sz="1765"/>
          </a:p>
        </p:txBody>
      </p:sp>
      <p:sp>
        <p:nvSpPr>
          <p:cNvPr id="135" name="Freeform 134"/>
          <p:cNvSpPr>
            <a:spLocks noEditPoints="1"/>
          </p:cNvSpPr>
          <p:nvPr/>
        </p:nvSpPr>
        <p:spPr bwMode="auto">
          <a:xfrm>
            <a:off x="8864601" y="5041673"/>
            <a:ext cx="120650" cy="95236"/>
          </a:xfrm>
          <a:custGeom>
            <a:avLst/>
            <a:gdLst>
              <a:gd name="T0" fmla="*/ 32 w 32"/>
              <a:gd name="T1" fmla="*/ 18 h 25"/>
              <a:gd name="T2" fmla="*/ 28 w 32"/>
              <a:gd name="T3" fmla="*/ 20 h 25"/>
              <a:gd name="T4" fmla="*/ 23 w 32"/>
              <a:gd name="T5" fmla="*/ 23 h 25"/>
              <a:gd name="T6" fmla="*/ 16 w 32"/>
              <a:gd name="T7" fmla="*/ 25 h 25"/>
              <a:gd name="T8" fmla="*/ 13 w 32"/>
              <a:gd name="T9" fmla="*/ 24 h 25"/>
              <a:gd name="T10" fmla="*/ 10 w 32"/>
              <a:gd name="T11" fmla="*/ 21 h 25"/>
              <a:gd name="T12" fmla="*/ 9 w 32"/>
              <a:gd name="T13" fmla="*/ 20 h 25"/>
              <a:gd name="T14" fmla="*/ 0 w 32"/>
              <a:gd name="T15" fmla="*/ 21 h 25"/>
              <a:gd name="T16" fmla="*/ 0 w 32"/>
              <a:gd name="T17" fmla="*/ 18 h 25"/>
              <a:gd name="T18" fmla="*/ 8 w 32"/>
              <a:gd name="T19" fmla="*/ 16 h 25"/>
              <a:gd name="T20" fmla="*/ 8 w 32"/>
              <a:gd name="T21" fmla="*/ 13 h 25"/>
              <a:gd name="T22" fmla="*/ 13 w 32"/>
              <a:gd name="T23" fmla="*/ 3 h 25"/>
              <a:gd name="T24" fmla="*/ 17 w 32"/>
              <a:gd name="T25" fmla="*/ 0 h 25"/>
              <a:gd name="T26" fmla="*/ 20 w 32"/>
              <a:gd name="T27" fmla="*/ 0 h 25"/>
              <a:gd name="T28" fmla="*/ 24 w 32"/>
              <a:gd name="T29" fmla="*/ 1 h 25"/>
              <a:gd name="T30" fmla="*/ 26 w 32"/>
              <a:gd name="T31" fmla="*/ 5 h 25"/>
              <a:gd name="T32" fmla="*/ 25 w 32"/>
              <a:gd name="T33" fmla="*/ 6 h 25"/>
              <a:gd name="T34" fmla="*/ 25 w 32"/>
              <a:gd name="T35" fmla="*/ 7 h 25"/>
              <a:gd name="T36" fmla="*/ 22 w 32"/>
              <a:gd name="T37" fmla="*/ 12 h 25"/>
              <a:gd name="T38" fmla="*/ 17 w 32"/>
              <a:gd name="T39" fmla="*/ 15 h 25"/>
              <a:gd name="T40" fmla="*/ 13 w 32"/>
              <a:gd name="T41" fmla="*/ 16 h 25"/>
              <a:gd name="T42" fmla="*/ 14 w 32"/>
              <a:gd name="T43" fmla="*/ 19 h 25"/>
              <a:gd name="T44" fmla="*/ 17 w 32"/>
              <a:gd name="T45" fmla="*/ 20 h 25"/>
              <a:gd name="T46" fmla="*/ 19 w 32"/>
              <a:gd name="T47" fmla="*/ 20 h 25"/>
              <a:gd name="T48" fmla="*/ 23 w 32"/>
              <a:gd name="T49" fmla="*/ 19 h 25"/>
              <a:gd name="T50" fmla="*/ 25 w 32"/>
              <a:gd name="T51" fmla="*/ 18 h 25"/>
              <a:gd name="T52" fmla="*/ 29 w 32"/>
              <a:gd name="T53" fmla="*/ 18 h 25"/>
              <a:gd name="T54" fmla="*/ 32 w 32"/>
              <a:gd name="T55" fmla="*/ 18 h 25"/>
              <a:gd name="T56" fmla="*/ 22 w 32"/>
              <a:gd name="T57" fmla="*/ 6 h 25"/>
              <a:gd name="T58" fmla="*/ 19 w 32"/>
              <a:gd name="T59" fmla="*/ 4 h 25"/>
              <a:gd name="T60" fmla="*/ 17 w 32"/>
              <a:gd name="T61" fmla="*/ 5 h 25"/>
              <a:gd name="T62" fmla="*/ 12 w 32"/>
              <a:gd name="T63" fmla="*/ 10 h 25"/>
              <a:gd name="T64" fmla="*/ 12 w 32"/>
              <a:gd name="T65" fmla="*/ 13 h 25"/>
              <a:gd name="T66" fmla="*/ 18 w 32"/>
              <a:gd name="T67" fmla="*/ 11 h 25"/>
              <a:gd name="T68" fmla="*/ 21 w 32"/>
              <a:gd name="T69" fmla="*/ 8 h 25"/>
              <a:gd name="T70" fmla="*/ 22 w 32"/>
              <a:gd name="T71" fmla="*/ 6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32" h="25">
                <a:moveTo>
                  <a:pt x="32" y="18"/>
                </a:moveTo>
                <a:cubicBezTo>
                  <a:pt x="28" y="20"/>
                  <a:pt x="28" y="20"/>
                  <a:pt x="28" y="20"/>
                </a:cubicBezTo>
                <a:cubicBezTo>
                  <a:pt x="27" y="21"/>
                  <a:pt x="25" y="22"/>
                  <a:pt x="23" y="23"/>
                </a:cubicBezTo>
                <a:cubicBezTo>
                  <a:pt x="20" y="24"/>
                  <a:pt x="18" y="25"/>
                  <a:pt x="16" y="25"/>
                </a:cubicBezTo>
                <a:cubicBezTo>
                  <a:pt x="15" y="25"/>
                  <a:pt x="14" y="24"/>
                  <a:pt x="13" y="24"/>
                </a:cubicBezTo>
                <a:cubicBezTo>
                  <a:pt x="13" y="23"/>
                  <a:pt x="11" y="22"/>
                  <a:pt x="10" y="21"/>
                </a:cubicBezTo>
                <a:cubicBezTo>
                  <a:pt x="10" y="21"/>
                  <a:pt x="9" y="21"/>
                  <a:pt x="9" y="20"/>
                </a:cubicBezTo>
                <a:cubicBezTo>
                  <a:pt x="0" y="21"/>
                  <a:pt x="0" y="21"/>
                  <a:pt x="0" y="21"/>
                </a:cubicBezTo>
                <a:cubicBezTo>
                  <a:pt x="0" y="18"/>
                  <a:pt x="0" y="18"/>
                  <a:pt x="0" y="18"/>
                </a:cubicBezTo>
                <a:cubicBezTo>
                  <a:pt x="8" y="16"/>
                  <a:pt x="8" y="16"/>
                  <a:pt x="8" y="16"/>
                </a:cubicBezTo>
                <a:cubicBezTo>
                  <a:pt x="8" y="15"/>
                  <a:pt x="8" y="14"/>
                  <a:pt x="8" y="13"/>
                </a:cubicBezTo>
                <a:cubicBezTo>
                  <a:pt x="8" y="9"/>
                  <a:pt x="9" y="6"/>
                  <a:pt x="13" y="3"/>
                </a:cubicBezTo>
                <a:cubicBezTo>
                  <a:pt x="14" y="2"/>
                  <a:pt x="15" y="1"/>
                  <a:pt x="17" y="0"/>
                </a:cubicBezTo>
                <a:cubicBezTo>
                  <a:pt x="18" y="0"/>
                  <a:pt x="19" y="0"/>
                  <a:pt x="20" y="0"/>
                </a:cubicBezTo>
                <a:cubicBezTo>
                  <a:pt x="21" y="0"/>
                  <a:pt x="23" y="0"/>
                  <a:pt x="24" y="1"/>
                </a:cubicBezTo>
                <a:cubicBezTo>
                  <a:pt x="25" y="2"/>
                  <a:pt x="26" y="3"/>
                  <a:pt x="26" y="5"/>
                </a:cubicBezTo>
                <a:cubicBezTo>
                  <a:pt x="26" y="5"/>
                  <a:pt x="26" y="5"/>
                  <a:pt x="25" y="6"/>
                </a:cubicBezTo>
                <a:cubicBezTo>
                  <a:pt x="25" y="6"/>
                  <a:pt x="25" y="6"/>
                  <a:pt x="25" y="7"/>
                </a:cubicBezTo>
                <a:cubicBezTo>
                  <a:pt x="25" y="8"/>
                  <a:pt x="24" y="10"/>
                  <a:pt x="22" y="12"/>
                </a:cubicBezTo>
                <a:cubicBezTo>
                  <a:pt x="21" y="13"/>
                  <a:pt x="19" y="15"/>
                  <a:pt x="17" y="15"/>
                </a:cubicBezTo>
                <a:cubicBezTo>
                  <a:pt x="16" y="16"/>
                  <a:pt x="15" y="16"/>
                  <a:pt x="13" y="16"/>
                </a:cubicBezTo>
                <a:cubicBezTo>
                  <a:pt x="13" y="17"/>
                  <a:pt x="14" y="18"/>
                  <a:pt x="14" y="19"/>
                </a:cubicBezTo>
                <a:cubicBezTo>
                  <a:pt x="15" y="20"/>
                  <a:pt x="16" y="20"/>
                  <a:pt x="17" y="20"/>
                </a:cubicBezTo>
                <a:cubicBezTo>
                  <a:pt x="18" y="20"/>
                  <a:pt x="18" y="20"/>
                  <a:pt x="19" y="20"/>
                </a:cubicBezTo>
                <a:cubicBezTo>
                  <a:pt x="20" y="20"/>
                  <a:pt x="21" y="20"/>
                  <a:pt x="23" y="19"/>
                </a:cubicBezTo>
                <a:cubicBezTo>
                  <a:pt x="24" y="18"/>
                  <a:pt x="25" y="18"/>
                  <a:pt x="25" y="18"/>
                </a:cubicBezTo>
                <a:cubicBezTo>
                  <a:pt x="27" y="18"/>
                  <a:pt x="28" y="18"/>
                  <a:pt x="29" y="18"/>
                </a:cubicBezTo>
                <a:cubicBezTo>
                  <a:pt x="31" y="18"/>
                  <a:pt x="32" y="18"/>
                  <a:pt x="32" y="18"/>
                </a:cubicBezTo>
                <a:close/>
                <a:moveTo>
                  <a:pt x="22" y="6"/>
                </a:moveTo>
                <a:cubicBezTo>
                  <a:pt x="22" y="5"/>
                  <a:pt x="21" y="4"/>
                  <a:pt x="19" y="4"/>
                </a:cubicBezTo>
                <a:cubicBezTo>
                  <a:pt x="19" y="4"/>
                  <a:pt x="18" y="4"/>
                  <a:pt x="17" y="5"/>
                </a:cubicBezTo>
                <a:cubicBezTo>
                  <a:pt x="15" y="6"/>
                  <a:pt x="14" y="7"/>
                  <a:pt x="12" y="10"/>
                </a:cubicBezTo>
                <a:cubicBezTo>
                  <a:pt x="12" y="13"/>
                  <a:pt x="12" y="13"/>
                  <a:pt x="12" y="13"/>
                </a:cubicBezTo>
                <a:cubicBezTo>
                  <a:pt x="15" y="13"/>
                  <a:pt x="17" y="12"/>
                  <a:pt x="18" y="11"/>
                </a:cubicBezTo>
                <a:cubicBezTo>
                  <a:pt x="19" y="10"/>
                  <a:pt x="20" y="9"/>
                  <a:pt x="21" y="8"/>
                </a:cubicBezTo>
                <a:cubicBezTo>
                  <a:pt x="22" y="7"/>
                  <a:pt x="22" y="7"/>
                  <a:pt x="22" y="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36" tIns="45717" rIns="91436" bIns="45717" numCol="1" anchor="t" anchorCtr="0" compatLnSpc="1">
            <a:prstTxWarp prst="textNoShape">
              <a:avLst/>
            </a:prstTxWarp>
          </a:bodyPr>
          <a:lstStyle/>
          <a:p>
            <a:endParaRPr lang="zh-CN" altLang="en-US" sz="1765"/>
          </a:p>
        </p:txBody>
      </p:sp>
      <p:sp>
        <p:nvSpPr>
          <p:cNvPr id="136" name="Freeform 135"/>
          <p:cNvSpPr>
            <a:spLocks/>
          </p:cNvSpPr>
          <p:nvPr/>
        </p:nvSpPr>
        <p:spPr bwMode="auto">
          <a:xfrm>
            <a:off x="8955088" y="5082942"/>
            <a:ext cx="131762" cy="38094"/>
          </a:xfrm>
          <a:custGeom>
            <a:avLst/>
            <a:gdLst>
              <a:gd name="T0" fmla="*/ 35 w 35"/>
              <a:gd name="T1" fmla="*/ 8 h 10"/>
              <a:gd name="T2" fmla="*/ 35 w 35"/>
              <a:gd name="T3" fmla="*/ 9 h 10"/>
              <a:gd name="T4" fmla="*/ 31 w 35"/>
              <a:gd name="T5" fmla="*/ 10 h 10"/>
              <a:gd name="T6" fmla="*/ 20 w 35"/>
              <a:gd name="T7" fmla="*/ 5 h 10"/>
              <a:gd name="T8" fmla="*/ 19 w 35"/>
              <a:gd name="T9" fmla="*/ 5 h 10"/>
              <a:gd name="T10" fmla="*/ 15 w 35"/>
              <a:gd name="T11" fmla="*/ 6 h 10"/>
              <a:gd name="T12" fmla="*/ 12 w 35"/>
              <a:gd name="T13" fmla="*/ 9 h 10"/>
              <a:gd name="T14" fmla="*/ 10 w 35"/>
              <a:gd name="T15" fmla="*/ 10 h 10"/>
              <a:gd name="T16" fmla="*/ 7 w 35"/>
              <a:gd name="T17" fmla="*/ 6 h 10"/>
              <a:gd name="T18" fmla="*/ 3 w 35"/>
              <a:gd name="T19" fmla="*/ 9 h 10"/>
              <a:gd name="T20" fmla="*/ 0 w 35"/>
              <a:gd name="T21" fmla="*/ 8 h 10"/>
              <a:gd name="T22" fmla="*/ 1 w 35"/>
              <a:gd name="T23" fmla="*/ 6 h 10"/>
              <a:gd name="T24" fmla="*/ 4 w 35"/>
              <a:gd name="T25" fmla="*/ 4 h 10"/>
              <a:gd name="T26" fmla="*/ 6 w 35"/>
              <a:gd name="T27" fmla="*/ 2 h 10"/>
              <a:gd name="T28" fmla="*/ 9 w 35"/>
              <a:gd name="T29" fmla="*/ 0 h 10"/>
              <a:gd name="T30" fmla="*/ 13 w 35"/>
              <a:gd name="T31" fmla="*/ 3 h 10"/>
              <a:gd name="T32" fmla="*/ 17 w 35"/>
              <a:gd name="T33" fmla="*/ 1 h 10"/>
              <a:gd name="T34" fmla="*/ 18 w 35"/>
              <a:gd name="T35" fmla="*/ 1 h 10"/>
              <a:gd name="T36" fmla="*/ 26 w 35"/>
              <a:gd name="T37" fmla="*/ 3 h 10"/>
              <a:gd name="T38" fmla="*/ 31 w 35"/>
              <a:gd name="T39" fmla="*/ 6 h 10"/>
              <a:gd name="T40" fmla="*/ 34 w 35"/>
              <a:gd name="T41" fmla="*/ 7 h 10"/>
              <a:gd name="T42" fmla="*/ 35 w 35"/>
              <a:gd name="T43" fmla="*/ 6 h 10"/>
              <a:gd name="T44" fmla="*/ 35 w 35"/>
              <a:gd name="T45" fmla="*/ 6 h 10"/>
              <a:gd name="T46" fmla="*/ 35 w 35"/>
              <a:gd name="T47" fmla="*/ 6 h 10"/>
              <a:gd name="T48" fmla="*/ 35 w 35"/>
              <a:gd name="T49" fmla="*/ 7 h 10"/>
              <a:gd name="T50" fmla="*/ 35 w 35"/>
              <a:gd name="T51" fmla="*/ 8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35" h="10">
                <a:moveTo>
                  <a:pt x="35" y="8"/>
                </a:moveTo>
                <a:cubicBezTo>
                  <a:pt x="35" y="9"/>
                  <a:pt x="35" y="9"/>
                  <a:pt x="35" y="9"/>
                </a:cubicBezTo>
                <a:cubicBezTo>
                  <a:pt x="34" y="10"/>
                  <a:pt x="32" y="10"/>
                  <a:pt x="31" y="10"/>
                </a:cubicBezTo>
                <a:cubicBezTo>
                  <a:pt x="26" y="10"/>
                  <a:pt x="22" y="9"/>
                  <a:pt x="20" y="5"/>
                </a:cubicBezTo>
                <a:cubicBezTo>
                  <a:pt x="20" y="5"/>
                  <a:pt x="19" y="5"/>
                  <a:pt x="19" y="5"/>
                </a:cubicBezTo>
                <a:cubicBezTo>
                  <a:pt x="17" y="5"/>
                  <a:pt x="16" y="5"/>
                  <a:pt x="15" y="6"/>
                </a:cubicBezTo>
                <a:cubicBezTo>
                  <a:pt x="15" y="7"/>
                  <a:pt x="14" y="8"/>
                  <a:pt x="12" y="9"/>
                </a:cubicBezTo>
                <a:cubicBezTo>
                  <a:pt x="12" y="10"/>
                  <a:pt x="11" y="10"/>
                  <a:pt x="10" y="10"/>
                </a:cubicBezTo>
                <a:cubicBezTo>
                  <a:pt x="8" y="10"/>
                  <a:pt x="7" y="8"/>
                  <a:pt x="7" y="6"/>
                </a:cubicBezTo>
                <a:cubicBezTo>
                  <a:pt x="3" y="9"/>
                  <a:pt x="3" y="9"/>
                  <a:pt x="3" y="9"/>
                </a:cubicBezTo>
                <a:cubicBezTo>
                  <a:pt x="0" y="8"/>
                  <a:pt x="0" y="8"/>
                  <a:pt x="0" y="8"/>
                </a:cubicBezTo>
                <a:cubicBezTo>
                  <a:pt x="0" y="7"/>
                  <a:pt x="1" y="7"/>
                  <a:pt x="1" y="6"/>
                </a:cubicBezTo>
                <a:cubicBezTo>
                  <a:pt x="2" y="6"/>
                  <a:pt x="3" y="5"/>
                  <a:pt x="4" y="4"/>
                </a:cubicBezTo>
                <a:cubicBezTo>
                  <a:pt x="4" y="4"/>
                  <a:pt x="5" y="3"/>
                  <a:pt x="6" y="2"/>
                </a:cubicBezTo>
                <a:cubicBezTo>
                  <a:pt x="7" y="2"/>
                  <a:pt x="8" y="1"/>
                  <a:pt x="9" y="0"/>
                </a:cubicBezTo>
                <a:cubicBezTo>
                  <a:pt x="13" y="3"/>
                  <a:pt x="13" y="3"/>
                  <a:pt x="13" y="3"/>
                </a:cubicBezTo>
                <a:cubicBezTo>
                  <a:pt x="17" y="1"/>
                  <a:pt x="17" y="1"/>
                  <a:pt x="17" y="1"/>
                </a:cubicBezTo>
                <a:cubicBezTo>
                  <a:pt x="18" y="1"/>
                  <a:pt x="18" y="1"/>
                  <a:pt x="18" y="1"/>
                </a:cubicBezTo>
                <a:cubicBezTo>
                  <a:pt x="21" y="1"/>
                  <a:pt x="23" y="1"/>
                  <a:pt x="26" y="3"/>
                </a:cubicBezTo>
                <a:cubicBezTo>
                  <a:pt x="27" y="4"/>
                  <a:pt x="29" y="5"/>
                  <a:pt x="31" y="6"/>
                </a:cubicBezTo>
                <a:cubicBezTo>
                  <a:pt x="32" y="6"/>
                  <a:pt x="33" y="7"/>
                  <a:pt x="34" y="7"/>
                </a:cubicBezTo>
                <a:cubicBezTo>
                  <a:pt x="34" y="7"/>
                  <a:pt x="35" y="6"/>
                  <a:pt x="35" y="6"/>
                </a:cubicBezTo>
                <a:cubicBezTo>
                  <a:pt x="35" y="6"/>
                  <a:pt x="35" y="6"/>
                  <a:pt x="35" y="6"/>
                </a:cubicBezTo>
                <a:cubicBezTo>
                  <a:pt x="35" y="6"/>
                  <a:pt x="35" y="6"/>
                  <a:pt x="35" y="6"/>
                </a:cubicBezTo>
                <a:cubicBezTo>
                  <a:pt x="35" y="6"/>
                  <a:pt x="35" y="6"/>
                  <a:pt x="35" y="7"/>
                </a:cubicBezTo>
                <a:cubicBezTo>
                  <a:pt x="35" y="7"/>
                  <a:pt x="35" y="8"/>
                  <a:pt x="35" y="8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36" tIns="45717" rIns="91436" bIns="45717" numCol="1" anchor="t" anchorCtr="0" compatLnSpc="1">
            <a:prstTxWarp prst="textNoShape">
              <a:avLst/>
            </a:prstTxWarp>
          </a:bodyPr>
          <a:lstStyle/>
          <a:p>
            <a:endParaRPr lang="zh-CN" altLang="en-US" sz="1765"/>
          </a:p>
        </p:txBody>
      </p:sp>
      <p:sp>
        <p:nvSpPr>
          <p:cNvPr id="137" name="Freeform 136"/>
          <p:cNvSpPr>
            <a:spLocks/>
          </p:cNvSpPr>
          <p:nvPr/>
        </p:nvSpPr>
        <p:spPr bwMode="auto">
          <a:xfrm>
            <a:off x="9064626" y="4986119"/>
            <a:ext cx="101600" cy="142854"/>
          </a:xfrm>
          <a:custGeom>
            <a:avLst/>
            <a:gdLst>
              <a:gd name="T0" fmla="*/ 27 w 27"/>
              <a:gd name="T1" fmla="*/ 23 h 38"/>
              <a:gd name="T2" fmla="*/ 25 w 27"/>
              <a:gd name="T3" fmla="*/ 27 h 38"/>
              <a:gd name="T4" fmla="*/ 17 w 27"/>
              <a:gd name="T5" fmla="*/ 27 h 38"/>
              <a:gd name="T6" fmla="*/ 14 w 27"/>
              <a:gd name="T7" fmla="*/ 28 h 38"/>
              <a:gd name="T8" fmla="*/ 13 w 27"/>
              <a:gd name="T9" fmla="*/ 29 h 38"/>
              <a:gd name="T10" fmla="*/ 13 w 27"/>
              <a:gd name="T11" fmla="*/ 30 h 38"/>
              <a:gd name="T12" fmla="*/ 13 w 27"/>
              <a:gd name="T13" fmla="*/ 31 h 38"/>
              <a:gd name="T14" fmla="*/ 12 w 27"/>
              <a:gd name="T15" fmla="*/ 38 h 38"/>
              <a:gd name="T16" fmla="*/ 10 w 27"/>
              <a:gd name="T17" fmla="*/ 38 h 38"/>
              <a:gd name="T18" fmla="*/ 9 w 27"/>
              <a:gd name="T19" fmla="*/ 32 h 38"/>
              <a:gd name="T20" fmla="*/ 5 w 27"/>
              <a:gd name="T21" fmla="*/ 33 h 38"/>
              <a:gd name="T22" fmla="*/ 3 w 27"/>
              <a:gd name="T23" fmla="*/ 34 h 38"/>
              <a:gd name="T24" fmla="*/ 1 w 27"/>
              <a:gd name="T25" fmla="*/ 36 h 38"/>
              <a:gd name="T26" fmla="*/ 0 w 27"/>
              <a:gd name="T27" fmla="*/ 33 h 38"/>
              <a:gd name="T28" fmla="*/ 5 w 27"/>
              <a:gd name="T29" fmla="*/ 29 h 38"/>
              <a:gd name="T30" fmla="*/ 8 w 27"/>
              <a:gd name="T31" fmla="*/ 27 h 38"/>
              <a:gd name="T32" fmla="*/ 10 w 27"/>
              <a:gd name="T33" fmla="*/ 24 h 38"/>
              <a:gd name="T34" fmla="*/ 11 w 27"/>
              <a:gd name="T35" fmla="*/ 20 h 38"/>
              <a:gd name="T36" fmla="*/ 12 w 27"/>
              <a:gd name="T37" fmla="*/ 15 h 38"/>
              <a:gd name="T38" fmla="*/ 16 w 27"/>
              <a:gd name="T39" fmla="*/ 4 h 38"/>
              <a:gd name="T40" fmla="*/ 20 w 27"/>
              <a:gd name="T41" fmla="*/ 0 h 38"/>
              <a:gd name="T42" fmla="*/ 21 w 27"/>
              <a:gd name="T43" fmla="*/ 1 h 38"/>
              <a:gd name="T44" fmla="*/ 17 w 27"/>
              <a:gd name="T45" fmla="*/ 8 h 38"/>
              <a:gd name="T46" fmla="*/ 16 w 27"/>
              <a:gd name="T47" fmla="*/ 12 h 38"/>
              <a:gd name="T48" fmla="*/ 16 w 27"/>
              <a:gd name="T49" fmla="*/ 13 h 38"/>
              <a:gd name="T50" fmla="*/ 16 w 27"/>
              <a:gd name="T51" fmla="*/ 13 h 38"/>
              <a:gd name="T52" fmla="*/ 16 w 27"/>
              <a:gd name="T53" fmla="*/ 22 h 38"/>
              <a:gd name="T54" fmla="*/ 22 w 27"/>
              <a:gd name="T55" fmla="*/ 23 h 38"/>
              <a:gd name="T56" fmla="*/ 27 w 27"/>
              <a:gd name="T57" fmla="*/ 23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7" h="38">
                <a:moveTo>
                  <a:pt x="27" y="23"/>
                </a:moveTo>
                <a:cubicBezTo>
                  <a:pt x="25" y="27"/>
                  <a:pt x="25" y="27"/>
                  <a:pt x="25" y="27"/>
                </a:cubicBezTo>
                <a:cubicBezTo>
                  <a:pt x="17" y="27"/>
                  <a:pt x="17" y="27"/>
                  <a:pt x="17" y="27"/>
                </a:cubicBezTo>
                <a:cubicBezTo>
                  <a:pt x="16" y="27"/>
                  <a:pt x="15" y="27"/>
                  <a:pt x="14" y="28"/>
                </a:cubicBezTo>
                <a:cubicBezTo>
                  <a:pt x="13" y="29"/>
                  <a:pt x="13" y="29"/>
                  <a:pt x="13" y="29"/>
                </a:cubicBezTo>
                <a:cubicBezTo>
                  <a:pt x="13" y="29"/>
                  <a:pt x="13" y="30"/>
                  <a:pt x="13" y="30"/>
                </a:cubicBezTo>
                <a:cubicBezTo>
                  <a:pt x="13" y="31"/>
                  <a:pt x="13" y="31"/>
                  <a:pt x="13" y="31"/>
                </a:cubicBezTo>
                <a:cubicBezTo>
                  <a:pt x="12" y="38"/>
                  <a:pt x="12" y="38"/>
                  <a:pt x="12" y="38"/>
                </a:cubicBezTo>
                <a:cubicBezTo>
                  <a:pt x="10" y="38"/>
                  <a:pt x="10" y="38"/>
                  <a:pt x="10" y="38"/>
                </a:cubicBezTo>
                <a:cubicBezTo>
                  <a:pt x="9" y="32"/>
                  <a:pt x="9" y="32"/>
                  <a:pt x="9" y="32"/>
                </a:cubicBezTo>
                <a:cubicBezTo>
                  <a:pt x="8" y="32"/>
                  <a:pt x="7" y="33"/>
                  <a:pt x="5" y="33"/>
                </a:cubicBezTo>
                <a:cubicBezTo>
                  <a:pt x="4" y="34"/>
                  <a:pt x="3" y="34"/>
                  <a:pt x="3" y="34"/>
                </a:cubicBezTo>
                <a:cubicBezTo>
                  <a:pt x="3" y="34"/>
                  <a:pt x="2" y="35"/>
                  <a:pt x="1" y="36"/>
                </a:cubicBezTo>
                <a:cubicBezTo>
                  <a:pt x="0" y="33"/>
                  <a:pt x="0" y="33"/>
                  <a:pt x="0" y="33"/>
                </a:cubicBezTo>
                <a:cubicBezTo>
                  <a:pt x="5" y="29"/>
                  <a:pt x="5" y="29"/>
                  <a:pt x="5" y="29"/>
                </a:cubicBezTo>
                <a:cubicBezTo>
                  <a:pt x="8" y="27"/>
                  <a:pt x="8" y="27"/>
                  <a:pt x="8" y="27"/>
                </a:cubicBezTo>
                <a:cubicBezTo>
                  <a:pt x="9" y="26"/>
                  <a:pt x="10" y="25"/>
                  <a:pt x="10" y="24"/>
                </a:cubicBezTo>
                <a:cubicBezTo>
                  <a:pt x="11" y="22"/>
                  <a:pt x="11" y="21"/>
                  <a:pt x="11" y="20"/>
                </a:cubicBezTo>
                <a:cubicBezTo>
                  <a:pt x="12" y="18"/>
                  <a:pt x="12" y="17"/>
                  <a:pt x="12" y="15"/>
                </a:cubicBezTo>
                <a:cubicBezTo>
                  <a:pt x="12" y="12"/>
                  <a:pt x="14" y="8"/>
                  <a:pt x="16" y="4"/>
                </a:cubicBezTo>
                <a:cubicBezTo>
                  <a:pt x="17" y="3"/>
                  <a:pt x="18" y="1"/>
                  <a:pt x="20" y="0"/>
                </a:cubicBezTo>
                <a:cubicBezTo>
                  <a:pt x="21" y="1"/>
                  <a:pt x="21" y="1"/>
                  <a:pt x="21" y="1"/>
                </a:cubicBezTo>
                <a:cubicBezTo>
                  <a:pt x="19" y="3"/>
                  <a:pt x="18" y="5"/>
                  <a:pt x="17" y="8"/>
                </a:cubicBezTo>
                <a:cubicBezTo>
                  <a:pt x="16" y="10"/>
                  <a:pt x="16" y="11"/>
                  <a:pt x="16" y="12"/>
                </a:cubicBezTo>
                <a:cubicBezTo>
                  <a:pt x="16" y="13"/>
                  <a:pt x="16" y="13"/>
                  <a:pt x="16" y="13"/>
                </a:cubicBezTo>
                <a:cubicBezTo>
                  <a:pt x="16" y="13"/>
                  <a:pt x="16" y="13"/>
                  <a:pt x="16" y="13"/>
                </a:cubicBezTo>
                <a:cubicBezTo>
                  <a:pt x="16" y="22"/>
                  <a:pt x="16" y="22"/>
                  <a:pt x="16" y="22"/>
                </a:cubicBezTo>
                <a:cubicBezTo>
                  <a:pt x="17" y="22"/>
                  <a:pt x="19" y="22"/>
                  <a:pt x="22" y="23"/>
                </a:cubicBezTo>
                <a:lnTo>
                  <a:pt x="27" y="2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36" tIns="45717" rIns="91436" bIns="45717" numCol="1" anchor="t" anchorCtr="0" compatLnSpc="1">
            <a:prstTxWarp prst="textNoShape">
              <a:avLst/>
            </a:prstTxWarp>
          </a:bodyPr>
          <a:lstStyle/>
          <a:p>
            <a:endParaRPr lang="zh-CN" altLang="en-US" sz="1765"/>
          </a:p>
        </p:txBody>
      </p:sp>
      <p:sp>
        <p:nvSpPr>
          <p:cNvPr id="138" name="Freeform 137"/>
          <p:cNvSpPr>
            <a:spLocks noEditPoints="1"/>
          </p:cNvSpPr>
          <p:nvPr/>
        </p:nvSpPr>
        <p:spPr bwMode="auto">
          <a:xfrm>
            <a:off x="9147176" y="5052783"/>
            <a:ext cx="112712" cy="71428"/>
          </a:xfrm>
          <a:custGeom>
            <a:avLst/>
            <a:gdLst>
              <a:gd name="T0" fmla="*/ 30 w 30"/>
              <a:gd name="T1" fmla="*/ 15 h 19"/>
              <a:gd name="T2" fmla="*/ 29 w 30"/>
              <a:gd name="T3" fmla="*/ 17 h 19"/>
              <a:gd name="T4" fmla="*/ 26 w 30"/>
              <a:gd name="T5" fmla="*/ 18 h 19"/>
              <a:gd name="T6" fmla="*/ 22 w 30"/>
              <a:gd name="T7" fmla="*/ 18 h 19"/>
              <a:gd name="T8" fmla="*/ 19 w 30"/>
              <a:gd name="T9" fmla="*/ 17 h 19"/>
              <a:gd name="T10" fmla="*/ 16 w 30"/>
              <a:gd name="T11" fmla="*/ 14 h 19"/>
              <a:gd name="T12" fmla="*/ 11 w 30"/>
              <a:gd name="T13" fmla="*/ 17 h 19"/>
              <a:gd name="T14" fmla="*/ 7 w 30"/>
              <a:gd name="T15" fmla="*/ 19 h 19"/>
              <a:gd name="T16" fmla="*/ 3 w 30"/>
              <a:gd name="T17" fmla="*/ 17 h 19"/>
              <a:gd name="T18" fmla="*/ 0 w 30"/>
              <a:gd name="T19" fmla="*/ 14 h 19"/>
              <a:gd name="T20" fmla="*/ 0 w 30"/>
              <a:gd name="T21" fmla="*/ 12 h 19"/>
              <a:gd name="T22" fmla="*/ 0 w 30"/>
              <a:gd name="T23" fmla="*/ 11 h 19"/>
              <a:gd name="T24" fmla="*/ 1 w 30"/>
              <a:gd name="T25" fmla="*/ 9 h 19"/>
              <a:gd name="T26" fmla="*/ 5 w 30"/>
              <a:gd name="T27" fmla="*/ 5 h 19"/>
              <a:gd name="T28" fmla="*/ 9 w 30"/>
              <a:gd name="T29" fmla="*/ 2 h 19"/>
              <a:gd name="T30" fmla="*/ 15 w 30"/>
              <a:gd name="T31" fmla="*/ 0 h 19"/>
              <a:gd name="T32" fmla="*/ 18 w 30"/>
              <a:gd name="T33" fmla="*/ 0 h 19"/>
              <a:gd name="T34" fmla="*/ 21 w 30"/>
              <a:gd name="T35" fmla="*/ 2 h 19"/>
              <a:gd name="T36" fmla="*/ 22 w 30"/>
              <a:gd name="T37" fmla="*/ 4 h 19"/>
              <a:gd name="T38" fmla="*/ 21 w 30"/>
              <a:gd name="T39" fmla="*/ 7 h 19"/>
              <a:gd name="T40" fmla="*/ 19 w 30"/>
              <a:gd name="T41" fmla="*/ 11 h 19"/>
              <a:gd name="T42" fmla="*/ 22 w 30"/>
              <a:gd name="T43" fmla="*/ 14 h 19"/>
              <a:gd name="T44" fmla="*/ 25 w 30"/>
              <a:gd name="T45" fmla="*/ 15 h 19"/>
              <a:gd name="T46" fmla="*/ 27 w 30"/>
              <a:gd name="T47" fmla="*/ 15 h 19"/>
              <a:gd name="T48" fmla="*/ 30 w 30"/>
              <a:gd name="T49" fmla="*/ 15 h 19"/>
              <a:gd name="T50" fmla="*/ 13 w 30"/>
              <a:gd name="T51" fmla="*/ 11 h 19"/>
              <a:gd name="T52" fmla="*/ 13 w 30"/>
              <a:gd name="T53" fmla="*/ 8 h 19"/>
              <a:gd name="T54" fmla="*/ 7 w 30"/>
              <a:gd name="T55" fmla="*/ 11 h 19"/>
              <a:gd name="T56" fmla="*/ 6 w 30"/>
              <a:gd name="T57" fmla="*/ 13 h 19"/>
              <a:gd name="T58" fmla="*/ 8 w 30"/>
              <a:gd name="T59" fmla="*/ 14 h 19"/>
              <a:gd name="T60" fmla="*/ 13 w 30"/>
              <a:gd name="T61" fmla="*/ 11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30" h="19">
                <a:moveTo>
                  <a:pt x="30" y="15"/>
                </a:moveTo>
                <a:cubicBezTo>
                  <a:pt x="29" y="17"/>
                  <a:pt x="29" y="17"/>
                  <a:pt x="29" y="17"/>
                </a:cubicBezTo>
                <a:cubicBezTo>
                  <a:pt x="28" y="17"/>
                  <a:pt x="27" y="18"/>
                  <a:pt x="26" y="18"/>
                </a:cubicBezTo>
                <a:cubicBezTo>
                  <a:pt x="24" y="18"/>
                  <a:pt x="22" y="18"/>
                  <a:pt x="22" y="18"/>
                </a:cubicBezTo>
                <a:cubicBezTo>
                  <a:pt x="21" y="18"/>
                  <a:pt x="20" y="18"/>
                  <a:pt x="19" y="17"/>
                </a:cubicBezTo>
                <a:cubicBezTo>
                  <a:pt x="18" y="16"/>
                  <a:pt x="17" y="15"/>
                  <a:pt x="16" y="14"/>
                </a:cubicBezTo>
                <a:cubicBezTo>
                  <a:pt x="11" y="17"/>
                  <a:pt x="11" y="17"/>
                  <a:pt x="11" y="17"/>
                </a:cubicBezTo>
                <a:cubicBezTo>
                  <a:pt x="10" y="18"/>
                  <a:pt x="9" y="19"/>
                  <a:pt x="7" y="19"/>
                </a:cubicBezTo>
                <a:cubicBezTo>
                  <a:pt x="6" y="19"/>
                  <a:pt x="4" y="18"/>
                  <a:pt x="3" y="17"/>
                </a:cubicBezTo>
                <a:cubicBezTo>
                  <a:pt x="2" y="16"/>
                  <a:pt x="1" y="15"/>
                  <a:pt x="0" y="14"/>
                </a:cubicBezTo>
                <a:cubicBezTo>
                  <a:pt x="0" y="13"/>
                  <a:pt x="0" y="13"/>
                  <a:pt x="0" y="12"/>
                </a:cubicBezTo>
                <a:cubicBezTo>
                  <a:pt x="0" y="12"/>
                  <a:pt x="0" y="11"/>
                  <a:pt x="0" y="11"/>
                </a:cubicBezTo>
                <a:cubicBezTo>
                  <a:pt x="1" y="9"/>
                  <a:pt x="1" y="9"/>
                  <a:pt x="1" y="9"/>
                </a:cubicBezTo>
                <a:cubicBezTo>
                  <a:pt x="1" y="8"/>
                  <a:pt x="3" y="7"/>
                  <a:pt x="5" y="5"/>
                </a:cubicBezTo>
                <a:cubicBezTo>
                  <a:pt x="6" y="4"/>
                  <a:pt x="7" y="3"/>
                  <a:pt x="9" y="2"/>
                </a:cubicBezTo>
                <a:cubicBezTo>
                  <a:pt x="11" y="0"/>
                  <a:pt x="14" y="0"/>
                  <a:pt x="15" y="0"/>
                </a:cubicBezTo>
                <a:cubicBezTo>
                  <a:pt x="16" y="0"/>
                  <a:pt x="17" y="0"/>
                  <a:pt x="18" y="0"/>
                </a:cubicBezTo>
                <a:cubicBezTo>
                  <a:pt x="19" y="1"/>
                  <a:pt x="20" y="1"/>
                  <a:pt x="21" y="2"/>
                </a:cubicBezTo>
                <a:cubicBezTo>
                  <a:pt x="21" y="2"/>
                  <a:pt x="22" y="3"/>
                  <a:pt x="22" y="4"/>
                </a:cubicBezTo>
                <a:cubicBezTo>
                  <a:pt x="22" y="5"/>
                  <a:pt x="21" y="6"/>
                  <a:pt x="21" y="7"/>
                </a:cubicBezTo>
                <a:cubicBezTo>
                  <a:pt x="19" y="11"/>
                  <a:pt x="19" y="11"/>
                  <a:pt x="19" y="11"/>
                </a:cubicBezTo>
                <a:cubicBezTo>
                  <a:pt x="20" y="13"/>
                  <a:pt x="21" y="14"/>
                  <a:pt x="22" y="14"/>
                </a:cubicBezTo>
                <a:cubicBezTo>
                  <a:pt x="22" y="15"/>
                  <a:pt x="23" y="15"/>
                  <a:pt x="25" y="15"/>
                </a:cubicBezTo>
                <a:cubicBezTo>
                  <a:pt x="26" y="15"/>
                  <a:pt x="27" y="15"/>
                  <a:pt x="27" y="15"/>
                </a:cubicBezTo>
                <a:lnTo>
                  <a:pt x="30" y="15"/>
                </a:lnTo>
                <a:close/>
                <a:moveTo>
                  <a:pt x="13" y="11"/>
                </a:moveTo>
                <a:cubicBezTo>
                  <a:pt x="13" y="8"/>
                  <a:pt x="13" y="8"/>
                  <a:pt x="13" y="8"/>
                </a:cubicBezTo>
                <a:cubicBezTo>
                  <a:pt x="11" y="8"/>
                  <a:pt x="9" y="9"/>
                  <a:pt x="7" y="11"/>
                </a:cubicBezTo>
                <a:cubicBezTo>
                  <a:pt x="7" y="11"/>
                  <a:pt x="6" y="12"/>
                  <a:pt x="6" y="13"/>
                </a:cubicBezTo>
                <a:cubicBezTo>
                  <a:pt x="8" y="14"/>
                  <a:pt x="8" y="14"/>
                  <a:pt x="8" y="14"/>
                </a:cubicBezTo>
                <a:lnTo>
                  <a:pt x="13" y="1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36" tIns="45717" rIns="91436" bIns="45717" numCol="1" anchor="t" anchorCtr="0" compatLnSpc="1">
            <a:prstTxWarp prst="textNoShape">
              <a:avLst/>
            </a:prstTxWarp>
          </a:bodyPr>
          <a:lstStyle/>
          <a:p>
            <a:endParaRPr lang="zh-CN" altLang="en-US" sz="1765"/>
          </a:p>
        </p:txBody>
      </p:sp>
      <p:sp>
        <p:nvSpPr>
          <p:cNvPr id="139" name="Freeform 138"/>
          <p:cNvSpPr>
            <a:spLocks noEditPoints="1"/>
          </p:cNvSpPr>
          <p:nvPr/>
        </p:nvSpPr>
        <p:spPr bwMode="auto">
          <a:xfrm>
            <a:off x="9229726" y="4955960"/>
            <a:ext cx="138112" cy="165077"/>
          </a:xfrm>
          <a:custGeom>
            <a:avLst/>
            <a:gdLst>
              <a:gd name="T0" fmla="*/ 36 w 37"/>
              <a:gd name="T1" fmla="*/ 6 h 44"/>
              <a:gd name="T2" fmla="*/ 37 w 37"/>
              <a:gd name="T3" fmla="*/ 8 h 44"/>
              <a:gd name="T4" fmla="*/ 37 w 37"/>
              <a:gd name="T5" fmla="*/ 9 h 44"/>
              <a:gd name="T6" fmla="*/ 33 w 37"/>
              <a:gd name="T7" fmla="*/ 19 h 44"/>
              <a:gd name="T8" fmla="*/ 22 w 37"/>
              <a:gd name="T9" fmla="*/ 28 h 44"/>
              <a:gd name="T10" fmla="*/ 16 w 37"/>
              <a:gd name="T11" fmla="*/ 32 h 44"/>
              <a:gd name="T12" fmla="*/ 15 w 37"/>
              <a:gd name="T13" fmla="*/ 35 h 44"/>
              <a:gd name="T14" fmla="*/ 18 w 37"/>
              <a:gd name="T15" fmla="*/ 40 h 44"/>
              <a:gd name="T16" fmla="*/ 21 w 37"/>
              <a:gd name="T17" fmla="*/ 40 h 44"/>
              <a:gd name="T18" fmla="*/ 24 w 37"/>
              <a:gd name="T19" fmla="*/ 40 h 44"/>
              <a:gd name="T20" fmla="*/ 27 w 37"/>
              <a:gd name="T21" fmla="*/ 39 h 44"/>
              <a:gd name="T22" fmla="*/ 29 w 37"/>
              <a:gd name="T23" fmla="*/ 41 h 44"/>
              <a:gd name="T24" fmla="*/ 25 w 37"/>
              <a:gd name="T25" fmla="*/ 42 h 44"/>
              <a:gd name="T26" fmla="*/ 22 w 37"/>
              <a:gd name="T27" fmla="*/ 43 h 44"/>
              <a:gd name="T28" fmla="*/ 20 w 37"/>
              <a:gd name="T29" fmla="*/ 44 h 44"/>
              <a:gd name="T30" fmla="*/ 19 w 37"/>
              <a:gd name="T31" fmla="*/ 44 h 44"/>
              <a:gd name="T32" fmla="*/ 14 w 37"/>
              <a:gd name="T33" fmla="*/ 41 h 44"/>
              <a:gd name="T34" fmla="*/ 12 w 37"/>
              <a:gd name="T35" fmla="*/ 37 h 44"/>
              <a:gd name="T36" fmla="*/ 8 w 37"/>
              <a:gd name="T37" fmla="*/ 40 h 44"/>
              <a:gd name="T38" fmla="*/ 6 w 37"/>
              <a:gd name="T39" fmla="*/ 42 h 44"/>
              <a:gd name="T40" fmla="*/ 3 w 37"/>
              <a:gd name="T41" fmla="*/ 44 h 44"/>
              <a:gd name="T42" fmla="*/ 0 w 37"/>
              <a:gd name="T43" fmla="*/ 42 h 44"/>
              <a:gd name="T44" fmla="*/ 7 w 37"/>
              <a:gd name="T45" fmla="*/ 36 h 44"/>
              <a:gd name="T46" fmla="*/ 10 w 37"/>
              <a:gd name="T47" fmla="*/ 33 h 44"/>
              <a:gd name="T48" fmla="*/ 12 w 37"/>
              <a:gd name="T49" fmla="*/ 31 h 44"/>
              <a:gd name="T50" fmla="*/ 12 w 37"/>
              <a:gd name="T51" fmla="*/ 28 h 44"/>
              <a:gd name="T52" fmla="*/ 13 w 37"/>
              <a:gd name="T53" fmla="*/ 20 h 44"/>
              <a:gd name="T54" fmla="*/ 14 w 37"/>
              <a:gd name="T55" fmla="*/ 15 h 44"/>
              <a:gd name="T56" fmla="*/ 19 w 37"/>
              <a:gd name="T57" fmla="*/ 7 h 44"/>
              <a:gd name="T58" fmla="*/ 22 w 37"/>
              <a:gd name="T59" fmla="*/ 4 h 44"/>
              <a:gd name="T60" fmla="*/ 23 w 37"/>
              <a:gd name="T61" fmla="*/ 3 h 44"/>
              <a:gd name="T62" fmla="*/ 26 w 37"/>
              <a:gd name="T63" fmla="*/ 1 h 44"/>
              <a:gd name="T64" fmla="*/ 31 w 37"/>
              <a:gd name="T65" fmla="*/ 0 h 44"/>
              <a:gd name="T66" fmla="*/ 35 w 37"/>
              <a:gd name="T67" fmla="*/ 3 h 44"/>
              <a:gd name="T68" fmla="*/ 36 w 37"/>
              <a:gd name="T69" fmla="*/ 6 h 44"/>
              <a:gd name="T70" fmla="*/ 34 w 37"/>
              <a:gd name="T71" fmla="*/ 8 h 44"/>
              <a:gd name="T72" fmla="*/ 32 w 37"/>
              <a:gd name="T73" fmla="*/ 4 h 44"/>
              <a:gd name="T74" fmla="*/ 29 w 37"/>
              <a:gd name="T75" fmla="*/ 3 h 44"/>
              <a:gd name="T76" fmla="*/ 28 w 37"/>
              <a:gd name="T77" fmla="*/ 3 h 44"/>
              <a:gd name="T78" fmla="*/ 22 w 37"/>
              <a:gd name="T79" fmla="*/ 7 h 44"/>
              <a:gd name="T80" fmla="*/ 18 w 37"/>
              <a:gd name="T81" fmla="*/ 13 h 44"/>
              <a:gd name="T82" fmla="*/ 17 w 37"/>
              <a:gd name="T83" fmla="*/ 19 h 44"/>
              <a:gd name="T84" fmla="*/ 16 w 37"/>
              <a:gd name="T85" fmla="*/ 28 h 44"/>
              <a:gd name="T86" fmla="*/ 22 w 37"/>
              <a:gd name="T87" fmla="*/ 24 h 44"/>
              <a:gd name="T88" fmla="*/ 28 w 37"/>
              <a:gd name="T89" fmla="*/ 20 h 44"/>
              <a:gd name="T90" fmla="*/ 31 w 37"/>
              <a:gd name="T91" fmla="*/ 17 h 44"/>
              <a:gd name="T92" fmla="*/ 34 w 37"/>
              <a:gd name="T93" fmla="*/ 10 h 44"/>
              <a:gd name="T94" fmla="*/ 34 w 37"/>
              <a:gd name="T95" fmla="*/ 8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37" h="44">
                <a:moveTo>
                  <a:pt x="36" y="6"/>
                </a:moveTo>
                <a:cubicBezTo>
                  <a:pt x="37" y="8"/>
                  <a:pt x="37" y="8"/>
                  <a:pt x="37" y="8"/>
                </a:cubicBezTo>
                <a:cubicBezTo>
                  <a:pt x="37" y="8"/>
                  <a:pt x="37" y="8"/>
                  <a:pt x="37" y="9"/>
                </a:cubicBezTo>
                <a:cubicBezTo>
                  <a:pt x="37" y="13"/>
                  <a:pt x="35" y="16"/>
                  <a:pt x="33" y="19"/>
                </a:cubicBezTo>
                <a:cubicBezTo>
                  <a:pt x="30" y="23"/>
                  <a:pt x="26" y="26"/>
                  <a:pt x="22" y="28"/>
                </a:cubicBezTo>
                <a:cubicBezTo>
                  <a:pt x="16" y="32"/>
                  <a:pt x="16" y="32"/>
                  <a:pt x="16" y="32"/>
                </a:cubicBezTo>
                <a:cubicBezTo>
                  <a:pt x="16" y="33"/>
                  <a:pt x="15" y="34"/>
                  <a:pt x="15" y="35"/>
                </a:cubicBezTo>
                <a:cubicBezTo>
                  <a:pt x="15" y="37"/>
                  <a:pt x="16" y="39"/>
                  <a:pt x="18" y="40"/>
                </a:cubicBezTo>
                <a:cubicBezTo>
                  <a:pt x="19" y="40"/>
                  <a:pt x="20" y="40"/>
                  <a:pt x="21" y="40"/>
                </a:cubicBezTo>
                <a:cubicBezTo>
                  <a:pt x="22" y="40"/>
                  <a:pt x="23" y="40"/>
                  <a:pt x="24" y="40"/>
                </a:cubicBezTo>
                <a:cubicBezTo>
                  <a:pt x="25" y="40"/>
                  <a:pt x="26" y="39"/>
                  <a:pt x="27" y="39"/>
                </a:cubicBezTo>
                <a:cubicBezTo>
                  <a:pt x="29" y="41"/>
                  <a:pt x="29" y="41"/>
                  <a:pt x="29" y="41"/>
                </a:cubicBezTo>
                <a:cubicBezTo>
                  <a:pt x="28" y="41"/>
                  <a:pt x="27" y="42"/>
                  <a:pt x="25" y="42"/>
                </a:cubicBezTo>
                <a:cubicBezTo>
                  <a:pt x="24" y="43"/>
                  <a:pt x="24" y="43"/>
                  <a:pt x="22" y="43"/>
                </a:cubicBezTo>
                <a:cubicBezTo>
                  <a:pt x="21" y="44"/>
                  <a:pt x="20" y="44"/>
                  <a:pt x="20" y="44"/>
                </a:cubicBezTo>
                <a:cubicBezTo>
                  <a:pt x="19" y="44"/>
                  <a:pt x="19" y="44"/>
                  <a:pt x="19" y="44"/>
                </a:cubicBezTo>
                <a:cubicBezTo>
                  <a:pt x="17" y="44"/>
                  <a:pt x="15" y="43"/>
                  <a:pt x="14" y="41"/>
                </a:cubicBezTo>
                <a:cubicBezTo>
                  <a:pt x="13" y="40"/>
                  <a:pt x="12" y="39"/>
                  <a:pt x="12" y="37"/>
                </a:cubicBezTo>
                <a:cubicBezTo>
                  <a:pt x="8" y="40"/>
                  <a:pt x="8" y="40"/>
                  <a:pt x="8" y="40"/>
                </a:cubicBezTo>
                <a:cubicBezTo>
                  <a:pt x="8" y="41"/>
                  <a:pt x="7" y="41"/>
                  <a:pt x="6" y="42"/>
                </a:cubicBezTo>
                <a:cubicBezTo>
                  <a:pt x="5" y="43"/>
                  <a:pt x="4" y="43"/>
                  <a:pt x="3" y="44"/>
                </a:cubicBezTo>
                <a:cubicBezTo>
                  <a:pt x="0" y="42"/>
                  <a:pt x="0" y="42"/>
                  <a:pt x="0" y="42"/>
                </a:cubicBezTo>
                <a:cubicBezTo>
                  <a:pt x="3" y="40"/>
                  <a:pt x="5" y="38"/>
                  <a:pt x="7" y="36"/>
                </a:cubicBezTo>
                <a:cubicBezTo>
                  <a:pt x="8" y="35"/>
                  <a:pt x="9" y="34"/>
                  <a:pt x="10" y="33"/>
                </a:cubicBezTo>
                <a:cubicBezTo>
                  <a:pt x="11" y="32"/>
                  <a:pt x="11" y="31"/>
                  <a:pt x="12" y="31"/>
                </a:cubicBezTo>
                <a:cubicBezTo>
                  <a:pt x="12" y="28"/>
                  <a:pt x="12" y="28"/>
                  <a:pt x="12" y="28"/>
                </a:cubicBezTo>
                <a:cubicBezTo>
                  <a:pt x="12" y="25"/>
                  <a:pt x="12" y="23"/>
                  <a:pt x="13" y="20"/>
                </a:cubicBezTo>
                <a:cubicBezTo>
                  <a:pt x="13" y="18"/>
                  <a:pt x="14" y="16"/>
                  <a:pt x="14" y="15"/>
                </a:cubicBezTo>
                <a:cubicBezTo>
                  <a:pt x="15" y="12"/>
                  <a:pt x="17" y="9"/>
                  <a:pt x="19" y="7"/>
                </a:cubicBezTo>
                <a:cubicBezTo>
                  <a:pt x="20" y="6"/>
                  <a:pt x="21" y="5"/>
                  <a:pt x="22" y="4"/>
                </a:cubicBezTo>
                <a:cubicBezTo>
                  <a:pt x="22" y="4"/>
                  <a:pt x="22" y="3"/>
                  <a:pt x="23" y="3"/>
                </a:cubicBezTo>
                <a:cubicBezTo>
                  <a:pt x="23" y="2"/>
                  <a:pt x="25" y="1"/>
                  <a:pt x="26" y="1"/>
                </a:cubicBezTo>
                <a:cubicBezTo>
                  <a:pt x="28" y="0"/>
                  <a:pt x="30" y="0"/>
                  <a:pt x="31" y="0"/>
                </a:cubicBezTo>
                <a:cubicBezTo>
                  <a:pt x="33" y="0"/>
                  <a:pt x="34" y="1"/>
                  <a:pt x="35" y="3"/>
                </a:cubicBezTo>
                <a:lnTo>
                  <a:pt x="36" y="6"/>
                </a:lnTo>
                <a:close/>
                <a:moveTo>
                  <a:pt x="34" y="8"/>
                </a:moveTo>
                <a:cubicBezTo>
                  <a:pt x="34" y="7"/>
                  <a:pt x="33" y="5"/>
                  <a:pt x="32" y="4"/>
                </a:cubicBezTo>
                <a:cubicBezTo>
                  <a:pt x="31" y="3"/>
                  <a:pt x="30" y="3"/>
                  <a:pt x="29" y="3"/>
                </a:cubicBezTo>
                <a:cubicBezTo>
                  <a:pt x="28" y="3"/>
                  <a:pt x="28" y="3"/>
                  <a:pt x="28" y="3"/>
                </a:cubicBezTo>
                <a:cubicBezTo>
                  <a:pt x="26" y="4"/>
                  <a:pt x="24" y="5"/>
                  <a:pt x="22" y="7"/>
                </a:cubicBezTo>
                <a:cubicBezTo>
                  <a:pt x="21" y="9"/>
                  <a:pt x="19" y="11"/>
                  <a:pt x="18" y="13"/>
                </a:cubicBezTo>
                <a:cubicBezTo>
                  <a:pt x="18" y="14"/>
                  <a:pt x="17" y="17"/>
                  <a:pt x="17" y="19"/>
                </a:cubicBezTo>
                <a:cubicBezTo>
                  <a:pt x="16" y="28"/>
                  <a:pt x="16" y="28"/>
                  <a:pt x="16" y="28"/>
                </a:cubicBezTo>
                <a:cubicBezTo>
                  <a:pt x="22" y="24"/>
                  <a:pt x="22" y="24"/>
                  <a:pt x="22" y="24"/>
                </a:cubicBezTo>
                <a:cubicBezTo>
                  <a:pt x="28" y="20"/>
                  <a:pt x="28" y="20"/>
                  <a:pt x="28" y="20"/>
                </a:cubicBezTo>
                <a:cubicBezTo>
                  <a:pt x="29" y="19"/>
                  <a:pt x="30" y="18"/>
                  <a:pt x="31" y="17"/>
                </a:cubicBezTo>
                <a:cubicBezTo>
                  <a:pt x="33" y="15"/>
                  <a:pt x="33" y="13"/>
                  <a:pt x="34" y="10"/>
                </a:cubicBezTo>
                <a:lnTo>
                  <a:pt x="34" y="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36" tIns="45717" rIns="91436" bIns="45717" numCol="1" anchor="t" anchorCtr="0" compatLnSpc="1">
            <a:prstTxWarp prst="textNoShape">
              <a:avLst/>
            </a:prstTxWarp>
          </a:bodyPr>
          <a:lstStyle/>
          <a:p>
            <a:endParaRPr lang="zh-CN" altLang="en-US" sz="1765"/>
          </a:p>
        </p:txBody>
      </p:sp>
      <p:sp>
        <p:nvSpPr>
          <p:cNvPr id="140" name="Freeform 139"/>
          <p:cNvSpPr>
            <a:spLocks noEditPoints="1"/>
          </p:cNvSpPr>
          <p:nvPr/>
        </p:nvSpPr>
        <p:spPr bwMode="auto">
          <a:xfrm>
            <a:off x="9417052" y="4994054"/>
            <a:ext cx="136525" cy="134919"/>
          </a:xfrm>
          <a:custGeom>
            <a:avLst/>
            <a:gdLst>
              <a:gd name="T0" fmla="*/ 36 w 36"/>
              <a:gd name="T1" fmla="*/ 29 h 36"/>
              <a:gd name="T2" fmla="*/ 31 w 36"/>
              <a:gd name="T3" fmla="*/ 33 h 36"/>
              <a:gd name="T4" fmla="*/ 25 w 36"/>
              <a:gd name="T5" fmla="*/ 36 h 36"/>
              <a:gd name="T6" fmla="*/ 21 w 36"/>
              <a:gd name="T7" fmla="*/ 35 h 36"/>
              <a:gd name="T8" fmla="*/ 17 w 36"/>
              <a:gd name="T9" fmla="*/ 33 h 36"/>
              <a:gd name="T10" fmla="*/ 14 w 36"/>
              <a:gd name="T11" fmla="*/ 27 h 36"/>
              <a:gd name="T12" fmla="*/ 15 w 36"/>
              <a:gd name="T13" fmla="*/ 23 h 36"/>
              <a:gd name="T14" fmla="*/ 13 w 36"/>
              <a:gd name="T15" fmla="*/ 25 h 36"/>
              <a:gd name="T16" fmla="*/ 7 w 36"/>
              <a:gd name="T17" fmla="*/ 31 h 36"/>
              <a:gd name="T18" fmla="*/ 3 w 36"/>
              <a:gd name="T19" fmla="*/ 34 h 36"/>
              <a:gd name="T20" fmla="*/ 0 w 36"/>
              <a:gd name="T21" fmla="*/ 31 h 36"/>
              <a:gd name="T22" fmla="*/ 3 w 36"/>
              <a:gd name="T23" fmla="*/ 29 h 36"/>
              <a:gd name="T24" fmla="*/ 6 w 36"/>
              <a:gd name="T25" fmla="*/ 27 h 36"/>
              <a:gd name="T26" fmla="*/ 10 w 36"/>
              <a:gd name="T27" fmla="*/ 23 h 36"/>
              <a:gd name="T28" fmla="*/ 13 w 36"/>
              <a:gd name="T29" fmla="*/ 19 h 36"/>
              <a:gd name="T30" fmla="*/ 16 w 36"/>
              <a:gd name="T31" fmla="*/ 14 h 36"/>
              <a:gd name="T32" fmla="*/ 20 w 36"/>
              <a:gd name="T33" fmla="*/ 13 h 36"/>
              <a:gd name="T34" fmla="*/ 20 w 36"/>
              <a:gd name="T35" fmla="*/ 14 h 36"/>
              <a:gd name="T36" fmla="*/ 20 w 36"/>
              <a:gd name="T37" fmla="*/ 14 h 36"/>
              <a:gd name="T38" fmla="*/ 20 w 36"/>
              <a:gd name="T39" fmla="*/ 15 h 36"/>
              <a:gd name="T40" fmla="*/ 19 w 36"/>
              <a:gd name="T41" fmla="*/ 18 h 36"/>
              <a:gd name="T42" fmla="*/ 19 w 36"/>
              <a:gd name="T43" fmla="*/ 19 h 36"/>
              <a:gd name="T44" fmla="*/ 19 w 36"/>
              <a:gd name="T45" fmla="*/ 20 h 36"/>
              <a:gd name="T46" fmla="*/ 19 w 36"/>
              <a:gd name="T47" fmla="*/ 22 h 36"/>
              <a:gd name="T48" fmla="*/ 18 w 36"/>
              <a:gd name="T49" fmla="*/ 25 h 36"/>
              <a:gd name="T50" fmla="*/ 21 w 36"/>
              <a:gd name="T51" fmla="*/ 29 h 36"/>
              <a:gd name="T52" fmla="*/ 26 w 36"/>
              <a:gd name="T53" fmla="*/ 31 h 36"/>
              <a:gd name="T54" fmla="*/ 29 w 36"/>
              <a:gd name="T55" fmla="*/ 31 h 36"/>
              <a:gd name="T56" fmla="*/ 32 w 36"/>
              <a:gd name="T57" fmla="*/ 30 h 36"/>
              <a:gd name="T58" fmla="*/ 35 w 36"/>
              <a:gd name="T59" fmla="*/ 30 h 36"/>
              <a:gd name="T60" fmla="*/ 36 w 36"/>
              <a:gd name="T61" fmla="*/ 29 h 36"/>
              <a:gd name="T62" fmla="*/ 22 w 36"/>
              <a:gd name="T63" fmla="*/ 2 h 36"/>
              <a:gd name="T64" fmla="*/ 21 w 36"/>
              <a:gd name="T65" fmla="*/ 4 h 36"/>
              <a:gd name="T66" fmla="*/ 19 w 36"/>
              <a:gd name="T67" fmla="*/ 5 h 36"/>
              <a:gd name="T68" fmla="*/ 17 w 36"/>
              <a:gd name="T69" fmla="*/ 4 h 36"/>
              <a:gd name="T70" fmla="*/ 18 w 36"/>
              <a:gd name="T71" fmla="*/ 1 h 36"/>
              <a:gd name="T72" fmla="*/ 21 w 36"/>
              <a:gd name="T73" fmla="*/ 0 h 36"/>
              <a:gd name="T74" fmla="*/ 22 w 36"/>
              <a:gd name="T75" fmla="*/ 2 h 36"/>
              <a:gd name="T76" fmla="*/ 22 w 36"/>
              <a:gd name="T77" fmla="*/ 2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36" h="36">
                <a:moveTo>
                  <a:pt x="36" y="29"/>
                </a:moveTo>
                <a:cubicBezTo>
                  <a:pt x="31" y="33"/>
                  <a:pt x="31" y="33"/>
                  <a:pt x="31" y="33"/>
                </a:cubicBezTo>
                <a:cubicBezTo>
                  <a:pt x="29" y="35"/>
                  <a:pt x="27" y="36"/>
                  <a:pt x="25" y="36"/>
                </a:cubicBezTo>
                <a:cubicBezTo>
                  <a:pt x="24" y="36"/>
                  <a:pt x="22" y="35"/>
                  <a:pt x="21" y="35"/>
                </a:cubicBezTo>
                <a:cubicBezTo>
                  <a:pt x="19" y="34"/>
                  <a:pt x="18" y="33"/>
                  <a:pt x="17" y="33"/>
                </a:cubicBezTo>
                <a:cubicBezTo>
                  <a:pt x="15" y="31"/>
                  <a:pt x="14" y="30"/>
                  <a:pt x="14" y="27"/>
                </a:cubicBezTo>
                <a:cubicBezTo>
                  <a:pt x="14" y="26"/>
                  <a:pt x="14" y="25"/>
                  <a:pt x="15" y="23"/>
                </a:cubicBezTo>
                <a:cubicBezTo>
                  <a:pt x="14" y="24"/>
                  <a:pt x="14" y="25"/>
                  <a:pt x="13" y="25"/>
                </a:cubicBezTo>
                <a:cubicBezTo>
                  <a:pt x="12" y="28"/>
                  <a:pt x="10" y="30"/>
                  <a:pt x="7" y="31"/>
                </a:cubicBezTo>
                <a:cubicBezTo>
                  <a:pt x="5" y="33"/>
                  <a:pt x="4" y="33"/>
                  <a:pt x="3" y="34"/>
                </a:cubicBezTo>
                <a:cubicBezTo>
                  <a:pt x="0" y="31"/>
                  <a:pt x="0" y="31"/>
                  <a:pt x="0" y="31"/>
                </a:cubicBezTo>
                <a:cubicBezTo>
                  <a:pt x="1" y="31"/>
                  <a:pt x="2" y="30"/>
                  <a:pt x="3" y="29"/>
                </a:cubicBezTo>
                <a:cubicBezTo>
                  <a:pt x="4" y="29"/>
                  <a:pt x="5" y="28"/>
                  <a:pt x="6" y="27"/>
                </a:cubicBezTo>
                <a:cubicBezTo>
                  <a:pt x="7" y="26"/>
                  <a:pt x="8" y="25"/>
                  <a:pt x="10" y="23"/>
                </a:cubicBezTo>
                <a:cubicBezTo>
                  <a:pt x="11" y="22"/>
                  <a:pt x="12" y="20"/>
                  <a:pt x="13" y="19"/>
                </a:cubicBezTo>
                <a:cubicBezTo>
                  <a:pt x="16" y="14"/>
                  <a:pt x="16" y="14"/>
                  <a:pt x="16" y="14"/>
                </a:cubicBezTo>
                <a:cubicBezTo>
                  <a:pt x="20" y="13"/>
                  <a:pt x="20" y="13"/>
                  <a:pt x="20" y="13"/>
                </a:cubicBezTo>
                <a:cubicBezTo>
                  <a:pt x="20" y="13"/>
                  <a:pt x="20" y="13"/>
                  <a:pt x="20" y="14"/>
                </a:cubicBezTo>
                <a:cubicBezTo>
                  <a:pt x="20" y="14"/>
                  <a:pt x="20" y="14"/>
                  <a:pt x="20" y="14"/>
                </a:cubicBezTo>
                <a:cubicBezTo>
                  <a:pt x="20" y="14"/>
                  <a:pt x="20" y="15"/>
                  <a:pt x="20" y="15"/>
                </a:cubicBezTo>
                <a:cubicBezTo>
                  <a:pt x="19" y="17"/>
                  <a:pt x="19" y="18"/>
                  <a:pt x="19" y="18"/>
                </a:cubicBezTo>
                <a:cubicBezTo>
                  <a:pt x="19" y="18"/>
                  <a:pt x="19" y="18"/>
                  <a:pt x="19" y="19"/>
                </a:cubicBezTo>
                <a:cubicBezTo>
                  <a:pt x="19" y="19"/>
                  <a:pt x="19" y="20"/>
                  <a:pt x="19" y="20"/>
                </a:cubicBezTo>
                <a:cubicBezTo>
                  <a:pt x="19" y="20"/>
                  <a:pt x="19" y="21"/>
                  <a:pt x="19" y="22"/>
                </a:cubicBezTo>
                <a:cubicBezTo>
                  <a:pt x="18" y="23"/>
                  <a:pt x="18" y="24"/>
                  <a:pt x="18" y="25"/>
                </a:cubicBezTo>
                <a:cubicBezTo>
                  <a:pt x="18" y="26"/>
                  <a:pt x="19" y="28"/>
                  <a:pt x="21" y="29"/>
                </a:cubicBezTo>
                <a:cubicBezTo>
                  <a:pt x="22" y="31"/>
                  <a:pt x="24" y="31"/>
                  <a:pt x="26" y="31"/>
                </a:cubicBezTo>
                <a:cubicBezTo>
                  <a:pt x="27" y="31"/>
                  <a:pt x="28" y="31"/>
                  <a:pt x="29" y="31"/>
                </a:cubicBezTo>
                <a:cubicBezTo>
                  <a:pt x="29" y="31"/>
                  <a:pt x="30" y="31"/>
                  <a:pt x="32" y="30"/>
                </a:cubicBezTo>
                <a:cubicBezTo>
                  <a:pt x="33" y="30"/>
                  <a:pt x="34" y="30"/>
                  <a:pt x="35" y="30"/>
                </a:cubicBezTo>
                <a:lnTo>
                  <a:pt x="36" y="29"/>
                </a:lnTo>
                <a:close/>
                <a:moveTo>
                  <a:pt x="22" y="2"/>
                </a:moveTo>
                <a:cubicBezTo>
                  <a:pt x="22" y="3"/>
                  <a:pt x="21" y="3"/>
                  <a:pt x="21" y="4"/>
                </a:cubicBezTo>
                <a:cubicBezTo>
                  <a:pt x="20" y="4"/>
                  <a:pt x="19" y="5"/>
                  <a:pt x="19" y="5"/>
                </a:cubicBezTo>
                <a:cubicBezTo>
                  <a:pt x="18" y="5"/>
                  <a:pt x="18" y="4"/>
                  <a:pt x="17" y="4"/>
                </a:cubicBezTo>
                <a:cubicBezTo>
                  <a:pt x="17" y="3"/>
                  <a:pt x="18" y="2"/>
                  <a:pt x="18" y="1"/>
                </a:cubicBezTo>
                <a:cubicBezTo>
                  <a:pt x="19" y="1"/>
                  <a:pt x="20" y="0"/>
                  <a:pt x="21" y="0"/>
                </a:cubicBezTo>
                <a:cubicBezTo>
                  <a:pt x="22" y="0"/>
                  <a:pt x="22" y="1"/>
                  <a:pt x="22" y="2"/>
                </a:cubicBezTo>
                <a:cubicBezTo>
                  <a:pt x="22" y="2"/>
                  <a:pt x="22" y="2"/>
                  <a:pt x="22" y="2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36" tIns="45717" rIns="91436" bIns="45717" numCol="1" anchor="t" anchorCtr="0" compatLnSpc="1">
            <a:prstTxWarp prst="textNoShape">
              <a:avLst/>
            </a:prstTxWarp>
          </a:bodyPr>
          <a:lstStyle/>
          <a:p>
            <a:endParaRPr lang="zh-CN" altLang="en-US" sz="1765"/>
          </a:p>
        </p:txBody>
      </p:sp>
      <p:sp>
        <p:nvSpPr>
          <p:cNvPr id="141" name="Freeform 140"/>
          <p:cNvSpPr>
            <a:spLocks/>
          </p:cNvSpPr>
          <p:nvPr/>
        </p:nvSpPr>
        <p:spPr bwMode="auto">
          <a:xfrm>
            <a:off x="9515476" y="5035324"/>
            <a:ext cx="312737" cy="93650"/>
          </a:xfrm>
          <a:custGeom>
            <a:avLst/>
            <a:gdLst>
              <a:gd name="T0" fmla="*/ 83 w 83"/>
              <a:gd name="T1" fmla="*/ 17 h 25"/>
              <a:gd name="T2" fmla="*/ 82 w 83"/>
              <a:gd name="T3" fmla="*/ 21 h 25"/>
              <a:gd name="T4" fmla="*/ 78 w 83"/>
              <a:gd name="T5" fmla="*/ 22 h 25"/>
              <a:gd name="T6" fmla="*/ 75 w 83"/>
              <a:gd name="T7" fmla="*/ 22 h 25"/>
              <a:gd name="T8" fmla="*/ 69 w 83"/>
              <a:gd name="T9" fmla="*/ 21 h 25"/>
              <a:gd name="T10" fmla="*/ 64 w 83"/>
              <a:gd name="T11" fmla="*/ 18 h 25"/>
              <a:gd name="T12" fmla="*/ 63 w 83"/>
              <a:gd name="T13" fmla="*/ 14 h 25"/>
              <a:gd name="T14" fmla="*/ 63 w 83"/>
              <a:gd name="T15" fmla="*/ 13 h 25"/>
              <a:gd name="T16" fmla="*/ 61 w 83"/>
              <a:gd name="T17" fmla="*/ 13 h 25"/>
              <a:gd name="T18" fmla="*/ 57 w 83"/>
              <a:gd name="T19" fmla="*/ 17 h 25"/>
              <a:gd name="T20" fmla="*/ 47 w 83"/>
              <a:gd name="T21" fmla="*/ 24 h 25"/>
              <a:gd name="T22" fmla="*/ 43 w 83"/>
              <a:gd name="T23" fmla="*/ 24 h 25"/>
              <a:gd name="T24" fmla="*/ 43 w 83"/>
              <a:gd name="T25" fmla="*/ 23 h 25"/>
              <a:gd name="T26" fmla="*/ 46 w 83"/>
              <a:gd name="T27" fmla="*/ 13 h 25"/>
              <a:gd name="T28" fmla="*/ 46 w 83"/>
              <a:gd name="T29" fmla="*/ 8 h 25"/>
              <a:gd name="T30" fmla="*/ 44 w 83"/>
              <a:gd name="T31" fmla="*/ 8 h 25"/>
              <a:gd name="T32" fmla="*/ 33 w 83"/>
              <a:gd name="T33" fmla="*/ 18 h 25"/>
              <a:gd name="T34" fmla="*/ 31 w 83"/>
              <a:gd name="T35" fmla="*/ 24 h 25"/>
              <a:gd name="T36" fmla="*/ 30 w 83"/>
              <a:gd name="T37" fmla="*/ 25 h 25"/>
              <a:gd name="T38" fmla="*/ 28 w 83"/>
              <a:gd name="T39" fmla="*/ 25 h 25"/>
              <a:gd name="T40" fmla="*/ 27 w 83"/>
              <a:gd name="T41" fmla="*/ 24 h 25"/>
              <a:gd name="T42" fmla="*/ 26 w 83"/>
              <a:gd name="T43" fmla="*/ 23 h 25"/>
              <a:gd name="T44" fmla="*/ 28 w 83"/>
              <a:gd name="T45" fmla="*/ 18 h 25"/>
              <a:gd name="T46" fmla="*/ 29 w 83"/>
              <a:gd name="T47" fmla="*/ 7 h 25"/>
              <a:gd name="T48" fmla="*/ 29 w 83"/>
              <a:gd name="T49" fmla="*/ 4 h 25"/>
              <a:gd name="T50" fmla="*/ 25 w 83"/>
              <a:gd name="T51" fmla="*/ 6 h 25"/>
              <a:gd name="T52" fmla="*/ 22 w 83"/>
              <a:gd name="T53" fmla="*/ 10 h 25"/>
              <a:gd name="T54" fmla="*/ 14 w 83"/>
              <a:gd name="T55" fmla="*/ 16 h 25"/>
              <a:gd name="T56" fmla="*/ 3 w 83"/>
              <a:gd name="T57" fmla="*/ 23 h 25"/>
              <a:gd name="T58" fmla="*/ 0 w 83"/>
              <a:gd name="T59" fmla="*/ 20 h 25"/>
              <a:gd name="T60" fmla="*/ 3 w 83"/>
              <a:gd name="T61" fmla="*/ 19 h 25"/>
              <a:gd name="T62" fmla="*/ 13 w 83"/>
              <a:gd name="T63" fmla="*/ 12 h 25"/>
              <a:gd name="T64" fmla="*/ 19 w 83"/>
              <a:gd name="T65" fmla="*/ 7 h 25"/>
              <a:gd name="T66" fmla="*/ 24 w 83"/>
              <a:gd name="T67" fmla="*/ 3 h 25"/>
              <a:gd name="T68" fmla="*/ 29 w 83"/>
              <a:gd name="T69" fmla="*/ 0 h 25"/>
              <a:gd name="T70" fmla="*/ 31 w 83"/>
              <a:gd name="T71" fmla="*/ 0 h 25"/>
              <a:gd name="T72" fmla="*/ 33 w 83"/>
              <a:gd name="T73" fmla="*/ 0 h 25"/>
              <a:gd name="T74" fmla="*/ 33 w 83"/>
              <a:gd name="T75" fmla="*/ 1 h 25"/>
              <a:gd name="T76" fmla="*/ 34 w 83"/>
              <a:gd name="T77" fmla="*/ 11 h 25"/>
              <a:gd name="T78" fmla="*/ 39 w 83"/>
              <a:gd name="T79" fmla="*/ 7 h 25"/>
              <a:gd name="T80" fmla="*/ 45 w 83"/>
              <a:gd name="T81" fmla="*/ 2 h 25"/>
              <a:gd name="T82" fmla="*/ 47 w 83"/>
              <a:gd name="T83" fmla="*/ 2 h 25"/>
              <a:gd name="T84" fmla="*/ 51 w 83"/>
              <a:gd name="T85" fmla="*/ 4 h 25"/>
              <a:gd name="T86" fmla="*/ 51 w 83"/>
              <a:gd name="T87" fmla="*/ 7 h 25"/>
              <a:gd name="T88" fmla="*/ 51 w 83"/>
              <a:gd name="T89" fmla="*/ 9 h 25"/>
              <a:gd name="T90" fmla="*/ 50 w 83"/>
              <a:gd name="T91" fmla="*/ 14 h 25"/>
              <a:gd name="T92" fmla="*/ 49 w 83"/>
              <a:gd name="T93" fmla="*/ 18 h 25"/>
              <a:gd name="T94" fmla="*/ 51 w 83"/>
              <a:gd name="T95" fmla="*/ 16 h 25"/>
              <a:gd name="T96" fmla="*/ 62 w 83"/>
              <a:gd name="T97" fmla="*/ 8 h 25"/>
              <a:gd name="T98" fmla="*/ 68 w 83"/>
              <a:gd name="T99" fmla="*/ 5 h 25"/>
              <a:gd name="T100" fmla="*/ 68 w 83"/>
              <a:gd name="T101" fmla="*/ 5 h 25"/>
              <a:gd name="T102" fmla="*/ 71 w 83"/>
              <a:gd name="T103" fmla="*/ 6 h 25"/>
              <a:gd name="T104" fmla="*/ 72 w 83"/>
              <a:gd name="T105" fmla="*/ 7 h 25"/>
              <a:gd name="T106" fmla="*/ 71 w 83"/>
              <a:gd name="T107" fmla="*/ 10 h 25"/>
              <a:gd name="T108" fmla="*/ 69 w 83"/>
              <a:gd name="T109" fmla="*/ 13 h 25"/>
              <a:gd name="T110" fmla="*/ 69 w 83"/>
              <a:gd name="T111" fmla="*/ 15 h 25"/>
              <a:gd name="T112" fmla="*/ 72 w 83"/>
              <a:gd name="T113" fmla="*/ 18 h 25"/>
              <a:gd name="T114" fmla="*/ 76 w 83"/>
              <a:gd name="T115" fmla="*/ 19 h 25"/>
              <a:gd name="T116" fmla="*/ 78 w 83"/>
              <a:gd name="T117" fmla="*/ 19 h 25"/>
              <a:gd name="T118" fmla="*/ 80 w 83"/>
              <a:gd name="T119" fmla="*/ 18 h 25"/>
              <a:gd name="T120" fmla="*/ 83 w 83"/>
              <a:gd name="T121" fmla="*/ 17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83" h="25">
                <a:moveTo>
                  <a:pt x="83" y="17"/>
                </a:moveTo>
                <a:cubicBezTo>
                  <a:pt x="82" y="21"/>
                  <a:pt x="82" y="21"/>
                  <a:pt x="82" y="21"/>
                </a:cubicBezTo>
                <a:cubicBezTo>
                  <a:pt x="78" y="22"/>
                  <a:pt x="78" y="22"/>
                  <a:pt x="78" y="22"/>
                </a:cubicBezTo>
                <a:cubicBezTo>
                  <a:pt x="75" y="22"/>
                  <a:pt x="75" y="22"/>
                  <a:pt x="75" y="22"/>
                </a:cubicBezTo>
                <a:cubicBezTo>
                  <a:pt x="73" y="22"/>
                  <a:pt x="71" y="21"/>
                  <a:pt x="69" y="21"/>
                </a:cubicBezTo>
                <a:cubicBezTo>
                  <a:pt x="66" y="21"/>
                  <a:pt x="65" y="20"/>
                  <a:pt x="64" y="18"/>
                </a:cubicBezTo>
                <a:cubicBezTo>
                  <a:pt x="63" y="17"/>
                  <a:pt x="63" y="16"/>
                  <a:pt x="63" y="14"/>
                </a:cubicBezTo>
                <a:cubicBezTo>
                  <a:pt x="63" y="13"/>
                  <a:pt x="63" y="13"/>
                  <a:pt x="63" y="13"/>
                </a:cubicBezTo>
                <a:cubicBezTo>
                  <a:pt x="61" y="13"/>
                  <a:pt x="61" y="13"/>
                  <a:pt x="61" y="13"/>
                </a:cubicBezTo>
                <a:cubicBezTo>
                  <a:pt x="57" y="17"/>
                  <a:pt x="57" y="17"/>
                  <a:pt x="57" y="17"/>
                </a:cubicBezTo>
                <a:cubicBezTo>
                  <a:pt x="54" y="20"/>
                  <a:pt x="51" y="22"/>
                  <a:pt x="47" y="24"/>
                </a:cubicBezTo>
                <a:cubicBezTo>
                  <a:pt x="43" y="24"/>
                  <a:pt x="43" y="24"/>
                  <a:pt x="43" y="24"/>
                </a:cubicBezTo>
                <a:cubicBezTo>
                  <a:pt x="43" y="23"/>
                  <a:pt x="43" y="23"/>
                  <a:pt x="43" y="23"/>
                </a:cubicBezTo>
                <a:cubicBezTo>
                  <a:pt x="44" y="20"/>
                  <a:pt x="45" y="17"/>
                  <a:pt x="46" y="13"/>
                </a:cubicBezTo>
                <a:cubicBezTo>
                  <a:pt x="46" y="8"/>
                  <a:pt x="46" y="8"/>
                  <a:pt x="46" y="8"/>
                </a:cubicBezTo>
                <a:cubicBezTo>
                  <a:pt x="44" y="8"/>
                  <a:pt x="44" y="8"/>
                  <a:pt x="44" y="8"/>
                </a:cubicBezTo>
                <a:cubicBezTo>
                  <a:pt x="40" y="10"/>
                  <a:pt x="37" y="14"/>
                  <a:pt x="33" y="18"/>
                </a:cubicBezTo>
                <a:cubicBezTo>
                  <a:pt x="32" y="20"/>
                  <a:pt x="31" y="22"/>
                  <a:pt x="31" y="24"/>
                </a:cubicBezTo>
                <a:cubicBezTo>
                  <a:pt x="30" y="24"/>
                  <a:pt x="30" y="25"/>
                  <a:pt x="30" y="25"/>
                </a:cubicBezTo>
                <a:cubicBezTo>
                  <a:pt x="29" y="25"/>
                  <a:pt x="28" y="25"/>
                  <a:pt x="28" y="25"/>
                </a:cubicBezTo>
                <a:cubicBezTo>
                  <a:pt x="27" y="25"/>
                  <a:pt x="27" y="25"/>
                  <a:pt x="27" y="24"/>
                </a:cubicBezTo>
                <a:cubicBezTo>
                  <a:pt x="27" y="24"/>
                  <a:pt x="26" y="24"/>
                  <a:pt x="26" y="23"/>
                </a:cubicBezTo>
                <a:cubicBezTo>
                  <a:pt x="27" y="21"/>
                  <a:pt x="28" y="20"/>
                  <a:pt x="28" y="18"/>
                </a:cubicBezTo>
                <a:cubicBezTo>
                  <a:pt x="29" y="16"/>
                  <a:pt x="29" y="12"/>
                  <a:pt x="29" y="7"/>
                </a:cubicBezTo>
                <a:cubicBezTo>
                  <a:pt x="29" y="4"/>
                  <a:pt x="29" y="4"/>
                  <a:pt x="29" y="4"/>
                </a:cubicBezTo>
                <a:cubicBezTo>
                  <a:pt x="25" y="6"/>
                  <a:pt x="25" y="6"/>
                  <a:pt x="25" y="6"/>
                </a:cubicBezTo>
                <a:cubicBezTo>
                  <a:pt x="22" y="10"/>
                  <a:pt x="22" y="10"/>
                  <a:pt x="22" y="10"/>
                </a:cubicBezTo>
                <a:cubicBezTo>
                  <a:pt x="19" y="13"/>
                  <a:pt x="16" y="15"/>
                  <a:pt x="14" y="16"/>
                </a:cubicBezTo>
                <a:cubicBezTo>
                  <a:pt x="11" y="18"/>
                  <a:pt x="7" y="21"/>
                  <a:pt x="3" y="23"/>
                </a:cubicBezTo>
                <a:cubicBezTo>
                  <a:pt x="0" y="20"/>
                  <a:pt x="0" y="20"/>
                  <a:pt x="0" y="20"/>
                </a:cubicBezTo>
                <a:cubicBezTo>
                  <a:pt x="3" y="19"/>
                  <a:pt x="3" y="19"/>
                  <a:pt x="3" y="19"/>
                </a:cubicBezTo>
                <a:cubicBezTo>
                  <a:pt x="7" y="17"/>
                  <a:pt x="11" y="15"/>
                  <a:pt x="13" y="12"/>
                </a:cubicBezTo>
                <a:cubicBezTo>
                  <a:pt x="15" y="11"/>
                  <a:pt x="17" y="9"/>
                  <a:pt x="19" y="7"/>
                </a:cubicBezTo>
                <a:cubicBezTo>
                  <a:pt x="21" y="5"/>
                  <a:pt x="23" y="4"/>
                  <a:pt x="24" y="3"/>
                </a:cubicBezTo>
                <a:cubicBezTo>
                  <a:pt x="29" y="0"/>
                  <a:pt x="29" y="0"/>
                  <a:pt x="29" y="0"/>
                </a:cubicBezTo>
                <a:cubicBezTo>
                  <a:pt x="29" y="0"/>
                  <a:pt x="30" y="0"/>
                  <a:pt x="31" y="0"/>
                </a:cubicBezTo>
                <a:cubicBezTo>
                  <a:pt x="31" y="0"/>
                  <a:pt x="32" y="0"/>
                  <a:pt x="33" y="0"/>
                </a:cubicBezTo>
                <a:cubicBezTo>
                  <a:pt x="33" y="0"/>
                  <a:pt x="33" y="1"/>
                  <a:pt x="33" y="1"/>
                </a:cubicBezTo>
                <a:cubicBezTo>
                  <a:pt x="34" y="11"/>
                  <a:pt x="34" y="11"/>
                  <a:pt x="34" y="11"/>
                </a:cubicBezTo>
                <a:cubicBezTo>
                  <a:pt x="39" y="7"/>
                  <a:pt x="39" y="7"/>
                  <a:pt x="39" y="7"/>
                </a:cubicBezTo>
                <a:cubicBezTo>
                  <a:pt x="45" y="2"/>
                  <a:pt x="45" y="2"/>
                  <a:pt x="45" y="2"/>
                </a:cubicBezTo>
                <a:cubicBezTo>
                  <a:pt x="46" y="2"/>
                  <a:pt x="47" y="2"/>
                  <a:pt x="47" y="2"/>
                </a:cubicBezTo>
                <a:cubicBezTo>
                  <a:pt x="49" y="2"/>
                  <a:pt x="51" y="3"/>
                  <a:pt x="51" y="4"/>
                </a:cubicBezTo>
                <a:cubicBezTo>
                  <a:pt x="51" y="5"/>
                  <a:pt x="51" y="6"/>
                  <a:pt x="51" y="7"/>
                </a:cubicBezTo>
                <a:cubicBezTo>
                  <a:pt x="51" y="9"/>
                  <a:pt x="51" y="9"/>
                  <a:pt x="51" y="9"/>
                </a:cubicBezTo>
                <a:cubicBezTo>
                  <a:pt x="51" y="10"/>
                  <a:pt x="51" y="12"/>
                  <a:pt x="50" y="14"/>
                </a:cubicBezTo>
                <a:cubicBezTo>
                  <a:pt x="50" y="15"/>
                  <a:pt x="50" y="16"/>
                  <a:pt x="49" y="18"/>
                </a:cubicBezTo>
                <a:cubicBezTo>
                  <a:pt x="49" y="17"/>
                  <a:pt x="50" y="17"/>
                  <a:pt x="51" y="16"/>
                </a:cubicBezTo>
                <a:cubicBezTo>
                  <a:pt x="56" y="12"/>
                  <a:pt x="60" y="10"/>
                  <a:pt x="62" y="8"/>
                </a:cubicBezTo>
                <a:cubicBezTo>
                  <a:pt x="65" y="6"/>
                  <a:pt x="67" y="5"/>
                  <a:pt x="68" y="5"/>
                </a:cubicBezTo>
                <a:cubicBezTo>
                  <a:pt x="68" y="5"/>
                  <a:pt x="68" y="5"/>
                  <a:pt x="68" y="5"/>
                </a:cubicBezTo>
                <a:cubicBezTo>
                  <a:pt x="69" y="5"/>
                  <a:pt x="70" y="5"/>
                  <a:pt x="71" y="6"/>
                </a:cubicBezTo>
                <a:cubicBezTo>
                  <a:pt x="72" y="6"/>
                  <a:pt x="72" y="6"/>
                  <a:pt x="72" y="7"/>
                </a:cubicBezTo>
                <a:cubicBezTo>
                  <a:pt x="72" y="8"/>
                  <a:pt x="72" y="9"/>
                  <a:pt x="71" y="10"/>
                </a:cubicBezTo>
                <a:cubicBezTo>
                  <a:pt x="70" y="12"/>
                  <a:pt x="69" y="13"/>
                  <a:pt x="69" y="13"/>
                </a:cubicBezTo>
                <a:cubicBezTo>
                  <a:pt x="69" y="13"/>
                  <a:pt x="69" y="14"/>
                  <a:pt x="69" y="15"/>
                </a:cubicBezTo>
                <a:cubicBezTo>
                  <a:pt x="69" y="17"/>
                  <a:pt x="70" y="18"/>
                  <a:pt x="72" y="18"/>
                </a:cubicBezTo>
                <a:cubicBezTo>
                  <a:pt x="73" y="18"/>
                  <a:pt x="74" y="18"/>
                  <a:pt x="76" y="19"/>
                </a:cubicBezTo>
                <a:cubicBezTo>
                  <a:pt x="77" y="19"/>
                  <a:pt x="77" y="19"/>
                  <a:pt x="78" y="19"/>
                </a:cubicBezTo>
                <a:cubicBezTo>
                  <a:pt x="79" y="19"/>
                  <a:pt x="79" y="19"/>
                  <a:pt x="80" y="18"/>
                </a:cubicBezTo>
                <a:cubicBezTo>
                  <a:pt x="82" y="18"/>
                  <a:pt x="83" y="17"/>
                  <a:pt x="83" y="17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36" tIns="45717" rIns="91436" bIns="45717" numCol="1" anchor="t" anchorCtr="0" compatLnSpc="1">
            <a:prstTxWarp prst="textNoShape">
              <a:avLst/>
            </a:prstTxWarp>
          </a:bodyPr>
          <a:lstStyle/>
          <a:p>
            <a:endParaRPr lang="zh-CN" altLang="en-US" sz="1765"/>
          </a:p>
        </p:txBody>
      </p:sp>
      <p:sp>
        <p:nvSpPr>
          <p:cNvPr id="142" name="Freeform 141"/>
          <p:cNvSpPr>
            <a:spLocks noEditPoints="1"/>
          </p:cNvSpPr>
          <p:nvPr/>
        </p:nvSpPr>
        <p:spPr bwMode="auto">
          <a:xfrm>
            <a:off x="9793289" y="5046434"/>
            <a:ext cx="169862" cy="161903"/>
          </a:xfrm>
          <a:custGeom>
            <a:avLst/>
            <a:gdLst>
              <a:gd name="T0" fmla="*/ 45 w 45"/>
              <a:gd name="T1" fmla="*/ 18 h 43"/>
              <a:gd name="T2" fmla="*/ 43 w 45"/>
              <a:gd name="T3" fmla="*/ 19 h 43"/>
              <a:gd name="T4" fmla="*/ 42 w 45"/>
              <a:gd name="T5" fmla="*/ 19 h 43"/>
              <a:gd name="T6" fmla="*/ 40 w 45"/>
              <a:gd name="T7" fmla="*/ 19 h 43"/>
              <a:gd name="T8" fmla="*/ 37 w 45"/>
              <a:gd name="T9" fmla="*/ 19 h 43"/>
              <a:gd name="T10" fmla="*/ 34 w 45"/>
              <a:gd name="T11" fmla="*/ 20 h 43"/>
              <a:gd name="T12" fmla="*/ 31 w 45"/>
              <a:gd name="T13" fmla="*/ 21 h 43"/>
              <a:gd name="T14" fmla="*/ 28 w 45"/>
              <a:gd name="T15" fmla="*/ 21 h 43"/>
              <a:gd name="T16" fmla="*/ 24 w 45"/>
              <a:gd name="T17" fmla="*/ 22 h 43"/>
              <a:gd name="T18" fmla="*/ 17 w 45"/>
              <a:gd name="T19" fmla="*/ 22 h 43"/>
              <a:gd name="T20" fmla="*/ 16 w 45"/>
              <a:gd name="T21" fmla="*/ 27 h 43"/>
              <a:gd name="T22" fmla="*/ 15 w 45"/>
              <a:gd name="T23" fmla="*/ 31 h 43"/>
              <a:gd name="T24" fmla="*/ 13 w 45"/>
              <a:gd name="T25" fmla="*/ 38 h 43"/>
              <a:gd name="T26" fmla="*/ 11 w 45"/>
              <a:gd name="T27" fmla="*/ 43 h 43"/>
              <a:gd name="T28" fmla="*/ 10 w 45"/>
              <a:gd name="T29" fmla="*/ 43 h 43"/>
              <a:gd name="T30" fmla="*/ 8 w 45"/>
              <a:gd name="T31" fmla="*/ 41 h 43"/>
              <a:gd name="T32" fmla="*/ 8 w 45"/>
              <a:gd name="T33" fmla="*/ 39 h 43"/>
              <a:gd name="T34" fmla="*/ 8 w 45"/>
              <a:gd name="T35" fmla="*/ 37 h 43"/>
              <a:gd name="T36" fmla="*/ 9 w 45"/>
              <a:gd name="T37" fmla="*/ 35 h 43"/>
              <a:gd name="T38" fmla="*/ 11 w 45"/>
              <a:gd name="T39" fmla="*/ 27 h 43"/>
              <a:gd name="T40" fmla="*/ 12 w 45"/>
              <a:gd name="T41" fmla="*/ 24 h 43"/>
              <a:gd name="T42" fmla="*/ 14 w 45"/>
              <a:gd name="T43" fmla="*/ 18 h 43"/>
              <a:gd name="T44" fmla="*/ 17 w 45"/>
              <a:gd name="T45" fmla="*/ 12 h 43"/>
              <a:gd name="T46" fmla="*/ 17 w 45"/>
              <a:gd name="T47" fmla="*/ 8 h 43"/>
              <a:gd name="T48" fmla="*/ 15 w 45"/>
              <a:gd name="T49" fmla="*/ 10 h 43"/>
              <a:gd name="T50" fmla="*/ 11 w 45"/>
              <a:gd name="T51" fmla="*/ 14 h 43"/>
              <a:gd name="T52" fmla="*/ 8 w 45"/>
              <a:gd name="T53" fmla="*/ 17 h 43"/>
              <a:gd name="T54" fmla="*/ 5 w 45"/>
              <a:gd name="T55" fmla="*/ 18 h 43"/>
              <a:gd name="T56" fmla="*/ 1 w 45"/>
              <a:gd name="T57" fmla="*/ 20 h 43"/>
              <a:gd name="T58" fmla="*/ 0 w 45"/>
              <a:gd name="T59" fmla="*/ 16 h 43"/>
              <a:gd name="T60" fmla="*/ 4 w 45"/>
              <a:gd name="T61" fmla="*/ 15 h 43"/>
              <a:gd name="T62" fmla="*/ 11 w 45"/>
              <a:gd name="T63" fmla="*/ 10 h 43"/>
              <a:gd name="T64" fmla="*/ 16 w 45"/>
              <a:gd name="T65" fmla="*/ 6 h 43"/>
              <a:gd name="T66" fmla="*/ 22 w 45"/>
              <a:gd name="T67" fmla="*/ 1 h 43"/>
              <a:gd name="T68" fmla="*/ 23 w 45"/>
              <a:gd name="T69" fmla="*/ 2 h 43"/>
              <a:gd name="T70" fmla="*/ 22 w 45"/>
              <a:gd name="T71" fmla="*/ 7 h 43"/>
              <a:gd name="T72" fmla="*/ 26 w 45"/>
              <a:gd name="T73" fmla="*/ 6 h 43"/>
              <a:gd name="T74" fmla="*/ 35 w 45"/>
              <a:gd name="T75" fmla="*/ 0 h 43"/>
              <a:gd name="T76" fmla="*/ 41 w 45"/>
              <a:gd name="T77" fmla="*/ 4 h 43"/>
              <a:gd name="T78" fmla="*/ 41 w 45"/>
              <a:gd name="T79" fmla="*/ 7 h 43"/>
              <a:gd name="T80" fmla="*/ 41 w 45"/>
              <a:gd name="T81" fmla="*/ 10 h 43"/>
              <a:gd name="T82" fmla="*/ 40 w 45"/>
              <a:gd name="T83" fmla="*/ 11 h 43"/>
              <a:gd name="T84" fmla="*/ 40 w 45"/>
              <a:gd name="T85" fmla="*/ 12 h 43"/>
              <a:gd name="T86" fmla="*/ 39 w 45"/>
              <a:gd name="T87" fmla="*/ 14 h 43"/>
              <a:gd name="T88" fmla="*/ 39 w 45"/>
              <a:gd name="T89" fmla="*/ 16 h 43"/>
              <a:gd name="T90" fmla="*/ 43 w 45"/>
              <a:gd name="T91" fmla="*/ 16 h 43"/>
              <a:gd name="T92" fmla="*/ 45 w 45"/>
              <a:gd name="T93" fmla="*/ 18 h 43"/>
              <a:gd name="T94" fmla="*/ 36 w 45"/>
              <a:gd name="T95" fmla="*/ 11 h 43"/>
              <a:gd name="T96" fmla="*/ 37 w 45"/>
              <a:gd name="T97" fmla="*/ 9 h 43"/>
              <a:gd name="T98" fmla="*/ 36 w 45"/>
              <a:gd name="T99" fmla="*/ 5 h 43"/>
              <a:gd name="T100" fmla="*/ 34 w 45"/>
              <a:gd name="T101" fmla="*/ 4 h 43"/>
              <a:gd name="T102" fmla="*/ 31 w 45"/>
              <a:gd name="T103" fmla="*/ 5 h 43"/>
              <a:gd name="T104" fmla="*/ 30 w 45"/>
              <a:gd name="T105" fmla="*/ 7 h 43"/>
              <a:gd name="T106" fmla="*/ 22 w 45"/>
              <a:gd name="T107" fmla="*/ 13 h 43"/>
              <a:gd name="T108" fmla="*/ 20 w 45"/>
              <a:gd name="T109" fmla="*/ 17 h 43"/>
              <a:gd name="T110" fmla="*/ 21 w 45"/>
              <a:gd name="T111" fmla="*/ 17 h 43"/>
              <a:gd name="T112" fmla="*/ 30 w 45"/>
              <a:gd name="T113" fmla="*/ 16 h 43"/>
              <a:gd name="T114" fmla="*/ 33 w 45"/>
              <a:gd name="T115" fmla="*/ 15 h 43"/>
              <a:gd name="T116" fmla="*/ 36 w 45"/>
              <a:gd name="T117" fmla="*/ 11 h 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45" h="43">
                <a:moveTo>
                  <a:pt x="45" y="18"/>
                </a:moveTo>
                <a:cubicBezTo>
                  <a:pt x="45" y="18"/>
                  <a:pt x="44" y="19"/>
                  <a:pt x="43" y="19"/>
                </a:cubicBezTo>
                <a:cubicBezTo>
                  <a:pt x="42" y="19"/>
                  <a:pt x="42" y="19"/>
                  <a:pt x="42" y="19"/>
                </a:cubicBezTo>
                <a:cubicBezTo>
                  <a:pt x="41" y="19"/>
                  <a:pt x="41" y="19"/>
                  <a:pt x="40" y="19"/>
                </a:cubicBezTo>
                <a:cubicBezTo>
                  <a:pt x="39" y="19"/>
                  <a:pt x="38" y="19"/>
                  <a:pt x="37" y="19"/>
                </a:cubicBezTo>
                <a:cubicBezTo>
                  <a:pt x="36" y="19"/>
                  <a:pt x="35" y="19"/>
                  <a:pt x="34" y="20"/>
                </a:cubicBezTo>
                <a:cubicBezTo>
                  <a:pt x="33" y="20"/>
                  <a:pt x="32" y="20"/>
                  <a:pt x="31" y="21"/>
                </a:cubicBezTo>
                <a:cubicBezTo>
                  <a:pt x="30" y="21"/>
                  <a:pt x="29" y="21"/>
                  <a:pt x="28" y="21"/>
                </a:cubicBezTo>
                <a:cubicBezTo>
                  <a:pt x="27" y="22"/>
                  <a:pt x="25" y="22"/>
                  <a:pt x="24" y="22"/>
                </a:cubicBezTo>
                <a:cubicBezTo>
                  <a:pt x="17" y="22"/>
                  <a:pt x="17" y="22"/>
                  <a:pt x="17" y="22"/>
                </a:cubicBezTo>
                <a:cubicBezTo>
                  <a:pt x="17" y="24"/>
                  <a:pt x="16" y="25"/>
                  <a:pt x="16" y="27"/>
                </a:cubicBezTo>
                <a:cubicBezTo>
                  <a:pt x="15" y="31"/>
                  <a:pt x="15" y="31"/>
                  <a:pt x="15" y="31"/>
                </a:cubicBezTo>
                <a:cubicBezTo>
                  <a:pt x="14" y="33"/>
                  <a:pt x="13" y="35"/>
                  <a:pt x="13" y="38"/>
                </a:cubicBezTo>
                <a:cubicBezTo>
                  <a:pt x="11" y="43"/>
                  <a:pt x="11" y="43"/>
                  <a:pt x="11" y="43"/>
                </a:cubicBezTo>
                <a:cubicBezTo>
                  <a:pt x="11" y="43"/>
                  <a:pt x="10" y="43"/>
                  <a:pt x="10" y="43"/>
                </a:cubicBezTo>
                <a:cubicBezTo>
                  <a:pt x="10" y="43"/>
                  <a:pt x="9" y="42"/>
                  <a:pt x="8" y="41"/>
                </a:cubicBezTo>
                <a:cubicBezTo>
                  <a:pt x="8" y="40"/>
                  <a:pt x="8" y="40"/>
                  <a:pt x="8" y="39"/>
                </a:cubicBezTo>
                <a:cubicBezTo>
                  <a:pt x="8" y="38"/>
                  <a:pt x="8" y="38"/>
                  <a:pt x="8" y="37"/>
                </a:cubicBezTo>
                <a:cubicBezTo>
                  <a:pt x="9" y="36"/>
                  <a:pt x="9" y="35"/>
                  <a:pt x="9" y="35"/>
                </a:cubicBezTo>
                <a:cubicBezTo>
                  <a:pt x="9" y="34"/>
                  <a:pt x="10" y="32"/>
                  <a:pt x="11" y="27"/>
                </a:cubicBezTo>
                <a:cubicBezTo>
                  <a:pt x="11" y="27"/>
                  <a:pt x="12" y="25"/>
                  <a:pt x="12" y="24"/>
                </a:cubicBezTo>
                <a:cubicBezTo>
                  <a:pt x="14" y="18"/>
                  <a:pt x="14" y="18"/>
                  <a:pt x="14" y="18"/>
                </a:cubicBezTo>
                <a:cubicBezTo>
                  <a:pt x="17" y="12"/>
                  <a:pt x="17" y="12"/>
                  <a:pt x="17" y="12"/>
                </a:cubicBezTo>
                <a:cubicBezTo>
                  <a:pt x="17" y="8"/>
                  <a:pt x="17" y="8"/>
                  <a:pt x="17" y="8"/>
                </a:cubicBezTo>
                <a:cubicBezTo>
                  <a:pt x="17" y="9"/>
                  <a:pt x="16" y="9"/>
                  <a:pt x="15" y="10"/>
                </a:cubicBezTo>
                <a:cubicBezTo>
                  <a:pt x="14" y="11"/>
                  <a:pt x="13" y="12"/>
                  <a:pt x="11" y="14"/>
                </a:cubicBezTo>
                <a:cubicBezTo>
                  <a:pt x="10" y="15"/>
                  <a:pt x="9" y="16"/>
                  <a:pt x="8" y="17"/>
                </a:cubicBezTo>
                <a:cubicBezTo>
                  <a:pt x="7" y="18"/>
                  <a:pt x="6" y="18"/>
                  <a:pt x="5" y="18"/>
                </a:cubicBezTo>
                <a:cubicBezTo>
                  <a:pt x="4" y="19"/>
                  <a:pt x="3" y="19"/>
                  <a:pt x="1" y="20"/>
                </a:cubicBezTo>
                <a:cubicBezTo>
                  <a:pt x="0" y="16"/>
                  <a:pt x="0" y="16"/>
                  <a:pt x="0" y="16"/>
                </a:cubicBezTo>
                <a:cubicBezTo>
                  <a:pt x="1" y="16"/>
                  <a:pt x="3" y="16"/>
                  <a:pt x="4" y="15"/>
                </a:cubicBezTo>
                <a:cubicBezTo>
                  <a:pt x="5" y="14"/>
                  <a:pt x="7" y="13"/>
                  <a:pt x="11" y="10"/>
                </a:cubicBezTo>
                <a:cubicBezTo>
                  <a:pt x="12" y="9"/>
                  <a:pt x="14" y="8"/>
                  <a:pt x="16" y="6"/>
                </a:cubicBezTo>
                <a:cubicBezTo>
                  <a:pt x="18" y="4"/>
                  <a:pt x="20" y="3"/>
                  <a:pt x="22" y="1"/>
                </a:cubicBezTo>
                <a:cubicBezTo>
                  <a:pt x="23" y="2"/>
                  <a:pt x="23" y="2"/>
                  <a:pt x="23" y="2"/>
                </a:cubicBezTo>
                <a:cubicBezTo>
                  <a:pt x="22" y="7"/>
                  <a:pt x="22" y="7"/>
                  <a:pt x="22" y="7"/>
                </a:cubicBezTo>
                <a:cubicBezTo>
                  <a:pt x="26" y="6"/>
                  <a:pt x="26" y="6"/>
                  <a:pt x="26" y="6"/>
                </a:cubicBezTo>
                <a:cubicBezTo>
                  <a:pt x="29" y="2"/>
                  <a:pt x="32" y="0"/>
                  <a:pt x="35" y="0"/>
                </a:cubicBezTo>
                <a:cubicBezTo>
                  <a:pt x="37" y="0"/>
                  <a:pt x="39" y="2"/>
                  <a:pt x="41" y="4"/>
                </a:cubicBezTo>
                <a:cubicBezTo>
                  <a:pt x="41" y="5"/>
                  <a:pt x="41" y="6"/>
                  <a:pt x="41" y="7"/>
                </a:cubicBezTo>
                <a:cubicBezTo>
                  <a:pt x="41" y="8"/>
                  <a:pt x="41" y="9"/>
                  <a:pt x="41" y="10"/>
                </a:cubicBezTo>
                <a:cubicBezTo>
                  <a:pt x="41" y="10"/>
                  <a:pt x="41" y="10"/>
                  <a:pt x="40" y="11"/>
                </a:cubicBezTo>
                <a:cubicBezTo>
                  <a:pt x="40" y="12"/>
                  <a:pt x="40" y="12"/>
                  <a:pt x="40" y="12"/>
                </a:cubicBezTo>
                <a:cubicBezTo>
                  <a:pt x="40" y="13"/>
                  <a:pt x="40" y="13"/>
                  <a:pt x="39" y="14"/>
                </a:cubicBezTo>
                <a:cubicBezTo>
                  <a:pt x="39" y="15"/>
                  <a:pt x="39" y="16"/>
                  <a:pt x="39" y="16"/>
                </a:cubicBezTo>
                <a:cubicBezTo>
                  <a:pt x="43" y="16"/>
                  <a:pt x="43" y="16"/>
                  <a:pt x="43" y="16"/>
                </a:cubicBezTo>
                <a:lnTo>
                  <a:pt x="45" y="18"/>
                </a:lnTo>
                <a:close/>
                <a:moveTo>
                  <a:pt x="36" y="11"/>
                </a:moveTo>
                <a:cubicBezTo>
                  <a:pt x="37" y="11"/>
                  <a:pt x="37" y="10"/>
                  <a:pt x="37" y="9"/>
                </a:cubicBezTo>
                <a:cubicBezTo>
                  <a:pt x="37" y="8"/>
                  <a:pt x="36" y="7"/>
                  <a:pt x="36" y="5"/>
                </a:cubicBezTo>
                <a:cubicBezTo>
                  <a:pt x="35" y="5"/>
                  <a:pt x="35" y="4"/>
                  <a:pt x="34" y="4"/>
                </a:cubicBezTo>
                <a:cubicBezTo>
                  <a:pt x="33" y="4"/>
                  <a:pt x="32" y="5"/>
                  <a:pt x="31" y="5"/>
                </a:cubicBezTo>
                <a:cubicBezTo>
                  <a:pt x="31" y="6"/>
                  <a:pt x="30" y="6"/>
                  <a:pt x="30" y="7"/>
                </a:cubicBezTo>
                <a:cubicBezTo>
                  <a:pt x="27" y="8"/>
                  <a:pt x="24" y="10"/>
                  <a:pt x="22" y="13"/>
                </a:cubicBezTo>
                <a:cubicBezTo>
                  <a:pt x="21" y="14"/>
                  <a:pt x="21" y="15"/>
                  <a:pt x="20" y="17"/>
                </a:cubicBezTo>
                <a:cubicBezTo>
                  <a:pt x="21" y="17"/>
                  <a:pt x="21" y="17"/>
                  <a:pt x="21" y="17"/>
                </a:cubicBezTo>
                <a:cubicBezTo>
                  <a:pt x="24" y="17"/>
                  <a:pt x="27" y="17"/>
                  <a:pt x="30" y="16"/>
                </a:cubicBezTo>
                <a:cubicBezTo>
                  <a:pt x="31" y="15"/>
                  <a:pt x="32" y="15"/>
                  <a:pt x="33" y="15"/>
                </a:cubicBezTo>
                <a:cubicBezTo>
                  <a:pt x="34" y="14"/>
                  <a:pt x="36" y="13"/>
                  <a:pt x="36" y="1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36" tIns="45717" rIns="91436" bIns="45717" numCol="1" anchor="t" anchorCtr="0" compatLnSpc="1">
            <a:prstTxWarp prst="textNoShape">
              <a:avLst/>
            </a:prstTxWarp>
          </a:bodyPr>
          <a:lstStyle/>
          <a:p>
            <a:endParaRPr lang="zh-CN" altLang="en-US" sz="1765"/>
          </a:p>
        </p:txBody>
      </p:sp>
      <p:sp>
        <p:nvSpPr>
          <p:cNvPr id="143" name="Freeform 142"/>
          <p:cNvSpPr>
            <a:spLocks/>
          </p:cNvSpPr>
          <p:nvPr/>
        </p:nvSpPr>
        <p:spPr bwMode="auto">
          <a:xfrm>
            <a:off x="9932989" y="5038498"/>
            <a:ext cx="153987" cy="85713"/>
          </a:xfrm>
          <a:custGeom>
            <a:avLst/>
            <a:gdLst>
              <a:gd name="T0" fmla="*/ 41 w 41"/>
              <a:gd name="T1" fmla="*/ 17 h 23"/>
              <a:gd name="T2" fmla="*/ 37 w 41"/>
              <a:gd name="T3" fmla="*/ 19 h 23"/>
              <a:gd name="T4" fmla="*/ 30 w 41"/>
              <a:gd name="T5" fmla="*/ 23 h 23"/>
              <a:gd name="T6" fmla="*/ 23 w 41"/>
              <a:gd name="T7" fmla="*/ 19 h 23"/>
              <a:gd name="T8" fmla="*/ 20 w 41"/>
              <a:gd name="T9" fmla="*/ 12 h 23"/>
              <a:gd name="T10" fmla="*/ 19 w 41"/>
              <a:gd name="T11" fmla="*/ 9 h 23"/>
              <a:gd name="T12" fmla="*/ 17 w 41"/>
              <a:gd name="T13" fmla="*/ 9 h 23"/>
              <a:gd name="T14" fmla="*/ 15 w 41"/>
              <a:gd name="T15" fmla="*/ 14 h 23"/>
              <a:gd name="T16" fmla="*/ 12 w 41"/>
              <a:gd name="T17" fmla="*/ 18 h 23"/>
              <a:gd name="T18" fmla="*/ 9 w 41"/>
              <a:gd name="T19" fmla="*/ 20 h 23"/>
              <a:gd name="T20" fmla="*/ 5 w 41"/>
              <a:gd name="T21" fmla="*/ 22 h 23"/>
              <a:gd name="T22" fmla="*/ 0 w 41"/>
              <a:gd name="T23" fmla="*/ 20 h 23"/>
              <a:gd name="T24" fmla="*/ 4 w 41"/>
              <a:gd name="T25" fmla="*/ 18 h 23"/>
              <a:gd name="T26" fmla="*/ 12 w 41"/>
              <a:gd name="T27" fmla="*/ 11 h 23"/>
              <a:gd name="T28" fmla="*/ 16 w 41"/>
              <a:gd name="T29" fmla="*/ 3 h 23"/>
              <a:gd name="T30" fmla="*/ 17 w 41"/>
              <a:gd name="T31" fmla="*/ 1 h 23"/>
              <a:gd name="T32" fmla="*/ 23 w 41"/>
              <a:gd name="T33" fmla="*/ 0 h 23"/>
              <a:gd name="T34" fmla="*/ 23 w 41"/>
              <a:gd name="T35" fmla="*/ 5 h 23"/>
              <a:gd name="T36" fmla="*/ 24 w 41"/>
              <a:gd name="T37" fmla="*/ 8 h 23"/>
              <a:gd name="T38" fmla="*/ 24 w 41"/>
              <a:gd name="T39" fmla="*/ 10 h 23"/>
              <a:gd name="T40" fmla="*/ 25 w 41"/>
              <a:gd name="T41" fmla="*/ 15 h 23"/>
              <a:gd name="T42" fmla="*/ 32 w 41"/>
              <a:gd name="T43" fmla="*/ 19 h 23"/>
              <a:gd name="T44" fmla="*/ 37 w 41"/>
              <a:gd name="T45" fmla="*/ 17 h 23"/>
              <a:gd name="T46" fmla="*/ 41 w 41"/>
              <a:gd name="T47" fmla="*/ 17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41" h="23">
                <a:moveTo>
                  <a:pt x="41" y="17"/>
                </a:moveTo>
                <a:cubicBezTo>
                  <a:pt x="37" y="19"/>
                  <a:pt x="37" y="19"/>
                  <a:pt x="37" y="19"/>
                </a:cubicBezTo>
                <a:cubicBezTo>
                  <a:pt x="34" y="21"/>
                  <a:pt x="32" y="23"/>
                  <a:pt x="30" y="23"/>
                </a:cubicBezTo>
                <a:cubicBezTo>
                  <a:pt x="27" y="23"/>
                  <a:pt x="25" y="21"/>
                  <a:pt x="23" y="19"/>
                </a:cubicBezTo>
                <a:cubicBezTo>
                  <a:pt x="22" y="17"/>
                  <a:pt x="21" y="15"/>
                  <a:pt x="20" y="12"/>
                </a:cubicBezTo>
                <a:cubicBezTo>
                  <a:pt x="20" y="12"/>
                  <a:pt x="20" y="11"/>
                  <a:pt x="19" y="9"/>
                </a:cubicBezTo>
                <a:cubicBezTo>
                  <a:pt x="17" y="9"/>
                  <a:pt x="17" y="9"/>
                  <a:pt x="17" y="9"/>
                </a:cubicBezTo>
                <a:cubicBezTo>
                  <a:pt x="16" y="10"/>
                  <a:pt x="16" y="11"/>
                  <a:pt x="15" y="14"/>
                </a:cubicBezTo>
                <a:cubicBezTo>
                  <a:pt x="14" y="16"/>
                  <a:pt x="13" y="17"/>
                  <a:pt x="12" y="18"/>
                </a:cubicBezTo>
                <a:cubicBezTo>
                  <a:pt x="12" y="19"/>
                  <a:pt x="10" y="20"/>
                  <a:pt x="9" y="20"/>
                </a:cubicBezTo>
                <a:cubicBezTo>
                  <a:pt x="7" y="21"/>
                  <a:pt x="5" y="21"/>
                  <a:pt x="5" y="22"/>
                </a:cubicBezTo>
                <a:cubicBezTo>
                  <a:pt x="0" y="20"/>
                  <a:pt x="0" y="20"/>
                  <a:pt x="0" y="20"/>
                </a:cubicBezTo>
                <a:cubicBezTo>
                  <a:pt x="1" y="20"/>
                  <a:pt x="3" y="19"/>
                  <a:pt x="4" y="18"/>
                </a:cubicBezTo>
                <a:cubicBezTo>
                  <a:pt x="8" y="17"/>
                  <a:pt x="10" y="14"/>
                  <a:pt x="12" y="11"/>
                </a:cubicBezTo>
                <a:cubicBezTo>
                  <a:pt x="13" y="9"/>
                  <a:pt x="14" y="7"/>
                  <a:pt x="16" y="3"/>
                </a:cubicBezTo>
                <a:cubicBezTo>
                  <a:pt x="16" y="3"/>
                  <a:pt x="16" y="2"/>
                  <a:pt x="17" y="1"/>
                </a:cubicBezTo>
                <a:cubicBezTo>
                  <a:pt x="23" y="0"/>
                  <a:pt x="23" y="0"/>
                  <a:pt x="23" y="0"/>
                </a:cubicBezTo>
                <a:cubicBezTo>
                  <a:pt x="23" y="1"/>
                  <a:pt x="23" y="3"/>
                  <a:pt x="23" y="5"/>
                </a:cubicBezTo>
                <a:cubicBezTo>
                  <a:pt x="24" y="6"/>
                  <a:pt x="24" y="7"/>
                  <a:pt x="24" y="8"/>
                </a:cubicBezTo>
                <a:cubicBezTo>
                  <a:pt x="24" y="10"/>
                  <a:pt x="24" y="10"/>
                  <a:pt x="24" y="10"/>
                </a:cubicBezTo>
                <a:cubicBezTo>
                  <a:pt x="24" y="12"/>
                  <a:pt x="24" y="13"/>
                  <a:pt x="25" y="15"/>
                </a:cubicBezTo>
                <a:cubicBezTo>
                  <a:pt x="27" y="17"/>
                  <a:pt x="29" y="19"/>
                  <a:pt x="32" y="19"/>
                </a:cubicBezTo>
                <a:cubicBezTo>
                  <a:pt x="32" y="19"/>
                  <a:pt x="34" y="18"/>
                  <a:pt x="37" y="17"/>
                </a:cubicBezTo>
                <a:cubicBezTo>
                  <a:pt x="37" y="17"/>
                  <a:pt x="39" y="17"/>
                  <a:pt x="41" y="17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36" tIns="45717" rIns="91436" bIns="45717" numCol="1" anchor="t" anchorCtr="0" compatLnSpc="1">
            <a:prstTxWarp prst="textNoShape">
              <a:avLst/>
            </a:prstTxWarp>
          </a:bodyPr>
          <a:lstStyle/>
          <a:p>
            <a:endParaRPr lang="zh-CN" altLang="en-US" sz="1765"/>
          </a:p>
        </p:txBody>
      </p:sp>
      <p:sp>
        <p:nvSpPr>
          <p:cNvPr id="144" name="Freeform 143"/>
          <p:cNvSpPr>
            <a:spLocks noEditPoints="1"/>
          </p:cNvSpPr>
          <p:nvPr/>
        </p:nvSpPr>
        <p:spPr bwMode="auto">
          <a:xfrm>
            <a:off x="10048876" y="5041673"/>
            <a:ext cx="125412" cy="95236"/>
          </a:xfrm>
          <a:custGeom>
            <a:avLst/>
            <a:gdLst>
              <a:gd name="T0" fmla="*/ 33 w 33"/>
              <a:gd name="T1" fmla="*/ 18 h 25"/>
              <a:gd name="T2" fmla="*/ 29 w 33"/>
              <a:gd name="T3" fmla="*/ 20 h 25"/>
              <a:gd name="T4" fmla="*/ 23 w 33"/>
              <a:gd name="T5" fmla="*/ 23 h 25"/>
              <a:gd name="T6" fmla="*/ 17 w 33"/>
              <a:gd name="T7" fmla="*/ 25 h 25"/>
              <a:gd name="T8" fmla="*/ 14 w 33"/>
              <a:gd name="T9" fmla="*/ 24 h 25"/>
              <a:gd name="T10" fmla="*/ 10 w 33"/>
              <a:gd name="T11" fmla="*/ 21 h 25"/>
              <a:gd name="T12" fmla="*/ 9 w 33"/>
              <a:gd name="T13" fmla="*/ 20 h 25"/>
              <a:gd name="T14" fmla="*/ 1 w 33"/>
              <a:gd name="T15" fmla="*/ 21 h 25"/>
              <a:gd name="T16" fmla="*/ 0 w 33"/>
              <a:gd name="T17" fmla="*/ 18 h 25"/>
              <a:gd name="T18" fmla="*/ 9 w 33"/>
              <a:gd name="T19" fmla="*/ 16 h 25"/>
              <a:gd name="T20" fmla="*/ 8 w 33"/>
              <a:gd name="T21" fmla="*/ 13 h 25"/>
              <a:gd name="T22" fmla="*/ 13 w 33"/>
              <a:gd name="T23" fmla="*/ 3 h 25"/>
              <a:gd name="T24" fmla="*/ 18 w 33"/>
              <a:gd name="T25" fmla="*/ 0 h 25"/>
              <a:gd name="T26" fmla="*/ 20 w 33"/>
              <a:gd name="T27" fmla="*/ 0 h 25"/>
              <a:gd name="T28" fmla="*/ 24 w 33"/>
              <a:gd name="T29" fmla="*/ 1 h 25"/>
              <a:gd name="T30" fmla="*/ 26 w 33"/>
              <a:gd name="T31" fmla="*/ 5 h 25"/>
              <a:gd name="T32" fmla="*/ 26 w 33"/>
              <a:gd name="T33" fmla="*/ 6 h 25"/>
              <a:gd name="T34" fmla="*/ 26 w 33"/>
              <a:gd name="T35" fmla="*/ 7 h 25"/>
              <a:gd name="T36" fmla="*/ 23 w 33"/>
              <a:gd name="T37" fmla="*/ 12 h 25"/>
              <a:gd name="T38" fmla="*/ 18 w 33"/>
              <a:gd name="T39" fmla="*/ 15 h 25"/>
              <a:gd name="T40" fmla="*/ 14 w 33"/>
              <a:gd name="T41" fmla="*/ 16 h 25"/>
              <a:gd name="T42" fmla="*/ 15 w 33"/>
              <a:gd name="T43" fmla="*/ 19 h 25"/>
              <a:gd name="T44" fmla="*/ 17 w 33"/>
              <a:gd name="T45" fmla="*/ 20 h 25"/>
              <a:gd name="T46" fmla="*/ 20 w 33"/>
              <a:gd name="T47" fmla="*/ 20 h 25"/>
              <a:gd name="T48" fmla="*/ 23 w 33"/>
              <a:gd name="T49" fmla="*/ 19 h 25"/>
              <a:gd name="T50" fmla="*/ 26 w 33"/>
              <a:gd name="T51" fmla="*/ 18 h 25"/>
              <a:gd name="T52" fmla="*/ 30 w 33"/>
              <a:gd name="T53" fmla="*/ 18 h 25"/>
              <a:gd name="T54" fmla="*/ 33 w 33"/>
              <a:gd name="T55" fmla="*/ 18 h 25"/>
              <a:gd name="T56" fmla="*/ 22 w 33"/>
              <a:gd name="T57" fmla="*/ 6 h 25"/>
              <a:gd name="T58" fmla="*/ 20 w 33"/>
              <a:gd name="T59" fmla="*/ 4 h 25"/>
              <a:gd name="T60" fmla="*/ 17 w 33"/>
              <a:gd name="T61" fmla="*/ 5 h 25"/>
              <a:gd name="T62" fmla="*/ 12 w 33"/>
              <a:gd name="T63" fmla="*/ 10 h 25"/>
              <a:gd name="T64" fmla="*/ 13 w 33"/>
              <a:gd name="T65" fmla="*/ 13 h 25"/>
              <a:gd name="T66" fmla="*/ 19 w 33"/>
              <a:gd name="T67" fmla="*/ 11 h 25"/>
              <a:gd name="T68" fmla="*/ 22 w 33"/>
              <a:gd name="T69" fmla="*/ 8 h 25"/>
              <a:gd name="T70" fmla="*/ 22 w 33"/>
              <a:gd name="T71" fmla="*/ 6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33" h="25">
                <a:moveTo>
                  <a:pt x="33" y="18"/>
                </a:moveTo>
                <a:cubicBezTo>
                  <a:pt x="29" y="20"/>
                  <a:pt x="29" y="20"/>
                  <a:pt x="29" y="20"/>
                </a:cubicBezTo>
                <a:cubicBezTo>
                  <a:pt x="27" y="21"/>
                  <a:pt x="25" y="22"/>
                  <a:pt x="23" y="23"/>
                </a:cubicBezTo>
                <a:cubicBezTo>
                  <a:pt x="20" y="24"/>
                  <a:pt x="18" y="25"/>
                  <a:pt x="17" y="25"/>
                </a:cubicBezTo>
                <a:cubicBezTo>
                  <a:pt x="16" y="25"/>
                  <a:pt x="15" y="24"/>
                  <a:pt x="14" y="24"/>
                </a:cubicBezTo>
                <a:cubicBezTo>
                  <a:pt x="13" y="23"/>
                  <a:pt x="12" y="22"/>
                  <a:pt x="10" y="21"/>
                </a:cubicBezTo>
                <a:cubicBezTo>
                  <a:pt x="10" y="21"/>
                  <a:pt x="10" y="21"/>
                  <a:pt x="9" y="20"/>
                </a:cubicBezTo>
                <a:cubicBezTo>
                  <a:pt x="1" y="21"/>
                  <a:pt x="1" y="21"/>
                  <a:pt x="1" y="21"/>
                </a:cubicBezTo>
                <a:cubicBezTo>
                  <a:pt x="0" y="18"/>
                  <a:pt x="0" y="18"/>
                  <a:pt x="0" y="18"/>
                </a:cubicBezTo>
                <a:cubicBezTo>
                  <a:pt x="9" y="16"/>
                  <a:pt x="9" y="16"/>
                  <a:pt x="9" y="16"/>
                </a:cubicBezTo>
                <a:cubicBezTo>
                  <a:pt x="8" y="15"/>
                  <a:pt x="8" y="14"/>
                  <a:pt x="8" y="13"/>
                </a:cubicBezTo>
                <a:cubicBezTo>
                  <a:pt x="8" y="9"/>
                  <a:pt x="10" y="6"/>
                  <a:pt x="13" y="3"/>
                </a:cubicBezTo>
                <a:cubicBezTo>
                  <a:pt x="14" y="2"/>
                  <a:pt x="16" y="1"/>
                  <a:pt x="18" y="0"/>
                </a:cubicBezTo>
                <a:cubicBezTo>
                  <a:pt x="19" y="0"/>
                  <a:pt x="19" y="0"/>
                  <a:pt x="20" y="0"/>
                </a:cubicBezTo>
                <a:cubicBezTo>
                  <a:pt x="22" y="0"/>
                  <a:pt x="23" y="0"/>
                  <a:pt x="24" y="1"/>
                </a:cubicBezTo>
                <a:cubicBezTo>
                  <a:pt x="25" y="2"/>
                  <a:pt x="26" y="3"/>
                  <a:pt x="26" y="5"/>
                </a:cubicBezTo>
                <a:cubicBezTo>
                  <a:pt x="26" y="5"/>
                  <a:pt x="26" y="5"/>
                  <a:pt x="26" y="6"/>
                </a:cubicBezTo>
                <a:cubicBezTo>
                  <a:pt x="26" y="6"/>
                  <a:pt x="26" y="6"/>
                  <a:pt x="26" y="7"/>
                </a:cubicBezTo>
                <a:cubicBezTo>
                  <a:pt x="26" y="8"/>
                  <a:pt x="25" y="10"/>
                  <a:pt x="23" y="12"/>
                </a:cubicBezTo>
                <a:cubicBezTo>
                  <a:pt x="21" y="13"/>
                  <a:pt x="20" y="15"/>
                  <a:pt x="18" y="15"/>
                </a:cubicBezTo>
                <a:cubicBezTo>
                  <a:pt x="17" y="16"/>
                  <a:pt x="15" y="16"/>
                  <a:pt x="14" y="16"/>
                </a:cubicBezTo>
                <a:cubicBezTo>
                  <a:pt x="14" y="17"/>
                  <a:pt x="14" y="18"/>
                  <a:pt x="15" y="19"/>
                </a:cubicBezTo>
                <a:cubicBezTo>
                  <a:pt x="15" y="20"/>
                  <a:pt x="16" y="20"/>
                  <a:pt x="17" y="20"/>
                </a:cubicBezTo>
                <a:cubicBezTo>
                  <a:pt x="18" y="20"/>
                  <a:pt x="19" y="20"/>
                  <a:pt x="20" y="20"/>
                </a:cubicBezTo>
                <a:cubicBezTo>
                  <a:pt x="20" y="20"/>
                  <a:pt x="22" y="20"/>
                  <a:pt x="23" y="19"/>
                </a:cubicBezTo>
                <a:cubicBezTo>
                  <a:pt x="24" y="18"/>
                  <a:pt x="25" y="18"/>
                  <a:pt x="26" y="18"/>
                </a:cubicBezTo>
                <a:cubicBezTo>
                  <a:pt x="27" y="18"/>
                  <a:pt x="29" y="18"/>
                  <a:pt x="30" y="18"/>
                </a:cubicBezTo>
                <a:cubicBezTo>
                  <a:pt x="31" y="18"/>
                  <a:pt x="32" y="18"/>
                  <a:pt x="33" y="18"/>
                </a:cubicBezTo>
                <a:close/>
                <a:moveTo>
                  <a:pt x="22" y="6"/>
                </a:moveTo>
                <a:cubicBezTo>
                  <a:pt x="22" y="5"/>
                  <a:pt x="21" y="4"/>
                  <a:pt x="20" y="4"/>
                </a:cubicBezTo>
                <a:cubicBezTo>
                  <a:pt x="19" y="4"/>
                  <a:pt x="18" y="4"/>
                  <a:pt x="17" y="5"/>
                </a:cubicBezTo>
                <a:cubicBezTo>
                  <a:pt x="16" y="6"/>
                  <a:pt x="14" y="7"/>
                  <a:pt x="12" y="10"/>
                </a:cubicBezTo>
                <a:cubicBezTo>
                  <a:pt x="13" y="13"/>
                  <a:pt x="13" y="13"/>
                  <a:pt x="13" y="13"/>
                </a:cubicBezTo>
                <a:cubicBezTo>
                  <a:pt x="15" y="13"/>
                  <a:pt x="17" y="12"/>
                  <a:pt x="19" y="11"/>
                </a:cubicBezTo>
                <a:cubicBezTo>
                  <a:pt x="19" y="10"/>
                  <a:pt x="20" y="9"/>
                  <a:pt x="22" y="8"/>
                </a:cubicBezTo>
                <a:cubicBezTo>
                  <a:pt x="22" y="7"/>
                  <a:pt x="23" y="7"/>
                  <a:pt x="22" y="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36" tIns="45717" rIns="91436" bIns="45717" numCol="1" anchor="t" anchorCtr="0" compatLnSpc="1">
            <a:prstTxWarp prst="textNoShape">
              <a:avLst/>
            </a:prstTxWarp>
          </a:bodyPr>
          <a:lstStyle/>
          <a:p>
            <a:endParaRPr lang="zh-CN" altLang="en-US" sz="1765"/>
          </a:p>
        </p:txBody>
      </p:sp>
      <p:sp>
        <p:nvSpPr>
          <p:cNvPr id="145" name="Freeform 144"/>
          <p:cNvSpPr>
            <a:spLocks/>
          </p:cNvSpPr>
          <p:nvPr/>
        </p:nvSpPr>
        <p:spPr bwMode="auto">
          <a:xfrm>
            <a:off x="10150476" y="5035324"/>
            <a:ext cx="123825" cy="93650"/>
          </a:xfrm>
          <a:custGeom>
            <a:avLst/>
            <a:gdLst>
              <a:gd name="T0" fmla="*/ 33 w 33"/>
              <a:gd name="T1" fmla="*/ 19 h 25"/>
              <a:gd name="T2" fmla="*/ 28 w 33"/>
              <a:gd name="T3" fmla="*/ 22 h 25"/>
              <a:gd name="T4" fmla="*/ 25 w 33"/>
              <a:gd name="T5" fmla="*/ 23 h 25"/>
              <a:gd name="T6" fmla="*/ 19 w 33"/>
              <a:gd name="T7" fmla="*/ 24 h 25"/>
              <a:gd name="T8" fmla="*/ 15 w 33"/>
              <a:gd name="T9" fmla="*/ 25 h 25"/>
              <a:gd name="T10" fmla="*/ 13 w 33"/>
              <a:gd name="T11" fmla="*/ 24 h 25"/>
              <a:gd name="T12" fmla="*/ 13 w 33"/>
              <a:gd name="T13" fmla="*/ 21 h 25"/>
              <a:gd name="T14" fmla="*/ 19 w 33"/>
              <a:gd name="T15" fmla="*/ 18 h 25"/>
              <a:gd name="T16" fmla="*/ 21 w 33"/>
              <a:gd name="T17" fmla="*/ 16 h 25"/>
              <a:gd name="T18" fmla="*/ 20 w 33"/>
              <a:gd name="T19" fmla="*/ 14 h 25"/>
              <a:gd name="T20" fmla="*/ 19 w 33"/>
              <a:gd name="T21" fmla="*/ 11 h 25"/>
              <a:gd name="T22" fmla="*/ 16 w 33"/>
              <a:gd name="T23" fmla="*/ 10 h 25"/>
              <a:gd name="T24" fmla="*/ 9 w 33"/>
              <a:gd name="T25" fmla="*/ 17 h 25"/>
              <a:gd name="T26" fmla="*/ 0 w 33"/>
              <a:gd name="T27" fmla="*/ 24 h 25"/>
              <a:gd name="T28" fmla="*/ 1 w 33"/>
              <a:gd name="T29" fmla="*/ 19 h 25"/>
              <a:gd name="T30" fmla="*/ 6 w 33"/>
              <a:gd name="T31" fmla="*/ 15 h 25"/>
              <a:gd name="T32" fmla="*/ 10 w 33"/>
              <a:gd name="T33" fmla="*/ 12 h 25"/>
              <a:gd name="T34" fmla="*/ 13 w 33"/>
              <a:gd name="T35" fmla="*/ 8 h 25"/>
              <a:gd name="T36" fmla="*/ 17 w 33"/>
              <a:gd name="T37" fmla="*/ 4 h 25"/>
              <a:gd name="T38" fmla="*/ 17 w 33"/>
              <a:gd name="T39" fmla="*/ 1 h 25"/>
              <a:gd name="T40" fmla="*/ 20 w 33"/>
              <a:gd name="T41" fmla="*/ 0 h 25"/>
              <a:gd name="T42" fmla="*/ 20 w 33"/>
              <a:gd name="T43" fmla="*/ 3 h 25"/>
              <a:gd name="T44" fmla="*/ 21 w 33"/>
              <a:gd name="T45" fmla="*/ 5 h 25"/>
              <a:gd name="T46" fmla="*/ 22 w 33"/>
              <a:gd name="T47" fmla="*/ 9 h 25"/>
              <a:gd name="T48" fmla="*/ 24 w 33"/>
              <a:gd name="T49" fmla="*/ 13 h 25"/>
              <a:gd name="T50" fmla="*/ 24 w 33"/>
              <a:gd name="T51" fmla="*/ 16 h 25"/>
              <a:gd name="T52" fmla="*/ 25 w 33"/>
              <a:gd name="T53" fmla="*/ 19 h 25"/>
              <a:gd name="T54" fmla="*/ 29 w 33"/>
              <a:gd name="T55" fmla="*/ 19 h 25"/>
              <a:gd name="T56" fmla="*/ 33 w 33"/>
              <a:gd name="T57" fmla="*/ 19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33" h="25">
                <a:moveTo>
                  <a:pt x="33" y="19"/>
                </a:moveTo>
                <a:cubicBezTo>
                  <a:pt x="32" y="20"/>
                  <a:pt x="31" y="21"/>
                  <a:pt x="28" y="22"/>
                </a:cubicBezTo>
                <a:cubicBezTo>
                  <a:pt x="28" y="22"/>
                  <a:pt x="27" y="22"/>
                  <a:pt x="25" y="23"/>
                </a:cubicBezTo>
                <a:cubicBezTo>
                  <a:pt x="24" y="23"/>
                  <a:pt x="22" y="24"/>
                  <a:pt x="19" y="24"/>
                </a:cubicBezTo>
                <a:cubicBezTo>
                  <a:pt x="18" y="24"/>
                  <a:pt x="16" y="24"/>
                  <a:pt x="15" y="25"/>
                </a:cubicBezTo>
                <a:cubicBezTo>
                  <a:pt x="13" y="24"/>
                  <a:pt x="13" y="24"/>
                  <a:pt x="13" y="24"/>
                </a:cubicBezTo>
                <a:cubicBezTo>
                  <a:pt x="13" y="21"/>
                  <a:pt x="13" y="21"/>
                  <a:pt x="13" y="21"/>
                </a:cubicBezTo>
                <a:cubicBezTo>
                  <a:pt x="19" y="18"/>
                  <a:pt x="19" y="18"/>
                  <a:pt x="19" y="18"/>
                </a:cubicBezTo>
                <a:cubicBezTo>
                  <a:pt x="20" y="18"/>
                  <a:pt x="21" y="17"/>
                  <a:pt x="21" y="16"/>
                </a:cubicBezTo>
                <a:cubicBezTo>
                  <a:pt x="21" y="15"/>
                  <a:pt x="21" y="14"/>
                  <a:pt x="20" y="14"/>
                </a:cubicBezTo>
                <a:cubicBezTo>
                  <a:pt x="19" y="11"/>
                  <a:pt x="19" y="11"/>
                  <a:pt x="19" y="11"/>
                </a:cubicBezTo>
                <a:cubicBezTo>
                  <a:pt x="16" y="10"/>
                  <a:pt x="16" y="10"/>
                  <a:pt x="16" y="10"/>
                </a:cubicBezTo>
                <a:cubicBezTo>
                  <a:pt x="9" y="17"/>
                  <a:pt x="9" y="17"/>
                  <a:pt x="9" y="17"/>
                </a:cubicBezTo>
                <a:cubicBezTo>
                  <a:pt x="0" y="24"/>
                  <a:pt x="0" y="24"/>
                  <a:pt x="0" y="24"/>
                </a:cubicBezTo>
                <a:cubicBezTo>
                  <a:pt x="1" y="19"/>
                  <a:pt x="1" y="19"/>
                  <a:pt x="1" y="19"/>
                </a:cubicBezTo>
                <a:cubicBezTo>
                  <a:pt x="1" y="19"/>
                  <a:pt x="3" y="17"/>
                  <a:pt x="6" y="15"/>
                </a:cubicBezTo>
                <a:cubicBezTo>
                  <a:pt x="8" y="14"/>
                  <a:pt x="9" y="13"/>
                  <a:pt x="10" y="12"/>
                </a:cubicBezTo>
                <a:cubicBezTo>
                  <a:pt x="13" y="8"/>
                  <a:pt x="13" y="8"/>
                  <a:pt x="13" y="8"/>
                </a:cubicBezTo>
                <a:cubicBezTo>
                  <a:pt x="14" y="8"/>
                  <a:pt x="15" y="6"/>
                  <a:pt x="17" y="4"/>
                </a:cubicBezTo>
                <a:cubicBezTo>
                  <a:pt x="17" y="1"/>
                  <a:pt x="17" y="1"/>
                  <a:pt x="17" y="1"/>
                </a:cubicBezTo>
                <a:cubicBezTo>
                  <a:pt x="20" y="0"/>
                  <a:pt x="20" y="0"/>
                  <a:pt x="20" y="0"/>
                </a:cubicBezTo>
                <a:cubicBezTo>
                  <a:pt x="20" y="0"/>
                  <a:pt x="20" y="1"/>
                  <a:pt x="20" y="3"/>
                </a:cubicBezTo>
                <a:cubicBezTo>
                  <a:pt x="21" y="5"/>
                  <a:pt x="21" y="5"/>
                  <a:pt x="21" y="5"/>
                </a:cubicBezTo>
                <a:cubicBezTo>
                  <a:pt x="21" y="7"/>
                  <a:pt x="21" y="8"/>
                  <a:pt x="22" y="9"/>
                </a:cubicBezTo>
                <a:cubicBezTo>
                  <a:pt x="23" y="10"/>
                  <a:pt x="23" y="12"/>
                  <a:pt x="24" y="13"/>
                </a:cubicBezTo>
                <a:cubicBezTo>
                  <a:pt x="24" y="13"/>
                  <a:pt x="24" y="14"/>
                  <a:pt x="24" y="16"/>
                </a:cubicBezTo>
                <a:cubicBezTo>
                  <a:pt x="25" y="19"/>
                  <a:pt x="25" y="19"/>
                  <a:pt x="25" y="19"/>
                </a:cubicBezTo>
                <a:cubicBezTo>
                  <a:pt x="29" y="19"/>
                  <a:pt x="29" y="19"/>
                  <a:pt x="29" y="19"/>
                </a:cubicBezTo>
                <a:lnTo>
                  <a:pt x="33" y="1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36" tIns="45717" rIns="91436" bIns="45717" numCol="1" anchor="t" anchorCtr="0" compatLnSpc="1">
            <a:prstTxWarp prst="textNoShape">
              <a:avLst/>
            </a:prstTxWarp>
          </a:bodyPr>
          <a:lstStyle/>
          <a:p>
            <a:endParaRPr lang="zh-CN" altLang="en-US" sz="1765"/>
          </a:p>
        </p:txBody>
      </p:sp>
      <p:sp>
        <p:nvSpPr>
          <p:cNvPr id="146" name="Freeform 145"/>
          <p:cNvSpPr>
            <a:spLocks/>
          </p:cNvSpPr>
          <p:nvPr/>
        </p:nvSpPr>
        <p:spPr bwMode="auto">
          <a:xfrm>
            <a:off x="10252076" y="5035324"/>
            <a:ext cx="123825" cy="93650"/>
          </a:xfrm>
          <a:custGeom>
            <a:avLst/>
            <a:gdLst>
              <a:gd name="T0" fmla="*/ 33 w 33"/>
              <a:gd name="T1" fmla="*/ 19 h 25"/>
              <a:gd name="T2" fmla="*/ 28 w 33"/>
              <a:gd name="T3" fmla="*/ 22 h 25"/>
              <a:gd name="T4" fmla="*/ 25 w 33"/>
              <a:gd name="T5" fmla="*/ 23 h 25"/>
              <a:gd name="T6" fmla="*/ 19 w 33"/>
              <a:gd name="T7" fmla="*/ 24 h 25"/>
              <a:gd name="T8" fmla="*/ 15 w 33"/>
              <a:gd name="T9" fmla="*/ 25 h 25"/>
              <a:gd name="T10" fmla="*/ 12 w 33"/>
              <a:gd name="T11" fmla="*/ 24 h 25"/>
              <a:gd name="T12" fmla="*/ 13 w 33"/>
              <a:gd name="T13" fmla="*/ 21 h 25"/>
              <a:gd name="T14" fmla="*/ 19 w 33"/>
              <a:gd name="T15" fmla="*/ 18 h 25"/>
              <a:gd name="T16" fmla="*/ 21 w 33"/>
              <a:gd name="T17" fmla="*/ 16 h 25"/>
              <a:gd name="T18" fmla="*/ 20 w 33"/>
              <a:gd name="T19" fmla="*/ 14 h 25"/>
              <a:gd name="T20" fmla="*/ 19 w 33"/>
              <a:gd name="T21" fmla="*/ 11 h 25"/>
              <a:gd name="T22" fmla="*/ 16 w 33"/>
              <a:gd name="T23" fmla="*/ 10 h 25"/>
              <a:gd name="T24" fmla="*/ 9 w 33"/>
              <a:gd name="T25" fmla="*/ 17 h 25"/>
              <a:gd name="T26" fmla="*/ 0 w 33"/>
              <a:gd name="T27" fmla="*/ 24 h 25"/>
              <a:gd name="T28" fmla="*/ 1 w 33"/>
              <a:gd name="T29" fmla="*/ 19 h 25"/>
              <a:gd name="T30" fmla="*/ 6 w 33"/>
              <a:gd name="T31" fmla="*/ 15 h 25"/>
              <a:gd name="T32" fmla="*/ 10 w 33"/>
              <a:gd name="T33" fmla="*/ 12 h 25"/>
              <a:gd name="T34" fmla="*/ 13 w 33"/>
              <a:gd name="T35" fmla="*/ 8 h 25"/>
              <a:gd name="T36" fmla="*/ 17 w 33"/>
              <a:gd name="T37" fmla="*/ 4 h 25"/>
              <a:gd name="T38" fmla="*/ 17 w 33"/>
              <a:gd name="T39" fmla="*/ 1 h 25"/>
              <a:gd name="T40" fmla="*/ 20 w 33"/>
              <a:gd name="T41" fmla="*/ 0 h 25"/>
              <a:gd name="T42" fmla="*/ 20 w 33"/>
              <a:gd name="T43" fmla="*/ 3 h 25"/>
              <a:gd name="T44" fmla="*/ 21 w 33"/>
              <a:gd name="T45" fmla="*/ 5 h 25"/>
              <a:gd name="T46" fmla="*/ 22 w 33"/>
              <a:gd name="T47" fmla="*/ 9 h 25"/>
              <a:gd name="T48" fmla="*/ 24 w 33"/>
              <a:gd name="T49" fmla="*/ 13 h 25"/>
              <a:gd name="T50" fmla="*/ 24 w 33"/>
              <a:gd name="T51" fmla="*/ 16 h 25"/>
              <a:gd name="T52" fmla="*/ 25 w 33"/>
              <a:gd name="T53" fmla="*/ 19 h 25"/>
              <a:gd name="T54" fmla="*/ 29 w 33"/>
              <a:gd name="T55" fmla="*/ 19 h 25"/>
              <a:gd name="T56" fmla="*/ 33 w 33"/>
              <a:gd name="T57" fmla="*/ 19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33" h="25">
                <a:moveTo>
                  <a:pt x="33" y="19"/>
                </a:moveTo>
                <a:cubicBezTo>
                  <a:pt x="32" y="20"/>
                  <a:pt x="31" y="21"/>
                  <a:pt x="28" y="22"/>
                </a:cubicBezTo>
                <a:cubicBezTo>
                  <a:pt x="28" y="22"/>
                  <a:pt x="27" y="22"/>
                  <a:pt x="25" y="23"/>
                </a:cubicBezTo>
                <a:cubicBezTo>
                  <a:pt x="24" y="23"/>
                  <a:pt x="22" y="24"/>
                  <a:pt x="19" y="24"/>
                </a:cubicBezTo>
                <a:cubicBezTo>
                  <a:pt x="18" y="24"/>
                  <a:pt x="16" y="24"/>
                  <a:pt x="15" y="25"/>
                </a:cubicBezTo>
                <a:cubicBezTo>
                  <a:pt x="12" y="24"/>
                  <a:pt x="12" y="24"/>
                  <a:pt x="12" y="24"/>
                </a:cubicBezTo>
                <a:cubicBezTo>
                  <a:pt x="13" y="21"/>
                  <a:pt x="13" y="21"/>
                  <a:pt x="13" y="21"/>
                </a:cubicBezTo>
                <a:cubicBezTo>
                  <a:pt x="19" y="18"/>
                  <a:pt x="19" y="18"/>
                  <a:pt x="19" y="18"/>
                </a:cubicBezTo>
                <a:cubicBezTo>
                  <a:pt x="20" y="18"/>
                  <a:pt x="21" y="17"/>
                  <a:pt x="21" y="16"/>
                </a:cubicBezTo>
                <a:cubicBezTo>
                  <a:pt x="21" y="15"/>
                  <a:pt x="21" y="14"/>
                  <a:pt x="20" y="14"/>
                </a:cubicBezTo>
                <a:cubicBezTo>
                  <a:pt x="19" y="11"/>
                  <a:pt x="19" y="11"/>
                  <a:pt x="19" y="11"/>
                </a:cubicBezTo>
                <a:cubicBezTo>
                  <a:pt x="16" y="10"/>
                  <a:pt x="16" y="10"/>
                  <a:pt x="16" y="10"/>
                </a:cubicBezTo>
                <a:cubicBezTo>
                  <a:pt x="9" y="17"/>
                  <a:pt x="9" y="17"/>
                  <a:pt x="9" y="17"/>
                </a:cubicBezTo>
                <a:cubicBezTo>
                  <a:pt x="0" y="24"/>
                  <a:pt x="0" y="24"/>
                  <a:pt x="0" y="24"/>
                </a:cubicBezTo>
                <a:cubicBezTo>
                  <a:pt x="1" y="19"/>
                  <a:pt x="1" y="19"/>
                  <a:pt x="1" y="19"/>
                </a:cubicBezTo>
                <a:cubicBezTo>
                  <a:pt x="1" y="19"/>
                  <a:pt x="3" y="17"/>
                  <a:pt x="6" y="15"/>
                </a:cubicBezTo>
                <a:cubicBezTo>
                  <a:pt x="8" y="14"/>
                  <a:pt x="9" y="13"/>
                  <a:pt x="10" y="12"/>
                </a:cubicBezTo>
                <a:cubicBezTo>
                  <a:pt x="13" y="8"/>
                  <a:pt x="13" y="8"/>
                  <a:pt x="13" y="8"/>
                </a:cubicBezTo>
                <a:cubicBezTo>
                  <a:pt x="14" y="8"/>
                  <a:pt x="15" y="6"/>
                  <a:pt x="17" y="4"/>
                </a:cubicBezTo>
                <a:cubicBezTo>
                  <a:pt x="17" y="1"/>
                  <a:pt x="17" y="1"/>
                  <a:pt x="17" y="1"/>
                </a:cubicBezTo>
                <a:cubicBezTo>
                  <a:pt x="20" y="0"/>
                  <a:pt x="20" y="0"/>
                  <a:pt x="20" y="0"/>
                </a:cubicBezTo>
                <a:cubicBezTo>
                  <a:pt x="20" y="0"/>
                  <a:pt x="20" y="1"/>
                  <a:pt x="20" y="3"/>
                </a:cubicBezTo>
                <a:cubicBezTo>
                  <a:pt x="21" y="5"/>
                  <a:pt x="21" y="5"/>
                  <a:pt x="21" y="5"/>
                </a:cubicBezTo>
                <a:cubicBezTo>
                  <a:pt x="21" y="7"/>
                  <a:pt x="21" y="8"/>
                  <a:pt x="22" y="9"/>
                </a:cubicBezTo>
                <a:cubicBezTo>
                  <a:pt x="23" y="10"/>
                  <a:pt x="23" y="12"/>
                  <a:pt x="24" y="13"/>
                </a:cubicBezTo>
                <a:cubicBezTo>
                  <a:pt x="24" y="13"/>
                  <a:pt x="24" y="14"/>
                  <a:pt x="24" y="16"/>
                </a:cubicBezTo>
                <a:cubicBezTo>
                  <a:pt x="25" y="19"/>
                  <a:pt x="25" y="19"/>
                  <a:pt x="25" y="19"/>
                </a:cubicBezTo>
                <a:cubicBezTo>
                  <a:pt x="29" y="19"/>
                  <a:pt x="29" y="19"/>
                  <a:pt x="29" y="19"/>
                </a:cubicBezTo>
                <a:lnTo>
                  <a:pt x="33" y="1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36" tIns="45717" rIns="91436" bIns="45717" numCol="1" anchor="t" anchorCtr="0" compatLnSpc="1">
            <a:prstTxWarp prst="textNoShape">
              <a:avLst/>
            </a:prstTxWarp>
          </a:bodyPr>
          <a:lstStyle/>
          <a:p>
            <a:endParaRPr lang="zh-CN" altLang="en-US" sz="1765"/>
          </a:p>
        </p:txBody>
      </p:sp>
      <p:sp>
        <p:nvSpPr>
          <p:cNvPr id="147" name="Freeform 146"/>
          <p:cNvSpPr>
            <a:spLocks noEditPoints="1"/>
          </p:cNvSpPr>
          <p:nvPr/>
        </p:nvSpPr>
        <p:spPr bwMode="auto">
          <a:xfrm>
            <a:off x="10345740" y="4994054"/>
            <a:ext cx="136525" cy="134919"/>
          </a:xfrm>
          <a:custGeom>
            <a:avLst/>
            <a:gdLst>
              <a:gd name="T0" fmla="*/ 36 w 36"/>
              <a:gd name="T1" fmla="*/ 29 h 36"/>
              <a:gd name="T2" fmla="*/ 31 w 36"/>
              <a:gd name="T3" fmla="*/ 33 h 36"/>
              <a:gd name="T4" fmla="*/ 25 w 36"/>
              <a:gd name="T5" fmla="*/ 36 h 36"/>
              <a:gd name="T6" fmla="*/ 21 w 36"/>
              <a:gd name="T7" fmla="*/ 35 h 36"/>
              <a:gd name="T8" fmla="*/ 18 w 36"/>
              <a:gd name="T9" fmla="*/ 33 h 36"/>
              <a:gd name="T10" fmla="*/ 14 w 36"/>
              <a:gd name="T11" fmla="*/ 27 h 36"/>
              <a:gd name="T12" fmla="*/ 15 w 36"/>
              <a:gd name="T13" fmla="*/ 23 h 36"/>
              <a:gd name="T14" fmla="*/ 14 w 36"/>
              <a:gd name="T15" fmla="*/ 25 h 36"/>
              <a:gd name="T16" fmla="*/ 7 w 36"/>
              <a:gd name="T17" fmla="*/ 31 h 36"/>
              <a:gd name="T18" fmla="*/ 4 w 36"/>
              <a:gd name="T19" fmla="*/ 34 h 36"/>
              <a:gd name="T20" fmla="*/ 0 w 36"/>
              <a:gd name="T21" fmla="*/ 31 h 36"/>
              <a:gd name="T22" fmla="*/ 3 w 36"/>
              <a:gd name="T23" fmla="*/ 29 h 36"/>
              <a:gd name="T24" fmla="*/ 6 w 36"/>
              <a:gd name="T25" fmla="*/ 27 h 36"/>
              <a:gd name="T26" fmla="*/ 10 w 36"/>
              <a:gd name="T27" fmla="*/ 23 h 36"/>
              <a:gd name="T28" fmla="*/ 13 w 36"/>
              <a:gd name="T29" fmla="*/ 19 h 36"/>
              <a:gd name="T30" fmla="*/ 16 w 36"/>
              <a:gd name="T31" fmla="*/ 14 h 36"/>
              <a:gd name="T32" fmla="*/ 20 w 36"/>
              <a:gd name="T33" fmla="*/ 13 h 36"/>
              <a:gd name="T34" fmla="*/ 20 w 36"/>
              <a:gd name="T35" fmla="*/ 14 h 36"/>
              <a:gd name="T36" fmla="*/ 20 w 36"/>
              <a:gd name="T37" fmla="*/ 14 h 36"/>
              <a:gd name="T38" fmla="*/ 20 w 36"/>
              <a:gd name="T39" fmla="*/ 15 h 36"/>
              <a:gd name="T40" fmla="*/ 19 w 36"/>
              <a:gd name="T41" fmla="*/ 18 h 36"/>
              <a:gd name="T42" fmla="*/ 19 w 36"/>
              <a:gd name="T43" fmla="*/ 19 h 36"/>
              <a:gd name="T44" fmla="*/ 19 w 36"/>
              <a:gd name="T45" fmla="*/ 20 h 36"/>
              <a:gd name="T46" fmla="*/ 19 w 36"/>
              <a:gd name="T47" fmla="*/ 22 h 36"/>
              <a:gd name="T48" fmla="*/ 18 w 36"/>
              <a:gd name="T49" fmla="*/ 25 h 36"/>
              <a:gd name="T50" fmla="*/ 21 w 36"/>
              <a:gd name="T51" fmla="*/ 29 h 36"/>
              <a:gd name="T52" fmla="*/ 26 w 36"/>
              <a:gd name="T53" fmla="*/ 31 h 36"/>
              <a:gd name="T54" fmla="*/ 29 w 36"/>
              <a:gd name="T55" fmla="*/ 31 h 36"/>
              <a:gd name="T56" fmla="*/ 32 w 36"/>
              <a:gd name="T57" fmla="*/ 30 h 36"/>
              <a:gd name="T58" fmla="*/ 35 w 36"/>
              <a:gd name="T59" fmla="*/ 30 h 36"/>
              <a:gd name="T60" fmla="*/ 36 w 36"/>
              <a:gd name="T61" fmla="*/ 29 h 36"/>
              <a:gd name="T62" fmla="*/ 22 w 36"/>
              <a:gd name="T63" fmla="*/ 2 h 36"/>
              <a:gd name="T64" fmla="*/ 21 w 36"/>
              <a:gd name="T65" fmla="*/ 4 h 36"/>
              <a:gd name="T66" fmla="*/ 19 w 36"/>
              <a:gd name="T67" fmla="*/ 5 h 36"/>
              <a:gd name="T68" fmla="*/ 18 w 36"/>
              <a:gd name="T69" fmla="*/ 4 h 36"/>
              <a:gd name="T70" fmla="*/ 19 w 36"/>
              <a:gd name="T71" fmla="*/ 1 h 36"/>
              <a:gd name="T72" fmla="*/ 21 w 36"/>
              <a:gd name="T73" fmla="*/ 0 h 36"/>
              <a:gd name="T74" fmla="*/ 22 w 36"/>
              <a:gd name="T75" fmla="*/ 2 h 36"/>
              <a:gd name="T76" fmla="*/ 22 w 36"/>
              <a:gd name="T77" fmla="*/ 2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36" h="36">
                <a:moveTo>
                  <a:pt x="36" y="29"/>
                </a:moveTo>
                <a:cubicBezTo>
                  <a:pt x="31" y="33"/>
                  <a:pt x="31" y="33"/>
                  <a:pt x="31" y="33"/>
                </a:cubicBezTo>
                <a:cubicBezTo>
                  <a:pt x="29" y="35"/>
                  <a:pt x="27" y="36"/>
                  <a:pt x="25" y="36"/>
                </a:cubicBezTo>
                <a:cubicBezTo>
                  <a:pt x="24" y="36"/>
                  <a:pt x="23" y="35"/>
                  <a:pt x="21" y="35"/>
                </a:cubicBezTo>
                <a:cubicBezTo>
                  <a:pt x="19" y="34"/>
                  <a:pt x="18" y="33"/>
                  <a:pt x="18" y="33"/>
                </a:cubicBezTo>
                <a:cubicBezTo>
                  <a:pt x="15" y="31"/>
                  <a:pt x="14" y="30"/>
                  <a:pt x="14" y="27"/>
                </a:cubicBezTo>
                <a:cubicBezTo>
                  <a:pt x="14" y="26"/>
                  <a:pt x="15" y="25"/>
                  <a:pt x="15" y="23"/>
                </a:cubicBezTo>
                <a:cubicBezTo>
                  <a:pt x="15" y="24"/>
                  <a:pt x="14" y="25"/>
                  <a:pt x="14" y="25"/>
                </a:cubicBezTo>
                <a:cubicBezTo>
                  <a:pt x="12" y="28"/>
                  <a:pt x="10" y="30"/>
                  <a:pt x="7" y="31"/>
                </a:cubicBezTo>
                <a:cubicBezTo>
                  <a:pt x="5" y="33"/>
                  <a:pt x="4" y="33"/>
                  <a:pt x="4" y="34"/>
                </a:cubicBezTo>
                <a:cubicBezTo>
                  <a:pt x="0" y="31"/>
                  <a:pt x="0" y="31"/>
                  <a:pt x="0" y="31"/>
                </a:cubicBezTo>
                <a:cubicBezTo>
                  <a:pt x="1" y="31"/>
                  <a:pt x="2" y="30"/>
                  <a:pt x="3" y="29"/>
                </a:cubicBezTo>
                <a:cubicBezTo>
                  <a:pt x="4" y="29"/>
                  <a:pt x="5" y="28"/>
                  <a:pt x="6" y="27"/>
                </a:cubicBezTo>
                <a:cubicBezTo>
                  <a:pt x="7" y="26"/>
                  <a:pt x="8" y="25"/>
                  <a:pt x="10" y="23"/>
                </a:cubicBezTo>
                <a:cubicBezTo>
                  <a:pt x="11" y="22"/>
                  <a:pt x="12" y="20"/>
                  <a:pt x="13" y="19"/>
                </a:cubicBezTo>
                <a:cubicBezTo>
                  <a:pt x="16" y="14"/>
                  <a:pt x="16" y="14"/>
                  <a:pt x="16" y="14"/>
                </a:cubicBezTo>
                <a:cubicBezTo>
                  <a:pt x="20" y="13"/>
                  <a:pt x="20" y="13"/>
                  <a:pt x="20" y="13"/>
                </a:cubicBezTo>
                <a:cubicBezTo>
                  <a:pt x="20" y="13"/>
                  <a:pt x="20" y="13"/>
                  <a:pt x="20" y="14"/>
                </a:cubicBezTo>
                <a:cubicBezTo>
                  <a:pt x="20" y="14"/>
                  <a:pt x="20" y="14"/>
                  <a:pt x="20" y="14"/>
                </a:cubicBezTo>
                <a:cubicBezTo>
                  <a:pt x="20" y="14"/>
                  <a:pt x="20" y="15"/>
                  <a:pt x="20" y="15"/>
                </a:cubicBezTo>
                <a:cubicBezTo>
                  <a:pt x="19" y="17"/>
                  <a:pt x="19" y="18"/>
                  <a:pt x="19" y="18"/>
                </a:cubicBezTo>
                <a:cubicBezTo>
                  <a:pt x="19" y="18"/>
                  <a:pt x="19" y="18"/>
                  <a:pt x="19" y="19"/>
                </a:cubicBezTo>
                <a:cubicBezTo>
                  <a:pt x="19" y="19"/>
                  <a:pt x="19" y="20"/>
                  <a:pt x="19" y="20"/>
                </a:cubicBezTo>
                <a:cubicBezTo>
                  <a:pt x="19" y="20"/>
                  <a:pt x="19" y="21"/>
                  <a:pt x="19" y="22"/>
                </a:cubicBezTo>
                <a:cubicBezTo>
                  <a:pt x="18" y="23"/>
                  <a:pt x="18" y="24"/>
                  <a:pt x="18" y="25"/>
                </a:cubicBezTo>
                <a:cubicBezTo>
                  <a:pt x="18" y="26"/>
                  <a:pt x="19" y="28"/>
                  <a:pt x="21" y="29"/>
                </a:cubicBezTo>
                <a:cubicBezTo>
                  <a:pt x="23" y="31"/>
                  <a:pt x="24" y="31"/>
                  <a:pt x="26" y="31"/>
                </a:cubicBezTo>
                <a:cubicBezTo>
                  <a:pt x="27" y="31"/>
                  <a:pt x="28" y="31"/>
                  <a:pt x="29" y="31"/>
                </a:cubicBezTo>
                <a:cubicBezTo>
                  <a:pt x="29" y="31"/>
                  <a:pt x="30" y="31"/>
                  <a:pt x="32" y="30"/>
                </a:cubicBezTo>
                <a:cubicBezTo>
                  <a:pt x="34" y="30"/>
                  <a:pt x="35" y="30"/>
                  <a:pt x="35" y="30"/>
                </a:cubicBezTo>
                <a:lnTo>
                  <a:pt x="36" y="29"/>
                </a:lnTo>
                <a:close/>
                <a:moveTo>
                  <a:pt x="22" y="2"/>
                </a:moveTo>
                <a:cubicBezTo>
                  <a:pt x="22" y="3"/>
                  <a:pt x="22" y="3"/>
                  <a:pt x="21" y="4"/>
                </a:cubicBezTo>
                <a:cubicBezTo>
                  <a:pt x="20" y="4"/>
                  <a:pt x="19" y="5"/>
                  <a:pt x="19" y="5"/>
                </a:cubicBezTo>
                <a:cubicBezTo>
                  <a:pt x="18" y="5"/>
                  <a:pt x="18" y="4"/>
                  <a:pt x="18" y="4"/>
                </a:cubicBezTo>
                <a:cubicBezTo>
                  <a:pt x="18" y="3"/>
                  <a:pt x="18" y="2"/>
                  <a:pt x="19" y="1"/>
                </a:cubicBezTo>
                <a:cubicBezTo>
                  <a:pt x="19" y="1"/>
                  <a:pt x="20" y="0"/>
                  <a:pt x="21" y="0"/>
                </a:cubicBezTo>
                <a:cubicBezTo>
                  <a:pt x="22" y="0"/>
                  <a:pt x="22" y="1"/>
                  <a:pt x="22" y="2"/>
                </a:cubicBezTo>
                <a:cubicBezTo>
                  <a:pt x="22" y="2"/>
                  <a:pt x="22" y="2"/>
                  <a:pt x="22" y="2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36" tIns="45717" rIns="91436" bIns="45717" numCol="1" anchor="t" anchorCtr="0" compatLnSpc="1">
            <a:prstTxWarp prst="textNoShape">
              <a:avLst/>
            </a:prstTxWarp>
          </a:bodyPr>
          <a:lstStyle/>
          <a:p>
            <a:endParaRPr lang="zh-CN" altLang="en-US" sz="1765"/>
          </a:p>
        </p:txBody>
      </p:sp>
      <p:sp>
        <p:nvSpPr>
          <p:cNvPr id="148" name="Freeform 147"/>
          <p:cNvSpPr>
            <a:spLocks noEditPoints="1"/>
          </p:cNvSpPr>
          <p:nvPr/>
        </p:nvSpPr>
        <p:spPr bwMode="auto">
          <a:xfrm>
            <a:off x="10444164" y="5052784"/>
            <a:ext cx="184150" cy="79364"/>
          </a:xfrm>
          <a:custGeom>
            <a:avLst/>
            <a:gdLst>
              <a:gd name="T0" fmla="*/ 49 w 49"/>
              <a:gd name="T1" fmla="*/ 6 h 21"/>
              <a:gd name="T2" fmla="*/ 46 w 49"/>
              <a:gd name="T3" fmla="*/ 9 h 21"/>
              <a:gd name="T4" fmla="*/ 44 w 49"/>
              <a:gd name="T5" fmla="*/ 9 h 21"/>
              <a:gd name="T6" fmla="*/ 42 w 49"/>
              <a:gd name="T7" fmla="*/ 10 h 21"/>
              <a:gd name="T8" fmla="*/ 42 w 49"/>
              <a:gd name="T9" fmla="*/ 10 h 21"/>
              <a:gd name="T10" fmla="*/ 41 w 49"/>
              <a:gd name="T11" fmla="*/ 10 h 21"/>
              <a:gd name="T12" fmla="*/ 40 w 49"/>
              <a:gd name="T13" fmla="*/ 10 h 21"/>
              <a:gd name="T14" fmla="*/ 38 w 49"/>
              <a:gd name="T15" fmla="*/ 10 h 21"/>
              <a:gd name="T16" fmla="*/ 36 w 49"/>
              <a:gd name="T17" fmla="*/ 10 h 21"/>
              <a:gd name="T18" fmla="*/ 35 w 49"/>
              <a:gd name="T19" fmla="*/ 13 h 21"/>
              <a:gd name="T20" fmla="*/ 28 w 49"/>
              <a:gd name="T21" fmla="*/ 20 h 21"/>
              <a:gd name="T22" fmla="*/ 24 w 49"/>
              <a:gd name="T23" fmla="*/ 21 h 21"/>
              <a:gd name="T24" fmla="*/ 18 w 49"/>
              <a:gd name="T25" fmla="*/ 19 h 21"/>
              <a:gd name="T26" fmla="*/ 15 w 49"/>
              <a:gd name="T27" fmla="*/ 12 h 21"/>
              <a:gd name="T28" fmla="*/ 15 w 49"/>
              <a:gd name="T29" fmla="*/ 10 h 21"/>
              <a:gd name="T30" fmla="*/ 12 w 49"/>
              <a:gd name="T31" fmla="*/ 11 h 21"/>
              <a:gd name="T32" fmla="*/ 11 w 49"/>
              <a:gd name="T33" fmla="*/ 13 h 21"/>
              <a:gd name="T34" fmla="*/ 3 w 49"/>
              <a:gd name="T35" fmla="*/ 17 h 21"/>
              <a:gd name="T36" fmla="*/ 0 w 49"/>
              <a:gd name="T37" fmla="*/ 17 h 21"/>
              <a:gd name="T38" fmla="*/ 3 w 49"/>
              <a:gd name="T39" fmla="*/ 14 h 21"/>
              <a:gd name="T40" fmla="*/ 6 w 49"/>
              <a:gd name="T41" fmla="*/ 12 h 21"/>
              <a:gd name="T42" fmla="*/ 9 w 49"/>
              <a:gd name="T43" fmla="*/ 11 h 21"/>
              <a:gd name="T44" fmla="*/ 20 w 49"/>
              <a:gd name="T45" fmla="*/ 3 h 21"/>
              <a:gd name="T46" fmla="*/ 28 w 49"/>
              <a:gd name="T47" fmla="*/ 0 h 21"/>
              <a:gd name="T48" fmla="*/ 29 w 49"/>
              <a:gd name="T49" fmla="*/ 0 h 21"/>
              <a:gd name="T50" fmla="*/ 42 w 49"/>
              <a:gd name="T51" fmla="*/ 6 h 21"/>
              <a:gd name="T52" fmla="*/ 45 w 49"/>
              <a:gd name="T53" fmla="*/ 6 h 21"/>
              <a:gd name="T54" fmla="*/ 49 w 49"/>
              <a:gd name="T55" fmla="*/ 6 h 21"/>
              <a:gd name="T56" fmla="*/ 31 w 49"/>
              <a:gd name="T57" fmla="*/ 13 h 21"/>
              <a:gd name="T58" fmla="*/ 31 w 49"/>
              <a:gd name="T59" fmla="*/ 11 h 21"/>
              <a:gd name="T60" fmla="*/ 30 w 49"/>
              <a:gd name="T61" fmla="*/ 8 h 21"/>
              <a:gd name="T62" fmla="*/ 29 w 49"/>
              <a:gd name="T63" fmla="*/ 8 h 21"/>
              <a:gd name="T64" fmla="*/ 27 w 49"/>
              <a:gd name="T65" fmla="*/ 7 h 21"/>
              <a:gd name="T66" fmla="*/ 25 w 49"/>
              <a:gd name="T67" fmla="*/ 6 h 21"/>
              <a:gd name="T68" fmla="*/ 24 w 49"/>
              <a:gd name="T69" fmla="*/ 5 h 21"/>
              <a:gd name="T70" fmla="*/ 22 w 49"/>
              <a:gd name="T71" fmla="*/ 7 h 21"/>
              <a:gd name="T72" fmla="*/ 20 w 49"/>
              <a:gd name="T73" fmla="*/ 12 h 21"/>
              <a:gd name="T74" fmla="*/ 21 w 49"/>
              <a:gd name="T75" fmla="*/ 16 h 21"/>
              <a:gd name="T76" fmla="*/ 24 w 49"/>
              <a:gd name="T77" fmla="*/ 17 h 21"/>
              <a:gd name="T78" fmla="*/ 26 w 49"/>
              <a:gd name="T79" fmla="*/ 17 h 21"/>
              <a:gd name="T80" fmla="*/ 31 w 49"/>
              <a:gd name="T81" fmla="*/ 13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49" h="21">
                <a:moveTo>
                  <a:pt x="49" y="6"/>
                </a:moveTo>
                <a:cubicBezTo>
                  <a:pt x="48" y="7"/>
                  <a:pt x="47" y="8"/>
                  <a:pt x="46" y="9"/>
                </a:cubicBezTo>
                <a:cubicBezTo>
                  <a:pt x="45" y="9"/>
                  <a:pt x="45" y="9"/>
                  <a:pt x="44" y="9"/>
                </a:cubicBezTo>
                <a:cubicBezTo>
                  <a:pt x="42" y="10"/>
                  <a:pt x="42" y="10"/>
                  <a:pt x="42" y="10"/>
                </a:cubicBezTo>
                <a:cubicBezTo>
                  <a:pt x="42" y="10"/>
                  <a:pt x="42" y="10"/>
                  <a:pt x="42" y="10"/>
                </a:cubicBezTo>
                <a:cubicBezTo>
                  <a:pt x="41" y="10"/>
                  <a:pt x="41" y="10"/>
                  <a:pt x="41" y="10"/>
                </a:cubicBezTo>
                <a:cubicBezTo>
                  <a:pt x="40" y="10"/>
                  <a:pt x="40" y="10"/>
                  <a:pt x="40" y="10"/>
                </a:cubicBezTo>
                <a:cubicBezTo>
                  <a:pt x="39" y="10"/>
                  <a:pt x="39" y="10"/>
                  <a:pt x="38" y="10"/>
                </a:cubicBezTo>
                <a:cubicBezTo>
                  <a:pt x="38" y="10"/>
                  <a:pt x="37" y="10"/>
                  <a:pt x="36" y="10"/>
                </a:cubicBezTo>
                <a:cubicBezTo>
                  <a:pt x="36" y="11"/>
                  <a:pt x="36" y="12"/>
                  <a:pt x="35" y="13"/>
                </a:cubicBezTo>
                <a:cubicBezTo>
                  <a:pt x="34" y="17"/>
                  <a:pt x="31" y="19"/>
                  <a:pt x="28" y="20"/>
                </a:cubicBezTo>
                <a:cubicBezTo>
                  <a:pt x="27" y="21"/>
                  <a:pt x="25" y="21"/>
                  <a:pt x="24" y="21"/>
                </a:cubicBezTo>
                <a:cubicBezTo>
                  <a:pt x="22" y="21"/>
                  <a:pt x="20" y="20"/>
                  <a:pt x="18" y="19"/>
                </a:cubicBezTo>
                <a:cubicBezTo>
                  <a:pt x="16" y="17"/>
                  <a:pt x="15" y="15"/>
                  <a:pt x="15" y="12"/>
                </a:cubicBezTo>
                <a:cubicBezTo>
                  <a:pt x="15" y="11"/>
                  <a:pt x="15" y="11"/>
                  <a:pt x="15" y="10"/>
                </a:cubicBezTo>
                <a:cubicBezTo>
                  <a:pt x="15" y="10"/>
                  <a:pt x="14" y="10"/>
                  <a:pt x="12" y="11"/>
                </a:cubicBezTo>
                <a:cubicBezTo>
                  <a:pt x="12" y="12"/>
                  <a:pt x="11" y="12"/>
                  <a:pt x="11" y="13"/>
                </a:cubicBezTo>
                <a:cubicBezTo>
                  <a:pt x="9" y="15"/>
                  <a:pt x="6" y="17"/>
                  <a:pt x="3" y="17"/>
                </a:cubicBezTo>
                <a:cubicBezTo>
                  <a:pt x="0" y="17"/>
                  <a:pt x="0" y="17"/>
                  <a:pt x="0" y="17"/>
                </a:cubicBezTo>
                <a:cubicBezTo>
                  <a:pt x="3" y="14"/>
                  <a:pt x="3" y="14"/>
                  <a:pt x="3" y="14"/>
                </a:cubicBezTo>
                <a:cubicBezTo>
                  <a:pt x="4" y="13"/>
                  <a:pt x="5" y="13"/>
                  <a:pt x="6" y="12"/>
                </a:cubicBezTo>
                <a:cubicBezTo>
                  <a:pt x="7" y="12"/>
                  <a:pt x="8" y="11"/>
                  <a:pt x="9" y="11"/>
                </a:cubicBezTo>
                <a:cubicBezTo>
                  <a:pt x="12" y="8"/>
                  <a:pt x="16" y="6"/>
                  <a:pt x="20" y="3"/>
                </a:cubicBezTo>
                <a:cubicBezTo>
                  <a:pt x="23" y="1"/>
                  <a:pt x="25" y="0"/>
                  <a:pt x="28" y="0"/>
                </a:cubicBezTo>
                <a:cubicBezTo>
                  <a:pt x="28" y="0"/>
                  <a:pt x="29" y="0"/>
                  <a:pt x="29" y="0"/>
                </a:cubicBezTo>
                <a:cubicBezTo>
                  <a:pt x="33" y="4"/>
                  <a:pt x="38" y="6"/>
                  <a:pt x="42" y="6"/>
                </a:cubicBezTo>
                <a:cubicBezTo>
                  <a:pt x="43" y="6"/>
                  <a:pt x="44" y="6"/>
                  <a:pt x="45" y="6"/>
                </a:cubicBezTo>
                <a:lnTo>
                  <a:pt x="49" y="6"/>
                </a:lnTo>
                <a:close/>
                <a:moveTo>
                  <a:pt x="31" y="13"/>
                </a:moveTo>
                <a:cubicBezTo>
                  <a:pt x="31" y="12"/>
                  <a:pt x="31" y="12"/>
                  <a:pt x="31" y="11"/>
                </a:cubicBezTo>
                <a:cubicBezTo>
                  <a:pt x="31" y="10"/>
                  <a:pt x="31" y="9"/>
                  <a:pt x="30" y="8"/>
                </a:cubicBezTo>
                <a:cubicBezTo>
                  <a:pt x="29" y="8"/>
                  <a:pt x="29" y="8"/>
                  <a:pt x="29" y="8"/>
                </a:cubicBezTo>
                <a:cubicBezTo>
                  <a:pt x="28" y="8"/>
                  <a:pt x="27" y="8"/>
                  <a:pt x="27" y="7"/>
                </a:cubicBezTo>
                <a:cubicBezTo>
                  <a:pt x="26" y="7"/>
                  <a:pt x="26" y="7"/>
                  <a:pt x="25" y="6"/>
                </a:cubicBezTo>
                <a:cubicBezTo>
                  <a:pt x="25" y="6"/>
                  <a:pt x="24" y="5"/>
                  <a:pt x="24" y="5"/>
                </a:cubicBezTo>
                <a:cubicBezTo>
                  <a:pt x="23" y="5"/>
                  <a:pt x="22" y="6"/>
                  <a:pt x="22" y="7"/>
                </a:cubicBezTo>
                <a:cubicBezTo>
                  <a:pt x="20" y="9"/>
                  <a:pt x="20" y="11"/>
                  <a:pt x="20" y="12"/>
                </a:cubicBezTo>
                <a:cubicBezTo>
                  <a:pt x="20" y="13"/>
                  <a:pt x="20" y="15"/>
                  <a:pt x="21" y="16"/>
                </a:cubicBezTo>
                <a:cubicBezTo>
                  <a:pt x="22" y="17"/>
                  <a:pt x="23" y="17"/>
                  <a:pt x="24" y="17"/>
                </a:cubicBezTo>
                <a:cubicBezTo>
                  <a:pt x="25" y="17"/>
                  <a:pt x="25" y="17"/>
                  <a:pt x="26" y="17"/>
                </a:cubicBezTo>
                <a:cubicBezTo>
                  <a:pt x="28" y="16"/>
                  <a:pt x="30" y="15"/>
                  <a:pt x="31" y="13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36" tIns="45717" rIns="91436" bIns="45717" numCol="1" anchor="t" anchorCtr="0" compatLnSpc="1">
            <a:prstTxWarp prst="textNoShape">
              <a:avLst/>
            </a:prstTxWarp>
          </a:bodyPr>
          <a:lstStyle/>
          <a:p>
            <a:endParaRPr lang="zh-CN" altLang="en-US" sz="1765"/>
          </a:p>
        </p:txBody>
      </p:sp>
      <p:sp>
        <p:nvSpPr>
          <p:cNvPr id="149" name="Freeform 148"/>
          <p:cNvSpPr>
            <a:spLocks/>
          </p:cNvSpPr>
          <p:nvPr/>
        </p:nvSpPr>
        <p:spPr bwMode="auto">
          <a:xfrm>
            <a:off x="10587039" y="5082942"/>
            <a:ext cx="134937" cy="38094"/>
          </a:xfrm>
          <a:custGeom>
            <a:avLst/>
            <a:gdLst>
              <a:gd name="T0" fmla="*/ 36 w 36"/>
              <a:gd name="T1" fmla="*/ 8 h 10"/>
              <a:gd name="T2" fmla="*/ 35 w 36"/>
              <a:gd name="T3" fmla="*/ 9 h 10"/>
              <a:gd name="T4" fmla="*/ 31 w 36"/>
              <a:gd name="T5" fmla="*/ 10 h 10"/>
              <a:gd name="T6" fmla="*/ 21 w 36"/>
              <a:gd name="T7" fmla="*/ 5 h 10"/>
              <a:gd name="T8" fmla="*/ 19 w 36"/>
              <a:gd name="T9" fmla="*/ 5 h 10"/>
              <a:gd name="T10" fmla="*/ 16 w 36"/>
              <a:gd name="T11" fmla="*/ 6 h 10"/>
              <a:gd name="T12" fmla="*/ 13 w 36"/>
              <a:gd name="T13" fmla="*/ 9 h 10"/>
              <a:gd name="T14" fmla="*/ 11 w 36"/>
              <a:gd name="T15" fmla="*/ 10 h 10"/>
              <a:gd name="T16" fmla="*/ 8 w 36"/>
              <a:gd name="T17" fmla="*/ 6 h 10"/>
              <a:gd name="T18" fmla="*/ 3 w 36"/>
              <a:gd name="T19" fmla="*/ 9 h 10"/>
              <a:gd name="T20" fmla="*/ 0 w 36"/>
              <a:gd name="T21" fmla="*/ 8 h 10"/>
              <a:gd name="T22" fmla="*/ 2 w 36"/>
              <a:gd name="T23" fmla="*/ 6 h 10"/>
              <a:gd name="T24" fmla="*/ 5 w 36"/>
              <a:gd name="T25" fmla="*/ 4 h 10"/>
              <a:gd name="T26" fmla="*/ 7 w 36"/>
              <a:gd name="T27" fmla="*/ 2 h 10"/>
              <a:gd name="T28" fmla="*/ 10 w 36"/>
              <a:gd name="T29" fmla="*/ 0 h 10"/>
              <a:gd name="T30" fmla="*/ 14 w 36"/>
              <a:gd name="T31" fmla="*/ 3 h 10"/>
              <a:gd name="T32" fmla="*/ 17 w 36"/>
              <a:gd name="T33" fmla="*/ 1 h 10"/>
              <a:gd name="T34" fmla="*/ 19 w 36"/>
              <a:gd name="T35" fmla="*/ 1 h 10"/>
              <a:gd name="T36" fmla="*/ 27 w 36"/>
              <a:gd name="T37" fmla="*/ 3 h 10"/>
              <a:gd name="T38" fmla="*/ 32 w 36"/>
              <a:gd name="T39" fmla="*/ 6 h 10"/>
              <a:gd name="T40" fmla="*/ 34 w 36"/>
              <a:gd name="T41" fmla="*/ 7 h 10"/>
              <a:gd name="T42" fmla="*/ 36 w 36"/>
              <a:gd name="T43" fmla="*/ 6 h 10"/>
              <a:gd name="T44" fmla="*/ 36 w 36"/>
              <a:gd name="T45" fmla="*/ 6 h 10"/>
              <a:gd name="T46" fmla="*/ 35 w 36"/>
              <a:gd name="T47" fmla="*/ 6 h 10"/>
              <a:gd name="T48" fmla="*/ 35 w 36"/>
              <a:gd name="T49" fmla="*/ 7 h 10"/>
              <a:gd name="T50" fmla="*/ 36 w 36"/>
              <a:gd name="T51" fmla="*/ 8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36" h="10">
                <a:moveTo>
                  <a:pt x="36" y="8"/>
                </a:moveTo>
                <a:cubicBezTo>
                  <a:pt x="36" y="9"/>
                  <a:pt x="35" y="9"/>
                  <a:pt x="35" y="9"/>
                </a:cubicBezTo>
                <a:cubicBezTo>
                  <a:pt x="34" y="10"/>
                  <a:pt x="33" y="10"/>
                  <a:pt x="31" y="10"/>
                </a:cubicBezTo>
                <a:cubicBezTo>
                  <a:pt x="27" y="10"/>
                  <a:pt x="23" y="9"/>
                  <a:pt x="21" y="5"/>
                </a:cubicBezTo>
                <a:cubicBezTo>
                  <a:pt x="20" y="5"/>
                  <a:pt x="20" y="5"/>
                  <a:pt x="19" y="5"/>
                </a:cubicBezTo>
                <a:cubicBezTo>
                  <a:pt x="18" y="5"/>
                  <a:pt x="17" y="5"/>
                  <a:pt x="16" y="6"/>
                </a:cubicBezTo>
                <a:cubicBezTo>
                  <a:pt x="15" y="7"/>
                  <a:pt x="14" y="8"/>
                  <a:pt x="13" y="9"/>
                </a:cubicBezTo>
                <a:cubicBezTo>
                  <a:pt x="12" y="10"/>
                  <a:pt x="12" y="10"/>
                  <a:pt x="11" y="10"/>
                </a:cubicBezTo>
                <a:cubicBezTo>
                  <a:pt x="9" y="10"/>
                  <a:pt x="8" y="8"/>
                  <a:pt x="8" y="6"/>
                </a:cubicBezTo>
                <a:cubicBezTo>
                  <a:pt x="3" y="9"/>
                  <a:pt x="3" y="9"/>
                  <a:pt x="3" y="9"/>
                </a:cubicBezTo>
                <a:cubicBezTo>
                  <a:pt x="0" y="8"/>
                  <a:pt x="0" y="8"/>
                  <a:pt x="0" y="8"/>
                </a:cubicBezTo>
                <a:cubicBezTo>
                  <a:pt x="1" y="7"/>
                  <a:pt x="1" y="7"/>
                  <a:pt x="2" y="6"/>
                </a:cubicBezTo>
                <a:cubicBezTo>
                  <a:pt x="2" y="6"/>
                  <a:pt x="3" y="5"/>
                  <a:pt x="5" y="4"/>
                </a:cubicBezTo>
                <a:cubicBezTo>
                  <a:pt x="5" y="4"/>
                  <a:pt x="6" y="3"/>
                  <a:pt x="7" y="2"/>
                </a:cubicBezTo>
                <a:cubicBezTo>
                  <a:pt x="7" y="2"/>
                  <a:pt x="9" y="1"/>
                  <a:pt x="10" y="0"/>
                </a:cubicBezTo>
                <a:cubicBezTo>
                  <a:pt x="14" y="3"/>
                  <a:pt x="14" y="3"/>
                  <a:pt x="14" y="3"/>
                </a:cubicBezTo>
                <a:cubicBezTo>
                  <a:pt x="17" y="1"/>
                  <a:pt x="17" y="1"/>
                  <a:pt x="17" y="1"/>
                </a:cubicBezTo>
                <a:cubicBezTo>
                  <a:pt x="19" y="1"/>
                  <a:pt x="19" y="1"/>
                  <a:pt x="19" y="1"/>
                </a:cubicBezTo>
                <a:cubicBezTo>
                  <a:pt x="21" y="1"/>
                  <a:pt x="24" y="1"/>
                  <a:pt x="27" y="3"/>
                </a:cubicBezTo>
                <a:cubicBezTo>
                  <a:pt x="28" y="4"/>
                  <a:pt x="30" y="5"/>
                  <a:pt x="32" y="6"/>
                </a:cubicBezTo>
                <a:cubicBezTo>
                  <a:pt x="33" y="6"/>
                  <a:pt x="33" y="7"/>
                  <a:pt x="34" y="7"/>
                </a:cubicBezTo>
                <a:cubicBezTo>
                  <a:pt x="35" y="7"/>
                  <a:pt x="35" y="6"/>
                  <a:pt x="36" y="6"/>
                </a:cubicBezTo>
                <a:cubicBezTo>
                  <a:pt x="36" y="6"/>
                  <a:pt x="36" y="6"/>
                  <a:pt x="36" y="6"/>
                </a:cubicBezTo>
                <a:cubicBezTo>
                  <a:pt x="36" y="6"/>
                  <a:pt x="35" y="6"/>
                  <a:pt x="35" y="6"/>
                </a:cubicBezTo>
                <a:cubicBezTo>
                  <a:pt x="35" y="6"/>
                  <a:pt x="35" y="6"/>
                  <a:pt x="35" y="7"/>
                </a:cubicBezTo>
                <a:cubicBezTo>
                  <a:pt x="35" y="7"/>
                  <a:pt x="36" y="8"/>
                  <a:pt x="36" y="8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36" tIns="45717" rIns="91436" bIns="45717" numCol="1" anchor="t" anchorCtr="0" compatLnSpc="1">
            <a:prstTxWarp prst="textNoShape">
              <a:avLst/>
            </a:prstTxWarp>
          </a:bodyPr>
          <a:lstStyle/>
          <a:p>
            <a:endParaRPr lang="zh-CN" altLang="en-US" sz="1765"/>
          </a:p>
        </p:txBody>
      </p:sp>
      <p:sp>
        <p:nvSpPr>
          <p:cNvPr id="4" name="AutoShape 3"/>
          <p:cNvSpPr>
            <a:spLocks noChangeAspect="1" noChangeArrowheads="1" noTextEdit="1"/>
          </p:cNvSpPr>
          <p:nvPr/>
        </p:nvSpPr>
        <p:spPr bwMode="auto">
          <a:xfrm>
            <a:off x="2193925" y="425450"/>
            <a:ext cx="4953000" cy="6007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5" name="Group 205"/>
          <p:cNvGrpSpPr>
            <a:grpSpLocks/>
          </p:cNvGrpSpPr>
          <p:nvPr/>
        </p:nvGrpSpPr>
        <p:grpSpPr bwMode="auto">
          <a:xfrm>
            <a:off x="2346325" y="501650"/>
            <a:ext cx="4799013" cy="5838825"/>
            <a:chOff x="776" y="316"/>
            <a:chExt cx="3023" cy="3678"/>
          </a:xfrm>
        </p:grpSpPr>
        <p:sp>
          <p:nvSpPr>
            <p:cNvPr id="760" name="Freeform 5"/>
            <p:cNvSpPr>
              <a:spLocks noEditPoints="1"/>
            </p:cNvSpPr>
            <p:nvPr/>
          </p:nvSpPr>
          <p:spPr bwMode="auto">
            <a:xfrm>
              <a:off x="1531" y="2584"/>
              <a:ext cx="397" cy="386"/>
            </a:xfrm>
            <a:custGeom>
              <a:avLst/>
              <a:gdLst>
                <a:gd name="T0" fmla="*/ 52 w 315"/>
                <a:gd name="T1" fmla="*/ 123 h 306"/>
                <a:gd name="T2" fmla="*/ 125 w 315"/>
                <a:gd name="T3" fmla="*/ 250 h 306"/>
                <a:gd name="T4" fmla="*/ 233 w 315"/>
                <a:gd name="T5" fmla="*/ 232 h 306"/>
                <a:gd name="T6" fmla="*/ 274 w 315"/>
                <a:gd name="T7" fmla="*/ 99 h 306"/>
                <a:gd name="T8" fmla="*/ 237 w 315"/>
                <a:gd name="T9" fmla="*/ 57 h 306"/>
                <a:gd name="T10" fmla="*/ 197 w 315"/>
                <a:gd name="T11" fmla="*/ 62 h 306"/>
                <a:gd name="T12" fmla="*/ 229 w 315"/>
                <a:gd name="T13" fmla="*/ 118 h 306"/>
                <a:gd name="T14" fmla="*/ 225 w 315"/>
                <a:gd name="T15" fmla="*/ 184 h 306"/>
                <a:gd name="T16" fmla="*/ 162 w 315"/>
                <a:gd name="T17" fmla="*/ 52 h 306"/>
                <a:gd name="T18" fmla="*/ 190 w 315"/>
                <a:gd name="T19" fmla="*/ 60 h 306"/>
                <a:gd name="T20" fmla="*/ 153 w 315"/>
                <a:gd name="T21" fmla="*/ 56 h 306"/>
                <a:gd name="T22" fmla="*/ 157 w 315"/>
                <a:gd name="T23" fmla="*/ 81 h 306"/>
                <a:gd name="T24" fmla="*/ 194 w 315"/>
                <a:gd name="T25" fmla="*/ 70 h 306"/>
                <a:gd name="T26" fmla="*/ 204 w 315"/>
                <a:gd name="T27" fmla="*/ 105 h 306"/>
                <a:gd name="T28" fmla="*/ 201 w 315"/>
                <a:gd name="T29" fmla="*/ 74 h 306"/>
                <a:gd name="T30" fmla="*/ 164 w 315"/>
                <a:gd name="T31" fmla="*/ 101 h 306"/>
                <a:gd name="T32" fmla="*/ 185 w 315"/>
                <a:gd name="T33" fmla="*/ 85 h 306"/>
                <a:gd name="T34" fmla="*/ 208 w 315"/>
                <a:gd name="T35" fmla="*/ 84 h 306"/>
                <a:gd name="T36" fmla="*/ 195 w 315"/>
                <a:gd name="T37" fmla="*/ 137 h 306"/>
                <a:gd name="T38" fmla="*/ 196 w 315"/>
                <a:gd name="T39" fmla="*/ 88 h 306"/>
                <a:gd name="T40" fmla="*/ 154 w 315"/>
                <a:gd name="T41" fmla="*/ 149 h 306"/>
                <a:gd name="T42" fmla="*/ 96 w 315"/>
                <a:gd name="T43" fmla="*/ 202 h 306"/>
                <a:gd name="T44" fmla="*/ 135 w 315"/>
                <a:gd name="T45" fmla="*/ 126 h 306"/>
                <a:gd name="T46" fmla="*/ 271 w 315"/>
                <a:gd name="T47" fmla="*/ 107 h 306"/>
                <a:gd name="T48" fmla="*/ 118 w 315"/>
                <a:gd name="T49" fmla="*/ 123 h 306"/>
                <a:gd name="T50" fmla="*/ 86 w 315"/>
                <a:gd name="T51" fmla="*/ 133 h 306"/>
                <a:gd name="T52" fmla="*/ 65 w 315"/>
                <a:gd name="T53" fmla="*/ 101 h 306"/>
                <a:gd name="T54" fmla="*/ 219 w 315"/>
                <a:gd name="T55" fmla="*/ 107 h 306"/>
                <a:gd name="T56" fmla="*/ 124 w 315"/>
                <a:gd name="T57" fmla="*/ 136 h 306"/>
                <a:gd name="T58" fmla="*/ 294 w 315"/>
                <a:gd name="T59" fmla="*/ 132 h 306"/>
                <a:gd name="T60" fmla="*/ 231 w 315"/>
                <a:gd name="T61" fmla="*/ 129 h 306"/>
                <a:gd name="T62" fmla="*/ 285 w 315"/>
                <a:gd name="T63" fmla="*/ 117 h 306"/>
                <a:gd name="T64" fmla="*/ 58 w 315"/>
                <a:gd name="T65" fmla="*/ 118 h 306"/>
                <a:gd name="T66" fmla="*/ 135 w 315"/>
                <a:gd name="T67" fmla="*/ 224 h 306"/>
                <a:gd name="T68" fmla="*/ 159 w 315"/>
                <a:gd name="T69" fmla="*/ 149 h 306"/>
                <a:gd name="T70" fmla="*/ 217 w 315"/>
                <a:gd name="T71" fmla="*/ 144 h 306"/>
                <a:gd name="T72" fmla="*/ 200 w 315"/>
                <a:gd name="T73" fmla="*/ 124 h 306"/>
                <a:gd name="T74" fmla="*/ 76 w 315"/>
                <a:gd name="T75" fmla="*/ 130 h 306"/>
                <a:gd name="T76" fmla="*/ 57 w 315"/>
                <a:gd name="T77" fmla="*/ 134 h 306"/>
                <a:gd name="T78" fmla="*/ 203 w 315"/>
                <a:gd name="T79" fmla="*/ 136 h 306"/>
                <a:gd name="T80" fmla="*/ 306 w 315"/>
                <a:gd name="T81" fmla="*/ 163 h 306"/>
                <a:gd name="T82" fmla="*/ 99 w 315"/>
                <a:gd name="T83" fmla="*/ 141 h 306"/>
                <a:gd name="T84" fmla="*/ 107 w 315"/>
                <a:gd name="T85" fmla="*/ 179 h 306"/>
                <a:gd name="T86" fmla="*/ 74 w 315"/>
                <a:gd name="T87" fmla="*/ 187 h 306"/>
                <a:gd name="T88" fmla="*/ 290 w 315"/>
                <a:gd name="T89" fmla="*/ 147 h 306"/>
                <a:gd name="T90" fmla="*/ 211 w 315"/>
                <a:gd name="T91" fmla="*/ 155 h 306"/>
                <a:gd name="T92" fmla="*/ 289 w 315"/>
                <a:gd name="T93" fmla="*/ 152 h 306"/>
                <a:gd name="T94" fmla="*/ 76 w 315"/>
                <a:gd name="T95" fmla="*/ 165 h 306"/>
                <a:gd name="T96" fmla="*/ 295 w 315"/>
                <a:gd name="T97" fmla="*/ 160 h 306"/>
                <a:gd name="T98" fmla="*/ 140 w 315"/>
                <a:gd name="T99" fmla="*/ 163 h 306"/>
                <a:gd name="T100" fmla="*/ 93 w 315"/>
                <a:gd name="T101" fmla="*/ 168 h 306"/>
                <a:gd name="T102" fmla="*/ 32 w 315"/>
                <a:gd name="T103" fmla="*/ 207 h 306"/>
                <a:gd name="T104" fmla="*/ 48 w 315"/>
                <a:gd name="T105" fmla="*/ 173 h 306"/>
                <a:gd name="T106" fmla="*/ 235 w 315"/>
                <a:gd name="T107" fmla="*/ 172 h 306"/>
                <a:gd name="T108" fmla="*/ 76 w 315"/>
                <a:gd name="T109" fmla="*/ 184 h 306"/>
                <a:gd name="T110" fmla="*/ 81 w 315"/>
                <a:gd name="T111" fmla="*/ 185 h 306"/>
                <a:gd name="T112" fmla="*/ 31 w 315"/>
                <a:gd name="T113" fmla="*/ 188 h 306"/>
                <a:gd name="T114" fmla="*/ 57 w 315"/>
                <a:gd name="T115" fmla="*/ 219 h 306"/>
                <a:gd name="T116" fmla="*/ 31 w 315"/>
                <a:gd name="T117" fmla="*/ 202 h 306"/>
                <a:gd name="T118" fmla="*/ 89 w 315"/>
                <a:gd name="T119" fmla="*/ 209 h 306"/>
                <a:gd name="T120" fmla="*/ 101 w 315"/>
                <a:gd name="T121" fmla="*/ 253 h 306"/>
                <a:gd name="T122" fmla="*/ 96 w 315"/>
                <a:gd name="T123" fmla="*/ 236 h 3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15" h="306">
                  <a:moveTo>
                    <a:pt x="194" y="0"/>
                  </a:moveTo>
                  <a:cubicBezTo>
                    <a:pt x="185" y="0"/>
                    <a:pt x="174" y="5"/>
                    <a:pt x="172" y="14"/>
                  </a:cubicBezTo>
                  <a:cubicBezTo>
                    <a:pt x="172" y="14"/>
                    <a:pt x="171" y="16"/>
                    <a:pt x="170" y="18"/>
                  </a:cubicBezTo>
                  <a:cubicBezTo>
                    <a:pt x="169" y="21"/>
                    <a:pt x="168" y="23"/>
                    <a:pt x="168" y="25"/>
                  </a:cubicBezTo>
                  <a:cubicBezTo>
                    <a:pt x="168" y="28"/>
                    <a:pt x="168" y="29"/>
                    <a:pt x="167" y="30"/>
                  </a:cubicBezTo>
                  <a:cubicBezTo>
                    <a:pt x="166" y="32"/>
                    <a:pt x="165" y="33"/>
                    <a:pt x="166" y="33"/>
                  </a:cubicBezTo>
                  <a:cubicBezTo>
                    <a:pt x="166" y="33"/>
                    <a:pt x="165" y="34"/>
                    <a:pt x="165" y="34"/>
                  </a:cubicBezTo>
                  <a:cubicBezTo>
                    <a:pt x="165" y="34"/>
                    <a:pt x="165" y="35"/>
                    <a:pt x="165" y="35"/>
                  </a:cubicBezTo>
                  <a:cubicBezTo>
                    <a:pt x="165" y="35"/>
                    <a:pt x="164" y="37"/>
                    <a:pt x="163" y="39"/>
                  </a:cubicBezTo>
                  <a:cubicBezTo>
                    <a:pt x="162" y="40"/>
                    <a:pt x="161" y="43"/>
                    <a:pt x="161" y="43"/>
                  </a:cubicBezTo>
                  <a:cubicBezTo>
                    <a:pt x="160" y="44"/>
                    <a:pt x="159" y="46"/>
                    <a:pt x="159" y="46"/>
                  </a:cubicBezTo>
                  <a:cubicBezTo>
                    <a:pt x="158" y="48"/>
                    <a:pt x="158" y="48"/>
                    <a:pt x="158" y="48"/>
                  </a:cubicBezTo>
                  <a:cubicBezTo>
                    <a:pt x="157" y="47"/>
                    <a:pt x="157" y="47"/>
                    <a:pt x="157" y="47"/>
                  </a:cubicBezTo>
                  <a:cubicBezTo>
                    <a:pt x="156" y="46"/>
                    <a:pt x="156" y="45"/>
                    <a:pt x="155" y="45"/>
                  </a:cubicBezTo>
                  <a:cubicBezTo>
                    <a:pt x="155" y="45"/>
                    <a:pt x="154" y="45"/>
                    <a:pt x="154" y="44"/>
                  </a:cubicBezTo>
                  <a:cubicBezTo>
                    <a:pt x="153" y="44"/>
                    <a:pt x="151" y="43"/>
                    <a:pt x="151" y="43"/>
                  </a:cubicBezTo>
                  <a:cubicBezTo>
                    <a:pt x="133" y="41"/>
                    <a:pt x="119" y="46"/>
                    <a:pt x="105" y="58"/>
                  </a:cubicBezTo>
                  <a:cubicBezTo>
                    <a:pt x="99" y="62"/>
                    <a:pt x="95" y="68"/>
                    <a:pt x="90" y="74"/>
                  </a:cubicBezTo>
                  <a:cubicBezTo>
                    <a:pt x="90" y="75"/>
                    <a:pt x="89" y="77"/>
                    <a:pt x="88" y="78"/>
                  </a:cubicBezTo>
                  <a:cubicBezTo>
                    <a:pt x="88" y="79"/>
                    <a:pt x="87" y="81"/>
                    <a:pt x="87" y="81"/>
                  </a:cubicBezTo>
                  <a:cubicBezTo>
                    <a:pt x="86" y="81"/>
                    <a:pt x="86" y="82"/>
                    <a:pt x="86" y="82"/>
                  </a:cubicBezTo>
                  <a:cubicBezTo>
                    <a:pt x="87" y="82"/>
                    <a:pt x="86" y="83"/>
                    <a:pt x="86" y="83"/>
                  </a:cubicBezTo>
                  <a:cubicBezTo>
                    <a:pt x="85" y="84"/>
                    <a:pt x="85" y="84"/>
                    <a:pt x="85" y="84"/>
                  </a:cubicBezTo>
                  <a:cubicBezTo>
                    <a:pt x="85" y="85"/>
                    <a:pt x="84" y="86"/>
                    <a:pt x="84" y="87"/>
                  </a:cubicBezTo>
                  <a:cubicBezTo>
                    <a:pt x="83" y="87"/>
                    <a:pt x="82" y="89"/>
                    <a:pt x="82" y="90"/>
                  </a:cubicBezTo>
                  <a:cubicBezTo>
                    <a:pt x="81" y="93"/>
                    <a:pt x="80" y="95"/>
                    <a:pt x="79" y="95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80" y="95"/>
                    <a:pt x="80" y="96"/>
                    <a:pt x="79" y="96"/>
                  </a:cubicBezTo>
                  <a:cubicBezTo>
                    <a:pt x="79" y="97"/>
                    <a:pt x="79" y="98"/>
                    <a:pt x="79" y="99"/>
                  </a:cubicBezTo>
                  <a:cubicBezTo>
                    <a:pt x="78" y="99"/>
                    <a:pt x="78" y="100"/>
                    <a:pt x="78" y="100"/>
                  </a:cubicBezTo>
                  <a:cubicBezTo>
                    <a:pt x="78" y="100"/>
                    <a:pt x="78" y="100"/>
                    <a:pt x="77" y="100"/>
                  </a:cubicBezTo>
                  <a:cubicBezTo>
                    <a:pt x="77" y="100"/>
                    <a:pt x="77" y="100"/>
                    <a:pt x="77" y="100"/>
                  </a:cubicBezTo>
                  <a:cubicBezTo>
                    <a:pt x="77" y="100"/>
                    <a:pt x="77" y="100"/>
                    <a:pt x="76" y="100"/>
                  </a:cubicBezTo>
                  <a:cubicBezTo>
                    <a:pt x="76" y="100"/>
                    <a:pt x="75" y="100"/>
                    <a:pt x="74" y="99"/>
                  </a:cubicBezTo>
                  <a:cubicBezTo>
                    <a:pt x="73" y="99"/>
                    <a:pt x="72" y="98"/>
                    <a:pt x="72" y="98"/>
                  </a:cubicBezTo>
                  <a:cubicBezTo>
                    <a:pt x="71" y="98"/>
                    <a:pt x="70" y="98"/>
                    <a:pt x="69" y="98"/>
                  </a:cubicBezTo>
                  <a:cubicBezTo>
                    <a:pt x="66" y="98"/>
                    <a:pt x="64" y="98"/>
                    <a:pt x="62" y="99"/>
                  </a:cubicBezTo>
                  <a:cubicBezTo>
                    <a:pt x="61" y="99"/>
                    <a:pt x="60" y="99"/>
                    <a:pt x="60" y="99"/>
                  </a:cubicBezTo>
                  <a:cubicBezTo>
                    <a:pt x="60" y="99"/>
                    <a:pt x="60" y="100"/>
                    <a:pt x="60" y="100"/>
                  </a:cubicBezTo>
                  <a:cubicBezTo>
                    <a:pt x="60" y="100"/>
                    <a:pt x="59" y="100"/>
                    <a:pt x="58" y="101"/>
                  </a:cubicBezTo>
                  <a:cubicBezTo>
                    <a:pt x="57" y="101"/>
                    <a:pt x="56" y="102"/>
                    <a:pt x="55" y="102"/>
                  </a:cubicBezTo>
                  <a:cubicBezTo>
                    <a:pt x="54" y="104"/>
                    <a:pt x="52" y="106"/>
                    <a:pt x="52" y="108"/>
                  </a:cubicBezTo>
                  <a:cubicBezTo>
                    <a:pt x="52" y="109"/>
                    <a:pt x="52" y="110"/>
                    <a:pt x="52" y="110"/>
                  </a:cubicBezTo>
                  <a:cubicBezTo>
                    <a:pt x="51" y="110"/>
                    <a:pt x="51" y="111"/>
                    <a:pt x="51" y="112"/>
                  </a:cubicBezTo>
                  <a:cubicBezTo>
                    <a:pt x="51" y="112"/>
                    <a:pt x="51" y="114"/>
                    <a:pt x="51" y="115"/>
                  </a:cubicBezTo>
                  <a:cubicBezTo>
                    <a:pt x="50" y="116"/>
                    <a:pt x="50" y="119"/>
                    <a:pt x="51" y="120"/>
                  </a:cubicBezTo>
                  <a:cubicBezTo>
                    <a:pt x="51" y="121"/>
                    <a:pt x="52" y="122"/>
                    <a:pt x="52" y="123"/>
                  </a:cubicBezTo>
                  <a:cubicBezTo>
                    <a:pt x="53" y="125"/>
                    <a:pt x="54" y="126"/>
                    <a:pt x="55" y="127"/>
                  </a:cubicBezTo>
                  <a:cubicBezTo>
                    <a:pt x="56" y="129"/>
                    <a:pt x="56" y="130"/>
                    <a:pt x="55" y="132"/>
                  </a:cubicBezTo>
                  <a:cubicBezTo>
                    <a:pt x="54" y="132"/>
                    <a:pt x="54" y="133"/>
                    <a:pt x="54" y="133"/>
                  </a:cubicBezTo>
                  <a:cubicBezTo>
                    <a:pt x="54" y="133"/>
                    <a:pt x="53" y="135"/>
                    <a:pt x="52" y="136"/>
                  </a:cubicBezTo>
                  <a:cubicBezTo>
                    <a:pt x="52" y="137"/>
                    <a:pt x="51" y="139"/>
                    <a:pt x="51" y="139"/>
                  </a:cubicBezTo>
                  <a:cubicBezTo>
                    <a:pt x="51" y="140"/>
                    <a:pt x="50" y="140"/>
                    <a:pt x="49" y="140"/>
                  </a:cubicBezTo>
                  <a:cubicBezTo>
                    <a:pt x="48" y="140"/>
                    <a:pt x="47" y="140"/>
                    <a:pt x="46" y="141"/>
                  </a:cubicBezTo>
                  <a:cubicBezTo>
                    <a:pt x="46" y="141"/>
                    <a:pt x="45" y="141"/>
                    <a:pt x="44" y="141"/>
                  </a:cubicBezTo>
                  <a:cubicBezTo>
                    <a:pt x="42" y="141"/>
                    <a:pt x="38" y="144"/>
                    <a:pt x="36" y="148"/>
                  </a:cubicBezTo>
                  <a:cubicBezTo>
                    <a:pt x="35" y="150"/>
                    <a:pt x="35" y="151"/>
                    <a:pt x="34" y="155"/>
                  </a:cubicBezTo>
                  <a:cubicBezTo>
                    <a:pt x="34" y="159"/>
                    <a:pt x="35" y="160"/>
                    <a:pt x="36" y="162"/>
                  </a:cubicBezTo>
                  <a:cubicBezTo>
                    <a:pt x="37" y="163"/>
                    <a:pt x="37" y="163"/>
                    <a:pt x="36" y="163"/>
                  </a:cubicBezTo>
                  <a:cubicBezTo>
                    <a:pt x="36" y="163"/>
                    <a:pt x="36" y="164"/>
                    <a:pt x="36" y="164"/>
                  </a:cubicBezTo>
                  <a:cubicBezTo>
                    <a:pt x="36" y="164"/>
                    <a:pt x="35" y="165"/>
                    <a:pt x="35" y="165"/>
                  </a:cubicBezTo>
                  <a:cubicBezTo>
                    <a:pt x="34" y="166"/>
                    <a:pt x="34" y="167"/>
                    <a:pt x="34" y="167"/>
                  </a:cubicBezTo>
                  <a:cubicBezTo>
                    <a:pt x="34" y="167"/>
                    <a:pt x="33" y="168"/>
                    <a:pt x="32" y="169"/>
                  </a:cubicBezTo>
                  <a:cubicBezTo>
                    <a:pt x="28" y="175"/>
                    <a:pt x="26" y="178"/>
                    <a:pt x="25" y="180"/>
                  </a:cubicBezTo>
                  <a:cubicBezTo>
                    <a:pt x="21" y="185"/>
                    <a:pt x="19" y="190"/>
                    <a:pt x="16" y="196"/>
                  </a:cubicBezTo>
                  <a:cubicBezTo>
                    <a:pt x="15" y="199"/>
                    <a:pt x="13" y="204"/>
                    <a:pt x="12" y="206"/>
                  </a:cubicBezTo>
                  <a:cubicBezTo>
                    <a:pt x="12" y="207"/>
                    <a:pt x="12" y="208"/>
                    <a:pt x="12" y="209"/>
                  </a:cubicBezTo>
                  <a:cubicBezTo>
                    <a:pt x="12" y="209"/>
                    <a:pt x="11" y="210"/>
                    <a:pt x="12" y="210"/>
                  </a:cubicBezTo>
                  <a:cubicBezTo>
                    <a:pt x="12" y="210"/>
                    <a:pt x="12" y="211"/>
                    <a:pt x="11" y="211"/>
                  </a:cubicBezTo>
                  <a:cubicBezTo>
                    <a:pt x="11" y="211"/>
                    <a:pt x="11" y="211"/>
                    <a:pt x="11" y="212"/>
                  </a:cubicBezTo>
                  <a:cubicBezTo>
                    <a:pt x="11" y="213"/>
                    <a:pt x="10" y="214"/>
                    <a:pt x="10" y="214"/>
                  </a:cubicBezTo>
                  <a:cubicBezTo>
                    <a:pt x="10" y="214"/>
                    <a:pt x="10" y="215"/>
                    <a:pt x="10" y="216"/>
                  </a:cubicBezTo>
                  <a:cubicBezTo>
                    <a:pt x="9" y="218"/>
                    <a:pt x="8" y="221"/>
                    <a:pt x="6" y="225"/>
                  </a:cubicBezTo>
                  <a:cubicBezTo>
                    <a:pt x="6" y="226"/>
                    <a:pt x="6" y="227"/>
                    <a:pt x="6" y="228"/>
                  </a:cubicBezTo>
                  <a:cubicBezTo>
                    <a:pt x="5" y="229"/>
                    <a:pt x="5" y="230"/>
                    <a:pt x="5" y="230"/>
                  </a:cubicBezTo>
                  <a:cubicBezTo>
                    <a:pt x="5" y="230"/>
                    <a:pt x="5" y="231"/>
                    <a:pt x="5" y="231"/>
                  </a:cubicBezTo>
                  <a:cubicBezTo>
                    <a:pt x="5" y="232"/>
                    <a:pt x="5" y="232"/>
                    <a:pt x="4" y="232"/>
                  </a:cubicBezTo>
                  <a:cubicBezTo>
                    <a:pt x="4" y="232"/>
                    <a:pt x="4" y="233"/>
                    <a:pt x="4" y="234"/>
                  </a:cubicBezTo>
                  <a:cubicBezTo>
                    <a:pt x="4" y="234"/>
                    <a:pt x="4" y="235"/>
                    <a:pt x="4" y="235"/>
                  </a:cubicBezTo>
                  <a:cubicBezTo>
                    <a:pt x="3" y="235"/>
                    <a:pt x="3" y="235"/>
                    <a:pt x="3" y="235"/>
                  </a:cubicBezTo>
                  <a:cubicBezTo>
                    <a:pt x="3" y="235"/>
                    <a:pt x="3" y="237"/>
                    <a:pt x="3" y="239"/>
                  </a:cubicBezTo>
                  <a:cubicBezTo>
                    <a:pt x="0" y="281"/>
                    <a:pt x="19" y="306"/>
                    <a:pt x="62" y="304"/>
                  </a:cubicBezTo>
                  <a:cubicBezTo>
                    <a:pt x="65" y="304"/>
                    <a:pt x="68" y="304"/>
                    <a:pt x="70" y="303"/>
                  </a:cubicBezTo>
                  <a:cubicBezTo>
                    <a:pt x="71" y="302"/>
                    <a:pt x="72" y="302"/>
                    <a:pt x="73" y="302"/>
                  </a:cubicBezTo>
                  <a:cubicBezTo>
                    <a:pt x="83" y="298"/>
                    <a:pt x="95" y="289"/>
                    <a:pt x="102" y="281"/>
                  </a:cubicBezTo>
                  <a:cubicBezTo>
                    <a:pt x="103" y="279"/>
                    <a:pt x="105" y="277"/>
                    <a:pt x="106" y="276"/>
                  </a:cubicBezTo>
                  <a:cubicBezTo>
                    <a:pt x="108" y="274"/>
                    <a:pt x="111" y="272"/>
                    <a:pt x="113" y="269"/>
                  </a:cubicBezTo>
                  <a:cubicBezTo>
                    <a:pt x="113" y="268"/>
                    <a:pt x="114" y="267"/>
                    <a:pt x="115" y="267"/>
                  </a:cubicBezTo>
                  <a:cubicBezTo>
                    <a:pt x="115" y="266"/>
                    <a:pt x="118" y="262"/>
                    <a:pt x="118" y="262"/>
                  </a:cubicBezTo>
                  <a:cubicBezTo>
                    <a:pt x="118" y="261"/>
                    <a:pt x="119" y="260"/>
                    <a:pt x="120" y="258"/>
                  </a:cubicBezTo>
                  <a:cubicBezTo>
                    <a:pt x="121" y="257"/>
                    <a:pt x="123" y="255"/>
                    <a:pt x="123" y="254"/>
                  </a:cubicBezTo>
                  <a:cubicBezTo>
                    <a:pt x="123" y="253"/>
                    <a:pt x="124" y="252"/>
                    <a:pt x="124" y="252"/>
                  </a:cubicBezTo>
                  <a:cubicBezTo>
                    <a:pt x="124" y="251"/>
                    <a:pt x="125" y="251"/>
                    <a:pt x="125" y="251"/>
                  </a:cubicBezTo>
                  <a:cubicBezTo>
                    <a:pt x="125" y="250"/>
                    <a:pt x="125" y="250"/>
                    <a:pt x="125" y="250"/>
                  </a:cubicBezTo>
                  <a:cubicBezTo>
                    <a:pt x="125" y="250"/>
                    <a:pt x="126" y="249"/>
                    <a:pt x="127" y="248"/>
                  </a:cubicBezTo>
                  <a:cubicBezTo>
                    <a:pt x="127" y="247"/>
                    <a:pt x="128" y="245"/>
                    <a:pt x="129" y="244"/>
                  </a:cubicBezTo>
                  <a:cubicBezTo>
                    <a:pt x="129" y="244"/>
                    <a:pt x="130" y="242"/>
                    <a:pt x="130" y="242"/>
                  </a:cubicBezTo>
                  <a:cubicBezTo>
                    <a:pt x="131" y="240"/>
                    <a:pt x="133" y="236"/>
                    <a:pt x="133" y="235"/>
                  </a:cubicBezTo>
                  <a:cubicBezTo>
                    <a:pt x="133" y="235"/>
                    <a:pt x="134" y="234"/>
                    <a:pt x="134" y="234"/>
                  </a:cubicBezTo>
                  <a:cubicBezTo>
                    <a:pt x="134" y="233"/>
                    <a:pt x="135" y="233"/>
                    <a:pt x="135" y="232"/>
                  </a:cubicBezTo>
                  <a:cubicBezTo>
                    <a:pt x="135" y="231"/>
                    <a:pt x="135" y="231"/>
                    <a:pt x="135" y="231"/>
                  </a:cubicBezTo>
                  <a:cubicBezTo>
                    <a:pt x="136" y="231"/>
                    <a:pt x="136" y="230"/>
                    <a:pt x="136" y="229"/>
                  </a:cubicBezTo>
                  <a:cubicBezTo>
                    <a:pt x="136" y="229"/>
                    <a:pt x="136" y="227"/>
                    <a:pt x="136" y="226"/>
                  </a:cubicBezTo>
                  <a:cubicBezTo>
                    <a:pt x="137" y="225"/>
                    <a:pt x="138" y="223"/>
                    <a:pt x="138" y="222"/>
                  </a:cubicBezTo>
                  <a:cubicBezTo>
                    <a:pt x="139" y="220"/>
                    <a:pt x="140" y="218"/>
                    <a:pt x="140" y="217"/>
                  </a:cubicBezTo>
                  <a:cubicBezTo>
                    <a:pt x="140" y="216"/>
                    <a:pt x="141" y="215"/>
                    <a:pt x="141" y="213"/>
                  </a:cubicBezTo>
                  <a:cubicBezTo>
                    <a:pt x="142" y="211"/>
                    <a:pt x="144" y="206"/>
                    <a:pt x="145" y="204"/>
                  </a:cubicBezTo>
                  <a:cubicBezTo>
                    <a:pt x="145" y="203"/>
                    <a:pt x="145" y="202"/>
                    <a:pt x="145" y="202"/>
                  </a:cubicBezTo>
                  <a:cubicBezTo>
                    <a:pt x="145" y="201"/>
                    <a:pt x="146" y="201"/>
                    <a:pt x="146" y="200"/>
                  </a:cubicBezTo>
                  <a:cubicBezTo>
                    <a:pt x="146" y="200"/>
                    <a:pt x="146" y="199"/>
                    <a:pt x="146" y="199"/>
                  </a:cubicBezTo>
                  <a:cubicBezTo>
                    <a:pt x="146" y="199"/>
                    <a:pt x="146" y="198"/>
                    <a:pt x="146" y="198"/>
                  </a:cubicBezTo>
                  <a:cubicBezTo>
                    <a:pt x="147" y="198"/>
                    <a:pt x="148" y="196"/>
                    <a:pt x="148" y="194"/>
                  </a:cubicBezTo>
                  <a:cubicBezTo>
                    <a:pt x="148" y="193"/>
                    <a:pt x="149" y="191"/>
                    <a:pt x="149" y="190"/>
                  </a:cubicBezTo>
                  <a:cubicBezTo>
                    <a:pt x="150" y="189"/>
                    <a:pt x="151" y="187"/>
                    <a:pt x="152" y="184"/>
                  </a:cubicBezTo>
                  <a:cubicBezTo>
                    <a:pt x="153" y="179"/>
                    <a:pt x="156" y="174"/>
                    <a:pt x="158" y="171"/>
                  </a:cubicBezTo>
                  <a:cubicBezTo>
                    <a:pt x="159" y="169"/>
                    <a:pt x="159" y="168"/>
                    <a:pt x="160" y="167"/>
                  </a:cubicBezTo>
                  <a:cubicBezTo>
                    <a:pt x="160" y="166"/>
                    <a:pt x="161" y="164"/>
                    <a:pt x="161" y="164"/>
                  </a:cubicBezTo>
                  <a:cubicBezTo>
                    <a:pt x="161" y="163"/>
                    <a:pt x="162" y="162"/>
                    <a:pt x="162" y="162"/>
                  </a:cubicBezTo>
                  <a:cubicBezTo>
                    <a:pt x="162" y="161"/>
                    <a:pt x="163" y="159"/>
                    <a:pt x="164" y="158"/>
                  </a:cubicBezTo>
                  <a:cubicBezTo>
                    <a:pt x="165" y="156"/>
                    <a:pt x="165" y="154"/>
                    <a:pt x="165" y="154"/>
                  </a:cubicBezTo>
                  <a:cubicBezTo>
                    <a:pt x="165" y="154"/>
                    <a:pt x="166" y="153"/>
                    <a:pt x="166" y="153"/>
                  </a:cubicBezTo>
                  <a:cubicBezTo>
                    <a:pt x="166" y="152"/>
                    <a:pt x="167" y="150"/>
                    <a:pt x="168" y="148"/>
                  </a:cubicBezTo>
                  <a:cubicBezTo>
                    <a:pt x="169" y="146"/>
                    <a:pt x="169" y="144"/>
                    <a:pt x="170" y="143"/>
                  </a:cubicBezTo>
                  <a:cubicBezTo>
                    <a:pt x="170" y="142"/>
                    <a:pt x="171" y="140"/>
                    <a:pt x="171" y="138"/>
                  </a:cubicBezTo>
                  <a:cubicBezTo>
                    <a:pt x="171" y="137"/>
                    <a:pt x="172" y="135"/>
                    <a:pt x="172" y="134"/>
                  </a:cubicBezTo>
                  <a:cubicBezTo>
                    <a:pt x="173" y="133"/>
                    <a:pt x="173" y="131"/>
                    <a:pt x="173" y="131"/>
                  </a:cubicBezTo>
                  <a:cubicBezTo>
                    <a:pt x="173" y="130"/>
                    <a:pt x="173" y="130"/>
                    <a:pt x="174" y="130"/>
                  </a:cubicBezTo>
                  <a:cubicBezTo>
                    <a:pt x="174" y="130"/>
                    <a:pt x="174" y="130"/>
                    <a:pt x="174" y="130"/>
                  </a:cubicBezTo>
                  <a:cubicBezTo>
                    <a:pt x="174" y="131"/>
                    <a:pt x="174" y="131"/>
                    <a:pt x="176" y="135"/>
                  </a:cubicBezTo>
                  <a:cubicBezTo>
                    <a:pt x="177" y="137"/>
                    <a:pt x="177" y="138"/>
                    <a:pt x="178" y="140"/>
                  </a:cubicBezTo>
                  <a:cubicBezTo>
                    <a:pt x="178" y="141"/>
                    <a:pt x="179" y="143"/>
                    <a:pt x="179" y="144"/>
                  </a:cubicBezTo>
                  <a:cubicBezTo>
                    <a:pt x="181" y="147"/>
                    <a:pt x="181" y="147"/>
                    <a:pt x="181" y="147"/>
                  </a:cubicBezTo>
                  <a:cubicBezTo>
                    <a:pt x="181" y="148"/>
                    <a:pt x="181" y="148"/>
                    <a:pt x="181" y="149"/>
                  </a:cubicBezTo>
                  <a:cubicBezTo>
                    <a:pt x="182" y="150"/>
                    <a:pt x="183" y="153"/>
                    <a:pt x="183" y="155"/>
                  </a:cubicBezTo>
                  <a:cubicBezTo>
                    <a:pt x="183" y="155"/>
                    <a:pt x="183" y="156"/>
                    <a:pt x="184" y="157"/>
                  </a:cubicBezTo>
                  <a:cubicBezTo>
                    <a:pt x="184" y="157"/>
                    <a:pt x="185" y="160"/>
                    <a:pt x="185" y="162"/>
                  </a:cubicBezTo>
                  <a:cubicBezTo>
                    <a:pt x="186" y="163"/>
                    <a:pt x="187" y="166"/>
                    <a:pt x="188" y="167"/>
                  </a:cubicBezTo>
                  <a:cubicBezTo>
                    <a:pt x="195" y="184"/>
                    <a:pt x="204" y="203"/>
                    <a:pt x="217" y="217"/>
                  </a:cubicBezTo>
                  <a:cubicBezTo>
                    <a:pt x="219" y="219"/>
                    <a:pt x="222" y="222"/>
                    <a:pt x="222" y="222"/>
                  </a:cubicBezTo>
                  <a:cubicBezTo>
                    <a:pt x="223" y="224"/>
                    <a:pt x="228" y="228"/>
                    <a:pt x="231" y="231"/>
                  </a:cubicBezTo>
                  <a:cubicBezTo>
                    <a:pt x="232" y="231"/>
                    <a:pt x="233" y="232"/>
                    <a:pt x="233" y="232"/>
                  </a:cubicBezTo>
                  <a:cubicBezTo>
                    <a:pt x="234" y="233"/>
                    <a:pt x="237" y="235"/>
                    <a:pt x="238" y="236"/>
                  </a:cubicBezTo>
                  <a:cubicBezTo>
                    <a:pt x="240" y="237"/>
                    <a:pt x="247" y="240"/>
                    <a:pt x="247" y="240"/>
                  </a:cubicBezTo>
                  <a:cubicBezTo>
                    <a:pt x="248" y="240"/>
                    <a:pt x="248" y="241"/>
                    <a:pt x="249" y="241"/>
                  </a:cubicBezTo>
                  <a:cubicBezTo>
                    <a:pt x="250" y="242"/>
                    <a:pt x="252" y="242"/>
                    <a:pt x="253" y="243"/>
                  </a:cubicBezTo>
                  <a:cubicBezTo>
                    <a:pt x="277" y="250"/>
                    <a:pt x="298" y="242"/>
                    <a:pt x="310" y="221"/>
                  </a:cubicBezTo>
                  <a:cubicBezTo>
                    <a:pt x="310" y="220"/>
                    <a:pt x="311" y="219"/>
                    <a:pt x="311" y="219"/>
                  </a:cubicBezTo>
                  <a:cubicBezTo>
                    <a:pt x="311" y="219"/>
                    <a:pt x="313" y="212"/>
                    <a:pt x="314" y="209"/>
                  </a:cubicBezTo>
                  <a:cubicBezTo>
                    <a:pt x="314" y="208"/>
                    <a:pt x="314" y="205"/>
                    <a:pt x="314" y="202"/>
                  </a:cubicBezTo>
                  <a:cubicBezTo>
                    <a:pt x="314" y="200"/>
                    <a:pt x="314" y="198"/>
                    <a:pt x="314" y="198"/>
                  </a:cubicBezTo>
                  <a:cubicBezTo>
                    <a:pt x="315" y="198"/>
                    <a:pt x="314" y="198"/>
                    <a:pt x="314" y="197"/>
                  </a:cubicBezTo>
                  <a:cubicBezTo>
                    <a:pt x="314" y="197"/>
                    <a:pt x="314" y="194"/>
                    <a:pt x="314" y="191"/>
                  </a:cubicBezTo>
                  <a:cubicBezTo>
                    <a:pt x="313" y="184"/>
                    <a:pt x="313" y="184"/>
                    <a:pt x="313" y="183"/>
                  </a:cubicBezTo>
                  <a:cubicBezTo>
                    <a:pt x="313" y="182"/>
                    <a:pt x="312" y="180"/>
                    <a:pt x="312" y="180"/>
                  </a:cubicBezTo>
                  <a:cubicBezTo>
                    <a:pt x="312" y="179"/>
                    <a:pt x="312" y="177"/>
                    <a:pt x="311" y="177"/>
                  </a:cubicBezTo>
                  <a:cubicBezTo>
                    <a:pt x="311" y="176"/>
                    <a:pt x="311" y="175"/>
                    <a:pt x="311" y="175"/>
                  </a:cubicBezTo>
                  <a:cubicBezTo>
                    <a:pt x="311" y="175"/>
                    <a:pt x="311" y="175"/>
                    <a:pt x="311" y="174"/>
                  </a:cubicBezTo>
                  <a:cubicBezTo>
                    <a:pt x="310" y="174"/>
                    <a:pt x="309" y="168"/>
                    <a:pt x="310" y="168"/>
                  </a:cubicBezTo>
                  <a:cubicBezTo>
                    <a:pt x="310" y="167"/>
                    <a:pt x="310" y="164"/>
                    <a:pt x="309" y="163"/>
                  </a:cubicBezTo>
                  <a:cubicBezTo>
                    <a:pt x="308" y="162"/>
                    <a:pt x="307" y="160"/>
                    <a:pt x="307" y="159"/>
                  </a:cubicBezTo>
                  <a:cubicBezTo>
                    <a:pt x="308" y="158"/>
                    <a:pt x="307" y="157"/>
                    <a:pt x="307" y="157"/>
                  </a:cubicBezTo>
                  <a:cubicBezTo>
                    <a:pt x="306" y="158"/>
                    <a:pt x="305" y="156"/>
                    <a:pt x="305" y="155"/>
                  </a:cubicBezTo>
                  <a:cubicBezTo>
                    <a:pt x="305" y="155"/>
                    <a:pt x="304" y="154"/>
                    <a:pt x="304" y="154"/>
                  </a:cubicBezTo>
                  <a:cubicBezTo>
                    <a:pt x="303" y="153"/>
                    <a:pt x="303" y="153"/>
                    <a:pt x="303" y="152"/>
                  </a:cubicBezTo>
                  <a:cubicBezTo>
                    <a:pt x="303" y="152"/>
                    <a:pt x="303" y="151"/>
                    <a:pt x="303" y="151"/>
                  </a:cubicBezTo>
                  <a:cubicBezTo>
                    <a:pt x="302" y="151"/>
                    <a:pt x="302" y="151"/>
                    <a:pt x="301" y="150"/>
                  </a:cubicBezTo>
                  <a:cubicBezTo>
                    <a:pt x="301" y="149"/>
                    <a:pt x="300" y="148"/>
                    <a:pt x="300" y="148"/>
                  </a:cubicBezTo>
                  <a:cubicBezTo>
                    <a:pt x="300" y="148"/>
                    <a:pt x="300" y="147"/>
                    <a:pt x="299" y="146"/>
                  </a:cubicBezTo>
                  <a:cubicBezTo>
                    <a:pt x="299" y="145"/>
                    <a:pt x="298" y="143"/>
                    <a:pt x="297" y="142"/>
                  </a:cubicBezTo>
                  <a:cubicBezTo>
                    <a:pt x="297" y="142"/>
                    <a:pt x="296" y="141"/>
                    <a:pt x="296" y="141"/>
                  </a:cubicBezTo>
                  <a:cubicBezTo>
                    <a:pt x="296" y="141"/>
                    <a:pt x="296" y="140"/>
                    <a:pt x="295" y="140"/>
                  </a:cubicBezTo>
                  <a:cubicBezTo>
                    <a:pt x="295" y="139"/>
                    <a:pt x="295" y="139"/>
                    <a:pt x="295" y="138"/>
                  </a:cubicBezTo>
                  <a:cubicBezTo>
                    <a:pt x="297" y="138"/>
                    <a:pt x="297" y="137"/>
                    <a:pt x="298" y="134"/>
                  </a:cubicBezTo>
                  <a:cubicBezTo>
                    <a:pt x="298" y="132"/>
                    <a:pt x="299" y="130"/>
                    <a:pt x="298" y="129"/>
                  </a:cubicBezTo>
                  <a:cubicBezTo>
                    <a:pt x="298" y="127"/>
                    <a:pt x="298" y="126"/>
                    <a:pt x="298" y="126"/>
                  </a:cubicBezTo>
                  <a:cubicBezTo>
                    <a:pt x="298" y="126"/>
                    <a:pt x="298" y="124"/>
                    <a:pt x="298" y="123"/>
                  </a:cubicBezTo>
                  <a:cubicBezTo>
                    <a:pt x="298" y="121"/>
                    <a:pt x="298" y="119"/>
                    <a:pt x="297" y="119"/>
                  </a:cubicBezTo>
                  <a:cubicBezTo>
                    <a:pt x="297" y="119"/>
                    <a:pt x="297" y="118"/>
                    <a:pt x="296" y="118"/>
                  </a:cubicBezTo>
                  <a:cubicBezTo>
                    <a:pt x="296" y="118"/>
                    <a:pt x="295" y="117"/>
                    <a:pt x="295" y="116"/>
                  </a:cubicBezTo>
                  <a:cubicBezTo>
                    <a:pt x="295" y="115"/>
                    <a:pt x="294" y="114"/>
                    <a:pt x="293" y="114"/>
                  </a:cubicBezTo>
                  <a:cubicBezTo>
                    <a:pt x="293" y="114"/>
                    <a:pt x="292" y="113"/>
                    <a:pt x="292" y="113"/>
                  </a:cubicBezTo>
                  <a:cubicBezTo>
                    <a:pt x="291" y="112"/>
                    <a:pt x="290" y="111"/>
                    <a:pt x="288" y="111"/>
                  </a:cubicBezTo>
                  <a:cubicBezTo>
                    <a:pt x="286" y="110"/>
                    <a:pt x="285" y="110"/>
                    <a:pt x="281" y="109"/>
                  </a:cubicBezTo>
                  <a:cubicBezTo>
                    <a:pt x="279" y="109"/>
                    <a:pt x="278" y="108"/>
                    <a:pt x="278" y="107"/>
                  </a:cubicBezTo>
                  <a:cubicBezTo>
                    <a:pt x="278" y="106"/>
                    <a:pt x="277" y="105"/>
                    <a:pt x="277" y="104"/>
                  </a:cubicBezTo>
                  <a:cubicBezTo>
                    <a:pt x="276" y="103"/>
                    <a:pt x="276" y="102"/>
                    <a:pt x="276" y="101"/>
                  </a:cubicBezTo>
                  <a:cubicBezTo>
                    <a:pt x="276" y="101"/>
                    <a:pt x="276" y="100"/>
                    <a:pt x="275" y="100"/>
                  </a:cubicBezTo>
                  <a:cubicBezTo>
                    <a:pt x="275" y="100"/>
                    <a:pt x="274" y="100"/>
                    <a:pt x="274" y="99"/>
                  </a:cubicBezTo>
                  <a:cubicBezTo>
                    <a:pt x="274" y="99"/>
                    <a:pt x="273" y="98"/>
                    <a:pt x="273" y="97"/>
                  </a:cubicBezTo>
                  <a:cubicBezTo>
                    <a:pt x="272" y="97"/>
                    <a:pt x="272" y="96"/>
                    <a:pt x="272" y="96"/>
                  </a:cubicBezTo>
                  <a:cubicBezTo>
                    <a:pt x="273" y="96"/>
                    <a:pt x="275" y="93"/>
                    <a:pt x="275" y="91"/>
                  </a:cubicBezTo>
                  <a:cubicBezTo>
                    <a:pt x="276" y="89"/>
                    <a:pt x="275" y="83"/>
                    <a:pt x="275" y="83"/>
                  </a:cubicBezTo>
                  <a:cubicBezTo>
                    <a:pt x="274" y="82"/>
                    <a:pt x="274" y="81"/>
                    <a:pt x="274" y="80"/>
                  </a:cubicBezTo>
                  <a:cubicBezTo>
                    <a:pt x="273" y="72"/>
                    <a:pt x="267" y="65"/>
                    <a:pt x="258" y="67"/>
                  </a:cubicBezTo>
                  <a:cubicBezTo>
                    <a:pt x="258" y="68"/>
                    <a:pt x="257" y="68"/>
                    <a:pt x="257" y="68"/>
                  </a:cubicBezTo>
                  <a:cubicBezTo>
                    <a:pt x="256" y="68"/>
                    <a:pt x="256" y="68"/>
                    <a:pt x="255" y="67"/>
                  </a:cubicBezTo>
                  <a:cubicBezTo>
                    <a:pt x="254" y="66"/>
                    <a:pt x="254" y="65"/>
                    <a:pt x="253" y="65"/>
                  </a:cubicBezTo>
                  <a:cubicBezTo>
                    <a:pt x="253" y="65"/>
                    <a:pt x="253" y="64"/>
                    <a:pt x="253" y="63"/>
                  </a:cubicBezTo>
                  <a:cubicBezTo>
                    <a:pt x="253" y="62"/>
                    <a:pt x="249" y="54"/>
                    <a:pt x="248" y="53"/>
                  </a:cubicBezTo>
                  <a:cubicBezTo>
                    <a:pt x="248" y="53"/>
                    <a:pt x="247" y="52"/>
                    <a:pt x="247" y="52"/>
                  </a:cubicBezTo>
                  <a:cubicBezTo>
                    <a:pt x="247" y="51"/>
                    <a:pt x="247" y="51"/>
                    <a:pt x="247" y="51"/>
                  </a:cubicBezTo>
                  <a:cubicBezTo>
                    <a:pt x="246" y="50"/>
                    <a:pt x="246" y="50"/>
                    <a:pt x="246" y="49"/>
                  </a:cubicBezTo>
                  <a:cubicBezTo>
                    <a:pt x="234" y="29"/>
                    <a:pt x="222" y="9"/>
                    <a:pt x="200" y="1"/>
                  </a:cubicBezTo>
                  <a:cubicBezTo>
                    <a:pt x="198" y="0"/>
                    <a:pt x="196" y="0"/>
                    <a:pt x="194" y="0"/>
                  </a:cubicBezTo>
                  <a:close/>
                  <a:moveTo>
                    <a:pt x="195" y="4"/>
                  </a:moveTo>
                  <a:cubicBezTo>
                    <a:pt x="198" y="4"/>
                    <a:pt x="202" y="5"/>
                    <a:pt x="205" y="6"/>
                  </a:cubicBezTo>
                  <a:cubicBezTo>
                    <a:pt x="217" y="14"/>
                    <a:pt x="225" y="25"/>
                    <a:pt x="235" y="37"/>
                  </a:cubicBezTo>
                  <a:cubicBezTo>
                    <a:pt x="235" y="37"/>
                    <a:pt x="236" y="38"/>
                    <a:pt x="236" y="39"/>
                  </a:cubicBezTo>
                  <a:cubicBezTo>
                    <a:pt x="238" y="43"/>
                    <a:pt x="244" y="48"/>
                    <a:pt x="242" y="52"/>
                  </a:cubicBezTo>
                  <a:cubicBezTo>
                    <a:pt x="242" y="52"/>
                    <a:pt x="241" y="52"/>
                    <a:pt x="241" y="52"/>
                  </a:cubicBezTo>
                  <a:cubicBezTo>
                    <a:pt x="241" y="52"/>
                    <a:pt x="241" y="53"/>
                    <a:pt x="240" y="53"/>
                  </a:cubicBezTo>
                  <a:cubicBezTo>
                    <a:pt x="240" y="53"/>
                    <a:pt x="239" y="54"/>
                    <a:pt x="239" y="54"/>
                  </a:cubicBezTo>
                  <a:cubicBezTo>
                    <a:pt x="239" y="54"/>
                    <a:pt x="236" y="50"/>
                    <a:pt x="236" y="49"/>
                  </a:cubicBezTo>
                  <a:cubicBezTo>
                    <a:pt x="236" y="49"/>
                    <a:pt x="236" y="49"/>
                    <a:pt x="236" y="49"/>
                  </a:cubicBezTo>
                  <a:cubicBezTo>
                    <a:pt x="236" y="49"/>
                    <a:pt x="235" y="48"/>
                    <a:pt x="235" y="47"/>
                  </a:cubicBezTo>
                  <a:cubicBezTo>
                    <a:pt x="234" y="44"/>
                    <a:pt x="233" y="42"/>
                    <a:pt x="229" y="37"/>
                  </a:cubicBezTo>
                  <a:cubicBezTo>
                    <a:pt x="221" y="26"/>
                    <a:pt x="207" y="16"/>
                    <a:pt x="194" y="12"/>
                  </a:cubicBezTo>
                  <a:cubicBezTo>
                    <a:pt x="186" y="10"/>
                    <a:pt x="181" y="12"/>
                    <a:pt x="175" y="19"/>
                  </a:cubicBezTo>
                  <a:cubicBezTo>
                    <a:pt x="173" y="22"/>
                    <a:pt x="172" y="22"/>
                    <a:pt x="173" y="21"/>
                  </a:cubicBezTo>
                  <a:cubicBezTo>
                    <a:pt x="173" y="20"/>
                    <a:pt x="173" y="19"/>
                    <a:pt x="173" y="18"/>
                  </a:cubicBezTo>
                  <a:cubicBezTo>
                    <a:pt x="173" y="18"/>
                    <a:pt x="174" y="17"/>
                    <a:pt x="174" y="17"/>
                  </a:cubicBezTo>
                  <a:cubicBezTo>
                    <a:pt x="174" y="15"/>
                    <a:pt x="175" y="14"/>
                    <a:pt x="175" y="13"/>
                  </a:cubicBezTo>
                  <a:cubicBezTo>
                    <a:pt x="176" y="13"/>
                    <a:pt x="176" y="12"/>
                    <a:pt x="177" y="11"/>
                  </a:cubicBezTo>
                  <a:cubicBezTo>
                    <a:pt x="181" y="7"/>
                    <a:pt x="188" y="5"/>
                    <a:pt x="195" y="4"/>
                  </a:cubicBezTo>
                  <a:cubicBezTo>
                    <a:pt x="195" y="4"/>
                    <a:pt x="195" y="4"/>
                    <a:pt x="195" y="4"/>
                  </a:cubicBezTo>
                  <a:close/>
                  <a:moveTo>
                    <a:pt x="190" y="15"/>
                  </a:moveTo>
                  <a:cubicBezTo>
                    <a:pt x="203" y="15"/>
                    <a:pt x="220" y="31"/>
                    <a:pt x="227" y="41"/>
                  </a:cubicBezTo>
                  <a:cubicBezTo>
                    <a:pt x="228" y="41"/>
                    <a:pt x="229" y="43"/>
                    <a:pt x="230" y="45"/>
                  </a:cubicBezTo>
                  <a:cubicBezTo>
                    <a:pt x="231" y="46"/>
                    <a:pt x="232" y="48"/>
                    <a:pt x="232" y="48"/>
                  </a:cubicBezTo>
                  <a:cubicBezTo>
                    <a:pt x="233" y="49"/>
                    <a:pt x="234" y="51"/>
                    <a:pt x="234" y="51"/>
                  </a:cubicBezTo>
                  <a:cubicBezTo>
                    <a:pt x="235" y="52"/>
                    <a:pt x="235" y="53"/>
                    <a:pt x="236" y="54"/>
                  </a:cubicBezTo>
                  <a:cubicBezTo>
                    <a:pt x="236" y="54"/>
                    <a:pt x="236" y="55"/>
                    <a:pt x="236" y="55"/>
                  </a:cubicBezTo>
                  <a:cubicBezTo>
                    <a:pt x="236" y="55"/>
                    <a:pt x="236" y="56"/>
                    <a:pt x="237" y="56"/>
                  </a:cubicBezTo>
                  <a:cubicBezTo>
                    <a:pt x="237" y="56"/>
                    <a:pt x="237" y="56"/>
                    <a:pt x="237" y="57"/>
                  </a:cubicBezTo>
                  <a:cubicBezTo>
                    <a:pt x="237" y="57"/>
                    <a:pt x="237" y="57"/>
                    <a:pt x="237" y="57"/>
                  </a:cubicBezTo>
                  <a:cubicBezTo>
                    <a:pt x="238" y="57"/>
                    <a:pt x="238" y="57"/>
                    <a:pt x="238" y="58"/>
                  </a:cubicBezTo>
                  <a:cubicBezTo>
                    <a:pt x="238" y="59"/>
                    <a:pt x="238" y="59"/>
                    <a:pt x="238" y="59"/>
                  </a:cubicBezTo>
                  <a:cubicBezTo>
                    <a:pt x="238" y="60"/>
                    <a:pt x="238" y="60"/>
                    <a:pt x="238" y="60"/>
                  </a:cubicBezTo>
                  <a:cubicBezTo>
                    <a:pt x="238" y="60"/>
                    <a:pt x="238" y="60"/>
                    <a:pt x="238" y="60"/>
                  </a:cubicBezTo>
                  <a:cubicBezTo>
                    <a:pt x="237" y="60"/>
                    <a:pt x="236" y="59"/>
                    <a:pt x="236" y="58"/>
                  </a:cubicBezTo>
                  <a:cubicBezTo>
                    <a:pt x="236" y="58"/>
                    <a:pt x="235" y="57"/>
                    <a:pt x="234" y="56"/>
                  </a:cubicBezTo>
                  <a:cubicBezTo>
                    <a:pt x="233" y="55"/>
                    <a:pt x="231" y="53"/>
                    <a:pt x="230" y="52"/>
                  </a:cubicBezTo>
                  <a:cubicBezTo>
                    <a:pt x="229" y="51"/>
                    <a:pt x="229" y="51"/>
                    <a:pt x="228" y="51"/>
                  </a:cubicBezTo>
                  <a:cubicBezTo>
                    <a:pt x="228" y="51"/>
                    <a:pt x="227" y="50"/>
                    <a:pt x="227" y="49"/>
                  </a:cubicBezTo>
                  <a:cubicBezTo>
                    <a:pt x="223" y="44"/>
                    <a:pt x="210" y="38"/>
                    <a:pt x="205" y="37"/>
                  </a:cubicBezTo>
                  <a:cubicBezTo>
                    <a:pt x="204" y="37"/>
                    <a:pt x="203" y="37"/>
                    <a:pt x="202" y="36"/>
                  </a:cubicBezTo>
                  <a:cubicBezTo>
                    <a:pt x="200" y="35"/>
                    <a:pt x="197" y="34"/>
                    <a:pt x="191" y="33"/>
                  </a:cubicBezTo>
                  <a:cubicBezTo>
                    <a:pt x="189" y="33"/>
                    <a:pt x="182" y="33"/>
                    <a:pt x="181" y="33"/>
                  </a:cubicBezTo>
                  <a:cubicBezTo>
                    <a:pt x="180" y="34"/>
                    <a:pt x="178" y="34"/>
                    <a:pt x="178" y="34"/>
                  </a:cubicBezTo>
                  <a:cubicBezTo>
                    <a:pt x="177" y="35"/>
                    <a:pt x="176" y="35"/>
                    <a:pt x="176" y="35"/>
                  </a:cubicBezTo>
                  <a:cubicBezTo>
                    <a:pt x="176" y="34"/>
                    <a:pt x="176" y="35"/>
                    <a:pt x="176" y="35"/>
                  </a:cubicBezTo>
                  <a:cubicBezTo>
                    <a:pt x="176" y="35"/>
                    <a:pt x="176" y="36"/>
                    <a:pt x="175" y="36"/>
                  </a:cubicBezTo>
                  <a:cubicBezTo>
                    <a:pt x="175" y="36"/>
                    <a:pt x="174" y="36"/>
                    <a:pt x="174" y="34"/>
                  </a:cubicBezTo>
                  <a:cubicBezTo>
                    <a:pt x="174" y="33"/>
                    <a:pt x="173" y="32"/>
                    <a:pt x="173" y="32"/>
                  </a:cubicBezTo>
                  <a:cubicBezTo>
                    <a:pt x="173" y="32"/>
                    <a:pt x="173" y="29"/>
                    <a:pt x="174" y="28"/>
                  </a:cubicBezTo>
                  <a:cubicBezTo>
                    <a:pt x="174" y="28"/>
                    <a:pt x="174" y="28"/>
                    <a:pt x="174" y="27"/>
                  </a:cubicBezTo>
                  <a:cubicBezTo>
                    <a:pt x="178" y="18"/>
                    <a:pt x="183" y="15"/>
                    <a:pt x="190" y="15"/>
                  </a:cubicBezTo>
                  <a:close/>
                  <a:moveTo>
                    <a:pt x="170" y="34"/>
                  </a:moveTo>
                  <a:cubicBezTo>
                    <a:pt x="170" y="33"/>
                    <a:pt x="171" y="34"/>
                    <a:pt x="171" y="35"/>
                  </a:cubicBezTo>
                  <a:cubicBezTo>
                    <a:pt x="172" y="35"/>
                    <a:pt x="172" y="37"/>
                    <a:pt x="172" y="37"/>
                  </a:cubicBezTo>
                  <a:cubicBezTo>
                    <a:pt x="172" y="38"/>
                    <a:pt x="172" y="39"/>
                    <a:pt x="172" y="39"/>
                  </a:cubicBezTo>
                  <a:cubicBezTo>
                    <a:pt x="172" y="39"/>
                    <a:pt x="173" y="40"/>
                    <a:pt x="173" y="40"/>
                  </a:cubicBezTo>
                  <a:cubicBezTo>
                    <a:pt x="173" y="41"/>
                    <a:pt x="173" y="42"/>
                    <a:pt x="173" y="42"/>
                  </a:cubicBezTo>
                  <a:cubicBezTo>
                    <a:pt x="173" y="42"/>
                    <a:pt x="174" y="43"/>
                    <a:pt x="174" y="45"/>
                  </a:cubicBezTo>
                  <a:cubicBezTo>
                    <a:pt x="176" y="48"/>
                    <a:pt x="177" y="52"/>
                    <a:pt x="177" y="53"/>
                  </a:cubicBezTo>
                  <a:cubicBezTo>
                    <a:pt x="177" y="54"/>
                    <a:pt x="177" y="54"/>
                    <a:pt x="177" y="54"/>
                  </a:cubicBezTo>
                  <a:cubicBezTo>
                    <a:pt x="178" y="55"/>
                    <a:pt x="179" y="56"/>
                    <a:pt x="179" y="57"/>
                  </a:cubicBezTo>
                  <a:cubicBezTo>
                    <a:pt x="179" y="58"/>
                    <a:pt x="180" y="60"/>
                    <a:pt x="180" y="60"/>
                  </a:cubicBezTo>
                  <a:cubicBezTo>
                    <a:pt x="180" y="60"/>
                    <a:pt x="180" y="60"/>
                    <a:pt x="180" y="61"/>
                  </a:cubicBezTo>
                  <a:cubicBezTo>
                    <a:pt x="180" y="61"/>
                    <a:pt x="180" y="62"/>
                    <a:pt x="180" y="61"/>
                  </a:cubicBezTo>
                  <a:cubicBezTo>
                    <a:pt x="181" y="61"/>
                    <a:pt x="181" y="62"/>
                    <a:pt x="181" y="62"/>
                  </a:cubicBezTo>
                  <a:cubicBezTo>
                    <a:pt x="181" y="64"/>
                    <a:pt x="182" y="66"/>
                    <a:pt x="184" y="66"/>
                  </a:cubicBezTo>
                  <a:cubicBezTo>
                    <a:pt x="185" y="66"/>
                    <a:pt x="185" y="66"/>
                    <a:pt x="185" y="67"/>
                  </a:cubicBezTo>
                  <a:cubicBezTo>
                    <a:pt x="185" y="68"/>
                    <a:pt x="188" y="70"/>
                    <a:pt x="190" y="70"/>
                  </a:cubicBezTo>
                  <a:cubicBezTo>
                    <a:pt x="191" y="70"/>
                    <a:pt x="191" y="70"/>
                    <a:pt x="190" y="69"/>
                  </a:cubicBezTo>
                  <a:cubicBezTo>
                    <a:pt x="190" y="69"/>
                    <a:pt x="189" y="68"/>
                    <a:pt x="189" y="68"/>
                  </a:cubicBezTo>
                  <a:cubicBezTo>
                    <a:pt x="187" y="67"/>
                    <a:pt x="187" y="66"/>
                    <a:pt x="188" y="66"/>
                  </a:cubicBezTo>
                  <a:cubicBezTo>
                    <a:pt x="189" y="66"/>
                    <a:pt x="190" y="66"/>
                    <a:pt x="190" y="66"/>
                  </a:cubicBezTo>
                  <a:cubicBezTo>
                    <a:pt x="190" y="65"/>
                    <a:pt x="190" y="65"/>
                    <a:pt x="189" y="65"/>
                  </a:cubicBezTo>
                  <a:cubicBezTo>
                    <a:pt x="188" y="64"/>
                    <a:pt x="188" y="64"/>
                    <a:pt x="188" y="64"/>
                  </a:cubicBezTo>
                  <a:cubicBezTo>
                    <a:pt x="188" y="64"/>
                    <a:pt x="189" y="63"/>
                    <a:pt x="190" y="63"/>
                  </a:cubicBezTo>
                  <a:cubicBezTo>
                    <a:pt x="192" y="62"/>
                    <a:pt x="193" y="62"/>
                    <a:pt x="197" y="62"/>
                  </a:cubicBezTo>
                  <a:cubicBezTo>
                    <a:pt x="202" y="62"/>
                    <a:pt x="204" y="62"/>
                    <a:pt x="205" y="64"/>
                  </a:cubicBezTo>
                  <a:cubicBezTo>
                    <a:pt x="206" y="65"/>
                    <a:pt x="206" y="66"/>
                    <a:pt x="206" y="66"/>
                  </a:cubicBezTo>
                  <a:cubicBezTo>
                    <a:pt x="207" y="66"/>
                    <a:pt x="207" y="66"/>
                    <a:pt x="207" y="66"/>
                  </a:cubicBezTo>
                  <a:cubicBezTo>
                    <a:pt x="207" y="66"/>
                    <a:pt x="207" y="67"/>
                    <a:pt x="207" y="67"/>
                  </a:cubicBezTo>
                  <a:cubicBezTo>
                    <a:pt x="207" y="67"/>
                    <a:pt x="208" y="68"/>
                    <a:pt x="209" y="71"/>
                  </a:cubicBezTo>
                  <a:cubicBezTo>
                    <a:pt x="210" y="72"/>
                    <a:pt x="211" y="73"/>
                    <a:pt x="212" y="74"/>
                  </a:cubicBezTo>
                  <a:cubicBezTo>
                    <a:pt x="214" y="76"/>
                    <a:pt x="214" y="77"/>
                    <a:pt x="213" y="77"/>
                  </a:cubicBezTo>
                  <a:cubicBezTo>
                    <a:pt x="212" y="77"/>
                    <a:pt x="212" y="77"/>
                    <a:pt x="212" y="77"/>
                  </a:cubicBezTo>
                  <a:cubicBezTo>
                    <a:pt x="212" y="76"/>
                    <a:pt x="212" y="76"/>
                    <a:pt x="212" y="76"/>
                  </a:cubicBezTo>
                  <a:cubicBezTo>
                    <a:pt x="211" y="76"/>
                    <a:pt x="211" y="76"/>
                    <a:pt x="211" y="76"/>
                  </a:cubicBezTo>
                  <a:cubicBezTo>
                    <a:pt x="211" y="75"/>
                    <a:pt x="211" y="75"/>
                    <a:pt x="210" y="75"/>
                  </a:cubicBezTo>
                  <a:cubicBezTo>
                    <a:pt x="208" y="75"/>
                    <a:pt x="208" y="76"/>
                    <a:pt x="210" y="77"/>
                  </a:cubicBezTo>
                  <a:cubicBezTo>
                    <a:pt x="211" y="78"/>
                    <a:pt x="211" y="78"/>
                    <a:pt x="210" y="79"/>
                  </a:cubicBezTo>
                  <a:cubicBezTo>
                    <a:pt x="209" y="79"/>
                    <a:pt x="206" y="79"/>
                    <a:pt x="206" y="78"/>
                  </a:cubicBezTo>
                  <a:cubicBezTo>
                    <a:pt x="206" y="77"/>
                    <a:pt x="206" y="77"/>
                    <a:pt x="205" y="77"/>
                  </a:cubicBezTo>
                  <a:cubicBezTo>
                    <a:pt x="204" y="77"/>
                    <a:pt x="204" y="77"/>
                    <a:pt x="205" y="78"/>
                  </a:cubicBezTo>
                  <a:cubicBezTo>
                    <a:pt x="205" y="78"/>
                    <a:pt x="205" y="78"/>
                    <a:pt x="205" y="79"/>
                  </a:cubicBezTo>
                  <a:cubicBezTo>
                    <a:pt x="205" y="79"/>
                    <a:pt x="205" y="80"/>
                    <a:pt x="204" y="80"/>
                  </a:cubicBezTo>
                  <a:cubicBezTo>
                    <a:pt x="203" y="81"/>
                    <a:pt x="202" y="81"/>
                    <a:pt x="198" y="81"/>
                  </a:cubicBezTo>
                  <a:cubicBezTo>
                    <a:pt x="193" y="81"/>
                    <a:pt x="193" y="81"/>
                    <a:pt x="193" y="81"/>
                  </a:cubicBezTo>
                  <a:cubicBezTo>
                    <a:pt x="192" y="83"/>
                    <a:pt x="192" y="83"/>
                    <a:pt x="192" y="83"/>
                  </a:cubicBezTo>
                  <a:cubicBezTo>
                    <a:pt x="191" y="84"/>
                    <a:pt x="191" y="86"/>
                    <a:pt x="192" y="91"/>
                  </a:cubicBezTo>
                  <a:cubicBezTo>
                    <a:pt x="192" y="94"/>
                    <a:pt x="193" y="96"/>
                    <a:pt x="196" y="103"/>
                  </a:cubicBezTo>
                  <a:cubicBezTo>
                    <a:pt x="197" y="105"/>
                    <a:pt x="198" y="107"/>
                    <a:pt x="198" y="107"/>
                  </a:cubicBezTo>
                  <a:cubicBezTo>
                    <a:pt x="198" y="107"/>
                    <a:pt x="198" y="108"/>
                    <a:pt x="199" y="108"/>
                  </a:cubicBezTo>
                  <a:cubicBezTo>
                    <a:pt x="199" y="109"/>
                    <a:pt x="200" y="109"/>
                    <a:pt x="199" y="109"/>
                  </a:cubicBezTo>
                  <a:cubicBezTo>
                    <a:pt x="199" y="109"/>
                    <a:pt x="200" y="110"/>
                    <a:pt x="200" y="110"/>
                  </a:cubicBezTo>
                  <a:cubicBezTo>
                    <a:pt x="201" y="112"/>
                    <a:pt x="202" y="115"/>
                    <a:pt x="202" y="115"/>
                  </a:cubicBezTo>
                  <a:cubicBezTo>
                    <a:pt x="202" y="115"/>
                    <a:pt x="202" y="116"/>
                    <a:pt x="202" y="116"/>
                  </a:cubicBezTo>
                  <a:cubicBezTo>
                    <a:pt x="203" y="117"/>
                    <a:pt x="205" y="116"/>
                    <a:pt x="207" y="115"/>
                  </a:cubicBezTo>
                  <a:cubicBezTo>
                    <a:pt x="208" y="115"/>
                    <a:pt x="210" y="114"/>
                    <a:pt x="210" y="114"/>
                  </a:cubicBezTo>
                  <a:cubicBezTo>
                    <a:pt x="210" y="114"/>
                    <a:pt x="211" y="114"/>
                    <a:pt x="212" y="114"/>
                  </a:cubicBezTo>
                  <a:cubicBezTo>
                    <a:pt x="213" y="113"/>
                    <a:pt x="215" y="113"/>
                    <a:pt x="215" y="113"/>
                  </a:cubicBezTo>
                  <a:cubicBezTo>
                    <a:pt x="216" y="113"/>
                    <a:pt x="217" y="113"/>
                    <a:pt x="218" y="112"/>
                  </a:cubicBezTo>
                  <a:cubicBezTo>
                    <a:pt x="218" y="112"/>
                    <a:pt x="218" y="112"/>
                    <a:pt x="219" y="113"/>
                  </a:cubicBezTo>
                  <a:cubicBezTo>
                    <a:pt x="220" y="114"/>
                    <a:pt x="221" y="115"/>
                    <a:pt x="221" y="115"/>
                  </a:cubicBezTo>
                  <a:cubicBezTo>
                    <a:pt x="221" y="116"/>
                    <a:pt x="222" y="117"/>
                    <a:pt x="223" y="117"/>
                  </a:cubicBezTo>
                  <a:cubicBezTo>
                    <a:pt x="223" y="116"/>
                    <a:pt x="223" y="116"/>
                    <a:pt x="222" y="115"/>
                  </a:cubicBezTo>
                  <a:cubicBezTo>
                    <a:pt x="222" y="114"/>
                    <a:pt x="222" y="113"/>
                    <a:pt x="222" y="113"/>
                  </a:cubicBezTo>
                  <a:cubicBezTo>
                    <a:pt x="222" y="111"/>
                    <a:pt x="222" y="111"/>
                    <a:pt x="222" y="112"/>
                  </a:cubicBezTo>
                  <a:cubicBezTo>
                    <a:pt x="223" y="112"/>
                    <a:pt x="223" y="113"/>
                    <a:pt x="223" y="114"/>
                  </a:cubicBezTo>
                  <a:cubicBezTo>
                    <a:pt x="224" y="116"/>
                    <a:pt x="226" y="118"/>
                    <a:pt x="226" y="118"/>
                  </a:cubicBezTo>
                  <a:cubicBezTo>
                    <a:pt x="227" y="118"/>
                    <a:pt x="227" y="117"/>
                    <a:pt x="226" y="115"/>
                  </a:cubicBezTo>
                  <a:cubicBezTo>
                    <a:pt x="225" y="114"/>
                    <a:pt x="225" y="110"/>
                    <a:pt x="225" y="111"/>
                  </a:cubicBezTo>
                  <a:cubicBezTo>
                    <a:pt x="225" y="111"/>
                    <a:pt x="226" y="112"/>
                    <a:pt x="227" y="114"/>
                  </a:cubicBezTo>
                  <a:cubicBezTo>
                    <a:pt x="227" y="116"/>
                    <a:pt x="228" y="117"/>
                    <a:pt x="228" y="117"/>
                  </a:cubicBezTo>
                  <a:cubicBezTo>
                    <a:pt x="228" y="117"/>
                    <a:pt x="229" y="118"/>
                    <a:pt x="229" y="118"/>
                  </a:cubicBezTo>
                  <a:cubicBezTo>
                    <a:pt x="229" y="119"/>
                    <a:pt x="230" y="120"/>
                    <a:pt x="230" y="120"/>
                  </a:cubicBezTo>
                  <a:cubicBezTo>
                    <a:pt x="230" y="121"/>
                    <a:pt x="230" y="121"/>
                    <a:pt x="230" y="121"/>
                  </a:cubicBezTo>
                  <a:cubicBezTo>
                    <a:pt x="230" y="121"/>
                    <a:pt x="229" y="121"/>
                    <a:pt x="229" y="120"/>
                  </a:cubicBezTo>
                  <a:cubicBezTo>
                    <a:pt x="228" y="119"/>
                    <a:pt x="228" y="119"/>
                    <a:pt x="228" y="120"/>
                  </a:cubicBezTo>
                  <a:cubicBezTo>
                    <a:pt x="228" y="122"/>
                    <a:pt x="225" y="122"/>
                    <a:pt x="225" y="120"/>
                  </a:cubicBezTo>
                  <a:cubicBezTo>
                    <a:pt x="225" y="120"/>
                    <a:pt x="224" y="119"/>
                    <a:pt x="223" y="119"/>
                  </a:cubicBezTo>
                  <a:cubicBezTo>
                    <a:pt x="222" y="120"/>
                    <a:pt x="223" y="121"/>
                    <a:pt x="223" y="122"/>
                  </a:cubicBezTo>
                  <a:cubicBezTo>
                    <a:pt x="224" y="123"/>
                    <a:pt x="224" y="123"/>
                    <a:pt x="223" y="123"/>
                  </a:cubicBezTo>
                  <a:cubicBezTo>
                    <a:pt x="222" y="124"/>
                    <a:pt x="221" y="124"/>
                    <a:pt x="220" y="122"/>
                  </a:cubicBezTo>
                  <a:cubicBezTo>
                    <a:pt x="218" y="121"/>
                    <a:pt x="218" y="121"/>
                    <a:pt x="215" y="121"/>
                  </a:cubicBezTo>
                  <a:cubicBezTo>
                    <a:pt x="211" y="121"/>
                    <a:pt x="208" y="122"/>
                    <a:pt x="206" y="125"/>
                  </a:cubicBezTo>
                  <a:cubicBezTo>
                    <a:pt x="205" y="126"/>
                    <a:pt x="205" y="127"/>
                    <a:pt x="205" y="130"/>
                  </a:cubicBezTo>
                  <a:cubicBezTo>
                    <a:pt x="205" y="133"/>
                    <a:pt x="206" y="134"/>
                    <a:pt x="206" y="135"/>
                  </a:cubicBezTo>
                  <a:cubicBezTo>
                    <a:pt x="206" y="136"/>
                    <a:pt x="207" y="137"/>
                    <a:pt x="207" y="138"/>
                  </a:cubicBezTo>
                  <a:cubicBezTo>
                    <a:pt x="207" y="139"/>
                    <a:pt x="208" y="142"/>
                    <a:pt x="209" y="145"/>
                  </a:cubicBezTo>
                  <a:cubicBezTo>
                    <a:pt x="210" y="146"/>
                    <a:pt x="210" y="148"/>
                    <a:pt x="211" y="149"/>
                  </a:cubicBezTo>
                  <a:cubicBezTo>
                    <a:pt x="211" y="150"/>
                    <a:pt x="211" y="151"/>
                    <a:pt x="212" y="151"/>
                  </a:cubicBezTo>
                  <a:cubicBezTo>
                    <a:pt x="212" y="151"/>
                    <a:pt x="212" y="152"/>
                    <a:pt x="212" y="152"/>
                  </a:cubicBezTo>
                  <a:cubicBezTo>
                    <a:pt x="213" y="153"/>
                    <a:pt x="213" y="154"/>
                    <a:pt x="214" y="155"/>
                  </a:cubicBezTo>
                  <a:cubicBezTo>
                    <a:pt x="214" y="157"/>
                    <a:pt x="215" y="157"/>
                    <a:pt x="216" y="158"/>
                  </a:cubicBezTo>
                  <a:cubicBezTo>
                    <a:pt x="217" y="158"/>
                    <a:pt x="218" y="159"/>
                    <a:pt x="218" y="159"/>
                  </a:cubicBezTo>
                  <a:cubicBezTo>
                    <a:pt x="219" y="160"/>
                    <a:pt x="223" y="160"/>
                    <a:pt x="225" y="158"/>
                  </a:cubicBezTo>
                  <a:cubicBezTo>
                    <a:pt x="226" y="158"/>
                    <a:pt x="227" y="157"/>
                    <a:pt x="227" y="157"/>
                  </a:cubicBezTo>
                  <a:cubicBezTo>
                    <a:pt x="228" y="156"/>
                    <a:pt x="229" y="156"/>
                    <a:pt x="231" y="156"/>
                  </a:cubicBezTo>
                  <a:cubicBezTo>
                    <a:pt x="232" y="155"/>
                    <a:pt x="232" y="155"/>
                    <a:pt x="232" y="155"/>
                  </a:cubicBezTo>
                  <a:cubicBezTo>
                    <a:pt x="233" y="158"/>
                    <a:pt x="233" y="158"/>
                    <a:pt x="233" y="158"/>
                  </a:cubicBezTo>
                  <a:cubicBezTo>
                    <a:pt x="233" y="159"/>
                    <a:pt x="233" y="160"/>
                    <a:pt x="234" y="160"/>
                  </a:cubicBezTo>
                  <a:cubicBezTo>
                    <a:pt x="234" y="160"/>
                    <a:pt x="234" y="161"/>
                    <a:pt x="234" y="161"/>
                  </a:cubicBezTo>
                  <a:cubicBezTo>
                    <a:pt x="234" y="162"/>
                    <a:pt x="235" y="162"/>
                    <a:pt x="236" y="161"/>
                  </a:cubicBezTo>
                  <a:cubicBezTo>
                    <a:pt x="237" y="161"/>
                    <a:pt x="237" y="160"/>
                    <a:pt x="237" y="160"/>
                  </a:cubicBezTo>
                  <a:cubicBezTo>
                    <a:pt x="237" y="160"/>
                    <a:pt x="236" y="159"/>
                    <a:pt x="236" y="158"/>
                  </a:cubicBezTo>
                  <a:cubicBezTo>
                    <a:pt x="236" y="157"/>
                    <a:pt x="235" y="156"/>
                    <a:pt x="235" y="155"/>
                  </a:cubicBezTo>
                  <a:cubicBezTo>
                    <a:pt x="235" y="154"/>
                    <a:pt x="236" y="154"/>
                    <a:pt x="237" y="155"/>
                  </a:cubicBezTo>
                  <a:cubicBezTo>
                    <a:pt x="237" y="156"/>
                    <a:pt x="238" y="157"/>
                    <a:pt x="238" y="158"/>
                  </a:cubicBezTo>
                  <a:cubicBezTo>
                    <a:pt x="238" y="161"/>
                    <a:pt x="238" y="161"/>
                    <a:pt x="239" y="160"/>
                  </a:cubicBezTo>
                  <a:cubicBezTo>
                    <a:pt x="240" y="160"/>
                    <a:pt x="240" y="159"/>
                    <a:pt x="240" y="157"/>
                  </a:cubicBezTo>
                  <a:cubicBezTo>
                    <a:pt x="240" y="154"/>
                    <a:pt x="240" y="153"/>
                    <a:pt x="242" y="154"/>
                  </a:cubicBezTo>
                  <a:cubicBezTo>
                    <a:pt x="242" y="155"/>
                    <a:pt x="242" y="155"/>
                    <a:pt x="242" y="158"/>
                  </a:cubicBezTo>
                  <a:cubicBezTo>
                    <a:pt x="242" y="164"/>
                    <a:pt x="241" y="169"/>
                    <a:pt x="239" y="172"/>
                  </a:cubicBezTo>
                  <a:cubicBezTo>
                    <a:pt x="238" y="173"/>
                    <a:pt x="237" y="176"/>
                    <a:pt x="236" y="177"/>
                  </a:cubicBezTo>
                  <a:cubicBezTo>
                    <a:pt x="235" y="180"/>
                    <a:pt x="233" y="182"/>
                    <a:pt x="230" y="186"/>
                  </a:cubicBezTo>
                  <a:cubicBezTo>
                    <a:pt x="229" y="187"/>
                    <a:pt x="228" y="188"/>
                    <a:pt x="228" y="188"/>
                  </a:cubicBezTo>
                  <a:cubicBezTo>
                    <a:pt x="228" y="188"/>
                    <a:pt x="228" y="188"/>
                    <a:pt x="227" y="188"/>
                  </a:cubicBezTo>
                  <a:cubicBezTo>
                    <a:pt x="227" y="187"/>
                    <a:pt x="227" y="187"/>
                    <a:pt x="228" y="186"/>
                  </a:cubicBezTo>
                  <a:cubicBezTo>
                    <a:pt x="229" y="185"/>
                    <a:pt x="230" y="183"/>
                    <a:pt x="229" y="183"/>
                  </a:cubicBezTo>
                  <a:cubicBezTo>
                    <a:pt x="228" y="182"/>
                    <a:pt x="227" y="182"/>
                    <a:pt x="226" y="183"/>
                  </a:cubicBezTo>
                  <a:cubicBezTo>
                    <a:pt x="226" y="184"/>
                    <a:pt x="226" y="184"/>
                    <a:pt x="225" y="184"/>
                  </a:cubicBezTo>
                  <a:cubicBezTo>
                    <a:pt x="225" y="184"/>
                    <a:pt x="225" y="184"/>
                    <a:pt x="225" y="184"/>
                  </a:cubicBezTo>
                  <a:cubicBezTo>
                    <a:pt x="225" y="184"/>
                    <a:pt x="224" y="185"/>
                    <a:pt x="224" y="185"/>
                  </a:cubicBezTo>
                  <a:cubicBezTo>
                    <a:pt x="224" y="185"/>
                    <a:pt x="224" y="185"/>
                    <a:pt x="224" y="185"/>
                  </a:cubicBezTo>
                  <a:cubicBezTo>
                    <a:pt x="224" y="186"/>
                    <a:pt x="224" y="186"/>
                    <a:pt x="223" y="186"/>
                  </a:cubicBezTo>
                  <a:cubicBezTo>
                    <a:pt x="223" y="186"/>
                    <a:pt x="223" y="186"/>
                    <a:pt x="223" y="186"/>
                  </a:cubicBezTo>
                  <a:cubicBezTo>
                    <a:pt x="223" y="185"/>
                    <a:pt x="222" y="185"/>
                    <a:pt x="222" y="184"/>
                  </a:cubicBezTo>
                  <a:cubicBezTo>
                    <a:pt x="222" y="184"/>
                    <a:pt x="221" y="183"/>
                    <a:pt x="221" y="183"/>
                  </a:cubicBezTo>
                  <a:cubicBezTo>
                    <a:pt x="221" y="181"/>
                    <a:pt x="216" y="183"/>
                    <a:pt x="216" y="184"/>
                  </a:cubicBezTo>
                  <a:cubicBezTo>
                    <a:pt x="216" y="185"/>
                    <a:pt x="215" y="184"/>
                    <a:pt x="214" y="182"/>
                  </a:cubicBezTo>
                  <a:cubicBezTo>
                    <a:pt x="213" y="181"/>
                    <a:pt x="212" y="179"/>
                    <a:pt x="212" y="179"/>
                  </a:cubicBezTo>
                  <a:cubicBezTo>
                    <a:pt x="211" y="179"/>
                    <a:pt x="211" y="178"/>
                    <a:pt x="210" y="175"/>
                  </a:cubicBezTo>
                  <a:cubicBezTo>
                    <a:pt x="209" y="171"/>
                    <a:pt x="208" y="168"/>
                    <a:pt x="207" y="166"/>
                  </a:cubicBezTo>
                  <a:cubicBezTo>
                    <a:pt x="207" y="165"/>
                    <a:pt x="206" y="162"/>
                    <a:pt x="205" y="160"/>
                  </a:cubicBezTo>
                  <a:cubicBezTo>
                    <a:pt x="204" y="158"/>
                    <a:pt x="204" y="156"/>
                    <a:pt x="204" y="155"/>
                  </a:cubicBezTo>
                  <a:cubicBezTo>
                    <a:pt x="204" y="155"/>
                    <a:pt x="203" y="154"/>
                    <a:pt x="203" y="154"/>
                  </a:cubicBezTo>
                  <a:cubicBezTo>
                    <a:pt x="203" y="153"/>
                    <a:pt x="203" y="152"/>
                    <a:pt x="203" y="152"/>
                  </a:cubicBezTo>
                  <a:cubicBezTo>
                    <a:pt x="202" y="151"/>
                    <a:pt x="202" y="150"/>
                    <a:pt x="202" y="149"/>
                  </a:cubicBezTo>
                  <a:cubicBezTo>
                    <a:pt x="202" y="147"/>
                    <a:pt x="202" y="146"/>
                    <a:pt x="202" y="146"/>
                  </a:cubicBezTo>
                  <a:cubicBezTo>
                    <a:pt x="202" y="146"/>
                    <a:pt x="202" y="146"/>
                    <a:pt x="201" y="145"/>
                  </a:cubicBezTo>
                  <a:cubicBezTo>
                    <a:pt x="201" y="145"/>
                    <a:pt x="200" y="144"/>
                    <a:pt x="200" y="142"/>
                  </a:cubicBezTo>
                  <a:cubicBezTo>
                    <a:pt x="200" y="141"/>
                    <a:pt x="199" y="140"/>
                    <a:pt x="199" y="140"/>
                  </a:cubicBezTo>
                  <a:cubicBezTo>
                    <a:pt x="199" y="138"/>
                    <a:pt x="198" y="137"/>
                    <a:pt x="198" y="135"/>
                  </a:cubicBezTo>
                  <a:cubicBezTo>
                    <a:pt x="197" y="135"/>
                    <a:pt x="196" y="131"/>
                    <a:pt x="195" y="129"/>
                  </a:cubicBezTo>
                  <a:cubicBezTo>
                    <a:pt x="193" y="126"/>
                    <a:pt x="192" y="123"/>
                    <a:pt x="192" y="123"/>
                  </a:cubicBezTo>
                  <a:cubicBezTo>
                    <a:pt x="192" y="123"/>
                    <a:pt x="192" y="122"/>
                    <a:pt x="191" y="122"/>
                  </a:cubicBezTo>
                  <a:cubicBezTo>
                    <a:pt x="191" y="122"/>
                    <a:pt x="191" y="121"/>
                    <a:pt x="190" y="120"/>
                  </a:cubicBezTo>
                  <a:cubicBezTo>
                    <a:pt x="190" y="120"/>
                    <a:pt x="190" y="119"/>
                    <a:pt x="189" y="118"/>
                  </a:cubicBezTo>
                  <a:cubicBezTo>
                    <a:pt x="189" y="117"/>
                    <a:pt x="188" y="116"/>
                    <a:pt x="188" y="116"/>
                  </a:cubicBezTo>
                  <a:cubicBezTo>
                    <a:pt x="188" y="115"/>
                    <a:pt x="187" y="113"/>
                    <a:pt x="187" y="112"/>
                  </a:cubicBezTo>
                  <a:cubicBezTo>
                    <a:pt x="186" y="111"/>
                    <a:pt x="185" y="109"/>
                    <a:pt x="185" y="108"/>
                  </a:cubicBezTo>
                  <a:cubicBezTo>
                    <a:pt x="185" y="107"/>
                    <a:pt x="184" y="106"/>
                    <a:pt x="184" y="105"/>
                  </a:cubicBezTo>
                  <a:cubicBezTo>
                    <a:pt x="183" y="103"/>
                    <a:pt x="182" y="102"/>
                    <a:pt x="182" y="102"/>
                  </a:cubicBezTo>
                  <a:cubicBezTo>
                    <a:pt x="182" y="101"/>
                    <a:pt x="182" y="100"/>
                    <a:pt x="181" y="99"/>
                  </a:cubicBezTo>
                  <a:cubicBezTo>
                    <a:pt x="181" y="98"/>
                    <a:pt x="180" y="97"/>
                    <a:pt x="180" y="97"/>
                  </a:cubicBezTo>
                  <a:cubicBezTo>
                    <a:pt x="180" y="97"/>
                    <a:pt x="180" y="96"/>
                    <a:pt x="179" y="95"/>
                  </a:cubicBezTo>
                  <a:cubicBezTo>
                    <a:pt x="179" y="94"/>
                    <a:pt x="178" y="91"/>
                    <a:pt x="177" y="89"/>
                  </a:cubicBezTo>
                  <a:cubicBezTo>
                    <a:pt x="175" y="82"/>
                    <a:pt x="175" y="82"/>
                    <a:pt x="174" y="80"/>
                  </a:cubicBezTo>
                  <a:cubicBezTo>
                    <a:pt x="171" y="75"/>
                    <a:pt x="171" y="74"/>
                    <a:pt x="171" y="71"/>
                  </a:cubicBezTo>
                  <a:cubicBezTo>
                    <a:pt x="171" y="68"/>
                    <a:pt x="170" y="66"/>
                    <a:pt x="169" y="62"/>
                  </a:cubicBezTo>
                  <a:cubicBezTo>
                    <a:pt x="168" y="61"/>
                    <a:pt x="167" y="59"/>
                    <a:pt x="167" y="58"/>
                  </a:cubicBezTo>
                  <a:cubicBezTo>
                    <a:pt x="167" y="58"/>
                    <a:pt x="166" y="57"/>
                    <a:pt x="166" y="57"/>
                  </a:cubicBezTo>
                  <a:cubicBezTo>
                    <a:pt x="166" y="56"/>
                    <a:pt x="166" y="56"/>
                    <a:pt x="166" y="56"/>
                  </a:cubicBezTo>
                  <a:cubicBezTo>
                    <a:pt x="166" y="56"/>
                    <a:pt x="165" y="56"/>
                    <a:pt x="165" y="56"/>
                  </a:cubicBezTo>
                  <a:cubicBezTo>
                    <a:pt x="165" y="55"/>
                    <a:pt x="165" y="55"/>
                    <a:pt x="165" y="55"/>
                  </a:cubicBezTo>
                  <a:cubicBezTo>
                    <a:pt x="165" y="55"/>
                    <a:pt x="164" y="55"/>
                    <a:pt x="164" y="55"/>
                  </a:cubicBezTo>
                  <a:cubicBezTo>
                    <a:pt x="164" y="54"/>
                    <a:pt x="164" y="54"/>
                    <a:pt x="164" y="54"/>
                  </a:cubicBezTo>
                  <a:cubicBezTo>
                    <a:pt x="164" y="54"/>
                    <a:pt x="163" y="53"/>
                    <a:pt x="162" y="52"/>
                  </a:cubicBezTo>
                  <a:cubicBezTo>
                    <a:pt x="160" y="50"/>
                    <a:pt x="159" y="49"/>
                    <a:pt x="161" y="48"/>
                  </a:cubicBezTo>
                  <a:cubicBezTo>
                    <a:pt x="161" y="48"/>
                    <a:pt x="161" y="48"/>
                    <a:pt x="161" y="47"/>
                  </a:cubicBezTo>
                  <a:cubicBezTo>
                    <a:pt x="161" y="47"/>
                    <a:pt x="162" y="47"/>
                    <a:pt x="162" y="47"/>
                  </a:cubicBezTo>
                  <a:cubicBezTo>
                    <a:pt x="162" y="47"/>
                    <a:pt x="163" y="46"/>
                    <a:pt x="163" y="45"/>
                  </a:cubicBezTo>
                  <a:cubicBezTo>
                    <a:pt x="164" y="44"/>
                    <a:pt x="164" y="44"/>
                    <a:pt x="164" y="43"/>
                  </a:cubicBezTo>
                  <a:cubicBezTo>
                    <a:pt x="165" y="43"/>
                    <a:pt x="168" y="37"/>
                    <a:pt x="169" y="35"/>
                  </a:cubicBezTo>
                  <a:cubicBezTo>
                    <a:pt x="169" y="35"/>
                    <a:pt x="169" y="34"/>
                    <a:pt x="170" y="34"/>
                  </a:cubicBezTo>
                  <a:cubicBezTo>
                    <a:pt x="170" y="34"/>
                    <a:pt x="170" y="34"/>
                    <a:pt x="170" y="34"/>
                  </a:cubicBezTo>
                  <a:close/>
                  <a:moveTo>
                    <a:pt x="188" y="36"/>
                  </a:moveTo>
                  <a:cubicBezTo>
                    <a:pt x="192" y="36"/>
                    <a:pt x="194" y="37"/>
                    <a:pt x="198" y="38"/>
                  </a:cubicBezTo>
                  <a:cubicBezTo>
                    <a:pt x="210" y="40"/>
                    <a:pt x="220" y="46"/>
                    <a:pt x="229" y="55"/>
                  </a:cubicBezTo>
                  <a:cubicBezTo>
                    <a:pt x="230" y="56"/>
                    <a:pt x="231" y="58"/>
                    <a:pt x="232" y="58"/>
                  </a:cubicBezTo>
                  <a:cubicBezTo>
                    <a:pt x="232" y="58"/>
                    <a:pt x="233" y="58"/>
                    <a:pt x="233" y="58"/>
                  </a:cubicBezTo>
                  <a:cubicBezTo>
                    <a:pt x="232" y="59"/>
                    <a:pt x="233" y="60"/>
                    <a:pt x="234" y="60"/>
                  </a:cubicBezTo>
                  <a:cubicBezTo>
                    <a:pt x="234" y="60"/>
                    <a:pt x="234" y="60"/>
                    <a:pt x="234" y="61"/>
                  </a:cubicBezTo>
                  <a:cubicBezTo>
                    <a:pt x="234" y="61"/>
                    <a:pt x="235" y="62"/>
                    <a:pt x="235" y="62"/>
                  </a:cubicBezTo>
                  <a:cubicBezTo>
                    <a:pt x="235" y="62"/>
                    <a:pt x="236" y="62"/>
                    <a:pt x="236" y="62"/>
                  </a:cubicBezTo>
                  <a:cubicBezTo>
                    <a:pt x="236" y="63"/>
                    <a:pt x="236" y="63"/>
                    <a:pt x="236" y="63"/>
                  </a:cubicBezTo>
                  <a:cubicBezTo>
                    <a:pt x="237" y="64"/>
                    <a:pt x="237" y="64"/>
                    <a:pt x="237" y="64"/>
                  </a:cubicBezTo>
                  <a:cubicBezTo>
                    <a:pt x="237" y="65"/>
                    <a:pt x="237" y="65"/>
                    <a:pt x="237" y="65"/>
                  </a:cubicBezTo>
                  <a:cubicBezTo>
                    <a:pt x="238" y="65"/>
                    <a:pt x="238" y="65"/>
                    <a:pt x="238" y="65"/>
                  </a:cubicBezTo>
                  <a:cubicBezTo>
                    <a:pt x="238" y="66"/>
                    <a:pt x="238" y="66"/>
                    <a:pt x="238" y="66"/>
                  </a:cubicBezTo>
                  <a:cubicBezTo>
                    <a:pt x="239" y="66"/>
                    <a:pt x="240" y="69"/>
                    <a:pt x="240" y="70"/>
                  </a:cubicBezTo>
                  <a:cubicBezTo>
                    <a:pt x="240" y="71"/>
                    <a:pt x="240" y="71"/>
                    <a:pt x="240" y="72"/>
                  </a:cubicBezTo>
                  <a:cubicBezTo>
                    <a:pt x="240" y="72"/>
                    <a:pt x="240" y="72"/>
                    <a:pt x="240" y="72"/>
                  </a:cubicBezTo>
                  <a:cubicBezTo>
                    <a:pt x="239" y="72"/>
                    <a:pt x="239" y="72"/>
                    <a:pt x="238" y="72"/>
                  </a:cubicBezTo>
                  <a:cubicBezTo>
                    <a:pt x="238" y="72"/>
                    <a:pt x="237" y="73"/>
                    <a:pt x="237" y="73"/>
                  </a:cubicBezTo>
                  <a:cubicBezTo>
                    <a:pt x="236" y="73"/>
                    <a:pt x="236" y="73"/>
                    <a:pt x="236" y="73"/>
                  </a:cubicBezTo>
                  <a:cubicBezTo>
                    <a:pt x="236" y="72"/>
                    <a:pt x="236" y="72"/>
                    <a:pt x="236" y="72"/>
                  </a:cubicBezTo>
                  <a:cubicBezTo>
                    <a:pt x="236" y="72"/>
                    <a:pt x="236" y="72"/>
                    <a:pt x="236" y="71"/>
                  </a:cubicBezTo>
                  <a:cubicBezTo>
                    <a:pt x="236" y="70"/>
                    <a:pt x="235" y="69"/>
                    <a:pt x="234" y="68"/>
                  </a:cubicBezTo>
                  <a:cubicBezTo>
                    <a:pt x="233" y="66"/>
                    <a:pt x="232" y="66"/>
                    <a:pt x="230" y="66"/>
                  </a:cubicBezTo>
                  <a:cubicBezTo>
                    <a:pt x="230" y="66"/>
                    <a:pt x="229" y="66"/>
                    <a:pt x="228" y="66"/>
                  </a:cubicBezTo>
                  <a:cubicBezTo>
                    <a:pt x="228" y="66"/>
                    <a:pt x="227" y="66"/>
                    <a:pt x="227" y="67"/>
                  </a:cubicBezTo>
                  <a:cubicBezTo>
                    <a:pt x="226" y="67"/>
                    <a:pt x="225" y="67"/>
                    <a:pt x="224" y="68"/>
                  </a:cubicBezTo>
                  <a:cubicBezTo>
                    <a:pt x="224" y="68"/>
                    <a:pt x="223" y="68"/>
                    <a:pt x="223" y="69"/>
                  </a:cubicBezTo>
                  <a:cubicBezTo>
                    <a:pt x="223" y="69"/>
                    <a:pt x="219" y="70"/>
                    <a:pt x="215" y="70"/>
                  </a:cubicBezTo>
                  <a:cubicBezTo>
                    <a:pt x="213" y="70"/>
                    <a:pt x="212" y="70"/>
                    <a:pt x="212" y="70"/>
                  </a:cubicBezTo>
                  <a:cubicBezTo>
                    <a:pt x="212" y="70"/>
                    <a:pt x="212" y="69"/>
                    <a:pt x="212" y="69"/>
                  </a:cubicBezTo>
                  <a:cubicBezTo>
                    <a:pt x="211" y="69"/>
                    <a:pt x="211" y="69"/>
                    <a:pt x="211" y="69"/>
                  </a:cubicBezTo>
                  <a:cubicBezTo>
                    <a:pt x="212" y="68"/>
                    <a:pt x="212" y="68"/>
                    <a:pt x="211" y="67"/>
                  </a:cubicBezTo>
                  <a:cubicBezTo>
                    <a:pt x="211" y="66"/>
                    <a:pt x="210" y="66"/>
                    <a:pt x="210" y="66"/>
                  </a:cubicBezTo>
                  <a:cubicBezTo>
                    <a:pt x="210" y="65"/>
                    <a:pt x="208" y="62"/>
                    <a:pt x="207" y="62"/>
                  </a:cubicBezTo>
                  <a:cubicBezTo>
                    <a:pt x="207" y="62"/>
                    <a:pt x="206" y="61"/>
                    <a:pt x="206" y="61"/>
                  </a:cubicBezTo>
                  <a:cubicBezTo>
                    <a:pt x="206" y="61"/>
                    <a:pt x="206" y="61"/>
                    <a:pt x="206" y="61"/>
                  </a:cubicBezTo>
                  <a:cubicBezTo>
                    <a:pt x="205" y="61"/>
                    <a:pt x="205" y="61"/>
                    <a:pt x="204" y="61"/>
                  </a:cubicBezTo>
                  <a:cubicBezTo>
                    <a:pt x="203" y="59"/>
                    <a:pt x="192" y="59"/>
                    <a:pt x="190" y="60"/>
                  </a:cubicBezTo>
                  <a:cubicBezTo>
                    <a:pt x="190" y="61"/>
                    <a:pt x="189" y="61"/>
                    <a:pt x="189" y="61"/>
                  </a:cubicBezTo>
                  <a:cubicBezTo>
                    <a:pt x="187" y="60"/>
                    <a:pt x="184" y="59"/>
                    <a:pt x="183" y="58"/>
                  </a:cubicBezTo>
                  <a:cubicBezTo>
                    <a:pt x="183" y="58"/>
                    <a:pt x="181" y="54"/>
                    <a:pt x="181" y="54"/>
                  </a:cubicBezTo>
                  <a:cubicBezTo>
                    <a:pt x="181" y="53"/>
                    <a:pt x="181" y="53"/>
                    <a:pt x="180" y="52"/>
                  </a:cubicBezTo>
                  <a:cubicBezTo>
                    <a:pt x="180" y="51"/>
                    <a:pt x="179" y="50"/>
                    <a:pt x="180" y="49"/>
                  </a:cubicBezTo>
                  <a:cubicBezTo>
                    <a:pt x="180" y="49"/>
                    <a:pt x="180" y="49"/>
                    <a:pt x="179" y="49"/>
                  </a:cubicBezTo>
                  <a:cubicBezTo>
                    <a:pt x="179" y="49"/>
                    <a:pt x="179" y="48"/>
                    <a:pt x="179" y="48"/>
                  </a:cubicBezTo>
                  <a:cubicBezTo>
                    <a:pt x="179" y="47"/>
                    <a:pt x="179" y="47"/>
                    <a:pt x="179" y="47"/>
                  </a:cubicBezTo>
                  <a:cubicBezTo>
                    <a:pt x="178" y="47"/>
                    <a:pt x="178" y="47"/>
                    <a:pt x="178" y="47"/>
                  </a:cubicBezTo>
                  <a:cubicBezTo>
                    <a:pt x="178" y="46"/>
                    <a:pt x="177" y="43"/>
                    <a:pt x="176" y="42"/>
                  </a:cubicBezTo>
                  <a:cubicBezTo>
                    <a:pt x="176" y="41"/>
                    <a:pt x="176" y="40"/>
                    <a:pt x="175" y="40"/>
                  </a:cubicBezTo>
                  <a:cubicBezTo>
                    <a:pt x="175" y="39"/>
                    <a:pt x="175" y="39"/>
                    <a:pt x="178" y="38"/>
                  </a:cubicBezTo>
                  <a:cubicBezTo>
                    <a:pt x="180" y="36"/>
                    <a:pt x="180" y="36"/>
                    <a:pt x="186" y="36"/>
                  </a:cubicBezTo>
                  <a:cubicBezTo>
                    <a:pt x="187" y="36"/>
                    <a:pt x="187" y="36"/>
                    <a:pt x="188" y="36"/>
                  </a:cubicBezTo>
                  <a:close/>
                  <a:moveTo>
                    <a:pt x="141" y="45"/>
                  </a:moveTo>
                  <a:cubicBezTo>
                    <a:pt x="145" y="45"/>
                    <a:pt x="148" y="45"/>
                    <a:pt x="151" y="47"/>
                  </a:cubicBezTo>
                  <a:cubicBezTo>
                    <a:pt x="151" y="47"/>
                    <a:pt x="151" y="47"/>
                    <a:pt x="151" y="47"/>
                  </a:cubicBezTo>
                  <a:cubicBezTo>
                    <a:pt x="152" y="47"/>
                    <a:pt x="156" y="50"/>
                    <a:pt x="156" y="51"/>
                  </a:cubicBezTo>
                  <a:cubicBezTo>
                    <a:pt x="156" y="51"/>
                    <a:pt x="157" y="52"/>
                    <a:pt x="157" y="52"/>
                  </a:cubicBezTo>
                  <a:cubicBezTo>
                    <a:pt x="158" y="53"/>
                    <a:pt x="158" y="54"/>
                    <a:pt x="158" y="54"/>
                  </a:cubicBezTo>
                  <a:cubicBezTo>
                    <a:pt x="158" y="54"/>
                    <a:pt x="159" y="55"/>
                    <a:pt x="159" y="55"/>
                  </a:cubicBezTo>
                  <a:cubicBezTo>
                    <a:pt x="159" y="55"/>
                    <a:pt x="159" y="55"/>
                    <a:pt x="159" y="55"/>
                  </a:cubicBezTo>
                  <a:cubicBezTo>
                    <a:pt x="159" y="55"/>
                    <a:pt x="160" y="56"/>
                    <a:pt x="160" y="56"/>
                  </a:cubicBezTo>
                  <a:cubicBezTo>
                    <a:pt x="161" y="56"/>
                    <a:pt x="161" y="57"/>
                    <a:pt x="162" y="58"/>
                  </a:cubicBezTo>
                  <a:cubicBezTo>
                    <a:pt x="162" y="59"/>
                    <a:pt x="163" y="60"/>
                    <a:pt x="163" y="60"/>
                  </a:cubicBezTo>
                  <a:cubicBezTo>
                    <a:pt x="164" y="60"/>
                    <a:pt x="164" y="61"/>
                    <a:pt x="164" y="61"/>
                  </a:cubicBezTo>
                  <a:cubicBezTo>
                    <a:pt x="164" y="61"/>
                    <a:pt x="164" y="61"/>
                    <a:pt x="164" y="61"/>
                  </a:cubicBezTo>
                  <a:cubicBezTo>
                    <a:pt x="164" y="61"/>
                    <a:pt x="165" y="62"/>
                    <a:pt x="165" y="62"/>
                  </a:cubicBezTo>
                  <a:cubicBezTo>
                    <a:pt x="165" y="62"/>
                    <a:pt x="165" y="63"/>
                    <a:pt x="165" y="63"/>
                  </a:cubicBezTo>
                  <a:cubicBezTo>
                    <a:pt x="165" y="63"/>
                    <a:pt x="166" y="65"/>
                    <a:pt x="166" y="66"/>
                  </a:cubicBezTo>
                  <a:cubicBezTo>
                    <a:pt x="167" y="68"/>
                    <a:pt x="167" y="69"/>
                    <a:pt x="167" y="70"/>
                  </a:cubicBezTo>
                  <a:cubicBezTo>
                    <a:pt x="168" y="70"/>
                    <a:pt x="168" y="71"/>
                    <a:pt x="168" y="71"/>
                  </a:cubicBezTo>
                  <a:cubicBezTo>
                    <a:pt x="168" y="72"/>
                    <a:pt x="168" y="73"/>
                    <a:pt x="168" y="73"/>
                  </a:cubicBezTo>
                  <a:cubicBezTo>
                    <a:pt x="168" y="73"/>
                    <a:pt x="168" y="74"/>
                    <a:pt x="168" y="74"/>
                  </a:cubicBezTo>
                  <a:cubicBezTo>
                    <a:pt x="168" y="75"/>
                    <a:pt x="168" y="75"/>
                    <a:pt x="168" y="74"/>
                  </a:cubicBezTo>
                  <a:cubicBezTo>
                    <a:pt x="167" y="73"/>
                    <a:pt x="167" y="72"/>
                    <a:pt x="166" y="72"/>
                  </a:cubicBezTo>
                  <a:cubicBezTo>
                    <a:pt x="166" y="71"/>
                    <a:pt x="166" y="70"/>
                    <a:pt x="166" y="70"/>
                  </a:cubicBezTo>
                  <a:cubicBezTo>
                    <a:pt x="166" y="70"/>
                    <a:pt x="166" y="69"/>
                    <a:pt x="165" y="69"/>
                  </a:cubicBezTo>
                  <a:cubicBezTo>
                    <a:pt x="165" y="69"/>
                    <a:pt x="165" y="69"/>
                    <a:pt x="165" y="68"/>
                  </a:cubicBezTo>
                  <a:cubicBezTo>
                    <a:pt x="164" y="68"/>
                    <a:pt x="164" y="67"/>
                    <a:pt x="163" y="67"/>
                  </a:cubicBezTo>
                  <a:cubicBezTo>
                    <a:pt x="163" y="66"/>
                    <a:pt x="163" y="66"/>
                    <a:pt x="162" y="65"/>
                  </a:cubicBezTo>
                  <a:cubicBezTo>
                    <a:pt x="162" y="64"/>
                    <a:pt x="160" y="61"/>
                    <a:pt x="158" y="60"/>
                  </a:cubicBezTo>
                  <a:cubicBezTo>
                    <a:pt x="158" y="60"/>
                    <a:pt x="157" y="59"/>
                    <a:pt x="157" y="59"/>
                  </a:cubicBezTo>
                  <a:cubicBezTo>
                    <a:pt x="157" y="59"/>
                    <a:pt x="157" y="58"/>
                    <a:pt x="156" y="58"/>
                  </a:cubicBezTo>
                  <a:cubicBezTo>
                    <a:pt x="156" y="58"/>
                    <a:pt x="155" y="58"/>
                    <a:pt x="155" y="57"/>
                  </a:cubicBezTo>
                  <a:cubicBezTo>
                    <a:pt x="155" y="57"/>
                    <a:pt x="154" y="56"/>
                    <a:pt x="154" y="56"/>
                  </a:cubicBezTo>
                  <a:cubicBezTo>
                    <a:pt x="154" y="56"/>
                    <a:pt x="153" y="56"/>
                    <a:pt x="153" y="56"/>
                  </a:cubicBezTo>
                  <a:cubicBezTo>
                    <a:pt x="134" y="46"/>
                    <a:pt x="111" y="61"/>
                    <a:pt x="104" y="79"/>
                  </a:cubicBezTo>
                  <a:cubicBezTo>
                    <a:pt x="104" y="80"/>
                    <a:pt x="103" y="82"/>
                    <a:pt x="103" y="84"/>
                  </a:cubicBezTo>
                  <a:cubicBezTo>
                    <a:pt x="103" y="85"/>
                    <a:pt x="102" y="87"/>
                    <a:pt x="102" y="87"/>
                  </a:cubicBezTo>
                  <a:cubicBezTo>
                    <a:pt x="102" y="88"/>
                    <a:pt x="102" y="88"/>
                    <a:pt x="102" y="89"/>
                  </a:cubicBezTo>
                  <a:cubicBezTo>
                    <a:pt x="101" y="89"/>
                    <a:pt x="101" y="92"/>
                    <a:pt x="101" y="94"/>
                  </a:cubicBezTo>
                  <a:cubicBezTo>
                    <a:pt x="101" y="94"/>
                    <a:pt x="101" y="95"/>
                    <a:pt x="101" y="96"/>
                  </a:cubicBezTo>
                  <a:cubicBezTo>
                    <a:pt x="100" y="97"/>
                    <a:pt x="100" y="97"/>
                    <a:pt x="100" y="97"/>
                  </a:cubicBezTo>
                  <a:cubicBezTo>
                    <a:pt x="99" y="96"/>
                    <a:pt x="99" y="96"/>
                    <a:pt x="99" y="96"/>
                  </a:cubicBezTo>
                  <a:cubicBezTo>
                    <a:pt x="99" y="94"/>
                    <a:pt x="94" y="88"/>
                    <a:pt x="94" y="88"/>
                  </a:cubicBezTo>
                  <a:cubicBezTo>
                    <a:pt x="88" y="79"/>
                    <a:pt x="96" y="70"/>
                    <a:pt x="103" y="65"/>
                  </a:cubicBezTo>
                  <a:cubicBezTo>
                    <a:pt x="104" y="64"/>
                    <a:pt x="105" y="63"/>
                    <a:pt x="105" y="63"/>
                  </a:cubicBezTo>
                  <a:cubicBezTo>
                    <a:pt x="105" y="63"/>
                    <a:pt x="106" y="62"/>
                    <a:pt x="107" y="61"/>
                  </a:cubicBezTo>
                  <a:cubicBezTo>
                    <a:pt x="114" y="54"/>
                    <a:pt x="129" y="45"/>
                    <a:pt x="141" y="45"/>
                  </a:cubicBezTo>
                  <a:close/>
                  <a:moveTo>
                    <a:pt x="245" y="54"/>
                  </a:moveTo>
                  <a:cubicBezTo>
                    <a:pt x="246" y="54"/>
                    <a:pt x="246" y="55"/>
                    <a:pt x="245" y="56"/>
                  </a:cubicBezTo>
                  <a:cubicBezTo>
                    <a:pt x="244" y="56"/>
                    <a:pt x="244" y="58"/>
                    <a:pt x="244" y="58"/>
                  </a:cubicBezTo>
                  <a:cubicBezTo>
                    <a:pt x="244" y="59"/>
                    <a:pt x="244" y="60"/>
                    <a:pt x="244" y="60"/>
                  </a:cubicBezTo>
                  <a:cubicBezTo>
                    <a:pt x="243" y="60"/>
                    <a:pt x="243" y="64"/>
                    <a:pt x="243" y="65"/>
                  </a:cubicBezTo>
                  <a:cubicBezTo>
                    <a:pt x="244" y="65"/>
                    <a:pt x="244" y="66"/>
                    <a:pt x="244" y="66"/>
                  </a:cubicBezTo>
                  <a:cubicBezTo>
                    <a:pt x="245" y="66"/>
                    <a:pt x="245" y="64"/>
                    <a:pt x="246" y="61"/>
                  </a:cubicBezTo>
                  <a:cubicBezTo>
                    <a:pt x="246" y="56"/>
                    <a:pt x="246" y="56"/>
                    <a:pt x="248" y="59"/>
                  </a:cubicBezTo>
                  <a:cubicBezTo>
                    <a:pt x="249" y="61"/>
                    <a:pt x="249" y="63"/>
                    <a:pt x="249" y="63"/>
                  </a:cubicBezTo>
                  <a:cubicBezTo>
                    <a:pt x="247" y="63"/>
                    <a:pt x="246" y="68"/>
                    <a:pt x="248" y="69"/>
                  </a:cubicBezTo>
                  <a:cubicBezTo>
                    <a:pt x="248" y="69"/>
                    <a:pt x="248" y="69"/>
                    <a:pt x="248" y="69"/>
                  </a:cubicBezTo>
                  <a:cubicBezTo>
                    <a:pt x="248" y="68"/>
                    <a:pt x="249" y="68"/>
                    <a:pt x="249" y="67"/>
                  </a:cubicBezTo>
                  <a:cubicBezTo>
                    <a:pt x="250" y="67"/>
                    <a:pt x="250" y="66"/>
                    <a:pt x="250" y="66"/>
                  </a:cubicBezTo>
                  <a:cubicBezTo>
                    <a:pt x="250" y="65"/>
                    <a:pt x="250" y="65"/>
                    <a:pt x="251" y="66"/>
                  </a:cubicBezTo>
                  <a:cubicBezTo>
                    <a:pt x="253" y="68"/>
                    <a:pt x="253" y="69"/>
                    <a:pt x="253" y="69"/>
                  </a:cubicBezTo>
                  <a:cubicBezTo>
                    <a:pt x="252" y="70"/>
                    <a:pt x="249" y="71"/>
                    <a:pt x="248" y="70"/>
                  </a:cubicBezTo>
                  <a:cubicBezTo>
                    <a:pt x="248" y="69"/>
                    <a:pt x="246" y="70"/>
                    <a:pt x="246" y="71"/>
                  </a:cubicBezTo>
                  <a:cubicBezTo>
                    <a:pt x="245" y="72"/>
                    <a:pt x="245" y="72"/>
                    <a:pt x="244" y="69"/>
                  </a:cubicBezTo>
                  <a:cubicBezTo>
                    <a:pt x="243" y="68"/>
                    <a:pt x="243" y="68"/>
                    <a:pt x="243" y="68"/>
                  </a:cubicBezTo>
                  <a:cubicBezTo>
                    <a:pt x="241" y="68"/>
                    <a:pt x="241" y="59"/>
                    <a:pt x="242" y="57"/>
                  </a:cubicBezTo>
                  <a:cubicBezTo>
                    <a:pt x="242" y="55"/>
                    <a:pt x="244" y="54"/>
                    <a:pt x="245" y="54"/>
                  </a:cubicBezTo>
                  <a:close/>
                  <a:moveTo>
                    <a:pt x="139" y="56"/>
                  </a:moveTo>
                  <a:cubicBezTo>
                    <a:pt x="143" y="56"/>
                    <a:pt x="147" y="57"/>
                    <a:pt x="151" y="59"/>
                  </a:cubicBezTo>
                  <a:cubicBezTo>
                    <a:pt x="153" y="60"/>
                    <a:pt x="156" y="63"/>
                    <a:pt x="158" y="65"/>
                  </a:cubicBezTo>
                  <a:cubicBezTo>
                    <a:pt x="158" y="66"/>
                    <a:pt x="159" y="68"/>
                    <a:pt x="160" y="69"/>
                  </a:cubicBezTo>
                  <a:cubicBezTo>
                    <a:pt x="162" y="70"/>
                    <a:pt x="163" y="72"/>
                    <a:pt x="163" y="73"/>
                  </a:cubicBezTo>
                  <a:cubicBezTo>
                    <a:pt x="163" y="73"/>
                    <a:pt x="164" y="74"/>
                    <a:pt x="164" y="74"/>
                  </a:cubicBezTo>
                  <a:cubicBezTo>
                    <a:pt x="165" y="75"/>
                    <a:pt x="165" y="75"/>
                    <a:pt x="165" y="76"/>
                  </a:cubicBezTo>
                  <a:cubicBezTo>
                    <a:pt x="165" y="76"/>
                    <a:pt x="165" y="76"/>
                    <a:pt x="165" y="76"/>
                  </a:cubicBezTo>
                  <a:cubicBezTo>
                    <a:pt x="166" y="76"/>
                    <a:pt x="166" y="76"/>
                    <a:pt x="166" y="77"/>
                  </a:cubicBezTo>
                  <a:cubicBezTo>
                    <a:pt x="166" y="78"/>
                    <a:pt x="166" y="80"/>
                    <a:pt x="166" y="81"/>
                  </a:cubicBezTo>
                  <a:cubicBezTo>
                    <a:pt x="169" y="94"/>
                    <a:pt x="164" y="87"/>
                    <a:pt x="159" y="83"/>
                  </a:cubicBezTo>
                  <a:cubicBezTo>
                    <a:pt x="158" y="83"/>
                    <a:pt x="158" y="82"/>
                    <a:pt x="158" y="82"/>
                  </a:cubicBezTo>
                  <a:cubicBezTo>
                    <a:pt x="158" y="82"/>
                    <a:pt x="158" y="81"/>
                    <a:pt x="157" y="81"/>
                  </a:cubicBezTo>
                  <a:cubicBezTo>
                    <a:pt x="157" y="81"/>
                    <a:pt x="156" y="80"/>
                    <a:pt x="156" y="80"/>
                  </a:cubicBezTo>
                  <a:cubicBezTo>
                    <a:pt x="155" y="79"/>
                    <a:pt x="155" y="79"/>
                    <a:pt x="155" y="79"/>
                  </a:cubicBezTo>
                  <a:cubicBezTo>
                    <a:pt x="154" y="79"/>
                    <a:pt x="154" y="78"/>
                    <a:pt x="154" y="78"/>
                  </a:cubicBezTo>
                  <a:cubicBezTo>
                    <a:pt x="146" y="71"/>
                    <a:pt x="130" y="74"/>
                    <a:pt x="122" y="78"/>
                  </a:cubicBezTo>
                  <a:cubicBezTo>
                    <a:pt x="119" y="80"/>
                    <a:pt x="109" y="90"/>
                    <a:pt x="108" y="94"/>
                  </a:cubicBezTo>
                  <a:cubicBezTo>
                    <a:pt x="107" y="95"/>
                    <a:pt x="106" y="96"/>
                    <a:pt x="106" y="96"/>
                  </a:cubicBezTo>
                  <a:cubicBezTo>
                    <a:pt x="106" y="96"/>
                    <a:pt x="105" y="97"/>
                    <a:pt x="105" y="97"/>
                  </a:cubicBezTo>
                  <a:cubicBezTo>
                    <a:pt x="105" y="97"/>
                    <a:pt x="105" y="98"/>
                    <a:pt x="105" y="98"/>
                  </a:cubicBezTo>
                  <a:cubicBezTo>
                    <a:pt x="104" y="99"/>
                    <a:pt x="103" y="100"/>
                    <a:pt x="103" y="100"/>
                  </a:cubicBezTo>
                  <a:cubicBezTo>
                    <a:pt x="103" y="101"/>
                    <a:pt x="103" y="101"/>
                    <a:pt x="102" y="101"/>
                  </a:cubicBezTo>
                  <a:cubicBezTo>
                    <a:pt x="102" y="101"/>
                    <a:pt x="102" y="101"/>
                    <a:pt x="102" y="101"/>
                  </a:cubicBezTo>
                  <a:cubicBezTo>
                    <a:pt x="102" y="101"/>
                    <a:pt x="102" y="100"/>
                    <a:pt x="103" y="99"/>
                  </a:cubicBezTo>
                  <a:cubicBezTo>
                    <a:pt x="103" y="99"/>
                    <a:pt x="103" y="97"/>
                    <a:pt x="104" y="97"/>
                  </a:cubicBezTo>
                  <a:cubicBezTo>
                    <a:pt x="104" y="96"/>
                    <a:pt x="104" y="95"/>
                    <a:pt x="104" y="94"/>
                  </a:cubicBezTo>
                  <a:cubicBezTo>
                    <a:pt x="105" y="93"/>
                    <a:pt x="105" y="91"/>
                    <a:pt x="105" y="90"/>
                  </a:cubicBezTo>
                  <a:cubicBezTo>
                    <a:pt x="106" y="89"/>
                    <a:pt x="106" y="87"/>
                    <a:pt x="106" y="87"/>
                  </a:cubicBezTo>
                  <a:cubicBezTo>
                    <a:pt x="106" y="85"/>
                    <a:pt x="107" y="82"/>
                    <a:pt x="107" y="81"/>
                  </a:cubicBezTo>
                  <a:cubicBezTo>
                    <a:pt x="108" y="81"/>
                    <a:pt x="108" y="80"/>
                    <a:pt x="107" y="80"/>
                  </a:cubicBezTo>
                  <a:cubicBezTo>
                    <a:pt x="107" y="80"/>
                    <a:pt x="109" y="77"/>
                    <a:pt x="110" y="75"/>
                  </a:cubicBezTo>
                  <a:cubicBezTo>
                    <a:pt x="112" y="73"/>
                    <a:pt x="115" y="69"/>
                    <a:pt x="117" y="68"/>
                  </a:cubicBezTo>
                  <a:cubicBezTo>
                    <a:pt x="124" y="61"/>
                    <a:pt x="131" y="56"/>
                    <a:pt x="139" y="56"/>
                  </a:cubicBezTo>
                  <a:close/>
                  <a:moveTo>
                    <a:pt x="195" y="64"/>
                  </a:moveTo>
                  <a:cubicBezTo>
                    <a:pt x="194" y="64"/>
                    <a:pt x="194" y="64"/>
                    <a:pt x="194" y="64"/>
                  </a:cubicBezTo>
                  <a:cubicBezTo>
                    <a:pt x="192" y="64"/>
                    <a:pt x="192" y="64"/>
                    <a:pt x="192" y="65"/>
                  </a:cubicBezTo>
                  <a:cubicBezTo>
                    <a:pt x="192" y="65"/>
                    <a:pt x="192" y="66"/>
                    <a:pt x="195" y="66"/>
                  </a:cubicBezTo>
                  <a:cubicBezTo>
                    <a:pt x="196" y="66"/>
                    <a:pt x="197" y="65"/>
                    <a:pt x="197" y="65"/>
                  </a:cubicBezTo>
                  <a:cubicBezTo>
                    <a:pt x="197" y="65"/>
                    <a:pt x="197" y="65"/>
                    <a:pt x="196" y="65"/>
                  </a:cubicBezTo>
                  <a:cubicBezTo>
                    <a:pt x="196" y="65"/>
                    <a:pt x="196" y="65"/>
                    <a:pt x="196" y="64"/>
                  </a:cubicBezTo>
                  <a:cubicBezTo>
                    <a:pt x="196" y="64"/>
                    <a:pt x="195" y="64"/>
                    <a:pt x="195" y="64"/>
                  </a:cubicBezTo>
                  <a:close/>
                  <a:moveTo>
                    <a:pt x="199" y="66"/>
                  </a:moveTo>
                  <a:cubicBezTo>
                    <a:pt x="198" y="66"/>
                    <a:pt x="198" y="66"/>
                    <a:pt x="200" y="67"/>
                  </a:cubicBezTo>
                  <a:cubicBezTo>
                    <a:pt x="201" y="69"/>
                    <a:pt x="202" y="69"/>
                    <a:pt x="202" y="68"/>
                  </a:cubicBezTo>
                  <a:cubicBezTo>
                    <a:pt x="202" y="68"/>
                    <a:pt x="200" y="66"/>
                    <a:pt x="199" y="66"/>
                  </a:cubicBezTo>
                  <a:close/>
                  <a:moveTo>
                    <a:pt x="230" y="69"/>
                  </a:moveTo>
                  <a:cubicBezTo>
                    <a:pt x="231" y="69"/>
                    <a:pt x="232" y="69"/>
                    <a:pt x="233" y="70"/>
                  </a:cubicBezTo>
                  <a:cubicBezTo>
                    <a:pt x="233" y="71"/>
                    <a:pt x="234" y="71"/>
                    <a:pt x="234" y="72"/>
                  </a:cubicBezTo>
                  <a:cubicBezTo>
                    <a:pt x="234" y="73"/>
                    <a:pt x="232" y="74"/>
                    <a:pt x="229" y="74"/>
                  </a:cubicBezTo>
                  <a:cubicBezTo>
                    <a:pt x="227" y="75"/>
                    <a:pt x="226" y="75"/>
                    <a:pt x="225" y="76"/>
                  </a:cubicBezTo>
                  <a:cubicBezTo>
                    <a:pt x="224" y="76"/>
                    <a:pt x="216" y="76"/>
                    <a:pt x="216" y="76"/>
                  </a:cubicBezTo>
                  <a:cubicBezTo>
                    <a:pt x="216" y="75"/>
                    <a:pt x="216" y="75"/>
                    <a:pt x="216" y="74"/>
                  </a:cubicBezTo>
                  <a:cubicBezTo>
                    <a:pt x="215" y="73"/>
                    <a:pt x="215" y="73"/>
                    <a:pt x="215" y="73"/>
                  </a:cubicBezTo>
                  <a:cubicBezTo>
                    <a:pt x="215" y="72"/>
                    <a:pt x="217" y="72"/>
                    <a:pt x="220" y="71"/>
                  </a:cubicBezTo>
                  <a:cubicBezTo>
                    <a:pt x="223" y="71"/>
                    <a:pt x="224" y="71"/>
                    <a:pt x="226" y="70"/>
                  </a:cubicBezTo>
                  <a:cubicBezTo>
                    <a:pt x="227" y="69"/>
                    <a:pt x="229" y="69"/>
                    <a:pt x="230" y="69"/>
                  </a:cubicBezTo>
                  <a:close/>
                  <a:moveTo>
                    <a:pt x="194" y="69"/>
                  </a:moveTo>
                  <a:cubicBezTo>
                    <a:pt x="192" y="69"/>
                    <a:pt x="192" y="69"/>
                    <a:pt x="193" y="70"/>
                  </a:cubicBezTo>
                  <a:cubicBezTo>
                    <a:pt x="193" y="70"/>
                    <a:pt x="194" y="70"/>
                    <a:pt x="194" y="70"/>
                  </a:cubicBezTo>
                  <a:cubicBezTo>
                    <a:pt x="195" y="70"/>
                    <a:pt x="196" y="71"/>
                    <a:pt x="197" y="71"/>
                  </a:cubicBezTo>
                  <a:cubicBezTo>
                    <a:pt x="197" y="71"/>
                    <a:pt x="198" y="71"/>
                    <a:pt x="198" y="71"/>
                  </a:cubicBezTo>
                  <a:cubicBezTo>
                    <a:pt x="200" y="71"/>
                    <a:pt x="200" y="70"/>
                    <a:pt x="199" y="70"/>
                  </a:cubicBezTo>
                  <a:cubicBezTo>
                    <a:pt x="199" y="70"/>
                    <a:pt x="198" y="70"/>
                    <a:pt x="197" y="70"/>
                  </a:cubicBezTo>
                  <a:cubicBezTo>
                    <a:pt x="196" y="69"/>
                    <a:pt x="194" y="69"/>
                    <a:pt x="194" y="69"/>
                  </a:cubicBezTo>
                  <a:close/>
                  <a:moveTo>
                    <a:pt x="205" y="69"/>
                  </a:moveTo>
                  <a:cubicBezTo>
                    <a:pt x="204" y="69"/>
                    <a:pt x="204" y="69"/>
                    <a:pt x="204" y="70"/>
                  </a:cubicBezTo>
                  <a:cubicBezTo>
                    <a:pt x="204" y="71"/>
                    <a:pt x="206" y="73"/>
                    <a:pt x="206" y="73"/>
                  </a:cubicBezTo>
                  <a:cubicBezTo>
                    <a:pt x="206" y="73"/>
                    <a:pt x="207" y="73"/>
                    <a:pt x="207" y="73"/>
                  </a:cubicBezTo>
                  <a:cubicBezTo>
                    <a:pt x="207" y="74"/>
                    <a:pt x="207" y="74"/>
                    <a:pt x="207" y="73"/>
                  </a:cubicBezTo>
                  <a:cubicBezTo>
                    <a:pt x="209" y="73"/>
                    <a:pt x="208" y="72"/>
                    <a:pt x="207" y="70"/>
                  </a:cubicBezTo>
                  <a:cubicBezTo>
                    <a:pt x="206" y="70"/>
                    <a:pt x="205" y="69"/>
                    <a:pt x="205" y="69"/>
                  </a:cubicBezTo>
                  <a:close/>
                  <a:moveTo>
                    <a:pt x="184" y="69"/>
                  </a:moveTo>
                  <a:cubicBezTo>
                    <a:pt x="183" y="69"/>
                    <a:pt x="182" y="72"/>
                    <a:pt x="183" y="73"/>
                  </a:cubicBezTo>
                  <a:cubicBezTo>
                    <a:pt x="183" y="74"/>
                    <a:pt x="183" y="74"/>
                    <a:pt x="183" y="74"/>
                  </a:cubicBezTo>
                  <a:cubicBezTo>
                    <a:pt x="184" y="73"/>
                    <a:pt x="184" y="73"/>
                    <a:pt x="184" y="73"/>
                  </a:cubicBezTo>
                  <a:cubicBezTo>
                    <a:pt x="184" y="72"/>
                    <a:pt x="184" y="71"/>
                    <a:pt x="185" y="71"/>
                  </a:cubicBezTo>
                  <a:cubicBezTo>
                    <a:pt x="185" y="70"/>
                    <a:pt x="185" y="69"/>
                    <a:pt x="184" y="69"/>
                  </a:cubicBezTo>
                  <a:close/>
                  <a:moveTo>
                    <a:pt x="187" y="70"/>
                  </a:moveTo>
                  <a:cubicBezTo>
                    <a:pt x="186" y="70"/>
                    <a:pt x="186" y="71"/>
                    <a:pt x="186" y="71"/>
                  </a:cubicBezTo>
                  <a:cubicBezTo>
                    <a:pt x="186" y="72"/>
                    <a:pt x="187" y="72"/>
                    <a:pt x="187" y="72"/>
                  </a:cubicBezTo>
                  <a:cubicBezTo>
                    <a:pt x="189" y="72"/>
                    <a:pt x="189" y="72"/>
                    <a:pt x="188" y="71"/>
                  </a:cubicBezTo>
                  <a:cubicBezTo>
                    <a:pt x="187" y="70"/>
                    <a:pt x="187" y="70"/>
                    <a:pt x="187" y="70"/>
                  </a:cubicBezTo>
                  <a:close/>
                  <a:moveTo>
                    <a:pt x="262" y="71"/>
                  </a:moveTo>
                  <a:cubicBezTo>
                    <a:pt x="268" y="70"/>
                    <a:pt x="270" y="75"/>
                    <a:pt x="272" y="80"/>
                  </a:cubicBezTo>
                  <a:cubicBezTo>
                    <a:pt x="273" y="82"/>
                    <a:pt x="273" y="85"/>
                    <a:pt x="273" y="89"/>
                  </a:cubicBezTo>
                  <a:cubicBezTo>
                    <a:pt x="272" y="91"/>
                    <a:pt x="272" y="92"/>
                    <a:pt x="269" y="94"/>
                  </a:cubicBezTo>
                  <a:cubicBezTo>
                    <a:pt x="269" y="94"/>
                    <a:pt x="268" y="95"/>
                    <a:pt x="267" y="95"/>
                  </a:cubicBezTo>
                  <a:cubicBezTo>
                    <a:pt x="267" y="95"/>
                    <a:pt x="265" y="97"/>
                    <a:pt x="263" y="98"/>
                  </a:cubicBezTo>
                  <a:cubicBezTo>
                    <a:pt x="259" y="100"/>
                    <a:pt x="254" y="101"/>
                    <a:pt x="251" y="101"/>
                  </a:cubicBezTo>
                  <a:cubicBezTo>
                    <a:pt x="250" y="101"/>
                    <a:pt x="248" y="102"/>
                    <a:pt x="246" y="103"/>
                  </a:cubicBezTo>
                  <a:cubicBezTo>
                    <a:pt x="240" y="105"/>
                    <a:pt x="239" y="105"/>
                    <a:pt x="233" y="106"/>
                  </a:cubicBezTo>
                  <a:cubicBezTo>
                    <a:pt x="227" y="107"/>
                    <a:pt x="223" y="108"/>
                    <a:pt x="222" y="108"/>
                  </a:cubicBezTo>
                  <a:cubicBezTo>
                    <a:pt x="221" y="109"/>
                    <a:pt x="214" y="111"/>
                    <a:pt x="212" y="111"/>
                  </a:cubicBezTo>
                  <a:cubicBezTo>
                    <a:pt x="211" y="111"/>
                    <a:pt x="209" y="112"/>
                    <a:pt x="207" y="113"/>
                  </a:cubicBezTo>
                  <a:cubicBezTo>
                    <a:pt x="206" y="113"/>
                    <a:pt x="205" y="113"/>
                    <a:pt x="205" y="113"/>
                  </a:cubicBezTo>
                  <a:cubicBezTo>
                    <a:pt x="205" y="112"/>
                    <a:pt x="204" y="112"/>
                    <a:pt x="204" y="112"/>
                  </a:cubicBezTo>
                  <a:cubicBezTo>
                    <a:pt x="203" y="111"/>
                    <a:pt x="203" y="111"/>
                    <a:pt x="205" y="110"/>
                  </a:cubicBezTo>
                  <a:cubicBezTo>
                    <a:pt x="206" y="109"/>
                    <a:pt x="206" y="109"/>
                    <a:pt x="206" y="109"/>
                  </a:cubicBezTo>
                  <a:cubicBezTo>
                    <a:pt x="206" y="109"/>
                    <a:pt x="207" y="108"/>
                    <a:pt x="207" y="108"/>
                  </a:cubicBezTo>
                  <a:cubicBezTo>
                    <a:pt x="207" y="108"/>
                    <a:pt x="208" y="108"/>
                    <a:pt x="208" y="108"/>
                  </a:cubicBezTo>
                  <a:cubicBezTo>
                    <a:pt x="208" y="108"/>
                    <a:pt x="209" y="108"/>
                    <a:pt x="209" y="108"/>
                  </a:cubicBezTo>
                  <a:cubicBezTo>
                    <a:pt x="210" y="108"/>
                    <a:pt x="211" y="108"/>
                    <a:pt x="211" y="107"/>
                  </a:cubicBezTo>
                  <a:cubicBezTo>
                    <a:pt x="211" y="107"/>
                    <a:pt x="205" y="107"/>
                    <a:pt x="204" y="108"/>
                  </a:cubicBezTo>
                  <a:cubicBezTo>
                    <a:pt x="203" y="108"/>
                    <a:pt x="203" y="108"/>
                    <a:pt x="202" y="107"/>
                  </a:cubicBezTo>
                  <a:cubicBezTo>
                    <a:pt x="202" y="107"/>
                    <a:pt x="202" y="107"/>
                    <a:pt x="202" y="106"/>
                  </a:cubicBezTo>
                  <a:cubicBezTo>
                    <a:pt x="202" y="106"/>
                    <a:pt x="204" y="105"/>
                    <a:pt x="204" y="105"/>
                  </a:cubicBezTo>
                  <a:cubicBezTo>
                    <a:pt x="205" y="105"/>
                    <a:pt x="207" y="105"/>
                    <a:pt x="209" y="104"/>
                  </a:cubicBezTo>
                  <a:cubicBezTo>
                    <a:pt x="211" y="104"/>
                    <a:pt x="215" y="103"/>
                    <a:pt x="217" y="103"/>
                  </a:cubicBezTo>
                  <a:cubicBezTo>
                    <a:pt x="225" y="102"/>
                    <a:pt x="226" y="102"/>
                    <a:pt x="234" y="99"/>
                  </a:cubicBezTo>
                  <a:cubicBezTo>
                    <a:pt x="237" y="98"/>
                    <a:pt x="241" y="97"/>
                    <a:pt x="243" y="97"/>
                  </a:cubicBezTo>
                  <a:cubicBezTo>
                    <a:pt x="246" y="96"/>
                    <a:pt x="247" y="96"/>
                    <a:pt x="252" y="95"/>
                  </a:cubicBezTo>
                  <a:cubicBezTo>
                    <a:pt x="253" y="94"/>
                    <a:pt x="255" y="94"/>
                    <a:pt x="257" y="94"/>
                  </a:cubicBezTo>
                  <a:cubicBezTo>
                    <a:pt x="261" y="93"/>
                    <a:pt x="262" y="93"/>
                    <a:pt x="264" y="90"/>
                  </a:cubicBezTo>
                  <a:cubicBezTo>
                    <a:pt x="266" y="88"/>
                    <a:pt x="266" y="88"/>
                    <a:pt x="266" y="88"/>
                  </a:cubicBezTo>
                  <a:cubicBezTo>
                    <a:pt x="266" y="84"/>
                    <a:pt x="266" y="84"/>
                    <a:pt x="266" y="84"/>
                  </a:cubicBezTo>
                  <a:cubicBezTo>
                    <a:pt x="266" y="79"/>
                    <a:pt x="266" y="79"/>
                    <a:pt x="266" y="79"/>
                  </a:cubicBezTo>
                  <a:cubicBezTo>
                    <a:pt x="265" y="79"/>
                    <a:pt x="265" y="79"/>
                    <a:pt x="265" y="79"/>
                  </a:cubicBezTo>
                  <a:cubicBezTo>
                    <a:pt x="264" y="78"/>
                    <a:pt x="263" y="78"/>
                    <a:pt x="260" y="78"/>
                  </a:cubicBezTo>
                  <a:cubicBezTo>
                    <a:pt x="252" y="78"/>
                    <a:pt x="245" y="79"/>
                    <a:pt x="244" y="79"/>
                  </a:cubicBezTo>
                  <a:cubicBezTo>
                    <a:pt x="243" y="80"/>
                    <a:pt x="241" y="80"/>
                    <a:pt x="240" y="81"/>
                  </a:cubicBezTo>
                  <a:cubicBezTo>
                    <a:pt x="239" y="81"/>
                    <a:pt x="237" y="81"/>
                    <a:pt x="237" y="81"/>
                  </a:cubicBezTo>
                  <a:cubicBezTo>
                    <a:pt x="236" y="82"/>
                    <a:pt x="235" y="82"/>
                    <a:pt x="235" y="82"/>
                  </a:cubicBezTo>
                  <a:cubicBezTo>
                    <a:pt x="234" y="82"/>
                    <a:pt x="233" y="82"/>
                    <a:pt x="233" y="82"/>
                  </a:cubicBezTo>
                  <a:cubicBezTo>
                    <a:pt x="233" y="82"/>
                    <a:pt x="233" y="82"/>
                    <a:pt x="232" y="82"/>
                  </a:cubicBezTo>
                  <a:cubicBezTo>
                    <a:pt x="232" y="82"/>
                    <a:pt x="232" y="82"/>
                    <a:pt x="231" y="83"/>
                  </a:cubicBezTo>
                  <a:cubicBezTo>
                    <a:pt x="231" y="83"/>
                    <a:pt x="229" y="83"/>
                    <a:pt x="228" y="84"/>
                  </a:cubicBezTo>
                  <a:cubicBezTo>
                    <a:pt x="226" y="84"/>
                    <a:pt x="223" y="84"/>
                    <a:pt x="220" y="85"/>
                  </a:cubicBezTo>
                  <a:cubicBezTo>
                    <a:pt x="218" y="86"/>
                    <a:pt x="214" y="86"/>
                    <a:pt x="213" y="86"/>
                  </a:cubicBezTo>
                  <a:cubicBezTo>
                    <a:pt x="212" y="86"/>
                    <a:pt x="210" y="87"/>
                    <a:pt x="210" y="87"/>
                  </a:cubicBezTo>
                  <a:cubicBezTo>
                    <a:pt x="209" y="87"/>
                    <a:pt x="208" y="87"/>
                    <a:pt x="208" y="87"/>
                  </a:cubicBezTo>
                  <a:cubicBezTo>
                    <a:pt x="208" y="87"/>
                    <a:pt x="206" y="88"/>
                    <a:pt x="204" y="89"/>
                  </a:cubicBezTo>
                  <a:cubicBezTo>
                    <a:pt x="200" y="90"/>
                    <a:pt x="198" y="90"/>
                    <a:pt x="199" y="89"/>
                  </a:cubicBezTo>
                  <a:cubicBezTo>
                    <a:pt x="199" y="88"/>
                    <a:pt x="199" y="88"/>
                    <a:pt x="199" y="88"/>
                  </a:cubicBezTo>
                  <a:cubicBezTo>
                    <a:pt x="199" y="88"/>
                    <a:pt x="200" y="88"/>
                    <a:pt x="200" y="87"/>
                  </a:cubicBezTo>
                  <a:cubicBezTo>
                    <a:pt x="201" y="86"/>
                    <a:pt x="201" y="86"/>
                    <a:pt x="199" y="86"/>
                  </a:cubicBezTo>
                  <a:cubicBezTo>
                    <a:pt x="198" y="86"/>
                    <a:pt x="198" y="85"/>
                    <a:pt x="198" y="85"/>
                  </a:cubicBezTo>
                  <a:cubicBezTo>
                    <a:pt x="198" y="84"/>
                    <a:pt x="199" y="83"/>
                    <a:pt x="201" y="83"/>
                  </a:cubicBezTo>
                  <a:cubicBezTo>
                    <a:pt x="202" y="83"/>
                    <a:pt x="205" y="82"/>
                    <a:pt x="207" y="82"/>
                  </a:cubicBezTo>
                  <a:cubicBezTo>
                    <a:pt x="208" y="81"/>
                    <a:pt x="211" y="81"/>
                    <a:pt x="212" y="81"/>
                  </a:cubicBezTo>
                  <a:cubicBezTo>
                    <a:pt x="213" y="80"/>
                    <a:pt x="214" y="80"/>
                    <a:pt x="214" y="80"/>
                  </a:cubicBezTo>
                  <a:cubicBezTo>
                    <a:pt x="214" y="80"/>
                    <a:pt x="215" y="80"/>
                    <a:pt x="216" y="80"/>
                  </a:cubicBezTo>
                  <a:cubicBezTo>
                    <a:pt x="216" y="79"/>
                    <a:pt x="218" y="79"/>
                    <a:pt x="219" y="79"/>
                  </a:cubicBezTo>
                  <a:cubicBezTo>
                    <a:pt x="220" y="79"/>
                    <a:pt x="222" y="78"/>
                    <a:pt x="222" y="78"/>
                  </a:cubicBezTo>
                  <a:cubicBezTo>
                    <a:pt x="223" y="78"/>
                    <a:pt x="225" y="77"/>
                    <a:pt x="227" y="77"/>
                  </a:cubicBezTo>
                  <a:cubicBezTo>
                    <a:pt x="228" y="77"/>
                    <a:pt x="231" y="77"/>
                    <a:pt x="232" y="76"/>
                  </a:cubicBezTo>
                  <a:cubicBezTo>
                    <a:pt x="234" y="76"/>
                    <a:pt x="236" y="75"/>
                    <a:pt x="237" y="75"/>
                  </a:cubicBezTo>
                  <a:cubicBezTo>
                    <a:pt x="238" y="75"/>
                    <a:pt x="239" y="75"/>
                    <a:pt x="240" y="75"/>
                  </a:cubicBezTo>
                  <a:cubicBezTo>
                    <a:pt x="241" y="74"/>
                    <a:pt x="244" y="74"/>
                    <a:pt x="246" y="73"/>
                  </a:cubicBezTo>
                  <a:cubicBezTo>
                    <a:pt x="248" y="73"/>
                    <a:pt x="250" y="73"/>
                    <a:pt x="251" y="72"/>
                  </a:cubicBezTo>
                  <a:cubicBezTo>
                    <a:pt x="253" y="71"/>
                    <a:pt x="257" y="71"/>
                    <a:pt x="261" y="71"/>
                  </a:cubicBezTo>
                  <a:cubicBezTo>
                    <a:pt x="262" y="71"/>
                    <a:pt x="262" y="71"/>
                    <a:pt x="262" y="71"/>
                  </a:cubicBezTo>
                  <a:close/>
                  <a:moveTo>
                    <a:pt x="201" y="72"/>
                  </a:moveTo>
                  <a:cubicBezTo>
                    <a:pt x="200" y="72"/>
                    <a:pt x="200" y="74"/>
                    <a:pt x="201" y="74"/>
                  </a:cubicBezTo>
                  <a:cubicBezTo>
                    <a:pt x="201" y="74"/>
                    <a:pt x="202" y="74"/>
                    <a:pt x="202" y="75"/>
                  </a:cubicBezTo>
                  <a:cubicBezTo>
                    <a:pt x="203" y="75"/>
                    <a:pt x="203" y="75"/>
                    <a:pt x="204" y="75"/>
                  </a:cubicBezTo>
                  <a:cubicBezTo>
                    <a:pt x="204" y="75"/>
                    <a:pt x="204" y="75"/>
                    <a:pt x="204" y="74"/>
                  </a:cubicBezTo>
                  <a:cubicBezTo>
                    <a:pt x="203" y="73"/>
                    <a:pt x="202" y="72"/>
                    <a:pt x="201" y="72"/>
                  </a:cubicBezTo>
                  <a:close/>
                  <a:moveTo>
                    <a:pt x="259" y="73"/>
                  </a:moveTo>
                  <a:cubicBezTo>
                    <a:pt x="257" y="73"/>
                    <a:pt x="257" y="74"/>
                    <a:pt x="256" y="74"/>
                  </a:cubicBezTo>
                  <a:cubicBezTo>
                    <a:pt x="255" y="75"/>
                    <a:pt x="255" y="75"/>
                    <a:pt x="259" y="75"/>
                  </a:cubicBezTo>
                  <a:cubicBezTo>
                    <a:pt x="261" y="75"/>
                    <a:pt x="263" y="75"/>
                    <a:pt x="263" y="75"/>
                  </a:cubicBezTo>
                  <a:cubicBezTo>
                    <a:pt x="263" y="74"/>
                    <a:pt x="262" y="73"/>
                    <a:pt x="259" y="73"/>
                  </a:cubicBezTo>
                  <a:cubicBezTo>
                    <a:pt x="259" y="73"/>
                    <a:pt x="259" y="73"/>
                    <a:pt x="259" y="73"/>
                  </a:cubicBezTo>
                  <a:close/>
                  <a:moveTo>
                    <a:pt x="187" y="75"/>
                  </a:moveTo>
                  <a:cubicBezTo>
                    <a:pt x="186" y="75"/>
                    <a:pt x="186" y="75"/>
                    <a:pt x="186" y="77"/>
                  </a:cubicBezTo>
                  <a:cubicBezTo>
                    <a:pt x="186" y="78"/>
                    <a:pt x="187" y="80"/>
                    <a:pt x="187" y="80"/>
                  </a:cubicBezTo>
                  <a:cubicBezTo>
                    <a:pt x="187" y="80"/>
                    <a:pt x="187" y="81"/>
                    <a:pt x="187" y="81"/>
                  </a:cubicBezTo>
                  <a:cubicBezTo>
                    <a:pt x="187" y="81"/>
                    <a:pt x="187" y="82"/>
                    <a:pt x="188" y="82"/>
                  </a:cubicBezTo>
                  <a:cubicBezTo>
                    <a:pt x="189" y="82"/>
                    <a:pt x="189" y="82"/>
                    <a:pt x="189" y="79"/>
                  </a:cubicBezTo>
                  <a:cubicBezTo>
                    <a:pt x="188" y="77"/>
                    <a:pt x="187" y="75"/>
                    <a:pt x="187" y="75"/>
                  </a:cubicBezTo>
                  <a:close/>
                  <a:moveTo>
                    <a:pt x="250" y="75"/>
                  </a:moveTo>
                  <a:cubicBezTo>
                    <a:pt x="247" y="75"/>
                    <a:pt x="244" y="76"/>
                    <a:pt x="245" y="77"/>
                  </a:cubicBezTo>
                  <a:cubicBezTo>
                    <a:pt x="246" y="77"/>
                    <a:pt x="250" y="77"/>
                    <a:pt x="251" y="76"/>
                  </a:cubicBezTo>
                  <a:cubicBezTo>
                    <a:pt x="253" y="76"/>
                    <a:pt x="252" y="75"/>
                    <a:pt x="251" y="75"/>
                  </a:cubicBezTo>
                  <a:cubicBezTo>
                    <a:pt x="251" y="75"/>
                    <a:pt x="250" y="75"/>
                    <a:pt x="250" y="75"/>
                  </a:cubicBezTo>
                  <a:cubicBezTo>
                    <a:pt x="250" y="75"/>
                    <a:pt x="250" y="75"/>
                    <a:pt x="250" y="75"/>
                  </a:cubicBezTo>
                  <a:close/>
                  <a:moveTo>
                    <a:pt x="266" y="75"/>
                  </a:moveTo>
                  <a:cubicBezTo>
                    <a:pt x="265" y="75"/>
                    <a:pt x="265" y="75"/>
                    <a:pt x="265" y="75"/>
                  </a:cubicBezTo>
                  <a:cubicBezTo>
                    <a:pt x="265" y="76"/>
                    <a:pt x="265" y="76"/>
                    <a:pt x="265" y="76"/>
                  </a:cubicBezTo>
                  <a:cubicBezTo>
                    <a:pt x="265" y="76"/>
                    <a:pt x="264" y="76"/>
                    <a:pt x="265" y="76"/>
                  </a:cubicBezTo>
                  <a:cubicBezTo>
                    <a:pt x="265" y="77"/>
                    <a:pt x="265" y="77"/>
                    <a:pt x="265" y="77"/>
                  </a:cubicBezTo>
                  <a:cubicBezTo>
                    <a:pt x="266" y="77"/>
                    <a:pt x="266" y="77"/>
                    <a:pt x="267" y="78"/>
                  </a:cubicBezTo>
                  <a:cubicBezTo>
                    <a:pt x="268" y="79"/>
                    <a:pt x="269" y="79"/>
                    <a:pt x="269" y="78"/>
                  </a:cubicBezTo>
                  <a:cubicBezTo>
                    <a:pt x="268" y="77"/>
                    <a:pt x="268" y="75"/>
                    <a:pt x="267" y="75"/>
                  </a:cubicBezTo>
                  <a:cubicBezTo>
                    <a:pt x="267" y="75"/>
                    <a:pt x="267" y="75"/>
                    <a:pt x="267" y="75"/>
                  </a:cubicBezTo>
                  <a:cubicBezTo>
                    <a:pt x="266" y="75"/>
                    <a:pt x="266" y="75"/>
                    <a:pt x="266" y="75"/>
                  </a:cubicBezTo>
                  <a:close/>
                  <a:moveTo>
                    <a:pt x="240" y="76"/>
                  </a:moveTo>
                  <a:cubicBezTo>
                    <a:pt x="239" y="76"/>
                    <a:pt x="235" y="78"/>
                    <a:pt x="235" y="78"/>
                  </a:cubicBezTo>
                  <a:cubicBezTo>
                    <a:pt x="236" y="79"/>
                    <a:pt x="235" y="79"/>
                    <a:pt x="235" y="78"/>
                  </a:cubicBezTo>
                  <a:cubicBezTo>
                    <a:pt x="234" y="78"/>
                    <a:pt x="234" y="79"/>
                    <a:pt x="235" y="79"/>
                  </a:cubicBezTo>
                  <a:cubicBezTo>
                    <a:pt x="235" y="79"/>
                    <a:pt x="235" y="79"/>
                    <a:pt x="236" y="79"/>
                  </a:cubicBezTo>
                  <a:cubicBezTo>
                    <a:pt x="236" y="79"/>
                    <a:pt x="238" y="78"/>
                    <a:pt x="238" y="78"/>
                  </a:cubicBezTo>
                  <a:cubicBezTo>
                    <a:pt x="238" y="78"/>
                    <a:pt x="239" y="78"/>
                    <a:pt x="239" y="78"/>
                  </a:cubicBezTo>
                  <a:cubicBezTo>
                    <a:pt x="239" y="78"/>
                    <a:pt x="240" y="77"/>
                    <a:pt x="241" y="77"/>
                  </a:cubicBezTo>
                  <a:cubicBezTo>
                    <a:pt x="242" y="76"/>
                    <a:pt x="242" y="76"/>
                    <a:pt x="242" y="76"/>
                  </a:cubicBezTo>
                  <a:lnTo>
                    <a:pt x="240" y="76"/>
                  </a:lnTo>
                  <a:close/>
                  <a:moveTo>
                    <a:pt x="136" y="77"/>
                  </a:moveTo>
                  <a:cubicBezTo>
                    <a:pt x="142" y="77"/>
                    <a:pt x="148" y="78"/>
                    <a:pt x="152" y="81"/>
                  </a:cubicBezTo>
                  <a:cubicBezTo>
                    <a:pt x="153" y="81"/>
                    <a:pt x="153" y="82"/>
                    <a:pt x="154" y="82"/>
                  </a:cubicBezTo>
                  <a:cubicBezTo>
                    <a:pt x="159" y="87"/>
                    <a:pt x="165" y="94"/>
                    <a:pt x="164" y="101"/>
                  </a:cubicBezTo>
                  <a:cubicBezTo>
                    <a:pt x="163" y="103"/>
                    <a:pt x="162" y="105"/>
                    <a:pt x="160" y="105"/>
                  </a:cubicBezTo>
                  <a:cubicBezTo>
                    <a:pt x="159" y="106"/>
                    <a:pt x="158" y="106"/>
                    <a:pt x="157" y="106"/>
                  </a:cubicBezTo>
                  <a:cubicBezTo>
                    <a:pt x="156" y="106"/>
                    <a:pt x="153" y="107"/>
                    <a:pt x="151" y="107"/>
                  </a:cubicBezTo>
                  <a:cubicBezTo>
                    <a:pt x="147" y="107"/>
                    <a:pt x="145" y="107"/>
                    <a:pt x="144" y="108"/>
                  </a:cubicBezTo>
                  <a:cubicBezTo>
                    <a:pt x="143" y="108"/>
                    <a:pt x="142" y="109"/>
                    <a:pt x="142" y="109"/>
                  </a:cubicBezTo>
                  <a:cubicBezTo>
                    <a:pt x="140" y="109"/>
                    <a:pt x="136" y="111"/>
                    <a:pt x="133" y="114"/>
                  </a:cubicBezTo>
                  <a:cubicBezTo>
                    <a:pt x="132" y="116"/>
                    <a:pt x="130" y="117"/>
                    <a:pt x="130" y="118"/>
                  </a:cubicBezTo>
                  <a:cubicBezTo>
                    <a:pt x="130" y="119"/>
                    <a:pt x="129" y="119"/>
                    <a:pt x="129" y="120"/>
                  </a:cubicBezTo>
                  <a:cubicBezTo>
                    <a:pt x="128" y="121"/>
                    <a:pt x="127" y="123"/>
                    <a:pt x="128" y="122"/>
                  </a:cubicBezTo>
                  <a:cubicBezTo>
                    <a:pt x="128" y="122"/>
                    <a:pt x="128" y="123"/>
                    <a:pt x="128" y="123"/>
                  </a:cubicBezTo>
                  <a:cubicBezTo>
                    <a:pt x="128" y="124"/>
                    <a:pt x="127" y="125"/>
                    <a:pt x="127" y="125"/>
                  </a:cubicBezTo>
                  <a:cubicBezTo>
                    <a:pt x="127" y="125"/>
                    <a:pt x="122" y="122"/>
                    <a:pt x="121" y="121"/>
                  </a:cubicBezTo>
                  <a:cubicBezTo>
                    <a:pt x="121" y="121"/>
                    <a:pt x="120" y="121"/>
                    <a:pt x="120" y="121"/>
                  </a:cubicBezTo>
                  <a:cubicBezTo>
                    <a:pt x="120" y="121"/>
                    <a:pt x="119" y="120"/>
                    <a:pt x="118" y="119"/>
                  </a:cubicBezTo>
                  <a:cubicBezTo>
                    <a:pt x="117" y="119"/>
                    <a:pt x="116" y="118"/>
                    <a:pt x="116" y="118"/>
                  </a:cubicBezTo>
                  <a:cubicBezTo>
                    <a:pt x="116" y="118"/>
                    <a:pt x="115" y="118"/>
                    <a:pt x="115" y="118"/>
                  </a:cubicBezTo>
                  <a:cubicBezTo>
                    <a:pt x="114" y="117"/>
                    <a:pt x="112" y="116"/>
                    <a:pt x="111" y="116"/>
                  </a:cubicBezTo>
                  <a:cubicBezTo>
                    <a:pt x="108" y="115"/>
                    <a:pt x="102" y="111"/>
                    <a:pt x="102" y="111"/>
                  </a:cubicBezTo>
                  <a:cubicBezTo>
                    <a:pt x="103" y="111"/>
                    <a:pt x="103" y="110"/>
                    <a:pt x="103" y="108"/>
                  </a:cubicBezTo>
                  <a:cubicBezTo>
                    <a:pt x="103" y="105"/>
                    <a:pt x="103" y="105"/>
                    <a:pt x="103" y="105"/>
                  </a:cubicBezTo>
                  <a:cubicBezTo>
                    <a:pt x="105" y="103"/>
                    <a:pt x="105" y="103"/>
                    <a:pt x="105" y="103"/>
                  </a:cubicBezTo>
                  <a:cubicBezTo>
                    <a:pt x="106" y="102"/>
                    <a:pt x="107" y="100"/>
                    <a:pt x="108" y="100"/>
                  </a:cubicBezTo>
                  <a:cubicBezTo>
                    <a:pt x="108" y="99"/>
                    <a:pt x="108" y="99"/>
                    <a:pt x="109" y="99"/>
                  </a:cubicBezTo>
                  <a:cubicBezTo>
                    <a:pt x="109" y="99"/>
                    <a:pt x="109" y="98"/>
                    <a:pt x="110" y="97"/>
                  </a:cubicBezTo>
                  <a:cubicBezTo>
                    <a:pt x="110" y="97"/>
                    <a:pt x="110" y="96"/>
                    <a:pt x="110" y="96"/>
                  </a:cubicBezTo>
                  <a:cubicBezTo>
                    <a:pt x="111" y="96"/>
                    <a:pt x="111" y="95"/>
                    <a:pt x="111" y="94"/>
                  </a:cubicBezTo>
                  <a:cubicBezTo>
                    <a:pt x="111" y="94"/>
                    <a:pt x="111" y="94"/>
                    <a:pt x="112" y="94"/>
                  </a:cubicBezTo>
                  <a:cubicBezTo>
                    <a:pt x="112" y="94"/>
                    <a:pt x="112" y="94"/>
                    <a:pt x="112" y="93"/>
                  </a:cubicBezTo>
                  <a:cubicBezTo>
                    <a:pt x="112" y="91"/>
                    <a:pt x="116" y="86"/>
                    <a:pt x="120" y="83"/>
                  </a:cubicBezTo>
                  <a:cubicBezTo>
                    <a:pt x="120" y="83"/>
                    <a:pt x="121" y="82"/>
                    <a:pt x="121" y="82"/>
                  </a:cubicBezTo>
                  <a:cubicBezTo>
                    <a:pt x="125" y="78"/>
                    <a:pt x="130" y="77"/>
                    <a:pt x="136" y="77"/>
                  </a:cubicBezTo>
                  <a:close/>
                  <a:moveTo>
                    <a:pt x="231" y="78"/>
                  </a:moveTo>
                  <a:cubicBezTo>
                    <a:pt x="230" y="78"/>
                    <a:pt x="227" y="79"/>
                    <a:pt x="227" y="80"/>
                  </a:cubicBezTo>
                  <a:cubicBezTo>
                    <a:pt x="226" y="80"/>
                    <a:pt x="226" y="80"/>
                    <a:pt x="225" y="80"/>
                  </a:cubicBezTo>
                  <a:cubicBezTo>
                    <a:pt x="225" y="81"/>
                    <a:pt x="224" y="81"/>
                    <a:pt x="224" y="81"/>
                  </a:cubicBezTo>
                  <a:cubicBezTo>
                    <a:pt x="225" y="82"/>
                    <a:pt x="225" y="82"/>
                    <a:pt x="226" y="81"/>
                  </a:cubicBezTo>
                  <a:cubicBezTo>
                    <a:pt x="226" y="81"/>
                    <a:pt x="228" y="81"/>
                    <a:pt x="229" y="80"/>
                  </a:cubicBezTo>
                  <a:cubicBezTo>
                    <a:pt x="230" y="80"/>
                    <a:pt x="231" y="79"/>
                    <a:pt x="231" y="79"/>
                  </a:cubicBezTo>
                  <a:cubicBezTo>
                    <a:pt x="231" y="78"/>
                    <a:pt x="231" y="78"/>
                    <a:pt x="231" y="78"/>
                  </a:cubicBezTo>
                  <a:close/>
                  <a:moveTo>
                    <a:pt x="183" y="80"/>
                  </a:moveTo>
                  <a:cubicBezTo>
                    <a:pt x="183" y="80"/>
                    <a:pt x="183" y="80"/>
                    <a:pt x="183" y="83"/>
                  </a:cubicBezTo>
                  <a:cubicBezTo>
                    <a:pt x="183" y="85"/>
                    <a:pt x="183" y="87"/>
                    <a:pt x="183" y="87"/>
                  </a:cubicBezTo>
                  <a:cubicBezTo>
                    <a:pt x="183" y="88"/>
                    <a:pt x="183" y="88"/>
                    <a:pt x="183" y="89"/>
                  </a:cubicBezTo>
                  <a:cubicBezTo>
                    <a:pt x="183" y="89"/>
                    <a:pt x="184" y="89"/>
                    <a:pt x="184" y="89"/>
                  </a:cubicBezTo>
                  <a:cubicBezTo>
                    <a:pt x="185" y="89"/>
                    <a:pt x="185" y="89"/>
                    <a:pt x="186" y="88"/>
                  </a:cubicBezTo>
                  <a:cubicBezTo>
                    <a:pt x="186" y="87"/>
                    <a:pt x="186" y="87"/>
                    <a:pt x="185" y="87"/>
                  </a:cubicBezTo>
                  <a:cubicBezTo>
                    <a:pt x="185" y="87"/>
                    <a:pt x="185" y="86"/>
                    <a:pt x="185" y="85"/>
                  </a:cubicBezTo>
                  <a:cubicBezTo>
                    <a:pt x="184" y="80"/>
                    <a:pt x="184" y="80"/>
                    <a:pt x="183" y="80"/>
                  </a:cubicBezTo>
                  <a:close/>
                  <a:moveTo>
                    <a:pt x="256" y="80"/>
                  </a:moveTo>
                  <a:cubicBezTo>
                    <a:pt x="259" y="80"/>
                    <a:pt x="262" y="81"/>
                    <a:pt x="263" y="82"/>
                  </a:cubicBezTo>
                  <a:cubicBezTo>
                    <a:pt x="264" y="83"/>
                    <a:pt x="263" y="86"/>
                    <a:pt x="262" y="88"/>
                  </a:cubicBezTo>
                  <a:cubicBezTo>
                    <a:pt x="261" y="89"/>
                    <a:pt x="260" y="90"/>
                    <a:pt x="258" y="91"/>
                  </a:cubicBezTo>
                  <a:cubicBezTo>
                    <a:pt x="258" y="91"/>
                    <a:pt x="257" y="91"/>
                    <a:pt x="257" y="91"/>
                  </a:cubicBezTo>
                  <a:cubicBezTo>
                    <a:pt x="256" y="92"/>
                    <a:pt x="256" y="92"/>
                    <a:pt x="255" y="92"/>
                  </a:cubicBezTo>
                  <a:cubicBezTo>
                    <a:pt x="255" y="92"/>
                    <a:pt x="254" y="92"/>
                    <a:pt x="253" y="92"/>
                  </a:cubicBezTo>
                  <a:cubicBezTo>
                    <a:pt x="250" y="93"/>
                    <a:pt x="245" y="94"/>
                    <a:pt x="242" y="94"/>
                  </a:cubicBezTo>
                  <a:cubicBezTo>
                    <a:pt x="239" y="95"/>
                    <a:pt x="237" y="95"/>
                    <a:pt x="237" y="95"/>
                  </a:cubicBezTo>
                  <a:cubicBezTo>
                    <a:pt x="236" y="96"/>
                    <a:pt x="233" y="97"/>
                    <a:pt x="232" y="97"/>
                  </a:cubicBezTo>
                  <a:cubicBezTo>
                    <a:pt x="231" y="97"/>
                    <a:pt x="229" y="98"/>
                    <a:pt x="228" y="98"/>
                  </a:cubicBezTo>
                  <a:cubicBezTo>
                    <a:pt x="225" y="99"/>
                    <a:pt x="222" y="100"/>
                    <a:pt x="217" y="100"/>
                  </a:cubicBezTo>
                  <a:cubicBezTo>
                    <a:pt x="214" y="100"/>
                    <a:pt x="213" y="101"/>
                    <a:pt x="212" y="101"/>
                  </a:cubicBezTo>
                  <a:cubicBezTo>
                    <a:pt x="211" y="102"/>
                    <a:pt x="210" y="102"/>
                    <a:pt x="208" y="102"/>
                  </a:cubicBezTo>
                  <a:cubicBezTo>
                    <a:pt x="206" y="102"/>
                    <a:pt x="204" y="103"/>
                    <a:pt x="203" y="103"/>
                  </a:cubicBezTo>
                  <a:cubicBezTo>
                    <a:pt x="202" y="104"/>
                    <a:pt x="202" y="104"/>
                    <a:pt x="202" y="104"/>
                  </a:cubicBezTo>
                  <a:cubicBezTo>
                    <a:pt x="202" y="103"/>
                    <a:pt x="202" y="103"/>
                    <a:pt x="202" y="103"/>
                  </a:cubicBezTo>
                  <a:cubicBezTo>
                    <a:pt x="201" y="102"/>
                    <a:pt x="201" y="101"/>
                    <a:pt x="200" y="95"/>
                  </a:cubicBezTo>
                  <a:cubicBezTo>
                    <a:pt x="200" y="92"/>
                    <a:pt x="200" y="92"/>
                    <a:pt x="203" y="91"/>
                  </a:cubicBezTo>
                  <a:cubicBezTo>
                    <a:pt x="204" y="91"/>
                    <a:pt x="206" y="90"/>
                    <a:pt x="206" y="90"/>
                  </a:cubicBezTo>
                  <a:cubicBezTo>
                    <a:pt x="207" y="90"/>
                    <a:pt x="209" y="89"/>
                    <a:pt x="211" y="89"/>
                  </a:cubicBezTo>
                  <a:cubicBezTo>
                    <a:pt x="216" y="88"/>
                    <a:pt x="221" y="87"/>
                    <a:pt x="224" y="86"/>
                  </a:cubicBezTo>
                  <a:cubicBezTo>
                    <a:pt x="229" y="85"/>
                    <a:pt x="230" y="85"/>
                    <a:pt x="231" y="85"/>
                  </a:cubicBezTo>
                  <a:cubicBezTo>
                    <a:pt x="232" y="85"/>
                    <a:pt x="233" y="85"/>
                    <a:pt x="234" y="84"/>
                  </a:cubicBezTo>
                  <a:cubicBezTo>
                    <a:pt x="238" y="83"/>
                    <a:pt x="245" y="81"/>
                    <a:pt x="251" y="81"/>
                  </a:cubicBezTo>
                  <a:cubicBezTo>
                    <a:pt x="253" y="81"/>
                    <a:pt x="255" y="81"/>
                    <a:pt x="255" y="80"/>
                  </a:cubicBezTo>
                  <a:cubicBezTo>
                    <a:pt x="255" y="80"/>
                    <a:pt x="256" y="80"/>
                    <a:pt x="256" y="80"/>
                  </a:cubicBezTo>
                  <a:close/>
                  <a:moveTo>
                    <a:pt x="235" y="81"/>
                  </a:moveTo>
                  <a:cubicBezTo>
                    <a:pt x="235" y="81"/>
                    <a:pt x="235" y="81"/>
                    <a:pt x="235" y="81"/>
                  </a:cubicBezTo>
                  <a:cubicBezTo>
                    <a:pt x="235" y="81"/>
                    <a:pt x="235" y="81"/>
                    <a:pt x="235" y="81"/>
                  </a:cubicBezTo>
                  <a:cubicBezTo>
                    <a:pt x="236" y="81"/>
                    <a:pt x="236" y="81"/>
                    <a:pt x="236" y="81"/>
                  </a:cubicBezTo>
                  <a:cubicBezTo>
                    <a:pt x="235" y="81"/>
                    <a:pt x="235" y="81"/>
                    <a:pt x="235" y="81"/>
                  </a:cubicBezTo>
                  <a:close/>
                  <a:moveTo>
                    <a:pt x="269" y="81"/>
                  </a:moveTo>
                  <a:cubicBezTo>
                    <a:pt x="269" y="81"/>
                    <a:pt x="268" y="83"/>
                    <a:pt x="269" y="85"/>
                  </a:cubicBezTo>
                  <a:cubicBezTo>
                    <a:pt x="269" y="86"/>
                    <a:pt x="269" y="86"/>
                    <a:pt x="270" y="86"/>
                  </a:cubicBezTo>
                  <a:cubicBezTo>
                    <a:pt x="271" y="86"/>
                    <a:pt x="271" y="86"/>
                    <a:pt x="271" y="85"/>
                  </a:cubicBezTo>
                  <a:cubicBezTo>
                    <a:pt x="271" y="83"/>
                    <a:pt x="270" y="81"/>
                    <a:pt x="269" y="81"/>
                  </a:cubicBezTo>
                  <a:close/>
                  <a:moveTo>
                    <a:pt x="220" y="81"/>
                  </a:moveTo>
                  <a:cubicBezTo>
                    <a:pt x="219" y="81"/>
                    <a:pt x="217" y="82"/>
                    <a:pt x="215" y="82"/>
                  </a:cubicBezTo>
                  <a:cubicBezTo>
                    <a:pt x="215" y="82"/>
                    <a:pt x="213" y="83"/>
                    <a:pt x="213" y="83"/>
                  </a:cubicBezTo>
                  <a:cubicBezTo>
                    <a:pt x="212" y="82"/>
                    <a:pt x="212" y="83"/>
                    <a:pt x="212" y="83"/>
                  </a:cubicBezTo>
                  <a:cubicBezTo>
                    <a:pt x="212" y="85"/>
                    <a:pt x="212" y="85"/>
                    <a:pt x="214" y="84"/>
                  </a:cubicBezTo>
                  <a:cubicBezTo>
                    <a:pt x="216" y="84"/>
                    <a:pt x="220" y="82"/>
                    <a:pt x="220" y="82"/>
                  </a:cubicBezTo>
                  <a:cubicBezTo>
                    <a:pt x="220" y="82"/>
                    <a:pt x="220" y="81"/>
                    <a:pt x="220" y="81"/>
                  </a:cubicBezTo>
                  <a:cubicBezTo>
                    <a:pt x="220" y="81"/>
                    <a:pt x="220" y="81"/>
                    <a:pt x="220" y="81"/>
                  </a:cubicBezTo>
                  <a:close/>
                  <a:moveTo>
                    <a:pt x="208" y="84"/>
                  </a:moveTo>
                  <a:cubicBezTo>
                    <a:pt x="207" y="84"/>
                    <a:pt x="206" y="84"/>
                    <a:pt x="206" y="84"/>
                  </a:cubicBezTo>
                  <a:cubicBezTo>
                    <a:pt x="205" y="85"/>
                    <a:pt x="204" y="85"/>
                    <a:pt x="203" y="85"/>
                  </a:cubicBezTo>
                  <a:cubicBezTo>
                    <a:pt x="203" y="86"/>
                    <a:pt x="202" y="86"/>
                    <a:pt x="203" y="86"/>
                  </a:cubicBezTo>
                  <a:cubicBezTo>
                    <a:pt x="203" y="87"/>
                    <a:pt x="204" y="87"/>
                    <a:pt x="204" y="86"/>
                  </a:cubicBezTo>
                  <a:cubicBezTo>
                    <a:pt x="204" y="86"/>
                    <a:pt x="205" y="86"/>
                    <a:pt x="205" y="86"/>
                  </a:cubicBezTo>
                  <a:cubicBezTo>
                    <a:pt x="208" y="85"/>
                    <a:pt x="210" y="85"/>
                    <a:pt x="210" y="84"/>
                  </a:cubicBezTo>
                  <a:cubicBezTo>
                    <a:pt x="210" y="84"/>
                    <a:pt x="209" y="84"/>
                    <a:pt x="208" y="84"/>
                  </a:cubicBezTo>
                  <a:close/>
                  <a:moveTo>
                    <a:pt x="188" y="84"/>
                  </a:moveTo>
                  <a:cubicBezTo>
                    <a:pt x="187" y="84"/>
                    <a:pt x="187" y="85"/>
                    <a:pt x="187" y="86"/>
                  </a:cubicBezTo>
                  <a:cubicBezTo>
                    <a:pt x="188" y="89"/>
                    <a:pt x="188" y="90"/>
                    <a:pt x="188" y="90"/>
                  </a:cubicBezTo>
                  <a:cubicBezTo>
                    <a:pt x="189" y="91"/>
                    <a:pt x="189" y="91"/>
                    <a:pt x="189" y="90"/>
                  </a:cubicBezTo>
                  <a:cubicBezTo>
                    <a:pt x="190" y="89"/>
                    <a:pt x="190" y="86"/>
                    <a:pt x="189" y="85"/>
                  </a:cubicBezTo>
                  <a:cubicBezTo>
                    <a:pt x="189" y="85"/>
                    <a:pt x="189" y="84"/>
                    <a:pt x="188" y="84"/>
                  </a:cubicBezTo>
                  <a:cubicBezTo>
                    <a:pt x="188" y="84"/>
                    <a:pt x="188" y="84"/>
                    <a:pt x="188" y="84"/>
                  </a:cubicBezTo>
                  <a:close/>
                  <a:moveTo>
                    <a:pt x="173" y="85"/>
                  </a:moveTo>
                  <a:cubicBezTo>
                    <a:pt x="173" y="85"/>
                    <a:pt x="173" y="85"/>
                    <a:pt x="173" y="85"/>
                  </a:cubicBezTo>
                  <a:cubicBezTo>
                    <a:pt x="173" y="85"/>
                    <a:pt x="173" y="85"/>
                    <a:pt x="173" y="86"/>
                  </a:cubicBezTo>
                  <a:cubicBezTo>
                    <a:pt x="174" y="87"/>
                    <a:pt x="174" y="88"/>
                    <a:pt x="174" y="88"/>
                  </a:cubicBezTo>
                  <a:cubicBezTo>
                    <a:pt x="175" y="90"/>
                    <a:pt x="175" y="91"/>
                    <a:pt x="175" y="91"/>
                  </a:cubicBezTo>
                  <a:cubicBezTo>
                    <a:pt x="175" y="91"/>
                    <a:pt x="175" y="91"/>
                    <a:pt x="175" y="91"/>
                  </a:cubicBezTo>
                  <a:cubicBezTo>
                    <a:pt x="175" y="91"/>
                    <a:pt x="175" y="92"/>
                    <a:pt x="175" y="92"/>
                  </a:cubicBezTo>
                  <a:cubicBezTo>
                    <a:pt x="175" y="92"/>
                    <a:pt x="175" y="92"/>
                    <a:pt x="175" y="93"/>
                  </a:cubicBezTo>
                  <a:cubicBezTo>
                    <a:pt x="175" y="93"/>
                    <a:pt x="175" y="93"/>
                    <a:pt x="176" y="93"/>
                  </a:cubicBezTo>
                  <a:cubicBezTo>
                    <a:pt x="176" y="93"/>
                    <a:pt x="176" y="93"/>
                    <a:pt x="176" y="94"/>
                  </a:cubicBezTo>
                  <a:cubicBezTo>
                    <a:pt x="176" y="94"/>
                    <a:pt x="176" y="94"/>
                    <a:pt x="176" y="94"/>
                  </a:cubicBezTo>
                  <a:cubicBezTo>
                    <a:pt x="176" y="94"/>
                    <a:pt x="176" y="95"/>
                    <a:pt x="176" y="95"/>
                  </a:cubicBezTo>
                  <a:cubicBezTo>
                    <a:pt x="176" y="95"/>
                    <a:pt x="176" y="96"/>
                    <a:pt x="176" y="96"/>
                  </a:cubicBezTo>
                  <a:cubicBezTo>
                    <a:pt x="177" y="96"/>
                    <a:pt x="177" y="97"/>
                    <a:pt x="178" y="99"/>
                  </a:cubicBezTo>
                  <a:cubicBezTo>
                    <a:pt x="178" y="100"/>
                    <a:pt x="178" y="101"/>
                    <a:pt x="179" y="101"/>
                  </a:cubicBezTo>
                  <a:cubicBezTo>
                    <a:pt x="179" y="101"/>
                    <a:pt x="179" y="101"/>
                    <a:pt x="179" y="101"/>
                  </a:cubicBezTo>
                  <a:cubicBezTo>
                    <a:pt x="179" y="102"/>
                    <a:pt x="179" y="103"/>
                    <a:pt x="179" y="104"/>
                  </a:cubicBezTo>
                  <a:cubicBezTo>
                    <a:pt x="180" y="105"/>
                    <a:pt x="180" y="106"/>
                    <a:pt x="180" y="106"/>
                  </a:cubicBezTo>
                  <a:cubicBezTo>
                    <a:pt x="181" y="107"/>
                    <a:pt x="182" y="110"/>
                    <a:pt x="183" y="110"/>
                  </a:cubicBezTo>
                  <a:cubicBezTo>
                    <a:pt x="183" y="110"/>
                    <a:pt x="183" y="110"/>
                    <a:pt x="183" y="111"/>
                  </a:cubicBezTo>
                  <a:cubicBezTo>
                    <a:pt x="183" y="111"/>
                    <a:pt x="183" y="111"/>
                    <a:pt x="183" y="111"/>
                  </a:cubicBezTo>
                  <a:cubicBezTo>
                    <a:pt x="183" y="111"/>
                    <a:pt x="185" y="114"/>
                    <a:pt x="184" y="114"/>
                  </a:cubicBezTo>
                  <a:cubicBezTo>
                    <a:pt x="184" y="115"/>
                    <a:pt x="184" y="115"/>
                    <a:pt x="185" y="115"/>
                  </a:cubicBezTo>
                  <a:cubicBezTo>
                    <a:pt x="185" y="115"/>
                    <a:pt x="186" y="116"/>
                    <a:pt x="186" y="117"/>
                  </a:cubicBezTo>
                  <a:cubicBezTo>
                    <a:pt x="186" y="117"/>
                    <a:pt x="186" y="117"/>
                    <a:pt x="186" y="117"/>
                  </a:cubicBezTo>
                  <a:cubicBezTo>
                    <a:pt x="186" y="118"/>
                    <a:pt x="186" y="118"/>
                    <a:pt x="186" y="118"/>
                  </a:cubicBezTo>
                  <a:cubicBezTo>
                    <a:pt x="186" y="119"/>
                    <a:pt x="188" y="123"/>
                    <a:pt x="189" y="125"/>
                  </a:cubicBezTo>
                  <a:cubicBezTo>
                    <a:pt x="192" y="130"/>
                    <a:pt x="193" y="132"/>
                    <a:pt x="194" y="133"/>
                  </a:cubicBezTo>
                  <a:cubicBezTo>
                    <a:pt x="194" y="133"/>
                    <a:pt x="194" y="133"/>
                    <a:pt x="194" y="133"/>
                  </a:cubicBezTo>
                  <a:cubicBezTo>
                    <a:pt x="193" y="133"/>
                    <a:pt x="193" y="133"/>
                    <a:pt x="194" y="133"/>
                  </a:cubicBezTo>
                  <a:cubicBezTo>
                    <a:pt x="194" y="134"/>
                    <a:pt x="195" y="136"/>
                    <a:pt x="194" y="136"/>
                  </a:cubicBezTo>
                  <a:cubicBezTo>
                    <a:pt x="194" y="136"/>
                    <a:pt x="194" y="136"/>
                    <a:pt x="194" y="136"/>
                  </a:cubicBezTo>
                  <a:cubicBezTo>
                    <a:pt x="195" y="137"/>
                    <a:pt x="195" y="137"/>
                    <a:pt x="195" y="137"/>
                  </a:cubicBezTo>
                  <a:cubicBezTo>
                    <a:pt x="195" y="138"/>
                    <a:pt x="195" y="138"/>
                    <a:pt x="195" y="138"/>
                  </a:cubicBezTo>
                  <a:cubicBezTo>
                    <a:pt x="195" y="138"/>
                    <a:pt x="197" y="143"/>
                    <a:pt x="198" y="148"/>
                  </a:cubicBezTo>
                  <a:cubicBezTo>
                    <a:pt x="199" y="151"/>
                    <a:pt x="200" y="153"/>
                    <a:pt x="200" y="153"/>
                  </a:cubicBezTo>
                  <a:cubicBezTo>
                    <a:pt x="201" y="155"/>
                    <a:pt x="202" y="159"/>
                    <a:pt x="203" y="163"/>
                  </a:cubicBezTo>
                  <a:cubicBezTo>
                    <a:pt x="203" y="165"/>
                    <a:pt x="203" y="167"/>
                    <a:pt x="204" y="167"/>
                  </a:cubicBezTo>
                  <a:cubicBezTo>
                    <a:pt x="206" y="174"/>
                    <a:pt x="210" y="180"/>
                    <a:pt x="212" y="186"/>
                  </a:cubicBezTo>
                  <a:cubicBezTo>
                    <a:pt x="212" y="186"/>
                    <a:pt x="212" y="187"/>
                    <a:pt x="213" y="187"/>
                  </a:cubicBezTo>
                  <a:cubicBezTo>
                    <a:pt x="213" y="187"/>
                    <a:pt x="214" y="188"/>
                    <a:pt x="215" y="189"/>
                  </a:cubicBezTo>
                  <a:cubicBezTo>
                    <a:pt x="215" y="191"/>
                    <a:pt x="216" y="192"/>
                    <a:pt x="217" y="192"/>
                  </a:cubicBezTo>
                  <a:cubicBezTo>
                    <a:pt x="217" y="192"/>
                    <a:pt x="218" y="193"/>
                    <a:pt x="218" y="194"/>
                  </a:cubicBezTo>
                  <a:cubicBezTo>
                    <a:pt x="219" y="195"/>
                    <a:pt x="223" y="199"/>
                    <a:pt x="225" y="200"/>
                  </a:cubicBezTo>
                  <a:cubicBezTo>
                    <a:pt x="225" y="201"/>
                    <a:pt x="226" y="202"/>
                    <a:pt x="228" y="204"/>
                  </a:cubicBezTo>
                  <a:cubicBezTo>
                    <a:pt x="247" y="225"/>
                    <a:pt x="279" y="230"/>
                    <a:pt x="302" y="210"/>
                  </a:cubicBezTo>
                  <a:cubicBezTo>
                    <a:pt x="306" y="205"/>
                    <a:pt x="308" y="196"/>
                    <a:pt x="309" y="189"/>
                  </a:cubicBezTo>
                  <a:cubicBezTo>
                    <a:pt x="310" y="185"/>
                    <a:pt x="310" y="186"/>
                    <a:pt x="310" y="190"/>
                  </a:cubicBezTo>
                  <a:cubicBezTo>
                    <a:pt x="310" y="192"/>
                    <a:pt x="310" y="194"/>
                    <a:pt x="311" y="196"/>
                  </a:cubicBezTo>
                  <a:cubicBezTo>
                    <a:pt x="311" y="203"/>
                    <a:pt x="311" y="206"/>
                    <a:pt x="310" y="208"/>
                  </a:cubicBezTo>
                  <a:cubicBezTo>
                    <a:pt x="310" y="208"/>
                    <a:pt x="310" y="210"/>
                    <a:pt x="310" y="211"/>
                  </a:cubicBezTo>
                  <a:cubicBezTo>
                    <a:pt x="309" y="213"/>
                    <a:pt x="309" y="215"/>
                    <a:pt x="308" y="217"/>
                  </a:cubicBezTo>
                  <a:cubicBezTo>
                    <a:pt x="301" y="231"/>
                    <a:pt x="291" y="238"/>
                    <a:pt x="276" y="241"/>
                  </a:cubicBezTo>
                  <a:cubicBezTo>
                    <a:pt x="270" y="243"/>
                    <a:pt x="259" y="242"/>
                    <a:pt x="254" y="240"/>
                  </a:cubicBezTo>
                  <a:cubicBezTo>
                    <a:pt x="253" y="239"/>
                    <a:pt x="252" y="239"/>
                    <a:pt x="252" y="239"/>
                  </a:cubicBezTo>
                  <a:cubicBezTo>
                    <a:pt x="251" y="239"/>
                    <a:pt x="244" y="236"/>
                    <a:pt x="241" y="234"/>
                  </a:cubicBezTo>
                  <a:cubicBezTo>
                    <a:pt x="238" y="232"/>
                    <a:pt x="233" y="229"/>
                    <a:pt x="233" y="228"/>
                  </a:cubicBezTo>
                  <a:cubicBezTo>
                    <a:pt x="233" y="228"/>
                    <a:pt x="232" y="228"/>
                    <a:pt x="231" y="227"/>
                  </a:cubicBezTo>
                  <a:cubicBezTo>
                    <a:pt x="230" y="226"/>
                    <a:pt x="228" y="225"/>
                    <a:pt x="227" y="223"/>
                  </a:cubicBezTo>
                  <a:cubicBezTo>
                    <a:pt x="226" y="222"/>
                    <a:pt x="223" y="219"/>
                    <a:pt x="221" y="216"/>
                  </a:cubicBezTo>
                  <a:cubicBezTo>
                    <a:pt x="207" y="201"/>
                    <a:pt x="198" y="182"/>
                    <a:pt x="189" y="163"/>
                  </a:cubicBezTo>
                  <a:cubicBezTo>
                    <a:pt x="188" y="160"/>
                    <a:pt x="187" y="157"/>
                    <a:pt x="186" y="154"/>
                  </a:cubicBezTo>
                  <a:cubicBezTo>
                    <a:pt x="185" y="151"/>
                    <a:pt x="185" y="149"/>
                    <a:pt x="185" y="148"/>
                  </a:cubicBezTo>
                  <a:cubicBezTo>
                    <a:pt x="184" y="148"/>
                    <a:pt x="184" y="148"/>
                    <a:pt x="184" y="147"/>
                  </a:cubicBezTo>
                  <a:cubicBezTo>
                    <a:pt x="184" y="147"/>
                    <a:pt x="184" y="147"/>
                    <a:pt x="184" y="147"/>
                  </a:cubicBezTo>
                  <a:cubicBezTo>
                    <a:pt x="184" y="146"/>
                    <a:pt x="184" y="146"/>
                    <a:pt x="184" y="146"/>
                  </a:cubicBezTo>
                  <a:cubicBezTo>
                    <a:pt x="184" y="146"/>
                    <a:pt x="184" y="146"/>
                    <a:pt x="183" y="145"/>
                  </a:cubicBezTo>
                  <a:cubicBezTo>
                    <a:pt x="183" y="144"/>
                    <a:pt x="182" y="143"/>
                    <a:pt x="182" y="142"/>
                  </a:cubicBezTo>
                  <a:cubicBezTo>
                    <a:pt x="182" y="142"/>
                    <a:pt x="182" y="141"/>
                    <a:pt x="181" y="140"/>
                  </a:cubicBezTo>
                  <a:cubicBezTo>
                    <a:pt x="181" y="140"/>
                    <a:pt x="181" y="139"/>
                    <a:pt x="181" y="139"/>
                  </a:cubicBezTo>
                  <a:cubicBezTo>
                    <a:pt x="181" y="138"/>
                    <a:pt x="180" y="137"/>
                    <a:pt x="179" y="136"/>
                  </a:cubicBezTo>
                  <a:cubicBezTo>
                    <a:pt x="178" y="134"/>
                    <a:pt x="178" y="133"/>
                    <a:pt x="175" y="128"/>
                  </a:cubicBezTo>
                  <a:cubicBezTo>
                    <a:pt x="174" y="125"/>
                    <a:pt x="174" y="125"/>
                    <a:pt x="174" y="125"/>
                  </a:cubicBezTo>
                  <a:cubicBezTo>
                    <a:pt x="174" y="113"/>
                    <a:pt x="174" y="113"/>
                    <a:pt x="174" y="113"/>
                  </a:cubicBezTo>
                  <a:cubicBezTo>
                    <a:pt x="174" y="106"/>
                    <a:pt x="174" y="99"/>
                    <a:pt x="174" y="96"/>
                  </a:cubicBezTo>
                  <a:cubicBezTo>
                    <a:pt x="173" y="94"/>
                    <a:pt x="173" y="90"/>
                    <a:pt x="173" y="88"/>
                  </a:cubicBezTo>
                  <a:cubicBezTo>
                    <a:pt x="173" y="86"/>
                    <a:pt x="173" y="85"/>
                    <a:pt x="173" y="85"/>
                  </a:cubicBezTo>
                  <a:close/>
                  <a:moveTo>
                    <a:pt x="194" y="86"/>
                  </a:moveTo>
                  <a:cubicBezTo>
                    <a:pt x="194" y="86"/>
                    <a:pt x="195" y="86"/>
                    <a:pt x="195" y="86"/>
                  </a:cubicBezTo>
                  <a:cubicBezTo>
                    <a:pt x="196" y="87"/>
                    <a:pt x="196" y="88"/>
                    <a:pt x="196" y="88"/>
                  </a:cubicBezTo>
                  <a:cubicBezTo>
                    <a:pt x="196" y="88"/>
                    <a:pt x="196" y="89"/>
                    <a:pt x="196" y="89"/>
                  </a:cubicBezTo>
                  <a:cubicBezTo>
                    <a:pt x="197" y="88"/>
                    <a:pt x="197" y="90"/>
                    <a:pt x="197" y="91"/>
                  </a:cubicBezTo>
                  <a:cubicBezTo>
                    <a:pt x="197" y="94"/>
                    <a:pt x="197" y="96"/>
                    <a:pt x="198" y="98"/>
                  </a:cubicBezTo>
                  <a:cubicBezTo>
                    <a:pt x="199" y="99"/>
                    <a:pt x="200" y="104"/>
                    <a:pt x="200" y="104"/>
                  </a:cubicBezTo>
                  <a:cubicBezTo>
                    <a:pt x="200" y="105"/>
                    <a:pt x="199" y="105"/>
                    <a:pt x="199" y="104"/>
                  </a:cubicBezTo>
                  <a:cubicBezTo>
                    <a:pt x="198" y="103"/>
                    <a:pt x="198" y="102"/>
                    <a:pt x="197" y="99"/>
                  </a:cubicBezTo>
                  <a:cubicBezTo>
                    <a:pt x="196" y="97"/>
                    <a:pt x="196" y="96"/>
                    <a:pt x="196" y="95"/>
                  </a:cubicBezTo>
                  <a:cubicBezTo>
                    <a:pt x="196" y="95"/>
                    <a:pt x="195" y="95"/>
                    <a:pt x="195" y="94"/>
                  </a:cubicBezTo>
                  <a:cubicBezTo>
                    <a:pt x="195" y="94"/>
                    <a:pt x="195" y="94"/>
                    <a:pt x="195" y="94"/>
                  </a:cubicBezTo>
                  <a:cubicBezTo>
                    <a:pt x="194" y="94"/>
                    <a:pt x="193" y="87"/>
                    <a:pt x="194" y="86"/>
                  </a:cubicBezTo>
                  <a:cubicBezTo>
                    <a:pt x="194" y="86"/>
                    <a:pt x="194" y="86"/>
                    <a:pt x="194" y="86"/>
                  </a:cubicBezTo>
                  <a:close/>
                  <a:moveTo>
                    <a:pt x="88" y="87"/>
                  </a:moveTo>
                  <a:cubicBezTo>
                    <a:pt x="88" y="87"/>
                    <a:pt x="89" y="88"/>
                    <a:pt x="89" y="90"/>
                  </a:cubicBezTo>
                  <a:cubicBezTo>
                    <a:pt x="90" y="94"/>
                    <a:pt x="94" y="100"/>
                    <a:pt x="96" y="100"/>
                  </a:cubicBezTo>
                  <a:cubicBezTo>
                    <a:pt x="96" y="100"/>
                    <a:pt x="96" y="100"/>
                    <a:pt x="96" y="100"/>
                  </a:cubicBezTo>
                  <a:cubicBezTo>
                    <a:pt x="96" y="101"/>
                    <a:pt x="96" y="101"/>
                    <a:pt x="96" y="101"/>
                  </a:cubicBezTo>
                  <a:cubicBezTo>
                    <a:pt x="97" y="101"/>
                    <a:pt x="97" y="102"/>
                    <a:pt x="98" y="103"/>
                  </a:cubicBezTo>
                  <a:cubicBezTo>
                    <a:pt x="99" y="104"/>
                    <a:pt x="99" y="105"/>
                    <a:pt x="99" y="106"/>
                  </a:cubicBezTo>
                  <a:cubicBezTo>
                    <a:pt x="99" y="107"/>
                    <a:pt x="99" y="108"/>
                    <a:pt x="99" y="109"/>
                  </a:cubicBezTo>
                  <a:cubicBezTo>
                    <a:pt x="100" y="110"/>
                    <a:pt x="100" y="110"/>
                    <a:pt x="99" y="110"/>
                  </a:cubicBezTo>
                  <a:cubicBezTo>
                    <a:pt x="98" y="110"/>
                    <a:pt x="94" y="108"/>
                    <a:pt x="89" y="105"/>
                  </a:cubicBezTo>
                  <a:cubicBezTo>
                    <a:pt x="86" y="104"/>
                    <a:pt x="84" y="103"/>
                    <a:pt x="84" y="103"/>
                  </a:cubicBezTo>
                  <a:cubicBezTo>
                    <a:pt x="83" y="103"/>
                    <a:pt x="81" y="101"/>
                    <a:pt x="81" y="100"/>
                  </a:cubicBezTo>
                  <a:cubicBezTo>
                    <a:pt x="81" y="99"/>
                    <a:pt x="84" y="93"/>
                    <a:pt x="85" y="91"/>
                  </a:cubicBezTo>
                  <a:cubicBezTo>
                    <a:pt x="85" y="90"/>
                    <a:pt x="86" y="89"/>
                    <a:pt x="86" y="88"/>
                  </a:cubicBezTo>
                  <a:cubicBezTo>
                    <a:pt x="87" y="87"/>
                    <a:pt x="87" y="87"/>
                    <a:pt x="88" y="87"/>
                  </a:cubicBezTo>
                  <a:close/>
                  <a:moveTo>
                    <a:pt x="269" y="88"/>
                  </a:moveTo>
                  <a:cubicBezTo>
                    <a:pt x="269" y="88"/>
                    <a:pt x="269" y="88"/>
                    <a:pt x="269" y="89"/>
                  </a:cubicBezTo>
                  <a:cubicBezTo>
                    <a:pt x="269" y="89"/>
                    <a:pt x="269" y="89"/>
                    <a:pt x="268" y="89"/>
                  </a:cubicBezTo>
                  <a:cubicBezTo>
                    <a:pt x="268" y="89"/>
                    <a:pt x="267" y="91"/>
                    <a:pt x="267" y="92"/>
                  </a:cubicBezTo>
                  <a:cubicBezTo>
                    <a:pt x="267" y="93"/>
                    <a:pt x="268" y="93"/>
                    <a:pt x="269" y="91"/>
                  </a:cubicBezTo>
                  <a:cubicBezTo>
                    <a:pt x="271" y="89"/>
                    <a:pt x="271" y="89"/>
                    <a:pt x="270" y="88"/>
                  </a:cubicBezTo>
                  <a:cubicBezTo>
                    <a:pt x="269" y="88"/>
                    <a:pt x="269" y="88"/>
                    <a:pt x="269" y="88"/>
                  </a:cubicBezTo>
                  <a:close/>
                  <a:moveTo>
                    <a:pt x="170" y="90"/>
                  </a:moveTo>
                  <a:cubicBezTo>
                    <a:pt x="170" y="90"/>
                    <a:pt x="170" y="91"/>
                    <a:pt x="171" y="92"/>
                  </a:cubicBezTo>
                  <a:cubicBezTo>
                    <a:pt x="171" y="96"/>
                    <a:pt x="172" y="107"/>
                    <a:pt x="171" y="109"/>
                  </a:cubicBezTo>
                  <a:cubicBezTo>
                    <a:pt x="170" y="110"/>
                    <a:pt x="170" y="111"/>
                    <a:pt x="170" y="111"/>
                  </a:cubicBezTo>
                  <a:cubicBezTo>
                    <a:pt x="170" y="112"/>
                    <a:pt x="170" y="112"/>
                    <a:pt x="170" y="112"/>
                  </a:cubicBezTo>
                  <a:cubicBezTo>
                    <a:pt x="170" y="112"/>
                    <a:pt x="169" y="113"/>
                    <a:pt x="169" y="115"/>
                  </a:cubicBezTo>
                  <a:cubicBezTo>
                    <a:pt x="169" y="116"/>
                    <a:pt x="169" y="117"/>
                    <a:pt x="169" y="118"/>
                  </a:cubicBezTo>
                  <a:cubicBezTo>
                    <a:pt x="169" y="118"/>
                    <a:pt x="168" y="119"/>
                    <a:pt x="168" y="120"/>
                  </a:cubicBezTo>
                  <a:cubicBezTo>
                    <a:pt x="168" y="121"/>
                    <a:pt x="163" y="131"/>
                    <a:pt x="161" y="134"/>
                  </a:cubicBezTo>
                  <a:cubicBezTo>
                    <a:pt x="160" y="136"/>
                    <a:pt x="159" y="138"/>
                    <a:pt x="159" y="139"/>
                  </a:cubicBezTo>
                  <a:cubicBezTo>
                    <a:pt x="158" y="140"/>
                    <a:pt x="157" y="142"/>
                    <a:pt x="156" y="144"/>
                  </a:cubicBezTo>
                  <a:cubicBezTo>
                    <a:pt x="155" y="145"/>
                    <a:pt x="154" y="147"/>
                    <a:pt x="154" y="147"/>
                  </a:cubicBezTo>
                  <a:cubicBezTo>
                    <a:pt x="154" y="148"/>
                    <a:pt x="154" y="148"/>
                    <a:pt x="154" y="148"/>
                  </a:cubicBezTo>
                  <a:cubicBezTo>
                    <a:pt x="154" y="149"/>
                    <a:pt x="154" y="149"/>
                    <a:pt x="154" y="149"/>
                  </a:cubicBezTo>
                  <a:cubicBezTo>
                    <a:pt x="154" y="150"/>
                    <a:pt x="153" y="150"/>
                    <a:pt x="153" y="150"/>
                  </a:cubicBezTo>
                  <a:cubicBezTo>
                    <a:pt x="153" y="150"/>
                    <a:pt x="153" y="151"/>
                    <a:pt x="153" y="151"/>
                  </a:cubicBezTo>
                  <a:cubicBezTo>
                    <a:pt x="153" y="151"/>
                    <a:pt x="153" y="152"/>
                    <a:pt x="152" y="152"/>
                  </a:cubicBezTo>
                  <a:cubicBezTo>
                    <a:pt x="152" y="153"/>
                    <a:pt x="152" y="154"/>
                    <a:pt x="151" y="155"/>
                  </a:cubicBezTo>
                  <a:cubicBezTo>
                    <a:pt x="151" y="157"/>
                    <a:pt x="149" y="162"/>
                    <a:pt x="148" y="163"/>
                  </a:cubicBezTo>
                  <a:cubicBezTo>
                    <a:pt x="148" y="164"/>
                    <a:pt x="147" y="165"/>
                    <a:pt x="147" y="166"/>
                  </a:cubicBezTo>
                  <a:cubicBezTo>
                    <a:pt x="147" y="167"/>
                    <a:pt x="146" y="168"/>
                    <a:pt x="146" y="169"/>
                  </a:cubicBezTo>
                  <a:cubicBezTo>
                    <a:pt x="145" y="170"/>
                    <a:pt x="145" y="172"/>
                    <a:pt x="145" y="173"/>
                  </a:cubicBezTo>
                  <a:cubicBezTo>
                    <a:pt x="144" y="175"/>
                    <a:pt x="143" y="179"/>
                    <a:pt x="140" y="184"/>
                  </a:cubicBezTo>
                  <a:cubicBezTo>
                    <a:pt x="137" y="191"/>
                    <a:pt x="136" y="194"/>
                    <a:pt x="133" y="198"/>
                  </a:cubicBezTo>
                  <a:cubicBezTo>
                    <a:pt x="133" y="199"/>
                    <a:pt x="132" y="201"/>
                    <a:pt x="131" y="202"/>
                  </a:cubicBezTo>
                  <a:cubicBezTo>
                    <a:pt x="130" y="205"/>
                    <a:pt x="127" y="211"/>
                    <a:pt x="126" y="213"/>
                  </a:cubicBezTo>
                  <a:cubicBezTo>
                    <a:pt x="125" y="214"/>
                    <a:pt x="124" y="215"/>
                    <a:pt x="124" y="216"/>
                  </a:cubicBezTo>
                  <a:cubicBezTo>
                    <a:pt x="124" y="216"/>
                    <a:pt x="124" y="217"/>
                    <a:pt x="123" y="218"/>
                  </a:cubicBezTo>
                  <a:cubicBezTo>
                    <a:pt x="120" y="227"/>
                    <a:pt x="116" y="236"/>
                    <a:pt x="110" y="244"/>
                  </a:cubicBezTo>
                  <a:cubicBezTo>
                    <a:pt x="110" y="245"/>
                    <a:pt x="109" y="245"/>
                    <a:pt x="109" y="245"/>
                  </a:cubicBezTo>
                  <a:cubicBezTo>
                    <a:pt x="109" y="245"/>
                    <a:pt x="110" y="244"/>
                    <a:pt x="110" y="243"/>
                  </a:cubicBezTo>
                  <a:cubicBezTo>
                    <a:pt x="111" y="242"/>
                    <a:pt x="111" y="241"/>
                    <a:pt x="111" y="241"/>
                  </a:cubicBezTo>
                  <a:cubicBezTo>
                    <a:pt x="110" y="241"/>
                    <a:pt x="110" y="240"/>
                    <a:pt x="110" y="240"/>
                  </a:cubicBezTo>
                  <a:cubicBezTo>
                    <a:pt x="109" y="240"/>
                    <a:pt x="107" y="245"/>
                    <a:pt x="107" y="246"/>
                  </a:cubicBezTo>
                  <a:cubicBezTo>
                    <a:pt x="107" y="247"/>
                    <a:pt x="107" y="248"/>
                    <a:pt x="106" y="249"/>
                  </a:cubicBezTo>
                  <a:cubicBezTo>
                    <a:pt x="105" y="250"/>
                    <a:pt x="104" y="250"/>
                    <a:pt x="104" y="248"/>
                  </a:cubicBezTo>
                  <a:cubicBezTo>
                    <a:pt x="104" y="248"/>
                    <a:pt x="103" y="246"/>
                    <a:pt x="101" y="245"/>
                  </a:cubicBezTo>
                  <a:cubicBezTo>
                    <a:pt x="97" y="241"/>
                    <a:pt x="93" y="237"/>
                    <a:pt x="91" y="234"/>
                  </a:cubicBezTo>
                  <a:cubicBezTo>
                    <a:pt x="90" y="232"/>
                    <a:pt x="89" y="231"/>
                    <a:pt x="89" y="231"/>
                  </a:cubicBezTo>
                  <a:cubicBezTo>
                    <a:pt x="89" y="231"/>
                    <a:pt x="91" y="230"/>
                    <a:pt x="92" y="229"/>
                  </a:cubicBezTo>
                  <a:cubicBezTo>
                    <a:pt x="93" y="229"/>
                    <a:pt x="94" y="228"/>
                    <a:pt x="94" y="228"/>
                  </a:cubicBezTo>
                  <a:cubicBezTo>
                    <a:pt x="94" y="228"/>
                    <a:pt x="94" y="227"/>
                    <a:pt x="93" y="226"/>
                  </a:cubicBezTo>
                  <a:cubicBezTo>
                    <a:pt x="92" y="225"/>
                    <a:pt x="92" y="223"/>
                    <a:pt x="92" y="223"/>
                  </a:cubicBezTo>
                  <a:cubicBezTo>
                    <a:pt x="92" y="222"/>
                    <a:pt x="91" y="222"/>
                    <a:pt x="91" y="221"/>
                  </a:cubicBezTo>
                  <a:cubicBezTo>
                    <a:pt x="90" y="220"/>
                    <a:pt x="90" y="220"/>
                    <a:pt x="90" y="220"/>
                  </a:cubicBezTo>
                  <a:cubicBezTo>
                    <a:pt x="89" y="221"/>
                    <a:pt x="89" y="221"/>
                    <a:pt x="89" y="221"/>
                  </a:cubicBezTo>
                  <a:cubicBezTo>
                    <a:pt x="88" y="222"/>
                    <a:pt x="88" y="223"/>
                    <a:pt x="90" y="225"/>
                  </a:cubicBezTo>
                  <a:cubicBezTo>
                    <a:pt x="91" y="227"/>
                    <a:pt x="91" y="228"/>
                    <a:pt x="88" y="228"/>
                  </a:cubicBezTo>
                  <a:cubicBezTo>
                    <a:pt x="87" y="228"/>
                    <a:pt x="86" y="224"/>
                    <a:pt x="85" y="220"/>
                  </a:cubicBezTo>
                  <a:cubicBezTo>
                    <a:pt x="84" y="217"/>
                    <a:pt x="84" y="215"/>
                    <a:pt x="84" y="211"/>
                  </a:cubicBezTo>
                  <a:cubicBezTo>
                    <a:pt x="84" y="206"/>
                    <a:pt x="84" y="205"/>
                    <a:pt x="85" y="203"/>
                  </a:cubicBezTo>
                  <a:cubicBezTo>
                    <a:pt x="85" y="202"/>
                    <a:pt x="86" y="201"/>
                    <a:pt x="86" y="200"/>
                  </a:cubicBezTo>
                  <a:cubicBezTo>
                    <a:pt x="86" y="199"/>
                    <a:pt x="87" y="199"/>
                    <a:pt x="88" y="199"/>
                  </a:cubicBezTo>
                  <a:cubicBezTo>
                    <a:pt x="88" y="199"/>
                    <a:pt x="89" y="200"/>
                    <a:pt x="89" y="200"/>
                  </a:cubicBezTo>
                  <a:cubicBezTo>
                    <a:pt x="89" y="200"/>
                    <a:pt x="89" y="200"/>
                    <a:pt x="88" y="201"/>
                  </a:cubicBezTo>
                  <a:cubicBezTo>
                    <a:pt x="88" y="202"/>
                    <a:pt x="88" y="203"/>
                    <a:pt x="89" y="205"/>
                  </a:cubicBezTo>
                  <a:cubicBezTo>
                    <a:pt x="89" y="207"/>
                    <a:pt x="89" y="207"/>
                    <a:pt x="89" y="207"/>
                  </a:cubicBezTo>
                  <a:cubicBezTo>
                    <a:pt x="90" y="206"/>
                    <a:pt x="90" y="206"/>
                    <a:pt x="90" y="206"/>
                  </a:cubicBezTo>
                  <a:cubicBezTo>
                    <a:pt x="91" y="206"/>
                    <a:pt x="91" y="205"/>
                    <a:pt x="91" y="204"/>
                  </a:cubicBezTo>
                  <a:cubicBezTo>
                    <a:pt x="91" y="202"/>
                    <a:pt x="91" y="202"/>
                    <a:pt x="93" y="201"/>
                  </a:cubicBezTo>
                  <a:cubicBezTo>
                    <a:pt x="94" y="201"/>
                    <a:pt x="95" y="201"/>
                    <a:pt x="96" y="202"/>
                  </a:cubicBezTo>
                  <a:cubicBezTo>
                    <a:pt x="97" y="202"/>
                    <a:pt x="98" y="203"/>
                    <a:pt x="99" y="203"/>
                  </a:cubicBezTo>
                  <a:cubicBezTo>
                    <a:pt x="100" y="204"/>
                    <a:pt x="102" y="205"/>
                    <a:pt x="104" y="206"/>
                  </a:cubicBezTo>
                  <a:cubicBezTo>
                    <a:pt x="108" y="209"/>
                    <a:pt x="110" y="210"/>
                    <a:pt x="112" y="210"/>
                  </a:cubicBezTo>
                  <a:cubicBezTo>
                    <a:pt x="115" y="210"/>
                    <a:pt x="116" y="209"/>
                    <a:pt x="117" y="205"/>
                  </a:cubicBezTo>
                  <a:cubicBezTo>
                    <a:pt x="118" y="204"/>
                    <a:pt x="119" y="202"/>
                    <a:pt x="119" y="201"/>
                  </a:cubicBezTo>
                  <a:cubicBezTo>
                    <a:pt x="120" y="200"/>
                    <a:pt x="120" y="199"/>
                    <a:pt x="120" y="199"/>
                  </a:cubicBezTo>
                  <a:cubicBezTo>
                    <a:pt x="120" y="198"/>
                    <a:pt x="120" y="197"/>
                    <a:pt x="121" y="196"/>
                  </a:cubicBezTo>
                  <a:cubicBezTo>
                    <a:pt x="121" y="196"/>
                    <a:pt x="122" y="195"/>
                    <a:pt x="122" y="194"/>
                  </a:cubicBezTo>
                  <a:cubicBezTo>
                    <a:pt x="122" y="194"/>
                    <a:pt x="122" y="193"/>
                    <a:pt x="123" y="192"/>
                  </a:cubicBezTo>
                  <a:cubicBezTo>
                    <a:pt x="123" y="191"/>
                    <a:pt x="124" y="190"/>
                    <a:pt x="124" y="189"/>
                  </a:cubicBezTo>
                  <a:cubicBezTo>
                    <a:pt x="125" y="188"/>
                    <a:pt x="125" y="187"/>
                    <a:pt x="126" y="187"/>
                  </a:cubicBezTo>
                  <a:cubicBezTo>
                    <a:pt x="126" y="186"/>
                    <a:pt x="127" y="185"/>
                    <a:pt x="127" y="184"/>
                  </a:cubicBezTo>
                  <a:cubicBezTo>
                    <a:pt x="128" y="183"/>
                    <a:pt x="128" y="182"/>
                    <a:pt x="128" y="182"/>
                  </a:cubicBezTo>
                  <a:cubicBezTo>
                    <a:pt x="129" y="182"/>
                    <a:pt x="129" y="181"/>
                    <a:pt x="128" y="180"/>
                  </a:cubicBezTo>
                  <a:cubicBezTo>
                    <a:pt x="127" y="180"/>
                    <a:pt x="127" y="179"/>
                    <a:pt x="126" y="179"/>
                  </a:cubicBezTo>
                  <a:cubicBezTo>
                    <a:pt x="126" y="179"/>
                    <a:pt x="125" y="178"/>
                    <a:pt x="124" y="178"/>
                  </a:cubicBezTo>
                  <a:cubicBezTo>
                    <a:pt x="123" y="177"/>
                    <a:pt x="123" y="177"/>
                    <a:pt x="122" y="177"/>
                  </a:cubicBezTo>
                  <a:cubicBezTo>
                    <a:pt x="122" y="176"/>
                    <a:pt x="121" y="176"/>
                    <a:pt x="120" y="175"/>
                  </a:cubicBezTo>
                  <a:cubicBezTo>
                    <a:pt x="119" y="175"/>
                    <a:pt x="118" y="174"/>
                    <a:pt x="118" y="174"/>
                  </a:cubicBezTo>
                  <a:cubicBezTo>
                    <a:pt x="117" y="173"/>
                    <a:pt x="117" y="173"/>
                    <a:pt x="117" y="173"/>
                  </a:cubicBezTo>
                  <a:cubicBezTo>
                    <a:pt x="117" y="173"/>
                    <a:pt x="116" y="172"/>
                    <a:pt x="115" y="172"/>
                  </a:cubicBezTo>
                  <a:cubicBezTo>
                    <a:pt x="114" y="171"/>
                    <a:pt x="112" y="170"/>
                    <a:pt x="110" y="169"/>
                  </a:cubicBezTo>
                  <a:cubicBezTo>
                    <a:pt x="109" y="169"/>
                    <a:pt x="107" y="168"/>
                    <a:pt x="106" y="167"/>
                  </a:cubicBezTo>
                  <a:cubicBezTo>
                    <a:pt x="104" y="166"/>
                    <a:pt x="104" y="166"/>
                    <a:pt x="104" y="164"/>
                  </a:cubicBezTo>
                  <a:cubicBezTo>
                    <a:pt x="104" y="163"/>
                    <a:pt x="105" y="162"/>
                    <a:pt x="107" y="161"/>
                  </a:cubicBezTo>
                  <a:cubicBezTo>
                    <a:pt x="109" y="158"/>
                    <a:pt x="109" y="158"/>
                    <a:pt x="109" y="158"/>
                  </a:cubicBezTo>
                  <a:cubicBezTo>
                    <a:pt x="113" y="160"/>
                    <a:pt x="113" y="160"/>
                    <a:pt x="113" y="160"/>
                  </a:cubicBezTo>
                  <a:cubicBezTo>
                    <a:pt x="115" y="161"/>
                    <a:pt x="116" y="161"/>
                    <a:pt x="117" y="161"/>
                  </a:cubicBezTo>
                  <a:cubicBezTo>
                    <a:pt x="117" y="161"/>
                    <a:pt x="118" y="162"/>
                    <a:pt x="120" y="163"/>
                  </a:cubicBezTo>
                  <a:cubicBezTo>
                    <a:pt x="123" y="166"/>
                    <a:pt x="128" y="168"/>
                    <a:pt x="130" y="168"/>
                  </a:cubicBezTo>
                  <a:cubicBezTo>
                    <a:pt x="131" y="168"/>
                    <a:pt x="133" y="167"/>
                    <a:pt x="134" y="164"/>
                  </a:cubicBezTo>
                  <a:cubicBezTo>
                    <a:pt x="134" y="162"/>
                    <a:pt x="135" y="161"/>
                    <a:pt x="136" y="160"/>
                  </a:cubicBezTo>
                  <a:cubicBezTo>
                    <a:pt x="137" y="159"/>
                    <a:pt x="137" y="158"/>
                    <a:pt x="137" y="157"/>
                  </a:cubicBezTo>
                  <a:cubicBezTo>
                    <a:pt x="138" y="154"/>
                    <a:pt x="139" y="150"/>
                    <a:pt x="141" y="147"/>
                  </a:cubicBezTo>
                  <a:cubicBezTo>
                    <a:pt x="141" y="146"/>
                    <a:pt x="142" y="145"/>
                    <a:pt x="142" y="144"/>
                  </a:cubicBezTo>
                  <a:cubicBezTo>
                    <a:pt x="142" y="144"/>
                    <a:pt x="142" y="143"/>
                    <a:pt x="142" y="143"/>
                  </a:cubicBezTo>
                  <a:cubicBezTo>
                    <a:pt x="143" y="142"/>
                    <a:pt x="144" y="139"/>
                    <a:pt x="144" y="138"/>
                  </a:cubicBezTo>
                  <a:cubicBezTo>
                    <a:pt x="144" y="138"/>
                    <a:pt x="144" y="137"/>
                    <a:pt x="145" y="136"/>
                  </a:cubicBezTo>
                  <a:cubicBezTo>
                    <a:pt x="145" y="135"/>
                    <a:pt x="145" y="134"/>
                    <a:pt x="145" y="133"/>
                  </a:cubicBezTo>
                  <a:cubicBezTo>
                    <a:pt x="145" y="132"/>
                    <a:pt x="144" y="131"/>
                    <a:pt x="143" y="131"/>
                  </a:cubicBezTo>
                  <a:cubicBezTo>
                    <a:pt x="143" y="131"/>
                    <a:pt x="143" y="131"/>
                    <a:pt x="143" y="131"/>
                  </a:cubicBezTo>
                  <a:cubicBezTo>
                    <a:pt x="142" y="130"/>
                    <a:pt x="142" y="130"/>
                    <a:pt x="140" y="130"/>
                  </a:cubicBezTo>
                  <a:cubicBezTo>
                    <a:pt x="138" y="129"/>
                    <a:pt x="137" y="128"/>
                    <a:pt x="137" y="127"/>
                  </a:cubicBezTo>
                  <a:cubicBezTo>
                    <a:pt x="137" y="126"/>
                    <a:pt x="137" y="125"/>
                    <a:pt x="137" y="125"/>
                  </a:cubicBezTo>
                  <a:cubicBezTo>
                    <a:pt x="137" y="125"/>
                    <a:pt x="138" y="125"/>
                    <a:pt x="138" y="124"/>
                  </a:cubicBezTo>
                  <a:cubicBezTo>
                    <a:pt x="138" y="124"/>
                    <a:pt x="137" y="123"/>
                    <a:pt x="137" y="124"/>
                  </a:cubicBezTo>
                  <a:cubicBezTo>
                    <a:pt x="135" y="124"/>
                    <a:pt x="135" y="124"/>
                    <a:pt x="135" y="126"/>
                  </a:cubicBezTo>
                  <a:cubicBezTo>
                    <a:pt x="135" y="128"/>
                    <a:pt x="135" y="128"/>
                    <a:pt x="134" y="128"/>
                  </a:cubicBezTo>
                  <a:cubicBezTo>
                    <a:pt x="134" y="127"/>
                    <a:pt x="133" y="127"/>
                    <a:pt x="133" y="127"/>
                  </a:cubicBezTo>
                  <a:cubicBezTo>
                    <a:pt x="133" y="127"/>
                    <a:pt x="132" y="127"/>
                    <a:pt x="131" y="126"/>
                  </a:cubicBezTo>
                  <a:cubicBezTo>
                    <a:pt x="131" y="126"/>
                    <a:pt x="130" y="125"/>
                    <a:pt x="130" y="125"/>
                  </a:cubicBezTo>
                  <a:cubicBezTo>
                    <a:pt x="129" y="125"/>
                    <a:pt x="129" y="124"/>
                    <a:pt x="131" y="121"/>
                  </a:cubicBezTo>
                  <a:cubicBezTo>
                    <a:pt x="132" y="119"/>
                    <a:pt x="137" y="115"/>
                    <a:pt x="139" y="113"/>
                  </a:cubicBezTo>
                  <a:cubicBezTo>
                    <a:pt x="144" y="110"/>
                    <a:pt x="144" y="110"/>
                    <a:pt x="150" y="109"/>
                  </a:cubicBezTo>
                  <a:cubicBezTo>
                    <a:pt x="155" y="109"/>
                    <a:pt x="157" y="109"/>
                    <a:pt x="160" y="108"/>
                  </a:cubicBezTo>
                  <a:cubicBezTo>
                    <a:pt x="160" y="108"/>
                    <a:pt x="160" y="108"/>
                    <a:pt x="160" y="112"/>
                  </a:cubicBezTo>
                  <a:cubicBezTo>
                    <a:pt x="160" y="115"/>
                    <a:pt x="160" y="115"/>
                    <a:pt x="161" y="117"/>
                  </a:cubicBezTo>
                  <a:cubicBezTo>
                    <a:pt x="163" y="119"/>
                    <a:pt x="163" y="119"/>
                    <a:pt x="163" y="118"/>
                  </a:cubicBezTo>
                  <a:cubicBezTo>
                    <a:pt x="164" y="117"/>
                    <a:pt x="165" y="109"/>
                    <a:pt x="164" y="108"/>
                  </a:cubicBezTo>
                  <a:cubicBezTo>
                    <a:pt x="164" y="107"/>
                    <a:pt x="164" y="107"/>
                    <a:pt x="166" y="103"/>
                  </a:cubicBezTo>
                  <a:cubicBezTo>
                    <a:pt x="167" y="101"/>
                    <a:pt x="168" y="99"/>
                    <a:pt x="168" y="97"/>
                  </a:cubicBezTo>
                  <a:cubicBezTo>
                    <a:pt x="169" y="95"/>
                    <a:pt x="169" y="92"/>
                    <a:pt x="170" y="90"/>
                  </a:cubicBezTo>
                  <a:close/>
                  <a:moveTo>
                    <a:pt x="186" y="93"/>
                  </a:moveTo>
                  <a:cubicBezTo>
                    <a:pt x="185" y="93"/>
                    <a:pt x="185" y="94"/>
                    <a:pt x="185" y="96"/>
                  </a:cubicBezTo>
                  <a:cubicBezTo>
                    <a:pt x="185" y="97"/>
                    <a:pt x="185" y="99"/>
                    <a:pt x="186" y="100"/>
                  </a:cubicBezTo>
                  <a:cubicBezTo>
                    <a:pt x="187" y="102"/>
                    <a:pt x="188" y="102"/>
                    <a:pt x="187" y="99"/>
                  </a:cubicBezTo>
                  <a:cubicBezTo>
                    <a:pt x="187" y="95"/>
                    <a:pt x="186" y="93"/>
                    <a:pt x="186" y="93"/>
                  </a:cubicBezTo>
                  <a:close/>
                  <a:moveTo>
                    <a:pt x="264" y="94"/>
                  </a:moveTo>
                  <a:cubicBezTo>
                    <a:pt x="263" y="94"/>
                    <a:pt x="259" y="96"/>
                    <a:pt x="259" y="97"/>
                  </a:cubicBezTo>
                  <a:cubicBezTo>
                    <a:pt x="259" y="98"/>
                    <a:pt x="262" y="97"/>
                    <a:pt x="262" y="97"/>
                  </a:cubicBezTo>
                  <a:cubicBezTo>
                    <a:pt x="263" y="96"/>
                    <a:pt x="264" y="96"/>
                    <a:pt x="264" y="95"/>
                  </a:cubicBezTo>
                  <a:cubicBezTo>
                    <a:pt x="266" y="95"/>
                    <a:pt x="266" y="94"/>
                    <a:pt x="265" y="94"/>
                  </a:cubicBezTo>
                  <a:cubicBezTo>
                    <a:pt x="265" y="94"/>
                    <a:pt x="265" y="94"/>
                    <a:pt x="264" y="94"/>
                  </a:cubicBezTo>
                  <a:close/>
                  <a:moveTo>
                    <a:pt x="189" y="94"/>
                  </a:moveTo>
                  <a:cubicBezTo>
                    <a:pt x="189" y="94"/>
                    <a:pt x="189" y="94"/>
                    <a:pt x="189" y="94"/>
                  </a:cubicBezTo>
                  <a:cubicBezTo>
                    <a:pt x="189" y="94"/>
                    <a:pt x="189" y="98"/>
                    <a:pt x="190" y="99"/>
                  </a:cubicBezTo>
                  <a:cubicBezTo>
                    <a:pt x="190" y="100"/>
                    <a:pt x="191" y="100"/>
                    <a:pt x="191" y="100"/>
                  </a:cubicBezTo>
                  <a:cubicBezTo>
                    <a:pt x="192" y="100"/>
                    <a:pt x="192" y="97"/>
                    <a:pt x="191" y="96"/>
                  </a:cubicBezTo>
                  <a:cubicBezTo>
                    <a:pt x="190" y="95"/>
                    <a:pt x="190" y="94"/>
                    <a:pt x="189" y="94"/>
                  </a:cubicBezTo>
                  <a:close/>
                  <a:moveTo>
                    <a:pt x="254" y="97"/>
                  </a:moveTo>
                  <a:cubicBezTo>
                    <a:pt x="254" y="97"/>
                    <a:pt x="254" y="97"/>
                    <a:pt x="253" y="97"/>
                  </a:cubicBezTo>
                  <a:cubicBezTo>
                    <a:pt x="252" y="97"/>
                    <a:pt x="251" y="98"/>
                    <a:pt x="250" y="98"/>
                  </a:cubicBezTo>
                  <a:cubicBezTo>
                    <a:pt x="249" y="98"/>
                    <a:pt x="248" y="100"/>
                    <a:pt x="248" y="100"/>
                  </a:cubicBezTo>
                  <a:cubicBezTo>
                    <a:pt x="248" y="101"/>
                    <a:pt x="251" y="101"/>
                    <a:pt x="251" y="100"/>
                  </a:cubicBezTo>
                  <a:cubicBezTo>
                    <a:pt x="252" y="100"/>
                    <a:pt x="253" y="100"/>
                    <a:pt x="254" y="99"/>
                  </a:cubicBezTo>
                  <a:cubicBezTo>
                    <a:pt x="255" y="99"/>
                    <a:pt x="255" y="99"/>
                    <a:pt x="255" y="98"/>
                  </a:cubicBezTo>
                  <a:cubicBezTo>
                    <a:pt x="255" y="97"/>
                    <a:pt x="255" y="97"/>
                    <a:pt x="254" y="97"/>
                  </a:cubicBezTo>
                  <a:close/>
                  <a:moveTo>
                    <a:pt x="269" y="98"/>
                  </a:moveTo>
                  <a:cubicBezTo>
                    <a:pt x="270" y="98"/>
                    <a:pt x="271" y="99"/>
                    <a:pt x="272" y="102"/>
                  </a:cubicBezTo>
                  <a:cubicBezTo>
                    <a:pt x="273" y="103"/>
                    <a:pt x="274" y="105"/>
                    <a:pt x="275" y="106"/>
                  </a:cubicBezTo>
                  <a:cubicBezTo>
                    <a:pt x="275" y="107"/>
                    <a:pt x="276" y="109"/>
                    <a:pt x="276" y="109"/>
                  </a:cubicBezTo>
                  <a:cubicBezTo>
                    <a:pt x="276" y="110"/>
                    <a:pt x="276" y="110"/>
                    <a:pt x="275" y="110"/>
                  </a:cubicBezTo>
                  <a:cubicBezTo>
                    <a:pt x="273" y="110"/>
                    <a:pt x="272" y="109"/>
                    <a:pt x="272" y="108"/>
                  </a:cubicBezTo>
                  <a:cubicBezTo>
                    <a:pt x="272" y="107"/>
                    <a:pt x="271" y="107"/>
                    <a:pt x="271" y="107"/>
                  </a:cubicBezTo>
                  <a:cubicBezTo>
                    <a:pt x="269" y="106"/>
                    <a:pt x="269" y="107"/>
                    <a:pt x="270" y="110"/>
                  </a:cubicBezTo>
                  <a:cubicBezTo>
                    <a:pt x="271" y="110"/>
                    <a:pt x="270" y="110"/>
                    <a:pt x="268" y="111"/>
                  </a:cubicBezTo>
                  <a:cubicBezTo>
                    <a:pt x="262" y="112"/>
                    <a:pt x="262" y="112"/>
                    <a:pt x="261" y="111"/>
                  </a:cubicBezTo>
                  <a:cubicBezTo>
                    <a:pt x="260" y="111"/>
                    <a:pt x="260" y="110"/>
                    <a:pt x="260" y="110"/>
                  </a:cubicBezTo>
                  <a:cubicBezTo>
                    <a:pt x="260" y="110"/>
                    <a:pt x="258" y="108"/>
                    <a:pt x="258" y="108"/>
                  </a:cubicBezTo>
                  <a:cubicBezTo>
                    <a:pt x="257" y="108"/>
                    <a:pt x="257" y="109"/>
                    <a:pt x="258" y="111"/>
                  </a:cubicBezTo>
                  <a:cubicBezTo>
                    <a:pt x="259" y="113"/>
                    <a:pt x="259" y="113"/>
                    <a:pt x="257" y="114"/>
                  </a:cubicBezTo>
                  <a:cubicBezTo>
                    <a:pt x="256" y="114"/>
                    <a:pt x="256" y="114"/>
                    <a:pt x="255" y="112"/>
                  </a:cubicBezTo>
                  <a:cubicBezTo>
                    <a:pt x="255" y="111"/>
                    <a:pt x="255" y="111"/>
                    <a:pt x="254" y="111"/>
                  </a:cubicBezTo>
                  <a:cubicBezTo>
                    <a:pt x="253" y="111"/>
                    <a:pt x="253" y="112"/>
                    <a:pt x="253" y="113"/>
                  </a:cubicBezTo>
                  <a:cubicBezTo>
                    <a:pt x="254" y="114"/>
                    <a:pt x="254" y="114"/>
                    <a:pt x="253" y="114"/>
                  </a:cubicBezTo>
                  <a:cubicBezTo>
                    <a:pt x="252" y="115"/>
                    <a:pt x="251" y="115"/>
                    <a:pt x="250" y="113"/>
                  </a:cubicBezTo>
                  <a:cubicBezTo>
                    <a:pt x="250" y="112"/>
                    <a:pt x="250" y="111"/>
                    <a:pt x="250" y="111"/>
                  </a:cubicBezTo>
                  <a:cubicBezTo>
                    <a:pt x="250" y="111"/>
                    <a:pt x="249" y="110"/>
                    <a:pt x="249" y="109"/>
                  </a:cubicBezTo>
                  <a:cubicBezTo>
                    <a:pt x="248" y="108"/>
                    <a:pt x="247" y="107"/>
                    <a:pt x="247" y="106"/>
                  </a:cubicBezTo>
                  <a:cubicBezTo>
                    <a:pt x="247" y="105"/>
                    <a:pt x="247" y="105"/>
                    <a:pt x="249" y="105"/>
                  </a:cubicBezTo>
                  <a:cubicBezTo>
                    <a:pt x="251" y="105"/>
                    <a:pt x="251" y="106"/>
                    <a:pt x="252" y="108"/>
                  </a:cubicBezTo>
                  <a:cubicBezTo>
                    <a:pt x="252" y="109"/>
                    <a:pt x="252" y="109"/>
                    <a:pt x="253" y="109"/>
                  </a:cubicBezTo>
                  <a:cubicBezTo>
                    <a:pt x="254" y="109"/>
                    <a:pt x="254" y="109"/>
                    <a:pt x="254" y="108"/>
                  </a:cubicBezTo>
                  <a:cubicBezTo>
                    <a:pt x="254" y="105"/>
                    <a:pt x="254" y="105"/>
                    <a:pt x="254" y="105"/>
                  </a:cubicBezTo>
                  <a:cubicBezTo>
                    <a:pt x="255" y="105"/>
                    <a:pt x="255" y="105"/>
                    <a:pt x="255" y="106"/>
                  </a:cubicBezTo>
                  <a:cubicBezTo>
                    <a:pt x="256" y="107"/>
                    <a:pt x="256" y="107"/>
                    <a:pt x="256" y="106"/>
                  </a:cubicBezTo>
                  <a:cubicBezTo>
                    <a:pt x="257" y="106"/>
                    <a:pt x="257" y="105"/>
                    <a:pt x="257" y="104"/>
                  </a:cubicBezTo>
                  <a:cubicBezTo>
                    <a:pt x="257" y="104"/>
                    <a:pt x="257" y="103"/>
                    <a:pt x="257" y="103"/>
                  </a:cubicBezTo>
                  <a:cubicBezTo>
                    <a:pt x="257" y="103"/>
                    <a:pt x="259" y="103"/>
                    <a:pt x="261" y="102"/>
                  </a:cubicBezTo>
                  <a:cubicBezTo>
                    <a:pt x="265" y="100"/>
                    <a:pt x="266" y="100"/>
                    <a:pt x="267" y="102"/>
                  </a:cubicBezTo>
                  <a:cubicBezTo>
                    <a:pt x="268" y="103"/>
                    <a:pt x="269" y="103"/>
                    <a:pt x="269" y="103"/>
                  </a:cubicBezTo>
                  <a:cubicBezTo>
                    <a:pt x="270" y="103"/>
                    <a:pt x="269" y="101"/>
                    <a:pt x="269" y="100"/>
                  </a:cubicBezTo>
                  <a:cubicBezTo>
                    <a:pt x="268" y="99"/>
                    <a:pt x="268" y="98"/>
                    <a:pt x="269" y="98"/>
                  </a:cubicBezTo>
                  <a:close/>
                  <a:moveTo>
                    <a:pt x="244" y="99"/>
                  </a:moveTo>
                  <a:cubicBezTo>
                    <a:pt x="243" y="99"/>
                    <a:pt x="243" y="100"/>
                    <a:pt x="243" y="100"/>
                  </a:cubicBezTo>
                  <a:cubicBezTo>
                    <a:pt x="244" y="100"/>
                    <a:pt x="244" y="100"/>
                    <a:pt x="243" y="100"/>
                  </a:cubicBezTo>
                  <a:cubicBezTo>
                    <a:pt x="241" y="100"/>
                    <a:pt x="238" y="101"/>
                    <a:pt x="238" y="101"/>
                  </a:cubicBezTo>
                  <a:cubicBezTo>
                    <a:pt x="238" y="102"/>
                    <a:pt x="240" y="102"/>
                    <a:pt x="243" y="101"/>
                  </a:cubicBezTo>
                  <a:cubicBezTo>
                    <a:pt x="246" y="101"/>
                    <a:pt x="246" y="100"/>
                    <a:pt x="245" y="100"/>
                  </a:cubicBezTo>
                  <a:cubicBezTo>
                    <a:pt x="245" y="100"/>
                    <a:pt x="244" y="99"/>
                    <a:pt x="244" y="99"/>
                  </a:cubicBezTo>
                  <a:close/>
                  <a:moveTo>
                    <a:pt x="67" y="100"/>
                  </a:moveTo>
                  <a:cubicBezTo>
                    <a:pt x="68" y="100"/>
                    <a:pt x="69" y="100"/>
                    <a:pt x="71" y="101"/>
                  </a:cubicBezTo>
                  <a:cubicBezTo>
                    <a:pt x="73" y="101"/>
                    <a:pt x="75" y="102"/>
                    <a:pt x="79" y="103"/>
                  </a:cubicBezTo>
                  <a:cubicBezTo>
                    <a:pt x="82" y="104"/>
                    <a:pt x="82" y="105"/>
                    <a:pt x="83" y="106"/>
                  </a:cubicBezTo>
                  <a:cubicBezTo>
                    <a:pt x="85" y="107"/>
                    <a:pt x="87" y="108"/>
                    <a:pt x="90" y="109"/>
                  </a:cubicBezTo>
                  <a:cubicBezTo>
                    <a:pt x="91" y="109"/>
                    <a:pt x="93" y="110"/>
                    <a:pt x="94" y="111"/>
                  </a:cubicBezTo>
                  <a:cubicBezTo>
                    <a:pt x="95" y="111"/>
                    <a:pt x="97" y="112"/>
                    <a:pt x="97" y="112"/>
                  </a:cubicBezTo>
                  <a:cubicBezTo>
                    <a:pt x="98" y="112"/>
                    <a:pt x="108" y="117"/>
                    <a:pt x="110" y="118"/>
                  </a:cubicBezTo>
                  <a:cubicBezTo>
                    <a:pt x="111" y="119"/>
                    <a:pt x="112" y="119"/>
                    <a:pt x="112" y="119"/>
                  </a:cubicBezTo>
                  <a:cubicBezTo>
                    <a:pt x="112" y="119"/>
                    <a:pt x="114" y="120"/>
                    <a:pt x="115" y="121"/>
                  </a:cubicBezTo>
                  <a:cubicBezTo>
                    <a:pt x="116" y="122"/>
                    <a:pt x="117" y="123"/>
                    <a:pt x="118" y="123"/>
                  </a:cubicBezTo>
                  <a:cubicBezTo>
                    <a:pt x="118" y="123"/>
                    <a:pt x="118" y="123"/>
                    <a:pt x="119" y="123"/>
                  </a:cubicBezTo>
                  <a:cubicBezTo>
                    <a:pt x="120" y="124"/>
                    <a:pt x="122" y="126"/>
                    <a:pt x="124" y="126"/>
                  </a:cubicBezTo>
                  <a:cubicBezTo>
                    <a:pt x="125" y="126"/>
                    <a:pt x="126" y="127"/>
                    <a:pt x="127" y="127"/>
                  </a:cubicBezTo>
                  <a:cubicBezTo>
                    <a:pt x="127" y="127"/>
                    <a:pt x="128" y="127"/>
                    <a:pt x="128" y="127"/>
                  </a:cubicBezTo>
                  <a:cubicBezTo>
                    <a:pt x="129" y="127"/>
                    <a:pt x="130" y="128"/>
                    <a:pt x="130" y="128"/>
                  </a:cubicBezTo>
                  <a:cubicBezTo>
                    <a:pt x="130" y="128"/>
                    <a:pt x="130" y="128"/>
                    <a:pt x="130" y="128"/>
                  </a:cubicBezTo>
                  <a:cubicBezTo>
                    <a:pt x="131" y="128"/>
                    <a:pt x="132" y="129"/>
                    <a:pt x="134" y="130"/>
                  </a:cubicBezTo>
                  <a:cubicBezTo>
                    <a:pt x="135" y="131"/>
                    <a:pt x="136" y="131"/>
                    <a:pt x="136" y="131"/>
                  </a:cubicBezTo>
                  <a:cubicBezTo>
                    <a:pt x="137" y="131"/>
                    <a:pt x="137" y="131"/>
                    <a:pt x="137" y="132"/>
                  </a:cubicBezTo>
                  <a:cubicBezTo>
                    <a:pt x="137" y="132"/>
                    <a:pt x="137" y="132"/>
                    <a:pt x="138" y="132"/>
                  </a:cubicBezTo>
                  <a:cubicBezTo>
                    <a:pt x="138" y="132"/>
                    <a:pt x="138" y="132"/>
                    <a:pt x="138" y="133"/>
                  </a:cubicBezTo>
                  <a:cubicBezTo>
                    <a:pt x="138" y="134"/>
                    <a:pt x="138" y="134"/>
                    <a:pt x="137" y="135"/>
                  </a:cubicBezTo>
                  <a:cubicBezTo>
                    <a:pt x="136" y="135"/>
                    <a:pt x="136" y="135"/>
                    <a:pt x="136" y="135"/>
                  </a:cubicBezTo>
                  <a:cubicBezTo>
                    <a:pt x="137" y="136"/>
                    <a:pt x="137" y="136"/>
                    <a:pt x="137" y="136"/>
                  </a:cubicBezTo>
                  <a:cubicBezTo>
                    <a:pt x="138" y="137"/>
                    <a:pt x="138" y="137"/>
                    <a:pt x="137" y="138"/>
                  </a:cubicBezTo>
                  <a:cubicBezTo>
                    <a:pt x="137" y="138"/>
                    <a:pt x="136" y="138"/>
                    <a:pt x="137" y="138"/>
                  </a:cubicBezTo>
                  <a:cubicBezTo>
                    <a:pt x="137" y="137"/>
                    <a:pt x="137" y="137"/>
                    <a:pt x="136" y="137"/>
                  </a:cubicBezTo>
                  <a:cubicBezTo>
                    <a:pt x="136" y="137"/>
                    <a:pt x="136" y="137"/>
                    <a:pt x="136" y="137"/>
                  </a:cubicBezTo>
                  <a:cubicBezTo>
                    <a:pt x="136" y="137"/>
                    <a:pt x="134" y="137"/>
                    <a:pt x="133" y="136"/>
                  </a:cubicBezTo>
                  <a:cubicBezTo>
                    <a:pt x="133" y="136"/>
                    <a:pt x="132" y="136"/>
                    <a:pt x="131" y="136"/>
                  </a:cubicBezTo>
                  <a:cubicBezTo>
                    <a:pt x="131" y="136"/>
                    <a:pt x="129" y="135"/>
                    <a:pt x="127" y="134"/>
                  </a:cubicBezTo>
                  <a:cubicBezTo>
                    <a:pt x="125" y="133"/>
                    <a:pt x="123" y="132"/>
                    <a:pt x="122" y="132"/>
                  </a:cubicBezTo>
                  <a:cubicBezTo>
                    <a:pt x="119" y="129"/>
                    <a:pt x="113" y="127"/>
                    <a:pt x="109" y="126"/>
                  </a:cubicBezTo>
                  <a:cubicBezTo>
                    <a:pt x="108" y="125"/>
                    <a:pt x="105" y="124"/>
                    <a:pt x="104" y="123"/>
                  </a:cubicBezTo>
                  <a:cubicBezTo>
                    <a:pt x="102" y="122"/>
                    <a:pt x="100" y="121"/>
                    <a:pt x="98" y="120"/>
                  </a:cubicBezTo>
                  <a:cubicBezTo>
                    <a:pt x="97" y="119"/>
                    <a:pt x="95" y="118"/>
                    <a:pt x="95" y="118"/>
                  </a:cubicBezTo>
                  <a:cubicBezTo>
                    <a:pt x="94" y="118"/>
                    <a:pt x="93" y="117"/>
                    <a:pt x="93" y="117"/>
                  </a:cubicBezTo>
                  <a:cubicBezTo>
                    <a:pt x="91" y="116"/>
                    <a:pt x="88" y="115"/>
                    <a:pt x="87" y="114"/>
                  </a:cubicBezTo>
                  <a:cubicBezTo>
                    <a:pt x="87" y="114"/>
                    <a:pt x="86" y="114"/>
                    <a:pt x="86" y="114"/>
                  </a:cubicBezTo>
                  <a:cubicBezTo>
                    <a:pt x="86" y="114"/>
                    <a:pt x="85" y="114"/>
                    <a:pt x="85" y="114"/>
                  </a:cubicBezTo>
                  <a:cubicBezTo>
                    <a:pt x="85" y="113"/>
                    <a:pt x="85" y="113"/>
                    <a:pt x="85" y="113"/>
                  </a:cubicBezTo>
                  <a:cubicBezTo>
                    <a:pt x="84" y="113"/>
                    <a:pt x="84" y="113"/>
                    <a:pt x="84" y="113"/>
                  </a:cubicBezTo>
                  <a:cubicBezTo>
                    <a:pt x="83" y="113"/>
                    <a:pt x="77" y="110"/>
                    <a:pt x="76" y="110"/>
                  </a:cubicBezTo>
                  <a:cubicBezTo>
                    <a:pt x="75" y="110"/>
                    <a:pt x="75" y="110"/>
                    <a:pt x="75" y="110"/>
                  </a:cubicBezTo>
                  <a:cubicBezTo>
                    <a:pt x="75" y="109"/>
                    <a:pt x="74" y="109"/>
                    <a:pt x="74" y="109"/>
                  </a:cubicBezTo>
                  <a:cubicBezTo>
                    <a:pt x="73" y="109"/>
                    <a:pt x="72" y="109"/>
                    <a:pt x="72" y="109"/>
                  </a:cubicBezTo>
                  <a:cubicBezTo>
                    <a:pt x="72" y="108"/>
                    <a:pt x="63" y="108"/>
                    <a:pt x="61" y="109"/>
                  </a:cubicBezTo>
                  <a:cubicBezTo>
                    <a:pt x="59" y="109"/>
                    <a:pt x="58" y="111"/>
                    <a:pt x="58" y="113"/>
                  </a:cubicBezTo>
                  <a:cubicBezTo>
                    <a:pt x="58" y="113"/>
                    <a:pt x="58" y="114"/>
                    <a:pt x="58" y="114"/>
                  </a:cubicBezTo>
                  <a:cubicBezTo>
                    <a:pt x="58" y="114"/>
                    <a:pt x="59" y="114"/>
                    <a:pt x="59" y="114"/>
                  </a:cubicBezTo>
                  <a:cubicBezTo>
                    <a:pt x="59" y="115"/>
                    <a:pt x="60" y="116"/>
                    <a:pt x="61" y="117"/>
                  </a:cubicBezTo>
                  <a:cubicBezTo>
                    <a:pt x="63" y="119"/>
                    <a:pt x="65" y="121"/>
                    <a:pt x="68" y="123"/>
                  </a:cubicBezTo>
                  <a:cubicBezTo>
                    <a:pt x="70" y="124"/>
                    <a:pt x="71" y="124"/>
                    <a:pt x="71" y="125"/>
                  </a:cubicBezTo>
                  <a:cubicBezTo>
                    <a:pt x="71" y="125"/>
                    <a:pt x="73" y="126"/>
                    <a:pt x="75" y="127"/>
                  </a:cubicBezTo>
                  <a:cubicBezTo>
                    <a:pt x="77" y="127"/>
                    <a:pt x="78" y="128"/>
                    <a:pt x="78" y="129"/>
                  </a:cubicBezTo>
                  <a:cubicBezTo>
                    <a:pt x="79" y="129"/>
                    <a:pt x="85" y="132"/>
                    <a:pt x="86" y="132"/>
                  </a:cubicBezTo>
                  <a:cubicBezTo>
                    <a:pt x="86" y="132"/>
                    <a:pt x="86" y="132"/>
                    <a:pt x="86" y="133"/>
                  </a:cubicBezTo>
                  <a:cubicBezTo>
                    <a:pt x="86" y="133"/>
                    <a:pt x="86" y="133"/>
                    <a:pt x="87" y="133"/>
                  </a:cubicBezTo>
                  <a:cubicBezTo>
                    <a:pt x="87" y="133"/>
                    <a:pt x="89" y="133"/>
                    <a:pt x="90" y="134"/>
                  </a:cubicBezTo>
                  <a:cubicBezTo>
                    <a:pt x="91" y="134"/>
                    <a:pt x="91" y="134"/>
                    <a:pt x="91" y="134"/>
                  </a:cubicBezTo>
                  <a:cubicBezTo>
                    <a:pt x="92" y="134"/>
                    <a:pt x="92" y="135"/>
                    <a:pt x="93" y="135"/>
                  </a:cubicBezTo>
                  <a:cubicBezTo>
                    <a:pt x="93" y="135"/>
                    <a:pt x="94" y="135"/>
                    <a:pt x="95" y="136"/>
                  </a:cubicBezTo>
                  <a:cubicBezTo>
                    <a:pt x="96" y="136"/>
                    <a:pt x="97" y="136"/>
                    <a:pt x="97" y="137"/>
                  </a:cubicBezTo>
                  <a:cubicBezTo>
                    <a:pt x="97" y="137"/>
                    <a:pt x="98" y="137"/>
                    <a:pt x="99" y="137"/>
                  </a:cubicBezTo>
                  <a:cubicBezTo>
                    <a:pt x="99" y="137"/>
                    <a:pt x="99" y="137"/>
                    <a:pt x="99" y="137"/>
                  </a:cubicBezTo>
                  <a:cubicBezTo>
                    <a:pt x="99" y="137"/>
                    <a:pt x="100" y="138"/>
                    <a:pt x="100" y="138"/>
                  </a:cubicBezTo>
                  <a:cubicBezTo>
                    <a:pt x="101" y="138"/>
                    <a:pt x="105" y="140"/>
                    <a:pt x="106" y="140"/>
                  </a:cubicBezTo>
                  <a:cubicBezTo>
                    <a:pt x="106" y="141"/>
                    <a:pt x="109" y="142"/>
                    <a:pt x="118" y="147"/>
                  </a:cubicBezTo>
                  <a:cubicBezTo>
                    <a:pt x="121" y="148"/>
                    <a:pt x="123" y="149"/>
                    <a:pt x="123" y="149"/>
                  </a:cubicBezTo>
                  <a:cubicBezTo>
                    <a:pt x="123" y="149"/>
                    <a:pt x="124" y="150"/>
                    <a:pt x="126" y="151"/>
                  </a:cubicBezTo>
                  <a:cubicBezTo>
                    <a:pt x="127" y="151"/>
                    <a:pt x="128" y="152"/>
                    <a:pt x="129" y="153"/>
                  </a:cubicBezTo>
                  <a:cubicBezTo>
                    <a:pt x="129" y="153"/>
                    <a:pt x="130" y="153"/>
                    <a:pt x="130" y="153"/>
                  </a:cubicBezTo>
                  <a:cubicBezTo>
                    <a:pt x="131" y="153"/>
                    <a:pt x="131" y="154"/>
                    <a:pt x="131" y="155"/>
                  </a:cubicBezTo>
                  <a:cubicBezTo>
                    <a:pt x="131" y="156"/>
                    <a:pt x="131" y="156"/>
                    <a:pt x="130" y="156"/>
                  </a:cubicBezTo>
                  <a:cubicBezTo>
                    <a:pt x="128" y="155"/>
                    <a:pt x="128" y="156"/>
                    <a:pt x="129" y="157"/>
                  </a:cubicBezTo>
                  <a:cubicBezTo>
                    <a:pt x="130" y="158"/>
                    <a:pt x="130" y="158"/>
                    <a:pt x="130" y="158"/>
                  </a:cubicBezTo>
                  <a:cubicBezTo>
                    <a:pt x="129" y="160"/>
                    <a:pt x="129" y="160"/>
                    <a:pt x="129" y="160"/>
                  </a:cubicBezTo>
                  <a:cubicBezTo>
                    <a:pt x="128" y="161"/>
                    <a:pt x="128" y="162"/>
                    <a:pt x="127" y="162"/>
                  </a:cubicBezTo>
                  <a:cubicBezTo>
                    <a:pt x="127" y="163"/>
                    <a:pt x="126" y="163"/>
                    <a:pt x="123" y="160"/>
                  </a:cubicBezTo>
                  <a:cubicBezTo>
                    <a:pt x="122" y="159"/>
                    <a:pt x="120" y="158"/>
                    <a:pt x="119" y="157"/>
                  </a:cubicBezTo>
                  <a:cubicBezTo>
                    <a:pt x="118" y="156"/>
                    <a:pt x="117" y="155"/>
                    <a:pt x="117" y="155"/>
                  </a:cubicBezTo>
                  <a:cubicBezTo>
                    <a:pt x="116" y="155"/>
                    <a:pt x="112" y="153"/>
                    <a:pt x="112" y="153"/>
                  </a:cubicBezTo>
                  <a:cubicBezTo>
                    <a:pt x="112" y="153"/>
                    <a:pt x="111" y="152"/>
                    <a:pt x="111" y="152"/>
                  </a:cubicBezTo>
                  <a:cubicBezTo>
                    <a:pt x="110" y="151"/>
                    <a:pt x="106" y="149"/>
                    <a:pt x="105" y="149"/>
                  </a:cubicBezTo>
                  <a:cubicBezTo>
                    <a:pt x="104" y="149"/>
                    <a:pt x="104" y="148"/>
                    <a:pt x="104" y="148"/>
                  </a:cubicBezTo>
                  <a:cubicBezTo>
                    <a:pt x="104" y="148"/>
                    <a:pt x="104" y="148"/>
                    <a:pt x="104" y="148"/>
                  </a:cubicBezTo>
                  <a:cubicBezTo>
                    <a:pt x="103" y="148"/>
                    <a:pt x="102" y="148"/>
                    <a:pt x="96" y="144"/>
                  </a:cubicBezTo>
                  <a:cubicBezTo>
                    <a:pt x="94" y="144"/>
                    <a:pt x="90" y="142"/>
                    <a:pt x="88" y="141"/>
                  </a:cubicBezTo>
                  <a:cubicBezTo>
                    <a:pt x="86" y="141"/>
                    <a:pt x="82" y="139"/>
                    <a:pt x="80" y="138"/>
                  </a:cubicBezTo>
                  <a:cubicBezTo>
                    <a:pt x="77" y="137"/>
                    <a:pt x="75" y="136"/>
                    <a:pt x="75" y="136"/>
                  </a:cubicBezTo>
                  <a:cubicBezTo>
                    <a:pt x="74" y="136"/>
                    <a:pt x="74" y="136"/>
                    <a:pt x="74" y="136"/>
                  </a:cubicBezTo>
                  <a:cubicBezTo>
                    <a:pt x="74" y="136"/>
                    <a:pt x="71" y="134"/>
                    <a:pt x="69" y="133"/>
                  </a:cubicBezTo>
                  <a:cubicBezTo>
                    <a:pt x="67" y="132"/>
                    <a:pt x="64" y="131"/>
                    <a:pt x="63" y="130"/>
                  </a:cubicBezTo>
                  <a:cubicBezTo>
                    <a:pt x="63" y="129"/>
                    <a:pt x="62" y="129"/>
                    <a:pt x="62" y="129"/>
                  </a:cubicBezTo>
                  <a:cubicBezTo>
                    <a:pt x="61" y="129"/>
                    <a:pt x="61" y="129"/>
                    <a:pt x="61" y="129"/>
                  </a:cubicBezTo>
                  <a:cubicBezTo>
                    <a:pt x="61" y="128"/>
                    <a:pt x="61" y="128"/>
                    <a:pt x="60" y="128"/>
                  </a:cubicBezTo>
                  <a:cubicBezTo>
                    <a:pt x="59" y="128"/>
                    <a:pt x="56" y="124"/>
                    <a:pt x="55" y="122"/>
                  </a:cubicBezTo>
                  <a:cubicBezTo>
                    <a:pt x="54" y="119"/>
                    <a:pt x="53" y="118"/>
                    <a:pt x="53" y="114"/>
                  </a:cubicBezTo>
                  <a:cubicBezTo>
                    <a:pt x="53" y="112"/>
                    <a:pt x="54" y="110"/>
                    <a:pt x="54" y="109"/>
                  </a:cubicBezTo>
                  <a:cubicBezTo>
                    <a:pt x="54" y="108"/>
                    <a:pt x="55" y="107"/>
                    <a:pt x="55" y="107"/>
                  </a:cubicBezTo>
                  <a:cubicBezTo>
                    <a:pt x="55" y="106"/>
                    <a:pt x="58" y="103"/>
                    <a:pt x="59" y="103"/>
                  </a:cubicBezTo>
                  <a:cubicBezTo>
                    <a:pt x="59" y="103"/>
                    <a:pt x="60" y="103"/>
                    <a:pt x="60" y="103"/>
                  </a:cubicBezTo>
                  <a:cubicBezTo>
                    <a:pt x="60" y="102"/>
                    <a:pt x="62" y="101"/>
                    <a:pt x="62" y="101"/>
                  </a:cubicBezTo>
                  <a:cubicBezTo>
                    <a:pt x="63" y="101"/>
                    <a:pt x="64" y="101"/>
                    <a:pt x="65" y="101"/>
                  </a:cubicBezTo>
                  <a:cubicBezTo>
                    <a:pt x="66" y="100"/>
                    <a:pt x="66" y="100"/>
                    <a:pt x="67" y="100"/>
                  </a:cubicBezTo>
                  <a:close/>
                  <a:moveTo>
                    <a:pt x="230" y="102"/>
                  </a:moveTo>
                  <a:cubicBezTo>
                    <a:pt x="230" y="102"/>
                    <a:pt x="229" y="102"/>
                    <a:pt x="229" y="102"/>
                  </a:cubicBezTo>
                  <a:cubicBezTo>
                    <a:pt x="227" y="102"/>
                    <a:pt x="225" y="104"/>
                    <a:pt x="225" y="105"/>
                  </a:cubicBezTo>
                  <a:cubicBezTo>
                    <a:pt x="226" y="105"/>
                    <a:pt x="230" y="105"/>
                    <a:pt x="231" y="104"/>
                  </a:cubicBezTo>
                  <a:cubicBezTo>
                    <a:pt x="231" y="104"/>
                    <a:pt x="232" y="104"/>
                    <a:pt x="232" y="104"/>
                  </a:cubicBezTo>
                  <a:cubicBezTo>
                    <a:pt x="233" y="104"/>
                    <a:pt x="233" y="103"/>
                    <a:pt x="232" y="102"/>
                  </a:cubicBezTo>
                  <a:cubicBezTo>
                    <a:pt x="231" y="102"/>
                    <a:pt x="230" y="102"/>
                    <a:pt x="230" y="102"/>
                  </a:cubicBezTo>
                  <a:close/>
                  <a:moveTo>
                    <a:pt x="65" y="103"/>
                  </a:moveTo>
                  <a:cubicBezTo>
                    <a:pt x="64" y="103"/>
                    <a:pt x="63" y="103"/>
                    <a:pt x="62" y="103"/>
                  </a:cubicBezTo>
                  <a:cubicBezTo>
                    <a:pt x="61" y="104"/>
                    <a:pt x="59" y="106"/>
                    <a:pt x="59" y="106"/>
                  </a:cubicBezTo>
                  <a:cubicBezTo>
                    <a:pt x="59" y="107"/>
                    <a:pt x="59" y="107"/>
                    <a:pt x="61" y="106"/>
                  </a:cubicBezTo>
                  <a:cubicBezTo>
                    <a:pt x="61" y="106"/>
                    <a:pt x="63" y="105"/>
                    <a:pt x="64" y="105"/>
                  </a:cubicBezTo>
                  <a:cubicBezTo>
                    <a:pt x="66" y="105"/>
                    <a:pt x="66" y="105"/>
                    <a:pt x="66" y="104"/>
                  </a:cubicBezTo>
                  <a:cubicBezTo>
                    <a:pt x="66" y="103"/>
                    <a:pt x="66" y="103"/>
                    <a:pt x="65" y="103"/>
                  </a:cubicBezTo>
                  <a:close/>
                  <a:moveTo>
                    <a:pt x="193" y="104"/>
                  </a:moveTo>
                  <a:cubicBezTo>
                    <a:pt x="192" y="104"/>
                    <a:pt x="192" y="104"/>
                    <a:pt x="192" y="104"/>
                  </a:cubicBezTo>
                  <a:cubicBezTo>
                    <a:pt x="192" y="104"/>
                    <a:pt x="192" y="104"/>
                    <a:pt x="191" y="104"/>
                  </a:cubicBezTo>
                  <a:cubicBezTo>
                    <a:pt x="190" y="105"/>
                    <a:pt x="190" y="105"/>
                    <a:pt x="191" y="107"/>
                  </a:cubicBezTo>
                  <a:cubicBezTo>
                    <a:pt x="192" y="107"/>
                    <a:pt x="192" y="108"/>
                    <a:pt x="192" y="108"/>
                  </a:cubicBezTo>
                  <a:cubicBezTo>
                    <a:pt x="192" y="108"/>
                    <a:pt x="193" y="109"/>
                    <a:pt x="193" y="109"/>
                  </a:cubicBezTo>
                  <a:cubicBezTo>
                    <a:pt x="195" y="112"/>
                    <a:pt x="196" y="110"/>
                    <a:pt x="194" y="107"/>
                  </a:cubicBezTo>
                  <a:cubicBezTo>
                    <a:pt x="194" y="106"/>
                    <a:pt x="194" y="105"/>
                    <a:pt x="194" y="105"/>
                  </a:cubicBezTo>
                  <a:cubicBezTo>
                    <a:pt x="193" y="104"/>
                    <a:pt x="193" y="104"/>
                    <a:pt x="193" y="104"/>
                  </a:cubicBezTo>
                  <a:close/>
                  <a:moveTo>
                    <a:pt x="71" y="104"/>
                  </a:moveTo>
                  <a:cubicBezTo>
                    <a:pt x="69" y="104"/>
                    <a:pt x="68" y="104"/>
                    <a:pt x="68" y="104"/>
                  </a:cubicBezTo>
                  <a:cubicBezTo>
                    <a:pt x="68" y="104"/>
                    <a:pt x="69" y="105"/>
                    <a:pt x="69" y="105"/>
                  </a:cubicBezTo>
                  <a:cubicBezTo>
                    <a:pt x="69" y="105"/>
                    <a:pt x="70" y="105"/>
                    <a:pt x="70" y="105"/>
                  </a:cubicBezTo>
                  <a:cubicBezTo>
                    <a:pt x="70" y="105"/>
                    <a:pt x="70" y="105"/>
                    <a:pt x="71" y="106"/>
                  </a:cubicBezTo>
                  <a:cubicBezTo>
                    <a:pt x="73" y="106"/>
                    <a:pt x="74" y="106"/>
                    <a:pt x="74" y="105"/>
                  </a:cubicBezTo>
                  <a:cubicBezTo>
                    <a:pt x="74" y="105"/>
                    <a:pt x="73" y="104"/>
                    <a:pt x="73" y="104"/>
                  </a:cubicBezTo>
                  <a:cubicBezTo>
                    <a:pt x="73" y="104"/>
                    <a:pt x="72" y="104"/>
                    <a:pt x="71" y="104"/>
                  </a:cubicBezTo>
                  <a:close/>
                  <a:moveTo>
                    <a:pt x="189" y="105"/>
                  </a:moveTo>
                  <a:cubicBezTo>
                    <a:pt x="189" y="105"/>
                    <a:pt x="188" y="105"/>
                    <a:pt x="188" y="105"/>
                  </a:cubicBezTo>
                  <a:cubicBezTo>
                    <a:pt x="187" y="105"/>
                    <a:pt x="187" y="105"/>
                    <a:pt x="187" y="106"/>
                  </a:cubicBezTo>
                  <a:cubicBezTo>
                    <a:pt x="187" y="108"/>
                    <a:pt x="188" y="110"/>
                    <a:pt x="189" y="110"/>
                  </a:cubicBezTo>
                  <a:cubicBezTo>
                    <a:pt x="189" y="110"/>
                    <a:pt x="190" y="111"/>
                    <a:pt x="190" y="111"/>
                  </a:cubicBezTo>
                  <a:cubicBezTo>
                    <a:pt x="190" y="112"/>
                    <a:pt x="190" y="112"/>
                    <a:pt x="190" y="113"/>
                  </a:cubicBezTo>
                  <a:cubicBezTo>
                    <a:pt x="191" y="114"/>
                    <a:pt x="193" y="114"/>
                    <a:pt x="193" y="113"/>
                  </a:cubicBezTo>
                  <a:cubicBezTo>
                    <a:pt x="193" y="113"/>
                    <a:pt x="192" y="112"/>
                    <a:pt x="192" y="112"/>
                  </a:cubicBezTo>
                  <a:cubicBezTo>
                    <a:pt x="191" y="111"/>
                    <a:pt x="191" y="111"/>
                    <a:pt x="191" y="110"/>
                  </a:cubicBezTo>
                  <a:cubicBezTo>
                    <a:pt x="191" y="109"/>
                    <a:pt x="191" y="107"/>
                    <a:pt x="190" y="106"/>
                  </a:cubicBezTo>
                  <a:cubicBezTo>
                    <a:pt x="190" y="105"/>
                    <a:pt x="189" y="105"/>
                    <a:pt x="189" y="105"/>
                  </a:cubicBezTo>
                  <a:close/>
                  <a:moveTo>
                    <a:pt x="218" y="105"/>
                  </a:moveTo>
                  <a:cubicBezTo>
                    <a:pt x="217" y="105"/>
                    <a:pt x="215" y="105"/>
                    <a:pt x="214" y="106"/>
                  </a:cubicBezTo>
                  <a:cubicBezTo>
                    <a:pt x="214" y="106"/>
                    <a:pt x="214" y="107"/>
                    <a:pt x="214" y="107"/>
                  </a:cubicBezTo>
                  <a:cubicBezTo>
                    <a:pt x="215" y="107"/>
                    <a:pt x="216" y="107"/>
                    <a:pt x="219" y="107"/>
                  </a:cubicBezTo>
                  <a:cubicBezTo>
                    <a:pt x="220" y="106"/>
                    <a:pt x="221" y="106"/>
                    <a:pt x="221" y="105"/>
                  </a:cubicBezTo>
                  <a:cubicBezTo>
                    <a:pt x="221" y="105"/>
                    <a:pt x="221" y="105"/>
                    <a:pt x="219" y="105"/>
                  </a:cubicBezTo>
                  <a:cubicBezTo>
                    <a:pt x="219" y="105"/>
                    <a:pt x="218" y="105"/>
                    <a:pt x="218" y="105"/>
                  </a:cubicBezTo>
                  <a:close/>
                  <a:moveTo>
                    <a:pt x="78" y="107"/>
                  </a:moveTo>
                  <a:cubicBezTo>
                    <a:pt x="78" y="107"/>
                    <a:pt x="78" y="107"/>
                    <a:pt x="77" y="107"/>
                  </a:cubicBezTo>
                  <a:cubicBezTo>
                    <a:pt x="77" y="107"/>
                    <a:pt x="77" y="108"/>
                    <a:pt x="79" y="108"/>
                  </a:cubicBezTo>
                  <a:cubicBezTo>
                    <a:pt x="80" y="109"/>
                    <a:pt x="81" y="109"/>
                    <a:pt x="82" y="110"/>
                  </a:cubicBezTo>
                  <a:cubicBezTo>
                    <a:pt x="82" y="110"/>
                    <a:pt x="83" y="110"/>
                    <a:pt x="83" y="109"/>
                  </a:cubicBezTo>
                  <a:cubicBezTo>
                    <a:pt x="83" y="108"/>
                    <a:pt x="80" y="107"/>
                    <a:pt x="78" y="107"/>
                  </a:cubicBezTo>
                  <a:cubicBezTo>
                    <a:pt x="78" y="107"/>
                    <a:pt x="78" y="107"/>
                    <a:pt x="78" y="107"/>
                  </a:cubicBezTo>
                  <a:close/>
                  <a:moveTo>
                    <a:pt x="242" y="107"/>
                  </a:moveTo>
                  <a:cubicBezTo>
                    <a:pt x="245" y="107"/>
                    <a:pt x="245" y="107"/>
                    <a:pt x="245" y="107"/>
                  </a:cubicBezTo>
                  <a:cubicBezTo>
                    <a:pt x="247" y="111"/>
                    <a:pt x="247" y="111"/>
                    <a:pt x="247" y="111"/>
                  </a:cubicBezTo>
                  <a:cubicBezTo>
                    <a:pt x="248" y="113"/>
                    <a:pt x="248" y="115"/>
                    <a:pt x="248" y="115"/>
                  </a:cubicBezTo>
                  <a:cubicBezTo>
                    <a:pt x="248" y="115"/>
                    <a:pt x="248" y="116"/>
                    <a:pt x="248" y="116"/>
                  </a:cubicBezTo>
                  <a:cubicBezTo>
                    <a:pt x="246" y="117"/>
                    <a:pt x="240" y="119"/>
                    <a:pt x="238" y="119"/>
                  </a:cubicBezTo>
                  <a:cubicBezTo>
                    <a:pt x="237" y="119"/>
                    <a:pt x="235" y="120"/>
                    <a:pt x="235" y="120"/>
                  </a:cubicBezTo>
                  <a:cubicBezTo>
                    <a:pt x="234" y="120"/>
                    <a:pt x="233" y="120"/>
                    <a:pt x="233" y="120"/>
                  </a:cubicBezTo>
                  <a:cubicBezTo>
                    <a:pt x="232" y="119"/>
                    <a:pt x="232" y="119"/>
                    <a:pt x="233" y="119"/>
                  </a:cubicBezTo>
                  <a:cubicBezTo>
                    <a:pt x="233" y="119"/>
                    <a:pt x="233" y="119"/>
                    <a:pt x="232" y="118"/>
                  </a:cubicBezTo>
                  <a:cubicBezTo>
                    <a:pt x="231" y="118"/>
                    <a:pt x="228" y="111"/>
                    <a:pt x="228" y="110"/>
                  </a:cubicBezTo>
                  <a:cubicBezTo>
                    <a:pt x="228" y="110"/>
                    <a:pt x="229" y="110"/>
                    <a:pt x="232" y="109"/>
                  </a:cubicBezTo>
                  <a:cubicBezTo>
                    <a:pt x="233" y="109"/>
                    <a:pt x="236" y="108"/>
                    <a:pt x="237" y="108"/>
                  </a:cubicBezTo>
                  <a:cubicBezTo>
                    <a:pt x="239" y="107"/>
                    <a:pt x="240" y="107"/>
                    <a:pt x="242" y="107"/>
                  </a:cubicBezTo>
                  <a:close/>
                  <a:moveTo>
                    <a:pt x="57" y="108"/>
                  </a:moveTo>
                  <a:cubicBezTo>
                    <a:pt x="56" y="108"/>
                    <a:pt x="55" y="111"/>
                    <a:pt x="56" y="114"/>
                  </a:cubicBezTo>
                  <a:cubicBezTo>
                    <a:pt x="56" y="115"/>
                    <a:pt x="56" y="116"/>
                    <a:pt x="57" y="116"/>
                  </a:cubicBezTo>
                  <a:cubicBezTo>
                    <a:pt x="57" y="116"/>
                    <a:pt x="57" y="115"/>
                    <a:pt x="57" y="115"/>
                  </a:cubicBezTo>
                  <a:cubicBezTo>
                    <a:pt x="56" y="113"/>
                    <a:pt x="56" y="110"/>
                    <a:pt x="57" y="110"/>
                  </a:cubicBezTo>
                  <a:cubicBezTo>
                    <a:pt x="58" y="109"/>
                    <a:pt x="58" y="108"/>
                    <a:pt x="57" y="108"/>
                  </a:cubicBezTo>
                  <a:cubicBezTo>
                    <a:pt x="57" y="108"/>
                    <a:pt x="57" y="108"/>
                    <a:pt x="57" y="108"/>
                  </a:cubicBezTo>
                  <a:close/>
                  <a:moveTo>
                    <a:pt x="66" y="110"/>
                  </a:moveTo>
                  <a:cubicBezTo>
                    <a:pt x="68" y="110"/>
                    <a:pt x="71" y="111"/>
                    <a:pt x="74" y="112"/>
                  </a:cubicBezTo>
                  <a:cubicBezTo>
                    <a:pt x="75" y="112"/>
                    <a:pt x="76" y="113"/>
                    <a:pt x="77" y="113"/>
                  </a:cubicBezTo>
                  <a:cubicBezTo>
                    <a:pt x="78" y="114"/>
                    <a:pt x="79" y="114"/>
                    <a:pt x="80" y="115"/>
                  </a:cubicBezTo>
                  <a:cubicBezTo>
                    <a:pt x="80" y="115"/>
                    <a:pt x="82" y="115"/>
                    <a:pt x="82" y="116"/>
                  </a:cubicBezTo>
                  <a:cubicBezTo>
                    <a:pt x="83" y="116"/>
                    <a:pt x="84" y="116"/>
                    <a:pt x="84" y="117"/>
                  </a:cubicBezTo>
                  <a:cubicBezTo>
                    <a:pt x="84" y="117"/>
                    <a:pt x="85" y="117"/>
                    <a:pt x="85" y="117"/>
                  </a:cubicBezTo>
                  <a:cubicBezTo>
                    <a:pt x="85" y="117"/>
                    <a:pt x="86" y="117"/>
                    <a:pt x="86" y="117"/>
                  </a:cubicBezTo>
                  <a:cubicBezTo>
                    <a:pt x="86" y="117"/>
                    <a:pt x="86" y="117"/>
                    <a:pt x="87" y="117"/>
                  </a:cubicBezTo>
                  <a:cubicBezTo>
                    <a:pt x="87" y="117"/>
                    <a:pt x="88" y="118"/>
                    <a:pt x="89" y="118"/>
                  </a:cubicBezTo>
                  <a:cubicBezTo>
                    <a:pt x="89" y="119"/>
                    <a:pt x="90" y="119"/>
                    <a:pt x="91" y="119"/>
                  </a:cubicBezTo>
                  <a:cubicBezTo>
                    <a:pt x="91" y="119"/>
                    <a:pt x="96" y="122"/>
                    <a:pt x="97" y="122"/>
                  </a:cubicBezTo>
                  <a:cubicBezTo>
                    <a:pt x="97" y="123"/>
                    <a:pt x="98" y="123"/>
                    <a:pt x="98" y="123"/>
                  </a:cubicBezTo>
                  <a:cubicBezTo>
                    <a:pt x="99" y="123"/>
                    <a:pt x="103" y="125"/>
                    <a:pt x="105" y="126"/>
                  </a:cubicBezTo>
                  <a:cubicBezTo>
                    <a:pt x="105" y="127"/>
                    <a:pt x="108" y="128"/>
                    <a:pt x="110" y="129"/>
                  </a:cubicBezTo>
                  <a:cubicBezTo>
                    <a:pt x="114" y="132"/>
                    <a:pt x="119" y="134"/>
                    <a:pt x="124" y="136"/>
                  </a:cubicBezTo>
                  <a:cubicBezTo>
                    <a:pt x="126" y="137"/>
                    <a:pt x="127" y="137"/>
                    <a:pt x="133" y="140"/>
                  </a:cubicBezTo>
                  <a:cubicBezTo>
                    <a:pt x="136" y="141"/>
                    <a:pt x="136" y="142"/>
                    <a:pt x="136" y="142"/>
                  </a:cubicBezTo>
                  <a:cubicBezTo>
                    <a:pt x="135" y="142"/>
                    <a:pt x="135" y="143"/>
                    <a:pt x="136" y="143"/>
                  </a:cubicBezTo>
                  <a:cubicBezTo>
                    <a:pt x="136" y="143"/>
                    <a:pt x="136" y="143"/>
                    <a:pt x="135" y="143"/>
                  </a:cubicBezTo>
                  <a:cubicBezTo>
                    <a:pt x="135" y="143"/>
                    <a:pt x="135" y="143"/>
                    <a:pt x="135" y="143"/>
                  </a:cubicBezTo>
                  <a:cubicBezTo>
                    <a:pt x="135" y="144"/>
                    <a:pt x="135" y="144"/>
                    <a:pt x="135" y="144"/>
                  </a:cubicBezTo>
                  <a:cubicBezTo>
                    <a:pt x="135" y="145"/>
                    <a:pt x="135" y="146"/>
                    <a:pt x="134" y="146"/>
                  </a:cubicBezTo>
                  <a:cubicBezTo>
                    <a:pt x="134" y="147"/>
                    <a:pt x="134" y="148"/>
                    <a:pt x="134" y="149"/>
                  </a:cubicBezTo>
                  <a:cubicBezTo>
                    <a:pt x="133" y="151"/>
                    <a:pt x="133" y="152"/>
                    <a:pt x="132" y="151"/>
                  </a:cubicBezTo>
                  <a:cubicBezTo>
                    <a:pt x="131" y="150"/>
                    <a:pt x="126" y="147"/>
                    <a:pt x="125" y="147"/>
                  </a:cubicBezTo>
                  <a:cubicBezTo>
                    <a:pt x="125" y="147"/>
                    <a:pt x="124" y="147"/>
                    <a:pt x="124" y="147"/>
                  </a:cubicBezTo>
                  <a:cubicBezTo>
                    <a:pt x="124" y="147"/>
                    <a:pt x="123" y="146"/>
                    <a:pt x="121" y="146"/>
                  </a:cubicBezTo>
                  <a:cubicBezTo>
                    <a:pt x="120" y="145"/>
                    <a:pt x="119" y="145"/>
                    <a:pt x="119" y="145"/>
                  </a:cubicBezTo>
                  <a:cubicBezTo>
                    <a:pt x="119" y="145"/>
                    <a:pt x="119" y="144"/>
                    <a:pt x="118" y="144"/>
                  </a:cubicBezTo>
                  <a:cubicBezTo>
                    <a:pt x="118" y="144"/>
                    <a:pt x="117" y="144"/>
                    <a:pt x="117" y="143"/>
                  </a:cubicBezTo>
                  <a:cubicBezTo>
                    <a:pt x="116" y="143"/>
                    <a:pt x="115" y="143"/>
                    <a:pt x="115" y="142"/>
                  </a:cubicBezTo>
                  <a:cubicBezTo>
                    <a:pt x="114" y="142"/>
                    <a:pt x="113" y="141"/>
                    <a:pt x="112" y="141"/>
                  </a:cubicBezTo>
                  <a:cubicBezTo>
                    <a:pt x="111" y="141"/>
                    <a:pt x="109" y="140"/>
                    <a:pt x="108" y="139"/>
                  </a:cubicBezTo>
                  <a:cubicBezTo>
                    <a:pt x="107" y="138"/>
                    <a:pt x="105" y="137"/>
                    <a:pt x="105" y="137"/>
                  </a:cubicBezTo>
                  <a:cubicBezTo>
                    <a:pt x="103" y="136"/>
                    <a:pt x="93" y="131"/>
                    <a:pt x="91" y="131"/>
                  </a:cubicBezTo>
                  <a:cubicBezTo>
                    <a:pt x="90" y="131"/>
                    <a:pt x="90" y="131"/>
                    <a:pt x="89" y="131"/>
                  </a:cubicBezTo>
                  <a:cubicBezTo>
                    <a:pt x="89" y="130"/>
                    <a:pt x="88" y="130"/>
                    <a:pt x="88" y="130"/>
                  </a:cubicBezTo>
                  <a:cubicBezTo>
                    <a:pt x="87" y="129"/>
                    <a:pt x="86" y="129"/>
                    <a:pt x="85" y="129"/>
                  </a:cubicBezTo>
                  <a:cubicBezTo>
                    <a:pt x="85" y="129"/>
                    <a:pt x="83" y="128"/>
                    <a:pt x="81" y="127"/>
                  </a:cubicBezTo>
                  <a:cubicBezTo>
                    <a:pt x="78" y="126"/>
                    <a:pt x="75" y="125"/>
                    <a:pt x="74" y="124"/>
                  </a:cubicBezTo>
                  <a:cubicBezTo>
                    <a:pt x="74" y="124"/>
                    <a:pt x="73" y="124"/>
                    <a:pt x="73" y="123"/>
                  </a:cubicBezTo>
                  <a:cubicBezTo>
                    <a:pt x="68" y="121"/>
                    <a:pt x="65" y="119"/>
                    <a:pt x="64" y="117"/>
                  </a:cubicBezTo>
                  <a:cubicBezTo>
                    <a:pt x="62" y="115"/>
                    <a:pt x="62" y="115"/>
                    <a:pt x="62" y="113"/>
                  </a:cubicBezTo>
                  <a:cubicBezTo>
                    <a:pt x="62" y="111"/>
                    <a:pt x="62" y="111"/>
                    <a:pt x="65" y="110"/>
                  </a:cubicBezTo>
                  <a:cubicBezTo>
                    <a:pt x="65" y="110"/>
                    <a:pt x="65" y="110"/>
                    <a:pt x="66" y="110"/>
                  </a:cubicBezTo>
                  <a:close/>
                  <a:moveTo>
                    <a:pt x="88" y="110"/>
                  </a:moveTo>
                  <a:cubicBezTo>
                    <a:pt x="87" y="110"/>
                    <a:pt x="87" y="111"/>
                    <a:pt x="87" y="111"/>
                  </a:cubicBezTo>
                  <a:cubicBezTo>
                    <a:pt x="87" y="111"/>
                    <a:pt x="87" y="111"/>
                    <a:pt x="88" y="111"/>
                  </a:cubicBezTo>
                  <a:cubicBezTo>
                    <a:pt x="88" y="111"/>
                    <a:pt x="88" y="111"/>
                    <a:pt x="88" y="111"/>
                  </a:cubicBezTo>
                  <a:cubicBezTo>
                    <a:pt x="88" y="111"/>
                    <a:pt x="89" y="112"/>
                    <a:pt x="90" y="113"/>
                  </a:cubicBezTo>
                  <a:cubicBezTo>
                    <a:pt x="91" y="114"/>
                    <a:pt x="92" y="114"/>
                    <a:pt x="92" y="115"/>
                  </a:cubicBezTo>
                  <a:cubicBezTo>
                    <a:pt x="92" y="115"/>
                    <a:pt x="94" y="115"/>
                    <a:pt x="94" y="115"/>
                  </a:cubicBezTo>
                  <a:cubicBezTo>
                    <a:pt x="94" y="115"/>
                    <a:pt x="94" y="114"/>
                    <a:pt x="93" y="114"/>
                  </a:cubicBezTo>
                  <a:cubicBezTo>
                    <a:pt x="92" y="112"/>
                    <a:pt x="90" y="111"/>
                    <a:pt x="89" y="111"/>
                  </a:cubicBezTo>
                  <a:cubicBezTo>
                    <a:pt x="89" y="111"/>
                    <a:pt x="89" y="111"/>
                    <a:pt x="89" y="111"/>
                  </a:cubicBezTo>
                  <a:cubicBezTo>
                    <a:pt x="89" y="111"/>
                    <a:pt x="88" y="110"/>
                    <a:pt x="88" y="110"/>
                  </a:cubicBezTo>
                  <a:close/>
                  <a:moveTo>
                    <a:pt x="280" y="113"/>
                  </a:moveTo>
                  <a:cubicBezTo>
                    <a:pt x="286" y="113"/>
                    <a:pt x="287" y="113"/>
                    <a:pt x="288" y="114"/>
                  </a:cubicBezTo>
                  <a:cubicBezTo>
                    <a:pt x="291" y="115"/>
                    <a:pt x="292" y="117"/>
                    <a:pt x="294" y="119"/>
                  </a:cubicBezTo>
                  <a:cubicBezTo>
                    <a:pt x="295" y="121"/>
                    <a:pt x="295" y="121"/>
                    <a:pt x="295" y="121"/>
                  </a:cubicBezTo>
                  <a:cubicBezTo>
                    <a:pt x="295" y="126"/>
                    <a:pt x="295" y="126"/>
                    <a:pt x="295" y="126"/>
                  </a:cubicBezTo>
                  <a:cubicBezTo>
                    <a:pt x="295" y="128"/>
                    <a:pt x="295" y="131"/>
                    <a:pt x="294" y="132"/>
                  </a:cubicBezTo>
                  <a:cubicBezTo>
                    <a:pt x="294" y="134"/>
                    <a:pt x="292" y="136"/>
                    <a:pt x="290" y="136"/>
                  </a:cubicBezTo>
                  <a:cubicBezTo>
                    <a:pt x="289" y="137"/>
                    <a:pt x="288" y="137"/>
                    <a:pt x="288" y="137"/>
                  </a:cubicBezTo>
                  <a:cubicBezTo>
                    <a:pt x="288" y="137"/>
                    <a:pt x="288" y="138"/>
                    <a:pt x="287" y="138"/>
                  </a:cubicBezTo>
                  <a:cubicBezTo>
                    <a:pt x="286" y="138"/>
                    <a:pt x="285" y="139"/>
                    <a:pt x="283" y="140"/>
                  </a:cubicBezTo>
                  <a:cubicBezTo>
                    <a:pt x="282" y="140"/>
                    <a:pt x="280" y="141"/>
                    <a:pt x="280" y="141"/>
                  </a:cubicBezTo>
                  <a:cubicBezTo>
                    <a:pt x="278" y="141"/>
                    <a:pt x="275" y="142"/>
                    <a:pt x="273" y="143"/>
                  </a:cubicBezTo>
                  <a:cubicBezTo>
                    <a:pt x="271" y="144"/>
                    <a:pt x="270" y="144"/>
                    <a:pt x="268" y="144"/>
                  </a:cubicBezTo>
                  <a:cubicBezTo>
                    <a:pt x="265" y="144"/>
                    <a:pt x="264" y="144"/>
                    <a:pt x="259" y="145"/>
                  </a:cubicBezTo>
                  <a:cubicBezTo>
                    <a:pt x="257" y="146"/>
                    <a:pt x="255" y="146"/>
                    <a:pt x="254" y="147"/>
                  </a:cubicBezTo>
                  <a:cubicBezTo>
                    <a:pt x="253" y="147"/>
                    <a:pt x="252" y="148"/>
                    <a:pt x="250" y="148"/>
                  </a:cubicBezTo>
                  <a:cubicBezTo>
                    <a:pt x="249" y="149"/>
                    <a:pt x="248" y="149"/>
                    <a:pt x="247" y="149"/>
                  </a:cubicBezTo>
                  <a:cubicBezTo>
                    <a:pt x="244" y="150"/>
                    <a:pt x="243" y="150"/>
                    <a:pt x="242" y="150"/>
                  </a:cubicBezTo>
                  <a:cubicBezTo>
                    <a:pt x="242" y="151"/>
                    <a:pt x="240" y="151"/>
                    <a:pt x="236" y="151"/>
                  </a:cubicBezTo>
                  <a:cubicBezTo>
                    <a:pt x="233" y="152"/>
                    <a:pt x="230" y="152"/>
                    <a:pt x="230" y="152"/>
                  </a:cubicBezTo>
                  <a:cubicBezTo>
                    <a:pt x="230" y="152"/>
                    <a:pt x="228" y="153"/>
                    <a:pt x="227" y="153"/>
                  </a:cubicBezTo>
                  <a:cubicBezTo>
                    <a:pt x="226" y="154"/>
                    <a:pt x="224" y="155"/>
                    <a:pt x="223" y="155"/>
                  </a:cubicBezTo>
                  <a:cubicBezTo>
                    <a:pt x="221" y="157"/>
                    <a:pt x="221" y="157"/>
                    <a:pt x="221" y="156"/>
                  </a:cubicBezTo>
                  <a:cubicBezTo>
                    <a:pt x="220" y="155"/>
                    <a:pt x="221" y="154"/>
                    <a:pt x="221" y="154"/>
                  </a:cubicBezTo>
                  <a:cubicBezTo>
                    <a:pt x="222" y="154"/>
                    <a:pt x="222" y="154"/>
                    <a:pt x="222" y="154"/>
                  </a:cubicBezTo>
                  <a:cubicBezTo>
                    <a:pt x="222" y="153"/>
                    <a:pt x="222" y="153"/>
                    <a:pt x="222" y="153"/>
                  </a:cubicBezTo>
                  <a:cubicBezTo>
                    <a:pt x="222" y="153"/>
                    <a:pt x="223" y="153"/>
                    <a:pt x="223" y="153"/>
                  </a:cubicBezTo>
                  <a:cubicBezTo>
                    <a:pt x="224" y="152"/>
                    <a:pt x="224" y="152"/>
                    <a:pt x="224" y="152"/>
                  </a:cubicBezTo>
                  <a:cubicBezTo>
                    <a:pt x="223" y="151"/>
                    <a:pt x="223" y="151"/>
                    <a:pt x="221" y="151"/>
                  </a:cubicBezTo>
                  <a:cubicBezTo>
                    <a:pt x="219" y="151"/>
                    <a:pt x="219" y="151"/>
                    <a:pt x="219" y="150"/>
                  </a:cubicBezTo>
                  <a:cubicBezTo>
                    <a:pt x="219" y="149"/>
                    <a:pt x="227" y="145"/>
                    <a:pt x="233" y="144"/>
                  </a:cubicBezTo>
                  <a:cubicBezTo>
                    <a:pt x="233" y="144"/>
                    <a:pt x="236" y="143"/>
                    <a:pt x="239" y="142"/>
                  </a:cubicBezTo>
                  <a:cubicBezTo>
                    <a:pt x="242" y="142"/>
                    <a:pt x="246" y="141"/>
                    <a:pt x="248" y="141"/>
                  </a:cubicBezTo>
                  <a:cubicBezTo>
                    <a:pt x="252" y="140"/>
                    <a:pt x="256" y="140"/>
                    <a:pt x="259" y="139"/>
                  </a:cubicBezTo>
                  <a:cubicBezTo>
                    <a:pt x="260" y="139"/>
                    <a:pt x="262" y="139"/>
                    <a:pt x="264" y="138"/>
                  </a:cubicBezTo>
                  <a:cubicBezTo>
                    <a:pt x="266" y="138"/>
                    <a:pt x="268" y="137"/>
                    <a:pt x="268" y="137"/>
                  </a:cubicBezTo>
                  <a:cubicBezTo>
                    <a:pt x="269" y="137"/>
                    <a:pt x="270" y="137"/>
                    <a:pt x="271" y="137"/>
                  </a:cubicBezTo>
                  <a:cubicBezTo>
                    <a:pt x="273" y="137"/>
                    <a:pt x="277" y="136"/>
                    <a:pt x="279" y="135"/>
                  </a:cubicBezTo>
                  <a:cubicBezTo>
                    <a:pt x="280" y="134"/>
                    <a:pt x="282" y="134"/>
                    <a:pt x="283" y="133"/>
                  </a:cubicBezTo>
                  <a:cubicBezTo>
                    <a:pt x="285" y="133"/>
                    <a:pt x="288" y="130"/>
                    <a:pt x="289" y="128"/>
                  </a:cubicBezTo>
                  <a:cubicBezTo>
                    <a:pt x="289" y="128"/>
                    <a:pt x="289" y="126"/>
                    <a:pt x="289" y="126"/>
                  </a:cubicBezTo>
                  <a:cubicBezTo>
                    <a:pt x="289" y="124"/>
                    <a:pt x="288" y="121"/>
                    <a:pt x="287" y="120"/>
                  </a:cubicBezTo>
                  <a:cubicBezTo>
                    <a:pt x="285" y="120"/>
                    <a:pt x="274" y="120"/>
                    <a:pt x="272" y="120"/>
                  </a:cubicBezTo>
                  <a:cubicBezTo>
                    <a:pt x="270" y="121"/>
                    <a:pt x="267" y="121"/>
                    <a:pt x="264" y="122"/>
                  </a:cubicBezTo>
                  <a:cubicBezTo>
                    <a:pt x="262" y="122"/>
                    <a:pt x="260" y="123"/>
                    <a:pt x="259" y="123"/>
                  </a:cubicBezTo>
                  <a:cubicBezTo>
                    <a:pt x="258" y="124"/>
                    <a:pt x="256" y="124"/>
                    <a:pt x="256" y="124"/>
                  </a:cubicBezTo>
                  <a:cubicBezTo>
                    <a:pt x="256" y="124"/>
                    <a:pt x="254" y="125"/>
                    <a:pt x="253" y="125"/>
                  </a:cubicBezTo>
                  <a:cubicBezTo>
                    <a:pt x="252" y="125"/>
                    <a:pt x="250" y="126"/>
                    <a:pt x="249" y="126"/>
                  </a:cubicBezTo>
                  <a:cubicBezTo>
                    <a:pt x="248" y="126"/>
                    <a:pt x="248" y="126"/>
                    <a:pt x="248" y="126"/>
                  </a:cubicBezTo>
                  <a:cubicBezTo>
                    <a:pt x="248" y="126"/>
                    <a:pt x="247" y="127"/>
                    <a:pt x="246" y="127"/>
                  </a:cubicBezTo>
                  <a:cubicBezTo>
                    <a:pt x="246" y="127"/>
                    <a:pt x="245" y="127"/>
                    <a:pt x="245" y="127"/>
                  </a:cubicBezTo>
                  <a:cubicBezTo>
                    <a:pt x="244" y="127"/>
                    <a:pt x="242" y="128"/>
                    <a:pt x="238" y="128"/>
                  </a:cubicBezTo>
                  <a:cubicBezTo>
                    <a:pt x="236" y="128"/>
                    <a:pt x="233" y="129"/>
                    <a:pt x="231" y="129"/>
                  </a:cubicBezTo>
                  <a:cubicBezTo>
                    <a:pt x="227" y="130"/>
                    <a:pt x="226" y="131"/>
                    <a:pt x="226" y="131"/>
                  </a:cubicBezTo>
                  <a:cubicBezTo>
                    <a:pt x="225" y="131"/>
                    <a:pt x="224" y="131"/>
                    <a:pt x="222" y="131"/>
                  </a:cubicBezTo>
                  <a:cubicBezTo>
                    <a:pt x="213" y="132"/>
                    <a:pt x="211" y="132"/>
                    <a:pt x="211" y="132"/>
                  </a:cubicBezTo>
                  <a:cubicBezTo>
                    <a:pt x="211" y="132"/>
                    <a:pt x="212" y="131"/>
                    <a:pt x="213" y="131"/>
                  </a:cubicBezTo>
                  <a:cubicBezTo>
                    <a:pt x="216" y="131"/>
                    <a:pt x="217" y="130"/>
                    <a:pt x="217" y="130"/>
                  </a:cubicBezTo>
                  <a:cubicBezTo>
                    <a:pt x="217" y="129"/>
                    <a:pt x="215" y="129"/>
                    <a:pt x="213" y="130"/>
                  </a:cubicBezTo>
                  <a:cubicBezTo>
                    <a:pt x="212" y="131"/>
                    <a:pt x="212" y="131"/>
                    <a:pt x="212" y="130"/>
                  </a:cubicBezTo>
                  <a:cubicBezTo>
                    <a:pt x="211" y="129"/>
                    <a:pt x="211" y="128"/>
                    <a:pt x="212" y="128"/>
                  </a:cubicBezTo>
                  <a:cubicBezTo>
                    <a:pt x="212" y="128"/>
                    <a:pt x="213" y="128"/>
                    <a:pt x="213" y="128"/>
                  </a:cubicBezTo>
                  <a:cubicBezTo>
                    <a:pt x="213" y="128"/>
                    <a:pt x="214" y="127"/>
                    <a:pt x="215" y="127"/>
                  </a:cubicBezTo>
                  <a:cubicBezTo>
                    <a:pt x="219" y="127"/>
                    <a:pt x="223" y="126"/>
                    <a:pt x="225" y="126"/>
                  </a:cubicBezTo>
                  <a:cubicBezTo>
                    <a:pt x="226" y="125"/>
                    <a:pt x="228" y="125"/>
                    <a:pt x="230" y="125"/>
                  </a:cubicBezTo>
                  <a:cubicBezTo>
                    <a:pt x="231" y="124"/>
                    <a:pt x="233" y="124"/>
                    <a:pt x="233" y="124"/>
                  </a:cubicBezTo>
                  <a:cubicBezTo>
                    <a:pt x="233" y="124"/>
                    <a:pt x="244" y="120"/>
                    <a:pt x="245" y="120"/>
                  </a:cubicBezTo>
                  <a:cubicBezTo>
                    <a:pt x="245" y="120"/>
                    <a:pt x="246" y="119"/>
                    <a:pt x="247" y="119"/>
                  </a:cubicBezTo>
                  <a:cubicBezTo>
                    <a:pt x="248" y="118"/>
                    <a:pt x="249" y="118"/>
                    <a:pt x="250" y="118"/>
                  </a:cubicBezTo>
                  <a:cubicBezTo>
                    <a:pt x="250" y="118"/>
                    <a:pt x="250" y="118"/>
                    <a:pt x="250" y="118"/>
                  </a:cubicBezTo>
                  <a:cubicBezTo>
                    <a:pt x="250" y="117"/>
                    <a:pt x="251" y="117"/>
                    <a:pt x="252" y="117"/>
                  </a:cubicBezTo>
                  <a:cubicBezTo>
                    <a:pt x="253" y="117"/>
                    <a:pt x="254" y="116"/>
                    <a:pt x="255" y="116"/>
                  </a:cubicBezTo>
                  <a:cubicBezTo>
                    <a:pt x="256" y="116"/>
                    <a:pt x="257" y="115"/>
                    <a:pt x="258" y="115"/>
                  </a:cubicBezTo>
                  <a:cubicBezTo>
                    <a:pt x="261" y="114"/>
                    <a:pt x="262" y="114"/>
                    <a:pt x="268" y="113"/>
                  </a:cubicBezTo>
                  <a:cubicBezTo>
                    <a:pt x="271" y="113"/>
                    <a:pt x="277" y="113"/>
                    <a:pt x="280" y="113"/>
                  </a:cubicBezTo>
                  <a:close/>
                  <a:moveTo>
                    <a:pt x="195" y="114"/>
                  </a:moveTo>
                  <a:cubicBezTo>
                    <a:pt x="195" y="114"/>
                    <a:pt x="195" y="114"/>
                    <a:pt x="195" y="114"/>
                  </a:cubicBezTo>
                  <a:cubicBezTo>
                    <a:pt x="195" y="115"/>
                    <a:pt x="195" y="115"/>
                    <a:pt x="196" y="116"/>
                  </a:cubicBezTo>
                  <a:cubicBezTo>
                    <a:pt x="196" y="117"/>
                    <a:pt x="197" y="118"/>
                    <a:pt x="197" y="119"/>
                  </a:cubicBezTo>
                  <a:cubicBezTo>
                    <a:pt x="197" y="120"/>
                    <a:pt x="197" y="121"/>
                    <a:pt x="197" y="121"/>
                  </a:cubicBezTo>
                  <a:cubicBezTo>
                    <a:pt x="198" y="122"/>
                    <a:pt x="198" y="122"/>
                    <a:pt x="199" y="121"/>
                  </a:cubicBezTo>
                  <a:cubicBezTo>
                    <a:pt x="199" y="120"/>
                    <a:pt x="199" y="120"/>
                    <a:pt x="199" y="120"/>
                  </a:cubicBezTo>
                  <a:cubicBezTo>
                    <a:pt x="199" y="120"/>
                    <a:pt x="198" y="118"/>
                    <a:pt x="197" y="117"/>
                  </a:cubicBezTo>
                  <a:cubicBezTo>
                    <a:pt x="196" y="115"/>
                    <a:pt x="195" y="114"/>
                    <a:pt x="195" y="114"/>
                  </a:cubicBezTo>
                  <a:cubicBezTo>
                    <a:pt x="195" y="114"/>
                    <a:pt x="195" y="114"/>
                    <a:pt x="195" y="114"/>
                  </a:cubicBezTo>
                  <a:close/>
                  <a:moveTo>
                    <a:pt x="280" y="114"/>
                  </a:moveTo>
                  <a:cubicBezTo>
                    <a:pt x="280" y="114"/>
                    <a:pt x="280" y="114"/>
                    <a:pt x="280" y="114"/>
                  </a:cubicBezTo>
                  <a:cubicBezTo>
                    <a:pt x="280" y="114"/>
                    <a:pt x="279" y="115"/>
                    <a:pt x="277" y="115"/>
                  </a:cubicBezTo>
                  <a:cubicBezTo>
                    <a:pt x="276" y="115"/>
                    <a:pt x="274" y="115"/>
                    <a:pt x="273" y="116"/>
                  </a:cubicBezTo>
                  <a:cubicBezTo>
                    <a:pt x="271" y="117"/>
                    <a:pt x="271" y="117"/>
                    <a:pt x="271" y="117"/>
                  </a:cubicBezTo>
                  <a:cubicBezTo>
                    <a:pt x="273" y="117"/>
                    <a:pt x="273" y="117"/>
                    <a:pt x="273" y="117"/>
                  </a:cubicBezTo>
                  <a:cubicBezTo>
                    <a:pt x="281" y="116"/>
                    <a:pt x="282" y="116"/>
                    <a:pt x="282" y="115"/>
                  </a:cubicBezTo>
                  <a:cubicBezTo>
                    <a:pt x="282" y="115"/>
                    <a:pt x="282" y="115"/>
                    <a:pt x="282" y="115"/>
                  </a:cubicBezTo>
                  <a:cubicBezTo>
                    <a:pt x="281" y="115"/>
                    <a:pt x="281" y="115"/>
                    <a:pt x="281" y="115"/>
                  </a:cubicBezTo>
                  <a:cubicBezTo>
                    <a:pt x="281" y="114"/>
                    <a:pt x="280" y="114"/>
                    <a:pt x="280" y="114"/>
                  </a:cubicBezTo>
                  <a:cubicBezTo>
                    <a:pt x="280" y="114"/>
                    <a:pt x="280" y="114"/>
                    <a:pt x="280" y="114"/>
                  </a:cubicBezTo>
                  <a:cubicBezTo>
                    <a:pt x="280" y="114"/>
                    <a:pt x="280" y="114"/>
                    <a:pt x="280" y="114"/>
                  </a:cubicBezTo>
                  <a:close/>
                  <a:moveTo>
                    <a:pt x="286" y="116"/>
                  </a:moveTo>
                  <a:cubicBezTo>
                    <a:pt x="286" y="116"/>
                    <a:pt x="286" y="116"/>
                    <a:pt x="286" y="116"/>
                  </a:cubicBezTo>
                  <a:cubicBezTo>
                    <a:pt x="285" y="116"/>
                    <a:pt x="285" y="116"/>
                    <a:pt x="285" y="117"/>
                  </a:cubicBezTo>
                  <a:cubicBezTo>
                    <a:pt x="285" y="118"/>
                    <a:pt x="287" y="119"/>
                    <a:pt x="288" y="119"/>
                  </a:cubicBezTo>
                  <a:cubicBezTo>
                    <a:pt x="288" y="119"/>
                    <a:pt x="288" y="119"/>
                    <a:pt x="288" y="119"/>
                  </a:cubicBezTo>
                  <a:cubicBezTo>
                    <a:pt x="288" y="119"/>
                    <a:pt x="289" y="120"/>
                    <a:pt x="289" y="120"/>
                  </a:cubicBezTo>
                  <a:cubicBezTo>
                    <a:pt x="290" y="120"/>
                    <a:pt x="290" y="120"/>
                    <a:pt x="290" y="120"/>
                  </a:cubicBezTo>
                  <a:cubicBezTo>
                    <a:pt x="290" y="119"/>
                    <a:pt x="290" y="119"/>
                    <a:pt x="291" y="119"/>
                  </a:cubicBezTo>
                  <a:cubicBezTo>
                    <a:pt x="292" y="119"/>
                    <a:pt x="291" y="118"/>
                    <a:pt x="289" y="117"/>
                  </a:cubicBezTo>
                  <a:cubicBezTo>
                    <a:pt x="288" y="116"/>
                    <a:pt x="287" y="116"/>
                    <a:pt x="286" y="116"/>
                  </a:cubicBezTo>
                  <a:close/>
                  <a:moveTo>
                    <a:pt x="155" y="116"/>
                  </a:moveTo>
                  <a:cubicBezTo>
                    <a:pt x="154" y="116"/>
                    <a:pt x="154" y="117"/>
                    <a:pt x="154" y="118"/>
                  </a:cubicBezTo>
                  <a:cubicBezTo>
                    <a:pt x="154" y="118"/>
                    <a:pt x="154" y="119"/>
                    <a:pt x="156" y="119"/>
                  </a:cubicBezTo>
                  <a:cubicBezTo>
                    <a:pt x="158" y="119"/>
                    <a:pt x="158" y="119"/>
                    <a:pt x="158" y="119"/>
                  </a:cubicBezTo>
                  <a:cubicBezTo>
                    <a:pt x="157" y="120"/>
                    <a:pt x="157" y="120"/>
                    <a:pt x="157" y="120"/>
                  </a:cubicBezTo>
                  <a:cubicBezTo>
                    <a:pt x="157" y="121"/>
                    <a:pt x="157" y="121"/>
                    <a:pt x="157" y="121"/>
                  </a:cubicBezTo>
                  <a:cubicBezTo>
                    <a:pt x="158" y="122"/>
                    <a:pt x="160" y="121"/>
                    <a:pt x="160" y="120"/>
                  </a:cubicBezTo>
                  <a:cubicBezTo>
                    <a:pt x="160" y="120"/>
                    <a:pt x="160" y="119"/>
                    <a:pt x="160" y="119"/>
                  </a:cubicBezTo>
                  <a:cubicBezTo>
                    <a:pt x="161" y="118"/>
                    <a:pt x="161" y="118"/>
                    <a:pt x="160" y="117"/>
                  </a:cubicBezTo>
                  <a:cubicBezTo>
                    <a:pt x="160" y="116"/>
                    <a:pt x="160" y="116"/>
                    <a:pt x="159" y="117"/>
                  </a:cubicBezTo>
                  <a:cubicBezTo>
                    <a:pt x="158" y="117"/>
                    <a:pt x="158" y="117"/>
                    <a:pt x="157" y="116"/>
                  </a:cubicBezTo>
                  <a:cubicBezTo>
                    <a:pt x="156" y="116"/>
                    <a:pt x="156" y="116"/>
                    <a:pt x="155" y="116"/>
                  </a:cubicBezTo>
                  <a:close/>
                  <a:moveTo>
                    <a:pt x="149" y="117"/>
                  </a:moveTo>
                  <a:cubicBezTo>
                    <a:pt x="147" y="117"/>
                    <a:pt x="147" y="117"/>
                    <a:pt x="147" y="118"/>
                  </a:cubicBezTo>
                  <a:cubicBezTo>
                    <a:pt x="147" y="119"/>
                    <a:pt x="149" y="119"/>
                    <a:pt x="151" y="119"/>
                  </a:cubicBezTo>
                  <a:cubicBezTo>
                    <a:pt x="153" y="118"/>
                    <a:pt x="153" y="117"/>
                    <a:pt x="150" y="117"/>
                  </a:cubicBezTo>
                  <a:cubicBezTo>
                    <a:pt x="150" y="117"/>
                    <a:pt x="149" y="117"/>
                    <a:pt x="149" y="117"/>
                  </a:cubicBezTo>
                  <a:close/>
                  <a:moveTo>
                    <a:pt x="193" y="117"/>
                  </a:moveTo>
                  <a:cubicBezTo>
                    <a:pt x="193" y="117"/>
                    <a:pt x="193" y="120"/>
                    <a:pt x="194" y="121"/>
                  </a:cubicBezTo>
                  <a:cubicBezTo>
                    <a:pt x="194" y="121"/>
                    <a:pt x="194" y="122"/>
                    <a:pt x="194" y="122"/>
                  </a:cubicBezTo>
                  <a:cubicBezTo>
                    <a:pt x="194" y="123"/>
                    <a:pt x="195" y="124"/>
                    <a:pt x="195" y="125"/>
                  </a:cubicBezTo>
                  <a:cubicBezTo>
                    <a:pt x="196" y="126"/>
                    <a:pt x="196" y="126"/>
                    <a:pt x="197" y="126"/>
                  </a:cubicBezTo>
                  <a:cubicBezTo>
                    <a:pt x="198" y="126"/>
                    <a:pt x="198" y="125"/>
                    <a:pt x="197" y="124"/>
                  </a:cubicBezTo>
                  <a:cubicBezTo>
                    <a:pt x="196" y="123"/>
                    <a:pt x="196" y="122"/>
                    <a:pt x="195" y="122"/>
                  </a:cubicBezTo>
                  <a:cubicBezTo>
                    <a:pt x="195" y="119"/>
                    <a:pt x="194" y="117"/>
                    <a:pt x="193" y="117"/>
                  </a:cubicBezTo>
                  <a:close/>
                  <a:moveTo>
                    <a:pt x="265" y="117"/>
                  </a:moveTo>
                  <a:cubicBezTo>
                    <a:pt x="264" y="117"/>
                    <a:pt x="263" y="117"/>
                    <a:pt x="262" y="118"/>
                  </a:cubicBezTo>
                  <a:cubicBezTo>
                    <a:pt x="261" y="119"/>
                    <a:pt x="260" y="119"/>
                    <a:pt x="259" y="119"/>
                  </a:cubicBezTo>
                  <a:cubicBezTo>
                    <a:pt x="259" y="119"/>
                    <a:pt x="259" y="119"/>
                    <a:pt x="259" y="120"/>
                  </a:cubicBezTo>
                  <a:cubicBezTo>
                    <a:pt x="259" y="120"/>
                    <a:pt x="259" y="120"/>
                    <a:pt x="260" y="120"/>
                  </a:cubicBezTo>
                  <a:cubicBezTo>
                    <a:pt x="261" y="120"/>
                    <a:pt x="262" y="120"/>
                    <a:pt x="263" y="120"/>
                  </a:cubicBezTo>
                  <a:cubicBezTo>
                    <a:pt x="263" y="120"/>
                    <a:pt x="264" y="119"/>
                    <a:pt x="265" y="119"/>
                  </a:cubicBezTo>
                  <a:cubicBezTo>
                    <a:pt x="266" y="119"/>
                    <a:pt x="266" y="118"/>
                    <a:pt x="266" y="118"/>
                  </a:cubicBezTo>
                  <a:cubicBezTo>
                    <a:pt x="266" y="117"/>
                    <a:pt x="266" y="117"/>
                    <a:pt x="265" y="117"/>
                  </a:cubicBezTo>
                  <a:close/>
                  <a:moveTo>
                    <a:pt x="57" y="117"/>
                  </a:moveTo>
                  <a:cubicBezTo>
                    <a:pt x="57" y="117"/>
                    <a:pt x="57" y="117"/>
                    <a:pt x="57" y="118"/>
                  </a:cubicBezTo>
                  <a:cubicBezTo>
                    <a:pt x="57" y="119"/>
                    <a:pt x="57" y="120"/>
                    <a:pt x="59" y="121"/>
                  </a:cubicBezTo>
                  <a:cubicBezTo>
                    <a:pt x="61" y="123"/>
                    <a:pt x="61" y="123"/>
                    <a:pt x="62" y="122"/>
                  </a:cubicBezTo>
                  <a:cubicBezTo>
                    <a:pt x="62" y="121"/>
                    <a:pt x="62" y="121"/>
                    <a:pt x="60" y="120"/>
                  </a:cubicBezTo>
                  <a:cubicBezTo>
                    <a:pt x="59" y="119"/>
                    <a:pt x="58" y="118"/>
                    <a:pt x="58" y="118"/>
                  </a:cubicBezTo>
                  <a:cubicBezTo>
                    <a:pt x="57" y="117"/>
                    <a:pt x="57" y="117"/>
                    <a:pt x="57" y="117"/>
                  </a:cubicBezTo>
                  <a:close/>
                  <a:moveTo>
                    <a:pt x="145" y="118"/>
                  </a:moveTo>
                  <a:cubicBezTo>
                    <a:pt x="144" y="118"/>
                    <a:pt x="143" y="118"/>
                    <a:pt x="142" y="119"/>
                  </a:cubicBezTo>
                  <a:cubicBezTo>
                    <a:pt x="142" y="120"/>
                    <a:pt x="141" y="120"/>
                    <a:pt x="141" y="121"/>
                  </a:cubicBezTo>
                  <a:cubicBezTo>
                    <a:pt x="140" y="121"/>
                    <a:pt x="140" y="121"/>
                    <a:pt x="140" y="122"/>
                  </a:cubicBezTo>
                  <a:cubicBezTo>
                    <a:pt x="141" y="123"/>
                    <a:pt x="142" y="123"/>
                    <a:pt x="143" y="122"/>
                  </a:cubicBezTo>
                  <a:cubicBezTo>
                    <a:pt x="143" y="121"/>
                    <a:pt x="143" y="121"/>
                    <a:pt x="143" y="121"/>
                  </a:cubicBezTo>
                  <a:cubicBezTo>
                    <a:pt x="144" y="121"/>
                    <a:pt x="144" y="121"/>
                    <a:pt x="144" y="121"/>
                  </a:cubicBezTo>
                  <a:cubicBezTo>
                    <a:pt x="144" y="121"/>
                    <a:pt x="144" y="120"/>
                    <a:pt x="144" y="120"/>
                  </a:cubicBezTo>
                  <a:cubicBezTo>
                    <a:pt x="145" y="119"/>
                    <a:pt x="145" y="118"/>
                    <a:pt x="145" y="118"/>
                  </a:cubicBezTo>
                  <a:cubicBezTo>
                    <a:pt x="145" y="118"/>
                    <a:pt x="145" y="118"/>
                    <a:pt x="145" y="118"/>
                  </a:cubicBezTo>
                  <a:close/>
                  <a:moveTo>
                    <a:pt x="102" y="118"/>
                  </a:moveTo>
                  <a:cubicBezTo>
                    <a:pt x="100" y="118"/>
                    <a:pt x="101" y="120"/>
                    <a:pt x="103" y="121"/>
                  </a:cubicBezTo>
                  <a:cubicBezTo>
                    <a:pt x="104" y="122"/>
                    <a:pt x="105" y="122"/>
                    <a:pt x="106" y="122"/>
                  </a:cubicBezTo>
                  <a:cubicBezTo>
                    <a:pt x="107" y="122"/>
                    <a:pt x="108" y="122"/>
                    <a:pt x="108" y="121"/>
                  </a:cubicBezTo>
                  <a:cubicBezTo>
                    <a:pt x="108" y="120"/>
                    <a:pt x="107" y="120"/>
                    <a:pt x="105" y="119"/>
                  </a:cubicBezTo>
                  <a:cubicBezTo>
                    <a:pt x="104" y="119"/>
                    <a:pt x="103" y="118"/>
                    <a:pt x="103" y="118"/>
                  </a:cubicBezTo>
                  <a:cubicBezTo>
                    <a:pt x="103" y="118"/>
                    <a:pt x="102" y="118"/>
                    <a:pt x="102" y="118"/>
                  </a:cubicBezTo>
                  <a:close/>
                  <a:moveTo>
                    <a:pt x="255" y="120"/>
                  </a:moveTo>
                  <a:cubicBezTo>
                    <a:pt x="254" y="120"/>
                    <a:pt x="253" y="120"/>
                    <a:pt x="253" y="120"/>
                  </a:cubicBezTo>
                  <a:cubicBezTo>
                    <a:pt x="253" y="120"/>
                    <a:pt x="253" y="120"/>
                    <a:pt x="252" y="120"/>
                  </a:cubicBezTo>
                  <a:cubicBezTo>
                    <a:pt x="252" y="120"/>
                    <a:pt x="249" y="122"/>
                    <a:pt x="248" y="122"/>
                  </a:cubicBezTo>
                  <a:cubicBezTo>
                    <a:pt x="248" y="122"/>
                    <a:pt x="248" y="122"/>
                    <a:pt x="248" y="123"/>
                  </a:cubicBezTo>
                  <a:cubicBezTo>
                    <a:pt x="249" y="124"/>
                    <a:pt x="252" y="123"/>
                    <a:pt x="256" y="121"/>
                  </a:cubicBezTo>
                  <a:cubicBezTo>
                    <a:pt x="257" y="120"/>
                    <a:pt x="256" y="120"/>
                    <a:pt x="255" y="120"/>
                  </a:cubicBezTo>
                  <a:close/>
                  <a:moveTo>
                    <a:pt x="171" y="121"/>
                  </a:moveTo>
                  <a:cubicBezTo>
                    <a:pt x="171" y="121"/>
                    <a:pt x="171" y="121"/>
                    <a:pt x="171" y="121"/>
                  </a:cubicBezTo>
                  <a:cubicBezTo>
                    <a:pt x="171" y="121"/>
                    <a:pt x="172" y="122"/>
                    <a:pt x="171" y="123"/>
                  </a:cubicBezTo>
                  <a:cubicBezTo>
                    <a:pt x="171" y="123"/>
                    <a:pt x="171" y="125"/>
                    <a:pt x="171" y="126"/>
                  </a:cubicBezTo>
                  <a:cubicBezTo>
                    <a:pt x="171" y="127"/>
                    <a:pt x="171" y="128"/>
                    <a:pt x="170" y="129"/>
                  </a:cubicBezTo>
                  <a:cubicBezTo>
                    <a:pt x="170" y="129"/>
                    <a:pt x="170" y="131"/>
                    <a:pt x="169" y="133"/>
                  </a:cubicBezTo>
                  <a:cubicBezTo>
                    <a:pt x="168" y="138"/>
                    <a:pt x="166" y="145"/>
                    <a:pt x="164" y="150"/>
                  </a:cubicBezTo>
                  <a:cubicBezTo>
                    <a:pt x="163" y="152"/>
                    <a:pt x="162" y="155"/>
                    <a:pt x="161" y="156"/>
                  </a:cubicBezTo>
                  <a:cubicBezTo>
                    <a:pt x="161" y="158"/>
                    <a:pt x="160" y="159"/>
                    <a:pt x="159" y="160"/>
                  </a:cubicBezTo>
                  <a:cubicBezTo>
                    <a:pt x="159" y="161"/>
                    <a:pt x="158" y="162"/>
                    <a:pt x="158" y="163"/>
                  </a:cubicBezTo>
                  <a:cubicBezTo>
                    <a:pt x="157" y="165"/>
                    <a:pt x="153" y="174"/>
                    <a:pt x="151" y="178"/>
                  </a:cubicBezTo>
                  <a:cubicBezTo>
                    <a:pt x="151" y="179"/>
                    <a:pt x="150" y="181"/>
                    <a:pt x="149" y="182"/>
                  </a:cubicBezTo>
                  <a:cubicBezTo>
                    <a:pt x="149" y="184"/>
                    <a:pt x="148" y="185"/>
                    <a:pt x="148" y="185"/>
                  </a:cubicBezTo>
                  <a:cubicBezTo>
                    <a:pt x="147" y="189"/>
                    <a:pt x="146" y="190"/>
                    <a:pt x="145" y="194"/>
                  </a:cubicBezTo>
                  <a:cubicBezTo>
                    <a:pt x="145" y="195"/>
                    <a:pt x="144" y="197"/>
                    <a:pt x="144" y="198"/>
                  </a:cubicBezTo>
                  <a:cubicBezTo>
                    <a:pt x="143" y="199"/>
                    <a:pt x="143" y="200"/>
                    <a:pt x="142" y="202"/>
                  </a:cubicBezTo>
                  <a:cubicBezTo>
                    <a:pt x="142" y="203"/>
                    <a:pt x="141" y="205"/>
                    <a:pt x="141" y="206"/>
                  </a:cubicBezTo>
                  <a:cubicBezTo>
                    <a:pt x="140" y="207"/>
                    <a:pt x="140" y="208"/>
                    <a:pt x="140" y="209"/>
                  </a:cubicBezTo>
                  <a:cubicBezTo>
                    <a:pt x="140" y="209"/>
                    <a:pt x="140" y="210"/>
                    <a:pt x="139" y="210"/>
                  </a:cubicBezTo>
                  <a:cubicBezTo>
                    <a:pt x="139" y="211"/>
                    <a:pt x="139" y="212"/>
                    <a:pt x="138" y="213"/>
                  </a:cubicBezTo>
                  <a:cubicBezTo>
                    <a:pt x="138" y="214"/>
                    <a:pt x="138" y="215"/>
                    <a:pt x="138" y="215"/>
                  </a:cubicBezTo>
                  <a:cubicBezTo>
                    <a:pt x="135" y="221"/>
                    <a:pt x="135" y="223"/>
                    <a:pt x="135" y="224"/>
                  </a:cubicBezTo>
                  <a:cubicBezTo>
                    <a:pt x="135" y="224"/>
                    <a:pt x="134" y="224"/>
                    <a:pt x="134" y="225"/>
                  </a:cubicBezTo>
                  <a:cubicBezTo>
                    <a:pt x="134" y="226"/>
                    <a:pt x="133" y="227"/>
                    <a:pt x="133" y="228"/>
                  </a:cubicBezTo>
                  <a:cubicBezTo>
                    <a:pt x="133" y="229"/>
                    <a:pt x="132" y="230"/>
                    <a:pt x="132" y="231"/>
                  </a:cubicBezTo>
                  <a:cubicBezTo>
                    <a:pt x="132" y="231"/>
                    <a:pt x="131" y="232"/>
                    <a:pt x="131" y="232"/>
                  </a:cubicBezTo>
                  <a:cubicBezTo>
                    <a:pt x="131" y="233"/>
                    <a:pt x="129" y="237"/>
                    <a:pt x="129" y="238"/>
                  </a:cubicBezTo>
                  <a:cubicBezTo>
                    <a:pt x="127" y="241"/>
                    <a:pt x="126" y="244"/>
                    <a:pt x="124" y="247"/>
                  </a:cubicBezTo>
                  <a:cubicBezTo>
                    <a:pt x="122" y="251"/>
                    <a:pt x="119" y="254"/>
                    <a:pt x="117" y="258"/>
                  </a:cubicBezTo>
                  <a:cubicBezTo>
                    <a:pt x="115" y="261"/>
                    <a:pt x="114" y="263"/>
                    <a:pt x="113" y="263"/>
                  </a:cubicBezTo>
                  <a:cubicBezTo>
                    <a:pt x="113" y="264"/>
                    <a:pt x="112" y="264"/>
                    <a:pt x="112" y="264"/>
                  </a:cubicBezTo>
                  <a:cubicBezTo>
                    <a:pt x="112" y="265"/>
                    <a:pt x="106" y="273"/>
                    <a:pt x="105" y="273"/>
                  </a:cubicBezTo>
                  <a:cubicBezTo>
                    <a:pt x="104" y="273"/>
                    <a:pt x="100" y="277"/>
                    <a:pt x="100" y="278"/>
                  </a:cubicBezTo>
                  <a:cubicBezTo>
                    <a:pt x="96" y="285"/>
                    <a:pt x="78" y="297"/>
                    <a:pt x="69" y="300"/>
                  </a:cubicBezTo>
                  <a:cubicBezTo>
                    <a:pt x="68" y="300"/>
                    <a:pt x="67" y="300"/>
                    <a:pt x="67" y="300"/>
                  </a:cubicBezTo>
                  <a:cubicBezTo>
                    <a:pt x="67" y="301"/>
                    <a:pt x="65" y="301"/>
                    <a:pt x="63" y="301"/>
                  </a:cubicBezTo>
                  <a:cubicBezTo>
                    <a:pt x="21" y="303"/>
                    <a:pt x="5" y="280"/>
                    <a:pt x="6" y="242"/>
                  </a:cubicBezTo>
                  <a:cubicBezTo>
                    <a:pt x="6" y="238"/>
                    <a:pt x="6" y="235"/>
                    <a:pt x="8" y="232"/>
                  </a:cubicBezTo>
                  <a:cubicBezTo>
                    <a:pt x="8" y="231"/>
                    <a:pt x="8" y="229"/>
                    <a:pt x="9" y="228"/>
                  </a:cubicBezTo>
                  <a:cubicBezTo>
                    <a:pt x="9" y="226"/>
                    <a:pt x="9" y="226"/>
                    <a:pt x="9" y="227"/>
                  </a:cubicBezTo>
                  <a:cubicBezTo>
                    <a:pt x="10" y="228"/>
                    <a:pt x="10" y="228"/>
                    <a:pt x="9" y="228"/>
                  </a:cubicBezTo>
                  <a:cubicBezTo>
                    <a:pt x="9" y="229"/>
                    <a:pt x="9" y="230"/>
                    <a:pt x="10" y="233"/>
                  </a:cubicBezTo>
                  <a:cubicBezTo>
                    <a:pt x="10" y="234"/>
                    <a:pt x="10" y="237"/>
                    <a:pt x="10" y="238"/>
                  </a:cubicBezTo>
                  <a:cubicBezTo>
                    <a:pt x="13" y="259"/>
                    <a:pt x="15" y="277"/>
                    <a:pt x="37" y="282"/>
                  </a:cubicBezTo>
                  <a:cubicBezTo>
                    <a:pt x="60" y="284"/>
                    <a:pt x="93" y="265"/>
                    <a:pt x="106" y="253"/>
                  </a:cubicBezTo>
                  <a:cubicBezTo>
                    <a:pt x="112" y="248"/>
                    <a:pt x="115" y="241"/>
                    <a:pt x="119" y="235"/>
                  </a:cubicBezTo>
                  <a:cubicBezTo>
                    <a:pt x="122" y="230"/>
                    <a:pt x="124" y="224"/>
                    <a:pt x="127" y="218"/>
                  </a:cubicBezTo>
                  <a:cubicBezTo>
                    <a:pt x="128" y="217"/>
                    <a:pt x="128" y="216"/>
                    <a:pt x="128" y="216"/>
                  </a:cubicBezTo>
                  <a:cubicBezTo>
                    <a:pt x="129" y="216"/>
                    <a:pt x="129" y="216"/>
                    <a:pt x="129" y="216"/>
                  </a:cubicBezTo>
                  <a:cubicBezTo>
                    <a:pt x="128" y="215"/>
                    <a:pt x="134" y="204"/>
                    <a:pt x="135" y="203"/>
                  </a:cubicBezTo>
                  <a:cubicBezTo>
                    <a:pt x="135" y="203"/>
                    <a:pt x="135" y="203"/>
                    <a:pt x="135" y="202"/>
                  </a:cubicBezTo>
                  <a:cubicBezTo>
                    <a:pt x="135" y="202"/>
                    <a:pt x="135" y="201"/>
                    <a:pt x="135" y="200"/>
                  </a:cubicBezTo>
                  <a:cubicBezTo>
                    <a:pt x="135" y="200"/>
                    <a:pt x="136" y="199"/>
                    <a:pt x="136" y="199"/>
                  </a:cubicBezTo>
                  <a:cubicBezTo>
                    <a:pt x="136" y="199"/>
                    <a:pt x="136" y="198"/>
                    <a:pt x="137" y="198"/>
                  </a:cubicBezTo>
                  <a:cubicBezTo>
                    <a:pt x="137" y="198"/>
                    <a:pt x="138" y="197"/>
                    <a:pt x="137" y="197"/>
                  </a:cubicBezTo>
                  <a:cubicBezTo>
                    <a:pt x="137" y="197"/>
                    <a:pt x="137" y="197"/>
                    <a:pt x="137" y="197"/>
                  </a:cubicBezTo>
                  <a:cubicBezTo>
                    <a:pt x="138" y="197"/>
                    <a:pt x="140" y="193"/>
                    <a:pt x="140" y="193"/>
                  </a:cubicBezTo>
                  <a:cubicBezTo>
                    <a:pt x="140" y="192"/>
                    <a:pt x="140" y="191"/>
                    <a:pt x="141" y="189"/>
                  </a:cubicBezTo>
                  <a:cubicBezTo>
                    <a:pt x="142" y="187"/>
                    <a:pt x="143" y="185"/>
                    <a:pt x="143" y="185"/>
                  </a:cubicBezTo>
                  <a:cubicBezTo>
                    <a:pt x="143" y="185"/>
                    <a:pt x="143" y="184"/>
                    <a:pt x="143" y="184"/>
                  </a:cubicBezTo>
                  <a:cubicBezTo>
                    <a:pt x="143" y="184"/>
                    <a:pt x="144" y="182"/>
                    <a:pt x="145" y="181"/>
                  </a:cubicBezTo>
                  <a:cubicBezTo>
                    <a:pt x="146" y="179"/>
                    <a:pt x="147" y="176"/>
                    <a:pt x="147" y="175"/>
                  </a:cubicBezTo>
                  <a:cubicBezTo>
                    <a:pt x="148" y="174"/>
                    <a:pt x="148" y="173"/>
                    <a:pt x="148" y="173"/>
                  </a:cubicBezTo>
                  <a:cubicBezTo>
                    <a:pt x="148" y="172"/>
                    <a:pt x="150" y="168"/>
                    <a:pt x="151" y="165"/>
                  </a:cubicBezTo>
                  <a:cubicBezTo>
                    <a:pt x="152" y="164"/>
                    <a:pt x="153" y="163"/>
                    <a:pt x="153" y="162"/>
                  </a:cubicBezTo>
                  <a:cubicBezTo>
                    <a:pt x="153" y="161"/>
                    <a:pt x="154" y="161"/>
                    <a:pt x="154" y="160"/>
                  </a:cubicBezTo>
                  <a:cubicBezTo>
                    <a:pt x="154" y="160"/>
                    <a:pt x="155" y="158"/>
                    <a:pt x="155" y="157"/>
                  </a:cubicBezTo>
                  <a:cubicBezTo>
                    <a:pt x="156" y="156"/>
                    <a:pt x="156" y="155"/>
                    <a:pt x="157" y="154"/>
                  </a:cubicBezTo>
                  <a:cubicBezTo>
                    <a:pt x="157" y="153"/>
                    <a:pt x="158" y="151"/>
                    <a:pt x="159" y="149"/>
                  </a:cubicBezTo>
                  <a:cubicBezTo>
                    <a:pt x="159" y="148"/>
                    <a:pt x="160" y="146"/>
                    <a:pt x="160" y="146"/>
                  </a:cubicBezTo>
                  <a:cubicBezTo>
                    <a:pt x="161" y="145"/>
                    <a:pt x="161" y="144"/>
                    <a:pt x="161" y="144"/>
                  </a:cubicBezTo>
                  <a:cubicBezTo>
                    <a:pt x="161" y="143"/>
                    <a:pt x="161" y="143"/>
                    <a:pt x="162" y="142"/>
                  </a:cubicBezTo>
                  <a:cubicBezTo>
                    <a:pt x="162" y="141"/>
                    <a:pt x="165" y="132"/>
                    <a:pt x="165" y="132"/>
                  </a:cubicBezTo>
                  <a:cubicBezTo>
                    <a:pt x="165" y="131"/>
                    <a:pt x="167" y="127"/>
                    <a:pt x="169" y="125"/>
                  </a:cubicBezTo>
                  <a:cubicBezTo>
                    <a:pt x="169" y="124"/>
                    <a:pt x="170" y="123"/>
                    <a:pt x="170" y="122"/>
                  </a:cubicBezTo>
                  <a:cubicBezTo>
                    <a:pt x="170" y="121"/>
                    <a:pt x="171" y="121"/>
                    <a:pt x="171" y="121"/>
                  </a:cubicBezTo>
                  <a:close/>
                  <a:moveTo>
                    <a:pt x="292" y="121"/>
                  </a:moveTo>
                  <a:cubicBezTo>
                    <a:pt x="292" y="121"/>
                    <a:pt x="291" y="122"/>
                    <a:pt x="292" y="123"/>
                  </a:cubicBezTo>
                  <a:cubicBezTo>
                    <a:pt x="292" y="123"/>
                    <a:pt x="292" y="124"/>
                    <a:pt x="292" y="126"/>
                  </a:cubicBezTo>
                  <a:cubicBezTo>
                    <a:pt x="292" y="128"/>
                    <a:pt x="292" y="129"/>
                    <a:pt x="293" y="129"/>
                  </a:cubicBezTo>
                  <a:cubicBezTo>
                    <a:pt x="294" y="129"/>
                    <a:pt x="295" y="128"/>
                    <a:pt x="294" y="127"/>
                  </a:cubicBezTo>
                  <a:cubicBezTo>
                    <a:pt x="294" y="126"/>
                    <a:pt x="294" y="125"/>
                    <a:pt x="294" y="124"/>
                  </a:cubicBezTo>
                  <a:cubicBezTo>
                    <a:pt x="293" y="122"/>
                    <a:pt x="293" y="121"/>
                    <a:pt x="292" y="121"/>
                  </a:cubicBezTo>
                  <a:close/>
                  <a:moveTo>
                    <a:pt x="160" y="122"/>
                  </a:moveTo>
                  <a:cubicBezTo>
                    <a:pt x="159" y="122"/>
                    <a:pt x="157" y="127"/>
                    <a:pt x="157" y="128"/>
                  </a:cubicBezTo>
                  <a:cubicBezTo>
                    <a:pt x="157" y="129"/>
                    <a:pt x="157" y="130"/>
                    <a:pt x="158" y="130"/>
                  </a:cubicBezTo>
                  <a:cubicBezTo>
                    <a:pt x="158" y="130"/>
                    <a:pt x="159" y="130"/>
                    <a:pt x="159" y="129"/>
                  </a:cubicBezTo>
                  <a:cubicBezTo>
                    <a:pt x="159" y="129"/>
                    <a:pt x="160" y="123"/>
                    <a:pt x="160" y="122"/>
                  </a:cubicBezTo>
                  <a:cubicBezTo>
                    <a:pt x="160" y="122"/>
                    <a:pt x="160" y="122"/>
                    <a:pt x="160" y="122"/>
                  </a:cubicBezTo>
                  <a:close/>
                  <a:moveTo>
                    <a:pt x="244" y="122"/>
                  </a:moveTo>
                  <a:cubicBezTo>
                    <a:pt x="244" y="122"/>
                    <a:pt x="243" y="122"/>
                    <a:pt x="243" y="123"/>
                  </a:cubicBezTo>
                  <a:cubicBezTo>
                    <a:pt x="242" y="123"/>
                    <a:pt x="242" y="123"/>
                    <a:pt x="242" y="123"/>
                  </a:cubicBezTo>
                  <a:cubicBezTo>
                    <a:pt x="242" y="123"/>
                    <a:pt x="241" y="123"/>
                    <a:pt x="240" y="123"/>
                  </a:cubicBezTo>
                  <a:cubicBezTo>
                    <a:pt x="239" y="123"/>
                    <a:pt x="238" y="124"/>
                    <a:pt x="238" y="124"/>
                  </a:cubicBezTo>
                  <a:cubicBezTo>
                    <a:pt x="238" y="125"/>
                    <a:pt x="239" y="125"/>
                    <a:pt x="239" y="125"/>
                  </a:cubicBezTo>
                  <a:cubicBezTo>
                    <a:pt x="239" y="126"/>
                    <a:pt x="243" y="125"/>
                    <a:pt x="243" y="125"/>
                  </a:cubicBezTo>
                  <a:cubicBezTo>
                    <a:pt x="245" y="123"/>
                    <a:pt x="246" y="123"/>
                    <a:pt x="245" y="123"/>
                  </a:cubicBezTo>
                  <a:cubicBezTo>
                    <a:pt x="244" y="123"/>
                    <a:pt x="244" y="122"/>
                    <a:pt x="244" y="122"/>
                  </a:cubicBezTo>
                  <a:cubicBezTo>
                    <a:pt x="244" y="122"/>
                    <a:pt x="244" y="122"/>
                    <a:pt x="244" y="122"/>
                  </a:cubicBezTo>
                  <a:close/>
                  <a:moveTo>
                    <a:pt x="279" y="122"/>
                  </a:moveTo>
                  <a:cubicBezTo>
                    <a:pt x="282" y="122"/>
                    <a:pt x="284" y="122"/>
                    <a:pt x="284" y="123"/>
                  </a:cubicBezTo>
                  <a:cubicBezTo>
                    <a:pt x="287" y="124"/>
                    <a:pt x="288" y="126"/>
                    <a:pt x="286" y="128"/>
                  </a:cubicBezTo>
                  <a:cubicBezTo>
                    <a:pt x="286" y="128"/>
                    <a:pt x="285" y="129"/>
                    <a:pt x="285" y="129"/>
                  </a:cubicBezTo>
                  <a:cubicBezTo>
                    <a:pt x="284" y="129"/>
                    <a:pt x="284" y="129"/>
                    <a:pt x="284" y="129"/>
                  </a:cubicBezTo>
                  <a:cubicBezTo>
                    <a:pt x="284" y="129"/>
                    <a:pt x="282" y="130"/>
                    <a:pt x="281" y="130"/>
                  </a:cubicBezTo>
                  <a:cubicBezTo>
                    <a:pt x="276" y="132"/>
                    <a:pt x="276" y="132"/>
                    <a:pt x="275" y="132"/>
                  </a:cubicBezTo>
                  <a:cubicBezTo>
                    <a:pt x="274" y="133"/>
                    <a:pt x="269" y="134"/>
                    <a:pt x="268" y="134"/>
                  </a:cubicBezTo>
                  <a:cubicBezTo>
                    <a:pt x="266" y="135"/>
                    <a:pt x="262" y="136"/>
                    <a:pt x="259" y="136"/>
                  </a:cubicBezTo>
                  <a:cubicBezTo>
                    <a:pt x="255" y="136"/>
                    <a:pt x="253" y="137"/>
                    <a:pt x="251" y="137"/>
                  </a:cubicBezTo>
                  <a:cubicBezTo>
                    <a:pt x="250" y="138"/>
                    <a:pt x="247" y="138"/>
                    <a:pt x="237" y="140"/>
                  </a:cubicBezTo>
                  <a:cubicBezTo>
                    <a:pt x="235" y="141"/>
                    <a:pt x="231" y="142"/>
                    <a:pt x="229" y="142"/>
                  </a:cubicBezTo>
                  <a:cubicBezTo>
                    <a:pt x="227" y="143"/>
                    <a:pt x="222" y="145"/>
                    <a:pt x="221" y="146"/>
                  </a:cubicBezTo>
                  <a:cubicBezTo>
                    <a:pt x="220" y="147"/>
                    <a:pt x="220" y="147"/>
                    <a:pt x="219" y="147"/>
                  </a:cubicBezTo>
                  <a:cubicBezTo>
                    <a:pt x="218" y="148"/>
                    <a:pt x="218" y="148"/>
                    <a:pt x="218" y="147"/>
                  </a:cubicBezTo>
                  <a:cubicBezTo>
                    <a:pt x="218" y="147"/>
                    <a:pt x="218" y="146"/>
                    <a:pt x="217" y="145"/>
                  </a:cubicBezTo>
                  <a:cubicBezTo>
                    <a:pt x="217" y="145"/>
                    <a:pt x="216" y="144"/>
                    <a:pt x="217" y="144"/>
                  </a:cubicBezTo>
                  <a:cubicBezTo>
                    <a:pt x="217" y="144"/>
                    <a:pt x="217" y="144"/>
                    <a:pt x="217" y="144"/>
                  </a:cubicBezTo>
                  <a:cubicBezTo>
                    <a:pt x="216" y="144"/>
                    <a:pt x="216" y="143"/>
                    <a:pt x="216" y="143"/>
                  </a:cubicBezTo>
                  <a:cubicBezTo>
                    <a:pt x="216" y="142"/>
                    <a:pt x="215" y="140"/>
                    <a:pt x="214" y="139"/>
                  </a:cubicBezTo>
                  <a:cubicBezTo>
                    <a:pt x="213" y="137"/>
                    <a:pt x="213" y="136"/>
                    <a:pt x="213" y="135"/>
                  </a:cubicBezTo>
                  <a:cubicBezTo>
                    <a:pt x="213" y="135"/>
                    <a:pt x="214" y="135"/>
                    <a:pt x="216" y="135"/>
                  </a:cubicBezTo>
                  <a:cubicBezTo>
                    <a:pt x="218" y="135"/>
                    <a:pt x="221" y="135"/>
                    <a:pt x="223" y="134"/>
                  </a:cubicBezTo>
                  <a:cubicBezTo>
                    <a:pt x="225" y="134"/>
                    <a:pt x="228" y="134"/>
                    <a:pt x="229" y="133"/>
                  </a:cubicBezTo>
                  <a:cubicBezTo>
                    <a:pt x="230" y="133"/>
                    <a:pt x="231" y="133"/>
                    <a:pt x="231" y="133"/>
                  </a:cubicBezTo>
                  <a:cubicBezTo>
                    <a:pt x="232" y="132"/>
                    <a:pt x="236" y="131"/>
                    <a:pt x="238" y="131"/>
                  </a:cubicBezTo>
                  <a:cubicBezTo>
                    <a:pt x="240" y="131"/>
                    <a:pt x="242" y="130"/>
                    <a:pt x="243" y="130"/>
                  </a:cubicBezTo>
                  <a:cubicBezTo>
                    <a:pt x="244" y="130"/>
                    <a:pt x="245" y="130"/>
                    <a:pt x="246" y="129"/>
                  </a:cubicBezTo>
                  <a:cubicBezTo>
                    <a:pt x="247" y="129"/>
                    <a:pt x="249" y="129"/>
                    <a:pt x="251" y="128"/>
                  </a:cubicBezTo>
                  <a:cubicBezTo>
                    <a:pt x="252" y="128"/>
                    <a:pt x="255" y="127"/>
                    <a:pt x="258" y="126"/>
                  </a:cubicBezTo>
                  <a:cubicBezTo>
                    <a:pt x="260" y="126"/>
                    <a:pt x="264" y="125"/>
                    <a:pt x="267" y="124"/>
                  </a:cubicBezTo>
                  <a:cubicBezTo>
                    <a:pt x="270" y="124"/>
                    <a:pt x="273" y="123"/>
                    <a:pt x="274" y="123"/>
                  </a:cubicBezTo>
                  <a:cubicBezTo>
                    <a:pt x="275" y="122"/>
                    <a:pt x="277" y="122"/>
                    <a:pt x="279" y="122"/>
                  </a:cubicBezTo>
                  <a:close/>
                  <a:moveTo>
                    <a:pt x="63" y="123"/>
                  </a:moveTo>
                  <a:cubicBezTo>
                    <a:pt x="63" y="123"/>
                    <a:pt x="63" y="123"/>
                    <a:pt x="63" y="123"/>
                  </a:cubicBezTo>
                  <a:cubicBezTo>
                    <a:pt x="63" y="124"/>
                    <a:pt x="65" y="126"/>
                    <a:pt x="66" y="126"/>
                  </a:cubicBezTo>
                  <a:cubicBezTo>
                    <a:pt x="66" y="126"/>
                    <a:pt x="66" y="126"/>
                    <a:pt x="66" y="127"/>
                  </a:cubicBezTo>
                  <a:cubicBezTo>
                    <a:pt x="66" y="127"/>
                    <a:pt x="66" y="127"/>
                    <a:pt x="66" y="127"/>
                  </a:cubicBezTo>
                  <a:cubicBezTo>
                    <a:pt x="67" y="127"/>
                    <a:pt x="67" y="127"/>
                    <a:pt x="68" y="127"/>
                  </a:cubicBezTo>
                  <a:cubicBezTo>
                    <a:pt x="68" y="128"/>
                    <a:pt x="70" y="128"/>
                    <a:pt x="70" y="127"/>
                  </a:cubicBezTo>
                  <a:cubicBezTo>
                    <a:pt x="71" y="127"/>
                    <a:pt x="70" y="126"/>
                    <a:pt x="66" y="124"/>
                  </a:cubicBezTo>
                  <a:cubicBezTo>
                    <a:pt x="65" y="123"/>
                    <a:pt x="64" y="123"/>
                    <a:pt x="63" y="123"/>
                  </a:cubicBezTo>
                  <a:close/>
                  <a:moveTo>
                    <a:pt x="114" y="123"/>
                  </a:moveTo>
                  <a:cubicBezTo>
                    <a:pt x="114" y="123"/>
                    <a:pt x="113" y="124"/>
                    <a:pt x="113" y="124"/>
                  </a:cubicBezTo>
                  <a:cubicBezTo>
                    <a:pt x="113" y="125"/>
                    <a:pt x="114" y="125"/>
                    <a:pt x="114" y="125"/>
                  </a:cubicBezTo>
                  <a:cubicBezTo>
                    <a:pt x="115" y="125"/>
                    <a:pt x="116" y="126"/>
                    <a:pt x="116" y="126"/>
                  </a:cubicBezTo>
                  <a:cubicBezTo>
                    <a:pt x="118" y="127"/>
                    <a:pt x="120" y="128"/>
                    <a:pt x="120" y="127"/>
                  </a:cubicBezTo>
                  <a:cubicBezTo>
                    <a:pt x="120" y="127"/>
                    <a:pt x="118" y="125"/>
                    <a:pt x="117" y="125"/>
                  </a:cubicBezTo>
                  <a:cubicBezTo>
                    <a:pt x="115" y="124"/>
                    <a:pt x="114" y="123"/>
                    <a:pt x="114" y="123"/>
                  </a:cubicBezTo>
                  <a:close/>
                  <a:moveTo>
                    <a:pt x="200" y="124"/>
                  </a:moveTo>
                  <a:cubicBezTo>
                    <a:pt x="199" y="124"/>
                    <a:pt x="199" y="125"/>
                    <a:pt x="199" y="126"/>
                  </a:cubicBezTo>
                  <a:cubicBezTo>
                    <a:pt x="199" y="127"/>
                    <a:pt x="199" y="128"/>
                    <a:pt x="199" y="128"/>
                  </a:cubicBezTo>
                  <a:cubicBezTo>
                    <a:pt x="200" y="130"/>
                    <a:pt x="199" y="130"/>
                    <a:pt x="198" y="128"/>
                  </a:cubicBezTo>
                  <a:cubicBezTo>
                    <a:pt x="197" y="127"/>
                    <a:pt x="197" y="127"/>
                    <a:pt x="197" y="130"/>
                  </a:cubicBezTo>
                  <a:cubicBezTo>
                    <a:pt x="198" y="133"/>
                    <a:pt x="198" y="135"/>
                    <a:pt x="199" y="135"/>
                  </a:cubicBezTo>
                  <a:cubicBezTo>
                    <a:pt x="200" y="136"/>
                    <a:pt x="200" y="136"/>
                    <a:pt x="200" y="136"/>
                  </a:cubicBezTo>
                  <a:cubicBezTo>
                    <a:pt x="201" y="136"/>
                    <a:pt x="201" y="133"/>
                    <a:pt x="200" y="132"/>
                  </a:cubicBezTo>
                  <a:cubicBezTo>
                    <a:pt x="200" y="132"/>
                    <a:pt x="199" y="130"/>
                    <a:pt x="200" y="130"/>
                  </a:cubicBezTo>
                  <a:cubicBezTo>
                    <a:pt x="200" y="130"/>
                    <a:pt x="201" y="130"/>
                    <a:pt x="201" y="131"/>
                  </a:cubicBezTo>
                  <a:cubicBezTo>
                    <a:pt x="202" y="132"/>
                    <a:pt x="202" y="132"/>
                    <a:pt x="202" y="132"/>
                  </a:cubicBezTo>
                  <a:cubicBezTo>
                    <a:pt x="203" y="131"/>
                    <a:pt x="203" y="131"/>
                    <a:pt x="203" y="131"/>
                  </a:cubicBezTo>
                  <a:cubicBezTo>
                    <a:pt x="203" y="131"/>
                    <a:pt x="203" y="130"/>
                    <a:pt x="202" y="129"/>
                  </a:cubicBezTo>
                  <a:cubicBezTo>
                    <a:pt x="202" y="128"/>
                    <a:pt x="202" y="127"/>
                    <a:pt x="201" y="126"/>
                  </a:cubicBezTo>
                  <a:cubicBezTo>
                    <a:pt x="201" y="125"/>
                    <a:pt x="201" y="124"/>
                    <a:pt x="200" y="124"/>
                  </a:cubicBezTo>
                  <a:cubicBezTo>
                    <a:pt x="200" y="124"/>
                    <a:pt x="200" y="124"/>
                    <a:pt x="200" y="124"/>
                  </a:cubicBezTo>
                  <a:close/>
                  <a:moveTo>
                    <a:pt x="214" y="124"/>
                  </a:moveTo>
                  <a:cubicBezTo>
                    <a:pt x="214" y="124"/>
                    <a:pt x="215" y="124"/>
                    <a:pt x="215" y="124"/>
                  </a:cubicBezTo>
                  <a:cubicBezTo>
                    <a:pt x="217" y="124"/>
                    <a:pt x="216" y="125"/>
                    <a:pt x="214" y="125"/>
                  </a:cubicBezTo>
                  <a:cubicBezTo>
                    <a:pt x="213" y="126"/>
                    <a:pt x="211" y="126"/>
                    <a:pt x="211" y="126"/>
                  </a:cubicBezTo>
                  <a:cubicBezTo>
                    <a:pt x="210" y="126"/>
                    <a:pt x="210" y="126"/>
                    <a:pt x="210" y="125"/>
                  </a:cubicBezTo>
                  <a:cubicBezTo>
                    <a:pt x="211" y="124"/>
                    <a:pt x="212" y="124"/>
                    <a:pt x="214" y="124"/>
                  </a:cubicBezTo>
                  <a:close/>
                  <a:moveTo>
                    <a:pt x="234" y="125"/>
                  </a:moveTo>
                  <a:cubicBezTo>
                    <a:pt x="234" y="125"/>
                    <a:pt x="234" y="125"/>
                    <a:pt x="234" y="125"/>
                  </a:cubicBezTo>
                  <a:cubicBezTo>
                    <a:pt x="233" y="125"/>
                    <a:pt x="232" y="125"/>
                    <a:pt x="231" y="125"/>
                  </a:cubicBezTo>
                  <a:cubicBezTo>
                    <a:pt x="231" y="126"/>
                    <a:pt x="231" y="126"/>
                    <a:pt x="230" y="126"/>
                  </a:cubicBezTo>
                  <a:cubicBezTo>
                    <a:pt x="230" y="126"/>
                    <a:pt x="229" y="126"/>
                    <a:pt x="230" y="127"/>
                  </a:cubicBezTo>
                  <a:cubicBezTo>
                    <a:pt x="231" y="128"/>
                    <a:pt x="236" y="126"/>
                    <a:pt x="235" y="125"/>
                  </a:cubicBezTo>
                  <a:cubicBezTo>
                    <a:pt x="235" y="125"/>
                    <a:pt x="235" y="125"/>
                    <a:pt x="234" y="125"/>
                  </a:cubicBezTo>
                  <a:close/>
                  <a:moveTo>
                    <a:pt x="226" y="127"/>
                  </a:moveTo>
                  <a:cubicBezTo>
                    <a:pt x="226" y="127"/>
                    <a:pt x="225" y="127"/>
                    <a:pt x="224" y="128"/>
                  </a:cubicBezTo>
                  <a:cubicBezTo>
                    <a:pt x="223" y="128"/>
                    <a:pt x="221" y="128"/>
                    <a:pt x="220" y="128"/>
                  </a:cubicBezTo>
                  <a:cubicBezTo>
                    <a:pt x="219" y="129"/>
                    <a:pt x="219" y="129"/>
                    <a:pt x="220" y="129"/>
                  </a:cubicBezTo>
                  <a:cubicBezTo>
                    <a:pt x="221" y="130"/>
                    <a:pt x="223" y="130"/>
                    <a:pt x="223" y="129"/>
                  </a:cubicBezTo>
                  <a:cubicBezTo>
                    <a:pt x="223" y="129"/>
                    <a:pt x="223" y="129"/>
                    <a:pt x="224" y="129"/>
                  </a:cubicBezTo>
                  <a:cubicBezTo>
                    <a:pt x="225" y="128"/>
                    <a:pt x="227" y="127"/>
                    <a:pt x="226" y="127"/>
                  </a:cubicBezTo>
                  <a:close/>
                  <a:moveTo>
                    <a:pt x="155" y="127"/>
                  </a:moveTo>
                  <a:cubicBezTo>
                    <a:pt x="154" y="127"/>
                    <a:pt x="154" y="128"/>
                    <a:pt x="153" y="129"/>
                  </a:cubicBezTo>
                  <a:cubicBezTo>
                    <a:pt x="153" y="130"/>
                    <a:pt x="152" y="131"/>
                    <a:pt x="152" y="132"/>
                  </a:cubicBezTo>
                  <a:cubicBezTo>
                    <a:pt x="152" y="133"/>
                    <a:pt x="152" y="134"/>
                    <a:pt x="153" y="133"/>
                  </a:cubicBezTo>
                  <a:cubicBezTo>
                    <a:pt x="153" y="133"/>
                    <a:pt x="155" y="131"/>
                    <a:pt x="155" y="130"/>
                  </a:cubicBezTo>
                  <a:cubicBezTo>
                    <a:pt x="156" y="128"/>
                    <a:pt x="156" y="127"/>
                    <a:pt x="155" y="127"/>
                  </a:cubicBezTo>
                  <a:cubicBezTo>
                    <a:pt x="155" y="127"/>
                    <a:pt x="155" y="127"/>
                    <a:pt x="155" y="127"/>
                  </a:cubicBezTo>
                  <a:cubicBezTo>
                    <a:pt x="155" y="127"/>
                    <a:pt x="155" y="127"/>
                    <a:pt x="155" y="127"/>
                  </a:cubicBezTo>
                  <a:close/>
                  <a:moveTo>
                    <a:pt x="124" y="128"/>
                  </a:moveTo>
                  <a:cubicBezTo>
                    <a:pt x="124" y="128"/>
                    <a:pt x="123" y="128"/>
                    <a:pt x="123" y="129"/>
                  </a:cubicBezTo>
                  <a:cubicBezTo>
                    <a:pt x="123" y="129"/>
                    <a:pt x="125" y="130"/>
                    <a:pt x="128" y="131"/>
                  </a:cubicBezTo>
                  <a:cubicBezTo>
                    <a:pt x="129" y="132"/>
                    <a:pt x="131" y="132"/>
                    <a:pt x="131" y="133"/>
                  </a:cubicBezTo>
                  <a:cubicBezTo>
                    <a:pt x="131" y="133"/>
                    <a:pt x="132" y="133"/>
                    <a:pt x="132" y="133"/>
                  </a:cubicBezTo>
                  <a:cubicBezTo>
                    <a:pt x="133" y="133"/>
                    <a:pt x="133" y="133"/>
                    <a:pt x="133" y="133"/>
                  </a:cubicBezTo>
                  <a:cubicBezTo>
                    <a:pt x="133" y="134"/>
                    <a:pt x="134" y="134"/>
                    <a:pt x="134" y="133"/>
                  </a:cubicBezTo>
                  <a:cubicBezTo>
                    <a:pt x="135" y="133"/>
                    <a:pt x="133" y="131"/>
                    <a:pt x="133" y="132"/>
                  </a:cubicBezTo>
                  <a:cubicBezTo>
                    <a:pt x="132" y="132"/>
                    <a:pt x="128" y="130"/>
                    <a:pt x="128" y="129"/>
                  </a:cubicBezTo>
                  <a:cubicBezTo>
                    <a:pt x="128" y="129"/>
                    <a:pt x="126" y="128"/>
                    <a:pt x="124" y="128"/>
                  </a:cubicBezTo>
                  <a:close/>
                  <a:moveTo>
                    <a:pt x="74" y="129"/>
                  </a:moveTo>
                  <a:cubicBezTo>
                    <a:pt x="73" y="129"/>
                    <a:pt x="75" y="132"/>
                    <a:pt x="76" y="132"/>
                  </a:cubicBezTo>
                  <a:cubicBezTo>
                    <a:pt x="76" y="132"/>
                    <a:pt x="76" y="132"/>
                    <a:pt x="77" y="132"/>
                  </a:cubicBezTo>
                  <a:cubicBezTo>
                    <a:pt x="77" y="133"/>
                    <a:pt x="77" y="133"/>
                    <a:pt x="78" y="133"/>
                  </a:cubicBezTo>
                  <a:cubicBezTo>
                    <a:pt x="78" y="133"/>
                    <a:pt x="78" y="133"/>
                    <a:pt x="78" y="133"/>
                  </a:cubicBezTo>
                  <a:cubicBezTo>
                    <a:pt x="78" y="133"/>
                    <a:pt x="79" y="134"/>
                    <a:pt x="80" y="134"/>
                  </a:cubicBezTo>
                  <a:cubicBezTo>
                    <a:pt x="81" y="134"/>
                    <a:pt x="81" y="133"/>
                    <a:pt x="79" y="132"/>
                  </a:cubicBezTo>
                  <a:cubicBezTo>
                    <a:pt x="78" y="131"/>
                    <a:pt x="77" y="131"/>
                    <a:pt x="76" y="130"/>
                  </a:cubicBezTo>
                  <a:cubicBezTo>
                    <a:pt x="75" y="129"/>
                    <a:pt x="74" y="129"/>
                    <a:pt x="74" y="129"/>
                  </a:cubicBezTo>
                  <a:close/>
                  <a:moveTo>
                    <a:pt x="208" y="130"/>
                  </a:moveTo>
                  <a:cubicBezTo>
                    <a:pt x="208" y="130"/>
                    <a:pt x="208" y="130"/>
                    <a:pt x="208" y="130"/>
                  </a:cubicBezTo>
                  <a:cubicBezTo>
                    <a:pt x="209" y="130"/>
                    <a:pt x="210" y="133"/>
                    <a:pt x="210" y="136"/>
                  </a:cubicBezTo>
                  <a:cubicBezTo>
                    <a:pt x="210" y="136"/>
                    <a:pt x="211" y="138"/>
                    <a:pt x="212" y="139"/>
                  </a:cubicBezTo>
                  <a:cubicBezTo>
                    <a:pt x="213" y="140"/>
                    <a:pt x="213" y="142"/>
                    <a:pt x="213" y="142"/>
                  </a:cubicBezTo>
                  <a:cubicBezTo>
                    <a:pt x="214" y="143"/>
                    <a:pt x="214" y="145"/>
                    <a:pt x="215" y="146"/>
                  </a:cubicBezTo>
                  <a:cubicBezTo>
                    <a:pt x="215" y="147"/>
                    <a:pt x="216" y="149"/>
                    <a:pt x="216" y="150"/>
                  </a:cubicBezTo>
                  <a:cubicBezTo>
                    <a:pt x="216" y="151"/>
                    <a:pt x="217" y="153"/>
                    <a:pt x="217" y="154"/>
                  </a:cubicBezTo>
                  <a:cubicBezTo>
                    <a:pt x="219" y="158"/>
                    <a:pt x="216" y="155"/>
                    <a:pt x="215" y="151"/>
                  </a:cubicBezTo>
                  <a:cubicBezTo>
                    <a:pt x="214" y="149"/>
                    <a:pt x="213" y="147"/>
                    <a:pt x="212" y="145"/>
                  </a:cubicBezTo>
                  <a:cubicBezTo>
                    <a:pt x="211" y="143"/>
                    <a:pt x="210" y="141"/>
                    <a:pt x="210" y="139"/>
                  </a:cubicBezTo>
                  <a:cubicBezTo>
                    <a:pt x="209" y="138"/>
                    <a:pt x="209" y="136"/>
                    <a:pt x="208" y="135"/>
                  </a:cubicBezTo>
                  <a:cubicBezTo>
                    <a:pt x="208" y="135"/>
                    <a:pt x="208" y="133"/>
                    <a:pt x="208" y="132"/>
                  </a:cubicBezTo>
                  <a:cubicBezTo>
                    <a:pt x="207" y="131"/>
                    <a:pt x="207" y="130"/>
                    <a:pt x="208" y="130"/>
                  </a:cubicBezTo>
                  <a:close/>
                  <a:moveTo>
                    <a:pt x="59" y="131"/>
                  </a:moveTo>
                  <a:cubicBezTo>
                    <a:pt x="60" y="131"/>
                    <a:pt x="61" y="133"/>
                    <a:pt x="62" y="135"/>
                  </a:cubicBezTo>
                  <a:cubicBezTo>
                    <a:pt x="62" y="136"/>
                    <a:pt x="63" y="137"/>
                    <a:pt x="64" y="138"/>
                  </a:cubicBezTo>
                  <a:cubicBezTo>
                    <a:pt x="64" y="138"/>
                    <a:pt x="65" y="139"/>
                    <a:pt x="65" y="139"/>
                  </a:cubicBezTo>
                  <a:cubicBezTo>
                    <a:pt x="66" y="139"/>
                    <a:pt x="66" y="139"/>
                    <a:pt x="66" y="139"/>
                  </a:cubicBezTo>
                  <a:cubicBezTo>
                    <a:pt x="66" y="139"/>
                    <a:pt x="67" y="140"/>
                    <a:pt x="68" y="140"/>
                  </a:cubicBezTo>
                  <a:cubicBezTo>
                    <a:pt x="69" y="140"/>
                    <a:pt x="70" y="141"/>
                    <a:pt x="71" y="141"/>
                  </a:cubicBezTo>
                  <a:cubicBezTo>
                    <a:pt x="73" y="142"/>
                    <a:pt x="74" y="142"/>
                    <a:pt x="80" y="145"/>
                  </a:cubicBezTo>
                  <a:cubicBezTo>
                    <a:pt x="81" y="146"/>
                    <a:pt x="82" y="146"/>
                    <a:pt x="82" y="146"/>
                  </a:cubicBezTo>
                  <a:cubicBezTo>
                    <a:pt x="83" y="146"/>
                    <a:pt x="83" y="146"/>
                    <a:pt x="83" y="147"/>
                  </a:cubicBezTo>
                  <a:cubicBezTo>
                    <a:pt x="84" y="147"/>
                    <a:pt x="85" y="147"/>
                    <a:pt x="86" y="148"/>
                  </a:cubicBezTo>
                  <a:cubicBezTo>
                    <a:pt x="87" y="148"/>
                    <a:pt x="90" y="150"/>
                    <a:pt x="92" y="151"/>
                  </a:cubicBezTo>
                  <a:cubicBezTo>
                    <a:pt x="94" y="152"/>
                    <a:pt x="96" y="153"/>
                    <a:pt x="96" y="153"/>
                  </a:cubicBezTo>
                  <a:cubicBezTo>
                    <a:pt x="96" y="153"/>
                    <a:pt x="98" y="153"/>
                    <a:pt x="100" y="154"/>
                  </a:cubicBezTo>
                  <a:cubicBezTo>
                    <a:pt x="107" y="157"/>
                    <a:pt x="107" y="157"/>
                    <a:pt x="106" y="158"/>
                  </a:cubicBezTo>
                  <a:cubicBezTo>
                    <a:pt x="105" y="158"/>
                    <a:pt x="105" y="159"/>
                    <a:pt x="105" y="159"/>
                  </a:cubicBezTo>
                  <a:cubicBezTo>
                    <a:pt x="105" y="159"/>
                    <a:pt x="105" y="160"/>
                    <a:pt x="105" y="160"/>
                  </a:cubicBezTo>
                  <a:cubicBezTo>
                    <a:pt x="104" y="160"/>
                    <a:pt x="104" y="161"/>
                    <a:pt x="103" y="162"/>
                  </a:cubicBezTo>
                  <a:cubicBezTo>
                    <a:pt x="103" y="163"/>
                    <a:pt x="102" y="164"/>
                    <a:pt x="101" y="164"/>
                  </a:cubicBezTo>
                  <a:cubicBezTo>
                    <a:pt x="100" y="164"/>
                    <a:pt x="98" y="163"/>
                    <a:pt x="95" y="161"/>
                  </a:cubicBezTo>
                  <a:cubicBezTo>
                    <a:pt x="94" y="161"/>
                    <a:pt x="92" y="160"/>
                    <a:pt x="91" y="159"/>
                  </a:cubicBezTo>
                  <a:cubicBezTo>
                    <a:pt x="90" y="159"/>
                    <a:pt x="87" y="158"/>
                    <a:pt x="86" y="156"/>
                  </a:cubicBezTo>
                  <a:cubicBezTo>
                    <a:pt x="84" y="155"/>
                    <a:pt x="82" y="154"/>
                    <a:pt x="81" y="154"/>
                  </a:cubicBezTo>
                  <a:cubicBezTo>
                    <a:pt x="81" y="153"/>
                    <a:pt x="80" y="153"/>
                    <a:pt x="80" y="153"/>
                  </a:cubicBezTo>
                  <a:cubicBezTo>
                    <a:pt x="79" y="152"/>
                    <a:pt x="79" y="152"/>
                    <a:pt x="79" y="152"/>
                  </a:cubicBezTo>
                  <a:cubicBezTo>
                    <a:pt x="78" y="152"/>
                    <a:pt x="77" y="151"/>
                    <a:pt x="76" y="149"/>
                  </a:cubicBezTo>
                  <a:cubicBezTo>
                    <a:pt x="75" y="149"/>
                    <a:pt x="72" y="147"/>
                    <a:pt x="70" y="145"/>
                  </a:cubicBezTo>
                  <a:cubicBezTo>
                    <a:pt x="67" y="144"/>
                    <a:pt x="65" y="143"/>
                    <a:pt x="64" y="143"/>
                  </a:cubicBezTo>
                  <a:cubicBezTo>
                    <a:pt x="62" y="142"/>
                    <a:pt x="62" y="142"/>
                    <a:pt x="56" y="141"/>
                  </a:cubicBezTo>
                  <a:cubicBezTo>
                    <a:pt x="54" y="140"/>
                    <a:pt x="53" y="140"/>
                    <a:pt x="53" y="140"/>
                  </a:cubicBezTo>
                  <a:cubicBezTo>
                    <a:pt x="53" y="139"/>
                    <a:pt x="54" y="136"/>
                    <a:pt x="56" y="135"/>
                  </a:cubicBezTo>
                  <a:cubicBezTo>
                    <a:pt x="56" y="134"/>
                    <a:pt x="57" y="134"/>
                    <a:pt x="57" y="134"/>
                  </a:cubicBezTo>
                  <a:cubicBezTo>
                    <a:pt x="57" y="133"/>
                    <a:pt x="58" y="131"/>
                    <a:pt x="59" y="131"/>
                  </a:cubicBezTo>
                  <a:close/>
                  <a:moveTo>
                    <a:pt x="292" y="132"/>
                  </a:moveTo>
                  <a:cubicBezTo>
                    <a:pt x="291" y="132"/>
                    <a:pt x="290" y="132"/>
                    <a:pt x="290" y="133"/>
                  </a:cubicBezTo>
                  <a:cubicBezTo>
                    <a:pt x="290" y="133"/>
                    <a:pt x="289" y="133"/>
                    <a:pt x="289" y="133"/>
                  </a:cubicBezTo>
                  <a:cubicBezTo>
                    <a:pt x="287" y="134"/>
                    <a:pt x="286" y="136"/>
                    <a:pt x="286" y="136"/>
                  </a:cubicBezTo>
                  <a:cubicBezTo>
                    <a:pt x="286" y="137"/>
                    <a:pt x="288" y="136"/>
                    <a:pt x="288" y="135"/>
                  </a:cubicBezTo>
                  <a:cubicBezTo>
                    <a:pt x="289" y="135"/>
                    <a:pt x="289" y="135"/>
                    <a:pt x="289" y="135"/>
                  </a:cubicBezTo>
                  <a:cubicBezTo>
                    <a:pt x="290" y="135"/>
                    <a:pt x="293" y="132"/>
                    <a:pt x="292" y="132"/>
                  </a:cubicBezTo>
                  <a:cubicBezTo>
                    <a:pt x="292" y="132"/>
                    <a:pt x="292" y="132"/>
                    <a:pt x="292" y="132"/>
                  </a:cubicBezTo>
                  <a:close/>
                  <a:moveTo>
                    <a:pt x="154" y="134"/>
                  </a:moveTo>
                  <a:cubicBezTo>
                    <a:pt x="154" y="134"/>
                    <a:pt x="154" y="134"/>
                    <a:pt x="154" y="135"/>
                  </a:cubicBezTo>
                  <a:cubicBezTo>
                    <a:pt x="154" y="136"/>
                    <a:pt x="153" y="137"/>
                    <a:pt x="153" y="138"/>
                  </a:cubicBezTo>
                  <a:cubicBezTo>
                    <a:pt x="152" y="138"/>
                    <a:pt x="152" y="140"/>
                    <a:pt x="152" y="140"/>
                  </a:cubicBezTo>
                  <a:cubicBezTo>
                    <a:pt x="152" y="141"/>
                    <a:pt x="152" y="141"/>
                    <a:pt x="153" y="141"/>
                  </a:cubicBezTo>
                  <a:cubicBezTo>
                    <a:pt x="154" y="141"/>
                    <a:pt x="154" y="140"/>
                    <a:pt x="155" y="137"/>
                  </a:cubicBezTo>
                  <a:cubicBezTo>
                    <a:pt x="155" y="134"/>
                    <a:pt x="155" y="134"/>
                    <a:pt x="154" y="134"/>
                  </a:cubicBezTo>
                  <a:close/>
                  <a:moveTo>
                    <a:pt x="86" y="134"/>
                  </a:moveTo>
                  <a:cubicBezTo>
                    <a:pt x="86" y="134"/>
                    <a:pt x="85" y="134"/>
                    <a:pt x="85" y="135"/>
                  </a:cubicBezTo>
                  <a:cubicBezTo>
                    <a:pt x="85" y="135"/>
                    <a:pt x="88" y="137"/>
                    <a:pt x="89" y="137"/>
                  </a:cubicBezTo>
                  <a:cubicBezTo>
                    <a:pt x="89" y="137"/>
                    <a:pt x="90" y="137"/>
                    <a:pt x="90" y="138"/>
                  </a:cubicBezTo>
                  <a:cubicBezTo>
                    <a:pt x="90" y="138"/>
                    <a:pt x="91" y="139"/>
                    <a:pt x="91" y="139"/>
                  </a:cubicBezTo>
                  <a:cubicBezTo>
                    <a:pt x="93" y="139"/>
                    <a:pt x="93" y="139"/>
                    <a:pt x="93" y="139"/>
                  </a:cubicBezTo>
                  <a:cubicBezTo>
                    <a:pt x="94" y="138"/>
                    <a:pt x="92" y="137"/>
                    <a:pt x="90" y="136"/>
                  </a:cubicBezTo>
                  <a:cubicBezTo>
                    <a:pt x="90" y="136"/>
                    <a:pt x="89" y="136"/>
                    <a:pt x="89" y="135"/>
                  </a:cubicBezTo>
                  <a:cubicBezTo>
                    <a:pt x="88" y="135"/>
                    <a:pt x="87" y="134"/>
                    <a:pt x="86" y="134"/>
                  </a:cubicBezTo>
                  <a:close/>
                  <a:moveTo>
                    <a:pt x="142" y="134"/>
                  </a:moveTo>
                  <a:cubicBezTo>
                    <a:pt x="142" y="134"/>
                    <a:pt x="142" y="135"/>
                    <a:pt x="142" y="135"/>
                  </a:cubicBezTo>
                  <a:cubicBezTo>
                    <a:pt x="142" y="135"/>
                    <a:pt x="142" y="135"/>
                    <a:pt x="141" y="138"/>
                  </a:cubicBezTo>
                  <a:cubicBezTo>
                    <a:pt x="141" y="139"/>
                    <a:pt x="140" y="141"/>
                    <a:pt x="140" y="142"/>
                  </a:cubicBezTo>
                  <a:cubicBezTo>
                    <a:pt x="139" y="144"/>
                    <a:pt x="138" y="146"/>
                    <a:pt x="137" y="148"/>
                  </a:cubicBezTo>
                  <a:cubicBezTo>
                    <a:pt x="137" y="149"/>
                    <a:pt x="136" y="152"/>
                    <a:pt x="136" y="153"/>
                  </a:cubicBezTo>
                  <a:cubicBezTo>
                    <a:pt x="135" y="155"/>
                    <a:pt x="135" y="156"/>
                    <a:pt x="135" y="156"/>
                  </a:cubicBezTo>
                  <a:cubicBezTo>
                    <a:pt x="135" y="156"/>
                    <a:pt x="135" y="157"/>
                    <a:pt x="135" y="157"/>
                  </a:cubicBezTo>
                  <a:cubicBezTo>
                    <a:pt x="135" y="158"/>
                    <a:pt x="134" y="160"/>
                    <a:pt x="133" y="161"/>
                  </a:cubicBezTo>
                  <a:cubicBezTo>
                    <a:pt x="132" y="161"/>
                    <a:pt x="132" y="162"/>
                    <a:pt x="132" y="162"/>
                  </a:cubicBezTo>
                  <a:cubicBezTo>
                    <a:pt x="132" y="162"/>
                    <a:pt x="132" y="163"/>
                    <a:pt x="131" y="164"/>
                  </a:cubicBezTo>
                  <a:cubicBezTo>
                    <a:pt x="131" y="165"/>
                    <a:pt x="130" y="165"/>
                    <a:pt x="130" y="165"/>
                  </a:cubicBezTo>
                  <a:cubicBezTo>
                    <a:pt x="129" y="165"/>
                    <a:pt x="129" y="164"/>
                    <a:pt x="131" y="161"/>
                  </a:cubicBezTo>
                  <a:cubicBezTo>
                    <a:pt x="132" y="160"/>
                    <a:pt x="133" y="158"/>
                    <a:pt x="133" y="158"/>
                  </a:cubicBezTo>
                  <a:cubicBezTo>
                    <a:pt x="133" y="156"/>
                    <a:pt x="134" y="153"/>
                    <a:pt x="135" y="151"/>
                  </a:cubicBezTo>
                  <a:cubicBezTo>
                    <a:pt x="135" y="151"/>
                    <a:pt x="135" y="150"/>
                    <a:pt x="135" y="150"/>
                  </a:cubicBezTo>
                  <a:cubicBezTo>
                    <a:pt x="135" y="150"/>
                    <a:pt x="136" y="149"/>
                    <a:pt x="136" y="148"/>
                  </a:cubicBezTo>
                  <a:cubicBezTo>
                    <a:pt x="137" y="145"/>
                    <a:pt x="138" y="142"/>
                    <a:pt x="139" y="139"/>
                  </a:cubicBezTo>
                  <a:cubicBezTo>
                    <a:pt x="140" y="138"/>
                    <a:pt x="140" y="137"/>
                    <a:pt x="140" y="137"/>
                  </a:cubicBezTo>
                  <a:cubicBezTo>
                    <a:pt x="141" y="137"/>
                    <a:pt x="141" y="136"/>
                    <a:pt x="141" y="136"/>
                  </a:cubicBezTo>
                  <a:cubicBezTo>
                    <a:pt x="141" y="135"/>
                    <a:pt x="142" y="134"/>
                    <a:pt x="142" y="134"/>
                  </a:cubicBezTo>
                  <a:close/>
                  <a:moveTo>
                    <a:pt x="203" y="136"/>
                  </a:moveTo>
                  <a:cubicBezTo>
                    <a:pt x="203" y="136"/>
                    <a:pt x="203" y="137"/>
                    <a:pt x="203" y="138"/>
                  </a:cubicBezTo>
                  <a:cubicBezTo>
                    <a:pt x="203" y="140"/>
                    <a:pt x="203" y="141"/>
                    <a:pt x="203" y="140"/>
                  </a:cubicBezTo>
                  <a:cubicBezTo>
                    <a:pt x="202" y="140"/>
                    <a:pt x="202" y="140"/>
                    <a:pt x="201" y="141"/>
                  </a:cubicBezTo>
                  <a:cubicBezTo>
                    <a:pt x="201" y="141"/>
                    <a:pt x="202" y="143"/>
                    <a:pt x="203" y="145"/>
                  </a:cubicBezTo>
                  <a:cubicBezTo>
                    <a:pt x="204" y="146"/>
                    <a:pt x="204" y="146"/>
                    <a:pt x="205" y="146"/>
                  </a:cubicBezTo>
                  <a:cubicBezTo>
                    <a:pt x="206" y="146"/>
                    <a:pt x="206" y="146"/>
                    <a:pt x="205" y="145"/>
                  </a:cubicBezTo>
                  <a:cubicBezTo>
                    <a:pt x="205" y="144"/>
                    <a:pt x="204" y="142"/>
                    <a:pt x="204" y="142"/>
                  </a:cubicBezTo>
                  <a:cubicBezTo>
                    <a:pt x="204" y="142"/>
                    <a:pt x="205" y="142"/>
                    <a:pt x="205" y="143"/>
                  </a:cubicBezTo>
                  <a:cubicBezTo>
                    <a:pt x="206" y="144"/>
                    <a:pt x="207" y="143"/>
                    <a:pt x="206" y="142"/>
                  </a:cubicBezTo>
                  <a:cubicBezTo>
                    <a:pt x="206" y="141"/>
                    <a:pt x="205" y="140"/>
                    <a:pt x="205" y="140"/>
                  </a:cubicBezTo>
                  <a:cubicBezTo>
                    <a:pt x="205" y="138"/>
                    <a:pt x="204" y="136"/>
                    <a:pt x="203" y="136"/>
                  </a:cubicBezTo>
                  <a:close/>
                  <a:moveTo>
                    <a:pt x="281" y="137"/>
                  </a:moveTo>
                  <a:cubicBezTo>
                    <a:pt x="280" y="137"/>
                    <a:pt x="279" y="137"/>
                    <a:pt x="277" y="137"/>
                  </a:cubicBezTo>
                  <a:cubicBezTo>
                    <a:pt x="275" y="138"/>
                    <a:pt x="273" y="139"/>
                    <a:pt x="273" y="140"/>
                  </a:cubicBezTo>
                  <a:cubicBezTo>
                    <a:pt x="273" y="140"/>
                    <a:pt x="274" y="140"/>
                    <a:pt x="275" y="140"/>
                  </a:cubicBezTo>
                  <a:cubicBezTo>
                    <a:pt x="276" y="139"/>
                    <a:pt x="277" y="139"/>
                    <a:pt x="279" y="139"/>
                  </a:cubicBezTo>
                  <a:cubicBezTo>
                    <a:pt x="281" y="139"/>
                    <a:pt x="282" y="138"/>
                    <a:pt x="283" y="138"/>
                  </a:cubicBezTo>
                  <a:cubicBezTo>
                    <a:pt x="283" y="137"/>
                    <a:pt x="283" y="137"/>
                    <a:pt x="282" y="137"/>
                  </a:cubicBezTo>
                  <a:cubicBezTo>
                    <a:pt x="282" y="137"/>
                    <a:pt x="282" y="137"/>
                    <a:pt x="281" y="137"/>
                  </a:cubicBezTo>
                  <a:close/>
                  <a:moveTo>
                    <a:pt x="74" y="139"/>
                  </a:moveTo>
                  <a:cubicBezTo>
                    <a:pt x="75" y="139"/>
                    <a:pt x="75" y="139"/>
                    <a:pt x="75" y="140"/>
                  </a:cubicBezTo>
                  <a:cubicBezTo>
                    <a:pt x="76" y="140"/>
                    <a:pt x="76" y="140"/>
                    <a:pt x="77" y="140"/>
                  </a:cubicBezTo>
                  <a:cubicBezTo>
                    <a:pt x="77" y="140"/>
                    <a:pt x="79" y="141"/>
                    <a:pt x="80" y="141"/>
                  </a:cubicBezTo>
                  <a:cubicBezTo>
                    <a:pt x="81" y="142"/>
                    <a:pt x="83" y="143"/>
                    <a:pt x="84" y="143"/>
                  </a:cubicBezTo>
                  <a:cubicBezTo>
                    <a:pt x="86" y="144"/>
                    <a:pt x="87" y="144"/>
                    <a:pt x="88" y="145"/>
                  </a:cubicBezTo>
                  <a:cubicBezTo>
                    <a:pt x="89" y="145"/>
                    <a:pt x="90" y="145"/>
                    <a:pt x="91" y="146"/>
                  </a:cubicBezTo>
                  <a:cubicBezTo>
                    <a:pt x="93" y="146"/>
                    <a:pt x="94" y="147"/>
                    <a:pt x="94" y="147"/>
                  </a:cubicBezTo>
                  <a:cubicBezTo>
                    <a:pt x="95" y="147"/>
                    <a:pt x="105" y="153"/>
                    <a:pt x="106" y="153"/>
                  </a:cubicBezTo>
                  <a:cubicBezTo>
                    <a:pt x="106" y="153"/>
                    <a:pt x="107" y="153"/>
                    <a:pt x="107" y="154"/>
                  </a:cubicBezTo>
                  <a:cubicBezTo>
                    <a:pt x="107" y="154"/>
                    <a:pt x="107" y="154"/>
                    <a:pt x="107" y="154"/>
                  </a:cubicBezTo>
                  <a:cubicBezTo>
                    <a:pt x="106" y="154"/>
                    <a:pt x="103" y="153"/>
                    <a:pt x="101" y="152"/>
                  </a:cubicBezTo>
                  <a:cubicBezTo>
                    <a:pt x="100" y="151"/>
                    <a:pt x="99" y="151"/>
                    <a:pt x="98" y="150"/>
                  </a:cubicBezTo>
                  <a:cubicBezTo>
                    <a:pt x="98" y="150"/>
                    <a:pt x="97" y="150"/>
                    <a:pt x="97" y="150"/>
                  </a:cubicBezTo>
                  <a:cubicBezTo>
                    <a:pt x="97" y="149"/>
                    <a:pt x="95" y="148"/>
                    <a:pt x="92" y="147"/>
                  </a:cubicBezTo>
                  <a:cubicBezTo>
                    <a:pt x="90" y="147"/>
                    <a:pt x="88" y="146"/>
                    <a:pt x="88" y="145"/>
                  </a:cubicBezTo>
                  <a:cubicBezTo>
                    <a:pt x="87" y="145"/>
                    <a:pt x="86" y="145"/>
                    <a:pt x="86" y="145"/>
                  </a:cubicBezTo>
                  <a:cubicBezTo>
                    <a:pt x="85" y="145"/>
                    <a:pt x="82" y="144"/>
                    <a:pt x="78" y="141"/>
                  </a:cubicBezTo>
                  <a:cubicBezTo>
                    <a:pt x="75" y="140"/>
                    <a:pt x="74" y="139"/>
                    <a:pt x="74" y="139"/>
                  </a:cubicBezTo>
                  <a:cubicBezTo>
                    <a:pt x="74" y="139"/>
                    <a:pt x="74" y="139"/>
                    <a:pt x="74" y="139"/>
                  </a:cubicBezTo>
                  <a:close/>
                  <a:moveTo>
                    <a:pt x="292" y="140"/>
                  </a:moveTo>
                  <a:cubicBezTo>
                    <a:pt x="292" y="140"/>
                    <a:pt x="292" y="140"/>
                    <a:pt x="293" y="141"/>
                  </a:cubicBezTo>
                  <a:cubicBezTo>
                    <a:pt x="293" y="141"/>
                    <a:pt x="294" y="143"/>
                    <a:pt x="295" y="144"/>
                  </a:cubicBezTo>
                  <a:cubicBezTo>
                    <a:pt x="296" y="146"/>
                    <a:pt x="298" y="148"/>
                    <a:pt x="298" y="149"/>
                  </a:cubicBezTo>
                  <a:cubicBezTo>
                    <a:pt x="299" y="150"/>
                    <a:pt x="300" y="152"/>
                    <a:pt x="301" y="153"/>
                  </a:cubicBezTo>
                  <a:cubicBezTo>
                    <a:pt x="303" y="156"/>
                    <a:pt x="305" y="159"/>
                    <a:pt x="305" y="159"/>
                  </a:cubicBezTo>
                  <a:cubicBezTo>
                    <a:pt x="305" y="159"/>
                    <a:pt x="305" y="160"/>
                    <a:pt x="306" y="161"/>
                  </a:cubicBezTo>
                  <a:cubicBezTo>
                    <a:pt x="306" y="162"/>
                    <a:pt x="306" y="163"/>
                    <a:pt x="306" y="163"/>
                  </a:cubicBezTo>
                  <a:cubicBezTo>
                    <a:pt x="306" y="165"/>
                    <a:pt x="305" y="165"/>
                    <a:pt x="303" y="164"/>
                  </a:cubicBezTo>
                  <a:cubicBezTo>
                    <a:pt x="302" y="163"/>
                    <a:pt x="301" y="163"/>
                    <a:pt x="295" y="163"/>
                  </a:cubicBezTo>
                  <a:cubicBezTo>
                    <a:pt x="290" y="162"/>
                    <a:pt x="287" y="162"/>
                    <a:pt x="286" y="162"/>
                  </a:cubicBezTo>
                  <a:cubicBezTo>
                    <a:pt x="281" y="160"/>
                    <a:pt x="277" y="159"/>
                    <a:pt x="275" y="157"/>
                  </a:cubicBezTo>
                  <a:cubicBezTo>
                    <a:pt x="274" y="157"/>
                    <a:pt x="273" y="156"/>
                    <a:pt x="272" y="156"/>
                  </a:cubicBezTo>
                  <a:cubicBezTo>
                    <a:pt x="271" y="155"/>
                    <a:pt x="266" y="150"/>
                    <a:pt x="265" y="149"/>
                  </a:cubicBezTo>
                  <a:cubicBezTo>
                    <a:pt x="264" y="148"/>
                    <a:pt x="264" y="147"/>
                    <a:pt x="264" y="147"/>
                  </a:cubicBezTo>
                  <a:cubicBezTo>
                    <a:pt x="264" y="147"/>
                    <a:pt x="266" y="147"/>
                    <a:pt x="267" y="147"/>
                  </a:cubicBezTo>
                  <a:cubicBezTo>
                    <a:pt x="270" y="146"/>
                    <a:pt x="270" y="146"/>
                    <a:pt x="270" y="146"/>
                  </a:cubicBezTo>
                  <a:cubicBezTo>
                    <a:pt x="270" y="148"/>
                    <a:pt x="270" y="148"/>
                    <a:pt x="270" y="148"/>
                  </a:cubicBezTo>
                  <a:cubicBezTo>
                    <a:pt x="271" y="149"/>
                    <a:pt x="273" y="153"/>
                    <a:pt x="273" y="152"/>
                  </a:cubicBezTo>
                  <a:cubicBezTo>
                    <a:pt x="274" y="150"/>
                    <a:pt x="274" y="148"/>
                    <a:pt x="273" y="147"/>
                  </a:cubicBezTo>
                  <a:cubicBezTo>
                    <a:pt x="273" y="145"/>
                    <a:pt x="273" y="145"/>
                    <a:pt x="275" y="147"/>
                  </a:cubicBezTo>
                  <a:cubicBezTo>
                    <a:pt x="276" y="149"/>
                    <a:pt x="278" y="150"/>
                    <a:pt x="278" y="150"/>
                  </a:cubicBezTo>
                  <a:cubicBezTo>
                    <a:pt x="278" y="149"/>
                    <a:pt x="278" y="149"/>
                    <a:pt x="279" y="149"/>
                  </a:cubicBezTo>
                  <a:cubicBezTo>
                    <a:pt x="279" y="149"/>
                    <a:pt x="279" y="149"/>
                    <a:pt x="278" y="147"/>
                  </a:cubicBezTo>
                  <a:cubicBezTo>
                    <a:pt x="277" y="146"/>
                    <a:pt x="276" y="146"/>
                    <a:pt x="276" y="145"/>
                  </a:cubicBezTo>
                  <a:cubicBezTo>
                    <a:pt x="276" y="145"/>
                    <a:pt x="280" y="143"/>
                    <a:pt x="282" y="143"/>
                  </a:cubicBezTo>
                  <a:cubicBezTo>
                    <a:pt x="283" y="143"/>
                    <a:pt x="285" y="142"/>
                    <a:pt x="286" y="142"/>
                  </a:cubicBezTo>
                  <a:cubicBezTo>
                    <a:pt x="287" y="141"/>
                    <a:pt x="288" y="141"/>
                    <a:pt x="288" y="141"/>
                  </a:cubicBezTo>
                  <a:cubicBezTo>
                    <a:pt x="288" y="141"/>
                    <a:pt x="289" y="141"/>
                    <a:pt x="289" y="142"/>
                  </a:cubicBezTo>
                  <a:cubicBezTo>
                    <a:pt x="289" y="143"/>
                    <a:pt x="289" y="144"/>
                    <a:pt x="289" y="144"/>
                  </a:cubicBezTo>
                  <a:cubicBezTo>
                    <a:pt x="290" y="144"/>
                    <a:pt x="292" y="142"/>
                    <a:pt x="291" y="141"/>
                  </a:cubicBezTo>
                  <a:cubicBezTo>
                    <a:pt x="291" y="141"/>
                    <a:pt x="292" y="140"/>
                    <a:pt x="292" y="140"/>
                  </a:cubicBezTo>
                  <a:close/>
                  <a:moveTo>
                    <a:pt x="150" y="140"/>
                  </a:moveTo>
                  <a:cubicBezTo>
                    <a:pt x="149" y="140"/>
                    <a:pt x="147" y="141"/>
                    <a:pt x="147" y="142"/>
                  </a:cubicBezTo>
                  <a:cubicBezTo>
                    <a:pt x="147" y="142"/>
                    <a:pt x="147" y="142"/>
                    <a:pt x="147" y="142"/>
                  </a:cubicBezTo>
                  <a:cubicBezTo>
                    <a:pt x="147" y="143"/>
                    <a:pt x="146" y="143"/>
                    <a:pt x="147" y="147"/>
                  </a:cubicBezTo>
                  <a:cubicBezTo>
                    <a:pt x="147" y="149"/>
                    <a:pt x="147" y="149"/>
                    <a:pt x="147" y="148"/>
                  </a:cubicBezTo>
                  <a:cubicBezTo>
                    <a:pt x="148" y="147"/>
                    <a:pt x="148" y="147"/>
                    <a:pt x="148" y="150"/>
                  </a:cubicBezTo>
                  <a:cubicBezTo>
                    <a:pt x="148" y="153"/>
                    <a:pt x="148" y="153"/>
                    <a:pt x="148" y="153"/>
                  </a:cubicBezTo>
                  <a:cubicBezTo>
                    <a:pt x="149" y="153"/>
                    <a:pt x="149" y="153"/>
                    <a:pt x="149" y="152"/>
                  </a:cubicBezTo>
                  <a:cubicBezTo>
                    <a:pt x="149" y="151"/>
                    <a:pt x="150" y="150"/>
                    <a:pt x="151" y="148"/>
                  </a:cubicBezTo>
                  <a:cubicBezTo>
                    <a:pt x="152" y="147"/>
                    <a:pt x="152" y="146"/>
                    <a:pt x="151" y="145"/>
                  </a:cubicBezTo>
                  <a:cubicBezTo>
                    <a:pt x="149" y="145"/>
                    <a:pt x="149" y="145"/>
                    <a:pt x="150" y="144"/>
                  </a:cubicBezTo>
                  <a:cubicBezTo>
                    <a:pt x="150" y="143"/>
                    <a:pt x="151" y="142"/>
                    <a:pt x="151" y="141"/>
                  </a:cubicBezTo>
                  <a:cubicBezTo>
                    <a:pt x="151" y="140"/>
                    <a:pt x="150" y="140"/>
                    <a:pt x="150" y="140"/>
                  </a:cubicBezTo>
                  <a:close/>
                  <a:moveTo>
                    <a:pt x="268" y="140"/>
                  </a:moveTo>
                  <a:cubicBezTo>
                    <a:pt x="268" y="140"/>
                    <a:pt x="268" y="140"/>
                    <a:pt x="267" y="140"/>
                  </a:cubicBezTo>
                  <a:cubicBezTo>
                    <a:pt x="267" y="140"/>
                    <a:pt x="266" y="140"/>
                    <a:pt x="265" y="140"/>
                  </a:cubicBezTo>
                  <a:cubicBezTo>
                    <a:pt x="264" y="140"/>
                    <a:pt x="262" y="142"/>
                    <a:pt x="262" y="142"/>
                  </a:cubicBezTo>
                  <a:cubicBezTo>
                    <a:pt x="263" y="143"/>
                    <a:pt x="265" y="143"/>
                    <a:pt x="265" y="142"/>
                  </a:cubicBezTo>
                  <a:cubicBezTo>
                    <a:pt x="265" y="142"/>
                    <a:pt x="266" y="142"/>
                    <a:pt x="267" y="142"/>
                  </a:cubicBezTo>
                  <a:cubicBezTo>
                    <a:pt x="268" y="142"/>
                    <a:pt x="268" y="141"/>
                    <a:pt x="269" y="141"/>
                  </a:cubicBezTo>
                  <a:cubicBezTo>
                    <a:pt x="269" y="140"/>
                    <a:pt x="269" y="140"/>
                    <a:pt x="268" y="140"/>
                  </a:cubicBezTo>
                  <a:cubicBezTo>
                    <a:pt x="268" y="140"/>
                    <a:pt x="268" y="140"/>
                    <a:pt x="268" y="140"/>
                  </a:cubicBezTo>
                  <a:close/>
                  <a:moveTo>
                    <a:pt x="99" y="141"/>
                  </a:moveTo>
                  <a:cubicBezTo>
                    <a:pt x="99" y="141"/>
                    <a:pt x="99" y="141"/>
                    <a:pt x="99" y="142"/>
                  </a:cubicBezTo>
                  <a:cubicBezTo>
                    <a:pt x="99" y="143"/>
                    <a:pt x="100" y="144"/>
                    <a:pt x="102" y="144"/>
                  </a:cubicBezTo>
                  <a:cubicBezTo>
                    <a:pt x="104" y="144"/>
                    <a:pt x="105" y="144"/>
                    <a:pt x="105" y="144"/>
                  </a:cubicBezTo>
                  <a:cubicBezTo>
                    <a:pt x="105" y="144"/>
                    <a:pt x="105" y="144"/>
                    <a:pt x="104" y="144"/>
                  </a:cubicBezTo>
                  <a:cubicBezTo>
                    <a:pt x="104" y="144"/>
                    <a:pt x="103" y="143"/>
                    <a:pt x="101" y="142"/>
                  </a:cubicBezTo>
                  <a:cubicBezTo>
                    <a:pt x="100" y="141"/>
                    <a:pt x="99" y="141"/>
                    <a:pt x="99" y="141"/>
                  </a:cubicBezTo>
                  <a:close/>
                  <a:moveTo>
                    <a:pt x="254" y="142"/>
                  </a:moveTo>
                  <a:cubicBezTo>
                    <a:pt x="252" y="142"/>
                    <a:pt x="250" y="142"/>
                    <a:pt x="250" y="143"/>
                  </a:cubicBezTo>
                  <a:cubicBezTo>
                    <a:pt x="249" y="143"/>
                    <a:pt x="249" y="144"/>
                    <a:pt x="249" y="144"/>
                  </a:cubicBezTo>
                  <a:cubicBezTo>
                    <a:pt x="249" y="145"/>
                    <a:pt x="251" y="145"/>
                    <a:pt x="252" y="145"/>
                  </a:cubicBezTo>
                  <a:cubicBezTo>
                    <a:pt x="255" y="145"/>
                    <a:pt x="255" y="145"/>
                    <a:pt x="256" y="144"/>
                  </a:cubicBezTo>
                  <a:cubicBezTo>
                    <a:pt x="257" y="143"/>
                    <a:pt x="257" y="143"/>
                    <a:pt x="257" y="143"/>
                  </a:cubicBezTo>
                  <a:cubicBezTo>
                    <a:pt x="257" y="142"/>
                    <a:pt x="255" y="142"/>
                    <a:pt x="254" y="142"/>
                  </a:cubicBezTo>
                  <a:close/>
                  <a:moveTo>
                    <a:pt x="51" y="143"/>
                  </a:moveTo>
                  <a:cubicBezTo>
                    <a:pt x="57" y="143"/>
                    <a:pt x="57" y="143"/>
                    <a:pt x="59" y="144"/>
                  </a:cubicBezTo>
                  <a:cubicBezTo>
                    <a:pt x="61" y="144"/>
                    <a:pt x="63" y="145"/>
                    <a:pt x="63" y="146"/>
                  </a:cubicBezTo>
                  <a:cubicBezTo>
                    <a:pt x="64" y="147"/>
                    <a:pt x="65" y="147"/>
                    <a:pt x="66" y="147"/>
                  </a:cubicBezTo>
                  <a:cubicBezTo>
                    <a:pt x="66" y="147"/>
                    <a:pt x="66" y="147"/>
                    <a:pt x="66" y="147"/>
                  </a:cubicBezTo>
                  <a:cubicBezTo>
                    <a:pt x="66" y="148"/>
                    <a:pt x="66" y="148"/>
                    <a:pt x="67" y="148"/>
                  </a:cubicBezTo>
                  <a:cubicBezTo>
                    <a:pt x="67" y="148"/>
                    <a:pt x="72" y="151"/>
                    <a:pt x="73" y="152"/>
                  </a:cubicBezTo>
                  <a:cubicBezTo>
                    <a:pt x="74" y="152"/>
                    <a:pt x="75" y="153"/>
                    <a:pt x="75" y="153"/>
                  </a:cubicBezTo>
                  <a:cubicBezTo>
                    <a:pt x="75" y="153"/>
                    <a:pt x="75" y="153"/>
                    <a:pt x="75" y="153"/>
                  </a:cubicBezTo>
                  <a:cubicBezTo>
                    <a:pt x="75" y="153"/>
                    <a:pt x="76" y="154"/>
                    <a:pt x="77" y="154"/>
                  </a:cubicBezTo>
                  <a:cubicBezTo>
                    <a:pt x="82" y="157"/>
                    <a:pt x="86" y="159"/>
                    <a:pt x="87" y="159"/>
                  </a:cubicBezTo>
                  <a:cubicBezTo>
                    <a:pt x="87" y="160"/>
                    <a:pt x="87" y="160"/>
                    <a:pt x="88" y="160"/>
                  </a:cubicBezTo>
                  <a:cubicBezTo>
                    <a:pt x="88" y="160"/>
                    <a:pt x="89" y="160"/>
                    <a:pt x="89" y="160"/>
                  </a:cubicBezTo>
                  <a:cubicBezTo>
                    <a:pt x="89" y="160"/>
                    <a:pt x="89" y="161"/>
                    <a:pt x="90" y="161"/>
                  </a:cubicBezTo>
                  <a:cubicBezTo>
                    <a:pt x="91" y="162"/>
                    <a:pt x="92" y="162"/>
                    <a:pt x="92" y="163"/>
                  </a:cubicBezTo>
                  <a:cubicBezTo>
                    <a:pt x="92" y="163"/>
                    <a:pt x="93" y="163"/>
                    <a:pt x="93" y="163"/>
                  </a:cubicBezTo>
                  <a:cubicBezTo>
                    <a:pt x="93" y="163"/>
                    <a:pt x="94" y="163"/>
                    <a:pt x="94" y="164"/>
                  </a:cubicBezTo>
                  <a:cubicBezTo>
                    <a:pt x="95" y="164"/>
                    <a:pt x="98" y="166"/>
                    <a:pt x="99" y="166"/>
                  </a:cubicBezTo>
                  <a:cubicBezTo>
                    <a:pt x="99" y="166"/>
                    <a:pt x="100" y="166"/>
                    <a:pt x="101" y="167"/>
                  </a:cubicBezTo>
                  <a:cubicBezTo>
                    <a:pt x="102" y="168"/>
                    <a:pt x="104" y="169"/>
                    <a:pt x="105" y="170"/>
                  </a:cubicBezTo>
                  <a:cubicBezTo>
                    <a:pt x="107" y="170"/>
                    <a:pt x="108" y="171"/>
                    <a:pt x="108" y="171"/>
                  </a:cubicBezTo>
                  <a:cubicBezTo>
                    <a:pt x="108" y="171"/>
                    <a:pt x="109" y="172"/>
                    <a:pt x="110" y="172"/>
                  </a:cubicBezTo>
                  <a:cubicBezTo>
                    <a:pt x="111" y="173"/>
                    <a:pt x="112" y="173"/>
                    <a:pt x="112" y="173"/>
                  </a:cubicBezTo>
                  <a:cubicBezTo>
                    <a:pt x="112" y="174"/>
                    <a:pt x="113" y="174"/>
                    <a:pt x="114" y="175"/>
                  </a:cubicBezTo>
                  <a:cubicBezTo>
                    <a:pt x="116" y="176"/>
                    <a:pt x="122" y="181"/>
                    <a:pt x="122" y="181"/>
                  </a:cubicBezTo>
                  <a:cubicBezTo>
                    <a:pt x="122" y="181"/>
                    <a:pt x="122" y="182"/>
                    <a:pt x="121" y="182"/>
                  </a:cubicBezTo>
                  <a:cubicBezTo>
                    <a:pt x="121" y="182"/>
                    <a:pt x="120" y="183"/>
                    <a:pt x="120" y="184"/>
                  </a:cubicBezTo>
                  <a:cubicBezTo>
                    <a:pt x="120" y="185"/>
                    <a:pt x="118" y="186"/>
                    <a:pt x="118" y="185"/>
                  </a:cubicBezTo>
                  <a:cubicBezTo>
                    <a:pt x="117" y="184"/>
                    <a:pt x="117" y="184"/>
                    <a:pt x="117" y="184"/>
                  </a:cubicBezTo>
                  <a:cubicBezTo>
                    <a:pt x="116" y="184"/>
                    <a:pt x="114" y="183"/>
                    <a:pt x="114" y="183"/>
                  </a:cubicBezTo>
                  <a:cubicBezTo>
                    <a:pt x="114" y="183"/>
                    <a:pt x="114" y="183"/>
                    <a:pt x="114" y="183"/>
                  </a:cubicBezTo>
                  <a:cubicBezTo>
                    <a:pt x="113" y="183"/>
                    <a:pt x="110" y="181"/>
                    <a:pt x="110" y="181"/>
                  </a:cubicBezTo>
                  <a:cubicBezTo>
                    <a:pt x="109" y="180"/>
                    <a:pt x="109" y="180"/>
                    <a:pt x="108" y="180"/>
                  </a:cubicBezTo>
                  <a:cubicBezTo>
                    <a:pt x="108" y="180"/>
                    <a:pt x="107" y="179"/>
                    <a:pt x="107" y="179"/>
                  </a:cubicBezTo>
                  <a:cubicBezTo>
                    <a:pt x="107" y="179"/>
                    <a:pt x="106" y="178"/>
                    <a:pt x="105" y="178"/>
                  </a:cubicBezTo>
                  <a:cubicBezTo>
                    <a:pt x="104" y="178"/>
                    <a:pt x="103" y="177"/>
                    <a:pt x="101" y="176"/>
                  </a:cubicBezTo>
                  <a:cubicBezTo>
                    <a:pt x="100" y="175"/>
                    <a:pt x="96" y="173"/>
                    <a:pt x="94" y="172"/>
                  </a:cubicBezTo>
                  <a:cubicBezTo>
                    <a:pt x="91" y="171"/>
                    <a:pt x="89" y="169"/>
                    <a:pt x="87" y="168"/>
                  </a:cubicBezTo>
                  <a:cubicBezTo>
                    <a:pt x="85" y="167"/>
                    <a:pt x="79" y="163"/>
                    <a:pt x="77" y="162"/>
                  </a:cubicBezTo>
                  <a:cubicBezTo>
                    <a:pt x="75" y="161"/>
                    <a:pt x="72" y="160"/>
                    <a:pt x="71" y="159"/>
                  </a:cubicBezTo>
                  <a:cubicBezTo>
                    <a:pt x="71" y="159"/>
                    <a:pt x="71" y="159"/>
                    <a:pt x="70" y="159"/>
                  </a:cubicBezTo>
                  <a:cubicBezTo>
                    <a:pt x="70" y="158"/>
                    <a:pt x="68" y="157"/>
                    <a:pt x="67" y="157"/>
                  </a:cubicBezTo>
                  <a:cubicBezTo>
                    <a:pt x="66" y="156"/>
                    <a:pt x="59" y="152"/>
                    <a:pt x="59" y="152"/>
                  </a:cubicBezTo>
                  <a:cubicBezTo>
                    <a:pt x="57" y="151"/>
                    <a:pt x="55" y="150"/>
                    <a:pt x="52" y="150"/>
                  </a:cubicBezTo>
                  <a:cubicBezTo>
                    <a:pt x="49" y="149"/>
                    <a:pt x="48" y="149"/>
                    <a:pt x="48" y="150"/>
                  </a:cubicBezTo>
                  <a:cubicBezTo>
                    <a:pt x="47" y="150"/>
                    <a:pt x="47" y="151"/>
                    <a:pt x="47" y="150"/>
                  </a:cubicBezTo>
                  <a:cubicBezTo>
                    <a:pt x="46" y="150"/>
                    <a:pt x="45" y="152"/>
                    <a:pt x="45" y="154"/>
                  </a:cubicBezTo>
                  <a:cubicBezTo>
                    <a:pt x="45" y="157"/>
                    <a:pt x="45" y="157"/>
                    <a:pt x="47" y="160"/>
                  </a:cubicBezTo>
                  <a:cubicBezTo>
                    <a:pt x="50" y="164"/>
                    <a:pt x="52" y="167"/>
                    <a:pt x="53" y="167"/>
                  </a:cubicBezTo>
                  <a:cubicBezTo>
                    <a:pt x="53" y="167"/>
                    <a:pt x="53" y="167"/>
                    <a:pt x="53" y="167"/>
                  </a:cubicBezTo>
                  <a:cubicBezTo>
                    <a:pt x="53" y="167"/>
                    <a:pt x="54" y="168"/>
                    <a:pt x="54" y="168"/>
                  </a:cubicBezTo>
                  <a:cubicBezTo>
                    <a:pt x="57" y="169"/>
                    <a:pt x="62" y="172"/>
                    <a:pt x="62" y="172"/>
                  </a:cubicBezTo>
                  <a:cubicBezTo>
                    <a:pt x="62" y="172"/>
                    <a:pt x="62" y="172"/>
                    <a:pt x="63" y="172"/>
                  </a:cubicBezTo>
                  <a:cubicBezTo>
                    <a:pt x="63" y="172"/>
                    <a:pt x="64" y="172"/>
                    <a:pt x="64" y="173"/>
                  </a:cubicBezTo>
                  <a:cubicBezTo>
                    <a:pt x="64" y="173"/>
                    <a:pt x="64" y="173"/>
                    <a:pt x="64" y="173"/>
                  </a:cubicBezTo>
                  <a:cubicBezTo>
                    <a:pt x="65" y="173"/>
                    <a:pt x="66" y="174"/>
                    <a:pt x="67" y="175"/>
                  </a:cubicBezTo>
                  <a:cubicBezTo>
                    <a:pt x="68" y="175"/>
                    <a:pt x="71" y="177"/>
                    <a:pt x="72" y="177"/>
                  </a:cubicBezTo>
                  <a:cubicBezTo>
                    <a:pt x="72" y="177"/>
                    <a:pt x="72" y="177"/>
                    <a:pt x="72" y="177"/>
                  </a:cubicBezTo>
                  <a:cubicBezTo>
                    <a:pt x="72" y="177"/>
                    <a:pt x="73" y="178"/>
                    <a:pt x="74" y="179"/>
                  </a:cubicBezTo>
                  <a:cubicBezTo>
                    <a:pt x="77" y="180"/>
                    <a:pt x="80" y="182"/>
                    <a:pt x="81" y="182"/>
                  </a:cubicBezTo>
                  <a:cubicBezTo>
                    <a:pt x="81" y="183"/>
                    <a:pt x="83" y="183"/>
                    <a:pt x="83" y="183"/>
                  </a:cubicBezTo>
                  <a:cubicBezTo>
                    <a:pt x="83" y="183"/>
                    <a:pt x="85" y="184"/>
                    <a:pt x="86" y="184"/>
                  </a:cubicBezTo>
                  <a:cubicBezTo>
                    <a:pt x="87" y="185"/>
                    <a:pt x="89" y="186"/>
                    <a:pt x="90" y="186"/>
                  </a:cubicBezTo>
                  <a:cubicBezTo>
                    <a:pt x="91" y="187"/>
                    <a:pt x="94" y="188"/>
                    <a:pt x="96" y="189"/>
                  </a:cubicBezTo>
                  <a:cubicBezTo>
                    <a:pt x="98" y="190"/>
                    <a:pt x="101" y="192"/>
                    <a:pt x="103" y="193"/>
                  </a:cubicBezTo>
                  <a:cubicBezTo>
                    <a:pt x="105" y="194"/>
                    <a:pt x="107" y="195"/>
                    <a:pt x="108" y="195"/>
                  </a:cubicBezTo>
                  <a:cubicBezTo>
                    <a:pt x="109" y="197"/>
                    <a:pt x="112" y="199"/>
                    <a:pt x="113" y="199"/>
                  </a:cubicBezTo>
                  <a:cubicBezTo>
                    <a:pt x="114" y="200"/>
                    <a:pt x="114" y="200"/>
                    <a:pt x="113" y="201"/>
                  </a:cubicBezTo>
                  <a:cubicBezTo>
                    <a:pt x="112" y="201"/>
                    <a:pt x="111" y="200"/>
                    <a:pt x="111" y="200"/>
                  </a:cubicBezTo>
                  <a:cubicBezTo>
                    <a:pt x="110" y="199"/>
                    <a:pt x="109" y="199"/>
                    <a:pt x="108" y="200"/>
                  </a:cubicBezTo>
                  <a:cubicBezTo>
                    <a:pt x="107" y="200"/>
                    <a:pt x="108" y="200"/>
                    <a:pt x="109" y="202"/>
                  </a:cubicBezTo>
                  <a:cubicBezTo>
                    <a:pt x="111" y="203"/>
                    <a:pt x="111" y="204"/>
                    <a:pt x="110" y="205"/>
                  </a:cubicBezTo>
                  <a:cubicBezTo>
                    <a:pt x="109" y="205"/>
                    <a:pt x="108" y="205"/>
                    <a:pt x="107" y="205"/>
                  </a:cubicBezTo>
                  <a:cubicBezTo>
                    <a:pt x="105" y="205"/>
                    <a:pt x="104" y="205"/>
                    <a:pt x="102" y="203"/>
                  </a:cubicBezTo>
                  <a:cubicBezTo>
                    <a:pt x="98" y="200"/>
                    <a:pt x="92" y="195"/>
                    <a:pt x="92" y="194"/>
                  </a:cubicBezTo>
                  <a:cubicBezTo>
                    <a:pt x="92" y="193"/>
                    <a:pt x="90" y="192"/>
                    <a:pt x="87" y="192"/>
                  </a:cubicBezTo>
                  <a:cubicBezTo>
                    <a:pt x="86" y="191"/>
                    <a:pt x="84" y="191"/>
                    <a:pt x="83" y="190"/>
                  </a:cubicBezTo>
                  <a:cubicBezTo>
                    <a:pt x="83" y="190"/>
                    <a:pt x="82" y="190"/>
                    <a:pt x="81" y="190"/>
                  </a:cubicBezTo>
                  <a:cubicBezTo>
                    <a:pt x="81" y="190"/>
                    <a:pt x="80" y="189"/>
                    <a:pt x="80" y="189"/>
                  </a:cubicBezTo>
                  <a:cubicBezTo>
                    <a:pt x="79" y="189"/>
                    <a:pt x="78" y="188"/>
                    <a:pt x="77" y="188"/>
                  </a:cubicBezTo>
                  <a:cubicBezTo>
                    <a:pt x="76" y="188"/>
                    <a:pt x="75" y="187"/>
                    <a:pt x="74" y="187"/>
                  </a:cubicBezTo>
                  <a:cubicBezTo>
                    <a:pt x="74" y="186"/>
                    <a:pt x="72" y="186"/>
                    <a:pt x="71" y="185"/>
                  </a:cubicBezTo>
                  <a:cubicBezTo>
                    <a:pt x="69" y="184"/>
                    <a:pt x="67" y="183"/>
                    <a:pt x="67" y="182"/>
                  </a:cubicBezTo>
                  <a:cubicBezTo>
                    <a:pt x="66" y="182"/>
                    <a:pt x="66" y="182"/>
                    <a:pt x="66" y="182"/>
                  </a:cubicBezTo>
                  <a:cubicBezTo>
                    <a:pt x="66" y="182"/>
                    <a:pt x="65" y="181"/>
                    <a:pt x="64" y="181"/>
                  </a:cubicBezTo>
                  <a:cubicBezTo>
                    <a:pt x="63" y="180"/>
                    <a:pt x="62" y="179"/>
                    <a:pt x="62" y="179"/>
                  </a:cubicBezTo>
                  <a:cubicBezTo>
                    <a:pt x="62" y="179"/>
                    <a:pt x="61" y="179"/>
                    <a:pt x="61" y="179"/>
                  </a:cubicBezTo>
                  <a:cubicBezTo>
                    <a:pt x="60" y="178"/>
                    <a:pt x="60" y="178"/>
                    <a:pt x="60" y="178"/>
                  </a:cubicBezTo>
                  <a:cubicBezTo>
                    <a:pt x="59" y="178"/>
                    <a:pt x="58" y="177"/>
                    <a:pt x="57" y="176"/>
                  </a:cubicBezTo>
                  <a:cubicBezTo>
                    <a:pt x="55" y="175"/>
                    <a:pt x="53" y="174"/>
                    <a:pt x="53" y="174"/>
                  </a:cubicBezTo>
                  <a:cubicBezTo>
                    <a:pt x="52" y="173"/>
                    <a:pt x="52" y="173"/>
                    <a:pt x="52" y="173"/>
                  </a:cubicBezTo>
                  <a:cubicBezTo>
                    <a:pt x="52" y="172"/>
                    <a:pt x="52" y="172"/>
                    <a:pt x="51" y="172"/>
                  </a:cubicBezTo>
                  <a:cubicBezTo>
                    <a:pt x="51" y="172"/>
                    <a:pt x="51" y="172"/>
                    <a:pt x="51" y="172"/>
                  </a:cubicBezTo>
                  <a:cubicBezTo>
                    <a:pt x="51" y="172"/>
                    <a:pt x="50" y="171"/>
                    <a:pt x="50" y="171"/>
                  </a:cubicBezTo>
                  <a:cubicBezTo>
                    <a:pt x="50" y="171"/>
                    <a:pt x="50" y="171"/>
                    <a:pt x="50" y="171"/>
                  </a:cubicBezTo>
                  <a:cubicBezTo>
                    <a:pt x="50" y="171"/>
                    <a:pt x="49" y="171"/>
                    <a:pt x="49" y="171"/>
                  </a:cubicBezTo>
                  <a:cubicBezTo>
                    <a:pt x="49" y="171"/>
                    <a:pt x="48" y="171"/>
                    <a:pt x="48" y="170"/>
                  </a:cubicBezTo>
                  <a:cubicBezTo>
                    <a:pt x="49" y="170"/>
                    <a:pt x="48" y="169"/>
                    <a:pt x="47" y="169"/>
                  </a:cubicBezTo>
                  <a:cubicBezTo>
                    <a:pt x="47" y="169"/>
                    <a:pt x="41" y="164"/>
                    <a:pt x="41" y="163"/>
                  </a:cubicBezTo>
                  <a:cubicBezTo>
                    <a:pt x="41" y="163"/>
                    <a:pt x="41" y="163"/>
                    <a:pt x="41" y="162"/>
                  </a:cubicBezTo>
                  <a:cubicBezTo>
                    <a:pt x="40" y="161"/>
                    <a:pt x="38" y="157"/>
                    <a:pt x="38" y="156"/>
                  </a:cubicBezTo>
                  <a:cubicBezTo>
                    <a:pt x="37" y="152"/>
                    <a:pt x="40" y="146"/>
                    <a:pt x="44" y="143"/>
                  </a:cubicBezTo>
                  <a:cubicBezTo>
                    <a:pt x="45" y="143"/>
                    <a:pt x="47" y="143"/>
                    <a:pt x="51" y="143"/>
                  </a:cubicBezTo>
                  <a:close/>
                  <a:moveTo>
                    <a:pt x="293" y="144"/>
                  </a:moveTo>
                  <a:cubicBezTo>
                    <a:pt x="292" y="144"/>
                    <a:pt x="292" y="144"/>
                    <a:pt x="292" y="144"/>
                  </a:cubicBezTo>
                  <a:cubicBezTo>
                    <a:pt x="292" y="144"/>
                    <a:pt x="292" y="145"/>
                    <a:pt x="292" y="146"/>
                  </a:cubicBezTo>
                  <a:cubicBezTo>
                    <a:pt x="292" y="148"/>
                    <a:pt x="292" y="149"/>
                    <a:pt x="292" y="149"/>
                  </a:cubicBezTo>
                  <a:cubicBezTo>
                    <a:pt x="293" y="149"/>
                    <a:pt x="294" y="147"/>
                    <a:pt x="294" y="147"/>
                  </a:cubicBezTo>
                  <a:cubicBezTo>
                    <a:pt x="294" y="146"/>
                    <a:pt x="293" y="144"/>
                    <a:pt x="293" y="144"/>
                  </a:cubicBezTo>
                  <a:close/>
                  <a:moveTo>
                    <a:pt x="241" y="145"/>
                  </a:moveTo>
                  <a:cubicBezTo>
                    <a:pt x="240" y="145"/>
                    <a:pt x="240" y="145"/>
                    <a:pt x="240" y="145"/>
                  </a:cubicBezTo>
                  <a:cubicBezTo>
                    <a:pt x="240" y="145"/>
                    <a:pt x="240" y="146"/>
                    <a:pt x="238" y="146"/>
                  </a:cubicBezTo>
                  <a:cubicBezTo>
                    <a:pt x="237" y="146"/>
                    <a:pt x="236" y="146"/>
                    <a:pt x="236" y="147"/>
                  </a:cubicBezTo>
                  <a:cubicBezTo>
                    <a:pt x="236" y="147"/>
                    <a:pt x="236" y="147"/>
                    <a:pt x="236" y="147"/>
                  </a:cubicBezTo>
                  <a:cubicBezTo>
                    <a:pt x="236" y="148"/>
                    <a:pt x="239" y="148"/>
                    <a:pt x="241" y="147"/>
                  </a:cubicBezTo>
                  <a:cubicBezTo>
                    <a:pt x="243" y="146"/>
                    <a:pt x="243" y="146"/>
                    <a:pt x="242" y="145"/>
                  </a:cubicBezTo>
                  <a:cubicBezTo>
                    <a:pt x="242" y="145"/>
                    <a:pt x="241" y="145"/>
                    <a:pt x="241" y="145"/>
                  </a:cubicBezTo>
                  <a:close/>
                  <a:moveTo>
                    <a:pt x="51" y="145"/>
                  </a:moveTo>
                  <a:cubicBezTo>
                    <a:pt x="45" y="145"/>
                    <a:pt x="50" y="147"/>
                    <a:pt x="52" y="147"/>
                  </a:cubicBezTo>
                  <a:cubicBezTo>
                    <a:pt x="55" y="147"/>
                    <a:pt x="55" y="147"/>
                    <a:pt x="55" y="147"/>
                  </a:cubicBezTo>
                  <a:cubicBezTo>
                    <a:pt x="54" y="146"/>
                    <a:pt x="54" y="146"/>
                    <a:pt x="54" y="146"/>
                  </a:cubicBezTo>
                  <a:cubicBezTo>
                    <a:pt x="53" y="146"/>
                    <a:pt x="53" y="145"/>
                    <a:pt x="51" y="145"/>
                  </a:cubicBezTo>
                  <a:close/>
                  <a:moveTo>
                    <a:pt x="290" y="146"/>
                  </a:moveTo>
                  <a:cubicBezTo>
                    <a:pt x="289" y="146"/>
                    <a:pt x="289" y="146"/>
                    <a:pt x="288" y="147"/>
                  </a:cubicBezTo>
                  <a:cubicBezTo>
                    <a:pt x="287" y="148"/>
                    <a:pt x="288" y="150"/>
                    <a:pt x="289" y="150"/>
                  </a:cubicBezTo>
                  <a:cubicBezTo>
                    <a:pt x="289" y="151"/>
                    <a:pt x="290" y="151"/>
                    <a:pt x="290" y="151"/>
                  </a:cubicBezTo>
                  <a:cubicBezTo>
                    <a:pt x="291" y="151"/>
                    <a:pt x="291" y="150"/>
                    <a:pt x="291" y="148"/>
                  </a:cubicBezTo>
                  <a:cubicBezTo>
                    <a:pt x="291" y="147"/>
                    <a:pt x="291" y="147"/>
                    <a:pt x="290" y="147"/>
                  </a:cubicBezTo>
                  <a:cubicBezTo>
                    <a:pt x="290" y="147"/>
                    <a:pt x="289" y="146"/>
                    <a:pt x="290" y="146"/>
                  </a:cubicBezTo>
                  <a:cubicBezTo>
                    <a:pt x="290" y="146"/>
                    <a:pt x="290" y="146"/>
                    <a:pt x="290" y="146"/>
                  </a:cubicBezTo>
                  <a:close/>
                  <a:moveTo>
                    <a:pt x="110" y="146"/>
                  </a:moveTo>
                  <a:cubicBezTo>
                    <a:pt x="110" y="146"/>
                    <a:pt x="110" y="146"/>
                    <a:pt x="110" y="147"/>
                  </a:cubicBezTo>
                  <a:cubicBezTo>
                    <a:pt x="110" y="148"/>
                    <a:pt x="110" y="148"/>
                    <a:pt x="110" y="148"/>
                  </a:cubicBezTo>
                  <a:cubicBezTo>
                    <a:pt x="110" y="148"/>
                    <a:pt x="111" y="148"/>
                    <a:pt x="111" y="148"/>
                  </a:cubicBezTo>
                  <a:cubicBezTo>
                    <a:pt x="111" y="148"/>
                    <a:pt x="112" y="149"/>
                    <a:pt x="113" y="150"/>
                  </a:cubicBezTo>
                  <a:cubicBezTo>
                    <a:pt x="115" y="151"/>
                    <a:pt x="117" y="151"/>
                    <a:pt x="117" y="150"/>
                  </a:cubicBezTo>
                  <a:cubicBezTo>
                    <a:pt x="117" y="150"/>
                    <a:pt x="115" y="148"/>
                    <a:pt x="111" y="146"/>
                  </a:cubicBezTo>
                  <a:cubicBezTo>
                    <a:pt x="110" y="146"/>
                    <a:pt x="110" y="146"/>
                    <a:pt x="110" y="146"/>
                  </a:cubicBezTo>
                  <a:cubicBezTo>
                    <a:pt x="110" y="146"/>
                    <a:pt x="110" y="146"/>
                    <a:pt x="110" y="146"/>
                  </a:cubicBezTo>
                  <a:close/>
                  <a:moveTo>
                    <a:pt x="42" y="147"/>
                  </a:moveTo>
                  <a:cubicBezTo>
                    <a:pt x="42" y="147"/>
                    <a:pt x="42" y="147"/>
                    <a:pt x="42" y="147"/>
                  </a:cubicBezTo>
                  <a:cubicBezTo>
                    <a:pt x="42" y="148"/>
                    <a:pt x="41" y="150"/>
                    <a:pt x="41" y="152"/>
                  </a:cubicBezTo>
                  <a:cubicBezTo>
                    <a:pt x="41" y="153"/>
                    <a:pt x="41" y="153"/>
                    <a:pt x="42" y="153"/>
                  </a:cubicBezTo>
                  <a:cubicBezTo>
                    <a:pt x="42" y="153"/>
                    <a:pt x="42" y="153"/>
                    <a:pt x="42" y="152"/>
                  </a:cubicBezTo>
                  <a:cubicBezTo>
                    <a:pt x="42" y="152"/>
                    <a:pt x="42" y="151"/>
                    <a:pt x="43" y="151"/>
                  </a:cubicBezTo>
                  <a:cubicBezTo>
                    <a:pt x="43" y="150"/>
                    <a:pt x="43" y="150"/>
                    <a:pt x="43" y="149"/>
                  </a:cubicBezTo>
                  <a:cubicBezTo>
                    <a:pt x="43" y="149"/>
                    <a:pt x="43" y="149"/>
                    <a:pt x="44" y="149"/>
                  </a:cubicBezTo>
                  <a:cubicBezTo>
                    <a:pt x="44" y="149"/>
                    <a:pt x="44" y="148"/>
                    <a:pt x="43" y="147"/>
                  </a:cubicBezTo>
                  <a:cubicBezTo>
                    <a:pt x="43" y="147"/>
                    <a:pt x="43" y="147"/>
                    <a:pt x="42" y="147"/>
                  </a:cubicBezTo>
                  <a:cubicBezTo>
                    <a:pt x="42" y="147"/>
                    <a:pt x="42" y="147"/>
                    <a:pt x="42" y="147"/>
                  </a:cubicBezTo>
                  <a:close/>
                  <a:moveTo>
                    <a:pt x="231" y="147"/>
                  </a:moveTo>
                  <a:cubicBezTo>
                    <a:pt x="231" y="147"/>
                    <a:pt x="230" y="147"/>
                    <a:pt x="229" y="148"/>
                  </a:cubicBezTo>
                  <a:cubicBezTo>
                    <a:pt x="227" y="148"/>
                    <a:pt x="226" y="149"/>
                    <a:pt x="226" y="150"/>
                  </a:cubicBezTo>
                  <a:cubicBezTo>
                    <a:pt x="226" y="151"/>
                    <a:pt x="227" y="151"/>
                    <a:pt x="229" y="150"/>
                  </a:cubicBezTo>
                  <a:cubicBezTo>
                    <a:pt x="232" y="148"/>
                    <a:pt x="233" y="147"/>
                    <a:pt x="231" y="147"/>
                  </a:cubicBezTo>
                  <a:close/>
                  <a:moveTo>
                    <a:pt x="59" y="147"/>
                  </a:moveTo>
                  <a:cubicBezTo>
                    <a:pt x="58" y="147"/>
                    <a:pt x="58" y="148"/>
                    <a:pt x="58" y="148"/>
                  </a:cubicBezTo>
                  <a:cubicBezTo>
                    <a:pt x="58" y="149"/>
                    <a:pt x="59" y="149"/>
                    <a:pt x="61" y="150"/>
                  </a:cubicBezTo>
                  <a:cubicBezTo>
                    <a:pt x="63" y="151"/>
                    <a:pt x="66" y="152"/>
                    <a:pt x="66" y="151"/>
                  </a:cubicBezTo>
                  <a:cubicBezTo>
                    <a:pt x="65" y="150"/>
                    <a:pt x="60" y="147"/>
                    <a:pt x="59" y="147"/>
                  </a:cubicBezTo>
                  <a:close/>
                  <a:moveTo>
                    <a:pt x="208" y="148"/>
                  </a:moveTo>
                  <a:cubicBezTo>
                    <a:pt x="208" y="148"/>
                    <a:pt x="208" y="148"/>
                    <a:pt x="208" y="148"/>
                  </a:cubicBezTo>
                  <a:cubicBezTo>
                    <a:pt x="208" y="148"/>
                    <a:pt x="208" y="149"/>
                    <a:pt x="208" y="152"/>
                  </a:cubicBezTo>
                  <a:cubicBezTo>
                    <a:pt x="209" y="155"/>
                    <a:pt x="208" y="155"/>
                    <a:pt x="207" y="152"/>
                  </a:cubicBezTo>
                  <a:cubicBezTo>
                    <a:pt x="206" y="151"/>
                    <a:pt x="206" y="151"/>
                    <a:pt x="206" y="151"/>
                  </a:cubicBezTo>
                  <a:cubicBezTo>
                    <a:pt x="206" y="152"/>
                    <a:pt x="205" y="152"/>
                    <a:pt x="205" y="153"/>
                  </a:cubicBezTo>
                  <a:cubicBezTo>
                    <a:pt x="205" y="154"/>
                    <a:pt x="206" y="157"/>
                    <a:pt x="207" y="157"/>
                  </a:cubicBezTo>
                  <a:cubicBezTo>
                    <a:pt x="207" y="157"/>
                    <a:pt x="207" y="157"/>
                    <a:pt x="207" y="157"/>
                  </a:cubicBezTo>
                  <a:cubicBezTo>
                    <a:pt x="207" y="157"/>
                    <a:pt x="207" y="158"/>
                    <a:pt x="208" y="159"/>
                  </a:cubicBezTo>
                  <a:cubicBezTo>
                    <a:pt x="209" y="160"/>
                    <a:pt x="209" y="160"/>
                    <a:pt x="209" y="160"/>
                  </a:cubicBezTo>
                  <a:cubicBezTo>
                    <a:pt x="210" y="160"/>
                    <a:pt x="210" y="159"/>
                    <a:pt x="210" y="158"/>
                  </a:cubicBezTo>
                  <a:cubicBezTo>
                    <a:pt x="209" y="158"/>
                    <a:pt x="209" y="156"/>
                    <a:pt x="210" y="156"/>
                  </a:cubicBezTo>
                  <a:cubicBezTo>
                    <a:pt x="210" y="156"/>
                    <a:pt x="210" y="156"/>
                    <a:pt x="211" y="157"/>
                  </a:cubicBezTo>
                  <a:cubicBezTo>
                    <a:pt x="211" y="157"/>
                    <a:pt x="211" y="157"/>
                    <a:pt x="211" y="157"/>
                  </a:cubicBezTo>
                  <a:cubicBezTo>
                    <a:pt x="211" y="156"/>
                    <a:pt x="211" y="155"/>
                    <a:pt x="211" y="155"/>
                  </a:cubicBezTo>
                  <a:cubicBezTo>
                    <a:pt x="210" y="154"/>
                    <a:pt x="210" y="153"/>
                    <a:pt x="210" y="152"/>
                  </a:cubicBezTo>
                  <a:cubicBezTo>
                    <a:pt x="210" y="150"/>
                    <a:pt x="210" y="149"/>
                    <a:pt x="209" y="148"/>
                  </a:cubicBezTo>
                  <a:cubicBezTo>
                    <a:pt x="209" y="148"/>
                    <a:pt x="208" y="148"/>
                    <a:pt x="208" y="148"/>
                  </a:cubicBezTo>
                  <a:close/>
                  <a:moveTo>
                    <a:pt x="261" y="148"/>
                  </a:moveTo>
                  <a:cubicBezTo>
                    <a:pt x="263" y="150"/>
                    <a:pt x="263" y="150"/>
                    <a:pt x="263" y="150"/>
                  </a:cubicBezTo>
                  <a:cubicBezTo>
                    <a:pt x="264" y="151"/>
                    <a:pt x="266" y="153"/>
                    <a:pt x="266" y="153"/>
                  </a:cubicBezTo>
                  <a:cubicBezTo>
                    <a:pt x="267" y="154"/>
                    <a:pt x="269" y="155"/>
                    <a:pt x="270" y="156"/>
                  </a:cubicBezTo>
                  <a:cubicBezTo>
                    <a:pt x="271" y="157"/>
                    <a:pt x="272" y="158"/>
                    <a:pt x="273" y="159"/>
                  </a:cubicBezTo>
                  <a:cubicBezTo>
                    <a:pt x="274" y="159"/>
                    <a:pt x="276" y="160"/>
                    <a:pt x="278" y="161"/>
                  </a:cubicBezTo>
                  <a:cubicBezTo>
                    <a:pt x="282" y="163"/>
                    <a:pt x="282" y="163"/>
                    <a:pt x="281" y="164"/>
                  </a:cubicBezTo>
                  <a:cubicBezTo>
                    <a:pt x="281" y="164"/>
                    <a:pt x="280" y="164"/>
                    <a:pt x="280" y="164"/>
                  </a:cubicBezTo>
                  <a:cubicBezTo>
                    <a:pt x="280" y="164"/>
                    <a:pt x="280" y="164"/>
                    <a:pt x="279" y="165"/>
                  </a:cubicBezTo>
                  <a:cubicBezTo>
                    <a:pt x="278" y="165"/>
                    <a:pt x="272" y="166"/>
                    <a:pt x="271" y="167"/>
                  </a:cubicBezTo>
                  <a:cubicBezTo>
                    <a:pt x="264" y="169"/>
                    <a:pt x="256" y="173"/>
                    <a:pt x="249" y="176"/>
                  </a:cubicBezTo>
                  <a:cubicBezTo>
                    <a:pt x="246" y="178"/>
                    <a:pt x="243" y="180"/>
                    <a:pt x="239" y="180"/>
                  </a:cubicBezTo>
                  <a:cubicBezTo>
                    <a:pt x="238" y="181"/>
                    <a:pt x="238" y="180"/>
                    <a:pt x="239" y="180"/>
                  </a:cubicBezTo>
                  <a:cubicBezTo>
                    <a:pt x="239" y="180"/>
                    <a:pt x="239" y="178"/>
                    <a:pt x="240" y="177"/>
                  </a:cubicBezTo>
                  <a:cubicBezTo>
                    <a:pt x="240" y="176"/>
                    <a:pt x="241" y="175"/>
                    <a:pt x="241" y="174"/>
                  </a:cubicBezTo>
                  <a:cubicBezTo>
                    <a:pt x="241" y="174"/>
                    <a:pt x="241" y="173"/>
                    <a:pt x="242" y="173"/>
                  </a:cubicBezTo>
                  <a:cubicBezTo>
                    <a:pt x="242" y="172"/>
                    <a:pt x="243" y="170"/>
                    <a:pt x="243" y="169"/>
                  </a:cubicBezTo>
                  <a:cubicBezTo>
                    <a:pt x="244" y="167"/>
                    <a:pt x="244" y="166"/>
                    <a:pt x="244" y="160"/>
                  </a:cubicBezTo>
                  <a:cubicBezTo>
                    <a:pt x="245" y="153"/>
                    <a:pt x="245" y="153"/>
                    <a:pt x="245" y="152"/>
                  </a:cubicBezTo>
                  <a:cubicBezTo>
                    <a:pt x="247" y="151"/>
                    <a:pt x="249" y="151"/>
                    <a:pt x="250" y="151"/>
                  </a:cubicBezTo>
                  <a:cubicBezTo>
                    <a:pt x="250" y="151"/>
                    <a:pt x="253" y="150"/>
                    <a:pt x="256" y="149"/>
                  </a:cubicBezTo>
                  <a:lnTo>
                    <a:pt x="261" y="148"/>
                  </a:lnTo>
                  <a:close/>
                  <a:moveTo>
                    <a:pt x="156" y="150"/>
                  </a:moveTo>
                  <a:cubicBezTo>
                    <a:pt x="156" y="150"/>
                    <a:pt x="155" y="151"/>
                    <a:pt x="155" y="152"/>
                  </a:cubicBezTo>
                  <a:cubicBezTo>
                    <a:pt x="154" y="153"/>
                    <a:pt x="154" y="154"/>
                    <a:pt x="154" y="154"/>
                  </a:cubicBezTo>
                  <a:cubicBezTo>
                    <a:pt x="153" y="154"/>
                    <a:pt x="153" y="154"/>
                    <a:pt x="154" y="153"/>
                  </a:cubicBezTo>
                  <a:cubicBezTo>
                    <a:pt x="154" y="153"/>
                    <a:pt x="154" y="152"/>
                    <a:pt x="155" y="151"/>
                  </a:cubicBezTo>
                  <a:cubicBezTo>
                    <a:pt x="155" y="150"/>
                    <a:pt x="155" y="150"/>
                    <a:pt x="156" y="150"/>
                  </a:cubicBezTo>
                  <a:close/>
                  <a:moveTo>
                    <a:pt x="283" y="150"/>
                  </a:moveTo>
                  <a:cubicBezTo>
                    <a:pt x="283" y="150"/>
                    <a:pt x="283" y="150"/>
                    <a:pt x="283" y="151"/>
                  </a:cubicBezTo>
                  <a:cubicBezTo>
                    <a:pt x="283" y="152"/>
                    <a:pt x="287" y="155"/>
                    <a:pt x="288" y="155"/>
                  </a:cubicBezTo>
                  <a:cubicBezTo>
                    <a:pt x="288" y="155"/>
                    <a:pt x="289" y="155"/>
                    <a:pt x="290" y="156"/>
                  </a:cubicBezTo>
                  <a:cubicBezTo>
                    <a:pt x="290" y="157"/>
                    <a:pt x="290" y="157"/>
                    <a:pt x="290" y="157"/>
                  </a:cubicBezTo>
                  <a:cubicBezTo>
                    <a:pt x="290" y="157"/>
                    <a:pt x="290" y="157"/>
                    <a:pt x="289" y="157"/>
                  </a:cubicBezTo>
                  <a:cubicBezTo>
                    <a:pt x="287" y="156"/>
                    <a:pt x="286" y="156"/>
                    <a:pt x="286" y="157"/>
                  </a:cubicBezTo>
                  <a:cubicBezTo>
                    <a:pt x="286" y="157"/>
                    <a:pt x="286" y="158"/>
                    <a:pt x="287" y="159"/>
                  </a:cubicBezTo>
                  <a:cubicBezTo>
                    <a:pt x="288" y="160"/>
                    <a:pt x="288" y="160"/>
                    <a:pt x="290" y="160"/>
                  </a:cubicBezTo>
                  <a:cubicBezTo>
                    <a:pt x="292" y="160"/>
                    <a:pt x="292" y="160"/>
                    <a:pt x="292" y="159"/>
                  </a:cubicBezTo>
                  <a:cubicBezTo>
                    <a:pt x="292" y="159"/>
                    <a:pt x="292" y="159"/>
                    <a:pt x="292" y="159"/>
                  </a:cubicBezTo>
                  <a:cubicBezTo>
                    <a:pt x="292" y="159"/>
                    <a:pt x="293" y="160"/>
                    <a:pt x="293" y="160"/>
                  </a:cubicBezTo>
                  <a:cubicBezTo>
                    <a:pt x="293" y="160"/>
                    <a:pt x="293" y="158"/>
                    <a:pt x="293" y="158"/>
                  </a:cubicBezTo>
                  <a:cubicBezTo>
                    <a:pt x="292" y="157"/>
                    <a:pt x="292" y="157"/>
                    <a:pt x="292" y="157"/>
                  </a:cubicBezTo>
                  <a:cubicBezTo>
                    <a:pt x="292" y="156"/>
                    <a:pt x="292" y="155"/>
                    <a:pt x="291" y="154"/>
                  </a:cubicBezTo>
                  <a:cubicBezTo>
                    <a:pt x="290" y="153"/>
                    <a:pt x="290" y="153"/>
                    <a:pt x="289" y="152"/>
                  </a:cubicBezTo>
                  <a:cubicBezTo>
                    <a:pt x="288" y="152"/>
                    <a:pt x="287" y="152"/>
                    <a:pt x="286" y="151"/>
                  </a:cubicBezTo>
                  <a:cubicBezTo>
                    <a:pt x="285" y="151"/>
                    <a:pt x="284" y="150"/>
                    <a:pt x="284" y="150"/>
                  </a:cubicBezTo>
                  <a:cubicBezTo>
                    <a:pt x="283" y="150"/>
                    <a:pt x="283" y="150"/>
                    <a:pt x="283" y="150"/>
                  </a:cubicBezTo>
                  <a:close/>
                  <a:moveTo>
                    <a:pt x="294" y="150"/>
                  </a:moveTo>
                  <a:cubicBezTo>
                    <a:pt x="294" y="150"/>
                    <a:pt x="294" y="150"/>
                    <a:pt x="294" y="150"/>
                  </a:cubicBezTo>
                  <a:cubicBezTo>
                    <a:pt x="293" y="151"/>
                    <a:pt x="293" y="152"/>
                    <a:pt x="293" y="154"/>
                  </a:cubicBezTo>
                  <a:cubicBezTo>
                    <a:pt x="294" y="155"/>
                    <a:pt x="294" y="155"/>
                    <a:pt x="294" y="155"/>
                  </a:cubicBezTo>
                  <a:cubicBezTo>
                    <a:pt x="296" y="155"/>
                    <a:pt x="296" y="155"/>
                    <a:pt x="296" y="155"/>
                  </a:cubicBezTo>
                  <a:cubicBezTo>
                    <a:pt x="299" y="155"/>
                    <a:pt x="301" y="153"/>
                    <a:pt x="299" y="152"/>
                  </a:cubicBezTo>
                  <a:cubicBezTo>
                    <a:pt x="298" y="152"/>
                    <a:pt x="298" y="152"/>
                    <a:pt x="297" y="152"/>
                  </a:cubicBezTo>
                  <a:cubicBezTo>
                    <a:pt x="296" y="153"/>
                    <a:pt x="296" y="153"/>
                    <a:pt x="296" y="152"/>
                  </a:cubicBezTo>
                  <a:cubicBezTo>
                    <a:pt x="296" y="151"/>
                    <a:pt x="295" y="151"/>
                    <a:pt x="295" y="150"/>
                  </a:cubicBezTo>
                  <a:cubicBezTo>
                    <a:pt x="295" y="150"/>
                    <a:pt x="295" y="150"/>
                    <a:pt x="294" y="150"/>
                  </a:cubicBezTo>
                  <a:close/>
                  <a:moveTo>
                    <a:pt x="145" y="150"/>
                  </a:moveTo>
                  <a:cubicBezTo>
                    <a:pt x="145" y="150"/>
                    <a:pt x="145" y="150"/>
                    <a:pt x="145" y="150"/>
                  </a:cubicBezTo>
                  <a:cubicBezTo>
                    <a:pt x="145" y="150"/>
                    <a:pt x="144" y="151"/>
                    <a:pt x="143" y="154"/>
                  </a:cubicBezTo>
                  <a:cubicBezTo>
                    <a:pt x="142" y="155"/>
                    <a:pt x="142" y="157"/>
                    <a:pt x="142" y="157"/>
                  </a:cubicBezTo>
                  <a:cubicBezTo>
                    <a:pt x="142" y="158"/>
                    <a:pt x="142" y="158"/>
                    <a:pt x="144" y="156"/>
                  </a:cubicBezTo>
                  <a:cubicBezTo>
                    <a:pt x="145" y="155"/>
                    <a:pt x="146" y="153"/>
                    <a:pt x="146" y="151"/>
                  </a:cubicBezTo>
                  <a:cubicBezTo>
                    <a:pt x="146" y="151"/>
                    <a:pt x="146" y="150"/>
                    <a:pt x="145" y="150"/>
                  </a:cubicBezTo>
                  <a:close/>
                  <a:moveTo>
                    <a:pt x="277" y="152"/>
                  </a:moveTo>
                  <a:cubicBezTo>
                    <a:pt x="276" y="152"/>
                    <a:pt x="276" y="153"/>
                    <a:pt x="277" y="154"/>
                  </a:cubicBezTo>
                  <a:cubicBezTo>
                    <a:pt x="278" y="155"/>
                    <a:pt x="279" y="156"/>
                    <a:pt x="279" y="156"/>
                  </a:cubicBezTo>
                  <a:cubicBezTo>
                    <a:pt x="280" y="156"/>
                    <a:pt x="280" y="156"/>
                    <a:pt x="280" y="156"/>
                  </a:cubicBezTo>
                  <a:cubicBezTo>
                    <a:pt x="280" y="156"/>
                    <a:pt x="281" y="156"/>
                    <a:pt x="281" y="156"/>
                  </a:cubicBezTo>
                  <a:cubicBezTo>
                    <a:pt x="282" y="155"/>
                    <a:pt x="282" y="155"/>
                    <a:pt x="281" y="154"/>
                  </a:cubicBezTo>
                  <a:cubicBezTo>
                    <a:pt x="280" y="153"/>
                    <a:pt x="278" y="152"/>
                    <a:pt x="277" y="152"/>
                  </a:cubicBezTo>
                  <a:close/>
                  <a:moveTo>
                    <a:pt x="121" y="152"/>
                  </a:moveTo>
                  <a:cubicBezTo>
                    <a:pt x="121" y="152"/>
                    <a:pt x="120" y="152"/>
                    <a:pt x="119" y="152"/>
                  </a:cubicBezTo>
                  <a:cubicBezTo>
                    <a:pt x="119" y="153"/>
                    <a:pt x="119" y="153"/>
                    <a:pt x="121" y="155"/>
                  </a:cubicBezTo>
                  <a:cubicBezTo>
                    <a:pt x="123" y="155"/>
                    <a:pt x="126" y="156"/>
                    <a:pt x="127" y="155"/>
                  </a:cubicBezTo>
                  <a:cubicBezTo>
                    <a:pt x="128" y="155"/>
                    <a:pt x="127" y="154"/>
                    <a:pt x="125" y="153"/>
                  </a:cubicBezTo>
                  <a:cubicBezTo>
                    <a:pt x="124" y="153"/>
                    <a:pt x="123" y="152"/>
                    <a:pt x="123" y="152"/>
                  </a:cubicBezTo>
                  <a:cubicBezTo>
                    <a:pt x="122" y="152"/>
                    <a:pt x="122" y="152"/>
                    <a:pt x="122" y="152"/>
                  </a:cubicBezTo>
                  <a:cubicBezTo>
                    <a:pt x="121" y="152"/>
                    <a:pt x="121" y="152"/>
                    <a:pt x="121" y="152"/>
                  </a:cubicBezTo>
                  <a:close/>
                  <a:moveTo>
                    <a:pt x="50" y="152"/>
                  </a:moveTo>
                  <a:cubicBezTo>
                    <a:pt x="51" y="152"/>
                    <a:pt x="52" y="152"/>
                    <a:pt x="54" y="153"/>
                  </a:cubicBezTo>
                  <a:cubicBezTo>
                    <a:pt x="57" y="154"/>
                    <a:pt x="57" y="154"/>
                    <a:pt x="60" y="156"/>
                  </a:cubicBezTo>
                  <a:cubicBezTo>
                    <a:pt x="62" y="157"/>
                    <a:pt x="64" y="159"/>
                    <a:pt x="66" y="159"/>
                  </a:cubicBezTo>
                  <a:cubicBezTo>
                    <a:pt x="69" y="161"/>
                    <a:pt x="70" y="162"/>
                    <a:pt x="71" y="162"/>
                  </a:cubicBezTo>
                  <a:cubicBezTo>
                    <a:pt x="71" y="162"/>
                    <a:pt x="71" y="162"/>
                    <a:pt x="71" y="162"/>
                  </a:cubicBezTo>
                  <a:cubicBezTo>
                    <a:pt x="72" y="162"/>
                    <a:pt x="72" y="162"/>
                    <a:pt x="72" y="162"/>
                  </a:cubicBezTo>
                  <a:cubicBezTo>
                    <a:pt x="72" y="163"/>
                    <a:pt x="72" y="163"/>
                    <a:pt x="73" y="163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63"/>
                    <a:pt x="73" y="164"/>
                    <a:pt x="73" y="164"/>
                  </a:cubicBezTo>
                  <a:cubicBezTo>
                    <a:pt x="74" y="164"/>
                    <a:pt x="74" y="164"/>
                    <a:pt x="74" y="164"/>
                  </a:cubicBezTo>
                  <a:cubicBezTo>
                    <a:pt x="75" y="165"/>
                    <a:pt x="75" y="165"/>
                    <a:pt x="76" y="165"/>
                  </a:cubicBezTo>
                  <a:cubicBezTo>
                    <a:pt x="80" y="167"/>
                    <a:pt x="85" y="170"/>
                    <a:pt x="86" y="171"/>
                  </a:cubicBezTo>
                  <a:cubicBezTo>
                    <a:pt x="86" y="171"/>
                    <a:pt x="89" y="172"/>
                    <a:pt x="91" y="173"/>
                  </a:cubicBezTo>
                  <a:cubicBezTo>
                    <a:pt x="93" y="175"/>
                    <a:pt x="95" y="176"/>
                    <a:pt x="96" y="176"/>
                  </a:cubicBezTo>
                  <a:cubicBezTo>
                    <a:pt x="97" y="177"/>
                    <a:pt x="99" y="178"/>
                    <a:pt x="101" y="179"/>
                  </a:cubicBezTo>
                  <a:cubicBezTo>
                    <a:pt x="105" y="181"/>
                    <a:pt x="110" y="184"/>
                    <a:pt x="114" y="186"/>
                  </a:cubicBezTo>
                  <a:cubicBezTo>
                    <a:pt x="117" y="188"/>
                    <a:pt x="118" y="189"/>
                    <a:pt x="117" y="189"/>
                  </a:cubicBezTo>
                  <a:cubicBezTo>
                    <a:pt x="117" y="190"/>
                    <a:pt x="116" y="191"/>
                    <a:pt x="116" y="192"/>
                  </a:cubicBezTo>
                  <a:cubicBezTo>
                    <a:pt x="116" y="193"/>
                    <a:pt x="115" y="194"/>
                    <a:pt x="115" y="195"/>
                  </a:cubicBezTo>
                  <a:cubicBezTo>
                    <a:pt x="114" y="197"/>
                    <a:pt x="114" y="197"/>
                    <a:pt x="114" y="196"/>
                  </a:cubicBezTo>
                  <a:cubicBezTo>
                    <a:pt x="114" y="196"/>
                    <a:pt x="113" y="196"/>
                    <a:pt x="113" y="196"/>
                  </a:cubicBezTo>
                  <a:cubicBezTo>
                    <a:pt x="112" y="196"/>
                    <a:pt x="111" y="195"/>
                    <a:pt x="110" y="194"/>
                  </a:cubicBezTo>
                  <a:cubicBezTo>
                    <a:pt x="107" y="192"/>
                    <a:pt x="105" y="191"/>
                    <a:pt x="104" y="191"/>
                  </a:cubicBezTo>
                  <a:cubicBezTo>
                    <a:pt x="104" y="191"/>
                    <a:pt x="104" y="191"/>
                    <a:pt x="104" y="190"/>
                  </a:cubicBezTo>
                  <a:cubicBezTo>
                    <a:pt x="104" y="190"/>
                    <a:pt x="104" y="190"/>
                    <a:pt x="103" y="190"/>
                  </a:cubicBezTo>
                  <a:cubicBezTo>
                    <a:pt x="103" y="190"/>
                    <a:pt x="102" y="190"/>
                    <a:pt x="102" y="189"/>
                  </a:cubicBezTo>
                  <a:cubicBezTo>
                    <a:pt x="100" y="188"/>
                    <a:pt x="97" y="187"/>
                    <a:pt x="95" y="186"/>
                  </a:cubicBezTo>
                  <a:cubicBezTo>
                    <a:pt x="92" y="185"/>
                    <a:pt x="90" y="184"/>
                    <a:pt x="87" y="182"/>
                  </a:cubicBezTo>
                  <a:cubicBezTo>
                    <a:pt x="87" y="182"/>
                    <a:pt x="85" y="181"/>
                    <a:pt x="83" y="180"/>
                  </a:cubicBezTo>
                  <a:cubicBezTo>
                    <a:pt x="80" y="178"/>
                    <a:pt x="76" y="176"/>
                    <a:pt x="76" y="175"/>
                  </a:cubicBezTo>
                  <a:cubicBezTo>
                    <a:pt x="76" y="175"/>
                    <a:pt x="75" y="175"/>
                    <a:pt x="75" y="175"/>
                  </a:cubicBezTo>
                  <a:cubicBezTo>
                    <a:pt x="75" y="175"/>
                    <a:pt x="74" y="175"/>
                    <a:pt x="73" y="174"/>
                  </a:cubicBezTo>
                  <a:cubicBezTo>
                    <a:pt x="73" y="173"/>
                    <a:pt x="72" y="173"/>
                    <a:pt x="71" y="173"/>
                  </a:cubicBezTo>
                  <a:cubicBezTo>
                    <a:pt x="71" y="173"/>
                    <a:pt x="70" y="172"/>
                    <a:pt x="70" y="172"/>
                  </a:cubicBezTo>
                  <a:cubicBezTo>
                    <a:pt x="69" y="171"/>
                    <a:pt x="67" y="170"/>
                    <a:pt x="67" y="170"/>
                  </a:cubicBezTo>
                  <a:cubicBezTo>
                    <a:pt x="66" y="170"/>
                    <a:pt x="56" y="165"/>
                    <a:pt x="56" y="164"/>
                  </a:cubicBezTo>
                  <a:cubicBezTo>
                    <a:pt x="56" y="164"/>
                    <a:pt x="54" y="163"/>
                    <a:pt x="53" y="163"/>
                  </a:cubicBezTo>
                  <a:cubicBezTo>
                    <a:pt x="49" y="160"/>
                    <a:pt x="47" y="157"/>
                    <a:pt x="48" y="155"/>
                  </a:cubicBezTo>
                  <a:cubicBezTo>
                    <a:pt x="48" y="154"/>
                    <a:pt x="49" y="153"/>
                    <a:pt x="49" y="153"/>
                  </a:cubicBezTo>
                  <a:cubicBezTo>
                    <a:pt x="49" y="153"/>
                    <a:pt x="49" y="152"/>
                    <a:pt x="50" y="152"/>
                  </a:cubicBezTo>
                  <a:close/>
                  <a:moveTo>
                    <a:pt x="71" y="154"/>
                  </a:moveTo>
                  <a:cubicBezTo>
                    <a:pt x="71" y="154"/>
                    <a:pt x="71" y="154"/>
                    <a:pt x="71" y="154"/>
                  </a:cubicBezTo>
                  <a:cubicBezTo>
                    <a:pt x="70" y="155"/>
                    <a:pt x="70" y="155"/>
                    <a:pt x="72" y="156"/>
                  </a:cubicBezTo>
                  <a:cubicBezTo>
                    <a:pt x="74" y="157"/>
                    <a:pt x="75" y="158"/>
                    <a:pt x="75" y="158"/>
                  </a:cubicBezTo>
                  <a:cubicBezTo>
                    <a:pt x="75" y="158"/>
                    <a:pt x="75" y="158"/>
                    <a:pt x="76" y="158"/>
                  </a:cubicBezTo>
                  <a:cubicBezTo>
                    <a:pt x="77" y="158"/>
                    <a:pt x="77" y="157"/>
                    <a:pt x="76" y="156"/>
                  </a:cubicBezTo>
                  <a:cubicBezTo>
                    <a:pt x="75" y="156"/>
                    <a:pt x="74" y="155"/>
                    <a:pt x="73" y="155"/>
                  </a:cubicBezTo>
                  <a:cubicBezTo>
                    <a:pt x="72" y="154"/>
                    <a:pt x="71" y="154"/>
                    <a:pt x="71" y="154"/>
                  </a:cubicBezTo>
                  <a:close/>
                  <a:moveTo>
                    <a:pt x="42" y="155"/>
                  </a:moveTo>
                  <a:cubicBezTo>
                    <a:pt x="42" y="156"/>
                    <a:pt x="42" y="156"/>
                    <a:pt x="42" y="158"/>
                  </a:cubicBezTo>
                  <a:cubicBezTo>
                    <a:pt x="42" y="160"/>
                    <a:pt x="42" y="160"/>
                    <a:pt x="42" y="160"/>
                  </a:cubicBezTo>
                  <a:cubicBezTo>
                    <a:pt x="43" y="161"/>
                    <a:pt x="44" y="161"/>
                    <a:pt x="43" y="159"/>
                  </a:cubicBezTo>
                  <a:cubicBezTo>
                    <a:pt x="43" y="156"/>
                    <a:pt x="43" y="155"/>
                    <a:pt x="42" y="155"/>
                  </a:cubicBezTo>
                  <a:close/>
                  <a:moveTo>
                    <a:pt x="296" y="157"/>
                  </a:moveTo>
                  <a:cubicBezTo>
                    <a:pt x="296" y="157"/>
                    <a:pt x="296" y="157"/>
                    <a:pt x="296" y="157"/>
                  </a:cubicBezTo>
                  <a:cubicBezTo>
                    <a:pt x="295" y="157"/>
                    <a:pt x="295" y="157"/>
                    <a:pt x="295" y="157"/>
                  </a:cubicBezTo>
                  <a:cubicBezTo>
                    <a:pt x="295" y="157"/>
                    <a:pt x="295" y="158"/>
                    <a:pt x="295" y="158"/>
                  </a:cubicBezTo>
                  <a:cubicBezTo>
                    <a:pt x="295" y="160"/>
                    <a:pt x="295" y="160"/>
                    <a:pt x="295" y="160"/>
                  </a:cubicBezTo>
                  <a:cubicBezTo>
                    <a:pt x="298" y="160"/>
                    <a:pt x="298" y="160"/>
                    <a:pt x="298" y="160"/>
                  </a:cubicBezTo>
                  <a:cubicBezTo>
                    <a:pt x="301" y="160"/>
                    <a:pt x="302" y="159"/>
                    <a:pt x="302" y="159"/>
                  </a:cubicBezTo>
                  <a:cubicBezTo>
                    <a:pt x="303" y="159"/>
                    <a:pt x="303" y="158"/>
                    <a:pt x="303" y="158"/>
                  </a:cubicBezTo>
                  <a:cubicBezTo>
                    <a:pt x="302" y="158"/>
                    <a:pt x="302" y="158"/>
                    <a:pt x="301" y="158"/>
                  </a:cubicBezTo>
                  <a:cubicBezTo>
                    <a:pt x="301" y="158"/>
                    <a:pt x="300" y="158"/>
                    <a:pt x="300" y="157"/>
                  </a:cubicBezTo>
                  <a:cubicBezTo>
                    <a:pt x="300" y="157"/>
                    <a:pt x="298" y="157"/>
                    <a:pt x="296" y="157"/>
                  </a:cubicBezTo>
                  <a:close/>
                  <a:moveTo>
                    <a:pt x="145" y="158"/>
                  </a:moveTo>
                  <a:cubicBezTo>
                    <a:pt x="145" y="158"/>
                    <a:pt x="144" y="159"/>
                    <a:pt x="143" y="162"/>
                  </a:cubicBezTo>
                  <a:cubicBezTo>
                    <a:pt x="143" y="164"/>
                    <a:pt x="142" y="165"/>
                    <a:pt x="142" y="166"/>
                  </a:cubicBezTo>
                  <a:cubicBezTo>
                    <a:pt x="142" y="166"/>
                    <a:pt x="144" y="167"/>
                    <a:pt x="144" y="166"/>
                  </a:cubicBezTo>
                  <a:cubicBezTo>
                    <a:pt x="145" y="165"/>
                    <a:pt x="146" y="160"/>
                    <a:pt x="146" y="159"/>
                  </a:cubicBezTo>
                  <a:cubicBezTo>
                    <a:pt x="146" y="159"/>
                    <a:pt x="146" y="158"/>
                    <a:pt x="145" y="158"/>
                  </a:cubicBezTo>
                  <a:close/>
                  <a:moveTo>
                    <a:pt x="82" y="160"/>
                  </a:moveTo>
                  <a:cubicBezTo>
                    <a:pt x="82" y="160"/>
                    <a:pt x="81" y="160"/>
                    <a:pt x="81" y="160"/>
                  </a:cubicBezTo>
                  <a:cubicBezTo>
                    <a:pt x="80" y="161"/>
                    <a:pt x="81" y="162"/>
                    <a:pt x="84" y="163"/>
                  </a:cubicBezTo>
                  <a:cubicBezTo>
                    <a:pt x="86" y="164"/>
                    <a:pt x="88" y="165"/>
                    <a:pt x="88" y="164"/>
                  </a:cubicBezTo>
                  <a:cubicBezTo>
                    <a:pt x="88" y="164"/>
                    <a:pt x="85" y="161"/>
                    <a:pt x="83" y="160"/>
                  </a:cubicBezTo>
                  <a:cubicBezTo>
                    <a:pt x="83" y="160"/>
                    <a:pt x="82" y="160"/>
                    <a:pt x="82" y="160"/>
                  </a:cubicBezTo>
                  <a:close/>
                  <a:moveTo>
                    <a:pt x="213" y="161"/>
                  </a:moveTo>
                  <a:cubicBezTo>
                    <a:pt x="213" y="161"/>
                    <a:pt x="212" y="161"/>
                    <a:pt x="212" y="162"/>
                  </a:cubicBezTo>
                  <a:cubicBezTo>
                    <a:pt x="211" y="162"/>
                    <a:pt x="211" y="162"/>
                    <a:pt x="212" y="164"/>
                  </a:cubicBezTo>
                  <a:cubicBezTo>
                    <a:pt x="212" y="165"/>
                    <a:pt x="213" y="166"/>
                    <a:pt x="214" y="167"/>
                  </a:cubicBezTo>
                  <a:cubicBezTo>
                    <a:pt x="214" y="167"/>
                    <a:pt x="214" y="167"/>
                    <a:pt x="214" y="167"/>
                  </a:cubicBezTo>
                  <a:cubicBezTo>
                    <a:pt x="214" y="167"/>
                    <a:pt x="215" y="167"/>
                    <a:pt x="215" y="167"/>
                  </a:cubicBezTo>
                  <a:cubicBezTo>
                    <a:pt x="215" y="167"/>
                    <a:pt x="216" y="168"/>
                    <a:pt x="216" y="168"/>
                  </a:cubicBezTo>
                  <a:cubicBezTo>
                    <a:pt x="216" y="168"/>
                    <a:pt x="216" y="168"/>
                    <a:pt x="216" y="168"/>
                  </a:cubicBezTo>
                  <a:cubicBezTo>
                    <a:pt x="219" y="168"/>
                    <a:pt x="219" y="168"/>
                    <a:pt x="219" y="168"/>
                  </a:cubicBezTo>
                  <a:cubicBezTo>
                    <a:pt x="221" y="168"/>
                    <a:pt x="222" y="168"/>
                    <a:pt x="221" y="167"/>
                  </a:cubicBezTo>
                  <a:cubicBezTo>
                    <a:pt x="221" y="166"/>
                    <a:pt x="219" y="165"/>
                    <a:pt x="217" y="165"/>
                  </a:cubicBezTo>
                  <a:cubicBezTo>
                    <a:pt x="216" y="165"/>
                    <a:pt x="216" y="165"/>
                    <a:pt x="215" y="164"/>
                  </a:cubicBezTo>
                  <a:cubicBezTo>
                    <a:pt x="215" y="163"/>
                    <a:pt x="215" y="163"/>
                    <a:pt x="215" y="162"/>
                  </a:cubicBezTo>
                  <a:cubicBezTo>
                    <a:pt x="215" y="162"/>
                    <a:pt x="214" y="162"/>
                    <a:pt x="214" y="161"/>
                  </a:cubicBezTo>
                  <a:cubicBezTo>
                    <a:pt x="213" y="161"/>
                    <a:pt x="213" y="161"/>
                    <a:pt x="213" y="161"/>
                  </a:cubicBezTo>
                  <a:close/>
                  <a:moveTo>
                    <a:pt x="45" y="163"/>
                  </a:moveTo>
                  <a:cubicBezTo>
                    <a:pt x="44" y="163"/>
                    <a:pt x="44" y="163"/>
                    <a:pt x="44" y="164"/>
                  </a:cubicBezTo>
                  <a:cubicBezTo>
                    <a:pt x="44" y="164"/>
                    <a:pt x="45" y="166"/>
                    <a:pt x="47" y="167"/>
                  </a:cubicBezTo>
                  <a:cubicBezTo>
                    <a:pt x="48" y="167"/>
                    <a:pt x="49" y="168"/>
                    <a:pt x="49" y="167"/>
                  </a:cubicBezTo>
                  <a:cubicBezTo>
                    <a:pt x="49" y="167"/>
                    <a:pt x="49" y="167"/>
                    <a:pt x="49" y="167"/>
                  </a:cubicBezTo>
                  <a:cubicBezTo>
                    <a:pt x="50" y="166"/>
                    <a:pt x="49" y="166"/>
                    <a:pt x="49" y="166"/>
                  </a:cubicBezTo>
                  <a:cubicBezTo>
                    <a:pt x="48" y="166"/>
                    <a:pt x="45" y="164"/>
                    <a:pt x="45" y="163"/>
                  </a:cubicBezTo>
                  <a:cubicBezTo>
                    <a:pt x="45" y="163"/>
                    <a:pt x="45" y="163"/>
                    <a:pt x="45" y="163"/>
                  </a:cubicBezTo>
                  <a:close/>
                  <a:moveTo>
                    <a:pt x="140" y="163"/>
                  </a:moveTo>
                  <a:cubicBezTo>
                    <a:pt x="138" y="163"/>
                    <a:pt x="136" y="168"/>
                    <a:pt x="136" y="171"/>
                  </a:cubicBezTo>
                  <a:cubicBezTo>
                    <a:pt x="136" y="171"/>
                    <a:pt x="136" y="172"/>
                    <a:pt x="136" y="172"/>
                  </a:cubicBezTo>
                  <a:cubicBezTo>
                    <a:pt x="137" y="172"/>
                    <a:pt x="138" y="171"/>
                    <a:pt x="138" y="171"/>
                  </a:cubicBezTo>
                  <a:cubicBezTo>
                    <a:pt x="138" y="171"/>
                    <a:pt x="138" y="170"/>
                    <a:pt x="139" y="169"/>
                  </a:cubicBezTo>
                  <a:cubicBezTo>
                    <a:pt x="140" y="166"/>
                    <a:pt x="140" y="163"/>
                    <a:pt x="140" y="163"/>
                  </a:cubicBezTo>
                  <a:close/>
                  <a:moveTo>
                    <a:pt x="233" y="164"/>
                  </a:moveTo>
                  <a:cubicBezTo>
                    <a:pt x="232" y="164"/>
                    <a:pt x="232" y="164"/>
                    <a:pt x="231" y="165"/>
                  </a:cubicBezTo>
                  <a:cubicBezTo>
                    <a:pt x="230" y="166"/>
                    <a:pt x="230" y="167"/>
                    <a:pt x="230" y="168"/>
                  </a:cubicBezTo>
                  <a:cubicBezTo>
                    <a:pt x="230" y="168"/>
                    <a:pt x="229" y="168"/>
                    <a:pt x="229" y="169"/>
                  </a:cubicBezTo>
                  <a:cubicBezTo>
                    <a:pt x="229" y="169"/>
                    <a:pt x="229" y="169"/>
                    <a:pt x="229" y="170"/>
                  </a:cubicBezTo>
                  <a:cubicBezTo>
                    <a:pt x="229" y="170"/>
                    <a:pt x="229" y="170"/>
                    <a:pt x="230" y="170"/>
                  </a:cubicBezTo>
                  <a:cubicBezTo>
                    <a:pt x="232" y="170"/>
                    <a:pt x="233" y="169"/>
                    <a:pt x="233" y="167"/>
                  </a:cubicBezTo>
                  <a:cubicBezTo>
                    <a:pt x="233" y="167"/>
                    <a:pt x="233" y="166"/>
                    <a:pt x="234" y="166"/>
                  </a:cubicBezTo>
                  <a:cubicBezTo>
                    <a:pt x="235" y="165"/>
                    <a:pt x="234" y="164"/>
                    <a:pt x="233" y="164"/>
                  </a:cubicBezTo>
                  <a:close/>
                  <a:moveTo>
                    <a:pt x="210" y="164"/>
                  </a:moveTo>
                  <a:cubicBezTo>
                    <a:pt x="210" y="164"/>
                    <a:pt x="210" y="164"/>
                    <a:pt x="210" y="165"/>
                  </a:cubicBezTo>
                  <a:cubicBezTo>
                    <a:pt x="210" y="166"/>
                    <a:pt x="211" y="168"/>
                    <a:pt x="211" y="168"/>
                  </a:cubicBezTo>
                  <a:cubicBezTo>
                    <a:pt x="212" y="168"/>
                    <a:pt x="212" y="169"/>
                    <a:pt x="212" y="169"/>
                  </a:cubicBezTo>
                  <a:cubicBezTo>
                    <a:pt x="212" y="169"/>
                    <a:pt x="212" y="170"/>
                    <a:pt x="213" y="170"/>
                  </a:cubicBezTo>
                  <a:cubicBezTo>
                    <a:pt x="215" y="173"/>
                    <a:pt x="215" y="170"/>
                    <a:pt x="212" y="167"/>
                  </a:cubicBezTo>
                  <a:cubicBezTo>
                    <a:pt x="211" y="165"/>
                    <a:pt x="210" y="164"/>
                    <a:pt x="210" y="164"/>
                  </a:cubicBezTo>
                  <a:cubicBezTo>
                    <a:pt x="210" y="164"/>
                    <a:pt x="210" y="164"/>
                    <a:pt x="210" y="164"/>
                  </a:cubicBezTo>
                  <a:close/>
                  <a:moveTo>
                    <a:pt x="239" y="164"/>
                  </a:moveTo>
                  <a:cubicBezTo>
                    <a:pt x="238" y="164"/>
                    <a:pt x="236" y="166"/>
                    <a:pt x="236" y="167"/>
                  </a:cubicBezTo>
                  <a:cubicBezTo>
                    <a:pt x="236" y="167"/>
                    <a:pt x="236" y="168"/>
                    <a:pt x="235" y="168"/>
                  </a:cubicBezTo>
                  <a:cubicBezTo>
                    <a:pt x="235" y="169"/>
                    <a:pt x="234" y="170"/>
                    <a:pt x="234" y="171"/>
                  </a:cubicBezTo>
                  <a:cubicBezTo>
                    <a:pt x="234" y="171"/>
                    <a:pt x="235" y="171"/>
                    <a:pt x="236" y="171"/>
                  </a:cubicBezTo>
                  <a:cubicBezTo>
                    <a:pt x="236" y="171"/>
                    <a:pt x="237" y="171"/>
                    <a:pt x="237" y="171"/>
                  </a:cubicBezTo>
                  <a:cubicBezTo>
                    <a:pt x="237" y="170"/>
                    <a:pt x="238" y="170"/>
                    <a:pt x="238" y="170"/>
                  </a:cubicBezTo>
                  <a:cubicBezTo>
                    <a:pt x="239" y="170"/>
                    <a:pt x="239" y="170"/>
                    <a:pt x="239" y="169"/>
                  </a:cubicBezTo>
                  <a:cubicBezTo>
                    <a:pt x="239" y="169"/>
                    <a:pt x="239" y="169"/>
                    <a:pt x="239" y="169"/>
                  </a:cubicBezTo>
                  <a:cubicBezTo>
                    <a:pt x="238" y="169"/>
                    <a:pt x="238" y="168"/>
                    <a:pt x="239" y="167"/>
                  </a:cubicBezTo>
                  <a:cubicBezTo>
                    <a:pt x="240" y="165"/>
                    <a:pt x="240" y="164"/>
                    <a:pt x="239" y="164"/>
                  </a:cubicBezTo>
                  <a:close/>
                  <a:moveTo>
                    <a:pt x="299" y="166"/>
                  </a:moveTo>
                  <a:cubicBezTo>
                    <a:pt x="302" y="166"/>
                    <a:pt x="302" y="166"/>
                    <a:pt x="302" y="167"/>
                  </a:cubicBezTo>
                  <a:cubicBezTo>
                    <a:pt x="302" y="167"/>
                    <a:pt x="302" y="168"/>
                    <a:pt x="303" y="168"/>
                  </a:cubicBezTo>
                  <a:cubicBezTo>
                    <a:pt x="304" y="168"/>
                    <a:pt x="304" y="168"/>
                    <a:pt x="304" y="170"/>
                  </a:cubicBezTo>
                  <a:cubicBezTo>
                    <a:pt x="304" y="171"/>
                    <a:pt x="304" y="171"/>
                    <a:pt x="305" y="171"/>
                  </a:cubicBezTo>
                  <a:cubicBezTo>
                    <a:pt x="305" y="171"/>
                    <a:pt x="305" y="173"/>
                    <a:pt x="306" y="174"/>
                  </a:cubicBezTo>
                  <a:cubicBezTo>
                    <a:pt x="306" y="176"/>
                    <a:pt x="307" y="177"/>
                    <a:pt x="307" y="181"/>
                  </a:cubicBezTo>
                  <a:cubicBezTo>
                    <a:pt x="306" y="191"/>
                    <a:pt x="305" y="198"/>
                    <a:pt x="298" y="209"/>
                  </a:cubicBezTo>
                  <a:cubicBezTo>
                    <a:pt x="291" y="220"/>
                    <a:pt x="252" y="225"/>
                    <a:pt x="239" y="209"/>
                  </a:cubicBezTo>
                  <a:cubicBezTo>
                    <a:pt x="236" y="204"/>
                    <a:pt x="231" y="202"/>
                    <a:pt x="228" y="198"/>
                  </a:cubicBezTo>
                  <a:cubicBezTo>
                    <a:pt x="227" y="197"/>
                    <a:pt x="227" y="197"/>
                    <a:pt x="228" y="195"/>
                  </a:cubicBezTo>
                  <a:cubicBezTo>
                    <a:pt x="229" y="192"/>
                    <a:pt x="232" y="189"/>
                    <a:pt x="234" y="188"/>
                  </a:cubicBezTo>
                  <a:cubicBezTo>
                    <a:pt x="235" y="187"/>
                    <a:pt x="235" y="187"/>
                    <a:pt x="235" y="187"/>
                  </a:cubicBezTo>
                  <a:cubicBezTo>
                    <a:pt x="235" y="187"/>
                    <a:pt x="235" y="186"/>
                    <a:pt x="236" y="187"/>
                  </a:cubicBezTo>
                  <a:cubicBezTo>
                    <a:pt x="236" y="187"/>
                    <a:pt x="236" y="187"/>
                    <a:pt x="236" y="186"/>
                  </a:cubicBezTo>
                  <a:cubicBezTo>
                    <a:pt x="236" y="186"/>
                    <a:pt x="237" y="185"/>
                    <a:pt x="238" y="185"/>
                  </a:cubicBezTo>
                  <a:cubicBezTo>
                    <a:pt x="262" y="171"/>
                    <a:pt x="282" y="165"/>
                    <a:pt x="299" y="166"/>
                  </a:cubicBezTo>
                  <a:close/>
                  <a:moveTo>
                    <a:pt x="93" y="166"/>
                  </a:moveTo>
                  <a:cubicBezTo>
                    <a:pt x="92" y="166"/>
                    <a:pt x="92" y="167"/>
                    <a:pt x="93" y="168"/>
                  </a:cubicBezTo>
                  <a:cubicBezTo>
                    <a:pt x="94" y="169"/>
                    <a:pt x="96" y="170"/>
                    <a:pt x="97" y="170"/>
                  </a:cubicBezTo>
                  <a:cubicBezTo>
                    <a:pt x="97" y="170"/>
                    <a:pt x="97" y="170"/>
                    <a:pt x="97" y="170"/>
                  </a:cubicBezTo>
                  <a:cubicBezTo>
                    <a:pt x="97" y="171"/>
                    <a:pt x="99" y="171"/>
                    <a:pt x="99" y="170"/>
                  </a:cubicBezTo>
                  <a:cubicBezTo>
                    <a:pt x="99" y="170"/>
                    <a:pt x="99" y="170"/>
                    <a:pt x="98" y="169"/>
                  </a:cubicBezTo>
                  <a:cubicBezTo>
                    <a:pt x="97" y="169"/>
                    <a:pt x="96" y="168"/>
                    <a:pt x="96" y="168"/>
                  </a:cubicBezTo>
                  <a:cubicBezTo>
                    <a:pt x="96" y="168"/>
                    <a:pt x="93" y="166"/>
                    <a:pt x="93" y="166"/>
                  </a:cubicBezTo>
                  <a:close/>
                  <a:moveTo>
                    <a:pt x="224" y="167"/>
                  </a:moveTo>
                  <a:cubicBezTo>
                    <a:pt x="223" y="167"/>
                    <a:pt x="223" y="167"/>
                    <a:pt x="223" y="168"/>
                  </a:cubicBezTo>
                  <a:cubicBezTo>
                    <a:pt x="223" y="168"/>
                    <a:pt x="223" y="168"/>
                    <a:pt x="223" y="168"/>
                  </a:cubicBezTo>
                  <a:cubicBezTo>
                    <a:pt x="224" y="168"/>
                    <a:pt x="225" y="168"/>
                    <a:pt x="226" y="168"/>
                  </a:cubicBezTo>
                  <a:cubicBezTo>
                    <a:pt x="228" y="168"/>
                    <a:pt x="228" y="168"/>
                    <a:pt x="228" y="168"/>
                  </a:cubicBezTo>
                  <a:cubicBezTo>
                    <a:pt x="228" y="167"/>
                    <a:pt x="226" y="167"/>
                    <a:pt x="224" y="167"/>
                  </a:cubicBezTo>
                  <a:close/>
                  <a:moveTo>
                    <a:pt x="37" y="167"/>
                  </a:moveTo>
                  <a:cubicBezTo>
                    <a:pt x="37" y="169"/>
                    <a:pt x="37" y="169"/>
                    <a:pt x="37" y="169"/>
                  </a:cubicBezTo>
                  <a:cubicBezTo>
                    <a:pt x="37" y="170"/>
                    <a:pt x="37" y="171"/>
                    <a:pt x="36" y="172"/>
                  </a:cubicBezTo>
                  <a:cubicBezTo>
                    <a:pt x="34" y="174"/>
                    <a:pt x="30" y="183"/>
                    <a:pt x="30" y="184"/>
                  </a:cubicBezTo>
                  <a:cubicBezTo>
                    <a:pt x="30" y="185"/>
                    <a:pt x="29" y="186"/>
                    <a:pt x="29" y="186"/>
                  </a:cubicBezTo>
                  <a:cubicBezTo>
                    <a:pt x="29" y="186"/>
                    <a:pt x="29" y="186"/>
                    <a:pt x="29" y="187"/>
                  </a:cubicBezTo>
                  <a:cubicBezTo>
                    <a:pt x="30" y="187"/>
                    <a:pt x="31" y="187"/>
                    <a:pt x="31" y="186"/>
                  </a:cubicBezTo>
                  <a:cubicBezTo>
                    <a:pt x="31" y="185"/>
                    <a:pt x="32" y="184"/>
                    <a:pt x="32" y="184"/>
                  </a:cubicBezTo>
                  <a:cubicBezTo>
                    <a:pt x="33" y="183"/>
                    <a:pt x="34" y="182"/>
                    <a:pt x="33" y="182"/>
                  </a:cubicBezTo>
                  <a:cubicBezTo>
                    <a:pt x="33" y="182"/>
                    <a:pt x="33" y="182"/>
                    <a:pt x="33" y="181"/>
                  </a:cubicBezTo>
                  <a:cubicBezTo>
                    <a:pt x="33" y="180"/>
                    <a:pt x="36" y="175"/>
                    <a:pt x="37" y="175"/>
                  </a:cubicBezTo>
                  <a:cubicBezTo>
                    <a:pt x="38" y="175"/>
                    <a:pt x="37" y="176"/>
                    <a:pt x="36" y="178"/>
                  </a:cubicBezTo>
                  <a:cubicBezTo>
                    <a:pt x="35" y="180"/>
                    <a:pt x="35" y="183"/>
                    <a:pt x="36" y="183"/>
                  </a:cubicBezTo>
                  <a:cubicBezTo>
                    <a:pt x="36" y="183"/>
                    <a:pt x="37" y="182"/>
                    <a:pt x="38" y="181"/>
                  </a:cubicBezTo>
                  <a:cubicBezTo>
                    <a:pt x="40" y="179"/>
                    <a:pt x="41" y="179"/>
                    <a:pt x="41" y="179"/>
                  </a:cubicBezTo>
                  <a:cubicBezTo>
                    <a:pt x="41" y="179"/>
                    <a:pt x="42" y="179"/>
                    <a:pt x="44" y="180"/>
                  </a:cubicBezTo>
                  <a:cubicBezTo>
                    <a:pt x="46" y="182"/>
                    <a:pt x="47" y="182"/>
                    <a:pt x="49" y="183"/>
                  </a:cubicBezTo>
                  <a:cubicBezTo>
                    <a:pt x="53" y="183"/>
                    <a:pt x="53" y="183"/>
                    <a:pt x="52" y="185"/>
                  </a:cubicBezTo>
                  <a:cubicBezTo>
                    <a:pt x="51" y="186"/>
                    <a:pt x="51" y="187"/>
                    <a:pt x="52" y="187"/>
                  </a:cubicBezTo>
                  <a:cubicBezTo>
                    <a:pt x="53" y="187"/>
                    <a:pt x="54" y="187"/>
                    <a:pt x="54" y="187"/>
                  </a:cubicBezTo>
                  <a:cubicBezTo>
                    <a:pt x="54" y="188"/>
                    <a:pt x="55" y="188"/>
                    <a:pt x="55" y="187"/>
                  </a:cubicBezTo>
                  <a:cubicBezTo>
                    <a:pt x="56" y="186"/>
                    <a:pt x="56" y="186"/>
                    <a:pt x="56" y="186"/>
                  </a:cubicBezTo>
                  <a:cubicBezTo>
                    <a:pt x="56" y="186"/>
                    <a:pt x="56" y="186"/>
                    <a:pt x="56" y="186"/>
                  </a:cubicBezTo>
                  <a:cubicBezTo>
                    <a:pt x="57" y="185"/>
                    <a:pt x="57" y="187"/>
                    <a:pt x="56" y="189"/>
                  </a:cubicBezTo>
                  <a:cubicBezTo>
                    <a:pt x="54" y="192"/>
                    <a:pt x="55" y="193"/>
                    <a:pt x="57" y="192"/>
                  </a:cubicBezTo>
                  <a:cubicBezTo>
                    <a:pt x="58" y="192"/>
                    <a:pt x="58" y="192"/>
                    <a:pt x="58" y="190"/>
                  </a:cubicBezTo>
                  <a:cubicBezTo>
                    <a:pt x="59" y="188"/>
                    <a:pt x="59" y="187"/>
                    <a:pt x="60" y="187"/>
                  </a:cubicBezTo>
                  <a:cubicBezTo>
                    <a:pt x="61" y="187"/>
                    <a:pt x="61" y="187"/>
                    <a:pt x="62" y="188"/>
                  </a:cubicBezTo>
                  <a:cubicBezTo>
                    <a:pt x="63" y="188"/>
                    <a:pt x="63" y="188"/>
                    <a:pt x="61" y="190"/>
                  </a:cubicBezTo>
                  <a:cubicBezTo>
                    <a:pt x="61" y="191"/>
                    <a:pt x="60" y="192"/>
                    <a:pt x="60" y="192"/>
                  </a:cubicBezTo>
                  <a:cubicBezTo>
                    <a:pt x="58" y="194"/>
                    <a:pt x="55" y="197"/>
                    <a:pt x="53" y="199"/>
                  </a:cubicBezTo>
                  <a:cubicBezTo>
                    <a:pt x="50" y="201"/>
                    <a:pt x="47" y="202"/>
                    <a:pt x="38" y="207"/>
                  </a:cubicBezTo>
                  <a:cubicBezTo>
                    <a:pt x="36" y="207"/>
                    <a:pt x="34" y="208"/>
                    <a:pt x="33" y="208"/>
                  </a:cubicBezTo>
                  <a:cubicBezTo>
                    <a:pt x="32" y="208"/>
                    <a:pt x="32" y="208"/>
                    <a:pt x="32" y="208"/>
                  </a:cubicBezTo>
                  <a:cubicBezTo>
                    <a:pt x="32" y="207"/>
                    <a:pt x="32" y="207"/>
                    <a:pt x="32" y="207"/>
                  </a:cubicBezTo>
                  <a:cubicBezTo>
                    <a:pt x="32" y="205"/>
                    <a:pt x="32" y="204"/>
                    <a:pt x="30" y="204"/>
                  </a:cubicBezTo>
                  <a:cubicBezTo>
                    <a:pt x="29" y="204"/>
                    <a:pt x="29" y="205"/>
                    <a:pt x="29" y="207"/>
                  </a:cubicBezTo>
                  <a:cubicBezTo>
                    <a:pt x="29" y="208"/>
                    <a:pt x="30" y="209"/>
                    <a:pt x="29" y="210"/>
                  </a:cubicBezTo>
                  <a:cubicBezTo>
                    <a:pt x="29" y="210"/>
                    <a:pt x="27" y="209"/>
                    <a:pt x="27" y="209"/>
                  </a:cubicBezTo>
                  <a:cubicBezTo>
                    <a:pt x="27" y="208"/>
                    <a:pt x="26" y="207"/>
                    <a:pt x="26" y="207"/>
                  </a:cubicBezTo>
                  <a:cubicBezTo>
                    <a:pt x="26" y="207"/>
                    <a:pt x="25" y="207"/>
                    <a:pt x="25" y="207"/>
                  </a:cubicBezTo>
                  <a:cubicBezTo>
                    <a:pt x="25" y="208"/>
                    <a:pt x="25" y="208"/>
                    <a:pt x="24" y="209"/>
                  </a:cubicBezTo>
                  <a:cubicBezTo>
                    <a:pt x="24" y="209"/>
                    <a:pt x="23" y="210"/>
                    <a:pt x="23" y="210"/>
                  </a:cubicBezTo>
                  <a:cubicBezTo>
                    <a:pt x="23" y="210"/>
                    <a:pt x="22" y="209"/>
                    <a:pt x="21" y="209"/>
                  </a:cubicBezTo>
                  <a:cubicBezTo>
                    <a:pt x="20" y="209"/>
                    <a:pt x="19" y="209"/>
                    <a:pt x="19" y="209"/>
                  </a:cubicBezTo>
                  <a:cubicBezTo>
                    <a:pt x="19" y="209"/>
                    <a:pt x="19" y="209"/>
                    <a:pt x="20" y="208"/>
                  </a:cubicBezTo>
                  <a:cubicBezTo>
                    <a:pt x="20" y="208"/>
                    <a:pt x="20" y="207"/>
                    <a:pt x="20" y="207"/>
                  </a:cubicBezTo>
                  <a:cubicBezTo>
                    <a:pt x="20" y="206"/>
                    <a:pt x="19" y="206"/>
                    <a:pt x="19" y="206"/>
                  </a:cubicBezTo>
                  <a:cubicBezTo>
                    <a:pt x="18" y="206"/>
                    <a:pt x="18" y="205"/>
                    <a:pt x="20" y="205"/>
                  </a:cubicBezTo>
                  <a:cubicBezTo>
                    <a:pt x="20" y="204"/>
                    <a:pt x="21" y="204"/>
                    <a:pt x="21" y="204"/>
                  </a:cubicBezTo>
                  <a:cubicBezTo>
                    <a:pt x="21" y="203"/>
                    <a:pt x="20" y="202"/>
                    <a:pt x="19" y="202"/>
                  </a:cubicBezTo>
                  <a:cubicBezTo>
                    <a:pt x="18" y="202"/>
                    <a:pt x="18" y="202"/>
                    <a:pt x="18" y="202"/>
                  </a:cubicBezTo>
                  <a:cubicBezTo>
                    <a:pt x="18" y="202"/>
                    <a:pt x="18" y="200"/>
                    <a:pt x="18" y="199"/>
                  </a:cubicBezTo>
                  <a:cubicBezTo>
                    <a:pt x="19" y="195"/>
                    <a:pt x="23" y="190"/>
                    <a:pt x="24" y="191"/>
                  </a:cubicBezTo>
                  <a:cubicBezTo>
                    <a:pt x="24" y="192"/>
                    <a:pt x="26" y="190"/>
                    <a:pt x="26" y="190"/>
                  </a:cubicBezTo>
                  <a:cubicBezTo>
                    <a:pt x="26" y="189"/>
                    <a:pt x="25" y="189"/>
                    <a:pt x="25" y="189"/>
                  </a:cubicBezTo>
                  <a:cubicBezTo>
                    <a:pt x="25" y="189"/>
                    <a:pt x="24" y="189"/>
                    <a:pt x="24" y="188"/>
                  </a:cubicBezTo>
                  <a:cubicBezTo>
                    <a:pt x="24" y="188"/>
                    <a:pt x="25" y="187"/>
                    <a:pt x="26" y="186"/>
                  </a:cubicBezTo>
                  <a:cubicBezTo>
                    <a:pt x="27" y="185"/>
                    <a:pt x="28" y="184"/>
                    <a:pt x="28" y="183"/>
                  </a:cubicBezTo>
                  <a:cubicBezTo>
                    <a:pt x="27" y="183"/>
                    <a:pt x="28" y="182"/>
                    <a:pt x="28" y="182"/>
                  </a:cubicBezTo>
                  <a:cubicBezTo>
                    <a:pt x="28" y="181"/>
                    <a:pt x="28" y="181"/>
                    <a:pt x="28" y="181"/>
                  </a:cubicBezTo>
                  <a:cubicBezTo>
                    <a:pt x="28" y="181"/>
                    <a:pt x="28" y="180"/>
                    <a:pt x="29" y="180"/>
                  </a:cubicBezTo>
                  <a:cubicBezTo>
                    <a:pt x="29" y="180"/>
                    <a:pt x="30" y="179"/>
                    <a:pt x="30" y="178"/>
                  </a:cubicBezTo>
                  <a:cubicBezTo>
                    <a:pt x="30" y="177"/>
                    <a:pt x="31" y="176"/>
                    <a:pt x="31" y="175"/>
                  </a:cubicBezTo>
                  <a:cubicBezTo>
                    <a:pt x="32" y="175"/>
                    <a:pt x="33" y="173"/>
                    <a:pt x="34" y="173"/>
                  </a:cubicBezTo>
                  <a:cubicBezTo>
                    <a:pt x="34" y="172"/>
                    <a:pt x="35" y="171"/>
                    <a:pt x="35" y="171"/>
                  </a:cubicBezTo>
                  <a:cubicBezTo>
                    <a:pt x="35" y="171"/>
                    <a:pt x="36" y="171"/>
                    <a:pt x="35" y="171"/>
                  </a:cubicBezTo>
                  <a:cubicBezTo>
                    <a:pt x="35" y="171"/>
                    <a:pt x="36" y="170"/>
                    <a:pt x="36" y="169"/>
                  </a:cubicBezTo>
                  <a:lnTo>
                    <a:pt x="37" y="167"/>
                  </a:lnTo>
                  <a:close/>
                  <a:moveTo>
                    <a:pt x="52" y="168"/>
                  </a:moveTo>
                  <a:cubicBezTo>
                    <a:pt x="51" y="168"/>
                    <a:pt x="51" y="168"/>
                    <a:pt x="51" y="168"/>
                  </a:cubicBezTo>
                  <a:cubicBezTo>
                    <a:pt x="51" y="168"/>
                    <a:pt x="53" y="171"/>
                    <a:pt x="53" y="172"/>
                  </a:cubicBezTo>
                  <a:cubicBezTo>
                    <a:pt x="54" y="172"/>
                    <a:pt x="55" y="173"/>
                    <a:pt x="55" y="173"/>
                  </a:cubicBezTo>
                  <a:cubicBezTo>
                    <a:pt x="57" y="174"/>
                    <a:pt x="59" y="174"/>
                    <a:pt x="59" y="173"/>
                  </a:cubicBezTo>
                  <a:cubicBezTo>
                    <a:pt x="59" y="173"/>
                    <a:pt x="59" y="173"/>
                    <a:pt x="58" y="173"/>
                  </a:cubicBezTo>
                  <a:cubicBezTo>
                    <a:pt x="58" y="173"/>
                    <a:pt x="58" y="172"/>
                    <a:pt x="58" y="172"/>
                  </a:cubicBezTo>
                  <a:cubicBezTo>
                    <a:pt x="58" y="172"/>
                    <a:pt x="58" y="172"/>
                    <a:pt x="57" y="171"/>
                  </a:cubicBezTo>
                  <a:cubicBezTo>
                    <a:pt x="56" y="171"/>
                    <a:pt x="55" y="170"/>
                    <a:pt x="54" y="169"/>
                  </a:cubicBezTo>
                  <a:cubicBezTo>
                    <a:pt x="52" y="168"/>
                    <a:pt x="52" y="168"/>
                    <a:pt x="52" y="168"/>
                  </a:cubicBezTo>
                  <a:close/>
                  <a:moveTo>
                    <a:pt x="41" y="168"/>
                  </a:moveTo>
                  <a:cubicBezTo>
                    <a:pt x="41" y="168"/>
                    <a:pt x="42" y="169"/>
                    <a:pt x="44" y="170"/>
                  </a:cubicBezTo>
                  <a:cubicBezTo>
                    <a:pt x="45" y="172"/>
                    <a:pt x="47" y="173"/>
                    <a:pt x="48" y="173"/>
                  </a:cubicBezTo>
                  <a:cubicBezTo>
                    <a:pt x="48" y="173"/>
                    <a:pt x="49" y="174"/>
                    <a:pt x="50" y="175"/>
                  </a:cubicBezTo>
                  <a:cubicBezTo>
                    <a:pt x="51" y="175"/>
                    <a:pt x="53" y="177"/>
                    <a:pt x="55" y="178"/>
                  </a:cubicBezTo>
                  <a:cubicBezTo>
                    <a:pt x="57" y="179"/>
                    <a:pt x="60" y="180"/>
                    <a:pt x="62" y="182"/>
                  </a:cubicBezTo>
                  <a:cubicBezTo>
                    <a:pt x="63" y="183"/>
                    <a:pt x="66" y="184"/>
                    <a:pt x="67" y="185"/>
                  </a:cubicBezTo>
                  <a:cubicBezTo>
                    <a:pt x="68" y="186"/>
                    <a:pt x="70" y="187"/>
                    <a:pt x="71" y="187"/>
                  </a:cubicBezTo>
                  <a:cubicBezTo>
                    <a:pt x="73" y="188"/>
                    <a:pt x="74" y="188"/>
                    <a:pt x="74" y="188"/>
                  </a:cubicBezTo>
                  <a:cubicBezTo>
                    <a:pt x="75" y="188"/>
                    <a:pt x="75" y="189"/>
                    <a:pt x="76" y="189"/>
                  </a:cubicBezTo>
                  <a:cubicBezTo>
                    <a:pt x="79" y="190"/>
                    <a:pt x="79" y="191"/>
                    <a:pt x="81" y="192"/>
                  </a:cubicBezTo>
                  <a:cubicBezTo>
                    <a:pt x="82" y="193"/>
                    <a:pt x="84" y="193"/>
                    <a:pt x="86" y="194"/>
                  </a:cubicBezTo>
                  <a:cubicBezTo>
                    <a:pt x="87" y="194"/>
                    <a:pt x="88" y="195"/>
                    <a:pt x="88" y="195"/>
                  </a:cubicBezTo>
                  <a:cubicBezTo>
                    <a:pt x="89" y="196"/>
                    <a:pt x="89" y="196"/>
                    <a:pt x="89" y="195"/>
                  </a:cubicBezTo>
                  <a:cubicBezTo>
                    <a:pt x="89" y="195"/>
                    <a:pt x="90" y="195"/>
                    <a:pt x="90" y="196"/>
                  </a:cubicBezTo>
                  <a:cubicBezTo>
                    <a:pt x="90" y="196"/>
                    <a:pt x="90" y="196"/>
                    <a:pt x="88" y="196"/>
                  </a:cubicBezTo>
                  <a:cubicBezTo>
                    <a:pt x="87" y="196"/>
                    <a:pt x="85" y="196"/>
                    <a:pt x="82" y="194"/>
                  </a:cubicBezTo>
                  <a:cubicBezTo>
                    <a:pt x="75" y="191"/>
                    <a:pt x="69" y="188"/>
                    <a:pt x="67" y="187"/>
                  </a:cubicBezTo>
                  <a:cubicBezTo>
                    <a:pt x="66" y="187"/>
                    <a:pt x="66" y="187"/>
                    <a:pt x="65" y="186"/>
                  </a:cubicBezTo>
                  <a:cubicBezTo>
                    <a:pt x="65" y="186"/>
                    <a:pt x="64" y="186"/>
                    <a:pt x="64" y="186"/>
                  </a:cubicBezTo>
                  <a:cubicBezTo>
                    <a:pt x="61" y="185"/>
                    <a:pt x="59" y="184"/>
                    <a:pt x="55" y="182"/>
                  </a:cubicBezTo>
                  <a:cubicBezTo>
                    <a:pt x="52" y="181"/>
                    <a:pt x="50" y="180"/>
                    <a:pt x="50" y="180"/>
                  </a:cubicBezTo>
                  <a:cubicBezTo>
                    <a:pt x="50" y="180"/>
                    <a:pt x="49" y="179"/>
                    <a:pt x="47" y="179"/>
                  </a:cubicBezTo>
                  <a:cubicBezTo>
                    <a:pt x="46" y="178"/>
                    <a:pt x="45" y="177"/>
                    <a:pt x="44" y="177"/>
                  </a:cubicBezTo>
                  <a:cubicBezTo>
                    <a:pt x="43" y="177"/>
                    <a:pt x="42" y="176"/>
                    <a:pt x="42" y="175"/>
                  </a:cubicBezTo>
                  <a:cubicBezTo>
                    <a:pt x="40" y="173"/>
                    <a:pt x="40" y="173"/>
                    <a:pt x="40" y="171"/>
                  </a:cubicBezTo>
                  <a:cubicBezTo>
                    <a:pt x="40" y="169"/>
                    <a:pt x="41" y="168"/>
                    <a:pt x="41" y="168"/>
                  </a:cubicBezTo>
                  <a:close/>
                  <a:moveTo>
                    <a:pt x="141" y="170"/>
                  </a:moveTo>
                  <a:cubicBezTo>
                    <a:pt x="141" y="170"/>
                    <a:pt x="140" y="171"/>
                    <a:pt x="139" y="172"/>
                  </a:cubicBezTo>
                  <a:cubicBezTo>
                    <a:pt x="139" y="174"/>
                    <a:pt x="138" y="175"/>
                    <a:pt x="138" y="175"/>
                  </a:cubicBezTo>
                  <a:cubicBezTo>
                    <a:pt x="138" y="175"/>
                    <a:pt x="137" y="177"/>
                    <a:pt x="138" y="177"/>
                  </a:cubicBezTo>
                  <a:cubicBezTo>
                    <a:pt x="138" y="178"/>
                    <a:pt x="139" y="177"/>
                    <a:pt x="140" y="176"/>
                  </a:cubicBezTo>
                  <a:cubicBezTo>
                    <a:pt x="141" y="174"/>
                    <a:pt x="142" y="171"/>
                    <a:pt x="142" y="170"/>
                  </a:cubicBezTo>
                  <a:cubicBezTo>
                    <a:pt x="142" y="170"/>
                    <a:pt x="141" y="170"/>
                    <a:pt x="141" y="170"/>
                  </a:cubicBezTo>
                  <a:close/>
                  <a:moveTo>
                    <a:pt x="214" y="173"/>
                  </a:moveTo>
                  <a:cubicBezTo>
                    <a:pt x="214" y="174"/>
                    <a:pt x="214" y="174"/>
                    <a:pt x="214" y="174"/>
                  </a:cubicBezTo>
                  <a:cubicBezTo>
                    <a:pt x="214" y="174"/>
                    <a:pt x="214" y="175"/>
                    <a:pt x="214" y="175"/>
                  </a:cubicBezTo>
                  <a:cubicBezTo>
                    <a:pt x="214" y="175"/>
                    <a:pt x="215" y="176"/>
                    <a:pt x="215" y="176"/>
                  </a:cubicBezTo>
                  <a:cubicBezTo>
                    <a:pt x="215" y="176"/>
                    <a:pt x="215" y="176"/>
                    <a:pt x="216" y="177"/>
                  </a:cubicBezTo>
                  <a:cubicBezTo>
                    <a:pt x="216" y="178"/>
                    <a:pt x="217" y="178"/>
                    <a:pt x="217" y="179"/>
                  </a:cubicBezTo>
                  <a:cubicBezTo>
                    <a:pt x="217" y="181"/>
                    <a:pt x="219" y="181"/>
                    <a:pt x="220" y="179"/>
                  </a:cubicBezTo>
                  <a:cubicBezTo>
                    <a:pt x="220" y="179"/>
                    <a:pt x="220" y="179"/>
                    <a:pt x="220" y="179"/>
                  </a:cubicBezTo>
                  <a:cubicBezTo>
                    <a:pt x="210" y="170"/>
                    <a:pt x="224" y="177"/>
                    <a:pt x="225" y="173"/>
                  </a:cubicBezTo>
                  <a:cubicBezTo>
                    <a:pt x="225" y="173"/>
                    <a:pt x="224" y="172"/>
                    <a:pt x="221" y="172"/>
                  </a:cubicBezTo>
                  <a:cubicBezTo>
                    <a:pt x="217" y="173"/>
                    <a:pt x="215" y="170"/>
                    <a:pt x="214" y="173"/>
                  </a:cubicBezTo>
                  <a:close/>
                  <a:moveTo>
                    <a:pt x="230" y="172"/>
                  </a:moveTo>
                  <a:cubicBezTo>
                    <a:pt x="230" y="172"/>
                    <a:pt x="230" y="172"/>
                    <a:pt x="229" y="172"/>
                  </a:cubicBezTo>
                  <a:cubicBezTo>
                    <a:pt x="228" y="172"/>
                    <a:pt x="228" y="173"/>
                    <a:pt x="229" y="174"/>
                  </a:cubicBezTo>
                  <a:cubicBezTo>
                    <a:pt x="229" y="174"/>
                    <a:pt x="234" y="174"/>
                    <a:pt x="235" y="173"/>
                  </a:cubicBezTo>
                  <a:cubicBezTo>
                    <a:pt x="235" y="173"/>
                    <a:pt x="235" y="173"/>
                    <a:pt x="235" y="172"/>
                  </a:cubicBezTo>
                  <a:cubicBezTo>
                    <a:pt x="234" y="172"/>
                    <a:pt x="232" y="172"/>
                    <a:pt x="230" y="172"/>
                  </a:cubicBezTo>
                  <a:close/>
                  <a:moveTo>
                    <a:pt x="104" y="173"/>
                  </a:moveTo>
                  <a:cubicBezTo>
                    <a:pt x="104" y="173"/>
                    <a:pt x="104" y="173"/>
                    <a:pt x="104" y="173"/>
                  </a:cubicBezTo>
                  <a:cubicBezTo>
                    <a:pt x="103" y="174"/>
                    <a:pt x="103" y="175"/>
                    <a:pt x="106" y="176"/>
                  </a:cubicBezTo>
                  <a:cubicBezTo>
                    <a:pt x="108" y="176"/>
                    <a:pt x="109" y="176"/>
                    <a:pt x="109" y="176"/>
                  </a:cubicBezTo>
                  <a:cubicBezTo>
                    <a:pt x="109" y="175"/>
                    <a:pt x="108" y="175"/>
                    <a:pt x="108" y="175"/>
                  </a:cubicBezTo>
                  <a:cubicBezTo>
                    <a:pt x="108" y="175"/>
                    <a:pt x="107" y="174"/>
                    <a:pt x="106" y="174"/>
                  </a:cubicBezTo>
                  <a:cubicBezTo>
                    <a:pt x="105" y="173"/>
                    <a:pt x="104" y="173"/>
                    <a:pt x="104" y="173"/>
                  </a:cubicBezTo>
                  <a:close/>
                  <a:moveTo>
                    <a:pt x="134" y="174"/>
                  </a:moveTo>
                  <a:cubicBezTo>
                    <a:pt x="134" y="174"/>
                    <a:pt x="134" y="174"/>
                    <a:pt x="134" y="175"/>
                  </a:cubicBezTo>
                  <a:cubicBezTo>
                    <a:pt x="134" y="175"/>
                    <a:pt x="134" y="175"/>
                    <a:pt x="133" y="176"/>
                  </a:cubicBezTo>
                  <a:cubicBezTo>
                    <a:pt x="132" y="177"/>
                    <a:pt x="132" y="178"/>
                    <a:pt x="133" y="178"/>
                  </a:cubicBezTo>
                  <a:cubicBezTo>
                    <a:pt x="133" y="178"/>
                    <a:pt x="133" y="179"/>
                    <a:pt x="133" y="180"/>
                  </a:cubicBezTo>
                  <a:cubicBezTo>
                    <a:pt x="133" y="181"/>
                    <a:pt x="133" y="181"/>
                    <a:pt x="134" y="181"/>
                  </a:cubicBezTo>
                  <a:cubicBezTo>
                    <a:pt x="136" y="180"/>
                    <a:pt x="136" y="175"/>
                    <a:pt x="135" y="175"/>
                  </a:cubicBezTo>
                  <a:cubicBezTo>
                    <a:pt x="135" y="174"/>
                    <a:pt x="134" y="174"/>
                    <a:pt x="134" y="174"/>
                  </a:cubicBezTo>
                  <a:close/>
                  <a:moveTo>
                    <a:pt x="62" y="175"/>
                  </a:moveTo>
                  <a:cubicBezTo>
                    <a:pt x="62" y="175"/>
                    <a:pt x="62" y="175"/>
                    <a:pt x="62" y="176"/>
                  </a:cubicBezTo>
                  <a:cubicBezTo>
                    <a:pt x="62" y="177"/>
                    <a:pt x="64" y="178"/>
                    <a:pt x="66" y="179"/>
                  </a:cubicBezTo>
                  <a:cubicBezTo>
                    <a:pt x="68" y="179"/>
                    <a:pt x="69" y="179"/>
                    <a:pt x="69" y="179"/>
                  </a:cubicBezTo>
                  <a:cubicBezTo>
                    <a:pt x="69" y="178"/>
                    <a:pt x="68" y="178"/>
                    <a:pt x="67" y="178"/>
                  </a:cubicBezTo>
                  <a:cubicBezTo>
                    <a:pt x="67" y="177"/>
                    <a:pt x="66" y="177"/>
                    <a:pt x="66" y="177"/>
                  </a:cubicBezTo>
                  <a:cubicBezTo>
                    <a:pt x="66" y="176"/>
                    <a:pt x="63" y="175"/>
                    <a:pt x="62" y="175"/>
                  </a:cubicBezTo>
                  <a:close/>
                  <a:moveTo>
                    <a:pt x="228" y="175"/>
                  </a:moveTo>
                  <a:cubicBezTo>
                    <a:pt x="227" y="175"/>
                    <a:pt x="226" y="175"/>
                    <a:pt x="225" y="177"/>
                  </a:cubicBezTo>
                  <a:cubicBezTo>
                    <a:pt x="224" y="178"/>
                    <a:pt x="224" y="178"/>
                    <a:pt x="224" y="180"/>
                  </a:cubicBezTo>
                  <a:cubicBezTo>
                    <a:pt x="225" y="181"/>
                    <a:pt x="226" y="180"/>
                    <a:pt x="228" y="177"/>
                  </a:cubicBezTo>
                  <a:cubicBezTo>
                    <a:pt x="229" y="176"/>
                    <a:pt x="229" y="175"/>
                    <a:pt x="228" y="175"/>
                  </a:cubicBezTo>
                  <a:close/>
                  <a:moveTo>
                    <a:pt x="234" y="175"/>
                  </a:moveTo>
                  <a:cubicBezTo>
                    <a:pt x="234" y="175"/>
                    <a:pt x="234" y="175"/>
                    <a:pt x="233" y="175"/>
                  </a:cubicBezTo>
                  <a:cubicBezTo>
                    <a:pt x="233" y="176"/>
                    <a:pt x="229" y="180"/>
                    <a:pt x="229" y="181"/>
                  </a:cubicBezTo>
                  <a:cubicBezTo>
                    <a:pt x="229" y="181"/>
                    <a:pt x="229" y="181"/>
                    <a:pt x="230" y="181"/>
                  </a:cubicBezTo>
                  <a:cubicBezTo>
                    <a:pt x="230" y="181"/>
                    <a:pt x="230" y="181"/>
                    <a:pt x="230" y="180"/>
                  </a:cubicBezTo>
                  <a:cubicBezTo>
                    <a:pt x="230" y="180"/>
                    <a:pt x="231" y="180"/>
                    <a:pt x="231" y="180"/>
                  </a:cubicBezTo>
                  <a:cubicBezTo>
                    <a:pt x="232" y="181"/>
                    <a:pt x="235" y="177"/>
                    <a:pt x="235" y="176"/>
                  </a:cubicBezTo>
                  <a:cubicBezTo>
                    <a:pt x="235" y="175"/>
                    <a:pt x="235" y="175"/>
                    <a:pt x="234" y="175"/>
                  </a:cubicBezTo>
                  <a:close/>
                  <a:moveTo>
                    <a:pt x="114" y="178"/>
                  </a:moveTo>
                  <a:cubicBezTo>
                    <a:pt x="113" y="178"/>
                    <a:pt x="113" y="179"/>
                    <a:pt x="115" y="181"/>
                  </a:cubicBezTo>
                  <a:cubicBezTo>
                    <a:pt x="117" y="182"/>
                    <a:pt x="119" y="183"/>
                    <a:pt x="119" y="181"/>
                  </a:cubicBezTo>
                  <a:cubicBezTo>
                    <a:pt x="119" y="181"/>
                    <a:pt x="118" y="180"/>
                    <a:pt x="117" y="180"/>
                  </a:cubicBezTo>
                  <a:cubicBezTo>
                    <a:pt x="117" y="180"/>
                    <a:pt x="116" y="179"/>
                    <a:pt x="116" y="179"/>
                  </a:cubicBezTo>
                  <a:cubicBezTo>
                    <a:pt x="115" y="178"/>
                    <a:pt x="115" y="178"/>
                    <a:pt x="114" y="178"/>
                  </a:cubicBezTo>
                  <a:close/>
                  <a:moveTo>
                    <a:pt x="72" y="180"/>
                  </a:moveTo>
                  <a:cubicBezTo>
                    <a:pt x="72" y="180"/>
                    <a:pt x="72" y="180"/>
                    <a:pt x="72" y="180"/>
                  </a:cubicBezTo>
                  <a:cubicBezTo>
                    <a:pt x="71" y="181"/>
                    <a:pt x="71" y="182"/>
                    <a:pt x="73" y="183"/>
                  </a:cubicBezTo>
                  <a:cubicBezTo>
                    <a:pt x="74" y="183"/>
                    <a:pt x="74" y="184"/>
                    <a:pt x="74" y="184"/>
                  </a:cubicBezTo>
                  <a:cubicBezTo>
                    <a:pt x="75" y="184"/>
                    <a:pt x="75" y="184"/>
                    <a:pt x="76" y="184"/>
                  </a:cubicBezTo>
                  <a:cubicBezTo>
                    <a:pt x="76" y="184"/>
                    <a:pt x="77" y="184"/>
                    <a:pt x="78" y="184"/>
                  </a:cubicBezTo>
                  <a:cubicBezTo>
                    <a:pt x="79" y="184"/>
                    <a:pt x="79" y="184"/>
                    <a:pt x="77" y="183"/>
                  </a:cubicBezTo>
                  <a:cubicBezTo>
                    <a:pt x="77" y="183"/>
                    <a:pt x="76" y="182"/>
                    <a:pt x="76" y="182"/>
                  </a:cubicBezTo>
                  <a:cubicBezTo>
                    <a:pt x="76" y="182"/>
                    <a:pt x="73" y="180"/>
                    <a:pt x="72" y="180"/>
                  </a:cubicBezTo>
                  <a:close/>
                  <a:moveTo>
                    <a:pt x="136" y="181"/>
                  </a:moveTo>
                  <a:cubicBezTo>
                    <a:pt x="135" y="181"/>
                    <a:pt x="134" y="183"/>
                    <a:pt x="134" y="185"/>
                  </a:cubicBezTo>
                  <a:cubicBezTo>
                    <a:pt x="134" y="185"/>
                    <a:pt x="134" y="186"/>
                    <a:pt x="134" y="186"/>
                  </a:cubicBezTo>
                  <a:cubicBezTo>
                    <a:pt x="136" y="185"/>
                    <a:pt x="137" y="184"/>
                    <a:pt x="137" y="182"/>
                  </a:cubicBezTo>
                  <a:cubicBezTo>
                    <a:pt x="137" y="181"/>
                    <a:pt x="137" y="181"/>
                    <a:pt x="136" y="181"/>
                  </a:cubicBezTo>
                  <a:close/>
                  <a:moveTo>
                    <a:pt x="124" y="182"/>
                  </a:moveTo>
                  <a:cubicBezTo>
                    <a:pt x="124" y="182"/>
                    <a:pt x="124" y="182"/>
                    <a:pt x="124" y="182"/>
                  </a:cubicBezTo>
                  <a:cubicBezTo>
                    <a:pt x="125" y="183"/>
                    <a:pt x="125" y="184"/>
                    <a:pt x="124" y="185"/>
                  </a:cubicBezTo>
                  <a:cubicBezTo>
                    <a:pt x="124" y="185"/>
                    <a:pt x="122" y="187"/>
                    <a:pt x="121" y="190"/>
                  </a:cubicBezTo>
                  <a:cubicBezTo>
                    <a:pt x="120" y="192"/>
                    <a:pt x="119" y="194"/>
                    <a:pt x="119" y="194"/>
                  </a:cubicBezTo>
                  <a:cubicBezTo>
                    <a:pt x="119" y="195"/>
                    <a:pt x="118" y="196"/>
                    <a:pt x="118" y="198"/>
                  </a:cubicBezTo>
                  <a:cubicBezTo>
                    <a:pt x="117" y="200"/>
                    <a:pt x="114" y="207"/>
                    <a:pt x="113" y="208"/>
                  </a:cubicBezTo>
                  <a:cubicBezTo>
                    <a:pt x="112" y="209"/>
                    <a:pt x="111" y="209"/>
                    <a:pt x="110" y="208"/>
                  </a:cubicBezTo>
                  <a:cubicBezTo>
                    <a:pt x="109" y="207"/>
                    <a:pt x="109" y="207"/>
                    <a:pt x="109" y="207"/>
                  </a:cubicBezTo>
                  <a:cubicBezTo>
                    <a:pt x="110" y="207"/>
                    <a:pt x="113" y="205"/>
                    <a:pt x="114" y="203"/>
                  </a:cubicBezTo>
                  <a:cubicBezTo>
                    <a:pt x="115" y="203"/>
                    <a:pt x="115" y="201"/>
                    <a:pt x="117" y="198"/>
                  </a:cubicBezTo>
                  <a:cubicBezTo>
                    <a:pt x="119" y="192"/>
                    <a:pt x="119" y="191"/>
                    <a:pt x="121" y="186"/>
                  </a:cubicBezTo>
                  <a:cubicBezTo>
                    <a:pt x="123" y="183"/>
                    <a:pt x="123" y="182"/>
                    <a:pt x="124" y="182"/>
                  </a:cubicBezTo>
                  <a:close/>
                  <a:moveTo>
                    <a:pt x="131" y="183"/>
                  </a:moveTo>
                  <a:cubicBezTo>
                    <a:pt x="131" y="183"/>
                    <a:pt x="131" y="183"/>
                    <a:pt x="131" y="183"/>
                  </a:cubicBezTo>
                  <a:cubicBezTo>
                    <a:pt x="131" y="183"/>
                    <a:pt x="130" y="185"/>
                    <a:pt x="129" y="186"/>
                  </a:cubicBezTo>
                  <a:cubicBezTo>
                    <a:pt x="128" y="188"/>
                    <a:pt x="127" y="189"/>
                    <a:pt x="128" y="190"/>
                  </a:cubicBezTo>
                  <a:cubicBezTo>
                    <a:pt x="129" y="191"/>
                    <a:pt x="129" y="191"/>
                    <a:pt x="131" y="188"/>
                  </a:cubicBezTo>
                  <a:cubicBezTo>
                    <a:pt x="132" y="185"/>
                    <a:pt x="132" y="185"/>
                    <a:pt x="132" y="184"/>
                  </a:cubicBezTo>
                  <a:cubicBezTo>
                    <a:pt x="131" y="183"/>
                    <a:pt x="131" y="183"/>
                    <a:pt x="131" y="183"/>
                  </a:cubicBezTo>
                  <a:close/>
                  <a:moveTo>
                    <a:pt x="34" y="185"/>
                  </a:moveTo>
                  <a:cubicBezTo>
                    <a:pt x="34" y="185"/>
                    <a:pt x="33" y="185"/>
                    <a:pt x="33" y="186"/>
                  </a:cubicBezTo>
                  <a:cubicBezTo>
                    <a:pt x="33" y="187"/>
                    <a:pt x="32" y="187"/>
                    <a:pt x="32" y="188"/>
                  </a:cubicBezTo>
                  <a:cubicBezTo>
                    <a:pt x="31" y="188"/>
                    <a:pt x="32" y="190"/>
                    <a:pt x="33" y="191"/>
                  </a:cubicBezTo>
                  <a:cubicBezTo>
                    <a:pt x="34" y="191"/>
                    <a:pt x="35" y="191"/>
                    <a:pt x="34" y="191"/>
                  </a:cubicBezTo>
                  <a:cubicBezTo>
                    <a:pt x="34" y="191"/>
                    <a:pt x="34" y="190"/>
                    <a:pt x="35" y="189"/>
                  </a:cubicBezTo>
                  <a:cubicBezTo>
                    <a:pt x="36" y="188"/>
                    <a:pt x="36" y="187"/>
                    <a:pt x="35" y="187"/>
                  </a:cubicBezTo>
                  <a:cubicBezTo>
                    <a:pt x="35" y="186"/>
                    <a:pt x="35" y="186"/>
                    <a:pt x="35" y="185"/>
                  </a:cubicBezTo>
                  <a:cubicBezTo>
                    <a:pt x="35" y="185"/>
                    <a:pt x="34" y="185"/>
                    <a:pt x="34" y="185"/>
                  </a:cubicBezTo>
                  <a:close/>
                  <a:moveTo>
                    <a:pt x="81" y="185"/>
                  </a:moveTo>
                  <a:cubicBezTo>
                    <a:pt x="81" y="185"/>
                    <a:pt x="81" y="185"/>
                    <a:pt x="81" y="186"/>
                  </a:cubicBezTo>
                  <a:cubicBezTo>
                    <a:pt x="81" y="187"/>
                    <a:pt x="83" y="189"/>
                    <a:pt x="85" y="189"/>
                  </a:cubicBezTo>
                  <a:cubicBezTo>
                    <a:pt x="85" y="189"/>
                    <a:pt x="86" y="189"/>
                    <a:pt x="87" y="189"/>
                  </a:cubicBezTo>
                  <a:cubicBezTo>
                    <a:pt x="89" y="189"/>
                    <a:pt x="89" y="189"/>
                    <a:pt x="89" y="189"/>
                  </a:cubicBezTo>
                  <a:cubicBezTo>
                    <a:pt x="88" y="188"/>
                    <a:pt x="88" y="188"/>
                    <a:pt x="88" y="188"/>
                  </a:cubicBezTo>
                  <a:cubicBezTo>
                    <a:pt x="87" y="188"/>
                    <a:pt x="86" y="187"/>
                    <a:pt x="86" y="187"/>
                  </a:cubicBezTo>
                  <a:cubicBezTo>
                    <a:pt x="86" y="187"/>
                    <a:pt x="85" y="187"/>
                    <a:pt x="84" y="186"/>
                  </a:cubicBezTo>
                  <a:cubicBezTo>
                    <a:pt x="83" y="185"/>
                    <a:pt x="82" y="185"/>
                    <a:pt x="81" y="185"/>
                  </a:cubicBezTo>
                  <a:close/>
                  <a:moveTo>
                    <a:pt x="219" y="186"/>
                  </a:moveTo>
                  <a:cubicBezTo>
                    <a:pt x="220" y="186"/>
                    <a:pt x="221" y="187"/>
                    <a:pt x="222" y="188"/>
                  </a:cubicBezTo>
                  <a:cubicBezTo>
                    <a:pt x="223" y="190"/>
                    <a:pt x="224" y="190"/>
                    <a:pt x="225" y="189"/>
                  </a:cubicBezTo>
                  <a:cubicBezTo>
                    <a:pt x="226" y="189"/>
                    <a:pt x="226" y="189"/>
                    <a:pt x="227" y="189"/>
                  </a:cubicBezTo>
                  <a:cubicBezTo>
                    <a:pt x="227" y="189"/>
                    <a:pt x="228" y="191"/>
                    <a:pt x="227" y="191"/>
                  </a:cubicBezTo>
                  <a:cubicBezTo>
                    <a:pt x="226" y="191"/>
                    <a:pt x="226" y="191"/>
                    <a:pt x="226" y="191"/>
                  </a:cubicBezTo>
                  <a:cubicBezTo>
                    <a:pt x="226" y="190"/>
                    <a:pt x="224" y="190"/>
                    <a:pt x="224" y="191"/>
                  </a:cubicBezTo>
                  <a:cubicBezTo>
                    <a:pt x="223" y="191"/>
                    <a:pt x="224" y="192"/>
                    <a:pt x="224" y="193"/>
                  </a:cubicBezTo>
                  <a:cubicBezTo>
                    <a:pt x="224" y="194"/>
                    <a:pt x="225" y="195"/>
                    <a:pt x="225" y="195"/>
                  </a:cubicBezTo>
                  <a:cubicBezTo>
                    <a:pt x="225" y="196"/>
                    <a:pt x="224" y="195"/>
                    <a:pt x="222" y="193"/>
                  </a:cubicBezTo>
                  <a:cubicBezTo>
                    <a:pt x="220" y="192"/>
                    <a:pt x="219" y="190"/>
                    <a:pt x="219" y="190"/>
                  </a:cubicBezTo>
                  <a:cubicBezTo>
                    <a:pt x="219" y="190"/>
                    <a:pt x="219" y="189"/>
                    <a:pt x="218" y="189"/>
                  </a:cubicBezTo>
                  <a:cubicBezTo>
                    <a:pt x="217" y="188"/>
                    <a:pt x="217" y="188"/>
                    <a:pt x="217" y="188"/>
                  </a:cubicBezTo>
                  <a:cubicBezTo>
                    <a:pt x="218" y="187"/>
                    <a:pt x="218" y="187"/>
                    <a:pt x="218" y="187"/>
                  </a:cubicBezTo>
                  <a:cubicBezTo>
                    <a:pt x="218" y="186"/>
                    <a:pt x="219" y="186"/>
                    <a:pt x="219" y="186"/>
                  </a:cubicBezTo>
                  <a:close/>
                  <a:moveTo>
                    <a:pt x="50" y="188"/>
                  </a:moveTo>
                  <a:cubicBezTo>
                    <a:pt x="50" y="188"/>
                    <a:pt x="50" y="188"/>
                    <a:pt x="49" y="189"/>
                  </a:cubicBezTo>
                  <a:cubicBezTo>
                    <a:pt x="49" y="190"/>
                    <a:pt x="48" y="190"/>
                    <a:pt x="48" y="191"/>
                  </a:cubicBezTo>
                  <a:cubicBezTo>
                    <a:pt x="47" y="191"/>
                    <a:pt x="47" y="192"/>
                    <a:pt x="48" y="193"/>
                  </a:cubicBezTo>
                  <a:cubicBezTo>
                    <a:pt x="49" y="193"/>
                    <a:pt x="49" y="194"/>
                    <a:pt x="48" y="196"/>
                  </a:cubicBezTo>
                  <a:cubicBezTo>
                    <a:pt x="47" y="196"/>
                    <a:pt x="46" y="197"/>
                    <a:pt x="46" y="198"/>
                  </a:cubicBezTo>
                  <a:cubicBezTo>
                    <a:pt x="47" y="198"/>
                    <a:pt x="49" y="198"/>
                    <a:pt x="50" y="197"/>
                  </a:cubicBezTo>
                  <a:cubicBezTo>
                    <a:pt x="50" y="197"/>
                    <a:pt x="51" y="196"/>
                    <a:pt x="51" y="196"/>
                  </a:cubicBezTo>
                  <a:cubicBezTo>
                    <a:pt x="52" y="194"/>
                    <a:pt x="52" y="194"/>
                    <a:pt x="52" y="193"/>
                  </a:cubicBezTo>
                  <a:cubicBezTo>
                    <a:pt x="51" y="193"/>
                    <a:pt x="51" y="192"/>
                    <a:pt x="51" y="191"/>
                  </a:cubicBezTo>
                  <a:cubicBezTo>
                    <a:pt x="51" y="189"/>
                    <a:pt x="51" y="189"/>
                    <a:pt x="51" y="188"/>
                  </a:cubicBezTo>
                  <a:cubicBezTo>
                    <a:pt x="51" y="188"/>
                    <a:pt x="51" y="188"/>
                    <a:pt x="50" y="188"/>
                  </a:cubicBezTo>
                  <a:close/>
                  <a:moveTo>
                    <a:pt x="134" y="188"/>
                  </a:moveTo>
                  <a:cubicBezTo>
                    <a:pt x="134" y="188"/>
                    <a:pt x="133" y="188"/>
                    <a:pt x="133" y="189"/>
                  </a:cubicBezTo>
                  <a:cubicBezTo>
                    <a:pt x="132" y="190"/>
                    <a:pt x="132" y="191"/>
                    <a:pt x="131" y="192"/>
                  </a:cubicBezTo>
                  <a:cubicBezTo>
                    <a:pt x="131" y="193"/>
                    <a:pt x="131" y="193"/>
                    <a:pt x="131" y="194"/>
                  </a:cubicBezTo>
                  <a:cubicBezTo>
                    <a:pt x="132" y="194"/>
                    <a:pt x="132" y="194"/>
                    <a:pt x="133" y="193"/>
                  </a:cubicBezTo>
                  <a:cubicBezTo>
                    <a:pt x="133" y="192"/>
                    <a:pt x="134" y="192"/>
                    <a:pt x="134" y="192"/>
                  </a:cubicBezTo>
                  <a:cubicBezTo>
                    <a:pt x="134" y="192"/>
                    <a:pt x="134" y="191"/>
                    <a:pt x="134" y="191"/>
                  </a:cubicBezTo>
                  <a:cubicBezTo>
                    <a:pt x="134" y="191"/>
                    <a:pt x="134" y="191"/>
                    <a:pt x="135" y="190"/>
                  </a:cubicBezTo>
                  <a:cubicBezTo>
                    <a:pt x="136" y="189"/>
                    <a:pt x="136" y="188"/>
                    <a:pt x="135" y="188"/>
                  </a:cubicBezTo>
                  <a:cubicBezTo>
                    <a:pt x="135" y="188"/>
                    <a:pt x="135" y="188"/>
                    <a:pt x="134" y="188"/>
                  </a:cubicBezTo>
                  <a:close/>
                  <a:moveTo>
                    <a:pt x="28" y="188"/>
                  </a:moveTo>
                  <a:cubicBezTo>
                    <a:pt x="27" y="188"/>
                    <a:pt x="27" y="188"/>
                    <a:pt x="27" y="189"/>
                  </a:cubicBezTo>
                  <a:cubicBezTo>
                    <a:pt x="27" y="190"/>
                    <a:pt x="27" y="191"/>
                    <a:pt x="27" y="192"/>
                  </a:cubicBezTo>
                  <a:cubicBezTo>
                    <a:pt x="27" y="193"/>
                    <a:pt x="27" y="194"/>
                    <a:pt x="27" y="195"/>
                  </a:cubicBezTo>
                  <a:cubicBezTo>
                    <a:pt x="27" y="196"/>
                    <a:pt x="27" y="196"/>
                    <a:pt x="27" y="196"/>
                  </a:cubicBezTo>
                  <a:cubicBezTo>
                    <a:pt x="28" y="195"/>
                    <a:pt x="28" y="195"/>
                    <a:pt x="28" y="195"/>
                  </a:cubicBezTo>
                  <a:cubicBezTo>
                    <a:pt x="29" y="195"/>
                    <a:pt x="29" y="194"/>
                    <a:pt x="29" y="194"/>
                  </a:cubicBezTo>
                  <a:cubicBezTo>
                    <a:pt x="29" y="194"/>
                    <a:pt x="29" y="193"/>
                    <a:pt x="30" y="192"/>
                  </a:cubicBezTo>
                  <a:cubicBezTo>
                    <a:pt x="30" y="192"/>
                    <a:pt x="30" y="191"/>
                    <a:pt x="30" y="190"/>
                  </a:cubicBezTo>
                  <a:cubicBezTo>
                    <a:pt x="31" y="188"/>
                    <a:pt x="31" y="188"/>
                    <a:pt x="31" y="188"/>
                  </a:cubicBezTo>
                  <a:cubicBezTo>
                    <a:pt x="29" y="188"/>
                    <a:pt x="29" y="188"/>
                    <a:pt x="29" y="188"/>
                  </a:cubicBezTo>
                  <a:cubicBezTo>
                    <a:pt x="29" y="188"/>
                    <a:pt x="29" y="188"/>
                    <a:pt x="28" y="188"/>
                  </a:cubicBezTo>
                  <a:close/>
                  <a:moveTo>
                    <a:pt x="90" y="189"/>
                  </a:moveTo>
                  <a:cubicBezTo>
                    <a:pt x="90" y="189"/>
                    <a:pt x="90" y="189"/>
                    <a:pt x="89" y="189"/>
                  </a:cubicBezTo>
                  <a:cubicBezTo>
                    <a:pt x="89" y="190"/>
                    <a:pt x="90" y="191"/>
                    <a:pt x="92" y="192"/>
                  </a:cubicBezTo>
                  <a:cubicBezTo>
                    <a:pt x="94" y="193"/>
                    <a:pt x="96" y="193"/>
                    <a:pt x="96" y="192"/>
                  </a:cubicBezTo>
                  <a:cubicBezTo>
                    <a:pt x="96" y="192"/>
                    <a:pt x="95" y="192"/>
                    <a:pt x="95" y="192"/>
                  </a:cubicBezTo>
                  <a:cubicBezTo>
                    <a:pt x="95" y="192"/>
                    <a:pt x="94" y="191"/>
                    <a:pt x="93" y="190"/>
                  </a:cubicBezTo>
                  <a:cubicBezTo>
                    <a:pt x="92" y="189"/>
                    <a:pt x="91" y="189"/>
                    <a:pt x="90" y="189"/>
                  </a:cubicBezTo>
                  <a:close/>
                  <a:moveTo>
                    <a:pt x="65" y="189"/>
                  </a:moveTo>
                  <a:cubicBezTo>
                    <a:pt x="65" y="189"/>
                    <a:pt x="65" y="189"/>
                    <a:pt x="65" y="189"/>
                  </a:cubicBezTo>
                  <a:cubicBezTo>
                    <a:pt x="65" y="189"/>
                    <a:pt x="67" y="190"/>
                    <a:pt x="68" y="190"/>
                  </a:cubicBezTo>
                  <a:cubicBezTo>
                    <a:pt x="69" y="191"/>
                    <a:pt x="70" y="191"/>
                    <a:pt x="70" y="192"/>
                  </a:cubicBezTo>
                  <a:cubicBezTo>
                    <a:pt x="70" y="192"/>
                    <a:pt x="71" y="192"/>
                    <a:pt x="72" y="192"/>
                  </a:cubicBezTo>
                  <a:cubicBezTo>
                    <a:pt x="73" y="193"/>
                    <a:pt x="74" y="193"/>
                    <a:pt x="74" y="194"/>
                  </a:cubicBezTo>
                  <a:cubicBezTo>
                    <a:pt x="75" y="194"/>
                    <a:pt x="75" y="194"/>
                    <a:pt x="75" y="194"/>
                  </a:cubicBezTo>
                  <a:cubicBezTo>
                    <a:pt x="75" y="194"/>
                    <a:pt x="76" y="194"/>
                    <a:pt x="76" y="195"/>
                  </a:cubicBezTo>
                  <a:cubicBezTo>
                    <a:pt x="77" y="195"/>
                    <a:pt x="77" y="195"/>
                    <a:pt x="77" y="196"/>
                  </a:cubicBezTo>
                  <a:cubicBezTo>
                    <a:pt x="77" y="196"/>
                    <a:pt x="77" y="196"/>
                    <a:pt x="78" y="196"/>
                  </a:cubicBezTo>
                  <a:cubicBezTo>
                    <a:pt x="78" y="196"/>
                    <a:pt x="79" y="196"/>
                    <a:pt x="79" y="196"/>
                  </a:cubicBezTo>
                  <a:cubicBezTo>
                    <a:pt x="79" y="196"/>
                    <a:pt x="80" y="197"/>
                    <a:pt x="80" y="197"/>
                  </a:cubicBezTo>
                  <a:cubicBezTo>
                    <a:pt x="80" y="197"/>
                    <a:pt x="81" y="197"/>
                    <a:pt x="82" y="197"/>
                  </a:cubicBezTo>
                  <a:cubicBezTo>
                    <a:pt x="83" y="198"/>
                    <a:pt x="83" y="198"/>
                    <a:pt x="82" y="200"/>
                  </a:cubicBezTo>
                  <a:cubicBezTo>
                    <a:pt x="82" y="200"/>
                    <a:pt x="82" y="201"/>
                    <a:pt x="82" y="202"/>
                  </a:cubicBezTo>
                  <a:cubicBezTo>
                    <a:pt x="82" y="202"/>
                    <a:pt x="82" y="203"/>
                    <a:pt x="82" y="204"/>
                  </a:cubicBezTo>
                  <a:cubicBezTo>
                    <a:pt x="81" y="207"/>
                    <a:pt x="80" y="210"/>
                    <a:pt x="81" y="210"/>
                  </a:cubicBezTo>
                  <a:cubicBezTo>
                    <a:pt x="81" y="210"/>
                    <a:pt x="81" y="211"/>
                    <a:pt x="81" y="211"/>
                  </a:cubicBezTo>
                  <a:cubicBezTo>
                    <a:pt x="81" y="212"/>
                    <a:pt x="80" y="212"/>
                    <a:pt x="81" y="212"/>
                  </a:cubicBezTo>
                  <a:cubicBezTo>
                    <a:pt x="81" y="212"/>
                    <a:pt x="81" y="214"/>
                    <a:pt x="81" y="215"/>
                  </a:cubicBezTo>
                  <a:cubicBezTo>
                    <a:pt x="81" y="219"/>
                    <a:pt x="82" y="224"/>
                    <a:pt x="82" y="224"/>
                  </a:cubicBezTo>
                  <a:cubicBezTo>
                    <a:pt x="82" y="224"/>
                    <a:pt x="82" y="225"/>
                    <a:pt x="82" y="225"/>
                  </a:cubicBezTo>
                  <a:cubicBezTo>
                    <a:pt x="83" y="225"/>
                    <a:pt x="83" y="226"/>
                    <a:pt x="83" y="226"/>
                  </a:cubicBezTo>
                  <a:cubicBezTo>
                    <a:pt x="83" y="227"/>
                    <a:pt x="84" y="228"/>
                    <a:pt x="84" y="229"/>
                  </a:cubicBezTo>
                  <a:cubicBezTo>
                    <a:pt x="84" y="230"/>
                    <a:pt x="84" y="231"/>
                    <a:pt x="84" y="231"/>
                  </a:cubicBezTo>
                  <a:cubicBezTo>
                    <a:pt x="85" y="232"/>
                    <a:pt x="84" y="232"/>
                    <a:pt x="81" y="231"/>
                  </a:cubicBezTo>
                  <a:cubicBezTo>
                    <a:pt x="80" y="230"/>
                    <a:pt x="79" y="229"/>
                    <a:pt x="79" y="229"/>
                  </a:cubicBezTo>
                  <a:cubicBezTo>
                    <a:pt x="78" y="229"/>
                    <a:pt x="76" y="227"/>
                    <a:pt x="76" y="227"/>
                  </a:cubicBezTo>
                  <a:cubicBezTo>
                    <a:pt x="76" y="227"/>
                    <a:pt x="75" y="227"/>
                    <a:pt x="75" y="227"/>
                  </a:cubicBezTo>
                  <a:cubicBezTo>
                    <a:pt x="75" y="227"/>
                    <a:pt x="74" y="226"/>
                    <a:pt x="74" y="226"/>
                  </a:cubicBezTo>
                  <a:cubicBezTo>
                    <a:pt x="73" y="225"/>
                    <a:pt x="71" y="225"/>
                    <a:pt x="70" y="224"/>
                  </a:cubicBezTo>
                  <a:cubicBezTo>
                    <a:pt x="68" y="224"/>
                    <a:pt x="67" y="223"/>
                    <a:pt x="66" y="223"/>
                  </a:cubicBezTo>
                  <a:cubicBezTo>
                    <a:pt x="66" y="223"/>
                    <a:pt x="65" y="222"/>
                    <a:pt x="65" y="222"/>
                  </a:cubicBezTo>
                  <a:cubicBezTo>
                    <a:pt x="65" y="222"/>
                    <a:pt x="64" y="222"/>
                    <a:pt x="63" y="221"/>
                  </a:cubicBezTo>
                  <a:cubicBezTo>
                    <a:pt x="62" y="221"/>
                    <a:pt x="62" y="220"/>
                    <a:pt x="62" y="221"/>
                  </a:cubicBezTo>
                  <a:cubicBezTo>
                    <a:pt x="61" y="221"/>
                    <a:pt x="61" y="220"/>
                    <a:pt x="60" y="220"/>
                  </a:cubicBezTo>
                  <a:cubicBezTo>
                    <a:pt x="59" y="219"/>
                    <a:pt x="58" y="219"/>
                    <a:pt x="58" y="219"/>
                  </a:cubicBezTo>
                  <a:cubicBezTo>
                    <a:pt x="58" y="219"/>
                    <a:pt x="57" y="219"/>
                    <a:pt x="57" y="219"/>
                  </a:cubicBezTo>
                  <a:cubicBezTo>
                    <a:pt x="57" y="219"/>
                    <a:pt x="57" y="218"/>
                    <a:pt x="56" y="218"/>
                  </a:cubicBezTo>
                  <a:cubicBezTo>
                    <a:pt x="56" y="218"/>
                    <a:pt x="54" y="218"/>
                    <a:pt x="53" y="217"/>
                  </a:cubicBezTo>
                  <a:cubicBezTo>
                    <a:pt x="51" y="217"/>
                    <a:pt x="50" y="216"/>
                    <a:pt x="49" y="216"/>
                  </a:cubicBezTo>
                  <a:cubicBezTo>
                    <a:pt x="49" y="216"/>
                    <a:pt x="48" y="216"/>
                    <a:pt x="48" y="216"/>
                  </a:cubicBezTo>
                  <a:cubicBezTo>
                    <a:pt x="47" y="215"/>
                    <a:pt x="45" y="214"/>
                    <a:pt x="43" y="214"/>
                  </a:cubicBezTo>
                  <a:cubicBezTo>
                    <a:pt x="41" y="214"/>
                    <a:pt x="40" y="214"/>
                    <a:pt x="40" y="213"/>
                  </a:cubicBezTo>
                  <a:cubicBezTo>
                    <a:pt x="40" y="213"/>
                    <a:pt x="39" y="213"/>
                    <a:pt x="38" y="213"/>
                  </a:cubicBezTo>
                  <a:cubicBezTo>
                    <a:pt x="37" y="212"/>
                    <a:pt x="36" y="211"/>
                    <a:pt x="37" y="211"/>
                  </a:cubicBezTo>
                  <a:cubicBezTo>
                    <a:pt x="37" y="211"/>
                    <a:pt x="38" y="211"/>
                    <a:pt x="38" y="211"/>
                  </a:cubicBezTo>
                  <a:cubicBezTo>
                    <a:pt x="39" y="211"/>
                    <a:pt x="40" y="211"/>
                    <a:pt x="41" y="210"/>
                  </a:cubicBezTo>
                  <a:cubicBezTo>
                    <a:pt x="42" y="210"/>
                    <a:pt x="44" y="209"/>
                    <a:pt x="44" y="209"/>
                  </a:cubicBezTo>
                  <a:cubicBezTo>
                    <a:pt x="45" y="208"/>
                    <a:pt x="48" y="206"/>
                    <a:pt x="48" y="207"/>
                  </a:cubicBezTo>
                  <a:cubicBezTo>
                    <a:pt x="48" y="207"/>
                    <a:pt x="48" y="206"/>
                    <a:pt x="49" y="206"/>
                  </a:cubicBezTo>
                  <a:cubicBezTo>
                    <a:pt x="49" y="206"/>
                    <a:pt x="49" y="205"/>
                    <a:pt x="50" y="206"/>
                  </a:cubicBezTo>
                  <a:cubicBezTo>
                    <a:pt x="50" y="206"/>
                    <a:pt x="50" y="206"/>
                    <a:pt x="50" y="205"/>
                  </a:cubicBezTo>
                  <a:cubicBezTo>
                    <a:pt x="50" y="205"/>
                    <a:pt x="51" y="205"/>
                    <a:pt x="51" y="205"/>
                  </a:cubicBezTo>
                  <a:cubicBezTo>
                    <a:pt x="51" y="205"/>
                    <a:pt x="51" y="205"/>
                    <a:pt x="51" y="205"/>
                  </a:cubicBezTo>
                  <a:cubicBezTo>
                    <a:pt x="51" y="204"/>
                    <a:pt x="52" y="204"/>
                    <a:pt x="52" y="204"/>
                  </a:cubicBezTo>
                  <a:cubicBezTo>
                    <a:pt x="52" y="204"/>
                    <a:pt x="53" y="204"/>
                    <a:pt x="53" y="204"/>
                  </a:cubicBezTo>
                  <a:cubicBezTo>
                    <a:pt x="53" y="204"/>
                    <a:pt x="53" y="203"/>
                    <a:pt x="53" y="203"/>
                  </a:cubicBezTo>
                  <a:cubicBezTo>
                    <a:pt x="54" y="203"/>
                    <a:pt x="54" y="203"/>
                    <a:pt x="55" y="202"/>
                  </a:cubicBezTo>
                  <a:cubicBezTo>
                    <a:pt x="55" y="202"/>
                    <a:pt x="56" y="201"/>
                    <a:pt x="56" y="201"/>
                  </a:cubicBezTo>
                  <a:cubicBezTo>
                    <a:pt x="56" y="201"/>
                    <a:pt x="60" y="198"/>
                    <a:pt x="60" y="196"/>
                  </a:cubicBezTo>
                  <a:cubicBezTo>
                    <a:pt x="61" y="196"/>
                    <a:pt x="62" y="194"/>
                    <a:pt x="63" y="193"/>
                  </a:cubicBezTo>
                  <a:cubicBezTo>
                    <a:pt x="64" y="191"/>
                    <a:pt x="65" y="190"/>
                    <a:pt x="65" y="190"/>
                  </a:cubicBezTo>
                  <a:cubicBezTo>
                    <a:pt x="65" y="189"/>
                    <a:pt x="65" y="189"/>
                    <a:pt x="65" y="189"/>
                  </a:cubicBezTo>
                  <a:close/>
                  <a:moveTo>
                    <a:pt x="99" y="193"/>
                  </a:moveTo>
                  <a:cubicBezTo>
                    <a:pt x="98" y="193"/>
                    <a:pt x="98" y="194"/>
                    <a:pt x="100" y="196"/>
                  </a:cubicBezTo>
                  <a:cubicBezTo>
                    <a:pt x="102" y="197"/>
                    <a:pt x="102" y="197"/>
                    <a:pt x="104" y="197"/>
                  </a:cubicBezTo>
                  <a:cubicBezTo>
                    <a:pt x="105" y="197"/>
                    <a:pt x="105" y="197"/>
                    <a:pt x="105" y="197"/>
                  </a:cubicBezTo>
                  <a:cubicBezTo>
                    <a:pt x="105" y="197"/>
                    <a:pt x="103" y="194"/>
                    <a:pt x="103" y="194"/>
                  </a:cubicBezTo>
                  <a:cubicBezTo>
                    <a:pt x="102" y="194"/>
                    <a:pt x="102" y="194"/>
                    <a:pt x="101" y="194"/>
                  </a:cubicBezTo>
                  <a:cubicBezTo>
                    <a:pt x="100" y="193"/>
                    <a:pt x="99" y="193"/>
                    <a:pt x="99" y="193"/>
                  </a:cubicBezTo>
                  <a:close/>
                  <a:moveTo>
                    <a:pt x="45" y="194"/>
                  </a:moveTo>
                  <a:cubicBezTo>
                    <a:pt x="44" y="194"/>
                    <a:pt x="42" y="196"/>
                    <a:pt x="41" y="197"/>
                  </a:cubicBezTo>
                  <a:cubicBezTo>
                    <a:pt x="40" y="198"/>
                    <a:pt x="41" y="199"/>
                    <a:pt x="42" y="198"/>
                  </a:cubicBezTo>
                  <a:cubicBezTo>
                    <a:pt x="43" y="198"/>
                    <a:pt x="43" y="199"/>
                    <a:pt x="41" y="200"/>
                  </a:cubicBezTo>
                  <a:cubicBezTo>
                    <a:pt x="39" y="202"/>
                    <a:pt x="39" y="203"/>
                    <a:pt x="39" y="204"/>
                  </a:cubicBezTo>
                  <a:cubicBezTo>
                    <a:pt x="40" y="204"/>
                    <a:pt x="41" y="204"/>
                    <a:pt x="42" y="203"/>
                  </a:cubicBezTo>
                  <a:cubicBezTo>
                    <a:pt x="46" y="200"/>
                    <a:pt x="46" y="200"/>
                    <a:pt x="45" y="199"/>
                  </a:cubicBezTo>
                  <a:cubicBezTo>
                    <a:pt x="44" y="199"/>
                    <a:pt x="44" y="197"/>
                    <a:pt x="45" y="196"/>
                  </a:cubicBezTo>
                  <a:cubicBezTo>
                    <a:pt x="46" y="194"/>
                    <a:pt x="46" y="194"/>
                    <a:pt x="46" y="194"/>
                  </a:cubicBezTo>
                  <a:cubicBezTo>
                    <a:pt x="46" y="194"/>
                    <a:pt x="46" y="194"/>
                    <a:pt x="46" y="194"/>
                  </a:cubicBezTo>
                  <a:cubicBezTo>
                    <a:pt x="45" y="194"/>
                    <a:pt x="45" y="194"/>
                    <a:pt x="45" y="194"/>
                  </a:cubicBezTo>
                  <a:close/>
                  <a:moveTo>
                    <a:pt x="32" y="195"/>
                  </a:moveTo>
                  <a:cubicBezTo>
                    <a:pt x="31" y="195"/>
                    <a:pt x="30" y="196"/>
                    <a:pt x="30" y="198"/>
                  </a:cubicBezTo>
                  <a:cubicBezTo>
                    <a:pt x="30" y="200"/>
                    <a:pt x="31" y="202"/>
                    <a:pt x="31" y="202"/>
                  </a:cubicBezTo>
                  <a:cubicBezTo>
                    <a:pt x="32" y="203"/>
                    <a:pt x="34" y="203"/>
                    <a:pt x="34" y="202"/>
                  </a:cubicBezTo>
                  <a:cubicBezTo>
                    <a:pt x="34" y="202"/>
                    <a:pt x="35" y="201"/>
                    <a:pt x="36" y="200"/>
                  </a:cubicBezTo>
                  <a:cubicBezTo>
                    <a:pt x="38" y="200"/>
                    <a:pt x="38" y="199"/>
                    <a:pt x="38" y="199"/>
                  </a:cubicBezTo>
                  <a:cubicBezTo>
                    <a:pt x="38" y="198"/>
                    <a:pt x="36" y="197"/>
                    <a:pt x="35" y="198"/>
                  </a:cubicBezTo>
                  <a:cubicBezTo>
                    <a:pt x="35" y="198"/>
                    <a:pt x="34" y="199"/>
                    <a:pt x="33" y="199"/>
                  </a:cubicBezTo>
                  <a:cubicBezTo>
                    <a:pt x="32" y="199"/>
                    <a:pt x="32" y="199"/>
                    <a:pt x="33" y="197"/>
                  </a:cubicBezTo>
                  <a:cubicBezTo>
                    <a:pt x="33" y="195"/>
                    <a:pt x="33" y="195"/>
                    <a:pt x="32" y="195"/>
                  </a:cubicBezTo>
                  <a:cubicBezTo>
                    <a:pt x="32" y="195"/>
                    <a:pt x="32" y="195"/>
                    <a:pt x="32" y="195"/>
                  </a:cubicBezTo>
                  <a:close/>
                  <a:moveTo>
                    <a:pt x="27" y="197"/>
                  </a:moveTo>
                  <a:cubicBezTo>
                    <a:pt x="27" y="197"/>
                    <a:pt x="27" y="197"/>
                    <a:pt x="27" y="197"/>
                  </a:cubicBezTo>
                  <a:cubicBezTo>
                    <a:pt x="26" y="198"/>
                    <a:pt x="25" y="200"/>
                    <a:pt x="25" y="201"/>
                  </a:cubicBezTo>
                  <a:cubicBezTo>
                    <a:pt x="25" y="202"/>
                    <a:pt x="25" y="203"/>
                    <a:pt x="25" y="203"/>
                  </a:cubicBezTo>
                  <a:cubicBezTo>
                    <a:pt x="24" y="204"/>
                    <a:pt x="24" y="204"/>
                    <a:pt x="25" y="205"/>
                  </a:cubicBezTo>
                  <a:cubicBezTo>
                    <a:pt x="26" y="205"/>
                    <a:pt x="27" y="205"/>
                    <a:pt x="28" y="204"/>
                  </a:cubicBezTo>
                  <a:cubicBezTo>
                    <a:pt x="28" y="204"/>
                    <a:pt x="28" y="203"/>
                    <a:pt x="28" y="203"/>
                  </a:cubicBezTo>
                  <a:cubicBezTo>
                    <a:pt x="29" y="202"/>
                    <a:pt x="29" y="202"/>
                    <a:pt x="28" y="202"/>
                  </a:cubicBezTo>
                  <a:cubicBezTo>
                    <a:pt x="28" y="201"/>
                    <a:pt x="28" y="201"/>
                    <a:pt x="28" y="200"/>
                  </a:cubicBezTo>
                  <a:cubicBezTo>
                    <a:pt x="28" y="198"/>
                    <a:pt x="28" y="198"/>
                    <a:pt x="28" y="198"/>
                  </a:cubicBezTo>
                  <a:cubicBezTo>
                    <a:pt x="28" y="197"/>
                    <a:pt x="27" y="197"/>
                    <a:pt x="27" y="197"/>
                  </a:cubicBezTo>
                  <a:close/>
                  <a:moveTo>
                    <a:pt x="128" y="198"/>
                  </a:moveTo>
                  <a:cubicBezTo>
                    <a:pt x="128" y="198"/>
                    <a:pt x="128" y="198"/>
                    <a:pt x="128" y="198"/>
                  </a:cubicBezTo>
                  <a:cubicBezTo>
                    <a:pt x="128" y="198"/>
                    <a:pt x="127" y="199"/>
                    <a:pt x="126" y="201"/>
                  </a:cubicBezTo>
                  <a:cubicBezTo>
                    <a:pt x="125" y="204"/>
                    <a:pt x="124" y="205"/>
                    <a:pt x="125" y="206"/>
                  </a:cubicBezTo>
                  <a:cubicBezTo>
                    <a:pt x="126" y="206"/>
                    <a:pt x="126" y="206"/>
                    <a:pt x="127" y="204"/>
                  </a:cubicBezTo>
                  <a:cubicBezTo>
                    <a:pt x="128" y="202"/>
                    <a:pt x="128" y="201"/>
                    <a:pt x="129" y="201"/>
                  </a:cubicBezTo>
                  <a:cubicBezTo>
                    <a:pt x="129" y="201"/>
                    <a:pt x="129" y="200"/>
                    <a:pt x="129" y="200"/>
                  </a:cubicBezTo>
                  <a:cubicBezTo>
                    <a:pt x="128" y="200"/>
                    <a:pt x="128" y="199"/>
                    <a:pt x="129" y="199"/>
                  </a:cubicBezTo>
                  <a:cubicBezTo>
                    <a:pt x="130" y="199"/>
                    <a:pt x="130" y="199"/>
                    <a:pt x="129" y="198"/>
                  </a:cubicBezTo>
                  <a:cubicBezTo>
                    <a:pt x="129" y="198"/>
                    <a:pt x="129" y="198"/>
                    <a:pt x="128" y="198"/>
                  </a:cubicBezTo>
                  <a:close/>
                  <a:moveTo>
                    <a:pt x="94" y="203"/>
                  </a:moveTo>
                  <a:cubicBezTo>
                    <a:pt x="94" y="203"/>
                    <a:pt x="93" y="203"/>
                    <a:pt x="93" y="203"/>
                  </a:cubicBezTo>
                  <a:cubicBezTo>
                    <a:pt x="93" y="204"/>
                    <a:pt x="92" y="207"/>
                    <a:pt x="93" y="208"/>
                  </a:cubicBezTo>
                  <a:cubicBezTo>
                    <a:pt x="93" y="208"/>
                    <a:pt x="93" y="208"/>
                    <a:pt x="93" y="208"/>
                  </a:cubicBezTo>
                  <a:cubicBezTo>
                    <a:pt x="94" y="208"/>
                    <a:pt x="94" y="208"/>
                    <a:pt x="93" y="208"/>
                  </a:cubicBezTo>
                  <a:cubicBezTo>
                    <a:pt x="93" y="207"/>
                    <a:pt x="93" y="207"/>
                    <a:pt x="94" y="207"/>
                  </a:cubicBezTo>
                  <a:cubicBezTo>
                    <a:pt x="95" y="207"/>
                    <a:pt x="95" y="207"/>
                    <a:pt x="95" y="205"/>
                  </a:cubicBezTo>
                  <a:cubicBezTo>
                    <a:pt x="95" y="204"/>
                    <a:pt x="95" y="203"/>
                    <a:pt x="95" y="203"/>
                  </a:cubicBezTo>
                  <a:cubicBezTo>
                    <a:pt x="95" y="203"/>
                    <a:pt x="95" y="203"/>
                    <a:pt x="94" y="203"/>
                  </a:cubicBezTo>
                  <a:close/>
                  <a:moveTo>
                    <a:pt x="125" y="209"/>
                  </a:moveTo>
                  <a:cubicBezTo>
                    <a:pt x="124" y="209"/>
                    <a:pt x="124" y="209"/>
                    <a:pt x="123" y="210"/>
                  </a:cubicBezTo>
                  <a:cubicBezTo>
                    <a:pt x="123" y="211"/>
                    <a:pt x="122" y="213"/>
                    <a:pt x="121" y="214"/>
                  </a:cubicBezTo>
                  <a:cubicBezTo>
                    <a:pt x="120" y="216"/>
                    <a:pt x="119" y="217"/>
                    <a:pt x="119" y="217"/>
                  </a:cubicBezTo>
                  <a:cubicBezTo>
                    <a:pt x="119" y="218"/>
                    <a:pt x="121" y="218"/>
                    <a:pt x="122" y="217"/>
                  </a:cubicBezTo>
                  <a:cubicBezTo>
                    <a:pt x="123" y="215"/>
                    <a:pt x="125" y="212"/>
                    <a:pt x="125" y="210"/>
                  </a:cubicBezTo>
                  <a:cubicBezTo>
                    <a:pt x="125" y="209"/>
                    <a:pt x="125" y="209"/>
                    <a:pt x="125" y="209"/>
                  </a:cubicBezTo>
                  <a:close/>
                  <a:moveTo>
                    <a:pt x="89" y="209"/>
                  </a:moveTo>
                  <a:cubicBezTo>
                    <a:pt x="89" y="209"/>
                    <a:pt x="89" y="209"/>
                    <a:pt x="89" y="209"/>
                  </a:cubicBezTo>
                  <a:cubicBezTo>
                    <a:pt x="88" y="210"/>
                    <a:pt x="88" y="210"/>
                    <a:pt x="88" y="209"/>
                  </a:cubicBezTo>
                  <a:cubicBezTo>
                    <a:pt x="88" y="209"/>
                    <a:pt x="88" y="210"/>
                    <a:pt x="88" y="211"/>
                  </a:cubicBezTo>
                  <a:cubicBezTo>
                    <a:pt x="87" y="213"/>
                    <a:pt x="87" y="216"/>
                    <a:pt x="87" y="217"/>
                  </a:cubicBezTo>
                  <a:cubicBezTo>
                    <a:pt x="88" y="217"/>
                    <a:pt x="88" y="217"/>
                    <a:pt x="88" y="217"/>
                  </a:cubicBezTo>
                  <a:cubicBezTo>
                    <a:pt x="89" y="217"/>
                    <a:pt x="89" y="215"/>
                    <a:pt x="89" y="214"/>
                  </a:cubicBezTo>
                  <a:cubicBezTo>
                    <a:pt x="89" y="213"/>
                    <a:pt x="89" y="211"/>
                    <a:pt x="89" y="210"/>
                  </a:cubicBezTo>
                  <a:cubicBezTo>
                    <a:pt x="90" y="209"/>
                    <a:pt x="90" y="209"/>
                    <a:pt x="89" y="209"/>
                  </a:cubicBezTo>
                  <a:close/>
                  <a:moveTo>
                    <a:pt x="93" y="212"/>
                  </a:moveTo>
                  <a:cubicBezTo>
                    <a:pt x="93" y="212"/>
                    <a:pt x="93" y="213"/>
                    <a:pt x="93" y="214"/>
                  </a:cubicBezTo>
                  <a:cubicBezTo>
                    <a:pt x="92" y="217"/>
                    <a:pt x="93" y="219"/>
                    <a:pt x="94" y="220"/>
                  </a:cubicBezTo>
                  <a:cubicBezTo>
                    <a:pt x="94" y="221"/>
                    <a:pt x="96" y="221"/>
                    <a:pt x="96" y="220"/>
                  </a:cubicBezTo>
                  <a:cubicBezTo>
                    <a:pt x="96" y="220"/>
                    <a:pt x="96" y="219"/>
                    <a:pt x="96" y="218"/>
                  </a:cubicBezTo>
                  <a:cubicBezTo>
                    <a:pt x="95" y="217"/>
                    <a:pt x="95" y="215"/>
                    <a:pt x="95" y="215"/>
                  </a:cubicBezTo>
                  <a:cubicBezTo>
                    <a:pt x="95" y="213"/>
                    <a:pt x="94" y="212"/>
                    <a:pt x="93" y="212"/>
                  </a:cubicBezTo>
                  <a:close/>
                  <a:moveTo>
                    <a:pt x="19" y="212"/>
                  </a:moveTo>
                  <a:cubicBezTo>
                    <a:pt x="19" y="212"/>
                    <a:pt x="20" y="212"/>
                    <a:pt x="20" y="212"/>
                  </a:cubicBezTo>
                  <a:cubicBezTo>
                    <a:pt x="21" y="212"/>
                    <a:pt x="21" y="213"/>
                    <a:pt x="22" y="213"/>
                  </a:cubicBezTo>
                  <a:cubicBezTo>
                    <a:pt x="22" y="213"/>
                    <a:pt x="22" y="213"/>
                    <a:pt x="22" y="213"/>
                  </a:cubicBezTo>
                  <a:cubicBezTo>
                    <a:pt x="23" y="213"/>
                    <a:pt x="31" y="214"/>
                    <a:pt x="31" y="214"/>
                  </a:cubicBezTo>
                  <a:cubicBezTo>
                    <a:pt x="31" y="215"/>
                    <a:pt x="31" y="215"/>
                    <a:pt x="32" y="215"/>
                  </a:cubicBezTo>
                  <a:cubicBezTo>
                    <a:pt x="34" y="215"/>
                    <a:pt x="37" y="215"/>
                    <a:pt x="37" y="216"/>
                  </a:cubicBezTo>
                  <a:cubicBezTo>
                    <a:pt x="38" y="216"/>
                    <a:pt x="43" y="218"/>
                    <a:pt x="45" y="218"/>
                  </a:cubicBezTo>
                  <a:cubicBezTo>
                    <a:pt x="46" y="218"/>
                    <a:pt x="48" y="219"/>
                    <a:pt x="48" y="219"/>
                  </a:cubicBezTo>
                  <a:cubicBezTo>
                    <a:pt x="49" y="220"/>
                    <a:pt x="50" y="220"/>
                    <a:pt x="50" y="220"/>
                  </a:cubicBezTo>
                  <a:cubicBezTo>
                    <a:pt x="51" y="220"/>
                    <a:pt x="52" y="220"/>
                    <a:pt x="53" y="221"/>
                  </a:cubicBezTo>
                  <a:cubicBezTo>
                    <a:pt x="54" y="221"/>
                    <a:pt x="55" y="222"/>
                    <a:pt x="55" y="222"/>
                  </a:cubicBezTo>
                  <a:cubicBezTo>
                    <a:pt x="55" y="222"/>
                    <a:pt x="63" y="225"/>
                    <a:pt x="67" y="227"/>
                  </a:cubicBezTo>
                  <a:cubicBezTo>
                    <a:pt x="67" y="227"/>
                    <a:pt x="68" y="227"/>
                    <a:pt x="69" y="228"/>
                  </a:cubicBezTo>
                  <a:cubicBezTo>
                    <a:pt x="70" y="228"/>
                    <a:pt x="70" y="228"/>
                    <a:pt x="70" y="228"/>
                  </a:cubicBezTo>
                  <a:cubicBezTo>
                    <a:pt x="71" y="228"/>
                    <a:pt x="71" y="229"/>
                    <a:pt x="72" y="229"/>
                  </a:cubicBezTo>
                  <a:cubicBezTo>
                    <a:pt x="75" y="231"/>
                    <a:pt x="76" y="231"/>
                    <a:pt x="76" y="232"/>
                  </a:cubicBezTo>
                  <a:cubicBezTo>
                    <a:pt x="76" y="232"/>
                    <a:pt x="82" y="235"/>
                    <a:pt x="83" y="235"/>
                  </a:cubicBezTo>
                  <a:cubicBezTo>
                    <a:pt x="83" y="235"/>
                    <a:pt x="83" y="235"/>
                    <a:pt x="83" y="235"/>
                  </a:cubicBezTo>
                  <a:cubicBezTo>
                    <a:pt x="83" y="235"/>
                    <a:pt x="83" y="236"/>
                    <a:pt x="84" y="236"/>
                  </a:cubicBezTo>
                  <a:cubicBezTo>
                    <a:pt x="84" y="236"/>
                    <a:pt x="85" y="237"/>
                    <a:pt x="85" y="237"/>
                  </a:cubicBezTo>
                  <a:cubicBezTo>
                    <a:pt x="85" y="238"/>
                    <a:pt x="86" y="238"/>
                    <a:pt x="86" y="238"/>
                  </a:cubicBezTo>
                  <a:cubicBezTo>
                    <a:pt x="86" y="238"/>
                    <a:pt x="90" y="240"/>
                    <a:pt x="91" y="241"/>
                  </a:cubicBezTo>
                  <a:cubicBezTo>
                    <a:pt x="91" y="241"/>
                    <a:pt x="92" y="242"/>
                    <a:pt x="93" y="242"/>
                  </a:cubicBezTo>
                  <a:cubicBezTo>
                    <a:pt x="95" y="243"/>
                    <a:pt x="97" y="245"/>
                    <a:pt x="97" y="246"/>
                  </a:cubicBezTo>
                  <a:cubicBezTo>
                    <a:pt x="97" y="246"/>
                    <a:pt x="98" y="247"/>
                    <a:pt x="99" y="247"/>
                  </a:cubicBezTo>
                  <a:cubicBezTo>
                    <a:pt x="100" y="249"/>
                    <a:pt x="100" y="249"/>
                    <a:pt x="100" y="250"/>
                  </a:cubicBezTo>
                  <a:cubicBezTo>
                    <a:pt x="100" y="250"/>
                    <a:pt x="100" y="251"/>
                    <a:pt x="100" y="251"/>
                  </a:cubicBezTo>
                  <a:cubicBezTo>
                    <a:pt x="100" y="251"/>
                    <a:pt x="101" y="250"/>
                    <a:pt x="101" y="250"/>
                  </a:cubicBezTo>
                  <a:cubicBezTo>
                    <a:pt x="101" y="250"/>
                    <a:pt x="101" y="250"/>
                    <a:pt x="101" y="250"/>
                  </a:cubicBezTo>
                  <a:cubicBezTo>
                    <a:pt x="102" y="250"/>
                    <a:pt x="101" y="251"/>
                    <a:pt x="101" y="251"/>
                  </a:cubicBezTo>
                  <a:cubicBezTo>
                    <a:pt x="101" y="251"/>
                    <a:pt x="101" y="251"/>
                    <a:pt x="101" y="251"/>
                  </a:cubicBezTo>
                  <a:cubicBezTo>
                    <a:pt x="102" y="251"/>
                    <a:pt x="102" y="252"/>
                    <a:pt x="101" y="253"/>
                  </a:cubicBezTo>
                  <a:cubicBezTo>
                    <a:pt x="79" y="269"/>
                    <a:pt x="66" y="278"/>
                    <a:pt x="37" y="278"/>
                  </a:cubicBezTo>
                  <a:cubicBezTo>
                    <a:pt x="14" y="274"/>
                    <a:pt x="12" y="239"/>
                    <a:pt x="14" y="221"/>
                  </a:cubicBezTo>
                  <a:cubicBezTo>
                    <a:pt x="14" y="221"/>
                    <a:pt x="14" y="220"/>
                    <a:pt x="14" y="220"/>
                  </a:cubicBezTo>
                  <a:cubicBezTo>
                    <a:pt x="13" y="220"/>
                    <a:pt x="13" y="220"/>
                    <a:pt x="13" y="219"/>
                  </a:cubicBezTo>
                  <a:cubicBezTo>
                    <a:pt x="14" y="219"/>
                    <a:pt x="14" y="218"/>
                    <a:pt x="14" y="218"/>
                  </a:cubicBezTo>
                  <a:cubicBezTo>
                    <a:pt x="15" y="214"/>
                    <a:pt x="17" y="212"/>
                    <a:pt x="19" y="212"/>
                  </a:cubicBezTo>
                  <a:close/>
                  <a:moveTo>
                    <a:pt x="115" y="216"/>
                  </a:moveTo>
                  <a:cubicBezTo>
                    <a:pt x="115" y="216"/>
                    <a:pt x="114" y="217"/>
                    <a:pt x="113" y="218"/>
                  </a:cubicBezTo>
                  <a:cubicBezTo>
                    <a:pt x="112" y="219"/>
                    <a:pt x="112" y="220"/>
                    <a:pt x="111" y="220"/>
                  </a:cubicBezTo>
                  <a:cubicBezTo>
                    <a:pt x="111" y="220"/>
                    <a:pt x="111" y="220"/>
                    <a:pt x="111" y="220"/>
                  </a:cubicBezTo>
                  <a:cubicBezTo>
                    <a:pt x="110" y="220"/>
                    <a:pt x="110" y="220"/>
                    <a:pt x="110" y="220"/>
                  </a:cubicBezTo>
                  <a:cubicBezTo>
                    <a:pt x="110" y="220"/>
                    <a:pt x="109" y="220"/>
                    <a:pt x="109" y="221"/>
                  </a:cubicBezTo>
                  <a:cubicBezTo>
                    <a:pt x="109" y="221"/>
                    <a:pt x="108" y="221"/>
                    <a:pt x="108" y="221"/>
                  </a:cubicBezTo>
                  <a:cubicBezTo>
                    <a:pt x="107" y="221"/>
                    <a:pt x="106" y="222"/>
                    <a:pt x="107" y="223"/>
                  </a:cubicBezTo>
                  <a:cubicBezTo>
                    <a:pt x="107" y="224"/>
                    <a:pt x="108" y="224"/>
                    <a:pt x="109" y="223"/>
                  </a:cubicBezTo>
                  <a:cubicBezTo>
                    <a:pt x="110" y="222"/>
                    <a:pt x="110" y="223"/>
                    <a:pt x="110" y="224"/>
                  </a:cubicBezTo>
                  <a:cubicBezTo>
                    <a:pt x="110" y="225"/>
                    <a:pt x="111" y="225"/>
                    <a:pt x="111" y="224"/>
                  </a:cubicBezTo>
                  <a:cubicBezTo>
                    <a:pt x="111" y="224"/>
                    <a:pt x="112" y="224"/>
                    <a:pt x="112" y="224"/>
                  </a:cubicBezTo>
                  <a:cubicBezTo>
                    <a:pt x="113" y="224"/>
                    <a:pt x="113" y="224"/>
                    <a:pt x="113" y="223"/>
                  </a:cubicBezTo>
                  <a:cubicBezTo>
                    <a:pt x="114" y="223"/>
                    <a:pt x="114" y="222"/>
                    <a:pt x="115" y="222"/>
                  </a:cubicBezTo>
                  <a:cubicBezTo>
                    <a:pt x="115" y="221"/>
                    <a:pt x="115" y="221"/>
                    <a:pt x="115" y="221"/>
                  </a:cubicBezTo>
                  <a:cubicBezTo>
                    <a:pt x="114" y="221"/>
                    <a:pt x="114" y="220"/>
                    <a:pt x="115" y="220"/>
                  </a:cubicBezTo>
                  <a:cubicBezTo>
                    <a:pt x="115" y="220"/>
                    <a:pt x="115" y="220"/>
                    <a:pt x="115" y="219"/>
                  </a:cubicBezTo>
                  <a:cubicBezTo>
                    <a:pt x="115" y="219"/>
                    <a:pt x="115" y="218"/>
                    <a:pt x="116" y="218"/>
                  </a:cubicBezTo>
                  <a:cubicBezTo>
                    <a:pt x="116" y="217"/>
                    <a:pt x="116" y="217"/>
                    <a:pt x="116" y="216"/>
                  </a:cubicBezTo>
                  <a:cubicBezTo>
                    <a:pt x="116" y="216"/>
                    <a:pt x="116" y="216"/>
                    <a:pt x="115" y="216"/>
                  </a:cubicBezTo>
                  <a:close/>
                  <a:moveTo>
                    <a:pt x="118" y="218"/>
                  </a:moveTo>
                  <a:cubicBezTo>
                    <a:pt x="118" y="218"/>
                    <a:pt x="118" y="219"/>
                    <a:pt x="117" y="219"/>
                  </a:cubicBezTo>
                  <a:cubicBezTo>
                    <a:pt x="116" y="220"/>
                    <a:pt x="116" y="221"/>
                    <a:pt x="116" y="221"/>
                  </a:cubicBezTo>
                  <a:cubicBezTo>
                    <a:pt x="116" y="221"/>
                    <a:pt x="117" y="221"/>
                    <a:pt x="117" y="221"/>
                  </a:cubicBezTo>
                  <a:cubicBezTo>
                    <a:pt x="118" y="221"/>
                    <a:pt x="120" y="220"/>
                    <a:pt x="120" y="219"/>
                  </a:cubicBezTo>
                  <a:cubicBezTo>
                    <a:pt x="120" y="219"/>
                    <a:pt x="120" y="219"/>
                    <a:pt x="119" y="219"/>
                  </a:cubicBezTo>
                  <a:cubicBezTo>
                    <a:pt x="119" y="219"/>
                    <a:pt x="119" y="218"/>
                    <a:pt x="118" y="218"/>
                  </a:cubicBezTo>
                  <a:close/>
                  <a:moveTo>
                    <a:pt x="119" y="222"/>
                  </a:moveTo>
                  <a:cubicBezTo>
                    <a:pt x="117" y="222"/>
                    <a:pt x="114" y="227"/>
                    <a:pt x="115" y="228"/>
                  </a:cubicBezTo>
                  <a:cubicBezTo>
                    <a:pt x="116" y="229"/>
                    <a:pt x="117" y="228"/>
                    <a:pt x="118" y="225"/>
                  </a:cubicBezTo>
                  <a:cubicBezTo>
                    <a:pt x="119" y="222"/>
                    <a:pt x="120" y="222"/>
                    <a:pt x="119" y="222"/>
                  </a:cubicBezTo>
                  <a:close/>
                  <a:moveTo>
                    <a:pt x="103" y="224"/>
                  </a:moveTo>
                  <a:cubicBezTo>
                    <a:pt x="102" y="224"/>
                    <a:pt x="101" y="224"/>
                    <a:pt x="100" y="225"/>
                  </a:cubicBezTo>
                  <a:cubicBezTo>
                    <a:pt x="98" y="226"/>
                    <a:pt x="98" y="226"/>
                    <a:pt x="98" y="225"/>
                  </a:cubicBezTo>
                  <a:cubicBezTo>
                    <a:pt x="97" y="224"/>
                    <a:pt x="96" y="225"/>
                    <a:pt x="96" y="226"/>
                  </a:cubicBezTo>
                  <a:cubicBezTo>
                    <a:pt x="96" y="226"/>
                    <a:pt x="96" y="227"/>
                    <a:pt x="96" y="228"/>
                  </a:cubicBezTo>
                  <a:cubicBezTo>
                    <a:pt x="96" y="228"/>
                    <a:pt x="96" y="228"/>
                    <a:pt x="97" y="229"/>
                  </a:cubicBezTo>
                  <a:cubicBezTo>
                    <a:pt x="99" y="229"/>
                    <a:pt x="99" y="231"/>
                    <a:pt x="98" y="231"/>
                  </a:cubicBezTo>
                  <a:cubicBezTo>
                    <a:pt x="97" y="232"/>
                    <a:pt x="97" y="232"/>
                    <a:pt x="96" y="231"/>
                  </a:cubicBezTo>
                  <a:cubicBezTo>
                    <a:pt x="95" y="230"/>
                    <a:pt x="94" y="230"/>
                    <a:pt x="93" y="231"/>
                  </a:cubicBezTo>
                  <a:cubicBezTo>
                    <a:pt x="93" y="231"/>
                    <a:pt x="95" y="235"/>
                    <a:pt x="96" y="236"/>
                  </a:cubicBezTo>
                  <a:cubicBezTo>
                    <a:pt x="97" y="237"/>
                    <a:pt x="98" y="237"/>
                    <a:pt x="98" y="235"/>
                  </a:cubicBezTo>
                  <a:cubicBezTo>
                    <a:pt x="98" y="234"/>
                    <a:pt x="100" y="233"/>
                    <a:pt x="102" y="232"/>
                  </a:cubicBezTo>
                  <a:cubicBezTo>
                    <a:pt x="104" y="231"/>
                    <a:pt x="104" y="231"/>
                    <a:pt x="104" y="231"/>
                  </a:cubicBezTo>
                  <a:cubicBezTo>
                    <a:pt x="102" y="230"/>
                    <a:pt x="102" y="230"/>
                    <a:pt x="102" y="230"/>
                  </a:cubicBezTo>
                  <a:cubicBezTo>
                    <a:pt x="101" y="229"/>
                    <a:pt x="100" y="228"/>
                    <a:pt x="100" y="228"/>
                  </a:cubicBezTo>
                  <a:cubicBezTo>
                    <a:pt x="100" y="227"/>
                    <a:pt x="101" y="226"/>
                    <a:pt x="102" y="226"/>
                  </a:cubicBezTo>
                  <a:cubicBezTo>
                    <a:pt x="103" y="225"/>
                    <a:pt x="103" y="224"/>
                    <a:pt x="103" y="224"/>
                  </a:cubicBezTo>
                  <a:cubicBezTo>
                    <a:pt x="103" y="224"/>
                    <a:pt x="103" y="224"/>
                    <a:pt x="103" y="224"/>
                  </a:cubicBezTo>
                  <a:close/>
                  <a:moveTo>
                    <a:pt x="109" y="225"/>
                  </a:moveTo>
                  <a:cubicBezTo>
                    <a:pt x="109" y="225"/>
                    <a:pt x="109" y="226"/>
                    <a:pt x="109" y="226"/>
                  </a:cubicBezTo>
                  <a:cubicBezTo>
                    <a:pt x="109" y="226"/>
                    <a:pt x="109" y="226"/>
                    <a:pt x="108" y="226"/>
                  </a:cubicBezTo>
                  <a:cubicBezTo>
                    <a:pt x="108" y="227"/>
                    <a:pt x="108" y="227"/>
                    <a:pt x="108" y="228"/>
                  </a:cubicBezTo>
                  <a:cubicBezTo>
                    <a:pt x="108" y="228"/>
                    <a:pt x="107" y="229"/>
                    <a:pt x="106" y="229"/>
                  </a:cubicBezTo>
                  <a:cubicBezTo>
                    <a:pt x="105" y="230"/>
                    <a:pt x="104" y="230"/>
                    <a:pt x="104" y="230"/>
                  </a:cubicBezTo>
                  <a:cubicBezTo>
                    <a:pt x="104" y="231"/>
                    <a:pt x="105" y="232"/>
                    <a:pt x="106" y="232"/>
                  </a:cubicBezTo>
                  <a:cubicBezTo>
                    <a:pt x="106" y="232"/>
                    <a:pt x="107" y="232"/>
                    <a:pt x="107" y="231"/>
                  </a:cubicBezTo>
                  <a:cubicBezTo>
                    <a:pt x="108" y="231"/>
                    <a:pt x="108" y="231"/>
                    <a:pt x="107" y="232"/>
                  </a:cubicBezTo>
                  <a:cubicBezTo>
                    <a:pt x="107" y="233"/>
                    <a:pt x="107" y="233"/>
                    <a:pt x="107" y="234"/>
                  </a:cubicBezTo>
                  <a:cubicBezTo>
                    <a:pt x="107" y="234"/>
                    <a:pt x="107" y="234"/>
                    <a:pt x="108" y="234"/>
                  </a:cubicBezTo>
                  <a:cubicBezTo>
                    <a:pt x="108" y="234"/>
                    <a:pt x="109" y="233"/>
                    <a:pt x="110" y="232"/>
                  </a:cubicBezTo>
                  <a:cubicBezTo>
                    <a:pt x="110" y="230"/>
                    <a:pt x="111" y="229"/>
                    <a:pt x="112" y="229"/>
                  </a:cubicBezTo>
                  <a:cubicBezTo>
                    <a:pt x="114" y="228"/>
                    <a:pt x="113" y="227"/>
                    <a:pt x="111" y="227"/>
                  </a:cubicBezTo>
                  <a:cubicBezTo>
                    <a:pt x="110" y="227"/>
                    <a:pt x="110" y="227"/>
                    <a:pt x="110" y="226"/>
                  </a:cubicBezTo>
                  <a:cubicBezTo>
                    <a:pt x="110" y="226"/>
                    <a:pt x="110" y="225"/>
                    <a:pt x="109" y="225"/>
                  </a:cubicBezTo>
                  <a:close/>
                  <a:moveTo>
                    <a:pt x="114" y="231"/>
                  </a:moveTo>
                  <a:cubicBezTo>
                    <a:pt x="113" y="231"/>
                    <a:pt x="113" y="232"/>
                    <a:pt x="112" y="233"/>
                  </a:cubicBezTo>
                  <a:cubicBezTo>
                    <a:pt x="111" y="235"/>
                    <a:pt x="110" y="237"/>
                    <a:pt x="111" y="238"/>
                  </a:cubicBezTo>
                  <a:cubicBezTo>
                    <a:pt x="112" y="239"/>
                    <a:pt x="113" y="235"/>
                    <a:pt x="114" y="234"/>
                  </a:cubicBezTo>
                  <a:cubicBezTo>
                    <a:pt x="116" y="233"/>
                    <a:pt x="116" y="232"/>
                    <a:pt x="114" y="231"/>
                  </a:cubicBezTo>
                  <a:cubicBezTo>
                    <a:pt x="114" y="231"/>
                    <a:pt x="114" y="231"/>
                    <a:pt x="114" y="231"/>
                  </a:cubicBezTo>
                  <a:close/>
                  <a:moveTo>
                    <a:pt x="102" y="234"/>
                  </a:moveTo>
                  <a:cubicBezTo>
                    <a:pt x="102" y="234"/>
                    <a:pt x="102" y="234"/>
                    <a:pt x="102" y="234"/>
                  </a:cubicBezTo>
                  <a:cubicBezTo>
                    <a:pt x="102" y="235"/>
                    <a:pt x="102" y="235"/>
                    <a:pt x="103" y="237"/>
                  </a:cubicBezTo>
                  <a:cubicBezTo>
                    <a:pt x="103" y="238"/>
                    <a:pt x="103" y="239"/>
                    <a:pt x="103" y="239"/>
                  </a:cubicBezTo>
                  <a:cubicBezTo>
                    <a:pt x="103" y="240"/>
                    <a:pt x="102" y="241"/>
                    <a:pt x="102" y="241"/>
                  </a:cubicBezTo>
                  <a:cubicBezTo>
                    <a:pt x="102" y="241"/>
                    <a:pt x="102" y="241"/>
                    <a:pt x="101" y="240"/>
                  </a:cubicBezTo>
                  <a:cubicBezTo>
                    <a:pt x="100" y="239"/>
                    <a:pt x="100" y="239"/>
                    <a:pt x="100" y="240"/>
                  </a:cubicBezTo>
                  <a:cubicBezTo>
                    <a:pt x="99" y="240"/>
                    <a:pt x="99" y="240"/>
                    <a:pt x="100" y="242"/>
                  </a:cubicBezTo>
                  <a:cubicBezTo>
                    <a:pt x="101" y="243"/>
                    <a:pt x="102" y="244"/>
                    <a:pt x="102" y="244"/>
                  </a:cubicBezTo>
                  <a:cubicBezTo>
                    <a:pt x="102" y="245"/>
                    <a:pt x="102" y="245"/>
                    <a:pt x="103" y="244"/>
                  </a:cubicBezTo>
                  <a:cubicBezTo>
                    <a:pt x="103" y="244"/>
                    <a:pt x="104" y="244"/>
                    <a:pt x="104" y="243"/>
                  </a:cubicBezTo>
                  <a:cubicBezTo>
                    <a:pt x="104" y="242"/>
                    <a:pt x="104" y="241"/>
                    <a:pt x="105" y="240"/>
                  </a:cubicBezTo>
                  <a:cubicBezTo>
                    <a:pt x="108" y="238"/>
                    <a:pt x="108" y="238"/>
                    <a:pt x="106" y="237"/>
                  </a:cubicBezTo>
                  <a:cubicBezTo>
                    <a:pt x="105" y="236"/>
                    <a:pt x="104" y="235"/>
                    <a:pt x="103" y="235"/>
                  </a:cubicBezTo>
                  <a:cubicBezTo>
                    <a:pt x="103" y="234"/>
                    <a:pt x="103" y="234"/>
                    <a:pt x="102" y="234"/>
                  </a:cubicBezTo>
                  <a:cubicBezTo>
                    <a:pt x="102" y="234"/>
                    <a:pt x="102" y="234"/>
                    <a:pt x="102" y="23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1" name="Freeform 6"/>
            <p:cNvSpPr>
              <a:spLocks noEditPoints="1"/>
            </p:cNvSpPr>
            <p:nvPr/>
          </p:nvSpPr>
          <p:spPr bwMode="auto">
            <a:xfrm>
              <a:off x="1905" y="638"/>
              <a:ext cx="208" cy="313"/>
            </a:xfrm>
            <a:custGeom>
              <a:avLst/>
              <a:gdLst>
                <a:gd name="T0" fmla="*/ 39 w 165"/>
                <a:gd name="T1" fmla="*/ 6 h 248"/>
                <a:gd name="T2" fmla="*/ 49 w 165"/>
                <a:gd name="T3" fmla="*/ 30 h 248"/>
                <a:gd name="T4" fmla="*/ 122 w 165"/>
                <a:gd name="T5" fmla="*/ 35 h 248"/>
                <a:gd name="T6" fmla="*/ 149 w 165"/>
                <a:gd name="T7" fmla="*/ 7 h 248"/>
                <a:gd name="T8" fmla="*/ 144 w 165"/>
                <a:gd name="T9" fmla="*/ 3 h 248"/>
                <a:gd name="T10" fmla="*/ 64 w 165"/>
                <a:gd name="T11" fmla="*/ 5 h 248"/>
                <a:gd name="T12" fmla="*/ 139 w 165"/>
                <a:gd name="T13" fmla="*/ 11 h 248"/>
                <a:gd name="T14" fmla="*/ 77 w 165"/>
                <a:gd name="T15" fmla="*/ 30 h 248"/>
                <a:gd name="T16" fmla="*/ 48 w 165"/>
                <a:gd name="T17" fmla="*/ 18 h 248"/>
                <a:gd name="T18" fmla="*/ 46 w 165"/>
                <a:gd name="T19" fmla="*/ 8 h 248"/>
                <a:gd name="T20" fmla="*/ 156 w 165"/>
                <a:gd name="T21" fmla="*/ 7 h 248"/>
                <a:gd name="T22" fmla="*/ 130 w 165"/>
                <a:gd name="T23" fmla="*/ 36 h 248"/>
                <a:gd name="T24" fmla="*/ 124 w 165"/>
                <a:gd name="T25" fmla="*/ 77 h 248"/>
                <a:gd name="T26" fmla="*/ 120 w 165"/>
                <a:gd name="T27" fmla="*/ 98 h 248"/>
                <a:gd name="T28" fmla="*/ 130 w 165"/>
                <a:gd name="T29" fmla="*/ 120 h 248"/>
                <a:gd name="T30" fmla="*/ 143 w 165"/>
                <a:gd name="T31" fmla="*/ 123 h 248"/>
                <a:gd name="T32" fmla="*/ 156 w 165"/>
                <a:gd name="T33" fmla="*/ 101 h 248"/>
                <a:gd name="T34" fmla="*/ 163 w 165"/>
                <a:gd name="T35" fmla="*/ 21 h 248"/>
                <a:gd name="T36" fmla="*/ 158 w 165"/>
                <a:gd name="T37" fmla="*/ 7 h 248"/>
                <a:gd name="T38" fmla="*/ 21 w 165"/>
                <a:gd name="T39" fmla="*/ 13 h 248"/>
                <a:gd name="T40" fmla="*/ 5 w 165"/>
                <a:gd name="T41" fmla="*/ 61 h 248"/>
                <a:gd name="T42" fmla="*/ 5 w 165"/>
                <a:gd name="T43" fmla="*/ 95 h 248"/>
                <a:gd name="T44" fmla="*/ 29 w 165"/>
                <a:gd name="T45" fmla="*/ 81 h 248"/>
                <a:gd name="T46" fmla="*/ 44 w 165"/>
                <a:gd name="T47" fmla="*/ 44 h 248"/>
                <a:gd name="T48" fmla="*/ 29 w 165"/>
                <a:gd name="T49" fmla="*/ 12 h 248"/>
                <a:gd name="T50" fmla="*/ 159 w 165"/>
                <a:gd name="T51" fmla="*/ 30 h 248"/>
                <a:gd name="T52" fmla="*/ 158 w 165"/>
                <a:gd name="T53" fmla="*/ 56 h 248"/>
                <a:gd name="T54" fmla="*/ 152 w 165"/>
                <a:gd name="T55" fmla="*/ 97 h 248"/>
                <a:gd name="T56" fmla="*/ 143 w 165"/>
                <a:gd name="T57" fmla="*/ 118 h 248"/>
                <a:gd name="T58" fmla="*/ 125 w 165"/>
                <a:gd name="T59" fmla="*/ 97 h 248"/>
                <a:gd name="T60" fmla="*/ 134 w 165"/>
                <a:gd name="T61" fmla="*/ 42 h 248"/>
                <a:gd name="T62" fmla="*/ 151 w 165"/>
                <a:gd name="T63" fmla="*/ 20 h 248"/>
                <a:gd name="T64" fmla="*/ 40 w 165"/>
                <a:gd name="T65" fmla="*/ 33 h 248"/>
                <a:gd name="T66" fmla="*/ 31 w 165"/>
                <a:gd name="T67" fmla="*/ 73 h 248"/>
                <a:gd name="T68" fmla="*/ 8 w 165"/>
                <a:gd name="T69" fmla="*/ 84 h 248"/>
                <a:gd name="T70" fmla="*/ 25 w 165"/>
                <a:gd name="T71" fmla="*/ 16 h 248"/>
                <a:gd name="T72" fmla="*/ 122 w 165"/>
                <a:gd name="T73" fmla="*/ 134 h 248"/>
                <a:gd name="T74" fmla="*/ 115 w 165"/>
                <a:gd name="T75" fmla="*/ 138 h 248"/>
                <a:gd name="T76" fmla="*/ 108 w 165"/>
                <a:gd name="T77" fmla="*/ 169 h 248"/>
                <a:gd name="T78" fmla="*/ 105 w 165"/>
                <a:gd name="T79" fmla="*/ 222 h 248"/>
                <a:gd name="T80" fmla="*/ 123 w 165"/>
                <a:gd name="T81" fmla="*/ 237 h 248"/>
                <a:gd name="T82" fmla="*/ 143 w 165"/>
                <a:gd name="T83" fmla="*/ 173 h 248"/>
                <a:gd name="T84" fmla="*/ 145 w 165"/>
                <a:gd name="T85" fmla="*/ 136 h 248"/>
                <a:gd name="T86" fmla="*/ 137 w 165"/>
                <a:gd name="T87" fmla="*/ 138 h 248"/>
                <a:gd name="T88" fmla="*/ 140 w 165"/>
                <a:gd name="T89" fmla="*/ 159 h 248"/>
                <a:gd name="T90" fmla="*/ 134 w 165"/>
                <a:gd name="T91" fmla="*/ 199 h 248"/>
                <a:gd name="T92" fmla="*/ 129 w 165"/>
                <a:gd name="T93" fmla="*/ 220 h 248"/>
                <a:gd name="T94" fmla="*/ 109 w 165"/>
                <a:gd name="T95" fmla="*/ 218 h 248"/>
                <a:gd name="T96" fmla="*/ 113 w 165"/>
                <a:gd name="T97" fmla="*/ 173 h 248"/>
                <a:gd name="T98" fmla="*/ 121 w 165"/>
                <a:gd name="T99" fmla="*/ 143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65" h="248">
                  <a:moveTo>
                    <a:pt x="66" y="0"/>
                  </a:moveTo>
                  <a:cubicBezTo>
                    <a:pt x="65" y="0"/>
                    <a:pt x="64" y="0"/>
                    <a:pt x="62" y="0"/>
                  </a:cubicBezTo>
                  <a:cubicBezTo>
                    <a:pt x="50" y="1"/>
                    <a:pt x="47" y="1"/>
                    <a:pt x="43" y="4"/>
                  </a:cubicBezTo>
                  <a:cubicBezTo>
                    <a:pt x="42" y="5"/>
                    <a:pt x="40" y="6"/>
                    <a:pt x="39" y="6"/>
                  </a:cubicBezTo>
                  <a:cubicBezTo>
                    <a:pt x="36" y="7"/>
                    <a:pt x="35" y="10"/>
                    <a:pt x="37" y="13"/>
                  </a:cubicBezTo>
                  <a:cubicBezTo>
                    <a:pt x="38" y="13"/>
                    <a:pt x="39" y="15"/>
                    <a:pt x="39" y="16"/>
                  </a:cubicBezTo>
                  <a:cubicBezTo>
                    <a:pt x="40" y="17"/>
                    <a:pt x="42" y="20"/>
                    <a:pt x="44" y="23"/>
                  </a:cubicBezTo>
                  <a:cubicBezTo>
                    <a:pt x="46" y="25"/>
                    <a:pt x="48" y="29"/>
                    <a:pt x="49" y="30"/>
                  </a:cubicBezTo>
                  <a:cubicBezTo>
                    <a:pt x="50" y="33"/>
                    <a:pt x="51" y="33"/>
                    <a:pt x="64" y="34"/>
                  </a:cubicBezTo>
                  <a:cubicBezTo>
                    <a:pt x="69" y="34"/>
                    <a:pt x="75" y="34"/>
                    <a:pt x="78" y="34"/>
                  </a:cubicBezTo>
                  <a:cubicBezTo>
                    <a:pt x="89" y="34"/>
                    <a:pt x="107" y="34"/>
                    <a:pt x="115" y="34"/>
                  </a:cubicBezTo>
                  <a:cubicBezTo>
                    <a:pt x="122" y="35"/>
                    <a:pt x="122" y="35"/>
                    <a:pt x="122" y="35"/>
                  </a:cubicBezTo>
                  <a:cubicBezTo>
                    <a:pt x="127" y="30"/>
                    <a:pt x="127" y="30"/>
                    <a:pt x="127" y="30"/>
                  </a:cubicBezTo>
                  <a:cubicBezTo>
                    <a:pt x="130" y="28"/>
                    <a:pt x="133" y="25"/>
                    <a:pt x="133" y="24"/>
                  </a:cubicBezTo>
                  <a:cubicBezTo>
                    <a:pt x="134" y="22"/>
                    <a:pt x="136" y="21"/>
                    <a:pt x="137" y="20"/>
                  </a:cubicBezTo>
                  <a:cubicBezTo>
                    <a:pt x="142" y="16"/>
                    <a:pt x="145" y="13"/>
                    <a:pt x="149" y="7"/>
                  </a:cubicBezTo>
                  <a:cubicBezTo>
                    <a:pt x="151" y="5"/>
                    <a:pt x="151" y="5"/>
                    <a:pt x="149" y="5"/>
                  </a:cubicBezTo>
                  <a:cubicBezTo>
                    <a:pt x="148" y="5"/>
                    <a:pt x="147" y="5"/>
                    <a:pt x="147" y="5"/>
                  </a:cubicBezTo>
                  <a:cubicBezTo>
                    <a:pt x="147" y="4"/>
                    <a:pt x="146" y="4"/>
                    <a:pt x="146" y="4"/>
                  </a:cubicBezTo>
                  <a:cubicBezTo>
                    <a:pt x="145" y="4"/>
                    <a:pt x="144" y="4"/>
                    <a:pt x="144" y="3"/>
                  </a:cubicBezTo>
                  <a:cubicBezTo>
                    <a:pt x="143" y="3"/>
                    <a:pt x="138" y="3"/>
                    <a:pt x="122" y="3"/>
                  </a:cubicBezTo>
                  <a:cubicBezTo>
                    <a:pt x="109" y="3"/>
                    <a:pt x="98" y="3"/>
                    <a:pt x="95" y="2"/>
                  </a:cubicBezTo>
                  <a:cubicBezTo>
                    <a:pt x="81" y="1"/>
                    <a:pt x="75" y="0"/>
                    <a:pt x="66" y="0"/>
                  </a:cubicBezTo>
                  <a:close/>
                  <a:moveTo>
                    <a:pt x="64" y="5"/>
                  </a:moveTo>
                  <a:cubicBezTo>
                    <a:pt x="74" y="5"/>
                    <a:pt x="86" y="6"/>
                    <a:pt x="90" y="7"/>
                  </a:cubicBezTo>
                  <a:cubicBezTo>
                    <a:pt x="93" y="7"/>
                    <a:pt x="102" y="7"/>
                    <a:pt x="139" y="8"/>
                  </a:cubicBezTo>
                  <a:cubicBezTo>
                    <a:pt x="141" y="8"/>
                    <a:pt x="142" y="9"/>
                    <a:pt x="141" y="10"/>
                  </a:cubicBezTo>
                  <a:cubicBezTo>
                    <a:pt x="140" y="10"/>
                    <a:pt x="140" y="10"/>
                    <a:pt x="139" y="11"/>
                  </a:cubicBezTo>
                  <a:cubicBezTo>
                    <a:pt x="138" y="13"/>
                    <a:pt x="125" y="25"/>
                    <a:pt x="122" y="28"/>
                  </a:cubicBezTo>
                  <a:cubicBezTo>
                    <a:pt x="119" y="30"/>
                    <a:pt x="118" y="30"/>
                    <a:pt x="116" y="30"/>
                  </a:cubicBezTo>
                  <a:cubicBezTo>
                    <a:pt x="114" y="30"/>
                    <a:pt x="106" y="30"/>
                    <a:pt x="98" y="30"/>
                  </a:cubicBezTo>
                  <a:cubicBezTo>
                    <a:pt x="90" y="30"/>
                    <a:pt x="81" y="30"/>
                    <a:pt x="77" y="30"/>
                  </a:cubicBezTo>
                  <a:cubicBezTo>
                    <a:pt x="74" y="30"/>
                    <a:pt x="71" y="30"/>
                    <a:pt x="71" y="30"/>
                  </a:cubicBezTo>
                  <a:cubicBezTo>
                    <a:pt x="71" y="30"/>
                    <a:pt x="69" y="29"/>
                    <a:pt x="66" y="29"/>
                  </a:cubicBezTo>
                  <a:cubicBezTo>
                    <a:pt x="56" y="29"/>
                    <a:pt x="57" y="29"/>
                    <a:pt x="50" y="20"/>
                  </a:cubicBezTo>
                  <a:cubicBezTo>
                    <a:pt x="50" y="19"/>
                    <a:pt x="49" y="18"/>
                    <a:pt x="48" y="18"/>
                  </a:cubicBezTo>
                  <a:cubicBezTo>
                    <a:pt x="48" y="17"/>
                    <a:pt x="47" y="16"/>
                    <a:pt x="47" y="16"/>
                  </a:cubicBezTo>
                  <a:cubicBezTo>
                    <a:pt x="47" y="15"/>
                    <a:pt x="46" y="14"/>
                    <a:pt x="46" y="12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6" y="8"/>
                    <a:pt x="46" y="8"/>
                    <a:pt x="46" y="8"/>
                  </a:cubicBezTo>
                  <a:cubicBezTo>
                    <a:pt x="47" y="7"/>
                    <a:pt x="49" y="6"/>
                    <a:pt x="51" y="6"/>
                  </a:cubicBezTo>
                  <a:cubicBezTo>
                    <a:pt x="53" y="6"/>
                    <a:pt x="58" y="5"/>
                    <a:pt x="64" y="5"/>
                  </a:cubicBezTo>
                  <a:close/>
                  <a:moveTo>
                    <a:pt x="158" y="7"/>
                  </a:moveTo>
                  <a:cubicBezTo>
                    <a:pt x="157" y="7"/>
                    <a:pt x="157" y="7"/>
                    <a:pt x="156" y="7"/>
                  </a:cubicBezTo>
                  <a:cubicBezTo>
                    <a:pt x="154" y="7"/>
                    <a:pt x="154" y="8"/>
                    <a:pt x="154" y="9"/>
                  </a:cubicBezTo>
                  <a:cubicBezTo>
                    <a:pt x="154" y="10"/>
                    <a:pt x="152" y="12"/>
                    <a:pt x="150" y="14"/>
                  </a:cubicBezTo>
                  <a:cubicBezTo>
                    <a:pt x="146" y="19"/>
                    <a:pt x="133" y="31"/>
                    <a:pt x="131" y="33"/>
                  </a:cubicBezTo>
                  <a:cubicBezTo>
                    <a:pt x="130" y="34"/>
                    <a:pt x="130" y="34"/>
                    <a:pt x="130" y="36"/>
                  </a:cubicBezTo>
                  <a:cubicBezTo>
                    <a:pt x="131" y="38"/>
                    <a:pt x="130" y="42"/>
                    <a:pt x="129" y="46"/>
                  </a:cubicBezTo>
                  <a:cubicBezTo>
                    <a:pt x="127" y="55"/>
                    <a:pt x="126" y="61"/>
                    <a:pt x="126" y="64"/>
                  </a:cubicBezTo>
                  <a:cubicBezTo>
                    <a:pt x="126" y="66"/>
                    <a:pt x="126" y="68"/>
                    <a:pt x="126" y="69"/>
                  </a:cubicBezTo>
                  <a:cubicBezTo>
                    <a:pt x="125" y="70"/>
                    <a:pt x="124" y="74"/>
                    <a:pt x="124" y="77"/>
                  </a:cubicBezTo>
                  <a:cubicBezTo>
                    <a:pt x="123" y="81"/>
                    <a:pt x="122" y="84"/>
                    <a:pt x="122" y="85"/>
                  </a:cubicBezTo>
                  <a:cubicBezTo>
                    <a:pt x="122" y="85"/>
                    <a:pt x="122" y="87"/>
                    <a:pt x="121" y="89"/>
                  </a:cubicBezTo>
                  <a:cubicBezTo>
                    <a:pt x="121" y="91"/>
                    <a:pt x="121" y="94"/>
                    <a:pt x="120" y="95"/>
                  </a:cubicBezTo>
                  <a:cubicBezTo>
                    <a:pt x="120" y="96"/>
                    <a:pt x="120" y="97"/>
                    <a:pt x="120" y="98"/>
                  </a:cubicBezTo>
                  <a:cubicBezTo>
                    <a:pt x="120" y="98"/>
                    <a:pt x="120" y="99"/>
                    <a:pt x="119" y="99"/>
                  </a:cubicBezTo>
                  <a:cubicBezTo>
                    <a:pt x="118" y="99"/>
                    <a:pt x="118" y="102"/>
                    <a:pt x="119" y="103"/>
                  </a:cubicBezTo>
                  <a:cubicBezTo>
                    <a:pt x="120" y="103"/>
                    <a:pt x="120" y="104"/>
                    <a:pt x="120" y="104"/>
                  </a:cubicBezTo>
                  <a:cubicBezTo>
                    <a:pt x="120" y="106"/>
                    <a:pt x="127" y="117"/>
                    <a:pt x="130" y="120"/>
                  </a:cubicBezTo>
                  <a:cubicBezTo>
                    <a:pt x="131" y="122"/>
                    <a:pt x="133" y="124"/>
                    <a:pt x="133" y="125"/>
                  </a:cubicBezTo>
                  <a:cubicBezTo>
                    <a:pt x="134" y="126"/>
                    <a:pt x="134" y="126"/>
                    <a:pt x="136" y="126"/>
                  </a:cubicBezTo>
                  <a:cubicBezTo>
                    <a:pt x="139" y="126"/>
                    <a:pt x="142" y="125"/>
                    <a:pt x="142" y="123"/>
                  </a:cubicBezTo>
                  <a:cubicBezTo>
                    <a:pt x="142" y="123"/>
                    <a:pt x="142" y="123"/>
                    <a:pt x="143" y="123"/>
                  </a:cubicBezTo>
                  <a:cubicBezTo>
                    <a:pt x="144" y="123"/>
                    <a:pt x="150" y="119"/>
                    <a:pt x="152" y="117"/>
                  </a:cubicBezTo>
                  <a:cubicBezTo>
                    <a:pt x="153" y="115"/>
                    <a:pt x="154" y="113"/>
                    <a:pt x="154" y="111"/>
                  </a:cubicBezTo>
                  <a:cubicBezTo>
                    <a:pt x="154" y="108"/>
                    <a:pt x="155" y="106"/>
                    <a:pt x="155" y="106"/>
                  </a:cubicBezTo>
                  <a:cubicBezTo>
                    <a:pt x="155" y="106"/>
                    <a:pt x="156" y="103"/>
                    <a:pt x="156" y="101"/>
                  </a:cubicBezTo>
                  <a:cubicBezTo>
                    <a:pt x="157" y="98"/>
                    <a:pt x="158" y="93"/>
                    <a:pt x="159" y="90"/>
                  </a:cubicBezTo>
                  <a:cubicBezTo>
                    <a:pt x="160" y="84"/>
                    <a:pt x="160" y="80"/>
                    <a:pt x="161" y="70"/>
                  </a:cubicBezTo>
                  <a:cubicBezTo>
                    <a:pt x="161" y="67"/>
                    <a:pt x="162" y="61"/>
                    <a:pt x="162" y="57"/>
                  </a:cubicBezTo>
                  <a:cubicBezTo>
                    <a:pt x="164" y="44"/>
                    <a:pt x="165" y="26"/>
                    <a:pt x="163" y="21"/>
                  </a:cubicBezTo>
                  <a:cubicBezTo>
                    <a:pt x="163" y="20"/>
                    <a:pt x="163" y="18"/>
                    <a:pt x="163" y="17"/>
                  </a:cubicBezTo>
                  <a:cubicBezTo>
                    <a:pt x="163" y="16"/>
                    <a:pt x="162" y="14"/>
                    <a:pt x="162" y="13"/>
                  </a:cubicBezTo>
                  <a:cubicBezTo>
                    <a:pt x="161" y="12"/>
                    <a:pt x="160" y="10"/>
                    <a:pt x="160" y="9"/>
                  </a:cubicBezTo>
                  <a:cubicBezTo>
                    <a:pt x="160" y="8"/>
                    <a:pt x="160" y="7"/>
                    <a:pt x="158" y="7"/>
                  </a:cubicBezTo>
                  <a:close/>
                  <a:moveTo>
                    <a:pt x="25" y="8"/>
                  </a:moveTo>
                  <a:cubicBezTo>
                    <a:pt x="25" y="8"/>
                    <a:pt x="25" y="8"/>
                    <a:pt x="25" y="8"/>
                  </a:cubicBezTo>
                  <a:cubicBezTo>
                    <a:pt x="25" y="9"/>
                    <a:pt x="24" y="10"/>
                    <a:pt x="23" y="11"/>
                  </a:cubicBezTo>
                  <a:cubicBezTo>
                    <a:pt x="22" y="12"/>
                    <a:pt x="21" y="13"/>
                    <a:pt x="21" y="13"/>
                  </a:cubicBezTo>
                  <a:cubicBezTo>
                    <a:pt x="21" y="13"/>
                    <a:pt x="21" y="13"/>
                    <a:pt x="21" y="14"/>
                  </a:cubicBezTo>
                  <a:cubicBezTo>
                    <a:pt x="17" y="23"/>
                    <a:pt x="12" y="33"/>
                    <a:pt x="10" y="43"/>
                  </a:cubicBezTo>
                  <a:cubicBezTo>
                    <a:pt x="10" y="45"/>
                    <a:pt x="9" y="48"/>
                    <a:pt x="8" y="51"/>
                  </a:cubicBezTo>
                  <a:cubicBezTo>
                    <a:pt x="7" y="54"/>
                    <a:pt x="6" y="58"/>
                    <a:pt x="5" y="61"/>
                  </a:cubicBezTo>
                  <a:cubicBezTo>
                    <a:pt x="4" y="64"/>
                    <a:pt x="3" y="68"/>
                    <a:pt x="2" y="71"/>
                  </a:cubicBezTo>
                  <a:cubicBezTo>
                    <a:pt x="0" y="75"/>
                    <a:pt x="0" y="81"/>
                    <a:pt x="1" y="83"/>
                  </a:cubicBezTo>
                  <a:cubicBezTo>
                    <a:pt x="2" y="84"/>
                    <a:pt x="3" y="86"/>
                    <a:pt x="3" y="87"/>
                  </a:cubicBezTo>
                  <a:cubicBezTo>
                    <a:pt x="3" y="89"/>
                    <a:pt x="5" y="94"/>
                    <a:pt x="5" y="95"/>
                  </a:cubicBezTo>
                  <a:cubicBezTo>
                    <a:pt x="6" y="97"/>
                    <a:pt x="9" y="96"/>
                    <a:pt x="10" y="95"/>
                  </a:cubicBezTo>
                  <a:cubicBezTo>
                    <a:pt x="10" y="93"/>
                    <a:pt x="19" y="86"/>
                    <a:pt x="20" y="86"/>
                  </a:cubicBezTo>
                  <a:cubicBezTo>
                    <a:pt x="21" y="86"/>
                    <a:pt x="21" y="85"/>
                    <a:pt x="21" y="85"/>
                  </a:cubicBezTo>
                  <a:cubicBezTo>
                    <a:pt x="21" y="84"/>
                    <a:pt x="28" y="81"/>
                    <a:pt x="29" y="81"/>
                  </a:cubicBezTo>
                  <a:cubicBezTo>
                    <a:pt x="30" y="82"/>
                    <a:pt x="33" y="80"/>
                    <a:pt x="33" y="78"/>
                  </a:cubicBezTo>
                  <a:cubicBezTo>
                    <a:pt x="34" y="76"/>
                    <a:pt x="35" y="73"/>
                    <a:pt x="36" y="71"/>
                  </a:cubicBezTo>
                  <a:cubicBezTo>
                    <a:pt x="37" y="69"/>
                    <a:pt x="43" y="51"/>
                    <a:pt x="43" y="49"/>
                  </a:cubicBezTo>
                  <a:cubicBezTo>
                    <a:pt x="43" y="49"/>
                    <a:pt x="44" y="47"/>
                    <a:pt x="44" y="44"/>
                  </a:cubicBezTo>
                  <a:cubicBezTo>
                    <a:pt x="44" y="42"/>
                    <a:pt x="45" y="39"/>
                    <a:pt x="46" y="37"/>
                  </a:cubicBezTo>
                  <a:cubicBezTo>
                    <a:pt x="47" y="34"/>
                    <a:pt x="47" y="33"/>
                    <a:pt x="46" y="32"/>
                  </a:cubicBezTo>
                  <a:cubicBezTo>
                    <a:pt x="45" y="29"/>
                    <a:pt x="38" y="20"/>
                    <a:pt x="33" y="16"/>
                  </a:cubicBezTo>
                  <a:cubicBezTo>
                    <a:pt x="31" y="14"/>
                    <a:pt x="29" y="13"/>
                    <a:pt x="29" y="12"/>
                  </a:cubicBezTo>
                  <a:cubicBezTo>
                    <a:pt x="29" y="12"/>
                    <a:pt x="26" y="8"/>
                    <a:pt x="25" y="8"/>
                  </a:cubicBezTo>
                  <a:close/>
                  <a:moveTo>
                    <a:pt x="156" y="15"/>
                  </a:moveTo>
                  <a:cubicBezTo>
                    <a:pt x="156" y="15"/>
                    <a:pt x="156" y="15"/>
                    <a:pt x="157" y="16"/>
                  </a:cubicBezTo>
                  <a:cubicBezTo>
                    <a:pt x="158" y="18"/>
                    <a:pt x="158" y="23"/>
                    <a:pt x="159" y="30"/>
                  </a:cubicBezTo>
                  <a:cubicBezTo>
                    <a:pt x="159" y="34"/>
                    <a:pt x="159" y="37"/>
                    <a:pt x="159" y="37"/>
                  </a:cubicBezTo>
                  <a:cubicBezTo>
                    <a:pt x="160" y="38"/>
                    <a:pt x="159" y="38"/>
                    <a:pt x="159" y="38"/>
                  </a:cubicBezTo>
                  <a:cubicBezTo>
                    <a:pt x="159" y="38"/>
                    <a:pt x="158" y="42"/>
                    <a:pt x="158" y="46"/>
                  </a:cubicBezTo>
                  <a:cubicBezTo>
                    <a:pt x="158" y="50"/>
                    <a:pt x="158" y="55"/>
                    <a:pt x="158" y="56"/>
                  </a:cubicBezTo>
                  <a:cubicBezTo>
                    <a:pt x="157" y="58"/>
                    <a:pt x="157" y="61"/>
                    <a:pt x="157" y="64"/>
                  </a:cubicBezTo>
                  <a:cubicBezTo>
                    <a:pt x="157" y="67"/>
                    <a:pt x="156" y="73"/>
                    <a:pt x="156" y="77"/>
                  </a:cubicBezTo>
                  <a:cubicBezTo>
                    <a:pt x="155" y="80"/>
                    <a:pt x="154" y="85"/>
                    <a:pt x="154" y="86"/>
                  </a:cubicBezTo>
                  <a:cubicBezTo>
                    <a:pt x="154" y="91"/>
                    <a:pt x="153" y="94"/>
                    <a:pt x="152" y="97"/>
                  </a:cubicBezTo>
                  <a:cubicBezTo>
                    <a:pt x="151" y="99"/>
                    <a:pt x="151" y="103"/>
                    <a:pt x="150" y="106"/>
                  </a:cubicBezTo>
                  <a:cubicBezTo>
                    <a:pt x="149" y="108"/>
                    <a:pt x="148" y="110"/>
                    <a:pt x="148" y="111"/>
                  </a:cubicBezTo>
                  <a:cubicBezTo>
                    <a:pt x="147" y="112"/>
                    <a:pt x="146" y="113"/>
                    <a:pt x="146" y="114"/>
                  </a:cubicBezTo>
                  <a:cubicBezTo>
                    <a:pt x="146" y="115"/>
                    <a:pt x="145" y="116"/>
                    <a:pt x="143" y="118"/>
                  </a:cubicBezTo>
                  <a:cubicBezTo>
                    <a:pt x="141" y="119"/>
                    <a:pt x="139" y="120"/>
                    <a:pt x="139" y="120"/>
                  </a:cubicBezTo>
                  <a:cubicBezTo>
                    <a:pt x="138" y="120"/>
                    <a:pt x="133" y="116"/>
                    <a:pt x="133" y="115"/>
                  </a:cubicBezTo>
                  <a:cubicBezTo>
                    <a:pt x="133" y="114"/>
                    <a:pt x="128" y="104"/>
                    <a:pt x="126" y="101"/>
                  </a:cubicBezTo>
                  <a:cubicBezTo>
                    <a:pt x="125" y="100"/>
                    <a:pt x="125" y="98"/>
                    <a:pt x="125" y="97"/>
                  </a:cubicBezTo>
                  <a:cubicBezTo>
                    <a:pt x="126" y="96"/>
                    <a:pt x="126" y="93"/>
                    <a:pt x="127" y="89"/>
                  </a:cubicBezTo>
                  <a:cubicBezTo>
                    <a:pt x="127" y="83"/>
                    <a:pt x="128" y="79"/>
                    <a:pt x="129" y="78"/>
                  </a:cubicBezTo>
                  <a:cubicBezTo>
                    <a:pt x="129" y="75"/>
                    <a:pt x="132" y="58"/>
                    <a:pt x="133" y="51"/>
                  </a:cubicBezTo>
                  <a:cubicBezTo>
                    <a:pt x="133" y="48"/>
                    <a:pt x="133" y="44"/>
                    <a:pt x="134" y="42"/>
                  </a:cubicBezTo>
                  <a:cubicBezTo>
                    <a:pt x="134" y="40"/>
                    <a:pt x="134" y="38"/>
                    <a:pt x="134" y="38"/>
                  </a:cubicBezTo>
                  <a:cubicBezTo>
                    <a:pt x="134" y="37"/>
                    <a:pt x="136" y="35"/>
                    <a:pt x="140" y="31"/>
                  </a:cubicBezTo>
                  <a:cubicBezTo>
                    <a:pt x="143" y="28"/>
                    <a:pt x="146" y="25"/>
                    <a:pt x="146" y="25"/>
                  </a:cubicBezTo>
                  <a:cubicBezTo>
                    <a:pt x="146" y="25"/>
                    <a:pt x="148" y="22"/>
                    <a:pt x="151" y="20"/>
                  </a:cubicBezTo>
                  <a:cubicBezTo>
                    <a:pt x="154" y="16"/>
                    <a:pt x="155" y="15"/>
                    <a:pt x="156" y="15"/>
                  </a:cubicBezTo>
                  <a:close/>
                  <a:moveTo>
                    <a:pt x="25" y="16"/>
                  </a:moveTo>
                  <a:cubicBezTo>
                    <a:pt x="25" y="16"/>
                    <a:pt x="28" y="19"/>
                    <a:pt x="34" y="25"/>
                  </a:cubicBezTo>
                  <a:cubicBezTo>
                    <a:pt x="36" y="27"/>
                    <a:pt x="37" y="29"/>
                    <a:pt x="40" y="33"/>
                  </a:cubicBezTo>
                  <a:cubicBezTo>
                    <a:pt x="41" y="34"/>
                    <a:pt x="41" y="35"/>
                    <a:pt x="41" y="38"/>
                  </a:cubicBezTo>
                  <a:cubicBezTo>
                    <a:pt x="40" y="40"/>
                    <a:pt x="40" y="43"/>
                    <a:pt x="39" y="44"/>
                  </a:cubicBezTo>
                  <a:cubicBezTo>
                    <a:pt x="39" y="50"/>
                    <a:pt x="36" y="61"/>
                    <a:pt x="33" y="68"/>
                  </a:cubicBezTo>
                  <a:cubicBezTo>
                    <a:pt x="32" y="71"/>
                    <a:pt x="31" y="73"/>
                    <a:pt x="31" y="73"/>
                  </a:cubicBezTo>
                  <a:cubicBezTo>
                    <a:pt x="31" y="74"/>
                    <a:pt x="30" y="74"/>
                    <a:pt x="29" y="75"/>
                  </a:cubicBezTo>
                  <a:cubicBezTo>
                    <a:pt x="27" y="76"/>
                    <a:pt x="13" y="85"/>
                    <a:pt x="11" y="86"/>
                  </a:cubicBezTo>
                  <a:cubicBezTo>
                    <a:pt x="10" y="87"/>
                    <a:pt x="9" y="88"/>
                    <a:pt x="9" y="87"/>
                  </a:cubicBezTo>
                  <a:cubicBezTo>
                    <a:pt x="9" y="87"/>
                    <a:pt x="8" y="86"/>
                    <a:pt x="8" y="84"/>
                  </a:cubicBezTo>
                  <a:cubicBezTo>
                    <a:pt x="8" y="83"/>
                    <a:pt x="7" y="81"/>
                    <a:pt x="7" y="81"/>
                  </a:cubicBezTo>
                  <a:cubicBezTo>
                    <a:pt x="5" y="80"/>
                    <a:pt x="6" y="78"/>
                    <a:pt x="11" y="60"/>
                  </a:cubicBezTo>
                  <a:cubicBezTo>
                    <a:pt x="12" y="56"/>
                    <a:pt x="13" y="51"/>
                    <a:pt x="14" y="49"/>
                  </a:cubicBezTo>
                  <a:cubicBezTo>
                    <a:pt x="21" y="31"/>
                    <a:pt x="17" y="28"/>
                    <a:pt x="25" y="16"/>
                  </a:cubicBezTo>
                  <a:close/>
                  <a:moveTo>
                    <a:pt x="134" y="129"/>
                  </a:moveTo>
                  <a:cubicBezTo>
                    <a:pt x="133" y="129"/>
                    <a:pt x="127" y="132"/>
                    <a:pt x="127" y="132"/>
                  </a:cubicBezTo>
                  <a:cubicBezTo>
                    <a:pt x="127" y="133"/>
                    <a:pt x="126" y="133"/>
                    <a:pt x="125" y="133"/>
                  </a:cubicBezTo>
                  <a:cubicBezTo>
                    <a:pt x="124" y="133"/>
                    <a:pt x="123" y="133"/>
                    <a:pt x="122" y="134"/>
                  </a:cubicBezTo>
                  <a:cubicBezTo>
                    <a:pt x="121" y="135"/>
                    <a:pt x="120" y="136"/>
                    <a:pt x="119" y="136"/>
                  </a:cubicBezTo>
                  <a:cubicBezTo>
                    <a:pt x="119" y="136"/>
                    <a:pt x="118" y="136"/>
                    <a:pt x="118" y="136"/>
                  </a:cubicBezTo>
                  <a:cubicBezTo>
                    <a:pt x="118" y="137"/>
                    <a:pt x="117" y="137"/>
                    <a:pt x="117" y="137"/>
                  </a:cubicBezTo>
                  <a:cubicBezTo>
                    <a:pt x="116" y="137"/>
                    <a:pt x="115" y="138"/>
                    <a:pt x="115" y="138"/>
                  </a:cubicBezTo>
                  <a:cubicBezTo>
                    <a:pt x="114" y="140"/>
                    <a:pt x="112" y="146"/>
                    <a:pt x="112" y="149"/>
                  </a:cubicBezTo>
                  <a:cubicBezTo>
                    <a:pt x="112" y="151"/>
                    <a:pt x="111" y="153"/>
                    <a:pt x="111" y="155"/>
                  </a:cubicBezTo>
                  <a:cubicBezTo>
                    <a:pt x="110" y="157"/>
                    <a:pt x="109" y="161"/>
                    <a:pt x="109" y="163"/>
                  </a:cubicBezTo>
                  <a:cubicBezTo>
                    <a:pt x="109" y="165"/>
                    <a:pt x="108" y="168"/>
                    <a:pt x="108" y="169"/>
                  </a:cubicBezTo>
                  <a:cubicBezTo>
                    <a:pt x="105" y="181"/>
                    <a:pt x="103" y="192"/>
                    <a:pt x="102" y="196"/>
                  </a:cubicBezTo>
                  <a:cubicBezTo>
                    <a:pt x="102" y="199"/>
                    <a:pt x="101" y="211"/>
                    <a:pt x="100" y="212"/>
                  </a:cubicBezTo>
                  <a:cubicBezTo>
                    <a:pt x="100" y="213"/>
                    <a:pt x="101" y="216"/>
                    <a:pt x="103" y="218"/>
                  </a:cubicBezTo>
                  <a:cubicBezTo>
                    <a:pt x="104" y="219"/>
                    <a:pt x="105" y="221"/>
                    <a:pt x="105" y="222"/>
                  </a:cubicBezTo>
                  <a:cubicBezTo>
                    <a:pt x="106" y="225"/>
                    <a:pt x="109" y="229"/>
                    <a:pt x="109" y="229"/>
                  </a:cubicBezTo>
                  <a:cubicBezTo>
                    <a:pt x="110" y="230"/>
                    <a:pt x="113" y="235"/>
                    <a:pt x="112" y="236"/>
                  </a:cubicBezTo>
                  <a:cubicBezTo>
                    <a:pt x="112" y="236"/>
                    <a:pt x="113" y="237"/>
                    <a:pt x="113" y="238"/>
                  </a:cubicBezTo>
                  <a:cubicBezTo>
                    <a:pt x="123" y="248"/>
                    <a:pt x="120" y="243"/>
                    <a:pt x="123" y="237"/>
                  </a:cubicBezTo>
                  <a:cubicBezTo>
                    <a:pt x="123" y="236"/>
                    <a:pt x="124" y="235"/>
                    <a:pt x="126" y="234"/>
                  </a:cubicBezTo>
                  <a:cubicBezTo>
                    <a:pt x="132" y="229"/>
                    <a:pt x="135" y="224"/>
                    <a:pt x="135" y="219"/>
                  </a:cubicBezTo>
                  <a:cubicBezTo>
                    <a:pt x="136" y="216"/>
                    <a:pt x="136" y="213"/>
                    <a:pt x="139" y="204"/>
                  </a:cubicBezTo>
                  <a:cubicBezTo>
                    <a:pt x="141" y="196"/>
                    <a:pt x="142" y="185"/>
                    <a:pt x="143" y="173"/>
                  </a:cubicBezTo>
                  <a:cubicBezTo>
                    <a:pt x="143" y="169"/>
                    <a:pt x="144" y="165"/>
                    <a:pt x="144" y="163"/>
                  </a:cubicBezTo>
                  <a:cubicBezTo>
                    <a:pt x="145" y="161"/>
                    <a:pt x="145" y="158"/>
                    <a:pt x="145" y="156"/>
                  </a:cubicBezTo>
                  <a:cubicBezTo>
                    <a:pt x="146" y="151"/>
                    <a:pt x="147" y="144"/>
                    <a:pt x="148" y="143"/>
                  </a:cubicBezTo>
                  <a:cubicBezTo>
                    <a:pt x="150" y="140"/>
                    <a:pt x="150" y="139"/>
                    <a:pt x="145" y="136"/>
                  </a:cubicBezTo>
                  <a:cubicBezTo>
                    <a:pt x="143" y="135"/>
                    <a:pt x="140" y="133"/>
                    <a:pt x="139" y="131"/>
                  </a:cubicBezTo>
                  <a:cubicBezTo>
                    <a:pt x="137" y="130"/>
                    <a:pt x="135" y="129"/>
                    <a:pt x="134" y="129"/>
                  </a:cubicBezTo>
                  <a:close/>
                  <a:moveTo>
                    <a:pt x="133" y="134"/>
                  </a:moveTo>
                  <a:cubicBezTo>
                    <a:pt x="137" y="138"/>
                    <a:pt x="137" y="138"/>
                    <a:pt x="137" y="138"/>
                  </a:cubicBezTo>
                  <a:cubicBezTo>
                    <a:pt x="140" y="140"/>
                    <a:pt x="142" y="141"/>
                    <a:pt x="143" y="141"/>
                  </a:cubicBezTo>
                  <a:cubicBezTo>
                    <a:pt x="143" y="141"/>
                    <a:pt x="143" y="142"/>
                    <a:pt x="143" y="144"/>
                  </a:cubicBezTo>
                  <a:cubicBezTo>
                    <a:pt x="142" y="150"/>
                    <a:pt x="141" y="154"/>
                    <a:pt x="141" y="156"/>
                  </a:cubicBezTo>
                  <a:cubicBezTo>
                    <a:pt x="140" y="157"/>
                    <a:pt x="140" y="159"/>
                    <a:pt x="140" y="159"/>
                  </a:cubicBezTo>
                  <a:cubicBezTo>
                    <a:pt x="139" y="160"/>
                    <a:pt x="139" y="164"/>
                    <a:pt x="139" y="168"/>
                  </a:cubicBezTo>
                  <a:cubicBezTo>
                    <a:pt x="138" y="173"/>
                    <a:pt x="138" y="177"/>
                    <a:pt x="138" y="178"/>
                  </a:cubicBezTo>
                  <a:cubicBezTo>
                    <a:pt x="138" y="179"/>
                    <a:pt x="137" y="184"/>
                    <a:pt x="136" y="188"/>
                  </a:cubicBezTo>
                  <a:cubicBezTo>
                    <a:pt x="136" y="193"/>
                    <a:pt x="135" y="198"/>
                    <a:pt x="134" y="199"/>
                  </a:cubicBezTo>
                  <a:cubicBezTo>
                    <a:pt x="133" y="200"/>
                    <a:pt x="133" y="202"/>
                    <a:pt x="133" y="204"/>
                  </a:cubicBezTo>
                  <a:cubicBezTo>
                    <a:pt x="133" y="206"/>
                    <a:pt x="133" y="207"/>
                    <a:pt x="132" y="207"/>
                  </a:cubicBezTo>
                  <a:cubicBezTo>
                    <a:pt x="132" y="208"/>
                    <a:pt x="130" y="213"/>
                    <a:pt x="129" y="216"/>
                  </a:cubicBezTo>
                  <a:cubicBezTo>
                    <a:pt x="129" y="218"/>
                    <a:pt x="129" y="219"/>
                    <a:pt x="129" y="220"/>
                  </a:cubicBezTo>
                  <a:cubicBezTo>
                    <a:pt x="128" y="220"/>
                    <a:pt x="128" y="221"/>
                    <a:pt x="128" y="221"/>
                  </a:cubicBezTo>
                  <a:cubicBezTo>
                    <a:pt x="127" y="224"/>
                    <a:pt x="127" y="225"/>
                    <a:pt x="123" y="229"/>
                  </a:cubicBezTo>
                  <a:cubicBezTo>
                    <a:pt x="121" y="231"/>
                    <a:pt x="119" y="232"/>
                    <a:pt x="118" y="232"/>
                  </a:cubicBezTo>
                  <a:cubicBezTo>
                    <a:pt x="117" y="232"/>
                    <a:pt x="116" y="230"/>
                    <a:pt x="109" y="218"/>
                  </a:cubicBezTo>
                  <a:cubicBezTo>
                    <a:pt x="106" y="212"/>
                    <a:pt x="105" y="211"/>
                    <a:pt x="106" y="206"/>
                  </a:cubicBezTo>
                  <a:cubicBezTo>
                    <a:pt x="107" y="204"/>
                    <a:pt x="107" y="201"/>
                    <a:pt x="108" y="199"/>
                  </a:cubicBezTo>
                  <a:cubicBezTo>
                    <a:pt x="108" y="194"/>
                    <a:pt x="109" y="185"/>
                    <a:pt x="111" y="180"/>
                  </a:cubicBezTo>
                  <a:cubicBezTo>
                    <a:pt x="112" y="178"/>
                    <a:pt x="113" y="174"/>
                    <a:pt x="113" y="173"/>
                  </a:cubicBezTo>
                  <a:cubicBezTo>
                    <a:pt x="113" y="171"/>
                    <a:pt x="114" y="169"/>
                    <a:pt x="114" y="168"/>
                  </a:cubicBezTo>
                  <a:cubicBezTo>
                    <a:pt x="114" y="167"/>
                    <a:pt x="115" y="163"/>
                    <a:pt x="115" y="160"/>
                  </a:cubicBezTo>
                  <a:cubicBezTo>
                    <a:pt x="116" y="156"/>
                    <a:pt x="116" y="151"/>
                    <a:pt x="117" y="149"/>
                  </a:cubicBezTo>
                  <a:cubicBezTo>
                    <a:pt x="118" y="145"/>
                    <a:pt x="118" y="144"/>
                    <a:pt x="121" y="143"/>
                  </a:cubicBezTo>
                  <a:cubicBezTo>
                    <a:pt x="122" y="142"/>
                    <a:pt x="126" y="140"/>
                    <a:pt x="128" y="138"/>
                  </a:cubicBezTo>
                  <a:lnTo>
                    <a:pt x="133" y="13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2" name="Freeform 7"/>
            <p:cNvSpPr>
              <a:spLocks noEditPoints="1"/>
            </p:cNvSpPr>
            <p:nvPr/>
          </p:nvSpPr>
          <p:spPr bwMode="auto">
            <a:xfrm>
              <a:off x="3475" y="3004"/>
              <a:ext cx="198" cy="208"/>
            </a:xfrm>
            <a:custGeom>
              <a:avLst/>
              <a:gdLst>
                <a:gd name="T0" fmla="*/ 30 w 157"/>
                <a:gd name="T1" fmla="*/ 79 h 165"/>
                <a:gd name="T2" fmla="*/ 51 w 157"/>
                <a:gd name="T3" fmla="*/ 96 h 165"/>
                <a:gd name="T4" fmla="*/ 62 w 157"/>
                <a:gd name="T5" fmla="*/ 140 h 165"/>
                <a:gd name="T6" fmla="*/ 64 w 157"/>
                <a:gd name="T7" fmla="*/ 152 h 165"/>
                <a:gd name="T8" fmla="*/ 140 w 157"/>
                <a:gd name="T9" fmla="*/ 100 h 165"/>
                <a:gd name="T10" fmla="*/ 150 w 157"/>
                <a:gd name="T11" fmla="*/ 84 h 165"/>
                <a:gd name="T12" fmla="*/ 149 w 157"/>
                <a:gd name="T13" fmla="*/ 30 h 165"/>
                <a:gd name="T14" fmla="*/ 95 w 157"/>
                <a:gd name="T15" fmla="*/ 17 h 165"/>
                <a:gd name="T16" fmla="*/ 73 w 157"/>
                <a:gd name="T17" fmla="*/ 5 h 165"/>
                <a:gd name="T18" fmla="*/ 91 w 157"/>
                <a:gd name="T19" fmla="*/ 19 h 165"/>
                <a:gd name="T20" fmla="*/ 97 w 157"/>
                <a:gd name="T21" fmla="*/ 26 h 165"/>
                <a:gd name="T22" fmla="*/ 103 w 157"/>
                <a:gd name="T23" fmla="*/ 21 h 165"/>
                <a:gd name="T24" fmla="*/ 104 w 157"/>
                <a:gd name="T25" fmla="*/ 24 h 165"/>
                <a:gd name="T26" fmla="*/ 111 w 157"/>
                <a:gd name="T27" fmla="*/ 18 h 165"/>
                <a:gd name="T28" fmla="*/ 111 w 157"/>
                <a:gd name="T29" fmla="*/ 26 h 165"/>
                <a:gd name="T30" fmla="*/ 118 w 157"/>
                <a:gd name="T31" fmla="*/ 17 h 165"/>
                <a:gd name="T32" fmla="*/ 119 w 157"/>
                <a:gd name="T33" fmla="*/ 18 h 165"/>
                <a:gd name="T34" fmla="*/ 117 w 157"/>
                <a:gd name="T35" fmla="*/ 33 h 165"/>
                <a:gd name="T36" fmla="*/ 126 w 157"/>
                <a:gd name="T37" fmla="*/ 23 h 165"/>
                <a:gd name="T38" fmla="*/ 123 w 157"/>
                <a:gd name="T39" fmla="*/ 36 h 165"/>
                <a:gd name="T40" fmla="*/ 125 w 157"/>
                <a:gd name="T41" fmla="*/ 42 h 165"/>
                <a:gd name="T42" fmla="*/ 138 w 157"/>
                <a:gd name="T43" fmla="*/ 31 h 165"/>
                <a:gd name="T44" fmla="*/ 141 w 157"/>
                <a:gd name="T45" fmla="*/ 28 h 165"/>
                <a:gd name="T46" fmla="*/ 139 w 157"/>
                <a:gd name="T47" fmla="*/ 35 h 165"/>
                <a:gd name="T48" fmla="*/ 134 w 157"/>
                <a:gd name="T49" fmla="*/ 48 h 165"/>
                <a:gd name="T50" fmla="*/ 133 w 157"/>
                <a:gd name="T51" fmla="*/ 55 h 165"/>
                <a:gd name="T52" fmla="*/ 137 w 157"/>
                <a:gd name="T53" fmla="*/ 45 h 165"/>
                <a:gd name="T54" fmla="*/ 142 w 157"/>
                <a:gd name="T55" fmla="*/ 37 h 165"/>
                <a:gd name="T56" fmla="*/ 145 w 157"/>
                <a:gd name="T57" fmla="*/ 32 h 165"/>
                <a:gd name="T58" fmla="*/ 137 w 157"/>
                <a:gd name="T59" fmla="*/ 58 h 165"/>
                <a:gd name="T60" fmla="*/ 131 w 157"/>
                <a:gd name="T61" fmla="*/ 73 h 165"/>
                <a:gd name="T62" fmla="*/ 148 w 157"/>
                <a:gd name="T63" fmla="*/ 44 h 165"/>
                <a:gd name="T64" fmla="*/ 132 w 157"/>
                <a:gd name="T65" fmla="*/ 79 h 165"/>
                <a:gd name="T66" fmla="*/ 118 w 157"/>
                <a:gd name="T67" fmla="*/ 102 h 165"/>
                <a:gd name="T68" fmla="*/ 103 w 157"/>
                <a:gd name="T69" fmla="*/ 116 h 165"/>
                <a:gd name="T70" fmla="*/ 97 w 157"/>
                <a:gd name="T71" fmla="*/ 117 h 165"/>
                <a:gd name="T72" fmla="*/ 94 w 157"/>
                <a:gd name="T73" fmla="*/ 116 h 165"/>
                <a:gd name="T74" fmla="*/ 93 w 157"/>
                <a:gd name="T75" fmla="*/ 106 h 165"/>
                <a:gd name="T76" fmla="*/ 80 w 157"/>
                <a:gd name="T77" fmla="*/ 128 h 165"/>
                <a:gd name="T78" fmla="*/ 74 w 157"/>
                <a:gd name="T79" fmla="*/ 131 h 165"/>
                <a:gd name="T80" fmla="*/ 69 w 157"/>
                <a:gd name="T81" fmla="*/ 110 h 165"/>
                <a:gd name="T82" fmla="*/ 46 w 157"/>
                <a:gd name="T83" fmla="*/ 86 h 165"/>
                <a:gd name="T84" fmla="*/ 62 w 157"/>
                <a:gd name="T85" fmla="*/ 7 h 165"/>
                <a:gd name="T86" fmla="*/ 152 w 157"/>
                <a:gd name="T87" fmla="*/ 58 h 165"/>
                <a:gd name="T88" fmla="*/ 142 w 157"/>
                <a:gd name="T89" fmla="*/ 79 h 165"/>
                <a:gd name="T90" fmla="*/ 148 w 157"/>
                <a:gd name="T91" fmla="*/ 72 h 165"/>
                <a:gd name="T92" fmla="*/ 124 w 157"/>
                <a:gd name="T93" fmla="*/ 100 h 165"/>
                <a:gd name="T94" fmla="*/ 139 w 157"/>
                <a:gd name="T95" fmla="*/ 76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7" h="165">
                  <a:moveTo>
                    <a:pt x="72" y="0"/>
                  </a:moveTo>
                  <a:cubicBezTo>
                    <a:pt x="70" y="0"/>
                    <a:pt x="68" y="0"/>
                    <a:pt x="65" y="0"/>
                  </a:cubicBezTo>
                  <a:cubicBezTo>
                    <a:pt x="34" y="2"/>
                    <a:pt x="0" y="43"/>
                    <a:pt x="25" y="73"/>
                  </a:cubicBezTo>
                  <a:cubicBezTo>
                    <a:pt x="28" y="76"/>
                    <a:pt x="30" y="79"/>
                    <a:pt x="30" y="79"/>
                  </a:cubicBezTo>
                  <a:cubicBezTo>
                    <a:pt x="30" y="79"/>
                    <a:pt x="33" y="81"/>
                    <a:pt x="35" y="83"/>
                  </a:cubicBezTo>
                  <a:cubicBezTo>
                    <a:pt x="38" y="86"/>
                    <a:pt x="41" y="88"/>
                    <a:pt x="43" y="89"/>
                  </a:cubicBezTo>
                  <a:cubicBezTo>
                    <a:pt x="44" y="90"/>
                    <a:pt x="46" y="92"/>
                    <a:pt x="47" y="93"/>
                  </a:cubicBezTo>
                  <a:cubicBezTo>
                    <a:pt x="48" y="94"/>
                    <a:pt x="50" y="95"/>
                    <a:pt x="51" y="96"/>
                  </a:cubicBezTo>
                  <a:cubicBezTo>
                    <a:pt x="54" y="97"/>
                    <a:pt x="64" y="110"/>
                    <a:pt x="65" y="113"/>
                  </a:cubicBezTo>
                  <a:cubicBezTo>
                    <a:pt x="67" y="117"/>
                    <a:pt x="67" y="125"/>
                    <a:pt x="67" y="126"/>
                  </a:cubicBezTo>
                  <a:cubicBezTo>
                    <a:pt x="66" y="126"/>
                    <a:pt x="66" y="127"/>
                    <a:pt x="66" y="129"/>
                  </a:cubicBezTo>
                  <a:cubicBezTo>
                    <a:pt x="66" y="131"/>
                    <a:pt x="65" y="134"/>
                    <a:pt x="62" y="140"/>
                  </a:cubicBezTo>
                  <a:cubicBezTo>
                    <a:pt x="60" y="142"/>
                    <a:pt x="59" y="146"/>
                    <a:pt x="58" y="148"/>
                  </a:cubicBezTo>
                  <a:cubicBezTo>
                    <a:pt x="54" y="158"/>
                    <a:pt x="47" y="152"/>
                    <a:pt x="53" y="163"/>
                  </a:cubicBezTo>
                  <a:cubicBezTo>
                    <a:pt x="55" y="165"/>
                    <a:pt x="56" y="164"/>
                    <a:pt x="57" y="161"/>
                  </a:cubicBezTo>
                  <a:cubicBezTo>
                    <a:pt x="57" y="159"/>
                    <a:pt x="62" y="152"/>
                    <a:pt x="64" y="152"/>
                  </a:cubicBezTo>
                  <a:cubicBezTo>
                    <a:pt x="64" y="152"/>
                    <a:pt x="66" y="150"/>
                    <a:pt x="67" y="148"/>
                  </a:cubicBezTo>
                  <a:cubicBezTo>
                    <a:pt x="83" y="129"/>
                    <a:pt x="103" y="125"/>
                    <a:pt x="122" y="114"/>
                  </a:cubicBezTo>
                  <a:cubicBezTo>
                    <a:pt x="124" y="114"/>
                    <a:pt x="131" y="109"/>
                    <a:pt x="135" y="105"/>
                  </a:cubicBezTo>
                  <a:cubicBezTo>
                    <a:pt x="137" y="103"/>
                    <a:pt x="139" y="100"/>
                    <a:pt x="140" y="100"/>
                  </a:cubicBezTo>
                  <a:cubicBezTo>
                    <a:pt x="141" y="99"/>
                    <a:pt x="142" y="98"/>
                    <a:pt x="142" y="98"/>
                  </a:cubicBezTo>
                  <a:cubicBezTo>
                    <a:pt x="142" y="97"/>
                    <a:pt x="143" y="95"/>
                    <a:pt x="145" y="93"/>
                  </a:cubicBezTo>
                  <a:cubicBezTo>
                    <a:pt x="146" y="91"/>
                    <a:pt x="148" y="89"/>
                    <a:pt x="148" y="88"/>
                  </a:cubicBezTo>
                  <a:cubicBezTo>
                    <a:pt x="148" y="88"/>
                    <a:pt x="149" y="86"/>
                    <a:pt x="150" y="84"/>
                  </a:cubicBezTo>
                  <a:cubicBezTo>
                    <a:pt x="152" y="82"/>
                    <a:pt x="153" y="81"/>
                    <a:pt x="153" y="80"/>
                  </a:cubicBezTo>
                  <a:cubicBezTo>
                    <a:pt x="152" y="79"/>
                    <a:pt x="154" y="73"/>
                    <a:pt x="155" y="71"/>
                  </a:cubicBezTo>
                  <a:cubicBezTo>
                    <a:pt x="156" y="69"/>
                    <a:pt x="157" y="54"/>
                    <a:pt x="156" y="49"/>
                  </a:cubicBezTo>
                  <a:cubicBezTo>
                    <a:pt x="154" y="41"/>
                    <a:pt x="152" y="36"/>
                    <a:pt x="149" y="30"/>
                  </a:cubicBezTo>
                  <a:cubicBezTo>
                    <a:pt x="140" y="16"/>
                    <a:pt x="124" y="10"/>
                    <a:pt x="110" y="12"/>
                  </a:cubicBezTo>
                  <a:cubicBezTo>
                    <a:pt x="109" y="12"/>
                    <a:pt x="107" y="13"/>
                    <a:pt x="106" y="13"/>
                  </a:cubicBezTo>
                  <a:cubicBezTo>
                    <a:pt x="104" y="13"/>
                    <a:pt x="97" y="17"/>
                    <a:pt x="97" y="18"/>
                  </a:cubicBezTo>
                  <a:cubicBezTo>
                    <a:pt x="96" y="20"/>
                    <a:pt x="95" y="19"/>
                    <a:pt x="95" y="17"/>
                  </a:cubicBezTo>
                  <a:cubicBezTo>
                    <a:pt x="95" y="16"/>
                    <a:pt x="95" y="15"/>
                    <a:pt x="95" y="14"/>
                  </a:cubicBezTo>
                  <a:cubicBezTo>
                    <a:pt x="95" y="13"/>
                    <a:pt x="92" y="10"/>
                    <a:pt x="89" y="7"/>
                  </a:cubicBezTo>
                  <a:cubicBezTo>
                    <a:pt x="82" y="2"/>
                    <a:pt x="78" y="0"/>
                    <a:pt x="72" y="0"/>
                  </a:cubicBezTo>
                  <a:close/>
                  <a:moveTo>
                    <a:pt x="73" y="5"/>
                  </a:moveTo>
                  <a:cubicBezTo>
                    <a:pt x="76" y="5"/>
                    <a:pt x="79" y="6"/>
                    <a:pt x="81" y="7"/>
                  </a:cubicBezTo>
                  <a:cubicBezTo>
                    <a:pt x="83" y="8"/>
                    <a:pt x="85" y="9"/>
                    <a:pt x="86" y="11"/>
                  </a:cubicBezTo>
                  <a:cubicBezTo>
                    <a:pt x="87" y="12"/>
                    <a:pt x="89" y="14"/>
                    <a:pt x="89" y="14"/>
                  </a:cubicBezTo>
                  <a:cubicBezTo>
                    <a:pt x="90" y="14"/>
                    <a:pt x="91" y="16"/>
                    <a:pt x="91" y="19"/>
                  </a:cubicBezTo>
                  <a:cubicBezTo>
                    <a:pt x="91" y="23"/>
                    <a:pt x="91" y="24"/>
                    <a:pt x="90" y="27"/>
                  </a:cubicBezTo>
                  <a:cubicBezTo>
                    <a:pt x="88" y="31"/>
                    <a:pt x="88" y="31"/>
                    <a:pt x="89" y="34"/>
                  </a:cubicBezTo>
                  <a:cubicBezTo>
                    <a:pt x="91" y="38"/>
                    <a:pt x="94" y="37"/>
                    <a:pt x="94" y="33"/>
                  </a:cubicBezTo>
                  <a:cubicBezTo>
                    <a:pt x="94" y="31"/>
                    <a:pt x="95" y="29"/>
                    <a:pt x="97" y="26"/>
                  </a:cubicBezTo>
                  <a:cubicBezTo>
                    <a:pt x="100" y="21"/>
                    <a:pt x="102" y="20"/>
                    <a:pt x="100" y="24"/>
                  </a:cubicBezTo>
                  <a:cubicBezTo>
                    <a:pt x="98" y="28"/>
                    <a:pt x="96" y="32"/>
                    <a:pt x="97" y="32"/>
                  </a:cubicBezTo>
                  <a:cubicBezTo>
                    <a:pt x="97" y="31"/>
                    <a:pt x="98" y="32"/>
                    <a:pt x="98" y="32"/>
                  </a:cubicBezTo>
                  <a:cubicBezTo>
                    <a:pt x="101" y="27"/>
                    <a:pt x="102" y="26"/>
                    <a:pt x="103" y="21"/>
                  </a:cubicBezTo>
                  <a:cubicBezTo>
                    <a:pt x="103" y="20"/>
                    <a:pt x="105" y="17"/>
                    <a:pt x="106" y="18"/>
                  </a:cubicBezTo>
                  <a:cubicBezTo>
                    <a:pt x="107" y="18"/>
                    <a:pt x="107" y="19"/>
                    <a:pt x="106" y="20"/>
                  </a:cubicBezTo>
                  <a:cubicBezTo>
                    <a:pt x="106" y="22"/>
                    <a:pt x="105" y="23"/>
                    <a:pt x="105" y="23"/>
                  </a:cubicBezTo>
                  <a:cubicBezTo>
                    <a:pt x="104" y="23"/>
                    <a:pt x="104" y="23"/>
                    <a:pt x="104" y="24"/>
                  </a:cubicBezTo>
                  <a:cubicBezTo>
                    <a:pt x="104" y="25"/>
                    <a:pt x="104" y="26"/>
                    <a:pt x="103" y="27"/>
                  </a:cubicBezTo>
                  <a:cubicBezTo>
                    <a:pt x="102" y="33"/>
                    <a:pt x="106" y="25"/>
                    <a:pt x="107" y="23"/>
                  </a:cubicBezTo>
                  <a:cubicBezTo>
                    <a:pt x="108" y="19"/>
                    <a:pt x="109" y="18"/>
                    <a:pt x="110" y="17"/>
                  </a:cubicBezTo>
                  <a:cubicBezTo>
                    <a:pt x="111" y="17"/>
                    <a:pt x="111" y="17"/>
                    <a:pt x="111" y="18"/>
                  </a:cubicBezTo>
                  <a:cubicBezTo>
                    <a:pt x="111" y="18"/>
                    <a:pt x="110" y="21"/>
                    <a:pt x="109" y="24"/>
                  </a:cubicBezTo>
                  <a:cubicBezTo>
                    <a:pt x="107" y="29"/>
                    <a:pt x="107" y="30"/>
                    <a:pt x="108" y="31"/>
                  </a:cubicBezTo>
                  <a:cubicBezTo>
                    <a:pt x="109" y="32"/>
                    <a:pt x="109" y="32"/>
                    <a:pt x="109" y="30"/>
                  </a:cubicBezTo>
                  <a:cubicBezTo>
                    <a:pt x="110" y="29"/>
                    <a:pt x="110" y="27"/>
                    <a:pt x="111" y="26"/>
                  </a:cubicBezTo>
                  <a:cubicBezTo>
                    <a:pt x="111" y="24"/>
                    <a:pt x="112" y="23"/>
                    <a:pt x="112" y="22"/>
                  </a:cubicBezTo>
                  <a:cubicBezTo>
                    <a:pt x="112" y="21"/>
                    <a:pt x="112" y="20"/>
                    <a:pt x="113" y="19"/>
                  </a:cubicBezTo>
                  <a:cubicBezTo>
                    <a:pt x="114" y="19"/>
                    <a:pt x="114" y="18"/>
                    <a:pt x="114" y="17"/>
                  </a:cubicBezTo>
                  <a:cubicBezTo>
                    <a:pt x="114" y="16"/>
                    <a:pt x="115" y="16"/>
                    <a:pt x="118" y="17"/>
                  </a:cubicBezTo>
                  <a:cubicBezTo>
                    <a:pt x="118" y="17"/>
                    <a:pt x="116" y="21"/>
                    <a:pt x="115" y="21"/>
                  </a:cubicBezTo>
                  <a:cubicBezTo>
                    <a:pt x="110" y="29"/>
                    <a:pt x="111" y="39"/>
                    <a:pt x="114" y="30"/>
                  </a:cubicBezTo>
                  <a:cubicBezTo>
                    <a:pt x="114" y="30"/>
                    <a:pt x="115" y="28"/>
                    <a:pt x="116" y="25"/>
                  </a:cubicBezTo>
                  <a:cubicBezTo>
                    <a:pt x="118" y="23"/>
                    <a:pt x="119" y="20"/>
                    <a:pt x="119" y="18"/>
                  </a:cubicBezTo>
                  <a:cubicBezTo>
                    <a:pt x="120" y="16"/>
                    <a:pt x="122" y="15"/>
                    <a:pt x="123" y="17"/>
                  </a:cubicBezTo>
                  <a:cubicBezTo>
                    <a:pt x="123" y="17"/>
                    <a:pt x="123" y="17"/>
                    <a:pt x="123" y="17"/>
                  </a:cubicBezTo>
                  <a:cubicBezTo>
                    <a:pt x="123" y="17"/>
                    <a:pt x="121" y="20"/>
                    <a:pt x="120" y="23"/>
                  </a:cubicBezTo>
                  <a:cubicBezTo>
                    <a:pt x="118" y="30"/>
                    <a:pt x="117" y="31"/>
                    <a:pt x="117" y="33"/>
                  </a:cubicBezTo>
                  <a:cubicBezTo>
                    <a:pt x="116" y="34"/>
                    <a:pt x="116" y="35"/>
                    <a:pt x="117" y="33"/>
                  </a:cubicBezTo>
                  <a:cubicBezTo>
                    <a:pt x="120" y="31"/>
                    <a:pt x="124" y="22"/>
                    <a:pt x="124" y="20"/>
                  </a:cubicBezTo>
                  <a:cubicBezTo>
                    <a:pt x="124" y="19"/>
                    <a:pt x="124" y="18"/>
                    <a:pt x="124" y="18"/>
                  </a:cubicBezTo>
                  <a:cubicBezTo>
                    <a:pt x="128" y="18"/>
                    <a:pt x="128" y="19"/>
                    <a:pt x="126" y="23"/>
                  </a:cubicBezTo>
                  <a:cubicBezTo>
                    <a:pt x="125" y="26"/>
                    <a:pt x="124" y="28"/>
                    <a:pt x="124" y="28"/>
                  </a:cubicBezTo>
                  <a:cubicBezTo>
                    <a:pt x="124" y="29"/>
                    <a:pt x="124" y="30"/>
                    <a:pt x="124" y="30"/>
                  </a:cubicBezTo>
                  <a:cubicBezTo>
                    <a:pt x="123" y="30"/>
                    <a:pt x="123" y="31"/>
                    <a:pt x="122" y="33"/>
                  </a:cubicBezTo>
                  <a:cubicBezTo>
                    <a:pt x="122" y="34"/>
                    <a:pt x="122" y="35"/>
                    <a:pt x="123" y="36"/>
                  </a:cubicBezTo>
                  <a:cubicBezTo>
                    <a:pt x="123" y="36"/>
                    <a:pt x="124" y="36"/>
                    <a:pt x="126" y="32"/>
                  </a:cubicBezTo>
                  <a:cubicBezTo>
                    <a:pt x="130" y="21"/>
                    <a:pt x="130" y="20"/>
                    <a:pt x="131" y="21"/>
                  </a:cubicBezTo>
                  <a:cubicBezTo>
                    <a:pt x="132" y="22"/>
                    <a:pt x="132" y="23"/>
                    <a:pt x="129" y="28"/>
                  </a:cubicBezTo>
                  <a:cubicBezTo>
                    <a:pt x="127" y="34"/>
                    <a:pt x="125" y="40"/>
                    <a:pt x="125" y="42"/>
                  </a:cubicBezTo>
                  <a:cubicBezTo>
                    <a:pt x="126" y="43"/>
                    <a:pt x="127" y="40"/>
                    <a:pt x="128" y="38"/>
                  </a:cubicBezTo>
                  <a:cubicBezTo>
                    <a:pt x="136" y="17"/>
                    <a:pt x="138" y="23"/>
                    <a:pt x="135" y="30"/>
                  </a:cubicBezTo>
                  <a:cubicBezTo>
                    <a:pt x="125" y="53"/>
                    <a:pt x="129" y="51"/>
                    <a:pt x="138" y="33"/>
                  </a:cubicBezTo>
                  <a:cubicBezTo>
                    <a:pt x="138" y="32"/>
                    <a:pt x="138" y="31"/>
                    <a:pt x="138" y="31"/>
                  </a:cubicBezTo>
                  <a:cubicBezTo>
                    <a:pt x="138" y="30"/>
                    <a:pt x="138" y="30"/>
                    <a:pt x="138" y="30"/>
                  </a:cubicBezTo>
                  <a:cubicBezTo>
                    <a:pt x="138" y="30"/>
                    <a:pt x="138" y="30"/>
                    <a:pt x="138" y="30"/>
                  </a:cubicBezTo>
                  <a:cubicBezTo>
                    <a:pt x="138" y="29"/>
                    <a:pt x="139" y="27"/>
                    <a:pt x="140" y="27"/>
                  </a:cubicBezTo>
                  <a:cubicBezTo>
                    <a:pt x="140" y="27"/>
                    <a:pt x="140" y="27"/>
                    <a:pt x="141" y="28"/>
                  </a:cubicBezTo>
                  <a:cubicBezTo>
                    <a:pt x="141" y="29"/>
                    <a:pt x="142" y="29"/>
                    <a:pt x="141" y="29"/>
                  </a:cubicBezTo>
                  <a:cubicBezTo>
                    <a:pt x="141" y="29"/>
                    <a:pt x="141" y="29"/>
                    <a:pt x="141" y="29"/>
                  </a:cubicBezTo>
                  <a:cubicBezTo>
                    <a:pt x="141" y="30"/>
                    <a:pt x="141" y="31"/>
                    <a:pt x="140" y="32"/>
                  </a:cubicBezTo>
                  <a:cubicBezTo>
                    <a:pt x="140" y="33"/>
                    <a:pt x="139" y="34"/>
                    <a:pt x="139" y="35"/>
                  </a:cubicBezTo>
                  <a:cubicBezTo>
                    <a:pt x="139" y="36"/>
                    <a:pt x="139" y="36"/>
                    <a:pt x="139" y="36"/>
                  </a:cubicBezTo>
                  <a:cubicBezTo>
                    <a:pt x="139" y="36"/>
                    <a:pt x="139" y="36"/>
                    <a:pt x="139" y="36"/>
                  </a:cubicBezTo>
                  <a:cubicBezTo>
                    <a:pt x="139" y="36"/>
                    <a:pt x="139" y="36"/>
                    <a:pt x="139" y="37"/>
                  </a:cubicBezTo>
                  <a:cubicBezTo>
                    <a:pt x="138" y="39"/>
                    <a:pt x="136" y="42"/>
                    <a:pt x="134" y="48"/>
                  </a:cubicBezTo>
                  <a:cubicBezTo>
                    <a:pt x="132" y="53"/>
                    <a:pt x="130" y="59"/>
                    <a:pt x="130" y="59"/>
                  </a:cubicBezTo>
                  <a:cubicBezTo>
                    <a:pt x="131" y="60"/>
                    <a:pt x="131" y="59"/>
                    <a:pt x="131" y="59"/>
                  </a:cubicBezTo>
                  <a:cubicBezTo>
                    <a:pt x="131" y="58"/>
                    <a:pt x="132" y="58"/>
                    <a:pt x="132" y="57"/>
                  </a:cubicBezTo>
                  <a:cubicBezTo>
                    <a:pt x="132" y="56"/>
                    <a:pt x="132" y="55"/>
                    <a:pt x="133" y="55"/>
                  </a:cubicBezTo>
                  <a:cubicBezTo>
                    <a:pt x="133" y="54"/>
                    <a:pt x="133" y="53"/>
                    <a:pt x="134" y="53"/>
                  </a:cubicBezTo>
                  <a:cubicBezTo>
                    <a:pt x="134" y="52"/>
                    <a:pt x="135" y="51"/>
                    <a:pt x="135" y="51"/>
                  </a:cubicBezTo>
                  <a:cubicBezTo>
                    <a:pt x="135" y="50"/>
                    <a:pt x="136" y="49"/>
                    <a:pt x="136" y="48"/>
                  </a:cubicBezTo>
                  <a:cubicBezTo>
                    <a:pt x="136" y="47"/>
                    <a:pt x="137" y="46"/>
                    <a:pt x="137" y="45"/>
                  </a:cubicBezTo>
                  <a:cubicBezTo>
                    <a:pt x="138" y="44"/>
                    <a:pt x="138" y="44"/>
                    <a:pt x="139" y="43"/>
                  </a:cubicBezTo>
                  <a:cubicBezTo>
                    <a:pt x="139" y="42"/>
                    <a:pt x="139" y="41"/>
                    <a:pt x="140" y="40"/>
                  </a:cubicBezTo>
                  <a:cubicBezTo>
                    <a:pt x="140" y="40"/>
                    <a:pt x="141" y="39"/>
                    <a:pt x="141" y="38"/>
                  </a:cubicBezTo>
                  <a:cubicBezTo>
                    <a:pt x="141" y="37"/>
                    <a:pt x="142" y="37"/>
                    <a:pt x="142" y="37"/>
                  </a:cubicBezTo>
                  <a:cubicBezTo>
                    <a:pt x="142" y="36"/>
                    <a:pt x="143" y="35"/>
                    <a:pt x="143" y="35"/>
                  </a:cubicBezTo>
                  <a:cubicBezTo>
                    <a:pt x="143" y="35"/>
                    <a:pt x="143" y="35"/>
                    <a:pt x="143" y="35"/>
                  </a:cubicBezTo>
                  <a:cubicBezTo>
                    <a:pt x="143" y="33"/>
                    <a:pt x="144" y="32"/>
                    <a:pt x="144" y="31"/>
                  </a:cubicBezTo>
                  <a:cubicBezTo>
                    <a:pt x="145" y="31"/>
                    <a:pt x="145" y="31"/>
                    <a:pt x="145" y="32"/>
                  </a:cubicBezTo>
                  <a:cubicBezTo>
                    <a:pt x="145" y="33"/>
                    <a:pt x="146" y="34"/>
                    <a:pt x="147" y="36"/>
                  </a:cubicBezTo>
                  <a:cubicBezTo>
                    <a:pt x="148" y="37"/>
                    <a:pt x="148" y="38"/>
                    <a:pt x="148" y="39"/>
                  </a:cubicBezTo>
                  <a:cubicBezTo>
                    <a:pt x="147" y="39"/>
                    <a:pt x="147" y="39"/>
                    <a:pt x="147" y="40"/>
                  </a:cubicBezTo>
                  <a:cubicBezTo>
                    <a:pt x="144" y="47"/>
                    <a:pt x="140" y="52"/>
                    <a:pt x="137" y="58"/>
                  </a:cubicBezTo>
                  <a:cubicBezTo>
                    <a:pt x="135" y="61"/>
                    <a:pt x="134" y="64"/>
                    <a:pt x="133" y="65"/>
                  </a:cubicBezTo>
                  <a:cubicBezTo>
                    <a:pt x="132" y="67"/>
                    <a:pt x="129" y="72"/>
                    <a:pt x="129" y="73"/>
                  </a:cubicBezTo>
                  <a:cubicBezTo>
                    <a:pt x="129" y="74"/>
                    <a:pt x="130" y="74"/>
                    <a:pt x="130" y="74"/>
                  </a:cubicBezTo>
                  <a:cubicBezTo>
                    <a:pt x="131" y="74"/>
                    <a:pt x="131" y="74"/>
                    <a:pt x="131" y="73"/>
                  </a:cubicBezTo>
                  <a:cubicBezTo>
                    <a:pt x="131" y="72"/>
                    <a:pt x="133" y="70"/>
                    <a:pt x="135" y="68"/>
                  </a:cubicBezTo>
                  <a:cubicBezTo>
                    <a:pt x="136" y="65"/>
                    <a:pt x="139" y="61"/>
                    <a:pt x="140" y="59"/>
                  </a:cubicBezTo>
                  <a:cubicBezTo>
                    <a:pt x="141" y="56"/>
                    <a:pt x="142" y="54"/>
                    <a:pt x="143" y="54"/>
                  </a:cubicBezTo>
                  <a:cubicBezTo>
                    <a:pt x="146" y="49"/>
                    <a:pt x="147" y="47"/>
                    <a:pt x="148" y="44"/>
                  </a:cubicBezTo>
                  <a:cubicBezTo>
                    <a:pt x="150" y="42"/>
                    <a:pt x="150" y="42"/>
                    <a:pt x="150" y="42"/>
                  </a:cubicBezTo>
                  <a:cubicBezTo>
                    <a:pt x="151" y="44"/>
                    <a:pt x="151" y="44"/>
                    <a:pt x="151" y="44"/>
                  </a:cubicBezTo>
                  <a:cubicBezTo>
                    <a:pt x="151" y="46"/>
                    <a:pt x="152" y="52"/>
                    <a:pt x="152" y="52"/>
                  </a:cubicBezTo>
                  <a:cubicBezTo>
                    <a:pt x="145" y="58"/>
                    <a:pt x="139" y="69"/>
                    <a:pt x="132" y="79"/>
                  </a:cubicBezTo>
                  <a:cubicBezTo>
                    <a:pt x="128" y="87"/>
                    <a:pt x="124" y="95"/>
                    <a:pt x="120" y="104"/>
                  </a:cubicBezTo>
                  <a:cubicBezTo>
                    <a:pt x="119" y="106"/>
                    <a:pt x="118" y="108"/>
                    <a:pt x="118" y="109"/>
                  </a:cubicBezTo>
                  <a:cubicBezTo>
                    <a:pt x="117" y="110"/>
                    <a:pt x="117" y="110"/>
                    <a:pt x="116" y="111"/>
                  </a:cubicBezTo>
                  <a:cubicBezTo>
                    <a:pt x="105" y="117"/>
                    <a:pt x="115" y="106"/>
                    <a:pt x="118" y="102"/>
                  </a:cubicBezTo>
                  <a:cubicBezTo>
                    <a:pt x="121" y="96"/>
                    <a:pt x="117" y="98"/>
                    <a:pt x="115" y="102"/>
                  </a:cubicBezTo>
                  <a:cubicBezTo>
                    <a:pt x="113" y="107"/>
                    <a:pt x="110" y="111"/>
                    <a:pt x="107" y="115"/>
                  </a:cubicBezTo>
                  <a:cubicBezTo>
                    <a:pt x="106" y="115"/>
                    <a:pt x="105" y="115"/>
                    <a:pt x="105" y="116"/>
                  </a:cubicBezTo>
                  <a:cubicBezTo>
                    <a:pt x="105" y="116"/>
                    <a:pt x="103" y="117"/>
                    <a:pt x="103" y="116"/>
                  </a:cubicBezTo>
                  <a:cubicBezTo>
                    <a:pt x="112" y="101"/>
                    <a:pt x="111" y="97"/>
                    <a:pt x="103" y="111"/>
                  </a:cubicBezTo>
                  <a:cubicBezTo>
                    <a:pt x="102" y="112"/>
                    <a:pt x="101" y="114"/>
                    <a:pt x="100" y="116"/>
                  </a:cubicBezTo>
                  <a:cubicBezTo>
                    <a:pt x="99" y="117"/>
                    <a:pt x="98" y="118"/>
                    <a:pt x="97" y="119"/>
                  </a:cubicBezTo>
                  <a:cubicBezTo>
                    <a:pt x="96" y="119"/>
                    <a:pt x="96" y="119"/>
                    <a:pt x="97" y="117"/>
                  </a:cubicBezTo>
                  <a:cubicBezTo>
                    <a:pt x="98" y="116"/>
                    <a:pt x="99" y="114"/>
                    <a:pt x="100" y="112"/>
                  </a:cubicBezTo>
                  <a:cubicBezTo>
                    <a:pt x="101" y="110"/>
                    <a:pt x="102" y="107"/>
                    <a:pt x="104" y="106"/>
                  </a:cubicBezTo>
                  <a:cubicBezTo>
                    <a:pt x="106" y="103"/>
                    <a:pt x="107" y="100"/>
                    <a:pt x="105" y="100"/>
                  </a:cubicBezTo>
                  <a:cubicBezTo>
                    <a:pt x="103" y="100"/>
                    <a:pt x="99" y="107"/>
                    <a:pt x="94" y="116"/>
                  </a:cubicBezTo>
                  <a:cubicBezTo>
                    <a:pt x="93" y="117"/>
                    <a:pt x="93" y="118"/>
                    <a:pt x="92" y="120"/>
                  </a:cubicBezTo>
                  <a:cubicBezTo>
                    <a:pt x="91" y="122"/>
                    <a:pt x="89" y="123"/>
                    <a:pt x="88" y="122"/>
                  </a:cubicBezTo>
                  <a:cubicBezTo>
                    <a:pt x="88" y="122"/>
                    <a:pt x="88" y="121"/>
                    <a:pt x="89" y="120"/>
                  </a:cubicBezTo>
                  <a:cubicBezTo>
                    <a:pt x="92" y="116"/>
                    <a:pt x="95" y="106"/>
                    <a:pt x="93" y="106"/>
                  </a:cubicBezTo>
                  <a:cubicBezTo>
                    <a:pt x="93" y="106"/>
                    <a:pt x="92" y="107"/>
                    <a:pt x="91" y="108"/>
                  </a:cubicBezTo>
                  <a:cubicBezTo>
                    <a:pt x="91" y="110"/>
                    <a:pt x="90" y="111"/>
                    <a:pt x="90" y="111"/>
                  </a:cubicBezTo>
                  <a:cubicBezTo>
                    <a:pt x="89" y="111"/>
                    <a:pt x="89" y="112"/>
                    <a:pt x="88" y="113"/>
                  </a:cubicBezTo>
                  <a:cubicBezTo>
                    <a:pt x="85" y="120"/>
                    <a:pt x="82" y="127"/>
                    <a:pt x="80" y="128"/>
                  </a:cubicBezTo>
                  <a:cubicBezTo>
                    <a:pt x="79" y="129"/>
                    <a:pt x="78" y="129"/>
                    <a:pt x="78" y="129"/>
                  </a:cubicBezTo>
                  <a:cubicBezTo>
                    <a:pt x="78" y="129"/>
                    <a:pt x="79" y="127"/>
                    <a:pt x="80" y="125"/>
                  </a:cubicBezTo>
                  <a:cubicBezTo>
                    <a:pt x="82" y="121"/>
                    <a:pt x="82" y="118"/>
                    <a:pt x="81" y="119"/>
                  </a:cubicBezTo>
                  <a:cubicBezTo>
                    <a:pt x="80" y="119"/>
                    <a:pt x="76" y="126"/>
                    <a:pt x="74" y="131"/>
                  </a:cubicBezTo>
                  <a:cubicBezTo>
                    <a:pt x="73" y="133"/>
                    <a:pt x="72" y="135"/>
                    <a:pt x="71" y="136"/>
                  </a:cubicBezTo>
                  <a:cubicBezTo>
                    <a:pt x="70" y="137"/>
                    <a:pt x="70" y="136"/>
                    <a:pt x="71" y="134"/>
                  </a:cubicBezTo>
                  <a:cubicBezTo>
                    <a:pt x="71" y="129"/>
                    <a:pt x="72" y="124"/>
                    <a:pt x="71" y="118"/>
                  </a:cubicBezTo>
                  <a:cubicBezTo>
                    <a:pt x="71" y="113"/>
                    <a:pt x="70" y="111"/>
                    <a:pt x="69" y="110"/>
                  </a:cubicBezTo>
                  <a:cubicBezTo>
                    <a:pt x="68" y="109"/>
                    <a:pt x="67" y="107"/>
                    <a:pt x="67" y="107"/>
                  </a:cubicBezTo>
                  <a:cubicBezTo>
                    <a:pt x="67" y="105"/>
                    <a:pt x="56" y="92"/>
                    <a:pt x="54" y="92"/>
                  </a:cubicBezTo>
                  <a:cubicBezTo>
                    <a:pt x="54" y="92"/>
                    <a:pt x="53" y="91"/>
                    <a:pt x="51" y="89"/>
                  </a:cubicBezTo>
                  <a:cubicBezTo>
                    <a:pt x="49" y="88"/>
                    <a:pt x="47" y="86"/>
                    <a:pt x="46" y="86"/>
                  </a:cubicBezTo>
                  <a:cubicBezTo>
                    <a:pt x="45" y="85"/>
                    <a:pt x="44" y="84"/>
                    <a:pt x="43" y="83"/>
                  </a:cubicBezTo>
                  <a:cubicBezTo>
                    <a:pt x="42" y="82"/>
                    <a:pt x="41" y="81"/>
                    <a:pt x="41" y="81"/>
                  </a:cubicBezTo>
                  <a:cubicBezTo>
                    <a:pt x="40" y="81"/>
                    <a:pt x="40" y="80"/>
                    <a:pt x="39" y="80"/>
                  </a:cubicBezTo>
                  <a:cubicBezTo>
                    <a:pt x="5" y="53"/>
                    <a:pt x="27" y="16"/>
                    <a:pt x="62" y="7"/>
                  </a:cubicBezTo>
                  <a:cubicBezTo>
                    <a:pt x="64" y="7"/>
                    <a:pt x="68" y="6"/>
                    <a:pt x="69" y="6"/>
                  </a:cubicBezTo>
                  <a:cubicBezTo>
                    <a:pt x="70" y="6"/>
                    <a:pt x="71" y="5"/>
                    <a:pt x="72" y="5"/>
                  </a:cubicBezTo>
                  <a:cubicBezTo>
                    <a:pt x="72" y="5"/>
                    <a:pt x="73" y="5"/>
                    <a:pt x="73" y="5"/>
                  </a:cubicBezTo>
                  <a:close/>
                  <a:moveTo>
                    <a:pt x="152" y="58"/>
                  </a:moveTo>
                  <a:cubicBezTo>
                    <a:pt x="152" y="58"/>
                    <a:pt x="152" y="58"/>
                    <a:pt x="152" y="58"/>
                  </a:cubicBezTo>
                  <a:cubicBezTo>
                    <a:pt x="152" y="58"/>
                    <a:pt x="152" y="59"/>
                    <a:pt x="152" y="59"/>
                  </a:cubicBezTo>
                  <a:cubicBezTo>
                    <a:pt x="152" y="63"/>
                    <a:pt x="150" y="66"/>
                    <a:pt x="146" y="72"/>
                  </a:cubicBezTo>
                  <a:cubicBezTo>
                    <a:pt x="141" y="78"/>
                    <a:pt x="139" y="80"/>
                    <a:pt x="142" y="79"/>
                  </a:cubicBezTo>
                  <a:cubicBezTo>
                    <a:pt x="143" y="78"/>
                    <a:pt x="143" y="77"/>
                    <a:pt x="144" y="77"/>
                  </a:cubicBezTo>
                  <a:cubicBezTo>
                    <a:pt x="144" y="76"/>
                    <a:pt x="144" y="76"/>
                    <a:pt x="145" y="76"/>
                  </a:cubicBezTo>
                  <a:cubicBezTo>
                    <a:pt x="145" y="76"/>
                    <a:pt x="146" y="75"/>
                    <a:pt x="147" y="74"/>
                  </a:cubicBezTo>
                  <a:cubicBezTo>
                    <a:pt x="147" y="73"/>
                    <a:pt x="148" y="72"/>
                    <a:pt x="148" y="72"/>
                  </a:cubicBezTo>
                  <a:cubicBezTo>
                    <a:pt x="148" y="80"/>
                    <a:pt x="130" y="97"/>
                    <a:pt x="124" y="105"/>
                  </a:cubicBezTo>
                  <a:cubicBezTo>
                    <a:pt x="124" y="106"/>
                    <a:pt x="123" y="107"/>
                    <a:pt x="122" y="107"/>
                  </a:cubicBezTo>
                  <a:cubicBezTo>
                    <a:pt x="121" y="107"/>
                    <a:pt x="121" y="107"/>
                    <a:pt x="123" y="104"/>
                  </a:cubicBezTo>
                  <a:cubicBezTo>
                    <a:pt x="123" y="102"/>
                    <a:pt x="124" y="101"/>
                    <a:pt x="124" y="100"/>
                  </a:cubicBezTo>
                  <a:cubicBezTo>
                    <a:pt x="124" y="100"/>
                    <a:pt x="125" y="99"/>
                    <a:pt x="125" y="99"/>
                  </a:cubicBezTo>
                  <a:cubicBezTo>
                    <a:pt x="125" y="99"/>
                    <a:pt x="126" y="99"/>
                    <a:pt x="126" y="99"/>
                  </a:cubicBezTo>
                  <a:cubicBezTo>
                    <a:pt x="126" y="98"/>
                    <a:pt x="132" y="86"/>
                    <a:pt x="134" y="83"/>
                  </a:cubicBezTo>
                  <a:cubicBezTo>
                    <a:pt x="135" y="82"/>
                    <a:pt x="137" y="79"/>
                    <a:pt x="139" y="76"/>
                  </a:cubicBezTo>
                  <a:cubicBezTo>
                    <a:pt x="142" y="72"/>
                    <a:pt x="147" y="64"/>
                    <a:pt x="150" y="60"/>
                  </a:cubicBezTo>
                  <a:cubicBezTo>
                    <a:pt x="151" y="59"/>
                    <a:pt x="152" y="58"/>
                    <a:pt x="152" y="5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3" name="Freeform 8"/>
            <p:cNvSpPr>
              <a:spLocks noEditPoints="1"/>
            </p:cNvSpPr>
            <p:nvPr/>
          </p:nvSpPr>
          <p:spPr bwMode="auto">
            <a:xfrm>
              <a:off x="2398" y="2850"/>
              <a:ext cx="299" cy="252"/>
            </a:xfrm>
            <a:custGeom>
              <a:avLst/>
              <a:gdLst>
                <a:gd name="T0" fmla="*/ 4 w 237"/>
                <a:gd name="T1" fmla="*/ 119 h 200"/>
                <a:gd name="T2" fmla="*/ 35 w 237"/>
                <a:gd name="T3" fmla="*/ 183 h 200"/>
                <a:gd name="T4" fmla="*/ 70 w 237"/>
                <a:gd name="T5" fmla="*/ 172 h 200"/>
                <a:gd name="T6" fmla="*/ 57 w 237"/>
                <a:gd name="T7" fmla="*/ 191 h 200"/>
                <a:gd name="T8" fmla="*/ 89 w 237"/>
                <a:gd name="T9" fmla="*/ 158 h 200"/>
                <a:gd name="T10" fmla="*/ 132 w 237"/>
                <a:gd name="T11" fmla="*/ 159 h 200"/>
                <a:gd name="T12" fmla="*/ 165 w 237"/>
                <a:gd name="T13" fmla="*/ 110 h 200"/>
                <a:gd name="T14" fmla="*/ 233 w 237"/>
                <a:gd name="T15" fmla="*/ 65 h 200"/>
                <a:gd name="T16" fmla="*/ 203 w 237"/>
                <a:gd name="T17" fmla="*/ 60 h 200"/>
                <a:gd name="T18" fmla="*/ 197 w 237"/>
                <a:gd name="T19" fmla="*/ 42 h 200"/>
                <a:gd name="T20" fmla="*/ 210 w 237"/>
                <a:gd name="T21" fmla="*/ 12 h 200"/>
                <a:gd name="T22" fmla="*/ 178 w 237"/>
                <a:gd name="T23" fmla="*/ 23 h 200"/>
                <a:gd name="T24" fmla="*/ 64 w 237"/>
                <a:gd name="T25" fmla="*/ 81 h 200"/>
                <a:gd name="T26" fmla="*/ 48 w 237"/>
                <a:gd name="T27" fmla="*/ 68 h 200"/>
                <a:gd name="T28" fmla="*/ 47 w 237"/>
                <a:gd name="T29" fmla="*/ 74 h 200"/>
                <a:gd name="T30" fmla="*/ 159 w 237"/>
                <a:gd name="T31" fmla="*/ 51 h 200"/>
                <a:gd name="T32" fmla="*/ 58 w 237"/>
                <a:gd name="T33" fmla="*/ 99 h 200"/>
                <a:gd name="T34" fmla="*/ 107 w 237"/>
                <a:gd name="T35" fmla="*/ 63 h 200"/>
                <a:gd name="T36" fmla="*/ 44 w 237"/>
                <a:gd name="T37" fmla="*/ 100 h 200"/>
                <a:gd name="T38" fmla="*/ 42 w 237"/>
                <a:gd name="T39" fmla="*/ 95 h 200"/>
                <a:gd name="T40" fmla="*/ 53 w 237"/>
                <a:gd name="T41" fmla="*/ 91 h 200"/>
                <a:gd name="T42" fmla="*/ 8 w 237"/>
                <a:gd name="T43" fmla="*/ 111 h 200"/>
                <a:gd name="T44" fmla="*/ 164 w 237"/>
                <a:gd name="T45" fmla="*/ 71 h 200"/>
                <a:gd name="T46" fmla="*/ 184 w 237"/>
                <a:gd name="T47" fmla="*/ 44 h 200"/>
                <a:gd name="T48" fmla="*/ 89 w 237"/>
                <a:gd name="T49" fmla="*/ 106 h 200"/>
                <a:gd name="T50" fmla="*/ 86 w 237"/>
                <a:gd name="T51" fmla="*/ 90 h 200"/>
                <a:gd name="T52" fmla="*/ 145 w 237"/>
                <a:gd name="T53" fmla="*/ 63 h 200"/>
                <a:gd name="T54" fmla="*/ 15 w 237"/>
                <a:gd name="T55" fmla="*/ 134 h 200"/>
                <a:gd name="T56" fmla="*/ 39 w 237"/>
                <a:gd name="T57" fmla="*/ 113 h 200"/>
                <a:gd name="T58" fmla="*/ 21 w 237"/>
                <a:gd name="T59" fmla="*/ 126 h 200"/>
                <a:gd name="T60" fmla="*/ 192 w 237"/>
                <a:gd name="T61" fmla="*/ 65 h 200"/>
                <a:gd name="T62" fmla="*/ 51 w 237"/>
                <a:gd name="T63" fmla="*/ 121 h 200"/>
                <a:gd name="T64" fmla="*/ 168 w 237"/>
                <a:gd name="T65" fmla="*/ 87 h 200"/>
                <a:gd name="T66" fmla="*/ 179 w 237"/>
                <a:gd name="T67" fmla="*/ 70 h 200"/>
                <a:gd name="T68" fmla="*/ 130 w 237"/>
                <a:gd name="T69" fmla="*/ 103 h 200"/>
                <a:gd name="T70" fmla="*/ 107 w 237"/>
                <a:gd name="T71" fmla="*/ 112 h 200"/>
                <a:gd name="T72" fmla="*/ 80 w 237"/>
                <a:gd name="T73" fmla="*/ 135 h 200"/>
                <a:gd name="T74" fmla="*/ 42 w 237"/>
                <a:gd name="T75" fmla="*/ 130 h 200"/>
                <a:gd name="T76" fmla="*/ 33 w 237"/>
                <a:gd name="T77" fmla="*/ 153 h 200"/>
                <a:gd name="T78" fmla="*/ 53 w 237"/>
                <a:gd name="T79" fmla="*/ 127 h 200"/>
                <a:gd name="T80" fmla="*/ 21 w 237"/>
                <a:gd name="T81" fmla="*/ 140 h 200"/>
                <a:gd name="T82" fmla="*/ 21 w 237"/>
                <a:gd name="T83" fmla="*/ 140 h 200"/>
                <a:gd name="T84" fmla="*/ 61 w 237"/>
                <a:gd name="T85" fmla="*/ 127 h 200"/>
                <a:gd name="T86" fmla="*/ 170 w 237"/>
                <a:gd name="T87" fmla="*/ 96 h 200"/>
                <a:gd name="T88" fmla="*/ 151 w 237"/>
                <a:gd name="T89" fmla="*/ 107 h 200"/>
                <a:gd name="T90" fmla="*/ 117 w 237"/>
                <a:gd name="T91" fmla="*/ 122 h 200"/>
                <a:gd name="T92" fmla="*/ 160 w 237"/>
                <a:gd name="T93" fmla="*/ 103 h 200"/>
                <a:gd name="T94" fmla="*/ 145 w 237"/>
                <a:gd name="T95" fmla="*/ 131 h 200"/>
                <a:gd name="T96" fmla="*/ 111 w 237"/>
                <a:gd name="T97" fmla="*/ 124 h 200"/>
                <a:gd name="T98" fmla="*/ 79 w 237"/>
                <a:gd name="T99" fmla="*/ 143 h 200"/>
                <a:gd name="T100" fmla="*/ 52 w 237"/>
                <a:gd name="T101" fmla="*/ 168 h 200"/>
                <a:gd name="T102" fmla="*/ 29 w 237"/>
                <a:gd name="T103" fmla="*/ 160 h 200"/>
                <a:gd name="T104" fmla="*/ 67 w 237"/>
                <a:gd name="T105" fmla="*/ 145 h 200"/>
                <a:gd name="T106" fmla="*/ 61 w 237"/>
                <a:gd name="T107" fmla="*/ 149 h 200"/>
                <a:gd name="T108" fmla="*/ 63 w 237"/>
                <a:gd name="T109" fmla="*/ 160 h 200"/>
                <a:gd name="T110" fmla="*/ 136 w 237"/>
                <a:gd name="T111" fmla="*/ 140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37" h="200">
                  <a:moveTo>
                    <a:pt x="48" y="68"/>
                  </a:moveTo>
                  <a:cubicBezTo>
                    <a:pt x="47" y="68"/>
                    <a:pt x="47" y="68"/>
                    <a:pt x="46" y="69"/>
                  </a:cubicBezTo>
                  <a:cubicBezTo>
                    <a:pt x="43" y="70"/>
                    <a:pt x="43" y="71"/>
                    <a:pt x="42" y="74"/>
                  </a:cubicBezTo>
                  <a:cubicBezTo>
                    <a:pt x="40" y="79"/>
                    <a:pt x="40" y="82"/>
                    <a:pt x="41" y="87"/>
                  </a:cubicBezTo>
                  <a:cubicBezTo>
                    <a:pt x="41" y="90"/>
                    <a:pt x="41" y="91"/>
                    <a:pt x="40" y="92"/>
                  </a:cubicBezTo>
                  <a:cubicBezTo>
                    <a:pt x="32" y="96"/>
                    <a:pt x="22" y="99"/>
                    <a:pt x="14" y="104"/>
                  </a:cubicBezTo>
                  <a:cubicBezTo>
                    <a:pt x="14" y="104"/>
                    <a:pt x="11" y="106"/>
                    <a:pt x="8" y="107"/>
                  </a:cubicBezTo>
                  <a:cubicBezTo>
                    <a:pt x="0" y="110"/>
                    <a:pt x="0" y="110"/>
                    <a:pt x="4" y="119"/>
                  </a:cubicBezTo>
                  <a:cubicBezTo>
                    <a:pt x="6" y="123"/>
                    <a:pt x="8" y="128"/>
                    <a:pt x="8" y="129"/>
                  </a:cubicBezTo>
                  <a:cubicBezTo>
                    <a:pt x="10" y="131"/>
                    <a:pt x="10" y="131"/>
                    <a:pt x="11" y="135"/>
                  </a:cubicBezTo>
                  <a:cubicBezTo>
                    <a:pt x="12" y="137"/>
                    <a:pt x="12" y="139"/>
                    <a:pt x="12" y="140"/>
                  </a:cubicBezTo>
                  <a:cubicBezTo>
                    <a:pt x="12" y="141"/>
                    <a:pt x="12" y="141"/>
                    <a:pt x="13" y="141"/>
                  </a:cubicBezTo>
                  <a:cubicBezTo>
                    <a:pt x="14" y="142"/>
                    <a:pt x="15" y="143"/>
                    <a:pt x="18" y="151"/>
                  </a:cubicBezTo>
                  <a:cubicBezTo>
                    <a:pt x="21" y="156"/>
                    <a:pt x="23" y="161"/>
                    <a:pt x="23" y="161"/>
                  </a:cubicBezTo>
                  <a:cubicBezTo>
                    <a:pt x="24" y="162"/>
                    <a:pt x="24" y="162"/>
                    <a:pt x="29" y="174"/>
                  </a:cubicBezTo>
                  <a:cubicBezTo>
                    <a:pt x="33" y="181"/>
                    <a:pt x="34" y="183"/>
                    <a:pt x="35" y="183"/>
                  </a:cubicBezTo>
                  <a:cubicBezTo>
                    <a:pt x="37" y="184"/>
                    <a:pt x="38" y="183"/>
                    <a:pt x="38" y="181"/>
                  </a:cubicBezTo>
                  <a:cubicBezTo>
                    <a:pt x="37" y="179"/>
                    <a:pt x="37" y="179"/>
                    <a:pt x="37" y="179"/>
                  </a:cubicBezTo>
                  <a:cubicBezTo>
                    <a:pt x="43" y="177"/>
                    <a:pt x="43" y="177"/>
                    <a:pt x="43" y="177"/>
                  </a:cubicBezTo>
                  <a:cubicBezTo>
                    <a:pt x="49" y="175"/>
                    <a:pt x="51" y="174"/>
                    <a:pt x="56" y="171"/>
                  </a:cubicBezTo>
                  <a:cubicBezTo>
                    <a:pt x="58" y="170"/>
                    <a:pt x="59" y="169"/>
                    <a:pt x="60" y="169"/>
                  </a:cubicBezTo>
                  <a:cubicBezTo>
                    <a:pt x="61" y="169"/>
                    <a:pt x="62" y="169"/>
                    <a:pt x="64" y="168"/>
                  </a:cubicBezTo>
                  <a:cubicBezTo>
                    <a:pt x="67" y="167"/>
                    <a:pt x="67" y="167"/>
                    <a:pt x="67" y="166"/>
                  </a:cubicBezTo>
                  <a:cubicBezTo>
                    <a:pt x="68" y="166"/>
                    <a:pt x="69" y="169"/>
                    <a:pt x="70" y="172"/>
                  </a:cubicBezTo>
                  <a:cubicBezTo>
                    <a:pt x="72" y="176"/>
                    <a:pt x="72" y="181"/>
                    <a:pt x="72" y="187"/>
                  </a:cubicBezTo>
                  <a:cubicBezTo>
                    <a:pt x="73" y="187"/>
                    <a:pt x="73" y="188"/>
                    <a:pt x="72" y="189"/>
                  </a:cubicBezTo>
                  <a:cubicBezTo>
                    <a:pt x="72" y="192"/>
                    <a:pt x="67" y="194"/>
                    <a:pt x="65" y="193"/>
                  </a:cubicBezTo>
                  <a:cubicBezTo>
                    <a:pt x="64" y="193"/>
                    <a:pt x="64" y="192"/>
                    <a:pt x="65" y="191"/>
                  </a:cubicBezTo>
                  <a:cubicBezTo>
                    <a:pt x="65" y="191"/>
                    <a:pt x="65" y="191"/>
                    <a:pt x="65" y="191"/>
                  </a:cubicBezTo>
                  <a:cubicBezTo>
                    <a:pt x="65" y="191"/>
                    <a:pt x="65" y="191"/>
                    <a:pt x="65" y="190"/>
                  </a:cubicBezTo>
                  <a:cubicBezTo>
                    <a:pt x="66" y="189"/>
                    <a:pt x="67" y="188"/>
                    <a:pt x="67" y="187"/>
                  </a:cubicBezTo>
                  <a:cubicBezTo>
                    <a:pt x="69" y="173"/>
                    <a:pt x="56" y="182"/>
                    <a:pt x="57" y="191"/>
                  </a:cubicBezTo>
                  <a:cubicBezTo>
                    <a:pt x="57" y="192"/>
                    <a:pt x="58" y="193"/>
                    <a:pt x="58" y="193"/>
                  </a:cubicBezTo>
                  <a:cubicBezTo>
                    <a:pt x="58" y="193"/>
                    <a:pt x="59" y="194"/>
                    <a:pt x="60" y="195"/>
                  </a:cubicBezTo>
                  <a:cubicBezTo>
                    <a:pt x="61" y="198"/>
                    <a:pt x="62" y="200"/>
                    <a:pt x="66" y="200"/>
                  </a:cubicBezTo>
                  <a:cubicBezTo>
                    <a:pt x="72" y="199"/>
                    <a:pt x="76" y="196"/>
                    <a:pt x="77" y="187"/>
                  </a:cubicBezTo>
                  <a:cubicBezTo>
                    <a:pt x="77" y="184"/>
                    <a:pt x="77" y="181"/>
                    <a:pt x="77" y="181"/>
                  </a:cubicBezTo>
                  <a:cubicBezTo>
                    <a:pt x="77" y="177"/>
                    <a:pt x="76" y="174"/>
                    <a:pt x="74" y="170"/>
                  </a:cubicBezTo>
                  <a:cubicBezTo>
                    <a:pt x="73" y="167"/>
                    <a:pt x="73" y="165"/>
                    <a:pt x="73" y="164"/>
                  </a:cubicBezTo>
                  <a:cubicBezTo>
                    <a:pt x="73" y="164"/>
                    <a:pt x="88" y="158"/>
                    <a:pt x="89" y="158"/>
                  </a:cubicBezTo>
                  <a:cubicBezTo>
                    <a:pt x="90" y="158"/>
                    <a:pt x="90" y="158"/>
                    <a:pt x="106" y="152"/>
                  </a:cubicBezTo>
                  <a:cubicBezTo>
                    <a:pt x="119" y="147"/>
                    <a:pt x="121" y="146"/>
                    <a:pt x="122" y="147"/>
                  </a:cubicBezTo>
                  <a:cubicBezTo>
                    <a:pt x="122" y="147"/>
                    <a:pt x="123" y="148"/>
                    <a:pt x="122" y="149"/>
                  </a:cubicBezTo>
                  <a:cubicBezTo>
                    <a:pt x="122" y="151"/>
                    <a:pt x="123" y="153"/>
                    <a:pt x="124" y="153"/>
                  </a:cubicBezTo>
                  <a:cubicBezTo>
                    <a:pt x="124" y="153"/>
                    <a:pt x="125" y="154"/>
                    <a:pt x="126" y="156"/>
                  </a:cubicBezTo>
                  <a:cubicBezTo>
                    <a:pt x="127" y="159"/>
                    <a:pt x="127" y="160"/>
                    <a:pt x="129" y="160"/>
                  </a:cubicBezTo>
                  <a:cubicBezTo>
                    <a:pt x="130" y="160"/>
                    <a:pt x="131" y="160"/>
                    <a:pt x="131" y="160"/>
                  </a:cubicBezTo>
                  <a:cubicBezTo>
                    <a:pt x="132" y="160"/>
                    <a:pt x="132" y="160"/>
                    <a:pt x="132" y="159"/>
                  </a:cubicBezTo>
                  <a:cubicBezTo>
                    <a:pt x="137" y="151"/>
                    <a:pt x="146" y="136"/>
                    <a:pt x="153" y="132"/>
                  </a:cubicBezTo>
                  <a:cubicBezTo>
                    <a:pt x="155" y="131"/>
                    <a:pt x="158" y="129"/>
                    <a:pt x="160" y="128"/>
                  </a:cubicBezTo>
                  <a:cubicBezTo>
                    <a:pt x="177" y="119"/>
                    <a:pt x="194" y="110"/>
                    <a:pt x="212" y="102"/>
                  </a:cubicBezTo>
                  <a:cubicBezTo>
                    <a:pt x="224" y="97"/>
                    <a:pt x="235" y="92"/>
                    <a:pt x="235" y="90"/>
                  </a:cubicBezTo>
                  <a:cubicBezTo>
                    <a:pt x="237" y="87"/>
                    <a:pt x="233" y="86"/>
                    <a:pt x="230" y="89"/>
                  </a:cubicBezTo>
                  <a:cubicBezTo>
                    <a:pt x="229" y="90"/>
                    <a:pt x="226" y="92"/>
                    <a:pt x="210" y="99"/>
                  </a:cubicBezTo>
                  <a:cubicBezTo>
                    <a:pt x="188" y="110"/>
                    <a:pt x="175" y="118"/>
                    <a:pt x="156" y="126"/>
                  </a:cubicBezTo>
                  <a:cubicBezTo>
                    <a:pt x="156" y="125"/>
                    <a:pt x="162" y="114"/>
                    <a:pt x="165" y="110"/>
                  </a:cubicBezTo>
                  <a:cubicBezTo>
                    <a:pt x="166" y="109"/>
                    <a:pt x="168" y="106"/>
                    <a:pt x="169" y="104"/>
                  </a:cubicBezTo>
                  <a:cubicBezTo>
                    <a:pt x="171" y="102"/>
                    <a:pt x="172" y="100"/>
                    <a:pt x="172" y="100"/>
                  </a:cubicBezTo>
                  <a:cubicBezTo>
                    <a:pt x="172" y="100"/>
                    <a:pt x="173" y="99"/>
                    <a:pt x="174" y="98"/>
                  </a:cubicBezTo>
                  <a:cubicBezTo>
                    <a:pt x="174" y="97"/>
                    <a:pt x="176" y="96"/>
                    <a:pt x="177" y="94"/>
                  </a:cubicBezTo>
                  <a:cubicBezTo>
                    <a:pt x="178" y="93"/>
                    <a:pt x="179" y="92"/>
                    <a:pt x="180" y="91"/>
                  </a:cubicBezTo>
                  <a:cubicBezTo>
                    <a:pt x="180" y="89"/>
                    <a:pt x="185" y="87"/>
                    <a:pt x="204" y="79"/>
                  </a:cubicBezTo>
                  <a:cubicBezTo>
                    <a:pt x="216" y="75"/>
                    <a:pt x="227" y="70"/>
                    <a:pt x="229" y="69"/>
                  </a:cubicBezTo>
                  <a:cubicBezTo>
                    <a:pt x="232" y="67"/>
                    <a:pt x="233" y="67"/>
                    <a:pt x="233" y="65"/>
                  </a:cubicBezTo>
                  <a:cubicBezTo>
                    <a:pt x="233" y="64"/>
                    <a:pt x="233" y="63"/>
                    <a:pt x="233" y="63"/>
                  </a:cubicBezTo>
                  <a:cubicBezTo>
                    <a:pt x="232" y="63"/>
                    <a:pt x="227" y="64"/>
                    <a:pt x="226" y="66"/>
                  </a:cubicBezTo>
                  <a:cubicBezTo>
                    <a:pt x="225" y="66"/>
                    <a:pt x="218" y="69"/>
                    <a:pt x="210" y="73"/>
                  </a:cubicBezTo>
                  <a:cubicBezTo>
                    <a:pt x="202" y="76"/>
                    <a:pt x="193" y="79"/>
                    <a:pt x="191" y="80"/>
                  </a:cubicBezTo>
                  <a:cubicBezTo>
                    <a:pt x="186" y="82"/>
                    <a:pt x="186" y="82"/>
                    <a:pt x="186" y="82"/>
                  </a:cubicBezTo>
                  <a:cubicBezTo>
                    <a:pt x="187" y="81"/>
                    <a:pt x="187" y="81"/>
                    <a:pt x="187" y="81"/>
                  </a:cubicBezTo>
                  <a:cubicBezTo>
                    <a:pt x="189" y="77"/>
                    <a:pt x="193" y="72"/>
                    <a:pt x="195" y="69"/>
                  </a:cubicBezTo>
                  <a:cubicBezTo>
                    <a:pt x="202" y="62"/>
                    <a:pt x="203" y="61"/>
                    <a:pt x="203" y="60"/>
                  </a:cubicBezTo>
                  <a:cubicBezTo>
                    <a:pt x="204" y="59"/>
                    <a:pt x="205" y="58"/>
                    <a:pt x="210" y="56"/>
                  </a:cubicBezTo>
                  <a:cubicBezTo>
                    <a:pt x="220" y="52"/>
                    <a:pt x="225" y="49"/>
                    <a:pt x="225" y="48"/>
                  </a:cubicBezTo>
                  <a:cubicBezTo>
                    <a:pt x="226" y="48"/>
                    <a:pt x="226" y="47"/>
                    <a:pt x="225" y="46"/>
                  </a:cubicBezTo>
                  <a:cubicBezTo>
                    <a:pt x="225" y="45"/>
                    <a:pt x="224" y="45"/>
                    <a:pt x="220" y="47"/>
                  </a:cubicBezTo>
                  <a:cubicBezTo>
                    <a:pt x="218" y="48"/>
                    <a:pt x="214" y="49"/>
                    <a:pt x="213" y="50"/>
                  </a:cubicBezTo>
                  <a:cubicBezTo>
                    <a:pt x="209" y="52"/>
                    <a:pt x="202" y="55"/>
                    <a:pt x="202" y="55"/>
                  </a:cubicBezTo>
                  <a:cubicBezTo>
                    <a:pt x="201" y="54"/>
                    <a:pt x="200" y="53"/>
                    <a:pt x="200" y="49"/>
                  </a:cubicBezTo>
                  <a:cubicBezTo>
                    <a:pt x="199" y="47"/>
                    <a:pt x="198" y="43"/>
                    <a:pt x="197" y="42"/>
                  </a:cubicBezTo>
                  <a:cubicBezTo>
                    <a:pt x="195" y="39"/>
                    <a:pt x="195" y="39"/>
                    <a:pt x="195" y="39"/>
                  </a:cubicBezTo>
                  <a:cubicBezTo>
                    <a:pt x="198" y="38"/>
                    <a:pt x="198" y="38"/>
                    <a:pt x="198" y="38"/>
                  </a:cubicBezTo>
                  <a:cubicBezTo>
                    <a:pt x="227" y="26"/>
                    <a:pt x="227" y="26"/>
                    <a:pt x="227" y="23"/>
                  </a:cubicBezTo>
                  <a:cubicBezTo>
                    <a:pt x="227" y="20"/>
                    <a:pt x="226" y="20"/>
                    <a:pt x="217" y="25"/>
                  </a:cubicBezTo>
                  <a:cubicBezTo>
                    <a:pt x="212" y="27"/>
                    <a:pt x="208" y="29"/>
                    <a:pt x="208" y="29"/>
                  </a:cubicBezTo>
                  <a:cubicBezTo>
                    <a:pt x="208" y="29"/>
                    <a:pt x="208" y="28"/>
                    <a:pt x="209" y="26"/>
                  </a:cubicBezTo>
                  <a:cubicBezTo>
                    <a:pt x="211" y="22"/>
                    <a:pt x="212" y="18"/>
                    <a:pt x="211" y="15"/>
                  </a:cubicBezTo>
                  <a:cubicBezTo>
                    <a:pt x="210" y="12"/>
                    <a:pt x="210" y="12"/>
                    <a:pt x="210" y="12"/>
                  </a:cubicBezTo>
                  <a:cubicBezTo>
                    <a:pt x="216" y="10"/>
                    <a:pt x="216" y="10"/>
                    <a:pt x="216" y="10"/>
                  </a:cubicBezTo>
                  <a:cubicBezTo>
                    <a:pt x="227" y="6"/>
                    <a:pt x="228" y="5"/>
                    <a:pt x="229" y="3"/>
                  </a:cubicBezTo>
                  <a:cubicBezTo>
                    <a:pt x="229" y="2"/>
                    <a:pt x="229" y="1"/>
                    <a:pt x="229" y="1"/>
                  </a:cubicBezTo>
                  <a:cubicBezTo>
                    <a:pt x="228" y="0"/>
                    <a:pt x="224" y="1"/>
                    <a:pt x="222" y="3"/>
                  </a:cubicBezTo>
                  <a:cubicBezTo>
                    <a:pt x="221" y="5"/>
                    <a:pt x="217" y="6"/>
                    <a:pt x="208" y="8"/>
                  </a:cubicBezTo>
                  <a:cubicBezTo>
                    <a:pt x="207" y="9"/>
                    <a:pt x="205" y="10"/>
                    <a:pt x="204" y="10"/>
                  </a:cubicBezTo>
                  <a:cubicBezTo>
                    <a:pt x="202" y="12"/>
                    <a:pt x="197" y="15"/>
                    <a:pt x="187" y="19"/>
                  </a:cubicBezTo>
                  <a:cubicBezTo>
                    <a:pt x="183" y="21"/>
                    <a:pt x="179" y="23"/>
                    <a:pt x="178" y="23"/>
                  </a:cubicBezTo>
                  <a:cubicBezTo>
                    <a:pt x="178" y="24"/>
                    <a:pt x="174" y="25"/>
                    <a:pt x="170" y="27"/>
                  </a:cubicBezTo>
                  <a:cubicBezTo>
                    <a:pt x="160" y="32"/>
                    <a:pt x="148" y="37"/>
                    <a:pt x="140" y="42"/>
                  </a:cubicBezTo>
                  <a:cubicBezTo>
                    <a:pt x="135" y="44"/>
                    <a:pt x="128" y="48"/>
                    <a:pt x="124" y="50"/>
                  </a:cubicBezTo>
                  <a:cubicBezTo>
                    <a:pt x="117" y="53"/>
                    <a:pt x="112" y="55"/>
                    <a:pt x="101" y="61"/>
                  </a:cubicBezTo>
                  <a:cubicBezTo>
                    <a:pt x="99" y="63"/>
                    <a:pt x="94" y="65"/>
                    <a:pt x="89" y="67"/>
                  </a:cubicBezTo>
                  <a:cubicBezTo>
                    <a:pt x="85" y="69"/>
                    <a:pt x="81" y="72"/>
                    <a:pt x="81" y="72"/>
                  </a:cubicBezTo>
                  <a:cubicBezTo>
                    <a:pt x="80" y="73"/>
                    <a:pt x="78" y="74"/>
                    <a:pt x="74" y="76"/>
                  </a:cubicBezTo>
                  <a:cubicBezTo>
                    <a:pt x="72" y="77"/>
                    <a:pt x="67" y="79"/>
                    <a:pt x="64" y="81"/>
                  </a:cubicBezTo>
                  <a:cubicBezTo>
                    <a:pt x="60" y="82"/>
                    <a:pt x="58" y="84"/>
                    <a:pt x="57" y="83"/>
                  </a:cubicBezTo>
                  <a:cubicBezTo>
                    <a:pt x="57" y="83"/>
                    <a:pt x="57" y="82"/>
                    <a:pt x="57" y="81"/>
                  </a:cubicBezTo>
                  <a:cubicBezTo>
                    <a:pt x="58" y="78"/>
                    <a:pt x="56" y="73"/>
                    <a:pt x="56" y="73"/>
                  </a:cubicBezTo>
                  <a:cubicBezTo>
                    <a:pt x="55" y="73"/>
                    <a:pt x="55" y="73"/>
                    <a:pt x="55" y="72"/>
                  </a:cubicBezTo>
                  <a:cubicBezTo>
                    <a:pt x="55" y="71"/>
                    <a:pt x="54" y="70"/>
                    <a:pt x="54" y="70"/>
                  </a:cubicBezTo>
                  <a:cubicBezTo>
                    <a:pt x="53" y="69"/>
                    <a:pt x="53" y="69"/>
                    <a:pt x="53" y="68"/>
                  </a:cubicBezTo>
                  <a:cubicBezTo>
                    <a:pt x="53" y="68"/>
                    <a:pt x="52" y="68"/>
                    <a:pt x="51" y="68"/>
                  </a:cubicBezTo>
                  <a:cubicBezTo>
                    <a:pt x="50" y="67"/>
                    <a:pt x="49" y="67"/>
                    <a:pt x="48" y="68"/>
                  </a:cubicBezTo>
                  <a:close/>
                  <a:moveTo>
                    <a:pt x="47" y="74"/>
                  </a:moveTo>
                  <a:cubicBezTo>
                    <a:pt x="47" y="74"/>
                    <a:pt x="47" y="74"/>
                    <a:pt x="48" y="74"/>
                  </a:cubicBezTo>
                  <a:cubicBezTo>
                    <a:pt x="50" y="73"/>
                    <a:pt x="51" y="74"/>
                    <a:pt x="51" y="76"/>
                  </a:cubicBezTo>
                  <a:cubicBezTo>
                    <a:pt x="52" y="77"/>
                    <a:pt x="52" y="78"/>
                    <a:pt x="52" y="80"/>
                  </a:cubicBezTo>
                  <a:cubicBezTo>
                    <a:pt x="54" y="84"/>
                    <a:pt x="54" y="86"/>
                    <a:pt x="52" y="86"/>
                  </a:cubicBezTo>
                  <a:cubicBezTo>
                    <a:pt x="51" y="87"/>
                    <a:pt x="50" y="87"/>
                    <a:pt x="49" y="88"/>
                  </a:cubicBezTo>
                  <a:cubicBezTo>
                    <a:pt x="47" y="90"/>
                    <a:pt x="46" y="89"/>
                    <a:pt x="45" y="83"/>
                  </a:cubicBezTo>
                  <a:cubicBezTo>
                    <a:pt x="44" y="78"/>
                    <a:pt x="45" y="75"/>
                    <a:pt x="47" y="74"/>
                  </a:cubicBezTo>
                  <a:close/>
                  <a:moveTo>
                    <a:pt x="190" y="22"/>
                  </a:moveTo>
                  <a:cubicBezTo>
                    <a:pt x="191" y="21"/>
                    <a:pt x="191" y="22"/>
                    <a:pt x="191" y="22"/>
                  </a:cubicBezTo>
                  <a:cubicBezTo>
                    <a:pt x="191" y="23"/>
                    <a:pt x="191" y="23"/>
                    <a:pt x="191" y="24"/>
                  </a:cubicBezTo>
                  <a:cubicBezTo>
                    <a:pt x="191" y="24"/>
                    <a:pt x="190" y="25"/>
                    <a:pt x="189" y="27"/>
                  </a:cubicBezTo>
                  <a:cubicBezTo>
                    <a:pt x="187" y="31"/>
                    <a:pt x="188" y="33"/>
                    <a:pt x="190" y="35"/>
                  </a:cubicBezTo>
                  <a:cubicBezTo>
                    <a:pt x="190" y="35"/>
                    <a:pt x="191" y="36"/>
                    <a:pt x="191" y="36"/>
                  </a:cubicBezTo>
                  <a:cubicBezTo>
                    <a:pt x="191" y="36"/>
                    <a:pt x="186" y="38"/>
                    <a:pt x="181" y="40"/>
                  </a:cubicBezTo>
                  <a:cubicBezTo>
                    <a:pt x="170" y="45"/>
                    <a:pt x="162" y="49"/>
                    <a:pt x="159" y="51"/>
                  </a:cubicBezTo>
                  <a:cubicBezTo>
                    <a:pt x="158" y="52"/>
                    <a:pt x="156" y="53"/>
                    <a:pt x="155" y="53"/>
                  </a:cubicBezTo>
                  <a:cubicBezTo>
                    <a:pt x="153" y="54"/>
                    <a:pt x="150" y="56"/>
                    <a:pt x="147" y="57"/>
                  </a:cubicBezTo>
                  <a:cubicBezTo>
                    <a:pt x="142" y="60"/>
                    <a:pt x="131" y="66"/>
                    <a:pt x="112" y="74"/>
                  </a:cubicBezTo>
                  <a:cubicBezTo>
                    <a:pt x="108" y="76"/>
                    <a:pt x="105" y="78"/>
                    <a:pt x="104" y="78"/>
                  </a:cubicBezTo>
                  <a:cubicBezTo>
                    <a:pt x="103" y="79"/>
                    <a:pt x="98" y="81"/>
                    <a:pt x="93" y="83"/>
                  </a:cubicBezTo>
                  <a:cubicBezTo>
                    <a:pt x="87" y="86"/>
                    <a:pt x="80" y="89"/>
                    <a:pt x="76" y="91"/>
                  </a:cubicBezTo>
                  <a:cubicBezTo>
                    <a:pt x="73" y="93"/>
                    <a:pt x="69" y="95"/>
                    <a:pt x="68" y="96"/>
                  </a:cubicBezTo>
                  <a:cubicBezTo>
                    <a:pt x="66" y="97"/>
                    <a:pt x="58" y="99"/>
                    <a:pt x="58" y="99"/>
                  </a:cubicBezTo>
                  <a:cubicBezTo>
                    <a:pt x="58" y="98"/>
                    <a:pt x="59" y="88"/>
                    <a:pt x="59" y="88"/>
                  </a:cubicBezTo>
                  <a:cubicBezTo>
                    <a:pt x="64" y="85"/>
                    <a:pt x="68" y="83"/>
                    <a:pt x="73" y="80"/>
                  </a:cubicBezTo>
                  <a:cubicBezTo>
                    <a:pt x="80" y="77"/>
                    <a:pt x="84" y="75"/>
                    <a:pt x="84" y="75"/>
                  </a:cubicBezTo>
                  <a:cubicBezTo>
                    <a:pt x="84" y="75"/>
                    <a:pt x="86" y="74"/>
                    <a:pt x="89" y="73"/>
                  </a:cubicBezTo>
                  <a:cubicBezTo>
                    <a:pt x="91" y="72"/>
                    <a:pt x="93" y="70"/>
                    <a:pt x="93" y="70"/>
                  </a:cubicBezTo>
                  <a:cubicBezTo>
                    <a:pt x="93" y="70"/>
                    <a:pt x="94" y="69"/>
                    <a:pt x="96" y="68"/>
                  </a:cubicBezTo>
                  <a:cubicBezTo>
                    <a:pt x="101" y="66"/>
                    <a:pt x="105" y="65"/>
                    <a:pt x="105" y="64"/>
                  </a:cubicBezTo>
                  <a:cubicBezTo>
                    <a:pt x="105" y="64"/>
                    <a:pt x="106" y="63"/>
                    <a:pt x="107" y="63"/>
                  </a:cubicBezTo>
                  <a:cubicBezTo>
                    <a:pt x="108" y="62"/>
                    <a:pt x="111" y="61"/>
                    <a:pt x="114" y="59"/>
                  </a:cubicBezTo>
                  <a:cubicBezTo>
                    <a:pt x="117" y="57"/>
                    <a:pt x="120" y="56"/>
                    <a:pt x="121" y="56"/>
                  </a:cubicBezTo>
                  <a:cubicBezTo>
                    <a:pt x="124" y="54"/>
                    <a:pt x="135" y="49"/>
                    <a:pt x="137" y="48"/>
                  </a:cubicBezTo>
                  <a:cubicBezTo>
                    <a:pt x="147" y="43"/>
                    <a:pt x="163" y="34"/>
                    <a:pt x="172" y="30"/>
                  </a:cubicBezTo>
                  <a:cubicBezTo>
                    <a:pt x="180" y="27"/>
                    <a:pt x="187" y="24"/>
                    <a:pt x="190" y="22"/>
                  </a:cubicBezTo>
                  <a:cubicBezTo>
                    <a:pt x="190" y="22"/>
                    <a:pt x="190" y="22"/>
                    <a:pt x="190" y="22"/>
                  </a:cubicBezTo>
                  <a:close/>
                  <a:moveTo>
                    <a:pt x="42" y="95"/>
                  </a:moveTo>
                  <a:cubicBezTo>
                    <a:pt x="43" y="95"/>
                    <a:pt x="44" y="99"/>
                    <a:pt x="44" y="100"/>
                  </a:cubicBezTo>
                  <a:cubicBezTo>
                    <a:pt x="45" y="103"/>
                    <a:pt x="46" y="105"/>
                    <a:pt x="46" y="105"/>
                  </a:cubicBezTo>
                  <a:cubicBezTo>
                    <a:pt x="46" y="106"/>
                    <a:pt x="37" y="110"/>
                    <a:pt x="35" y="110"/>
                  </a:cubicBezTo>
                  <a:cubicBezTo>
                    <a:pt x="34" y="110"/>
                    <a:pt x="30" y="112"/>
                    <a:pt x="27" y="113"/>
                  </a:cubicBezTo>
                  <a:cubicBezTo>
                    <a:pt x="21" y="116"/>
                    <a:pt x="16" y="117"/>
                    <a:pt x="16" y="116"/>
                  </a:cubicBezTo>
                  <a:cubicBezTo>
                    <a:pt x="16" y="116"/>
                    <a:pt x="15" y="114"/>
                    <a:pt x="15" y="112"/>
                  </a:cubicBezTo>
                  <a:cubicBezTo>
                    <a:pt x="13" y="109"/>
                    <a:pt x="13" y="109"/>
                    <a:pt x="13" y="109"/>
                  </a:cubicBezTo>
                  <a:cubicBezTo>
                    <a:pt x="24" y="105"/>
                    <a:pt x="31" y="101"/>
                    <a:pt x="41" y="95"/>
                  </a:cubicBezTo>
                  <a:cubicBezTo>
                    <a:pt x="42" y="95"/>
                    <a:pt x="42" y="95"/>
                    <a:pt x="42" y="95"/>
                  </a:cubicBezTo>
                  <a:close/>
                  <a:moveTo>
                    <a:pt x="53" y="91"/>
                  </a:moveTo>
                  <a:cubicBezTo>
                    <a:pt x="53" y="91"/>
                    <a:pt x="54" y="90"/>
                    <a:pt x="54" y="90"/>
                  </a:cubicBezTo>
                  <a:cubicBezTo>
                    <a:pt x="54" y="90"/>
                    <a:pt x="54" y="100"/>
                    <a:pt x="54" y="101"/>
                  </a:cubicBezTo>
                  <a:cubicBezTo>
                    <a:pt x="53" y="102"/>
                    <a:pt x="53" y="103"/>
                    <a:pt x="52" y="103"/>
                  </a:cubicBezTo>
                  <a:cubicBezTo>
                    <a:pt x="51" y="104"/>
                    <a:pt x="51" y="103"/>
                    <a:pt x="49" y="99"/>
                  </a:cubicBezTo>
                  <a:cubicBezTo>
                    <a:pt x="47" y="94"/>
                    <a:pt x="47" y="94"/>
                    <a:pt x="47" y="94"/>
                  </a:cubicBezTo>
                  <a:cubicBezTo>
                    <a:pt x="50" y="92"/>
                    <a:pt x="50" y="92"/>
                    <a:pt x="50" y="92"/>
                  </a:cubicBezTo>
                  <a:cubicBezTo>
                    <a:pt x="51" y="91"/>
                    <a:pt x="52" y="91"/>
                    <a:pt x="53" y="91"/>
                  </a:cubicBezTo>
                  <a:close/>
                  <a:moveTo>
                    <a:pt x="8" y="111"/>
                  </a:moveTo>
                  <a:cubicBezTo>
                    <a:pt x="9" y="111"/>
                    <a:pt x="10" y="112"/>
                    <a:pt x="12" y="115"/>
                  </a:cubicBezTo>
                  <a:cubicBezTo>
                    <a:pt x="13" y="118"/>
                    <a:pt x="13" y="118"/>
                    <a:pt x="13" y="118"/>
                  </a:cubicBezTo>
                  <a:cubicBezTo>
                    <a:pt x="11" y="119"/>
                    <a:pt x="11" y="119"/>
                    <a:pt x="11" y="119"/>
                  </a:cubicBezTo>
                  <a:cubicBezTo>
                    <a:pt x="9" y="120"/>
                    <a:pt x="9" y="120"/>
                    <a:pt x="9" y="120"/>
                  </a:cubicBezTo>
                  <a:cubicBezTo>
                    <a:pt x="7" y="116"/>
                    <a:pt x="7" y="116"/>
                    <a:pt x="7" y="116"/>
                  </a:cubicBezTo>
                  <a:cubicBezTo>
                    <a:pt x="6" y="113"/>
                    <a:pt x="6" y="113"/>
                    <a:pt x="7" y="112"/>
                  </a:cubicBezTo>
                  <a:cubicBezTo>
                    <a:pt x="7" y="112"/>
                    <a:pt x="7" y="112"/>
                    <a:pt x="8" y="111"/>
                  </a:cubicBezTo>
                  <a:close/>
                  <a:moveTo>
                    <a:pt x="184" y="44"/>
                  </a:moveTo>
                  <a:cubicBezTo>
                    <a:pt x="193" y="41"/>
                    <a:pt x="192" y="41"/>
                    <a:pt x="194" y="45"/>
                  </a:cubicBezTo>
                  <a:cubicBezTo>
                    <a:pt x="195" y="48"/>
                    <a:pt x="195" y="48"/>
                    <a:pt x="188" y="56"/>
                  </a:cubicBezTo>
                  <a:cubicBezTo>
                    <a:pt x="187" y="57"/>
                    <a:pt x="186" y="60"/>
                    <a:pt x="185" y="61"/>
                  </a:cubicBezTo>
                  <a:cubicBezTo>
                    <a:pt x="184" y="64"/>
                    <a:pt x="183" y="64"/>
                    <a:pt x="179" y="66"/>
                  </a:cubicBezTo>
                  <a:cubicBezTo>
                    <a:pt x="177" y="67"/>
                    <a:pt x="172" y="69"/>
                    <a:pt x="170" y="70"/>
                  </a:cubicBezTo>
                  <a:cubicBezTo>
                    <a:pt x="167" y="71"/>
                    <a:pt x="164" y="72"/>
                    <a:pt x="164" y="72"/>
                  </a:cubicBezTo>
                  <a:cubicBezTo>
                    <a:pt x="163" y="72"/>
                    <a:pt x="163" y="72"/>
                    <a:pt x="164" y="71"/>
                  </a:cubicBezTo>
                  <a:cubicBezTo>
                    <a:pt x="165" y="71"/>
                    <a:pt x="165" y="71"/>
                    <a:pt x="165" y="70"/>
                  </a:cubicBezTo>
                  <a:cubicBezTo>
                    <a:pt x="165" y="70"/>
                    <a:pt x="165" y="69"/>
                    <a:pt x="166" y="69"/>
                  </a:cubicBezTo>
                  <a:cubicBezTo>
                    <a:pt x="166" y="68"/>
                    <a:pt x="167" y="65"/>
                    <a:pt x="168" y="63"/>
                  </a:cubicBezTo>
                  <a:cubicBezTo>
                    <a:pt x="168" y="61"/>
                    <a:pt x="169" y="59"/>
                    <a:pt x="169" y="59"/>
                  </a:cubicBezTo>
                  <a:cubicBezTo>
                    <a:pt x="169" y="59"/>
                    <a:pt x="169" y="57"/>
                    <a:pt x="168" y="55"/>
                  </a:cubicBezTo>
                  <a:cubicBezTo>
                    <a:pt x="168" y="53"/>
                    <a:pt x="167" y="51"/>
                    <a:pt x="167" y="51"/>
                  </a:cubicBezTo>
                  <a:cubicBezTo>
                    <a:pt x="167" y="51"/>
                    <a:pt x="173" y="49"/>
                    <a:pt x="179" y="46"/>
                  </a:cubicBezTo>
                  <a:cubicBezTo>
                    <a:pt x="181" y="45"/>
                    <a:pt x="183" y="45"/>
                    <a:pt x="184" y="44"/>
                  </a:cubicBezTo>
                  <a:close/>
                  <a:moveTo>
                    <a:pt x="148" y="61"/>
                  </a:moveTo>
                  <a:cubicBezTo>
                    <a:pt x="149" y="61"/>
                    <a:pt x="149" y="62"/>
                    <a:pt x="148" y="65"/>
                  </a:cubicBezTo>
                  <a:cubicBezTo>
                    <a:pt x="145" y="72"/>
                    <a:pt x="145" y="76"/>
                    <a:pt x="148" y="78"/>
                  </a:cubicBezTo>
                  <a:cubicBezTo>
                    <a:pt x="148" y="78"/>
                    <a:pt x="148" y="78"/>
                    <a:pt x="147" y="79"/>
                  </a:cubicBezTo>
                  <a:cubicBezTo>
                    <a:pt x="146" y="79"/>
                    <a:pt x="145" y="80"/>
                    <a:pt x="144" y="80"/>
                  </a:cubicBezTo>
                  <a:cubicBezTo>
                    <a:pt x="143" y="81"/>
                    <a:pt x="128" y="88"/>
                    <a:pt x="114" y="94"/>
                  </a:cubicBezTo>
                  <a:cubicBezTo>
                    <a:pt x="101" y="99"/>
                    <a:pt x="97" y="101"/>
                    <a:pt x="97" y="102"/>
                  </a:cubicBezTo>
                  <a:cubicBezTo>
                    <a:pt x="96" y="102"/>
                    <a:pt x="93" y="104"/>
                    <a:pt x="89" y="106"/>
                  </a:cubicBezTo>
                  <a:cubicBezTo>
                    <a:pt x="84" y="108"/>
                    <a:pt x="78" y="110"/>
                    <a:pt x="75" y="112"/>
                  </a:cubicBezTo>
                  <a:cubicBezTo>
                    <a:pt x="61" y="119"/>
                    <a:pt x="55" y="121"/>
                    <a:pt x="57" y="119"/>
                  </a:cubicBezTo>
                  <a:cubicBezTo>
                    <a:pt x="57" y="118"/>
                    <a:pt x="57" y="117"/>
                    <a:pt x="56" y="115"/>
                  </a:cubicBezTo>
                  <a:cubicBezTo>
                    <a:pt x="55" y="113"/>
                    <a:pt x="55" y="112"/>
                    <a:pt x="56" y="110"/>
                  </a:cubicBezTo>
                  <a:cubicBezTo>
                    <a:pt x="57" y="109"/>
                    <a:pt x="57" y="107"/>
                    <a:pt x="57" y="106"/>
                  </a:cubicBezTo>
                  <a:cubicBezTo>
                    <a:pt x="57" y="104"/>
                    <a:pt x="58" y="104"/>
                    <a:pt x="63" y="102"/>
                  </a:cubicBezTo>
                  <a:cubicBezTo>
                    <a:pt x="65" y="101"/>
                    <a:pt x="72" y="98"/>
                    <a:pt x="76" y="95"/>
                  </a:cubicBezTo>
                  <a:cubicBezTo>
                    <a:pt x="81" y="93"/>
                    <a:pt x="86" y="91"/>
                    <a:pt x="86" y="90"/>
                  </a:cubicBezTo>
                  <a:cubicBezTo>
                    <a:pt x="87" y="90"/>
                    <a:pt x="90" y="89"/>
                    <a:pt x="93" y="88"/>
                  </a:cubicBezTo>
                  <a:cubicBezTo>
                    <a:pt x="95" y="87"/>
                    <a:pt x="98" y="85"/>
                    <a:pt x="99" y="85"/>
                  </a:cubicBezTo>
                  <a:cubicBezTo>
                    <a:pt x="100" y="84"/>
                    <a:pt x="101" y="84"/>
                    <a:pt x="101" y="84"/>
                  </a:cubicBezTo>
                  <a:cubicBezTo>
                    <a:pt x="101" y="84"/>
                    <a:pt x="103" y="83"/>
                    <a:pt x="105" y="82"/>
                  </a:cubicBezTo>
                  <a:cubicBezTo>
                    <a:pt x="108" y="81"/>
                    <a:pt x="114" y="78"/>
                    <a:pt x="118" y="76"/>
                  </a:cubicBezTo>
                  <a:cubicBezTo>
                    <a:pt x="122" y="75"/>
                    <a:pt x="126" y="73"/>
                    <a:pt x="126" y="73"/>
                  </a:cubicBezTo>
                  <a:cubicBezTo>
                    <a:pt x="126" y="72"/>
                    <a:pt x="130" y="70"/>
                    <a:pt x="135" y="68"/>
                  </a:cubicBezTo>
                  <a:cubicBezTo>
                    <a:pt x="140" y="66"/>
                    <a:pt x="144" y="64"/>
                    <a:pt x="145" y="63"/>
                  </a:cubicBezTo>
                  <a:cubicBezTo>
                    <a:pt x="147" y="62"/>
                    <a:pt x="147" y="62"/>
                    <a:pt x="148" y="61"/>
                  </a:cubicBezTo>
                  <a:close/>
                  <a:moveTo>
                    <a:pt x="13" y="122"/>
                  </a:moveTo>
                  <a:cubicBezTo>
                    <a:pt x="14" y="122"/>
                    <a:pt x="14" y="122"/>
                    <a:pt x="15" y="123"/>
                  </a:cubicBezTo>
                  <a:cubicBezTo>
                    <a:pt x="15" y="124"/>
                    <a:pt x="16" y="127"/>
                    <a:pt x="18" y="130"/>
                  </a:cubicBezTo>
                  <a:cubicBezTo>
                    <a:pt x="20" y="136"/>
                    <a:pt x="20" y="136"/>
                    <a:pt x="20" y="136"/>
                  </a:cubicBezTo>
                  <a:cubicBezTo>
                    <a:pt x="18" y="136"/>
                    <a:pt x="18" y="136"/>
                    <a:pt x="18" y="136"/>
                  </a:cubicBezTo>
                  <a:cubicBezTo>
                    <a:pt x="17" y="137"/>
                    <a:pt x="17" y="137"/>
                    <a:pt x="16" y="136"/>
                  </a:cubicBezTo>
                  <a:cubicBezTo>
                    <a:pt x="16" y="136"/>
                    <a:pt x="16" y="135"/>
                    <a:pt x="15" y="134"/>
                  </a:cubicBezTo>
                  <a:cubicBezTo>
                    <a:pt x="15" y="133"/>
                    <a:pt x="14" y="131"/>
                    <a:pt x="12" y="128"/>
                  </a:cubicBezTo>
                  <a:cubicBezTo>
                    <a:pt x="11" y="124"/>
                    <a:pt x="11" y="124"/>
                    <a:pt x="11" y="124"/>
                  </a:cubicBezTo>
                  <a:cubicBezTo>
                    <a:pt x="12" y="123"/>
                    <a:pt x="12" y="123"/>
                    <a:pt x="12" y="123"/>
                  </a:cubicBezTo>
                  <a:cubicBezTo>
                    <a:pt x="13" y="123"/>
                    <a:pt x="13" y="122"/>
                    <a:pt x="13" y="122"/>
                  </a:cubicBezTo>
                  <a:cubicBezTo>
                    <a:pt x="13" y="122"/>
                    <a:pt x="13" y="122"/>
                    <a:pt x="13" y="122"/>
                  </a:cubicBezTo>
                  <a:close/>
                  <a:moveTo>
                    <a:pt x="18" y="121"/>
                  </a:moveTo>
                  <a:cubicBezTo>
                    <a:pt x="26" y="118"/>
                    <a:pt x="26" y="118"/>
                    <a:pt x="26" y="118"/>
                  </a:cubicBezTo>
                  <a:cubicBezTo>
                    <a:pt x="29" y="116"/>
                    <a:pt x="36" y="114"/>
                    <a:pt x="39" y="113"/>
                  </a:cubicBezTo>
                  <a:cubicBezTo>
                    <a:pt x="43" y="112"/>
                    <a:pt x="44" y="110"/>
                    <a:pt x="47" y="110"/>
                  </a:cubicBezTo>
                  <a:cubicBezTo>
                    <a:pt x="48" y="110"/>
                    <a:pt x="48" y="111"/>
                    <a:pt x="49" y="112"/>
                  </a:cubicBezTo>
                  <a:cubicBezTo>
                    <a:pt x="49" y="114"/>
                    <a:pt x="49" y="115"/>
                    <a:pt x="47" y="119"/>
                  </a:cubicBezTo>
                  <a:cubicBezTo>
                    <a:pt x="45" y="124"/>
                    <a:pt x="45" y="124"/>
                    <a:pt x="45" y="124"/>
                  </a:cubicBezTo>
                  <a:cubicBezTo>
                    <a:pt x="40" y="126"/>
                    <a:pt x="40" y="126"/>
                    <a:pt x="40" y="126"/>
                  </a:cubicBezTo>
                  <a:cubicBezTo>
                    <a:pt x="38" y="127"/>
                    <a:pt x="34" y="129"/>
                    <a:pt x="32" y="130"/>
                  </a:cubicBezTo>
                  <a:cubicBezTo>
                    <a:pt x="30" y="131"/>
                    <a:pt x="27" y="132"/>
                    <a:pt x="26" y="133"/>
                  </a:cubicBezTo>
                  <a:cubicBezTo>
                    <a:pt x="24" y="134"/>
                    <a:pt x="24" y="134"/>
                    <a:pt x="21" y="126"/>
                  </a:cubicBezTo>
                  <a:lnTo>
                    <a:pt x="18" y="121"/>
                  </a:lnTo>
                  <a:close/>
                  <a:moveTo>
                    <a:pt x="196" y="54"/>
                  </a:moveTo>
                  <a:cubicBezTo>
                    <a:pt x="197" y="55"/>
                    <a:pt x="197" y="57"/>
                    <a:pt x="196" y="58"/>
                  </a:cubicBezTo>
                  <a:cubicBezTo>
                    <a:pt x="196" y="58"/>
                    <a:pt x="195" y="58"/>
                    <a:pt x="195" y="59"/>
                  </a:cubicBezTo>
                  <a:cubicBezTo>
                    <a:pt x="194" y="59"/>
                    <a:pt x="194" y="59"/>
                    <a:pt x="193" y="59"/>
                  </a:cubicBezTo>
                  <a:cubicBezTo>
                    <a:pt x="193" y="59"/>
                    <a:pt x="193" y="58"/>
                    <a:pt x="194" y="57"/>
                  </a:cubicBezTo>
                  <a:cubicBezTo>
                    <a:pt x="195" y="56"/>
                    <a:pt x="196" y="55"/>
                    <a:pt x="196" y="54"/>
                  </a:cubicBezTo>
                  <a:close/>
                  <a:moveTo>
                    <a:pt x="192" y="65"/>
                  </a:moveTo>
                  <a:cubicBezTo>
                    <a:pt x="192" y="64"/>
                    <a:pt x="192" y="65"/>
                    <a:pt x="192" y="66"/>
                  </a:cubicBezTo>
                  <a:cubicBezTo>
                    <a:pt x="191" y="66"/>
                    <a:pt x="191" y="67"/>
                    <a:pt x="190" y="67"/>
                  </a:cubicBezTo>
                  <a:cubicBezTo>
                    <a:pt x="190" y="67"/>
                    <a:pt x="185" y="74"/>
                    <a:pt x="180" y="81"/>
                  </a:cubicBezTo>
                  <a:cubicBezTo>
                    <a:pt x="177" y="85"/>
                    <a:pt x="175" y="88"/>
                    <a:pt x="174" y="88"/>
                  </a:cubicBezTo>
                  <a:cubicBezTo>
                    <a:pt x="171" y="90"/>
                    <a:pt x="183" y="72"/>
                    <a:pt x="184" y="71"/>
                  </a:cubicBezTo>
                  <a:cubicBezTo>
                    <a:pt x="186" y="68"/>
                    <a:pt x="188" y="67"/>
                    <a:pt x="190" y="66"/>
                  </a:cubicBezTo>
                  <a:cubicBezTo>
                    <a:pt x="191" y="65"/>
                    <a:pt x="191" y="65"/>
                    <a:pt x="192" y="65"/>
                  </a:cubicBezTo>
                  <a:close/>
                  <a:moveTo>
                    <a:pt x="51" y="121"/>
                  </a:moveTo>
                  <a:cubicBezTo>
                    <a:pt x="52" y="120"/>
                    <a:pt x="52" y="120"/>
                    <a:pt x="52" y="121"/>
                  </a:cubicBezTo>
                  <a:cubicBezTo>
                    <a:pt x="53" y="121"/>
                    <a:pt x="52" y="121"/>
                    <a:pt x="52" y="122"/>
                  </a:cubicBezTo>
                  <a:cubicBezTo>
                    <a:pt x="51" y="122"/>
                    <a:pt x="51" y="122"/>
                    <a:pt x="51" y="121"/>
                  </a:cubicBezTo>
                  <a:cubicBezTo>
                    <a:pt x="51" y="121"/>
                    <a:pt x="51" y="121"/>
                    <a:pt x="51" y="121"/>
                  </a:cubicBezTo>
                  <a:close/>
                  <a:moveTo>
                    <a:pt x="179" y="70"/>
                  </a:moveTo>
                  <a:cubicBezTo>
                    <a:pt x="177" y="75"/>
                    <a:pt x="177" y="75"/>
                    <a:pt x="177" y="75"/>
                  </a:cubicBezTo>
                  <a:cubicBezTo>
                    <a:pt x="175" y="77"/>
                    <a:pt x="173" y="81"/>
                    <a:pt x="171" y="82"/>
                  </a:cubicBezTo>
                  <a:cubicBezTo>
                    <a:pt x="170" y="84"/>
                    <a:pt x="168" y="86"/>
                    <a:pt x="168" y="87"/>
                  </a:cubicBezTo>
                  <a:cubicBezTo>
                    <a:pt x="167" y="87"/>
                    <a:pt x="166" y="89"/>
                    <a:pt x="165" y="91"/>
                  </a:cubicBezTo>
                  <a:cubicBezTo>
                    <a:pt x="163" y="92"/>
                    <a:pt x="162" y="94"/>
                    <a:pt x="162" y="94"/>
                  </a:cubicBezTo>
                  <a:cubicBezTo>
                    <a:pt x="161" y="94"/>
                    <a:pt x="160" y="92"/>
                    <a:pt x="159" y="90"/>
                  </a:cubicBezTo>
                  <a:cubicBezTo>
                    <a:pt x="158" y="87"/>
                    <a:pt x="157" y="84"/>
                    <a:pt x="156" y="83"/>
                  </a:cubicBezTo>
                  <a:cubicBezTo>
                    <a:pt x="155" y="81"/>
                    <a:pt x="155" y="81"/>
                    <a:pt x="157" y="80"/>
                  </a:cubicBezTo>
                  <a:cubicBezTo>
                    <a:pt x="159" y="79"/>
                    <a:pt x="160" y="79"/>
                    <a:pt x="160" y="79"/>
                  </a:cubicBezTo>
                  <a:cubicBezTo>
                    <a:pt x="160" y="79"/>
                    <a:pt x="164" y="77"/>
                    <a:pt x="170" y="74"/>
                  </a:cubicBezTo>
                  <a:lnTo>
                    <a:pt x="179" y="70"/>
                  </a:lnTo>
                  <a:close/>
                  <a:moveTo>
                    <a:pt x="150" y="82"/>
                  </a:moveTo>
                  <a:cubicBezTo>
                    <a:pt x="153" y="86"/>
                    <a:pt x="153" y="86"/>
                    <a:pt x="153" y="86"/>
                  </a:cubicBezTo>
                  <a:cubicBezTo>
                    <a:pt x="156" y="93"/>
                    <a:pt x="157" y="97"/>
                    <a:pt x="156" y="97"/>
                  </a:cubicBezTo>
                  <a:cubicBezTo>
                    <a:pt x="156" y="97"/>
                    <a:pt x="153" y="98"/>
                    <a:pt x="151" y="99"/>
                  </a:cubicBezTo>
                  <a:cubicBezTo>
                    <a:pt x="141" y="104"/>
                    <a:pt x="134" y="105"/>
                    <a:pt x="126" y="111"/>
                  </a:cubicBezTo>
                  <a:cubicBezTo>
                    <a:pt x="124" y="114"/>
                    <a:pt x="123" y="114"/>
                    <a:pt x="125" y="111"/>
                  </a:cubicBezTo>
                  <a:cubicBezTo>
                    <a:pt x="125" y="110"/>
                    <a:pt x="126" y="108"/>
                    <a:pt x="127" y="107"/>
                  </a:cubicBezTo>
                  <a:cubicBezTo>
                    <a:pt x="128" y="106"/>
                    <a:pt x="129" y="104"/>
                    <a:pt x="130" y="103"/>
                  </a:cubicBezTo>
                  <a:cubicBezTo>
                    <a:pt x="131" y="100"/>
                    <a:pt x="132" y="96"/>
                    <a:pt x="131" y="93"/>
                  </a:cubicBezTo>
                  <a:cubicBezTo>
                    <a:pt x="131" y="91"/>
                    <a:pt x="130" y="92"/>
                    <a:pt x="135" y="89"/>
                  </a:cubicBezTo>
                  <a:cubicBezTo>
                    <a:pt x="137" y="89"/>
                    <a:pt x="141" y="87"/>
                    <a:pt x="145" y="85"/>
                  </a:cubicBezTo>
                  <a:lnTo>
                    <a:pt x="150" y="82"/>
                  </a:lnTo>
                  <a:close/>
                  <a:moveTo>
                    <a:pt x="111" y="100"/>
                  </a:moveTo>
                  <a:cubicBezTo>
                    <a:pt x="114" y="99"/>
                    <a:pt x="114" y="99"/>
                    <a:pt x="113" y="100"/>
                  </a:cubicBezTo>
                  <a:cubicBezTo>
                    <a:pt x="113" y="101"/>
                    <a:pt x="112" y="102"/>
                    <a:pt x="112" y="102"/>
                  </a:cubicBezTo>
                  <a:cubicBezTo>
                    <a:pt x="111" y="102"/>
                    <a:pt x="108" y="109"/>
                    <a:pt x="107" y="112"/>
                  </a:cubicBezTo>
                  <a:cubicBezTo>
                    <a:pt x="107" y="113"/>
                    <a:pt x="107" y="115"/>
                    <a:pt x="107" y="117"/>
                  </a:cubicBezTo>
                  <a:cubicBezTo>
                    <a:pt x="107" y="119"/>
                    <a:pt x="108" y="119"/>
                    <a:pt x="108" y="118"/>
                  </a:cubicBezTo>
                  <a:cubicBezTo>
                    <a:pt x="109" y="118"/>
                    <a:pt x="109" y="118"/>
                    <a:pt x="110" y="119"/>
                  </a:cubicBezTo>
                  <a:cubicBezTo>
                    <a:pt x="111" y="119"/>
                    <a:pt x="111" y="120"/>
                    <a:pt x="111" y="120"/>
                  </a:cubicBezTo>
                  <a:cubicBezTo>
                    <a:pt x="111" y="120"/>
                    <a:pt x="103" y="124"/>
                    <a:pt x="99" y="126"/>
                  </a:cubicBezTo>
                  <a:cubicBezTo>
                    <a:pt x="96" y="127"/>
                    <a:pt x="94" y="128"/>
                    <a:pt x="93" y="129"/>
                  </a:cubicBezTo>
                  <a:cubicBezTo>
                    <a:pt x="92" y="129"/>
                    <a:pt x="90" y="130"/>
                    <a:pt x="87" y="132"/>
                  </a:cubicBezTo>
                  <a:cubicBezTo>
                    <a:pt x="84" y="133"/>
                    <a:pt x="82" y="134"/>
                    <a:pt x="80" y="135"/>
                  </a:cubicBezTo>
                  <a:cubicBezTo>
                    <a:pt x="79" y="136"/>
                    <a:pt x="79" y="136"/>
                    <a:pt x="79" y="135"/>
                  </a:cubicBezTo>
                  <a:cubicBezTo>
                    <a:pt x="79" y="132"/>
                    <a:pt x="71" y="124"/>
                    <a:pt x="67" y="123"/>
                  </a:cubicBezTo>
                  <a:cubicBezTo>
                    <a:pt x="66" y="122"/>
                    <a:pt x="65" y="122"/>
                    <a:pt x="65" y="122"/>
                  </a:cubicBezTo>
                  <a:cubicBezTo>
                    <a:pt x="65" y="121"/>
                    <a:pt x="76" y="116"/>
                    <a:pt x="88" y="111"/>
                  </a:cubicBezTo>
                  <a:cubicBezTo>
                    <a:pt x="93" y="109"/>
                    <a:pt x="98" y="107"/>
                    <a:pt x="100" y="105"/>
                  </a:cubicBezTo>
                  <a:cubicBezTo>
                    <a:pt x="102" y="104"/>
                    <a:pt x="106" y="102"/>
                    <a:pt x="108" y="101"/>
                  </a:cubicBezTo>
                  <a:cubicBezTo>
                    <a:pt x="110" y="101"/>
                    <a:pt x="111" y="100"/>
                    <a:pt x="111" y="100"/>
                  </a:cubicBezTo>
                  <a:close/>
                  <a:moveTo>
                    <a:pt x="42" y="130"/>
                  </a:moveTo>
                  <a:cubicBezTo>
                    <a:pt x="43" y="129"/>
                    <a:pt x="43" y="130"/>
                    <a:pt x="42" y="131"/>
                  </a:cubicBezTo>
                  <a:cubicBezTo>
                    <a:pt x="42" y="132"/>
                    <a:pt x="41" y="133"/>
                    <a:pt x="41" y="134"/>
                  </a:cubicBezTo>
                  <a:cubicBezTo>
                    <a:pt x="41" y="135"/>
                    <a:pt x="40" y="137"/>
                    <a:pt x="40" y="139"/>
                  </a:cubicBezTo>
                  <a:cubicBezTo>
                    <a:pt x="40" y="141"/>
                    <a:pt x="39" y="144"/>
                    <a:pt x="39" y="145"/>
                  </a:cubicBezTo>
                  <a:cubicBezTo>
                    <a:pt x="40" y="146"/>
                    <a:pt x="40" y="147"/>
                    <a:pt x="40" y="149"/>
                  </a:cubicBezTo>
                  <a:cubicBezTo>
                    <a:pt x="40" y="151"/>
                    <a:pt x="40" y="151"/>
                    <a:pt x="40" y="151"/>
                  </a:cubicBezTo>
                  <a:cubicBezTo>
                    <a:pt x="37" y="153"/>
                    <a:pt x="37" y="153"/>
                    <a:pt x="37" y="153"/>
                  </a:cubicBezTo>
                  <a:cubicBezTo>
                    <a:pt x="35" y="154"/>
                    <a:pt x="33" y="154"/>
                    <a:pt x="33" y="153"/>
                  </a:cubicBezTo>
                  <a:cubicBezTo>
                    <a:pt x="33" y="153"/>
                    <a:pt x="31" y="150"/>
                    <a:pt x="30" y="146"/>
                  </a:cubicBezTo>
                  <a:cubicBezTo>
                    <a:pt x="28" y="143"/>
                    <a:pt x="27" y="140"/>
                    <a:pt x="26" y="139"/>
                  </a:cubicBezTo>
                  <a:cubicBezTo>
                    <a:pt x="26" y="139"/>
                    <a:pt x="26" y="139"/>
                    <a:pt x="26" y="138"/>
                  </a:cubicBezTo>
                  <a:cubicBezTo>
                    <a:pt x="26" y="137"/>
                    <a:pt x="27" y="137"/>
                    <a:pt x="30" y="135"/>
                  </a:cubicBezTo>
                  <a:cubicBezTo>
                    <a:pt x="33" y="134"/>
                    <a:pt x="37" y="132"/>
                    <a:pt x="39" y="131"/>
                  </a:cubicBezTo>
                  <a:cubicBezTo>
                    <a:pt x="41" y="130"/>
                    <a:pt x="41" y="130"/>
                    <a:pt x="42" y="130"/>
                  </a:cubicBezTo>
                  <a:close/>
                  <a:moveTo>
                    <a:pt x="53" y="126"/>
                  </a:moveTo>
                  <a:cubicBezTo>
                    <a:pt x="54" y="126"/>
                    <a:pt x="54" y="126"/>
                    <a:pt x="53" y="127"/>
                  </a:cubicBezTo>
                  <a:cubicBezTo>
                    <a:pt x="53" y="128"/>
                    <a:pt x="52" y="129"/>
                    <a:pt x="52" y="129"/>
                  </a:cubicBezTo>
                  <a:cubicBezTo>
                    <a:pt x="48" y="133"/>
                    <a:pt x="51" y="141"/>
                    <a:pt x="52" y="146"/>
                  </a:cubicBezTo>
                  <a:cubicBezTo>
                    <a:pt x="53" y="147"/>
                    <a:pt x="52" y="147"/>
                    <a:pt x="50" y="148"/>
                  </a:cubicBezTo>
                  <a:cubicBezTo>
                    <a:pt x="49" y="148"/>
                    <a:pt x="47" y="149"/>
                    <a:pt x="47" y="149"/>
                  </a:cubicBezTo>
                  <a:cubicBezTo>
                    <a:pt x="45" y="149"/>
                    <a:pt x="45" y="149"/>
                    <a:pt x="45" y="146"/>
                  </a:cubicBezTo>
                  <a:cubicBezTo>
                    <a:pt x="44" y="141"/>
                    <a:pt x="45" y="137"/>
                    <a:pt x="46" y="133"/>
                  </a:cubicBezTo>
                  <a:cubicBezTo>
                    <a:pt x="48" y="128"/>
                    <a:pt x="49" y="129"/>
                    <a:pt x="53" y="126"/>
                  </a:cubicBezTo>
                  <a:close/>
                  <a:moveTo>
                    <a:pt x="21" y="140"/>
                  </a:moveTo>
                  <a:cubicBezTo>
                    <a:pt x="21" y="140"/>
                    <a:pt x="22" y="140"/>
                    <a:pt x="22" y="140"/>
                  </a:cubicBezTo>
                  <a:cubicBezTo>
                    <a:pt x="23" y="143"/>
                    <a:pt x="25" y="146"/>
                    <a:pt x="27" y="150"/>
                  </a:cubicBezTo>
                  <a:cubicBezTo>
                    <a:pt x="29" y="154"/>
                    <a:pt x="29" y="154"/>
                    <a:pt x="28" y="155"/>
                  </a:cubicBezTo>
                  <a:cubicBezTo>
                    <a:pt x="27" y="156"/>
                    <a:pt x="26" y="156"/>
                    <a:pt x="26" y="156"/>
                  </a:cubicBezTo>
                  <a:cubicBezTo>
                    <a:pt x="26" y="156"/>
                    <a:pt x="25" y="154"/>
                    <a:pt x="23" y="151"/>
                  </a:cubicBezTo>
                  <a:cubicBezTo>
                    <a:pt x="22" y="147"/>
                    <a:pt x="20" y="144"/>
                    <a:pt x="19" y="143"/>
                  </a:cubicBezTo>
                  <a:cubicBezTo>
                    <a:pt x="18" y="142"/>
                    <a:pt x="18" y="141"/>
                    <a:pt x="20" y="140"/>
                  </a:cubicBezTo>
                  <a:cubicBezTo>
                    <a:pt x="20" y="140"/>
                    <a:pt x="21" y="140"/>
                    <a:pt x="21" y="140"/>
                  </a:cubicBezTo>
                  <a:close/>
                  <a:moveTo>
                    <a:pt x="61" y="127"/>
                  </a:moveTo>
                  <a:cubicBezTo>
                    <a:pt x="62" y="126"/>
                    <a:pt x="67" y="129"/>
                    <a:pt x="70" y="131"/>
                  </a:cubicBezTo>
                  <a:cubicBezTo>
                    <a:pt x="73" y="134"/>
                    <a:pt x="74" y="135"/>
                    <a:pt x="74" y="138"/>
                  </a:cubicBezTo>
                  <a:cubicBezTo>
                    <a:pt x="74" y="138"/>
                    <a:pt x="74" y="139"/>
                    <a:pt x="73" y="139"/>
                  </a:cubicBezTo>
                  <a:cubicBezTo>
                    <a:pt x="73" y="139"/>
                    <a:pt x="71" y="139"/>
                    <a:pt x="69" y="14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3" y="134"/>
                    <a:pt x="63" y="134"/>
                    <a:pt x="63" y="134"/>
                  </a:cubicBezTo>
                  <a:cubicBezTo>
                    <a:pt x="61" y="131"/>
                    <a:pt x="60" y="127"/>
                    <a:pt x="61" y="127"/>
                  </a:cubicBezTo>
                  <a:cubicBezTo>
                    <a:pt x="61" y="127"/>
                    <a:pt x="61" y="127"/>
                    <a:pt x="61" y="127"/>
                  </a:cubicBezTo>
                  <a:close/>
                  <a:moveTo>
                    <a:pt x="56" y="132"/>
                  </a:moveTo>
                  <a:cubicBezTo>
                    <a:pt x="56" y="132"/>
                    <a:pt x="59" y="140"/>
                    <a:pt x="60" y="143"/>
                  </a:cubicBezTo>
                  <a:cubicBezTo>
                    <a:pt x="60" y="144"/>
                    <a:pt x="59" y="144"/>
                    <a:pt x="58" y="144"/>
                  </a:cubicBezTo>
                  <a:cubicBezTo>
                    <a:pt x="56" y="144"/>
                    <a:pt x="55" y="139"/>
                    <a:pt x="55" y="135"/>
                  </a:cubicBezTo>
                  <a:cubicBezTo>
                    <a:pt x="55" y="134"/>
                    <a:pt x="55" y="132"/>
                    <a:pt x="56" y="132"/>
                  </a:cubicBezTo>
                  <a:close/>
                  <a:moveTo>
                    <a:pt x="171" y="94"/>
                  </a:moveTo>
                  <a:cubicBezTo>
                    <a:pt x="170" y="96"/>
                    <a:pt x="170" y="96"/>
                    <a:pt x="170" y="96"/>
                  </a:cubicBezTo>
                  <a:cubicBezTo>
                    <a:pt x="169" y="97"/>
                    <a:pt x="169" y="97"/>
                    <a:pt x="169" y="97"/>
                  </a:cubicBezTo>
                  <a:cubicBezTo>
                    <a:pt x="169" y="98"/>
                    <a:pt x="168" y="99"/>
                    <a:pt x="167" y="100"/>
                  </a:cubicBezTo>
                  <a:cubicBezTo>
                    <a:pt x="165" y="103"/>
                    <a:pt x="165" y="103"/>
                    <a:pt x="164" y="102"/>
                  </a:cubicBezTo>
                  <a:cubicBezTo>
                    <a:pt x="162" y="100"/>
                    <a:pt x="164" y="98"/>
                    <a:pt x="168" y="95"/>
                  </a:cubicBezTo>
                  <a:lnTo>
                    <a:pt x="171" y="94"/>
                  </a:lnTo>
                  <a:close/>
                  <a:moveTo>
                    <a:pt x="153" y="103"/>
                  </a:moveTo>
                  <a:cubicBezTo>
                    <a:pt x="153" y="103"/>
                    <a:pt x="154" y="103"/>
                    <a:pt x="154" y="103"/>
                  </a:cubicBezTo>
                  <a:cubicBezTo>
                    <a:pt x="154" y="103"/>
                    <a:pt x="153" y="105"/>
                    <a:pt x="151" y="107"/>
                  </a:cubicBezTo>
                  <a:cubicBezTo>
                    <a:pt x="150" y="109"/>
                    <a:pt x="148" y="111"/>
                    <a:pt x="148" y="112"/>
                  </a:cubicBezTo>
                  <a:cubicBezTo>
                    <a:pt x="148" y="112"/>
                    <a:pt x="147" y="114"/>
                    <a:pt x="145" y="115"/>
                  </a:cubicBezTo>
                  <a:cubicBezTo>
                    <a:pt x="144" y="117"/>
                    <a:pt x="142" y="120"/>
                    <a:pt x="141" y="123"/>
                  </a:cubicBezTo>
                  <a:cubicBezTo>
                    <a:pt x="140" y="125"/>
                    <a:pt x="137" y="129"/>
                    <a:pt x="136" y="131"/>
                  </a:cubicBezTo>
                  <a:cubicBezTo>
                    <a:pt x="133" y="136"/>
                    <a:pt x="132" y="136"/>
                    <a:pt x="129" y="138"/>
                  </a:cubicBezTo>
                  <a:cubicBezTo>
                    <a:pt x="125" y="140"/>
                    <a:pt x="125" y="140"/>
                    <a:pt x="124" y="139"/>
                  </a:cubicBezTo>
                  <a:cubicBezTo>
                    <a:pt x="124" y="138"/>
                    <a:pt x="122" y="134"/>
                    <a:pt x="120" y="130"/>
                  </a:cubicBezTo>
                  <a:cubicBezTo>
                    <a:pt x="117" y="122"/>
                    <a:pt x="117" y="122"/>
                    <a:pt x="117" y="122"/>
                  </a:cubicBezTo>
                  <a:cubicBezTo>
                    <a:pt x="119" y="121"/>
                    <a:pt x="119" y="121"/>
                    <a:pt x="119" y="121"/>
                  </a:cubicBezTo>
                  <a:cubicBezTo>
                    <a:pt x="121" y="120"/>
                    <a:pt x="125" y="118"/>
                    <a:pt x="128" y="115"/>
                  </a:cubicBezTo>
                  <a:cubicBezTo>
                    <a:pt x="130" y="113"/>
                    <a:pt x="132" y="112"/>
                    <a:pt x="136" y="110"/>
                  </a:cubicBezTo>
                  <a:cubicBezTo>
                    <a:pt x="139" y="109"/>
                    <a:pt x="142" y="108"/>
                    <a:pt x="143" y="107"/>
                  </a:cubicBezTo>
                  <a:cubicBezTo>
                    <a:pt x="144" y="107"/>
                    <a:pt x="145" y="106"/>
                    <a:pt x="147" y="106"/>
                  </a:cubicBezTo>
                  <a:cubicBezTo>
                    <a:pt x="148" y="105"/>
                    <a:pt x="150" y="104"/>
                    <a:pt x="151" y="104"/>
                  </a:cubicBezTo>
                  <a:cubicBezTo>
                    <a:pt x="152" y="103"/>
                    <a:pt x="153" y="103"/>
                    <a:pt x="153" y="103"/>
                  </a:cubicBezTo>
                  <a:close/>
                  <a:moveTo>
                    <a:pt x="160" y="103"/>
                  </a:moveTo>
                  <a:cubicBezTo>
                    <a:pt x="160" y="103"/>
                    <a:pt x="160" y="103"/>
                    <a:pt x="160" y="103"/>
                  </a:cubicBezTo>
                  <a:cubicBezTo>
                    <a:pt x="161" y="103"/>
                    <a:pt x="162" y="103"/>
                    <a:pt x="161" y="104"/>
                  </a:cubicBezTo>
                  <a:cubicBezTo>
                    <a:pt x="161" y="104"/>
                    <a:pt x="161" y="104"/>
                    <a:pt x="161" y="105"/>
                  </a:cubicBezTo>
                  <a:cubicBezTo>
                    <a:pt x="161" y="105"/>
                    <a:pt x="161" y="105"/>
                    <a:pt x="161" y="105"/>
                  </a:cubicBezTo>
                  <a:cubicBezTo>
                    <a:pt x="162" y="106"/>
                    <a:pt x="161" y="108"/>
                    <a:pt x="161" y="108"/>
                  </a:cubicBezTo>
                  <a:cubicBezTo>
                    <a:pt x="160" y="108"/>
                    <a:pt x="159" y="110"/>
                    <a:pt x="159" y="111"/>
                  </a:cubicBezTo>
                  <a:cubicBezTo>
                    <a:pt x="155" y="116"/>
                    <a:pt x="151" y="122"/>
                    <a:pt x="147" y="127"/>
                  </a:cubicBezTo>
                  <a:cubicBezTo>
                    <a:pt x="147" y="128"/>
                    <a:pt x="146" y="130"/>
                    <a:pt x="145" y="131"/>
                  </a:cubicBezTo>
                  <a:cubicBezTo>
                    <a:pt x="144" y="132"/>
                    <a:pt x="143" y="132"/>
                    <a:pt x="142" y="132"/>
                  </a:cubicBezTo>
                  <a:cubicBezTo>
                    <a:pt x="142" y="132"/>
                    <a:pt x="142" y="133"/>
                    <a:pt x="141" y="133"/>
                  </a:cubicBezTo>
                  <a:cubicBezTo>
                    <a:pt x="141" y="133"/>
                    <a:pt x="141" y="133"/>
                    <a:pt x="141" y="133"/>
                  </a:cubicBezTo>
                  <a:cubicBezTo>
                    <a:pt x="140" y="134"/>
                    <a:pt x="137" y="135"/>
                    <a:pt x="138" y="134"/>
                  </a:cubicBezTo>
                  <a:cubicBezTo>
                    <a:pt x="138" y="133"/>
                    <a:pt x="139" y="132"/>
                    <a:pt x="140" y="131"/>
                  </a:cubicBezTo>
                  <a:cubicBezTo>
                    <a:pt x="143" y="125"/>
                    <a:pt x="154" y="106"/>
                    <a:pt x="160" y="103"/>
                  </a:cubicBezTo>
                  <a:cubicBezTo>
                    <a:pt x="160" y="103"/>
                    <a:pt x="160" y="103"/>
                    <a:pt x="160" y="103"/>
                  </a:cubicBezTo>
                  <a:close/>
                  <a:moveTo>
                    <a:pt x="111" y="124"/>
                  </a:moveTo>
                  <a:cubicBezTo>
                    <a:pt x="113" y="123"/>
                    <a:pt x="113" y="125"/>
                    <a:pt x="117" y="133"/>
                  </a:cubicBezTo>
                  <a:cubicBezTo>
                    <a:pt x="120" y="141"/>
                    <a:pt x="120" y="141"/>
                    <a:pt x="120" y="141"/>
                  </a:cubicBezTo>
                  <a:cubicBezTo>
                    <a:pt x="105" y="147"/>
                    <a:pt x="105" y="147"/>
                    <a:pt x="105" y="147"/>
                  </a:cubicBezTo>
                  <a:cubicBezTo>
                    <a:pt x="97" y="151"/>
                    <a:pt x="90" y="153"/>
                    <a:pt x="90" y="153"/>
                  </a:cubicBezTo>
                  <a:cubicBezTo>
                    <a:pt x="90" y="153"/>
                    <a:pt x="86" y="155"/>
                    <a:pt x="81" y="156"/>
                  </a:cubicBezTo>
                  <a:cubicBezTo>
                    <a:pt x="72" y="159"/>
                    <a:pt x="72" y="159"/>
                    <a:pt x="72" y="159"/>
                  </a:cubicBezTo>
                  <a:cubicBezTo>
                    <a:pt x="74" y="157"/>
                    <a:pt x="74" y="157"/>
                    <a:pt x="74" y="157"/>
                  </a:cubicBezTo>
                  <a:cubicBezTo>
                    <a:pt x="76" y="154"/>
                    <a:pt x="79" y="147"/>
                    <a:pt x="79" y="143"/>
                  </a:cubicBezTo>
                  <a:cubicBezTo>
                    <a:pt x="80" y="140"/>
                    <a:pt x="80" y="140"/>
                    <a:pt x="84" y="138"/>
                  </a:cubicBezTo>
                  <a:cubicBezTo>
                    <a:pt x="89" y="134"/>
                    <a:pt x="94" y="132"/>
                    <a:pt x="102" y="129"/>
                  </a:cubicBezTo>
                  <a:cubicBezTo>
                    <a:pt x="106" y="127"/>
                    <a:pt x="109" y="125"/>
                    <a:pt x="110" y="125"/>
                  </a:cubicBezTo>
                  <a:cubicBezTo>
                    <a:pt x="110" y="124"/>
                    <a:pt x="111" y="124"/>
                    <a:pt x="111" y="124"/>
                  </a:cubicBezTo>
                  <a:close/>
                  <a:moveTo>
                    <a:pt x="38" y="156"/>
                  </a:moveTo>
                  <a:cubicBezTo>
                    <a:pt x="41" y="155"/>
                    <a:pt x="41" y="155"/>
                    <a:pt x="42" y="158"/>
                  </a:cubicBezTo>
                  <a:cubicBezTo>
                    <a:pt x="43" y="161"/>
                    <a:pt x="44" y="161"/>
                    <a:pt x="49" y="166"/>
                  </a:cubicBezTo>
                  <a:cubicBezTo>
                    <a:pt x="50" y="167"/>
                    <a:pt x="52" y="168"/>
                    <a:pt x="52" y="168"/>
                  </a:cubicBezTo>
                  <a:cubicBezTo>
                    <a:pt x="52" y="168"/>
                    <a:pt x="50" y="169"/>
                    <a:pt x="47" y="170"/>
                  </a:cubicBezTo>
                  <a:cubicBezTo>
                    <a:pt x="43" y="172"/>
                    <a:pt x="43" y="172"/>
                    <a:pt x="43" y="172"/>
                  </a:cubicBezTo>
                  <a:cubicBezTo>
                    <a:pt x="41" y="169"/>
                    <a:pt x="41" y="169"/>
                    <a:pt x="41" y="169"/>
                  </a:cubicBezTo>
                  <a:cubicBezTo>
                    <a:pt x="41" y="168"/>
                    <a:pt x="39" y="165"/>
                    <a:pt x="38" y="164"/>
                  </a:cubicBezTo>
                  <a:cubicBezTo>
                    <a:pt x="37" y="162"/>
                    <a:pt x="36" y="160"/>
                    <a:pt x="36" y="159"/>
                  </a:cubicBezTo>
                  <a:cubicBezTo>
                    <a:pt x="35" y="157"/>
                    <a:pt x="36" y="157"/>
                    <a:pt x="37" y="156"/>
                  </a:cubicBezTo>
                  <a:cubicBezTo>
                    <a:pt x="38" y="156"/>
                    <a:pt x="38" y="156"/>
                    <a:pt x="38" y="156"/>
                  </a:cubicBezTo>
                  <a:close/>
                  <a:moveTo>
                    <a:pt x="29" y="160"/>
                  </a:moveTo>
                  <a:cubicBezTo>
                    <a:pt x="29" y="160"/>
                    <a:pt x="30" y="159"/>
                    <a:pt x="30" y="159"/>
                  </a:cubicBezTo>
                  <a:cubicBezTo>
                    <a:pt x="31" y="159"/>
                    <a:pt x="32" y="160"/>
                    <a:pt x="35" y="165"/>
                  </a:cubicBezTo>
                  <a:cubicBezTo>
                    <a:pt x="36" y="169"/>
                    <a:pt x="38" y="172"/>
                    <a:pt x="38" y="173"/>
                  </a:cubicBezTo>
                  <a:cubicBezTo>
                    <a:pt x="38" y="174"/>
                    <a:pt x="37" y="174"/>
                    <a:pt x="37" y="175"/>
                  </a:cubicBezTo>
                  <a:cubicBezTo>
                    <a:pt x="35" y="175"/>
                    <a:pt x="35" y="175"/>
                    <a:pt x="34" y="172"/>
                  </a:cubicBezTo>
                  <a:cubicBezTo>
                    <a:pt x="33" y="170"/>
                    <a:pt x="31" y="167"/>
                    <a:pt x="30" y="165"/>
                  </a:cubicBezTo>
                  <a:cubicBezTo>
                    <a:pt x="28" y="161"/>
                    <a:pt x="28" y="160"/>
                    <a:pt x="29" y="160"/>
                  </a:cubicBezTo>
                  <a:close/>
                  <a:moveTo>
                    <a:pt x="67" y="145"/>
                  </a:moveTo>
                  <a:cubicBezTo>
                    <a:pt x="69" y="144"/>
                    <a:pt x="69" y="144"/>
                    <a:pt x="69" y="144"/>
                  </a:cubicBezTo>
                  <a:cubicBezTo>
                    <a:pt x="75" y="142"/>
                    <a:pt x="75" y="142"/>
                    <a:pt x="73" y="148"/>
                  </a:cubicBezTo>
                  <a:cubicBezTo>
                    <a:pt x="72" y="151"/>
                    <a:pt x="69" y="156"/>
                    <a:pt x="69" y="154"/>
                  </a:cubicBezTo>
                  <a:cubicBezTo>
                    <a:pt x="70" y="153"/>
                    <a:pt x="69" y="151"/>
                    <a:pt x="68" y="149"/>
                  </a:cubicBezTo>
                  <a:lnTo>
                    <a:pt x="67" y="145"/>
                  </a:lnTo>
                  <a:close/>
                  <a:moveTo>
                    <a:pt x="61" y="147"/>
                  </a:moveTo>
                  <a:cubicBezTo>
                    <a:pt x="61" y="147"/>
                    <a:pt x="62" y="148"/>
                    <a:pt x="62" y="148"/>
                  </a:cubicBezTo>
                  <a:cubicBezTo>
                    <a:pt x="62" y="149"/>
                    <a:pt x="62" y="150"/>
                    <a:pt x="61" y="149"/>
                  </a:cubicBezTo>
                  <a:cubicBezTo>
                    <a:pt x="60" y="149"/>
                    <a:pt x="60" y="148"/>
                    <a:pt x="61" y="147"/>
                  </a:cubicBezTo>
                  <a:close/>
                  <a:moveTo>
                    <a:pt x="48" y="153"/>
                  </a:moveTo>
                  <a:cubicBezTo>
                    <a:pt x="49" y="152"/>
                    <a:pt x="49" y="152"/>
                    <a:pt x="51" y="152"/>
                  </a:cubicBezTo>
                  <a:cubicBezTo>
                    <a:pt x="53" y="151"/>
                    <a:pt x="55" y="150"/>
                    <a:pt x="55" y="151"/>
                  </a:cubicBezTo>
                  <a:cubicBezTo>
                    <a:pt x="55" y="151"/>
                    <a:pt x="56" y="152"/>
                    <a:pt x="57" y="152"/>
                  </a:cubicBezTo>
                  <a:cubicBezTo>
                    <a:pt x="59" y="153"/>
                    <a:pt x="60" y="153"/>
                    <a:pt x="61" y="153"/>
                  </a:cubicBezTo>
                  <a:cubicBezTo>
                    <a:pt x="62" y="152"/>
                    <a:pt x="63" y="152"/>
                    <a:pt x="64" y="156"/>
                  </a:cubicBezTo>
                  <a:cubicBezTo>
                    <a:pt x="65" y="159"/>
                    <a:pt x="65" y="159"/>
                    <a:pt x="63" y="160"/>
                  </a:cubicBezTo>
                  <a:cubicBezTo>
                    <a:pt x="60" y="163"/>
                    <a:pt x="58" y="163"/>
                    <a:pt x="54" y="162"/>
                  </a:cubicBezTo>
                  <a:cubicBezTo>
                    <a:pt x="52" y="161"/>
                    <a:pt x="47" y="157"/>
                    <a:pt x="47" y="155"/>
                  </a:cubicBezTo>
                  <a:cubicBezTo>
                    <a:pt x="46" y="154"/>
                    <a:pt x="46" y="154"/>
                    <a:pt x="48" y="153"/>
                  </a:cubicBezTo>
                  <a:close/>
                  <a:moveTo>
                    <a:pt x="136" y="140"/>
                  </a:moveTo>
                  <a:cubicBezTo>
                    <a:pt x="136" y="140"/>
                    <a:pt x="136" y="140"/>
                    <a:pt x="137" y="140"/>
                  </a:cubicBezTo>
                  <a:cubicBezTo>
                    <a:pt x="139" y="141"/>
                    <a:pt x="134" y="146"/>
                    <a:pt x="132" y="149"/>
                  </a:cubicBezTo>
                  <a:cubicBezTo>
                    <a:pt x="131" y="152"/>
                    <a:pt x="128" y="152"/>
                    <a:pt x="128" y="149"/>
                  </a:cubicBezTo>
                  <a:cubicBezTo>
                    <a:pt x="129" y="146"/>
                    <a:pt x="134" y="141"/>
                    <a:pt x="136" y="14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4" name="Freeform 9"/>
            <p:cNvSpPr>
              <a:spLocks noEditPoints="1"/>
            </p:cNvSpPr>
            <p:nvPr/>
          </p:nvSpPr>
          <p:spPr bwMode="auto">
            <a:xfrm>
              <a:off x="3305" y="2856"/>
              <a:ext cx="289" cy="134"/>
            </a:xfrm>
            <a:custGeom>
              <a:avLst/>
              <a:gdLst>
                <a:gd name="T0" fmla="*/ 6 w 230"/>
                <a:gd name="T1" fmla="*/ 104 h 106"/>
                <a:gd name="T2" fmla="*/ 23 w 230"/>
                <a:gd name="T3" fmla="*/ 99 h 106"/>
                <a:gd name="T4" fmla="*/ 2 w 230"/>
                <a:gd name="T5" fmla="*/ 89 h 106"/>
                <a:gd name="T6" fmla="*/ 8 w 230"/>
                <a:gd name="T7" fmla="*/ 89 h 106"/>
                <a:gd name="T8" fmla="*/ 10 w 230"/>
                <a:gd name="T9" fmla="*/ 101 h 106"/>
                <a:gd name="T10" fmla="*/ 17 w 230"/>
                <a:gd name="T11" fmla="*/ 68 h 106"/>
                <a:gd name="T12" fmla="*/ 27 w 230"/>
                <a:gd name="T13" fmla="*/ 74 h 106"/>
                <a:gd name="T14" fmla="*/ 54 w 230"/>
                <a:gd name="T15" fmla="*/ 60 h 106"/>
                <a:gd name="T16" fmla="*/ 84 w 230"/>
                <a:gd name="T17" fmla="*/ 45 h 106"/>
                <a:gd name="T18" fmla="*/ 109 w 230"/>
                <a:gd name="T19" fmla="*/ 29 h 106"/>
                <a:gd name="T20" fmla="*/ 91 w 230"/>
                <a:gd name="T21" fmla="*/ 28 h 106"/>
                <a:gd name="T22" fmla="*/ 76 w 230"/>
                <a:gd name="T23" fmla="*/ 34 h 106"/>
                <a:gd name="T24" fmla="*/ 62 w 230"/>
                <a:gd name="T25" fmla="*/ 40 h 106"/>
                <a:gd name="T26" fmla="*/ 47 w 230"/>
                <a:gd name="T27" fmla="*/ 47 h 106"/>
                <a:gd name="T28" fmla="*/ 17 w 230"/>
                <a:gd name="T29" fmla="*/ 67 h 106"/>
                <a:gd name="T30" fmla="*/ 33 w 230"/>
                <a:gd name="T31" fmla="*/ 96 h 106"/>
                <a:gd name="T32" fmla="*/ 63 w 230"/>
                <a:gd name="T33" fmla="*/ 85 h 106"/>
                <a:gd name="T34" fmla="*/ 90 w 230"/>
                <a:gd name="T35" fmla="*/ 77 h 106"/>
                <a:gd name="T36" fmla="*/ 88 w 230"/>
                <a:gd name="T37" fmla="*/ 58 h 106"/>
                <a:gd name="T38" fmla="*/ 77 w 230"/>
                <a:gd name="T39" fmla="*/ 57 h 106"/>
                <a:gd name="T40" fmla="*/ 41 w 230"/>
                <a:gd name="T41" fmla="*/ 71 h 106"/>
                <a:gd name="T42" fmla="*/ 22 w 230"/>
                <a:gd name="T43" fmla="*/ 85 h 106"/>
                <a:gd name="T44" fmla="*/ 24 w 230"/>
                <a:gd name="T45" fmla="*/ 64 h 106"/>
                <a:gd name="T46" fmla="*/ 48 w 230"/>
                <a:gd name="T47" fmla="*/ 54 h 106"/>
                <a:gd name="T48" fmla="*/ 75 w 230"/>
                <a:gd name="T49" fmla="*/ 40 h 106"/>
                <a:gd name="T50" fmla="*/ 96 w 230"/>
                <a:gd name="T51" fmla="*/ 32 h 106"/>
                <a:gd name="T52" fmla="*/ 91 w 230"/>
                <a:gd name="T53" fmla="*/ 36 h 106"/>
                <a:gd name="T54" fmla="*/ 49 w 230"/>
                <a:gd name="T55" fmla="*/ 57 h 106"/>
                <a:gd name="T56" fmla="*/ 25 w 230"/>
                <a:gd name="T57" fmla="*/ 69 h 106"/>
                <a:gd name="T58" fmla="*/ 59 w 230"/>
                <a:gd name="T59" fmla="*/ 68 h 106"/>
                <a:gd name="T60" fmla="*/ 84 w 230"/>
                <a:gd name="T61" fmla="*/ 65 h 106"/>
                <a:gd name="T62" fmla="*/ 63 w 230"/>
                <a:gd name="T63" fmla="*/ 80 h 106"/>
                <a:gd name="T64" fmla="*/ 29 w 230"/>
                <a:gd name="T65" fmla="*/ 90 h 106"/>
                <a:gd name="T66" fmla="*/ 92 w 230"/>
                <a:gd name="T67" fmla="*/ 57 h 106"/>
                <a:gd name="T68" fmla="*/ 97 w 230"/>
                <a:gd name="T69" fmla="*/ 67 h 106"/>
                <a:gd name="T70" fmla="*/ 130 w 230"/>
                <a:gd name="T71" fmla="*/ 64 h 106"/>
                <a:gd name="T72" fmla="*/ 158 w 230"/>
                <a:gd name="T73" fmla="*/ 52 h 106"/>
                <a:gd name="T74" fmla="*/ 179 w 230"/>
                <a:gd name="T75" fmla="*/ 43 h 106"/>
                <a:gd name="T76" fmla="*/ 198 w 230"/>
                <a:gd name="T77" fmla="*/ 33 h 106"/>
                <a:gd name="T78" fmla="*/ 206 w 230"/>
                <a:gd name="T79" fmla="*/ 22 h 106"/>
                <a:gd name="T80" fmla="*/ 178 w 230"/>
                <a:gd name="T81" fmla="*/ 12 h 106"/>
                <a:gd name="T82" fmla="*/ 158 w 230"/>
                <a:gd name="T83" fmla="*/ 20 h 106"/>
                <a:gd name="T84" fmla="*/ 121 w 230"/>
                <a:gd name="T85" fmla="*/ 35 h 106"/>
                <a:gd name="T86" fmla="*/ 104 w 230"/>
                <a:gd name="T87" fmla="*/ 44 h 106"/>
                <a:gd name="T88" fmla="*/ 96 w 230"/>
                <a:gd name="T89" fmla="*/ 53 h 106"/>
                <a:gd name="T90" fmla="*/ 121 w 230"/>
                <a:gd name="T91" fmla="*/ 41 h 106"/>
                <a:gd name="T92" fmla="*/ 145 w 230"/>
                <a:gd name="T93" fmla="*/ 31 h 106"/>
                <a:gd name="T94" fmla="*/ 156 w 230"/>
                <a:gd name="T95" fmla="*/ 26 h 106"/>
                <a:gd name="T96" fmla="*/ 199 w 230"/>
                <a:gd name="T97" fmla="*/ 25 h 106"/>
                <a:gd name="T98" fmla="*/ 164 w 230"/>
                <a:gd name="T99" fmla="*/ 45 h 106"/>
                <a:gd name="T100" fmla="*/ 137 w 230"/>
                <a:gd name="T101" fmla="*/ 56 h 106"/>
                <a:gd name="T102" fmla="*/ 103 w 230"/>
                <a:gd name="T103" fmla="*/ 68 h 106"/>
                <a:gd name="T104" fmla="*/ 96 w 230"/>
                <a:gd name="T105" fmla="*/ 53 h 106"/>
                <a:gd name="T106" fmla="*/ 215 w 230"/>
                <a:gd name="T107" fmla="*/ 20 h 106"/>
                <a:gd name="T108" fmla="*/ 229 w 230"/>
                <a:gd name="T109" fmla="*/ 9 h 106"/>
                <a:gd name="T110" fmla="*/ 225 w 230"/>
                <a:gd name="T111" fmla="*/ 3 h 106"/>
                <a:gd name="T112" fmla="*/ 214 w 230"/>
                <a:gd name="T113" fmla="*/ 7 h 106"/>
                <a:gd name="T114" fmla="*/ 220 w 230"/>
                <a:gd name="T115" fmla="*/ 11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30" h="106">
                  <a:moveTo>
                    <a:pt x="1" y="93"/>
                  </a:moveTo>
                  <a:cubicBezTo>
                    <a:pt x="1" y="93"/>
                    <a:pt x="1" y="94"/>
                    <a:pt x="1" y="95"/>
                  </a:cubicBezTo>
                  <a:cubicBezTo>
                    <a:pt x="1" y="99"/>
                    <a:pt x="2" y="101"/>
                    <a:pt x="6" y="104"/>
                  </a:cubicBezTo>
                  <a:cubicBezTo>
                    <a:pt x="8" y="106"/>
                    <a:pt x="8" y="106"/>
                    <a:pt x="14" y="106"/>
                  </a:cubicBezTo>
                  <a:cubicBezTo>
                    <a:pt x="17" y="106"/>
                    <a:pt x="21" y="105"/>
                    <a:pt x="22" y="104"/>
                  </a:cubicBezTo>
                  <a:cubicBezTo>
                    <a:pt x="26" y="103"/>
                    <a:pt x="26" y="101"/>
                    <a:pt x="23" y="99"/>
                  </a:cubicBezTo>
                  <a:cubicBezTo>
                    <a:pt x="19" y="96"/>
                    <a:pt x="17" y="92"/>
                    <a:pt x="18" y="88"/>
                  </a:cubicBezTo>
                  <a:cubicBezTo>
                    <a:pt x="20" y="82"/>
                    <a:pt x="18" y="80"/>
                    <a:pt x="11" y="82"/>
                  </a:cubicBezTo>
                  <a:cubicBezTo>
                    <a:pt x="6" y="83"/>
                    <a:pt x="4" y="85"/>
                    <a:pt x="2" y="89"/>
                  </a:cubicBezTo>
                  <a:cubicBezTo>
                    <a:pt x="1" y="90"/>
                    <a:pt x="0" y="91"/>
                    <a:pt x="1" y="93"/>
                  </a:cubicBezTo>
                  <a:close/>
                  <a:moveTo>
                    <a:pt x="6" y="94"/>
                  </a:moveTo>
                  <a:cubicBezTo>
                    <a:pt x="6" y="92"/>
                    <a:pt x="6" y="91"/>
                    <a:pt x="8" y="89"/>
                  </a:cubicBezTo>
                  <a:cubicBezTo>
                    <a:pt x="11" y="86"/>
                    <a:pt x="12" y="86"/>
                    <a:pt x="12" y="89"/>
                  </a:cubicBezTo>
                  <a:cubicBezTo>
                    <a:pt x="12" y="93"/>
                    <a:pt x="14" y="98"/>
                    <a:pt x="15" y="99"/>
                  </a:cubicBezTo>
                  <a:cubicBezTo>
                    <a:pt x="17" y="101"/>
                    <a:pt x="15" y="102"/>
                    <a:pt x="10" y="101"/>
                  </a:cubicBezTo>
                  <a:cubicBezTo>
                    <a:pt x="8" y="101"/>
                    <a:pt x="6" y="97"/>
                    <a:pt x="6" y="94"/>
                  </a:cubicBezTo>
                  <a:close/>
                  <a:moveTo>
                    <a:pt x="17" y="67"/>
                  </a:moveTo>
                  <a:cubicBezTo>
                    <a:pt x="17" y="67"/>
                    <a:pt x="17" y="68"/>
                    <a:pt x="17" y="68"/>
                  </a:cubicBezTo>
                  <a:cubicBezTo>
                    <a:pt x="18" y="70"/>
                    <a:pt x="18" y="72"/>
                    <a:pt x="18" y="73"/>
                  </a:cubicBezTo>
                  <a:cubicBezTo>
                    <a:pt x="18" y="74"/>
                    <a:pt x="19" y="75"/>
                    <a:pt x="21" y="75"/>
                  </a:cubicBezTo>
                  <a:cubicBezTo>
                    <a:pt x="24" y="76"/>
                    <a:pt x="27" y="75"/>
                    <a:pt x="27" y="74"/>
                  </a:cubicBezTo>
                  <a:cubicBezTo>
                    <a:pt x="27" y="73"/>
                    <a:pt x="29" y="72"/>
                    <a:pt x="37" y="68"/>
                  </a:cubicBezTo>
                  <a:cubicBezTo>
                    <a:pt x="39" y="67"/>
                    <a:pt x="41" y="66"/>
                    <a:pt x="42" y="66"/>
                  </a:cubicBezTo>
                  <a:cubicBezTo>
                    <a:pt x="43" y="65"/>
                    <a:pt x="51" y="61"/>
                    <a:pt x="54" y="60"/>
                  </a:cubicBezTo>
                  <a:cubicBezTo>
                    <a:pt x="55" y="60"/>
                    <a:pt x="58" y="58"/>
                    <a:pt x="60" y="57"/>
                  </a:cubicBezTo>
                  <a:cubicBezTo>
                    <a:pt x="67" y="54"/>
                    <a:pt x="77" y="49"/>
                    <a:pt x="77" y="49"/>
                  </a:cubicBezTo>
                  <a:cubicBezTo>
                    <a:pt x="78" y="49"/>
                    <a:pt x="81" y="47"/>
                    <a:pt x="84" y="45"/>
                  </a:cubicBezTo>
                  <a:cubicBezTo>
                    <a:pt x="91" y="42"/>
                    <a:pt x="105" y="36"/>
                    <a:pt x="108" y="36"/>
                  </a:cubicBezTo>
                  <a:cubicBezTo>
                    <a:pt x="108" y="36"/>
                    <a:pt x="109" y="35"/>
                    <a:pt x="110" y="34"/>
                  </a:cubicBezTo>
                  <a:cubicBezTo>
                    <a:pt x="111" y="32"/>
                    <a:pt x="110" y="30"/>
                    <a:pt x="109" y="29"/>
                  </a:cubicBezTo>
                  <a:cubicBezTo>
                    <a:pt x="108" y="29"/>
                    <a:pt x="106" y="29"/>
                    <a:pt x="105" y="28"/>
                  </a:cubicBezTo>
                  <a:cubicBezTo>
                    <a:pt x="102" y="27"/>
                    <a:pt x="98" y="26"/>
                    <a:pt x="95" y="27"/>
                  </a:cubicBezTo>
                  <a:cubicBezTo>
                    <a:pt x="94" y="27"/>
                    <a:pt x="92" y="28"/>
                    <a:pt x="91" y="28"/>
                  </a:cubicBezTo>
                  <a:cubicBezTo>
                    <a:pt x="90" y="28"/>
                    <a:pt x="88" y="29"/>
                    <a:pt x="88" y="29"/>
                  </a:cubicBezTo>
                  <a:cubicBezTo>
                    <a:pt x="85" y="31"/>
                    <a:pt x="78" y="33"/>
                    <a:pt x="78" y="33"/>
                  </a:cubicBezTo>
                  <a:cubicBezTo>
                    <a:pt x="78" y="33"/>
                    <a:pt x="77" y="33"/>
                    <a:pt x="76" y="34"/>
                  </a:cubicBezTo>
                  <a:cubicBezTo>
                    <a:pt x="75" y="35"/>
                    <a:pt x="73" y="36"/>
                    <a:pt x="72" y="36"/>
                  </a:cubicBezTo>
                  <a:cubicBezTo>
                    <a:pt x="70" y="36"/>
                    <a:pt x="69" y="37"/>
                    <a:pt x="68" y="37"/>
                  </a:cubicBezTo>
                  <a:cubicBezTo>
                    <a:pt x="66" y="38"/>
                    <a:pt x="63" y="40"/>
                    <a:pt x="62" y="40"/>
                  </a:cubicBezTo>
                  <a:cubicBezTo>
                    <a:pt x="61" y="40"/>
                    <a:pt x="58" y="41"/>
                    <a:pt x="55" y="43"/>
                  </a:cubicBezTo>
                  <a:cubicBezTo>
                    <a:pt x="52" y="45"/>
                    <a:pt x="49" y="46"/>
                    <a:pt x="48" y="46"/>
                  </a:cubicBezTo>
                  <a:cubicBezTo>
                    <a:pt x="47" y="46"/>
                    <a:pt x="47" y="47"/>
                    <a:pt x="47" y="47"/>
                  </a:cubicBezTo>
                  <a:cubicBezTo>
                    <a:pt x="46" y="48"/>
                    <a:pt x="40" y="51"/>
                    <a:pt x="32" y="54"/>
                  </a:cubicBezTo>
                  <a:cubicBezTo>
                    <a:pt x="21" y="58"/>
                    <a:pt x="20" y="59"/>
                    <a:pt x="18" y="62"/>
                  </a:cubicBezTo>
                  <a:cubicBezTo>
                    <a:pt x="17" y="64"/>
                    <a:pt x="17" y="65"/>
                    <a:pt x="17" y="67"/>
                  </a:cubicBezTo>
                  <a:close/>
                  <a:moveTo>
                    <a:pt x="22" y="85"/>
                  </a:moveTo>
                  <a:cubicBezTo>
                    <a:pt x="22" y="87"/>
                    <a:pt x="23" y="89"/>
                    <a:pt x="23" y="90"/>
                  </a:cubicBezTo>
                  <a:cubicBezTo>
                    <a:pt x="24" y="92"/>
                    <a:pt x="30" y="96"/>
                    <a:pt x="33" y="96"/>
                  </a:cubicBezTo>
                  <a:cubicBezTo>
                    <a:pt x="35" y="95"/>
                    <a:pt x="42" y="93"/>
                    <a:pt x="46" y="91"/>
                  </a:cubicBezTo>
                  <a:cubicBezTo>
                    <a:pt x="48" y="90"/>
                    <a:pt x="51" y="89"/>
                    <a:pt x="54" y="88"/>
                  </a:cubicBezTo>
                  <a:cubicBezTo>
                    <a:pt x="56" y="87"/>
                    <a:pt x="60" y="86"/>
                    <a:pt x="63" y="85"/>
                  </a:cubicBezTo>
                  <a:cubicBezTo>
                    <a:pt x="66" y="83"/>
                    <a:pt x="71" y="82"/>
                    <a:pt x="75" y="81"/>
                  </a:cubicBezTo>
                  <a:cubicBezTo>
                    <a:pt x="79" y="80"/>
                    <a:pt x="83" y="78"/>
                    <a:pt x="85" y="78"/>
                  </a:cubicBezTo>
                  <a:cubicBezTo>
                    <a:pt x="86" y="78"/>
                    <a:pt x="89" y="77"/>
                    <a:pt x="90" y="77"/>
                  </a:cubicBezTo>
                  <a:cubicBezTo>
                    <a:pt x="91" y="78"/>
                    <a:pt x="93" y="77"/>
                    <a:pt x="94" y="77"/>
                  </a:cubicBezTo>
                  <a:cubicBezTo>
                    <a:pt x="96" y="76"/>
                    <a:pt x="96" y="76"/>
                    <a:pt x="91" y="66"/>
                  </a:cubicBezTo>
                  <a:cubicBezTo>
                    <a:pt x="88" y="60"/>
                    <a:pt x="87" y="59"/>
                    <a:pt x="88" y="58"/>
                  </a:cubicBezTo>
                  <a:cubicBezTo>
                    <a:pt x="89" y="57"/>
                    <a:pt x="88" y="55"/>
                    <a:pt x="85" y="55"/>
                  </a:cubicBezTo>
                  <a:cubicBezTo>
                    <a:pt x="84" y="54"/>
                    <a:pt x="82" y="55"/>
                    <a:pt x="81" y="56"/>
                  </a:cubicBezTo>
                  <a:cubicBezTo>
                    <a:pt x="80" y="56"/>
                    <a:pt x="78" y="57"/>
                    <a:pt x="77" y="57"/>
                  </a:cubicBezTo>
                  <a:cubicBezTo>
                    <a:pt x="74" y="57"/>
                    <a:pt x="57" y="63"/>
                    <a:pt x="55" y="64"/>
                  </a:cubicBezTo>
                  <a:cubicBezTo>
                    <a:pt x="54" y="65"/>
                    <a:pt x="52" y="65"/>
                    <a:pt x="52" y="66"/>
                  </a:cubicBezTo>
                  <a:cubicBezTo>
                    <a:pt x="51" y="66"/>
                    <a:pt x="46" y="68"/>
                    <a:pt x="41" y="71"/>
                  </a:cubicBezTo>
                  <a:cubicBezTo>
                    <a:pt x="36" y="74"/>
                    <a:pt x="32" y="76"/>
                    <a:pt x="31" y="76"/>
                  </a:cubicBezTo>
                  <a:cubicBezTo>
                    <a:pt x="30" y="76"/>
                    <a:pt x="23" y="81"/>
                    <a:pt x="23" y="83"/>
                  </a:cubicBezTo>
                  <a:cubicBezTo>
                    <a:pt x="22" y="84"/>
                    <a:pt x="22" y="84"/>
                    <a:pt x="22" y="85"/>
                  </a:cubicBezTo>
                  <a:close/>
                  <a:moveTo>
                    <a:pt x="24" y="67"/>
                  </a:moveTo>
                  <a:cubicBezTo>
                    <a:pt x="24" y="67"/>
                    <a:pt x="24" y="67"/>
                    <a:pt x="24" y="67"/>
                  </a:cubicBezTo>
                  <a:cubicBezTo>
                    <a:pt x="24" y="66"/>
                    <a:pt x="24" y="65"/>
                    <a:pt x="24" y="64"/>
                  </a:cubicBezTo>
                  <a:cubicBezTo>
                    <a:pt x="25" y="63"/>
                    <a:pt x="35" y="58"/>
                    <a:pt x="36" y="58"/>
                  </a:cubicBezTo>
                  <a:cubicBezTo>
                    <a:pt x="37" y="58"/>
                    <a:pt x="37" y="58"/>
                    <a:pt x="38" y="57"/>
                  </a:cubicBezTo>
                  <a:cubicBezTo>
                    <a:pt x="39" y="56"/>
                    <a:pt x="47" y="53"/>
                    <a:pt x="48" y="54"/>
                  </a:cubicBezTo>
                  <a:cubicBezTo>
                    <a:pt x="48" y="54"/>
                    <a:pt x="48" y="54"/>
                    <a:pt x="48" y="53"/>
                  </a:cubicBezTo>
                  <a:cubicBezTo>
                    <a:pt x="48" y="53"/>
                    <a:pt x="62" y="45"/>
                    <a:pt x="67" y="43"/>
                  </a:cubicBezTo>
                  <a:cubicBezTo>
                    <a:pt x="69" y="42"/>
                    <a:pt x="73" y="40"/>
                    <a:pt x="75" y="40"/>
                  </a:cubicBezTo>
                  <a:cubicBezTo>
                    <a:pt x="83" y="37"/>
                    <a:pt x="88" y="35"/>
                    <a:pt x="89" y="34"/>
                  </a:cubicBezTo>
                  <a:cubicBezTo>
                    <a:pt x="90" y="34"/>
                    <a:pt x="92" y="33"/>
                    <a:pt x="93" y="33"/>
                  </a:cubicBezTo>
                  <a:cubicBezTo>
                    <a:pt x="95" y="33"/>
                    <a:pt x="96" y="33"/>
                    <a:pt x="96" y="32"/>
                  </a:cubicBezTo>
                  <a:cubicBezTo>
                    <a:pt x="97" y="32"/>
                    <a:pt x="97" y="32"/>
                    <a:pt x="98" y="32"/>
                  </a:cubicBezTo>
                  <a:cubicBezTo>
                    <a:pt x="100" y="32"/>
                    <a:pt x="100" y="33"/>
                    <a:pt x="97" y="34"/>
                  </a:cubicBezTo>
                  <a:cubicBezTo>
                    <a:pt x="95" y="34"/>
                    <a:pt x="93" y="35"/>
                    <a:pt x="91" y="36"/>
                  </a:cubicBezTo>
                  <a:cubicBezTo>
                    <a:pt x="85" y="40"/>
                    <a:pt x="78" y="44"/>
                    <a:pt x="67" y="49"/>
                  </a:cubicBezTo>
                  <a:cubicBezTo>
                    <a:pt x="62" y="51"/>
                    <a:pt x="57" y="54"/>
                    <a:pt x="55" y="55"/>
                  </a:cubicBezTo>
                  <a:cubicBezTo>
                    <a:pt x="54" y="55"/>
                    <a:pt x="51" y="57"/>
                    <a:pt x="49" y="57"/>
                  </a:cubicBezTo>
                  <a:cubicBezTo>
                    <a:pt x="47" y="58"/>
                    <a:pt x="43" y="60"/>
                    <a:pt x="41" y="61"/>
                  </a:cubicBezTo>
                  <a:cubicBezTo>
                    <a:pt x="39" y="62"/>
                    <a:pt x="34" y="64"/>
                    <a:pt x="31" y="66"/>
                  </a:cubicBezTo>
                  <a:cubicBezTo>
                    <a:pt x="28" y="67"/>
                    <a:pt x="25" y="69"/>
                    <a:pt x="25" y="69"/>
                  </a:cubicBezTo>
                  <a:cubicBezTo>
                    <a:pt x="24" y="69"/>
                    <a:pt x="24" y="68"/>
                    <a:pt x="24" y="67"/>
                  </a:cubicBezTo>
                  <a:close/>
                  <a:moveTo>
                    <a:pt x="28" y="87"/>
                  </a:moveTo>
                  <a:cubicBezTo>
                    <a:pt x="30" y="78"/>
                    <a:pt x="52" y="71"/>
                    <a:pt x="59" y="68"/>
                  </a:cubicBezTo>
                  <a:cubicBezTo>
                    <a:pt x="61" y="67"/>
                    <a:pt x="64" y="66"/>
                    <a:pt x="66" y="65"/>
                  </a:cubicBezTo>
                  <a:cubicBezTo>
                    <a:pt x="68" y="64"/>
                    <a:pt x="74" y="62"/>
                    <a:pt x="80" y="61"/>
                  </a:cubicBezTo>
                  <a:cubicBezTo>
                    <a:pt x="82" y="60"/>
                    <a:pt x="82" y="61"/>
                    <a:pt x="84" y="65"/>
                  </a:cubicBezTo>
                  <a:cubicBezTo>
                    <a:pt x="86" y="68"/>
                    <a:pt x="87" y="71"/>
                    <a:pt x="87" y="71"/>
                  </a:cubicBezTo>
                  <a:cubicBezTo>
                    <a:pt x="87" y="72"/>
                    <a:pt x="83" y="74"/>
                    <a:pt x="71" y="77"/>
                  </a:cubicBezTo>
                  <a:cubicBezTo>
                    <a:pt x="68" y="78"/>
                    <a:pt x="64" y="79"/>
                    <a:pt x="63" y="80"/>
                  </a:cubicBezTo>
                  <a:cubicBezTo>
                    <a:pt x="61" y="80"/>
                    <a:pt x="57" y="82"/>
                    <a:pt x="56" y="82"/>
                  </a:cubicBezTo>
                  <a:cubicBezTo>
                    <a:pt x="53" y="83"/>
                    <a:pt x="50" y="85"/>
                    <a:pt x="43" y="87"/>
                  </a:cubicBezTo>
                  <a:cubicBezTo>
                    <a:pt x="36" y="91"/>
                    <a:pt x="31" y="92"/>
                    <a:pt x="29" y="90"/>
                  </a:cubicBezTo>
                  <a:cubicBezTo>
                    <a:pt x="29" y="89"/>
                    <a:pt x="28" y="88"/>
                    <a:pt x="28" y="87"/>
                  </a:cubicBezTo>
                  <a:close/>
                  <a:moveTo>
                    <a:pt x="90" y="51"/>
                  </a:moveTo>
                  <a:cubicBezTo>
                    <a:pt x="90" y="52"/>
                    <a:pt x="91" y="57"/>
                    <a:pt x="92" y="57"/>
                  </a:cubicBezTo>
                  <a:cubicBezTo>
                    <a:pt x="92" y="58"/>
                    <a:pt x="93" y="59"/>
                    <a:pt x="94" y="60"/>
                  </a:cubicBezTo>
                  <a:cubicBezTo>
                    <a:pt x="94" y="62"/>
                    <a:pt x="95" y="63"/>
                    <a:pt x="96" y="64"/>
                  </a:cubicBezTo>
                  <a:cubicBezTo>
                    <a:pt x="97" y="64"/>
                    <a:pt x="97" y="66"/>
                    <a:pt x="97" y="67"/>
                  </a:cubicBezTo>
                  <a:cubicBezTo>
                    <a:pt x="97" y="69"/>
                    <a:pt x="98" y="70"/>
                    <a:pt x="99" y="71"/>
                  </a:cubicBezTo>
                  <a:cubicBezTo>
                    <a:pt x="101" y="73"/>
                    <a:pt x="101" y="73"/>
                    <a:pt x="104" y="72"/>
                  </a:cubicBezTo>
                  <a:cubicBezTo>
                    <a:pt x="107" y="72"/>
                    <a:pt x="117" y="68"/>
                    <a:pt x="130" y="64"/>
                  </a:cubicBezTo>
                  <a:cubicBezTo>
                    <a:pt x="131" y="63"/>
                    <a:pt x="134" y="62"/>
                    <a:pt x="136" y="61"/>
                  </a:cubicBezTo>
                  <a:cubicBezTo>
                    <a:pt x="139" y="59"/>
                    <a:pt x="143" y="58"/>
                    <a:pt x="144" y="58"/>
                  </a:cubicBezTo>
                  <a:cubicBezTo>
                    <a:pt x="148" y="57"/>
                    <a:pt x="153" y="54"/>
                    <a:pt x="158" y="52"/>
                  </a:cubicBezTo>
                  <a:cubicBezTo>
                    <a:pt x="159" y="51"/>
                    <a:pt x="163" y="50"/>
                    <a:pt x="165" y="49"/>
                  </a:cubicBezTo>
                  <a:cubicBezTo>
                    <a:pt x="168" y="48"/>
                    <a:pt x="171" y="46"/>
                    <a:pt x="174" y="45"/>
                  </a:cubicBezTo>
                  <a:cubicBezTo>
                    <a:pt x="176" y="44"/>
                    <a:pt x="178" y="43"/>
                    <a:pt x="179" y="43"/>
                  </a:cubicBezTo>
                  <a:cubicBezTo>
                    <a:pt x="179" y="43"/>
                    <a:pt x="181" y="42"/>
                    <a:pt x="183" y="41"/>
                  </a:cubicBezTo>
                  <a:cubicBezTo>
                    <a:pt x="185" y="40"/>
                    <a:pt x="189" y="38"/>
                    <a:pt x="192" y="37"/>
                  </a:cubicBezTo>
                  <a:cubicBezTo>
                    <a:pt x="195" y="35"/>
                    <a:pt x="197" y="34"/>
                    <a:pt x="198" y="33"/>
                  </a:cubicBezTo>
                  <a:cubicBezTo>
                    <a:pt x="199" y="33"/>
                    <a:pt x="199" y="32"/>
                    <a:pt x="200" y="32"/>
                  </a:cubicBezTo>
                  <a:cubicBezTo>
                    <a:pt x="200" y="32"/>
                    <a:pt x="202" y="30"/>
                    <a:pt x="204" y="28"/>
                  </a:cubicBezTo>
                  <a:cubicBezTo>
                    <a:pt x="207" y="25"/>
                    <a:pt x="207" y="25"/>
                    <a:pt x="206" y="22"/>
                  </a:cubicBezTo>
                  <a:cubicBezTo>
                    <a:pt x="206" y="18"/>
                    <a:pt x="204" y="16"/>
                    <a:pt x="202" y="13"/>
                  </a:cubicBezTo>
                  <a:cubicBezTo>
                    <a:pt x="200" y="12"/>
                    <a:pt x="193" y="9"/>
                    <a:pt x="191" y="9"/>
                  </a:cubicBezTo>
                  <a:cubicBezTo>
                    <a:pt x="189" y="9"/>
                    <a:pt x="177" y="11"/>
                    <a:pt x="178" y="12"/>
                  </a:cubicBezTo>
                  <a:cubicBezTo>
                    <a:pt x="178" y="12"/>
                    <a:pt x="176" y="13"/>
                    <a:pt x="175" y="13"/>
                  </a:cubicBezTo>
                  <a:cubicBezTo>
                    <a:pt x="172" y="13"/>
                    <a:pt x="168" y="15"/>
                    <a:pt x="163" y="18"/>
                  </a:cubicBezTo>
                  <a:cubicBezTo>
                    <a:pt x="162" y="18"/>
                    <a:pt x="160" y="19"/>
                    <a:pt x="158" y="20"/>
                  </a:cubicBezTo>
                  <a:cubicBezTo>
                    <a:pt x="155" y="21"/>
                    <a:pt x="146" y="25"/>
                    <a:pt x="137" y="29"/>
                  </a:cubicBezTo>
                  <a:cubicBezTo>
                    <a:pt x="135" y="30"/>
                    <a:pt x="131" y="31"/>
                    <a:pt x="128" y="32"/>
                  </a:cubicBezTo>
                  <a:cubicBezTo>
                    <a:pt x="126" y="33"/>
                    <a:pt x="123" y="35"/>
                    <a:pt x="121" y="35"/>
                  </a:cubicBezTo>
                  <a:cubicBezTo>
                    <a:pt x="118" y="37"/>
                    <a:pt x="112" y="40"/>
                    <a:pt x="109" y="41"/>
                  </a:cubicBezTo>
                  <a:cubicBezTo>
                    <a:pt x="108" y="42"/>
                    <a:pt x="107" y="42"/>
                    <a:pt x="106" y="43"/>
                  </a:cubicBezTo>
                  <a:cubicBezTo>
                    <a:pt x="106" y="43"/>
                    <a:pt x="105" y="43"/>
                    <a:pt x="104" y="44"/>
                  </a:cubicBezTo>
                  <a:cubicBezTo>
                    <a:pt x="103" y="44"/>
                    <a:pt x="99" y="45"/>
                    <a:pt x="96" y="47"/>
                  </a:cubicBezTo>
                  <a:cubicBezTo>
                    <a:pt x="90" y="49"/>
                    <a:pt x="90" y="49"/>
                    <a:pt x="90" y="51"/>
                  </a:cubicBezTo>
                  <a:close/>
                  <a:moveTo>
                    <a:pt x="96" y="53"/>
                  </a:moveTo>
                  <a:cubicBezTo>
                    <a:pt x="96" y="53"/>
                    <a:pt x="96" y="53"/>
                    <a:pt x="96" y="53"/>
                  </a:cubicBezTo>
                  <a:cubicBezTo>
                    <a:pt x="96" y="52"/>
                    <a:pt x="104" y="49"/>
                    <a:pt x="111" y="46"/>
                  </a:cubicBezTo>
                  <a:cubicBezTo>
                    <a:pt x="114" y="45"/>
                    <a:pt x="118" y="43"/>
                    <a:pt x="121" y="41"/>
                  </a:cubicBezTo>
                  <a:cubicBezTo>
                    <a:pt x="131" y="37"/>
                    <a:pt x="132" y="36"/>
                    <a:pt x="132" y="36"/>
                  </a:cubicBezTo>
                  <a:cubicBezTo>
                    <a:pt x="133" y="36"/>
                    <a:pt x="141" y="32"/>
                    <a:pt x="143" y="31"/>
                  </a:cubicBezTo>
                  <a:cubicBezTo>
                    <a:pt x="143" y="31"/>
                    <a:pt x="144" y="31"/>
                    <a:pt x="145" y="31"/>
                  </a:cubicBezTo>
                  <a:cubicBezTo>
                    <a:pt x="145" y="31"/>
                    <a:pt x="147" y="30"/>
                    <a:pt x="148" y="29"/>
                  </a:cubicBezTo>
                  <a:cubicBezTo>
                    <a:pt x="150" y="28"/>
                    <a:pt x="152" y="28"/>
                    <a:pt x="152" y="28"/>
                  </a:cubicBezTo>
                  <a:cubicBezTo>
                    <a:pt x="153" y="28"/>
                    <a:pt x="154" y="27"/>
                    <a:pt x="156" y="26"/>
                  </a:cubicBezTo>
                  <a:cubicBezTo>
                    <a:pt x="162" y="23"/>
                    <a:pt x="187" y="14"/>
                    <a:pt x="189" y="13"/>
                  </a:cubicBezTo>
                  <a:cubicBezTo>
                    <a:pt x="192" y="13"/>
                    <a:pt x="198" y="16"/>
                    <a:pt x="199" y="18"/>
                  </a:cubicBezTo>
                  <a:cubicBezTo>
                    <a:pt x="201" y="21"/>
                    <a:pt x="201" y="23"/>
                    <a:pt x="199" y="25"/>
                  </a:cubicBezTo>
                  <a:cubicBezTo>
                    <a:pt x="198" y="27"/>
                    <a:pt x="190" y="32"/>
                    <a:pt x="189" y="32"/>
                  </a:cubicBezTo>
                  <a:cubicBezTo>
                    <a:pt x="189" y="33"/>
                    <a:pt x="187" y="34"/>
                    <a:pt x="184" y="35"/>
                  </a:cubicBezTo>
                  <a:cubicBezTo>
                    <a:pt x="174" y="40"/>
                    <a:pt x="168" y="43"/>
                    <a:pt x="164" y="45"/>
                  </a:cubicBezTo>
                  <a:cubicBezTo>
                    <a:pt x="162" y="45"/>
                    <a:pt x="159" y="47"/>
                    <a:pt x="157" y="48"/>
                  </a:cubicBezTo>
                  <a:cubicBezTo>
                    <a:pt x="156" y="49"/>
                    <a:pt x="151" y="50"/>
                    <a:pt x="148" y="52"/>
                  </a:cubicBezTo>
                  <a:cubicBezTo>
                    <a:pt x="144" y="53"/>
                    <a:pt x="139" y="55"/>
                    <a:pt x="137" y="56"/>
                  </a:cubicBezTo>
                  <a:cubicBezTo>
                    <a:pt x="135" y="57"/>
                    <a:pt x="130" y="59"/>
                    <a:pt x="127" y="60"/>
                  </a:cubicBezTo>
                  <a:cubicBezTo>
                    <a:pt x="124" y="61"/>
                    <a:pt x="120" y="63"/>
                    <a:pt x="117" y="64"/>
                  </a:cubicBezTo>
                  <a:cubicBezTo>
                    <a:pt x="113" y="66"/>
                    <a:pt x="104" y="68"/>
                    <a:pt x="103" y="68"/>
                  </a:cubicBezTo>
                  <a:cubicBezTo>
                    <a:pt x="103" y="68"/>
                    <a:pt x="103" y="67"/>
                    <a:pt x="103" y="66"/>
                  </a:cubicBezTo>
                  <a:cubicBezTo>
                    <a:pt x="103" y="65"/>
                    <a:pt x="102" y="63"/>
                    <a:pt x="100" y="61"/>
                  </a:cubicBezTo>
                  <a:cubicBezTo>
                    <a:pt x="98" y="58"/>
                    <a:pt x="96" y="54"/>
                    <a:pt x="96" y="53"/>
                  </a:cubicBezTo>
                  <a:close/>
                  <a:moveTo>
                    <a:pt x="207" y="4"/>
                  </a:moveTo>
                  <a:cubicBezTo>
                    <a:pt x="207" y="4"/>
                    <a:pt x="208" y="8"/>
                    <a:pt x="211" y="12"/>
                  </a:cubicBezTo>
                  <a:cubicBezTo>
                    <a:pt x="215" y="20"/>
                    <a:pt x="215" y="20"/>
                    <a:pt x="215" y="20"/>
                  </a:cubicBezTo>
                  <a:cubicBezTo>
                    <a:pt x="218" y="20"/>
                    <a:pt x="218" y="20"/>
                    <a:pt x="218" y="20"/>
                  </a:cubicBezTo>
                  <a:cubicBezTo>
                    <a:pt x="221" y="20"/>
                    <a:pt x="221" y="20"/>
                    <a:pt x="222" y="17"/>
                  </a:cubicBezTo>
                  <a:cubicBezTo>
                    <a:pt x="223" y="14"/>
                    <a:pt x="227" y="9"/>
                    <a:pt x="229" y="9"/>
                  </a:cubicBezTo>
                  <a:cubicBezTo>
                    <a:pt x="229" y="9"/>
                    <a:pt x="230" y="8"/>
                    <a:pt x="229" y="7"/>
                  </a:cubicBezTo>
                  <a:cubicBezTo>
                    <a:pt x="229" y="5"/>
                    <a:pt x="229" y="4"/>
                    <a:pt x="228" y="4"/>
                  </a:cubicBezTo>
                  <a:cubicBezTo>
                    <a:pt x="227" y="3"/>
                    <a:pt x="226" y="3"/>
                    <a:pt x="225" y="3"/>
                  </a:cubicBezTo>
                  <a:cubicBezTo>
                    <a:pt x="225" y="4"/>
                    <a:pt x="215" y="2"/>
                    <a:pt x="213" y="1"/>
                  </a:cubicBezTo>
                  <a:cubicBezTo>
                    <a:pt x="211" y="0"/>
                    <a:pt x="206" y="2"/>
                    <a:pt x="207" y="4"/>
                  </a:cubicBezTo>
                  <a:close/>
                  <a:moveTo>
                    <a:pt x="214" y="7"/>
                  </a:moveTo>
                  <a:cubicBezTo>
                    <a:pt x="214" y="7"/>
                    <a:pt x="216" y="7"/>
                    <a:pt x="218" y="7"/>
                  </a:cubicBezTo>
                  <a:cubicBezTo>
                    <a:pt x="221" y="7"/>
                    <a:pt x="223" y="7"/>
                    <a:pt x="223" y="7"/>
                  </a:cubicBezTo>
                  <a:cubicBezTo>
                    <a:pt x="223" y="7"/>
                    <a:pt x="222" y="9"/>
                    <a:pt x="220" y="11"/>
                  </a:cubicBezTo>
                  <a:cubicBezTo>
                    <a:pt x="218" y="13"/>
                    <a:pt x="217" y="14"/>
                    <a:pt x="217" y="13"/>
                  </a:cubicBezTo>
                  <a:cubicBezTo>
                    <a:pt x="216" y="12"/>
                    <a:pt x="214" y="8"/>
                    <a:pt x="214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5" name="Freeform 10"/>
            <p:cNvSpPr>
              <a:spLocks noEditPoints="1"/>
            </p:cNvSpPr>
            <p:nvPr/>
          </p:nvSpPr>
          <p:spPr bwMode="auto">
            <a:xfrm>
              <a:off x="2849" y="3509"/>
              <a:ext cx="207" cy="244"/>
            </a:xfrm>
            <a:custGeom>
              <a:avLst/>
              <a:gdLst>
                <a:gd name="T0" fmla="*/ 57 w 164"/>
                <a:gd name="T1" fmla="*/ 7 h 194"/>
                <a:gd name="T2" fmla="*/ 15 w 164"/>
                <a:gd name="T3" fmla="*/ 97 h 194"/>
                <a:gd name="T4" fmla="*/ 80 w 164"/>
                <a:gd name="T5" fmla="*/ 192 h 194"/>
                <a:gd name="T6" fmla="*/ 139 w 164"/>
                <a:gd name="T7" fmla="*/ 119 h 194"/>
                <a:gd name="T8" fmla="*/ 164 w 164"/>
                <a:gd name="T9" fmla="*/ 60 h 194"/>
                <a:gd name="T10" fmla="*/ 132 w 164"/>
                <a:gd name="T11" fmla="*/ 30 h 194"/>
                <a:gd name="T12" fmla="*/ 121 w 164"/>
                <a:gd name="T13" fmla="*/ 30 h 194"/>
                <a:gd name="T14" fmla="*/ 156 w 164"/>
                <a:gd name="T15" fmla="*/ 72 h 194"/>
                <a:gd name="T16" fmla="*/ 100 w 164"/>
                <a:gd name="T17" fmla="*/ 188 h 194"/>
                <a:gd name="T18" fmla="*/ 24 w 164"/>
                <a:gd name="T19" fmla="*/ 161 h 194"/>
                <a:gd name="T20" fmla="*/ 24 w 164"/>
                <a:gd name="T21" fmla="*/ 87 h 194"/>
                <a:gd name="T22" fmla="*/ 59 w 164"/>
                <a:gd name="T23" fmla="*/ 11 h 194"/>
                <a:gd name="T24" fmla="*/ 145 w 164"/>
                <a:gd name="T25" fmla="*/ 55 h 194"/>
                <a:gd name="T26" fmla="*/ 77 w 164"/>
                <a:gd name="T27" fmla="*/ 20 h 194"/>
                <a:gd name="T28" fmla="*/ 43 w 164"/>
                <a:gd name="T29" fmla="*/ 68 h 194"/>
                <a:gd name="T30" fmla="*/ 123 w 164"/>
                <a:gd name="T31" fmla="*/ 109 h 194"/>
                <a:gd name="T32" fmla="*/ 134 w 164"/>
                <a:gd name="T33" fmla="*/ 104 h 194"/>
                <a:gd name="T34" fmla="*/ 151 w 164"/>
                <a:gd name="T35" fmla="*/ 55 h 194"/>
                <a:gd name="T36" fmla="*/ 145 w 164"/>
                <a:gd name="T37" fmla="*/ 61 h 194"/>
                <a:gd name="T38" fmla="*/ 126 w 164"/>
                <a:gd name="T39" fmla="*/ 104 h 194"/>
                <a:gd name="T40" fmla="*/ 59 w 164"/>
                <a:gd name="T41" fmla="*/ 75 h 194"/>
                <a:gd name="T42" fmla="*/ 69 w 164"/>
                <a:gd name="T43" fmla="*/ 21 h 194"/>
                <a:gd name="T44" fmla="*/ 104 w 164"/>
                <a:gd name="T45" fmla="*/ 115 h 194"/>
                <a:gd name="T46" fmla="*/ 104 w 164"/>
                <a:gd name="T47" fmla="*/ 124 h 194"/>
                <a:gd name="T48" fmla="*/ 117 w 164"/>
                <a:gd name="T49" fmla="*/ 134 h 194"/>
                <a:gd name="T50" fmla="*/ 122 w 164"/>
                <a:gd name="T51" fmla="*/ 137 h 194"/>
                <a:gd name="T52" fmla="*/ 93 w 164"/>
                <a:gd name="T53" fmla="*/ 104 h 194"/>
                <a:gd name="T54" fmla="*/ 68 w 164"/>
                <a:gd name="T55" fmla="*/ 108 h 194"/>
                <a:gd name="T56" fmla="*/ 88 w 164"/>
                <a:gd name="T57" fmla="*/ 124 h 194"/>
                <a:gd name="T58" fmla="*/ 37 w 164"/>
                <a:gd name="T59" fmla="*/ 85 h 194"/>
                <a:gd name="T60" fmla="*/ 53 w 164"/>
                <a:gd name="T61" fmla="*/ 109 h 194"/>
                <a:gd name="T62" fmla="*/ 83 w 164"/>
                <a:gd name="T63" fmla="*/ 105 h 194"/>
                <a:gd name="T64" fmla="*/ 71 w 164"/>
                <a:gd name="T65" fmla="*/ 113 h 194"/>
                <a:gd name="T66" fmla="*/ 52 w 164"/>
                <a:gd name="T67" fmla="*/ 100 h 194"/>
                <a:gd name="T68" fmla="*/ 37 w 164"/>
                <a:gd name="T69" fmla="*/ 98 h 194"/>
                <a:gd name="T70" fmla="*/ 52 w 164"/>
                <a:gd name="T71" fmla="*/ 90 h 194"/>
                <a:gd name="T72" fmla="*/ 95 w 164"/>
                <a:gd name="T73" fmla="*/ 142 h 194"/>
                <a:gd name="T74" fmla="*/ 98 w 164"/>
                <a:gd name="T75" fmla="*/ 142 h 194"/>
                <a:gd name="T76" fmla="*/ 98 w 164"/>
                <a:gd name="T77" fmla="*/ 158 h 194"/>
                <a:gd name="T78" fmla="*/ 114 w 164"/>
                <a:gd name="T79" fmla="*/ 143 h 194"/>
                <a:gd name="T80" fmla="*/ 25 w 164"/>
                <a:gd name="T81" fmla="*/ 122 h 194"/>
                <a:gd name="T82" fmla="*/ 39 w 164"/>
                <a:gd name="T83" fmla="*/ 130 h 194"/>
                <a:gd name="T84" fmla="*/ 38 w 164"/>
                <a:gd name="T85" fmla="*/ 135 h 194"/>
                <a:gd name="T86" fmla="*/ 30 w 164"/>
                <a:gd name="T87" fmla="*/ 104 h 194"/>
                <a:gd name="T88" fmla="*/ 64 w 164"/>
                <a:gd name="T89" fmla="*/ 124 h 194"/>
                <a:gd name="T90" fmla="*/ 60 w 164"/>
                <a:gd name="T91" fmla="*/ 127 h 194"/>
                <a:gd name="T92" fmla="*/ 76 w 164"/>
                <a:gd name="T93" fmla="*/ 146 h 194"/>
                <a:gd name="T94" fmla="*/ 75 w 164"/>
                <a:gd name="T95" fmla="*/ 151 h 194"/>
                <a:gd name="T96" fmla="*/ 84 w 164"/>
                <a:gd name="T97" fmla="*/ 162 h 194"/>
                <a:gd name="T98" fmla="*/ 75 w 164"/>
                <a:gd name="T99" fmla="*/ 177 h 194"/>
                <a:gd name="T100" fmla="*/ 95 w 164"/>
                <a:gd name="T101" fmla="*/ 175 h 194"/>
                <a:gd name="T102" fmla="*/ 83 w 164"/>
                <a:gd name="T103" fmla="*/ 179 h 194"/>
                <a:gd name="T104" fmla="*/ 87 w 164"/>
                <a:gd name="T105" fmla="*/ 164 h 194"/>
                <a:gd name="T106" fmla="*/ 48 w 164"/>
                <a:gd name="T107" fmla="*/ 152 h 194"/>
                <a:gd name="T108" fmla="*/ 48 w 164"/>
                <a:gd name="T109" fmla="*/ 159 h 194"/>
                <a:gd name="T110" fmla="*/ 66 w 164"/>
                <a:gd name="T111" fmla="*/ 165 h 194"/>
                <a:gd name="T112" fmla="*/ 69 w 164"/>
                <a:gd name="T113" fmla="*/ 167 h 194"/>
                <a:gd name="T114" fmla="*/ 14 w 164"/>
                <a:gd name="T115" fmla="*/ 150 h 194"/>
                <a:gd name="T116" fmla="*/ 24 w 164"/>
                <a:gd name="T117" fmla="*/ 138 h 194"/>
                <a:gd name="T118" fmla="*/ 18 w 164"/>
                <a:gd name="T119" fmla="*/ 151 h 194"/>
                <a:gd name="T120" fmla="*/ 37 w 164"/>
                <a:gd name="T121" fmla="*/ 146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64" h="194">
                  <a:moveTo>
                    <a:pt x="93" y="8"/>
                  </a:moveTo>
                  <a:cubicBezTo>
                    <a:pt x="86" y="5"/>
                    <a:pt x="80" y="2"/>
                    <a:pt x="77" y="1"/>
                  </a:cubicBezTo>
                  <a:cubicBezTo>
                    <a:pt x="73" y="0"/>
                    <a:pt x="68" y="0"/>
                    <a:pt x="66" y="1"/>
                  </a:cubicBezTo>
                  <a:cubicBezTo>
                    <a:pt x="63" y="2"/>
                    <a:pt x="60" y="4"/>
                    <a:pt x="59" y="5"/>
                  </a:cubicBezTo>
                  <a:cubicBezTo>
                    <a:pt x="59" y="5"/>
                    <a:pt x="58" y="6"/>
                    <a:pt x="57" y="7"/>
                  </a:cubicBezTo>
                  <a:cubicBezTo>
                    <a:pt x="54" y="10"/>
                    <a:pt x="51" y="13"/>
                    <a:pt x="49" y="18"/>
                  </a:cubicBezTo>
                  <a:cubicBezTo>
                    <a:pt x="45" y="25"/>
                    <a:pt x="37" y="45"/>
                    <a:pt x="36" y="47"/>
                  </a:cubicBezTo>
                  <a:cubicBezTo>
                    <a:pt x="36" y="48"/>
                    <a:pt x="36" y="50"/>
                    <a:pt x="36" y="50"/>
                  </a:cubicBezTo>
                  <a:cubicBezTo>
                    <a:pt x="32" y="57"/>
                    <a:pt x="22" y="80"/>
                    <a:pt x="21" y="84"/>
                  </a:cubicBezTo>
                  <a:cubicBezTo>
                    <a:pt x="20" y="87"/>
                    <a:pt x="17" y="92"/>
                    <a:pt x="15" y="97"/>
                  </a:cubicBezTo>
                  <a:cubicBezTo>
                    <a:pt x="3" y="119"/>
                    <a:pt x="0" y="128"/>
                    <a:pt x="1" y="138"/>
                  </a:cubicBezTo>
                  <a:cubicBezTo>
                    <a:pt x="1" y="142"/>
                    <a:pt x="2" y="145"/>
                    <a:pt x="1" y="145"/>
                  </a:cubicBezTo>
                  <a:cubicBezTo>
                    <a:pt x="1" y="145"/>
                    <a:pt x="3" y="150"/>
                    <a:pt x="3" y="151"/>
                  </a:cubicBezTo>
                  <a:cubicBezTo>
                    <a:pt x="6" y="154"/>
                    <a:pt x="13" y="159"/>
                    <a:pt x="20" y="164"/>
                  </a:cubicBezTo>
                  <a:cubicBezTo>
                    <a:pt x="39" y="174"/>
                    <a:pt x="61" y="187"/>
                    <a:pt x="80" y="192"/>
                  </a:cubicBezTo>
                  <a:cubicBezTo>
                    <a:pt x="87" y="193"/>
                    <a:pt x="95" y="194"/>
                    <a:pt x="99" y="193"/>
                  </a:cubicBezTo>
                  <a:cubicBezTo>
                    <a:pt x="101" y="192"/>
                    <a:pt x="105" y="188"/>
                    <a:pt x="109" y="183"/>
                  </a:cubicBezTo>
                  <a:cubicBezTo>
                    <a:pt x="112" y="179"/>
                    <a:pt x="118" y="168"/>
                    <a:pt x="119" y="165"/>
                  </a:cubicBezTo>
                  <a:cubicBezTo>
                    <a:pt x="122" y="158"/>
                    <a:pt x="126" y="149"/>
                    <a:pt x="127" y="146"/>
                  </a:cubicBezTo>
                  <a:cubicBezTo>
                    <a:pt x="131" y="137"/>
                    <a:pt x="133" y="131"/>
                    <a:pt x="139" y="119"/>
                  </a:cubicBezTo>
                  <a:cubicBezTo>
                    <a:pt x="142" y="112"/>
                    <a:pt x="145" y="105"/>
                    <a:pt x="146" y="103"/>
                  </a:cubicBezTo>
                  <a:cubicBezTo>
                    <a:pt x="147" y="101"/>
                    <a:pt x="148" y="98"/>
                    <a:pt x="148" y="98"/>
                  </a:cubicBezTo>
                  <a:cubicBezTo>
                    <a:pt x="149" y="98"/>
                    <a:pt x="150" y="96"/>
                    <a:pt x="151" y="94"/>
                  </a:cubicBezTo>
                  <a:cubicBezTo>
                    <a:pt x="152" y="90"/>
                    <a:pt x="156" y="80"/>
                    <a:pt x="159" y="76"/>
                  </a:cubicBezTo>
                  <a:cubicBezTo>
                    <a:pt x="163" y="68"/>
                    <a:pt x="164" y="67"/>
                    <a:pt x="164" y="60"/>
                  </a:cubicBezTo>
                  <a:cubicBezTo>
                    <a:pt x="164" y="54"/>
                    <a:pt x="163" y="53"/>
                    <a:pt x="162" y="50"/>
                  </a:cubicBezTo>
                  <a:cubicBezTo>
                    <a:pt x="161" y="49"/>
                    <a:pt x="159" y="47"/>
                    <a:pt x="158" y="46"/>
                  </a:cubicBezTo>
                  <a:cubicBezTo>
                    <a:pt x="157" y="45"/>
                    <a:pt x="156" y="43"/>
                    <a:pt x="156" y="43"/>
                  </a:cubicBezTo>
                  <a:cubicBezTo>
                    <a:pt x="156" y="42"/>
                    <a:pt x="151" y="40"/>
                    <a:pt x="146" y="37"/>
                  </a:cubicBezTo>
                  <a:cubicBezTo>
                    <a:pt x="141" y="35"/>
                    <a:pt x="135" y="31"/>
                    <a:pt x="132" y="30"/>
                  </a:cubicBezTo>
                  <a:cubicBezTo>
                    <a:pt x="129" y="28"/>
                    <a:pt x="122" y="24"/>
                    <a:pt x="116" y="21"/>
                  </a:cubicBezTo>
                  <a:cubicBezTo>
                    <a:pt x="110" y="18"/>
                    <a:pt x="105" y="15"/>
                    <a:pt x="105" y="15"/>
                  </a:cubicBezTo>
                  <a:cubicBezTo>
                    <a:pt x="105" y="14"/>
                    <a:pt x="99" y="11"/>
                    <a:pt x="93" y="8"/>
                  </a:cubicBezTo>
                  <a:close/>
                  <a:moveTo>
                    <a:pt x="85" y="11"/>
                  </a:moveTo>
                  <a:cubicBezTo>
                    <a:pt x="93" y="14"/>
                    <a:pt x="104" y="20"/>
                    <a:pt x="121" y="30"/>
                  </a:cubicBezTo>
                  <a:cubicBezTo>
                    <a:pt x="129" y="34"/>
                    <a:pt x="138" y="38"/>
                    <a:pt x="142" y="40"/>
                  </a:cubicBezTo>
                  <a:cubicBezTo>
                    <a:pt x="149" y="44"/>
                    <a:pt x="154" y="48"/>
                    <a:pt x="158" y="53"/>
                  </a:cubicBezTo>
                  <a:cubicBezTo>
                    <a:pt x="160" y="55"/>
                    <a:pt x="160" y="56"/>
                    <a:pt x="160" y="61"/>
                  </a:cubicBezTo>
                  <a:cubicBezTo>
                    <a:pt x="160" y="66"/>
                    <a:pt x="160" y="66"/>
                    <a:pt x="160" y="66"/>
                  </a:cubicBezTo>
                  <a:cubicBezTo>
                    <a:pt x="156" y="72"/>
                    <a:pt x="156" y="72"/>
                    <a:pt x="156" y="72"/>
                  </a:cubicBezTo>
                  <a:cubicBezTo>
                    <a:pt x="152" y="80"/>
                    <a:pt x="152" y="80"/>
                    <a:pt x="150" y="86"/>
                  </a:cubicBezTo>
                  <a:cubicBezTo>
                    <a:pt x="148" y="89"/>
                    <a:pt x="144" y="98"/>
                    <a:pt x="141" y="106"/>
                  </a:cubicBezTo>
                  <a:cubicBezTo>
                    <a:pt x="135" y="119"/>
                    <a:pt x="132" y="126"/>
                    <a:pt x="131" y="130"/>
                  </a:cubicBezTo>
                  <a:cubicBezTo>
                    <a:pt x="129" y="134"/>
                    <a:pt x="121" y="154"/>
                    <a:pt x="116" y="165"/>
                  </a:cubicBezTo>
                  <a:cubicBezTo>
                    <a:pt x="113" y="172"/>
                    <a:pt x="103" y="186"/>
                    <a:pt x="100" y="188"/>
                  </a:cubicBezTo>
                  <a:cubicBezTo>
                    <a:pt x="99" y="188"/>
                    <a:pt x="98" y="188"/>
                    <a:pt x="96" y="189"/>
                  </a:cubicBezTo>
                  <a:cubicBezTo>
                    <a:pt x="89" y="189"/>
                    <a:pt x="86" y="189"/>
                    <a:pt x="85" y="188"/>
                  </a:cubicBezTo>
                  <a:cubicBezTo>
                    <a:pt x="84" y="188"/>
                    <a:pt x="82" y="187"/>
                    <a:pt x="82" y="188"/>
                  </a:cubicBezTo>
                  <a:cubicBezTo>
                    <a:pt x="80" y="188"/>
                    <a:pt x="74" y="185"/>
                    <a:pt x="68" y="182"/>
                  </a:cubicBezTo>
                  <a:cubicBezTo>
                    <a:pt x="54" y="171"/>
                    <a:pt x="40" y="170"/>
                    <a:pt x="24" y="161"/>
                  </a:cubicBezTo>
                  <a:cubicBezTo>
                    <a:pt x="10" y="154"/>
                    <a:pt x="5" y="147"/>
                    <a:pt x="5" y="138"/>
                  </a:cubicBezTo>
                  <a:cubicBezTo>
                    <a:pt x="5" y="136"/>
                    <a:pt x="5" y="134"/>
                    <a:pt x="5" y="133"/>
                  </a:cubicBezTo>
                  <a:cubicBezTo>
                    <a:pt x="6" y="132"/>
                    <a:pt x="6" y="127"/>
                    <a:pt x="7" y="124"/>
                  </a:cubicBezTo>
                  <a:cubicBezTo>
                    <a:pt x="9" y="117"/>
                    <a:pt x="10" y="116"/>
                    <a:pt x="14" y="108"/>
                  </a:cubicBezTo>
                  <a:cubicBezTo>
                    <a:pt x="20" y="96"/>
                    <a:pt x="20" y="96"/>
                    <a:pt x="24" y="87"/>
                  </a:cubicBezTo>
                  <a:cubicBezTo>
                    <a:pt x="26" y="83"/>
                    <a:pt x="29" y="75"/>
                    <a:pt x="32" y="69"/>
                  </a:cubicBezTo>
                  <a:cubicBezTo>
                    <a:pt x="34" y="64"/>
                    <a:pt x="37" y="57"/>
                    <a:pt x="38" y="55"/>
                  </a:cubicBezTo>
                  <a:cubicBezTo>
                    <a:pt x="39" y="52"/>
                    <a:pt x="40" y="49"/>
                    <a:pt x="41" y="48"/>
                  </a:cubicBezTo>
                  <a:cubicBezTo>
                    <a:pt x="43" y="41"/>
                    <a:pt x="49" y="27"/>
                    <a:pt x="52" y="21"/>
                  </a:cubicBezTo>
                  <a:cubicBezTo>
                    <a:pt x="55" y="15"/>
                    <a:pt x="56" y="13"/>
                    <a:pt x="59" y="11"/>
                  </a:cubicBezTo>
                  <a:cubicBezTo>
                    <a:pt x="63" y="7"/>
                    <a:pt x="65" y="6"/>
                    <a:pt x="68" y="6"/>
                  </a:cubicBezTo>
                  <a:cubicBezTo>
                    <a:pt x="72" y="5"/>
                    <a:pt x="75" y="6"/>
                    <a:pt x="85" y="11"/>
                  </a:cubicBezTo>
                  <a:close/>
                  <a:moveTo>
                    <a:pt x="151" y="55"/>
                  </a:moveTo>
                  <a:cubicBezTo>
                    <a:pt x="150" y="55"/>
                    <a:pt x="150" y="55"/>
                    <a:pt x="149" y="56"/>
                  </a:cubicBezTo>
                  <a:cubicBezTo>
                    <a:pt x="148" y="57"/>
                    <a:pt x="147" y="57"/>
                    <a:pt x="145" y="55"/>
                  </a:cubicBezTo>
                  <a:cubicBezTo>
                    <a:pt x="144" y="55"/>
                    <a:pt x="141" y="53"/>
                    <a:pt x="139" y="52"/>
                  </a:cubicBezTo>
                  <a:cubicBezTo>
                    <a:pt x="135" y="50"/>
                    <a:pt x="108" y="38"/>
                    <a:pt x="105" y="37"/>
                  </a:cubicBezTo>
                  <a:cubicBezTo>
                    <a:pt x="103" y="37"/>
                    <a:pt x="101" y="35"/>
                    <a:pt x="98" y="33"/>
                  </a:cubicBezTo>
                  <a:cubicBezTo>
                    <a:pt x="96" y="32"/>
                    <a:pt x="91" y="29"/>
                    <a:pt x="87" y="26"/>
                  </a:cubicBezTo>
                  <a:cubicBezTo>
                    <a:pt x="84" y="24"/>
                    <a:pt x="79" y="21"/>
                    <a:pt x="77" y="20"/>
                  </a:cubicBezTo>
                  <a:cubicBezTo>
                    <a:pt x="68" y="15"/>
                    <a:pt x="68" y="15"/>
                    <a:pt x="66" y="18"/>
                  </a:cubicBezTo>
                  <a:cubicBezTo>
                    <a:pt x="66" y="19"/>
                    <a:pt x="63" y="25"/>
                    <a:pt x="59" y="33"/>
                  </a:cubicBezTo>
                  <a:cubicBezTo>
                    <a:pt x="56" y="40"/>
                    <a:pt x="51" y="51"/>
                    <a:pt x="48" y="56"/>
                  </a:cubicBezTo>
                  <a:cubicBezTo>
                    <a:pt x="45" y="63"/>
                    <a:pt x="43" y="67"/>
                    <a:pt x="43" y="67"/>
                  </a:cubicBezTo>
                  <a:cubicBezTo>
                    <a:pt x="43" y="68"/>
                    <a:pt x="43" y="68"/>
                    <a:pt x="43" y="68"/>
                  </a:cubicBezTo>
                  <a:cubicBezTo>
                    <a:pt x="41" y="68"/>
                    <a:pt x="40" y="70"/>
                    <a:pt x="41" y="71"/>
                  </a:cubicBezTo>
                  <a:cubicBezTo>
                    <a:pt x="42" y="72"/>
                    <a:pt x="43" y="73"/>
                    <a:pt x="46" y="74"/>
                  </a:cubicBezTo>
                  <a:cubicBezTo>
                    <a:pt x="60" y="80"/>
                    <a:pt x="82" y="89"/>
                    <a:pt x="85" y="91"/>
                  </a:cubicBezTo>
                  <a:cubicBezTo>
                    <a:pt x="86" y="92"/>
                    <a:pt x="95" y="97"/>
                    <a:pt x="105" y="101"/>
                  </a:cubicBezTo>
                  <a:cubicBezTo>
                    <a:pt x="119" y="108"/>
                    <a:pt x="122" y="109"/>
                    <a:pt x="123" y="109"/>
                  </a:cubicBezTo>
                  <a:cubicBezTo>
                    <a:pt x="124" y="109"/>
                    <a:pt x="125" y="109"/>
                    <a:pt x="126" y="110"/>
                  </a:cubicBezTo>
                  <a:cubicBezTo>
                    <a:pt x="128" y="111"/>
                    <a:pt x="129" y="111"/>
                    <a:pt x="129" y="111"/>
                  </a:cubicBezTo>
                  <a:cubicBezTo>
                    <a:pt x="129" y="110"/>
                    <a:pt x="130" y="110"/>
                    <a:pt x="130" y="110"/>
                  </a:cubicBezTo>
                  <a:cubicBezTo>
                    <a:pt x="131" y="111"/>
                    <a:pt x="132" y="110"/>
                    <a:pt x="133" y="108"/>
                  </a:cubicBezTo>
                  <a:cubicBezTo>
                    <a:pt x="133" y="107"/>
                    <a:pt x="134" y="105"/>
                    <a:pt x="134" y="104"/>
                  </a:cubicBezTo>
                  <a:cubicBezTo>
                    <a:pt x="134" y="102"/>
                    <a:pt x="136" y="98"/>
                    <a:pt x="140" y="87"/>
                  </a:cubicBezTo>
                  <a:cubicBezTo>
                    <a:pt x="141" y="83"/>
                    <a:pt x="143" y="79"/>
                    <a:pt x="144" y="77"/>
                  </a:cubicBezTo>
                  <a:cubicBezTo>
                    <a:pt x="144" y="76"/>
                    <a:pt x="146" y="71"/>
                    <a:pt x="148" y="67"/>
                  </a:cubicBezTo>
                  <a:cubicBezTo>
                    <a:pt x="150" y="63"/>
                    <a:pt x="151" y="58"/>
                    <a:pt x="152" y="57"/>
                  </a:cubicBezTo>
                  <a:cubicBezTo>
                    <a:pt x="152" y="56"/>
                    <a:pt x="152" y="55"/>
                    <a:pt x="151" y="55"/>
                  </a:cubicBezTo>
                  <a:close/>
                  <a:moveTo>
                    <a:pt x="69" y="21"/>
                  </a:moveTo>
                  <a:cubicBezTo>
                    <a:pt x="73" y="23"/>
                    <a:pt x="73" y="23"/>
                    <a:pt x="73" y="23"/>
                  </a:cubicBezTo>
                  <a:cubicBezTo>
                    <a:pt x="80" y="27"/>
                    <a:pt x="91" y="34"/>
                    <a:pt x="95" y="37"/>
                  </a:cubicBezTo>
                  <a:cubicBezTo>
                    <a:pt x="97" y="38"/>
                    <a:pt x="101" y="40"/>
                    <a:pt x="102" y="41"/>
                  </a:cubicBezTo>
                  <a:cubicBezTo>
                    <a:pt x="120" y="48"/>
                    <a:pt x="143" y="59"/>
                    <a:pt x="145" y="61"/>
                  </a:cubicBezTo>
                  <a:cubicBezTo>
                    <a:pt x="145" y="62"/>
                    <a:pt x="145" y="63"/>
                    <a:pt x="143" y="69"/>
                  </a:cubicBezTo>
                  <a:cubicBezTo>
                    <a:pt x="142" y="71"/>
                    <a:pt x="141" y="75"/>
                    <a:pt x="140" y="77"/>
                  </a:cubicBezTo>
                  <a:cubicBezTo>
                    <a:pt x="139" y="79"/>
                    <a:pt x="137" y="85"/>
                    <a:pt x="135" y="90"/>
                  </a:cubicBezTo>
                  <a:cubicBezTo>
                    <a:pt x="133" y="95"/>
                    <a:pt x="131" y="100"/>
                    <a:pt x="131" y="101"/>
                  </a:cubicBezTo>
                  <a:cubicBezTo>
                    <a:pt x="130" y="103"/>
                    <a:pt x="128" y="105"/>
                    <a:pt x="126" y="104"/>
                  </a:cubicBezTo>
                  <a:cubicBezTo>
                    <a:pt x="126" y="104"/>
                    <a:pt x="125" y="104"/>
                    <a:pt x="125" y="104"/>
                  </a:cubicBezTo>
                  <a:cubicBezTo>
                    <a:pt x="125" y="105"/>
                    <a:pt x="124" y="105"/>
                    <a:pt x="123" y="105"/>
                  </a:cubicBezTo>
                  <a:cubicBezTo>
                    <a:pt x="121" y="104"/>
                    <a:pt x="105" y="97"/>
                    <a:pt x="98" y="93"/>
                  </a:cubicBezTo>
                  <a:cubicBezTo>
                    <a:pt x="84" y="86"/>
                    <a:pt x="72" y="80"/>
                    <a:pt x="71" y="80"/>
                  </a:cubicBezTo>
                  <a:cubicBezTo>
                    <a:pt x="71" y="80"/>
                    <a:pt x="66" y="78"/>
                    <a:pt x="59" y="75"/>
                  </a:cubicBezTo>
                  <a:cubicBezTo>
                    <a:pt x="47" y="70"/>
                    <a:pt x="47" y="70"/>
                    <a:pt x="47" y="70"/>
                  </a:cubicBezTo>
                  <a:cubicBezTo>
                    <a:pt x="48" y="66"/>
                    <a:pt x="48" y="66"/>
                    <a:pt x="48" y="66"/>
                  </a:cubicBezTo>
                  <a:cubicBezTo>
                    <a:pt x="49" y="63"/>
                    <a:pt x="51" y="59"/>
                    <a:pt x="52" y="57"/>
                  </a:cubicBezTo>
                  <a:cubicBezTo>
                    <a:pt x="53" y="54"/>
                    <a:pt x="58" y="45"/>
                    <a:pt x="62" y="37"/>
                  </a:cubicBezTo>
                  <a:lnTo>
                    <a:pt x="69" y="21"/>
                  </a:lnTo>
                  <a:close/>
                  <a:moveTo>
                    <a:pt x="123" y="115"/>
                  </a:moveTo>
                  <a:cubicBezTo>
                    <a:pt x="122" y="115"/>
                    <a:pt x="120" y="114"/>
                    <a:pt x="120" y="115"/>
                  </a:cubicBezTo>
                  <a:cubicBezTo>
                    <a:pt x="120" y="115"/>
                    <a:pt x="117" y="114"/>
                    <a:pt x="113" y="112"/>
                  </a:cubicBezTo>
                  <a:cubicBezTo>
                    <a:pt x="109" y="110"/>
                    <a:pt x="107" y="110"/>
                    <a:pt x="107" y="110"/>
                  </a:cubicBezTo>
                  <a:cubicBezTo>
                    <a:pt x="106" y="110"/>
                    <a:pt x="105" y="112"/>
                    <a:pt x="104" y="115"/>
                  </a:cubicBezTo>
                  <a:cubicBezTo>
                    <a:pt x="103" y="118"/>
                    <a:pt x="101" y="122"/>
                    <a:pt x="100" y="123"/>
                  </a:cubicBezTo>
                  <a:cubicBezTo>
                    <a:pt x="100" y="125"/>
                    <a:pt x="99" y="127"/>
                    <a:pt x="99" y="128"/>
                  </a:cubicBezTo>
                  <a:cubicBezTo>
                    <a:pt x="99" y="129"/>
                    <a:pt x="99" y="130"/>
                    <a:pt x="99" y="130"/>
                  </a:cubicBezTo>
                  <a:cubicBezTo>
                    <a:pt x="98" y="132"/>
                    <a:pt x="100" y="133"/>
                    <a:pt x="101" y="132"/>
                  </a:cubicBezTo>
                  <a:cubicBezTo>
                    <a:pt x="102" y="131"/>
                    <a:pt x="103" y="128"/>
                    <a:pt x="104" y="124"/>
                  </a:cubicBezTo>
                  <a:cubicBezTo>
                    <a:pt x="107" y="116"/>
                    <a:pt x="107" y="114"/>
                    <a:pt x="108" y="114"/>
                  </a:cubicBezTo>
                  <a:cubicBezTo>
                    <a:pt x="108" y="114"/>
                    <a:pt x="111" y="115"/>
                    <a:pt x="115" y="117"/>
                  </a:cubicBezTo>
                  <a:cubicBezTo>
                    <a:pt x="124" y="121"/>
                    <a:pt x="124" y="122"/>
                    <a:pt x="122" y="126"/>
                  </a:cubicBezTo>
                  <a:cubicBezTo>
                    <a:pt x="121" y="127"/>
                    <a:pt x="120" y="130"/>
                    <a:pt x="120" y="132"/>
                  </a:cubicBezTo>
                  <a:cubicBezTo>
                    <a:pt x="119" y="134"/>
                    <a:pt x="119" y="134"/>
                    <a:pt x="117" y="134"/>
                  </a:cubicBezTo>
                  <a:cubicBezTo>
                    <a:pt x="116" y="134"/>
                    <a:pt x="115" y="133"/>
                    <a:pt x="114" y="133"/>
                  </a:cubicBezTo>
                  <a:cubicBezTo>
                    <a:pt x="113" y="133"/>
                    <a:pt x="110" y="133"/>
                    <a:pt x="108" y="132"/>
                  </a:cubicBezTo>
                  <a:cubicBezTo>
                    <a:pt x="104" y="130"/>
                    <a:pt x="103" y="131"/>
                    <a:pt x="106" y="134"/>
                  </a:cubicBezTo>
                  <a:cubicBezTo>
                    <a:pt x="107" y="135"/>
                    <a:pt x="109" y="136"/>
                    <a:pt x="112" y="137"/>
                  </a:cubicBezTo>
                  <a:cubicBezTo>
                    <a:pt x="122" y="139"/>
                    <a:pt x="121" y="139"/>
                    <a:pt x="122" y="137"/>
                  </a:cubicBezTo>
                  <a:cubicBezTo>
                    <a:pt x="122" y="136"/>
                    <a:pt x="124" y="132"/>
                    <a:pt x="126" y="129"/>
                  </a:cubicBezTo>
                  <a:cubicBezTo>
                    <a:pt x="127" y="126"/>
                    <a:pt x="128" y="122"/>
                    <a:pt x="128" y="122"/>
                  </a:cubicBezTo>
                  <a:cubicBezTo>
                    <a:pt x="128" y="119"/>
                    <a:pt x="125" y="116"/>
                    <a:pt x="123" y="115"/>
                  </a:cubicBezTo>
                  <a:close/>
                  <a:moveTo>
                    <a:pt x="93" y="104"/>
                  </a:moveTo>
                  <a:cubicBezTo>
                    <a:pt x="93" y="104"/>
                    <a:pt x="93" y="104"/>
                    <a:pt x="93" y="104"/>
                  </a:cubicBezTo>
                  <a:cubicBezTo>
                    <a:pt x="92" y="104"/>
                    <a:pt x="88" y="102"/>
                    <a:pt x="83" y="99"/>
                  </a:cubicBezTo>
                  <a:cubicBezTo>
                    <a:pt x="74" y="95"/>
                    <a:pt x="74" y="95"/>
                    <a:pt x="74" y="95"/>
                  </a:cubicBezTo>
                  <a:cubicBezTo>
                    <a:pt x="73" y="97"/>
                    <a:pt x="73" y="97"/>
                    <a:pt x="73" y="97"/>
                  </a:cubicBezTo>
                  <a:cubicBezTo>
                    <a:pt x="72" y="98"/>
                    <a:pt x="71" y="99"/>
                    <a:pt x="72" y="100"/>
                  </a:cubicBezTo>
                  <a:cubicBezTo>
                    <a:pt x="72" y="101"/>
                    <a:pt x="69" y="108"/>
                    <a:pt x="68" y="108"/>
                  </a:cubicBezTo>
                  <a:cubicBezTo>
                    <a:pt x="67" y="108"/>
                    <a:pt x="66" y="110"/>
                    <a:pt x="66" y="110"/>
                  </a:cubicBezTo>
                  <a:cubicBezTo>
                    <a:pt x="67" y="111"/>
                    <a:pt x="67" y="112"/>
                    <a:pt x="66" y="112"/>
                  </a:cubicBezTo>
                  <a:cubicBezTo>
                    <a:pt x="66" y="113"/>
                    <a:pt x="66" y="113"/>
                    <a:pt x="66" y="114"/>
                  </a:cubicBezTo>
                  <a:cubicBezTo>
                    <a:pt x="66" y="114"/>
                    <a:pt x="70" y="117"/>
                    <a:pt x="76" y="119"/>
                  </a:cubicBezTo>
                  <a:cubicBezTo>
                    <a:pt x="84" y="123"/>
                    <a:pt x="86" y="124"/>
                    <a:pt x="88" y="124"/>
                  </a:cubicBezTo>
                  <a:cubicBezTo>
                    <a:pt x="91" y="123"/>
                    <a:pt x="92" y="122"/>
                    <a:pt x="96" y="111"/>
                  </a:cubicBezTo>
                  <a:cubicBezTo>
                    <a:pt x="96" y="108"/>
                    <a:pt x="95" y="105"/>
                    <a:pt x="93" y="104"/>
                  </a:cubicBezTo>
                  <a:close/>
                  <a:moveTo>
                    <a:pt x="46" y="82"/>
                  </a:moveTo>
                  <a:cubicBezTo>
                    <a:pt x="43" y="80"/>
                    <a:pt x="42" y="80"/>
                    <a:pt x="41" y="81"/>
                  </a:cubicBezTo>
                  <a:cubicBezTo>
                    <a:pt x="39" y="81"/>
                    <a:pt x="39" y="82"/>
                    <a:pt x="37" y="85"/>
                  </a:cubicBezTo>
                  <a:cubicBezTo>
                    <a:pt x="35" y="90"/>
                    <a:pt x="34" y="93"/>
                    <a:pt x="33" y="97"/>
                  </a:cubicBezTo>
                  <a:cubicBezTo>
                    <a:pt x="32" y="100"/>
                    <a:pt x="32" y="100"/>
                    <a:pt x="32" y="100"/>
                  </a:cubicBezTo>
                  <a:cubicBezTo>
                    <a:pt x="35" y="102"/>
                    <a:pt x="35" y="102"/>
                    <a:pt x="35" y="102"/>
                  </a:cubicBezTo>
                  <a:cubicBezTo>
                    <a:pt x="37" y="103"/>
                    <a:pt x="39" y="104"/>
                    <a:pt x="40" y="105"/>
                  </a:cubicBezTo>
                  <a:cubicBezTo>
                    <a:pt x="46" y="109"/>
                    <a:pt x="51" y="111"/>
                    <a:pt x="53" y="109"/>
                  </a:cubicBezTo>
                  <a:cubicBezTo>
                    <a:pt x="54" y="108"/>
                    <a:pt x="58" y="97"/>
                    <a:pt x="59" y="93"/>
                  </a:cubicBezTo>
                  <a:cubicBezTo>
                    <a:pt x="60" y="89"/>
                    <a:pt x="59" y="88"/>
                    <a:pt x="50" y="84"/>
                  </a:cubicBezTo>
                  <a:cubicBezTo>
                    <a:pt x="48" y="83"/>
                    <a:pt x="47" y="82"/>
                    <a:pt x="46" y="82"/>
                  </a:cubicBezTo>
                  <a:close/>
                  <a:moveTo>
                    <a:pt x="75" y="101"/>
                  </a:moveTo>
                  <a:cubicBezTo>
                    <a:pt x="83" y="105"/>
                    <a:pt x="83" y="105"/>
                    <a:pt x="83" y="105"/>
                  </a:cubicBezTo>
                  <a:cubicBezTo>
                    <a:pt x="91" y="109"/>
                    <a:pt x="91" y="109"/>
                    <a:pt x="91" y="109"/>
                  </a:cubicBezTo>
                  <a:cubicBezTo>
                    <a:pt x="91" y="111"/>
                    <a:pt x="91" y="111"/>
                    <a:pt x="91" y="111"/>
                  </a:cubicBezTo>
                  <a:cubicBezTo>
                    <a:pt x="91" y="112"/>
                    <a:pt x="90" y="115"/>
                    <a:pt x="89" y="116"/>
                  </a:cubicBezTo>
                  <a:cubicBezTo>
                    <a:pt x="87" y="120"/>
                    <a:pt x="87" y="120"/>
                    <a:pt x="79" y="116"/>
                  </a:cubicBezTo>
                  <a:cubicBezTo>
                    <a:pt x="75" y="114"/>
                    <a:pt x="72" y="113"/>
                    <a:pt x="71" y="113"/>
                  </a:cubicBezTo>
                  <a:cubicBezTo>
                    <a:pt x="71" y="114"/>
                    <a:pt x="70" y="114"/>
                    <a:pt x="70" y="113"/>
                  </a:cubicBezTo>
                  <a:cubicBezTo>
                    <a:pt x="71" y="113"/>
                    <a:pt x="72" y="109"/>
                    <a:pt x="74" y="105"/>
                  </a:cubicBezTo>
                  <a:lnTo>
                    <a:pt x="75" y="101"/>
                  </a:lnTo>
                  <a:close/>
                  <a:moveTo>
                    <a:pt x="52" y="90"/>
                  </a:moveTo>
                  <a:cubicBezTo>
                    <a:pt x="56" y="92"/>
                    <a:pt x="55" y="92"/>
                    <a:pt x="52" y="100"/>
                  </a:cubicBezTo>
                  <a:cubicBezTo>
                    <a:pt x="50" y="104"/>
                    <a:pt x="50" y="104"/>
                    <a:pt x="50" y="104"/>
                  </a:cubicBezTo>
                  <a:cubicBezTo>
                    <a:pt x="47" y="103"/>
                    <a:pt x="47" y="103"/>
                    <a:pt x="47" y="103"/>
                  </a:cubicBezTo>
                  <a:cubicBezTo>
                    <a:pt x="45" y="102"/>
                    <a:pt x="44" y="102"/>
                    <a:pt x="44" y="102"/>
                  </a:cubicBezTo>
                  <a:cubicBezTo>
                    <a:pt x="44" y="101"/>
                    <a:pt x="42" y="100"/>
                    <a:pt x="40" y="99"/>
                  </a:cubicBezTo>
                  <a:cubicBezTo>
                    <a:pt x="37" y="98"/>
                    <a:pt x="37" y="98"/>
                    <a:pt x="37" y="98"/>
                  </a:cubicBezTo>
                  <a:cubicBezTo>
                    <a:pt x="37" y="94"/>
                    <a:pt x="37" y="94"/>
                    <a:pt x="37" y="94"/>
                  </a:cubicBezTo>
                  <a:cubicBezTo>
                    <a:pt x="38" y="93"/>
                    <a:pt x="38" y="91"/>
                    <a:pt x="39" y="91"/>
                  </a:cubicBezTo>
                  <a:cubicBezTo>
                    <a:pt x="39" y="91"/>
                    <a:pt x="40" y="89"/>
                    <a:pt x="41" y="88"/>
                  </a:cubicBezTo>
                  <a:cubicBezTo>
                    <a:pt x="43" y="86"/>
                    <a:pt x="43" y="86"/>
                    <a:pt x="50" y="89"/>
                  </a:cubicBezTo>
                  <a:cubicBezTo>
                    <a:pt x="51" y="89"/>
                    <a:pt x="51" y="90"/>
                    <a:pt x="52" y="90"/>
                  </a:cubicBezTo>
                  <a:close/>
                  <a:moveTo>
                    <a:pt x="114" y="143"/>
                  </a:moveTo>
                  <a:cubicBezTo>
                    <a:pt x="114" y="143"/>
                    <a:pt x="113" y="143"/>
                    <a:pt x="113" y="143"/>
                  </a:cubicBezTo>
                  <a:cubicBezTo>
                    <a:pt x="112" y="142"/>
                    <a:pt x="108" y="141"/>
                    <a:pt x="105" y="140"/>
                  </a:cubicBezTo>
                  <a:cubicBezTo>
                    <a:pt x="101" y="139"/>
                    <a:pt x="98" y="138"/>
                    <a:pt x="98" y="138"/>
                  </a:cubicBezTo>
                  <a:cubicBezTo>
                    <a:pt x="97" y="138"/>
                    <a:pt x="96" y="139"/>
                    <a:pt x="95" y="142"/>
                  </a:cubicBezTo>
                  <a:cubicBezTo>
                    <a:pt x="94" y="145"/>
                    <a:pt x="92" y="149"/>
                    <a:pt x="91" y="151"/>
                  </a:cubicBezTo>
                  <a:cubicBezTo>
                    <a:pt x="89" y="154"/>
                    <a:pt x="88" y="157"/>
                    <a:pt x="88" y="157"/>
                  </a:cubicBezTo>
                  <a:cubicBezTo>
                    <a:pt x="89" y="158"/>
                    <a:pt x="90" y="158"/>
                    <a:pt x="91" y="157"/>
                  </a:cubicBezTo>
                  <a:cubicBezTo>
                    <a:pt x="91" y="157"/>
                    <a:pt x="93" y="153"/>
                    <a:pt x="95" y="149"/>
                  </a:cubicBezTo>
                  <a:cubicBezTo>
                    <a:pt x="96" y="145"/>
                    <a:pt x="98" y="142"/>
                    <a:pt x="98" y="142"/>
                  </a:cubicBezTo>
                  <a:cubicBezTo>
                    <a:pt x="99" y="142"/>
                    <a:pt x="107" y="144"/>
                    <a:pt x="109" y="145"/>
                  </a:cubicBezTo>
                  <a:cubicBezTo>
                    <a:pt x="110" y="146"/>
                    <a:pt x="111" y="147"/>
                    <a:pt x="111" y="151"/>
                  </a:cubicBezTo>
                  <a:cubicBezTo>
                    <a:pt x="111" y="158"/>
                    <a:pt x="110" y="158"/>
                    <a:pt x="108" y="158"/>
                  </a:cubicBezTo>
                  <a:cubicBezTo>
                    <a:pt x="106" y="158"/>
                    <a:pt x="104" y="158"/>
                    <a:pt x="102" y="157"/>
                  </a:cubicBezTo>
                  <a:cubicBezTo>
                    <a:pt x="98" y="156"/>
                    <a:pt x="98" y="156"/>
                    <a:pt x="98" y="158"/>
                  </a:cubicBezTo>
                  <a:cubicBezTo>
                    <a:pt x="98" y="159"/>
                    <a:pt x="107" y="163"/>
                    <a:pt x="106" y="162"/>
                  </a:cubicBezTo>
                  <a:cubicBezTo>
                    <a:pt x="106" y="162"/>
                    <a:pt x="107" y="162"/>
                    <a:pt x="107" y="162"/>
                  </a:cubicBezTo>
                  <a:cubicBezTo>
                    <a:pt x="108" y="163"/>
                    <a:pt x="113" y="162"/>
                    <a:pt x="113" y="161"/>
                  </a:cubicBezTo>
                  <a:cubicBezTo>
                    <a:pt x="114" y="159"/>
                    <a:pt x="115" y="149"/>
                    <a:pt x="115" y="146"/>
                  </a:cubicBezTo>
                  <a:cubicBezTo>
                    <a:pt x="115" y="144"/>
                    <a:pt x="115" y="144"/>
                    <a:pt x="114" y="143"/>
                  </a:cubicBezTo>
                  <a:close/>
                  <a:moveTo>
                    <a:pt x="30" y="104"/>
                  </a:moveTo>
                  <a:cubicBezTo>
                    <a:pt x="29" y="106"/>
                    <a:pt x="29" y="106"/>
                    <a:pt x="29" y="106"/>
                  </a:cubicBezTo>
                  <a:cubicBezTo>
                    <a:pt x="28" y="107"/>
                    <a:pt x="27" y="110"/>
                    <a:pt x="27" y="112"/>
                  </a:cubicBezTo>
                  <a:cubicBezTo>
                    <a:pt x="26" y="114"/>
                    <a:pt x="26" y="116"/>
                    <a:pt x="25" y="117"/>
                  </a:cubicBezTo>
                  <a:cubicBezTo>
                    <a:pt x="24" y="120"/>
                    <a:pt x="24" y="121"/>
                    <a:pt x="25" y="122"/>
                  </a:cubicBezTo>
                  <a:cubicBezTo>
                    <a:pt x="27" y="123"/>
                    <a:pt x="27" y="123"/>
                    <a:pt x="29" y="116"/>
                  </a:cubicBezTo>
                  <a:cubicBezTo>
                    <a:pt x="31" y="111"/>
                    <a:pt x="32" y="110"/>
                    <a:pt x="36" y="113"/>
                  </a:cubicBezTo>
                  <a:cubicBezTo>
                    <a:pt x="37" y="114"/>
                    <a:pt x="39" y="115"/>
                    <a:pt x="41" y="116"/>
                  </a:cubicBezTo>
                  <a:cubicBezTo>
                    <a:pt x="44" y="117"/>
                    <a:pt x="44" y="118"/>
                    <a:pt x="41" y="125"/>
                  </a:cubicBezTo>
                  <a:cubicBezTo>
                    <a:pt x="39" y="130"/>
                    <a:pt x="39" y="130"/>
                    <a:pt x="39" y="130"/>
                  </a:cubicBezTo>
                  <a:cubicBezTo>
                    <a:pt x="36" y="129"/>
                    <a:pt x="36" y="129"/>
                    <a:pt x="36" y="129"/>
                  </a:cubicBezTo>
                  <a:cubicBezTo>
                    <a:pt x="35" y="128"/>
                    <a:pt x="32" y="127"/>
                    <a:pt x="30" y="126"/>
                  </a:cubicBezTo>
                  <a:cubicBezTo>
                    <a:pt x="27" y="124"/>
                    <a:pt x="27" y="124"/>
                    <a:pt x="25" y="125"/>
                  </a:cubicBezTo>
                  <a:cubicBezTo>
                    <a:pt x="23" y="126"/>
                    <a:pt x="22" y="127"/>
                    <a:pt x="24" y="128"/>
                  </a:cubicBezTo>
                  <a:cubicBezTo>
                    <a:pt x="25" y="129"/>
                    <a:pt x="36" y="134"/>
                    <a:pt x="38" y="135"/>
                  </a:cubicBezTo>
                  <a:cubicBezTo>
                    <a:pt x="41" y="136"/>
                    <a:pt x="43" y="134"/>
                    <a:pt x="47" y="122"/>
                  </a:cubicBezTo>
                  <a:cubicBezTo>
                    <a:pt x="48" y="118"/>
                    <a:pt x="49" y="115"/>
                    <a:pt x="48" y="114"/>
                  </a:cubicBezTo>
                  <a:cubicBezTo>
                    <a:pt x="48" y="114"/>
                    <a:pt x="45" y="113"/>
                    <a:pt x="41" y="111"/>
                  </a:cubicBezTo>
                  <a:cubicBezTo>
                    <a:pt x="38" y="109"/>
                    <a:pt x="34" y="106"/>
                    <a:pt x="32" y="106"/>
                  </a:cubicBezTo>
                  <a:lnTo>
                    <a:pt x="30" y="104"/>
                  </a:lnTo>
                  <a:close/>
                  <a:moveTo>
                    <a:pt x="84" y="131"/>
                  </a:moveTo>
                  <a:cubicBezTo>
                    <a:pt x="84" y="131"/>
                    <a:pt x="84" y="131"/>
                    <a:pt x="84" y="131"/>
                  </a:cubicBezTo>
                  <a:cubicBezTo>
                    <a:pt x="83" y="131"/>
                    <a:pt x="80" y="130"/>
                    <a:pt x="77" y="128"/>
                  </a:cubicBezTo>
                  <a:cubicBezTo>
                    <a:pt x="73" y="127"/>
                    <a:pt x="70" y="125"/>
                    <a:pt x="69" y="125"/>
                  </a:cubicBezTo>
                  <a:cubicBezTo>
                    <a:pt x="69" y="125"/>
                    <a:pt x="67" y="125"/>
                    <a:pt x="64" y="124"/>
                  </a:cubicBezTo>
                  <a:cubicBezTo>
                    <a:pt x="61" y="123"/>
                    <a:pt x="60" y="122"/>
                    <a:pt x="59" y="123"/>
                  </a:cubicBezTo>
                  <a:cubicBezTo>
                    <a:pt x="58" y="123"/>
                    <a:pt x="57" y="126"/>
                    <a:pt x="55" y="130"/>
                  </a:cubicBezTo>
                  <a:cubicBezTo>
                    <a:pt x="51" y="137"/>
                    <a:pt x="51" y="137"/>
                    <a:pt x="52" y="138"/>
                  </a:cubicBezTo>
                  <a:cubicBezTo>
                    <a:pt x="54" y="139"/>
                    <a:pt x="56" y="138"/>
                    <a:pt x="57" y="134"/>
                  </a:cubicBezTo>
                  <a:cubicBezTo>
                    <a:pt x="57" y="131"/>
                    <a:pt x="59" y="127"/>
                    <a:pt x="60" y="127"/>
                  </a:cubicBezTo>
                  <a:cubicBezTo>
                    <a:pt x="60" y="126"/>
                    <a:pt x="74" y="131"/>
                    <a:pt x="78" y="133"/>
                  </a:cubicBezTo>
                  <a:cubicBezTo>
                    <a:pt x="80" y="134"/>
                    <a:pt x="80" y="134"/>
                    <a:pt x="80" y="134"/>
                  </a:cubicBezTo>
                  <a:cubicBezTo>
                    <a:pt x="79" y="137"/>
                    <a:pt x="79" y="137"/>
                    <a:pt x="79" y="137"/>
                  </a:cubicBezTo>
                  <a:cubicBezTo>
                    <a:pt x="79" y="139"/>
                    <a:pt x="78" y="141"/>
                    <a:pt x="77" y="143"/>
                  </a:cubicBezTo>
                  <a:cubicBezTo>
                    <a:pt x="76" y="146"/>
                    <a:pt x="76" y="146"/>
                    <a:pt x="76" y="146"/>
                  </a:cubicBezTo>
                  <a:cubicBezTo>
                    <a:pt x="71" y="144"/>
                    <a:pt x="71" y="144"/>
                    <a:pt x="71" y="144"/>
                  </a:cubicBezTo>
                  <a:cubicBezTo>
                    <a:pt x="67" y="143"/>
                    <a:pt x="60" y="141"/>
                    <a:pt x="60" y="142"/>
                  </a:cubicBezTo>
                  <a:cubicBezTo>
                    <a:pt x="60" y="142"/>
                    <a:pt x="61" y="143"/>
                    <a:pt x="64" y="145"/>
                  </a:cubicBezTo>
                  <a:cubicBezTo>
                    <a:pt x="66" y="146"/>
                    <a:pt x="69" y="147"/>
                    <a:pt x="69" y="148"/>
                  </a:cubicBezTo>
                  <a:cubicBezTo>
                    <a:pt x="71" y="150"/>
                    <a:pt x="73" y="151"/>
                    <a:pt x="75" y="151"/>
                  </a:cubicBezTo>
                  <a:cubicBezTo>
                    <a:pt x="78" y="151"/>
                    <a:pt x="78" y="151"/>
                    <a:pt x="78" y="151"/>
                  </a:cubicBezTo>
                  <a:cubicBezTo>
                    <a:pt x="81" y="142"/>
                    <a:pt x="81" y="142"/>
                    <a:pt x="81" y="142"/>
                  </a:cubicBezTo>
                  <a:cubicBezTo>
                    <a:pt x="84" y="135"/>
                    <a:pt x="85" y="132"/>
                    <a:pt x="84" y="131"/>
                  </a:cubicBezTo>
                  <a:close/>
                  <a:moveTo>
                    <a:pt x="84" y="162"/>
                  </a:moveTo>
                  <a:cubicBezTo>
                    <a:pt x="84" y="162"/>
                    <a:pt x="84" y="162"/>
                    <a:pt x="84" y="162"/>
                  </a:cubicBezTo>
                  <a:cubicBezTo>
                    <a:pt x="83" y="162"/>
                    <a:pt x="82" y="164"/>
                    <a:pt x="83" y="165"/>
                  </a:cubicBezTo>
                  <a:cubicBezTo>
                    <a:pt x="83" y="166"/>
                    <a:pt x="83" y="166"/>
                    <a:pt x="82" y="167"/>
                  </a:cubicBezTo>
                  <a:cubicBezTo>
                    <a:pt x="81" y="167"/>
                    <a:pt x="80" y="169"/>
                    <a:pt x="79" y="171"/>
                  </a:cubicBezTo>
                  <a:cubicBezTo>
                    <a:pt x="78" y="172"/>
                    <a:pt x="77" y="174"/>
                    <a:pt x="76" y="174"/>
                  </a:cubicBezTo>
                  <a:cubicBezTo>
                    <a:pt x="76" y="174"/>
                    <a:pt x="75" y="176"/>
                    <a:pt x="75" y="177"/>
                  </a:cubicBezTo>
                  <a:cubicBezTo>
                    <a:pt x="75" y="180"/>
                    <a:pt x="75" y="181"/>
                    <a:pt x="77" y="180"/>
                  </a:cubicBezTo>
                  <a:cubicBezTo>
                    <a:pt x="78" y="180"/>
                    <a:pt x="80" y="177"/>
                    <a:pt x="80" y="176"/>
                  </a:cubicBezTo>
                  <a:cubicBezTo>
                    <a:pt x="80" y="175"/>
                    <a:pt x="80" y="173"/>
                    <a:pt x="81" y="171"/>
                  </a:cubicBezTo>
                  <a:cubicBezTo>
                    <a:pt x="84" y="166"/>
                    <a:pt x="84" y="166"/>
                    <a:pt x="90" y="170"/>
                  </a:cubicBezTo>
                  <a:cubicBezTo>
                    <a:pt x="94" y="173"/>
                    <a:pt x="94" y="173"/>
                    <a:pt x="95" y="175"/>
                  </a:cubicBezTo>
                  <a:cubicBezTo>
                    <a:pt x="95" y="177"/>
                    <a:pt x="95" y="178"/>
                    <a:pt x="94" y="179"/>
                  </a:cubicBezTo>
                  <a:cubicBezTo>
                    <a:pt x="93" y="181"/>
                    <a:pt x="93" y="181"/>
                    <a:pt x="90" y="180"/>
                  </a:cubicBezTo>
                  <a:cubicBezTo>
                    <a:pt x="88" y="180"/>
                    <a:pt x="86" y="179"/>
                    <a:pt x="85" y="179"/>
                  </a:cubicBezTo>
                  <a:cubicBezTo>
                    <a:pt x="85" y="178"/>
                    <a:pt x="85" y="178"/>
                    <a:pt x="85" y="179"/>
                  </a:cubicBezTo>
                  <a:cubicBezTo>
                    <a:pt x="85" y="179"/>
                    <a:pt x="84" y="179"/>
                    <a:pt x="83" y="179"/>
                  </a:cubicBezTo>
                  <a:cubicBezTo>
                    <a:pt x="80" y="178"/>
                    <a:pt x="82" y="181"/>
                    <a:pt x="87" y="183"/>
                  </a:cubicBezTo>
                  <a:cubicBezTo>
                    <a:pt x="91" y="185"/>
                    <a:pt x="92" y="185"/>
                    <a:pt x="93" y="185"/>
                  </a:cubicBezTo>
                  <a:cubicBezTo>
                    <a:pt x="97" y="184"/>
                    <a:pt x="101" y="177"/>
                    <a:pt x="99" y="174"/>
                  </a:cubicBezTo>
                  <a:cubicBezTo>
                    <a:pt x="98" y="170"/>
                    <a:pt x="91" y="165"/>
                    <a:pt x="89" y="166"/>
                  </a:cubicBezTo>
                  <a:cubicBezTo>
                    <a:pt x="89" y="166"/>
                    <a:pt x="88" y="166"/>
                    <a:pt x="87" y="164"/>
                  </a:cubicBezTo>
                  <a:cubicBezTo>
                    <a:pt x="86" y="163"/>
                    <a:pt x="85" y="162"/>
                    <a:pt x="84" y="162"/>
                  </a:cubicBezTo>
                  <a:close/>
                  <a:moveTo>
                    <a:pt x="66" y="154"/>
                  </a:moveTo>
                  <a:cubicBezTo>
                    <a:pt x="65" y="153"/>
                    <a:pt x="63" y="153"/>
                    <a:pt x="62" y="152"/>
                  </a:cubicBezTo>
                  <a:cubicBezTo>
                    <a:pt x="56" y="150"/>
                    <a:pt x="51" y="147"/>
                    <a:pt x="51" y="148"/>
                  </a:cubicBezTo>
                  <a:cubicBezTo>
                    <a:pt x="50" y="148"/>
                    <a:pt x="49" y="148"/>
                    <a:pt x="48" y="152"/>
                  </a:cubicBezTo>
                  <a:cubicBezTo>
                    <a:pt x="46" y="157"/>
                    <a:pt x="46" y="157"/>
                    <a:pt x="44" y="160"/>
                  </a:cubicBezTo>
                  <a:cubicBezTo>
                    <a:pt x="42" y="162"/>
                    <a:pt x="43" y="164"/>
                    <a:pt x="45" y="165"/>
                  </a:cubicBezTo>
                  <a:cubicBezTo>
                    <a:pt x="46" y="165"/>
                    <a:pt x="46" y="165"/>
                    <a:pt x="47" y="163"/>
                  </a:cubicBezTo>
                  <a:cubicBezTo>
                    <a:pt x="47" y="162"/>
                    <a:pt x="47" y="161"/>
                    <a:pt x="47" y="161"/>
                  </a:cubicBezTo>
                  <a:cubicBezTo>
                    <a:pt x="47" y="160"/>
                    <a:pt x="47" y="159"/>
                    <a:pt x="48" y="159"/>
                  </a:cubicBezTo>
                  <a:cubicBezTo>
                    <a:pt x="48" y="158"/>
                    <a:pt x="49" y="156"/>
                    <a:pt x="50" y="155"/>
                  </a:cubicBezTo>
                  <a:cubicBezTo>
                    <a:pt x="50" y="152"/>
                    <a:pt x="50" y="152"/>
                    <a:pt x="50" y="152"/>
                  </a:cubicBezTo>
                  <a:cubicBezTo>
                    <a:pt x="54" y="153"/>
                    <a:pt x="54" y="153"/>
                    <a:pt x="54" y="153"/>
                  </a:cubicBezTo>
                  <a:cubicBezTo>
                    <a:pt x="56" y="153"/>
                    <a:pt x="59" y="155"/>
                    <a:pt x="62" y="156"/>
                  </a:cubicBezTo>
                  <a:cubicBezTo>
                    <a:pt x="68" y="159"/>
                    <a:pt x="69" y="159"/>
                    <a:pt x="66" y="165"/>
                  </a:cubicBezTo>
                  <a:cubicBezTo>
                    <a:pt x="64" y="170"/>
                    <a:pt x="64" y="170"/>
                    <a:pt x="57" y="167"/>
                  </a:cubicBezTo>
                  <a:cubicBezTo>
                    <a:pt x="54" y="166"/>
                    <a:pt x="52" y="166"/>
                    <a:pt x="51" y="166"/>
                  </a:cubicBezTo>
                  <a:cubicBezTo>
                    <a:pt x="51" y="166"/>
                    <a:pt x="53" y="168"/>
                    <a:pt x="56" y="171"/>
                  </a:cubicBezTo>
                  <a:cubicBezTo>
                    <a:pt x="58" y="172"/>
                    <a:pt x="62" y="174"/>
                    <a:pt x="64" y="174"/>
                  </a:cubicBezTo>
                  <a:cubicBezTo>
                    <a:pt x="65" y="174"/>
                    <a:pt x="66" y="173"/>
                    <a:pt x="69" y="167"/>
                  </a:cubicBezTo>
                  <a:cubicBezTo>
                    <a:pt x="73" y="158"/>
                    <a:pt x="74" y="158"/>
                    <a:pt x="66" y="154"/>
                  </a:cubicBezTo>
                  <a:close/>
                  <a:moveTo>
                    <a:pt x="23" y="134"/>
                  </a:moveTo>
                  <a:cubicBezTo>
                    <a:pt x="21" y="133"/>
                    <a:pt x="21" y="133"/>
                    <a:pt x="20" y="133"/>
                  </a:cubicBezTo>
                  <a:cubicBezTo>
                    <a:pt x="19" y="134"/>
                    <a:pt x="13" y="147"/>
                    <a:pt x="13" y="148"/>
                  </a:cubicBezTo>
                  <a:cubicBezTo>
                    <a:pt x="13" y="149"/>
                    <a:pt x="14" y="149"/>
                    <a:pt x="14" y="150"/>
                  </a:cubicBezTo>
                  <a:cubicBezTo>
                    <a:pt x="15" y="150"/>
                    <a:pt x="16" y="150"/>
                    <a:pt x="17" y="149"/>
                  </a:cubicBezTo>
                  <a:cubicBezTo>
                    <a:pt x="17" y="148"/>
                    <a:pt x="18" y="146"/>
                    <a:pt x="18" y="146"/>
                  </a:cubicBezTo>
                  <a:cubicBezTo>
                    <a:pt x="18" y="146"/>
                    <a:pt x="18" y="143"/>
                    <a:pt x="19" y="141"/>
                  </a:cubicBezTo>
                  <a:cubicBezTo>
                    <a:pt x="21" y="136"/>
                    <a:pt x="21" y="136"/>
                    <a:pt x="21" y="136"/>
                  </a:cubicBezTo>
                  <a:cubicBezTo>
                    <a:pt x="24" y="138"/>
                    <a:pt x="24" y="138"/>
                    <a:pt x="24" y="138"/>
                  </a:cubicBezTo>
                  <a:cubicBezTo>
                    <a:pt x="26" y="139"/>
                    <a:pt x="29" y="141"/>
                    <a:pt x="31" y="142"/>
                  </a:cubicBezTo>
                  <a:cubicBezTo>
                    <a:pt x="32" y="143"/>
                    <a:pt x="34" y="144"/>
                    <a:pt x="34" y="144"/>
                  </a:cubicBezTo>
                  <a:cubicBezTo>
                    <a:pt x="34" y="145"/>
                    <a:pt x="34" y="148"/>
                    <a:pt x="33" y="150"/>
                  </a:cubicBezTo>
                  <a:cubicBezTo>
                    <a:pt x="32" y="155"/>
                    <a:pt x="31" y="156"/>
                    <a:pt x="27" y="154"/>
                  </a:cubicBezTo>
                  <a:cubicBezTo>
                    <a:pt x="24" y="153"/>
                    <a:pt x="19" y="151"/>
                    <a:pt x="18" y="151"/>
                  </a:cubicBezTo>
                  <a:cubicBezTo>
                    <a:pt x="16" y="151"/>
                    <a:pt x="16" y="152"/>
                    <a:pt x="20" y="155"/>
                  </a:cubicBezTo>
                  <a:cubicBezTo>
                    <a:pt x="21" y="156"/>
                    <a:pt x="23" y="157"/>
                    <a:pt x="26" y="159"/>
                  </a:cubicBezTo>
                  <a:cubicBezTo>
                    <a:pt x="32" y="161"/>
                    <a:pt x="33" y="161"/>
                    <a:pt x="35" y="155"/>
                  </a:cubicBezTo>
                  <a:cubicBezTo>
                    <a:pt x="36" y="153"/>
                    <a:pt x="37" y="150"/>
                    <a:pt x="37" y="150"/>
                  </a:cubicBezTo>
                  <a:cubicBezTo>
                    <a:pt x="37" y="149"/>
                    <a:pt x="37" y="147"/>
                    <a:pt x="37" y="146"/>
                  </a:cubicBezTo>
                  <a:cubicBezTo>
                    <a:pt x="38" y="145"/>
                    <a:pt x="38" y="143"/>
                    <a:pt x="38" y="142"/>
                  </a:cubicBezTo>
                  <a:cubicBezTo>
                    <a:pt x="37" y="141"/>
                    <a:pt x="33" y="139"/>
                    <a:pt x="25" y="135"/>
                  </a:cubicBezTo>
                  <a:cubicBezTo>
                    <a:pt x="25" y="134"/>
                    <a:pt x="24" y="134"/>
                    <a:pt x="23" y="13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6" name="Freeform 11"/>
            <p:cNvSpPr>
              <a:spLocks noEditPoints="1"/>
            </p:cNvSpPr>
            <p:nvPr/>
          </p:nvSpPr>
          <p:spPr bwMode="auto">
            <a:xfrm>
              <a:off x="1245" y="2771"/>
              <a:ext cx="272" cy="161"/>
            </a:xfrm>
            <a:custGeom>
              <a:avLst/>
              <a:gdLst>
                <a:gd name="T0" fmla="*/ 30 w 216"/>
                <a:gd name="T1" fmla="*/ 51 h 128"/>
                <a:gd name="T2" fmla="*/ 0 w 216"/>
                <a:gd name="T3" fmla="*/ 100 h 128"/>
                <a:gd name="T4" fmla="*/ 102 w 216"/>
                <a:gd name="T5" fmla="*/ 111 h 128"/>
                <a:gd name="T6" fmla="*/ 176 w 216"/>
                <a:gd name="T7" fmla="*/ 118 h 128"/>
                <a:gd name="T8" fmla="*/ 210 w 216"/>
                <a:gd name="T9" fmla="*/ 78 h 128"/>
                <a:gd name="T10" fmla="*/ 182 w 216"/>
                <a:gd name="T11" fmla="*/ 49 h 128"/>
                <a:gd name="T12" fmla="*/ 126 w 216"/>
                <a:gd name="T13" fmla="*/ 6 h 128"/>
                <a:gd name="T14" fmla="*/ 143 w 216"/>
                <a:gd name="T15" fmla="*/ 21 h 128"/>
                <a:gd name="T16" fmla="*/ 149 w 216"/>
                <a:gd name="T17" fmla="*/ 29 h 128"/>
                <a:gd name="T18" fmla="*/ 165 w 216"/>
                <a:gd name="T19" fmla="*/ 31 h 128"/>
                <a:gd name="T20" fmla="*/ 165 w 216"/>
                <a:gd name="T21" fmla="*/ 48 h 128"/>
                <a:gd name="T22" fmla="*/ 170 w 216"/>
                <a:gd name="T23" fmla="*/ 56 h 128"/>
                <a:gd name="T24" fmla="*/ 173 w 216"/>
                <a:gd name="T25" fmla="*/ 70 h 128"/>
                <a:gd name="T26" fmla="*/ 177 w 216"/>
                <a:gd name="T27" fmla="*/ 79 h 128"/>
                <a:gd name="T28" fmla="*/ 206 w 216"/>
                <a:gd name="T29" fmla="*/ 85 h 128"/>
                <a:gd name="T30" fmla="*/ 181 w 216"/>
                <a:gd name="T31" fmla="*/ 101 h 128"/>
                <a:gd name="T32" fmla="*/ 178 w 216"/>
                <a:gd name="T33" fmla="*/ 111 h 128"/>
                <a:gd name="T34" fmla="*/ 168 w 216"/>
                <a:gd name="T35" fmla="*/ 102 h 128"/>
                <a:gd name="T36" fmla="*/ 152 w 216"/>
                <a:gd name="T37" fmla="*/ 105 h 128"/>
                <a:gd name="T38" fmla="*/ 147 w 216"/>
                <a:gd name="T39" fmla="*/ 98 h 128"/>
                <a:gd name="T40" fmla="*/ 142 w 216"/>
                <a:gd name="T41" fmla="*/ 105 h 128"/>
                <a:gd name="T42" fmla="*/ 127 w 216"/>
                <a:gd name="T43" fmla="*/ 95 h 128"/>
                <a:gd name="T44" fmla="*/ 117 w 216"/>
                <a:gd name="T45" fmla="*/ 97 h 128"/>
                <a:gd name="T46" fmla="*/ 98 w 216"/>
                <a:gd name="T47" fmla="*/ 102 h 128"/>
                <a:gd name="T48" fmla="*/ 86 w 216"/>
                <a:gd name="T49" fmla="*/ 103 h 128"/>
                <a:gd name="T50" fmla="*/ 67 w 216"/>
                <a:gd name="T51" fmla="*/ 102 h 128"/>
                <a:gd name="T52" fmla="*/ 57 w 216"/>
                <a:gd name="T53" fmla="*/ 91 h 128"/>
                <a:gd name="T54" fmla="*/ 44 w 216"/>
                <a:gd name="T55" fmla="*/ 93 h 128"/>
                <a:gd name="T56" fmla="*/ 33 w 216"/>
                <a:gd name="T57" fmla="*/ 100 h 128"/>
                <a:gd name="T58" fmla="*/ 23 w 216"/>
                <a:gd name="T59" fmla="*/ 94 h 128"/>
                <a:gd name="T60" fmla="*/ 13 w 216"/>
                <a:gd name="T61" fmla="*/ 92 h 128"/>
                <a:gd name="T62" fmla="*/ 18 w 216"/>
                <a:gd name="T63" fmla="*/ 67 h 128"/>
                <a:gd name="T64" fmla="*/ 42 w 216"/>
                <a:gd name="T65" fmla="*/ 66 h 128"/>
                <a:gd name="T66" fmla="*/ 44 w 216"/>
                <a:gd name="T67" fmla="*/ 59 h 128"/>
                <a:gd name="T68" fmla="*/ 45 w 216"/>
                <a:gd name="T69" fmla="*/ 53 h 128"/>
                <a:gd name="T70" fmla="*/ 60 w 216"/>
                <a:gd name="T71" fmla="*/ 43 h 128"/>
                <a:gd name="T72" fmla="*/ 51 w 216"/>
                <a:gd name="T73" fmla="*/ 34 h 128"/>
                <a:gd name="T74" fmla="*/ 66 w 216"/>
                <a:gd name="T75" fmla="*/ 26 h 128"/>
                <a:gd name="T76" fmla="*/ 76 w 216"/>
                <a:gd name="T77" fmla="*/ 24 h 128"/>
                <a:gd name="T78" fmla="*/ 84 w 216"/>
                <a:gd name="T79" fmla="*/ 18 h 128"/>
                <a:gd name="T80" fmla="*/ 104 w 216"/>
                <a:gd name="T81" fmla="*/ 22 h 128"/>
                <a:gd name="T82" fmla="*/ 114 w 216"/>
                <a:gd name="T83" fmla="*/ 19 h 128"/>
                <a:gd name="T84" fmla="*/ 121 w 216"/>
                <a:gd name="T85" fmla="*/ 16 h 128"/>
                <a:gd name="T86" fmla="*/ 80 w 216"/>
                <a:gd name="T87" fmla="*/ 14 h 128"/>
                <a:gd name="T88" fmla="*/ 69 w 216"/>
                <a:gd name="T89" fmla="*/ 53 h 128"/>
                <a:gd name="T90" fmla="*/ 152 w 216"/>
                <a:gd name="T91" fmla="*/ 80 h 128"/>
                <a:gd name="T92" fmla="*/ 145 w 216"/>
                <a:gd name="T93" fmla="*/ 36 h 128"/>
                <a:gd name="T94" fmla="*/ 149 w 216"/>
                <a:gd name="T95" fmla="*/ 55 h 128"/>
                <a:gd name="T96" fmla="*/ 72 w 216"/>
                <a:gd name="T97" fmla="*/ 58 h 128"/>
                <a:gd name="T98" fmla="*/ 50 w 216"/>
                <a:gd name="T99" fmla="*/ 39 h 128"/>
                <a:gd name="T100" fmla="*/ 42 w 216"/>
                <a:gd name="T101" fmla="*/ 43 h 128"/>
                <a:gd name="T102" fmla="*/ 75 w 216"/>
                <a:gd name="T103" fmla="*/ 99 h 128"/>
                <a:gd name="T104" fmla="*/ 106 w 216"/>
                <a:gd name="T105" fmla="*/ 102 h 128"/>
                <a:gd name="T106" fmla="*/ 114 w 216"/>
                <a:gd name="T107" fmla="*/ 105 h 128"/>
                <a:gd name="T108" fmla="*/ 161 w 216"/>
                <a:gd name="T109" fmla="*/ 107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16" h="128">
                  <a:moveTo>
                    <a:pt x="115" y="0"/>
                  </a:moveTo>
                  <a:cubicBezTo>
                    <a:pt x="107" y="0"/>
                    <a:pt x="99" y="2"/>
                    <a:pt x="91" y="3"/>
                  </a:cubicBezTo>
                  <a:cubicBezTo>
                    <a:pt x="85" y="4"/>
                    <a:pt x="81" y="6"/>
                    <a:pt x="65" y="15"/>
                  </a:cubicBezTo>
                  <a:cubicBezTo>
                    <a:pt x="60" y="17"/>
                    <a:pt x="56" y="20"/>
                    <a:pt x="54" y="21"/>
                  </a:cubicBezTo>
                  <a:cubicBezTo>
                    <a:pt x="48" y="25"/>
                    <a:pt x="34" y="41"/>
                    <a:pt x="34" y="43"/>
                  </a:cubicBezTo>
                  <a:cubicBezTo>
                    <a:pt x="34" y="43"/>
                    <a:pt x="34" y="45"/>
                    <a:pt x="32" y="46"/>
                  </a:cubicBezTo>
                  <a:cubicBezTo>
                    <a:pt x="31" y="48"/>
                    <a:pt x="30" y="50"/>
                    <a:pt x="30" y="51"/>
                  </a:cubicBezTo>
                  <a:cubicBezTo>
                    <a:pt x="30" y="52"/>
                    <a:pt x="30" y="53"/>
                    <a:pt x="30" y="53"/>
                  </a:cubicBezTo>
                  <a:cubicBezTo>
                    <a:pt x="29" y="53"/>
                    <a:pt x="29" y="55"/>
                    <a:pt x="28" y="57"/>
                  </a:cubicBezTo>
                  <a:cubicBezTo>
                    <a:pt x="28" y="60"/>
                    <a:pt x="28" y="60"/>
                    <a:pt x="28" y="60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3" y="60"/>
                    <a:pt x="8" y="60"/>
                    <a:pt x="7" y="59"/>
                  </a:cubicBezTo>
                  <a:cubicBezTo>
                    <a:pt x="4" y="58"/>
                    <a:pt x="3" y="60"/>
                    <a:pt x="3" y="67"/>
                  </a:cubicBezTo>
                  <a:cubicBezTo>
                    <a:pt x="2" y="83"/>
                    <a:pt x="1" y="97"/>
                    <a:pt x="0" y="100"/>
                  </a:cubicBezTo>
                  <a:cubicBezTo>
                    <a:pt x="0" y="107"/>
                    <a:pt x="0" y="107"/>
                    <a:pt x="16" y="107"/>
                  </a:cubicBezTo>
                  <a:cubicBezTo>
                    <a:pt x="54" y="106"/>
                    <a:pt x="59" y="106"/>
                    <a:pt x="59" y="108"/>
                  </a:cubicBezTo>
                  <a:cubicBezTo>
                    <a:pt x="60" y="109"/>
                    <a:pt x="62" y="110"/>
                    <a:pt x="62" y="108"/>
                  </a:cubicBezTo>
                  <a:cubicBezTo>
                    <a:pt x="62" y="108"/>
                    <a:pt x="67" y="108"/>
                    <a:pt x="75" y="108"/>
                  </a:cubicBezTo>
                  <a:cubicBezTo>
                    <a:pt x="84" y="108"/>
                    <a:pt x="88" y="108"/>
                    <a:pt x="91" y="109"/>
                  </a:cubicBezTo>
                  <a:cubicBezTo>
                    <a:pt x="93" y="110"/>
                    <a:pt x="95" y="110"/>
                    <a:pt x="97" y="110"/>
                  </a:cubicBezTo>
                  <a:cubicBezTo>
                    <a:pt x="99" y="110"/>
                    <a:pt x="100" y="110"/>
                    <a:pt x="102" y="111"/>
                  </a:cubicBezTo>
                  <a:cubicBezTo>
                    <a:pt x="103" y="112"/>
                    <a:pt x="104" y="112"/>
                    <a:pt x="105" y="111"/>
                  </a:cubicBezTo>
                  <a:cubicBezTo>
                    <a:pt x="106" y="110"/>
                    <a:pt x="107" y="110"/>
                    <a:pt x="111" y="111"/>
                  </a:cubicBezTo>
                  <a:cubicBezTo>
                    <a:pt x="114" y="112"/>
                    <a:pt x="119" y="113"/>
                    <a:pt x="121" y="113"/>
                  </a:cubicBezTo>
                  <a:cubicBezTo>
                    <a:pt x="123" y="113"/>
                    <a:pt x="126" y="113"/>
                    <a:pt x="127" y="113"/>
                  </a:cubicBezTo>
                  <a:cubicBezTo>
                    <a:pt x="128" y="114"/>
                    <a:pt x="146" y="115"/>
                    <a:pt x="159" y="115"/>
                  </a:cubicBezTo>
                  <a:cubicBezTo>
                    <a:pt x="166" y="116"/>
                    <a:pt x="169" y="116"/>
                    <a:pt x="170" y="117"/>
                  </a:cubicBezTo>
                  <a:cubicBezTo>
                    <a:pt x="171" y="117"/>
                    <a:pt x="173" y="118"/>
                    <a:pt x="176" y="118"/>
                  </a:cubicBezTo>
                  <a:cubicBezTo>
                    <a:pt x="187" y="118"/>
                    <a:pt x="198" y="117"/>
                    <a:pt x="208" y="121"/>
                  </a:cubicBezTo>
                  <a:cubicBezTo>
                    <a:pt x="212" y="122"/>
                    <a:pt x="216" y="118"/>
                    <a:pt x="213" y="116"/>
                  </a:cubicBezTo>
                  <a:cubicBezTo>
                    <a:pt x="212" y="116"/>
                    <a:pt x="212" y="115"/>
                    <a:pt x="213" y="114"/>
                  </a:cubicBezTo>
                  <a:cubicBezTo>
                    <a:pt x="214" y="113"/>
                    <a:pt x="214" y="113"/>
                    <a:pt x="213" y="110"/>
                  </a:cubicBezTo>
                  <a:cubicBezTo>
                    <a:pt x="212" y="107"/>
                    <a:pt x="211" y="93"/>
                    <a:pt x="212" y="86"/>
                  </a:cubicBezTo>
                  <a:cubicBezTo>
                    <a:pt x="212" y="85"/>
                    <a:pt x="212" y="83"/>
                    <a:pt x="211" y="81"/>
                  </a:cubicBezTo>
                  <a:cubicBezTo>
                    <a:pt x="210" y="78"/>
                    <a:pt x="210" y="78"/>
                    <a:pt x="210" y="78"/>
                  </a:cubicBezTo>
                  <a:cubicBezTo>
                    <a:pt x="208" y="79"/>
                    <a:pt x="208" y="79"/>
                    <a:pt x="208" y="79"/>
                  </a:cubicBezTo>
                  <a:cubicBezTo>
                    <a:pt x="206" y="81"/>
                    <a:pt x="200" y="82"/>
                    <a:pt x="200" y="80"/>
                  </a:cubicBezTo>
                  <a:cubicBezTo>
                    <a:pt x="200" y="79"/>
                    <a:pt x="192" y="77"/>
                    <a:pt x="189" y="77"/>
                  </a:cubicBezTo>
                  <a:cubicBezTo>
                    <a:pt x="187" y="77"/>
                    <a:pt x="186" y="77"/>
                    <a:pt x="186" y="76"/>
                  </a:cubicBezTo>
                  <a:cubicBezTo>
                    <a:pt x="185" y="75"/>
                    <a:pt x="185" y="74"/>
                    <a:pt x="186" y="74"/>
                  </a:cubicBezTo>
                  <a:cubicBezTo>
                    <a:pt x="187" y="73"/>
                    <a:pt x="186" y="63"/>
                    <a:pt x="184" y="57"/>
                  </a:cubicBezTo>
                  <a:cubicBezTo>
                    <a:pt x="183" y="53"/>
                    <a:pt x="182" y="50"/>
                    <a:pt x="182" y="49"/>
                  </a:cubicBezTo>
                  <a:cubicBezTo>
                    <a:pt x="182" y="48"/>
                    <a:pt x="181" y="45"/>
                    <a:pt x="179" y="43"/>
                  </a:cubicBezTo>
                  <a:cubicBezTo>
                    <a:pt x="178" y="40"/>
                    <a:pt x="176" y="37"/>
                    <a:pt x="176" y="36"/>
                  </a:cubicBezTo>
                  <a:cubicBezTo>
                    <a:pt x="172" y="24"/>
                    <a:pt x="163" y="15"/>
                    <a:pt x="145" y="6"/>
                  </a:cubicBezTo>
                  <a:cubicBezTo>
                    <a:pt x="145" y="6"/>
                    <a:pt x="143" y="4"/>
                    <a:pt x="140" y="3"/>
                  </a:cubicBezTo>
                  <a:cubicBezTo>
                    <a:pt x="137" y="1"/>
                    <a:pt x="134" y="1"/>
                    <a:pt x="128" y="1"/>
                  </a:cubicBezTo>
                  <a:cubicBezTo>
                    <a:pt x="122" y="0"/>
                    <a:pt x="118" y="0"/>
                    <a:pt x="115" y="0"/>
                  </a:cubicBezTo>
                  <a:close/>
                  <a:moveTo>
                    <a:pt x="126" y="6"/>
                  </a:moveTo>
                  <a:cubicBezTo>
                    <a:pt x="129" y="6"/>
                    <a:pt x="129" y="7"/>
                    <a:pt x="129" y="11"/>
                  </a:cubicBezTo>
                  <a:cubicBezTo>
                    <a:pt x="128" y="15"/>
                    <a:pt x="129" y="17"/>
                    <a:pt x="132" y="17"/>
                  </a:cubicBezTo>
                  <a:cubicBezTo>
                    <a:pt x="133" y="17"/>
                    <a:pt x="133" y="16"/>
                    <a:pt x="134" y="12"/>
                  </a:cubicBezTo>
                  <a:cubicBezTo>
                    <a:pt x="134" y="9"/>
                    <a:pt x="134" y="7"/>
                    <a:pt x="135" y="7"/>
                  </a:cubicBezTo>
                  <a:cubicBezTo>
                    <a:pt x="135" y="7"/>
                    <a:pt x="136" y="7"/>
                    <a:pt x="137" y="8"/>
                  </a:cubicBezTo>
                  <a:cubicBezTo>
                    <a:pt x="140" y="9"/>
                    <a:pt x="140" y="9"/>
                    <a:pt x="140" y="15"/>
                  </a:cubicBezTo>
                  <a:cubicBezTo>
                    <a:pt x="140" y="20"/>
                    <a:pt x="140" y="21"/>
                    <a:pt x="143" y="21"/>
                  </a:cubicBezTo>
                  <a:cubicBezTo>
                    <a:pt x="144" y="21"/>
                    <a:pt x="146" y="21"/>
                    <a:pt x="148" y="21"/>
                  </a:cubicBezTo>
                  <a:cubicBezTo>
                    <a:pt x="149" y="21"/>
                    <a:pt x="150" y="20"/>
                    <a:pt x="149" y="20"/>
                  </a:cubicBezTo>
                  <a:cubicBezTo>
                    <a:pt x="148" y="20"/>
                    <a:pt x="148" y="19"/>
                    <a:pt x="149" y="17"/>
                  </a:cubicBezTo>
                  <a:cubicBezTo>
                    <a:pt x="150" y="16"/>
                    <a:pt x="150" y="16"/>
                    <a:pt x="151" y="17"/>
                  </a:cubicBezTo>
                  <a:cubicBezTo>
                    <a:pt x="153" y="18"/>
                    <a:pt x="154" y="20"/>
                    <a:pt x="152" y="22"/>
                  </a:cubicBezTo>
                  <a:cubicBezTo>
                    <a:pt x="151" y="22"/>
                    <a:pt x="151" y="24"/>
                    <a:pt x="151" y="24"/>
                  </a:cubicBezTo>
                  <a:cubicBezTo>
                    <a:pt x="151" y="25"/>
                    <a:pt x="150" y="27"/>
                    <a:pt x="149" y="29"/>
                  </a:cubicBezTo>
                  <a:cubicBezTo>
                    <a:pt x="147" y="32"/>
                    <a:pt x="147" y="32"/>
                    <a:pt x="147" y="34"/>
                  </a:cubicBezTo>
                  <a:cubicBezTo>
                    <a:pt x="149" y="37"/>
                    <a:pt x="151" y="35"/>
                    <a:pt x="154" y="28"/>
                  </a:cubicBezTo>
                  <a:cubicBezTo>
                    <a:pt x="157" y="22"/>
                    <a:pt x="158" y="22"/>
                    <a:pt x="160" y="24"/>
                  </a:cubicBezTo>
                  <a:cubicBezTo>
                    <a:pt x="162" y="25"/>
                    <a:pt x="161" y="29"/>
                    <a:pt x="160" y="29"/>
                  </a:cubicBezTo>
                  <a:cubicBezTo>
                    <a:pt x="159" y="29"/>
                    <a:pt x="156" y="35"/>
                    <a:pt x="156" y="36"/>
                  </a:cubicBezTo>
                  <a:cubicBezTo>
                    <a:pt x="157" y="39"/>
                    <a:pt x="160" y="38"/>
                    <a:pt x="162" y="34"/>
                  </a:cubicBezTo>
                  <a:cubicBezTo>
                    <a:pt x="163" y="32"/>
                    <a:pt x="164" y="31"/>
                    <a:pt x="165" y="31"/>
                  </a:cubicBezTo>
                  <a:cubicBezTo>
                    <a:pt x="167" y="31"/>
                    <a:pt x="167" y="34"/>
                    <a:pt x="163" y="37"/>
                  </a:cubicBezTo>
                  <a:cubicBezTo>
                    <a:pt x="161" y="39"/>
                    <a:pt x="161" y="39"/>
                    <a:pt x="161" y="40"/>
                  </a:cubicBezTo>
                  <a:cubicBezTo>
                    <a:pt x="163" y="43"/>
                    <a:pt x="165" y="43"/>
                    <a:pt x="168" y="40"/>
                  </a:cubicBezTo>
                  <a:cubicBezTo>
                    <a:pt x="170" y="37"/>
                    <a:pt x="171" y="37"/>
                    <a:pt x="171" y="39"/>
                  </a:cubicBezTo>
                  <a:cubicBezTo>
                    <a:pt x="171" y="40"/>
                    <a:pt x="170" y="42"/>
                    <a:pt x="168" y="43"/>
                  </a:cubicBezTo>
                  <a:cubicBezTo>
                    <a:pt x="166" y="45"/>
                    <a:pt x="165" y="47"/>
                    <a:pt x="165" y="48"/>
                  </a:cubicBezTo>
                  <a:cubicBezTo>
                    <a:pt x="165" y="49"/>
                    <a:pt x="165" y="49"/>
                    <a:pt x="165" y="48"/>
                  </a:cubicBezTo>
                  <a:cubicBezTo>
                    <a:pt x="166" y="47"/>
                    <a:pt x="167" y="47"/>
                    <a:pt x="168" y="47"/>
                  </a:cubicBezTo>
                  <a:cubicBezTo>
                    <a:pt x="170" y="47"/>
                    <a:pt x="172" y="46"/>
                    <a:pt x="173" y="46"/>
                  </a:cubicBezTo>
                  <a:cubicBezTo>
                    <a:pt x="174" y="45"/>
                    <a:pt x="175" y="46"/>
                    <a:pt x="175" y="46"/>
                  </a:cubicBezTo>
                  <a:cubicBezTo>
                    <a:pt x="176" y="47"/>
                    <a:pt x="176" y="48"/>
                    <a:pt x="174" y="49"/>
                  </a:cubicBezTo>
                  <a:cubicBezTo>
                    <a:pt x="171" y="50"/>
                    <a:pt x="170" y="51"/>
                    <a:pt x="171" y="52"/>
                  </a:cubicBezTo>
                  <a:cubicBezTo>
                    <a:pt x="171" y="53"/>
                    <a:pt x="171" y="54"/>
                    <a:pt x="170" y="54"/>
                  </a:cubicBezTo>
                  <a:cubicBezTo>
                    <a:pt x="169" y="55"/>
                    <a:pt x="169" y="55"/>
                    <a:pt x="170" y="56"/>
                  </a:cubicBezTo>
                  <a:cubicBezTo>
                    <a:pt x="172" y="58"/>
                    <a:pt x="174" y="58"/>
                    <a:pt x="176" y="56"/>
                  </a:cubicBezTo>
                  <a:cubicBezTo>
                    <a:pt x="178" y="55"/>
                    <a:pt x="178" y="55"/>
                    <a:pt x="179" y="59"/>
                  </a:cubicBezTo>
                  <a:cubicBezTo>
                    <a:pt x="179" y="62"/>
                    <a:pt x="179" y="63"/>
                    <a:pt x="177" y="63"/>
                  </a:cubicBezTo>
                  <a:cubicBezTo>
                    <a:pt x="176" y="63"/>
                    <a:pt x="174" y="63"/>
                    <a:pt x="173" y="64"/>
                  </a:cubicBezTo>
                  <a:cubicBezTo>
                    <a:pt x="172" y="65"/>
                    <a:pt x="171" y="66"/>
                    <a:pt x="169" y="66"/>
                  </a:cubicBezTo>
                  <a:cubicBezTo>
                    <a:pt x="165" y="66"/>
                    <a:pt x="164" y="67"/>
                    <a:pt x="165" y="69"/>
                  </a:cubicBezTo>
                  <a:cubicBezTo>
                    <a:pt x="166" y="71"/>
                    <a:pt x="169" y="72"/>
                    <a:pt x="173" y="70"/>
                  </a:cubicBezTo>
                  <a:cubicBezTo>
                    <a:pt x="175" y="69"/>
                    <a:pt x="176" y="69"/>
                    <a:pt x="177" y="69"/>
                  </a:cubicBezTo>
                  <a:cubicBezTo>
                    <a:pt x="177" y="69"/>
                    <a:pt x="177" y="69"/>
                    <a:pt x="177" y="69"/>
                  </a:cubicBezTo>
                  <a:cubicBezTo>
                    <a:pt x="177" y="68"/>
                    <a:pt x="178" y="68"/>
                    <a:pt x="179" y="68"/>
                  </a:cubicBezTo>
                  <a:cubicBezTo>
                    <a:pt x="180" y="68"/>
                    <a:pt x="180" y="68"/>
                    <a:pt x="181" y="70"/>
                  </a:cubicBezTo>
                  <a:cubicBezTo>
                    <a:pt x="181" y="73"/>
                    <a:pt x="181" y="73"/>
                    <a:pt x="178" y="73"/>
                  </a:cubicBezTo>
                  <a:cubicBezTo>
                    <a:pt x="175" y="73"/>
                    <a:pt x="171" y="75"/>
                    <a:pt x="171" y="76"/>
                  </a:cubicBezTo>
                  <a:cubicBezTo>
                    <a:pt x="171" y="78"/>
                    <a:pt x="173" y="79"/>
                    <a:pt x="177" y="79"/>
                  </a:cubicBezTo>
                  <a:cubicBezTo>
                    <a:pt x="179" y="79"/>
                    <a:pt x="180" y="79"/>
                    <a:pt x="180" y="80"/>
                  </a:cubicBezTo>
                  <a:cubicBezTo>
                    <a:pt x="180" y="83"/>
                    <a:pt x="183" y="86"/>
                    <a:pt x="185" y="86"/>
                  </a:cubicBezTo>
                  <a:cubicBezTo>
                    <a:pt x="186" y="86"/>
                    <a:pt x="187" y="86"/>
                    <a:pt x="187" y="85"/>
                  </a:cubicBezTo>
                  <a:cubicBezTo>
                    <a:pt x="187" y="84"/>
                    <a:pt x="188" y="83"/>
                    <a:pt x="190" y="83"/>
                  </a:cubicBezTo>
                  <a:cubicBezTo>
                    <a:pt x="194" y="83"/>
                    <a:pt x="196" y="84"/>
                    <a:pt x="199" y="85"/>
                  </a:cubicBezTo>
                  <a:cubicBezTo>
                    <a:pt x="200" y="86"/>
                    <a:pt x="202" y="87"/>
                    <a:pt x="203" y="87"/>
                  </a:cubicBezTo>
                  <a:cubicBezTo>
                    <a:pt x="206" y="88"/>
                    <a:pt x="206" y="88"/>
                    <a:pt x="206" y="85"/>
                  </a:cubicBezTo>
                  <a:cubicBezTo>
                    <a:pt x="206" y="84"/>
                    <a:pt x="207" y="89"/>
                    <a:pt x="207" y="96"/>
                  </a:cubicBezTo>
                  <a:cubicBezTo>
                    <a:pt x="207" y="128"/>
                    <a:pt x="203" y="102"/>
                    <a:pt x="193" y="101"/>
                  </a:cubicBezTo>
                  <a:cubicBezTo>
                    <a:pt x="191" y="101"/>
                    <a:pt x="191" y="101"/>
                    <a:pt x="191" y="105"/>
                  </a:cubicBezTo>
                  <a:cubicBezTo>
                    <a:pt x="191" y="107"/>
                    <a:pt x="188" y="109"/>
                    <a:pt x="188" y="111"/>
                  </a:cubicBezTo>
                  <a:cubicBezTo>
                    <a:pt x="189" y="112"/>
                    <a:pt x="188" y="113"/>
                    <a:pt x="188" y="113"/>
                  </a:cubicBezTo>
                  <a:cubicBezTo>
                    <a:pt x="188" y="113"/>
                    <a:pt x="187" y="110"/>
                    <a:pt x="186" y="108"/>
                  </a:cubicBezTo>
                  <a:cubicBezTo>
                    <a:pt x="184" y="103"/>
                    <a:pt x="182" y="100"/>
                    <a:pt x="181" y="101"/>
                  </a:cubicBezTo>
                  <a:cubicBezTo>
                    <a:pt x="181" y="102"/>
                    <a:pt x="181" y="102"/>
                    <a:pt x="182" y="103"/>
                  </a:cubicBezTo>
                  <a:cubicBezTo>
                    <a:pt x="183" y="103"/>
                    <a:pt x="183" y="104"/>
                    <a:pt x="182" y="104"/>
                  </a:cubicBezTo>
                  <a:cubicBezTo>
                    <a:pt x="182" y="104"/>
                    <a:pt x="182" y="106"/>
                    <a:pt x="182" y="108"/>
                  </a:cubicBezTo>
                  <a:cubicBezTo>
                    <a:pt x="182" y="111"/>
                    <a:pt x="182" y="112"/>
                    <a:pt x="181" y="112"/>
                  </a:cubicBezTo>
                  <a:cubicBezTo>
                    <a:pt x="180" y="112"/>
                    <a:pt x="180" y="111"/>
                    <a:pt x="180" y="111"/>
                  </a:cubicBezTo>
                  <a:cubicBezTo>
                    <a:pt x="180" y="110"/>
                    <a:pt x="179" y="109"/>
                    <a:pt x="179" y="109"/>
                  </a:cubicBezTo>
                  <a:cubicBezTo>
                    <a:pt x="178" y="109"/>
                    <a:pt x="178" y="110"/>
                    <a:pt x="178" y="111"/>
                  </a:cubicBezTo>
                  <a:cubicBezTo>
                    <a:pt x="178" y="111"/>
                    <a:pt x="178" y="112"/>
                    <a:pt x="177" y="112"/>
                  </a:cubicBezTo>
                  <a:cubicBezTo>
                    <a:pt x="177" y="112"/>
                    <a:pt x="176" y="111"/>
                    <a:pt x="177" y="110"/>
                  </a:cubicBezTo>
                  <a:cubicBezTo>
                    <a:pt x="178" y="106"/>
                    <a:pt x="177" y="99"/>
                    <a:pt x="177" y="98"/>
                  </a:cubicBezTo>
                  <a:cubicBezTo>
                    <a:pt x="175" y="96"/>
                    <a:pt x="170" y="96"/>
                    <a:pt x="170" y="97"/>
                  </a:cubicBezTo>
                  <a:cubicBezTo>
                    <a:pt x="170" y="97"/>
                    <a:pt x="171" y="98"/>
                    <a:pt x="171" y="97"/>
                  </a:cubicBezTo>
                  <a:cubicBezTo>
                    <a:pt x="172" y="97"/>
                    <a:pt x="172" y="98"/>
                    <a:pt x="171" y="100"/>
                  </a:cubicBezTo>
                  <a:cubicBezTo>
                    <a:pt x="170" y="103"/>
                    <a:pt x="169" y="103"/>
                    <a:pt x="168" y="102"/>
                  </a:cubicBezTo>
                  <a:cubicBezTo>
                    <a:pt x="165" y="99"/>
                    <a:pt x="160" y="101"/>
                    <a:pt x="159" y="101"/>
                  </a:cubicBezTo>
                  <a:cubicBezTo>
                    <a:pt x="159" y="100"/>
                    <a:pt x="159" y="100"/>
                    <a:pt x="159" y="100"/>
                  </a:cubicBezTo>
                  <a:cubicBezTo>
                    <a:pt x="158" y="100"/>
                    <a:pt x="158" y="101"/>
                    <a:pt x="158" y="103"/>
                  </a:cubicBezTo>
                  <a:cubicBezTo>
                    <a:pt x="158" y="104"/>
                    <a:pt x="158" y="105"/>
                    <a:pt x="157" y="105"/>
                  </a:cubicBezTo>
                  <a:cubicBezTo>
                    <a:pt x="157" y="104"/>
                    <a:pt x="156" y="103"/>
                    <a:pt x="156" y="102"/>
                  </a:cubicBezTo>
                  <a:cubicBezTo>
                    <a:pt x="156" y="100"/>
                    <a:pt x="154" y="97"/>
                    <a:pt x="154" y="98"/>
                  </a:cubicBezTo>
                  <a:cubicBezTo>
                    <a:pt x="152" y="101"/>
                    <a:pt x="152" y="102"/>
                    <a:pt x="152" y="105"/>
                  </a:cubicBezTo>
                  <a:cubicBezTo>
                    <a:pt x="152" y="107"/>
                    <a:pt x="153" y="109"/>
                    <a:pt x="153" y="109"/>
                  </a:cubicBezTo>
                  <a:cubicBezTo>
                    <a:pt x="154" y="110"/>
                    <a:pt x="154" y="110"/>
                    <a:pt x="152" y="110"/>
                  </a:cubicBezTo>
                  <a:cubicBezTo>
                    <a:pt x="150" y="110"/>
                    <a:pt x="149" y="110"/>
                    <a:pt x="149" y="110"/>
                  </a:cubicBezTo>
                  <a:cubicBezTo>
                    <a:pt x="149" y="110"/>
                    <a:pt x="149" y="108"/>
                    <a:pt x="150" y="107"/>
                  </a:cubicBezTo>
                  <a:cubicBezTo>
                    <a:pt x="151" y="106"/>
                    <a:pt x="151" y="104"/>
                    <a:pt x="150" y="103"/>
                  </a:cubicBezTo>
                  <a:cubicBezTo>
                    <a:pt x="150" y="102"/>
                    <a:pt x="149" y="101"/>
                    <a:pt x="149" y="100"/>
                  </a:cubicBezTo>
                  <a:cubicBezTo>
                    <a:pt x="149" y="99"/>
                    <a:pt x="148" y="98"/>
                    <a:pt x="147" y="98"/>
                  </a:cubicBezTo>
                  <a:cubicBezTo>
                    <a:pt x="145" y="98"/>
                    <a:pt x="145" y="98"/>
                    <a:pt x="145" y="103"/>
                  </a:cubicBezTo>
                  <a:cubicBezTo>
                    <a:pt x="145" y="105"/>
                    <a:pt x="145" y="108"/>
                    <a:pt x="146" y="108"/>
                  </a:cubicBezTo>
                  <a:cubicBezTo>
                    <a:pt x="147" y="109"/>
                    <a:pt x="146" y="109"/>
                    <a:pt x="144" y="109"/>
                  </a:cubicBezTo>
                  <a:cubicBezTo>
                    <a:pt x="143" y="109"/>
                    <a:pt x="142" y="109"/>
                    <a:pt x="142" y="108"/>
                  </a:cubicBezTo>
                  <a:cubicBezTo>
                    <a:pt x="142" y="108"/>
                    <a:pt x="142" y="108"/>
                    <a:pt x="142" y="108"/>
                  </a:cubicBezTo>
                  <a:cubicBezTo>
                    <a:pt x="143" y="108"/>
                    <a:pt x="143" y="107"/>
                    <a:pt x="143" y="106"/>
                  </a:cubicBezTo>
                  <a:cubicBezTo>
                    <a:pt x="143" y="105"/>
                    <a:pt x="143" y="105"/>
                    <a:pt x="142" y="105"/>
                  </a:cubicBezTo>
                  <a:cubicBezTo>
                    <a:pt x="141" y="105"/>
                    <a:pt x="140" y="104"/>
                    <a:pt x="140" y="102"/>
                  </a:cubicBezTo>
                  <a:cubicBezTo>
                    <a:pt x="140" y="99"/>
                    <a:pt x="138" y="97"/>
                    <a:pt x="136" y="97"/>
                  </a:cubicBezTo>
                  <a:cubicBezTo>
                    <a:pt x="135" y="98"/>
                    <a:pt x="135" y="104"/>
                    <a:pt x="136" y="107"/>
                  </a:cubicBezTo>
                  <a:cubicBezTo>
                    <a:pt x="138" y="108"/>
                    <a:pt x="138" y="108"/>
                    <a:pt x="136" y="108"/>
                  </a:cubicBezTo>
                  <a:cubicBezTo>
                    <a:pt x="134" y="108"/>
                    <a:pt x="134" y="108"/>
                    <a:pt x="133" y="102"/>
                  </a:cubicBezTo>
                  <a:cubicBezTo>
                    <a:pt x="133" y="96"/>
                    <a:pt x="132" y="95"/>
                    <a:pt x="131" y="94"/>
                  </a:cubicBezTo>
                  <a:cubicBezTo>
                    <a:pt x="129" y="92"/>
                    <a:pt x="128" y="93"/>
                    <a:pt x="127" y="95"/>
                  </a:cubicBezTo>
                  <a:cubicBezTo>
                    <a:pt x="127" y="96"/>
                    <a:pt x="127" y="96"/>
                    <a:pt x="127" y="98"/>
                  </a:cubicBezTo>
                  <a:cubicBezTo>
                    <a:pt x="128" y="99"/>
                    <a:pt x="128" y="101"/>
                    <a:pt x="128" y="104"/>
                  </a:cubicBezTo>
                  <a:cubicBezTo>
                    <a:pt x="128" y="107"/>
                    <a:pt x="128" y="108"/>
                    <a:pt x="127" y="108"/>
                  </a:cubicBezTo>
                  <a:cubicBezTo>
                    <a:pt x="125" y="107"/>
                    <a:pt x="125" y="106"/>
                    <a:pt x="124" y="104"/>
                  </a:cubicBezTo>
                  <a:cubicBezTo>
                    <a:pt x="123" y="102"/>
                    <a:pt x="123" y="101"/>
                    <a:pt x="121" y="101"/>
                  </a:cubicBezTo>
                  <a:cubicBezTo>
                    <a:pt x="120" y="101"/>
                    <a:pt x="120" y="101"/>
                    <a:pt x="120" y="100"/>
                  </a:cubicBezTo>
                  <a:cubicBezTo>
                    <a:pt x="120" y="99"/>
                    <a:pt x="119" y="98"/>
                    <a:pt x="117" y="97"/>
                  </a:cubicBezTo>
                  <a:cubicBezTo>
                    <a:pt x="115" y="96"/>
                    <a:pt x="115" y="96"/>
                    <a:pt x="114" y="97"/>
                  </a:cubicBezTo>
                  <a:cubicBezTo>
                    <a:pt x="113" y="98"/>
                    <a:pt x="113" y="98"/>
                    <a:pt x="112" y="97"/>
                  </a:cubicBezTo>
                  <a:cubicBezTo>
                    <a:pt x="110" y="95"/>
                    <a:pt x="110" y="95"/>
                    <a:pt x="109" y="96"/>
                  </a:cubicBezTo>
                  <a:cubicBezTo>
                    <a:pt x="108" y="97"/>
                    <a:pt x="107" y="97"/>
                    <a:pt x="106" y="96"/>
                  </a:cubicBezTo>
                  <a:cubicBezTo>
                    <a:pt x="104" y="94"/>
                    <a:pt x="102" y="94"/>
                    <a:pt x="102" y="97"/>
                  </a:cubicBezTo>
                  <a:cubicBezTo>
                    <a:pt x="101" y="102"/>
                    <a:pt x="100" y="102"/>
                    <a:pt x="99" y="102"/>
                  </a:cubicBezTo>
                  <a:cubicBezTo>
                    <a:pt x="98" y="101"/>
                    <a:pt x="98" y="102"/>
                    <a:pt x="98" y="102"/>
                  </a:cubicBezTo>
                  <a:cubicBezTo>
                    <a:pt x="98" y="103"/>
                    <a:pt x="98" y="103"/>
                    <a:pt x="100" y="103"/>
                  </a:cubicBezTo>
                  <a:cubicBezTo>
                    <a:pt x="100" y="103"/>
                    <a:pt x="101" y="103"/>
                    <a:pt x="101" y="103"/>
                  </a:cubicBezTo>
                  <a:cubicBezTo>
                    <a:pt x="101" y="104"/>
                    <a:pt x="98" y="105"/>
                    <a:pt x="94" y="104"/>
                  </a:cubicBezTo>
                  <a:cubicBezTo>
                    <a:pt x="90" y="104"/>
                    <a:pt x="90" y="104"/>
                    <a:pt x="92" y="95"/>
                  </a:cubicBezTo>
                  <a:cubicBezTo>
                    <a:pt x="93" y="91"/>
                    <a:pt x="92" y="89"/>
                    <a:pt x="90" y="89"/>
                  </a:cubicBezTo>
                  <a:cubicBezTo>
                    <a:pt x="88" y="89"/>
                    <a:pt x="88" y="90"/>
                    <a:pt x="88" y="91"/>
                  </a:cubicBezTo>
                  <a:cubicBezTo>
                    <a:pt x="89" y="95"/>
                    <a:pt x="87" y="103"/>
                    <a:pt x="86" y="103"/>
                  </a:cubicBezTo>
                  <a:cubicBezTo>
                    <a:pt x="85" y="103"/>
                    <a:pt x="85" y="102"/>
                    <a:pt x="85" y="100"/>
                  </a:cubicBezTo>
                  <a:cubicBezTo>
                    <a:pt x="85" y="96"/>
                    <a:pt x="84" y="94"/>
                    <a:pt x="81" y="94"/>
                  </a:cubicBezTo>
                  <a:cubicBezTo>
                    <a:pt x="80" y="94"/>
                    <a:pt x="79" y="94"/>
                    <a:pt x="78" y="93"/>
                  </a:cubicBezTo>
                  <a:cubicBezTo>
                    <a:pt x="78" y="92"/>
                    <a:pt x="77" y="92"/>
                    <a:pt x="76" y="92"/>
                  </a:cubicBezTo>
                  <a:cubicBezTo>
                    <a:pt x="76" y="93"/>
                    <a:pt x="75" y="93"/>
                    <a:pt x="74" y="92"/>
                  </a:cubicBezTo>
                  <a:cubicBezTo>
                    <a:pt x="72" y="90"/>
                    <a:pt x="71" y="91"/>
                    <a:pt x="69" y="97"/>
                  </a:cubicBezTo>
                  <a:cubicBezTo>
                    <a:pt x="68" y="100"/>
                    <a:pt x="67" y="102"/>
                    <a:pt x="67" y="102"/>
                  </a:cubicBezTo>
                  <a:cubicBezTo>
                    <a:pt x="67" y="103"/>
                    <a:pt x="66" y="102"/>
                    <a:pt x="65" y="102"/>
                  </a:cubicBezTo>
                  <a:cubicBezTo>
                    <a:pt x="63" y="101"/>
                    <a:pt x="63" y="100"/>
                    <a:pt x="63" y="99"/>
                  </a:cubicBezTo>
                  <a:cubicBezTo>
                    <a:pt x="64" y="98"/>
                    <a:pt x="64" y="95"/>
                    <a:pt x="62" y="95"/>
                  </a:cubicBezTo>
                  <a:cubicBezTo>
                    <a:pt x="62" y="95"/>
                    <a:pt x="62" y="94"/>
                    <a:pt x="62" y="91"/>
                  </a:cubicBezTo>
                  <a:cubicBezTo>
                    <a:pt x="62" y="88"/>
                    <a:pt x="62" y="87"/>
                    <a:pt x="61" y="87"/>
                  </a:cubicBezTo>
                  <a:cubicBezTo>
                    <a:pt x="59" y="86"/>
                    <a:pt x="56" y="88"/>
                    <a:pt x="56" y="90"/>
                  </a:cubicBezTo>
                  <a:cubicBezTo>
                    <a:pt x="56" y="90"/>
                    <a:pt x="56" y="91"/>
                    <a:pt x="57" y="91"/>
                  </a:cubicBezTo>
                  <a:cubicBezTo>
                    <a:pt x="57" y="90"/>
                    <a:pt x="57" y="93"/>
                    <a:pt x="57" y="96"/>
                  </a:cubicBezTo>
                  <a:cubicBezTo>
                    <a:pt x="57" y="101"/>
                    <a:pt x="57" y="101"/>
                    <a:pt x="57" y="101"/>
                  </a:cubicBezTo>
                  <a:cubicBezTo>
                    <a:pt x="54" y="101"/>
                    <a:pt x="54" y="101"/>
                    <a:pt x="54" y="101"/>
                  </a:cubicBezTo>
                  <a:cubicBezTo>
                    <a:pt x="51" y="101"/>
                    <a:pt x="51" y="101"/>
                    <a:pt x="51" y="96"/>
                  </a:cubicBezTo>
                  <a:cubicBezTo>
                    <a:pt x="51" y="92"/>
                    <a:pt x="50" y="90"/>
                    <a:pt x="48" y="90"/>
                  </a:cubicBezTo>
                  <a:cubicBezTo>
                    <a:pt x="46" y="90"/>
                    <a:pt x="46" y="91"/>
                    <a:pt x="46" y="94"/>
                  </a:cubicBezTo>
                  <a:cubicBezTo>
                    <a:pt x="46" y="98"/>
                    <a:pt x="45" y="97"/>
                    <a:pt x="44" y="93"/>
                  </a:cubicBezTo>
                  <a:cubicBezTo>
                    <a:pt x="44" y="91"/>
                    <a:pt x="43" y="91"/>
                    <a:pt x="42" y="91"/>
                  </a:cubicBezTo>
                  <a:cubicBezTo>
                    <a:pt x="41" y="91"/>
                    <a:pt x="41" y="91"/>
                    <a:pt x="41" y="96"/>
                  </a:cubicBezTo>
                  <a:cubicBezTo>
                    <a:pt x="41" y="99"/>
                    <a:pt x="41" y="101"/>
                    <a:pt x="40" y="101"/>
                  </a:cubicBezTo>
                  <a:cubicBezTo>
                    <a:pt x="39" y="101"/>
                    <a:pt x="39" y="100"/>
                    <a:pt x="39" y="98"/>
                  </a:cubicBezTo>
                  <a:cubicBezTo>
                    <a:pt x="39" y="98"/>
                    <a:pt x="39" y="96"/>
                    <a:pt x="38" y="95"/>
                  </a:cubicBezTo>
                  <a:cubicBezTo>
                    <a:pt x="37" y="92"/>
                    <a:pt x="35" y="92"/>
                    <a:pt x="35" y="96"/>
                  </a:cubicBezTo>
                  <a:cubicBezTo>
                    <a:pt x="34" y="98"/>
                    <a:pt x="34" y="100"/>
                    <a:pt x="33" y="100"/>
                  </a:cubicBezTo>
                  <a:cubicBezTo>
                    <a:pt x="31" y="102"/>
                    <a:pt x="30" y="98"/>
                    <a:pt x="31" y="92"/>
                  </a:cubicBezTo>
                  <a:cubicBezTo>
                    <a:pt x="32" y="89"/>
                    <a:pt x="32" y="86"/>
                    <a:pt x="31" y="86"/>
                  </a:cubicBezTo>
                  <a:cubicBezTo>
                    <a:pt x="31" y="84"/>
                    <a:pt x="29" y="84"/>
                    <a:pt x="28" y="85"/>
                  </a:cubicBezTo>
                  <a:cubicBezTo>
                    <a:pt x="28" y="86"/>
                    <a:pt x="27" y="86"/>
                    <a:pt x="26" y="86"/>
                  </a:cubicBezTo>
                  <a:cubicBezTo>
                    <a:pt x="25" y="85"/>
                    <a:pt x="25" y="86"/>
                    <a:pt x="26" y="90"/>
                  </a:cubicBezTo>
                  <a:cubicBezTo>
                    <a:pt x="26" y="94"/>
                    <a:pt x="26" y="94"/>
                    <a:pt x="25" y="93"/>
                  </a:cubicBezTo>
                  <a:cubicBezTo>
                    <a:pt x="24" y="93"/>
                    <a:pt x="23" y="93"/>
                    <a:pt x="23" y="94"/>
                  </a:cubicBezTo>
                  <a:cubicBezTo>
                    <a:pt x="22" y="94"/>
                    <a:pt x="22" y="94"/>
                    <a:pt x="21" y="92"/>
                  </a:cubicBezTo>
                  <a:cubicBezTo>
                    <a:pt x="20" y="90"/>
                    <a:pt x="20" y="90"/>
                    <a:pt x="17" y="92"/>
                  </a:cubicBezTo>
                  <a:cubicBezTo>
                    <a:pt x="16" y="93"/>
                    <a:pt x="16" y="94"/>
                    <a:pt x="16" y="97"/>
                  </a:cubicBezTo>
                  <a:cubicBezTo>
                    <a:pt x="17" y="98"/>
                    <a:pt x="17" y="100"/>
                    <a:pt x="18" y="101"/>
                  </a:cubicBezTo>
                  <a:cubicBezTo>
                    <a:pt x="18" y="102"/>
                    <a:pt x="18" y="103"/>
                    <a:pt x="17" y="103"/>
                  </a:cubicBezTo>
                  <a:cubicBezTo>
                    <a:pt x="16" y="103"/>
                    <a:pt x="14" y="98"/>
                    <a:pt x="15" y="96"/>
                  </a:cubicBezTo>
                  <a:cubicBezTo>
                    <a:pt x="15" y="95"/>
                    <a:pt x="14" y="94"/>
                    <a:pt x="13" y="92"/>
                  </a:cubicBezTo>
                  <a:cubicBezTo>
                    <a:pt x="11" y="91"/>
                    <a:pt x="10" y="90"/>
                    <a:pt x="10" y="90"/>
                  </a:cubicBezTo>
                  <a:cubicBezTo>
                    <a:pt x="10" y="90"/>
                    <a:pt x="10" y="92"/>
                    <a:pt x="10" y="94"/>
                  </a:cubicBezTo>
                  <a:cubicBezTo>
                    <a:pt x="9" y="96"/>
                    <a:pt x="9" y="97"/>
                    <a:pt x="8" y="98"/>
                  </a:cubicBezTo>
                  <a:cubicBezTo>
                    <a:pt x="6" y="98"/>
                    <a:pt x="6" y="97"/>
                    <a:pt x="7" y="83"/>
                  </a:cubicBezTo>
                  <a:cubicBezTo>
                    <a:pt x="7" y="75"/>
                    <a:pt x="8" y="68"/>
                    <a:pt x="8" y="67"/>
                  </a:cubicBezTo>
                  <a:cubicBezTo>
                    <a:pt x="9" y="67"/>
                    <a:pt x="10" y="66"/>
                    <a:pt x="13" y="66"/>
                  </a:cubicBezTo>
                  <a:cubicBezTo>
                    <a:pt x="15" y="67"/>
                    <a:pt x="17" y="67"/>
                    <a:pt x="18" y="67"/>
                  </a:cubicBezTo>
                  <a:cubicBezTo>
                    <a:pt x="19" y="67"/>
                    <a:pt x="21" y="67"/>
                    <a:pt x="22" y="67"/>
                  </a:cubicBezTo>
                  <a:cubicBezTo>
                    <a:pt x="24" y="67"/>
                    <a:pt x="27" y="67"/>
                    <a:pt x="29" y="67"/>
                  </a:cubicBezTo>
                  <a:cubicBezTo>
                    <a:pt x="33" y="68"/>
                    <a:pt x="34" y="67"/>
                    <a:pt x="35" y="64"/>
                  </a:cubicBezTo>
                  <a:cubicBezTo>
                    <a:pt x="35" y="62"/>
                    <a:pt x="35" y="62"/>
                    <a:pt x="36" y="63"/>
                  </a:cubicBezTo>
                  <a:cubicBezTo>
                    <a:pt x="37" y="63"/>
                    <a:pt x="39" y="64"/>
                    <a:pt x="40" y="64"/>
                  </a:cubicBezTo>
                  <a:cubicBezTo>
                    <a:pt x="40" y="64"/>
                    <a:pt x="41" y="65"/>
                    <a:pt x="41" y="65"/>
                  </a:cubicBezTo>
                  <a:cubicBezTo>
                    <a:pt x="41" y="66"/>
                    <a:pt x="41" y="66"/>
                    <a:pt x="42" y="66"/>
                  </a:cubicBezTo>
                  <a:cubicBezTo>
                    <a:pt x="42" y="66"/>
                    <a:pt x="43" y="67"/>
                    <a:pt x="44" y="67"/>
                  </a:cubicBezTo>
                  <a:cubicBezTo>
                    <a:pt x="44" y="68"/>
                    <a:pt x="46" y="69"/>
                    <a:pt x="47" y="69"/>
                  </a:cubicBezTo>
                  <a:cubicBezTo>
                    <a:pt x="49" y="69"/>
                    <a:pt x="49" y="69"/>
                    <a:pt x="49" y="67"/>
                  </a:cubicBezTo>
                  <a:cubicBezTo>
                    <a:pt x="49" y="65"/>
                    <a:pt x="49" y="64"/>
                    <a:pt x="48" y="64"/>
                  </a:cubicBezTo>
                  <a:cubicBezTo>
                    <a:pt x="47" y="64"/>
                    <a:pt x="45" y="62"/>
                    <a:pt x="44" y="61"/>
                  </a:cubicBezTo>
                  <a:cubicBezTo>
                    <a:pt x="42" y="59"/>
                    <a:pt x="41" y="58"/>
                    <a:pt x="42" y="58"/>
                  </a:cubicBezTo>
                  <a:cubicBezTo>
                    <a:pt x="43" y="58"/>
                    <a:pt x="44" y="59"/>
                    <a:pt x="44" y="59"/>
                  </a:cubicBezTo>
                  <a:cubicBezTo>
                    <a:pt x="44" y="60"/>
                    <a:pt x="45" y="60"/>
                    <a:pt x="46" y="60"/>
                  </a:cubicBezTo>
                  <a:cubicBezTo>
                    <a:pt x="50" y="60"/>
                    <a:pt x="49" y="54"/>
                    <a:pt x="44" y="54"/>
                  </a:cubicBezTo>
                  <a:cubicBezTo>
                    <a:pt x="43" y="54"/>
                    <a:pt x="42" y="54"/>
                    <a:pt x="41" y="53"/>
                  </a:cubicBezTo>
                  <a:cubicBezTo>
                    <a:pt x="41" y="53"/>
                    <a:pt x="40" y="52"/>
                    <a:pt x="39" y="51"/>
                  </a:cubicBezTo>
                  <a:cubicBezTo>
                    <a:pt x="37" y="49"/>
                    <a:pt x="37" y="48"/>
                    <a:pt x="39" y="48"/>
                  </a:cubicBezTo>
                  <a:cubicBezTo>
                    <a:pt x="41" y="48"/>
                    <a:pt x="44" y="50"/>
                    <a:pt x="44" y="52"/>
                  </a:cubicBezTo>
                  <a:cubicBezTo>
                    <a:pt x="44" y="53"/>
                    <a:pt x="44" y="54"/>
                    <a:pt x="45" y="53"/>
                  </a:cubicBezTo>
                  <a:cubicBezTo>
                    <a:pt x="45" y="53"/>
                    <a:pt x="46" y="54"/>
                    <a:pt x="47" y="54"/>
                  </a:cubicBezTo>
                  <a:cubicBezTo>
                    <a:pt x="49" y="55"/>
                    <a:pt x="51" y="53"/>
                    <a:pt x="51" y="52"/>
                  </a:cubicBezTo>
                  <a:cubicBezTo>
                    <a:pt x="51" y="51"/>
                    <a:pt x="50" y="49"/>
                    <a:pt x="48" y="47"/>
                  </a:cubicBezTo>
                  <a:cubicBezTo>
                    <a:pt x="45" y="44"/>
                    <a:pt x="46" y="43"/>
                    <a:pt x="49" y="45"/>
                  </a:cubicBezTo>
                  <a:cubicBezTo>
                    <a:pt x="51" y="47"/>
                    <a:pt x="53" y="47"/>
                    <a:pt x="54" y="45"/>
                  </a:cubicBezTo>
                  <a:cubicBezTo>
                    <a:pt x="54" y="44"/>
                    <a:pt x="55" y="43"/>
                    <a:pt x="57" y="44"/>
                  </a:cubicBezTo>
                  <a:cubicBezTo>
                    <a:pt x="59" y="44"/>
                    <a:pt x="59" y="44"/>
                    <a:pt x="60" y="43"/>
                  </a:cubicBezTo>
                  <a:cubicBezTo>
                    <a:pt x="60" y="41"/>
                    <a:pt x="59" y="37"/>
                    <a:pt x="58" y="37"/>
                  </a:cubicBezTo>
                  <a:cubicBezTo>
                    <a:pt x="58" y="37"/>
                    <a:pt x="58" y="37"/>
                    <a:pt x="58" y="38"/>
                  </a:cubicBezTo>
                  <a:cubicBezTo>
                    <a:pt x="58" y="38"/>
                    <a:pt x="58" y="39"/>
                    <a:pt x="57" y="39"/>
                  </a:cubicBezTo>
                  <a:cubicBezTo>
                    <a:pt x="56" y="39"/>
                    <a:pt x="56" y="38"/>
                    <a:pt x="57" y="37"/>
                  </a:cubicBezTo>
                  <a:cubicBezTo>
                    <a:pt x="58" y="35"/>
                    <a:pt x="57" y="35"/>
                    <a:pt x="56" y="34"/>
                  </a:cubicBezTo>
                  <a:cubicBezTo>
                    <a:pt x="55" y="33"/>
                    <a:pt x="55" y="32"/>
                    <a:pt x="54" y="33"/>
                  </a:cubicBezTo>
                  <a:cubicBezTo>
                    <a:pt x="54" y="34"/>
                    <a:pt x="53" y="34"/>
                    <a:pt x="51" y="34"/>
                  </a:cubicBezTo>
                  <a:cubicBezTo>
                    <a:pt x="49" y="33"/>
                    <a:pt x="49" y="33"/>
                    <a:pt x="49" y="33"/>
                  </a:cubicBezTo>
                  <a:cubicBezTo>
                    <a:pt x="53" y="30"/>
                    <a:pt x="53" y="30"/>
                    <a:pt x="53" y="30"/>
                  </a:cubicBezTo>
                  <a:cubicBezTo>
                    <a:pt x="55" y="28"/>
                    <a:pt x="57" y="26"/>
                    <a:pt x="58" y="26"/>
                  </a:cubicBezTo>
                  <a:cubicBezTo>
                    <a:pt x="59" y="26"/>
                    <a:pt x="63" y="32"/>
                    <a:pt x="66" y="38"/>
                  </a:cubicBezTo>
                  <a:cubicBezTo>
                    <a:pt x="68" y="41"/>
                    <a:pt x="69" y="43"/>
                    <a:pt x="70" y="43"/>
                  </a:cubicBezTo>
                  <a:cubicBezTo>
                    <a:pt x="73" y="43"/>
                    <a:pt x="72" y="37"/>
                    <a:pt x="69" y="32"/>
                  </a:cubicBezTo>
                  <a:cubicBezTo>
                    <a:pt x="67" y="29"/>
                    <a:pt x="66" y="27"/>
                    <a:pt x="66" y="26"/>
                  </a:cubicBezTo>
                  <a:cubicBezTo>
                    <a:pt x="67" y="25"/>
                    <a:pt x="66" y="23"/>
                    <a:pt x="64" y="23"/>
                  </a:cubicBezTo>
                  <a:cubicBezTo>
                    <a:pt x="62" y="23"/>
                    <a:pt x="62" y="23"/>
                    <a:pt x="64" y="22"/>
                  </a:cubicBezTo>
                  <a:cubicBezTo>
                    <a:pt x="67" y="19"/>
                    <a:pt x="68" y="20"/>
                    <a:pt x="70" y="23"/>
                  </a:cubicBezTo>
                  <a:cubicBezTo>
                    <a:pt x="71" y="25"/>
                    <a:pt x="72" y="27"/>
                    <a:pt x="72" y="27"/>
                  </a:cubicBezTo>
                  <a:cubicBezTo>
                    <a:pt x="73" y="31"/>
                    <a:pt x="76" y="33"/>
                    <a:pt x="77" y="30"/>
                  </a:cubicBezTo>
                  <a:cubicBezTo>
                    <a:pt x="78" y="30"/>
                    <a:pt x="78" y="29"/>
                    <a:pt x="77" y="27"/>
                  </a:cubicBezTo>
                  <a:cubicBezTo>
                    <a:pt x="77" y="26"/>
                    <a:pt x="76" y="24"/>
                    <a:pt x="76" y="24"/>
                  </a:cubicBezTo>
                  <a:cubicBezTo>
                    <a:pt x="76" y="23"/>
                    <a:pt x="76" y="21"/>
                    <a:pt x="75" y="21"/>
                  </a:cubicBezTo>
                  <a:cubicBezTo>
                    <a:pt x="74" y="19"/>
                    <a:pt x="73" y="17"/>
                    <a:pt x="74" y="17"/>
                  </a:cubicBezTo>
                  <a:cubicBezTo>
                    <a:pt x="76" y="17"/>
                    <a:pt x="78" y="20"/>
                    <a:pt x="78" y="23"/>
                  </a:cubicBezTo>
                  <a:cubicBezTo>
                    <a:pt x="78" y="23"/>
                    <a:pt x="79" y="25"/>
                    <a:pt x="80" y="26"/>
                  </a:cubicBezTo>
                  <a:cubicBezTo>
                    <a:pt x="81" y="27"/>
                    <a:pt x="81" y="27"/>
                    <a:pt x="82" y="26"/>
                  </a:cubicBezTo>
                  <a:cubicBezTo>
                    <a:pt x="83" y="25"/>
                    <a:pt x="84" y="24"/>
                    <a:pt x="83" y="20"/>
                  </a:cubicBezTo>
                  <a:cubicBezTo>
                    <a:pt x="82" y="16"/>
                    <a:pt x="83" y="15"/>
                    <a:pt x="84" y="18"/>
                  </a:cubicBezTo>
                  <a:cubicBezTo>
                    <a:pt x="86" y="21"/>
                    <a:pt x="86" y="21"/>
                    <a:pt x="88" y="20"/>
                  </a:cubicBezTo>
                  <a:cubicBezTo>
                    <a:pt x="91" y="18"/>
                    <a:pt x="91" y="18"/>
                    <a:pt x="89" y="16"/>
                  </a:cubicBezTo>
                  <a:cubicBezTo>
                    <a:pt x="88" y="14"/>
                    <a:pt x="86" y="11"/>
                    <a:pt x="87" y="11"/>
                  </a:cubicBezTo>
                  <a:cubicBezTo>
                    <a:pt x="88" y="10"/>
                    <a:pt x="90" y="10"/>
                    <a:pt x="90" y="11"/>
                  </a:cubicBezTo>
                  <a:cubicBezTo>
                    <a:pt x="90" y="14"/>
                    <a:pt x="94" y="21"/>
                    <a:pt x="96" y="21"/>
                  </a:cubicBezTo>
                  <a:cubicBezTo>
                    <a:pt x="93" y="9"/>
                    <a:pt x="93" y="9"/>
                    <a:pt x="93" y="9"/>
                  </a:cubicBezTo>
                  <a:cubicBezTo>
                    <a:pt x="104" y="6"/>
                    <a:pt x="103" y="9"/>
                    <a:pt x="104" y="22"/>
                  </a:cubicBezTo>
                  <a:cubicBezTo>
                    <a:pt x="104" y="22"/>
                    <a:pt x="104" y="23"/>
                    <a:pt x="105" y="23"/>
                  </a:cubicBezTo>
                  <a:cubicBezTo>
                    <a:pt x="107" y="23"/>
                    <a:pt x="107" y="23"/>
                    <a:pt x="108" y="21"/>
                  </a:cubicBezTo>
                  <a:cubicBezTo>
                    <a:pt x="109" y="19"/>
                    <a:pt x="109" y="18"/>
                    <a:pt x="109" y="18"/>
                  </a:cubicBezTo>
                  <a:cubicBezTo>
                    <a:pt x="109" y="17"/>
                    <a:pt x="109" y="15"/>
                    <a:pt x="108" y="12"/>
                  </a:cubicBezTo>
                  <a:cubicBezTo>
                    <a:pt x="108" y="8"/>
                    <a:pt x="108" y="7"/>
                    <a:pt x="110" y="6"/>
                  </a:cubicBezTo>
                  <a:cubicBezTo>
                    <a:pt x="112" y="6"/>
                    <a:pt x="113" y="7"/>
                    <a:pt x="113" y="13"/>
                  </a:cubicBezTo>
                  <a:cubicBezTo>
                    <a:pt x="112" y="18"/>
                    <a:pt x="112" y="19"/>
                    <a:pt x="114" y="19"/>
                  </a:cubicBezTo>
                  <a:cubicBezTo>
                    <a:pt x="115" y="20"/>
                    <a:pt x="116" y="20"/>
                    <a:pt x="117" y="19"/>
                  </a:cubicBezTo>
                  <a:cubicBezTo>
                    <a:pt x="117" y="18"/>
                    <a:pt x="118" y="17"/>
                    <a:pt x="117" y="16"/>
                  </a:cubicBezTo>
                  <a:cubicBezTo>
                    <a:pt x="117" y="16"/>
                    <a:pt x="117" y="15"/>
                    <a:pt x="117" y="14"/>
                  </a:cubicBezTo>
                  <a:cubicBezTo>
                    <a:pt x="118" y="14"/>
                    <a:pt x="118" y="12"/>
                    <a:pt x="118" y="10"/>
                  </a:cubicBezTo>
                  <a:cubicBezTo>
                    <a:pt x="118" y="8"/>
                    <a:pt x="119" y="6"/>
                    <a:pt x="119" y="6"/>
                  </a:cubicBezTo>
                  <a:cubicBezTo>
                    <a:pt x="120" y="6"/>
                    <a:pt x="121" y="9"/>
                    <a:pt x="120" y="12"/>
                  </a:cubicBezTo>
                  <a:cubicBezTo>
                    <a:pt x="120" y="13"/>
                    <a:pt x="120" y="15"/>
                    <a:pt x="121" y="16"/>
                  </a:cubicBezTo>
                  <a:cubicBezTo>
                    <a:pt x="123" y="19"/>
                    <a:pt x="127" y="12"/>
                    <a:pt x="125" y="8"/>
                  </a:cubicBezTo>
                  <a:cubicBezTo>
                    <a:pt x="123" y="6"/>
                    <a:pt x="124" y="6"/>
                    <a:pt x="126" y="6"/>
                  </a:cubicBezTo>
                  <a:close/>
                  <a:moveTo>
                    <a:pt x="80" y="14"/>
                  </a:moveTo>
                  <a:cubicBezTo>
                    <a:pt x="81" y="14"/>
                    <a:pt x="81" y="14"/>
                    <a:pt x="81" y="14"/>
                  </a:cubicBezTo>
                  <a:cubicBezTo>
                    <a:pt x="81" y="15"/>
                    <a:pt x="81" y="15"/>
                    <a:pt x="80" y="15"/>
                  </a:cubicBezTo>
                  <a:cubicBezTo>
                    <a:pt x="80" y="15"/>
                    <a:pt x="79" y="15"/>
                    <a:pt x="79" y="14"/>
                  </a:cubicBezTo>
                  <a:cubicBezTo>
                    <a:pt x="79" y="14"/>
                    <a:pt x="80" y="14"/>
                    <a:pt x="80" y="14"/>
                  </a:cubicBezTo>
                  <a:close/>
                  <a:moveTo>
                    <a:pt x="128" y="26"/>
                  </a:moveTo>
                  <a:cubicBezTo>
                    <a:pt x="126" y="26"/>
                    <a:pt x="124" y="26"/>
                    <a:pt x="122" y="26"/>
                  </a:cubicBezTo>
                  <a:cubicBezTo>
                    <a:pt x="115" y="26"/>
                    <a:pt x="108" y="26"/>
                    <a:pt x="107" y="26"/>
                  </a:cubicBezTo>
                  <a:cubicBezTo>
                    <a:pt x="105" y="26"/>
                    <a:pt x="104" y="26"/>
                    <a:pt x="104" y="27"/>
                  </a:cubicBezTo>
                  <a:cubicBezTo>
                    <a:pt x="104" y="27"/>
                    <a:pt x="103" y="28"/>
                    <a:pt x="101" y="28"/>
                  </a:cubicBezTo>
                  <a:cubicBezTo>
                    <a:pt x="98" y="28"/>
                    <a:pt x="92" y="31"/>
                    <a:pt x="85" y="35"/>
                  </a:cubicBezTo>
                  <a:cubicBezTo>
                    <a:pt x="79" y="39"/>
                    <a:pt x="71" y="47"/>
                    <a:pt x="69" y="53"/>
                  </a:cubicBezTo>
                  <a:cubicBezTo>
                    <a:pt x="67" y="55"/>
                    <a:pt x="65" y="59"/>
                    <a:pt x="64" y="62"/>
                  </a:cubicBezTo>
                  <a:cubicBezTo>
                    <a:pt x="63" y="65"/>
                    <a:pt x="62" y="67"/>
                    <a:pt x="61" y="67"/>
                  </a:cubicBezTo>
                  <a:cubicBezTo>
                    <a:pt x="58" y="67"/>
                    <a:pt x="59" y="69"/>
                    <a:pt x="61" y="69"/>
                  </a:cubicBezTo>
                  <a:cubicBezTo>
                    <a:pt x="63" y="69"/>
                    <a:pt x="64" y="70"/>
                    <a:pt x="65" y="71"/>
                  </a:cubicBezTo>
                  <a:cubicBezTo>
                    <a:pt x="79" y="75"/>
                    <a:pt x="97" y="76"/>
                    <a:pt x="112" y="75"/>
                  </a:cubicBezTo>
                  <a:cubicBezTo>
                    <a:pt x="124" y="72"/>
                    <a:pt x="136" y="78"/>
                    <a:pt x="148" y="77"/>
                  </a:cubicBezTo>
                  <a:cubicBezTo>
                    <a:pt x="150" y="77"/>
                    <a:pt x="152" y="79"/>
                    <a:pt x="152" y="80"/>
                  </a:cubicBezTo>
                  <a:cubicBezTo>
                    <a:pt x="152" y="80"/>
                    <a:pt x="154" y="80"/>
                    <a:pt x="156" y="80"/>
                  </a:cubicBezTo>
                  <a:cubicBezTo>
                    <a:pt x="160" y="80"/>
                    <a:pt x="160" y="78"/>
                    <a:pt x="158" y="75"/>
                  </a:cubicBezTo>
                  <a:cubicBezTo>
                    <a:pt x="157" y="73"/>
                    <a:pt x="156" y="71"/>
                    <a:pt x="156" y="69"/>
                  </a:cubicBezTo>
                  <a:cubicBezTo>
                    <a:pt x="156" y="68"/>
                    <a:pt x="156" y="64"/>
                    <a:pt x="156" y="61"/>
                  </a:cubicBezTo>
                  <a:cubicBezTo>
                    <a:pt x="155" y="58"/>
                    <a:pt x="155" y="54"/>
                    <a:pt x="154" y="53"/>
                  </a:cubicBezTo>
                  <a:cubicBezTo>
                    <a:pt x="154" y="50"/>
                    <a:pt x="150" y="43"/>
                    <a:pt x="147" y="39"/>
                  </a:cubicBezTo>
                  <a:cubicBezTo>
                    <a:pt x="146" y="38"/>
                    <a:pt x="145" y="37"/>
                    <a:pt x="145" y="36"/>
                  </a:cubicBezTo>
                  <a:cubicBezTo>
                    <a:pt x="145" y="35"/>
                    <a:pt x="138" y="29"/>
                    <a:pt x="136" y="29"/>
                  </a:cubicBezTo>
                  <a:cubicBezTo>
                    <a:pt x="136" y="29"/>
                    <a:pt x="135" y="28"/>
                    <a:pt x="135" y="27"/>
                  </a:cubicBezTo>
                  <a:cubicBezTo>
                    <a:pt x="134" y="26"/>
                    <a:pt x="133" y="26"/>
                    <a:pt x="128" y="26"/>
                  </a:cubicBezTo>
                  <a:close/>
                  <a:moveTo>
                    <a:pt x="130" y="31"/>
                  </a:moveTo>
                  <a:cubicBezTo>
                    <a:pt x="133" y="34"/>
                    <a:pt x="133" y="34"/>
                    <a:pt x="133" y="34"/>
                  </a:cubicBezTo>
                  <a:cubicBezTo>
                    <a:pt x="137" y="36"/>
                    <a:pt x="141" y="40"/>
                    <a:pt x="143" y="43"/>
                  </a:cubicBezTo>
                  <a:cubicBezTo>
                    <a:pt x="148" y="50"/>
                    <a:pt x="149" y="51"/>
                    <a:pt x="149" y="55"/>
                  </a:cubicBezTo>
                  <a:cubicBezTo>
                    <a:pt x="150" y="57"/>
                    <a:pt x="150" y="61"/>
                    <a:pt x="151" y="63"/>
                  </a:cubicBezTo>
                  <a:cubicBezTo>
                    <a:pt x="151" y="65"/>
                    <a:pt x="151" y="68"/>
                    <a:pt x="151" y="70"/>
                  </a:cubicBezTo>
                  <a:cubicBezTo>
                    <a:pt x="151" y="71"/>
                    <a:pt x="150" y="72"/>
                    <a:pt x="150" y="72"/>
                  </a:cubicBezTo>
                  <a:cubicBezTo>
                    <a:pt x="139" y="70"/>
                    <a:pt x="127" y="68"/>
                    <a:pt x="115" y="68"/>
                  </a:cubicBezTo>
                  <a:cubicBezTo>
                    <a:pt x="103" y="67"/>
                    <a:pt x="87" y="69"/>
                    <a:pt x="75" y="67"/>
                  </a:cubicBezTo>
                  <a:cubicBezTo>
                    <a:pt x="74" y="67"/>
                    <a:pt x="73" y="66"/>
                    <a:pt x="71" y="66"/>
                  </a:cubicBezTo>
                  <a:cubicBezTo>
                    <a:pt x="69" y="66"/>
                    <a:pt x="70" y="64"/>
                    <a:pt x="72" y="58"/>
                  </a:cubicBezTo>
                  <a:cubicBezTo>
                    <a:pt x="76" y="51"/>
                    <a:pt x="78" y="49"/>
                    <a:pt x="81" y="45"/>
                  </a:cubicBezTo>
                  <a:cubicBezTo>
                    <a:pt x="89" y="39"/>
                    <a:pt x="103" y="33"/>
                    <a:pt x="108" y="33"/>
                  </a:cubicBezTo>
                  <a:cubicBezTo>
                    <a:pt x="109" y="33"/>
                    <a:pt x="115" y="33"/>
                    <a:pt x="120" y="32"/>
                  </a:cubicBezTo>
                  <a:lnTo>
                    <a:pt x="130" y="31"/>
                  </a:lnTo>
                  <a:close/>
                  <a:moveTo>
                    <a:pt x="47" y="36"/>
                  </a:moveTo>
                  <a:cubicBezTo>
                    <a:pt x="47" y="36"/>
                    <a:pt x="48" y="37"/>
                    <a:pt x="49" y="38"/>
                  </a:cubicBezTo>
                  <a:cubicBezTo>
                    <a:pt x="50" y="39"/>
                    <a:pt x="50" y="39"/>
                    <a:pt x="50" y="39"/>
                  </a:cubicBezTo>
                  <a:cubicBezTo>
                    <a:pt x="47" y="39"/>
                    <a:pt x="46" y="38"/>
                    <a:pt x="46" y="37"/>
                  </a:cubicBezTo>
                  <a:cubicBezTo>
                    <a:pt x="46" y="36"/>
                    <a:pt x="46" y="36"/>
                    <a:pt x="47" y="36"/>
                  </a:cubicBezTo>
                  <a:close/>
                  <a:moveTo>
                    <a:pt x="42" y="43"/>
                  </a:moveTo>
                  <a:cubicBezTo>
                    <a:pt x="42" y="43"/>
                    <a:pt x="43" y="43"/>
                    <a:pt x="43" y="43"/>
                  </a:cubicBezTo>
                  <a:cubicBezTo>
                    <a:pt x="43" y="44"/>
                    <a:pt x="42" y="44"/>
                    <a:pt x="42" y="44"/>
                  </a:cubicBezTo>
                  <a:cubicBezTo>
                    <a:pt x="41" y="44"/>
                    <a:pt x="41" y="44"/>
                    <a:pt x="41" y="43"/>
                  </a:cubicBezTo>
                  <a:cubicBezTo>
                    <a:pt x="41" y="43"/>
                    <a:pt x="41" y="43"/>
                    <a:pt x="42" y="43"/>
                  </a:cubicBezTo>
                  <a:close/>
                  <a:moveTo>
                    <a:pt x="25" y="98"/>
                  </a:moveTo>
                  <a:cubicBezTo>
                    <a:pt x="25" y="98"/>
                    <a:pt x="25" y="98"/>
                    <a:pt x="26" y="100"/>
                  </a:cubicBezTo>
                  <a:cubicBezTo>
                    <a:pt x="27" y="101"/>
                    <a:pt x="27" y="102"/>
                    <a:pt x="26" y="102"/>
                  </a:cubicBezTo>
                  <a:cubicBezTo>
                    <a:pt x="25" y="102"/>
                    <a:pt x="25" y="101"/>
                    <a:pt x="25" y="100"/>
                  </a:cubicBezTo>
                  <a:cubicBezTo>
                    <a:pt x="25" y="99"/>
                    <a:pt x="25" y="98"/>
                    <a:pt x="25" y="98"/>
                  </a:cubicBezTo>
                  <a:close/>
                  <a:moveTo>
                    <a:pt x="74" y="98"/>
                  </a:moveTo>
                  <a:cubicBezTo>
                    <a:pt x="75" y="98"/>
                    <a:pt x="75" y="98"/>
                    <a:pt x="75" y="99"/>
                  </a:cubicBezTo>
                  <a:cubicBezTo>
                    <a:pt x="75" y="100"/>
                    <a:pt x="74" y="101"/>
                    <a:pt x="73" y="102"/>
                  </a:cubicBezTo>
                  <a:cubicBezTo>
                    <a:pt x="73" y="102"/>
                    <a:pt x="73" y="101"/>
                    <a:pt x="73" y="100"/>
                  </a:cubicBezTo>
                  <a:cubicBezTo>
                    <a:pt x="73" y="99"/>
                    <a:pt x="74" y="98"/>
                    <a:pt x="74" y="98"/>
                  </a:cubicBezTo>
                  <a:close/>
                  <a:moveTo>
                    <a:pt x="107" y="99"/>
                  </a:moveTo>
                  <a:cubicBezTo>
                    <a:pt x="107" y="99"/>
                    <a:pt x="108" y="100"/>
                    <a:pt x="108" y="101"/>
                  </a:cubicBezTo>
                  <a:cubicBezTo>
                    <a:pt x="107" y="103"/>
                    <a:pt x="107" y="105"/>
                    <a:pt x="107" y="105"/>
                  </a:cubicBezTo>
                  <a:cubicBezTo>
                    <a:pt x="106" y="105"/>
                    <a:pt x="106" y="104"/>
                    <a:pt x="106" y="102"/>
                  </a:cubicBezTo>
                  <a:cubicBezTo>
                    <a:pt x="106" y="100"/>
                    <a:pt x="106" y="99"/>
                    <a:pt x="107" y="99"/>
                  </a:cubicBezTo>
                  <a:cubicBezTo>
                    <a:pt x="107" y="99"/>
                    <a:pt x="107" y="99"/>
                    <a:pt x="107" y="99"/>
                  </a:cubicBezTo>
                  <a:close/>
                  <a:moveTo>
                    <a:pt x="113" y="100"/>
                  </a:moveTo>
                  <a:cubicBezTo>
                    <a:pt x="113" y="100"/>
                    <a:pt x="113" y="100"/>
                    <a:pt x="114" y="100"/>
                  </a:cubicBezTo>
                  <a:cubicBezTo>
                    <a:pt x="114" y="101"/>
                    <a:pt x="115" y="102"/>
                    <a:pt x="115" y="104"/>
                  </a:cubicBezTo>
                  <a:cubicBezTo>
                    <a:pt x="115" y="105"/>
                    <a:pt x="115" y="107"/>
                    <a:pt x="115" y="107"/>
                  </a:cubicBezTo>
                  <a:cubicBezTo>
                    <a:pt x="114" y="107"/>
                    <a:pt x="114" y="106"/>
                    <a:pt x="114" y="105"/>
                  </a:cubicBezTo>
                  <a:cubicBezTo>
                    <a:pt x="114" y="105"/>
                    <a:pt x="113" y="103"/>
                    <a:pt x="113" y="102"/>
                  </a:cubicBezTo>
                  <a:cubicBezTo>
                    <a:pt x="113" y="101"/>
                    <a:pt x="113" y="100"/>
                    <a:pt x="113" y="100"/>
                  </a:cubicBezTo>
                  <a:close/>
                  <a:moveTo>
                    <a:pt x="9" y="101"/>
                  </a:moveTo>
                  <a:cubicBezTo>
                    <a:pt x="10" y="101"/>
                    <a:pt x="11" y="101"/>
                    <a:pt x="11" y="101"/>
                  </a:cubicBezTo>
                  <a:cubicBezTo>
                    <a:pt x="11" y="102"/>
                    <a:pt x="9" y="103"/>
                    <a:pt x="8" y="102"/>
                  </a:cubicBezTo>
                  <a:cubicBezTo>
                    <a:pt x="8" y="101"/>
                    <a:pt x="9" y="101"/>
                    <a:pt x="9" y="101"/>
                  </a:cubicBezTo>
                  <a:close/>
                  <a:moveTo>
                    <a:pt x="161" y="107"/>
                  </a:moveTo>
                  <a:cubicBezTo>
                    <a:pt x="162" y="107"/>
                    <a:pt x="162" y="107"/>
                    <a:pt x="162" y="108"/>
                  </a:cubicBezTo>
                  <a:cubicBezTo>
                    <a:pt x="162" y="108"/>
                    <a:pt x="163" y="108"/>
                    <a:pt x="164" y="108"/>
                  </a:cubicBezTo>
                  <a:cubicBezTo>
                    <a:pt x="165" y="108"/>
                    <a:pt x="166" y="109"/>
                    <a:pt x="166" y="109"/>
                  </a:cubicBezTo>
                  <a:cubicBezTo>
                    <a:pt x="166" y="110"/>
                    <a:pt x="162" y="110"/>
                    <a:pt x="160" y="110"/>
                  </a:cubicBezTo>
                  <a:cubicBezTo>
                    <a:pt x="158" y="109"/>
                    <a:pt x="159" y="108"/>
                    <a:pt x="161" y="107"/>
                  </a:cubicBezTo>
                  <a:cubicBezTo>
                    <a:pt x="161" y="107"/>
                    <a:pt x="161" y="107"/>
                    <a:pt x="161" y="10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7" name="Freeform 12"/>
            <p:cNvSpPr>
              <a:spLocks noEditPoints="1"/>
            </p:cNvSpPr>
            <p:nvPr/>
          </p:nvSpPr>
          <p:spPr bwMode="auto">
            <a:xfrm>
              <a:off x="2737" y="1282"/>
              <a:ext cx="305" cy="451"/>
            </a:xfrm>
            <a:custGeom>
              <a:avLst/>
              <a:gdLst>
                <a:gd name="T0" fmla="*/ 37 w 242"/>
                <a:gd name="T1" fmla="*/ 38 h 358"/>
                <a:gd name="T2" fmla="*/ 1 w 242"/>
                <a:gd name="T3" fmla="*/ 118 h 358"/>
                <a:gd name="T4" fmla="*/ 11 w 242"/>
                <a:gd name="T5" fmla="*/ 180 h 358"/>
                <a:gd name="T6" fmla="*/ 72 w 242"/>
                <a:gd name="T7" fmla="*/ 248 h 358"/>
                <a:gd name="T8" fmla="*/ 111 w 242"/>
                <a:gd name="T9" fmla="*/ 275 h 358"/>
                <a:gd name="T10" fmla="*/ 68 w 242"/>
                <a:gd name="T11" fmla="*/ 346 h 358"/>
                <a:gd name="T12" fmla="*/ 213 w 242"/>
                <a:gd name="T13" fmla="*/ 319 h 358"/>
                <a:gd name="T14" fmla="*/ 138 w 242"/>
                <a:gd name="T15" fmla="*/ 274 h 358"/>
                <a:gd name="T16" fmla="*/ 206 w 242"/>
                <a:gd name="T17" fmla="*/ 239 h 358"/>
                <a:gd name="T18" fmla="*/ 242 w 242"/>
                <a:gd name="T19" fmla="*/ 160 h 358"/>
                <a:gd name="T20" fmla="*/ 228 w 242"/>
                <a:gd name="T21" fmla="*/ 78 h 358"/>
                <a:gd name="T22" fmla="*/ 200 w 242"/>
                <a:gd name="T23" fmla="*/ 42 h 358"/>
                <a:gd name="T24" fmla="*/ 149 w 242"/>
                <a:gd name="T25" fmla="*/ 13 h 358"/>
                <a:gd name="T26" fmla="*/ 215 w 242"/>
                <a:gd name="T27" fmla="*/ 69 h 358"/>
                <a:gd name="T28" fmla="*/ 237 w 242"/>
                <a:gd name="T29" fmla="*/ 163 h 358"/>
                <a:gd name="T30" fmla="*/ 207 w 242"/>
                <a:gd name="T31" fmla="*/ 231 h 358"/>
                <a:gd name="T32" fmla="*/ 123 w 242"/>
                <a:gd name="T33" fmla="*/ 269 h 358"/>
                <a:gd name="T34" fmla="*/ 84 w 242"/>
                <a:gd name="T35" fmla="*/ 252 h 358"/>
                <a:gd name="T36" fmla="*/ 213 w 242"/>
                <a:gd name="T37" fmla="*/ 196 h 358"/>
                <a:gd name="T38" fmla="*/ 221 w 242"/>
                <a:gd name="T39" fmla="*/ 171 h 358"/>
                <a:gd name="T40" fmla="*/ 217 w 242"/>
                <a:gd name="T41" fmla="*/ 89 h 358"/>
                <a:gd name="T42" fmla="*/ 135 w 242"/>
                <a:gd name="T43" fmla="*/ 18 h 358"/>
                <a:gd name="T44" fmla="*/ 175 w 242"/>
                <a:gd name="T45" fmla="*/ 49 h 358"/>
                <a:gd name="T46" fmla="*/ 210 w 242"/>
                <a:gd name="T47" fmla="*/ 169 h 358"/>
                <a:gd name="T48" fmla="*/ 83 w 242"/>
                <a:gd name="T49" fmla="*/ 247 h 358"/>
                <a:gd name="T50" fmla="*/ 52 w 242"/>
                <a:gd name="T51" fmla="*/ 231 h 358"/>
                <a:gd name="T52" fmla="*/ 13 w 242"/>
                <a:gd name="T53" fmla="*/ 172 h 358"/>
                <a:gd name="T54" fmla="*/ 13 w 242"/>
                <a:gd name="T55" fmla="*/ 92 h 358"/>
                <a:gd name="T56" fmla="*/ 40 w 242"/>
                <a:gd name="T57" fmla="*/ 42 h 358"/>
                <a:gd name="T58" fmla="*/ 161 w 242"/>
                <a:gd name="T59" fmla="*/ 31 h 358"/>
                <a:gd name="T60" fmla="*/ 55 w 242"/>
                <a:gd name="T61" fmla="*/ 46 h 358"/>
                <a:gd name="T62" fmla="*/ 91 w 242"/>
                <a:gd name="T63" fmla="*/ 75 h 358"/>
                <a:gd name="T64" fmla="*/ 28 w 242"/>
                <a:gd name="T65" fmla="*/ 68 h 358"/>
                <a:gd name="T66" fmla="*/ 35 w 242"/>
                <a:gd name="T67" fmla="*/ 156 h 358"/>
                <a:gd name="T68" fmla="*/ 81 w 242"/>
                <a:gd name="T69" fmla="*/ 176 h 358"/>
                <a:gd name="T70" fmla="*/ 102 w 242"/>
                <a:gd name="T71" fmla="*/ 124 h 358"/>
                <a:gd name="T72" fmla="*/ 125 w 242"/>
                <a:gd name="T73" fmla="*/ 104 h 358"/>
                <a:gd name="T74" fmla="*/ 160 w 242"/>
                <a:gd name="T75" fmla="*/ 132 h 358"/>
                <a:gd name="T76" fmla="*/ 198 w 242"/>
                <a:gd name="T77" fmla="*/ 136 h 358"/>
                <a:gd name="T78" fmla="*/ 195 w 242"/>
                <a:gd name="T79" fmla="*/ 131 h 358"/>
                <a:gd name="T80" fmla="*/ 161 w 242"/>
                <a:gd name="T81" fmla="*/ 115 h 358"/>
                <a:gd name="T82" fmla="*/ 108 w 242"/>
                <a:gd name="T83" fmla="*/ 90 h 358"/>
                <a:gd name="T84" fmla="*/ 121 w 242"/>
                <a:gd name="T85" fmla="*/ 116 h 358"/>
                <a:gd name="T86" fmla="*/ 91 w 242"/>
                <a:gd name="T87" fmla="*/ 97 h 358"/>
                <a:gd name="T88" fmla="*/ 105 w 242"/>
                <a:gd name="T89" fmla="*/ 138 h 358"/>
                <a:gd name="T90" fmla="*/ 36 w 242"/>
                <a:gd name="T91" fmla="*/ 161 h 358"/>
                <a:gd name="T92" fmla="*/ 22 w 242"/>
                <a:gd name="T93" fmla="*/ 95 h 358"/>
                <a:gd name="T94" fmla="*/ 95 w 242"/>
                <a:gd name="T95" fmla="*/ 82 h 358"/>
                <a:gd name="T96" fmla="*/ 82 w 242"/>
                <a:gd name="T97" fmla="*/ 51 h 358"/>
                <a:gd name="T98" fmla="*/ 102 w 242"/>
                <a:gd name="T99" fmla="*/ 37 h 358"/>
                <a:gd name="T100" fmla="*/ 147 w 242"/>
                <a:gd name="T101" fmla="*/ 69 h 358"/>
                <a:gd name="T102" fmla="*/ 139 w 242"/>
                <a:gd name="T103" fmla="*/ 59 h 358"/>
                <a:gd name="T104" fmla="*/ 81 w 242"/>
                <a:gd name="T105" fmla="*/ 36 h 358"/>
                <a:gd name="T106" fmla="*/ 221 w 242"/>
                <a:gd name="T107" fmla="*/ 140 h 358"/>
                <a:gd name="T108" fmla="*/ 180 w 242"/>
                <a:gd name="T109" fmla="*/ 49 h 358"/>
                <a:gd name="T110" fmla="*/ 212 w 242"/>
                <a:gd name="T111" fmla="*/ 185 h 358"/>
                <a:gd name="T112" fmla="*/ 94 w 242"/>
                <a:gd name="T113" fmla="*/ 252 h 358"/>
                <a:gd name="T114" fmla="*/ 215 w 242"/>
                <a:gd name="T115" fmla="*/ 170 h 358"/>
                <a:gd name="T116" fmla="*/ 145 w 242"/>
                <a:gd name="T117" fmla="*/ 304 h 358"/>
                <a:gd name="T118" fmla="*/ 129 w 242"/>
                <a:gd name="T119" fmla="*/ 273 h 358"/>
                <a:gd name="T120" fmla="*/ 153 w 242"/>
                <a:gd name="T121" fmla="*/ 311 h 358"/>
                <a:gd name="T122" fmla="*/ 170 w 242"/>
                <a:gd name="T123" fmla="*/ 340 h 3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42" h="358">
                  <a:moveTo>
                    <a:pt x="136" y="0"/>
                  </a:moveTo>
                  <a:cubicBezTo>
                    <a:pt x="134" y="1"/>
                    <a:pt x="133" y="3"/>
                    <a:pt x="131" y="8"/>
                  </a:cubicBezTo>
                  <a:cubicBezTo>
                    <a:pt x="130" y="12"/>
                    <a:pt x="130" y="15"/>
                    <a:pt x="130" y="16"/>
                  </a:cubicBezTo>
                  <a:cubicBezTo>
                    <a:pt x="130" y="16"/>
                    <a:pt x="129" y="16"/>
                    <a:pt x="127" y="16"/>
                  </a:cubicBezTo>
                  <a:cubicBezTo>
                    <a:pt x="126" y="16"/>
                    <a:pt x="121" y="17"/>
                    <a:pt x="115" y="18"/>
                  </a:cubicBezTo>
                  <a:cubicBezTo>
                    <a:pt x="110" y="19"/>
                    <a:pt x="106" y="19"/>
                    <a:pt x="106" y="19"/>
                  </a:cubicBezTo>
                  <a:cubicBezTo>
                    <a:pt x="106" y="18"/>
                    <a:pt x="55" y="28"/>
                    <a:pt x="54" y="29"/>
                  </a:cubicBezTo>
                  <a:cubicBezTo>
                    <a:pt x="54" y="29"/>
                    <a:pt x="52" y="30"/>
                    <a:pt x="50" y="30"/>
                  </a:cubicBezTo>
                  <a:cubicBezTo>
                    <a:pt x="46" y="32"/>
                    <a:pt x="40" y="35"/>
                    <a:pt x="37" y="38"/>
                  </a:cubicBezTo>
                  <a:cubicBezTo>
                    <a:pt x="33" y="42"/>
                    <a:pt x="31" y="43"/>
                    <a:pt x="30" y="43"/>
                  </a:cubicBezTo>
                  <a:cubicBezTo>
                    <a:pt x="29" y="44"/>
                    <a:pt x="26" y="48"/>
                    <a:pt x="24" y="52"/>
                  </a:cubicBezTo>
                  <a:cubicBezTo>
                    <a:pt x="20" y="61"/>
                    <a:pt x="19" y="62"/>
                    <a:pt x="17" y="66"/>
                  </a:cubicBezTo>
                  <a:cubicBezTo>
                    <a:pt x="13" y="72"/>
                    <a:pt x="12" y="76"/>
                    <a:pt x="11" y="82"/>
                  </a:cubicBezTo>
                  <a:cubicBezTo>
                    <a:pt x="10" y="85"/>
                    <a:pt x="10" y="88"/>
                    <a:pt x="9" y="89"/>
                  </a:cubicBezTo>
                  <a:cubicBezTo>
                    <a:pt x="9" y="90"/>
                    <a:pt x="8" y="94"/>
                    <a:pt x="7" y="97"/>
                  </a:cubicBezTo>
                  <a:cubicBezTo>
                    <a:pt x="5" y="104"/>
                    <a:pt x="4" y="107"/>
                    <a:pt x="3" y="108"/>
                  </a:cubicBezTo>
                  <a:cubicBezTo>
                    <a:pt x="3" y="108"/>
                    <a:pt x="2" y="113"/>
                    <a:pt x="2" y="114"/>
                  </a:cubicBezTo>
                  <a:cubicBezTo>
                    <a:pt x="2" y="117"/>
                    <a:pt x="2" y="119"/>
                    <a:pt x="1" y="118"/>
                  </a:cubicBezTo>
                  <a:cubicBezTo>
                    <a:pt x="1" y="118"/>
                    <a:pt x="1" y="120"/>
                    <a:pt x="1" y="122"/>
                  </a:cubicBezTo>
                  <a:cubicBezTo>
                    <a:pt x="1" y="124"/>
                    <a:pt x="0" y="126"/>
                    <a:pt x="0" y="126"/>
                  </a:cubicBezTo>
                  <a:cubicBezTo>
                    <a:pt x="0" y="126"/>
                    <a:pt x="0" y="128"/>
                    <a:pt x="0" y="129"/>
                  </a:cubicBezTo>
                  <a:cubicBezTo>
                    <a:pt x="0" y="130"/>
                    <a:pt x="0" y="131"/>
                    <a:pt x="0" y="132"/>
                  </a:cubicBezTo>
                  <a:cubicBezTo>
                    <a:pt x="0" y="133"/>
                    <a:pt x="0" y="135"/>
                    <a:pt x="0" y="138"/>
                  </a:cubicBezTo>
                  <a:cubicBezTo>
                    <a:pt x="1" y="140"/>
                    <a:pt x="1" y="142"/>
                    <a:pt x="0" y="142"/>
                  </a:cubicBezTo>
                  <a:cubicBezTo>
                    <a:pt x="0" y="142"/>
                    <a:pt x="2" y="151"/>
                    <a:pt x="4" y="161"/>
                  </a:cubicBezTo>
                  <a:cubicBezTo>
                    <a:pt x="5" y="164"/>
                    <a:pt x="6" y="168"/>
                    <a:pt x="7" y="171"/>
                  </a:cubicBezTo>
                  <a:cubicBezTo>
                    <a:pt x="8" y="173"/>
                    <a:pt x="10" y="177"/>
                    <a:pt x="11" y="180"/>
                  </a:cubicBezTo>
                  <a:cubicBezTo>
                    <a:pt x="12" y="183"/>
                    <a:pt x="13" y="186"/>
                    <a:pt x="13" y="186"/>
                  </a:cubicBezTo>
                  <a:cubicBezTo>
                    <a:pt x="14" y="187"/>
                    <a:pt x="14" y="188"/>
                    <a:pt x="15" y="189"/>
                  </a:cubicBezTo>
                  <a:cubicBezTo>
                    <a:pt x="15" y="191"/>
                    <a:pt x="16" y="193"/>
                    <a:pt x="17" y="194"/>
                  </a:cubicBezTo>
                  <a:cubicBezTo>
                    <a:pt x="18" y="196"/>
                    <a:pt x="18" y="197"/>
                    <a:pt x="19" y="198"/>
                  </a:cubicBezTo>
                  <a:cubicBezTo>
                    <a:pt x="19" y="201"/>
                    <a:pt x="27" y="216"/>
                    <a:pt x="28" y="217"/>
                  </a:cubicBezTo>
                  <a:cubicBezTo>
                    <a:pt x="29" y="217"/>
                    <a:pt x="30" y="218"/>
                    <a:pt x="30" y="218"/>
                  </a:cubicBezTo>
                  <a:cubicBezTo>
                    <a:pt x="30" y="220"/>
                    <a:pt x="41" y="230"/>
                    <a:pt x="46" y="232"/>
                  </a:cubicBezTo>
                  <a:cubicBezTo>
                    <a:pt x="52" y="235"/>
                    <a:pt x="59" y="240"/>
                    <a:pt x="63" y="242"/>
                  </a:cubicBezTo>
                  <a:cubicBezTo>
                    <a:pt x="65" y="243"/>
                    <a:pt x="69" y="246"/>
                    <a:pt x="72" y="248"/>
                  </a:cubicBezTo>
                  <a:cubicBezTo>
                    <a:pt x="76" y="250"/>
                    <a:pt x="78" y="251"/>
                    <a:pt x="78" y="252"/>
                  </a:cubicBezTo>
                  <a:cubicBezTo>
                    <a:pt x="77" y="252"/>
                    <a:pt x="77" y="254"/>
                    <a:pt x="76" y="255"/>
                  </a:cubicBezTo>
                  <a:cubicBezTo>
                    <a:pt x="76" y="256"/>
                    <a:pt x="75" y="258"/>
                    <a:pt x="75" y="259"/>
                  </a:cubicBezTo>
                  <a:cubicBezTo>
                    <a:pt x="76" y="260"/>
                    <a:pt x="76" y="261"/>
                    <a:pt x="75" y="262"/>
                  </a:cubicBezTo>
                  <a:cubicBezTo>
                    <a:pt x="75" y="263"/>
                    <a:pt x="75" y="264"/>
                    <a:pt x="74" y="265"/>
                  </a:cubicBezTo>
                  <a:cubicBezTo>
                    <a:pt x="74" y="266"/>
                    <a:pt x="74" y="269"/>
                    <a:pt x="74" y="271"/>
                  </a:cubicBezTo>
                  <a:cubicBezTo>
                    <a:pt x="74" y="275"/>
                    <a:pt x="75" y="276"/>
                    <a:pt x="81" y="275"/>
                  </a:cubicBezTo>
                  <a:cubicBezTo>
                    <a:pt x="86" y="275"/>
                    <a:pt x="93" y="275"/>
                    <a:pt x="93" y="275"/>
                  </a:cubicBezTo>
                  <a:cubicBezTo>
                    <a:pt x="96" y="276"/>
                    <a:pt x="102" y="276"/>
                    <a:pt x="111" y="275"/>
                  </a:cubicBezTo>
                  <a:cubicBezTo>
                    <a:pt x="117" y="274"/>
                    <a:pt x="121" y="274"/>
                    <a:pt x="121" y="274"/>
                  </a:cubicBezTo>
                  <a:cubicBezTo>
                    <a:pt x="122" y="275"/>
                    <a:pt x="122" y="276"/>
                    <a:pt x="122" y="277"/>
                  </a:cubicBezTo>
                  <a:cubicBezTo>
                    <a:pt x="121" y="279"/>
                    <a:pt x="121" y="286"/>
                    <a:pt x="122" y="291"/>
                  </a:cubicBezTo>
                  <a:cubicBezTo>
                    <a:pt x="123" y="295"/>
                    <a:pt x="123" y="295"/>
                    <a:pt x="123" y="295"/>
                  </a:cubicBezTo>
                  <a:cubicBezTo>
                    <a:pt x="120" y="296"/>
                    <a:pt x="120" y="296"/>
                    <a:pt x="120" y="296"/>
                  </a:cubicBezTo>
                  <a:cubicBezTo>
                    <a:pt x="118" y="296"/>
                    <a:pt x="116" y="297"/>
                    <a:pt x="116" y="297"/>
                  </a:cubicBezTo>
                  <a:cubicBezTo>
                    <a:pt x="116" y="297"/>
                    <a:pt x="113" y="298"/>
                    <a:pt x="110" y="299"/>
                  </a:cubicBezTo>
                  <a:cubicBezTo>
                    <a:pt x="88" y="303"/>
                    <a:pt x="80" y="312"/>
                    <a:pt x="66" y="330"/>
                  </a:cubicBezTo>
                  <a:cubicBezTo>
                    <a:pt x="63" y="334"/>
                    <a:pt x="65" y="343"/>
                    <a:pt x="68" y="346"/>
                  </a:cubicBezTo>
                  <a:cubicBezTo>
                    <a:pt x="71" y="350"/>
                    <a:pt x="82" y="357"/>
                    <a:pt x="85" y="356"/>
                  </a:cubicBezTo>
                  <a:cubicBezTo>
                    <a:pt x="85" y="356"/>
                    <a:pt x="87" y="357"/>
                    <a:pt x="88" y="357"/>
                  </a:cubicBezTo>
                  <a:cubicBezTo>
                    <a:pt x="91" y="358"/>
                    <a:pt x="93" y="358"/>
                    <a:pt x="103" y="356"/>
                  </a:cubicBezTo>
                  <a:cubicBezTo>
                    <a:pt x="110" y="355"/>
                    <a:pt x="115" y="354"/>
                    <a:pt x="115" y="354"/>
                  </a:cubicBezTo>
                  <a:cubicBezTo>
                    <a:pt x="116" y="355"/>
                    <a:pt x="169" y="345"/>
                    <a:pt x="173" y="343"/>
                  </a:cubicBezTo>
                  <a:cubicBezTo>
                    <a:pt x="174" y="343"/>
                    <a:pt x="177" y="341"/>
                    <a:pt x="179" y="341"/>
                  </a:cubicBezTo>
                  <a:cubicBezTo>
                    <a:pt x="189" y="338"/>
                    <a:pt x="197" y="334"/>
                    <a:pt x="201" y="330"/>
                  </a:cubicBezTo>
                  <a:cubicBezTo>
                    <a:pt x="206" y="326"/>
                    <a:pt x="206" y="325"/>
                    <a:pt x="209" y="323"/>
                  </a:cubicBezTo>
                  <a:cubicBezTo>
                    <a:pt x="210" y="322"/>
                    <a:pt x="212" y="320"/>
                    <a:pt x="213" y="319"/>
                  </a:cubicBezTo>
                  <a:cubicBezTo>
                    <a:pt x="215" y="315"/>
                    <a:pt x="215" y="315"/>
                    <a:pt x="214" y="309"/>
                  </a:cubicBezTo>
                  <a:cubicBezTo>
                    <a:pt x="213" y="306"/>
                    <a:pt x="212" y="302"/>
                    <a:pt x="211" y="300"/>
                  </a:cubicBezTo>
                  <a:cubicBezTo>
                    <a:pt x="202" y="284"/>
                    <a:pt x="177" y="287"/>
                    <a:pt x="164" y="289"/>
                  </a:cubicBezTo>
                  <a:cubicBezTo>
                    <a:pt x="156" y="290"/>
                    <a:pt x="150" y="291"/>
                    <a:pt x="149" y="291"/>
                  </a:cubicBezTo>
                  <a:cubicBezTo>
                    <a:pt x="147" y="291"/>
                    <a:pt x="147" y="291"/>
                    <a:pt x="147" y="291"/>
                  </a:cubicBezTo>
                  <a:cubicBezTo>
                    <a:pt x="147" y="287"/>
                    <a:pt x="147" y="287"/>
                    <a:pt x="147" y="287"/>
                  </a:cubicBezTo>
                  <a:cubicBezTo>
                    <a:pt x="146" y="283"/>
                    <a:pt x="146" y="283"/>
                    <a:pt x="144" y="280"/>
                  </a:cubicBezTo>
                  <a:cubicBezTo>
                    <a:pt x="142" y="278"/>
                    <a:pt x="141" y="276"/>
                    <a:pt x="140" y="276"/>
                  </a:cubicBezTo>
                  <a:cubicBezTo>
                    <a:pt x="140" y="275"/>
                    <a:pt x="139" y="274"/>
                    <a:pt x="138" y="274"/>
                  </a:cubicBezTo>
                  <a:cubicBezTo>
                    <a:pt x="138" y="272"/>
                    <a:pt x="138" y="272"/>
                    <a:pt x="138" y="272"/>
                  </a:cubicBezTo>
                  <a:cubicBezTo>
                    <a:pt x="150" y="270"/>
                    <a:pt x="150" y="270"/>
                    <a:pt x="150" y="270"/>
                  </a:cubicBezTo>
                  <a:cubicBezTo>
                    <a:pt x="160" y="268"/>
                    <a:pt x="163" y="267"/>
                    <a:pt x="165" y="266"/>
                  </a:cubicBezTo>
                  <a:cubicBezTo>
                    <a:pt x="166" y="265"/>
                    <a:pt x="167" y="264"/>
                    <a:pt x="168" y="264"/>
                  </a:cubicBezTo>
                  <a:cubicBezTo>
                    <a:pt x="170" y="263"/>
                    <a:pt x="175" y="261"/>
                    <a:pt x="179" y="259"/>
                  </a:cubicBezTo>
                  <a:cubicBezTo>
                    <a:pt x="184" y="258"/>
                    <a:pt x="189" y="255"/>
                    <a:pt x="192" y="251"/>
                  </a:cubicBezTo>
                  <a:cubicBezTo>
                    <a:pt x="193" y="249"/>
                    <a:pt x="201" y="244"/>
                    <a:pt x="202" y="243"/>
                  </a:cubicBezTo>
                  <a:cubicBezTo>
                    <a:pt x="202" y="243"/>
                    <a:pt x="203" y="242"/>
                    <a:pt x="204" y="241"/>
                  </a:cubicBezTo>
                  <a:cubicBezTo>
                    <a:pt x="205" y="240"/>
                    <a:pt x="206" y="239"/>
                    <a:pt x="206" y="239"/>
                  </a:cubicBezTo>
                  <a:cubicBezTo>
                    <a:pt x="206" y="239"/>
                    <a:pt x="208" y="237"/>
                    <a:pt x="210" y="235"/>
                  </a:cubicBezTo>
                  <a:cubicBezTo>
                    <a:pt x="212" y="232"/>
                    <a:pt x="219" y="223"/>
                    <a:pt x="218" y="221"/>
                  </a:cubicBezTo>
                  <a:cubicBezTo>
                    <a:pt x="218" y="221"/>
                    <a:pt x="219" y="220"/>
                    <a:pt x="221" y="218"/>
                  </a:cubicBezTo>
                  <a:cubicBezTo>
                    <a:pt x="222" y="216"/>
                    <a:pt x="224" y="212"/>
                    <a:pt x="225" y="209"/>
                  </a:cubicBezTo>
                  <a:cubicBezTo>
                    <a:pt x="228" y="203"/>
                    <a:pt x="229" y="200"/>
                    <a:pt x="234" y="190"/>
                  </a:cubicBezTo>
                  <a:cubicBezTo>
                    <a:pt x="236" y="186"/>
                    <a:pt x="240" y="172"/>
                    <a:pt x="240" y="170"/>
                  </a:cubicBezTo>
                  <a:cubicBezTo>
                    <a:pt x="240" y="169"/>
                    <a:pt x="240" y="169"/>
                    <a:pt x="240" y="168"/>
                  </a:cubicBezTo>
                  <a:cubicBezTo>
                    <a:pt x="240" y="167"/>
                    <a:pt x="241" y="166"/>
                    <a:pt x="241" y="165"/>
                  </a:cubicBezTo>
                  <a:cubicBezTo>
                    <a:pt x="241" y="164"/>
                    <a:pt x="242" y="162"/>
                    <a:pt x="242" y="160"/>
                  </a:cubicBezTo>
                  <a:cubicBezTo>
                    <a:pt x="242" y="159"/>
                    <a:pt x="242" y="155"/>
                    <a:pt x="242" y="153"/>
                  </a:cubicBezTo>
                  <a:cubicBezTo>
                    <a:pt x="242" y="150"/>
                    <a:pt x="242" y="147"/>
                    <a:pt x="242" y="146"/>
                  </a:cubicBezTo>
                  <a:cubicBezTo>
                    <a:pt x="242" y="145"/>
                    <a:pt x="241" y="139"/>
                    <a:pt x="240" y="134"/>
                  </a:cubicBezTo>
                  <a:cubicBezTo>
                    <a:pt x="239" y="128"/>
                    <a:pt x="239" y="122"/>
                    <a:pt x="239" y="121"/>
                  </a:cubicBezTo>
                  <a:cubicBezTo>
                    <a:pt x="239" y="117"/>
                    <a:pt x="238" y="111"/>
                    <a:pt x="236" y="99"/>
                  </a:cubicBezTo>
                  <a:cubicBezTo>
                    <a:pt x="234" y="88"/>
                    <a:pt x="233" y="85"/>
                    <a:pt x="230" y="82"/>
                  </a:cubicBezTo>
                  <a:cubicBezTo>
                    <a:pt x="230" y="81"/>
                    <a:pt x="229" y="80"/>
                    <a:pt x="230" y="80"/>
                  </a:cubicBezTo>
                  <a:cubicBezTo>
                    <a:pt x="230" y="79"/>
                    <a:pt x="230" y="79"/>
                    <a:pt x="229" y="79"/>
                  </a:cubicBezTo>
                  <a:cubicBezTo>
                    <a:pt x="229" y="79"/>
                    <a:pt x="228" y="78"/>
                    <a:pt x="228" y="78"/>
                  </a:cubicBezTo>
                  <a:cubicBezTo>
                    <a:pt x="228" y="77"/>
                    <a:pt x="226" y="75"/>
                    <a:pt x="225" y="75"/>
                  </a:cubicBezTo>
                  <a:cubicBezTo>
                    <a:pt x="224" y="74"/>
                    <a:pt x="222" y="71"/>
                    <a:pt x="220" y="69"/>
                  </a:cubicBezTo>
                  <a:cubicBezTo>
                    <a:pt x="219" y="66"/>
                    <a:pt x="217" y="64"/>
                    <a:pt x="217" y="64"/>
                  </a:cubicBezTo>
                  <a:cubicBezTo>
                    <a:pt x="216" y="64"/>
                    <a:pt x="216" y="63"/>
                    <a:pt x="216" y="63"/>
                  </a:cubicBezTo>
                  <a:cubicBezTo>
                    <a:pt x="217" y="63"/>
                    <a:pt x="217" y="63"/>
                    <a:pt x="216" y="63"/>
                  </a:cubicBezTo>
                  <a:cubicBezTo>
                    <a:pt x="216" y="63"/>
                    <a:pt x="215" y="62"/>
                    <a:pt x="215" y="61"/>
                  </a:cubicBezTo>
                  <a:cubicBezTo>
                    <a:pt x="215" y="61"/>
                    <a:pt x="214" y="60"/>
                    <a:pt x="214" y="60"/>
                  </a:cubicBezTo>
                  <a:cubicBezTo>
                    <a:pt x="211" y="59"/>
                    <a:pt x="200" y="44"/>
                    <a:pt x="201" y="43"/>
                  </a:cubicBezTo>
                  <a:cubicBezTo>
                    <a:pt x="201" y="42"/>
                    <a:pt x="201" y="42"/>
                    <a:pt x="200" y="42"/>
                  </a:cubicBezTo>
                  <a:cubicBezTo>
                    <a:pt x="200" y="42"/>
                    <a:pt x="199" y="42"/>
                    <a:pt x="199" y="41"/>
                  </a:cubicBezTo>
                  <a:cubicBezTo>
                    <a:pt x="199" y="40"/>
                    <a:pt x="197" y="39"/>
                    <a:pt x="196" y="37"/>
                  </a:cubicBezTo>
                  <a:cubicBezTo>
                    <a:pt x="185" y="27"/>
                    <a:pt x="176" y="20"/>
                    <a:pt x="170" y="17"/>
                  </a:cubicBezTo>
                  <a:cubicBezTo>
                    <a:pt x="164" y="15"/>
                    <a:pt x="158" y="13"/>
                    <a:pt x="152" y="9"/>
                  </a:cubicBezTo>
                  <a:cubicBezTo>
                    <a:pt x="149" y="7"/>
                    <a:pt x="146" y="5"/>
                    <a:pt x="145" y="5"/>
                  </a:cubicBezTo>
                  <a:cubicBezTo>
                    <a:pt x="145" y="5"/>
                    <a:pt x="143" y="4"/>
                    <a:pt x="142" y="3"/>
                  </a:cubicBezTo>
                  <a:cubicBezTo>
                    <a:pt x="139" y="1"/>
                    <a:pt x="137" y="0"/>
                    <a:pt x="136" y="0"/>
                  </a:cubicBezTo>
                  <a:close/>
                  <a:moveTo>
                    <a:pt x="137" y="6"/>
                  </a:moveTo>
                  <a:cubicBezTo>
                    <a:pt x="137" y="6"/>
                    <a:pt x="146" y="10"/>
                    <a:pt x="149" y="13"/>
                  </a:cubicBezTo>
                  <a:cubicBezTo>
                    <a:pt x="151" y="14"/>
                    <a:pt x="153" y="15"/>
                    <a:pt x="153" y="15"/>
                  </a:cubicBezTo>
                  <a:cubicBezTo>
                    <a:pt x="154" y="15"/>
                    <a:pt x="154" y="15"/>
                    <a:pt x="154" y="16"/>
                  </a:cubicBezTo>
                  <a:cubicBezTo>
                    <a:pt x="163" y="19"/>
                    <a:pt x="172" y="24"/>
                    <a:pt x="181" y="30"/>
                  </a:cubicBezTo>
                  <a:cubicBezTo>
                    <a:pt x="186" y="34"/>
                    <a:pt x="190" y="37"/>
                    <a:pt x="190" y="37"/>
                  </a:cubicBezTo>
                  <a:cubicBezTo>
                    <a:pt x="190" y="38"/>
                    <a:pt x="191" y="39"/>
                    <a:pt x="193" y="41"/>
                  </a:cubicBezTo>
                  <a:cubicBezTo>
                    <a:pt x="194" y="42"/>
                    <a:pt x="197" y="46"/>
                    <a:pt x="200" y="50"/>
                  </a:cubicBezTo>
                  <a:cubicBezTo>
                    <a:pt x="202" y="53"/>
                    <a:pt x="205" y="57"/>
                    <a:pt x="206" y="58"/>
                  </a:cubicBezTo>
                  <a:cubicBezTo>
                    <a:pt x="207" y="59"/>
                    <a:pt x="208" y="61"/>
                    <a:pt x="209" y="62"/>
                  </a:cubicBezTo>
                  <a:cubicBezTo>
                    <a:pt x="213" y="67"/>
                    <a:pt x="215" y="69"/>
                    <a:pt x="215" y="69"/>
                  </a:cubicBezTo>
                  <a:cubicBezTo>
                    <a:pt x="215" y="70"/>
                    <a:pt x="216" y="70"/>
                    <a:pt x="216" y="70"/>
                  </a:cubicBezTo>
                  <a:cubicBezTo>
                    <a:pt x="216" y="71"/>
                    <a:pt x="217" y="72"/>
                    <a:pt x="219" y="74"/>
                  </a:cubicBezTo>
                  <a:cubicBezTo>
                    <a:pt x="223" y="79"/>
                    <a:pt x="224" y="80"/>
                    <a:pt x="227" y="84"/>
                  </a:cubicBezTo>
                  <a:cubicBezTo>
                    <a:pt x="230" y="88"/>
                    <a:pt x="230" y="88"/>
                    <a:pt x="230" y="88"/>
                  </a:cubicBezTo>
                  <a:cubicBezTo>
                    <a:pt x="232" y="101"/>
                    <a:pt x="232" y="101"/>
                    <a:pt x="232" y="101"/>
                  </a:cubicBezTo>
                  <a:cubicBezTo>
                    <a:pt x="234" y="112"/>
                    <a:pt x="235" y="122"/>
                    <a:pt x="235" y="123"/>
                  </a:cubicBezTo>
                  <a:cubicBezTo>
                    <a:pt x="235" y="124"/>
                    <a:pt x="235" y="128"/>
                    <a:pt x="236" y="134"/>
                  </a:cubicBezTo>
                  <a:cubicBezTo>
                    <a:pt x="238" y="145"/>
                    <a:pt x="239" y="156"/>
                    <a:pt x="238" y="160"/>
                  </a:cubicBezTo>
                  <a:cubicBezTo>
                    <a:pt x="238" y="160"/>
                    <a:pt x="237" y="162"/>
                    <a:pt x="237" y="163"/>
                  </a:cubicBezTo>
                  <a:cubicBezTo>
                    <a:pt x="237" y="164"/>
                    <a:pt x="236" y="166"/>
                    <a:pt x="236" y="167"/>
                  </a:cubicBezTo>
                  <a:cubicBezTo>
                    <a:pt x="236" y="167"/>
                    <a:pt x="236" y="168"/>
                    <a:pt x="236" y="169"/>
                  </a:cubicBezTo>
                  <a:cubicBezTo>
                    <a:pt x="236" y="171"/>
                    <a:pt x="232" y="184"/>
                    <a:pt x="230" y="188"/>
                  </a:cubicBezTo>
                  <a:cubicBezTo>
                    <a:pt x="228" y="192"/>
                    <a:pt x="227" y="192"/>
                    <a:pt x="228" y="193"/>
                  </a:cubicBezTo>
                  <a:cubicBezTo>
                    <a:pt x="228" y="193"/>
                    <a:pt x="227" y="196"/>
                    <a:pt x="225" y="198"/>
                  </a:cubicBezTo>
                  <a:cubicBezTo>
                    <a:pt x="224" y="200"/>
                    <a:pt x="223" y="202"/>
                    <a:pt x="223" y="203"/>
                  </a:cubicBezTo>
                  <a:cubicBezTo>
                    <a:pt x="223" y="203"/>
                    <a:pt x="222" y="205"/>
                    <a:pt x="221" y="206"/>
                  </a:cubicBezTo>
                  <a:cubicBezTo>
                    <a:pt x="218" y="213"/>
                    <a:pt x="212" y="225"/>
                    <a:pt x="211" y="227"/>
                  </a:cubicBezTo>
                  <a:cubicBezTo>
                    <a:pt x="210" y="228"/>
                    <a:pt x="209" y="230"/>
                    <a:pt x="207" y="231"/>
                  </a:cubicBezTo>
                  <a:cubicBezTo>
                    <a:pt x="206" y="232"/>
                    <a:pt x="204" y="235"/>
                    <a:pt x="202" y="237"/>
                  </a:cubicBezTo>
                  <a:cubicBezTo>
                    <a:pt x="201" y="238"/>
                    <a:pt x="199" y="240"/>
                    <a:pt x="199" y="240"/>
                  </a:cubicBezTo>
                  <a:cubicBezTo>
                    <a:pt x="198" y="240"/>
                    <a:pt x="198" y="240"/>
                    <a:pt x="197" y="241"/>
                  </a:cubicBezTo>
                  <a:cubicBezTo>
                    <a:pt x="193" y="244"/>
                    <a:pt x="191" y="246"/>
                    <a:pt x="188" y="248"/>
                  </a:cubicBezTo>
                  <a:cubicBezTo>
                    <a:pt x="185" y="252"/>
                    <a:pt x="181" y="254"/>
                    <a:pt x="176" y="256"/>
                  </a:cubicBezTo>
                  <a:cubicBezTo>
                    <a:pt x="170" y="258"/>
                    <a:pt x="166" y="260"/>
                    <a:pt x="163" y="262"/>
                  </a:cubicBezTo>
                  <a:cubicBezTo>
                    <a:pt x="161" y="264"/>
                    <a:pt x="160" y="264"/>
                    <a:pt x="149" y="266"/>
                  </a:cubicBezTo>
                  <a:cubicBezTo>
                    <a:pt x="132" y="269"/>
                    <a:pt x="128" y="269"/>
                    <a:pt x="126" y="269"/>
                  </a:cubicBezTo>
                  <a:cubicBezTo>
                    <a:pt x="125" y="268"/>
                    <a:pt x="124" y="268"/>
                    <a:pt x="123" y="269"/>
                  </a:cubicBezTo>
                  <a:cubicBezTo>
                    <a:pt x="123" y="269"/>
                    <a:pt x="119" y="270"/>
                    <a:pt x="111" y="271"/>
                  </a:cubicBezTo>
                  <a:cubicBezTo>
                    <a:pt x="102" y="272"/>
                    <a:pt x="99" y="272"/>
                    <a:pt x="97" y="271"/>
                  </a:cubicBezTo>
                  <a:cubicBezTo>
                    <a:pt x="94" y="271"/>
                    <a:pt x="90" y="270"/>
                    <a:pt x="81" y="271"/>
                  </a:cubicBezTo>
                  <a:cubicBezTo>
                    <a:pt x="78" y="271"/>
                    <a:pt x="77" y="270"/>
                    <a:pt x="79" y="268"/>
                  </a:cubicBezTo>
                  <a:cubicBezTo>
                    <a:pt x="79" y="267"/>
                    <a:pt x="79" y="266"/>
                    <a:pt x="79" y="265"/>
                  </a:cubicBezTo>
                  <a:cubicBezTo>
                    <a:pt x="79" y="264"/>
                    <a:pt x="79" y="263"/>
                    <a:pt x="79" y="263"/>
                  </a:cubicBezTo>
                  <a:cubicBezTo>
                    <a:pt x="80" y="262"/>
                    <a:pt x="80" y="261"/>
                    <a:pt x="80" y="260"/>
                  </a:cubicBezTo>
                  <a:cubicBezTo>
                    <a:pt x="80" y="260"/>
                    <a:pt x="80" y="257"/>
                    <a:pt x="81" y="255"/>
                  </a:cubicBezTo>
                  <a:cubicBezTo>
                    <a:pt x="82" y="252"/>
                    <a:pt x="82" y="252"/>
                    <a:pt x="84" y="252"/>
                  </a:cubicBezTo>
                  <a:cubicBezTo>
                    <a:pt x="86" y="252"/>
                    <a:pt x="87" y="252"/>
                    <a:pt x="88" y="252"/>
                  </a:cubicBezTo>
                  <a:cubicBezTo>
                    <a:pt x="89" y="252"/>
                    <a:pt x="89" y="252"/>
                    <a:pt x="88" y="254"/>
                  </a:cubicBezTo>
                  <a:cubicBezTo>
                    <a:pt x="88" y="255"/>
                    <a:pt x="88" y="257"/>
                    <a:pt x="88" y="259"/>
                  </a:cubicBezTo>
                  <a:cubicBezTo>
                    <a:pt x="89" y="262"/>
                    <a:pt x="89" y="262"/>
                    <a:pt x="89" y="262"/>
                  </a:cubicBezTo>
                  <a:cubicBezTo>
                    <a:pt x="92" y="262"/>
                    <a:pt x="92" y="262"/>
                    <a:pt x="92" y="262"/>
                  </a:cubicBezTo>
                  <a:cubicBezTo>
                    <a:pt x="94" y="262"/>
                    <a:pt x="97" y="263"/>
                    <a:pt x="99" y="263"/>
                  </a:cubicBezTo>
                  <a:cubicBezTo>
                    <a:pt x="102" y="263"/>
                    <a:pt x="107" y="263"/>
                    <a:pt x="126" y="259"/>
                  </a:cubicBezTo>
                  <a:cubicBezTo>
                    <a:pt x="164" y="254"/>
                    <a:pt x="161" y="248"/>
                    <a:pt x="188" y="226"/>
                  </a:cubicBezTo>
                  <a:cubicBezTo>
                    <a:pt x="196" y="217"/>
                    <a:pt x="209" y="208"/>
                    <a:pt x="213" y="196"/>
                  </a:cubicBezTo>
                  <a:cubicBezTo>
                    <a:pt x="213" y="195"/>
                    <a:pt x="213" y="193"/>
                    <a:pt x="214" y="191"/>
                  </a:cubicBezTo>
                  <a:cubicBezTo>
                    <a:pt x="215" y="188"/>
                    <a:pt x="216" y="186"/>
                    <a:pt x="216" y="186"/>
                  </a:cubicBezTo>
                  <a:cubicBezTo>
                    <a:pt x="216" y="185"/>
                    <a:pt x="216" y="185"/>
                    <a:pt x="217" y="185"/>
                  </a:cubicBezTo>
                  <a:cubicBezTo>
                    <a:pt x="217" y="184"/>
                    <a:pt x="218" y="183"/>
                    <a:pt x="218" y="181"/>
                  </a:cubicBezTo>
                  <a:cubicBezTo>
                    <a:pt x="219" y="180"/>
                    <a:pt x="219" y="178"/>
                    <a:pt x="220" y="177"/>
                  </a:cubicBezTo>
                  <a:cubicBezTo>
                    <a:pt x="220" y="177"/>
                    <a:pt x="220" y="176"/>
                    <a:pt x="220" y="176"/>
                  </a:cubicBezTo>
                  <a:cubicBezTo>
                    <a:pt x="219" y="176"/>
                    <a:pt x="220" y="176"/>
                    <a:pt x="220" y="175"/>
                  </a:cubicBezTo>
                  <a:cubicBezTo>
                    <a:pt x="220" y="174"/>
                    <a:pt x="221" y="173"/>
                    <a:pt x="221" y="173"/>
                  </a:cubicBezTo>
                  <a:cubicBezTo>
                    <a:pt x="221" y="173"/>
                    <a:pt x="221" y="171"/>
                    <a:pt x="221" y="171"/>
                  </a:cubicBezTo>
                  <a:cubicBezTo>
                    <a:pt x="221" y="170"/>
                    <a:pt x="221" y="169"/>
                    <a:pt x="221" y="169"/>
                  </a:cubicBezTo>
                  <a:cubicBezTo>
                    <a:pt x="221" y="168"/>
                    <a:pt x="221" y="167"/>
                    <a:pt x="222" y="166"/>
                  </a:cubicBezTo>
                  <a:cubicBezTo>
                    <a:pt x="222" y="165"/>
                    <a:pt x="222" y="162"/>
                    <a:pt x="222" y="161"/>
                  </a:cubicBezTo>
                  <a:cubicBezTo>
                    <a:pt x="223" y="159"/>
                    <a:pt x="223" y="157"/>
                    <a:pt x="223" y="157"/>
                  </a:cubicBezTo>
                  <a:cubicBezTo>
                    <a:pt x="223" y="156"/>
                    <a:pt x="223" y="154"/>
                    <a:pt x="224" y="152"/>
                  </a:cubicBezTo>
                  <a:cubicBezTo>
                    <a:pt x="224" y="148"/>
                    <a:pt x="225" y="142"/>
                    <a:pt x="226" y="142"/>
                  </a:cubicBezTo>
                  <a:cubicBezTo>
                    <a:pt x="226" y="143"/>
                    <a:pt x="226" y="142"/>
                    <a:pt x="226" y="141"/>
                  </a:cubicBezTo>
                  <a:cubicBezTo>
                    <a:pt x="226" y="140"/>
                    <a:pt x="226" y="138"/>
                    <a:pt x="226" y="138"/>
                  </a:cubicBezTo>
                  <a:cubicBezTo>
                    <a:pt x="228" y="133"/>
                    <a:pt x="221" y="94"/>
                    <a:pt x="217" y="89"/>
                  </a:cubicBezTo>
                  <a:cubicBezTo>
                    <a:pt x="216" y="88"/>
                    <a:pt x="215" y="85"/>
                    <a:pt x="214" y="82"/>
                  </a:cubicBezTo>
                  <a:cubicBezTo>
                    <a:pt x="210" y="73"/>
                    <a:pt x="206" y="63"/>
                    <a:pt x="200" y="55"/>
                  </a:cubicBezTo>
                  <a:cubicBezTo>
                    <a:pt x="198" y="51"/>
                    <a:pt x="189" y="44"/>
                    <a:pt x="184" y="40"/>
                  </a:cubicBezTo>
                  <a:cubicBezTo>
                    <a:pt x="182" y="40"/>
                    <a:pt x="181" y="38"/>
                    <a:pt x="180" y="37"/>
                  </a:cubicBezTo>
                  <a:cubicBezTo>
                    <a:pt x="179" y="36"/>
                    <a:pt x="177" y="35"/>
                    <a:pt x="175" y="34"/>
                  </a:cubicBezTo>
                  <a:cubicBezTo>
                    <a:pt x="167" y="30"/>
                    <a:pt x="159" y="23"/>
                    <a:pt x="150" y="16"/>
                  </a:cubicBezTo>
                  <a:cubicBezTo>
                    <a:pt x="146" y="13"/>
                    <a:pt x="145" y="13"/>
                    <a:pt x="141" y="17"/>
                  </a:cubicBezTo>
                  <a:cubicBezTo>
                    <a:pt x="139" y="19"/>
                    <a:pt x="137" y="20"/>
                    <a:pt x="137" y="19"/>
                  </a:cubicBezTo>
                  <a:cubicBezTo>
                    <a:pt x="137" y="18"/>
                    <a:pt x="136" y="18"/>
                    <a:pt x="135" y="18"/>
                  </a:cubicBezTo>
                  <a:cubicBezTo>
                    <a:pt x="134" y="19"/>
                    <a:pt x="134" y="17"/>
                    <a:pt x="135" y="11"/>
                  </a:cubicBezTo>
                  <a:cubicBezTo>
                    <a:pt x="136" y="8"/>
                    <a:pt x="136" y="6"/>
                    <a:pt x="137" y="6"/>
                  </a:cubicBezTo>
                  <a:close/>
                  <a:moveTo>
                    <a:pt x="78" y="28"/>
                  </a:moveTo>
                  <a:cubicBezTo>
                    <a:pt x="90" y="26"/>
                    <a:pt x="104" y="23"/>
                    <a:pt x="114" y="22"/>
                  </a:cubicBezTo>
                  <a:cubicBezTo>
                    <a:pt x="127" y="20"/>
                    <a:pt x="127" y="20"/>
                    <a:pt x="127" y="20"/>
                  </a:cubicBezTo>
                  <a:cubicBezTo>
                    <a:pt x="130" y="22"/>
                    <a:pt x="130" y="22"/>
                    <a:pt x="130" y="22"/>
                  </a:cubicBezTo>
                  <a:cubicBezTo>
                    <a:pt x="132" y="23"/>
                    <a:pt x="134" y="23"/>
                    <a:pt x="134" y="23"/>
                  </a:cubicBezTo>
                  <a:cubicBezTo>
                    <a:pt x="135" y="23"/>
                    <a:pt x="143" y="27"/>
                    <a:pt x="148" y="29"/>
                  </a:cubicBezTo>
                  <a:cubicBezTo>
                    <a:pt x="161" y="36"/>
                    <a:pt x="175" y="47"/>
                    <a:pt x="175" y="49"/>
                  </a:cubicBezTo>
                  <a:cubicBezTo>
                    <a:pt x="175" y="50"/>
                    <a:pt x="178" y="52"/>
                    <a:pt x="180" y="55"/>
                  </a:cubicBezTo>
                  <a:cubicBezTo>
                    <a:pt x="196" y="71"/>
                    <a:pt x="207" y="89"/>
                    <a:pt x="212" y="113"/>
                  </a:cubicBezTo>
                  <a:cubicBezTo>
                    <a:pt x="214" y="124"/>
                    <a:pt x="215" y="128"/>
                    <a:pt x="214" y="131"/>
                  </a:cubicBezTo>
                  <a:cubicBezTo>
                    <a:pt x="214" y="133"/>
                    <a:pt x="214" y="136"/>
                    <a:pt x="214" y="137"/>
                  </a:cubicBezTo>
                  <a:cubicBezTo>
                    <a:pt x="214" y="139"/>
                    <a:pt x="214" y="141"/>
                    <a:pt x="214" y="141"/>
                  </a:cubicBezTo>
                  <a:cubicBezTo>
                    <a:pt x="214" y="142"/>
                    <a:pt x="214" y="144"/>
                    <a:pt x="214" y="147"/>
                  </a:cubicBezTo>
                  <a:cubicBezTo>
                    <a:pt x="215" y="152"/>
                    <a:pt x="215" y="158"/>
                    <a:pt x="214" y="159"/>
                  </a:cubicBezTo>
                  <a:cubicBezTo>
                    <a:pt x="214" y="160"/>
                    <a:pt x="213" y="162"/>
                    <a:pt x="212" y="164"/>
                  </a:cubicBezTo>
                  <a:cubicBezTo>
                    <a:pt x="211" y="166"/>
                    <a:pt x="210" y="168"/>
                    <a:pt x="210" y="169"/>
                  </a:cubicBezTo>
                  <a:cubicBezTo>
                    <a:pt x="204" y="188"/>
                    <a:pt x="193" y="206"/>
                    <a:pt x="179" y="219"/>
                  </a:cubicBezTo>
                  <a:cubicBezTo>
                    <a:pt x="179" y="219"/>
                    <a:pt x="178" y="220"/>
                    <a:pt x="178" y="220"/>
                  </a:cubicBezTo>
                  <a:cubicBezTo>
                    <a:pt x="169" y="227"/>
                    <a:pt x="162" y="236"/>
                    <a:pt x="152" y="242"/>
                  </a:cubicBezTo>
                  <a:cubicBezTo>
                    <a:pt x="150" y="243"/>
                    <a:pt x="129" y="248"/>
                    <a:pt x="121" y="248"/>
                  </a:cubicBezTo>
                  <a:cubicBezTo>
                    <a:pt x="108" y="249"/>
                    <a:pt x="105" y="249"/>
                    <a:pt x="101" y="249"/>
                  </a:cubicBezTo>
                  <a:cubicBezTo>
                    <a:pt x="98" y="248"/>
                    <a:pt x="96" y="248"/>
                    <a:pt x="95" y="248"/>
                  </a:cubicBezTo>
                  <a:cubicBezTo>
                    <a:pt x="94" y="248"/>
                    <a:pt x="92" y="248"/>
                    <a:pt x="90" y="248"/>
                  </a:cubicBezTo>
                  <a:cubicBezTo>
                    <a:pt x="88" y="247"/>
                    <a:pt x="85" y="247"/>
                    <a:pt x="84" y="247"/>
                  </a:cubicBezTo>
                  <a:cubicBezTo>
                    <a:pt x="84" y="247"/>
                    <a:pt x="83" y="247"/>
                    <a:pt x="83" y="247"/>
                  </a:cubicBezTo>
                  <a:cubicBezTo>
                    <a:pt x="83" y="246"/>
                    <a:pt x="83" y="246"/>
                    <a:pt x="82" y="247"/>
                  </a:cubicBezTo>
                  <a:cubicBezTo>
                    <a:pt x="82" y="247"/>
                    <a:pt x="82" y="247"/>
                    <a:pt x="82" y="246"/>
                  </a:cubicBezTo>
                  <a:cubicBezTo>
                    <a:pt x="81" y="246"/>
                    <a:pt x="81" y="246"/>
                    <a:pt x="80" y="246"/>
                  </a:cubicBezTo>
                  <a:cubicBezTo>
                    <a:pt x="80" y="246"/>
                    <a:pt x="79" y="246"/>
                    <a:pt x="78" y="245"/>
                  </a:cubicBezTo>
                  <a:cubicBezTo>
                    <a:pt x="78" y="245"/>
                    <a:pt x="77" y="245"/>
                    <a:pt x="77" y="245"/>
                  </a:cubicBezTo>
                  <a:cubicBezTo>
                    <a:pt x="76" y="245"/>
                    <a:pt x="76" y="245"/>
                    <a:pt x="76" y="244"/>
                  </a:cubicBezTo>
                  <a:cubicBezTo>
                    <a:pt x="75" y="244"/>
                    <a:pt x="75" y="244"/>
                    <a:pt x="74" y="244"/>
                  </a:cubicBezTo>
                  <a:cubicBezTo>
                    <a:pt x="74" y="244"/>
                    <a:pt x="73" y="243"/>
                    <a:pt x="71" y="242"/>
                  </a:cubicBezTo>
                  <a:cubicBezTo>
                    <a:pt x="67" y="239"/>
                    <a:pt x="60" y="235"/>
                    <a:pt x="52" y="231"/>
                  </a:cubicBezTo>
                  <a:cubicBezTo>
                    <a:pt x="44" y="226"/>
                    <a:pt x="37" y="220"/>
                    <a:pt x="33" y="216"/>
                  </a:cubicBezTo>
                  <a:cubicBezTo>
                    <a:pt x="32" y="214"/>
                    <a:pt x="31" y="213"/>
                    <a:pt x="30" y="212"/>
                  </a:cubicBezTo>
                  <a:cubicBezTo>
                    <a:pt x="29" y="211"/>
                    <a:pt x="26" y="204"/>
                    <a:pt x="25" y="201"/>
                  </a:cubicBezTo>
                  <a:cubicBezTo>
                    <a:pt x="24" y="200"/>
                    <a:pt x="24" y="199"/>
                    <a:pt x="23" y="198"/>
                  </a:cubicBezTo>
                  <a:cubicBezTo>
                    <a:pt x="23" y="197"/>
                    <a:pt x="22" y="196"/>
                    <a:pt x="22" y="195"/>
                  </a:cubicBezTo>
                  <a:cubicBezTo>
                    <a:pt x="22" y="194"/>
                    <a:pt x="21" y="192"/>
                    <a:pt x="20" y="190"/>
                  </a:cubicBezTo>
                  <a:cubicBezTo>
                    <a:pt x="19" y="189"/>
                    <a:pt x="18" y="186"/>
                    <a:pt x="18" y="186"/>
                  </a:cubicBezTo>
                  <a:cubicBezTo>
                    <a:pt x="18" y="185"/>
                    <a:pt x="17" y="184"/>
                    <a:pt x="17" y="184"/>
                  </a:cubicBezTo>
                  <a:cubicBezTo>
                    <a:pt x="16" y="183"/>
                    <a:pt x="13" y="174"/>
                    <a:pt x="13" y="172"/>
                  </a:cubicBezTo>
                  <a:cubicBezTo>
                    <a:pt x="13" y="172"/>
                    <a:pt x="12" y="171"/>
                    <a:pt x="12" y="170"/>
                  </a:cubicBezTo>
                  <a:cubicBezTo>
                    <a:pt x="8" y="164"/>
                    <a:pt x="6" y="153"/>
                    <a:pt x="4" y="139"/>
                  </a:cubicBezTo>
                  <a:cubicBezTo>
                    <a:pt x="4" y="130"/>
                    <a:pt x="4" y="129"/>
                    <a:pt x="6" y="121"/>
                  </a:cubicBezTo>
                  <a:cubicBezTo>
                    <a:pt x="6" y="118"/>
                    <a:pt x="7" y="116"/>
                    <a:pt x="7" y="115"/>
                  </a:cubicBezTo>
                  <a:cubicBezTo>
                    <a:pt x="6" y="115"/>
                    <a:pt x="7" y="112"/>
                    <a:pt x="8" y="109"/>
                  </a:cubicBezTo>
                  <a:cubicBezTo>
                    <a:pt x="9" y="106"/>
                    <a:pt x="10" y="103"/>
                    <a:pt x="10" y="102"/>
                  </a:cubicBezTo>
                  <a:cubicBezTo>
                    <a:pt x="10" y="101"/>
                    <a:pt x="11" y="100"/>
                    <a:pt x="11" y="99"/>
                  </a:cubicBezTo>
                  <a:cubicBezTo>
                    <a:pt x="12" y="99"/>
                    <a:pt x="12" y="99"/>
                    <a:pt x="12" y="98"/>
                  </a:cubicBezTo>
                  <a:cubicBezTo>
                    <a:pt x="11" y="98"/>
                    <a:pt x="12" y="93"/>
                    <a:pt x="13" y="92"/>
                  </a:cubicBezTo>
                  <a:cubicBezTo>
                    <a:pt x="13" y="91"/>
                    <a:pt x="14" y="90"/>
                    <a:pt x="14" y="89"/>
                  </a:cubicBezTo>
                  <a:cubicBezTo>
                    <a:pt x="14" y="88"/>
                    <a:pt x="14" y="88"/>
                    <a:pt x="15" y="88"/>
                  </a:cubicBezTo>
                  <a:cubicBezTo>
                    <a:pt x="15" y="88"/>
                    <a:pt x="15" y="88"/>
                    <a:pt x="15" y="87"/>
                  </a:cubicBezTo>
                  <a:cubicBezTo>
                    <a:pt x="14" y="87"/>
                    <a:pt x="15" y="85"/>
                    <a:pt x="15" y="83"/>
                  </a:cubicBezTo>
                  <a:cubicBezTo>
                    <a:pt x="15" y="81"/>
                    <a:pt x="16" y="80"/>
                    <a:pt x="16" y="80"/>
                  </a:cubicBezTo>
                  <a:cubicBezTo>
                    <a:pt x="15" y="79"/>
                    <a:pt x="18" y="74"/>
                    <a:pt x="20" y="69"/>
                  </a:cubicBezTo>
                  <a:cubicBezTo>
                    <a:pt x="23" y="65"/>
                    <a:pt x="26" y="60"/>
                    <a:pt x="29" y="52"/>
                  </a:cubicBezTo>
                  <a:cubicBezTo>
                    <a:pt x="30" y="50"/>
                    <a:pt x="32" y="48"/>
                    <a:pt x="34" y="46"/>
                  </a:cubicBezTo>
                  <a:cubicBezTo>
                    <a:pt x="36" y="45"/>
                    <a:pt x="38" y="43"/>
                    <a:pt x="40" y="42"/>
                  </a:cubicBezTo>
                  <a:cubicBezTo>
                    <a:pt x="43" y="39"/>
                    <a:pt x="49" y="36"/>
                    <a:pt x="53" y="34"/>
                  </a:cubicBezTo>
                  <a:cubicBezTo>
                    <a:pt x="55" y="34"/>
                    <a:pt x="57" y="33"/>
                    <a:pt x="57" y="32"/>
                  </a:cubicBezTo>
                  <a:cubicBezTo>
                    <a:pt x="57" y="32"/>
                    <a:pt x="66" y="30"/>
                    <a:pt x="78" y="28"/>
                  </a:cubicBezTo>
                  <a:close/>
                  <a:moveTo>
                    <a:pt x="146" y="19"/>
                  </a:moveTo>
                  <a:cubicBezTo>
                    <a:pt x="146" y="18"/>
                    <a:pt x="147" y="19"/>
                    <a:pt x="147" y="19"/>
                  </a:cubicBezTo>
                  <a:cubicBezTo>
                    <a:pt x="148" y="19"/>
                    <a:pt x="148" y="20"/>
                    <a:pt x="148" y="21"/>
                  </a:cubicBezTo>
                  <a:cubicBezTo>
                    <a:pt x="148" y="21"/>
                    <a:pt x="148" y="21"/>
                    <a:pt x="149" y="21"/>
                  </a:cubicBezTo>
                  <a:cubicBezTo>
                    <a:pt x="149" y="21"/>
                    <a:pt x="152" y="23"/>
                    <a:pt x="155" y="26"/>
                  </a:cubicBezTo>
                  <a:cubicBezTo>
                    <a:pt x="159" y="29"/>
                    <a:pt x="161" y="31"/>
                    <a:pt x="161" y="31"/>
                  </a:cubicBezTo>
                  <a:cubicBezTo>
                    <a:pt x="160" y="31"/>
                    <a:pt x="157" y="29"/>
                    <a:pt x="156" y="28"/>
                  </a:cubicBezTo>
                  <a:cubicBezTo>
                    <a:pt x="155" y="27"/>
                    <a:pt x="152" y="26"/>
                    <a:pt x="149" y="24"/>
                  </a:cubicBezTo>
                  <a:cubicBezTo>
                    <a:pt x="146" y="23"/>
                    <a:pt x="144" y="22"/>
                    <a:pt x="144" y="22"/>
                  </a:cubicBezTo>
                  <a:cubicBezTo>
                    <a:pt x="144" y="21"/>
                    <a:pt x="145" y="20"/>
                    <a:pt x="145" y="20"/>
                  </a:cubicBezTo>
                  <a:cubicBezTo>
                    <a:pt x="146" y="19"/>
                    <a:pt x="146" y="19"/>
                    <a:pt x="146" y="19"/>
                  </a:cubicBezTo>
                  <a:close/>
                  <a:moveTo>
                    <a:pt x="65" y="36"/>
                  </a:moveTo>
                  <a:cubicBezTo>
                    <a:pt x="65" y="36"/>
                    <a:pt x="65" y="36"/>
                    <a:pt x="64" y="36"/>
                  </a:cubicBezTo>
                  <a:cubicBezTo>
                    <a:pt x="61" y="36"/>
                    <a:pt x="60" y="37"/>
                    <a:pt x="58" y="39"/>
                  </a:cubicBezTo>
                  <a:cubicBezTo>
                    <a:pt x="55" y="42"/>
                    <a:pt x="55" y="44"/>
                    <a:pt x="55" y="46"/>
                  </a:cubicBezTo>
                  <a:cubicBezTo>
                    <a:pt x="56" y="49"/>
                    <a:pt x="59" y="49"/>
                    <a:pt x="65" y="49"/>
                  </a:cubicBezTo>
                  <a:cubicBezTo>
                    <a:pt x="73" y="48"/>
                    <a:pt x="77" y="50"/>
                    <a:pt x="79" y="57"/>
                  </a:cubicBezTo>
                  <a:cubicBezTo>
                    <a:pt x="80" y="59"/>
                    <a:pt x="81" y="60"/>
                    <a:pt x="83" y="61"/>
                  </a:cubicBezTo>
                  <a:cubicBezTo>
                    <a:pt x="85" y="62"/>
                    <a:pt x="86" y="63"/>
                    <a:pt x="87" y="63"/>
                  </a:cubicBezTo>
                  <a:cubicBezTo>
                    <a:pt x="90" y="62"/>
                    <a:pt x="93" y="64"/>
                    <a:pt x="93" y="65"/>
                  </a:cubicBezTo>
                  <a:cubicBezTo>
                    <a:pt x="93" y="66"/>
                    <a:pt x="94" y="68"/>
                    <a:pt x="97" y="70"/>
                  </a:cubicBezTo>
                  <a:cubicBezTo>
                    <a:pt x="101" y="72"/>
                    <a:pt x="101" y="73"/>
                    <a:pt x="100" y="73"/>
                  </a:cubicBezTo>
                  <a:cubicBezTo>
                    <a:pt x="99" y="74"/>
                    <a:pt x="98" y="74"/>
                    <a:pt x="98" y="75"/>
                  </a:cubicBezTo>
                  <a:cubicBezTo>
                    <a:pt x="96" y="78"/>
                    <a:pt x="95" y="77"/>
                    <a:pt x="91" y="75"/>
                  </a:cubicBezTo>
                  <a:cubicBezTo>
                    <a:pt x="85" y="68"/>
                    <a:pt x="75" y="72"/>
                    <a:pt x="68" y="66"/>
                  </a:cubicBezTo>
                  <a:cubicBezTo>
                    <a:pt x="68" y="65"/>
                    <a:pt x="67" y="63"/>
                    <a:pt x="67" y="62"/>
                  </a:cubicBezTo>
                  <a:cubicBezTo>
                    <a:pt x="66" y="60"/>
                    <a:pt x="66" y="58"/>
                    <a:pt x="66" y="58"/>
                  </a:cubicBezTo>
                  <a:cubicBezTo>
                    <a:pt x="65" y="58"/>
                    <a:pt x="65" y="57"/>
                    <a:pt x="65" y="57"/>
                  </a:cubicBezTo>
                  <a:cubicBezTo>
                    <a:pt x="65" y="57"/>
                    <a:pt x="64" y="56"/>
                    <a:pt x="63" y="55"/>
                  </a:cubicBezTo>
                  <a:cubicBezTo>
                    <a:pt x="62" y="55"/>
                    <a:pt x="62" y="54"/>
                    <a:pt x="62" y="54"/>
                  </a:cubicBezTo>
                  <a:cubicBezTo>
                    <a:pt x="62" y="55"/>
                    <a:pt x="60" y="55"/>
                    <a:pt x="58" y="54"/>
                  </a:cubicBezTo>
                  <a:cubicBezTo>
                    <a:pt x="56" y="54"/>
                    <a:pt x="52" y="54"/>
                    <a:pt x="49" y="55"/>
                  </a:cubicBezTo>
                  <a:cubicBezTo>
                    <a:pt x="41" y="56"/>
                    <a:pt x="36" y="64"/>
                    <a:pt x="28" y="68"/>
                  </a:cubicBezTo>
                  <a:cubicBezTo>
                    <a:pt x="23" y="73"/>
                    <a:pt x="21" y="83"/>
                    <a:pt x="18" y="91"/>
                  </a:cubicBezTo>
                  <a:cubicBezTo>
                    <a:pt x="16" y="95"/>
                    <a:pt x="16" y="96"/>
                    <a:pt x="16" y="103"/>
                  </a:cubicBezTo>
                  <a:cubicBezTo>
                    <a:pt x="16" y="111"/>
                    <a:pt x="16" y="111"/>
                    <a:pt x="16" y="111"/>
                  </a:cubicBezTo>
                  <a:cubicBezTo>
                    <a:pt x="18" y="112"/>
                    <a:pt x="18" y="112"/>
                    <a:pt x="18" y="112"/>
                  </a:cubicBezTo>
                  <a:cubicBezTo>
                    <a:pt x="21" y="114"/>
                    <a:pt x="23" y="114"/>
                    <a:pt x="26" y="114"/>
                  </a:cubicBezTo>
                  <a:cubicBezTo>
                    <a:pt x="27" y="113"/>
                    <a:pt x="29" y="114"/>
                    <a:pt x="31" y="115"/>
                  </a:cubicBezTo>
                  <a:cubicBezTo>
                    <a:pt x="34" y="116"/>
                    <a:pt x="34" y="116"/>
                    <a:pt x="34" y="119"/>
                  </a:cubicBezTo>
                  <a:cubicBezTo>
                    <a:pt x="35" y="131"/>
                    <a:pt x="37" y="142"/>
                    <a:pt x="38" y="153"/>
                  </a:cubicBezTo>
                  <a:cubicBezTo>
                    <a:pt x="38" y="154"/>
                    <a:pt x="36" y="155"/>
                    <a:pt x="35" y="156"/>
                  </a:cubicBezTo>
                  <a:cubicBezTo>
                    <a:pt x="33" y="156"/>
                    <a:pt x="32" y="158"/>
                    <a:pt x="32" y="158"/>
                  </a:cubicBezTo>
                  <a:cubicBezTo>
                    <a:pt x="31" y="158"/>
                    <a:pt x="32" y="160"/>
                    <a:pt x="32" y="162"/>
                  </a:cubicBezTo>
                  <a:cubicBezTo>
                    <a:pt x="33" y="165"/>
                    <a:pt x="33" y="166"/>
                    <a:pt x="35" y="168"/>
                  </a:cubicBezTo>
                  <a:cubicBezTo>
                    <a:pt x="41" y="179"/>
                    <a:pt x="39" y="193"/>
                    <a:pt x="50" y="201"/>
                  </a:cubicBezTo>
                  <a:cubicBezTo>
                    <a:pt x="52" y="202"/>
                    <a:pt x="53" y="202"/>
                    <a:pt x="55" y="202"/>
                  </a:cubicBezTo>
                  <a:cubicBezTo>
                    <a:pt x="59" y="201"/>
                    <a:pt x="64" y="199"/>
                    <a:pt x="65" y="198"/>
                  </a:cubicBezTo>
                  <a:cubicBezTo>
                    <a:pt x="65" y="197"/>
                    <a:pt x="65" y="197"/>
                    <a:pt x="66" y="197"/>
                  </a:cubicBezTo>
                  <a:cubicBezTo>
                    <a:pt x="69" y="191"/>
                    <a:pt x="74" y="185"/>
                    <a:pt x="77" y="178"/>
                  </a:cubicBezTo>
                  <a:cubicBezTo>
                    <a:pt x="77" y="178"/>
                    <a:pt x="78" y="177"/>
                    <a:pt x="81" y="176"/>
                  </a:cubicBezTo>
                  <a:cubicBezTo>
                    <a:pt x="84" y="175"/>
                    <a:pt x="85" y="174"/>
                    <a:pt x="86" y="172"/>
                  </a:cubicBezTo>
                  <a:cubicBezTo>
                    <a:pt x="88" y="169"/>
                    <a:pt x="88" y="168"/>
                    <a:pt x="87" y="164"/>
                  </a:cubicBezTo>
                  <a:cubicBezTo>
                    <a:pt x="85" y="154"/>
                    <a:pt x="91" y="149"/>
                    <a:pt x="99" y="147"/>
                  </a:cubicBezTo>
                  <a:cubicBezTo>
                    <a:pt x="104" y="146"/>
                    <a:pt x="107" y="144"/>
                    <a:pt x="109" y="141"/>
                  </a:cubicBezTo>
                  <a:cubicBezTo>
                    <a:pt x="109" y="140"/>
                    <a:pt x="111" y="139"/>
                    <a:pt x="112" y="138"/>
                  </a:cubicBezTo>
                  <a:cubicBezTo>
                    <a:pt x="114" y="136"/>
                    <a:pt x="114" y="136"/>
                    <a:pt x="114" y="134"/>
                  </a:cubicBezTo>
                  <a:cubicBezTo>
                    <a:pt x="114" y="132"/>
                    <a:pt x="114" y="132"/>
                    <a:pt x="111" y="132"/>
                  </a:cubicBezTo>
                  <a:cubicBezTo>
                    <a:pt x="110" y="132"/>
                    <a:pt x="108" y="131"/>
                    <a:pt x="106" y="130"/>
                  </a:cubicBezTo>
                  <a:cubicBezTo>
                    <a:pt x="103" y="128"/>
                    <a:pt x="102" y="127"/>
                    <a:pt x="102" y="124"/>
                  </a:cubicBezTo>
                  <a:cubicBezTo>
                    <a:pt x="101" y="121"/>
                    <a:pt x="100" y="118"/>
                    <a:pt x="99" y="116"/>
                  </a:cubicBezTo>
                  <a:cubicBezTo>
                    <a:pt x="93" y="103"/>
                    <a:pt x="94" y="87"/>
                    <a:pt x="100" y="108"/>
                  </a:cubicBezTo>
                  <a:cubicBezTo>
                    <a:pt x="101" y="110"/>
                    <a:pt x="102" y="111"/>
                    <a:pt x="103" y="117"/>
                  </a:cubicBezTo>
                  <a:cubicBezTo>
                    <a:pt x="104" y="124"/>
                    <a:pt x="104" y="124"/>
                    <a:pt x="104" y="124"/>
                  </a:cubicBezTo>
                  <a:cubicBezTo>
                    <a:pt x="106" y="125"/>
                    <a:pt x="106" y="125"/>
                    <a:pt x="106" y="125"/>
                  </a:cubicBezTo>
                  <a:cubicBezTo>
                    <a:pt x="110" y="127"/>
                    <a:pt x="116" y="125"/>
                    <a:pt x="120" y="122"/>
                  </a:cubicBezTo>
                  <a:cubicBezTo>
                    <a:pt x="123" y="121"/>
                    <a:pt x="124" y="119"/>
                    <a:pt x="127" y="115"/>
                  </a:cubicBezTo>
                  <a:cubicBezTo>
                    <a:pt x="128" y="112"/>
                    <a:pt x="130" y="110"/>
                    <a:pt x="130" y="109"/>
                  </a:cubicBezTo>
                  <a:cubicBezTo>
                    <a:pt x="129" y="106"/>
                    <a:pt x="127" y="104"/>
                    <a:pt x="125" y="104"/>
                  </a:cubicBezTo>
                  <a:cubicBezTo>
                    <a:pt x="121" y="103"/>
                    <a:pt x="119" y="98"/>
                    <a:pt x="115" y="97"/>
                  </a:cubicBezTo>
                  <a:cubicBezTo>
                    <a:pt x="111" y="97"/>
                    <a:pt x="109" y="95"/>
                    <a:pt x="111" y="93"/>
                  </a:cubicBezTo>
                  <a:cubicBezTo>
                    <a:pt x="111" y="93"/>
                    <a:pt x="112" y="93"/>
                    <a:pt x="113" y="93"/>
                  </a:cubicBezTo>
                  <a:cubicBezTo>
                    <a:pt x="114" y="94"/>
                    <a:pt x="117" y="94"/>
                    <a:pt x="118" y="93"/>
                  </a:cubicBezTo>
                  <a:cubicBezTo>
                    <a:pt x="122" y="93"/>
                    <a:pt x="122" y="93"/>
                    <a:pt x="124" y="98"/>
                  </a:cubicBezTo>
                  <a:cubicBezTo>
                    <a:pt x="124" y="101"/>
                    <a:pt x="125" y="102"/>
                    <a:pt x="130" y="103"/>
                  </a:cubicBezTo>
                  <a:cubicBezTo>
                    <a:pt x="142" y="110"/>
                    <a:pt x="146" y="117"/>
                    <a:pt x="153" y="118"/>
                  </a:cubicBezTo>
                  <a:cubicBezTo>
                    <a:pt x="154" y="118"/>
                    <a:pt x="155" y="118"/>
                    <a:pt x="156" y="118"/>
                  </a:cubicBezTo>
                  <a:cubicBezTo>
                    <a:pt x="158" y="119"/>
                    <a:pt x="158" y="119"/>
                    <a:pt x="160" y="132"/>
                  </a:cubicBezTo>
                  <a:cubicBezTo>
                    <a:pt x="162" y="146"/>
                    <a:pt x="162" y="146"/>
                    <a:pt x="164" y="147"/>
                  </a:cubicBezTo>
                  <a:cubicBezTo>
                    <a:pt x="167" y="148"/>
                    <a:pt x="169" y="147"/>
                    <a:pt x="171" y="143"/>
                  </a:cubicBezTo>
                  <a:cubicBezTo>
                    <a:pt x="172" y="141"/>
                    <a:pt x="173" y="138"/>
                    <a:pt x="173" y="137"/>
                  </a:cubicBezTo>
                  <a:cubicBezTo>
                    <a:pt x="173" y="136"/>
                    <a:pt x="173" y="135"/>
                    <a:pt x="175" y="134"/>
                  </a:cubicBezTo>
                  <a:cubicBezTo>
                    <a:pt x="176" y="133"/>
                    <a:pt x="178" y="131"/>
                    <a:pt x="179" y="130"/>
                  </a:cubicBezTo>
                  <a:cubicBezTo>
                    <a:pt x="180" y="127"/>
                    <a:pt x="180" y="127"/>
                    <a:pt x="180" y="127"/>
                  </a:cubicBezTo>
                  <a:cubicBezTo>
                    <a:pt x="185" y="129"/>
                    <a:pt x="185" y="129"/>
                    <a:pt x="185" y="129"/>
                  </a:cubicBezTo>
                  <a:cubicBezTo>
                    <a:pt x="187" y="130"/>
                    <a:pt x="189" y="131"/>
                    <a:pt x="190" y="132"/>
                  </a:cubicBezTo>
                  <a:cubicBezTo>
                    <a:pt x="192" y="135"/>
                    <a:pt x="196" y="137"/>
                    <a:pt x="198" y="136"/>
                  </a:cubicBezTo>
                  <a:cubicBezTo>
                    <a:pt x="201" y="136"/>
                    <a:pt x="201" y="135"/>
                    <a:pt x="202" y="133"/>
                  </a:cubicBezTo>
                  <a:cubicBezTo>
                    <a:pt x="203" y="131"/>
                    <a:pt x="204" y="130"/>
                    <a:pt x="205" y="130"/>
                  </a:cubicBezTo>
                  <a:cubicBezTo>
                    <a:pt x="210" y="131"/>
                    <a:pt x="211" y="131"/>
                    <a:pt x="212" y="129"/>
                  </a:cubicBezTo>
                  <a:cubicBezTo>
                    <a:pt x="213" y="126"/>
                    <a:pt x="211" y="123"/>
                    <a:pt x="209" y="125"/>
                  </a:cubicBezTo>
                  <a:cubicBezTo>
                    <a:pt x="208" y="126"/>
                    <a:pt x="207" y="126"/>
                    <a:pt x="206" y="126"/>
                  </a:cubicBezTo>
                  <a:cubicBezTo>
                    <a:pt x="206" y="126"/>
                    <a:pt x="204" y="126"/>
                    <a:pt x="202" y="126"/>
                  </a:cubicBezTo>
                  <a:cubicBezTo>
                    <a:pt x="200" y="127"/>
                    <a:pt x="200" y="128"/>
                    <a:pt x="199" y="130"/>
                  </a:cubicBezTo>
                  <a:cubicBezTo>
                    <a:pt x="197" y="132"/>
                    <a:pt x="197" y="132"/>
                    <a:pt x="197" y="132"/>
                  </a:cubicBezTo>
                  <a:cubicBezTo>
                    <a:pt x="195" y="131"/>
                    <a:pt x="195" y="131"/>
                    <a:pt x="195" y="131"/>
                  </a:cubicBezTo>
                  <a:cubicBezTo>
                    <a:pt x="194" y="130"/>
                    <a:pt x="193" y="128"/>
                    <a:pt x="192" y="127"/>
                  </a:cubicBezTo>
                  <a:cubicBezTo>
                    <a:pt x="191" y="127"/>
                    <a:pt x="190" y="126"/>
                    <a:pt x="190" y="126"/>
                  </a:cubicBezTo>
                  <a:cubicBezTo>
                    <a:pt x="190" y="126"/>
                    <a:pt x="187" y="125"/>
                    <a:pt x="185" y="124"/>
                  </a:cubicBezTo>
                  <a:cubicBezTo>
                    <a:pt x="182" y="123"/>
                    <a:pt x="180" y="122"/>
                    <a:pt x="179" y="122"/>
                  </a:cubicBezTo>
                  <a:cubicBezTo>
                    <a:pt x="179" y="122"/>
                    <a:pt x="177" y="124"/>
                    <a:pt x="176" y="125"/>
                  </a:cubicBezTo>
                  <a:cubicBezTo>
                    <a:pt x="175" y="127"/>
                    <a:pt x="173" y="129"/>
                    <a:pt x="172" y="130"/>
                  </a:cubicBezTo>
                  <a:cubicBezTo>
                    <a:pt x="170" y="132"/>
                    <a:pt x="168" y="136"/>
                    <a:pt x="167" y="140"/>
                  </a:cubicBezTo>
                  <a:cubicBezTo>
                    <a:pt x="166" y="143"/>
                    <a:pt x="166" y="143"/>
                    <a:pt x="163" y="129"/>
                  </a:cubicBezTo>
                  <a:cubicBezTo>
                    <a:pt x="161" y="115"/>
                    <a:pt x="161" y="115"/>
                    <a:pt x="161" y="115"/>
                  </a:cubicBezTo>
                  <a:cubicBezTo>
                    <a:pt x="159" y="115"/>
                    <a:pt x="159" y="115"/>
                    <a:pt x="159" y="115"/>
                  </a:cubicBezTo>
                  <a:cubicBezTo>
                    <a:pt x="158" y="114"/>
                    <a:pt x="156" y="114"/>
                    <a:pt x="155" y="113"/>
                  </a:cubicBezTo>
                  <a:cubicBezTo>
                    <a:pt x="153" y="113"/>
                    <a:pt x="147" y="109"/>
                    <a:pt x="146" y="109"/>
                  </a:cubicBezTo>
                  <a:cubicBezTo>
                    <a:pt x="139" y="104"/>
                    <a:pt x="135" y="100"/>
                    <a:pt x="127" y="97"/>
                  </a:cubicBezTo>
                  <a:cubicBezTo>
                    <a:pt x="127" y="94"/>
                    <a:pt x="127" y="94"/>
                    <a:pt x="127" y="94"/>
                  </a:cubicBezTo>
                  <a:cubicBezTo>
                    <a:pt x="127" y="92"/>
                    <a:pt x="126" y="91"/>
                    <a:pt x="124" y="89"/>
                  </a:cubicBezTo>
                  <a:cubicBezTo>
                    <a:pt x="121" y="87"/>
                    <a:pt x="120" y="86"/>
                    <a:pt x="118" y="88"/>
                  </a:cubicBezTo>
                  <a:cubicBezTo>
                    <a:pt x="117" y="90"/>
                    <a:pt x="117" y="90"/>
                    <a:pt x="115" y="89"/>
                  </a:cubicBezTo>
                  <a:cubicBezTo>
                    <a:pt x="114" y="88"/>
                    <a:pt x="108" y="89"/>
                    <a:pt x="108" y="90"/>
                  </a:cubicBezTo>
                  <a:cubicBezTo>
                    <a:pt x="108" y="90"/>
                    <a:pt x="107" y="90"/>
                    <a:pt x="107" y="90"/>
                  </a:cubicBezTo>
                  <a:cubicBezTo>
                    <a:pt x="106" y="90"/>
                    <a:pt x="106" y="92"/>
                    <a:pt x="106" y="96"/>
                  </a:cubicBezTo>
                  <a:cubicBezTo>
                    <a:pt x="107" y="97"/>
                    <a:pt x="107" y="98"/>
                    <a:pt x="107" y="98"/>
                  </a:cubicBezTo>
                  <a:cubicBezTo>
                    <a:pt x="108" y="98"/>
                    <a:pt x="108" y="99"/>
                    <a:pt x="108" y="100"/>
                  </a:cubicBezTo>
                  <a:cubicBezTo>
                    <a:pt x="109" y="101"/>
                    <a:pt x="109" y="101"/>
                    <a:pt x="109" y="101"/>
                  </a:cubicBezTo>
                  <a:cubicBezTo>
                    <a:pt x="110" y="101"/>
                    <a:pt x="111" y="101"/>
                    <a:pt x="113" y="101"/>
                  </a:cubicBezTo>
                  <a:cubicBezTo>
                    <a:pt x="120" y="104"/>
                    <a:pt x="117" y="108"/>
                    <a:pt x="124" y="109"/>
                  </a:cubicBezTo>
                  <a:cubicBezTo>
                    <a:pt x="125" y="109"/>
                    <a:pt x="125" y="109"/>
                    <a:pt x="123" y="112"/>
                  </a:cubicBezTo>
                  <a:cubicBezTo>
                    <a:pt x="122" y="113"/>
                    <a:pt x="121" y="115"/>
                    <a:pt x="121" y="116"/>
                  </a:cubicBezTo>
                  <a:cubicBezTo>
                    <a:pt x="121" y="116"/>
                    <a:pt x="120" y="117"/>
                    <a:pt x="120" y="116"/>
                  </a:cubicBezTo>
                  <a:cubicBezTo>
                    <a:pt x="120" y="116"/>
                    <a:pt x="119" y="117"/>
                    <a:pt x="118" y="118"/>
                  </a:cubicBezTo>
                  <a:cubicBezTo>
                    <a:pt x="117" y="119"/>
                    <a:pt x="114" y="121"/>
                    <a:pt x="111" y="121"/>
                  </a:cubicBezTo>
                  <a:cubicBezTo>
                    <a:pt x="108" y="121"/>
                    <a:pt x="107" y="121"/>
                    <a:pt x="106" y="114"/>
                  </a:cubicBezTo>
                  <a:cubicBezTo>
                    <a:pt x="105" y="109"/>
                    <a:pt x="105" y="107"/>
                    <a:pt x="104" y="105"/>
                  </a:cubicBezTo>
                  <a:cubicBezTo>
                    <a:pt x="103" y="104"/>
                    <a:pt x="101" y="102"/>
                    <a:pt x="101" y="100"/>
                  </a:cubicBezTo>
                  <a:cubicBezTo>
                    <a:pt x="99" y="95"/>
                    <a:pt x="98" y="93"/>
                    <a:pt x="96" y="93"/>
                  </a:cubicBezTo>
                  <a:cubicBezTo>
                    <a:pt x="94" y="92"/>
                    <a:pt x="94" y="93"/>
                    <a:pt x="92" y="95"/>
                  </a:cubicBezTo>
                  <a:cubicBezTo>
                    <a:pt x="92" y="96"/>
                    <a:pt x="91" y="97"/>
                    <a:pt x="91" y="97"/>
                  </a:cubicBezTo>
                  <a:cubicBezTo>
                    <a:pt x="90" y="103"/>
                    <a:pt x="90" y="103"/>
                    <a:pt x="91" y="109"/>
                  </a:cubicBezTo>
                  <a:cubicBezTo>
                    <a:pt x="93" y="117"/>
                    <a:pt x="94" y="120"/>
                    <a:pt x="95" y="119"/>
                  </a:cubicBezTo>
                  <a:cubicBezTo>
                    <a:pt x="95" y="119"/>
                    <a:pt x="96" y="119"/>
                    <a:pt x="96" y="121"/>
                  </a:cubicBezTo>
                  <a:cubicBezTo>
                    <a:pt x="96" y="122"/>
                    <a:pt x="97" y="124"/>
                    <a:pt x="97" y="124"/>
                  </a:cubicBezTo>
                  <a:cubicBezTo>
                    <a:pt x="98" y="125"/>
                    <a:pt x="98" y="125"/>
                    <a:pt x="98" y="126"/>
                  </a:cubicBezTo>
                  <a:cubicBezTo>
                    <a:pt x="98" y="129"/>
                    <a:pt x="99" y="131"/>
                    <a:pt x="102" y="133"/>
                  </a:cubicBezTo>
                  <a:cubicBezTo>
                    <a:pt x="103" y="134"/>
                    <a:pt x="104" y="135"/>
                    <a:pt x="104" y="135"/>
                  </a:cubicBezTo>
                  <a:cubicBezTo>
                    <a:pt x="104" y="136"/>
                    <a:pt x="105" y="136"/>
                    <a:pt x="105" y="136"/>
                  </a:cubicBezTo>
                  <a:cubicBezTo>
                    <a:pt x="107" y="135"/>
                    <a:pt x="106" y="136"/>
                    <a:pt x="105" y="138"/>
                  </a:cubicBezTo>
                  <a:cubicBezTo>
                    <a:pt x="104" y="139"/>
                    <a:pt x="104" y="140"/>
                    <a:pt x="104" y="140"/>
                  </a:cubicBezTo>
                  <a:cubicBezTo>
                    <a:pt x="104" y="140"/>
                    <a:pt x="103" y="140"/>
                    <a:pt x="102" y="141"/>
                  </a:cubicBezTo>
                  <a:cubicBezTo>
                    <a:pt x="95" y="147"/>
                    <a:pt x="80" y="145"/>
                    <a:pt x="83" y="162"/>
                  </a:cubicBezTo>
                  <a:cubicBezTo>
                    <a:pt x="84" y="169"/>
                    <a:pt x="82" y="171"/>
                    <a:pt x="76" y="173"/>
                  </a:cubicBezTo>
                  <a:cubicBezTo>
                    <a:pt x="70" y="177"/>
                    <a:pt x="68" y="190"/>
                    <a:pt x="61" y="193"/>
                  </a:cubicBezTo>
                  <a:cubicBezTo>
                    <a:pt x="60" y="193"/>
                    <a:pt x="59" y="194"/>
                    <a:pt x="59" y="195"/>
                  </a:cubicBezTo>
                  <a:cubicBezTo>
                    <a:pt x="59" y="196"/>
                    <a:pt x="56" y="198"/>
                    <a:pt x="53" y="197"/>
                  </a:cubicBezTo>
                  <a:cubicBezTo>
                    <a:pt x="41" y="191"/>
                    <a:pt x="46" y="173"/>
                    <a:pt x="38" y="165"/>
                  </a:cubicBezTo>
                  <a:cubicBezTo>
                    <a:pt x="37" y="163"/>
                    <a:pt x="36" y="162"/>
                    <a:pt x="36" y="161"/>
                  </a:cubicBezTo>
                  <a:cubicBezTo>
                    <a:pt x="36" y="160"/>
                    <a:pt x="37" y="159"/>
                    <a:pt x="39" y="159"/>
                  </a:cubicBezTo>
                  <a:cubicBezTo>
                    <a:pt x="41" y="158"/>
                    <a:pt x="42" y="157"/>
                    <a:pt x="42" y="156"/>
                  </a:cubicBezTo>
                  <a:cubicBezTo>
                    <a:pt x="41" y="144"/>
                    <a:pt x="39" y="132"/>
                    <a:pt x="38" y="120"/>
                  </a:cubicBezTo>
                  <a:cubicBezTo>
                    <a:pt x="37" y="113"/>
                    <a:pt x="37" y="113"/>
                    <a:pt x="37" y="113"/>
                  </a:cubicBezTo>
                  <a:cubicBezTo>
                    <a:pt x="33" y="111"/>
                    <a:pt x="33" y="111"/>
                    <a:pt x="33" y="111"/>
                  </a:cubicBezTo>
                  <a:cubicBezTo>
                    <a:pt x="31" y="109"/>
                    <a:pt x="29" y="109"/>
                    <a:pt x="27" y="109"/>
                  </a:cubicBezTo>
                  <a:cubicBezTo>
                    <a:pt x="23" y="110"/>
                    <a:pt x="20" y="108"/>
                    <a:pt x="21" y="106"/>
                  </a:cubicBezTo>
                  <a:cubicBezTo>
                    <a:pt x="21" y="105"/>
                    <a:pt x="21" y="103"/>
                    <a:pt x="21" y="101"/>
                  </a:cubicBezTo>
                  <a:cubicBezTo>
                    <a:pt x="20" y="98"/>
                    <a:pt x="21" y="94"/>
                    <a:pt x="22" y="95"/>
                  </a:cubicBezTo>
                  <a:cubicBezTo>
                    <a:pt x="22" y="95"/>
                    <a:pt x="22" y="94"/>
                    <a:pt x="22" y="93"/>
                  </a:cubicBezTo>
                  <a:cubicBezTo>
                    <a:pt x="23" y="89"/>
                    <a:pt x="29" y="72"/>
                    <a:pt x="32" y="72"/>
                  </a:cubicBezTo>
                  <a:cubicBezTo>
                    <a:pt x="32" y="72"/>
                    <a:pt x="32" y="72"/>
                    <a:pt x="33" y="71"/>
                  </a:cubicBezTo>
                  <a:cubicBezTo>
                    <a:pt x="37" y="67"/>
                    <a:pt x="47" y="59"/>
                    <a:pt x="54" y="59"/>
                  </a:cubicBezTo>
                  <a:cubicBezTo>
                    <a:pt x="56" y="59"/>
                    <a:pt x="59" y="59"/>
                    <a:pt x="60" y="59"/>
                  </a:cubicBezTo>
                  <a:cubicBezTo>
                    <a:pt x="62" y="59"/>
                    <a:pt x="63" y="62"/>
                    <a:pt x="64" y="65"/>
                  </a:cubicBezTo>
                  <a:cubicBezTo>
                    <a:pt x="67" y="76"/>
                    <a:pt x="80" y="73"/>
                    <a:pt x="90" y="79"/>
                  </a:cubicBezTo>
                  <a:cubicBezTo>
                    <a:pt x="92" y="81"/>
                    <a:pt x="94" y="82"/>
                    <a:pt x="94" y="82"/>
                  </a:cubicBezTo>
                  <a:cubicBezTo>
                    <a:pt x="94" y="81"/>
                    <a:pt x="95" y="81"/>
                    <a:pt x="95" y="82"/>
                  </a:cubicBezTo>
                  <a:cubicBezTo>
                    <a:pt x="95" y="82"/>
                    <a:pt x="98" y="82"/>
                    <a:pt x="100" y="81"/>
                  </a:cubicBezTo>
                  <a:cubicBezTo>
                    <a:pt x="101" y="81"/>
                    <a:pt x="101" y="80"/>
                    <a:pt x="101" y="79"/>
                  </a:cubicBezTo>
                  <a:cubicBezTo>
                    <a:pt x="102" y="79"/>
                    <a:pt x="102" y="78"/>
                    <a:pt x="103" y="77"/>
                  </a:cubicBezTo>
                  <a:cubicBezTo>
                    <a:pt x="105" y="76"/>
                    <a:pt x="105" y="75"/>
                    <a:pt x="105" y="72"/>
                  </a:cubicBezTo>
                  <a:cubicBezTo>
                    <a:pt x="104" y="69"/>
                    <a:pt x="103" y="68"/>
                    <a:pt x="100" y="66"/>
                  </a:cubicBezTo>
                  <a:cubicBezTo>
                    <a:pt x="98" y="65"/>
                    <a:pt x="97" y="64"/>
                    <a:pt x="97" y="63"/>
                  </a:cubicBezTo>
                  <a:cubicBezTo>
                    <a:pt x="97" y="60"/>
                    <a:pt x="92" y="58"/>
                    <a:pt x="89" y="58"/>
                  </a:cubicBezTo>
                  <a:cubicBezTo>
                    <a:pt x="87" y="59"/>
                    <a:pt x="84" y="57"/>
                    <a:pt x="83" y="54"/>
                  </a:cubicBezTo>
                  <a:cubicBezTo>
                    <a:pt x="82" y="53"/>
                    <a:pt x="82" y="52"/>
                    <a:pt x="82" y="51"/>
                  </a:cubicBezTo>
                  <a:cubicBezTo>
                    <a:pt x="82" y="51"/>
                    <a:pt x="75" y="44"/>
                    <a:pt x="73" y="44"/>
                  </a:cubicBezTo>
                  <a:cubicBezTo>
                    <a:pt x="73" y="44"/>
                    <a:pt x="70" y="44"/>
                    <a:pt x="67" y="44"/>
                  </a:cubicBezTo>
                  <a:cubicBezTo>
                    <a:pt x="63" y="45"/>
                    <a:pt x="60" y="45"/>
                    <a:pt x="60" y="45"/>
                  </a:cubicBezTo>
                  <a:cubicBezTo>
                    <a:pt x="60" y="44"/>
                    <a:pt x="60" y="43"/>
                    <a:pt x="61" y="42"/>
                  </a:cubicBezTo>
                  <a:cubicBezTo>
                    <a:pt x="63" y="40"/>
                    <a:pt x="67" y="39"/>
                    <a:pt x="72" y="41"/>
                  </a:cubicBezTo>
                  <a:cubicBezTo>
                    <a:pt x="78" y="42"/>
                    <a:pt x="81" y="42"/>
                    <a:pt x="84" y="39"/>
                  </a:cubicBezTo>
                  <a:cubicBezTo>
                    <a:pt x="87" y="37"/>
                    <a:pt x="87" y="37"/>
                    <a:pt x="89" y="37"/>
                  </a:cubicBezTo>
                  <a:cubicBezTo>
                    <a:pt x="90" y="38"/>
                    <a:pt x="93" y="38"/>
                    <a:pt x="96" y="37"/>
                  </a:cubicBezTo>
                  <a:cubicBezTo>
                    <a:pt x="98" y="37"/>
                    <a:pt x="101" y="36"/>
                    <a:pt x="102" y="37"/>
                  </a:cubicBezTo>
                  <a:cubicBezTo>
                    <a:pt x="103" y="37"/>
                    <a:pt x="105" y="37"/>
                    <a:pt x="107" y="37"/>
                  </a:cubicBezTo>
                  <a:cubicBezTo>
                    <a:pt x="114" y="33"/>
                    <a:pt x="122" y="41"/>
                    <a:pt x="129" y="39"/>
                  </a:cubicBezTo>
                  <a:cubicBezTo>
                    <a:pt x="131" y="39"/>
                    <a:pt x="135" y="40"/>
                    <a:pt x="137" y="42"/>
                  </a:cubicBezTo>
                  <a:cubicBezTo>
                    <a:pt x="138" y="43"/>
                    <a:pt x="140" y="45"/>
                    <a:pt x="141" y="46"/>
                  </a:cubicBezTo>
                  <a:cubicBezTo>
                    <a:pt x="147" y="49"/>
                    <a:pt x="140" y="54"/>
                    <a:pt x="136" y="55"/>
                  </a:cubicBezTo>
                  <a:cubicBezTo>
                    <a:pt x="135" y="55"/>
                    <a:pt x="135" y="56"/>
                    <a:pt x="135" y="57"/>
                  </a:cubicBezTo>
                  <a:cubicBezTo>
                    <a:pt x="134" y="58"/>
                    <a:pt x="134" y="58"/>
                    <a:pt x="134" y="57"/>
                  </a:cubicBezTo>
                  <a:cubicBezTo>
                    <a:pt x="133" y="56"/>
                    <a:pt x="133" y="57"/>
                    <a:pt x="134" y="60"/>
                  </a:cubicBezTo>
                  <a:cubicBezTo>
                    <a:pt x="135" y="67"/>
                    <a:pt x="141" y="65"/>
                    <a:pt x="147" y="69"/>
                  </a:cubicBezTo>
                  <a:cubicBezTo>
                    <a:pt x="160" y="72"/>
                    <a:pt x="166" y="66"/>
                    <a:pt x="181" y="69"/>
                  </a:cubicBezTo>
                  <a:cubicBezTo>
                    <a:pt x="183" y="70"/>
                    <a:pt x="186" y="70"/>
                    <a:pt x="186" y="70"/>
                  </a:cubicBezTo>
                  <a:cubicBezTo>
                    <a:pt x="188" y="70"/>
                    <a:pt x="189" y="66"/>
                    <a:pt x="187" y="66"/>
                  </a:cubicBezTo>
                  <a:cubicBezTo>
                    <a:pt x="186" y="66"/>
                    <a:pt x="184" y="65"/>
                    <a:pt x="182" y="64"/>
                  </a:cubicBezTo>
                  <a:cubicBezTo>
                    <a:pt x="174" y="63"/>
                    <a:pt x="164" y="61"/>
                    <a:pt x="157" y="65"/>
                  </a:cubicBezTo>
                  <a:cubicBezTo>
                    <a:pt x="157" y="66"/>
                    <a:pt x="153" y="67"/>
                    <a:pt x="153" y="66"/>
                  </a:cubicBezTo>
                  <a:cubicBezTo>
                    <a:pt x="153" y="66"/>
                    <a:pt x="153" y="65"/>
                    <a:pt x="152" y="65"/>
                  </a:cubicBezTo>
                  <a:cubicBezTo>
                    <a:pt x="152" y="65"/>
                    <a:pt x="150" y="65"/>
                    <a:pt x="148" y="64"/>
                  </a:cubicBezTo>
                  <a:cubicBezTo>
                    <a:pt x="146" y="62"/>
                    <a:pt x="137" y="61"/>
                    <a:pt x="139" y="59"/>
                  </a:cubicBezTo>
                  <a:cubicBezTo>
                    <a:pt x="140" y="59"/>
                    <a:pt x="141" y="58"/>
                    <a:pt x="142" y="57"/>
                  </a:cubicBezTo>
                  <a:cubicBezTo>
                    <a:pt x="143" y="56"/>
                    <a:pt x="145" y="55"/>
                    <a:pt x="145" y="55"/>
                  </a:cubicBezTo>
                  <a:cubicBezTo>
                    <a:pt x="152" y="51"/>
                    <a:pt x="146" y="44"/>
                    <a:pt x="142" y="41"/>
                  </a:cubicBezTo>
                  <a:cubicBezTo>
                    <a:pt x="136" y="35"/>
                    <a:pt x="135" y="35"/>
                    <a:pt x="131" y="35"/>
                  </a:cubicBezTo>
                  <a:cubicBezTo>
                    <a:pt x="123" y="34"/>
                    <a:pt x="123" y="32"/>
                    <a:pt x="114" y="32"/>
                  </a:cubicBezTo>
                  <a:cubicBezTo>
                    <a:pt x="112" y="31"/>
                    <a:pt x="107" y="32"/>
                    <a:pt x="98" y="33"/>
                  </a:cubicBezTo>
                  <a:cubicBezTo>
                    <a:pt x="94" y="33"/>
                    <a:pt x="92" y="33"/>
                    <a:pt x="90" y="33"/>
                  </a:cubicBezTo>
                  <a:cubicBezTo>
                    <a:pt x="87" y="32"/>
                    <a:pt x="83" y="32"/>
                    <a:pt x="83" y="33"/>
                  </a:cubicBezTo>
                  <a:cubicBezTo>
                    <a:pt x="83" y="34"/>
                    <a:pt x="82" y="35"/>
                    <a:pt x="81" y="36"/>
                  </a:cubicBezTo>
                  <a:cubicBezTo>
                    <a:pt x="78" y="37"/>
                    <a:pt x="78" y="38"/>
                    <a:pt x="76" y="37"/>
                  </a:cubicBezTo>
                  <a:cubicBezTo>
                    <a:pt x="74" y="36"/>
                    <a:pt x="72" y="36"/>
                    <a:pt x="71" y="35"/>
                  </a:cubicBezTo>
                  <a:cubicBezTo>
                    <a:pt x="70" y="35"/>
                    <a:pt x="68" y="35"/>
                    <a:pt x="65" y="36"/>
                  </a:cubicBezTo>
                  <a:close/>
                  <a:moveTo>
                    <a:pt x="163" y="32"/>
                  </a:moveTo>
                  <a:cubicBezTo>
                    <a:pt x="163" y="32"/>
                    <a:pt x="168" y="35"/>
                    <a:pt x="177" y="41"/>
                  </a:cubicBezTo>
                  <a:cubicBezTo>
                    <a:pt x="180" y="43"/>
                    <a:pt x="183" y="45"/>
                    <a:pt x="184" y="46"/>
                  </a:cubicBezTo>
                  <a:cubicBezTo>
                    <a:pt x="186" y="47"/>
                    <a:pt x="196" y="57"/>
                    <a:pt x="198" y="59"/>
                  </a:cubicBezTo>
                  <a:cubicBezTo>
                    <a:pt x="211" y="79"/>
                    <a:pt x="223" y="114"/>
                    <a:pt x="222" y="136"/>
                  </a:cubicBezTo>
                  <a:cubicBezTo>
                    <a:pt x="222" y="137"/>
                    <a:pt x="221" y="139"/>
                    <a:pt x="221" y="140"/>
                  </a:cubicBezTo>
                  <a:cubicBezTo>
                    <a:pt x="221" y="142"/>
                    <a:pt x="220" y="144"/>
                    <a:pt x="220" y="145"/>
                  </a:cubicBezTo>
                  <a:cubicBezTo>
                    <a:pt x="220" y="147"/>
                    <a:pt x="220" y="149"/>
                    <a:pt x="219" y="150"/>
                  </a:cubicBezTo>
                  <a:cubicBezTo>
                    <a:pt x="219" y="154"/>
                    <a:pt x="218" y="143"/>
                    <a:pt x="218" y="137"/>
                  </a:cubicBezTo>
                  <a:cubicBezTo>
                    <a:pt x="219" y="132"/>
                    <a:pt x="218" y="129"/>
                    <a:pt x="216" y="114"/>
                  </a:cubicBezTo>
                  <a:cubicBezTo>
                    <a:pt x="215" y="104"/>
                    <a:pt x="213" y="96"/>
                    <a:pt x="213" y="96"/>
                  </a:cubicBezTo>
                  <a:cubicBezTo>
                    <a:pt x="207" y="84"/>
                    <a:pt x="200" y="72"/>
                    <a:pt x="192" y="62"/>
                  </a:cubicBezTo>
                  <a:cubicBezTo>
                    <a:pt x="191" y="61"/>
                    <a:pt x="190" y="59"/>
                    <a:pt x="190" y="59"/>
                  </a:cubicBezTo>
                  <a:cubicBezTo>
                    <a:pt x="190" y="59"/>
                    <a:pt x="183" y="50"/>
                    <a:pt x="181" y="50"/>
                  </a:cubicBezTo>
                  <a:cubicBezTo>
                    <a:pt x="181" y="49"/>
                    <a:pt x="180" y="49"/>
                    <a:pt x="180" y="49"/>
                  </a:cubicBezTo>
                  <a:cubicBezTo>
                    <a:pt x="180" y="48"/>
                    <a:pt x="179" y="47"/>
                    <a:pt x="178" y="45"/>
                  </a:cubicBezTo>
                  <a:cubicBezTo>
                    <a:pt x="176" y="44"/>
                    <a:pt x="175" y="43"/>
                    <a:pt x="175" y="42"/>
                  </a:cubicBezTo>
                  <a:cubicBezTo>
                    <a:pt x="175" y="41"/>
                    <a:pt x="171" y="38"/>
                    <a:pt x="170" y="38"/>
                  </a:cubicBezTo>
                  <a:cubicBezTo>
                    <a:pt x="169" y="37"/>
                    <a:pt x="167" y="36"/>
                    <a:pt x="165" y="34"/>
                  </a:cubicBezTo>
                  <a:cubicBezTo>
                    <a:pt x="163" y="33"/>
                    <a:pt x="163" y="32"/>
                    <a:pt x="163" y="32"/>
                  </a:cubicBezTo>
                  <a:close/>
                  <a:moveTo>
                    <a:pt x="217" y="164"/>
                  </a:moveTo>
                  <a:cubicBezTo>
                    <a:pt x="217" y="166"/>
                    <a:pt x="217" y="166"/>
                    <a:pt x="217" y="166"/>
                  </a:cubicBezTo>
                  <a:cubicBezTo>
                    <a:pt x="217" y="169"/>
                    <a:pt x="216" y="175"/>
                    <a:pt x="214" y="180"/>
                  </a:cubicBezTo>
                  <a:cubicBezTo>
                    <a:pt x="213" y="182"/>
                    <a:pt x="212" y="185"/>
                    <a:pt x="212" y="185"/>
                  </a:cubicBezTo>
                  <a:cubicBezTo>
                    <a:pt x="212" y="185"/>
                    <a:pt x="211" y="187"/>
                    <a:pt x="211" y="188"/>
                  </a:cubicBezTo>
                  <a:cubicBezTo>
                    <a:pt x="209" y="192"/>
                    <a:pt x="209" y="192"/>
                    <a:pt x="208" y="195"/>
                  </a:cubicBezTo>
                  <a:cubicBezTo>
                    <a:pt x="205" y="202"/>
                    <a:pt x="189" y="221"/>
                    <a:pt x="184" y="223"/>
                  </a:cubicBezTo>
                  <a:cubicBezTo>
                    <a:pt x="183" y="223"/>
                    <a:pt x="182" y="224"/>
                    <a:pt x="181" y="225"/>
                  </a:cubicBezTo>
                  <a:cubicBezTo>
                    <a:pt x="173" y="235"/>
                    <a:pt x="163" y="244"/>
                    <a:pt x="151" y="250"/>
                  </a:cubicBezTo>
                  <a:cubicBezTo>
                    <a:pt x="150" y="250"/>
                    <a:pt x="139" y="252"/>
                    <a:pt x="126" y="255"/>
                  </a:cubicBezTo>
                  <a:cubicBezTo>
                    <a:pt x="105" y="259"/>
                    <a:pt x="103" y="259"/>
                    <a:pt x="98" y="258"/>
                  </a:cubicBezTo>
                  <a:cubicBezTo>
                    <a:pt x="95" y="258"/>
                    <a:pt x="93" y="258"/>
                    <a:pt x="93" y="258"/>
                  </a:cubicBezTo>
                  <a:cubicBezTo>
                    <a:pt x="92" y="258"/>
                    <a:pt x="93" y="253"/>
                    <a:pt x="94" y="252"/>
                  </a:cubicBezTo>
                  <a:cubicBezTo>
                    <a:pt x="94" y="252"/>
                    <a:pt x="97" y="253"/>
                    <a:pt x="99" y="253"/>
                  </a:cubicBezTo>
                  <a:cubicBezTo>
                    <a:pt x="102" y="253"/>
                    <a:pt x="106" y="253"/>
                    <a:pt x="109" y="253"/>
                  </a:cubicBezTo>
                  <a:cubicBezTo>
                    <a:pt x="112" y="253"/>
                    <a:pt x="116" y="253"/>
                    <a:pt x="119" y="253"/>
                  </a:cubicBezTo>
                  <a:cubicBezTo>
                    <a:pt x="125" y="252"/>
                    <a:pt x="146" y="249"/>
                    <a:pt x="150" y="247"/>
                  </a:cubicBezTo>
                  <a:cubicBezTo>
                    <a:pt x="161" y="242"/>
                    <a:pt x="171" y="233"/>
                    <a:pt x="180" y="225"/>
                  </a:cubicBezTo>
                  <a:cubicBezTo>
                    <a:pt x="182" y="224"/>
                    <a:pt x="184" y="222"/>
                    <a:pt x="184" y="221"/>
                  </a:cubicBezTo>
                  <a:cubicBezTo>
                    <a:pt x="193" y="209"/>
                    <a:pt x="204" y="199"/>
                    <a:pt x="209" y="184"/>
                  </a:cubicBezTo>
                  <a:cubicBezTo>
                    <a:pt x="209" y="184"/>
                    <a:pt x="210" y="181"/>
                    <a:pt x="212" y="178"/>
                  </a:cubicBezTo>
                  <a:cubicBezTo>
                    <a:pt x="213" y="175"/>
                    <a:pt x="214" y="171"/>
                    <a:pt x="215" y="170"/>
                  </a:cubicBezTo>
                  <a:cubicBezTo>
                    <a:pt x="215" y="169"/>
                    <a:pt x="216" y="167"/>
                    <a:pt x="216" y="166"/>
                  </a:cubicBezTo>
                  <a:lnTo>
                    <a:pt x="217" y="164"/>
                  </a:lnTo>
                  <a:close/>
                  <a:moveTo>
                    <a:pt x="129" y="273"/>
                  </a:moveTo>
                  <a:cubicBezTo>
                    <a:pt x="129" y="273"/>
                    <a:pt x="130" y="273"/>
                    <a:pt x="130" y="273"/>
                  </a:cubicBezTo>
                  <a:cubicBezTo>
                    <a:pt x="133" y="272"/>
                    <a:pt x="133" y="272"/>
                    <a:pt x="134" y="274"/>
                  </a:cubicBezTo>
                  <a:cubicBezTo>
                    <a:pt x="134" y="275"/>
                    <a:pt x="135" y="276"/>
                    <a:pt x="136" y="278"/>
                  </a:cubicBezTo>
                  <a:cubicBezTo>
                    <a:pt x="141" y="283"/>
                    <a:pt x="144" y="289"/>
                    <a:pt x="143" y="292"/>
                  </a:cubicBezTo>
                  <a:cubicBezTo>
                    <a:pt x="142" y="294"/>
                    <a:pt x="142" y="294"/>
                    <a:pt x="143" y="295"/>
                  </a:cubicBezTo>
                  <a:cubicBezTo>
                    <a:pt x="143" y="296"/>
                    <a:pt x="144" y="299"/>
                    <a:pt x="145" y="304"/>
                  </a:cubicBezTo>
                  <a:cubicBezTo>
                    <a:pt x="146" y="312"/>
                    <a:pt x="146" y="312"/>
                    <a:pt x="146" y="312"/>
                  </a:cubicBezTo>
                  <a:cubicBezTo>
                    <a:pt x="142" y="312"/>
                    <a:pt x="142" y="312"/>
                    <a:pt x="142" y="312"/>
                  </a:cubicBezTo>
                  <a:cubicBezTo>
                    <a:pt x="140" y="313"/>
                    <a:pt x="138" y="313"/>
                    <a:pt x="138" y="313"/>
                  </a:cubicBezTo>
                  <a:cubicBezTo>
                    <a:pt x="137" y="312"/>
                    <a:pt x="135" y="312"/>
                    <a:pt x="132" y="313"/>
                  </a:cubicBezTo>
                  <a:cubicBezTo>
                    <a:pt x="130" y="313"/>
                    <a:pt x="130" y="313"/>
                    <a:pt x="130" y="313"/>
                  </a:cubicBezTo>
                  <a:cubicBezTo>
                    <a:pt x="128" y="301"/>
                    <a:pt x="128" y="301"/>
                    <a:pt x="128" y="301"/>
                  </a:cubicBezTo>
                  <a:cubicBezTo>
                    <a:pt x="126" y="289"/>
                    <a:pt x="125" y="282"/>
                    <a:pt x="126" y="279"/>
                  </a:cubicBezTo>
                  <a:cubicBezTo>
                    <a:pt x="126" y="278"/>
                    <a:pt x="126" y="276"/>
                    <a:pt x="126" y="275"/>
                  </a:cubicBezTo>
                  <a:cubicBezTo>
                    <a:pt x="126" y="274"/>
                    <a:pt x="127" y="273"/>
                    <a:pt x="129" y="273"/>
                  </a:cubicBezTo>
                  <a:close/>
                  <a:moveTo>
                    <a:pt x="123" y="299"/>
                  </a:moveTo>
                  <a:cubicBezTo>
                    <a:pt x="125" y="306"/>
                    <a:pt x="125" y="306"/>
                    <a:pt x="125" y="306"/>
                  </a:cubicBezTo>
                  <a:cubicBezTo>
                    <a:pt x="126" y="313"/>
                    <a:pt x="126" y="313"/>
                    <a:pt x="126" y="313"/>
                  </a:cubicBezTo>
                  <a:cubicBezTo>
                    <a:pt x="122" y="314"/>
                    <a:pt x="122" y="314"/>
                    <a:pt x="122" y="314"/>
                  </a:cubicBezTo>
                  <a:cubicBezTo>
                    <a:pt x="118" y="315"/>
                    <a:pt x="118" y="315"/>
                    <a:pt x="118" y="317"/>
                  </a:cubicBezTo>
                  <a:cubicBezTo>
                    <a:pt x="118" y="318"/>
                    <a:pt x="119" y="318"/>
                    <a:pt x="122" y="318"/>
                  </a:cubicBezTo>
                  <a:cubicBezTo>
                    <a:pt x="133" y="318"/>
                    <a:pt x="163" y="314"/>
                    <a:pt x="163" y="313"/>
                  </a:cubicBezTo>
                  <a:cubicBezTo>
                    <a:pt x="163" y="312"/>
                    <a:pt x="163" y="312"/>
                    <a:pt x="163" y="311"/>
                  </a:cubicBezTo>
                  <a:cubicBezTo>
                    <a:pt x="163" y="310"/>
                    <a:pt x="159" y="310"/>
                    <a:pt x="153" y="311"/>
                  </a:cubicBezTo>
                  <a:cubicBezTo>
                    <a:pt x="150" y="311"/>
                    <a:pt x="150" y="311"/>
                    <a:pt x="150" y="311"/>
                  </a:cubicBezTo>
                  <a:cubicBezTo>
                    <a:pt x="149" y="307"/>
                    <a:pt x="149" y="307"/>
                    <a:pt x="149" y="307"/>
                  </a:cubicBezTo>
                  <a:cubicBezTo>
                    <a:pt x="148" y="299"/>
                    <a:pt x="148" y="296"/>
                    <a:pt x="149" y="296"/>
                  </a:cubicBezTo>
                  <a:cubicBezTo>
                    <a:pt x="150" y="296"/>
                    <a:pt x="157" y="295"/>
                    <a:pt x="166" y="293"/>
                  </a:cubicBezTo>
                  <a:cubicBezTo>
                    <a:pt x="182" y="291"/>
                    <a:pt x="205" y="290"/>
                    <a:pt x="210" y="310"/>
                  </a:cubicBezTo>
                  <a:cubicBezTo>
                    <a:pt x="211" y="315"/>
                    <a:pt x="209" y="317"/>
                    <a:pt x="205" y="321"/>
                  </a:cubicBezTo>
                  <a:cubicBezTo>
                    <a:pt x="203" y="322"/>
                    <a:pt x="200" y="325"/>
                    <a:pt x="199" y="326"/>
                  </a:cubicBezTo>
                  <a:cubicBezTo>
                    <a:pt x="194" y="330"/>
                    <a:pt x="186" y="334"/>
                    <a:pt x="177" y="337"/>
                  </a:cubicBezTo>
                  <a:cubicBezTo>
                    <a:pt x="175" y="338"/>
                    <a:pt x="172" y="339"/>
                    <a:pt x="170" y="340"/>
                  </a:cubicBezTo>
                  <a:cubicBezTo>
                    <a:pt x="167" y="342"/>
                    <a:pt x="117" y="351"/>
                    <a:pt x="116" y="350"/>
                  </a:cubicBezTo>
                  <a:cubicBezTo>
                    <a:pt x="116" y="350"/>
                    <a:pt x="111" y="350"/>
                    <a:pt x="104" y="352"/>
                  </a:cubicBezTo>
                  <a:cubicBezTo>
                    <a:pt x="92" y="354"/>
                    <a:pt x="91" y="354"/>
                    <a:pt x="83" y="351"/>
                  </a:cubicBezTo>
                  <a:cubicBezTo>
                    <a:pt x="80" y="350"/>
                    <a:pt x="73" y="346"/>
                    <a:pt x="71" y="343"/>
                  </a:cubicBezTo>
                  <a:cubicBezTo>
                    <a:pt x="64" y="326"/>
                    <a:pt x="97" y="307"/>
                    <a:pt x="109" y="303"/>
                  </a:cubicBezTo>
                  <a:cubicBezTo>
                    <a:pt x="114" y="302"/>
                    <a:pt x="119" y="300"/>
                    <a:pt x="121" y="300"/>
                  </a:cubicBezTo>
                  <a:lnTo>
                    <a:pt x="123" y="29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8" name="Freeform 13"/>
            <p:cNvSpPr>
              <a:spLocks noEditPoints="1"/>
            </p:cNvSpPr>
            <p:nvPr/>
          </p:nvSpPr>
          <p:spPr bwMode="auto">
            <a:xfrm>
              <a:off x="2198" y="3004"/>
              <a:ext cx="1312" cy="463"/>
            </a:xfrm>
            <a:custGeom>
              <a:avLst/>
              <a:gdLst>
                <a:gd name="T0" fmla="*/ 86 w 1041"/>
                <a:gd name="T1" fmla="*/ 204 h 368"/>
                <a:gd name="T2" fmla="*/ 140 w 1041"/>
                <a:gd name="T3" fmla="*/ 204 h 368"/>
                <a:gd name="T4" fmla="*/ 126 w 1041"/>
                <a:gd name="T5" fmla="*/ 268 h 368"/>
                <a:gd name="T6" fmla="*/ 154 w 1041"/>
                <a:gd name="T7" fmla="*/ 250 h 368"/>
                <a:gd name="T8" fmla="*/ 205 w 1041"/>
                <a:gd name="T9" fmla="*/ 246 h 368"/>
                <a:gd name="T10" fmla="*/ 284 w 1041"/>
                <a:gd name="T11" fmla="*/ 229 h 368"/>
                <a:gd name="T12" fmla="*/ 368 w 1041"/>
                <a:gd name="T13" fmla="*/ 207 h 368"/>
                <a:gd name="T14" fmla="*/ 319 w 1041"/>
                <a:gd name="T15" fmla="*/ 188 h 368"/>
                <a:gd name="T16" fmla="*/ 285 w 1041"/>
                <a:gd name="T17" fmla="*/ 219 h 368"/>
                <a:gd name="T18" fmla="*/ 260 w 1041"/>
                <a:gd name="T19" fmla="*/ 192 h 368"/>
                <a:gd name="T20" fmla="*/ 245 w 1041"/>
                <a:gd name="T21" fmla="*/ 223 h 368"/>
                <a:gd name="T22" fmla="*/ 212 w 1041"/>
                <a:gd name="T23" fmla="*/ 242 h 368"/>
                <a:gd name="T24" fmla="*/ 771 w 1041"/>
                <a:gd name="T25" fmla="*/ 2 h 368"/>
                <a:gd name="T26" fmla="*/ 723 w 1041"/>
                <a:gd name="T27" fmla="*/ 115 h 368"/>
                <a:gd name="T28" fmla="*/ 696 w 1041"/>
                <a:gd name="T29" fmla="*/ 103 h 368"/>
                <a:gd name="T30" fmla="*/ 622 w 1041"/>
                <a:gd name="T31" fmla="*/ 100 h 368"/>
                <a:gd name="T32" fmla="*/ 575 w 1041"/>
                <a:gd name="T33" fmla="*/ 173 h 368"/>
                <a:gd name="T34" fmla="*/ 615 w 1041"/>
                <a:gd name="T35" fmla="*/ 163 h 368"/>
                <a:gd name="T36" fmla="*/ 641 w 1041"/>
                <a:gd name="T37" fmla="*/ 152 h 368"/>
                <a:gd name="T38" fmla="*/ 717 w 1041"/>
                <a:gd name="T39" fmla="*/ 173 h 368"/>
                <a:gd name="T40" fmla="*/ 765 w 1041"/>
                <a:gd name="T41" fmla="*/ 155 h 368"/>
                <a:gd name="T42" fmla="*/ 845 w 1041"/>
                <a:gd name="T43" fmla="*/ 110 h 368"/>
                <a:gd name="T44" fmla="*/ 886 w 1041"/>
                <a:gd name="T45" fmla="*/ 135 h 368"/>
                <a:gd name="T46" fmla="*/ 1009 w 1041"/>
                <a:gd name="T47" fmla="*/ 129 h 368"/>
                <a:gd name="T48" fmla="*/ 997 w 1041"/>
                <a:gd name="T49" fmla="*/ 64 h 368"/>
                <a:gd name="T50" fmla="*/ 958 w 1041"/>
                <a:gd name="T51" fmla="*/ 80 h 368"/>
                <a:gd name="T52" fmla="*/ 893 w 1041"/>
                <a:gd name="T53" fmla="*/ 92 h 368"/>
                <a:gd name="T54" fmla="*/ 840 w 1041"/>
                <a:gd name="T55" fmla="*/ 79 h 368"/>
                <a:gd name="T56" fmla="*/ 740 w 1041"/>
                <a:gd name="T57" fmla="*/ 105 h 368"/>
                <a:gd name="T58" fmla="*/ 776 w 1041"/>
                <a:gd name="T59" fmla="*/ 12 h 368"/>
                <a:gd name="T60" fmla="*/ 740 w 1041"/>
                <a:gd name="T61" fmla="*/ 57 h 368"/>
                <a:gd name="T62" fmla="*/ 94 w 1041"/>
                <a:gd name="T63" fmla="*/ 218 h 368"/>
                <a:gd name="T64" fmla="*/ 72 w 1041"/>
                <a:gd name="T65" fmla="*/ 298 h 368"/>
                <a:gd name="T66" fmla="*/ 119 w 1041"/>
                <a:gd name="T67" fmla="*/ 190 h 368"/>
                <a:gd name="T68" fmla="*/ 310 w 1041"/>
                <a:gd name="T69" fmla="*/ 189 h 368"/>
                <a:gd name="T70" fmla="*/ 448 w 1041"/>
                <a:gd name="T71" fmla="*/ 107 h 368"/>
                <a:gd name="T72" fmla="*/ 432 w 1041"/>
                <a:gd name="T73" fmla="*/ 170 h 368"/>
                <a:gd name="T74" fmla="*/ 469 w 1041"/>
                <a:gd name="T75" fmla="*/ 182 h 368"/>
                <a:gd name="T76" fmla="*/ 558 w 1041"/>
                <a:gd name="T77" fmla="*/ 140 h 368"/>
                <a:gd name="T78" fmla="*/ 457 w 1041"/>
                <a:gd name="T79" fmla="*/ 188 h 368"/>
                <a:gd name="T80" fmla="*/ 450 w 1041"/>
                <a:gd name="T81" fmla="*/ 125 h 368"/>
                <a:gd name="T82" fmla="*/ 124 w 1041"/>
                <a:gd name="T83" fmla="*/ 217 h 368"/>
                <a:gd name="T84" fmla="*/ 197 w 1041"/>
                <a:gd name="T85" fmla="*/ 216 h 368"/>
                <a:gd name="T86" fmla="*/ 963 w 1041"/>
                <a:gd name="T87" fmla="*/ 83 h 368"/>
                <a:gd name="T88" fmla="*/ 311 w 1041"/>
                <a:gd name="T89" fmla="*/ 202 h 368"/>
                <a:gd name="T90" fmla="*/ 489 w 1041"/>
                <a:gd name="T91" fmla="*/ 160 h 368"/>
                <a:gd name="T92" fmla="*/ 489 w 1041"/>
                <a:gd name="T93" fmla="*/ 160 h 368"/>
                <a:gd name="T94" fmla="*/ 300 w 1041"/>
                <a:gd name="T95" fmla="*/ 218 h 368"/>
                <a:gd name="T96" fmla="*/ 827 w 1041"/>
                <a:gd name="T97" fmla="*/ 89 h 368"/>
                <a:gd name="T98" fmla="*/ 434 w 1041"/>
                <a:gd name="T99" fmla="*/ 206 h 368"/>
                <a:gd name="T100" fmla="*/ 885 w 1041"/>
                <a:gd name="T101" fmla="*/ 114 h 368"/>
                <a:gd name="T102" fmla="*/ 879 w 1041"/>
                <a:gd name="T103" fmla="*/ 102 h 368"/>
                <a:gd name="T104" fmla="*/ 0 w 1041"/>
                <a:gd name="T105" fmla="*/ 342 h 368"/>
                <a:gd name="T106" fmla="*/ 476 w 1041"/>
                <a:gd name="T107" fmla="*/ 243 h 368"/>
                <a:gd name="T108" fmla="*/ 885 w 1041"/>
                <a:gd name="T109" fmla="*/ 171 h 368"/>
                <a:gd name="T110" fmla="*/ 1008 w 1041"/>
                <a:gd name="T111" fmla="*/ 232 h 368"/>
                <a:gd name="T112" fmla="*/ 1012 w 1041"/>
                <a:gd name="T113" fmla="*/ 210 h 368"/>
                <a:gd name="T114" fmla="*/ 1019 w 1041"/>
                <a:gd name="T115" fmla="*/ 179 h 368"/>
                <a:gd name="T116" fmla="*/ 898 w 1041"/>
                <a:gd name="T117" fmla="*/ 165 h 368"/>
                <a:gd name="T118" fmla="*/ 477 w 1041"/>
                <a:gd name="T119" fmla="*/ 237 h 368"/>
                <a:gd name="T120" fmla="*/ 25 w 1041"/>
                <a:gd name="T121" fmla="*/ 358 h 368"/>
                <a:gd name="T122" fmla="*/ 36 w 1041"/>
                <a:gd name="T123" fmla="*/ 334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041" h="368">
                  <a:moveTo>
                    <a:pt x="124" y="161"/>
                  </a:moveTo>
                  <a:cubicBezTo>
                    <a:pt x="123" y="161"/>
                    <a:pt x="121" y="161"/>
                    <a:pt x="120" y="162"/>
                  </a:cubicBezTo>
                  <a:cubicBezTo>
                    <a:pt x="109" y="165"/>
                    <a:pt x="103" y="168"/>
                    <a:pt x="90" y="178"/>
                  </a:cubicBezTo>
                  <a:cubicBezTo>
                    <a:pt x="78" y="187"/>
                    <a:pt x="73" y="192"/>
                    <a:pt x="68" y="202"/>
                  </a:cubicBezTo>
                  <a:cubicBezTo>
                    <a:pt x="65" y="206"/>
                    <a:pt x="62" y="221"/>
                    <a:pt x="62" y="224"/>
                  </a:cubicBezTo>
                  <a:cubicBezTo>
                    <a:pt x="63" y="228"/>
                    <a:pt x="67" y="232"/>
                    <a:pt x="70" y="232"/>
                  </a:cubicBezTo>
                  <a:cubicBezTo>
                    <a:pt x="74" y="232"/>
                    <a:pt x="80" y="227"/>
                    <a:pt x="82" y="223"/>
                  </a:cubicBezTo>
                  <a:cubicBezTo>
                    <a:pt x="83" y="221"/>
                    <a:pt x="84" y="217"/>
                    <a:pt x="85" y="214"/>
                  </a:cubicBezTo>
                  <a:cubicBezTo>
                    <a:pt x="88" y="209"/>
                    <a:pt x="88" y="205"/>
                    <a:pt x="86" y="204"/>
                  </a:cubicBezTo>
                  <a:cubicBezTo>
                    <a:pt x="85" y="203"/>
                    <a:pt x="81" y="206"/>
                    <a:pt x="81" y="208"/>
                  </a:cubicBezTo>
                  <a:cubicBezTo>
                    <a:pt x="81" y="209"/>
                    <a:pt x="78" y="215"/>
                    <a:pt x="76" y="221"/>
                  </a:cubicBezTo>
                  <a:cubicBezTo>
                    <a:pt x="73" y="224"/>
                    <a:pt x="71" y="225"/>
                    <a:pt x="69" y="222"/>
                  </a:cubicBezTo>
                  <a:cubicBezTo>
                    <a:pt x="69" y="220"/>
                    <a:pt x="69" y="219"/>
                    <a:pt x="69" y="219"/>
                  </a:cubicBezTo>
                  <a:cubicBezTo>
                    <a:pt x="69" y="218"/>
                    <a:pt x="70" y="216"/>
                    <a:pt x="70" y="213"/>
                  </a:cubicBezTo>
                  <a:cubicBezTo>
                    <a:pt x="72" y="205"/>
                    <a:pt x="79" y="194"/>
                    <a:pt x="89" y="186"/>
                  </a:cubicBezTo>
                  <a:cubicBezTo>
                    <a:pt x="103" y="175"/>
                    <a:pt x="106" y="173"/>
                    <a:pt x="118" y="169"/>
                  </a:cubicBezTo>
                  <a:cubicBezTo>
                    <a:pt x="126" y="167"/>
                    <a:pt x="129" y="166"/>
                    <a:pt x="133" y="167"/>
                  </a:cubicBezTo>
                  <a:cubicBezTo>
                    <a:pt x="155" y="169"/>
                    <a:pt x="152" y="190"/>
                    <a:pt x="140" y="204"/>
                  </a:cubicBezTo>
                  <a:cubicBezTo>
                    <a:pt x="138" y="207"/>
                    <a:pt x="138" y="207"/>
                    <a:pt x="135" y="206"/>
                  </a:cubicBezTo>
                  <a:cubicBezTo>
                    <a:pt x="129" y="202"/>
                    <a:pt x="127" y="202"/>
                    <a:pt x="121" y="204"/>
                  </a:cubicBezTo>
                  <a:cubicBezTo>
                    <a:pt x="119" y="205"/>
                    <a:pt x="116" y="206"/>
                    <a:pt x="115" y="207"/>
                  </a:cubicBezTo>
                  <a:cubicBezTo>
                    <a:pt x="107" y="216"/>
                    <a:pt x="91" y="234"/>
                    <a:pt x="115" y="232"/>
                  </a:cubicBezTo>
                  <a:cubicBezTo>
                    <a:pt x="117" y="232"/>
                    <a:pt x="122" y="228"/>
                    <a:pt x="127" y="224"/>
                  </a:cubicBezTo>
                  <a:cubicBezTo>
                    <a:pt x="135" y="216"/>
                    <a:pt x="136" y="216"/>
                    <a:pt x="138" y="217"/>
                  </a:cubicBezTo>
                  <a:cubicBezTo>
                    <a:pt x="139" y="218"/>
                    <a:pt x="141" y="221"/>
                    <a:pt x="143" y="227"/>
                  </a:cubicBezTo>
                  <a:cubicBezTo>
                    <a:pt x="147" y="241"/>
                    <a:pt x="147" y="251"/>
                    <a:pt x="143" y="259"/>
                  </a:cubicBezTo>
                  <a:cubicBezTo>
                    <a:pt x="139" y="266"/>
                    <a:pt x="134" y="268"/>
                    <a:pt x="126" y="268"/>
                  </a:cubicBezTo>
                  <a:cubicBezTo>
                    <a:pt x="124" y="268"/>
                    <a:pt x="123" y="268"/>
                    <a:pt x="123" y="269"/>
                  </a:cubicBezTo>
                  <a:cubicBezTo>
                    <a:pt x="123" y="270"/>
                    <a:pt x="121" y="270"/>
                    <a:pt x="120" y="271"/>
                  </a:cubicBezTo>
                  <a:cubicBezTo>
                    <a:pt x="107" y="272"/>
                    <a:pt x="106" y="252"/>
                    <a:pt x="116" y="248"/>
                  </a:cubicBezTo>
                  <a:cubicBezTo>
                    <a:pt x="118" y="247"/>
                    <a:pt x="118" y="248"/>
                    <a:pt x="118" y="250"/>
                  </a:cubicBezTo>
                  <a:cubicBezTo>
                    <a:pt x="119" y="256"/>
                    <a:pt x="124" y="257"/>
                    <a:pt x="127" y="252"/>
                  </a:cubicBezTo>
                  <a:cubicBezTo>
                    <a:pt x="129" y="249"/>
                    <a:pt x="128" y="245"/>
                    <a:pt x="123" y="241"/>
                  </a:cubicBezTo>
                  <a:cubicBezTo>
                    <a:pt x="121" y="239"/>
                    <a:pt x="120" y="239"/>
                    <a:pt x="116" y="240"/>
                  </a:cubicBezTo>
                  <a:cubicBezTo>
                    <a:pt x="95" y="245"/>
                    <a:pt x="96" y="281"/>
                    <a:pt x="125" y="278"/>
                  </a:cubicBezTo>
                  <a:cubicBezTo>
                    <a:pt x="141" y="275"/>
                    <a:pt x="151" y="265"/>
                    <a:pt x="154" y="250"/>
                  </a:cubicBezTo>
                  <a:cubicBezTo>
                    <a:pt x="155" y="248"/>
                    <a:pt x="156" y="245"/>
                    <a:pt x="156" y="244"/>
                  </a:cubicBezTo>
                  <a:cubicBezTo>
                    <a:pt x="158" y="241"/>
                    <a:pt x="167" y="231"/>
                    <a:pt x="168" y="231"/>
                  </a:cubicBezTo>
                  <a:cubicBezTo>
                    <a:pt x="168" y="232"/>
                    <a:pt x="168" y="233"/>
                    <a:pt x="168" y="235"/>
                  </a:cubicBezTo>
                  <a:cubicBezTo>
                    <a:pt x="166" y="241"/>
                    <a:pt x="166" y="246"/>
                    <a:pt x="167" y="251"/>
                  </a:cubicBezTo>
                  <a:cubicBezTo>
                    <a:pt x="168" y="256"/>
                    <a:pt x="169" y="257"/>
                    <a:pt x="172" y="258"/>
                  </a:cubicBezTo>
                  <a:cubicBezTo>
                    <a:pt x="175" y="260"/>
                    <a:pt x="176" y="260"/>
                    <a:pt x="180" y="258"/>
                  </a:cubicBezTo>
                  <a:cubicBezTo>
                    <a:pt x="187" y="257"/>
                    <a:pt x="193" y="251"/>
                    <a:pt x="198" y="244"/>
                  </a:cubicBezTo>
                  <a:cubicBezTo>
                    <a:pt x="200" y="241"/>
                    <a:pt x="202" y="240"/>
                    <a:pt x="202" y="241"/>
                  </a:cubicBezTo>
                  <a:cubicBezTo>
                    <a:pt x="203" y="241"/>
                    <a:pt x="204" y="244"/>
                    <a:pt x="205" y="246"/>
                  </a:cubicBezTo>
                  <a:cubicBezTo>
                    <a:pt x="207" y="251"/>
                    <a:pt x="212" y="254"/>
                    <a:pt x="214" y="253"/>
                  </a:cubicBezTo>
                  <a:cubicBezTo>
                    <a:pt x="215" y="253"/>
                    <a:pt x="218" y="250"/>
                    <a:pt x="220" y="246"/>
                  </a:cubicBezTo>
                  <a:cubicBezTo>
                    <a:pt x="222" y="242"/>
                    <a:pt x="224" y="239"/>
                    <a:pt x="224" y="239"/>
                  </a:cubicBezTo>
                  <a:cubicBezTo>
                    <a:pt x="225" y="239"/>
                    <a:pt x="226" y="241"/>
                    <a:pt x="228" y="244"/>
                  </a:cubicBezTo>
                  <a:cubicBezTo>
                    <a:pt x="231" y="249"/>
                    <a:pt x="232" y="249"/>
                    <a:pt x="238" y="251"/>
                  </a:cubicBezTo>
                  <a:cubicBezTo>
                    <a:pt x="244" y="252"/>
                    <a:pt x="245" y="252"/>
                    <a:pt x="253" y="250"/>
                  </a:cubicBezTo>
                  <a:cubicBezTo>
                    <a:pt x="261" y="248"/>
                    <a:pt x="262" y="248"/>
                    <a:pt x="268" y="242"/>
                  </a:cubicBezTo>
                  <a:cubicBezTo>
                    <a:pt x="273" y="239"/>
                    <a:pt x="277" y="235"/>
                    <a:pt x="279" y="234"/>
                  </a:cubicBezTo>
                  <a:cubicBezTo>
                    <a:pt x="280" y="232"/>
                    <a:pt x="283" y="230"/>
                    <a:pt x="284" y="229"/>
                  </a:cubicBezTo>
                  <a:cubicBezTo>
                    <a:pt x="285" y="227"/>
                    <a:pt x="286" y="227"/>
                    <a:pt x="286" y="227"/>
                  </a:cubicBezTo>
                  <a:cubicBezTo>
                    <a:pt x="287" y="227"/>
                    <a:pt x="286" y="239"/>
                    <a:pt x="284" y="246"/>
                  </a:cubicBezTo>
                  <a:cubicBezTo>
                    <a:pt x="283" y="251"/>
                    <a:pt x="283" y="256"/>
                    <a:pt x="284" y="257"/>
                  </a:cubicBezTo>
                  <a:cubicBezTo>
                    <a:pt x="284" y="257"/>
                    <a:pt x="286" y="257"/>
                    <a:pt x="287" y="257"/>
                  </a:cubicBezTo>
                  <a:cubicBezTo>
                    <a:pt x="295" y="256"/>
                    <a:pt x="291" y="229"/>
                    <a:pt x="300" y="230"/>
                  </a:cubicBezTo>
                  <a:cubicBezTo>
                    <a:pt x="301" y="231"/>
                    <a:pt x="304" y="230"/>
                    <a:pt x="306" y="230"/>
                  </a:cubicBezTo>
                  <a:cubicBezTo>
                    <a:pt x="316" y="227"/>
                    <a:pt x="318" y="234"/>
                    <a:pt x="324" y="235"/>
                  </a:cubicBezTo>
                  <a:cubicBezTo>
                    <a:pt x="336" y="237"/>
                    <a:pt x="349" y="233"/>
                    <a:pt x="357" y="225"/>
                  </a:cubicBezTo>
                  <a:cubicBezTo>
                    <a:pt x="357" y="225"/>
                    <a:pt x="379" y="205"/>
                    <a:pt x="368" y="207"/>
                  </a:cubicBezTo>
                  <a:cubicBezTo>
                    <a:pt x="363" y="208"/>
                    <a:pt x="366" y="205"/>
                    <a:pt x="359" y="214"/>
                  </a:cubicBezTo>
                  <a:cubicBezTo>
                    <a:pt x="354" y="220"/>
                    <a:pt x="349" y="224"/>
                    <a:pt x="341" y="227"/>
                  </a:cubicBezTo>
                  <a:cubicBezTo>
                    <a:pt x="332" y="229"/>
                    <a:pt x="328" y="229"/>
                    <a:pt x="325" y="224"/>
                  </a:cubicBezTo>
                  <a:cubicBezTo>
                    <a:pt x="322" y="220"/>
                    <a:pt x="322" y="220"/>
                    <a:pt x="322" y="220"/>
                  </a:cubicBezTo>
                  <a:cubicBezTo>
                    <a:pt x="325" y="216"/>
                    <a:pt x="325" y="216"/>
                    <a:pt x="325" y="216"/>
                  </a:cubicBezTo>
                  <a:cubicBezTo>
                    <a:pt x="330" y="210"/>
                    <a:pt x="333" y="199"/>
                    <a:pt x="331" y="194"/>
                  </a:cubicBezTo>
                  <a:cubicBezTo>
                    <a:pt x="331" y="188"/>
                    <a:pt x="329" y="187"/>
                    <a:pt x="325" y="187"/>
                  </a:cubicBezTo>
                  <a:cubicBezTo>
                    <a:pt x="323" y="187"/>
                    <a:pt x="322" y="187"/>
                    <a:pt x="321" y="188"/>
                  </a:cubicBezTo>
                  <a:cubicBezTo>
                    <a:pt x="320" y="188"/>
                    <a:pt x="319" y="188"/>
                    <a:pt x="319" y="188"/>
                  </a:cubicBezTo>
                  <a:cubicBezTo>
                    <a:pt x="319" y="188"/>
                    <a:pt x="320" y="185"/>
                    <a:pt x="323" y="179"/>
                  </a:cubicBezTo>
                  <a:cubicBezTo>
                    <a:pt x="329" y="169"/>
                    <a:pt x="334" y="141"/>
                    <a:pt x="332" y="135"/>
                  </a:cubicBezTo>
                  <a:cubicBezTo>
                    <a:pt x="331" y="134"/>
                    <a:pt x="331" y="132"/>
                    <a:pt x="331" y="132"/>
                  </a:cubicBezTo>
                  <a:cubicBezTo>
                    <a:pt x="330" y="130"/>
                    <a:pt x="322" y="125"/>
                    <a:pt x="321" y="126"/>
                  </a:cubicBezTo>
                  <a:cubicBezTo>
                    <a:pt x="320" y="127"/>
                    <a:pt x="319" y="127"/>
                    <a:pt x="318" y="128"/>
                  </a:cubicBezTo>
                  <a:cubicBezTo>
                    <a:pt x="302" y="140"/>
                    <a:pt x="295" y="180"/>
                    <a:pt x="293" y="198"/>
                  </a:cubicBezTo>
                  <a:cubicBezTo>
                    <a:pt x="293" y="199"/>
                    <a:pt x="292" y="202"/>
                    <a:pt x="291" y="205"/>
                  </a:cubicBezTo>
                  <a:cubicBezTo>
                    <a:pt x="290" y="207"/>
                    <a:pt x="289" y="211"/>
                    <a:pt x="288" y="213"/>
                  </a:cubicBezTo>
                  <a:cubicBezTo>
                    <a:pt x="288" y="215"/>
                    <a:pt x="287" y="218"/>
                    <a:pt x="285" y="219"/>
                  </a:cubicBezTo>
                  <a:cubicBezTo>
                    <a:pt x="284" y="220"/>
                    <a:pt x="282" y="222"/>
                    <a:pt x="281" y="223"/>
                  </a:cubicBezTo>
                  <a:cubicBezTo>
                    <a:pt x="281" y="223"/>
                    <a:pt x="278" y="226"/>
                    <a:pt x="275" y="228"/>
                  </a:cubicBezTo>
                  <a:cubicBezTo>
                    <a:pt x="272" y="230"/>
                    <a:pt x="269" y="233"/>
                    <a:pt x="267" y="234"/>
                  </a:cubicBezTo>
                  <a:cubicBezTo>
                    <a:pt x="263" y="238"/>
                    <a:pt x="260" y="239"/>
                    <a:pt x="252" y="241"/>
                  </a:cubicBezTo>
                  <a:cubicBezTo>
                    <a:pt x="241" y="244"/>
                    <a:pt x="240" y="244"/>
                    <a:pt x="237" y="242"/>
                  </a:cubicBezTo>
                  <a:cubicBezTo>
                    <a:pt x="235" y="241"/>
                    <a:pt x="234" y="240"/>
                    <a:pt x="232" y="236"/>
                  </a:cubicBezTo>
                  <a:cubicBezTo>
                    <a:pt x="230" y="230"/>
                    <a:pt x="230" y="226"/>
                    <a:pt x="233" y="221"/>
                  </a:cubicBezTo>
                  <a:cubicBezTo>
                    <a:pt x="234" y="220"/>
                    <a:pt x="235" y="216"/>
                    <a:pt x="236" y="214"/>
                  </a:cubicBezTo>
                  <a:cubicBezTo>
                    <a:pt x="239" y="206"/>
                    <a:pt x="254" y="193"/>
                    <a:pt x="260" y="192"/>
                  </a:cubicBezTo>
                  <a:cubicBezTo>
                    <a:pt x="263" y="191"/>
                    <a:pt x="263" y="191"/>
                    <a:pt x="264" y="195"/>
                  </a:cubicBezTo>
                  <a:cubicBezTo>
                    <a:pt x="265" y="199"/>
                    <a:pt x="265" y="201"/>
                    <a:pt x="262" y="206"/>
                  </a:cubicBezTo>
                  <a:cubicBezTo>
                    <a:pt x="260" y="211"/>
                    <a:pt x="256" y="215"/>
                    <a:pt x="253" y="216"/>
                  </a:cubicBezTo>
                  <a:cubicBezTo>
                    <a:pt x="252" y="216"/>
                    <a:pt x="253" y="214"/>
                    <a:pt x="254" y="212"/>
                  </a:cubicBezTo>
                  <a:cubicBezTo>
                    <a:pt x="255" y="209"/>
                    <a:pt x="256" y="207"/>
                    <a:pt x="256" y="206"/>
                  </a:cubicBezTo>
                  <a:cubicBezTo>
                    <a:pt x="256" y="206"/>
                    <a:pt x="255" y="206"/>
                    <a:pt x="253" y="206"/>
                  </a:cubicBezTo>
                  <a:cubicBezTo>
                    <a:pt x="250" y="207"/>
                    <a:pt x="249" y="208"/>
                    <a:pt x="247" y="211"/>
                  </a:cubicBezTo>
                  <a:cubicBezTo>
                    <a:pt x="246" y="214"/>
                    <a:pt x="245" y="216"/>
                    <a:pt x="245" y="218"/>
                  </a:cubicBezTo>
                  <a:cubicBezTo>
                    <a:pt x="246" y="219"/>
                    <a:pt x="246" y="222"/>
                    <a:pt x="245" y="223"/>
                  </a:cubicBezTo>
                  <a:cubicBezTo>
                    <a:pt x="245" y="225"/>
                    <a:pt x="246" y="226"/>
                    <a:pt x="250" y="225"/>
                  </a:cubicBezTo>
                  <a:cubicBezTo>
                    <a:pt x="257" y="223"/>
                    <a:pt x="268" y="211"/>
                    <a:pt x="270" y="202"/>
                  </a:cubicBezTo>
                  <a:cubicBezTo>
                    <a:pt x="272" y="195"/>
                    <a:pt x="271" y="187"/>
                    <a:pt x="268" y="185"/>
                  </a:cubicBezTo>
                  <a:cubicBezTo>
                    <a:pt x="263" y="182"/>
                    <a:pt x="243" y="190"/>
                    <a:pt x="240" y="196"/>
                  </a:cubicBezTo>
                  <a:cubicBezTo>
                    <a:pt x="239" y="197"/>
                    <a:pt x="236" y="201"/>
                    <a:pt x="234" y="205"/>
                  </a:cubicBezTo>
                  <a:cubicBezTo>
                    <a:pt x="231" y="208"/>
                    <a:pt x="227" y="215"/>
                    <a:pt x="225" y="221"/>
                  </a:cubicBezTo>
                  <a:cubicBezTo>
                    <a:pt x="223" y="226"/>
                    <a:pt x="221" y="231"/>
                    <a:pt x="221" y="231"/>
                  </a:cubicBezTo>
                  <a:cubicBezTo>
                    <a:pt x="220" y="231"/>
                    <a:pt x="219" y="234"/>
                    <a:pt x="217" y="237"/>
                  </a:cubicBezTo>
                  <a:cubicBezTo>
                    <a:pt x="215" y="240"/>
                    <a:pt x="213" y="243"/>
                    <a:pt x="212" y="242"/>
                  </a:cubicBezTo>
                  <a:cubicBezTo>
                    <a:pt x="210" y="242"/>
                    <a:pt x="208" y="233"/>
                    <a:pt x="209" y="225"/>
                  </a:cubicBezTo>
                  <a:cubicBezTo>
                    <a:pt x="210" y="214"/>
                    <a:pt x="210" y="206"/>
                    <a:pt x="197" y="204"/>
                  </a:cubicBezTo>
                  <a:cubicBezTo>
                    <a:pt x="185" y="205"/>
                    <a:pt x="174" y="215"/>
                    <a:pt x="167" y="224"/>
                  </a:cubicBezTo>
                  <a:cubicBezTo>
                    <a:pt x="166" y="225"/>
                    <a:pt x="163" y="228"/>
                    <a:pt x="160" y="231"/>
                  </a:cubicBezTo>
                  <a:cubicBezTo>
                    <a:pt x="154" y="235"/>
                    <a:pt x="154" y="235"/>
                    <a:pt x="154" y="235"/>
                  </a:cubicBezTo>
                  <a:cubicBezTo>
                    <a:pt x="153" y="226"/>
                    <a:pt x="151" y="218"/>
                    <a:pt x="144" y="212"/>
                  </a:cubicBezTo>
                  <a:cubicBezTo>
                    <a:pt x="142" y="211"/>
                    <a:pt x="142" y="211"/>
                    <a:pt x="149" y="204"/>
                  </a:cubicBezTo>
                  <a:cubicBezTo>
                    <a:pt x="165" y="180"/>
                    <a:pt x="155" y="155"/>
                    <a:pt x="124" y="161"/>
                  </a:cubicBezTo>
                  <a:close/>
                  <a:moveTo>
                    <a:pt x="771" y="2"/>
                  </a:moveTo>
                  <a:cubicBezTo>
                    <a:pt x="767" y="3"/>
                    <a:pt x="762" y="5"/>
                    <a:pt x="760" y="6"/>
                  </a:cubicBezTo>
                  <a:cubicBezTo>
                    <a:pt x="755" y="8"/>
                    <a:pt x="750" y="16"/>
                    <a:pt x="746" y="23"/>
                  </a:cubicBezTo>
                  <a:cubicBezTo>
                    <a:pt x="745" y="26"/>
                    <a:pt x="743" y="30"/>
                    <a:pt x="743" y="31"/>
                  </a:cubicBezTo>
                  <a:cubicBezTo>
                    <a:pt x="741" y="33"/>
                    <a:pt x="736" y="47"/>
                    <a:pt x="735" y="53"/>
                  </a:cubicBezTo>
                  <a:cubicBezTo>
                    <a:pt x="735" y="55"/>
                    <a:pt x="734" y="61"/>
                    <a:pt x="733" y="65"/>
                  </a:cubicBezTo>
                  <a:cubicBezTo>
                    <a:pt x="732" y="70"/>
                    <a:pt x="731" y="77"/>
                    <a:pt x="730" y="80"/>
                  </a:cubicBezTo>
                  <a:cubicBezTo>
                    <a:pt x="729" y="84"/>
                    <a:pt x="728" y="88"/>
                    <a:pt x="729" y="89"/>
                  </a:cubicBezTo>
                  <a:cubicBezTo>
                    <a:pt x="729" y="89"/>
                    <a:pt x="728" y="94"/>
                    <a:pt x="727" y="98"/>
                  </a:cubicBezTo>
                  <a:cubicBezTo>
                    <a:pt x="725" y="107"/>
                    <a:pt x="724" y="111"/>
                    <a:pt x="723" y="115"/>
                  </a:cubicBezTo>
                  <a:cubicBezTo>
                    <a:pt x="716" y="129"/>
                    <a:pt x="673" y="164"/>
                    <a:pt x="659" y="154"/>
                  </a:cubicBezTo>
                  <a:cubicBezTo>
                    <a:pt x="632" y="144"/>
                    <a:pt x="676" y="96"/>
                    <a:pt x="690" y="107"/>
                  </a:cubicBezTo>
                  <a:cubicBezTo>
                    <a:pt x="692" y="112"/>
                    <a:pt x="690" y="117"/>
                    <a:pt x="682" y="123"/>
                  </a:cubicBezTo>
                  <a:cubicBezTo>
                    <a:pt x="674" y="130"/>
                    <a:pt x="670" y="129"/>
                    <a:pt x="676" y="122"/>
                  </a:cubicBezTo>
                  <a:cubicBezTo>
                    <a:pt x="678" y="120"/>
                    <a:pt x="680" y="117"/>
                    <a:pt x="679" y="116"/>
                  </a:cubicBezTo>
                  <a:cubicBezTo>
                    <a:pt x="671" y="111"/>
                    <a:pt x="666" y="127"/>
                    <a:pt x="667" y="133"/>
                  </a:cubicBezTo>
                  <a:cubicBezTo>
                    <a:pt x="667" y="135"/>
                    <a:pt x="672" y="135"/>
                    <a:pt x="675" y="135"/>
                  </a:cubicBezTo>
                  <a:cubicBezTo>
                    <a:pt x="680" y="134"/>
                    <a:pt x="692" y="123"/>
                    <a:pt x="695" y="118"/>
                  </a:cubicBezTo>
                  <a:cubicBezTo>
                    <a:pt x="696" y="115"/>
                    <a:pt x="697" y="108"/>
                    <a:pt x="696" y="103"/>
                  </a:cubicBezTo>
                  <a:cubicBezTo>
                    <a:pt x="685" y="87"/>
                    <a:pt x="659" y="110"/>
                    <a:pt x="652" y="121"/>
                  </a:cubicBezTo>
                  <a:cubicBezTo>
                    <a:pt x="650" y="125"/>
                    <a:pt x="645" y="132"/>
                    <a:pt x="642" y="137"/>
                  </a:cubicBezTo>
                  <a:cubicBezTo>
                    <a:pt x="636" y="147"/>
                    <a:pt x="636" y="147"/>
                    <a:pt x="636" y="147"/>
                  </a:cubicBezTo>
                  <a:cubicBezTo>
                    <a:pt x="630" y="143"/>
                    <a:pt x="630" y="143"/>
                    <a:pt x="630" y="143"/>
                  </a:cubicBezTo>
                  <a:cubicBezTo>
                    <a:pt x="626" y="141"/>
                    <a:pt x="623" y="138"/>
                    <a:pt x="621" y="135"/>
                  </a:cubicBezTo>
                  <a:cubicBezTo>
                    <a:pt x="618" y="131"/>
                    <a:pt x="618" y="130"/>
                    <a:pt x="618" y="124"/>
                  </a:cubicBezTo>
                  <a:cubicBezTo>
                    <a:pt x="618" y="120"/>
                    <a:pt x="619" y="116"/>
                    <a:pt x="620" y="114"/>
                  </a:cubicBezTo>
                  <a:cubicBezTo>
                    <a:pt x="621" y="112"/>
                    <a:pt x="622" y="108"/>
                    <a:pt x="623" y="106"/>
                  </a:cubicBezTo>
                  <a:cubicBezTo>
                    <a:pt x="624" y="102"/>
                    <a:pt x="624" y="102"/>
                    <a:pt x="622" y="100"/>
                  </a:cubicBezTo>
                  <a:cubicBezTo>
                    <a:pt x="620" y="98"/>
                    <a:pt x="620" y="98"/>
                    <a:pt x="620" y="98"/>
                  </a:cubicBezTo>
                  <a:cubicBezTo>
                    <a:pt x="617" y="102"/>
                    <a:pt x="617" y="102"/>
                    <a:pt x="617" y="102"/>
                  </a:cubicBezTo>
                  <a:cubicBezTo>
                    <a:pt x="615" y="105"/>
                    <a:pt x="614" y="109"/>
                    <a:pt x="613" y="111"/>
                  </a:cubicBezTo>
                  <a:cubicBezTo>
                    <a:pt x="609" y="121"/>
                    <a:pt x="604" y="132"/>
                    <a:pt x="596" y="141"/>
                  </a:cubicBezTo>
                  <a:cubicBezTo>
                    <a:pt x="589" y="151"/>
                    <a:pt x="581" y="160"/>
                    <a:pt x="572" y="168"/>
                  </a:cubicBezTo>
                  <a:cubicBezTo>
                    <a:pt x="565" y="173"/>
                    <a:pt x="559" y="180"/>
                    <a:pt x="560" y="181"/>
                  </a:cubicBezTo>
                  <a:cubicBezTo>
                    <a:pt x="560" y="181"/>
                    <a:pt x="561" y="182"/>
                    <a:pt x="562" y="182"/>
                  </a:cubicBezTo>
                  <a:cubicBezTo>
                    <a:pt x="566" y="182"/>
                    <a:pt x="570" y="178"/>
                    <a:pt x="573" y="176"/>
                  </a:cubicBezTo>
                  <a:cubicBezTo>
                    <a:pt x="573" y="175"/>
                    <a:pt x="574" y="174"/>
                    <a:pt x="575" y="173"/>
                  </a:cubicBezTo>
                  <a:cubicBezTo>
                    <a:pt x="583" y="166"/>
                    <a:pt x="589" y="158"/>
                    <a:pt x="596" y="150"/>
                  </a:cubicBezTo>
                  <a:cubicBezTo>
                    <a:pt x="600" y="146"/>
                    <a:pt x="604" y="139"/>
                    <a:pt x="608" y="133"/>
                  </a:cubicBezTo>
                  <a:cubicBezTo>
                    <a:pt x="610" y="129"/>
                    <a:pt x="611" y="129"/>
                    <a:pt x="611" y="132"/>
                  </a:cubicBezTo>
                  <a:cubicBezTo>
                    <a:pt x="611" y="136"/>
                    <a:pt x="616" y="142"/>
                    <a:pt x="622" y="147"/>
                  </a:cubicBezTo>
                  <a:cubicBezTo>
                    <a:pt x="625" y="149"/>
                    <a:pt x="629" y="152"/>
                    <a:pt x="630" y="153"/>
                  </a:cubicBezTo>
                  <a:cubicBezTo>
                    <a:pt x="632" y="155"/>
                    <a:pt x="632" y="156"/>
                    <a:pt x="631" y="160"/>
                  </a:cubicBezTo>
                  <a:cubicBezTo>
                    <a:pt x="630" y="163"/>
                    <a:pt x="629" y="166"/>
                    <a:pt x="627" y="167"/>
                  </a:cubicBezTo>
                  <a:cubicBezTo>
                    <a:pt x="623" y="170"/>
                    <a:pt x="621" y="170"/>
                    <a:pt x="617" y="167"/>
                  </a:cubicBezTo>
                  <a:cubicBezTo>
                    <a:pt x="613" y="164"/>
                    <a:pt x="612" y="161"/>
                    <a:pt x="615" y="163"/>
                  </a:cubicBezTo>
                  <a:cubicBezTo>
                    <a:pt x="618" y="165"/>
                    <a:pt x="620" y="165"/>
                    <a:pt x="622" y="162"/>
                  </a:cubicBezTo>
                  <a:cubicBezTo>
                    <a:pt x="624" y="160"/>
                    <a:pt x="623" y="158"/>
                    <a:pt x="620" y="154"/>
                  </a:cubicBezTo>
                  <a:cubicBezTo>
                    <a:pt x="617" y="149"/>
                    <a:pt x="614" y="148"/>
                    <a:pt x="608" y="149"/>
                  </a:cubicBezTo>
                  <a:cubicBezTo>
                    <a:pt x="602" y="151"/>
                    <a:pt x="599" y="155"/>
                    <a:pt x="601" y="161"/>
                  </a:cubicBezTo>
                  <a:cubicBezTo>
                    <a:pt x="604" y="176"/>
                    <a:pt x="607" y="174"/>
                    <a:pt x="617" y="176"/>
                  </a:cubicBezTo>
                  <a:cubicBezTo>
                    <a:pt x="619" y="177"/>
                    <a:pt x="623" y="178"/>
                    <a:pt x="624" y="177"/>
                  </a:cubicBezTo>
                  <a:cubicBezTo>
                    <a:pt x="627" y="177"/>
                    <a:pt x="632" y="173"/>
                    <a:pt x="635" y="170"/>
                  </a:cubicBezTo>
                  <a:cubicBezTo>
                    <a:pt x="637" y="167"/>
                    <a:pt x="640" y="157"/>
                    <a:pt x="640" y="155"/>
                  </a:cubicBezTo>
                  <a:cubicBezTo>
                    <a:pt x="639" y="154"/>
                    <a:pt x="640" y="153"/>
                    <a:pt x="641" y="152"/>
                  </a:cubicBezTo>
                  <a:cubicBezTo>
                    <a:pt x="642" y="152"/>
                    <a:pt x="643" y="151"/>
                    <a:pt x="643" y="150"/>
                  </a:cubicBezTo>
                  <a:cubicBezTo>
                    <a:pt x="643" y="147"/>
                    <a:pt x="645" y="148"/>
                    <a:pt x="646" y="151"/>
                  </a:cubicBezTo>
                  <a:cubicBezTo>
                    <a:pt x="647" y="156"/>
                    <a:pt x="646" y="159"/>
                    <a:pt x="656" y="163"/>
                  </a:cubicBezTo>
                  <a:cubicBezTo>
                    <a:pt x="682" y="169"/>
                    <a:pt x="702" y="149"/>
                    <a:pt x="717" y="131"/>
                  </a:cubicBezTo>
                  <a:cubicBezTo>
                    <a:pt x="720" y="127"/>
                    <a:pt x="720" y="128"/>
                    <a:pt x="719" y="135"/>
                  </a:cubicBezTo>
                  <a:cubicBezTo>
                    <a:pt x="718" y="138"/>
                    <a:pt x="718" y="141"/>
                    <a:pt x="718" y="143"/>
                  </a:cubicBezTo>
                  <a:cubicBezTo>
                    <a:pt x="718" y="144"/>
                    <a:pt x="717" y="149"/>
                    <a:pt x="716" y="154"/>
                  </a:cubicBezTo>
                  <a:cubicBezTo>
                    <a:pt x="714" y="162"/>
                    <a:pt x="713" y="173"/>
                    <a:pt x="714" y="173"/>
                  </a:cubicBezTo>
                  <a:cubicBezTo>
                    <a:pt x="714" y="174"/>
                    <a:pt x="716" y="174"/>
                    <a:pt x="717" y="173"/>
                  </a:cubicBezTo>
                  <a:cubicBezTo>
                    <a:pt x="720" y="173"/>
                    <a:pt x="720" y="173"/>
                    <a:pt x="721" y="167"/>
                  </a:cubicBezTo>
                  <a:cubicBezTo>
                    <a:pt x="722" y="163"/>
                    <a:pt x="723" y="158"/>
                    <a:pt x="723" y="156"/>
                  </a:cubicBezTo>
                  <a:cubicBezTo>
                    <a:pt x="723" y="153"/>
                    <a:pt x="724" y="149"/>
                    <a:pt x="725" y="147"/>
                  </a:cubicBezTo>
                  <a:cubicBezTo>
                    <a:pt x="726" y="145"/>
                    <a:pt x="726" y="142"/>
                    <a:pt x="726" y="142"/>
                  </a:cubicBezTo>
                  <a:cubicBezTo>
                    <a:pt x="726" y="140"/>
                    <a:pt x="733" y="126"/>
                    <a:pt x="739" y="118"/>
                  </a:cubicBezTo>
                  <a:cubicBezTo>
                    <a:pt x="742" y="113"/>
                    <a:pt x="747" y="109"/>
                    <a:pt x="754" y="107"/>
                  </a:cubicBezTo>
                  <a:cubicBezTo>
                    <a:pt x="758" y="106"/>
                    <a:pt x="758" y="106"/>
                    <a:pt x="760" y="110"/>
                  </a:cubicBezTo>
                  <a:cubicBezTo>
                    <a:pt x="763" y="121"/>
                    <a:pt x="758" y="132"/>
                    <a:pt x="757" y="143"/>
                  </a:cubicBezTo>
                  <a:cubicBezTo>
                    <a:pt x="756" y="147"/>
                    <a:pt x="760" y="152"/>
                    <a:pt x="765" y="155"/>
                  </a:cubicBezTo>
                  <a:cubicBezTo>
                    <a:pt x="768" y="156"/>
                    <a:pt x="770" y="157"/>
                    <a:pt x="771" y="157"/>
                  </a:cubicBezTo>
                  <a:cubicBezTo>
                    <a:pt x="788" y="152"/>
                    <a:pt x="785" y="131"/>
                    <a:pt x="792" y="126"/>
                  </a:cubicBezTo>
                  <a:cubicBezTo>
                    <a:pt x="793" y="127"/>
                    <a:pt x="793" y="127"/>
                    <a:pt x="793" y="126"/>
                  </a:cubicBezTo>
                  <a:cubicBezTo>
                    <a:pt x="792" y="125"/>
                    <a:pt x="797" y="116"/>
                    <a:pt x="800" y="111"/>
                  </a:cubicBezTo>
                  <a:cubicBezTo>
                    <a:pt x="803" y="107"/>
                    <a:pt x="805" y="107"/>
                    <a:pt x="803" y="111"/>
                  </a:cubicBezTo>
                  <a:cubicBezTo>
                    <a:pt x="798" y="117"/>
                    <a:pt x="791" y="132"/>
                    <a:pt x="792" y="135"/>
                  </a:cubicBezTo>
                  <a:cubicBezTo>
                    <a:pt x="792" y="139"/>
                    <a:pt x="794" y="143"/>
                    <a:pt x="795" y="143"/>
                  </a:cubicBezTo>
                  <a:cubicBezTo>
                    <a:pt x="817" y="151"/>
                    <a:pt x="825" y="127"/>
                    <a:pt x="837" y="114"/>
                  </a:cubicBezTo>
                  <a:cubicBezTo>
                    <a:pt x="838" y="113"/>
                    <a:pt x="841" y="111"/>
                    <a:pt x="845" y="110"/>
                  </a:cubicBezTo>
                  <a:cubicBezTo>
                    <a:pt x="849" y="109"/>
                    <a:pt x="853" y="107"/>
                    <a:pt x="855" y="105"/>
                  </a:cubicBezTo>
                  <a:cubicBezTo>
                    <a:pt x="859" y="102"/>
                    <a:pt x="870" y="96"/>
                    <a:pt x="873" y="95"/>
                  </a:cubicBezTo>
                  <a:cubicBezTo>
                    <a:pt x="876" y="94"/>
                    <a:pt x="876" y="96"/>
                    <a:pt x="873" y="98"/>
                  </a:cubicBezTo>
                  <a:cubicBezTo>
                    <a:pt x="864" y="104"/>
                    <a:pt x="853" y="117"/>
                    <a:pt x="852" y="123"/>
                  </a:cubicBezTo>
                  <a:cubicBezTo>
                    <a:pt x="851" y="124"/>
                    <a:pt x="851" y="126"/>
                    <a:pt x="850" y="127"/>
                  </a:cubicBezTo>
                  <a:cubicBezTo>
                    <a:pt x="850" y="128"/>
                    <a:pt x="850" y="130"/>
                    <a:pt x="850" y="131"/>
                  </a:cubicBezTo>
                  <a:cubicBezTo>
                    <a:pt x="850" y="133"/>
                    <a:pt x="850" y="135"/>
                    <a:pt x="849" y="136"/>
                  </a:cubicBezTo>
                  <a:cubicBezTo>
                    <a:pt x="852" y="155"/>
                    <a:pt x="870" y="150"/>
                    <a:pt x="880" y="141"/>
                  </a:cubicBezTo>
                  <a:cubicBezTo>
                    <a:pt x="882" y="139"/>
                    <a:pt x="885" y="136"/>
                    <a:pt x="886" y="135"/>
                  </a:cubicBezTo>
                  <a:cubicBezTo>
                    <a:pt x="888" y="134"/>
                    <a:pt x="890" y="132"/>
                    <a:pt x="891" y="130"/>
                  </a:cubicBezTo>
                  <a:cubicBezTo>
                    <a:pt x="897" y="122"/>
                    <a:pt x="897" y="121"/>
                    <a:pt x="909" y="118"/>
                  </a:cubicBezTo>
                  <a:cubicBezTo>
                    <a:pt x="919" y="116"/>
                    <a:pt x="927" y="113"/>
                    <a:pt x="943" y="107"/>
                  </a:cubicBezTo>
                  <a:cubicBezTo>
                    <a:pt x="948" y="105"/>
                    <a:pt x="948" y="105"/>
                    <a:pt x="948" y="105"/>
                  </a:cubicBezTo>
                  <a:cubicBezTo>
                    <a:pt x="948" y="111"/>
                    <a:pt x="948" y="111"/>
                    <a:pt x="948" y="111"/>
                  </a:cubicBezTo>
                  <a:cubicBezTo>
                    <a:pt x="954" y="144"/>
                    <a:pt x="954" y="134"/>
                    <a:pt x="973" y="143"/>
                  </a:cubicBezTo>
                  <a:cubicBezTo>
                    <a:pt x="973" y="145"/>
                    <a:pt x="991" y="139"/>
                    <a:pt x="995" y="136"/>
                  </a:cubicBezTo>
                  <a:cubicBezTo>
                    <a:pt x="997" y="135"/>
                    <a:pt x="1000" y="133"/>
                    <a:pt x="1004" y="132"/>
                  </a:cubicBezTo>
                  <a:cubicBezTo>
                    <a:pt x="1005" y="131"/>
                    <a:pt x="1008" y="130"/>
                    <a:pt x="1009" y="129"/>
                  </a:cubicBezTo>
                  <a:cubicBezTo>
                    <a:pt x="1010" y="128"/>
                    <a:pt x="1013" y="127"/>
                    <a:pt x="1016" y="126"/>
                  </a:cubicBezTo>
                  <a:cubicBezTo>
                    <a:pt x="1021" y="124"/>
                    <a:pt x="1022" y="122"/>
                    <a:pt x="1022" y="120"/>
                  </a:cubicBezTo>
                  <a:cubicBezTo>
                    <a:pt x="1021" y="117"/>
                    <a:pt x="1019" y="117"/>
                    <a:pt x="1014" y="121"/>
                  </a:cubicBezTo>
                  <a:cubicBezTo>
                    <a:pt x="1011" y="122"/>
                    <a:pt x="1004" y="126"/>
                    <a:pt x="998" y="129"/>
                  </a:cubicBezTo>
                  <a:cubicBezTo>
                    <a:pt x="975" y="140"/>
                    <a:pt x="954" y="141"/>
                    <a:pt x="954" y="111"/>
                  </a:cubicBezTo>
                  <a:cubicBezTo>
                    <a:pt x="955" y="105"/>
                    <a:pt x="958" y="97"/>
                    <a:pt x="961" y="96"/>
                  </a:cubicBezTo>
                  <a:cubicBezTo>
                    <a:pt x="961" y="96"/>
                    <a:pt x="966" y="92"/>
                    <a:pt x="971" y="88"/>
                  </a:cubicBezTo>
                  <a:cubicBezTo>
                    <a:pt x="981" y="79"/>
                    <a:pt x="981" y="79"/>
                    <a:pt x="984" y="77"/>
                  </a:cubicBezTo>
                  <a:cubicBezTo>
                    <a:pt x="992" y="70"/>
                    <a:pt x="997" y="65"/>
                    <a:pt x="997" y="64"/>
                  </a:cubicBezTo>
                  <a:cubicBezTo>
                    <a:pt x="997" y="64"/>
                    <a:pt x="997" y="63"/>
                    <a:pt x="998" y="63"/>
                  </a:cubicBezTo>
                  <a:cubicBezTo>
                    <a:pt x="998" y="63"/>
                    <a:pt x="1000" y="61"/>
                    <a:pt x="1002" y="58"/>
                  </a:cubicBezTo>
                  <a:cubicBezTo>
                    <a:pt x="1004" y="56"/>
                    <a:pt x="1006" y="53"/>
                    <a:pt x="1006" y="53"/>
                  </a:cubicBezTo>
                  <a:cubicBezTo>
                    <a:pt x="1006" y="53"/>
                    <a:pt x="1009" y="49"/>
                    <a:pt x="1012" y="44"/>
                  </a:cubicBezTo>
                  <a:cubicBezTo>
                    <a:pt x="1018" y="34"/>
                    <a:pt x="1018" y="34"/>
                    <a:pt x="1018" y="34"/>
                  </a:cubicBezTo>
                  <a:cubicBezTo>
                    <a:pt x="1017" y="27"/>
                    <a:pt x="1017" y="27"/>
                    <a:pt x="1017" y="27"/>
                  </a:cubicBezTo>
                  <a:cubicBezTo>
                    <a:pt x="1015" y="18"/>
                    <a:pt x="1013" y="16"/>
                    <a:pt x="1007" y="17"/>
                  </a:cubicBezTo>
                  <a:cubicBezTo>
                    <a:pt x="984" y="23"/>
                    <a:pt x="974" y="49"/>
                    <a:pt x="964" y="70"/>
                  </a:cubicBezTo>
                  <a:cubicBezTo>
                    <a:pt x="963" y="72"/>
                    <a:pt x="960" y="77"/>
                    <a:pt x="958" y="80"/>
                  </a:cubicBezTo>
                  <a:cubicBezTo>
                    <a:pt x="956" y="84"/>
                    <a:pt x="954" y="89"/>
                    <a:pt x="953" y="92"/>
                  </a:cubicBezTo>
                  <a:cubicBezTo>
                    <a:pt x="951" y="98"/>
                    <a:pt x="947" y="100"/>
                    <a:pt x="927" y="106"/>
                  </a:cubicBezTo>
                  <a:cubicBezTo>
                    <a:pt x="907" y="113"/>
                    <a:pt x="903" y="113"/>
                    <a:pt x="906" y="108"/>
                  </a:cubicBezTo>
                  <a:cubicBezTo>
                    <a:pt x="906" y="107"/>
                    <a:pt x="906" y="105"/>
                    <a:pt x="906" y="105"/>
                  </a:cubicBezTo>
                  <a:cubicBezTo>
                    <a:pt x="906" y="104"/>
                    <a:pt x="905" y="103"/>
                    <a:pt x="906" y="102"/>
                  </a:cubicBezTo>
                  <a:cubicBezTo>
                    <a:pt x="906" y="102"/>
                    <a:pt x="906" y="101"/>
                    <a:pt x="906" y="100"/>
                  </a:cubicBezTo>
                  <a:cubicBezTo>
                    <a:pt x="905" y="99"/>
                    <a:pt x="905" y="98"/>
                    <a:pt x="906" y="97"/>
                  </a:cubicBezTo>
                  <a:cubicBezTo>
                    <a:pt x="907" y="95"/>
                    <a:pt x="903" y="93"/>
                    <a:pt x="898" y="93"/>
                  </a:cubicBezTo>
                  <a:cubicBezTo>
                    <a:pt x="895" y="93"/>
                    <a:pt x="893" y="93"/>
                    <a:pt x="893" y="92"/>
                  </a:cubicBezTo>
                  <a:cubicBezTo>
                    <a:pt x="890" y="90"/>
                    <a:pt x="873" y="89"/>
                    <a:pt x="870" y="91"/>
                  </a:cubicBezTo>
                  <a:cubicBezTo>
                    <a:pt x="868" y="92"/>
                    <a:pt x="865" y="93"/>
                    <a:pt x="861" y="94"/>
                  </a:cubicBezTo>
                  <a:cubicBezTo>
                    <a:pt x="858" y="95"/>
                    <a:pt x="854" y="98"/>
                    <a:pt x="852" y="99"/>
                  </a:cubicBezTo>
                  <a:cubicBezTo>
                    <a:pt x="847" y="103"/>
                    <a:pt x="844" y="104"/>
                    <a:pt x="845" y="101"/>
                  </a:cubicBezTo>
                  <a:cubicBezTo>
                    <a:pt x="845" y="100"/>
                    <a:pt x="846" y="97"/>
                    <a:pt x="847" y="95"/>
                  </a:cubicBezTo>
                  <a:cubicBezTo>
                    <a:pt x="847" y="93"/>
                    <a:pt x="848" y="90"/>
                    <a:pt x="848" y="89"/>
                  </a:cubicBezTo>
                  <a:cubicBezTo>
                    <a:pt x="847" y="88"/>
                    <a:pt x="848" y="86"/>
                    <a:pt x="848" y="85"/>
                  </a:cubicBezTo>
                  <a:cubicBezTo>
                    <a:pt x="849" y="84"/>
                    <a:pt x="849" y="82"/>
                    <a:pt x="849" y="81"/>
                  </a:cubicBezTo>
                  <a:cubicBezTo>
                    <a:pt x="848" y="79"/>
                    <a:pt x="842" y="77"/>
                    <a:pt x="840" y="79"/>
                  </a:cubicBezTo>
                  <a:cubicBezTo>
                    <a:pt x="839" y="79"/>
                    <a:pt x="836" y="81"/>
                    <a:pt x="833" y="82"/>
                  </a:cubicBezTo>
                  <a:cubicBezTo>
                    <a:pt x="822" y="85"/>
                    <a:pt x="815" y="89"/>
                    <a:pt x="808" y="96"/>
                  </a:cubicBezTo>
                  <a:cubicBezTo>
                    <a:pt x="798" y="104"/>
                    <a:pt x="787" y="120"/>
                    <a:pt x="777" y="140"/>
                  </a:cubicBezTo>
                  <a:cubicBezTo>
                    <a:pt x="771" y="151"/>
                    <a:pt x="769" y="151"/>
                    <a:pt x="765" y="144"/>
                  </a:cubicBezTo>
                  <a:cubicBezTo>
                    <a:pt x="761" y="136"/>
                    <a:pt x="766" y="125"/>
                    <a:pt x="768" y="117"/>
                  </a:cubicBezTo>
                  <a:cubicBezTo>
                    <a:pt x="768" y="116"/>
                    <a:pt x="768" y="113"/>
                    <a:pt x="767" y="111"/>
                  </a:cubicBezTo>
                  <a:cubicBezTo>
                    <a:pt x="767" y="108"/>
                    <a:pt x="766" y="106"/>
                    <a:pt x="763" y="104"/>
                  </a:cubicBezTo>
                  <a:cubicBezTo>
                    <a:pt x="757" y="100"/>
                    <a:pt x="757" y="98"/>
                    <a:pt x="746" y="104"/>
                  </a:cubicBezTo>
                  <a:cubicBezTo>
                    <a:pt x="738" y="109"/>
                    <a:pt x="738" y="109"/>
                    <a:pt x="740" y="105"/>
                  </a:cubicBezTo>
                  <a:cubicBezTo>
                    <a:pt x="742" y="104"/>
                    <a:pt x="743" y="102"/>
                    <a:pt x="744" y="102"/>
                  </a:cubicBezTo>
                  <a:cubicBezTo>
                    <a:pt x="744" y="102"/>
                    <a:pt x="745" y="101"/>
                    <a:pt x="744" y="101"/>
                  </a:cubicBezTo>
                  <a:cubicBezTo>
                    <a:pt x="759" y="78"/>
                    <a:pt x="784" y="43"/>
                    <a:pt x="783" y="13"/>
                  </a:cubicBezTo>
                  <a:cubicBezTo>
                    <a:pt x="782" y="11"/>
                    <a:pt x="782" y="8"/>
                    <a:pt x="782" y="6"/>
                  </a:cubicBezTo>
                  <a:cubicBezTo>
                    <a:pt x="781" y="0"/>
                    <a:pt x="779" y="0"/>
                    <a:pt x="771" y="2"/>
                  </a:cubicBezTo>
                  <a:close/>
                  <a:moveTo>
                    <a:pt x="770" y="7"/>
                  </a:moveTo>
                  <a:cubicBezTo>
                    <a:pt x="770" y="7"/>
                    <a:pt x="771" y="7"/>
                    <a:pt x="771" y="7"/>
                  </a:cubicBezTo>
                  <a:cubicBezTo>
                    <a:pt x="775" y="6"/>
                    <a:pt x="775" y="6"/>
                    <a:pt x="775" y="6"/>
                  </a:cubicBezTo>
                  <a:cubicBezTo>
                    <a:pt x="776" y="12"/>
                    <a:pt x="776" y="12"/>
                    <a:pt x="776" y="12"/>
                  </a:cubicBezTo>
                  <a:cubicBezTo>
                    <a:pt x="778" y="40"/>
                    <a:pt x="760" y="71"/>
                    <a:pt x="745" y="91"/>
                  </a:cubicBezTo>
                  <a:cubicBezTo>
                    <a:pt x="743" y="94"/>
                    <a:pt x="740" y="98"/>
                    <a:pt x="738" y="100"/>
                  </a:cubicBezTo>
                  <a:cubicBezTo>
                    <a:pt x="735" y="105"/>
                    <a:pt x="732" y="107"/>
                    <a:pt x="732" y="106"/>
                  </a:cubicBezTo>
                  <a:cubicBezTo>
                    <a:pt x="732" y="105"/>
                    <a:pt x="732" y="104"/>
                    <a:pt x="732" y="103"/>
                  </a:cubicBezTo>
                  <a:cubicBezTo>
                    <a:pt x="733" y="102"/>
                    <a:pt x="733" y="101"/>
                    <a:pt x="733" y="101"/>
                  </a:cubicBezTo>
                  <a:cubicBezTo>
                    <a:pt x="733" y="100"/>
                    <a:pt x="734" y="97"/>
                    <a:pt x="735" y="94"/>
                  </a:cubicBezTo>
                  <a:cubicBezTo>
                    <a:pt x="735" y="90"/>
                    <a:pt x="736" y="86"/>
                    <a:pt x="736" y="84"/>
                  </a:cubicBezTo>
                  <a:cubicBezTo>
                    <a:pt x="736" y="83"/>
                    <a:pt x="736" y="79"/>
                    <a:pt x="737" y="76"/>
                  </a:cubicBezTo>
                  <a:cubicBezTo>
                    <a:pt x="739" y="67"/>
                    <a:pt x="740" y="62"/>
                    <a:pt x="740" y="57"/>
                  </a:cubicBezTo>
                  <a:cubicBezTo>
                    <a:pt x="741" y="50"/>
                    <a:pt x="743" y="41"/>
                    <a:pt x="747" y="34"/>
                  </a:cubicBezTo>
                  <a:cubicBezTo>
                    <a:pt x="749" y="31"/>
                    <a:pt x="751" y="26"/>
                    <a:pt x="752" y="23"/>
                  </a:cubicBezTo>
                  <a:cubicBezTo>
                    <a:pt x="756" y="17"/>
                    <a:pt x="764" y="9"/>
                    <a:pt x="770" y="7"/>
                  </a:cubicBezTo>
                  <a:close/>
                  <a:moveTo>
                    <a:pt x="132" y="176"/>
                  </a:moveTo>
                  <a:cubicBezTo>
                    <a:pt x="130" y="177"/>
                    <a:pt x="128" y="178"/>
                    <a:pt x="124" y="180"/>
                  </a:cubicBezTo>
                  <a:cubicBezTo>
                    <a:pt x="112" y="187"/>
                    <a:pt x="107" y="190"/>
                    <a:pt x="104" y="198"/>
                  </a:cubicBezTo>
                  <a:cubicBezTo>
                    <a:pt x="102" y="201"/>
                    <a:pt x="99" y="206"/>
                    <a:pt x="98" y="208"/>
                  </a:cubicBezTo>
                  <a:cubicBezTo>
                    <a:pt x="97" y="210"/>
                    <a:pt x="96" y="214"/>
                    <a:pt x="95" y="215"/>
                  </a:cubicBezTo>
                  <a:cubicBezTo>
                    <a:pt x="95" y="217"/>
                    <a:pt x="95" y="218"/>
                    <a:pt x="94" y="218"/>
                  </a:cubicBezTo>
                  <a:cubicBezTo>
                    <a:pt x="94" y="218"/>
                    <a:pt x="94" y="219"/>
                    <a:pt x="94" y="220"/>
                  </a:cubicBezTo>
                  <a:cubicBezTo>
                    <a:pt x="90" y="231"/>
                    <a:pt x="89" y="242"/>
                    <a:pt x="87" y="254"/>
                  </a:cubicBezTo>
                  <a:cubicBezTo>
                    <a:pt x="87" y="255"/>
                    <a:pt x="87" y="261"/>
                    <a:pt x="87" y="268"/>
                  </a:cubicBezTo>
                  <a:cubicBezTo>
                    <a:pt x="87" y="282"/>
                    <a:pt x="83" y="299"/>
                    <a:pt x="80" y="305"/>
                  </a:cubicBezTo>
                  <a:cubicBezTo>
                    <a:pt x="77" y="309"/>
                    <a:pt x="67" y="313"/>
                    <a:pt x="63" y="312"/>
                  </a:cubicBezTo>
                  <a:cubicBezTo>
                    <a:pt x="61" y="311"/>
                    <a:pt x="60" y="310"/>
                    <a:pt x="59" y="304"/>
                  </a:cubicBezTo>
                  <a:cubicBezTo>
                    <a:pt x="54" y="275"/>
                    <a:pt x="75" y="282"/>
                    <a:pt x="66" y="299"/>
                  </a:cubicBezTo>
                  <a:cubicBezTo>
                    <a:pt x="63" y="304"/>
                    <a:pt x="66" y="305"/>
                    <a:pt x="68" y="304"/>
                  </a:cubicBezTo>
                  <a:cubicBezTo>
                    <a:pt x="71" y="304"/>
                    <a:pt x="71" y="300"/>
                    <a:pt x="72" y="298"/>
                  </a:cubicBezTo>
                  <a:cubicBezTo>
                    <a:pt x="74" y="295"/>
                    <a:pt x="73" y="294"/>
                    <a:pt x="72" y="287"/>
                  </a:cubicBezTo>
                  <a:cubicBezTo>
                    <a:pt x="72" y="282"/>
                    <a:pt x="70" y="279"/>
                    <a:pt x="64" y="277"/>
                  </a:cubicBezTo>
                  <a:cubicBezTo>
                    <a:pt x="56" y="274"/>
                    <a:pt x="52" y="290"/>
                    <a:pt x="52" y="300"/>
                  </a:cubicBezTo>
                  <a:cubicBezTo>
                    <a:pt x="52" y="307"/>
                    <a:pt x="59" y="323"/>
                    <a:pt x="68" y="320"/>
                  </a:cubicBezTo>
                  <a:cubicBezTo>
                    <a:pt x="69" y="319"/>
                    <a:pt x="72" y="318"/>
                    <a:pt x="74" y="317"/>
                  </a:cubicBezTo>
                  <a:cubicBezTo>
                    <a:pt x="82" y="314"/>
                    <a:pt x="85" y="312"/>
                    <a:pt x="88" y="301"/>
                  </a:cubicBezTo>
                  <a:cubicBezTo>
                    <a:pt x="92" y="291"/>
                    <a:pt x="94" y="279"/>
                    <a:pt x="94" y="264"/>
                  </a:cubicBezTo>
                  <a:cubicBezTo>
                    <a:pt x="94" y="240"/>
                    <a:pt x="99" y="211"/>
                    <a:pt x="116" y="193"/>
                  </a:cubicBezTo>
                  <a:cubicBezTo>
                    <a:pt x="117" y="192"/>
                    <a:pt x="119" y="191"/>
                    <a:pt x="119" y="190"/>
                  </a:cubicBezTo>
                  <a:cubicBezTo>
                    <a:pt x="122" y="187"/>
                    <a:pt x="127" y="184"/>
                    <a:pt x="133" y="182"/>
                  </a:cubicBezTo>
                  <a:cubicBezTo>
                    <a:pt x="138" y="180"/>
                    <a:pt x="139" y="180"/>
                    <a:pt x="138" y="178"/>
                  </a:cubicBezTo>
                  <a:cubicBezTo>
                    <a:pt x="138" y="177"/>
                    <a:pt x="137" y="176"/>
                    <a:pt x="135" y="176"/>
                  </a:cubicBezTo>
                  <a:cubicBezTo>
                    <a:pt x="134" y="176"/>
                    <a:pt x="133" y="176"/>
                    <a:pt x="132" y="176"/>
                  </a:cubicBezTo>
                  <a:close/>
                  <a:moveTo>
                    <a:pt x="320" y="134"/>
                  </a:moveTo>
                  <a:cubicBezTo>
                    <a:pt x="321" y="134"/>
                    <a:pt x="323" y="135"/>
                    <a:pt x="325" y="137"/>
                  </a:cubicBezTo>
                  <a:cubicBezTo>
                    <a:pt x="327" y="140"/>
                    <a:pt x="327" y="141"/>
                    <a:pt x="325" y="152"/>
                  </a:cubicBezTo>
                  <a:cubicBezTo>
                    <a:pt x="324" y="163"/>
                    <a:pt x="321" y="172"/>
                    <a:pt x="315" y="181"/>
                  </a:cubicBezTo>
                  <a:cubicBezTo>
                    <a:pt x="314" y="183"/>
                    <a:pt x="311" y="186"/>
                    <a:pt x="310" y="189"/>
                  </a:cubicBezTo>
                  <a:cubicBezTo>
                    <a:pt x="308" y="192"/>
                    <a:pt x="306" y="195"/>
                    <a:pt x="306" y="195"/>
                  </a:cubicBezTo>
                  <a:cubicBezTo>
                    <a:pt x="305" y="195"/>
                    <a:pt x="304" y="196"/>
                    <a:pt x="303" y="198"/>
                  </a:cubicBezTo>
                  <a:cubicBezTo>
                    <a:pt x="303" y="199"/>
                    <a:pt x="301" y="200"/>
                    <a:pt x="301" y="200"/>
                  </a:cubicBezTo>
                  <a:cubicBezTo>
                    <a:pt x="300" y="200"/>
                    <a:pt x="300" y="200"/>
                    <a:pt x="301" y="199"/>
                  </a:cubicBezTo>
                  <a:cubicBezTo>
                    <a:pt x="301" y="198"/>
                    <a:pt x="301" y="197"/>
                    <a:pt x="301" y="196"/>
                  </a:cubicBezTo>
                  <a:cubicBezTo>
                    <a:pt x="301" y="194"/>
                    <a:pt x="301" y="192"/>
                    <a:pt x="302" y="191"/>
                  </a:cubicBezTo>
                  <a:cubicBezTo>
                    <a:pt x="305" y="179"/>
                    <a:pt x="307" y="147"/>
                    <a:pt x="316" y="136"/>
                  </a:cubicBezTo>
                  <a:cubicBezTo>
                    <a:pt x="318" y="135"/>
                    <a:pt x="319" y="134"/>
                    <a:pt x="320" y="134"/>
                  </a:cubicBezTo>
                  <a:close/>
                  <a:moveTo>
                    <a:pt x="448" y="107"/>
                  </a:moveTo>
                  <a:cubicBezTo>
                    <a:pt x="447" y="108"/>
                    <a:pt x="445" y="114"/>
                    <a:pt x="444" y="120"/>
                  </a:cubicBezTo>
                  <a:cubicBezTo>
                    <a:pt x="436" y="152"/>
                    <a:pt x="419" y="180"/>
                    <a:pt x="400" y="206"/>
                  </a:cubicBezTo>
                  <a:cubicBezTo>
                    <a:pt x="399" y="208"/>
                    <a:pt x="396" y="212"/>
                    <a:pt x="394" y="215"/>
                  </a:cubicBezTo>
                  <a:cubicBezTo>
                    <a:pt x="391" y="217"/>
                    <a:pt x="389" y="220"/>
                    <a:pt x="388" y="221"/>
                  </a:cubicBezTo>
                  <a:cubicBezTo>
                    <a:pt x="387" y="221"/>
                    <a:pt x="387" y="222"/>
                    <a:pt x="387" y="224"/>
                  </a:cubicBezTo>
                  <a:cubicBezTo>
                    <a:pt x="388" y="226"/>
                    <a:pt x="391" y="227"/>
                    <a:pt x="393" y="225"/>
                  </a:cubicBezTo>
                  <a:cubicBezTo>
                    <a:pt x="393" y="225"/>
                    <a:pt x="396" y="220"/>
                    <a:pt x="400" y="216"/>
                  </a:cubicBezTo>
                  <a:cubicBezTo>
                    <a:pt x="403" y="211"/>
                    <a:pt x="406" y="207"/>
                    <a:pt x="407" y="206"/>
                  </a:cubicBezTo>
                  <a:cubicBezTo>
                    <a:pt x="416" y="194"/>
                    <a:pt x="423" y="181"/>
                    <a:pt x="432" y="170"/>
                  </a:cubicBezTo>
                  <a:cubicBezTo>
                    <a:pt x="433" y="167"/>
                    <a:pt x="435" y="163"/>
                    <a:pt x="436" y="161"/>
                  </a:cubicBezTo>
                  <a:cubicBezTo>
                    <a:pt x="437" y="157"/>
                    <a:pt x="439" y="156"/>
                    <a:pt x="439" y="159"/>
                  </a:cubicBezTo>
                  <a:cubicBezTo>
                    <a:pt x="438" y="166"/>
                    <a:pt x="439" y="193"/>
                    <a:pt x="434" y="194"/>
                  </a:cubicBezTo>
                  <a:cubicBezTo>
                    <a:pt x="426" y="194"/>
                    <a:pt x="420" y="203"/>
                    <a:pt x="419" y="214"/>
                  </a:cubicBezTo>
                  <a:cubicBezTo>
                    <a:pt x="419" y="217"/>
                    <a:pt x="420" y="218"/>
                    <a:pt x="422" y="220"/>
                  </a:cubicBezTo>
                  <a:cubicBezTo>
                    <a:pt x="423" y="221"/>
                    <a:pt x="425" y="222"/>
                    <a:pt x="426" y="222"/>
                  </a:cubicBezTo>
                  <a:cubicBezTo>
                    <a:pt x="430" y="222"/>
                    <a:pt x="431" y="221"/>
                    <a:pt x="451" y="205"/>
                  </a:cubicBezTo>
                  <a:cubicBezTo>
                    <a:pt x="454" y="202"/>
                    <a:pt x="458" y="197"/>
                    <a:pt x="462" y="191"/>
                  </a:cubicBezTo>
                  <a:cubicBezTo>
                    <a:pt x="466" y="186"/>
                    <a:pt x="468" y="182"/>
                    <a:pt x="469" y="182"/>
                  </a:cubicBezTo>
                  <a:cubicBezTo>
                    <a:pt x="469" y="183"/>
                    <a:pt x="469" y="184"/>
                    <a:pt x="468" y="184"/>
                  </a:cubicBezTo>
                  <a:cubicBezTo>
                    <a:pt x="467" y="185"/>
                    <a:pt x="466" y="192"/>
                    <a:pt x="466" y="195"/>
                  </a:cubicBezTo>
                  <a:cubicBezTo>
                    <a:pt x="467" y="201"/>
                    <a:pt x="468" y="202"/>
                    <a:pt x="472" y="203"/>
                  </a:cubicBezTo>
                  <a:cubicBezTo>
                    <a:pt x="484" y="204"/>
                    <a:pt x="506" y="189"/>
                    <a:pt x="508" y="177"/>
                  </a:cubicBezTo>
                  <a:cubicBezTo>
                    <a:pt x="508" y="174"/>
                    <a:pt x="511" y="169"/>
                    <a:pt x="514" y="169"/>
                  </a:cubicBezTo>
                  <a:cubicBezTo>
                    <a:pt x="516" y="168"/>
                    <a:pt x="520" y="166"/>
                    <a:pt x="523" y="163"/>
                  </a:cubicBezTo>
                  <a:cubicBezTo>
                    <a:pt x="526" y="161"/>
                    <a:pt x="531" y="159"/>
                    <a:pt x="539" y="154"/>
                  </a:cubicBezTo>
                  <a:cubicBezTo>
                    <a:pt x="547" y="151"/>
                    <a:pt x="551" y="148"/>
                    <a:pt x="557" y="143"/>
                  </a:cubicBezTo>
                  <a:cubicBezTo>
                    <a:pt x="558" y="142"/>
                    <a:pt x="558" y="141"/>
                    <a:pt x="558" y="140"/>
                  </a:cubicBezTo>
                  <a:cubicBezTo>
                    <a:pt x="558" y="138"/>
                    <a:pt x="553" y="140"/>
                    <a:pt x="548" y="144"/>
                  </a:cubicBezTo>
                  <a:cubicBezTo>
                    <a:pt x="546" y="145"/>
                    <a:pt x="542" y="148"/>
                    <a:pt x="540" y="149"/>
                  </a:cubicBezTo>
                  <a:cubicBezTo>
                    <a:pt x="536" y="151"/>
                    <a:pt x="517" y="158"/>
                    <a:pt x="516" y="158"/>
                  </a:cubicBezTo>
                  <a:cubicBezTo>
                    <a:pt x="515" y="157"/>
                    <a:pt x="515" y="156"/>
                    <a:pt x="516" y="155"/>
                  </a:cubicBezTo>
                  <a:cubicBezTo>
                    <a:pt x="518" y="144"/>
                    <a:pt x="512" y="141"/>
                    <a:pt x="502" y="144"/>
                  </a:cubicBezTo>
                  <a:cubicBezTo>
                    <a:pt x="489" y="147"/>
                    <a:pt x="487" y="149"/>
                    <a:pt x="477" y="163"/>
                  </a:cubicBezTo>
                  <a:cubicBezTo>
                    <a:pt x="475" y="166"/>
                    <a:pt x="472" y="170"/>
                    <a:pt x="471" y="171"/>
                  </a:cubicBezTo>
                  <a:cubicBezTo>
                    <a:pt x="469" y="173"/>
                    <a:pt x="466" y="177"/>
                    <a:pt x="464" y="181"/>
                  </a:cubicBezTo>
                  <a:cubicBezTo>
                    <a:pt x="461" y="185"/>
                    <a:pt x="458" y="188"/>
                    <a:pt x="457" y="188"/>
                  </a:cubicBezTo>
                  <a:cubicBezTo>
                    <a:pt x="456" y="189"/>
                    <a:pt x="454" y="191"/>
                    <a:pt x="453" y="193"/>
                  </a:cubicBezTo>
                  <a:cubicBezTo>
                    <a:pt x="451" y="196"/>
                    <a:pt x="443" y="203"/>
                    <a:pt x="442" y="203"/>
                  </a:cubicBezTo>
                  <a:cubicBezTo>
                    <a:pt x="442" y="203"/>
                    <a:pt x="442" y="201"/>
                    <a:pt x="443" y="199"/>
                  </a:cubicBezTo>
                  <a:cubicBezTo>
                    <a:pt x="443" y="198"/>
                    <a:pt x="443" y="196"/>
                    <a:pt x="443" y="195"/>
                  </a:cubicBezTo>
                  <a:cubicBezTo>
                    <a:pt x="443" y="195"/>
                    <a:pt x="443" y="192"/>
                    <a:pt x="444" y="188"/>
                  </a:cubicBezTo>
                  <a:cubicBezTo>
                    <a:pt x="445" y="181"/>
                    <a:pt x="446" y="168"/>
                    <a:pt x="446" y="163"/>
                  </a:cubicBezTo>
                  <a:cubicBezTo>
                    <a:pt x="446" y="161"/>
                    <a:pt x="447" y="155"/>
                    <a:pt x="447" y="151"/>
                  </a:cubicBezTo>
                  <a:cubicBezTo>
                    <a:pt x="448" y="146"/>
                    <a:pt x="449" y="139"/>
                    <a:pt x="449" y="136"/>
                  </a:cubicBezTo>
                  <a:cubicBezTo>
                    <a:pt x="449" y="132"/>
                    <a:pt x="449" y="128"/>
                    <a:pt x="450" y="125"/>
                  </a:cubicBezTo>
                  <a:cubicBezTo>
                    <a:pt x="450" y="123"/>
                    <a:pt x="451" y="120"/>
                    <a:pt x="451" y="119"/>
                  </a:cubicBezTo>
                  <a:cubicBezTo>
                    <a:pt x="451" y="117"/>
                    <a:pt x="451" y="115"/>
                    <a:pt x="452" y="113"/>
                  </a:cubicBezTo>
                  <a:cubicBezTo>
                    <a:pt x="452" y="110"/>
                    <a:pt x="452" y="109"/>
                    <a:pt x="450" y="108"/>
                  </a:cubicBezTo>
                  <a:cubicBezTo>
                    <a:pt x="449" y="108"/>
                    <a:pt x="448" y="107"/>
                    <a:pt x="448" y="107"/>
                  </a:cubicBezTo>
                  <a:close/>
                  <a:moveTo>
                    <a:pt x="121" y="211"/>
                  </a:moveTo>
                  <a:cubicBezTo>
                    <a:pt x="123" y="210"/>
                    <a:pt x="125" y="210"/>
                    <a:pt x="127" y="211"/>
                  </a:cubicBezTo>
                  <a:cubicBezTo>
                    <a:pt x="130" y="212"/>
                    <a:pt x="130" y="212"/>
                    <a:pt x="130" y="212"/>
                  </a:cubicBezTo>
                  <a:cubicBezTo>
                    <a:pt x="128" y="214"/>
                    <a:pt x="128" y="214"/>
                    <a:pt x="128" y="214"/>
                  </a:cubicBezTo>
                  <a:cubicBezTo>
                    <a:pt x="127" y="215"/>
                    <a:pt x="125" y="217"/>
                    <a:pt x="124" y="217"/>
                  </a:cubicBezTo>
                  <a:cubicBezTo>
                    <a:pt x="124" y="217"/>
                    <a:pt x="122" y="219"/>
                    <a:pt x="120" y="220"/>
                  </a:cubicBezTo>
                  <a:cubicBezTo>
                    <a:pt x="113" y="227"/>
                    <a:pt x="110" y="225"/>
                    <a:pt x="114" y="217"/>
                  </a:cubicBezTo>
                  <a:cubicBezTo>
                    <a:pt x="116" y="214"/>
                    <a:pt x="119" y="212"/>
                    <a:pt x="121" y="211"/>
                  </a:cubicBezTo>
                  <a:close/>
                  <a:moveTo>
                    <a:pt x="197" y="216"/>
                  </a:moveTo>
                  <a:cubicBezTo>
                    <a:pt x="198" y="216"/>
                    <a:pt x="199" y="216"/>
                    <a:pt x="200" y="216"/>
                  </a:cubicBezTo>
                  <a:cubicBezTo>
                    <a:pt x="202" y="217"/>
                    <a:pt x="202" y="225"/>
                    <a:pt x="199" y="230"/>
                  </a:cubicBezTo>
                  <a:cubicBezTo>
                    <a:pt x="197" y="235"/>
                    <a:pt x="191" y="243"/>
                    <a:pt x="186" y="247"/>
                  </a:cubicBezTo>
                  <a:cubicBezTo>
                    <a:pt x="183" y="250"/>
                    <a:pt x="178" y="252"/>
                    <a:pt x="176" y="251"/>
                  </a:cubicBezTo>
                  <a:cubicBezTo>
                    <a:pt x="167" y="236"/>
                    <a:pt x="183" y="220"/>
                    <a:pt x="197" y="216"/>
                  </a:cubicBezTo>
                  <a:close/>
                  <a:moveTo>
                    <a:pt x="1006" y="23"/>
                  </a:moveTo>
                  <a:cubicBezTo>
                    <a:pt x="1007" y="23"/>
                    <a:pt x="1007" y="23"/>
                    <a:pt x="1007" y="23"/>
                  </a:cubicBezTo>
                  <a:cubicBezTo>
                    <a:pt x="1009" y="23"/>
                    <a:pt x="1009" y="23"/>
                    <a:pt x="1010" y="28"/>
                  </a:cubicBezTo>
                  <a:cubicBezTo>
                    <a:pt x="1010" y="30"/>
                    <a:pt x="1010" y="34"/>
                    <a:pt x="1010" y="35"/>
                  </a:cubicBezTo>
                  <a:cubicBezTo>
                    <a:pt x="1009" y="38"/>
                    <a:pt x="1004" y="47"/>
                    <a:pt x="1003" y="47"/>
                  </a:cubicBezTo>
                  <a:cubicBezTo>
                    <a:pt x="1002" y="47"/>
                    <a:pt x="1001" y="50"/>
                    <a:pt x="999" y="52"/>
                  </a:cubicBezTo>
                  <a:cubicBezTo>
                    <a:pt x="994" y="60"/>
                    <a:pt x="987" y="68"/>
                    <a:pt x="978" y="75"/>
                  </a:cubicBezTo>
                  <a:cubicBezTo>
                    <a:pt x="974" y="78"/>
                    <a:pt x="969" y="83"/>
                    <a:pt x="966" y="85"/>
                  </a:cubicBezTo>
                  <a:cubicBezTo>
                    <a:pt x="959" y="91"/>
                    <a:pt x="959" y="90"/>
                    <a:pt x="963" y="83"/>
                  </a:cubicBezTo>
                  <a:cubicBezTo>
                    <a:pt x="965" y="80"/>
                    <a:pt x="967" y="75"/>
                    <a:pt x="968" y="73"/>
                  </a:cubicBezTo>
                  <a:cubicBezTo>
                    <a:pt x="969" y="71"/>
                    <a:pt x="971" y="67"/>
                    <a:pt x="973" y="63"/>
                  </a:cubicBezTo>
                  <a:cubicBezTo>
                    <a:pt x="987" y="37"/>
                    <a:pt x="985" y="38"/>
                    <a:pt x="1006" y="24"/>
                  </a:cubicBezTo>
                  <a:cubicBezTo>
                    <a:pt x="1006" y="23"/>
                    <a:pt x="1006" y="23"/>
                    <a:pt x="1006" y="23"/>
                  </a:cubicBezTo>
                  <a:close/>
                  <a:moveTo>
                    <a:pt x="324" y="195"/>
                  </a:moveTo>
                  <a:cubicBezTo>
                    <a:pt x="326" y="194"/>
                    <a:pt x="325" y="205"/>
                    <a:pt x="323" y="208"/>
                  </a:cubicBezTo>
                  <a:cubicBezTo>
                    <a:pt x="320" y="213"/>
                    <a:pt x="320" y="213"/>
                    <a:pt x="318" y="208"/>
                  </a:cubicBezTo>
                  <a:cubicBezTo>
                    <a:pt x="316" y="205"/>
                    <a:pt x="315" y="204"/>
                    <a:pt x="313" y="203"/>
                  </a:cubicBezTo>
                  <a:cubicBezTo>
                    <a:pt x="312" y="203"/>
                    <a:pt x="311" y="202"/>
                    <a:pt x="311" y="202"/>
                  </a:cubicBezTo>
                  <a:cubicBezTo>
                    <a:pt x="311" y="201"/>
                    <a:pt x="322" y="195"/>
                    <a:pt x="324" y="195"/>
                  </a:cubicBezTo>
                  <a:close/>
                  <a:moveTo>
                    <a:pt x="507" y="154"/>
                  </a:moveTo>
                  <a:cubicBezTo>
                    <a:pt x="507" y="154"/>
                    <a:pt x="508" y="154"/>
                    <a:pt x="508" y="154"/>
                  </a:cubicBezTo>
                  <a:cubicBezTo>
                    <a:pt x="508" y="154"/>
                    <a:pt x="508" y="155"/>
                    <a:pt x="507" y="157"/>
                  </a:cubicBezTo>
                  <a:cubicBezTo>
                    <a:pt x="506" y="160"/>
                    <a:pt x="505" y="162"/>
                    <a:pt x="504" y="160"/>
                  </a:cubicBezTo>
                  <a:cubicBezTo>
                    <a:pt x="504" y="159"/>
                    <a:pt x="503" y="159"/>
                    <a:pt x="502" y="160"/>
                  </a:cubicBezTo>
                  <a:cubicBezTo>
                    <a:pt x="498" y="161"/>
                    <a:pt x="499" y="158"/>
                    <a:pt x="503" y="156"/>
                  </a:cubicBezTo>
                  <a:cubicBezTo>
                    <a:pt x="505" y="155"/>
                    <a:pt x="506" y="154"/>
                    <a:pt x="507" y="154"/>
                  </a:cubicBezTo>
                  <a:close/>
                  <a:moveTo>
                    <a:pt x="489" y="160"/>
                  </a:moveTo>
                  <a:cubicBezTo>
                    <a:pt x="489" y="160"/>
                    <a:pt x="490" y="160"/>
                    <a:pt x="490" y="161"/>
                  </a:cubicBezTo>
                  <a:cubicBezTo>
                    <a:pt x="490" y="162"/>
                    <a:pt x="493" y="165"/>
                    <a:pt x="497" y="167"/>
                  </a:cubicBezTo>
                  <a:cubicBezTo>
                    <a:pt x="503" y="170"/>
                    <a:pt x="503" y="170"/>
                    <a:pt x="503" y="170"/>
                  </a:cubicBezTo>
                  <a:cubicBezTo>
                    <a:pt x="501" y="174"/>
                    <a:pt x="501" y="174"/>
                    <a:pt x="501" y="174"/>
                  </a:cubicBezTo>
                  <a:cubicBezTo>
                    <a:pt x="497" y="184"/>
                    <a:pt x="491" y="192"/>
                    <a:pt x="482" y="196"/>
                  </a:cubicBezTo>
                  <a:cubicBezTo>
                    <a:pt x="478" y="197"/>
                    <a:pt x="477" y="197"/>
                    <a:pt x="476" y="196"/>
                  </a:cubicBezTo>
                  <a:cubicBezTo>
                    <a:pt x="473" y="194"/>
                    <a:pt x="472" y="190"/>
                    <a:pt x="474" y="183"/>
                  </a:cubicBezTo>
                  <a:cubicBezTo>
                    <a:pt x="475" y="177"/>
                    <a:pt x="477" y="175"/>
                    <a:pt x="484" y="165"/>
                  </a:cubicBezTo>
                  <a:cubicBezTo>
                    <a:pt x="487" y="162"/>
                    <a:pt x="488" y="160"/>
                    <a:pt x="489" y="160"/>
                  </a:cubicBezTo>
                  <a:close/>
                  <a:moveTo>
                    <a:pt x="308" y="211"/>
                  </a:moveTo>
                  <a:cubicBezTo>
                    <a:pt x="310" y="210"/>
                    <a:pt x="311" y="211"/>
                    <a:pt x="310" y="214"/>
                  </a:cubicBezTo>
                  <a:cubicBezTo>
                    <a:pt x="309" y="218"/>
                    <a:pt x="308" y="218"/>
                    <a:pt x="305" y="215"/>
                  </a:cubicBezTo>
                  <a:cubicBezTo>
                    <a:pt x="303" y="214"/>
                    <a:pt x="303" y="214"/>
                    <a:pt x="306" y="212"/>
                  </a:cubicBezTo>
                  <a:cubicBezTo>
                    <a:pt x="307" y="211"/>
                    <a:pt x="308" y="211"/>
                    <a:pt x="308" y="211"/>
                  </a:cubicBezTo>
                  <a:close/>
                  <a:moveTo>
                    <a:pt x="302" y="217"/>
                  </a:moveTo>
                  <a:cubicBezTo>
                    <a:pt x="303" y="216"/>
                    <a:pt x="304" y="219"/>
                    <a:pt x="302" y="220"/>
                  </a:cubicBezTo>
                  <a:cubicBezTo>
                    <a:pt x="300" y="221"/>
                    <a:pt x="300" y="221"/>
                    <a:pt x="300" y="220"/>
                  </a:cubicBezTo>
                  <a:cubicBezTo>
                    <a:pt x="300" y="219"/>
                    <a:pt x="300" y="218"/>
                    <a:pt x="300" y="218"/>
                  </a:cubicBezTo>
                  <a:cubicBezTo>
                    <a:pt x="300" y="217"/>
                    <a:pt x="301" y="217"/>
                    <a:pt x="302" y="217"/>
                  </a:cubicBezTo>
                  <a:close/>
                  <a:moveTo>
                    <a:pt x="827" y="89"/>
                  </a:moveTo>
                  <a:cubicBezTo>
                    <a:pt x="828" y="89"/>
                    <a:pt x="829" y="90"/>
                    <a:pt x="827" y="96"/>
                  </a:cubicBezTo>
                  <a:cubicBezTo>
                    <a:pt x="826" y="104"/>
                    <a:pt x="828" y="110"/>
                    <a:pt x="832" y="110"/>
                  </a:cubicBezTo>
                  <a:cubicBezTo>
                    <a:pt x="833" y="110"/>
                    <a:pt x="832" y="112"/>
                    <a:pt x="829" y="115"/>
                  </a:cubicBezTo>
                  <a:cubicBezTo>
                    <a:pt x="821" y="136"/>
                    <a:pt x="787" y="150"/>
                    <a:pt x="808" y="113"/>
                  </a:cubicBezTo>
                  <a:cubicBezTo>
                    <a:pt x="816" y="100"/>
                    <a:pt x="818" y="98"/>
                    <a:pt x="822" y="95"/>
                  </a:cubicBezTo>
                  <a:cubicBezTo>
                    <a:pt x="825" y="93"/>
                    <a:pt x="827" y="91"/>
                    <a:pt x="827" y="90"/>
                  </a:cubicBezTo>
                  <a:cubicBezTo>
                    <a:pt x="826" y="90"/>
                    <a:pt x="826" y="90"/>
                    <a:pt x="827" y="89"/>
                  </a:cubicBezTo>
                  <a:close/>
                  <a:moveTo>
                    <a:pt x="839" y="87"/>
                  </a:moveTo>
                  <a:cubicBezTo>
                    <a:pt x="839" y="87"/>
                    <a:pt x="839" y="87"/>
                    <a:pt x="839" y="87"/>
                  </a:cubicBezTo>
                  <a:cubicBezTo>
                    <a:pt x="841" y="87"/>
                    <a:pt x="843" y="90"/>
                    <a:pt x="841" y="91"/>
                  </a:cubicBezTo>
                  <a:cubicBezTo>
                    <a:pt x="841" y="91"/>
                    <a:pt x="840" y="92"/>
                    <a:pt x="841" y="92"/>
                  </a:cubicBezTo>
                  <a:cubicBezTo>
                    <a:pt x="841" y="93"/>
                    <a:pt x="840" y="96"/>
                    <a:pt x="839" y="99"/>
                  </a:cubicBezTo>
                  <a:cubicBezTo>
                    <a:pt x="837" y="104"/>
                    <a:pt x="837" y="105"/>
                    <a:pt x="834" y="103"/>
                  </a:cubicBezTo>
                  <a:cubicBezTo>
                    <a:pt x="831" y="101"/>
                    <a:pt x="835" y="88"/>
                    <a:pt x="839" y="87"/>
                  </a:cubicBezTo>
                  <a:close/>
                  <a:moveTo>
                    <a:pt x="431" y="202"/>
                  </a:moveTo>
                  <a:cubicBezTo>
                    <a:pt x="433" y="201"/>
                    <a:pt x="433" y="202"/>
                    <a:pt x="434" y="206"/>
                  </a:cubicBezTo>
                  <a:cubicBezTo>
                    <a:pt x="435" y="210"/>
                    <a:pt x="435" y="210"/>
                    <a:pt x="432" y="212"/>
                  </a:cubicBezTo>
                  <a:cubicBezTo>
                    <a:pt x="430" y="213"/>
                    <a:pt x="429" y="214"/>
                    <a:pt x="428" y="214"/>
                  </a:cubicBezTo>
                  <a:cubicBezTo>
                    <a:pt x="426" y="215"/>
                    <a:pt x="425" y="212"/>
                    <a:pt x="427" y="209"/>
                  </a:cubicBezTo>
                  <a:cubicBezTo>
                    <a:pt x="427" y="207"/>
                    <a:pt x="428" y="205"/>
                    <a:pt x="428" y="204"/>
                  </a:cubicBezTo>
                  <a:cubicBezTo>
                    <a:pt x="428" y="203"/>
                    <a:pt x="429" y="202"/>
                    <a:pt x="431" y="202"/>
                  </a:cubicBezTo>
                  <a:close/>
                  <a:moveTo>
                    <a:pt x="881" y="101"/>
                  </a:moveTo>
                  <a:cubicBezTo>
                    <a:pt x="882" y="101"/>
                    <a:pt x="884" y="101"/>
                    <a:pt x="885" y="102"/>
                  </a:cubicBezTo>
                  <a:cubicBezTo>
                    <a:pt x="885" y="102"/>
                    <a:pt x="885" y="105"/>
                    <a:pt x="885" y="108"/>
                  </a:cubicBezTo>
                  <a:cubicBezTo>
                    <a:pt x="885" y="114"/>
                    <a:pt x="885" y="114"/>
                    <a:pt x="885" y="114"/>
                  </a:cubicBezTo>
                  <a:cubicBezTo>
                    <a:pt x="889" y="116"/>
                    <a:pt x="889" y="116"/>
                    <a:pt x="889" y="116"/>
                  </a:cubicBezTo>
                  <a:cubicBezTo>
                    <a:pt x="892" y="119"/>
                    <a:pt x="892" y="119"/>
                    <a:pt x="892" y="119"/>
                  </a:cubicBezTo>
                  <a:cubicBezTo>
                    <a:pt x="890" y="122"/>
                    <a:pt x="890" y="122"/>
                    <a:pt x="890" y="122"/>
                  </a:cubicBezTo>
                  <a:cubicBezTo>
                    <a:pt x="888" y="123"/>
                    <a:pt x="886" y="126"/>
                    <a:pt x="885" y="128"/>
                  </a:cubicBezTo>
                  <a:cubicBezTo>
                    <a:pt x="883" y="131"/>
                    <a:pt x="880" y="134"/>
                    <a:pt x="873" y="139"/>
                  </a:cubicBezTo>
                  <a:cubicBezTo>
                    <a:pt x="868" y="143"/>
                    <a:pt x="864" y="144"/>
                    <a:pt x="858" y="139"/>
                  </a:cubicBezTo>
                  <a:cubicBezTo>
                    <a:pt x="856" y="138"/>
                    <a:pt x="856" y="128"/>
                    <a:pt x="858" y="122"/>
                  </a:cubicBezTo>
                  <a:cubicBezTo>
                    <a:pt x="861" y="115"/>
                    <a:pt x="874" y="102"/>
                    <a:pt x="878" y="103"/>
                  </a:cubicBezTo>
                  <a:cubicBezTo>
                    <a:pt x="878" y="103"/>
                    <a:pt x="879" y="103"/>
                    <a:pt x="879" y="102"/>
                  </a:cubicBezTo>
                  <a:cubicBezTo>
                    <a:pt x="879" y="102"/>
                    <a:pt x="880" y="101"/>
                    <a:pt x="881" y="101"/>
                  </a:cubicBezTo>
                  <a:close/>
                  <a:moveTo>
                    <a:pt x="895" y="100"/>
                  </a:moveTo>
                  <a:cubicBezTo>
                    <a:pt x="896" y="99"/>
                    <a:pt x="898" y="103"/>
                    <a:pt x="898" y="107"/>
                  </a:cubicBezTo>
                  <a:cubicBezTo>
                    <a:pt x="898" y="112"/>
                    <a:pt x="897" y="113"/>
                    <a:pt x="894" y="111"/>
                  </a:cubicBezTo>
                  <a:cubicBezTo>
                    <a:pt x="893" y="110"/>
                    <a:pt x="893" y="101"/>
                    <a:pt x="894" y="100"/>
                  </a:cubicBezTo>
                  <a:cubicBezTo>
                    <a:pt x="894" y="100"/>
                    <a:pt x="894" y="100"/>
                    <a:pt x="895" y="100"/>
                  </a:cubicBezTo>
                  <a:close/>
                  <a:moveTo>
                    <a:pt x="19" y="322"/>
                  </a:moveTo>
                  <a:cubicBezTo>
                    <a:pt x="16" y="323"/>
                    <a:pt x="14" y="324"/>
                    <a:pt x="11" y="326"/>
                  </a:cubicBezTo>
                  <a:cubicBezTo>
                    <a:pt x="7" y="329"/>
                    <a:pt x="1" y="338"/>
                    <a:pt x="0" y="342"/>
                  </a:cubicBezTo>
                  <a:cubicBezTo>
                    <a:pt x="0" y="348"/>
                    <a:pt x="6" y="357"/>
                    <a:pt x="14" y="361"/>
                  </a:cubicBezTo>
                  <a:cubicBezTo>
                    <a:pt x="26" y="368"/>
                    <a:pt x="35" y="367"/>
                    <a:pt x="57" y="359"/>
                  </a:cubicBezTo>
                  <a:cubicBezTo>
                    <a:pt x="76" y="351"/>
                    <a:pt x="82" y="348"/>
                    <a:pt x="87" y="343"/>
                  </a:cubicBezTo>
                  <a:cubicBezTo>
                    <a:pt x="114" y="320"/>
                    <a:pt x="150" y="315"/>
                    <a:pt x="182" y="301"/>
                  </a:cubicBezTo>
                  <a:cubicBezTo>
                    <a:pt x="185" y="300"/>
                    <a:pt x="193" y="297"/>
                    <a:pt x="198" y="296"/>
                  </a:cubicBezTo>
                  <a:cubicBezTo>
                    <a:pt x="203" y="294"/>
                    <a:pt x="209" y="293"/>
                    <a:pt x="211" y="292"/>
                  </a:cubicBezTo>
                  <a:cubicBezTo>
                    <a:pt x="237" y="287"/>
                    <a:pt x="263" y="278"/>
                    <a:pt x="288" y="272"/>
                  </a:cubicBezTo>
                  <a:cubicBezTo>
                    <a:pt x="291" y="272"/>
                    <a:pt x="301" y="270"/>
                    <a:pt x="310" y="268"/>
                  </a:cubicBezTo>
                  <a:cubicBezTo>
                    <a:pt x="375" y="255"/>
                    <a:pt x="409" y="253"/>
                    <a:pt x="476" y="243"/>
                  </a:cubicBezTo>
                  <a:cubicBezTo>
                    <a:pt x="478" y="243"/>
                    <a:pt x="479" y="243"/>
                    <a:pt x="480" y="243"/>
                  </a:cubicBezTo>
                  <a:cubicBezTo>
                    <a:pt x="480" y="243"/>
                    <a:pt x="487" y="242"/>
                    <a:pt x="494" y="240"/>
                  </a:cubicBezTo>
                  <a:cubicBezTo>
                    <a:pt x="583" y="225"/>
                    <a:pt x="674" y="210"/>
                    <a:pt x="762" y="189"/>
                  </a:cubicBezTo>
                  <a:cubicBezTo>
                    <a:pt x="768" y="187"/>
                    <a:pt x="775" y="186"/>
                    <a:pt x="778" y="186"/>
                  </a:cubicBezTo>
                  <a:cubicBezTo>
                    <a:pt x="781" y="185"/>
                    <a:pt x="789" y="184"/>
                    <a:pt x="796" y="183"/>
                  </a:cubicBezTo>
                  <a:cubicBezTo>
                    <a:pt x="807" y="182"/>
                    <a:pt x="830" y="178"/>
                    <a:pt x="838" y="177"/>
                  </a:cubicBezTo>
                  <a:cubicBezTo>
                    <a:pt x="840" y="177"/>
                    <a:pt x="845" y="176"/>
                    <a:pt x="850" y="175"/>
                  </a:cubicBezTo>
                  <a:cubicBezTo>
                    <a:pt x="854" y="175"/>
                    <a:pt x="862" y="174"/>
                    <a:pt x="868" y="173"/>
                  </a:cubicBezTo>
                  <a:cubicBezTo>
                    <a:pt x="873" y="172"/>
                    <a:pt x="881" y="171"/>
                    <a:pt x="885" y="171"/>
                  </a:cubicBezTo>
                  <a:cubicBezTo>
                    <a:pt x="888" y="170"/>
                    <a:pt x="893" y="170"/>
                    <a:pt x="896" y="170"/>
                  </a:cubicBezTo>
                  <a:cubicBezTo>
                    <a:pt x="899" y="170"/>
                    <a:pt x="905" y="170"/>
                    <a:pt x="910" y="170"/>
                  </a:cubicBezTo>
                  <a:cubicBezTo>
                    <a:pt x="915" y="171"/>
                    <a:pt x="924" y="171"/>
                    <a:pt x="931" y="171"/>
                  </a:cubicBezTo>
                  <a:cubicBezTo>
                    <a:pt x="937" y="171"/>
                    <a:pt x="945" y="172"/>
                    <a:pt x="947" y="172"/>
                  </a:cubicBezTo>
                  <a:cubicBezTo>
                    <a:pt x="950" y="173"/>
                    <a:pt x="955" y="173"/>
                    <a:pt x="958" y="174"/>
                  </a:cubicBezTo>
                  <a:cubicBezTo>
                    <a:pt x="970" y="174"/>
                    <a:pt x="983" y="175"/>
                    <a:pt x="989" y="176"/>
                  </a:cubicBezTo>
                  <a:cubicBezTo>
                    <a:pt x="1010" y="179"/>
                    <a:pt x="1031" y="191"/>
                    <a:pt x="1034" y="201"/>
                  </a:cubicBezTo>
                  <a:cubicBezTo>
                    <a:pt x="1035" y="214"/>
                    <a:pt x="1022" y="222"/>
                    <a:pt x="1012" y="229"/>
                  </a:cubicBezTo>
                  <a:cubicBezTo>
                    <a:pt x="1011" y="229"/>
                    <a:pt x="1009" y="231"/>
                    <a:pt x="1008" y="232"/>
                  </a:cubicBezTo>
                  <a:cubicBezTo>
                    <a:pt x="1007" y="233"/>
                    <a:pt x="1006" y="233"/>
                    <a:pt x="1005" y="232"/>
                  </a:cubicBezTo>
                  <a:cubicBezTo>
                    <a:pt x="995" y="232"/>
                    <a:pt x="998" y="231"/>
                    <a:pt x="989" y="228"/>
                  </a:cubicBezTo>
                  <a:cubicBezTo>
                    <a:pt x="982" y="225"/>
                    <a:pt x="987" y="214"/>
                    <a:pt x="991" y="213"/>
                  </a:cubicBezTo>
                  <a:cubicBezTo>
                    <a:pt x="993" y="207"/>
                    <a:pt x="1011" y="212"/>
                    <a:pt x="1002" y="216"/>
                  </a:cubicBezTo>
                  <a:cubicBezTo>
                    <a:pt x="1000" y="216"/>
                    <a:pt x="996" y="222"/>
                    <a:pt x="997" y="223"/>
                  </a:cubicBezTo>
                  <a:cubicBezTo>
                    <a:pt x="997" y="223"/>
                    <a:pt x="998" y="224"/>
                    <a:pt x="999" y="224"/>
                  </a:cubicBezTo>
                  <a:cubicBezTo>
                    <a:pt x="1000" y="225"/>
                    <a:pt x="1001" y="224"/>
                    <a:pt x="1004" y="222"/>
                  </a:cubicBezTo>
                  <a:cubicBezTo>
                    <a:pt x="1008" y="219"/>
                    <a:pt x="1011" y="216"/>
                    <a:pt x="1010" y="214"/>
                  </a:cubicBezTo>
                  <a:cubicBezTo>
                    <a:pt x="1010" y="213"/>
                    <a:pt x="1011" y="211"/>
                    <a:pt x="1012" y="210"/>
                  </a:cubicBezTo>
                  <a:cubicBezTo>
                    <a:pt x="1015" y="206"/>
                    <a:pt x="1015" y="204"/>
                    <a:pt x="1012" y="202"/>
                  </a:cubicBezTo>
                  <a:cubicBezTo>
                    <a:pt x="995" y="198"/>
                    <a:pt x="976" y="212"/>
                    <a:pt x="978" y="230"/>
                  </a:cubicBezTo>
                  <a:cubicBezTo>
                    <a:pt x="985" y="241"/>
                    <a:pt x="1000" y="241"/>
                    <a:pt x="1010" y="236"/>
                  </a:cubicBezTo>
                  <a:cubicBezTo>
                    <a:pt x="1014" y="234"/>
                    <a:pt x="1017" y="233"/>
                    <a:pt x="1019" y="232"/>
                  </a:cubicBezTo>
                  <a:cubicBezTo>
                    <a:pt x="1020" y="232"/>
                    <a:pt x="1022" y="231"/>
                    <a:pt x="1023" y="230"/>
                  </a:cubicBezTo>
                  <a:cubicBezTo>
                    <a:pt x="1032" y="223"/>
                    <a:pt x="1040" y="216"/>
                    <a:pt x="1041" y="201"/>
                  </a:cubicBezTo>
                  <a:cubicBezTo>
                    <a:pt x="1040" y="197"/>
                    <a:pt x="1037" y="189"/>
                    <a:pt x="1036" y="190"/>
                  </a:cubicBezTo>
                  <a:cubicBezTo>
                    <a:pt x="1035" y="190"/>
                    <a:pt x="1035" y="189"/>
                    <a:pt x="1035" y="189"/>
                  </a:cubicBezTo>
                  <a:cubicBezTo>
                    <a:pt x="1034" y="187"/>
                    <a:pt x="1028" y="184"/>
                    <a:pt x="1019" y="179"/>
                  </a:cubicBezTo>
                  <a:cubicBezTo>
                    <a:pt x="1016" y="178"/>
                    <a:pt x="1012" y="176"/>
                    <a:pt x="1010" y="176"/>
                  </a:cubicBezTo>
                  <a:cubicBezTo>
                    <a:pt x="1008" y="175"/>
                    <a:pt x="1004" y="173"/>
                    <a:pt x="999" y="172"/>
                  </a:cubicBezTo>
                  <a:cubicBezTo>
                    <a:pt x="995" y="171"/>
                    <a:pt x="991" y="170"/>
                    <a:pt x="989" y="170"/>
                  </a:cubicBezTo>
                  <a:cubicBezTo>
                    <a:pt x="988" y="169"/>
                    <a:pt x="983" y="169"/>
                    <a:pt x="978" y="169"/>
                  </a:cubicBezTo>
                  <a:cubicBezTo>
                    <a:pt x="963" y="168"/>
                    <a:pt x="957" y="167"/>
                    <a:pt x="953" y="166"/>
                  </a:cubicBezTo>
                  <a:cubicBezTo>
                    <a:pt x="950" y="166"/>
                    <a:pt x="948" y="166"/>
                    <a:pt x="947" y="166"/>
                  </a:cubicBezTo>
                  <a:cubicBezTo>
                    <a:pt x="947" y="166"/>
                    <a:pt x="941" y="166"/>
                    <a:pt x="936" y="165"/>
                  </a:cubicBezTo>
                  <a:cubicBezTo>
                    <a:pt x="930" y="165"/>
                    <a:pt x="923" y="165"/>
                    <a:pt x="919" y="165"/>
                  </a:cubicBezTo>
                  <a:cubicBezTo>
                    <a:pt x="914" y="165"/>
                    <a:pt x="909" y="165"/>
                    <a:pt x="898" y="165"/>
                  </a:cubicBezTo>
                  <a:cubicBezTo>
                    <a:pt x="896" y="164"/>
                    <a:pt x="892" y="165"/>
                    <a:pt x="889" y="165"/>
                  </a:cubicBezTo>
                  <a:cubicBezTo>
                    <a:pt x="887" y="165"/>
                    <a:pt x="882" y="166"/>
                    <a:pt x="878" y="166"/>
                  </a:cubicBezTo>
                  <a:cubicBezTo>
                    <a:pt x="873" y="167"/>
                    <a:pt x="860" y="169"/>
                    <a:pt x="848" y="170"/>
                  </a:cubicBezTo>
                  <a:cubicBezTo>
                    <a:pt x="822" y="175"/>
                    <a:pt x="819" y="175"/>
                    <a:pt x="804" y="177"/>
                  </a:cubicBezTo>
                  <a:cubicBezTo>
                    <a:pt x="797" y="178"/>
                    <a:pt x="791" y="178"/>
                    <a:pt x="789" y="179"/>
                  </a:cubicBezTo>
                  <a:cubicBezTo>
                    <a:pt x="783" y="179"/>
                    <a:pt x="741" y="188"/>
                    <a:pt x="716" y="194"/>
                  </a:cubicBezTo>
                  <a:cubicBezTo>
                    <a:pt x="646" y="207"/>
                    <a:pt x="580" y="223"/>
                    <a:pt x="509" y="232"/>
                  </a:cubicBezTo>
                  <a:cubicBezTo>
                    <a:pt x="501" y="233"/>
                    <a:pt x="498" y="233"/>
                    <a:pt x="488" y="236"/>
                  </a:cubicBezTo>
                  <a:cubicBezTo>
                    <a:pt x="482" y="237"/>
                    <a:pt x="477" y="237"/>
                    <a:pt x="477" y="237"/>
                  </a:cubicBezTo>
                  <a:cubicBezTo>
                    <a:pt x="477" y="236"/>
                    <a:pt x="476" y="237"/>
                    <a:pt x="475" y="237"/>
                  </a:cubicBezTo>
                  <a:cubicBezTo>
                    <a:pt x="474" y="238"/>
                    <a:pt x="473" y="238"/>
                    <a:pt x="472" y="238"/>
                  </a:cubicBezTo>
                  <a:cubicBezTo>
                    <a:pt x="412" y="245"/>
                    <a:pt x="349" y="253"/>
                    <a:pt x="290" y="267"/>
                  </a:cubicBezTo>
                  <a:cubicBezTo>
                    <a:pt x="264" y="273"/>
                    <a:pt x="236" y="280"/>
                    <a:pt x="206" y="288"/>
                  </a:cubicBezTo>
                  <a:cubicBezTo>
                    <a:pt x="161" y="303"/>
                    <a:pt x="122" y="309"/>
                    <a:pt x="87" y="334"/>
                  </a:cubicBezTo>
                  <a:cubicBezTo>
                    <a:pt x="84" y="337"/>
                    <a:pt x="79" y="340"/>
                    <a:pt x="77" y="341"/>
                  </a:cubicBezTo>
                  <a:cubicBezTo>
                    <a:pt x="76" y="343"/>
                    <a:pt x="73" y="344"/>
                    <a:pt x="72" y="345"/>
                  </a:cubicBezTo>
                  <a:cubicBezTo>
                    <a:pt x="67" y="349"/>
                    <a:pt x="51" y="355"/>
                    <a:pt x="38" y="358"/>
                  </a:cubicBezTo>
                  <a:cubicBezTo>
                    <a:pt x="33" y="359"/>
                    <a:pt x="31" y="360"/>
                    <a:pt x="25" y="358"/>
                  </a:cubicBezTo>
                  <a:cubicBezTo>
                    <a:pt x="17" y="356"/>
                    <a:pt x="15" y="355"/>
                    <a:pt x="12" y="351"/>
                  </a:cubicBezTo>
                  <a:cubicBezTo>
                    <a:pt x="7" y="345"/>
                    <a:pt x="7" y="342"/>
                    <a:pt x="10" y="337"/>
                  </a:cubicBezTo>
                  <a:cubicBezTo>
                    <a:pt x="13" y="331"/>
                    <a:pt x="17" y="328"/>
                    <a:pt x="23" y="327"/>
                  </a:cubicBezTo>
                  <a:cubicBezTo>
                    <a:pt x="31" y="326"/>
                    <a:pt x="33" y="328"/>
                    <a:pt x="28" y="333"/>
                  </a:cubicBezTo>
                  <a:cubicBezTo>
                    <a:pt x="26" y="335"/>
                    <a:pt x="25" y="336"/>
                    <a:pt x="24" y="336"/>
                  </a:cubicBezTo>
                  <a:cubicBezTo>
                    <a:pt x="24" y="336"/>
                    <a:pt x="21" y="337"/>
                    <a:pt x="19" y="338"/>
                  </a:cubicBezTo>
                  <a:cubicBezTo>
                    <a:pt x="15" y="340"/>
                    <a:pt x="14" y="343"/>
                    <a:pt x="16" y="345"/>
                  </a:cubicBezTo>
                  <a:cubicBezTo>
                    <a:pt x="18" y="345"/>
                    <a:pt x="19" y="345"/>
                    <a:pt x="26" y="342"/>
                  </a:cubicBezTo>
                  <a:cubicBezTo>
                    <a:pt x="32" y="339"/>
                    <a:pt x="34" y="337"/>
                    <a:pt x="36" y="334"/>
                  </a:cubicBezTo>
                  <a:cubicBezTo>
                    <a:pt x="39" y="330"/>
                    <a:pt x="39" y="329"/>
                    <a:pt x="37" y="326"/>
                  </a:cubicBezTo>
                  <a:cubicBezTo>
                    <a:pt x="35" y="320"/>
                    <a:pt x="33" y="319"/>
                    <a:pt x="23" y="321"/>
                  </a:cubicBezTo>
                  <a:cubicBezTo>
                    <a:pt x="22" y="322"/>
                    <a:pt x="21" y="322"/>
                    <a:pt x="19" y="32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9" name="Freeform 14"/>
            <p:cNvSpPr>
              <a:spLocks noEditPoints="1"/>
            </p:cNvSpPr>
            <p:nvPr/>
          </p:nvSpPr>
          <p:spPr bwMode="auto">
            <a:xfrm>
              <a:off x="1551" y="3824"/>
              <a:ext cx="140" cy="144"/>
            </a:xfrm>
            <a:custGeom>
              <a:avLst/>
              <a:gdLst>
                <a:gd name="T0" fmla="*/ 10 w 111"/>
                <a:gd name="T1" fmla="*/ 22 h 114"/>
                <a:gd name="T2" fmla="*/ 1 w 111"/>
                <a:gd name="T3" fmla="*/ 49 h 114"/>
                <a:gd name="T4" fmla="*/ 18 w 111"/>
                <a:gd name="T5" fmla="*/ 107 h 114"/>
                <a:gd name="T6" fmla="*/ 80 w 111"/>
                <a:gd name="T7" fmla="*/ 107 h 114"/>
                <a:gd name="T8" fmla="*/ 103 w 111"/>
                <a:gd name="T9" fmla="*/ 83 h 114"/>
                <a:gd name="T10" fmla="*/ 110 w 111"/>
                <a:gd name="T11" fmla="*/ 54 h 114"/>
                <a:gd name="T12" fmla="*/ 96 w 111"/>
                <a:gd name="T13" fmla="*/ 19 h 114"/>
                <a:gd name="T14" fmla="*/ 51 w 111"/>
                <a:gd name="T15" fmla="*/ 0 h 114"/>
                <a:gd name="T16" fmla="*/ 65 w 111"/>
                <a:gd name="T17" fmla="*/ 6 h 114"/>
                <a:gd name="T18" fmla="*/ 90 w 111"/>
                <a:gd name="T19" fmla="*/ 26 h 114"/>
                <a:gd name="T20" fmla="*/ 86 w 111"/>
                <a:gd name="T21" fmla="*/ 36 h 114"/>
                <a:gd name="T22" fmla="*/ 89 w 111"/>
                <a:gd name="T23" fmla="*/ 46 h 114"/>
                <a:gd name="T24" fmla="*/ 79 w 111"/>
                <a:gd name="T25" fmla="*/ 44 h 114"/>
                <a:gd name="T26" fmla="*/ 83 w 111"/>
                <a:gd name="T27" fmla="*/ 54 h 114"/>
                <a:gd name="T28" fmla="*/ 71 w 111"/>
                <a:gd name="T29" fmla="*/ 56 h 114"/>
                <a:gd name="T30" fmla="*/ 55 w 111"/>
                <a:gd name="T31" fmla="*/ 53 h 114"/>
                <a:gd name="T32" fmla="*/ 53 w 111"/>
                <a:gd name="T33" fmla="*/ 63 h 114"/>
                <a:gd name="T34" fmla="*/ 44 w 111"/>
                <a:gd name="T35" fmla="*/ 63 h 114"/>
                <a:gd name="T36" fmla="*/ 27 w 111"/>
                <a:gd name="T37" fmla="*/ 45 h 114"/>
                <a:gd name="T38" fmla="*/ 20 w 111"/>
                <a:gd name="T39" fmla="*/ 47 h 114"/>
                <a:gd name="T40" fmla="*/ 21 w 111"/>
                <a:gd name="T41" fmla="*/ 35 h 114"/>
                <a:gd name="T42" fmla="*/ 18 w 111"/>
                <a:gd name="T43" fmla="*/ 30 h 114"/>
                <a:gd name="T44" fmla="*/ 16 w 111"/>
                <a:gd name="T45" fmla="*/ 24 h 114"/>
                <a:gd name="T46" fmla="*/ 12 w 111"/>
                <a:gd name="T47" fmla="*/ 35 h 114"/>
                <a:gd name="T48" fmla="*/ 97 w 111"/>
                <a:gd name="T49" fmla="*/ 32 h 114"/>
                <a:gd name="T50" fmla="*/ 102 w 111"/>
                <a:gd name="T51" fmla="*/ 72 h 114"/>
                <a:gd name="T52" fmla="*/ 88 w 111"/>
                <a:gd name="T53" fmla="*/ 84 h 114"/>
                <a:gd name="T54" fmla="*/ 85 w 111"/>
                <a:gd name="T55" fmla="*/ 92 h 114"/>
                <a:gd name="T56" fmla="*/ 77 w 111"/>
                <a:gd name="T57" fmla="*/ 89 h 114"/>
                <a:gd name="T58" fmla="*/ 66 w 111"/>
                <a:gd name="T59" fmla="*/ 97 h 114"/>
                <a:gd name="T60" fmla="*/ 54 w 111"/>
                <a:gd name="T61" fmla="*/ 96 h 114"/>
                <a:gd name="T62" fmla="*/ 50 w 111"/>
                <a:gd name="T63" fmla="*/ 98 h 114"/>
                <a:gd name="T64" fmla="*/ 40 w 111"/>
                <a:gd name="T65" fmla="*/ 93 h 114"/>
                <a:gd name="T66" fmla="*/ 30 w 111"/>
                <a:gd name="T67" fmla="*/ 94 h 114"/>
                <a:gd name="T68" fmla="*/ 24 w 111"/>
                <a:gd name="T69" fmla="*/ 93 h 114"/>
                <a:gd name="T70" fmla="*/ 17 w 111"/>
                <a:gd name="T71" fmla="*/ 82 h 114"/>
                <a:gd name="T72" fmla="*/ 14 w 111"/>
                <a:gd name="T73" fmla="*/ 76 h 114"/>
                <a:gd name="T74" fmla="*/ 9 w 111"/>
                <a:gd name="T75" fmla="*/ 77 h 114"/>
                <a:gd name="T76" fmla="*/ 9 w 111"/>
                <a:gd name="T77" fmla="*/ 40 h 114"/>
                <a:gd name="T78" fmla="*/ 9 w 111"/>
                <a:gd name="T79" fmla="*/ 50 h 114"/>
                <a:gd name="T80" fmla="*/ 16 w 111"/>
                <a:gd name="T81" fmla="*/ 58 h 114"/>
                <a:gd name="T82" fmla="*/ 23 w 111"/>
                <a:gd name="T83" fmla="*/ 61 h 114"/>
                <a:gd name="T84" fmla="*/ 33 w 111"/>
                <a:gd name="T85" fmla="*/ 66 h 114"/>
                <a:gd name="T86" fmla="*/ 41 w 111"/>
                <a:gd name="T87" fmla="*/ 72 h 114"/>
                <a:gd name="T88" fmla="*/ 50 w 111"/>
                <a:gd name="T89" fmla="*/ 67 h 114"/>
                <a:gd name="T90" fmla="*/ 57 w 111"/>
                <a:gd name="T91" fmla="*/ 70 h 114"/>
                <a:gd name="T92" fmla="*/ 70 w 111"/>
                <a:gd name="T93" fmla="*/ 65 h 114"/>
                <a:gd name="T94" fmla="*/ 82 w 111"/>
                <a:gd name="T95" fmla="*/ 59 h 114"/>
                <a:gd name="T96" fmla="*/ 84 w 111"/>
                <a:gd name="T97" fmla="*/ 64 h 114"/>
                <a:gd name="T98" fmla="*/ 92 w 111"/>
                <a:gd name="T99" fmla="*/ 54 h 114"/>
                <a:gd name="T100" fmla="*/ 94 w 111"/>
                <a:gd name="T101" fmla="*/ 48 h 114"/>
                <a:gd name="T102" fmla="*/ 98 w 111"/>
                <a:gd name="T103" fmla="*/ 50 h 114"/>
                <a:gd name="T104" fmla="*/ 13 w 111"/>
                <a:gd name="T105" fmla="*/ 92 h 114"/>
                <a:gd name="T106" fmla="*/ 17 w 111"/>
                <a:gd name="T107" fmla="*/ 96 h 114"/>
                <a:gd name="T108" fmla="*/ 85 w 111"/>
                <a:gd name="T109" fmla="*/ 98 h 114"/>
                <a:gd name="T110" fmla="*/ 76 w 111"/>
                <a:gd name="T111" fmla="*/ 104 h 114"/>
                <a:gd name="T112" fmla="*/ 27 w 111"/>
                <a:gd name="T113" fmla="*/ 100 h 114"/>
                <a:gd name="T114" fmla="*/ 33 w 111"/>
                <a:gd name="T115" fmla="*/ 105 h 114"/>
                <a:gd name="T116" fmla="*/ 53 w 111"/>
                <a:gd name="T117" fmla="*/ 104 h 114"/>
                <a:gd name="T118" fmla="*/ 59 w 111"/>
                <a:gd name="T119" fmla="*/ 108 h 114"/>
                <a:gd name="T120" fmla="*/ 72 w 111"/>
                <a:gd name="T121" fmla="*/ 106 h 114"/>
                <a:gd name="T122" fmla="*/ 26 w 111"/>
                <a:gd name="T123" fmla="*/ 106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11" h="114">
                  <a:moveTo>
                    <a:pt x="50" y="0"/>
                  </a:moveTo>
                  <a:cubicBezTo>
                    <a:pt x="49" y="0"/>
                    <a:pt x="48" y="0"/>
                    <a:pt x="45" y="1"/>
                  </a:cubicBezTo>
                  <a:cubicBezTo>
                    <a:pt x="35" y="5"/>
                    <a:pt x="27" y="6"/>
                    <a:pt x="18" y="15"/>
                  </a:cubicBezTo>
                  <a:cubicBezTo>
                    <a:pt x="16" y="17"/>
                    <a:pt x="14" y="19"/>
                    <a:pt x="14" y="19"/>
                  </a:cubicBezTo>
                  <a:cubicBezTo>
                    <a:pt x="13" y="19"/>
                    <a:pt x="11" y="21"/>
                    <a:pt x="10" y="22"/>
                  </a:cubicBezTo>
                  <a:cubicBezTo>
                    <a:pt x="10" y="24"/>
                    <a:pt x="8" y="26"/>
                    <a:pt x="7" y="28"/>
                  </a:cubicBezTo>
                  <a:cubicBezTo>
                    <a:pt x="6" y="29"/>
                    <a:pt x="5" y="30"/>
                    <a:pt x="5" y="30"/>
                  </a:cubicBezTo>
                  <a:cubicBezTo>
                    <a:pt x="6" y="30"/>
                    <a:pt x="5" y="31"/>
                    <a:pt x="4" y="33"/>
                  </a:cubicBezTo>
                  <a:cubicBezTo>
                    <a:pt x="3" y="35"/>
                    <a:pt x="2" y="39"/>
                    <a:pt x="2" y="44"/>
                  </a:cubicBezTo>
                  <a:cubicBezTo>
                    <a:pt x="1" y="46"/>
                    <a:pt x="1" y="48"/>
                    <a:pt x="1" y="49"/>
                  </a:cubicBezTo>
                  <a:cubicBezTo>
                    <a:pt x="0" y="52"/>
                    <a:pt x="0" y="57"/>
                    <a:pt x="0" y="61"/>
                  </a:cubicBezTo>
                  <a:cubicBezTo>
                    <a:pt x="1" y="64"/>
                    <a:pt x="1" y="68"/>
                    <a:pt x="1" y="71"/>
                  </a:cubicBezTo>
                  <a:cubicBezTo>
                    <a:pt x="2" y="81"/>
                    <a:pt x="7" y="94"/>
                    <a:pt x="12" y="99"/>
                  </a:cubicBezTo>
                  <a:cubicBezTo>
                    <a:pt x="13" y="100"/>
                    <a:pt x="13" y="101"/>
                    <a:pt x="13" y="101"/>
                  </a:cubicBezTo>
                  <a:cubicBezTo>
                    <a:pt x="13" y="101"/>
                    <a:pt x="16" y="105"/>
                    <a:pt x="18" y="107"/>
                  </a:cubicBezTo>
                  <a:cubicBezTo>
                    <a:pt x="19" y="107"/>
                    <a:pt x="20" y="108"/>
                    <a:pt x="21" y="108"/>
                  </a:cubicBezTo>
                  <a:cubicBezTo>
                    <a:pt x="28" y="111"/>
                    <a:pt x="34" y="112"/>
                    <a:pt x="42" y="113"/>
                  </a:cubicBezTo>
                  <a:cubicBezTo>
                    <a:pt x="47" y="114"/>
                    <a:pt x="64" y="112"/>
                    <a:pt x="69" y="111"/>
                  </a:cubicBezTo>
                  <a:cubicBezTo>
                    <a:pt x="70" y="110"/>
                    <a:pt x="73" y="110"/>
                    <a:pt x="74" y="109"/>
                  </a:cubicBezTo>
                  <a:cubicBezTo>
                    <a:pt x="75" y="109"/>
                    <a:pt x="78" y="108"/>
                    <a:pt x="80" y="107"/>
                  </a:cubicBezTo>
                  <a:cubicBezTo>
                    <a:pt x="84" y="105"/>
                    <a:pt x="86" y="103"/>
                    <a:pt x="89" y="101"/>
                  </a:cubicBezTo>
                  <a:cubicBezTo>
                    <a:pt x="91" y="99"/>
                    <a:pt x="94" y="96"/>
                    <a:pt x="95" y="95"/>
                  </a:cubicBezTo>
                  <a:cubicBezTo>
                    <a:pt x="96" y="94"/>
                    <a:pt x="97" y="92"/>
                    <a:pt x="98" y="91"/>
                  </a:cubicBezTo>
                  <a:cubicBezTo>
                    <a:pt x="99" y="89"/>
                    <a:pt x="100" y="88"/>
                    <a:pt x="101" y="87"/>
                  </a:cubicBezTo>
                  <a:cubicBezTo>
                    <a:pt x="101" y="87"/>
                    <a:pt x="102" y="85"/>
                    <a:pt x="103" y="83"/>
                  </a:cubicBezTo>
                  <a:cubicBezTo>
                    <a:pt x="105" y="77"/>
                    <a:pt x="106" y="74"/>
                    <a:pt x="106" y="73"/>
                  </a:cubicBezTo>
                  <a:cubicBezTo>
                    <a:pt x="107" y="72"/>
                    <a:pt x="107" y="70"/>
                    <a:pt x="108" y="68"/>
                  </a:cubicBezTo>
                  <a:cubicBezTo>
                    <a:pt x="108" y="66"/>
                    <a:pt x="109" y="65"/>
                    <a:pt x="109" y="65"/>
                  </a:cubicBezTo>
                  <a:cubicBezTo>
                    <a:pt x="110" y="64"/>
                    <a:pt x="111" y="62"/>
                    <a:pt x="111" y="60"/>
                  </a:cubicBezTo>
                  <a:cubicBezTo>
                    <a:pt x="111" y="60"/>
                    <a:pt x="110" y="57"/>
                    <a:pt x="110" y="54"/>
                  </a:cubicBezTo>
                  <a:cubicBezTo>
                    <a:pt x="110" y="46"/>
                    <a:pt x="110" y="44"/>
                    <a:pt x="108" y="43"/>
                  </a:cubicBezTo>
                  <a:cubicBezTo>
                    <a:pt x="108" y="42"/>
                    <a:pt x="106" y="40"/>
                    <a:pt x="105" y="37"/>
                  </a:cubicBezTo>
                  <a:cubicBezTo>
                    <a:pt x="103" y="34"/>
                    <a:pt x="102" y="30"/>
                    <a:pt x="101" y="28"/>
                  </a:cubicBezTo>
                  <a:cubicBezTo>
                    <a:pt x="100" y="26"/>
                    <a:pt x="99" y="24"/>
                    <a:pt x="99" y="23"/>
                  </a:cubicBezTo>
                  <a:cubicBezTo>
                    <a:pt x="98" y="22"/>
                    <a:pt x="97" y="21"/>
                    <a:pt x="96" y="19"/>
                  </a:cubicBezTo>
                  <a:cubicBezTo>
                    <a:pt x="94" y="18"/>
                    <a:pt x="92" y="16"/>
                    <a:pt x="91" y="15"/>
                  </a:cubicBezTo>
                  <a:cubicBezTo>
                    <a:pt x="90" y="14"/>
                    <a:pt x="89" y="13"/>
                    <a:pt x="88" y="13"/>
                  </a:cubicBezTo>
                  <a:cubicBezTo>
                    <a:pt x="87" y="12"/>
                    <a:pt x="83" y="9"/>
                    <a:pt x="79" y="6"/>
                  </a:cubicBezTo>
                  <a:cubicBezTo>
                    <a:pt x="75" y="3"/>
                    <a:pt x="70" y="2"/>
                    <a:pt x="56" y="0"/>
                  </a:cubicBezTo>
                  <a:cubicBezTo>
                    <a:pt x="54" y="0"/>
                    <a:pt x="52" y="0"/>
                    <a:pt x="51" y="0"/>
                  </a:cubicBezTo>
                  <a:cubicBezTo>
                    <a:pt x="51" y="0"/>
                    <a:pt x="50" y="0"/>
                    <a:pt x="50" y="0"/>
                  </a:cubicBezTo>
                  <a:close/>
                  <a:moveTo>
                    <a:pt x="53" y="4"/>
                  </a:moveTo>
                  <a:cubicBezTo>
                    <a:pt x="54" y="4"/>
                    <a:pt x="56" y="4"/>
                    <a:pt x="57" y="4"/>
                  </a:cubicBezTo>
                  <a:cubicBezTo>
                    <a:pt x="57" y="5"/>
                    <a:pt x="59" y="5"/>
                    <a:pt x="61" y="5"/>
                  </a:cubicBezTo>
                  <a:cubicBezTo>
                    <a:pt x="63" y="5"/>
                    <a:pt x="64" y="5"/>
                    <a:pt x="65" y="6"/>
                  </a:cubicBezTo>
                  <a:cubicBezTo>
                    <a:pt x="65" y="6"/>
                    <a:pt x="66" y="6"/>
                    <a:pt x="67" y="6"/>
                  </a:cubicBezTo>
                  <a:cubicBezTo>
                    <a:pt x="71" y="7"/>
                    <a:pt x="74" y="8"/>
                    <a:pt x="77" y="11"/>
                  </a:cubicBezTo>
                  <a:cubicBezTo>
                    <a:pt x="79" y="12"/>
                    <a:pt x="81" y="14"/>
                    <a:pt x="82" y="14"/>
                  </a:cubicBezTo>
                  <a:cubicBezTo>
                    <a:pt x="84" y="15"/>
                    <a:pt x="89" y="19"/>
                    <a:pt x="90" y="21"/>
                  </a:cubicBezTo>
                  <a:cubicBezTo>
                    <a:pt x="91" y="22"/>
                    <a:pt x="92" y="25"/>
                    <a:pt x="90" y="26"/>
                  </a:cubicBezTo>
                  <a:cubicBezTo>
                    <a:pt x="90" y="26"/>
                    <a:pt x="90" y="26"/>
                    <a:pt x="90" y="27"/>
                  </a:cubicBezTo>
                  <a:cubicBezTo>
                    <a:pt x="90" y="27"/>
                    <a:pt x="87" y="30"/>
                    <a:pt x="84" y="32"/>
                  </a:cubicBezTo>
                  <a:cubicBezTo>
                    <a:pt x="84" y="32"/>
                    <a:pt x="83" y="34"/>
                    <a:pt x="83" y="35"/>
                  </a:cubicBezTo>
                  <a:cubicBezTo>
                    <a:pt x="83" y="36"/>
                    <a:pt x="83" y="37"/>
                    <a:pt x="84" y="37"/>
                  </a:cubicBezTo>
                  <a:cubicBezTo>
                    <a:pt x="84" y="37"/>
                    <a:pt x="85" y="36"/>
                    <a:pt x="86" y="36"/>
                  </a:cubicBezTo>
                  <a:cubicBezTo>
                    <a:pt x="87" y="34"/>
                    <a:pt x="91" y="31"/>
                    <a:pt x="91" y="31"/>
                  </a:cubicBezTo>
                  <a:cubicBezTo>
                    <a:pt x="92" y="32"/>
                    <a:pt x="93" y="35"/>
                    <a:pt x="92" y="36"/>
                  </a:cubicBezTo>
                  <a:cubicBezTo>
                    <a:pt x="92" y="36"/>
                    <a:pt x="92" y="37"/>
                    <a:pt x="92" y="38"/>
                  </a:cubicBezTo>
                  <a:cubicBezTo>
                    <a:pt x="92" y="39"/>
                    <a:pt x="92" y="41"/>
                    <a:pt x="91" y="43"/>
                  </a:cubicBezTo>
                  <a:cubicBezTo>
                    <a:pt x="90" y="46"/>
                    <a:pt x="90" y="46"/>
                    <a:pt x="89" y="46"/>
                  </a:cubicBezTo>
                  <a:cubicBezTo>
                    <a:pt x="88" y="45"/>
                    <a:pt x="87" y="45"/>
                    <a:pt x="87" y="45"/>
                  </a:cubicBezTo>
                  <a:cubicBezTo>
                    <a:pt x="86" y="45"/>
                    <a:pt x="85" y="44"/>
                    <a:pt x="84" y="44"/>
                  </a:cubicBezTo>
                  <a:cubicBezTo>
                    <a:pt x="83" y="44"/>
                    <a:pt x="82" y="44"/>
                    <a:pt x="82" y="44"/>
                  </a:cubicBezTo>
                  <a:cubicBezTo>
                    <a:pt x="82" y="43"/>
                    <a:pt x="81" y="43"/>
                    <a:pt x="81" y="43"/>
                  </a:cubicBezTo>
                  <a:cubicBezTo>
                    <a:pt x="79" y="43"/>
                    <a:pt x="79" y="44"/>
                    <a:pt x="79" y="44"/>
                  </a:cubicBezTo>
                  <a:cubicBezTo>
                    <a:pt x="78" y="46"/>
                    <a:pt x="79" y="47"/>
                    <a:pt x="82" y="47"/>
                  </a:cubicBezTo>
                  <a:cubicBezTo>
                    <a:pt x="83" y="48"/>
                    <a:pt x="83" y="48"/>
                    <a:pt x="84" y="48"/>
                  </a:cubicBezTo>
                  <a:cubicBezTo>
                    <a:pt x="84" y="49"/>
                    <a:pt x="85" y="49"/>
                    <a:pt x="85" y="49"/>
                  </a:cubicBezTo>
                  <a:cubicBezTo>
                    <a:pt x="86" y="49"/>
                    <a:pt x="87" y="50"/>
                    <a:pt x="86" y="51"/>
                  </a:cubicBezTo>
                  <a:cubicBezTo>
                    <a:pt x="85" y="52"/>
                    <a:pt x="84" y="53"/>
                    <a:pt x="83" y="54"/>
                  </a:cubicBezTo>
                  <a:cubicBezTo>
                    <a:pt x="80" y="55"/>
                    <a:pt x="80" y="55"/>
                    <a:pt x="80" y="55"/>
                  </a:cubicBezTo>
                  <a:cubicBezTo>
                    <a:pt x="77" y="54"/>
                    <a:pt x="77" y="54"/>
                    <a:pt x="77" y="54"/>
                  </a:cubicBezTo>
                  <a:cubicBezTo>
                    <a:pt x="74" y="52"/>
                    <a:pt x="73" y="51"/>
                    <a:pt x="73" y="51"/>
                  </a:cubicBezTo>
                  <a:cubicBezTo>
                    <a:pt x="72" y="50"/>
                    <a:pt x="71" y="50"/>
                    <a:pt x="70" y="51"/>
                  </a:cubicBezTo>
                  <a:cubicBezTo>
                    <a:pt x="69" y="53"/>
                    <a:pt x="69" y="56"/>
                    <a:pt x="71" y="56"/>
                  </a:cubicBezTo>
                  <a:cubicBezTo>
                    <a:pt x="72" y="56"/>
                    <a:pt x="75" y="57"/>
                    <a:pt x="74" y="58"/>
                  </a:cubicBezTo>
                  <a:cubicBezTo>
                    <a:pt x="74" y="59"/>
                    <a:pt x="67" y="60"/>
                    <a:pt x="65" y="61"/>
                  </a:cubicBezTo>
                  <a:cubicBezTo>
                    <a:pt x="62" y="61"/>
                    <a:pt x="59" y="60"/>
                    <a:pt x="59" y="57"/>
                  </a:cubicBezTo>
                  <a:cubicBezTo>
                    <a:pt x="59" y="55"/>
                    <a:pt x="58" y="54"/>
                    <a:pt x="57" y="53"/>
                  </a:cubicBezTo>
                  <a:cubicBezTo>
                    <a:pt x="56" y="52"/>
                    <a:pt x="56" y="52"/>
                    <a:pt x="55" y="53"/>
                  </a:cubicBezTo>
                  <a:cubicBezTo>
                    <a:pt x="54" y="54"/>
                    <a:pt x="54" y="55"/>
                    <a:pt x="55" y="56"/>
                  </a:cubicBezTo>
                  <a:cubicBezTo>
                    <a:pt x="55" y="57"/>
                    <a:pt x="55" y="59"/>
                    <a:pt x="55" y="59"/>
                  </a:cubicBezTo>
                  <a:cubicBezTo>
                    <a:pt x="55" y="60"/>
                    <a:pt x="56" y="61"/>
                    <a:pt x="56" y="62"/>
                  </a:cubicBezTo>
                  <a:cubicBezTo>
                    <a:pt x="57" y="63"/>
                    <a:pt x="57" y="63"/>
                    <a:pt x="57" y="63"/>
                  </a:cubicBezTo>
                  <a:cubicBezTo>
                    <a:pt x="56" y="63"/>
                    <a:pt x="54" y="63"/>
                    <a:pt x="53" y="63"/>
                  </a:cubicBezTo>
                  <a:cubicBezTo>
                    <a:pt x="51" y="63"/>
                    <a:pt x="49" y="63"/>
                    <a:pt x="48" y="63"/>
                  </a:cubicBezTo>
                  <a:cubicBezTo>
                    <a:pt x="47" y="64"/>
                    <a:pt x="47" y="63"/>
                    <a:pt x="47" y="59"/>
                  </a:cubicBezTo>
                  <a:cubicBezTo>
                    <a:pt x="47" y="54"/>
                    <a:pt x="46" y="51"/>
                    <a:pt x="43" y="51"/>
                  </a:cubicBezTo>
                  <a:cubicBezTo>
                    <a:pt x="42" y="51"/>
                    <a:pt x="41" y="53"/>
                    <a:pt x="42" y="55"/>
                  </a:cubicBezTo>
                  <a:cubicBezTo>
                    <a:pt x="44" y="57"/>
                    <a:pt x="44" y="62"/>
                    <a:pt x="44" y="63"/>
                  </a:cubicBezTo>
                  <a:cubicBezTo>
                    <a:pt x="40" y="61"/>
                    <a:pt x="36" y="65"/>
                    <a:pt x="34" y="56"/>
                  </a:cubicBezTo>
                  <a:cubicBezTo>
                    <a:pt x="35" y="54"/>
                    <a:pt x="32" y="48"/>
                    <a:pt x="31" y="52"/>
                  </a:cubicBezTo>
                  <a:cubicBezTo>
                    <a:pt x="31" y="61"/>
                    <a:pt x="21" y="58"/>
                    <a:pt x="24" y="54"/>
                  </a:cubicBezTo>
                  <a:cubicBezTo>
                    <a:pt x="25" y="53"/>
                    <a:pt x="26" y="50"/>
                    <a:pt x="27" y="47"/>
                  </a:cubicBezTo>
                  <a:cubicBezTo>
                    <a:pt x="27" y="46"/>
                    <a:pt x="27" y="45"/>
                    <a:pt x="27" y="45"/>
                  </a:cubicBezTo>
                  <a:cubicBezTo>
                    <a:pt x="25" y="43"/>
                    <a:pt x="24" y="44"/>
                    <a:pt x="24" y="48"/>
                  </a:cubicBezTo>
                  <a:cubicBezTo>
                    <a:pt x="23" y="49"/>
                    <a:pt x="23" y="50"/>
                    <a:pt x="22" y="51"/>
                  </a:cubicBezTo>
                  <a:cubicBezTo>
                    <a:pt x="21" y="52"/>
                    <a:pt x="21" y="52"/>
                    <a:pt x="21" y="51"/>
                  </a:cubicBezTo>
                  <a:cubicBezTo>
                    <a:pt x="20" y="51"/>
                    <a:pt x="20" y="50"/>
                    <a:pt x="20" y="49"/>
                  </a:cubicBezTo>
                  <a:cubicBezTo>
                    <a:pt x="20" y="48"/>
                    <a:pt x="20" y="47"/>
                    <a:pt x="20" y="47"/>
                  </a:cubicBezTo>
                  <a:cubicBezTo>
                    <a:pt x="19" y="47"/>
                    <a:pt x="19" y="46"/>
                    <a:pt x="18" y="45"/>
                  </a:cubicBezTo>
                  <a:cubicBezTo>
                    <a:pt x="17" y="43"/>
                    <a:pt x="17" y="43"/>
                    <a:pt x="19" y="42"/>
                  </a:cubicBezTo>
                  <a:cubicBezTo>
                    <a:pt x="19" y="41"/>
                    <a:pt x="20" y="41"/>
                    <a:pt x="20" y="40"/>
                  </a:cubicBezTo>
                  <a:cubicBezTo>
                    <a:pt x="20" y="40"/>
                    <a:pt x="21" y="39"/>
                    <a:pt x="21" y="38"/>
                  </a:cubicBezTo>
                  <a:cubicBezTo>
                    <a:pt x="23" y="37"/>
                    <a:pt x="23" y="35"/>
                    <a:pt x="21" y="35"/>
                  </a:cubicBezTo>
                  <a:cubicBezTo>
                    <a:pt x="21" y="35"/>
                    <a:pt x="20" y="36"/>
                    <a:pt x="18" y="37"/>
                  </a:cubicBezTo>
                  <a:cubicBezTo>
                    <a:pt x="16" y="40"/>
                    <a:pt x="16" y="40"/>
                    <a:pt x="16" y="40"/>
                  </a:cubicBezTo>
                  <a:cubicBezTo>
                    <a:pt x="16" y="38"/>
                    <a:pt x="16" y="38"/>
                    <a:pt x="16" y="38"/>
                  </a:cubicBezTo>
                  <a:cubicBezTo>
                    <a:pt x="16" y="37"/>
                    <a:pt x="16" y="35"/>
                    <a:pt x="16" y="34"/>
                  </a:cubicBezTo>
                  <a:cubicBezTo>
                    <a:pt x="15" y="33"/>
                    <a:pt x="16" y="32"/>
                    <a:pt x="18" y="30"/>
                  </a:cubicBezTo>
                  <a:cubicBezTo>
                    <a:pt x="20" y="29"/>
                    <a:pt x="21" y="27"/>
                    <a:pt x="21" y="27"/>
                  </a:cubicBezTo>
                  <a:cubicBezTo>
                    <a:pt x="21" y="27"/>
                    <a:pt x="21" y="26"/>
                    <a:pt x="21" y="26"/>
                  </a:cubicBezTo>
                  <a:cubicBezTo>
                    <a:pt x="22" y="25"/>
                    <a:pt x="22" y="24"/>
                    <a:pt x="22" y="24"/>
                  </a:cubicBezTo>
                  <a:cubicBezTo>
                    <a:pt x="21" y="23"/>
                    <a:pt x="17" y="24"/>
                    <a:pt x="17" y="25"/>
                  </a:cubicBezTo>
                  <a:cubicBezTo>
                    <a:pt x="16" y="27"/>
                    <a:pt x="16" y="26"/>
                    <a:pt x="16" y="24"/>
                  </a:cubicBezTo>
                  <a:cubicBezTo>
                    <a:pt x="16" y="22"/>
                    <a:pt x="20" y="17"/>
                    <a:pt x="23" y="15"/>
                  </a:cubicBezTo>
                  <a:cubicBezTo>
                    <a:pt x="32" y="11"/>
                    <a:pt x="42" y="5"/>
                    <a:pt x="53" y="4"/>
                  </a:cubicBezTo>
                  <a:close/>
                  <a:moveTo>
                    <a:pt x="12" y="27"/>
                  </a:moveTo>
                  <a:cubicBezTo>
                    <a:pt x="12" y="31"/>
                    <a:pt x="12" y="31"/>
                    <a:pt x="12" y="31"/>
                  </a:cubicBezTo>
                  <a:cubicBezTo>
                    <a:pt x="12" y="35"/>
                    <a:pt x="12" y="35"/>
                    <a:pt x="12" y="35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9" y="35"/>
                    <a:pt x="8" y="36"/>
                    <a:pt x="8" y="36"/>
                  </a:cubicBezTo>
                  <a:cubicBezTo>
                    <a:pt x="7" y="36"/>
                    <a:pt x="9" y="31"/>
                    <a:pt x="11" y="28"/>
                  </a:cubicBezTo>
                  <a:lnTo>
                    <a:pt x="12" y="27"/>
                  </a:lnTo>
                  <a:close/>
                  <a:moveTo>
                    <a:pt x="97" y="32"/>
                  </a:moveTo>
                  <a:cubicBezTo>
                    <a:pt x="98" y="34"/>
                    <a:pt x="98" y="34"/>
                    <a:pt x="98" y="34"/>
                  </a:cubicBezTo>
                  <a:cubicBezTo>
                    <a:pt x="99" y="35"/>
                    <a:pt x="100" y="38"/>
                    <a:pt x="100" y="39"/>
                  </a:cubicBezTo>
                  <a:cubicBezTo>
                    <a:pt x="101" y="40"/>
                    <a:pt x="102" y="43"/>
                    <a:pt x="103" y="44"/>
                  </a:cubicBezTo>
                  <a:cubicBezTo>
                    <a:pt x="106" y="50"/>
                    <a:pt x="106" y="59"/>
                    <a:pt x="103" y="68"/>
                  </a:cubicBezTo>
                  <a:cubicBezTo>
                    <a:pt x="103" y="69"/>
                    <a:pt x="102" y="71"/>
                    <a:pt x="102" y="72"/>
                  </a:cubicBezTo>
                  <a:cubicBezTo>
                    <a:pt x="102" y="72"/>
                    <a:pt x="101" y="73"/>
                    <a:pt x="101" y="73"/>
                  </a:cubicBezTo>
                  <a:cubicBezTo>
                    <a:pt x="101" y="74"/>
                    <a:pt x="101" y="76"/>
                    <a:pt x="98" y="81"/>
                  </a:cubicBezTo>
                  <a:cubicBezTo>
                    <a:pt x="97" y="83"/>
                    <a:pt x="97" y="83"/>
                    <a:pt x="97" y="83"/>
                  </a:cubicBezTo>
                  <a:cubicBezTo>
                    <a:pt x="93" y="83"/>
                    <a:pt x="93" y="83"/>
                    <a:pt x="93" y="83"/>
                  </a:cubicBezTo>
                  <a:cubicBezTo>
                    <a:pt x="89" y="83"/>
                    <a:pt x="88" y="83"/>
                    <a:pt x="88" y="84"/>
                  </a:cubicBezTo>
                  <a:cubicBezTo>
                    <a:pt x="88" y="85"/>
                    <a:pt x="90" y="86"/>
                    <a:pt x="92" y="86"/>
                  </a:cubicBezTo>
                  <a:cubicBezTo>
                    <a:pt x="95" y="86"/>
                    <a:pt x="96" y="87"/>
                    <a:pt x="94" y="88"/>
                  </a:cubicBezTo>
                  <a:cubicBezTo>
                    <a:pt x="92" y="88"/>
                    <a:pt x="87" y="88"/>
                    <a:pt x="86" y="88"/>
                  </a:cubicBezTo>
                  <a:cubicBezTo>
                    <a:pt x="85" y="87"/>
                    <a:pt x="84" y="88"/>
                    <a:pt x="84" y="90"/>
                  </a:cubicBezTo>
                  <a:cubicBezTo>
                    <a:pt x="84" y="91"/>
                    <a:pt x="85" y="91"/>
                    <a:pt x="85" y="92"/>
                  </a:cubicBezTo>
                  <a:cubicBezTo>
                    <a:pt x="86" y="92"/>
                    <a:pt x="86" y="92"/>
                    <a:pt x="87" y="92"/>
                  </a:cubicBezTo>
                  <a:cubicBezTo>
                    <a:pt x="87" y="92"/>
                    <a:pt x="87" y="93"/>
                    <a:pt x="87" y="93"/>
                  </a:cubicBezTo>
                  <a:cubicBezTo>
                    <a:pt x="85" y="94"/>
                    <a:pt x="84" y="94"/>
                    <a:pt x="84" y="93"/>
                  </a:cubicBezTo>
                  <a:cubicBezTo>
                    <a:pt x="84" y="93"/>
                    <a:pt x="83" y="92"/>
                    <a:pt x="81" y="92"/>
                  </a:cubicBezTo>
                  <a:cubicBezTo>
                    <a:pt x="78" y="91"/>
                    <a:pt x="78" y="90"/>
                    <a:pt x="77" y="89"/>
                  </a:cubicBezTo>
                  <a:cubicBezTo>
                    <a:pt x="77" y="87"/>
                    <a:pt x="75" y="88"/>
                    <a:pt x="74" y="91"/>
                  </a:cubicBezTo>
                  <a:cubicBezTo>
                    <a:pt x="74" y="93"/>
                    <a:pt x="76" y="94"/>
                    <a:pt x="78" y="95"/>
                  </a:cubicBezTo>
                  <a:cubicBezTo>
                    <a:pt x="81" y="95"/>
                    <a:pt x="81" y="96"/>
                    <a:pt x="78" y="97"/>
                  </a:cubicBezTo>
                  <a:cubicBezTo>
                    <a:pt x="75" y="98"/>
                    <a:pt x="71" y="98"/>
                    <a:pt x="70" y="98"/>
                  </a:cubicBezTo>
                  <a:cubicBezTo>
                    <a:pt x="70" y="97"/>
                    <a:pt x="68" y="97"/>
                    <a:pt x="66" y="97"/>
                  </a:cubicBezTo>
                  <a:cubicBezTo>
                    <a:pt x="65" y="97"/>
                    <a:pt x="62" y="96"/>
                    <a:pt x="62" y="96"/>
                  </a:cubicBezTo>
                  <a:cubicBezTo>
                    <a:pt x="59" y="96"/>
                    <a:pt x="59" y="96"/>
                    <a:pt x="59" y="98"/>
                  </a:cubicBezTo>
                  <a:cubicBezTo>
                    <a:pt x="59" y="99"/>
                    <a:pt x="59" y="99"/>
                    <a:pt x="58" y="99"/>
                  </a:cubicBezTo>
                  <a:cubicBezTo>
                    <a:pt x="57" y="99"/>
                    <a:pt x="56" y="99"/>
                    <a:pt x="56" y="98"/>
                  </a:cubicBezTo>
                  <a:cubicBezTo>
                    <a:pt x="56" y="97"/>
                    <a:pt x="56" y="96"/>
                    <a:pt x="54" y="96"/>
                  </a:cubicBezTo>
                  <a:cubicBezTo>
                    <a:pt x="50" y="94"/>
                    <a:pt x="49" y="94"/>
                    <a:pt x="49" y="93"/>
                  </a:cubicBezTo>
                  <a:cubicBezTo>
                    <a:pt x="49" y="93"/>
                    <a:pt x="49" y="93"/>
                    <a:pt x="48" y="94"/>
                  </a:cubicBezTo>
                  <a:cubicBezTo>
                    <a:pt x="46" y="95"/>
                    <a:pt x="46" y="95"/>
                    <a:pt x="47" y="95"/>
                  </a:cubicBezTo>
                  <a:cubicBezTo>
                    <a:pt x="47" y="95"/>
                    <a:pt x="48" y="96"/>
                    <a:pt x="48" y="96"/>
                  </a:cubicBezTo>
                  <a:cubicBezTo>
                    <a:pt x="48" y="97"/>
                    <a:pt x="49" y="97"/>
                    <a:pt x="50" y="98"/>
                  </a:cubicBezTo>
                  <a:cubicBezTo>
                    <a:pt x="51" y="98"/>
                    <a:pt x="52" y="99"/>
                    <a:pt x="51" y="99"/>
                  </a:cubicBezTo>
                  <a:cubicBezTo>
                    <a:pt x="51" y="99"/>
                    <a:pt x="49" y="99"/>
                    <a:pt x="47" y="98"/>
                  </a:cubicBezTo>
                  <a:cubicBezTo>
                    <a:pt x="46" y="98"/>
                    <a:pt x="45" y="98"/>
                    <a:pt x="45" y="98"/>
                  </a:cubicBezTo>
                  <a:cubicBezTo>
                    <a:pt x="45" y="97"/>
                    <a:pt x="44" y="96"/>
                    <a:pt x="42" y="96"/>
                  </a:cubicBezTo>
                  <a:cubicBezTo>
                    <a:pt x="40" y="95"/>
                    <a:pt x="40" y="95"/>
                    <a:pt x="40" y="93"/>
                  </a:cubicBezTo>
                  <a:cubicBezTo>
                    <a:pt x="40" y="91"/>
                    <a:pt x="40" y="91"/>
                    <a:pt x="39" y="91"/>
                  </a:cubicBezTo>
                  <a:cubicBezTo>
                    <a:pt x="37" y="91"/>
                    <a:pt x="36" y="95"/>
                    <a:pt x="37" y="97"/>
                  </a:cubicBezTo>
                  <a:cubicBezTo>
                    <a:pt x="38" y="98"/>
                    <a:pt x="37" y="98"/>
                    <a:pt x="34" y="97"/>
                  </a:cubicBezTo>
                  <a:cubicBezTo>
                    <a:pt x="32" y="97"/>
                    <a:pt x="31" y="97"/>
                    <a:pt x="31" y="96"/>
                  </a:cubicBezTo>
                  <a:cubicBezTo>
                    <a:pt x="31" y="96"/>
                    <a:pt x="31" y="95"/>
                    <a:pt x="30" y="94"/>
                  </a:cubicBezTo>
                  <a:cubicBezTo>
                    <a:pt x="29" y="93"/>
                    <a:pt x="28" y="92"/>
                    <a:pt x="28" y="91"/>
                  </a:cubicBezTo>
                  <a:cubicBezTo>
                    <a:pt x="27" y="90"/>
                    <a:pt x="27" y="90"/>
                    <a:pt x="26" y="90"/>
                  </a:cubicBezTo>
                  <a:cubicBezTo>
                    <a:pt x="26" y="90"/>
                    <a:pt x="25" y="89"/>
                    <a:pt x="25" y="89"/>
                  </a:cubicBezTo>
                  <a:cubicBezTo>
                    <a:pt x="25" y="88"/>
                    <a:pt x="25" y="89"/>
                    <a:pt x="24" y="90"/>
                  </a:cubicBezTo>
                  <a:cubicBezTo>
                    <a:pt x="24" y="91"/>
                    <a:pt x="24" y="92"/>
                    <a:pt x="24" y="93"/>
                  </a:cubicBezTo>
                  <a:cubicBezTo>
                    <a:pt x="24" y="94"/>
                    <a:pt x="24" y="95"/>
                    <a:pt x="24" y="95"/>
                  </a:cubicBezTo>
                  <a:cubicBezTo>
                    <a:pt x="24" y="95"/>
                    <a:pt x="23" y="95"/>
                    <a:pt x="21" y="94"/>
                  </a:cubicBezTo>
                  <a:cubicBezTo>
                    <a:pt x="20" y="93"/>
                    <a:pt x="19" y="92"/>
                    <a:pt x="19" y="92"/>
                  </a:cubicBezTo>
                  <a:cubicBezTo>
                    <a:pt x="20" y="88"/>
                    <a:pt x="20" y="83"/>
                    <a:pt x="19" y="82"/>
                  </a:cubicBezTo>
                  <a:cubicBezTo>
                    <a:pt x="18" y="82"/>
                    <a:pt x="17" y="82"/>
                    <a:pt x="17" y="82"/>
                  </a:cubicBezTo>
                  <a:cubicBezTo>
                    <a:pt x="17" y="83"/>
                    <a:pt x="17" y="83"/>
                    <a:pt x="16" y="83"/>
                  </a:cubicBezTo>
                  <a:cubicBezTo>
                    <a:pt x="15" y="83"/>
                    <a:pt x="15" y="84"/>
                    <a:pt x="15" y="86"/>
                  </a:cubicBezTo>
                  <a:cubicBezTo>
                    <a:pt x="16" y="87"/>
                    <a:pt x="15" y="88"/>
                    <a:pt x="15" y="88"/>
                  </a:cubicBezTo>
                  <a:cubicBezTo>
                    <a:pt x="14" y="88"/>
                    <a:pt x="12" y="85"/>
                    <a:pt x="12" y="83"/>
                  </a:cubicBezTo>
                  <a:cubicBezTo>
                    <a:pt x="12" y="82"/>
                    <a:pt x="13" y="77"/>
                    <a:pt x="14" y="76"/>
                  </a:cubicBezTo>
                  <a:cubicBezTo>
                    <a:pt x="15" y="75"/>
                    <a:pt x="14" y="74"/>
                    <a:pt x="13" y="74"/>
                  </a:cubicBezTo>
                  <a:cubicBezTo>
                    <a:pt x="12" y="73"/>
                    <a:pt x="12" y="73"/>
                    <a:pt x="12" y="74"/>
                  </a:cubicBezTo>
                  <a:cubicBezTo>
                    <a:pt x="12" y="74"/>
                    <a:pt x="11" y="74"/>
                    <a:pt x="11" y="74"/>
                  </a:cubicBezTo>
                  <a:cubicBezTo>
                    <a:pt x="10" y="74"/>
                    <a:pt x="9" y="75"/>
                    <a:pt x="9" y="77"/>
                  </a:cubicBezTo>
                  <a:cubicBezTo>
                    <a:pt x="9" y="78"/>
                    <a:pt x="9" y="78"/>
                    <a:pt x="9" y="77"/>
                  </a:cubicBezTo>
                  <a:cubicBezTo>
                    <a:pt x="9" y="76"/>
                    <a:pt x="8" y="74"/>
                    <a:pt x="8" y="73"/>
                  </a:cubicBezTo>
                  <a:cubicBezTo>
                    <a:pt x="8" y="67"/>
                    <a:pt x="7" y="63"/>
                    <a:pt x="5" y="58"/>
                  </a:cubicBezTo>
                  <a:cubicBezTo>
                    <a:pt x="4" y="53"/>
                    <a:pt x="4" y="52"/>
                    <a:pt x="6" y="44"/>
                  </a:cubicBezTo>
                  <a:cubicBezTo>
                    <a:pt x="7" y="40"/>
                    <a:pt x="7" y="40"/>
                    <a:pt x="7" y="40"/>
                  </a:cubicBezTo>
                  <a:cubicBezTo>
                    <a:pt x="9" y="40"/>
                    <a:pt x="9" y="40"/>
                    <a:pt x="9" y="40"/>
                  </a:cubicBezTo>
                  <a:cubicBezTo>
                    <a:pt x="11" y="40"/>
                    <a:pt x="12" y="40"/>
                    <a:pt x="12" y="40"/>
                  </a:cubicBezTo>
                  <a:cubicBezTo>
                    <a:pt x="12" y="40"/>
                    <a:pt x="13" y="42"/>
                    <a:pt x="14" y="44"/>
                  </a:cubicBezTo>
                  <a:cubicBezTo>
                    <a:pt x="15" y="48"/>
                    <a:pt x="15" y="48"/>
                    <a:pt x="15" y="48"/>
                  </a:cubicBezTo>
                  <a:cubicBezTo>
                    <a:pt x="13" y="48"/>
                    <a:pt x="13" y="48"/>
                    <a:pt x="13" y="48"/>
                  </a:cubicBezTo>
                  <a:cubicBezTo>
                    <a:pt x="10" y="48"/>
                    <a:pt x="9" y="48"/>
                    <a:pt x="9" y="50"/>
                  </a:cubicBezTo>
                  <a:cubicBezTo>
                    <a:pt x="9" y="50"/>
                    <a:pt x="14" y="51"/>
                    <a:pt x="16" y="51"/>
                  </a:cubicBezTo>
                  <a:cubicBezTo>
                    <a:pt x="17" y="51"/>
                    <a:pt x="17" y="51"/>
                    <a:pt x="18" y="53"/>
                  </a:cubicBezTo>
                  <a:cubicBezTo>
                    <a:pt x="18" y="54"/>
                    <a:pt x="19" y="55"/>
                    <a:pt x="19" y="56"/>
                  </a:cubicBezTo>
                  <a:cubicBezTo>
                    <a:pt x="20" y="57"/>
                    <a:pt x="19" y="57"/>
                    <a:pt x="19" y="57"/>
                  </a:cubicBezTo>
                  <a:cubicBezTo>
                    <a:pt x="19" y="57"/>
                    <a:pt x="17" y="58"/>
                    <a:pt x="16" y="58"/>
                  </a:cubicBezTo>
                  <a:cubicBezTo>
                    <a:pt x="13" y="59"/>
                    <a:pt x="13" y="59"/>
                    <a:pt x="13" y="61"/>
                  </a:cubicBezTo>
                  <a:cubicBezTo>
                    <a:pt x="13" y="62"/>
                    <a:pt x="13" y="62"/>
                    <a:pt x="13" y="62"/>
                  </a:cubicBezTo>
                  <a:cubicBezTo>
                    <a:pt x="16" y="62"/>
                    <a:pt x="16" y="62"/>
                    <a:pt x="16" y="62"/>
                  </a:cubicBezTo>
                  <a:cubicBezTo>
                    <a:pt x="17" y="62"/>
                    <a:pt x="19" y="61"/>
                    <a:pt x="20" y="61"/>
                  </a:cubicBezTo>
                  <a:cubicBezTo>
                    <a:pt x="21" y="61"/>
                    <a:pt x="22" y="61"/>
                    <a:pt x="23" y="61"/>
                  </a:cubicBezTo>
                  <a:cubicBezTo>
                    <a:pt x="23" y="61"/>
                    <a:pt x="24" y="61"/>
                    <a:pt x="25" y="62"/>
                  </a:cubicBezTo>
                  <a:cubicBezTo>
                    <a:pt x="25" y="62"/>
                    <a:pt x="26" y="63"/>
                    <a:pt x="27" y="63"/>
                  </a:cubicBezTo>
                  <a:cubicBezTo>
                    <a:pt x="29" y="64"/>
                    <a:pt x="29" y="65"/>
                    <a:pt x="27" y="65"/>
                  </a:cubicBezTo>
                  <a:cubicBezTo>
                    <a:pt x="26" y="66"/>
                    <a:pt x="23" y="68"/>
                    <a:pt x="23" y="69"/>
                  </a:cubicBezTo>
                  <a:cubicBezTo>
                    <a:pt x="23" y="71"/>
                    <a:pt x="30" y="69"/>
                    <a:pt x="33" y="66"/>
                  </a:cubicBezTo>
                  <a:cubicBezTo>
                    <a:pt x="33" y="66"/>
                    <a:pt x="34" y="66"/>
                    <a:pt x="35" y="66"/>
                  </a:cubicBezTo>
                  <a:cubicBezTo>
                    <a:pt x="36" y="66"/>
                    <a:pt x="38" y="66"/>
                    <a:pt x="41" y="66"/>
                  </a:cubicBezTo>
                  <a:cubicBezTo>
                    <a:pt x="43" y="67"/>
                    <a:pt x="45" y="67"/>
                    <a:pt x="45" y="67"/>
                  </a:cubicBezTo>
                  <a:cubicBezTo>
                    <a:pt x="46" y="68"/>
                    <a:pt x="45" y="69"/>
                    <a:pt x="43" y="70"/>
                  </a:cubicBezTo>
                  <a:cubicBezTo>
                    <a:pt x="42" y="70"/>
                    <a:pt x="42" y="71"/>
                    <a:pt x="41" y="72"/>
                  </a:cubicBezTo>
                  <a:cubicBezTo>
                    <a:pt x="41" y="74"/>
                    <a:pt x="41" y="75"/>
                    <a:pt x="42" y="74"/>
                  </a:cubicBezTo>
                  <a:cubicBezTo>
                    <a:pt x="43" y="74"/>
                    <a:pt x="43" y="74"/>
                    <a:pt x="44" y="74"/>
                  </a:cubicBezTo>
                  <a:cubicBezTo>
                    <a:pt x="44" y="74"/>
                    <a:pt x="45" y="73"/>
                    <a:pt x="46" y="72"/>
                  </a:cubicBezTo>
                  <a:cubicBezTo>
                    <a:pt x="46" y="72"/>
                    <a:pt x="47" y="71"/>
                    <a:pt x="47" y="71"/>
                  </a:cubicBezTo>
                  <a:cubicBezTo>
                    <a:pt x="48" y="70"/>
                    <a:pt x="49" y="69"/>
                    <a:pt x="50" y="67"/>
                  </a:cubicBezTo>
                  <a:cubicBezTo>
                    <a:pt x="50" y="67"/>
                    <a:pt x="51" y="67"/>
                    <a:pt x="51" y="67"/>
                  </a:cubicBezTo>
                  <a:cubicBezTo>
                    <a:pt x="52" y="67"/>
                    <a:pt x="54" y="67"/>
                    <a:pt x="56" y="67"/>
                  </a:cubicBezTo>
                  <a:cubicBezTo>
                    <a:pt x="60" y="66"/>
                    <a:pt x="60" y="66"/>
                    <a:pt x="60" y="66"/>
                  </a:cubicBezTo>
                  <a:cubicBezTo>
                    <a:pt x="59" y="68"/>
                    <a:pt x="59" y="68"/>
                    <a:pt x="59" y="68"/>
                  </a:cubicBezTo>
                  <a:cubicBezTo>
                    <a:pt x="58" y="69"/>
                    <a:pt x="58" y="70"/>
                    <a:pt x="57" y="70"/>
                  </a:cubicBezTo>
                  <a:cubicBezTo>
                    <a:pt x="57" y="70"/>
                    <a:pt x="57" y="71"/>
                    <a:pt x="57" y="72"/>
                  </a:cubicBezTo>
                  <a:cubicBezTo>
                    <a:pt x="57" y="73"/>
                    <a:pt x="58" y="74"/>
                    <a:pt x="58" y="74"/>
                  </a:cubicBezTo>
                  <a:cubicBezTo>
                    <a:pt x="59" y="74"/>
                    <a:pt x="60" y="73"/>
                    <a:pt x="62" y="69"/>
                  </a:cubicBezTo>
                  <a:cubicBezTo>
                    <a:pt x="64" y="65"/>
                    <a:pt x="66" y="65"/>
                    <a:pt x="70" y="64"/>
                  </a:cubicBezTo>
                  <a:cubicBezTo>
                    <a:pt x="71" y="64"/>
                    <a:pt x="71" y="64"/>
                    <a:pt x="70" y="65"/>
                  </a:cubicBezTo>
                  <a:cubicBezTo>
                    <a:pt x="69" y="66"/>
                    <a:pt x="69" y="71"/>
                    <a:pt x="70" y="71"/>
                  </a:cubicBezTo>
                  <a:cubicBezTo>
                    <a:pt x="71" y="72"/>
                    <a:pt x="72" y="70"/>
                    <a:pt x="74" y="66"/>
                  </a:cubicBezTo>
                  <a:cubicBezTo>
                    <a:pt x="76" y="62"/>
                    <a:pt x="78" y="60"/>
                    <a:pt x="80" y="60"/>
                  </a:cubicBezTo>
                  <a:cubicBezTo>
                    <a:pt x="80" y="60"/>
                    <a:pt x="81" y="60"/>
                    <a:pt x="81" y="59"/>
                  </a:cubicBezTo>
                  <a:cubicBezTo>
                    <a:pt x="81" y="59"/>
                    <a:pt x="82" y="59"/>
                    <a:pt x="82" y="59"/>
                  </a:cubicBezTo>
                  <a:cubicBezTo>
                    <a:pt x="82" y="59"/>
                    <a:pt x="81" y="63"/>
                    <a:pt x="80" y="63"/>
                  </a:cubicBezTo>
                  <a:cubicBezTo>
                    <a:pt x="80" y="63"/>
                    <a:pt x="80" y="63"/>
                    <a:pt x="80" y="64"/>
                  </a:cubicBezTo>
                  <a:cubicBezTo>
                    <a:pt x="81" y="65"/>
                    <a:pt x="81" y="66"/>
                    <a:pt x="81" y="66"/>
                  </a:cubicBezTo>
                  <a:cubicBezTo>
                    <a:pt x="81" y="67"/>
                    <a:pt x="81" y="67"/>
                    <a:pt x="82" y="67"/>
                  </a:cubicBezTo>
                  <a:cubicBezTo>
                    <a:pt x="83" y="67"/>
                    <a:pt x="84" y="66"/>
                    <a:pt x="84" y="64"/>
                  </a:cubicBezTo>
                  <a:cubicBezTo>
                    <a:pt x="85" y="63"/>
                    <a:pt x="85" y="62"/>
                    <a:pt x="85" y="62"/>
                  </a:cubicBezTo>
                  <a:cubicBezTo>
                    <a:pt x="86" y="62"/>
                    <a:pt x="86" y="61"/>
                    <a:pt x="86" y="61"/>
                  </a:cubicBezTo>
                  <a:cubicBezTo>
                    <a:pt x="85" y="59"/>
                    <a:pt x="87" y="55"/>
                    <a:pt x="89" y="54"/>
                  </a:cubicBezTo>
                  <a:cubicBezTo>
                    <a:pt x="89" y="54"/>
                    <a:pt x="90" y="53"/>
                    <a:pt x="90" y="53"/>
                  </a:cubicBezTo>
                  <a:cubicBezTo>
                    <a:pt x="91" y="52"/>
                    <a:pt x="92" y="53"/>
                    <a:pt x="92" y="54"/>
                  </a:cubicBezTo>
                  <a:cubicBezTo>
                    <a:pt x="92" y="56"/>
                    <a:pt x="93" y="58"/>
                    <a:pt x="94" y="58"/>
                  </a:cubicBezTo>
                  <a:cubicBezTo>
                    <a:pt x="95" y="58"/>
                    <a:pt x="96" y="57"/>
                    <a:pt x="95" y="54"/>
                  </a:cubicBezTo>
                  <a:cubicBezTo>
                    <a:pt x="95" y="53"/>
                    <a:pt x="95" y="51"/>
                    <a:pt x="95" y="50"/>
                  </a:cubicBezTo>
                  <a:cubicBezTo>
                    <a:pt x="95" y="49"/>
                    <a:pt x="95" y="49"/>
                    <a:pt x="94" y="49"/>
                  </a:cubicBezTo>
                  <a:cubicBezTo>
                    <a:pt x="94" y="49"/>
                    <a:pt x="94" y="48"/>
                    <a:pt x="94" y="48"/>
                  </a:cubicBezTo>
                  <a:cubicBezTo>
                    <a:pt x="94" y="47"/>
                    <a:pt x="94" y="47"/>
                    <a:pt x="95" y="47"/>
                  </a:cubicBezTo>
                  <a:cubicBezTo>
                    <a:pt x="95" y="47"/>
                    <a:pt x="95" y="46"/>
                    <a:pt x="95" y="46"/>
                  </a:cubicBezTo>
                  <a:cubicBezTo>
                    <a:pt x="95" y="45"/>
                    <a:pt x="95" y="44"/>
                    <a:pt x="95" y="44"/>
                  </a:cubicBezTo>
                  <a:cubicBezTo>
                    <a:pt x="96" y="44"/>
                    <a:pt x="97" y="46"/>
                    <a:pt x="96" y="46"/>
                  </a:cubicBezTo>
                  <a:cubicBezTo>
                    <a:pt x="96" y="47"/>
                    <a:pt x="97" y="50"/>
                    <a:pt x="98" y="50"/>
                  </a:cubicBezTo>
                  <a:cubicBezTo>
                    <a:pt x="101" y="51"/>
                    <a:pt x="101" y="47"/>
                    <a:pt x="98" y="43"/>
                  </a:cubicBezTo>
                  <a:cubicBezTo>
                    <a:pt x="97" y="40"/>
                    <a:pt x="97" y="40"/>
                    <a:pt x="97" y="36"/>
                  </a:cubicBezTo>
                  <a:lnTo>
                    <a:pt x="97" y="32"/>
                  </a:lnTo>
                  <a:close/>
                  <a:moveTo>
                    <a:pt x="11" y="91"/>
                  </a:moveTo>
                  <a:cubicBezTo>
                    <a:pt x="12" y="91"/>
                    <a:pt x="12" y="91"/>
                    <a:pt x="13" y="92"/>
                  </a:cubicBezTo>
                  <a:cubicBezTo>
                    <a:pt x="13" y="92"/>
                    <a:pt x="14" y="93"/>
                    <a:pt x="13" y="93"/>
                  </a:cubicBezTo>
                  <a:cubicBezTo>
                    <a:pt x="13" y="93"/>
                    <a:pt x="12" y="92"/>
                    <a:pt x="12" y="92"/>
                  </a:cubicBezTo>
                  <a:cubicBezTo>
                    <a:pt x="11" y="91"/>
                    <a:pt x="11" y="91"/>
                    <a:pt x="11" y="91"/>
                  </a:cubicBezTo>
                  <a:close/>
                  <a:moveTo>
                    <a:pt x="15" y="95"/>
                  </a:moveTo>
                  <a:cubicBezTo>
                    <a:pt x="15" y="95"/>
                    <a:pt x="17" y="95"/>
                    <a:pt x="17" y="96"/>
                  </a:cubicBezTo>
                  <a:cubicBezTo>
                    <a:pt x="19" y="97"/>
                    <a:pt x="19" y="97"/>
                    <a:pt x="18" y="97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6" y="98"/>
                    <a:pt x="14" y="96"/>
                    <a:pt x="14" y="95"/>
                  </a:cubicBezTo>
                  <a:cubicBezTo>
                    <a:pt x="14" y="95"/>
                    <a:pt x="14" y="95"/>
                    <a:pt x="15" y="95"/>
                  </a:cubicBezTo>
                  <a:close/>
                  <a:moveTo>
                    <a:pt x="85" y="98"/>
                  </a:moveTo>
                  <a:cubicBezTo>
                    <a:pt x="86" y="98"/>
                    <a:pt x="86" y="98"/>
                    <a:pt x="86" y="98"/>
                  </a:cubicBezTo>
                  <a:cubicBezTo>
                    <a:pt x="86" y="99"/>
                    <a:pt x="79" y="104"/>
                    <a:pt x="78" y="104"/>
                  </a:cubicBezTo>
                  <a:cubicBezTo>
                    <a:pt x="78" y="104"/>
                    <a:pt x="77" y="104"/>
                    <a:pt x="77" y="104"/>
                  </a:cubicBezTo>
                  <a:cubicBezTo>
                    <a:pt x="77" y="105"/>
                    <a:pt x="76" y="105"/>
                    <a:pt x="76" y="105"/>
                  </a:cubicBezTo>
                  <a:cubicBezTo>
                    <a:pt x="76" y="105"/>
                    <a:pt x="76" y="104"/>
                    <a:pt x="76" y="104"/>
                  </a:cubicBezTo>
                  <a:cubicBezTo>
                    <a:pt x="79" y="103"/>
                    <a:pt x="80" y="101"/>
                    <a:pt x="80" y="101"/>
                  </a:cubicBezTo>
                  <a:cubicBezTo>
                    <a:pt x="80" y="100"/>
                    <a:pt x="81" y="99"/>
                    <a:pt x="83" y="99"/>
                  </a:cubicBezTo>
                  <a:cubicBezTo>
                    <a:pt x="84" y="98"/>
                    <a:pt x="85" y="98"/>
                    <a:pt x="85" y="98"/>
                  </a:cubicBezTo>
                  <a:close/>
                  <a:moveTo>
                    <a:pt x="24" y="99"/>
                  </a:moveTo>
                  <a:cubicBezTo>
                    <a:pt x="27" y="100"/>
                    <a:pt x="27" y="100"/>
                    <a:pt x="27" y="100"/>
                  </a:cubicBezTo>
                  <a:cubicBezTo>
                    <a:pt x="29" y="100"/>
                    <a:pt x="31" y="101"/>
                    <a:pt x="32" y="101"/>
                  </a:cubicBezTo>
                  <a:cubicBezTo>
                    <a:pt x="33" y="101"/>
                    <a:pt x="32" y="101"/>
                    <a:pt x="31" y="102"/>
                  </a:cubicBezTo>
                  <a:cubicBezTo>
                    <a:pt x="30" y="103"/>
                    <a:pt x="29" y="103"/>
                    <a:pt x="29" y="103"/>
                  </a:cubicBezTo>
                  <a:cubicBezTo>
                    <a:pt x="28" y="103"/>
                    <a:pt x="27" y="104"/>
                    <a:pt x="27" y="105"/>
                  </a:cubicBezTo>
                  <a:cubicBezTo>
                    <a:pt x="28" y="107"/>
                    <a:pt x="30" y="107"/>
                    <a:pt x="33" y="105"/>
                  </a:cubicBezTo>
                  <a:cubicBezTo>
                    <a:pt x="38" y="100"/>
                    <a:pt x="42" y="104"/>
                    <a:pt x="46" y="103"/>
                  </a:cubicBezTo>
                  <a:cubicBezTo>
                    <a:pt x="46" y="103"/>
                    <a:pt x="47" y="102"/>
                    <a:pt x="48" y="102"/>
                  </a:cubicBezTo>
                  <a:cubicBezTo>
                    <a:pt x="50" y="102"/>
                    <a:pt x="50" y="103"/>
                    <a:pt x="46" y="105"/>
                  </a:cubicBezTo>
                  <a:cubicBezTo>
                    <a:pt x="43" y="106"/>
                    <a:pt x="43" y="107"/>
                    <a:pt x="44" y="108"/>
                  </a:cubicBezTo>
                  <a:cubicBezTo>
                    <a:pt x="45" y="109"/>
                    <a:pt x="51" y="106"/>
                    <a:pt x="53" y="104"/>
                  </a:cubicBezTo>
                  <a:cubicBezTo>
                    <a:pt x="54" y="102"/>
                    <a:pt x="54" y="102"/>
                    <a:pt x="59" y="102"/>
                  </a:cubicBezTo>
                  <a:cubicBezTo>
                    <a:pt x="61" y="102"/>
                    <a:pt x="63" y="103"/>
                    <a:pt x="63" y="103"/>
                  </a:cubicBezTo>
                  <a:cubicBezTo>
                    <a:pt x="63" y="103"/>
                    <a:pt x="63" y="104"/>
                    <a:pt x="62" y="104"/>
                  </a:cubicBezTo>
                  <a:cubicBezTo>
                    <a:pt x="61" y="105"/>
                    <a:pt x="60" y="106"/>
                    <a:pt x="60" y="106"/>
                  </a:cubicBezTo>
                  <a:cubicBezTo>
                    <a:pt x="59" y="107"/>
                    <a:pt x="59" y="107"/>
                    <a:pt x="59" y="108"/>
                  </a:cubicBezTo>
                  <a:cubicBezTo>
                    <a:pt x="61" y="108"/>
                    <a:pt x="63" y="107"/>
                    <a:pt x="66" y="105"/>
                  </a:cubicBezTo>
                  <a:cubicBezTo>
                    <a:pt x="67" y="103"/>
                    <a:pt x="68" y="102"/>
                    <a:pt x="68" y="102"/>
                  </a:cubicBezTo>
                  <a:cubicBezTo>
                    <a:pt x="68" y="102"/>
                    <a:pt x="69" y="102"/>
                    <a:pt x="70" y="101"/>
                  </a:cubicBezTo>
                  <a:cubicBezTo>
                    <a:pt x="76" y="100"/>
                    <a:pt x="77" y="101"/>
                    <a:pt x="74" y="103"/>
                  </a:cubicBezTo>
                  <a:cubicBezTo>
                    <a:pt x="72" y="104"/>
                    <a:pt x="71" y="105"/>
                    <a:pt x="72" y="106"/>
                  </a:cubicBezTo>
                  <a:cubicBezTo>
                    <a:pt x="74" y="107"/>
                    <a:pt x="65" y="109"/>
                    <a:pt x="58" y="109"/>
                  </a:cubicBezTo>
                  <a:cubicBezTo>
                    <a:pt x="49" y="110"/>
                    <a:pt x="44" y="110"/>
                    <a:pt x="42" y="110"/>
                  </a:cubicBezTo>
                  <a:cubicBezTo>
                    <a:pt x="37" y="109"/>
                    <a:pt x="33" y="108"/>
                    <a:pt x="33" y="108"/>
                  </a:cubicBezTo>
                  <a:cubicBezTo>
                    <a:pt x="33" y="108"/>
                    <a:pt x="32" y="108"/>
                    <a:pt x="30" y="107"/>
                  </a:cubicBezTo>
                  <a:cubicBezTo>
                    <a:pt x="29" y="107"/>
                    <a:pt x="27" y="107"/>
                    <a:pt x="26" y="106"/>
                  </a:cubicBezTo>
                  <a:cubicBezTo>
                    <a:pt x="25" y="106"/>
                    <a:pt x="24" y="105"/>
                    <a:pt x="23" y="105"/>
                  </a:cubicBezTo>
                  <a:cubicBezTo>
                    <a:pt x="22" y="105"/>
                    <a:pt x="20" y="103"/>
                    <a:pt x="20" y="102"/>
                  </a:cubicBezTo>
                  <a:cubicBezTo>
                    <a:pt x="20" y="102"/>
                    <a:pt x="21" y="101"/>
                    <a:pt x="22" y="100"/>
                  </a:cubicBezTo>
                  <a:lnTo>
                    <a:pt x="24" y="9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0" name="Freeform 15"/>
            <p:cNvSpPr>
              <a:spLocks noEditPoints="1"/>
            </p:cNvSpPr>
            <p:nvPr/>
          </p:nvSpPr>
          <p:spPr bwMode="auto">
            <a:xfrm>
              <a:off x="2677" y="2951"/>
              <a:ext cx="178" cy="176"/>
            </a:xfrm>
            <a:custGeom>
              <a:avLst/>
              <a:gdLst>
                <a:gd name="T0" fmla="*/ 29 w 141"/>
                <a:gd name="T1" fmla="*/ 13 h 140"/>
                <a:gd name="T2" fmla="*/ 8 w 141"/>
                <a:gd name="T3" fmla="*/ 37 h 140"/>
                <a:gd name="T4" fmla="*/ 1 w 141"/>
                <a:gd name="T5" fmla="*/ 73 h 140"/>
                <a:gd name="T6" fmla="*/ 15 w 141"/>
                <a:gd name="T7" fmla="*/ 116 h 140"/>
                <a:gd name="T8" fmla="*/ 40 w 141"/>
                <a:gd name="T9" fmla="*/ 135 h 140"/>
                <a:gd name="T10" fmla="*/ 65 w 141"/>
                <a:gd name="T11" fmla="*/ 140 h 140"/>
                <a:gd name="T12" fmla="*/ 128 w 141"/>
                <a:gd name="T13" fmla="*/ 109 h 140"/>
                <a:gd name="T14" fmla="*/ 135 w 141"/>
                <a:gd name="T15" fmla="*/ 97 h 140"/>
                <a:gd name="T16" fmla="*/ 141 w 141"/>
                <a:gd name="T17" fmla="*/ 66 h 140"/>
                <a:gd name="T18" fmla="*/ 133 w 141"/>
                <a:gd name="T19" fmla="*/ 36 h 140"/>
                <a:gd name="T20" fmla="*/ 111 w 141"/>
                <a:gd name="T21" fmla="*/ 16 h 140"/>
                <a:gd name="T22" fmla="*/ 71 w 141"/>
                <a:gd name="T23" fmla="*/ 5 h 140"/>
                <a:gd name="T24" fmla="*/ 99 w 141"/>
                <a:gd name="T25" fmla="*/ 36 h 140"/>
                <a:gd name="T26" fmla="*/ 69 w 141"/>
                <a:gd name="T27" fmla="*/ 25 h 140"/>
                <a:gd name="T28" fmla="*/ 44 w 141"/>
                <a:gd name="T29" fmla="*/ 10 h 140"/>
                <a:gd name="T30" fmla="*/ 71 w 141"/>
                <a:gd name="T31" fmla="*/ 5 h 140"/>
                <a:gd name="T32" fmla="*/ 109 w 141"/>
                <a:gd name="T33" fmla="*/ 21 h 140"/>
                <a:gd name="T34" fmla="*/ 97 w 141"/>
                <a:gd name="T35" fmla="*/ 17 h 140"/>
                <a:gd name="T36" fmla="*/ 32 w 141"/>
                <a:gd name="T37" fmla="*/ 19 h 140"/>
                <a:gd name="T38" fmla="*/ 77 w 141"/>
                <a:gd name="T39" fmla="*/ 39 h 140"/>
                <a:gd name="T40" fmla="*/ 68 w 141"/>
                <a:gd name="T41" fmla="*/ 55 h 140"/>
                <a:gd name="T42" fmla="*/ 47 w 141"/>
                <a:gd name="T43" fmla="*/ 43 h 140"/>
                <a:gd name="T44" fmla="*/ 18 w 141"/>
                <a:gd name="T45" fmla="*/ 29 h 140"/>
                <a:gd name="T46" fmla="*/ 114 w 141"/>
                <a:gd name="T47" fmla="*/ 24 h 140"/>
                <a:gd name="T48" fmla="*/ 112 w 141"/>
                <a:gd name="T49" fmla="*/ 66 h 140"/>
                <a:gd name="T50" fmla="*/ 53 w 141"/>
                <a:gd name="T51" fmla="*/ 86 h 140"/>
                <a:gd name="T52" fmla="*/ 56 w 141"/>
                <a:gd name="T53" fmla="*/ 67 h 140"/>
                <a:gd name="T54" fmla="*/ 66 w 141"/>
                <a:gd name="T55" fmla="*/ 60 h 140"/>
                <a:gd name="T56" fmla="*/ 105 w 141"/>
                <a:gd name="T57" fmla="*/ 38 h 140"/>
                <a:gd name="T58" fmla="*/ 25 w 141"/>
                <a:gd name="T59" fmla="*/ 43 h 140"/>
                <a:gd name="T60" fmla="*/ 35 w 141"/>
                <a:gd name="T61" fmla="*/ 61 h 140"/>
                <a:gd name="T62" fmla="*/ 36 w 141"/>
                <a:gd name="T63" fmla="*/ 126 h 140"/>
                <a:gd name="T64" fmla="*/ 13 w 141"/>
                <a:gd name="T65" fmla="*/ 71 h 140"/>
                <a:gd name="T66" fmla="*/ 25 w 141"/>
                <a:gd name="T67" fmla="*/ 43 h 140"/>
                <a:gd name="T68" fmla="*/ 10 w 141"/>
                <a:gd name="T69" fmla="*/ 66 h 140"/>
                <a:gd name="T70" fmla="*/ 6 w 141"/>
                <a:gd name="T71" fmla="*/ 84 h 140"/>
                <a:gd name="T72" fmla="*/ 14 w 141"/>
                <a:gd name="T73" fmla="*/ 44 h 140"/>
                <a:gd name="T74" fmla="*/ 50 w 141"/>
                <a:gd name="T75" fmla="*/ 76 h 140"/>
                <a:gd name="T76" fmla="*/ 55 w 141"/>
                <a:gd name="T77" fmla="*/ 120 h 140"/>
                <a:gd name="T78" fmla="*/ 46 w 141"/>
                <a:gd name="T79" fmla="*/ 132 h 140"/>
                <a:gd name="T80" fmla="*/ 37 w 141"/>
                <a:gd name="T81" fmla="*/ 68 h 140"/>
                <a:gd name="T82" fmla="*/ 133 w 141"/>
                <a:gd name="T83" fmla="*/ 49 h 140"/>
                <a:gd name="T84" fmla="*/ 79 w 141"/>
                <a:gd name="T85" fmla="*/ 115 h 140"/>
                <a:gd name="T86" fmla="*/ 54 w 141"/>
                <a:gd name="T87" fmla="*/ 94 h 140"/>
                <a:gd name="T88" fmla="*/ 119 w 141"/>
                <a:gd name="T89" fmla="*/ 65 h 140"/>
                <a:gd name="T90" fmla="*/ 119 w 141"/>
                <a:gd name="T91" fmla="*/ 114 h 140"/>
                <a:gd name="T92" fmla="*/ 71 w 141"/>
                <a:gd name="T93" fmla="*/ 134 h 140"/>
                <a:gd name="T94" fmla="*/ 61 w 141"/>
                <a:gd name="T95" fmla="*/ 123 h 140"/>
                <a:gd name="T96" fmla="*/ 120 w 141"/>
                <a:gd name="T97" fmla="*/ 107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41" h="140">
                  <a:moveTo>
                    <a:pt x="72" y="0"/>
                  </a:moveTo>
                  <a:cubicBezTo>
                    <a:pt x="66" y="1"/>
                    <a:pt x="58" y="1"/>
                    <a:pt x="55" y="2"/>
                  </a:cubicBezTo>
                  <a:cubicBezTo>
                    <a:pt x="52" y="3"/>
                    <a:pt x="45" y="5"/>
                    <a:pt x="43" y="6"/>
                  </a:cubicBezTo>
                  <a:cubicBezTo>
                    <a:pt x="40" y="6"/>
                    <a:pt x="32" y="10"/>
                    <a:pt x="29" y="13"/>
                  </a:cubicBezTo>
                  <a:cubicBezTo>
                    <a:pt x="28" y="14"/>
                    <a:pt x="26" y="16"/>
                    <a:pt x="26" y="16"/>
                  </a:cubicBezTo>
                  <a:cubicBezTo>
                    <a:pt x="24" y="17"/>
                    <a:pt x="12" y="30"/>
                    <a:pt x="12" y="31"/>
                  </a:cubicBezTo>
                  <a:cubicBezTo>
                    <a:pt x="12" y="31"/>
                    <a:pt x="12" y="32"/>
                    <a:pt x="11" y="33"/>
                  </a:cubicBezTo>
                  <a:cubicBezTo>
                    <a:pt x="10" y="33"/>
                    <a:pt x="9" y="35"/>
                    <a:pt x="8" y="37"/>
                  </a:cubicBezTo>
                  <a:cubicBezTo>
                    <a:pt x="7" y="39"/>
                    <a:pt x="6" y="41"/>
                    <a:pt x="5" y="42"/>
                  </a:cubicBezTo>
                  <a:cubicBezTo>
                    <a:pt x="3" y="43"/>
                    <a:pt x="3" y="45"/>
                    <a:pt x="4" y="45"/>
                  </a:cubicBezTo>
                  <a:cubicBezTo>
                    <a:pt x="4" y="45"/>
                    <a:pt x="4" y="46"/>
                    <a:pt x="4" y="48"/>
                  </a:cubicBezTo>
                  <a:cubicBezTo>
                    <a:pt x="1" y="52"/>
                    <a:pt x="0" y="60"/>
                    <a:pt x="1" y="73"/>
                  </a:cubicBezTo>
                  <a:cubicBezTo>
                    <a:pt x="1" y="77"/>
                    <a:pt x="2" y="85"/>
                    <a:pt x="3" y="86"/>
                  </a:cubicBezTo>
                  <a:cubicBezTo>
                    <a:pt x="3" y="87"/>
                    <a:pt x="3" y="88"/>
                    <a:pt x="3" y="89"/>
                  </a:cubicBezTo>
                  <a:cubicBezTo>
                    <a:pt x="5" y="97"/>
                    <a:pt x="8" y="103"/>
                    <a:pt x="12" y="110"/>
                  </a:cubicBezTo>
                  <a:cubicBezTo>
                    <a:pt x="13" y="113"/>
                    <a:pt x="14" y="116"/>
                    <a:pt x="15" y="116"/>
                  </a:cubicBezTo>
                  <a:cubicBezTo>
                    <a:pt x="19" y="121"/>
                    <a:pt x="20" y="122"/>
                    <a:pt x="23" y="124"/>
                  </a:cubicBezTo>
                  <a:cubicBezTo>
                    <a:pt x="25" y="126"/>
                    <a:pt x="28" y="128"/>
                    <a:pt x="31" y="130"/>
                  </a:cubicBezTo>
                  <a:cubicBezTo>
                    <a:pt x="35" y="131"/>
                    <a:pt x="37" y="133"/>
                    <a:pt x="38" y="134"/>
                  </a:cubicBezTo>
                  <a:cubicBezTo>
                    <a:pt x="39" y="135"/>
                    <a:pt x="40" y="135"/>
                    <a:pt x="40" y="135"/>
                  </a:cubicBezTo>
                  <a:cubicBezTo>
                    <a:pt x="41" y="135"/>
                    <a:pt x="43" y="136"/>
                    <a:pt x="44" y="136"/>
                  </a:cubicBezTo>
                  <a:cubicBezTo>
                    <a:pt x="45" y="137"/>
                    <a:pt x="48" y="138"/>
                    <a:pt x="51" y="139"/>
                  </a:cubicBezTo>
                  <a:cubicBezTo>
                    <a:pt x="54" y="139"/>
                    <a:pt x="57" y="140"/>
                    <a:pt x="58" y="140"/>
                  </a:cubicBezTo>
                  <a:cubicBezTo>
                    <a:pt x="59" y="139"/>
                    <a:pt x="64" y="139"/>
                    <a:pt x="65" y="140"/>
                  </a:cubicBezTo>
                  <a:cubicBezTo>
                    <a:pt x="65" y="140"/>
                    <a:pt x="67" y="140"/>
                    <a:pt x="68" y="140"/>
                  </a:cubicBezTo>
                  <a:cubicBezTo>
                    <a:pt x="69" y="139"/>
                    <a:pt x="76" y="137"/>
                    <a:pt x="81" y="137"/>
                  </a:cubicBezTo>
                  <a:cubicBezTo>
                    <a:pt x="89" y="136"/>
                    <a:pt x="92" y="136"/>
                    <a:pt x="98" y="133"/>
                  </a:cubicBezTo>
                  <a:cubicBezTo>
                    <a:pt x="111" y="129"/>
                    <a:pt x="121" y="120"/>
                    <a:pt x="128" y="109"/>
                  </a:cubicBezTo>
                  <a:cubicBezTo>
                    <a:pt x="129" y="108"/>
                    <a:pt x="130" y="106"/>
                    <a:pt x="131" y="105"/>
                  </a:cubicBezTo>
                  <a:cubicBezTo>
                    <a:pt x="132" y="104"/>
                    <a:pt x="133" y="102"/>
                    <a:pt x="133" y="100"/>
                  </a:cubicBezTo>
                  <a:cubicBezTo>
                    <a:pt x="134" y="99"/>
                    <a:pt x="135" y="98"/>
                    <a:pt x="135" y="98"/>
                  </a:cubicBezTo>
                  <a:cubicBezTo>
                    <a:pt x="135" y="98"/>
                    <a:pt x="135" y="98"/>
                    <a:pt x="135" y="97"/>
                  </a:cubicBezTo>
                  <a:cubicBezTo>
                    <a:pt x="135" y="97"/>
                    <a:pt x="136" y="95"/>
                    <a:pt x="137" y="93"/>
                  </a:cubicBezTo>
                  <a:cubicBezTo>
                    <a:pt x="137" y="92"/>
                    <a:pt x="138" y="89"/>
                    <a:pt x="139" y="87"/>
                  </a:cubicBezTo>
                  <a:cubicBezTo>
                    <a:pt x="139" y="86"/>
                    <a:pt x="140" y="84"/>
                    <a:pt x="140" y="84"/>
                  </a:cubicBezTo>
                  <a:cubicBezTo>
                    <a:pt x="140" y="84"/>
                    <a:pt x="141" y="77"/>
                    <a:pt x="141" y="66"/>
                  </a:cubicBezTo>
                  <a:cubicBezTo>
                    <a:pt x="141" y="56"/>
                    <a:pt x="140" y="52"/>
                    <a:pt x="137" y="46"/>
                  </a:cubicBezTo>
                  <a:cubicBezTo>
                    <a:pt x="136" y="44"/>
                    <a:pt x="136" y="43"/>
                    <a:pt x="136" y="42"/>
                  </a:cubicBezTo>
                  <a:cubicBezTo>
                    <a:pt x="137" y="40"/>
                    <a:pt x="136" y="40"/>
                    <a:pt x="136" y="39"/>
                  </a:cubicBezTo>
                  <a:cubicBezTo>
                    <a:pt x="135" y="39"/>
                    <a:pt x="134" y="38"/>
                    <a:pt x="133" y="36"/>
                  </a:cubicBezTo>
                  <a:cubicBezTo>
                    <a:pt x="131" y="35"/>
                    <a:pt x="131" y="34"/>
                    <a:pt x="130" y="34"/>
                  </a:cubicBezTo>
                  <a:cubicBezTo>
                    <a:pt x="130" y="33"/>
                    <a:pt x="129" y="32"/>
                    <a:pt x="129" y="31"/>
                  </a:cubicBezTo>
                  <a:cubicBezTo>
                    <a:pt x="126" y="27"/>
                    <a:pt x="122" y="23"/>
                    <a:pt x="117" y="20"/>
                  </a:cubicBezTo>
                  <a:cubicBezTo>
                    <a:pt x="114" y="18"/>
                    <a:pt x="111" y="16"/>
                    <a:pt x="111" y="16"/>
                  </a:cubicBezTo>
                  <a:cubicBezTo>
                    <a:pt x="111" y="16"/>
                    <a:pt x="109" y="15"/>
                    <a:pt x="107" y="13"/>
                  </a:cubicBezTo>
                  <a:cubicBezTo>
                    <a:pt x="97" y="6"/>
                    <a:pt x="91" y="5"/>
                    <a:pt x="80" y="1"/>
                  </a:cubicBezTo>
                  <a:cubicBezTo>
                    <a:pt x="79" y="1"/>
                    <a:pt x="76" y="0"/>
                    <a:pt x="72" y="0"/>
                  </a:cubicBezTo>
                  <a:close/>
                  <a:moveTo>
                    <a:pt x="71" y="5"/>
                  </a:moveTo>
                  <a:cubicBezTo>
                    <a:pt x="76" y="5"/>
                    <a:pt x="77" y="6"/>
                    <a:pt x="80" y="7"/>
                  </a:cubicBezTo>
                  <a:cubicBezTo>
                    <a:pt x="88" y="13"/>
                    <a:pt x="96" y="20"/>
                    <a:pt x="99" y="30"/>
                  </a:cubicBezTo>
                  <a:cubicBezTo>
                    <a:pt x="100" y="33"/>
                    <a:pt x="100" y="34"/>
                    <a:pt x="100" y="34"/>
                  </a:cubicBezTo>
                  <a:cubicBezTo>
                    <a:pt x="100" y="35"/>
                    <a:pt x="99" y="35"/>
                    <a:pt x="99" y="36"/>
                  </a:cubicBezTo>
                  <a:cubicBezTo>
                    <a:pt x="99" y="36"/>
                    <a:pt x="97" y="39"/>
                    <a:pt x="95" y="41"/>
                  </a:cubicBezTo>
                  <a:cubicBezTo>
                    <a:pt x="93" y="44"/>
                    <a:pt x="90" y="45"/>
                    <a:pt x="90" y="45"/>
                  </a:cubicBezTo>
                  <a:cubicBezTo>
                    <a:pt x="89" y="45"/>
                    <a:pt x="88" y="45"/>
                    <a:pt x="88" y="44"/>
                  </a:cubicBezTo>
                  <a:cubicBezTo>
                    <a:pt x="86" y="41"/>
                    <a:pt x="73" y="28"/>
                    <a:pt x="69" y="25"/>
                  </a:cubicBezTo>
                  <a:cubicBezTo>
                    <a:pt x="64" y="22"/>
                    <a:pt x="64" y="22"/>
                    <a:pt x="55" y="19"/>
                  </a:cubicBezTo>
                  <a:cubicBezTo>
                    <a:pt x="50" y="17"/>
                    <a:pt x="44" y="16"/>
                    <a:pt x="38" y="16"/>
                  </a:cubicBezTo>
                  <a:cubicBezTo>
                    <a:pt x="35" y="15"/>
                    <a:pt x="33" y="15"/>
                    <a:pt x="33" y="15"/>
                  </a:cubicBezTo>
                  <a:cubicBezTo>
                    <a:pt x="33" y="14"/>
                    <a:pt x="41" y="10"/>
                    <a:pt x="44" y="10"/>
                  </a:cubicBezTo>
                  <a:cubicBezTo>
                    <a:pt x="46" y="10"/>
                    <a:pt x="47" y="9"/>
                    <a:pt x="48" y="9"/>
                  </a:cubicBezTo>
                  <a:cubicBezTo>
                    <a:pt x="48" y="9"/>
                    <a:pt x="51" y="8"/>
                    <a:pt x="56" y="6"/>
                  </a:cubicBezTo>
                  <a:cubicBezTo>
                    <a:pt x="58" y="6"/>
                    <a:pt x="62" y="5"/>
                    <a:pt x="68" y="5"/>
                  </a:cubicBezTo>
                  <a:cubicBezTo>
                    <a:pt x="69" y="5"/>
                    <a:pt x="70" y="5"/>
                    <a:pt x="71" y="5"/>
                  </a:cubicBezTo>
                  <a:close/>
                  <a:moveTo>
                    <a:pt x="93" y="11"/>
                  </a:moveTo>
                  <a:cubicBezTo>
                    <a:pt x="93" y="11"/>
                    <a:pt x="94" y="12"/>
                    <a:pt x="96" y="13"/>
                  </a:cubicBezTo>
                  <a:cubicBezTo>
                    <a:pt x="97" y="14"/>
                    <a:pt x="98" y="15"/>
                    <a:pt x="99" y="15"/>
                  </a:cubicBezTo>
                  <a:cubicBezTo>
                    <a:pt x="102" y="16"/>
                    <a:pt x="109" y="21"/>
                    <a:pt x="109" y="21"/>
                  </a:cubicBezTo>
                  <a:cubicBezTo>
                    <a:pt x="109" y="22"/>
                    <a:pt x="107" y="25"/>
                    <a:pt x="106" y="26"/>
                  </a:cubicBezTo>
                  <a:cubicBezTo>
                    <a:pt x="106" y="26"/>
                    <a:pt x="105" y="28"/>
                    <a:pt x="105" y="28"/>
                  </a:cubicBezTo>
                  <a:cubicBezTo>
                    <a:pt x="104" y="30"/>
                    <a:pt x="103" y="31"/>
                    <a:pt x="103" y="29"/>
                  </a:cubicBezTo>
                  <a:cubicBezTo>
                    <a:pt x="103" y="27"/>
                    <a:pt x="98" y="17"/>
                    <a:pt x="97" y="17"/>
                  </a:cubicBezTo>
                  <a:cubicBezTo>
                    <a:pt x="97" y="17"/>
                    <a:pt x="96" y="17"/>
                    <a:pt x="96" y="16"/>
                  </a:cubicBezTo>
                  <a:cubicBezTo>
                    <a:pt x="96" y="16"/>
                    <a:pt x="96" y="15"/>
                    <a:pt x="94" y="14"/>
                  </a:cubicBezTo>
                  <a:cubicBezTo>
                    <a:pt x="93" y="12"/>
                    <a:pt x="93" y="11"/>
                    <a:pt x="93" y="11"/>
                  </a:cubicBezTo>
                  <a:close/>
                  <a:moveTo>
                    <a:pt x="32" y="19"/>
                  </a:moveTo>
                  <a:cubicBezTo>
                    <a:pt x="32" y="19"/>
                    <a:pt x="33" y="19"/>
                    <a:pt x="33" y="19"/>
                  </a:cubicBezTo>
                  <a:cubicBezTo>
                    <a:pt x="34" y="19"/>
                    <a:pt x="35" y="19"/>
                    <a:pt x="36" y="20"/>
                  </a:cubicBezTo>
                  <a:cubicBezTo>
                    <a:pt x="43" y="20"/>
                    <a:pt x="47" y="21"/>
                    <a:pt x="54" y="23"/>
                  </a:cubicBezTo>
                  <a:cubicBezTo>
                    <a:pt x="64" y="27"/>
                    <a:pt x="68" y="29"/>
                    <a:pt x="77" y="39"/>
                  </a:cubicBezTo>
                  <a:cubicBezTo>
                    <a:pt x="81" y="42"/>
                    <a:pt x="84" y="46"/>
                    <a:pt x="84" y="47"/>
                  </a:cubicBezTo>
                  <a:cubicBezTo>
                    <a:pt x="85" y="47"/>
                    <a:pt x="85" y="48"/>
                    <a:pt x="85" y="48"/>
                  </a:cubicBezTo>
                  <a:cubicBezTo>
                    <a:pt x="88" y="48"/>
                    <a:pt x="82" y="51"/>
                    <a:pt x="76" y="53"/>
                  </a:cubicBezTo>
                  <a:cubicBezTo>
                    <a:pt x="74" y="53"/>
                    <a:pt x="71" y="54"/>
                    <a:pt x="68" y="55"/>
                  </a:cubicBezTo>
                  <a:cubicBezTo>
                    <a:pt x="65" y="56"/>
                    <a:pt x="63" y="57"/>
                    <a:pt x="63" y="57"/>
                  </a:cubicBezTo>
                  <a:cubicBezTo>
                    <a:pt x="62" y="57"/>
                    <a:pt x="62" y="56"/>
                    <a:pt x="61" y="54"/>
                  </a:cubicBezTo>
                  <a:cubicBezTo>
                    <a:pt x="59" y="50"/>
                    <a:pt x="56" y="47"/>
                    <a:pt x="52" y="46"/>
                  </a:cubicBezTo>
                  <a:cubicBezTo>
                    <a:pt x="50" y="45"/>
                    <a:pt x="48" y="43"/>
                    <a:pt x="47" y="43"/>
                  </a:cubicBezTo>
                  <a:cubicBezTo>
                    <a:pt x="45" y="41"/>
                    <a:pt x="43" y="41"/>
                    <a:pt x="39" y="40"/>
                  </a:cubicBezTo>
                  <a:cubicBezTo>
                    <a:pt x="32" y="39"/>
                    <a:pt x="24" y="38"/>
                    <a:pt x="20" y="39"/>
                  </a:cubicBezTo>
                  <a:cubicBezTo>
                    <a:pt x="14" y="40"/>
                    <a:pt x="11" y="40"/>
                    <a:pt x="11" y="39"/>
                  </a:cubicBezTo>
                  <a:cubicBezTo>
                    <a:pt x="11" y="38"/>
                    <a:pt x="15" y="33"/>
                    <a:pt x="18" y="29"/>
                  </a:cubicBezTo>
                  <a:cubicBezTo>
                    <a:pt x="25" y="21"/>
                    <a:pt x="27" y="20"/>
                    <a:pt x="32" y="19"/>
                  </a:cubicBezTo>
                  <a:close/>
                  <a:moveTo>
                    <a:pt x="113" y="24"/>
                  </a:moveTo>
                  <a:cubicBezTo>
                    <a:pt x="113" y="24"/>
                    <a:pt x="113" y="24"/>
                    <a:pt x="113" y="24"/>
                  </a:cubicBezTo>
                  <a:cubicBezTo>
                    <a:pt x="114" y="24"/>
                    <a:pt x="114" y="24"/>
                    <a:pt x="114" y="24"/>
                  </a:cubicBezTo>
                  <a:cubicBezTo>
                    <a:pt x="120" y="29"/>
                    <a:pt x="122" y="30"/>
                    <a:pt x="127" y="38"/>
                  </a:cubicBezTo>
                  <a:cubicBezTo>
                    <a:pt x="131" y="42"/>
                    <a:pt x="131" y="42"/>
                    <a:pt x="131" y="42"/>
                  </a:cubicBezTo>
                  <a:cubicBezTo>
                    <a:pt x="129" y="45"/>
                    <a:pt x="129" y="45"/>
                    <a:pt x="129" y="45"/>
                  </a:cubicBezTo>
                  <a:cubicBezTo>
                    <a:pt x="126" y="52"/>
                    <a:pt x="118" y="61"/>
                    <a:pt x="112" y="66"/>
                  </a:cubicBezTo>
                  <a:cubicBezTo>
                    <a:pt x="105" y="73"/>
                    <a:pt x="96" y="76"/>
                    <a:pt x="87" y="81"/>
                  </a:cubicBezTo>
                  <a:cubicBezTo>
                    <a:pt x="81" y="83"/>
                    <a:pt x="78" y="84"/>
                    <a:pt x="61" y="85"/>
                  </a:cubicBezTo>
                  <a:cubicBezTo>
                    <a:pt x="59" y="85"/>
                    <a:pt x="57" y="86"/>
                    <a:pt x="55" y="86"/>
                  </a:cubicBezTo>
                  <a:cubicBezTo>
                    <a:pt x="53" y="86"/>
                    <a:pt x="53" y="86"/>
                    <a:pt x="53" y="86"/>
                  </a:cubicBezTo>
                  <a:cubicBezTo>
                    <a:pt x="53" y="81"/>
                    <a:pt x="53" y="81"/>
                    <a:pt x="53" y="81"/>
                  </a:cubicBezTo>
                  <a:cubicBezTo>
                    <a:pt x="53" y="78"/>
                    <a:pt x="54" y="75"/>
                    <a:pt x="54" y="73"/>
                  </a:cubicBezTo>
                  <a:cubicBezTo>
                    <a:pt x="55" y="72"/>
                    <a:pt x="55" y="70"/>
                    <a:pt x="55" y="70"/>
                  </a:cubicBezTo>
                  <a:cubicBezTo>
                    <a:pt x="55" y="69"/>
                    <a:pt x="56" y="68"/>
                    <a:pt x="56" y="67"/>
                  </a:cubicBezTo>
                  <a:cubicBezTo>
                    <a:pt x="57" y="66"/>
                    <a:pt x="58" y="65"/>
                    <a:pt x="58" y="64"/>
                  </a:cubicBezTo>
                  <a:cubicBezTo>
                    <a:pt x="59" y="62"/>
                    <a:pt x="59" y="62"/>
                    <a:pt x="60" y="62"/>
                  </a:cubicBezTo>
                  <a:cubicBezTo>
                    <a:pt x="63" y="62"/>
                    <a:pt x="64" y="62"/>
                    <a:pt x="64" y="61"/>
                  </a:cubicBezTo>
                  <a:cubicBezTo>
                    <a:pt x="64" y="60"/>
                    <a:pt x="65" y="60"/>
                    <a:pt x="66" y="60"/>
                  </a:cubicBezTo>
                  <a:cubicBezTo>
                    <a:pt x="67" y="60"/>
                    <a:pt x="81" y="55"/>
                    <a:pt x="84" y="54"/>
                  </a:cubicBezTo>
                  <a:cubicBezTo>
                    <a:pt x="85" y="53"/>
                    <a:pt x="86" y="53"/>
                    <a:pt x="87" y="53"/>
                  </a:cubicBezTo>
                  <a:cubicBezTo>
                    <a:pt x="90" y="53"/>
                    <a:pt x="90" y="53"/>
                    <a:pt x="90" y="52"/>
                  </a:cubicBezTo>
                  <a:cubicBezTo>
                    <a:pt x="91" y="50"/>
                    <a:pt x="104" y="38"/>
                    <a:pt x="105" y="38"/>
                  </a:cubicBezTo>
                  <a:cubicBezTo>
                    <a:pt x="105" y="38"/>
                    <a:pt x="106" y="37"/>
                    <a:pt x="106" y="36"/>
                  </a:cubicBezTo>
                  <a:cubicBezTo>
                    <a:pt x="106" y="36"/>
                    <a:pt x="107" y="32"/>
                    <a:pt x="109" y="29"/>
                  </a:cubicBezTo>
                  <a:cubicBezTo>
                    <a:pt x="112" y="25"/>
                    <a:pt x="113" y="24"/>
                    <a:pt x="113" y="24"/>
                  </a:cubicBezTo>
                  <a:close/>
                  <a:moveTo>
                    <a:pt x="25" y="43"/>
                  </a:moveTo>
                  <a:cubicBezTo>
                    <a:pt x="30" y="43"/>
                    <a:pt x="37" y="43"/>
                    <a:pt x="41" y="45"/>
                  </a:cubicBezTo>
                  <a:cubicBezTo>
                    <a:pt x="41" y="45"/>
                    <a:pt x="41" y="45"/>
                    <a:pt x="41" y="46"/>
                  </a:cubicBezTo>
                  <a:cubicBezTo>
                    <a:pt x="39" y="48"/>
                    <a:pt x="37" y="52"/>
                    <a:pt x="36" y="56"/>
                  </a:cubicBezTo>
                  <a:cubicBezTo>
                    <a:pt x="36" y="58"/>
                    <a:pt x="35" y="60"/>
                    <a:pt x="35" y="61"/>
                  </a:cubicBezTo>
                  <a:cubicBezTo>
                    <a:pt x="35" y="62"/>
                    <a:pt x="34" y="66"/>
                    <a:pt x="33" y="72"/>
                  </a:cubicBezTo>
                  <a:cubicBezTo>
                    <a:pt x="32" y="76"/>
                    <a:pt x="32" y="106"/>
                    <a:pt x="32" y="110"/>
                  </a:cubicBezTo>
                  <a:cubicBezTo>
                    <a:pt x="33" y="115"/>
                    <a:pt x="34" y="121"/>
                    <a:pt x="35" y="124"/>
                  </a:cubicBezTo>
                  <a:cubicBezTo>
                    <a:pt x="36" y="125"/>
                    <a:pt x="36" y="126"/>
                    <a:pt x="36" y="126"/>
                  </a:cubicBezTo>
                  <a:cubicBezTo>
                    <a:pt x="36" y="127"/>
                    <a:pt x="26" y="121"/>
                    <a:pt x="23" y="118"/>
                  </a:cubicBezTo>
                  <a:cubicBezTo>
                    <a:pt x="21" y="116"/>
                    <a:pt x="15" y="107"/>
                    <a:pt x="13" y="104"/>
                  </a:cubicBezTo>
                  <a:cubicBezTo>
                    <a:pt x="12" y="101"/>
                    <a:pt x="12" y="77"/>
                    <a:pt x="13" y="73"/>
                  </a:cubicBezTo>
                  <a:cubicBezTo>
                    <a:pt x="13" y="72"/>
                    <a:pt x="13" y="71"/>
                    <a:pt x="13" y="71"/>
                  </a:cubicBezTo>
                  <a:cubicBezTo>
                    <a:pt x="13" y="70"/>
                    <a:pt x="13" y="68"/>
                    <a:pt x="14" y="65"/>
                  </a:cubicBezTo>
                  <a:cubicBezTo>
                    <a:pt x="14" y="62"/>
                    <a:pt x="15" y="59"/>
                    <a:pt x="15" y="58"/>
                  </a:cubicBezTo>
                  <a:cubicBezTo>
                    <a:pt x="15" y="54"/>
                    <a:pt x="19" y="45"/>
                    <a:pt x="20" y="44"/>
                  </a:cubicBezTo>
                  <a:cubicBezTo>
                    <a:pt x="20" y="43"/>
                    <a:pt x="23" y="43"/>
                    <a:pt x="25" y="43"/>
                  </a:cubicBezTo>
                  <a:close/>
                  <a:moveTo>
                    <a:pt x="14" y="44"/>
                  </a:moveTo>
                  <a:cubicBezTo>
                    <a:pt x="14" y="44"/>
                    <a:pt x="15" y="44"/>
                    <a:pt x="15" y="44"/>
                  </a:cubicBezTo>
                  <a:cubicBezTo>
                    <a:pt x="15" y="45"/>
                    <a:pt x="14" y="46"/>
                    <a:pt x="14" y="47"/>
                  </a:cubicBezTo>
                  <a:cubicBezTo>
                    <a:pt x="13" y="49"/>
                    <a:pt x="11" y="60"/>
                    <a:pt x="10" y="66"/>
                  </a:cubicBezTo>
                  <a:cubicBezTo>
                    <a:pt x="10" y="68"/>
                    <a:pt x="9" y="70"/>
                    <a:pt x="9" y="71"/>
                  </a:cubicBezTo>
                  <a:cubicBezTo>
                    <a:pt x="8" y="74"/>
                    <a:pt x="8" y="77"/>
                    <a:pt x="8" y="82"/>
                  </a:cubicBezTo>
                  <a:cubicBezTo>
                    <a:pt x="8" y="84"/>
                    <a:pt x="8" y="86"/>
                    <a:pt x="8" y="86"/>
                  </a:cubicBezTo>
                  <a:cubicBezTo>
                    <a:pt x="7" y="86"/>
                    <a:pt x="7" y="85"/>
                    <a:pt x="6" y="84"/>
                  </a:cubicBezTo>
                  <a:cubicBezTo>
                    <a:pt x="5" y="77"/>
                    <a:pt x="4" y="75"/>
                    <a:pt x="5" y="65"/>
                  </a:cubicBezTo>
                  <a:cubicBezTo>
                    <a:pt x="5" y="57"/>
                    <a:pt x="5" y="55"/>
                    <a:pt x="7" y="51"/>
                  </a:cubicBezTo>
                  <a:cubicBezTo>
                    <a:pt x="7" y="48"/>
                    <a:pt x="8" y="46"/>
                    <a:pt x="9" y="45"/>
                  </a:cubicBezTo>
                  <a:cubicBezTo>
                    <a:pt x="9" y="45"/>
                    <a:pt x="12" y="44"/>
                    <a:pt x="14" y="44"/>
                  </a:cubicBezTo>
                  <a:close/>
                  <a:moveTo>
                    <a:pt x="44" y="47"/>
                  </a:moveTo>
                  <a:cubicBezTo>
                    <a:pt x="45" y="47"/>
                    <a:pt x="52" y="51"/>
                    <a:pt x="54" y="52"/>
                  </a:cubicBezTo>
                  <a:cubicBezTo>
                    <a:pt x="56" y="53"/>
                    <a:pt x="57" y="57"/>
                    <a:pt x="57" y="58"/>
                  </a:cubicBezTo>
                  <a:cubicBezTo>
                    <a:pt x="51" y="69"/>
                    <a:pt x="51" y="70"/>
                    <a:pt x="50" y="76"/>
                  </a:cubicBezTo>
                  <a:cubicBezTo>
                    <a:pt x="49" y="84"/>
                    <a:pt x="51" y="105"/>
                    <a:pt x="53" y="111"/>
                  </a:cubicBezTo>
                  <a:cubicBezTo>
                    <a:pt x="53" y="112"/>
                    <a:pt x="53" y="113"/>
                    <a:pt x="53" y="114"/>
                  </a:cubicBezTo>
                  <a:cubicBezTo>
                    <a:pt x="53" y="115"/>
                    <a:pt x="54" y="116"/>
                    <a:pt x="54" y="117"/>
                  </a:cubicBezTo>
                  <a:cubicBezTo>
                    <a:pt x="55" y="118"/>
                    <a:pt x="55" y="119"/>
                    <a:pt x="55" y="120"/>
                  </a:cubicBezTo>
                  <a:cubicBezTo>
                    <a:pt x="55" y="122"/>
                    <a:pt x="60" y="130"/>
                    <a:pt x="62" y="133"/>
                  </a:cubicBezTo>
                  <a:cubicBezTo>
                    <a:pt x="63" y="134"/>
                    <a:pt x="63" y="135"/>
                    <a:pt x="62" y="135"/>
                  </a:cubicBezTo>
                  <a:cubicBezTo>
                    <a:pt x="61" y="136"/>
                    <a:pt x="56" y="135"/>
                    <a:pt x="53" y="135"/>
                  </a:cubicBezTo>
                  <a:cubicBezTo>
                    <a:pt x="52" y="135"/>
                    <a:pt x="49" y="133"/>
                    <a:pt x="46" y="132"/>
                  </a:cubicBezTo>
                  <a:cubicBezTo>
                    <a:pt x="41" y="130"/>
                    <a:pt x="41" y="130"/>
                    <a:pt x="41" y="130"/>
                  </a:cubicBezTo>
                  <a:cubicBezTo>
                    <a:pt x="40" y="124"/>
                    <a:pt x="40" y="124"/>
                    <a:pt x="40" y="124"/>
                  </a:cubicBezTo>
                  <a:cubicBezTo>
                    <a:pt x="36" y="112"/>
                    <a:pt x="36" y="110"/>
                    <a:pt x="35" y="93"/>
                  </a:cubicBezTo>
                  <a:cubicBezTo>
                    <a:pt x="35" y="79"/>
                    <a:pt x="35" y="75"/>
                    <a:pt x="37" y="68"/>
                  </a:cubicBezTo>
                  <a:cubicBezTo>
                    <a:pt x="40" y="54"/>
                    <a:pt x="41" y="52"/>
                    <a:pt x="43" y="49"/>
                  </a:cubicBezTo>
                  <a:cubicBezTo>
                    <a:pt x="43" y="49"/>
                    <a:pt x="44" y="48"/>
                    <a:pt x="44" y="47"/>
                  </a:cubicBezTo>
                  <a:cubicBezTo>
                    <a:pt x="44" y="47"/>
                    <a:pt x="44" y="47"/>
                    <a:pt x="44" y="47"/>
                  </a:cubicBezTo>
                  <a:close/>
                  <a:moveTo>
                    <a:pt x="133" y="49"/>
                  </a:moveTo>
                  <a:cubicBezTo>
                    <a:pt x="133" y="49"/>
                    <a:pt x="135" y="54"/>
                    <a:pt x="136" y="57"/>
                  </a:cubicBezTo>
                  <a:cubicBezTo>
                    <a:pt x="136" y="60"/>
                    <a:pt x="137" y="63"/>
                    <a:pt x="136" y="71"/>
                  </a:cubicBezTo>
                  <a:cubicBezTo>
                    <a:pt x="136" y="84"/>
                    <a:pt x="135" y="87"/>
                    <a:pt x="131" y="92"/>
                  </a:cubicBezTo>
                  <a:cubicBezTo>
                    <a:pt x="120" y="105"/>
                    <a:pt x="96" y="114"/>
                    <a:pt x="79" y="115"/>
                  </a:cubicBezTo>
                  <a:cubicBezTo>
                    <a:pt x="72" y="115"/>
                    <a:pt x="65" y="115"/>
                    <a:pt x="58" y="116"/>
                  </a:cubicBezTo>
                  <a:cubicBezTo>
                    <a:pt x="57" y="116"/>
                    <a:pt x="56" y="111"/>
                    <a:pt x="55" y="106"/>
                  </a:cubicBezTo>
                  <a:cubicBezTo>
                    <a:pt x="55" y="104"/>
                    <a:pt x="55" y="101"/>
                    <a:pt x="54" y="100"/>
                  </a:cubicBezTo>
                  <a:cubicBezTo>
                    <a:pt x="54" y="99"/>
                    <a:pt x="54" y="96"/>
                    <a:pt x="54" y="94"/>
                  </a:cubicBezTo>
                  <a:cubicBezTo>
                    <a:pt x="54" y="90"/>
                    <a:pt x="54" y="89"/>
                    <a:pt x="55" y="89"/>
                  </a:cubicBezTo>
                  <a:cubicBezTo>
                    <a:pt x="56" y="89"/>
                    <a:pt x="66" y="89"/>
                    <a:pt x="72" y="88"/>
                  </a:cubicBezTo>
                  <a:cubicBezTo>
                    <a:pt x="80" y="87"/>
                    <a:pt x="82" y="86"/>
                    <a:pt x="92" y="82"/>
                  </a:cubicBezTo>
                  <a:cubicBezTo>
                    <a:pt x="103" y="79"/>
                    <a:pt x="110" y="72"/>
                    <a:pt x="119" y="65"/>
                  </a:cubicBezTo>
                  <a:cubicBezTo>
                    <a:pt x="121" y="63"/>
                    <a:pt x="123" y="60"/>
                    <a:pt x="129" y="53"/>
                  </a:cubicBezTo>
                  <a:cubicBezTo>
                    <a:pt x="131" y="51"/>
                    <a:pt x="132" y="49"/>
                    <a:pt x="133" y="49"/>
                  </a:cubicBezTo>
                  <a:close/>
                  <a:moveTo>
                    <a:pt x="128" y="102"/>
                  </a:moveTo>
                  <a:cubicBezTo>
                    <a:pt x="129" y="102"/>
                    <a:pt x="122" y="112"/>
                    <a:pt x="119" y="114"/>
                  </a:cubicBezTo>
                  <a:cubicBezTo>
                    <a:pt x="118" y="115"/>
                    <a:pt x="117" y="116"/>
                    <a:pt x="117" y="116"/>
                  </a:cubicBezTo>
                  <a:cubicBezTo>
                    <a:pt x="109" y="126"/>
                    <a:pt x="95" y="131"/>
                    <a:pt x="83" y="133"/>
                  </a:cubicBezTo>
                  <a:cubicBezTo>
                    <a:pt x="80" y="133"/>
                    <a:pt x="77" y="133"/>
                    <a:pt x="76" y="133"/>
                  </a:cubicBezTo>
                  <a:cubicBezTo>
                    <a:pt x="75" y="134"/>
                    <a:pt x="73" y="134"/>
                    <a:pt x="71" y="134"/>
                  </a:cubicBezTo>
                  <a:cubicBezTo>
                    <a:pt x="68" y="134"/>
                    <a:pt x="68" y="134"/>
                    <a:pt x="68" y="134"/>
                  </a:cubicBezTo>
                  <a:cubicBezTo>
                    <a:pt x="67" y="132"/>
                    <a:pt x="67" y="132"/>
                    <a:pt x="67" y="132"/>
                  </a:cubicBezTo>
                  <a:cubicBezTo>
                    <a:pt x="66" y="131"/>
                    <a:pt x="65" y="129"/>
                    <a:pt x="64" y="128"/>
                  </a:cubicBezTo>
                  <a:cubicBezTo>
                    <a:pt x="63" y="127"/>
                    <a:pt x="62" y="125"/>
                    <a:pt x="61" y="123"/>
                  </a:cubicBezTo>
                  <a:cubicBezTo>
                    <a:pt x="59" y="119"/>
                    <a:pt x="59" y="119"/>
                    <a:pt x="59" y="119"/>
                  </a:cubicBezTo>
                  <a:cubicBezTo>
                    <a:pt x="62" y="119"/>
                    <a:pt x="62" y="119"/>
                    <a:pt x="62" y="119"/>
                  </a:cubicBezTo>
                  <a:cubicBezTo>
                    <a:pt x="83" y="121"/>
                    <a:pt x="87" y="119"/>
                    <a:pt x="105" y="114"/>
                  </a:cubicBezTo>
                  <a:cubicBezTo>
                    <a:pt x="108" y="114"/>
                    <a:pt x="120" y="108"/>
                    <a:pt x="120" y="107"/>
                  </a:cubicBezTo>
                  <a:cubicBezTo>
                    <a:pt x="120" y="107"/>
                    <a:pt x="120" y="106"/>
                    <a:pt x="121" y="106"/>
                  </a:cubicBezTo>
                  <a:cubicBezTo>
                    <a:pt x="122" y="106"/>
                    <a:pt x="124" y="105"/>
                    <a:pt x="125" y="104"/>
                  </a:cubicBezTo>
                  <a:cubicBezTo>
                    <a:pt x="126" y="103"/>
                    <a:pt x="128" y="102"/>
                    <a:pt x="128" y="10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1" name="Freeform 16"/>
            <p:cNvSpPr>
              <a:spLocks noEditPoints="1"/>
            </p:cNvSpPr>
            <p:nvPr/>
          </p:nvSpPr>
          <p:spPr bwMode="auto">
            <a:xfrm>
              <a:off x="1458" y="764"/>
              <a:ext cx="179" cy="187"/>
            </a:xfrm>
            <a:custGeom>
              <a:avLst/>
              <a:gdLst>
                <a:gd name="T0" fmla="*/ 38 w 142"/>
                <a:gd name="T1" fmla="*/ 12 h 148"/>
                <a:gd name="T2" fmla="*/ 3 w 142"/>
                <a:gd name="T3" fmla="*/ 66 h 148"/>
                <a:gd name="T4" fmla="*/ 6 w 142"/>
                <a:gd name="T5" fmla="*/ 105 h 148"/>
                <a:gd name="T6" fmla="*/ 22 w 142"/>
                <a:gd name="T7" fmla="*/ 131 h 148"/>
                <a:gd name="T8" fmla="*/ 100 w 142"/>
                <a:gd name="T9" fmla="*/ 141 h 148"/>
                <a:gd name="T10" fmla="*/ 131 w 142"/>
                <a:gd name="T11" fmla="*/ 117 h 148"/>
                <a:gd name="T12" fmla="*/ 142 w 142"/>
                <a:gd name="T13" fmla="*/ 81 h 148"/>
                <a:gd name="T14" fmla="*/ 137 w 142"/>
                <a:gd name="T15" fmla="*/ 44 h 148"/>
                <a:gd name="T16" fmla="*/ 129 w 142"/>
                <a:gd name="T17" fmla="*/ 24 h 148"/>
                <a:gd name="T18" fmla="*/ 106 w 142"/>
                <a:gd name="T19" fmla="*/ 8 h 148"/>
                <a:gd name="T20" fmla="*/ 82 w 142"/>
                <a:gd name="T21" fmla="*/ 0 h 148"/>
                <a:gd name="T22" fmla="*/ 93 w 142"/>
                <a:gd name="T23" fmla="*/ 8 h 148"/>
                <a:gd name="T24" fmla="*/ 120 w 142"/>
                <a:gd name="T25" fmla="*/ 27 h 148"/>
                <a:gd name="T26" fmla="*/ 128 w 142"/>
                <a:gd name="T27" fmla="*/ 38 h 148"/>
                <a:gd name="T28" fmla="*/ 130 w 142"/>
                <a:gd name="T29" fmla="*/ 109 h 148"/>
                <a:gd name="T30" fmla="*/ 54 w 142"/>
                <a:gd name="T31" fmla="*/ 141 h 148"/>
                <a:gd name="T32" fmla="*/ 19 w 142"/>
                <a:gd name="T33" fmla="*/ 118 h 148"/>
                <a:gd name="T34" fmla="*/ 6 w 142"/>
                <a:gd name="T35" fmla="*/ 74 h 148"/>
                <a:gd name="T36" fmla="*/ 13 w 142"/>
                <a:gd name="T37" fmla="*/ 46 h 148"/>
                <a:gd name="T38" fmla="*/ 38 w 142"/>
                <a:gd name="T39" fmla="*/ 19 h 148"/>
                <a:gd name="T40" fmla="*/ 55 w 142"/>
                <a:gd name="T41" fmla="*/ 9 h 148"/>
                <a:gd name="T42" fmla="*/ 72 w 142"/>
                <a:gd name="T43" fmla="*/ 8 h 148"/>
                <a:gd name="T44" fmla="*/ 72 w 142"/>
                <a:gd name="T45" fmla="*/ 22 h 148"/>
                <a:gd name="T46" fmla="*/ 76 w 142"/>
                <a:gd name="T47" fmla="*/ 15 h 148"/>
                <a:gd name="T48" fmla="*/ 103 w 142"/>
                <a:gd name="T49" fmla="*/ 17 h 148"/>
                <a:gd name="T50" fmla="*/ 101 w 142"/>
                <a:gd name="T51" fmla="*/ 29 h 148"/>
                <a:gd name="T52" fmla="*/ 44 w 142"/>
                <a:gd name="T53" fmla="*/ 20 h 148"/>
                <a:gd name="T54" fmla="*/ 50 w 142"/>
                <a:gd name="T55" fmla="*/ 32 h 148"/>
                <a:gd name="T56" fmla="*/ 50 w 142"/>
                <a:gd name="T57" fmla="*/ 25 h 148"/>
                <a:gd name="T58" fmla="*/ 39 w 142"/>
                <a:gd name="T59" fmla="*/ 22 h 148"/>
                <a:gd name="T60" fmla="*/ 61 w 142"/>
                <a:gd name="T61" fmla="*/ 71 h 148"/>
                <a:gd name="T62" fmla="*/ 74 w 142"/>
                <a:gd name="T63" fmla="*/ 80 h 148"/>
                <a:gd name="T64" fmla="*/ 76 w 142"/>
                <a:gd name="T65" fmla="*/ 63 h 148"/>
                <a:gd name="T66" fmla="*/ 79 w 142"/>
                <a:gd name="T67" fmla="*/ 54 h 148"/>
                <a:gd name="T68" fmla="*/ 78 w 142"/>
                <a:gd name="T69" fmla="*/ 44 h 148"/>
                <a:gd name="T70" fmla="*/ 76 w 142"/>
                <a:gd name="T71" fmla="*/ 35 h 148"/>
                <a:gd name="T72" fmla="*/ 70 w 142"/>
                <a:gd name="T73" fmla="*/ 41 h 148"/>
                <a:gd name="T74" fmla="*/ 65 w 142"/>
                <a:gd name="T75" fmla="*/ 48 h 148"/>
                <a:gd name="T76" fmla="*/ 67 w 142"/>
                <a:gd name="T77" fmla="*/ 60 h 148"/>
                <a:gd name="T78" fmla="*/ 40 w 142"/>
                <a:gd name="T79" fmla="*/ 23 h 148"/>
                <a:gd name="T80" fmla="*/ 20 w 142"/>
                <a:gd name="T81" fmla="*/ 49 h 148"/>
                <a:gd name="T82" fmla="*/ 23 w 142"/>
                <a:gd name="T83" fmla="*/ 44 h 148"/>
                <a:gd name="T84" fmla="*/ 114 w 142"/>
                <a:gd name="T85" fmla="*/ 53 h 148"/>
                <a:gd name="T86" fmla="*/ 36 w 142"/>
                <a:gd name="T87" fmla="*/ 70 h 148"/>
                <a:gd name="T88" fmla="*/ 11 w 142"/>
                <a:gd name="T89" fmla="*/ 73 h 148"/>
                <a:gd name="T90" fmla="*/ 38 w 142"/>
                <a:gd name="T91" fmla="*/ 75 h 148"/>
                <a:gd name="T92" fmla="*/ 126 w 142"/>
                <a:gd name="T93" fmla="*/ 75 h 148"/>
                <a:gd name="T94" fmla="*/ 110 w 142"/>
                <a:gd name="T95" fmla="*/ 82 h 148"/>
                <a:gd name="T96" fmla="*/ 131 w 142"/>
                <a:gd name="T97" fmla="*/ 75 h 148"/>
                <a:gd name="T98" fmla="*/ 109 w 142"/>
                <a:gd name="T99" fmla="*/ 100 h 148"/>
                <a:gd name="T100" fmla="*/ 120 w 142"/>
                <a:gd name="T101" fmla="*/ 105 h 148"/>
                <a:gd name="T102" fmla="*/ 115 w 142"/>
                <a:gd name="T103" fmla="*/ 100 h 148"/>
                <a:gd name="T104" fmla="*/ 28 w 142"/>
                <a:gd name="T105" fmla="*/ 101 h 148"/>
                <a:gd name="T106" fmla="*/ 21 w 142"/>
                <a:gd name="T107" fmla="*/ 107 h 148"/>
                <a:gd name="T108" fmla="*/ 33 w 142"/>
                <a:gd name="T109" fmla="*/ 102 h 148"/>
                <a:gd name="T110" fmla="*/ 67 w 142"/>
                <a:gd name="T111" fmla="*/ 109 h 148"/>
                <a:gd name="T112" fmla="*/ 69 w 142"/>
                <a:gd name="T113" fmla="*/ 131 h 148"/>
                <a:gd name="T114" fmla="*/ 71 w 142"/>
                <a:gd name="T115" fmla="*/ 113 h 148"/>
                <a:gd name="T116" fmla="*/ 94 w 142"/>
                <a:gd name="T117" fmla="*/ 112 h 148"/>
                <a:gd name="T118" fmla="*/ 97 w 142"/>
                <a:gd name="T119" fmla="*/ 124 h 148"/>
                <a:gd name="T120" fmla="*/ 53 w 142"/>
                <a:gd name="T121" fmla="*/ 118 h 148"/>
                <a:gd name="T122" fmla="*/ 51 w 142"/>
                <a:gd name="T123" fmla="*/ 127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42" h="148">
                  <a:moveTo>
                    <a:pt x="74" y="0"/>
                  </a:moveTo>
                  <a:cubicBezTo>
                    <a:pt x="74" y="0"/>
                    <a:pt x="73" y="0"/>
                    <a:pt x="72" y="0"/>
                  </a:cubicBezTo>
                  <a:cubicBezTo>
                    <a:pt x="67" y="0"/>
                    <a:pt x="63" y="0"/>
                    <a:pt x="59" y="2"/>
                  </a:cubicBezTo>
                  <a:cubicBezTo>
                    <a:pt x="52" y="4"/>
                    <a:pt x="42" y="8"/>
                    <a:pt x="38" y="12"/>
                  </a:cubicBezTo>
                  <a:cubicBezTo>
                    <a:pt x="37" y="13"/>
                    <a:pt x="33" y="16"/>
                    <a:pt x="30" y="19"/>
                  </a:cubicBezTo>
                  <a:cubicBezTo>
                    <a:pt x="21" y="26"/>
                    <a:pt x="13" y="34"/>
                    <a:pt x="12" y="38"/>
                  </a:cubicBezTo>
                  <a:cubicBezTo>
                    <a:pt x="12" y="39"/>
                    <a:pt x="11" y="41"/>
                    <a:pt x="10" y="42"/>
                  </a:cubicBezTo>
                  <a:cubicBezTo>
                    <a:pt x="6" y="50"/>
                    <a:pt x="4" y="57"/>
                    <a:pt x="3" y="66"/>
                  </a:cubicBezTo>
                  <a:cubicBezTo>
                    <a:pt x="2" y="69"/>
                    <a:pt x="2" y="72"/>
                    <a:pt x="2" y="73"/>
                  </a:cubicBezTo>
                  <a:cubicBezTo>
                    <a:pt x="1" y="79"/>
                    <a:pt x="0" y="87"/>
                    <a:pt x="0" y="90"/>
                  </a:cubicBezTo>
                  <a:cubicBezTo>
                    <a:pt x="1" y="94"/>
                    <a:pt x="3" y="99"/>
                    <a:pt x="5" y="102"/>
                  </a:cubicBezTo>
                  <a:cubicBezTo>
                    <a:pt x="5" y="103"/>
                    <a:pt x="6" y="104"/>
                    <a:pt x="6" y="105"/>
                  </a:cubicBezTo>
                  <a:cubicBezTo>
                    <a:pt x="6" y="105"/>
                    <a:pt x="7" y="108"/>
                    <a:pt x="8" y="110"/>
                  </a:cubicBezTo>
                  <a:cubicBezTo>
                    <a:pt x="9" y="112"/>
                    <a:pt x="10" y="114"/>
                    <a:pt x="10" y="115"/>
                  </a:cubicBezTo>
                  <a:cubicBezTo>
                    <a:pt x="11" y="117"/>
                    <a:pt x="15" y="122"/>
                    <a:pt x="19" y="128"/>
                  </a:cubicBezTo>
                  <a:cubicBezTo>
                    <a:pt x="20" y="129"/>
                    <a:pt x="21" y="130"/>
                    <a:pt x="22" y="131"/>
                  </a:cubicBezTo>
                  <a:cubicBezTo>
                    <a:pt x="25" y="135"/>
                    <a:pt x="33" y="140"/>
                    <a:pt x="43" y="143"/>
                  </a:cubicBezTo>
                  <a:cubicBezTo>
                    <a:pt x="47" y="145"/>
                    <a:pt x="51" y="146"/>
                    <a:pt x="53" y="147"/>
                  </a:cubicBezTo>
                  <a:cubicBezTo>
                    <a:pt x="57" y="148"/>
                    <a:pt x="77" y="148"/>
                    <a:pt x="85" y="146"/>
                  </a:cubicBezTo>
                  <a:cubicBezTo>
                    <a:pt x="90" y="145"/>
                    <a:pt x="99" y="142"/>
                    <a:pt x="100" y="141"/>
                  </a:cubicBezTo>
                  <a:cubicBezTo>
                    <a:pt x="101" y="141"/>
                    <a:pt x="104" y="139"/>
                    <a:pt x="107" y="137"/>
                  </a:cubicBezTo>
                  <a:cubicBezTo>
                    <a:pt x="110" y="135"/>
                    <a:pt x="113" y="134"/>
                    <a:pt x="114" y="133"/>
                  </a:cubicBezTo>
                  <a:cubicBezTo>
                    <a:pt x="114" y="133"/>
                    <a:pt x="115" y="132"/>
                    <a:pt x="116" y="131"/>
                  </a:cubicBezTo>
                  <a:cubicBezTo>
                    <a:pt x="120" y="129"/>
                    <a:pt x="127" y="122"/>
                    <a:pt x="131" y="117"/>
                  </a:cubicBezTo>
                  <a:cubicBezTo>
                    <a:pt x="133" y="114"/>
                    <a:pt x="135" y="109"/>
                    <a:pt x="136" y="106"/>
                  </a:cubicBezTo>
                  <a:cubicBezTo>
                    <a:pt x="137" y="103"/>
                    <a:pt x="138" y="101"/>
                    <a:pt x="138" y="100"/>
                  </a:cubicBezTo>
                  <a:cubicBezTo>
                    <a:pt x="140" y="98"/>
                    <a:pt x="141" y="90"/>
                    <a:pt x="141" y="86"/>
                  </a:cubicBezTo>
                  <a:cubicBezTo>
                    <a:pt x="141" y="84"/>
                    <a:pt x="141" y="82"/>
                    <a:pt x="142" y="81"/>
                  </a:cubicBezTo>
                  <a:cubicBezTo>
                    <a:pt x="142" y="80"/>
                    <a:pt x="142" y="78"/>
                    <a:pt x="142" y="75"/>
                  </a:cubicBezTo>
                  <a:cubicBezTo>
                    <a:pt x="141" y="73"/>
                    <a:pt x="141" y="67"/>
                    <a:pt x="140" y="61"/>
                  </a:cubicBezTo>
                  <a:cubicBezTo>
                    <a:pt x="140" y="55"/>
                    <a:pt x="139" y="50"/>
                    <a:pt x="139" y="49"/>
                  </a:cubicBezTo>
                  <a:cubicBezTo>
                    <a:pt x="138" y="49"/>
                    <a:pt x="138" y="46"/>
                    <a:pt x="137" y="44"/>
                  </a:cubicBezTo>
                  <a:cubicBezTo>
                    <a:pt x="136" y="41"/>
                    <a:pt x="135" y="38"/>
                    <a:pt x="134" y="38"/>
                  </a:cubicBezTo>
                  <a:cubicBezTo>
                    <a:pt x="133" y="36"/>
                    <a:pt x="131" y="30"/>
                    <a:pt x="132" y="30"/>
                  </a:cubicBezTo>
                  <a:cubicBezTo>
                    <a:pt x="132" y="30"/>
                    <a:pt x="131" y="29"/>
                    <a:pt x="131" y="28"/>
                  </a:cubicBezTo>
                  <a:cubicBezTo>
                    <a:pt x="130" y="27"/>
                    <a:pt x="129" y="25"/>
                    <a:pt x="129" y="24"/>
                  </a:cubicBezTo>
                  <a:cubicBezTo>
                    <a:pt x="127" y="17"/>
                    <a:pt x="122" y="11"/>
                    <a:pt x="117" y="8"/>
                  </a:cubicBezTo>
                  <a:cubicBezTo>
                    <a:pt x="116" y="7"/>
                    <a:pt x="114" y="6"/>
                    <a:pt x="114" y="6"/>
                  </a:cubicBezTo>
                  <a:cubicBezTo>
                    <a:pt x="114" y="5"/>
                    <a:pt x="110" y="7"/>
                    <a:pt x="109" y="9"/>
                  </a:cubicBezTo>
                  <a:cubicBezTo>
                    <a:pt x="109" y="10"/>
                    <a:pt x="108" y="10"/>
                    <a:pt x="106" y="8"/>
                  </a:cubicBezTo>
                  <a:cubicBezTo>
                    <a:pt x="104" y="8"/>
                    <a:pt x="102" y="6"/>
                    <a:pt x="101" y="5"/>
                  </a:cubicBezTo>
                  <a:cubicBezTo>
                    <a:pt x="99" y="4"/>
                    <a:pt x="97" y="3"/>
                    <a:pt x="95" y="3"/>
                  </a:cubicBezTo>
                  <a:cubicBezTo>
                    <a:pt x="94" y="2"/>
                    <a:pt x="92" y="2"/>
                    <a:pt x="92" y="1"/>
                  </a:cubicBezTo>
                  <a:cubicBezTo>
                    <a:pt x="92" y="1"/>
                    <a:pt x="87" y="0"/>
                    <a:pt x="82" y="0"/>
                  </a:cubicBezTo>
                  <a:cubicBezTo>
                    <a:pt x="79" y="0"/>
                    <a:pt x="77" y="0"/>
                    <a:pt x="74" y="0"/>
                  </a:cubicBezTo>
                  <a:close/>
                  <a:moveTo>
                    <a:pt x="74" y="6"/>
                  </a:moveTo>
                  <a:cubicBezTo>
                    <a:pt x="75" y="6"/>
                    <a:pt x="76" y="6"/>
                    <a:pt x="77" y="6"/>
                  </a:cubicBezTo>
                  <a:cubicBezTo>
                    <a:pt x="83" y="6"/>
                    <a:pt x="86" y="7"/>
                    <a:pt x="93" y="8"/>
                  </a:cubicBezTo>
                  <a:cubicBezTo>
                    <a:pt x="95" y="9"/>
                    <a:pt x="97" y="10"/>
                    <a:pt x="98" y="11"/>
                  </a:cubicBezTo>
                  <a:cubicBezTo>
                    <a:pt x="100" y="13"/>
                    <a:pt x="107" y="17"/>
                    <a:pt x="109" y="17"/>
                  </a:cubicBezTo>
                  <a:cubicBezTo>
                    <a:pt x="110" y="17"/>
                    <a:pt x="115" y="20"/>
                    <a:pt x="118" y="23"/>
                  </a:cubicBezTo>
                  <a:cubicBezTo>
                    <a:pt x="120" y="24"/>
                    <a:pt x="120" y="25"/>
                    <a:pt x="120" y="27"/>
                  </a:cubicBezTo>
                  <a:cubicBezTo>
                    <a:pt x="120" y="28"/>
                    <a:pt x="121" y="29"/>
                    <a:pt x="122" y="29"/>
                  </a:cubicBezTo>
                  <a:cubicBezTo>
                    <a:pt x="123" y="29"/>
                    <a:pt x="123" y="30"/>
                    <a:pt x="124" y="32"/>
                  </a:cubicBezTo>
                  <a:cubicBezTo>
                    <a:pt x="124" y="34"/>
                    <a:pt x="125" y="35"/>
                    <a:pt x="126" y="35"/>
                  </a:cubicBezTo>
                  <a:cubicBezTo>
                    <a:pt x="126" y="36"/>
                    <a:pt x="127" y="37"/>
                    <a:pt x="128" y="38"/>
                  </a:cubicBezTo>
                  <a:cubicBezTo>
                    <a:pt x="129" y="40"/>
                    <a:pt x="130" y="42"/>
                    <a:pt x="131" y="44"/>
                  </a:cubicBezTo>
                  <a:cubicBezTo>
                    <a:pt x="133" y="49"/>
                    <a:pt x="135" y="57"/>
                    <a:pt x="136" y="71"/>
                  </a:cubicBezTo>
                  <a:cubicBezTo>
                    <a:pt x="137" y="87"/>
                    <a:pt x="136" y="94"/>
                    <a:pt x="132" y="103"/>
                  </a:cubicBezTo>
                  <a:cubicBezTo>
                    <a:pt x="131" y="105"/>
                    <a:pt x="130" y="108"/>
                    <a:pt x="130" y="109"/>
                  </a:cubicBezTo>
                  <a:cubicBezTo>
                    <a:pt x="129" y="111"/>
                    <a:pt x="126" y="115"/>
                    <a:pt x="121" y="120"/>
                  </a:cubicBezTo>
                  <a:cubicBezTo>
                    <a:pt x="113" y="129"/>
                    <a:pt x="93" y="140"/>
                    <a:pt x="82" y="141"/>
                  </a:cubicBezTo>
                  <a:cubicBezTo>
                    <a:pt x="81" y="141"/>
                    <a:pt x="75" y="142"/>
                    <a:pt x="69" y="142"/>
                  </a:cubicBezTo>
                  <a:cubicBezTo>
                    <a:pt x="60" y="142"/>
                    <a:pt x="57" y="142"/>
                    <a:pt x="54" y="141"/>
                  </a:cubicBezTo>
                  <a:cubicBezTo>
                    <a:pt x="49" y="140"/>
                    <a:pt x="41" y="137"/>
                    <a:pt x="40" y="136"/>
                  </a:cubicBezTo>
                  <a:cubicBezTo>
                    <a:pt x="40" y="136"/>
                    <a:pt x="38" y="135"/>
                    <a:pt x="37" y="135"/>
                  </a:cubicBezTo>
                  <a:cubicBezTo>
                    <a:pt x="35" y="135"/>
                    <a:pt x="26" y="128"/>
                    <a:pt x="24" y="125"/>
                  </a:cubicBezTo>
                  <a:cubicBezTo>
                    <a:pt x="23" y="123"/>
                    <a:pt x="21" y="120"/>
                    <a:pt x="19" y="118"/>
                  </a:cubicBezTo>
                  <a:cubicBezTo>
                    <a:pt x="16" y="114"/>
                    <a:pt x="13" y="108"/>
                    <a:pt x="11" y="102"/>
                  </a:cubicBezTo>
                  <a:cubicBezTo>
                    <a:pt x="11" y="100"/>
                    <a:pt x="10" y="99"/>
                    <a:pt x="9" y="98"/>
                  </a:cubicBezTo>
                  <a:cubicBezTo>
                    <a:pt x="9" y="97"/>
                    <a:pt x="7" y="95"/>
                    <a:pt x="7" y="93"/>
                  </a:cubicBezTo>
                  <a:cubicBezTo>
                    <a:pt x="5" y="88"/>
                    <a:pt x="5" y="81"/>
                    <a:pt x="6" y="74"/>
                  </a:cubicBezTo>
                  <a:cubicBezTo>
                    <a:pt x="7" y="70"/>
                    <a:pt x="7" y="68"/>
                    <a:pt x="8" y="62"/>
                  </a:cubicBezTo>
                  <a:cubicBezTo>
                    <a:pt x="8" y="58"/>
                    <a:pt x="10" y="54"/>
                    <a:pt x="11" y="50"/>
                  </a:cubicBezTo>
                  <a:cubicBezTo>
                    <a:pt x="12" y="49"/>
                    <a:pt x="12" y="48"/>
                    <a:pt x="12" y="47"/>
                  </a:cubicBezTo>
                  <a:cubicBezTo>
                    <a:pt x="12" y="47"/>
                    <a:pt x="12" y="46"/>
                    <a:pt x="13" y="46"/>
                  </a:cubicBezTo>
                  <a:cubicBezTo>
                    <a:pt x="13" y="46"/>
                    <a:pt x="14" y="44"/>
                    <a:pt x="15" y="42"/>
                  </a:cubicBezTo>
                  <a:cubicBezTo>
                    <a:pt x="17" y="37"/>
                    <a:pt x="19" y="34"/>
                    <a:pt x="25" y="29"/>
                  </a:cubicBezTo>
                  <a:cubicBezTo>
                    <a:pt x="28" y="26"/>
                    <a:pt x="32" y="24"/>
                    <a:pt x="32" y="23"/>
                  </a:cubicBezTo>
                  <a:cubicBezTo>
                    <a:pt x="33" y="22"/>
                    <a:pt x="36" y="20"/>
                    <a:pt x="38" y="19"/>
                  </a:cubicBezTo>
                  <a:cubicBezTo>
                    <a:pt x="39" y="17"/>
                    <a:pt x="41" y="15"/>
                    <a:pt x="42" y="15"/>
                  </a:cubicBezTo>
                  <a:cubicBezTo>
                    <a:pt x="42" y="14"/>
                    <a:pt x="43" y="14"/>
                    <a:pt x="44" y="13"/>
                  </a:cubicBezTo>
                  <a:cubicBezTo>
                    <a:pt x="45" y="13"/>
                    <a:pt x="46" y="13"/>
                    <a:pt x="47" y="12"/>
                  </a:cubicBezTo>
                  <a:cubicBezTo>
                    <a:pt x="47" y="12"/>
                    <a:pt x="51" y="11"/>
                    <a:pt x="55" y="9"/>
                  </a:cubicBezTo>
                  <a:cubicBezTo>
                    <a:pt x="62" y="7"/>
                    <a:pt x="63" y="6"/>
                    <a:pt x="69" y="6"/>
                  </a:cubicBezTo>
                  <a:cubicBezTo>
                    <a:pt x="71" y="6"/>
                    <a:pt x="72" y="6"/>
                    <a:pt x="74" y="6"/>
                  </a:cubicBezTo>
                  <a:close/>
                  <a:moveTo>
                    <a:pt x="74" y="8"/>
                  </a:moveTo>
                  <a:cubicBezTo>
                    <a:pt x="73" y="8"/>
                    <a:pt x="72" y="8"/>
                    <a:pt x="72" y="8"/>
                  </a:cubicBezTo>
                  <a:cubicBezTo>
                    <a:pt x="72" y="8"/>
                    <a:pt x="72" y="11"/>
                    <a:pt x="72" y="12"/>
                  </a:cubicBezTo>
                  <a:cubicBezTo>
                    <a:pt x="72" y="13"/>
                    <a:pt x="72" y="14"/>
                    <a:pt x="72" y="15"/>
                  </a:cubicBezTo>
                  <a:cubicBezTo>
                    <a:pt x="72" y="16"/>
                    <a:pt x="72" y="18"/>
                    <a:pt x="72" y="19"/>
                  </a:cubicBezTo>
                  <a:cubicBezTo>
                    <a:pt x="72" y="20"/>
                    <a:pt x="72" y="21"/>
                    <a:pt x="72" y="22"/>
                  </a:cubicBezTo>
                  <a:cubicBezTo>
                    <a:pt x="72" y="31"/>
                    <a:pt x="76" y="30"/>
                    <a:pt x="76" y="25"/>
                  </a:cubicBezTo>
                  <a:cubicBezTo>
                    <a:pt x="76" y="25"/>
                    <a:pt x="76" y="23"/>
                    <a:pt x="76" y="22"/>
                  </a:cubicBezTo>
                  <a:cubicBezTo>
                    <a:pt x="76" y="21"/>
                    <a:pt x="76" y="20"/>
                    <a:pt x="76" y="18"/>
                  </a:cubicBezTo>
                  <a:cubicBezTo>
                    <a:pt x="76" y="17"/>
                    <a:pt x="76" y="16"/>
                    <a:pt x="76" y="15"/>
                  </a:cubicBezTo>
                  <a:cubicBezTo>
                    <a:pt x="76" y="14"/>
                    <a:pt x="76" y="13"/>
                    <a:pt x="76" y="12"/>
                  </a:cubicBezTo>
                  <a:cubicBezTo>
                    <a:pt x="76" y="10"/>
                    <a:pt x="75" y="10"/>
                    <a:pt x="75" y="9"/>
                  </a:cubicBezTo>
                  <a:cubicBezTo>
                    <a:pt x="75" y="8"/>
                    <a:pt x="74" y="8"/>
                    <a:pt x="74" y="8"/>
                  </a:cubicBezTo>
                  <a:close/>
                  <a:moveTo>
                    <a:pt x="103" y="17"/>
                  </a:moveTo>
                  <a:cubicBezTo>
                    <a:pt x="102" y="17"/>
                    <a:pt x="102" y="17"/>
                    <a:pt x="102" y="17"/>
                  </a:cubicBezTo>
                  <a:cubicBezTo>
                    <a:pt x="102" y="19"/>
                    <a:pt x="100" y="23"/>
                    <a:pt x="99" y="23"/>
                  </a:cubicBezTo>
                  <a:cubicBezTo>
                    <a:pt x="98" y="24"/>
                    <a:pt x="98" y="27"/>
                    <a:pt x="100" y="28"/>
                  </a:cubicBezTo>
                  <a:cubicBezTo>
                    <a:pt x="100" y="28"/>
                    <a:pt x="101" y="29"/>
                    <a:pt x="101" y="29"/>
                  </a:cubicBezTo>
                  <a:cubicBezTo>
                    <a:pt x="101" y="29"/>
                    <a:pt x="103" y="27"/>
                    <a:pt x="104" y="24"/>
                  </a:cubicBezTo>
                  <a:cubicBezTo>
                    <a:pt x="107" y="19"/>
                    <a:pt x="107" y="17"/>
                    <a:pt x="104" y="17"/>
                  </a:cubicBezTo>
                  <a:cubicBezTo>
                    <a:pt x="104" y="17"/>
                    <a:pt x="104" y="16"/>
                    <a:pt x="103" y="17"/>
                  </a:cubicBezTo>
                  <a:close/>
                  <a:moveTo>
                    <a:pt x="44" y="20"/>
                  </a:moveTo>
                  <a:cubicBezTo>
                    <a:pt x="44" y="20"/>
                    <a:pt x="43" y="20"/>
                    <a:pt x="43" y="20"/>
                  </a:cubicBezTo>
                  <a:cubicBezTo>
                    <a:pt x="42" y="21"/>
                    <a:pt x="42" y="23"/>
                    <a:pt x="44" y="25"/>
                  </a:cubicBezTo>
                  <a:cubicBezTo>
                    <a:pt x="45" y="27"/>
                    <a:pt x="46" y="28"/>
                    <a:pt x="46" y="29"/>
                  </a:cubicBezTo>
                  <a:cubicBezTo>
                    <a:pt x="46" y="30"/>
                    <a:pt x="48" y="32"/>
                    <a:pt x="50" y="32"/>
                  </a:cubicBezTo>
                  <a:cubicBezTo>
                    <a:pt x="51" y="32"/>
                    <a:pt x="52" y="32"/>
                    <a:pt x="52" y="32"/>
                  </a:cubicBezTo>
                  <a:cubicBezTo>
                    <a:pt x="52" y="32"/>
                    <a:pt x="52" y="31"/>
                    <a:pt x="52" y="29"/>
                  </a:cubicBezTo>
                  <a:cubicBezTo>
                    <a:pt x="52" y="27"/>
                    <a:pt x="52" y="26"/>
                    <a:pt x="51" y="26"/>
                  </a:cubicBezTo>
                  <a:cubicBezTo>
                    <a:pt x="50" y="26"/>
                    <a:pt x="49" y="26"/>
                    <a:pt x="50" y="25"/>
                  </a:cubicBezTo>
                  <a:cubicBezTo>
                    <a:pt x="50" y="24"/>
                    <a:pt x="49" y="23"/>
                    <a:pt x="46" y="21"/>
                  </a:cubicBezTo>
                  <a:cubicBezTo>
                    <a:pt x="45" y="20"/>
                    <a:pt x="45" y="20"/>
                    <a:pt x="44" y="20"/>
                  </a:cubicBezTo>
                  <a:cubicBezTo>
                    <a:pt x="44" y="20"/>
                    <a:pt x="44" y="20"/>
                    <a:pt x="44" y="20"/>
                  </a:cubicBezTo>
                  <a:close/>
                  <a:moveTo>
                    <a:pt x="39" y="22"/>
                  </a:moveTo>
                  <a:cubicBezTo>
                    <a:pt x="38" y="22"/>
                    <a:pt x="38" y="23"/>
                    <a:pt x="38" y="23"/>
                  </a:cubicBezTo>
                  <a:cubicBezTo>
                    <a:pt x="35" y="29"/>
                    <a:pt x="47" y="37"/>
                    <a:pt x="46" y="41"/>
                  </a:cubicBezTo>
                  <a:cubicBezTo>
                    <a:pt x="46" y="61"/>
                    <a:pt x="51" y="64"/>
                    <a:pt x="56" y="68"/>
                  </a:cubicBezTo>
                  <a:cubicBezTo>
                    <a:pt x="57" y="69"/>
                    <a:pt x="59" y="70"/>
                    <a:pt x="61" y="71"/>
                  </a:cubicBezTo>
                  <a:cubicBezTo>
                    <a:pt x="62" y="72"/>
                    <a:pt x="64" y="74"/>
                    <a:pt x="65" y="76"/>
                  </a:cubicBezTo>
                  <a:cubicBezTo>
                    <a:pt x="66" y="78"/>
                    <a:pt x="67" y="80"/>
                    <a:pt x="68" y="80"/>
                  </a:cubicBezTo>
                  <a:cubicBezTo>
                    <a:pt x="70" y="81"/>
                    <a:pt x="71" y="81"/>
                    <a:pt x="71" y="81"/>
                  </a:cubicBezTo>
                  <a:cubicBezTo>
                    <a:pt x="72" y="80"/>
                    <a:pt x="73" y="80"/>
                    <a:pt x="74" y="80"/>
                  </a:cubicBezTo>
                  <a:cubicBezTo>
                    <a:pt x="77" y="80"/>
                    <a:pt x="78" y="77"/>
                    <a:pt x="79" y="72"/>
                  </a:cubicBezTo>
                  <a:cubicBezTo>
                    <a:pt x="79" y="70"/>
                    <a:pt x="79" y="69"/>
                    <a:pt x="77" y="68"/>
                  </a:cubicBezTo>
                  <a:cubicBezTo>
                    <a:pt x="76" y="67"/>
                    <a:pt x="76" y="66"/>
                    <a:pt x="76" y="65"/>
                  </a:cubicBezTo>
                  <a:cubicBezTo>
                    <a:pt x="76" y="64"/>
                    <a:pt x="76" y="64"/>
                    <a:pt x="76" y="63"/>
                  </a:cubicBezTo>
                  <a:cubicBezTo>
                    <a:pt x="76" y="62"/>
                    <a:pt x="76" y="61"/>
                    <a:pt x="76" y="61"/>
                  </a:cubicBezTo>
                  <a:cubicBezTo>
                    <a:pt x="77" y="60"/>
                    <a:pt x="77" y="59"/>
                    <a:pt x="77" y="58"/>
                  </a:cubicBezTo>
                  <a:cubicBezTo>
                    <a:pt x="78" y="57"/>
                    <a:pt x="78" y="57"/>
                    <a:pt x="79" y="56"/>
                  </a:cubicBezTo>
                  <a:cubicBezTo>
                    <a:pt x="79" y="55"/>
                    <a:pt x="79" y="55"/>
                    <a:pt x="79" y="54"/>
                  </a:cubicBezTo>
                  <a:cubicBezTo>
                    <a:pt x="79" y="53"/>
                    <a:pt x="80" y="52"/>
                    <a:pt x="80" y="52"/>
                  </a:cubicBezTo>
                  <a:cubicBezTo>
                    <a:pt x="80" y="51"/>
                    <a:pt x="80" y="50"/>
                    <a:pt x="80" y="49"/>
                  </a:cubicBezTo>
                  <a:cubicBezTo>
                    <a:pt x="80" y="49"/>
                    <a:pt x="80" y="48"/>
                    <a:pt x="79" y="47"/>
                  </a:cubicBezTo>
                  <a:cubicBezTo>
                    <a:pt x="79" y="46"/>
                    <a:pt x="79" y="45"/>
                    <a:pt x="78" y="44"/>
                  </a:cubicBezTo>
                  <a:cubicBezTo>
                    <a:pt x="78" y="44"/>
                    <a:pt x="77" y="43"/>
                    <a:pt x="77" y="42"/>
                  </a:cubicBezTo>
                  <a:cubicBezTo>
                    <a:pt x="76" y="41"/>
                    <a:pt x="76" y="41"/>
                    <a:pt x="76" y="40"/>
                  </a:cubicBezTo>
                  <a:cubicBezTo>
                    <a:pt x="75" y="39"/>
                    <a:pt x="76" y="38"/>
                    <a:pt x="76" y="37"/>
                  </a:cubicBezTo>
                  <a:cubicBezTo>
                    <a:pt x="76" y="36"/>
                    <a:pt x="76" y="36"/>
                    <a:pt x="76" y="35"/>
                  </a:cubicBezTo>
                  <a:cubicBezTo>
                    <a:pt x="77" y="29"/>
                    <a:pt x="71" y="28"/>
                    <a:pt x="71" y="34"/>
                  </a:cubicBezTo>
                  <a:cubicBezTo>
                    <a:pt x="71" y="35"/>
                    <a:pt x="71" y="35"/>
                    <a:pt x="71" y="36"/>
                  </a:cubicBezTo>
                  <a:cubicBezTo>
                    <a:pt x="71" y="37"/>
                    <a:pt x="71" y="38"/>
                    <a:pt x="71" y="38"/>
                  </a:cubicBezTo>
                  <a:cubicBezTo>
                    <a:pt x="71" y="40"/>
                    <a:pt x="70" y="40"/>
                    <a:pt x="70" y="41"/>
                  </a:cubicBezTo>
                  <a:cubicBezTo>
                    <a:pt x="69" y="41"/>
                    <a:pt x="69" y="42"/>
                    <a:pt x="68" y="42"/>
                  </a:cubicBezTo>
                  <a:cubicBezTo>
                    <a:pt x="67" y="42"/>
                    <a:pt x="67" y="43"/>
                    <a:pt x="67" y="43"/>
                  </a:cubicBezTo>
                  <a:cubicBezTo>
                    <a:pt x="66" y="44"/>
                    <a:pt x="66" y="45"/>
                    <a:pt x="66" y="46"/>
                  </a:cubicBezTo>
                  <a:cubicBezTo>
                    <a:pt x="66" y="46"/>
                    <a:pt x="65" y="47"/>
                    <a:pt x="65" y="48"/>
                  </a:cubicBezTo>
                  <a:cubicBezTo>
                    <a:pt x="65" y="49"/>
                    <a:pt x="65" y="50"/>
                    <a:pt x="65" y="50"/>
                  </a:cubicBezTo>
                  <a:cubicBezTo>
                    <a:pt x="65" y="51"/>
                    <a:pt x="65" y="51"/>
                    <a:pt x="65" y="52"/>
                  </a:cubicBezTo>
                  <a:cubicBezTo>
                    <a:pt x="65" y="53"/>
                    <a:pt x="66" y="54"/>
                    <a:pt x="66" y="56"/>
                  </a:cubicBezTo>
                  <a:cubicBezTo>
                    <a:pt x="67" y="58"/>
                    <a:pt x="68" y="60"/>
                    <a:pt x="67" y="60"/>
                  </a:cubicBezTo>
                  <a:cubicBezTo>
                    <a:pt x="67" y="60"/>
                    <a:pt x="67" y="60"/>
                    <a:pt x="66" y="59"/>
                  </a:cubicBezTo>
                  <a:cubicBezTo>
                    <a:pt x="64" y="52"/>
                    <a:pt x="64" y="46"/>
                    <a:pt x="50" y="38"/>
                  </a:cubicBezTo>
                  <a:cubicBezTo>
                    <a:pt x="48" y="33"/>
                    <a:pt x="44" y="28"/>
                    <a:pt x="41" y="24"/>
                  </a:cubicBezTo>
                  <a:cubicBezTo>
                    <a:pt x="41" y="24"/>
                    <a:pt x="40" y="23"/>
                    <a:pt x="40" y="23"/>
                  </a:cubicBezTo>
                  <a:cubicBezTo>
                    <a:pt x="39" y="22"/>
                    <a:pt x="39" y="22"/>
                    <a:pt x="39" y="22"/>
                  </a:cubicBezTo>
                  <a:close/>
                  <a:moveTo>
                    <a:pt x="23" y="44"/>
                  </a:moveTo>
                  <a:cubicBezTo>
                    <a:pt x="22" y="44"/>
                    <a:pt x="21" y="45"/>
                    <a:pt x="21" y="45"/>
                  </a:cubicBezTo>
                  <a:cubicBezTo>
                    <a:pt x="19" y="47"/>
                    <a:pt x="18" y="49"/>
                    <a:pt x="20" y="49"/>
                  </a:cubicBezTo>
                  <a:cubicBezTo>
                    <a:pt x="21" y="49"/>
                    <a:pt x="23" y="49"/>
                    <a:pt x="24" y="50"/>
                  </a:cubicBezTo>
                  <a:cubicBezTo>
                    <a:pt x="28" y="53"/>
                    <a:pt x="30" y="53"/>
                    <a:pt x="31" y="51"/>
                  </a:cubicBezTo>
                  <a:cubicBezTo>
                    <a:pt x="32" y="48"/>
                    <a:pt x="31" y="47"/>
                    <a:pt x="28" y="46"/>
                  </a:cubicBezTo>
                  <a:cubicBezTo>
                    <a:pt x="26" y="45"/>
                    <a:pt x="24" y="44"/>
                    <a:pt x="23" y="44"/>
                  </a:cubicBezTo>
                  <a:close/>
                  <a:moveTo>
                    <a:pt x="124" y="46"/>
                  </a:moveTo>
                  <a:cubicBezTo>
                    <a:pt x="123" y="46"/>
                    <a:pt x="122" y="47"/>
                    <a:pt x="120" y="48"/>
                  </a:cubicBezTo>
                  <a:cubicBezTo>
                    <a:pt x="119" y="49"/>
                    <a:pt x="117" y="50"/>
                    <a:pt x="116" y="50"/>
                  </a:cubicBezTo>
                  <a:cubicBezTo>
                    <a:pt x="114" y="50"/>
                    <a:pt x="113" y="51"/>
                    <a:pt x="114" y="53"/>
                  </a:cubicBezTo>
                  <a:cubicBezTo>
                    <a:pt x="116" y="54"/>
                    <a:pt x="118" y="54"/>
                    <a:pt x="123" y="51"/>
                  </a:cubicBezTo>
                  <a:cubicBezTo>
                    <a:pt x="126" y="50"/>
                    <a:pt x="126" y="49"/>
                    <a:pt x="126" y="48"/>
                  </a:cubicBezTo>
                  <a:cubicBezTo>
                    <a:pt x="126" y="47"/>
                    <a:pt x="125" y="46"/>
                    <a:pt x="124" y="46"/>
                  </a:cubicBezTo>
                  <a:close/>
                  <a:moveTo>
                    <a:pt x="36" y="70"/>
                  </a:moveTo>
                  <a:cubicBezTo>
                    <a:pt x="36" y="70"/>
                    <a:pt x="36" y="70"/>
                    <a:pt x="35" y="70"/>
                  </a:cubicBezTo>
                  <a:cubicBezTo>
                    <a:pt x="34" y="70"/>
                    <a:pt x="30" y="70"/>
                    <a:pt x="26" y="70"/>
                  </a:cubicBezTo>
                  <a:cubicBezTo>
                    <a:pt x="23" y="70"/>
                    <a:pt x="18" y="70"/>
                    <a:pt x="16" y="71"/>
                  </a:cubicBezTo>
                  <a:cubicBezTo>
                    <a:pt x="13" y="71"/>
                    <a:pt x="12" y="71"/>
                    <a:pt x="11" y="73"/>
                  </a:cubicBezTo>
                  <a:cubicBezTo>
                    <a:pt x="11" y="75"/>
                    <a:pt x="11" y="75"/>
                    <a:pt x="12" y="76"/>
                  </a:cubicBezTo>
                  <a:cubicBezTo>
                    <a:pt x="13" y="78"/>
                    <a:pt x="13" y="78"/>
                    <a:pt x="17" y="76"/>
                  </a:cubicBezTo>
                  <a:cubicBezTo>
                    <a:pt x="19" y="75"/>
                    <a:pt x="21" y="75"/>
                    <a:pt x="28" y="76"/>
                  </a:cubicBezTo>
                  <a:cubicBezTo>
                    <a:pt x="35" y="76"/>
                    <a:pt x="37" y="76"/>
                    <a:pt x="38" y="75"/>
                  </a:cubicBezTo>
                  <a:cubicBezTo>
                    <a:pt x="38" y="74"/>
                    <a:pt x="39" y="73"/>
                    <a:pt x="39" y="73"/>
                  </a:cubicBezTo>
                  <a:cubicBezTo>
                    <a:pt x="39" y="70"/>
                    <a:pt x="38" y="70"/>
                    <a:pt x="36" y="70"/>
                  </a:cubicBezTo>
                  <a:close/>
                  <a:moveTo>
                    <a:pt x="130" y="75"/>
                  </a:moveTo>
                  <a:cubicBezTo>
                    <a:pt x="129" y="75"/>
                    <a:pt x="128" y="75"/>
                    <a:pt x="126" y="75"/>
                  </a:cubicBezTo>
                  <a:cubicBezTo>
                    <a:pt x="124" y="76"/>
                    <a:pt x="120" y="76"/>
                    <a:pt x="117" y="76"/>
                  </a:cubicBezTo>
                  <a:cubicBezTo>
                    <a:pt x="112" y="76"/>
                    <a:pt x="109" y="77"/>
                    <a:pt x="107" y="79"/>
                  </a:cubicBezTo>
                  <a:cubicBezTo>
                    <a:pt x="107" y="80"/>
                    <a:pt x="107" y="80"/>
                    <a:pt x="108" y="82"/>
                  </a:cubicBezTo>
                  <a:cubicBezTo>
                    <a:pt x="109" y="82"/>
                    <a:pt x="110" y="83"/>
                    <a:pt x="110" y="82"/>
                  </a:cubicBezTo>
                  <a:cubicBezTo>
                    <a:pt x="110" y="82"/>
                    <a:pt x="113" y="82"/>
                    <a:pt x="116" y="82"/>
                  </a:cubicBezTo>
                  <a:cubicBezTo>
                    <a:pt x="122" y="82"/>
                    <a:pt x="130" y="80"/>
                    <a:pt x="131" y="79"/>
                  </a:cubicBezTo>
                  <a:cubicBezTo>
                    <a:pt x="132" y="78"/>
                    <a:pt x="132" y="76"/>
                    <a:pt x="131" y="75"/>
                  </a:cubicBezTo>
                  <a:cubicBezTo>
                    <a:pt x="131" y="75"/>
                    <a:pt x="131" y="75"/>
                    <a:pt x="131" y="75"/>
                  </a:cubicBezTo>
                  <a:cubicBezTo>
                    <a:pt x="130" y="75"/>
                    <a:pt x="130" y="75"/>
                    <a:pt x="130" y="75"/>
                  </a:cubicBezTo>
                  <a:close/>
                  <a:moveTo>
                    <a:pt x="114" y="99"/>
                  </a:moveTo>
                  <a:cubicBezTo>
                    <a:pt x="114" y="99"/>
                    <a:pt x="113" y="99"/>
                    <a:pt x="113" y="99"/>
                  </a:cubicBezTo>
                  <a:cubicBezTo>
                    <a:pt x="111" y="99"/>
                    <a:pt x="110" y="100"/>
                    <a:pt x="109" y="100"/>
                  </a:cubicBezTo>
                  <a:cubicBezTo>
                    <a:pt x="108" y="101"/>
                    <a:pt x="108" y="101"/>
                    <a:pt x="109" y="102"/>
                  </a:cubicBezTo>
                  <a:cubicBezTo>
                    <a:pt x="110" y="103"/>
                    <a:pt x="111" y="103"/>
                    <a:pt x="112" y="103"/>
                  </a:cubicBezTo>
                  <a:cubicBezTo>
                    <a:pt x="113" y="104"/>
                    <a:pt x="115" y="104"/>
                    <a:pt x="116" y="105"/>
                  </a:cubicBezTo>
                  <a:cubicBezTo>
                    <a:pt x="117" y="105"/>
                    <a:pt x="119" y="105"/>
                    <a:pt x="120" y="105"/>
                  </a:cubicBezTo>
                  <a:cubicBezTo>
                    <a:pt x="121" y="105"/>
                    <a:pt x="122" y="105"/>
                    <a:pt x="123" y="105"/>
                  </a:cubicBezTo>
                  <a:cubicBezTo>
                    <a:pt x="123" y="105"/>
                    <a:pt x="123" y="104"/>
                    <a:pt x="123" y="103"/>
                  </a:cubicBezTo>
                  <a:cubicBezTo>
                    <a:pt x="123" y="100"/>
                    <a:pt x="123" y="100"/>
                    <a:pt x="120" y="100"/>
                  </a:cubicBezTo>
                  <a:cubicBezTo>
                    <a:pt x="118" y="100"/>
                    <a:pt x="116" y="100"/>
                    <a:pt x="115" y="100"/>
                  </a:cubicBezTo>
                  <a:cubicBezTo>
                    <a:pt x="114" y="100"/>
                    <a:pt x="114" y="100"/>
                    <a:pt x="115" y="100"/>
                  </a:cubicBezTo>
                  <a:cubicBezTo>
                    <a:pt x="115" y="99"/>
                    <a:pt x="115" y="99"/>
                    <a:pt x="114" y="99"/>
                  </a:cubicBezTo>
                  <a:close/>
                  <a:moveTo>
                    <a:pt x="31" y="100"/>
                  </a:moveTo>
                  <a:cubicBezTo>
                    <a:pt x="29" y="100"/>
                    <a:pt x="28" y="100"/>
                    <a:pt x="28" y="101"/>
                  </a:cubicBezTo>
                  <a:cubicBezTo>
                    <a:pt x="28" y="102"/>
                    <a:pt x="27" y="103"/>
                    <a:pt x="26" y="103"/>
                  </a:cubicBezTo>
                  <a:cubicBezTo>
                    <a:pt x="25" y="104"/>
                    <a:pt x="24" y="105"/>
                    <a:pt x="24" y="105"/>
                  </a:cubicBezTo>
                  <a:cubicBezTo>
                    <a:pt x="24" y="105"/>
                    <a:pt x="23" y="106"/>
                    <a:pt x="22" y="106"/>
                  </a:cubicBezTo>
                  <a:cubicBezTo>
                    <a:pt x="21" y="106"/>
                    <a:pt x="21" y="106"/>
                    <a:pt x="21" y="107"/>
                  </a:cubicBezTo>
                  <a:cubicBezTo>
                    <a:pt x="21" y="108"/>
                    <a:pt x="22" y="109"/>
                    <a:pt x="22" y="110"/>
                  </a:cubicBezTo>
                  <a:cubicBezTo>
                    <a:pt x="23" y="111"/>
                    <a:pt x="26" y="111"/>
                    <a:pt x="27" y="109"/>
                  </a:cubicBezTo>
                  <a:cubicBezTo>
                    <a:pt x="27" y="109"/>
                    <a:pt x="29" y="107"/>
                    <a:pt x="30" y="106"/>
                  </a:cubicBezTo>
                  <a:cubicBezTo>
                    <a:pt x="31" y="105"/>
                    <a:pt x="33" y="103"/>
                    <a:pt x="33" y="102"/>
                  </a:cubicBezTo>
                  <a:cubicBezTo>
                    <a:pt x="33" y="100"/>
                    <a:pt x="33" y="100"/>
                    <a:pt x="31" y="100"/>
                  </a:cubicBezTo>
                  <a:close/>
                  <a:moveTo>
                    <a:pt x="69" y="105"/>
                  </a:moveTo>
                  <a:cubicBezTo>
                    <a:pt x="69" y="105"/>
                    <a:pt x="68" y="105"/>
                    <a:pt x="68" y="105"/>
                  </a:cubicBezTo>
                  <a:cubicBezTo>
                    <a:pt x="66" y="106"/>
                    <a:pt x="66" y="106"/>
                    <a:pt x="67" y="109"/>
                  </a:cubicBezTo>
                  <a:cubicBezTo>
                    <a:pt x="67" y="111"/>
                    <a:pt x="67" y="114"/>
                    <a:pt x="67" y="116"/>
                  </a:cubicBezTo>
                  <a:cubicBezTo>
                    <a:pt x="67" y="118"/>
                    <a:pt x="68" y="122"/>
                    <a:pt x="68" y="125"/>
                  </a:cubicBezTo>
                  <a:cubicBezTo>
                    <a:pt x="69" y="127"/>
                    <a:pt x="69" y="130"/>
                    <a:pt x="69" y="130"/>
                  </a:cubicBezTo>
                  <a:cubicBezTo>
                    <a:pt x="68" y="130"/>
                    <a:pt x="68" y="131"/>
                    <a:pt x="69" y="131"/>
                  </a:cubicBezTo>
                  <a:cubicBezTo>
                    <a:pt x="69" y="132"/>
                    <a:pt x="70" y="132"/>
                    <a:pt x="71" y="132"/>
                  </a:cubicBezTo>
                  <a:cubicBezTo>
                    <a:pt x="72" y="132"/>
                    <a:pt x="73" y="131"/>
                    <a:pt x="73" y="129"/>
                  </a:cubicBezTo>
                  <a:cubicBezTo>
                    <a:pt x="72" y="127"/>
                    <a:pt x="72" y="120"/>
                    <a:pt x="71" y="120"/>
                  </a:cubicBezTo>
                  <a:cubicBezTo>
                    <a:pt x="71" y="120"/>
                    <a:pt x="71" y="116"/>
                    <a:pt x="71" y="113"/>
                  </a:cubicBezTo>
                  <a:cubicBezTo>
                    <a:pt x="71" y="109"/>
                    <a:pt x="70" y="105"/>
                    <a:pt x="70" y="105"/>
                  </a:cubicBezTo>
                  <a:cubicBezTo>
                    <a:pt x="70" y="105"/>
                    <a:pt x="69" y="105"/>
                    <a:pt x="69" y="105"/>
                  </a:cubicBezTo>
                  <a:close/>
                  <a:moveTo>
                    <a:pt x="94" y="112"/>
                  </a:moveTo>
                  <a:cubicBezTo>
                    <a:pt x="94" y="112"/>
                    <a:pt x="94" y="112"/>
                    <a:pt x="94" y="112"/>
                  </a:cubicBezTo>
                  <a:cubicBezTo>
                    <a:pt x="93" y="112"/>
                    <a:pt x="93" y="112"/>
                    <a:pt x="93" y="113"/>
                  </a:cubicBezTo>
                  <a:cubicBezTo>
                    <a:pt x="92" y="114"/>
                    <a:pt x="92" y="114"/>
                    <a:pt x="93" y="116"/>
                  </a:cubicBezTo>
                  <a:cubicBezTo>
                    <a:pt x="93" y="117"/>
                    <a:pt x="94" y="119"/>
                    <a:pt x="94" y="119"/>
                  </a:cubicBezTo>
                  <a:cubicBezTo>
                    <a:pt x="94" y="119"/>
                    <a:pt x="97" y="123"/>
                    <a:pt x="97" y="124"/>
                  </a:cubicBezTo>
                  <a:cubicBezTo>
                    <a:pt x="98" y="124"/>
                    <a:pt x="100" y="124"/>
                    <a:pt x="100" y="122"/>
                  </a:cubicBezTo>
                  <a:cubicBezTo>
                    <a:pt x="101" y="121"/>
                    <a:pt x="100" y="119"/>
                    <a:pt x="99" y="117"/>
                  </a:cubicBezTo>
                  <a:cubicBezTo>
                    <a:pt x="97" y="113"/>
                    <a:pt x="96" y="112"/>
                    <a:pt x="94" y="112"/>
                  </a:cubicBezTo>
                  <a:close/>
                  <a:moveTo>
                    <a:pt x="53" y="118"/>
                  </a:moveTo>
                  <a:cubicBezTo>
                    <a:pt x="53" y="118"/>
                    <a:pt x="53" y="118"/>
                    <a:pt x="53" y="118"/>
                  </a:cubicBezTo>
                  <a:cubicBezTo>
                    <a:pt x="52" y="118"/>
                    <a:pt x="51" y="118"/>
                    <a:pt x="50" y="119"/>
                  </a:cubicBezTo>
                  <a:cubicBezTo>
                    <a:pt x="48" y="124"/>
                    <a:pt x="47" y="126"/>
                    <a:pt x="47" y="127"/>
                  </a:cubicBezTo>
                  <a:cubicBezTo>
                    <a:pt x="48" y="128"/>
                    <a:pt x="50" y="128"/>
                    <a:pt x="51" y="127"/>
                  </a:cubicBezTo>
                  <a:cubicBezTo>
                    <a:pt x="52" y="126"/>
                    <a:pt x="55" y="121"/>
                    <a:pt x="55" y="119"/>
                  </a:cubicBezTo>
                  <a:cubicBezTo>
                    <a:pt x="55" y="118"/>
                    <a:pt x="54" y="117"/>
                    <a:pt x="53" y="11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2" name="Freeform 17"/>
            <p:cNvSpPr>
              <a:spLocks noEditPoints="1"/>
            </p:cNvSpPr>
            <p:nvPr/>
          </p:nvSpPr>
          <p:spPr bwMode="auto">
            <a:xfrm>
              <a:off x="1178" y="2240"/>
              <a:ext cx="160" cy="252"/>
            </a:xfrm>
            <a:custGeom>
              <a:avLst/>
              <a:gdLst>
                <a:gd name="T0" fmla="*/ 19 w 127"/>
                <a:gd name="T1" fmla="*/ 13 h 200"/>
                <a:gd name="T2" fmla="*/ 3 w 127"/>
                <a:gd name="T3" fmla="*/ 34 h 200"/>
                <a:gd name="T4" fmla="*/ 23 w 127"/>
                <a:gd name="T5" fmla="*/ 42 h 200"/>
                <a:gd name="T6" fmla="*/ 50 w 127"/>
                <a:gd name="T7" fmla="*/ 6 h 200"/>
                <a:gd name="T8" fmla="*/ 44 w 127"/>
                <a:gd name="T9" fmla="*/ 11 h 200"/>
                <a:gd name="T10" fmla="*/ 19 w 127"/>
                <a:gd name="T11" fmla="*/ 36 h 200"/>
                <a:gd name="T12" fmla="*/ 12 w 127"/>
                <a:gd name="T13" fmla="*/ 34 h 200"/>
                <a:gd name="T14" fmla="*/ 24 w 127"/>
                <a:gd name="T15" fmla="*/ 18 h 200"/>
                <a:gd name="T16" fmla="*/ 55 w 127"/>
                <a:gd name="T17" fmla="*/ 22 h 200"/>
                <a:gd name="T18" fmla="*/ 50 w 127"/>
                <a:gd name="T19" fmla="*/ 25 h 200"/>
                <a:gd name="T20" fmla="*/ 23 w 127"/>
                <a:gd name="T21" fmla="*/ 50 h 200"/>
                <a:gd name="T22" fmla="*/ 33 w 127"/>
                <a:gd name="T23" fmla="*/ 77 h 200"/>
                <a:gd name="T24" fmla="*/ 45 w 127"/>
                <a:gd name="T25" fmla="*/ 100 h 200"/>
                <a:gd name="T26" fmla="*/ 57 w 127"/>
                <a:gd name="T27" fmla="*/ 123 h 200"/>
                <a:gd name="T28" fmla="*/ 65 w 127"/>
                <a:gd name="T29" fmla="*/ 136 h 200"/>
                <a:gd name="T30" fmla="*/ 89 w 127"/>
                <a:gd name="T31" fmla="*/ 157 h 200"/>
                <a:gd name="T32" fmla="*/ 115 w 127"/>
                <a:gd name="T33" fmla="*/ 139 h 200"/>
                <a:gd name="T34" fmla="*/ 113 w 127"/>
                <a:gd name="T35" fmla="*/ 130 h 200"/>
                <a:gd name="T36" fmla="*/ 106 w 127"/>
                <a:gd name="T37" fmla="*/ 118 h 200"/>
                <a:gd name="T38" fmla="*/ 91 w 127"/>
                <a:gd name="T39" fmla="*/ 90 h 200"/>
                <a:gd name="T40" fmla="*/ 60 w 127"/>
                <a:gd name="T41" fmla="*/ 24 h 200"/>
                <a:gd name="T42" fmla="*/ 57 w 127"/>
                <a:gd name="T43" fmla="*/ 35 h 200"/>
                <a:gd name="T44" fmla="*/ 75 w 127"/>
                <a:gd name="T45" fmla="*/ 70 h 200"/>
                <a:gd name="T46" fmla="*/ 107 w 127"/>
                <a:gd name="T47" fmla="*/ 134 h 200"/>
                <a:gd name="T48" fmla="*/ 108 w 127"/>
                <a:gd name="T49" fmla="*/ 138 h 200"/>
                <a:gd name="T50" fmla="*/ 100 w 127"/>
                <a:gd name="T51" fmla="*/ 144 h 200"/>
                <a:gd name="T52" fmla="*/ 82 w 127"/>
                <a:gd name="T53" fmla="*/ 150 h 200"/>
                <a:gd name="T54" fmla="*/ 82 w 127"/>
                <a:gd name="T55" fmla="*/ 146 h 200"/>
                <a:gd name="T56" fmla="*/ 82 w 127"/>
                <a:gd name="T57" fmla="*/ 135 h 200"/>
                <a:gd name="T58" fmla="*/ 61 w 127"/>
                <a:gd name="T59" fmla="*/ 96 h 200"/>
                <a:gd name="T60" fmla="*/ 36 w 127"/>
                <a:gd name="T61" fmla="*/ 51 h 200"/>
                <a:gd name="T62" fmla="*/ 34 w 127"/>
                <a:gd name="T63" fmla="*/ 61 h 200"/>
                <a:gd name="T64" fmla="*/ 53 w 127"/>
                <a:gd name="T65" fmla="*/ 94 h 200"/>
                <a:gd name="T66" fmla="*/ 70 w 127"/>
                <a:gd name="T67" fmla="*/ 125 h 200"/>
                <a:gd name="T68" fmla="*/ 59 w 127"/>
                <a:gd name="T69" fmla="*/ 116 h 200"/>
                <a:gd name="T70" fmla="*/ 35 w 127"/>
                <a:gd name="T71" fmla="*/ 68 h 200"/>
                <a:gd name="T72" fmla="*/ 50 w 127"/>
                <a:gd name="T73" fmla="*/ 37 h 200"/>
                <a:gd name="T74" fmla="*/ 55 w 127"/>
                <a:gd name="T75" fmla="*/ 33 h 200"/>
                <a:gd name="T76" fmla="*/ 53 w 127"/>
                <a:gd name="T77" fmla="*/ 53 h 200"/>
                <a:gd name="T78" fmla="*/ 95 w 127"/>
                <a:gd name="T79" fmla="*/ 132 h 200"/>
                <a:gd name="T80" fmla="*/ 104 w 127"/>
                <a:gd name="T81" fmla="*/ 133 h 200"/>
                <a:gd name="T82" fmla="*/ 84 w 127"/>
                <a:gd name="T83" fmla="*/ 98 h 200"/>
                <a:gd name="T84" fmla="*/ 55 w 127"/>
                <a:gd name="T85" fmla="*/ 41 h 200"/>
                <a:gd name="T86" fmla="*/ 44 w 127"/>
                <a:gd name="T87" fmla="*/ 44 h 200"/>
                <a:gd name="T88" fmla="*/ 49 w 127"/>
                <a:gd name="T89" fmla="*/ 67 h 200"/>
                <a:gd name="T90" fmla="*/ 70 w 127"/>
                <a:gd name="T91" fmla="*/ 105 h 200"/>
                <a:gd name="T92" fmla="*/ 84 w 127"/>
                <a:gd name="T93" fmla="*/ 130 h 200"/>
                <a:gd name="T94" fmla="*/ 94 w 127"/>
                <a:gd name="T95" fmla="*/ 135 h 200"/>
                <a:gd name="T96" fmla="*/ 57 w 127"/>
                <a:gd name="T97" fmla="*/ 70 h 200"/>
                <a:gd name="T98" fmla="*/ 44 w 127"/>
                <a:gd name="T99" fmla="*/ 44 h 200"/>
                <a:gd name="T100" fmla="*/ 120 w 127"/>
                <a:gd name="T101" fmla="*/ 150 h 200"/>
                <a:gd name="T102" fmla="*/ 91 w 127"/>
                <a:gd name="T103" fmla="*/ 168 h 200"/>
                <a:gd name="T104" fmla="*/ 95 w 127"/>
                <a:gd name="T105" fmla="*/ 177 h 200"/>
                <a:gd name="T106" fmla="*/ 120 w 127"/>
                <a:gd name="T107" fmla="*/ 196 h 200"/>
                <a:gd name="T108" fmla="*/ 126 w 127"/>
                <a:gd name="T109" fmla="*/ 177 h 200"/>
                <a:gd name="T110" fmla="*/ 124 w 127"/>
                <a:gd name="T111" fmla="*/ 155 h 200"/>
                <a:gd name="T112" fmla="*/ 118 w 127"/>
                <a:gd name="T113" fmla="*/ 165 h 200"/>
                <a:gd name="T114" fmla="*/ 120 w 127"/>
                <a:gd name="T115" fmla="*/ 184 h 200"/>
                <a:gd name="T116" fmla="*/ 104 w 127"/>
                <a:gd name="T117" fmla="*/ 169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27" h="200">
                  <a:moveTo>
                    <a:pt x="41" y="0"/>
                  </a:moveTo>
                  <a:cubicBezTo>
                    <a:pt x="41" y="0"/>
                    <a:pt x="40" y="1"/>
                    <a:pt x="40" y="1"/>
                  </a:cubicBezTo>
                  <a:cubicBezTo>
                    <a:pt x="39" y="2"/>
                    <a:pt x="27" y="10"/>
                    <a:pt x="19" y="13"/>
                  </a:cubicBezTo>
                  <a:cubicBezTo>
                    <a:pt x="12" y="17"/>
                    <a:pt x="6" y="21"/>
                    <a:pt x="2" y="26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3" y="34"/>
                    <a:pt x="3" y="34"/>
                    <a:pt x="3" y="34"/>
                  </a:cubicBezTo>
                  <a:cubicBezTo>
                    <a:pt x="6" y="42"/>
                    <a:pt x="8" y="45"/>
                    <a:pt x="9" y="47"/>
                  </a:cubicBezTo>
                  <a:cubicBezTo>
                    <a:pt x="10" y="48"/>
                    <a:pt x="12" y="48"/>
                    <a:pt x="13" y="48"/>
                  </a:cubicBezTo>
                  <a:cubicBezTo>
                    <a:pt x="16" y="48"/>
                    <a:pt x="17" y="47"/>
                    <a:pt x="23" y="42"/>
                  </a:cubicBezTo>
                  <a:cubicBezTo>
                    <a:pt x="31" y="34"/>
                    <a:pt x="49" y="19"/>
                    <a:pt x="51" y="19"/>
                  </a:cubicBezTo>
                  <a:cubicBezTo>
                    <a:pt x="51" y="19"/>
                    <a:pt x="54" y="15"/>
                    <a:pt x="55" y="14"/>
                  </a:cubicBezTo>
                  <a:cubicBezTo>
                    <a:pt x="56" y="13"/>
                    <a:pt x="54" y="10"/>
                    <a:pt x="50" y="6"/>
                  </a:cubicBezTo>
                  <a:cubicBezTo>
                    <a:pt x="46" y="2"/>
                    <a:pt x="43" y="0"/>
                    <a:pt x="41" y="0"/>
                  </a:cubicBezTo>
                  <a:close/>
                  <a:moveTo>
                    <a:pt x="41" y="9"/>
                  </a:moveTo>
                  <a:cubicBezTo>
                    <a:pt x="44" y="11"/>
                    <a:pt x="44" y="11"/>
                    <a:pt x="44" y="11"/>
                  </a:cubicBezTo>
                  <a:cubicBezTo>
                    <a:pt x="45" y="12"/>
                    <a:pt x="46" y="13"/>
                    <a:pt x="45" y="13"/>
                  </a:cubicBezTo>
                  <a:cubicBezTo>
                    <a:pt x="45" y="14"/>
                    <a:pt x="42" y="17"/>
                    <a:pt x="37" y="20"/>
                  </a:cubicBezTo>
                  <a:cubicBezTo>
                    <a:pt x="27" y="27"/>
                    <a:pt x="19" y="35"/>
                    <a:pt x="19" y="36"/>
                  </a:cubicBezTo>
                  <a:cubicBezTo>
                    <a:pt x="19" y="37"/>
                    <a:pt x="18" y="38"/>
                    <a:pt x="17" y="38"/>
                  </a:cubicBezTo>
                  <a:cubicBezTo>
                    <a:pt x="16" y="39"/>
                    <a:pt x="16" y="39"/>
                    <a:pt x="15" y="39"/>
                  </a:cubicBezTo>
                  <a:cubicBezTo>
                    <a:pt x="15" y="39"/>
                    <a:pt x="13" y="37"/>
                    <a:pt x="12" y="34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11" y="26"/>
                    <a:pt x="11" y="26"/>
                    <a:pt x="11" y="26"/>
                  </a:cubicBezTo>
                  <a:cubicBezTo>
                    <a:pt x="12" y="25"/>
                    <a:pt x="18" y="21"/>
                    <a:pt x="24" y="18"/>
                  </a:cubicBezTo>
                  <a:cubicBezTo>
                    <a:pt x="30" y="15"/>
                    <a:pt x="36" y="12"/>
                    <a:pt x="38" y="11"/>
                  </a:cubicBezTo>
                  <a:lnTo>
                    <a:pt x="41" y="9"/>
                  </a:lnTo>
                  <a:close/>
                  <a:moveTo>
                    <a:pt x="55" y="22"/>
                  </a:moveTo>
                  <a:cubicBezTo>
                    <a:pt x="55" y="22"/>
                    <a:pt x="54" y="23"/>
                    <a:pt x="54" y="23"/>
                  </a:cubicBezTo>
                  <a:cubicBezTo>
                    <a:pt x="54" y="23"/>
                    <a:pt x="53" y="24"/>
                    <a:pt x="52" y="24"/>
                  </a:cubicBezTo>
                  <a:cubicBezTo>
                    <a:pt x="51" y="24"/>
                    <a:pt x="50" y="24"/>
                    <a:pt x="50" y="25"/>
                  </a:cubicBezTo>
                  <a:cubicBezTo>
                    <a:pt x="50" y="26"/>
                    <a:pt x="47" y="29"/>
                    <a:pt x="43" y="32"/>
                  </a:cubicBezTo>
                  <a:cubicBezTo>
                    <a:pt x="32" y="39"/>
                    <a:pt x="23" y="47"/>
                    <a:pt x="24" y="49"/>
                  </a:cubicBezTo>
                  <a:cubicBezTo>
                    <a:pt x="24" y="49"/>
                    <a:pt x="24" y="50"/>
                    <a:pt x="23" y="50"/>
                  </a:cubicBezTo>
                  <a:cubicBezTo>
                    <a:pt x="21" y="50"/>
                    <a:pt x="20" y="52"/>
                    <a:pt x="19" y="55"/>
                  </a:cubicBezTo>
                  <a:cubicBezTo>
                    <a:pt x="19" y="57"/>
                    <a:pt x="19" y="57"/>
                    <a:pt x="20" y="57"/>
                  </a:cubicBezTo>
                  <a:cubicBezTo>
                    <a:pt x="22" y="58"/>
                    <a:pt x="27" y="65"/>
                    <a:pt x="33" y="77"/>
                  </a:cubicBezTo>
                  <a:cubicBezTo>
                    <a:pt x="35" y="81"/>
                    <a:pt x="38" y="86"/>
                    <a:pt x="39" y="88"/>
                  </a:cubicBezTo>
                  <a:cubicBezTo>
                    <a:pt x="40" y="91"/>
                    <a:pt x="41" y="93"/>
                    <a:pt x="42" y="94"/>
                  </a:cubicBezTo>
                  <a:cubicBezTo>
                    <a:pt x="42" y="95"/>
                    <a:pt x="43" y="98"/>
                    <a:pt x="45" y="100"/>
                  </a:cubicBezTo>
                  <a:cubicBezTo>
                    <a:pt x="46" y="103"/>
                    <a:pt x="49" y="107"/>
                    <a:pt x="50" y="110"/>
                  </a:cubicBezTo>
                  <a:cubicBezTo>
                    <a:pt x="51" y="113"/>
                    <a:pt x="53" y="117"/>
                    <a:pt x="54" y="119"/>
                  </a:cubicBezTo>
                  <a:cubicBezTo>
                    <a:pt x="55" y="121"/>
                    <a:pt x="57" y="123"/>
                    <a:pt x="57" y="123"/>
                  </a:cubicBezTo>
                  <a:cubicBezTo>
                    <a:pt x="57" y="123"/>
                    <a:pt x="58" y="124"/>
                    <a:pt x="58" y="124"/>
                  </a:cubicBezTo>
                  <a:cubicBezTo>
                    <a:pt x="58" y="125"/>
                    <a:pt x="59" y="127"/>
                    <a:pt x="61" y="130"/>
                  </a:cubicBezTo>
                  <a:cubicBezTo>
                    <a:pt x="63" y="133"/>
                    <a:pt x="65" y="136"/>
                    <a:pt x="65" y="136"/>
                  </a:cubicBezTo>
                  <a:cubicBezTo>
                    <a:pt x="65" y="136"/>
                    <a:pt x="65" y="137"/>
                    <a:pt x="66" y="138"/>
                  </a:cubicBezTo>
                  <a:cubicBezTo>
                    <a:pt x="70" y="143"/>
                    <a:pt x="77" y="152"/>
                    <a:pt x="80" y="156"/>
                  </a:cubicBezTo>
                  <a:cubicBezTo>
                    <a:pt x="82" y="160"/>
                    <a:pt x="83" y="160"/>
                    <a:pt x="89" y="157"/>
                  </a:cubicBezTo>
                  <a:cubicBezTo>
                    <a:pt x="91" y="156"/>
                    <a:pt x="97" y="153"/>
                    <a:pt x="102" y="150"/>
                  </a:cubicBezTo>
                  <a:cubicBezTo>
                    <a:pt x="107" y="148"/>
                    <a:pt x="112" y="145"/>
                    <a:pt x="113" y="143"/>
                  </a:cubicBezTo>
                  <a:cubicBezTo>
                    <a:pt x="116" y="141"/>
                    <a:pt x="116" y="139"/>
                    <a:pt x="115" y="139"/>
                  </a:cubicBezTo>
                  <a:cubicBezTo>
                    <a:pt x="114" y="139"/>
                    <a:pt x="114" y="137"/>
                    <a:pt x="114" y="135"/>
                  </a:cubicBezTo>
                  <a:cubicBezTo>
                    <a:pt x="115" y="133"/>
                    <a:pt x="114" y="131"/>
                    <a:pt x="114" y="131"/>
                  </a:cubicBezTo>
                  <a:cubicBezTo>
                    <a:pt x="113" y="131"/>
                    <a:pt x="113" y="131"/>
                    <a:pt x="113" y="130"/>
                  </a:cubicBezTo>
                  <a:cubicBezTo>
                    <a:pt x="113" y="130"/>
                    <a:pt x="112" y="128"/>
                    <a:pt x="111" y="127"/>
                  </a:cubicBezTo>
                  <a:cubicBezTo>
                    <a:pt x="110" y="126"/>
                    <a:pt x="109" y="124"/>
                    <a:pt x="109" y="124"/>
                  </a:cubicBezTo>
                  <a:cubicBezTo>
                    <a:pt x="109" y="122"/>
                    <a:pt x="107" y="118"/>
                    <a:pt x="106" y="118"/>
                  </a:cubicBezTo>
                  <a:cubicBezTo>
                    <a:pt x="106" y="118"/>
                    <a:pt x="105" y="118"/>
                    <a:pt x="105" y="117"/>
                  </a:cubicBezTo>
                  <a:cubicBezTo>
                    <a:pt x="105" y="117"/>
                    <a:pt x="104" y="115"/>
                    <a:pt x="103" y="113"/>
                  </a:cubicBezTo>
                  <a:cubicBezTo>
                    <a:pt x="101" y="111"/>
                    <a:pt x="91" y="91"/>
                    <a:pt x="91" y="90"/>
                  </a:cubicBezTo>
                  <a:cubicBezTo>
                    <a:pt x="91" y="89"/>
                    <a:pt x="87" y="79"/>
                    <a:pt x="85" y="77"/>
                  </a:cubicBezTo>
                  <a:cubicBezTo>
                    <a:pt x="75" y="62"/>
                    <a:pt x="61" y="33"/>
                    <a:pt x="61" y="28"/>
                  </a:cubicBezTo>
                  <a:cubicBezTo>
                    <a:pt x="61" y="27"/>
                    <a:pt x="61" y="25"/>
                    <a:pt x="60" y="24"/>
                  </a:cubicBezTo>
                  <a:cubicBezTo>
                    <a:pt x="59" y="23"/>
                    <a:pt x="56" y="22"/>
                    <a:pt x="55" y="22"/>
                  </a:cubicBezTo>
                  <a:close/>
                  <a:moveTo>
                    <a:pt x="55" y="33"/>
                  </a:moveTo>
                  <a:cubicBezTo>
                    <a:pt x="56" y="33"/>
                    <a:pt x="57" y="34"/>
                    <a:pt x="57" y="35"/>
                  </a:cubicBezTo>
                  <a:cubicBezTo>
                    <a:pt x="57" y="36"/>
                    <a:pt x="69" y="60"/>
                    <a:pt x="70" y="61"/>
                  </a:cubicBezTo>
                  <a:cubicBezTo>
                    <a:pt x="70" y="61"/>
                    <a:pt x="71" y="62"/>
                    <a:pt x="71" y="63"/>
                  </a:cubicBezTo>
                  <a:cubicBezTo>
                    <a:pt x="71" y="63"/>
                    <a:pt x="72" y="67"/>
                    <a:pt x="75" y="70"/>
                  </a:cubicBezTo>
                  <a:cubicBezTo>
                    <a:pt x="81" y="80"/>
                    <a:pt x="87" y="90"/>
                    <a:pt x="88" y="94"/>
                  </a:cubicBezTo>
                  <a:cubicBezTo>
                    <a:pt x="91" y="102"/>
                    <a:pt x="101" y="122"/>
                    <a:pt x="103" y="124"/>
                  </a:cubicBezTo>
                  <a:cubicBezTo>
                    <a:pt x="105" y="125"/>
                    <a:pt x="107" y="132"/>
                    <a:pt x="107" y="134"/>
                  </a:cubicBezTo>
                  <a:cubicBezTo>
                    <a:pt x="107" y="135"/>
                    <a:pt x="107" y="135"/>
                    <a:pt x="108" y="135"/>
                  </a:cubicBezTo>
                  <a:cubicBezTo>
                    <a:pt x="108" y="135"/>
                    <a:pt x="110" y="137"/>
                    <a:pt x="110" y="137"/>
                  </a:cubicBezTo>
                  <a:cubicBezTo>
                    <a:pt x="110" y="138"/>
                    <a:pt x="110" y="138"/>
                    <a:pt x="108" y="138"/>
                  </a:cubicBezTo>
                  <a:cubicBezTo>
                    <a:pt x="107" y="139"/>
                    <a:pt x="106" y="140"/>
                    <a:pt x="105" y="141"/>
                  </a:cubicBezTo>
                  <a:cubicBezTo>
                    <a:pt x="105" y="142"/>
                    <a:pt x="104" y="143"/>
                    <a:pt x="103" y="143"/>
                  </a:cubicBezTo>
                  <a:cubicBezTo>
                    <a:pt x="102" y="143"/>
                    <a:pt x="101" y="144"/>
                    <a:pt x="100" y="144"/>
                  </a:cubicBezTo>
                  <a:cubicBezTo>
                    <a:pt x="100" y="145"/>
                    <a:pt x="96" y="147"/>
                    <a:pt x="92" y="149"/>
                  </a:cubicBezTo>
                  <a:cubicBezTo>
                    <a:pt x="88" y="151"/>
                    <a:pt x="84" y="153"/>
                    <a:pt x="84" y="153"/>
                  </a:cubicBezTo>
                  <a:cubicBezTo>
                    <a:pt x="84" y="153"/>
                    <a:pt x="82" y="151"/>
                    <a:pt x="82" y="150"/>
                  </a:cubicBezTo>
                  <a:cubicBezTo>
                    <a:pt x="82" y="149"/>
                    <a:pt x="82" y="149"/>
                    <a:pt x="81" y="149"/>
                  </a:cubicBezTo>
                  <a:cubicBezTo>
                    <a:pt x="81" y="149"/>
                    <a:pt x="80" y="148"/>
                    <a:pt x="80" y="147"/>
                  </a:cubicBezTo>
                  <a:cubicBezTo>
                    <a:pt x="79" y="146"/>
                    <a:pt x="80" y="146"/>
                    <a:pt x="82" y="146"/>
                  </a:cubicBezTo>
                  <a:cubicBezTo>
                    <a:pt x="84" y="147"/>
                    <a:pt x="85" y="147"/>
                    <a:pt x="86" y="145"/>
                  </a:cubicBezTo>
                  <a:cubicBezTo>
                    <a:pt x="87" y="144"/>
                    <a:pt x="87" y="143"/>
                    <a:pt x="85" y="140"/>
                  </a:cubicBezTo>
                  <a:cubicBezTo>
                    <a:pt x="84" y="138"/>
                    <a:pt x="83" y="136"/>
                    <a:pt x="82" y="135"/>
                  </a:cubicBezTo>
                  <a:cubicBezTo>
                    <a:pt x="81" y="134"/>
                    <a:pt x="79" y="129"/>
                    <a:pt x="76" y="124"/>
                  </a:cubicBezTo>
                  <a:cubicBezTo>
                    <a:pt x="74" y="119"/>
                    <a:pt x="70" y="111"/>
                    <a:pt x="68" y="108"/>
                  </a:cubicBezTo>
                  <a:cubicBezTo>
                    <a:pt x="66" y="104"/>
                    <a:pt x="63" y="99"/>
                    <a:pt x="61" y="96"/>
                  </a:cubicBezTo>
                  <a:cubicBezTo>
                    <a:pt x="60" y="93"/>
                    <a:pt x="58" y="90"/>
                    <a:pt x="57" y="89"/>
                  </a:cubicBezTo>
                  <a:cubicBezTo>
                    <a:pt x="55" y="86"/>
                    <a:pt x="44" y="69"/>
                    <a:pt x="42" y="63"/>
                  </a:cubicBezTo>
                  <a:cubicBezTo>
                    <a:pt x="37" y="53"/>
                    <a:pt x="37" y="52"/>
                    <a:pt x="36" y="51"/>
                  </a:cubicBezTo>
                  <a:cubicBezTo>
                    <a:pt x="35" y="50"/>
                    <a:pt x="34" y="50"/>
                    <a:pt x="33" y="51"/>
                  </a:cubicBezTo>
                  <a:cubicBezTo>
                    <a:pt x="31" y="52"/>
                    <a:pt x="30" y="56"/>
                    <a:pt x="32" y="58"/>
                  </a:cubicBezTo>
                  <a:cubicBezTo>
                    <a:pt x="33" y="58"/>
                    <a:pt x="34" y="60"/>
                    <a:pt x="34" y="61"/>
                  </a:cubicBezTo>
                  <a:cubicBezTo>
                    <a:pt x="34" y="62"/>
                    <a:pt x="37" y="66"/>
                    <a:pt x="39" y="71"/>
                  </a:cubicBezTo>
                  <a:cubicBezTo>
                    <a:pt x="42" y="75"/>
                    <a:pt x="44" y="79"/>
                    <a:pt x="44" y="79"/>
                  </a:cubicBezTo>
                  <a:cubicBezTo>
                    <a:pt x="44" y="80"/>
                    <a:pt x="50" y="89"/>
                    <a:pt x="53" y="94"/>
                  </a:cubicBezTo>
                  <a:cubicBezTo>
                    <a:pt x="54" y="96"/>
                    <a:pt x="56" y="98"/>
                    <a:pt x="57" y="101"/>
                  </a:cubicBezTo>
                  <a:cubicBezTo>
                    <a:pt x="58" y="103"/>
                    <a:pt x="60" y="108"/>
                    <a:pt x="63" y="111"/>
                  </a:cubicBezTo>
                  <a:cubicBezTo>
                    <a:pt x="65" y="115"/>
                    <a:pt x="68" y="121"/>
                    <a:pt x="70" y="125"/>
                  </a:cubicBezTo>
                  <a:cubicBezTo>
                    <a:pt x="72" y="130"/>
                    <a:pt x="75" y="135"/>
                    <a:pt x="76" y="138"/>
                  </a:cubicBezTo>
                  <a:cubicBezTo>
                    <a:pt x="80" y="144"/>
                    <a:pt x="80" y="146"/>
                    <a:pt x="76" y="142"/>
                  </a:cubicBezTo>
                  <a:cubicBezTo>
                    <a:pt x="73" y="139"/>
                    <a:pt x="59" y="117"/>
                    <a:pt x="59" y="116"/>
                  </a:cubicBezTo>
                  <a:cubicBezTo>
                    <a:pt x="59" y="115"/>
                    <a:pt x="51" y="99"/>
                    <a:pt x="45" y="88"/>
                  </a:cubicBezTo>
                  <a:cubicBezTo>
                    <a:pt x="43" y="84"/>
                    <a:pt x="40" y="79"/>
                    <a:pt x="39" y="77"/>
                  </a:cubicBezTo>
                  <a:cubicBezTo>
                    <a:pt x="38" y="75"/>
                    <a:pt x="36" y="71"/>
                    <a:pt x="35" y="68"/>
                  </a:cubicBezTo>
                  <a:cubicBezTo>
                    <a:pt x="33" y="65"/>
                    <a:pt x="31" y="61"/>
                    <a:pt x="30" y="58"/>
                  </a:cubicBezTo>
                  <a:cubicBezTo>
                    <a:pt x="28" y="55"/>
                    <a:pt x="28" y="54"/>
                    <a:pt x="29" y="53"/>
                  </a:cubicBezTo>
                  <a:cubicBezTo>
                    <a:pt x="32" y="48"/>
                    <a:pt x="42" y="41"/>
                    <a:pt x="50" y="37"/>
                  </a:cubicBezTo>
                  <a:cubicBezTo>
                    <a:pt x="52" y="36"/>
                    <a:pt x="54" y="35"/>
                    <a:pt x="54" y="34"/>
                  </a:cubicBezTo>
                  <a:cubicBezTo>
                    <a:pt x="54" y="34"/>
                    <a:pt x="55" y="33"/>
                    <a:pt x="55" y="33"/>
                  </a:cubicBezTo>
                  <a:cubicBezTo>
                    <a:pt x="55" y="33"/>
                    <a:pt x="55" y="33"/>
                    <a:pt x="55" y="33"/>
                  </a:cubicBezTo>
                  <a:close/>
                  <a:moveTo>
                    <a:pt x="52" y="40"/>
                  </a:moveTo>
                  <a:cubicBezTo>
                    <a:pt x="51" y="41"/>
                    <a:pt x="50" y="41"/>
                    <a:pt x="50" y="42"/>
                  </a:cubicBezTo>
                  <a:cubicBezTo>
                    <a:pt x="49" y="44"/>
                    <a:pt x="50" y="47"/>
                    <a:pt x="53" y="53"/>
                  </a:cubicBezTo>
                  <a:cubicBezTo>
                    <a:pt x="54" y="53"/>
                    <a:pt x="58" y="62"/>
                    <a:pt x="63" y="72"/>
                  </a:cubicBezTo>
                  <a:cubicBezTo>
                    <a:pt x="68" y="82"/>
                    <a:pt x="74" y="93"/>
                    <a:pt x="75" y="95"/>
                  </a:cubicBezTo>
                  <a:cubicBezTo>
                    <a:pt x="81" y="103"/>
                    <a:pt x="94" y="128"/>
                    <a:pt x="95" y="132"/>
                  </a:cubicBezTo>
                  <a:cubicBezTo>
                    <a:pt x="95" y="133"/>
                    <a:pt x="97" y="136"/>
                    <a:pt x="98" y="137"/>
                  </a:cubicBezTo>
                  <a:cubicBezTo>
                    <a:pt x="100" y="140"/>
                    <a:pt x="102" y="140"/>
                    <a:pt x="104" y="139"/>
                  </a:cubicBezTo>
                  <a:cubicBezTo>
                    <a:pt x="106" y="137"/>
                    <a:pt x="105" y="135"/>
                    <a:pt x="104" y="133"/>
                  </a:cubicBezTo>
                  <a:cubicBezTo>
                    <a:pt x="103" y="132"/>
                    <a:pt x="102" y="130"/>
                    <a:pt x="101" y="128"/>
                  </a:cubicBezTo>
                  <a:cubicBezTo>
                    <a:pt x="99" y="125"/>
                    <a:pt x="93" y="113"/>
                    <a:pt x="91" y="110"/>
                  </a:cubicBezTo>
                  <a:cubicBezTo>
                    <a:pt x="88" y="104"/>
                    <a:pt x="84" y="99"/>
                    <a:pt x="84" y="98"/>
                  </a:cubicBezTo>
                  <a:cubicBezTo>
                    <a:pt x="84" y="98"/>
                    <a:pt x="82" y="94"/>
                    <a:pt x="80" y="90"/>
                  </a:cubicBezTo>
                  <a:cubicBezTo>
                    <a:pt x="77" y="86"/>
                    <a:pt x="70" y="74"/>
                    <a:pt x="65" y="63"/>
                  </a:cubicBezTo>
                  <a:cubicBezTo>
                    <a:pt x="60" y="52"/>
                    <a:pt x="55" y="42"/>
                    <a:pt x="55" y="41"/>
                  </a:cubicBezTo>
                  <a:cubicBezTo>
                    <a:pt x="54" y="41"/>
                    <a:pt x="53" y="41"/>
                    <a:pt x="53" y="40"/>
                  </a:cubicBezTo>
                  <a:cubicBezTo>
                    <a:pt x="53" y="40"/>
                    <a:pt x="52" y="40"/>
                    <a:pt x="52" y="40"/>
                  </a:cubicBezTo>
                  <a:close/>
                  <a:moveTo>
                    <a:pt x="44" y="44"/>
                  </a:moveTo>
                  <a:cubicBezTo>
                    <a:pt x="44" y="44"/>
                    <a:pt x="43" y="44"/>
                    <a:pt x="43" y="44"/>
                  </a:cubicBezTo>
                  <a:cubicBezTo>
                    <a:pt x="41" y="45"/>
                    <a:pt x="39" y="52"/>
                    <a:pt x="42" y="55"/>
                  </a:cubicBezTo>
                  <a:cubicBezTo>
                    <a:pt x="43" y="56"/>
                    <a:pt x="46" y="61"/>
                    <a:pt x="49" y="67"/>
                  </a:cubicBezTo>
                  <a:cubicBezTo>
                    <a:pt x="52" y="72"/>
                    <a:pt x="56" y="80"/>
                    <a:pt x="58" y="83"/>
                  </a:cubicBezTo>
                  <a:cubicBezTo>
                    <a:pt x="60" y="87"/>
                    <a:pt x="63" y="93"/>
                    <a:pt x="65" y="96"/>
                  </a:cubicBezTo>
                  <a:cubicBezTo>
                    <a:pt x="66" y="99"/>
                    <a:pt x="68" y="103"/>
                    <a:pt x="70" y="105"/>
                  </a:cubicBezTo>
                  <a:cubicBezTo>
                    <a:pt x="72" y="109"/>
                    <a:pt x="74" y="113"/>
                    <a:pt x="78" y="120"/>
                  </a:cubicBezTo>
                  <a:cubicBezTo>
                    <a:pt x="79" y="122"/>
                    <a:pt x="81" y="126"/>
                    <a:pt x="82" y="127"/>
                  </a:cubicBezTo>
                  <a:cubicBezTo>
                    <a:pt x="83" y="128"/>
                    <a:pt x="84" y="130"/>
                    <a:pt x="84" y="130"/>
                  </a:cubicBezTo>
                  <a:cubicBezTo>
                    <a:pt x="84" y="132"/>
                    <a:pt x="89" y="141"/>
                    <a:pt x="90" y="142"/>
                  </a:cubicBezTo>
                  <a:cubicBezTo>
                    <a:pt x="92" y="143"/>
                    <a:pt x="92" y="143"/>
                    <a:pt x="94" y="143"/>
                  </a:cubicBezTo>
                  <a:cubicBezTo>
                    <a:pt x="96" y="142"/>
                    <a:pt x="96" y="140"/>
                    <a:pt x="94" y="135"/>
                  </a:cubicBezTo>
                  <a:cubicBezTo>
                    <a:pt x="91" y="129"/>
                    <a:pt x="87" y="123"/>
                    <a:pt x="84" y="117"/>
                  </a:cubicBezTo>
                  <a:cubicBezTo>
                    <a:pt x="75" y="102"/>
                    <a:pt x="72" y="97"/>
                    <a:pt x="66" y="87"/>
                  </a:cubicBezTo>
                  <a:cubicBezTo>
                    <a:pt x="63" y="80"/>
                    <a:pt x="59" y="73"/>
                    <a:pt x="57" y="70"/>
                  </a:cubicBezTo>
                  <a:cubicBezTo>
                    <a:pt x="56" y="68"/>
                    <a:pt x="53" y="62"/>
                    <a:pt x="51" y="56"/>
                  </a:cubicBezTo>
                  <a:cubicBezTo>
                    <a:pt x="48" y="51"/>
                    <a:pt x="46" y="46"/>
                    <a:pt x="45" y="45"/>
                  </a:cubicBezTo>
                  <a:cubicBezTo>
                    <a:pt x="45" y="45"/>
                    <a:pt x="44" y="44"/>
                    <a:pt x="44" y="44"/>
                  </a:cubicBezTo>
                  <a:close/>
                  <a:moveTo>
                    <a:pt x="121" y="150"/>
                  </a:moveTo>
                  <a:cubicBezTo>
                    <a:pt x="121" y="150"/>
                    <a:pt x="121" y="150"/>
                    <a:pt x="121" y="150"/>
                  </a:cubicBezTo>
                  <a:cubicBezTo>
                    <a:pt x="120" y="150"/>
                    <a:pt x="120" y="150"/>
                    <a:pt x="120" y="150"/>
                  </a:cubicBezTo>
                  <a:cubicBezTo>
                    <a:pt x="119" y="150"/>
                    <a:pt x="118" y="151"/>
                    <a:pt x="117" y="151"/>
                  </a:cubicBezTo>
                  <a:cubicBezTo>
                    <a:pt x="116" y="153"/>
                    <a:pt x="94" y="167"/>
                    <a:pt x="93" y="167"/>
                  </a:cubicBezTo>
                  <a:cubicBezTo>
                    <a:pt x="92" y="167"/>
                    <a:pt x="91" y="167"/>
                    <a:pt x="91" y="168"/>
                  </a:cubicBezTo>
                  <a:cubicBezTo>
                    <a:pt x="91" y="169"/>
                    <a:pt x="91" y="170"/>
                    <a:pt x="90" y="170"/>
                  </a:cubicBezTo>
                  <a:cubicBezTo>
                    <a:pt x="89" y="170"/>
                    <a:pt x="89" y="171"/>
                    <a:pt x="89" y="172"/>
                  </a:cubicBezTo>
                  <a:cubicBezTo>
                    <a:pt x="89" y="174"/>
                    <a:pt x="91" y="175"/>
                    <a:pt x="95" y="177"/>
                  </a:cubicBezTo>
                  <a:cubicBezTo>
                    <a:pt x="99" y="179"/>
                    <a:pt x="103" y="181"/>
                    <a:pt x="104" y="183"/>
                  </a:cubicBezTo>
                  <a:cubicBezTo>
                    <a:pt x="106" y="184"/>
                    <a:pt x="110" y="186"/>
                    <a:pt x="113" y="188"/>
                  </a:cubicBezTo>
                  <a:cubicBezTo>
                    <a:pt x="118" y="191"/>
                    <a:pt x="120" y="193"/>
                    <a:pt x="120" y="196"/>
                  </a:cubicBezTo>
                  <a:cubicBezTo>
                    <a:pt x="119" y="196"/>
                    <a:pt x="120" y="198"/>
                    <a:pt x="121" y="198"/>
                  </a:cubicBezTo>
                  <a:cubicBezTo>
                    <a:pt x="122" y="200"/>
                    <a:pt x="125" y="200"/>
                    <a:pt x="126" y="198"/>
                  </a:cubicBezTo>
                  <a:cubicBezTo>
                    <a:pt x="127" y="197"/>
                    <a:pt x="127" y="185"/>
                    <a:pt x="126" y="177"/>
                  </a:cubicBezTo>
                  <a:cubicBezTo>
                    <a:pt x="125" y="175"/>
                    <a:pt x="125" y="171"/>
                    <a:pt x="125" y="169"/>
                  </a:cubicBezTo>
                  <a:cubicBezTo>
                    <a:pt x="124" y="167"/>
                    <a:pt x="124" y="163"/>
                    <a:pt x="124" y="161"/>
                  </a:cubicBezTo>
                  <a:cubicBezTo>
                    <a:pt x="123" y="158"/>
                    <a:pt x="124" y="156"/>
                    <a:pt x="124" y="155"/>
                  </a:cubicBezTo>
                  <a:cubicBezTo>
                    <a:pt x="126" y="152"/>
                    <a:pt x="124" y="150"/>
                    <a:pt x="121" y="150"/>
                  </a:cubicBezTo>
                  <a:close/>
                  <a:moveTo>
                    <a:pt x="116" y="161"/>
                  </a:moveTo>
                  <a:cubicBezTo>
                    <a:pt x="117" y="161"/>
                    <a:pt x="117" y="163"/>
                    <a:pt x="118" y="165"/>
                  </a:cubicBezTo>
                  <a:cubicBezTo>
                    <a:pt x="118" y="167"/>
                    <a:pt x="119" y="171"/>
                    <a:pt x="119" y="174"/>
                  </a:cubicBezTo>
                  <a:cubicBezTo>
                    <a:pt x="120" y="176"/>
                    <a:pt x="120" y="180"/>
                    <a:pt x="120" y="181"/>
                  </a:cubicBezTo>
                  <a:cubicBezTo>
                    <a:pt x="120" y="183"/>
                    <a:pt x="120" y="184"/>
                    <a:pt x="120" y="184"/>
                  </a:cubicBezTo>
                  <a:cubicBezTo>
                    <a:pt x="120" y="184"/>
                    <a:pt x="116" y="182"/>
                    <a:pt x="111" y="179"/>
                  </a:cubicBezTo>
                  <a:cubicBezTo>
                    <a:pt x="106" y="176"/>
                    <a:pt x="102" y="173"/>
                    <a:pt x="101" y="173"/>
                  </a:cubicBezTo>
                  <a:cubicBezTo>
                    <a:pt x="98" y="173"/>
                    <a:pt x="100" y="171"/>
                    <a:pt x="104" y="169"/>
                  </a:cubicBezTo>
                  <a:cubicBezTo>
                    <a:pt x="107" y="167"/>
                    <a:pt x="110" y="165"/>
                    <a:pt x="112" y="163"/>
                  </a:cubicBezTo>
                  <a:cubicBezTo>
                    <a:pt x="114" y="162"/>
                    <a:pt x="116" y="161"/>
                    <a:pt x="116" y="1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3" name="Freeform 18"/>
            <p:cNvSpPr>
              <a:spLocks noEditPoints="1"/>
            </p:cNvSpPr>
            <p:nvPr/>
          </p:nvSpPr>
          <p:spPr bwMode="auto">
            <a:xfrm>
              <a:off x="1157" y="2012"/>
              <a:ext cx="292" cy="203"/>
            </a:xfrm>
            <a:custGeom>
              <a:avLst/>
              <a:gdLst>
                <a:gd name="T0" fmla="*/ 161 w 232"/>
                <a:gd name="T1" fmla="*/ 9 h 161"/>
                <a:gd name="T2" fmla="*/ 171 w 232"/>
                <a:gd name="T3" fmla="*/ 114 h 161"/>
                <a:gd name="T4" fmla="*/ 179 w 232"/>
                <a:gd name="T5" fmla="*/ 109 h 161"/>
                <a:gd name="T6" fmla="*/ 169 w 232"/>
                <a:gd name="T7" fmla="*/ 60 h 161"/>
                <a:gd name="T8" fmla="*/ 176 w 232"/>
                <a:gd name="T9" fmla="*/ 78 h 161"/>
                <a:gd name="T10" fmla="*/ 181 w 232"/>
                <a:gd name="T11" fmla="*/ 93 h 161"/>
                <a:gd name="T12" fmla="*/ 193 w 232"/>
                <a:gd name="T13" fmla="*/ 104 h 161"/>
                <a:gd name="T14" fmla="*/ 192 w 232"/>
                <a:gd name="T15" fmla="*/ 84 h 161"/>
                <a:gd name="T16" fmla="*/ 204 w 232"/>
                <a:gd name="T17" fmla="*/ 90 h 161"/>
                <a:gd name="T18" fmla="*/ 230 w 232"/>
                <a:gd name="T19" fmla="*/ 93 h 161"/>
                <a:gd name="T20" fmla="*/ 206 w 232"/>
                <a:gd name="T21" fmla="*/ 80 h 161"/>
                <a:gd name="T22" fmla="*/ 197 w 232"/>
                <a:gd name="T23" fmla="*/ 71 h 161"/>
                <a:gd name="T24" fmla="*/ 216 w 232"/>
                <a:gd name="T25" fmla="*/ 60 h 161"/>
                <a:gd name="T26" fmla="*/ 221 w 232"/>
                <a:gd name="T27" fmla="*/ 17 h 161"/>
                <a:gd name="T28" fmla="*/ 173 w 232"/>
                <a:gd name="T29" fmla="*/ 13 h 161"/>
                <a:gd name="T30" fmla="*/ 206 w 232"/>
                <a:gd name="T31" fmla="*/ 57 h 161"/>
                <a:gd name="T32" fmla="*/ 181 w 232"/>
                <a:gd name="T33" fmla="*/ 67 h 161"/>
                <a:gd name="T34" fmla="*/ 173 w 232"/>
                <a:gd name="T35" fmla="*/ 13 h 161"/>
                <a:gd name="T36" fmla="*/ 92 w 232"/>
                <a:gd name="T37" fmla="*/ 73 h 161"/>
                <a:gd name="T38" fmla="*/ 80 w 232"/>
                <a:gd name="T39" fmla="*/ 118 h 161"/>
                <a:gd name="T40" fmla="*/ 102 w 232"/>
                <a:gd name="T41" fmla="*/ 138 h 161"/>
                <a:gd name="T42" fmla="*/ 134 w 232"/>
                <a:gd name="T43" fmla="*/ 136 h 161"/>
                <a:gd name="T44" fmla="*/ 130 w 232"/>
                <a:gd name="T45" fmla="*/ 124 h 161"/>
                <a:gd name="T46" fmla="*/ 113 w 232"/>
                <a:gd name="T47" fmla="*/ 129 h 161"/>
                <a:gd name="T48" fmla="*/ 127 w 232"/>
                <a:gd name="T49" fmla="*/ 99 h 161"/>
                <a:gd name="T50" fmla="*/ 92 w 232"/>
                <a:gd name="T51" fmla="*/ 104 h 161"/>
                <a:gd name="T52" fmla="*/ 107 w 232"/>
                <a:gd name="T53" fmla="*/ 74 h 161"/>
                <a:gd name="T54" fmla="*/ 116 w 232"/>
                <a:gd name="T55" fmla="*/ 62 h 161"/>
                <a:gd name="T56" fmla="*/ 112 w 232"/>
                <a:gd name="T57" fmla="*/ 62 h 161"/>
                <a:gd name="T58" fmla="*/ 45 w 232"/>
                <a:gd name="T59" fmla="*/ 81 h 161"/>
                <a:gd name="T60" fmla="*/ 35 w 232"/>
                <a:gd name="T61" fmla="*/ 102 h 161"/>
                <a:gd name="T62" fmla="*/ 18 w 232"/>
                <a:gd name="T63" fmla="*/ 103 h 161"/>
                <a:gd name="T64" fmla="*/ 0 w 232"/>
                <a:gd name="T65" fmla="*/ 101 h 161"/>
                <a:gd name="T66" fmla="*/ 28 w 232"/>
                <a:gd name="T67" fmla="*/ 122 h 161"/>
                <a:gd name="T68" fmla="*/ 21 w 232"/>
                <a:gd name="T69" fmla="*/ 150 h 161"/>
                <a:gd name="T70" fmla="*/ 27 w 232"/>
                <a:gd name="T71" fmla="*/ 161 h 161"/>
                <a:gd name="T72" fmla="*/ 36 w 232"/>
                <a:gd name="T73" fmla="*/ 126 h 161"/>
                <a:gd name="T74" fmla="*/ 51 w 232"/>
                <a:gd name="T75" fmla="*/ 132 h 161"/>
                <a:gd name="T76" fmla="*/ 61 w 232"/>
                <a:gd name="T77" fmla="*/ 140 h 161"/>
                <a:gd name="T78" fmla="*/ 72 w 232"/>
                <a:gd name="T79" fmla="*/ 143 h 161"/>
                <a:gd name="T80" fmla="*/ 41 w 232"/>
                <a:gd name="T81" fmla="*/ 118 h 161"/>
                <a:gd name="T82" fmla="*/ 49 w 232"/>
                <a:gd name="T83" fmla="*/ 88 h 161"/>
                <a:gd name="T84" fmla="*/ 45 w 232"/>
                <a:gd name="T85" fmla="*/ 81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32" h="161">
                  <a:moveTo>
                    <a:pt x="172" y="5"/>
                  </a:moveTo>
                  <a:cubicBezTo>
                    <a:pt x="168" y="6"/>
                    <a:pt x="164" y="7"/>
                    <a:pt x="161" y="9"/>
                  </a:cubicBezTo>
                  <a:cubicBezTo>
                    <a:pt x="145" y="16"/>
                    <a:pt x="144" y="20"/>
                    <a:pt x="146" y="28"/>
                  </a:cubicBezTo>
                  <a:cubicBezTo>
                    <a:pt x="153" y="54"/>
                    <a:pt x="162" y="86"/>
                    <a:pt x="171" y="114"/>
                  </a:cubicBezTo>
                  <a:cubicBezTo>
                    <a:pt x="174" y="116"/>
                    <a:pt x="177" y="114"/>
                    <a:pt x="180" y="111"/>
                  </a:cubicBezTo>
                  <a:cubicBezTo>
                    <a:pt x="179" y="110"/>
                    <a:pt x="179" y="109"/>
                    <a:pt x="179" y="109"/>
                  </a:cubicBezTo>
                  <a:cubicBezTo>
                    <a:pt x="176" y="91"/>
                    <a:pt x="149" y="25"/>
                    <a:pt x="154" y="23"/>
                  </a:cubicBezTo>
                  <a:cubicBezTo>
                    <a:pt x="162" y="29"/>
                    <a:pt x="165" y="50"/>
                    <a:pt x="169" y="60"/>
                  </a:cubicBezTo>
                  <a:cubicBezTo>
                    <a:pt x="170" y="63"/>
                    <a:pt x="171" y="65"/>
                    <a:pt x="173" y="68"/>
                  </a:cubicBezTo>
                  <a:cubicBezTo>
                    <a:pt x="174" y="71"/>
                    <a:pt x="175" y="74"/>
                    <a:pt x="176" y="78"/>
                  </a:cubicBezTo>
                  <a:cubicBezTo>
                    <a:pt x="176" y="79"/>
                    <a:pt x="177" y="80"/>
                    <a:pt x="177" y="82"/>
                  </a:cubicBezTo>
                  <a:cubicBezTo>
                    <a:pt x="178" y="84"/>
                    <a:pt x="180" y="88"/>
                    <a:pt x="181" y="93"/>
                  </a:cubicBezTo>
                  <a:cubicBezTo>
                    <a:pt x="182" y="100"/>
                    <a:pt x="180" y="108"/>
                    <a:pt x="189" y="108"/>
                  </a:cubicBezTo>
                  <a:cubicBezTo>
                    <a:pt x="192" y="107"/>
                    <a:pt x="193" y="107"/>
                    <a:pt x="193" y="104"/>
                  </a:cubicBezTo>
                  <a:cubicBezTo>
                    <a:pt x="193" y="98"/>
                    <a:pt x="191" y="87"/>
                    <a:pt x="188" y="85"/>
                  </a:cubicBezTo>
                  <a:cubicBezTo>
                    <a:pt x="183" y="81"/>
                    <a:pt x="185" y="80"/>
                    <a:pt x="192" y="84"/>
                  </a:cubicBezTo>
                  <a:cubicBezTo>
                    <a:pt x="196" y="87"/>
                    <a:pt x="200" y="89"/>
                    <a:pt x="200" y="88"/>
                  </a:cubicBezTo>
                  <a:cubicBezTo>
                    <a:pt x="201" y="88"/>
                    <a:pt x="202" y="89"/>
                    <a:pt x="204" y="90"/>
                  </a:cubicBezTo>
                  <a:cubicBezTo>
                    <a:pt x="226" y="103"/>
                    <a:pt x="227" y="103"/>
                    <a:pt x="231" y="99"/>
                  </a:cubicBezTo>
                  <a:cubicBezTo>
                    <a:pt x="232" y="97"/>
                    <a:pt x="232" y="96"/>
                    <a:pt x="230" y="93"/>
                  </a:cubicBezTo>
                  <a:cubicBezTo>
                    <a:pt x="228" y="91"/>
                    <a:pt x="225" y="89"/>
                    <a:pt x="223" y="88"/>
                  </a:cubicBezTo>
                  <a:cubicBezTo>
                    <a:pt x="220" y="87"/>
                    <a:pt x="213" y="84"/>
                    <a:pt x="206" y="80"/>
                  </a:cubicBezTo>
                  <a:cubicBezTo>
                    <a:pt x="194" y="73"/>
                    <a:pt x="194" y="73"/>
                    <a:pt x="194" y="73"/>
                  </a:cubicBezTo>
                  <a:cubicBezTo>
                    <a:pt x="197" y="71"/>
                    <a:pt x="197" y="71"/>
                    <a:pt x="197" y="71"/>
                  </a:cubicBezTo>
                  <a:cubicBezTo>
                    <a:pt x="199" y="69"/>
                    <a:pt x="202" y="68"/>
                    <a:pt x="204" y="68"/>
                  </a:cubicBezTo>
                  <a:cubicBezTo>
                    <a:pt x="206" y="67"/>
                    <a:pt x="212" y="63"/>
                    <a:pt x="216" y="60"/>
                  </a:cubicBezTo>
                  <a:cubicBezTo>
                    <a:pt x="228" y="50"/>
                    <a:pt x="231" y="43"/>
                    <a:pt x="228" y="31"/>
                  </a:cubicBezTo>
                  <a:cubicBezTo>
                    <a:pt x="226" y="25"/>
                    <a:pt x="225" y="22"/>
                    <a:pt x="221" y="17"/>
                  </a:cubicBezTo>
                  <a:cubicBezTo>
                    <a:pt x="209" y="4"/>
                    <a:pt x="191" y="0"/>
                    <a:pt x="172" y="5"/>
                  </a:cubicBezTo>
                  <a:close/>
                  <a:moveTo>
                    <a:pt x="173" y="13"/>
                  </a:moveTo>
                  <a:cubicBezTo>
                    <a:pt x="193" y="8"/>
                    <a:pt x="216" y="19"/>
                    <a:pt x="219" y="35"/>
                  </a:cubicBezTo>
                  <a:cubicBezTo>
                    <a:pt x="221" y="43"/>
                    <a:pt x="216" y="51"/>
                    <a:pt x="206" y="57"/>
                  </a:cubicBezTo>
                  <a:cubicBezTo>
                    <a:pt x="202" y="59"/>
                    <a:pt x="195" y="62"/>
                    <a:pt x="190" y="64"/>
                  </a:cubicBezTo>
                  <a:cubicBezTo>
                    <a:pt x="181" y="67"/>
                    <a:pt x="181" y="67"/>
                    <a:pt x="181" y="67"/>
                  </a:cubicBezTo>
                  <a:cubicBezTo>
                    <a:pt x="168" y="53"/>
                    <a:pt x="171" y="34"/>
                    <a:pt x="166" y="22"/>
                  </a:cubicBezTo>
                  <a:cubicBezTo>
                    <a:pt x="163" y="17"/>
                    <a:pt x="165" y="15"/>
                    <a:pt x="173" y="13"/>
                  </a:cubicBezTo>
                  <a:close/>
                  <a:moveTo>
                    <a:pt x="111" y="62"/>
                  </a:moveTo>
                  <a:cubicBezTo>
                    <a:pt x="108" y="63"/>
                    <a:pt x="97" y="69"/>
                    <a:pt x="92" y="73"/>
                  </a:cubicBezTo>
                  <a:cubicBezTo>
                    <a:pt x="86" y="78"/>
                    <a:pt x="84" y="84"/>
                    <a:pt x="81" y="99"/>
                  </a:cubicBezTo>
                  <a:cubicBezTo>
                    <a:pt x="79" y="109"/>
                    <a:pt x="79" y="112"/>
                    <a:pt x="80" y="118"/>
                  </a:cubicBezTo>
                  <a:cubicBezTo>
                    <a:pt x="81" y="122"/>
                    <a:pt x="84" y="127"/>
                    <a:pt x="85" y="128"/>
                  </a:cubicBezTo>
                  <a:cubicBezTo>
                    <a:pt x="88" y="132"/>
                    <a:pt x="97" y="137"/>
                    <a:pt x="102" y="138"/>
                  </a:cubicBezTo>
                  <a:cubicBezTo>
                    <a:pt x="104" y="139"/>
                    <a:pt x="118" y="138"/>
                    <a:pt x="129" y="136"/>
                  </a:cubicBezTo>
                  <a:cubicBezTo>
                    <a:pt x="131" y="136"/>
                    <a:pt x="134" y="136"/>
                    <a:pt x="134" y="136"/>
                  </a:cubicBezTo>
                  <a:cubicBezTo>
                    <a:pt x="136" y="136"/>
                    <a:pt x="137" y="133"/>
                    <a:pt x="136" y="129"/>
                  </a:cubicBezTo>
                  <a:cubicBezTo>
                    <a:pt x="136" y="127"/>
                    <a:pt x="134" y="126"/>
                    <a:pt x="130" y="124"/>
                  </a:cubicBezTo>
                  <a:cubicBezTo>
                    <a:pt x="124" y="123"/>
                    <a:pt x="123" y="123"/>
                    <a:pt x="122" y="125"/>
                  </a:cubicBezTo>
                  <a:cubicBezTo>
                    <a:pt x="121" y="127"/>
                    <a:pt x="120" y="128"/>
                    <a:pt x="113" y="129"/>
                  </a:cubicBezTo>
                  <a:cubicBezTo>
                    <a:pt x="104" y="129"/>
                    <a:pt x="97" y="127"/>
                    <a:pt x="92" y="123"/>
                  </a:cubicBezTo>
                  <a:cubicBezTo>
                    <a:pt x="80" y="109"/>
                    <a:pt x="118" y="107"/>
                    <a:pt x="127" y="99"/>
                  </a:cubicBezTo>
                  <a:cubicBezTo>
                    <a:pt x="127" y="97"/>
                    <a:pt x="120" y="91"/>
                    <a:pt x="117" y="92"/>
                  </a:cubicBezTo>
                  <a:cubicBezTo>
                    <a:pt x="107" y="98"/>
                    <a:pt x="105" y="103"/>
                    <a:pt x="92" y="104"/>
                  </a:cubicBezTo>
                  <a:cubicBezTo>
                    <a:pt x="88" y="104"/>
                    <a:pt x="88" y="103"/>
                    <a:pt x="89" y="94"/>
                  </a:cubicBezTo>
                  <a:cubicBezTo>
                    <a:pt x="92" y="82"/>
                    <a:pt x="95" y="78"/>
                    <a:pt x="107" y="74"/>
                  </a:cubicBezTo>
                  <a:cubicBezTo>
                    <a:pt x="121" y="69"/>
                    <a:pt x="122" y="69"/>
                    <a:pt x="121" y="65"/>
                  </a:cubicBezTo>
                  <a:cubicBezTo>
                    <a:pt x="120" y="62"/>
                    <a:pt x="118" y="61"/>
                    <a:pt x="116" y="62"/>
                  </a:cubicBezTo>
                  <a:cubicBezTo>
                    <a:pt x="114" y="62"/>
                    <a:pt x="112" y="62"/>
                    <a:pt x="112" y="62"/>
                  </a:cubicBezTo>
                  <a:cubicBezTo>
                    <a:pt x="112" y="62"/>
                    <a:pt x="112" y="61"/>
                    <a:pt x="112" y="62"/>
                  </a:cubicBezTo>
                  <a:cubicBezTo>
                    <a:pt x="112" y="62"/>
                    <a:pt x="111" y="62"/>
                    <a:pt x="111" y="62"/>
                  </a:cubicBezTo>
                  <a:close/>
                  <a:moveTo>
                    <a:pt x="45" y="81"/>
                  </a:moveTo>
                  <a:cubicBezTo>
                    <a:pt x="42" y="82"/>
                    <a:pt x="40" y="85"/>
                    <a:pt x="40" y="89"/>
                  </a:cubicBezTo>
                  <a:cubicBezTo>
                    <a:pt x="39" y="91"/>
                    <a:pt x="37" y="97"/>
                    <a:pt x="35" y="102"/>
                  </a:cubicBezTo>
                  <a:cubicBezTo>
                    <a:pt x="32" y="112"/>
                    <a:pt x="32" y="112"/>
                    <a:pt x="32" y="112"/>
                  </a:cubicBezTo>
                  <a:cubicBezTo>
                    <a:pt x="18" y="103"/>
                    <a:pt x="18" y="103"/>
                    <a:pt x="18" y="103"/>
                  </a:cubicBezTo>
                  <a:cubicBezTo>
                    <a:pt x="11" y="99"/>
                    <a:pt x="4" y="95"/>
                    <a:pt x="3" y="95"/>
                  </a:cubicBezTo>
                  <a:cubicBezTo>
                    <a:pt x="2" y="95"/>
                    <a:pt x="0" y="99"/>
                    <a:pt x="0" y="101"/>
                  </a:cubicBezTo>
                  <a:cubicBezTo>
                    <a:pt x="1" y="101"/>
                    <a:pt x="7" y="106"/>
                    <a:pt x="15" y="111"/>
                  </a:cubicBezTo>
                  <a:cubicBezTo>
                    <a:pt x="27" y="118"/>
                    <a:pt x="29" y="120"/>
                    <a:pt x="28" y="122"/>
                  </a:cubicBezTo>
                  <a:cubicBezTo>
                    <a:pt x="28" y="124"/>
                    <a:pt x="27" y="130"/>
                    <a:pt x="25" y="137"/>
                  </a:cubicBezTo>
                  <a:cubicBezTo>
                    <a:pt x="24" y="144"/>
                    <a:pt x="22" y="150"/>
                    <a:pt x="21" y="150"/>
                  </a:cubicBezTo>
                  <a:cubicBezTo>
                    <a:pt x="19" y="153"/>
                    <a:pt x="21" y="158"/>
                    <a:pt x="24" y="160"/>
                  </a:cubicBezTo>
                  <a:cubicBezTo>
                    <a:pt x="26" y="161"/>
                    <a:pt x="27" y="161"/>
                    <a:pt x="27" y="161"/>
                  </a:cubicBezTo>
                  <a:cubicBezTo>
                    <a:pt x="29" y="161"/>
                    <a:pt x="31" y="156"/>
                    <a:pt x="30" y="154"/>
                  </a:cubicBezTo>
                  <a:cubicBezTo>
                    <a:pt x="30" y="152"/>
                    <a:pt x="34" y="129"/>
                    <a:pt x="36" y="126"/>
                  </a:cubicBezTo>
                  <a:cubicBezTo>
                    <a:pt x="36" y="125"/>
                    <a:pt x="38" y="126"/>
                    <a:pt x="41" y="127"/>
                  </a:cubicBezTo>
                  <a:cubicBezTo>
                    <a:pt x="43" y="128"/>
                    <a:pt x="48" y="130"/>
                    <a:pt x="51" y="132"/>
                  </a:cubicBezTo>
                  <a:cubicBezTo>
                    <a:pt x="56" y="134"/>
                    <a:pt x="59" y="136"/>
                    <a:pt x="59" y="138"/>
                  </a:cubicBezTo>
                  <a:cubicBezTo>
                    <a:pt x="59" y="139"/>
                    <a:pt x="60" y="140"/>
                    <a:pt x="61" y="140"/>
                  </a:cubicBezTo>
                  <a:cubicBezTo>
                    <a:pt x="62" y="140"/>
                    <a:pt x="64" y="141"/>
                    <a:pt x="66" y="142"/>
                  </a:cubicBezTo>
                  <a:cubicBezTo>
                    <a:pt x="69" y="144"/>
                    <a:pt x="70" y="144"/>
                    <a:pt x="72" y="143"/>
                  </a:cubicBezTo>
                  <a:cubicBezTo>
                    <a:pt x="77" y="140"/>
                    <a:pt x="73" y="134"/>
                    <a:pt x="63" y="128"/>
                  </a:cubicBezTo>
                  <a:cubicBezTo>
                    <a:pt x="53" y="122"/>
                    <a:pt x="43" y="118"/>
                    <a:pt x="41" y="118"/>
                  </a:cubicBezTo>
                  <a:cubicBezTo>
                    <a:pt x="40" y="118"/>
                    <a:pt x="40" y="118"/>
                    <a:pt x="39" y="117"/>
                  </a:cubicBezTo>
                  <a:cubicBezTo>
                    <a:pt x="39" y="115"/>
                    <a:pt x="47" y="92"/>
                    <a:pt x="49" y="88"/>
                  </a:cubicBezTo>
                  <a:cubicBezTo>
                    <a:pt x="51" y="85"/>
                    <a:pt x="50" y="83"/>
                    <a:pt x="47" y="81"/>
                  </a:cubicBezTo>
                  <a:cubicBezTo>
                    <a:pt x="46" y="81"/>
                    <a:pt x="45" y="81"/>
                    <a:pt x="45" y="8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4" name="Freeform 19"/>
            <p:cNvSpPr>
              <a:spLocks noEditPoints="1"/>
            </p:cNvSpPr>
            <p:nvPr/>
          </p:nvSpPr>
          <p:spPr bwMode="auto">
            <a:xfrm>
              <a:off x="1018" y="2473"/>
              <a:ext cx="581" cy="364"/>
            </a:xfrm>
            <a:custGeom>
              <a:avLst/>
              <a:gdLst>
                <a:gd name="T0" fmla="*/ 387 w 461"/>
                <a:gd name="T1" fmla="*/ 69 h 289"/>
                <a:gd name="T2" fmla="*/ 398 w 461"/>
                <a:gd name="T3" fmla="*/ 101 h 289"/>
                <a:gd name="T4" fmla="*/ 418 w 461"/>
                <a:gd name="T5" fmla="*/ 103 h 289"/>
                <a:gd name="T6" fmla="*/ 435 w 461"/>
                <a:gd name="T7" fmla="*/ 120 h 289"/>
                <a:gd name="T8" fmla="*/ 430 w 461"/>
                <a:gd name="T9" fmla="*/ 89 h 289"/>
                <a:gd name="T10" fmla="*/ 447 w 461"/>
                <a:gd name="T11" fmla="*/ 83 h 289"/>
                <a:gd name="T12" fmla="*/ 432 w 461"/>
                <a:gd name="T13" fmla="*/ 78 h 289"/>
                <a:gd name="T14" fmla="*/ 415 w 461"/>
                <a:gd name="T15" fmla="*/ 52 h 289"/>
                <a:gd name="T16" fmla="*/ 415 w 461"/>
                <a:gd name="T17" fmla="*/ 83 h 289"/>
                <a:gd name="T18" fmla="*/ 397 w 461"/>
                <a:gd name="T19" fmla="*/ 81 h 289"/>
                <a:gd name="T20" fmla="*/ 398 w 461"/>
                <a:gd name="T21" fmla="*/ 0 h 289"/>
                <a:gd name="T22" fmla="*/ 352 w 461"/>
                <a:gd name="T23" fmla="*/ 56 h 289"/>
                <a:gd name="T24" fmla="*/ 388 w 461"/>
                <a:gd name="T25" fmla="*/ 179 h 289"/>
                <a:gd name="T26" fmla="*/ 394 w 461"/>
                <a:gd name="T27" fmla="*/ 167 h 289"/>
                <a:gd name="T28" fmla="*/ 352 w 461"/>
                <a:gd name="T29" fmla="*/ 22 h 289"/>
                <a:gd name="T30" fmla="*/ 247 w 461"/>
                <a:gd name="T31" fmla="*/ 58 h 289"/>
                <a:gd name="T32" fmla="*/ 228 w 461"/>
                <a:gd name="T33" fmla="*/ 106 h 289"/>
                <a:gd name="T34" fmla="*/ 244 w 461"/>
                <a:gd name="T35" fmla="*/ 67 h 289"/>
                <a:gd name="T36" fmla="*/ 271 w 461"/>
                <a:gd name="T37" fmla="*/ 71 h 289"/>
                <a:gd name="T38" fmla="*/ 263 w 461"/>
                <a:gd name="T39" fmla="*/ 109 h 289"/>
                <a:gd name="T40" fmla="*/ 256 w 461"/>
                <a:gd name="T41" fmla="*/ 123 h 289"/>
                <a:gd name="T42" fmla="*/ 303 w 461"/>
                <a:gd name="T43" fmla="*/ 175 h 289"/>
                <a:gd name="T44" fmla="*/ 264 w 461"/>
                <a:gd name="T45" fmla="*/ 205 h 289"/>
                <a:gd name="T46" fmla="*/ 254 w 461"/>
                <a:gd name="T47" fmla="*/ 215 h 289"/>
                <a:gd name="T48" fmla="*/ 295 w 461"/>
                <a:gd name="T49" fmla="*/ 211 h 289"/>
                <a:gd name="T50" fmla="*/ 303 w 461"/>
                <a:gd name="T51" fmla="*/ 119 h 289"/>
                <a:gd name="T52" fmla="*/ 282 w 461"/>
                <a:gd name="T53" fmla="*/ 93 h 289"/>
                <a:gd name="T54" fmla="*/ 137 w 461"/>
                <a:gd name="T55" fmla="*/ 84 h 289"/>
                <a:gd name="T56" fmla="*/ 116 w 461"/>
                <a:gd name="T57" fmla="*/ 118 h 289"/>
                <a:gd name="T58" fmla="*/ 20 w 461"/>
                <a:gd name="T59" fmla="*/ 138 h 289"/>
                <a:gd name="T60" fmla="*/ 32 w 461"/>
                <a:gd name="T61" fmla="*/ 196 h 289"/>
                <a:gd name="T62" fmla="*/ 16 w 461"/>
                <a:gd name="T63" fmla="*/ 188 h 289"/>
                <a:gd name="T64" fmla="*/ 70 w 461"/>
                <a:gd name="T65" fmla="*/ 149 h 289"/>
                <a:gd name="T66" fmla="*/ 111 w 461"/>
                <a:gd name="T67" fmla="*/ 264 h 289"/>
                <a:gd name="T68" fmla="*/ 63 w 461"/>
                <a:gd name="T69" fmla="*/ 244 h 289"/>
                <a:gd name="T70" fmla="*/ 63 w 461"/>
                <a:gd name="T71" fmla="*/ 232 h 289"/>
                <a:gd name="T72" fmla="*/ 98 w 461"/>
                <a:gd name="T73" fmla="*/ 288 h 289"/>
                <a:gd name="T74" fmla="*/ 85 w 461"/>
                <a:gd name="T75" fmla="*/ 153 h 289"/>
                <a:gd name="T76" fmla="*/ 100 w 461"/>
                <a:gd name="T77" fmla="*/ 139 h 289"/>
                <a:gd name="T78" fmla="*/ 123 w 461"/>
                <a:gd name="T79" fmla="*/ 240 h 289"/>
                <a:gd name="T80" fmla="*/ 117 w 461"/>
                <a:gd name="T81" fmla="*/ 163 h 289"/>
                <a:gd name="T82" fmla="*/ 124 w 461"/>
                <a:gd name="T83" fmla="*/ 122 h 289"/>
                <a:gd name="T84" fmla="*/ 137 w 461"/>
                <a:gd name="T85" fmla="*/ 84 h 289"/>
                <a:gd name="T86" fmla="*/ 146 w 461"/>
                <a:gd name="T87" fmla="*/ 175 h 289"/>
                <a:gd name="T88" fmla="*/ 199 w 461"/>
                <a:gd name="T89" fmla="*/ 157 h 289"/>
                <a:gd name="T90" fmla="*/ 193 w 461"/>
                <a:gd name="T91" fmla="*/ 173 h 289"/>
                <a:gd name="T92" fmla="*/ 151 w 461"/>
                <a:gd name="T93" fmla="*/ 195 h 289"/>
                <a:gd name="T94" fmla="*/ 200 w 461"/>
                <a:gd name="T95" fmla="*/ 176 h 289"/>
                <a:gd name="T96" fmla="*/ 335 w 461"/>
                <a:gd name="T97" fmla="*/ 179 h 289"/>
                <a:gd name="T98" fmla="*/ 341 w 461"/>
                <a:gd name="T99" fmla="*/ 192 h 289"/>
                <a:gd name="T100" fmla="*/ 335 w 461"/>
                <a:gd name="T101" fmla="*/ 179 h 2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461" h="289">
                  <a:moveTo>
                    <a:pt x="397" y="0"/>
                  </a:moveTo>
                  <a:cubicBezTo>
                    <a:pt x="393" y="1"/>
                    <a:pt x="391" y="7"/>
                    <a:pt x="392" y="17"/>
                  </a:cubicBezTo>
                  <a:cubicBezTo>
                    <a:pt x="392" y="29"/>
                    <a:pt x="389" y="61"/>
                    <a:pt x="387" y="69"/>
                  </a:cubicBezTo>
                  <a:cubicBezTo>
                    <a:pt x="386" y="71"/>
                    <a:pt x="386" y="73"/>
                    <a:pt x="386" y="73"/>
                  </a:cubicBezTo>
                  <a:cubicBezTo>
                    <a:pt x="387" y="72"/>
                    <a:pt x="388" y="88"/>
                    <a:pt x="386" y="91"/>
                  </a:cubicBezTo>
                  <a:cubicBezTo>
                    <a:pt x="384" y="99"/>
                    <a:pt x="393" y="107"/>
                    <a:pt x="398" y="101"/>
                  </a:cubicBezTo>
                  <a:cubicBezTo>
                    <a:pt x="399" y="100"/>
                    <a:pt x="403" y="98"/>
                    <a:pt x="407" y="97"/>
                  </a:cubicBezTo>
                  <a:cubicBezTo>
                    <a:pt x="415" y="96"/>
                    <a:pt x="415" y="96"/>
                    <a:pt x="415" y="96"/>
                  </a:cubicBezTo>
                  <a:cubicBezTo>
                    <a:pt x="418" y="103"/>
                    <a:pt x="418" y="103"/>
                    <a:pt x="418" y="103"/>
                  </a:cubicBezTo>
                  <a:cubicBezTo>
                    <a:pt x="419" y="106"/>
                    <a:pt x="423" y="114"/>
                    <a:pt x="425" y="119"/>
                  </a:cubicBezTo>
                  <a:cubicBezTo>
                    <a:pt x="435" y="126"/>
                    <a:pt x="437" y="182"/>
                    <a:pt x="445" y="181"/>
                  </a:cubicBezTo>
                  <a:cubicBezTo>
                    <a:pt x="457" y="175"/>
                    <a:pt x="440" y="132"/>
                    <a:pt x="435" y="120"/>
                  </a:cubicBezTo>
                  <a:cubicBezTo>
                    <a:pt x="429" y="107"/>
                    <a:pt x="429" y="107"/>
                    <a:pt x="428" y="107"/>
                  </a:cubicBezTo>
                  <a:cubicBezTo>
                    <a:pt x="428" y="106"/>
                    <a:pt x="427" y="103"/>
                    <a:pt x="426" y="99"/>
                  </a:cubicBezTo>
                  <a:cubicBezTo>
                    <a:pt x="425" y="92"/>
                    <a:pt x="425" y="91"/>
                    <a:pt x="430" y="89"/>
                  </a:cubicBezTo>
                  <a:cubicBezTo>
                    <a:pt x="432" y="88"/>
                    <a:pt x="435" y="87"/>
                    <a:pt x="435" y="87"/>
                  </a:cubicBezTo>
                  <a:cubicBezTo>
                    <a:pt x="436" y="86"/>
                    <a:pt x="437" y="85"/>
                    <a:pt x="439" y="84"/>
                  </a:cubicBezTo>
                  <a:cubicBezTo>
                    <a:pt x="441" y="83"/>
                    <a:pt x="444" y="82"/>
                    <a:pt x="447" y="83"/>
                  </a:cubicBezTo>
                  <a:cubicBezTo>
                    <a:pt x="454" y="83"/>
                    <a:pt x="461" y="78"/>
                    <a:pt x="459" y="74"/>
                  </a:cubicBezTo>
                  <a:cubicBezTo>
                    <a:pt x="458" y="72"/>
                    <a:pt x="457" y="71"/>
                    <a:pt x="457" y="71"/>
                  </a:cubicBezTo>
                  <a:cubicBezTo>
                    <a:pt x="456" y="70"/>
                    <a:pt x="442" y="74"/>
                    <a:pt x="432" y="78"/>
                  </a:cubicBezTo>
                  <a:cubicBezTo>
                    <a:pt x="423" y="81"/>
                    <a:pt x="423" y="81"/>
                    <a:pt x="423" y="81"/>
                  </a:cubicBezTo>
                  <a:cubicBezTo>
                    <a:pt x="420" y="66"/>
                    <a:pt x="420" y="66"/>
                    <a:pt x="420" y="66"/>
                  </a:cubicBezTo>
                  <a:cubicBezTo>
                    <a:pt x="418" y="53"/>
                    <a:pt x="418" y="52"/>
                    <a:pt x="415" y="52"/>
                  </a:cubicBezTo>
                  <a:cubicBezTo>
                    <a:pt x="409" y="52"/>
                    <a:pt x="408" y="54"/>
                    <a:pt x="410" y="62"/>
                  </a:cubicBezTo>
                  <a:cubicBezTo>
                    <a:pt x="412" y="67"/>
                    <a:pt x="413" y="73"/>
                    <a:pt x="414" y="77"/>
                  </a:cubicBezTo>
                  <a:cubicBezTo>
                    <a:pt x="415" y="83"/>
                    <a:pt x="415" y="83"/>
                    <a:pt x="415" y="83"/>
                  </a:cubicBezTo>
                  <a:cubicBezTo>
                    <a:pt x="406" y="85"/>
                    <a:pt x="406" y="85"/>
                    <a:pt x="406" y="85"/>
                  </a:cubicBezTo>
                  <a:cubicBezTo>
                    <a:pt x="398" y="87"/>
                    <a:pt x="398" y="87"/>
                    <a:pt x="398" y="87"/>
                  </a:cubicBezTo>
                  <a:cubicBezTo>
                    <a:pt x="397" y="81"/>
                    <a:pt x="397" y="81"/>
                    <a:pt x="397" y="81"/>
                  </a:cubicBezTo>
                  <a:cubicBezTo>
                    <a:pt x="397" y="72"/>
                    <a:pt x="397" y="57"/>
                    <a:pt x="398" y="55"/>
                  </a:cubicBezTo>
                  <a:cubicBezTo>
                    <a:pt x="399" y="50"/>
                    <a:pt x="403" y="9"/>
                    <a:pt x="402" y="5"/>
                  </a:cubicBezTo>
                  <a:cubicBezTo>
                    <a:pt x="401" y="3"/>
                    <a:pt x="400" y="1"/>
                    <a:pt x="398" y="0"/>
                  </a:cubicBezTo>
                  <a:cubicBezTo>
                    <a:pt x="398" y="0"/>
                    <a:pt x="397" y="0"/>
                    <a:pt x="397" y="0"/>
                  </a:cubicBezTo>
                  <a:close/>
                  <a:moveTo>
                    <a:pt x="348" y="22"/>
                  </a:moveTo>
                  <a:cubicBezTo>
                    <a:pt x="344" y="23"/>
                    <a:pt x="345" y="30"/>
                    <a:pt x="352" y="56"/>
                  </a:cubicBezTo>
                  <a:cubicBezTo>
                    <a:pt x="356" y="73"/>
                    <a:pt x="361" y="87"/>
                    <a:pt x="361" y="87"/>
                  </a:cubicBezTo>
                  <a:cubicBezTo>
                    <a:pt x="373" y="109"/>
                    <a:pt x="375" y="141"/>
                    <a:pt x="383" y="164"/>
                  </a:cubicBezTo>
                  <a:cubicBezTo>
                    <a:pt x="385" y="169"/>
                    <a:pt x="387" y="176"/>
                    <a:pt x="388" y="179"/>
                  </a:cubicBezTo>
                  <a:cubicBezTo>
                    <a:pt x="389" y="184"/>
                    <a:pt x="390" y="186"/>
                    <a:pt x="392" y="187"/>
                  </a:cubicBezTo>
                  <a:cubicBezTo>
                    <a:pt x="394" y="188"/>
                    <a:pt x="396" y="188"/>
                    <a:pt x="397" y="188"/>
                  </a:cubicBezTo>
                  <a:cubicBezTo>
                    <a:pt x="400" y="188"/>
                    <a:pt x="399" y="181"/>
                    <a:pt x="394" y="167"/>
                  </a:cubicBezTo>
                  <a:cubicBezTo>
                    <a:pt x="387" y="142"/>
                    <a:pt x="380" y="116"/>
                    <a:pt x="372" y="92"/>
                  </a:cubicBezTo>
                  <a:cubicBezTo>
                    <a:pt x="364" y="70"/>
                    <a:pt x="359" y="48"/>
                    <a:pt x="357" y="32"/>
                  </a:cubicBezTo>
                  <a:cubicBezTo>
                    <a:pt x="356" y="23"/>
                    <a:pt x="356" y="23"/>
                    <a:pt x="352" y="22"/>
                  </a:cubicBezTo>
                  <a:cubicBezTo>
                    <a:pt x="350" y="22"/>
                    <a:pt x="349" y="22"/>
                    <a:pt x="348" y="22"/>
                  </a:cubicBezTo>
                  <a:close/>
                  <a:moveTo>
                    <a:pt x="249" y="58"/>
                  </a:moveTo>
                  <a:cubicBezTo>
                    <a:pt x="249" y="58"/>
                    <a:pt x="248" y="58"/>
                    <a:pt x="247" y="58"/>
                  </a:cubicBezTo>
                  <a:cubicBezTo>
                    <a:pt x="243" y="59"/>
                    <a:pt x="240" y="61"/>
                    <a:pt x="237" y="63"/>
                  </a:cubicBezTo>
                  <a:cubicBezTo>
                    <a:pt x="231" y="68"/>
                    <a:pt x="225" y="81"/>
                    <a:pt x="224" y="94"/>
                  </a:cubicBezTo>
                  <a:cubicBezTo>
                    <a:pt x="224" y="104"/>
                    <a:pt x="224" y="104"/>
                    <a:pt x="228" y="106"/>
                  </a:cubicBezTo>
                  <a:cubicBezTo>
                    <a:pt x="232" y="109"/>
                    <a:pt x="235" y="107"/>
                    <a:pt x="235" y="101"/>
                  </a:cubicBezTo>
                  <a:cubicBezTo>
                    <a:pt x="235" y="87"/>
                    <a:pt x="236" y="81"/>
                    <a:pt x="240" y="74"/>
                  </a:cubicBezTo>
                  <a:cubicBezTo>
                    <a:pt x="244" y="67"/>
                    <a:pt x="244" y="67"/>
                    <a:pt x="244" y="67"/>
                  </a:cubicBezTo>
                  <a:cubicBezTo>
                    <a:pt x="253" y="66"/>
                    <a:pt x="253" y="66"/>
                    <a:pt x="253" y="66"/>
                  </a:cubicBezTo>
                  <a:cubicBezTo>
                    <a:pt x="258" y="66"/>
                    <a:pt x="264" y="67"/>
                    <a:pt x="266" y="69"/>
                  </a:cubicBezTo>
                  <a:cubicBezTo>
                    <a:pt x="267" y="70"/>
                    <a:pt x="270" y="71"/>
                    <a:pt x="271" y="71"/>
                  </a:cubicBezTo>
                  <a:cubicBezTo>
                    <a:pt x="274" y="70"/>
                    <a:pt x="276" y="79"/>
                    <a:pt x="274" y="85"/>
                  </a:cubicBezTo>
                  <a:cubicBezTo>
                    <a:pt x="273" y="88"/>
                    <a:pt x="273" y="91"/>
                    <a:pt x="273" y="92"/>
                  </a:cubicBezTo>
                  <a:cubicBezTo>
                    <a:pt x="274" y="96"/>
                    <a:pt x="269" y="105"/>
                    <a:pt x="263" y="109"/>
                  </a:cubicBezTo>
                  <a:cubicBezTo>
                    <a:pt x="260" y="111"/>
                    <a:pt x="258" y="113"/>
                    <a:pt x="259" y="113"/>
                  </a:cubicBezTo>
                  <a:cubicBezTo>
                    <a:pt x="260" y="113"/>
                    <a:pt x="259" y="115"/>
                    <a:pt x="258" y="117"/>
                  </a:cubicBezTo>
                  <a:cubicBezTo>
                    <a:pt x="256" y="120"/>
                    <a:pt x="256" y="123"/>
                    <a:pt x="256" y="123"/>
                  </a:cubicBezTo>
                  <a:cubicBezTo>
                    <a:pt x="257" y="123"/>
                    <a:pt x="262" y="123"/>
                    <a:pt x="268" y="121"/>
                  </a:cubicBezTo>
                  <a:cubicBezTo>
                    <a:pt x="281" y="118"/>
                    <a:pt x="291" y="120"/>
                    <a:pt x="296" y="129"/>
                  </a:cubicBezTo>
                  <a:cubicBezTo>
                    <a:pt x="301" y="137"/>
                    <a:pt x="305" y="160"/>
                    <a:pt x="303" y="175"/>
                  </a:cubicBezTo>
                  <a:cubicBezTo>
                    <a:pt x="302" y="181"/>
                    <a:pt x="301" y="188"/>
                    <a:pt x="301" y="190"/>
                  </a:cubicBezTo>
                  <a:cubicBezTo>
                    <a:pt x="301" y="196"/>
                    <a:pt x="294" y="201"/>
                    <a:pt x="280" y="205"/>
                  </a:cubicBezTo>
                  <a:cubicBezTo>
                    <a:pt x="268" y="207"/>
                    <a:pt x="267" y="207"/>
                    <a:pt x="264" y="205"/>
                  </a:cubicBezTo>
                  <a:cubicBezTo>
                    <a:pt x="259" y="201"/>
                    <a:pt x="257" y="202"/>
                    <a:pt x="253" y="207"/>
                  </a:cubicBezTo>
                  <a:cubicBezTo>
                    <a:pt x="249" y="212"/>
                    <a:pt x="249" y="212"/>
                    <a:pt x="249" y="212"/>
                  </a:cubicBezTo>
                  <a:cubicBezTo>
                    <a:pt x="254" y="215"/>
                    <a:pt x="254" y="215"/>
                    <a:pt x="254" y="215"/>
                  </a:cubicBezTo>
                  <a:cubicBezTo>
                    <a:pt x="256" y="216"/>
                    <a:pt x="260" y="218"/>
                    <a:pt x="263" y="218"/>
                  </a:cubicBezTo>
                  <a:cubicBezTo>
                    <a:pt x="269" y="219"/>
                    <a:pt x="289" y="216"/>
                    <a:pt x="290" y="214"/>
                  </a:cubicBezTo>
                  <a:cubicBezTo>
                    <a:pt x="290" y="213"/>
                    <a:pt x="292" y="212"/>
                    <a:pt x="295" y="211"/>
                  </a:cubicBezTo>
                  <a:cubicBezTo>
                    <a:pt x="302" y="209"/>
                    <a:pt x="306" y="200"/>
                    <a:pt x="310" y="183"/>
                  </a:cubicBezTo>
                  <a:cubicBezTo>
                    <a:pt x="313" y="167"/>
                    <a:pt x="313" y="160"/>
                    <a:pt x="309" y="137"/>
                  </a:cubicBezTo>
                  <a:cubicBezTo>
                    <a:pt x="307" y="126"/>
                    <a:pt x="306" y="123"/>
                    <a:pt x="303" y="119"/>
                  </a:cubicBezTo>
                  <a:cubicBezTo>
                    <a:pt x="298" y="114"/>
                    <a:pt x="291" y="110"/>
                    <a:pt x="284" y="108"/>
                  </a:cubicBezTo>
                  <a:cubicBezTo>
                    <a:pt x="278" y="107"/>
                    <a:pt x="278" y="107"/>
                    <a:pt x="278" y="107"/>
                  </a:cubicBezTo>
                  <a:cubicBezTo>
                    <a:pt x="282" y="93"/>
                    <a:pt x="282" y="93"/>
                    <a:pt x="282" y="93"/>
                  </a:cubicBezTo>
                  <a:cubicBezTo>
                    <a:pt x="286" y="78"/>
                    <a:pt x="284" y="70"/>
                    <a:pt x="278" y="63"/>
                  </a:cubicBezTo>
                  <a:cubicBezTo>
                    <a:pt x="273" y="57"/>
                    <a:pt x="260" y="55"/>
                    <a:pt x="249" y="58"/>
                  </a:cubicBezTo>
                  <a:close/>
                  <a:moveTo>
                    <a:pt x="137" y="84"/>
                  </a:moveTo>
                  <a:cubicBezTo>
                    <a:pt x="136" y="84"/>
                    <a:pt x="135" y="85"/>
                    <a:pt x="135" y="85"/>
                  </a:cubicBezTo>
                  <a:cubicBezTo>
                    <a:pt x="129" y="86"/>
                    <a:pt x="127" y="89"/>
                    <a:pt x="130" y="94"/>
                  </a:cubicBezTo>
                  <a:cubicBezTo>
                    <a:pt x="132" y="100"/>
                    <a:pt x="125" y="112"/>
                    <a:pt x="116" y="118"/>
                  </a:cubicBezTo>
                  <a:cubicBezTo>
                    <a:pt x="87" y="137"/>
                    <a:pt x="70" y="142"/>
                    <a:pt x="50" y="136"/>
                  </a:cubicBezTo>
                  <a:cubicBezTo>
                    <a:pt x="45" y="135"/>
                    <a:pt x="38" y="134"/>
                    <a:pt x="34" y="133"/>
                  </a:cubicBezTo>
                  <a:cubicBezTo>
                    <a:pt x="28" y="133"/>
                    <a:pt x="26" y="134"/>
                    <a:pt x="20" y="138"/>
                  </a:cubicBezTo>
                  <a:cubicBezTo>
                    <a:pt x="11" y="146"/>
                    <a:pt x="0" y="164"/>
                    <a:pt x="0" y="172"/>
                  </a:cubicBezTo>
                  <a:cubicBezTo>
                    <a:pt x="1" y="187"/>
                    <a:pt x="3" y="193"/>
                    <a:pt x="13" y="199"/>
                  </a:cubicBezTo>
                  <a:cubicBezTo>
                    <a:pt x="20" y="204"/>
                    <a:pt x="29" y="202"/>
                    <a:pt x="32" y="196"/>
                  </a:cubicBezTo>
                  <a:cubicBezTo>
                    <a:pt x="34" y="190"/>
                    <a:pt x="33" y="186"/>
                    <a:pt x="28" y="185"/>
                  </a:cubicBezTo>
                  <a:cubicBezTo>
                    <a:pt x="24" y="185"/>
                    <a:pt x="23" y="185"/>
                    <a:pt x="22" y="188"/>
                  </a:cubicBezTo>
                  <a:cubicBezTo>
                    <a:pt x="20" y="192"/>
                    <a:pt x="20" y="192"/>
                    <a:pt x="16" y="188"/>
                  </a:cubicBezTo>
                  <a:cubicBezTo>
                    <a:pt x="6" y="181"/>
                    <a:pt x="9" y="158"/>
                    <a:pt x="21" y="147"/>
                  </a:cubicBezTo>
                  <a:cubicBezTo>
                    <a:pt x="28" y="142"/>
                    <a:pt x="32" y="141"/>
                    <a:pt x="44" y="145"/>
                  </a:cubicBezTo>
                  <a:cubicBezTo>
                    <a:pt x="57" y="149"/>
                    <a:pt x="67" y="151"/>
                    <a:pt x="70" y="149"/>
                  </a:cubicBezTo>
                  <a:cubicBezTo>
                    <a:pt x="71" y="149"/>
                    <a:pt x="73" y="151"/>
                    <a:pt x="74" y="154"/>
                  </a:cubicBezTo>
                  <a:cubicBezTo>
                    <a:pt x="76" y="156"/>
                    <a:pt x="79" y="162"/>
                    <a:pt x="81" y="166"/>
                  </a:cubicBezTo>
                  <a:cubicBezTo>
                    <a:pt x="94" y="190"/>
                    <a:pt x="112" y="249"/>
                    <a:pt x="111" y="264"/>
                  </a:cubicBezTo>
                  <a:cubicBezTo>
                    <a:pt x="110" y="272"/>
                    <a:pt x="107" y="274"/>
                    <a:pt x="97" y="275"/>
                  </a:cubicBezTo>
                  <a:cubicBezTo>
                    <a:pt x="78" y="277"/>
                    <a:pt x="69" y="273"/>
                    <a:pt x="62" y="262"/>
                  </a:cubicBezTo>
                  <a:cubicBezTo>
                    <a:pt x="58" y="255"/>
                    <a:pt x="59" y="245"/>
                    <a:pt x="63" y="244"/>
                  </a:cubicBezTo>
                  <a:cubicBezTo>
                    <a:pt x="65" y="243"/>
                    <a:pt x="66" y="244"/>
                    <a:pt x="67" y="244"/>
                  </a:cubicBezTo>
                  <a:cubicBezTo>
                    <a:pt x="67" y="247"/>
                    <a:pt x="73" y="246"/>
                    <a:pt x="76" y="244"/>
                  </a:cubicBezTo>
                  <a:cubicBezTo>
                    <a:pt x="82" y="237"/>
                    <a:pt x="74" y="229"/>
                    <a:pt x="63" y="232"/>
                  </a:cubicBezTo>
                  <a:cubicBezTo>
                    <a:pt x="56" y="233"/>
                    <a:pt x="49" y="245"/>
                    <a:pt x="50" y="254"/>
                  </a:cubicBezTo>
                  <a:cubicBezTo>
                    <a:pt x="51" y="263"/>
                    <a:pt x="57" y="273"/>
                    <a:pt x="65" y="280"/>
                  </a:cubicBezTo>
                  <a:cubicBezTo>
                    <a:pt x="72" y="286"/>
                    <a:pt x="87" y="289"/>
                    <a:pt x="98" y="288"/>
                  </a:cubicBezTo>
                  <a:cubicBezTo>
                    <a:pt x="118" y="286"/>
                    <a:pt x="122" y="278"/>
                    <a:pt x="116" y="240"/>
                  </a:cubicBezTo>
                  <a:cubicBezTo>
                    <a:pt x="114" y="232"/>
                    <a:pt x="111" y="220"/>
                    <a:pt x="109" y="214"/>
                  </a:cubicBezTo>
                  <a:cubicBezTo>
                    <a:pt x="101" y="193"/>
                    <a:pt x="95" y="172"/>
                    <a:pt x="85" y="153"/>
                  </a:cubicBezTo>
                  <a:cubicBezTo>
                    <a:pt x="81" y="146"/>
                    <a:pt x="81" y="146"/>
                    <a:pt x="84" y="145"/>
                  </a:cubicBezTo>
                  <a:cubicBezTo>
                    <a:pt x="86" y="145"/>
                    <a:pt x="90" y="143"/>
                    <a:pt x="94" y="142"/>
                  </a:cubicBezTo>
                  <a:cubicBezTo>
                    <a:pt x="100" y="139"/>
                    <a:pt x="100" y="139"/>
                    <a:pt x="100" y="139"/>
                  </a:cubicBezTo>
                  <a:cubicBezTo>
                    <a:pt x="104" y="158"/>
                    <a:pt x="104" y="158"/>
                    <a:pt x="104" y="158"/>
                  </a:cubicBezTo>
                  <a:cubicBezTo>
                    <a:pt x="109" y="175"/>
                    <a:pt x="115" y="190"/>
                    <a:pt x="117" y="208"/>
                  </a:cubicBezTo>
                  <a:cubicBezTo>
                    <a:pt x="118" y="216"/>
                    <a:pt x="121" y="231"/>
                    <a:pt x="123" y="240"/>
                  </a:cubicBezTo>
                  <a:cubicBezTo>
                    <a:pt x="125" y="250"/>
                    <a:pt x="127" y="260"/>
                    <a:pt x="127" y="263"/>
                  </a:cubicBezTo>
                  <a:cubicBezTo>
                    <a:pt x="127" y="271"/>
                    <a:pt x="136" y="276"/>
                    <a:pt x="139" y="270"/>
                  </a:cubicBezTo>
                  <a:cubicBezTo>
                    <a:pt x="141" y="267"/>
                    <a:pt x="132" y="225"/>
                    <a:pt x="117" y="163"/>
                  </a:cubicBezTo>
                  <a:cubicBezTo>
                    <a:pt x="113" y="147"/>
                    <a:pt x="110" y="133"/>
                    <a:pt x="110" y="132"/>
                  </a:cubicBezTo>
                  <a:cubicBezTo>
                    <a:pt x="111" y="131"/>
                    <a:pt x="112" y="130"/>
                    <a:pt x="113" y="130"/>
                  </a:cubicBezTo>
                  <a:cubicBezTo>
                    <a:pt x="115" y="129"/>
                    <a:pt x="118" y="127"/>
                    <a:pt x="124" y="122"/>
                  </a:cubicBezTo>
                  <a:cubicBezTo>
                    <a:pt x="125" y="121"/>
                    <a:pt x="128" y="119"/>
                    <a:pt x="130" y="117"/>
                  </a:cubicBezTo>
                  <a:cubicBezTo>
                    <a:pt x="136" y="113"/>
                    <a:pt x="142" y="98"/>
                    <a:pt x="142" y="91"/>
                  </a:cubicBezTo>
                  <a:cubicBezTo>
                    <a:pt x="142" y="85"/>
                    <a:pt x="141" y="83"/>
                    <a:pt x="137" y="84"/>
                  </a:cubicBezTo>
                  <a:close/>
                  <a:moveTo>
                    <a:pt x="195" y="156"/>
                  </a:moveTo>
                  <a:cubicBezTo>
                    <a:pt x="191" y="157"/>
                    <a:pt x="184" y="159"/>
                    <a:pt x="170" y="165"/>
                  </a:cubicBezTo>
                  <a:cubicBezTo>
                    <a:pt x="158" y="169"/>
                    <a:pt x="147" y="174"/>
                    <a:pt x="146" y="175"/>
                  </a:cubicBezTo>
                  <a:cubicBezTo>
                    <a:pt x="144" y="178"/>
                    <a:pt x="144" y="182"/>
                    <a:pt x="147" y="182"/>
                  </a:cubicBezTo>
                  <a:cubicBezTo>
                    <a:pt x="150" y="183"/>
                    <a:pt x="153" y="182"/>
                    <a:pt x="175" y="173"/>
                  </a:cubicBezTo>
                  <a:cubicBezTo>
                    <a:pt x="193" y="166"/>
                    <a:pt x="201" y="160"/>
                    <a:pt x="199" y="157"/>
                  </a:cubicBezTo>
                  <a:cubicBezTo>
                    <a:pt x="199" y="155"/>
                    <a:pt x="198" y="155"/>
                    <a:pt x="196" y="155"/>
                  </a:cubicBezTo>
                  <a:cubicBezTo>
                    <a:pt x="196" y="155"/>
                    <a:pt x="195" y="155"/>
                    <a:pt x="195" y="156"/>
                  </a:cubicBezTo>
                  <a:close/>
                  <a:moveTo>
                    <a:pt x="193" y="173"/>
                  </a:moveTo>
                  <a:cubicBezTo>
                    <a:pt x="190" y="174"/>
                    <a:pt x="186" y="176"/>
                    <a:pt x="183" y="178"/>
                  </a:cubicBezTo>
                  <a:cubicBezTo>
                    <a:pt x="179" y="181"/>
                    <a:pt x="172" y="185"/>
                    <a:pt x="167" y="186"/>
                  </a:cubicBezTo>
                  <a:cubicBezTo>
                    <a:pt x="158" y="189"/>
                    <a:pt x="151" y="193"/>
                    <a:pt x="151" y="195"/>
                  </a:cubicBezTo>
                  <a:cubicBezTo>
                    <a:pt x="152" y="196"/>
                    <a:pt x="153" y="197"/>
                    <a:pt x="154" y="198"/>
                  </a:cubicBezTo>
                  <a:cubicBezTo>
                    <a:pt x="157" y="200"/>
                    <a:pt x="172" y="195"/>
                    <a:pt x="189" y="186"/>
                  </a:cubicBezTo>
                  <a:cubicBezTo>
                    <a:pt x="200" y="181"/>
                    <a:pt x="201" y="180"/>
                    <a:pt x="200" y="176"/>
                  </a:cubicBezTo>
                  <a:cubicBezTo>
                    <a:pt x="199" y="173"/>
                    <a:pt x="198" y="172"/>
                    <a:pt x="194" y="173"/>
                  </a:cubicBezTo>
                  <a:cubicBezTo>
                    <a:pt x="194" y="173"/>
                    <a:pt x="193" y="173"/>
                    <a:pt x="193" y="173"/>
                  </a:cubicBezTo>
                  <a:close/>
                  <a:moveTo>
                    <a:pt x="335" y="179"/>
                  </a:moveTo>
                  <a:cubicBezTo>
                    <a:pt x="331" y="180"/>
                    <a:pt x="328" y="184"/>
                    <a:pt x="328" y="187"/>
                  </a:cubicBezTo>
                  <a:cubicBezTo>
                    <a:pt x="328" y="191"/>
                    <a:pt x="332" y="194"/>
                    <a:pt x="335" y="192"/>
                  </a:cubicBezTo>
                  <a:cubicBezTo>
                    <a:pt x="336" y="191"/>
                    <a:pt x="338" y="191"/>
                    <a:pt x="341" y="192"/>
                  </a:cubicBezTo>
                  <a:cubicBezTo>
                    <a:pt x="346" y="195"/>
                    <a:pt x="352" y="192"/>
                    <a:pt x="352" y="187"/>
                  </a:cubicBezTo>
                  <a:cubicBezTo>
                    <a:pt x="351" y="183"/>
                    <a:pt x="344" y="179"/>
                    <a:pt x="338" y="179"/>
                  </a:cubicBezTo>
                  <a:cubicBezTo>
                    <a:pt x="337" y="179"/>
                    <a:pt x="336" y="179"/>
                    <a:pt x="335" y="17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5" name="Freeform 20"/>
            <p:cNvSpPr>
              <a:spLocks noEditPoints="1"/>
            </p:cNvSpPr>
            <p:nvPr/>
          </p:nvSpPr>
          <p:spPr bwMode="auto">
            <a:xfrm>
              <a:off x="2715" y="2734"/>
              <a:ext cx="591" cy="265"/>
            </a:xfrm>
            <a:custGeom>
              <a:avLst/>
              <a:gdLst>
                <a:gd name="T0" fmla="*/ 29 w 469"/>
                <a:gd name="T1" fmla="*/ 6 h 210"/>
                <a:gd name="T2" fmla="*/ 125 w 469"/>
                <a:gd name="T3" fmla="*/ 33 h 210"/>
                <a:gd name="T4" fmla="*/ 69 w 469"/>
                <a:gd name="T5" fmla="*/ 86 h 210"/>
                <a:gd name="T6" fmla="*/ 60 w 469"/>
                <a:gd name="T7" fmla="*/ 150 h 210"/>
                <a:gd name="T8" fmla="*/ 0 w 469"/>
                <a:gd name="T9" fmla="*/ 152 h 210"/>
                <a:gd name="T10" fmla="*/ 96 w 469"/>
                <a:gd name="T11" fmla="*/ 167 h 210"/>
                <a:gd name="T12" fmla="*/ 188 w 469"/>
                <a:gd name="T13" fmla="*/ 183 h 210"/>
                <a:gd name="T14" fmla="*/ 303 w 469"/>
                <a:gd name="T15" fmla="*/ 198 h 210"/>
                <a:gd name="T16" fmla="*/ 429 w 469"/>
                <a:gd name="T17" fmla="*/ 201 h 210"/>
                <a:gd name="T18" fmla="*/ 283 w 469"/>
                <a:gd name="T19" fmla="*/ 191 h 210"/>
                <a:gd name="T20" fmla="*/ 198 w 469"/>
                <a:gd name="T21" fmla="*/ 172 h 210"/>
                <a:gd name="T22" fmla="*/ 223 w 469"/>
                <a:gd name="T23" fmla="*/ 161 h 210"/>
                <a:gd name="T24" fmla="*/ 264 w 469"/>
                <a:gd name="T25" fmla="*/ 168 h 210"/>
                <a:gd name="T26" fmla="*/ 272 w 469"/>
                <a:gd name="T27" fmla="*/ 159 h 210"/>
                <a:gd name="T28" fmla="*/ 301 w 469"/>
                <a:gd name="T29" fmla="*/ 148 h 210"/>
                <a:gd name="T30" fmla="*/ 303 w 469"/>
                <a:gd name="T31" fmla="*/ 178 h 210"/>
                <a:gd name="T32" fmla="*/ 380 w 469"/>
                <a:gd name="T33" fmla="*/ 173 h 210"/>
                <a:gd name="T34" fmla="*/ 429 w 469"/>
                <a:gd name="T35" fmla="*/ 147 h 210"/>
                <a:gd name="T36" fmla="*/ 469 w 469"/>
                <a:gd name="T37" fmla="*/ 121 h 210"/>
                <a:gd name="T38" fmla="*/ 415 w 469"/>
                <a:gd name="T39" fmla="*/ 143 h 210"/>
                <a:gd name="T40" fmla="*/ 400 w 469"/>
                <a:gd name="T41" fmla="*/ 149 h 210"/>
                <a:gd name="T42" fmla="*/ 365 w 469"/>
                <a:gd name="T43" fmla="*/ 165 h 210"/>
                <a:gd name="T44" fmla="*/ 309 w 469"/>
                <a:gd name="T45" fmla="*/ 160 h 210"/>
                <a:gd name="T46" fmla="*/ 353 w 469"/>
                <a:gd name="T47" fmla="*/ 142 h 210"/>
                <a:gd name="T48" fmla="*/ 371 w 469"/>
                <a:gd name="T49" fmla="*/ 131 h 210"/>
                <a:gd name="T50" fmla="*/ 329 w 469"/>
                <a:gd name="T51" fmla="*/ 116 h 210"/>
                <a:gd name="T52" fmla="*/ 284 w 469"/>
                <a:gd name="T53" fmla="*/ 134 h 210"/>
                <a:gd name="T54" fmla="*/ 275 w 469"/>
                <a:gd name="T55" fmla="*/ 121 h 210"/>
                <a:gd name="T56" fmla="*/ 257 w 469"/>
                <a:gd name="T57" fmla="*/ 144 h 210"/>
                <a:gd name="T58" fmla="*/ 241 w 469"/>
                <a:gd name="T59" fmla="*/ 164 h 210"/>
                <a:gd name="T60" fmla="*/ 233 w 469"/>
                <a:gd name="T61" fmla="*/ 152 h 210"/>
                <a:gd name="T62" fmla="*/ 253 w 469"/>
                <a:gd name="T63" fmla="*/ 119 h 210"/>
                <a:gd name="T64" fmla="*/ 283 w 469"/>
                <a:gd name="T65" fmla="*/ 51 h 210"/>
                <a:gd name="T66" fmla="*/ 454 w 469"/>
                <a:gd name="T67" fmla="*/ 60 h 210"/>
                <a:gd name="T68" fmla="*/ 277 w 469"/>
                <a:gd name="T69" fmla="*/ 35 h 210"/>
                <a:gd name="T70" fmla="*/ 260 w 469"/>
                <a:gd name="T71" fmla="*/ 32 h 210"/>
                <a:gd name="T72" fmla="*/ 185 w 469"/>
                <a:gd name="T73" fmla="*/ 23 h 210"/>
                <a:gd name="T74" fmla="*/ 132 w 469"/>
                <a:gd name="T75" fmla="*/ 16 h 210"/>
                <a:gd name="T76" fmla="*/ 241 w 469"/>
                <a:gd name="T77" fmla="*/ 37 h 210"/>
                <a:gd name="T78" fmla="*/ 244 w 469"/>
                <a:gd name="T79" fmla="*/ 49 h 210"/>
                <a:gd name="T80" fmla="*/ 234 w 469"/>
                <a:gd name="T81" fmla="*/ 76 h 210"/>
                <a:gd name="T82" fmla="*/ 224 w 469"/>
                <a:gd name="T83" fmla="*/ 117 h 210"/>
                <a:gd name="T84" fmla="*/ 210 w 469"/>
                <a:gd name="T85" fmla="*/ 147 h 210"/>
                <a:gd name="T86" fmla="*/ 188 w 469"/>
                <a:gd name="T87" fmla="*/ 163 h 210"/>
                <a:gd name="T88" fmla="*/ 189 w 469"/>
                <a:gd name="T89" fmla="*/ 93 h 210"/>
                <a:gd name="T90" fmla="*/ 203 w 469"/>
                <a:gd name="T91" fmla="*/ 61 h 210"/>
                <a:gd name="T92" fmla="*/ 230 w 469"/>
                <a:gd name="T93" fmla="*/ 36 h 210"/>
                <a:gd name="T94" fmla="*/ 183 w 469"/>
                <a:gd name="T95" fmla="*/ 34 h 210"/>
                <a:gd name="T96" fmla="*/ 186 w 469"/>
                <a:gd name="T97" fmla="*/ 68 h 210"/>
                <a:gd name="T98" fmla="*/ 127 w 469"/>
                <a:gd name="T99" fmla="*/ 140 h 210"/>
                <a:gd name="T100" fmla="*/ 70 w 469"/>
                <a:gd name="T101" fmla="*/ 111 h 210"/>
                <a:gd name="T102" fmla="*/ 124 w 469"/>
                <a:gd name="T103" fmla="*/ 50 h 210"/>
                <a:gd name="T104" fmla="*/ 267 w 469"/>
                <a:gd name="T105" fmla="*/ 43 h 210"/>
                <a:gd name="T106" fmla="*/ 262 w 469"/>
                <a:gd name="T107" fmla="*/ 81 h 210"/>
                <a:gd name="T108" fmla="*/ 241 w 469"/>
                <a:gd name="T109" fmla="*/ 94 h 210"/>
                <a:gd name="T110" fmla="*/ 251 w 469"/>
                <a:gd name="T111" fmla="*/ 64 h 210"/>
                <a:gd name="T112" fmla="*/ 267 w 469"/>
                <a:gd name="T113" fmla="*/ 43 h 210"/>
                <a:gd name="T114" fmla="*/ 175 w 469"/>
                <a:gd name="T115" fmla="*/ 169 h 210"/>
                <a:gd name="T116" fmla="*/ 148 w 469"/>
                <a:gd name="T117" fmla="*/ 169 h 210"/>
                <a:gd name="T118" fmla="*/ 134 w 469"/>
                <a:gd name="T119" fmla="*/ 151 h 210"/>
                <a:gd name="T120" fmla="*/ 168 w 469"/>
                <a:gd name="T121" fmla="*/ 118 h 2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69" h="210">
                  <a:moveTo>
                    <a:pt x="43" y="2"/>
                  </a:moveTo>
                  <a:cubicBezTo>
                    <a:pt x="35" y="1"/>
                    <a:pt x="30" y="0"/>
                    <a:pt x="29" y="1"/>
                  </a:cubicBezTo>
                  <a:cubicBezTo>
                    <a:pt x="29" y="1"/>
                    <a:pt x="29" y="4"/>
                    <a:pt x="29" y="6"/>
                  </a:cubicBezTo>
                  <a:cubicBezTo>
                    <a:pt x="31" y="10"/>
                    <a:pt x="31" y="10"/>
                    <a:pt x="42" y="10"/>
                  </a:cubicBezTo>
                  <a:cubicBezTo>
                    <a:pt x="73" y="11"/>
                    <a:pt x="103" y="19"/>
                    <a:pt x="134" y="25"/>
                  </a:cubicBezTo>
                  <a:cubicBezTo>
                    <a:pt x="138" y="25"/>
                    <a:pt x="138" y="25"/>
                    <a:pt x="125" y="33"/>
                  </a:cubicBezTo>
                  <a:cubicBezTo>
                    <a:pt x="111" y="42"/>
                    <a:pt x="85" y="63"/>
                    <a:pt x="85" y="66"/>
                  </a:cubicBezTo>
                  <a:cubicBezTo>
                    <a:pt x="85" y="66"/>
                    <a:pt x="83" y="69"/>
                    <a:pt x="80" y="72"/>
                  </a:cubicBezTo>
                  <a:cubicBezTo>
                    <a:pt x="77" y="74"/>
                    <a:pt x="72" y="81"/>
                    <a:pt x="69" y="86"/>
                  </a:cubicBezTo>
                  <a:cubicBezTo>
                    <a:pt x="66" y="92"/>
                    <a:pt x="62" y="98"/>
                    <a:pt x="60" y="101"/>
                  </a:cubicBezTo>
                  <a:cubicBezTo>
                    <a:pt x="54" y="110"/>
                    <a:pt x="52" y="138"/>
                    <a:pt x="57" y="143"/>
                  </a:cubicBezTo>
                  <a:cubicBezTo>
                    <a:pt x="57" y="144"/>
                    <a:pt x="59" y="147"/>
                    <a:pt x="60" y="150"/>
                  </a:cubicBezTo>
                  <a:cubicBezTo>
                    <a:pt x="63" y="155"/>
                    <a:pt x="63" y="155"/>
                    <a:pt x="60" y="156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2"/>
                    <a:pt x="0" y="152"/>
                    <a:pt x="0" y="152"/>
                  </a:cubicBezTo>
                  <a:cubicBezTo>
                    <a:pt x="0" y="155"/>
                    <a:pt x="0" y="156"/>
                    <a:pt x="4" y="156"/>
                  </a:cubicBezTo>
                  <a:cubicBezTo>
                    <a:pt x="22" y="158"/>
                    <a:pt x="39" y="161"/>
                    <a:pt x="57" y="162"/>
                  </a:cubicBezTo>
                  <a:cubicBezTo>
                    <a:pt x="61" y="163"/>
                    <a:pt x="73" y="164"/>
                    <a:pt x="96" y="167"/>
                  </a:cubicBezTo>
                  <a:cubicBezTo>
                    <a:pt x="109" y="169"/>
                    <a:pt x="122" y="170"/>
                    <a:pt x="123" y="170"/>
                  </a:cubicBezTo>
                  <a:cubicBezTo>
                    <a:pt x="126" y="171"/>
                    <a:pt x="142" y="174"/>
                    <a:pt x="156" y="177"/>
                  </a:cubicBezTo>
                  <a:cubicBezTo>
                    <a:pt x="160" y="178"/>
                    <a:pt x="174" y="181"/>
                    <a:pt x="188" y="183"/>
                  </a:cubicBezTo>
                  <a:cubicBezTo>
                    <a:pt x="202" y="186"/>
                    <a:pt x="224" y="189"/>
                    <a:pt x="237" y="190"/>
                  </a:cubicBezTo>
                  <a:cubicBezTo>
                    <a:pt x="250" y="192"/>
                    <a:pt x="269" y="194"/>
                    <a:pt x="280" y="195"/>
                  </a:cubicBezTo>
                  <a:cubicBezTo>
                    <a:pt x="291" y="197"/>
                    <a:pt x="302" y="198"/>
                    <a:pt x="303" y="198"/>
                  </a:cubicBezTo>
                  <a:cubicBezTo>
                    <a:pt x="345" y="201"/>
                    <a:pt x="387" y="206"/>
                    <a:pt x="430" y="209"/>
                  </a:cubicBezTo>
                  <a:cubicBezTo>
                    <a:pt x="434" y="210"/>
                    <a:pt x="436" y="205"/>
                    <a:pt x="433" y="201"/>
                  </a:cubicBezTo>
                  <a:cubicBezTo>
                    <a:pt x="431" y="199"/>
                    <a:pt x="431" y="198"/>
                    <a:pt x="429" y="201"/>
                  </a:cubicBezTo>
                  <a:cubicBezTo>
                    <a:pt x="420" y="198"/>
                    <a:pt x="365" y="197"/>
                    <a:pt x="350" y="195"/>
                  </a:cubicBezTo>
                  <a:cubicBezTo>
                    <a:pt x="300" y="190"/>
                    <a:pt x="288" y="189"/>
                    <a:pt x="286" y="191"/>
                  </a:cubicBezTo>
                  <a:cubicBezTo>
                    <a:pt x="285" y="193"/>
                    <a:pt x="284" y="193"/>
                    <a:pt x="283" y="191"/>
                  </a:cubicBezTo>
                  <a:cubicBezTo>
                    <a:pt x="282" y="190"/>
                    <a:pt x="269" y="188"/>
                    <a:pt x="245" y="185"/>
                  </a:cubicBezTo>
                  <a:cubicBezTo>
                    <a:pt x="188" y="177"/>
                    <a:pt x="188" y="177"/>
                    <a:pt x="190" y="176"/>
                  </a:cubicBezTo>
                  <a:cubicBezTo>
                    <a:pt x="191" y="175"/>
                    <a:pt x="195" y="174"/>
                    <a:pt x="198" y="172"/>
                  </a:cubicBezTo>
                  <a:cubicBezTo>
                    <a:pt x="202" y="171"/>
                    <a:pt x="208" y="167"/>
                    <a:pt x="212" y="163"/>
                  </a:cubicBezTo>
                  <a:cubicBezTo>
                    <a:pt x="217" y="159"/>
                    <a:pt x="221" y="155"/>
                    <a:pt x="221" y="155"/>
                  </a:cubicBezTo>
                  <a:cubicBezTo>
                    <a:pt x="221" y="154"/>
                    <a:pt x="222" y="157"/>
                    <a:pt x="223" y="161"/>
                  </a:cubicBezTo>
                  <a:cubicBezTo>
                    <a:pt x="224" y="170"/>
                    <a:pt x="232" y="178"/>
                    <a:pt x="239" y="178"/>
                  </a:cubicBezTo>
                  <a:cubicBezTo>
                    <a:pt x="245" y="179"/>
                    <a:pt x="254" y="175"/>
                    <a:pt x="259" y="170"/>
                  </a:cubicBezTo>
                  <a:cubicBezTo>
                    <a:pt x="261" y="169"/>
                    <a:pt x="263" y="168"/>
                    <a:pt x="264" y="168"/>
                  </a:cubicBezTo>
                  <a:cubicBezTo>
                    <a:pt x="265" y="168"/>
                    <a:pt x="266" y="167"/>
                    <a:pt x="267" y="165"/>
                  </a:cubicBezTo>
                  <a:cubicBezTo>
                    <a:pt x="268" y="163"/>
                    <a:pt x="269" y="162"/>
                    <a:pt x="270" y="162"/>
                  </a:cubicBezTo>
                  <a:cubicBezTo>
                    <a:pt x="270" y="162"/>
                    <a:pt x="271" y="161"/>
                    <a:pt x="272" y="159"/>
                  </a:cubicBezTo>
                  <a:cubicBezTo>
                    <a:pt x="273" y="158"/>
                    <a:pt x="275" y="156"/>
                    <a:pt x="276" y="157"/>
                  </a:cubicBezTo>
                  <a:cubicBezTo>
                    <a:pt x="279" y="157"/>
                    <a:pt x="286" y="153"/>
                    <a:pt x="300" y="144"/>
                  </a:cubicBezTo>
                  <a:cubicBezTo>
                    <a:pt x="305" y="140"/>
                    <a:pt x="306" y="142"/>
                    <a:pt x="301" y="148"/>
                  </a:cubicBezTo>
                  <a:cubicBezTo>
                    <a:pt x="299" y="151"/>
                    <a:pt x="297" y="154"/>
                    <a:pt x="297" y="156"/>
                  </a:cubicBezTo>
                  <a:cubicBezTo>
                    <a:pt x="298" y="158"/>
                    <a:pt x="297" y="161"/>
                    <a:pt x="296" y="162"/>
                  </a:cubicBezTo>
                  <a:cubicBezTo>
                    <a:pt x="294" y="165"/>
                    <a:pt x="296" y="169"/>
                    <a:pt x="303" y="178"/>
                  </a:cubicBezTo>
                  <a:cubicBezTo>
                    <a:pt x="311" y="187"/>
                    <a:pt x="325" y="192"/>
                    <a:pt x="336" y="189"/>
                  </a:cubicBezTo>
                  <a:cubicBezTo>
                    <a:pt x="339" y="188"/>
                    <a:pt x="346" y="186"/>
                    <a:pt x="353" y="184"/>
                  </a:cubicBezTo>
                  <a:cubicBezTo>
                    <a:pt x="360" y="183"/>
                    <a:pt x="369" y="179"/>
                    <a:pt x="380" y="173"/>
                  </a:cubicBezTo>
                  <a:cubicBezTo>
                    <a:pt x="388" y="168"/>
                    <a:pt x="399" y="162"/>
                    <a:pt x="403" y="161"/>
                  </a:cubicBezTo>
                  <a:cubicBezTo>
                    <a:pt x="407" y="159"/>
                    <a:pt x="414" y="155"/>
                    <a:pt x="417" y="153"/>
                  </a:cubicBezTo>
                  <a:cubicBezTo>
                    <a:pt x="421" y="150"/>
                    <a:pt x="426" y="147"/>
                    <a:pt x="429" y="147"/>
                  </a:cubicBezTo>
                  <a:cubicBezTo>
                    <a:pt x="431" y="146"/>
                    <a:pt x="433" y="145"/>
                    <a:pt x="433" y="145"/>
                  </a:cubicBezTo>
                  <a:cubicBezTo>
                    <a:pt x="434" y="143"/>
                    <a:pt x="449" y="134"/>
                    <a:pt x="457" y="131"/>
                  </a:cubicBezTo>
                  <a:cubicBezTo>
                    <a:pt x="469" y="126"/>
                    <a:pt x="469" y="126"/>
                    <a:pt x="469" y="121"/>
                  </a:cubicBezTo>
                  <a:cubicBezTo>
                    <a:pt x="468" y="114"/>
                    <a:pt x="461" y="115"/>
                    <a:pt x="445" y="125"/>
                  </a:cubicBezTo>
                  <a:cubicBezTo>
                    <a:pt x="437" y="130"/>
                    <a:pt x="427" y="135"/>
                    <a:pt x="423" y="137"/>
                  </a:cubicBezTo>
                  <a:cubicBezTo>
                    <a:pt x="419" y="140"/>
                    <a:pt x="415" y="142"/>
                    <a:pt x="415" y="143"/>
                  </a:cubicBezTo>
                  <a:cubicBezTo>
                    <a:pt x="415" y="143"/>
                    <a:pt x="414" y="144"/>
                    <a:pt x="413" y="144"/>
                  </a:cubicBezTo>
                  <a:cubicBezTo>
                    <a:pt x="411" y="143"/>
                    <a:pt x="409" y="144"/>
                    <a:pt x="408" y="145"/>
                  </a:cubicBezTo>
                  <a:cubicBezTo>
                    <a:pt x="407" y="147"/>
                    <a:pt x="403" y="148"/>
                    <a:pt x="400" y="149"/>
                  </a:cubicBezTo>
                  <a:cubicBezTo>
                    <a:pt x="397" y="150"/>
                    <a:pt x="389" y="154"/>
                    <a:pt x="382" y="157"/>
                  </a:cubicBezTo>
                  <a:cubicBezTo>
                    <a:pt x="375" y="161"/>
                    <a:pt x="369" y="164"/>
                    <a:pt x="368" y="163"/>
                  </a:cubicBezTo>
                  <a:cubicBezTo>
                    <a:pt x="368" y="163"/>
                    <a:pt x="366" y="164"/>
                    <a:pt x="365" y="165"/>
                  </a:cubicBezTo>
                  <a:cubicBezTo>
                    <a:pt x="363" y="169"/>
                    <a:pt x="341" y="176"/>
                    <a:pt x="330" y="177"/>
                  </a:cubicBezTo>
                  <a:cubicBezTo>
                    <a:pt x="319" y="178"/>
                    <a:pt x="316" y="177"/>
                    <a:pt x="311" y="171"/>
                  </a:cubicBezTo>
                  <a:cubicBezTo>
                    <a:pt x="307" y="166"/>
                    <a:pt x="307" y="165"/>
                    <a:pt x="309" y="160"/>
                  </a:cubicBezTo>
                  <a:cubicBezTo>
                    <a:pt x="311" y="155"/>
                    <a:pt x="315" y="149"/>
                    <a:pt x="322" y="140"/>
                  </a:cubicBezTo>
                  <a:cubicBezTo>
                    <a:pt x="325" y="135"/>
                    <a:pt x="333" y="129"/>
                    <a:pt x="335" y="129"/>
                  </a:cubicBezTo>
                  <a:cubicBezTo>
                    <a:pt x="352" y="129"/>
                    <a:pt x="356" y="132"/>
                    <a:pt x="353" y="142"/>
                  </a:cubicBezTo>
                  <a:cubicBezTo>
                    <a:pt x="350" y="156"/>
                    <a:pt x="361" y="164"/>
                    <a:pt x="366" y="151"/>
                  </a:cubicBezTo>
                  <a:cubicBezTo>
                    <a:pt x="366" y="149"/>
                    <a:pt x="368" y="144"/>
                    <a:pt x="369" y="140"/>
                  </a:cubicBezTo>
                  <a:cubicBezTo>
                    <a:pt x="371" y="136"/>
                    <a:pt x="371" y="132"/>
                    <a:pt x="371" y="131"/>
                  </a:cubicBezTo>
                  <a:cubicBezTo>
                    <a:pt x="366" y="123"/>
                    <a:pt x="363" y="121"/>
                    <a:pt x="359" y="120"/>
                  </a:cubicBezTo>
                  <a:cubicBezTo>
                    <a:pt x="357" y="119"/>
                    <a:pt x="355" y="118"/>
                    <a:pt x="353" y="118"/>
                  </a:cubicBezTo>
                  <a:cubicBezTo>
                    <a:pt x="350" y="116"/>
                    <a:pt x="335" y="115"/>
                    <a:pt x="329" y="116"/>
                  </a:cubicBezTo>
                  <a:cubicBezTo>
                    <a:pt x="322" y="117"/>
                    <a:pt x="308" y="124"/>
                    <a:pt x="294" y="133"/>
                  </a:cubicBezTo>
                  <a:cubicBezTo>
                    <a:pt x="289" y="136"/>
                    <a:pt x="284" y="139"/>
                    <a:pt x="283" y="138"/>
                  </a:cubicBezTo>
                  <a:cubicBezTo>
                    <a:pt x="283" y="138"/>
                    <a:pt x="283" y="136"/>
                    <a:pt x="284" y="134"/>
                  </a:cubicBezTo>
                  <a:cubicBezTo>
                    <a:pt x="286" y="130"/>
                    <a:pt x="285" y="129"/>
                    <a:pt x="284" y="128"/>
                  </a:cubicBezTo>
                  <a:cubicBezTo>
                    <a:pt x="283" y="127"/>
                    <a:pt x="282" y="125"/>
                    <a:pt x="281" y="124"/>
                  </a:cubicBezTo>
                  <a:cubicBezTo>
                    <a:pt x="281" y="121"/>
                    <a:pt x="280" y="120"/>
                    <a:pt x="275" y="121"/>
                  </a:cubicBezTo>
                  <a:cubicBezTo>
                    <a:pt x="272" y="121"/>
                    <a:pt x="268" y="122"/>
                    <a:pt x="266" y="124"/>
                  </a:cubicBezTo>
                  <a:cubicBezTo>
                    <a:pt x="264" y="126"/>
                    <a:pt x="261" y="128"/>
                    <a:pt x="260" y="128"/>
                  </a:cubicBezTo>
                  <a:cubicBezTo>
                    <a:pt x="258" y="128"/>
                    <a:pt x="256" y="138"/>
                    <a:pt x="257" y="144"/>
                  </a:cubicBezTo>
                  <a:cubicBezTo>
                    <a:pt x="257" y="145"/>
                    <a:pt x="258" y="148"/>
                    <a:pt x="259" y="150"/>
                  </a:cubicBezTo>
                  <a:cubicBezTo>
                    <a:pt x="261" y="153"/>
                    <a:pt x="261" y="153"/>
                    <a:pt x="252" y="159"/>
                  </a:cubicBezTo>
                  <a:cubicBezTo>
                    <a:pt x="247" y="163"/>
                    <a:pt x="242" y="165"/>
                    <a:pt x="241" y="164"/>
                  </a:cubicBezTo>
                  <a:cubicBezTo>
                    <a:pt x="240" y="164"/>
                    <a:pt x="239" y="164"/>
                    <a:pt x="239" y="165"/>
                  </a:cubicBezTo>
                  <a:cubicBezTo>
                    <a:pt x="239" y="166"/>
                    <a:pt x="238" y="166"/>
                    <a:pt x="237" y="166"/>
                  </a:cubicBezTo>
                  <a:cubicBezTo>
                    <a:pt x="235" y="166"/>
                    <a:pt x="233" y="159"/>
                    <a:pt x="233" y="152"/>
                  </a:cubicBezTo>
                  <a:cubicBezTo>
                    <a:pt x="233" y="150"/>
                    <a:pt x="232" y="148"/>
                    <a:pt x="232" y="147"/>
                  </a:cubicBezTo>
                  <a:cubicBezTo>
                    <a:pt x="231" y="145"/>
                    <a:pt x="233" y="142"/>
                    <a:pt x="244" y="130"/>
                  </a:cubicBezTo>
                  <a:cubicBezTo>
                    <a:pt x="249" y="125"/>
                    <a:pt x="253" y="120"/>
                    <a:pt x="253" y="119"/>
                  </a:cubicBezTo>
                  <a:cubicBezTo>
                    <a:pt x="253" y="119"/>
                    <a:pt x="255" y="116"/>
                    <a:pt x="257" y="114"/>
                  </a:cubicBezTo>
                  <a:cubicBezTo>
                    <a:pt x="266" y="105"/>
                    <a:pt x="276" y="84"/>
                    <a:pt x="279" y="66"/>
                  </a:cubicBezTo>
                  <a:cubicBezTo>
                    <a:pt x="280" y="60"/>
                    <a:pt x="282" y="53"/>
                    <a:pt x="283" y="51"/>
                  </a:cubicBezTo>
                  <a:cubicBezTo>
                    <a:pt x="283" y="48"/>
                    <a:pt x="283" y="45"/>
                    <a:pt x="282" y="44"/>
                  </a:cubicBezTo>
                  <a:cubicBezTo>
                    <a:pt x="281" y="42"/>
                    <a:pt x="284" y="42"/>
                    <a:pt x="298" y="44"/>
                  </a:cubicBezTo>
                  <a:cubicBezTo>
                    <a:pt x="352" y="51"/>
                    <a:pt x="452" y="61"/>
                    <a:pt x="454" y="60"/>
                  </a:cubicBezTo>
                  <a:cubicBezTo>
                    <a:pt x="457" y="57"/>
                    <a:pt x="452" y="54"/>
                    <a:pt x="444" y="53"/>
                  </a:cubicBezTo>
                  <a:cubicBezTo>
                    <a:pt x="390" y="48"/>
                    <a:pt x="342" y="41"/>
                    <a:pt x="289" y="37"/>
                  </a:cubicBezTo>
                  <a:cubicBezTo>
                    <a:pt x="283" y="36"/>
                    <a:pt x="277" y="36"/>
                    <a:pt x="277" y="35"/>
                  </a:cubicBezTo>
                  <a:cubicBezTo>
                    <a:pt x="276" y="34"/>
                    <a:pt x="274" y="33"/>
                    <a:pt x="274" y="33"/>
                  </a:cubicBezTo>
                  <a:cubicBezTo>
                    <a:pt x="273" y="33"/>
                    <a:pt x="271" y="32"/>
                    <a:pt x="269" y="32"/>
                  </a:cubicBezTo>
                  <a:cubicBezTo>
                    <a:pt x="267" y="31"/>
                    <a:pt x="263" y="32"/>
                    <a:pt x="260" y="32"/>
                  </a:cubicBezTo>
                  <a:cubicBezTo>
                    <a:pt x="256" y="33"/>
                    <a:pt x="250" y="33"/>
                    <a:pt x="242" y="31"/>
                  </a:cubicBezTo>
                  <a:cubicBezTo>
                    <a:pt x="236" y="30"/>
                    <a:pt x="231" y="29"/>
                    <a:pt x="230" y="30"/>
                  </a:cubicBezTo>
                  <a:cubicBezTo>
                    <a:pt x="228" y="31"/>
                    <a:pt x="188" y="25"/>
                    <a:pt x="185" y="23"/>
                  </a:cubicBezTo>
                  <a:cubicBezTo>
                    <a:pt x="179" y="19"/>
                    <a:pt x="158" y="17"/>
                    <a:pt x="152" y="20"/>
                  </a:cubicBezTo>
                  <a:cubicBezTo>
                    <a:pt x="151" y="20"/>
                    <a:pt x="147" y="20"/>
                    <a:pt x="142" y="18"/>
                  </a:cubicBezTo>
                  <a:cubicBezTo>
                    <a:pt x="138" y="17"/>
                    <a:pt x="133" y="16"/>
                    <a:pt x="132" y="16"/>
                  </a:cubicBezTo>
                  <a:cubicBezTo>
                    <a:pt x="105" y="11"/>
                    <a:pt x="78" y="6"/>
                    <a:pt x="51" y="3"/>
                  </a:cubicBezTo>
                  <a:cubicBezTo>
                    <a:pt x="48" y="2"/>
                    <a:pt x="45" y="2"/>
                    <a:pt x="43" y="2"/>
                  </a:cubicBezTo>
                  <a:close/>
                  <a:moveTo>
                    <a:pt x="241" y="37"/>
                  </a:moveTo>
                  <a:cubicBezTo>
                    <a:pt x="249" y="39"/>
                    <a:pt x="250" y="39"/>
                    <a:pt x="250" y="41"/>
                  </a:cubicBezTo>
                  <a:cubicBezTo>
                    <a:pt x="250" y="43"/>
                    <a:pt x="248" y="44"/>
                    <a:pt x="247" y="45"/>
                  </a:cubicBezTo>
                  <a:cubicBezTo>
                    <a:pt x="246" y="45"/>
                    <a:pt x="244" y="47"/>
                    <a:pt x="244" y="49"/>
                  </a:cubicBezTo>
                  <a:cubicBezTo>
                    <a:pt x="244" y="51"/>
                    <a:pt x="242" y="55"/>
                    <a:pt x="240" y="58"/>
                  </a:cubicBezTo>
                  <a:cubicBezTo>
                    <a:pt x="238" y="61"/>
                    <a:pt x="236" y="66"/>
                    <a:pt x="236" y="69"/>
                  </a:cubicBezTo>
                  <a:cubicBezTo>
                    <a:pt x="236" y="73"/>
                    <a:pt x="235" y="75"/>
                    <a:pt x="234" y="76"/>
                  </a:cubicBezTo>
                  <a:cubicBezTo>
                    <a:pt x="233" y="76"/>
                    <a:pt x="232" y="80"/>
                    <a:pt x="232" y="85"/>
                  </a:cubicBezTo>
                  <a:cubicBezTo>
                    <a:pt x="231" y="90"/>
                    <a:pt x="230" y="97"/>
                    <a:pt x="228" y="101"/>
                  </a:cubicBezTo>
                  <a:cubicBezTo>
                    <a:pt x="227" y="105"/>
                    <a:pt x="225" y="112"/>
                    <a:pt x="224" y="117"/>
                  </a:cubicBezTo>
                  <a:cubicBezTo>
                    <a:pt x="223" y="121"/>
                    <a:pt x="221" y="126"/>
                    <a:pt x="221" y="127"/>
                  </a:cubicBezTo>
                  <a:cubicBezTo>
                    <a:pt x="220" y="129"/>
                    <a:pt x="219" y="131"/>
                    <a:pt x="219" y="133"/>
                  </a:cubicBezTo>
                  <a:cubicBezTo>
                    <a:pt x="219" y="138"/>
                    <a:pt x="216" y="142"/>
                    <a:pt x="210" y="147"/>
                  </a:cubicBezTo>
                  <a:cubicBezTo>
                    <a:pt x="208" y="149"/>
                    <a:pt x="204" y="152"/>
                    <a:pt x="201" y="154"/>
                  </a:cubicBezTo>
                  <a:cubicBezTo>
                    <a:pt x="199" y="157"/>
                    <a:pt x="195" y="160"/>
                    <a:pt x="193" y="161"/>
                  </a:cubicBezTo>
                  <a:cubicBezTo>
                    <a:pt x="191" y="162"/>
                    <a:pt x="188" y="163"/>
                    <a:pt x="188" y="163"/>
                  </a:cubicBezTo>
                  <a:cubicBezTo>
                    <a:pt x="183" y="161"/>
                    <a:pt x="182" y="160"/>
                    <a:pt x="180" y="155"/>
                  </a:cubicBezTo>
                  <a:cubicBezTo>
                    <a:pt x="176" y="144"/>
                    <a:pt x="180" y="110"/>
                    <a:pt x="186" y="101"/>
                  </a:cubicBezTo>
                  <a:cubicBezTo>
                    <a:pt x="187" y="99"/>
                    <a:pt x="189" y="96"/>
                    <a:pt x="189" y="93"/>
                  </a:cubicBezTo>
                  <a:cubicBezTo>
                    <a:pt x="190" y="90"/>
                    <a:pt x="192" y="86"/>
                    <a:pt x="193" y="83"/>
                  </a:cubicBezTo>
                  <a:cubicBezTo>
                    <a:pt x="195" y="80"/>
                    <a:pt x="197" y="76"/>
                    <a:pt x="198" y="74"/>
                  </a:cubicBezTo>
                  <a:cubicBezTo>
                    <a:pt x="198" y="72"/>
                    <a:pt x="201" y="66"/>
                    <a:pt x="203" y="61"/>
                  </a:cubicBezTo>
                  <a:cubicBezTo>
                    <a:pt x="211" y="45"/>
                    <a:pt x="212" y="40"/>
                    <a:pt x="211" y="38"/>
                  </a:cubicBezTo>
                  <a:cubicBezTo>
                    <a:pt x="210" y="37"/>
                    <a:pt x="210" y="35"/>
                    <a:pt x="210" y="35"/>
                  </a:cubicBezTo>
                  <a:cubicBezTo>
                    <a:pt x="210" y="35"/>
                    <a:pt x="220" y="35"/>
                    <a:pt x="230" y="36"/>
                  </a:cubicBezTo>
                  <a:cubicBezTo>
                    <a:pt x="235" y="37"/>
                    <a:pt x="238" y="37"/>
                    <a:pt x="241" y="37"/>
                  </a:cubicBezTo>
                  <a:close/>
                  <a:moveTo>
                    <a:pt x="171" y="31"/>
                  </a:moveTo>
                  <a:cubicBezTo>
                    <a:pt x="175" y="31"/>
                    <a:pt x="180" y="32"/>
                    <a:pt x="183" y="34"/>
                  </a:cubicBezTo>
                  <a:cubicBezTo>
                    <a:pt x="185" y="35"/>
                    <a:pt x="188" y="37"/>
                    <a:pt x="190" y="37"/>
                  </a:cubicBezTo>
                  <a:cubicBezTo>
                    <a:pt x="195" y="39"/>
                    <a:pt x="196" y="43"/>
                    <a:pt x="193" y="51"/>
                  </a:cubicBezTo>
                  <a:cubicBezTo>
                    <a:pt x="191" y="55"/>
                    <a:pt x="188" y="62"/>
                    <a:pt x="186" y="68"/>
                  </a:cubicBezTo>
                  <a:cubicBezTo>
                    <a:pt x="177" y="87"/>
                    <a:pt x="170" y="98"/>
                    <a:pt x="160" y="106"/>
                  </a:cubicBezTo>
                  <a:cubicBezTo>
                    <a:pt x="158" y="107"/>
                    <a:pt x="151" y="116"/>
                    <a:pt x="151" y="116"/>
                  </a:cubicBezTo>
                  <a:cubicBezTo>
                    <a:pt x="151" y="118"/>
                    <a:pt x="131" y="137"/>
                    <a:pt x="127" y="140"/>
                  </a:cubicBezTo>
                  <a:cubicBezTo>
                    <a:pt x="125" y="141"/>
                    <a:pt x="117" y="145"/>
                    <a:pt x="108" y="148"/>
                  </a:cubicBezTo>
                  <a:cubicBezTo>
                    <a:pt x="89" y="154"/>
                    <a:pt x="77" y="155"/>
                    <a:pt x="73" y="148"/>
                  </a:cubicBezTo>
                  <a:cubicBezTo>
                    <a:pt x="63" y="135"/>
                    <a:pt x="63" y="129"/>
                    <a:pt x="70" y="111"/>
                  </a:cubicBezTo>
                  <a:cubicBezTo>
                    <a:pt x="77" y="95"/>
                    <a:pt x="89" y="79"/>
                    <a:pt x="102" y="67"/>
                  </a:cubicBezTo>
                  <a:cubicBezTo>
                    <a:pt x="109" y="61"/>
                    <a:pt x="115" y="56"/>
                    <a:pt x="116" y="56"/>
                  </a:cubicBezTo>
                  <a:cubicBezTo>
                    <a:pt x="117" y="56"/>
                    <a:pt x="120" y="53"/>
                    <a:pt x="124" y="50"/>
                  </a:cubicBezTo>
                  <a:cubicBezTo>
                    <a:pt x="133" y="43"/>
                    <a:pt x="146" y="35"/>
                    <a:pt x="154" y="32"/>
                  </a:cubicBezTo>
                  <a:cubicBezTo>
                    <a:pt x="159" y="30"/>
                    <a:pt x="165" y="30"/>
                    <a:pt x="171" y="31"/>
                  </a:cubicBezTo>
                  <a:close/>
                  <a:moveTo>
                    <a:pt x="267" y="43"/>
                  </a:moveTo>
                  <a:cubicBezTo>
                    <a:pt x="267" y="43"/>
                    <a:pt x="267" y="43"/>
                    <a:pt x="267" y="43"/>
                  </a:cubicBezTo>
                  <a:cubicBezTo>
                    <a:pt x="268" y="44"/>
                    <a:pt x="268" y="44"/>
                    <a:pt x="269" y="45"/>
                  </a:cubicBezTo>
                  <a:cubicBezTo>
                    <a:pt x="272" y="48"/>
                    <a:pt x="268" y="68"/>
                    <a:pt x="262" y="81"/>
                  </a:cubicBezTo>
                  <a:cubicBezTo>
                    <a:pt x="253" y="99"/>
                    <a:pt x="251" y="102"/>
                    <a:pt x="246" y="109"/>
                  </a:cubicBezTo>
                  <a:cubicBezTo>
                    <a:pt x="235" y="122"/>
                    <a:pt x="235" y="121"/>
                    <a:pt x="237" y="112"/>
                  </a:cubicBezTo>
                  <a:cubicBezTo>
                    <a:pt x="238" y="107"/>
                    <a:pt x="240" y="99"/>
                    <a:pt x="241" y="94"/>
                  </a:cubicBezTo>
                  <a:cubicBezTo>
                    <a:pt x="242" y="89"/>
                    <a:pt x="243" y="83"/>
                    <a:pt x="244" y="81"/>
                  </a:cubicBezTo>
                  <a:cubicBezTo>
                    <a:pt x="245" y="79"/>
                    <a:pt x="247" y="75"/>
                    <a:pt x="248" y="72"/>
                  </a:cubicBezTo>
                  <a:cubicBezTo>
                    <a:pt x="249" y="69"/>
                    <a:pt x="250" y="65"/>
                    <a:pt x="251" y="64"/>
                  </a:cubicBezTo>
                  <a:cubicBezTo>
                    <a:pt x="252" y="63"/>
                    <a:pt x="254" y="60"/>
                    <a:pt x="256" y="56"/>
                  </a:cubicBezTo>
                  <a:cubicBezTo>
                    <a:pt x="257" y="53"/>
                    <a:pt x="260" y="48"/>
                    <a:pt x="263" y="46"/>
                  </a:cubicBezTo>
                  <a:cubicBezTo>
                    <a:pt x="265" y="44"/>
                    <a:pt x="266" y="44"/>
                    <a:pt x="267" y="43"/>
                  </a:cubicBezTo>
                  <a:close/>
                  <a:moveTo>
                    <a:pt x="168" y="118"/>
                  </a:moveTo>
                  <a:cubicBezTo>
                    <a:pt x="169" y="118"/>
                    <a:pt x="169" y="119"/>
                    <a:pt x="169" y="121"/>
                  </a:cubicBezTo>
                  <a:cubicBezTo>
                    <a:pt x="166" y="152"/>
                    <a:pt x="167" y="160"/>
                    <a:pt x="175" y="169"/>
                  </a:cubicBezTo>
                  <a:cubicBezTo>
                    <a:pt x="180" y="175"/>
                    <a:pt x="180" y="175"/>
                    <a:pt x="180" y="175"/>
                  </a:cubicBezTo>
                  <a:cubicBezTo>
                    <a:pt x="167" y="173"/>
                    <a:pt x="167" y="173"/>
                    <a:pt x="167" y="173"/>
                  </a:cubicBezTo>
                  <a:cubicBezTo>
                    <a:pt x="160" y="172"/>
                    <a:pt x="152" y="170"/>
                    <a:pt x="148" y="169"/>
                  </a:cubicBezTo>
                  <a:cubicBezTo>
                    <a:pt x="144" y="168"/>
                    <a:pt x="134" y="165"/>
                    <a:pt x="125" y="164"/>
                  </a:cubicBezTo>
                  <a:cubicBezTo>
                    <a:pt x="108" y="162"/>
                    <a:pt x="108" y="162"/>
                    <a:pt x="125" y="156"/>
                  </a:cubicBezTo>
                  <a:cubicBezTo>
                    <a:pt x="130" y="154"/>
                    <a:pt x="134" y="152"/>
                    <a:pt x="134" y="151"/>
                  </a:cubicBezTo>
                  <a:cubicBezTo>
                    <a:pt x="134" y="150"/>
                    <a:pt x="137" y="147"/>
                    <a:pt x="141" y="145"/>
                  </a:cubicBezTo>
                  <a:cubicBezTo>
                    <a:pt x="148" y="140"/>
                    <a:pt x="160" y="127"/>
                    <a:pt x="164" y="121"/>
                  </a:cubicBezTo>
                  <a:cubicBezTo>
                    <a:pt x="166" y="119"/>
                    <a:pt x="167" y="118"/>
                    <a:pt x="168" y="11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6" name="Freeform 21"/>
            <p:cNvSpPr>
              <a:spLocks noEditPoints="1"/>
            </p:cNvSpPr>
            <p:nvPr/>
          </p:nvSpPr>
          <p:spPr bwMode="auto">
            <a:xfrm>
              <a:off x="2495" y="2619"/>
              <a:ext cx="244" cy="212"/>
            </a:xfrm>
            <a:custGeom>
              <a:avLst/>
              <a:gdLst>
                <a:gd name="T0" fmla="*/ 30 w 193"/>
                <a:gd name="T1" fmla="*/ 10 h 168"/>
                <a:gd name="T2" fmla="*/ 20 w 193"/>
                <a:gd name="T3" fmla="*/ 18 h 168"/>
                <a:gd name="T4" fmla="*/ 3 w 193"/>
                <a:gd name="T5" fmla="*/ 22 h 168"/>
                <a:gd name="T6" fmla="*/ 46 w 193"/>
                <a:gd name="T7" fmla="*/ 30 h 168"/>
                <a:gd name="T8" fmla="*/ 37 w 193"/>
                <a:gd name="T9" fmla="*/ 112 h 168"/>
                <a:gd name="T10" fmla="*/ 84 w 193"/>
                <a:gd name="T11" fmla="*/ 161 h 168"/>
                <a:gd name="T12" fmla="*/ 96 w 193"/>
                <a:gd name="T13" fmla="*/ 163 h 168"/>
                <a:gd name="T14" fmla="*/ 106 w 193"/>
                <a:gd name="T15" fmla="*/ 164 h 168"/>
                <a:gd name="T16" fmla="*/ 115 w 193"/>
                <a:gd name="T17" fmla="*/ 164 h 168"/>
                <a:gd name="T18" fmla="*/ 149 w 193"/>
                <a:gd name="T19" fmla="*/ 160 h 168"/>
                <a:gd name="T20" fmla="*/ 165 w 193"/>
                <a:gd name="T21" fmla="*/ 142 h 168"/>
                <a:gd name="T22" fmla="*/ 184 w 193"/>
                <a:gd name="T23" fmla="*/ 50 h 168"/>
                <a:gd name="T24" fmla="*/ 124 w 193"/>
                <a:gd name="T25" fmla="*/ 36 h 168"/>
                <a:gd name="T26" fmla="*/ 115 w 193"/>
                <a:gd name="T27" fmla="*/ 0 h 168"/>
                <a:gd name="T28" fmla="*/ 105 w 193"/>
                <a:gd name="T29" fmla="*/ 10 h 168"/>
                <a:gd name="T30" fmla="*/ 89 w 193"/>
                <a:gd name="T31" fmla="*/ 11 h 168"/>
                <a:gd name="T32" fmla="*/ 66 w 193"/>
                <a:gd name="T33" fmla="*/ 1 h 168"/>
                <a:gd name="T34" fmla="*/ 79 w 193"/>
                <a:gd name="T35" fmla="*/ 10 h 168"/>
                <a:gd name="T36" fmla="*/ 102 w 193"/>
                <a:gd name="T37" fmla="*/ 20 h 168"/>
                <a:gd name="T38" fmla="*/ 78 w 193"/>
                <a:gd name="T39" fmla="*/ 16 h 168"/>
                <a:gd name="T40" fmla="*/ 68 w 193"/>
                <a:gd name="T41" fmla="*/ 15 h 168"/>
                <a:gd name="T42" fmla="*/ 63 w 193"/>
                <a:gd name="T43" fmla="*/ 12 h 168"/>
                <a:gd name="T44" fmla="*/ 46 w 193"/>
                <a:gd name="T45" fmla="*/ 10 h 168"/>
                <a:gd name="T46" fmla="*/ 52 w 193"/>
                <a:gd name="T47" fmla="*/ 16 h 168"/>
                <a:gd name="T48" fmla="*/ 53 w 193"/>
                <a:gd name="T49" fmla="*/ 21 h 168"/>
                <a:gd name="T50" fmla="*/ 60 w 193"/>
                <a:gd name="T51" fmla="*/ 18 h 168"/>
                <a:gd name="T52" fmla="*/ 69 w 193"/>
                <a:gd name="T53" fmla="*/ 28 h 168"/>
                <a:gd name="T54" fmla="*/ 85 w 193"/>
                <a:gd name="T55" fmla="*/ 25 h 168"/>
                <a:gd name="T56" fmla="*/ 85 w 193"/>
                <a:gd name="T57" fmla="*/ 31 h 168"/>
                <a:gd name="T58" fmla="*/ 97 w 193"/>
                <a:gd name="T59" fmla="*/ 31 h 168"/>
                <a:gd name="T60" fmla="*/ 104 w 193"/>
                <a:gd name="T61" fmla="*/ 28 h 168"/>
                <a:gd name="T62" fmla="*/ 93 w 193"/>
                <a:gd name="T63" fmla="*/ 35 h 168"/>
                <a:gd name="T64" fmla="*/ 51 w 193"/>
                <a:gd name="T65" fmla="*/ 26 h 168"/>
                <a:gd name="T66" fmla="*/ 29 w 193"/>
                <a:gd name="T67" fmla="*/ 18 h 168"/>
                <a:gd name="T68" fmla="*/ 40 w 193"/>
                <a:gd name="T69" fmla="*/ 7 h 168"/>
                <a:gd name="T70" fmla="*/ 116 w 193"/>
                <a:gd name="T71" fmla="*/ 18 h 168"/>
                <a:gd name="T72" fmla="*/ 117 w 193"/>
                <a:gd name="T73" fmla="*/ 41 h 168"/>
                <a:gd name="T74" fmla="*/ 109 w 193"/>
                <a:gd name="T75" fmla="*/ 8 h 168"/>
                <a:gd name="T76" fmla="*/ 113 w 193"/>
                <a:gd name="T77" fmla="*/ 25 h 168"/>
                <a:gd name="T78" fmla="*/ 108 w 193"/>
                <a:gd name="T79" fmla="*/ 31 h 168"/>
                <a:gd name="T80" fmla="*/ 63 w 193"/>
                <a:gd name="T81" fmla="*/ 36 h 168"/>
                <a:gd name="T82" fmla="*/ 114 w 193"/>
                <a:gd name="T83" fmla="*/ 39 h 168"/>
                <a:gd name="T84" fmla="*/ 97 w 193"/>
                <a:gd name="T85" fmla="*/ 53 h 168"/>
                <a:gd name="T86" fmla="*/ 132 w 193"/>
                <a:gd name="T87" fmla="*/ 57 h 168"/>
                <a:gd name="T88" fmla="*/ 123 w 193"/>
                <a:gd name="T89" fmla="*/ 44 h 168"/>
                <a:gd name="T90" fmla="*/ 187 w 193"/>
                <a:gd name="T91" fmla="*/ 68 h 168"/>
                <a:gd name="T92" fmla="*/ 160 w 193"/>
                <a:gd name="T93" fmla="*/ 142 h 168"/>
                <a:gd name="T94" fmla="*/ 111 w 193"/>
                <a:gd name="T95" fmla="*/ 154 h 168"/>
                <a:gd name="T96" fmla="*/ 76 w 193"/>
                <a:gd name="T97" fmla="*/ 158 h 168"/>
                <a:gd name="T98" fmla="*/ 46 w 193"/>
                <a:gd name="T99" fmla="*/ 124 h 168"/>
                <a:gd name="T100" fmla="*/ 27 w 193"/>
                <a:gd name="T101" fmla="*/ 68 h 168"/>
                <a:gd name="T102" fmla="*/ 118 w 193"/>
                <a:gd name="T103" fmla="*/ 48 h 168"/>
                <a:gd name="T104" fmla="*/ 104 w 193"/>
                <a:gd name="T105" fmla="*/ 158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93" h="168">
                  <a:moveTo>
                    <a:pt x="56" y="0"/>
                  </a:moveTo>
                  <a:cubicBezTo>
                    <a:pt x="51" y="0"/>
                    <a:pt x="46" y="1"/>
                    <a:pt x="42" y="2"/>
                  </a:cubicBezTo>
                  <a:cubicBezTo>
                    <a:pt x="41" y="2"/>
                    <a:pt x="39" y="3"/>
                    <a:pt x="38" y="4"/>
                  </a:cubicBezTo>
                  <a:cubicBezTo>
                    <a:pt x="36" y="5"/>
                    <a:pt x="35" y="6"/>
                    <a:pt x="35" y="6"/>
                  </a:cubicBezTo>
                  <a:cubicBezTo>
                    <a:pt x="35" y="6"/>
                    <a:pt x="32" y="8"/>
                    <a:pt x="30" y="10"/>
                  </a:cubicBezTo>
                  <a:cubicBezTo>
                    <a:pt x="29" y="11"/>
                    <a:pt x="29" y="11"/>
                    <a:pt x="28" y="11"/>
                  </a:cubicBezTo>
                  <a:cubicBezTo>
                    <a:pt x="28" y="11"/>
                    <a:pt x="27" y="12"/>
                    <a:pt x="26" y="14"/>
                  </a:cubicBezTo>
                  <a:cubicBezTo>
                    <a:pt x="25" y="15"/>
                    <a:pt x="24" y="16"/>
                    <a:pt x="24" y="16"/>
                  </a:cubicBezTo>
                  <a:cubicBezTo>
                    <a:pt x="23" y="16"/>
                    <a:pt x="22" y="16"/>
                    <a:pt x="22" y="17"/>
                  </a:cubicBezTo>
                  <a:cubicBezTo>
                    <a:pt x="21" y="17"/>
                    <a:pt x="20" y="18"/>
                    <a:pt x="20" y="18"/>
                  </a:cubicBezTo>
                  <a:cubicBezTo>
                    <a:pt x="19" y="18"/>
                    <a:pt x="17" y="18"/>
                    <a:pt x="14" y="19"/>
                  </a:cubicBezTo>
                  <a:cubicBezTo>
                    <a:pt x="9" y="20"/>
                    <a:pt x="4" y="20"/>
                    <a:pt x="4" y="19"/>
                  </a:cubicBezTo>
                  <a:cubicBezTo>
                    <a:pt x="3" y="19"/>
                    <a:pt x="3" y="19"/>
                    <a:pt x="2" y="20"/>
                  </a:cubicBezTo>
                  <a:cubicBezTo>
                    <a:pt x="0" y="21"/>
                    <a:pt x="0" y="21"/>
                    <a:pt x="2" y="21"/>
                  </a:cubicBezTo>
                  <a:cubicBezTo>
                    <a:pt x="2" y="21"/>
                    <a:pt x="3" y="21"/>
                    <a:pt x="3" y="22"/>
                  </a:cubicBezTo>
                  <a:cubicBezTo>
                    <a:pt x="4" y="22"/>
                    <a:pt x="22" y="22"/>
                    <a:pt x="26" y="21"/>
                  </a:cubicBezTo>
                  <a:cubicBezTo>
                    <a:pt x="28" y="21"/>
                    <a:pt x="31" y="21"/>
                    <a:pt x="36" y="24"/>
                  </a:cubicBezTo>
                  <a:cubicBezTo>
                    <a:pt x="38" y="24"/>
                    <a:pt x="40" y="25"/>
                    <a:pt x="41" y="26"/>
                  </a:cubicBezTo>
                  <a:cubicBezTo>
                    <a:pt x="43" y="26"/>
                    <a:pt x="50" y="29"/>
                    <a:pt x="50" y="30"/>
                  </a:cubicBezTo>
                  <a:cubicBezTo>
                    <a:pt x="50" y="30"/>
                    <a:pt x="48" y="30"/>
                    <a:pt x="46" y="30"/>
                  </a:cubicBezTo>
                  <a:cubicBezTo>
                    <a:pt x="42" y="31"/>
                    <a:pt x="38" y="32"/>
                    <a:pt x="36" y="34"/>
                  </a:cubicBezTo>
                  <a:cubicBezTo>
                    <a:pt x="35" y="35"/>
                    <a:pt x="33" y="37"/>
                    <a:pt x="32" y="39"/>
                  </a:cubicBezTo>
                  <a:cubicBezTo>
                    <a:pt x="23" y="48"/>
                    <a:pt x="24" y="66"/>
                    <a:pt x="25" y="78"/>
                  </a:cubicBezTo>
                  <a:cubicBezTo>
                    <a:pt x="26" y="80"/>
                    <a:pt x="26" y="82"/>
                    <a:pt x="26" y="84"/>
                  </a:cubicBezTo>
                  <a:cubicBezTo>
                    <a:pt x="27" y="92"/>
                    <a:pt x="34" y="102"/>
                    <a:pt x="37" y="112"/>
                  </a:cubicBezTo>
                  <a:cubicBezTo>
                    <a:pt x="37" y="113"/>
                    <a:pt x="39" y="116"/>
                    <a:pt x="40" y="119"/>
                  </a:cubicBezTo>
                  <a:cubicBezTo>
                    <a:pt x="45" y="132"/>
                    <a:pt x="50" y="150"/>
                    <a:pt x="60" y="159"/>
                  </a:cubicBezTo>
                  <a:cubicBezTo>
                    <a:pt x="63" y="162"/>
                    <a:pt x="63" y="162"/>
                    <a:pt x="67" y="163"/>
                  </a:cubicBezTo>
                  <a:cubicBezTo>
                    <a:pt x="71" y="163"/>
                    <a:pt x="72" y="163"/>
                    <a:pt x="75" y="162"/>
                  </a:cubicBezTo>
                  <a:cubicBezTo>
                    <a:pt x="77" y="161"/>
                    <a:pt x="81" y="161"/>
                    <a:pt x="84" y="161"/>
                  </a:cubicBezTo>
                  <a:cubicBezTo>
                    <a:pt x="87" y="160"/>
                    <a:pt x="90" y="160"/>
                    <a:pt x="91" y="159"/>
                  </a:cubicBezTo>
                  <a:cubicBezTo>
                    <a:pt x="93" y="158"/>
                    <a:pt x="94" y="158"/>
                    <a:pt x="93" y="159"/>
                  </a:cubicBezTo>
                  <a:cubicBezTo>
                    <a:pt x="92" y="160"/>
                    <a:pt x="92" y="162"/>
                    <a:pt x="92" y="165"/>
                  </a:cubicBezTo>
                  <a:cubicBezTo>
                    <a:pt x="93" y="166"/>
                    <a:pt x="94" y="165"/>
                    <a:pt x="94" y="163"/>
                  </a:cubicBezTo>
                  <a:cubicBezTo>
                    <a:pt x="95" y="161"/>
                    <a:pt x="96" y="161"/>
                    <a:pt x="96" y="163"/>
                  </a:cubicBezTo>
                  <a:cubicBezTo>
                    <a:pt x="96" y="163"/>
                    <a:pt x="96" y="164"/>
                    <a:pt x="97" y="164"/>
                  </a:cubicBezTo>
                  <a:cubicBezTo>
                    <a:pt x="98" y="165"/>
                    <a:pt x="98" y="165"/>
                    <a:pt x="99" y="164"/>
                  </a:cubicBezTo>
                  <a:cubicBezTo>
                    <a:pt x="100" y="162"/>
                    <a:pt x="101" y="162"/>
                    <a:pt x="101" y="163"/>
                  </a:cubicBezTo>
                  <a:cubicBezTo>
                    <a:pt x="101" y="165"/>
                    <a:pt x="103" y="165"/>
                    <a:pt x="104" y="163"/>
                  </a:cubicBezTo>
                  <a:cubicBezTo>
                    <a:pt x="105" y="161"/>
                    <a:pt x="106" y="161"/>
                    <a:pt x="106" y="164"/>
                  </a:cubicBezTo>
                  <a:cubicBezTo>
                    <a:pt x="106" y="165"/>
                    <a:pt x="106" y="166"/>
                    <a:pt x="107" y="166"/>
                  </a:cubicBezTo>
                  <a:cubicBezTo>
                    <a:pt x="108" y="166"/>
                    <a:pt x="109" y="165"/>
                    <a:pt x="110" y="164"/>
                  </a:cubicBezTo>
                  <a:cubicBezTo>
                    <a:pt x="110" y="163"/>
                    <a:pt x="111" y="163"/>
                    <a:pt x="111" y="164"/>
                  </a:cubicBezTo>
                  <a:cubicBezTo>
                    <a:pt x="111" y="165"/>
                    <a:pt x="113" y="164"/>
                    <a:pt x="114" y="163"/>
                  </a:cubicBezTo>
                  <a:cubicBezTo>
                    <a:pt x="114" y="162"/>
                    <a:pt x="115" y="162"/>
                    <a:pt x="115" y="164"/>
                  </a:cubicBezTo>
                  <a:cubicBezTo>
                    <a:pt x="115" y="166"/>
                    <a:pt x="115" y="167"/>
                    <a:pt x="115" y="167"/>
                  </a:cubicBezTo>
                  <a:cubicBezTo>
                    <a:pt x="116" y="168"/>
                    <a:pt x="117" y="167"/>
                    <a:pt x="117" y="166"/>
                  </a:cubicBezTo>
                  <a:cubicBezTo>
                    <a:pt x="117" y="166"/>
                    <a:pt x="117" y="164"/>
                    <a:pt x="117" y="163"/>
                  </a:cubicBezTo>
                  <a:cubicBezTo>
                    <a:pt x="118" y="160"/>
                    <a:pt x="119" y="160"/>
                    <a:pt x="122" y="162"/>
                  </a:cubicBezTo>
                  <a:cubicBezTo>
                    <a:pt x="125" y="164"/>
                    <a:pt x="140" y="163"/>
                    <a:pt x="149" y="160"/>
                  </a:cubicBezTo>
                  <a:cubicBezTo>
                    <a:pt x="152" y="159"/>
                    <a:pt x="158" y="156"/>
                    <a:pt x="158" y="154"/>
                  </a:cubicBezTo>
                  <a:cubicBezTo>
                    <a:pt x="158" y="154"/>
                    <a:pt x="159" y="152"/>
                    <a:pt x="160" y="151"/>
                  </a:cubicBezTo>
                  <a:cubicBezTo>
                    <a:pt x="161" y="149"/>
                    <a:pt x="162" y="148"/>
                    <a:pt x="162" y="147"/>
                  </a:cubicBezTo>
                  <a:cubicBezTo>
                    <a:pt x="162" y="146"/>
                    <a:pt x="163" y="145"/>
                    <a:pt x="163" y="144"/>
                  </a:cubicBezTo>
                  <a:cubicBezTo>
                    <a:pt x="164" y="143"/>
                    <a:pt x="165" y="142"/>
                    <a:pt x="165" y="142"/>
                  </a:cubicBezTo>
                  <a:cubicBezTo>
                    <a:pt x="170" y="133"/>
                    <a:pt x="175" y="130"/>
                    <a:pt x="180" y="121"/>
                  </a:cubicBezTo>
                  <a:cubicBezTo>
                    <a:pt x="187" y="110"/>
                    <a:pt x="189" y="106"/>
                    <a:pt x="189" y="101"/>
                  </a:cubicBezTo>
                  <a:cubicBezTo>
                    <a:pt x="190" y="99"/>
                    <a:pt x="190" y="98"/>
                    <a:pt x="190" y="97"/>
                  </a:cubicBezTo>
                  <a:cubicBezTo>
                    <a:pt x="191" y="96"/>
                    <a:pt x="192" y="90"/>
                    <a:pt x="192" y="84"/>
                  </a:cubicBezTo>
                  <a:cubicBezTo>
                    <a:pt x="193" y="71"/>
                    <a:pt x="191" y="60"/>
                    <a:pt x="184" y="50"/>
                  </a:cubicBezTo>
                  <a:cubicBezTo>
                    <a:pt x="181" y="45"/>
                    <a:pt x="178" y="43"/>
                    <a:pt x="174" y="40"/>
                  </a:cubicBezTo>
                  <a:cubicBezTo>
                    <a:pt x="165" y="35"/>
                    <a:pt x="154" y="35"/>
                    <a:pt x="144" y="38"/>
                  </a:cubicBezTo>
                  <a:cubicBezTo>
                    <a:pt x="143" y="38"/>
                    <a:pt x="139" y="39"/>
                    <a:pt x="134" y="39"/>
                  </a:cubicBezTo>
                  <a:cubicBezTo>
                    <a:pt x="132" y="40"/>
                    <a:pt x="129" y="39"/>
                    <a:pt x="128" y="39"/>
                  </a:cubicBezTo>
                  <a:cubicBezTo>
                    <a:pt x="125" y="38"/>
                    <a:pt x="124" y="37"/>
                    <a:pt x="124" y="36"/>
                  </a:cubicBezTo>
                  <a:cubicBezTo>
                    <a:pt x="124" y="28"/>
                    <a:pt x="123" y="24"/>
                    <a:pt x="123" y="22"/>
                  </a:cubicBezTo>
                  <a:cubicBezTo>
                    <a:pt x="122" y="21"/>
                    <a:pt x="122" y="20"/>
                    <a:pt x="122" y="20"/>
                  </a:cubicBezTo>
                  <a:cubicBezTo>
                    <a:pt x="122" y="19"/>
                    <a:pt x="119" y="15"/>
                    <a:pt x="116" y="11"/>
                  </a:cubicBezTo>
                  <a:cubicBezTo>
                    <a:pt x="114" y="9"/>
                    <a:pt x="114" y="8"/>
                    <a:pt x="115" y="7"/>
                  </a:cubicBezTo>
                  <a:cubicBezTo>
                    <a:pt x="116" y="6"/>
                    <a:pt x="116" y="1"/>
                    <a:pt x="115" y="0"/>
                  </a:cubicBezTo>
                  <a:cubicBezTo>
                    <a:pt x="115" y="0"/>
                    <a:pt x="114" y="1"/>
                    <a:pt x="113" y="1"/>
                  </a:cubicBezTo>
                  <a:cubicBezTo>
                    <a:pt x="112" y="3"/>
                    <a:pt x="107" y="4"/>
                    <a:pt x="102" y="4"/>
                  </a:cubicBezTo>
                  <a:cubicBezTo>
                    <a:pt x="100" y="4"/>
                    <a:pt x="100" y="4"/>
                    <a:pt x="100" y="6"/>
                  </a:cubicBezTo>
                  <a:cubicBezTo>
                    <a:pt x="100" y="7"/>
                    <a:pt x="101" y="9"/>
                    <a:pt x="102" y="9"/>
                  </a:cubicBezTo>
                  <a:cubicBezTo>
                    <a:pt x="104" y="9"/>
                    <a:pt x="105" y="10"/>
                    <a:pt x="105" y="10"/>
                  </a:cubicBezTo>
                  <a:cubicBezTo>
                    <a:pt x="105" y="11"/>
                    <a:pt x="106" y="12"/>
                    <a:pt x="107" y="13"/>
                  </a:cubicBezTo>
                  <a:cubicBezTo>
                    <a:pt x="108" y="15"/>
                    <a:pt x="109" y="16"/>
                    <a:pt x="109" y="16"/>
                  </a:cubicBezTo>
                  <a:cubicBezTo>
                    <a:pt x="109" y="17"/>
                    <a:pt x="105" y="16"/>
                    <a:pt x="101" y="15"/>
                  </a:cubicBezTo>
                  <a:cubicBezTo>
                    <a:pt x="99" y="14"/>
                    <a:pt x="96" y="13"/>
                    <a:pt x="95" y="13"/>
                  </a:cubicBezTo>
                  <a:cubicBezTo>
                    <a:pt x="93" y="13"/>
                    <a:pt x="91" y="12"/>
                    <a:pt x="89" y="11"/>
                  </a:cubicBezTo>
                  <a:cubicBezTo>
                    <a:pt x="87" y="9"/>
                    <a:pt x="83" y="8"/>
                    <a:pt x="82" y="8"/>
                  </a:cubicBezTo>
                  <a:cubicBezTo>
                    <a:pt x="80" y="7"/>
                    <a:pt x="78" y="6"/>
                    <a:pt x="77" y="6"/>
                  </a:cubicBezTo>
                  <a:cubicBezTo>
                    <a:pt x="72" y="3"/>
                    <a:pt x="70" y="2"/>
                    <a:pt x="69" y="2"/>
                  </a:cubicBezTo>
                  <a:cubicBezTo>
                    <a:pt x="68" y="2"/>
                    <a:pt x="67" y="2"/>
                    <a:pt x="67" y="2"/>
                  </a:cubicBezTo>
                  <a:cubicBezTo>
                    <a:pt x="67" y="2"/>
                    <a:pt x="66" y="1"/>
                    <a:pt x="66" y="1"/>
                  </a:cubicBezTo>
                  <a:cubicBezTo>
                    <a:pt x="66" y="1"/>
                    <a:pt x="64" y="1"/>
                    <a:pt x="63" y="1"/>
                  </a:cubicBezTo>
                  <a:cubicBezTo>
                    <a:pt x="61" y="0"/>
                    <a:pt x="58" y="0"/>
                    <a:pt x="56" y="0"/>
                  </a:cubicBezTo>
                  <a:close/>
                  <a:moveTo>
                    <a:pt x="58" y="4"/>
                  </a:moveTo>
                  <a:cubicBezTo>
                    <a:pt x="64" y="3"/>
                    <a:pt x="69" y="4"/>
                    <a:pt x="70" y="5"/>
                  </a:cubicBezTo>
                  <a:cubicBezTo>
                    <a:pt x="73" y="7"/>
                    <a:pt x="79" y="10"/>
                    <a:pt x="79" y="10"/>
                  </a:cubicBezTo>
                  <a:cubicBezTo>
                    <a:pt x="80" y="10"/>
                    <a:pt x="81" y="11"/>
                    <a:pt x="83" y="11"/>
                  </a:cubicBezTo>
                  <a:cubicBezTo>
                    <a:pt x="84" y="12"/>
                    <a:pt x="86" y="13"/>
                    <a:pt x="86" y="13"/>
                  </a:cubicBezTo>
                  <a:cubicBezTo>
                    <a:pt x="87" y="13"/>
                    <a:pt x="89" y="14"/>
                    <a:pt x="90" y="15"/>
                  </a:cubicBezTo>
                  <a:cubicBezTo>
                    <a:pt x="91" y="15"/>
                    <a:pt x="94" y="17"/>
                    <a:pt x="97" y="18"/>
                  </a:cubicBezTo>
                  <a:cubicBezTo>
                    <a:pt x="100" y="19"/>
                    <a:pt x="102" y="20"/>
                    <a:pt x="102" y="20"/>
                  </a:cubicBezTo>
                  <a:cubicBezTo>
                    <a:pt x="103" y="21"/>
                    <a:pt x="98" y="21"/>
                    <a:pt x="94" y="21"/>
                  </a:cubicBezTo>
                  <a:cubicBezTo>
                    <a:pt x="91" y="21"/>
                    <a:pt x="89" y="20"/>
                    <a:pt x="87" y="20"/>
                  </a:cubicBezTo>
                  <a:cubicBezTo>
                    <a:pt x="82" y="20"/>
                    <a:pt x="82" y="19"/>
                    <a:pt x="81" y="19"/>
                  </a:cubicBezTo>
                  <a:cubicBezTo>
                    <a:pt x="80" y="18"/>
                    <a:pt x="80" y="17"/>
                    <a:pt x="80" y="17"/>
                  </a:cubicBezTo>
                  <a:cubicBezTo>
                    <a:pt x="80" y="15"/>
                    <a:pt x="78" y="15"/>
                    <a:pt x="78" y="16"/>
                  </a:cubicBezTo>
                  <a:cubicBezTo>
                    <a:pt x="78" y="17"/>
                    <a:pt x="78" y="17"/>
                    <a:pt x="78" y="16"/>
                  </a:cubicBezTo>
                  <a:cubicBezTo>
                    <a:pt x="78" y="15"/>
                    <a:pt x="77" y="14"/>
                    <a:pt x="77" y="14"/>
                  </a:cubicBezTo>
                  <a:cubicBezTo>
                    <a:pt x="76" y="14"/>
                    <a:pt x="75" y="16"/>
                    <a:pt x="75" y="17"/>
                  </a:cubicBezTo>
                  <a:cubicBezTo>
                    <a:pt x="76" y="18"/>
                    <a:pt x="74" y="18"/>
                    <a:pt x="72" y="17"/>
                  </a:cubicBezTo>
                  <a:cubicBezTo>
                    <a:pt x="70" y="16"/>
                    <a:pt x="69" y="15"/>
                    <a:pt x="68" y="15"/>
                  </a:cubicBezTo>
                  <a:cubicBezTo>
                    <a:pt x="68" y="15"/>
                    <a:pt x="67" y="14"/>
                    <a:pt x="67" y="12"/>
                  </a:cubicBezTo>
                  <a:cubicBezTo>
                    <a:pt x="67" y="11"/>
                    <a:pt x="66" y="10"/>
                    <a:pt x="66" y="10"/>
                  </a:cubicBezTo>
                  <a:cubicBezTo>
                    <a:pt x="65" y="9"/>
                    <a:pt x="61" y="9"/>
                    <a:pt x="61" y="9"/>
                  </a:cubicBezTo>
                  <a:cubicBezTo>
                    <a:pt x="60" y="10"/>
                    <a:pt x="61" y="11"/>
                    <a:pt x="62" y="11"/>
                  </a:cubicBezTo>
                  <a:cubicBezTo>
                    <a:pt x="63" y="11"/>
                    <a:pt x="63" y="12"/>
                    <a:pt x="63" y="12"/>
                  </a:cubicBezTo>
                  <a:cubicBezTo>
                    <a:pt x="63" y="14"/>
                    <a:pt x="61" y="14"/>
                    <a:pt x="59" y="13"/>
                  </a:cubicBezTo>
                  <a:cubicBezTo>
                    <a:pt x="58" y="12"/>
                    <a:pt x="56" y="12"/>
                    <a:pt x="55" y="12"/>
                  </a:cubicBezTo>
                  <a:cubicBezTo>
                    <a:pt x="53" y="12"/>
                    <a:pt x="52" y="12"/>
                    <a:pt x="51" y="11"/>
                  </a:cubicBezTo>
                  <a:cubicBezTo>
                    <a:pt x="50" y="9"/>
                    <a:pt x="49" y="9"/>
                    <a:pt x="47" y="9"/>
                  </a:cubicBezTo>
                  <a:cubicBezTo>
                    <a:pt x="44" y="9"/>
                    <a:pt x="43" y="10"/>
                    <a:pt x="46" y="10"/>
                  </a:cubicBezTo>
                  <a:cubicBezTo>
                    <a:pt x="48" y="11"/>
                    <a:pt x="49" y="11"/>
                    <a:pt x="49" y="11"/>
                  </a:cubicBezTo>
                  <a:cubicBezTo>
                    <a:pt x="50" y="12"/>
                    <a:pt x="45" y="14"/>
                    <a:pt x="44" y="14"/>
                  </a:cubicBezTo>
                  <a:cubicBezTo>
                    <a:pt x="42" y="14"/>
                    <a:pt x="39" y="16"/>
                    <a:pt x="39" y="17"/>
                  </a:cubicBezTo>
                  <a:cubicBezTo>
                    <a:pt x="39" y="18"/>
                    <a:pt x="40" y="18"/>
                    <a:pt x="43" y="17"/>
                  </a:cubicBezTo>
                  <a:cubicBezTo>
                    <a:pt x="46" y="16"/>
                    <a:pt x="51" y="15"/>
                    <a:pt x="52" y="16"/>
                  </a:cubicBezTo>
                  <a:cubicBezTo>
                    <a:pt x="53" y="16"/>
                    <a:pt x="53" y="16"/>
                    <a:pt x="53" y="16"/>
                  </a:cubicBezTo>
                  <a:cubicBezTo>
                    <a:pt x="53" y="15"/>
                    <a:pt x="54" y="15"/>
                    <a:pt x="55" y="15"/>
                  </a:cubicBezTo>
                  <a:cubicBezTo>
                    <a:pt x="57" y="16"/>
                    <a:pt x="57" y="16"/>
                    <a:pt x="57" y="16"/>
                  </a:cubicBezTo>
                  <a:cubicBezTo>
                    <a:pt x="55" y="18"/>
                    <a:pt x="55" y="18"/>
                    <a:pt x="55" y="18"/>
                  </a:cubicBezTo>
                  <a:cubicBezTo>
                    <a:pt x="54" y="19"/>
                    <a:pt x="53" y="20"/>
                    <a:pt x="53" y="21"/>
                  </a:cubicBezTo>
                  <a:cubicBezTo>
                    <a:pt x="53" y="21"/>
                    <a:pt x="53" y="22"/>
                    <a:pt x="52" y="22"/>
                  </a:cubicBezTo>
                  <a:cubicBezTo>
                    <a:pt x="52" y="23"/>
                    <a:pt x="53" y="24"/>
                    <a:pt x="54" y="24"/>
                  </a:cubicBezTo>
                  <a:cubicBezTo>
                    <a:pt x="55" y="24"/>
                    <a:pt x="55" y="23"/>
                    <a:pt x="56" y="22"/>
                  </a:cubicBezTo>
                  <a:cubicBezTo>
                    <a:pt x="56" y="21"/>
                    <a:pt x="57" y="20"/>
                    <a:pt x="58" y="19"/>
                  </a:cubicBezTo>
                  <a:cubicBezTo>
                    <a:pt x="59" y="19"/>
                    <a:pt x="60" y="18"/>
                    <a:pt x="60" y="18"/>
                  </a:cubicBezTo>
                  <a:cubicBezTo>
                    <a:pt x="60" y="17"/>
                    <a:pt x="62" y="16"/>
                    <a:pt x="63" y="17"/>
                  </a:cubicBezTo>
                  <a:cubicBezTo>
                    <a:pt x="64" y="17"/>
                    <a:pt x="66" y="18"/>
                    <a:pt x="68" y="18"/>
                  </a:cubicBezTo>
                  <a:cubicBezTo>
                    <a:pt x="69" y="19"/>
                    <a:pt x="71" y="19"/>
                    <a:pt x="71" y="20"/>
                  </a:cubicBezTo>
                  <a:cubicBezTo>
                    <a:pt x="71" y="20"/>
                    <a:pt x="70" y="21"/>
                    <a:pt x="70" y="22"/>
                  </a:cubicBezTo>
                  <a:cubicBezTo>
                    <a:pt x="68" y="24"/>
                    <a:pt x="68" y="27"/>
                    <a:pt x="69" y="28"/>
                  </a:cubicBezTo>
                  <a:cubicBezTo>
                    <a:pt x="70" y="28"/>
                    <a:pt x="71" y="27"/>
                    <a:pt x="72" y="25"/>
                  </a:cubicBezTo>
                  <a:cubicBezTo>
                    <a:pt x="72" y="23"/>
                    <a:pt x="73" y="22"/>
                    <a:pt x="74" y="22"/>
                  </a:cubicBezTo>
                  <a:cubicBezTo>
                    <a:pt x="75" y="21"/>
                    <a:pt x="77" y="21"/>
                    <a:pt x="80" y="22"/>
                  </a:cubicBezTo>
                  <a:cubicBezTo>
                    <a:pt x="85" y="23"/>
                    <a:pt x="87" y="24"/>
                    <a:pt x="85" y="24"/>
                  </a:cubicBezTo>
                  <a:cubicBezTo>
                    <a:pt x="85" y="24"/>
                    <a:pt x="85" y="24"/>
                    <a:pt x="85" y="25"/>
                  </a:cubicBezTo>
                  <a:cubicBezTo>
                    <a:pt x="85" y="25"/>
                    <a:pt x="85" y="25"/>
                    <a:pt x="85" y="25"/>
                  </a:cubicBezTo>
                  <a:cubicBezTo>
                    <a:pt x="85" y="25"/>
                    <a:pt x="84" y="26"/>
                    <a:pt x="83" y="27"/>
                  </a:cubicBezTo>
                  <a:cubicBezTo>
                    <a:pt x="83" y="29"/>
                    <a:pt x="82" y="29"/>
                    <a:pt x="82" y="29"/>
                  </a:cubicBezTo>
                  <a:cubicBezTo>
                    <a:pt x="81" y="29"/>
                    <a:pt x="82" y="30"/>
                    <a:pt x="82" y="31"/>
                  </a:cubicBezTo>
                  <a:cubicBezTo>
                    <a:pt x="83" y="33"/>
                    <a:pt x="85" y="33"/>
                    <a:pt x="85" y="31"/>
                  </a:cubicBezTo>
                  <a:cubicBezTo>
                    <a:pt x="85" y="31"/>
                    <a:pt x="85" y="30"/>
                    <a:pt x="86" y="29"/>
                  </a:cubicBezTo>
                  <a:cubicBezTo>
                    <a:pt x="87" y="28"/>
                    <a:pt x="88" y="27"/>
                    <a:pt x="88" y="26"/>
                  </a:cubicBezTo>
                  <a:cubicBezTo>
                    <a:pt x="89" y="24"/>
                    <a:pt x="90" y="24"/>
                    <a:pt x="92" y="24"/>
                  </a:cubicBezTo>
                  <a:cubicBezTo>
                    <a:pt x="97" y="24"/>
                    <a:pt x="98" y="26"/>
                    <a:pt x="96" y="28"/>
                  </a:cubicBezTo>
                  <a:cubicBezTo>
                    <a:pt x="95" y="30"/>
                    <a:pt x="96" y="32"/>
                    <a:pt x="97" y="31"/>
                  </a:cubicBezTo>
                  <a:cubicBezTo>
                    <a:pt x="98" y="31"/>
                    <a:pt x="100" y="27"/>
                    <a:pt x="100" y="25"/>
                  </a:cubicBezTo>
                  <a:cubicBezTo>
                    <a:pt x="100" y="24"/>
                    <a:pt x="100" y="24"/>
                    <a:pt x="103" y="24"/>
                  </a:cubicBezTo>
                  <a:cubicBezTo>
                    <a:pt x="104" y="24"/>
                    <a:pt x="107" y="23"/>
                    <a:pt x="107" y="23"/>
                  </a:cubicBezTo>
                  <a:cubicBezTo>
                    <a:pt x="110" y="23"/>
                    <a:pt x="110" y="23"/>
                    <a:pt x="107" y="25"/>
                  </a:cubicBezTo>
                  <a:cubicBezTo>
                    <a:pt x="106" y="26"/>
                    <a:pt x="105" y="28"/>
                    <a:pt x="104" y="28"/>
                  </a:cubicBezTo>
                  <a:cubicBezTo>
                    <a:pt x="103" y="31"/>
                    <a:pt x="101" y="32"/>
                    <a:pt x="100" y="32"/>
                  </a:cubicBezTo>
                  <a:cubicBezTo>
                    <a:pt x="100" y="32"/>
                    <a:pt x="99" y="33"/>
                    <a:pt x="99" y="34"/>
                  </a:cubicBezTo>
                  <a:cubicBezTo>
                    <a:pt x="98" y="35"/>
                    <a:pt x="95" y="35"/>
                    <a:pt x="94" y="34"/>
                  </a:cubicBezTo>
                  <a:cubicBezTo>
                    <a:pt x="94" y="34"/>
                    <a:pt x="94" y="34"/>
                    <a:pt x="94" y="34"/>
                  </a:cubicBezTo>
                  <a:cubicBezTo>
                    <a:pt x="94" y="34"/>
                    <a:pt x="93" y="35"/>
                    <a:pt x="93" y="35"/>
                  </a:cubicBezTo>
                  <a:cubicBezTo>
                    <a:pt x="86" y="36"/>
                    <a:pt x="74" y="35"/>
                    <a:pt x="71" y="34"/>
                  </a:cubicBezTo>
                  <a:cubicBezTo>
                    <a:pt x="71" y="34"/>
                    <a:pt x="69" y="33"/>
                    <a:pt x="69" y="33"/>
                  </a:cubicBezTo>
                  <a:cubicBezTo>
                    <a:pt x="68" y="33"/>
                    <a:pt x="64" y="32"/>
                    <a:pt x="61" y="30"/>
                  </a:cubicBezTo>
                  <a:cubicBezTo>
                    <a:pt x="58" y="28"/>
                    <a:pt x="55" y="27"/>
                    <a:pt x="55" y="27"/>
                  </a:cubicBezTo>
                  <a:cubicBezTo>
                    <a:pt x="54" y="27"/>
                    <a:pt x="53" y="27"/>
                    <a:pt x="51" y="26"/>
                  </a:cubicBezTo>
                  <a:cubicBezTo>
                    <a:pt x="50" y="25"/>
                    <a:pt x="48" y="24"/>
                    <a:pt x="47" y="24"/>
                  </a:cubicBezTo>
                  <a:cubicBezTo>
                    <a:pt x="46" y="23"/>
                    <a:pt x="44" y="23"/>
                    <a:pt x="42" y="22"/>
                  </a:cubicBezTo>
                  <a:cubicBezTo>
                    <a:pt x="41" y="22"/>
                    <a:pt x="38" y="21"/>
                    <a:pt x="36" y="20"/>
                  </a:cubicBezTo>
                  <a:cubicBezTo>
                    <a:pt x="34" y="19"/>
                    <a:pt x="32" y="18"/>
                    <a:pt x="32" y="19"/>
                  </a:cubicBezTo>
                  <a:cubicBezTo>
                    <a:pt x="32" y="19"/>
                    <a:pt x="31" y="18"/>
                    <a:pt x="29" y="18"/>
                  </a:cubicBezTo>
                  <a:cubicBezTo>
                    <a:pt x="27" y="17"/>
                    <a:pt x="27" y="17"/>
                    <a:pt x="27" y="17"/>
                  </a:cubicBezTo>
                  <a:cubicBezTo>
                    <a:pt x="29" y="16"/>
                    <a:pt x="29" y="16"/>
                    <a:pt x="29" y="16"/>
                  </a:cubicBezTo>
                  <a:cubicBezTo>
                    <a:pt x="30" y="15"/>
                    <a:pt x="32" y="13"/>
                    <a:pt x="33" y="12"/>
                  </a:cubicBezTo>
                  <a:cubicBezTo>
                    <a:pt x="34" y="11"/>
                    <a:pt x="35" y="10"/>
                    <a:pt x="36" y="10"/>
                  </a:cubicBezTo>
                  <a:cubicBezTo>
                    <a:pt x="37" y="9"/>
                    <a:pt x="39" y="8"/>
                    <a:pt x="40" y="7"/>
                  </a:cubicBezTo>
                  <a:cubicBezTo>
                    <a:pt x="43" y="5"/>
                    <a:pt x="43" y="4"/>
                    <a:pt x="51" y="4"/>
                  </a:cubicBezTo>
                  <a:cubicBezTo>
                    <a:pt x="53" y="4"/>
                    <a:pt x="56" y="4"/>
                    <a:pt x="58" y="4"/>
                  </a:cubicBezTo>
                  <a:close/>
                  <a:moveTo>
                    <a:pt x="110" y="7"/>
                  </a:moveTo>
                  <a:cubicBezTo>
                    <a:pt x="111" y="7"/>
                    <a:pt x="111" y="8"/>
                    <a:pt x="111" y="8"/>
                  </a:cubicBezTo>
                  <a:cubicBezTo>
                    <a:pt x="111" y="9"/>
                    <a:pt x="114" y="15"/>
                    <a:pt x="116" y="18"/>
                  </a:cubicBezTo>
                  <a:cubicBezTo>
                    <a:pt x="117" y="19"/>
                    <a:pt x="119" y="22"/>
                    <a:pt x="119" y="24"/>
                  </a:cubicBezTo>
                  <a:cubicBezTo>
                    <a:pt x="120" y="28"/>
                    <a:pt x="121" y="29"/>
                    <a:pt x="120" y="34"/>
                  </a:cubicBezTo>
                  <a:cubicBezTo>
                    <a:pt x="120" y="37"/>
                    <a:pt x="120" y="41"/>
                    <a:pt x="119" y="43"/>
                  </a:cubicBezTo>
                  <a:cubicBezTo>
                    <a:pt x="119" y="46"/>
                    <a:pt x="118" y="47"/>
                    <a:pt x="117" y="46"/>
                  </a:cubicBezTo>
                  <a:cubicBezTo>
                    <a:pt x="117" y="45"/>
                    <a:pt x="117" y="44"/>
                    <a:pt x="117" y="41"/>
                  </a:cubicBezTo>
                  <a:cubicBezTo>
                    <a:pt x="118" y="36"/>
                    <a:pt x="118" y="27"/>
                    <a:pt x="116" y="23"/>
                  </a:cubicBezTo>
                  <a:cubicBezTo>
                    <a:pt x="115" y="20"/>
                    <a:pt x="114" y="18"/>
                    <a:pt x="114" y="17"/>
                  </a:cubicBezTo>
                  <a:cubicBezTo>
                    <a:pt x="113" y="17"/>
                    <a:pt x="109" y="10"/>
                    <a:pt x="109" y="10"/>
                  </a:cubicBezTo>
                  <a:cubicBezTo>
                    <a:pt x="109" y="9"/>
                    <a:pt x="109" y="9"/>
                    <a:pt x="108" y="9"/>
                  </a:cubicBezTo>
                  <a:cubicBezTo>
                    <a:pt x="108" y="9"/>
                    <a:pt x="108" y="8"/>
                    <a:pt x="109" y="8"/>
                  </a:cubicBezTo>
                  <a:cubicBezTo>
                    <a:pt x="109" y="7"/>
                    <a:pt x="110" y="7"/>
                    <a:pt x="110" y="7"/>
                  </a:cubicBezTo>
                  <a:close/>
                  <a:moveTo>
                    <a:pt x="111" y="23"/>
                  </a:moveTo>
                  <a:cubicBezTo>
                    <a:pt x="111" y="23"/>
                    <a:pt x="111" y="23"/>
                    <a:pt x="112" y="23"/>
                  </a:cubicBezTo>
                  <a:cubicBezTo>
                    <a:pt x="113" y="23"/>
                    <a:pt x="113" y="24"/>
                    <a:pt x="113" y="24"/>
                  </a:cubicBezTo>
                  <a:cubicBezTo>
                    <a:pt x="113" y="25"/>
                    <a:pt x="113" y="25"/>
                    <a:pt x="113" y="25"/>
                  </a:cubicBezTo>
                  <a:cubicBezTo>
                    <a:pt x="114" y="25"/>
                    <a:pt x="114" y="27"/>
                    <a:pt x="114" y="29"/>
                  </a:cubicBezTo>
                  <a:cubicBezTo>
                    <a:pt x="114" y="32"/>
                    <a:pt x="114" y="34"/>
                    <a:pt x="114" y="34"/>
                  </a:cubicBezTo>
                  <a:cubicBezTo>
                    <a:pt x="114" y="34"/>
                    <a:pt x="113" y="33"/>
                    <a:pt x="112" y="33"/>
                  </a:cubicBezTo>
                  <a:cubicBezTo>
                    <a:pt x="112" y="32"/>
                    <a:pt x="110" y="32"/>
                    <a:pt x="109" y="32"/>
                  </a:cubicBezTo>
                  <a:cubicBezTo>
                    <a:pt x="108" y="31"/>
                    <a:pt x="108" y="31"/>
                    <a:pt x="108" y="31"/>
                  </a:cubicBezTo>
                  <a:cubicBezTo>
                    <a:pt x="109" y="28"/>
                    <a:pt x="109" y="28"/>
                    <a:pt x="109" y="28"/>
                  </a:cubicBezTo>
                  <a:cubicBezTo>
                    <a:pt x="110" y="27"/>
                    <a:pt x="110" y="25"/>
                    <a:pt x="110" y="24"/>
                  </a:cubicBezTo>
                  <a:cubicBezTo>
                    <a:pt x="110" y="23"/>
                    <a:pt x="110" y="23"/>
                    <a:pt x="111" y="23"/>
                  </a:cubicBezTo>
                  <a:close/>
                  <a:moveTo>
                    <a:pt x="56" y="32"/>
                  </a:moveTo>
                  <a:cubicBezTo>
                    <a:pt x="57" y="32"/>
                    <a:pt x="61" y="34"/>
                    <a:pt x="63" y="36"/>
                  </a:cubicBezTo>
                  <a:cubicBezTo>
                    <a:pt x="65" y="37"/>
                    <a:pt x="71" y="38"/>
                    <a:pt x="79" y="39"/>
                  </a:cubicBezTo>
                  <a:cubicBezTo>
                    <a:pt x="86" y="40"/>
                    <a:pt x="88" y="40"/>
                    <a:pt x="95" y="39"/>
                  </a:cubicBezTo>
                  <a:cubicBezTo>
                    <a:pt x="100" y="38"/>
                    <a:pt x="101" y="38"/>
                    <a:pt x="103" y="36"/>
                  </a:cubicBezTo>
                  <a:cubicBezTo>
                    <a:pt x="105" y="34"/>
                    <a:pt x="105" y="34"/>
                    <a:pt x="107" y="35"/>
                  </a:cubicBezTo>
                  <a:cubicBezTo>
                    <a:pt x="111" y="35"/>
                    <a:pt x="114" y="38"/>
                    <a:pt x="114" y="39"/>
                  </a:cubicBezTo>
                  <a:cubicBezTo>
                    <a:pt x="114" y="40"/>
                    <a:pt x="114" y="41"/>
                    <a:pt x="113" y="41"/>
                  </a:cubicBezTo>
                  <a:cubicBezTo>
                    <a:pt x="113" y="41"/>
                    <a:pt x="113" y="42"/>
                    <a:pt x="113" y="43"/>
                  </a:cubicBezTo>
                  <a:cubicBezTo>
                    <a:pt x="113" y="44"/>
                    <a:pt x="113" y="45"/>
                    <a:pt x="113" y="47"/>
                  </a:cubicBezTo>
                  <a:cubicBezTo>
                    <a:pt x="113" y="49"/>
                    <a:pt x="113" y="49"/>
                    <a:pt x="109" y="49"/>
                  </a:cubicBezTo>
                  <a:cubicBezTo>
                    <a:pt x="102" y="51"/>
                    <a:pt x="100" y="51"/>
                    <a:pt x="97" y="53"/>
                  </a:cubicBezTo>
                  <a:cubicBezTo>
                    <a:pt x="94" y="56"/>
                    <a:pt x="93" y="57"/>
                    <a:pt x="95" y="58"/>
                  </a:cubicBezTo>
                  <a:cubicBezTo>
                    <a:pt x="96" y="58"/>
                    <a:pt x="97" y="58"/>
                    <a:pt x="98" y="57"/>
                  </a:cubicBezTo>
                  <a:cubicBezTo>
                    <a:pt x="100" y="56"/>
                    <a:pt x="102" y="55"/>
                    <a:pt x="106" y="54"/>
                  </a:cubicBezTo>
                  <a:cubicBezTo>
                    <a:pt x="111" y="52"/>
                    <a:pt x="113" y="52"/>
                    <a:pt x="119" y="53"/>
                  </a:cubicBezTo>
                  <a:cubicBezTo>
                    <a:pt x="128" y="53"/>
                    <a:pt x="130" y="54"/>
                    <a:pt x="132" y="57"/>
                  </a:cubicBezTo>
                  <a:cubicBezTo>
                    <a:pt x="133" y="60"/>
                    <a:pt x="134" y="60"/>
                    <a:pt x="136" y="58"/>
                  </a:cubicBezTo>
                  <a:cubicBezTo>
                    <a:pt x="137" y="57"/>
                    <a:pt x="137" y="57"/>
                    <a:pt x="134" y="54"/>
                  </a:cubicBezTo>
                  <a:cubicBezTo>
                    <a:pt x="131" y="51"/>
                    <a:pt x="127" y="49"/>
                    <a:pt x="123" y="49"/>
                  </a:cubicBezTo>
                  <a:cubicBezTo>
                    <a:pt x="122" y="49"/>
                    <a:pt x="122" y="49"/>
                    <a:pt x="122" y="47"/>
                  </a:cubicBezTo>
                  <a:cubicBezTo>
                    <a:pt x="122" y="47"/>
                    <a:pt x="122" y="45"/>
                    <a:pt x="123" y="44"/>
                  </a:cubicBezTo>
                  <a:cubicBezTo>
                    <a:pt x="123" y="42"/>
                    <a:pt x="123" y="42"/>
                    <a:pt x="124" y="42"/>
                  </a:cubicBezTo>
                  <a:cubicBezTo>
                    <a:pt x="125" y="42"/>
                    <a:pt x="127" y="42"/>
                    <a:pt x="129" y="43"/>
                  </a:cubicBezTo>
                  <a:cubicBezTo>
                    <a:pt x="133" y="44"/>
                    <a:pt x="138" y="43"/>
                    <a:pt x="143" y="42"/>
                  </a:cubicBezTo>
                  <a:cubicBezTo>
                    <a:pt x="144" y="38"/>
                    <a:pt x="160" y="42"/>
                    <a:pt x="161" y="40"/>
                  </a:cubicBezTo>
                  <a:cubicBezTo>
                    <a:pt x="177" y="41"/>
                    <a:pt x="185" y="54"/>
                    <a:pt x="187" y="68"/>
                  </a:cubicBezTo>
                  <a:cubicBezTo>
                    <a:pt x="187" y="68"/>
                    <a:pt x="187" y="70"/>
                    <a:pt x="188" y="72"/>
                  </a:cubicBezTo>
                  <a:cubicBezTo>
                    <a:pt x="189" y="79"/>
                    <a:pt x="189" y="86"/>
                    <a:pt x="187" y="95"/>
                  </a:cubicBezTo>
                  <a:cubicBezTo>
                    <a:pt x="186" y="98"/>
                    <a:pt x="185" y="100"/>
                    <a:pt x="185" y="101"/>
                  </a:cubicBezTo>
                  <a:cubicBezTo>
                    <a:pt x="185" y="103"/>
                    <a:pt x="184" y="105"/>
                    <a:pt x="179" y="116"/>
                  </a:cubicBezTo>
                  <a:cubicBezTo>
                    <a:pt x="175" y="128"/>
                    <a:pt x="167" y="131"/>
                    <a:pt x="160" y="142"/>
                  </a:cubicBezTo>
                  <a:cubicBezTo>
                    <a:pt x="155" y="151"/>
                    <a:pt x="151" y="155"/>
                    <a:pt x="148" y="156"/>
                  </a:cubicBezTo>
                  <a:cubicBezTo>
                    <a:pt x="147" y="156"/>
                    <a:pt x="146" y="156"/>
                    <a:pt x="145" y="157"/>
                  </a:cubicBezTo>
                  <a:cubicBezTo>
                    <a:pt x="142" y="158"/>
                    <a:pt x="131" y="159"/>
                    <a:pt x="127" y="158"/>
                  </a:cubicBezTo>
                  <a:cubicBezTo>
                    <a:pt x="124" y="158"/>
                    <a:pt x="121" y="157"/>
                    <a:pt x="117" y="156"/>
                  </a:cubicBezTo>
                  <a:cubicBezTo>
                    <a:pt x="111" y="154"/>
                    <a:pt x="111" y="154"/>
                    <a:pt x="111" y="154"/>
                  </a:cubicBezTo>
                  <a:cubicBezTo>
                    <a:pt x="103" y="154"/>
                    <a:pt x="103" y="154"/>
                    <a:pt x="103" y="154"/>
                  </a:cubicBezTo>
                  <a:cubicBezTo>
                    <a:pt x="98" y="154"/>
                    <a:pt x="94" y="154"/>
                    <a:pt x="94" y="154"/>
                  </a:cubicBezTo>
                  <a:cubicBezTo>
                    <a:pt x="93" y="155"/>
                    <a:pt x="91" y="155"/>
                    <a:pt x="89" y="155"/>
                  </a:cubicBezTo>
                  <a:cubicBezTo>
                    <a:pt x="86" y="156"/>
                    <a:pt x="84" y="156"/>
                    <a:pt x="83" y="156"/>
                  </a:cubicBezTo>
                  <a:cubicBezTo>
                    <a:pt x="82" y="156"/>
                    <a:pt x="79" y="157"/>
                    <a:pt x="76" y="158"/>
                  </a:cubicBezTo>
                  <a:cubicBezTo>
                    <a:pt x="70" y="159"/>
                    <a:pt x="69" y="159"/>
                    <a:pt x="67" y="159"/>
                  </a:cubicBezTo>
                  <a:cubicBezTo>
                    <a:pt x="66" y="158"/>
                    <a:pt x="65" y="158"/>
                    <a:pt x="65" y="158"/>
                  </a:cubicBezTo>
                  <a:cubicBezTo>
                    <a:pt x="63" y="158"/>
                    <a:pt x="59" y="154"/>
                    <a:pt x="58" y="151"/>
                  </a:cubicBezTo>
                  <a:cubicBezTo>
                    <a:pt x="57" y="149"/>
                    <a:pt x="56" y="148"/>
                    <a:pt x="56" y="147"/>
                  </a:cubicBezTo>
                  <a:cubicBezTo>
                    <a:pt x="51" y="140"/>
                    <a:pt x="49" y="132"/>
                    <a:pt x="46" y="124"/>
                  </a:cubicBezTo>
                  <a:cubicBezTo>
                    <a:pt x="46" y="123"/>
                    <a:pt x="45" y="123"/>
                    <a:pt x="45" y="122"/>
                  </a:cubicBezTo>
                  <a:cubicBezTo>
                    <a:pt x="45" y="122"/>
                    <a:pt x="44" y="120"/>
                    <a:pt x="43" y="118"/>
                  </a:cubicBezTo>
                  <a:cubicBezTo>
                    <a:pt x="39" y="107"/>
                    <a:pt x="31" y="93"/>
                    <a:pt x="29" y="82"/>
                  </a:cubicBezTo>
                  <a:cubicBezTo>
                    <a:pt x="29" y="80"/>
                    <a:pt x="29" y="77"/>
                    <a:pt x="28" y="77"/>
                  </a:cubicBezTo>
                  <a:cubicBezTo>
                    <a:pt x="28" y="75"/>
                    <a:pt x="27" y="70"/>
                    <a:pt x="27" y="68"/>
                  </a:cubicBezTo>
                  <a:cubicBezTo>
                    <a:pt x="28" y="56"/>
                    <a:pt x="29" y="39"/>
                    <a:pt x="43" y="35"/>
                  </a:cubicBezTo>
                  <a:cubicBezTo>
                    <a:pt x="43" y="35"/>
                    <a:pt x="46" y="34"/>
                    <a:pt x="49" y="33"/>
                  </a:cubicBezTo>
                  <a:cubicBezTo>
                    <a:pt x="52" y="32"/>
                    <a:pt x="55" y="32"/>
                    <a:pt x="56" y="32"/>
                  </a:cubicBezTo>
                  <a:close/>
                  <a:moveTo>
                    <a:pt x="117" y="48"/>
                  </a:moveTo>
                  <a:cubicBezTo>
                    <a:pt x="117" y="48"/>
                    <a:pt x="118" y="48"/>
                    <a:pt x="118" y="48"/>
                  </a:cubicBezTo>
                  <a:cubicBezTo>
                    <a:pt x="118" y="48"/>
                    <a:pt x="117" y="49"/>
                    <a:pt x="117" y="49"/>
                  </a:cubicBezTo>
                  <a:cubicBezTo>
                    <a:pt x="117" y="49"/>
                    <a:pt x="116" y="48"/>
                    <a:pt x="116" y="48"/>
                  </a:cubicBezTo>
                  <a:cubicBezTo>
                    <a:pt x="116" y="48"/>
                    <a:pt x="117" y="48"/>
                    <a:pt x="117" y="48"/>
                  </a:cubicBezTo>
                  <a:close/>
                  <a:moveTo>
                    <a:pt x="103" y="158"/>
                  </a:moveTo>
                  <a:cubicBezTo>
                    <a:pt x="103" y="158"/>
                    <a:pt x="103" y="158"/>
                    <a:pt x="104" y="158"/>
                  </a:cubicBezTo>
                  <a:cubicBezTo>
                    <a:pt x="104" y="159"/>
                    <a:pt x="104" y="159"/>
                    <a:pt x="103" y="159"/>
                  </a:cubicBezTo>
                  <a:cubicBezTo>
                    <a:pt x="103" y="159"/>
                    <a:pt x="103" y="159"/>
                    <a:pt x="103" y="158"/>
                  </a:cubicBezTo>
                  <a:cubicBezTo>
                    <a:pt x="103" y="158"/>
                    <a:pt x="103" y="158"/>
                    <a:pt x="103" y="15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7" name="Freeform 22"/>
            <p:cNvSpPr>
              <a:spLocks noEditPoints="1"/>
            </p:cNvSpPr>
            <p:nvPr/>
          </p:nvSpPr>
          <p:spPr bwMode="auto">
            <a:xfrm>
              <a:off x="1908" y="1552"/>
              <a:ext cx="283" cy="286"/>
            </a:xfrm>
            <a:custGeom>
              <a:avLst/>
              <a:gdLst>
                <a:gd name="T0" fmla="*/ 83 w 225"/>
                <a:gd name="T1" fmla="*/ 6 h 227"/>
                <a:gd name="T2" fmla="*/ 19 w 225"/>
                <a:gd name="T3" fmla="*/ 59 h 227"/>
                <a:gd name="T4" fmla="*/ 2 w 225"/>
                <a:gd name="T5" fmla="*/ 133 h 227"/>
                <a:gd name="T6" fmla="*/ 10 w 225"/>
                <a:gd name="T7" fmla="*/ 164 h 227"/>
                <a:gd name="T8" fmla="*/ 18 w 225"/>
                <a:gd name="T9" fmla="*/ 175 h 227"/>
                <a:gd name="T10" fmla="*/ 29 w 225"/>
                <a:gd name="T11" fmla="*/ 190 h 227"/>
                <a:gd name="T12" fmla="*/ 56 w 225"/>
                <a:gd name="T13" fmla="*/ 212 h 227"/>
                <a:gd name="T14" fmla="*/ 101 w 225"/>
                <a:gd name="T15" fmla="*/ 223 h 227"/>
                <a:gd name="T16" fmla="*/ 157 w 225"/>
                <a:gd name="T17" fmla="*/ 225 h 227"/>
                <a:gd name="T18" fmla="*/ 192 w 225"/>
                <a:gd name="T19" fmla="*/ 200 h 227"/>
                <a:gd name="T20" fmla="*/ 225 w 225"/>
                <a:gd name="T21" fmla="*/ 118 h 227"/>
                <a:gd name="T22" fmla="*/ 215 w 225"/>
                <a:gd name="T23" fmla="*/ 69 h 227"/>
                <a:gd name="T24" fmla="*/ 209 w 225"/>
                <a:gd name="T25" fmla="*/ 57 h 227"/>
                <a:gd name="T26" fmla="*/ 148 w 225"/>
                <a:gd name="T27" fmla="*/ 7 h 227"/>
                <a:gd name="T28" fmla="*/ 114 w 225"/>
                <a:gd name="T29" fmla="*/ 0 h 227"/>
                <a:gd name="T30" fmla="*/ 118 w 225"/>
                <a:gd name="T31" fmla="*/ 26 h 227"/>
                <a:gd name="T32" fmla="*/ 66 w 225"/>
                <a:gd name="T33" fmla="*/ 50 h 227"/>
                <a:gd name="T34" fmla="*/ 41 w 225"/>
                <a:gd name="T35" fmla="*/ 40 h 227"/>
                <a:gd name="T36" fmla="*/ 67 w 225"/>
                <a:gd name="T37" fmla="*/ 19 h 227"/>
                <a:gd name="T38" fmla="*/ 115 w 225"/>
                <a:gd name="T39" fmla="*/ 9 h 227"/>
                <a:gd name="T40" fmla="*/ 113 w 225"/>
                <a:gd name="T41" fmla="*/ 49 h 227"/>
                <a:gd name="T42" fmla="*/ 134 w 225"/>
                <a:gd name="T43" fmla="*/ 72 h 227"/>
                <a:gd name="T44" fmla="*/ 133 w 225"/>
                <a:gd name="T45" fmla="*/ 98 h 227"/>
                <a:gd name="T46" fmla="*/ 127 w 225"/>
                <a:gd name="T47" fmla="*/ 111 h 227"/>
                <a:gd name="T48" fmla="*/ 97 w 225"/>
                <a:gd name="T49" fmla="*/ 122 h 227"/>
                <a:gd name="T50" fmla="*/ 74 w 225"/>
                <a:gd name="T51" fmla="*/ 118 h 227"/>
                <a:gd name="T52" fmla="*/ 54 w 225"/>
                <a:gd name="T53" fmla="*/ 95 h 227"/>
                <a:gd name="T54" fmla="*/ 63 w 225"/>
                <a:gd name="T55" fmla="*/ 58 h 227"/>
                <a:gd name="T56" fmla="*/ 106 w 225"/>
                <a:gd name="T57" fmla="*/ 43 h 227"/>
                <a:gd name="T58" fmla="*/ 196 w 225"/>
                <a:gd name="T59" fmla="*/ 61 h 227"/>
                <a:gd name="T60" fmla="*/ 211 w 225"/>
                <a:gd name="T61" fmla="*/ 82 h 227"/>
                <a:gd name="T62" fmla="*/ 196 w 225"/>
                <a:gd name="T63" fmla="*/ 94 h 227"/>
                <a:gd name="T64" fmla="*/ 176 w 225"/>
                <a:gd name="T65" fmla="*/ 66 h 227"/>
                <a:gd name="T66" fmla="*/ 193 w 225"/>
                <a:gd name="T67" fmla="*/ 55 h 227"/>
                <a:gd name="T68" fmla="*/ 170 w 225"/>
                <a:gd name="T69" fmla="*/ 76 h 227"/>
                <a:gd name="T70" fmla="*/ 189 w 225"/>
                <a:gd name="T71" fmla="*/ 104 h 227"/>
                <a:gd name="T72" fmla="*/ 185 w 225"/>
                <a:gd name="T73" fmla="*/ 144 h 227"/>
                <a:gd name="T74" fmla="*/ 143 w 225"/>
                <a:gd name="T75" fmla="*/ 121 h 227"/>
                <a:gd name="T76" fmla="*/ 144 w 225"/>
                <a:gd name="T77" fmla="*/ 75 h 227"/>
                <a:gd name="T78" fmla="*/ 164 w 225"/>
                <a:gd name="T79" fmla="*/ 75 h 227"/>
                <a:gd name="T80" fmla="*/ 63 w 225"/>
                <a:gd name="T81" fmla="*/ 121 h 227"/>
                <a:gd name="T82" fmla="*/ 84 w 225"/>
                <a:gd name="T83" fmla="*/ 140 h 227"/>
                <a:gd name="T84" fmla="*/ 92 w 225"/>
                <a:gd name="T85" fmla="*/ 169 h 227"/>
                <a:gd name="T86" fmla="*/ 60 w 225"/>
                <a:gd name="T87" fmla="*/ 202 h 227"/>
                <a:gd name="T88" fmla="*/ 41 w 225"/>
                <a:gd name="T89" fmla="*/ 192 h 227"/>
                <a:gd name="T90" fmla="*/ 36 w 225"/>
                <a:gd name="T91" fmla="*/ 188 h 227"/>
                <a:gd name="T92" fmla="*/ 11 w 225"/>
                <a:gd name="T93" fmla="*/ 139 h 227"/>
                <a:gd name="T94" fmla="*/ 13 w 225"/>
                <a:gd name="T95" fmla="*/ 132 h 227"/>
                <a:gd name="T96" fmla="*/ 28 w 225"/>
                <a:gd name="T97" fmla="*/ 122 h 227"/>
                <a:gd name="T98" fmla="*/ 186 w 225"/>
                <a:gd name="T99" fmla="*/ 153 h 227"/>
                <a:gd name="T100" fmla="*/ 198 w 225"/>
                <a:gd name="T101" fmla="*/ 162 h 227"/>
                <a:gd name="T102" fmla="*/ 199 w 225"/>
                <a:gd name="T103" fmla="*/ 176 h 227"/>
                <a:gd name="T104" fmla="*/ 172 w 225"/>
                <a:gd name="T105" fmla="*/ 211 h 227"/>
                <a:gd name="T106" fmla="*/ 155 w 225"/>
                <a:gd name="T107" fmla="*/ 213 h 227"/>
                <a:gd name="T108" fmla="*/ 148 w 225"/>
                <a:gd name="T109" fmla="*/ 195 h 227"/>
                <a:gd name="T110" fmla="*/ 165 w 225"/>
                <a:gd name="T111" fmla="*/ 164 h 227"/>
                <a:gd name="T112" fmla="*/ 186 w 225"/>
                <a:gd name="T113" fmla="*/ 153 h 227"/>
                <a:gd name="T114" fmla="*/ 113 w 225"/>
                <a:gd name="T115" fmla="*/ 183 h 227"/>
                <a:gd name="T116" fmla="*/ 145 w 225"/>
                <a:gd name="T117" fmla="*/ 208 h 227"/>
                <a:gd name="T118" fmla="*/ 88 w 225"/>
                <a:gd name="T119" fmla="*/ 212 h 227"/>
                <a:gd name="T120" fmla="*/ 93 w 225"/>
                <a:gd name="T121" fmla="*/ 181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25" h="227">
                  <a:moveTo>
                    <a:pt x="114" y="0"/>
                  </a:moveTo>
                  <a:cubicBezTo>
                    <a:pt x="106" y="0"/>
                    <a:pt x="97" y="2"/>
                    <a:pt x="92" y="4"/>
                  </a:cubicBezTo>
                  <a:cubicBezTo>
                    <a:pt x="90" y="4"/>
                    <a:pt x="87" y="5"/>
                    <a:pt x="83" y="6"/>
                  </a:cubicBezTo>
                  <a:cubicBezTo>
                    <a:pt x="76" y="7"/>
                    <a:pt x="63" y="13"/>
                    <a:pt x="55" y="19"/>
                  </a:cubicBezTo>
                  <a:cubicBezTo>
                    <a:pt x="48" y="23"/>
                    <a:pt x="30" y="42"/>
                    <a:pt x="26" y="48"/>
                  </a:cubicBezTo>
                  <a:cubicBezTo>
                    <a:pt x="24" y="51"/>
                    <a:pt x="21" y="55"/>
                    <a:pt x="19" y="59"/>
                  </a:cubicBezTo>
                  <a:cubicBezTo>
                    <a:pt x="15" y="65"/>
                    <a:pt x="6" y="88"/>
                    <a:pt x="7" y="88"/>
                  </a:cubicBezTo>
                  <a:cubicBezTo>
                    <a:pt x="7" y="88"/>
                    <a:pt x="7" y="90"/>
                    <a:pt x="6" y="92"/>
                  </a:cubicBezTo>
                  <a:cubicBezTo>
                    <a:pt x="2" y="100"/>
                    <a:pt x="0" y="120"/>
                    <a:pt x="2" y="133"/>
                  </a:cubicBezTo>
                  <a:cubicBezTo>
                    <a:pt x="4" y="150"/>
                    <a:pt x="6" y="159"/>
                    <a:pt x="8" y="159"/>
                  </a:cubicBezTo>
                  <a:cubicBezTo>
                    <a:pt x="8" y="159"/>
                    <a:pt x="8" y="160"/>
                    <a:pt x="8" y="161"/>
                  </a:cubicBezTo>
                  <a:cubicBezTo>
                    <a:pt x="8" y="162"/>
                    <a:pt x="9" y="163"/>
                    <a:pt x="10" y="164"/>
                  </a:cubicBezTo>
                  <a:cubicBezTo>
                    <a:pt x="12" y="165"/>
                    <a:pt x="13" y="166"/>
                    <a:pt x="13" y="166"/>
                  </a:cubicBezTo>
                  <a:cubicBezTo>
                    <a:pt x="13" y="167"/>
                    <a:pt x="13" y="168"/>
                    <a:pt x="14" y="169"/>
                  </a:cubicBezTo>
                  <a:cubicBezTo>
                    <a:pt x="15" y="170"/>
                    <a:pt x="17" y="173"/>
                    <a:pt x="18" y="175"/>
                  </a:cubicBezTo>
                  <a:cubicBezTo>
                    <a:pt x="20" y="178"/>
                    <a:pt x="21" y="181"/>
                    <a:pt x="22" y="181"/>
                  </a:cubicBezTo>
                  <a:cubicBezTo>
                    <a:pt x="23" y="182"/>
                    <a:pt x="24" y="184"/>
                    <a:pt x="26" y="186"/>
                  </a:cubicBezTo>
                  <a:cubicBezTo>
                    <a:pt x="27" y="188"/>
                    <a:pt x="28" y="190"/>
                    <a:pt x="29" y="190"/>
                  </a:cubicBezTo>
                  <a:cubicBezTo>
                    <a:pt x="29" y="190"/>
                    <a:pt x="30" y="192"/>
                    <a:pt x="31" y="194"/>
                  </a:cubicBezTo>
                  <a:cubicBezTo>
                    <a:pt x="32" y="197"/>
                    <a:pt x="35" y="199"/>
                    <a:pt x="37" y="200"/>
                  </a:cubicBezTo>
                  <a:cubicBezTo>
                    <a:pt x="45" y="204"/>
                    <a:pt x="55" y="210"/>
                    <a:pt x="56" y="212"/>
                  </a:cubicBezTo>
                  <a:cubicBezTo>
                    <a:pt x="60" y="215"/>
                    <a:pt x="63" y="216"/>
                    <a:pt x="70" y="216"/>
                  </a:cubicBezTo>
                  <a:cubicBezTo>
                    <a:pt x="74" y="217"/>
                    <a:pt x="78" y="217"/>
                    <a:pt x="79" y="218"/>
                  </a:cubicBezTo>
                  <a:cubicBezTo>
                    <a:pt x="83" y="220"/>
                    <a:pt x="93" y="222"/>
                    <a:pt x="101" y="223"/>
                  </a:cubicBezTo>
                  <a:cubicBezTo>
                    <a:pt x="114" y="224"/>
                    <a:pt x="140" y="225"/>
                    <a:pt x="145" y="225"/>
                  </a:cubicBezTo>
                  <a:cubicBezTo>
                    <a:pt x="149" y="224"/>
                    <a:pt x="151" y="225"/>
                    <a:pt x="152" y="225"/>
                  </a:cubicBezTo>
                  <a:cubicBezTo>
                    <a:pt x="154" y="227"/>
                    <a:pt x="155" y="227"/>
                    <a:pt x="157" y="225"/>
                  </a:cubicBezTo>
                  <a:cubicBezTo>
                    <a:pt x="159" y="224"/>
                    <a:pt x="160" y="223"/>
                    <a:pt x="161" y="223"/>
                  </a:cubicBezTo>
                  <a:cubicBezTo>
                    <a:pt x="163" y="223"/>
                    <a:pt x="176" y="215"/>
                    <a:pt x="180" y="212"/>
                  </a:cubicBezTo>
                  <a:cubicBezTo>
                    <a:pt x="183" y="210"/>
                    <a:pt x="188" y="205"/>
                    <a:pt x="192" y="200"/>
                  </a:cubicBezTo>
                  <a:cubicBezTo>
                    <a:pt x="199" y="193"/>
                    <a:pt x="201" y="189"/>
                    <a:pt x="209" y="174"/>
                  </a:cubicBezTo>
                  <a:cubicBezTo>
                    <a:pt x="214" y="164"/>
                    <a:pt x="218" y="155"/>
                    <a:pt x="219" y="153"/>
                  </a:cubicBezTo>
                  <a:cubicBezTo>
                    <a:pt x="225" y="135"/>
                    <a:pt x="225" y="136"/>
                    <a:pt x="225" y="118"/>
                  </a:cubicBezTo>
                  <a:cubicBezTo>
                    <a:pt x="225" y="100"/>
                    <a:pt x="225" y="100"/>
                    <a:pt x="222" y="88"/>
                  </a:cubicBezTo>
                  <a:cubicBezTo>
                    <a:pt x="220" y="82"/>
                    <a:pt x="218" y="76"/>
                    <a:pt x="218" y="75"/>
                  </a:cubicBezTo>
                  <a:cubicBezTo>
                    <a:pt x="218" y="74"/>
                    <a:pt x="217" y="72"/>
                    <a:pt x="215" y="69"/>
                  </a:cubicBezTo>
                  <a:cubicBezTo>
                    <a:pt x="214" y="66"/>
                    <a:pt x="213" y="64"/>
                    <a:pt x="214" y="64"/>
                  </a:cubicBezTo>
                  <a:cubicBezTo>
                    <a:pt x="214" y="64"/>
                    <a:pt x="213" y="63"/>
                    <a:pt x="212" y="62"/>
                  </a:cubicBezTo>
                  <a:cubicBezTo>
                    <a:pt x="211" y="60"/>
                    <a:pt x="210" y="58"/>
                    <a:pt x="209" y="57"/>
                  </a:cubicBezTo>
                  <a:cubicBezTo>
                    <a:pt x="208" y="54"/>
                    <a:pt x="185" y="30"/>
                    <a:pt x="183" y="30"/>
                  </a:cubicBezTo>
                  <a:cubicBezTo>
                    <a:pt x="181" y="30"/>
                    <a:pt x="178" y="28"/>
                    <a:pt x="169" y="20"/>
                  </a:cubicBezTo>
                  <a:cubicBezTo>
                    <a:pt x="164" y="15"/>
                    <a:pt x="151" y="7"/>
                    <a:pt x="148" y="7"/>
                  </a:cubicBezTo>
                  <a:cubicBezTo>
                    <a:pt x="147" y="7"/>
                    <a:pt x="144" y="6"/>
                    <a:pt x="140" y="4"/>
                  </a:cubicBezTo>
                  <a:cubicBezTo>
                    <a:pt x="134" y="1"/>
                    <a:pt x="131" y="0"/>
                    <a:pt x="117" y="0"/>
                  </a:cubicBezTo>
                  <a:cubicBezTo>
                    <a:pt x="116" y="0"/>
                    <a:pt x="115" y="0"/>
                    <a:pt x="114" y="0"/>
                  </a:cubicBezTo>
                  <a:close/>
                  <a:moveTo>
                    <a:pt x="115" y="9"/>
                  </a:moveTo>
                  <a:cubicBezTo>
                    <a:pt x="120" y="9"/>
                    <a:pt x="124" y="9"/>
                    <a:pt x="125" y="11"/>
                  </a:cubicBezTo>
                  <a:cubicBezTo>
                    <a:pt x="125" y="14"/>
                    <a:pt x="122" y="21"/>
                    <a:pt x="118" y="26"/>
                  </a:cubicBezTo>
                  <a:cubicBezTo>
                    <a:pt x="112" y="33"/>
                    <a:pt x="104" y="37"/>
                    <a:pt x="80" y="45"/>
                  </a:cubicBezTo>
                  <a:cubicBezTo>
                    <a:pt x="77" y="46"/>
                    <a:pt x="73" y="47"/>
                    <a:pt x="71" y="48"/>
                  </a:cubicBezTo>
                  <a:cubicBezTo>
                    <a:pt x="70" y="48"/>
                    <a:pt x="68" y="49"/>
                    <a:pt x="66" y="50"/>
                  </a:cubicBezTo>
                  <a:cubicBezTo>
                    <a:pt x="60" y="52"/>
                    <a:pt x="57" y="52"/>
                    <a:pt x="52" y="49"/>
                  </a:cubicBezTo>
                  <a:cubicBezTo>
                    <a:pt x="50" y="48"/>
                    <a:pt x="46" y="45"/>
                    <a:pt x="44" y="44"/>
                  </a:cubicBezTo>
                  <a:cubicBezTo>
                    <a:pt x="41" y="40"/>
                    <a:pt x="41" y="40"/>
                    <a:pt x="41" y="40"/>
                  </a:cubicBezTo>
                  <a:cubicBezTo>
                    <a:pt x="50" y="32"/>
                    <a:pt x="50" y="32"/>
                    <a:pt x="50" y="32"/>
                  </a:cubicBezTo>
                  <a:cubicBezTo>
                    <a:pt x="54" y="28"/>
                    <a:pt x="59" y="24"/>
                    <a:pt x="61" y="23"/>
                  </a:cubicBezTo>
                  <a:cubicBezTo>
                    <a:pt x="63" y="22"/>
                    <a:pt x="66" y="20"/>
                    <a:pt x="67" y="19"/>
                  </a:cubicBezTo>
                  <a:cubicBezTo>
                    <a:pt x="69" y="18"/>
                    <a:pt x="73" y="17"/>
                    <a:pt x="76" y="16"/>
                  </a:cubicBezTo>
                  <a:cubicBezTo>
                    <a:pt x="80" y="15"/>
                    <a:pt x="86" y="13"/>
                    <a:pt x="90" y="12"/>
                  </a:cubicBezTo>
                  <a:cubicBezTo>
                    <a:pt x="98" y="10"/>
                    <a:pt x="108" y="8"/>
                    <a:pt x="115" y="9"/>
                  </a:cubicBezTo>
                  <a:close/>
                  <a:moveTo>
                    <a:pt x="107" y="43"/>
                  </a:moveTo>
                  <a:cubicBezTo>
                    <a:pt x="108" y="43"/>
                    <a:pt x="108" y="43"/>
                    <a:pt x="108" y="43"/>
                  </a:cubicBezTo>
                  <a:cubicBezTo>
                    <a:pt x="108" y="44"/>
                    <a:pt x="110" y="47"/>
                    <a:pt x="113" y="49"/>
                  </a:cubicBezTo>
                  <a:cubicBezTo>
                    <a:pt x="115" y="52"/>
                    <a:pt x="117" y="55"/>
                    <a:pt x="117" y="56"/>
                  </a:cubicBezTo>
                  <a:cubicBezTo>
                    <a:pt x="117" y="58"/>
                    <a:pt x="123" y="63"/>
                    <a:pt x="128" y="67"/>
                  </a:cubicBezTo>
                  <a:cubicBezTo>
                    <a:pt x="130" y="68"/>
                    <a:pt x="132" y="71"/>
                    <a:pt x="134" y="72"/>
                  </a:cubicBezTo>
                  <a:cubicBezTo>
                    <a:pt x="136" y="75"/>
                    <a:pt x="136" y="76"/>
                    <a:pt x="135" y="81"/>
                  </a:cubicBezTo>
                  <a:cubicBezTo>
                    <a:pt x="135" y="84"/>
                    <a:pt x="134" y="87"/>
                    <a:pt x="134" y="88"/>
                  </a:cubicBezTo>
                  <a:cubicBezTo>
                    <a:pt x="133" y="90"/>
                    <a:pt x="133" y="94"/>
                    <a:pt x="133" y="98"/>
                  </a:cubicBezTo>
                  <a:cubicBezTo>
                    <a:pt x="132" y="102"/>
                    <a:pt x="132" y="105"/>
                    <a:pt x="130" y="107"/>
                  </a:cubicBezTo>
                  <a:cubicBezTo>
                    <a:pt x="129" y="108"/>
                    <a:pt x="128" y="110"/>
                    <a:pt x="128" y="111"/>
                  </a:cubicBezTo>
                  <a:cubicBezTo>
                    <a:pt x="128" y="111"/>
                    <a:pt x="128" y="112"/>
                    <a:pt x="127" y="111"/>
                  </a:cubicBezTo>
                  <a:cubicBezTo>
                    <a:pt x="127" y="111"/>
                    <a:pt x="125" y="112"/>
                    <a:pt x="124" y="113"/>
                  </a:cubicBezTo>
                  <a:cubicBezTo>
                    <a:pt x="121" y="115"/>
                    <a:pt x="113" y="119"/>
                    <a:pt x="108" y="120"/>
                  </a:cubicBezTo>
                  <a:cubicBezTo>
                    <a:pt x="106" y="120"/>
                    <a:pt x="101" y="121"/>
                    <a:pt x="97" y="122"/>
                  </a:cubicBezTo>
                  <a:cubicBezTo>
                    <a:pt x="84" y="125"/>
                    <a:pt x="84" y="125"/>
                    <a:pt x="80" y="123"/>
                  </a:cubicBezTo>
                  <a:cubicBezTo>
                    <a:pt x="78" y="122"/>
                    <a:pt x="76" y="120"/>
                    <a:pt x="76" y="120"/>
                  </a:cubicBezTo>
                  <a:cubicBezTo>
                    <a:pt x="76" y="120"/>
                    <a:pt x="75" y="119"/>
                    <a:pt x="74" y="118"/>
                  </a:cubicBezTo>
                  <a:cubicBezTo>
                    <a:pt x="70" y="116"/>
                    <a:pt x="60" y="109"/>
                    <a:pt x="59" y="108"/>
                  </a:cubicBezTo>
                  <a:cubicBezTo>
                    <a:pt x="58" y="107"/>
                    <a:pt x="57" y="106"/>
                    <a:pt x="56" y="106"/>
                  </a:cubicBezTo>
                  <a:cubicBezTo>
                    <a:pt x="54" y="105"/>
                    <a:pt x="54" y="104"/>
                    <a:pt x="54" y="95"/>
                  </a:cubicBezTo>
                  <a:cubicBezTo>
                    <a:pt x="55" y="89"/>
                    <a:pt x="55" y="81"/>
                    <a:pt x="56" y="77"/>
                  </a:cubicBezTo>
                  <a:cubicBezTo>
                    <a:pt x="56" y="73"/>
                    <a:pt x="57" y="67"/>
                    <a:pt x="57" y="65"/>
                  </a:cubicBezTo>
                  <a:cubicBezTo>
                    <a:pt x="58" y="60"/>
                    <a:pt x="58" y="60"/>
                    <a:pt x="63" y="58"/>
                  </a:cubicBezTo>
                  <a:cubicBezTo>
                    <a:pt x="66" y="58"/>
                    <a:pt x="71" y="56"/>
                    <a:pt x="73" y="55"/>
                  </a:cubicBezTo>
                  <a:cubicBezTo>
                    <a:pt x="76" y="54"/>
                    <a:pt x="84" y="51"/>
                    <a:pt x="92" y="49"/>
                  </a:cubicBezTo>
                  <a:cubicBezTo>
                    <a:pt x="99" y="46"/>
                    <a:pt x="105" y="44"/>
                    <a:pt x="106" y="43"/>
                  </a:cubicBezTo>
                  <a:cubicBezTo>
                    <a:pt x="107" y="43"/>
                    <a:pt x="107" y="43"/>
                    <a:pt x="107" y="43"/>
                  </a:cubicBezTo>
                  <a:close/>
                  <a:moveTo>
                    <a:pt x="193" y="55"/>
                  </a:moveTo>
                  <a:cubicBezTo>
                    <a:pt x="196" y="61"/>
                    <a:pt x="196" y="61"/>
                    <a:pt x="196" y="61"/>
                  </a:cubicBezTo>
                  <a:cubicBezTo>
                    <a:pt x="199" y="64"/>
                    <a:pt x="202" y="69"/>
                    <a:pt x="205" y="72"/>
                  </a:cubicBezTo>
                  <a:cubicBezTo>
                    <a:pt x="208" y="75"/>
                    <a:pt x="210" y="78"/>
                    <a:pt x="210" y="79"/>
                  </a:cubicBezTo>
                  <a:cubicBezTo>
                    <a:pt x="210" y="80"/>
                    <a:pt x="210" y="81"/>
                    <a:pt x="211" y="82"/>
                  </a:cubicBezTo>
                  <a:cubicBezTo>
                    <a:pt x="213" y="84"/>
                    <a:pt x="211" y="85"/>
                    <a:pt x="206" y="88"/>
                  </a:cubicBezTo>
                  <a:cubicBezTo>
                    <a:pt x="203" y="90"/>
                    <a:pt x="200" y="92"/>
                    <a:pt x="199" y="93"/>
                  </a:cubicBezTo>
                  <a:cubicBezTo>
                    <a:pt x="196" y="94"/>
                    <a:pt x="196" y="94"/>
                    <a:pt x="196" y="94"/>
                  </a:cubicBezTo>
                  <a:cubicBezTo>
                    <a:pt x="194" y="91"/>
                    <a:pt x="194" y="91"/>
                    <a:pt x="194" y="91"/>
                  </a:cubicBezTo>
                  <a:cubicBezTo>
                    <a:pt x="192" y="89"/>
                    <a:pt x="189" y="84"/>
                    <a:pt x="185" y="81"/>
                  </a:cubicBezTo>
                  <a:cubicBezTo>
                    <a:pt x="175" y="71"/>
                    <a:pt x="172" y="66"/>
                    <a:pt x="176" y="66"/>
                  </a:cubicBezTo>
                  <a:cubicBezTo>
                    <a:pt x="177" y="66"/>
                    <a:pt x="178" y="65"/>
                    <a:pt x="178" y="64"/>
                  </a:cubicBezTo>
                  <a:cubicBezTo>
                    <a:pt x="178" y="63"/>
                    <a:pt x="182" y="61"/>
                    <a:pt x="185" y="59"/>
                  </a:cubicBezTo>
                  <a:lnTo>
                    <a:pt x="193" y="55"/>
                  </a:lnTo>
                  <a:close/>
                  <a:moveTo>
                    <a:pt x="167" y="74"/>
                  </a:moveTo>
                  <a:cubicBezTo>
                    <a:pt x="167" y="74"/>
                    <a:pt x="167" y="74"/>
                    <a:pt x="167" y="74"/>
                  </a:cubicBezTo>
                  <a:cubicBezTo>
                    <a:pt x="169" y="74"/>
                    <a:pt x="170" y="75"/>
                    <a:pt x="170" y="76"/>
                  </a:cubicBezTo>
                  <a:cubicBezTo>
                    <a:pt x="170" y="77"/>
                    <a:pt x="174" y="81"/>
                    <a:pt x="179" y="87"/>
                  </a:cubicBezTo>
                  <a:cubicBezTo>
                    <a:pt x="189" y="97"/>
                    <a:pt x="189" y="97"/>
                    <a:pt x="189" y="97"/>
                  </a:cubicBezTo>
                  <a:cubicBezTo>
                    <a:pt x="189" y="104"/>
                    <a:pt x="189" y="104"/>
                    <a:pt x="189" y="104"/>
                  </a:cubicBezTo>
                  <a:cubicBezTo>
                    <a:pt x="189" y="111"/>
                    <a:pt x="188" y="120"/>
                    <a:pt x="188" y="122"/>
                  </a:cubicBezTo>
                  <a:cubicBezTo>
                    <a:pt x="188" y="122"/>
                    <a:pt x="187" y="126"/>
                    <a:pt x="187" y="131"/>
                  </a:cubicBezTo>
                  <a:cubicBezTo>
                    <a:pt x="187" y="144"/>
                    <a:pt x="187" y="144"/>
                    <a:pt x="185" y="144"/>
                  </a:cubicBezTo>
                  <a:cubicBezTo>
                    <a:pt x="185" y="144"/>
                    <a:pt x="182" y="145"/>
                    <a:pt x="180" y="145"/>
                  </a:cubicBezTo>
                  <a:cubicBezTo>
                    <a:pt x="174" y="146"/>
                    <a:pt x="172" y="146"/>
                    <a:pt x="168" y="142"/>
                  </a:cubicBezTo>
                  <a:cubicBezTo>
                    <a:pt x="165" y="138"/>
                    <a:pt x="156" y="130"/>
                    <a:pt x="143" y="121"/>
                  </a:cubicBezTo>
                  <a:cubicBezTo>
                    <a:pt x="136" y="116"/>
                    <a:pt x="135" y="114"/>
                    <a:pt x="136" y="113"/>
                  </a:cubicBezTo>
                  <a:cubicBezTo>
                    <a:pt x="138" y="105"/>
                    <a:pt x="141" y="89"/>
                    <a:pt x="142" y="83"/>
                  </a:cubicBezTo>
                  <a:cubicBezTo>
                    <a:pt x="144" y="75"/>
                    <a:pt x="144" y="75"/>
                    <a:pt x="144" y="75"/>
                  </a:cubicBezTo>
                  <a:cubicBezTo>
                    <a:pt x="147" y="75"/>
                    <a:pt x="147" y="75"/>
                    <a:pt x="147" y="75"/>
                  </a:cubicBezTo>
                  <a:cubicBezTo>
                    <a:pt x="149" y="74"/>
                    <a:pt x="153" y="75"/>
                    <a:pt x="156" y="75"/>
                  </a:cubicBezTo>
                  <a:cubicBezTo>
                    <a:pt x="159" y="76"/>
                    <a:pt x="161" y="76"/>
                    <a:pt x="164" y="75"/>
                  </a:cubicBezTo>
                  <a:cubicBezTo>
                    <a:pt x="165" y="74"/>
                    <a:pt x="166" y="74"/>
                    <a:pt x="167" y="74"/>
                  </a:cubicBezTo>
                  <a:close/>
                  <a:moveTo>
                    <a:pt x="45" y="110"/>
                  </a:moveTo>
                  <a:cubicBezTo>
                    <a:pt x="47" y="110"/>
                    <a:pt x="49" y="111"/>
                    <a:pt x="63" y="121"/>
                  </a:cubicBezTo>
                  <a:cubicBezTo>
                    <a:pt x="69" y="126"/>
                    <a:pt x="75" y="130"/>
                    <a:pt x="76" y="130"/>
                  </a:cubicBezTo>
                  <a:cubicBezTo>
                    <a:pt x="77" y="130"/>
                    <a:pt x="79" y="131"/>
                    <a:pt x="81" y="133"/>
                  </a:cubicBezTo>
                  <a:cubicBezTo>
                    <a:pt x="83" y="135"/>
                    <a:pt x="84" y="136"/>
                    <a:pt x="84" y="140"/>
                  </a:cubicBezTo>
                  <a:cubicBezTo>
                    <a:pt x="85" y="143"/>
                    <a:pt x="86" y="149"/>
                    <a:pt x="87" y="152"/>
                  </a:cubicBezTo>
                  <a:cubicBezTo>
                    <a:pt x="89" y="156"/>
                    <a:pt x="90" y="161"/>
                    <a:pt x="90" y="163"/>
                  </a:cubicBezTo>
                  <a:cubicBezTo>
                    <a:pt x="91" y="165"/>
                    <a:pt x="91" y="168"/>
                    <a:pt x="92" y="169"/>
                  </a:cubicBezTo>
                  <a:cubicBezTo>
                    <a:pt x="92" y="171"/>
                    <a:pt x="90" y="174"/>
                    <a:pt x="81" y="183"/>
                  </a:cubicBezTo>
                  <a:cubicBezTo>
                    <a:pt x="75" y="190"/>
                    <a:pt x="67" y="196"/>
                    <a:pt x="65" y="198"/>
                  </a:cubicBezTo>
                  <a:cubicBezTo>
                    <a:pt x="63" y="199"/>
                    <a:pt x="60" y="201"/>
                    <a:pt x="60" y="202"/>
                  </a:cubicBezTo>
                  <a:cubicBezTo>
                    <a:pt x="59" y="204"/>
                    <a:pt x="59" y="204"/>
                    <a:pt x="49" y="197"/>
                  </a:cubicBezTo>
                  <a:cubicBezTo>
                    <a:pt x="45" y="195"/>
                    <a:pt x="42" y="193"/>
                    <a:pt x="42" y="193"/>
                  </a:cubicBezTo>
                  <a:cubicBezTo>
                    <a:pt x="41" y="193"/>
                    <a:pt x="41" y="193"/>
                    <a:pt x="41" y="192"/>
                  </a:cubicBezTo>
                  <a:cubicBezTo>
                    <a:pt x="41" y="192"/>
                    <a:pt x="41" y="191"/>
                    <a:pt x="39" y="191"/>
                  </a:cubicBezTo>
                  <a:cubicBezTo>
                    <a:pt x="38" y="191"/>
                    <a:pt x="37" y="190"/>
                    <a:pt x="37" y="189"/>
                  </a:cubicBezTo>
                  <a:cubicBezTo>
                    <a:pt x="38" y="189"/>
                    <a:pt x="37" y="188"/>
                    <a:pt x="36" y="188"/>
                  </a:cubicBezTo>
                  <a:cubicBezTo>
                    <a:pt x="35" y="188"/>
                    <a:pt x="34" y="186"/>
                    <a:pt x="31" y="181"/>
                  </a:cubicBezTo>
                  <a:cubicBezTo>
                    <a:pt x="29" y="178"/>
                    <a:pt x="16" y="158"/>
                    <a:pt x="14" y="156"/>
                  </a:cubicBezTo>
                  <a:cubicBezTo>
                    <a:pt x="13" y="155"/>
                    <a:pt x="12" y="150"/>
                    <a:pt x="11" y="139"/>
                  </a:cubicBezTo>
                  <a:cubicBezTo>
                    <a:pt x="11" y="137"/>
                    <a:pt x="11" y="135"/>
                    <a:pt x="10" y="134"/>
                  </a:cubicBezTo>
                  <a:cubicBezTo>
                    <a:pt x="10" y="133"/>
                    <a:pt x="11" y="133"/>
                    <a:pt x="11" y="133"/>
                  </a:cubicBezTo>
                  <a:cubicBezTo>
                    <a:pt x="12" y="133"/>
                    <a:pt x="13" y="133"/>
                    <a:pt x="13" y="132"/>
                  </a:cubicBezTo>
                  <a:cubicBezTo>
                    <a:pt x="14" y="132"/>
                    <a:pt x="16" y="130"/>
                    <a:pt x="18" y="129"/>
                  </a:cubicBezTo>
                  <a:cubicBezTo>
                    <a:pt x="19" y="128"/>
                    <a:pt x="22" y="125"/>
                    <a:pt x="24" y="124"/>
                  </a:cubicBezTo>
                  <a:cubicBezTo>
                    <a:pt x="26" y="123"/>
                    <a:pt x="27" y="122"/>
                    <a:pt x="28" y="122"/>
                  </a:cubicBezTo>
                  <a:cubicBezTo>
                    <a:pt x="28" y="122"/>
                    <a:pt x="29" y="121"/>
                    <a:pt x="29" y="121"/>
                  </a:cubicBezTo>
                  <a:cubicBezTo>
                    <a:pt x="29" y="119"/>
                    <a:pt x="42" y="110"/>
                    <a:pt x="45" y="110"/>
                  </a:cubicBezTo>
                  <a:close/>
                  <a:moveTo>
                    <a:pt x="186" y="153"/>
                  </a:moveTo>
                  <a:cubicBezTo>
                    <a:pt x="189" y="153"/>
                    <a:pt x="191" y="154"/>
                    <a:pt x="190" y="157"/>
                  </a:cubicBezTo>
                  <a:cubicBezTo>
                    <a:pt x="190" y="158"/>
                    <a:pt x="190" y="159"/>
                    <a:pt x="193" y="159"/>
                  </a:cubicBezTo>
                  <a:cubicBezTo>
                    <a:pt x="196" y="160"/>
                    <a:pt x="197" y="161"/>
                    <a:pt x="198" y="162"/>
                  </a:cubicBezTo>
                  <a:cubicBezTo>
                    <a:pt x="198" y="164"/>
                    <a:pt x="201" y="165"/>
                    <a:pt x="204" y="164"/>
                  </a:cubicBezTo>
                  <a:cubicBezTo>
                    <a:pt x="206" y="163"/>
                    <a:pt x="206" y="164"/>
                    <a:pt x="203" y="167"/>
                  </a:cubicBezTo>
                  <a:cubicBezTo>
                    <a:pt x="202" y="169"/>
                    <a:pt x="200" y="173"/>
                    <a:pt x="199" y="176"/>
                  </a:cubicBezTo>
                  <a:cubicBezTo>
                    <a:pt x="198" y="179"/>
                    <a:pt x="196" y="183"/>
                    <a:pt x="195" y="183"/>
                  </a:cubicBezTo>
                  <a:cubicBezTo>
                    <a:pt x="194" y="184"/>
                    <a:pt x="194" y="185"/>
                    <a:pt x="194" y="185"/>
                  </a:cubicBezTo>
                  <a:cubicBezTo>
                    <a:pt x="196" y="185"/>
                    <a:pt x="176" y="208"/>
                    <a:pt x="172" y="211"/>
                  </a:cubicBezTo>
                  <a:cubicBezTo>
                    <a:pt x="170" y="212"/>
                    <a:pt x="168" y="213"/>
                    <a:pt x="166" y="213"/>
                  </a:cubicBezTo>
                  <a:cubicBezTo>
                    <a:pt x="164" y="213"/>
                    <a:pt x="162" y="213"/>
                    <a:pt x="161" y="214"/>
                  </a:cubicBezTo>
                  <a:cubicBezTo>
                    <a:pt x="158" y="216"/>
                    <a:pt x="157" y="216"/>
                    <a:pt x="155" y="213"/>
                  </a:cubicBezTo>
                  <a:cubicBezTo>
                    <a:pt x="155" y="211"/>
                    <a:pt x="154" y="210"/>
                    <a:pt x="155" y="210"/>
                  </a:cubicBezTo>
                  <a:cubicBezTo>
                    <a:pt x="155" y="210"/>
                    <a:pt x="155" y="209"/>
                    <a:pt x="154" y="209"/>
                  </a:cubicBezTo>
                  <a:cubicBezTo>
                    <a:pt x="153" y="208"/>
                    <a:pt x="151" y="204"/>
                    <a:pt x="148" y="195"/>
                  </a:cubicBezTo>
                  <a:cubicBezTo>
                    <a:pt x="146" y="188"/>
                    <a:pt x="146" y="188"/>
                    <a:pt x="146" y="188"/>
                  </a:cubicBezTo>
                  <a:cubicBezTo>
                    <a:pt x="153" y="180"/>
                    <a:pt x="153" y="180"/>
                    <a:pt x="153" y="180"/>
                  </a:cubicBezTo>
                  <a:cubicBezTo>
                    <a:pt x="157" y="175"/>
                    <a:pt x="162" y="168"/>
                    <a:pt x="165" y="164"/>
                  </a:cubicBezTo>
                  <a:cubicBezTo>
                    <a:pt x="172" y="155"/>
                    <a:pt x="173" y="154"/>
                    <a:pt x="181" y="153"/>
                  </a:cubicBezTo>
                  <a:cubicBezTo>
                    <a:pt x="182" y="153"/>
                    <a:pt x="183" y="153"/>
                    <a:pt x="184" y="153"/>
                  </a:cubicBezTo>
                  <a:cubicBezTo>
                    <a:pt x="184" y="153"/>
                    <a:pt x="185" y="153"/>
                    <a:pt x="186" y="153"/>
                  </a:cubicBezTo>
                  <a:close/>
                  <a:moveTo>
                    <a:pt x="99" y="178"/>
                  </a:moveTo>
                  <a:cubicBezTo>
                    <a:pt x="101" y="178"/>
                    <a:pt x="103" y="179"/>
                    <a:pt x="106" y="181"/>
                  </a:cubicBezTo>
                  <a:cubicBezTo>
                    <a:pt x="108" y="181"/>
                    <a:pt x="111" y="182"/>
                    <a:pt x="113" y="183"/>
                  </a:cubicBezTo>
                  <a:cubicBezTo>
                    <a:pt x="123" y="185"/>
                    <a:pt x="138" y="190"/>
                    <a:pt x="139" y="191"/>
                  </a:cubicBezTo>
                  <a:cubicBezTo>
                    <a:pt x="140" y="192"/>
                    <a:pt x="140" y="193"/>
                    <a:pt x="141" y="195"/>
                  </a:cubicBezTo>
                  <a:cubicBezTo>
                    <a:pt x="141" y="197"/>
                    <a:pt x="143" y="202"/>
                    <a:pt x="145" y="208"/>
                  </a:cubicBezTo>
                  <a:cubicBezTo>
                    <a:pt x="148" y="217"/>
                    <a:pt x="148" y="217"/>
                    <a:pt x="148" y="217"/>
                  </a:cubicBezTo>
                  <a:cubicBezTo>
                    <a:pt x="145" y="218"/>
                    <a:pt x="145" y="218"/>
                    <a:pt x="145" y="218"/>
                  </a:cubicBezTo>
                  <a:cubicBezTo>
                    <a:pt x="134" y="220"/>
                    <a:pt x="99" y="216"/>
                    <a:pt x="88" y="212"/>
                  </a:cubicBezTo>
                  <a:cubicBezTo>
                    <a:pt x="84" y="211"/>
                    <a:pt x="78" y="209"/>
                    <a:pt x="74" y="209"/>
                  </a:cubicBezTo>
                  <a:cubicBezTo>
                    <a:pt x="70" y="209"/>
                    <a:pt x="67" y="208"/>
                    <a:pt x="67" y="208"/>
                  </a:cubicBezTo>
                  <a:cubicBezTo>
                    <a:pt x="66" y="207"/>
                    <a:pt x="91" y="182"/>
                    <a:pt x="93" y="181"/>
                  </a:cubicBezTo>
                  <a:cubicBezTo>
                    <a:pt x="94" y="181"/>
                    <a:pt x="95" y="180"/>
                    <a:pt x="96" y="179"/>
                  </a:cubicBezTo>
                  <a:cubicBezTo>
                    <a:pt x="97" y="179"/>
                    <a:pt x="97" y="178"/>
                    <a:pt x="99" y="17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8" name="Freeform 23"/>
            <p:cNvSpPr>
              <a:spLocks noEditPoints="1"/>
            </p:cNvSpPr>
            <p:nvPr/>
          </p:nvSpPr>
          <p:spPr bwMode="auto">
            <a:xfrm>
              <a:off x="3439" y="1626"/>
              <a:ext cx="258" cy="309"/>
            </a:xfrm>
            <a:custGeom>
              <a:avLst/>
              <a:gdLst>
                <a:gd name="T0" fmla="*/ 3 w 204"/>
                <a:gd name="T1" fmla="*/ 161 h 245"/>
                <a:gd name="T2" fmla="*/ 9 w 204"/>
                <a:gd name="T3" fmla="*/ 177 h 245"/>
                <a:gd name="T4" fmla="*/ 28 w 204"/>
                <a:gd name="T5" fmla="*/ 211 h 245"/>
                <a:gd name="T6" fmla="*/ 114 w 204"/>
                <a:gd name="T7" fmla="*/ 237 h 245"/>
                <a:gd name="T8" fmla="*/ 127 w 204"/>
                <a:gd name="T9" fmla="*/ 233 h 245"/>
                <a:gd name="T10" fmla="*/ 202 w 204"/>
                <a:gd name="T11" fmla="*/ 119 h 245"/>
                <a:gd name="T12" fmla="*/ 153 w 204"/>
                <a:gd name="T13" fmla="*/ 42 h 245"/>
                <a:gd name="T14" fmla="*/ 171 w 204"/>
                <a:gd name="T15" fmla="*/ 73 h 245"/>
                <a:gd name="T16" fmla="*/ 126 w 204"/>
                <a:gd name="T17" fmla="*/ 112 h 245"/>
                <a:gd name="T18" fmla="*/ 111 w 204"/>
                <a:gd name="T19" fmla="*/ 43 h 245"/>
                <a:gd name="T20" fmla="*/ 134 w 204"/>
                <a:gd name="T21" fmla="*/ 33 h 245"/>
                <a:gd name="T22" fmla="*/ 104 w 204"/>
                <a:gd name="T23" fmla="*/ 44 h 245"/>
                <a:gd name="T24" fmla="*/ 76 w 204"/>
                <a:gd name="T25" fmla="*/ 103 h 245"/>
                <a:gd name="T26" fmla="*/ 98 w 204"/>
                <a:gd name="T27" fmla="*/ 31 h 245"/>
                <a:gd name="T28" fmla="*/ 191 w 204"/>
                <a:gd name="T29" fmla="*/ 104 h 245"/>
                <a:gd name="T30" fmla="*/ 195 w 204"/>
                <a:gd name="T31" fmla="*/ 123 h 245"/>
                <a:gd name="T32" fmla="*/ 156 w 204"/>
                <a:gd name="T33" fmla="*/ 136 h 245"/>
                <a:gd name="T34" fmla="*/ 115 w 204"/>
                <a:gd name="T35" fmla="*/ 142 h 245"/>
                <a:gd name="T36" fmla="*/ 118 w 204"/>
                <a:gd name="T37" fmla="*/ 124 h 245"/>
                <a:gd name="T38" fmla="*/ 169 w 204"/>
                <a:gd name="T39" fmla="*/ 86 h 245"/>
                <a:gd name="T40" fmla="*/ 39 w 204"/>
                <a:gd name="T41" fmla="*/ 91 h 245"/>
                <a:gd name="T42" fmla="*/ 98 w 204"/>
                <a:gd name="T43" fmla="*/ 120 h 245"/>
                <a:gd name="T44" fmla="*/ 108 w 204"/>
                <a:gd name="T45" fmla="*/ 138 h 245"/>
                <a:gd name="T46" fmla="*/ 90 w 204"/>
                <a:gd name="T47" fmla="*/ 146 h 245"/>
                <a:gd name="T48" fmla="*/ 30 w 204"/>
                <a:gd name="T49" fmla="*/ 151 h 245"/>
                <a:gd name="T50" fmla="*/ 17 w 204"/>
                <a:gd name="T51" fmla="*/ 79 h 245"/>
                <a:gd name="T52" fmla="*/ 190 w 204"/>
                <a:gd name="T53" fmla="*/ 140 h 245"/>
                <a:gd name="T54" fmla="*/ 179 w 204"/>
                <a:gd name="T55" fmla="*/ 203 h 245"/>
                <a:gd name="T56" fmla="*/ 116 w 204"/>
                <a:gd name="T57" fmla="*/ 149 h 245"/>
                <a:gd name="T58" fmla="*/ 166 w 204"/>
                <a:gd name="T59" fmla="*/ 142 h 245"/>
                <a:gd name="T60" fmla="*/ 109 w 204"/>
                <a:gd name="T61" fmla="*/ 150 h 245"/>
                <a:gd name="T62" fmla="*/ 42 w 204"/>
                <a:gd name="T63" fmla="*/ 206 h 245"/>
                <a:gd name="T64" fmla="*/ 29 w 204"/>
                <a:gd name="T65" fmla="*/ 200 h 245"/>
                <a:gd name="T66" fmla="*/ 20 w 204"/>
                <a:gd name="T67" fmla="*/ 181 h 245"/>
                <a:gd name="T68" fmla="*/ 17 w 204"/>
                <a:gd name="T69" fmla="*/ 160 h 245"/>
                <a:gd name="T70" fmla="*/ 50 w 204"/>
                <a:gd name="T71" fmla="*/ 155 h 245"/>
                <a:gd name="T72" fmla="*/ 109 w 204"/>
                <a:gd name="T73" fmla="*/ 150 h 245"/>
                <a:gd name="T74" fmla="*/ 126 w 204"/>
                <a:gd name="T75" fmla="*/ 190 h 245"/>
                <a:gd name="T76" fmla="*/ 123 w 204"/>
                <a:gd name="T77" fmla="*/ 226 h 245"/>
                <a:gd name="T78" fmla="*/ 120 w 204"/>
                <a:gd name="T79" fmla="*/ 198 h 245"/>
                <a:gd name="T80" fmla="*/ 113 w 204"/>
                <a:gd name="T81" fmla="*/ 204 h 245"/>
                <a:gd name="T82" fmla="*/ 40 w 204"/>
                <a:gd name="T83" fmla="*/ 214 h 245"/>
                <a:gd name="T84" fmla="*/ 111 w 204"/>
                <a:gd name="T85" fmla="*/ 189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04" h="245">
                  <a:moveTo>
                    <a:pt x="11" y="76"/>
                  </a:moveTo>
                  <a:cubicBezTo>
                    <a:pt x="1" y="94"/>
                    <a:pt x="0" y="103"/>
                    <a:pt x="0" y="131"/>
                  </a:cubicBezTo>
                  <a:cubicBezTo>
                    <a:pt x="1" y="157"/>
                    <a:pt x="1" y="158"/>
                    <a:pt x="3" y="161"/>
                  </a:cubicBezTo>
                  <a:cubicBezTo>
                    <a:pt x="4" y="163"/>
                    <a:pt x="5" y="164"/>
                    <a:pt x="5" y="165"/>
                  </a:cubicBezTo>
                  <a:cubicBezTo>
                    <a:pt x="5" y="166"/>
                    <a:pt x="6" y="169"/>
                    <a:pt x="7" y="172"/>
                  </a:cubicBezTo>
                  <a:cubicBezTo>
                    <a:pt x="9" y="175"/>
                    <a:pt x="10" y="177"/>
                    <a:pt x="9" y="177"/>
                  </a:cubicBezTo>
                  <a:cubicBezTo>
                    <a:pt x="9" y="177"/>
                    <a:pt x="11" y="181"/>
                    <a:pt x="13" y="186"/>
                  </a:cubicBezTo>
                  <a:cubicBezTo>
                    <a:pt x="16" y="191"/>
                    <a:pt x="18" y="195"/>
                    <a:pt x="18" y="196"/>
                  </a:cubicBezTo>
                  <a:cubicBezTo>
                    <a:pt x="18" y="197"/>
                    <a:pt x="26" y="209"/>
                    <a:pt x="28" y="211"/>
                  </a:cubicBezTo>
                  <a:cubicBezTo>
                    <a:pt x="51" y="235"/>
                    <a:pt x="76" y="236"/>
                    <a:pt x="109" y="234"/>
                  </a:cubicBezTo>
                  <a:cubicBezTo>
                    <a:pt x="112" y="233"/>
                    <a:pt x="114" y="233"/>
                    <a:pt x="115" y="234"/>
                  </a:cubicBezTo>
                  <a:cubicBezTo>
                    <a:pt x="115" y="234"/>
                    <a:pt x="115" y="235"/>
                    <a:pt x="114" y="237"/>
                  </a:cubicBezTo>
                  <a:cubicBezTo>
                    <a:pt x="112" y="241"/>
                    <a:pt x="112" y="244"/>
                    <a:pt x="115" y="244"/>
                  </a:cubicBezTo>
                  <a:cubicBezTo>
                    <a:pt x="120" y="245"/>
                    <a:pt x="123" y="243"/>
                    <a:pt x="123" y="237"/>
                  </a:cubicBezTo>
                  <a:cubicBezTo>
                    <a:pt x="123" y="233"/>
                    <a:pt x="123" y="233"/>
                    <a:pt x="127" y="233"/>
                  </a:cubicBezTo>
                  <a:cubicBezTo>
                    <a:pt x="133" y="233"/>
                    <a:pt x="142" y="231"/>
                    <a:pt x="152" y="226"/>
                  </a:cubicBezTo>
                  <a:cubicBezTo>
                    <a:pt x="192" y="211"/>
                    <a:pt x="203" y="183"/>
                    <a:pt x="204" y="143"/>
                  </a:cubicBezTo>
                  <a:cubicBezTo>
                    <a:pt x="204" y="127"/>
                    <a:pt x="203" y="122"/>
                    <a:pt x="202" y="119"/>
                  </a:cubicBezTo>
                  <a:cubicBezTo>
                    <a:pt x="176" y="0"/>
                    <a:pt x="72" y="3"/>
                    <a:pt x="11" y="76"/>
                  </a:cubicBezTo>
                  <a:close/>
                  <a:moveTo>
                    <a:pt x="134" y="33"/>
                  </a:moveTo>
                  <a:cubicBezTo>
                    <a:pt x="145" y="37"/>
                    <a:pt x="150" y="39"/>
                    <a:pt x="153" y="42"/>
                  </a:cubicBezTo>
                  <a:cubicBezTo>
                    <a:pt x="160" y="49"/>
                    <a:pt x="168" y="55"/>
                    <a:pt x="174" y="63"/>
                  </a:cubicBezTo>
                  <a:cubicBezTo>
                    <a:pt x="177" y="67"/>
                    <a:pt x="177" y="67"/>
                    <a:pt x="177" y="67"/>
                  </a:cubicBezTo>
                  <a:cubicBezTo>
                    <a:pt x="171" y="73"/>
                    <a:pt x="171" y="73"/>
                    <a:pt x="171" y="73"/>
                  </a:cubicBezTo>
                  <a:cubicBezTo>
                    <a:pt x="168" y="76"/>
                    <a:pt x="165" y="81"/>
                    <a:pt x="163" y="82"/>
                  </a:cubicBezTo>
                  <a:cubicBezTo>
                    <a:pt x="162" y="84"/>
                    <a:pt x="156" y="90"/>
                    <a:pt x="151" y="95"/>
                  </a:cubicBezTo>
                  <a:cubicBezTo>
                    <a:pt x="142" y="104"/>
                    <a:pt x="136" y="108"/>
                    <a:pt x="126" y="112"/>
                  </a:cubicBezTo>
                  <a:cubicBezTo>
                    <a:pt x="122" y="114"/>
                    <a:pt x="115" y="115"/>
                    <a:pt x="115" y="114"/>
                  </a:cubicBezTo>
                  <a:cubicBezTo>
                    <a:pt x="113" y="93"/>
                    <a:pt x="112" y="72"/>
                    <a:pt x="112" y="60"/>
                  </a:cubicBezTo>
                  <a:cubicBezTo>
                    <a:pt x="112" y="51"/>
                    <a:pt x="112" y="44"/>
                    <a:pt x="111" y="43"/>
                  </a:cubicBezTo>
                  <a:cubicBezTo>
                    <a:pt x="111" y="42"/>
                    <a:pt x="110" y="39"/>
                    <a:pt x="110" y="36"/>
                  </a:cubicBezTo>
                  <a:cubicBezTo>
                    <a:pt x="109" y="30"/>
                    <a:pt x="110" y="30"/>
                    <a:pt x="112" y="29"/>
                  </a:cubicBezTo>
                  <a:cubicBezTo>
                    <a:pt x="119" y="28"/>
                    <a:pt x="127" y="31"/>
                    <a:pt x="134" y="33"/>
                  </a:cubicBezTo>
                  <a:close/>
                  <a:moveTo>
                    <a:pt x="98" y="31"/>
                  </a:moveTo>
                  <a:cubicBezTo>
                    <a:pt x="101" y="31"/>
                    <a:pt x="101" y="32"/>
                    <a:pt x="102" y="38"/>
                  </a:cubicBezTo>
                  <a:cubicBezTo>
                    <a:pt x="102" y="40"/>
                    <a:pt x="103" y="43"/>
                    <a:pt x="104" y="44"/>
                  </a:cubicBezTo>
                  <a:cubicBezTo>
                    <a:pt x="105" y="50"/>
                    <a:pt x="107" y="105"/>
                    <a:pt x="106" y="112"/>
                  </a:cubicBezTo>
                  <a:cubicBezTo>
                    <a:pt x="106" y="113"/>
                    <a:pt x="105" y="114"/>
                    <a:pt x="104" y="114"/>
                  </a:cubicBezTo>
                  <a:cubicBezTo>
                    <a:pt x="100" y="114"/>
                    <a:pt x="81" y="106"/>
                    <a:pt x="76" y="103"/>
                  </a:cubicBezTo>
                  <a:cubicBezTo>
                    <a:pt x="72" y="101"/>
                    <a:pt x="65" y="97"/>
                    <a:pt x="60" y="94"/>
                  </a:cubicBezTo>
                  <a:cubicBezTo>
                    <a:pt x="43" y="85"/>
                    <a:pt x="39" y="77"/>
                    <a:pt x="19" y="75"/>
                  </a:cubicBezTo>
                  <a:cubicBezTo>
                    <a:pt x="54" y="32"/>
                    <a:pt x="92" y="32"/>
                    <a:pt x="98" y="31"/>
                  </a:cubicBezTo>
                  <a:close/>
                  <a:moveTo>
                    <a:pt x="180" y="73"/>
                  </a:moveTo>
                  <a:cubicBezTo>
                    <a:pt x="183" y="78"/>
                    <a:pt x="183" y="78"/>
                    <a:pt x="183" y="78"/>
                  </a:cubicBezTo>
                  <a:cubicBezTo>
                    <a:pt x="186" y="85"/>
                    <a:pt x="191" y="103"/>
                    <a:pt x="191" y="104"/>
                  </a:cubicBezTo>
                  <a:cubicBezTo>
                    <a:pt x="190" y="104"/>
                    <a:pt x="191" y="105"/>
                    <a:pt x="192" y="105"/>
                  </a:cubicBezTo>
                  <a:cubicBezTo>
                    <a:pt x="193" y="106"/>
                    <a:pt x="193" y="109"/>
                    <a:pt x="193" y="112"/>
                  </a:cubicBezTo>
                  <a:cubicBezTo>
                    <a:pt x="193" y="116"/>
                    <a:pt x="194" y="121"/>
                    <a:pt x="195" y="123"/>
                  </a:cubicBezTo>
                  <a:cubicBezTo>
                    <a:pt x="197" y="132"/>
                    <a:pt x="197" y="132"/>
                    <a:pt x="190" y="132"/>
                  </a:cubicBezTo>
                  <a:cubicBezTo>
                    <a:pt x="187" y="132"/>
                    <a:pt x="180" y="133"/>
                    <a:pt x="173" y="134"/>
                  </a:cubicBezTo>
                  <a:cubicBezTo>
                    <a:pt x="167" y="135"/>
                    <a:pt x="159" y="136"/>
                    <a:pt x="156" y="136"/>
                  </a:cubicBezTo>
                  <a:cubicBezTo>
                    <a:pt x="152" y="137"/>
                    <a:pt x="146" y="138"/>
                    <a:pt x="142" y="138"/>
                  </a:cubicBezTo>
                  <a:cubicBezTo>
                    <a:pt x="138" y="139"/>
                    <a:pt x="132" y="140"/>
                    <a:pt x="128" y="140"/>
                  </a:cubicBezTo>
                  <a:cubicBezTo>
                    <a:pt x="124" y="140"/>
                    <a:pt x="117" y="141"/>
                    <a:pt x="115" y="142"/>
                  </a:cubicBezTo>
                  <a:cubicBezTo>
                    <a:pt x="113" y="137"/>
                    <a:pt x="114" y="128"/>
                    <a:pt x="114" y="123"/>
                  </a:cubicBezTo>
                  <a:cubicBezTo>
                    <a:pt x="114" y="122"/>
                    <a:pt x="114" y="122"/>
                    <a:pt x="115" y="123"/>
                  </a:cubicBezTo>
                  <a:cubicBezTo>
                    <a:pt x="116" y="123"/>
                    <a:pt x="117" y="124"/>
                    <a:pt x="118" y="124"/>
                  </a:cubicBezTo>
                  <a:cubicBezTo>
                    <a:pt x="121" y="123"/>
                    <a:pt x="131" y="120"/>
                    <a:pt x="132" y="119"/>
                  </a:cubicBezTo>
                  <a:cubicBezTo>
                    <a:pt x="132" y="119"/>
                    <a:pt x="134" y="118"/>
                    <a:pt x="136" y="117"/>
                  </a:cubicBezTo>
                  <a:cubicBezTo>
                    <a:pt x="146" y="112"/>
                    <a:pt x="157" y="101"/>
                    <a:pt x="169" y="86"/>
                  </a:cubicBezTo>
                  <a:cubicBezTo>
                    <a:pt x="173" y="82"/>
                    <a:pt x="176" y="78"/>
                    <a:pt x="178" y="76"/>
                  </a:cubicBezTo>
                  <a:lnTo>
                    <a:pt x="180" y="73"/>
                  </a:lnTo>
                  <a:close/>
                  <a:moveTo>
                    <a:pt x="39" y="91"/>
                  </a:moveTo>
                  <a:cubicBezTo>
                    <a:pt x="43" y="94"/>
                    <a:pt x="47" y="98"/>
                    <a:pt x="49" y="99"/>
                  </a:cubicBezTo>
                  <a:cubicBezTo>
                    <a:pt x="52" y="100"/>
                    <a:pt x="60" y="104"/>
                    <a:pt x="74" y="112"/>
                  </a:cubicBezTo>
                  <a:cubicBezTo>
                    <a:pt x="82" y="116"/>
                    <a:pt x="90" y="119"/>
                    <a:pt x="98" y="120"/>
                  </a:cubicBezTo>
                  <a:cubicBezTo>
                    <a:pt x="102" y="121"/>
                    <a:pt x="105" y="122"/>
                    <a:pt x="105" y="122"/>
                  </a:cubicBezTo>
                  <a:cubicBezTo>
                    <a:pt x="106" y="122"/>
                    <a:pt x="106" y="125"/>
                    <a:pt x="106" y="128"/>
                  </a:cubicBezTo>
                  <a:cubicBezTo>
                    <a:pt x="106" y="131"/>
                    <a:pt x="107" y="136"/>
                    <a:pt x="108" y="138"/>
                  </a:cubicBezTo>
                  <a:cubicBezTo>
                    <a:pt x="108" y="141"/>
                    <a:pt x="108" y="143"/>
                    <a:pt x="108" y="143"/>
                  </a:cubicBezTo>
                  <a:cubicBezTo>
                    <a:pt x="108" y="143"/>
                    <a:pt x="105" y="144"/>
                    <a:pt x="101" y="144"/>
                  </a:cubicBezTo>
                  <a:cubicBezTo>
                    <a:pt x="98" y="144"/>
                    <a:pt x="93" y="145"/>
                    <a:pt x="90" y="146"/>
                  </a:cubicBezTo>
                  <a:cubicBezTo>
                    <a:pt x="87" y="146"/>
                    <a:pt x="78" y="147"/>
                    <a:pt x="70" y="148"/>
                  </a:cubicBezTo>
                  <a:cubicBezTo>
                    <a:pt x="62" y="148"/>
                    <a:pt x="52" y="149"/>
                    <a:pt x="47" y="150"/>
                  </a:cubicBezTo>
                  <a:cubicBezTo>
                    <a:pt x="42" y="150"/>
                    <a:pt x="34" y="151"/>
                    <a:pt x="30" y="151"/>
                  </a:cubicBezTo>
                  <a:cubicBezTo>
                    <a:pt x="26" y="151"/>
                    <a:pt x="20" y="152"/>
                    <a:pt x="16" y="152"/>
                  </a:cubicBezTo>
                  <a:cubicBezTo>
                    <a:pt x="12" y="153"/>
                    <a:pt x="9" y="152"/>
                    <a:pt x="9" y="152"/>
                  </a:cubicBezTo>
                  <a:cubicBezTo>
                    <a:pt x="4" y="137"/>
                    <a:pt x="4" y="94"/>
                    <a:pt x="17" y="79"/>
                  </a:cubicBezTo>
                  <a:cubicBezTo>
                    <a:pt x="26" y="81"/>
                    <a:pt x="32" y="84"/>
                    <a:pt x="39" y="91"/>
                  </a:cubicBezTo>
                  <a:close/>
                  <a:moveTo>
                    <a:pt x="186" y="139"/>
                  </a:moveTo>
                  <a:cubicBezTo>
                    <a:pt x="188" y="139"/>
                    <a:pt x="189" y="139"/>
                    <a:pt x="190" y="140"/>
                  </a:cubicBezTo>
                  <a:cubicBezTo>
                    <a:pt x="191" y="140"/>
                    <a:pt x="192" y="140"/>
                    <a:pt x="194" y="140"/>
                  </a:cubicBezTo>
                  <a:cubicBezTo>
                    <a:pt x="195" y="140"/>
                    <a:pt x="196" y="140"/>
                    <a:pt x="197" y="141"/>
                  </a:cubicBezTo>
                  <a:cubicBezTo>
                    <a:pt x="198" y="170"/>
                    <a:pt x="193" y="187"/>
                    <a:pt x="179" y="203"/>
                  </a:cubicBezTo>
                  <a:cubicBezTo>
                    <a:pt x="161" y="191"/>
                    <a:pt x="141" y="187"/>
                    <a:pt x="120" y="183"/>
                  </a:cubicBezTo>
                  <a:cubicBezTo>
                    <a:pt x="119" y="183"/>
                    <a:pt x="119" y="182"/>
                    <a:pt x="118" y="177"/>
                  </a:cubicBezTo>
                  <a:cubicBezTo>
                    <a:pt x="116" y="168"/>
                    <a:pt x="116" y="156"/>
                    <a:pt x="116" y="149"/>
                  </a:cubicBezTo>
                  <a:cubicBezTo>
                    <a:pt x="119" y="148"/>
                    <a:pt x="130" y="146"/>
                    <a:pt x="135" y="146"/>
                  </a:cubicBezTo>
                  <a:cubicBezTo>
                    <a:pt x="141" y="146"/>
                    <a:pt x="149" y="145"/>
                    <a:pt x="154" y="144"/>
                  </a:cubicBezTo>
                  <a:cubicBezTo>
                    <a:pt x="158" y="143"/>
                    <a:pt x="164" y="142"/>
                    <a:pt x="166" y="142"/>
                  </a:cubicBezTo>
                  <a:cubicBezTo>
                    <a:pt x="169" y="142"/>
                    <a:pt x="173" y="141"/>
                    <a:pt x="175" y="140"/>
                  </a:cubicBezTo>
                  <a:cubicBezTo>
                    <a:pt x="179" y="139"/>
                    <a:pt x="183" y="139"/>
                    <a:pt x="186" y="139"/>
                  </a:cubicBezTo>
                  <a:close/>
                  <a:moveTo>
                    <a:pt x="109" y="150"/>
                  </a:moveTo>
                  <a:cubicBezTo>
                    <a:pt x="108" y="159"/>
                    <a:pt x="113" y="176"/>
                    <a:pt x="111" y="183"/>
                  </a:cubicBezTo>
                  <a:cubicBezTo>
                    <a:pt x="89" y="183"/>
                    <a:pt x="69" y="190"/>
                    <a:pt x="51" y="201"/>
                  </a:cubicBezTo>
                  <a:cubicBezTo>
                    <a:pt x="49" y="202"/>
                    <a:pt x="45" y="205"/>
                    <a:pt x="42" y="206"/>
                  </a:cubicBezTo>
                  <a:cubicBezTo>
                    <a:pt x="37" y="210"/>
                    <a:pt x="35" y="210"/>
                    <a:pt x="35" y="209"/>
                  </a:cubicBezTo>
                  <a:cubicBezTo>
                    <a:pt x="35" y="208"/>
                    <a:pt x="34" y="206"/>
                    <a:pt x="32" y="205"/>
                  </a:cubicBezTo>
                  <a:cubicBezTo>
                    <a:pt x="30" y="203"/>
                    <a:pt x="29" y="201"/>
                    <a:pt x="29" y="200"/>
                  </a:cubicBezTo>
                  <a:cubicBezTo>
                    <a:pt x="29" y="200"/>
                    <a:pt x="27" y="197"/>
                    <a:pt x="25" y="194"/>
                  </a:cubicBezTo>
                  <a:cubicBezTo>
                    <a:pt x="24" y="191"/>
                    <a:pt x="22" y="188"/>
                    <a:pt x="22" y="188"/>
                  </a:cubicBezTo>
                  <a:cubicBezTo>
                    <a:pt x="23" y="188"/>
                    <a:pt x="22" y="185"/>
                    <a:pt x="20" y="181"/>
                  </a:cubicBezTo>
                  <a:cubicBezTo>
                    <a:pt x="18" y="178"/>
                    <a:pt x="16" y="173"/>
                    <a:pt x="15" y="170"/>
                  </a:cubicBezTo>
                  <a:cubicBezTo>
                    <a:pt x="12" y="165"/>
                    <a:pt x="11" y="161"/>
                    <a:pt x="13" y="161"/>
                  </a:cubicBezTo>
                  <a:cubicBezTo>
                    <a:pt x="13" y="161"/>
                    <a:pt x="15" y="160"/>
                    <a:pt x="17" y="160"/>
                  </a:cubicBezTo>
                  <a:cubicBezTo>
                    <a:pt x="19" y="160"/>
                    <a:pt x="24" y="159"/>
                    <a:pt x="29" y="158"/>
                  </a:cubicBezTo>
                  <a:cubicBezTo>
                    <a:pt x="34" y="157"/>
                    <a:pt x="40" y="156"/>
                    <a:pt x="43" y="156"/>
                  </a:cubicBezTo>
                  <a:cubicBezTo>
                    <a:pt x="46" y="156"/>
                    <a:pt x="49" y="155"/>
                    <a:pt x="50" y="155"/>
                  </a:cubicBezTo>
                  <a:cubicBezTo>
                    <a:pt x="51" y="155"/>
                    <a:pt x="59" y="154"/>
                    <a:pt x="68" y="154"/>
                  </a:cubicBezTo>
                  <a:cubicBezTo>
                    <a:pt x="77" y="153"/>
                    <a:pt x="86" y="153"/>
                    <a:pt x="87" y="152"/>
                  </a:cubicBezTo>
                  <a:cubicBezTo>
                    <a:pt x="94" y="152"/>
                    <a:pt x="102" y="149"/>
                    <a:pt x="109" y="150"/>
                  </a:cubicBezTo>
                  <a:close/>
                  <a:moveTo>
                    <a:pt x="120" y="189"/>
                  </a:moveTo>
                  <a:cubicBezTo>
                    <a:pt x="122" y="189"/>
                    <a:pt x="122" y="189"/>
                    <a:pt x="122" y="189"/>
                  </a:cubicBezTo>
                  <a:cubicBezTo>
                    <a:pt x="124" y="189"/>
                    <a:pt x="126" y="190"/>
                    <a:pt x="126" y="190"/>
                  </a:cubicBezTo>
                  <a:cubicBezTo>
                    <a:pt x="135" y="192"/>
                    <a:pt x="144" y="194"/>
                    <a:pt x="153" y="196"/>
                  </a:cubicBezTo>
                  <a:cubicBezTo>
                    <a:pt x="159" y="198"/>
                    <a:pt x="175" y="205"/>
                    <a:pt x="175" y="206"/>
                  </a:cubicBezTo>
                  <a:cubicBezTo>
                    <a:pt x="163" y="216"/>
                    <a:pt x="143" y="229"/>
                    <a:pt x="123" y="226"/>
                  </a:cubicBezTo>
                  <a:cubicBezTo>
                    <a:pt x="123" y="226"/>
                    <a:pt x="123" y="222"/>
                    <a:pt x="122" y="219"/>
                  </a:cubicBezTo>
                  <a:cubicBezTo>
                    <a:pt x="122" y="215"/>
                    <a:pt x="122" y="211"/>
                    <a:pt x="121" y="210"/>
                  </a:cubicBezTo>
                  <a:cubicBezTo>
                    <a:pt x="121" y="208"/>
                    <a:pt x="121" y="203"/>
                    <a:pt x="120" y="198"/>
                  </a:cubicBezTo>
                  <a:lnTo>
                    <a:pt x="120" y="189"/>
                  </a:lnTo>
                  <a:close/>
                  <a:moveTo>
                    <a:pt x="111" y="189"/>
                  </a:moveTo>
                  <a:cubicBezTo>
                    <a:pt x="112" y="190"/>
                    <a:pt x="112" y="192"/>
                    <a:pt x="113" y="204"/>
                  </a:cubicBezTo>
                  <a:cubicBezTo>
                    <a:pt x="113" y="211"/>
                    <a:pt x="114" y="219"/>
                    <a:pt x="114" y="222"/>
                  </a:cubicBezTo>
                  <a:cubicBezTo>
                    <a:pt x="115" y="228"/>
                    <a:pt x="115" y="228"/>
                    <a:pt x="115" y="228"/>
                  </a:cubicBezTo>
                  <a:cubicBezTo>
                    <a:pt x="90" y="228"/>
                    <a:pt x="64" y="234"/>
                    <a:pt x="40" y="214"/>
                  </a:cubicBezTo>
                  <a:cubicBezTo>
                    <a:pt x="41" y="213"/>
                    <a:pt x="47" y="210"/>
                    <a:pt x="52" y="207"/>
                  </a:cubicBezTo>
                  <a:cubicBezTo>
                    <a:pt x="53" y="206"/>
                    <a:pt x="55" y="205"/>
                    <a:pt x="57" y="204"/>
                  </a:cubicBezTo>
                  <a:cubicBezTo>
                    <a:pt x="73" y="193"/>
                    <a:pt x="92" y="190"/>
                    <a:pt x="111" y="18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9" name="Freeform 24"/>
            <p:cNvSpPr>
              <a:spLocks noEditPoints="1"/>
            </p:cNvSpPr>
            <p:nvPr/>
          </p:nvSpPr>
          <p:spPr bwMode="auto">
            <a:xfrm>
              <a:off x="1948" y="2742"/>
              <a:ext cx="516" cy="302"/>
            </a:xfrm>
            <a:custGeom>
              <a:avLst/>
              <a:gdLst>
                <a:gd name="T0" fmla="*/ 169 w 409"/>
                <a:gd name="T1" fmla="*/ 18 h 240"/>
                <a:gd name="T2" fmla="*/ 115 w 409"/>
                <a:gd name="T3" fmla="*/ 39 h 240"/>
                <a:gd name="T4" fmla="*/ 86 w 409"/>
                <a:gd name="T5" fmla="*/ 130 h 240"/>
                <a:gd name="T6" fmla="*/ 66 w 409"/>
                <a:gd name="T7" fmla="*/ 135 h 240"/>
                <a:gd name="T8" fmla="*/ 52 w 409"/>
                <a:gd name="T9" fmla="*/ 146 h 240"/>
                <a:gd name="T10" fmla="*/ 84 w 409"/>
                <a:gd name="T11" fmla="*/ 143 h 240"/>
                <a:gd name="T12" fmla="*/ 62 w 409"/>
                <a:gd name="T13" fmla="*/ 157 h 240"/>
                <a:gd name="T14" fmla="*/ 53 w 409"/>
                <a:gd name="T15" fmla="*/ 167 h 240"/>
                <a:gd name="T16" fmla="*/ 85 w 409"/>
                <a:gd name="T17" fmla="*/ 162 h 240"/>
                <a:gd name="T18" fmla="*/ 285 w 409"/>
                <a:gd name="T19" fmla="*/ 209 h 240"/>
                <a:gd name="T20" fmla="*/ 293 w 409"/>
                <a:gd name="T21" fmla="*/ 202 h 240"/>
                <a:gd name="T22" fmla="*/ 298 w 409"/>
                <a:gd name="T23" fmla="*/ 182 h 240"/>
                <a:gd name="T24" fmla="*/ 355 w 409"/>
                <a:gd name="T25" fmla="*/ 75 h 240"/>
                <a:gd name="T26" fmla="*/ 319 w 409"/>
                <a:gd name="T27" fmla="*/ 77 h 240"/>
                <a:gd name="T28" fmla="*/ 340 w 409"/>
                <a:gd name="T29" fmla="*/ 63 h 240"/>
                <a:gd name="T30" fmla="*/ 347 w 409"/>
                <a:gd name="T31" fmla="*/ 52 h 240"/>
                <a:gd name="T32" fmla="*/ 308 w 409"/>
                <a:gd name="T33" fmla="*/ 68 h 240"/>
                <a:gd name="T34" fmla="*/ 250 w 409"/>
                <a:gd name="T35" fmla="*/ 4 h 240"/>
                <a:gd name="T36" fmla="*/ 185 w 409"/>
                <a:gd name="T37" fmla="*/ 13 h 240"/>
                <a:gd name="T38" fmla="*/ 232 w 409"/>
                <a:gd name="T39" fmla="*/ 12 h 240"/>
                <a:gd name="T40" fmla="*/ 293 w 409"/>
                <a:gd name="T41" fmla="*/ 65 h 240"/>
                <a:gd name="T42" fmla="*/ 308 w 409"/>
                <a:gd name="T43" fmla="*/ 99 h 240"/>
                <a:gd name="T44" fmla="*/ 279 w 409"/>
                <a:gd name="T45" fmla="*/ 198 h 240"/>
                <a:gd name="T46" fmla="*/ 150 w 409"/>
                <a:gd name="T47" fmla="*/ 229 h 240"/>
                <a:gd name="T48" fmla="*/ 145 w 409"/>
                <a:gd name="T49" fmla="*/ 223 h 240"/>
                <a:gd name="T50" fmla="*/ 91 w 409"/>
                <a:gd name="T51" fmla="*/ 151 h 240"/>
                <a:gd name="T52" fmla="*/ 98 w 409"/>
                <a:gd name="T53" fmla="*/ 121 h 240"/>
                <a:gd name="T54" fmla="*/ 122 w 409"/>
                <a:gd name="T55" fmla="*/ 45 h 240"/>
                <a:gd name="T56" fmla="*/ 193 w 409"/>
                <a:gd name="T57" fmla="*/ 22 h 240"/>
                <a:gd name="T58" fmla="*/ 179 w 409"/>
                <a:gd name="T59" fmla="*/ 39 h 240"/>
                <a:gd name="T60" fmla="*/ 135 w 409"/>
                <a:gd name="T61" fmla="*/ 60 h 240"/>
                <a:gd name="T62" fmla="*/ 173 w 409"/>
                <a:gd name="T63" fmla="*/ 51 h 240"/>
                <a:gd name="T64" fmla="*/ 213 w 409"/>
                <a:gd name="T65" fmla="*/ 38 h 240"/>
                <a:gd name="T66" fmla="*/ 236 w 409"/>
                <a:gd name="T67" fmla="*/ 25 h 240"/>
                <a:gd name="T68" fmla="*/ 387 w 409"/>
                <a:gd name="T69" fmla="*/ 10 h 240"/>
                <a:gd name="T70" fmla="*/ 369 w 409"/>
                <a:gd name="T71" fmla="*/ 40 h 240"/>
                <a:gd name="T72" fmla="*/ 383 w 409"/>
                <a:gd name="T73" fmla="*/ 75 h 240"/>
                <a:gd name="T74" fmla="*/ 407 w 409"/>
                <a:gd name="T75" fmla="*/ 35 h 240"/>
                <a:gd name="T76" fmla="*/ 387 w 409"/>
                <a:gd name="T77" fmla="*/ 10 h 240"/>
                <a:gd name="T78" fmla="*/ 389 w 409"/>
                <a:gd name="T79" fmla="*/ 18 h 240"/>
                <a:gd name="T80" fmla="*/ 399 w 409"/>
                <a:gd name="T81" fmla="*/ 47 h 240"/>
                <a:gd name="T82" fmla="*/ 386 w 409"/>
                <a:gd name="T83" fmla="*/ 67 h 240"/>
                <a:gd name="T84" fmla="*/ 379 w 409"/>
                <a:gd name="T85" fmla="*/ 35 h 240"/>
                <a:gd name="T86" fmla="*/ 388 w 409"/>
                <a:gd name="T87" fmla="*/ 21 h 240"/>
                <a:gd name="T88" fmla="*/ 20 w 409"/>
                <a:gd name="T89" fmla="*/ 118 h 240"/>
                <a:gd name="T90" fmla="*/ 4 w 409"/>
                <a:gd name="T91" fmla="*/ 149 h 240"/>
                <a:gd name="T92" fmla="*/ 37 w 409"/>
                <a:gd name="T93" fmla="*/ 164 h 240"/>
                <a:gd name="T94" fmla="*/ 27 w 409"/>
                <a:gd name="T95" fmla="*/ 122 h 240"/>
                <a:gd name="T96" fmla="*/ 21 w 409"/>
                <a:gd name="T97" fmla="*/ 125 h 240"/>
                <a:gd name="T98" fmla="*/ 24 w 409"/>
                <a:gd name="T99" fmla="*/ 170 h 240"/>
                <a:gd name="T100" fmla="*/ 20 w 409"/>
                <a:gd name="T101" fmla="*/ 126 h 240"/>
                <a:gd name="T102" fmla="*/ 180 w 409"/>
                <a:gd name="T103" fmla="*/ 209 h 240"/>
                <a:gd name="T104" fmla="*/ 170 w 409"/>
                <a:gd name="T105" fmla="*/ 221 h 240"/>
                <a:gd name="T106" fmla="*/ 252 w 409"/>
                <a:gd name="T107" fmla="*/ 191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09" h="240">
                  <a:moveTo>
                    <a:pt x="185" y="13"/>
                  </a:moveTo>
                  <a:cubicBezTo>
                    <a:pt x="178" y="15"/>
                    <a:pt x="172" y="17"/>
                    <a:pt x="169" y="18"/>
                  </a:cubicBezTo>
                  <a:cubicBezTo>
                    <a:pt x="159" y="21"/>
                    <a:pt x="144" y="25"/>
                    <a:pt x="136" y="28"/>
                  </a:cubicBezTo>
                  <a:cubicBezTo>
                    <a:pt x="121" y="32"/>
                    <a:pt x="114" y="36"/>
                    <a:pt x="115" y="39"/>
                  </a:cubicBezTo>
                  <a:cubicBezTo>
                    <a:pt x="113" y="61"/>
                    <a:pt x="88" y="105"/>
                    <a:pt x="88" y="124"/>
                  </a:cubicBezTo>
                  <a:cubicBezTo>
                    <a:pt x="88" y="125"/>
                    <a:pt x="87" y="127"/>
                    <a:pt x="86" y="130"/>
                  </a:cubicBezTo>
                  <a:cubicBezTo>
                    <a:pt x="84" y="133"/>
                    <a:pt x="83" y="133"/>
                    <a:pt x="81" y="132"/>
                  </a:cubicBezTo>
                  <a:cubicBezTo>
                    <a:pt x="78" y="130"/>
                    <a:pt x="72" y="131"/>
                    <a:pt x="66" y="135"/>
                  </a:cubicBezTo>
                  <a:cubicBezTo>
                    <a:pt x="64" y="136"/>
                    <a:pt x="60" y="138"/>
                    <a:pt x="57" y="139"/>
                  </a:cubicBezTo>
                  <a:cubicBezTo>
                    <a:pt x="51" y="141"/>
                    <a:pt x="50" y="144"/>
                    <a:pt x="52" y="146"/>
                  </a:cubicBezTo>
                  <a:cubicBezTo>
                    <a:pt x="54" y="149"/>
                    <a:pt x="58" y="149"/>
                    <a:pt x="72" y="145"/>
                  </a:cubicBezTo>
                  <a:cubicBezTo>
                    <a:pt x="78" y="144"/>
                    <a:pt x="84" y="143"/>
                    <a:pt x="84" y="143"/>
                  </a:cubicBezTo>
                  <a:cubicBezTo>
                    <a:pt x="84" y="146"/>
                    <a:pt x="81" y="151"/>
                    <a:pt x="78" y="152"/>
                  </a:cubicBezTo>
                  <a:cubicBezTo>
                    <a:pt x="77" y="153"/>
                    <a:pt x="70" y="155"/>
                    <a:pt x="62" y="157"/>
                  </a:cubicBezTo>
                  <a:cubicBezTo>
                    <a:pt x="50" y="161"/>
                    <a:pt x="49" y="161"/>
                    <a:pt x="50" y="164"/>
                  </a:cubicBezTo>
                  <a:cubicBezTo>
                    <a:pt x="50" y="166"/>
                    <a:pt x="51" y="167"/>
                    <a:pt x="53" y="167"/>
                  </a:cubicBezTo>
                  <a:cubicBezTo>
                    <a:pt x="62" y="167"/>
                    <a:pt x="70" y="165"/>
                    <a:pt x="75" y="162"/>
                  </a:cubicBezTo>
                  <a:cubicBezTo>
                    <a:pt x="80" y="160"/>
                    <a:pt x="84" y="160"/>
                    <a:pt x="85" y="162"/>
                  </a:cubicBezTo>
                  <a:cubicBezTo>
                    <a:pt x="105" y="191"/>
                    <a:pt x="123" y="213"/>
                    <a:pt x="146" y="240"/>
                  </a:cubicBezTo>
                  <a:cubicBezTo>
                    <a:pt x="184" y="237"/>
                    <a:pt x="246" y="215"/>
                    <a:pt x="285" y="209"/>
                  </a:cubicBezTo>
                  <a:cubicBezTo>
                    <a:pt x="285" y="210"/>
                    <a:pt x="287" y="210"/>
                    <a:pt x="288" y="210"/>
                  </a:cubicBezTo>
                  <a:cubicBezTo>
                    <a:pt x="291" y="209"/>
                    <a:pt x="295" y="203"/>
                    <a:pt x="293" y="202"/>
                  </a:cubicBezTo>
                  <a:cubicBezTo>
                    <a:pt x="293" y="202"/>
                    <a:pt x="293" y="198"/>
                    <a:pt x="295" y="194"/>
                  </a:cubicBezTo>
                  <a:cubicBezTo>
                    <a:pt x="296" y="190"/>
                    <a:pt x="297" y="185"/>
                    <a:pt x="298" y="182"/>
                  </a:cubicBezTo>
                  <a:cubicBezTo>
                    <a:pt x="305" y="154"/>
                    <a:pt x="306" y="94"/>
                    <a:pt x="335" y="87"/>
                  </a:cubicBezTo>
                  <a:cubicBezTo>
                    <a:pt x="348" y="85"/>
                    <a:pt x="356" y="80"/>
                    <a:pt x="355" y="75"/>
                  </a:cubicBezTo>
                  <a:cubicBezTo>
                    <a:pt x="354" y="74"/>
                    <a:pt x="354" y="73"/>
                    <a:pt x="354" y="73"/>
                  </a:cubicBezTo>
                  <a:cubicBezTo>
                    <a:pt x="332" y="77"/>
                    <a:pt x="321" y="78"/>
                    <a:pt x="319" y="77"/>
                  </a:cubicBezTo>
                  <a:cubicBezTo>
                    <a:pt x="316" y="76"/>
                    <a:pt x="316" y="75"/>
                    <a:pt x="317" y="74"/>
                  </a:cubicBezTo>
                  <a:cubicBezTo>
                    <a:pt x="320" y="71"/>
                    <a:pt x="333" y="65"/>
                    <a:pt x="340" y="63"/>
                  </a:cubicBezTo>
                  <a:cubicBezTo>
                    <a:pt x="344" y="62"/>
                    <a:pt x="348" y="61"/>
                    <a:pt x="349" y="61"/>
                  </a:cubicBezTo>
                  <a:cubicBezTo>
                    <a:pt x="351" y="60"/>
                    <a:pt x="349" y="52"/>
                    <a:pt x="347" y="52"/>
                  </a:cubicBezTo>
                  <a:cubicBezTo>
                    <a:pt x="343" y="52"/>
                    <a:pt x="321" y="59"/>
                    <a:pt x="315" y="64"/>
                  </a:cubicBezTo>
                  <a:cubicBezTo>
                    <a:pt x="308" y="68"/>
                    <a:pt x="308" y="68"/>
                    <a:pt x="308" y="68"/>
                  </a:cubicBezTo>
                  <a:cubicBezTo>
                    <a:pt x="303" y="64"/>
                    <a:pt x="303" y="64"/>
                    <a:pt x="303" y="64"/>
                  </a:cubicBezTo>
                  <a:cubicBezTo>
                    <a:pt x="285" y="45"/>
                    <a:pt x="264" y="27"/>
                    <a:pt x="250" y="4"/>
                  </a:cubicBezTo>
                  <a:cubicBezTo>
                    <a:pt x="251" y="4"/>
                    <a:pt x="250" y="2"/>
                    <a:pt x="249" y="1"/>
                  </a:cubicBezTo>
                  <a:cubicBezTo>
                    <a:pt x="239" y="0"/>
                    <a:pt x="206" y="8"/>
                    <a:pt x="185" y="13"/>
                  </a:cubicBezTo>
                  <a:close/>
                  <a:moveTo>
                    <a:pt x="193" y="22"/>
                  </a:moveTo>
                  <a:cubicBezTo>
                    <a:pt x="212" y="17"/>
                    <a:pt x="228" y="13"/>
                    <a:pt x="232" y="12"/>
                  </a:cubicBezTo>
                  <a:cubicBezTo>
                    <a:pt x="240" y="11"/>
                    <a:pt x="241" y="11"/>
                    <a:pt x="246" y="15"/>
                  </a:cubicBezTo>
                  <a:cubicBezTo>
                    <a:pt x="262" y="32"/>
                    <a:pt x="277" y="49"/>
                    <a:pt x="293" y="65"/>
                  </a:cubicBezTo>
                  <a:cubicBezTo>
                    <a:pt x="295" y="68"/>
                    <a:pt x="300" y="73"/>
                    <a:pt x="304" y="77"/>
                  </a:cubicBezTo>
                  <a:cubicBezTo>
                    <a:pt x="311" y="82"/>
                    <a:pt x="310" y="91"/>
                    <a:pt x="308" y="99"/>
                  </a:cubicBezTo>
                  <a:cubicBezTo>
                    <a:pt x="299" y="128"/>
                    <a:pt x="294" y="159"/>
                    <a:pt x="286" y="188"/>
                  </a:cubicBezTo>
                  <a:cubicBezTo>
                    <a:pt x="284" y="197"/>
                    <a:pt x="283" y="198"/>
                    <a:pt x="279" y="198"/>
                  </a:cubicBezTo>
                  <a:cubicBezTo>
                    <a:pt x="245" y="207"/>
                    <a:pt x="211" y="217"/>
                    <a:pt x="177" y="226"/>
                  </a:cubicBezTo>
                  <a:cubicBezTo>
                    <a:pt x="157" y="230"/>
                    <a:pt x="153" y="230"/>
                    <a:pt x="150" y="229"/>
                  </a:cubicBezTo>
                  <a:cubicBezTo>
                    <a:pt x="148" y="228"/>
                    <a:pt x="147" y="226"/>
                    <a:pt x="146" y="225"/>
                  </a:cubicBezTo>
                  <a:cubicBezTo>
                    <a:pt x="146" y="224"/>
                    <a:pt x="145" y="223"/>
                    <a:pt x="145" y="223"/>
                  </a:cubicBezTo>
                  <a:cubicBezTo>
                    <a:pt x="122" y="208"/>
                    <a:pt x="110" y="183"/>
                    <a:pt x="95" y="162"/>
                  </a:cubicBezTo>
                  <a:cubicBezTo>
                    <a:pt x="91" y="157"/>
                    <a:pt x="91" y="155"/>
                    <a:pt x="91" y="151"/>
                  </a:cubicBezTo>
                  <a:cubicBezTo>
                    <a:pt x="92" y="149"/>
                    <a:pt x="93" y="143"/>
                    <a:pt x="94" y="137"/>
                  </a:cubicBezTo>
                  <a:cubicBezTo>
                    <a:pt x="95" y="132"/>
                    <a:pt x="96" y="125"/>
                    <a:pt x="98" y="121"/>
                  </a:cubicBezTo>
                  <a:cubicBezTo>
                    <a:pt x="107" y="99"/>
                    <a:pt x="109" y="74"/>
                    <a:pt x="120" y="53"/>
                  </a:cubicBezTo>
                  <a:cubicBezTo>
                    <a:pt x="122" y="50"/>
                    <a:pt x="123" y="47"/>
                    <a:pt x="122" y="45"/>
                  </a:cubicBezTo>
                  <a:cubicBezTo>
                    <a:pt x="122" y="44"/>
                    <a:pt x="122" y="42"/>
                    <a:pt x="123" y="42"/>
                  </a:cubicBezTo>
                  <a:cubicBezTo>
                    <a:pt x="124" y="41"/>
                    <a:pt x="162" y="30"/>
                    <a:pt x="193" y="22"/>
                  </a:cubicBezTo>
                  <a:close/>
                  <a:moveTo>
                    <a:pt x="203" y="31"/>
                  </a:moveTo>
                  <a:cubicBezTo>
                    <a:pt x="194" y="34"/>
                    <a:pt x="185" y="37"/>
                    <a:pt x="179" y="39"/>
                  </a:cubicBezTo>
                  <a:cubicBezTo>
                    <a:pt x="173" y="41"/>
                    <a:pt x="163" y="44"/>
                    <a:pt x="156" y="46"/>
                  </a:cubicBezTo>
                  <a:cubicBezTo>
                    <a:pt x="135" y="51"/>
                    <a:pt x="130" y="55"/>
                    <a:pt x="135" y="60"/>
                  </a:cubicBezTo>
                  <a:cubicBezTo>
                    <a:pt x="137" y="62"/>
                    <a:pt x="138" y="62"/>
                    <a:pt x="141" y="60"/>
                  </a:cubicBezTo>
                  <a:cubicBezTo>
                    <a:pt x="143" y="58"/>
                    <a:pt x="161" y="53"/>
                    <a:pt x="173" y="51"/>
                  </a:cubicBezTo>
                  <a:cubicBezTo>
                    <a:pt x="174" y="50"/>
                    <a:pt x="180" y="48"/>
                    <a:pt x="186" y="46"/>
                  </a:cubicBezTo>
                  <a:cubicBezTo>
                    <a:pt x="192" y="44"/>
                    <a:pt x="205" y="40"/>
                    <a:pt x="213" y="38"/>
                  </a:cubicBezTo>
                  <a:cubicBezTo>
                    <a:pt x="235" y="33"/>
                    <a:pt x="236" y="33"/>
                    <a:pt x="237" y="30"/>
                  </a:cubicBezTo>
                  <a:cubicBezTo>
                    <a:pt x="238" y="28"/>
                    <a:pt x="238" y="27"/>
                    <a:pt x="236" y="25"/>
                  </a:cubicBezTo>
                  <a:cubicBezTo>
                    <a:pt x="235" y="24"/>
                    <a:pt x="219" y="27"/>
                    <a:pt x="203" y="31"/>
                  </a:cubicBezTo>
                  <a:close/>
                  <a:moveTo>
                    <a:pt x="387" y="10"/>
                  </a:moveTo>
                  <a:cubicBezTo>
                    <a:pt x="381" y="12"/>
                    <a:pt x="374" y="19"/>
                    <a:pt x="372" y="29"/>
                  </a:cubicBezTo>
                  <a:cubicBezTo>
                    <a:pt x="371" y="34"/>
                    <a:pt x="370" y="39"/>
                    <a:pt x="369" y="40"/>
                  </a:cubicBezTo>
                  <a:cubicBezTo>
                    <a:pt x="367" y="44"/>
                    <a:pt x="371" y="60"/>
                    <a:pt x="375" y="67"/>
                  </a:cubicBezTo>
                  <a:cubicBezTo>
                    <a:pt x="377" y="71"/>
                    <a:pt x="380" y="74"/>
                    <a:pt x="383" y="75"/>
                  </a:cubicBezTo>
                  <a:cubicBezTo>
                    <a:pt x="387" y="78"/>
                    <a:pt x="389" y="77"/>
                    <a:pt x="395" y="71"/>
                  </a:cubicBezTo>
                  <a:cubicBezTo>
                    <a:pt x="403" y="64"/>
                    <a:pt x="409" y="46"/>
                    <a:pt x="407" y="35"/>
                  </a:cubicBezTo>
                  <a:cubicBezTo>
                    <a:pt x="406" y="26"/>
                    <a:pt x="400" y="14"/>
                    <a:pt x="396" y="12"/>
                  </a:cubicBezTo>
                  <a:cubicBezTo>
                    <a:pt x="393" y="10"/>
                    <a:pt x="390" y="10"/>
                    <a:pt x="387" y="10"/>
                  </a:cubicBezTo>
                  <a:close/>
                  <a:moveTo>
                    <a:pt x="389" y="18"/>
                  </a:moveTo>
                  <a:cubicBezTo>
                    <a:pt x="389" y="18"/>
                    <a:pt x="389" y="18"/>
                    <a:pt x="389" y="18"/>
                  </a:cubicBezTo>
                  <a:cubicBezTo>
                    <a:pt x="391" y="17"/>
                    <a:pt x="393" y="18"/>
                    <a:pt x="395" y="21"/>
                  </a:cubicBezTo>
                  <a:cubicBezTo>
                    <a:pt x="399" y="25"/>
                    <a:pt x="401" y="39"/>
                    <a:pt x="399" y="47"/>
                  </a:cubicBezTo>
                  <a:cubicBezTo>
                    <a:pt x="397" y="55"/>
                    <a:pt x="395" y="60"/>
                    <a:pt x="391" y="63"/>
                  </a:cubicBezTo>
                  <a:cubicBezTo>
                    <a:pt x="389" y="65"/>
                    <a:pt x="387" y="67"/>
                    <a:pt x="386" y="67"/>
                  </a:cubicBezTo>
                  <a:cubicBezTo>
                    <a:pt x="386" y="68"/>
                    <a:pt x="384" y="67"/>
                    <a:pt x="383" y="65"/>
                  </a:cubicBezTo>
                  <a:cubicBezTo>
                    <a:pt x="377" y="60"/>
                    <a:pt x="376" y="51"/>
                    <a:pt x="379" y="35"/>
                  </a:cubicBezTo>
                  <a:cubicBezTo>
                    <a:pt x="380" y="33"/>
                    <a:pt x="382" y="29"/>
                    <a:pt x="384" y="27"/>
                  </a:cubicBezTo>
                  <a:cubicBezTo>
                    <a:pt x="387" y="25"/>
                    <a:pt x="388" y="22"/>
                    <a:pt x="388" y="21"/>
                  </a:cubicBezTo>
                  <a:cubicBezTo>
                    <a:pt x="388" y="19"/>
                    <a:pt x="388" y="18"/>
                    <a:pt x="389" y="18"/>
                  </a:cubicBezTo>
                  <a:close/>
                  <a:moveTo>
                    <a:pt x="20" y="118"/>
                  </a:moveTo>
                  <a:cubicBezTo>
                    <a:pt x="13" y="120"/>
                    <a:pt x="6" y="137"/>
                    <a:pt x="4" y="143"/>
                  </a:cubicBezTo>
                  <a:cubicBezTo>
                    <a:pt x="4" y="144"/>
                    <a:pt x="4" y="147"/>
                    <a:pt x="4" y="149"/>
                  </a:cubicBezTo>
                  <a:cubicBezTo>
                    <a:pt x="0" y="168"/>
                    <a:pt x="3" y="180"/>
                    <a:pt x="13" y="183"/>
                  </a:cubicBezTo>
                  <a:cubicBezTo>
                    <a:pt x="24" y="186"/>
                    <a:pt x="34" y="178"/>
                    <a:pt x="37" y="164"/>
                  </a:cubicBezTo>
                  <a:cubicBezTo>
                    <a:pt x="39" y="156"/>
                    <a:pt x="38" y="153"/>
                    <a:pt x="35" y="142"/>
                  </a:cubicBezTo>
                  <a:cubicBezTo>
                    <a:pt x="33" y="131"/>
                    <a:pt x="31" y="127"/>
                    <a:pt x="27" y="122"/>
                  </a:cubicBezTo>
                  <a:cubicBezTo>
                    <a:pt x="25" y="119"/>
                    <a:pt x="22" y="118"/>
                    <a:pt x="20" y="118"/>
                  </a:cubicBezTo>
                  <a:close/>
                  <a:moveTo>
                    <a:pt x="21" y="125"/>
                  </a:moveTo>
                  <a:cubicBezTo>
                    <a:pt x="25" y="124"/>
                    <a:pt x="28" y="137"/>
                    <a:pt x="29" y="145"/>
                  </a:cubicBezTo>
                  <a:cubicBezTo>
                    <a:pt x="30" y="153"/>
                    <a:pt x="29" y="163"/>
                    <a:pt x="24" y="170"/>
                  </a:cubicBezTo>
                  <a:cubicBezTo>
                    <a:pt x="21" y="175"/>
                    <a:pt x="19" y="176"/>
                    <a:pt x="16" y="175"/>
                  </a:cubicBezTo>
                  <a:cubicBezTo>
                    <a:pt x="2" y="163"/>
                    <a:pt x="10" y="134"/>
                    <a:pt x="20" y="126"/>
                  </a:cubicBezTo>
                  <a:cubicBezTo>
                    <a:pt x="21" y="126"/>
                    <a:pt x="21" y="126"/>
                    <a:pt x="21" y="125"/>
                  </a:cubicBezTo>
                  <a:close/>
                  <a:moveTo>
                    <a:pt x="180" y="209"/>
                  </a:moveTo>
                  <a:cubicBezTo>
                    <a:pt x="155" y="215"/>
                    <a:pt x="153" y="216"/>
                    <a:pt x="153" y="222"/>
                  </a:cubicBezTo>
                  <a:cubicBezTo>
                    <a:pt x="154" y="224"/>
                    <a:pt x="153" y="224"/>
                    <a:pt x="170" y="221"/>
                  </a:cubicBezTo>
                  <a:cubicBezTo>
                    <a:pt x="206" y="211"/>
                    <a:pt x="219" y="208"/>
                    <a:pt x="255" y="198"/>
                  </a:cubicBezTo>
                  <a:cubicBezTo>
                    <a:pt x="290" y="189"/>
                    <a:pt x="279" y="182"/>
                    <a:pt x="252" y="191"/>
                  </a:cubicBezTo>
                  <a:cubicBezTo>
                    <a:pt x="228" y="196"/>
                    <a:pt x="204" y="202"/>
                    <a:pt x="180" y="20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0" name="Freeform 25"/>
            <p:cNvSpPr>
              <a:spLocks/>
            </p:cNvSpPr>
            <p:nvPr/>
          </p:nvSpPr>
          <p:spPr bwMode="auto">
            <a:xfrm>
              <a:off x="1691" y="1799"/>
              <a:ext cx="240" cy="364"/>
            </a:xfrm>
            <a:custGeom>
              <a:avLst/>
              <a:gdLst>
                <a:gd name="T0" fmla="*/ 173 w 190"/>
                <a:gd name="T1" fmla="*/ 257 h 289"/>
                <a:gd name="T2" fmla="*/ 173 w 190"/>
                <a:gd name="T3" fmla="*/ 258 h 289"/>
                <a:gd name="T4" fmla="*/ 117 w 190"/>
                <a:gd name="T5" fmla="*/ 258 h 289"/>
                <a:gd name="T6" fmla="*/ 117 w 190"/>
                <a:gd name="T7" fmla="*/ 246 h 289"/>
                <a:gd name="T8" fmla="*/ 124 w 190"/>
                <a:gd name="T9" fmla="*/ 170 h 289"/>
                <a:gd name="T10" fmla="*/ 132 w 190"/>
                <a:gd name="T11" fmla="*/ 64 h 289"/>
                <a:gd name="T12" fmla="*/ 136 w 190"/>
                <a:gd name="T13" fmla="*/ 26 h 289"/>
                <a:gd name="T14" fmla="*/ 126 w 190"/>
                <a:gd name="T15" fmla="*/ 0 h 289"/>
                <a:gd name="T16" fmla="*/ 108 w 190"/>
                <a:gd name="T17" fmla="*/ 54 h 289"/>
                <a:gd name="T18" fmla="*/ 105 w 190"/>
                <a:gd name="T19" fmla="*/ 79 h 289"/>
                <a:gd name="T20" fmla="*/ 57 w 190"/>
                <a:gd name="T21" fmla="*/ 74 h 289"/>
                <a:gd name="T22" fmla="*/ 34 w 190"/>
                <a:gd name="T23" fmla="*/ 99 h 289"/>
                <a:gd name="T24" fmla="*/ 78 w 190"/>
                <a:gd name="T25" fmla="*/ 116 h 289"/>
                <a:gd name="T26" fmla="*/ 103 w 190"/>
                <a:gd name="T27" fmla="*/ 116 h 289"/>
                <a:gd name="T28" fmla="*/ 101 w 190"/>
                <a:gd name="T29" fmla="*/ 129 h 289"/>
                <a:gd name="T30" fmla="*/ 90 w 190"/>
                <a:gd name="T31" fmla="*/ 230 h 289"/>
                <a:gd name="T32" fmla="*/ 88 w 190"/>
                <a:gd name="T33" fmla="*/ 241 h 289"/>
                <a:gd name="T34" fmla="*/ 59 w 190"/>
                <a:gd name="T35" fmla="*/ 243 h 289"/>
                <a:gd name="T36" fmla="*/ 10 w 190"/>
                <a:gd name="T37" fmla="*/ 270 h 289"/>
                <a:gd name="T38" fmla="*/ 54 w 190"/>
                <a:gd name="T39" fmla="*/ 288 h 289"/>
                <a:gd name="T40" fmla="*/ 123 w 190"/>
                <a:gd name="T41" fmla="*/ 289 h 289"/>
                <a:gd name="T42" fmla="*/ 169 w 190"/>
                <a:gd name="T43" fmla="*/ 289 h 289"/>
                <a:gd name="T44" fmla="*/ 174 w 190"/>
                <a:gd name="T45" fmla="*/ 289 h 289"/>
                <a:gd name="T46" fmla="*/ 178 w 190"/>
                <a:gd name="T47" fmla="*/ 288 h 289"/>
                <a:gd name="T48" fmla="*/ 178 w 190"/>
                <a:gd name="T49" fmla="*/ 288 h 289"/>
                <a:gd name="T50" fmla="*/ 180 w 190"/>
                <a:gd name="T51" fmla="*/ 288 h 289"/>
                <a:gd name="T52" fmla="*/ 190 w 190"/>
                <a:gd name="T53" fmla="*/ 274 h 289"/>
                <a:gd name="T54" fmla="*/ 186 w 190"/>
                <a:gd name="T55" fmla="*/ 260 h 289"/>
                <a:gd name="T56" fmla="*/ 173 w 190"/>
                <a:gd name="T57" fmla="*/ 257 h 2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90" h="289">
                  <a:moveTo>
                    <a:pt x="173" y="257"/>
                  </a:moveTo>
                  <a:cubicBezTo>
                    <a:pt x="173" y="257"/>
                    <a:pt x="173" y="257"/>
                    <a:pt x="173" y="258"/>
                  </a:cubicBezTo>
                  <a:cubicBezTo>
                    <a:pt x="117" y="258"/>
                    <a:pt x="117" y="258"/>
                    <a:pt x="117" y="258"/>
                  </a:cubicBezTo>
                  <a:cubicBezTo>
                    <a:pt x="117" y="246"/>
                    <a:pt x="117" y="246"/>
                    <a:pt x="117" y="246"/>
                  </a:cubicBezTo>
                  <a:cubicBezTo>
                    <a:pt x="118" y="235"/>
                    <a:pt x="121" y="200"/>
                    <a:pt x="124" y="170"/>
                  </a:cubicBezTo>
                  <a:cubicBezTo>
                    <a:pt x="127" y="149"/>
                    <a:pt x="131" y="85"/>
                    <a:pt x="132" y="64"/>
                  </a:cubicBezTo>
                  <a:cubicBezTo>
                    <a:pt x="133" y="53"/>
                    <a:pt x="134" y="36"/>
                    <a:pt x="136" y="26"/>
                  </a:cubicBezTo>
                  <a:cubicBezTo>
                    <a:pt x="139" y="8"/>
                    <a:pt x="136" y="0"/>
                    <a:pt x="126" y="0"/>
                  </a:cubicBezTo>
                  <a:cubicBezTo>
                    <a:pt x="120" y="0"/>
                    <a:pt x="110" y="31"/>
                    <a:pt x="108" y="54"/>
                  </a:cubicBezTo>
                  <a:cubicBezTo>
                    <a:pt x="105" y="79"/>
                    <a:pt x="105" y="79"/>
                    <a:pt x="105" y="79"/>
                  </a:cubicBezTo>
                  <a:cubicBezTo>
                    <a:pt x="86" y="86"/>
                    <a:pt x="75" y="82"/>
                    <a:pt x="57" y="74"/>
                  </a:cubicBezTo>
                  <a:cubicBezTo>
                    <a:pt x="48" y="74"/>
                    <a:pt x="35" y="87"/>
                    <a:pt x="34" y="99"/>
                  </a:cubicBezTo>
                  <a:cubicBezTo>
                    <a:pt x="32" y="112"/>
                    <a:pt x="40" y="115"/>
                    <a:pt x="78" y="116"/>
                  </a:cubicBezTo>
                  <a:cubicBezTo>
                    <a:pt x="103" y="116"/>
                    <a:pt x="103" y="116"/>
                    <a:pt x="103" y="116"/>
                  </a:cubicBezTo>
                  <a:cubicBezTo>
                    <a:pt x="101" y="129"/>
                    <a:pt x="101" y="129"/>
                    <a:pt x="101" y="129"/>
                  </a:cubicBezTo>
                  <a:cubicBezTo>
                    <a:pt x="90" y="165"/>
                    <a:pt x="96" y="199"/>
                    <a:pt x="90" y="230"/>
                  </a:cubicBezTo>
                  <a:cubicBezTo>
                    <a:pt x="89" y="235"/>
                    <a:pt x="89" y="240"/>
                    <a:pt x="88" y="241"/>
                  </a:cubicBezTo>
                  <a:cubicBezTo>
                    <a:pt x="88" y="243"/>
                    <a:pt x="75" y="244"/>
                    <a:pt x="59" y="243"/>
                  </a:cubicBezTo>
                  <a:cubicBezTo>
                    <a:pt x="40" y="241"/>
                    <a:pt x="0" y="245"/>
                    <a:pt x="10" y="270"/>
                  </a:cubicBezTo>
                  <a:cubicBezTo>
                    <a:pt x="15" y="283"/>
                    <a:pt x="20" y="285"/>
                    <a:pt x="54" y="288"/>
                  </a:cubicBezTo>
                  <a:cubicBezTo>
                    <a:pt x="61" y="288"/>
                    <a:pt x="92" y="289"/>
                    <a:pt x="123" y="289"/>
                  </a:cubicBezTo>
                  <a:cubicBezTo>
                    <a:pt x="169" y="289"/>
                    <a:pt x="169" y="289"/>
                    <a:pt x="169" y="289"/>
                  </a:cubicBezTo>
                  <a:cubicBezTo>
                    <a:pt x="170" y="289"/>
                    <a:pt x="172" y="289"/>
                    <a:pt x="174" y="289"/>
                  </a:cubicBezTo>
                  <a:cubicBezTo>
                    <a:pt x="178" y="288"/>
                    <a:pt x="178" y="288"/>
                    <a:pt x="178" y="288"/>
                  </a:cubicBezTo>
                  <a:cubicBezTo>
                    <a:pt x="178" y="288"/>
                    <a:pt x="178" y="288"/>
                    <a:pt x="178" y="288"/>
                  </a:cubicBezTo>
                  <a:cubicBezTo>
                    <a:pt x="179" y="288"/>
                    <a:pt x="179" y="288"/>
                    <a:pt x="180" y="288"/>
                  </a:cubicBezTo>
                  <a:cubicBezTo>
                    <a:pt x="186" y="287"/>
                    <a:pt x="189" y="280"/>
                    <a:pt x="190" y="274"/>
                  </a:cubicBezTo>
                  <a:cubicBezTo>
                    <a:pt x="190" y="270"/>
                    <a:pt x="190" y="263"/>
                    <a:pt x="186" y="260"/>
                  </a:cubicBezTo>
                  <a:cubicBezTo>
                    <a:pt x="182" y="257"/>
                    <a:pt x="178" y="256"/>
                    <a:pt x="173" y="25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1" name="Freeform 26"/>
            <p:cNvSpPr>
              <a:spLocks/>
            </p:cNvSpPr>
            <p:nvPr/>
          </p:nvSpPr>
          <p:spPr bwMode="auto">
            <a:xfrm>
              <a:off x="2326" y="1997"/>
              <a:ext cx="144" cy="53"/>
            </a:xfrm>
            <a:custGeom>
              <a:avLst/>
              <a:gdLst>
                <a:gd name="T0" fmla="*/ 108 w 114"/>
                <a:gd name="T1" fmla="*/ 22 h 42"/>
                <a:gd name="T2" fmla="*/ 102 w 114"/>
                <a:gd name="T3" fmla="*/ 0 h 42"/>
                <a:gd name="T4" fmla="*/ 98 w 114"/>
                <a:gd name="T5" fmla="*/ 1 h 42"/>
                <a:gd name="T6" fmla="*/ 20 w 114"/>
                <a:gd name="T7" fmla="*/ 12 h 42"/>
                <a:gd name="T8" fmla="*/ 4 w 114"/>
                <a:gd name="T9" fmla="*/ 37 h 42"/>
                <a:gd name="T10" fmla="*/ 28 w 114"/>
                <a:gd name="T11" fmla="*/ 40 h 42"/>
                <a:gd name="T12" fmla="*/ 77 w 114"/>
                <a:gd name="T13" fmla="*/ 35 h 42"/>
                <a:gd name="T14" fmla="*/ 108 w 114"/>
                <a:gd name="T15" fmla="*/ 2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4" h="42">
                  <a:moveTo>
                    <a:pt x="108" y="22"/>
                  </a:moveTo>
                  <a:cubicBezTo>
                    <a:pt x="114" y="9"/>
                    <a:pt x="112" y="0"/>
                    <a:pt x="102" y="0"/>
                  </a:cubicBezTo>
                  <a:cubicBezTo>
                    <a:pt x="101" y="0"/>
                    <a:pt x="100" y="0"/>
                    <a:pt x="98" y="1"/>
                  </a:cubicBezTo>
                  <a:cubicBezTo>
                    <a:pt x="87" y="3"/>
                    <a:pt x="36" y="10"/>
                    <a:pt x="20" y="12"/>
                  </a:cubicBezTo>
                  <a:cubicBezTo>
                    <a:pt x="8" y="13"/>
                    <a:pt x="0" y="26"/>
                    <a:pt x="4" y="37"/>
                  </a:cubicBezTo>
                  <a:cubicBezTo>
                    <a:pt x="5" y="41"/>
                    <a:pt x="10" y="42"/>
                    <a:pt x="28" y="40"/>
                  </a:cubicBezTo>
                  <a:cubicBezTo>
                    <a:pt x="40" y="38"/>
                    <a:pt x="62" y="36"/>
                    <a:pt x="77" y="35"/>
                  </a:cubicBezTo>
                  <a:cubicBezTo>
                    <a:pt x="101" y="32"/>
                    <a:pt x="104" y="31"/>
                    <a:pt x="108" y="2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2" name="Freeform 27"/>
            <p:cNvSpPr>
              <a:spLocks/>
            </p:cNvSpPr>
            <p:nvPr/>
          </p:nvSpPr>
          <p:spPr bwMode="auto">
            <a:xfrm>
              <a:off x="2445" y="1731"/>
              <a:ext cx="262" cy="470"/>
            </a:xfrm>
            <a:custGeom>
              <a:avLst/>
              <a:gdLst>
                <a:gd name="T0" fmla="*/ 188 w 208"/>
                <a:gd name="T1" fmla="*/ 301 h 373"/>
                <a:gd name="T2" fmla="*/ 156 w 208"/>
                <a:gd name="T3" fmla="*/ 326 h 373"/>
                <a:gd name="T4" fmla="*/ 127 w 208"/>
                <a:gd name="T5" fmla="*/ 294 h 373"/>
                <a:gd name="T6" fmla="*/ 81 w 208"/>
                <a:gd name="T7" fmla="*/ 261 h 373"/>
                <a:gd name="T8" fmla="*/ 73 w 208"/>
                <a:gd name="T9" fmla="*/ 257 h 373"/>
                <a:gd name="T10" fmla="*/ 122 w 208"/>
                <a:gd name="T11" fmla="*/ 230 h 373"/>
                <a:gd name="T12" fmla="*/ 192 w 208"/>
                <a:gd name="T13" fmla="*/ 170 h 373"/>
                <a:gd name="T14" fmla="*/ 199 w 208"/>
                <a:gd name="T15" fmla="*/ 90 h 373"/>
                <a:gd name="T16" fmla="*/ 151 w 208"/>
                <a:gd name="T17" fmla="*/ 24 h 373"/>
                <a:gd name="T18" fmla="*/ 134 w 208"/>
                <a:gd name="T19" fmla="*/ 22 h 373"/>
                <a:gd name="T20" fmla="*/ 100 w 208"/>
                <a:gd name="T21" fmla="*/ 39 h 373"/>
                <a:gd name="T22" fmla="*/ 79 w 208"/>
                <a:gd name="T23" fmla="*/ 108 h 373"/>
                <a:gd name="T24" fmla="*/ 101 w 208"/>
                <a:gd name="T25" fmla="*/ 162 h 373"/>
                <a:gd name="T26" fmla="*/ 124 w 208"/>
                <a:gd name="T27" fmla="*/ 158 h 373"/>
                <a:gd name="T28" fmla="*/ 146 w 208"/>
                <a:gd name="T29" fmla="*/ 136 h 373"/>
                <a:gd name="T30" fmla="*/ 147 w 208"/>
                <a:gd name="T31" fmla="*/ 109 h 373"/>
                <a:gd name="T32" fmla="*/ 125 w 208"/>
                <a:gd name="T33" fmla="*/ 97 h 373"/>
                <a:gd name="T34" fmla="*/ 107 w 208"/>
                <a:gd name="T35" fmla="*/ 97 h 373"/>
                <a:gd name="T36" fmla="*/ 109 w 208"/>
                <a:gd name="T37" fmla="*/ 85 h 373"/>
                <a:gd name="T38" fmla="*/ 164 w 208"/>
                <a:gd name="T39" fmla="*/ 163 h 373"/>
                <a:gd name="T40" fmla="*/ 131 w 208"/>
                <a:gd name="T41" fmla="*/ 193 h 373"/>
                <a:gd name="T42" fmla="*/ 98 w 208"/>
                <a:gd name="T43" fmla="*/ 209 h 373"/>
                <a:gd name="T44" fmla="*/ 22 w 208"/>
                <a:gd name="T45" fmla="*/ 280 h 373"/>
                <a:gd name="T46" fmla="*/ 10 w 208"/>
                <a:gd name="T47" fmla="*/ 369 h 373"/>
                <a:gd name="T48" fmla="*/ 19 w 208"/>
                <a:gd name="T49" fmla="*/ 372 h 373"/>
                <a:gd name="T50" fmla="*/ 39 w 208"/>
                <a:gd name="T51" fmla="*/ 335 h 373"/>
                <a:gd name="T52" fmla="*/ 48 w 208"/>
                <a:gd name="T53" fmla="*/ 307 h 373"/>
                <a:gd name="T54" fmla="*/ 75 w 208"/>
                <a:gd name="T55" fmla="*/ 293 h 373"/>
                <a:gd name="T56" fmla="*/ 95 w 208"/>
                <a:gd name="T57" fmla="*/ 304 h 373"/>
                <a:gd name="T58" fmla="*/ 157 w 208"/>
                <a:gd name="T59" fmla="*/ 357 h 373"/>
                <a:gd name="T60" fmla="*/ 186 w 208"/>
                <a:gd name="T61" fmla="*/ 349 h 373"/>
                <a:gd name="T62" fmla="*/ 200 w 208"/>
                <a:gd name="T63" fmla="*/ 307 h 373"/>
                <a:gd name="T64" fmla="*/ 188 w 208"/>
                <a:gd name="T65" fmla="*/ 301 h 3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08" h="373">
                  <a:moveTo>
                    <a:pt x="188" y="301"/>
                  </a:moveTo>
                  <a:cubicBezTo>
                    <a:pt x="171" y="301"/>
                    <a:pt x="167" y="322"/>
                    <a:pt x="156" y="326"/>
                  </a:cubicBezTo>
                  <a:cubicBezTo>
                    <a:pt x="143" y="326"/>
                    <a:pt x="132" y="314"/>
                    <a:pt x="127" y="294"/>
                  </a:cubicBezTo>
                  <a:cubicBezTo>
                    <a:pt x="121" y="271"/>
                    <a:pt x="108" y="262"/>
                    <a:pt x="81" y="261"/>
                  </a:cubicBezTo>
                  <a:cubicBezTo>
                    <a:pt x="76" y="261"/>
                    <a:pt x="73" y="259"/>
                    <a:pt x="73" y="257"/>
                  </a:cubicBezTo>
                  <a:cubicBezTo>
                    <a:pt x="73" y="254"/>
                    <a:pt x="76" y="251"/>
                    <a:pt x="122" y="230"/>
                  </a:cubicBezTo>
                  <a:cubicBezTo>
                    <a:pt x="164" y="211"/>
                    <a:pt x="177" y="200"/>
                    <a:pt x="192" y="170"/>
                  </a:cubicBezTo>
                  <a:cubicBezTo>
                    <a:pt x="205" y="143"/>
                    <a:pt x="208" y="118"/>
                    <a:pt x="199" y="90"/>
                  </a:cubicBezTo>
                  <a:cubicBezTo>
                    <a:pt x="187" y="50"/>
                    <a:pt x="172" y="29"/>
                    <a:pt x="151" y="24"/>
                  </a:cubicBezTo>
                  <a:cubicBezTo>
                    <a:pt x="145" y="23"/>
                    <a:pt x="139" y="22"/>
                    <a:pt x="134" y="22"/>
                  </a:cubicBezTo>
                  <a:cubicBezTo>
                    <a:pt x="122" y="23"/>
                    <a:pt x="112" y="28"/>
                    <a:pt x="100" y="39"/>
                  </a:cubicBezTo>
                  <a:cubicBezTo>
                    <a:pt x="83" y="54"/>
                    <a:pt x="82" y="58"/>
                    <a:pt x="79" y="108"/>
                  </a:cubicBezTo>
                  <a:cubicBezTo>
                    <a:pt x="78" y="129"/>
                    <a:pt x="89" y="158"/>
                    <a:pt x="101" y="162"/>
                  </a:cubicBezTo>
                  <a:cubicBezTo>
                    <a:pt x="104" y="163"/>
                    <a:pt x="115" y="161"/>
                    <a:pt x="124" y="158"/>
                  </a:cubicBezTo>
                  <a:cubicBezTo>
                    <a:pt x="139" y="152"/>
                    <a:pt x="142" y="149"/>
                    <a:pt x="146" y="136"/>
                  </a:cubicBezTo>
                  <a:cubicBezTo>
                    <a:pt x="149" y="126"/>
                    <a:pt x="149" y="117"/>
                    <a:pt x="147" y="109"/>
                  </a:cubicBezTo>
                  <a:cubicBezTo>
                    <a:pt x="143" y="97"/>
                    <a:pt x="142" y="96"/>
                    <a:pt x="125" y="97"/>
                  </a:cubicBezTo>
                  <a:cubicBezTo>
                    <a:pt x="107" y="97"/>
                    <a:pt x="107" y="97"/>
                    <a:pt x="107" y="97"/>
                  </a:cubicBezTo>
                  <a:cubicBezTo>
                    <a:pt x="109" y="85"/>
                    <a:pt x="109" y="85"/>
                    <a:pt x="109" y="85"/>
                  </a:cubicBezTo>
                  <a:cubicBezTo>
                    <a:pt x="161" y="0"/>
                    <a:pt x="183" y="113"/>
                    <a:pt x="164" y="163"/>
                  </a:cubicBezTo>
                  <a:cubicBezTo>
                    <a:pt x="157" y="177"/>
                    <a:pt x="150" y="183"/>
                    <a:pt x="131" y="193"/>
                  </a:cubicBezTo>
                  <a:cubicBezTo>
                    <a:pt x="118" y="200"/>
                    <a:pt x="103" y="207"/>
                    <a:pt x="98" y="209"/>
                  </a:cubicBezTo>
                  <a:cubicBezTo>
                    <a:pt x="64" y="223"/>
                    <a:pt x="40" y="249"/>
                    <a:pt x="22" y="280"/>
                  </a:cubicBezTo>
                  <a:cubicBezTo>
                    <a:pt x="5" y="316"/>
                    <a:pt x="0" y="353"/>
                    <a:pt x="10" y="369"/>
                  </a:cubicBezTo>
                  <a:cubicBezTo>
                    <a:pt x="10" y="370"/>
                    <a:pt x="14" y="371"/>
                    <a:pt x="19" y="372"/>
                  </a:cubicBezTo>
                  <a:cubicBezTo>
                    <a:pt x="31" y="373"/>
                    <a:pt x="42" y="354"/>
                    <a:pt x="39" y="335"/>
                  </a:cubicBezTo>
                  <a:cubicBezTo>
                    <a:pt x="38" y="322"/>
                    <a:pt x="39" y="318"/>
                    <a:pt x="48" y="307"/>
                  </a:cubicBezTo>
                  <a:cubicBezTo>
                    <a:pt x="56" y="298"/>
                    <a:pt x="64" y="294"/>
                    <a:pt x="75" y="293"/>
                  </a:cubicBezTo>
                  <a:cubicBezTo>
                    <a:pt x="90" y="291"/>
                    <a:pt x="91" y="291"/>
                    <a:pt x="95" y="304"/>
                  </a:cubicBezTo>
                  <a:cubicBezTo>
                    <a:pt x="112" y="348"/>
                    <a:pt x="123" y="357"/>
                    <a:pt x="157" y="357"/>
                  </a:cubicBezTo>
                  <a:cubicBezTo>
                    <a:pt x="175" y="357"/>
                    <a:pt x="180" y="356"/>
                    <a:pt x="186" y="349"/>
                  </a:cubicBezTo>
                  <a:cubicBezTo>
                    <a:pt x="196" y="337"/>
                    <a:pt x="203" y="318"/>
                    <a:pt x="200" y="307"/>
                  </a:cubicBezTo>
                  <a:cubicBezTo>
                    <a:pt x="199" y="300"/>
                    <a:pt x="196" y="299"/>
                    <a:pt x="188" y="30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3" name="Freeform 28"/>
            <p:cNvSpPr>
              <a:spLocks/>
            </p:cNvSpPr>
            <p:nvPr/>
          </p:nvSpPr>
          <p:spPr bwMode="auto">
            <a:xfrm>
              <a:off x="2065" y="1789"/>
              <a:ext cx="255" cy="383"/>
            </a:xfrm>
            <a:custGeom>
              <a:avLst/>
              <a:gdLst>
                <a:gd name="T0" fmla="*/ 152 w 202"/>
                <a:gd name="T1" fmla="*/ 270 h 304"/>
                <a:gd name="T2" fmla="*/ 132 w 202"/>
                <a:gd name="T3" fmla="*/ 272 h 304"/>
                <a:gd name="T4" fmla="*/ 134 w 202"/>
                <a:gd name="T5" fmla="*/ 250 h 304"/>
                <a:gd name="T6" fmla="*/ 159 w 202"/>
                <a:gd name="T7" fmla="*/ 85 h 304"/>
                <a:gd name="T8" fmla="*/ 149 w 202"/>
                <a:gd name="T9" fmla="*/ 0 h 304"/>
                <a:gd name="T10" fmla="*/ 134 w 202"/>
                <a:gd name="T11" fmla="*/ 48 h 304"/>
                <a:gd name="T12" fmla="*/ 126 w 202"/>
                <a:gd name="T13" fmla="*/ 96 h 304"/>
                <a:gd name="T14" fmla="*/ 98 w 202"/>
                <a:gd name="T15" fmla="*/ 95 h 304"/>
                <a:gd name="T16" fmla="*/ 58 w 202"/>
                <a:gd name="T17" fmla="*/ 110 h 304"/>
                <a:gd name="T18" fmla="*/ 67 w 202"/>
                <a:gd name="T19" fmla="*/ 125 h 304"/>
                <a:gd name="T20" fmla="*/ 110 w 202"/>
                <a:gd name="T21" fmla="*/ 133 h 304"/>
                <a:gd name="T22" fmla="*/ 117 w 202"/>
                <a:gd name="T23" fmla="*/ 167 h 304"/>
                <a:gd name="T24" fmla="*/ 111 w 202"/>
                <a:gd name="T25" fmla="*/ 218 h 304"/>
                <a:gd name="T26" fmla="*/ 93 w 202"/>
                <a:gd name="T27" fmla="*/ 268 h 304"/>
                <a:gd name="T28" fmla="*/ 60 w 202"/>
                <a:gd name="T29" fmla="*/ 265 h 304"/>
                <a:gd name="T30" fmla="*/ 41 w 202"/>
                <a:gd name="T31" fmla="*/ 300 h 304"/>
                <a:gd name="T32" fmla="*/ 158 w 202"/>
                <a:gd name="T33" fmla="*/ 301 h 304"/>
                <a:gd name="T34" fmla="*/ 199 w 202"/>
                <a:gd name="T35" fmla="*/ 289 h 304"/>
                <a:gd name="T36" fmla="*/ 199 w 202"/>
                <a:gd name="T37" fmla="*/ 273 h 304"/>
                <a:gd name="T38" fmla="*/ 152 w 202"/>
                <a:gd name="T39" fmla="*/ 270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02" h="304">
                  <a:moveTo>
                    <a:pt x="152" y="270"/>
                  </a:moveTo>
                  <a:cubicBezTo>
                    <a:pt x="132" y="272"/>
                    <a:pt x="132" y="272"/>
                    <a:pt x="132" y="272"/>
                  </a:cubicBezTo>
                  <a:cubicBezTo>
                    <a:pt x="134" y="250"/>
                    <a:pt x="134" y="250"/>
                    <a:pt x="134" y="250"/>
                  </a:cubicBezTo>
                  <a:cubicBezTo>
                    <a:pt x="134" y="194"/>
                    <a:pt x="150" y="140"/>
                    <a:pt x="159" y="85"/>
                  </a:cubicBezTo>
                  <a:cubicBezTo>
                    <a:pt x="161" y="67"/>
                    <a:pt x="174" y="8"/>
                    <a:pt x="149" y="0"/>
                  </a:cubicBezTo>
                  <a:cubicBezTo>
                    <a:pt x="136" y="6"/>
                    <a:pt x="136" y="36"/>
                    <a:pt x="134" y="48"/>
                  </a:cubicBezTo>
                  <a:cubicBezTo>
                    <a:pt x="126" y="96"/>
                    <a:pt x="126" y="96"/>
                    <a:pt x="126" y="96"/>
                  </a:cubicBezTo>
                  <a:cubicBezTo>
                    <a:pt x="98" y="95"/>
                    <a:pt x="98" y="95"/>
                    <a:pt x="98" y="95"/>
                  </a:cubicBezTo>
                  <a:cubicBezTo>
                    <a:pt x="66" y="94"/>
                    <a:pt x="61" y="96"/>
                    <a:pt x="58" y="110"/>
                  </a:cubicBezTo>
                  <a:cubicBezTo>
                    <a:pt x="55" y="119"/>
                    <a:pt x="57" y="121"/>
                    <a:pt x="67" y="125"/>
                  </a:cubicBezTo>
                  <a:cubicBezTo>
                    <a:pt x="77" y="130"/>
                    <a:pt x="91" y="132"/>
                    <a:pt x="110" y="133"/>
                  </a:cubicBezTo>
                  <a:cubicBezTo>
                    <a:pt x="118" y="133"/>
                    <a:pt x="120" y="144"/>
                    <a:pt x="117" y="167"/>
                  </a:cubicBezTo>
                  <a:cubicBezTo>
                    <a:pt x="115" y="177"/>
                    <a:pt x="113" y="200"/>
                    <a:pt x="111" y="218"/>
                  </a:cubicBezTo>
                  <a:cubicBezTo>
                    <a:pt x="107" y="267"/>
                    <a:pt x="107" y="269"/>
                    <a:pt x="93" y="268"/>
                  </a:cubicBezTo>
                  <a:cubicBezTo>
                    <a:pt x="86" y="268"/>
                    <a:pt x="71" y="267"/>
                    <a:pt x="60" y="265"/>
                  </a:cubicBezTo>
                  <a:cubicBezTo>
                    <a:pt x="0" y="254"/>
                    <a:pt x="30" y="300"/>
                    <a:pt x="41" y="300"/>
                  </a:cubicBezTo>
                  <a:cubicBezTo>
                    <a:pt x="83" y="301"/>
                    <a:pt x="116" y="304"/>
                    <a:pt x="158" y="301"/>
                  </a:cubicBezTo>
                  <a:cubicBezTo>
                    <a:pt x="191" y="299"/>
                    <a:pt x="195" y="298"/>
                    <a:pt x="199" y="289"/>
                  </a:cubicBezTo>
                  <a:cubicBezTo>
                    <a:pt x="201" y="282"/>
                    <a:pt x="202" y="278"/>
                    <a:pt x="199" y="273"/>
                  </a:cubicBezTo>
                  <a:cubicBezTo>
                    <a:pt x="195" y="267"/>
                    <a:pt x="192" y="267"/>
                    <a:pt x="152" y="27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4" name="Freeform 29"/>
            <p:cNvSpPr>
              <a:spLocks/>
            </p:cNvSpPr>
            <p:nvPr/>
          </p:nvSpPr>
          <p:spPr bwMode="auto">
            <a:xfrm>
              <a:off x="1938" y="1873"/>
              <a:ext cx="151" cy="233"/>
            </a:xfrm>
            <a:custGeom>
              <a:avLst/>
              <a:gdLst>
                <a:gd name="T0" fmla="*/ 79 w 120"/>
                <a:gd name="T1" fmla="*/ 80 h 185"/>
                <a:gd name="T2" fmla="*/ 57 w 120"/>
                <a:gd name="T3" fmla="*/ 83 h 185"/>
                <a:gd name="T4" fmla="*/ 57 w 120"/>
                <a:gd name="T5" fmla="*/ 45 h 185"/>
                <a:gd name="T6" fmla="*/ 48 w 120"/>
                <a:gd name="T7" fmla="*/ 0 h 185"/>
                <a:gd name="T8" fmla="*/ 42 w 120"/>
                <a:gd name="T9" fmla="*/ 3 h 185"/>
                <a:gd name="T10" fmla="*/ 35 w 120"/>
                <a:gd name="T11" fmla="*/ 44 h 185"/>
                <a:gd name="T12" fmla="*/ 28 w 120"/>
                <a:gd name="T13" fmla="*/ 82 h 185"/>
                <a:gd name="T14" fmla="*/ 14 w 120"/>
                <a:gd name="T15" fmla="*/ 75 h 185"/>
                <a:gd name="T16" fmla="*/ 1 w 120"/>
                <a:gd name="T17" fmla="*/ 91 h 185"/>
                <a:gd name="T18" fmla="*/ 22 w 120"/>
                <a:gd name="T19" fmla="*/ 113 h 185"/>
                <a:gd name="T20" fmla="*/ 34 w 120"/>
                <a:gd name="T21" fmla="*/ 113 h 185"/>
                <a:gd name="T22" fmla="*/ 32 w 120"/>
                <a:gd name="T23" fmla="*/ 134 h 185"/>
                <a:gd name="T24" fmla="*/ 28 w 120"/>
                <a:gd name="T25" fmla="*/ 159 h 185"/>
                <a:gd name="T26" fmla="*/ 39 w 120"/>
                <a:gd name="T27" fmla="*/ 183 h 185"/>
                <a:gd name="T28" fmla="*/ 54 w 120"/>
                <a:gd name="T29" fmla="*/ 166 h 185"/>
                <a:gd name="T30" fmla="*/ 56 w 120"/>
                <a:gd name="T31" fmla="*/ 133 h 185"/>
                <a:gd name="T32" fmla="*/ 70 w 120"/>
                <a:gd name="T33" fmla="*/ 113 h 185"/>
                <a:gd name="T34" fmla="*/ 91 w 120"/>
                <a:gd name="T35" fmla="*/ 107 h 185"/>
                <a:gd name="T36" fmla="*/ 110 w 120"/>
                <a:gd name="T37" fmla="*/ 101 h 185"/>
                <a:gd name="T38" fmla="*/ 109 w 120"/>
                <a:gd name="T39" fmla="*/ 88 h 185"/>
                <a:gd name="T40" fmla="*/ 79 w 120"/>
                <a:gd name="T41" fmla="*/ 80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0" h="185">
                  <a:moveTo>
                    <a:pt x="79" y="80"/>
                  </a:moveTo>
                  <a:cubicBezTo>
                    <a:pt x="57" y="83"/>
                    <a:pt x="57" y="83"/>
                    <a:pt x="57" y="83"/>
                  </a:cubicBezTo>
                  <a:cubicBezTo>
                    <a:pt x="57" y="45"/>
                    <a:pt x="57" y="45"/>
                    <a:pt x="57" y="45"/>
                  </a:cubicBezTo>
                  <a:cubicBezTo>
                    <a:pt x="58" y="12"/>
                    <a:pt x="55" y="0"/>
                    <a:pt x="48" y="0"/>
                  </a:cubicBezTo>
                  <a:cubicBezTo>
                    <a:pt x="47" y="0"/>
                    <a:pt x="45" y="1"/>
                    <a:pt x="42" y="3"/>
                  </a:cubicBezTo>
                  <a:cubicBezTo>
                    <a:pt x="37" y="6"/>
                    <a:pt x="36" y="14"/>
                    <a:pt x="35" y="44"/>
                  </a:cubicBezTo>
                  <a:cubicBezTo>
                    <a:pt x="34" y="75"/>
                    <a:pt x="33" y="82"/>
                    <a:pt x="28" y="82"/>
                  </a:cubicBezTo>
                  <a:cubicBezTo>
                    <a:pt x="22" y="78"/>
                    <a:pt x="24" y="76"/>
                    <a:pt x="14" y="75"/>
                  </a:cubicBezTo>
                  <a:cubicBezTo>
                    <a:pt x="2" y="76"/>
                    <a:pt x="2" y="77"/>
                    <a:pt x="1" y="91"/>
                  </a:cubicBezTo>
                  <a:cubicBezTo>
                    <a:pt x="0" y="109"/>
                    <a:pt x="3" y="112"/>
                    <a:pt x="22" y="113"/>
                  </a:cubicBezTo>
                  <a:cubicBezTo>
                    <a:pt x="34" y="113"/>
                    <a:pt x="34" y="113"/>
                    <a:pt x="34" y="113"/>
                  </a:cubicBezTo>
                  <a:cubicBezTo>
                    <a:pt x="32" y="134"/>
                    <a:pt x="32" y="134"/>
                    <a:pt x="32" y="134"/>
                  </a:cubicBezTo>
                  <a:cubicBezTo>
                    <a:pt x="31" y="145"/>
                    <a:pt x="30" y="157"/>
                    <a:pt x="28" y="159"/>
                  </a:cubicBezTo>
                  <a:cubicBezTo>
                    <a:pt x="24" y="166"/>
                    <a:pt x="31" y="182"/>
                    <a:pt x="39" y="183"/>
                  </a:cubicBezTo>
                  <a:cubicBezTo>
                    <a:pt x="50" y="185"/>
                    <a:pt x="54" y="181"/>
                    <a:pt x="54" y="166"/>
                  </a:cubicBezTo>
                  <a:cubicBezTo>
                    <a:pt x="54" y="159"/>
                    <a:pt x="55" y="144"/>
                    <a:pt x="56" y="133"/>
                  </a:cubicBezTo>
                  <a:cubicBezTo>
                    <a:pt x="57" y="113"/>
                    <a:pt x="58" y="113"/>
                    <a:pt x="70" y="113"/>
                  </a:cubicBezTo>
                  <a:cubicBezTo>
                    <a:pt x="76" y="112"/>
                    <a:pt x="86" y="110"/>
                    <a:pt x="91" y="107"/>
                  </a:cubicBezTo>
                  <a:cubicBezTo>
                    <a:pt x="97" y="104"/>
                    <a:pt x="105" y="101"/>
                    <a:pt x="110" y="101"/>
                  </a:cubicBezTo>
                  <a:cubicBezTo>
                    <a:pt x="120" y="101"/>
                    <a:pt x="120" y="100"/>
                    <a:pt x="109" y="88"/>
                  </a:cubicBezTo>
                  <a:cubicBezTo>
                    <a:pt x="101" y="79"/>
                    <a:pt x="98" y="78"/>
                    <a:pt x="79" y="8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5" name="Freeform 30"/>
            <p:cNvSpPr>
              <a:spLocks/>
            </p:cNvSpPr>
            <p:nvPr/>
          </p:nvSpPr>
          <p:spPr bwMode="auto">
            <a:xfrm>
              <a:off x="2345" y="1930"/>
              <a:ext cx="139" cy="50"/>
            </a:xfrm>
            <a:custGeom>
              <a:avLst/>
              <a:gdLst>
                <a:gd name="T0" fmla="*/ 11 w 110"/>
                <a:gd name="T1" fmla="*/ 34 h 40"/>
                <a:gd name="T2" fmla="*/ 31 w 110"/>
                <a:gd name="T3" fmla="*/ 38 h 40"/>
                <a:gd name="T4" fmla="*/ 60 w 110"/>
                <a:gd name="T5" fmla="*/ 36 h 40"/>
                <a:gd name="T6" fmla="*/ 108 w 110"/>
                <a:gd name="T7" fmla="*/ 19 h 40"/>
                <a:gd name="T8" fmla="*/ 100 w 110"/>
                <a:gd name="T9" fmla="*/ 0 h 40"/>
                <a:gd name="T10" fmla="*/ 99 w 110"/>
                <a:gd name="T11" fmla="*/ 0 h 40"/>
                <a:gd name="T12" fmla="*/ 97 w 110"/>
                <a:gd name="T13" fmla="*/ 1 h 40"/>
                <a:gd name="T14" fmla="*/ 56 w 110"/>
                <a:gd name="T15" fmla="*/ 4 h 40"/>
                <a:gd name="T16" fmla="*/ 11 w 110"/>
                <a:gd name="T17" fmla="*/ 7 h 40"/>
                <a:gd name="T18" fmla="*/ 11 w 110"/>
                <a:gd name="T19" fmla="*/ 34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0" h="40">
                  <a:moveTo>
                    <a:pt x="11" y="34"/>
                  </a:moveTo>
                  <a:cubicBezTo>
                    <a:pt x="16" y="38"/>
                    <a:pt x="23" y="40"/>
                    <a:pt x="31" y="38"/>
                  </a:cubicBezTo>
                  <a:cubicBezTo>
                    <a:pt x="37" y="37"/>
                    <a:pt x="50" y="36"/>
                    <a:pt x="60" y="36"/>
                  </a:cubicBezTo>
                  <a:cubicBezTo>
                    <a:pt x="87" y="37"/>
                    <a:pt x="105" y="30"/>
                    <a:pt x="108" y="19"/>
                  </a:cubicBezTo>
                  <a:cubicBezTo>
                    <a:pt x="110" y="10"/>
                    <a:pt x="106" y="0"/>
                    <a:pt x="100" y="0"/>
                  </a:cubicBezTo>
                  <a:cubicBezTo>
                    <a:pt x="100" y="0"/>
                    <a:pt x="99" y="0"/>
                    <a:pt x="99" y="0"/>
                  </a:cubicBezTo>
                  <a:cubicBezTo>
                    <a:pt x="98" y="0"/>
                    <a:pt x="97" y="1"/>
                    <a:pt x="97" y="1"/>
                  </a:cubicBezTo>
                  <a:cubicBezTo>
                    <a:pt x="94" y="3"/>
                    <a:pt x="76" y="4"/>
                    <a:pt x="56" y="4"/>
                  </a:cubicBezTo>
                  <a:cubicBezTo>
                    <a:pt x="36" y="4"/>
                    <a:pt x="16" y="5"/>
                    <a:pt x="11" y="7"/>
                  </a:cubicBezTo>
                  <a:cubicBezTo>
                    <a:pt x="0" y="12"/>
                    <a:pt x="0" y="26"/>
                    <a:pt x="11" y="3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6" name="Freeform 31"/>
            <p:cNvSpPr>
              <a:spLocks noEditPoints="1"/>
            </p:cNvSpPr>
            <p:nvPr/>
          </p:nvSpPr>
          <p:spPr bwMode="auto">
            <a:xfrm>
              <a:off x="3028" y="1473"/>
              <a:ext cx="408" cy="414"/>
            </a:xfrm>
            <a:custGeom>
              <a:avLst/>
              <a:gdLst>
                <a:gd name="T0" fmla="*/ 33 w 323"/>
                <a:gd name="T1" fmla="*/ 104 h 329"/>
                <a:gd name="T2" fmla="*/ 51 w 323"/>
                <a:gd name="T3" fmla="*/ 184 h 329"/>
                <a:gd name="T4" fmla="*/ 76 w 323"/>
                <a:gd name="T5" fmla="*/ 307 h 329"/>
                <a:gd name="T6" fmla="*/ 43 w 323"/>
                <a:gd name="T7" fmla="*/ 289 h 329"/>
                <a:gd name="T8" fmla="*/ 20 w 323"/>
                <a:gd name="T9" fmla="*/ 279 h 329"/>
                <a:gd name="T10" fmla="*/ 7 w 323"/>
                <a:gd name="T11" fmla="*/ 318 h 329"/>
                <a:gd name="T12" fmla="*/ 21 w 323"/>
                <a:gd name="T13" fmla="*/ 310 h 329"/>
                <a:gd name="T14" fmla="*/ 65 w 323"/>
                <a:gd name="T15" fmla="*/ 315 h 329"/>
                <a:gd name="T16" fmla="*/ 120 w 323"/>
                <a:gd name="T17" fmla="*/ 302 h 329"/>
                <a:gd name="T18" fmla="*/ 149 w 323"/>
                <a:gd name="T19" fmla="*/ 320 h 329"/>
                <a:gd name="T20" fmla="*/ 186 w 323"/>
                <a:gd name="T21" fmla="*/ 318 h 329"/>
                <a:gd name="T22" fmla="*/ 209 w 323"/>
                <a:gd name="T23" fmla="*/ 308 h 329"/>
                <a:gd name="T24" fmla="*/ 237 w 323"/>
                <a:gd name="T25" fmla="*/ 303 h 329"/>
                <a:gd name="T26" fmla="*/ 270 w 323"/>
                <a:gd name="T27" fmla="*/ 320 h 329"/>
                <a:gd name="T28" fmla="*/ 307 w 323"/>
                <a:gd name="T29" fmla="*/ 314 h 329"/>
                <a:gd name="T30" fmla="*/ 257 w 323"/>
                <a:gd name="T31" fmla="*/ 314 h 329"/>
                <a:gd name="T32" fmla="*/ 224 w 323"/>
                <a:gd name="T33" fmla="*/ 302 h 329"/>
                <a:gd name="T34" fmla="*/ 203 w 323"/>
                <a:gd name="T35" fmla="*/ 273 h 329"/>
                <a:gd name="T36" fmla="*/ 185 w 323"/>
                <a:gd name="T37" fmla="*/ 298 h 329"/>
                <a:gd name="T38" fmla="*/ 224 w 323"/>
                <a:gd name="T39" fmla="*/ 174 h 329"/>
                <a:gd name="T40" fmla="*/ 163 w 323"/>
                <a:gd name="T41" fmla="*/ 149 h 329"/>
                <a:gd name="T42" fmla="*/ 184 w 323"/>
                <a:gd name="T43" fmla="*/ 305 h 329"/>
                <a:gd name="T44" fmla="*/ 164 w 323"/>
                <a:gd name="T45" fmla="*/ 306 h 329"/>
                <a:gd name="T46" fmla="*/ 145 w 323"/>
                <a:gd name="T47" fmla="*/ 303 h 329"/>
                <a:gd name="T48" fmla="*/ 128 w 323"/>
                <a:gd name="T49" fmla="*/ 313 h 329"/>
                <a:gd name="T50" fmla="*/ 111 w 323"/>
                <a:gd name="T51" fmla="*/ 309 h 329"/>
                <a:gd name="T52" fmla="*/ 127 w 323"/>
                <a:gd name="T53" fmla="*/ 187 h 329"/>
                <a:gd name="T54" fmla="*/ 122 w 323"/>
                <a:gd name="T55" fmla="*/ 174 h 329"/>
                <a:gd name="T56" fmla="*/ 63 w 323"/>
                <a:gd name="T57" fmla="*/ 180 h 329"/>
                <a:gd name="T58" fmla="*/ 41 w 323"/>
                <a:gd name="T59" fmla="*/ 101 h 329"/>
                <a:gd name="T60" fmla="*/ 80 w 323"/>
                <a:gd name="T61" fmla="*/ 30 h 329"/>
                <a:gd name="T62" fmla="*/ 203 w 323"/>
                <a:gd name="T63" fmla="*/ 42 h 329"/>
                <a:gd name="T64" fmla="*/ 255 w 323"/>
                <a:gd name="T65" fmla="*/ 133 h 329"/>
                <a:gd name="T66" fmla="*/ 263 w 323"/>
                <a:gd name="T67" fmla="*/ 135 h 329"/>
                <a:gd name="T68" fmla="*/ 144 w 323"/>
                <a:gd name="T69" fmla="*/ 22 h 329"/>
                <a:gd name="T70" fmla="*/ 188 w 323"/>
                <a:gd name="T71" fmla="*/ 52 h 329"/>
                <a:gd name="T72" fmla="*/ 197 w 323"/>
                <a:gd name="T73" fmla="*/ 58 h 329"/>
                <a:gd name="T74" fmla="*/ 69 w 323"/>
                <a:gd name="T75" fmla="*/ 103 h 329"/>
                <a:gd name="T76" fmla="*/ 96 w 323"/>
                <a:gd name="T77" fmla="*/ 77 h 329"/>
                <a:gd name="T78" fmla="*/ 110 w 323"/>
                <a:gd name="T79" fmla="*/ 58 h 329"/>
                <a:gd name="T80" fmla="*/ 194 w 323"/>
                <a:gd name="T81" fmla="*/ 140 h 329"/>
                <a:gd name="T82" fmla="*/ 210 w 323"/>
                <a:gd name="T83" fmla="*/ 104 h 329"/>
                <a:gd name="T84" fmla="*/ 269 w 323"/>
                <a:gd name="T85" fmla="*/ 184 h 329"/>
                <a:gd name="T86" fmla="*/ 246 w 323"/>
                <a:gd name="T87" fmla="*/ 179 h 329"/>
                <a:gd name="T88" fmla="*/ 255 w 323"/>
                <a:gd name="T89" fmla="*/ 178 h 329"/>
                <a:gd name="T90" fmla="*/ 244 w 323"/>
                <a:gd name="T91" fmla="*/ 201 h 329"/>
                <a:gd name="T92" fmla="*/ 228 w 323"/>
                <a:gd name="T93" fmla="*/ 249 h 329"/>
                <a:gd name="T94" fmla="*/ 258 w 323"/>
                <a:gd name="T95" fmla="*/ 277 h 329"/>
                <a:gd name="T96" fmla="*/ 292 w 323"/>
                <a:gd name="T97" fmla="*/ 254 h 329"/>
                <a:gd name="T98" fmla="*/ 272 w 323"/>
                <a:gd name="T99" fmla="*/ 202 h 329"/>
                <a:gd name="T100" fmla="*/ 239 w 323"/>
                <a:gd name="T101" fmla="*/ 213 h 329"/>
                <a:gd name="T102" fmla="*/ 232 w 323"/>
                <a:gd name="T103" fmla="*/ 220 h 329"/>
                <a:gd name="T104" fmla="*/ 231 w 323"/>
                <a:gd name="T105" fmla="*/ 227 h 329"/>
                <a:gd name="T106" fmla="*/ 265 w 323"/>
                <a:gd name="T107" fmla="*/ 265 h 329"/>
                <a:gd name="T108" fmla="*/ 249 w 323"/>
                <a:gd name="T109" fmla="*/ 243 h 329"/>
                <a:gd name="T110" fmla="*/ 258 w 323"/>
                <a:gd name="T111" fmla="*/ 244 h 329"/>
                <a:gd name="T112" fmla="*/ 244 w 323"/>
                <a:gd name="T113" fmla="*/ 232 h 3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23" h="329">
                  <a:moveTo>
                    <a:pt x="74" y="9"/>
                  </a:moveTo>
                  <a:cubicBezTo>
                    <a:pt x="69" y="9"/>
                    <a:pt x="58" y="15"/>
                    <a:pt x="53" y="21"/>
                  </a:cubicBezTo>
                  <a:cubicBezTo>
                    <a:pt x="43" y="31"/>
                    <a:pt x="42" y="33"/>
                    <a:pt x="42" y="37"/>
                  </a:cubicBezTo>
                  <a:cubicBezTo>
                    <a:pt x="35" y="49"/>
                    <a:pt x="3" y="41"/>
                    <a:pt x="14" y="77"/>
                  </a:cubicBezTo>
                  <a:cubicBezTo>
                    <a:pt x="15" y="79"/>
                    <a:pt x="16" y="82"/>
                    <a:pt x="16" y="83"/>
                  </a:cubicBezTo>
                  <a:cubicBezTo>
                    <a:pt x="17" y="85"/>
                    <a:pt x="18" y="87"/>
                    <a:pt x="19" y="89"/>
                  </a:cubicBezTo>
                  <a:cubicBezTo>
                    <a:pt x="21" y="91"/>
                    <a:pt x="22" y="93"/>
                    <a:pt x="22" y="93"/>
                  </a:cubicBezTo>
                  <a:cubicBezTo>
                    <a:pt x="22" y="94"/>
                    <a:pt x="28" y="100"/>
                    <a:pt x="33" y="104"/>
                  </a:cubicBezTo>
                  <a:cubicBezTo>
                    <a:pt x="34" y="105"/>
                    <a:pt x="34" y="106"/>
                    <a:pt x="33" y="108"/>
                  </a:cubicBezTo>
                  <a:cubicBezTo>
                    <a:pt x="33" y="110"/>
                    <a:pt x="32" y="111"/>
                    <a:pt x="31" y="111"/>
                  </a:cubicBezTo>
                  <a:cubicBezTo>
                    <a:pt x="30" y="111"/>
                    <a:pt x="27" y="121"/>
                    <a:pt x="27" y="125"/>
                  </a:cubicBezTo>
                  <a:cubicBezTo>
                    <a:pt x="27" y="129"/>
                    <a:pt x="30" y="138"/>
                    <a:pt x="32" y="142"/>
                  </a:cubicBezTo>
                  <a:cubicBezTo>
                    <a:pt x="34" y="147"/>
                    <a:pt x="39" y="152"/>
                    <a:pt x="44" y="154"/>
                  </a:cubicBezTo>
                  <a:cubicBezTo>
                    <a:pt x="46" y="154"/>
                    <a:pt x="47" y="155"/>
                    <a:pt x="46" y="156"/>
                  </a:cubicBezTo>
                  <a:cubicBezTo>
                    <a:pt x="46" y="157"/>
                    <a:pt x="45" y="162"/>
                    <a:pt x="45" y="166"/>
                  </a:cubicBezTo>
                  <a:cubicBezTo>
                    <a:pt x="43" y="176"/>
                    <a:pt x="45" y="181"/>
                    <a:pt x="51" y="184"/>
                  </a:cubicBezTo>
                  <a:cubicBezTo>
                    <a:pt x="59" y="188"/>
                    <a:pt x="75" y="189"/>
                    <a:pt x="78" y="186"/>
                  </a:cubicBezTo>
                  <a:cubicBezTo>
                    <a:pt x="85" y="181"/>
                    <a:pt x="84" y="181"/>
                    <a:pt x="88" y="184"/>
                  </a:cubicBezTo>
                  <a:cubicBezTo>
                    <a:pt x="92" y="188"/>
                    <a:pt x="98" y="190"/>
                    <a:pt x="103" y="194"/>
                  </a:cubicBezTo>
                  <a:cubicBezTo>
                    <a:pt x="107" y="198"/>
                    <a:pt x="114" y="190"/>
                    <a:pt x="118" y="188"/>
                  </a:cubicBezTo>
                  <a:cubicBezTo>
                    <a:pt x="117" y="216"/>
                    <a:pt x="95" y="274"/>
                    <a:pt x="85" y="303"/>
                  </a:cubicBezTo>
                  <a:cubicBezTo>
                    <a:pt x="84" y="303"/>
                    <a:pt x="82" y="304"/>
                    <a:pt x="81" y="304"/>
                  </a:cubicBezTo>
                  <a:cubicBezTo>
                    <a:pt x="80" y="304"/>
                    <a:pt x="79" y="305"/>
                    <a:pt x="78" y="306"/>
                  </a:cubicBezTo>
                  <a:cubicBezTo>
                    <a:pt x="78" y="308"/>
                    <a:pt x="77" y="308"/>
                    <a:pt x="76" y="307"/>
                  </a:cubicBezTo>
                  <a:cubicBezTo>
                    <a:pt x="73" y="304"/>
                    <a:pt x="72" y="305"/>
                    <a:pt x="70" y="307"/>
                  </a:cubicBezTo>
                  <a:cubicBezTo>
                    <a:pt x="65" y="314"/>
                    <a:pt x="61" y="296"/>
                    <a:pt x="56" y="293"/>
                  </a:cubicBezTo>
                  <a:cubicBezTo>
                    <a:pt x="54" y="294"/>
                    <a:pt x="54" y="290"/>
                    <a:pt x="57" y="284"/>
                  </a:cubicBezTo>
                  <a:cubicBezTo>
                    <a:pt x="59" y="279"/>
                    <a:pt x="59" y="277"/>
                    <a:pt x="55" y="277"/>
                  </a:cubicBezTo>
                  <a:cubicBezTo>
                    <a:pt x="54" y="277"/>
                    <a:pt x="53" y="278"/>
                    <a:pt x="52" y="280"/>
                  </a:cubicBezTo>
                  <a:cubicBezTo>
                    <a:pt x="51" y="285"/>
                    <a:pt x="48" y="290"/>
                    <a:pt x="46" y="292"/>
                  </a:cubicBezTo>
                  <a:cubicBezTo>
                    <a:pt x="44" y="294"/>
                    <a:pt x="44" y="293"/>
                    <a:pt x="44" y="291"/>
                  </a:cubicBezTo>
                  <a:cubicBezTo>
                    <a:pt x="44" y="290"/>
                    <a:pt x="43" y="289"/>
                    <a:pt x="43" y="289"/>
                  </a:cubicBezTo>
                  <a:cubicBezTo>
                    <a:pt x="42" y="289"/>
                    <a:pt x="42" y="286"/>
                    <a:pt x="42" y="282"/>
                  </a:cubicBezTo>
                  <a:cubicBezTo>
                    <a:pt x="42" y="278"/>
                    <a:pt x="42" y="274"/>
                    <a:pt x="42" y="273"/>
                  </a:cubicBezTo>
                  <a:cubicBezTo>
                    <a:pt x="42" y="272"/>
                    <a:pt x="38" y="268"/>
                    <a:pt x="37" y="268"/>
                  </a:cubicBezTo>
                  <a:cubicBezTo>
                    <a:pt x="35" y="268"/>
                    <a:pt x="34" y="273"/>
                    <a:pt x="35" y="275"/>
                  </a:cubicBezTo>
                  <a:cubicBezTo>
                    <a:pt x="36" y="275"/>
                    <a:pt x="37" y="277"/>
                    <a:pt x="37" y="278"/>
                  </a:cubicBezTo>
                  <a:cubicBezTo>
                    <a:pt x="37" y="281"/>
                    <a:pt x="33" y="291"/>
                    <a:pt x="32" y="291"/>
                  </a:cubicBezTo>
                  <a:cubicBezTo>
                    <a:pt x="26" y="279"/>
                    <a:pt x="30" y="294"/>
                    <a:pt x="26" y="286"/>
                  </a:cubicBezTo>
                  <a:cubicBezTo>
                    <a:pt x="25" y="283"/>
                    <a:pt x="22" y="281"/>
                    <a:pt x="20" y="279"/>
                  </a:cubicBezTo>
                  <a:cubicBezTo>
                    <a:pt x="17" y="277"/>
                    <a:pt x="15" y="275"/>
                    <a:pt x="15" y="275"/>
                  </a:cubicBezTo>
                  <a:cubicBezTo>
                    <a:pt x="14" y="274"/>
                    <a:pt x="11" y="274"/>
                    <a:pt x="10" y="276"/>
                  </a:cubicBezTo>
                  <a:cubicBezTo>
                    <a:pt x="9" y="278"/>
                    <a:pt x="10" y="281"/>
                    <a:pt x="11" y="281"/>
                  </a:cubicBezTo>
                  <a:cubicBezTo>
                    <a:pt x="13" y="281"/>
                    <a:pt x="17" y="285"/>
                    <a:pt x="17" y="287"/>
                  </a:cubicBezTo>
                  <a:cubicBezTo>
                    <a:pt x="17" y="292"/>
                    <a:pt x="11" y="305"/>
                    <a:pt x="10" y="305"/>
                  </a:cubicBezTo>
                  <a:cubicBezTo>
                    <a:pt x="9" y="304"/>
                    <a:pt x="7" y="306"/>
                    <a:pt x="5" y="308"/>
                  </a:cubicBezTo>
                  <a:cubicBezTo>
                    <a:pt x="2" y="312"/>
                    <a:pt x="0" y="317"/>
                    <a:pt x="3" y="318"/>
                  </a:cubicBezTo>
                  <a:cubicBezTo>
                    <a:pt x="5" y="319"/>
                    <a:pt x="7" y="319"/>
                    <a:pt x="7" y="318"/>
                  </a:cubicBezTo>
                  <a:cubicBezTo>
                    <a:pt x="7" y="317"/>
                    <a:pt x="9" y="315"/>
                    <a:pt x="10" y="313"/>
                  </a:cubicBezTo>
                  <a:cubicBezTo>
                    <a:pt x="14" y="310"/>
                    <a:pt x="17" y="305"/>
                    <a:pt x="17" y="303"/>
                  </a:cubicBezTo>
                  <a:cubicBezTo>
                    <a:pt x="17" y="302"/>
                    <a:pt x="17" y="301"/>
                    <a:pt x="18" y="300"/>
                  </a:cubicBezTo>
                  <a:cubicBezTo>
                    <a:pt x="19" y="299"/>
                    <a:pt x="20" y="297"/>
                    <a:pt x="20" y="295"/>
                  </a:cubicBezTo>
                  <a:cubicBezTo>
                    <a:pt x="20" y="293"/>
                    <a:pt x="20" y="290"/>
                    <a:pt x="20" y="288"/>
                  </a:cubicBezTo>
                  <a:cubicBezTo>
                    <a:pt x="20" y="284"/>
                    <a:pt x="20" y="283"/>
                    <a:pt x="22" y="285"/>
                  </a:cubicBezTo>
                  <a:cubicBezTo>
                    <a:pt x="23" y="287"/>
                    <a:pt x="23" y="289"/>
                    <a:pt x="23" y="296"/>
                  </a:cubicBezTo>
                  <a:cubicBezTo>
                    <a:pt x="23" y="305"/>
                    <a:pt x="23" y="306"/>
                    <a:pt x="21" y="310"/>
                  </a:cubicBezTo>
                  <a:cubicBezTo>
                    <a:pt x="17" y="315"/>
                    <a:pt x="17" y="317"/>
                    <a:pt x="20" y="319"/>
                  </a:cubicBezTo>
                  <a:cubicBezTo>
                    <a:pt x="23" y="321"/>
                    <a:pt x="24" y="320"/>
                    <a:pt x="28" y="313"/>
                  </a:cubicBezTo>
                  <a:cubicBezTo>
                    <a:pt x="31" y="307"/>
                    <a:pt x="32" y="307"/>
                    <a:pt x="32" y="312"/>
                  </a:cubicBezTo>
                  <a:cubicBezTo>
                    <a:pt x="32" y="315"/>
                    <a:pt x="35" y="316"/>
                    <a:pt x="38" y="314"/>
                  </a:cubicBezTo>
                  <a:cubicBezTo>
                    <a:pt x="40" y="314"/>
                    <a:pt x="42" y="311"/>
                    <a:pt x="45" y="305"/>
                  </a:cubicBezTo>
                  <a:cubicBezTo>
                    <a:pt x="48" y="298"/>
                    <a:pt x="49" y="298"/>
                    <a:pt x="50" y="299"/>
                  </a:cubicBezTo>
                  <a:cubicBezTo>
                    <a:pt x="51" y="300"/>
                    <a:pt x="51" y="302"/>
                    <a:pt x="51" y="304"/>
                  </a:cubicBezTo>
                  <a:cubicBezTo>
                    <a:pt x="51" y="313"/>
                    <a:pt x="62" y="315"/>
                    <a:pt x="65" y="315"/>
                  </a:cubicBezTo>
                  <a:cubicBezTo>
                    <a:pt x="70" y="316"/>
                    <a:pt x="78" y="321"/>
                    <a:pt x="84" y="322"/>
                  </a:cubicBezTo>
                  <a:cubicBezTo>
                    <a:pt x="88" y="322"/>
                    <a:pt x="89" y="322"/>
                    <a:pt x="90" y="320"/>
                  </a:cubicBezTo>
                  <a:cubicBezTo>
                    <a:pt x="92" y="319"/>
                    <a:pt x="92" y="319"/>
                    <a:pt x="95" y="320"/>
                  </a:cubicBezTo>
                  <a:cubicBezTo>
                    <a:pt x="97" y="321"/>
                    <a:pt x="101" y="322"/>
                    <a:pt x="104" y="322"/>
                  </a:cubicBezTo>
                  <a:cubicBezTo>
                    <a:pt x="108" y="322"/>
                    <a:pt x="109" y="322"/>
                    <a:pt x="111" y="320"/>
                  </a:cubicBezTo>
                  <a:cubicBezTo>
                    <a:pt x="113" y="317"/>
                    <a:pt x="116" y="309"/>
                    <a:pt x="116" y="306"/>
                  </a:cubicBezTo>
                  <a:cubicBezTo>
                    <a:pt x="116" y="304"/>
                    <a:pt x="117" y="303"/>
                    <a:pt x="117" y="302"/>
                  </a:cubicBezTo>
                  <a:cubicBezTo>
                    <a:pt x="118" y="300"/>
                    <a:pt x="119" y="300"/>
                    <a:pt x="120" y="302"/>
                  </a:cubicBezTo>
                  <a:cubicBezTo>
                    <a:pt x="120" y="303"/>
                    <a:pt x="121" y="306"/>
                    <a:pt x="122" y="308"/>
                  </a:cubicBezTo>
                  <a:cubicBezTo>
                    <a:pt x="123" y="314"/>
                    <a:pt x="127" y="324"/>
                    <a:pt x="129" y="326"/>
                  </a:cubicBezTo>
                  <a:cubicBezTo>
                    <a:pt x="133" y="329"/>
                    <a:pt x="133" y="329"/>
                    <a:pt x="134" y="323"/>
                  </a:cubicBezTo>
                  <a:cubicBezTo>
                    <a:pt x="135" y="321"/>
                    <a:pt x="136" y="318"/>
                    <a:pt x="137" y="318"/>
                  </a:cubicBezTo>
                  <a:cubicBezTo>
                    <a:pt x="138" y="318"/>
                    <a:pt x="138" y="316"/>
                    <a:pt x="138" y="315"/>
                  </a:cubicBezTo>
                  <a:cubicBezTo>
                    <a:pt x="138" y="313"/>
                    <a:pt x="139" y="312"/>
                    <a:pt x="140" y="313"/>
                  </a:cubicBezTo>
                  <a:cubicBezTo>
                    <a:pt x="141" y="314"/>
                    <a:pt x="142" y="315"/>
                    <a:pt x="142" y="316"/>
                  </a:cubicBezTo>
                  <a:cubicBezTo>
                    <a:pt x="142" y="317"/>
                    <a:pt x="146" y="320"/>
                    <a:pt x="149" y="320"/>
                  </a:cubicBezTo>
                  <a:cubicBezTo>
                    <a:pt x="150" y="321"/>
                    <a:pt x="151" y="321"/>
                    <a:pt x="152" y="321"/>
                  </a:cubicBezTo>
                  <a:cubicBezTo>
                    <a:pt x="153" y="322"/>
                    <a:pt x="155" y="314"/>
                    <a:pt x="154" y="313"/>
                  </a:cubicBezTo>
                  <a:cubicBezTo>
                    <a:pt x="154" y="313"/>
                    <a:pt x="155" y="312"/>
                    <a:pt x="156" y="313"/>
                  </a:cubicBezTo>
                  <a:cubicBezTo>
                    <a:pt x="157" y="313"/>
                    <a:pt x="158" y="314"/>
                    <a:pt x="158" y="315"/>
                  </a:cubicBezTo>
                  <a:cubicBezTo>
                    <a:pt x="158" y="318"/>
                    <a:pt x="166" y="321"/>
                    <a:pt x="168" y="318"/>
                  </a:cubicBezTo>
                  <a:cubicBezTo>
                    <a:pt x="169" y="317"/>
                    <a:pt x="170" y="317"/>
                    <a:pt x="174" y="319"/>
                  </a:cubicBezTo>
                  <a:cubicBezTo>
                    <a:pt x="179" y="321"/>
                    <a:pt x="179" y="321"/>
                    <a:pt x="181" y="319"/>
                  </a:cubicBezTo>
                  <a:cubicBezTo>
                    <a:pt x="183" y="317"/>
                    <a:pt x="184" y="317"/>
                    <a:pt x="186" y="318"/>
                  </a:cubicBezTo>
                  <a:cubicBezTo>
                    <a:pt x="188" y="319"/>
                    <a:pt x="190" y="320"/>
                    <a:pt x="191" y="321"/>
                  </a:cubicBezTo>
                  <a:cubicBezTo>
                    <a:pt x="193" y="323"/>
                    <a:pt x="197" y="322"/>
                    <a:pt x="198" y="320"/>
                  </a:cubicBezTo>
                  <a:cubicBezTo>
                    <a:pt x="198" y="319"/>
                    <a:pt x="199" y="317"/>
                    <a:pt x="200" y="315"/>
                  </a:cubicBezTo>
                  <a:cubicBezTo>
                    <a:pt x="203" y="310"/>
                    <a:pt x="204" y="303"/>
                    <a:pt x="205" y="295"/>
                  </a:cubicBezTo>
                  <a:cubicBezTo>
                    <a:pt x="206" y="289"/>
                    <a:pt x="206" y="288"/>
                    <a:pt x="207" y="289"/>
                  </a:cubicBezTo>
                  <a:cubicBezTo>
                    <a:pt x="208" y="290"/>
                    <a:pt x="209" y="292"/>
                    <a:pt x="209" y="295"/>
                  </a:cubicBezTo>
                  <a:cubicBezTo>
                    <a:pt x="208" y="298"/>
                    <a:pt x="209" y="300"/>
                    <a:pt x="209" y="300"/>
                  </a:cubicBezTo>
                  <a:cubicBezTo>
                    <a:pt x="210" y="301"/>
                    <a:pt x="210" y="307"/>
                    <a:pt x="209" y="308"/>
                  </a:cubicBezTo>
                  <a:cubicBezTo>
                    <a:pt x="207" y="309"/>
                    <a:pt x="206" y="319"/>
                    <a:pt x="208" y="320"/>
                  </a:cubicBezTo>
                  <a:cubicBezTo>
                    <a:pt x="210" y="323"/>
                    <a:pt x="213" y="322"/>
                    <a:pt x="213" y="320"/>
                  </a:cubicBezTo>
                  <a:cubicBezTo>
                    <a:pt x="213" y="317"/>
                    <a:pt x="215" y="312"/>
                    <a:pt x="216" y="312"/>
                  </a:cubicBezTo>
                  <a:cubicBezTo>
                    <a:pt x="217" y="312"/>
                    <a:pt x="217" y="312"/>
                    <a:pt x="217" y="311"/>
                  </a:cubicBezTo>
                  <a:cubicBezTo>
                    <a:pt x="216" y="310"/>
                    <a:pt x="217" y="309"/>
                    <a:pt x="218" y="308"/>
                  </a:cubicBezTo>
                  <a:cubicBezTo>
                    <a:pt x="219" y="306"/>
                    <a:pt x="219" y="306"/>
                    <a:pt x="222" y="308"/>
                  </a:cubicBezTo>
                  <a:cubicBezTo>
                    <a:pt x="225" y="310"/>
                    <a:pt x="228" y="309"/>
                    <a:pt x="231" y="304"/>
                  </a:cubicBezTo>
                  <a:cubicBezTo>
                    <a:pt x="235" y="298"/>
                    <a:pt x="238" y="298"/>
                    <a:pt x="237" y="303"/>
                  </a:cubicBezTo>
                  <a:cubicBezTo>
                    <a:pt x="236" y="307"/>
                    <a:pt x="236" y="308"/>
                    <a:pt x="238" y="309"/>
                  </a:cubicBezTo>
                  <a:cubicBezTo>
                    <a:pt x="239" y="311"/>
                    <a:pt x="241" y="313"/>
                    <a:pt x="241" y="315"/>
                  </a:cubicBezTo>
                  <a:cubicBezTo>
                    <a:pt x="242" y="318"/>
                    <a:pt x="242" y="318"/>
                    <a:pt x="246" y="316"/>
                  </a:cubicBezTo>
                  <a:cubicBezTo>
                    <a:pt x="248" y="315"/>
                    <a:pt x="249" y="315"/>
                    <a:pt x="249" y="316"/>
                  </a:cubicBezTo>
                  <a:cubicBezTo>
                    <a:pt x="250" y="316"/>
                    <a:pt x="251" y="318"/>
                    <a:pt x="253" y="320"/>
                  </a:cubicBezTo>
                  <a:cubicBezTo>
                    <a:pt x="256" y="322"/>
                    <a:pt x="257" y="323"/>
                    <a:pt x="257" y="322"/>
                  </a:cubicBezTo>
                  <a:cubicBezTo>
                    <a:pt x="258" y="321"/>
                    <a:pt x="258" y="321"/>
                    <a:pt x="260" y="322"/>
                  </a:cubicBezTo>
                  <a:cubicBezTo>
                    <a:pt x="261" y="324"/>
                    <a:pt x="262" y="324"/>
                    <a:pt x="270" y="320"/>
                  </a:cubicBezTo>
                  <a:cubicBezTo>
                    <a:pt x="277" y="316"/>
                    <a:pt x="279" y="315"/>
                    <a:pt x="287" y="314"/>
                  </a:cubicBezTo>
                  <a:cubicBezTo>
                    <a:pt x="298" y="313"/>
                    <a:pt x="300" y="314"/>
                    <a:pt x="303" y="320"/>
                  </a:cubicBezTo>
                  <a:cubicBezTo>
                    <a:pt x="305" y="326"/>
                    <a:pt x="311" y="329"/>
                    <a:pt x="315" y="326"/>
                  </a:cubicBezTo>
                  <a:cubicBezTo>
                    <a:pt x="317" y="325"/>
                    <a:pt x="318" y="324"/>
                    <a:pt x="319" y="324"/>
                  </a:cubicBezTo>
                  <a:cubicBezTo>
                    <a:pt x="319" y="325"/>
                    <a:pt x="320" y="324"/>
                    <a:pt x="321" y="322"/>
                  </a:cubicBezTo>
                  <a:cubicBezTo>
                    <a:pt x="323" y="317"/>
                    <a:pt x="321" y="315"/>
                    <a:pt x="318" y="319"/>
                  </a:cubicBezTo>
                  <a:cubicBezTo>
                    <a:pt x="316" y="320"/>
                    <a:pt x="315" y="321"/>
                    <a:pt x="314" y="321"/>
                  </a:cubicBezTo>
                  <a:cubicBezTo>
                    <a:pt x="313" y="321"/>
                    <a:pt x="310" y="318"/>
                    <a:pt x="307" y="314"/>
                  </a:cubicBezTo>
                  <a:cubicBezTo>
                    <a:pt x="301" y="308"/>
                    <a:pt x="301" y="308"/>
                    <a:pt x="301" y="308"/>
                  </a:cubicBezTo>
                  <a:cubicBezTo>
                    <a:pt x="288" y="309"/>
                    <a:pt x="288" y="309"/>
                    <a:pt x="288" y="309"/>
                  </a:cubicBezTo>
                  <a:cubicBezTo>
                    <a:pt x="277" y="309"/>
                    <a:pt x="274" y="310"/>
                    <a:pt x="271" y="312"/>
                  </a:cubicBezTo>
                  <a:cubicBezTo>
                    <a:pt x="270" y="313"/>
                    <a:pt x="267" y="314"/>
                    <a:pt x="265" y="314"/>
                  </a:cubicBezTo>
                  <a:cubicBezTo>
                    <a:pt x="262" y="314"/>
                    <a:pt x="261" y="314"/>
                    <a:pt x="262" y="314"/>
                  </a:cubicBezTo>
                  <a:cubicBezTo>
                    <a:pt x="263" y="313"/>
                    <a:pt x="263" y="313"/>
                    <a:pt x="262" y="312"/>
                  </a:cubicBezTo>
                  <a:cubicBezTo>
                    <a:pt x="261" y="312"/>
                    <a:pt x="260" y="312"/>
                    <a:pt x="260" y="312"/>
                  </a:cubicBezTo>
                  <a:cubicBezTo>
                    <a:pt x="260" y="313"/>
                    <a:pt x="258" y="314"/>
                    <a:pt x="257" y="314"/>
                  </a:cubicBezTo>
                  <a:cubicBezTo>
                    <a:pt x="254" y="315"/>
                    <a:pt x="254" y="314"/>
                    <a:pt x="253" y="310"/>
                  </a:cubicBezTo>
                  <a:cubicBezTo>
                    <a:pt x="252" y="306"/>
                    <a:pt x="249" y="305"/>
                    <a:pt x="246" y="308"/>
                  </a:cubicBezTo>
                  <a:cubicBezTo>
                    <a:pt x="246" y="309"/>
                    <a:pt x="244" y="309"/>
                    <a:pt x="243" y="309"/>
                  </a:cubicBezTo>
                  <a:cubicBezTo>
                    <a:pt x="241" y="309"/>
                    <a:pt x="241" y="308"/>
                    <a:pt x="241" y="305"/>
                  </a:cubicBezTo>
                  <a:cubicBezTo>
                    <a:pt x="241" y="302"/>
                    <a:pt x="241" y="299"/>
                    <a:pt x="240" y="297"/>
                  </a:cubicBezTo>
                  <a:cubicBezTo>
                    <a:pt x="238" y="293"/>
                    <a:pt x="237" y="293"/>
                    <a:pt x="235" y="294"/>
                  </a:cubicBezTo>
                  <a:cubicBezTo>
                    <a:pt x="233" y="294"/>
                    <a:pt x="230" y="296"/>
                    <a:pt x="228" y="298"/>
                  </a:cubicBezTo>
                  <a:cubicBezTo>
                    <a:pt x="226" y="300"/>
                    <a:pt x="224" y="302"/>
                    <a:pt x="224" y="302"/>
                  </a:cubicBezTo>
                  <a:cubicBezTo>
                    <a:pt x="224" y="301"/>
                    <a:pt x="224" y="298"/>
                    <a:pt x="225" y="295"/>
                  </a:cubicBezTo>
                  <a:cubicBezTo>
                    <a:pt x="227" y="288"/>
                    <a:pt x="227" y="287"/>
                    <a:pt x="225" y="284"/>
                  </a:cubicBezTo>
                  <a:cubicBezTo>
                    <a:pt x="224" y="283"/>
                    <a:pt x="223" y="282"/>
                    <a:pt x="222" y="284"/>
                  </a:cubicBezTo>
                  <a:cubicBezTo>
                    <a:pt x="221" y="285"/>
                    <a:pt x="220" y="287"/>
                    <a:pt x="220" y="289"/>
                  </a:cubicBezTo>
                  <a:cubicBezTo>
                    <a:pt x="219" y="295"/>
                    <a:pt x="217" y="300"/>
                    <a:pt x="215" y="302"/>
                  </a:cubicBezTo>
                  <a:cubicBezTo>
                    <a:pt x="213" y="304"/>
                    <a:pt x="213" y="304"/>
                    <a:pt x="213" y="304"/>
                  </a:cubicBezTo>
                  <a:cubicBezTo>
                    <a:pt x="213" y="300"/>
                    <a:pt x="213" y="300"/>
                    <a:pt x="213" y="300"/>
                  </a:cubicBezTo>
                  <a:cubicBezTo>
                    <a:pt x="214" y="292"/>
                    <a:pt x="209" y="280"/>
                    <a:pt x="203" y="273"/>
                  </a:cubicBezTo>
                  <a:cubicBezTo>
                    <a:pt x="199" y="270"/>
                    <a:pt x="197" y="269"/>
                    <a:pt x="196" y="273"/>
                  </a:cubicBezTo>
                  <a:cubicBezTo>
                    <a:pt x="196" y="275"/>
                    <a:pt x="197" y="276"/>
                    <a:pt x="199" y="278"/>
                  </a:cubicBezTo>
                  <a:cubicBezTo>
                    <a:pt x="201" y="279"/>
                    <a:pt x="201" y="281"/>
                    <a:pt x="201" y="284"/>
                  </a:cubicBezTo>
                  <a:cubicBezTo>
                    <a:pt x="201" y="289"/>
                    <a:pt x="200" y="303"/>
                    <a:pt x="199" y="304"/>
                  </a:cubicBezTo>
                  <a:cubicBezTo>
                    <a:pt x="198" y="305"/>
                    <a:pt x="194" y="303"/>
                    <a:pt x="193" y="301"/>
                  </a:cubicBezTo>
                  <a:cubicBezTo>
                    <a:pt x="192" y="301"/>
                    <a:pt x="192" y="301"/>
                    <a:pt x="192" y="303"/>
                  </a:cubicBezTo>
                  <a:cubicBezTo>
                    <a:pt x="192" y="305"/>
                    <a:pt x="192" y="305"/>
                    <a:pt x="191" y="303"/>
                  </a:cubicBezTo>
                  <a:cubicBezTo>
                    <a:pt x="190" y="302"/>
                    <a:pt x="188" y="300"/>
                    <a:pt x="185" y="298"/>
                  </a:cubicBezTo>
                  <a:cubicBezTo>
                    <a:pt x="158" y="268"/>
                    <a:pt x="157" y="215"/>
                    <a:pt x="158" y="176"/>
                  </a:cubicBezTo>
                  <a:cubicBezTo>
                    <a:pt x="159" y="165"/>
                    <a:pt x="162" y="164"/>
                    <a:pt x="167" y="174"/>
                  </a:cubicBezTo>
                  <a:cubicBezTo>
                    <a:pt x="170" y="181"/>
                    <a:pt x="173" y="184"/>
                    <a:pt x="182" y="190"/>
                  </a:cubicBezTo>
                  <a:cubicBezTo>
                    <a:pt x="191" y="196"/>
                    <a:pt x="198" y="189"/>
                    <a:pt x="205" y="182"/>
                  </a:cubicBezTo>
                  <a:cubicBezTo>
                    <a:pt x="206" y="180"/>
                    <a:pt x="206" y="180"/>
                    <a:pt x="209" y="181"/>
                  </a:cubicBezTo>
                  <a:cubicBezTo>
                    <a:pt x="215" y="184"/>
                    <a:pt x="223" y="185"/>
                    <a:pt x="227" y="182"/>
                  </a:cubicBezTo>
                  <a:cubicBezTo>
                    <a:pt x="231" y="180"/>
                    <a:pt x="234" y="174"/>
                    <a:pt x="231" y="172"/>
                  </a:cubicBezTo>
                  <a:cubicBezTo>
                    <a:pt x="229" y="170"/>
                    <a:pt x="228" y="171"/>
                    <a:pt x="224" y="174"/>
                  </a:cubicBezTo>
                  <a:cubicBezTo>
                    <a:pt x="219" y="179"/>
                    <a:pt x="211" y="177"/>
                    <a:pt x="209" y="171"/>
                  </a:cubicBezTo>
                  <a:cubicBezTo>
                    <a:pt x="207" y="166"/>
                    <a:pt x="200" y="168"/>
                    <a:pt x="200" y="173"/>
                  </a:cubicBezTo>
                  <a:cubicBezTo>
                    <a:pt x="200" y="176"/>
                    <a:pt x="199" y="178"/>
                    <a:pt x="196" y="181"/>
                  </a:cubicBezTo>
                  <a:cubicBezTo>
                    <a:pt x="190" y="186"/>
                    <a:pt x="186" y="187"/>
                    <a:pt x="180" y="183"/>
                  </a:cubicBezTo>
                  <a:cubicBezTo>
                    <a:pt x="174" y="179"/>
                    <a:pt x="169" y="172"/>
                    <a:pt x="168" y="165"/>
                  </a:cubicBezTo>
                  <a:cubicBezTo>
                    <a:pt x="167" y="159"/>
                    <a:pt x="166" y="158"/>
                    <a:pt x="163" y="158"/>
                  </a:cubicBezTo>
                  <a:cubicBezTo>
                    <a:pt x="161" y="158"/>
                    <a:pt x="161" y="157"/>
                    <a:pt x="161" y="157"/>
                  </a:cubicBezTo>
                  <a:cubicBezTo>
                    <a:pt x="161" y="156"/>
                    <a:pt x="162" y="152"/>
                    <a:pt x="163" y="149"/>
                  </a:cubicBezTo>
                  <a:cubicBezTo>
                    <a:pt x="164" y="139"/>
                    <a:pt x="171" y="126"/>
                    <a:pt x="176" y="122"/>
                  </a:cubicBezTo>
                  <a:cubicBezTo>
                    <a:pt x="178" y="120"/>
                    <a:pt x="181" y="118"/>
                    <a:pt x="182" y="118"/>
                  </a:cubicBezTo>
                  <a:cubicBezTo>
                    <a:pt x="183" y="118"/>
                    <a:pt x="184" y="117"/>
                    <a:pt x="185" y="116"/>
                  </a:cubicBezTo>
                  <a:cubicBezTo>
                    <a:pt x="186" y="114"/>
                    <a:pt x="186" y="113"/>
                    <a:pt x="184" y="112"/>
                  </a:cubicBezTo>
                  <a:cubicBezTo>
                    <a:pt x="183" y="112"/>
                    <a:pt x="181" y="111"/>
                    <a:pt x="180" y="111"/>
                  </a:cubicBezTo>
                  <a:cubicBezTo>
                    <a:pt x="175" y="111"/>
                    <a:pt x="161" y="130"/>
                    <a:pt x="158" y="140"/>
                  </a:cubicBezTo>
                  <a:cubicBezTo>
                    <a:pt x="157" y="146"/>
                    <a:pt x="154" y="158"/>
                    <a:pt x="153" y="168"/>
                  </a:cubicBezTo>
                  <a:cubicBezTo>
                    <a:pt x="150" y="215"/>
                    <a:pt x="147" y="271"/>
                    <a:pt x="184" y="305"/>
                  </a:cubicBezTo>
                  <a:cubicBezTo>
                    <a:pt x="190" y="310"/>
                    <a:pt x="190" y="312"/>
                    <a:pt x="186" y="310"/>
                  </a:cubicBezTo>
                  <a:cubicBezTo>
                    <a:pt x="184" y="309"/>
                    <a:pt x="182" y="308"/>
                    <a:pt x="181" y="309"/>
                  </a:cubicBezTo>
                  <a:cubicBezTo>
                    <a:pt x="181" y="309"/>
                    <a:pt x="180" y="309"/>
                    <a:pt x="179" y="308"/>
                  </a:cubicBezTo>
                  <a:cubicBezTo>
                    <a:pt x="179" y="307"/>
                    <a:pt x="178" y="307"/>
                    <a:pt x="178" y="309"/>
                  </a:cubicBezTo>
                  <a:cubicBezTo>
                    <a:pt x="178" y="312"/>
                    <a:pt x="178" y="312"/>
                    <a:pt x="176" y="312"/>
                  </a:cubicBezTo>
                  <a:cubicBezTo>
                    <a:pt x="174" y="312"/>
                    <a:pt x="173" y="312"/>
                    <a:pt x="172" y="310"/>
                  </a:cubicBezTo>
                  <a:cubicBezTo>
                    <a:pt x="171" y="307"/>
                    <a:pt x="170" y="307"/>
                    <a:pt x="168" y="307"/>
                  </a:cubicBezTo>
                  <a:cubicBezTo>
                    <a:pt x="167" y="308"/>
                    <a:pt x="165" y="307"/>
                    <a:pt x="164" y="306"/>
                  </a:cubicBezTo>
                  <a:cubicBezTo>
                    <a:pt x="160" y="303"/>
                    <a:pt x="160" y="306"/>
                    <a:pt x="163" y="309"/>
                  </a:cubicBezTo>
                  <a:cubicBezTo>
                    <a:pt x="165" y="311"/>
                    <a:pt x="166" y="312"/>
                    <a:pt x="165" y="312"/>
                  </a:cubicBezTo>
                  <a:cubicBezTo>
                    <a:pt x="164" y="312"/>
                    <a:pt x="162" y="311"/>
                    <a:pt x="160" y="309"/>
                  </a:cubicBezTo>
                  <a:cubicBezTo>
                    <a:pt x="157" y="304"/>
                    <a:pt x="154" y="303"/>
                    <a:pt x="152" y="306"/>
                  </a:cubicBezTo>
                  <a:cubicBezTo>
                    <a:pt x="151" y="307"/>
                    <a:pt x="151" y="307"/>
                    <a:pt x="149" y="306"/>
                  </a:cubicBezTo>
                  <a:cubicBezTo>
                    <a:pt x="149" y="305"/>
                    <a:pt x="148" y="304"/>
                    <a:pt x="148" y="304"/>
                  </a:cubicBezTo>
                  <a:cubicBezTo>
                    <a:pt x="149" y="303"/>
                    <a:pt x="148" y="303"/>
                    <a:pt x="147" y="302"/>
                  </a:cubicBezTo>
                  <a:cubicBezTo>
                    <a:pt x="146" y="301"/>
                    <a:pt x="146" y="301"/>
                    <a:pt x="145" y="303"/>
                  </a:cubicBezTo>
                  <a:cubicBezTo>
                    <a:pt x="145" y="305"/>
                    <a:pt x="145" y="306"/>
                    <a:pt x="146" y="306"/>
                  </a:cubicBezTo>
                  <a:cubicBezTo>
                    <a:pt x="146" y="306"/>
                    <a:pt x="147" y="308"/>
                    <a:pt x="147" y="310"/>
                  </a:cubicBezTo>
                  <a:cubicBezTo>
                    <a:pt x="148" y="313"/>
                    <a:pt x="147" y="313"/>
                    <a:pt x="146" y="313"/>
                  </a:cubicBezTo>
                  <a:cubicBezTo>
                    <a:pt x="143" y="311"/>
                    <a:pt x="140" y="305"/>
                    <a:pt x="138" y="301"/>
                  </a:cubicBezTo>
                  <a:cubicBezTo>
                    <a:pt x="138" y="299"/>
                    <a:pt x="135" y="298"/>
                    <a:pt x="134" y="300"/>
                  </a:cubicBezTo>
                  <a:cubicBezTo>
                    <a:pt x="132" y="301"/>
                    <a:pt x="132" y="303"/>
                    <a:pt x="133" y="306"/>
                  </a:cubicBezTo>
                  <a:cubicBezTo>
                    <a:pt x="133" y="306"/>
                    <a:pt x="132" y="314"/>
                    <a:pt x="131" y="316"/>
                  </a:cubicBezTo>
                  <a:cubicBezTo>
                    <a:pt x="130" y="318"/>
                    <a:pt x="128" y="313"/>
                    <a:pt x="128" y="313"/>
                  </a:cubicBezTo>
                  <a:cubicBezTo>
                    <a:pt x="127" y="312"/>
                    <a:pt x="125" y="308"/>
                    <a:pt x="124" y="304"/>
                  </a:cubicBezTo>
                  <a:cubicBezTo>
                    <a:pt x="123" y="301"/>
                    <a:pt x="122" y="298"/>
                    <a:pt x="122" y="297"/>
                  </a:cubicBezTo>
                  <a:cubicBezTo>
                    <a:pt x="121" y="296"/>
                    <a:pt x="121" y="295"/>
                    <a:pt x="120" y="293"/>
                  </a:cubicBezTo>
                  <a:cubicBezTo>
                    <a:pt x="120" y="290"/>
                    <a:pt x="119" y="290"/>
                    <a:pt x="118" y="289"/>
                  </a:cubicBezTo>
                  <a:cubicBezTo>
                    <a:pt x="116" y="289"/>
                    <a:pt x="115" y="290"/>
                    <a:pt x="115" y="290"/>
                  </a:cubicBezTo>
                  <a:cubicBezTo>
                    <a:pt x="115" y="291"/>
                    <a:pt x="114" y="293"/>
                    <a:pt x="114" y="294"/>
                  </a:cubicBezTo>
                  <a:cubicBezTo>
                    <a:pt x="113" y="295"/>
                    <a:pt x="113" y="298"/>
                    <a:pt x="113" y="302"/>
                  </a:cubicBezTo>
                  <a:cubicBezTo>
                    <a:pt x="113" y="306"/>
                    <a:pt x="112" y="308"/>
                    <a:pt x="111" y="309"/>
                  </a:cubicBezTo>
                  <a:cubicBezTo>
                    <a:pt x="110" y="309"/>
                    <a:pt x="109" y="311"/>
                    <a:pt x="109" y="312"/>
                  </a:cubicBezTo>
                  <a:cubicBezTo>
                    <a:pt x="109" y="313"/>
                    <a:pt x="108" y="313"/>
                    <a:pt x="107" y="313"/>
                  </a:cubicBezTo>
                  <a:cubicBezTo>
                    <a:pt x="105" y="314"/>
                    <a:pt x="103" y="314"/>
                    <a:pt x="102" y="315"/>
                  </a:cubicBezTo>
                  <a:cubicBezTo>
                    <a:pt x="100" y="317"/>
                    <a:pt x="100" y="317"/>
                    <a:pt x="94" y="313"/>
                  </a:cubicBezTo>
                  <a:cubicBezTo>
                    <a:pt x="88" y="310"/>
                    <a:pt x="88" y="310"/>
                    <a:pt x="88" y="310"/>
                  </a:cubicBezTo>
                  <a:cubicBezTo>
                    <a:pt x="90" y="307"/>
                    <a:pt x="90" y="307"/>
                    <a:pt x="90" y="307"/>
                  </a:cubicBezTo>
                  <a:cubicBezTo>
                    <a:pt x="91" y="306"/>
                    <a:pt x="93" y="300"/>
                    <a:pt x="95" y="295"/>
                  </a:cubicBezTo>
                  <a:cubicBezTo>
                    <a:pt x="105" y="259"/>
                    <a:pt x="122" y="224"/>
                    <a:pt x="127" y="187"/>
                  </a:cubicBezTo>
                  <a:cubicBezTo>
                    <a:pt x="127" y="183"/>
                    <a:pt x="127" y="179"/>
                    <a:pt x="128" y="177"/>
                  </a:cubicBezTo>
                  <a:cubicBezTo>
                    <a:pt x="129" y="175"/>
                    <a:pt x="129" y="165"/>
                    <a:pt x="130" y="154"/>
                  </a:cubicBezTo>
                  <a:cubicBezTo>
                    <a:pt x="130" y="144"/>
                    <a:pt x="130" y="132"/>
                    <a:pt x="130" y="129"/>
                  </a:cubicBezTo>
                  <a:cubicBezTo>
                    <a:pt x="131" y="124"/>
                    <a:pt x="131" y="122"/>
                    <a:pt x="129" y="120"/>
                  </a:cubicBezTo>
                  <a:cubicBezTo>
                    <a:pt x="126" y="116"/>
                    <a:pt x="124" y="118"/>
                    <a:pt x="124" y="124"/>
                  </a:cubicBezTo>
                  <a:cubicBezTo>
                    <a:pt x="124" y="126"/>
                    <a:pt x="124" y="132"/>
                    <a:pt x="123" y="136"/>
                  </a:cubicBezTo>
                  <a:cubicBezTo>
                    <a:pt x="123" y="141"/>
                    <a:pt x="122" y="151"/>
                    <a:pt x="122" y="159"/>
                  </a:cubicBezTo>
                  <a:cubicBezTo>
                    <a:pt x="122" y="174"/>
                    <a:pt x="122" y="174"/>
                    <a:pt x="122" y="174"/>
                  </a:cubicBezTo>
                  <a:cubicBezTo>
                    <a:pt x="119" y="178"/>
                    <a:pt x="119" y="178"/>
                    <a:pt x="119" y="178"/>
                  </a:cubicBezTo>
                  <a:cubicBezTo>
                    <a:pt x="117" y="179"/>
                    <a:pt x="113" y="182"/>
                    <a:pt x="111" y="184"/>
                  </a:cubicBezTo>
                  <a:cubicBezTo>
                    <a:pt x="106" y="187"/>
                    <a:pt x="106" y="187"/>
                    <a:pt x="98" y="183"/>
                  </a:cubicBezTo>
                  <a:cubicBezTo>
                    <a:pt x="93" y="181"/>
                    <a:pt x="92" y="180"/>
                    <a:pt x="90" y="174"/>
                  </a:cubicBezTo>
                  <a:cubicBezTo>
                    <a:pt x="89" y="170"/>
                    <a:pt x="88" y="169"/>
                    <a:pt x="86" y="169"/>
                  </a:cubicBezTo>
                  <a:cubicBezTo>
                    <a:pt x="84" y="169"/>
                    <a:pt x="80" y="172"/>
                    <a:pt x="81" y="173"/>
                  </a:cubicBezTo>
                  <a:cubicBezTo>
                    <a:pt x="81" y="174"/>
                    <a:pt x="78" y="176"/>
                    <a:pt x="75" y="178"/>
                  </a:cubicBezTo>
                  <a:cubicBezTo>
                    <a:pt x="68" y="182"/>
                    <a:pt x="68" y="182"/>
                    <a:pt x="63" y="180"/>
                  </a:cubicBezTo>
                  <a:cubicBezTo>
                    <a:pt x="52" y="178"/>
                    <a:pt x="50" y="177"/>
                    <a:pt x="50" y="170"/>
                  </a:cubicBezTo>
                  <a:cubicBezTo>
                    <a:pt x="50" y="166"/>
                    <a:pt x="56" y="156"/>
                    <a:pt x="60" y="155"/>
                  </a:cubicBezTo>
                  <a:cubicBezTo>
                    <a:pt x="63" y="154"/>
                    <a:pt x="64" y="150"/>
                    <a:pt x="61" y="148"/>
                  </a:cubicBezTo>
                  <a:cubicBezTo>
                    <a:pt x="59" y="146"/>
                    <a:pt x="57" y="146"/>
                    <a:pt x="52" y="146"/>
                  </a:cubicBezTo>
                  <a:cubicBezTo>
                    <a:pt x="41" y="147"/>
                    <a:pt x="37" y="144"/>
                    <a:pt x="35" y="132"/>
                  </a:cubicBezTo>
                  <a:cubicBezTo>
                    <a:pt x="33" y="119"/>
                    <a:pt x="36" y="112"/>
                    <a:pt x="45" y="109"/>
                  </a:cubicBezTo>
                  <a:cubicBezTo>
                    <a:pt x="48" y="109"/>
                    <a:pt x="49" y="108"/>
                    <a:pt x="48" y="106"/>
                  </a:cubicBezTo>
                  <a:cubicBezTo>
                    <a:pt x="48" y="103"/>
                    <a:pt x="45" y="101"/>
                    <a:pt x="41" y="101"/>
                  </a:cubicBezTo>
                  <a:cubicBezTo>
                    <a:pt x="37" y="100"/>
                    <a:pt x="29" y="93"/>
                    <a:pt x="25" y="87"/>
                  </a:cubicBezTo>
                  <a:cubicBezTo>
                    <a:pt x="18" y="73"/>
                    <a:pt x="20" y="73"/>
                    <a:pt x="19" y="67"/>
                  </a:cubicBezTo>
                  <a:cubicBezTo>
                    <a:pt x="16" y="54"/>
                    <a:pt x="30" y="52"/>
                    <a:pt x="39" y="47"/>
                  </a:cubicBezTo>
                  <a:cubicBezTo>
                    <a:pt x="44" y="50"/>
                    <a:pt x="44" y="50"/>
                    <a:pt x="44" y="50"/>
                  </a:cubicBezTo>
                  <a:cubicBezTo>
                    <a:pt x="49" y="52"/>
                    <a:pt x="50" y="52"/>
                    <a:pt x="51" y="46"/>
                  </a:cubicBezTo>
                  <a:cubicBezTo>
                    <a:pt x="48" y="34"/>
                    <a:pt x="48" y="34"/>
                    <a:pt x="61" y="23"/>
                  </a:cubicBezTo>
                  <a:cubicBezTo>
                    <a:pt x="67" y="18"/>
                    <a:pt x="69" y="17"/>
                    <a:pt x="73" y="17"/>
                  </a:cubicBezTo>
                  <a:cubicBezTo>
                    <a:pt x="80" y="17"/>
                    <a:pt x="80" y="23"/>
                    <a:pt x="80" y="30"/>
                  </a:cubicBezTo>
                  <a:cubicBezTo>
                    <a:pt x="79" y="35"/>
                    <a:pt x="81" y="38"/>
                    <a:pt x="84" y="38"/>
                  </a:cubicBezTo>
                  <a:cubicBezTo>
                    <a:pt x="87" y="38"/>
                    <a:pt x="88" y="36"/>
                    <a:pt x="88" y="30"/>
                  </a:cubicBezTo>
                  <a:cubicBezTo>
                    <a:pt x="88" y="8"/>
                    <a:pt x="135" y="25"/>
                    <a:pt x="144" y="31"/>
                  </a:cubicBezTo>
                  <a:cubicBezTo>
                    <a:pt x="148" y="35"/>
                    <a:pt x="151" y="38"/>
                    <a:pt x="152" y="40"/>
                  </a:cubicBezTo>
                  <a:cubicBezTo>
                    <a:pt x="154" y="42"/>
                    <a:pt x="155" y="42"/>
                    <a:pt x="157" y="41"/>
                  </a:cubicBezTo>
                  <a:cubicBezTo>
                    <a:pt x="159" y="41"/>
                    <a:pt x="160" y="41"/>
                    <a:pt x="161" y="41"/>
                  </a:cubicBezTo>
                  <a:cubicBezTo>
                    <a:pt x="174" y="26"/>
                    <a:pt x="197" y="4"/>
                    <a:pt x="202" y="38"/>
                  </a:cubicBezTo>
                  <a:cubicBezTo>
                    <a:pt x="201" y="43"/>
                    <a:pt x="201" y="43"/>
                    <a:pt x="203" y="42"/>
                  </a:cubicBezTo>
                  <a:cubicBezTo>
                    <a:pt x="206" y="43"/>
                    <a:pt x="211" y="42"/>
                    <a:pt x="216" y="41"/>
                  </a:cubicBezTo>
                  <a:cubicBezTo>
                    <a:pt x="230" y="38"/>
                    <a:pt x="241" y="48"/>
                    <a:pt x="246" y="61"/>
                  </a:cubicBezTo>
                  <a:cubicBezTo>
                    <a:pt x="248" y="67"/>
                    <a:pt x="246" y="75"/>
                    <a:pt x="239" y="82"/>
                  </a:cubicBezTo>
                  <a:cubicBezTo>
                    <a:pt x="238" y="84"/>
                    <a:pt x="237" y="86"/>
                    <a:pt x="237" y="87"/>
                  </a:cubicBezTo>
                  <a:cubicBezTo>
                    <a:pt x="238" y="89"/>
                    <a:pt x="243" y="89"/>
                    <a:pt x="246" y="86"/>
                  </a:cubicBezTo>
                  <a:cubicBezTo>
                    <a:pt x="249" y="84"/>
                    <a:pt x="249" y="84"/>
                    <a:pt x="249" y="84"/>
                  </a:cubicBezTo>
                  <a:cubicBezTo>
                    <a:pt x="254" y="88"/>
                    <a:pt x="254" y="88"/>
                    <a:pt x="254" y="88"/>
                  </a:cubicBezTo>
                  <a:cubicBezTo>
                    <a:pt x="267" y="97"/>
                    <a:pt x="264" y="122"/>
                    <a:pt x="255" y="133"/>
                  </a:cubicBezTo>
                  <a:cubicBezTo>
                    <a:pt x="252" y="136"/>
                    <a:pt x="251" y="136"/>
                    <a:pt x="248" y="136"/>
                  </a:cubicBezTo>
                  <a:cubicBezTo>
                    <a:pt x="244" y="135"/>
                    <a:pt x="242" y="138"/>
                    <a:pt x="243" y="143"/>
                  </a:cubicBezTo>
                  <a:cubicBezTo>
                    <a:pt x="244" y="145"/>
                    <a:pt x="244" y="148"/>
                    <a:pt x="244" y="150"/>
                  </a:cubicBezTo>
                  <a:cubicBezTo>
                    <a:pt x="244" y="154"/>
                    <a:pt x="245" y="154"/>
                    <a:pt x="246" y="154"/>
                  </a:cubicBezTo>
                  <a:cubicBezTo>
                    <a:pt x="248" y="154"/>
                    <a:pt x="249" y="153"/>
                    <a:pt x="249" y="150"/>
                  </a:cubicBezTo>
                  <a:cubicBezTo>
                    <a:pt x="250" y="145"/>
                    <a:pt x="250" y="144"/>
                    <a:pt x="255" y="142"/>
                  </a:cubicBezTo>
                  <a:cubicBezTo>
                    <a:pt x="257" y="142"/>
                    <a:pt x="259" y="140"/>
                    <a:pt x="260" y="139"/>
                  </a:cubicBezTo>
                  <a:cubicBezTo>
                    <a:pt x="260" y="138"/>
                    <a:pt x="262" y="136"/>
                    <a:pt x="263" y="135"/>
                  </a:cubicBezTo>
                  <a:cubicBezTo>
                    <a:pt x="268" y="126"/>
                    <a:pt x="269" y="105"/>
                    <a:pt x="267" y="95"/>
                  </a:cubicBezTo>
                  <a:cubicBezTo>
                    <a:pt x="265" y="89"/>
                    <a:pt x="265" y="88"/>
                    <a:pt x="259" y="84"/>
                  </a:cubicBezTo>
                  <a:cubicBezTo>
                    <a:pt x="256" y="82"/>
                    <a:pt x="253" y="80"/>
                    <a:pt x="252" y="79"/>
                  </a:cubicBezTo>
                  <a:cubicBezTo>
                    <a:pt x="251" y="78"/>
                    <a:pt x="251" y="77"/>
                    <a:pt x="252" y="72"/>
                  </a:cubicBezTo>
                  <a:cubicBezTo>
                    <a:pt x="254" y="48"/>
                    <a:pt x="239" y="34"/>
                    <a:pt x="218" y="34"/>
                  </a:cubicBezTo>
                  <a:cubicBezTo>
                    <a:pt x="211" y="34"/>
                    <a:pt x="211" y="34"/>
                    <a:pt x="211" y="32"/>
                  </a:cubicBezTo>
                  <a:cubicBezTo>
                    <a:pt x="200" y="0"/>
                    <a:pt x="173" y="16"/>
                    <a:pt x="156" y="32"/>
                  </a:cubicBezTo>
                  <a:cubicBezTo>
                    <a:pt x="156" y="32"/>
                    <a:pt x="148" y="26"/>
                    <a:pt x="144" y="22"/>
                  </a:cubicBezTo>
                  <a:cubicBezTo>
                    <a:pt x="130" y="11"/>
                    <a:pt x="107" y="10"/>
                    <a:pt x="91" y="16"/>
                  </a:cubicBezTo>
                  <a:cubicBezTo>
                    <a:pt x="88" y="17"/>
                    <a:pt x="86" y="16"/>
                    <a:pt x="84" y="14"/>
                  </a:cubicBezTo>
                  <a:cubicBezTo>
                    <a:pt x="80" y="11"/>
                    <a:pt x="77" y="9"/>
                    <a:pt x="74" y="9"/>
                  </a:cubicBezTo>
                  <a:close/>
                  <a:moveTo>
                    <a:pt x="188" y="46"/>
                  </a:moveTo>
                  <a:cubicBezTo>
                    <a:pt x="186" y="46"/>
                    <a:pt x="184" y="47"/>
                    <a:pt x="182" y="48"/>
                  </a:cubicBezTo>
                  <a:cubicBezTo>
                    <a:pt x="176" y="50"/>
                    <a:pt x="172" y="59"/>
                    <a:pt x="176" y="60"/>
                  </a:cubicBezTo>
                  <a:cubicBezTo>
                    <a:pt x="178" y="61"/>
                    <a:pt x="179" y="60"/>
                    <a:pt x="179" y="58"/>
                  </a:cubicBezTo>
                  <a:cubicBezTo>
                    <a:pt x="179" y="57"/>
                    <a:pt x="186" y="52"/>
                    <a:pt x="188" y="52"/>
                  </a:cubicBezTo>
                  <a:cubicBezTo>
                    <a:pt x="189" y="52"/>
                    <a:pt x="189" y="53"/>
                    <a:pt x="188" y="56"/>
                  </a:cubicBezTo>
                  <a:cubicBezTo>
                    <a:pt x="186" y="60"/>
                    <a:pt x="188" y="63"/>
                    <a:pt x="194" y="63"/>
                  </a:cubicBezTo>
                  <a:cubicBezTo>
                    <a:pt x="200" y="64"/>
                    <a:pt x="201" y="65"/>
                    <a:pt x="198" y="71"/>
                  </a:cubicBezTo>
                  <a:cubicBezTo>
                    <a:pt x="196" y="76"/>
                    <a:pt x="194" y="77"/>
                    <a:pt x="188" y="78"/>
                  </a:cubicBezTo>
                  <a:cubicBezTo>
                    <a:pt x="187" y="78"/>
                    <a:pt x="187" y="79"/>
                    <a:pt x="189" y="81"/>
                  </a:cubicBezTo>
                  <a:cubicBezTo>
                    <a:pt x="190" y="82"/>
                    <a:pt x="192" y="83"/>
                    <a:pt x="193" y="83"/>
                  </a:cubicBezTo>
                  <a:cubicBezTo>
                    <a:pt x="198" y="83"/>
                    <a:pt x="208" y="69"/>
                    <a:pt x="206" y="65"/>
                  </a:cubicBezTo>
                  <a:cubicBezTo>
                    <a:pt x="205" y="62"/>
                    <a:pt x="201" y="59"/>
                    <a:pt x="197" y="58"/>
                  </a:cubicBezTo>
                  <a:cubicBezTo>
                    <a:pt x="194" y="58"/>
                    <a:pt x="194" y="57"/>
                    <a:pt x="195" y="55"/>
                  </a:cubicBezTo>
                  <a:cubicBezTo>
                    <a:pt x="196" y="49"/>
                    <a:pt x="193" y="46"/>
                    <a:pt x="188" y="46"/>
                  </a:cubicBezTo>
                  <a:close/>
                  <a:moveTo>
                    <a:pt x="110" y="58"/>
                  </a:moveTo>
                  <a:cubicBezTo>
                    <a:pt x="104" y="58"/>
                    <a:pt x="100" y="60"/>
                    <a:pt x="97" y="65"/>
                  </a:cubicBezTo>
                  <a:cubicBezTo>
                    <a:pt x="95" y="68"/>
                    <a:pt x="95" y="68"/>
                    <a:pt x="91" y="68"/>
                  </a:cubicBezTo>
                  <a:cubicBezTo>
                    <a:pt x="84" y="67"/>
                    <a:pt x="77" y="74"/>
                    <a:pt x="77" y="84"/>
                  </a:cubicBezTo>
                  <a:cubicBezTo>
                    <a:pt x="77" y="88"/>
                    <a:pt x="77" y="89"/>
                    <a:pt x="74" y="91"/>
                  </a:cubicBezTo>
                  <a:cubicBezTo>
                    <a:pt x="70" y="93"/>
                    <a:pt x="69" y="97"/>
                    <a:pt x="69" y="103"/>
                  </a:cubicBezTo>
                  <a:cubicBezTo>
                    <a:pt x="70" y="114"/>
                    <a:pt x="77" y="128"/>
                    <a:pt x="82" y="130"/>
                  </a:cubicBezTo>
                  <a:cubicBezTo>
                    <a:pt x="85" y="131"/>
                    <a:pt x="85" y="131"/>
                    <a:pt x="88" y="130"/>
                  </a:cubicBezTo>
                  <a:cubicBezTo>
                    <a:pt x="91" y="129"/>
                    <a:pt x="90" y="127"/>
                    <a:pt x="85" y="124"/>
                  </a:cubicBezTo>
                  <a:cubicBezTo>
                    <a:pt x="81" y="122"/>
                    <a:pt x="80" y="121"/>
                    <a:pt x="78" y="116"/>
                  </a:cubicBezTo>
                  <a:cubicBezTo>
                    <a:pt x="75" y="108"/>
                    <a:pt x="74" y="101"/>
                    <a:pt x="75" y="98"/>
                  </a:cubicBezTo>
                  <a:cubicBezTo>
                    <a:pt x="76" y="97"/>
                    <a:pt x="78" y="96"/>
                    <a:pt x="81" y="96"/>
                  </a:cubicBezTo>
                  <a:cubicBezTo>
                    <a:pt x="86" y="96"/>
                    <a:pt x="87" y="95"/>
                    <a:pt x="84" y="89"/>
                  </a:cubicBezTo>
                  <a:cubicBezTo>
                    <a:pt x="80" y="78"/>
                    <a:pt x="88" y="69"/>
                    <a:pt x="96" y="77"/>
                  </a:cubicBezTo>
                  <a:cubicBezTo>
                    <a:pt x="99" y="80"/>
                    <a:pt x="99" y="80"/>
                    <a:pt x="101" y="79"/>
                  </a:cubicBezTo>
                  <a:cubicBezTo>
                    <a:pt x="102" y="77"/>
                    <a:pt x="102" y="76"/>
                    <a:pt x="101" y="74"/>
                  </a:cubicBezTo>
                  <a:cubicBezTo>
                    <a:pt x="98" y="64"/>
                    <a:pt x="113" y="59"/>
                    <a:pt x="120" y="67"/>
                  </a:cubicBezTo>
                  <a:cubicBezTo>
                    <a:pt x="121" y="69"/>
                    <a:pt x="122" y="73"/>
                    <a:pt x="122" y="76"/>
                  </a:cubicBezTo>
                  <a:cubicBezTo>
                    <a:pt x="123" y="81"/>
                    <a:pt x="123" y="82"/>
                    <a:pt x="125" y="82"/>
                  </a:cubicBezTo>
                  <a:cubicBezTo>
                    <a:pt x="129" y="82"/>
                    <a:pt x="129" y="73"/>
                    <a:pt x="125" y="66"/>
                  </a:cubicBezTo>
                  <a:cubicBezTo>
                    <a:pt x="122" y="61"/>
                    <a:pt x="119" y="59"/>
                    <a:pt x="112" y="58"/>
                  </a:cubicBezTo>
                  <a:cubicBezTo>
                    <a:pt x="111" y="58"/>
                    <a:pt x="110" y="58"/>
                    <a:pt x="110" y="58"/>
                  </a:cubicBezTo>
                  <a:close/>
                  <a:moveTo>
                    <a:pt x="204" y="96"/>
                  </a:moveTo>
                  <a:cubicBezTo>
                    <a:pt x="201" y="96"/>
                    <a:pt x="202" y="101"/>
                    <a:pt x="206" y="106"/>
                  </a:cubicBezTo>
                  <a:cubicBezTo>
                    <a:pt x="210" y="112"/>
                    <a:pt x="211" y="115"/>
                    <a:pt x="207" y="116"/>
                  </a:cubicBezTo>
                  <a:cubicBezTo>
                    <a:pt x="206" y="116"/>
                    <a:pt x="205" y="117"/>
                    <a:pt x="204" y="118"/>
                  </a:cubicBezTo>
                  <a:cubicBezTo>
                    <a:pt x="204" y="119"/>
                    <a:pt x="206" y="125"/>
                    <a:pt x="208" y="125"/>
                  </a:cubicBezTo>
                  <a:cubicBezTo>
                    <a:pt x="209" y="125"/>
                    <a:pt x="215" y="131"/>
                    <a:pt x="215" y="132"/>
                  </a:cubicBezTo>
                  <a:cubicBezTo>
                    <a:pt x="215" y="134"/>
                    <a:pt x="209" y="140"/>
                    <a:pt x="206" y="141"/>
                  </a:cubicBezTo>
                  <a:cubicBezTo>
                    <a:pt x="202" y="143"/>
                    <a:pt x="198" y="143"/>
                    <a:pt x="194" y="140"/>
                  </a:cubicBezTo>
                  <a:cubicBezTo>
                    <a:pt x="192" y="139"/>
                    <a:pt x="191" y="137"/>
                    <a:pt x="190" y="137"/>
                  </a:cubicBezTo>
                  <a:cubicBezTo>
                    <a:pt x="189" y="137"/>
                    <a:pt x="190" y="140"/>
                    <a:pt x="194" y="143"/>
                  </a:cubicBezTo>
                  <a:cubicBezTo>
                    <a:pt x="197" y="146"/>
                    <a:pt x="198" y="147"/>
                    <a:pt x="202" y="147"/>
                  </a:cubicBezTo>
                  <a:cubicBezTo>
                    <a:pt x="211" y="147"/>
                    <a:pt x="222" y="139"/>
                    <a:pt x="222" y="133"/>
                  </a:cubicBezTo>
                  <a:cubicBezTo>
                    <a:pt x="222" y="131"/>
                    <a:pt x="216" y="123"/>
                    <a:pt x="214" y="123"/>
                  </a:cubicBezTo>
                  <a:cubicBezTo>
                    <a:pt x="213" y="123"/>
                    <a:pt x="214" y="122"/>
                    <a:pt x="214" y="120"/>
                  </a:cubicBezTo>
                  <a:cubicBezTo>
                    <a:pt x="215" y="119"/>
                    <a:pt x="216" y="116"/>
                    <a:pt x="216" y="115"/>
                  </a:cubicBezTo>
                  <a:cubicBezTo>
                    <a:pt x="216" y="112"/>
                    <a:pt x="213" y="106"/>
                    <a:pt x="210" y="104"/>
                  </a:cubicBezTo>
                  <a:cubicBezTo>
                    <a:pt x="209" y="104"/>
                    <a:pt x="209" y="103"/>
                    <a:pt x="209" y="102"/>
                  </a:cubicBezTo>
                  <a:cubicBezTo>
                    <a:pt x="209" y="100"/>
                    <a:pt x="205" y="96"/>
                    <a:pt x="204" y="96"/>
                  </a:cubicBezTo>
                  <a:close/>
                  <a:moveTo>
                    <a:pt x="266" y="152"/>
                  </a:moveTo>
                  <a:cubicBezTo>
                    <a:pt x="266" y="152"/>
                    <a:pt x="266" y="152"/>
                    <a:pt x="265" y="152"/>
                  </a:cubicBezTo>
                  <a:cubicBezTo>
                    <a:pt x="264" y="152"/>
                    <a:pt x="264" y="153"/>
                    <a:pt x="265" y="153"/>
                  </a:cubicBezTo>
                  <a:cubicBezTo>
                    <a:pt x="266" y="154"/>
                    <a:pt x="267" y="157"/>
                    <a:pt x="267" y="160"/>
                  </a:cubicBezTo>
                  <a:cubicBezTo>
                    <a:pt x="267" y="163"/>
                    <a:pt x="268" y="168"/>
                    <a:pt x="268" y="170"/>
                  </a:cubicBezTo>
                  <a:cubicBezTo>
                    <a:pt x="268" y="173"/>
                    <a:pt x="269" y="179"/>
                    <a:pt x="269" y="184"/>
                  </a:cubicBezTo>
                  <a:cubicBezTo>
                    <a:pt x="269" y="188"/>
                    <a:pt x="270" y="193"/>
                    <a:pt x="270" y="193"/>
                  </a:cubicBezTo>
                  <a:cubicBezTo>
                    <a:pt x="271" y="195"/>
                    <a:pt x="274" y="195"/>
                    <a:pt x="274" y="193"/>
                  </a:cubicBezTo>
                  <a:cubicBezTo>
                    <a:pt x="274" y="191"/>
                    <a:pt x="274" y="171"/>
                    <a:pt x="274" y="164"/>
                  </a:cubicBezTo>
                  <a:cubicBezTo>
                    <a:pt x="274" y="161"/>
                    <a:pt x="273" y="160"/>
                    <a:pt x="272" y="160"/>
                  </a:cubicBezTo>
                  <a:cubicBezTo>
                    <a:pt x="271" y="160"/>
                    <a:pt x="271" y="159"/>
                    <a:pt x="271" y="158"/>
                  </a:cubicBezTo>
                  <a:cubicBezTo>
                    <a:pt x="272" y="156"/>
                    <a:pt x="268" y="151"/>
                    <a:pt x="266" y="152"/>
                  </a:cubicBezTo>
                  <a:close/>
                  <a:moveTo>
                    <a:pt x="234" y="142"/>
                  </a:moveTo>
                  <a:cubicBezTo>
                    <a:pt x="230" y="144"/>
                    <a:pt x="250" y="212"/>
                    <a:pt x="246" y="179"/>
                  </a:cubicBezTo>
                  <a:cubicBezTo>
                    <a:pt x="246" y="177"/>
                    <a:pt x="245" y="174"/>
                    <a:pt x="245" y="170"/>
                  </a:cubicBezTo>
                  <a:cubicBezTo>
                    <a:pt x="244" y="166"/>
                    <a:pt x="243" y="163"/>
                    <a:pt x="241" y="159"/>
                  </a:cubicBezTo>
                  <a:cubicBezTo>
                    <a:pt x="238" y="154"/>
                    <a:pt x="237" y="142"/>
                    <a:pt x="234" y="142"/>
                  </a:cubicBezTo>
                  <a:close/>
                  <a:moveTo>
                    <a:pt x="254" y="152"/>
                  </a:moveTo>
                  <a:cubicBezTo>
                    <a:pt x="254" y="152"/>
                    <a:pt x="254" y="153"/>
                    <a:pt x="254" y="155"/>
                  </a:cubicBezTo>
                  <a:cubicBezTo>
                    <a:pt x="254" y="156"/>
                    <a:pt x="253" y="158"/>
                    <a:pt x="252" y="159"/>
                  </a:cubicBezTo>
                  <a:cubicBezTo>
                    <a:pt x="251" y="160"/>
                    <a:pt x="251" y="161"/>
                    <a:pt x="253" y="165"/>
                  </a:cubicBezTo>
                  <a:cubicBezTo>
                    <a:pt x="254" y="168"/>
                    <a:pt x="255" y="174"/>
                    <a:pt x="255" y="178"/>
                  </a:cubicBezTo>
                  <a:cubicBezTo>
                    <a:pt x="256" y="182"/>
                    <a:pt x="256" y="188"/>
                    <a:pt x="257" y="190"/>
                  </a:cubicBezTo>
                  <a:cubicBezTo>
                    <a:pt x="257" y="193"/>
                    <a:pt x="258" y="195"/>
                    <a:pt x="258" y="194"/>
                  </a:cubicBezTo>
                  <a:cubicBezTo>
                    <a:pt x="259" y="194"/>
                    <a:pt x="260" y="189"/>
                    <a:pt x="260" y="180"/>
                  </a:cubicBezTo>
                  <a:cubicBezTo>
                    <a:pt x="260" y="169"/>
                    <a:pt x="260" y="166"/>
                    <a:pt x="258" y="160"/>
                  </a:cubicBezTo>
                  <a:cubicBezTo>
                    <a:pt x="257" y="155"/>
                    <a:pt x="255" y="152"/>
                    <a:pt x="255" y="152"/>
                  </a:cubicBezTo>
                  <a:cubicBezTo>
                    <a:pt x="254" y="152"/>
                    <a:pt x="254" y="152"/>
                    <a:pt x="254" y="152"/>
                  </a:cubicBezTo>
                  <a:close/>
                  <a:moveTo>
                    <a:pt x="251" y="194"/>
                  </a:moveTo>
                  <a:cubicBezTo>
                    <a:pt x="248" y="195"/>
                    <a:pt x="247" y="206"/>
                    <a:pt x="244" y="201"/>
                  </a:cubicBezTo>
                  <a:cubicBezTo>
                    <a:pt x="240" y="193"/>
                    <a:pt x="235" y="197"/>
                    <a:pt x="227" y="201"/>
                  </a:cubicBezTo>
                  <a:cubicBezTo>
                    <a:pt x="218" y="206"/>
                    <a:pt x="213" y="206"/>
                    <a:pt x="207" y="204"/>
                  </a:cubicBezTo>
                  <a:cubicBezTo>
                    <a:pt x="203" y="202"/>
                    <a:pt x="200" y="203"/>
                    <a:pt x="201" y="205"/>
                  </a:cubicBezTo>
                  <a:cubicBezTo>
                    <a:pt x="207" y="213"/>
                    <a:pt x="215" y="216"/>
                    <a:pt x="220" y="225"/>
                  </a:cubicBezTo>
                  <a:cubicBezTo>
                    <a:pt x="223" y="229"/>
                    <a:pt x="229" y="235"/>
                    <a:pt x="234" y="236"/>
                  </a:cubicBezTo>
                  <a:cubicBezTo>
                    <a:pt x="236" y="236"/>
                    <a:pt x="237" y="236"/>
                    <a:pt x="237" y="237"/>
                  </a:cubicBezTo>
                  <a:cubicBezTo>
                    <a:pt x="237" y="237"/>
                    <a:pt x="235" y="239"/>
                    <a:pt x="233" y="241"/>
                  </a:cubicBezTo>
                  <a:cubicBezTo>
                    <a:pt x="230" y="244"/>
                    <a:pt x="229" y="246"/>
                    <a:pt x="228" y="249"/>
                  </a:cubicBezTo>
                  <a:cubicBezTo>
                    <a:pt x="227" y="254"/>
                    <a:pt x="227" y="262"/>
                    <a:pt x="229" y="265"/>
                  </a:cubicBezTo>
                  <a:cubicBezTo>
                    <a:pt x="232" y="271"/>
                    <a:pt x="233" y="273"/>
                    <a:pt x="234" y="274"/>
                  </a:cubicBezTo>
                  <a:cubicBezTo>
                    <a:pt x="236" y="274"/>
                    <a:pt x="237" y="275"/>
                    <a:pt x="237" y="275"/>
                  </a:cubicBezTo>
                  <a:cubicBezTo>
                    <a:pt x="238" y="277"/>
                    <a:pt x="242" y="278"/>
                    <a:pt x="247" y="278"/>
                  </a:cubicBezTo>
                  <a:cubicBezTo>
                    <a:pt x="251" y="278"/>
                    <a:pt x="252" y="278"/>
                    <a:pt x="252" y="279"/>
                  </a:cubicBezTo>
                  <a:cubicBezTo>
                    <a:pt x="252" y="280"/>
                    <a:pt x="253" y="282"/>
                    <a:pt x="254" y="283"/>
                  </a:cubicBezTo>
                  <a:cubicBezTo>
                    <a:pt x="256" y="285"/>
                    <a:pt x="258" y="283"/>
                    <a:pt x="257" y="279"/>
                  </a:cubicBezTo>
                  <a:cubicBezTo>
                    <a:pt x="257" y="277"/>
                    <a:pt x="257" y="276"/>
                    <a:pt x="258" y="277"/>
                  </a:cubicBezTo>
                  <a:cubicBezTo>
                    <a:pt x="259" y="277"/>
                    <a:pt x="259" y="278"/>
                    <a:pt x="259" y="279"/>
                  </a:cubicBezTo>
                  <a:cubicBezTo>
                    <a:pt x="259" y="280"/>
                    <a:pt x="260" y="281"/>
                    <a:pt x="261" y="281"/>
                  </a:cubicBezTo>
                  <a:cubicBezTo>
                    <a:pt x="263" y="281"/>
                    <a:pt x="263" y="280"/>
                    <a:pt x="263" y="278"/>
                  </a:cubicBezTo>
                  <a:cubicBezTo>
                    <a:pt x="263" y="276"/>
                    <a:pt x="263" y="276"/>
                    <a:pt x="263" y="276"/>
                  </a:cubicBezTo>
                  <a:cubicBezTo>
                    <a:pt x="265" y="278"/>
                    <a:pt x="265" y="278"/>
                    <a:pt x="265" y="278"/>
                  </a:cubicBezTo>
                  <a:cubicBezTo>
                    <a:pt x="267" y="281"/>
                    <a:pt x="270" y="281"/>
                    <a:pt x="271" y="279"/>
                  </a:cubicBezTo>
                  <a:cubicBezTo>
                    <a:pt x="271" y="278"/>
                    <a:pt x="274" y="277"/>
                    <a:pt x="277" y="276"/>
                  </a:cubicBezTo>
                  <a:cubicBezTo>
                    <a:pt x="285" y="273"/>
                    <a:pt x="290" y="266"/>
                    <a:pt x="292" y="254"/>
                  </a:cubicBezTo>
                  <a:cubicBezTo>
                    <a:pt x="294" y="242"/>
                    <a:pt x="292" y="237"/>
                    <a:pt x="282" y="229"/>
                  </a:cubicBezTo>
                  <a:cubicBezTo>
                    <a:pt x="276" y="223"/>
                    <a:pt x="263" y="216"/>
                    <a:pt x="255" y="223"/>
                  </a:cubicBezTo>
                  <a:cubicBezTo>
                    <a:pt x="254" y="224"/>
                    <a:pt x="253" y="226"/>
                    <a:pt x="253" y="226"/>
                  </a:cubicBezTo>
                  <a:cubicBezTo>
                    <a:pt x="253" y="227"/>
                    <a:pt x="252" y="228"/>
                    <a:pt x="251" y="229"/>
                  </a:cubicBezTo>
                  <a:cubicBezTo>
                    <a:pt x="250" y="230"/>
                    <a:pt x="250" y="229"/>
                    <a:pt x="250" y="221"/>
                  </a:cubicBezTo>
                  <a:cubicBezTo>
                    <a:pt x="251" y="213"/>
                    <a:pt x="252" y="206"/>
                    <a:pt x="253" y="198"/>
                  </a:cubicBezTo>
                  <a:cubicBezTo>
                    <a:pt x="253" y="197"/>
                    <a:pt x="252" y="194"/>
                    <a:pt x="251" y="194"/>
                  </a:cubicBezTo>
                  <a:close/>
                  <a:moveTo>
                    <a:pt x="272" y="202"/>
                  </a:moveTo>
                  <a:cubicBezTo>
                    <a:pt x="272" y="202"/>
                    <a:pt x="272" y="202"/>
                    <a:pt x="272" y="202"/>
                  </a:cubicBezTo>
                  <a:cubicBezTo>
                    <a:pt x="269" y="203"/>
                    <a:pt x="269" y="211"/>
                    <a:pt x="272" y="212"/>
                  </a:cubicBezTo>
                  <a:cubicBezTo>
                    <a:pt x="275" y="213"/>
                    <a:pt x="276" y="211"/>
                    <a:pt x="275" y="206"/>
                  </a:cubicBezTo>
                  <a:cubicBezTo>
                    <a:pt x="274" y="204"/>
                    <a:pt x="273" y="202"/>
                    <a:pt x="272" y="202"/>
                  </a:cubicBezTo>
                  <a:close/>
                  <a:moveTo>
                    <a:pt x="237" y="205"/>
                  </a:moveTo>
                  <a:cubicBezTo>
                    <a:pt x="238" y="205"/>
                    <a:pt x="239" y="205"/>
                    <a:pt x="240" y="206"/>
                  </a:cubicBezTo>
                  <a:cubicBezTo>
                    <a:pt x="243" y="208"/>
                    <a:pt x="243" y="209"/>
                    <a:pt x="243" y="213"/>
                  </a:cubicBezTo>
                  <a:cubicBezTo>
                    <a:pt x="242" y="219"/>
                    <a:pt x="240" y="219"/>
                    <a:pt x="239" y="213"/>
                  </a:cubicBezTo>
                  <a:cubicBezTo>
                    <a:pt x="238" y="208"/>
                    <a:pt x="236" y="206"/>
                    <a:pt x="235" y="208"/>
                  </a:cubicBezTo>
                  <a:cubicBezTo>
                    <a:pt x="234" y="209"/>
                    <a:pt x="235" y="211"/>
                    <a:pt x="236" y="213"/>
                  </a:cubicBezTo>
                  <a:cubicBezTo>
                    <a:pt x="238" y="217"/>
                    <a:pt x="238" y="217"/>
                    <a:pt x="238" y="217"/>
                  </a:cubicBezTo>
                  <a:cubicBezTo>
                    <a:pt x="236" y="217"/>
                    <a:pt x="236" y="217"/>
                    <a:pt x="236" y="217"/>
                  </a:cubicBezTo>
                  <a:cubicBezTo>
                    <a:pt x="234" y="217"/>
                    <a:pt x="232" y="217"/>
                    <a:pt x="230" y="215"/>
                  </a:cubicBezTo>
                  <a:cubicBezTo>
                    <a:pt x="227" y="212"/>
                    <a:pt x="224" y="211"/>
                    <a:pt x="222" y="212"/>
                  </a:cubicBezTo>
                  <a:cubicBezTo>
                    <a:pt x="221" y="213"/>
                    <a:pt x="226" y="218"/>
                    <a:pt x="228" y="218"/>
                  </a:cubicBezTo>
                  <a:cubicBezTo>
                    <a:pt x="228" y="218"/>
                    <a:pt x="230" y="219"/>
                    <a:pt x="232" y="220"/>
                  </a:cubicBezTo>
                  <a:cubicBezTo>
                    <a:pt x="235" y="222"/>
                    <a:pt x="235" y="222"/>
                    <a:pt x="233" y="223"/>
                  </a:cubicBezTo>
                  <a:cubicBezTo>
                    <a:pt x="229" y="224"/>
                    <a:pt x="227" y="223"/>
                    <a:pt x="222" y="219"/>
                  </a:cubicBezTo>
                  <a:cubicBezTo>
                    <a:pt x="218" y="214"/>
                    <a:pt x="206" y="210"/>
                    <a:pt x="223" y="210"/>
                  </a:cubicBezTo>
                  <a:cubicBezTo>
                    <a:pt x="227" y="208"/>
                    <a:pt x="231" y="207"/>
                    <a:pt x="234" y="206"/>
                  </a:cubicBezTo>
                  <a:cubicBezTo>
                    <a:pt x="236" y="205"/>
                    <a:pt x="236" y="205"/>
                    <a:pt x="237" y="205"/>
                  </a:cubicBezTo>
                  <a:close/>
                  <a:moveTo>
                    <a:pt x="242" y="223"/>
                  </a:moveTo>
                  <a:cubicBezTo>
                    <a:pt x="242" y="227"/>
                    <a:pt x="236" y="229"/>
                    <a:pt x="231" y="229"/>
                  </a:cubicBezTo>
                  <a:cubicBezTo>
                    <a:pt x="228" y="228"/>
                    <a:pt x="228" y="227"/>
                    <a:pt x="231" y="227"/>
                  </a:cubicBezTo>
                  <a:cubicBezTo>
                    <a:pt x="235" y="227"/>
                    <a:pt x="238" y="224"/>
                    <a:pt x="242" y="223"/>
                  </a:cubicBezTo>
                  <a:close/>
                  <a:moveTo>
                    <a:pt x="276" y="232"/>
                  </a:moveTo>
                  <a:cubicBezTo>
                    <a:pt x="284" y="239"/>
                    <a:pt x="286" y="243"/>
                    <a:pt x="285" y="252"/>
                  </a:cubicBezTo>
                  <a:cubicBezTo>
                    <a:pt x="284" y="258"/>
                    <a:pt x="283" y="260"/>
                    <a:pt x="282" y="263"/>
                  </a:cubicBezTo>
                  <a:cubicBezTo>
                    <a:pt x="278" y="266"/>
                    <a:pt x="275" y="267"/>
                    <a:pt x="273" y="266"/>
                  </a:cubicBezTo>
                  <a:cubicBezTo>
                    <a:pt x="272" y="265"/>
                    <a:pt x="271" y="265"/>
                    <a:pt x="270" y="265"/>
                  </a:cubicBezTo>
                  <a:cubicBezTo>
                    <a:pt x="270" y="265"/>
                    <a:pt x="268" y="265"/>
                    <a:pt x="267" y="264"/>
                  </a:cubicBezTo>
                  <a:cubicBezTo>
                    <a:pt x="266" y="263"/>
                    <a:pt x="266" y="263"/>
                    <a:pt x="265" y="265"/>
                  </a:cubicBezTo>
                  <a:cubicBezTo>
                    <a:pt x="264" y="269"/>
                    <a:pt x="262" y="269"/>
                    <a:pt x="262" y="265"/>
                  </a:cubicBezTo>
                  <a:cubicBezTo>
                    <a:pt x="262" y="262"/>
                    <a:pt x="259" y="261"/>
                    <a:pt x="258" y="265"/>
                  </a:cubicBezTo>
                  <a:cubicBezTo>
                    <a:pt x="257" y="267"/>
                    <a:pt x="257" y="267"/>
                    <a:pt x="255" y="266"/>
                  </a:cubicBezTo>
                  <a:cubicBezTo>
                    <a:pt x="254" y="264"/>
                    <a:pt x="253" y="265"/>
                    <a:pt x="252" y="267"/>
                  </a:cubicBezTo>
                  <a:cubicBezTo>
                    <a:pt x="250" y="269"/>
                    <a:pt x="249" y="269"/>
                    <a:pt x="243" y="267"/>
                  </a:cubicBezTo>
                  <a:cubicBezTo>
                    <a:pt x="238" y="266"/>
                    <a:pt x="234" y="263"/>
                    <a:pt x="234" y="260"/>
                  </a:cubicBezTo>
                  <a:cubicBezTo>
                    <a:pt x="234" y="259"/>
                    <a:pt x="235" y="256"/>
                    <a:pt x="236" y="252"/>
                  </a:cubicBezTo>
                  <a:cubicBezTo>
                    <a:pt x="239" y="243"/>
                    <a:pt x="245" y="239"/>
                    <a:pt x="249" y="243"/>
                  </a:cubicBezTo>
                  <a:cubicBezTo>
                    <a:pt x="250" y="244"/>
                    <a:pt x="250" y="245"/>
                    <a:pt x="248" y="249"/>
                  </a:cubicBezTo>
                  <a:cubicBezTo>
                    <a:pt x="247" y="251"/>
                    <a:pt x="247" y="254"/>
                    <a:pt x="247" y="255"/>
                  </a:cubicBezTo>
                  <a:cubicBezTo>
                    <a:pt x="248" y="255"/>
                    <a:pt x="247" y="257"/>
                    <a:pt x="247" y="258"/>
                  </a:cubicBezTo>
                  <a:cubicBezTo>
                    <a:pt x="246" y="260"/>
                    <a:pt x="246" y="260"/>
                    <a:pt x="248" y="260"/>
                  </a:cubicBezTo>
                  <a:cubicBezTo>
                    <a:pt x="250" y="260"/>
                    <a:pt x="251" y="259"/>
                    <a:pt x="252" y="256"/>
                  </a:cubicBezTo>
                  <a:cubicBezTo>
                    <a:pt x="255" y="250"/>
                    <a:pt x="257" y="249"/>
                    <a:pt x="263" y="248"/>
                  </a:cubicBezTo>
                  <a:cubicBezTo>
                    <a:pt x="269" y="248"/>
                    <a:pt x="270" y="247"/>
                    <a:pt x="266" y="244"/>
                  </a:cubicBezTo>
                  <a:cubicBezTo>
                    <a:pt x="263" y="242"/>
                    <a:pt x="261" y="242"/>
                    <a:pt x="258" y="244"/>
                  </a:cubicBezTo>
                  <a:cubicBezTo>
                    <a:pt x="257" y="245"/>
                    <a:pt x="256" y="245"/>
                    <a:pt x="254" y="244"/>
                  </a:cubicBezTo>
                  <a:cubicBezTo>
                    <a:pt x="252" y="241"/>
                    <a:pt x="253" y="238"/>
                    <a:pt x="257" y="231"/>
                  </a:cubicBezTo>
                  <a:cubicBezTo>
                    <a:pt x="263" y="222"/>
                    <a:pt x="270" y="225"/>
                    <a:pt x="276" y="232"/>
                  </a:cubicBezTo>
                  <a:close/>
                  <a:moveTo>
                    <a:pt x="245" y="232"/>
                  </a:moveTo>
                  <a:cubicBezTo>
                    <a:pt x="245" y="232"/>
                    <a:pt x="245" y="232"/>
                    <a:pt x="245" y="233"/>
                  </a:cubicBezTo>
                  <a:cubicBezTo>
                    <a:pt x="245" y="234"/>
                    <a:pt x="244" y="235"/>
                    <a:pt x="243" y="235"/>
                  </a:cubicBezTo>
                  <a:cubicBezTo>
                    <a:pt x="240" y="236"/>
                    <a:pt x="240" y="236"/>
                    <a:pt x="242" y="234"/>
                  </a:cubicBezTo>
                  <a:cubicBezTo>
                    <a:pt x="243" y="233"/>
                    <a:pt x="244" y="232"/>
                    <a:pt x="244" y="232"/>
                  </a:cubicBezTo>
                  <a:cubicBezTo>
                    <a:pt x="245" y="232"/>
                    <a:pt x="245" y="232"/>
                    <a:pt x="245" y="232"/>
                  </a:cubicBezTo>
                  <a:close/>
                  <a:moveTo>
                    <a:pt x="40" y="301"/>
                  </a:moveTo>
                  <a:cubicBezTo>
                    <a:pt x="35" y="313"/>
                    <a:pt x="34" y="306"/>
                    <a:pt x="37" y="300"/>
                  </a:cubicBezTo>
                  <a:cubicBezTo>
                    <a:pt x="39" y="272"/>
                    <a:pt x="40" y="295"/>
                    <a:pt x="40" y="30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7" name="Freeform 32"/>
            <p:cNvSpPr>
              <a:spLocks noEditPoints="1"/>
            </p:cNvSpPr>
            <p:nvPr/>
          </p:nvSpPr>
          <p:spPr bwMode="auto">
            <a:xfrm>
              <a:off x="1014" y="350"/>
              <a:ext cx="272" cy="450"/>
            </a:xfrm>
            <a:custGeom>
              <a:avLst/>
              <a:gdLst>
                <a:gd name="T0" fmla="*/ 58 w 216"/>
                <a:gd name="T1" fmla="*/ 80 h 357"/>
                <a:gd name="T2" fmla="*/ 88 w 216"/>
                <a:gd name="T3" fmla="*/ 140 h 357"/>
                <a:gd name="T4" fmla="*/ 120 w 216"/>
                <a:gd name="T5" fmla="*/ 129 h 357"/>
                <a:gd name="T6" fmla="*/ 106 w 216"/>
                <a:gd name="T7" fmla="*/ 213 h 357"/>
                <a:gd name="T8" fmla="*/ 31 w 216"/>
                <a:gd name="T9" fmla="*/ 141 h 357"/>
                <a:gd name="T10" fmla="*/ 22 w 216"/>
                <a:gd name="T11" fmla="*/ 155 h 357"/>
                <a:gd name="T12" fmla="*/ 51 w 216"/>
                <a:gd name="T13" fmla="*/ 255 h 357"/>
                <a:gd name="T14" fmla="*/ 64 w 216"/>
                <a:gd name="T15" fmla="*/ 256 h 357"/>
                <a:gd name="T16" fmla="*/ 39 w 216"/>
                <a:gd name="T17" fmla="*/ 327 h 357"/>
                <a:gd name="T18" fmla="*/ 45 w 216"/>
                <a:gd name="T19" fmla="*/ 311 h 357"/>
                <a:gd name="T20" fmla="*/ 157 w 216"/>
                <a:gd name="T21" fmla="*/ 225 h 357"/>
                <a:gd name="T22" fmla="*/ 58 w 216"/>
                <a:gd name="T23" fmla="*/ 270 h 357"/>
                <a:gd name="T24" fmla="*/ 127 w 216"/>
                <a:gd name="T25" fmla="*/ 130 h 357"/>
                <a:gd name="T26" fmla="*/ 173 w 216"/>
                <a:gd name="T27" fmla="*/ 111 h 357"/>
                <a:gd name="T28" fmla="*/ 187 w 216"/>
                <a:gd name="T29" fmla="*/ 76 h 357"/>
                <a:gd name="T30" fmla="*/ 155 w 216"/>
                <a:gd name="T31" fmla="*/ 42 h 357"/>
                <a:gd name="T32" fmla="*/ 108 w 216"/>
                <a:gd name="T33" fmla="*/ 16 h 357"/>
                <a:gd name="T34" fmla="*/ 148 w 216"/>
                <a:gd name="T35" fmla="*/ 56 h 357"/>
                <a:gd name="T36" fmla="*/ 210 w 216"/>
                <a:gd name="T37" fmla="*/ 48 h 357"/>
                <a:gd name="T38" fmla="*/ 200 w 216"/>
                <a:gd name="T39" fmla="*/ 94 h 357"/>
                <a:gd name="T40" fmla="*/ 160 w 216"/>
                <a:gd name="T41" fmla="*/ 98 h 357"/>
                <a:gd name="T42" fmla="*/ 120 w 216"/>
                <a:gd name="T43" fmla="*/ 112 h 357"/>
                <a:gd name="T44" fmla="*/ 90 w 216"/>
                <a:gd name="T45" fmla="*/ 93 h 357"/>
                <a:gd name="T46" fmla="*/ 66 w 216"/>
                <a:gd name="T47" fmla="*/ 82 h 357"/>
                <a:gd name="T48" fmla="*/ 141 w 216"/>
                <a:gd name="T49" fmla="*/ 15 h 357"/>
                <a:gd name="T50" fmla="*/ 146 w 216"/>
                <a:gd name="T51" fmla="*/ 92 h 357"/>
                <a:gd name="T52" fmla="*/ 117 w 216"/>
                <a:gd name="T53" fmla="*/ 62 h 357"/>
                <a:gd name="T54" fmla="*/ 120 w 216"/>
                <a:gd name="T55" fmla="*/ 95 h 357"/>
                <a:gd name="T56" fmla="*/ 30 w 216"/>
                <a:gd name="T57" fmla="*/ 160 h 357"/>
                <a:gd name="T58" fmla="*/ 90 w 216"/>
                <a:gd name="T59" fmla="*/ 232 h 357"/>
                <a:gd name="T60" fmla="*/ 76 w 216"/>
                <a:gd name="T61" fmla="*/ 225 h 357"/>
                <a:gd name="T62" fmla="*/ 67 w 216"/>
                <a:gd name="T63" fmla="*/ 197 h 357"/>
                <a:gd name="T64" fmla="*/ 46 w 216"/>
                <a:gd name="T65" fmla="*/ 204 h 357"/>
                <a:gd name="T66" fmla="*/ 54 w 216"/>
                <a:gd name="T67" fmla="*/ 177 h 357"/>
                <a:gd name="T68" fmla="*/ 31 w 216"/>
                <a:gd name="T69" fmla="*/ 168 h 357"/>
                <a:gd name="T70" fmla="*/ 41 w 216"/>
                <a:gd name="T71" fmla="*/ 211 h 357"/>
                <a:gd name="T72" fmla="*/ 44 w 216"/>
                <a:gd name="T73" fmla="*/ 218 h 357"/>
                <a:gd name="T74" fmla="*/ 44 w 216"/>
                <a:gd name="T75" fmla="*/ 237 h 357"/>
                <a:gd name="T76" fmla="*/ 86 w 216"/>
                <a:gd name="T77" fmla="*/ 235 h 357"/>
                <a:gd name="T78" fmla="*/ 60 w 216"/>
                <a:gd name="T79" fmla="*/ 246 h 357"/>
                <a:gd name="T80" fmla="*/ 24 w 216"/>
                <a:gd name="T81" fmla="*/ 162 h 357"/>
                <a:gd name="T82" fmla="*/ 140 w 216"/>
                <a:gd name="T83" fmla="*/ 301 h 357"/>
                <a:gd name="T84" fmla="*/ 68 w 216"/>
                <a:gd name="T85" fmla="*/ 292 h 357"/>
                <a:gd name="T86" fmla="*/ 96 w 216"/>
                <a:gd name="T87" fmla="*/ 321 h 357"/>
                <a:gd name="T88" fmla="*/ 92 w 216"/>
                <a:gd name="T89" fmla="*/ 310 h 357"/>
                <a:gd name="T90" fmla="*/ 78 w 216"/>
                <a:gd name="T91" fmla="*/ 290 h 357"/>
                <a:gd name="T92" fmla="*/ 110 w 216"/>
                <a:gd name="T93" fmla="*/ 306 h 357"/>
                <a:gd name="T94" fmla="*/ 108 w 216"/>
                <a:gd name="T95" fmla="*/ 291 h 357"/>
                <a:gd name="T96" fmla="*/ 140 w 216"/>
                <a:gd name="T97" fmla="*/ 293 h 357"/>
                <a:gd name="T98" fmla="*/ 144 w 216"/>
                <a:gd name="T99" fmla="*/ 280 h 357"/>
                <a:gd name="T100" fmla="*/ 138 w 216"/>
                <a:gd name="T101" fmla="*/ 275 h 357"/>
                <a:gd name="T102" fmla="*/ 124 w 216"/>
                <a:gd name="T103" fmla="*/ 278 h 357"/>
                <a:gd name="T104" fmla="*/ 106 w 216"/>
                <a:gd name="T105" fmla="*/ 285 h 357"/>
                <a:gd name="T106" fmla="*/ 102 w 216"/>
                <a:gd name="T107" fmla="*/ 276 h 357"/>
                <a:gd name="T108" fmla="*/ 149 w 216"/>
                <a:gd name="T109" fmla="*/ 255 h 357"/>
                <a:gd name="T110" fmla="*/ 87 w 216"/>
                <a:gd name="T111" fmla="*/ 284 h 357"/>
                <a:gd name="T112" fmla="*/ 71 w 216"/>
                <a:gd name="T113" fmla="*/ 272 h 3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16" h="357">
                  <a:moveTo>
                    <a:pt x="108" y="16"/>
                  </a:moveTo>
                  <a:cubicBezTo>
                    <a:pt x="107" y="20"/>
                    <a:pt x="105" y="30"/>
                    <a:pt x="105" y="39"/>
                  </a:cubicBezTo>
                  <a:cubicBezTo>
                    <a:pt x="105" y="44"/>
                    <a:pt x="105" y="44"/>
                    <a:pt x="105" y="44"/>
                  </a:cubicBezTo>
                  <a:cubicBezTo>
                    <a:pt x="84" y="49"/>
                    <a:pt x="60" y="56"/>
                    <a:pt x="58" y="80"/>
                  </a:cubicBezTo>
                  <a:cubicBezTo>
                    <a:pt x="61" y="90"/>
                    <a:pt x="63" y="93"/>
                    <a:pt x="74" y="94"/>
                  </a:cubicBezTo>
                  <a:cubicBezTo>
                    <a:pt x="77" y="94"/>
                    <a:pt x="77" y="94"/>
                    <a:pt x="75" y="97"/>
                  </a:cubicBezTo>
                  <a:cubicBezTo>
                    <a:pt x="71" y="108"/>
                    <a:pt x="65" y="128"/>
                    <a:pt x="77" y="137"/>
                  </a:cubicBezTo>
                  <a:cubicBezTo>
                    <a:pt x="81" y="140"/>
                    <a:pt x="82" y="140"/>
                    <a:pt x="88" y="140"/>
                  </a:cubicBezTo>
                  <a:cubicBezTo>
                    <a:pt x="94" y="140"/>
                    <a:pt x="96" y="140"/>
                    <a:pt x="100" y="138"/>
                  </a:cubicBezTo>
                  <a:cubicBezTo>
                    <a:pt x="106" y="135"/>
                    <a:pt x="111" y="132"/>
                    <a:pt x="114" y="127"/>
                  </a:cubicBezTo>
                  <a:cubicBezTo>
                    <a:pt x="116" y="125"/>
                    <a:pt x="117" y="123"/>
                    <a:pt x="118" y="123"/>
                  </a:cubicBezTo>
                  <a:cubicBezTo>
                    <a:pt x="118" y="123"/>
                    <a:pt x="120" y="128"/>
                    <a:pt x="120" y="129"/>
                  </a:cubicBezTo>
                  <a:cubicBezTo>
                    <a:pt x="119" y="130"/>
                    <a:pt x="119" y="137"/>
                    <a:pt x="119" y="145"/>
                  </a:cubicBezTo>
                  <a:cubicBezTo>
                    <a:pt x="119" y="155"/>
                    <a:pt x="121" y="177"/>
                    <a:pt x="117" y="186"/>
                  </a:cubicBezTo>
                  <a:cubicBezTo>
                    <a:pt x="116" y="187"/>
                    <a:pt x="114" y="194"/>
                    <a:pt x="114" y="196"/>
                  </a:cubicBezTo>
                  <a:cubicBezTo>
                    <a:pt x="111" y="201"/>
                    <a:pt x="111" y="210"/>
                    <a:pt x="106" y="213"/>
                  </a:cubicBezTo>
                  <a:cubicBezTo>
                    <a:pt x="105" y="213"/>
                    <a:pt x="106" y="212"/>
                    <a:pt x="106" y="210"/>
                  </a:cubicBezTo>
                  <a:cubicBezTo>
                    <a:pt x="112" y="182"/>
                    <a:pt x="59" y="168"/>
                    <a:pt x="43" y="161"/>
                  </a:cubicBezTo>
                  <a:cubicBezTo>
                    <a:pt x="35" y="156"/>
                    <a:pt x="33" y="155"/>
                    <a:pt x="32" y="150"/>
                  </a:cubicBezTo>
                  <a:cubicBezTo>
                    <a:pt x="31" y="148"/>
                    <a:pt x="30" y="145"/>
                    <a:pt x="31" y="141"/>
                  </a:cubicBezTo>
                  <a:cubicBezTo>
                    <a:pt x="31" y="136"/>
                    <a:pt x="30" y="130"/>
                    <a:pt x="28" y="129"/>
                  </a:cubicBezTo>
                  <a:cubicBezTo>
                    <a:pt x="28" y="129"/>
                    <a:pt x="26" y="130"/>
                    <a:pt x="26" y="132"/>
                  </a:cubicBezTo>
                  <a:cubicBezTo>
                    <a:pt x="24" y="134"/>
                    <a:pt x="24" y="136"/>
                    <a:pt x="24" y="140"/>
                  </a:cubicBezTo>
                  <a:cubicBezTo>
                    <a:pt x="24" y="146"/>
                    <a:pt x="23" y="151"/>
                    <a:pt x="22" y="155"/>
                  </a:cubicBezTo>
                  <a:cubicBezTo>
                    <a:pt x="18" y="163"/>
                    <a:pt x="15" y="168"/>
                    <a:pt x="14" y="170"/>
                  </a:cubicBezTo>
                  <a:cubicBezTo>
                    <a:pt x="0" y="197"/>
                    <a:pt x="0" y="230"/>
                    <a:pt x="26" y="249"/>
                  </a:cubicBezTo>
                  <a:cubicBezTo>
                    <a:pt x="31" y="253"/>
                    <a:pt x="32" y="254"/>
                    <a:pt x="40" y="255"/>
                  </a:cubicBezTo>
                  <a:cubicBezTo>
                    <a:pt x="45" y="255"/>
                    <a:pt x="50" y="255"/>
                    <a:pt x="51" y="255"/>
                  </a:cubicBezTo>
                  <a:cubicBezTo>
                    <a:pt x="53" y="255"/>
                    <a:pt x="55" y="254"/>
                    <a:pt x="57" y="254"/>
                  </a:cubicBezTo>
                  <a:cubicBezTo>
                    <a:pt x="59" y="254"/>
                    <a:pt x="62" y="253"/>
                    <a:pt x="64" y="253"/>
                  </a:cubicBezTo>
                  <a:cubicBezTo>
                    <a:pt x="66" y="252"/>
                    <a:pt x="67" y="252"/>
                    <a:pt x="67" y="252"/>
                  </a:cubicBezTo>
                  <a:cubicBezTo>
                    <a:pt x="67" y="252"/>
                    <a:pt x="66" y="254"/>
                    <a:pt x="64" y="256"/>
                  </a:cubicBezTo>
                  <a:cubicBezTo>
                    <a:pt x="59" y="260"/>
                    <a:pt x="53" y="270"/>
                    <a:pt x="46" y="284"/>
                  </a:cubicBezTo>
                  <a:cubicBezTo>
                    <a:pt x="42" y="292"/>
                    <a:pt x="40" y="296"/>
                    <a:pt x="40" y="299"/>
                  </a:cubicBezTo>
                  <a:cubicBezTo>
                    <a:pt x="40" y="300"/>
                    <a:pt x="40" y="303"/>
                    <a:pt x="39" y="304"/>
                  </a:cubicBezTo>
                  <a:cubicBezTo>
                    <a:pt x="38" y="307"/>
                    <a:pt x="38" y="315"/>
                    <a:pt x="39" y="327"/>
                  </a:cubicBezTo>
                  <a:cubicBezTo>
                    <a:pt x="39" y="334"/>
                    <a:pt x="40" y="336"/>
                    <a:pt x="41" y="336"/>
                  </a:cubicBezTo>
                  <a:cubicBezTo>
                    <a:pt x="43" y="337"/>
                    <a:pt x="43" y="337"/>
                    <a:pt x="44" y="336"/>
                  </a:cubicBezTo>
                  <a:cubicBezTo>
                    <a:pt x="45" y="335"/>
                    <a:pt x="45" y="333"/>
                    <a:pt x="45" y="330"/>
                  </a:cubicBezTo>
                  <a:cubicBezTo>
                    <a:pt x="43" y="326"/>
                    <a:pt x="43" y="313"/>
                    <a:pt x="45" y="311"/>
                  </a:cubicBezTo>
                  <a:cubicBezTo>
                    <a:pt x="45" y="310"/>
                    <a:pt x="45" y="310"/>
                    <a:pt x="45" y="311"/>
                  </a:cubicBezTo>
                  <a:cubicBezTo>
                    <a:pt x="96" y="357"/>
                    <a:pt x="159" y="325"/>
                    <a:pt x="157" y="259"/>
                  </a:cubicBezTo>
                  <a:cubicBezTo>
                    <a:pt x="157" y="235"/>
                    <a:pt x="159" y="250"/>
                    <a:pt x="160" y="225"/>
                  </a:cubicBezTo>
                  <a:cubicBezTo>
                    <a:pt x="160" y="223"/>
                    <a:pt x="160" y="223"/>
                    <a:pt x="157" y="225"/>
                  </a:cubicBezTo>
                  <a:cubicBezTo>
                    <a:pt x="155" y="226"/>
                    <a:pt x="154" y="228"/>
                    <a:pt x="154" y="231"/>
                  </a:cubicBezTo>
                  <a:cubicBezTo>
                    <a:pt x="149" y="254"/>
                    <a:pt x="137" y="260"/>
                    <a:pt x="114" y="267"/>
                  </a:cubicBezTo>
                  <a:cubicBezTo>
                    <a:pt x="101" y="271"/>
                    <a:pt x="87" y="266"/>
                    <a:pt x="73" y="267"/>
                  </a:cubicBezTo>
                  <a:cubicBezTo>
                    <a:pt x="68" y="268"/>
                    <a:pt x="63" y="269"/>
                    <a:pt x="58" y="270"/>
                  </a:cubicBezTo>
                  <a:cubicBezTo>
                    <a:pt x="74" y="253"/>
                    <a:pt x="91" y="242"/>
                    <a:pt x="106" y="224"/>
                  </a:cubicBezTo>
                  <a:cubicBezTo>
                    <a:pt x="114" y="216"/>
                    <a:pt x="116" y="204"/>
                    <a:pt x="121" y="194"/>
                  </a:cubicBezTo>
                  <a:cubicBezTo>
                    <a:pt x="128" y="175"/>
                    <a:pt x="127" y="154"/>
                    <a:pt x="125" y="134"/>
                  </a:cubicBezTo>
                  <a:cubicBezTo>
                    <a:pt x="124" y="132"/>
                    <a:pt x="125" y="131"/>
                    <a:pt x="127" y="130"/>
                  </a:cubicBezTo>
                  <a:cubicBezTo>
                    <a:pt x="129" y="137"/>
                    <a:pt x="131" y="137"/>
                    <a:pt x="140" y="142"/>
                  </a:cubicBezTo>
                  <a:cubicBezTo>
                    <a:pt x="151" y="148"/>
                    <a:pt x="174" y="152"/>
                    <a:pt x="176" y="135"/>
                  </a:cubicBezTo>
                  <a:cubicBezTo>
                    <a:pt x="177" y="132"/>
                    <a:pt x="177" y="129"/>
                    <a:pt x="177" y="128"/>
                  </a:cubicBezTo>
                  <a:cubicBezTo>
                    <a:pt x="178" y="125"/>
                    <a:pt x="176" y="118"/>
                    <a:pt x="173" y="111"/>
                  </a:cubicBezTo>
                  <a:cubicBezTo>
                    <a:pt x="172" y="108"/>
                    <a:pt x="171" y="106"/>
                    <a:pt x="171" y="106"/>
                  </a:cubicBezTo>
                  <a:cubicBezTo>
                    <a:pt x="171" y="105"/>
                    <a:pt x="176" y="105"/>
                    <a:pt x="182" y="105"/>
                  </a:cubicBezTo>
                  <a:cubicBezTo>
                    <a:pt x="187" y="105"/>
                    <a:pt x="194" y="105"/>
                    <a:pt x="196" y="104"/>
                  </a:cubicBezTo>
                  <a:cubicBezTo>
                    <a:pt x="213" y="102"/>
                    <a:pt x="207" y="84"/>
                    <a:pt x="187" y="76"/>
                  </a:cubicBezTo>
                  <a:cubicBezTo>
                    <a:pt x="188" y="75"/>
                    <a:pt x="191" y="74"/>
                    <a:pt x="192" y="73"/>
                  </a:cubicBezTo>
                  <a:cubicBezTo>
                    <a:pt x="205" y="66"/>
                    <a:pt x="215" y="55"/>
                    <a:pt x="215" y="40"/>
                  </a:cubicBezTo>
                  <a:cubicBezTo>
                    <a:pt x="215" y="33"/>
                    <a:pt x="216" y="34"/>
                    <a:pt x="207" y="31"/>
                  </a:cubicBezTo>
                  <a:cubicBezTo>
                    <a:pt x="187" y="22"/>
                    <a:pt x="172" y="27"/>
                    <a:pt x="155" y="42"/>
                  </a:cubicBezTo>
                  <a:cubicBezTo>
                    <a:pt x="152" y="45"/>
                    <a:pt x="152" y="45"/>
                    <a:pt x="151" y="43"/>
                  </a:cubicBezTo>
                  <a:cubicBezTo>
                    <a:pt x="151" y="42"/>
                    <a:pt x="152" y="38"/>
                    <a:pt x="152" y="35"/>
                  </a:cubicBezTo>
                  <a:cubicBezTo>
                    <a:pt x="154" y="23"/>
                    <a:pt x="152" y="14"/>
                    <a:pt x="145" y="9"/>
                  </a:cubicBezTo>
                  <a:cubicBezTo>
                    <a:pt x="135" y="0"/>
                    <a:pt x="114" y="1"/>
                    <a:pt x="108" y="16"/>
                  </a:cubicBezTo>
                  <a:close/>
                  <a:moveTo>
                    <a:pt x="141" y="15"/>
                  </a:moveTo>
                  <a:cubicBezTo>
                    <a:pt x="146" y="20"/>
                    <a:pt x="147" y="22"/>
                    <a:pt x="147" y="29"/>
                  </a:cubicBezTo>
                  <a:cubicBezTo>
                    <a:pt x="147" y="39"/>
                    <a:pt x="140" y="50"/>
                    <a:pt x="144" y="54"/>
                  </a:cubicBezTo>
                  <a:cubicBezTo>
                    <a:pt x="147" y="57"/>
                    <a:pt x="148" y="57"/>
                    <a:pt x="148" y="56"/>
                  </a:cubicBezTo>
                  <a:cubicBezTo>
                    <a:pt x="150" y="54"/>
                    <a:pt x="157" y="46"/>
                    <a:pt x="161" y="43"/>
                  </a:cubicBezTo>
                  <a:cubicBezTo>
                    <a:pt x="163" y="42"/>
                    <a:pt x="166" y="40"/>
                    <a:pt x="166" y="39"/>
                  </a:cubicBezTo>
                  <a:cubicBezTo>
                    <a:pt x="169" y="37"/>
                    <a:pt x="173" y="35"/>
                    <a:pt x="180" y="34"/>
                  </a:cubicBezTo>
                  <a:cubicBezTo>
                    <a:pt x="190" y="32"/>
                    <a:pt x="213" y="33"/>
                    <a:pt x="210" y="48"/>
                  </a:cubicBezTo>
                  <a:cubicBezTo>
                    <a:pt x="203" y="61"/>
                    <a:pt x="190" y="69"/>
                    <a:pt x="176" y="72"/>
                  </a:cubicBezTo>
                  <a:cubicBezTo>
                    <a:pt x="169" y="74"/>
                    <a:pt x="167" y="75"/>
                    <a:pt x="167" y="79"/>
                  </a:cubicBezTo>
                  <a:cubicBezTo>
                    <a:pt x="167" y="83"/>
                    <a:pt x="189" y="85"/>
                    <a:pt x="195" y="87"/>
                  </a:cubicBezTo>
                  <a:cubicBezTo>
                    <a:pt x="198" y="88"/>
                    <a:pt x="201" y="91"/>
                    <a:pt x="200" y="94"/>
                  </a:cubicBezTo>
                  <a:cubicBezTo>
                    <a:pt x="200" y="95"/>
                    <a:pt x="199" y="96"/>
                    <a:pt x="197" y="97"/>
                  </a:cubicBezTo>
                  <a:cubicBezTo>
                    <a:pt x="195" y="98"/>
                    <a:pt x="193" y="99"/>
                    <a:pt x="182" y="98"/>
                  </a:cubicBezTo>
                  <a:cubicBezTo>
                    <a:pt x="175" y="98"/>
                    <a:pt x="168" y="98"/>
                    <a:pt x="166" y="97"/>
                  </a:cubicBezTo>
                  <a:cubicBezTo>
                    <a:pt x="162" y="97"/>
                    <a:pt x="161" y="97"/>
                    <a:pt x="160" y="98"/>
                  </a:cubicBezTo>
                  <a:cubicBezTo>
                    <a:pt x="158" y="99"/>
                    <a:pt x="158" y="99"/>
                    <a:pt x="161" y="102"/>
                  </a:cubicBezTo>
                  <a:cubicBezTo>
                    <a:pt x="186" y="131"/>
                    <a:pt x="159" y="155"/>
                    <a:pt x="135" y="130"/>
                  </a:cubicBezTo>
                  <a:cubicBezTo>
                    <a:pt x="132" y="125"/>
                    <a:pt x="126" y="121"/>
                    <a:pt x="124" y="115"/>
                  </a:cubicBezTo>
                  <a:cubicBezTo>
                    <a:pt x="123" y="114"/>
                    <a:pt x="122" y="113"/>
                    <a:pt x="120" y="112"/>
                  </a:cubicBezTo>
                  <a:cubicBezTo>
                    <a:pt x="115" y="111"/>
                    <a:pt x="110" y="125"/>
                    <a:pt x="103" y="130"/>
                  </a:cubicBezTo>
                  <a:cubicBezTo>
                    <a:pt x="97" y="133"/>
                    <a:pt x="91" y="134"/>
                    <a:pt x="87" y="134"/>
                  </a:cubicBezTo>
                  <a:cubicBezTo>
                    <a:pt x="72" y="130"/>
                    <a:pt x="75" y="111"/>
                    <a:pt x="80" y="100"/>
                  </a:cubicBezTo>
                  <a:cubicBezTo>
                    <a:pt x="81" y="97"/>
                    <a:pt x="86" y="93"/>
                    <a:pt x="90" y="93"/>
                  </a:cubicBezTo>
                  <a:cubicBezTo>
                    <a:pt x="96" y="91"/>
                    <a:pt x="98" y="90"/>
                    <a:pt x="98" y="88"/>
                  </a:cubicBezTo>
                  <a:cubicBezTo>
                    <a:pt x="98" y="85"/>
                    <a:pt x="95" y="84"/>
                    <a:pt x="92" y="85"/>
                  </a:cubicBezTo>
                  <a:cubicBezTo>
                    <a:pt x="86" y="87"/>
                    <a:pt x="76" y="88"/>
                    <a:pt x="72" y="87"/>
                  </a:cubicBezTo>
                  <a:cubicBezTo>
                    <a:pt x="67" y="86"/>
                    <a:pt x="66" y="85"/>
                    <a:pt x="66" y="82"/>
                  </a:cubicBezTo>
                  <a:cubicBezTo>
                    <a:pt x="61" y="58"/>
                    <a:pt x="91" y="56"/>
                    <a:pt x="109" y="54"/>
                  </a:cubicBezTo>
                  <a:cubicBezTo>
                    <a:pt x="113" y="54"/>
                    <a:pt x="113" y="54"/>
                    <a:pt x="113" y="54"/>
                  </a:cubicBezTo>
                  <a:cubicBezTo>
                    <a:pt x="110" y="43"/>
                    <a:pt x="111" y="31"/>
                    <a:pt x="113" y="20"/>
                  </a:cubicBezTo>
                  <a:cubicBezTo>
                    <a:pt x="115" y="9"/>
                    <a:pt x="133" y="9"/>
                    <a:pt x="141" y="15"/>
                  </a:cubicBezTo>
                  <a:close/>
                  <a:moveTo>
                    <a:pt x="117" y="62"/>
                  </a:moveTo>
                  <a:cubicBezTo>
                    <a:pt x="106" y="63"/>
                    <a:pt x="103" y="75"/>
                    <a:pt x="105" y="90"/>
                  </a:cubicBezTo>
                  <a:cubicBezTo>
                    <a:pt x="107" y="93"/>
                    <a:pt x="110" y="96"/>
                    <a:pt x="115" y="98"/>
                  </a:cubicBezTo>
                  <a:cubicBezTo>
                    <a:pt x="128" y="106"/>
                    <a:pt x="137" y="103"/>
                    <a:pt x="146" y="92"/>
                  </a:cubicBezTo>
                  <a:cubicBezTo>
                    <a:pt x="147" y="90"/>
                    <a:pt x="148" y="88"/>
                    <a:pt x="149" y="88"/>
                  </a:cubicBezTo>
                  <a:cubicBezTo>
                    <a:pt x="149" y="87"/>
                    <a:pt x="150" y="84"/>
                    <a:pt x="150" y="79"/>
                  </a:cubicBezTo>
                  <a:cubicBezTo>
                    <a:pt x="150" y="62"/>
                    <a:pt x="135" y="63"/>
                    <a:pt x="121" y="62"/>
                  </a:cubicBezTo>
                  <a:cubicBezTo>
                    <a:pt x="120" y="62"/>
                    <a:pt x="118" y="62"/>
                    <a:pt x="117" y="62"/>
                  </a:cubicBezTo>
                  <a:close/>
                  <a:moveTo>
                    <a:pt x="140" y="71"/>
                  </a:moveTo>
                  <a:cubicBezTo>
                    <a:pt x="143" y="73"/>
                    <a:pt x="144" y="77"/>
                    <a:pt x="144" y="82"/>
                  </a:cubicBezTo>
                  <a:cubicBezTo>
                    <a:pt x="143" y="87"/>
                    <a:pt x="140" y="91"/>
                    <a:pt x="138" y="92"/>
                  </a:cubicBezTo>
                  <a:cubicBezTo>
                    <a:pt x="133" y="97"/>
                    <a:pt x="123" y="96"/>
                    <a:pt x="120" y="95"/>
                  </a:cubicBezTo>
                  <a:cubicBezTo>
                    <a:pt x="115" y="93"/>
                    <a:pt x="112" y="90"/>
                    <a:pt x="111" y="85"/>
                  </a:cubicBezTo>
                  <a:cubicBezTo>
                    <a:pt x="110" y="67"/>
                    <a:pt x="121" y="66"/>
                    <a:pt x="140" y="71"/>
                  </a:cubicBezTo>
                  <a:close/>
                  <a:moveTo>
                    <a:pt x="27" y="157"/>
                  </a:moveTo>
                  <a:cubicBezTo>
                    <a:pt x="30" y="160"/>
                    <a:pt x="30" y="160"/>
                    <a:pt x="30" y="160"/>
                  </a:cubicBezTo>
                  <a:cubicBezTo>
                    <a:pt x="31" y="162"/>
                    <a:pt x="36" y="165"/>
                    <a:pt x="41" y="168"/>
                  </a:cubicBezTo>
                  <a:cubicBezTo>
                    <a:pt x="63" y="179"/>
                    <a:pt x="105" y="181"/>
                    <a:pt x="100" y="216"/>
                  </a:cubicBezTo>
                  <a:cubicBezTo>
                    <a:pt x="99" y="221"/>
                    <a:pt x="98" y="223"/>
                    <a:pt x="94" y="227"/>
                  </a:cubicBezTo>
                  <a:cubicBezTo>
                    <a:pt x="90" y="232"/>
                    <a:pt x="90" y="232"/>
                    <a:pt x="90" y="232"/>
                  </a:cubicBezTo>
                  <a:cubicBezTo>
                    <a:pt x="89" y="228"/>
                    <a:pt x="83" y="228"/>
                    <a:pt x="84" y="224"/>
                  </a:cubicBezTo>
                  <a:cubicBezTo>
                    <a:pt x="84" y="222"/>
                    <a:pt x="85" y="219"/>
                    <a:pt x="85" y="216"/>
                  </a:cubicBezTo>
                  <a:cubicBezTo>
                    <a:pt x="86" y="211"/>
                    <a:pt x="85" y="211"/>
                    <a:pt x="84" y="209"/>
                  </a:cubicBezTo>
                  <a:cubicBezTo>
                    <a:pt x="75" y="200"/>
                    <a:pt x="81" y="220"/>
                    <a:pt x="76" y="225"/>
                  </a:cubicBezTo>
                  <a:cubicBezTo>
                    <a:pt x="73" y="224"/>
                    <a:pt x="68" y="223"/>
                    <a:pt x="68" y="220"/>
                  </a:cubicBezTo>
                  <a:cubicBezTo>
                    <a:pt x="69" y="214"/>
                    <a:pt x="70" y="210"/>
                    <a:pt x="70" y="207"/>
                  </a:cubicBezTo>
                  <a:cubicBezTo>
                    <a:pt x="71" y="205"/>
                    <a:pt x="71" y="202"/>
                    <a:pt x="71" y="200"/>
                  </a:cubicBezTo>
                  <a:cubicBezTo>
                    <a:pt x="72" y="194"/>
                    <a:pt x="70" y="192"/>
                    <a:pt x="67" y="197"/>
                  </a:cubicBezTo>
                  <a:cubicBezTo>
                    <a:pt x="66" y="199"/>
                    <a:pt x="65" y="201"/>
                    <a:pt x="65" y="203"/>
                  </a:cubicBezTo>
                  <a:cubicBezTo>
                    <a:pt x="65" y="208"/>
                    <a:pt x="63" y="216"/>
                    <a:pt x="61" y="217"/>
                  </a:cubicBezTo>
                  <a:cubicBezTo>
                    <a:pt x="59" y="219"/>
                    <a:pt x="53" y="215"/>
                    <a:pt x="50" y="210"/>
                  </a:cubicBezTo>
                  <a:cubicBezTo>
                    <a:pt x="49" y="209"/>
                    <a:pt x="47" y="206"/>
                    <a:pt x="46" y="204"/>
                  </a:cubicBezTo>
                  <a:cubicBezTo>
                    <a:pt x="44" y="201"/>
                    <a:pt x="44" y="201"/>
                    <a:pt x="44" y="201"/>
                  </a:cubicBezTo>
                  <a:cubicBezTo>
                    <a:pt x="46" y="200"/>
                    <a:pt x="46" y="200"/>
                    <a:pt x="46" y="200"/>
                  </a:cubicBezTo>
                  <a:cubicBezTo>
                    <a:pt x="50" y="197"/>
                    <a:pt x="51" y="191"/>
                    <a:pt x="54" y="186"/>
                  </a:cubicBezTo>
                  <a:cubicBezTo>
                    <a:pt x="55" y="184"/>
                    <a:pt x="55" y="178"/>
                    <a:pt x="54" y="177"/>
                  </a:cubicBezTo>
                  <a:cubicBezTo>
                    <a:pt x="53" y="175"/>
                    <a:pt x="49" y="178"/>
                    <a:pt x="48" y="183"/>
                  </a:cubicBezTo>
                  <a:cubicBezTo>
                    <a:pt x="47" y="189"/>
                    <a:pt x="43" y="194"/>
                    <a:pt x="41" y="194"/>
                  </a:cubicBezTo>
                  <a:cubicBezTo>
                    <a:pt x="38" y="194"/>
                    <a:pt x="34" y="185"/>
                    <a:pt x="34" y="176"/>
                  </a:cubicBezTo>
                  <a:cubicBezTo>
                    <a:pt x="34" y="168"/>
                    <a:pt x="34" y="168"/>
                    <a:pt x="31" y="168"/>
                  </a:cubicBezTo>
                  <a:cubicBezTo>
                    <a:pt x="29" y="169"/>
                    <a:pt x="29" y="169"/>
                    <a:pt x="28" y="174"/>
                  </a:cubicBezTo>
                  <a:cubicBezTo>
                    <a:pt x="28" y="178"/>
                    <a:pt x="28" y="181"/>
                    <a:pt x="29" y="183"/>
                  </a:cubicBezTo>
                  <a:cubicBezTo>
                    <a:pt x="29" y="184"/>
                    <a:pt x="30" y="186"/>
                    <a:pt x="30" y="187"/>
                  </a:cubicBezTo>
                  <a:cubicBezTo>
                    <a:pt x="30" y="196"/>
                    <a:pt x="40" y="202"/>
                    <a:pt x="41" y="211"/>
                  </a:cubicBezTo>
                  <a:cubicBezTo>
                    <a:pt x="40" y="213"/>
                    <a:pt x="35" y="214"/>
                    <a:pt x="29" y="212"/>
                  </a:cubicBezTo>
                  <a:cubicBezTo>
                    <a:pt x="26" y="211"/>
                    <a:pt x="24" y="211"/>
                    <a:pt x="24" y="211"/>
                  </a:cubicBezTo>
                  <a:cubicBezTo>
                    <a:pt x="22" y="212"/>
                    <a:pt x="22" y="215"/>
                    <a:pt x="23" y="217"/>
                  </a:cubicBezTo>
                  <a:cubicBezTo>
                    <a:pt x="29" y="220"/>
                    <a:pt x="38" y="221"/>
                    <a:pt x="44" y="218"/>
                  </a:cubicBezTo>
                  <a:cubicBezTo>
                    <a:pt x="46" y="217"/>
                    <a:pt x="47" y="218"/>
                    <a:pt x="49" y="220"/>
                  </a:cubicBezTo>
                  <a:cubicBezTo>
                    <a:pt x="50" y="222"/>
                    <a:pt x="53" y="224"/>
                    <a:pt x="55" y="225"/>
                  </a:cubicBezTo>
                  <a:cubicBezTo>
                    <a:pt x="59" y="226"/>
                    <a:pt x="60" y="227"/>
                    <a:pt x="59" y="228"/>
                  </a:cubicBezTo>
                  <a:cubicBezTo>
                    <a:pt x="57" y="234"/>
                    <a:pt x="47" y="229"/>
                    <a:pt x="44" y="237"/>
                  </a:cubicBezTo>
                  <a:cubicBezTo>
                    <a:pt x="44" y="240"/>
                    <a:pt x="45" y="241"/>
                    <a:pt x="46" y="240"/>
                  </a:cubicBezTo>
                  <a:cubicBezTo>
                    <a:pt x="54" y="238"/>
                    <a:pt x="61" y="239"/>
                    <a:pt x="66" y="231"/>
                  </a:cubicBezTo>
                  <a:cubicBezTo>
                    <a:pt x="67" y="229"/>
                    <a:pt x="67" y="229"/>
                    <a:pt x="71" y="231"/>
                  </a:cubicBezTo>
                  <a:cubicBezTo>
                    <a:pt x="76" y="233"/>
                    <a:pt x="81" y="235"/>
                    <a:pt x="86" y="235"/>
                  </a:cubicBezTo>
                  <a:cubicBezTo>
                    <a:pt x="88" y="235"/>
                    <a:pt x="88" y="235"/>
                    <a:pt x="86" y="236"/>
                  </a:cubicBezTo>
                  <a:cubicBezTo>
                    <a:pt x="85" y="236"/>
                    <a:pt x="83" y="236"/>
                    <a:pt x="81" y="237"/>
                  </a:cubicBezTo>
                  <a:cubicBezTo>
                    <a:pt x="80" y="237"/>
                    <a:pt x="76" y="238"/>
                    <a:pt x="74" y="240"/>
                  </a:cubicBezTo>
                  <a:cubicBezTo>
                    <a:pt x="69" y="244"/>
                    <a:pt x="67" y="244"/>
                    <a:pt x="60" y="246"/>
                  </a:cubicBezTo>
                  <a:cubicBezTo>
                    <a:pt x="53" y="247"/>
                    <a:pt x="44" y="247"/>
                    <a:pt x="38" y="246"/>
                  </a:cubicBezTo>
                  <a:cubicBezTo>
                    <a:pt x="29" y="244"/>
                    <a:pt x="20" y="238"/>
                    <a:pt x="18" y="233"/>
                  </a:cubicBezTo>
                  <a:cubicBezTo>
                    <a:pt x="7" y="213"/>
                    <a:pt x="7" y="192"/>
                    <a:pt x="19" y="172"/>
                  </a:cubicBezTo>
                  <a:cubicBezTo>
                    <a:pt x="21" y="169"/>
                    <a:pt x="23" y="165"/>
                    <a:pt x="24" y="162"/>
                  </a:cubicBezTo>
                  <a:lnTo>
                    <a:pt x="27" y="157"/>
                  </a:lnTo>
                  <a:close/>
                  <a:moveTo>
                    <a:pt x="149" y="255"/>
                  </a:moveTo>
                  <a:cubicBezTo>
                    <a:pt x="150" y="255"/>
                    <a:pt x="150" y="256"/>
                    <a:pt x="150" y="258"/>
                  </a:cubicBezTo>
                  <a:cubicBezTo>
                    <a:pt x="150" y="276"/>
                    <a:pt x="146" y="293"/>
                    <a:pt x="140" y="301"/>
                  </a:cubicBezTo>
                  <a:cubicBezTo>
                    <a:pt x="118" y="335"/>
                    <a:pt x="84" y="332"/>
                    <a:pt x="55" y="310"/>
                  </a:cubicBezTo>
                  <a:cubicBezTo>
                    <a:pt x="53" y="309"/>
                    <a:pt x="50" y="306"/>
                    <a:pt x="50" y="305"/>
                  </a:cubicBezTo>
                  <a:cubicBezTo>
                    <a:pt x="49" y="303"/>
                    <a:pt x="49" y="302"/>
                    <a:pt x="50" y="301"/>
                  </a:cubicBezTo>
                  <a:cubicBezTo>
                    <a:pt x="55" y="295"/>
                    <a:pt x="60" y="292"/>
                    <a:pt x="68" y="292"/>
                  </a:cubicBezTo>
                  <a:cubicBezTo>
                    <a:pt x="73" y="291"/>
                    <a:pt x="73" y="291"/>
                    <a:pt x="73" y="293"/>
                  </a:cubicBezTo>
                  <a:cubicBezTo>
                    <a:pt x="72" y="296"/>
                    <a:pt x="78" y="304"/>
                    <a:pt x="83" y="310"/>
                  </a:cubicBezTo>
                  <a:cubicBezTo>
                    <a:pt x="86" y="312"/>
                    <a:pt x="88" y="315"/>
                    <a:pt x="88" y="315"/>
                  </a:cubicBezTo>
                  <a:cubicBezTo>
                    <a:pt x="88" y="316"/>
                    <a:pt x="93" y="320"/>
                    <a:pt x="96" y="321"/>
                  </a:cubicBezTo>
                  <a:cubicBezTo>
                    <a:pt x="97" y="321"/>
                    <a:pt x="98" y="321"/>
                    <a:pt x="99" y="319"/>
                  </a:cubicBezTo>
                  <a:cubicBezTo>
                    <a:pt x="101" y="317"/>
                    <a:pt x="101" y="317"/>
                    <a:pt x="98" y="315"/>
                  </a:cubicBezTo>
                  <a:cubicBezTo>
                    <a:pt x="97" y="314"/>
                    <a:pt x="95" y="313"/>
                    <a:pt x="95" y="313"/>
                  </a:cubicBezTo>
                  <a:cubicBezTo>
                    <a:pt x="94" y="313"/>
                    <a:pt x="93" y="311"/>
                    <a:pt x="92" y="310"/>
                  </a:cubicBezTo>
                  <a:cubicBezTo>
                    <a:pt x="91" y="308"/>
                    <a:pt x="88" y="305"/>
                    <a:pt x="86" y="303"/>
                  </a:cubicBezTo>
                  <a:cubicBezTo>
                    <a:pt x="82" y="300"/>
                    <a:pt x="79" y="295"/>
                    <a:pt x="79" y="293"/>
                  </a:cubicBezTo>
                  <a:cubicBezTo>
                    <a:pt x="79" y="292"/>
                    <a:pt x="79" y="291"/>
                    <a:pt x="79" y="291"/>
                  </a:cubicBezTo>
                  <a:cubicBezTo>
                    <a:pt x="78" y="291"/>
                    <a:pt x="78" y="290"/>
                    <a:pt x="78" y="290"/>
                  </a:cubicBezTo>
                  <a:cubicBezTo>
                    <a:pt x="79" y="289"/>
                    <a:pt x="89" y="289"/>
                    <a:pt x="93" y="290"/>
                  </a:cubicBezTo>
                  <a:cubicBezTo>
                    <a:pt x="96" y="290"/>
                    <a:pt x="96" y="291"/>
                    <a:pt x="97" y="295"/>
                  </a:cubicBezTo>
                  <a:cubicBezTo>
                    <a:pt x="98" y="299"/>
                    <a:pt x="102" y="304"/>
                    <a:pt x="106" y="306"/>
                  </a:cubicBezTo>
                  <a:cubicBezTo>
                    <a:pt x="108" y="307"/>
                    <a:pt x="109" y="307"/>
                    <a:pt x="110" y="306"/>
                  </a:cubicBezTo>
                  <a:cubicBezTo>
                    <a:pt x="110" y="305"/>
                    <a:pt x="111" y="304"/>
                    <a:pt x="111" y="303"/>
                  </a:cubicBezTo>
                  <a:cubicBezTo>
                    <a:pt x="111" y="301"/>
                    <a:pt x="109" y="299"/>
                    <a:pt x="108" y="299"/>
                  </a:cubicBezTo>
                  <a:cubicBezTo>
                    <a:pt x="107" y="299"/>
                    <a:pt x="103" y="294"/>
                    <a:pt x="103" y="292"/>
                  </a:cubicBezTo>
                  <a:cubicBezTo>
                    <a:pt x="103" y="291"/>
                    <a:pt x="104" y="291"/>
                    <a:pt x="108" y="291"/>
                  </a:cubicBezTo>
                  <a:cubicBezTo>
                    <a:pt x="111" y="291"/>
                    <a:pt x="115" y="291"/>
                    <a:pt x="117" y="290"/>
                  </a:cubicBezTo>
                  <a:cubicBezTo>
                    <a:pt x="121" y="290"/>
                    <a:pt x="121" y="290"/>
                    <a:pt x="124" y="292"/>
                  </a:cubicBezTo>
                  <a:cubicBezTo>
                    <a:pt x="127" y="295"/>
                    <a:pt x="130" y="296"/>
                    <a:pt x="134" y="297"/>
                  </a:cubicBezTo>
                  <a:cubicBezTo>
                    <a:pt x="136" y="297"/>
                    <a:pt x="140" y="295"/>
                    <a:pt x="140" y="293"/>
                  </a:cubicBezTo>
                  <a:cubicBezTo>
                    <a:pt x="140" y="291"/>
                    <a:pt x="136" y="288"/>
                    <a:pt x="133" y="289"/>
                  </a:cubicBezTo>
                  <a:cubicBezTo>
                    <a:pt x="130" y="289"/>
                    <a:pt x="131" y="287"/>
                    <a:pt x="136" y="285"/>
                  </a:cubicBezTo>
                  <a:cubicBezTo>
                    <a:pt x="138" y="284"/>
                    <a:pt x="141" y="283"/>
                    <a:pt x="142" y="283"/>
                  </a:cubicBezTo>
                  <a:cubicBezTo>
                    <a:pt x="145" y="282"/>
                    <a:pt x="146" y="280"/>
                    <a:pt x="144" y="280"/>
                  </a:cubicBezTo>
                  <a:cubicBezTo>
                    <a:pt x="144" y="280"/>
                    <a:pt x="144" y="279"/>
                    <a:pt x="144" y="278"/>
                  </a:cubicBezTo>
                  <a:cubicBezTo>
                    <a:pt x="145" y="275"/>
                    <a:pt x="144" y="273"/>
                    <a:pt x="142" y="274"/>
                  </a:cubicBezTo>
                  <a:cubicBezTo>
                    <a:pt x="140" y="274"/>
                    <a:pt x="140" y="274"/>
                    <a:pt x="140" y="273"/>
                  </a:cubicBezTo>
                  <a:cubicBezTo>
                    <a:pt x="139" y="273"/>
                    <a:pt x="139" y="273"/>
                    <a:pt x="138" y="275"/>
                  </a:cubicBezTo>
                  <a:cubicBezTo>
                    <a:pt x="136" y="278"/>
                    <a:pt x="130" y="282"/>
                    <a:pt x="124" y="283"/>
                  </a:cubicBezTo>
                  <a:cubicBezTo>
                    <a:pt x="121" y="284"/>
                    <a:pt x="121" y="284"/>
                    <a:pt x="121" y="284"/>
                  </a:cubicBezTo>
                  <a:cubicBezTo>
                    <a:pt x="122" y="281"/>
                    <a:pt x="122" y="281"/>
                    <a:pt x="122" y="281"/>
                  </a:cubicBezTo>
                  <a:cubicBezTo>
                    <a:pt x="123" y="280"/>
                    <a:pt x="124" y="279"/>
                    <a:pt x="124" y="278"/>
                  </a:cubicBezTo>
                  <a:cubicBezTo>
                    <a:pt x="126" y="276"/>
                    <a:pt x="125" y="274"/>
                    <a:pt x="122" y="274"/>
                  </a:cubicBezTo>
                  <a:cubicBezTo>
                    <a:pt x="120" y="275"/>
                    <a:pt x="118" y="277"/>
                    <a:pt x="114" y="282"/>
                  </a:cubicBezTo>
                  <a:cubicBezTo>
                    <a:pt x="112" y="285"/>
                    <a:pt x="112" y="285"/>
                    <a:pt x="112" y="285"/>
                  </a:cubicBezTo>
                  <a:cubicBezTo>
                    <a:pt x="106" y="285"/>
                    <a:pt x="106" y="285"/>
                    <a:pt x="106" y="285"/>
                  </a:cubicBezTo>
                  <a:cubicBezTo>
                    <a:pt x="103" y="285"/>
                    <a:pt x="99" y="285"/>
                    <a:pt x="98" y="285"/>
                  </a:cubicBezTo>
                  <a:cubicBezTo>
                    <a:pt x="96" y="284"/>
                    <a:pt x="96" y="284"/>
                    <a:pt x="96" y="284"/>
                  </a:cubicBezTo>
                  <a:cubicBezTo>
                    <a:pt x="99" y="281"/>
                    <a:pt x="99" y="281"/>
                    <a:pt x="99" y="281"/>
                  </a:cubicBezTo>
                  <a:cubicBezTo>
                    <a:pt x="101" y="279"/>
                    <a:pt x="102" y="277"/>
                    <a:pt x="102" y="276"/>
                  </a:cubicBezTo>
                  <a:cubicBezTo>
                    <a:pt x="102" y="275"/>
                    <a:pt x="103" y="275"/>
                    <a:pt x="107" y="274"/>
                  </a:cubicBezTo>
                  <a:cubicBezTo>
                    <a:pt x="122" y="272"/>
                    <a:pt x="135" y="268"/>
                    <a:pt x="146" y="259"/>
                  </a:cubicBezTo>
                  <a:cubicBezTo>
                    <a:pt x="147" y="258"/>
                    <a:pt x="148" y="257"/>
                    <a:pt x="149" y="256"/>
                  </a:cubicBezTo>
                  <a:cubicBezTo>
                    <a:pt x="149" y="255"/>
                    <a:pt x="149" y="255"/>
                    <a:pt x="149" y="255"/>
                  </a:cubicBezTo>
                  <a:close/>
                  <a:moveTo>
                    <a:pt x="94" y="275"/>
                  </a:moveTo>
                  <a:cubicBezTo>
                    <a:pt x="97" y="275"/>
                    <a:pt x="99" y="275"/>
                    <a:pt x="99" y="276"/>
                  </a:cubicBezTo>
                  <a:cubicBezTo>
                    <a:pt x="96" y="277"/>
                    <a:pt x="93" y="278"/>
                    <a:pt x="91" y="280"/>
                  </a:cubicBezTo>
                  <a:cubicBezTo>
                    <a:pt x="87" y="284"/>
                    <a:pt x="87" y="284"/>
                    <a:pt x="87" y="284"/>
                  </a:cubicBezTo>
                  <a:cubicBezTo>
                    <a:pt x="79" y="284"/>
                    <a:pt x="79" y="284"/>
                    <a:pt x="79" y="284"/>
                  </a:cubicBezTo>
                  <a:cubicBezTo>
                    <a:pt x="73" y="285"/>
                    <a:pt x="65" y="283"/>
                    <a:pt x="57" y="288"/>
                  </a:cubicBezTo>
                  <a:cubicBezTo>
                    <a:pt x="42" y="298"/>
                    <a:pt x="47" y="294"/>
                    <a:pt x="58" y="278"/>
                  </a:cubicBezTo>
                  <a:cubicBezTo>
                    <a:pt x="62" y="274"/>
                    <a:pt x="66" y="274"/>
                    <a:pt x="71" y="272"/>
                  </a:cubicBezTo>
                  <a:cubicBezTo>
                    <a:pt x="79" y="270"/>
                    <a:pt x="86" y="274"/>
                    <a:pt x="94" y="27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8" name="Freeform 33"/>
            <p:cNvSpPr>
              <a:spLocks noEditPoints="1"/>
            </p:cNvSpPr>
            <p:nvPr/>
          </p:nvSpPr>
          <p:spPr bwMode="auto">
            <a:xfrm>
              <a:off x="2784" y="3334"/>
              <a:ext cx="311" cy="179"/>
            </a:xfrm>
            <a:custGeom>
              <a:avLst/>
              <a:gdLst>
                <a:gd name="T0" fmla="*/ 238 w 247"/>
                <a:gd name="T1" fmla="*/ 26 h 142"/>
                <a:gd name="T2" fmla="*/ 28 w 247"/>
                <a:gd name="T3" fmla="*/ 4 h 142"/>
                <a:gd name="T4" fmla="*/ 0 w 247"/>
                <a:gd name="T5" fmla="*/ 1 h 142"/>
                <a:gd name="T6" fmla="*/ 49 w 247"/>
                <a:gd name="T7" fmla="*/ 38 h 142"/>
                <a:gd name="T8" fmla="*/ 80 w 247"/>
                <a:gd name="T9" fmla="*/ 63 h 142"/>
                <a:gd name="T10" fmla="*/ 139 w 247"/>
                <a:gd name="T11" fmla="*/ 111 h 142"/>
                <a:gd name="T12" fmla="*/ 156 w 247"/>
                <a:gd name="T13" fmla="*/ 126 h 142"/>
                <a:gd name="T14" fmla="*/ 168 w 247"/>
                <a:gd name="T15" fmla="*/ 141 h 142"/>
                <a:gd name="T16" fmla="*/ 175 w 247"/>
                <a:gd name="T17" fmla="*/ 136 h 142"/>
                <a:gd name="T18" fmla="*/ 209 w 247"/>
                <a:gd name="T19" fmla="*/ 82 h 142"/>
                <a:gd name="T20" fmla="*/ 247 w 247"/>
                <a:gd name="T21" fmla="*/ 29 h 142"/>
                <a:gd name="T22" fmla="*/ 228 w 247"/>
                <a:gd name="T23" fmla="*/ 50 h 142"/>
                <a:gd name="T24" fmla="*/ 191 w 247"/>
                <a:gd name="T25" fmla="*/ 104 h 142"/>
                <a:gd name="T26" fmla="*/ 172 w 247"/>
                <a:gd name="T27" fmla="*/ 129 h 142"/>
                <a:gd name="T28" fmla="*/ 165 w 247"/>
                <a:gd name="T29" fmla="*/ 129 h 142"/>
                <a:gd name="T30" fmla="*/ 168 w 247"/>
                <a:gd name="T31" fmla="*/ 118 h 142"/>
                <a:gd name="T32" fmla="*/ 162 w 247"/>
                <a:gd name="T33" fmla="*/ 120 h 142"/>
                <a:gd name="T34" fmla="*/ 158 w 247"/>
                <a:gd name="T35" fmla="*/ 115 h 142"/>
                <a:gd name="T36" fmla="*/ 150 w 247"/>
                <a:gd name="T37" fmla="*/ 115 h 142"/>
                <a:gd name="T38" fmla="*/ 151 w 247"/>
                <a:gd name="T39" fmla="*/ 109 h 142"/>
                <a:gd name="T40" fmla="*/ 151 w 247"/>
                <a:gd name="T41" fmla="*/ 102 h 142"/>
                <a:gd name="T42" fmla="*/ 141 w 247"/>
                <a:gd name="T43" fmla="*/ 108 h 142"/>
                <a:gd name="T44" fmla="*/ 137 w 247"/>
                <a:gd name="T45" fmla="*/ 104 h 142"/>
                <a:gd name="T46" fmla="*/ 134 w 247"/>
                <a:gd name="T47" fmla="*/ 97 h 142"/>
                <a:gd name="T48" fmla="*/ 133 w 247"/>
                <a:gd name="T49" fmla="*/ 89 h 142"/>
                <a:gd name="T50" fmla="*/ 130 w 247"/>
                <a:gd name="T51" fmla="*/ 89 h 142"/>
                <a:gd name="T52" fmla="*/ 124 w 247"/>
                <a:gd name="T53" fmla="*/ 90 h 142"/>
                <a:gd name="T54" fmla="*/ 122 w 247"/>
                <a:gd name="T55" fmla="*/ 83 h 142"/>
                <a:gd name="T56" fmla="*/ 124 w 247"/>
                <a:gd name="T57" fmla="*/ 72 h 142"/>
                <a:gd name="T58" fmla="*/ 116 w 247"/>
                <a:gd name="T59" fmla="*/ 74 h 142"/>
                <a:gd name="T60" fmla="*/ 112 w 247"/>
                <a:gd name="T61" fmla="*/ 70 h 142"/>
                <a:gd name="T62" fmla="*/ 103 w 247"/>
                <a:gd name="T63" fmla="*/ 73 h 142"/>
                <a:gd name="T64" fmla="*/ 102 w 247"/>
                <a:gd name="T65" fmla="*/ 70 h 142"/>
                <a:gd name="T66" fmla="*/ 101 w 247"/>
                <a:gd name="T67" fmla="*/ 61 h 142"/>
                <a:gd name="T68" fmla="*/ 100 w 247"/>
                <a:gd name="T69" fmla="*/ 54 h 142"/>
                <a:gd name="T70" fmla="*/ 89 w 247"/>
                <a:gd name="T71" fmla="*/ 59 h 142"/>
                <a:gd name="T72" fmla="*/ 82 w 247"/>
                <a:gd name="T73" fmla="*/ 60 h 142"/>
                <a:gd name="T74" fmla="*/ 80 w 247"/>
                <a:gd name="T75" fmla="*/ 54 h 142"/>
                <a:gd name="T76" fmla="*/ 80 w 247"/>
                <a:gd name="T77" fmla="*/ 47 h 142"/>
                <a:gd name="T78" fmla="*/ 76 w 247"/>
                <a:gd name="T79" fmla="*/ 43 h 142"/>
                <a:gd name="T80" fmla="*/ 68 w 247"/>
                <a:gd name="T81" fmla="*/ 47 h 142"/>
                <a:gd name="T82" fmla="*/ 65 w 247"/>
                <a:gd name="T83" fmla="*/ 43 h 142"/>
                <a:gd name="T84" fmla="*/ 64 w 247"/>
                <a:gd name="T85" fmla="*/ 36 h 142"/>
                <a:gd name="T86" fmla="*/ 57 w 247"/>
                <a:gd name="T87" fmla="*/ 39 h 142"/>
                <a:gd name="T88" fmla="*/ 54 w 247"/>
                <a:gd name="T89" fmla="*/ 33 h 142"/>
                <a:gd name="T90" fmla="*/ 54 w 247"/>
                <a:gd name="T91" fmla="*/ 26 h 142"/>
                <a:gd name="T92" fmla="*/ 49 w 247"/>
                <a:gd name="T93" fmla="*/ 28 h 142"/>
                <a:gd name="T94" fmla="*/ 44 w 247"/>
                <a:gd name="T95" fmla="*/ 28 h 142"/>
                <a:gd name="T96" fmla="*/ 43 w 247"/>
                <a:gd name="T97" fmla="*/ 20 h 142"/>
                <a:gd name="T98" fmla="*/ 39 w 247"/>
                <a:gd name="T99" fmla="*/ 19 h 142"/>
                <a:gd name="T100" fmla="*/ 32 w 247"/>
                <a:gd name="T101" fmla="*/ 18 h 142"/>
                <a:gd name="T102" fmla="*/ 26 w 247"/>
                <a:gd name="T103" fmla="*/ 17 h 142"/>
                <a:gd name="T104" fmla="*/ 24 w 247"/>
                <a:gd name="T105" fmla="*/ 9 h 142"/>
                <a:gd name="T106" fmla="*/ 22 w 247"/>
                <a:gd name="T107" fmla="*/ 8 h 142"/>
                <a:gd name="T108" fmla="*/ 41 w 247"/>
                <a:gd name="T109" fmla="*/ 9 h 142"/>
                <a:gd name="T110" fmla="*/ 235 w 247"/>
                <a:gd name="T111" fmla="*/ 30 h 142"/>
                <a:gd name="T112" fmla="*/ 129 w 247"/>
                <a:gd name="T113" fmla="*/ 62 h 142"/>
                <a:gd name="T114" fmla="*/ 187 w 247"/>
                <a:gd name="T115" fmla="*/ 60 h 142"/>
                <a:gd name="T116" fmla="*/ 187 w 247"/>
                <a:gd name="T117" fmla="*/ 60 h 142"/>
                <a:gd name="T118" fmla="*/ 13 w 247"/>
                <a:gd name="T119" fmla="*/ 8 h 142"/>
                <a:gd name="T120" fmla="*/ 17 w 247"/>
                <a:gd name="T121" fmla="*/ 6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47" h="142">
                  <a:moveTo>
                    <a:pt x="247" y="28"/>
                  </a:moveTo>
                  <a:cubicBezTo>
                    <a:pt x="246" y="28"/>
                    <a:pt x="246" y="28"/>
                    <a:pt x="245" y="28"/>
                  </a:cubicBezTo>
                  <a:cubicBezTo>
                    <a:pt x="245" y="29"/>
                    <a:pt x="243" y="28"/>
                    <a:pt x="242" y="28"/>
                  </a:cubicBezTo>
                  <a:cubicBezTo>
                    <a:pt x="240" y="27"/>
                    <a:pt x="239" y="26"/>
                    <a:pt x="238" y="26"/>
                  </a:cubicBezTo>
                  <a:cubicBezTo>
                    <a:pt x="201" y="19"/>
                    <a:pt x="163" y="17"/>
                    <a:pt x="126" y="14"/>
                  </a:cubicBezTo>
                  <a:cubicBezTo>
                    <a:pt x="97" y="12"/>
                    <a:pt x="68" y="9"/>
                    <a:pt x="39" y="5"/>
                  </a:cubicBezTo>
                  <a:cubicBezTo>
                    <a:pt x="37" y="5"/>
                    <a:pt x="33" y="4"/>
                    <a:pt x="32" y="4"/>
                  </a:cubicBezTo>
                  <a:cubicBezTo>
                    <a:pt x="30" y="4"/>
                    <a:pt x="28" y="4"/>
                    <a:pt x="28" y="4"/>
                  </a:cubicBezTo>
                  <a:cubicBezTo>
                    <a:pt x="27" y="4"/>
                    <a:pt x="25" y="3"/>
                    <a:pt x="24" y="3"/>
                  </a:cubicBezTo>
                  <a:cubicBezTo>
                    <a:pt x="19" y="3"/>
                    <a:pt x="15" y="2"/>
                    <a:pt x="10" y="2"/>
                  </a:cubicBezTo>
                  <a:cubicBezTo>
                    <a:pt x="7" y="2"/>
                    <a:pt x="4" y="1"/>
                    <a:pt x="3" y="1"/>
                  </a:cubicBezTo>
                  <a:cubicBezTo>
                    <a:pt x="1" y="0"/>
                    <a:pt x="1" y="0"/>
                    <a:pt x="0" y="1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15" y="15"/>
                    <a:pt x="20" y="18"/>
                    <a:pt x="22" y="19"/>
                  </a:cubicBezTo>
                  <a:cubicBezTo>
                    <a:pt x="25" y="21"/>
                    <a:pt x="35" y="28"/>
                    <a:pt x="49" y="38"/>
                  </a:cubicBezTo>
                  <a:cubicBezTo>
                    <a:pt x="54" y="42"/>
                    <a:pt x="55" y="43"/>
                    <a:pt x="55" y="44"/>
                  </a:cubicBezTo>
                  <a:cubicBezTo>
                    <a:pt x="55" y="45"/>
                    <a:pt x="56" y="46"/>
                    <a:pt x="58" y="46"/>
                  </a:cubicBezTo>
                  <a:cubicBezTo>
                    <a:pt x="59" y="45"/>
                    <a:pt x="59" y="46"/>
                    <a:pt x="62" y="48"/>
                  </a:cubicBezTo>
                  <a:cubicBezTo>
                    <a:pt x="63" y="49"/>
                    <a:pt x="72" y="56"/>
                    <a:pt x="80" y="63"/>
                  </a:cubicBezTo>
                  <a:cubicBezTo>
                    <a:pt x="89" y="69"/>
                    <a:pt x="100" y="78"/>
                    <a:pt x="106" y="82"/>
                  </a:cubicBezTo>
                  <a:cubicBezTo>
                    <a:pt x="112" y="87"/>
                    <a:pt x="116" y="90"/>
                    <a:pt x="116" y="90"/>
                  </a:cubicBezTo>
                  <a:cubicBezTo>
                    <a:pt x="116" y="91"/>
                    <a:pt x="117" y="92"/>
                    <a:pt x="119" y="93"/>
                  </a:cubicBezTo>
                  <a:cubicBezTo>
                    <a:pt x="121" y="95"/>
                    <a:pt x="137" y="109"/>
                    <a:pt x="139" y="111"/>
                  </a:cubicBezTo>
                  <a:cubicBezTo>
                    <a:pt x="139" y="111"/>
                    <a:pt x="139" y="112"/>
                    <a:pt x="140" y="113"/>
                  </a:cubicBezTo>
                  <a:cubicBezTo>
                    <a:pt x="140" y="114"/>
                    <a:pt x="140" y="114"/>
                    <a:pt x="141" y="114"/>
                  </a:cubicBezTo>
                  <a:cubicBezTo>
                    <a:pt x="143" y="114"/>
                    <a:pt x="149" y="119"/>
                    <a:pt x="153" y="123"/>
                  </a:cubicBezTo>
                  <a:cubicBezTo>
                    <a:pt x="154" y="125"/>
                    <a:pt x="155" y="126"/>
                    <a:pt x="156" y="126"/>
                  </a:cubicBezTo>
                  <a:cubicBezTo>
                    <a:pt x="156" y="126"/>
                    <a:pt x="157" y="127"/>
                    <a:pt x="158" y="128"/>
                  </a:cubicBezTo>
                  <a:cubicBezTo>
                    <a:pt x="159" y="130"/>
                    <a:pt x="164" y="134"/>
                    <a:pt x="166" y="135"/>
                  </a:cubicBezTo>
                  <a:cubicBezTo>
                    <a:pt x="168" y="136"/>
                    <a:pt x="169" y="138"/>
                    <a:pt x="168" y="139"/>
                  </a:cubicBezTo>
                  <a:cubicBezTo>
                    <a:pt x="168" y="140"/>
                    <a:pt x="168" y="140"/>
                    <a:pt x="168" y="141"/>
                  </a:cubicBezTo>
                  <a:cubicBezTo>
                    <a:pt x="168" y="141"/>
                    <a:pt x="168" y="141"/>
                    <a:pt x="169" y="142"/>
                  </a:cubicBezTo>
                  <a:cubicBezTo>
                    <a:pt x="170" y="142"/>
                    <a:pt x="171" y="141"/>
                    <a:pt x="171" y="140"/>
                  </a:cubicBezTo>
                  <a:cubicBezTo>
                    <a:pt x="172" y="139"/>
                    <a:pt x="173" y="139"/>
                    <a:pt x="173" y="139"/>
                  </a:cubicBezTo>
                  <a:cubicBezTo>
                    <a:pt x="174" y="139"/>
                    <a:pt x="176" y="137"/>
                    <a:pt x="175" y="136"/>
                  </a:cubicBezTo>
                  <a:cubicBezTo>
                    <a:pt x="175" y="136"/>
                    <a:pt x="179" y="129"/>
                    <a:pt x="183" y="123"/>
                  </a:cubicBezTo>
                  <a:cubicBezTo>
                    <a:pt x="192" y="110"/>
                    <a:pt x="196" y="102"/>
                    <a:pt x="197" y="101"/>
                  </a:cubicBezTo>
                  <a:cubicBezTo>
                    <a:pt x="197" y="100"/>
                    <a:pt x="199" y="97"/>
                    <a:pt x="202" y="93"/>
                  </a:cubicBezTo>
                  <a:cubicBezTo>
                    <a:pt x="205" y="89"/>
                    <a:pt x="208" y="84"/>
                    <a:pt x="209" y="82"/>
                  </a:cubicBezTo>
                  <a:cubicBezTo>
                    <a:pt x="210" y="80"/>
                    <a:pt x="212" y="78"/>
                    <a:pt x="213" y="77"/>
                  </a:cubicBezTo>
                  <a:cubicBezTo>
                    <a:pt x="214" y="76"/>
                    <a:pt x="216" y="72"/>
                    <a:pt x="218" y="70"/>
                  </a:cubicBezTo>
                  <a:cubicBezTo>
                    <a:pt x="220" y="67"/>
                    <a:pt x="225" y="61"/>
                    <a:pt x="229" y="56"/>
                  </a:cubicBezTo>
                  <a:cubicBezTo>
                    <a:pt x="238" y="43"/>
                    <a:pt x="247" y="31"/>
                    <a:pt x="247" y="29"/>
                  </a:cubicBezTo>
                  <a:cubicBezTo>
                    <a:pt x="247" y="29"/>
                    <a:pt x="247" y="29"/>
                    <a:pt x="247" y="28"/>
                  </a:cubicBezTo>
                  <a:close/>
                  <a:moveTo>
                    <a:pt x="240" y="32"/>
                  </a:moveTo>
                  <a:cubicBezTo>
                    <a:pt x="241" y="32"/>
                    <a:pt x="241" y="33"/>
                    <a:pt x="239" y="34"/>
                  </a:cubicBezTo>
                  <a:cubicBezTo>
                    <a:pt x="238" y="35"/>
                    <a:pt x="233" y="42"/>
                    <a:pt x="228" y="50"/>
                  </a:cubicBezTo>
                  <a:cubicBezTo>
                    <a:pt x="222" y="57"/>
                    <a:pt x="216" y="66"/>
                    <a:pt x="214" y="68"/>
                  </a:cubicBezTo>
                  <a:cubicBezTo>
                    <a:pt x="213" y="71"/>
                    <a:pt x="210" y="75"/>
                    <a:pt x="209" y="77"/>
                  </a:cubicBezTo>
                  <a:cubicBezTo>
                    <a:pt x="207" y="79"/>
                    <a:pt x="204" y="84"/>
                    <a:pt x="202" y="87"/>
                  </a:cubicBezTo>
                  <a:cubicBezTo>
                    <a:pt x="197" y="94"/>
                    <a:pt x="194" y="99"/>
                    <a:pt x="191" y="104"/>
                  </a:cubicBezTo>
                  <a:cubicBezTo>
                    <a:pt x="190" y="106"/>
                    <a:pt x="187" y="111"/>
                    <a:pt x="184" y="115"/>
                  </a:cubicBezTo>
                  <a:cubicBezTo>
                    <a:pt x="181" y="120"/>
                    <a:pt x="177" y="125"/>
                    <a:pt x="176" y="127"/>
                  </a:cubicBezTo>
                  <a:cubicBezTo>
                    <a:pt x="174" y="131"/>
                    <a:pt x="171" y="133"/>
                    <a:pt x="170" y="132"/>
                  </a:cubicBezTo>
                  <a:cubicBezTo>
                    <a:pt x="170" y="132"/>
                    <a:pt x="170" y="131"/>
                    <a:pt x="172" y="129"/>
                  </a:cubicBezTo>
                  <a:cubicBezTo>
                    <a:pt x="173" y="127"/>
                    <a:pt x="174" y="125"/>
                    <a:pt x="174" y="125"/>
                  </a:cubicBezTo>
                  <a:cubicBezTo>
                    <a:pt x="175" y="124"/>
                    <a:pt x="172" y="123"/>
                    <a:pt x="171" y="123"/>
                  </a:cubicBezTo>
                  <a:cubicBezTo>
                    <a:pt x="171" y="124"/>
                    <a:pt x="169" y="125"/>
                    <a:pt x="168" y="127"/>
                  </a:cubicBezTo>
                  <a:cubicBezTo>
                    <a:pt x="166" y="129"/>
                    <a:pt x="166" y="129"/>
                    <a:pt x="165" y="129"/>
                  </a:cubicBezTo>
                  <a:cubicBezTo>
                    <a:pt x="164" y="128"/>
                    <a:pt x="164" y="128"/>
                    <a:pt x="169" y="122"/>
                  </a:cubicBezTo>
                  <a:cubicBezTo>
                    <a:pt x="173" y="117"/>
                    <a:pt x="173" y="117"/>
                    <a:pt x="173" y="117"/>
                  </a:cubicBezTo>
                  <a:cubicBezTo>
                    <a:pt x="172" y="116"/>
                    <a:pt x="172" y="116"/>
                    <a:pt x="172" y="116"/>
                  </a:cubicBezTo>
                  <a:cubicBezTo>
                    <a:pt x="171" y="115"/>
                    <a:pt x="171" y="115"/>
                    <a:pt x="168" y="118"/>
                  </a:cubicBezTo>
                  <a:cubicBezTo>
                    <a:pt x="167" y="120"/>
                    <a:pt x="165" y="121"/>
                    <a:pt x="165" y="122"/>
                  </a:cubicBezTo>
                  <a:cubicBezTo>
                    <a:pt x="164" y="122"/>
                    <a:pt x="163" y="123"/>
                    <a:pt x="163" y="124"/>
                  </a:cubicBezTo>
                  <a:cubicBezTo>
                    <a:pt x="162" y="125"/>
                    <a:pt x="162" y="125"/>
                    <a:pt x="160" y="124"/>
                  </a:cubicBezTo>
                  <a:cubicBezTo>
                    <a:pt x="159" y="123"/>
                    <a:pt x="159" y="123"/>
                    <a:pt x="162" y="120"/>
                  </a:cubicBezTo>
                  <a:cubicBezTo>
                    <a:pt x="165" y="115"/>
                    <a:pt x="165" y="115"/>
                    <a:pt x="163" y="114"/>
                  </a:cubicBezTo>
                  <a:cubicBezTo>
                    <a:pt x="162" y="113"/>
                    <a:pt x="162" y="113"/>
                    <a:pt x="159" y="117"/>
                  </a:cubicBezTo>
                  <a:cubicBezTo>
                    <a:pt x="157" y="120"/>
                    <a:pt x="157" y="120"/>
                    <a:pt x="156" y="119"/>
                  </a:cubicBezTo>
                  <a:cubicBezTo>
                    <a:pt x="156" y="119"/>
                    <a:pt x="156" y="118"/>
                    <a:pt x="158" y="115"/>
                  </a:cubicBezTo>
                  <a:cubicBezTo>
                    <a:pt x="161" y="111"/>
                    <a:pt x="161" y="110"/>
                    <a:pt x="158" y="110"/>
                  </a:cubicBezTo>
                  <a:cubicBezTo>
                    <a:pt x="157" y="111"/>
                    <a:pt x="156" y="111"/>
                    <a:pt x="154" y="113"/>
                  </a:cubicBezTo>
                  <a:cubicBezTo>
                    <a:pt x="153" y="116"/>
                    <a:pt x="152" y="116"/>
                    <a:pt x="151" y="115"/>
                  </a:cubicBezTo>
                  <a:cubicBezTo>
                    <a:pt x="150" y="115"/>
                    <a:pt x="150" y="115"/>
                    <a:pt x="150" y="115"/>
                  </a:cubicBezTo>
                  <a:cubicBezTo>
                    <a:pt x="152" y="112"/>
                    <a:pt x="152" y="112"/>
                    <a:pt x="152" y="112"/>
                  </a:cubicBezTo>
                  <a:cubicBezTo>
                    <a:pt x="155" y="109"/>
                    <a:pt x="154" y="110"/>
                    <a:pt x="155" y="108"/>
                  </a:cubicBezTo>
                  <a:cubicBezTo>
                    <a:pt x="156" y="108"/>
                    <a:pt x="156" y="107"/>
                    <a:pt x="155" y="106"/>
                  </a:cubicBezTo>
                  <a:cubicBezTo>
                    <a:pt x="154" y="106"/>
                    <a:pt x="153" y="106"/>
                    <a:pt x="151" y="109"/>
                  </a:cubicBezTo>
                  <a:cubicBezTo>
                    <a:pt x="148" y="112"/>
                    <a:pt x="147" y="113"/>
                    <a:pt x="145" y="111"/>
                  </a:cubicBezTo>
                  <a:cubicBezTo>
                    <a:pt x="144" y="110"/>
                    <a:pt x="144" y="110"/>
                    <a:pt x="145" y="109"/>
                  </a:cubicBezTo>
                  <a:cubicBezTo>
                    <a:pt x="145" y="108"/>
                    <a:pt x="147" y="106"/>
                    <a:pt x="149" y="105"/>
                  </a:cubicBezTo>
                  <a:cubicBezTo>
                    <a:pt x="150" y="104"/>
                    <a:pt x="151" y="102"/>
                    <a:pt x="151" y="102"/>
                  </a:cubicBezTo>
                  <a:cubicBezTo>
                    <a:pt x="151" y="101"/>
                    <a:pt x="149" y="101"/>
                    <a:pt x="148" y="102"/>
                  </a:cubicBezTo>
                  <a:cubicBezTo>
                    <a:pt x="148" y="102"/>
                    <a:pt x="147" y="103"/>
                    <a:pt x="147" y="103"/>
                  </a:cubicBezTo>
                  <a:cubicBezTo>
                    <a:pt x="146" y="103"/>
                    <a:pt x="145" y="104"/>
                    <a:pt x="144" y="106"/>
                  </a:cubicBezTo>
                  <a:cubicBezTo>
                    <a:pt x="142" y="108"/>
                    <a:pt x="142" y="108"/>
                    <a:pt x="141" y="108"/>
                  </a:cubicBezTo>
                  <a:cubicBezTo>
                    <a:pt x="140" y="106"/>
                    <a:pt x="142" y="103"/>
                    <a:pt x="148" y="97"/>
                  </a:cubicBezTo>
                  <a:cubicBezTo>
                    <a:pt x="150" y="95"/>
                    <a:pt x="150" y="95"/>
                    <a:pt x="148" y="94"/>
                  </a:cubicBezTo>
                  <a:cubicBezTo>
                    <a:pt x="147" y="93"/>
                    <a:pt x="145" y="94"/>
                    <a:pt x="140" y="100"/>
                  </a:cubicBezTo>
                  <a:cubicBezTo>
                    <a:pt x="137" y="104"/>
                    <a:pt x="137" y="104"/>
                    <a:pt x="137" y="104"/>
                  </a:cubicBezTo>
                  <a:cubicBezTo>
                    <a:pt x="136" y="102"/>
                    <a:pt x="136" y="102"/>
                    <a:pt x="136" y="102"/>
                  </a:cubicBezTo>
                  <a:cubicBezTo>
                    <a:pt x="135" y="101"/>
                    <a:pt x="135" y="101"/>
                    <a:pt x="136" y="99"/>
                  </a:cubicBezTo>
                  <a:cubicBezTo>
                    <a:pt x="138" y="96"/>
                    <a:pt x="138" y="95"/>
                    <a:pt x="138" y="94"/>
                  </a:cubicBezTo>
                  <a:cubicBezTo>
                    <a:pt x="136" y="93"/>
                    <a:pt x="135" y="94"/>
                    <a:pt x="134" y="97"/>
                  </a:cubicBezTo>
                  <a:cubicBezTo>
                    <a:pt x="132" y="99"/>
                    <a:pt x="132" y="99"/>
                    <a:pt x="131" y="98"/>
                  </a:cubicBezTo>
                  <a:cubicBezTo>
                    <a:pt x="130" y="98"/>
                    <a:pt x="130" y="97"/>
                    <a:pt x="132" y="95"/>
                  </a:cubicBezTo>
                  <a:cubicBezTo>
                    <a:pt x="132" y="94"/>
                    <a:pt x="134" y="92"/>
                    <a:pt x="134" y="92"/>
                  </a:cubicBezTo>
                  <a:cubicBezTo>
                    <a:pt x="135" y="91"/>
                    <a:pt x="134" y="89"/>
                    <a:pt x="133" y="89"/>
                  </a:cubicBezTo>
                  <a:cubicBezTo>
                    <a:pt x="132" y="89"/>
                    <a:pt x="131" y="90"/>
                    <a:pt x="130" y="92"/>
                  </a:cubicBezTo>
                  <a:cubicBezTo>
                    <a:pt x="128" y="95"/>
                    <a:pt x="127" y="96"/>
                    <a:pt x="126" y="94"/>
                  </a:cubicBezTo>
                  <a:cubicBezTo>
                    <a:pt x="126" y="93"/>
                    <a:pt x="126" y="93"/>
                    <a:pt x="126" y="92"/>
                  </a:cubicBezTo>
                  <a:cubicBezTo>
                    <a:pt x="127" y="92"/>
                    <a:pt x="128" y="91"/>
                    <a:pt x="130" y="89"/>
                  </a:cubicBezTo>
                  <a:cubicBezTo>
                    <a:pt x="132" y="86"/>
                    <a:pt x="132" y="86"/>
                    <a:pt x="132" y="86"/>
                  </a:cubicBezTo>
                  <a:cubicBezTo>
                    <a:pt x="131" y="85"/>
                    <a:pt x="131" y="85"/>
                    <a:pt x="131" y="85"/>
                  </a:cubicBezTo>
                  <a:cubicBezTo>
                    <a:pt x="130" y="84"/>
                    <a:pt x="129" y="85"/>
                    <a:pt x="127" y="87"/>
                  </a:cubicBezTo>
                  <a:cubicBezTo>
                    <a:pt x="125" y="89"/>
                    <a:pt x="124" y="90"/>
                    <a:pt x="124" y="90"/>
                  </a:cubicBezTo>
                  <a:cubicBezTo>
                    <a:pt x="122" y="91"/>
                    <a:pt x="121" y="89"/>
                    <a:pt x="122" y="89"/>
                  </a:cubicBezTo>
                  <a:cubicBezTo>
                    <a:pt x="122" y="88"/>
                    <a:pt x="123" y="87"/>
                    <a:pt x="125" y="85"/>
                  </a:cubicBezTo>
                  <a:cubicBezTo>
                    <a:pt x="127" y="83"/>
                    <a:pt x="127" y="82"/>
                    <a:pt x="127" y="82"/>
                  </a:cubicBezTo>
                  <a:cubicBezTo>
                    <a:pt x="125" y="80"/>
                    <a:pt x="125" y="80"/>
                    <a:pt x="122" y="83"/>
                  </a:cubicBezTo>
                  <a:cubicBezTo>
                    <a:pt x="121" y="85"/>
                    <a:pt x="119" y="86"/>
                    <a:pt x="119" y="87"/>
                  </a:cubicBezTo>
                  <a:cubicBezTo>
                    <a:pt x="118" y="87"/>
                    <a:pt x="121" y="81"/>
                    <a:pt x="124" y="77"/>
                  </a:cubicBezTo>
                  <a:cubicBezTo>
                    <a:pt x="126" y="74"/>
                    <a:pt x="127" y="74"/>
                    <a:pt x="126" y="73"/>
                  </a:cubicBezTo>
                  <a:cubicBezTo>
                    <a:pt x="126" y="72"/>
                    <a:pt x="125" y="72"/>
                    <a:pt x="124" y="72"/>
                  </a:cubicBezTo>
                  <a:cubicBezTo>
                    <a:pt x="124" y="72"/>
                    <a:pt x="122" y="75"/>
                    <a:pt x="119" y="78"/>
                  </a:cubicBezTo>
                  <a:cubicBezTo>
                    <a:pt x="115" y="83"/>
                    <a:pt x="115" y="83"/>
                    <a:pt x="114" y="83"/>
                  </a:cubicBezTo>
                  <a:cubicBezTo>
                    <a:pt x="113" y="82"/>
                    <a:pt x="113" y="81"/>
                    <a:pt x="115" y="78"/>
                  </a:cubicBezTo>
                  <a:cubicBezTo>
                    <a:pt x="116" y="76"/>
                    <a:pt x="117" y="75"/>
                    <a:pt x="116" y="74"/>
                  </a:cubicBezTo>
                  <a:cubicBezTo>
                    <a:pt x="115" y="71"/>
                    <a:pt x="111" y="71"/>
                    <a:pt x="112" y="75"/>
                  </a:cubicBezTo>
                  <a:cubicBezTo>
                    <a:pt x="112" y="78"/>
                    <a:pt x="110" y="80"/>
                    <a:pt x="108" y="79"/>
                  </a:cubicBezTo>
                  <a:cubicBezTo>
                    <a:pt x="107" y="78"/>
                    <a:pt x="107" y="78"/>
                    <a:pt x="108" y="76"/>
                  </a:cubicBezTo>
                  <a:cubicBezTo>
                    <a:pt x="112" y="73"/>
                    <a:pt x="112" y="71"/>
                    <a:pt x="112" y="70"/>
                  </a:cubicBezTo>
                  <a:cubicBezTo>
                    <a:pt x="110" y="68"/>
                    <a:pt x="109" y="69"/>
                    <a:pt x="108" y="71"/>
                  </a:cubicBezTo>
                  <a:cubicBezTo>
                    <a:pt x="108" y="72"/>
                    <a:pt x="107" y="73"/>
                    <a:pt x="106" y="74"/>
                  </a:cubicBezTo>
                  <a:cubicBezTo>
                    <a:pt x="104" y="75"/>
                    <a:pt x="104" y="76"/>
                    <a:pt x="103" y="75"/>
                  </a:cubicBezTo>
                  <a:cubicBezTo>
                    <a:pt x="102" y="74"/>
                    <a:pt x="102" y="74"/>
                    <a:pt x="103" y="73"/>
                  </a:cubicBezTo>
                  <a:cubicBezTo>
                    <a:pt x="107" y="70"/>
                    <a:pt x="108" y="68"/>
                    <a:pt x="108" y="67"/>
                  </a:cubicBezTo>
                  <a:cubicBezTo>
                    <a:pt x="108" y="66"/>
                    <a:pt x="107" y="65"/>
                    <a:pt x="107" y="65"/>
                  </a:cubicBezTo>
                  <a:cubicBezTo>
                    <a:pt x="106" y="64"/>
                    <a:pt x="103" y="66"/>
                    <a:pt x="104" y="67"/>
                  </a:cubicBezTo>
                  <a:cubicBezTo>
                    <a:pt x="104" y="67"/>
                    <a:pt x="103" y="69"/>
                    <a:pt x="102" y="70"/>
                  </a:cubicBezTo>
                  <a:cubicBezTo>
                    <a:pt x="100" y="72"/>
                    <a:pt x="99" y="73"/>
                    <a:pt x="98" y="72"/>
                  </a:cubicBezTo>
                  <a:cubicBezTo>
                    <a:pt x="97" y="71"/>
                    <a:pt x="97" y="70"/>
                    <a:pt x="99" y="69"/>
                  </a:cubicBezTo>
                  <a:cubicBezTo>
                    <a:pt x="101" y="66"/>
                    <a:pt x="102" y="63"/>
                    <a:pt x="102" y="62"/>
                  </a:cubicBezTo>
                  <a:cubicBezTo>
                    <a:pt x="102" y="62"/>
                    <a:pt x="101" y="61"/>
                    <a:pt x="101" y="61"/>
                  </a:cubicBezTo>
                  <a:cubicBezTo>
                    <a:pt x="101" y="61"/>
                    <a:pt x="99" y="63"/>
                    <a:pt x="98" y="65"/>
                  </a:cubicBezTo>
                  <a:cubicBezTo>
                    <a:pt x="95" y="69"/>
                    <a:pt x="95" y="69"/>
                    <a:pt x="94" y="68"/>
                  </a:cubicBezTo>
                  <a:cubicBezTo>
                    <a:pt x="93" y="67"/>
                    <a:pt x="93" y="67"/>
                    <a:pt x="99" y="59"/>
                  </a:cubicBezTo>
                  <a:cubicBezTo>
                    <a:pt x="102" y="55"/>
                    <a:pt x="102" y="54"/>
                    <a:pt x="100" y="54"/>
                  </a:cubicBezTo>
                  <a:cubicBezTo>
                    <a:pt x="99" y="54"/>
                    <a:pt x="97" y="56"/>
                    <a:pt x="95" y="59"/>
                  </a:cubicBezTo>
                  <a:cubicBezTo>
                    <a:pt x="92" y="61"/>
                    <a:pt x="90" y="64"/>
                    <a:pt x="90" y="64"/>
                  </a:cubicBezTo>
                  <a:cubicBezTo>
                    <a:pt x="89" y="65"/>
                    <a:pt x="89" y="65"/>
                    <a:pt x="88" y="64"/>
                  </a:cubicBezTo>
                  <a:cubicBezTo>
                    <a:pt x="87" y="63"/>
                    <a:pt x="87" y="62"/>
                    <a:pt x="89" y="59"/>
                  </a:cubicBezTo>
                  <a:cubicBezTo>
                    <a:pt x="90" y="57"/>
                    <a:pt x="91" y="55"/>
                    <a:pt x="91" y="55"/>
                  </a:cubicBezTo>
                  <a:cubicBezTo>
                    <a:pt x="91" y="55"/>
                    <a:pt x="91" y="55"/>
                    <a:pt x="90" y="55"/>
                  </a:cubicBezTo>
                  <a:cubicBezTo>
                    <a:pt x="89" y="54"/>
                    <a:pt x="87" y="55"/>
                    <a:pt x="86" y="57"/>
                  </a:cubicBezTo>
                  <a:cubicBezTo>
                    <a:pt x="84" y="60"/>
                    <a:pt x="83" y="61"/>
                    <a:pt x="82" y="60"/>
                  </a:cubicBezTo>
                  <a:cubicBezTo>
                    <a:pt x="81" y="59"/>
                    <a:pt x="81" y="59"/>
                    <a:pt x="84" y="55"/>
                  </a:cubicBezTo>
                  <a:cubicBezTo>
                    <a:pt x="86" y="53"/>
                    <a:pt x="86" y="52"/>
                    <a:pt x="86" y="51"/>
                  </a:cubicBezTo>
                  <a:cubicBezTo>
                    <a:pt x="85" y="49"/>
                    <a:pt x="82" y="48"/>
                    <a:pt x="82" y="50"/>
                  </a:cubicBezTo>
                  <a:cubicBezTo>
                    <a:pt x="82" y="51"/>
                    <a:pt x="81" y="52"/>
                    <a:pt x="80" y="54"/>
                  </a:cubicBezTo>
                  <a:cubicBezTo>
                    <a:pt x="79" y="55"/>
                    <a:pt x="78" y="56"/>
                    <a:pt x="78" y="56"/>
                  </a:cubicBezTo>
                  <a:cubicBezTo>
                    <a:pt x="77" y="56"/>
                    <a:pt x="77" y="56"/>
                    <a:pt x="77" y="56"/>
                  </a:cubicBezTo>
                  <a:cubicBezTo>
                    <a:pt x="77" y="55"/>
                    <a:pt x="77" y="54"/>
                    <a:pt x="79" y="52"/>
                  </a:cubicBezTo>
                  <a:cubicBezTo>
                    <a:pt x="81" y="49"/>
                    <a:pt x="82" y="48"/>
                    <a:pt x="80" y="47"/>
                  </a:cubicBezTo>
                  <a:cubicBezTo>
                    <a:pt x="80" y="46"/>
                    <a:pt x="79" y="47"/>
                    <a:pt x="77" y="50"/>
                  </a:cubicBezTo>
                  <a:cubicBezTo>
                    <a:pt x="75" y="53"/>
                    <a:pt x="74" y="53"/>
                    <a:pt x="73" y="53"/>
                  </a:cubicBezTo>
                  <a:cubicBezTo>
                    <a:pt x="73" y="52"/>
                    <a:pt x="73" y="52"/>
                    <a:pt x="75" y="48"/>
                  </a:cubicBezTo>
                  <a:cubicBezTo>
                    <a:pt x="78" y="44"/>
                    <a:pt x="79" y="42"/>
                    <a:pt x="76" y="43"/>
                  </a:cubicBezTo>
                  <a:cubicBezTo>
                    <a:pt x="75" y="43"/>
                    <a:pt x="74" y="44"/>
                    <a:pt x="72" y="47"/>
                  </a:cubicBezTo>
                  <a:cubicBezTo>
                    <a:pt x="70" y="50"/>
                    <a:pt x="70" y="50"/>
                    <a:pt x="70" y="50"/>
                  </a:cubicBezTo>
                  <a:cubicBezTo>
                    <a:pt x="69" y="49"/>
                    <a:pt x="69" y="49"/>
                    <a:pt x="69" y="49"/>
                  </a:cubicBezTo>
                  <a:cubicBezTo>
                    <a:pt x="68" y="48"/>
                    <a:pt x="68" y="48"/>
                    <a:pt x="68" y="47"/>
                  </a:cubicBezTo>
                  <a:cubicBezTo>
                    <a:pt x="68" y="47"/>
                    <a:pt x="69" y="45"/>
                    <a:pt x="70" y="42"/>
                  </a:cubicBezTo>
                  <a:cubicBezTo>
                    <a:pt x="74" y="37"/>
                    <a:pt x="74" y="35"/>
                    <a:pt x="71" y="36"/>
                  </a:cubicBezTo>
                  <a:cubicBezTo>
                    <a:pt x="70" y="36"/>
                    <a:pt x="69" y="37"/>
                    <a:pt x="68" y="40"/>
                  </a:cubicBezTo>
                  <a:cubicBezTo>
                    <a:pt x="67" y="42"/>
                    <a:pt x="65" y="43"/>
                    <a:pt x="65" y="43"/>
                  </a:cubicBezTo>
                  <a:cubicBezTo>
                    <a:pt x="65" y="43"/>
                    <a:pt x="64" y="43"/>
                    <a:pt x="64" y="44"/>
                  </a:cubicBezTo>
                  <a:cubicBezTo>
                    <a:pt x="64" y="45"/>
                    <a:pt x="63" y="45"/>
                    <a:pt x="63" y="44"/>
                  </a:cubicBezTo>
                  <a:cubicBezTo>
                    <a:pt x="62" y="43"/>
                    <a:pt x="62" y="43"/>
                    <a:pt x="64" y="40"/>
                  </a:cubicBezTo>
                  <a:cubicBezTo>
                    <a:pt x="66" y="37"/>
                    <a:pt x="66" y="37"/>
                    <a:pt x="64" y="36"/>
                  </a:cubicBezTo>
                  <a:cubicBezTo>
                    <a:pt x="63" y="35"/>
                    <a:pt x="63" y="35"/>
                    <a:pt x="62" y="36"/>
                  </a:cubicBezTo>
                  <a:cubicBezTo>
                    <a:pt x="61" y="36"/>
                    <a:pt x="61" y="37"/>
                    <a:pt x="61" y="38"/>
                  </a:cubicBezTo>
                  <a:cubicBezTo>
                    <a:pt x="61" y="38"/>
                    <a:pt x="61" y="39"/>
                    <a:pt x="60" y="39"/>
                  </a:cubicBezTo>
                  <a:cubicBezTo>
                    <a:pt x="59" y="40"/>
                    <a:pt x="59" y="40"/>
                    <a:pt x="57" y="39"/>
                  </a:cubicBezTo>
                  <a:cubicBezTo>
                    <a:pt x="55" y="37"/>
                    <a:pt x="55" y="37"/>
                    <a:pt x="55" y="37"/>
                  </a:cubicBezTo>
                  <a:cubicBezTo>
                    <a:pt x="57" y="36"/>
                    <a:pt x="57" y="36"/>
                    <a:pt x="57" y="36"/>
                  </a:cubicBezTo>
                  <a:cubicBezTo>
                    <a:pt x="59" y="34"/>
                    <a:pt x="59" y="34"/>
                    <a:pt x="58" y="33"/>
                  </a:cubicBezTo>
                  <a:cubicBezTo>
                    <a:pt x="56" y="31"/>
                    <a:pt x="55" y="31"/>
                    <a:pt x="54" y="33"/>
                  </a:cubicBezTo>
                  <a:cubicBezTo>
                    <a:pt x="53" y="35"/>
                    <a:pt x="52" y="35"/>
                    <a:pt x="52" y="34"/>
                  </a:cubicBezTo>
                  <a:cubicBezTo>
                    <a:pt x="52" y="34"/>
                    <a:pt x="52" y="33"/>
                    <a:pt x="53" y="32"/>
                  </a:cubicBezTo>
                  <a:cubicBezTo>
                    <a:pt x="54" y="30"/>
                    <a:pt x="55" y="29"/>
                    <a:pt x="55" y="27"/>
                  </a:cubicBezTo>
                  <a:cubicBezTo>
                    <a:pt x="55" y="26"/>
                    <a:pt x="55" y="26"/>
                    <a:pt x="54" y="26"/>
                  </a:cubicBezTo>
                  <a:cubicBezTo>
                    <a:pt x="53" y="27"/>
                    <a:pt x="53" y="27"/>
                    <a:pt x="52" y="27"/>
                  </a:cubicBezTo>
                  <a:cubicBezTo>
                    <a:pt x="52" y="26"/>
                    <a:pt x="51" y="27"/>
                    <a:pt x="50" y="29"/>
                  </a:cubicBezTo>
                  <a:cubicBezTo>
                    <a:pt x="49" y="31"/>
                    <a:pt x="48" y="32"/>
                    <a:pt x="48" y="31"/>
                  </a:cubicBezTo>
                  <a:cubicBezTo>
                    <a:pt x="47" y="31"/>
                    <a:pt x="48" y="30"/>
                    <a:pt x="49" y="28"/>
                  </a:cubicBezTo>
                  <a:cubicBezTo>
                    <a:pt x="51" y="25"/>
                    <a:pt x="51" y="25"/>
                    <a:pt x="50" y="24"/>
                  </a:cubicBezTo>
                  <a:cubicBezTo>
                    <a:pt x="49" y="23"/>
                    <a:pt x="49" y="23"/>
                    <a:pt x="49" y="23"/>
                  </a:cubicBezTo>
                  <a:cubicBezTo>
                    <a:pt x="48" y="24"/>
                    <a:pt x="47" y="25"/>
                    <a:pt x="47" y="26"/>
                  </a:cubicBezTo>
                  <a:cubicBezTo>
                    <a:pt x="46" y="26"/>
                    <a:pt x="45" y="28"/>
                    <a:pt x="44" y="28"/>
                  </a:cubicBezTo>
                  <a:cubicBezTo>
                    <a:pt x="44" y="29"/>
                    <a:pt x="43" y="29"/>
                    <a:pt x="43" y="29"/>
                  </a:cubicBezTo>
                  <a:cubicBezTo>
                    <a:pt x="43" y="29"/>
                    <a:pt x="44" y="27"/>
                    <a:pt x="45" y="25"/>
                  </a:cubicBezTo>
                  <a:cubicBezTo>
                    <a:pt x="48" y="20"/>
                    <a:pt x="49" y="18"/>
                    <a:pt x="48" y="18"/>
                  </a:cubicBezTo>
                  <a:cubicBezTo>
                    <a:pt x="46" y="17"/>
                    <a:pt x="44" y="18"/>
                    <a:pt x="43" y="20"/>
                  </a:cubicBezTo>
                  <a:cubicBezTo>
                    <a:pt x="43" y="22"/>
                    <a:pt x="42" y="23"/>
                    <a:pt x="39" y="26"/>
                  </a:cubicBezTo>
                  <a:cubicBezTo>
                    <a:pt x="39" y="26"/>
                    <a:pt x="38" y="26"/>
                    <a:pt x="38" y="25"/>
                  </a:cubicBezTo>
                  <a:cubicBezTo>
                    <a:pt x="36" y="24"/>
                    <a:pt x="36" y="23"/>
                    <a:pt x="38" y="22"/>
                  </a:cubicBezTo>
                  <a:cubicBezTo>
                    <a:pt x="39" y="21"/>
                    <a:pt x="39" y="20"/>
                    <a:pt x="39" y="19"/>
                  </a:cubicBezTo>
                  <a:cubicBezTo>
                    <a:pt x="39" y="17"/>
                    <a:pt x="37" y="16"/>
                    <a:pt x="37" y="17"/>
                  </a:cubicBezTo>
                  <a:cubicBezTo>
                    <a:pt x="37" y="18"/>
                    <a:pt x="36" y="19"/>
                    <a:pt x="35" y="20"/>
                  </a:cubicBezTo>
                  <a:cubicBezTo>
                    <a:pt x="34" y="21"/>
                    <a:pt x="33" y="21"/>
                    <a:pt x="32" y="20"/>
                  </a:cubicBezTo>
                  <a:cubicBezTo>
                    <a:pt x="31" y="19"/>
                    <a:pt x="31" y="19"/>
                    <a:pt x="32" y="18"/>
                  </a:cubicBezTo>
                  <a:cubicBezTo>
                    <a:pt x="34" y="15"/>
                    <a:pt x="34" y="13"/>
                    <a:pt x="33" y="13"/>
                  </a:cubicBezTo>
                  <a:cubicBezTo>
                    <a:pt x="32" y="12"/>
                    <a:pt x="32" y="12"/>
                    <a:pt x="30" y="15"/>
                  </a:cubicBezTo>
                  <a:cubicBezTo>
                    <a:pt x="28" y="18"/>
                    <a:pt x="28" y="18"/>
                    <a:pt x="28" y="18"/>
                  </a:cubicBezTo>
                  <a:cubicBezTo>
                    <a:pt x="26" y="17"/>
                    <a:pt x="26" y="17"/>
                    <a:pt x="26" y="17"/>
                  </a:cubicBezTo>
                  <a:cubicBezTo>
                    <a:pt x="24" y="16"/>
                    <a:pt x="23" y="15"/>
                    <a:pt x="25" y="15"/>
                  </a:cubicBezTo>
                  <a:cubicBezTo>
                    <a:pt x="25" y="15"/>
                    <a:pt x="26" y="15"/>
                    <a:pt x="27" y="14"/>
                  </a:cubicBezTo>
                  <a:cubicBezTo>
                    <a:pt x="31" y="12"/>
                    <a:pt x="30" y="9"/>
                    <a:pt x="26" y="10"/>
                  </a:cubicBezTo>
                  <a:cubicBezTo>
                    <a:pt x="25" y="10"/>
                    <a:pt x="24" y="10"/>
                    <a:pt x="24" y="9"/>
                  </a:cubicBezTo>
                  <a:cubicBezTo>
                    <a:pt x="23" y="9"/>
                    <a:pt x="23" y="9"/>
                    <a:pt x="22" y="11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22" y="11"/>
                    <a:pt x="22" y="11"/>
                    <a:pt x="22" y="11"/>
                  </a:cubicBezTo>
                  <a:cubicBezTo>
                    <a:pt x="22" y="9"/>
                    <a:pt x="22" y="8"/>
                    <a:pt x="22" y="8"/>
                  </a:cubicBezTo>
                  <a:cubicBezTo>
                    <a:pt x="22" y="6"/>
                    <a:pt x="22" y="6"/>
                    <a:pt x="26" y="7"/>
                  </a:cubicBezTo>
                  <a:cubicBezTo>
                    <a:pt x="28" y="7"/>
                    <a:pt x="31" y="8"/>
                    <a:pt x="34" y="8"/>
                  </a:cubicBezTo>
                  <a:cubicBezTo>
                    <a:pt x="36" y="8"/>
                    <a:pt x="38" y="9"/>
                    <a:pt x="39" y="9"/>
                  </a:cubicBezTo>
                  <a:cubicBezTo>
                    <a:pt x="39" y="9"/>
                    <a:pt x="40" y="9"/>
                    <a:pt x="41" y="9"/>
                  </a:cubicBezTo>
                  <a:cubicBezTo>
                    <a:pt x="42" y="9"/>
                    <a:pt x="42" y="9"/>
                    <a:pt x="43" y="9"/>
                  </a:cubicBezTo>
                  <a:cubicBezTo>
                    <a:pt x="74" y="15"/>
                    <a:pt x="106" y="15"/>
                    <a:pt x="137" y="19"/>
                  </a:cubicBezTo>
                  <a:cubicBezTo>
                    <a:pt x="165" y="24"/>
                    <a:pt x="204" y="19"/>
                    <a:pt x="230" y="29"/>
                  </a:cubicBezTo>
                  <a:cubicBezTo>
                    <a:pt x="232" y="29"/>
                    <a:pt x="234" y="30"/>
                    <a:pt x="235" y="30"/>
                  </a:cubicBezTo>
                  <a:cubicBezTo>
                    <a:pt x="237" y="30"/>
                    <a:pt x="237" y="30"/>
                    <a:pt x="239" y="31"/>
                  </a:cubicBezTo>
                  <a:cubicBezTo>
                    <a:pt x="240" y="31"/>
                    <a:pt x="240" y="32"/>
                    <a:pt x="240" y="32"/>
                  </a:cubicBezTo>
                  <a:close/>
                  <a:moveTo>
                    <a:pt x="149" y="49"/>
                  </a:moveTo>
                  <a:cubicBezTo>
                    <a:pt x="115" y="45"/>
                    <a:pt x="91" y="32"/>
                    <a:pt x="129" y="62"/>
                  </a:cubicBezTo>
                  <a:cubicBezTo>
                    <a:pt x="137" y="69"/>
                    <a:pt x="167" y="92"/>
                    <a:pt x="169" y="91"/>
                  </a:cubicBezTo>
                  <a:cubicBezTo>
                    <a:pt x="181" y="78"/>
                    <a:pt x="196" y="61"/>
                    <a:pt x="193" y="56"/>
                  </a:cubicBezTo>
                  <a:cubicBezTo>
                    <a:pt x="190" y="52"/>
                    <a:pt x="175" y="52"/>
                    <a:pt x="149" y="49"/>
                  </a:cubicBezTo>
                  <a:close/>
                  <a:moveTo>
                    <a:pt x="187" y="60"/>
                  </a:moveTo>
                  <a:cubicBezTo>
                    <a:pt x="181" y="69"/>
                    <a:pt x="171" y="87"/>
                    <a:pt x="169" y="85"/>
                  </a:cubicBezTo>
                  <a:cubicBezTo>
                    <a:pt x="166" y="83"/>
                    <a:pt x="131" y="60"/>
                    <a:pt x="124" y="51"/>
                  </a:cubicBezTo>
                  <a:cubicBezTo>
                    <a:pt x="122" y="47"/>
                    <a:pt x="141" y="52"/>
                    <a:pt x="151" y="54"/>
                  </a:cubicBezTo>
                  <a:cubicBezTo>
                    <a:pt x="185" y="61"/>
                    <a:pt x="182" y="57"/>
                    <a:pt x="187" y="60"/>
                  </a:cubicBezTo>
                  <a:close/>
                  <a:moveTo>
                    <a:pt x="17" y="6"/>
                  </a:moveTo>
                  <a:cubicBezTo>
                    <a:pt x="18" y="6"/>
                    <a:pt x="18" y="7"/>
                    <a:pt x="18" y="7"/>
                  </a:cubicBezTo>
                  <a:cubicBezTo>
                    <a:pt x="18" y="8"/>
                    <a:pt x="17" y="9"/>
                    <a:pt x="17" y="10"/>
                  </a:cubicBezTo>
                  <a:cubicBezTo>
                    <a:pt x="16" y="10"/>
                    <a:pt x="16" y="10"/>
                    <a:pt x="13" y="8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3" y="6"/>
                    <a:pt x="15" y="6"/>
                    <a:pt x="16" y="6"/>
                  </a:cubicBezTo>
                  <a:cubicBezTo>
                    <a:pt x="17" y="6"/>
                    <a:pt x="17" y="6"/>
                    <a:pt x="17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9" name="Freeform 34"/>
            <p:cNvSpPr>
              <a:spLocks noEditPoints="1"/>
            </p:cNvSpPr>
            <p:nvPr/>
          </p:nvSpPr>
          <p:spPr bwMode="auto">
            <a:xfrm>
              <a:off x="1707" y="3532"/>
              <a:ext cx="676" cy="218"/>
            </a:xfrm>
            <a:custGeom>
              <a:avLst/>
              <a:gdLst>
                <a:gd name="T0" fmla="*/ 408 w 536"/>
                <a:gd name="T1" fmla="*/ 27 h 173"/>
                <a:gd name="T2" fmla="*/ 322 w 536"/>
                <a:gd name="T3" fmla="*/ 25 h 173"/>
                <a:gd name="T4" fmla="*/ 237 w 536"/>
                <a:gd name="T5" fmla="*/ 22 h 173"/>
                <a:gd name="T6" fmla="*/ 212 w 536"/>
                <a:gd name="T7" fmla="*/ 115 h 173"/>
                <a:gd name="T8" fmla="*/ 210 w 536"/>
                <a:gd name="T9" fmla="*/ 35 h 173"/>
                <a:gd name="T10" fmla="*/ 197 w 536"/>
                <a:gd name="T11" fmla="*/ 103 h 173"/>
                <a:gd name="T12" fmla="*/ 216 w 536"/>
                <a:gd name="T13" fmla="*/ 131 h 173"/>
                <a:gd name="T14" fmla="*/ 322 w 536"/>
                <a:gd name="T15" fmla="*/ 33 h 173"/>
                <a:gd name="T16" fmla="*/ 477 w 536"/>
                <a:gd name="T17" fmla="*/ 39 h 173"/>
                <a:gd name="T18" fmla="*/ 534 w 536"/>
                <a:gd name="T19" fmla="*/ 65 h 173"/>
                <a:gd name="T20" fmla="*/ 107 w 536"/>
                <a:gd name="T21" fmla="*/ 0 h 173"/>
                <a:gd name="T22" fmla="*/ 111 w 536"/>
                <a:gd name="T23" fmla="*/ 11 h 173"/>
                <a:gd name="T24" fmla="*/ 117 w 536"/>
                <a:gd name="T25" fmla="*/ 69 h 173"/>
                <a:gd name="T26" fmla="*/ 102 w 536"/>
                <a:gd name="T27" fmla="*/ 52 h 173"/>
                <a:gd name="T28" fmla="*/ 108 w 536"/>
                <a:gd name="T29" fmla="*/ 0 h 173"/>
                <a:gd name="T30" fmla="*/ 322 w 536"/>
                <a:gd name="T31" fmla="*/ 55 h 173"/>
                <a:gd name="T32" fmla="*/ 317 w 536"/>
                <a:gd name="T33" fmla="*/ 95 h 173"/>
                <a:gd name="T34" fmla="*/ 344 w 536"/>
                <a:gd name="T35" fmla="*/ 93 h 173"/>
                <a:gd name="T36" fmla="*/ 338 w 536"/>
                <a:gd name="T37" fmla="*/ 76 h 173"/>
                <a:gd name="T38" fmla="*/ 485 w 536"/>
                <a:gd name="T39" fmla="*/ 65 h 173"/>
                <a:gd name="T40" fmla="*/ 472 w 536"/>
                <a:gd name="T41" fmla="*/ 99 h 173"/>
                <a:gd name="T42" fmla="*/ 485 w 536"/>
                <a:gd name="T43" fmla="*/ 106 h 173"/>
                <a:gd name="T44" fmla="*/ 453 w 536"/>
                <a:gd name="T45" fmla="*/ 70 h 173"/>
                <a:gd name="T46" fmla="*/ 390 w 536"/>
                <a:gd name="T47" fmla="*/ 149 h 173"/>
                <a:gd name="T48" fmla="*/ 404 w 536"/>
                <a:gd name="T49" fmla="*/ 149 h 173"/>
                <a:gd name="T50" fmla="*/ 451 w 536"/>
                <a:gd name="T51" fmla="*/ 155 h 173"/>
                <a:gd name="T52" fmla="*/ 470 w 536"/>
                <a:gd name="T53" fmla="*/ 142 h 173"/>
                <a:gd name="T54" fmla="*/ 447 w 536"/>
                <a:gd name="T55" fmla="*/ 124 h 173"/>
                <a:gd name="T56" fmla="*/ 423 w 536"/>
                <a:gd name="T57" fmla="*/ 160 h 173"/>
                <a:gd name="T58" fmla="*/ 449 w 536"/>
                <a:gd name="T59" fmla="*/ 108 h 173"/>
                <a:gd name="T60" fmla="*/ 453 w 536"/>
                <a:gd name="T61" fmla="*/ 80 h 173"/>
                <a:gd name="T62" fmla="*/ 450 w 536"/>
                <a:gd name="T63" fmla="*/ 79 h 173"/>
                <a:gd name="T64" fmla="*/ 0 w 536"/>
                <a:gd name="T65" fmla="*/ 99 h 173"/>
                <a:gd name="T66" fmla="*/ 103 w 536"/>
                <a:gd name="T67" fmla="*/ 94 h 173"/>
                <a:gd name="T68" fmla="*/ 29 w 536"/>
                <a:gd name="T69" fmla="*/ 104 h 173"/>
                <a:gd name="T70" fmla="*/ 48 w 536"/>
                <a:gd name="T71" fmla="*/ 57 h 173"/>
                <a:gd name="T72" fmla="*/ 53 w 536"/>
                <a:gd name="T73" fmla="*/ 58 h 173"/>
                <a:gd name="T74" fmla="*/ 76 w 536"/>
                <a:gd name="T75" fmla="*/ 59 h 173"/>
                <a:gd name="T76" fmla="*/ 370 w 536"/>
                <a:gd name="T77" fmla="*/ 109 h 173"/>
                <a:gd name="T78" fmla="*/ 365 w 536"/>
                <a:gd name="T79" fmla="*/ 126 h 173"/>
                <a:gd name="T80" fmla="*/ 381 w 536"/>
                <a:gd name="T81" fmla="*/ 120 h 173"/>
                <a:gd name="T82" fmla="*/ 379 w 536"/>
                <a:gd name="T83" fmla="*/ 107 h 173"/>
                <a:gd name="T84" fmla="*/ 266 w 536"/>
                <a:gd name="T85" fmla="*/ 92 h 173"/>
                <a:gd name="T86" fmla="*/ 274 w 536"/>
                <a:gd name="T87" fmla="*/ 136 h 173"/>
                <a:gd name="T88" fmla="*/ 303 w 536"/>
                <a:gd name="T89" fmla="*/ 151 h 173"/>
                <a:gd name="T90" fmla="*/ 287 w 536"/>
                <a:gd name="T91" fmla="*/ 139 h 173"/>
                <a:gd name="T92" fmla="*/ 288 w 536"/>
                <a:gd name="T93" fmla="*/ 99 h 173"/>
                <a:gd name="T94" fmla="*/ 245 w 536"/>
                <a:gd name="T95" fmla="*/ 132 h 173"/>
                <a:gd name="T96" fmla="*/ 145 w 536"/>
                <a:gd name="T97" fmla="*/ 86 h 173"/>
                <a:gd name="T98" fmla="*/ 167 w 536"/>
                <a:gd name="T99" fmla="*/ 91 h 173"/>
                <a:gd name="T100" fmla="*/ 448 w 536"/>
                <a:gd name="T101" fmla="*/ 139 h 173"/>
                <a:gd name="T102" fmla="*/ 128 w 536"/>
                <a:gd name="T103" fmla="*/ 102 h 173"/>
                <a:gd name="T104" fmla="*/ 159 w 536"/>
                <a:gd name="T105" fmla="*/ 109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36" h="173">
                  <a:moveTo>
                    <a:pt x="528" y="33"/>
                  </a:moveTo>
                  <a:cubicBezTo>
                    <a:pt x="528" y="33"/>
                    <a:pt x="528" y="33"/>
                    <a:pt x="528" y="33"/>
                  </a:cubicBezTo>
                  <a:cubicBezTo>
                    <a:pt x="527" y="33"/>
                    <a:pt x="527" y="33"/>
                    <a:pt x="527" y="33"/>
                  </a:cubicBezTo>
                  <a:cubicBezTo>
                    <a:pt x="525" y="34"/>
                    <a:pt x="490" y="32"/>
                    <a:pt x="432" y="28"/>
                  </a:cubicBezTo>
                  <a:cubicBezTo>
                    <a:pt x="422" y="27"/>
                    <a:pt x="412" y="27"/>
                    <a:pt x="408" y="27"/>
                  </a:cubicBezTo>
                  <a:cubicBezTo>
                    <a:pt x="405" y="28"/>
                    <a:pt x="396" y="28"/>
                    <a:pt x="387" y="27"/>
                  </a:cubicBezTo>
                  <a:cubicBezTo>
                    <a:pt x="379" y="27"/>
                    <a:pt x="371" y="27"/>
                    <a:pt x="371" y="27"/>
                  </a:cubicBezTo>
                  <a:cubicBezTo>
                    <a:pt x="370" y="28"/>
                    <a:pt x="363" y="27"/>
                    <a:pt x="355" y="27"/>
                  </a:cubicBezTo>
                  <a:cubicBezTo>
                    <a:pt x="346" y="26"/>
                    <a:pt x="339" y="26"/>
                    <a:pt x="337" y="26"/>
                  </a:cubicBezTo>
                  <a:cubicBezTo>
                    <a:pt x="336" y="27"/>
                    <a:pt x="329" y="26"/>
                    <a:pt x="322" y="25"/>
                  </a:cubicBezTo>
                  <a:cubicBezTo>
                    <a:pt x="306" y="24"/>
                    <a:pt x="309" y="24"/>
                    <a:pt x="290" y="23"/>
                  </a:cubicBezTo>
                  <a:cubicBezTo>
                    <a:pt x="281" y="23"/>
                    <a:pt x="273" y="22"/>
                    <a:pt x="271" y="22"/>
                  </a:cubicBezTo>
                  <a:cubicBezTo>
                    <a:pt x="270" y="22"/>
                    <a:pt x="263" y="21"/>
                    <a:pt x="255" y="20"/>
                  </a:cubicBezTo>
                  <a:cubicBezTo>
                    <a:pt x="241" y="17"/>
                    <a:pt x="241" y="17"/>
                    <a:pt x="241" y="17"/>
                  </a:cubicBezTo>
                  <a:cubicBezTo>
                    <a:pt x="237" y="22"/>
                    <a:pt x="237" y="22"/>
                    <a:pt x="237" y="22"/>
                  </a:cubicBezTo>
                  <a:cubicBezTo>
                    <a:pt x="235" y="25"/>
                    <a:pt x="232" y="30"/>
                    <a:pt x="231" y="35"/>
                  </a:cubicBezTo>
                  <a:cubicBezTo>
                    <a:pt x="230" y="39"/>
                    <a:pt x="229" y="43"/>
                    <a:pt x="228" y="44"/>
                  </a:cubicBezTo>
                  <a:cubicBezTo>
                    <a:pt x="227" y="44"/>
                    <a:pt x="226" y="52"/>
                    <a:pt x="225" y="60"/>
                  </a:cubicBezTo>
                  <a:cubicBezTo>
                    <a:pt x="223" y="68"/>
                    <a:pt x="221" y="80"/>
                    <a:pt x="219" y="86"/>
                  </a:cubicBezTo>
                  <a:cubicBezTo>
                    <a:pt x="214" y="101"/>
                    <a:pt x="214" y="102"/>
                    <a:pt x="212" y="115"/>
                  </a:cubicBezTo>
                  <a:cubicBezTo>
                    <a:pt x="211" y="122"/>
                    <a:pt x="209" y="128"/>
                    <a:pt x="208" y="130"/>
                  </a:cubicBezTo>
                  <a:cubicBezTo>
                    <a:pt x="207" y="131"/>
                    <a:pt x="206" y="134"/>
                    <a:pt x="205" y="137"/>
                  </a:cubicBezTo>
                  <a:cubicBezTo>
                    <a:pt x="203" y="143"/>
                    <a:pt x="201" y="143"/>
                    <a:pt x="202" y="137"/>
                  </a:cubicBezTo>
                  <a:cubicBezTo>
                    <a:pt x="203" y="114"/>
                    <a:pt x="210" y="50"/>
                    <a:pt x="212" y="47"/>
                  </a:cubicBezTo>
                  <a:cubicBezTo>
                    <a:pt x="215" y="38"/>
                    <a:pt x="215" y="36"/>
                    <a:pt x="210" y="35"/>
                  </a:cubicBezTo>
                  <a:cubicBezTo>
                    <a:pt x="207" y="35"/>
                    <a:pt x="204" y="36"/>
                    <a:pt x="201" y="37"/>
                  </a:cubicBezTo>
                  <a:cubicBezTo>
                    <a:pt x="199" y="37"/>
                    <a:pt x="193" y="38"/>
                    <a:pt x="188" y="39"/>
                  </a:cubicBezTo>
                  <a:cubicBezTo>
                    <a:pt x="181" y="40"/>
                    <a:pt x="179" y="40"/>
                    <a:pt x="179" y="42"/>
                  </a:cubicBezTo>
                  <a:cubicBezTo>
                    <a:pt x="178" y="46"/>
                    <a:pt x="183" y="48"/>
                    <a:pt x="192" y="46"/>
                  </a:cubicBezTo>
                  <a:cubicBezTo>
                    <a:pt x="203" y="44"/>
                    <a:pt x="203" y="38"/>
                    <a:pt x="197" y="103"/>
                  </a:cubicBezTo>
                  <a:cubicBezTo>
                    <a:pt x="194" y="134"/>
                    <a:pt x="191" y="160"/>
                    <a:pt x="190" y="160"/>
                  </a:cubicBezTo>
                  <a:cubicBezTo>
                    <a:pt x="189" y="160"/>
                    <a:pt x="189" y="163"/>
                    <a:pt x="191" y="166"/>
                  </a:cubicBezTo>
                  <a:cubicBezTo>
                    <a:pt x="193" y="170"/>
                    <a:pt x="197" y="171"/>
                    <a:pt x="200" y="168"/>
                  </a:cubicBezTo>
                  <a:cubicBezTo>
                    <a:pt x="203" y="164"/>
                    <a:pt x="208" y="154"/>
                    <a:pt x="212" y="143"/>
                  </a:cubicBezTo>
                  <a:cubicBezTo>
                    <a:pt x="213" y="139"/>
                    <a:pt x="215" y="133"/>
                    <a:pt x="216" y="131"/>
                  </a:cubicBezTo>
                  <a:cubicBezTo>
                    <a:pt x="217" y="128"/>
                    <a:pt x="219" y="122"/>
                    <a:pt x="220" y="118"/>
                  </a:cubicBezTo>
                  <a:cubicBezTo>
                    <a:pt x="222" y="108"/>
                    <a:pt x="227" y="87"/>
                    <a:pt x="229" y="82"/>
                  </a:cubicBezTo>
                  <a:cubicBezTo>
                    <a:pt x="231" y="78"/>
                    <a:pt x="232" y="72"/>
                    <a:pt x="235" y="57"/>
                  </a:cubicBezTo>
                  <a:cubicBezTo>
                    <a:pt x="236" y="46"/>
                    <a:pt x="243" y="27"/>
                    <a:pt x="244" y="27"/>
                  </a:cubicBezTo>
                  <a:cubicBezTo>
                    <a:pt x="246" y="27"/>
                    <a:pt x="308" y="32"/>
                    <a:pt x="322" y="33"/>
                  </a:cubicBezTo>
                  <a:cubicBezTo>
                    <a:pt x="330" y="34"/>
                    <a:pt x="337" y="35"/>
                    <a:pt x="338" y="34"/>
                  </a:cubicBezTo>
                  <a:cubicBezTo>
                    <a:pt x="341" y="33"/>
                    <a:pt x="344" y="33"/>
                    <a:pt x="386" y="35"/>
                  </a:cubicBezTo>
                  <a:cubicBezTo>
                    <a:pt x="395" y="35"/>
                    <a:pt x="405" y="35"/>
                    <a:pt x="409" y="35"/>
                  </a:cubicBezTo>
                  <a:cubicBezTo>
                    <a:pt x="413" y="35"/>
                    <a:pt x="428" y="35"/>
                    <a:pt x="444" y="37"/>
                  </a:cubicBezTo>
                  <a:cubicBezTo>
                    <a:pt x="459" y="38"/>
                    <a:pt x="474" y="39"/>
                    <a:pt x="477" y="39"/>
                  </a:cubicBezTo>
                  <a:cubicBezTo>
                    <a:pt x="480" y="39"/>
                    <a:pt x="493" y="39"/>
                    <a:pt x="505" y="40"/>
                  </a:cubicBezTo>
                  <a:cubicBezTo>
                    <a:pt x="527" y="41"/>
                    <a:pt x="527" y="41"/>
                    <a:pt x="527" y="41"/>
                  </a:cubicBezTo>
                  <a:cubicBezTo>
                    <a:pt x="526" y="52"/>
                    <a:pt x="526" y="52"/>
                    <a:pt x="526" y="52"/>
                  </a:cubicBezTo>
                  <a:cubicBezTo>
                    <a:pt x="526" y="57"/>
                    <a:pt x="526" y="63"/>
                    <a:pt x="527" y="64"/>
                  </a:cubicBezTo>
                  <a:cubicBezTo>
                    <a:pt x="528" y="67"/>
                    <a:pt x="533" y="68"/>
                    <a:pt x="534" y="65"/>
                  </a:cubicBezTo>
                  <a:cubicBezTo>
                    <a:pt x="534" y="65"/>
                    <a:pt x="535" y="57"/>
                    <a:pt x="536" y="49"/>
                  </a:cubicBezTo>
                  <a:cubicBezTo>
                    <a:pt x="536" y="35"/>
                    <a:pt x="536" y="35"/>
                    <a:pt x="536" y="35"/>
                  </a:cubicBezTo>
                  <a:cubicBezTo>
                    <a:pt x="532" y="34"/>
                    <a:pt x="532" y="34"/>
                    <a:pt x="532" y="34"/>
                  </a:cubicBezTo>
                  <a:cubicBezTo>
                    <a:pt x="531" y="33"/>
                    <a:pt x="529" y="33"/>
                    <a:pt x="528" y="33"/>
                  </a:cubicBezTo>
                  <a:close/>
                  <a:moveTo>
                    <a:pt x="107" y="0"/>
                  </a:moveTo>
                  <a:cubicBezTo>
                    <a:pt x="104" y="0"/>
                    <a:pt x="101" y="1"/>
                    <a:pt x="97" y="3"/>
                  </a:cubicBezTo>
                  <a:cubicBezTo>
                    <a:pt x="89" y="7"/>
                    <a:pt x="84" y="20"/>
                    <a:pt x="90" y="23"/>
                  </a:cubicBezTo>
                  <a:cubicBezTo>
                    <a:pt x="94" y="24"/>
                    <a:pt x="95" y="23"/>
                    <a:pt x="95" y="18"/>
                  </a:cubicBezTo>
                  <a:cubicBezTo>
                    <a:pt x="96" y="14"/>
                    <a:pt x="97" y="13"/>
                    <a:pt x="100" y="10"/>
                  </a:cubicBezTo>
                  <a:cubicBezTo>
                    <a:pt x="105" y="7"/>
                    <a:pt x="106" y="7"/>
                    <a:pt x="111" y="11"/>
                  </a:cubicBezTo>
                  <a:cubicBezTo>
                    <a:pt x="114" y="13"/>
                    <a:pt x="114" y="13"/>
                    <a:pt x="112" y="20"/>
                  </a:cubicBezTo>
                  <a:cubicBezTo>
                    <a:pt x="108" y="30"/>
                    <a:pt x="102" y="40"/>
                    <a:pt x="93" y="50"/>
                  </a:cubicBezTo>
                  <a:cubicBezTo>
                    <a:pt x="89" y="55"/>
                    <a:pt x="85" y="60"/>
                    <a:pt x="85" y="62"/>
                  </a:cubicBezTo>
                  <a:cubicBezTo>
                    <a:pt x="84" y="65"/>
                    <a:pt x="85" y="66"/>
                    <a:pt x="89" y="67"/>
                  </a:cubicBezTo>
                  <a:cubicBezTo>
                    <a:pt x="95" y="68"/>
                    <a:pt x="110" y="69"/>
                    <a:pt x="117" y="69"/>
                  </a:cubicBezTo>
                  <a:cubicBezTo>
                    <a:pt x="124" y="68"/>
                    <a:pt x="127" y="66"/>
                    <a:pt x="127" y="62"/>
                  </a:cubicBezTo>
                  <a:cubicBezTo>
                    <a:pt x="126" y="58"/>
                    <a:pt x="123" y="57"/>
                    <a:pt x="119" y="59"/>
                  </a:cubicBezTo>
                  <a:cubicBezTo>
                    <a:pt x="116" y="59"/>
                    <a:pt x="111" y="60"/>
                    <a:pt x="107" y="60"/>
                  </a:cubicBezTo>
                  <a:cubicBezTo>
                    <a:pt x="102" y="60"/>
                    <a:pt x="98" y="60"/>
                    <a:pt x="97" y="60"/>
                  </a:cubicBezTo>
                  <a:cubicBezTo>
                    <a:pt x="95" y="61"/>
                    <a:pt x="97" y="57"/>
                    <a:pt x="102" y="52"/>
                  </a:cubicBezTo>
                  <a:cubicBezTo>
                    <a:pt x="104" y="50"/>
                    <a:pt x="109" y="42"/>
                    <a:pt x="113" y="36"/>
                  </a:cubicBezTo>
                  <a:cubicBezTo>
                    <a:pt x="119" y="27"/>
                    <a:pt x="120" y="23"/>
                    <a:pt x="121" y="16"/>
                  </a:cubicBezTo>
                  <a:cubicBezTo>
                    <a:pt x="123" y="7"/>
                    <a:pt x="123" y="7"/>
                    <a:pt x="123" y="7"/>
                  </a:cubicBezTo>
                  <a:cubicBezTo>
                    <a:pt x="116" y="4"/>
                    <a:pt x="116" y="4"/>
                    <a:pt x="116" y="4"/>
                  </a:cubicBezTo>
                  <a:cubicBezTo>
                    <a:pt x="113" y="2"/>
                    <a:pt x="111" y="1"/>
                    <a:pt x="108" y="0"/>
                  </a:cubicBezTo>
                  <a:cubicBezTo>
                    <a:pt x="108" y="0"/>
                    <a:pt x="107" y="0"/>
                    <a:pt x="107" y="0"/>
                  </a:cubicBezTo>
                  <a:close/>
                  <a:moveTo>
                    <a:pt x="341" y="45"/>
                  </a:moveTo>
                  <a:cubicBezTo>
                    <a:pt x="340" y="45"/>
                    <a:pt x="339" y="45"/>
                    <a:pt x="338" y="45"/>
                  </a:cubicBezTo>
                  <a:cubicBezTo>
                    <a:pt x="328" y="44"/>
                    <a:pt x="322" y="46"/>
                    <a:pt x="317" y="50"/>
                  </a:cubicBezTo>
                  <a:cubicBezTo>
                    <a:pt x="310" y="55"/>
                    <a:pt x="314" y="60"/>
                    <a:pt x="322" y="55"/>
                  </a:cubicBezTo>
                  <a:cubicBezTo>
                    <a:pt x="324" y="54"/>
                    <a:pt x="328" y="53"/>
                    <a:pt x="332" y="53"/>
                  </a:cubicBezTo>
                  <a:cubicBezTo>
                    <a:pt x="339" y="53"/>
                    <a:pt x="339" y="53"/>
                    <a:pt x="339" y="53"/>
                  </a:cubicBezTo>
                  <a:cubicBezTo>
                    <a:pt x="338" y="57"/>
                    <a:pt x="338" y="57"/>
                    <a:pt x="338" y="57"/>
                  </a:cubicBezTo>
                  <a:cubicBezTo>
                    <a:pt x="337" y="62"/>
                    <a:pt x="323" y="87"/>
                    <a:pt x="319" y="89"/>
                  </a:cubicBezTo>
                  <a:cubicBezTo>
                    <a:pt x="318" y="90"/>
                    <a:pt x="317" y="92"/>
                    <a:pt x="317" y="95"/>
                  </a:cubicBezTo>
                  <a:cubicBezTo>
                    <a:pt x="316" y="99"/>
                    <a:pt x="316" y="99"/>
                    <a:pt x="316" y="99"/>
                  </a:cubicBezTo>
                  <a:cubicBezTo>
                    <a:pt x="325" y="99"/>
                    <a:pt x="325" y="99"/>
                    <a:pt x="325" y="99"/>
                  </a:cubicBezTo>
                  <a:cubicBezTo>
                    <a:pt x="330" y="99"/>
                    <a:pt x="335" y="100"/>
                    <a:pt x="336" y="101"/>
                  </a:cubicBezTo>
                  <a:cubicBezTo>
                    <a:pt x="339" y="103"/>
                    <a:pt x="341" y="103"/>
                    <a:pt x="343" y="102"/>
                  </a:cubicBezTo>
                  <a:cubicBezTo>
                    <a:pt x="344" y="100"/>
                    <a:pt x="345" y="93"/>
                    <a:pt x="344" y="93"/>
                  </a:cubicBezTo>
                  <a:cubicBezTo>
                    <a:pt x="344" y="93"/>
                    <a:pt x="340" y="92"/>
                    <a:pt x="337" y="91"/>
                  </a:cubicBezTo>
                  <a:cubicBezTo>
                    <a:pt x="333" y="91"/>
                    <a:pt x="330" y="90"/>
                    <a:pt x="329" y="90"/>
                  </a:cubicBezTo>
                  <a:cubicBezTo>
                    <a:pt x="329" y="89"/>
                    <a:pt x="330" y="87"/>
                    <a:pt x="332" y="84"/>
                  </a:cubicBezTo>
                  <a:cubicBezTo>
                    <a:pt x="335" y="81"/>
                    <a:pt x="336" y="79"/>
                    <a:pt x="336" y="79"/>
                  </a:cubicBezTo>
                  <a:cubicBezTo>
                    <a:pt x="335" y="79"/>
                    <a:pt x="336" y="77"/>
                    <a:pt x="338" y="76"/>
                  </a:cubicBezTo>
                  <a:cubicBezTo>
                    <a:pt x="339" y="74"/>
                    <a:pt x="341" y="72"/>
                    <a:pt x="341" y="71"/>
                  </a:cubicBezTo>
                  <a:cubicBezTo>
                    <a:pt x="341" y="70"/>
                    <a:pt x="342" y="69"/>
                    <a:pt x="343" y="68"/>
                  </a:cubicBezTo>
                  <a:cubicBezTo>
                    <a:pt x="345" y="67"/>
                    <a:pt x="345" y="65"/>
                    <a:pt x="347" y="56"/>
                  </a:cubicBezTo>
                  <a:cubicBezTo>
                    <a:pt x="349" y="48"/>
                    <a:pt x="348" y="46"/>
                    <a:pt x="341" y="45"/>
                  </a:cubicBezTo>
                  <a:close/>
                  <a:moveTo>
                    <a:pt x="485" y="65"/>
                  </a:moveTo>
                  <a:cubicBezTo>
                    <a:pt x="477" y="64"/>
                    <a:pt x="466" y="73"/>
                    <a:pt x="469" y="77"/>
                  </a:cubicBezTo>
                  <a:cubicBezTo>
                    <a:pt x="471" y="80"/>
                    <a:pt x="475" y="79"/>
                    <a:pt x="478" y="75"/>
                  </a:cubicBezTo>
                  <a:cubicBezTo>
                    <a:pt x="481" y="71"/>
                    <a:pt x="483" y="72"/>
                    <a:pt x="484" y="77"/>
                  </a:cubicBezTo>
                  <a:cubicBezTo>
                    <a:pt x="485" y="81"/>
                    <a:pt x="485" y="82"/>
                    <a:pt x="482" y="87"/>
                  </a:cubicBezTo>
                  <a:cubicBezTo>
                    <a:pt x="480" y="90"/>
                    <a:pt x="476" y="95"/>
                    <a:pt x="472" y="99"/>
                  </a:cubicBezTo>
                  <a:cubicBezTo>
                    <a:pt x="466" y="105"/>
                    <a:pt x="463" y="109"/>
                    <a:pt x="464" y="111"/>
                  </a:cubicBezTo>
                  <a:cubicBezTo>
                    <a:pt x="465" y="112"/>
                    <a:pt x="470" y="113"/>
                    <a:pt x="479" y="114"/>
                  </a:cubicBezTo>
                  <a:cubicBezTo>
                    <a:pt x="492" y="114"/>
                    <a:pt x="492" y="114"/>
                    <a:pt x="492" y="114"/>
                  </a:cubicBezTo>
                  <a:cubicBezTo>
                    <a:pt x="493" y="111"/>
                    <a:pt x="493" y="111"/>
                    <a:pt x="493" y="111"/>
                  </a:cubicBezTo>
                  <a:cubicBezTo>
                    <a:pt x="493" y="107"/>
                    <a:pt x="493" y="107"/>
                    <a:pt x="485" y="106"/>
                  </a:cubicBezTo>
                  <a:cubicBezTo>
                    <a:pt x="481" y="105"/>
                    <a:pt x="477" y="104"/>
                    <a:pt x="477" y="104"/>
                  </a:cubicBezTo>
                  <a:cubicBezTo>
                    <a:pt x="477" y="103"/>
                    <a:pt x="479" y="101"/>
                    <a:pt x="482" y="99"/>
                  </a:cubicBezTo>
                  <a:cubicBezTo>
                    <a:pt x="488" y="94"/>
                    <a:pt x="493" y="85"/>
                    <a:pt x="494" y="79"/>
                  </a:cubicBezTo>
                  <a:cubicBezTo>
                    <a:pt x="494" y="73"/>
                    <a:pt x="490" y="65"/>
                    <a:pt x="485" y="65"/>
                  </a:cubicBezTo>
                  <a:close/>
                  <a:moveTo>
                    <a:pt x="453" y="70"/>
                  </a:moveTo>
                  <a:cubicBezTo>
                    <a:pt x="448" y="69"/>
                    <a:pt x="447" y="70"/>
                    <a:pt x="439" y="76"/>
                  </a:cubicBezTo>
                  <a:cubicBezTo>
                    <a:pt x="430" y="84"/>
                    <a:pt x="423" y="93"/>
                    <a:pt x="421" y="102"/>
                  </a:cubicBezTo>
                  <a:cubicBezTo>
                    <a:pt x="420" y="105"/>
                    <a:pt x="418" y="111"/>
                    <a:pt x="416" y="115"/>
                  </a:cubicBezTo>
                  <a:cubicBezTo>
                    <a:pt x="413" y="122"/>
                    <a:pt x="411" y="129"/>
                    <a:pt x="410" y="134"/>
                  </a:cubicBezTo>
                  <a:cubicBezTo>
                    <a:pt x="410" y="136"/>
                    <a:pt x="406" y="139"/>
                    <a:pt x="390" y="149"/>
                  </a:cubicBezTo>
                  <a:cubicBezTo>
                    <a:pt x="372" y="160"/>
                    <a:pt x="369" y="163"/>
                    <a:pt x="370" y="167"/>
                  </a:cubicBezTo>
                  <a:cubicBezTo>
                    <a:pt x="371" y="169"/>
                    <a:pt x="372" y="170"/>
                    <a:pt x="372" y="170"/>
                  </a:cubicBezTo>
                  <a:cubicBezTo>
                    <a:pt x="373" y="170"/>
                    <a:pt x="377" y="167"/>
                    <a:pt x="382" y="164"/>
                  </a:cubicBezTo>
                  <a:cubicBezTo>
                    <a:pt x="386" y="161"/>
                    <a:pt x="392" y="157"/>
                    <a:pt x="395" y="155"/>
                  </a:cubicBezTo>
                  <a:cubicBezTo>
                    <a:pt x="397" y="153"/>
                    <a:pt x="401" y="151"/>
                    <a:pt x="404" y="149"/>
                  </a:cubicBezTo>
                  <a:cubicBezTo>
                    <a:pt x="406" y="147"/>
                    <a:pt x="408" y="146"/>
                    <a:pt x="408" y="146"/>
                  </a:cubicBezTo>
                  <a:cubicBezTo>
                    <a:pt x="408" y="147"/>
                    <a:pt x="408" y="151"/>
                    <a:pt x="408" y="156"/>
                  </a:cubicBezTo>
                  <a:cubicBezTo>
                    <a:pt x="408" y="167"/>
                    <a:pt x="411" y="172"/>
                    <a:pt x="416" y="173"/>
                  </a:cubicBezTo>
                  <a:cubicBezTo>
                    <a:pt x="420" y="173"/>
                    <a:pt x="432" y="167"/>
                    <a:pt x="438" y="161"/>
                  </a:cubicBezTo>
                  <a:cubicBezTo>
                    <a:pt x="444" y="156"/>
                    <a:pt x="445" y="155"/>
                    <a:pt x="451" y="155"/>
                  </a:cubicBezTo>
                  <a:cubicBezTo>
                    <a:pt x="454" y="155"/>
                    <a:pt x="458" y="154"/>
                    <a:pt x="459" y="154"/>
                  </a:cubicBezTo>
                  <a:cubicBezTo>
                    <a:pt x="460" y="153"/>
                    <a:pt x="464" y="152"/>
                    <a:pt x="468" y="151"/>
                  </a:cubicBezTo>
                  <a:cubicBezTo>
                    <a:pt x="474" y="150"/>
                    <a:pt x="475" y="150"/>
                    <a:pt x="475" y="145"/>
                  </a:cubicBezTo>
                  <a:cubicBezTo>
                    <a:pt x="476" y="141"/>
                    <a:pt x="475" y="139"/>
                    <a:pt x="473" y="142"/>
                  </a:cubicBezTo>
                  <a:cubicBezTo>
                    <a:pt x="472" y="143"/>
                    <a:pt x="471" y="143"/>
                    <a:pt x="470" y="142"/>
                  </a:cubicBezTo>
                  <a:cubicBezTo>
                    <a:pt x="469" y="142"/>
                    <a:pt x="466" y="142"/>
                    <a:pt x="464" y="143"/>
                  </a:cubicBezTo>
                  <a:cubicBezTo>
                    <a:pt x="461" y="144"/>
                    <a:pt x="458" y="145"/>
                    <a:pt x="457" y="145"/>
                  </a:cubicBezTo>
                  <a:cubicBezTo>
                    <a:pt x="454" y="145"/>
                    <a:pt x="454" y="145"/>
                    <a:pt x="455" y="143"/>
                  </a:cubicBezTo>
                  <a:cubicBezTo>
                    <a:pt x="457" y="138"/>
                    <a:pt x="460" y="129"/>
                    <a:pt x="460" y="126"/>
                  </a:cubicBezTo>
                  <a:cubicBezTo>
                    <a:pt x="460" y="122"/>
                    <a:pt x="454" y="121"/>
                    <a:pt x="447" y="124"/>
                  </a:cubicBezTo>
                  <a:cubicBezTo>
                    <a:pt x="444" y="126"/>
                    <a:pt x="441" y="128"/>
                    <a:pt x="441" y="128"/>
                  </a:cubicBezTo>
                  <a:cubicBezTo>
                    <a:pt x="441" y="129"/>
                    <a:pt x="440" y="130"/>
                    <a:pt x="439" y="131"/>
                  </a:cubicBezTo>
                  <a:cubicBezTo>
                    <a:pt x="434" y="136"/>
                    <a:pt x="433" y="140"/>
                    <a:pt x="434" y="144"/>
                  </a:cubicBezTo>
                  <a:cubicBezTo>
                    <a:pt x="435" y="146"/>
                    <a:pt x="436" y="148"/>
                    <a:pt x="437" y="149"/>
                  </a:cubicBezTo>
                  <a:cubicBezTo>
                    <a:pt x="438" y="150"/>
                    <a:pt x="430" y="158"/>
                    <a:pt x="423" y="160"/>
                  </a:cubicBezTo>
                  <a:cubicBezTo>
                    <a:pt x="416" y="164"/>
                    <a:pt x="416" y="163"/>
                    <a:pt x="417" y="148"/>
                  </a:cubicBezTo>
                  <a:cubicBezTo>
                    <a:pt x="418" y="139"/>
                    <a:pt x="418" y="139"/>
                    <a:pt x="418" y="139"/>
                  </a:cubicBezTo>
                  <a:cubicBezTo>
                    <a:pt x="427" y="131"/>
                    <a:pt x="427" y="131"/>
                    <a:pt x="427" y="131"/>
                  </a:cubicBezTo>
                  <a:cubicBezTo>
                    <a:pt x="438" y="122"/>
                    <a:pt x="442" y="117"/>
                    <a:pt x="442" y="116"/>
                  </a:cubicBezTo>
                  <a:cubicBezTo>
                    <a:pt x="442" y="116"/>
                    <a:pt x="445" y="112"/>
                    <a:pt x="449" y="108"/>
                  </a:cubicBezTo>
                  <a:cubicBezTo>
                    <a:pt x="453" y="103"/>
                    <a:pt x="456" y="97"/>
                    <a:pt x="457" y="94"/>
                  </a:cubicBezTo>
                  <a:cubicBezTo>
                    <a:pt x="459" y="92"/>
                    <a:pt x="460" y="87"/>
                    <a:pt x="461" y="85"/>
                  </a:cubicBezTo>
                  <a:cubicBezTo>
                    <a:pt x="465" y="75"/>
                    <a:pt x="463" y="71"/>
                    <a:pt x="453" y="70"/>
                  </a:cubicBezTo>
                  <a:close/>
                  <a:moveTo>
                    <a:pt x="450" y="79"/>
                  </a:moveTo>
                  <a:cubicBezTo>
                    <a:pt x="451" y="79"/>
                    <a:pt x="452" y="79"/>
                    <a:pt x="453" y="80"/>
                  </a:cubicBezTo>
                  <a:cubicBezTo>
                    <a:pt x="454" y="81"/>
                    <a:pt x="450" y="93"/>
                    <a:pt x="445" y="100"/>
                  </a:cubicBezTo>
                  <a:cubicBezTo>
                    <a:pt x="440" y="107"/>
                    <a:pt x="430" y="119"/>
                    <a:pt x="425" y="123"/>
                  </a:cubicBezTo>
                  <a:cubicBezTo>
                    <a:pt x="421" y="126"/>
                    <a:pt x="419" y="127"/>
                    <a:pt x="420" y="126"/>
                  </a:cubicBezTo>
                  <a:cubicBezTo>
                    <a:pt x="420" y="124"/>
                    <a:pt x="429" y="100"/>
                    <a:pt x="431" y="97"/>
                  </a:cubicBezTo>
                  <a:cubicBezTo>
                    <a:pt x="436" y="87"/>
                    <a:pt x="445" y="79"/>
                    <a:pt x="450" y="79"/>
                  </a:cubicBezTo>
                  <a:close/>
                  <a:moveTo>
                    <a:pt x="65" y="45"/>
                  </a:moveTo>
                  <a:cubicBezTo>
                    <a:pt x="65" y="45"/>
                    <a:pt x="64" y="45"/>
                    <a:pt x="64" y="45"/>
                  </a:cubicBezTo>
                  <a:cubicBezTo>
                    <a:pt x="61" y="45"/>
                    <a:pt x="57" y="46"/>
                    <a:pt x="47" y="50"/>
                  </a:cubicBezTo>
                  <a:cubicBezTo>
                    <a:pt x="23" y="59"/>
                    <a:pt x="9" y="72"/>
                    <a:pt x="3" y="88"/>
                  </a:cubicBezTo>
                  <a:cubicBezTo>
                    <a:pt x="2" y="92"/>
                    <a:pt x="0" y="97"/>
                    <a:pt x="0" y="99"/>
                  </a:cubicBezTo>
                  <a:cubicBezTo>
                    <a:pt x="0" y="105"/>
                    <a:pt x="7" y="109"/>
                    <a:pt x="24" y="112"/>
                  </a:cubicBezTo>
                  <a:cubicBezTo>
                    <a:pt x="30" y="113"/>
                    <a:pt x="35" y="114"/>
                    <a:pt x="37" y="115"/>
                  </a:cubicBezTo>
                  <a:cubicBezTo>
                    <a:pt x="42" y="116"/>
                    <a:pt x="76" y="107"/>
                    <a:pt x="85" y="103"/>
                  </a:cubicBezTo>
                  <a:cubicBezTo>
                    <a:pt x="88" y="102"/>
                    <a:pt x="92" y="101"/>
                    <a:pt x="94" y="101"/>
                  </a:cubicBezTo>
                  <a:cubicBezTo>
                    <a:pt x="99" y="101"/>
                    <a:pt x="102" y="99"/>
                    <a:pt x="103" y="94"/>
                  </a:cubicBezTo>
                  <a:cubicBezTo>
                    <a:pt x="104" y="91"/>
                    <a:pt x="104" y="90"/>
                    <a:pt x="103" y="90"/>
                  </a:cubicBezTo>
                  <a:cubicBezTo>
                    <a:pt x="100" y="90"/>
                    <a:pt x="92" y="92"/>
                    <a:pt x="89" y="94"/>
                  </a:cubicBezTo>
                  <a:cubicBezTo>
                    <a:pt x="85" y="96"/>
                    <a:pt x="84" y="96"/>
                    <a:pt x="59" y="102"/>
                  </a:cubicBezTo>
                  <a:cubicBezTo>
                    <a:pt x="41" y="106"/>
                    <a:pt x="41" y="106"/>
                    <a:pt x="41" y="106"/>
                  </a:cubicBezTo>
                  <a:cubicBezTo>
                    <a:pt x="29" y="104"/>
                    <a:pt x="29" y="104"/>
                    <a:pt x="29" y="104"/>
                  </a:cubicBezTo>
                  <a:cubicBezTo>
                    <a:pt x="22" y="103"/>
                    <a:pt x="15" y="101"/>
                    <a:pt x="13" y="100"/>
                  </a:cubicBezTo>
                  <a:cubicBezTo>
                    <a:pt x="9" y="98"/>
                    <a:pt x="9" y="98"/>
                    <a:pt x="11" y="93"/>
                  </a:cubicBezTo>
                  <a:cubicBezTo>
                    <a:pt x="12" y="86"/>
                    <a:pt x="17" y="79"/>
                    <a:pt x="22" y="73"/>
                  </a:cubicBezTo>
                  <a:cubicBezTo>
                    <a:pt x="27" y="68"/>
                    <a:pt x="43" y="58"/>
                    <a:pt x="46" y="59"/>
                  </a:cubicBezTo>
                  <a:cubicBezTo>
                    <a:pt x="47" y="59"/>
                    <a:pt x="48" y="58"/>
                    <a:pt x="48" y="57"/>
                  </a:cubicBezTo>
                  <a:cubicBezTo>
                    <a:pt x="48" y="56"/>
                    <a:pt x="62" y="54"/>
                    <a:pt x="64" y="56"/>
                  </a:cubicBezTo>
                  <a:cubicBezTo>
                    <a:pt x="67" y="57"/>
                    <a:pt x="67" y="64"/>
                    <a:pt x="64" y="68"/>
                  </a:cubicBezTo>
                  <a:cubicBezTo>
                    <a:pt x="60" y="73"/>
                    <a:pt x="58" y="74"/>
                    <a:pt x="54" y="73"/>
                  </a:cubicBezTo>
                  <a:cubicBezTo>
                    <a:pt x="52" y="72"/>
                    <a:pt x="52" y="71"/>
                    <a:pt x="53" y="65"/>
                  </a:cubicBezTo>
                  <a:cubicBezTo>
                    <a:pt x="55" y="59"/>
                    <a:pt x="55" y="58"/>
                    <a:pt x="53" y="58"/>
                  </a:cubicBezTo>
                  <a:cubicBezTo>
                    <a:pt x="52" y="59"/>
                    <a:pt x="50" y="59"/>
                    <a:pt x="49" y="60"/>
                  </a:cubicBezTo>
                  <a:cubicBezTo>
                    <a:pt x="48" y="60"/>
                    <a:pt x="46" y="62"/>
                    <a:pt x="44" y="65"/>
                  </a:cubicBezTo>
                  <a:cubicBezTo>
                    <a:pt x="40" y="71"/>
                    <a:pt x="42" y="77"/>
                    <a:pt x="49" y="82"/>
                  </a:cubicBezTo>
                  <a:cubicBezTo>
                    <a:pt x="54" y="84"/>
                    <a:pt x="55" y="84"/>
                    <a:pt x="60" y="83"/>
                  </a:cubicBezTo>
                  <a:cubicBezTo>
                    <a:pt x="69" y="80"/>
                    <a:pt x="75" y="71"/>
                    <a:pt x="76" y="59"/>
                  </a:cubicBezTo>
                  <a:cubicBezTo>
                    <a:pt x="77" y="52"/>
                    <a:pt x="74" y="47"/>
                    <a:pt x="67" y="45"/>
                  </a:cubicBezTo>
                  <a:cubicBezTo>
                    <a:pt x="66" y="45"/>
                    <a:pt x="66" y="45"/>
                    <a:pt x="65" y="45"/>
                  </a:cubicBezTo>
                  <a:close/>
                  <a:moveTo>
                    <a:pt x="379" y="90"/>
                  </a:moveTo>
                  <a:cubicBezTo>
                    <a:pt x="374" y="89"/>
                    <a:pt x="373" y="91"/>
                    <a:pt x="372" y="101"/>
                  </a:cubicBezTo>
                  <a:cubicBezTo>
                    <a:pt x="370" y="109"/>
                    <a:pt x="370" y="109"/>
                    <a:pt x="370" y="109"/>
                  </a:cubicBezTo>
                  <a:cubicBezTo>
                    <a:pt x="361" y="109"/>
                    <a:pt x="361" y="109"/>
                    <a:pt x="361" y="109"/>
                  </a:cubicBezTo>
                  <a:cubicBezTo>
                    <a:pt x="352" y="109"/>
                    <a:pt x="349" y="110"/>
                    <a:pt x="349" y="113"/>
                  </a:cubicBezTo>
                  <a:cubicBezTo>
                    <a:pt x="348" y="114"/>
                    <a:pt x="356" y="117"/>
                    <a:pt x="361" y="118"/>
                  </a:cubicBezTo>
                  <a:cubicBezTo>
                    <a:pt x="366" y="118"/>
                    <a:pt x="366" y="118"/>
                    <a:pt x="366" y="118"/>
                  </a:cubicBezTo>
                  <a:cubicBezTo>
                    <a:pt x="365" y="126"/>
                    <a:pt x="365" y="126"/>
                    <a:pt x="365" y="126"/>
                  </a:cubicBezTo>
                  <a:cubicBezTo>
                    <a:pt x="364" y="130"/>
                    <a:pt x="364" y="134"/>
                    <a:pt x="365" y="136"/>
                  </a:cubicBezTo>
                  <a:cubicBezTo>
                    <a:pt x="366" y="138"/>
                    <a:pt x="370" y="139"/>
                    <a:pt x="371" y="137"/>
                  </a:cubicBezTo>
                  <a:cubicBezTo>
                    <a:pt x="372" y="136"/>
                    <a:pt x="373" y="132"/>
                    <a:pt x="373" y="128"/>
                  </a:cubicBezTo>
                  <a:cubicBezTo>
                    <a:pt x="374" y="121"/>
                    <a:pt x="374" y="121"/>
                    <a:pt x="374" y="121"/>
                  </a:cubicBezTo>
                  <a:cubicBezTo>
                    <a:pt x="381" y="120"/>
                    <a:pt x="381" y="120"/>
                    <a:pt x="381" y="120"/>
                  </a:cubicBezTo>
                  <a:cubicBezTo>
                    <a:pt x="385" y="120"/>
                    <a:pt x="390" y="119"/>
                    <a:pt x="391" y="120"/>
                  </a:cubicBezTo>
                  <a:cubicBezTo>
                    <a:pt x="393" y="120"/>
                    <a:pt x="395" y="119"/>
                    <a:pt x="395" y="117"/>
                  </a:cubicBezTo>
                  <a:cubicBezTo>
                    <a:pt x="397" y="112"/>
                    <a:pt x="395" y="110"/>
                    <a:pt x="386" y="111"/>
                  </a:cubicBezTo>
                  <a:cubicBezTo>
                    <a:pt x="381" y="111"/>
                    <a:pt x="378" y="111"/>
                    <a:pt x="377" y="111"/>
                  </a:cubicBezTo>
                  <a:cubicBezTo>
                    <a:pt x="377" y="111"/>
                    <a:pt x="378" y="109"/>
                    <a:pt x="379" y="107"/>
                  </a:cubicBezTo>
                  <a:cubicBezTo>
                    <a:pt x="380" y="104"/>
                    <a:pt x="381" y="100"/>
                    <a:pt x="381" y="96"/>
                  </a:cubicBezTo>
                  <a:cubicBezTo>
                    <a:pt x="382" y="90"/>
                    <a:pt x="381" y="90"/>
                    <a:pt x="379" y="90"/>
                  </a:cubicBezTo>
                  <a:close/>
                  <a:moveTo>
                    <a:pt x="293" y="89"/>
                  </a:moveTo>
                  <a:cubicBezTo>
                    <a:pt x="291" y="89"/>
                    <a:pt x="290" y="89"/>
                    <a:pt x="287" y="89"/>
                  </a:cubicBezTo>
                  <a:cubicBezTo>
                    <a:pt x="277" y="88"/>
                    <a:pt x="274" y="89"/>
                    <a:pt x="266" y="92"/>
                  </a:cubicBezTo>
                  <a:cubicBezTo>
                    <a:pt x="261" y="93"/>
                    <a:pt x="257" y="95"/>
                    <a:pt x="256" y="95"/>
                  </a:cubicBezTo>
                  <a:cubicBezTo>
                    <a:pt x="254" y="94"/>
                    <a:pt x="242" y="107"/>
                    <a:pt x="239" y="113"/>
                  </a:cubicBezTo>
                  <a:cubicBezTo>
                    <a:pt x="235" y="122"/>
                    <a:pt x="234" y="134"/>
                    <a:pt x="237" y="139"/>
                  </a:cubicBezTo>
                  <a:cubicBezTo>
                    <a:pt x="240" y="142"/>
                    <a:pt x="248" y="144"/>
                    <a:pt x="256" y="143"/>
                  </a:cubicBezTo>
                  <a:cubicBezTo>
                    <a:pt x="266" y="142"/>
                    <a:pt x="268" y="141"/>
                    <a:pt x="274" y="136"/>
                  </a:cubicBezTo>
                  <a:cubicBezTo>
                    <a:pt x="278" y="131"/>
                    <a:pt x="278" y="131"/>
                    <a:pt x="278" y="131"/>
                  </a:cubicBezTo>
                  <a:cubicBezTo>
                    <a:pt x="277" y="137"/>
                    <a:pt x="277" y="137"/>
                    <a:pt x="277" y="137"/>
                  </a:cubicBezTo>
                  <a:cubicBezTo>
                    <a:pt x="276" y="143"/>
                    <a:pt x="276" y="143"/>
                    <a:pt x="280" y="148"/>
                  </a:cubicBezTo>
                  <a:cubicBezTo>
                    <a:pt x="284" y="154"/>
                    <a:pt x="284" y="154"/>
                    <a:pt x="291" y="154"/>
                  </a:cubicBezTo>
                  <a:cubicBezTo>
                    <a:pt x="295" y="154"/>
                    <a:pt x="300" y="153"/>
                    <a:pt x="303" y="151"/>
                  </a:cubicBezTo>
                  <a:cubicBezTo>
                    <a:pt x="305" y="150"/>
                    <a:pt x="308" y="148"/>
                    <a:pt x="309" y="147"/>
                  </a:cubicBezTo>
                  <a:cubicBezTo>
                    <a:pt x="311" y="147"/>
                    <a:pt x="312" y="145"/>
                    <a:pt x="313" y="143"/>
                  </a:cubicBezTo>
                  <a:cubicBezTo>
                    <a:pt x="314" y="140"/>
                    <a:pt x="313" y="139"/>
                    <a:pt x="310" y="138"/>
                  </a:cubicBezTo>
                  <a:cubicBezTo>
                    <a:pt x="306" y="137"/>
                    <a:pt x="305" y="137"/>
                    <a:pt x="303" y="140"/>
                  </a:cubicBezTo>
                  <a:cubicBezTo>
                    <a:pt x="298" y="146"/>
                    <a:pt x="286" y="146"/>
                    <a:pt x="287" y="139"/>
                  </a:cubicBezTo>
                  <a:cubicBezTo>
                    <a:pt x="287" y="134"/>
                    <a:pt x="293" y="118"/>
                    <a:pt x="296" y="112"/>
                  </a:cubicBezTo>
                  <a:cubicBezTo>
                    <a:pt x="302" y="102"/>
                    <a:pt x="303" y="95"/>
                    <a:pt x="301" y="92"/>
                  </a:cubicBezTo>
                  <a:cubicBezTo>
                    <a:pt x="299" y="90"/>
                    <a:pt x="298" y="90"/>
                    <a:pt x="293" y="89"/>
                  </a:cubicBezTo>
                  <a:close/>
                  <a:moveTo>
                    <a:pt x="280" y="98"/>
                  </a:moveTo>
                  <a:cubicBezTo>
                    <a:pt x="282" y="98"/>
                    <a:pt x="285" y="99"/>
                    <a:pt x="288" y="99"/>
                  </a:cubicBezTo>
                  <a:cubicBezTo>
                    <a:pt x="293" y="100"/>
                    <a:pt x="293" y="100"/>
                    <a:pt x="293" y="100"/>
                  </a:cubicBezTo>
                  <a:cubicBezTo>
                    <a:pt x="289" y="104"/>
                    <a:pt x="289" y="104"/>
                    <a:pt x="289" y="104"/>
                  </a:cubicBezTo>
                  <a:cubicBezTo>
                    <a:pt x="287" y="106"/>
                    <a:pt x="285" y="110"/>
                    <a:pt x="284" y="112"/>
                  </a:cubicBezTo>
                  <a:cubicBezTo>
                    <a:pt x="280" y="120"/>
                    <a:pt x="272" y="128"/>
                    <a:pt x="262" y="132"/>
                  </a:cubicBezTo>
                  <a:cubicBezTo>
                    <a:pt x="253" y="135"/>
                    <a:pt x="247" y="135"/>
                    <a:pt x="245" y="132"/>
                  </a:cubicBezTo>
                  <a:cubicBezTo>
                    <a:pt x="242" y="129"/>
                    <a:pt x="245" y="118"/>
                    <a:pt x="249" y="111"/>
                  </a:cubicBezTo>
                  <a:cubicBezTo>
                    <a:pt x="253" y="105"/>
                    <a:pt x="254" y="104"/>
                    <a:pt x="263" y="101"/>
                  </a:cubicBezTo>
                  <a:cubicBezTo>
                    <a:pt x="270" y="98"/>
                    <a:pt x="273" y="98"/>
                    <a:pt x="280" y="98"/>
                  </a:cubicBezTo>
                  <a:close/>
                  <a:moveTo>
                    <a:pt x="158" y="86"/>
                  </a:moveTo>
                  <a:cubicBezTo>
                    <a:pt x="153" y="86"/>
                    <a:pt x="147" y="86"/>
                    <a:pt x="145" y="86"/>
                  </a:cubicBezTo>
                  <a:cubicBezTo>
                    <a:pt x="141" y="87"/>
                    <a:pt x="139" y="87"/>
                    <a:pt x="137" y="85"/>
                  </a:cubicBezTo>
                  <a:cubicBezTo>
                    <a:pt x="132" y="83"/>
                    <a:pt x="131" y="85"/>
                    <a:pt x="131" y="90"/>
                  </a:cubicBezTo>
                  <a:cubicBezTo>
                    <a:pt x="131" y="92"/>
                    <a:pt x="132" y="93"/>
                    <a:pt x="135" y="93"/>
                  </a:cubicBezTo>
                  <a:cubicBezTo>
                    <a:pt x="140" y="95"/>
                    <a:pt x="163" y="96"/>
                    <a:pt x="165" y="96"/>
                  </a:cubicBezTo>
                  <a:cubicBezTo>
                    <a:pt x="166" y="95"/>
                    <a:pt x="167" y="93"/>
                    <a:pt x="167" y="91"/>
                  </a:cubicBezTo>
                  <a:cubicBezTo>
                    <a:pt x="168" y="87"/>
                    <a:pt x="168" y="87"/>
                    <a:pt x="168" y="87"/>
                  </a:cubicBezTo>
                  <a:lnTo>
                    <a:pt x="158" y="86"/>
                  </a:lnTo>
                  <a:close/>
                  <a:moveTo>
                    <a:pt x="448" y="133"/>
                  </a:moveTo>
                  <a:cubicBezTo>
                    <a:pt x="449" y="133"/>
                    <a:pt x="449" y="133"/>
                    <a:pt x="449" y="133"/>
                  </a:cubicBezTo>
                  <a:cubicBezTo>
                    <a:pt x="450" y="133"/>
                    <a:pt x="449" y="135"/>
                    <a:pt x="448" y="139"/>
                  </a:cubicBezTo>
                  <a:cubicBezTo>
                    <a:pt x="446" y="141"/>
                    <a:pt x="445" y="143"/>
                    <a:pt x="444" y="143"/>
                  </a:cubicBezTo>
                  <a:cubicBezTo>
                    <a:pt x="442" y="143"/>
                    <a:pt x="444" y="135"/>
                    <a:pt x="447" y="134"/>
                  </a:cubicBezTo>
                  <a:cubicBezTo>
                    <a:pt x="448" y="133"/>
                    <a:pt x="448" y="133"/>
                    <a:pt x="448" y="133"/>
                  </a:cubicBezTo>
                  <a:close/>
                  <a:moveTo>
                    <a:pt x="129" y="103"/>
                  </a:moveTo>
                  <a:cubicBezTo>
                    <a:pt x="128" y="103"/>
                    <a:pt x="128" y="102"/>
                    <a:pt x="128" y="102"/>
                  </a:cubicBezTo>
                  <a:cubicBezTo>
                    <a:pt x="125" y="102"/>
                    <a:pt x="122" y="104"/>
                    <a:pt x="121" y="105"/>
                  </a:cubicBezTo>
                  <a:cubicBezTo>
                    <a:pt x="121" y="107"/>
                    <a:pt x="120" y="108"/>
                    <a:pt x="119" y="109"/>
                  </a:cubicBezTo>
                  <a:cubicBezTo>
                    <a:pt x="118" y="109"/>
                    <a:pt x="119" y="110"/>
                    <a:pt x="120" y="111"/>
                  </a:cubicBezTo>
                  <a:cubicBezTo>
                    <a:pt x="124" y="113"/>
                    <a:pt x="151" y="115"/>
                    <a:pt x="155" y="114"/>
                  </a:cubicBezTo>
                  <a:cubicBezTo>
                    <a:pt x="158" y="113"/>
                    <a:pt x="159" y="112"/>
                    <a:pt x="159" y="109"/>
                  </a:cubicBezTo>
                  <a:cubicBezTo>
                    <a:pt x="160" y="106"/>
                    <a:pt x="160" y="106"/>
                    <a:pt x="160" y="106"/>
                  </a:cubicBezTo>
                  <a:cubicBezTo>
                    <a:pt x="147" y="106"/>
                    <a:pt x="147" y="106"/>
                    <a:pt x="147" y="106"/>
                  </a:cubicBezTo>
                  <a:cubicBezTo>
                    <a:pt x="140" y="105"/>
                    <a:pt x="133" y="105"/>
                    <a:pt x="132" y="104"/>
                  </a:cubicBezTo>
                  <a:cubicBezTo>
                    <a:pt x="131" y="103"/>
                    <a:pt x="130" y="103"/>
                    <a:pt x="129" y="10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0" name="Freeform 35"/>
            <p:cNvSpPr>
              <a:spLocks noEditPoints="1"/>
            </p:cNvSpPr>
            <p:nvPr/>
          </p:nvSpPr>
          <p:spPr bwMode="auto">
            <a:xfrm>
              <a:off x="2713" y="1613"/>
              <a:ext cx="148" cy="315"/>
            </a:xfrm>
            <a:custGeom>
              <a:avLst/>
              <a:gdLst>
                <a:gd name="T0" fmla="*/ 16 w 117"/>
                <a:gd name="T1" fmla="*/ 230 h 250"/>
                <a:gd name="T2" fmla="*/ 10 w 117"/>
                <a:gd name="T3" fmla="*/ 135 h 250"/>
                <a:gd name="T4" fmla="*/ 6 w 117"/>
                <a:gd name="T5" fmla="*/ 93 h 250"/>
                <a:gd name="T6" fmla="*/ 7 w 117"/>
                <a:gd name="T7" fmla="*/ 57 h 250"/>
                <a:gd name="T8" fmla="*/ 25 w 117"/>
                <a:gd name="T9" fmla="*/ 34 h 250"/>
                <a:gd name="T10" fmla="*/ 41 w 117"/>
                <a:gd name="T11" fmla="*/ 23 h 250"/>
                <a:gd name="T12" fmla="*/ 58 w 117"/>
                <a:gd name="T13" fmla="*/ 10 h 250"/>
                <a:gd name="T14" fmla="*/ 80 w 117"/>
                <a:gd name="T15" fmla="*/ 4 h 250"/>
                <a:gd name="T16" fmla="*/ 69 w 117"/>
                <a:gd name="T17" fmla="*/ 9 h 250"/>
                <a:gd name="T18" fmla="*/ 60 w 117"/>
                <a:gd name="T19" fmla="*/ 14 h 250"/>
                <a:gd name="T20" fmla="*/ 50 w 117"/>
                <a:gd name="T21" fmla="*/ 32 h 250"/>
                <a:gd name="T22" fmla="*/ 34 w 117"/>
                <a:gd name="T23" fmla="*/ 39 h 250"/>
                <a:gd name="T24" fmla="*/ 17 w 117"/>
                <a:gd name="T25" fmla="*/ 50 h 250"/>
                <a:gd name="T26" fmla="*/ 12 w 117"/>
                <a:gd name="T27" fmla="*/ 75 h 250"/>
                <a:gd name="T28" fmla="*/ 17 w 117"/>
                <a:gd name="T29" fmla="*/ 89 h 250"/>
                <a:gd name="T30" fmla="*/ 37 w 117"/>
                <a:gd name="T31" fmla="*/ 77 h 250"/>
                <a:gd name="T32" fmla="*/ 52 w 117"/>
                <a:gd name="T33" fmla="*/ 89 h 250"/>
                <a:gd name="T34" fmla="*/ 68 w 117"/>
                <a:gd name="T35" fmla="*/ 105 h 250"/>
                <a:gd name="T36" fmla="*/ 90 w 117"/>
                <a:gd name="T37" fmla="*/ 126 h 250"/>
                <a:gd name="T38" fmla="*/ 98 w 117"/>
                <a:gd name="T39" fmla="*/ 135 h 250"/>
                <a:gd name="T40" fmla="*/ 111 w 117"/>
                <a:gd name="T41" fmla="*/ 199 h 250"/>
                <a:gd name="T42" fmla="*/ 113 w 117"/>
                <a:gd name="T43" fmla="*/ 211 h 250"/>
                <a:gd name="T44" fmla="*/ 116 w 117"/>
                <a:gd name="T45" fmla="*/ 230 h 250"/>
                <a:gd name="T46" fmla="*/ 97 w 117"/>
                <a:gd name="T47" fmla="*/ 233 h 250"/>
                <a:gd name="T48" fmla="*/ 69 w 117"/>
                <a:gd name="T49" fmla="*/ 238 h 250"/>
                <a:gd name="T50" fmla="*/ 24 w 117"/>
                <a:gd name="T51" fmla="*/ 250 h 250"/>
                <a:gd name="T52" fmla="*/ 55 w 117"/>
                <a:gd name="T53" fmla="*/ 237 h 250"/>
                <a:gd name="T54" fmla="*/ 48 w 117"/>
                <a:gd name="T55" fmla="*/ 197 h 250"/>
                <a:gd name="T56" fmla="*/ 69 w 117"/>
                <a:gd name="T57" fmla="*/ 191 h 250"/>
                <a:gd name="T58" fmla="*/ 76 w 117"/>
                <a:gd name="T59" fmla="*/ 217 h 250"/>
                <a:gd name="T60" fmla="*/ 78 w 117"/>
                <a:gd name="T61" fmla="*/ 231 h 250"/>
                <a:gd name="T62" fmla="*/ 92 w 117"/>
                <a:gd name="T63" fmla="*/ 230 h 250"/>
                <a:gd name="T64" fmla="*/ 112 w 117"/>
                <a:gd name="T65" fmla="*/ 228 h 250"/>
                <a:gd name="T66" fmla="*/ 107 w 117"/>
                <a:gd name="T67" fmla="*/ 187 h 250"/>
                <a:gd name="T68" fmla="*/ 84 w 117"/>
                <a:gd name="T69" fmla="*/ 140 h 250"/>
                <a:gd name="T70" fmla="*/ 38 w 117"/>
                <a:gd name="T71" fmla="*/ 150 h 250"/>
                <a:gd name="T72" fmla="*/ 18 w 117"/>
                <a:gd name="T73" fmla="*/ 222 h 250"/>
                <a:gd name="T74" fmla="*/ 26 w 117"/>
                <a:gd name="T75" fmla="*/ 246 h 250"/>
                <a:gd name="T76" fmla="*/ 13 w 117"/>
                <a:gd name="T77" fmla="*/ 162 h 250"/>
                <a:gd name="T78" fmla="*/ 44 w 117"/>
                <a:gd name="T79" fmla="*/ 187 h 250"/>
                <a:gd name="T80" fmla="*/ 38 w 117"/>
                <a:gd name="T81" fmla="*/ 178 h 250"/>
                <a:gd name="T82" fmla="*/ 22 w 117"/>
                <a:gd name="T83" fmla="*/ 179 h 250"/>
                <a:gd name="T84" fmla="*/ 36 w 117"/>
                <a:gd name="T85" fmla="*/ 168 h 250"/>
                <a:gd name="T86" fmla="*/ 37 w 117"/>
                <a:gd name="T87" fmla="*/ 173 h 250"/>
                <a:gd name="T88" fmla="*/ 21 w 117"/>
                <a:gd name="T89" fmla="*/ 175 h 250"/>
                <a:gd name="T90" fmla="*/ 73 w 117"/>
                <a:gd name="T91" fmla="*/ 168 h 250"/>
                <a:gd name="T92" fmla="*/ 91 w 117"/>
                <a:gd name="T93" fmla="*/ 151 h 250"/>
                <a:gd name="T94" fmla="*/ 98 w 117"/>
                <a:gd name="T95" fmla="*/ 174 h 250"/>
                <a:gd name="T96" fmla="*/ 96 w 117"/>
                <a:gd name="T97" fmla="*/ 179 h 250"/>
                <a:gd name="T98" fmla="*/ 81 w 117"/>
                <a:gd name="T99" fmla="*/ 171 h 250"/>
                <a:gd name="T100" fmla="*/ 82 w 117"/>
                <a:gd name="T101" fmla="*/ 156 h 250"/>
                <a:gd name="T102" fmla="*/ 91 w 117"/>
                <a:gd name="T103" fmla="*/ 155 h 250"/>
                <a:gd name="T104" fmla="*/ 72 w 117"/>
                <a:gd name="T105" fmla="*/ 234 h 250"/>
                <a:gd name="T106" fmla="*/ 54 w 117"/>
                <a:gd name="T107" fmla="*/ 202 h 250"/>
                <a:gd name="T108" fmla="*/ 22 w 117"/>
                <a:gd name="T109" fmla="*/ 150 h 250"/>
                <a:gd name="T110" fmla="*/ 86 w 117"/>
                <a:gd name="T111" fmla="*/ 127 h 250"/>
                <a:gd name="T112" fmla="*/ 62 w 117"/>
                <a:gd name="T113" fmla="*/ 104 h 250"/>
                <a:gd name="T114" fmla="*/ 38 w 117"/>
                <a:gd name="T115" fmla="*/ 85 h 250"/>
                <a:gd name="T116" fmla="*/ 24 w 117"/>
                <a:gd name="T117" fmla="*/ 114 h 250"/>
                <a:gd name="T118" fmla="*/ 16 w 117"/>
                <a:gd name="T119" fmla="*/ 151 h 250"/>
                <a:gd name="T120" fmla="*/ 17 w 117"/>
                <a:gd name="T121" fmla="*/ 93 h 250"/>
                <a:gd name="T122" fmla="*/ 14 w 117"/>
                <a:gd name="T123" fmla="*/ 126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17" h="250">
                  <a:moveTo>
                    <a:pt x="22" y="249"/>
                  </a:moveTo>
                  <a:cubicBezTo>
                    <a:pt x="22" y="249"/>
                    <a:pt x="22" y="248"/>
                    <a:pt x="22" y="248"/>
                  </a:cubicBezTo>
                  <a:cubicBezTo>
                    <a:pt x="21" y="247"/>
                    <a:pt x="21" y="246"/>
                    <a:pt x="21" y="247"/>
                  </a:cubicBezTo>
                  <a:cubicBezTo>
                    <a:pt x="20" y="247"/>
                    <a:pt x="20" y="248"/>
                    <a:pt x="20" y="249"/>
                  </a:cubicBezTo>
                  <a:cubicBezTo>
                    <a:pt x="21" y="249"/>
                    <a:pt x="21" y="250"/>
                    <a:pt x="20" y="250"/>
                  </a:cubicBezTo>
                  <a:cubicBezTo>
                    <a:pt x="19" y="250"/>
                    <a:pt x="19" y="250"/>
                    <a:pt x="19" y="249"/>
                  </a:cubicBezTo>
                  <a:cubicBezTo>
                    <a:pt x="20" y="248"/>
                    <a:pt x="20" y="247"/>
                    <a:pt x="19" y="246"/>
                  </a:cubicBezTo>
                  <a:cubicBezTo>
                    <a:pt x="19" y="245"/>
                    <a:pt x="18" y="238"/>
                    <a:pt x="16" y="230"/>
                  </a:cubicBezTo>
                  <a:cubicBezTo>
                    <a:pt x="4" y="162"/>
                    <a:pt x="3" y="159"/>
                    <a:pt x="1" y="156"/>
                  </a:cubicBezTo>
                  <a:cubicBezTo>
                    <a:pt x="0" y="154"/>
                    <a:pt x="0" y="154"/>
                    <a:pt x="2" y="151"/>
                  </a:cubicBezTo>
                  <a:cubicBezTo>
                    <a:pt x="3" y="150"/>
                    <a:pt x="4" y="147"/>
                    <a:pt x="5" y="146"/>
                  </a:cubicBezTo>
                  <a:cubicBezTo>
                    <a:pt x="5" y="144"/>
                    <a:pt x="6" y="143"/>
                    <a:pt x="6" y="142"/>
                  </a:cubicBezTo>
                  <a:cubicBezTo>
                    <a:pt x="7" y="142"/>
                    <a:pt x="7" y="141"/>
                    <a:pt x="7" y="140"/>
                  </a:cubicBezTo>
                  <a:cubicBezTo>
                    <a:pt x="8" y="139"/>
                    <a:pt x="8" y="138"/>
                    <a:pt x="8" y="138"/>
                  </a:cubicBezTo>
                  <a:cubicBezTo>
                    <a:pt x="9" y="138"/>
                    <a:pt x="9" y="138"/>
                    <a:pt x="9" y="138"/>
                  </a:cubicBezTo>
                  <a:cubicBezTo>
                    <a:pt x="9" y="137"/>
                    <a:pt x="9" y="136"/>
                    <a:pt x="10" y="135"/>
                  </a:cubicBezTo>
                  <a:cubicBezTo>
                    <a:pt x="11" y="133"/>
                    <a:pt x="11" y="132"/>
                    <a:pt x="10" y="128"/>
                  </a:cubicBezTo>
                  <a:cubicBezTo>
                    <a:pt x="9" y="123"/>
                    <a:pt x="9" y="120"/>
                    <a:pt x="7" y="114"/>
                  </a:cubicBezTo>
                  <a:cubicBezTo>
                    <a:pt x="6" y="112"/>
                    <a:pt x="5" y="110"/>
                    <a:pt x="5" y="109"/>
                  </a:cubicBezTo>
                  <a:cubicBezTo>
                    <a:pt x="5" y="108"/>
                    <a:pt x="4" y="105"/>
                    <a:pt x="4" y="103"/>
                  </a:cubicBezTo>
                  <a:cubicBezTo>
                    <a:pt x="2" y="99"/>
                    <a:pt x="2" y="99"/>
                    <a:pt x="2" y="99"/>
                  </a:cubicBezTo>
                  <a:cubicBezTo>
                    <a:pt x="3" y="97"/>
                    <a:pt x="3" y="97"/>
                    <a:pt x="3" y="97"/>
                  </a:cubicBezTo>
                  <a:cubicBezTo>
                    <a:pt x="3" y="96"/>
                    <a:pt x="4" y="94"/>
                    <a:pt x="4" y="94"/>
                  </a:cubicBezTo>
                  <a:cubicBezTo>
                    <a:pt x="4" y="94"/>
                    <a:pt x="5" y="93"/>
                    <a:pt x="6" y="93"/>
                  </a:cubicBezTo>
                  <a:cubicBezTo>
                    <a:pt x="9" y="93"/>
                    <a:pt x="9" y="92"/>
                    <a:pt x="7" y="91"/>
                  </a:cubicBezTo>
                  <a:cubicBezTo>
                    <a:pt x="7" y="91"/>
                    <a:pt x="6" y="89"/>
                    <a:pt x="5" y="87"/>
                  </a:cubicBezTo>
                  <a:cubicBezTo>
                    <a:pt x="2" y="82"/>
                    <a:pt x="2" y="76"/>
                    <a:pt x="5" y="74"/>
                  </a:cubicBezTo>
                  <a:cubicBezTo>
                    <a:pt x="6" y="73"/>
                    <a:pt x="6" y="73"/>
                    <a:pt x="5" y="72"/>
                  </a:cubicBezTo>
                  <a:cubicBezTo>
                    <a:pt x="4" y="71"/>
                    <a:pt x="4" y="66"/>
                    <a:pt x="4" y="63"/>
                  </a:cubicBezTo>
                  <a:cubicBezTo>
                    <a:pt x="4" y="61"/>
                    <a:pt x="4" y="59"/>
                    <a:pt x="4" y="59"/>
                  </a:cubicBezTo>
                  <a:cubicBezTo>
                    <a:pt x="4" y="58"/>
                    <a:pt x="4" y="58"/>
                    <a:pt x="5" y="57"/>
                  </a:cubicBezTo>
                  <a:cubicBezTo>
                    <a:pt x="6" y="56"/>
                    <a:pt x="7" y="56"/>
                    <a:pt x="7" y="57"/>
                  </a:cubicBezTo>
                  <a:cubicBezTo>
                    <a:pt x="8" y="57"/>
                    <a:pt x="8" y="57"/>
                    <a:pt x="8" y="57"/>
                  </a:cubicBezTo>
                  <a:cubicBezTo>
                    <a:pt x="9" y="56"/>
                    <a:pt x="10" y="56"/>
                    <a:pt x="10" y="56"/>
                  </a:cubicBezTo>
                  <a:cubicBezTo>
                    <a:pt x="12" y="56"/>
                    <a:pt x="12" y="55"/>
                    <a:pt x="12" y="54"/>
                  </a:cubicBezTo>
                  <a:cubicBezTo>
                    <a:pt x="13" y="53"/>
                    <a:pt x="13" y="51"/>
                    <a:pt x="13" y="50"/>
                  </a:cubicBezTo>
                  <a:cubicBezTo>
                    <a:pt x="13" y="48"/>
                    <a:pt x="14" y="47"/>
                    <a:pt x="16" y="45"/>
                  </a:cubicBezTo>
                  <a:cubicBezTo>
                    <a:pt x="19" y="42"/>
                    <a:pt x="19" y="42"/>
                    <a:pt x="19" y="43"/>
                  </a:cubicBezTo>
                  <a:cubicBezTo>
                    <a:pt x="20" y="44"/>
                    <a:pt x="22" y="43"/>
                    <a:pt x="22" y="42"/>
                  </a:cubicBezTo>
                  <a:cubicBezTo>
                    <a:pt x="22" y="40"/>
                    <a:pt x="24" y="35"/>
                    <a:pt x="25" y="34"/>
                  </a:cubicBezTo>
                  <a:cubicBezTo>
                    <a:pt x="27" y="32"/>
                    <a:pt x="29" y="31"/>
                    <a:pt x="31" y="32"/>
                  </a:cubicBezTo>
                  <a:cubicBezTo>
                    <a:pt x="31" y="32"/>
                    <a:pt x="32" y="32"/>
                    <a:pt x="32" y="32"/>
                  </a:cubicBezTo>
                  <a:cubicBezTo>
                    <a:pt x="32" y="31"/>
                    <a:pt x="32" y="31"/>
                    <a:pt x="33" y="32"/>
                  </a:cubicBezTo>
                  <a:cubicBezTo>
                    <a:pt x="34" y="32"/>
                    <a:pt x="34" y="33"/>
                    <a:pt x="35" y="33"/>
                  </a:cubicBezTo>
                  <a:cubicBezTo>
                    <a:pt x="35" y="32"/>
                    <a:pt x="36" y="31"/>
                    <a:pt x="36" y="30"/>
                  </a:cubicBezTo>
                  <a:cubicBezTo>
                    <a:pt x="36" y="29"/>
                    <a:pt x="38" y="26"/>
                    <a:pt x="38" y="26"/>
                  </a:cubicBezTo>
                  <a:cubicBezTo>
                    <a:pt x="39" y="26"/>
                    <a:pt x="39" y="25"/>
                    <a:pt x="39" y="25"/>
                  </a:cubicBezTo>
                  <a:cubicBezTo>
                    <a:pt x="40" y="24"/>
                    <a:pt x="40" y="23"/>
                    <a:pt x="41" y="23"/>
                  </a:cubicBezTo>
                  <a:cubicBezTo>
                    <a:pt x="42" y="23"/>
                    <a:pt x="43" y="23"/>
                    <a:pt x="43" y="22"/>
                  </a:cubicBezTo>
                  <a:cubicBezTo>
                    <a:pt x="43" y="22"/>
                    <a:pt x="43" y="22"/>
                    <a:pt x="43" y="22"/>
                  </a:cubicBezTo>
                  <a:cubicBezTo>
                    <a:pt x="43" y="23"/>
                    <a:pt x="44" y="23"/>
                    <a:pt x="44" y="23"/>
                  </a:cubicBezTo>
                  <a:cubicBezTo>
                    <a:pt x="44" y="23"/>
                    <a:pt x="45" y="23"/>
                    <a:pt x="46" y="23"/>
                  </a:cubicBezTo>
                  <a:cubicBezTo>
                    <a:pt x="47" y="23"/>
                    <a:pt x="48" y="23"/>
                    <a:pt x="48" y="23"/>
                  </a:cubicBezTo>
                  <a:cubicBezTo>
                    <a:pt x="49" y="23"/>
                    <a:pt x="49" y="22"/>
                    <a:pt x="49" y="19"/>
                  </a:cubicBezTo>
                  <a:cubicBezTo>
                    <a:pt x="49" y="16"/>
                    <a:pt x="52" y="12"/>
                    <a:pt x="54" y="11"/>
                  </a:cubicBezTo>
                  <a:cubicBezTo>
                    <a:pt x="55" y="10"/>
                    <a:pt x="56" y="10"/>
                    <a:pt x="58" y="10"/>
                  </a:cubicBezTo>
                  <a:cubicBezTo>
                    <a:pt x="59" y="10"/>
                    <a:pt x="61" y="11"/>
                    <a:pt x="61" y="11"/>
                  </a:cubicBezTo>
                  <a:cubicBezTo>
                    <a:pt x="63" y="12"/>
                    <a:pt x="63" y="12"/>
                    <a:pt x="64" y="10"/>
                  </a:cubicBezTo>
                  <a:cubicBezTo>
                    <a:pt x="64" y="9"/>
                    <a:pt x="65" y="8"/>
                    <a:pt x="65" y="8"/>
                  </a:cubicBezTo>
                  <a:cubicBezTo>
                    <a:pt x="65" y="8"/>
                    <a:pt x="66" y="8"/>
                    <a:pt x="66" y="7"/>
                  </a:cubicBezTo>
                  <a:cubicBezTo>
                    <a:pt x="65" y="7"/>
                    <a:pt x="66" y="6"/>
                    <a:pt x="67" y="4"/>
                  </a:cubicBezTo>
                  <a:cubicBezTo>
                    <a:pt x="68" y="2"/>
                    <a:pt x="70" y="1"/>
                    <a:pt x="73" y="0"/>
                  </a:cubicBezTo>
                  <a:cubicBezTo>
                    <a:pt x="75" y="0"/>
                    <a:pt x="78" y="1"/>
                    <a:pt x="78" y="2"/>
                  </a:cubicBezTo>
                  <a:cubicBezTo>
                    <a:pt x="78" y="3"/>
                    <a:pt x="79" y="3"/>
                    <a:pt x="80" y="4"/>
                  </a:cubicBezTo>
                  <a:cubicBezTo>
                    <a:pt x="81" y="5"/>
                    <a:pt x="81" y="6"/>
                    <a:pt x="81" y="6"/>
                  </a:cubicBezTo>
                  <a:cubicBezTo>
                    <a:pt x="80" y="7"/>
                    <a:pt x="80" y="7"/>
                    <a:pt x="81" y="7"/>
                  </a:cubicBezTo>
                  <a:cubicBezTo>
                    <a:pt x="81" y="7"/>
                    <a:pt x="82" y="7"/>
                    <a:pt x="82" y="8"/>
                  </a:cubicBezTo>
                  <a:cubicBezTo>
                    <a:pt x="82" y="9"/>
                    <a:pt x="78" y="10"/>
                    <a:pt x="77" y="9"/>
                  </a:cubicBezTo>
                  <a:cubicBezTo>
                    <a:pt x="77" y="9"/>
                    <a:pt x="77" y="8"/>
                    <a:pt x="76" y="7"/>
                  </a:cubicBezTo>
                  <a:cubicBezTo>
                    <a:pt x="75" y="6"/>
                    <a:pt x="75" y="5"/>
                    <a:pt x="75" y="5"/>
                  </a:cubicBezTo>
                  <a:cubicBezTo>
                    <a:pt x="74" y="5"/>
                    <a:pt x="71" y="7"/>
                    <a:pt x="70" y="8"/>
                  </a:cubicBezTo>
                  <a:cubicBezTo>
                    <a:pt x="70" y="9"/>
                    <a:pt x="69" y="9"/>
                    <a:pt x="69" y="9"/>
                  </a:cubicBezTo>
                  <a:cubicBezTo>
                    <a:pt x="68" y="9"/>
                    <a:pt x="68" y="10"/>
                    <a:pt x="68" y="10"/>
                  </a:cubicBezTo>
                  <a:cubicBezTo>
                    <a:pt x="68" y="10"/>
                    <a:pt x="68" y="11"/>
                    <a:pt x="68" y="11"/>
                  </a:cubicBezTo>
                  <a:cubicBezTo>
                    <a:pt x="68" y="12"/>
                    <a:pt x="67" y="13"/>
                    <a:pt x="68" y="13"/>
                  </a:cubicBezTo>
                  <a:cubicBezTo>
                    <a:pt x="68" y="14"/>
                    <a:pt x="67" y="15"/>
                    <a:pt x="67" y="15"/>
                  </a:cubicBezTo>
                  <a:cubicBezTo>
                    <a:pt x="66" y="16"/>
                    <a:pt x="66" y="17"/>
                    <a:pt x="66" y="18"/>
                  </a:cubicBezTo>
                  <a:cubicBezTo>
                    <a:pt x="66" y="18"/>
                    <a:pt x="66" y="19"/>
                    <a:pt x="64" y="19"/>
                  </a:cubicBezTo>
                  <a:cubicBezTo>
                    <a:pt x="63" y="19"/>
                    <a:pt x="62" y="19"/>
                    <a:pt x="62" y="19"/>
                  </a:cubicBezTo>
                  <a:cubicBezTo>
                    <a:pt x="61" y="16"/>
                    <a:pt x="61" y="15"/>
                    <a:pt x="60" y="14"/>
                  </a:cubicBezTo>
                  <a:cubicBezTo>
                    <a:pt x="59" y="14"/>
                    <a:pt x="58" y="14"/>
                    <a:pt x="58" y="14"/>
                  </a:cubicBezTo>
                  <a:cubicBezTo>
                    <a:pt x="57" y="14"/>
                    <a:pt x="57" y="15"/>
                    <a:pt x="56" y="15"/>
                  </a:cubicBezTo>
                  <a:cubicBezTo>
                    <a:pt x="56" y="15"/>
                    <a:pt x="55" y="15"/>
                    <a:pt x="55" y="15"/>
                  </a:cubicBezTo>
                  <a:cubicBezTo>
                    <a:pt x="55" y="16"/>
                    <a:pt x="55" y="17"/>
                    <a:pt x="54" y="18"/>
                  </a:cubicBezTo>
                  <a:cubicBezTo>
                    <a:pt x="53" y="19"/>
                    <a:pt x="53" y="20"/>
                    <a:pt x="53" y="20"/>
                  </a:cubicBezTo>
                  <a:cubicBezTo>
                    <a:pt x="53" y="20"/>
                    <a:pt x="53" y="21"/>
                    <a:pt x="52" y="23"/>
                  </a:cubicBezTo>
                  <a:cubicBezTo>
                    <a:pt x="51" y="25"/>
                    <a:pt x="51" y="27"/>
                    <a:pt x="52" y="30"/>
                  </a:cubicBezTo>
                  <a:cubicBezTo>
                    <a:pt x="52" y="32"/>
                    <a:pt x="52" y="32"/>
                    <a:pt x="50" y="32"/>
                  </a:cubicBezTo>
                  <a:cubicBezTo>
                    <a:pt x="48" y="33"/>
                    <a:pt x="48" y="33"/>
                    <a:pt x="46" y="29"/>
                  </a:cubicBezTo>
                  <a:cubicBezTo>
                    <a:pt x="46" y="27"/>
                    <a:pt x="45" y="26"/>
                    <a:pt x="44" y="26"/>
                  </a:cubicBezTo>
                  <a:cubicBezTo>
                    <a:pt x="43" y="27"/>
                    <a:pt x="41" y="30"/>
                    <a:pt x="40" y="32"/>
                  </a:cubicBezTo>
                  <a:cubicBezTo>
                    <a:pt x="39" y="34"/>
                    <a:pt x="39" y="35"/>
                    <a:pt x="38" y="35"/>
                  </a:cubicBezTo>
                  <a:cubicBezTo>
                    <a:pt x="38" y="35"/>
                    <a:pt x="38" y="37"/>
                    <a:pt x="39" y="37"/>
                  </a:cubicBezTo>
                  <a:cubicBezTo>
                    <a:pt x="39" y="37"/>
                    <a:pt x="39" y="38"/>
                    <a:pt x="39" y="39"/>
                  </a:cubicBezTo>
                  <a:cubicBezTo>
                    <a:pt x="39" y="40"/>
                    <a:pt x="38" y="40"/>
                    <a:pt x="37" y="40"/>
                  </a:cubicBezTo>
                  <a:cubicBezTo>
                    <a:pt x="36" y="41"/>
                    <a:pt x="35" y="40"/>
                    <a:pt x="34" y="39"/>
                  </a:cubicBezTo>
                  <a:cubicBezTo>
                    <a:pt x="33" y="37"/>
                    <a:pt x="31" y="36"/>
                    <a:pt x="30" y="36"/>
                  </a:cubicBezTo>
                  <a:cubicBezTo>
                    <a:pt x="30" y="36"/>
                    <a:pt x="27" y="40"/>
                    <a:pt x="27" y="41"/>
                  </a:cubicBezTo>
                  <a:cubicBezTo>
                    <a:pt x="27" y="41"/>
                    <a:pt x="26" y="42"/>
                    <a:pt x="26" y="42"/>
                  </a:cubicBezTo>
                  <a:cubicBezTo>
                    <a:pt x="25" y="43"/>
                    <a:pt x="26" y="45"/>
                    <a:pt x="27" y="49"/>
                  </a:cubicBezTo>
                  <a:cubicBezTo>
                    <a:pt x="27" y="50"/>
                    <a:pt x="27" y="51"/>
                    <a:pt x="26" y="51"/>
                  </a:cubicBezTo>
                  <a:cubicBezTo>
                    <a:pt x="24" y="52"/>
                    <a:pt x="23" y="51"/>
                    <a:pt x="22" y="49"/>
                  </a:cubicBezTo>
                  <a:cubicBezTo>
                    <a:pt x="21" y="48"/>
                    <a:pt x="21" y="47"/>
                    <a:pt x="20" y="47"/>
                  </a:cubicBezTo>
                  <a:cubicBezTo>
                    <a:pt x="19" y="47"/>
                    <a:pt x="17" y="49"/>
                    <a:pt x="17" y="50"/>
                  </a:cubicBezTo>
                  <a:cubicBezTo>
                    <a:pt x="16" y="53"/>
                    <a:pt x="16" y="55"/>
                    <a:pt x="16" y="55"/>
                  </a:cubicBezTo>
                  <a:cubicBezTo>
                    <a:pt x="16" y="56"/>
                    <a:pt x="18" y="60"/>
                    <a:pt x="18" y="60"/>
                  </a:cubicBezTo>
                  <a:cubicBezTo>
                    <a:pt x="18" y="61"/>
                    <a:pt x="16" y="62"/>
                    <a:pt x="14" y="61"/>
                  </a:cubicBezTo>
                  <a:cubicBezTo>
                    <a:pt x="13" y="60"/>
                    <a:pt x="12" y="60"/>
                    <a:pt x="11" y="60"/>
                  </a:cubicBezTo>
                  <a:cubicBezTo>
                    <a:pt x="10" y="60"/>
                    <a:pt x="7" y="63"/>
                    <a:pt x="8" y="64"/>
                  </a:cubicBezTo>
                  <a:cubicBezTo>
                    <a:pt x="8" y="64"/>
                    <a:pt x="8" y="65"/>
                    <a:pt x="8" y="66"/>
                  </a:cubicBezTo>
                  <a:cubicBezTo>
                    <a:pt x="7" y="68"/>
                    <a:pt x="9" y="72"/>
                    <a:pt x="11" y="73"/>
                  </a:cubicBezTo>
                  <a:cubicBezTo>
                    <a:pt x="11" y="74"/>
                    <a:pt x="12" y="75"/>
                    <a:pt x="12" y="75"/>
                  </a:cubicBezTo>
                  <a:cubicBezTo>
                    <a:pt x="12" y="77"/>
                    <a:pt x="12" y="77"/>
                    <a:pt x="10" y="77"/>
                  </a:cubicBezTo>
                  <a:cubicBezTo>
                    <a:pt x="8" y="77"/>
                    <a:pt x="8" y="77"/>
                    <a:pt x="7" y="79"/>
                  </a:cubicBezTo>
                  <a:cubicBezTo>
                    <a:pt x="6" y="80"/>
                    <a:pt x="6" y="81"/>
                    <a:pt x="6" y="82"/>
                  </a:cubicBezTo>
                  <a:cubicBezTo>
                    <a:pt x="6" y="83"/>
                    <a:pt x="7" y="84"/>
                    <a:pt x="7" y="84"/>
                  </a:cubicBezTo>
                  <a:cubicBezTo>
                    <a:pt x="7" y="84"/>
                    <a:pt x="7" y="85"/>
                    <a:pt x="8" y="86"/>
                  </a:cubicBezTo>
                  <a:cubicBezTo>
                    <a:pt x="8" y="87"/>
                    <a:pt x="10" y="89"/>
                    <a:pt x="11" y="89"/>
                  </a:cubicBezTo>
                  <a:cubicBezTo>
                    <a:pt x="13" y="91"/>
                    <a:pt x="13" y="91"/>
                    <a:pt x="14" y="90"/>
                  </a:cubicBezTo>
                  <a:cubicBezTo>
                    <a:pt x="15" y="90"/>
                    <a:pt x="16" y="89"/>
                    <a:pt x="17" y="89"/>
                  </a:cubicBezTo>
                  <a:cubicBezTo>
                    <a:pt x="18" y="88"/>
                    <a:pt x="20" y="88"/>
                    <a:pt x="20" y="89"/>
                  </a:cubicBezTo>
                  <a:cubicBezTo>
                    <a:pt x="21" y="90"/>
                    <a:pt x="21" y="93"/>
                    <a:pt x="22" y="97"/>
                  </a:cubicBezTo>
                  <a:cubicBezTo>
                    <a:pt x="23" y="100"/>
                    <a:pt x="24" y="103"/>
                    <a:pt x="24" y="103"/>
                  </a:cubicBezTo>
                  <a:cubicBezTo>
                    <a:pt x="24" y="104"/>
                    <a:pt x="26" y="99"/>
                    <a:pt x="26" y="98"/>
                  </a:cubicBezTo>
                  <a:cubicBezTo>
                    <a:pt x="26" y="98"/>
                    <a:pt x="27" y="96"/>
                    <a:pt x="28" y="94"/>
                  </a:cubicBezTo>
                  <a:cubicBezTo>
                    <a:pt x="30" y="91"/>
                    <a:pt x="32" y="89"/>
                    <a:pt x="33" y="87"/>
                  </a:cubicBezTo>
                  <a:cubicBezTo>
                    <a:pt x="34" y="85"/>
                    <a:pt x="35" y="80"/>
                    <a:pt x="35" y="79"/>
                  </a:cubicBezTo>
                  <a:cubicBezTo>
                    <a:pt x="35" y="79"/>
                    <a:pt x="36" y="78"/>
                    <a:pt x="37" y="77"/>
                  </a:cubicBezTo>
                  <a:cubicBezTo>
                    <a:pt x="39" y="76"/>
                    <a:pt x="39" y="76"/>
                    <a:pt x="39" y="76"/>
                  </a:cubicBezTo>
                  <a:cubicBezTo>
                    <a:pt x="40" y="77"/>
                    <a:pt x="40" y="77"/>
                    <a:pt x="40" y="77"/>
                  </a:cubicBezTo>
                  <a:cubicBezTo>
                    <a:pt x="40" y="78"/>
                    <a:pt x="41" y="79"/>
                    <a:pt x="42" y="80"/>
                  </a:cubicBezTo>
                  <a:cubicBezTo>
                    <a:pt x="42" y="80"/>
                    <a:pt x="43" y="81"/>
                    <a:pt x="43" y="81"/>
                  </a:cubicBezTo>
                  <a:cubicBezTo>
                    <a:pt x="43" y="82"/>
                    <a:pt x="44" y="82"/>
                    <a:pt x="45" y="83"/>
                  </a:cubicBezTo>
                  <a:cubicBezTo>
                    <a:pt x="45" y="83"/>
                    <a:pt x="46" y="84"/>
                    <a:pt x="47" y="85"/>
                  </a:cubicBezTo>
                  <a:cubicBezTo>
                    <a:pt x="47" y="85"/>
                    <a:pt x="48" y="86"/>
                    <a:pt x="49" y="87"/>
                  </a:cubicBezTo>
                  <a:cubicBezTo>
                    <a:pt x="49" y="87"/>
                    <a:pt x="51" y="88"/>
                    <a:pt x="52" y="89"/>
                  </a:cubicBezTo>
                  <a:cubicBezTo>
                    <a:pt x="53" y="91"/>
                    <a:pt x="54" y="91"/>
                    <a:pt x="54" y="91"/>
                  </a:cubicBezTo>
                  <a:cubicBezTo>
                    <a:pt x="55" y="91"/>
                    <a:pt x="56" y="92"/>
                    <a:pt x="57" y="94"/>
                  </a:cubicBezTo>
                  <a:cubicBezTo>
                    <a:pt x="57" y="95"/>
                    <a:pt x="58" y="96"/>
                    <a:pt x="61" y="99"/>
                  </a:cubicBezTo>
                  <a:cubicBezTo>
                    <a:pt x="62" y="99"/>
                    <a:pt x="62" y="100"/>
                    <a:pt x="63" y="100"/>
                  </a:cubicBezTo>
                  <a:cubicBezTo>
                    <a:pt x="63" y="101"/>
                    <a:pt x="63" y="101"/>
                    <a:pt x="64" y="101"/>
                  </a:cubicBezTo>
                  <a:cubicBezTo>
                    <a:pt x="64" y="101"/>
                    <a:pt x="65" y="101"/>
                    <a:pt x="65" y="101"/>
                  </a:cubicBezTo>
                  <a:cubicBezTo>
                    <a:pt x="65" y="102"/>
                    <a:pt x="65" y="103"/>
                    <a:pt x="66" y="103"/>
                  </a:cubicBezTo>
                  <a:cubicBezTo>
                    <a:pt x="67" y="103"/>
                    <a:pt x="68" y="104"/>
                    <a:pt x="68" y="105"/>
                  </a:cubicBezTo>
                  <a:cubicBezTo>
                    <a:pt x="69" y="106"/>
                    <a:pt x="70" y="107"/>
                    <a:pt x="70" y="107"/>
                  </a:cubicBezTo>
                  <a:cubicBezTo>
                    <a:pt x="71" y="107"/>
                    <a:pt x="72" y="108"/>
                    <a:pt x="72" y="109"/>
                  </a:cubicBezTo>
                  <a:cubicBezTo>
                    <a:pt x="73" y="111"/>
                    <a:pt x="74" y="112"/>
                    <a:pt x="74" y="112"/>
                  </a:cubicBezTo>
                  <a:cubicBezTo>
                    <a:pt x="75" y="112"/>
                    <a:pt x="77" y="114"/>
                    <a:pt x="77" y="114"/>
                  </a:cubicBezTo>
                  <a:cubicBezTo>
                    <a:pt x="78" y="115"/>
                    <a:pt x="83" y="119"/>
                    <a:pt x="84" y="120"/>
                  </a:cubicBezTo>
                  <a:cubicBezTo>
                    <a:pt x="85" y="120"/>
                    <a:pt x="85" y="121"/>
                    <a:pt x="86" y="122"/>
                  </a:cubicBezTo>
                  <a:cubicBezTo>
                    <a:pt x="87" y="123"/>
                    <a:pt x="88" y="125"/>
                    <a:pt x="89" y="125"/>
                  </a:cubicBezTo>
                  <a:cubicBezTo>
                    <a:pt x="90" y="125"/>
                    <a:pt x="90" y="126"/>
                    <a:pt x="90" y="126"/>
                  </a:cubicBezTo>
                  <a:cubicBezTo>
                    <a:pt x="90" y="126"/>
                    <a:pt x="90" y="126"/>
                    <a:pt x="90" y="127"/>
                  </a:cubicBezTo>
                  <a:cubicBezTo>
                    <a:pt x="91" y="127"/>
                    <a:pt x="91" y="127"/>
                    <a:pt x="91" y="127"/>
                  </a:cubicBezTo>
                  <a:cubicBezTo>
                    <a:pt x="91" y="128"/>
                    <a:pt x="92" y="128"/>
                    <a:pt x="92" y="128"/>
                  </a:cubicBezTo>
                  <a:cubicBezTo>
                    <a:pt x="93" y="128"/>
                    <a:pt x="94" y="129"/>
                    <a:pt x="94" y="130"/>
                  </a:cubicBezTo>
                  <a:cubicBezTo>
                    <a:pt x="95" y="131"/>
                    <a:pt x="96" y="132"/>
                    <a:pt x="96" y="132"/>
                  </a:cubicBezTo>
                  <a:cubicBezTo>
                    <a:pt x="96" y="131"/>
                    <a:pt x="97" y="132"/>
                    <a:pt x="98" y="133"/>
                  </a:cubicBezTo>
                  <a:cubicBezTo>
                    <a:pt x="99" y="134"/>
                    <a:pt x="99" y="134"/>
                    <a:pt x="99" y="134"/>
                  </a:cubicBezTo>
                  <a:cubicBezTo>
                    <a:pt x="98" y="135"/>
                    <a:pt x="98" y="135"/>
                    <a:pt x="98" y="135"/>
                  </a:cubicBezTo>
                  <a:cubicBezTo>
                    <a:pt x="97" y="136"/>
                    <a:pt x="97" y="137"/>
                    <a:pt x="98" y="138"/>
                  </a:cubicBezTo>
                  <a:cubicBezTo>
                    <a:pt x="100" y="144"/>
                    <a:pt x="102" y="150"/>
                    <a:pt x="103" y="159"/>
                  </a:cubicBezTo>
                  <a:cubicBezTo>
                    <a:pt x="104" y="164"/>
                    <a:pt x="106" y="170"/>
                    <a:pt x="106" y="171"/>
                  </a:cubicBezTo>
                  <a:cubicBezTo>
                    <a:pt x="106" y="171"/>
                    <a:pt x="106" y="173"/>
                    <a:pt x="106" y="173"/>
                  </a:cubicBezTo>
                  <a:cubicBezTo>
                    <a:pt x="106" y="173"/>
                    <a:pt x="107" y="176"/>
                    <a:pt x="107" y="178"/>
                  </a:cubicBezTo>
                  <a:cubicBezTo>
                    <a:pt x="109" y="184"/>
                    <a:pt x="111" y="194"/>
                    <a:pt x="111" y="195"/>
                  </a:cubicBezTo>
                  <a:cubicBezTo>
                    <a:pt x="110" y="196"/>
                    <a:pt x="110" y="196"/>
                    <a:pt x="111" y="196"/>
                  </a:cubicBezTo>
                  <a:cubicBezTo>
                    <a:pt x="111" y="196"/>
                    <a:pt x="112" y="198"/>
                    <a:pt x="111" y="199"/>
                  </a:cubicBezTo>
                  <a:cubicBezTo>
                    <a:pt x="111" y="199"/>
                    <a:pt x="111" y="200"/>
                    <a:pt x="112" y="200"/>
                  </a:cubicBezTo>
                  <a:cubicBezTo>
                    <a:pt x="112" y="200"/>
                    <a:pt x="112" y="201"/>
                    <a:pt x="111" y="202"/>
                  </a:cubicBezTo>
                  <a:cubicBezTo>
                    <a:pt x="111" y="202"/>
                    <a:pt x="111" y="202"/>
                    <a:pt x="111" y="203"/>
                  </a:cubicBezTo>
                  <a:cubicBezTo>
                    <a:pt x="112" y="203"/>
                    <a:pt x="112" y="203"/>
                    <a:pt x="112" y="204"/>
                  </a:cubicBezTo>
                  <a:cubicBezTo>
                    <a:pt x="112" y="204"/>
                    <a:pt x="112" y="205"/>
                    <a:pt x="112" y="205"/>
                  </a:cubicBezTo>
                  <a:cubicBezTo>
                    <a:pt x="112" y="205"/>
                    <a:pt x="112" y="205"/>
                    <a:pt x="112" y="205"/>
                  </a:cubicBezTo>
                  <a:cubicBezTo>
                    <a:pt x="111" y="206"/>
                    <a:pt x="111" y="206"/>
                    <a:pt x="111" y="206"/>
                  </a:cubicBezTo>
                  <a:cubicBezTo>
                    <a:pt x="113" y="207"/>
                    <a:pt x="114" y="208"/>
                    <a:pt x="113" y="211"/>
                  </a:cubicBezTo>
                  <a:cubicBezTo>
                    <a:pt x="113" y="215"/>
                    <a:pt x="115" y="223"/>
                    <a:pt x="115" y="224"/>
                  </a:cubicBezTo>
                  <a:cubicBezTo>
                    <a:pt x="116" y="224"/>
                    <a:pt x="116" y="225"/>
                    <a:pt x="115" y="226"/>
                  </a:cubicBezTo>
                  <a:cubicBezTo>
                    <a:pt x="115" y="226"/>
                    <a:pt x="115" y="226"/>
                    <a:pt x="115" y="227"/>
                  </a:cubicBezTo>
                  <a:cubicBezTo>
                    <a:pt x="115" y="228"/>
                    <a:pt x="115" y="228"/>
                    <a:pt x="116" y="228"/>
                  </a:cubicBezTo>
                  <a:cubicBezTo>
                    <a:pt x="116" y="228"/>
                    <a:pt x="116" y="228"/>
                    <a:pt x="116" y="227"/>
                  </a:cubicBezTo>
                  <a:cubicBezTo>
                    <a:pt x="116" y="226"/>
                    <a:pt x="116" y="226"/>
                    <a:pt x="116" y="227"/>
                  </a:cubicBezTo>
                  <a:cubicBezTo>
                    <a:pt x="116" y="227"/>
                    <a:pt x="117" y="228"/>
                    <a:pt x="117" y="228"/>
                  </a:cubicBezTo>
                  <a:cubicBezTo>
                    <a:pt x="117" y="229"/>
                    <a:pt x="116" y="230"/>
                    <a:pt x="116" y="230"/>
                  </a:cubicBezTo>
                  <a:cubicBezTo>
                    <a:pt x="116" y="231"/>
                    <a:pt x="116" y="231"/>
                    <a:pt x="116" y="230"/>
                  </a:cubicBezTo>
                  <a:cubicBezTo>
                    <a:pt x="115" y="230"/>
                    <a:pt x="115" y="230"/>
                    <a:pt x="115" y="230"/>
                  </a:cubicBezTo>
                  <a:cubicBezTo>
                    <a:pt x="115" y="231"/>
                    <a:pt x="115" y="231"/>
                    <a:pt x="110" y="232"/>
                  </a:cubicBezTo>
                  <a:cubicBezTo>
                    <a:pt x="108" y="232"/>
                    <a:pt x="107" y="232"/>
                    <a:pt x="106" y="232"/>
                  </a:cubicBezTo>
                  <a:cubicBezTo>
                    <a:pt x="106" y="232"/>
                    <a:pt x="105" y="232"/>
                    <a:pt x="105" y="232"/>
                  </a:cubicBezTo>
                  <a:cubicBezTo>
                    <a:pt x="105" y="233"/>
                    <a:pt x="104" y="233"/>
                    <a:pt x="103" y="233"/>
                  </a:cubicBezTo>
                  <a:cubicBezTo>
                    <a:pt x="101" y="233"/>
                    <a:pt x="100" y="233"/>
                    <a:pt x="99" y="233"/>
                  </a:cubicBezTo>
                  <a:cubicBezTo>
                    <a:pt x="98" y="233"/>
                    <a:pt x="97" y="233"/>
                    <a:pt x="97" y="233"/>
                  </a:cubicBezTo>
                  <a:cubicBezTo>
                    <a:pt x="97" y="233"/>
                    <a:pt x="97" y="233"/>
                    <a:pt x="96" y="233"/>
                  </a:cubicBezTo>
                  <a:cubicBezTo>
                    <a:pt x="96" y="233"/>
                    <a:pt x="95" y="233"/>
                    <a:pt x="94" y="233"/>
                  </a:cubicBezTo>
                  <a:cubicBezTo>
                    <a:pt x="93" y="233"/>
                    <a:pt x="92" y="233"/>
                    <a:pt x="92" y="233"/>
                  </a:cubicBezTo>
                  <a:cubicBezTo>
                    <a:pt x="92" y="233"/>
                    <a:pt x="91" y="234"/>
                    <a:pt x="90" y="234"/>
                  </a:cubicBezTo>
                  <a:cubicBezTo>
                    <a:pt x="88" y="234"/>
                    <a:pt x="87" y="234"/>
                    <a:pt x="86" y="234"/>
                  </a:cubicBezTo>
                  <a:cubicBezTo>
                    <a:pt x="85" y="234"/>
                    <a:pt x="84" y="234"/>
                    <a:pt x="84" y="234"/>
                  </a:cubicBezTo>
                  <a:cubicBezTo>
                    <a:pt x="84" y="233"/>
                    <a:pt x="81" y="234"/>
                    <a:pt x="81" y="235"/>
                  </a:cubicBezTo>
                  <a:cubicBezTo>
                    <a:pt x="81" y="236"/>
                    <a:pt x="75" y="237"/>
                    <a:pt x="69" y="238"/>
                  </a:cubicBezTo>
                  <a:cubicBezTo>
                    <a:pt x="68" y="238"/>
                    <a:pt x="66" y="238"/>
                    <a:pt x="65" y="239"/>
                  </a:cubicBezTo>
                  <a:cubicBezTo>
                    <a:pt x="62" y="239"/>
                    <a:pt x="59" y="240"/>
                    <a:pt x="54" y="241"/>
                  </a:cubicBezTo>
                  <a:cubicBezTo>
                    <a:pt x="52" y="241"/>
                    <a:pt x="49" y="242"/>
                    <a:pt x="46" y="242"/>
                  </a:cubicBezTo>
                  <a:cubicBezTo>
                    <a:pt x="44" y="243"/>
                    <a:pt x="41" y="243"/>
                    <a:pt x="41" y="244"/>
                  </a:cubicBezTo>
                  <a:cubicBezTo>
                    <a:pt x="40" y="244"/>
                    <a:pt x="40" y="244"/>
                    <a:pt x="40" y="244"/>
                  </a:cubicBezTo>
                  <a:cubicBezTo>
                    <a:pt x="40" y="245"/>
                    <a:pt x="38" y="244"/>
                    <a:pt x="38" y="244"/>
                  </a:cubicBezTo>
                  <a:cubicBezTo>
                    <a:pt x="37" y="244"/>
                    <a:pt x="37" y="244"/>
                    <a:pt x="37" y="244"/>
                  </a:cubicBezTo>
                  <a:cubicBezTo>
                    <a:pt x="36" y="245"/>
                    <a:pt x="26" y="249"/>
                    <a:pt x="24" y="250"/>
                  </a:cubicBezTo>
                  <a:cubicBezTo>
                    <a:pt x="23" y="250"/>
                    <a:pt x="22" y="250"/>
                    <a:pt x="22" y="249"/>
                  </a:cubicBezTo>
                  <a:close/>
                  <a:moveTo>
                    <a:pt x="26" y="246"/>
                  </a:moveTo>
                  <a:cubicBezTo>
                    <a:pt x="26" y="245"/>
                    <a:pt x="26" y="245"/>
                    <a:pt x="29" y="244"/>
                  </a:cubicBezTo>
                  <a:cubicBezTo>
                    <a:pt x="31" y="243"/>
                    <a:pt x="33" y="243"/>
                    <a:pt x="33" y="243"/>
                  </a:cubicBezTo>
                  <a:cubicBezTo>
                    <a:pt x="33" y="243"/>
                    <a:pt x="34" y="243"/>
                    <a:pt x="35" y="242"/>
                  </a:cubicBezTo>
                  <a:cubicBezTo>
                    <a:pt x="37" y="241"/>
                    <a:pt x="39" y="241"/>
                    <a:pt x="47" y="239"/>
                  </a:cubicBezTo>
                  <a:cubicBezTo>
                    <a:pt x="50" y="238"/>
                    <a:pt x="53" y="238"/>
                    <a:pt x="54" y="237"/>
                  </a:cubicBezTo>
                  <a:cubicBezTo>
                    <a:pt x="54" y="237"/>
                    <a:pt x="55" y="237"/>
                    <a:pt x="55" y="237"/>
                  </a:cubicBezTo>
                  <a:cubicBezTo>
                    <a:pt x="57" y="238"/>
                    <a:pt x="58" y="236"/>
                    <a:pt x="57" y="233"/>
                  </a:cubicBezTo>
                  <a:cubicBezTo>
                    <a:pt x="56" y="232"/>
                    <a:pt x="56" y="230"/>
                    <a:pt x="56" y="230"/>
                  </a:cubicBezTo>
                  <a:cubicBezTo>
                    <a:pt x="56" y="229"/>
                    <a:pt x="55" y="222"/>
                    <a:pt x="54" y="221"/>
                  </a:cubicBezTo>
                  <a:cubicBezTo>
                    <a:pt x="54" y="221"/>
                    <a:pt x="54" y="220"/>
                    <a:pt x="54" y="220"/>
                  </a:cubicBezTo>
                  <a:cubicBezTo>
                    <a:pt x="55" y="220"/>
                    <a:pt x="53" y="211"/>
                    <a:pt x="52" y="209"/>
                  </a:cubicBezTo>
                  <a:cubicBezTo>
                    <a:pt x="51" y="207"/>
                    <a:pt x="51" y="207"/>
                    <a:pt x="51" y="206"/>
                  </a:cubicBezTo>
                  <a:cubicBezTo>
                    <a:pt x="52" y="206"/>
                    <a:pt x="51" y="204"/>
                    <a:pt x="51" y="202"/>
                  </a:cubicBezTo>
                  <a:cubicBezTo>
                    <a:pt x="51" y="198"/>
                    <a:pt x="50" y="197"/>
                    <a:pt x="48" y="197"/>
                  </a:cubicBezTo>
                  <a:cubicBezTo>
                    <a:pt x="47" y="197"/>
                    <a:pt x="47" y="196"/>
                    <a:pt x="46" y="196"/>
                  </a:cubicBezTo>
                  <a:cubicBezTo>
                    <a:pt x="46" y="194"/>
                    <a:pt x="46" y="194"/>
                    <a:pt x="47" y="195"/>
                  </a:cubicBezTo>
                  <a:cubicBezTo>
                    <a:pt x="48" y="196"/>
                    <a:pt x="48" y="196"/>
                    <a:pt x="49" y="195"/>
                  </a:cubicBezTo>
                  <a:cubicBezTo>
                    <a:pt x="50" y="195"/>
                    <a:pt x="50" y="195"/>
                    <a:pt x="52" y="195"/>
                  </a:cubicBezTo>
                  <a:cubicBezTo>
                    <a:pt x="53" y="195"/>
                    <a:pt x="54" y="195"/>
                    <a:pt x="56" y="194"/>
                  </a:cubicBezTo>
                  <a:cubicBezTo>
                    <a:pt x="57" y="194"/>
                    <a:pt x="59" y="194"/>
                    <a:pt x="59" y="194"/>
                  </a:cubicBezTo>
                  <a:cubicBezTo>
                    <a:pt x="60" y="194"/>
                    <a:pt x="61" y="193"/>
                    <a:pt x="62" y="193"/>
                  </a:cubicBezTo>
                  <a:cubicBezTo>
                    <a:pt x="65" y="191"/>
                    <a:pt x="67" y="191"/>
                    <a:pt x="69" y="191"/>
                  </a:cubicBezTo>
                  <a:cubicBezTo>
                    <a:pt x="69" y="192"/>
                    <a:pt x="70" y="193"/>
                    <a:pt x="70" y="195"/>
                  </a:cubicBezTo>
                  <a:cubicBezTo>
                    <a:pt x="72" y="199"/>
                    <a:pt x="72" y="200"/>
                    <a:pt x="73" y="201"/>
                  </a:cubicBezTo>
                  <a:cubicBezTo>
                    <a:pt x="73" y="201"/>
                    <a:pt x="73" y="202"/>
                    <a:pt x="73" y="202"/>
                  </a:cubicBezTo>
                  <a:cubicBezTo>
                    <a:pt x="72" y="202"/>
                    <a:pt x="72" y="203"/>
                    <a:pt x="72" y="203"/>
                  </a:cubicBezTo>
                  <a:cubicBezTo>
                    <a:pt x="73" y="204"/>
                    <a:pt x="73" y="205"/>
                    <a:pt x="73" y="205"/>
                  </a:cubicBezTo>
                  <a:cubicBezTo>
                    <a:pt x="73" y="205"/>
                    <a:pt x="74" y="205"/>
                    <a:pt x="74" y="206"/>
                  </a:cubicBezTo>
                  <a:cubicBezTo>
                    <a:pt x="74" y="207"/>
                    <a:pt x="74" y="208"/>
                    <a:pt x="74" y="209"/>
                  </a:cubicBezTo>
                  <a:cubicBezTo>
                    <a:pt x="76" y="211"/>
                    <a:pt x="77" y="216"/>
                    <a:pt x="76" y="217"/>
                  </a:cubicBezTo>
                  <a:cubicBezTo>
                    <a:pt x="75" y="217"/>
                    <a:pt x="75" y="217"/>
                    <a:pt x="76" y="217"/>
                  </a:cubicBezTo>
                  <a:cubicBezTo>
                    <a:pt x="76" y="217"/>
                    <a:pt x="77" y="218"/>
                    <a:pt x="76" y="219"/>
                  </a:cubicBezTo>
                  <a:cubicBezTo>
                    <a:pt x="76" y="219"/>
                    <a:pt x="76" y="221"/>
                    <a:pt x="77" y="222"/>
                  </a:cubicBezTo>
                  <a:cubicBezTo>
                    <a:pt x="77" y="223"/>
                    <a:pt x="77" y="224"/>
                    <a:pt x="77" y="224"/>
                  </a:cubicBezTo>
                  <a:cubicBezTo>
                    <a:pt x="76" y="225"/>
                    <a:pt x="76" y="226"/>
                    <a:pt x="77" y="225"/>
                  </a:cubicBezTo>
                  <a:cubicBezTo>
                    <a:pt x="78" y="225"/>
                    <a:pt x="78" y="225"/>
                    <a:pt x="77" y="226"/>
                  </a:cubicBezTo>
                  <a:cubicBezTo>
                    <a:pt x="77" y="227"/>
                    <a:pt x="77" y="228"/>
                    <a:pt x="77" y="229"/>
                  </a:cubicBezTo>
                  <a:cubicBezTo>
                    <a:pt x="78" y="229"/>
                    <a:pt x="78" y="230"/>
                    <a:pt x="78" y="231"/>
                  </a:cubicBezTo>
                  <a:cubicBezTo>
                    <a:pt x="78" y="232"/>
                    <a:pt x="78" y="232"/>
                    <a:pt x="79" y="232"/>
                  </a:cubicBezTo>
                  <a:cubicBezTo>
                    <a:pt x="79" y="232"/>
                    <a:pt x="80" y="232"/>
                    <a:pt x="80" y="233"/>
                  </a:cubicBezTo>
                  <a:cubicBezTo>
                    <a:pt x="81" y="233"/>
                    <a:pt x="81" y="234"/>
                    <a:pt x="81" y="233"/>
                  </a:cubicBezTo>
                  <a:cubicBezTo>
                    <a:pt x="81" y="233"/>
                    <a:pt x="82" y="232"/>
                    <a:pt x="83" y="232"/>
                  </a:cubicBezTo>
                  <a:cubicBezTo>
                    <a:pt x="84" y="232"/>
                    <a:pt x="84" y="231"/>
                    <a:pt x="85" y="231"/>
                  </a:cubicBezTo>
                  <a:cubicBezTo>
                    <a:pt x="85" y="231"/>
                    <a:pt x="86" y="230"/>
                    <a:pt x="88" y="230"/>
                  </a:cubicBezTo>
                  <a:cubicBezTo>
                    <a:pt x="89" y="230"/>
                    <a:pt x="91" y="230"/>
                    <a:pt x="91" y="230"/>
                  </a:cubicBezTo>
                  <a:cubicBezTo>
                    <a:pt x="92" y="230"/>
                    <a:pt x="92" y="230"/>
                    <a:pt x="92" y="230"/>
                  </a:cubicBezTo>
                  <a:cubicBezTo>
                    <a:pt x="93" y="231"/>
                    <a:pt x="93" y="231"/>
                    <a:pt x="93" y="231"/>
                  </a:cubicBezTo>
                  <a:cubicBezTo>
                    <a:pt x="94" y="231"/>
                    <a:pt x="94" y="230"/>
                    <a:pt x="94" y="230"/>
                  </a:cubicBezTo>
                  <a:cubicBezTo>
                    <a:pt x="93" y="230"/>
                    <a:pt x="94" y="229"/>
                    <a:pt x="94" y="229"/>
                  </a:cubicBezTo>
                  <a:cubicBezTo>
                    <a:pt x="94" y="229"/>
                    <a:pt x="95" y="230"/>
                    <a:pt x="95" y="230"/>
                  </a:cubicBezTo>
                  <a:cubicBezTo>
                    <a:pt x="96" y="231"/>
                    <a:pt x="96" y="231"/>
                    <a:pt x="96" y="231"/>
                  </a:cubicBezTo>
                  <a:cubicBezTo>
                    <a:pt x="96" y="231"/>
                    <a:pt x="96" y="231"/>
                    <a:pt x="96" y="230"/>
                  </a:cubicBezTo>
                  <a:cubicBezTo>
                    <a:pt x="96" y="230"/>
                    <a:pt x="96" y="230"/>
                    <a:pt x="97" y="230"/>
                  </a:cubicBezTo>
                  <a:cubicBezTo>
                    <a:pt x="99" y="230"/>
                    <a:pt x="110" y="229"/>
                    <a:pt x="112" y="228"/>
                  </a:cubicBezTo>
                  <a:cubicBezTo>
                    <a:pt x="113" y="227"/>
                    <a:pt x="113" y="227"/>
                    <a:pt x="113" y="227"/>
                  </a:cubicBezTo>
                  <a:cubicBezTo>
                    <a:pt x="111" y="218"/>
                    <a:pt x="111" y="218"/>
                    <a:pt x="111" y="218"/>
                  </a:cubicBezTo>
                  <a:cubicBezTo>
                    <a:pt x="110" y="212"/>
                    <a:pt x="110" y="208"/>
                    <a:pt x="109" y="208"/>
                  </a:cubicBezTo>
                  <a:cubicBezTo>
                    <a:pt x="109" y="208"/>
                    <a:pt x="109" y="207"/>
                    <a:pt x="109" y="207"/>
                  </a:cubicBezTo>
                  <a:cubicBezTo>
                    <a:pt x="110" y="206"/>
                    <a:pt x="110" y="206"/>
                    <a:pt x="109" y="206"/>
                  </a:cubicBezTo>
                  <a:cubicBezTo>
                    <a:pt x="109" y="206"/>
                    <a:pt x="109" y="206"/>
                    <a:pt x="109" y="205"/>
                  </a:cubicBezTo>
                  <a:cubicBezTo>
                    <a:pt x="109" y="204"/>
                    <a:pt x="108" y="200"/>
                    <a:pt x="108" y="196"/>
                  </a:cubicBezTo>
                  <a:cubicBezTo>
                    <a:pt x="107" y="192"/>
                    <a:pt x="107" y="188"/>
                    <a:pt x="107" y="187"/>
                  </a:cubicBezTo>
                  <a:cubicBezTo>
                    <a:pt x="106" y="186"/>
                    <a:pt x="105" y="179"/>
                    <a:pt x="104" y="176"/>
                  </a:cubicBezTo>
                  <a:cubicBezTo>
                    <a:pt x="103" y="175"/>
                    <a:pt x="102" y="170"/>
                    <a:pt x="102" y="165"/>
                  </a:cubicBezTo>
                  <a:cubicBezTo>
                    <a:pt x="101" y="160"/>
                    <a:pt x="99" y="154"/>
                    <a:pt x="99" y="152"/>
                  </a:cubicBezTo>
                  <a:cubicBezTo>
                    <a:pt x="98" y="146"/>
                    <a:pt x="95" y="139"/>
                    <a:pt x="94" y="138"/>
                  </a:cubicBezTo>
                  <a:cubicBezTo>
                    <a:pt x="93" y="138"/>
                    <a:pt x="91" y="138"/>
                    <a:pt x="90" y="139"/>
                  </a:cubicBezTo>
                  <a:cubicBezTo>
                    <a:pt x="90" y="139"/>
                    <a:pt x="89" y="140"/>
                    <a:pt x="88" y="140"/>
                  </a:cubicBezTo>
                  <a:cubicBezTo>
                    <a:pt x="87" y="140"/>
                    <a:pt x="86" y="140"/>
                    <a:pt x="85" y="141"/>
                  </a:cubicBezTo>
                  <a:cubicBezTo>
                    <a:pt x="84" y="141"/>
                    <a:pt x="84" y="141"/>
                    <a:pt x="84" y="140"/>
                  </a:cubicBezTo>
                  <a:cubicBezTo>
                    <a:pt x="84" y="140"/>
                    <a:pt x="84" y="140"/>
                    <a:pt x="83" y="140"/>
                  </a:cubicBezTo>
                  <a:cubicBezTo>
                    <a:pt x="83" y="141"/>
                    <a:pt x="80" y="141"/>
                    <a:pt x="74" y="143"/>
                  </a:cubicBezTo>
                  <a:cubicBezTo>
                    <a:pt x="65" y="144"/>
                    <a:pt x="64" y="145"/>
                    <a:pt x="63" y="145"/>
                  </a:cubicBezTo>
                  <a:cubicBezTo>
                    <a:pt x="62" y="146"/>
                    <a:pt x="59" y="146"/>
                    <a:pt x="56" y="147"/>
                  </a:cubicBezTo>
                  <a:cubicBezTo>
                    <a:pt x="53" y="147"/>
                    <a:pt x="48" y="148"/>
                    <a:pt x="45" y="149"/>
                  </a:cubicBezTo>
                  <a:cubicBezTo>
                    <a:pt x="42" y="150"/>
                    <a:pt x="40" y="150"/>
                    <a:pt x="39" y="150"/>
                  </a:cubicBezTo>
                  <a:cubicBezTo>
                    <a:pt x="39" y="150"/>
                    <a:pt x="39" y="149"/>
                    <a:pt x="38" y="149"/>
                  </a:cubicBezTo>
                  <a:cubicBezTo>
                    <a:pt x="38" y="149"/>
                    <a:pt x="38" y="150"/>
                    <a:pt x="38" y="150"/>
                  </a:cubicBezTo>
                  <a:cubicBezTo>
                    <a:pt x="39" y="151"/>
                    <a:pt x="39" y="151"/>
                    <a:pt x="38" y="150"/>
                  </a:cubicBezTo>
                  <a:cubicBezTo>
                    <a:pt x="37" y="150"/>
                    <a:pt x="35" y="150"/>
                    <a:pt x="30" y="151"/>
                  </a:cubicBezTo>
                  <a:cubicBezTo>
                    <a:pt x="20" y="153"/>
                    <a:pt x="18" y="154"/>
                    <a:pt x="16" y="154"/>
                  </a:cubicBezTo>
                  <a:cubicBezTo>
                    <a:pt x="13" y="154"/>
                    <a:pt x="6" y="156"/>
                    <a:pt x="6" y="157"/>
                  </a:cubicBezTo>
                  <a:cubicBezTo>
                    <a:pt x="5" y="157"/>
                    <a:pt x="6" y="160"/>
                    <a:pt x="7" y="163"/>
                  </a:cubicBezTo>
                  <a:cubicBezTo>
                    <a:pt x="8" y="167"/>
                    <a:pt x="10" y="177"/>
                    <a:pt x="13" y="194"/>
                  </a:cubicBezTo>
                  <a:cubicBezTo>
                    <a:pt x="15" y="208"/>
                    <a:pt x="17" y="220"/>
                    <a:pt x="18" y="220"/>
                  </a:cubicBezTo>
                  <a:cubicBezTo>
                    <a:pt x="18" y="220"/>
                    <a:pt x="18" y="221"/>
                    <a:pt x="18" y="222"/>
                  </a:cubicBezTo>
                  <a:cubicBezTo>
                    <a:pt x="18" y="223"/>
                    <a:pt x="18" y="223"/>
                    <a:pt x="18" y="224"/>
                  </a:cubicBezTo>
                  <a:cubicBezTo>
                    <a:pt x="19" y="225"/>
                    <a:pt x="19" y="225"/>
                    <a:pt x="18" y="225"/>
                  </a:cubicBezTo>
                  <a:cubicBezTo>
                    <a:pt x="18" y="226"/>
                    <a:pt x="18" y="226"/>
                    <a:pt x="19" y="228"/>
                  </a:cubicBezTo>
                  <a:cubicBezTo>
                    <a:pt x="20" y="231"/>
                    <a:pt x="20" y="232"/>
                    <a:pt x="20" y="238"/>
                  </a:cubicBezTo>
                  <a:cubicBezTo>
                    <a:pt x="21" y="243"/>
                    <a:pt x="22" y="246"/>
                    <a:pt x="22" y="246"/>
                  </a:cubicBezTo>
                  <a:cubicBezTo>
                    <a:pt x="24" y="245"/>
                    <a:pt x="25" y="245"/>
                    <a:pt x="25" y="246"/>
                  </a:cubicBezTo>
                  <a:cubicBezTo>
                    <a:pt x="25" y="246"/>
                    <a:pt x="25" y="247"/>
                    <a:pt x="25" y="247"/>
                  </a:cubicBezTo>
                  <a:cubicBezTo>
                    <a:pt x="26" y="247"/>
                    <a:pt x="26" y="246"/>
                    <a:pt x="26" y="246"/>
                  </a:cubicBezTo>
                  <a:close/>
                  <a:moveTo>
                    <a:pt x="29" y="192"/>
                  </a:moveTo>
                  <a:cubicBezTo>
                    <a:pt x="28" y="192"/>
                    <a:pt x="26" y="192"/>
                    <a:pt x="25" y="192"/>
                  </a:cubicBezTo>
                  <a:cubicBezTo>
                    <a:pt x="22" y="192"/>
                    <a:pt x="19" y="191"/>
                    <a:pt x="19" y="190"/>
                  </a:cubicBezTo>
                  <a:cubicBezTo>
                    <a:pt x="19" y="190"/>
                    <a:pt x="18" y="189"/>
                    <a:pt x="18" y="189"/>
                  </a:cubicBezTo>
                  <a:cubicBezTo>
                    <a:pt x="17" y="188"/>
                    <a:pt x="16" y="187"/>
                    <a:pt x="16" y="186"/>
                  </a:cubicBezTo>
                  <a:cubicBezTo>
                    <a:pt x="15" y="180"/>
                    <a:pt x="14" y="174"/>
                    <a:pt x="13" y="169"/>
                  </a:cubicBezTo>
                  <a:cubicBezTo>
                    <a:pt x="12" y="166"/>
                    <a:pt x="11" y="163"/>
                    <a:pt x="12" y="162"/>
                  </a:cubicBezTo>
                  <a:cubicBezTo>
                    <a:pt x="12" y="162"/>
                    <a:pt x="12" y="162"/>
                    <a:pt x="13" y="162"/>
                  </a:cubicBezTo>
                  <a:cubicBezTo>
                    <a:pt x="14" y="163"/>
                    <a:pt x="14" y="163"/>
                    <a:pt x="15" y="162"/>
                  </a:cubicBezTo>
                  <a:cubicBezTo>
                    <a:pt x="16" y="161"/>
                    <a:pt x="17" y="161"/>
                    <a:pt x="24" y="161"/>
                  </a:cubicBezTo>
                  <a:cubicBezTo>
                    <a:pt x="26" y="161"/>
                    <a:pt x="30" y="160"/>
                    <a:pt x="32" y="160"/>
                  </a:cubicBezTo>
                  <a:cubicBezTo>
                    <a:pt x="38" y="159"/>
                    <a:pt x="39" y="160"/>
                    <a:pt x="39" y="165"/>
                  </a:cubicBezTo>
                  <a:cubicBezTo>
                    <a:pt x="39" y="166"/>
                    <a:pt x="40" y="169"/>
                    <a:pt x="40" y="172"/>
                  </a:cubicBezTo>
                  <a:cubicBezTo>
                    <a:pt x="41" y="174"/>
                    <a:pt x="42" y="177"/>
                    <a:pt x="42" y="177"/>
                  </a:cubicBezTo>
                  <a:cubicBezTo>
                    <a:pt x="41" y="177"/>
                    <a:pt x="42" y="182"/>
                    <a:pt x="43" y="184"/>
                  </a:cubicBezTo>
                  <a:cubicBezTo>
                    <a:pt x="43" y="185"/>
                    <a:pt x="44" y="186"/>
                    <a:pt x="44" y="187"/>
                  </a:cubicBezTo>
                  <a:cubicBezTo>
                    <a:pt x="44" y="189"/>
                    <a:pt x="44" y="189"/>
                    <a:pt x="42" y="189"/>
                  </a:cubicBezTo>
                  <a:cubicBezTo>
                    <a:pt x="41" y="190"/>
                    <a:pt x="40" y="190"/>
                    <a:pt x="39" y="191"/>
                  </a:cubicBezTo>
                  <a:cubicBezTo>
                    <a:pt x="38" y="191"/>
                    <a:pt x="36" y="191"/>
                    <a:pt x="35" y="191"/>
                  </a:cubicBezTo>
                  <a:cubicBezTo>
                    <a:pt x="33" y="191"/>
                    <a:pt x="32" y="192"/>
                    <a:pt x="32" y="192"/>
                  </a:cubicBezTo>
                  <a:cubicBezTo>
                    <a:pt x="32" y="192"/>
                    <a:pt x="32" y="192"/>
                    <a:pt x="32" y="192"/>
                  </a:cubicBezTo>
                  <a:cubicBezTo>
                    <a:pt x="31" y="192"/>
                    <a:pt x="30" y="192"/>
                    <a:pt x="29" y="192"/>
                  </a:cubicBezTo>
                  <a:close/>
                  <a:moveTo>
                    <a:pt x="39" y="182"/>
                  </a:moveTo>
                  <a:cubicBezTo>
                    <a:pt x="38" y="180"/>
                    <a:pt x="38" y="178"/>
                    <a:pt x="38" y="178"/>
                  </a:cubicBezTo>
                  <a:cubicBezTo>
                    <a:pt x="37" y="177"/>
                    <a:pt x="34" y="178"/>
                    <a:pt x="31" y="179"/>
                  </a:cubicBezTo>
                  <a:cubicBezTo>
                    <a:pt x="30" y="179"/>
                    <a:pt x="30" y="179"/>
                    <a:pt x="30" y="183"/>
                  </a:cubicBezTo>
                  <a:cubicBezTo>
                    <a:pt x="31" y="188"/>
                    <a:pt x="32" y="188"/>
                    <a:pt x="36" y="186"/>
                  </a:cubicBezTo>
                  <a:cubicBezTo>
                    <a:pt x="39" y="185"/>
                    <a:pt x="39" y="185"/>
                    <a:pt x="39" y="185"/>
                  </a:cubicBezTo>
                  <a:lnTo>
                    <a:pt x="39" y="182"/>
                  </a:lnTo>
                  <a:close/>
                  <a:moveTo>
                    <a:pt x="27" y="184"/>
                  </a:moveTo>
                  <a:cubicBezTo>
                    <a:pt x="26" y="179"/>
                    <a:pt x="26" y="178"/>
                    <a:pt x="24" y="179"/>
                  </a:cubicBezTo>
                  <a:cubicBezTo>
                    <a:pt x="23" y="179"/>
                    <a:pt x="22" y="179"/>
                    <a:pt x="22" y="179"/>
                  </a:cubicBezTo>
                  <a:cubicBezTo>
                    <a:pt x="22" y="179"/>
                    <a:pt x="21" y="179"/>
                    <a:pt x="20" y="179"/>
                  </a:cubicBezTo>
                  <a:cubicBezTo>
                    <a:pt x="19" y="179"/>
                    <a:pt x="19" y="179"/>
                    <a:pt x="19" y="182"/>
                  </a:cubicBezTo>
                  <a:cubicBezTo>
                    <a:pt x="19" y="183"/>
                    <a:pt x="20" y="185"/>
                    <a:pt x="20" y="187"/>
                  </a:cubicBezTo>
                  <a:cubicBezTo>
                    <a:pt x="21" y="188"/>
                    <a:pt x="21" y="188"/>
                    <a:pt x="23" y="188"/>
                  </a:cubicBezTo>
                  <a:cubicBezTo>
                    <a:pt x="27" y="188"/>
                    <a:pt x="27" y="189"/>
                    <a:pt x="27" y="184"/>
                  </a:cubicBezTo>
                  <a:close/>
                  <a:moveTo>
                    <a:pt x="37" y="173"/>
                  </a:moveTo>
                  <a:cubicBezTo>
                    <a:pt x="37" y="172"/>
                    <a:pt x="37" y="172"/>
                    <a:pt x="37" y="172"/>
                  </a:cubicBezTo>
                  <a:cubicBezTo>
                    <a:pt x="37" y="171"/>
                    <a:pt x="36" y="170"/>
                    <a:pt x="36" y="168"/>
                  </a:cubicBezTo>
                  <a:cubicBezTo>
                    <a:pt x="35" y="166"/>
                    <a:pt x="35" y="164"/>
                    <a:pt x="35" y="164"/>
                  </a:cubicBezTo>
                  <a:cubicBezTo>
                    <a:pt x="35" y="164"/>
                    <a:pt x="33" y="164"/>
                    <a:pt x="31" y="164"/>
                  </a:cubicBezTo>
                  <a:cubicBezTo>
                    <a:pt x="27" y="165"/>
                    <a:pt x="27" y="165"/>
                    <a:pt x="27" y="165"/>
                  </a:cubicBezTo>
                  <a:cubicBezTo>
                    <a:pt x="28" y="169"/>
                    <a:pt x="28" y="169"/>
                    <a:pt x="28" y="169"/>
                  </a:cubicBezTo>
                  <a:cubicBezTo>
                    <a:pt x="29" y="174"/>
                    <a:pt x="29" y="174"/>
                    <a:pt x="29" y="174"/>
                  </a:cubicBezTo>
                  <a:cubicBezTo>
                    <a:pt x="32" y="173"/>
                    <a:pt x="32" y="173"/>
                    <a:pt x="32" y="173"/>
                  </a:cubicBezTo>
                  <a:cubicBezTo>
                    <a:pt x="34" y="173"/>
                    <a:pt x="36" y="173"/>
                    <a:pt x="36" y="173"/>
                  </a:cubicBezTo>
                  <a:cubicBezTo>
                    <a:pt x="37" y="173"/>
                    <a:pt x="37" y="173"/>
                    <a:pt x="37" y="173"/>
                  </a:cubicBezTo>
                  <a:close/>
                  <a:moveTo>
                    <a:pt x="25" y="174"/>
                  </a:moveTo>
                  <a:cubicBezTo>
                    <a:pt x="25" y="172"/>
                    <a:pt x="24" y="165"/>
                    <a:pt x="23" y="165"/>
                  </a:cubicBezTo>
                  <a:cubicBezTo>
                    <a:pt x="22" y="164"/>
                    <a:pt x="21" y="164"/>
                    <a:pt x="20" y="164"/>
                  </a:cubicBezTo>
                  <a:cubicBezTo>
                    <a:pt x="18" y="164"/>
                    <a:pt x="17" y="164"/>
                    <a:pt x="16" y="164"/>
                  </a:cubicBezTo>
                  <a:cubicBezTo>
                    <a:pt x="15" y="164"/>
                    <a:pt x="15" y="164"/>
                    <a:pt x="15" y="164"/>
                  </a:cubicBezTo>
                  <a:cubicBezTo>
                    <a:pt x="15" y="166"/>
                    <a:pt x="15" y="166"/>
                    <a:pt x="15" y="166"/>
                  </a:cubicBezTo>
                  <a:cubicBezTo>
                    <a:pt x="16" y="167"/>
                    <a:pt x="16" y="170"/>
                    <a:pt x="17" y="171"/>
                  </a:cubicBezTo>
                  <a:cubicBezTo>
                    <a:pt x="17" y="174"/>
                    <a:pt x="18" y="175"/>
                    <a:pt x="21" y="175"/>
                  </a:cubicBezTo>
                  <a:cubicBezTo>
                    <a:pt x="24" y="175"/>
                    <a:pt x="25" y="175"/>
                    <a:pt x="25" y="174"/>
                  </a:cubicBezTo>
                  <a:close/>
                  <a:moveTo>
                    <a:pt x="79" y="182"/>
                  </a:moveTo>
                  <a:cubicBezTo>
                    <a:pt x="77" y="182"/>
                    <a:pt x="75" y="181"/>
                    <a:pt x="75" y="181"/>
                  </a:cubicBezTo>
                  <a:cubicBezTo>
                    <a:pt x="75" y="181"/>
                    <a:pt x="75" y="180"/>
                    <a:pt x="75" y="180"/>
                  </a:cubicBezTo>
                  <a:cubicBezTo>
                    <a:pt x="75" y="178"/>
                    <a:pt x="75" y="175"/>
                    <a:pt x="75" y="175"/>
                  </a:cubicBezTo>
                  <a:cubicBezTo>
                    <a:pt x="74" y="175"/>
                    <a:pt x="74" y="175"/>
                    <a:pt x="75" y="175"/>
                  </a:cubicBezTo>
                  <a:cubicBezTo>
                    <a:pt x="75" y="174"/>
                    <a:pt x="75" y="174"/>
                    <a:pt x="75" y="173"/>
                  </a:cubicBezTo>
                  <a:cubicBezTo>
                    <a:pt x="75" y="173"/>
                    <a:pt x="74" y="171"/>
                    <a:pt x="73" y="168"/>
                  </a:cubicBezTo>
                  <a:cubicBezTo>
                    <a:pt x="73" y="166"/>
                    <a:pt x="72" y="164"/>
                    <a:pt x="72" y="163"/>
                  </a:cubicBezTo>
                  <a:cubicBezTo>
                    <a:pt x="72" y="163"/>
                    <a:pt x="72" y="162"/>
                    <a:pt x="72" y="162"/>
                  </a:cubicBezTo>
                  <a:cubicBezTo>
                    <a:pt x="72" y="161"/>
                    <a:pt x="72" y="161"/>
                    <a:pt x="72" y="160"/>
                  </a:cubicBezTo>
                  <a:cubicBezTo>
                    <a:pt x="70" y="159"/>
                    <a:pt x="71" y="154"/>
                    <a:pt x="74" y="153"/>
                  </a:cubicBezTo>
                  <a:cubicBezTo>
                    <a:pt x="74" y="153"/>
                    <a:pt x="75" y="153"/>
                    <a:pt x="76" y="153"/>
                  </a:cubicBezTo>
                  <a:cubicBezTo>
                    <a:pt x="77" y="153"/>
                    <a:pt x="79" y="153"/>
                    <a:pt x="83" y="152"/>
                  </a:cubicBezTo>
                  <a:cubicBezTo>
                    <a:pt x="87" y="151"/>
                    <a:pt x="89" y="151"/>
                    <a:pt x="90" y="151"/>
                  </a:cubicBezTo>
                  <a:cubicBezTo>
                    <a:pt x="90" y="152"/>
                    <a:pt x="91" y="152"/>
                    <a:pt x="91" y="151"/>
                  </a:cubicBezTo>
                  <a:cubicBezTo>
                    <a:pt x="91" y="151"/>
                    <a:pt x="91" y="150"/>
                    <a:pt x="91" y="150"/>
                  </a:cubicBezTo>
                  <a:cubicBezTo>
                    <a:pt x="92" y="149"/>
                    <a:pt x="92" y="149"/>
                    <a:pt x="93" y="150"/>
                  </a:cubicBezTo>
                  <a:cubicBezTo>
                    <a:pt x="94" y="151"/>
                    <a:pt x="94" y="151"/>
                    <a:pt x="96" y="160"/>
                  </a:cubicBezTo>
                  <a:cubicBezTo>
                    <a:pt x="96" y="162"/>
                    <a:pt x="96" y="162"/>
                    <a:pt x="98" y="162"/>
                  </a:cubicBezTo>
                  <a:cubicBezTo>
                    <a:pt x="100" y="163"/>
                    <a:pt x="100" y="164"/>
                    <a:pt x="98" y="165"/>
                  </a:cubicBezTo>
                  <a:cubicBezTo>
                    <a:pt x="97" y="165"/>
                    <a:pt x="97" y="166"/>
                    <a:pt x="98" y="169"/>
                  </a:cubicBezTo>
                  <a:cubicBezTo>
                    <a:pt x="98" y="171"/>
                    <a:pt x="99" y="173"/>
                    <a:pt x="99" y="173"/>
                  </a:cubicBezTo>
                  <a:cubicBezTo>
                    <a:pt x="100" y="173"/>
                    <a:pt x="99" y="174"/>
                    <a:pt x="98" y="174"/>
                  </a:cubicBezTo>
                  <a:cubicBezTo>
                    <a:pt x="97" y="174"/>
                    <a:pt x="97" y="174"/>
                    <a:pt x="96" y="171"/>
                  </a:cubicBezTo>
                  <a:cubicBezTo>
                    <a:pt x="96" y="170"/>
                    <a:pt x="95" y="168"/>
                    <a:pt x="95" y="168"/>
                  </a:cubicBezTo>
                  <a:cubicBezTo>
                    <a:pt x="95" y="168"/>
                    <a:pt x="95" y="168"/>
                    <a:pt x="95" y="168"/>
                  </a:cubicBezTo>
                  <a:cubicBezTo>
                    <a:pt x="95" y="166"/>
                    <a:pt x="91" y="166"/>
                    <a:pt x="90" y="168"/>
                  </a:cubicBezTo>
                  <a:cubicBezTo>
                    <a:pt x="89" y="168"/>
                    <a:pt x="90" y="170"/>
                    <a:pt x="90" y="173"/>
                  </a:cubicBezTo>
                  <a:cubicBezTo>
                    <a:pt x="90" y="177"/>
                    <a:pt x="90" y="177"/>
                    <a:pt x="96" y="176"/>
                  </a:cubicBezTo>
                  <a:cubicBezTo>
                    <a:pt x="100" y="176"/>
                    <a:pt x="101" y="176"/>
                    <a:pt x="100" y="178"/>
                  </a:cubicBezTo>
                  <a:cubicBezTo>
                    <a:pt x="99" y="178"/>
                    <a:pt x="98" y="178"/>
                    <a:pt x="96" y="179"/>
                  </a:cubicBezTo>
                  <a:cubicBezTo>
                    <a:pt x="94" y="179"/>
                    <a:pt x="93" y="179"/>
                    <a:pt x="92" y="180"/>
                  </a:cubicBezTo>
                  <a:cubicBezTo>
                    <a:pt x="92" y="180"/>
                    <a:pt x="92" y="180"/>
                    <a:pt x="92" y="180"/>
                  </a:cubicBezTo>
                  <a:cubicBezTo>
                    <a:pt x="91" y="179"/>
                    <a:pt x="87" y="180"/>
                    <a:pt x="84" y="181"/>
                  </a:cubicBezTo>
                  <a:cubicBezTo>
                    <a:pt x="83" y="181"/>
                    <a:pt x="81" y="182"/>
                    <a:pt x="79" y="182"/>
                  </a:cubicBezTo>
                  <a:close/>
                  <a:moveTo>
                    <a:pt x="88" y="177"/>
                  </a:moveTo>
                  <a:cubicBezTo>
                    <a:pt x="88" y="177"/>
                    <a:pt x="88" y="176"/>
                    <a:pt x="88" y="176"/>
                  </a:cubicBezTo>
                  <a:cubicBezTo>
                    <a:pt x="87" y="176"/>
                    <a:pt x="87" y="174"/>
                    <a:pt x="86" y="173"/>
                  </a:cubicBezTo>
                  <a:cubicBezTo>
                    <a:pt x="85" y="169"/>
                    <a:pt x="86" y="169"/>
                    <a:pt x="81" y="171"/>
                  </a:cubicBezTo>
                  <a:cubicBezTo>
                    <a:pt x="78" y="172"/>
                    <a:pt x="78" y="172"/>
                    <a:pt x="78" y="172"/>
                  </a:cubicBezTo>
                  <a:cubicBezTo>
                    <a:pt x="78" y="175"/>
                    <a:pt x="78" y="175"/>
                    <a:pt x="78" y="175"/>
                  </a:cubicBezTo>
                  <a:cubicBezTo>
                    <a:pt x="79" y="178"/>
                    <a:pt x="79" y="178"/>
                    <a:pt x="82" y="178"/>
                  </a:cubicBezTo>
                  <a:cubicBezTo>
                    <a:pt x="83" y="178"/>
                    <a:pt x="88" y="177"/>
                    <a:pt x="88" y="177"/>
                  </a:cubicBezTo>
                  <a:close/>
                  <a:moveTo>
                    <a:pt x="84" y="167"/>
                  </a:moveTo>
                  <a:cubicBezTo>
                    <a:pt x="85" y="166"/>
                    <a:pt x="85" y="166"/>
                    <a:pt x="85" y="164"/>
                  </a:cubicBezTo>
                  <a:cubicBezTo>
                    <a:pt x="85" y="163"/>
                    <a:pt x="84" y="161"/>
                    <a:pt x="83" y="159"/>
                  </a:cubicBezTo>
                  <a:cubicBezTo>
                    <a:pt x="82" y="156"/>
                    <a:pt x="82" y="156"/>
                    <a:pt x="82" y="156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74" y="158"/>
                    <a:pt x="74" y="158"/>
                    <a:pt x="74" y="159"/>
                  </a:cubicBezTo>
                  <a:cubicBezTo>
                    <a:pt x="74" y="159"/>
                    <a:pt x="75" y="161"/>
                    <a:pt x="75" y="163"/>
                  </a:cubicBezTo>
                  <a:cubicBezTo>
                    <a:pt x="77" y="169"/>
                    <a:pt x="77" y="169"/>
                    <a:pt x="80" y="168"/>
                  </a:cubicBezTo>
                  <a:cubicBezTo>
                    <a:pt x="81" y="168"/>
                    <a:pt x="83" y="167"/>
                    <a:pt x="84" y="167"/>
                  </a:cubicBezTo>
                  <a:close/>
                  <a:moveTo>
                    <a:pt x="92" y="163"/>
                  </a:moveTo>
                  <a:cubicBezTo>
                    <a:pt x="93" y="163"/>
                    <a:pt x="93" y="162"/>
                    <a:pt x="92" y="159"/>
                  </a:cubicBezTo>
                  <a:cubicBezTo>
                    <a:pt x="91" y="155"/>
                    <a:pt x="91" y="155"/>
                    <a:pt x="91" y="155"/>
                  </a:cubicBezTo>
                  <a:cubicBezTo>
                    <a:pt x="89" y="155"/>
                    <a:pt x="89" y="155"/>
                    <a:pt x="89" y="155"/>
                  </a:cubicBezTo>
                  <a:cubicBezTo>
                    <a:pt x="86" y="156"/>
                    <a:pt x="86" y="156"/>
                    <a:pt x="86" y="157"/>
                  </a:cubicBezTo>
                  <a:cubicBezTo>
                    <a:pt x="87" y="158"/>
                    <a:pt x="87" y="159"/>
                    <a:pt x="88" y="161"/>
                  </a:cubicBezTo>
                  <a:cubicBezTo>
                    <a:pt x="88" y="163"/>
                    <a:pt x="88" y="164"/>
                    <a:pt x="89" y="164"/>
                  </a:cubicBezTo>
                  <a:cubicBezTo>
                    <a:pt x="89" y="165"/>
                    <a:pt x="90" y="164"/>
                    <a:pt x="92" y="163"/>
                  </a:cubicBezTo>
                  <a:close/>
                  <a:moveTo>
                    <a:pt x="64" y="235"/>
                  </a:moveTo>
                  <a:cubicBezTo>
                    <a:pt x="64" y="235"/>
                    <a:pt x="65" y="235"/>
                    <a:pt x="66" y="235"/>
                  </a:cubicBezTo>
                  <a:cubicBezTo>
                    <a:pt x="66" y="235"/>
                    <a:pt x="69" y="234"/>
                    <a:pt x="72" y="234"/>
                  </a:cubicBezTo>
                  <a:cubicBezTo>
                    <a:pt x="76" y="233"/>
                    <a:pt x="76" y="233"/>
                    <a:pt x="76" y="233"/>
                  </a:cubicBezTo>
                  <a:cubicBezTo>
                    <a:pt x="74" y="222"/>
                    <a:pt x="74" y="222"/>
                    <a:pt x="74" y="222"/>
                  </a:cubicBezTo>
                  <a:cubicBezTo>
                    <a:pt x="73" y="213"/>
                    <a:pt x="72" y="209"/>
                    <a:pt x="70" y="204"/>
                  </a:cubicBezTo>
                  <a:cubicBezTo>
                    <a:pt x="70" y="203"/>
                    <a:pt x="69" y="201"/>
                    <a:pt x="69" y="199"/>
                  </a:cubicBezTo>
                  <a:cubicBezTo>
                    <a:pt x="67" y="195"/>
                    <a:pt x="67" y="195"/>
                    <a:pt x="64" y="196"/>
                  </a:cubicBezTo>
                  <a:cubicBezTo>
                    <a:pt x="63" y="197"/>
                    <a:pt x="61" y="197"/>
                    <a:pt x="58" y="198"/>
                  </a:cubicBezTo>
                  <a:cubicBezTo>
                    <a:pt x="54" y="198"/>
                    <a:pt x="54" y="198"/>
                    <a:pt x="54" y="198"/>
                  </a:cubicBezTo>
                  <a:cubicBezTo>
                    <a:pt x="54" y="202"/>
                    <a:pt x="54" y="202"/>
                    <a:pt x="54" y="202"/>
                  </a:cubicBezTo>
                  <a:cubicBezTo>
                    <a:pt x="55" y="204"/>
                    <a:pt x="55" y="206"/>
                    <a:pt x="55" y="206"/>
                  </a:cubicBezTo>
                  <a:cubicBezTo>
                    <a:pt x="55" y="207"/>
                    <a:pt x="56" y="213"/>
                    <a:pt x="57" y="219"/>
                  </a:cubicBezTo>
                  <a:cubicBezTo>
                    <a:pt x="60" y="234"/>
                    <a:pt x="60" y="236"/>
                    <a:pt x="62" y="236"/>
                  </a:cubicBezTo>
                  <a:cubicBezTo>
                    <a:pt x="62" y="235"/>
                    <a:pt x="63" y="235"/>
                    <a:pt x="63" y="236"/>
                  </a:cubicBezTo>
                  <a:cubicBezTo>
                    <a:pt x="63" y="236"/>
                    <a:pt x="64" y="236"/>
                    <a:pt x="64" y="235"/>
                  </a:cubicBezTo>
                  <a:close/>
                  <a:moveTo>
                    <a:pt x="16" y="151"/>
                  </a:moveTo>
                  <a:cubicBezTo>
                    <a:pt x="18" y="150"/>
                    <a:pt x="20" y="150"/>
                    <a:pt x="21" y="150"/>
                  </a:cubicBezTo>
                  <a:cubicBezTo>
                    <a:pt x="21" y="150"/>
                    <a:pt x="22" y="150"/>
                    <a:pt x="22" y="150"/>
                  </a:cubicBezTo>
                  <a:cubicBezTo>
                    <a:pt x="23" y="149"/>
                    <a:pt x="31" y="148"/>
                    <a:pt x="41" y="146"/>
                  </a:cubicBezTo>
                  <a:cubicBezTo>
                    <a:pt x="51" y="144"/>
                    <a:pt x="60" y="143"/>
                    <a:pt x="60" y="142"/>
                  </a:cubicBezTo>
                  <a:cubicBezTo>
                    <a:pt x="61" y="142"/>
                    <a:pt x="66" y="141"/>
                    <a:pt x="70" y="140"/>
                  </a:cubicBezTo>
                  <a:cubicBezTo>
                    <a:pt x="75" y="139"/>
                    <a:pt x="81" y="138"/>
                    <a:pt x="84" y="137"/>
                  </a:cubicBezTo>
                  <a:cubicBezTo>
                    <a:pt x="86" y="136"/>
                    <a:pt x="89" y="135"/>
                    <a:pt x="91" y="135"/>
                  </a:cubicBezTo>
                  <a:cubicBezTo>
                    <a:pt x="94" y="134"/>
                    <a:pt x="94" y="134"/>
                    <a:pt x="91" y="131"/>
                  </a:cubicBezTo>
                  <a:cubicBezTo>
                    <a:pt x="89" y="129"/>
                    <a:pt x="87" y="128"/>
                    <a:pt x="87" y="128"/>
                  </a:cubicBezTo>
                  <a:cubicBezTo>
                    <a:pt x="87" y="128"/>
                    <a:pt x="86" y="127"/>
                    <a:pt x="86" y="127"/>
                  </a:cubicBezTo>
                  <a:cubicBezTo>
                    <a:pt x="86" y="127"/>
                    <a:pt x="86" y="126"/>
                    <a:pt x="85" y="127"/>
                  </a:cubicBezTo>
                  <a:cubicBezTo>
                    <a:pt x="84" y="127"/>
                    <a:pt x="84" y="127"/>
                    <a:pt x="84" y="126"/>
                  </a:cubicBezTo>
                  <a:cubicBezTo>
                    <a:pt x="84" y="125"/>
                    <a:pt x="80" y="120"/>
                    <a:pt x="79" y="120"/>
                  </a:cubicBezTo>
                  <a:cubicBezTo>
                    <a:pt x="79" y="120"/>
                    <a:pt x="78" y="119"/>
                    <a:pt x="78" y="119"/>
                  </a:cubicBezTo>
                  <a:cubicBezTo>
                    <a:pt x="77" y="118"/>
                    <a:pt x="74" y="116"/>
                    <a:pt x="72" y="114"/>
                  </a:cubicBezTo>
                  <a:cubicBezTo>
                    <a:pt x="70" y="112"/>
                    <a:pt x="66" y="109"/>
                    <a:pt x="66" y="108"/>
                  </a:cubicBezTo>
                  <a:cubicBezTo>
                    <a:pt x="66" y="108"/>
                    <a:pt x="65" y="107"/>
                    <a:pt x="64" y="106"/>
                  </a:cubicBezTo>
                  <a:cubicBezTo>
                    <a:pt x="63" y="105"/>
                    <a:pt x="62" y="105"/>
                    <a:pt x="62" y="104"/>
                  </a:cubicBezTo>
                  <a:cubicBezTo>
                    <a:pt x="62" y="104"/>
                    <a:pt x="61" y="103"/>
                    <a:pt x="60" y="102"/>
                  </a:cubicBezTo>
                  <a:cubicBezTo>
                    <a:pt x="59" y="101"/>
                    <a:pt x="57" y="100"/>
                    <a:pt x="57" y="100"/>
                  </a:cubicBezTo>
                  <a:cubicBezTo>
                    <a:pt x="57" y="100"/>
                    <a:pt x="56" y="99"/>
                    <a:pt x="55" y="98"/>
                  </a:cubicBezTo>
                  <a:cubicBezTo>
                    <a:pt x="54" y="97"/>
                    <a:pt x="53" y="96"/>
                    <a:pt x="52" y="95"/>
                  </a:cubicBezTo>
                  <a:cubicBezTo>
                    <a:pt x="51" y="93"/>
                    <a:pt x="47" y="89"/>
                    <a:pt x="44" y="86"/>
                  </a:cubicBezTo>
                  <a:cubicBezTo>
                    <a:pt x="43" y="86"/>
                    <a:pt x="42" y="85"/>
                    <a:pt x="41" y="84"/>
                  </a:cubicBezTo>
                  <a:cubicBezTo>
                    <a:pt x="39" y="82"/>
                    <a:pt x="39" y="82"/>
                    <a:pt x="39" y="82"/>
                  </a:cubicBezTo>
                  <a:cubicBezTo>
                    <a:pt x="38" y="85"/>
                    <a:pt x="38" y="85"/>
                    <a:pt x="38" y="85"/>
                  </a:cubicBezTo>
                  <a:cubicBezTo>
                    <a:pt x="38" y="86"/>
                    <a:pt x="37" y="88"/>
                    <a:pt x="36" y="89"/>
                  </a:cubicBezTo>
                  <a:cubicBezTo>
                    <a:pt x="36" y="90"/>
                    <a:pt x="34" y="92"/>
                    <a:pt x="34" y="94"/>
                  </a:cubicBezTo>
                  <a:cubicBezTo>
                    <a:pt x="33" y="96"/>
                    <a:pt x="32" y="97"/>
                    <a:pt x="32" y="98"/>
                  </a:cubicBezTo>
                  <a:cubicBezTo>
                    <a:pt x="31" y="98"/>
                    <a:pt x="31" y="99"/>
                    <a:pt x="31" y="99"/>
                  </a:cubicBezTo>
                  <a:cubicBezTo>
                    <a:pt x="31" y="99"/>
                    <a:pt x="30" y="101"/>
                    <a:pt x="29" y="103"/>
                  </a:cubicBezTo>
                  <a:cubicBezTo>
                    <a:pt x="28" y="105"/>
                    <a:pt x="27" y="107"/>
                    <a:pt x="27" y="107"/>
                  </a:cubicBezTo>
                  <a:cubicBezTo>
                    <a:pt x="27" y="107"/>
                    <a:pt x="27" y="108"/>
                    <a:pt x="26" y="110"/>
                  </a:cubicBezTo>
                  <a:cubicBezTo>
                    <a:pt x="26" y="111"/>
                    <a:pt x="25" y="113"/>
                    <a:pt x="24" y="114"/>
                  </a:cubicBezTo>
                  <a:cubicBezTo>
                    <a:pt x="23" y="118"/>
                    <a:pt x="20" y="125"/>
                    <a:pt x="18" y="127"/>
                  </a:cubicBezTo>
                  <a:cubicBezTo>
                    <a:pt x="17" y="128"/>
                    <a:pt x="17" y="129"/>
                    <a:pt x="17" y="130"/>
                  </a:cubicBezTo>
                  <a:cubicBezTo>
                    <a:pt x="17" y="130"/>
                    <a:pt x="17" y="131"/>
                    <a:pt x="16" y="132"/>
                  </a:cubicBezTo>
                  <a:cubicBezTo>
                    <a:pt x="16" y="133"/>
                    <a:pt x="15" y="135"/>
                    <a:pt x="14" y="137"/>
                  </a:cubicBezTo>
                  <a:cubicBezTo>
                    <a:pt x="13" y="139"/>
                    <a:pt x="12" y="142"/>
                    <a:pt x="11" y="143"/>
                  </a:cubicBezTo>
                  <a:cubicBezTo>
                    <a:pt x="10" y="145"/>
                    <a:pt x="7" y="152"/>
                    <a:pt x="7" y="152"/>
                  </a:cubicBezTo>
                  <a:cubicBezTo>
                    <a:pt x="7" y="152"/>
                    <a:pt x="8" y="152"/>
                    <a:pt x="10" y="152"/>
                  </a:cubicBezTo>
                  <a:cubicBezTo>
                    <a:pt x="11" y="152"/>
                    <a:pt x="13" y="151"/>
                    <a:pt x="16" y="151"/>
                  </a:cubicBezTo>
                  <a:close/>
                  <a:moveTo>
                    <a:pt x="14" y="124"/>
                  </a:moveTo>
                  <a:cubicBezTo>
                    <a:pt x="14" y="124"/>
                    <a:pt x="15" y="123"/>
                    <a:pt x="15" y="122"/>
                  </a:cubicBezTo>
                  <a:cubicBezTo>
                    <a:pt x="16" y="122"/>
                    <a:pt x="16" y="121"/>
                    <a:pt x="16" y="121"/>
                  </a:cubicBezTo>
                  <a:cubicBezTo>
                    <a:pt x="16" y="121"/>
                    <a:pt x="20" y="113"/>
                    <a:pt x="21" y="111"/>
                  </a:cubicBezTo>
                  <a:cubicBezTo>
                    <a:pt x="21" y="110"/>
                    <a:pt x="21" y="109"/>
                    <a:pt x="21" y="106"/>
                  </a:cubicBezTo>
                  <a:cubicBezTo>
                    <a:pt x="20" y="103"/>
                    <a:pt x="20" y="101"/>
                    <a:pt x="19" y="100"/>
                  </a:cubicBezTo>
                  <a:cubicBezTo>
                    <a:pt x="19" y="99"/>
                    <a:pt x="18" y="97"/>
                    <a:pt x="18" y="96"/>
                  </a:cubicBezTo>
                  <a:cubicBezTo>
                    <a:pt x="18" y="93"/>
                    <a:pt x="18" y="93"/>
                    <a:pt x="17" y="93"/>
                  </a:cubicBezTo>
                  <a:cubicBezTo>
                    <a:pt x="16" y="94"/>
                    <a:pt x="15" y="94"/>
                    <a:pt x="14" y="95"/>
                  </a:cubicBezTo>
                  <a:cubicBezTo>
                    <a:pt x="13" y="95"/>
                    <a:pt x="11" y="96"/>
                    <a:pt x="9" y="97"/>
                  </a:cubicBezTo>
                  <a:cubicBezTo>
                    <a:pt x="7" y="97"/>
                    <a:pt x="5" y="98"/>
                    <a:pt x="5" y="98"/>
                  </a:cubicBezTo>
                  <a:cubicBezTo>
                    <a:pt x="5" y="99"/>
                    <a:pt x="8" y="108"/>
                    <a:pt x="10" y="112"/>
                  </a:cubicBezTo>
                  <a:cubicBezTo>
                    <a:pt x="10" y="114"/>
                    <a:pt x="11" y="115"/>
                    <a:pt x="10" y="116"/>
                  </a:cubicBezTo>
                  <a:cubicBezTo>
                    <a:pt x="10" y="116"/>
                    <a:pt x="11" y="117"/>
                    <a:pt x="11" y="118"/>
                  </a:cubicBezTo>
                  <a:cubicBezTo>
                    <a:pt x="11" y="119"/>
                    <a:pt x="12" y="121"/>
                    <a:pt x="12" y="122"/>
                  </a:cubicBezTo>
                  <a:cubicBezTo>
                    <a:pt x="13" y="125"/>
                    <a:pt x="13" y="126"/>
                    <a:pt x="14" y="126"/>
                  </a:cubicBezTo>
                  <a:cubicBezTo>
                    <a:pt x="14" y="126"/>
                    <a:pt x="14" y="125"/>
                    <a:pt x="14" y="12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1" name="Freeform 36"/>
            <p:cNvSpPr>
              <a:spLocks noEditPoints="1"/>
            </p:cNvSpPr>
            <p:nvPr/>
          </p:nvSpPr>
          <p:spPr bwMode="auto">
            <a:xfrm>
              <a:off x="1298" y="2043"/>
              <a:ext cx="389" cy="270"/>
            </a:xfrm>
            <a:custGeom>
              <a:avLst/>
              <a:gdLst>
                <a:gd name="T0" fmla="*/ 19 w 309"/>
                <a:gd name="T1" fmla="*/ 175 h 214"/>
                <a:gd name="T2" fmla="*/ 43 w 309"/>
                <a:gd name="T3" fmla="*/ 146 h 214"/>
                <a:gd name="T4" fmla="*/ 64 w 309"/>
                <a:gd name="T5" fmla="*/ 123 h 214"/>
                <a:gd name="T6" fmla="*/ 83 w 309"/>
                <a:gd name="T7" fmla="*/ 112 h 214"/>
                <a:gd name="T8" fmla="*/ 96 w 309"/>
                <a:gd name="T9" fmla="*/ 104 h 214"/>
                <a:gd name="T10" fmla="*/ 119 w 309"/>
                <a:gd name="T11" fmla="*/ 90 h 214"/>
                <a:gd name="T12" fmla="*/ 156 w 309"/>
                <a:gd name="T13" fmla="*/ 66 h 214"/>
                <a:gd name="T14" fmla="*/ 207 w 309"/>
                <a:gd name="T15" fmla="*/ 35 h 214"/>
                <a:gd name="T16" fmla="*/ 265 w 309"/>
                <a:gd name="T17" fmla="*/ 1 h 214"/>
                <a:gd name="T18" fmla="*/ 291 w 309"/>
                <a:gd name="T19" fmla="*/ 10 h 214"/>
                <a:gd name="T20" fmla="*/ 307 w 309"/>
                <a:gd name="T21" fmla="*/ 48 h 214"/>
                <a:gd name="T22" fmla="*/ 289 w 309"/>
                <a:gd name="T23" fmla="*/ 58 h 214"/>
                <a:gd name="T24" fmla="*/ 269 w 309"/>
                <a:gd name="T25" fmla="*/ 70 h 214"/>
                <a:gd name="T26" fmla="*/ 241 w 309"/>
                <a:gd name="T27" fmla="*/ 87 h 214"/>
                <a:gd name="T28" fmla="*/ 206 w 309"/>
                <a:gd name="T29" fmla="*/ 107 h 214"/>
                <a:gd name="T30" fmla="*/ 179 w 309"/>
                <a:gd name="T31" fmla="*/ 126 h 214"/>
                <a:gd name="T32" fmla="*/ 164 w 309"/>
                <a:gd name="T33" fmla="*/ 136 h 214"/>
                <a:gd name="T34" fmla="*/ 152 w 309"/>
                <a:gd name="T35" fmla="*/ 145 h 214"/>
                <a:gd name="T36" fmla="*/ 137 w 309"/>
                <a:gd name="T37" fmla="*/ 153 h 214"/>
                <a:gd name="T38" fmla="*/ 116 w 309"/>
                <a:gd name="T39" fmla="*/ 165 h 214"/>
                <a:gd name="T40" fmla="*/ 107 w 309"/>
                <a:gd name="T41" fmla="*/ 172 h 214"/>
                <a:gd name="T42" fmla="*/ 96 w 309"/>
                <a:gd name="T43" fmla="*/ 177 h 214"/>
                <a:gd name="T44" fmla="*/ 60 w 309"/>
                <a:gd name="T45" fmla="*/ 193 h 214"/>
                <a:gd name="T46" fmla="*/ 22 w 309"/>
                <a:gd name="T47" fmla="*/ 208 h 214"/>
                <a:gd name="T48" fmla="*/ 13 w 309"/>
                <a:gd name="T49" fmla="*/ 202 h 214"/>
                <a:gd name="T50" fmla="*/ 15 w 309"/>
                <a:gd name="T51" fmla="*/ 193 h 214"/>
                <a:gd name="T52" fmla="*/ 35 w 309"/>
                <a:gd name="T53" fmla="*/ 189 h 214"/>
                <a:gd name="T54" fmla="*/ 87 w 309"/>
                <a:gd name="T55" fmla="*/ 170 h 214"/>
                <a:gd name="T56" fmla="*/ 76 w 309"/>
                <a:gd name="T57" fmla="*/ 153 h 214"/>
                <a:gd name="T58" fmla="*/ 63 w 309"/>
                <a:gd name="T59" fmla="*/ 135 h 214"/>
                <a:gd name="T60" fmla="*/ 36 w 309"/>
                <a:gd name="T61" fmla="*/ 164 h 214"/>
                <a:gd name="T62" fmla="*/ 82 w 309"/>
                <a:gd name="T63" fmla="*/ 129 h 214"/>
                <a:gd name="T64" fmla="*/ 112 w 309"/>
                <a:gd name="T65" fmla="*/ 112 h 214"/>
                <a:gd name="T66" fmla="*/ 175 w 309"/>
                <a:gd name="T67" fmla="*/ 77 h 214"/>
                <a:gd name="T68" fmla="*/ 270 w 309"/>
                <a:gd name="T69" fmla="*/ 22 h 214"/>
                <a:gd name="T70" fmla="*/ 241 w 309"/>
                <a:gd name="T71" fmla="*/ 27 h 214"/>
                <a:gd name="T72" fmla="*/ 200 w 309"/>
                <a:gd name="T73" fmla="*/ 50 h 214"/>
                <a:gd name="T74" fmla="*/ 166 w 309"/>
                <a:gd name="T75" fmla="*/ 72 h 214"/>
                <a:gd name="T76" fmla="*/ 124 w 309"/>
                <a:gd name="T77" fmla="*/ 97 h 214"/>
                <a:gd name="T78" fmla="*/ 78 w 309"/>
                <a:gd name="T79" fmla="*/ 132 h 214"/>
                <a:gd name="T80" fmla="*/ 141 w 309"/>
                <a:gd name="T81" fmla="*/ 117 h 214"/>
                <a:gd name="T82" fmla="*/ 182 w 309"/>
                <a:gd name="T83" fmla="*/ 93 h 214"/>
                <a:gd name="T84" fmla="*/ 223 w 309"/>
                <a:gd name="T85" fmla="*/ 71 h 214"/>
                <a:gd name="T86" fmla="*/ 283 w 309"/>
                <a:gd name="T87" fmla="*/ 36 h 214"/>
                <a:gd name="T88" fmla="*/ 279 w 309"/>
                <a:gd name="T89" fmla="*/ 28 h 214"/>
                <a:gd name="T90" fmla="*/ 203 w 309"/>
                <a:gd name="T91" fmla="*/ 70 h 214"/>
                <a:gd name="T92" fmla="*/ 136 w 309"/>
                <a:gd name="T93" fmla="*/ 106 h 214"/>
                <a:gd name="T94" fmla="*/ 102 w 309"/>
                <a:gd name="T95" fmla="*/ 127 h 214"/>
                <a:gd name="T96" fmla="*/ 86 w 309"/>
                <a:gd name="T97" fmla="*/ 139 h 214"/>
                <a:gd name="T98" fmla="*/ 132 w 309"/>
                <a:gd name="T99" fmla="*/ 148 h 214"/>
                <a:gd name="T100" fmla="*/ 153 w 309"/>
                <a:gd name="T101" fmla="*/ 134 h 214"/>
                <a:gd name="T102" fmla="*/ 187 w 309"/>
                <a:gd name="T103" fmla="*/ 112 h 214"/>
                <a:gd name="T104" fmla="*/ 229 w 309"/>
                <a:gd name="T105" fmla="*/ 85 h 214"/>
                <a:gd name="T106" fmla="*/ 276 w 309"/>
                <a:gd name="T107" fmla="*/ 59 h 214"/>
                <a:gd name="T108" fmla="*/ 296 w 309"/>
                <a:gd name="T109" fmla="*/ 44 h 214"/>
                <a:gd name="T110" fmla="*/ 267 w 309"/>
                <a:gd name="T111" fmla="*/ 56 h 214"/>
                <a:gd name="T112" fmla="*/ 232 w 309"/>
                <a:gd name="T113" fmla="*/ 76 h 214"/>
                <a:gd name="T114" fmla="*/ 168 w 309"/>
                <a:gd name="T115" fmla="*/ 110 h 214"/>
                <a:gd name="T116" fmla="*/ 141 w 309"/>
                <a:gd name="T117" fmla="*/ 125 h 214"/>
                <a:gd name="T118" fmla="*/ 113 w 309"/>
                <a:gd name="T119" fmla="*/ 145 h 214"/>
                <a:gd name="T120" fmla="*/ 94 w 309"/>
                <a:gd name="T121" fmla="*/ 159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09" h="214">
                  <a:moveTo>
                    <a:pt x="2" y="204"/>
                  </a:moveTo>
                  <a:cubicBezTo>
                    <a:pt x="2" y="204"/>
                    <a:pt x="2" y="204"/>
                    <a:pt x="2" y="203"/>
                  </a:cubicBezTo>
                  <a:cubicBezTo>
                    <a:pt x="0" y="202"/>
                    <a:pt x="3" y="197"/>
                    <a:pt x="6" y="193"/>
                  </a:cubicBezTo>
                  <a:cubicBezTo>
                    <a:pt x="7" y="191"/>
                    <a:pt x="9" y="189"/>
                    <a:pt x="9" y="189"/>
                  </a:cubicBezTo>
                  <a:cubicBezTo>
                    <a:pt x="9" y="189"/>
                    <a:pt x="10" y="188"/>
                    <a:pt x="10" y="186"/>
                  </a:cubicBezTo>
                  <a:cubicBezTo>
                    <a:pt x="11" y="185"/>
                    <a:pt x="13" y="183"/>
                    <a:pt x="14" y="182"/>
                  </a:cubicBezTo>
                  <a:cubicBezTo>
                    <a:pt x="18" y="176"/>
                    <a:pt x="19" y="175"/>
                    <a:pt x="19" y="175"/>
                  </a:cubicBezTo>
                  <a:cubicBezTo>
                    <a:pt x="20" y="174"/>
                    <a:pt x="24" y="169"/>
                    <a:pt x="24" y="169"/>
                  </a:cubicBezTo>
                  <a:cubicBezTo>
                    <a:pt x="23" y="168"/>
                    <a:pt x="24" y="168"/>
                    <a:pt x="24" y="168"/>
                  </a:cubicBezTo>
                  <a:cubicBezTo>
                    <a:pt x="25" y="168"/>
                    <a:pt x="25" y="167"/>
                    <a:pt x="26" y="165"/>
                  </a:cubicBezTo>
                  <a:cubicBezTo>
                    <a:pt x="26" y="164"/>
                    <a:pt x="27" y="164"/>
                    <a:pt x="28" y="163"/>
                  </a:cubicBezTo>
                  <a:cubicBezTo>
                    <a:pt x="29" y="163"/>
                    <a:pt x="29" y="163"/>
                    <a:pt x="29" y="162"/>
                  </a:cubicBezTo>
                  <a:cubicBezTo>
                    <a:pt x="28" y="161"/>
                    <a:pt x="29" y="161"/>
                    <a:pt x="37" y="152"/>
                  </a:cubicBezTo>
                  <a:cubicBezTo>
                    <a:pt x="39" y="150"/>
                    <a:pt x="42" y="147"/>
                    <a:pt x="43" y="146"/>
                  </a:cubicBezTo>
                  <a:cubicBezTo>
                    <a:pt x="43" y="145"/>
                    <a:pt x="45" y="143"/>
                    <a:pt x="45" y="143"/>
                  </a:cubicBezTo>
                  <a:cubicBezTo>
                    <a:pt x="46" y="143"/>
                    <a:pt x="46" y="142"/>
                    <a:pt x="47" y="142"/>
                  </a:cubicBezTo>
                  <a:cubicBezTo>
                    <a:pt x="47" y="141"/>
                    <a:pt x="48" y="139"/>
                    <a:pt x="50" y="137"/>
                  </a:cubicBezTo>
                  <a:cubicBezTo>
                    <a:pt x="52" y="136"/>
                    <a:pt x="55" y="133"/>
                    <a:pt x="55" y="131"/>
                  </a:cubicBezTo>
                  <a:cubicBezTo>
                    <a:pt x="56" y="129"/>
                    <a:pt x="57" y="128"/>
                    <a:pt x="58" y="127"/>
                  </a:cubicBezTo>
                  <a:cubicBezTo>
                    <a:pt x="59" y="127"/>
                    <a:pt x="60" y="126"/>
                    <a:pt x="61" y="125"/>
                  </a:cubicBezTo>
                  <a:cubicBezTo>
                    <a:pt x="61" y="124"/>
                    <a:pt x="62" y="123"/>
                    <a:pt x="64" y="123"/>
                  </a:cubicBezTo>
                  <a:cubicBezTo>
                    <a:pt x="65" y="122"/>
                    <a:pt x="66" y="121"/>
                    <a:pt x="66" y="121"/>
                  </a:cubicBezTo>
                  <a:cubicBezTo>
                    <a:pt x="66" y="120"/>
                    <a:pt x="67" y="119"/>
                    <a:pt x="69" y="119"/>
                  </a:cubicBezTo>
                  <a:cubicBezTo>
                    <a:pt x="70" y="118"/>
                    <a:pt x="72" y="117"/>
                    <a:pt x="72" y="117"/>
                  </a:cubicBezTo>
                  <a:cubicBezTo>
                    <a:pt x="72" y="116"/>
                    <a:pt x="73" y="116"/>
                    <a:pt x="75" y="116"/>
                  </a:cubicBezTo>
                  <a:cubicBezTo>
                    <a:pt x="76" y="116"/>
                    <a:pt x="78" y="115"/>
                    <a:pt x="78" y="115"/>
                  </a:cubicBezTo>
                  <a:cubicBezTo>
                    <a:pt x="79" y="114"/>
                    <a:pt x="80" y="114"/>
                    <a:pt x="80" y="114"/>
                  </a:cubicBezTo>
                  <a:cubicBezTo>
                    <a:pt x="81" y="115"/>
                    <a:pt x="84" y="113"/>
                    <a:pt x="83" y="112"/>
                  </a:cubicBezTo>
                  <a:cubicBezTo>
                    <a:pt x="83" y="112"/>
                    <a:pt x="83" y="111"/>
                    <a:pt x="85" y="110"/>
                  </a:cubicBezTo>
                  <a:cubicBezTo>
                    <a:pt x="87" y="110"/>
                    <a:pt x="88" y="109"/>
                    <a:pt x="88" y="108"/>
                  </a:cubicBezTo>
                  <a:cubicBezTo>
                    <a:pt x="88" y="108"/>
                    <a:pt x="88" y="107"/>
                    <a:pt x="89" y="106"/>
                  </a:cubicBezTo>
                  <a:cubicBezTo>
                    <a:pt x="91" y="106"/>
                    <a:pt x="91" y="106"/>
                    <a:pt x="91" y="107"/>
                  </a:cubicBezTo>
                  <a:cubicBezTo>
                    <a:pt x="91" y="107"/>
                    <a:pt x="91" y="107"/>
                    <a:pt x="92" y="106"/>
                  </a:cubicBezTo>
                  <a:cubicBezTo>
                    <a:pt x="93" y="106"/>
                    <a:pt x="94" y="106"/>
                    <a:pt x="95" y="106"/>
                  </a:cubicBezTo>
                  <a:cubicBezTo>
                    <a:pt x="97" y="106"/>
                    <a:pt x="98" y="106"/>
                    <a:pt x="96" y="104"/>
                  </a:cubicBezTo>
                  <a:cubicBezTo>
                    <a:pt x="96" y="103"/>
                    <a:pt x="96" y="103"/>
                    <a:pt x="98" y="102"/>
                  </a:cubicBezTo>
                  <a:cubicBezTo>
                    <a:pt x="99" y="102"/>
                    <a:pt x="100" y="101"/>
                    <a:pt x="100" y="101"/>
                  </a:cubicBezTo>
                  <a:cubicBezTo>
                    <a:pt x="100" y="100"/>
                    <a:pt x="101" y="99"/>
                    <a:pt x="103" y="98"/>
                  </a:cubicBezTo>
                  <a:cubicBezTo>
                    <a:pt x="105" y="97"/>
                    <a:pt x="106" y="96"/>
                    <a:pt x="107" y="96"/>
                  </a:cubicBezTo>
                  <a:cubicBezTo>
                    <a:pt x="107" y="95"/>
                    <a:pt x="109" y="94"/>
                    <a:pt x="110" y="94"/>
                  </a:cubicBezTo>
                  <a:cubicBezTo>
                    <a:pt x="112" y="93"/>
                    <a:pt x="114" y="93"/>
                    <a:pt x="114" y="93"/>
                  </a:cubicBezTo>
                  <a:cubicBezTo>
                    <a:pt x="115" y="92"/>
                    <a:pt x="117" y="91"/>
                    <a:pt x="119" y="90"/>
                  </a:cubicBezTo>
                  <a:cubicBezTo>
                    <a:pt x="121" y="89"/>
                    <a:pt x="123" y="88"/>
                    <a:pt x="122" y="88"/>
                  </a:cubicBezTo>
                  <a:cubicBezTo>
                    <a:pt x="121" y="88"/>
                    <a:pt x="122" y="87"/>
                    <a:pt x="124" y="86"/>
                  </a:cubicBezTo>
                  <a:cubicBezTo>
                    <a:pt x="125" y="85"/>
                    <a:pt x="126" y="84"/>
                    <a:pt x="126" y="84"/>
                  </a:cubicBezTo>
                  <a:cubicBezTo>
                    <a:pt x="127" y="83"/>
                    <a:pt x="130" y="81"/>
                    <a:pt x="132" y="80"/>
                  </a:cubicBezTo>
                  <a:cubicBezTo>
                    <a:pt x="135" y="78"/>
                    <a:pt x="138" y="76"/>
                    <a:pt x="138" y="76"/>
                  </a:cubicBezTo>
                  <a:cubicBezTo>
                    <a:pt x="139" y="75"/>
                    <a:pt x="141" y="74"/>
                    <a:pt x="144" y="73"/>
                  </a:cubicBezTo>
                  <a:cubicBezTo>
                    <a:pt x="151" y="70"/>
                    <a:pt x="152" y="70"/>
                    <a:pt x="156" y="66"/>
                  </a:cubicBezTo>
                  <a:cubicBezTo>
                    <a:pt x="158" y="64"/>
                    <a:pt x="161" y="63"/>
                    <a:pt x="163" y="62"/>
                  </a:cubicBezTo>
                  <a:cubicBezTo>
                    <a:pt x="166" y="61"/>
                    <a:pt x="167" y="60"/>
                    <a:pt x="167" y="60"/>
                  </a:cubicBezTo>
                  <a:cubicBezTo>
                    <a:pt x="166" y="60"/>
                    <a:pt x="172" y="55"/>
                    <a:pt x="178" y="52"/>
                  </a:cubicBezTo>
                  <a:cubicBezTo>
                    <a:pt x="181" y="51"/>
                    <a:pt x="183" y="49"/>
                    <a:pt x="184" y="48"/>
                  </a:cubicBezTo>
                  <a:cubicBezTo>
                    <a:pt x="184" y="48"/>
                    <a:pt x="185" y="47"/>
                    <a:pt x="186" y="46"/>
                  </a:cubicBezTo>
                  <a:cubicBezTo>
                    <a:pt x="190" y="44"/>
                    <a:pt x="198" y="40"/>
                    <a:pt x="198" y="40"/>
                  </a:cubicBezTo>
                  <a:cubicBezTo>
                    <a:pt x="199" y="38"/>
                    <a:pt x="204" y="35"/>
                    <a:pt x="207" y="35"/>
                  </a:cubicBezTo>
                  <a:cubicBezTo>
                    <a:pt x="209" y="34"/>
                    <a:pt x="210" y="34"/>
                    <a:pt x="211" y="33"/>
                  </a:cubicBezTo>
                  <a:cubicBezTo>
                    <a:pt x="212" y="32"/>
                    <a:pt x="215" y="30"/>
                    <a:pt x="220" y="28"/>
                  </a:cubicBezTo>
                  <a:cubicBezTo>
                    <a:pt x="224" y="25"/>
                    <a:pt x="230" y="22"/>
                    <a:pt x="233" y="20"/>
                  </a:cubicBezTo>
                  <a:cubicBezTo>
                    <a:pt x="235" y="19"/>
                    <a:pt x="240" y="16"/>
                    <a:pt x="243" y="14"/>
                  </a:cubicBezTo>
                  <a:cubicBezTo>
                    <a:pt x="249" y="11"/>
                    <a:pt x="252" y="10"/>
                    <a:pt x="252" y="9"/>
                  </a:cubicBezTo>
                  <a:cubicBezTo>
                    <a:pt x="253" y="8"/>
                    <a:pt x="256" y="7"/>
                    <a:pt x="260" y="4"/>
                  </a:cubicBezTo>
                  <a:cubicBezTo>
                    <a:pt x="263" y="3"/>
                    <a:pt x="265" y="2"/>
                    <a:pt x="265" y="1"/>
                  </a:cubicBezTo>
                  <a:cubicBezTo>
                    <a:pt x="265" y="1"/>
                    <a:pt x="265" y="1"/>
                    <a:pt x="266" y="1"/>
                  </a:cubicBezTo>
                  <a:cubicBezTo>
                    <a:pt x="266" y="3"/>
                    <a:pt x="268" y="2"/>
                    <a:pt x="267" y="1"/>
                  </a:cubicBezTo>
                  <a:cubicBezTo>
                    <a:pt x="267" y="0"/>
                    <a:pt x="267" y="0"/>
                    <a:pt x="267" y="0"/>
                  </a:cubicBezTo>
                  <a:cubicBezTo>
                    <a:pt x="268" y="1"/>
                    <a:pt x="268" y="1"/>
                    <a:pt x="268" y="2"/>
                  </a:cubicBezTo>
                  <a:cubicBezTo>
                    <a:pt x="267" y="4"/>
                    <a:pt x="267" y="4"/>
                    <a:pt x="273" y="3"/>
                  </a:cubicBezTo>
                  <a:cubicBezTo>
                    <a:pt x="278" y="2"/>
                    <a:pt x="279" y="2"/>
                    <a:pt x="287" y="7"/>
                  </a:cubicBezTo>
                  <a:cubicBezTo>
                    <a:pt x="289" y="8"/>
                    <a:pt x="291" y="9"/>
                    <a:pt x="291" y="10"/>
                  </a:cubicBezTo>
                  <a:cubicBezTo>
                    <a:pt x="292" y="12"/>
                    <a:pt x="292" y="12"/>
                    <a:pt x="294" y="13"/>
                  </a:cubicBezTo>
                  <a:cubicBezTo>
                    <a:pt x="295" y="13"/>
                    <a:pt x="296" y="14"/>
                    <a:pt x="296" y="15"/>
                  </a:cubicBezTo>
                  <a:cubicBezTo>
                    <a:pt x="297" y="16"/>
                    <a:pt x="297" y="16"/>
                    <a:pt x="298" y="17"/>
                  </a:cubicBezTo>
                  <a:cubicBezTo>
                    <a:pt x="299" y="17"/>
                    <a:pt x="307" y="31"/>
                    <a:pt x="307" y="35"/>
                  </a:cubicBezTo>
                  <a:cubicBezTo>
                    <a:pt x="307" y="36"/>
                    <a:pt x="307" y="38"/>
                    <a:pt x="308" y="38"/>
                  </a:cubicBezTo>
                  <a:cubicBezTo>
                    <a:pt x="308" y="38"/>
                    <a:pt x="308" y="40"/>
                    <a:pt x="308" y="42"/>
                  </a:cubicBezTo>
                  <a:cubicBezTo>
                    <a:pt x="309" y="46"/>
                    <a:pt x="308" y="47"/>
                    <a:pt x="307" y="48"/>
                  </a:cubicBezTo>
                  <a:cubicBezTo>
                    <a:pt x="306" y="49"/>
                    <a:pt x="305" y="50"/>
                    <a:pt x="306" y="51"/>
                  </a:cubicBezTo>
                  <a:cubicBezTo>
                    <a:pt x="306" y="52"/>
                    <a:pt x="305" y="54"/>
                    <a:pt x="302" y="55"/>
                  </a:cubicBezTo>
                  <a:cubicBezTo>
                    <a:pt x="301" y="55"/>
                    <a:pt x="300" y="56"/>
                    <a:pt x="300" y="57"/>
                  </a:cubicBezTo>
                  <a:cubicBezTo>
                    <a:pt x="301" y="57"/>
                    <a:pt x="299" y="57"/>
                    <a:pt x="297" y="58"/>
                  </a:cubicBezTo>
                  <a:cubicBezTo>
                    <a:pt x="295" y="58"/>
                    <a:pt x="293" y="58"/>
                    <a:pt x="292" y="59"/>
                  </a:cubicBezTo>
                  <a:cubicBezTo>
                    <a:pt x="291" y="59"/>
                    <a:pt x="291" y="59"/>
                    <a:pt x="291" y="58"/>
                  </a:cubicBezTo>
                  <a:cubicBezTo>
                    <a:pt x="290" y="56"/>
                    <a:pt x="289" y="56"/>
                    <a:pt x="289" y="58"/>
                  </a:cubicBezTo>
                  <a:cubicBezTo>
                    <a:pt x="289" y="59"/>
                    <a:pt x="288" y="60"/>
                    <a:pt x="286" y="61"/>
                  </a:cubicBezTo>
                  <a:cubicBezTo>
                    <a:pt x="283" y="62"/>
                    <a:pt x="282" y="63"/>
                    <a:pt x="282" y="64"/>
                  </a:cubicBezTo>
                  <a:cubicBezTo>
                    <a:pt x="282" y="66"/>
                    <a:pt x="281" y="66"/>
                    <a:pt x="280" y="65"/>
                  </a:cubicBezTo>
                  <a:cubicBezTo>
                    <a:pt x="280" y="64"/>
                    <a:pt x="279" y="64"/>
                    <a:pt x="273" y="68"/>
                  </a:cubicBezTo>
                  <a:cubicBezTo>
                    <a:pt x="272" y="69"/>
                    <a:pt x="270" y="69"/>
                    <a:pt x="270" y="69"/>
                  </a:cubicBezTo>
                  <a:cubicBezTo>
                    <a:pt x="270" y="69"/>
                    <a:pt x="269" y="69"/>
                    <a:pt x="268" y="69"/>
                  </a:cubicBezTo>
                  <a:cubicBezTo>
                    <a:pt x="267" y="70"/>
                    <a:pt x="267" y="70"/>
                    <a:pt x="269" y="70"/>
                  </a:cubicBezTo>
                  <a:cubicBezTo>
                    <a:pt x="272" y="72"/>
                    <a:pt x="266" y="75"/>
                    <a:pt x="262" y="74"/>
                  </a:cubicBezTo>
                  <a:cubicBezTo>
                    <a:pt x="260" y="73"/>
                    <a:pt x="260" y="73"/>
                    <a:pt x="260" y="75"/>
                  </a:cubicBezTo>
                  <a:cubicBezTo>
                    <a:pt x="260" y="76"/>
                    <a:pt x="259" y="77"/>
                    <a:pt x="258" y="77"/>
                  </a:cubicBezTo>
                  <a:cubicBezTo>
                    <a:pt x="257" y="77"/>
                    <a:pt x="256" y="78"/>
                    <a:pt x="255" y="78"/>
                  </a:cubicBezTo>
                  <a:cubicBezTo>
                    <a:pt x="255" y="79"/>
                    <a:pt x="245" y="84"/>
                    <a:pt x="245" y="83"/>
                  </a:cubicBezTo>
                  <a:cubicBezTo>
                    <a:pt x="244" y="82"/>
                    <a:pt x="243" y="84"/>
                    <a:pt x="243" y="85"/>
                  </a:cubicBezTo>
                  <a:cubicBezTo>
                    <a:pt x="243" y="87"/>
                    <a:pt x="242" y="89"/>
                    <a:pt x="241" y="87"/>
                  </a:cubicBezTo>
                  <a:cubicBezTo>
                    <a:pt x="240" y="85"/>
                    <a:pt x="235" y="88"/>
                    <a:pt x="235" y="90"/>
                  </a:cubicBezTo>
                  <a:cubicBezTo>
                    <a:pt x="234" y="92"/>
                    <a:pt x="234" y="92"/>
                    <a:pt x="231" y="93"/>
                  </a:cubicBezTo>
                  <a:cubicBezTo>
                    <a:pt x="228" y="94"/>
                    <a:pt x="228" y="95"/>
                    <a:pt x="228" y="96"/>
                  </a:cubicBezTo>
                  <a:cubicBezTo>
                    <a:pt x="228" y="96"/>
                    <a:pt x="228" y="96"/>
                    <a:pt x="227" y="96"/>
                  </a:cubicBezTo>
                  <a:cubicBezTo>
                    <a:pt x="225" y="95"/>
                    <a:pt x="225" y="95"/>
                    <a:pt x="215" y="102"/>
                  </a:cubicBezTo>
                  <a:cubicBezTo>
                    <a:pt x="212" y="104"/>
                    <a:pt x="208" y="106"/>
                    <a:pt x="208" y="106"/>
                  </a:cubicBezTo>
                  <a:cubicBezTo>
                    <a:pt x="207" y="106"/>
                    <a:pt x="206" y="107"/>
                    <a:pt x="206" y="107"/>
                  </a:cubicBezTo>
                  <a:cubicBezTo>
                    <a:pt x="206" y="107"/>
                    <a:pt x="205" y="108"/>
                    <a:pt x="204" y="108"/>
                  </a:cubicBezTo>
                  <a:cubicBezTo>
                    <a:pt x="202" y="108"/>
                    <a:pt x="201" y="109"/>
                    <a:pt x="201" y="109"/>
                  </a:cubicBezTo>
                  <a:cubicBezTo>
                    <a:pt x="201" y="110"/>
                    <a:pt x="200" y="111"/>
                    <a:pt x="198" y="112"/>
                  </a:cubicBezTo>
                  <a:cubicBezTo>
                    <a:pt x="195" y="113"/>
                    <a:pt x="193" y="114"/>
                    <a:pt x="193" y="115"/>
                  </a:cubicBezTo>
                  <a:cubicBezTo>
                    <a:pt x="193" y="115"/>
                    <a:pt x="182" y="123"/>
                    <a:pt x="179" y="124"/>
                  </a:cubicBezTo>
                  <a:cubicBezTo>
                    <a:pt x="179" y="124"/>
                    <a:pt x="180" y="125"/>
                    <a:pt x="180" y="125"/>
                  </a:cubicBezTo>
                  <a:cubicBezTo>
                    <a:pt x="181" y="125"/>
                    <a:pt x="180" y="125"/>
                    <a:pt x="179" y="126"/>
                  </a:cubicBezTo>
                  <a:cubicBezTo>
                    <a:pt x="178" y="126"/>
                    <a:pt x="177" y="126"/>
                    <a:pt x="177" y="127"/>
                  </a:cubicBezTo>
                  <a:cubicBezTo>
                    <a:pt x="177" y="128"/>
                    <a:pt x="177" y="128"/>
                    <a:pt x="175" y="128"/>
                  </a:cubicBezTo>
                  <a:cubicBezTo>
                    <a:pt x="174" y="127"/>
                    <a:pt x="174" y="128"/>
                    <a:pt x="174" y="128"/>
                  </a:cubicBezTo>
                  <a:cubicBezTo>
                    <a:pt x="174" y="129"/>
                    <a:pt x="173" y="130"/>
                    <a:pt x="172" y="130"/>
                  </a:cubicBezTo>
                  <a:cubicBezTo>
                    <a:pt x="172" y="130"/>
                    <a:pt x="171" y="131"/>
                    <a:pt x="170" y="132"/>
                  </a:cubicBezTo>
                  <a:cubicBezTo>
                    <a:pt x="170" y="132"/>
                    <a:pt x="168" y="133"/>
                    <a:pt x="167" y="134"/>
                  </a:cubicBezTo>
                  <a:cubicBezTo>
                    <a:pt x="165" y="135"/>
                    <a:pt x="164" y="136"/>
                    <a:pt x="164" y="136"/>
                  </a:cubicBezTo>
                  <a:cubicBezTo>
                    <a:pt x="164" y="136"/>
                    <a:pt x="163" y="137"/>
                    <a:pt x="162" y="138"/>
                  </a:cubicBezTo>
                  <a:cubicBezTo>
                    <a:pt x="161" y="138"/>
                    <a:pt x="159" y="139"/>
                    <a:pt x="158" y="140"/>
                  </a:cubicBezTo>
                  <a:cubicBezTo>
                    <a:pt x="157" y="141"/>
                    <a:pt x="157" y="141"/>
                    <a:pt x="157" y="141"/>
                  </a:cubicBezTo>
                  <a:cubicBezTo>
                    <a:pt x="157" y="140"/>
                    <a:pt x="157" y="140"/>
                    <a:pt x="157" y="139"/>
                  </a:cubicBezTo>
                  <a:cubicBezTo>
                    <a:pt x="157" y="138"/>
                    <a:pt x="155" y="140"/>
                    <a:pt x="154" y="142"/>
                  </a:cubicBezTo>
                  <a:cubicBezTo>
                    <a:pt x="154" y="143"/>
                    <a:pt x="153" y="144"/>
                    <a:pt x="152" y="144"/>
                  </a:cubicBezTo>
                  <a:cubicBezTo>
                    <a:pt x="152" y="144"/>
                    <a:pt x="152" y="144"/>
                    <a:pt x="152" y="145"/>
                  </a:cubicBezTo>
                  <a:cubicBezTo>
                    <a:pt x="153" y="146"/>
                    <a:pt x="152" y="146"/>
                    <a:pt x="148" y="149"/>
                  </a:cubicBezTo>
                  <a:cubicBezTo>
                    <a:pt x="144" y="151"/>
                    <a:pt x="142" y="151"/>
                    <a:pt x="141" y="151"/>
                  </a:cubicBezTo>
                  <a:cubicBezTo>
                    <a:pt x="139" y="151"/>
                    <a:pt x="139" y="151"/>
                    <a:pt x="140" y="152"/>
                  </a:cubicBezTo>
                  <a:cubicBezTo>
                    <a:pt x="140" y="152"/>
                    <a:pt x="140" y="153"/>
                    <a:pt x="139" y="153"/>
                  </a:cubicBezTo>
                  <a:cubicBezTo>
                    <a:pt x="139" y="153"/>
                    <a:pt x="139" y="152"/>
                    <a:pt x="138" y="151"/>
                  </a:cubicBezTo>
                  <a:cubicBezTo>
                    <a:pt x="138" y="150"/>
                    <a:pt x="138" y="150"/>
                    <a:pt x="137" y="151"/>
                  </a:cubicBezTo>
                  <a:cubicBezTo>
                    <a:pt x="137" y="151"/>
                    <a:pt x="137" y="152"/>
                    <a:pt x="137" y="153"/>
                  </a:cubicBezTo>
                  <a:cubicBezTo>
                    <a:pt x="137" y="153"/>
                    <a:pt x="137" y="154"/>
                    <a:pt x="136" y="154"/>
                  </a:cubicBezTo>
                  <a:cubicBezTo>
                    <a:pt x="136" y="154"/>
                    <a:pt x="135" y="154"/>
                    <a:pt x="135" y="155"/>
                  </a:cubicBezTo>
                  <a:cubicBezTo>
                    <a:pt x="135" y="156"/>
                    <a:pt x="134" y="157"/>
                    <a:pt x="133" y="157"/>
                  </a:cubicBezTo>
                  <a:cubicBezTo>
                    <a:pt x="131" y="158"/>
                    <a:pt x="129" y="159"/>
                    <a:pt x="127" y="160"/>
                  </a:cubicBezTo>
                  <a:cubicBezTo>
                    <a:pt x="126" y="161"/>
                    <a:pt x="124" y="162"/>
                    <a:pt x="123" y="161"/>
                  </a:cubicBezTo>
                  <a:cubicBezTo>
                    <a:pt x="123" y="161"/>
                    <a:pt x="122" y="162"/>
                    <a:pt x="122" y="162"/>
                  </a:cubicBezTo>
                  <a:cubicBezTo>
                    <a:pt x="121" y="164"/>
                    <a:pt x="116" y="166"/>
                    <a:pt x="116" y="165"/>
                  </a:cubicBezTo>
                  <a:cubicBezTo>
                    <a:pt x="116" y="164"/>
                    <a:pt x="115" y="165"/>
                    <a:pt x="115" y="166"/>
                  </a:cubicBezTo>
                  <a:cubicBezTo>
                    <a:pt x="115" y="167"/>
                    <a:pt x="115" y="167"/>
                    <a:pt x="115" y="167"/>
                  </a:cubicBezTo>
                  <a:cubicBezTo>
                    <a:pt x="115" y="167"/>
                    <a:pt x="114" y="167"/>
                    <a:pt x="113" y="168"/>
                  </a:cubicBezTo>
                  <a:cubicBezTo>
                    <a:pt x="112" y="169"/>
                    <a:pt x="112" y="169"/>
                    <a:pt x="111" y="169"/>
                  </a:cubicBezTo>
                  <a:cubicBezTo>
                    <a:pt x="111" y="168"/>
                    <a:pt x="110" y="168"/>
                    <a:pt x="110" y="169"/>
                  </a:cubicBezTo>
                  <a:cubicBezTo>
                    <a:pt x="109" y="170"/>
                    <a:pt x="108" y="170"/>
                    <a:pt x="108" y="171"/>
                  </a:cubicBezTo>
                  <a:cubicBezTo>
                    <a:pt x="108" y="171"/>
                    <a:pt x="107" y="171"/>
                    <a:pt x="107" y="172"/>
                  </a:cubicBezTo>
                  <a:cubicBezTo>
                    <a:pt x="106" y="173"/>
                    <a:pt x="102" y="174"/>
                    <a:pt x="102" y="173"/>
                  </a:cubicBezTo>
                  <a:cubicBezTo>
                    <a:pt x="102" y="173"/>
                    <a:pt x="101" y="173"/>
                    <a:pt x="101" y="173"/>
                  </a:cubicBezTo>
                  <a:cubicBezTo>
                    <a:pt x="100" y="173"/>
                    <a:pt x="100" y="174"/>
                    <a:pt x="100" y="174"/>
                  </a:cubicBezTo>
                  <a:cubicBezTo>
                    <a:pt x="100" y="175"/>
                    <a:pt x="100" y="175"/>
                    <a:pt x="99" y="175"/>
                  </a:cubicBezTo>
                  <a:cubicBezTo>
                    <a:pt x="99" y="175"/>
                    <a:pt x="98" y="176"/>
                    <a:pt x="99" y="177"/>
                  </a:cubicBezTo>
                  <a:cubicBezTo>
                    <a:pt x="99" y="178"/>
                    <a:pt x="99" y="178"/>
                    <a:pt x="98" y="177"/>
                  </a:cubicBezTo>
                  <a:cubicBezTo>
                    <a:pt x="98" y="176"/>
                    <a:pt x="97" y="176"/>
                    <a:pt x="96" y="177"/>
                  </a:cubicBezTo>
                  <a:cubicBezTo>
                    <a:pt x="96" y="178"/>
                    <a:pt x="95" y="178"/>
                    <a:pt x="95" y="179"/>
                  </a:cubicBezTo>
                  <a:cubicBezTo>
                    <a:pt x="96" y="179"/>
                    <a:pt x="95" y="180"/>
                    <a:pt x="90" y="182"/>
                  </a:cubicBezTo>
                  <a:cubicBezTo>
                    <a:pt x="88" y="183"/>
                    <a:pt x="86" y="184"/>
                    <a:pt x="85" y="183"/>
                  </a:cubicBezTo>
                  <a:cubicBezTo>
                    <a:pt x="85" y="183"/>
                    <a:pt x="81" y="184"/>
                    <a:pt x="77" y="187"/>
                  </a:cubicBezTo>
                  <a:cubicBezTo>
                    <a:pt x="77" y="188"/>
                    <a:pt x="76" y="188"/>
                    <a:pt x="76" y="188"/>
                  </a:cubicBezTo>
                  <a:cubicBezTo>
                    <a:pt x="76" y="187"/>
                    <a:pt x="75" y="188"/>
                    <a:pt x="74" y="188"/>
                  </a:cubicBezTo>
                  <a:cubicBezTo>
                    <a:pt x="71" y="189"/>
                    <a:pt x="64" y="192"/>
                    <a:pt x="60" y="193"/>
                  </a:cubicBezTo>
                  <a:cubicBezTo>
                    <a:pt x="58" y="193"/>
                    <a:pt x="57" y="194"/>
                    <a:pt x="56" y="195"/>
                  </a:cubicBezTo>
                  <a:cubicBezTo>
                    <a:pt x="56" y="195"/>
                    <a:pt x="55" y="196"/>
                    <a:pt x="54" y="196"/>
                  </a:cubicBezTo>
                  <a:cubicBezTo>
                    <a:pt x="52" y="196"/>
                    <a:pt x="51" y="197"/>
                    <a:pt x="50" y="197"/>
                  </a:cubicBezTo>
                  <a:cubicBezTo>
                    <a:pt x="50" y="198"/>
                    <a:pt x="49" y="198"/>
                    <a:pt x="49" y="198"/>
                  </a:cubicBezTo>
                  <a:cubicBezTo>
                    <a:pt x="48" y="197"/>
                    <a:pt x="48" y="197"/>
                    <a:pt x="47" y="198"/>
                  </a:cubicBezTo>
                  <a:cubicBezTo>
                    <a:pt x="46" y="199"/>
                    <a:pt x="25" y="208"/>
                    <a:pt x="24" y="208"/>
                  </a:cubicBezTo>
                  <a:cubicBezTo>
                    <a:pt x="23" y="208"/>
                    <a:pt x="23" y="208"/>
                    <a:pt x="22" y="208"/>
                  </a:cubicBezTo>
                  <a:cubicBezTo>
                    <a:pt x="21" y="208"/>
                    <a:pt x="21" y="208"/>
                    <a:pt x="20" y="208"/>
                  </a:cubicBezTo>
                  <a:cubicBezTo>
                    <a:pt x="20" y="208"/>
                    <a:pt x="19" y="208"/>
                    <a:pt x="19" y="209"/>
                  </a:cubicBezTo>
                  <a:cubicBezTo>
                    <a:pt x="19" y="209"/>
                    <a:pt x="18" y="210"/>
                    <a:pt x="16" y="211"/>
                  </a:cubicBezTo>
                  <a:cubicBezTo>
                    <a:pt x="14" y="211"/>
                    <a:pt x="12" y="212"/>
                    <a:pt x="10" y="213"/>
                  </a:cubicBezTo>
                  <a:cubicBezTo>
                    <a:pt x="8" y="213"/>
                    <a:pt x="6" y="214"/>
                    <a:pt x="6" y="214"/>
                  </a:cubicBezTo>
                  <a:cubicBezTo>
                    <a:pt x="5" y="213"/>
                    <a:pt x="1" y="205"/>
                    <a:pt x="2" y="204"/>
                  </a:cubicBezTo>
                  <a:close/>
                  <a:moveTo>
                    <a:pt x="13" y="202"/>
                  </a:moveTo>
                  <a:cubicBezTo>
                    <a:pt x="15" y="202"/>
                    <a:pt x="19" y="200"/>
                    <a:pt x="21" y="200"/>
                  </a:cubicBezTo>
                  <a:cubicBezTo>
                    <a:pt x="23" y="199"/>
                    <a:pt x="25" y="198"/>
                    <a:pt x="26" y="198"/>
                  </a:cubicBezTo>
                  <a:cubicBezTo>
                    <a:pt x="27" y="198"/>
                    <a:pt x="27" y="197"/>
                    <a:pt x="27" y="196"/>
                  </a:cubicBezTo>
                  <a:cubicBezTo>
                    <a:pt x="28" y="194"/>
                    <a:pt x="28" y="193"/>
                    <a:pt x="24" y="191"/>
                  </a:cubicBezTo>
                  <a:cubicBezTo>
                    <a:pt x="20" y="188"/>
                    <a:pt x="20" y="187"/>
                    <a:pt x="19" y="189"/>
                  </a:cubicBezTo>
                  <a:cubicBezTo>
                    <a:pt x="19" y="190"/>
                    <a:pt x="18" y="191"/>
                    <a:pt x="17" y="192"/>
                  </a:cubicBezTo>
                  <a:cubicBezTo>
                    <a:pt x="16" y="192"/>
                    <a:pt x="16" y="193"/>
                    <a:pt x="15" y="193"/>
                  </a:cubicBezTo>
                  <a:cubicBezTo>
                    <a:pt x="15" y="194"/>
                    <a:pt x="15" y="194"/>
                    <a:pt x="14" y="194"/>
                  </a:cubicBezTo>
                  <a:cubicBezTo>
                    <a:pt x="14" y="195"/>
                    <a:pt x="13" y="196"/>
                    <a:pt x="13" y="197"/>
                  </a:cubicBezTo>
                  <a:cubicBezTo>
                    <a:pt x="12" y="198"/>
                    <a:pt x="12" y="199"/>
                    <a:pt x="11" y="199"/>
                  </a:cubicBezTo>
                  <a:cubicBezTo>
                    <a:pt x="10" y="198"/>
                    <a:pt x="9" y="202"/>
                    <a:pt x="10" y="203"/>
                  </a:cubicBezTo>
                  <a:cubicBezTo>
                    <a:pt x="10" y="203"/>
                    <a:pt x="12" y="203"/>
                    <a:pt x="13" y="202"/>
                  </a:cubicBezTo>
                  <a:close/>
                  <a:moveTo>
                    <a:pt x="28" y="180"/>
                  </a:moveTo>
                  <a:cubicBezTo>
                    <a:pt x="30" y="182"/>
                    <a:pt x="33" y="185"/>
                    <a:pt x="35" y="189"/>
                  </a:cubicBezTo>
                  <a:cubicBezTo>
                    <a:pt x="36" y="190"/>
                    <a:pt x="37" y="192"/>
                    <a:pt x="38" y="192"/>
                  </a:cubicBezTo>
                  <a:cubicBezTo>
                    <a:pt x="38" y="192"/>
                    <a:pt x="42" y="191"/>
                    <a:pt x="47" y="188"/>
                  </a:cubicBezTo>
                  <a:cubicBezTo>
                    <a:pt x="56" y="184"/>
                    <a:pt x="61" y="182"/>
                    <a:pt x="66" y="182"/>
                  </a:cubicBezTo>
                  <a:cubicBezTo>
                    <a:pt x="69" y="182"/>
                    <a:pt x="72" y="180"/>
                    <a:pt x="72" y="178"/>
                  </a:cubicBezTo>
                  <a:cubicBezTo>
                    <a:pt x="71" y="178"/>
                    <a:pt x="72" y="178"/>
                    <a:pt x="72" y="178"/>
                  </a:cubicBezTo>
                  <a:cubicBezTo>
                    <a:pt x="74" y="178"/>
                    <a:pt x="81" y="176"/>
                    <a:pt x="84" y="174"/>
                  </a:cubicBezTo>
                  <a:cubicBezTo>
                    <a:pt x="87" y="172"/>
                    <a:pt x="87" y="172"/>
                    <a:pt x="87" y="170"/>
                  </a:cubicBezTo>
                  <a:cubicBezTo>
                    <a:pt x="87" y="169"/>
                    <a:pt x="86" y="168"/>
                    <a:pt x="84" y="168"/>
                  </a:cubicBezTo>
                  <a:cubicBezTo>
                    <a:pt x="83" y="167"/>
                    <a:pt x="82" y="168"/>
                    <a:pt x="81" y="168"/>
                  </a:cubicBezTo>
                  <a:cubicBezTo>
                    <a:pt x="79" y="169"/>
                    <a:pt x="77" y="168"/>
                    <a:pt x="78" y="167"/>
                  </a:cubicBezTo>
                  <a:cubicBezTo>
                    <a:pt x="78" y="166"/>
                    <a:pt x="78" y="166"/>
                    <a:pt x="77" y="165"/>
                  </a:cubicBezTo>
                  <a:cubicBezTo>
                    <a:pt x="75" y="165"/>
                    <a:pt x="75" y="163"/>
                    <a:pt x="77" y="159"/>
                  </a:cubicBezTo>
                  <a:cubicBezTo>
                    <a:pt x="78" y="156"/>
                    <a:pt x="78" y="155"/>
                    <a:pt x="77" y="154"/>
                  </a:cubicBezTo>
                  <a:cubicBezTo>
                    <a:pt x="77" y="154"/>
                    <a:pt x="76" y="153"/>
                    <a:pt x="76" y="153"/>
                  </a:cubicBezTo>
                  <a:cubicBezTo>
                    <a:pt x="76" y="152"/>
                    <a:pt x="71" y="151"/>
                    <a:pt x="71" y="152"/>
                  </a:cubicBezTo>
                  <a:cubicBezTo>
                    <a:pt x="69" y="154"/>
                    <a:pt x="67" y="152"/>
                    <a:pt x="66" y="148"/>
                  </a:cubicBezTo>
                  <a:cubicBezTo>
                    <a:pt x="65" y="145"/>
                    <a:pt x="65" y="143"/>
                    <a:pt x="65" y="143"/>
                  </a:cubicBezTo>
                  <a:cubicBezTo>
                    <a:pt x="66" y="143"/>
                    <a:pt x="68" y="141"/>
                    <a:pt x="67" y="140"/>
                  </a:cubicBezTo>
                  <a:cubicBezTo>
                    <a:pt x="67" y="140"/>
                    <a:pt x="68" y="140"/>
                    <a:pt x="68" y="139"/>
                  </a:cubicBezTo>
                  <a:cubicBezTo>
                    <a:pt x="69" y="139"/>
                    <a:pt x="69" y="138"/>
                    <a:pt x="66" y="136"/>
                  </a:cubicBezTo>
                  <a:cubicBezTo>
                    <a:pt x="65" y="136"/>
                    <a:pt x="64" y="135"/>
                    <a:pt x="63" y="135"/>
                  </a:cubicBezTo>
                  <a:cubicBezTo>
                    <a:pt x="63" y="136"/>
                    <a:pt x="60" y="139"/>
                    <a:pt x="56" y="142"/>
                  </a:cubicBezTo>
                  <a:cubicBezTo>
                    <a:pt x="53" y="146"/>
                    <a:pt x="50" y="149"/>
                    <a:pt x="50" y="149"/>
                  </a:cubicBezTo>
                  <a:cubicBezTo>
                    <a:pt x="51" y="150"/>
                    <a:pt x="50" y="150"/>
                    <a:pt x="49" y="150"/>
                  </a:cubicBezTo>
                  <a:cubicBezTo>
                    <a:pt x="49" y="151"/>
                    <a:pt x="48" y="151"/>
                    <a:pt x="48" y="152"/>
                  </a:cubicBezTo>
                  <a:cubicBezTo>
                    <a:pt x="48" y="152"/>
                    <a:pt x="46" y="154"/>
                    <a:pt x="44" y="156"/>
                  </a:cubicBezTo>
                  <a:cubicBezTo>
                    <a:pt x="43" y="158"/>
                    <a:pt x="40" y="160"/>
                    <a:pt x="39" y="162"/>
                  </a:cubicBezTo>
                  <a:cubicBezTo>
                    <a:pt x="38" y="163"/>
                    <a:pt x="37" y="164"/>
                    <a:pt x="36" y="164"/>
                  </a:cubicBezTo>
                  <a:cubicBezTo>
                    <a:pt x="36" y="165"/>
                    <a:pt x="35" y="165"/>
                    <a:pt x="35" y="166"/>
                  </a:cubicBezTo>
                  <a:cubicBezTo>
                    <a:pt x="34" y="166"/>
                    <a:pt x="33" y="168"/>
                    <a:pt x="32" y="170"/>
                  </a:cubicBezTo>
                  <a:cubicBezTo>
                    <a:pt x="30" y="171"/>
                    <a:pt x="29" y="173"/>
                    <a:pt x="29" y="174"/>
                  </a:cubicBezTo>
                  <a:cubicBezTo>
                    <a:pt x="29" y="175"/>
                    <a:pt x="28" y="176"/>
                    <a:pt x="27" y="176"/>
                  </a:cubicBezTo>
                  <a:cubicBezTo>
                    <a:pt x="25" y="178"/>
                    <a:pt x="25" y="178"/>
                    <a:pt x="28" y="180"/>
                  </a:cubicBezTo>
                  <a:close/>
                  <a:moveTo>
                    <a:pt x="78" y="132"/>
                  </a:moveTo>
                  <a:cubicBezTo>
                    <a:pt x="79" y="132"/>
                    <a:pt x="80" y="131"/>
                    <a:pt x="82" y="129"/>
                  </a:cubicBezTo>
                  <a:cubicBezTo>
                    <a:pt x="85" y="127"/>
                    <a:pt x="86" y="127"/>
                    <a:pt x="87" y="127"/>
                  </a:cubicBezTo>
                  <a:cubicBezTo>
                    <a:pt x="89" y="127"/>
                    <a:pt x="93" y="125"/>
                    <a:pt x="95" y="123"/>
                  </a:cubicBezTo>
                  <a:cubicBezTo>
                    <a:pt x="96" y="122"/>
                    <a:pt x="97" y="121"/>
                    <a:pt x="98" y="121"/>
                  </a:cubicBezTo>
                  <a:cubicBezTo>
                    <a:pt x="99" y="122"/>
                    <a:pt x="99" y="121"/>
                    <a:pt x="99" y="121"/>
                  </a:cubicBezTo>
                  <a:cubicBezTo>
                    <a:pt x="99" y="120"/>
                    <a:pt x="101" y="119"/>
                    <a:pt x="102" y="119"/>
                  </a:cubicBezTo>
                  <a:cubicBezTo>
                    <a:pt x="104" y="118"/>
                    <a:pt x="106" y="117"/>
                    <a:pt x="106" y="116"/>
                  </a:cubicBezTo>
                  <a:cubicBezTo>
                    <a:pt x="106" y="116"/>
                    <a:pt x="109" y="114"/>
                    <a:pt x="112" y="112"/>
                  </a:cubicBezTo>
                  <a:cubicBezTo>
                    <a:pt x="115" y="110"/>
                    <a:pt x="118" y="108"/>
                    <a:pt x="120" y="108"/>
                  </a:cubicBezTo>
                  <a:cubicBezTo>
                    <a:pt x="121" y="107"/>
                    <a:pt x="125" y="105"/>
                    <a:pt x="129" y="102"/>
                  </a:cubicBezTo>
                  <a:cubicBezTo>
                    <a:pt x="134" y="100"/>
                    <a:pt x="140" y="97"/>
                    <a:pt x="143" y="95"/>
                  </a:cubicBezTo>
                  <a:cubicBezTo>
                    <a:pt x="146" y="93"/>
                    <a:pt x="150" y="90"/>
                    <a:pt x="152" y="89"/>
                  </a:cubicBezTo>
                  <a:cubicBezTo>
                    <a:pt x="154" y="88"/>
                    <a:pt x="156" y="87"/>
                    <a:pt x="157" y="86"/>
                  </a:cubicBezTo>
                  <a:cubicBezTo>
                    <a:pt x="157" y="86"/>
                    <a:pt x="161" y="84"/>
                    <a:pt x="166" y="82"/>
                  </a:cubicBezTo>
                  <a:cubicBezTo>
                    <a:pt x="171" y="79"/>
                    <a:pt x="175" y="77"/>
                    <a:pt x="175" y="77"/>
                  </a:cubicBezTo>
                  <a:cubicBezTo>
                    <a:pt x="175" y="76"/>
                    <a:pt x="179" y="74"/>
                    <a:pt x="183" y="72"/>
                  </a:cubicBezTo>
                  <a:cubicBezTo>
                    <a:pt x="187" y="70"/>
                    <a:pt x="193" y="66"/>
                    <a:pt x="196" y="64"/>
                  </a:cubicBezTo>
                  <a:cubicBezTo>
                    <a:pt x="202" y="61"/>
                    <a:pt x="204" y="60"/>
                    <a:pt x="213" y="57"/>
                  </a:cubicBezTo>
                  <a:cubicBezTo>
                    <a:pt x="221" y="53"/>
                    <a:pt x="242" y="41"/>
                    <a:pt x="243" y="40"/>
                  </a:cubicBezTo>
                  <a:cubicBezTo>
                    <a:pt x="243" y="39"/>
                    <a:pt x="247" y="37"/>
                    <a:pt x="251" y="35"/>
                  </a:cubicBezTo>
                  <a:cubicBezTo>
                    <a:pt x="256" y="33"/>
                    <a:pt x="260" y="30"/>
                    <a:pt x="261" y="29"/>
                  </a:cubicBezTo>
                  <a:cubicBezTo>
                    <a:pt x="265" y="25"/>
                    <a:pt x="269" y="22"/>
                    <a:pt x="270" y="22"/>
                  </a:cubicBezTo>
                  <a:cubicBezTo>
                    <a:pt x="270" y="22"/>
                    <a:pt x="270" y="21"/>
                    <a:pt x="270" y="20"/>
                  </a:cubicBezTo>
                  <a:cubicBezTo>
                    <a:pt x="270" y="20"/>
                    <a:pt x="271" y="18"/>
                    <a:pt x="272" y="17"/>
                  </a:cubicBezTo>
                  <a:cubicBezTo>
                    <a:pt x="273" y="16"/>
                    <a:pt x="274" y="15"/>
                    <a:pt x="273" y="14"/>
                  </a:cubicBezTo>
                  <a:cubicBezTo>
                    <a:pt x="271" y="10"/>
                    <a:pt x="270" y="10"/>
                    <a:pt x="265" y="13"/>
                  </a:cubicBezTo>
                  <a:cubicBezTo>
                    <a:pt x="262" y="14"/>
                    <a:pt x="260" y="16"/>
                    <a:pt x="260" y="16"/>
                  </a:cubicBezTo>
                  <a:cubicBezTo>
                    <a:pt x="259" y="16"/>
                    <a:pt x="257" y="18"/>
                    <a:pt x="255" y="19"/>
                  </a:cubicBezTo>
                  <a:cubicBezTo>
                    <a:pt x="248" y="23"/>
                    <a:pt x="245" y="25"/>
                    <a:pt x="241" y="27"/>
                  </a:cubicBezTo>
                  <a:cubicBezTo>
                    <a:pt x="237" y="30"/>
                    <a:pt x="235" y="31"/>
                    <a:pt x="233" y="31"/>
                  </a:cubicBezTo>
                  <a:cubicBezTo>
                    <a:pt x="232" y="31"/>
                    <a:pt x="232" y="31"/>
                    <a:pt x="231" y="32"/>
                  </a:cubicBezTo>
                  <a:cubicBezTo>
                    <a:pt x="231" y="32"/>
                    <a:pt x="230" y="33"/>
                    <a:pt x="228" y="34"/>
                  </a:cubicBezTo>
                  <a:cubicBezTo>
                    <a:pt x="227" y="34"/>
                    <a:pt x="223" y="36"/>
                    <a:pt x="220" y="38"/>
                  </a:cubicBezTo>
                  <a:cubicBezTo>
                    <a:pt x="217" y="40"/>
                    <a:pt x="213" y="42"/>
                    <a:pt x="210" y="44"/>
                  </a:cubicBezTo>
                  <a:cubicBezTo>
                    <a:pt x="208" y="45"/>
                    <a:pt x="206" y="46"/>
                    <a:pt x="205" y="47"/>
                  </a:cubicBezTo>
                  <a:cubicBezTo>
                    <a:pt x="204" y="48"/>
                    <a:pt x="202" y="49"/>
                    <a:pt x="200" y="50"/>
                  </a:cubicBezTo>
                  <a:cubicBezTo>
                    <a:pt x="198" y="52"/>
                    <a:pt x="196" y="53"/>
                    <a:pt x="196" y="53"/>
                  </a:cubicBezTo>
                  <a:cubicBezTo>
                    <a:pt x="194" y="55"/>
                    <a:pt x="185" y="60"/>
                    <a:pt x="183" y="60"/>
                  </a:cubicBezTo>
                  <a:cubicBezTo>
                    <a:pt x="182" y="60"/>
                    <a:pt x="180" y="62"/>
                    <a:pt x="181" y="62"/>
                  </a:cubicBezTo>
                  <a:cubicBezTo>
                    <a:pt x="181" y="62"/>
                    <a:pt x="180" y="63"/>
                    <a:pt x="179" y="64"/>
                  </a:cubicBezTo>
                  <a:cubicBezTo>
                    <a:pt x="177" y="64"/>
                    <a:pt x="175" y="66"/>
                    <a:pt x="175" y="66"/>
                  </a:cubicBezTo>
                  <a:cubicBezTo>
                    <a:pt x="174" y="67"/>
                    <a:pt x="173" y="68"/>
                    <a:pt x="173" y="68"/>
                  </a:cubicBezTo>
                  <a:cubicBezTo>
                    <a:pt x="172" y="68"/>
                    <a:pt x="169" y="70"/>
                    <a:pt x="166" y="72"/>
                  </a:cubicBezTo>
                  <a:cubicBezTo>
                    <a:pt x="163" y="74"/>
                    <a:pt x="160" y="76"/>
                    <a:pt x="159" y="76"/>
                  </a:cubicBezTo>
                  <a:cubicBezTo>
                    <a:pt x="158" y="76"/>
                    <a:pt x="158" y="76"/>
                    <a:pt x="158" y="76"/>
                  </a:cubicBezTo>
                  <a:cubicBezTo>
                    <a:pt x="158" y="77"/>
                    <a:pt x="156" y="78"/>
                    <a:pt x="153" y="80"/>
                  </a:cubicBezTo>
                  <a:cubicBezTo>
                    <a:pt x="142" y="85"/>
                    <a:pt x="140" y="86"/>
                    <a:pt x="140" y="88"/>
                  </a:cubicBezTo>
                  <a:cubicBezTo>
                    <a:pt x="140" y="89"/>
                    <a:pt x="140" y="89"/>
                    <a:pt x="139" y="88"/>
                  </a:cubicBezTo>
                  <a:cubicBezTo>
                    <a:pt x="138" y="88"/>
                    <a:pt x="137" y="88"/>
                    <a:pt x="137" y="89"/>
                  </a:cubicBezTo>
                  <a:cubicBezTo>
                    <a:pt x="135" y="91"/>
                    <a:pt x="127" y="96"/>
                    <a:pt x="124" y="97"/>
                  </a:cubicBezTo>
                  <a:cubicBezTo>
                    <a:pt x="120" y="98"/>
                    <a:pt x="119" y="99"/>
                    <a:pt x="110" y="105"/>
                  </a:cubicBezTo>
                  <a:cubicBezTo>
                    <a:pt x="105" y="108"/>
                    <a:pt x="100" y="112"/>
                    <a:pt x="99" y="112"/>
                  </a:cubicBezTo>
                  <a:cubicBezTo>
                    <a:pt x="97" y="113"/>
                    <a:pt x="96" y="114"/>
                    <a:pt x="96" y="115"/>
                  </a:cubicBezTo>
                  <a:cubicBezTo>
                    <a:pt x="95" y="116"/>
                    <a:pt x="81" y="124"/>
                    <a:pt x="79" y="125"/>
                  </a:cubicBezTo>
                  <a:cubicBezTo>
                    <a:pt x="76" y="125"/>
                    <a:pt x="75" y="126"/>
                    <a:pt x="76" y="126"/>
                  </a:cubicBezTo>
                  <a:cubicBezTo>
                    <a:pt x="77" y="127"/>
                    <a:pt x="77" y="128"/>
                    <a:pt x="77" y="129"/>
                  </a:cubicBezTo>
                  <a:cubicBezTo>
                    <a:pt x="77" y="131"/>
                    <a:pt x="78" y="132"/>
                    <a:pt x="78" y="132"/>
                  </a:cubicBezTo>
                  <a:close/>
                  <a:moveTo>
                    <a:pt x="89" y="147"/>
                  </a:moveTo>
                  <a:cubicBezTo>
                    <a:pt x="90" y="149"/>
                    <a:pt x="91" y="149"/>
                    <a:pt x="92" y="148"/>
                  </a:cubicBezTo>
                  <a:cubicBezTo>
                    <a:pt x="92" y="148"/>
                    <a:pt x="98" y="144"/>
                    <a:pt x="103" y="141"/>
                  </a:cubicBezTo>
                  <a:cubicBezTo>
                    <a:pt x="109" y="137"/>
                    <a:pt x="114" y="134"/>
                    <a:pt x="114" y="133"/>
                  </a:cubicBezTo>
                  <a:cubicBezTo>
                    <a:pt x="114" y="133"/>
                    <a:pt x="117" y="131"/>
                    <a:pt x="121" y="129"/>
                  </a:cubicBezTo>
                  <a:cubicBezTo>
                    <a:pt x="127" y="126"/>
                    <a:pt x="131" y="124"/>
                    <a:pt x="131" y="123"/>
                  </a:cubicBezTo>
                  <a:cubicBezTo>
                    <a:pt x="132" y="123"/>
                    <a:pt x="137" y="120"/>
                    <a:pt x="141" y="117"/>
                  </a:cubicBezTo>
                  <a:cubicBezTo>
                    <a:pt x="143" y="117"/>
                    <a:pt x="144" y="116"/>
                    <a:pt x="144" y="115"/>
                  </a:cubicBezTo>
                  <a:cubicBezTo>
                    <a:pt x="144" y="115"/>
                    <a:pt x="147" y="113"/>
                    <a:pt x="154" y="109"/>
                  </a:cubicBezTo>
                  <a:cubicBezTo>
                    <a:pt x="160" y="106"/>
                    <a:pt x="167" y="101"/>
                    <a:pt x="168" y="100"/>
                  </a:cubicBezTo>
                  <a:cubicBezTo>
                    <a:pt x="169" y="99"/>
                    <a:pt x="169" y="99"/>
                    <a:pt x="170" y="100"/>
                  </a:cubicBezTo>
                  <a:cubicBezTo>
                    <a:pt x="170" y="100"/>
                    <a:pt x="170" y="100"/>
                    <a:pt x="171" y="99"/>
                  </a:cubicBezTo>
                  <a:cubicBezTo>
                    <a:pt x="171" y="98"/>
                    <a:pt x="172" y="97"/>
                    <a:pt x="176" y="96"/>
                  </a:cubicBezTo>
                  <a:cubicBezTo>
                    <a:pt x="179" y="95"/>
                    <a:pt x="182" y="94"/>
                    <a:pt x="182" y="93"/>
                  </a:cubicBezTo>
                  <a:cubicBezTo>
                    <a:pt x="183" y="92"/>
                    <a:pt x="188" y="89"/>
                    <a:pt x="189" y="89"/>
                  </a:cubicBezTo>
                  <a:cubicBezTo>
                    <a:pt x="190" y="90"/>
                    <a:pt x="190" y="89"/>
                    <a:pt x="191" y="88"/>
                  </a:cubicBezTo>
                  <a:cubicBezTo>
                    <a:pt x="192" y="87"/>
                    <a:pt x="194" y="86"/>
                    <a:pt x="195" y="86"/>
                  </a:cubicBezTo>
                  <a:cubicBezTo>
                    <a:pt x="200" y="83"/>
                    <a:pt x="210" y="78"/>
                    <a:pt x="211" y="77"/>
                  </a:cubicBezTo>
                  <a:cubicBezTo>
                    <a:pt x="211" y="77"/>
                    <a:pt x="211" y="77"/>
                    <a:pt x="212" y="77"/>
                  </a:cubicBezTo>
                  <a:cubicBezTo>
                    <a:pt x="212" y="77"/>
                    <a:pt x="213" y="77"/>
                    <a:pt x="215" y="76"/>
                  </a:cubicBezTo>
                  <a:cubicBezTo>
                    <a:pt x="216" y="75"/>
                    <a:pt x="220" y="73"/>
                    <a:pt x="223" y="71"/>
                  </a:cubicBezTo>
                  <a:cubicBezTo>
                    <a:pt x="227" y="69"/>
                    <a:pt x="230" y="67"/>
                    <a:pt x="231" y="66"/>
                  </a:cubicBezTo>
                  <a:cubicBezTo>
                    <a:pt x="232" y="65"/>
                    <a:pt x="233" y="64"/>
                    <a:pt x="234" y="64"/>
                  </a:cubicBezTo>
                  <a:cubicBezTo>
                    <a:pt x="242" y="60"/>
                    <a:pt x="246" y="58"/>
                    <a:pt x="250" y="55"/>
                  </a:cubicBezTo>
                  <a:cubicBezTo>
                    <a:pt x="254" y="52"/>
                    <a:pt x="259" y="50"/>
                    <a:pt x="272" y="43"/>
                  </a:cubicBezTo>
                  <a:cubicBezTo>
                    <a:pt x="273" y="43"/>
                    <a:pt x="273" y="42"/>
                    <a:pt x="272" y="42"/>
                  </a:cubicBezTo>
                  <a:cubicBezTo>
                    <a:pt x="272" y="42"/>
                    <a:pt x="275" y="40"/>
                    <a:pt x="281" y="39"/>
                  </a:cubicBezTo>
                  <a:cubicBezTo>
                    <a:pt x="283" y="38"/>
                    <a:pt x="283" y="37"/>
                    <a:pt x="283" y="36"/>
                  </a:cubicBezTo>
                  <a:cubicBezTo>
                    <a:pt x="283" y="35"/>
                    <a:pt x="284" y="35"/>
                    <a:pt x="285" y="36"/>
                  </a:cubicBezTo>
                  <a:cubicBezTo>
                    <a:pt x="285" y="36"/>
                    <a:pt x="286" y="36"/>
                    <a:pt x="286" y="35"/>
                  </a:cubicBezTo>
                  <a:cubicBezTo>
                    <a:pt x="286" y="34"/>
                    <a:pt x="287" y="34"/>
                    <a:pt x="288" y="33"/>
                  </a:cubicBezTo>
                  <a:cubicBezTo>
                    <a:pt x="289" y="33"/>
                    <a:pt x="290" y="32"/>
                    <a:pt x="290" y="31"/>
                  </a:cubicBezTo>
                  <a:cubicBezTo>
                    <a:pt x="291" y="30"/>
                    <a:pt x="290" y="28"/>
                    <a:pt x="289" y="28"/>
                  </a:cubicBezTo>
                  <a:cubicBezTo>
                    <a:pt x="288" y="28"/>
                    <a:pt x="287" y="28"/>
                    <a:pt x="285" y="27"/>
                  </a:cubicBezTo>
                  <a:cubicBezTo>
                    <a:pt x="282" y="25"/>
                    <a:pt x="280" y="25"/>
                    <a:pt x="279" y="28"/>
                  </a:cubicBezTo>
                  <a:cubicBezTo>
                    <a:pt x="278" y="30"/>
                    <a:pt x="277" y="30"/>
                    <a:pt x="263" y="37"/>
                  </a:cubicBezTo>
                  <a:cubicBezTo>
                    <a:pt x="258" y="40"/>
                    <a:pt x="253" y="43"/>
                    <a:pt x="250" y="44"/>
                  </a:cubicBezTo>
                  <a:cubicBezTo>
                    <a:pt x="248" y="46"/>
                    <a:pt x="245" y="48"/>
                    <a:pt x="245" y="48"/>
                  </a:cubicBezTo>
                  <a:cubicBezTo>
                    <a:pt x="238" y="51"/>
                    <a:pt x="232" y="55"/>
                    <a:pt x="231" y="56"/>
                  </a:cubicBezTo>
                  <a:cubicBezTo>
                    <a:pt x="230" y="57"/>
                    <a:pt x="229" y="57"/>
                    <a:pt x="226" y="58"/>
                  </a:cubicBezTo>
                  <a:cubicBezTo>
                    <a:pt x="223" y="59"/>
                    <a:pt x="220" y="61"/>
                    <a:pt x="217" y="63"/>
                  </a:cubicBezTo>
                  <a:cubicBezTo>
                    <a:pt x="214" y="64"/>
                    <a:pt x="208" y="68"/>
                    <a:pt x="203" y="70"/>
                  </a:cubicBezTo>
                  <a:cubicBezTo>
                    <a:pt x="192" y="75"/>
                    <a:pt x="183" y="79"/>
                    <a:pt x="183" y="80"/>
                  </a:cubicBezTo>
                  <a:cubicBezTo>
                    <a:pt x="182" y="82"/>
                    <a:pt x="180" y="83"/>
                    <a:pt x="172" y="87"/>
                  </a:cubicBezTo>
                  <a:cubicBezTo>
                    <a:pt x="168" y="89"/>
                    <a:pt x="165" y="91"/>
                    <a:pt x="165" y="91"/>
                  </a:cubicBezTo>
                  <a:cubicBezTo>
                    <a:pt x="165" y="91"/>
                    <a:pt x="157" y="95"/>
                    <a:pt x="153" y="97"/>
                  </a:cubicBezTo>
                  <a:cubicBezTo>
                    <a:pt x="151" y="98"/>
                    <a:pt x="149" y="99"/>
                    <a:pt x="149" y="100"/>
                  </a:cubicBezTo>
                  <a:cubicBezTo>
                    <a:pt x="149" y="100"/>
                    <a:pt x="148" y="101"/>
                    <a:pt x="139" y="105"/>
                  </a:cubicBezTo>
                  <a:cubicBezTo>
                    <a:pt x="138" y="106"/>
                    <a:pt x="136" y="106"/>
                    <a:pt x="136" y="106"/>
                  </a:cubicBezTo>
                  <a:cubicBezTo>
                    <a:pt x="134" y="106"/>
                    <a:pt x="134" y="106"/>
                    <a:pt x="134" y="107"/>
                  </a:cubicBezTo>
                  <a:cubicBezTo>
                    <a:pt x="134" y="108"/>
                    <a:pt x="133" y="109"/>
                    <a:pt x="130" y="110"/>
                  </a:cubicBezTo>
                  <a:cubicBezTo>
                    <a:pt x="128" y="111"/>
                    <a:pt x="125" y="113"/>
                    <a:pt x="123" y="114"/>
                  </a:cubicBezTo>
                  <a:cubicBezTo>
                    <a:pt x="121" y="115"/>
                    <a:pt x="118" y="117"/>
                    <a:pt x="116" y="118"/>
                  </a:cubicBezTo>
                  <a:cubicBezTo>
                    <a:pt x="113" y="119"/>
                    <a:pt x="110" y="122"/>
                    <a:pt x="108" y="123"/>
                  </a:cubicBezTo>
                  <a:cubicBezTo>
                    <a:pt x="106" y="124"/>
                    <a:pt x="104" y="126"/>
                    <a:pt x="104" y="126"/>
                  </a:cubicBezTo>
                  <a:cubicBezTo>
                    <a:pt x="103" y="126"/>
                    <a:pt x="103" y="126"/>
                    <a:pt x="102" y="127"/>
                  </a:cubicBezTo>
                  <a:cubicBezTo>
                    <a:pt x="101" y="128"/>
                    <a:pt x="100" y="129"/>
                    <a:pt x="99" y="129"/>
                  </a:cubicBezTo>
                  <a:cubicBezTo>
                    <a:pt x="98" y="129"/>
                    <a:pt x="97" y="130"/>
                    <a:pt x="97" y="131"/>
                  </a:cubicBezTo>
                  <a:cubicBezTo>
                    <a:pt x="96" y="132"/>
                    <a:pt x="94" y="133"/>
                    <a:pt x="93" y="133"/>
                  </a:cubicBezTo>
                  <a:cubicBezTo>
                    <a:pt x="91" y="134"/>
                    <a:pt x="89" y="135"/>
                    <a:pt x="89" y="135"/>
                  </a:cubicBezTo>
                  <a:cubicBezTo>
                    <a:pt x="89" y="135"/>
                    <a:pt x="89" y="136"/>
                    <a:pt x="88" y="136"/>
                  </a:cubicBezTo>
                  <a:cubicBezTo>
                    <a:pt x="87" y="137"/>
                    <a:pt x="87" y="137"/>
                    <a:pt x="87" y="137"/>
                  </a:cubicBezTo>
                  <a:cubicBezTo>
                    <a:pt x="88" y="138"/>
                    <a:pt x="87" y="138"/>
                    <a:pt x="86" y="139"/>
                  </a:cubicBezTo>
                  <a:cubicBezTo>
                    <a:pt x="83" y="140"/>
                    <a:pt x="83" y="141"/>
                    <a:pt x="85" y="142"/>
                  </a:cubicBezTo>
                  <a:cubicBezTo>
                    <a:pt x="86" y="143"/>
                    <a:pt x="88" y="145"/>
                    <a:pt x="89" y="147"/>
                  </a:cubicBezTo>
                  <a:close/>
                  <a:moveTo>
                    <a:pt x="96" y="164"/>
                  </a:moveTo>
                  <a:cubicBezTo>
                    <a:pt x="97" y="169"/>
                    <a:pt x="97" y="169"/>
                    <a:pt x="102" y="166"/>
                  </a:cubicBezTo>
                  <a:cubicBezTo>
                    <a:pt x="105" y="165"/>
                    <a:pt x="107" y="163"/>
                    <a:pt x="107" y="163"/>
                  </a:cubicBezTo>
                  <a:cubicBezTo>
                    <a:pt x="107" y="162"/>
                    <a:pt x="109" y="161"/>
                    <a:pt x="111" y="160"/>
                  </a:cubicBezTo>
                  <a:cubicBezTo>
                    <a:pt x="118" y="156"/>
                    <a:pt x="128" y="150"/>
                    <a:pt x="132" y="148"/>
                  </a:cubicBezTo>
                  <a:cubicBezTo>
                    <a:pt x="133" y="147"/>
                    <a:pt x="134" y="146"/>
                    <a:pt x="135" y="145"/>
                  </a:cubicBezTo>
                  <a:cubicBezTo>
                    <a:pt x="136" y="145"/>
                    <a:pt x="137" y="144"/>
                    <a:pt x="137" y="144"/>
                  </a:cubicBezTo>
                  <a:cubicBezTo>
                    <a:pt x="138" y="144"/>
                    <a:pt x="140" y="142"/>
                    <a:pt x="142" y="141"/>
                  </a:cubicBezTo>
                  <a:cubicBezTo>
                    <a:pt x="145" y="139"/>
                    <a:pt x="147" y="138"/>
                    <a:pt x="148" y="138"/>
                  </a:cubicBezTo>
                  <a:cubicBezTo>
                    <a:pt x="148" y="137"/>
                    <a:pt x="149" y="137"/>
                    <a:pt x="149" y="137"/>
                  </a:cubicBezTo>
                  <a:cubicBezTo>
                    <a:pt x="150" y="137"/>
                    <a:pt x="151" y="136"/>
                    <a:pt x="151" y="136"/>
                  </a:cubicBezTo>
                  <a:cubicBezTo>
                    <a:pt x="152" y="135"/>
                    <a:pt x="153" y="134"/>
                    <a:pt x="153" y="134"/>
                  </a:cubicBezTo>
                  <a:cubicBezTo>
                    <a:pt x="154" y="134"/>
                    <a:pt x="155" y="133"/>
                    <a:pt x="156" y="132"/>
                  </a:cubicBezTo>
                  <a:cubicBezTo>
                    <a:pt x="158" y="131"/>
                    <a:pt x="162" y="129"/>
                    <a:pt x="166" y="126"/>
                  </a:cubicBezTo>
                  <a:cubicBezTo>
                    <a:pt x="167" y="126"/>
                    <a:pt x="168" y="125"/>
                    <a:pt x="168" y="125"/>
                  </a:cubicBezTo>
                  <a:cubicBezTo>
                    <a:pt x="168" y="124"/>
                    <a:pt x="172" y="122"/>
                    <a:pt x="177" y="119"/>
                  </a:cubicBezTo>
                  <a:cubicBezTo>
                    <a:pt x="179" y="118"/>
                    <a:pt x="182" y="116"/>
                    <a:pt x="183" y="115"/>
                  </a:cubicBezTo>
                  <a:cubicBezTo>
                    <a:pt x="184" y="114"/>
                    <a:pt x="185" y="113"/>
                    <a:pt x="186" y="113"/>
                  </a:cubicBezTo>
                  <a:cubicBezTo>
                    <a:pt x="186" y="114"/>
                    <a:pt x="187" y="113"/>
                    <a:pt x="187" y="112"/>
                  </a:cubicBezTo>
                  <a:cubicBezTo>
                    <a:pt x="188" y="111"/>
                    <a:pt x="191" y="108"/>
                    <a:pt x="195" y="107"/>
                  </a:cubicBezTo>
                  <a:cubicBezTo>
                    <a:pt x="196" y="106"/>
                    <a:pt x="196" y="105"/>
                    <a:pt x="196" y="105"/>
                  </a:cubicBezTo>
                  <a:cubicBezTo>
                    <a:pt x="196" y="105"/>
                    <a:pt x="199" y="103"/>
                    <a:pt x="202" y="101"/>
                  </a:cubicBezTo>
                  <a:cubicBezTo>
                    <a:pt x="205" y="100"/>
                    <a:pt x="208" y="98"/>
                    <a:pt x="208" y="98"/>
                  </a:cubicBezTo>
                  <a:cubicBezTo>
                    <a:pt x="209" y="97"/>
                    <a:pt x="211" y="96"/>
                    <a:pt x="214" y="94"/>
                  </a:cubicBezTo>
                  <a:cubicBezTo>
                    <a:pt x="221" y="90"/>
                    <a:pt x="222" y="89"/>
                    <a:pt x="223" y="89"/>
                  </a:cubicBezTo>
                  <a:cubicBezTo>
                    <a:pt x="223" y="88"/>
                    <a:pt x="226" y="87"/>
                    <a:pt x="229" y="85"/>
                  </a:cubicBezTo>
                  <a:cubicBezTo>
                    <a:pt x="239" y="79"/>
                    <a:pt x="244" y="77"/>
                    <a:pt x="245" y="75"/>
                  </a:cubicBezTo>
                  <a:cubicBezTo>
                    <a:pt x="247" y="73"/>
                    <a:pt x="247" y="73"/>
                    <a:pt x="248" y="73"/>
                  </a:cubicBezTo>
                  <a:cubicBezTo>
                    <a:pt x="249" y="74"/>
                    <a:pt x="249" y="73"/>
                    <a:pt x="251" y="73"/>
                  </a:cubicBezTo>
                  <a:cubicBezTo>
                    <a:pt x="251" y="72"/>
                    <a:pt x="256" y="69"/>
                    <a:pt x="261" y="67"/>
                  </a:cubicBezTo>
                  <a:cubicBezTo>
                    <a:pt x="266" y="64"/>
                    <a:pt x="270" y="62"/>
                    <a:pt x="271" y="61"/>
                  </a:cubicBezTo>
                  <a:cubicBezTo>
                    <a:pt x="272" y="60"/>
                    <a:pt x="272" y="60"/>
                    <a:pt x="273" y="60"/>
                  </a:cubicBezTo>
                  <a:cubicBezTo>
                    <a:pt x="273" y="60"/>
                    <a:pt x="275" y="60"/>
                    <a:pt x="276" y="59"/>
                  </a:cubicBezTo>
                  <a:cubicBezTo>
                    <a:pt x="276" y="59"/>
                    <a:pt x="278" y="57"/>
                    <a:pt x="281" y="56"/>
                  </a:cubicBezTo>
                  <a:cubicBezTo>
                    <a:pt x="283" y="55"/>
                    <a:pt x="286" y="53"/>
                    <a:pt x="286" y="53"/>
                  </a:cubicBezTo>
                  <a:cubicBezTo>
                    <a:pt x="287" y="52"/>
                    <a:pt x="287" y="52"/>
                    <a:pt x="287" y="52"/>
                  </a:cubicBezTo>
                  <a:cubicBezTo>
                    <a:pt x="287" y="55"/>
                    <a:pt x="293" y="52"/>
                    <a:pt x="295" y="49"/>
                  </a:cubicBezTo>
                  <a:cubicBezTo>
                    <a:pt x="295" y="48"/>
                    <a:pt x="296" y="47"/>
                    <a:pt x="297" y="47"/>
                  </a:cubicBezTo>
                  <a:cubicBezTo>
                    <a:pt x="297" y="46"/>
                    <a:pt x="297" y="46"/>
                    <a:pt x="297" y="46"/>
                  </a:cubicBezTo>
                  <a:cubicBezTo>
                    <a:pt x="297" y="45"/>
                    <a:pt x="297" y="45"/>
                    <a:pt x="296" y="44"/>
                  </a:cubicBezTo>
                  <a:cubicBezTo>
                    <a:pt x="296" y="42"/>
                    <a:pt x="294" y="41"/>
                    <a:pt x="292" y="42"/>
                  </a:cubicBezTo>
                  <a:cubicBezTo>
                    <a:pt x="292" y="43"/>
                    <a:pt x="291" y="43"/>
                    <a:pt x="291" y="43"/>
                  </a:cubicBezTo>
                  <a:cubicBezTo>
                    <a:pt x="290" y="42"/>
                    <a:pt x="285" y="45"/>
                    <a:pt x="285" y="45"/>
                  </a:cubicBezTo>
                  <a:cubicBezTo>
                    <a:pt x="285" y="46"/>
                    <a:pt x="283" y="47"/>
                    <a:pt x="282" y="48"/>
                  </a:cubicBezTo>
                  <a:cubicBezTo>
                    <a:pt x="280" y="49"/>
                    <a:pt x="278" y="50"/>
                    <a:pt x="276" y="51"/>
                  </a:cubicBezTo>
                  <a:cubicBezTo>
                    <a:pt x="275" y="52"/>
                    <a:pt x="273" y="52"/>
                    <a:pt x="273" y="52"/>
                  </a:cubicBezTo>
                  <a:cubicBezTo>
                    <a:pt x="272" y="51"/>
                    <a:pt x="268" y="53"/>
                    <a:pt x="267" y="56"/>
                  </a:cubicBezTo>
                  <a:cubicBezTo>
                    <a:pt x="266" y="57"/>
                    <a:pt x="266" y="58"/>
                    <a:pt x="265" y="58"/>
                  </a:cubicBezTo>
                  <a:cubicBezTo>
                    <a:pt x="264" y="57"/>
                    <a:pt x="249" y="65"/>
                    <a:pt x="246" y="67"/>
                  </a:cubicBezTo>
                  <a:cubicBezTo>
                    <a:pt x="245" y="68"/>
                    <a:pt x="244" y="69"/>
                    <a:pt x="243" y="69"/>
                  </a:cubicBezTo>
                  <a:cubicBezTo>
                    <a:pt x="242" y="69"/>
                    <a:pt x="242" y="69"/>
                    <a:pt x="241" y="70"/>
                  </a:cubicBezTo>
                  <a:cubicBezTo>
                    <a:pt x="241" y="70"/>
                    <a:pt x="239" y="72"/>
                    <a:pt x="237" y="73"/>
                  </a:cubicBezTo>
                  <a:cubicBezTo>
                    <a:pt x="235" y="74"/>
                    <a:pt x="233" y="75"/>
                    <a:pt x="233" y="75"/>
                  </a:cubicBezTo>
                  <a:cubicBezTo>
                    <a:pt x="234" y="75"/>
                    <a:pt x="233" y="76"/>
                    <a:pt x="232" y="76"/>
                  </a:cubicBezTo>
                  <a:cubicBezTo>
                    <a:pt x="226" y="78"/>
                    <a:pt x="201" y="91"/>
                    <a:pt x="198" y="94"/>
                  </a:cubicBezTo>
                  <a:cubicBezTo>
                    <a:pt x="194" y="97"/>
                    <a:pt x="192" y="98"/>
                    <a:pt x="190" y="98"/>
                  </a:cubicBezTo>
                  <a:cubicBezTo>
                    <a:pt x="189" y="98"/>
                    <a:pt x="189" y="98"/>
                    <a:pt x="188" y="99"/>
                  </a:cubicBezTo>
                  <a:cubicBezTo>
                    <a:pt x="187" y="100"/>
                    <a:pt x="185" y="101"/>
                    <a:pt x="185" y="101"/>
                  </a:cubicBezTo>
                  <a:cubicBezTo>
                    <a:pt x="185" y="100"/>
                    <a:pt x="183" y="101"/>
                    <a:pt x="180" y="102"/>
                  </a:cubicBezTo>
                  <a:cubicBezTo>
                    <a:pt x="177" y="104"/>
                    <a:pt x="176" y="105"/>
                    <a:pt x="176" y="106"/>
                  </a:cubicBezTo>
                  <a:cubicBezTo>
                    <a:pt x="175" y="107"/>
                    <a:pt x="174" y="108"/>
                    <a:pt x="168" y="110"/>
                  </a:cubicBezTo>
                  <a:cubicBezTo>
                    <a:pt x="164" y="112"/>
                    <a:pt x="160" y="115"/>
                    <a:pt x="158" y="116"/>
                  </a:cubicBezTo>
                  <a:cubicBezTo>
                    <a:pt x="157" y="116"/>
                    <a:pt x="156" y="117"/>
                    <a:pt x="156" y="116"/>
                  </a:cubicBezTo>
                  <a:cubicBezTo>
                    <a:pt x="156" y="116"/>
                    <a:pt x="156" y="116"/>
                    <a:pt x="155" y="117"/>
                  </a:cubicBezTo>
                  <a:cubicBezTo>
                    <a:pt x="155" y="118"/>
                    <a:pt x="154" y="119"/>
                    <a:pt x="151" y="120"/>
                  </a:cubicBezTo>
                  <a:cubicBezTo>
                    <a:pt x="149" y="121"/>
                    <a:pt x="146" y="122"/>
                    <a:pt x="145" y="123"/>
                  </a:cubicBezTo>
                  <a:cubicBezTo>
                    <a:pt x="143" y="124"/>
                    <a:pt x="142" y="125"/>
                    <a:pt x="142" y="125"/>
                  </a:cubicBezTo>
                  <a:cubicBezTo>
                    <a:pt x="141" y="124"/>
                    <a:pt x="141" y="124"/>
                    <a:pt x="141" y="125"/>
                  </a:cubicBezTo>
                  <a:cubicBezTo>
                    <a:pt x="140" y="125"/>
                    <a:pt x="140" y="125"/>
                    <a:pt x="139" y="125"/>
                  </a:cubicBezTo>
                  <a:cubicBezTo>
                    <a:pt x="139" y="124"/>
                    <a:pt x="139" y="125"/>
                    <a:pt x="139" y="126"/>
                  </a:cubicBezTo>
                  <a:cubicBezTo>
                    <a:pt x="139" y="127"/>
                    <a:pt x="138" y="127"/>
                    <a:pt x="137" y="128"/>
                  </a:cubicBezTo>
                  <a:cubicBezTo>
                    <a:pt x="130" y="132"/>
                    <a:pt x="119" y="139"/>
                    <a:pt x="119" y="140"/>
                  </a:cubicBezTo>
                  <a:cubicBezTo>
                    <a:pt x="119" y="140"/>
                    <a:pt x="119" y="140"/>
                    <a:pt x="120" y="140"/>
                  </a:cubicBezTo>
                  <a:cubicBezTo>
                    <a:pt x="121" y="141"/>
                    <a:pt x="120" y="141"/>
                    <a:pt x="117" y="142"/>
                  </a:cubicBezTo>
                  <a:cubicBezTo>
                    <a:pt x="114" y="143"/>
                    <a:pt x="113" y="144"/>
                    <a:pt x="113" y="145"/>
                  </a:cubicBezTo>
                  <a:cubicBezTo>
                    <a:pt x="112" y="146"/>
                    <a:pt x="111" y="147"/>
                    <a:pt x="110" y="147"/>
                  </a:cubicBezTo>
                  <a:cubicBezTo>
                    <a:pt x="105" y="150"/>
                    <a:pt x="104" y="151"/>
                    <a:pt x="104" y="151"/>
                  </a:cubicBezTo>
                  <a:cubicBezTo>
                    <a:pt x="103" y="152"/>
                    <a:pt x="103" y="152"/>
                    <a:pt x="103" y="151"/>
                  </a:cubicBezTo>
                  <a:cubicBezTo>
                    <a:pt x="103" y="151"/>
                    <a:pt x="95" y="155"/>
                    <a:pt x="94" y="156"/>
                  </a:cubicBezTo>
                  <a:cubicBezTo>
                    <a:pt x="94" y="156"/>
                    <a:pt x="94" y="157"/>
                    <a:pt x="94" y="157"/>
                  </a:cubicBezTo>
                  <a:cubicBezTo>
                    <a:pt x="93" y="157"/>
                    <a:pt x="93" y="157"/>
                    <a:pt x="93" y="158"/>
                  </a:cubicBezTo>
                  <a:cubicBezTo>
                    <a:pt x="93" y="158"/>
                    <a:pt x="93" y="158"/>
                    <a:pt x="94" y="159"/>
                  </a:cubicBezTo>
                  <a:cubicBezTo>
                    <a:pt x="96" y="160"/>
                    <a:pt x="96" y="160"/>
                    <a:pt x="96" y="164"/>
                  </a:cubicBezTo>
                  <a:close/>
                  <a:moveTo>
                    <a:pt x="287" y="61"/>
                  </a:moveTo>
                  <a:cubicBezTo>
                    <a:pt x="287" y="61"/>
                    <a:pt x="288" y="61"/>
                    <a:pt x="288" y="61"/>
                  </a:cubicBezTo>
                  <a:cubicBezTo>
                    <a:pt x="288" y="61"/>
                    <a:pt x="288" y="62"/>
                    <a:pt x="288" y="62"/>
                  </a:cubicBezTo>
                  <a:cubicBezTo>
                    <a:pt x="286" y="62"/>
                    <a:pt x="286" y="62"/>
                    <a:pt x="287" y="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2" name="Freeform 37"/>
            <p:cNvSpPr>
              <a:spLocks noEditPoints="1"/>
            </p:cNvSpPr>
            <p:nvPr/>
          </p:nvSpPr>
          <p:spPr bwMode="auto">
            <a:xfrm>
              <a:off x="1252" y="426"/>
              <a:ext cx="360" cy="230"/>
            </a:xfrm>
            <a:custGeom>
              <a:avLst/>
              <a:gdLst>
                <a:gd name="T0" fmla="*/ 38 w 285"/>
                <a:gd name="T1" fmla="*/ 44 h 183"/>
                <a:gd name="T2" fmla="*/ 109 w 285"/>
                <a:gd name="T3" fmla="*/ 7 h 183"/>
                <a:gd name="T4" fmla="*/ 158 w 285"/>
                <a:gd name="T5" fmla="*/ 15 h 183"/>
                <a:gd name="T6" fmla="*/ 221 w 285"/>
                <a:gd name="T7" fmla="*/ 42 h 183"/>
                <a:gd name="T8" fmla="*/ 280 w 285"/>
                <a:gd name="T9" fmla="*/ 114 h 183"/>
                <a:gd name="T10" fmla="*/ 242 w 285"/>
                <a:gd name="T11" fmla="*/ 182 h 183"/>
                <a:gd name="T12" fmla="*/ 199 w 285"/>
                <a:gd name="T13" fmla="*/ 165 h 183"/>
                <a:gd name="T14" fmla="*/ 164 w 285"/>
                <a:gd name="T15" fmla="*/ 126 h 183"/>
                <a:gd name="T16" fmla="*/ 114 w 285"/>
                <a:gd name="T17" fmla="*/ 110 h 183"/>
                <a:gd name="T18" fmla="*/ 34 w 285"/>
                <a:gd name="T19" fmla="*/ 103 h 183"/>
                <a:gd name="T20" fmla="*/ 102 w 285"/>
                <a:gd name="T21" fmla="*/ 97 h 183"/>
                <a:gd name="T22" fmla="*/ 33 w 285"/>
                <a:gd name="T23" fmla="*/ 101 h 183"/>
                <a:gd name="T24" fmla="*/ 183 w 285"/>
                <a:gd name="T25" fmla="*/ 137 h 183"/>
                <a:gd name="T26" fmla="*/ 149 w 285"/>
                <a:gd name="T27" fmla="*/ 123 h 183"/>
                <a:gd name="T28" fmla="*/ 196 w 285"/>
                <a:gd name="T29" fmla="*/ 157 h 183"/>
                <a:gd name="T30" fmla="*/ 68 w 285"/>
                <a:gd name="T31" fmla="*/ 87 h 183"/>
                <a:gd name="T32" fmla="*/ 114 w 285"/>
                <a:gd name="T33" fmla="*/ 96 h 183"/>
                <a:gd name="T34" fmla="*/ 41 w 285"/>
                <a:gd name="T35" fmla="*/ 89 h 183"/>
                <a:gd name="T36" fmla="*/ 196 w 285"/>
                <a:gd name="T37" fmla="*/ 140 h 183"/>
                <a:gd name="T38" fmla="*/ 152 w 285"/>
                <a:gd name="T39" fmla="*/ 114 h 183"/>
                <a:gd name="T40" fmla="*/ 187 w 285"/>
                <a:gd name="T41" fmla="*/ 136 h 183"/>
                <a:gd name="T42" fmla="*/ 249 w 285"/>
                <a:gd name="T43" fmla="*/ 166 h 183"/>
                <a:gd name="T44" fmla="*/ 261 w 285"/>
                <a:gd name="T45" fmla="*/ 91 h 183"/>
                <a:gd name="T46" fmla="*/ 184 w 285"/>
                <a:gd name="T47" fmla="*/ 39 h 183"/>
                <a:gd name="T48" fmla="*/ 142 w 285"/>
                <a:gd name="T49" fmla="*/ 110 h 183"/>
                <a:gd name="T50" fmla="*/ 191 w 285"/>
                <a:gd name="T51" fmla="*/ 128 h 183"/>
                <a:gd name="T52" fmla="*/ 243 w 285"/>
                <a:gd name="T53" fmla="*/ 176 h 183"/>
                <a:gd name="T54" fmla="*/ 188 w 285"/>
                <a:gd name="T55" fmla="*/ 118 h 183"/>
                <a:gd name="T56" fmla="*/ 181 w 285"/>
                <a:gd name="T57" fmla="*/ 106 h 183"/>
                <a:gd name="T58" fmla="*/ 212 w 285"/>
                <a:gd name="T59" fmla="*/ 147 h 183"/>
                <a:gd name="T60" fmla="*/ 226 w 285"/>
                <a:gd name="T61" fmla="*/ 160 h 183"/>
                <a:gd name="T62" fmla="*/ 192 w 285"/>
                <a:gd name="T63" fmla="*/ 98 h 183"/>
                <a:gd name="T64" fmla="*/ 191 w 285"/>
                <a:gd name="T65" fmla="*/ 92 h 183"/>
                <a:gd name="T66" fmla="*/ 222 w 285"/>
                <a:gd name="T67" fmla="*/ 119 h 183"/>
                <a:gd name="T68" fmla="*/ 244 w 285"/>
                <a:gd name="T69" fmla="*/ 125 h 183"/>
                <a:gd name="T70" fmla="*/ 205 w 285"/>
                <a:gd name="T71" fmla="*/ 87 h 183"/>
                <a:gd name="T72" fmla="*/ 192 w 285"/>
                <a:gd name="T73" fmla="*/ 70 h 183"/>
                <a:gd name="T74" fmla="*/ 222 w 285"/>
                <a:gd name="T75" fmla="*/ 104 h 183"/>
                <a:gd name="T76" fmla="*/ 237 w 285"/>
                <a:gd name="T77" fmla="*/ 88 h 183"/>
                <a:gd name="T78" fmla="*/ 198 w 285"/>
                <a:gd name="T79" fmla="*/ 51 h 183"/>
                <a:gd name="T80" fmla="*/ 231 w 285"/>
                <a:gd name="T81" fmla="*/ 73 h 183"/>
                <a:gd name="T82" fmla="*/ 221 w 285"/>
                <a:gd name="T83" fmla="*/ 99 h 183"/>
                <a:gd name="T84" fmla="*/ 97 w 285"/>
                <a:gd name="T85" fmla="*/ 81 h 183"/>
                <a:gd name="T86" fmla="*/ 132 w 285"/>
                <a:gd name="T87" fmla="*/ 109 h 183"/>
                <a:gd name="T88" fmla="*/ 130 w 285"/>
                <a:gd name="T89" fmla="*/ 96 h 183"/>
                <a:gd name="T90" fmla="*/ 139 w 285"/>
                <a:gd name="T91" fmla="*/ 71 h 183"/>
                <a:gd name="T92" fmla="*/ 162 w 285"/>
                <a:gd name="T93" fmla="*/ 64 h 183"/>
                <a:gd name="T94" fmla="*/ 174 w 285"/>
                <a:gd name="T95" fmla="*/ 39 h 183"/>
                <a:gd name="T96" fmla="*/ 98 w 285"/>
                <a:gd name="T97" fmla="*/ 11 h 183"/>
                <a:gd name="T98" fmla="*/ 51 w 285"/>
                <a:gd name="T99" fmla="*/ 35 h 183"/>
                <a:gd name="T100" fmla="*/ 45 w 285"/>
                <a:gd name="T101" fmla="*/ 70 h 183"/>
                <a:gd name="T102" fmla="*/ 114 w 285"/>
                <a:gd name="T103" fmla="*/ 79 h 183"/>
                <a:gd name="T104" fmla="*/ 44 w 285"/>
                <a:gd name="T105" fmla="*/ 77 h 183"/>
                <a:gd name="T106" fmla="*/ 103 w 285"/>
                <a:gd name="T107" fmla="*/ 57 h 183"/>
                <a:gd name="T108" fmla="*/ 81 w 285"/>
                <a:gd name="T109" fmla="*/ 61 h 183"/>
                <a:gd name="T110" fmla="*/ 79 w 285"/>
                <a:gd name="T111" fmla="*/ 35 h 183"/>
                <a:gd name="T112" fmla="*/ 133 w 285"/>
                <a:gd name="T113" fmla="*/ 58 h 183"/>
                <a:gd name="T114" fmla="*/ 84 w 285"/>
                <a:gd name="T115" fmla="*/ 43 h 183"/>
                <a:gd name="T116" fmla="*/ 104 w 285"/>
                <a:gd name="T117" fmla="*/ 19 h 183"/>
                <a:gd name="T118" fmla="*/ 126 w 285"/>
                <a:gd name="T119" fmla="*/ 30 h 183"/>
                <a:gd name="T120" fmla="*/ 81 w 285"/>
                <a:gd name="T121" fmla="*/ 28 h 183"/>
                <a:gd name="T122" fmla="*/ 162 w 285"/>
                <a:gd name="T123" fmla="*/ 54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85" h="183">
                  <a:moveTo>
                    <a:pt x="19" y="105"/>
                  </a:moveTo>
                  <a:cubicBezTo>
                    <a:pt x="19" y="104"/>
                    <a:pt x="18" y="104"/>
                    <a:pt x="18" y="104"/>
                  </a:cubicBezTo>
                  <a:cubicBezTo>
                    <a:pt x="17" y="104"/>
                    <a:pt x="17" y="103"/>
                    <a:pt x="17" y="103"/>
                  </a:cubicBezTo>
                  <a:cubicBezTo>
                    <a:pt x="17" y="103"/>
                    <a:pt x="17" y="103"/>
                    <a:pt x="16" y="103"/>
                  </a:cubicBezTo>
                  <a:cubicBezTo>
                    <a:pt x="16" y="103"/>
                    <a:pt x="16" y="103"/>
                    <a:pt x="16" y="102"/>
                  </a:cubicBezTo>
                  <a:cubicBezTo>
                    <a:pt x="14" y="101"/>
                    <a:pt x="13" y="100"/>
                    <a:pt x="12" y="99"/>
                  </a:cubicBezTo>
                  <a:cubicBezTo>
                    <a:pt x="12" y="99"/>
                    <a:pt x="11" y="99"/>
                    <a:pt x="11" y="98"/>
                  </a:cubicBezTo>
                  <a:cubicBezTo>
                    <a:pt x="9" y="97"/>
                    <a:pt x="7" y="94"/>
                    <a:pt x="7" y="94"/>
                  </a:cubicBezTo>
                  <a:cubicBezTo>
                    <a:pt x="6" y="94"/>
                    <a:pt x="6" y="94"/>
                    <a:pt x="6" y="93"/>
                  </a:cubicBezTo>
                  <a:cubicBezTo>
                    <a:pt x="6" y="93"/>
                    <a:pt x="6" y="93"/>
                    <a:pt x="5" y="92"/>
                  </a:cubicBezTo>
                  <a:cubicBezTo>
                    <a:pt x="5" y="92"/>
                    <a:pt x="4" y="91"/>
                    <a:pt x="3" y="90"/>
                  </a:cubicBezTo>
                  <a:cubicBezTo>
                    <a:pt x="2" y="89"/>
                    <a:pt x="1" y="87"/>
                    <a:pt x="1" y="87"/>
                  </a:cubicBezTo>
                  <a:cubicBezTo>
                    <a:pt x="0" y="85"/>
                    <a:pt x="0" y="85"/>
                    <a:pt x="2" y="83"/>
                  </a:cubicBezTo>
                  <a:cubicBezTo>
                    <a:pt x="3" y="82"/>
                    <a:pt x="4" y="81"/>
                    <a:pt x="4" y="81"/>
                  </a:cubicBezTo>
                  <a:cubicBezTo>
                    <a:pt x="4" y="81"/>
                    <a:pt x="4" y="80"/>
                    <a:pt x="4" y="80"/>
                  </a:cubicBezTo>
                  <a:cubicBezTo>
                    <a:pt x="4" y="79"/>
                    <a:pt x="5" y="79"/>
                    <a:pt x="5" y="79"/>
                  </a:cubicBezTo>
                  <a:cubicBezTo>
                    <a:pt x="6" y="79"/>
                    <a:pt x="6" y="79"/>
                    <a:pt x="8" y="77"/>
                  </a:cubicBezTo>
                  <a:cubicBezTo>
                    <a:pt x="9" y="76"/>
                    <a:pt x="10" y="75"/>
                    <a:pt x="10" y="75"/>
                  </a:cubicBezTo>
                  <a:cubicBezTo>
                    <a:pt x="10" y="75"/>
                    <a:pt x="11" y="74"/>
                    <a:pt x="11" y="73"/>
                  </a:cubicBezTo>
                  <a:cubicBezTo>
                    <a:pt x="12" y="72"/>
                    <a:pt x="14" y="71"/>
                    <a:pt x="15" y="70"/>
                  </a:cubicBezTo>
                  <a:cubicBezTo>
                    <a:pt x="16" y="69"/>
                    <a:pt x="17" y="68"/>
                    <a:pt x="17" y="68"/>
                  </a:cubicBezTo>
                  <a:cubicBezTo>
                    <a:pt x="17" y="68"/>
                    <a:pt x="18" y="67"/>
                    <a:pt x="18" y="67"/>
                  </a:cubicBezTo>
                  <a:cubicBezTo>
                    <a:pt x="19" y="66"/>
                    <a:pt x="19" y="66"/>
                    <a:pt x="19" y="66"/>
                  </a:cubicBezTo>
                  <a:cubicBezTo>
                    <a:pt x="19" y="65"/>
                    <a:pt x="20" y="64"/>
                    <a:pt x="21" y="63"/>
                  </a:cubicBezTo>
                  <a:cubicBezTo>
                    <a:pt x="22" y="62"/>
                    <a:pt x="23" y="61"/>
                    <a:pt x="23" y="61"/>
                  </a:cubicBezTo>
                  <a:cubicBezTo>
                    <a:pt x="24" y="61"/>
                    <a:pt x="24" y="60"/>
                    <a:pt x="24" y="60"/>
                  </a:cubicBezTo>
                  <a:cubicBezTo>
                    <a:pt x="24" y="60"/>
                    <a:pt x="24" y="59"/>
                    <a:pt x="25" y="59"/>
                  </a:cubicBezTo>
                  <a:cubicBezTo>
                    <a:pt x="25" y="59"/>
                    <a:pt x="25" y="59"/>
                    <a:pt x="25" y="59"/>
                  </a:cubicBezTo>
                  <a:cubicBezTo>
                    <a:pt x="25" y="58"/>
                    <a:pt x="25" y="58"/>
                    <a:pt x="26" y="58"/>
                  </a:cubicBezTo>
                  <a:cubicBezTo>
                    <a:pt x="26" y="58"/>
                    <a:pt x="27" y="57"/>
                    <a:pt x="27" y="57"/>
                  </a:cubicBezTo>
                  <a:cubicBezTo>
                    <a:pt x="27" y="57"/>
                    <a:pt x="27" y="56"/>
                    <a:pt x="28" y="55"/>
                  </a:cubicBezTo>
                  <a:cubicBezTo>
                    <a:pt x="28" y="55"/>
                    <a:pt x="29" y="54"/>
                    <a:pt x="29" y="54"/>
                  </a:cubicBezTo>
                  <a:cubicBezTo>
                    <a:pt x="29" y="53"/>
                    <a:pt x="30" y="53"/>
                    <a:pt x="30" y="52"/>
                  </a:cubicBezTo>
                  <a:cubicBezTo>
                    <a:pt x="30" y="52"/>
                    <a:pt x="31" y="51"/>
                    <a:pt x="31" y="51"/>
                  </a:cubicBezTo>
                  <a:cubicBezTo>
                    <a:pt x="32" y="50"/>
                    <a:pt x="32" y="50"/>
                    <a:pt x="32" y="50"/>
                  </a:cubicBezTo>
                  <a:cubicBezTo>
                    <a:pt x="33" y="50"/>
                    <a:pt x="33" y="50"/>
                    <a:pt x="33" y="50"/>
                  </a:cubicBezTo>
                  <a:cubicBezTo>
                    <a:pt x="33" y="49"/>
                    <a:pt x="33" y="49"/>
                    <a:pt x="33" y="49"/>
                  </a:cubicBezTo>
                  <a:cubicBezTo>
                    <a:pt x="34" y="49"/>
                    <a:pt x="34" y="48"/>
                    <a:pt x="34" y="48"/>
                  </a:cubicBezTo>
                  <a:cubicBezTo>
                    <a:pt x="34" y="48"/>
                    <a:pt x="34" y="48"/>
                    <a:pt x="34" y="48"/>
                  </a:cubicBezTo>
                  <a:cubicBezTo>
                    <a:pt x="34" y="48"/>
                    <a:pt x="35" y="47"/>
                    <a:pt x="35" y="46"/>
                  </a:cubicBezTo>
                  <a:cubicBezTo>
                    <a:pt x="36" y="46"/>
                    <a:pt x="36" y="46"/>
                    <a:pt x="36" y="45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37" y="44"/>
                    <a:pt x="38" y="44"/>
                    <a:pt x="38" y="44"/>
                  </a:cubicBezTo>
                  <a:cubicBezTo>
                    <a:pt x="39" y="43"/>
                    <a:pt x="39" y="43"/>
                    <a:pt x="39" y="43"/>
                  </a:cubicBezTo>
                  <a:cubicBezTo>
                    <a:pt x="39" y="42"/>
                    <a:pt x="41" y="40"/>
                    <a:pt x="42" y="39"/>
                  </a:cubicBezTo>
                  <a:cubicBezTo>
                    <a:pt x="45" y="38"/>
                    <a:pt x="46" y="36"/>
                    <a:pt x="47" y="35"/>
                  </a:cubicBezTo>
                  <a:cubicBezTo>
                    <a:pt x="48" y="34"/>
                    <a:pt x="53" y="28"/>
                    <a:pt x="53" y="28"/>
                  </a:cubicBezTo>
                  <a:cubicBezTo>
                    <a:pt x="54" y="28"/>
                    <a:pt x="54" y="27"/>
                    <a:pt x="54" y="27"/>
                  </a:cubicBezTo>
                  <a:cubicBezTo>
                    <a:pt x="54" y="27"/>
                    <a:pt x="54" y="26"/>
                    <a:pt x="55" y="26"/>
                  </a:cubicBezTo>
                  <a:cubicBezTo>
                    <a:pt x="55" y="25"/>
                    <a:pt x="56" y="24"/>
                    <a:pt x="56" y="24"/>
                  </a:cubicBezTo>
                  <a:cubicBezTo>
                    <a:pt x="56" y="23"/>
                    <a:pt x="58" y="21"/>
                    <a:pt x="58" y="21"/>
                  </a:cubicBezTo>
                  <a:cubicBezTo>
                    <a:pt x="59" y="21"/>
                    <a:pt x="59" y="21"/>
                    <a:pt x="59" y="21"/>
                  </a:cubicBezTo>
                  <a:cubicBezTo>
                    <a:pt x="58" y="20"/>
                    <a:pt x="59" y="19"/>
                    <a:pt x="60" y="19"/>
                  </a:cubicBezTo>
                  <a:cubicBezTo>
                    <a:pt x="60" y="18"/>
                    <a:pt x="61" y="18"/>
                    <a:pt x="61" y="17"/>
                  </a:cubicBezTo>
                  <a:cubicBezTo>
                    <a:pt x="61" y="17"/>
                    <a:pt x="61" y="16"/>
                    <a:pt x="61" y="16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6"/>
                    <a:pt x="62" y="15"/>
                    <a:pt x="62" y="15"/>
                  </a:cubicBezTo>
                  <a:cubicBezTo>
                    <a:pt x="63" y="14"/>
                    <a:pt x="63" y="14"/>
                    <a:pt x="63" y="13"/>
                  </a:cubicBezTo>
                  <a:cubicBezTo>
                    <a:pt x="63" y="13"/>
                    <a:pt x="63" y="13"/>
                    <a:pt x="64" y="13"/>
                  </a:cubicBezTo>
                  <a:cubicBezTo>
                    <a:pt x="64" y="13"/>
                    <a:pt x="64" y="12"/>
                    <a:pt x="64" y="12"/>
                  </a:cubicBezTo>
                  <a:cubicBezTo>
                    <a:pt x="64" y="12"/>
                    <a:pt x="66" y="10"/>
                    <a:pt x="67" y="9"/>
                  </a:cubicBezTo>
                  <a:cubicBezTo>
                    <a:pt x="68" y="9"/>
                    <a:pt x="68" y="8"/>
                    <a:pt x="70" y="5"/>
                  </a:cubicBezTo>
                  <a:cubicBezTo>
                    <a:pt x="71" y="4"/>
                    <a:pt x="71" y="3"/>
                    <a:pt x="72" y="3"/>
                  </a:cubicBezTo>
                  <a:cubicBezTo>
                    <a:pt x="72" y="2"/>
                    <a:pt x="72" y="2"/>
                    <a:pt x="72" y="2"/>
                  </a:cubicBezTo>
                  <a:cubicBezTo>
                    <a:pt x="71" y="2"/>
                    <a:pt x="71" y="1"/>
                    <a:pt x="72" y="1"/>
                  </a:cubicBezTo>
                  <a:cubicBezTo>
                    <a:pt x="72" y="1"/>
                    <a:pt x="72" y="1"/>
                    <a:pt x="73" y="1"/>
                  </a:cubicBezTo>
                  <a:cubicBezTo>
                    <a:pt x="73" y="1"/>
                    <a:pt x="74" y="1"/>
                    <a:pt x="75" y="1"/>
                  </a:cubicBezTo>
                  <a:cubicBezTo>
                    <a:pt x="75" y="0"/>
                    <a:pt x="76" y="0"/>
                    <a:pt x="76" y="1"/>
                  </a:cubicBezTo>
                  <a:cubicBezTo>
                    <a:pt x="76" y="1"/>
                    <a:pt x="82" y="4"/>
                    <a:pt x="83" y="4"/>
                  </a:cubicBezTo>
                  <a:cubicBezTo>
                    <a:pt x="83" y="4"/>
                    <a:pt x="84" y="5"/>
                    <a:pt x="86" y="5"/>
                  </a:cubicBezTo>
                  <a:cubicBezTo>
                    <a:pt x="89" y="6"/>
                    <a:pt x="91" y="7"/>
                    <a:pt x="92" y="7"/>
                  </a:cubicBezTo>
                  <a:cubicBezTo>
                    <a:pt x="92" y="7"/>
                    <a:pt x="92" y="7"/>
                    <a:pt x="92" y="7"/>
                  </a:cubicBezTo>
                  <a:cubicBezTo>
                    <a:pt x="92" y="8"/>
                    <a:pt x="94" y="8"/>
                    <a:pt x="94" y="7"/>
                  </a:cubicBezTo>
                  <a:cubicBezTo>
                    <a:pt x="94" y="7"/>
                    <a:pt x="95" y="7"/>
                    <a:pt x="95" y="8"/>
                  </a:cubicBezTo>
                  <a:cubicBezTo>
                    <a:pt x="96" y="8"/>
                    <a:pt x="96" y="8"/>
                    <a:pt x="97" y="8"/>
                  </a:cubicBezTo>
                  <a:cubicBezTo>
                    <a:pt x="97" y="8"/>
                    <a:pt x="97" y="8"/>
                    <a:pt x="98" y="8"/>
                  </a:cubicBezTo>
                  <a:cubicBezTo>
                    <a:pt x="99" y="8"/>
                    <a:pt x="99" y="8"/>
                    <a:pt x="100" y="8"/>
                  </a:cubicBezTo>
                  <a:cubicBezTo>
                    <a:pt x="100" y="8"/>
                    <a:pt x="100" y="8"/>
                    <a:pt x="100" y="8"/>
                  </a:cubicBezTo>
                  <a:cubicBezTo>
                    <a:pt x="100" y="8"/>
                    <a:pt x="100" y="8"/>
                    <a:pt x="101" y="8"/>
                  </a:cubicBezTo>
                  <a:cubicBezTo>
                    <a:pt x="102" y="8"/>
                    <a:pt x="102" y="8"/>
                    <a:pt x="102" y="8"/>
                  </a:cubicBezTo>
                  <a:cubicBezTo>
                    <a:pt x="102" y="9"/>
                    <a:pt x="102" y="9"/>
                    <a:pt x="102" y="8"/>
                  </a:cubicBezTo>
                  <a:cubicBezTo>
                    <a:pt x="102" y="8"/>
                    <a:pt x="103" y="8"/>
                    <a:pt x="103" y="8"/>
                  </a:cubicBezTo>
                  <a:cubicBezTo>
                    <a:pt x="103" y="8"/>
                    <a:pt x="104" y="8"/>
                    <a:pt x="105" y="7"/>
                  </a:cubicBezTo>
                  <a:cubicBezTo>
                    <a:pt x="106" y="7"/>
                    <a:pt x="107" y="7"/>
                    <a:pt x="107" y="8"/>
                  </a:cubicBezTo>
                  <a:cubicBezTo>
                    <a:pt x="107" y="8"/>
                    <a:pt x="108" y="8"/>
                    <a:pt x="108" y="7"/>
                  </a:cubicBezTo>
                  <a:cubicBezTo>
                    <a:pt x="109" y="7"/>
                    <a:pt x="109" y="7"/>
                    <a:pt x="109" y="7"/>
                  </a:cubicBezTo>
                  <a:cubicBezTo>
                    <a:pt x="109" y="8"/>
                    <a:pt x="109" y="8"/>
                    <a:pt x="110" y="7"/>
                  </a:cubicBezTo>
                  <a:cubicBezTo>
                    <a:pt x="110" y="7"/>
                    <a:pt x="111" y="7"/>
                    <a:pt x="111" y="7"/>
                  </a:cubicBezTo>
                  <a:cubicBezTo>
                    <a:pt x="111" y="7"/>
                    <a:pt x="111" y="7"/>
                    <a:pt x="111" y="7"/>
                  </a:cubicBezTo>
                  <a:cubicBezTo>
                    <a:pt x="111" y="6"/>
                    <a:pt x="111" y="6"/>
                    <a:pt x="112" y="7"/>
                  </a:cubicBezTo>
                  <a:cubicBezTo>
                    <a:pt x="112" y="7"/>
                    <a:pt x="112" y="7"/>
                    <a:pt x="113" y="7"/>
                  </a:cubicBezTo>
                  <a:cubicBezTo>
                    <a:pt x="113" y="7"/>
                    <a:pt x="114" y="7"/>
                    <a:pt x="114" y="7"/>
                  </a:cubicBezTo>
                  <a:cubicBezTo>
                    <a:pt x="114" y="7"/>
                    <a:pt x="114" y="7"/>
                    <a:pt x="115" y="7"/>
                  </a:cubicBezTo>
                  <a:cubicBezTo>
                    <a:pt x="115" y="7"/>
                    <a:pt x="115" y="7"/>
                    <a:pt x="115" y="7"/>
                  </a:cubicBezTo>
                  <a:cubicBezTo>
                    <a:pt x="115" y="7"/>
                    <a:pt x="115" y="7"/>
                    <a:pt x="116" y="6"/>
                  </a:cubicBezTo>
                  <a:cubicBezTo>
                    <a:pt x="117" y="6"/>
                    <a:pt x="117" y="7"/>
                    <a:pt x="118" y="7"/>
                  </a:cubicBezTo>
                  <a:cubicBezTo>
                    <a:pt x="118" y="7"/>
                    <a:pt x="118" y="7"/>
                    <a:pt x="118" y="6"/>
                  </a:cubicBezTo>
                  <a:cubicBezTo>
                    <a:pt x="118" y="6"/>
                    <a:pt x="119" y="6"/>
                    <a:pt x="119" y="6"/>
                  </a:cubicBezTo>
                  <a:cubicBezTo>
                    <a:pt x="119" y="6"/>
                    <a:pt x="120" y="6"/>
                    <a:pt x="120" y="6"/>
                  </a:cubicBezTo>
                  <a:cubicBezTo>
                    <a:pt x="120" y="5"/>
                    <a:pt x="120" y="5"/>
                    <a:pt x="121" y="6"/>
                  </a:cubicBezTo>
                  <a:cubicBezTo>
                    <a:pt x="121" y="6"/>
                    <a:pt x="122" y="6"/>
                    <a:pt x="122" y="6"/>
                  </a:cubicBezTo>
                  <a:cubicBezTo>
                    <a:pt x="122" y="5"/>
                    <a:pt x="123" y="5"/>
                    <a:pt x="123" y="6"/>
                  </a:cubicBezTo>
                  <a:cubicBezTo>
                    <a:pt x="123" y="6"/>
                    <a:pt x="123" y="7"/>
                    <a:pt x="123" y="7"/>
                  </a:cubicBezTo>
                  <a:cubicBezTo>
                    <a:pt x="123" y="7"/>
                    <a:pt x="124" y="7"/>
                    <a:pt x="124" y="6"/>
                  </a:cubicBezTo>
                  <a:cubicBezTo>
                    <a:pt x="124" y="6"/>
                    <a:pt x="124" y="6"/>
                    <a:pt x="124" y="6"/>
                  </a:cubicBezTo>
                  <a:cubicBezTo>
                    <a:pt x="124" y="6"/>
                    <a:pt x="124" y="6"/>
                    <a:pt x="124" y="6"/>
                  </a:cubicBezTo>
                  <a:cubicBezTo>
                    <a:pt x="124" y="6"/>
                    <a:pt x="124" y="6"/>
                    <a:pt x="124" y="7"/>
                  </a:cubicBezTo>
                  <a:cubicBezTo>
                    <a:pt x="125" y="7"/>
                    <a:pt x="125" y="7"/>
                    <a:pt x="125" y="6"/>
                  </a:cubicBezTo>
                  <a:cubicBezTo>
                    <a:pt x="125" y="6"/>
                    <a:pt x="125" y="6"/>
                    <a:pt x="125" y="6"/>
                  </a:cubicBezTo>
                  <a:cubicBezTo>
                    <a:pt x="126" y="6"/>
                    <a:pt x="126" y="6"/>
                    <a:pt x="126" y="6"/>
                  </a:cubicBezTo>
                  <a:cubicBezTo>
                    <a:pt x="127" y="6"/>
                    <a:pt x="127" y="6"/>
                    <a:pt x="127" y="6"/>
                  </a:cubicBezTo>
                  <a:cubicBezTo>
                    <a:pt x="127" y="7"/>
                    <a:pt x="127" y="7"/>
                    <a:pt x="127" y="7"/>
                  </a:cubicBezTo>
                  <a:cubicBezTo>
                    <a:pt x="128" y="6"/>
                    <a:pt x="130" y="6"/>
                    <a:pt x="131" y="7"/>
                  </a:cubicBezTo>
                  <a:cubicBezTo>
                    <a:pt x="132" y="7"/>
                    <a:pt x="132" y="7"/>
                    <a:pt x="132" y="7"/>
                  </a:cubicBezTo>
                  <a:cubicBezTo>
                    <a:pt x="133" y="6"/>
                    <a:pt x="133" y="6"/>
                    <a:pt x="133" y="7"/>
                  </a:cubicBezTo>
                  <a:cubicBezTo>
                    <a:pt x="134" y="7"/>
                    <a:pt x="134" y="7"/>
                    <a:pt x="135" y="7"/>
                  </a:cubicBezTo>
                  <a:cubicBezTo>
                    <a:pt x="135" y="7"/>
                    <a:pt x="138" y="7"/>
                    <a:pt x="140" y="8"/>
                  </a:cubicBezTo>
                  <a:cubicBezTo>
                    <a:pt x="145" y="9"/>
                    <a:pt x="146" y="10"/>
                    <a:pt x="146" y="10"/>
                  </a:cubicBezTo>
                  <a:cubicBezTo>
                    <a:pt x="146" y="10"/>
                    <a:pt x="147" y="10"/>
                    <a:pt x="147" y="10"/>
                  </a:cubicBezTo>
                  <a:cubicBezTo>
                    <a:pt x="147" y="10"/>
                    <a:pt x="148" y="10"/>
                    <a:pt x="148" y="11"/>
                  </a:cubicBezTo>
                  <a:cubicBezTo>
                    <a:pt x="148" y="11"/>
                    <a:pt x="148" y="11"/>
                    <a:pt x="149" y="11"/>
                  </a:cubicBezTo>
                  <a:cubicBezTo>
                    <a:pt x="149" y="11"/>
                    <a:pt x="149" y="11"/>
                    <a:pt x="149" y="11"/>
                  </a:cubicBezTo>
                  <a:cubicBezTo>
                    <a:pt x="149" y="11"/>
                    <a:pt x="150" y="11"/>
                    <a:pt x="151" y="11"/>
                  </a:cubicBezTo>
                  <a:cubicBezTo>
                    <a:pt x="151" y="11"/>
                    <a:pt x="152" y="12"/>
                    <a:pt x="152" y="12"/>
                  </a:cubicBezTo>
                  <a:cubicBezTo>
                    <a:pt x="152" y="12"/>
                    <a:pt x="152" y="12"/>
                    <a:pt x="152" y="12"/>
                  </a:cubicBezTo>
                  <a:cubicBezTo>
                    <a:pt x="153" y="12"/>
                    <a:pt x="153" y="12"/>
                    <a:pt x="153" y="12"/>
                  </a:cubicBezTo>
                  <a:cubicBezTo>
                    <a:pt x="153" y="13"/>
                    <a:pt x="153" y="13"/>
                    <a:pt x="154" y="13"/>
                  </a:cubicBezTo>
                  <a:cubicBezTo>
                    <a:pt x="154" y="13"/>
                    <a:pt x="155" y="13"/>
                    <a:pt x="155" y="14"/>
                  </a:cubicBezTo>
                  <a:cubicBezTo>
                    <a:pt x="156" y="14"/>
                    <a:pt x="157" y="14"/>
                    <a:pt x="158" y="15"/>
                  </a:cubicBezTo>
                  <a:cubicBezTo>
                    <a:pt x="159" y="15"/>
                    <a:pt x="160" y="16"/>
                    <a:pt x="160" y="16"/>
                  </a:cubicBezTo>
                  <a:cubicBezTo>
                    <a:pt x="160" y="16"/>
                    <a:pt x="160" y="17"/>
                    <a:pt x="160" y="17"/>
                  </a:cubicBezTo>
                  <a:cubicBezTo>
                    <a:pt x="161" y="17"/>
                    <a:pt x="161" y="17"/>
                    <a:pt x="160" y="17"/>
                  </a:cubicBezTo>
                  <a:cubicBezTo>
                    <a:pt x="160" y="17"/>
                    <a:pt x="160" y="17"/>
                    <a:pt x="161" y="17"/>
                  </a:cubicBezTo>
                  <a:cubicBezTo>
                    <a:pt x="162" y="17"/>
                    <a:pt x="162" y="18"/>
                    <a:pt x="162" y="18"/>
                  </a:cubicBezTo>
                  <a:cubicBezTo>
                    <a:pt x="161" y="18"/>
                    <a:pt x="162" y="18"/>
                    <a:pt x="162" y="19"/>
                  </a:cubicBezTo>
                  <a:cubicBezTo>
                    <a:pt x="163" y="19"/>
                    <a:pt x="164" y="20"/>
                    <a:pt x="164" y="20"/>
                  </a:cubicBezTo>
                  <a:cubicBezTo>
                    <a:pt x="164" y="20"/>
                    <a:pt x="165" y="20"/>
                    <a:pt x="165" y="20"/>
                  </a:cubicBezTo>
                  <a:cubicBezTo>
                    <a:pt x="165" y="20"/>
                    <a:pt x="165" y="21"/>
                    <a:pt x="165" y="21"/>
                  </a:cubicBezTo>
                  <a:cubicBezTo>
                    <a:pt x="165" y="21"/>
                    <a:pt x="166" y="21"/>
                    <a:pt x="166" y="22"/>
                  </a:cubicBezTo>
                  <a:cubicBezTo>
                    <a:pt x="166" y="22"/>
                    <a:pt x="166" y="22"/>
                    <a:pt x="166" y="22"/>
                  </a:cubicBezTo>
                  <a:cubicBezTo>
                    <a:pt x="166" y="23"/>
                    <a:pt x="166" y="23"/>
                    <a:pt x="167" y="22"/>
                  </a:cubicBezTo>
                  <a:cubicBezTo>
                    <a:pt x="167" y="22"/>
                    <a:pt x="167" y="22"/>
                    <a:pt x="167" y="23"/>
                  </a:cubicBezTo>
                  <a:cubicBezTo>
                    <a:pt x="168" y="23"/>
                    <a:pt x="168" y="24"/>
                    <a:pt x="168" y="24"/>
                  </a:cubicBezTo>
                  <a:cubicBezTo>
                    <a:pt x="169" y="24"/>
                    <a:pt x="170" y="25"/>
                    <a:pt x="170" y="25"/>
                  </a:cubicBezTo>
                  <a:cubicBezTo>
                    <a:pt x="170" y="25"/>
                    <a:pt x="170" y="26"/>
                    <a:pt x="171" y="26"/>
                  </a:cubicBezTo>
                  <a:cubicBezTo>
                    <a:pt x="171" y="26"/>
                    <a:pt x="172" y="27"/>
                    <a:pt x="172" y="27"/>
                  </a:cubicBezTo>
                  <a:cubicBezTo>
                    <a:pt x="172" y="28"/>
                    <a:pt x="173" y="28"/>
                    <a:pt x="173" y="27"/>
                  </a:cubicBezTo>
                  <a:cubicBezTo>
                    <a:pt x="173" y="27"/>
                    <a:pt x="173" y="27"/>
                    <a:pt x="173" y="27"/>
                  </a:cubicBezTo>
                  <a:cubicBezTo>
                    <a:pt x="173" y="27"/>
                    <a:pt x="174" y="27"/>
                    <a:pt x="175" y="27"/>
                  </a:cubicBezTo>
                  <a:cubicBezTo>
                    <a:pt x="177" y="27"/>
                    <a:pt x="180" y="28"/>
                    <a:pt x="180" y="29"/>
                  </a:cubicBezTo>
                  <a:cubicBezTo>
                    <a:pt x="180" y="29"/>
                    <a:pt x="180" y="29"/>
                    <a:pt x="181" y="30"/>
                  </a:cubicBezTo>
                  <a:cubicBezTo>
                    <a:pt x="182" y="30"/>
                    <a:pt x="184" y="32"/>
                    <a:pt x="184" y="32"/>
                  </a:cubicBezTo>
                  <a:cubicBezTo>
                    <a:pt x="184" y="33"/>
                    <a:pt x="184" y="33"/>
                    <a:pt x="184" y="33"/>
                  </a:cubicBezTo>
                  <a:cubicBezTo>
                    <a:pt x="184" y="33"/>
                    <a:pt x="184" y="33"/>
                    <a:pt x="185" y="34"/>
                  </a:cubicBezTo>
                  <a:cubicBezTo>
                    <a:pt x="185" y="34"/>
                    <a:pt x="185" y="35"/>
                    <a:pt x="185" y="35"/>
                  </a:cubicBezTo>
                  <a:cubicBezTo>
                    <a:pt x="186" y="35"/>
                    <a:pt x="186" y="36"/>
                    <a:pt x="186" y="36"/>
                  </a:cubicBezTo>
                  <a:cubicBezTo>
                    <a:pt x="187" y="38"/>
                    <a:pt x="187" y="38"/>
                    <a:pt x="190" y="38"/>
                  </a:cubicBezTo>
                  <a:cubicBezTo>
                    <a:pt x="191" y="37"/>
                    <a:pt x="192" y="37"/>
                    <a:pt x="192" y="38"/>
                  </a:cubicBezTo>
                  <a:cubicBezTo>
                    <a:pt x="193" y="38"/>
                    <a:pt x="193" y="38"/>
                    <a:pt x="194" y="38"/>
                  </a:cubicBezTo>
                  <a:cubicBezTo>
                    <a:pt x="194" y="37"/>
                    <a:pt x="194" y="37"/>
                    <a:pt x="195" y="38"/>
                  </a:cubicBezTo>
                  <a:cubicBezTo>
                    <a:pt x="195" y="38"/>
                    <a:pt x="195" y="38"/>
                    <a:pt x="195" y="38"/>
                  </a:cubicBezTo>
                  <a:cubicBezTo>
                    <a:pt x="195" y="38"/>
                    <a:pt x="196" y="38"/>
                    <a:pt x="196" y="38"/>
                  </a:cubicBezTo>
                  <a:cubicBezTo>
                    <a:pt x="197" y="38"/>
                    <a:pt x="198" y="38"/>
                    <a:pt x="199" y="38"/>
                  </a:cubicBezTo>
                  <a:cubicBezTo>
                    <a:pt x="199" y="37"/>
                    <a:pt x="200" y="38"/>
                    <a:pt x="201" y="38"/>
                  </a:cubicBezTo>
                  <a:cubicBezTo>
                    <a:pt x="202" y="38"/>
                    <a:pt x="202" y="38"/>
                    <a:pt x="203" y="38"/>
                  </a:cubicBezTo>
                  <a:cubicBezTo>
                    <a:pt x="203" y="38"/>
                    <a:pt x="203" y="38"/>
                    <a:pt x="204" y="38"/>
                  </a:cubicBezTo>
                  <a:cubicBezTo>
                    <a:pt x="204" y="38"/>
                    <a:pt x="204" y="38"/>
                    <a:pt x="204" y="38"/>
                  </a:cubicBezTo>
                  <a:cubicBezTo>
                    <a:pt x="205" y="38"/>
                    <a:pt x="205" y="38"/>
                    <a:pt x="206" y="38"/>
                  </a:cubicBezTo>
                  <a:cubicBezTo>
                    <a:pt x="206" y="39"/>
                    <a:pt x="207" y="39"/>
                    <a:pt x="208" y="39"/>
                  </a:cubicBezTo>
                  <a:cubicBezTo>
                    <a:pt x="209" y="39"/>
                    <a:pt x="211" y="39"/>
                    <a:pt x="211" y="39"/>
                  </a:cubicBezTo>
                  <a:cubicBezTo>
                    <a:pt x="212" y="40"/>
                    <a:pt x="214" y="40"/>
                    <a:pt x="214" y="40"/>
                  </a:cubicBezTo>
                  <a:cubicBezTo>
                    <a:pt x="214" y="40"/>
                    <a:pt x="221" y="42"/>
                    <a:pt x="221" y="42"/>
                  </a:cubicBezTo>
                  <a:cubicBezTo>
                    <a:pt x="221" y="43"/>
                    <a:pt x="221" y="43"/>
                    <a:pt x="222" y="43"/>
                  </a:cubicBezTo>
                  <a:cubicBezTo>
                    <a:pt x="223" y="43"/>
                    <a:pt x="224" y="44"/>
                    <a:pt x="225" y="45"/>
                  </a:cubicBezTo>
                  <a:cubicBezTo>
                    <a:pt x="226" y="45"/>
                    <a:pt x="226" y="46"/>
                    <a:pt x="226" y="46"/>
                  </a:cubicBezTo>
                  <a:cubicBezTo>
                    <a:pt x="227" y="46"/>
                    <a:pt x="229" y="47"/>
                    <a:pt x="229" y="48"/>
                  </a:cubicBezTo>
                  <a:cubicBezTo>
                    <a:pt x="229" y="48"/>
                    <a:pt x="229" y="48"/>
                    <a:pt x="230" y="48"/>
                  </a:cubicBezTo>
                  <a:cubicBezTo>
                    <a:pt x="230" y="48"/>
                    <a:pt x="231" y="49"/>
                    <a:pt x="231" y="49"/>
                  </a:cubicBezTo>
                  <a:cubicBezTo>
                    <a:pt x="231" y="49"/>
                    <a:pt x="231" y="49"/>
                    <a:pt x="231" y="49"/>
                  </a:cubicBezTo>
                  <a:cubicBezTo>
                    <a:pt x="231" y="50"/>
                    <a:pt x="231" y="49"/>
                    <a:pt x="231" y="49"/>
                  </a:cubicBezTo>
                  <a:cubicBezTo>
                    <a:pt x="231" y="49"/>
                    <a:pt x="232" y="49"/>
                    <a:pt x="233" y="51"/>
                  </a:cubicBezTo>
                  <a:cubicBezTo>
                    <a:pt x="234" y="51"/>
                    <a:pt x="235" y="52"/>
                    <a:pt x="235" y="52"/>
                  </a:cubicBezTo>
                  <a:cubicBezTo>
                    <a:pt x="235" y="52"/>
                    <a:pt x="235" y="52"/>
                    <a:pt x="235" y="52"/>
                  </a:cubicBezTo>
                  <a:cubicBezTo>
                    <a:pt x="235" y="53"/>
                    <a:pt x="235" y="53"/>
                    <a:pt x="236" y="53"/>
                  </a:cubicBezTo>
                  <a:cubicBezTo>
                    <a:pt x="236" y="53"/>
                    <a:pt x="236" y="53"/>
                    <a:pt x="237" y="54"/>
                  </a:cubicBezTo>
                  <a:cubicBezTo>
                    <a:pt x="238" y="55"/>
                    <a:pt x="238" y="55"/>
                    <a:pt x="238" y="55"/>
                  </a:cubicBezTo>
                  <a:cubicBezTo>
                    <a:pt x="239" y="55"/>
                    <a:pt x="239" y="56"/>
                    <a:pt x="239" y="56"/>
                  </a:cubicBezTo>
                  <a:cubicBezTo>
                    <a:pt x="239" y="57"/>
                    <a:pt x="240" y="57"/>
                    <a:pt x="240" y="57"/>
                  </a:cubicBezTo>
                  <a:cubicBezTo>
                    <a:pt x="241" y="57"/>
                    <a:pt x="241" y="57"/>
                    <a:pt x="241" y="57"/>
                  </a:cubicBezTo>
                  <a:cubicBezTo>
                    <a:pt x="241" y="58"/>
                    <a:pt x="241" y="58"/>
                    <a:pt x="241" y="58"/>
                  </a:cubicBezTo>
                  <a:cubicBezTo>
                    <a:pt x="243" y="60"/>
                    <a:pt x="245" y="63"/>
                    <a:pt x="248" y="66"/>
                  </a:cubicBezTo>
                  <a:cubicBezTo>
                    <a:pt x="249" y="68"/>
                    <a:pt x="251" y="70"/>
                    <a:pt x="251" y="70"/>
                  </a:cubicBezTo>
                  <a:cubicBezTo>
                    <a:pt x="252" y="71"/>
                    <a:pt x="253" y="72"/>
                    <a:pt x="253" y="73"/>
                  </a:cubicBezTo>
                  <a:cubicBezTo>
                    <a:pt x="253" y="73"/>
                    <a:pt x="254" y="74"/>
                    <a:pt x="254" y="75"/>
                  </a:cubicBezTo>
                  <a:cubicBezTo>
                    <a:pt x="255" y="75"/>
                    <a:pt x="256" y="77"/>
                    <a:pt x="256" y="78"/>
                  </a:cubicBezTo>
                  <a:cubicBezTo>
                    <a:pt x="257" y="79"/>
                    <a:pt x="258" y="81"/>
                    <a:pt x="259" y="82"/>
                  </a:cubicBezTo>
                  <a:cubicBezTo>
                    <a:pt x="260" y="83"/>
                    <a:pt x="261" y="85"/>
                    <a:pt x="262" y="85"/>
                  </a:cubicBezTo>
                  <a:cubicBezTo>
                    <a:pt x="262" y="86"/>
                    <a:pt x="263" y="87"/>
                    <a:pt x="263" y="87"/>
                  </a:cubicBezTo>
                  <a:cubicBezTo>
                    <a:pt x="263" y="87"/>
                    <a:pt x="263" y="87"/>
                    <a:pt x="263" y="87"/>
                  </a:cubicBezTo>
                  <a:cubicBezTo>
                    <a:pt x="263" y="88"/>
                    <a:pt x="266" y="92"/>
                    <a:pt x="267" y="94"/>
                  </a:cubicBezTo>
                  <a:cubicBezTo>
                    <a:pt x="267" y="94"/>
                    <a:pt x="268" y="95"/>
                    <a:pt x="269" y="96"/>
                  </a:cubicBezTo>
                  <a:cubicBezTo>
                    <a:pt x="269" y="96"/>
                    <a:pt x="270" y="98"/>
                    <a:pt x="271" y="99"/>
                  </a:cubicBezTo>
                  <a:cubicBezTo>
                    <a:pt x="273" y="101"/>
                    <a:pt x="273" y="102"/>
                    <a:pt x="275" y="102"/>
                  </a:cubicBezTo>
                  <a:cubicBezTo>
                    <a:pt x="276" y="102"/>
                    <a:pt x="276" y="102"/>
                    <a:pt x="276" y="102"/>
                  </a:cubicBezTo>
                  <a:cubicBezTo>
                    <a:pt x="276" y="102"/>
                    <a:pt x="277" y="102"/>
                    <a:pt x="278" y="102"/>
                  </a:cubicBezTo>
                  <a:cubicBezTo>
                    <a:pt x="279" y="102"/>
                    <a:pt x="280" y="102"/>
                    <a:pt x="281" y="103"/>
                  </a:cubicBezTo>
                  <a:cubicBezTo>
                    <a:pt x="281" y="103"/>
                    <a:pt x="282" y="103"/>
                    <a:pt x="282" y="103"/>
                  </a:cubicBezTo>
                  <a:cubicBezTo>
                    <a:pt x="282" y="103"/>
                    <a:pt x="283" y="103"/>
                    <a:pt x="283" y="103"/>
                  </a:cubicBezTo>
                  <a:cubicBezTo>
                    <a:pt x="283" y="104"/>
                    <a:pt x="283" y="104"/>
                    <a:pt x="284" y="104"/>
                  </a:cubicBezTo>
                  <a:cubicBezTo>
                    <a:pt x="285" y="103"/>
                    <a:pt x="284" y="109"/>
                    <a:pt x="283" y="109"/>
                  </a:cubicBezTo>
                  <a:cubicBezTo>
                    <a:pt x="282" y="109"/>
                    <a:pt x="282" y="109"/>
                    <a:pt x="283" y="109"/>
                  </a:cubicBezTo>
                  <a:cubicBezTo>
                    <a:pt x="283" y="109"/>
                    <a:pt x="283" y="109"/>
                    <a:pt x="283" y="109"/>
                  </a:cubicBezTo>
                  <a:cubicBezTo>
                    <a:pt x="282" y="109"/>
                    <a:pt x="282" y="109"/>
                    <a:pt x="282" y="110"/>
                  </a:cubicBezTo>
                  <a:cubicBezTo>
                    <a:pt x="282" y="110"/>
                    <a:pt x="282" y="111"/>
                    <a:pt x="281" y="112"/>
                  </a:cubicBezTo>
                  <a:cubicBezTo>
                    <a:pt x="281" y="113"/>
                    <a:pt x="281" y="114"/>
                    <a:pt x="280" y="114"/>
                  </a:cubicBezTo>
                  <a:cubicBezTo>
                    <a:pt x="280" y="114"/>
                    <a:pt x="280" y="114"/>
                    <a:pt x="280" y="114"/>
                  </a:cubicBezTo>
                  <a:cubicBezTo>
                    <a:pt x="280" y="115"/>
                    <a:pt x="279" y="116"/>
                    <a:pt x="279" y="116"/>
                  </a:cubicBezTo>
                  <a:cubicBezTo>
                    <a:pt x="279" y="116"/>
                    <a:pt x="279" y="116"/>
                    <a:pt x="279" y="117"/>
                  </a:cubicBezTo>
                  <a:cubicBezTo>
                    <a:pt x="279" y="118"/>
                    <a:pt x="279" y="118"/>
                    <a:pt x="279" y="118"/>
                  </a:cubicBezTo>
                  <a:cubicBezTo>
                    <a:pt x="278" y="118"/>
                    <a:pt x="278" y="118"/>
                    <a:pt x="278" y="118"/>
                  </a:cubicBezTo>
                  <a:cubicBezTo>
                    <a:pt x="278" y="119"/>
                    <a:pt x="278" y="119"/>
                    <a:pt x="278" y="119"/>
                  </a:cubicBezTo>
                  <a:cubicBezTo>
                    <a:pt x="279" y="119"/>
                    <a:pt x="279" y="119"/>
                    <a:pt x="279" y="119"/>
                  </a:cubicBezTo>
                  <a:cubicBezTo>
                    <a:pt x="278" y="120"/>
                    <a:pt x="278" y="120"/>
                    <a:pt x="278" y="120"/>
                  </a:cubicBezTo>
                  <a:cubicBezTo>
                    <a:pt x="278" y="120"/>
                    <a:pt x="278" y="120"/>
                    <a:pt x="278" y="120"/>
                  </a:cubicBezTo>
                  <a:cubicBezTo>
                    <a:pt x="278" y="120"/>
                    <a:pt x="277" y="121"/>
                    <a:pt x="277" y="121"/>
                  </a:cubicBezTo>
                  <a:cubicBezTo>
                    <a:pt x="277" y="121"/>
                    <a:pt x="276" y="122"/>
                    <a:pt x="276" y="123"/>
                  </a:cubicBezTo>
                  <a:cubicBezTo>
                    <a:pt x="275" y="124"/>
                    <a:pt x="274" y="126"/>
                    <a:pt x="274" y="126"/>
                  </a:cubicBezTo>
                  <a:cubicBezTo>
                    <a:pt x="274" y="126"/>
                    <a:pt x="273" y="126"/>
                    <a:pt x="273" y="128"/>
                  </a:cubicBezTo>
                  <a:cubicBezTo>
                    <a:pt x="273" y="129"/>
                    <a:pt x="272" y="130"/>
                    <a:pt x="271" y="131"/>
                  </a:cubicBezTo>
                  <a:cubicBezTo>
                    <a:pt x="271" y="132"/>
                    <a:pt x="270" y="132"/>
                    <a:pt x="271" y="133"/>
                  </a:cubicBezTo>
                  <a:cubicBezTo>
                    <a:pt x="271" y="133"/>
                    <a:pt x="271" y="133"/>
                    <a:pt x="270" y="133"/>
                  </a:cubicBezTo>
                  <a:cubicBezTo>
                    <a:pt x="270" y="132"/>
                    <a:pt x="270" y="132"/>
                    <a:pt x="270" y="132"/>
                  </a:cubicBezTo>
                  <a:cubicBezTo>
                    <a:pt x="270" y="133"/>
                    <a:pt x="270" y="133"/>
                    <a:pt x="270" y="133"/>
                  </a:cubicBezTo>
                  <a:cubicBezTo>
                    <a:pt x="270" y="135"/>
                    <a:pt x="270" y="135"/>
                    <a:pt x="269" y="135"/>
                  </a:cubicBezTo>
                  <a:cubicBezTo>
                    <a:pt x="269" y="136"/>
                    <a:pt x="268" y="136"/>
                    <a:pt x="269" y="136"/>
                  </a:cubicBezTo>
                  <a:cubicBezTo>
                    <a:pt x="269" y="136"/>
                    <a:pt x="267" y="139"/>
                    <a:pt x="266" y="140"/>
                  </a:cubicBezTo>
                  <a:cubicBezTo>
                    <a:pt x="266" y="141"/>
                    <a:pt x="265" y="141"/>
                    <a:pt x="266" y="141"/>
                  </a:cubicBezTo>
                  <a:cubicBezTo>
                    <a:pt x="266" y="142"/>
                    <a:pt x="265" y="142"/>
                    <a:pt x="265" y="143"/>
                  </a:cubicBezTo>
                  <a:cubicBezTo>
                    <a:pt x="264" y="144"/>
                    <a:pt x="263" y="146"/>
                    <a:pt x="263" y="148"/>
                  </a:cubicBezTo>
                  <a:cubicBezTo>
                    <a:pt x="262" y="149"/>
                    <a:pt x="261" y="151"/>
                    <a:pt x="261" y="151"/>
                  </a:cubicBezTo>
                  <a:cubicBezTo>
                    <a:pt x="260" y="152"/>
                    <a:pt x="260" y="152"/>
                    <a:pt x="260" y="152"/>
                  </a:cubicBezTo>
                  <a:cubicBezTo>
                    <a:pt x="260" y="152"/>
                    <a:pt x="260" y="154"/>
                    <a:pt x="259" y="154"/>
                  </a:cubicBezTo>
                  <a:cubicBezTo>
                    <a:pt x="259" y="155"/>
                    <a:pt x="259" y="155"/>
                    <a:pt x="257" y="157"/>
                  </a:cubicBezTo>
                  <a:cubicBezTo>
                    <a:pt x="257" y="158"/>
                    <a:pt x="256" y="159"/>
                    <a:pt x="256" y="159"/>
                  </a:cubicBezTo>
                  <a:cubicBezTo>
                    <a:pt x="256" y="160"/>
                    <a:pt x="256" y="160"/>
                    <a:pt x="255" y="160"/>
                  </a:cubicBezTo>
                  <a:cubicBezTo>
                    <a:pt x="255" y="161"/>
                    <a:pt x="255" y="161"/>
                    <a:pt x="255" y="161"/>
                  </a:cubicBezTo>
                  <a:cubicBezTo>
                    <a:pt x="255" y="161"/>
                    <a:pt x="255" y="161"/>
                    <a:pt x="255" y="162"/>
                  </a:cubicBezTo>
                  <a:cubicBezTo>
                    <a:pt x="254" y="162"/>
                    <a:pt x="253" y="164"/>
                    <a:pt x="252" y="166"/>
                  </a:cubicBezTo>
                  <a:cubicBezTo>
                    <a:pt x="252" y="167"/>
                    <a:pt x="252" y="167"/>
                    <a:pt x="252" y="167"/>
                  </a:cubicBezTo>
                  <a:cubicBezTo>
                    <a:pt x="252" y="167"/>
                    <a:pt x="251" y="168"/>
                    <a:pt x="251" y="168"/>
                  </a:cubicBezTo>
                  <a:cubicBezTo>
                    <a:pt x="251" y="170"/>
                    <a:pt x="249" y="172"/>
                    <a:pt x="249" y="173"/>
                  </a:cubicBezTo>
                  <a:cubicBezTo>
                    <a:pt x="249" y="173"/>
                    <a:pt x="248" y="174"/>
                    <a:pt x="247" y="176"/>
                  </a:cubicBezTo>
                  <a:cubicBezTo>
                    <a:pt x="245" y="180"/>
                    <a:pt x="245" y="180"/>
                    <a:pt x="245" y="180"/>
                  </a:cubicBezTo>
                  <a:cubicBezTo>
                    <a:pt x="245" y="180"/>
                    <a:pt x="244" y="180"/>
                    <a:pt x="245" y="181"/>
                  </a:cubicBezTo>
                  <a:cubicBezTo>
                    <a:pt x="245" y="181"/>
                    <a:pt x="244" y="183"/>
                    <a:pt x="244" y="183"/>
                  </a:cubicBezTo>
                  <a:cubicBezTo>
                    <a:pt x="243" y="183"/>
                    <a:pt x="243" y="183"/>
                    <a:pt x="243" y="182"/>
                  </a:cubicBezTo>
                  <a:cubicBezTo>
                    <a:pt x="243" y="182"/>
                    <a:pt x="243" y="182"/>
                    <a:pt x="243" y="182"/>
                  </a:cubicBezTo>
                  <a:cubicBezTo>
                    <a:pt x="242" y="182"/>
                    <a:pt x="242" y="182"/>
                    <a:pt x="242" y="182"/>
                  </a:cubicBezTo>
                  <a:cubicBezTo>
                    <a:pt x="242" y="182"/>
                    <a:pt x="242" y="182"/>
                    <a:pt x="241" y="182"/>
                  </a:cubicBezTo>
                  <a:cubicBezTo>
                    <a:pt x="241" y="181"/>
                    <a:pt x="241" y="181"/>
                    <a:pt x="241" y="180"/>
                  </a:cubicBezTo>
                  <a:cubicBezTo>
                    <a:pt x="242" y="180"/>
                    <a:pt x="242" y="180"/>
                    <a:pt x="241" y="180"/>
                  </a:cubicBezTo>
                  <a:cubicBezTo>
                    <a:pt x="241" y="179"/>
                    <a:pt x="239" y="180"/>
                    <a:pt x="239" y="180"/>
                  </a:cubicBezTo>
                  <a:cubicBezTo>
                    <a:pt x="239" y="181"/>
                    <a:pt x="238" y="181"/>
                    <a:pt x="238" y="181"/>
                  </a:cubicBezTo>
                  <a:cubicBezTo>
                    <a:pt x="237" y="182"/>
                    <a:pt x="236" y="182"/>
                    <a:pt x="235" y="181"/>
                  </a:cubicBezTo>
                  <a:cubicBezTo>
                    <a:pt x="234" y="181"/>
                    <a:pt x="234" y="181"/>
                    <a:pt x="234" y="181"/>
                  </a:cubicBezTo>
                  <a:cubicBezTo>
                    <a:pt x="234" y="181"/>
                    <a:pt x="233" y="181"/>
                    <a:pt x="233" y="181"/>
                  </a:cubicBezTo>
                  <a:cubicBezTo>
                    <a:pt x="233" y="181"/>
                    <a:pt x="232" y="181"/>
                    <a:pt x="232" y="181"/>
                  </a:cubicBezTo>
                  <a:cubicBezTo>
                    <a:pt x="231" y="181"/>
                    <a:pt x="231" y="181"/>
                    <a:pt x="231" y="181"/>
                  </a:cubicBezTo>
                  <a:cubicBezTo>
                    <a:pt x="230" y="181"/>
                    <a:pt x="230" y="181"/>
                    <a:pt x="230" y="181"/>
                  </a:cubicBezTo>
                  <a:cubicBezTo>
                    <a:pt x="230" y="181"/>
                    <a:pt x="230" y="181"/>
                    <a:pt x="230" y="181"/>
                  </a:cubicBezTo>
                  <a:cubicBezTo>
                    <a:pt x="230" y="181"/>
                    <a:pt x="230" y="181"/>
                    <a:pt x="230" y="181"/>
                  </a:cubicBezTo>
                  <a:cubicBezTo>
                    <a:pt x="230" y="180"/>
                    <a:pt x="230" y="180"/>
                    <a:pt x="229" y="180"/>
                  </a:cubicBezTo>
                  <a:cubicBezTo>
                    <a:pt x="228" y="181"/>
                    <a:pt x="228" y="181"/>
                    <a:pt x="227" y="180"/>
                  </a:cubicBezTo>
                  <a:cubicBezTo>
                    <a:pt x="226" y="180"/>
                    <a:pt x="226" y="180"/>
                    <a:pt x="226" y="180"/>
                  </a:cubicBezTo>
                  <a:cubicBezTo>
                    <a:pt x="226" y="180"/>
                    <a:pt x="225" y="180"/>
                    <a:pt x="225" y="180"/>
                  </a:cubicBezTo>
                  <a:cubicBezTo>
                    <a:pt x="225" y="180"/>
                    <a:pt x="224" y="180"/>
                    <a:pt x="224" y="180"/>
                  </a:cubicBezTo>
                  <a:cubicBezTo>
                    <a:pt x="224" y="180"/>
                    <a:pt x="224" y="180"/>
                    <a:pt x="223" y="180"/>
                  </a:cubicBezTo>
                  <a:cubicBezTo>
                    <a:pt x="223" y="180"/>
                    <a:pt x="222" y="180"/>
                    <a:pt x="222" y="180"/>
                  </a:cubicBezTo>
                  <a:cubicBezTo>
                    <a:pt x="222" y="180"/>
                    <a:pt x="222" y="180"/>
                    <a:pt x="221" y="179"/>
                  </a:cubicBezTo>
                  <a:cubicBezTo>
                    <a:pt x="221" y="179"/>
                    <a:pt x="221" y="179"/>
                    <a:pt x="221" y="179"/>
                  </a:cubicBezTo>
                  <a:cubicBezTo>
                    <a:pt x="220" y="179"/>
                    <a:pt x="220" y="179"/>
                    <a:pt x="220" y="179"/>
                  </a:cubicBezTo>
                  <a:cubicBezTo>
                    <a:pt x="219" y="178"/>
                    <a:pt x="219" y="178"/>
                    <a:pt x="219" y="178"/>
                  </a:cubicBezTo>
                  <a:cubicBezTo>
                    <a:pt x="218" y="178"/>
                    <a:pt x="215" y="177"/>
                    <a:pt x="215" y="177"/>
                  </a:cubicBezTo>
                  <a:cubicBezTo>
                    <a:pt x="215" y="177"/>
                    <a:pt x="215" y="177"/>
                    <a:pt x="215" y="177"/>
                  </a:cubicBezTo>
                  <a:cubicBezTo>
                    <a:pt x="215" y="177"/>
                    <a:pt x="214" y="177"/>
                    <a:pt x="214" y="176"/>
                  </a:cubicBezTo>
                  <a:cubicBezTo>
                    <a:pt x="213" y="176"/>
                    <a:pt x="213" y="175"/>
                    <a:pt x="212" y="175"/>
                  </a:cubicBezTo>
                  <a:cubicBezTo>
                    <a:pt x="211" y="175"/>
                    <a:pt x="211" y="175"/>
                    <a:pt x="211" y="174"/>
                  </a:cubicBezTo>
                  <a:cubicBezTo>
                    <a:pt x="211" y="174"/>
                    <a:pt x="211" y="174"/>
                    <a:pt x="211" y="174"/>
                  </a:cubicBezTo>
                  <a:cubicBezTo>
                    <a:pt x="210" y="174"/>
                    <a:pt x="210" y="173"/>
                    <a:pt x="210" y="173"/>
                  </a:cubicBezTo>
                  <a:cubicBezTo>
                    <a:pt x="209" y="173"/>
                    <a:pt x="209" y="172"/>
                    <a:pt x="209" y="173"/>
                  </a:cubicBezTo>
                  <a:cubicBezTo>
                    <a:pt x="209" y="173"/>
                    <a:pt x="206" y="171"/>
                    <a:pt x="205" y="170"/>
                  </a:cubicBezTo>
                  <a:cubicBezTo>
                    <a:pt x="204" y="170"/>
                    <a:pt x="204" y="169"/>
                    <a:pt x="204" y="169"/>
                  </a:cubicBezTo>
                  <a:cubicBezTo>
                    <a:pt x="204" y="168"/>
                    <a:pt x="204" y="168"/>
                    <a:pt x="204" y="168"/>
                  </a:cubicBezTo>
                  <a:cubicBezTo>
                    <a:pt x="203" y="167"/>
                    <a:pt x="203" y="168"/>
                    <a:pt x="203" y="168"/>
                  </a:cubicBezTo>
                  <a:cubicBezTo>
                    <a:pt x="203" y="169"/>
                    <a:pt x="203" y="169"/>
                    <a:pt x="203" y="169"/>
                  </a:cubicBezTo>
                  <a:cubicBezTo>
                    <a:pt x="203" y="169"/>
                    <a:pt x="203" y="169"/>
                    <a:pt x="203" y="169"/>
                  </a:cubicBezTo>
                  <a:cubicBezTo>
                    <a:pt x="203" y="168"/>
                    <a:pt x="202" y="168"/>
                    <a:pt x="202" y="168"/>
                  </a:cubicBezTo>
                  <a:cubicBezTo>
                    <a:pt x="202" y="168"/>
                    <a:pt x="202" y="168"/>
                    <a:pt x="201" y="167"/>
                  </a:cubicBezTo>
                  <a:cubicBezTo>
                    <a:pt x="201" y="167"/>
                    <a:pt x="200" y="166"/>
                    <a:pt x="200" y="166"/>
                  </a:cubicBezTo>
                  <a:cubicBezTo>
                    <a:pt x="200" y="166"/>
                    <a:pt x="200" y="166"/>
                    <a:pt x="200" y="165"/>
                  </a:cubicBezTo>
                  <a:cubicBezTo>
                    <a:pt x="200" y="165"/>
                    <a:pt x="200" y="165"/>
                    <a:pt x="199" y="165"/>
                  </a:cubicBezTo>
                  <a:cubicBezTo>
                    <a:pt x="199" y="165"/>
                    <a:pt x="199" y="165"/>
                    <a:pt x="198" y="164"/>
                  </a:cubicBezTo>
                  <a:cubicBezTo>
                    <a:pt x="198" y="164"/>
                    <a:pt x="198" y="163"/>
                    <a:pt x="198" y="163"/>
                  </a:cubicBezTo>
                  <a:cubicBezTo>
                    <a:pt x="197" y="163"/>
                    <a:pt x="197" y="163"/>
                    <a:pt x="197" y="163"/>
                  </a:cubicBezTo>
                  <a:cubicBezTo>
                    <a:pt x="197" y="162"/>
                    <a:pt x="197" y="162"/>
                    <a:pt x="197" y="162"/>
                  </a:cubicBezTo>
                  <a:cubicBezTo>
                    <a:pt x="196" y="162"/>
                    <a:pt x="196" y="162"/>
                    <a:pt x="197" y="162"/>
                  </a:cubicBezTo>
                  <a:cubicBezTo>
                    <a:pt x="197" y="162"/>
                    <a:pt x="197" y="162"/>
                    <a:pt x="197" y="162"/>
                  </a:cubicBezTo>
                  <a:cubicBezTo>
                    <a:pt x="196" y="161"/>
                    <a:pt x="196" y="162"/>
                    <a:pt x="196" y="162"/>
                  </a:cubicBezTo>
                  <a:cubicBezTo>
                    <a:pt x="196" y="162"/>
                    <a:pt x="196" y="162"/>
                    <a:pt x="196" y="162"/>
                  </a:cubicBezTo>
                  <a:cubicBezTo>
                    <a:pt x="196" y="162"/>
                    <a:pt x="196" y="162"/>
                    <a:pt x="196" y="161"/>
                  </a:cubicBezTo>
                  <a:cubicBezTo>
                    <a:pt x="196" y="161"/>
                    <a:pt x="196" y="161"/>
                    <a:pt x="194" y="160"/>
                  </a:cubicBezTo>
                  <a:cubicBezTo>
                    <a:pt x="194" y="160"/>
                    <a:pt x="193" y="160"/>
                    <a:pt x="193" y="159"/>
                  </a:cubicBezTo>
                  <a:cubicBezTo>
                    <a:pt x="193" y="158"/>
                    <a:pt x="192" y="158"/>
                    <a:pt x="191" y="157"/>
                  </a:cubicBezTo>
                  <a:cubicBezTo>
                    <a:pt x="190" y="156"/>
                    <a:pt x="190" y="156"/>
                    <a:pt x="189" y="155"/>
                  </a:cubicBezTo>
                  <a:cubicBezTo>
                    <a:pt x="189" y="154"/>
                    <a:pt x="189" y="153"/>
                    <a:pt x="188" y="153"/>
                  </a:cubicBezTo>
                  <a:cubicBezTo>
                    <a:pt x="188" y="153"/>
                    <a:pt x="187" y="152"/>
                    <a:pt x="187" y="152"/>
                  </a:cubicBezTo>
                  <a:cubicBezTo>
                    <a:pt x="187" y="151"/>
                    <a:pt x="187" y="151"/>
                    <a:pt x="186" y="151"/>
                  </a:cubicBezTo>
                  <a:cubicBezTo>
                    <a:pt x="186" y="151"/>
                    <a:pt x="186" y="151"/>
                    <a:pt x="186" y="151"/>
                  </a:cubicBezTo>
                  <a:cubicBezTo>
                    <a:pt x="186" y="150"/>
                    <a:pt x="186" y="150"/>
                    <a:pt x="185" y="150"/>
                  </a:cubicBezTo>
                  <a:cubicBezTo>
                    <a:pt x="185" y="150"/>
                    <a:pt x="185" y="150"/>
                    <a:pt x="185" y="150"/>
                  </a:cubicBezTo>
                  <a:cubicBezTo>
                    <a:pt x="185" y="149"/>
                    <a:pt x="185" y="149"/>
                    <a:pt x="184" y="149"/>
                  </a:cubicBezTo>
                  <a:cubicBezTo>
                    <a:pt x="184" y="149"/>
                    <a:pt x="184" y="148"/>
                    <a:pt x="183" y="148"/>
                  </a:cubicBezTo>
                  <a:cubicBezTo>
                    <a:pt x="183" y="147"/>
                    <a:pt x="183" y="147"/>
                    <a:pt x="183" y="147"/>
                  </a:cubicBezTo>
                  <a:cubicBezTo>
                    <a:pt x="182" y="147"/>
                    <a:pt x="182" y="146"/>
                    <a:pt x="182" y="146"/>
                  </a:cubicBezTo>
                  <a:cubicBezTo>
                    <a:pt x="182" y="145"/>
                    <a:pt x="181" y="145"/>
                    <a:pt x="181" y="144"/>
                  </a:cubicBezTo>
                  <a:cubicBezTo>
                    <a:pt x="180" y="143"/>
                    <a:pt x="180" y="143"/>
                    <a:pt x="180" y="143"/>
                  </a:cubicBezTo>
                  <a:cubicBezTo>
                    <a:pt x="180" y="142"/>
                    <a:pt x="179" y="142"/>
                    <a:pt x="179" y="141"/>
                  </a:cubicBezTo>
                  <a:cubicBezTo>
                    <a:pt x="179" y="141"/>
                    <a:pt x="178" y="140"/>
                    <a:pt x="178" y="140"/>
                  </a:cubicBezTo>
                  <a:cubicBezTo>
                    <a:pt x="178" y="140"/>
                    <a:pt x="178" y="140"/>
                    <a:pt x="177" y="139"/>
                  </a:cubicBezTo>
                  <a:cubicBezTo>
                    <a:pt x="177" y="139"/>
                    <a:pt x="176" y="138"/>
                    <a:pt x="176" y="138"/>
                  </a:cubicBezTo>
                  <a:cubicBezTo>
                    <a:pt x="176" y="137"/>
                    <a:pt x="174" y="135"/>
                    <a:pt x="174" y="135"/>
                  </a:cubicBezTo>
                  <a:cubicBezTo>
                    <a:pt x="174" y="136"/>
                    <a:pt x="173" y="135"/>
                    <a:pt x="173" y="134"/>
                  </a:cubicBezTo>
                  <a:cubicBezTo>
                    <a:pt x="173" y="134"/>
                    <a:pt x="173" y="134"/>
                    <a:pt x="173" y="133"/>
                  </a:cubicBezTo>
                  <a:cubicBezTo>
                    <a:pt x="173" y="133"/>
                    <a:pt x="173" y="133"/>
                    <a:pt x="173" y="133"/>
                  </a:cubicBezTo>
                  <a:cubicBezTo>
                    <a:pt x="172" y="134"/>
                    <a:pt x="171" y="133"/>
                    <a:pt x="172" y="133"/>
                  </a:cubicBezTo>
                  <a:cubicBezTo>
                    <a:pt x="172" y="133"/>
                    <a:pt x="171" y="132"/>
                    <a:pt x="171" y="132"/>
                  </a:cubicBezTo>
                  <a:cubicBezTo>
                    <a:pt x="170" y="132"/>
                    <a:pt x="170" y="131"/>
                    <a:pt x="170" y="131"/>
                  </a:cubicBezTo>
                  <a:cubicBezTo>
                    <a:pt x="170" y="131"/>
                    <a:pt x="170" y="130"/>
                    <a:pt x="169" y="130"/>
                  </a:cubicBezTo>
                  <a:cubicBezTo>
                    <a:pt x="168" y="129"/>
                    <a:pt x="168" y="129"/>
                    <a:pt x="168" y="129"/>
                  </a:cubicBezTo>
                  <a:cubicBezTo>
                    <a:pt x="168" y="129"/>
                    <a:pt x="167" y="128"/>
                    <a:pt x="167" y="128"/>
                  </a:cubicBezTo>
                  <a:cubicBezTo>
                    <a:pt x="166" y="128"/>
                    <a:pt x="165" y="128"/>
                    <a:pt x="166" y="128"/>
                  </a:cubicBezTo>
                  <a:cubicBezTo>
                    <a:pt x="166" y="127"/>
                    <a:pt x="165" y="127"/>
                    <a:pt x="165" y="127"/>
                  </a:cubicBezTo>
                  <a:cubicBezTo>
                    <a:pt x="164" y="127"/>
                    <a:pt x="164" y="127"/>
                    <a:pt x="164" y="127"/>
                  </a:cubicBezTo>
                  <a:cubicBezTo>
                    <a:pt x="164" y="126"/>
                    <a:pt x="164" y="126"/>
                    <a:pt x="164" y="126"/>
                  </a:cubicBezTo>
                  <a:cubicBezTo>
                    <a:pt x="164" y="126"/>
                    <a:pt x="163" y="126"/>
                    <a:pt x="163" y="126"/>
                  </a:cubicBezTo>
                  <a:cubicBezTo>
                    <a:pt x="163" y="126"/>
                    <a:pt x="163" y="126"/>
                    <a:pt x="162" y="126"/>
                  </a:cubicBezTo>
                  <a:cubicBezTo>
                    <a:pt x="162" y="126"/>
                    <a:pt x="162" y="126"/>
                    <a:pt x="162" y="126"/>
                  </a:cubicBezTo>
                  <a:cubicBezTo>
                    <a:pt x="162" y="126"/>
                    <a:pt x="161" y="127"/>
                    <a:pt x="161" y="127"/>
                  </a:cubicBezTo>
                  <a:cubicBezTo>
                    <a:pt x="161" y="127"/>
                    <a:pt x="161" y="126"/>
                    <a:pt x="161" y="126"/>
                  </a:cubicBezTo>
                  <a:cubicBezTo>
                    <a:pt x="161" y="126"/>
                    <a:pt x="161" y="126"/>
                    <a:pt x="161" y="126"/>
                  </a:cubicBezTo>
                  <a:cubicBezTo>
                    <a:pt x="161" y="125"/>
                    <a:pt x="160" y="126"/>
                    <a:pt x="160" y="126"/>
                  </a:cubicBezTo>
                  <a:cubicBezTo>
                    <a:pt x="160" y="126"/>
                    <a:pt x="160" y="126"/>
                    <a:pt x="160" y="126"/>
                  </a:cubicBezTo>
                  <a:cubicBezTo>
                    <a:pt x="160" y="126"/>
                    <a:pt x="159" y="126"/>
                    <a:pt x="159" y="126"/>
                  </a:cubicBezTo>
                  <a:cubicBezTo>
                    <a:pt x="159" y="126"/>
                    <a:pt x="157" y="126"/>
                    <a:pt x="158" y="125"/>
                  </a:cubicBezTo>
                  <a:cubicBezTo>
                    <a:pt x="158" y="125"/>
                    <a:pt x="157" y="125"/>
                    <a:pt x="157" y="125"/>
                  </a:cubicBezTo>
                  <a:cubicBezTo>
                    <a:pt x="157" y="125"/>
                    <a:pt x="157" y="126"/>
                    <a:pt x="156" y="125"/>
                  </a:cubicBezTo>
                  <a:cubicBezTo>
                    <a:pt x="156" y="125"/>
                    <a:pt x="156" y="125"/>
                    <a:pt x="156" y="125"/>
                  </a:cubicBezTo>
                  <a:cubicBezTo>
                    <a:pt x="155" y="126"/>
                    <a:pt x="155" y="126"/>
                    <a:pt x="154" y="126"/>
                  </a:cubicBezTo>
                  <a:cubicBezTo>
                    <a:pt x="154" y="125"/>
                    <a:pt x="153" y="125"/>
                    <a:pt x="153" y="125"/>
                  </a:cubicBezTo>
                  <a:cubicBezTo>
                    <a:pt x="153" y="125"/>
                    <a:pt x="153" y="125"/>
                    <a:pt x="152" y="125"/>
                  </a:cubicBezTo>
                  <a:cubicBezTo>
                    <a:pt x="152" y="125"/>
                    <a:pt x="151" y="125"/>
                    <a:pt x="151" y="125"/>
                  </a:cubicBezTo>
                  <a:cubicBezTo>
                    <a:pt x="151" y="126"/>
                    <a:pt x="150" y="126"/>
                    <a:pt x="150" y="126"/>
                  </a:cubicBezTo>
                  <a:cubicBezTo>
                    <a:pt x="150" y="125"/>
                    <a:pt x="150" y="126"/>
                    <a:pt x="150" y="126"/>
                  </a:cubicBezTo>
                  <a:cubicBezTo>
                    <a:pt x="150" y="126"/>
                    <a:pt x="150" y="126"/>
                    <a:pt x="149" y="126"/>
                  </a:cubicBezTo>
                  <a:cubicBezTo>
                    <a:pt x="148" y="125"/>
                    <a:pt x="147" y="125"/>
                    <a:pt x="147" y="125"/>
                  </a:cubicBezTo>
                  <a:cubicBezTo>
                    <a:pt x="147" y="126"/>
                    <a:pt x="146" y="126"/>
                    <a:pt x="146" y="125"/>
                  </a:cubicBezTo>
                  <a:cubicBezTo>
                    <a:pt x="146" y="125"/>
                    <a:pt x="146" y="125"/>
                    <a:pt x="146" y="125"/>
                  </a:cubicBezTo>
                  <a:cubicBezTo>
                    <a:pt x="144" y="125"/>
                    <a:pt x="142" y="125"/>
                    <a:pt x="141" y="124"/>
                  </a:cubicBezTo>
                  <a:cubicBezTo>
                    <a:pt x="141" y="124"/>
                    <a:pt x="140" y="123"/>
                    <a:pt x="139" y="124"/>
                  </a:cubicBezTo>
                  <a:cubicBezTo>
                    <a:pt x="137" y="124"/>
                    <a:pt x="137" y="124"/>
                    <a:pt x="137" y="123"/>
                  </a:cubicBezTo>
                  <a:cubicBezTo>
                    <a:pt x="138" y="122"/>
                    <a:pt x="138" y="122"/>
                    <a:pt x="137" y="122"/>
                  </a:cubicBezTo>
                  <a:cubicBezTo>
                    <a:pt x="137" y="123"/>
                    <a:pt x="137" y="123"/>
                    <a:pt x="136" y="122"/>
                  </a:cubicBezTo>
                  <a:cubicBezTo>
                    <a:pt x="135" y="122"/>
                    <a:pt x="135" y="122"/>
                    <a:pt x="135" y="122"/>
                  </a:cubicBezTo>
                  <a:cubicBezTo>
                    <a:pt x="135" y="123"/>
                    <a:pt x="134" y="123"/>
                    <a:pt x="134" y="123"/>
                  </a:cubicBezTo>
                  <a:cubicBezTo>
                    <a:pt x="133" y="122"/>
                    <a:pt x="131" y="123"/>
                    <a:pt x="132" y="124"/>
                  </a:cubicBezTo>
                  <a:cubicBezTo>
                    <a:pt x="132" y="124"/>
                    <a:pt x="131" y="124"/>
                    <a:pt x="131" y="124"/>
                  </a:cubicBezTo>
                  <a:cubicBezTo>
                    <a:pt x="131" y="124"/>
                    <a:pt x="130" y="124"/>
                    <a:pt x="130" y="124"/>
                  </a:cubicBezTo>
                  <a:cubicBezTo>
                    <a:pt x="130" y="125"/>
                    <a:pt x="129" y="125"/>
                    <a:pt x="128" y="125"/>
                  </a:cubicBezTo>
                  <a:cubicBezTo>
                    <a:pt x="128" y="125"/>
                    <a:pt x="128" y="124"/>
                    <a:pt x="128" y="125"/>
                  </a:cubicBezTo>
                  <a:cubicBezTo>
                    <a:pt x="127" y="125"/>
                    <a:pt x="127" y="125"/>
                    <a:pt x="127" y="124"/>
                  </a:cubicBezTo>
                  <a:cubicBezTo>
                    <a:pt x="127" y="124"/>
                    <a:pt x="126" y="124"/>
                    <a:pt x="125" y="124"/>
                  </a:cubicBezTo>
                  <a:cubicBezTo>
                    <a:pt x="125" y="124"/>
                    <a:pt x="124" y="123"/>
                    <a:pt x="124" y="123"/>
                  </a:cubicBezTo>
                  <a:cubicBezTo>
                    <a:pt x="124" y="123"/>
                    <a:pt x="124" y="122"/>
                    <a:pt x="124" y="122"/>
                  </a:cubicBezTo>
                  <a:cubicBezTo>
                    <a:pt x="123" y="122"/>
                    <a:pt x="120" y="118"/>
                    <a:pt x="120" y="116"/>
                  </a:cubicBezTo>
                  <a:cubicBezTo>
                    <a:pt x="120" y="115"/>
                    <a:pt x="120" y="114"/>
                    <a:pt x="119" y="114"/>
                  </a:cubicBezTo>
                  <a:cubicBezTo>
                    <a:pt x="118" y="114"/>
                    <a:pt x="117" y="112"/>
                    <a:pt x="116" y="111"/>
                  </a:cubicBezTo>
                  <a:cubicBezTo>
                    <a:pt x="115" y="111"/>
                    <a:pt x="114" y="110"/>
                    <a:pt x="114" y="110"/>
                  </a:cubicBezTo>
                  <a:cubicBezTo>
                    <a:pt x="113" y="109"/>
                    <a:pt x="112" y="108"/>
                    <a:pt x="111" y="108"/>
                  </a:cubicBezTo>
                  <a:cubicBezTo>
                    <a:pt x="110" y="107"/>
                    <a:pt x="107" y="105"/>
                    <a:pt x="106" y="104"/>
                  </a:cubicBezTo>
                  <a:cubicBezTo>
                    <a:pt x="106" y="104"/>
                    <a:pt x="105" y="104"/>
                    <a:pt x="105" y="104"/>
                  </a:cubicBezTo>
                  <a:cubicBezTo>
                    <a:pt x="105" y="104"/>
                    <a:pt x="103" y="103"/>
                    <a:pt x="98" y="100"/>
                  </a:cubicBezTo>
                  <a:cubicBezTo>
                    <a:pt x="96" y="99"/>
                    <a:pt x="95" y="99"/>
                    <a:pt x="83" y="97"/>
                  </a:cubicBezTo>
                  <a:cubicBezTo>
                    <a:pt x="82" y="97"/>
                    <a:pt x="81" y="97"/>
                    <a:pt x="80" y="96"/>
                  </a:cubicBezTo>
                  <a:cubicBezTo>
                    <a:pt x="79" y="96"/>
                    <a:pt x="79" y="96"/>
                    <a:pt x="79" y="96"/>
                  </a:cubicBezTo>
                  <a:cubicBezTo>
                    <a:pt x="79" y="96"/>
                    <a:pt x="78" y="97"/>
                    <a:pt x="78" y="97"/>
                  </a:cubicBezTo>
                  <a:cubicBezTo>
                    <a:pt x="78" y="97"/>
                    <a:pt x="78" y="97"/>
                    <a:pt x="78" y="96"/>
                  </a:cubicBezTo>
                  <a:cubicBezTo>
                    <a:pt x="79" y="96"/>
                    <a:pt x="78" y="96"/>
                    <a:pt x="77" y="96"/>
                  </a:cubicBezTo>
                  <a:cubicBezTo>
                    <a:pt x="77" y="96"/>
                    <a:pt x="76" y="96"/>
                    <a:pt x="76" y="96"/>
                  </a:cubicBezTo>
                  <a:cubicBezTo>
                    <a:pt x="76" y="96"/>
                    <a:pt x="75" y="96"/>
                    <a:pt x="75" y="96"/>
                  </a:cubicBezTo>
                  <a:cubicBezTo>
                    <a:pt x="74" y="96"/>
                    <a:pt x="74" y="97"/>
                    <a:pt x="74" y="96"/>
                  </a:cubicBezTo>
                  <a:cubicBezTo>
                    <a:pt x="74" y="96"/>
                    <a:pt x="73" y="96"/>
                    <a:pt x="73" y="96"/>
                  </a:cubicBezTo>
                  <a:cubicBezTo>
                    <a:pt x="70" y="97"/>
                    <a:pt x="67" y="97"/>
                    <a:pt x="67" y="96"/>
                  </a:cubicBezTo>
                  <a:cubicBezTo>
                    <a:pt x="67" y="96"/>
                    <a:pt x="67" y="96"/>
                    <a:pt x="67" y="96"/>
                  </a:cubicBezTo>
                  <a:cubicBezTo>
                    <a:pt x="66" y="96"/>
                    <a:pt x="66" y="96"/>
                    <a:pt x="66" y="96"/>
                  </a:cubicBezTo>
                  <a:cubicBezTo>
                    <a:pt x="66" y="97"/>
                    <a:pt x="65" y="97"/>
                    <a:pt x="65" y="97"/>
                  </a:cubicBezTo>
                  <a:cubicBezTo>
                    <a:pt x="65" y="97"/>
                    <a:pt x="64" y="97"/>
                    <a:pt x="63" y="97"/>
                  </a:cubicBezTo>
                  <a:cubicBezTo>
                    <a:pt x="63" y="97"/>
                    <a:pt x="62" y="97"/>
                    <a:pt x="61" y="97"/>
                  </a:cubicBezTo>
                  <a:cubicBezTo>
                    <a:pt x="61" y="97"/>
                    <a:pt x="61" y="97"/>
                    <a:pt x="60" y="97"/>
                  </a:cubicBezTo>
                  <a:cubicBezTo>
                    <a:pt x="60" y="97"/>
                    <a:pt x="60" y="97"/>
                    <a:pt x="60" y="97"/>
                  </a:cubicBezTo>
                  <a:cubicBezTo>
                    <a:pt x="60" y="97"/>
                    <a:pt x="59" y="97"/>
                    <a:pt x="58" y="98"/>
                  </a:cubicBezTo>
                  <a:cubicBezTo>
                    <a:pt x="57" y="98"/>
                    <a:pt x="57" y="98"/>
                    <a:pt x="56" y="98"/>
                  </a:cubicBezTo>
                  <a:cubicBezTo>
                    <a:pt x="56" y="98"/>
                    <a:pt x="56" y="98"/>
                    <a:pt x="56" y="98"/>
                  </a:cubicBezTo>
                  <a:cubicBezTo>
                    <a:pt x="56" y="98"/>
                    <a:pt x="55" y="98"/>
                    <a:pt x="55" y="98"/>
                  </a:cubicBezTo>
                  <a:cubicBezTo>
                    <a:pt x="54" y="98"/>
                    <a:pt x="50" y="99"/>
                    <a:pt x="50" y="99"/>
                  </a:cubicBezTo>
                  <a:cubicBezTo>
                    <a:pt x="50" y="100"/>
                    <a:pt x="49" y="100"/>
                    <a:pt x="49" y="100"/>
                  </a:cubicBezTo>
                  <a:cubicBezTo>
                    <a:pt x="49" y="99"/>
                    <a:pt x="47" y="100"/>
                    <a:pt x="47" y="101"/>
                  </a:cubicBezTo>
                  <a:cubicBezTo>
                    <a:pt x="47" y="101"/>
                    <a:pt x="47" y="101"/>
                    <a:pt x="47" y="101"/>
                  </a:cubicBezTo>
                  <a:cubicBezTo>
                    <a:pt x="46" y="101"/>
                    <a:pt x="45" y="101"/>
                    <a:pt x="45" y="102"/>
                  </a:cubicBezTo>
                  <a:cubicBezTo>
                    <a:pt x="44" y="102"/>
                    <a:pt x="43" y="103"/>
                    <a:pt x="43" y="103"/>
                  </a:cubicBezTo>
                  <a:cubicBezTo>
                    <a:pt x="42" y="103"/>
                    <a:pt x="42" y="104"/>
                    <a:pt x="41" y="104"/>
                  </a:cubicBezTo>
                  <a:cubicBezTo>
                    <a:pt x="41" y="104"/>
                    <a:pt x="40" y="104"/>
                    <a:pt x="40" y="104"/>
                  </a:cubicBezTo>
                  <a:cubicBezTo>
                    <a:pt x="39" y="104"/>
                    <a:pt x="39" y="104"/>
                    <a:pt x="39" y="104"/>
                  </a:cubicBezTo>
                  <a:cubicBezTo>
                    <a:pt x="38" y="105"/>
                    <a:pt x="37" y="105"/>
                    <a:pt x="37" y="105"/>
                  </a:cubicBezTo>
                  <a:cubicBezTo>
                    <a:pt x="36" y="105"/>
                    <a:pt x="36" y="105"/>
                    <a:pt x="35" y="106"/>
                  </a:cubicBezTo>
                  <a:cubicBezTo>
                    <a:pt x="34" y="106"/>
                    <a:pt x="33" y="106"/>
                    <a:pt x="33" y="106"/>
                  </a:cubicBezTo>
                  <a:cubicBezTo>
                    <a:pt x="33" y="106"/>
                    <a:pt x="32" y="106"/>
                    <a:pt x="31" y="107"/>
                  </a:cubicBezTo>
                  <a:cubicBezTo>
                    <a:pt x="30" y="107"/>
                    <a:pt x="26" y="107"/>
                    <a:pt x="23" y="106"/>
                  </a:cubicBezTo>
                  <a:cubicBezTo>
                    <a:pt x="20" y="106"/>
                    <a:pt x="19" y="105"/>
                    <a:pt x="19" y="105"/>
                  </a:cubicBezTo>
                  <a:close/>
                  <a:moveTo>
                    <a:pt x="30" y="103"/>
                  </a:moveTo>
                  <a:cubicBezTo>
                    <a:pt x="31" y="103"/>
                    <a:pt x="33" y="103"/>
                    <a:pt x="34" y="103"/>
                  </a:cubicBezTo>
                  <a:cubicBezTo>
                    <a:pt x="35" y="102"/>
                    <a:pt x="36" y="102"/>
                    <a:pt x="36" y="102"/>
                  </a:cubicBezTo>
                  <a:cubicBezTo>
                    <a:pt x="37" y="102"/>
                    <a:pt x="39" y="101"/>
                    <a:pt x="41" y="101"/>
                  </a:cubicBezTo>
                  <a:cubicBezTo>
                    <a:pt x="45" y="98"/>
                    <a:pt x="49" y="97"/>
                    <a:pt x="51" y="96"/>
                  </a:cubicBezTo>
                  <a:cubicBezTo>
                    <a:pt x="53" y="95"/>
                    <a:pt x="53" y="95"/>
                    <a:pt x="57" y="95"/>
                  </a:cubicBezTo>
                  <a:cubicBezTo>
                    <a:pt x="58" y="95"/>
                    <a:pt x="59" y="95"/>
                    <a:pt x="60" y="94"/>
                  </a:cubicBezTo>
                  <a:cubicBezTo>
                    <a:pt x="60" y="94"/>
                    <a:pt x="62" y="94"/>
                    <a:pt x="63" y="94"/>
                  </a:cubicBezTo>
                  <a:cubicBezTo>
                    <a:pt x="64" y="94"/>
                    <a:pt x="66" y="94"/>
                    <a:pt x="66" y="93"/>
                  </a:cubicBezTo>
                  <a:cubicBezTo>
                    <a:pt x="66" y="93"/>
                    <a:pt x="66" y="93"/>
                    <a:pt x="66" y="94"/>
                  </a:cubicBezTo>
                  <a:cubicBezTo>
                    <a:pt x="66" y="94"/>
                    <a:pt x="67" y="94"/>
                    <a:pt x="67" y="94"/>
                  </a:cubicBezTo>
                  <a:cubicBezTo>
                    <a:pt x="67" y="93"/>
                    <a:pt x="67" y="93"/>
                    <a:pt x="67" y="93"/>
                  </a:cubicBezTo>
                  <a:cubicBezTo>
                    <a:pt x="68" y="94"/>
                    <a:pt x="68" y="94"/>
                    <a:pt x="69" y="93"/>
                  </a:cubicBezTo>
                  <a:cubicBezTo>
                    <a:pt x="69" y="93"/>
                    <a:pt x="69" y="93"/>
                    <a:pt x="70" y="93"/>
                  </a:cubicBezTo>
                  <a:cubicBezTo>
                    <a:pt x="70" y="94"/>
                    <a:pt x="73" y="94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5" y="93"/>
                    <a:pt x="75" y="93"/>
                  </a:cubicBezTo>
                  <a:cubicBezTo>
                    <a:pt x="75" y="93"/>
                    <a:pt x="76" y="93"/>
                    <a:pt x="76" y="93"/>
                  </a:cubicBezTo>
                  <a:cubicBezTo>
                    <a:pt x="76" y="93"/>
                    <a:pt x="77" y="93"/>
                    <a:pt x="77" y="93"/>
                  </a:cubicBezTo>
                  <a:cubicBezTo>
                    <a:pt x="78" y="93"/>
                    <a:pt x="81" y="94"/>
                    <a:pt x="82" y="94"/>
                  </a:cubicBezTo>
                  <a:cubicBezTo>
                    <a:pt x="82" y="94"/>
                    <a:pt x="82" y="94"/>
                    <a:pt x="82" y="94"/>
                  </a:cubicBezTo>
                  <a:cubicBezTo>
                    <a:pt x="83" y="94"/>
                    <a:pt x="85" y="94"/>
                    <a:pt x="87" y="95"/>
                  </a:cubicBezTo>
                  <a:cubicBezTo>
                    <a:pt x="87" y="95"/>
                    <a:pt x="87" y="95"/>
                    <a:pt x="87" y="95"/>
                  </a:cubicBezTo>
                  <a:cubicBezTo>
                    <a:pt x="88" y="95"/>
                    <a:pt x="88" y="95"/>
                    <a:pt x="88" y="95"/>
                  </a:cubicBezTo>
                  <a:cubicBezTo>
                    <a:pt x="89" y="95"/>
                    <a:pt x="90" y="95"/>
                    <a:pt x="91" y="95"/>
                  </a:cubicBezTo>
                  <a:cubicBezTo>
                    <a:pt x="91" y="95"/>
                    <a:pt x="92" y="95"/>
                    <a:pt x="93" y="96"/>
                  </a:cubicBezTo>
                  <a:cubicBezTo>
                    <a:pt x="94" y="96"/>
                    <a:pt x="94" y="96"/>
                    <a:pt x="94" y="96"/>
                  </a:cubicBezTo>
                  <a:cubicBezTo>
                    <a:pt x="94" y="96"/>
                    <a:pt x="95" y="96"/>
                    <a:pt x="97" y="96"/>
                  </a:cubicBezTo>
                  <a:cubicBezTo>
                    <a:pt x="98" y="97"/>
                    <a:pt x="98" y="97"/>
                    <a:pt x="99" y="97"/>
                  </a:cubicBezTo>
                  <a:cubicBezTo>
                    <a:pt x="100" y="98"/>
                    <a:pt x="102" y="99"/>
                    <a:pt x="104" y="99"/>
                  </a:cubicBezTo>
                  <a:cubicBezTo>
                    <a:pt x="105" y="100"/>
                    <a:pt x="107" y="101"/>
                    <a:pt x="107" y="101"/>
                  </a:cubicBezTo>
                  <a:cubicBezTo>
                    <a:pt x="108" y="102"/>
                    <a:pt x="108" y="102"/>
                    <a:pt x="109" y="103"/>
                  </a:cubicBezTo>
                  <a:cubicBezTo>
                    <a:pt x="109" y="103"/>
                    <a:pt x="109" y="103"/>
                    <a:pt x="109" y="103"/>
                  </a:cubicBezTo>
                  <a:cubicBezTo>
                    <a:pt x="110" y="103"/>
                    <a:pt x="110" y="103"/>
                    <a:pt x="111" y="104"/>
                  </a:cubicBezTo>
                  <a:cubicBezTo>
                    <a:pt x="112" y="105"/>
                    <a:pt x="112" y="105"/>
                    <a:pt x="112" y="104"/>
                  </a:cubicBezTo>
                  <a:cubicBezTo>
                    <a:pt x="112" y="104"/>
                    <a:pt x="111" y="102"/>
                    <a:pt x="111" y="102"/>
                  </a:cubicBezTo>
                  <a:cubicBezTo>
                    <a:pt x="110" y="103"/>
                    <a:pt x="110" y="102"/>
                    <a:pt x="110" y="102"/>
                  </a:cubicBezTo>
                  <a:cubicBezTo>
                    <a:pt x="110" y="101"/>
                    <a:pt x="110" y="101"/>
                    <a:pt x="110" y="101"/>
                  </a:cubicBezTo>
                  <a:cubicBezTo>
                    <a:pt x="110" y="102"/>
                    <a:pt x="110" y="101"/>
                    <a:pt x="110" y="101"/>
                  </a:cubicBezTo>
                  <a:cubicBezTo>
                    <a:pt x="109" y="101"/>
                    <a:pt x="109" y="101"/>
                    <a:pt x="109" y="101"/>
                  </a:cubicBezTo>
                  <a:cubicBezTo>
                    <a:pt x="108" y="100"/>
                    <a:pt x="106" y="99"/>
                    <a:pt x="106" y="99"/>
                  </a:cubicBezTo>
                  <a:cubicBezTo>
                    <a:pt x="106" y="99"/>
                    <a:pt x="106" y="98"/>
                    <a:pt x="105" y="98"/>
                  </a:cubicBezTo>
                  <a:cubicBezTo>
                    <a:pt x="105" y="98"/>
                    <a:pt x="104" y="98"/>
                    <a:pt x="104" y="98"/>
                  </a:cubicBezTo>
                  <a:cubicBezTo>
                    <a:pt x="104" y="97"/>
                    <a:pt x="104" y="97"/>
                    <a:pt x="104" y="97"/>
                  </a:cubicBezTo>
                  <a:cubicBezTo>
                    <a:pt x="103" y="97"/>
                    <a:pt x="103" y="97"/>
                    <a:pt x="102" y="97"/>
                  </a:cubicBezTo>
                  <a:cubicBezTo>
                    <a:pt x="102" y="96"/>
                    <a:pt x="100" y="95"/>
                    <a:pt x="99" y="95"/>
                  </a:cubicBezTo>
                  <a:cubicBezTo>
                    <a:pt x="99" y="95"/>
                    <a:pt x="99" y="95"/>
                    <a:pt x="99" y="95"/>
                  </a:cubicBezTo>
                  <a:cubicBezTo>
                    <a:pt x="99" y="95"/>
                    <a:pt x="98" y="95"/>
                    <a:pt x="98" y="95"/>
                  </a:cubicBezTo>
                  <a:cubicBezTo>
                    <a:pt x="97" y="95"/>
                    <a:pt x="95" y="94"/>
                    <a:pt x="94" y="93"/>
                  </a:cubicBezTo>
                  <a:cubicBezTo>
                    <a:pt x="94" y="93"/>
                    <a:pt x="93" y="92"/>
                    <a:pt x="93" y="93"/>
                  </a:cubicBezTo>
                  <a:cubicBezTo>
                    <a:pt x="93" y="93"/>
                    <a:pt x="92" y="93"/>
                    <a:pt x="91" y="92"/>
                  </a:cubicBezTo>
                  <a:cubicBezTo>
                    <a:pt x="90" y="92"/>
                    <a:pt x="89" y="92"/>
                    <a:pt x="89" y="92"/>
                  </a:cubicBezTo>
                  <a:cubicBezTo>
                    <a:pt x="89" y="92"/>
                    <a:pt x="87" y="92"/>
                    <a:pt x="85" y="91"/>
                  </a:cubicBezTo>
                  <a:cubicBezTo>
                    <a:pt x="82" y="90"/>
                    <a:pt x="81" y="90"/>
                    <a:pt x="81" y="91"/>
                  </a:cubicBezTo>
                  <a:cubicBezTo>
                    <a:pt x="81" y="91"/>
                    <a:pt x="80" y="91"/>
                    <a:pt x="79" y="91"/>
                  </a:cubicBezTo>
                  <a:cubicBezTo>
                    <a:pt x="78" y="90"/>
                    <a:pt x="78" y="90"/>
                    <a:pt x="78" y="91"/>
                  </a:cubicBezTo>
                  <a:cubicBezTo>
                    <a:pt x="78" y="91"/>
                    <a:pt x="77" y="91"/>
                    <a:pt x="77" y="91"/>
                  </a:cubicBezTo>
                  <a:cubicBezTo>
                    <a:pt x="76" y="90"/>
                    <a:pt x="76" y="90"/>
                    <a:pt x="76" y="90"/>
                  </a:cubicBezTo>
                  <a:cubicBezTo>
                    <a:pt x="76" y="91"/>
                    <a:pt x="76" y="91"/>
                    <a:pt x="75" y="91"/>
                  </a:cubicBezTo>
                  <a:cubicBezTo>
                    <a:pt x="75" y="90"/>
                    <a:pt x="74" y="90"/>
                    <a:pt x="74" y="91"/>
                  </a:cubicBezTo>
                  <a:cubicBezTo>
                    <a:pt x="74" y="91"/>
                    <a:pt x="74" y="91"/>
                    <a:pt x="74" y="91"/>
                  </a:cubicBezTo>
                  <a:cubicBezTo>
                    <a:pt x="74" y="90"/>
                    <a:pt x="72" y="90"/>
                    <a:pt x="72" y="90"/>
                  </a:cubicBezTo>
                  <a:cubicBezTo>
                    <a:pt x="71" y="90"/>
                    <a:pt x="66" y="91"/>
                    <a:pt x="65" y="90"/>
                  </a:cubicBezTo>
                  <a:cubicBezTo>
                    <a:pt x="64" y="90"/>
                    <a:pt x="63" y="90"/>
                    <a:pt x="62" y="91"/>
                  </a:cubicBezTo>
                  <a:cubicBezTo>
                    <a:pt x="61" y="91"/>
                    <a:pt x="60" y="91"/>
                    <a:pt x="60" y="91"/>
                  </a:cubicBezTo>
                  <a:cubicBezTo>
                    <a:pt x="59" y="91"/>
                    <a:pt x="59" y="91"/>
                    <a:pt x="59" y="91"/>
                  </a:cubicBezTo>
                  <a:cubicBezTo>
                    <a:pt x="59" y="91"/>
                    <a:pt x="59" y="91"/>
                    <a:pt x="58" y="91"/>
                  </a:cubicBezTo>
                  <a:cubicBezTo>
                    <a:pt x="58" y="91"/>
                    <a:pt x="58" y="91"/>
                    <a:pt x="58" y="92"/>
                  </a:cubicBezTo>
                  <a:cubicBezTo>
                    <a:pt x="58" y="92"/>
                    <a:pt x="57" y="92"/>
                    <a:pt x="57" y="92"/>
                  </a:cubicBezTo>
                  <a:cubicBezTo>
                    <a:pt x="56" y="92"/>
                    <a:pt x="55" y="92"/>
                    <a:pt x="54" y="92"/>
                  </a:cubicBezTo>
                  <a:cubicBezTo>
                    <a:pt x="54" y="92"/>
                    <a:pt x="53" y="93"/>
                    <a:pt x="53" y="93"/>
                  </a:cubicBezTo>
                  <a:cubicBezTo>
                    <a:pt x="52" y="93"/>
                    <a:pt x="52" y="93"/>
                    <a:pt x="52" y="93"/>
                  </a:cubicBezTo>
                  <a:cubicBezTo>
                    <a:pt x="52" y="93"/>
                    <a:pt x="51" y="94"/>
                    <a:pt x="51" y="93"/>
                  </a:cubicBezTo>
                  <a:cubicBezTo>
                    <a:pt x="50" y="93"/>
                    <a:pt x="48" y="94"/>
                    <a:pt x="48" y="94"/>
                  </a:cubicBezTo>
                  <a:cubicBezTo>
                    <a:pt x="48" y="94"/>
                    <a:pt x="48" y="94"/>
                    <a:pt x="47" y="95"/>
                  </a:cubicBezTo>
                  <a:cubicBezTo>
                    <a:pt x="47" y="95"/>
                    <a:pt x="46" y="95"/>
                    <a:pt x="47" y="95"/>
                  </a:cubicBezTo>
                  <a:cubicBezTo>
                    <a:pt x="47" y="96"/>
                    <a:pt x="47" y="96"/>
                    <a:pt x="46" y="96"/>
                  </a:cubicBezTo>
                  <a:cubicBezTo>
                    <a:pt x="46" y="96"/>
                    <a:pt x="46" y="96"/>
                    <a:pt x="46" y="96"/>
                  </a:cubicBezTo>
                  <a:cubicBezTo>
                    <a:pt x="46" y="95"/>
                    <a:pt x="45" y="96"/>
                    <a:pt x="44" y="97"/>
                  </a:cubicBezTo>
                  <a:cubicBezTo>
                    <a:pt x="43" y="97"/>
                    <a:pt x="43" y="98"/>
                    <a:pt x="42" y="98"/>
                  </a:cubicBezTo>
                  <a:cubicBezTo>
                    <a:pt x="41" y="98"/>
                    <a:pt x="41" y="98"/>
                    <a:pt x="40" y="98"/>
                  </a:cubicBezTo>
                  <a:cubicBezTo>
                    <a:pt x="40" y="98"/>
                    <a:pt x="40" y="99"/>
                    <a:pt x="39" y="99"/>
                  </a:cubicBezTo>
                  <a:cubicBezTo>
                    <a:pt x="39" y="99"/>
                    <a:pt x="39" y="99"/>
                    <a:pt x="38" y="99"/>
                  </a:cubicBezTo>
                  <a:cubicBezTo>
                    <a:pt x="38" y="99"/>
                    <a:pt x="38" y="100"/>
                    <a:pt x="37" y="100"/>
                  </a:cubicBezTo>
                  <a:cubicBezTo>
                    <a:pt x="37" y="99"/>
                    <a:pt x="37" y="100"/>
                    <a:pt x="37" y="100"/>
                  </a:cubicBezTo>
                  <a:cubicBezTo>
                    <a:pt x="37" y="100"/>
                    <a:pt x="36" y="100"/>
                    <a:pt x="35" y="100"/>
                  </a:cubicBezTo>
                  <a:cubicBezTo>
                    <a:pt x="35" y="100"/>
                    <a:pt x="34" y="100"/>
                    <a:pt x="34" y="101"/>
                  </a:cubicBezTo>
                  <a:cubicBezTo>
                    <a:pt x="34" y="101"/>
                    <a:pt x="33" y="101"/>
                    <a:pt x="33" y="101"/>
                  </a:cubicBezTo>
                  <a:cubicBezTo>
                    <a:pt x="33" y="101"/>
                    <a:pt x="32" y="101"/>
                    <a:pt x="31" y="102"/>
                  </a:cubicBezTo>
                  <a:cubicBezTo>
                    <a:pt x="30" y="102"/>
                    <a:pt x="29" y="102"/>
                    <a:pt x="29" y="102"/>
                  </a:cubicBezTo>
                  <a:cubicBezTo>
                    <a:pt x="29" y="102"/>
                    <a:pt x="28" y="102"/>
                    <a:pt x="27" y="102"/>
                  </a:cubicBezTo>
                  <a:cubicBezTo>
                    <a:pt x="26" y="102"/>
                    <a:pt x="26" y="102"/>
                    <a:pt x="25" y="102"/>
                  </a:cubicBezTo>
                  <a:cubicBezTo>
                    <a:pt x="25" y="102"/>
                    <a:pt x="25" y="102"/>
                    <a:pt x="24" y="102"/>
                  </a:cubicBezTo>
                  <a:cubicBezTo>
                    <a:pt x="24" y="103"/>
                    <a:pt x="24" y="103"/>
                    <a:pt x="26" y="103"/>
                  </a:cubicBezTo>
                  <a:cubicBezTo>
                    <a:pt x="27" y="104"/>
                    <a:pt x="28" y="104"/>
                    <a:pt x="30" y="103"/>
                  </a:cubicBezTo>
                  <a:close/>
                  <a:moveTo>
                    <a:pt x="220" y="176"/>
                  </a:moveTo>
                  <a:cubicBezTo>
                    <a:pt x="220" y="176"/>
                    <a:pt x="221" y="176"/>
                    <a:pt x="221" y="176"/>
                  </a:cubicBezTo>
                  <a:cubicBezTo>
                    <a:pt x="221" y="176"/>
                    <a:pt x="221" y="175"/>
                    <a:pt x="220" y="175"/>
                  </a:cubicBezTo>
                  <a:cubicBezTo>
                    <a:pt x="220" y="175"/>
                    <a:pt x="220" y="175"/>
                    <a:pt x="220" y="175"/>
                  </a:cubicBezTo>
                  <a:cubicBezTo>
                    <a:pt x="220" y="174"/>
                    <a:pt x="219" y="174"/>
                    <a:pt x="219" y="174"/>
                  </a:cubicBezTo>
                  <a:cubicBezTo>
                    <a:pt x="218" y="173"/>
                    <a:pt x="216" y="173"/>
                    <a:pt x="215" y="172"/>
                  </a:cubicBezTo>
                  <a:cubicBezTo>
                    <a:pt x="214" y="171"/>
                    <a:pt x="214" y="171"/>
                    <a:pt x="214" y="171"/>
                  </a:cubicBezTo>
                  <a:cubicBezTo>
                    <a:pt x="213" y="170"/>
                    <a:pt x="213" y="170"/>
                    <a:pt x="212" y="170"/>
                  </a:cubicBezTo>
                  <a:cubicBezTo>
                    <a:pt x="212" y="169"/>
                    <a:pt x="211" y="169"/>
                    <a:pt x="210" y="168"/>
                  </a:cubicBezTo>
                  <a:cubicBezTo>
                    <a:pt x="210" y="167"/>
                    <a:pt x="209" y="167"/>
                    <a:pt x="209" y="167"/>
                  </a:cubicBezTo>
                  <a:cubicBezTo>
                    <a:pt x="209" y="167"/>
                    <a:pt x="208" y="166"/>
                    <a:pt x="208" y="166"/>
                  </a:cubicBezTo>
                  <a:cubicBezTo>
                    <a:pt x="207" y="165"/>
                    <a:pt x="207" y="165"/>
                    <a:pt x="206" y="164"/>
                  </a:cubicBezTo>
                  <a:cubicBezTo>
                    <a:pt x="206" y="164"/>
                    <a:pt x="206" y="164"/>
                    <a:pt x="205" y="163"/>
                  </a:cubicBezTo>
                  <a:cubicBezTo>
                    <a:pt x="205" y="163"/>
                    <a:pt x="205" y="163"/>
                    <a:pt x="204" y="162"/>
                  </a:cubicBezTo>
                  <a:cubicBezTo>
                    <a:pt x="204" y="162"/>
                    <a:pt x="203" y="161"/>
                    <a:pt x="202" y="161"/>
                  </a:cubicBezTo>
                  <a:cubicBezTo>
                    <a:pt x="201" y="161"/>
                    <a:pt x="200" y="160"/>
                    <a:pt x="199" y="158"/>
                  </a:cubicBezTo>
                  <a:cubicBezTo>
                    <a:pt x="199" y="158"/>
                    <a:pt x="199" y="158"/>
                    <a:pt x="199" y="158"/>
                  </a:cubicBezTo>
                  <a:cubicBezTo>
                    <a:pt x="198" y="158"/>
                    <a:pt x="198" y="157"/>
                    <a:pt x="198" y="157"/>
                  </a:cubicBezTo>
                  <a:cubicBezTo>
                    <a:pt x="198" y="156"/>
                    <a:pt x="198" y="156"/>
                    <a:pt x="198" y="156"/>
                  </a:cubicBezTo>
                  <a:cubicBezTo>
                    <a:pt x="198" y="156"/>
                    <a:pt x="197" y="156"/>
                    <a:pt x="197" y="156"/>
                  </a:cubicBezTo>
                  <a:cubicBezTo>
                    <a:pt x="197" y="155"/>
                    <a:pt x="197" y="155"/>
                    <a:pt x="196" y="155"/>
                  </a:cubicBezTo>
                  <a:cubicBezTo>
                    <a:pt x="196" y="155"/>
                    <a:pt x="196" y="154"/>
                    <a:pt x="196" y="154"/>
                  </a:cubicBezTo>
                  <a:cubicBezTo>
                    <a:pt x="196" y="154"/>
                    <a:pt x="196" y="153"/>
                    <a:pt x="193" y="151"/>
                  </a:cubicBezTo>
                  <a:cubicBezTo>
                    <a:pt x="193" y="150"/>
                    <a:pt x="192" y="149"/>
                    <a:pt x="192" y="148"/>
                  </a:cubicBezTo>
                  <a:cubicBezTo>
                    <a:pt x="192" y="148"/>
                    <a:pt x="191" y="148"/>
                    <a:pt x="191" y="148"/>
                  </a:cubicBezTo>
                  <a:cubicBezTo>
                    <a:pt x="191" y="148"/>
                    <a:pt x="191" y="148"/>
                    <a:pt x="191" y="147"/>
                  </a:cubicBezTo>
                  <a:cubicBezTo>
                    <a:pt x="191" y="147"/>
                    <a:pt x="191" y="147"/>
                    <a:pt x="191" y="147"/>
                  </a:cubicBezTo>
                  <a:cubicBezTo>
                    <a:pt x="190" y="147"/>
                    <a:pt x="190" y="146"/>
                    <a:pt x="190" y="146"/>
                  </a:cubicBezTo>
                  <a:cubicBezTo>
                    <a:pt x="190" y="146"/>
                    <a:pt x="189" y="145"/>
                    <a:pt x="189" y="145"/>
                  </a:cubicBezTo>
                  <a:cubicBezTo>
                    <a:pt x="189" y="145"/>
                    <a:pt x="189" y="145"/>
                    <a:pt x="188" y="144"/>
                  </a:cubicBezTo>
                  <a:cubicBezTo>
                    <a:pt x="188" y="143"/>
                    <a:pt x="187" y="142"/>
                    <a:pt x="186" y="142"/>
                  </a:cubicBezTo>
                  <a:cubicBezTo>
                    <a:pt x="186" y="141"/>
                    <a:pt x="186" y="141"/>
                    <a:pt x="186" y="141"/>
                  </a:cubicBezTo>
                  <a:cubicBezTo>
                    <a:pt x="186" y="141"/>
                    <a:pt x="186" y="140"/>
                    <a:pt x="185" y="140"/>
                  </a:cubicBezTo>
                  <a:cubicBezTo>
                    <a:pt x="185" y="140"/>
                    <a:pt x="184" y="139"/>
                    <a:pt x="184" y="139"/>
                  </a:cubicBezTo>
                  <a:cubicBezTo>
                    <a:pt x="184" y="139"/>
                    <a:pt x="184" y="138"/>
                    <a:pt x="184" y="138"/>
                  </a:cubicBezTo>
                  <a:cubicBezTo>
                    <a:pt x="183" y="138"/>
                    <a:pt x="183" y="137"/>
                    <a:pt x="183" y="137"/>
                  </a:cubicBezTo>
                  <a:cubicBezTo>
                    <a:pt x="183" y="137"/>
                    <a:pt x="183" y="136"/>
                    <a:pt x="183" y="136"/>
                  </a:cubicBezTo>
                  <a:cubicBezTo>
                    <a:pt x="183" y="136"/>
                    <a:pt x="182" y="135"/>
                    <a:pt x="181" y="134"/>
                  </a:cubicBezTo>
                  <a:cubicBezTo>
                    <a:pt x="181" y="133"/>
                    <a:pt x="180" y="132"/>
                    <a:pt x="180" y="132"/>
                  </a:cubicBezTo>
                  <a:cubicBezTo>
                    <a:pt x="179" y="132"/>
                    <a:pt x="179" y="131"/>
                    <a:pt x="179" y="131"/>
                  </a:cubicBezTo>
                  <a:cubicBezTo>
                    <a:pt x="178" y="129"/>
                    <a:pt x="173" y="123"/>
                    <a:pt x="170" y="121"/>
                  </a:cubicBezTo>
                  <a:cubicBezTo>
                    <a:pt x="170" y="121"/>
                    <a:pt x="169" y="120"/>
                    <a:pt x="169" y="120"/>
                  </a:cubicBezTo>
                  <a:cubicBezTo>
                    <a:pt x="169" y="119"/>
                    <a:pt x="168" y="119"/>
                    <a:pt x="168" y="119"/>
                  </a:cubicBezTo>
                  <a:cubicBezTo>
                    <a:pt x="168" y="119"/>
                    <a:pt x="166" y="119"/>
                    <a:pt x="167" y="118"/>
                  </a:cubicBezTo>
                  <a:cubicBezTo>
                    <a:pt x="167" y="118"/>
                    <a:pt x="167" y="118"/>
                    <a:pt x="166" y="118"/>
                  </a:cubicBezTo>
                  <a:cubicBezTo>
                    <a:pt x="166" y="118"/>
                    <a:pt x="166" y="118"/>
                    <a:pt x="166" y="118"/>
                  </a:cubicBezTo>
                  <a:cubicBezTo>
                    <a:pt x="166" y="119"/>
                    <a:pt x="166" y="119"/>
                    <a:pt x="165" y="118"/>
                  </a:cubicBezTo>
                  <a:cubicBezTo>
                    <a:pt x="165" y="117"/>
                    <a:pt x="165" y="117"/>
                    <a:pt x="164" y="117"/>
                  </a:cubicBezTo>
                  <a:cubicBezTo>
                    <a:pt x="164" y="118"/>
                    <a:pt x="162" y="117"/>
                    <a:pt x="162" y="117"/>
                  </a:cubicBezTo>
                  <a:cubicBezTo>
                    <a:pt x="162" y="116"/>
                    <a:pt x="162" y="116"/>
                    <a:pt x="161" y="116"/>
                  </a:cubicBezTo>
                  <a:cubicBezTo>
                    <a:pt x="160" y="117"/>
                    <a:pt x="160" y="117"/>
                    <a:pt x="160" y="116"/>
                  </a:cubicBezTo>
                  <a:cubicBezTo>
                    <a:pt x="160" y="116"/>
                    <a:pt x="160" y="116"/>
                    <a:pt x="160" y="116"/>
                  </a:cubicBezTo>
                  <a:cubicBezTo>
                    <a:pt x="160" y="116"/>
                    <a:pt x="160" y="116"/>
                    <a:pt x="160" y="116"/>
                  </a:cubicBezTo>
                  <a:cubicBezTo>
                    <a:pt x="160" y="117"/>
                    <a:pt x="159" y="117"/>
                    <a:pt x="159" y="117"/>
                  </a:cubicBezTo>
                  <a:cubicBezTo>
                    <a:pt x="158" y="117"/>
                    <a:pt x="157" y="116"/>
                    <a:pt x="156" y="116"/>
                  </a:cubicBezTo>
                  <a:cubicBezTo>
                    <a:pt x="156" y="115"/>
                    <a:pt x="156" y="115"/>
                    <a:pt x="156" y="116"/>
                  </a:cubicBezTo>
                  <a:cubicBezTo>
                    <a:pt x="156" y="117"/>
                    <a:pt x="155" y="117"/>
                    <a:pt x="155" y="116"/>
                  </a:cubicBezTo>
                  <a:cubicBezTo>
                    <a:pt x="155" y="115"/>
                    <a:pt x="155" y="115"/>
                    <a:pt x="155" y="116"/>
                  </a:cubicBezTo>
                  <a:cubicBezTo>
                    <a:pt x="155" y="117"/>
                    <a:pt x="154" y="117"/>
                    <a:pt x="154" y="116"/>
                  </a:cubicBezTo>
                  <a:cubicBezTo>
                    <a:pt x="154" y="116"/>
                    <a:pt x="154" y="116"/>
                    <a:pt x="154" y="117"/>
                  </a:cubicBezTo>
                  <a:cubicBezTo>
                    <a:pt x="153" y="117"/>
                    <a:pt x="153" y="117"/>
                    <a:pt x="153" y="117"/>
                  </a:cubicBezTo>
                  <a:cubicBezTo>
                    <a:pt x="152" y="116"/>
                    <a:pt x="152" y="116"/>
                    <a:pt x="152" y="117"/>
                  </a:cubicBezTo>
                  <a:cubicBezTo>
                    <a:pt x="151" y="117"/>
                    <a:pt x="151" y="117"/>
                    <a:pt x="151" y="117"/>
                  </a:cubicBezTo>
                  <a:cubicBezTo>
                    <a:pt x="151" y="117"/>
                    <a:pt x="151" y="117"/>
                    <a:pt x="151" y="117"/>
                  </a:cubicBezTo>
                  <a:cubicBezTo>
                    <a:pt x="151" y="117"/>
                    <a:pt x="150" y="117"/>
                    <a:pt x="150" y="117"/>
                  </a:cubicBezTo>
                  <a:cubicBezTo>
                    <a:pt x="150" y="117"/>
                    <a:pt x="150" y="117"/>
                    <a:pt x="150" y="117"/>
                  </a:cubicBezTo>
                  <a:cubicBezTo>
                    <a:pt x="150" y="118"/>
                    <a:pt x="150" y="118"/>
                    <a:pt x="150" y="118"/>
                  </a:cubicBezTo>
                  <a:cubicBezTo>
                    <a:pt x="150" y="118"/>
                    <a:pt x="149" y="118"/>
                    <a:pt x="148" y="118"/>
                  </a:cubicBezTo>
                  <a:cubicBezTo>
                    <a:pt x="147" y="119"/>
                    <a:pt x="147" y="119"/>
                    <a:pt x="147" y="119"/>
                  </a:cubicBezTo>
                  <a:cubicBezTo>
                    <a:pt x="147" y="119"/>
                    <a:pt x="146" y="119"/>
                    <a:pt x="145" y="120"/>
                  </a:cubicBezTo>
                  <a:cubicBezTo>
                    <a:pt x="144" y="120"/>
                    <a:pt x="143" y="120"/>
                    <a:pt x="142" y="120"/>
                  </a:cubicBezTo>
                  <a:cubicBezTo>
                    <a:pt x="141" y="120"/>
                    <a:pt x="141" y="119"/>
                    <a:pt x="141" y="120"/>
                  </a:cubicBezTo>
                  <a:cubicBezTo>
                    <a:pt x="141" y="120"/>
                    <a:pt x="140" y="120"/>
                    <a:pt x="140" y="120"/>
                  </a:cubicBezTo>
                  <a:cubicBezTo>
                    <a:pt x="139" y="120"/>
                    <a:pt x="139" y="120"/>
                    <a:pt x="139" y="120"/>
                  </a:cubicBezTo>
                  <a:cubicBezTo>
                    <a:pt x="139" y="121"/>
                    <a:pt x="140" y="121"/>
                    <a:pt x="141" y="121"/>
                  </a:cubicBezTo>
                  <a:cubicBezTo>
                    <a:pt x="145" y="122"/>
                    <a:pt x="146" y="123"/>
                    <a:pt x="146" y="123"/>
                  </a:cubicBezTo>
                  <a:cubicBezTo>
                    <a:pt x="146" y="123"/>
                    <a:pt x="147" y="123"/>
                    <a:pt x="147" y="123"/>
                  </a:cubicBezTo>
                  <a:cubicBezTo>
                    <a:pt x="148" y="123"/>
                    <a:pt x="148" y="123"/>
                    <a:pt x="148" y="123"/>
                  </a:cubicBezTo>
                  <a:cubicBezTo>
                    <a:pt x="148" y="123"/>
                    <a:pt x="149" y="123"/>
                    <a:pt x="149" y="123"/>
                  </a:cubicBezTo>
                  <a:cubicBezTo>
                    <a:pt x="150" y="123"/>
                    <a:pt x="151" y="123"/>
                    <a:pt x="152" y="123"/>
                  </a:cubicBezTo>
                  <a:cubicBezTo>
                    <a:pt x="155" y="123"/>
                    <a:pt x="157" y="123"/>
                    <a:pt x="157" y="123"/>
                  </a:cubicBezTo>
                  <a:cubicBezTo>
                    <a:pt x="158" y="123"/>
                    <a:pt x="158" y="123"/>
                    <a:pt x="158" y="123"/>
                  </a:cubicBezTo>
                  <a:cubicBezTo>
                    <a:pt x="159" y="123"/>
                    <a:pt x="160" y="123"/>
                    <a:pt x="160" y="123"/>
                  </a:cubicBezTo>
                  <a:cubicBezTo>
                    <a:pt x="160" y="123"/>
                    <a:pt x="160" y="123"/>
                    <a:pt x="160" y="123"/>
                  </a:cubicBezTo>
                  <a:cubicBezTo>
                    <a:pt x="160" y="123"/>
                    <a:pt x="161" y="123"/>
                    <a:pt x="161" y="123"/>
                  </a:cubicBezTo>
                  <a:cubicBezTo>
                    <a:pt x="162" y="124"/>
                    <a:pt x="167" y="125"/>
                    <a:pt x="167" y="125"/>
                  </a:cubicBezTo>
                  <a:cubicBezTo>
                    <a:pt x="167" y="125"/>
                    <a:pt x="170" y="126"/>
                    <a:pt x="170" y="126"/>
                  </a:cubicBezTo>
                  <a:cubicBezTo>
                    <a:pt x="170" y="126"/>
                    <a:pt x="170" y="127"/>
                    <a:pt x="171" y="127"/>
                  </a:cubicBezTo>
                  <a:cubicBezTo>
                    <a:pt x="171" y="128"/>
                    <a:pt x="172" y="129"/>
                    <a:pt x="172" y="129"/>
                  </a:cubicBezTo>
                  <a:cubicBezTo>
                    <a:pt x="172" y="129"/>
                    <a:pt x="172" y="129"/>
                    <a:pt x="172" y="129"/>
                  </a:cubicBezTo>
                  <a:cubicBezTo>
                    <a:pt x="173" y="130"/>
                    <a:pt x="175" y="132"/>
                    <a:pt x="175" y="133"/>
                  </a:cubicBezTo>
                  <a:cubicBezTo>
                    <a:pt x="175" y="133"/>
                    <a:pt x="175" y="133"/>
                    <a:pt x="175" y="133"/>
                  </a:cubicBezTo>
                  <a:cubicBezTo>
                    <a:pt x="176" y="133"/>
                    <a:pt x="176" y="133"/>
                    <a:pt x="176" y="134"/>
                  </a:cubicBezTo>
                  <a:cubicBezTo>
                    <a:pt x="177" y="134"/>
                    <a:pt x="177" y="135"/>
                    <a:pt x="177" y="135"/>
                  </a:cubicBezTo>
                  <a:cubicBezTo>
                    <a:pt x="177" y="134"/>
                    <a:pt x="178" y="135"/>
                    <a:pt x="178" y="135"/>
                  </a:cubicBezTo>
                  <a:cubicBezTo>
                    <a:pt x="178" y="135"/>
                    <a:pt x="178" y="136"/>
                    <a:pt x="178" y="136"/>
                  </a:cubicBezTo>
                  <a:cubicBezTo>
                    <a:pt x="179" y="136"/>
                    <a:pt x="179" y="136"/>
                    <a:pt x="179" y="137"/>
                  </a:cubicBezTo>
                  <a:cubicBezTo>
                    <a:pt x="179" y="137"/>
                    <a:pt x="179" y="138"/>
                    <a:pt x="179" y="138"/>
                  </a:cubicBezTo>
                  <a:cubicBezTo>
                    <a:pt x="180" y="138"/>
                    <a:pt x="180" y="138"/>
                    <a:pt x="180" y="139"/>
                  </a:cubicBezTo>
                  <a:cubicBezTo>
                    <a:pt x="180" y="139"/>
                    <a:pt x="181" y="139"/>
                    <a:pt x="181" y="139"/>
                  </a:cubicBezTo>
                  <a:cubicBezTo>
                    <a:pt x="182" y="140"/>
                    <a:pt x="184" y="142"/>
                    <a:pt x="183" y="142"/>
                  </a:cubicBezTo>
                  <a:cubicBezTo>
                    <a:pt x="183" y="143"/>
                    <a:pt x="183" y="143"/>
                    <a:pt x="184" y="143"/>
                  </a:cubicBezTo>
                  <a:cubicBezTo>
                    <a:pt x="184" y="143"/>
                    <a:pt x="184" y="143"/>
                    <a:pt x="184" y="144"/>
                  </a:cubicBezTo>
                  <a:cubicBezTo>
                    <a:pt x="184" y="144"/>
                    <a:pt x="185" y="144"/>
                    <a:pt x="185" y="144"/>
                  </a:cubicBezTo>
                  <a:cubicBezTo>
                    <a:pt x="185" y="144"/>
                    <a:pt x="186" y="144"/>
                    <a:pt x="186" y="145"/>
                  </a:cubicBezTo>
                  <a:cubicBezTo>
                    <a:pt x="186" y="145"/>
                    <a:pt x="186" y="145"/>
                    <a:pt x="186" y="145"/>
                  </a:cubicBezTo>
                  <a:cubicBezTo>
                    <a:pt x="186" y="145"/>
                    <a:pt x="187" y="146"/>
                    <a:pt x="187" y="146"/>
                  </a:cubicBezTo>
                  <a:cubicBezTo>
                    <a:pt x="187" y="146"/>
                    <a:pt x="187" y="146"/>
                    <a:pt x="187" y="147"/>
                  </a:cubicBezTo>
                  <a:cubicBezTo>
                    <a:pt x="188" y="147"/>
                    <a:pt x="188" y="147"/>
                    <a:pt x="188" y="147"/>
                  </a:cubicBezTo>
                  <a:cubicBezTo>
                    <a:pt x="188" y="147"/>
                    <a:pt x="188" y="147"/>
                    <a:pt x="188" y="147"/>
                  </a:cubicBezTo>
                  <a:cubicBezTo>
                    <a:pt x="188" y="148"/>
                    <a:pt x="189" y="148"/>
                    <a:pt x="189" y="148"/>
                  </a:cubicBezTo>
                  <a:cubicBezTo>
                    <a:pt x="189" y="149"/>
                    <a:pt x="190" y="150"/>
                    <a:pt x="191" y="150"/>
                  </a:cubicBezTo>
                  <a:cubicBezTo>
                    <a:pt x="191" y="150"/>
                    <a:pt x="191" y="151"/>
                    <a:pt x="191" y="151"/>
                  </a:cubicBezTo>
                  <a:cubicBezTo>
                    <a:pt x="191" y="151"/>
                    <a:pt x="191" y="151"/>
                    <a:pt x="191" y="151"/>
                  </a:cubicBezTo>
                  <a:cubicBezTo>
                    <a:pt x="191" y="151"/>
                    <a:pt x="191" y="151"/>
                    <a:pt x="191" y="151"/>
                  </a:cubicBezTo>
                  <a:cubicBezTo>
                    <a:pt x="191" y="151"/>
                    <a:pt x="191" y="152"/>
                    <a:pt x="192" y="152"/>
                  </a:cubicBezTo>
                  <a:cubicBezTo>
                    <a:pt x="192" y="153"/>
                    <a:pt x="193" y="153"/>
                    <a:pt x="193" y="153"/>
                  </a:cubicBezTo>
                  <a:cubicBezTo>
                    <a:pt x="193" y="154"/>
                    <a:pt x="193" y="154"/>
                    <a:pt x="193" y="154"/>
                  </a:cubicBezTo>
                  <a:cubicBezTo>
                    <a:pt x="193" y="154"/>
                    <a:pt x="194" y="154"/>
                    <a:pt x="194" y="154"/>
                  </a:cubicBezTo>
                  <a:cubicBezTo>
                    <a:pt x="194" y="155"/>
                    <a:pt x="194" y="155"/>
                    <a:pt x="195" y="155"/>
                  </a:cubicBezTo>
                  <a:cubicBezTo>
                    <a:pt x="195" y="156"/>
                    <a:pt x="196" y="156"/>
                    <a:pt x="196" y="156"/>
                  </a:cubicBezTo>
                  <a:cubicBezTo>
                    <a:pt x="196" y="156"/>
                    <a:pt x="196" y="157"/>
                    <a:pt x="196" y="157"/>
                  </a:cubicBezTo>
                  <a:cubicBezTo>
                    <a:pt x="196" y="157"/>
                    <a:pt x="197" y="157"/>
                    <a:pt x="197" y="157"/>
                  </a:cubicBezTo>
                  <a:cubicBezTo>
                    <a:pt x="197" y="158"/>
                    <a:pt x="197" y="158"/>
                    <a:pt x="198" y="158"/>
                  </a:cubicBezTo>
                  <a:cubicBezTo>
                    <a:pt x="198" y="158"/>
                    <a:pt x="198" y="158"/>
                    <a:pt x="199" y="159"/>
                  </a:cubicBezTo>
                  <a:cubicBezTo>
                    <a:pt x="199" y="160"/>
                    <a:pt x="200" y="160"/>
                    <a:pt x="200" y="160"/>
                  </a:cubicBezTo>
                  <a:cubicBezTo>
                    <a:pt x="200" y="160"/>
                    <a:pt x="201" y="161"/>
                    <a:pt x="202" y="162"/>
                  </a:cubicBezTo>
                  <a:cubicBezTo>
                    <a:pt x="202" y="163"/>
                    <a:pt x="203" y="164"/>
                    <a:pt x="203" y="164"/>
                  </a:cubicBezTo>
                  <a:cubicBezTo>
                    <a:pt x="204" y="164"/>
                    <a:pt x="204" y="164"/>
                    <a:pt x="204" y="165"/>
                  </a:cubicBezTo>
                  <a:cubicBezTo>
                    <a:pt x="205" y="165"/>
                    <a:pt x="205" y="166"/>
                    <a:pt x="205" y="166"/>
                  </a:cubicBezTo>
                  <a:cubicBezTo>
                    <a:pt x="206" y="166"/>
                    <a:pt x="206" y="166"/>
                    <a:pt x="206" y="166"/>
                  </a:cubicBezTo>
                  <a:cubicBezTo>
                    <a:pt x="206" y="166"/>
                    <a:pt x="206" y="167"/>
                    <a:pt x="207" y="167"/>
                  </a:cubicBezTo>
                  <a:cubicBezTo>
                    <a:pt x="208" y="167"/>
                    <a:pt x="208" y="167"/>
                    <a:pt x="208" y="168"/>
                  </a:cubicBezTo>
                  <a:cubicBezTo>
                    <a:pt x="208" y="168"/>
                    <a:pt x="208" y="169"/>
                    <a:pt x="209" y="169"/>
                  </a:cubicBezTo>
                  <a:cubicBezTo>
                    <a:pt x="209" y="168"/>
                    <a:pt x="209" y="169"/>
                    <a:pt x="210" y="169"/>
                  </a:cubicBezTo>
                  <a:cubicBezTo>
                    <a:pt x="210" y="169"/>
                    <a:pt x="211" y="170"/>
                    <a:pt x="212" y="171"/>
                  </a:cubicBezTo>
                  <a:cubicBezTo>
                    <a:pt x="212" y="171"/>
                    <a:pt x="213" y="172"/>
                    <a:pt x="213" y="172"/>
                  </a:cubicBezTo>
                  <a:cubicBezTo>
                    <a:pt x="213" y="172"/>
                    <a:pt x="214" y="173"/>
                    <a:pt x="215" y="173"/>
                  </a:cubicBezTo>
                  <a:cubicBezTo>
                    <a:pt x="215" y="173"/>
                    <a:pt x="216" y="174"/>
                    <a:pt x="216" y="174"/>
                  </a:cubicBezTo>
                  <a:cubicBezTo>
                    <a:pt x="216" y="174"/>
                    <a:pt x="216" y="174"/>
                    <a:pt x="217" y="175"/>
                  </a:cubicBezTo>
                  <a:cubicBezTo>
                    <a:pt x="218" y="175"/>
                    <a:pt x="218" y="175"/>
                    <a:pt x="218" y="176"/>
                  </a:cubicBezTo>
                  <a:cubicBezTo>
                    <a:pt x="218" y="176"/>
                    <a:pt x="219" y="176"/>
                    <a:pt x="219" y="176"/>
                  </a:cubicBezTo>
                  <a:cubicBezTo>
                    <a:pt x="219" y="176"/>
                    <a:pt x="219" y="176"/>
                    <a:pt x="220" y="176"/>
                  </a:cubicBezTo>
                  <a:close/>
                  <a:moveTo>
                    <a:pt x="20" y="98"/>
                  </a:moveTo>
                  <a:cubicBezTo>
                    <a:pt x="20" y="98"/>
                    <a:pt x="21" y="98"/>
                    <a:pt x="21" y="98"/>
                  </a:cubicBezTo>
                  <a:cubicBezTo>
                    <a:pt x="22" y="98"/>
                    <a:pt x="22" y="98"/>
                    <a:pt x="23" y="98"/>
                  </a:cubicBezTo>
                  <a:cubicBezTo>
                    <a:pt x="23" y="98"/>
                    <a:pt x="24" y="98"/>
                    <a:pt x="24" y="98"/>
                  </a:cubicBezTo>
                  <a:cubicBezTo>
                    <a:pt x="24" y="98"/>
                    <a:pt x="25" y="98"/>
                    <a:pt x="25" y="98"/>
                  </a:cubicBezTo>
                  <a:cubicBezTo>
                    <a:pt x="26" y="98"/>
                    <a:pt x="27" y="98"/>
                    <a:pt x="28" y="98"/>
                  </a:cubicBezTo>
                  <a:cubicBezTo>
                    <a:pt x="29" y="99"/>
                    <a:pt x="30" y="98"/>
                    <a:pt x="34" y="97"/>
                  </a:cubicBezTo>
                  <a:cubicBezTo>
                    <a:pt x="36" y="96"/>
                    <a:pt x="37" y="96"/>
                    <a:pt x="37" y="96"/>
                  </a:cubicBezTo>
                  <a:cubicBezTo>
                    <a:pt x="38" y="96"/>
                    <a:pt x="41" y="94"/>
                    <a:pt x="45" y="92"/>
                  </a:cubicBezTo>
                  <a:cubicBezTo>
                    <a:pt x="47" y="91"/>
                    <a:pt x="49" y="91"/>
                    <a:pt x="50" y="90"/>
                  </a:cubicBezTo>
                  <a:cubicBezTo>
                    <a:pt x="50" y="90"/>
                    <a:pt x="51" y="90"/>
                    <a:pt x="51" y="90"/>
                  </a:cubicBezTo>
                  <a:cubicBezTo>
                    <a:pt x="51" y="90"/>
                    <a:pt x="53" y="89"/>
                    <a:pt x="54" y="89"/>
                  </a:cubicBezTo>
                  <a:cubicBezTo>
                    <a:pt x="55" y="89"/>
                    <a:pt x="56" y="89"/>
                    <a:pt x="56" y="88"/>
                  </a:cubicBezTo>
                  <a:cubicBezTo>
                    <a:pt x="57" y="88"/>
                    <a:pt x="57" y="88"/>
                    <a:pt x="57" y="88"/>
                  </a:cubicBezTo>
                  <a:cubicBezTo>
                    <a:pt x="58" y="88"/>
                    <a:pt x="59" y="88"/>
                    <a:pt x="59" y="88"/>
                  </a:cubicBezTo>
                  <a:cubicBezTo>
                    <a:pt x="60" y="87"/>
                    <a:pt x="61" y="87"/>
                    <a:pt x="61" y="87"/>
                  </a:cubicBezTo>
                  <a:cubicBezTo>
                    <a:pt x="62" y="87"/>
                    <a:pt x="63" y="87"/>
                    <a:pt x="63" y="87"/>
                  </a:cubicBezTo>
                  <a:cubicBezTo>
                    <a:pt x="63" y="87"/>
                    <a:pt x="63" y="87"/>
                    <a:pt x="64" y="87"/>
                  </a:cubicBezTo>
                  <a:cubicBezTo>
                    <a:pt x="64" y="87"/>
                    <a:pt x="64" y="87"/>
                    <a:pt x="65" y="87"/>
                  </a:cubicBezTo>
                  <a:cubicBezTo>
                    <a:pt x="65" y="87"/>
                    <a:pt x="65" y="87"/>
                    <a:pt x="66" y="87"/>
                  </a:cubicBezTo>
                  <a:cubicBezTo>
                    <a:pt x="67" y="87"/>
                    <a:pt x="67" y="87"/>
                    <a:pt x="67" y="87"/>
                  </a:cubicBezTo>
                  <a:cubicBezTo>
                    <a:pt x="67" y="87"/>
                    <a:pt x="67" y="87"/>
                    <a:pt x="68" y="87"/>
                  </a:cubicBezTo>
                  <a:cubicBezTo>
                    <a:pt x="68" y="87"/>
                    <a:pt x="68" y="87"/>
                    <a:pt x="68" y="86"/>
                  </a:cubicBezTo>
                  <a:cubicBezTo>
                    <a:pt x="68" y="86"/>
                    <a:pt x="68" y="86"/>
                    <a:pt x="69" y="86"/>
                  </a:cubicBezTo>
                  <a:cubicBezTo>
                    <a:pt x="69" y="86"/>
                    <a:pt x="70" y="86"/>
                    <a:pt x="70" y="86"/>
                  </a:cubicBezTo>
                  <a:cubicBezTo>
                    <a:pt x="70" y="86"/>
                    <a:pt x="71" y="86"/>
                    <a:pt x="72" y="86"/>
                  </a:cubicBezTo>
                  <a:cubicBezTo>
                    <a:pt x="72" y="87"/>
                    <a:pt x="73" y="87"/>
                    <a:pt x="73" y="87"/>
                  </a:cubicBezTo>
                  <a:cubicBezTo>
                    <a:pt x="73" y="86"/>
                    <a:pt x="74" y="86"/>
                    <a:pt x="76" y="86"/>
                  </a:cubicBezTo>
                  <a:cubicBezTo>
                    <a:pt x="76" y="87"/>
                    <a:pt x="77" y="87"/>
                    <a:pt x="77" y="87"/>
                  </a:cubicBezTo>
                  <a:cubicBezTo>
                    <a:pt x="77" y="87"/>
                    <a:pt x="78" y="87"/>
                    <a:pt x="78" y="87"/>
                  </a:cubicBezTo>
                  <a:cubicBezTo>
                    <a:pt x="79" y="87"/>
                    <a:pt x="80" y="87"/>
                    <a:pt x="81" y="87"/>
                  </a:cubicBezTo>
                  <a:cubicBezTo>
                    <a:pt x="83" y="87"/>
                    <a:pt x="87" y="88"/>
                    <a:pt x="87" y="89"/>
                  </a:cubicBezTo>
                  <a:cubicBezTo>
                    <a:pt x="87" y="89"/>
                    <a:pt x="88" y="89"/>
                    <a:pt x="88" y="89"/>
                  </a:cubicBezTo>
                  <a:cubicBezTo>
                    <a:pt x="90" y="89"/>
                    <a:pt x="92" y="89"/>
                    <a:pt x="92" y="90"/>
                  </a:cubicBezTo>
                  <a:cubicBezTo>
                    <a:pt x="92" y="90"/>
                    <a:pt x="92" y="90"/>
                    <a:pt x="92" y="90"/>
                  </a:cubicBezTo>
                  <a:cubicBezTo>
                    <a:pt x="93" y="90"/>
                    <a:pt x="93" y="90"/>
                    <a:pt x="93" y="90"/>
                  </a:cubicBezTo>
                  <a:cubicBezTo>
                    <a:pt x="93" y="90"/>
                    <a:pt x="93" y="91"/>
                    <a:pt x="93" y="91"/>
                  </a:cubicBezTo>
                  <a:cubicBezTo>
                    <a:pt x="93" y="91"/>
                    <a:pt x="94" y="90"/>
                    <a:pt x="94" y="90"/>
                  </a:cubicBezTo>
                  <a:cubicBezTo>
                    <a:pt x="94" y="90"/>
                    <a:pt x="94" y="90"/>
                    <a:pt x="95" y="91"/>
                  </a:cubicBezTo>
                  <a:cubicBezTo>
                    <a:pt x="96" y="91"/>
                    <a:pt x="97" y="91"/>
                    <a:pt x="97" y="91"/>
                  </a:cubicBezTo>
                  <a:cubicBezTo>
                    <a:pt x="97" y="92"/>
                    <a:pt x="97" y="92"/>
                    <a:pt x="97" y="92"/>
                  </a:cubicBezTo>
                  <a:cubicBezTo>
                    <a:pt x="98" y="92"/>
                    <a:pt x="98" y="92"/>
                    <a:pt x="98" y="92"/>
                  </a:cubicBezTo>
                  <a:cubicBezTo>
                    <a:pt x="98" y="93"/>
                    <a:pt x="98" y="93"/>
                    <a:pt x="98" y="92"/>
                  </a:cubicBezTo>
                  <a:cubicBezTo>
                    <a:pt x="98" y="92"/>
                    <a:pt x="99" y="92"/>
                    <a:pt x="99" y="93"/>
                  </a:cubicBezTo>
                  <a:cubicBezTo>
                    <a:pt x="99" y="93"/>
                    <a:pt x="100" y="93"/>
                    <a:pt x="101" y="93"/>
                  </a:cubicBezTo>
                  <a:cubicBezTo>
                    <a:pt x="102" y="93"/>
                    <a:pt x="102" y="93"/>
                    <a:pt x="102" y="94"/>
                  </a:cubicBezTo>
                  <a:cubicBezTo>
                    <a:pt x="102" y="94"/>
                    <a:pt x="102" y="94"/>
                    <a:pt x="102" y="94"/>
                  </a:cubicBezTo>
                  <a:cubicBezTo>
                    <a:pt x="102" y="94"/>
                    <a:pt x="102" y="94"/>
                    <a:pt x="102" y="94"/>
                  </a:cubicBezTo>
                  <a:cubicBezTo>
                    <a:pt x="102" y="93"/>
                    <a:pt x="104" y="94"/>
                    <a:pt x="104" y="94"/>
                  </a:cubicBezTo>
                  <a:cubicBezTo>
                    <a:pt x="104" y="95"/>
                    <a:pt x="104" y="95"/>
                    <a:pt x="105" y="95"/>
                  </a:cubicBezTo>
                  <a:cubicBezTo>
                    <a:pt x="106" y="95"/>
                    <a:pt x="108" y="97"/>
                    <a:pt x="108" y="97"/>
                  </a:cubicBezTo>
                  <a:cubicBezTo>
                    <a:pt x="108" y="97"/>
                    <a:pt x="108" y="98"/>
                    <a:pt x="108" y="98"/>
                  </a:cubicBezTo>
                  <a:cubicBezTo>
                    <a:pt x="109" y="98"/>
                    <a:pt x="109" y="98"/>
                    <a:pt x="109" y="98"/>
                  </a:cubicBezTo>
                  <a:cubicBezTo>
                    <a:pt x="109" y="99"/>
                    <a:pt x="109" y="99"/>
                    <a:pt x="109" y="98"/>
                  </a:cubicBezTo>
                  <a:cubicBezTo>
                    <a:pt x="110" y="98"/>
                    <a:pt x="110" y="97"/>
                    <a:pt x="110" y="97"/>
                  </a:cubicBezTo>
                  <a:cubicBezTo>
                    <a:pt x="110" y="97"/>
                    <a:pt x="110" y="98"/>
                    <a:pt x="110" y="98"/>
                  </a:cubicBezTo>
                  <a:cubicBezTo>
                    <a:pt x="110" y="99"/>
                    <a:pt x="110" y="99"/>
                    <a:pt x="110" y="99"/>
                  </a:cubicBezTo>
                  <a:cubicBezTo>
                    <a:pt x="110" y="99"/>
                    <a:pt x="110" y="99"/>
                    <a:pt x="110" y="99"/>
                  </a:cubicBezTo>
                  <a:cubicBezTo>
                    <a:pt x="110" y="97"/>
                    <a:pt x="113" y="99"/>
                    <a:pt x="114" y="100"/>
                  </a:cubicBezTo>
                  <a:cubicBezTo>
                    <a:pt x="114" y="101"/>
                    <a:pt x="115" y="101"/>
                    <a:pt x="115" y="102"/>
                  </a:cubicBezTo>
                  <a:cubicBezTo>
                    <a:pt x="115" y="102"/>
                    <a:pt x="117" y="103"/>
                    <a:pt x="117" y="103"/>
                  </a:cubicBezTo>
                  <a:cubicBezTo>
                    <a:pt x="117" y="103"/>
                    <a:pt x="117" y="102"/>
                    <a:pt x="117" y="101"/>
                  </a:cubicBezTo>
                  <a:cubicBezTo>
                    <a:pt x="117" y="99"/>
                    <a:pt x="116" y="98"/>
                    <a:pt x="115" y="97"/>
                  </a:cubicBezTo>
                  <a:cubicBezTo>
                    <a:pt x="115" y="97"/>
                    <a:pt x="114" y="97"/>
                    <a:pt x="114" y="97"/>
                  </a:cubicBezTo>
                  <a:cubicBezTo>
                    <a:pt x="114" y="97"/>
                    <a:pt x="114" y="96"/>
                    <a:pt x="114" y="96"/>
                  </a:cubicBezTo>
                  <a:cubicBezTo>
                    <a:pt x="113" y="95"/>
                    <a:pt x="112" y="94"/>
                    <a:pt x="112" y="94"/>
                  </a:cubicBezTo>
                  <a:cubicBezTo>
                    <a:pt x="111" y="94"/>
                    <a:pt x="111" y="94"/>
                    <a:pt x="111" y="93"/>
                  </a:cubicBezTo>
                  <a:cubicBezTo>
                    <a:pt x="111" y="93"/>
                    <a:pt x="111" y="93"/>
                    <a:pt x="111" y="93"/>
                  </a:cubicBezTo>
                  <a:cubicBezTo>
                    <a:pt x="110" y="93"/>
                    <a:pt x="110" y="93"/>
                    <a:pt x="110" y="92"/>
                  </a:cubicBezTo>
                  <a:cubicBezTo>
                    <a:pt x="110" y="92"/>
                    <a:pt x="110" y="92"/>
                    <a:pt x="109" y="92"/>
                  </a:cubicBezTo>
                  <a:cubicBezTo>
                    <a:pt x="109" y="92"/>
                    <a:pt x="108" y="91"/>
                    <a:pt x="108" y="91"/>
                  </a:cubicBezTo>
                  <a:cubicBezTo>
                    <a:pt x="107" y="90"/>
                    <a:pt x="106" y="90"/>
                    <a:pt x="106" y="89"/>
                  </a:cubicBezTo>
                  <a:cubicBezTo>
                    <a:pt x="104" y="89"/>
                    <a:pt x="100" y="87"/>
                    <a:pt x="98" y="86"/>
                  </a:cubicBezTo>
                  <a:cubicBezTo>
                    <a:pt x="97" y="86"/>
                    <a:pt x="94" y="85"/>
                    <a:pt x="94" y="84"/>
                  </a:cubicBezTo>
                  <a:cubicBezTo>
                    <a:pt x="93" y="84"/>
                    <a:pt x="92" y="84"/>
                    <a:pt x="91" y="84"/>
                  </a:cubicBezTo>
                  <a:cubicBezTo>
                    <a:pt x="90" y="84"/>
                    <a:pt x="90" y="83"/>
                    <a:pt x="90" y="83"/>
                  </a:cubicBezTo>
                  <a:cubicBezTo>
                    <a:pt x="90" y="83"/>
                    <a:pt x="89" y="82"/>
                    <a:pt x="88" y="83"/>
                  </a:cubicBezTo>
                  <a:cubicBezTo>
                    <a:pt x="88" y="83"/>
                    <a:pt x="87" y="82"/>
                    <a:pt x="86" y="82"/>
                  </a:cubicBezTo>
                  <a:cubicBezTo>
                    <a:pt x="85" y="82"/>
                    <a:pt x="84" y="81"/>
                    <a:pt x="84" y="81"/>
                  </a:cubicBezTo>
                  <a:cubicBezTo>
                    <a:pt x="83" y="82"/>
                    <a:pt x="83" y="82"/>
                    <a:pt x="83" y="81"/>
                  </a:cubicBezTo>
                  <a:cubicBezTo>
                    <a:pt x="83" y="81"/>
                    <a:pt x="83" y="81"/>
                    <a:pt x="82" y="81"/>
                  </a:cubicBezTo>
                  <a:cubicBezTo>
                    <a:pt x="82" y="81"/>
                    <a:pt x="82" y="81"/>
                    <a:pt x="82" y="81"/>
                  </a:cubicBezTo>
                  <a:cubicBezTo>
                    <a:pt x="82" y="81"/>
                    <a:pt x="82" y="81"/>
                    <a:pt x="81" y="81"/>
                  </a:cubicBezTo>
                  <a:cubicBezTo>
                    <a:pt x="81" y="81"/>
                    <a:pt x="81" y="81"/>
                    <a:pt x="81" y="81"/>
                  </a:cubicBezTo>
                  <a:cubicBezTo>
                    <a:pt x="81" y="82"/>
                    <a:pt x="80" y="82"/>
                    <a:pt x="80" y="81"/>
                  </a:cubicBezTo>
                  <a:cubicBezTo>
                    <a:pt x="80" y="81"/>
                    <a:pt x="80" y="81"/>
                    <a:pt x="80" y="81"/>
                  </a:cubicBezTo>
                  <a:cubicBezTo>
                    <a:pt x="80" y="82"/>
                    <a:pt x="77" y="82"/>
                    <a:pt x="77" y="82"/>
                  </a:cubicBezTo>
                  <a:cubicBezTo>
                    <a:pt x="77" y="81"/>
                    <a:pt x="75" y="81"/>
                    <a:pt x="74" y="82"/>
                  </a:cubicBezTo>
                  <a:cubicBezTo>
                    <a:pt x="73" y="83"/>
                    <a:pt x="71" y="83"/>
                    <a:pt x="71" y="82"/>
                  </a:cubicBezTo>
                  <a:cubicBezTo>
                    <a:pt x="71" y="82"/>
                    <a:pt x="70" y="82"/>
                    <a:pt x="70" y="82"/>
                  </a:cubicBezTo>
                  <a:cubicBezTo>
                    <a:pt x="70" y="82"/>
                    <a:pt x="70" y="82"/>
                    <a:pt x="69" y="82"/>
                  </a:cubicBezTo>
                  <a:cubicBezTo>
                    <a:pt x="69" y="82"/>
                    <a:pt x="68" y="82"/>
                    <a:pt x="68" y="82"/>
                  </a:cubicBezTo>
                  <a:cubicBezTo>
                    <a:pt x="67" y="83"/>
                    <a:pt x="66" y="83"/>
                    <a:pt x="66" y="83"/>
                  </a:cubicBezTo>
                  <a:cubicBezTo>
                    <a:pt x="66" y="82"/>
                    <a:pt x="65" y="83"/>
                    <a:pt x="64" y="83"/>
                  </a:cubicBezTo>
                  <a:cubicBezTo>
                    <a:pt x="63" y="83"/>
                    <a:pt x="62" y="83"/>
                    <a:pt x="62" y="83"/>
                  </a:cubicBezTo>
                  <a:cubicBezTo>
                    <a:pt x="62" y="83"/>
                    <a:pt x="61" y="83"/>
                    <a:pt x="61" y="83"/>
                  </a:cubicBezTo>
                  <a:cubicBezTo>
                    <a:pt x="61" y="84"/>
                    <a:pt x="59" y="84"/>
                    <a:pt x="58" y="83"/>
                  </a:cubicBezTo>
                  <a:cubicBezTo>
                    <a:pt x="58" y="83"/>
                    <a:pt x="58" y="83"/>
                    <a:pt x="58" y="84"/>
                  </a:cubicBezTo>
                  <a:cubicBezTo>
                    <a:pt x="57" y="85"/>
                    <a:pt x="55" y="85"/>
                    <a:pt x="53" y="85"/>
                  </a:cubicBezTo>
                  <a:cubicBezTo>
                    <a:pt x="52" y="85"/>
                    <a:pt x="52" y="86"/>
                    <a:pt x="52" y="86"/>
                  </a:cubicBezTo>
                  <a:cubicBezTo>
                    <a:pt x="52" y="86"/>
                    <a:pt x="47" y="88"/>
                    <a:pt x="47" y="88"/>
                  </a:cubicBezTo>
                  <a:cubicBezTo>
                    <a:pt x="46" y="88"/>
                    <a:pt x="46" y="88"/>
                    <a:pt x="46" y="88"/>
                  </a:cubicBezTo>
                  <a:cubicBezTo>
                    <a:pt x="45" y="89"/>
                    <a:pt x="45" y="89"/>
                    <a:pt x="44" y="89"/>
                  </a:cubicBezTo>
                  <a:cubicBezTo>
                    <a:pt x="44" y="88"/>
                    <a:pt x="43" y="89"/>
                    <a:pt x="43" y="89"/>
                  </a:cubicBezTo>
                  <a:cubicBezTo>
                    <a:pt x="43" y="89"/>
                    <a:pt x="43" y="89"/>
                    <a:pt x="43" y="89"/>
                  </a:cubicBezTo>
                  <a:cubicBezTo>
                    <a:pt x="44" y="89"/>
                    <a:pt x="44" y="89"/>
                    <a:pt x="44" y="89"/>
                  </a:cubicBezTo>
                  <a:cubicBezTo>
                    <a:pt x="43" y="89"/>
                    <a:pt x="43" y="89"/>
                    <a:pt x="42" y="89"/>
                  </a:cubicBezTo>
                  <a:cubicBezTo>
                    <a:pt x="42" y="89"/>
                    <a:pt x="41" y="89"/>
                    <a:pt x="41" y="89"/>
                  </a:cubicBezTo>
                  <a:cubicBezTo>
                    <a:pt x="41" y="90"/>
                    <a:pt x="41" y="90"/>
                    <a:pt x="41" y="90"/>
                  </a:cubicBezTo>
                  <a:cubicBezTo>
                    <a:pt x="40" y="90"/>
                    <a:pt x="40" y="90"/>
                    <a:pt x="40" y="90"/>
                  </a:cubicBezTo>
                  <a:cubicBezTo>
                    <a:pt x="40" y="90"/>
                    <a:pt x="39" y="91"/>
                    <a:pt x="39" y="91"/>
                  </a:cubicBezTo>
                  <a:cubicBezTo>
                    <a:pt x="38" y="91"/>
                    <a:pt x="37" y="91"/>
                    <a:pt x="37" y="92"/>
                  </a:cubicBezTo>
                  <a:cubicBezTo>
                    <a:pt x="37" y="92"/>
                    <a:pt x="37" y="92"/>
                    <a:pt x="36" y="92"/>
                  </a:cubicBezTo>
                  <a:cubicBezTo>
                    <a:pt x="36" y="92"/>
                    <a:pt x="36" y="93"/>
                    <a:pt x="36" y="93"/>
                  </a:cubicBezTo>
                  <a:cubicBezTo>
                    <a:pt x="35" y="93"/>
                    <a:pt x="35" y="93"/>
                    <a:pt x="35" y="93"/>
                  </a:cubicBezTo>
                  <a:cubicBezTo>
                    <a:pt x="34" y="93"/>
                    <a:pt x="33" y="93"/>
                    <a:pt x="31" y="94"/>
                  </a:cubicBezTo>
                  <a:cubicBezTo>
                    <a:pt x="30" y="95"/>
                    <a:pt x="30" y="95"/>
                    <a:pt x="29" y="95"/>
                  </a:cubicBezTo>
                  <a:cubicBezTo>
                    <a:pt x="28" y="94"/>
                    <a:pt x="28" y="94"/>
                    <a:pt x="27" y="94"/>
                  </a:cubicBezTo>
                  <a:cubicBezTo>
                    <a:pt x="27" y="95"/>
                    <a:pt x="27" y="95"/>
                    <a:pt x="27" y="95"/>
                  </a:cubicBezTo>
                  <a:cubicBezTo>
                    <a:pt x="28" y="95"/>
                    <a:pt x="28" y="96"/>
                    <a:pt x="27" y="96"/>
                  </a:cubicBezTo>
                  <a:cubicBezTo>
                    <a:pt x="26" y="97"/>
                    <a:pt x="26" y="96"/>
                    <a:pt x="26" y="96"/>
                  </a:cubicBezTo>
                  <a:cubicBezTo>
                    <a:pt x="26" y="96"/>
                    <a:pt x="26" y="95"/>
                    <a:pt x="25" y="96"/>
                  </a:cubicBezTo>
                  <a:cubicBezTo>
                    <a:pt x="25" y="96"/>
                    <a:pt x="24" y="96"/>
                    <a:pt x="23" y="96"/>
                  </a:cubicBezTo>
                  <a:cubicBezTo>
                    <a:pt x="23" y="95"/>
                    <a:pt x="22" y="95"/>
                    <a:pt x="22" y="96"/>
                  </a:cubicBezTo>
                  <a:cubicBezTo>
                    <a:pt x="22" y="96"/>
                    <a:pt x="21" y="96"/>
                    <a:pt x="21" y="96"/>
                  </a:cubicBezTo>
                  <a:cubicBezTo>
                    <a:pt x="20" y="95"/>
                    <a:pt x="17" y="95"/>
                    <a:pt x="16" y="95"/>
                  </a:cubicBezTo>
                  <a:cubicBezTo>
                    <a:pt x="16" y="96"/>
                    <a:pt x="16" y="97"/>
                    <a:pt x="18" y="97"/>
                  </a:cubicBezTo>
                  <a:cubicBezTo>
                    <a:pt x="19" y="98"/>
                    <a:pt x="19" y="98"/>
                    <a:pt x="19" y="98"/>
                  </a:cubicBezTo>
                  <a:cubicBezTo>
                    <a:pt x="19" y="98"/>
                    <a:pt x="20" y="98"/>
                    <a:pt x="20" y="98"/>
                  </a:cubicBezTo>
                  <a:close/>
                  <a:moveTo>
                    <a:pt x="218" y="168"/>
                  </a:moveTo>
                  <a:cubicBezTo>
                    <a:pt x="218" y="168"/>
                    <a:pt x="218" y="168"/>
                    <a:pt x="218" y="168"/>
                  </a:cubicBezTo>
                  <a:cubicBezTo>
                    <a:pt x="219" y="168"/>
                    <a:pt x="219" y="168"/>
                    <a:pt x="219" y="168"/>
                  </a:cubicBezTo>
                  <a:cubicBezTo>
                    <a:pt x="219" y="168"/>
                    <a:pt x="219" y="167"/>
                    <a:pt x="218" y="167"/>
                  </a:cubicBezTo>
                  <a:cubicBezTo>
                    <a:pt x="218" y="166"/>
                    <a:pt x="217" y="165"/>
                    <a:pt x="217" y="165"/>
                  </a:cubicBezTo>
                  <a:cubicBezTo>
                    <a:pt x="217" y="165"/>
                    <a:pt x="216" y="164"/>
                    <a:pt x="216" y="164"/>
                  </a:cubicBezTo>
                  <a:cubicBezTo>
                    <a:pt x="215" y="164"/>
                    <a:pt x="215" y="163"/>
                    <a:pt x="215" y="163"/>
                  </a:cubicBezTo>
                  <a:cubicBezTo>
                    <a:pt x="215" y="162"/>
                    <a:pt x="214" y="162"/>
                    <a:pt x="214" y="162"/>
                  </a:cubicBezTo>
                  <a:cubicBezTo>
                    <a:pt x="213" y="162"/>
                    <a:pt x="212" y="161"/>
                    <a:pt x="211" y="160"/>
                  </a:cubicBezTo>
                  <a:cubicBezTo>
                    <a:pt x="210" y="159"/>
                    <a:pt x="209" y="158"/>
                    <a:pt x="209" y="158"/>
                  </a:cubicBezTo>
                  <a:cubicBezTo>
                    <a:pt x="209" y="158"/>
                    <a:pt x="209" y="157"/>
                    <a:pt x="209" y="157"/>
                  </a:cubicBezTo>
                  <a:cubicBezTo>
                    <a:pt x="208" y="156"/>
                    <a:pt x="208" y="156"/>
                    <a:pt x="208" y="156"/>
                  </a:cubicBezTo>
                  <a:cubicBezTo>
                    <a:pt x="208" y="156"/>
                    <a:pt x="208" y="156"/>
                    <a:pt x="207" y="155"/>
                  </a:cubicBezTo>
                  <a:cubicBezTo>
                    <a:pt x="207" y="155"/>
                    <a:pt x="207" y="154"/>
                    <a:pt x="207" y="155"/>
                  </a:cubicBezTo>
                  <a:cubicBezTo>
                    <a:pt x="206" y="155"/>
                    <a:pt x="206" y="155"/>
                    <a:pt x="206" y="154"/>
                  </a:cubicBezTo>
                  <a:cubicBezTo>
                    <a:pt x="206" y="154"/>
                    <a:pt x="206" y="154"/>
                    <a:pt x="206" y="154"/>
                  </a:cubicBezTo>
                  <a:cubicBezTo>
                    <a:pt x="205" y="154"/>
                    <a:pt x="204" y="152"/>
                    <a:pt x="203" y="150"/>
                  </a:cubicBezTo>
                  <a:cubicBezTo>
                    <a:pt x="203" y="149"/>
                    <a:pt x="202" y="148"/>
                    <a:pt x="201" y="148"/>
                  </a:cubicBezTo>
                  <a:cubicBezTo>
                    <a:pt x="200" y="146"/>
                    <a:pt x="199" y="145"/>
                    <a:pt x="199" y="145"/>
                  </a:cubicBezTo>
                  <a:cubicBezTo>
                    <a:pt x="199" y="145"/>
                    <a:pt x="199" y="144"/>
                    <a:pt x="198" y="144"/>
                  </a:cubicBezTo>
                  <a:cubicBezTo>
                    <a:pt x="198" y="143"/>
                    <a:pt x="197" y="142"/>
                    <a:pt x="197" y="142"/>
                  </a:cubicBezTo>
                  <a:cubicBezTo>
                    <a:pt x="197" y="141"/>
                    <a:pt x="196" y="140"/>
                    <a:pt x="196" y="140"/>
                  </a:cubicBezTo>
                  <a:cubicBezTo>
                    <a:pt x="195" y="140"/>
                    <a:pt x="195" y="139"/>
                    <a:pt x="195" y="139"/>
                  </a:cubicBezTo>
                  <a:cubicBezTo>
                    <a:pt x="195" y="138"/>
                    <a:pt x="194" y="138"/>
                    <a:pt x="194" y="138"/>
                  </a:cubicBezTo>
                  <a:cubicBezTo>
                    <a:pt x="194" y="138"/>
                    <a:pt x="193" y="137"/>
                    <a:pt x="193" y="136"/>
                  </a:cubicBezTo>
                  <a:cubicBezTo>
                    <a:pt x="193" y="136"/>
                    <a:pt x="192" y="135"/>
                    <a:pt x="192" y="135"/>
                  </a:cubicBezTo>
                  <a:cubicBezTo>
                    <a:pt x="192" y="135"/>
                    <a:pt x="192" y="135"/>
                    <a:pt x="192" y="135"/>
                  </a:cubicBezTo>
                  <a:cubicBezTo>
                    <a:pt x="192" y="135"/>
                    <a:pt x="192" y="134"/>
                    <a:pt x="192" y="134"/>
                  </a:cubicBezTo>
                  <a:cubicBezTo>
                    <a:pt x="192" y="134"/>
                    <a:pt x="191" y="134"/>
                    <a:pt x="191" y="133"/>
                  </a:cubicBezTo>
                  <a:cubicBezTo>
                    <a:pt x="191" y="133"/>
                    <a:pt x="190" y="132"/>
                    <a:pt x="190" y="132"/>
                  </a:cubicBezTo>
                  <a:cubicBezTo>
                    <a:pt x="190" y="132"/>
                    <a:pt x="190" y="132"/>
                    <a:pt x="190" y="132"/>
                  </a:cubicBezTo>
                  <a:cubicBezTo>
                    <a:pt x="190" y="131"/>
                    <a:pt x="189" y="130"/>
                    <a:pt x="189" y="130"/>
                  </a:cubicBezTo>
                  <a:cubicBezTo>
                    <a:pt x="188" y="130"/>
                    <a:pt x="188" y="129"/>
                    <a:pt x="188" y="128"/>
                  </a:cubicBezTo>
                  <a:cubicBezTo>
                    <a:pt x="186" y="126"/>
                    <a:pt x="181" y="120"/>
                    <a:pt x="181" y="120"/>
                  </a:cubicBezTo>
                  <a:cubicBezTo>
                    <a:pt x="180" y="120"/>
                    <a:pt x="180" y="120"/>
                    <a:pt x="180" y="120"/>
                  </a:cubicBezTo>
                  <a:cubicBezTo>
                    <a:pt x="180" y="119"/>
                    <a:pt x="179" y="119"/>
                    <a:pt x="179" y="118"/>
                  </a:cubicBezTo>
                  <a:cubicBezTo>
                    <a:pt x="178" y="118"/>
                    <a:pt x="177" y="117"/>
                    <a:pt x="177" y="117"/>
                  </a:cubicBezTo>
                  <a:cubicBezTo>
                    <a:pt x="176" y="116"/>
                    <a:pt x="171" y="113"/>
                    <a:pt x="170" y="112"/>
                  </a:cubicBezTo>
                  <a:cubicBezTo>
                    <a:pt x="167" y="111"/>
                    <a:pt x="165" y="110"/>
                    <a:pt x="164" y="110"/>
                  </a:cubicBezTo>
                  <a:cubicBezTo>
                    <a:pt x="164" y="110"/>
                    <a:pt x="163" y="110"/>
                    <a:pt x="163" y="110"/>
                  </a:cubicBezTo>
                  <a:cubicBezTo>
                    <a:pt x="162" y="110"/>
                    <a:pt x="161" y="109"/>
                    <a:pt x="160" y="109"/>
                  </a:cubicBezTo>
                  <a:cubicBezTo>
                    <a:pt x="160" y="109"/>
                    <a:pt x="159" y="109"/>
                    <a:pt x="159" y="109"/>
                  </a:cubicBezTo>
                  <a:cubicBezTo>
                    <a:pt x="159" y="109"/>
                    <a:pt x="158" y="109"/>
                    <a:pt x="158" y="109"/>
                  </a:cubicBezTo>
                  <a:cubicBezTo>
                    <a:pt x="158" y="109"/>
                    <a:pt x="157" y="109"/>
                    <a:pt x="157" y="109"/>
                  </a:cubicBezTo>
                  <a:cubicBezTo>
                    <a:pt x="157" y="109"/>
                    <a:pt x="153" y="110"/>
                    <a:pt x="152" y="110"/>
                  </a:cubicBezTo>
                  <a:cubicBezTo>
                    <a:pt x="152" y="110"/>
                    <a:pt x="152" y="110"/>
                    <a:pt x="152" y="110"/>
                  </a:cubicBezTo>
                  <a:cubicBezTo>
                    <a:pt x="151" y="110"/>
                    <a:pt x="151" y="110"/>
                    <a:pt x="151" y="110"/>
                  </a:cubicBezTo>
                  <a:cubicBezTo>
                    <a:pt x="150" y="110"/>
                    <a:pt x="150" y="110"/>
                    <a:pt x="149" y="110"/>
                  </a:cubicBezTo>
                  <a:cubicBezTo>
                    <a:pt x="149" y="110"/>
                    <a:pt x="149" y="110"/>
                    <a:pt x="149" y="110"/>
                  </a:cubicBezTo>
                  <a:cubicBezTo>
                    <a:pt x="149" y="111"/>
                    <a:pt x="148" y="111"/>
                    <a:pt x="148" y="111"/>
                  </a:cubicBezTo>
                  <a:cubicBezTo>
                    <a:pt x="147" y="111"/>
                    <a:pt x="147" y="111"/>
                    <a:pt x="146" y="111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146" y="111"/>
                    <a:pt x="145" y="112"/>
                    <a:pt x="144" y="112"/>
                  </a:cubicBezTo>
                  <a:cubicBezTo>
                    <a:pt x="143" y="112"/>
                    <a:pt x="142" y="113"/>
                    <a:pt x="142" y="113"/>
                  </a:cubicBezTo>
                  <a:cubicBezTo>
                    <a:pt x="142" y="113"/>
                    <a:pt x="140" y="114"/>
                    <a:pt x="140" y="114"/>
                  </a:cubicBezTo>
                  <a:cubicBezTo>
                    <a:pt x="140" y="114"/>
                    <a:pt x="140" y="115"/>
                    <a:pt x="140" y="115"/>
                  </a:cubicBezTo>
                  <a:cubicBezTo>
                    <a:pt x="141" y="115"/>
                    <a:pt x="141" y="115"/>
                    <a:pt x="141" y="115"/>
                  </a:cubicBezTo>
                  <a:cubicBezTo>
                    <a:pt x="141" y="114"/>
                    <a:pt x="143" y="114"/>
                    <a:pt x="143" y="114"/>
                  </a:cubicBezTo>
                  <a:cubicBezTo>
                    <a:pt x="143" y="114"/>
                    <a:pt x="144" y="114"/>
                    <a:pt x="144" y="114"/>
                  </a:cubicBezTo>
                  <a:cubicBezTo>
                    <a:pt x="145" y="113"/>
                    <a:pt x="149" y="114"/>
                    <a:pt x="150" y="114"/>
                  </a:cubicBezTo>
                  <a:cubicBezTo>
                    <a:pt x="150" y="114"/>
                    <a:pt x="150" y="114"/>
                    <a:pt x="150" y="114"/>
                  </a:cubicBezTo>
                  <a:cubicBezTo>
                    <a:pt x="150" y="114"/>
                    <a:pt x="151" y="113"/>
                    <a:pt x="151" y="113"/>
                  </a:cubicBezTo>
                  <a:cubicBezTo>
                    <a:pt x="151" y="113"/>
                    <a:pt x="152" y="113"/>
                    <a:pt x="151" y="113"/>
                  </a:cubicBezTo>
                  <a:cubicBezTo>
                    <a:pt x="151" y="114"/>
                    <a:pt x="151" y="114"/>
                    <a:pt x="152" y="114"/>
                  </a:cubicBezTo>
                  <a:cubicBezTo>
                    <a:pt x="152" y="114"/>
                    <a:pt x="152" y="114"/>
                    <a:pt x="152" y="114"/>
                  </a:cubicBezTo>
                  <a:cubicBezTo>
                    <a:pt x="152" y="113"/>
                    <a:pt x="152" y="113"/>
                    <a:pt x="153" y="113"/>
                  </a:cubicBezTo>
                  <a:cubicBezTo>
                    <a:pt x="153" y="113"/>
                    <a:pt x="153" y="113"/>
                    <a:pt x="154" y="113"/>
                  </a:cubicBezTo>
                  <a:cubicBezTo>
                    <a:pt x="155" y="113"/>
                    <a:pt x="155" y="113"/>
                    <a:pt x="155" y="113"/>
                  </a:cubicBezTo>
                  <a:cubicBezTo>
                    <a:pt x="156" y="114"/>
                    <a:pt x="156" y="113"/>
                    <a:pt x="156" y="113"/>
                  </a:cubicBezTo>
                  <a:cubicBezTo>
                    <a:pt x="156" y="113"/>
                    <a:pt x="157" y="113"/>
                    <a:pt x="157" y="113"/>
                  </a:cubicBezTo>
                  <a:cubicBezTo>
                    <a:pt x="157" y="113"/>
                    <a:pt x="157" y="113"/>
                    <a:pt x="158" y="112"/>
                  </a:cubicBezTo>
                  <a:cubicBezTo>
                    <a:pt x="158" y="112"/>
                    <a:pt x="159" y="112"/>
                    <a:pt x="159" y="112"/>
                  </a:cubicBezTo>
                  <a:cubicBezTo>
                    <a:pt x="159" y="113"/>
                    <a:pt x="159" y="113"/>
                    <a:pt x="160" y="113"/>
                  </a:cubicBezTo>
                  <a:cubicBezTo>
                    <a:pt x="160" y="112"/>
                    <a:pt x="160" y="112"/>
                    <a:pt x="160" y="112"/>
                  </a:cubicBezTo>
                  <a:cubicBezTo>
                    <a:pt x="161" y="112"/>
                    <a:pt x="161" y="112"/>
                    <a:pt x="161" y="112"/>
                  </a:cubicBezTo>
                  <a:cubicBezTo>
                    <a:pt x="161" y="112"/>
                    <a:pt x="161" y="112"/>
                    <a:pt x="162" y="112"/>
                  </a:cubicBezTo>
                  <a:cubicBezTo>
                    <a:pt x="162" y="112"/>
                    <a:pt x="162" y="112"/>
                    <a:pt x="163" y="112"/>
                  </a:cubicBezTo>
                  <a:cubicBezTo>
                    <a:pt x="163" y="113"/>
                    <a:pt x="164" y="113"/>
                    <a:pt x="164" y="113"/>
                  </a:cubicBezTo>
                  <a:cubicBezTo>
                    <a:pt x="164" y="114"/>
                    <a:pt x="164" y="114"/>
                    <a:pt x="165" y="113"/>
                  </a:cubicBezTo>
                  <a:cubicBezTo>
                    <a:pt x="165" y="113"/>
                    <a:pt x="165" y="113"/>
                    <a:pt x="165" y="113"/>
                  </a:cubicBezTo>
                  <a:cubicBezTo>
                    <a:pt x="165" y="113"/>
                    <a:pt x="166" y="114"/>
                    <a:pt x="166" y="114"/>
                  </a:cubicBezTo>
                  <a:cubicBezTo>
                    <a:pt x="167" y="115"/>
                    <a:pt x="169" y="115"/>
                    <a:pt x="169" y="116"/>
                  </a:cubicBezTo>
                  <a:cubicBezTo>
                    <a:pt x="170" y="116"/>
                    <a:pt x="171" y="117"/>
                    <a:pt x="171" y="117"/>
                  </a:cubicBezTo>
                  <a:cubicBezTo>
                    <a:pt x="171" y="117"/>
                    <a:pt x="171" y="117"/>
                    <a:pt x="171" y="117"/>
                  </a:cubicBezTo>
                  <a:cubicBezTo>
                    <a:pt x="171" y="118"/>
                    <a:pt x="171" y="118"/>
                    <a:pt x="171" y="118"/>
                  </a:cubicBezTo>
                  <a:cubicBezTo>
                    <a:pt x="171" y="118"/>
                    <a:pt x="171" y="118"/>
                    <a:pt x="172" y="118"/>
                  </a:cubicBezTo>
                  <a:cubicBezTo>
                    <a:pt x="172" y="118"/>
                    <a:pt x="172" y="118"/>
                    <a:pt x="172" y="118"/>
                  </a:cubicBezTo>
                  <a:cubicBezTo>
                    <a:pt x="172" y="118"/>
                    <a:pt x="173" y="119"/>
                    <a:pt x="173" y="119"/>
                  </a:cubicBezTo>
                  <a:cubicBezTo>
                    <a:pt x="173" y="119"/>
                    <a:pt x="174" y="119"/>
                    <a:pt x="174" y="119"/>
                  </a:cubicBezTo>
                  <a:cubicBezTo>
                    <a:pt x="174" y="120"/>
                    <a:pt x="174" y="120"/>
                    <a:pt x="175" y="120"/>
                  </a:cubicBezTo>
                  <a:cubicBezTo>
                    <a:pt x="175" y="120"/>
                    <a:pt x="176" y="121"/>
                    <a:pt x="176" y="122"/>
                  </a:cubicBezTo>
                  <a:cubicBezTo>
                    <a:pt x="177" y="122"/>
                    <a:pt x="178" y="123"/>
                    <a:pt x="178" y="124"/>
                  </a:cubicBezTo>
                  <a:cubicBezTo>
                    <a:pt x="179" y="124"/>
                    <a:pt x="179" y="125"/>
                    <a:pt x="179" y="126"/>
                  </a:cubicBezTo>
                  <a:cubicBezTo>
                    <a:pt x="179" y="126"/>
                    <a:pt x="180" y="126"/>
                    <a:pt x="180" y="127"/>
                  </a:cubicBezTo>
                  <a:cubicBezTo>
                    <a:pt x="180" y="127"/>
                    <a:pt x="180" y="127"/>
                    <a:pt x="180" y="127"/>
                  </a:cubicBezTo>
                  <a:cubicBezTo>
                    <a:pt x="180" y="127"/>
                    <a:pt x="180" y="128"/>
                    <a:pt x="181" y="128"/>
                  </a:cubicBezTo>
                  <a:cubicBezTo>
                    <a:pt x="182" y="129"/>
                    <a:pt x="182" y="129"/>
                    <a:pt x="181" y="129"/>
                  </a:cubicBezTo>
                  <a:cubicBezTo>
                    <a:pt x="181" y="129"/>
                    <a:pt x="181" y="129"/>
                    <a:pt x="181" y="130"/>
                  </a:cubicBezTo>
                  <a:cubicBezTo>
                    <a:pt x="181" y="130"/>
                    <a:pt x="182" y="130"/>
                    <a:pt x="182" y="130"/>
                  </a:cubicBezTo>
                  <a:cubicBezTo>
                    <a:pt x="182" y="130"/>
                    <a:pt x="183" y="130"/>
                    <a:pt x="183" y="130"/>
                  </a:cubicBezTo>
                  <a:cubicBezTo>
                    <a:pt x="183" y="131"/>
                    <a:pt x="183" y="131"/>
                    <a:pt x="183" y="131"/>
                  </a:cubicBezTo>
                  <a:cubicBezTo>
                    <a:pt x="184" y="132"/>
                    <a:pt x="184" y="132"/>
                    <a:pt x="184" y="132"/>
                  </a:cubicBezTo>
                  <a:cubicBezTo>
                    <a:pt x="183" y="132"/>
                    <a:pt x="184" y="133"/>
                    <a:pt x="185" y="133"/>
                  </a:cubicBezTo>
                  <a:cubicBezTo>
                    <a:pt x="185" y="133"/>
                    <a:pt x="185" y="133"/>
                    <a:pt x="185" y="134"/>
                  </a:cubicBezTo>
                  <a:cubicBezTo>
                    <a:pt x="185" y="134"/>
                    <a:pt x="186" y="135"/>
                    <a:pt x="186" y="134"/>
                  </a:cubicBezTo>
                  <a:cubicBezTo>
                    <a:pt x="186" y="134"/>
                    <a:pt x="186" y="134"/>
                    <a:pt x="186" y="135"/>
                  </a:cubicBezTo>
                  <a:cubicBezTo>
                    <a:pt x="186" y="135"/>
                    <a:pt x="186" y="136"/>
                    <a:pt x="187" y="136"/>
                  </a:cubicBezTo>
                  <a:cubicBezTo>
                    <a:pt x="187" y="136"/>
                    <a:pt x="187" y="136"/>
                    <a:pt x="187" y="136"/>
                  </a:cubicBezTo>
                  <a:cubicBezTo>
                    <a:pt x="187" y="137"/>
                    <a:pt x="187" y="137"/>
                    <a:pt x="187" y="137"/>
                  </a:cubicBezTo>
                  <a:cubicBezTo>
                    <a:pt x="187" y="137"/>
                    <a:pt x="188" y="138"/>
                    <a:pt x="188" y="139"/>
                  </a:cubicBezTo>
                  <a:cubicBezTo>
                    <a:pt x="189" y="140"/>
                    <a:pt x="189" y="141"/>
                    <a:pt x="190" y="141"/>
                  </a:cubicBezTo>
                  <a:cubicBezTo>
                    <a:pt x="190" y="141"/>
                    <a:pt x="190" y="142"/>
                    <a:pt x="190" y="142"/>
                  </a:cubicBezTo>
                  <a:cubicBezTo>
                    <a:pt x="190" y="142"/>
                    <a:pt x="190" y="142"/>
                    <a:pt x="191" y="142"/>
                  </a:cubicBezTo>
                  <a:cubicBezTo>
                    <a:pt x="191" y="142"/>
                    <a:pt x="191" y="143"/>
                    <a:pt x="191" y="143"/>
                  </a:cubicBezTo>
                  <a:cubicBezTo>
                    <a:pt x="191" y="143"/>
                    <a:pt x="191" y="143"/>
                    <a:pt x="191" y="143"/>
                  </a:cubicBezTo>
                  <a:cubicBezTo>
                    <a:pt x="192" y="143"/>
                    <a:pt x="192" y="143"/>
                    <a:pt x="192" y="144"/>
                  </a:cubicBezTo>
                  <a:cubicBezTo>
                    <a:pt x="192" y="144"/>
                    <a:pt x="192" y="144"/>
                    <a:pt x="193" y="144"/>
                  </a:cubicBezTo>
                  <a:cubicBezTo>
                    <a:pt x="193" y="144"/>
                    <a:pt x="193" y="145"/>
                    <a:pt x="193" y="145"/>
                  </a:cubicBezTo>
                  <a:cubicBezTo>
                    <a:pt x="193" y="145"/>
                    <a:pt x="193" y="145"/>
                    <a:pt x="193" y="145"/>
                  </a:cubicBezTo>
                  <a:cubicBezTo>
                    <a:pt x="194" y="145"/>
                    <a:pt x="194" y="146"/>
                    <a:pt x="194" y="146"/>
                  </a:cubicBezTo>
                  <a:cubicBezTo>
                    <a:pt x="193" y="146"/>
                    <a:pt x="193" y="147"/>
                    <a:pt x="194" y="147"/>
                  </a:cubicBezTo>
                  <a:cubicBezTo>
                    <a:pt x="195" y="147"/>
                    <a:pt x="196" y="148"/>
                    <a:pt x="196" y="149"/>
                  </a:cubicBezTo>
                  <a:cubicBezTo>
                    <a:pt x="196" y="149"/>
                    <a:pt x="196" y="149"/>
                    <a:pt x="197" y="149"/>
                  </a:cubicBezTo>
                  <a:cubicBezTo>
                    <a:pt x="198" y="150"/>
                    <a:pt x="198" y="150"/>
                    <a:pt x="198" y="151"/>
                  </a:cubicBezTo>
                  <a:cubicBezTo>
                    <a:pt x="198" y="151"/>
                    <a:pt x="198" y="152"/>
                    <a:pt x="198" y="152"/>
                  </a:cubicBezTo>
                  <a:cubicBezTo>
                    <a:pt x="199" y="152"/>
                    <a:pt x="199" y="152"/>
                    <a:pt x="200" y="153"/>
                  </a:cubicBezTo>
                  <a:cubicBezTo>
                    <a:pt x="200" y="154"/>
                    <a:pt x="201" y="154"/>
                    <a:pt x="201" y="154"/>
                  </a:cubicBezTo>
                  <a:cubicBezTo>
                    <a:pt x="201" y="154"/>
                    <a:pt x="202" y="155"/>
                    <a:pt x="202" y="156"/>
                  </a:cubicBezTo>
                  <a:cubicBezTo>
                    <a:pt x="203" y="157"/>
                    <a:pt x="203" y="158"/>
                    <a:pt x="203" y="158"/>
                  </a:cubicBezTo>
                  <a:cubicBezTo>
                    <a:pt x="204" y="158"/>
                    <a:pt x="204" y="159"/>
                    <a:pt x="205" y="159"/>
                  </a:cubicBezTo>
                  <a:cubicBezTo>
                    <a:pt x="206" y="160"/>
                    <a:pt x="206" y="160"/>
                    <a:pt x="207" y="161"/>
                  </a:cubicBezTo>
                  <a:cubicBezTo>
                    <a:pt x="207" y="161"/>
                    <a:pt x="207" y="161"/>
                    <a:pt x="207" y="161"/>
                  </a:cubicBezTo>
                  <a:cubicBezTo>
                    <a:pt x="207" y="161"/>
                    <a:pt x="207" y="161"/>
                    <a:pt x="208" y="161"/>
                  </a:cubicBezTo>
                  <a:cubicBezTo>
                    <a:pt x="208" y="161"/>
                    <a:pt x="208" y="161"/>
                    <a:pt x="209" y="162"/>
                  </a:cubicBezTo>
                  <a:cubicBezTo>
                    <a:pt x="209" y="162"/>
                    <a:pt x="210" y="162"/>
                    <a:pt x="210" y="162"/>
                  </a:cubicBezTo>
                  <a:cubicBezTo>
                    <a:pt x="210" y="163"/>
                    <a:pt x="210" y="163"/>
                    <a:pt x="211" y="163"/>
                  </a:cubicBezTo>
                  <a:cubicBezTo>
                    <a:pt x="211" y="163"/>
                    <a:pt x="211" y="163"/>
                    <a:pt x="211" y="164"/>
                  </a:cubicBezTo>
                  <a:cubicBezTo>
                    <a:pt x="210" y="164"/>
                    <a:pt x="211" y="165"/>
                    <a:pt x="212" y="164"/>
                  </a:cubicBezTo>
                  <a:cubicBezTo>
                    <a:pt x="212" y="164"/>
                    <a:pt x="214" y="165"/>
                    <a:pt x="213" y="165"/>
                  </a:cubicBezTo>
                  <a:cubicBezTo>
                    <a:pt x="213" y="166"/>
                    <a:pt x="214" y="166"/>
                    <a:pt x="215" y="166"/>
                  </a:cubicBezTo>
                  <a:cubicBezTo>
                    <a:pt x="216" y="166"/>
                    <a:pt x="217" y="167"/>
                    <a:pt x="217" y="167"/>
                  </a:cubicBezTo>
                  <a:cubicBezTo>
                    <a:pt x="217" y="167"/>
                    <a:pt x="217" y="167"/>
                    <a:pt x="217" y="167"/>
                  </a:cubicBezTo>
                  <a:cubicBezTo>
                    <a:pt x="217" y="167"/>
                    <a:pt x="217" y="167"/>
                    <a:pt x="217" y="168"/>
                  </a:cubicBezTo>
                  <a:cubicBezTo>
                    <a:pt x="217" y="168"/>
                    <a:pt x="217" y="168"/>
                    <a:pt x="217" y="168"/>
                  </a:cubicBezTo>
                  <a:cubicBezTo>
                    <a:pt x="217" y="168"/>
                    <a:pt x="218" y="168"/>
                    <a:pt x="218" y="168"/>
                  </a:cubicBezTo>
                  <a:close/>
                  <a:moveTo>
                    <a:pt x="243" y="176"/>
                  </a:moveTo>
                  <a:cubicBezTo>
                    <a:pt x="244" y="175"/>
                    <a:pt x="244" y="175"/>
                    <a:pt x="245" y="173"/>
                  </a:cubicBezTo>
                  <a:cubicBezTo>
                    <a:pt x="246" y="170"/>
                    <a:pt x="247" y="169"/>
                    <a:pt x="247" y="169"/>
                  </a:cubicBezTo>
                  <a:cubicBezTo>
                    <a:pt x="247" y="169"/>
                    <a:pt x="247" y="169"/>
                    <a:pt x="247" y="169"/>
                  </a:cubicBezTo>
                  <a:cubicBezTo>
                    <a:pt x="247" y="168"/>
                    <a:pt x="247" y="168"/>
                    <a:pt x="247" y="168"/>
                  </a:cubicBezTo>
                  <a:cubicBezTo>
                    <a:pt x="248" y="168"/>
                    <a:pt x="248" y="167"/>
                    <a:pt x="249" y="166"/>
                  </a:cubicBezTo>
                  <a:cubicBezTo>
                    <a:pt x="251" y="160"/>
                    <a:pt x="252" y="157"/>
                    <a:pt x="253" y="157"/>
                  </a:cubicBezTo>
                  <a:cubicBezTo>
                    <a:pt x="253" y="157"/>
                    <a:pt x="254" y="156"/>
                    <a:pt x="254" y="156"/>
                  </a:cubicBezTo>
                  <a:cubicBezTo>
                    <a:pt x="254" y="155"/>
                    <a:pt x="255" y="154"/>
                    <a:pt x="255" y="154"/>
                  </a:cubicBezTo>
                  <a:cubicBezTo>
                    <a:pt x="255" y="154"/>
                    <a:pt x="256" y="153"/>
                    <a:pt x="258" y="149"/>
                  </a:cubicBezTo>
                  <a:cubicBezTo>
                    <a:pt x="258" y="149"/>
                    <a:pt x="258" y="148"/>
                    <a:pt x="259" y="148"/>
                  </a:cubicBezTo>
                  <a:cubicBezTo>
                    <a:pt x="259" y="148"/>
                    <a:pt x="259" y="147"/>
                    <a:pt x="260" y="145"/>
                  </a:cubicBezTo>
                  <a:cubicBezTo>
                    <a:pt x="261" y="142"/>
                    <a:pt x="263" y="139"/>
                    <a:pt x="264" y="138"/>
                  </a:cubicBezTo>
                  <a:cubicBezTo>
                    <a:pt x="264" y="137"/>
                    <a:pt x="265" y="136"/>
                    <a:pt x="265" y="135"/>
                  </a:cubicBezTo>
                  <a:cubicBezTo>
                    <a:pt x="266" y="133"/>
                    <a:pt x="267" y="132"/>
                    <a:pt x="267" y="132"/>
                  </a:cubicBezTo>
                  <a:cubicBezTo>
                    <a:pt x="267" y="132"/>
                    <a:pt x="267" y="132"/>
                    <a:pt x="268" y="131"/>
                  </a:cubicBezTo>
                  <a:cubicBezTo>
                    <a:pt x="268" y="130"/>
                    <a:pt x="268" y="130"/>
                    <a:pt x="268" y="130"/>
                  </a:cubicBezTo>
                  <a:cubicBezTo>
                    <a:pt x="269" y="129"/>
                    <a:pt x="269" y="129"/>
                    <a:pt x="269" y="129"/>
                  </a:cubicBezTo>
                  <a:cubicBezTo>
                    <a:pt x="268" y="129"/>
                    <a:pt x="269" y="128"/>
                    <a:pt x="269" y="128"/>
                  </a:cubicBezTo>
                  <a:cubicBezTo>
                    <a:pt x="269" y="127"/>
                    <a:pt x="270" y="127"/>
                    <a:pt x="270" y="126"/>
                  </a:cubicBezTo>
                  <a:cubicBezTo>
                    <a:pt x="270" y="126"/>
                    <a:pt x="270" y="126"/>
                    <a:pt x="270" y="125"/>
                  </a:cubicBezTo>
                  <a:cubicBezTo>
                    <a:pt x="271" y="125"/>
                    <a:pt x="271" y="124"/>
                    <a:pt x="271" y="124"/>
                  </a:cubicBezTo>
                  <a:cubicBezTo>
                    <a:pt x="272" y="122"/>
                    <a:pt x="272" y="122"/>
                    <a:pt x="273" y="121"/>
                  </a:cubicBezTo>
                  <a:cubicBezTo>
                    <a:pt x="273" y="121"/>
                    <a:pt x="274" y="120"/>
                    <a:pt x="274" y="120"/>
                  </a:cubicBezTo>
                  <a:cubicBezTo>
                    <a:pt x="273" y="120"/>
                    <a:pt x="275" y="117"/>
                    <a:pt x="275" y="116"/>
                  </a:cubicBezTo>
                  <a:cubicBezTo>
                    <a:pt x="275" y="116"/>
                    <a:pt x="275" y="116"/>
                    <a:pt x="275" y="115"/>
                  </a:cubicBezTo>
                  <a:cubicBezTo>
                    <a:pt x="275" y="115"/>
                    <a:pt x="276" y="114"/>
                    <a:pt x="276" y="114"/>
                  </a:cubicBezTo>
                  <a:cubicBezTo>
                    <a:pt x="276" y="114"/>
                    <a:pt x="277" y="114"/>
                    <a:pt x="277" y="114"/>
                  </a:cubicBezTo>
                  <a:cubicBezTo>
                    <a:pt x="277" y="113"/>
                    <a:pt x="277" y="112"/>
                    <a:pt x="277" y="112"/>
                  </a:cubicBezTo>
                  <a:cubicBezTo>
                    <a:pt x="278" y="112"/>
                    <a:pt x="278" y="110"/>
                    <a:pt x="279" y="109"/>
                  </a:cubicBezTo>
                  <a:cubicBezTo>
                    <a:pt x="279" y="108"/>
                    <a:pt x="279" y="108"/>
                    <a:pt x="280" y="107"/>
                  </a:cubicBezTo>
                  <a:cubicBezTo>
                    <a:pt x="280" y="107"/>
                    <a:pt x="280" y="106"/>
                    <a:pt x="279" y="106"/>
                  </a:cubicBezTo>
                  <a:cubicBezTo>
                    <a:pt x="279" y="106"/>
                    <a:pt x="279" y="106"/>
                    <a:pt x="279" y="106"/>
                  </a:cubicBezTo>
                  <a:cubicBezTo>
                    <a:pt x="279" y="106"/>
                    <a:pt x="278" y="106"/>
                    <a:pt x="278" y="106"/>
                  </a:cubicBezTo>
                  <a:cubicBezTo>
                    <a:pt x="278" y="105"/>
                    <a:pt x="278" y="105"/>
                    <a:pt x="278" y="106"/>
                  </a:cubicBezTo>
                  <a:cubicBezTo>
                    <a:pt x="277" y="107"/>
                    <a:pt x="277" y="107"/>
                    <a:pt x="277" y="106"/>
                  </a:cubicBezTo>
                  <a:cubicBezTo>
                    <a:pt x="277" y="106"/>
                    <a:pt x="277" y="106"/>
                    <a:pt x="277" y="106"/>
                  </a:cubicBezTo>
                  <a:cubicBezTo>
                    <a:pt x="277" y="106"/>
                    <a:pt x="277" y="106"/>
                    <a:pt x="276" y="106"/>
                  </a:cubicBezTo>
                  <a:cubicBezTo>
                    <a:pt x="276" y="106"/>
                    <a:pt x="276" y="106"/>
                    <a:pt x="276" y="106"/>
                  </a:cubicBezTo>
                  <a:cubicBezTo>
                    <a:pt x="275" y="106"/>
                    <a:pt x="273" y="105"/>
                    <a:pt x="271" y="104"/>
                  </a:cubicBezTo>
                  <a:cubicBezTo>
                    <a:pt x="271" y="104"/>
                    <a:pt x="270" y="103"/>
                    <a:pt x="270" y="103"/>
                  </a:cubicBezTo>
                  <a:cubicBezTo>
                    <a:pt x="269" y="103"/>
                    <a:pt x="269" y="102"/>
                    <a:pt x="269" y="102"/>
                  </a:cubicBezTo>
                  <a:cubicBezTo>
                    <a:pt x="268" y="101"/>
                    <a:pt x="268" y="101"/>
                    <a:pt x="268" y="102"/>
                  </a:cubicBezTo>
                  <a:cubicBezTo>
                    <a:pt x="268" y="102"/>
                    <a:pt x="268" y="102"/>
                    <a:pt x="268" y="101"/>
                  </a:cubicBezTo>
                  <a:cubicBezTo>
                    <a:pt x="268" y="100"/>
                    <a:pt x="267" y="100"/>
                    <a:pt x="267" y="101"/>
                  </a:cubicBezTo>
                  <a:cubicBezTo>
                    <a:pt x="267" y="101"/>
                    <a:pt x="267" y="101"/>
                    <a:pt x="266" y="100"/>
                  </a:cubicBezTo>
                  <a:cubicBezTo>
                    <a:pt x="266" y="100"/>
                    <a:pt x="266" y="100"/>
                    <a:pt x="266" y="100"/>
                  </a:cubicBezTo>
                  <a:cubicBezTo>
                    <a:pt x="267" y="100"/>
                    <a:pt x="267" y="100"/>
                    <a:pt x="265" y="98"/>
                  </a:cubicBezTo>
                  <a:cubicBezTo>
                    <a:pt x="264" y="96"/>
                    <a:pt x="261" y="92"/>
                    <a:pt x="261" y="91"/>
                  </a:cubicBezTo>
                  <a:cubicBezTo>
                    <a:pt x="260" y="90"/>
                    <a:pt x="260" y="90"/>
                    <a:pt x="260" y="90"/>
                  </a:cubicBezTo>
                  <a:cubicBezTo>
                    <a:pt x="260" y="90"/>
                    <a:pt x="260" y="90"/>
                    <a:pt x="260" y="90"/>
                  </a:cubicBezTo>
                  <a:cubicBezTo>
                    <a:pt x="260" y="90"/>
                    <a:pt x="260" y="89"/>
                    <a:pt x="260" y="89"/>
                  </a:cubicBezTo>
                  <a:cubicBezTo>
                    <a:pt x="259" y="89"/>
                    <a:pt x="258" y="87"/>
                    <a:pt x="258" y="87"/>
                  </a:cubicBezTo>
                  <a:cubicBezTo>
                    <a:pt x="258" y="86"/>
                    <a:pt x="258" y="86"/>
                    <a:pt x="258" y="86"/>
                  </a:cubicBezTo>
                  <a:cubicBezTo>
                    <a:pt x="258" y="86"/>
                    <a:pt x="257" y="86"/>
                    <a:pt x="257" y="85"/>
                  </a:cubicBezTo>
                  <a:cubicBezTo>
                    <a:pt x="257" y="85"/>
                    <a:pt x="256" y="84"/>
                    <a:pt x="256" y="84"/>
                  </a:cubicBezTo>
                  <a:cubicBezTo>
                    <a:pt x="255" y="83"/>
                    <a:pt x="254" y="82"/>
                    <a:pt x="254" y="81"/>
                  </a:cubicBezTo>
                  <a:cubicBezTo>
                    <a:pt x="252" y="79"/>
                    <a:pt x="252" y="78"/>
                    <a:pt x="252" y="78"/>
                  </a:cubicBezTo>
                  <a:cubicBezTo>
                    <a:pt x="252" y="78"/>
                    <a:pt x="251" y="77"/>
                    <a:pt x="251" y="77"/>
                  </a:cubicBezTo>
                  <a:cubicBezTo>
                    <a:pt x="250" y="76"/>
                    <a:pt x="250" y="75"/>
                    <a:pt x="250" y="75"/>
                  </a:cubicBezTo>
                  <a:cubicBezTo>
                    <a:pt x="250" y="75"/>
                    <a:pt x="250" y="75"/>
                    <a:pt x="250" y="75"/>
                  </a:cubicBezTo>
                  <a:cubicBezTo>
                    <a:pt x="250" y="74"/>
                    <a:pt x="249" y="74"/>
                    <a:pt x="249" y="73"/>
                  </a:cubicBezTo>
                  <a:cubicBezTo>
                    <a:pt x="247" y="72"/>
                    <a:pt x="244" y="68"/>
                    <a:pt x="244" y="67"/>
                  </a:cubicBezTo>
                  <a:cubicBezTo>
                    <a:pt x="244" y="66"/>
                    <a:pt x="240" y="62"/>
                    <a:pt x="237" y="60"/>
                  </a:cubicBezTo>
                  <a:cubicBezTo>
                    <a:pt x="235" y="58"/>
                    <a:pt x="233" y="56"/>
                    <a:pt x="231" y="54"/>
                  </a:cubicBezTo>
                  <a:cubicBezTo>
                    <a:pt x="231" y="54"/>
                    <a:pt x="230" y="53"/>
                    <a:pt x="230" y="53"/>
                  </a:cubicBezTo>
                  <a:cubicBezTo>
                    <a:pt x="230" y="53"/>
                    <a:pt x="230" y="53"/>
                    <a:pt x="230" y="53"/>
                  </a:cubicBezTo>
                  <a:cubicBezTo>
                    <a:pt x="229" y="52"/>
                    <a:pt x="229" y="52"/>
                    <a:pt x="229" y="52"/>
                  </a:cubicBezTo>
                  <a:cubicBezTo>
                    <a:pt x="229" y="52"/>
                    <a:pt x="228" y="51"/>
                    <a:pt x="228" y="51"/>
                  </a:cubicBezTo>
                  <a:cubicBezTo>
                    <a:pt x="228" y="51"/>
                    <a:pt x="227" y="50"/>
                    <a:pt x="227" y="50"/>
                  </a:cubicBezTo>
                  <a:cubicBezTo>
                    <a:pt x="226" y="50"/>
                    <a:pt x="226" y="50"/>
                    <a:pt x="225" y="49"/>
                  </a:cubicBezTo>
                  <a:cubicBezTo>
                    <a:pt x="225" y="49"/>
                    <a:pt x="224" y="48"/>
                    <a:pt x="224" y="48"/>
                  </a:cubicBezTo>
                  <a:cubicBezTo>
                    <a:pt x="224" y="48"/>
                    <a:pt x="223" y="48"/>
                    <a:pt x="223" y="48"/>
                  </a:cubicBezTo>
                  <a:cubicBezTo>
                    <a:pt x="223" y="48"/>
                    <a:pt x="223" y="47"/>
                    <a:pt x="222" y="47"/>
                  </a:cubicBezTo>
                  <a:cubicBezTo>
                    <a:pt x="221" y="47"/>
                    <a:pt x="220" y="46"/>
                    <a:pt x="220" y="46"/>
                  </a:cubicBezTo>
                  <a:cubicBezTo>
                    <a:pt x="220" y="46"/>
                    <a:pt x="219" y="46"/>
                    <a:pt x="218" y="46"/>
                  </a:cubicBezTo>
                  <a:cubicBezTo>
                    <a:pt x="217" y="45"/>
                    <a:pt x="215" y="45"/>
                    <a:pt x="214" y="44"/>
                  </a:cubicBezTo>
                  <a:cubicBezTo>
                    <a:pt x="212" y="44"/>
                    <a:pt x="211" y="43"/>
                    <a:pt x="210" y="43"/>
                  </a:cubicBezTo>
                  <a:cubicBezTo>
                    <a:pt x="210" y="43"/>
                    <a:pt x="209" y="43"/>
                    <a:pt x="209" y="43"/>
                  </a:cubicBezTo>
                  <a:cubicBezTo>
                    <a:pt x="208" y="43"/>
                    <a:pt x="208" y="43"/>
                    <a:pt x="207" y="43"/>
                  </a:cubicBezTo>
                  <a:cubicBezTo>
                    <a:pt x="207" y="43"/>
                    <a:pt x="206" y="42"/>
                    <a:pt x="205" y="42"/>
                  </a:cubicBezTo>
                  <a:cubicBezTo>
                    <a:pt x="204" y="42"/>
                    <a:pt x="203" y="41"/>
                    <a:pt x="203" y="42"/>
                  </a:cubicBezTo>
                  <a:cubicBezTo>
                    <a:pt x="203" y="42"/>
                    <a:pt x="203" y="42"/>
                    <a:pt x="202" y="42"/>
                  </a:cubicBezTo>
                  <a:cubicBezTo>
                    <a:pt x="201" y="41"/>
                    <a:pt x="198" y="41"/>
                    <a:pt x="198" y="42"/>
                  </a:cubicBezTo>
                  <a:cubicBezTo>
                    <a:pt x="198" y="42"/>
                    <a:pt x="198" y="42"/>
                    <a:pt x="198" y="42"/>
                  </a:cubicBezTo>
                  <a:cubicBezTo>
                    <a:pt x="197" y="42"/>
                    <a:pt x="197" y="42"/>
                    <a:pt x="197" y="42"/>
                  </a:cubicBezTo>
                  <a:cubicBezTo>
                    <a:pt x="195" y="42"/>
                    <a:pt x="193" y="42"/>
                    <a:pt x="192" y="42"/>
                  </a:cubicBezTo>
                  <a:cubicBezTo>
                    <a:pt x="191" y="42"/>
                    <a:pt x="191" y="42"/>
                    <a:pt x="191" y="42"/>
                  </a:cubicBezTo>
                  <a:cubicBezTo>
                    <a:pt x="191" y="42"/>
                    <a:pt x="190" y="42"/>
                    <a:pt x="190" y="42"/>
                  </a:cubicBezTo>
                  <a:cubicBezTo>
                    <a:pt x="189" y="42"/>
                    <a:pt x="188" y="42"/>
                    <a:pt x="188" y="42"/>
                  </a:cubicBezTo>
                  <a:cubicBezTo>
                    <a:pt x="187" y="42"/>
                    <a:pt x="186" y="42"/>
                    <a:pt x="185" y="41"/>
                  </a:cubicBezTo>
                  <a:cubicBezTo>
                    <a:pt x="184" y="40"/>
                    <a:pt x="184" y="39"/>
                    <a:pt x="184" y="39"/>
                  </a:cubicBezTo>
                  <a:cubicBezTo>
                    <a:pt x="184" y="39"/>
                    <a:pt x="183" y="40"/>
                    <a:pt x="183" y="40"/>
                  </a:cubicBezTo>
                  <a:cubicBezTo>
                    <a:pt x="183" y="42"/>
                    <a:pt x="182" y="42"/>
                    <a:pt x="181" y="42"/>
                  </a:cubicBezTo>
                  <a:cubicBezTo>
                    <a:pt x="181" y="42"/>
                    <a:pt x="181" y="42"/>
                    <a:pt x="180" y="43"/>
                  </a:cubicBezTo>
                  <a:cubicBezTo>
                    <a:pt x="178" y="46"/>
                    <a:pt x="177" y="47"/>
                    <a:pt x="175" y="48"/>
                  </a:cubicBezTo>
                  <a:cubicBezTo>
                    <a:pt x="174" y="49"/>
                    <a:pt x="174" y="49"/>
                    <a:pt x="173" y="51"/>
                  </a:cubicBezTo>
                  <a:cubicBezTo>
                    <a:pt x="172" y="53"/>
                    <a:pt x="170" y="56"/>
                    <a:pt x="170" y="56"/>
                  </a:cubicBezTo>
                  <a:cubicBezTo>
                    <a:pt x="169" y="56"/>
                    <a:pt x="169" y="56"/>
                    <a:pt x="169" y="57"/>
                  </a:cubicBezTo>
                  <a:cubicBezTo>
                    <a:pt x="168" y="57"/>
                    <a:pt x="168" y="58"/>
                    <a:pt x="168" y="58"/>
                  </a:cubicBezTo>
                  <a:cubicBezTo>
                    <a:pt x="167" y="58"/>
                    <a:pt x="167" y="58"/>
                    <a:pt x="167" y="59"/>
                  </a:cubicBezTo>
                  <a:cubicBezTo>
                    <a:pt x="167" y="60"/>
                    <a:pt x="167" y="61"/>
                    <a:pt x="167" y="61"/>
                  </a:cubicBezTo>
                  <a:cubicBezTo>
                    <a:pt x="167" y="62"/>
                    <a:pt x="166" y="66"/>
                    <a:pt x="165" y="67"/>
                  </a:cubicBezTo>
                  <a:cubicBezTo>
                    <a:pt x="165" y="67"/>
                    <a:pt x="165" y="68"/>
                    <a:pt x="165" y="68"/>
                  </a:cubicBezTo>
                  <a:cubicBezTo>
                    <a:pt x="165" y="68"/>
                    <a:pt x="164" y="68"/>
                    <a:pt x="164" y="69"/>
                  </a:cubicBezTo>
                  <a:cubicBezTo>
                    <a:pt x="164" y="69"/>
                    <a:pt x="163" y="69"/>
                    <a:pt x="163" y="69"/>
                  </a:cubicBezTo>
                  <a:cubicBezTo>
                    <a:pt x="163" y="69"/>
                    <a:pt x="162" y="70"/>
                    <a:pt x="161" y="72"/>
                  </a:cubicBezTo>
                  <a:cubicBezTo>
                    <a:pt x="160" y="73"/>
                    <a:pt x="160" y="74"/>
                    <a:pt x="160" y="74"/>
                  </a:cubicBezTo>
                  <a:cubicBezTo>
                    <a:pt x="160" y="73"/>
                    <a:pt x="159" y="74"/>
                    <a:pt x="159" y="75"/>
                  </a:cubicBezTo>
                  <a:cubicBezTo>
                    <a:pt x="159" y="76"/>
                    <a:pt x="158" y="76"/>
                    <a:pt x="157" y="77"/>
                  </a:cubicBezTo>
                  <a:cubicBezTo>
                    <a:pt x="157" y="78"/>
                    <a:pt x="156" y="78"/>
                    <a:pt x="156" y="78"/>
                  </a:cubicBezTo>
                  <a:cubicBezTo>
                    <a:pt x="156" y="78"/>
                    <a:pt x="156" y="79"/>
                    <a:pt x="156" y="80"/>
                  </a:cubicBezTo>
                  <a:cubicBezTo>
                    <a:pt x="155" y="81"/>
                    <a:pt x="155" y="82"/>
                    <a:pt x="155" y="83"/>
                  </a:cubicBezTo>
                  <a:cubicBezTo>
                    <a:pt x="155" y="83"/>
                    <a:pt x="155" y="84"/>
                    <a:pt x="154" y="85"/>
                  </a:cubicBezTo>
                  <a:cubicBezTo>
                    <a:pt x="153" y="86"/>
                    <a:pt x="152" y="86"/>
                    <a:pt x="152" y="87"/>
                  </a:cubicBezTo>
                  <a:cubicBezTo>
                    <a:pt x="152" y="88"/>
                    <a:pt x="152" y="88"/>
                    <a:pt x="151" y="87"/>
                  </a:cubicBezTo>
                  <a:cubicBezTo>
                    <a:pt x="151" y="87"/>
                    <a:pt x="151" y="87"/>
                    <a:pt x="151" y="87"/>
                  </a:cubicBezTo>
                  <a:cubicBezTo>
                    <a:pt x="150" y="88"/>
                    <a:pt x="150" y="88"/>
                    <a:pt x="150" y="87"/>
                  </a:cubicBezTo>
                  <a:cubicBezTo>
                    <a:pt x="150" y="87"/>
                    <a:pt x="150" y="87"/>
                    <a:pt x="150" y="87"/>
                  </a:cubicBezTo>
                  <a:cubicBezTo>
                    <a:pt x="149" y="88"/>
                    <a:pt x="149" y="88"/>
                    <a:pt x="148" y="89"/>
                  </a:cubicBezTo>
                  <a:cubicBezTo>
                    <a:pt x="148" y="89"/>
                    <a:pt x="148" y="89"/>
                    <a:pt x="148" y="90"/>
                  </a:cubicBezTo>
                  <a:cubicBezTo>
                    <a:pt x="148" y="90"/>
                    <a:pt x="148" y="91"/>
                    <a:pt x="148" y="92"/>
                  </a:cubicBezTo>
                  <a:cubicBezTo>
                    <a:pt x="147" y="92"/>
                    <a:pt x="147" y="94"/>
                    <a:pt x="147" y="95"/>
                  </a:cubicBezTo>
                  <a:cubicBezTo>
                    <a:pt x="146" y="97"/>
                    <a:pt x="145" y="99"/>
                    <a:pt x="144" y="99"/>
                  </a:cubicBezTo>
                  <a:cubicBezTo>
                    <a:pt x="144" y="99"/>
                    <a:pt x="143" y="101"/>
                    <a:pt x="143" y="101"/>
                  </a:cubicBezTo>
                  <a:cubicBezTo>
                    <a:pt x="143" y="101"/>
                    <a:pt x="143" y="102"/>
                    <a:pt x="143" y="102"/>
                  </a:cubicBezTo>
                  <a:cubicBezTo>
                    <a:pt x="143" y="102"/>
                    <a:pt x="142" y="104"/>
                    <a:pt x="142" y="105"/>
                  </a:cubicBezTo>
                  <a:cubicBezTo>
                    <a:pt x="141" y="106"/>
                    <a:pt x="141" y="107"/>
                    <a:pt x="141" y="107"/>
                  </a:cubicBezTo>
                  <a:cubicBezTo>
                    <a:pt x="140" y="107"/>
                    <a:pt x="140" y="107"/>
                    <a:pt x="140" y="107"/>
                  </a:cubicBezTo>
                  <a:cubicBezTo>
                    <a:pt x="140" y="108"/>
                    <a:pt x="140" y="108"/>
                    <a:pt x="140" y="108"/>
                  </a:cubicBezTo>
                  <a:cubicBezTo>
                    <a:pt x="139" y="108"/>
                    <a:pt x="139" y="108"/>
                    <a:pt x="139" y="108"/>
                  </a:cubicBezTo>
                  <a:cubicBezTo>
                    <a:pt x="139" y="109"/>
                    <a:pt x="139" y="109"/>
                    <a:pt x="138" y="109"/>
                  </a:cubicBezTo>
                  <a:cubicBezTo>
                    <a:pt x="136" y="109"/>
                    <a:pt x="135" y="111"/>
                    <a:pt x="136" y="111"/>
                  </a:cubicBezTo>
                  <a:cubicBezTo>
                    <a:pt x="137" y="112"/>
                    <a:pt x="139" y="112"/>
                    <a:pt x="139" y="112"/>
                  </a:cubicBezTo>
                  <a:cubicBezTo>
                    <a:pt x="139" y="111"/>
                    <a:pt x="142" y="110"/>
                    <a:pt x="142" y="110"/>
                  </a:cubicBezTo>
                  <a:cubicBezTo>
                    <a:pt x="142" y="110"/>
                    <a:pt x="142" y="110"/>
                    <a:pt x="143" y="110"/>
                  </a:cubicBezTo>
                  <a:cubicBezTo>
                    <a:pt x="144" y="110"/>
                    <a:pt x="144" y="109"/>
                    <a:pt x="144" y="109"/>
                  </a:cubicBezTo>
                  <a:cubicBezTo>
                    <a:pt x="144" y="109"/>
                    <a:pt x="145" y="109"/>
                    <a:pt x="145" y="109"/>
                  </a:cubicBezTo>
                  <a:cubicBezTo>
                    <a:pt x="146" y="109"/>
                    <a:pt x="146" y="109"/>
                    <a:pt x="146" y="109"/>
                  </a:cubicBezTo>
                  <a:cubicBezTo>
                    <a:pt x="147" y="109"/>
                    <a:pt x="147" y="109"/>
                    <a:pt x="147" y="109"/>
                  </a:cubicBezTo>
                  <a:cubicBezTo>
                    <a:pt x="148" y="108"/>
                    <a:pt x="151" y="107"/>
                    <a:pt x="152" y="107"/>
                  </a:cubicBezTo>
                  <a:cubicBezTo>
                    <a:pt x="152" y="107"/>
                    <a:pt x="152" y="107"/>
                    <a:pt x="152" y="107"/>
                  </a:cubicBezTo>
                  <a:cubicBezTo>
                    <a:pt x="152" y="107"/>
                    <a:pt x="153" y="107"/>
                    <a:pt x="154" y="107"/>
                  </a:cubicBezTo>
                  <a:cubicBezTo>
                    <a:pt x="154" y="107"/>
                    <a:pt x="154" y="107"/>
                    <a:pt x="155" y="107"/>
                  </a:cubicBezTo>
                  <a:cubicBezTo>
                    <a:pt x="155" y="107"/>
                    <a:pt x="155" y="107"/>
                    <a:pt x="155" y="107"/>
                  </a:cubicBezTo>
                  <a:cubicBezTo>
                    <a:pt x="155" y="107"/>
                    <a:pt x="156" y="107"/>
                    <a:pt x="157" y="107"/>
                  </a:cubicBezTo>
                  <a:cubicBezTo>
                    <a:pt x="158" y="106"/>
                    <a:pt x="161" y="106"/>
                    <a:pt x="161" y="107"/>
                  </a:cubicBezTo>
                  <a:cubicBezTo>
                    <a:pt x="161" y="107"/>
                    <a:pt x="162" y="107"/>
                    <a:pt x="162" y="107"/>
                  </a:cubicBezTo>
                  <a:cubicBezTo>
                    <a:pt x="162" y="107"/>
                    <a:pt x="167" y="107"/>
                    <a:pt x="168" y="108"/>
                  </a:cubicBezTo>
                  <a:cubicBezTo>
                    <a:pt x="169" y="109"/>
                    <a:pt x="172" y="110"/>
                    <a:pt x="173" y="110"/>
                  </a:cubicBezTo>
                  <a:cubicBezTo>
                    <a:pt x="173" y="110"/>
                    <a:pt x="174" y="110"/>
                    <a:pt x="174" y="111"/>
                  </a:cubicBezTo>
                  <a:cubicBezTo>
                    <a:pt x="175" y="111"/>
                    <a:pt x="175" y="112"/>
                    <a:pt x="176" y="112"/>
                  </a:cubicBezTo>
                  <a:cubicBezTo>
                    <a:pt x="176" y="112"/>
                    <a:pt x="176" y="112"/>
                    <a:pt x="176" y="112"/>
                  </a:cubicBezTo>
                  <a:cubicBezTo>
                    <a:pt x="176" y="112"/>
                    <a:pt x="176" y="113"/>
                    <a:pt x="177" y="113"/>
                  </a:cubicBezTo>
                  <a:cubicBezTo>
                    <a:pt x="177" y="113"/>
                    <a:pt x="178" y="113"/>
                    <a:pt x="178" y="113"/>
                  </a:cubicBezTo>
                  <a:cubicBezTo>
                    <a:pt x="177" y="114"/>
                    <a:pt x="179" y="115"/>
                    <a:pt x="179" y="115"/>
                  </a:cubicBezTo>
                  <a:cubicBezTo>
                    <a:pt x="180" y="115"/>
                    <a:pt x="180" y="115"/>
                    <a:pt x="180" y="115"/>
                  </a:cubicBezTo>
                  <a:cubicBezTo>
                    <a:pt x="179" y="115"/>
                    <a:pt x="180" y="116"/>
                    <a:pt x="181" y="116"/>
                  </a:cubicBezTo>
                  <a:cubicBezTo>
                    <a:pt x="181" y="116"/>
                    <a:pt x="183" y="117"/>
                    <a:pt x="183" y="118"/>
                  </a:cubicBezTo>
                  <a:cubicBezTo>
                    <a:pt x="183" y="118"/>
                    <a:pt x="183" y="118"/>
                    <a:pt x="183" y="118"/>
                  </a:cubicBezTo>
                  <a:cubicBezTo>
                    <a:pt x="183" y="118"/>
                    <a:pt x="183" y="118"/>
                    <a:pt x="183" y="118"/>
                  </a:cubicBezTo>
                  <a:cubicBezTo>
                    <a:pt x="183" y="118"/>
                    <a:pt x="184" y="117"/>
                    <a:pt x="184" y="117"/>
                  </a:cubicBezTo>
                  <a:cubicBezTo>
                    <a:pt x="184" y="117"/>
                    <a:pt x="184" y="118"/>
                    <a:pt x="184" y="118"/>
                  </a:cubicBezTo>
                  <a:cubicBezTo>
                    <a:pt x="184" y="118"/>
                    <a:pt x="184" y="118"/>
                    <a:pt x="184" y="119"/>
                  </a:cubicBezTo>
                  <a:cubicBezTo>
                    <a:pt x="184" y="120"/>
                    <a:pt x="184" y="120"/>
                    <a:pt x="184" y="119"/>
                  </a:cubicBezTo>
                  <a:cubicBezTo>
                    <a:pt x="185" y="119"/>
                    <a:pt x="185" y="119"/>
                    <a:pt x="185" y="119"/>
                  </a:cubicBezTo>
                  <a:cubicBezTo>
                    <a:pt x="185" y="120"/>
                    <a:pt x="185" y="120"/>
                    <a:pt x="185" y="120"/>
                  </a:cubicBezTo>
                  <a:cubicBezTo>
                    <a:pt x="185" y="120"/>
                    <a:pt x="186" y="120"/>
                    <a:pt x="186" y="120"/>
                  </a:cubicBezTo>
                  <a:cubicBezTo>
                    <a:pt x="185" y="121"/>
                    <a:pt x="185" y="121"/>
                    <a:pt x="186" y="121"/>
                  </a:cubicBezTo>
                  <a:cubicBezTo>
                    <a:pt x="186" y="121"/>
                    <a:pt x="186" y="121"/>
                    <a:pt x="186" y="121"/>
                  </a:cubicBezTo>
                  <a:cubicBezTo>
                    <a:pt x="186" y="120"/>
                    <a:pt x="186" y="120"/>
                    <a:pt x="187" y="122"/>
                  </a:cubicBezTo>
                  <a:cubicBezTo>
                    <a:pt x="188" y="123"/>
                    <a:pt x="188" y="123"/>
                    <a:pt x="188" y="123"/>
                  </a:cubicBezTo>
                  <a:cubicBezTo>
                    <a:pt x="188" y="123"/>
                    <a:pt x="189" y="124"/>
                    <a:pt x="189" y="124"/>
                  </a:cubicBezTo>
                  <a:cubicBezTo>
                    <a:pt x="189" y="125"/>
                    <a:pt x="189" y="125"/>
                    <a:pt x="190" y="126"/>
                  </a:cubicBezTo>
                  <a:cubicBezTo>
                    <a:pt x="190" y="126"/>
                    <a:pt x="190" y="126"/>
                    <a:pt x="190" y="126"/>
                  </a:cubicBezTo>
                  <a:cubicBezTo>
                    <a:pt x="190" y="127"/>
                    <a:pt x="190" y="127"/>
                    <a:pt x="191" y="127"/>
                  </a:cubicBezTo>
                  <a:cubicBezTo>
                    <a:pt x="191" y="127"/>
                    <a:pt x="191" y="127"/>
                    <a:pt x="191" y="127"/>
                  </a:cubicBezTo>
                  <a:cubicBezTo>
                    <a:pt x="191" y="127"/>
                    <a:pt x="191" y="128"/>
                    <a:pt x="191" y="128"/>
                  </a:cubicBezTo>
                  <a:cubicBezTo>
                    <a:pt x="191" y="128"/>
                    <a:pt x="192" y="128"/>
                    <a:pt x="192" y="129"/>
                  </a:cubicBezTo>
                  <a:cubicBezTo>
                    <a:pt x="192" y="129"/>
                    <a:pt x="192" y="129"/>
                    <a:pt x="192" y="129"/>
                  </a:cubicBezTo>
                  <a:cubicBezTo>
                    <a:pt x="192" y="129"/>
                    <a:pt x="193" y="130"/>
                    <a:pt x="193" y="130"/>
                  </a:cubicBezTo>
                  <a:cubicBezTo>
                    <a:pt x="193" y="131"/>
                    <a:pt x="193" y="131"/>
                    <a:pt x="193" y="131"/>
                  </a:cubicBezTo>
                  <a:cubicBezTo>
                    <a:pt x="193" y="131"/>
                    <a:pt x="193" y="131"/>
                    <a:pt x="193" y="132"/>
                  </a:cubicBezTo>
                  <a:cubicBezTo>
                    <a:pt x="194" y="132"/>
                    <a:pt x="194" y="132"/>
                    <a:pt x="194" y="133"/>
                  </a:cubicBezTo>
                  <a:cubicBezTo>
                    <a:pt x="194" y="133"/>
                    <a:pt x="195" y="134"/>
                    <a:pt x="196" y="135"/>
                  </a:cubicBezTo>
                  <a:cubicBezTo>
                    <a:pt x="196" y="136"/>
                    <a:pt x="196" y="136"/>
                    <a:pt x="196" y="136"/>
                  </a:cubicBezTo>
                  <a:cubicBezTo>
                    <a:pt x="197" y="136"/>
                    <a:pt x="198" y="138"/>
                    <a:pt x="198" y="138"/>
                  </a:cubicBezTo>
                  <a:cubicBezTo>
                    <a:pt x="198" y="138"/>
                    <a:pt x="198" y="138"/>
                    <a:pt x="198" y="138"/>
                  </a:cubicBezTo>
                  <a:cubicBezTo>
                    <a:pt x="198" y="138"/>
                    <a:pt x="199" y="139"/>
                    <a:pt x="199" y="139"/>
                  </a:cubicBezTo>
                  <a:cubicBezTo>
                    <a:pt x="199" y="140"/>
                    <a:pt x="199" y="140"/>
                    <a:pt x="200" y="140"/>
                  </a:cubicBezTo>
                  <a:cubicBezTo>
                    <a:pt x="200" y="140"/>
                    <a:pt x="200" y="141"/>
                    <a:pt x="200" y="141"/>
                  </a:cubicBezTo>
                  <a:cubicBezTo>
                    <a:pt x="200" y="142"/>
                    <a:pt x="200" y="142"/>
                    <a:pt x="201" y="142"/>
                  </a:cubicBezTo>
                  <a:cubicBezTo>
                    <a:pt x="201" y="142"/>
                    <a:pt x="201" y="142"/>
                    <a:pt x="201" y="142"/>
                  </a:cubicBezTo>
                  <a:cubicBezTo>
                    <a:pt x="201" y="143"/>
                    <a:pt x="202" y="143"/>
                    <a:pt x="202" y="143"/>
                  </a:cubicBezTo>
                  <a:cubicBezTo>
                    <a:pt x="202" y="143"/>
                    <a:pt x="203" y="144"/>
                    <a:pt x="203" y="145"/>
                  </a:cubicBezTo>
                  <a:cubicBezTo>
                    <a:pt x="203" y="145"/>
                    <a:pt x="203" y="145"/>
                    <a:pt x="203" y="145"/>
                  </a:cubicBezTo>
                  <a:cubicBezTo>
                    <a:pt x="203" y="145"/>
                    <a:pt x="204" y="145"/>
                    <a:pt x="204" y="146"/>
                  </a:cubicBezTo>
                  <a:cubicBezTo>
                    <a:pt x="205" y="147"/>
                    <a:pt x="205" y="148"/>
                    <a:pt x="205" y="148"/>
                  </a:cubicBezTo>
                  <a:cubicBezTo>
                    <a:pt x="206" y="148"/>
                    <a:pt x="206" y="148"/>
                    <a:pt x="206" y="149"/>
                  </a:cubicBezTo>
                  <a:cubicBezTo>
                    <a:pt x="206" y="149"/>
                    <a:pt x="206" y="149"/>
                    <a:pt x="206" y="149"/>
                  </a:cubicBezTo>
                  <a:cubicBezTo>
                    <a:pt x="207" y="150"/>
                    <a:pt x="208" y="151"/>
                    <a:pt x="210" y="153"/>
                  </a:cubicBezTo>
                  <a:cubicBezTo>
                    <a:pt x="210" y="153"/>
                    <a:pt x="211" y="154"/>
                    <a:pt x="211" y="155"/>
                  </a:cubicBezTo>
                  <a:cubicBezTo>
                    <a:pt x="211" y="155"/>
                    <a:pt x="212" y="156"/>
                    <a:pt x="212" y="156"/>
                  </a:cubicBezTo>
                  <a:cubicBezTo>
                    <a:pt x="212" y="156"/>
                    <a:pt x="212" y="156"/>
                    <a:pt x="213" y="157"/>
                  </a:cubicBezTo>
                  <a:cubicBezTo>
                    <a:pt x="213" y="157"/>
                    <a:pt x="214" y="158"/>
                    <a:pt x="214" y="158"/>
                  </a:cubicBezTo>
                  <a:cubicBezTo>
                    <a:pt x="215" y="158"/>
                    <a:pt x="216" y="159"/>
                    <a:pt x="216" y="160"/>
                  </a:cubicBezTo>
                  <a:cubicBezTo>
                    <a:pt x="217" y="160"/>
                    <a:pt x="217" y="161"/>
                    <a:pt x="217" y="161"/>
                  </a:cubicBezTo>
                  <a:cubicBezTo>
                    <a:pt x="218" y="161"/>
                    <a:pt x="218" y="162"/>
                    <a:pt x="218" y="162"/>
                  </a:cubicBezTo>
                  <a:cubicBezTo>
                    <a:pt x="219" y="163"/>
                    <a:pt x="219" y="164"/>
                    <a:pt x="220" y="164"/>
                  </a:cubicBezTo>
                  <a:cubicBezTo>
                    <a:pt x="220" y="164"/>
                    <a:pt x="220" y="164"/>
                    <a:pt x="220" y="165"/>
                  </a:cubicBezTo>
                  <a:cubicBezTo>
                    <a:pt x="221" y="165"/>
                    <a:pt x="221" y="165"/>
                    <a:pt x="222" y="166"/>
                  </a:cubicBezTo>
                  <a:cubicBezTo>
                    <a:pt x="222" y="166"/>
                    <a:pt x="223" y="167"/>
                    <a:pt x="223" y="167"/>
                  </a:cubicBezTo>
                  <a:cubicBezTo>
                    <a:pt x="223" y="167"/>
                    <a:pt x="225" y="168"/>
                    <a:pt x="226" y="169"/>
                  </a:cubicBezTo>
                  <a:cubicBezTo>
                    <a:pt x="226" y="169"/>
                    <a:pt x="226" y="169"/>
                    <a:pt x="226" y="169"/>
                  </a:cubicBezTo>
                  <a:cubicBezTo>
                    <a:pt x="226" y="169"/>
                    <a:pt x="226" y="170"/>
                    <a:pt x="227" y="170"/>
                  </a:cubicBezTo>
                  <a:cubicBezTo>
                    <a:pt x="227" y="170"/>
                    <a:pt x="227" y="170"/>
                    <a:pt x="227" y="170"/>
                  </a:cubicBezTo>
                  <a:cubicBezTo>
                    <a:pt x="227" y="170"/>
                    <a:pt x="228" y="171"/>
                    <a:pt x="229" y="171"/>
                  </a:cubicBezTo>
                  <a:cubicBezTo>
                    <a:pt x="229" y="171"/>
                    <a:pt x="230" y="171"/>
                    <a:pt x="231" y="172"/>
                  </a:cubicBezTo>
                  <a:cubicBezTo>
                    <a:pt x="233" y="173"/>
                    <a:pt x="234" y="174"/>
                    <a:pt x="237" y="175"/>
                  </a:cubicBezTo>
                  <a:cubicBezTo>
                    <a:pt x="241" y="176"/>
                    <a:pt x="241" y="176"/>
                    <a:pt x="241" y="176"/>
                  </a:cubicBezTo>
                  <a:lnTo>
                    <a:pt x="243" y="176"/>
                  </a:lnTo>
                  <a:close/>
                  <a:moveTo>
                    <a:pt x="226" y="160"/>
                  </a:moveTo>
                  <a:cubicBezTo>
                    <a:pt x="226" y="160"/>
                    <a:pt x="226" y="159"/>
                    <a:pt x="225" y="159"/>
                  </a:cubicBezTo>
                  <a:cubicBezTo>
                    <a:pt x="225" y="158"/>
                    <a:pt x="224" y="158"/>
                    <a:pt x="224" y="157"/>
                  </a:cubicBezTo>
                  <a:cubicBezTo>
                    <a:pt x="224" y="155"/>
                    <a:pt x="224" y="155"/>
                    <a:pt x="224" y="156"/>
                  </a:cubicBezTo>
                  <a:cubicBezTo>
                    <a:pt x="223" y="157"/>
                    <a:pt x="223" y="157"/>
                    <a:pt x="222" y="156"/>
                  </a:cubicBezTo>
                  <a:cubicBezTo>
                    <a:pt x="222" y="155"/>
                    <a:pt x="222" y="155"/>
                    <a:pt x="222" y="155"/>
                  </a:cubicBezTo>
                  <a:cubicBezTo>
                    <a:pt x="221" y="156"/>
                    <a:pt x="220" y="155"/>
                    <a:pt x="220" y="155"/>
                  </a:cubicBezTo>
                  <a:cubicBezTo>
                    <a:pt x="220" y="154"/>
                    <a:pt x="219" y="154"/>
                    <a:pt x="219" y="154"/>
                  </a:cubicBezTo>
                  <a:cubicBezTo>
                    <a:pt x="218" y="153"/>
                    <a:pt x="218" y="153"/>
                    <a:pt x="218" y="152"/>
                  </a:cubicBezTo>
                  <a:cubicBezTo>
                    <a:pt x="218" y="152"/>
                    <a:pt x="218" y="151"/>
                    <a:pt x="218" y="151"/>
                  </a:cubicBezTo>
                  <a:cubicBezTo>
                    <a:pt x="218" y="151"/>
                    <a:pt x="217" y="151"/>
                    <a:pt x="218" y="151"/>
                  </a:cubicBezTo>
                  <a:cubicBezTo>
                    <a:pt x="218" y="150"/>
                    <a:pt x="218" y="150"/>
                    <a:pt x="217" y="150"/>
                  </a:cubicBezTo>
                  <a:cubicBezTo>
                    <a:pt x="217" y="150"/>
                    <a:pt x="217" y="150"/>
                    <a:pt x="217" y="149"/>
                  </a:cubicBezTo>
                  <a:cubicBezTo>
                    <a:pt x="217" y="148"/>
                    <a:pt x="217" y="148"/>
                    <a:pt x="217" y="149"/>
                  </a:cubicBezTo>
                  <a:cubicBezTo>
                    <a:pt x="216" y="149"/>
                    <a:pt x="216" y="149"/>
                    <a:pt x="216" y="148"/>
                  </a:cubicBezTo>
                  <a:cubicBezTo>
                    <a:pt x="216" y="148"/>
                    <a:pt x="216" y="148"/>
                    <a:pt x="215" y="149"/>
                  </a:cubicBezTo>
                  <a:cubicBezTo>
                    <a:pt x="214" y="149"/>
                    <a:pt x="214" y="149"/>
                    <a:pt x="213" y="149"/>
                  </a:cubicBezTo>
                  <a:cubicBezTo>
                    <a:pt x="213" y="149"/>
                    <a:pt x="213" y="149"/>
                    <a:pt x="213" y="149"/>
                  </a:cubicBezTo>
                  <a:cubicBezTo>
                    <a:pt x="213" y="150"/>
                    <a:pt x="211" y="150"/>
                    <a:pt x="211" y="150"/>
                  </a:cubicBezTo>
                  <a:cubicBezTo>
                    <a:pt x="211" y="150"/>
                    <a:pt x="211" y="150"/>
                    <a:pt x="210" y="150"/>
                  </a:cubicBezTo>
                  <a:cubicBezTo>
                    <a:pt x="210" y="150"/>
                    <a:pt x="210" y="150"/>
                    <a:pt x="210" y="149"/>
                  </a:cubicBezTo>
                  <a:cubicBezTo>
                    <a:pt x="210" y="149"/>
                    <a:pt x="210" y="149"/>
                    <a:pt x="209" y="149"/>
                  </a:cubicBezTo>
                  <a:cubicBezTo>
                    <a:pt x="209" y="149"/>
                    <a:pt x="208" y="148"/>
                    <a:pt x="208" y="148"/>
                  </a:cubicBezTo>
                  <a:cubicBezTo>
                    <a:pt x="208" y="147"/>
                    <a:pt x="208" y="147"/>
                    <a:pt x="208" y="146"/>
                  </a:cubicBezTo>
                  <a:cubicBezTo>
                    <a:pt x="207" y="146"/>
                    <a:pt x="207" y="145"/>
                    <a:pt x="208" y="145"/>
                  </a:cubicBezTo>
                  <a:cubicBezTo>
                    <a:pt x="208" y="144"/>
                    <a:pt x="208" y="144"/>
                    <a:pt x="207" y="143"/>
                  </a:cubicBezTo>
                  <a:cubicBezTo>
                    <a:pt x="207" y="143"/>
                    <a:pt x="207" y="143"/>
                    <a:pt x="207" y="143"/>
                  </a:cubicBezTo>
                  <a:cubicBezTo>
                    <a:pt x="207" y="142"/>
                    <a:pt x="206" y="142"/>
                    <a:pt x="206" y="142"/>
                  </a:cubicBezTo>
                  <a:cubicBezTo>
                    <a:pt x="206" y="142"/>
                    <a:pt x="206" y="142"/>
                    <a:pt x="205" y="142"/>
                  </a:cubicBezTo>
                  <a:cubicBezTo>
                    <a:pt x="205" y="141"/>
                    <a:pt x="205" y="141"/>
                    <a:pt x="205" y="141"/>
                  </a:cubicBezTo>
                  <a:cubicBezTo>
                    <a:pt x="204" y="142"/>
                    <a:pt x="203" y="141"/>
                    <a:pt x="203" y="141"/>
                  </a:cubicBezTo>
                  <a:cubicBezTo>
                    <a:pt x="203" y="141"/>
                    <a:pt x="203" y="141"/>
                    <a:pt x="203" y="141"/>
                  </a:cubicBezTo>
                  <a:cubicBezTo>
                    <a:pt x="201" y="140"/>
                    <a:pt x="199" y="133"/>
                    <a:pt x="200" y="133"/>
                  </a:cubicBezTo>
                  <a:cubicBezTo>
                    <a:pt x="200" y="133"/>
                    <a:pt x="200" y="133"/>
                    <a:pt x="200" y="133"/>
                  </a:cubicBezTo>
                  <a:cubicBezTo>
                    <a:pt x="200" y="132"/>
                    <a:pt x="200" y="132"/>
                    <a:pt x="200" y="131"/>
                  </a:cubicBezTo>
                  <a:cubicBezTo>
                    <a:pt x="200" y="130"/>
                    <a:pt x="200" y="129"/>
                    <a:pt x="198" y="128"/>
                  </a:cubicBezTo>
                  <a:cubicBezTo>
                    <a:pt x="196" y="126"/>
                    <a:pt x="196" y="126"/>
                    <a:pt x="196" y="125"/>
                  </a:cubicBezTo>
                  <a:cubicBezTo>
                    <a:pt x="197" y="122"/>
                    <a:pt x="195" y="120"/>
                    <a:pt x="194" y="121"/>
                  </a:cubicBezTo>
                  <a:cubicBezTo>
                    <a:pt x="194" y="121"/>
                    <a:pt x="194" y="121"/>
                    <a:pt x="193" y="120"/>
                  </a:cubicBezTo>
                  <a:cubicBezTo>
                    <a:pt x="193" y="120"/>
                    <a:pt x="193" y="120"/>
                    <a:pt x="192" y="120"/>
                  </a:cubicBezTo>
                  <a:cubicBezTo>
                    <a:pt x="192" y="121"/>
                    <a:pt x="192" y="121"/>
                    <a:pt x="192" y="121"/>
                  </a:cubicBezTo>
                  <a:cubicBezTo>
                    <a:pt x="191" y="121"/>
                    <a:pt x="190" y="120"/>
                    <a:pt x="190" y="120"/>
                  </a:cubicBezTo>
                  <a:cubicBezTo>
                    <a:pt x="189" y="120"/>
                    <a:pt x="188" y="120"/>
                    <a:pt x="188" y="118"/>
                  </a:cubicBezTo>
                  <a:cubicBezTo>
                    <a:pt x="187" y="117"/>
                    <a:pt x="187" y="116"/>
                    <a:pt x="187" y="116"/>
                  </a:cubicBezTo>
                  <a:cubicBezTo>
                    <a:pt x="187" y="115"/>
                    <a:pt x="187" y="115"/>
                    <a:pt x="186" y="114"/>
                  </a:cubicBezTo>
                  <a:cubicBezTo>
                    <a:pt x="186" y="114"/>
                    <a:pt x="186" y="113"/>
                    <a:pt x="186" y="112"/>
                  </a:cubicBezTo>
                  <a:cubicBezTo>
                    <a:pt x="186" y="111"/>
                    <a:pt x="186" y="111"/>
                    <a:pt x="185" y="112"/>
                  </a:cubicBezTo>
                  <a:cubicBezTo>
                    <a:pt x="185" y="112"/>
                    <a:pt x="185" y="112"/>
                    <a:pt x="184" y="112"/>
                  </a:cubicBezTo>
                  <a:cubicBezTo>
                    <a:pt x="184" y="112"/>
                    <a:pt x="183" y="111"/>
                    <a:pt x="183" y="111"/>
                  </a:cubicBezTo>
                  <a:cubicBezTo>
                    <a:pt x="182" y="111"/>
                    <a:pt x="182" y="111"/>
                    <a:pt x="182" y="111"/>
                  </a:cubicBezTo>
                  <a:cubicBezTo>
                    <a:pt x="182" y="111"/>
                    <a:pt x="182" y="111"/>
                    <a:pt x="182" y="111"/>
                  </a:cubicBezTo>
                  <a:cubicBezTo>
                    <a:pt x="181" y="111"/>
                    <a:pt x="181" y="110"/>
                    <a:pt x="181" y="110"/>
                  </a:cubicBezTo>
                  <a:cubicBezTo>
                    <a:pt x="181" y="110"/>
                    <a:pt x="180" y="109"/>
                    <a:pt x="180" y="109"/>
                  </a:cubicBezTo>
                  <a:cubicBezTo>
                    <a:pt x="179" y="109"/>
                    <a:pt x="179" y="108"/>
                    <a:pt x="179" y="108"/>
                  </a:cubicBezTo>
                  <a:cubicBezTo>
                    <a:pt x="179" y="108"/>
                    <a:pt x="179" y="107"/>
                    <a:pt x="179" y="107"/>
                  </a:cubicBezTo>
                  <a:cubicBezTo>
                    <a:pt x="179" y="106"/>
                    <a:pt x="179" y="106"/>
                    <a:pt x="178" y="107"/>
                  </a:cubicBezTo>
                  <a:cubicBezTo>
                    <a:pt x="178" y="107"/>
                    <a:pt x="178" y="108"/>
                    <a:pt x="178" y="108"/>
                  </a:cubicBezTo>
                  <a:cubicBezTo>
                    <a:pt x="179" y="108"/>
                    <a:pt x="179" y="109"/>
                    <a:pt x="178" y="109"/>
                  </a:cubicBezTo>
                  <a:cubicBezTo>
                    <a:pt x="178" y="109"/>
                    <a:pt x="178" y="109"/>
                    <a:pt x="178" y="109"/>
                  </a:cubicBezTo>
                  <a:cubicBezTo>
                    <a:pt x="178" y="108"/>
                    <a:pt x="178" y="108"/>
                    <a:pt x="178" y="109"/>
                  </a:cubicBezTo>
                  <a:cubicBezTo>
                    <a:pt x="178" y="109"/>
                    <a:pt x="177" y="109"/>
                    <a:pt x="176" y="108"/>
                  </a:cubicBezTo>
                  <a:cubicBezTo>
                    <a:pt x="176" y="107"/>
                    <a:pt x="176" y="107"/>
                    <a:pt x="175" y="108"/>
                  </a:cubicBezTo>
                  <a:cubicBezTo>
                    <a:pt x="175" y="108"/>
                    <a:pt x="175" y="108"/>
                    <a:pt x="173" y="107"/>
                  </a:cubicBezTo>
                  <a:cubicBezTo>
                    <a:pt x="172" y="107"/>
                    <a:pt x="171" y="104"/>
                    <a:pt x="171" y="103"/>
                  </a:cubicBezTo>
                  <a:cubicBezTo>
                    <a:pt x="171" y="103"/>
                    <a:pt x="171" y="103"/>
                    <a:pt x="171" y="103"/>
                  </a:cubicBezTo>
                  <a:cubicBezTo>
                    <a:pt x="171" y="103"/>
                    <a:pt x="170" y="102"/>
                    <a:pt x="170" y="100"/>
                  </a:cubicBezTo>
                  <a:cubicBezTo>
                    <a:pt x="170" y="100"/>
                    <a:pt x="169" y="100"/>
                    <a:pt x="168" y="100"/>
                  </a:cubicBezTo>
                  <a:cubicBezTo>
                    <a:pt x="167" y="100"/>
                    <a:pt x="167" y="100"/>
                    <a:pt x="166" y="100"/>
                  </a:cubicBezTo>
                  <a:cubicBezTo>
                    <a:pt x="166" y="101"/>
                    <a:pt x="165" y="101"/>
                    <a:pt x="165" y="101"/>
                  </a:cubicBezTo>
                  <a:cubicBezTo>
                    <a:pt x="165" y="101"/>
                    <a:pt x="164" y="101"/>
                    <a:pt x="164" y="102"/>
                  </a:cubicBezTo>
                  <a:cubicBezTo>
                    <a:pt x="164" y="102"/>
                    <a:pt x="161" y="103"/>
                    <a:pt x="160" y="103"/>
                  </a:cubicBezTo>
                  <a:cubicBezTo>
                    <a:pt x="159" y="102"/>
                    <a:pt x="160" y="101"/>
                    <a:pt x="162" y="100"/>
                  </a:cubicBezTo>
                  <a:cubicBezTo>
                    <a:pt x="163" y="100"/>
                    <a:pt x="164" y="99"/>
                    <a:pt x="164" y="99"/>
                  </a:cubicBezTo>
                  <a:cubicBezTo>
                    <a:pt x="165" y="98"/>
                    <a:pt x="167" y="97"/>
                    <a:pt x="168" y="97"/>
                  </a:cubicBezTo>
                  <a:cubicBezTo>
                    <a:pt x="169" y="98"/>
                    <a:pt x="169" y="98"/>
                    <a:pt x="169" y="98"/>
                  </a:cubicBezTo>
                  <a:cubicBezTo>
                    <a:pt x="170" y="97"/>
                    <a:pt x="171" y="98"/>
                    <a:pt x="172" y="99"/>
                  </a:cubicBezTo>
                  <a:cubicBezTo>
                    <a:pt x="173" y="101"/>
                    <a:pt x="174" y="103"/>
                    <a:pt x="174" y="103"/>
                  </a:cubicBezTo>
                  <a:cubicBezTo>
                    <a:pt x="174" y="103"/>
                    <a:pt x="174" y="104"/>
                    <a:pt x="174" y="104"/>
                  </a:cubicBezTo>
                  <a:cubicBezTo>
                    <a:pt x="174" y="104"/>
                    <a:pt x="174" y="104"/>
                    <a:pt x="174" y="105"/>
                  </a:cubicBezTo>
                  <a:cubicBezTo>
                    <a:pt x="174" y="105"/>
                    <a:pt x="174" y="105"/>
                    <a:pt x="174" y="105"/>
                  </a:cubicBezTo>
                  <a:cubicBezTo>
                    <a:pt x="174" y="105"/>
                    <a:pt x="174" y="105"/>
                    <a:pt x="175" y="105"/>
                  </a:cubicBezTo>
                  <a:cubicBezTo>
                    <a:pt x="175" y="105"/>
                    <a:pt x="176" y="105"/>
                    <a:pt x="176" y="105"/>
                  </a:cubicBezTo>
                  <a:cubicBezTo>
                    <a:pt x="177" y="105"/>
                    <a:pt x="177" y="105"/>
                    <a:pt x="177" y="105"/>
                  </a:cubicBezTo>
                  <a:cubicBezTo>
                    <a:pt x="177" y="105"/>
                    <a:pt x="178" y="105"/>
                    <a:pt x="178" y="105"/>
                  </a:cubicBezTo>
                  <a:cubicBezTo>
                    <a:pt x="178" y="105"/>
                    <a:pt x="179" y="105"/>
                    <a:pt x="179" y="105"/>
                  </a:cubicBezTo>
                  <a:cubicBezTo>
                    <a:pt x="180" y="104"/>
                    <a:pt x="181" y="105"/>
                    <a:pt x="181" y="106"/>
                  </a:cubicBezTo>
                  <a:cubicBezTo>
                    <a:pt x="182" y="107"/>
                    <a:pt x="184" y="109"/>
                    <a:pt x="185" y="109"/>
                  </a:cubicBezTo>
                  <a:cubicBezTo>
                    <a:pt x="185" y="109"/>
                    <a:pt x="185" y="109"/>
                    <a:pt x="185" y="109"/>
                  </a:cubicBezTo>
                  <a:cubicBezTo>
                    <a:pt x="185" y="109"/>
                    <a:pt x="186" y="109"/>
                    <a:pt x="187" y="109"/>
                  </a:cubicBezTo>
                  <a:cubicBezTo>
                    <a:pt x="188" y="109"/>
                    <a:pt x="189" y="110"/>
                    <a:pt x="188" y="110"/>
                  </a:cubicBezTo>
                  <a:cubicBezTo>
                    <a:pt x="188" y="111"/>
                    <a:pt x="188" y="111"/>
                    <a:pt x="189" y="111"/>
                  </a:cubicBezTo>
                  <a:cubicBezTo>
                    <a:pt x="189" y="112"/>
                    <a:pt x="189" y="112"/>
                    <a:pt x="189" y="113"/>
                  </a:cubicBezTo>
                  <a:cubicBezTo>
                    <a:pt x="188" y="113"/>
                    <a:pt x="188" y="114"/>
                    <a:pt x="189" y="114"/>
                  </a:cubicBezTo>
                  <a:cubicBezTo>
                    <a:pt x="190" y="115"/>
                    <a:pt x="190" y="115"/>
                    <a:pt x="191" y="117"/>
                  </a:cubicBezTo>
                  <a:cubicBezTo>
                    <a:pt x="191" y="118"/>
                    <a:pt x="191" y="118"/>
                    <a:pt x="191" y="118"/>
                  </a:cubicBezTo>
                  <a:cubicBezTo>
                    <a:pt x="191" y="118"/>
                    <a:pt x="192" y="118"/>
                    <a:pt x="192" y="118"/>
                  </a:cubicBezTo>
                  <a:cubicBezTo>
                    <a:pt x="192" y="118"/>
                    <a:pt x="193" y="118"/>
                    <a:pt x="193" y="118"/>
                  </a:cubicBezTo>
                  <a:cubicBezTo>
                    <a:pt x="193" y="118"/>
                    <a:pt x="193" y="118"/>
                    <a:pt x="193" y="118"/>
                  </a:cubicBezTo>
                  <a:cubicBezTo>
                    <a:pt x="194" y="118"/>
                    <a:pt x="194" y="118"/>
                    <a:pt x="194" y="118"/>
                  </a:cubicBezTo>
                  <a:cubicBezTo>
                    <a:pt x="194" y="118"/>
                    <a:pt x="194" y="118"/>
                    <a:pt x="195" y="118"/>
                  </a:cubicBezTo>
                  <a:cubicBezTo>
                    <a:pt x="195" y="118"/>
                    <a:pt x="195" y="119"/>
                    <a:pt x="195" y="119"/>
                  </a:cubicBezTo>
                  <a:cubicBezTo>
                    <a:pt x="196" y="119"/>
                    <a:pt x="196" y="119"/>
                    <a:pt x="196" y="119"/>
                  </a:cubicBezTo>
                  <a:cubicBezTo>
                    <a:pt x="196" y="119"/>
                    <a:pt x="196" y="118"/>
                    <a:pt x="196" y="119"/>
                  </a:cubicBezTo>
                  <a:cubicBezTo>
                    <a:pt x="196" y="119"/>
                    <a:pt x="196" y="119"/>
                    <a:pt x="197" y="119"/>
                  </a:cubicBezTo>
                  <a:cubicBezTo>
                    <a:pt x="197" y="119"/>
                    <a:pt x="197" y="119"/>
                    <a:pt x="197" y="119"/>
                  </a:cubicBezTo>
                  <a:cubicBezTo>
                    <a:pt x="196" y="120"/>
                    <a:pt x="196" y="120"/>
                    <a:pt x="197" y="119"/>
                  </a:cubicBezTo>
                  <a:cubicBezTo>
                    <a:pt x="198" y="119"/>
                    <a:pt x="198" y="119"/>
                    <a:pt x="199" y="120"/>
                  </a:cubicBezTo>
                  <a:cubicBezTo>
                    <a:pt x="199" y="121"/>
                    <a:pt x="199" y="121"/>
                    <a:pt x="199" y="121"/>
                  </a:cubicBezTo>
                  <a:cubicBezTo>
                    <a:pt x="198" y="121"/>
                    <a:pt x="198" y="121"/>
                    <a:pt x="199" y="122"/>
                  </a:cubicBezTo>
                  <a:cubicBezTo>
                    <a:pt x="199" y="122"/>
                    <a:pt x="200" y="123"/>
                    <a:pt x="199" y="124"/>
                  </a:cubicBezTo>
                  <a:cubicBezTo>
                    <a:pt x="199" y="125"/>
                    <a:pt x="200" y="125"/>
                    <a:pt x="200" y="125"/>
                  </a:cubicBezTo>
                  <a:cubicBezTo>
                    <a:pt x="201" y="125"/>
                    <a:pt x="201" y="126"/>
                    <a:pt x="201" y="126"/>
                  </a:cubicBezTo>
                  <a:cubicBezTo>
                    <a:pt x="201" y="127"/>
                    <a:pt x="201" y="127"/>
                    <a:pt x="201" y="127"/>
                  </a:cubicBezTo>
                  <a:cubicBezTo>
                    <a:pt x="202" y="127"/>
                    <a:pt x="203" y="128"/>
                    <a:pt x="203" y="130"/>
                  </a:cubicBezTo>
                  <a:cubicBezTo>
                    <a:pt x="203" y="132"/>
                    <a:pt x="203" y="133"/>
                    <a:pt x="202" y="133"/>
                  </a:cubicBezTo>
                  <a:cubicBezTo>
                    <a:pt x="202" y="133"/>
                    <a:pt x="202" y="134"/>
                    <a:pt x="202" y="134"/>
                  </a:cubicBezTo>
                  <a:cubicBezTo>
                    <a:pt x="202" y="134"/>
                    <a:pt x="202" y="134"/>
                    <a:pt x="202" y="134"/>
                  </a:cubicBezTo>
                  <a:cubicBezTo>
                    <a:pt x="202" y="134"/>
                    <a:pt x="203" y="134"/>
                    <a:pt x="203" y="135"/>
                  </a:cubicBezTo>
                  <a:cubicBezTo>
                    <a:pt x="203" y="135"/>
                    <a:pt x="203" y="136"/>
                    <a:pt x="203" y="136"/>
                  </a:cubicBezTo>
                  <a:cubicBezTo>
                    <a:pt x="203" y="136"/>
                    <a:pt x="203" y="136"/>
                    <a:pt x="203" y="136"/>
                  </a:cubicBezTo>
                  <a:cubicBezTo>
                    <a:pt x="202" y="137"/>
                    <a:pt x="202" y="137"/>
                    <a:pt x="203" y="138"/>
                  </a:cubicBezTo>
                  <a:cubicBezTo>
                    <a:pt x="203" y="138"/>
                    <a:pt x="203" y="137"/>
                    <a:pt x="203" y="137"/>
                  </a:cubicBezTo>
                  <a:cubicBezTo>
                    <a:pt x="204" y="136"/>
                    <a:pt x="204" y="137"/>
                    <a:pt x="204" y="137"/>
                  </a:cubicBezTo>
                  <a:cubicBezTo>
                    <a:pt x="204" y="138"/>
                    <a:pt x="206" y="139"/>
                    <a:pt x="208" y="139"/>
                  </a:cubicBezTo>
                  <a:cubicBezTo>
                    <a:pt x="209" y="140"/>
                    <a:pt x="210" y="140"/>
                    <a:pt x="210" y="140"/>
                  </a:cubicBezTo>
                  <a:cubicBezTo>
                    <a:pt x="209" y="140"/>
                    <a:pt x="209" y="141"/>
                    <a:pt x="210" y="141"/>
                  </a:cubicBezTo>
                  <a:cubicBezTo>
                    <a:pt x="210" y="141"/>
                    <a:pt x="211" y="146"/>
                    <a:pt x="211" y="146"/>
                  </a:cubicBezTo>
                  <a:cubicBezTo>
                    <a:pt x="211" y="146"/>
                    <a:pt x="211" y="147"/>
                    <a:pt x="211" y="147"/>
                  </a:cubicBezTo>
                  <a:cubicBezTo>
                    <a:pt x="211" y="147"/>
                    <a:pt x="212" y="147"/>
                    <a:pt x="212" y="147"/>
                  </a:cubicBezTo>
                  <a:cubicBezTo>
                    <a:pt x="212" y="146"/>
                    <a:pt x="212" y="146"/>
                    <a:pt x="212" y="147"/>
                  </a:cubicBezTo>
                  <a:cubicBezTo>
                    <a:pt x="212" y="147"/>
                    <a:pt x="213" y="147"/>
                    <a:pt x="213" y="147"/>
                  </a:cubicBezTo>
                  <a:cubicBezTo>
                    <a:pt x="214" y="146"/>
                    <a:pt x="215" y="146"/>
                    <a:pt x="216" y="146"/>
                  </a:cubicBezTo>
                  <a:cubicBezTo>
                    <a:pt x="216" y="146"/>
                    <a:pt x="218" y="146"/>
                    <a:pt x="218" y="146"/>
                  </a:cubicBezTo>
                  <a:cubicBezTo>
                    <a:pt x="219" y="146"/>
                    <a:pt x="220" y="146"/>
                    <a:pt x="220" y="146"/>
                  </a:cubicBezTo>
                  <a:cubicBezTo>
                    <a:pt x="220" y="146"/>
                    <a:pt x="220" y="147"/>
                    <a:pt x="220" y="147"/>
                  </a:cubicBezTo>
                  <a:cubicBezTo>
                    <a:pt x="220" y="147"/>
                    <a:pt x="221" y="147"/>
                    <a:pt x="220" y="147"/>
                  </a:cubicBezTo>
                  <a:cubicBezTo>
                    <a:pt x="220" y="148"/>
                    <a:pt x="220" y="148"/>
                    <a:pt x="220" y="148"/>
                  </a:cubicBezTo>
                  <a:cubicBezTo>
                    <a:pt x="221" y="148"/>
                    <a:pt x="221" y="149"/>
                    <a:pt x="221" y="149"/>
                  </a:cubicBezTo>
                  <a:cubicBezTo>
                    <a:pt x="221" y="150"/>
                    <a:pt x="221" y="151"/>
                    <a:pt x="222" y="151"/>
                  </a:cubicBezTo>
                  <a:cubicBezTo>
                    <a:pt x="222" y="152"/>
                    <a:pt x="222" y="152"/>
                    <a:pt x="222" y="153"/>
                  </a:cubicBezTo>
                  <a:cubicBezTo>
                    <a:pt x="222" y="153"/>
                    <a:pt x="222" y="153"/>
                    <a:pt x="222" y="153"/>
                  </a:cubicBezTo>
                  <a:cubicBezTo>
                    <a:pt x="223" y="153"/>
                    <a:pt x="223" y="153"/>
                    <a:pt x="223" y="153"/>
                  </a:cubicBezTo>
                  <a:cubicBezTo>
                    <a:pt x="223" y="153"/>
                    <a:pt x="224" y="153"/>
                    <a:pt x="224" y="153"/>
                  </a:cubicBezTo>
                  <a:cubicBezTo>
                    <a:pt x="226" y="153"/>
                    <a:pt x="227" y="153"/>
                    <a:pt x="228" y="153"/>
                  </a:cubicBezTo>
                  <a:cubicBezTo>
                    <a:pt x="228" y="154"/>
                    <a:pt x="228" y="154"/>
                    <a:pt x="228" y="155"/>
                  </a:cubicBezTo>
                  <a:cubicBezTo>
                    <a:pt x="228" y="155"/>
                    <a:pt x="228" y="155"/>
                    <a:pt x="228" y="156"/>
                  </a:cubicBezTo>
                  <a:cubicBezTo>
                    <a:pt x="228" y="156"/>
                    <a:pt x="228" y="157"/>
                    <a:pt x="228" y="157"/>
                  </a:cubicBezTo>
                  <a:cubicBezTo>
                    <a:pt x="228" y="157"/>
                    <a:pt x="228" y="158"/>
                    <a:pt x="228" y="158"/>
                  </a:cubicBezTo>
                  <a:cubicBezTo>
                    <a:pt x="229" y="159"/>
                    <a:pt x="229" y="159"/>
                    <a:pt x="229" y="158"/>
                  </a:cubicBezTo>
                  <a:cubicBezTo>
                    <a:pt x="229" y="158"/>
                    <a:pt x="229" y="158"/>
                    <a:pt x="230" y="159"/>
                  </a:cubicBezTo>
                  <a:cubicBezTo>
                    <a:pt x="231" y="160"/>
                    <a:pt x="231" y="160"/>
                    <a:pt x="231" y="160"/>
                  </a:cubicBezTo>
                  <a:cubicBezTo>
                    <a:pt x="232" y="159"/>
                    <a:pt x="232" y="159"/>
                    <a:pt x="232" y="159"/>
                  </a:cubicBezTo>
                  <a:cubicBezTo>
                    <a:pt x="233" y="159"/>
                    <a:pt x="235" y="159"/>
                    <a:pt x="236" y="158"/>
                  </a:cubicBezTo>
                  <a:cubicBezTo>
                    <a:pt x="237" y="158"/>
                    <a:pt x="239" y="157"/>
                    <a:pt x="239" y="158"/>
                  </a:cubicBezTo>
                  <a:cubicBezTo>
                    <a:pt x="239" y="158"/>
                    <a:pt x="239" y="158"/>
                    <a:pt x="239" y="158"/>
                  </a:cubicBezTo>
                  <a:cubicBezTo>
                    <a:pt x="240" y="157"/>
                    <a:pt x="240" y="157"/>
                    <a:pt x="240" y="157"/>
                  </a:cubicBezTo>
                  <a:cubicBezTo>
                    <a:pt x="241" y="157"/>
                    <a:pt x="241" y="158"/>
                    <a:pt x="241" y="158"/>
                  </a:cubicBezTo>
                  <a:cubicBezTo>
                    <a:pt x="241" y="159"/>
                    <a:pt x="241" y="159"/>
                    <a:pt x="240" y="159"/>
                  </a:cubicBezTo>
                  <a:cubicBezTo>
                    <a:pt x="240" y="159"/>
                    <a:pt x="239" y="160"/>
                    <a:pt x="239" y="160"/>
                  </a:cubicBezTo>
                  <a:cubicBezTo>
                    <a:pt x="239" y="160"/>
                    <a:pt x="239" y="161"/>
                    <a:pt x="238" y="161"/>
                  </a:cubicBezTo>
                  <a:cubicBezTo>
                    <a:pt x="238" y="160"/>
                    <a:pt x="238" y="161"/>
                    <a:pt x="238" y="161"/>
                  </a:cubicBezTo>
                  <a:cubicBezTo>
                    <a:pt x="237" y="161"/>
                    <a:pt x="237" y="161"/>
                    <a:pt x="237" y="161"/>
                  </a:cubicBezTo>
                  <a:cubicBezTo>
                    <a:pt x="237" y="161"/>
                    <a:pt x="237" y="161"/>
                    <a:pt x="237" y="161"/>
                  </a:cubicBezTo>
                  <a:cubicBezTo>
                    <a:pt x="236" y="162"/>
                    <a:pt x="236" y="162"/>
                    <a:pt x="235" y="162"/>
                  </a:cubicBezTo>
                  <a:cubicBezTo>
                    <a:pt x="235" y="162"/>
                    <a:pt x="234" y="162"/>
                    <a:pt x="234" y="162"/>
                  </a:cubicBezTo>
                  <a:cubicBezTo>
                    <a:pt x="233" y="163"/>
                    <a:pt x="233" y="163"/>
                    <a:pt x="232" y="163"/>
                  </a:cubicBezTo>
                  <a:cubicBezTo>
                    <a:pt x="230" y="162"/>
                    <a:pt x="227" y="161"/>
                    <a:pt x="227" y="161"/>
                  </a:cubicBezTo>
                  <a:cubicBezTo>
                    <a:pt x="227" y="160"/>
                    <a:pt x="227" y="160"/>
                    <a:pt x="226" y="160"/>
                  </a:cubicBezTo>
                  <a:cubicBezTo>
                    <a:pt x="226" y="161"/>
                    <a:pt x="226" y="160"/>
                    <a:pt x="226" y="160"/>
                  </a:cubicBezTo>
                  <a:close/>
                  <a:moveTo>
                    <a:pt x="225" y="160"/>
                  </a:moveTo>
                  <a:cubicBezTo>
                    <a:pt x="225" y="159"/>
                    <a:pt x="225" y="159"/>
                    <a:pt x="225" y="159"/>
                  </a:cubicBezTo>
                  <a:cubicBezTo>
                    <a:pt x="226" y="159"/>
                    <a:pt x="226" y="160"/>
                    <a:pt x="226" y="160"/>
                  </a:cubicBezTo>
                  <a:cubicBezTo>
                    <a:pt x="226" y="160"/>
                    <a:pt x="225" y="160"/>
                    <a:pt x="225" y="160"/>
                  </a:cubicBezTo>
                  <a:close/>
                  <a:moveTo>
                    <a:pt x="238" y="143"/>
                  </a:moveTo>
                  <a:cubicBezTo>
                    <a:pt x="238" y="142"/>
                    <a:pt x="238" y="142"/>
                    <a:pt x="238" y="142"/>
                  </a:cubicBezTo>
                  <a:cubicBezTo>
                    <a:pt x="237" y="142"/>
                    <a:pt x="237" y="141"/>
                    <a:pt x="237" y="140"/>
                  </a:cubicBezTo>
                  <a:cubicBezTo>
                    <a:pt x="237" y="139"/>
                    <a:pt x="236" y="139"/>
                    <a:pt x="236" y="139"/>
                  </a:cubicBezTo>
                  <a:cubicBezTo>
                    <a:pt x="236" y="139"/>
                    <a:pt x="235" y="139"/>
                    <a:pt x="235" y="138"/>
                  </a:cubicBezTo>
                  <a:cubicBezTo>
                    <a:pt x="235" y="138"/>
                    <a:pt x="235" y="138"/>
                    <a:pt x="234" y="138"/>
                  </a:cubicBezTo>
                  <a:cubicBezTo>
                    <a:pt x="234" y="138"/>
                    <a:pt x="233" y="138"/>
                    <a:pt x="233" y="137"/>
                  </a:cubicBezTo>
                  <a:cubicBezTo>
                    <a:pt x="233" y="137"/>
                    <a:pt x="234" y="137"/>
                    <a:pt x="234" y="137"/>
                  </a:cubicBezTo>
                  <a:cubicBezTo>
                    <a:pt x="234" y="137"/>
                    <a:pt x="234" y="137"/>
                    <a:pt x="234" y="136"/>
                  </a:cubicBezTo>
                  <a:cubicBezTo>
                    <a:pt x="234" y="136"/>
                    <a:pt x="234" y="135"/>
                    <a:pt x="234" y="135"/>
                  </a:cubicBezTo>
                  <a:cubicBezTo>
                    <a:pt x="234" y="134"/>
                    <a:pt x="234" y="134"/>
                    <a:pt x="233" y="135"/>
                  </a:cubicBezTo>
                  <a:cubicBezTo>
                    <a:pt x="233" y="136"/>
                    <a:pt x="233" y="136"/>
                    <a:pt x="233" y="136"/>
                  </a:cubicBezTo>
                  <a:cubicBezTo>
                    <a:pt x="233" y="135"/>
                    <a:pt x="233" y="135"/>
                    <a:pt x="232" y="135"/>
                  </a:cubicBezTo>
                  <a:cubicBezTo>
                    <a:pt x="232" y="135"/>
                    <a:pt x="232" y="135"/>
                    <a:pt x="232" y="135"/>
                  </a:cubicBezTo>
                  <a:cubicBezTo>
                    <a:pt x="231" y="134"/>
                    <a:pt x="231" y="134"/>
                    <a:pt x="231" y="134"/>
                  </a:cubicBezTo>
                  <a:cubicBezTo>
                    <a:pt x="230" y="135"/>
                    <a:pt x="230" y="134"/>
                    <a:pt x="229" y="133"/>
                  </a:cubicBezTo>
                  <a:cubicBezTo>
                    <a:pt x="229" y="133"/>
                    <a:pt x="228" y="132"/>
                    <a:pt x="228" y="132"/>
                  </a:cubicBezTo>
                  <a:cubicBezTo>
                    <a:pt x="228" y="132"/>
                    <a:pt x="227" y="132"/>
                    <a:pt x="228" y="132"/>
                  </a:cubicBezTo>
                  <a:cubicBezTo>
                    <a:pt x="228" y="132"/>
                    <a:pt x="227" y="131"/>
                    <a:pt x="227" y="131"/>
                  </a:cubicBezTo>
                  <a:cubicBezTo>
                    <a:pt x="227" y="130"/>
                    <a:pt x="227" y="129"/>
                    <a:pt x="227" y="129"/>
                  </a:cubicBezTo>
                  <a:cubicBezTo>
                    <a:pt x="227" y="129"/>
                    <a:pt x="226" y="126"/>
                    <a:pt x="225" y="127"/>
                  </a:cubicBezTo>
                  <a:cubicBezTo>
                    <a:pt x="225" y="127"/>
                    <a:pt x="225" y="127"/>
                    <a:pt x="225" y="127"/>
                  </a:cubicBezTo>
                  <a:cubicBezTo>
                    <a:pt x="224" y="126"/>
                    <a:pt x="224" y="126"/>
                    <a:pt x="224" y="127"/>
                  </a:cubicBezTo>
                  <a:cubicBezTo>
                    <a:pt x="224" y="127"/>
                    <a:pt x="222" y="127"/>
                    <a:pt x="222" y="126"/>
                  </a:cubicBezTo>
                  <a:cubicBezTo>
                    <a:pt x="221" y="125"/>
                    <a:pt x="221" y="125"/>
                    <a:pt x="221" y="125"/>
                  </a:cubicBezTo>
                  <a:cubicBezTo>
                    <a:pt x="220" y="124"/>
                    <a:pt x="220" y="124"/>
                    <a:pt x="220" y="123"/>
                  </a:cubicBezTo>
                  <a:cubicBezTo>
                    <a:pt x="220" y="123"/>
                    <a:pt x="220" y="123"/>
                    <a:pt x="220" y="123"/>
                  </a:cubicBezTo>
                  <a:cubicBezTo>
                    <a:pt x="220" y="122"/>
                    <a:pt x="220" y="122"/>
                    <a:pt x="220" y="121"/>
                  </a:cubicBezTo>
                  <a:cubicBezTo>
                    <a:pt x="220" y="119"/>
                    <a:pt x="219" y="118"/>
                    <a:pt x="219" y="118"/>
                  </a:cubicBezTo>
                  <a:cubicBezTo>
                    <a:pt x="219" y="118"/>
                    <a:pt x="218" y="118"/>
                    <a:pt x="218" y="118"/>
                  </a:cubicBezTo>
                  <a:cubicBezTo>
                    <a:pt x="215" y="118"/>
                    <a:pt x="213" y="117"/>
                    <a:pt x="212" y="116"/>
                  </a:cubicBezTo>
                  <a:cubicBezTo>
                    <a:pt x="208" y="113"/>
                    <a:pt x="206" y="110"/>
                    <a:pt x="206" y="109"/>
                  </a:cubicBezTo>
                  <a:cubicBezTo>
                    <a:pt x="206" y="109"/>
                    <a:pt x="206" y="108"/>
                    <a:pt x="205" y="107"/>
                  </a:cubicBezTo>
                  <a:cubicBezTo>
                    <a:pt x="205" y="106"/>
                    <a:pt x="204" y="105"/>
                    <a:pt x="203" y="105"/>
                  </a:cubicBezTo>
                  <a:cubicBezTo>
                    <a:pt x="203" y="105"/>
                    <a:pt x="202" y="104"/>
                    <a:pt x="202" y="104"/>
                  </a:cubicBezTo>
                  <a:cubicBezTo>
                    <a:pt x="202" y="104"/>
                    <a:pt x="202" y="104"/>
                    <a:pt x="201" y="104"/>
                  </a:cubicBezTo>
                  <a:cubicBezTo>
                    <a:pt x="201" y="104"/>
                    <a:pt x="200" y="103"/>
                    <a:pt x="198" y="103"/>
                  </a:cubicBezTo>
                  <a:cubicBezTo>
                    <a:pt x="197" y="102"/>
                    <a:pt x="196" y="102"/>
                    <a:pt x="195" y="101"/>
                  </a:cubicBezTo>
                  <a:cubicBezTo>
                    <a:pt x="195" y="101"/>
                    <a:pt x="195" y="100"/>
                    <a:pt x="195" y="100"/>
                  </a:cubicBezTo>
                  <a:cubicBezTo>
                    <a:pt x="195" y="99"/>
                    <a:pt x="194" y="98"/>
                    <a:pt x="193" y="98"/>
                  </a:cubicBezTo>
                  <a:cubicBezTo>
                    <a:pt x="193" y="99"/>
                    <a:pt x="193" y="99"/>
                    <a:pt x="193" y="98"/>
                  </a:cubicBezTo>
                  <a:cubicBezTo>
                    <a:pt x="193" y="98"/>
                    <a:pt x="193" y="98"/>
                    <a:pt x="192" y="98"/>
                  </a:cubicBezTo>
                  <a:cubicBezTo>
                    <a:pt x="191" y="98"/>
                    <a:pt x="189" y="97"/>
                    <a:pt x="189" y="97"/>
                  </a:cubicBezTo>
                  <a:cubicBezTo>
                    <a:pt x="189" y="96"/>
                    <a:pt x="188" y="96"/>
                    <a:pt x="188" y="96"/>
                  </a:cubicBezTo>
                  <a:cubicBezTo>
                    <a:pt x="187" y="95"/>
                    <a:pt x="186" y="92"/>
                    <a:pt x="186" y="92"/>
                  </a:cubicBezTo>
                  <a:cubicBezTo>
                    <a:pt x="186" y="91"/>
                    <a:pt x="186" y="91"/>
                    <a:pt x="185" y="91"/>
                  </a:cubicBezTo>
                  <a:cubicBezTo>
                    <a:pt x="185" y="92"/>
                    <a:pt x="184" y="91"/>
                    <a:pt x="183" y="91"/>
                  </a:cubicBezTo>
                  <a:cubicBezTo>
                    <a:pt x="181" y="91"/>
                    <a:pt x="181" y="91"/>
                    <a:pt x="179" y="90"/>
                  </a:cubicBezTo>
                  <a:cubicBezTo>
                    <a:pt x="178" y="89"/>
                    <a:pt x="177" y="88"/>
                    <a:pt x="177" y="87"/>
                  </a:cubicBezTo>
                  <a:cubicBezTo>
                    <a:pt x="177" y="86"/>
                    <a:pt x="177" y="86"/>
                    <a:pt x="177" y="86"/>
                  </a:cubicBezTo>
                  <a:cubicBezTo>
                    <a:pt x="176" y="87"/>
                    <a:pt x="176" y="87"/>
                    <a:pt x="176" y="87"/>
                  </a:cubicBezTo>
                  <a:cubicBezTo>
                    <a:pt x="175" y="87"/>
                    <a:pt x="175" y="87"/>
                    <a:pt x="172" y="90"/>
                  </a:cubicBezTo>
                  <a:cubicBezTo>
                    <a:pt x="170" y="91"/>
                    <a:pt x="169" y="92"/>
                    <a:pt x="169" y="92"/>
                  </a:cubicBezTo>
                  <a:cubicBezTo>
                    <a:pt x="169" y="92"/>
                    <a:pt x="169" y="92"/>
                    <a:pt x="168" y="91"/>
                  </a:cubicBezTo>
                  <a:cubicBezTo>
                    <a:pt x="168" y="91"/>
                    <a:pt x="168" y="89"/>
                    <a:pt x="169" y="89"/>
                  </a:cubicBezTo>
                  <a:cubicBezTo>
                    <a:pt x="169" y="89"/>
                    <a:pt x="169" y="89"/>
                    <a:pt x="170" y="88"/>
                  </a:cubicBezTo>
                  <a:cubicBezTo>
                    <a:pt x="170" y="88"/>
                    <a:pt x="170" y="88"/>
                    <a:pt x="171" y="88"/>
                  </a:cubicBezTo>
                  <a:cubicBezTo>
                    <a:pt x="172" y="88"/>
                    <a:pt x="172" y="88"/>
                    <a:pt x="171" y="87"/>
                  </a:cubicBezTo>
                  <a:cubicBezTo>
                    <a:pt x="171" y="87"/>
                    <a:pt x="171" y="87"/>
                    <a:pt x="171" y="87"/>
                  </a:cubicBezTo>
                  <a:cubicBezTo>
                    <a:pt x="171" y="87"/>
                    <a:pt x="171" y="87"/>
                    <a:pt x="171" y="87"/>
                  </a:cubicBezTo>
                  <a:cubicBezTo>
                    <a:pt x="172" y="87"/>
                    <a:pt x="172" y="87"/>
                    <a:pt x="172" y="86"/>
                  </a:cubicBezTo>
                  <a:cubicBezTo>
                    <a:pt x="172" y="86"/>
                    <a:pt x="172" y="86"/>
                    <a:pt x="172" y="86"/>
                  </a:cubicBezTo>
                  <a:cubicBezTo>
                    <a:pt x="173" y="86"/>
                    <a:pt x="173" y="86"/>
                    <a:pt x="173" y="86"/>
                  </a:cubicBezTo>
                  <a:cubicBezTo>
                    <a:pt x="173" y="85"/>
                    <a:pt x="173" y="85"/>
                    <a:pt x="174" y="85"/>
                  </a:cubicBezTo>
                  <a:cubicBezTo>
                    <a:pt x="174" y="85"/>
                    <a:pt x="174" y="85"/>
                    <a:pt x="174" y="85"/>
                  </a:cubicBezTo>
                  <a:cubicBezTo>
                    <a:pt x="175" y="84"/>
                    <a:pt x="175" y="84"/>
                    <a:pt x="175" y="84"/>
                  </a:cubicBezTo>
                  <a:cubicBezTo>
                    <a:pt x="175" y="84"/>
                    <a:pt x="177" y="84"/>
                    <a:pt x="177" y="83"/>
                  </a:cubicBezTo>
                  <a:cubicBezTo>
                    <a:pt x="177" y="82"/>
                    <a:pt x="177" y="83"/>
                    <a:pt x="177" y="83"/>
                  </a:cubicBezTo>
                  <a:cubicBezTo>
                    <a:pt x="178" y="84"/>
                    <a:pt x="178" y="84"/>
                    <a:pt x="178" y="83"/>
                  </a:cubicBezTo>
                  <a:cubicBezTo>
                    <a:pt x="178" y="81"/>
                    <a:pt x="178" y="81"/>
                    <a:pt x="179" y="82"/>
                  </a:cubicBezTo>
                  <a:cubicBezTo>
                    <a:pt x="180" y="82"/>
                    <a:pt x="180" y="82"/>
                    <a:pt x="180" y="83"/>
                  </a:cubicBezTo>
                  <a:cubicBezTo>
                    <a:pt x="180" y="83"/>
                    <a:pt x="180" y="84"/>
                    <a:pt x="180" y="84"/>
                  </a:cubicBezTo>
                  <a:cubicBezTo>
                    <a:pt x="181" y="85"/>
                    <a:pt x="181" y="86"/>
                    <a:pt x="181" y="86"/>
                  </a:cubicBezTo>
                  <a:cubicBezTo>
                    <a:pt x="181" y="87"/>
                    <a:pt x="181" y="87"/>
                    <a:pt x="183" y="88"/>
                  </a:cubicBezTo>
                  <a:cubicBezTo>
                    <a:pt x="184" y="88"/>
                    <a:pt x="185" y="88"/>
                    <a:pt x="185" y="88"/>
                  </a:cubicBezTo>
                  <a:cubicBezTo>
                    <a:pt x="185" y="88"/>
                    <a:pt x="186" y="88"/>
                    <a:pt x="187" y="88"/>
                  </a:cubicBezTo>
                  <a:cubicBezTo>
                    <a:pt x="188" y="88"/>
                    <a:pt x="188" y="87"/>
                    <a:pt x="189" y="87"/>
                  </a:cubicBezTo>
                  <a:cubicBezTo>
                    <a:pt x="190" y="86"/>
                    <a:pt x="191" y="86"/>
                    <a:pt x="191" y="87"/>
                  </a:cubicBezTo>
                  <a:cubicBezTo>
                    <a:pt x="191" y="87"/>
                    <a:pt x="191" y="87"/>
                    <a:pt x="191" y="87"/>
                  </a:cubicBezTo>
                  <a:cubicBezTo>
                    <a:pt x="192" y="88"/>
                    <a:pt x="192" y="89"/>
                    <a:pt x="191" y="89"/>
                  </a:cubicBezTo>
                  <a:cubicBezTo>
                    <a:pt x="191" y="89"/>
                    <a:pt x="191" y="89"/>
                    <a:pt x="191" y="89"/>
                  </a:cubicBezTo>
                  <a:cubicBezTo>
                    <a:pt x="192" y="90"/>
                    <a:pt x="191" y="90"/>
                    <a:pt x="191" y="90"/>
                  </a:cubicBezTo>
                  <a:cubicBezTo>
                    <a:pt x="191" y="91"/>
                    <a:pt x="191" y="91"/>
                    <a:pt x="191" y="91"/>
                  </a:cubicBezTo>
                  <a:cubicBezTo>
                    <a:pt x="191" y="91"/>
                    <a:pt x="191" y="91"/>
                    <a:pt x="191" y="91"/>
                  </a:cubicBezTo>
                  <a:cubicBezTo>
                    <a:pt x="191" y="92"/>
                    <a:pt x="191" y="92"/>
                    <a:pt x="191" y="92"/>
                  </a:cubicBezTo>
                  <a:cubicBezTo>
                    <a:pt x="191" y="92"/>
                    <a:pt x="191" y="92"/>
                    <a:pt x="191" y="92"/>
                  </a:cubicBezTo>
                  <a:cubicBezTo>
                    <a:pt x="191" y="92"/>
                    <a:pt x="192" y="94"/>
                    <a:pt x="192" y="94"/>
                  </a:cubicBezTo>
                  <a:cubicBezTo>
                    <a:pt x="192" y="94"/>
                    <a:pt x="192" y="94"/>
                    <a:pt x="192" y="95"/>
                  </a:cubicBezTo>
                  <a:cubicBezTo>
                    <a:pt x="193" y="95"/>
                    <a:pt x="193" y="95"/>
                    <a:pt x="193" y="95"/>
                  </a:cubicBezTo>
                  <a:cubicBezTo>
                    <a:pt x="194" y="94"/>
                    <a:pt x="194" y="94"/>
                    <a:pt x="194" y="95"/>
                  </a:cubicBezTo>
                  <a:cubicBezTo>
                    <a:pt x="194" y="95"/>
                    <a:pt x="194" y="96"/>
                    <a:pt x="195" y="95"/>
                  </a:cubicBezTo>
                  <a:cubicBezTo>
                    <a:pt x="195" y="95"/>
                    <a:pt x="195" y="95"/>
                    <a:pt x="195" y="95"/>
                  </a:cubicBezTo>
                  <a:cubicBezTo>
                    <a:pt x="195" y="95"/>
                    <a:pt x="196" y="95"/>
                    <a:pt x="196" y="95"/>
                  </a:cubicBezTo>
                  <a:cubicBezTo>
                    <a:pt x="197" y="95"/>
                    <a:pt x="197" y="95"/>
                    <a:pt x="197" y="96"/>
                  </a:cubicBezTo>
                  <a:cubicBezTo>
                    <a:pt x="197" y="96"/>
                    <a:pt x="197" y="96"/>
                    <a:pt x="197" y="97"/>
                  </a:cubicBezTo>
                  <a:cubicBezTo>
                    <a:pt x="197" y="97"/>
                    <a:pt x="197" y="97"/>
                    <a:pt x="197" y="97"/>
                  </a:cubicBezTo>
                  <a:cubicBezTo>
                    <a:pt x="197" y="97"/>
                    <a:pt x="198" y="98"/>
                    <a:pt x="197" y="98"/>
                  </a:cubicBezTo>
                  <a:cubicBezTo>
                    <a:pt x="197" y="98"/>
                    <a:pt x="197" y="99"/>
                    <a:pt x="198" y="99"/>
                  </a:cubicBezTo>
                  <a:cubicBezTo>
                    <a:pt x="198" y="99"/>
                    <a:pt x="198" y="99"/>
                    <a:pt x="198" y="99"/>
                  </a:cubicBezTo>
                  <a:cubicBezTo>
                    <a:pt x="197" y="100"/>
                    <a:pt x="198" y="100"/>
                    <a:pt x="199" y="100"/>
                  </a:cubicBezTo>
                  <a:cubicBezTo>
                    <a:pt x="200" y="99"/>
                    <a:pt x="200" y="99"/>
                    <a:pt x="200" y="100"/>
                  </a:cubicBezTo>
                  <a:cubicBezTo>
                    <a:pt x="200" y="101"/>
                    <a:pt x="200" y="101"/>
                    <a:pt x="200" y="100"/>
                  </a:cubicBezTo>
                  <a:cubicBezTo>
                    <a:pt x="201" y="100"/>
                    <a:pt x="201" y="100"/>
                    <a:pt x="201" y="100"/>
                  </a:cubicBezTo>
                  <a:cubicBezTo>
                    <a:pt x="201" y="100"/>
                    <a:pt x="202" y="100"/>
                    <a:pt x="202" y="100"/>
                  </a:cubicBezTo>
                  <a:cubicBezTo>
                    <a:pt x="202" y="100"/>
                    <a:pt x="202" y="100"/>
                    <a:pt x="202" y="100"/>
                  </a:cubicBezTo>
                  <a:cubicBezTo>
                    <a:pt x="203" y="101"/>
                    <a:pt x="204" y="101"/>
                    <a:pt x="204" y="101"/>
                  </a:cubicBezTo>
                  <a:cubicBezTo>
                    <a:pt x="204" y="101"/>
                    <a:pt x="204" y="101"/>
                    <a:pt x="204" y="102"/>
                  </a:cubicBezTo>
                  <a:cubicBezTo>
                    <a:pt x="205" y="102"/>
                    <a:pt x="205" y="103"/>
                    <a:pt x="205" y="102"/>
                  </a:cubicBezTo>
                  <a:cubicBezTo>
                    <a:pt x="205" y="102"/>
                    <a:pt x="206" y="102"/>
                    <a:pt x="206" y="102"/>
                  </a:cubicBezTo>
                  <a:cubicBezTo>
                    <a:pt x="206" y="102"/>
                    <a:pt x="207" y="103"/>
                    <a:pt x="208" y="105"/>
                  </a:cubicBezTo>
                  <a:cubicBezTo>
                    <a:pt x="208" y="106"/>
                    <a:pt x="208" y="107"/>
                    <a:pt x="208" y="108"/>
                  </a:cubicBezTo>
                  <a:cubicBezTo>
                    <a:pt x="208" y="108"/>
                    <a:pt x="208" y="108"/>
                    <a:pt x="208" y="109"/>
                  </a:cubicBezTo>
                  <a:cubicBezTo>
                    <a:pt x="208" y="109"/>
                    <a:pt x="209" y="109"/>
                    <a:pt x="209" y="109"/>
                  </a:cubicBezTo>
                  <a:cubicBezTo>
                    <a:pt x="209" y="108"/>
                    <a:pt x="209" y="108"/>
                    <a:pt x="209" y="109"/>
                  </a:cubicBezTo>
                  <a:cubicBezTo>
                    <a:pt x="210" y="109"/>
                    <a:pt x="210" y="109"/>
                    <a:pt x="210" y="109"/>
                  </a:cubicBezTo>
                  <a:cubicBezTo>
                    <a:pt x="211" y="109"/>
                    <a:pt x="211" y="110"/>
                    <a:pt x="211" y="110"/>
                  </a:cubicBezTo>
                  <a:cubicBezTo>
                    <a:pt x="210" y="110"/>
                    <a:pt x="211" y="110"/>
                    <a:pt x="211" y="110"/>
                  </a:cubicBezTo>
                  <a:cubicBezTo>
                    <a:pt x="211" y="111"/>
                    <a:pt x="211" y="110"/>
                    <a:pt x="211" y="110"/>
                  </a:cubicBezTo>
                  <a:cubicBezTo>
                    <a:pt x="211" y="110"/>
                    <a:pt x="211" y="110"/>
                    <a:pt x="212" y="110"/>
                  </a:cubicBezTo>
                  <a:cubicBezTo>
                    <a:pt x="212" y="110"/>
                    <a:pt x="212" y="111"/>
                    <a:pt x="212" y="111"/>
                  </a:cubicBezTo>
                  <a:cubicBezTo>
                    <a:pt x="212" y="111"/>
                    <a:pt x="212" y="111"/>
                    <a:pt x="213" y="111"/>
                  </a:cubicBezTo>
                  <a:cubicBezTo>
                    <a:pt x="213" y="111"/>
                    <a:pt x="213" y="112"/>
                    <a:pt x="213" y="112"/>
                  </a:cubicBezTo>
                  <a:cubicBezTo>
                    <a:pt x="213" y="113"/>
                    <a:pt x="214" y="113"/>
                    <a:pt x="216" y="114"/>
                  </a:cubicBezTo>
                  <a:cubicBezTo>
                    <a:pt x="217" y="114"/>
                    <a:pt x="218" y="114"/>
                    <a:pt x="218" y="114"/>
                  </a:cubicBezTo>
                  <a:cubicBezTo>
                    <a:pt x="219" y="114"/>
                    <a:pt x="222" y="115"/>
                    <a:pt x="222" y="116"/>
                  </a:cubicBezTo>
                  <a:cubicBezTo>
                    <a:pt x="222" y="117"/>
                    <a:pt x="222" y="117"/>
                    <a:pt x="222" y="117"/>
                  </a:cubicBezTo>
                  <a:cubicBezTo>
                    <a:pt x="222" y="117"/>
                    <a:pt x="222" y="117"/>
                    <a:pt x="222" y="117"/>
                  </a:cubicBezTo>
                  <a:cubicBezTo>
                    <a:pt x="222" y="117"/>
                    <a:pt x="222" y="118"/>
                    <a:pt x="222" y="119"/>
                  </a:cubicBezTo>
                  <a:cubicBezTo>
                    <a:pt x="222" y="119"/>
                    <a:pt x="222" y="120"/>
                    <a:pt x="222" y="120"/>
                  </a:cubicBezTo>
                  <a:cubicBezTo>
                    <a:pt x="223" y="120"/>
                    <a:pt x="223" y="120"/>
                    <a:pt x="223" y="121"/>
                  </a:cubicBezTo>
                  <a:cubicBezTo>
                    <a:pt x="222" y="121"/>
                    <a:pt x="224" y="123"/>
                    <a:pt x="225" y="123"/>
                  </a:cubicBezTo>
                  <a:cubicBezTo>
                    <a:pt x="226" y="124"/>
                    <a:pt x="227" y="124"/>
                    <a:pt x="227" y="124"/>
                  </a:cubicBezTo>
                  <a:cubicBezTo>
                    <a:pt x="227" y="123"/>
                    <a:pt x="227" y="123"/>
                    <a:pt x="227" y="123"/>
                  </a:cubicBezTo>
                  <a:cubicBezTo>
                    <a:pt x="228" y="123"/>
                    <a:pt x="228" y="124"/>
                    <a:pt x="229" y="126"/>
                  </a:cubicBezTo>
                  <a:cubicBezTo>
                    <a:pt x="229" y="127"/>
                    <a:pt x="229" y="127"/>
                    <a:pt x="229" y="128"/>
                  </a:cubicBezTo>
                  <a:cubicBezTo>
                    <a:pt x="229" y="128"/>
                    <a:pt x="229" y="128"/>
                    <a:pt x="229" y="129"/>
                  </a:cubicBezTo>
                  <a:cubicBezTo>
                    <a:pt x="229" y="129"/>
                    <a:pt x="229" y="129"/>
                    <a:pt x="229" y="129"/>
                  </a:cubicBezTo>
                  <a:cubicBezTo>
                    <a:pt x="229" y="129"/>
                    <a:pt x="230" y="129"/>
                    <a:pt x="230" y="130"/>
                  </a:cubicBezTo>
                  <a:cubicBezTo>
                    <a:pt x="231" y="130"/>
                    <a:pt x="231" y="131"/>
                    <a:pt x="233" y="131"/>
                  </a:cubicBezTo>
                  <a:cubicBezTo>
                    <a:pt x="235" y="132"/>
                    <a:pt x="236" y="133"/>
                    <a:pt x="236" y="133"/>
                  </a:cubicBezTo>
                  <a:cubicBezTo>
                    <a:pt x="236" y="133"/>
                    <a:pt x="236" y="134"/>
                    <a:pt x="237" y="135"/>
                  </a:cubicBezTo>
                  <a:cubicBezTo>
                    <a:pt x="237" y="135"/>
                    <a:pt x="237" y="136"/>
                    <a:pt x="237" y="136"/>
                  </a:cubicBezTo>
                  <a:cubicBezTo>
                    <a:pt x="237" y="136"/>
                    <a:pt x="237" y="137"/>
                    <a:pt x="237" y="137"/>
                  </a:cubicBezTo>
                  <a:cubicBezTo>
                    <a:pt x="237" y="137"/>
                    <a:pt x="237" y="137"/>
                    <a:pt x="237" y="137"/>
                  </a:cubicBezTo>
                  <a:cubicBezTo>
                    <a:pt x="237" y="138"/>
                    <a:pt x="238" y="138"/>
                    <a:pt x="238" y="139"/>
                  </a:cubicBezTo>
                  <a:cubicBezTo>
                    <a:pt x="239" y="139"/>
                    <a:pt x="239" y="139"/>
                    <a:pt x="240" y="140"/>
                  </a:cubicBezTo>
                  <a:cubicBezTo>
                    <a:pt x="240" y="140"/>
                    <a:pt x="240" y="140"/>
                    <a:pt x="242" y="140"/>
                  </a:cubicBezTo>
                  <a:cubicBezTo>
                    <a:pt x="244" y="140"/>
                    <a:pt x="245" y="140"/>
                    <a:pt x="245" y="140"/>
                  </a:cubicBezTo>
                  <a:cubicBezTo>
                    <a:pt x="245" y="141"/>
                    <a:pt x="245" y="140"/>
                    <a:pt x="246" y="140"/>
                  </a:cubicBezTo>
                  <a:cubicBezTo>
                    <a:pt x="246" y="139"/>
                    <a:pt x="248" y="139"/>
                    <a:pt x="248" y="140"/>
                  </a:cubicBezTo>
                  <a:cubicBezTo>
                    <a:pt x="249" y="140"/>
                    <a:pt x="249" y="141"/>
                    <a:pt x="249" y="141"/>
                  </a:cubicBezTo>
                  <a:cubicBezTo>
                    <a:pt x="249" y="141"/>
                    <a:pt x="249" y="141"/>
                    <a:pt x="250" y="141"/>
                  </a:cubicBezTo>
                  <a:cubicBezTo>
                    <a:pt x="250" y="142"/>
                    <a:pt x="250" y="142"/>
                    <a:pt x="250" y="142"/>
                  </a:cubicBezTo>
                  <a:cubicBezTo>
                    <a:pt x="250" y="142"/>
                    <a:pt x="250" y="142"/>
                    <a:pt x="250" y="142"/>
                  </a:cubicBezTo>
                  <a:cubicBezTo>
                    <a:pt x="251" y="142"/>
                    <a:pt x="251" y="142"/>
                    <a:pt x="251" y="142"/>
                  </a:cubicBezTo>
                  <a:cubicBezTo>
                    <a:pt x="251" y="143"/>
                    <a:pt x="251" y="143"/>
                    <a:pt x="252" y="143"/>
                  </a:cubicBezTo>
                  <a:cubicBezTo>
                    <a:pt x="253" y="143"/>
                    <a:pt x="253" y="143"/>
                    <a:pt x="252" y="144"/>
                  </a:cubicBezTo>
                  <a:cubicBezTo>
                    <a:pt x="252" y="145"/>
                    <a:pt x="252" y="145"/>
                    <a:pt x="251" y="144"/>
                  </a:cubicBezTo>
                  <a:cubicBezTo>
                    <a:pt x="251" y="144"/>
                    <a:pt x="251" y="144"/>
                    <a:pt x="251" y="145"/>
                  </a:cubicBezTo>
                  <a:cubicBezTo>
                    <a:pt x="251" y="146"/>
                    <a:pt x="249" y="145"/>
                    <a:pt x="248" y="144"/>
                  </a:cubicBezTo>
                  <a:cubicBezTo>
                    <a:pt x="247" y="143"/>
                    <a:pt x="246" y="143"/>
                    <a:pt x="246" y="143"/>
                  </a:cubicBezTo>
                  <a:cubicBezTo>
                    <a:pt x="246" y="144"/>
                    <a:pt x="245" y="144"/>
                    <a:pt x="245" y="143"/>
                  </a:cubicBezTo>
                  <a:cubicBezTo>
                    <a:pt x="245" y="143"/>
                    <a:pt x="245" y="143"/>
                    <a:pt x="245" y="143"/>
                  </a:cubicBezTo>
                  <a:cubicBezTo>
                    <a:pt x="245" y="143"/>
                    <a:pt x="244" y="143"/>
                    <a:pt x="244" y="143"/>
                  </a:cubicBezTo>
                  <a:cubicBezTo>
                    <a:pt x="244" y="143"/>
                    <a:pt x="243" y="143"/>
                    <a:pt x="243" y="143"/>
                  </a:cubicBezTo>
                  <a:cubicBezTo>
                    <a:pt x="243" y="143"/>
                    <a:pt x="243" y="144"/>
                    <a:pt x="243" y="143"/>
                  </a:cubicBezTo>
                  <a:cubicBezTo>
                    <a:pt x="243" y="143"/>
                    <a:pt x="243" y="143"/>
                    <a:pt x="242" y="144"/>
                  </a:cubicBezTo>
                  <a:cubicBezTo>
                    <a:pt x="242" y="144"/>
                    <a:pt x="242" y="144"/>
                    <a:pt x="242" y="143"/>
                  </a:cubicBezTo>
                  <a:cubicBezTo>
                    <a:pt x="242" y="143"/>
                    <a:pt x="241" y="143"/>
                    <a:pt x="241" y="143"/>
                  </a:cubicBezTo>
                  <a:cubicBezTo>
                    <a:pt x="240" y="144"/>
                    <a:pt x="238" y="143"/>
                    <a:pt x="238" y="143"/>
                  </a:cubicBezTo>
                  <a:close/>
                  <a:moveTo>
                    <a:pt x="244" y="125"/>
                  </a:moveTo>
                  <a:cubicBezTo>
                    <a:pt x="244" y="125"/>
                    <a:pt x="243" y="124"/>
                    <a:pt x="243" y="123"/>
                  </a:cubicBezTo>
                  <a:cubicBezTo>
                    <a:pt x="243" y="123"/>
                    <a:pt x="242" y="122"/>
                    <a:pt x="242" y="122"/>
                  </a:cubicBezTo>
                  <a:cubicBezTo>
                    <a:pt x="242" y="122"/>
                    <a:pt x="242" y="122"/>
                    <a:pt x="242" y="122"/>
                  </a:cubicBezTo>
                  <a:cubicBezTo>
                    <a:pt x="242" y="121"/>
                    <a:pt x="242" y="121"/>
                    <a:pt x="241" y="121"/>
                  </a:cubicBezTo>
                  <a:cubicBezTo>
                    <a:pt x="241" y="121"/>
                    <a:pt x="241" y="121"/>
                    <a:pt x="241" y="120"/>
                  </a:cubicBezTo>
                  <a:cubicBezTo>
                    <a:pt x="241" y="120"/>
                    <a:pt x="241" y="119"/>
                    <a:pt x="240" y="120"/>
                  </a:cubicBezTo>
                  <a:cubicBezTo>
                    <a:pt x="240" y="121"/>
                    <a:pt x="240" y="121"/>
                    <a:pt x="238" y="119"/>
                  </a:cubicBezTo>
                  <a:cubicBezTo>
                    <a:pt x="237" y="119"/>
                    <a:pt x="237" y="118"/>
                    <a:pt x="237" y="118"/>
                  </a:cubicBezTo>
                  <a:cubicBezTo>
                    <a:pt x="237" y="118"/>
                    <a:pt x="237" y="118"/>
                    <a:pt x="236" y="117"/>
                  </a:cubicBezTo>
                  <a:cubicBezTo>
                    <a:pt x="235" y="117"/>
                    <a:pt x="235" y="117"/>
                    <a:pt x="235" y="117"/>
                  </a:cubicBezTo>
                  <a:cubicBezTo>
                    <a:pt x="235" y="116"/>
                    <a:pt x="235" y="116"/>
                    <a:pt x="234" y="116"/>
                  </a:cubicBezTo>
                  <a:cubicBezTo>
                    <a:pt x="233" y="116"/>
                    <a:pt x="233" y="116"/>
                    <a:pt x="233" y="116"/>
                  </a:cubicBezTo>
                  <a:cubicBezTo>
                    <a:pt x="233" y="116"/>
                    <a:pt x="233" y="116"/>
                    <a:pt x="232" y="116"/>
                  </a:cubicBezTo>
                  <a:cubicBezTo>
                    <a:pt x="231" y="116"/>
                    <a:pt x="231" y="115"/>
                    <a:pt x="231" y="115"/>
                  </a:cubicBezTo>
                  <a:cubicBezTo>
                    <a:pt x="231" y="115"/>
                    <a:pt x="231" y="115"/>
                    <a:pt x="230" y="115"/>
                  </a:cubicBezTo>
                  <a:cubicBezTo>
                    <a:pt x="230" y="115"/>
                    <a:pt x="230" y="114"/>
                    <a:pt x="229" y="113"/>
                  </a:cubicBezTo>
                  <a:cubicBezTo>
                    <a:pt x="229" y="112"/>
                    <a:pt x="228" y="111"/>
                    <a:pt x="228" y="111"/>
                  </a:cubicBezTo>
                  <a:cubicBezTo>
                    <a:pt x="227" y="111"/>
                    <a:pt x="227" y="110"/>
                    <a:pt x="228" y="110"/>
                  </a:cubicBezTo>
                  <a:cubicBezTo>
                    <a:pt x="228" y="110"/>
                    <a:pt x="228" y="109"/>
                    <a:pt x="228" y="109"/>
                  </a:cubicBezTo>
                  <a:cubicBezTo>
                    <a:pt x="227" y="109"/>
                    <a:pt x="227" y="109"/>
                    <a:pt x="227" y="109"/>
                  </a:cubicBezTo>
                  <a:cubicBezTo>
                    <a:pt x="227" y="109"/>
                    <a:pt x="227" y="109"/>
                    <a:pt x="227" y="109"/>
                  </a:cubicBezTo>
                  <a:cubicBezTo>
                    <a:pt x="226" y="109"/>
                    <a:pt x="226" y="109"/>
                    <a:pt x="226" y="109"/>
                  </a:cubicBezTo>
                  <a:cubicBezTo>
                    <a:pt x="225" y="109"/>
                    <a:pt x="225" y="109"/>
                    <a:pt x="224" y="109"/>
                  </a:cubicBezTo>
                  <a:cubicBezTo>
                    <a:pt x="224" y="109"/>
                    <a:pt x="223" y="110"/>
                    <a:pt x="222" y="109"/>
                  </a:cubicBezTo>
                  <a:cubicBezTo>
                    <a:pt x="220" y="109"/>
                    <a:pt x="220" y="108"/>
                    <a:pt x="220" y="104"/>
                  </a:cubicBezTo>
                  <a:cubicBezTo>
                    <a:pt x="220" y="103"/>
                    <a:pt x="220" y="103"/>
                    <a:pt x="220" y="102"/>
                  </a:cubicBezTo>
                  <a:cubicBezTo>
                    <a:pt x="220" y="101"/>
                    <a:pt x="219" y="101"/>
                    <a:pt x="219" y="102"/>
                  </a:cubicBezTo>
                  <a:cubicBezTo>
                    <a:pt x="218" y="102"/>
                    <a:pt x="218" y="102"/>
                    <a:pt x="218" y="101"/>
                  </a:cubicBezTo>
                  <a:cubicBezTo>
                    <a:pt x="217" y="101"/>
                    <a:pt x="217" y="101"/>
                    <a:pt x="217" y="101"/>
                  </a:cubicBezTo>
                  <a:cubicBezTo>
                    <a:pt x="217" y="102"/>
                    <a:pt x="217" y="102"/>
                    <a:pt x="216" y="102"/>
                  </a:cubicBezTo>
                  <a:cubicBezTo>
                    <a:pt x="215" y="101"/>
                    <a:pt x="215" y="101"/>
                    <a:pt x="215" y="99"/>
                  </a:cubicBezTo>
                  <a:cubicBezTo>
                    <a:pt x="215" y="99"/>
                    <a:pt x="215" y="98"/>
                    <a:pt x="214" y="98"/>
                  </a:cubicBezTo>
                  <a:cubicBezTo>
                    <a:pt x="214" y="98"/>
                    <a:pt x="214" y="97"/>
                    <a:pt x="214" y="97"/>
                  </a:cubicBezTo>
                  <a:cubicBezTo>
                    <a:pt x="214" y="96"/>
                    <a:pt x="214" y="96"/>
                    <a:pt x="214" y="96"/>
                  </a:cubicBezTo>
                  <a:cubicBezTo>
                    <a:pt x="213" y="96"/>
                    <a:pt x="213" y="95"/>
                    <a:pt x="213" y="95"/>
                  </a:cubicBezTo>
                  <a:cubicBezTo>
                    <a:pt x="213" y="95"/>
                    <a:pt x="213" y="95"/>
                    <a:pt x="213" y="95"/>
                  </a:cubicBezTo>
                  <a:cubicBezTo>
                    <a:pt x="213" y="95"/>
                    <a:pt x="213" y="95"/>
                    <a:pt x="213" y="95"/>
                  </a:cubicBezTo>
                  <a:cubicBezTo>
                    <a:pt x="213" y="96"/>
                    <a:pt x="212" y="96"/>
                    <a:pt x="212" y="96"/>
                  </a:cubicBezTo>
                  <a:cubicBezTo>
                    <a:pt x="212" y="95"/>
                    <a:pt x="211" y="96"/>
                    <a:pt x="211" y="96"/>
                  </a:cubicBezTo>
                  <a:cubicBezTo>
                    <a:pt x="211" y="96"/>
                    <a:pt x="211" y="96"/>
                    <a:pt x="211" y="96"/>
                  </a:cubicBezTo>
                  <a:cubicBezTo>
                    <a:pt x="210" y="96"/>
                    <a:pt x="209" y="93"/>
                    <a:pt x="209" y="91"/>
                  </a:cubicBezTo>
                  <a:cubicBezTo>
                    <a:pt x="209" y="89"/>
                    <a:pt x="208" y="88"/>
                    <a:pt x="206" y="87"/>
                  </a:cubicBezTo>
                  <a:cubicBezTo>
                    <a:pt x="206" y="87"/>
                    <a:pt x="205" y="87"/>
                    <a:pt x="205" y="87"/>
                  </a:cubicBezTo>
                  <a:cubicBezTo>
                    <a:pt x="205" y="87"/>
                    <a:pt x="205" y="88"/>
                    <a:pt x="205" y="87"/>
                  </a:cubicBezTo>
                  <a:cubicBezTo>
                    <a:pt x="205" y="87"/>
                    <a:pt x="204" y="87"/>
                    <a:pt x="204" y="88"/>
                  </a:cubicBezTo>
                  <a:cubicBezTo>
                    <a:pt x="204" y="89"/>
                    <a:pt x="202" y="85"/>
                    <a:pt x="202" y="84"/>
                  </a:cubicBezTo>
                  <a:cubicBezTo>
                    <a:pt x="203" y="83"/>
                    <a:pt x="203" y="82"/>
                    <a:pt x="202" y="82"/>
                  </a:cubicBezTo>
                  <a:cubicBezTo>
                    <a:pt x="202" y="82"/>
                    <a:pt x="202" y="82"/>
                    <a:pt x="202" y="81"/>
                  </a:cubicBezTo>
                  <a:cubicBezTo>
                    <a:pt x="203" y="81"/>
                    <a:pt x="203" y="80"/>
                    <a:pt x="202" y="80"/>
                  </a:cubicBezTo>
                  <a:cubicBezTo>
                    <a:pt x="201" y="78"/>
                    <a:pt x="200" y="78"/>
                    <a:pt x="199" y="79"/>
                  </a:cubicBezTo>
                  <a:cubicBezTo>
                    <a:pt x="198" y="79"/>
                    <a:pt x="198" y="79"/>
                    <a:pt x="198" y="79"/>
                  </a:cubicBezTo>
                  <a:cubicBezTo>
                    <a:pt x="197" y="79"/>
                    <a:pt x="196" y="76"/>
                    <a:pt x="196" y="76"/>
                  </a:cubicBezTo>
                  <a:cubicBezTo>
                    <a:pt x="196" y="76"/>
                    <a:pt x="196" y="75"/>
                    <a:pt x="196" y="74"/>
                  </a:cubicBezTo>
                  <a:cubicBezTo>
                    <a:pt x="195" y="73"/>
                    <a:pt x="194" y="72"/>
                    <a:pt x="194" y="73"/>
                  </a:cubicBezTo>
                  <a:cubicBezTo>
                    <a:pt x="194" y="73"/>
                    <a:pt x="194" y="73"/>
                    <a:pt x="194" y="73"/>
                  </a:cubicBezTo>
                  <a:cubicBezTo>
                    <a:pt x="193" y="73"/>
                    <a:pt x="193" y="73"/>
                    <a:pt x="193" y="74"/>
                  </a:cubicBezTo>
                  <a:cubicBezTo>
                    <a:pt x="193" y="74"/>
                    <a:pt x="193" y="74"/>
                    <a:pt x="192" y="75"/>
                  </a:cubicBezTo>
                  <a:cubicBezTo>
                    <a:pt x="191" y="75"/>
                    <a:pt x="191" y="75"/>
                    <a:pt x="191" y="75"/>
                  </a:cubicBezTo>
                  <a:cubicBezTo>
                    <a:pt x="190" y="74"/>
                    <a:pt x="190" y="74"/>
                    <a:pt x="190" y="74"/>
                  </a:cubicBezTo>
                  <a:cubicBezTo>
                    <a:pt x="190" y="74"/>
                    <a:pt x="190" y="73"/>
                    <a:pt x="190" y="73"/>
                  </a:cubicBezTo>
                  <a:cubicBezTo>
                    <a:pt x="190" y="73"/>
                    <a:pt x="190" y="72"/>
                    <a:pt x="189" y="70"/>
                  </a:cubicBezTo>
                  <a:cubicBezTo>
                    <a:pt x="187" y="69"/>
                    <a:pt x="187" y="69"/>
                    <a:pt x="186" y="70"/>
                  </a:cubicBezTo>
                  <a:cubicBezTo>
                    <a:pt x="186" y="71"/>
                    <a:pt x="185" y="71"/>
                    <a:pt x="185" y="71"/>
                  </a:cubicBezTo>
                  <a:cubicBezTo>
                    <a:pt x="185" y="70"/>
                    <a:pt x="185" y="70"/>
                    <a:pt x="184" y="71"/>
                  </a:cubicBezTo>
                  <a:cubicBezTo>
                    <a:pt x="184" y="72"/>
                    <a:pt x="183" y="73"/>
                    <a:pt x="183" y="72"/>
                  </a:cubicBezTo>
                  <a:cubicBezTo>
                    <a:pt x="183" y="72"/>
                    <a:pt x="182" y="73"/>
                    <a:pt x="182" y="73"/>
                  </a:cubicBezTo>
                  <a:cubicBezTo>
                    <a:pt x="182" y="74"/>
                    <a:pt x="182" y="74"/>
                    <a:pt x="182" y="74"/>
                  </a:cubicBezTo>
                  <a:cubicBezTo>
                    <a:pt x="181" y="74"/>
                    <a:pt x="180" y="71"/>
                    <a:pt x="181" y="70"/>
                  </a:cubicBezTo>
                  <a:cubicBezTo>
                    <a:pt x="182" y="69"/>
                    <a:pt x="182" y="69"/>
                    <a:pt x="182" y="69"/>
                  </a:cubicBezTo>
                  <a:cubicBezTo>
                    <a:pt x="182" y="69"/>
                    <a:pt x="183" y="69"/>
                    <a:pt x="183" y="68"/>
                  </a:cubicBezTo>
                  <a:cubicBezTo>
                    <a:pt x="183" y="68"/>
                    <a:pt x="183" y="68"/>
                    <a:pt x="184" y="67"/>
                  </a:cubicBezTo>
                  <a:cubicBezTo>
                    <a:pt x="184" y="67"/>
                    <a:pt x="185" y="66"/>
                    <a:pt x="185" y="66"/>
                  </a:cubicBezTo>
                  <a:cubicBezTo>
                    <a:pt x="185" y="66"/>
                    <a:pt x="186" y="65"/>
                    <a:pt x="187" y="65"/>
                  </a:cubicBezTo>
                  <a:cubicBezTo>
                    <a:pt x="188" y="64"/>
                    <a:pt x="188" y="64"/>
                    <a:pt x="189" y="65"/>
                  </a:cubicBezTo>
                  <a:cubicBezTo>
                    <a:pt x="189" y="65"/>
                    <a:pt x="189" y="65"/>
                    <a:pt x="189" y="65"/>
                  </a:cubicBezTo>
                  <a:cubicBezTo>
                    <a:pt x="189" y="65"/>
                    <a:pt x="189" y="65"/>
                    <a:pt x="189" y="65"/>
                  </a:cubicBezTo>
                  <a:cubicBezTo>
                    <a:pt x="190" y="66"/>
                    <a:pt x="190" y="66"/>
                    <a:pt x="190" y="66"/>
                  </a:cubicBezTo>
                  <a:cubicBezTo>
                    <a:pt x="191" y="66"/>
                    <a:pt x="191" y="67"/>
                    <a:pt x="191" y="67"/>
                  </a:cubicBezTo>
                  <a:cubicBezTo>
                    <a:pt x="190" y="67"/>
                    <a:pt x="190" y="67"/>
                    <a:pt x="191" y="67"/>
                  </a:cubicBezTo>
                  <a:cubicBezTo>
                    <a:pt x="191" y="68"/>
                    <a:pt x="191" y="68"/>
                    <a:pt x="191" y="68"/>
                  </a:cubicBezTo>
                  <a:cubicBezTo>
                    <a:pt x="191" y="68"/>
                    <a:pt x="191" y="68"/>
                    <a:pt x="191" y="69"/>
                  </a:cubicBezTo>
                  <a:cubicBezTo>
                    <a:pt x="191" y="69"/>
                    <a:pt x="191" y="69"/>
                    <a:pt x="191" y="69"/>
                  </a:cubicBezTo>
                  <a:cubicBezTo>
                    <a:pt x="191" y="69"/>
                    <a:pt x="191" y="70"/>
                    <a:pt x="191" y="70"/>
                  </a:cubicBezTo>
                  <a:cubicBezTo>
                    <a:pt x="191" y="70"/>
                    <a:pt x="191" y="70"/>
                    <a:pt x="191" y="70"/>
                  </a:cubicBezTo>
                  <a:cubicBezTo>
                    <a:pt x="191" y="70"/>
                    <a:pt x="191" y="71"/>
                    <a:pt x="192" y="71"/>
                  </a:cubicBezTo>
                  <a:cubicBezTo>
                    <a:pt x="192" y="71"/>
                    <a:pt x="192" y="71"/>
                    <a:pt x="192" y="70"/>
                  </a:cubicBezTo>
                  <a:cubicBezTo>
                    <a:pt x="192" y="70"/>
                    <a:pt x="193" y="69"/>
                    <a:pt x="193" y="69"/>
                  </a:cubicBezTo>
                  <a:cubicBezTo>
                    <a:pt x="193" y="69"/>
                    <a:pt x="194" y="68"/>
                    <a:pt x="194" y="68"/>
                  </a:cubicBezTo>
                  <a:cubicBezTo>
                    <a:pt x="195" y="68"/>
                    <a:pt x="196" y="68"/>
                    <a:pt x="195" y="69"/>
                  </a:cubicBezTo>
                  <a:cubicBezTo>
                    <a:pt x="195" y="69"/>
                    <a:pt x="195" y="69"/>
                    <a:pt x="196" y="69"/>
                  </a:cubicBezTo>
                  <a:cubicBezTo>
                    <a:pt x="196" y="69"/>
                    <a:pt x="197" y="70"/>
                    <a:pt x="197" y="71"/>
                  </a:cubicBezTo>
                  <a:cubicBezTo>
                    <a:pt x="196" y="71"/>
                    <a:pt x="197" y="71"/>
                    <a:pt x="197" y="71"/>
                  </a:cubicBezTo>
                  <a:cubicBezTo>
                    <a:pt x="197" y="71"/>
                    <a:pt x="197" y="71"/>
                    <a:pt x="198" y="72"/>
                  </a:cubicBezTo>
                  <a:cubicBezTo>
                    <a:pt x="198" y="72"/>
                    <a:pt x="198" y="73"/>
                    <a:pt x="198" y="73"/>
                  </a:cubicBezTo>
                  <a:cubicBezTo>
                    <a:pt x="198" y="73"/>
                    <a:pt x="199" y="73"/>
                    <a:pt x="199" y="73"/>
                  </a:cubicBezTo>
                  <a:cubicBezTo>
                    <a:pt x="199" y="74"/>
                    <a:pt x="200" y="74"/>
                    <a:pt x="200" y="74"/>
                  </a:cubicBezTo>
                  <a:cubicBezTo>
                    <a:pt x="201" y="74"/>
                    <a:pt x="201" y="74"/>
                    <a:pt x="201" y="74"/>
                  </a:cubicBezTo>
                  <a:cubicBezTo>
                    <a:pt x="201" y="75"/>
                    <a:pt x="201" y="75"/>
                    <a:pt x="201" y="75"/>
                  </a:cubicBezTo>
                  <a:cubicBezTo>
                    <a:pt x="202" y="74"/>
                    <a:pt x="204" y="76"/>
                    <a:pt x="204" y="77"/>
                  </a:cubicBezTo>
                  <a:cubicBezTo>
                    <a:pt x="204" y="77"/>
                    <a:pt x="204" y="78"/>
                    <a:pt x="204" y="78"/>
                  </a:cubicBezTo>
                  <a:cubicBezTo>
                    <a:pt x="205" y="79"/>
                    <a:pt x="205" y="81"/>
                    <a:pt x="205" y="82"/>
                  </a:cubicBezTo>
                  <a:cubicBezTo>
                    <a:pt x="205" y="82"/>
                    <a:pt x="205" y="82"/>
                    <a:pt x="205" y="83"/>
                  </a:cubicBezTo>
                  <a:cubicBezTo>
                    <a:pt x="205" y="84"/>
                    <a:pt x="205" y="84"/>
                    <a:pt x="205" y="83"/>
                  </a:cubicBezTo>
                  <a:cubicBezTo>
                    <a:pt x="206" y="83"/>
                    <a:pt x="206" y="83"/>
                    <a:pt x="207" y="84"/>
                  </a:cubicBezTo>
                  <a:cubicBezTo>
                    <a:pt x="207" y="84"/>
                    <a:pt x="208" y="84"/>
                    <a:pt x="208" y="84"/>
                  </a:cubicBezTo>
                  <a:cubicBezTo>
                    <a:pt x="208" y="84"/>
                    <a:pt x="208" y="85"/>
                    <a:pt x="208" y="85"/>
                  </a:cubicBezTo>
                  <a:cubicBezTo>
                    <a:pt x="208" y="85"/>
                    <a:pt x="209" y="85"/>
                    <a:pt x="209" y="85"/>
                  </a:cubicBezTo>
                  <a:cubicBezTo>
                    <a:pt x="209" y="85"/>
                    <a:pt x="210" y="85"/>
                    <a:pt x="210" y="85"/>
                  </a:cubicBezTo>
                  <a:cubicBezTo>
                    <a:pt x="210" y="85"/>
                    <a:pt x="210" y="85"/>
                    <a:pt x="210" y="85"/>
                  </a:cubicBezTo>
                  <a:cubicBezTo>
                    <a:pt x="210" y="85"/>
                    <a:pt x="211" y="86"/>
                    <a:pt x="211" y="86"/>
                  </a:cubicBezTo>
                  <a:cubicBezTo>
                    <a:pt x="211" y="87"/>
                    <a:pt x="211" y="87"/>
                    <a:pt x="211" y="87"/>
                  </a:cubicBezTo>
                  <a:cubicBezTo>
                    <a:pt x="212" y="87"/>
                    <a:pt x="212" y="88"/>
                    <a:pt x="211" y="89"/>
                  </a:cubicBezTo>
                  <a:cubicBezTo>
                    <a:pt x="211" y="89"/>
                    <a:pt x="211" y="90"/>
                    <a:pt x="211" y="90"/>
                  </a:cubicBezTo>
                  <a:cubicBezTo>
                    <a:pt x="211" y="90"/>
                    <a:pt x="211" y="90"/>
                    <a:pt x="211" y="91"/>
                  </a:cubicBezTo>
                  <a:cubicBezTo>
                    <a:pt x="211" y="91"/>
                    <a:pt x="211" y="91"/>
                    <a:pt x="211" y="91"/>
                  </a:cubicBezTo>
                  <a:cubicBezTo>
                    <a:pt x="210" y="91"/>
                    <a:pt x="210" y="92"/>
                    <a:pt x="211" y="92"/>
                  </a:cubicBezTo>
                  <a:cubicBezTo>
                    <a:pt x="211" y="92"/>
                    <a:pt x="211" y="93"/>
                    <a:pt x="211" y="93"/>
                  </a:cubicBezTo>
                  <a:cubicBezTo>
                    <a:pt x="212" y="93"/>
                    <a:pt x="212" y="93"/>
                    <a:pt x="213" y="93"/>
                  </a:cubicBezTo>
                  <a:cubicBezTo>
                    <a:pt x="214" y="92"/>
                    <a:pt x="215" y="92"/>
                    <a:pt x="215" y="93"/>
                  </a:cubicBezTo>
                  <a:cubicBezTo>
                    <a:pt x="216" y="93"/>
                    <a:pt x="216" y="93"/>
                    <a:pt x="216" y="94"/>
                  </a:cubicBezTo>
                  <a:cubicBezTo>
                    <a:pt x="216" y="94"/>
                    <a:pt x="216" y="95"/>
                    <a:pt x="216" y="94"/>
                  </a:cubicBezTo>
                  <a:cubicBezTo>
                    <a:pt x="217" y="94"/>
                    <a:pt x="217" y="94"/>
                    <a:pt x="216" y="95"/>
                  </a:cubicBezTo>
                  <a:cubicBezTo>
                    <a:pt x="216" y="96"/>
                    <a:pt x="217" y="98"/>
                    <a:pt x="218" y="98"/>
                  </a:cubicBezTo>
                  <a:cubicBezTo>
                    <a:pt x="219" y="98"/>
                    <a:pt x="220" y="99"/>
                    <a:pt x="220" y="99"/>
                  </a:cubicBezTo>
                  <a:cubicBezTo>
                    <a:pt x="220" y="100"/>
                    <a:pt x="220" y="100"/>
                    <a:pt x="221" y="100"/>
                  </a:cubicBezTo>
                  <a:cubicBezTo>
                    <a:pt x="222" y="100"/>
                    <a:pt x="222" y="100"/>
                    <a:pt x="221" y="101"/>
                  </a:cubicBezTo>
                  <a:cubicBezTo>
                    <a:pt x="221" y="102"/>
                    <a:pt x="221" y="102"/>
                    <a:pt x="221" y="102"/>
                  </a:cubicBezTo>
                  <a:cubicBezTo>
                    <a:pt x="222" y="102"/>
                    <a:pt x="223" y="103"/>
                    <a:pt x="222" y="104"/>
                  </a:cubicBezTo>
                  <a:cubicBezTo>
                    <a:pt x="222" y="104"/>
                    <a:pt x="222" y="104"/>
                    <a:pt x="222" y="104"/>
                  </a:cubicBezTo>
                  <a:cubicBezTo>
                    <a:pt x="222" y="104"/>
                    <a:pt x="222" y="105"/>
                    <a:pt x="222" y="105"/>
                  </a:cubicBezTo>
                  <a:cubicBezTo>
                    <a:pt x="222" y="107"/>
                    <a:pt x="223" y="107"/>
                    <a:pt x="224" y="107"/>
                  </a:cubicBezTo>
                  <a:cubicBezTo>
                    <a:pt x="225" y="106"/>
                    <a:pt x="226" y="107"/>
                    <a:pt x="226" y="107"/>
                  </a:cubicBezTo>
                  <a:cubicBezTo>
                    <a:pt x="227" y="107"/>
                    <a:pt x="228" y="107"/>
                    <a:pt x="228" y="107"/>
                  </a:cubicBezTo>
                  <a:cubicBezTo>
                    <a:pt x="229" y="107"/>
                    <a:pt x="229" y="107"/>
                    <a:pt x="229" y="107"/>
                  </a:cubicBezTo>
                  <a:cubicBezTo>
                    <a:pt x="229" y="107"/>
                    <a:pt x="229" y="108"/>
                    <a:pt x="230" y="108"/>
                  </a:cubicBezTo>
                  <a:cubicBezTo>
                    <a:pt x="230" y="108"/>
                    <a:pt x="231" y="109"/>
                    <a:pt x="230" y="109"/>
                  </a:cubicBezTo>
                  <a:cubicBezTo>
                    <a:pt x="230" y="109"/>
                    <a:pt x="230" y="110"/>
                    <a:pt x="230" y="110"/>
                  </a:cubicBezTo>
                  <a:cubicBezTo>
                    <a:pt x="231" y="109"/>
                    <a:pt x="232" y="111"/>
                    <a:pt x="232" y="112"/>
                  </a:cubicBezTo>
                  <a:cubicBezTo>
                    <a:pt x="231" y="112"/>
                    <a:pt x="233" y="114"/>
                    <a:pt x="235" y="114"/>
                  </a:cubicBezTo>
                  <a:cubicBezTo>
                    <a:pt x="238" y="116"/>
                    <a:pt x="238" y="116"/>
                    <a:pt x="238" y="116"/>
                  </a:cubicBezTo>
                  <a:cubicBezTo>
                    <a:pt x="238" y="116"/>
                    <a:pt x="238" y="117"/>
                    <a:pt x="238" y="117"/>
                  </a:cubicBezTo>
                  <a:cubicBezTo>
                    <a:pt x="238" y="117"/>
                    <a:pt x="238" y="117"/>
                    <a:pt x="238" y="117"/>
                  </a:cubicBezTo>
                  <a:cubicBezTo>
                    <a:pt x="238" y="117"/>
                    <a:pt x="239" y="117"/>
                    <a:pt x="239" y="116"/>
                  </a:cubicBezTo>
                  <a:cubicBezTo>
                    <a:pt x="240" y="116"/>
                    <a:pt x="240" y="116"/>
                    <a:pt x="240" y="117"/>
                  </a:cubicBezTo>
                  <a:cubicBezTo>
                    <a:pt x="239" y="117"/>
                    <a:pt x="240" y="118"/>
                    <a:pt x="241" y="118"/>
                  </a:cubicBezTo>
                  <a:cubicBezTo>
                    <a:pt x="242" y="117"/>
                    <a:pt x="242" y="117"/>
                    <a:pt x="242" y="117"/>
                  </a:cubicBezTo>
                  <a:cubicBezTo>
                    <a:pt x="241" y="116"/>
                    <a:pt x="241" y="116"/>
                    <a:pt x="242" y="116"/>
                  </a:cubicBezTo>
                  <a:cubicBezTo>
                    <a:pt x="242" y="116"/>
                    <a:pt x="242" y="117"/>
                    <a:pt x="242" y="117"/>
                  </a:cubicBezTo>
                  <a:cubicBezTo>
                    <a:pt x="242" y="118"/>
                    <a:pt x="242" y="118"/>
                    <a:pt x="243" y="118"/>
                  </a:cubicBezTo>
                  <a:cubicBezTo>
                    <a:pt x="243" y="118"/>
                    <a:pt x="244" y="119"/>
                    <a:pt x="243" y="119"/>
                  </a:cubicBezTo>
                  <a:cubicBezTo>
                    <a:pt x="243" y="119"/>
                    <a:pt x="244" y="120"/>
                    <a:pt x="244" y="120"/>
                  </a:cubicBezTo>
                  <a:cubicBezTo>
                    <a:pt x="245" y="121"/>
                    <a:pt x="246" y="123"/>
                    <a:pt x="246" y="125"/>
                  </a:cubicBezTo>
                  <a:cubicBezTo>
                    <a:pt x="246" y="125"/>
                    <a:pt x="245" y="126"/>
                    <a:pt x="245" y="126"/>
                  </a:cubicBezTo>
                  <a:cubicBezTo>
                    <a:pt x="245" y="126"/>
                    <a:pt x="245" y="125"/>
                    <a:pt x="244" y="125"/>
                  </a:cubicBezTo>
                  <a:close/>
                  <a:moveTo>
                    <a:pt x="256" y="116"/>
                  </a:moveTo>
                  <a:cubicBezTo>
                    <a:pt x="256" y="116"/>
                    <a:pt x="256" y="115"/>
                    <a:pt x="256" y="115"/>
                  </a:cubicBezTo>
                  <a:cubicBezTo>
                    <a:pt x="256" y="114"/>
                    <a:pt x="256" y="114"/>
                    <a:pt x="255" y="115"/>
                  </a:cubicBezTo>
                  <a:cubicBezTo>
                    <a:pt x="255" y="115"/>
                    <a:pt x="255" y="115"/>
                    <a:pt x="254" y="115"/>
                  </a:cubicBezTo>
                  <a:cubicBezTo>
                    <a:pt x="254" y="115"/>
                    <a:pt x="253" y="115"/>
                    <a:pt x="254" y="115"/>
                  </a:cubicBezTo>
                  <a:cubicBezTo>
                    <a:pt x="254" y="115"/>
                    <a:pt x="254" y="114"/>
                    <a:pt x="253" y="114"/>
                  </a:cubicBezTo>
                  <a:cubicBezTo>
                    <a:pt x="253" y="113"/>
                    <a:pt x="252" y="113"/>
                    <a:pt x="252" y="112"/>
                  </a:cubicBezTo>
                  <a:cubicBezTo>
                    <a:pt x="252" y="112"/>
                    <a:pt x="252" y="112"/>
                    <a:pt x="252" y="112"/>
                  </a:cubicBezTo>
                  <a:cubicBezTo>
                    <a:pt x="252" y="113"/>
                    <a:pt x="252" y="113"/>
                    <a:pt x="251" y="113"/>
                  </a:cubicBezTo>
                  <a:cubicBezTo>
                    <a:pt x="251" y="112"/>
                    <a:pt x="251" y="112"/>
                    <a:pt x="250" y="112"/>
                  </a:cubicBezTo>
                  <a:cubicBezTo>
                    <a:pt x="249" y="111"/>
                    <a:pt x="248" y="109"/>
                    <a:pt x="247" y="107"/>
                  </a:cubicBezTo>
                  <a:cubicBezTo>
                    <a:pt x="247" y="106"/>
                    <a:pt x="246" y="105"/>
                    <a:pt x="246" y="105"/>
                  </a:cubicBezTo>
                  <a:cubicBezTo>
                    <a:pt x="246" y="105"/>
                    <a:pt x="245" y="103"/>
                    <a:pt x="245" y="102"/>
                  </a:cubicBezTo>
                  <a:cubicBezTo>
                    <a:pt x="245" y="102"/>
                    <a:pt x="244" y="100"/>
                    <a:pt x="243" y="99"/>
                  </a:cubicBezTo>
                  <a:cubicBezTo>
                    <a:pt x="241" y="97"/>
                    <a:pt x="240" y="95"/>
                    <a:pt x="240" y="95"/>
                  </a:cubicBezTo>
                  <a:cubicBezTo>
                    <a:pt x="240" y="95"/>
                    <a:pt x="240" y="94"/>
                    <a:pt x="239" y="93"/>
                  </a:cubicBezTo>
                  <a:cubicBezTo>
                    <a:pt x="239" y="92"/>
                    <a:pt x="238" y="91"/>
                    <a:pt x="238" y="91"/>
                  </a:cubicBezTo>
                  <a:cubicBezTo>
                    <a:pt x="238" y="90"/>
                    <a:pt x="237" y="89"/>
                    <a:pt x="237" y="88"/>
                  </a:cubicBezTo>
                  <a:cubicBezTo>
                    <a:pt x="236" y="88"/>
                    <a:pt x="236" y="88"/>
                    <a:pt x="236" y="88"/>
                  </a:cubicBezTo>
                  <a:cubicBezTo>
                    <a:pt x="236" y="88"/>
                    <a:pt x="236" y="88"/>
                    <a:pt x="236" y="87"/>
                  </a:cubicBezTo>
                  <a:cubicBezTo>
                    <a:pt x="235" y="87"/>
                    <a:pt x="235" y="87"/>
                    <a:pt x="235" y="87"/>
                  </a:cubicBezTo>
                  <a:cubicBezTo>
                    <a:pt x="235" y="87"/>
                    <a:pt x="235" y="86"/>
                    <a:pt x="234" y="86"/>
                  </a:cubicBezTo>
                  <a:cubicBezTo>
                    <a:pt x="233" y="86"/>
                    <a:pt x="233" y="86"/>
                    <a:pt x="232" y="85"/>
                  </a:cubicBezTo>
                  <a:cubicBezTo>
                    <a:pt x="232" y="83"/>
                    <a:pt x="231" y="78"/>
                    <a:pt x="232" y="77"/>
                  </a:cubicBezTo>
                  <a:cubicBezTo>
                    <a:pt x="232" y="77"/>
                    <a:pt x="232" y="76"/>
                    <a:pt x="230" y="76"/>
                  </a:cubicBezTo>
                  <a:cubicBezTo>
                    <a:pt x="227" y="76"/>
                    <a:pt x="226" y="76"/>
                    <a:pt x="225" y="74"/>
                  </a:cubicBezTo>
                  <a:cubicBezTo>
                    <a:pt x="225" y="73"/>
                    <a:pt x="225" y="72"/>
                    <a:pt x="225" y="72"/>
                  </a:cubicBezTo>
                  <a:cubicBezTo>
                    <a:pt x="225" y="71"/>
                    <a:pt x="224" y="68"/>
                    <a:pt x="223" y="68"/>
                  </a:cubicBezTo>
                  <a:cubicBezTo>
                    <a:pt x="223" y="68"/>
                    <a:pt x="222" y="68"/>
                    <a:pt x="222" y="68"/>
                  </a:cubicBezTo>
                  <a:cubicBezTo>
                    <a:pt x="221" y="69"/>
                    <a:pt x="217" y="69"/>
                    <a:pt x="217" y="69"/>
                  </a:cubicBezTo>
                  <a:cubicBezTo>
                    <a:pt x="217" y="68"/>
                    <a:pt x="217" y="68"/>
                    <a:pt x="217" y="68"/>
                  </a:cubicBezTo>
                  <a:cubicBezTo>
                    <a:pt x="217" y="68"/>
                    <a:pt x="217" y="67"/>
                    <a:pt x="216" y="65"/>
                  </a:cubicBezTo>
                  <a:cubicBezTo>
                    <a:pt x="216" y="63"/>
                    <a:pt x="216" y="62"/>
                    <a:pt x="216" y="62"/>
                  </a:cubicBezTo>
                  <a:cubicBezTo>
                    <a:pt x="216" y="61"/>
                    <a:pt x="215" y="62"/>
                    <a:pt x="215" y="62"/>
                  </a:cubicBezTo>
                  <a:cubicBezTo>
                    <a:pt x="214" y="62"/>
                    <a:pt x="213" y="61"/>
                    <a:pt x="213" y="59"/>
                  </a:cubicBezTo>
                  <a:cubicBezTo>
                    <a:pt x="212" y="58"/>
                    <a:pt x="212" y="57"/>
                    <a:pt x="212" y="57"/>
                  </a:cubicBezTo>
                  <a:cubicBezTo>
                    <a:pt x="212" y="57"/>
                    <a:pt x="211" y="57"/>
                    <a:pt x="211" y="58"/>
                  </a:cubicBezTo>
                  <a:cubicBezTo>
                    <a:pt x="210" y="58"/>
                    <a:pt x="207" y="58"/>
                    <a:pt x="206" y="58"/>
                  </a:cubicBezTo>
                  <a:cubicBezTo>
                    <a:pt x="206" y="58"/>
                    <a:pt x="206" y="57"/>
                    <a:pt x="206" y="56"/>
                  </a:cubicBezTo>
                  <a:cubicBezTo>
                    <a:pt x="205" y="56"/>
                    <a:pt x="205" y="55"/>
                    <a:pt x="205" y="54"/>
                  </a:cubicBezTo>
                  <a:cubicBezTo>
                    <a:pt x="205" y="53"/>
                    <a:pt x="205" y="53"/>
                    <a:pt x="205" y="53"/>
                  </a:cubicBezTo>
                  <a:cubicBezTo>
                    <a:pt x="204" y="54"/>
                    <a:pt x="204" y="54"/>
                    <a:pt x="204" y="54"/>
                  </a:cubicBezTo>
                  <a:cubicBezTo>
                    <a:pt x="201" y="55"/>
                    <a:pt x="199" y="56"/>
                    <a:pt x="199" y="56"/>
                  </a:cubicBezTo>
                  <a:cubicBezTo>
                    <a:pt x="199" y="56"/>
                    <a:pt x="198" y="55"/>
                    <a:pt x="198" y="54"/>
                  </a:cubicBezTo>
                  <a:cubicBezTo>
                    <a:pt x="197" y="53"/>
                    <a:pt x="197" y="53"/>
                    <a:pt x="197" y="53"/>
                  </a:cubicBezTo>
                  <a:cubicBezTo>
                    <a:pt x="196" y="53"/>
                    <a:pt x="196" y="53"/>
                    <a:pt x="196" y="53"/>
                  </a:cubicBezTo>
                  <a:cubicBezTo>
                    <a:pt x="196" y="54"/>
                    <a:pt x="195" y="54"/>
                    <a:pt x="195" y="54"/>
                  </a:cubicBezTo>
                  <a:cubicBezTo>
                    <a:pt x="195" y="54"/>
                    <a:pt x="194" y="55"/>
                    <a:pt x="194" y="56"/>
                  </a:cubicBezTo>
                  <a:cubicBezTo>
                    <a:pt x="192" y="57"/>
                    <a:pt x="191" y="57"/>
                    <a:pt x="191" y="55"/>
                  </a:cubicBezTo>
                  <a:cubicBezTo>
                    <a:pt x="191" y="54"/>
                    <a:pt x="191" y="54"/>
                    <a:pt x="190" y="55"/>
                  </a:cubicBezTo>
                  <a:cubicBezTo>
                    <a:pt x="190" y="55"/>
                    <a:pt x="190" y="55"/>
                    <a:pt x="190" y="54"/>
                  </a:cubicBezTo>
                  <a:cubicBezTo>
                    <a:pt x="189" y="54"/>
                    <a:pt x="190" y="52"/>
                    <a:pt x="190" y="52"/>
                  </a:cubicBezTo>
                  <a:cubicBezTo>
                    <a:pt x="190" y="53"/>
                    <a:pt x="191" y="52"/>
                    <a:pt x="191" y="51"/>
                  </a:cubicBezTo>
                  <a:cubicBezTo>
                    <a:pt x="192" y="51"/>
                    <a:pt x="192" y="50"/>
                    <a:pt x="193" y="50"/>
                  </a:cubicBezTo>
                  <a:cubicBezTo>
                    <a:pt x="193" y="51"/>
                    <a:pt x="195" y="48"/>
                    <a:pt x="195" y="48"/>
                  </a:cubicBezTo>
                  <a:cubicBezTo>
                    <a:pt x="195" y="48"/>
                    <a:pt x="196" y="47"/>
                    <a:pt x="197" y="47"/>
                  </a:cubicBezTo>
                  <a:cubicBezTo>
                    <a:pt x="197" y="47"/>
                    <a:pt x="197" y="47"/>
                    <a:pt x="197" y="48"/>
                  </a:cubicBezTo>
                  <a:cubicBezTo>
                    <a:pt x="197" y="48"/>
                    <a:pt x="197" y="48"/>
                    <a:pt x="197" y="48"/>
                  </a:cubicBezTo>
                  <a:cubicBezTo>
                    <a:pt x="198" y="48"/>
                    <a:pt x="198" y="48"/>
                    <a:pt x="198" y="49"/>
                  </a:cubicBezTo>
                  <a:cubicBezTo>
                    <a:pt x="198" y="49"/>
                    <a:pt x="198" y="49"/>
                    <a:pt x="198" y="49"/>
                  </a:cubicBezTo>
                  <a:cubicBezTo>
                    <a:pt x="199" y="50"/>
                    <a:pt x="199" y="50"/>
                    <a:pt x="198" y="51"/>
                  </a:cubicBezTo>
                  <a:cubicBezTo>
                    <a:pt x="198" y="51"/>
                    <a:pt x="199" y="52"/>
                    <a:pt x="200" y="52"/>
                  </a:cubicBezTo>
                  <a:cubicBezTo>
                    <a:pt x="200" y="52"/>
                    <a:pt x="200" y="52"/>
                    <a:pt x="200" y="52"/>
                  </a:cubicBezTo>
                  <a:cubicBezTo>
                    <a:pt x="200" y="52"/>
                    <a:pt x="200" y="53"/>
                    <a:pt x="200" y="53"/>
                  </a:cubicBezTo>
                  <a:cubicBezTo>
                    <a:pt x="200" y="53"/>
                    <a:pt x="200" y="53"/>
                    <a:pt x="200" y="52"/>
                  </a:cubicBezTo>
                  <a:cubicBezTo>
                    <a:pt x="200" y="52"/>
                    <a:pt x="201" y="52"/>
                    <a:pt x="201" y="52"/>
                  </a:cubicBezTo>
                  <a:cubicBezTo>
                    <a:pt x="202" y="52"/>
                    <a:pt x="202" y="52"/>
                    <a:pt x="202" y="51"/>
                  </a:cubicBezTo>
                  <a:cubicBezTo>
                    <a:pt x="202" y="51"/>
                    <a:pt x="202" y="51"/>
                    <a:pt x="203" y="51"/>
                  </a:cubicBezTo>
                  <a:cubicBezTo>
                    <a:pt x="203" y="51"/>
                    <a:pt x="203" y="50"/>
                    <a:pt x="203" y="50"/>
                  </a:cubicBezTo>
                  <a:cubicBezTo>
                    <a:pt x="204" y="49"/>
                    <a:pt x="205" y="49"/>
                    <a:pt x="205" y="49"/>
                  </a:cubicBezTo>
                  <a:cubicBezTo>
                    <a:pt x="206" y="50"/>
                    <a:pt x="207" y="52"/>
                    <a:pt x="207" y="53"/>
                  </a:cubicBezTo>
                  <a:cubicBezTo>
                    <a:pt x="207" y="54"/>
                    <a:pt x="207" y="54"/>
                    <a:pt x="207" y="54"/>
                  </a:cubicBezTo>
                  <a:cubicBezTo>
                    <a:pt x="208" y="54"/>
                    <a:pt x="208" y="54"/>
                    <a:pt x="208" y="53"/>
                  </a:cubicBezTo>
                  <a:cubicBezTo>
                    <a:pt x="208" y="53"/>
                    <a:pt x="208" y="53"/>
                    <a:pt x="208" y="53"/>
                  </a:cubicBezTo>
                  <a:cubicBezTo>
                    <a:pt x="208" y="54"/>
                    <a:pt x="209" y="54"/>
                    <a:pt x="210" y="54"/>
                  </a:cubicBezTo>
                  <a:cubicBezTo>
                    <a:pt x="211" y="53"/>
                    <a:pt x="212" y="53"/>
                    <a:pt x="212" y="53"/>
                  </a:cubicBezTo>
                  <a:cubicBezTo>
                    <a:pt x="212" y="54"/>
                    <a:pt x="212" y="54"/>
                    <a:pt x="212" y="54"/>
                  </a:cubicBezTo>
                  <a:cubicBezTo>
                    <a:pt x="213" y="53"/>
                    <a:pt x="213" y="54"/>
                    <a:pt x="213" y="55"/>
                  </a:cubicBezTo>
                  <a:cubicBezTo>
                    <a:pt x="214" y="56"/>
                    <a:pt x="214" y="56"/>
                    <a:pt x="214" y="56"/>
                  </a:cubicBezTo>
                  <a:cubicBezTo>
                    <a:pt x="215" y="55"/>
                    <a:pt x="216" y="56"/>
                    <a:pt x="216" y="56"/>
                  </a:cubicBezTo>
                  <a:cubicBezTo>
                    <a:pt x="216" y="57"/>
                    <a:pt x="216" y="57"/>
                    <a:pt x="216" y="57"/>
                  </a:cubicBezTo>
                  <a:cubicBezTo>
                    <a:pt x="217" y="57"/>
                    <a:pt x="217" y="58"/>
                    <a:pt x="217" y="58"/>
                  </a:cubicBezTo>
                  <a:cubicBezTo>
                    <a:pt x="217" y="58"/>
                    <a:pt x="217" y="58"/>
                    <a:pt x="218" y="59"/>
                  </a:cubicBezTo>
                  <a:cubicBezTo>
                    <a:pt x="218" y="59"/>
                    <a:pt x="218" y="59"/>
                    <a:pt x="218" y="60"/>
                  </a:cubicBezTo>
                  <a:cubicBezTo>
                    <a:pt x="218" y="60"/>
                    <a:pt x="218" y="60"/>
                    <a:pt x="218" y="60"/>
                  </a:cubicBezTo>
                  <a:cubicBezTo>
                    <a:pt x="219" y="60"/>
                    <a:pt x="219" y="61"/>
                    <a:pt x="219" y="61"/>
                  </a:cubicBezTo>
                  <a:cubicBezTo>
                    <a:pt x="219" y="61"/>
                    <a:pt x="219" y="62"/>
                    <a:pt x="219" y="62"/>
                  </a:cubicBezTo>
                  <a:cubicBezTo>
                    <a:pt x="219" y="62"/>
                    <a:pt x="219" y="62"/>
                    <a:pt x="219" y="63"/>
                  </a:cubicBezTo>
                  <a:cubicBezTo>
                    <a:pt x="219" y="63"/>
                    <a:pt x="219" y="63"/>
                    <a:pt x="220" y="64"/>
                  </a:cubicBezTo>
                  <a:cubicBezTo>
                    <a:pt x="220" y="64"/>
                    <a:pt x="221" y="64"/>
                    <a:pt x="221" y="64"/>
                  </a:cubicBezTo>
                  <a:cubicBezTo>
                    <a:pt x="221" y="65"/>
                    <a:pt x="221" y="65"/>
                    <a:pt x="221" y="64"/>
                  </a:cubicBezTo>
                  <a:cubicBezTo>
                    <a:pt x="221" y="64"/>
                    <a:pt x="222" y="64"/>
                    <a:pt x="222" y="64"/>
                  </a:cubicBezTo>
                  <a:cubicBezTo>
                    <a:pt x="222" y="64"/>
                    <a:pt x="223" y="64"/>
                    <a:pt x="224" y="65"/>
                  </a:cubicBezTo>
                  <a:cubicBezTo>
                    <a:pt x="225" y="65"/>
                    <a:pt x="225" y="65"/>
                    <a:pt x="225" y="66"/>
                  </a:cubicBezTo>
                  <a:cubicBezTo>
                    <a:pt x="226" y="66"/>
                    <a:pt x="226" y="67"/>
                    <a:pt x="226" y="67"/>
                  </a:cubicBezTo>
                  <a:cubicBezTo>
                    <a:pt x="226" y="67"/>
                    <a:pt x="226" y="67"/>
                    <a:pt x="226" y="67"/>
                  </a:cubicBezTo>
                  <a:cubicBezTo>
                    <a:pt x="226" y="68"/>
                    <a:pt x="226" y="69"/>
                    <a:pt x="227" y="69"/>
                  </a:cubicBezTo>
                  <a:cubicBezTo>
                    <a:pt x="227" y="69"/>
                    <a:pt x="227" y="69"/>
                    <a:pt x="226" y="69"/>
                  </a:cubicBezTo>
                  <a:cubicBezTo>
                    <a:pt x="226" y="69"/>
                    <a:pt x="226" y="70"/>
                    <a:pt x="227" y="70"/>
                  </a:cubicBezTo>
                  <a:cubicBezTo>
                    <a:pt x="227" y="70"/>
                    <a:pt x="227" y="71"/>
                    <a:pt x="227" y="71"/>
                  </a:cubicBezTo>
                  <a:cubicBezTo>
                    <a:pt x="227" y="72"/>
                    <a:pt x="228" y="73"/>
                    <a:pt x="228" y="72"/>
                  </a:cubicBezTo>
                  <a:cubicBezTo>
                    <a:pt x="228" y="72"/>
                    <a:pt x="228" y="72"/>
                    <a:pt x="229" y="72"/>
                  </a:cubicBezTo>
                  <a:cubicBezTo>
                    <a:pt x="229" y="73"/>
                    <a:pt x="229" y="73"/>
                    <a:pt x="230" y="73"/>
                  </a:cubicBezTo>
                  <a:cubicBezTo>
                    <a:pt x="231" y="72"/>
                    <a:pt x="231" y="72"/>
                    <a:pt x="231" y="73"/>
                  </a:cubicBezTo>
                  <a:cubicBezTo>
                    <a:pt x="231" y="74"/>
                    <a:pt x="231" y="74"/>
                    <a:pt x="232" y="73"/>
                  </a:cubicBezTo>
                  <a:cubicBezTo>
                    <a:pt x="232" y="73"/>
                    <a:pt x="232" y="73"/>
                    <a:pt x="233" y="73"/>
                  </a:cubicBezTo>
                  <a:cubicBezTo>
                    <a:pt x="234" y="74"/>
                    <a:pt x="234" y="75"/>
                    <a:pt x="233" y="76"/>
                  </a:cubicBezTo>
                  <a:cubicBezTo>
                    <a:pt x="233" y="76"/>
                    <a:pt x="233" y="77"/>
                    <a:pt x="234" y="77"/>
                  </a:cubicBezTo>
                  <a:cubicBezTo>
                    <a:pt x="234" y="77"/>
                    <a:pt x="234" y="77"/>
                    <a:pt x="234" y="79"/>
                  </a:cubicBezTo>
                  <a:cubicBezTo>
                    <a:pt x="234" y="82"/>
                    <a:pt x="234" y="83"/>
                    <a:pt x="236" y="84"/>
                  </a:cubicBezTo>
                  <a:cubicBezTo>
                    <a:pt x="236" y="84"/>
                    <a:pt x="236" y="84"/>
                    <a:pt x="236" y="84"/>
                  </a:cubicBezTo>
                  <a:cubicBezTo>
                    <a:pt x="236" y="85"/>
                    <a:pt x="236" y="85"/>
                    <a:pt x="237" y="85"/>
                  </a:cubicBezTo>
                  <a:cubicBezTo>
                    <a:pt x="237" y="84"/>
                    <a:pt x="237" y="85"/>
                    <a:pt x="238" y="85"/>
                  </a:cubicBezTo>
                  <a:cubicBezTo>
                    <a:pt x="238" y="86"/>
                    <a:pt x="238" y="87"/>
                    <a:pt x="239" y="87"/>
                  </a:cubicBezTo>
                  <a:cubicBezTo>
                    <a:pt x="239" y="87"/>
                    <a:pt x="239" y="87"/>
                    <a:pt x="239" y="88"/>
                  </a:cubicBezTo>
                  <a:cubicBezTo>
                    <a:pt x="239" y="89"/>
                    <a:pt x="239" y="89"/>
                    <a:pt x="240" y="89"/>
                  </a:cubicBezTo>
                  <a:cubicBezTo>
                    <a:pt x="240" y="88"/>
                    <a:pt x="242" y="90"/>
                    <a:pt x="242" y="91"/>
                  </a:cubicBezTo>
                  <a:cubicBezTo>
                    <a:pt x="242" y="91"/>
                    <a:pt x="241" y="92"/>
                    <a:pt x="241" y="92"/>
                  </a:cubicBezTo>
                  <a:cubicBezTo>
                    <a:pt x="241" y="92"/>
                    <a:pt x="241" y="92"/>
                    <a:pt x="242" y="93"/>
                  </a:cubicBezTo>
                  <a:cubicBezTo>
                    <a:pt x="242" y="93"/>
                    <a:pt x="243" y="93"/>
                    <a:pt x="243" y="93"/>
                  </a:cubicBezTo>
                  <a:cubicBezTo>
                    <a:pt x="243" y="92"/>
                    <a:pt x="244" y="93"/>
                    <a:pt x="244" y="94"/>
                  </a:cubicBezTo>
                  <a:cubicBezTo>
                    <a:pt x="244" y="95"/>
                    <a:pt x="244" y="95"/>
                    <a:pt x="244" y="95"/>
                  </a:cubicBezTo>
                  <a:cubicBezTo>
                    <a:pt x="244" y="95"/>
                    <a:pt x="245" y="96"/>
                    <a:pt x="244" y="96"/>
                  </a:cubicBezTo>
                  <a:cubicBezTo>
                    <a:pt x="244" y="96"/>
                    <a:pt x="244" y="97"/>
                    <a:pt x="245" y="97"/>
                  </a:cubicBezTo>
                  <a:cubicBezTo>
                    <a:pt x="245" y="97"/>
                    <a:pt x="245" y="97"/>
                    <a:pt x="245" y="97"/>
                  </a:cubicBezTo>
                  <a:cubicBezTo>
                    <a:pt x="245" y="97"/>
                    <a:pt x="245" y="98"/>
                    <a:pt x="245" y="98"/>
                  </a:cubicBezTo>
                  <a:cubicBezTo>
                    <a:pt x="246" y="98"/>
                    <a:pt x="246" y="98"/>
                    <a:pt x="246" y="98"/>
                  </a:cubicBezTo>
                  <a:cubicBezTo>
                    <a:pt x="247" y="98"/>
                    <a:pt x="247" y="98"/>
                    <a:pt x="247" y="99"/>
                  </a:cubicBezTo>
                  <a:cubicBezTo>
                    <a:pt x="246" y="99"/>
                    <a:pt x="247" y="99"/>
                    <a:pt x="247" y="99"/>
                  </a:cubicBezTo>
                  <a:cubicBezTo>
                    <a:pt x="247" y="99"/>
                    <a:pt x="248" y="102"/>
                    <a:pt x="248" y="102"/>
                  </a:cubicBezTo>
                  <a:cubicBezTo>
                    <a:pt x="248" y="102"/>
                    <a:pt x="248" y="102"/>
                    <a:pt x="249" y="103"/>
                  </a:cubicBezTo>
                  <a:cubicBezTo>
                    <a:pt x="249" y="104"/>
                    <a:pt x="249" y="104"/>
                    <a:pt x="249" y="104"/>
                  </a:cubicBezTo>
                  <a:cubicBezTo>
                    <a:pt x="249" y="104"/>
                    <a:pt x="249" y="105"/>
                    <a:pt x="249" y="105"/>
                  </a:cubicBezTo>
                  <a:cubicBezTo>
                    <a:pt x="249" y="105"/>
                    <a:pt x="250" y="106"/>
                    <a:pt x="251" y="108"/>
                  </a:cubicBezTo>
                  <a:cubicBezTo>
                    <a:pt x="251" y="109"/>
                    <a:pt x="251" y="109"/>
                    <a:pt x="251" y="109"/>
                  </a:cubicBezTo>
                  <a:cubicBezTo>
                    <a:pt x="252" y="109"/>
                    <a:pt x="252" y="109"/>
                    <a:pt x="252" y="109"/>
                  </a:cubicBezTo>
                  <a:cubicBezTo>
                    <a:pt x="252" y="110"/>
                    <a:pt x="252" y="110"/>
                    <a:pt x="252" y="110"/>
                  </a:cubicBezTo>
                  <a:cubicBezTo>
                    <a:pt x="253" y="111"/>
                    <a:pt x="256" y="112"/>
                    <a:pt x="256" y="112"/>
                  </a:cubicBezTo>
                  <a:cubicBezTo>
                    <a:pt x="256" y="112"/>
                    <a:pt x="256" y="112"/>
                    <a:pt x="257" y="112"/>
                  </a:cubicBezTo>
                  <a:cubicBezTo>
                    <a:pt x="257" y="112"/>
                    <a:pt x="257" y="112"/>
                    <a:pt x="257" y="113"/>
                  </a:cubicBezTo>
                  <a:cubicBezTo>
                    <a:pt x="257" y="113"/>
                    <a:pt x="257" y="113"/>
                    <a:pt x="257" y="113"/>
                  </a:cubicBezTo>
                  <a:cubicBezTo>
                    <a:pt x="257" y="113"/>
                    <a:pt x="258" y="115"/>
                    <a:pt x="258" y="116"/>
                  </a:cubicBezTo>
                  <a:cubicBezTo>
                    <a:pt x="258" y="116"/>
                    <a:pt x="258" y="116"/>
                    <a:pt x="259" y="116"/>
                  </a:cubicBezTo>
                  <a:cubicBezTo>
                    <a:pt x="259" y="115"/>
                    <a:pt x="259" y="115"/>
                    <a:pt x="259" y="116"/>
                  </a:cubicBezTo>
                  <a:cubicBezTo>
                    <a:pt x="259" y="116"/>
                    <a:pt x="259" y="117"/>
                    <a:pt x="258" y="117"/>
                  </a:cubicBezTo>
                  <a:cubicBezTo>
                    <a:pt x="257" y="117"/>
                    <a:pt x="256" y="116"/>
                    <a:pt x="256" y="116"/>
                  </a:cubicBezTo>
                  <a:close/>
                  <a:moveTo>
                    <a:pt x="221" y="99"/>
                  </a:moveTo>
                  <a:cubicBezTo>
                    <a:pt x="221" y="99"/>
                    <a:pt x="221" y="99"/>
                    <a:pt x="221" y="99"/>
                  </a:cubicBezTo>
                  <a:cubicBezTo>
                    <a:pt x="222" y="99"/>
                    <a:pt x="222" y="99"/>
                    <a:pt x="222" y="99"/>
                  </a:cubicBezTo>
                  <a:cubicBezTo>
                    <a:pt x="221" y="100"/>
                    <a:pt x="220" y="100"/>
                    <a:pt x="221" y="99"/>
                  </a:cubicBezTo>
                  <a:close/>
                  <a:moveTo>
                    <a:pt x="16" y="91"/>
                  </a:moveTo>
                  <a:cubicBezTo>
                    <a:pt x="17" y="91"/>
                    <a:pt x="19" y="92"/>
                    <a:pt x="21" y="91"/>
                  </a:cubicBezTo>
                  <a:cubicBezTo>
                    <a:pt x="24" y="91"/>
                    <a:pt x="27" y="90"/>
                    <a:pt x="27" y="90"/>
                  </a:cubicBezTo>
                  <a:cubicBezTo>
                    <a:pt x="27" y="90"/>
                    <a:pt x="28" y="90"/>
                    <a:pt x="29" y="90"/>
                  </a:cubicBezTo>
                  <a:cubicBezTo>
                    <a:pt x="29" y="90"/>
                    <a:pt x="31" y="89"/>
                    <a:pt x="32" y="89"/>
                  </a:cubicBezTo>
                  <a:cubicBezTo>
                    <a:pt x="33" y="88"/>
                    <a:pt x="35" y="88"/>
                    <a:pt x="35" y="88"/>
                  </a:cubicBezTo>
                  <a:cubicBezTo>
                    <a:pt x="36" y="88"/>
                    <a:pt x="42" y="85"/>
                    <a:pt x="43" y="84"/>
                  </a:cubicBezTo>
                  <a:cubicBezTo>
                    <a:pt x="43" y="84"/>
                    <a:pt x="43" y="84"/>
                    <a:pt x="43" y="84"/>
                  </a:cubicBezTo>
                  <a:cubicBezTo>
                    <a:pt x="44" y="84"/>
                    <a:pt x="47" y="83"/>
                    <a:pt x="48" y="82"/>
                  </a:cubicBezTo>
                  <a:cubicBezTo>
                    <a:pt x="48" y="82"/>
                    <a:pt x="48" y="82"/>
                    <a:pt x="48" y="82"/>
                  </a:cubicBezTo>
                  <a:cubicBezTo>
                    <a:pt x="48" y="82"/>
                    <a:pt x="49" y="82"/>
                    <a:pt x="49" y="82"/>
                  </a:cubicBezTo>
                  <a:cubicBezTo>
                    <a:pt x="50" y="81"/>
                    <a:pt x="50" y="81"/>
                    <a:pt x="51" y="81"/>
                  </a:cubicBezTo>
                  <a:cubicBezTo>
                    <a:pt x="51" y="82"/>
                    <a:pt x="51" y="81"/>
                    <a:pt x="51" y="81"/>
                  </a:cubicBezTo>
                  <a:cubicBezTo>
                    <a:pt x="51" y="81"/>
                    <a:pt x="53" y="80"/>
                    <a:pt x="53" y="80"/>
                  </a:cubicBezTo>
                  <a:cubicBezTo>
                    <a:pt x="53" y="80"/>
                    <a:pt x="54" y="80"/>
                    <a:pt x="55" y="79"/>
                  </a:cubicBezTo>
                  <a:cubicBezTo>
                    <a:pt x="55" y="79"/>
                    <a:pt x="56" y="79"/>
                    <a:pt x="57" y="79"/>
                  </a:cubicBezTo>
                  <a:cubicBezTo>
                    <a:pt x="58" y="79"/>
                    <a:pt x="59" y="78"/>
                    <a:pt x="60" y="78"/>
                  </a:cubicBezTo>
                  <a:cubicBezTo>
                    <a:pt x="60" y="78"/>
                    <a:pt x="61" y="78"/>
                    <a:pt x="61" y="78"/>
                  </a:cubicBezTo>
                  <a:cubicBezTo>
                    <a:pt x="62" y="78"/>
                    <a:pt x="62" y="78"/>
                    <a:pt x="62" y="78"/>
                  </a:cubicBezTo>
                  <a:cubicBezTo>
                    <a:pt x="62" y="77"/>
                    <a:pt x="63" y="77"/>
                    <a:pt x="65" y="78"/>
                  </a:cubicBezTo>
                  <a:cubicBezTo>
                    <a:pt x="65" y="78"/>
                    <a:pt x="65" y="78"/>
                    <a:pt x="65" y="77"/>
                  </a:cubicBezTo>
                  <a:cubicBezTo>
                    <a:pt x="65" y="77"/>
                    <a:pt x="66" y="77"/>
                    <a:pt x="67" y="77"/>
                  </a:cubicBezTo>
                  <a:cubicBezTo>
                    <a:pt x="67" y="77"/>
                    <a:pt x="68" y="77"/>
                    <a:pt x="68" y="77"/>
                  </a:cubicBezTo>
                  <a:cubicBezTo>
                    <a:pt x="69" y="77"/>
                    <a:pt x="70" y="77"/>
                    <a:pt x="70" y="77"/>
                  </a:cubicBezTo>
                  <a:cubicBezTo>
                    <a:pt x="71" y="77"/>
                    <a:pt x="71" y="77"/>
                    <a:pt x="71" y="77"/>
                  </a:cubicBezTo>
                  <a:cubicBezTo>
                    <a:pt x="72" y="77"/>
                    <a:pt x="72" y="77"/>
                    <a:pt x="73" y="77"/>
                  </a:cubicBezTo>
                  <a:cubicBezTo>
                    <a:pt x="74" y="77"/>
                    <a:pt x="75" y="78"/>
                    <a:pt x="75" y="77"/>
                  </a:cubicBezTo>
                  <a:cubicBezTo>
                    <a:pt x="76" y="77"/>
                    <a:pt x="79" y="78"/>
                    <a:pt x="80" y="78"/>
                  </a:cubicBezTo>
                  <a:cubicBezTo>
                    <a:pt x="81" y="78"/>
                    <a:pt x="81" y="78"/>
                    <a:pt x="81" y="78"/>
                  </a:cubicBezTo>
                  <a:cubicBezTo>
                    <a:pt x="82" y="78"/>
                    <a:pt x="82" y="78"/>
                    <a:pt x="83" y="78"/>
                  </a:cubicBezTo>
                  <a:cubicBezTo>
                    <a:pt x="84" y="78"/>
                    <a:pt x="84" y="79"/>
                    <a:pt x="85" y="78"/>
                  </a:cubicBezTo>
                  <a:cubicBezTo>
                    <a:pt x="85" y="78"/>
                    <a:pt x="86" y="79"/>
                    <a:pt x="86" y="79"/>
                  </a:cubicBezTo>
                  <a:cubicBezTo>
                    <a:pt x="87" y="79"/>
                    <a:pt x="88" y="79"/>
                    <a:pt x="88" y="79"/>
                  </a:cubicBezTo>
                  <a:cubicBezTo>
                    <a:pt x="88" y="79"/>
                    <a:pt x="90" y="79"/>
                    <a:pt x="91" y="79"/>
                  </a:cubicBezTo>
                  <a:cubicBezTo>
                    <a:pt x="92" y="80"/>
                    <a:pt x="93" y="80"/>
                    <a:pt x="93" y="80"/>
                  </a:cubicBezTo>
                  <a:cubicBezTo>
                    <a:pt x="94" y="80"/>
                    <a:pt x="94" y="80"/>
                    <a:pt x="94" y="80"/>
                  </a:cubicBezTo>
                  <a:cubicBezTo>
                    <a:pt x="93" y="80"/>
                    <a:pt x="94" y="80"/>
                    <a:pt x="95" y="80"/>
                  </a:cubicBezTo>
                  <a:cubicBezTo>
                    <a:pt x="95" y="80"/>
                    <a:pt x="95" y="80"/>
                    <a:pt x="95" y="80"/>
                  </a:cubicBezTo>
                  <a:cubicBezTo>
                    <a:pt x="96" y="81"/>
                    <a:pt x="96" y="81"/>
                    <a:pt x="96" y="81"/>
                  </a:cubicBezTo>
                  <a:cubicBezTo>
                    <a:pt x="97" y="81"/>
                    <a:pt x="97" y="81"/>
                    <a:pt x="97" y="81"/>
                  </a:cubicBezTo>
                  <a:cubicBezTo>
                    <a:pt x="97" y="82"/>
                    <a:pt x="97" y="82"/>
                    <a:pt x="98" y="82"/>
                  </a:cubicBezTo>
                  <a:cubicBezTo>
                    <a:pt x="99" y="82"/>
                    <a:pt x="99" y="82"/>
                    <a:pt x="99" y="82"/>
                  </a:cubicBezTo>
                  <a:cubicBezTo>
                    <a:pt x="99" y="83"/>
                    <a:pt x="99" y="83"/>
                    <a:pt x="99" y="83"/>
                  </a:cubicBezTo>
                  <a:cubicBezTo>
                    <a:pt x="100" y="83"/>
                    <a:pt x="100" y="83"/>
                    <a:pt x="100" y="83"/>
                  </a:cubicBezTo>
                  <a:cubicBezTo>
                    <a:pt x="101" y="83"/>
                    <a:pt x="101" y="84"/>
                    <a:pt x="101" y="83"/>
                  </a:cubicBezTo>
                  <a:cubicBezTo>
                    <a:pt x="101" y="83"/>
                    <a:pt x="101" y="83"/>
                    <a:pt x="102" y="83"/>
                  </a:cubicBezTo>
                  <a:cubicBezTo>
                    <a:pt x="103" y="84"/>
                    <a:pt x="103" y="84"/>
                    <a:pt x="104" y="84"/>
                  </a:cubicBezTo>
                  <a:cubicBezTo>
                    <a:pt x="104" y="85"/>
                    <a:pt x="105" y="85"/>
                    <a:pt x="105" y="85"/>
                  </a:cubicBezTo>
                  <a:cubicBezTo>
                    <a:pt x="105" y="85"/>
                    <a:pt x="105" y="86"/>
                    <a:pt x="106" y="86"/>
                  </a:cubicBezTo>
                  <a:cubicBezTo>
                    <a:pt x="107" y="87"/>
                    <a:pt x="109" y="88"/>
                    <a:pt x="109" y="88"/>
                  </a:cubicBezTo>
                  <a:cubicBezTo>
                    <a:pt x="110" y="89"/>
                    <a:pt x="110" y="89"/>
                    <a:pt x="111" y="90"/>
                  </a:cubicBezTo>
                  <a:cubicBezTo>
                    <a:pt x="111" y="90"/>
                    <a:pt x="111" y="90"/>
                    <a:pt x="111" y="90"/>
                  </a:cubicBezTo>
                  <a:cubicBezTo>
                    <a:pt x="111" y="90"/>
                    <a:pt x="113" y="91"/>
                    <a:pt x="114" y="92"/>
                  </a:cubicBezTo>
                  <a:cubicBezTo>
                    <a:pt x="114" y="92"/>
                    <a:pt x="114" y="92"/>
                    <a:pt x="114" y="92"/>
                  </a:cubicBezTo>
                  <a:cubicBezTo>
                    <a:pt x="114" y="93"/>
                    <a:pt x="114" y="93"/>
                    <a:pt x="114" y="93"/>
                  </a:cubicBezTo>
                  <a:cubicBezTo>
                    <a:pt x="115" y="93"/>
                    <a:pt x="115" y="93"/>
                    <a:pt x="115" y="93"/>
                  </a:cubicBezTo>
                  <a:cubicBezTo>
                    <a:pt x="115" y="93"/>
                    <a:pt x="115" y="94"/>
                    <a:pt x="116" y="94"/>
                  </a:cubicBezTo>
                  <a:cubicBezTo>
                    <a:pt x="116" y="94"/>
                    <a:pt x="116" y="94"/>
                    <a:pt x="116" y="94"/>
                  </a:cubicBezTo>
                  <a:cubicBezTo>
                    <a:pt x="116" y="94"/>
                    <a:pt x="116" y="95"/>
                    <a:pt x="116" y="95"/>
                  </a:cubicBezTo>
                  <a:cubicBezTo>
                    <a:pt x="116" y="95"/>
                    <a:pt x="117" y="95"/>
                    <a:pt x="117" y="95"/>
                  </a:cubicBezTo>
                  <a:cubicBezTo>
                    <a:pt x="117" y="96"/>
                    <a:pt x="117" y="96"/>
                    <a:pt x="117" y="96"/>
                  </a:cubicBezTo>
                  <a:cubicBezTo>
                    <a:pt x="118" y="97"/>
                    <a:pt x="119" y="97"/>
                    <a:pt x="119" y="98"/>
                  </a:cubicBezTo>
                  <a:cubicBezTo>
                    <a:pt x="119" y="98"/>
                    <a:pt x="119" y="99"/>
                    <a:pt x="119" y="99"/>
                  </a:cubicBezTo>
                  <a:cubicBezTo>
                    <a:pt x="120" y="99"/>
                    <a:pt x="120" y="100"/>
                    <a:pt x="120" y="100"/>
                  </a:cubicBezTo>
                  <a:cubicBezTo>
                    <a:pt x="120" y="102"/>
                    <a:pt x="120" y="104"/>
                    <a:pt x="121" y="104"/>
                  </a:cubicBezTo>
                  <a:cubicBezTo>
                    <a:pt x="121" y="103"/>
                    <a:pt x="121" y="104"/>
                    <a:pt x="121" y="104"/>
                  </a:cubicBezTo>
                  <a:cubicBezTo>
                    <a:pt x="120" y="105"/>
                    <a:pt x="120" y="105"/>
                    <a:pt x="121" y="105"/>
                  </a:cubicBezTo>
                  <a:cubicBezTo>
                    <a:pt x="121" y="104"/>
                    <a:pt x="121" y="104"/>
                    <a:pt x="122" y="105"/>
                  </a:cubicBezTo>
                  <a:cubicBezTo>
                    <a:pt x="122" y="106"/>
                    <a:pt x="122" y="107"/>
                    <a:pt x="122" y="107"/>
                  </a:cubicBezTo>
                  <a:cubicBezTo>
                    <a:pt x="122" y="108"/>
                    <a:pt x="122" y="108"/>
                    <a:pt x="122" y="108"/>
                  </a:cubicBezTo>
                  <a:cubicBezTo>
                    <a:pt x="123" y="108"/>
                    <a:pt x="123" y="109"/>
                    <a:pt x="123" y="110"/>
                  </a:cubicBezTo>
                  <a:cubicBezTo>
                    <a:pt x="123" y="111"/>
                    <a:pt x="123" y="111"/>
                    <a:pt x="124" y="112"/>
                  </a:cubicBezTo>
                  <a:cubicBezTo>
                    <a:pt x="124" y="112"/>
                    <a:pt x="124" y="112"/>
                    <a:pt x="124" y="112"/>
                  </a:cubicBezTo>
                  <a:cubicBezTo>
                    <a:pt x="124" y="113"/>
                    <a:pt x="124" y="113"/>
                    <a:pt x="124" y="113"/>
                  </a:cubicBezTo>
                  <a:cubicBezTo>
                    <a:pt x="125" y="113"/>
                    <a:pt x="125" y="113"/>
                    <a:pt x="125" y="113"/>
                  </a:cubicBezTo>
                  <a:cubicBezTo>
                    <a:pt x="125" y="113"/>
                    <a:pt x="129" y="115"/>
                    <a:pt x="131" y="115"/>
                  </a:cubicBezTo>
                  <a:cubicBezTo>
                    <a:pt x="131" y="115"/>
                    <a:pt x="132" y="115"/>
                    <a:pt x="132" y="115"/>
                  </a:cubicBezTo>
                  <a:cubicBezTo>
                    <a:pt x="132" y="114"/>
                    <a:pt x="132" y="114"/>
                    <a:pt x="132" y="114"/>
                  </a:cubicBezTo>
                  <a:cubicBezTo>
                    <a:pt x="132" y="114"/>
                    <a:pt x="132" y="113"/>
                    <a:pt x="133" y="113"/>
                  </a:cubicBezTo>
                  <a:cubicBezTo>
                    <a:pt x="133" y="112"/>
                    <a:pt x="133" y="111"/>
                    <a:pt x="133" y="111"/>
                  </a:cubicBezTo>
                  <a:cubicBezTo>
                    <a:pt x="134" y="111"/>
                    <a:pt x="134" y="110"/>
                    <a:pt x="134" y="110"/>
                  </a:cubicBezTo>
                  <a:cubicBezTo>
                    <a:pt x="133" y="110"/>
                    <a:pt x="133" y="110"/>
                    <a:pt x="133" y="109"/>
                  </a:cubicBezTo>
                  <a:cubicBezTo>
                    <a:pt x="133" y="109"/>
                    <a:pt x="133" y="109"/>
                    <a:pt x="132" y="109"/>
                  </a:cubicBezTo>
                  <a:cubicBezTo>
                    <a:pt x="131" y="109"/>
                    <a:pt x="131" y="109"/>
                    <a:pt x="131" y="109"/>
                  </a:cubicBezTo>
                  <a:cubicBezTo>
                    <a:pt x="131" y="109"/>
                    <a:pt x="130" y="109"/>
                    <a:pt x="130" y="109"/>
                  </a:cubicBezTo>
                  <a:cubicBezTo>
                    <a:pt x="130" y="109"/>
                    <a:pt x="130" y="109"/>
                    <a:pt x="130" y="108"/>
                  </a:cubicBezTo>
                  <a:cubicBezTo>
                    <a:pt x="130" y="108"/>
                    <a:pt x="129" y="108"/>
                    <a:pt x="129" y="108"/>
                  </a:cubicBezTo>
                  <a:cubicBezTo>
                    <a:pt x="129" y="108"/>
                    <a:pt x="128" y="108"/>
                    <a:pt x="128" y="108"/>
                  </a:cubicBezTo>
                  <a:cubicBezTo>
                    <a:pt x="128" y="107"/>
                    <a:pt x="127" y="107"/>
                    <a:pt x="126" y="106"/>
                  </a:cubicBezTo>
                  <a:cubicBezTo>
                    <a:pt x="124" y="105"/>
                    <a:pt x="124" y="105"/>
                    <a:pt x="124" y="104"/>
                  </a:cubicBezTo>
                  <a:cubicBezTo>
                    <a:pt x="124" y="104"/>
                    <a:pt x="124" y="104"/>
                    <a:pt x="124" y="104"/>
                  </a:cubicBezTo>
                  <a:cubicBezTo>
                    <a:pt x="123" y="104"/>
                    <a:pt x="123" y="103"/>
                    <a:pt x="123" y="103"/>
                  </a:cubicBezTo>
                  <a:cubicBezTo>
                    <a:pt x="123" y="103"/>
                    <a:pt x="123" y="103"/>
                    <a:pt x="123" y="103"/>
                  </a:cubicBezTo>
                  <a:cubicBezTo>
                    <a:pt x="124" y="103"/>
                    <a:pt x="124" y="103"/>
                    <a:pt x="124" y="103"/>
                  </a:cubicBezTo>
                  <a:cubicBezTo>
                    <a:pt x="124" y="103"/>
                    <a:pt x="124" y="102"/>
                    <a:pt x="123" y="102"/>
                  </a:cubicBezTo>
                  <a:cubicBezTo>
                    <a:pt x="123" y="102"/>
                    <a:pt x="123" y="102"/>
                    <a:pt x="123" y="102"/>
                  </a:cubicBezTo>
                  <a:cubicBezTo>
                    <a:pt x="123" y="102"/>
                    <a:pt x="123" y="101"/>
                    <a:pt x="123" y="101"/>
                  </a:cubicBezTo>
                  <a:cubicBezTo>
                    <a:pt x="123" y="101"/>
                    <a:pt x="123" y="101"/>
                    <a:pt x="123" y="101"/>
                  </a:cubicBezTo>
                  <a:cubicBezTo>
                    <a:pt x="124" y="101"/>
                    <a:pt x="124" y="101"/>
                    <a:pt x="124" y="100"/>
                  </a:cubicBezTo>
                  <a:cubicBezTo>
                    <a:pt x="123" y="100"/>
                    <a:pt x="123" y="100"/>
                    <a:pt x="124" y="100"/>
                  </a:cubicBezTo>
                  <a:cubicBezTo>
                    <a:pt x="124" y="100"/>
                    <a:pt x="124" y="100"/>
                    <a:pt x="124" y="99"/>
                  </a:cubicBezTo>
                  <a:cubicBezTo>
                    <a:pt x="124" y="99"/>
                    <a:pt x="125" y="99"/>
                    <a:pt x="126" y="99"/>
                  </a:cubicBezTo>
                  <a:cubicBezTo>
                    <a:pt x="126" y="99"/>
                    <a:pt x="126" y="99"/>
                    <a:pt x="126" y="99"/>
                  </a:cubicBezTo>
                  <a:cubicBezTo>
                    <a:pt x="127" y="99"/>
                    <a:pt x="128" y="99"/>
                    <a:pt x="128" y="99"/>
                  </a:cubicBezTo>
                  <a:cubicBezTo>
                    <a:pt x="128" y="99"/>
                    <a:pt x="128" y="100"/>
                    <a:pt x="129" y="100"/>
                  </a:cubicBezTo>
                  <a:cubicBezTo>
                    <a:pt x="131" y="100"/>
                    <a:pt x="132" y="100"/>
                    <a:pt x="132" y="101"/>
                  </a:cubicBezTo>
                  <a:cubicBezTo>
                    <a:pt x="132" y="101"/>
                    <a:pt x="132" y="101"/>
                    <a:pt x="132" y="101"/>
                  </a:cubicBezTo>
                  <a:cubicBezTo>
                    <a:pt x="133" y="101"/>
                    <a:pt x="133" y="102"/>
                    <a:pt x="133" y="102"/>
                  </a:cubicBezTo>
                  <a:cubicBezTo>
                    <a:pt x="133" y="102"/>
                    <a:pt x="133" y="102"/>
                    <a:pt x="133" y="103"/>
                  </a:cubicBezTo>
                  <a:cubicBezTo>
                    <a:pt x="133" y="103"/>
                    <a:pt x="134" y="103"/>
                    <a:pt x="134" y="104"/>
                  </a:cubicBezTo>
                  <a:cubicBezTo>
                    <a:pt x="134" y="104"/>
                    <a:pt x="134" y="104"/>
                    <a:pt x="134" y="104"/>
                  </a:cubicBezTo>
                  <a:cubicBezTo>
                    <a:pt x="134" y="104"/>
                    <a:pt x="135" y="105"/>
                    <a:pt x="135" y="106"/>
                  </a:cubicBezTo>
                  <a:cubicBezTo>
                    <a:pt x="135" y="107"/>
                    <a:pt x="135" y="107"/>
                    <a:pt x="136" y="107"/>
                  </a:cubicBezTo>
                  <a:cubicBezTo>
                    <a:pt x="137" y="107"/>
                    <a:pt x="137" y="106"/>
                    <a:pt x="137" y="106"/>
                  </a:cubicBezTo>
                  <a:cubicBezTo>
                    <a:pt x="137" y="105"/>
                    <a:pt x="138" y="105"/>
                    <a:pt x="138" y="105"/>
                  </a:cubicBezTo>
                  <a:cubicBezTo>
                    <a:pt x="138" y="106"/>
                    <a:pt x="139" y="104"/>
                    <a:pt x="140" y="103"/>
                  </a:cubicBezTo>
                  <a:cubicBezTo>
                    <a:pt x="140" y="101"/>
                    <a:pt x="139" y="101"/>
                    <a:pt x="139" y="102"/>
                  </a:cubicBezTo>
                  <a:cubicBezTo>
                    <a:pt x="138" y="102"/>
                    <a:pt x="138" y="102"/>
                    <a:pt x="138" y="102"/>
                  </a:cubicBezTo>
                  <a:cubicBezTo>
                    <a:pt x="138" y="102"/>
                    <a:pt x="137" y="102"/>
                    <a:pt x="137" y="102"/>
                  </a:cubicBezTo>
                  <a:cubicBezTo>
                    <a:pt x="137" y="102"/>
                    <a:pt x="136" y="102"/>
                    <a:pt x="134" y="100"/>
                  </a:cubicBezTo>
                  <a:cubicBezTo>
                    <a:pt x="133" y="100"/>
                    <a:pt x="132" y="99"/>
                    <a:pt x="132" y="99"/>
                  </a:cubicBezTo>
                  <a:cubicBezTo>
                    <a:pt x="132" y="99"/>
                    <a:pt x="132" y="99"/>
                    <a:pt x="132" y="99"/>
                  </a:cubicBezTo>
                  <a:cubicBezTo>
                    <a:pt x="132" y="99"/>
                    <a:pt x="132" y="98"/>
                    <a:pt x="131" y="98"/>
                  </a:cubicBezTo>
                  <a:cubicBezTo>
                    <a:pt x="131" y="97"/>
                    <a:pt x="131" y="97"/>
                    <a:pt x="131" y="97"/>
                  </a:cubicBezTo>
                  <a:cubicBezTo>
                    <a:pt x="130" y="98"/>
                    <a:pt x="130" y="97"/>
                    <a:pt x="130" y="97"/>
                  </a:cubicBezTo>
                  <a:cubicBezTo>
                    <a:pt x="130" y="96"/>
                    <a:pt x="130" y="96"/>
                    <a:pt x="130" y="96"/>
                  </a:cubicBezTo>
                  <a:cubicBezTo>
                    <a:pt x="130" y="96"/>
                    <a:pt x="129" y="96"/>
                    <a:pt x="129" y="95"/>
                  </a:cubicBezTo>
                  <a:cubicBezTo>
                    <a:pt x="129" y="95"/>
                    <a:pt x="128" y="95"/>
                    <a:pt x="128" y="95"/>
                  </a:cubicBezTo>
                  <a:cubicBezTo>
                    <a:pt x="128" y="95"/>
                    <a:pt x="128" y="94"/>
                    <a:pt x="128" y="94"/>
                  </a:cubicBezTo>
                  <a:cubicBezTo>
                    <a:pt x="127" y="93"/>
                    <a:pt x="127" y="93"/>
                    <a:pt x="128" y="93"/>
                  </a:cubicBezTo>
                  <a:cubicBezTo>
                    <a:pt x="128" y="93"/>
                    <a:pt x="128" y="93"/>
                    <a:pt x="128" y="92"/>
                  </a:cubicBezTo>
                  <a:cubicBezTo>
                    <a:pt x="128" y="91"/>
                    <a:pt x="129" y="90"/>
                    <a:pt x="130" y="90"/>
                  </a:cubicBezTo>
                  <a:cubicBezTo>
                    <a:pt x="130" y="89"/>
                    <a:pt x="131" y="89"/>
                    <a:pt x="131" y="89"/>
                  </a:cubicBezTo>
                  <a:cubicBezTo>
                    <a:pt x="132" y="89"/>
                    <a:pt x="135" y="88"/>
                    <a:pt x="136" y="88"/>
                  </a:cubicBezTo>
                  <a:cubicBezTo>
                    <a:pt x="136" y="88"/>
                    <a:pt x="137" y="89"/>
                    <a:pt x="137" y="89"/>
                  </a:cubicBezTo>
                  <a:cubicBezTo>
                    <a:pt x="138" y="89"/>
                    <a:pt x="138" y="89"/>
                    <a:pt x="138" y="89"/>
                  </a:cubicBezTo>
                  <a:cubicBezTo>
                    <a:pt x="139" y="89"/>
                    <a:pt x="140" y="90"/>
                    <a:pt x="140" y="90"/>
                  </a:cubicBezTo>
                  <a:cubicBezTo>
                    <a:pt x="140" y="90"/>
                    <a:pt x="140" y="91"/>
                    <a:pt x="140" y="91"/>
                  </a:cubicBezTo>
                  <a:cubicBezTo>
                    <a:pt x="140" y="91"/>
                    <a:pt x="141" y="91"/>
                    <a:pt x="141" y="92"/>
                  </a:cubicBezTo>
                  <a:cubicBezTo>
                    <a:pt x="141" y="92"/>
                    <a:pt x="141" y="93"/>
                    <a:pt x="141" y="93"/>
                  </a:cubicBezTo>
                  <a:cubicBezTo>
                    <a:pt x="141" y="93"/>
                    <a:pt x="142" y="93"/>
                    <a:pt x="142" y="94"/>
                  </a:cubicBezTo>
                  <a:cubicBezTo>
                    <a:pt x="142" y="94"/>
                    <a:pt x="142" y="94"/>
                    <a:pt x="143" y="94"/>
                  </a:cubicBezTo>
                  <a:cubicBezTo>
                    <a:pt x="143" y="95"/>
                    <a:pt x="143" y="95"/>
                    <a:pt x="144" y="94"/>
                  </a:cubicBezTo>
                  <a:cubicBezTo>
                    <a:pt x="144" y="93"/>
                    <a:pt x="145" y="92"/>
                    <a:pt x="145" y="92"/>
                  </a:cubicBezTo>
                  <a:cubicBezTo>
                    <a:pt x="145" y="91"/>
                    <a:pt x="145" y="90"/>
                    <a:pt x="145" y="90"/>
                  </a:cubicBezTo>
                  <a:cubicBezTo>
                    <a:pt x="145" y="89"/>
                    <a:pt x="145" y="89"/>
                    <a:pt x="144" y="89"/>
                  </a:cubicBezTo>
                  <a:cubicBezTo>
                    <a:pt x="143" y="89"/>
                    <a:pt x="142" y="88"/>
                    <a:pt x="141" y="89"/>
                  </a:cubicBezTo>
                  <a:cubicBezTo>
                    <a:pt x="141" y="89"/>
                    <a:pt x="139" y="88"/>
                    <a:pt x="138" y="87"/>
                  </a:cubicBezTo>
                  <a:cubicBezTo>
                    <a:pt x="136" y="86"/>
                    <a:pt x="135" y="84"/>
                    <a:pt x="135" y="83"/>
                  </a:cubicBezTo>
                  <a:cubicBezTo>
                    <a:pt x="135" y="82"/>
                    <a:pt x="135" y="81"/>
                    <a:pt x="135" y="81"/>
                  </a:cubicBezTo>
                  <a:cubicBezTo>
                    <a:pt x="135" y="81"/>
                    <a:pt x="140" y="81"/>
                    <a:pt x="141" y="81"/>
                  </a:cubicBezTo>
                  <a:cubicBezTo>
                    <a:pt x="144" y="81"/>
                    <a:pt x="144" y="82"/>
                    <a:pt x="145" y="84"/>
                  </a:cubicBezTo>
                  <a:cubicBezTo>
                    <a:pt x="146" y="84"/>
                    <a:pt x="146" y="85"/>
                    <a:pt x="147" y="85"/>
                  </a:cubicBezTo>
                  <a:cubicBezTo>
                    <a:pt x="150" y="85"/>
                    <a:pt x="153" y="82"/>
                    <a:pt x="153" y="80"/>
                  </a:cubicBezTo>
                  <a:cubicBezTo>
                    <a:pt x="153" y="79"/>
                    <a:pt x="152" y="77"/>
                    <a:pt x="151" y="78"/>
                  </a:cubicBezTo>
                  <a:cubicBezTo>
                    <a:pt x="151" y="79"/>
                    <a:pt x="151" y="79"/>
                    <a:pt x="151" y="79"/>
                  </a:cubicBezTo>
                  <a:cubicBezTo>
                    <a:pt x="150" y="79"/>
                    <a:pt x="150" y="78"/>
                    <a:pt x="150" y="78"/>
                  </a:cubicBezTo>
                  <a:cubicBezTo>
                    <a:pt x="150" y="78"/>
                    <a:pt x="148" y="77"/>
                    <a:pt x="148" y="77"/>
                  </a:cubicBezTo>
                  <a:cubicBezTo>
                    <a:pt x="147" y="78"/>
                    <a:pt x="147" y="77"/>
                    <a:pt x="147" y="77"/>
                  </a:cubicBezTo>
                  <a:cubicBezTo>
                    <a:pt x="146" y="76"/>
                    <a:pt x="146" y="76"/>
                    <a:pt x="146" y="76"/>
                  </a:cubicBezTo>
                  <a:cubicBezTo>
                    <a:pt x="146" y="76"/>
                    <a:pt x="145" y="76"/>
                    <a:pt x="145" y="76"/>
                  </a:cubicBezTo>
                  <a:cubicBezTo>
                    <a:pt x="144" y="75"/>
                    <a:pt x="143" y="75"/>
                    <a:pt x="143" y="76"/>
                  </a:cubicBezTo>
                  <a:cubicBezTo>
                    <a:pt x="143" y="76"/>
                    <a:pt x="143" y="76"/>
                    <a:pt x="143" y="76"/>
                  </a:cubicBezTo>
                  <a:cubicBezTo>
                    <a:pt x="142" y="76"/>
                    <a:pt x="142" y="75"/>
                    <a:pt x="143" y="75"/>
                  </a:cubicBezTo>
                  <a:cubicBezTo>
                    <a:pt x="143" y="75"/>
                    <a:pt x="143" y="75"/>
                    <a:pt x="143" y="75"/>
                  </a:cubicBezTo>
                  <a:cubicBezTo>
                    <a:pt x="142" y="75"/>
                    <a:pt x="142" y="75"/>
                    <a:pt x="142" y="75"/>
                  </a:cubicBezTo>
                  <a:cubicBezTo>
                    <a:pt x="142" y="75"/>
                    <a:pt x="142" y="75"/>
                    <a:pt x="142" y="75"/>
                  </a:cubicBezTo>
                  <a:cubicBezTo>
                    <a:pt x="142" y="74"/>
                    <a:pt x="141" y="74"/>
                    <a:pt x="141" y="74"/>
                  </a:cubicBezTo>
                  <a:cubicBezTo>
                    <a:pt x="140" y="74"/>
                    <a:pt x="139" y="71"/>
                    <a:pt x="139" y="71"/>
                  </a:cubicBezTo>
                  <a:cubicBezTo>
                    <a:pt x="139" y="70"/>
                    <a:pt x="139" y="70"/>
                    <a:pt x="139" y="70"/>
                  </a:cubicBezTo>
                  <a:cubicBezTo>
                    <a:pt x="139" y="70"/>
                    <a:pt x="140" y="70"/>
                    <a:pt x="140" y="70"/>
                  </a:cubicBezTo>
                  <a:cubicBezTo>
                    <a:pt x="140" y="69"/>
                    <a:pt x="140" y="69"/>
                    <a:pt x="140" y="69"/>
                  </a:cubicBezTo>
                  <a:cubicBezTo>
                    <a:pt x="140" y="69"/>
                    <a:pt x="141" y="69"/>
                    <a:pt x="141" y="69"/>
                  </a:cubicBezTo>
                  <a:cubicBezTo>
                    <a:pt x="142" y="68"/>
                    <a:pt x="143" y="67"/>
                    <a:pt x="144" y="68"/>
                  </a:cubicBezTo>
                  <a:cubicBezTo>
                    <a:pt x="145" y="68"/>
                    <a:pt x="146" y="68"/>
                    <a:pt x="146" y="68"/>
                  </a:cubicBezTo>
                  <a:cubicBezTo>
                    <a:pt x="147" y="69"/>
                    <a:pt x="147" y="69"/>
                    <a:pt x="147" y="70"/>
                  </a:cubicBezTo>
                  <a:cubicBezTo>
                    <a:pt x="148" y="70"/>
                    <a:pt x="148" y="70"/>
                    <a:pt x="149" y="71"/>
                  </a:cubicBezTo>
                  <a:cubicBezTo>
                    <a:pt x="149" y="71"/>
                    <a:pt x="150" y="71"/>
                    <a:pt x="149" y="71"/>
                  </a:cubicBezTo>
                  <a:cubicBezTo>
                    <a:pt x="149" y="71"/>
                    <a:pt x="150" y="71"/>
                    <a:pt x="150" y="71"/>
                  </a:cubicBezTo>
                  <a:cubicBezTo>
                    <a:pt x="150" y="71"/>
                    <a:pt x="150" y="71"/>
                    <a:pt x="150" y="72"/>
                  </a:cubicBezTo>
                  <a:cubicBezTo>
                    <a:pt x="150" y="72"/>
                    <a:pt x="150" y="72"/>
                    <a:pt x="151" y="72"/>
                  </a:cubicBezTo>
                  <a:cubicBezTo>
                    <a:pt x="151" y="72"/>
                    <a:pt x="152" y="72"/>
                    <a:pt x="152" y="72"/>
                  </a:cubicBezTo>
                  <a:cubicBezTo>
                    <a:pt x="152" y="73"/>
                    <a:pt x="153" y="73"/>
                    <a:pt x="153" y="73"/>
                  </a:cubicBezTo>
                  <a:cubicBezTo>
                    <a:pt x="153" y="73"/>
                    <a:pt x="154" y="73"/>
                    <a:pt x="154" y="74"/>
                  </a:cubicBezTo>
                  <a:cubicBezTo>
                    <a:pt x="154" y="74"/>
                    <a:pt x="154" y="74"/>
                    <a:pt x="154" y="74"/>
                  </a:cubicBezTo>
                  <a:cubicBezTo>
                    <a:pt x="155" y="74"/>
                    <a:pt x="155" y="74"/>
                    <a:pt x="155" y="74"/>
                  </a:cubicBezTo>
                  <a:cubicBezTo>
                    <a:pt x="155" y="74"/>
                    <a:pt x="156" y="74"/>
                    <a:pt x="156" y="74"/>
                  </a:cubicBezTo>
                  <a:cubicBezTo>
                    <a:pt x="156" y="73"/>
                    <a:pt x="156" y="71"/>
                    <a:pt x="155" y="71"/>
                  </a:cubicBezTo>
                  <a:cubicBezTo>
                    <a:pt x="155" y="71"/>
                    <a:pt x="155" y="71"/>
                    <a:pt x="155" y="70"/>
                  </a:cubicBezTo>
                  <a:cubicBezTo>
                    <a:pt x="155" y="70"/>
                    <a:pt x="154" y="70"/>
                    <a:pt x="154" y="69"/>
                  </a:cubicBezTo>
                  <a:cubicBezTo>
                    <a:pt x="152" y="69"/>
                    <a:pt x="152" y="69"/>
                    <a:pt x="152" y="68"/>
                  </a:cubicBezTo>
                  <a:cubicBezTo>
                    <a:pt x="153" y="68"/>
                    <a:pt x="152" y="68"/>
                    <a:pt x="152" y="68"/>
                  </a:cubicBezTo>
                  <a:cubicBezTo>
                    <a:pt x="151" y="68"/>
                    <a:pt x="151" y="68"/>
                    <a:pt x="151" y="67"/>
                  </a:cubicBezTo>
                  <a:cubicBezTo>
                    <a:pt x="151" y="67"/>
                    <a:pt x="151" y="67"/>
                    <a:pt x="150" y="67"/>
                  </a:cubicBezTo>
                  <a:cubicBezTo>
                    <a:pt x="150" y="67"/>
                    <a:pt x="150" y="67"/>
                    <a:pt x="150" y="67"/>
                  </a:cubicBezTo>
                  <a:cubicBezTo>
                    <a:pt x="150" y="66"/>
                    <a:pt x="150" y="66"/>
                    <a:pt x="150" y="66"/>
                  </a:cubicBezTo>
                  <a:cubicBezTo>
                    <a:pt x="149" y="66"/>
                    <a:pt x="149" y="65"/>
                    <a:pt x="149" y="65"/>
                  </a:cubicBezTo>
                  <a:cubicBezTo>
                    <a:pt x="149" y="65"/>
                    <a:pt x="148" y="65"/>
                    <a:pt x="148" y="65"/>
                  </a:cubicBezTo>
                  <a:cubicBezTo>
                    <a:pt x="148" y="65"/>
                    <a:pt x="147" y="65"/>
                    <a:pt x="147" y="64"/>
                  </a:cubicBezTo>
                  <a:cubicBezTo>
                    <a:pt x="147" y="64"/>
                    <a:pt x="147" y="64"/>
                    <a:pt x="146" y="63"/>
                  </a:cubicBezTo>
                  <a:cubicBezTo>
                    <a:pt x="146" y="63"/>
                    <a:pt x="146" y="62"/>
                    <a:pt x="146" y="61"/>
                  </a:cubicBezTo>
                  <a:cubicBezTo>
                    <a:pt x="146" y="61"/>
                    <a:pt x="146" y="61"/>
                    <a:pt x="147" y="61"/>
                  </a:cubicBezTo>
                  <a:cubicBezTo>
                    <a:pt x="147" y="61"/>
                    <a:pt x="147" y="61"/>
                    <a:pt x="147" y="60"/>
                  </a:cubicBezTo>
                  <a:cubicBezTo>
                    <a:pt x="147" y="59"/>
                    <a:pt x="151" y="58"/>
                    <a:pt x="153" y="59"/>
                  </a:cubicBezTo>
                  <a:cubicBezTo>
                    <a:pt x="154" y="59"/>
                    <a:pt x="155" y="60"/>
                    <a:pt x="155" y="60"/>
                  </a:cubicBezTo>
                  <a:cubicBezTo>
                    <a:pt x="155" y="60"/>
                    <a:pt x="155" y="60"/>
                    <a:pt x="155" y="60"/>
                  </a:cubicBezTo>
                  <a:cubicBezTo>
                    <a:pt x="155" y="61"/>
                    <a:pt x="156" y="61"/>
                    <a:pt x="156" y="62"/>
                  </a:cubicBezTo>
                  <a:cubicBezTo>
                    <a:pt x="157" y="63"/>
                    <a:pt x="159" y="64"/>
                    <a:pt x="159" y="64"/>
                  </a:cubicBezTo>
                  <a:cubicBezTo>
                    <a:pt x="159" y="64"/>
                    <a:pt x="160" y="64"/>
                    <a:pt x="160" y="64"/>
                  </a:cubicBezTo>
                  <a:cubicBezTo>
                    <a:pt x="160" y="64"/>
                    <a:pt x="160" y="64"/>
                    <a:pt x="161" y="64"/>
                  </a:cubicBezTo>
                  <a:cubicBezTo>
                    <a:pt x="161" y="64"/>
                    <a:pt x="161" y="64"/>
                    <a:pt x="161" y="64"/>
                  </a:cubicBezTo>
                  <a:cubicBezTo>
                    <a:pt x="162" y="64"/>
                    <a:pt x="162" y="64"/>
                    <a:pt x="162" y="64"/>
                  </a:cubicBezTo>
                  <a:cubicBezTo>
                    <a:pt x="162" y="63"/>
                    <a:pt x="162" y="63"/>
                    <a:pt x="162" y="63"/>
                  </a:cubicBezTo>
                  <a:cubicBezTo>
                    <a:pt x="163" y="63"/>
                    <a:pt x="163" y="63"/>
                    <a:pt x="163" y="63"/>
                  </a:cubicBezTo>
                  <a:cubicBezTo>
                    <a:pt x="164" y="62"/>
                    <a:pt x="164" y="62"/>
                    <a:pt x="164" y="61"/>
                  </a:cubicBezTo>
                  <a:cubicBezTo>
                    <a:pt x="163" y="60"/>
                    <a:pt x="163" y="60"/>
                    <a:pt x="163" y="60"/>
                  </a:cubicBezTo>
                  <a:cubicBezTo>
                    <a:pt x="164" y="60"/>
                    <a:pt x="163" y="59"/>
                    <a:pt x="163" y="59"/>
                  </a:cubicBezTo>
                  <a:cubicBezTo>
                    <a:pt x="162" y="58"/>
                    <a:pt x="162" y="58"/>
                    <a:pt x="162" y="58"/>
                  </a:cubicBezTo>
                  <a:cubicBezTo>
                    <a:pt x="161" y="58"/>
                    <a:pt x="161" y="58"/>
                    <a:pt x="161" y="58"/>
                  </a:cubicBezTo>
                  <a:cubicBezTo>
                    <a:pt x="160" y="57"/>
                    <a:pt x="160" y="57"/>
                    <a:pt x="160" y="57"/>
                  </a:cubicBezTo>
                  <a:cubicBezTo>
                    <a:pt x="159" y="57"/>
                    <a:pt x="157" y="55"/>
                    <a:pt x="156" y="54"/>
                  </a:cubicBezTo>
                  <a:cubicBezTo>
                    <a:pt x="155" y="54"/>
                    <a:pt x="155" y="53"/>
                    <a:pt x="154" y="52"/>
                  </a:cubicBezTo>
                  <a:cubicBezTo>
                    <a:pt x="154" y="51"/>
                    <a:pt x="154" y="51"/>
                    <a:pt x="155" y="49"/>
                  </a:cubicBezTo>
                  <a:cubicBezTo>
                    <a:pt x="155" y="48"/>
                    <a:pt x="156" y="48"/>
                    <a:pt x="157" y="48"/>
                  </a:cubicBezTo>
                  <a:cubicBezTo>
                    <a:pt x="158" y="47"/>
                    <a:pt x="158" y="47"/>
                    <a:pt x="158" y="47"/>
                  </a:cubicBezTo>
                  <a:cubicBezTo>
                    <a:pt x="159" y="47"/>
                    <a:pt x="159" y="47"/>
                    <a:pt x="159" y="47"/>
                  </a:cubicBezTo>
                  <a:cubicBezTo>
                    <a:pt x="160" y="47"/>
                    <a:pt x="160" y="47"/>
                    <a:pt x="160" y="47"/>
                  </a:cubicBezTo>
                  <a:cubicBezTo>
                    <a:pt x="161" y="47"/>
                    <a:pt x="161" y="47"/>
                    <a:pt x="161" y="48"/>
                  </a:cubicBezTo>
                  <a:cubicBezTo>
                    <a:pt x="161" y="48"/>
                    <a:pt x="161" y="48"/>
                    <a:pt x="162" y="48"/>
                  </a:cubicBezTo>
                  <a:cubicBezTo>
                    <a:pt x="162" y="48"/>
                    <a:pt x="162" y="49"/>
                    <a:pt x="162" y="49"/>
                  </a:cubicBezTo>
                  <a:cubicBezTo>
                    <a:pt x="162" y="49"/>
                    <a:pt x="162" y="49"/>
                    <a:pt x="163" y="50"/>
                  </a:cubicBezTo>
                  <a:cubicBezTo>
                    <a:pt x="163" y="50"/>
                    <a:pt x="164" y="51"/>
                    <a:pt x="165" y="53"/>
                  </a:cubicBezTo>
                  <a:cubicBezTo>
                    <a:pt x="165" y="53"/>
                    <a:pt x="166" y="54"/>
                    <a:pt x="166" y="54"/>
                  </a:cubicBezTo>
                  <a:cubicBezTo>
                    <a:pt x="167" y="55"/>
                    <a:pt x="168" y="53"/>
                    <a:pt x="169" y="50"/>
                  </a:cubicBezTo>
                  <a:cubicBezTo>
                    <a:pt x="170" y="48"/>
                    <a:pt x="170" y="48"/>
                    <a:pt x="170" y="48"/>
                  </a:cubicBezTo>
                  <a:cubicBezTo>
                    <a:pt x="168" y="48"/>
                    <a:pt x="168" y="48"/>
                    <a:pt x="168" y="48"/>
                  </a:cubicBezTo>
                  <a:cubicBezTo>
                    <a:pt x="168" y="48"/>
                    <a:pt x="167" y="47"/>
                    <a:pt x="166" y="46"/>
                  </a:cubicBezTo>
                  <a:cubicBezTo>
                    <a:pt x="166" y="46"/>
                    <a:pt x="166" y="46"/>
                    <a:pt x="165" y="45"/>
                  </a:cubicBezTo>
                  <a:cubicBezTo>
                    <a:pt x="165" y="45"/>
                    <a:pt x="165" y="45"/>
                    <a:pt x="165" y="45"/>
                  </a:cubicBezTo>
                  <a:cubicBezTo>
                    <a:pt x="163" y="44"/>
                    <a:pt x="163" y="39"/>
                    <a:pt x="165" y="38"/>
                  </a:cubicBezTo>
                  <a:cubicBezTo>
                    <a:pt x="166" y="37"/>
                    <a:pt x="167" y="36"/>
                    <a:pt x="168" y="36"/>
                  </a:cubicBezTo>
                  <a:cubicBezTo>
                    <a:pt x="168" y="37"/>
                    <a:pt x="169" y="37"/>
                    <a:pt x="169" y="37"/>
                  </a:cubicBezTo>
                  <a:cubicBezTo>
                    <a:pt x="169" y="37"/>
                    <a:pt x="170" y="37"/>
                    <a:pt x="170" y="38"/>
                  </a:cubicBezTo>
                  <a:cubicBezTo>
                    <a:pt x="171" y="38"/>
                    <a:pt x="171" y="38"/>
                    <a:pt x="171" y="39"/>
                  </a:cubicBezTo>
                  <a:cubicBezTo>
                    <a:pt x="171" y="39"/>
                    <a:pt x="172" y="39"/>
                    <a:pt x="172" y="39"/>
                  </a:cubicBezTo>
                  <a:cubicBezTo>
                    <a:pt x="172" y="39"/>
                    <a:pt x="172" y="39"/>
                    <a:pt x="172" y="39"/>
                  </a:cubicBezTo>
                  <a:cubicBezTo>
                    <a:pt x="172" y="40"/>
                    <a:pt x="172" y="40"/>
                    <a:pt x="172" y="40"/>
                  </a:cubicBezTo>
                  <a:cubicBezTo>
                    <a:pt x="173" y="40"/>
                    <a:pt x="173" y="40"/>
                    <a:pt x="174" y="43"/>
                  </a:cubicBezTo>
                  <a:cubicBezTo>
                    <a:pt x="174" y="44"/>
                    <a:pt x="174" y="44"/>
                    <a:pt x="174" y="45"/>
                  </a:cubicBezTo>
                  <a:cubicBezTo>
                    <a:pt x="174" y="45"/>
                    <a:pt x="174" y="45"/>
                    <a:pt x="174" y="45"/>
                  </a:cubicBezTo>
                  <a:cubicBezTo>
                    <a:pt x="175" y="45"/>
                    <a:pt x="175" y="44"/>
                    <a:pt x="176" y="44"/>
                  </a:cubicBezTo>
                  <a:cubicBezTo>
                    <a:pt x="176" y="43"/>
                    <a:pt x="177" y="42"/>
                    <a:pt x="177" y="42"/>
                  </a:cubicBezTo>
                  <a:cubicBezTo>
                    <a:pt x="178" y="41"/>
                    <a:pt x="178" y="41"/>
                    <a:pt x="176" y="40"/>
                  </a:cubicBezTo>
                  <a:cubicBezTo>
                    <a:pt x="175" y="40"/>
                    <a:pt x="174" y="40"/>
                    <a:pt x="174" y="39"/>
                  </a:cubicBezTo>
                  <a:cubicBezTo>
                    <a:pt x="174" y="39"/>
                    <a:pt x="174" y="39"/>
                    <a:pt x="174" y="39"/>
                  </a:cubicBezTo>
                  <a:cubicBezTo>
                    <a:pt x="173" y="39"/>
                    <a:pt x="173" y="39"/>
                    <a:pt x="173" y="38"/>
                  </a:cubicBezTo>
                  <a:cubicBezTo>
                    <a:pt x="172" y="38"/>
                    <a:pt x="172" y="37"/>
                    <a:pt x="172" y="37"/>
                  </a:cubicBezTo>
                  <a:cubicBezTo>
                    <a:pt x="171" y="36"/>
                    <a:pt x="169" y="34"/>
                    <a:pt x="170" y="33"/>
                  </a:cubicBezTo>
                  <a:cubicBezTo>
                    <a:pt x="170" y="33"/>
                    <a:pt x="169" y="32"/>
                    <a:pt x="169" y="32"/>
                  </a:cubicBezTo>
                  <a:cubicBezTo>
                    <a:pt x="169" y="32"/>
                    <a:pt x="169" y="32"/>
                    <a:pt x="169" y="31"/>
                  </a:cubicBezTo>
                  <a:cubicBezTo>
                    <a:pt x="169" y="30"/>
                    <a:pt x="169" y="29"/>
                    <a:pt x="169" y="29"/>
                  </a:cubicBezTo>
                  <a:cubicBezTo>
                    <a:pt x="169" y="29"/>
                    <a:pt x="168" y="29"/>
                    <a:pt x="168" y="28"/>
                  </a:cubicBezTo>
                  <a:cubicBezTo>
                    <a:pt x="168" y="28"/>
                    <a:pt x="166" y="26"/>
                    <a:pt x="165" y="25"/>
                  </a:cubicBezTo>
                  <a:cubicBezTo>
                    <a:pt x="163" y="24"/>
                    <a:pt x="162" y="23"/>
                    <a:pt x="162" y="23"/>
                  </a:cubicBezTo>
                  <a:cubicBezTo>
                    <a:pt x="162" y="23"/>
                    <a:pt x="161" y="22"/>
                    <a:pt x="160" y="22"/>
                  </a:cubicBezTo>
                  <a:cubicBezTo>
                    <a:pt x="159" y="21"/>
                    <a:pt x="159" y="20"/>
                    <a:pt x="158" y="20"/>
                  </a:cubicBezTo>
                  <a:cubicBezTo>
                    <a:pt x="158" y="20"/>
                    <a:pt x="158" y="20"/>
                    <a:pt x="157" y="20"/>
                  </a:cubicBezTo>
                  <a:cubicBezTo>
                    <a:pt x="156" y="19"/>
                    <a:pt x="154" y="18"/>
                    <a:pt x="154" y="17"/>
                  </a:cubicBezTo>
                  <a:cubicBezTo>
                    <a:pt x="154" y="17"/>
                    <a:pt x="152" y="16"/>
                    <a:pt x="151" y="16"/>
                  </a:cubicBezTo>
                  <a:cubicBezTo>
                    <a:pt x="149" y="15"/>
                    <a:pt x="148" y="15"/>
                    <a:pt x="148" y="14"/>
                  </a:cubicBezTo>
                  <a:cubicBezTo>
                    <a:pt x="148" y="14"/>
                    <a:pt x="147" y="14"/>
                    <a:pt x="147" y="14"/>
                  </a:cubicBezTo>
                  <a:cubicBezTo>
                    <a:pt x="146" y="14"/>
                    <a:pt x="146" y="14"/>
                    <a:pt x="146" y="14"/>
                  </a:cubicBezTo>
                  <a:cubicBezTo>
                    <a:pt x="146" y="13"/>
                    <a:pt x="142" y="12"/>
                    <a:pt x="142" y="12"/>
                  </a:cubicBezTo>
                  <a:cubicBezTo>
                    <a:pt x="142" y="12"/>
                    <a:pt x="139" y="12"/>
                    <a:pt x="136" y="11"/>
                  </a:cubicBezTo>
                  <a:cubicBezTo>
                    <a:pt x="135" y="10"/>
                    <a:pt x="134" y="10"/>
                    <a:pt x="134" y="10"/>
                  </a:cubicBezTo>
                  <a:cubicBezTo>
                    <a:pt x="132" y="10"/>
                    <a:pt x="130" y="10"/>
                    <a:pt x="129" y="10"/>
                  </a:cubicBezTo>
                  <a:cubicBezTo>
                    <a:pt x="129" y="9"/>
                    <a:pt x="129" y="9"/>
                    <a:pt x="129" y="10"/>
                  </a:cubicBezTo>
                  <a:cubicBezTo>
                    <a:pt x="129" y="10"/>
                    <a:pt x="128" y="10"/>
                    <a:pt x="127" y="10"/>
                  </a:cubicBezTo>
                  <a:cubicBezTo>
                    <a:pt x="127" y="9"/>
                    <a:pt x="126" y="9"/>
                    <a:pt x="126" y="9"/>
                  </a:cubicBezTo>
                  <a:cubicBezTo>
                    <a:pt x="125" y="10"/>
                    <a:pt x="124" y="10"/>
                    <a:pt x="124" y="10"/>
                  </a:cubicBezTo>
                  <a:cubicBezTo>
                    <a:pt x="125" y="9"/>
                    <a:pt x="123" y="9"/>
                    <a:pt x="122" y="9"/>
                  </a:cubicBezTo>
                  <a:cubicBezTo>
                    <a:pt x="121" y="10"/>
                    <a:pt x="121" y="10"/>
                    <a:pt x="120" y="10"/>
                  </a:cubicBezTo>
                  <a:cubicBezTo>
                    <a:pt x="120" y="9"/>
                    <a:pt x="120" y="9"/>
                    <a:pt x="119" y="10"/>
                  </a:cubicBezTo>
                  <a:cubicBezTo>
                    <a:pt x="119" y="10"/>
                    <a:pt x="116" y="10"/>
                    <a:pt x="115" y="10"/>
                  </a:cubicBezTo>
                  <a:cubicBezTo>
                    <a:pt x="115" y="10"/>
                    <a:pt x="114" y="10"/>
                    <a:pt x="114" y="10"/>
                  </a:cubicBezTo>
                  <a:cubicBezTo>
                    <a:pt x="114" y="11"/>
                    <a:pt x="113" y="11"/>
                    <a:pt x="113" y="10"/>
                  </a:cubicBezTo>
                  <a:cubicBezTo>
                    <a:pt x="112" y="10"/>
                    <a:pt x="112" y="10"/>
                    <a:pt x="112" y="10"/>
                  </a:cubicBezTo>
                  <a:cubicBezTo>
                    <a:pt x="112" y="11"/>
                    <a:pt x="111" y="11"/>
                    <a:pt x="111" y="10"/>
                  </a:cubicBezTo>
                  <a:cubicBezTo>
                    <a:pt x="111" y="10"/>
                    <a:pt x="111" y="10"/>
                    <a:pt x="111" y="11"/>
                  </a:cubicBezTo>
                  <a:cubicBezTo>
                    <a:pt x="111" y="11"/>
                    <a:pt x="111" y="11"/>
                    <a:pt x="110" y="11"/>
                  </a:cubicBezTo>
                  <a:cubicBezTo>
                    <a:pt x="110" y="11"/>
                    <a:pt x="110" y="11"/>
                    <a:pt x="110" y="11"/>
                  </a:cubicBezTo>
                  <a:cubicBezTo>
                    <a:pt x="110" y="11"/>
                    <a:pt x="109" y="11"/>
                    <a:pt x="108" y="11"/>
                  </a:cubicBezTo>
                  <a:cubicBezTo>
                    <a:pt x="107" y="11"/>
                    <a:pt x="106" y="11"/>
                    <a:pt x="106" y="11"/>
                  </a:cubicBezTo>
                  <a:cubicBezTo>
                    <a:pt x="106" y="11"/>
                    <a:pt x="105" y="11"/>
                    <a:pt x="104" y="11"/>
                  </a:cubicBezTo>
                  <a:cubicBezTo>
                    <a:pt x="103" y="11"/>
                    <a:pt x="102" y="11"/>
                    <a:pt x="103" y="11"/>
                  </a:cubicBezTo>
                  <a:cubicBezTo>
                    <a:pt x="103" y="11"/>
                    <a:pt x="103" y="12"/>
                    <a:pt x="102" y="11"/>
                  </a:cubicBezTo>
                  <a:cubicBezTo>
                    <a:pt x="102" y="11"/>
                    <a:pt x="100" y="11"/>
                    <a:pt x="100" y="12"/>
                  </a:cubicBezTo>
                  <a:cubicBezTo>
                    <a:pt x="100" y="12"/>
                    <a:pt x="99" y="12"/>
                    <a:pt x="98" y="11"/>
                  </a:cubicBezTo>
                  <a:cubicBezTo>
                    <a:pt x="98" y="11"/>
                    <a:pt x="97" y="11"/>
                    <a:pt x="97" y="11"/>
                  </a:cubicBezTo>
                  <a:cubicBezTo>
                    <a:pt x="97" y="12"/>
                    <a:pt x="96" y="12"/>
                    <a:pt x="96" y="11"/>
                  </a:cubicBezTo>
                  <a:cubicBezTo>
                    <a:pt x="96" y="11"/>
                    <a:pt x="96" y="11"/>
                    <a:pt x="95" y="11"/>
                  </a:cubicBezTo>
                  <a:cubicBezTo>
                    <a:pt x="95" y="12"/>
                    <a:pt x="95" y="12"/>
                    <a:pt x="95" y="11"/>
                  </a:cubicBezTo>
                  <a:cubicBezTo>
                    <a:pt x="95" y="11"/>
                    <a:pt x="95" y="11"/>
                    <a:pt x="94" y="11"/>
                  </a:cubicBezTo>
                  <a:cubicBezTo>
                    <a:pt x="94" y="11"/>
                    <a:pt x="94" y="11"/>
                    <a:pt x="93" y="11"/>
                  </a:cubicBezTo>
                  <a:cubicBezTo>
                    <a:pt x="93" y="11"/>
                    <a:pt x="92" y="11"/>
                    <a:pt x="92" y="11"/>
                  </a:cubicBezTo>
                  <a:cubicBezTo>
                    <a:pt x="92" y="11"/>
                    <a:pt x="91" y="11"/>
                    <a:pt x="91" y="11"/>
                  </a:cubicBezTo>
                  <a:cubicBezTo>
                    <a:pt x="91" y="10"/>
                    <a:pt x="89" y="10"/>
                    <a:pt x="90" y="10"/>
                  </a:cubicBezTo>
                  <a:cubicBezTo>
                    <a:pt x="90" y="10"/>
                    <a:pt x="87" y="10"/>
                    <a:pt x="84" y="9"/>
                  </a:cubicBezTo>
                  <a:cubicBezTo>
                    <a:pt x="84" y="8"/>
                    <a:pt x="83" y="8"/>
                    <a:pt x="83" y="8"/>
                  </a:cubicBezTo>
                  <a:cubicBezTo>
                    <a:pt x="83" y="9"/>
                    <a:pt x="83" y="9"/>
                    <a:pt x="82" y="8"/>
                  </a:cubicBezTo>
                  <a:cubicBezTo>
                    <a:pt x="82" y="8"/>
                    <a:pt x="82" y="8"/>
                    <a:pt x="82" y="8"/>
                  </a:cubicBezTo>
                  <a:cubicBezTo>
                    <a:pt x="81" y="8"/>
                    <a:pt x="81" y="8"/>
                    <a:pt x="79" y="7"/>
                  </a:cubicBezTo>
                  <a:cubicBezTo>
                    <a:pt x="79" y="7"/>
                    <a:pt x="78" y="7"/>
                    <a:pt x="78" y="7"/>
                  </a:cubicBezTo>
                  <a:cubicBezTo>
                    <a:pt x="78" y="7"/>
                    <a:pt x="77" y="6"/>
                    <a:pt x="76" y="6"/>
                  </a:cubicBezTo>
                  <a:cubicBezTo>
                    <a:pt x="76" y="5"/>
                    <a:pt x="75" y="5"/>
                    <a:pt x="75" y="6"/>
                  </a:cubicBezTo>
                  <a:cubicBezTo>
                    <a:pt x="74" y="6"/>
                    <a:pt x="73" y="7"/>
                    <a:pt x="73" y="7"/>
                  </a:cubicBezTo>
                  <a:cubicBezTo>
                    <a:pt x="73" y="8"/>
                    <a:pt x="73" y="8"/>
                    <a:pt x="71" y="10"/>
                  </a:cubicBezTo>
                  <a:cubicBezTo>
                    <a:pt x="70" y="10"/>
                    <a:pt x="70" y="11"/>
                    <a:pt x="70" y="11"/>
                  </a:cubicBezTo>
                  <a:cubicBezTo>
                    <a:pt x="70" y="12"/>
                    <a:pt x="69" y="12"/>
                    <a:pt x="69" y="12"/>
                  </a:cubicBezTo>
                  <a:cubicBezTo>
                    <a:pt x="69" y="12"/>
                    <a:pt x="69" y="12"/>
                    <a:pt x="69" y="12"/>
                  </a:cubicBezTo>
                  <a:cubicBezTo>
                    <a:pt x="68" y="13"/>
                    <a:pt x="68" y="13"/>
                    <a:pt x="68" y="13"/>
                  </a:cubicBezTo>
                  <a:cubicBezTo>
                    <a:pt x="68" y="13"/>
                    <a:pt x="68" y="13"/>
                    <a:pt x="68" y="14"/>
                  </a:cubicBezTo>
                  <a:cubicBezTo>
                    <a:pt x="68" y="14"/>
                    <a:pt x="68" y="14"/>
                    <a:pt x="67" y="14"/>
                  </a:cubicBezTo>
                  <a:cubicBezTo>
                    <a:pt x="67" y="14"/>
                    <a:pt x="67" y="14"/>
                    <a:pt x="67" y="15"/>
                  </a:cubicBezTo>
                  <a:cubicBezTo>
                    <a:pt x="67" y="15"/>
                    <a:pt x="66" y="16"/>
                    <a:pt x="66" y="16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6" y="16"/>
                    <a:pt x="65" y="17"/>
                    <a:pt x="65" y="17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8"/>
                    <a:pt x="64" y="19"/>
                    <a:pt x="63" y="19"/>
                  </a:cubicBezTo>
                  <a:cubicBezTo>
                    <a:pt x="63" y="19"/>
                    <a:pt x="63" y="20"/>
                    <a:pt x="62" y="21"/>
                  </a:cubicBezTo>
                  <a:cubicBezTo>
                    <a:pt x="62" y="22"/>
                    <a:pt x="62" y="22"/>
                    <a:pt x="61" y="22"/>
                  </a:cubicBezTo>
                  <a:cubicBezTo>
                    <a:pt x="61" y="22"/>
                    <a:pt x="61" y="22"/>
                    <a:pt x="61" y="23"/>
                  </a:cubicBezTo>
                  <a:cubicBezTo>
                    <a:pt x="60" y="23"/>
                    <a:pt x="60" y="24"/>
                    <a:pt x="60" y="24"/>
                  </a:cubicBezTo>
                  <a:cubicBezTo>
                    <a:pt x="60" y="24"/>
                    <a:pt x="60" y="24"/>
                    <a:pt x="60" y="24"/>
                  </a:cubicBezTo>
                  <a:cubicBezTo>
                    <a:pt x="60" y="25"/>
                    <a:pt x="59" y="25"/>
                    <a:pt x="59" y="25"/>
                  </a:cubicBezTo>
                  <a:cubicBezTo>
                    <a:pt x="58" y="26"/>
                    <a:pt x="58" y="27"/>
                    <a:pt x="57" y="28"/>
                  </a:cubicBezTo>
                  <a:cubicBezTo>
                    <a:pt x="56" y="29"/>
                    <a:pt x="55" y="30"/>
                    <a:pt x="55" y="31"/>
                  </a:cubicBezTo>
                  <a:cubicBezTo>
                    <a:pt x="53" y="32"/>
                    <a:pt x="53" y="32"/>
                    <a:pt x="53" y="33"/>
                  </a:cubicBezTo>
                  <a:cubicBezTo>
                    <a:pt x="53" y="33"/>
                    <a:pt x="53" y="33"/>
                    <a:pt x="53" y="33"/>
                  </a:cubicBezTo>
                  <a:cubicBezTo>
                    <a:pt x="52" y="33"/>
                    <a:pt x="52" y="34"/>
                    <a:pt x="52" y="34"/>
                  </a:cubicBezTo>
                  <a:cubicBezTo>
                    <a:pt x="52" y="34"/>
                    <a:pt x="51" y="35"/>
                    <a:pt x="51" y="35"/>
                  </a:cubicBezTo>
                  <a:cubicBezTo>
                    <a:pt x="51" y="35"/>
                    <a:pt x="46" y="40"/>
                    <a:pt x="46" y="42"/>
                  </a:cubicBezTo>
                  <a:cubicBezTo>
                    <a:pt x="45" y="42"/>
                    <a:pt x="45" y="43"/>
                    <a:pt x="44" y="43"/>
                  </a:cubicBezTo>
                  <a:cubicBezTo>
                    <a:pt x="44" y="43"/>
                    <a:pt x="42" y="45"/>
                    <a:pt x="42" y="46"/>
                  </a:cubicBezTo>
                  <a:cubicBezTo>
                    <a:pt x="42" y="46"/>
                    <a:pt x="41" y="46"/>
                    <a:pt x="41" y="47"/>
                  </a:cubicBezTo>
                  <a:cubicBezTo>
                    <a:pt x="41" y="47"/>
                    <a:pt x="40" y="48"/>
                    <a:pt x="40" y="48"/>
                  </a:cubicBezTo>
                  <a:cubicBezTo>
                    <a:pt x="39" y="48"/>
                    <a:pt x="39" y="48"/>
                    <a:pt x="39" y="49"/>
                  </a:cubicBezTo>
                  <a:cubicBezTo>
                    <a:pt x="39" y="49"/>
                    <a:pt x="39" y="49"/>
                    <a:pt x="39" y="49"/>
                  </a:cubicBezTo>
                  <a:cubicBezTo>
                    <a:pt x="38" y="49"/>
                    <a:pt x="37" y="50"/>
                    <a:pt x="37" y="51"/>
                  </a:cubicBezTo>
                  <a:cubicBezTo>
                    <a:pt x="37" y="51"/>
                    <a:pt x="36" y="52"/>
                    <a:pt x="36" y="52"/>
                  </a:cubicBezTo>
                  <a:cubicBezTo>
                    <a:pt x="35" y="52"/>
                    <a:pt x="35" y="52"/>
                    <a:pt x="35" y="52"/>
                  </a:cubicBezTo>
                  <a:cubicBezTo>
                    <a:pt x="35" y="52"/>
                    <a:pt x="34" y="53"/>
                    <a:pt x="34" y="54"/>
                  </a:cubicBezTo>
                  <a:cubicBezTo>
                    <a:pt x="33" y="54"/>
                    <a:pt x="32" y="55"/>
                    <a:pt x="32" y="56"/>
                  </a:cubicBezTo>
                  <a:cubicBezTo>
                    <a:pt x="32" y="56"/>
                    <a:pt x="32" y="56"/>
                    <a:pt x="31" y="56"/>
                  </a:cubicBezTo>
                  <a:cubicBezTo>
                    <a:pt x="31" y="56"/>
                    <a:pt x="31" y="57"/>
                    <a:pt x="31" y="57"/>
                  </a:cubicBezTo>
                  <a:cubicBezTo>
                    <a:pt x="31" y="57"/>
                    <a:pt x="31" y="58"/>
                    <a:pt x="30" y="58"/>
                  </a:cubicBezTo>
                  <a:cubicBezTo>
                    <a:pt x="30" y="59"/>
                    <a:pt x="29" y="59"/>
                    <a:pt x="29" y="60"/>
                  </a:cubicBezTo>
                  <a:cubicBezTo>
                    <a:pt x="28" y="61"/>
                    <a:pt x="26" y="63"/>
                    <a:pt x="25" y="64"/>
                  </a:cubicBezTo>
                  <a:cubicBezTo>
                    <a:pt x="24" y="64"/>
                    <a:pt x="23" y="65"/>
                    <a:pt x="23" y="67"/>
                  </a:cubicBezTo>
                  <a:cubicBezTo>
                    <a:pt x="23" y="67"/>
                    <a:pt x="22" y="68"/>
                    <a:pt x="21" y="69"/>
                  </a:cubicBezTo>
                  <a:cubicBezTo>
                    <a:pt x="20" y="70"/>
                    <a:pt x="18" y="72"/>
                    <a:pt x="16" y="73"/>
                  </a:cubicBezTo>
                  <a:cubicBezTo>
                    <a:pt x="15" y="75"/>
                    <a:pt x="13" y="76"/>
                    <a:pt x="13" y="77"/>
                  </a:cubicBezTo>
                  <a:cubicBezTo>
                    <a:pt x="12" y="78"/>
                    <a:pt x="11" y="79"/>
                    <a:pt x="11" y="80"/>
                  </a:cubicBezTo>
                  <a:cubicBezTo>
                    <a:pt x="10" y="80"/>
                    <a:pt x="9" y="81"/>
                    <a:pt x="9" y="82"/>
                  </a:cubicBezTo>
                  <a:cubicBezTo>
                    <a:pt x="8" y="83"/>
                    <a:pt x="7" y="84"/>
                    <a:pt x="6" y="84"/>
                  </a:cubicBezTo>
                  <a:cubicBezTo>
                    <a:pt x="5" y="85"/>
                    <a:pt x="5" y="85"/>
                    <a:pt x="5" y="85"/>
                  </a:cubicBezTo>
                  <a:cubicBezTo>
                    <a:pt x="7" y="87"/>
                    <a:pt x="7" y="87"/>
                    <a:pt x="7" y="87"/>
                  </a:cubicBezTo>
                  <a:cubicBezTo>
                    <a:pt x="8" y="87"/>
                    <a:pt x="9" y="88"/>
                    <a:pt x="9" y="89"/>
                  </a:cubicBezTo>
                  <a:cubicBezTo>
                    <a:pt x="10" y="89"/>
                    <a:pt x="14" y="91"/>
                    <a:pt x="16" y="91"/>
                  </a:cubicBezTo>
                  <a:close/>
                  <a:moveTo>
                    <a:pt x="33" y="78"/>
                  </a:moveTo>
                  <a:cubicBezTo>
                    <a:pt x="32" y="77"/>
                    <a:pt x="32" y="75"/>
                    <a:pt x="32" y="74"/>
                  </a:cubicBezTo>
                  <a:cubicBezTo>
                    <a:pt x="32" y="73"/>
                    <a:pt x="32" y="72"/>
                    <a:pt x="34" y="71"/>
                  </a:cubicBezTo>
                  <a:cubicBezTo>
                    <a:pt x="34" y="71"/>
                    <a:pt x="34" y="70"/>
                    <a:pt x="34" y="70"/>
                  </a:cubicBezTo>
                  <a:cubicBezTo>
                    <a:pt x="34" y="70"/>
                    <a:pt x="35" y="69"/>
                    <a:pt x="35" y="69"/>
                  </a:cubicBezTo>
                  <a:cubicBezTo>
                    <a:pt x="35" y="69"/>
                    <a:pt x="35" y="69"/>
                    <a:pt x="35" y="68"/>
                  </a:cubicBezTo>
                  <a:cubicBezTo>
                    <a:pt x="35" y="68"/>
                    <a:pt x="35" y="67"/>
                    <a:pt x="36" y="68"/>
                  </a:cubicBezTo>
                  <a:cubicBezTo>
                    <a:pt x="36" y="68"/>
                    <a:pt x="36" y="68"/>
                    <a:pt x="36" y="71"/>
                  </a:cubicBezTo>
                  <a:cubicBezTo>
                    <a:pt x="36" y="71"/>
                    <a:pt x="36" y="71"/>
                    <a:pt x="37" y="72"/>
                  </a:cubicBezTo>
                  <a:cubicBezTo>
                    <a:pt x="38" y="72"/>
                    <a:pt x="38" y="72"/>
                    <a:pt x="41" y="71"/>
                  </a:cubicBezTo>
                  <a:cubicBezTo>
                    <a:pt x="42" y="71"/>
                    <a:pt x="42" y="71"/>
                    <a:pt x="41" y="72"/>
                  </a:cubicBezTo>
                  <a:cubicBezTo>
                    <a:pt x="41" y="72"/>
                    <a:pt x="41" y="72"/>
                    <a:pt x="41" y="72"/>
                  </a:cubicBezTo>
                  <a:cubicBezTo>
                    <a:pt x="42" y="72"/>
                    <a:pt x="42" y="72"/>
                    <a:pt x="42" y="72"/>
                  </a:cubicBezTo>
                  <a:cubicBezTo>
                    <a:pt x="42" y="72"/>
                    <a:pt x="43" y="71"/>
                    <a:pt x="44" y="71"/>
                  </a:cubicBezTo>
                  <a:cubicBezTo>
                    <a:pt x="45" y="70"/>
                    <a:pt x="45" y="70"/>
                    <a:pt x="45" y="70"/>
                  </a:cubicBezTo>
                  <a:cubicBezTo>
                    <a:pt x="46" y="72"/>
                    <a:pt x="46" y="72"/>
                    <a:pt x="46" y="72"/>
                  </a:cubicBezTo>
                  <a:cubicBezTo>
                    <a:pt x="46" y="74"/>
                    <a:pt x="46" y="74"/>
                    <a:pt x="46" y="74"/>
                  </a:cubicBezTo>
                  <a:cubicBezTo>
                    <a:pt x="48" y="74"/>
                    <a:pt x="48" y="74"/>
                    <a:pt x="48" y="74"/>
                  </a:cubicBezTo>
                  <a:cubicBezTo>
                    <a:pt x="49" y="74"/>
                    <a:pt x="53" y="72"/>
                    <a:pt x="56" y="70"/>
                  </a:cubicBezTo>
                  <a:cubicBezTo>
                    <a:pt x="57" y="69"/>
                    <a:pt x="58" y="69"/>
                    <a:pt x="58" y="69"/>
                  </a:cubicBezTo>
                  <a:cubicBezTo>
                    <a:pt x="58" y="69"/>
                    <a:pt x="58" y="70"/>
                    <a:pt x="58" y="71"/>
                  </a:cubicBezTo>
                  <a:cubicBezTo>
                    <a:pt x="58" y="72"/>
                    <a:pt x="58" y="72"/>
                    <a:pt x="58" y="73"/>
                  </a:cubicBezTo>
                  <a:cubicBezTo>
                    <a:pt x="59" y="73"/>
                    <a:pt x="59" y="73"/>
                    <a:pt x="60" y="73"/>
                  </a:cubicBezTo>
                  <a:cubicBezTo>
                    <a:pt x="60" y="73"/>
                    <a:pt x="62" y="72"/>
                    <a:pt x="63" y="71"/>
                  </a:cubicBezTo>
                  <a:cubicBezTo>
                    <a:pt x="65" y="69"/>
                    <a:pt x="65" y="69"/>
                    <a:pt x="65" y="69"/>
                  </a:cubicBezTo>
                  <a:cubicBezTo>
                    <a:pt x="66" y="70"/>
                    <a:pt x="66" y="70"/>
                    <a:pt x="66" y="70"/>
                  </a:cubicBezTo>
                  <a:cubicBezTo>
                    <a:pt x="66" y="71"/>
                    <a:pt x="66" y="71"/>
                    <a:pt x="67" y="71"/>
                  </a:cubicBezTo>
                  <a:cubicBezTo>
                    <a:pt x="67" y="72"/>
                    <a:pt x="70" y="71"/>
                    <a:pt x="71" y="70"/>
                  </a:cubicBezTo>
                  <a:cubicBezTo>
                    <a:pt x="72" y="69"/>
                    <a:pt x="72" y="69"/>
                    <a:pt x="73" y="69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8"/>
                    <a:pt x="75" y="68"/>
                    <a:pt x="76" y="68"/>
                  </a:cubicBezTo>
                  <a:cubicBezTo>
                    <a:pt x="76" y="68"/>
                    <a:pt x="77" y="68"/>
                    <a:pt x="79" y="67"/>
                  </a:cubicBezTo>
                  <a:cubicBezTo>
                    <a:pt x="80" y="66"/>
                    <a:pt x="81" y="66"/>
                    <a:pt x="82" y="66"/>
                  </a:cubicBezTo>
                  <a:cubicBezTo>
                    <a:pt x="82" y="66"/>
                    <a:pt x="82" y="67"/>
                    <a:pt x="82" y="67"/>
                  </a:cubicBezTo>
                  <a:cubicBezTo>
                    <a:pt x="82" y="68"/>
                    <a:pt x="82" y="68"/>
                    <a:pt x="83" y="68"/>
                  </a:cubicBezTo>
                  <a:cubicBezTo>
                    <a:pt x="84" y="69"/>
                    <a:pt x="86" y="68"/>
                    <a:pt x="88" y="68"/>
                  </a:cubicBezTo>
                  <a:cubicBezTo>
                    <a:pt x="88" y="67"/>
                    <a:pt x="89" y="67"/>
                    <a:pt x="89" y="67"/>
                  </a:cubicBezTo>
                  <a:cubicBezTo>
                    <a:pt x="89" y="67"/>
                    <a:pt x="89" y="67"/>
                    <a:pt x="90" y="67"/>
                  </a:cubicBezTo>
                  <a:cubicBezTo>
                    <a:pt x="91" y="66"/>
                    <a:pt x="92" y="67"/>
                    <a:pt x="92" y="68"/>
                  </a:cubicBezTo>
                  <a:cubicBezTo>
                    <a:pt x="92" y="69"/>
                    <a:pt x="92" y="69"/>
                    <a:pt x="92" y="69"/>
                  </a:cubicBezTo>
                  <a:cubicBezTo>
                    <a:pt x="92" y="69"/>
                    <a:pt x="93" y="69"/>
                    <a:pt x="93" y="69"/>
                  </a:cubicBezTo>
                  <a:cubicBezTo>
                    <a:pt x="93" y="69"/>
                    <a:pt x="93" y="70"/>
                    <a:pt x="93" y="70"/>
                  </a:cubicBezTo>
                  <a:cubicBezTo>
                    <a:pt x="93" y="70"/>
                    <a:pt x="93" y="70"/>
                    <a:pt x="93" y="70"/>
                  </a:cubicBezTo>
                  <a:cubicBezTo>
                    <a:pt x="93" y="71"/>
                    <a:pt x="94" y="71"/>
                    <a:pt x="94" y="71"/>
                  </a:cubicBezTo>
                  <a:cubicBezTo>
                    <a:pt x="94" y="70"/>
                    <a:pt x="95" y="70"/>
                    <a:pt x="95" y="71"/>
                  </a:cubicBezTo>
                  <a:cubicBezTo>
                    <a:pt x="95" y="71"/>
                    <a:pt x="98" y="71"/>
                    <a:pt x="100" y="71"/>
                  </a:cubicBezTo>
                  <a:cubicBezTo>
                    <a:pt x="101" y="71"/>
                    <a:pt x="101" y="71"/>
                    <a:pt x="102" y="71"/>
                  </a:cubicBezTo>
                  <a:cubicBezTo>
                    <a:pt x="102" y="72"/>
                    <a:pt x="102" y="71"/>
                    <a:pt x="103" y="71"/>
                  </a:cubicBezTo>
                  <a:cubicBezTo>
                    <a:pt x="103" y="70"/>
                    <a:pt x="105" y="70"/>
                    <a:pt x="105" y="71"/>
                  </a:cubicBezTo>
                  <a:cubicBezTo>
                    <a:pt x="106" y="71"/>
                    <a:pt x="106" y="72"/>
                    <a:pt x="106" y="72"/>
                  </a:cubicBezTo>
                  <a:cubicBezTo>
                    <a:pt x="106" y="72"/>
                    <a:pt x="106" y="72"/>
                    <a:pt x="106" y="72"/>
                  </a:cubicBezTo>
                  <a:cubicBezTo>
                    <a:pt x="107" y="72"/>
                    <a:pt x="107" y="72"/>
                    <a:pt x="107" y="73"/>
                  </a:cubicBezTo>
                  <a:cubicBezTo>
                    <a:pt x="106" y="73"/>
                    <a:pt x="107" y="73"/>
                    <a:pt x="107" y="73"/>
                  </a:cubicBezTo>
                  <a:cubicBezTo>
                    <a:pt x="107" y="73"/>
                    <a:pt x="107" y="73"/>
                    <a:pt x="107" y="74"/>
                  </a:cubicBezTo>
                  <a:cubicBezTo>
                    <a:pt x="107" y="74"/>
                    <a:pt x="107" y="74"/>
                    <a:pt x="107" y="74"/>
                  </a:cubicBezTo>
                  <a:cubicBezTo>
                    <a:pt x="108" y="73"/>
                    <a:pt x="109" y="74"/>
                    <a:pt x="109" y="75"/>
                  </a:cubicBezTo>
                  <a:cubicBezTo>
                    <a:pt x="109" y="75"/>
                    <a:pt x="110" y="75"/>
                    <a:pt x="111" y="76"/>
                  </a:cubicBezTo>
                  <a:cubicBezTo>
                    <a:pt x="114" y="77"/>
                    <a:pt x="115" y="77"/>
                    <a:pt x="114" y="79"/>
                  </a:cubicBezTo>
                  <a:cubicBezTo>
                    <a:pt x="114" y="80"/>
                    <a:pt x="114" y="81"/>
                    <a:pt x="113" y="81"/>
                  </a:cubicBezTo>
                  <a:cubicBezTo>
                    <a:pt x="112" y="81"/>
                    <a:pt x="112" y="81"/>
                    <a:pt x="112" y="81"/>
                  </a:cubicBezTo>
                  <a:cubicBezTo>
                    <a:pt x="112" y="80"/>
                    <a:pt x="112" y="80"/>
                    <a:pt x="111" y="80"/>
                  </a:cubicBezTo>
                  <a:cubicBezTo>
                    <a:pt x="111" y="80"/>
                    <a:pt x="107" y="79"/>
                    <a:pt x="107" y="78"/>
                  </a:cubicBezTo>
                  <a:cubicBezTo>
                    <a:pt x="107" y="78"/>
                    <a:pt x="107" y="78"/>
                    <a:pt x="107" y="78"/>
                  </a:cubicBezTo>
                  <a:cubicBezTo>
                    <a:pt x="106" y="78"/>
                    <a:pt x="105" y="77"/>
                    <a:pt x="105" y="77"/>
                  </a:cubicBezTo>
                  <a:cubicBezTo>
                    <a:pt x="104" y="76"/>
                    <a:pt x="103" y="76"/>
                    <a:pt x="103" y="76"/>
                  </a:cubicBezTo>
                  <a:cubicBezTo>
                    <a:pt x="103" y="76"/>
                    <a:pt x="102" y="76"/>
                    <a:pt x="102" y="76"/>
                  </a:cubicBezTo>
                  <a:cubicBezTo>
                    <a:pt x="101" y="75"/>
                    <a:pt x="100" y="75"/>
                    <a:pt x="99" y="75"/>
                  </a:cubicBezTo>
                  <a:cubicBezTo>
                    <a:pt x="99" y="75"/>
                    <a:pt x="98" y="75"/>
                    <a:pt x="98" y="75"/>
                  </a:cubicBezTo>
                  <a:cubicBezTo>
                    <a:pt x="98" y="75"/>
                    <a:pt x="97" y="75"/>
                    <a:pt x="97" y="75"/>
                  </a:cubicBezTo>
                  <a:cubicBezTo>
                    <a:pt x="95" y="75"/>
                    <a:pt x="94" y="75"/>
                    <a:pt x="93" y="75"/>
                  </a:cubicBezTo>
                  <a:cubicBezTo>
                    <a:pt x="93" y="74"/>
                    <a:pt x="92" y="74"/>
                    <a:pt x="92" y="73"/>
                  </a:cubicBezTo>
                  <a:cubicBezTo>
                    <a:pt x="91" y="73"/>
                    <a:pt x="90" y="72"/>
                    <a:pt x="90" y="71"/>
                  </a:cubicBezTo>
                  <a:cubicBezTo>
                    <a:pt x="90" y="70"/>
                    <a:pt x="89" y="70"/>
                    <a:pt x="88" y="71"/>
                  </a:cubicBezTo>
                  <a:cubicBezTo>
                    <a:pt x="88" y="71"/>
                    <a:pt x="88" y="71"/>
                    <a:pt x="87" y="71"/>
                  </a:cubicBezTo>
                  <a:cubicBezTo>
                    <a:pt x="87" y="71"/>
                    <a:pt x="86" y="71"/>
                    <a:pt x="86" y="71"/>
                  </a:cubicBezTo>
                  <a:cubicBezTo>
                    <a:pt x="86" y="71"/>
                    <a:pt x="85" y="72"/>
                    <a:pt x="84" y="72"/>
                  </a:cubicBezTo>
                  <a:cubicBezTo>
                    <a:pt x="84" y="72"/>
                    <a:pt x="83" y="72"/>
                    <a:pt x="83" y="72"/>
                  </a:cubicBezTo>
                  <a:cubicBezTo>
                    <a:pt x="84" y="72"/>
                    <a:pt x="83" y="72"/>
                    <a:pt x="82" y="72"/>
                  </a:cubicBezTo>
                  <a:cubicBezTo>
                    <a:pt x="81" y="72"/>
                    <a:pt x="81" y="72"/>
                    <a:pt x="81" y="72"/>
                  </a:cubicBezTo>
                  <a:cubicBezTo>
                    <a:pt x="80" y="71"/>
                    <a:pt x="80" y="71"/>
                    <a:pt x="80" y="71"/>
                  </a:cubicBezTo>
                  <a:cubicBezTo>
                    <a:pt x="79" y="71"/>
                    <a:pt x="79" y="72"/>
                    <a:pt x="79" y="72"/>
                  </a:cubicBezTo>
                  <a:cubicBezTo>
                    <a:pt x="79" y="72"/>
                    <a:pt x="78" y="72"/>
                    <a:pt x="78" y="72"/>
                  </a:cubicBezTo>
                  <a:cubicBezTo>
                    <a:pt x="78" y="72"/>
                    <a:pt x="78" y="72"/>
                    <a:pt x="78" y="72"/>
                  </a:cubicBezTo>
                  <a:cubicBezTo>
                    <a:pt x="78" y="73"/>
                    <a:pt x="78" y="73"/>
                    <a:pt x="77" y="73"/>
                  </a:cubicBezTo>
                  <a:cubicBezTo>
                    <a:pt x="77" y="73"/>
                    <a:pt x="76" y="73"/>
                    <a:pt x="75" y="72"/>
                  </a:cubicBezTo>
                  <a:cubicBezTo>
                    <a:pt x="72" y="71"/>
                    <a:pt x="73" y="71"/>
                    <a:pt x="72" y="72"/>
                  </a:cubicBezTo>
                  <a:cubicBezTo>
                    <a:pt x="72" y="72"/>
                    <a:pt x="72" y="73"/>
                    <a:pt x="71" y="73"/>
                  </a:cubicBezTo>
                  <a:cubicBezTo>
                    <a:pt x="71" y="73"/>
                    <a:pt x="71" y="73"/>
                    <a:pt x="71" y="74"/>
                  </a:cubicBezTo>
                  <a:cubicBezTo>
                    <a:pt x="71" y="74"/>
                    <a:pt x="68" y="75"/>
                    <a:pt x="66" y="75"/>
                  </a:cubicBezTo>
                  <a:cubicBezTo>
                    <a:pt x="65" y="75"/>
                    <a:pt x="64" y="75"/>
                    <a:pt x="64" y="74"/>
                  </a:cubicBezTo>
                  <a:cubicBezTo>
                    <a:pt x="64" y="74"/>
                    <a:pt x="64" y="74"/>
                    <a:pt x="63" y="74"/>
                  </a:cubicBezTo>
                  <a:cubicBezTo>
                    <a:pt x="63" y="74"/>
                    <a:pt x="63" y="74"/>
                    <a:pt x="63" y="74"/>
                  </a:cubicBezTo>
                  <a:cubicBezTo>
                    <a:pt x="63" y="74"/>
                    <a:pt x="62" y="75"/>
                    <a:pt x="62" y="75"/>
                  </a:cubicBezTo>
                  <a:cubicBezTo>
                    <a:pt x="62" y="75"/>
                    <a:pt x="61" y="75"/>
                    <a:pt x="61" y="75"/>
                  </a:cubicBezTo>
                  <a:cubicBezTo>
                    <a:pt x="61" y="76"/>
                    <a:pt x="58" y="77"/>
                    <a:pt x="57" y="77"/>
                  </a:cubicBezTo>
                  <a:cubicBezTo>
                    <a:pt x="57" y="77"/>
                    <a:pt x="55" y="76"/>
                    <a:pt x="56" y="75"/>
                  </a:cubicBezTo>
                  <a:cubicBezTo>
                    <a:pt x="56" y="74"/>
                    <a:pt x="54" y="74"/>
                    <a:pt x="52" y="75"/>
                  </a:cubicBezTo>
                  <a:cubicBezTo>
                    <a:pt x="52" y="76"/>
                    <a:pt x="51" y="76"/>
                    <a:pt x="51" y="76"/>
                  </a:cubicBezTo>
                  <a:cubicBezTo>
                    <a:pt x="51" y="77"/>
                    <a:pt x="50" y="77"/>
                    <a:pt x="49" y="77"/>
                  </a:cubicBezTo>
                  <a:cubicBezTo>
                    <a:pt x="48" y="78"/>
                    <a:pt x="45" y="79"/>
                    <a:pt x="44" y="78"/>
                  </a:cubicBezTo>
                  <a:cubicBezTo>
                    <a:pt x="44" y="78"/>
                    <a:pt x="44" y="78"/>
                    <a:pt x="44" y="77"/>
                  </a:cubicBezTo>
                  <a:cubicBezTo>
                    <a:pt x="43" y="76"/>
                    <a:pt x="42" y="75"/>
                    <a:pt x="42" y="76"/>
                  </a:cubicBezTo>
                  <a:cubicBezTo>
                    <a:pt x="42" y="77"/>
                    <a:pt x="34" y="80"/>
                    <a:pt x="33" y="80"/>
                  </a:cubicBezTo>
                  <a:cubicBezTo>
                    <a:pt x="33" y="79"/>
                    <a:pt x="33" y="79"/>
                    <a:pt x="33" y="78"/>
                  </a:cubicBezTo>
                  <a:close/>
                  <a:moveTo>
                    <a:pt x="45" y="64"/>
                  </a:moveTo>
                  <a:cubicBezTo>
                    <a:pt x="44" y="63"/>
                    <a:pt x="44" y="63"/>
                    <a:pt x="44" y="63"/>
                  </a:cubicBezTo>
                  <a:cubicBezTo>
                    <a:pt x="45" y="63"/>
                    <a:pt x="45" y="62"/>
                    <a:pt x="44" y="62"/>
                  </a:cubicBezTo>
                  <a:cubicBezTo>
                    <a:pt x="43" y="62"/>
                    <a:pt x="43" y="61"/>
                    <a:pt x="43" y="60"/>
                  </a:cubicBezTo>
                  <a:cubicBezTo>
                    <a:pt x="43" y="58"/>
                    <a:pt x="43" y="57"/>
                    <a:pt x="44" y="57"/>
                  </a:cubicBezTo>
                  <a:cubicBezTo>
                    <a:pt x="44" y="56"/>
                    <a:pt x="44" y="56"/>
                    <a:pt x="44" y="56"/>
                  </a:cubicBezTo>
                  <a:cubicBezTo>
                    <a:pt x="44" y="56"/>
                    <a:pt x="44" y="56"/>
                    <a:pt x="44" y="55"/>
                  </a:cubicBezTo>
                  <a:cubicBezTo>
                    <a:pt x="44" y="55"/>
                    <a:pt x="45" y="53"/>
                    <a:pt x="46" y="54"/>
                  </a:cubicBezTo>
                  <a:cubicBezTo>
                    <a:pt x="46" y="54"/>
                    <a:pt x="46" y="53"/>
                    <a:pt x="47" y="53"/>
                  </a:cubicBezTo>
                  <a:cubicBezTo>
                    <a:pt x="48" y="53"/>
                    <a:pt x="48" y="53"/>
                    <a:pt x="48" y="53"/>
                  </a:cubicBezTo>
                  <a:cubicBezTo>
                    <a:pt x="48" y="54"/>
                    <a:pt x="48" y="54"/>
                    <a:pt x="48" y="54"/>
                  </a:cubicBezTo>
                  <a:cubicBezTo>
                    <a:pt x="48" y="54"/>
                    <a:pt x="48" y="55"/>
                    <a:pt x="48" y="56"/>
                  </a:cubicBezTo>
                  <a:cubicBezTo>
                    <a:pt x="47" y="58"/>
                    <a:pt x="47" y="59"/>
                    <a:pt x="47" y="59"/>
                  </a:cubicBezTo>
                  <a:cubicBezTo>
                    <a:pt x="48" y="59"/>
                    <a:pt x="52" y="58"/>
                    <a:pt x="57" y="56"/>
                  </a:cubicBezTo>
                  <a:cubicBezTo>
                    <a:pt x="59" y="55"/>
                    <a:pt x="59" y="55"/>
                    <a:pt x="60" y="55"/>
                  </a:cubicBezTo>
                  <a:cubicBezTo>
                    <a:pt x="60" y="56"/>
                    <a:pt x="60" y="56"/>
                    <a:pt x="60" y="56"/>
                  </a:cubicBezTo>
                  <a:cubicBezTo>
                    <a:pt x="61" y="57"/>
                    <a:pt x="62" y="57"/>
                    <a:pt x="62" y="56"/>
                  </a:cubicBezTo>
                  <a:cubicBezTo>
                    <a:pt x="62" y="56"/>
                    <a:pt x="64" y="55"/>
                    <a:pt x="65" y="55"/>
                  </a:cubicBezTo>
                  <a:cubicBezTo>
                    <a:pt x="65" y="55"/>
                    <a:pt x="66" y="55"/>
                    <a:pt x="66" y="55"/>
                  </a:cubicBezTo>
                  <a:cubicBezTo>
                    <a:pt x="66" y="54"/>
                    <a:pt x="67" y="54"/>
                    <a:pt x="68" y="54"/>
                  </a:cubicBezTo>
                  <a:cubicBezTo>
                    <a:pt x="70" y="53"/>
                    <a:pt x="70" y="53"/>
                    <a:pt x="70" y="53"/>
                  </a:cubicBezTo>
                  <a:cubicBezTo>
                    <a:pt x="70" y="54"/>
                    <a:pt x="70" y="54"/>
                    <a:pt x="70" y="54"/>
                  </a:cubicBezTo>
                  <a:cubicBezTo>
                    <a:pt x="71" y="54"/>
                    <a:pt x="71" y="54"/>
                    <a:pt x="71" y="55"/>
                  </a:cubicBezTo>
                  <a:cubicBezTo>
                    <a:pt x="71" y="55"/>
                    <a:pt x="72" y="56"/>
                    <a:pt x="72" y="56"/>
                  </a:cubicBezTo>
                  <a:cubicBezTo>
                    <a:pt x="72" y="56"/>
                    <a:pt x="73" y="55"/>
                    <a:pt x="74" y="55"/>
                  </a:cubicBezTo>
                  <a:cubicBezTo>
                    <a:pt x="76" y="54"/>
                    <a:pt x="77" y="53"/>
                    <a:pt x="78" y="54"/>
                  </a:cubicBezTo>
                  <a:cubicBezTo>
                    <a:pt x="78" y="54"/>
                    <a:pt x="78" y="54"/>
                    <a:pt x="78" y="55"/>
                  </a:cubicBezTo>
                  <a:cubicBezTo>
                    <a:pt x="78" y="55"/>
                    <a:pt x="78" y="56"/>
                    <a:pt x="79" y="56"/>
                  </a:cubicBezTo>
                  <a:cubicBezTo>
                    <a:pt x="79" y="56"/>
                    <a:pt x="82" y="56"/>
                    <a:pt x="82" y="56"/>
                  </a:cubicBezTo>
                  <a:cubicBezTo>
                    <a:pt x="81" y="56"/>
                    <a:pt x="82" y="55"/>
                    <a:pt x="83" y="55"/>
                  </a:cubicBezTo>
                  <a:cubicBezTo>
                    <a:pt x="84" y="55"/>
                    <a:pt x="85" y="55"/>
                    <a:pt x="86" y="54"/>
                  </a:cubicBezTo>
                  <a:cubicBezTo>
                    <a:pt x="88" y="53"/>
                    <a:pt x="88" y="53"/>
                    <a:pt x="88" y="54"/>
                  </a:cubicBezTo>
                  <a:cubicBezTo>
                    <a:pt x="89" y="55"/>
                    <a:pt x="89" y="55"/>
                    <a:pt x="89" y="55"/>
                  </a:cubicBezTo>
                  <a:cubicBezTo>
                    <a:pt x="89" y="56"/>
                    <a:pt x="91" y="56"/>
                    <a:pt x="92" y="55"/>
                  </a:cubicBezTo>
                  <a:cubicBezTo>
                    <a:pt x="92" y="55"/>
                    <a:pt x="93" y="55"/>
                    <a:pt x="93" y="55"/>
                  </a:cubicBezTo>
                  <a:cubicBezTo>
                    <a:pt x="94" y="56"/>
                    <a:pt x="96" y="55"/>
                    <a:pt x="96" y="55"/>
                  </a:cubicBezTo>
                  <a:cubicBezTo>
                    <a:pt x="97" y="54"/>
                    <a:pt x="98" y="54"/>
                    <a:pt x="98" y="54"/>
                  </a:cubicBezTo>
                  <a:cubicBezTo>
                    <a:pt x="99" y="54"/>
                    <a:pt x="99" y="55"/>
                    <a:pt x="99" y="56"/>
                  </a:cubicBezTo>
                  <a:cubicBezTo>
                    <a:pt x="100" y="57"/>
                    <a:pt x="102" y="58"/>
                    <a:pt x="102" y="57"/>
                  </a:cubicBezTo>
                  <a:cubicBezTo>
                    <a:pt x="102" y="57"/>
                    <a:pt x="102" y="57"/>
                    <a:pt x="103" y="57"/>
                  </a:cubicBezTo>
                  <a:cubicBezTo>
                    <a:pt x="103" y="57"/>
                    <a:pt x="106" y="58"/>
                    <a:pt x="107" y="57"/>
                  </a:cubicBezTo>
                  <a:cubicBezTo>
                    <a:pt x="107" y="57"/>
                    <a:pt x="107" y="57"/>
                    <a:pt x="108" y="58"/>
                  </a:cubicBezTo>
                  <a:cubicBezTo>
                    <a:pt x="109" y="59"/>
                    <a:pt x="109" y="59"/>
                    <a:pt x="110" y="59"/>
                  </a:cubicBezTo>
                  <a:cubicBezTo>
                    <a:pt x="112" y="59"/>
                    <a:pt x="112" y="59"/>
                    <a:pt x="112" y="60"/>
                  </a:cubicBezTo>
                  <a:cubicBezTo>
                    <a:pt x="113" y="61"/>
                    <a:pt x="114" y="61"/>
                    <a:pt x="114" y="61"/>
                  </a:cubicBezTo>
                  <a:cubicBezTo>
                    <a:pt x="114" y="61"/>
                    <a:pt x="114" y="61"/>
                    <a:pt x="115" y="61"/>
                  </a:cubicBezTo>
                  <a:cubicBezTo>
                    <a:pt x="115" y="62"/>
                    <a:pt x="116" y="62"/>
                    <a:pt x="116" y="61"/>
                  </a:cubicBezTo>
                  <a:cubicBezTo>
                    <a:pt x="116" y="61"/>
                    <a:pt x="117" y="61"/>
                    <a:pt x="117" y="61"/>
                  </a:cubicBezTo>
                  <a:cubicBezTo>
                    <a:pt x="118" y="62"/>
                    <a:pt x="119" y="63"/>
                    <a:pt x="120" y="64"/>
                  </a:cubicBezTo>
                  <a:cubicBezTo>
                    <a:pt x="120" y="65"/>
                    <a:pt x="121" y="65"/>
                    <a:pt x="121" y="65"/>
                  </a:cubicBezTo>
                  <a:cubicBezTo>
                    <a:pt x="121" y="65"/>
                    <a:pt x="121" y="65"/>
                    <a:pt x="121" y="65"/>
                  </a:cubicBezTo>
                  <a:cubicBezTo>
                    <a:pt x="122" y="65"/>
                    <a:pt x="121" y="67"/>
                    <a:pt x="121" y="67"/>
                  </a:cubicBezTo>
                  <a:cubicBezTo>
                    <a:pt x="121" y="67"/>
                    <a:pt x="120" y="67"/>
                    <a:pt x="120" y="68"/>
                  </a:cubicBezTo>
                  <a:cubicBezTo>
                    <a:pt x="120" y="68"/>
                    <a:pt x="117" y="68"/>
                    <a:pt x="117" y="68"/>
                  </a:cubicBezTo>
                  <a:cubicBezTo>
                    <a:pt x="117" y="67"/>
                    <a:pt x="116" y="67"/>
                    <a:pt x="116" y="67"/>
                  </a:cubicBezTo>
                  <a:cubicBezTo>
                    <a:pt x="115" y="67"/>
                    <a:pt x="115" y="67"/>
                    <a:pt x="115" y="66"/>
                  </a:cubicBezTo>
                  <a:cubicBezTo>
                    <a:pt x="115" y="65"/>
                    <a:pt x="115" y="65"/>
                    <a:pt x="115" y="65"/>
                  </a:cubicBezTo>
                  <a:cubicBezTo>
                    <a:pt x="114" y="66"/>
                    <a:pt x="114" y="66"/>
                    <a:pt x="114" y="66"/>
                  </a:cubicBezTo>
                  <a:cubicBezTo>
                    <a:pt x="113" y="66"/>
                    <a:pt x="112" y="66"/>
                    <a:pt x="113" y="65"/>
                  </a:cubicBezTo>
                  <a:cubicBezTo>
                    <a:pt x="113" y="65"/>
                    <a:pt x="113" y="65"/>
                    <a:pt x="112" y="65"/>
                  </a:cubicBezTo>
                  <a:cubicBezTo>
                    <a:pt x="112" y="65"/>
                    <a:pt x="112" y="65"/>
                    <a:pt x="112" y="65"/>
                  </a:cubicBezTo>
                  <a:cubicBezTo>
                    <a:pt x="112" y="66"/>
                    <a:pt x="112" y="66"/>
                    <a:pt x="111" y="65"/>
                  </a:cubicBezTo>
                  <a:cubicBezTo>
                    <a:pt x="111" y="65"/>
                    <a:pt x="110" y="65"/>
                    <a:pt x="109" y="65"/>
                  </a:cubicBezTo>
                  <a:cubicBezTo>
                    <a:pt x="108" y="65"/>
                    <a:pt x="106" y="64"/>
                    <a:pt x="105" y="63"/>
                  </a:cubicBezTo>
                  <a:cubicBezTo>
                    <a:pt x="105" y="62"/>
                    <a:pt x="105" y="62"/>
                    <a:pt x="104" y="62"/>
                  </a:cubicBezTo>
                  <a:cubicBezTo>
                    <a:pt x="104" y="62"/>
                    <a:pt x="104" y="62"/>
                    <a:pt x="104" y="61"/>
                  </a:cubicBezTo>
                  <a:cubicBezTo>
                    <a:pt x="104" y="61"/>
                    <a:pt x="104" y="61"/>
                    <a:pt x="104" y="61"/>
                  </a:cubicBezTo>
                  <a:cubicBezTo>
                    <a:pt x="104" y="61"/>
                    <a:pt x="103" y="61"/>
                    <a:pt x="103" y="61"/>
                  </a:cubicBezTo>
                  <a:cubicBezTo>
                    <a:pt x="103" y="62"/>
                    <a:pt x="103" y="62"/>
                    <a:pt x="103" y="62"/>
                  </a:cubicBezTo>
                  <a:cubicBezTo>
                    <a:pt x="102" y="62"/>
                    <a:pt x="102" y="62"/>
                    <a:pt x="102" y="62"/>
                  </a:cubicBezTo>
                  <a:cubicBezTo>
                    <a:pt x="102" y="62"/>
                    <a:pt x="102" y="62"/>
                    <a:pt x="102" y="62"/>
                  </a:cubicBezTo>
                  <a:cubicBezTo>
                    <a:pt x="102" y="62"/>
                    <a:pt x="101" y="62"/>
                    <a:pt x="101" y="62"/>
                  </a:cubicBezTo>
                  <a:cubicBezTo>
                    <a:pt x="101" y="62"/>
                    <a:pt x="100" y="62"/>
                    <a:pt x="99" y="62"/>
                  </a:cubicBezTo>
                  <a:cubicBezTo>
                    <a:pt x="98" y="61"/>
                    <a:pt x="97" y="61"/>
                    <a:pt x="97" y="61"/>
                  </a:cubicBezTo>
                  <a:cubicBezTo>
                    <a:pt x="96" y="61"/>
                    <a:pt x="96" y="61"/>
                    <a:pt x="96" y="61"/>
                  </a:cubicBezTo>
                  <a:cubicBezTo>
                    <a:pt x="96" y="60"/>
                    <a:pt x="95" y="60"/>
                    <a:pt x="95" y="60"/>
                  </a:cubicBezTo>
                  <a:cubicBezTo>
                    <a:pt x="94" y="59"/>
                    <a:pt x="94" y="60"/>
                    <a:pt x="94" y="60"/>
                  </a:cubicBezTo>
                  <a:cubicBezTo>
                    <a:pt x="94" y="60"/>
                    <a:pt x="93" y="60"/>
                    <a:pt x="93" y="60"/>
                  </a:cubicBezTo>
                  <a:cubicBezTo>
                    <a:pt x="93" y="61"/>
                    <a:pt x="92" y="61"/>
                    <a:pt x="92" y="61"/>
                  </a:cubicBezTo>
                  <a:cubicBezTo>
                    <a:pt x="91" y="62"/>
                    <a:pt x="89" y="62"/>
                    <a:pt x="88" y="60"/>
                  </a:cubicBezTo>
                  <a:cubicBezTo>
                    <a:pt x="88" y="60"/>
                    <a:pt x="87" y="59"/>
                    <a:pt x="87" y="59"/>
                  </a:cubicBezTo>
                  <a:cubicBezTo>
                    <a:pt x="86" y="59"/>
                    <a:pt x="83" y="59"/>
                    <a:pt x="82" y="60"/>
                  </a:cubicBezTo>
                  <a:cubicBezTo>
                    <a:pt x="82" y="60"/>
                    <a:pt x="82" y="61"/>
                    <a:pt x="81" y="61"/>
                  </a:cubicBezTo>
                  <a:cubicBezTo>
                    <a:pt x="81" y="60"/>
                    <a:pt x="81" y="61"/>
                    <a:pt x="80" y="61"/>
                  </a:cubicBezTo>
                  <a:cubicBezTo>
                    <a:pt x="79" y="61"/>
                    <a:pt x="78" y="61"/>
                    <a:pt x="78" y="61"/>
                  </a:cubicBezTo>
                  <a:cubicBezTo>
                    <a:pt x="77" y="60"/>
                    <a:pt x="77" y="60"/>
                    <a:pt x="77" y="60"/>
                  </a:cubicBezTo>
                  <a:cubicBezTo>
                    <a:pt x="77" y="60"/>
                    <a:pt x="77" y="59"/>
                    <a:pt x="77" y="59"/>
                  </a:cubicBezTo>
                  <a:cubicBezTo>
                    <a:pt x="76" y="59"/>
                    <a:pt x="76" y="59"/>
                    <a:pt x="76" y="59"/>
                  </a:cubicBezTo>
                  <a:cubicBezTo>
                    <a:pt x="76" y="58"/>
                    <a:pt x="74" y="59"/>
                    <a:pt x="74" y="59"/>
                  </a:cubicBezTo>
                  <a:cubicBezTo>
                    <a:pt x="74" y="59"/>
                    <a:pt x="73" y="60"/>
                    <a:pt x="73" y="60"/>
                  </a:cubicBezTo>
                  <a:cubicBezTo>
                    <a:pt x="73" y="59"/>
                    <a:pt x="72" y="60"/>
                    <a:pt x="71" y="60"/>
                  </a:cubicBezTo>
                  <a:cubicBezTo>
                    <a:pt x="71" y="61"/>
                    <a:pt x="70" y="60"/>
                    <a:pt x="69" y="59"/>
                  </a:cubicBezTo>
                  <a:cubicBezTo>
                    <a:pt x="69" y="58"/>
                    <a:pt x="68" y="58"/>
                    <a:pt x="67" y="59"/>
                  </a:cubicBezTo>
                  <a:cubicBezTo>
                    <a:pt x="65" y="60"/>
                    <a:pt x="64" y="61"/>
                    <a:pt x="62" y="62"/>
                  </a:cubicBezTo>
                  <a:cubicBezTo>
                    <a:pt x="59" y="62"/>
                    <a:pt x="58" y="62"/>
                    <a:pt x="57" y="61"/>
                  </a:cubicBezTo>
                  <a:cubicBezTo>
                    <a:pt x="57" y="60"/>
                    <a:pt x="57" y="60"/>
                    <a:pt x="55" y="61"/>
                  </a:cubicBezTo>
                  <a:cubicBezTo>
                    <a:pt x="52" y="63"/>
                    <a:pt x="47" y="65"/>
                    <a:pt x="46" y="64"/>
                  </a:cubicBezTo>
                  <a:cubicBezTo>
                    <a:pt x="46" y="64"/>
                    <a:pt x="45" y="64"/>
                    <a:pt x="45" y="64"/>
                  </a:cubicBezTo>
                  <a:close/>
                  <a:moveTo>
                    <a:pt x="61" y="41"/>
                  </a:moveTo>
                  <a:cubicBezTo>
                    <a:pt x="61" y="41"/>
                    <a:pt x="60" y="40"/>
                    <a:pt x="61" y="40"/>
                  </a:cubicBezTo>
                  <a:cubicBezTo>
                    <a:pt x="61" y="40"/>
                    <a:pt x="61" y="39"/>
                    <a:pt x="60" y="39"/>
                  </a:cubicBezTo>
                  <a:cubicBezTo>
                    <a:pt x="60" y="39"/>
                    <a:pt x="60" y="39"/>
                    <a:pt x="60" y="39"/>
                  </a:cubicBezTo>
                  <a:cubicBezTo>
                    <a:pt x="61" y="39"/>
                    <a:pt x="61" y="38"/>
                    <a:pt x="61" y="37"/>
                  </a:cubicBezTo>
                  <a:cubicBezTo>
                    <a:pt x="60" y="36"/>
                    <a:pt x="60" y="36"/>
                    <a:pt x="61" y="35"/>
                  </a:cubicBezTo>
                  <a:cubicBezTo>
                    <a:pt x="61" y="35"/>
                    <a:pt x="61" y="35"/>
                    <a:pt x="60" y="35"/>
                  </a:cubicBezTo>
                  <a:cubicBezTo>
                    <a:pt x="60" y="35"/>
                    <a:pt x="60" y="34"/>
                    <a:pt x="61" y="33"/>
                  </a:cubicBezTo>
                  <a:cubicBezTo>
                    <a:pt x="61" y="33"/>
                    <a:pt x="61" y="33"/>
                    <a:pt x="62" y="33"/>
                  </a:cubicBezTo>
                  <a:cubicBezTo>
                    <a:pt x="63" y="33"/>
                    <a:pt x="63" y="34"/>
                    <a:pt x="63" y="35"/>
                  </a:cubicBezTo>
                  <a:cubicBezTo>
                    <a:pt x="63" y="35"/>
                    <a:pt x="63" y="35"/>
                    <a:pt x="63" y="35"/>
                  </a:cubicBezTo>
                  <a:cubicBezTo>
                    <a:pt x="64" y="35"/>
                    <a:pt x="64" y="36"/>
                    <a:pt x="64" y="36"/>
                  </a:cubicBezTo>
                  <a:cubicBezTo>
                    <a:pt x="64" y="36"/>
                    <a:pt x="64" y="36"/>
                    <a:pt x="64" y="36"/>
                  </a:cubicBezTo>
                  <a:cubicBezTo>
                    <a:pt x="65" y="36"/>
                    <a:pt x="65" y="36"/>
                    <a:pt x="65" y="36"/>
                  </a:cubicBezTo>
                  <a:cubicBezTo>
                    <a:pt x="65" y="36"/>
                    <a:pt x="66" y="36"/>
                    <a:pt x="66" y="36"/>
                  </a:cubicBezTo>
                  <a:cubicBezTo>
                    <a:pt x="66" y="36"/>
                    <a:pt x="67" y="36"/>
                    <a:pt x="67" y="36"/>
                  </a:cubicBezTo>
                  <a:cubicBezTo>
                    <a:pt x="67" y="35"/>
                    <a:pt x="67" y="35"/>
                    <a:pt x="67" y="35"/>
                  </a:cubicBezTo>
                  <a:cubicBezTo>
                    <a:pt x="67" y="35"/>
                    <a:pt x="68" y="35"/>
                    <a:pt x="68" y="35"/>
                  </a:cubicBezTo>
                  <a:cubicBezTo>
                    <a:pt x="68" y="35"/>
                    <a:pt x="68" y="34"/>
                    <a:pt x="69" y="34"/>
                  </a:cubicBezTo>
                  <a:cubicBezTo>
                    <a:pt x="70" y="34"/>
                    <a:pt x="70" y="33"/>
                    <a:pt x="70" y="33"/>
                  </a:cubicBezTo>
                  <a:cubicBezTo>
                    <a:pt x="71" y="33"/>
                    <a:pt x="71" y="33"/>
                    <a:pt x="71" y="33"/>
                  </a:cubicBezTo>
                  <a:cubicBezTo>
                    <a:pt x="71" y="33"/>
                    <a:pt x="72" y="33"/>
                    <a:pt x="72" y="32"/>
                  </a:cubicBezTo>
                  <a:cubicBezTo>
                    <a:pt x="73" y="32"/>
                    <a:pt x="74" y="32"/>
                    <a:pt x="74" y="32"/>
                  </a:cubicBezTo>
                  <a:cubicBezTo>
                    <a:pt x="74" y="33"/>
                    <a:pt x="74" y="33"/>
                    <a:pt x="75" y="33"/>
                  </a:cubicBezTo>
                  <a:cubicBezTo>
                    <a:pt x="75" y="34"/>
                    <a:pt x="76" y="34"/>
                    <a:pt x="76" y="34"/>
                  </a:cubicBezTo>
                  <a:cubicBezTo>
                    <a:pt x="77" y="34"/>
                    <a:pt x="78" y="34"/>
                    <a:pt x="78" y="35"/>
                  </a:cubicBezTo>
                  <a:cubicBezTo>
                    <a:pt x="78" y="35"/>
                    <a:pt x="78" y="35"/>
                    <a:pt x="78" y="35"/>
                  </a:cubicBezTo>
                  <a:cubicBezTo>
                    <a:pt x="78" y="35"/>
                    <a:pt x="79" y="35"/>
                    <a:pt x="79" y="35"/>
                  </a:cubicBezTo>
                  <a:cubicBezTo>
                    <a:pt x="78" y="35"/>
                    <a:pt x="79" y="35"/>
                    <a:pt x="79" y="36"/>
                  </a:cubicBezTo>
                  <a:cubicBezTo>
                    <a:pt x="79" y="36"/>
                    <a:pt x="79" y="36"/>
                    <a:pt x="79" y="36"/>
                  </a:cubicBezTo>
                  <a:cubicBezTo>
                    <a:pt x="79" y="36"/>
                    <a:pt x="79" y="36"/>
                    <a:pt x="79" y="36"/>
                  </a:cubicBezTo>
                  <a:cubicBezTo>
                    <a:pt x="79" y="37"/>
                    <a:pt x="80" y="36"/>
                    <a:pt x="80" y="36"/>
                  </a:cubicBezTo>
                  <a:cubicBezTo>
                    <a:pt x="81" y="35"/>
                    <a:pt x="81" y="35"/>
                    <a:pt x="81" y="34"/>
                  </a:cubicBezTo>
                  <a:cubicBezTo>
                    <a:pt x="82" y="34"/>
                    <a:pt x="84" y="35"/>
                    <a:pt x="84" y="36"/>
                  </a:cubicBezTo>
                  <a:cubicBezTo>
                    <a:pt x="85" y="37"/>
                    <a:pt x="86" y="38"/>
                    <a:pt x="86" y="37"/>
                  </a:cubicBezTo>
                  <a:cubicBezTo>
                    <a:pt x="86" y="37"/>
                    <a:pt x="87" y="37"/>
                    <a:pt x="87" y="37"/>
                  </a:cubicBezTo>
                  <a:cubicBezTo>
                    <a:pt x="88" y="38"/>
                    <a:pt x="88" y="37"/>
                    <a:pt x="89" y="37"/>
                  </a:cubicBezTo>
                  <a:cubicBezTo>
                    <a:pt x="90" y="37"/>
                    <a:pt x="92" y="37"/>
                    <a:pt x="92" y="38"/>
                  </a:cubicBezTo>
                  <a:cubicBezTo>
                    <a:pt x="93" y="40"/>
                    <a:pt x="93" y="40"/>
                    <a:pt x="95" y="39"/>
                  </a:cubicBezTo>
                  <a:cubicBezTo>
                    <a:pt x="98" y="38"/>
                    <a:pt x="98" y="38"/>
                    <a:pt x="99" y="38"/>
                  </a:cubicBezTo>
                  <a:cubicBezTo>
                    <a:pt x="100" y="38"/>
                    <a:pt x="100" y="38"/>
                    <a:pt x="101" y="38"/>
                  </a:cubicBezTo>
                  <a:cubicBezTo>
                    <a:pt x="101" y="38"/>
                    <a:pt x="102" y="38"/>
                    <a:pt x="103" y="39"/>
                  </a:cubicBezTo>
                  <a:cubicBezTo>
                    <a:pt x="104" y="40"/>
                    <a:pt x="105" y="41"/>
                    <a:pt x="105" y="40"/>
                  </a:cubicBezTo>
                  <a:cubicBezTo>
                    <a:pt x="106" y="40"/>
                    <a:pt x="106" y="40"/>
                    <a:pt x="106" y="40"/>
                  </a:cubicBezTo>
                  <a:cubicBezTo>
                    <a:pt x="106" y="40"/>
                    <a:pt x="107" y="40"/>
                    <a:pt x="107" y="39"/>
                  </a:cubicBezTo>
                  <a:cubicBezTo>
                    <a:pt x="109" y="39"/>
                    <a:pt x="110" y="39"/>
                    <a:pt x="111" y="40"/>
                  </a:cubicBezTo>
                  <a:cubicBezTo>
                    <a:pt x="111" y="41"/>
                    <a:pt x="111" y="41"/>
                    <a:pt x="111" y="41"/>
                  </a:cubicBezTo>
                  <a:cubicBezTo>
                    <a:pt x="111" y="41"/>
                    <a:pt x="112" y="41"/>
                    <a:pt x="113" y="42"/>
                  </a:cubicBezTo>
                  <a:cubicBezTo>
                    <a:pt x="113" y="42"/>
                    <a:pt x="114" y="43"/>
                    <a:pt x="114" y="43"/>
                  </a:cubicBezTo>
                  <a:cubicBezTo>
                    <a:pt x="115" y="42"/>
                    <a:pt x="115" y="43"/>
                    <a:pt x="116" y="43"/>
                  </a:cubicBezTo>
                  <a:cubicBezTo>
                    <a:pt x="116" y="43"/>
                    <a:pt x="116" y="43"/>
                    <a:pt x="117" y="42"/>
                  </a:cubicBezTo>
                  <a:cubicBezTo>
                    <a:pt x="119" y="40"/>
                    <a:pt x="119" y="40"/>
                    <a:pt x="120" y="40"/>
                  </a:cubicBezTo>
                  <a:cubicBezTo>
                    <a:pt x="121" y="40"/>
                    <a:pt x="122" y="40"/>
                    <a:pt x="122" y="41"/>
                  </a:cubicBezTo>
                  <a:cubicBezTo>
                    <a:pt x="122" y="41"/>
                    <a:pt x="122" y="41"/>
                    <a:pt x="122" y="41"/>
                  </a:cubicBezTo>
                  <a:cubicBezTo>
                    <a:pt x="123" y="41"/>
                    <a:pt x="123" y="42"/>
                    <a:pt x="123" y="42"/>
                  </a:cubicBezTo>
                  <a:cubicBezTo>
                    <a:pt x="123" y="42"/>
                    <a:pt x="123" y="43"/>
                    <a:pt x="123" y="43"/>
                  </a:cubicBezTo>
                  <a:cubicBezTo>
                    <a:pt x="124" y="43"/>
                    <a:pt x="124" y="43"/>
                    <a:pt x="124" y="44"/>
                  </a:cubicBezTo>
                  <a:cubicBezTo>
                    <a:pt x="125" y="45"/>
                    <a:pt x="125" y="45"/>
                    <a:pt x="125" y="45"/>
                  </a:cubicBezTo>
                  <a:cubicBezTo>
                    <a:pt x="126" y="46"/>
                    <a:pt x="126" y="46"/>
                    <a:pt x="126" y="46"/>
                  </a:cubicBezTo>
                  <a:cubicBezTo>
                    <a:pt x="128" y="46"/>
                    <a:pt x="128" y="46"/>
                    <a:pt x="130" y="47"/>
                  </a:cubicBezTo>
                  <a:cubicBezTo>
                    <a:pt x="131" y="48"/>
                    <a:pt x="132" y="50"/>
                    <a:pt x="132" y="50"/>
                  </a:cubicBezTo>
                  <a:cubicBezTo>
                    <a:pt x="132" y="51"/>
                    <a:pt x="132" y="51"/>
                    <a:pt x="132" y="51"/>
                  </a:cubicBezTo>
                  <a:cubicBezTo>
                    <a:pt x="133" y="51"/>
                    <a:pt x="133" y="51"/>
                    <a:pt x="133" y="52"/>
                  </a:cubicBezTo>
                  <a:cubicBezTo>
                    <a:pt x="133" y="52"/>
                    <a:pt x="132" y="53"/>
                    <a:pt x="132" y="53"/>
                  </a:cubicBezTo>
                  <a:cubicBezTo>
                    <a:pt x="132" y="53"/>
                    <a:pt x="132" y="53"/>
                    <a:pt x="132" y="53"/>
                  </a:cubicBezTo>
                  <a:cubicBezTo>
                    <a:pt x="132" y="54"/>
                    <a:pt x="132" y="54"/>
                    <a:pt x="132" y="54"/>
                  </a:cubicBezTo>
                  <a:cubicBezTo>
                    <a:pt x="132" y="54"/>
                    <a:pt x="133" y="55"/>
                    <a:pt x="132" y="55"/>
                  </a:cubicBezTo>
                  <a:cubicBezTo>
                    <a:pt x="132" y="56"/>
                    <a:pt x="133" y="57"/>
                    <a:pt x="133" y="57"/>
                  </a:cubicBezTo>
                  <a:cubicBezTo>
                    <a:pt x="133" y="57"/>
                    <a:pt x="133" y="57"/>
                    <a:pt x="133" y="57"/>
                  </a:cubicBezTo>
                  <a:cubicBezTo>
                    <a:pt x="133" y="57"/>
                    <a:pt x="133" y="58"/>
                    <a:pt x="133" y="58"/>
                  </a:cubicBezTo>
                  <a:cubicBezTo>
                    <a:pt x="133" y="58"/>
                    <a:pt x="133" y="58"/>
                    <a:pt x="133" y="58"/>
                  </a:cubicBezTo>
                  <a:cubicBezTo>
                    <a:pt x="132" y="58"/>
                    <a:pt x="132" y="58"/>
                    <a:pt x="132" y="58"/>
                  </a:cubicBezTo>
                  <a:cubicBezTo>
                    <a:pt x="131" y="59"/>
                    <a:pt x="130" y="59"/>
                    <a:pt x="130" y="57"/>
                  </a:cubicBezTo>
                  <a:cubicBezTo>
                    <a:pt x="129" y="57"/>
                    <a:pt x="129" y="56"/>
                    <a:pt x="129" y="56"/>
                  </a:cubicBezTo>
                  <a:cubicBezTo>
                    <a:pt x="129" y="56"/>
                    <a:pt x="129" y="56"/>
                    <a:pt x="129" y="55"/>
                  </a:cubicBezTo>
                  <a:cubicBezTo>
                    <a:pt x="129" y="54"/>
                    <a:pt x="129" y="53"/>
                    <a:pt x="128" y="53"/>
                  </a:cubicBezTo>
                  <a:cubicBezTo>
                    <a:pt x="128" y="53"/>
                    <a:pt x="128" y="53"/>
                    <a:pt x="128" y="52"/>
                  </a:cubicBezTo>
                  <a:cubicBezTo>
                    <a:pt x="128" y="52"/>
                    <a:pt x="128" y="52"/>
                    <a:pt x="128" y="52"/>
                  </a:cubicBezTo>
                  <a:cubicBezTo>
                    <a:pt x="128" y="51"/>
                    <a:pt x="128" y="51"/>
                    <a:pt x="125" y="52"/>
                  </a:cubicBezTo>
                  <a:cubicBezTo>
                    <a:pt x="125" y="52"/>
                    <a:pt x="124" y="52"/>
                    <a:pt x="124" y="51"/>
                  </a:cubicBezTo>
                  <a:cubicBezTo>
                    <a:pt x="124" y="51"/>
                    <a:pt x="124" y="51"/>
                    <a:pt x="124" y="51"/>
                  </a:cubicBezTo>
                  <a:cubicBezTo>
                    <a:pt x="123" y="50"/>
                    <a:pt x="123" y="50"/>
                    <a:pt x="123" y="50"/>
                  </a:cubicBezTo>
                  <a:cubicBezTo>
                    <a:pt x="123" y="49"/>
                    <a:pt x="123" y="49"/>
                    <a:pt x="123" y="49"/>
                  </a:cubicBezTo>
                  <a:cubicBezTo>
                    <a:pt x="122" y="49"/>
                    <a:pt x="122" y="49"/>
                    <a:pt x="122" y="48"/>
                  </a:cubicBezTo>
                  <a:cubicBezTo>
                    <a:pt x="122" y="48"/>
                    <a:pt x="121" y="47"/>
                    <a:pt x="121" y="47"/>
                  </a:cubicBezTo>
                  <a:cubicBezTo>
                    <a:pt x="121" y="47"/>
                    <a:pt x="121" y="47"/>
                    <a:pt x="120" y="46"/>
                  </a:cubicBezTo>
                  <a:cubicBezTo>
                    <a:pt x="120" y="46"/>
                    <a:pt x="120" y="46"/>
                    <a:pt x="118" y="46"/>
                  </a:cubicBezTo>
                  <a:cubicBezTo>
                    <a:pt x="117" y="47"/>
                    <a:pt x="117" y="47"/>
                    <a:pt x="116" y="46"/>
                  </a:cubicBezTo>
                  <a:cubicBezTo>
                    <a:pt x="116" y="46"/>
                    <a:pt x="116" y="46"/>
                    <a:pt x="116" y="47"/>
                  </a:cubicBezTo>
                  <a:cubicBezTo>
                    <a:pt x="116" y="47"/>
                    <a:pt x="115" y="47"/>
                    <a:pt x="115" y="47"/>
                  </a:cubicBezTo>
                  <a:cubicBezTo>
                    <a:pt x="115" y="47"/>
                    <a:pt x="115" y="47"/>
                    <a:pt x="115" y="47"/>
                  </a:cubicBezTo>
                  <a:cubicBezTo>
                    <a:pt x="115" y="46"/>
                    <a:pt x="115" y="46"/>
                    <a:pt x="115" y="46"/>
                  </a:cubicBezTo>
                  <a:cubicBezTo>
                    <a:pt x="115" y="46"/>
                    <a:pt x="114" y="46"/>
                    <a:pt x="114" y="46"/>
                  </a:cubicBezTo>
                  <a:cubicBezTo>
                    <a:pt x="114" y="47"/>
                    <a:pt x="113" y="47"/>
                    <a:pt x="112" y="47"/>
                  </a:cubicBezTo>
                  <a:cubicBezTo>
                    <a:pt x="112" y="47"/>
                    <a:pt x="112" y="46"/>
                    <a:pt x="111" y="46"/>
                  </a:cubicBezTo>
                  <a:cubicBezTo>
                    <a:pt x="111" y="46"/>
                    <a:pt x="111" y="46"/>
                    <a:pt x="111" y="46"/>
                  </a:cubicBezTo>
                  <a:cubicBezTo>
                    <a:pt x="111" y="46"/>
                    <a:pt x="110" y="45"/>
                    <a:pt x="110" y="45"/>
                  </a:cubicBezTo>
                  <a:cubicBezTo>
                    <a:pt x="109" y="45"/>
                    <a:pt x="109" y="44"/>
                    <a:pt x="109" y="44"/>
                  </a:cubicBezTo>
                  <a:cubicBezTo>
                    <a:pt x="109" y="44"/>
                    <a:pt x="108" y="44"/>
                    <a:pt x="107" y="44"/>
                  </a:cubicBezTo>
                  <a:cubicBezTo>
                    <a:pt x="107" y="45"/>
                    <a:pt x="106" y="45"/>
                    <a:pt x="106" y="45"/>
                  </a:cubicBezTo>
                  <a:cubicBezTo>
                    <a:pt x="106" y="45"/>
                    <a:pt x="105" y="45"/>
                    <a:pt x="105" y="45"/>
                  </a:cubicBezTo>
                  <a:cubicBezTo>
                    <a:pt x="104" y="46"/>
                    <a:pt x="102" y="45"/>
                    <a:pt x="102" y="45"/>
                  </a:cubicBezTo>
                  <a:cubicBezTo>
                    <a:pt x="102" y="45"/>
                    <a:pt x="102" y="44"/>
                    <a:pt x="102" y="44"/>
                  </a:cubicBezTo>
                  <a:cubicBezTo>
                    <a:pt x="102" y="45"/>
                    <a:pt x="102" y="44"/>
                    <a:pt x="101" y="44"/>
                  </a:cubicBezTo>
                  <a:cubicBezTo>
                    <a:pt x="101" y="43"/>
                    <a:pt x="100" y="43"/>
                    <a:pt x="100" y="43"/>
                  </a:cubicBezTo>
                  <a:cubicBezTo>
                    <a:pt x="99" y="43"/>
                    <a:pt x="97" y="43"/>
                    <a:pt x="97" y="43"/>
                  </a:cubicBezTo>
                  <a:cubicBezTo>
                    <a:pt x="97" y="43"/>
                    <a:pt x="96" y="43"/>
                    <a:pt x="96" y="43"/>
                  </a:cubicBezTo>
                  <a:cubicBezTo>
                    <a:pt x="96" y="43"/>
                    <a:pt x="95" y="43"/>
                    <a:pt x="94" y="44"/>
                  </a:cubicBezTo>
                  <a:cubicBezTo>
                    <a:pt x="92" y="44"/>
                    <a:pt x="92" y="44"/>
                    <a:pt x="92" y="44"/>
                  </a:cubicBezTo>
                  <a:cubicBezTo>
                    <a:pt x="91" y="43"/>
                    <a:pt x="91" y="43"/>
                    <a:pt x="91" y="43"/>
                  </a:cubicBezTo>
                  <a:cubicBezTo>
                    <a:pt x="89" y="42"/>
                    <a:pt x="88" y="41"/>
                    <a:pt x="87" y="42"/>
                  </a:cubicBezTo>
                  <a:cubicBezTo>
                    <a:pt x="87" y="43"/>
                    <a:pt x="87" y="43"/>
                    <a:pt x="86" y="43"/>
                  </a:cubicBezTo>
                  <a:cubicBezTo>
                    <a:pt x="86" y="43"/>
                    <a:pt x="86" y="43"/>
                    <a:pt x="86" y="43"/>
                  </a:cubicBezTo>
                  <a:cubicBezTo>
                    <a:pt x="86" y="43"/>
                    <a:pt x="85" y="43"/>
                    <a:pt x="84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2" y="42"/>
                    <a:pt x="82" y="42"/>
                    <a:pt x="82" y="42"/>
                  </a:cubicBezTo>
                  <a:cubicBezTo>
                    <a:pt x="82" y="42"/>
                    <a:pt x="81" y="41"/>
                    <a:pt x="81" y="41"/>
                  </a:cubicBezTo>
                  <a:cubicBezTo>
                    <a:pt x="81" y="40"/>
                    <a:pt x="80" y="40"/>
                    <a:pt x="77" y="41"/>
                  </a:cubicBezTo>
                  <a:cubicBezTo>
                    <a:pt x="75" y="41"/>
                    <a:pt x="74" y="41"/>
                    <a:pt x="73" y="40"/>
                  </a:cubicBezTo>
                  <a:cubicBezTo>
                    <a:pt x="72" y="39"/>
                    <a:pt x="70" y="38"/>
                    <a:pt x="69" y="39"/>
                  </a:cubicBezTo>
                  <a:cubicBezTo>
                    <a:pt x="69" y="39"/>
                    <a:pt x="69" y="39"/>
                    <a:pt x="70" y="39"/>
                  </a:cubicBezTo>
                  <a:cubicBezTo>
                    <a:pt x="70" y="40"/>
                    <a:pt x="70" y="40"/>
                    <a:pt x="70" y="40"/>
                  </a:cubicBezTo>
                  <a:cubicBezTo>
                    <a:pt x="69" y="40"/>
                    <a:pt x="66" y="41"/>
                    <a:pt x="66" y="41"/>
                  </a:cubicBezTo>
                  <a:cubicBezTo>
                    <a:pt x="66" y="42"/>
                    <a:pt x="64" y="42"/>
                    <a:pt x="63" y="42"/>
                  </a:cubicBezTo>
                  <a:cubicBezTo>
                    <a:pt x="62" y="42"/>
                    <a:pt x="62" y="42"/>
                    <a:pt x="61" y="41"/>
                  </a:cubicBezTo>
                  <a:close/>
                  <a:moveTo>
                    <a:pt x="68" y="24"/>
                  </a:moveTo>
                  <a:cubicBezTo>
                    <a:pt x="67" y="23"/>
                    <a:pt x="67" y="21"/>
                    <a:pt x="68" y="20"/>
                  </a:cubicBezTo>
                  <a:cubicBezTo>
                    <a:pt x="68" y="20"/>
                    <a:pt x="69" y="20"/>
                    <a:pt x="69" y="20"/>
                  </a:cubicBezTo>
                  <a:cubicBezTo>
                    <a:pt x="70" y="20"/>
                    <a:pt x="70" y="20"/>
                    <a:pt x="71" y="20"/>
                  </a:cubicBezTo>
                  <a:cubicBezTo>
                    <a:pt x="73" y="19"/>
                    <a:pt x="76" y="20"/>
                    <a:pt x="75" y="21"/>
                  </a:cubicBezTo>
                  <a:cubicBezTo>
                    <a:pt x="75" y="21"/>
                    <a:pt x="76" y="22"/>
                    <a:pt x="77" y="22"/>
                  </a:cubicBezTo>
                  <a:cubicBezTo>
                    <a:pt x="78" y="23"/>
                    <a:pt x="78" y="23"/>
                    <a:pt x="78" y="22"/>
                  </a:cubicBezTo>
                  <a:cubicBezTo>
                    <a:pt x="79" y="22"/>
                    <a:pt x="80" y="22"/>
                    <a:pt x="80" y="22"/>
                  </a:cubicBezTo>
                  <a:cubicBezTo>
                    <a:pt x="81" y="22"/>
                    <a:pt x="82" y="21"/>
                    <a:pt x="82" y="21"/>
                  </a:cubicBezTo>
                  <a:cubicBezTo>
                    <a:pt x="82" y="21"/>
                    <a:pt x="83" y="21"/>
                    <a:pt x="84" y="22"/>
                  </a:cubicBezTo>
                  <a:cubicBezTo>
                    <a:pt x="84" y="22"/>
                    <a:pt x="84" y="22"/>
                    <a:pt x="84" y="22"/>
                  </a:cubicBezTo>
                  <a:cubicBezTo>
                    <a:pt x="84" y="22"/>
                    <a:pt x="84" y="23"/>
                    <a:pt x="84" y="23"/>
                  </a:cubicBezTo>
                  <a:cubicBezTo>
                    <a:pt x="84" y="23"/>
                    <a:pt x="84" y="23"/>
                    <a:pt x="85" y="23"/>
                  </a:cubicBezTo>
                  <a:cubicBezTo>
                    <a:pt x="85" y="23"/>
                    <a:pt x="85" y="22"/>
                    <a:pt x="86" y="22"/>
                  </a:cubicBezTo>
                  <a:cubicBezTo>
                    <a:pt x="86" y="22"/>
                    <a:pt x="86" y="22"/>
                    <a:pt x="87" y="21"/>
                  </a:cubicBezTo>
                  <a:cubicBezTo>
                    <a:pt x="87" y="21"/>
                    <a:pt x="87" y="21"/>
                    <a:pt x="87" y="21"/>
                  </a:cubicBezTo>
                  <a:cubicBezTo>
                    <a:pt x="88" y="20"/>
                    <a:pt x="88" y="20"/>
                    <a:pt x="88" y="20"/>
                  </a:cubicBezTo>
                  <a:cubicBezTo>
                    <a:pt x="88" y="19"/>
                    <a:pt x="89" y="19"/>
                    <a:pt x="90" y="19"/>
                  </a:cubicBezTo>
                  <a:cubicBezTo>
                    <a:pt x="91" y="19"/>
                    <a:pt x="91" y="20"/>
                    <a:pt x="91" y="20"/>
                  </a:cubicBezTo>
                  <a:cubicBezTo>
                    <a:pt x="91" y="21"/>
                    <a:pt x="92" y="21"/>
                    <a:pt x="92" y="21"/>
                  </a:cubicBezTo>
                  <a:cubicBezTo>
                    <a:pt x="92" y="21"/>
                    <a:pt x="93" y="21"/>
                    <a:pt x="93" y="21"/>
                  </a:cubicBezTo>
                  <a:cubicBezTo>
                    <a:pt x="93" y="21"/>
                    <a:pt x="93" y="21"/>
                    <a:pt x="93" y="21"/>
                  </a:cubicBezTo>
                  <a:cubicBezTo>
                    <a:pt x="94" y="20"/>
                    <a:pt x="94" y="20"/>
                    <a:pt x="94" y="20"/>
                  </a:cubicBezTo>
                  <a:cubicBezTo>
                    <a:pt x="95" y="20"/>
                    <a:pt x="95" y="20"/>
                    <a:pt x="95" y="19"/>
                  </a:cubicBezTo>
                  <a:cubicBezTo>
                    <a:pt x="97" y="18"/>
                    <a:pt x="97" y="18"/>
                    <a:pt x="98" y="18"/>
                  </a:cubicBezTo>
                  <a:cubicBezTo>
                    <a:pt x="99" y="18"/>
                    <a:pt x="99" y="18"/>
                    <a:pt x="100" y="18"/>
                  </a:cubicBezTo>
                  <a:cubicBezTo>
                    <a:pt x="100" y="18"/>
                    <a:pt x="100" y="19"/>
                    <a:pt x="100" y="19"/>
                  </a:cubicBezTo>
                  <a:cubicBezTo>
                    <a:pt x="101" y="19"/>
                    <a:pt x="101" y="19"/>
                    <a:pt x="101" y="19"/>
                  </a:cubicBezTo>
                  <a:cubicBezTo>
                    <a:pt x="100" y="20"/>
                    <a:pt x="101" y="21"/>
                    <a:pt x="102" y="21"/>
                  </a:cubicBezTo>
                  <a:cubicBezTo>
                    <a:pt x="102" y="20"/>
                    <a:pt x="103" y="20"/>
                    <a:pt x="103" y="20"/>
                  </a:cubicBezTo>
                  <a:cubicBezTo>
                    <a:pt x="103" y="20"/>
                    <a:pt x="103" y="20"/>
                    <a:pt x="103" y="20"/>
                  </a:cubicBezTo>
                  <a:cubicBezTo>
                    <a:pt x="103" y="20"/>
                    <a:pt x="103" y="20"/>
                    <a:pt x="104" y="19"/>
                  </a:cubicBezTo>
                  <a:cubicBezTo>
                    <a:pt x="104" y="19"/>
                    <a:pt x="105" y="19"/>
                    <a:pt x="107" y="19"/>
                  </a:cubicBezTo>
                  <a:cubicBezTo>
                    <a:pt x="108" y="20"/>
                    <a:pt x="108" y="20"/>
                    <a:pt x="108" y="21"/>
                  </a:cubicBezTo>
                  <a:cubicBezTo>
                    <a:pt x="107" y="21"/>
                    <a:pt x="109" y="22"/>
                    <a:pt x="109" y="22"/>
                  </a:cubicBezTo>
                  <a:cubicBezTo>
                    <a:pt x="109" y="21"/>
                    <a:pt x="110" y="21"/>
                    <a:pt x="110" y="21"/>
                  </a:cubicBezTo>
                  <a:cubicBezTo>
                    <a:pt x="110" y="21"/>
                    <a:pt x="111" y="21"/>
                    <a:pt x="111" y="21"/>
                  </a:cubicBezTo>
                  <a:cubicBezTo>
                    <a:pt x="111" y="21"/>
                    <a:pt x="111" y="21"/>
                    <a:pt x="112" y="21"/>
                  </a:cubicBezTo>
                  <a:cubicBezTo>
                    <a:pt x="113" y="22"/>
                    <a:pt x="114" y="21"/>
                    <a:pt x="115" y="21"/>
                  </a:cubicBezTo>
                  <a:cubicBezTo>
                    <a:pt x="115" y="20"/>
                    <a:pt x="116" y="21"/>
                    <a:pt x="116" y="22"/>
                  </a:cubicBezTo>
                  <a:cubicBezTo>
                    <a:pt x="117" y="22"/>
                    <a:pt x="117" y="22"/>
                    <a:pt x="117" y="22"/>
                  </a:cubicBezTo>
                  <a:cubicBezTo>
                    <a:pt x="118" y="22"/>
                    <a:pt x="118" y="22"/>
                    <a:pt x="117" y="22"/>
                  </a:cubicBezTo>
                  <a:cubicBezTo>
                    <a:pt x="117" y="23"/>
                    <a:pt x="117" y="23"/>
                    <a:pt x="118" y="23"/>
                  </a:cubicBezTo>
                  <a:cubicBezTo>
                    <a:pt x="118" y="23"/>
                    <a:pt x="118" y="23"/>
                    <a:pt x="118" y="23"/>
                  </a:cubicBezTo>
                  <a:cubicBezTo>
                    <a:pt x="118" y="24"/>
                    <a:pt x="118" y="24"/>
                    <a:pt x="118" y="24"/>
                  </a:cubicBezTo>
                  <a:cubicBezTo>
                    <a:pt x="119" y="24"/>
                    <a:pt x="119" y="24"/>
                    <a:pt x="119" y="24"/>
                  </a:cubicBezTo>
                  <a:cubicBezTo>
                    <a:pt x="119" y="22"/>
                    <a:pt x="123" y="24"/>
                    <a:pt x="124" y="25"/>
                  </a:cubicBezTo>
                  <a:cubicBezTo>
                    <a:pt x="125" y="26"/>
                    <a:pt x="127" y="27"/>
                    <a:pt x="127" y="27"/>
                  </a:cubicBezTo>
                  <a:cubicBezTo>
                    <a:pt x="128" y="26"/>
                    <a:pt x="128" y="26"/>
                    <a:pt x="129" y="26"/>
                  </a:cubicBezTo>
                  <a:cubicBezTo>
                    <a:pt x="130" y="26"/>
                    <a:pt x="136" y="28"/>
                    <a:pt x="136" y="28"/>
                  </a:cubicBezTo>
                  <a:cubicBezTo>
                    <a:pt x="136" y="29"/>
                    <a:pt x="136" y="29"/>
                    <a:pt x="136" y="29"/>
                  </a:cubicBezTo>
                  <a:cubicBezTo>
                    <a:pt x="137" y="28"/>
                    <a:pt x="137" y="28"/>
                    <a:pt x="137" y="29"/>
                  </a:cubicBezTo>
                  <a:cubicBezTo>
                    <a:pt x="137" y="29"/>
                    <a:pt x="138" y="30"/>
                    <a:pt x="138" y="30"/>
                  </a:cubicBezTo>
                  <a:cubicBezTo>
                    <a:pt x="138" y="30"/>
                    <a:pt x="138" y="30"/>
                    <a:pt x="138" y="31"/>
                  </a:cubicBezTo>
                  <a:cubicBezTo>
                    <a:pt x="139" y="31"/>
                    <a:pt x="139" y="31"/>
                    <a:pt x="139" y="31"/>
                  </a:cubicBezTo>
                  <a:cubicBezTo>
                    <a:pt x="139" y="31"/>
                    <a:pt x="141" y="31"/>
                    <a:pt x="141" y="31"/>
                  </a:cubicBezTo>
                  <a:cubicBezTo>
                    <a:pt x="142" y="32"/>
                    <a:pt x="142" y="32"/>
                    <a:pt x="142" y="33"/>
                  </a:cubicBezTo>
                  <a:cubicBezTo>
                    <a:pt x="142" y="33"/>
                    <a:pt x="142" y="33"/>
                    <a:pt x="142" y="33"/>
                  </a:cubicBezTo>
                  <a:cubicBezTo>
                    <a:pt x="142" y="33"/>
                    <a:pt x="143" y="34"/>
                    <a:pt x="143" y="34"/>
                  </a:cubicBezTo>
                  <a:cubicBezTo>
                    <a:pt x="143" y="34"/>
                    <a:pt x="143" y="35"/>
                    <a:pt x="144" y="35"/>
                  </a:cubicBezTo>
                  <a:cubicBezTo>
                    <a:pt x="145" y="35"/>
                    <a:pt x="146" y="37"/>
                    <a:pt x="145" y="38"/>
                  </a:cubicBezTo>
                  <a:cubicBezTo>
                    <a:pt x="145" y="38"/>
                    <a:pt x="144" y="38"/>
                    <a:pt x="144" y="38"/>
                  </a:cubicBezTo>
                  <a:cubicBezTo>
                    <a:pt x="144" y="37"/>
                    <a:pt x="144" y="37"/>
                    <a:pt x="143" y="38"/>
                  </a:cubicBezTo>
                  <a:cubicBezTo>
                    <a:pt x="143" y="38"/>
                    <a:pt x="143" y="38"/>
                    <a:pt x="142" y="37"/>
                  </a:cubicBezTo>
                  <a:cubicBezTo>
                    <a:pt x="142" y="37"/>
                    <a:pt x="141" y="37"/>
                    <a:pt x="141" y="37"/>
                  </a:cubicBezTo>
                  <a:cubicBezTo>
                    <a:pt x="141" y="36"/>
                    <a:pt x="140" y="36"/>
                    <a:pt x="140" y="36"/>
                  </a:cubicBezTo>
                  <a:cubicBezTo>
                    <a:pt x="140" y="35"/>
                    <a:pt x="139" y="35"/>
                    <a:pt x="138" y="35"/>
                  </a:cubicBezTo>
                  <a:cubicBezTo>
                    <a:pt x="137" y="35"/>
                    <a:pt x="136" y="34"/>
                    <a:pt x="136" y="33"/>
                  </a:cubicBezTo>
                  <a:cubicBezTo>
                    <a:pt x="136" y="33"/>
                    <a:pt x="135" y="32"/>
                    <a:pt x="135" y="32"/>
                  </a:cubicBezTo>
                  <a:cubicBezTo>
                    <a:pt x="135" y="32"/>
                    <a:pt x="134" y="32"/>
                    <a:pt x="134" y="31"/>
                  </a:cubicBezTo>
                  <a:cubicBezTo>
                    <a:pt x="134" y="31"/>
                    <a:pt x="134" y="31"/>
                    <a:pt x="132" y="31"/>
                  </a:cubicBezTo>
                  <a:cubicBezTo>
                    <a:pt x="131" y="31"/>
                    <a:pt x="130" y="30"/>
                    <a:pt x="130" y="30"/>
                  </a:cubicBezTo>
                  <a:cubicBezTo>
                    <a:pt x="129" y="30"/>
                    <a:pt x="129" y="30"/>
                    <a:pt x="128" y="30"/>
                  </a:cubicBezTo>
                  <a:cubicBezTo>
                    <a:pt x="127" y="30"/>
                    <a:pt x="127" y="30"/>
                    <a:pt x="126" y="30"/>
                  </a:cubicBezTo>
                  <a:cubicBezTo>
                    <a:pt x="126" y="30"/>
                    <a:pt x="126" y="30"/>
                    <a:pt x="126" y="30"/>
                  </a:cubicBezTo>
                  <a:cubicBezTo>
                    <a:pt x="125" y="31"/>
                    <a:pt x="124" y="30"/>
                    <a:pt x="123" y="30"/>
                  </a:cubicBezTo>
                  <a:cubicBezTo>
                    <a:pt x="123" y="29"/>
                    <a:pt x="123" y="29"/>
                    <a:pt x="123" y="29"/>
                  </a:cubicBezTo>
                  <a:cubicBezTo>
                    <a:pt x="122" y="29"/>
                    <a:pt x="122" y="28"/>
                    <a:pt x="122" y="28"/>
                  </a:cubicBezTo>
                  <a:cubicBezTo>
                    <a:pt x="122" y="28"/>
                    <a:pt x="122" y="28"/>
                    <a:pt x="121" y="28"/>
                  </a:cubicBezTo>
                  <a:cubicBezTo>
                    <a:pt x="120" y="27"/>
                    <a:pt x="119" y="27"/>
                    <a:pt x="119" y="27"/>
                  </a:cubicBezTo>
                  <a:cubicBezTo>
                    <a:pt x="118" y="26"/>
                    <a:pt x="118" y="26"/>
                    <a:pt x="117" y="27"/>
                  </a:cubicBezTo>
                  <a:cubicBezTo>
                    <a:pt x="116" y="27"/>
                    <a:pt x="116" y="27"/>
                    <a:pt x="115" y="27"/>
                  </a:cubicBezTo>
                  <a:cubicBezTo>
                    <a:pt x="115" y="26"/>
                    <a:pt x="115" y="27"/>
                    <a:pt x="115" y="27"/>
                  </a:cubicBezTo>
                  <a:cubicBezTo>
                    <a:pt x="114" y="27"/>
                    <a:pt x="113" y="27"/>
                    <a:pt x="113" y="26"/>
                  </a:cubicBezTo>
                  <a:cubicBezTo>
                    <a:pt x="113" y="25"/>
                    <a:pt x="112" y="25"/>
                    <a:pt x="111" y="25"/>
                  </a:cubicBezTo>
                  <a:cubicBezTo>
                    <a:pt x="111" y="26"/>
                    <a:pt x="110" y="26"/>
                    <a:pt x="110" y="25"/>
                  </a:cubicBezTo>
                  <a:cubicBezTo>
                    <a:pt x="110" y="25"/>
                    <a:pt x="109" y="25"/>
                    <a:pt x="109" y="26"/>
                  </a:cubicBezTo>
                  <a:cubicBezTo>
                    <a:pt x="109" y="26"/>
                    <a:pt x="109" y="26"/>
                    <a:pt x="108" y="26"/>
                  </a:cubicBezTo>
                  <a:cubicBezTo>
                    <a:pt x="107" y="26"/>
                    <a:pt x="107" y="26"/>
                    <a:pt x="106" y="25"/>
                  </a:cubicBezTo>
                  <a:cubicBezTo>
                    <a:pt x="106" y="25"/>
                    <a:pt x="106" y="24"/>
                    <a:pt x="106" y="24"/>
                  </a:cubicBezTo>
                  <a:cubicBezTo>
                    <a:pt x="106" y="24"/>
                    <a:pt x="106" y="24"/>
                    <a:pt x="105" y="24"/>
                  </a:cubicBezTo>
                  <a:cubicBezTo>
                    <a:pt x="105" y="24"/>
                    <a:pt x="105" y="24"/>
                    <a:pt x="105" y="24"/>
                  </a:cubicBezTo>
                  <a:cubicBezTo>
                    <a:pt x="105" y="23"/>
                    <a:pt x="105" y="23"/>
                    <a:pt x="104" y="24"/>
                  </a:cubicBezTo>
                  <a:cubicBezTo>
                    <a:pt x="103" y="25"/>
                    <a:pt x="103" y="25"/>
                    <a:pt x="103" y="24"/>
                  </a:cubicBezTo>
                  <a:cubicBezTo>
                    <a:pt x="103" y="24"/>
                    <a:pt x="103" y="24"/>
                    <a:pt x="103" y="24"/>
                  </a:cubicBezTo>
                  <a:cubicBezTo>
                    <a:pt x="103" y="24"/>
                    <a:pt x="103" y="24"/>
                    <a:pt x="103" y="25"/>
                  </a:cubicBezTo>
                  <a:cubicBezTo>
                    <a:pt x="103" y="25"/>
                    <a:pt x="103" y="25"/>
                    <a:pt x="102" y="25"/>
                  </a:cubicBezTo>
                  <a:cubicBezTo>
                    <a:pt x="102" y="25"/>
                    <a:pt x="102" y="25"/>
                    <a:pt x="102" y="25"/>
                  </a:cubicBezTo>
                  <a:cubicBezTo>
                    <a:pt x="101" y="25"/>
                    <a:pt x="101" y="25"/>
                    <a:pt x="100" y="25"/>
                  </a:cubicBezTo>
                  <a:cubicBezTo>
                    <a:pt x="99" y="26"/>
                    <a:pt x="99" y="26"/>
                    <a:pt x="99" y="26"/>
                  </a:cubicBezTo>
                  <a:cubicBezTo>
                    <a:pt x="98" y="24"/>
                    <a:pt x="98" y="24"/>
                    <a:pt x="98" y="24"/>
                  </a:cubicBezTo>
                  <a:cubicBezTo>
                    <a:pt x="98" y="22"/>
                    <a:pt x="98" y="22"/>
                    <a:pt x="98" y="22"/>
                  </a:cubicBezTo>
                  <a:cubicBezTo>
                    <a:pt x="96" y="23"/>
                    <a:pt x="96" y="23"/>
                    <a:pt x="96" y="23"/>
                  </a:cubicBezTo>
                  <a:cubicBezTo>
                    <a:pt x="96" y="24"/>
                    <a:pt x="95" y="24"/>
                    <a:pt x="95" y="24"/>
                  </a:cubicBezTo>
                  <a:cubicBezTo>
                    <a:pt x="95" y="24"/>
                    <a:pt x="95" y="25"/>
                    <a:pt x="94" y="25"/>
                  </a:cubicBezTo>
                  <a:cubicBezTo>
                    <a:pt x="94" y="25"/>
                    <a:pt x="94" y="26"/>
                    <a:pt x="94" y="25"/>
                  </a:cubicBezTo>
                  <a:cubicBezTo>
                    <a:pt x="94" y="25"/>
                    <a:pt x="94" y="25"/>
                    <a:pt x="93" y="26"/>
                  </a:cubicBezTo>
                  <a:cubicBezTo>
                    <a:pt x="93" y="26"/>
                    <a:pt x="93" y="26"/>
                    <a:pt x="93" y="26"/>
                  </a:cubicBezTo>
                  <a:cubicBezTo>
                    <a:pt x="93" y="26"/>
                    <a:pt x="93" y="26"/>
                    <a:pt x="92" y="27"/>
                  </a:cubicBezTo>
                  <a:cubicBezTo>
                    <a:pt x="92" y="27"/>
                    <a:pt x="91" y="28"/>
                    <a:pt x="90" y="28"/>
                  </a:cubicBezTo>
                  <a:cubicBezTo>
                    <a:pt x="90" y="28"/>
                    <a:pt x="89" y="27"/>
                    <a:pt x="89" y="27"/>
                  </a:cubicBezTo>
                  <a:cubicBezTo>
                    <a:pt x="89" y="26"/>
                    <a:pt x="89" y="25"/>
                    <a:pt x="89" y="25"/>
                  </a:cubicBezTo>
                  <a:cubicBezTo>
                    <a:pt x="88" y="25"/>
                    <a:pt x="86" y="26"/>
                    <a:pt x="86" y="26"/>
                  </a:cubicBezTo>
                  <a:cubicBezTo>
                    <a:pt x="86" y="27"/>
                    <a:pt x="86" y="27"/>
                    <a:pt x="86" y="27"/>
                  </a:cubicBezTo>
                  <a:cubicBezTo>
                    <a:pt x="86" y="26"/>
                    <a:pt x="85" y="27"/>
                    <a:pt x="85" y="27"/>
                  </a:cubicBezTo>
                  <a:cubicBezTo>
                    <a:pt x="85" y="27"/>
                    <a:pt x="85" y="27"/>
                    <a:pt x="84" y="27"/>
                  </a:cubicBezTo>
                  <a:cubicBezTo>
                    <a:pt x="83" y="27"/>
                    <a:pt x="82" y="27"/>
                    <a:pt x="82" y="28"/>
                  </a:cubicBezTo>
                  <a:cubicBezTo>
                    <a:pt x="81" y="28"/>
                    <a:pt x="81" y="28"/>
                    <a:pt x="81" y="28"/>
                  </a:cubicBezTo>
                  <a:cubicBezTo>
                    <a:pt x="81" y="27"/>
                    <a:pt x="81" y="27"/>
                    <a:pt x="81" y="27"/>
                  </a:cubicBezTo>
                  <a:cubicBezTo>
                    <a:pt x="81" y="27"/>
                    <a:pt x="81" y="26"/>
                    <a:pt x="81" y="27"/>
                  </a:cubicBezTo>
                  <a:cubicBezTo>
                    <a:pt x="81" y="27"/>
                    <a:pt x="81" y="26"/>
                    <a:pt x="81" y="26"/>
                  </a:cubicBezTo>
                  <a:cubicBezTo>
                    <a:pt x="80" y="25"/>
                    <a:pt x="80" y="25"/>
                    <a:pt x="80" y="25"/>
                  </a:cubicBezTo>
                  <a:cubicBezTo>
                    <a:pt x="79" y="25"/>
                    <a:pt x="79" y="26"/>
                    <a:pt x="79" y="26"/>
                  </a:cubicBezTo>
                  <a:cubicBezTo>
                    <a:pt x="78" y="27"/>
                    <a:pt x="76" y="27"/>
                    <a:pt x="75" y="27"/>
                  </a:cubicBezTo>
                  <a:cubicBezTo>
                    <a:pt x="75" y="27"/>
                    <a:pt x="74" y="26"/>
                    <a:pt x="74" y="25"/>
                  </a:cubicBezTo>
                  <a:cubicBezTo>
                    <a:pt x="74" y="24"/>
                    <a:pt x="72" y="24"/>
                    <a:pt x="71" y="24"/>
                  </a:cubicBezTo>
                  <a:cubicBezTo>
                    <a:pt x="70" y="25"/>
                    <a:pt x="70" y="25"/>
                    <a:pt x="69" y="25"/>
                  </a:cubicBezTo>
                  <a:cubicBezTo>
                    <a:pt x="68" y="26"/>
                    <a:pt x="68" y="26"/>
                    <a:pt x="68" y="26"/>
                  </a:cubicBezTo>
                  <a:lnTo>
                    <a:pt x="68" y="24"/>
                  </a:lnTo>
                  <a:close/>
                  <a:moveTo>
                    <a:pt x="131" y="106"/>
                  </a:moveTo>
                  <a:cubicBezTo>
                    <a:pt x="131" y="106"/>
                    <a:pt x="129" y="103"/>
                    <a:pt x="129" y="103"/>
                  </a:cubicBezTo>
                  <a:cubicBezTo>
                    <a:pt x="128" y="103"/>
                    <a:pt x="128" y="103"/>
                    <a:pt x="128" y="104"/>
                  </a:cubicBezTo>
                  <a:cubicBezTo>
                    <a:pt x="128" y="104"/>
                    <a:pt x="129" y="105"/>
                    <a:pt x="129" y="105"/>
                  </a:cubicBezTo>
                  <a:cubicBezTo>
                    <a:pt x="129" y="105"/>
                    <a:pt x="130" y="105"/>
                    <a:pt x="129" y="105"/>
                  </a:cubicBezTo>
                  <a:cubicBezTo>
                    <a:pt x="129" y="105"/>
                    <a:pt x="130" y="106"/>
                    <a:pt x="131" y="106"/>
                  </a:cubicBezTo>
                  <a:cubicBezTo>
                    <a:pt x="131" y="106"/>
                    <a:pt x="131" y="106"/>
                    <a:pt x="131" y="106"/>
                  </a:cubicBezTo>
                  <a:close/>
                  <a:moveTo>
                    <a:pt x="137" y="96"/>
                  </a:moveTo>
                  <a:cubicBezTo>
                    <a:pt x="139" y="97"/>
                    <a:pt x="138" y="95"/>
                    <a:pt x="135" y="93"/>
                  </a:cubicBezTo>
                  <a:cubicBezTo>
                    <a:pt x="133" y="92"/>
                    <a:pt x="133" y="92"/>
                    <a:pt x="132" y="92"/>
                  </a:cubicBezTo>
                  <a:cubicBezTo>
                    <a:pt x="131" y="93"/>
                    <a:pt x="131" y="94"/>
                    <a:pt x="132" y="94"/>
                  </a:cubicBezTo>
                  <a:cubicBezTo>
                    <a:pt x="133" y="94"/>
                    <a:pt x="133" y="95"/>
                    <a:pt x="133" y="95"/>
                  </a:cubicBezTo>
                  <a:cubicBezTo>
                    <a:pt x="133" y="95"/>
                    <a:pt x="134" y="95"/>
                    <a:pt x="135" y="95"/>
                  </a:cubicBezTo>
                  <a:cubicBezTo>
                    <a:pt x="135" y="95"/>
                    <a:pt x="136" y="95"/>
                    <a:pt x="137" y="96"/>
                  </a:cubicBezTo>
                  <a:close/>
                  <a:moveTo>
                    <a:pt x="143" y="86"/>
                  </a:moveTo>
                  <a:cubicBezTo>
                    <a:pt x="144" y="86"/>
                    <a:pt x="144" y="86"/>
                    <a:pt x="144" y="86"/>
                  </a:cubicBezTo>
                  <a:cubicBezTo>
                    <a:pt x="144" y="86"/>
                    <a:pt x="142" y="84"/>
                    <a:pt x="141" y="83"/>
                  </a:cubicBezTo>
                  <a:cubicBezTo>
                    <a:pt x="140" y="82"/>
                    <a:pt x="140" y="82"/>
                    <a:pt x="140" y="83"/>
                  </a:cubicBezTo>
                  <a:cubicBezTo>
                    <a:pt x="139" y="85"/>
                    <a:pt x="140" y="85"/>
                    <a:pt x="143" y="86"/>
                  </a:cubicBezTo>
                  <a:close/>
                  <a:moveTo>
                    <a:pt x="149" y="75"/>
                  </a:moveTo>
                  <a:cubicBezTo>
                    <a:pt x="149" y="74"/>
                    <a:pt x="148" y="73"/>
                    <a:pt x="146" y="72"/>
                  </a:cubicBezTo>
                  <a:cubicBezTo>
                    <a:pt x="144" y="71"/>
                    <a:pt x="144" y="71"/>
                    <a:pt x="144" y="72"/>
                  </a:cubicBezTo>
                  <a:cubicBezTo>
                    <a:pt x="144" y="72"/>
                    <a:pt x="144" y="73"/>
                    <a:pt x="145" y="73"/>
                  </a:cubicBezTo>
                  <a:cubicBezTo>
                    <a:pt x="147" y="74"/>
                    <a:pt x="149" y="75"/>
                    <a:pt x="149" y="75"/>
                  </a:cubicBezTo>
                  <a:close/>
                  <a:moveTo>
                    <a:pt x="157" y="68"/>
                  </a:moveTo>
                  <a:cubicBezTo>
                    <a:pt x="157" y="67"/>
                    <a:pt x="154" y="64"/>
                    <a:pt x="152" y="63"/>
                  </a:cubicBezTo>
                  <a:cubicBezTo>
                    <a:pt x="151" y="63"/>
                    <a:pt x="151" y="63"/>
                    <a:pt x="151" y="64"/>
                  </a:cubicBezTo>
                  <a:cubicBezTo>
                    <a:pt x="151" y="65"/>
                    <a:pt x="151" y="65"/>
                    <a:pt x="153" y="66"/>
                  </a:cubicBezTo>
                  <a:cubicBezTo>
                    <a:pt x="154" y="67"/>
                    <a:pt x="156" y="68"/>
                    <a:pt x="157" y="68"/>
                  </a:cubicBezTo>
                  <a:close/>
                  <a:moveTo>
                    <a:pt x="161" y="54"/>
                  </a:moveTo>
                  <a:cubicBezTo>
                    <a:pt x="162" y="54"/>
                    <a:pt x="162" y="54"/>
                    <a:pt x="162" y="54"/>
                  </a:cubicBezTo>
                  <a:cubicBezTo>
                    <a:pt x="162" y="54"/>
                    <a:pt x="162" y="54"/>
                    <a:pt x="162" y="54"/>
                  </a:cubicBezTo>
                  <a:cubicBezTo>
                    <a:pt x="163" y="54"/>
                    <a:pt x="163" y="54"/>
                    <a:pt x="162" y="54"/>
                  </a:cubicBezTo>
                  <a:cubicBezTo>
                    <a:pt x="162" y="54"/>
                    <a:pt x="162" y="53"/>
                    <a:pt x="162" y="53"/>
                  </a:cubicBezTo>
                  <a:cubicBezTo>
                    <a:pt x="162" y="52"/>
                    <a:pt x="162" y="52"/>
                    <a:pt x="162" y="52"/>
                  </a:cubicBezTo>
                  <a:cubicBezTo>
                    <a:pt x="162" y="52"/>
                    <a:pt x="161" y="51"/>
                    <a:pt x="161" y="51"/>
                  </a:cubicBezTo>
                  <a:cubicBezTo>
                    <a:pt x="160" y="50"/>
                    <a:pt x="159" y="50"/>
                    <a:pt x="158" y="50"/>
                  </a:cubicBezTo>
                  <a:cubicBezTo>
                    <a:pt x="157" y="51"/>
                    <a:pt x="157" y="52"/>
                    <a:pt x="158" y="52"/>
                  </a:cubicBezTo>
                  <a:cubicBezTo>
                    <a:pt x="159" y="52"/>
                    <a:pt x="159" y="53"/>
                    <a:pt x="160" y="53"/>
                  </a:cubicBezTo>
                  <a:cubicBezTo>
                    <a:pt x="161" y="54"/>
                    <a:pt x="161" y="54"/>
                    <a:pt x="161" y="54"/>
                  </a:cubicBezTo>
                  <a:close/>
                  <a:moveTo>
                    <a:pt x="169" y="44"/>
                  </a:moveTo>
                  <a:cubicBezTo>
                    <a:pt x="170" y="44"/>
                    <a:pt x="169" y="43"/>
                    <a:pt x="168" y="42"/>
                  </a:cubicBezTo>
                  <a:cubicBezTo>
                    <a:pt x="167" y="41"/>
                    <a:pt x="166" y="41"/>
                    <a:pt x="166" y="42"/>
                  </a:cubicBezTo>
                  <a:cubicBezTo>
                    <a:pt x="166" y="42"/>
                    <a:pt x="167" y="43"/>
                    <a:pt x="167" y="43"/>
                  </a:cubicBezTo>
                  <a:cubicBezTo>
                    <a:pt x="167" y="42"/>
                    <a:pt x="167" y="43"/>
                    <a:pt x="167" y="43"/>
                  </a:cubicBezTo>
                  <a:cubicBezTo>
                    <a:pt x="167" y="43"/>
                    <a:pt x="167" y="43"/>
                    <a:pt x="167" y="43"/>
                  </a:cubicBezTo>
                  <a:cubicBezTo>
                    <a:pt x="167" y="43"/>
                    <a:pt x="168" y="43"/>
                    <a:pt x="167" y="43"/>
                  </a:cubicBezTo>
                  <a:cubicBezTo>
                    <a:pt x="167" y="43"/>
                    <a:pt x="168" y="44"/>
                    <a:pt x="168" y="44"/>
                  </a:cubicBezTo>
                  <a:cubicBezTo>
                    <a:pt x="169" y="44"/>
                    <a:pt x="169" y="44"/>
                    <a:pt x="169" y="44"/>
                  </a:cubicBezTo>
                  <a:cubicBezTo>
                    <a:pt x="169" y="45"/>
                    <a:pt x="169" y="45"/>
                    <a:pt x="169" y="45"/>
                  </a:cubicBezTo>
                  <a:cubicBezTo>
                    <a:pt x="169" y="45"/>
                    <a:pt x="169" y="44"/>
                    <a:pt x="169" y="44"/>
                  </a:cubicBezTo>
                  <a:close/>
                  <a:moveTo>
                    <a:pt x="177" y="36"/>
                  </a:moveTo>
                  <a:cubicBezTo>
                    <a:pt x="177" y="36"/>
                    <a:pt x="176" y="34"/>
                    <a:pt x="176" y="34"/>
                  </a:cubicBezTo>
                  <a:cubicBezTo>
                    <a:pt x="175" y="34"/>
                    <a:pt x="175" y="33"/>
                    <a:pt x="175" y="33"/>
                  </a:cubicBezTo>
                  <a:cubicBezTo>
                    <a:pt x="175" y="33"/>
                    <a:pt x="175" y="33"/>
                    <a:pt x="174" y="33"/>
                  </a:cubicBezTo>
                  <a:cubicBezTo>
                    <a:pt x="173" y="33"/>
                    <a:pt x="173" y="33"/>
                    <a:pt x="173" y="32"/>
                  </a:cubicBezTo>
                  <a:cubicBezTo>
                    <a:pt x="173" y="32"/>
                    <a:pt x="173" y="32"/>
                    <a:pt x="172" y="32"/>
                  </a:cubicBezTo>
                  <a:cubicBezTo>
                    <a:pt x="172" y="33"/>
                    <a:pt x="172" y="33"/>
                    <a:pt x="172" y="33"/>
                  </a:cubicBezTo>
                  <a:cubicBezTo>
                    <a:pt x="172" y="34"/>
                    <a:pt x="172" y="34"/>
                    <a:pt x="172" y="34"/>
                  </a:cubicBezTo>
                  <a:cubicBezTo>
                    <a:pt x="173" y="34"/>
                    <a:pt x="173" y="33"/>
                    <a:pt x="173" y="34"/>
                  </a:cubicBezTo>
                  <a:cubicBezTo>
                    <a:pt x="173" y="34"/>
                    <a:pt x="173" y="34"/>
                    <a:pt x="173" y="34"/>
                  </a:cubicBezTo>
                  <a:cubicBezTo>
                    <a:pt x="173" y="34"/>
                    <a:pt x="173" y="34"/>
                    <a:pt x="173" y="34"/>
                  </a:cubicBezTo>
                  <a:cubicBezTo>
                    <a:pt x="173" y="34"/>
                    <a:pt x="174" y="35"/>
                    <a:pt x="174" y="35"/>
                  </a:cubicBezTo>
                  <a:cubicBezTo>
                    <a:pt x="174" y="36"/>
                    <a:pt x="174" y="36"/>
                    <a:pt x="176" y="36"/>
                  </a:cubicBezTo>
                  <a:cubicBezTo>
                    <a:pt x="176" y="37"/>
                    <a:pt x="177" y="37"/>
                    <a:pt x="177" y="3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3" name="Freeform 38"/>
            <p:cNvSpPr>
              <a:spLocks noEditPoints="1"/>
            </p:cNvSpPr>
            <p:nvPr/>
          </p:nvSpPr>
          <p:spPr bwMode="auto">
            <a:xfrm>
              <a:off x="1889" y="2202"/>
              <a:ext cx="223" cy="293"/>
            </a:xfrm>
            <a:custGeom>
              <a:avLst/>
              <a:gdLst>
                <a:gd name="T0" fmla="*/ 39 w 177"/>
                <a:gd name="T1" fmla="*/ 218 h 232"/>
                <a:gd name="T2" fmla="*/ 4 w 177"/>
                <a:gd name="T3" fmla="*/ 210 h 232"/>
                <a:gd name="T4" fmla="*/ 5 w 177"/>
                <a:gd name="T5" fmla="*/ 174 h 232"/>
                <a:gd name="T6" fmla="*/ 16 w 177"/>
                <a:gd name="T7" fmla="*/ 142 h 232"/>
                <a:gd name="T8" fmla="*/ 17 w 177"/>
                <a:gd name="T9" fmla="*/ 125 h 232"/>
                <a:gd name="T10" fmla="*/ 25 w 177"/>
                <a:gd name="T11" fmla="*/ 91 h 232"/>
                <a:gd name="T12" fmla="*/ 21 w 177"/>
                <a:gd name="T13" fmla="*/ 59 h 232"/>
                <a:gd name="T14" fmla="*/ 26 w 177"/>
                <a:gd name="T15" fmla="*/ 33 h 232"/>
                <a:gd name="T16" fmla="*/ 53 w 177"/>
                <a:gd name="T17" fmla="*/ 10 h 232"/>
                <a:gd name="T18" fmla="*/ 134 w 177"/>
                <a:gd name="T19" fmla="*/ 2 h 232"/>
                <a:gd name="T20" fmla="*/ 165 w 177"/>
                <a:gd name="T21" fmla="*/ 17 h 232"/>
                <a:gd name="T22" fmla="*/ 172 w 177"/>
                <a:gd name="T23" fmla="*/ 101 h 232"/>
                <a:gd name="T24" fmla="*/ 162 w 177"/>
                <a:gd name="T25" fmla="*/ 171 h 232"/>
                <a:gd name="T26" fmla="*/ 160 w 177"/>
                <a:gd name="T27" fmla="*/ 205 h 232"/>
                <a:gd name="T28" fmla="*/ 152 w 177"/>
                <a:gd name="T29" fmla="*/ 231 h 232"/>
                <a:gd name="T30" fmla="*/ 133 w 177"/>
                <a:gd name="T31" fmla="*/ 229 h 232"/>
                <a:gd name="T32" fmla="*/ 103 w 177"/>
                <a:gd name="T33" fmla="*/ 226 h 232"/>
                <a:gd name="T34" fmla="*/ 98 w 177"/>
                <a:gd name="T35" fmla="*/ 221 h 232"/>
                <a:gd name="T36" fmla="*/ 155 w 177"/>
                <a:gd name="T37" fmla="*/ 208 h 232"/>
                <a:gd name="T38" fmla="*/ 159 w 177"/>
                <a:gd name="T39" fmla="*/ 160 h 232"/>
                <a:gd name="T40" fmla="*/ 165 w 177"/>
                <a:gd name="T41" fmla="*/ 118 h 232"/>
                <a:gd name="T42" fmla="*/ 168 w 177"/>
                <a:gd name="T43" fmla="*/ 90 h 232"/>
                <a:gd name="T44" fmla="*/ 165 w 177"/>
                <a:gd name="T45" fmla="*/ 39 h 232"/>
                <a:gd name="T46" fmla="*/ 102 w 177"/>
                <a:gd name="T47" fmla="*/ 30 h 232"/>
                <a:gd name="T48" fmla="*/ 70 w 177"/>
                <a:gd name="T49" fmla="*/ 25 h 232"/>
                <a:gd name="T50" fmla="*/ 32 w 177"/>
                <a:gd name="T51" fmla="*/ 68 h 232"/>
                <a:gd name="T52" fmla="*/ 31 w 177"/>
                <a:gd name="T53" fmla="*/ 108 h 232"/>
                <a:gd name="T54" fmla="*/ 27 w 177"/>
                <a:gd name="T55" fmla="*/ 143 h 232"/>
                <a:gd name="T56" fmla="*/ 19 w 177"/>
                <a:gd name="T57" fmla="*/ 186 h 232"/>
                <a:gd name="T58" fmla="*/ 60 w 177"/>
                <a:gd name="T59" fmla="*/ 216 h 232"/>
                <a:gd name="T60" fmla="*/ 46 w 177"/>
                <a:gd name="T61" fmla="*/ 58 h 232"/>
                <a:gd name="T62" fmla="*/ 159 w 177"/>
                <a:gd name="T63" fmla="*/ 61 h 232"/>
                <a:gd name="T64" fmla="*/ 155 w 177"/>
                <a:gd name="T65" fmla="*/ 108 h 232"/>
                <a:gd name="T66" fmla="*/ 155 w 177"/>
                <a:gd name="T67" fmla="*/ 53 h 232"/>
                <a:gd name="T68" fmla="*/ 51 w 177"/>
                <a:gd name="T69" fmla="*/ 49 h 232"/>
                <a:gd name="T70" fmla="*/ 95 w 177"/>
                <a:gd name="T71" fmla="*/ 102 h 232"/>
                <a:gd name="T72" fmla="*/ 141 w 177"/>
                <a:gd name="T73" fmla="*/ 111 h 232"/>
                <a:gd name="T74" fmla="*/ 100 w 177"/>
                <a:gd name="T75" fmla="*/ 97 h 232"/>
                <a:gd name="T76" fmla="*/ 57 w 177"/>
                <a:gd name="T77" fmla="*/ 91 h 232"/>
                <a:gd name="T78" fmla="*/ 145 w 177"/>
                <a:gd name="T79" fmla="*/ 103 h 232"/>
                <a:gd name="T80" fmla="*/ 109 w 177"/>
                <a:gd name="T81" fmla="*/ 84 h 232"/>
                <a:gd name="T82" fmla="*/ 56 w 177"/>
                <a:gd name="T83" fmla="*/ 76 h 232"/>
                <a:gd name="T84" fmla="*/ 147 w 177"/>
                <a:gd name="T85" fmla="*/ 88 h 232"/>
                <a:gd name="T86" fmla="*/ 64 w 177"/>
                <a:gd name="T87" fmla="*/ 64 h 232"/>
                <a:gd name="T88" fmla="*/ 129 w 177"/>
                <a:gd name="T89" fmla="*/ 67 h 232"/>
                <a:gd name="T90" fmla="*/ 120 w 177"/>
                <a:gd name="T91" fmla="*/ 70 h 232"/>
                <a:gd name="T92" fmla="*/ 56 w 177"/>
                <a:gd name="T93" fmla="*/ 47 h 232"/>
                <a:gd name="T94" fmla="*/ 12 w 177"/>
                <a:gd name="T95" fmla="*/ 200 h 232"/>
                <a:gd name="T96" fmla="*/ 10 w 177"/>
                <a:gd name="T97" fmla="*/ 185 h 232"/>
                <a:gd name="T98" fmla="*/ 21 w 177"/>
                <a:gd name="T99" fmla="*/ 148 h 232"/>
                <a:gd name="T100" fmla="*/ 12 w 177"/>
                <a:gd name="T101" fmla="*/ 133 h 232"/>
                <a:gd name="T102" fmla="*/ 24 w 177"/>
                <a:gd name="T103" fmla="*/ 101 h 232"/>
                <a:gd name="T104" fmla="*/ 26 w 177"/>
                <a:gd name="T105" fmla="*/ 58 h 232"/>
                <a:gd name="T106" fmla="*/ 30 w 177"/>
                <a:gd name="T107" fmla="*/ 50 h 232"/>
                <a:gd name="T108" fmla="*/ 169 w 177"/>
                <a:gd name="T109" fmla="*/ 35 h 232"/>
                <a:gd name="T110" fmla="*/ 151 w 177"/>
                <a:gd name="T111" fmla="*/ 34 h 232"/>
                <a:gd name="T112" fmla="*/ 90 w 177"/>
                <a:gd name="T113" fmla="*/ 14 h 232"/>
                <a:gd name="T114" fmla="*/ 125 w 177"/>
                <a:gd name="T115" fmla="*/ 13 h 232"/>
                <a:gd name="T116" fmla="*/ 137 w 177"/>
                <a:gd name="T117" fmla="*/ 5 h 232"/>
                <a:gd name="T118" fmla="*/ 78 w 177"/>
                <a:gd name="T119" fmla="*/ 11 h 232"/>
                <a:gd name="T120" fmla="*/ 161 w 177"/>
                <a:gd name="T121" fmla="*/ 22 h 232"/>
                <a:gd name="T122" fmla="*/ 111 w 177"/>
                <a:gd name="T123" fmla="*/ 17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77" h="232">
                  <a:moveTo>
                    <a:pt x="73" y="224"/>
                  </a:moveTo>
                  <a:cubicBezTo>
                    <a:pt x="73" y="223"/>
                    <a:pt x="73" y="223"/>
                    <a:pt x="72" y="223"/>
                  </a:cubicBezTo>
                  <a:cubicBezTo>
                    <a:pt x="72" y="223"/>
                    <a:pt x="72" y="223"/>
                    <a:pt x="72" y="223"/>
                  </a:cubicBezTo>
                  <a:cubicBezTo>
                    <a:pt x="72" y="224"/>
                    <a:pt x="71" y="224"/>
                    <a:pt x="71" y="224"/>
                  </a:cubicBezTo>
                  <a:cubicBezTo>
                    <a:pt x="70" y="224"/>
                    <a:pt x="70" y="223"/>
                    <a:pt x="70" y="223"/>
                  </a:cubicBezTo>
                  <a:cubicBezTo>
                    <a:pt x="70" y="223"/>
                    <a:pt x="69" y="223"/>
                    <a:pt x="68" y="223"/>
                  </a:cubicBezTo>
                  <a:cubicBezTo>
                    <a:pt x="67" y="223"/>
                    <a:pt x="65" y="223"/>
                    <a:pt x="64" y="223"/>
                  </a:cubicBezTo>
                  <a:cubicBezTo>
                    <a:pt x="62" y="222"/>
                    <a:pt x="60" y="222"/>
                    <a:pt x="60" y="222"/>
                  </a:cubicBezTo>
                  <a:cubicBezTo>
                    <a:pt x="59" y="222"/>
                    <a:pt x="58" y="222"/>
                    <a:pt x="58" y="221"/>
                  </a:cubicBezTo>
                  <a:cubicBezTo>
                    <a:pt x="58" y="221"/>
                    <a:pt x="57" y="221"/>
                    <a:pt x="57" y="221"/>
                  </a:cubicBezTo>
                  <a:cubicBezTo>
                    <a:pt x="57" y="221"/>
                    <a:pt x="56" y="221"/>
                    <a:pt x="55" y="221"/>
                  </a:cubicBezTo>
                  <a:cubicBezTo>
                    <a:pt x="53" y="221"/>
                    <a:pt x="52" y="221"/>
                    <a:pt x="52" y="220"/>
                  </a:cubicBezTo>
                  <a:cubicBezTo>
                    <a:pt x="52" y="220"/>
                    <a:pt x="52" y="219"/>
                    <a:pt x="52" y="219"/>
                  </a:cubicBezTo>
                  <a:cubicBezTo>
                    <a:pt x="52" y="219"/>
                    <a:pt x="52" y="219"/>
                    <a:pt x="52" y="220"/>
                  </a:cubicBezTo>
                  <a:cubicBezTo>
                    <a:pt x="52" y="221"/>
                    <a:pt x="52" y="221"/>
                    <a:pt x="51" y="220"/>
                  </a:cubicBezTo>
                  <a:cubicBezTo>
                    <a:pt x="50" y="219"/>
                    <a:pt x="50" y="219"/>
                    <a:pt x="48" y="219"/>
                  </a:cubicBezTo>
                  <a:cubicBezTo>
                    <a:pt x="47" y="219"/>
                    <a:pt x="45" y="219"/>
                    <a:pt x="43" y="219"/>
                  </a:cubicBezTo>
                  <a:cubicBezTo>
                    <a:pt x="41" y="219"/>
                    <a:pt x="40" y="219"/>
                    <a:pt x="40" y="218"/>
                  </a:cubicBezTo>
                  <a:cubicBezTo>
                    <a:pt x="40" y="218"/>
                    <a:pt x="40" y="218"/>
                    <a:pt x="40" y="218"/>
                  </a:cubicBezTo>
                  <a:cubicBezTo>
                    <a:pt x="40" y="218"/>
                    <a:pt x="40" y="218"/>
                    <a:pt x="39" y="218"/>
                  </a:cubicBezTo>
                  <a:cubicBezTo>
                    <a:pt x="39" y="218"/>
                    <a:pt x="39" y="218"/>
                    <a:pt x="39" y="218"/>
                  </a:cubicBezTo>
                  <a:cubicBezTo>
                    <a:pt x="39" y="218"/>
                    <a:pt x="38" y="218"/>
                    <a:pt x="37" y="218"/>
                  </a:cubicBezTo>
                  <a:cubicBezTo>
                    <a:pt x="36" y="218"/>
                    <a:pt x="36" y="218"/>
                    <a:pt x="35" y="218"/>
                  </a:cubicBezTo>
                  <a:cubicBezTo>
                    <a:pt x="35" y="218"/>
                    <a:pt x="35" y="218"/>
                    <a:pt x="34" y="218"/>
                  </a:cubicBezTo>
                  <a:cubicBezTo>
                    <a:pt x="34" y="218"/>
                    <a:pt x="33" y="218"/>
                    <a:pt x="33" y="218"/>
                  </a:cubicBezTo>
                  <a:cubicBezTo>
                    <a:pt x="32" y="217"/>
                    <a:pt x="32" y="217"/>
                    <a:pt x="32" y="218"/>
                  </a:cubicBezTo>
                  <a:cubicBezTo>
                    <a:pt x="32" y="218"/>
                    <a:pt x="31" y="218"/>
                    <a:pt x="31" y="218"/>
                  </a:cubicBezTo>
                  <a:cubicBezTo>
                    <a:pt x="29" y="217"/>
                    <a:pt x="26" y="216"/>
                    <a:pt x="25" y="217"/>
                  </a:cubicBezTo>
                  <a:cubicBezTo>
                    <a:pt x="25" y="217"/>
                    <a:pt x="24" y="217"/>
                    <a:pt x="22" y="217"/>
                  </a:cubicBezTo>
                  <a:cubicBezTo>
                    <a:pt x="21" y="217"/>
                    <a:pt x="19" y="216"/>
                    <a:pt x="19" y="217"/>
                  </a:cubicBezTo>
                  <a:cubicBezTo>
                    <a:pt x="19" y="217"/>
                    <a:pt x="15" y="216"/>
                    <a:pt x="15" y="216"/>
                  </a:cubicBezTo>
                  <a:cubicBezTo>
                    <a:pt x="15" y="216"/>
                    <a:pt x="15" y="216"/>
                    <a:pt x="15" y="216"/>
                  </a:cubicBezTo>
                  <a:cubicBezTo>
                    <a:pt x="15" y="216"/>
                    <a:pt x="16" y="215"/>
                    <a:pt x="16" y="215"/>
                  </a:cubicBezTo>
                  <a:cubicBezTo>
                    <a:pt x="16" y="215"/>
                    <a:pt x="14" y="214"/>
                    <a:pt x="14" y="215"/>
                  </a:cubicBezTo>
                  <a:cubicBezTo>
                    <a:pt x="14" y="215"/>
                    <a:pt x="11" y="214"/>
                    <a:pt x="10" y="214"/>
                  </a:cubicBezTo>
                  <a:cubicBezTo>
                    <a:pt x="9" y="213"/>
                    <a:pt x="9" y="213"/>
                    <a:pt x="9" y="214"/>
                  </a:cubicBezTo>
                  <a:cubicBezTo>
                    <a:pt x="8" y="214"/>
                    <a:pt x="8" y="214"/>
                    <a:pt x="8" y="214"/>
                  </a:cubicBezTo>
                  <a:cubicBezTo>
                    <a:pt x="8" y="213"/>
                    <a:pt x="7" y="213"/>
                    <a:pt x="7" y="213"/>
                  </a:cubicBezTo>
                  <a:cubicBezTo>
                    <a:pt x="6" y="213"/>
                    <a:pt x="6" y="213"/>
                    <a:pt x="6" y="212"/>
                  </a:cubicBezTo>
                  <a:cubicBezTo>
                    <a:pt x="6" y="212"/>
                    <a:pt x="5" y="211"/>
                    <a:pt x="4" y="210"/>
                  </a:cubicBezTo>
                  <a:cubicBezTo>
                    <a:pt x="1" y="207"/>
                    <a:pt x="1" y="206"/>
                    <a:pt x="1" y="203"/>
                  </a:cubicBezTo>
                  <a:cubicBezTo>
                    <a:pt x="2" y="202"/>
                    <a:pt x="1" y="201"/>
                    <a:pt x="1" y="201"/>
                  </a:cubicBezTo>
                  <a:cubicBezTo>
                    <a:pt x="0" y="200"/>
                    <a:pt x="1" y="200"/>
                    <a:pt x="2" y="200"/>
                  </a:cubicBezTo>
                  <a:cubicBezTo>
                    <a:pt x="3" y="200"/>
                    <a:pt x="3" y="200"/>
                    <a:pt x="4" y="199"/>
                  </a:cubicBezTo>
                  <a:cubicBezTo>
                    <a:pt x="4" y="199"/>
                    <a:pt x="5" y="198"/>
                    <a:pt x="6" y="198"/>
                  </a:cubicBezTo>
                  <a:cubicBezTo>
                    <a:pt x="7" y="198"/>
                    <a:pt x="9" y="197"/>
                    <a:pt x="9" y="197"/>
                  </a:cubicBezTo>
                  <a:cubicBezTo>
                    <a:pt x="9" y="196"/>
                    <a:pt x="9" y="196"/>
                    <a:pt x="8" y="195"/>
                  </a:cubicBezTo>
                  <a:cubicBezTo>
                    <a:pt x="8" y="194"/>
                    <a:pt x="7" y="193"/>
                    <a:pt x="7" y="193"/>
                  </a:cubicBezTo>
                  <a:cubicBezTo>
                    <a:pt x="6" y="193"/>
                    <a:pt x="6" y="192"/>
                    <a:pt x="6" y="191"/>
                  </a:cubicBezTo>
                  <a:cubicBezTo>
                    <a:pt x="6" y="190"/>
                    <a:pt x="5" y="189"/>
                    <a:pt x="4" y="188"/>
                  </a:cubicBezTo>
                  <a:cubicBezTo>
                    <a:pt x="2" y="187"/>
                    <a:pt x="4" y="182"/>
                    <a:pt x="5" y="183"/>
                  </a:cubicBezTo>
                  <a:cubicBezTo>
                    <a:pt x="5" y="183"/>
                    <a:pt x="6" y="183"/>
                    <a:pt x="6" y="183"/>
                  </a:cubicBezTo>
                  <a:cubicBezTo>
                    <a:pt x="6" y="183"/>
                    <a:pt x="7" y="182"/>
                    <a:pt x="8" y="182"/>
                  </a:cubicBezTo>
                  <a:cubicBezTo>
                    <a:pt x="9" y="182"/>
                    <a:pt x="9" y="182"/>
                    <a:pt x="9" y="182"/>
                  </a:cubicBezTo>
                  <a:cubicBezTo>
                    <a:pt x="8" y="180"/>
                    <a:pt x="8" y="180"/>
                    <a:pt x="8" y="180"/>
                  </a:cubicBezTo>
                  <a:cubicBezTo>
                    <a:pt x="7" y="179"/>
                    <a:pt x="7" y="179"/>
                    <a:pt x="7" y="179"/>
                  </a:cubicBezTo>
                  <a:cubicBezTo>
                    <a:pt x="6" y="180"/>
                    <a:pt x="6" y="180"/>
                    <a:pt x="6" y="179"/>
                  </a:cubicBezTo>
                  <a:cubicBezTo>
                    <a:pt x="6" y="179"/>
                    <a:pt x="6" y="179"/>
                    <a:pt x="5" y="179"/>
                  </a:cubicBezTo>
                  <a:cubicBezTo>
                    <a:pt x="4" y="178"/>
                    <a:pt x="4" y="178"/>
                    <a:pt x="4" y="176"/>
                  </a:cubicBezTo>
                  <a:cubicBezTo>
                    <a:pt x="3" y="175"/>
                    <a:pt x="4" y="174"/>
                    <a:pt x="5" y="174"/>
                  </a:cubicBezTo>
                  <a:cubicBezTo>
                    <a:pt x="5" y="174"/>
                    <a:pt x="5" y="173"/>
                    <a:pt x="5" y="172"/>
                  </a:cubicBezTo>
                  <a:cubicBezTo>
                    <a:pt x="5" y="170"/>
                    <a:pt x="8" y="168"/>
                    <a:pt x="11" y="166"/>
                  </a:cubicBezTo>
                  <a:cubicBezTo>
                    <a:pt x="13" y="164"/>
                    <a:pt x="16" y="163"/>
                    <a:pt x="17" y="164"/>
                  </a:cubicBezTo>
                  <a:cubicBezTo>
                    <a:pt x="17" y="164"/>
                    <a:pt x="17" y="164"/>
                    <a:pt x="17" y="163"/>
                  </a:cubicBezTo>
                  <a:cubicBezTo>
                    <a:pt x="17" y="163"/>
                    <a:pt x="17" y="163"/>
                    <a:pt x="18" y="162"/>
                  </a:cubicBezTo>
                  <a:cubicBezTo>
                    <a:pt x="19" y="162"/>
                    <a:pt x="19" y="161"/>
                    <a:pt x="18" y="161"/>
                  </a:cubicBezTo>
                  <a:cubicBezTo>
                    <a:pt x="17" y="161"/>
                    <a:pt x="16" y="160"/>
                    <a:pt x="15" y="159"/>
                  </a:cubicBezTo>
                  <a:cubicBezTo>
                    <a:pt x="14" y="159"/>
                    <a:pt x="13" y="158"/>
                    <a:pt x="13" y="158"/>
                  </a:cubicBezTo>
                  <a:cubicBezTo>
                    <a:pt x="12" y="158"/>
                    <a:pt x="12" y="157"/>
                    <a:pt x="11" y="156"/>
                  </a:cubicBezTo>
                  <a:cubicBezTo>
                    <a:pt x="11" y="156"/>
                    <a:pt x="11" y="155"/>
                    <a:pt x="10" y="155"/>
                  </a:cubicBezTo>
                  <a:cubicBezTo>
                    <a:pt x="10" y="155"/>
                    <a:pt x="10" y="154"/>
                    <a:pt x="10" y="154"/>
                  </a:cubicBezTo>
                  <a:cubicBezTo>
                    <a:pt x="10" y="153"/>
                    <a:pt x="10" y="152"/>
                    <a:pt x="10" y="152"/>
                  </a:cubicBezTo>
                  <a:cubicBezTo>
                    <a:pt x="9" y="152"/>
                    <a:pt x="9" y="152"/>
                    <a:pt x="10" y="152"/>
                  </a:cubicBezTo>
                  <a:cubicBezTo>
                    <a:pt x="10" y="151"/>
                    <a:pt x="10" y="151"/>
                    <a:pt x="10" y="151"/>
                  </a:cubicBezTo>
                  <a:cubicBezTo>
                    <a:pt x="9" y="151"/>
                    <a:pt x="9" y="151"/>
                    <a:pt x="10" y="150"/>
                  </a:cubicBezTo>
                  <a:cubicBezTo>
                    <a:pt x="10" y="148"/>
                    <a:pt x="11" y="147"/>
                    <a:pt x="12" y="147"/>
                  </a:cubicBezTo>
                  <a:cubicBezTo>
                    <a:pt x="12" y="147"/>
                    <a:pt x="12" y="147"/>
                    <a:pt x="12" y="147"/>
                  </a:cubicBezTo>
                  <a:cubicBezTo>
                    <a:pt x="12" y="146"/>
                    <a:pt x="14" y="145"/>
                    <a:pt x="14" y="145"/>
                  </a:cubicBezTo>
                  <a:cubicBezTo>
                    <a:pt x="15" y="145"/>
                    <a:pt x="17" y="143"/>
                    <a:pt x="17" y="143"/>
                  </a:cubicBezTo>
                  <a:cubicBezTo>
                    <a:pt x="17" y="142"/>
                    <a:pt x="17" y="142"/>
                    <a:pt x="16" y="142"/>
                  </a:cubicBezTo>
                  <a:cubicBezTo>
                    <a:pt x="15" y="142"/>
                    <a:pt x="14" y="141"/>
                    <a:pt x="13" y="140"/>
                  </a:cubicBezTo>
                  <a:cubicBezTo>
                    <a:pt x="13" y="140"/>
                    <a:pt x="12" y="139"/>
                    <a:pt x="12" y="140"/>
                  </a:cubicBezTo>
                  <a:cubicBezTo>
                    <a:pt x="11" y="140"/>
                    <a:pt x="11" y="140"/>
                    <a:pt x="11" y="139"/>
                  </a:cubicBezTo>
                  <a:cubicBezTo>
                    <a:pt x="11" y="139"/>
                    <a:pt x="11" y="139"/>
                    <a:pt x="11" y="138"/>
                  </a:cubicBezTo>
                  <a:cubicBezTo>
                    <a:pt x="10" y="136"/>
                    <a:pt x="10" y="136"/>
                    <a:pt x="9" y="137"/>
                  </a:cubicBezTo>
                  <a:cubicBezTo>
                    <a:pt x="9" y="137"/>
                    <a:pt x="9" y="137"/>
                    <a:pt x="9" y="137"/>
                  </a:cubicBezTo>
                  <a:cubicBezTo>
                    <a:pt x="9" y="137"/>
                    <a:pt x="9" y="136"/>
                    <a:pt x="9" y="135"/>
                  </a:cubicBezTo>
                  <a:cubicBezTo>
                    <a:pt x="9" y="134"/>
                    <a:pt x="8" y="134"/>
                    <a:pt x="8" y="134"/>
                  </a:cubicBezTo>
                  <a:cubicBezTo>
                    <a:pt x="8" y="134"/>
                    <a:pt x="8" y="133"/>
                    <a:pt x="8" y="133"/>
                  </a:cubicBezTo>
                  <a:cubicBezTo>
                    <a:pt x="8" y="133"/>
                    <a:pt x="8" y="133"/>
                    <a:pt x="8" y="132"/>
                  </a:cubicBezTo>
                  <a:cubicBezTo>
                    <a:pt x="8" y="132"/>
                    <a:pt x="8" y="132"/>
                    <a:pt x="8" y="132"/>
                  </a:cubicBezTo>
                  <a:cubicBezTo>
                    <a:pt x="9" y="132"/>
                    <a:pt x="9" y="132"/>
                    <a:pt x="8" y="131"/>
                  </a:cubicBezTo>
                  <a:cubicBezTo>
                    <a:pt x="8" y="131"/>
                    <a:pt x="8" y="131"/>
                    <a:pt x="9" y="131"/>
                  </a:cubicBezTo>
                  <a:cubicBezTo>
                    <a:pt x="10" y="131"/>
                    <a:pt x="11" y="130"/>
                    <a:pt x="10" y="130"/>
                  </a:cubicBezTo>
                  <a:cubicBezTo>
                    <a:pt x="10" y="130"/>
                    <a:pt x="10" y="130"/>
                    <a:pt x="10" y="129"/>
                  </a:cubicBezTo>
                  <a:cubicBezTo>
                    <a:pt x="11" y="129"/>
                    <a:pt x="11" y="128"/>
                    <a:pt x="11" y="128"/>
                  </a:cubicBezTo>
                  <a:cubicBezTo>
                    <a:pt x="11" y="128"/>
                    <a:pt x="11" y="128"/>
                    <a:pt x="12" y="128"/>
                  </a:cubicBezTo>
                  <a:cubicBezTo>
                    <a:pt x="12" y="128"/>
                    <a:pt x="13" y="127"/>
                    <a:pt x="14" y="127"/>
                  </a:cubicBezTo>
                  <a:cubicBezTo>
                    <a:pt x="15" y="126"/>
                    <a:pt x="16" y="125"/>
                    <a:pt x="16" y="125"/>
                  </a:cubicBezTo>
                  <a:cubicBezTo>
                    <a:pt x="16" y="125"/>
                    <a:pt x="17" y="125"/>
                    <a:pt x="17" y="125"/>
                  </a:cubicBezTo>
                  <a:cubicBezTo>
                    <a:pt x="17" y="125"/>
                    <a:pt x="17" y="124"/>
                    <a:pt x="18" y="125"/>
                  </a:cubicBezTo>
                  <a:cubicBezTo>
                    <a:pt x="18" y="125"/>
                    <a:pt x="18" y="124"/>
                    <a:pt x="19" y="124"/>
                  </a:cubicBezTo>
                  <a:cubicBezTo>
                    <a:pt x="19" y="123"/>
                    <a:pt x="19" y="123"/>
                    <a:pt x="19" y="123"/>
                  </a:cubicBezTo>
                  <a:cubicBezTo>
                    <a:pt x="16" y="123"/>
                    <a:pt x="13" y="120"/>
                    <a:pt x="12" y="118"/>
                  </a:cubicBezTo>
                  <a:cubicBezTo>
                    <a:pt x="11" y="116"/>
                    <a:pt x="12" y="114"/>
                    <a:pt x="12" y="113"/>
                  </a:cubicBezTo>
                  <a:cubicBezTo>
                    <a:pt x="13" y="111"/>
                    <a:pt x="16" y="109"/>
                    <a:pt x="17" y="109"/>
                  </a:cubicBezTo>
                  <a:cubicBezTo>
                    <a:pt x="17" y="109"/>
                    <a:pt x="18" y="109"/>
                    <a:pt x="18" y="109"/>
                  </a:cubicBezTo>
                  <a:cubicBezTo>
                    <a:pt x="18" y="108"/>
                    <a:pt x="19" y="108"/>
                    <a:pt x="19" y="108"/>
                  </a:cubicBezTo>
                  <a:cubicBezTo>
                    <a:pt x="19" y="108"/>
                    <a:pt x="20" y="108"/>
                    <a:pt x="21" y="107"/>
                  </a:cubicBezTo>
                  <a:cubicBezTo>
                    <a:pt x="22" y="107"/>
                    <a:pt x="23" y="107"/>
                    <a:pt x="23" y="107"/>
                  </a:cubicBezTo>
                  <a:cubicBezTo>
                    <a:pt x="23" y="107"/>
                    <a:pt x="24" y="107"/>
                    <a:pt x="24" y="106"/>
                  </a:cubicBezTo>
                  <a:cubicBezTo>
                    <a:pt x="24" y="106"/>
                    <a:pt x="23" y="105"/>
                    <a:pt x="22" y="103"/>
                  </a:cubicBezTo>
                  <a:cubicBezTo>
                    <a:pt x="20" y="102"/>
                    <a:pt x="20" y="101"/>
                    <a:pt x="20" y="101"/>
                  </a:cubicBezTo>
                  <a:cubicBezTo>
                    <a:pt x="20" y="100"/>
                    <a:pt x="20" y="99"/>
                    <a:pt x="20" y="99"/>
                  </a:cubicBezTo>
                  <a:cubicBezTo>
                    <a:pt x="19" y="99"/>
                    <a:pt x="19" y="97"/>
                    <a:pt x="19" y="96"/>
                  </a:cubicBezTo>
                  <a:cubicBezTo>
                    <a:pt x="19" y="95"/>
                    <a:pt x="20" y="95"/>
                    <a:pt x="20" y="95"/>
                  </a:cubicBezTo>
                  <a:cubicBezTo>
                    <a:pt x="20" y="95"/>
                    <a:pt x="20" y="94"/>
                    <a:pt x="20" y="94"/>
                  </a:cubicBezTo>
                  <a:cubicBezTo>
                    <a:pt x="20" y="93"/>
                    <a:pt x="21" y="93"/>
                    <a:pt x="21" y="93"/>
                  </a:cubicBezTo>
                  <a:cubicBezTo>
                    <a:pt x="21" y="93"/>
                    <a:pt x="22" y="93"/>
                    <a:pt x="22" y="92"/>
                  </a:cubicBezTo>
                  <a:cubicBezTo>
                    <a:pt x="23" y="92"/>
                    <a:pt x="24" y="91"/>
                    <a:pt x="25" y="91"/>
                  </a:cubicBezTo>
                  <a:cubicBezTo>
                    <a:pt x="27" y="90"/>
                    <a:pt x="27" y="90"/>
                    <a:pt x="27" y="90"/>
                  </a:cubicBezTo>
                  <a:cubicBezTo>
                    <a:pt x="26" y="89"/>
                    <a:pt x="26" y="89"/>
                    <a:pt x="26" y="89"/>
                  </a:cubicBezTo>
                  <a:cubicBezTo>
                    <a:pt x="27" y="89"/>
                    <a:pt x="27" y="88"/>
                    <a:pt x="27" y="88"/>
                  </a:cubicBezTo>
                  <a:cubicBezTo>
                    <a:pt x="27" y="87"/>
                    <a:pt x="27" y="86"/>
                    <a:pt x="25" y="84"/>
                  </a:cubicBezTo>
                  <a:cubicBezTo>
                    <a:pt x="23" y="82"/>
                    <a:pt x="23" y="82"/>
                    <a:pt x="23" y="82"/>
                  </a:cubicBezTo>
                  <a:cubicBezTo>
                    <a:pt x="23" y="80"/>
                    <a:pt x="23" y="80"/>
                    <a:pt x="23" y="80"/>
                  </a:cubicBezTo>
                  <a:cubicBezTo>
                    <a:pt x="23" y="79"/>
                    <a:pt x="24" y="77"/>
                    <a:pt x="25" y="76"/>
                  </a:cubicBezTo>
                  <a:cubicBezTo>
                    <a:pt x="25" y="76"/>
                    <a:pt x="26" y="75"/>
                    <a:pt x="26" y="74"/>
                  </a:cubicBezTo>
                  <a:cubicBezTo>
                    <a:pt x="27" y="74"/>
                    <a:pt x="27" y="73"/>
                    <a:pt x="28" y="73"/>
                  </a:cubicBezTo>
                  <a:cubicBezTo>
                    <a:pt x="29" y="72"/>
                    <a:pt x="28" y="71"/>
                    <a:pt x="26" y="70"/>
                  </a:cubicBezTo>
                  <a:cubicBezTo>
                    <a:pt x="25" y="69"/>
                    <a:pt x="24" y="68"/>
                    <a:pt x="24" y="68"/>
                  </a:cubicBezTo>
                  <a:cubicBezTo>
                    <a:pt x="24" y="68"/>
                    <a:pt x="23" y="67"/>
                    <a:pt x="23" y="67"/>
                  </a:cubicBezTo>
                  <a:cubicBezTo>
                    <a:pt x="23" y="67"/>
                    <a:pt x="23" y="67"/>
                    <a:pt x="23" y="67"/>
                  </a:cubicBezTo>
                  <a:cubicBezTo>
                    <a:pt x="23" y="66"/>
                    <a:pt x="22" y="66"/>
                    <a:pt x="22" y="66"/>
                  </a:cubicBezTo>
                  <a:cubicBezTo>
                    <a:pt x="21" y="65"/>
                    <a:pt x="21" y="65"/>
                    <a:pt x="21" y="65"/>
                  </a:cubicBezTo>
                  <a:cubicBezTo>
                    <a:pt x="21" y="65"/>
                    <a:pt x="21" y="65"/>
                    <a:pt x="21" y="64"/>
                  </a:cubicBezTo>
                  <a:cubicBezTo>
                    <a:pt x="20" y="64"/>
                    <a:pt x="20" y="64"/>
                    <a:pt x="20" y="63"/>
                  </a:cubicBezTo>
                  <a:cubicBezTo>
                    <a:pt x="21" y="62"/>
                    <a:pt x="21" y="62"/>
                    <a:pt x="20" y="62"/>
                  </a:cubicBezTo>
                  <a:cubicBezTo>
                    <a:pt x="20" y="62"/>
                    <a:pt x="20" y="62"/>
                    <a:pt x="20" y="61"/>
                  </a:cubicBezTo>
                  <a:cubicBezTo>
                    <a:pt x="20" y="61"/>
                    <a:pt x="20" y="60"/>
                    <a:pt x="21" y="59"/>
                  </a:cubicBezTo>
                  <a:cubicBezTo>
                    <a:pt x="21" y="58"/>
                    <a:pt x="23" y="55"/>
                    <a:pt x="25" y="54"/>
                  </a:cubicBezTo>
                  <a:cubicBezTo>
                    <a:pt x="26" y="53"/>
                    <a:pt x="26" y="52"/>
                    <a:pt x="25" y="52"/>
                  </a:cubicBezTo>
                  <a:cubicBezTo>
                    <a:pt x="25" y="52"/>
                    <a:pt x="24" y="52"/>
                    <a:pt x="24" y="51"/>
                  </a:cubicBezTo>
                  <a:cubicBezTo>
                    <a:pt x="24" y="51"/>
                    <a:pt x="24" y="51"/>
                    <a:pt x="23" y="50"/>
                  </a:cubicBezTo>
                  <a:cubicBezTo>
                    <a:pt x="22" y="49"/>
                    <a:pt x="22" y="49"/>
                    <a:pt x="22" y="49"/>
                  </a:cubicBezTo>
                  <a:cubicBezTo>
                    <a:pt x="22" y="48"/>
                    <a:pt x="21" y="48"/>
                    <a:pt x="21" y="48"/>
                  </a:cubicBezTo>
                  <a:cubicBezTo>
                    <a:pt x="20" y="48"/>
                    <a:pt x="20" y="47"/>
                    <a:pt x="20" y="46"/>
                  </a:cubicBezTo>
                  <a:cubicBezTo>
                    <a:pt x="20" y="46"/>
                    <a:pt x="20" y="46"/>
                    <a:pt x="20" y="46"/>
                  </a:cubicBezTo>
                  <a:cubicBezTo>
                    <a:pt x="19" y="46"/>
                    <a:pt x="19" y="46"/>
                    <a:pt x="19" y="46"/>
                  </a:cubicBezTo>
                  <a:cubicBezTo>
                    <a:pt x="19" y="46"/>
                    <a:pt x="19" y="45"/>
                    <a:pt x="19" y="45"/>
                  </a:cubicBezTo>
                  <a:cubicBezTo>
                    <a:pt x="19" y="44"/>
                    <a:pt x="19" y="44"/>
                    <a:pt x="19" y="44"/>
                  </a:cubicBezTo>
                  <a:cubicBezTo>
                    <a:pt x="19" y="44"/>
                    <a:pt x="20" y="44"/>
                    <a:pt x="20" y="42"/>
                  </a:cubicBezTo>
                  <a:cubicBezTo>
                    <a:pt x="20" y="41"/>
                    <a:pt x="20" y="41"/>
                    <a:pt x="20" y="41"/>
                  </a:cubicBezTo>
                  <a:cubicBezTo>
                    <a:pt x="20" y="41"/>
                    <a:pt x="21" y="40"/>
                    <a:pt x="21" y="40"/>
                  </a:cubicBezTo>
                  <a:cubicBezTo>
                    <a:pt x="21" y="39"/>
                    <a:pt x="21" y="38"/>
                    <a:pt x="22" y="38"/>
                  </a:cubicBezTo>
                  <a:cubicBezTo>
                    <a:pt x="22" y="38"/>
                    <a:pt x="22" y="38"/>
                    <a:pt x="22" y="38"/>
                  </a:cubicBezTo>
                  <a:cubicBezTo>
                    <a:pt x="22" y="38"/>
                    <a:pt x="22" y="39"/>
                    <a:pt x="22" y="39"/>
                  </a:cubicBezTo>
                  <a:cubicBezTo>
                    <a:pt x="22" y="39"/>
                    <a:pt x="23" y="38"/>
                    <a:pt x="24" y="37"/>
                  </a:cubicBezTo>
                  <a:cubicBezTo>
                    <a:pt x="25" y="36"/>
                    <a:pt x="26" y="35"/>
                    <a:pt x="26" y="35"/>
                  </a:cubicBezTo>
                  <a:cubicBezTo>
                    <a:pt x="28" y="35"/>
                    <a:pt x="28" y="34"/>
                    <a:pt x="26" y="33"/>
                  </a:cubicBezTo>
                  <a:cubicBezTo>
                    <a:pt x="26" y="33"/>
                    <a:pt x="25" y="32"/>
                    <a:pt x="24" y="31"/>
                  </a:cubicBezTo>
                  <a:cubicBezTo>
                    <a:pt x="23" y="30"/>
                    <a:pt x="22" y="29"/>
                    <a:pt x="22" y="29"/>
                  </a:cubicBezTo>
                  <a:cubicBezTo>
                    <a:pt x="21" y="28"/>
                    <a:pt x="21" y="26"/>
                    <a:pt x="21" y="24"/>
                  </a:cubicBezTo>
                  <a:cubicBezTo>
                    <a:pt x="21" y="22"/>
                    <a:pt x="22" y="20"/>
                    <a:pt x="23" y="20"/>
                  </a:cubicBezTo>
                  <a:cubicBezTo>
                    <a:pt x="23" y="20"/>
                    <a:pt x="24" y="20"/>
                    <a:pt x="23" y="19"/>
                  </a:cubicBezTo>
                  <a:cubicBezTo>
                    <a:pt x="23" y="19"/>
                    <a:pt x="23" y="19"/>
                    <a:pt x="24" y="19"/>
                  </a:cubicBezTo>
                  <a:cubicBezTo>
                    <a:pt x="24" y="19"/>
                    <a:pt x="25" y="18"/>
                    <a:pt x="25" y="18"/>
                  </a:cubicBezTo>
                  <a:cubicBezTo>
                    <a:pt x="26" y="17"/>
                    <a:pt x="26" y="16"/>
                    <a:pt x="27" y="16"/>
                  </a:cubicBezTo>
                  <a:cubicBezTo>
                    <a:pt x="27" y="16"/>
                    <a:pt x="28" y="16"/>
                    <a:pt x="29" y="15"/>
                  </a:cubicBezTo>
                  <a:cubicBezTo>
                    <a:pt x="29" y="15"/>
                    <a:pt x="30" y="15"/>
                    <a:pt x="31" y="15"/>
                  </a:cubicBezTo>
                  <a:cubicBezTo>
                    <a:pt x="32" y="15"/>
                    <a:pt x="33" y="14"/>
                    <a:pt x="33" y="14"/>
                  </a:cubicBezTo>
                  <a:cubicBezTo>
                    <a:pt x="33" y="14"/>
                    <a:pt x="36" y="14"/>
                    <a:pt x="37" y="14"/>
                  </a:cubicBezTo>
                  <a:cubicBezTo>
                    <a:pt x="37" y="14"/>
                    <a:pt x="37" y="14"/>
                    <a:pt x="37" y="14"/>
                  </a:cubicBezTo>
                  <a:cubicBezTo>
                    <a:pt x="37" y="13"/>
                    <a:pt x="40" y="13"/>
                    <a:pt x="41" y="13"/>
                  </a:cubicBezTo>
                  <a:cubicBezTo>
                    <a:pt x="42" y="13"/>
                    <a:pt x="42" y="12"/>
                    <a:pt x="43" y="12"/>
                  </a:cubicBezTo>
                  <a:cubicBezTo>
                    <a:pt x="43" y="12"/>
                    <a:pt x="45" y="12"/>
                    <a:pt x="45" y="11"/>
                  </a:cubicBezTo>
                  <a:cubicBezTo>
                    <a:pt x="47" y="11"/>
                    <a:pt x="47" y="11"/>
                    <a:pt x="49" y="11"/>
                  </a:cubicBezTo>
                  <a:cubicBezTo>
                    <a:pt x="49" y="11"/>
                    <a:pt x="50" y="11"/>
                    <a:pt x="50" y="11"/>
                  </a:cubicBezTo>
                  <a:cubicBezTo>
                    <a:pt x="50" y="11"/>
                    <a:pt x="51" y="11"/>
                    <a:pt x="51" y="10"/>
                  </a:cubicBezTo>
                  <a:cubicBezTo>
                    <a:pt x="52" y="10"/>
                    <a:pt x="53" y="10"/>
                    <a:pt x="53" y="10"/>
                  </a:cubicBezTo>
                  <a:cubicBezTo>
                    <a:pt x="54" y="10"/>
                    <a:pt x="56" y="9"/>
                    <a:pt x="57" y="9"/>
                  </a:cubicBezTo>
                  <a:cubicBezTo>
                    <a:pt x="59" y="9"/>
                    <a:pt x="62" y="8"/>
                    <a:pt x="64" y="8"/>
                  </a:cubicBezTo>
                  <a:cubicBezTo>
                    <a:pt x="66" y="8"/>
                    <a:pt x="68" y="7"/>
                    <a:pt x="69" y="7"/>
                  </a:cubicBezTo>
                  <a:cubicBezTo>
                    <a:pt x="69" y="7"/>
                    <a:pt x="70" y="7"/>
                    <a:pt x="71" y="7"/>
                  </a:cubicBezTo>
                  <a:cubicBezTo>
                    <a:pt x="72" y="7"/>
                    <a:pt x="73" y="7"/>
                    <a:pt x="74" y="7"/>
                  </a:cubicBezTo>
                  <a:cubicBezTo>
                    <a:pt x="75" y="7"/>
                    <a:pt x="75" y="6"/>
                    <a:pt x="76" y="7"/>
                  </a:cubicBezTo>
                  <a:cubicBezTo>
                    <a:pt x="76" y="7"/>
                    <a:pt x="76" y="7"/>
                    <a:pt x="76" y="6"/>
                  </a:cubicBezTo>
                  <a:cubicBezTo>
                    <a:pt x="76" y="6"/>
                    <a:pt x="77" y="6"/>
                    <a:pt x="77" y="6"/>
                  </a:cubicBezTo>
                  <a:cubicBezTo>
                    <a:pt x="79" y="6"/>
                    <a:pt x="83" y="6"/>
                    <a:pt x="84" y="5"/>
                  </a:cubicBezTo>
                  <a:cubicBezTo>
                    <a:pt x="84" y="5"/>
                    <a:pt x="85" y="5"/>
                    <a:pt x="86" y="5"/>
                  </a:cubicBezTo>
                  <a:cubicBezTo>
                    <a:pt x="90" y="5"/>
                    <a:pt x="91" y="5"/>
                    <a:pt x="94" y="5"/>
                  </a:cubicBezTo>
                  <a:cubicBezTo>
                    <a:pt x="96" y="4"/>
                    <a:pt x="98" y="4"/>
                    <a:pt x="99" y="4"/>
                  </a:cubicBezTo>
                  <a:cubicBezTo>
                    <a:pt x="101" y="4"/>
                    <a:pt x="103" y="4"/>
                    <a:pt x="104" y="3"/>
                  </a:cubicBezTo>
                  <a:cubicBezTo>
                    <a:pt x="108" y="3"/>
                    <a:pt x="110" y="2"/>
                    <a:pt x="114" y="2"/>
                  </a:cubicBezTo>
                  <a:cubicBezTo>
                    <a:pt x="117" y="2"/>
                    <a:pt x="119" y="2"/>
                    <a:pt x="119" y="2"/>
                  </a:cubicBezTo>
                  <a:cubicBezTo>
                    <a:pt x="119" y="2"/>
                    <a:pt x="120" y="2"/>
                    <a:pt x="121" y="2"/>
                  </a:cubicBezTo>
                  <a:cubicBezTo>
                    <a:pt x="123" y="2"/>
                    <a:pt x="124" y="2"/>
                    <a:pt x="124" y="2"/>
                  </a:cubicBezTo>
                  <a:cubicBezTo>
                    <a:pt x="125" y="2"/>
                    <a:pt x="126" y="2"/>
                    <a:pt x="128" y="2"/>
                  </a:cubicBezTo>
                  <a:cubicBezTo>
                    <a:pt x="130" y="2"/>
                    <a:pt x="131" y="2"/>
                    <a:pt x="132" y="2"/>
                  </a:cubicBezTo>
                  <a:cubicBezTo>
                    <a:pt x="132" y="2"/>
                    <a:pt x="134" y="2"/>
                    <a:pt x="134" y="2"/>
                  </a:cubicBezTo>
                  <a:cubicBezTo>
                    <a:pt x="135" y="2"/>
                    <a:pt x="137" y="1"/>
                    <a:pt x="137" y="1"/>
                  </a:cubicBezTo>
                  <a:cubicBezTo>
                    <a:pt x="138" y="2"/>
                    <a:pt x="139" y="1"/>
                    <a:pt x="139" y="1"/>
                  </a:cubicBezTo>
                  <a:cubicBezTo>
                    <a:pt x="139" y="1"/>
                    <a:pt x="140" y="1"/>
                    <a:pt x="141" y="1"/>
                  </a:cubicBezTo>
                  <a:cubicBezTo>
                    <a:pt x="142" y="1"/>
                    <a:pt x="143" y="1"/>
                    <a:pt x="143" y="1"/>
                  </a:cubicBezTo>
                  <a:cubicBezTo>
                    <a:pt x="143" y="1"/>
                    <a:pt x="143" y="1"/>
                    <a:pt x="144" y="1"/>
                  </a:cubicBezTo>
                  <a:cubicBezTo>
                    <a:pt x="144" y="2"/>
                    <a:pt x="145" y="2"/>
                    <a:pt x="145" y="1"/>
                  </a:cubicBezTo>
                  <a:cubicBezTo>
                    <a:pt x="145" y="1"/>
                    <a:pt x="145" y="1"/>
                    <a:pt x="146" y="1"/>
                  </a:cubicBezTo>
                  <a:cubicBezTo>
                    <a:pt x="147" y="2"/>
                    <a:pt x="147" y="2"/>
                    <a:pt x="147" y="1"/>
                  </a:cubicBezTo>
                  <a:cubicBezTo>
                    <a:pt x="148" y="1"/>
                    <a:pt x="148" y="0"/>
                    <a:pt x="149" y="1"/>
                  </a:cubicBezTo>
                  <a:cubicBezTo>
                    <a:pt x="150" y="1"/>
                    <a:pt x="151" y="1"/>
                    <a:pt x="150" y="2"/>
                  </a:cubicBezTo>
                  <a:cubicBezTo>
                    <a:pt x="150" y="2"/>
                    <a:pt x="150" y="3"/>
                    <a:pt x="151" y="3"/>
                  </a:cubicBezTo>
                  <a:cubicBezTo>
                    <a:pt x="151" y="3"/>
                    <a:pt x="151" y="3"/>
                    <a:pt x="151" y="4"/>
                  </a:cubicBezTo>
                  <a:cubicBezTo>
                    <a:pt x="150" y="4"/>
                    <a:pt x="150" y="5"/>
                    <a:pt x="150" y="5"/>
                  </a:cubicBezTo>
                  <a:cubicBezTo>
                    <a:pt x="150" y="5"/>
                    <a:pt x="150" y="7"/>
                    <a:pt x="150" y="8"/>
                  </a:cubicBezTo>
                  <a:cubicBezTo>
                    <a:pt x="150" y="10"/>
                    <a:pt x="150" y="11"/>
                    <a:pt x="150" y="12"/>
                  </a:cubicBezTo>
                  <a:cubicBezTo>
                    <a:pt x="151" y="12"/>
                    <a:pt x="152" y="12"/>
                    <a:pt x="155" y="13"/>
                  </a:cubicBezTo>
                  <a:cubicBezTo>
                    <a:pt x="157" y="13"/>
                    <a:pt x="159" y="13"/>
                    <a:pt x="159" y="13"/>
                  </a:cubicBezTo>
                  <a:cubicBezTo>
                    <a:pt x="161" y="13"/>
                    <a:pt x="164" y="13"/>
                    <a:pt x="165" y="13"/>
                  </a:cubicBezTo>
                  <a:cubicBezTo>
                    <a:pt x="165" y="14"/>
                    <a:pt x="165" y="14"/>
                    <a:pt x="166" y="14"/>
                  </a:cubicBezTo>
                  <a:cubicBezTo>
                    <a:pt x="166" y="14"/>
                    <a:pt x="166" y="15"/>
                    <a:pt x="165" y="17"/>
                  </a:cubicBezTo>
                  <a:cubicBezTo>
                    <a:pt x="164" y="19"/>
                    <a:pt x="164" y="21"/>
                    <a:pt x="165" y="22"/>
                  </a:cubicBezTo>
                  <a:cubicBezTo>
                    <a:pt x="165" y="24"/>
                    <a:pt x="165" y="24"/>
                    <a:pt x="168" y="25"/>
                  </a:cubicBezTo>
                  <a:cubicBezTo>
                    <a:pt x="173" y="25"/>
                    <a:pt x="173" y="26"/>
                    <a:pt x="173" y="27"/>
                  </a:cubicBezTo>
                  <a:cubicBezTo>
                    <a:pt x="173" y="28"/>
                    <a:pt x="173" y="28"/>
                    <a:pt x="173" y="29"/>
                  </a:cubicBezTo>
                  <a:cubicBezTo>
                    <a:pt x="173" y="31"/>
                    <a:pt x="173" y="35"/>
                    <a:pt x="173" y="36"/>
                  </a:cubicBezTo>
                  <a:cubicBezTo>
                    <a:pt x="173" y="36"/>
                    <a:pt x="173" y="37"/>
                    <a:pt x="173" y="37"/>
                  </a:cubicBezTo>
                  <a:cubicBezTo>
                    <a:pt x="173" y="38"/>
                    <a:pt x="174" y="39"/>
                    <a:pt x="174" y="39"/>
                  </a:cubicBezTo>
                  <a:cubicBezTo>
                    <a:pt x="175" y="40"/>
                    <a:pt x="175" y="40"/>
                    <a:pt x="175" y="41"/>
                  </a:cubicBezTo>
                  <a:cubicBezTo>
                    <a:pt x="175" y="41"/>
                    <a:pt x="176" y="42"/>
                    <a:pt x="176" y="42"/>
                  </a:cubicBezTo>
                  <a:cubicBezTo>
                    <a:pt x="176" y="42"/>
                    <a:pt x="177" y="43"/>
                    <a:pt x="176" y="43"/>
                  </a:cubicBezTo>
                  <a:cubicBezTo>
                    <a:pt x="176" y="44"/>
                    <a:pt x="173" y="68"/>
                    <a:pt x="173" y="69"/>
                  </a:cubicBezTo>
                  <a:cubicBezTo>
                    <a:pt x="174" y="70"/>
                    <a:pt x="173" y="70"/>
                    <a:pt x="173" y="71"/>
                  </a:cubicBezTo>
                  <a:cubicBezTo>
                    <a:pt x="173" y="71"/>
                    <a:pt x="173" y="71"/>
                    <a:pt x="173" y="72"/>
                  </a:cubicBezTo>
                  <a:cubicBezTo>
                    <a:pt x="173" y="73"/>
                    <a:pt x="173" y="74"/>
                    <a:pt x="173" y="75"/>
                  </a:cubicBezTo>
                  <a:cubicBezTo>
                    <a:pt x="173" y="75"/>
                    <a:pt x="173" y="76"/>
                    <a:pt x="173" y="77"/>
                  </a:cubicBezTo>
                  <a:cubicBezTo>
                    <a:pt x="173" y="77"/>
                    <a:pt x="173" y="78"/>
                    <a:pt x="173" y="78"/>
                  </a:cubicBezTo>
                  <a:cubicBezTo>
                    <a:pt x="173" y="78"/>
                    <a:pt x="173" y="78"/>
                    <a:pt x="173" y="79"/>
                  </a:cubicBezTo>
                  <a:cubicBezTo>
                    <a:pt x="173" y="79"/>
                    <a:pt x="173" y="82"/>
                    <a:pt x="172" y="85"/>
                  </a:cubicBezTo>
                  <a:cubicBezTo>
                    <a:pt x="172" y="93"/>
                    <a:pt x="172" y="99"/>
                    <a:pt x="172" y="99"/>
                  </a:cubicBezTo>
                  <a:cubicBezTo>
                    <a:pt x="172" y="99"/>
                    <a:pt x="172" y="100"/>
                    <a:pt x="172" y="101"/>
                  </a:cubicBezTo>
                  <a:cubicBezTo>
                    <a:pt x="171" y="102"/>
                    <a:pt x="171" y="102"/>
                    <a:pt x="172" y="102"/>
                  </a:cubicBezTo>
                  <a:cubicBezTo>
                    <a:pt x="172" y="102"/>
                    <a:pt x="172" y="105"/>
                    <a:pt x="171" y="106"/>
                  </a:cubicBezTo>
                  <a:cubicBezTo>
                    <a:pt x="171" y="106"/>
                    <a:pt x="171" y="107"/>
                    <a:pt x="171" y="107"/>
                  </a:cubicBezTo>
                  <a:cubicBezTo>
                    <a:pt x="171" y="108"/>
                    <a:pt x="171" y="109"/>
                    <a:pt x="171" y="109"/>
                  </a:cubicBezTo>
                  <a:cubicBezTo>
                    <a:pt x="171" y="110"/>
                    <a:pt x="171" y="111"/>
                    <a:pt x="171" y="111"/>
                  </a:cubicBezTo>
                  <a:cubicBezTo>
                    <a:pt x="172" y="112"/>
                    <a:pt x="172" y="112"/>
                    <a:pt x="171" y="112"/>
                  </a:cubicBezTo>
                  <a:cubicBezTo>
                    <a:pt x="171" y="112"/>
                    <a:pt x="170" y="112"/>
                    <a:pt x="171" y="112"/>
                  </a:cubicBezTo>
                  <a:cubicBezTo>
                    <a:pt x="171" y="114"/>
                    <a:pt x="170" y="118"/>
                    <a:pt x="170" y="120"/>
                  </a:cubicBezTo>
                  <a:cubicBezTo>
                    <a:pt x="169" y="122"/>
                    <a:pt x="169" y="123"/>
                    <a:pt x="169" y="123"/>
                  </a:cubicBezTo>
                  <a:cubicBezTo>
                    <a:pt x="169" y="123"/>
                    <a:pt x="169" y="124"/>
                    <a:pt x="169" y="124"/>
                  </a:cubicBezTo>
                  <a:cubicBezTo>
                    <a:pt x="168" y="125"/>
                    <a:pt x="168" y="126"/>
                    <a:pt x="168" y="126"/>
                  </a:cubicBezTo>
                  <a:cubicBezTo>
                    <a:pt x="169" y="126"/>
                    <a:pt x="169" y="127"/>
                    <a:pt x="168" y="130"/>
                  </a:cubicBezTo>
                  <a:cubicBezTo>
                    <a:pt x="168" y="132"/>
                    <a:pt x="167" y="138"/>
                    <a:pt x="166" y="143"/>
                  </a:cubicBezTo>
                  <a:cubicBezTo>
                    <a:pt x="166" y="148"/>
                    <a:pt x="165" y="152"/>
                    <a:pt x="165" y="152"/>
                  </a:cubicBezTo>
                  <a:cubicBezTo>
                    <a:pt x="165" y="153"/>
                    <a:pt x="165" y="153"/>
                    <a:pt x="165" y="154"/>
                  </a:cubicBezTo>
                  <a:cubicBezTo>
                    <a:pt x="165" y="154"/>
                    <a:pt x="165" y="154"/>
                    <a:pt x="165" y="156"/>
                  </a:cubicBezTo>
                  <a:cubicBezTo>
                    <a:pt x="164" y="159"/>
                    <a:pt x="162" y="168"/>
                    <a:pt x="163" y="169"/>
                  </a:cubicBezTo>
                  <a:cubicBezTo>
                    <a:pt x="163" y="169"/>
                    <a:pt x="163" y="170"/>
                    <a:pt x="162" y="170"/>
                  </a:cubicBezTo>
                  <a:cubicBezTo>
                    <a:pt x="162" y="170"/>
                    <a:pt x="162" y="171"/>
                    <a:pt x="162" y="171"/>
                  </a:cubicBezTo>
                  <a:cubicBezTo>
                    <a:pt x="162" y="172"/>
                    <a:pt x="162" y="172"/>
                    <a:pt x="162" y="171"/>
                  </a:cubicBezTo>
                  <a:cubicBezTo>
                    <a:pt x="162" y="171"/>
                    <a:pt x="163" y="171"/>
                    <a:pt x="163" y="171"/>
                  </a:cubicBezTo>
                  <a:cubicBezTo>
                    <a:pt x="163" y="171"/>
                    <a:pt x="163" y="173"/>
                    <a:pt x="162" y="174"/>
                  </a:cubicBezTo>
                  <a:cubicBezTo>
                    <a:pt x="162" y="174"/>
                    <a:pt x="162" y="174"/>
                    <a:pt x="162" y="174"/>
                  </a:cubicBezTo>
                  <a:cubicBezTo>
                    <a:pt x="163" y="174"/>
                    <a:pt x="163" y="174"/>
                    <a:pt x="162" y="175"/>
                  </a:cubicBezTo>
                  <a:cubicBezTo>
                    <a:pt x="162" y="175"/>
                    <a:pt x="162" y="176"/>
                    <a:pt x="162" y="176"/>
                  </a:cubicBezTo>
                  <a:cubicBezTo>
                    <a:pt x="162" y="176"/>
                    <a:pt x="162" y="177"/>
                    <a:pt x="162" y="178"/>
                  </a:cubicBezTo>
                  <a:cubicBezTo>
                    <a:pt x="161" y="179"/>
                    <a:pt x="161" y="179"/>
                    <a:pt x="162" y="179"/>
                  </a:cubicBezTo>
                  <a:cubicBezTo>
                    <a:pt x="162" y="180"/>
                    <a:pt x="162" y="181"/>
                    <a:pt x="162" y="183"/>
                  </a:cubicBezTo>
                  <a:cubicBezTo>
                    <a:pt x="162" y="185"/>
                    <a:pt x="162" y="186"/>
                    <a:pt x="161" y="186"/>
                  </a:cubicBezTo>
                  <a:cubicBezTo>
                    <a:pt x="160" y="187"/>
                    <a:pt x="160" y="187"/>
                    <a:pt x="161" y="187"/>
                  </a:cubicBezTo>
                  <a:cubicBezTo>
                    <a:pt x="161" y="187"/>
                    <a:pt x="161" y="188"/>
                    <a:pt x="161" y="189"/>
                  </a:cubicBezTo>
                  <a:cubicBezTo>
                    <a:pt x="160" y="190"/>
                    <a:pt x="160" y="191"/>
                    <a:pt x="160" y="191"/>
                  </a:cubicBezTo>
                  <a:cubicBezTo>
                    <a:pt x="161" y="192"/>
                    <a:pt x="161" y="193"/>
                    <a:pt x="160" y="194"/>
                  </a:cubicBezTo>
                  <a:cubicBezTo>
                    <a:pt x="160" y="194"/>
                    <a:pt x="160" y="195"/>
                    <a:pt x="160" y="196"/>
                  </a:cubicBezTo>
                  <a:cubicBezTo>
                    <a:pt x="160" y="197"/>
                    <a:pt x="160" y="198"/>
                    <a:pt x="160" y="198"/>
                  </a:cubicBezTo>
                  <a:cubicBezTo>
                    <a:pt x="160" y="199"/>
                    <a:pt x="160" y="199"/>
                    <a:pt x="160" y="199"/>
                  </a:cubicBezTo>
                  <a:cubicBezTo>
                    <a:pt x="160" y="199"/>
                    <a:pt x="160" y="200"/>
                    <a:pt x="160" y="200"/>
                  </a:cubicBezTo>
                  <a:cubicBezTo>
                    <a:pt x="160" y="201"/>
                    <a:pt x="160" y="201"/>
                    <a:pt x="160" y="201"/>
                  </a:cubicBezTo>
                  <a:cubicBezTo>
                    <a:pt x="160" y="201"/>
                    <a:pt x="160" y="202"/>
                    <a:pt x="160" y="202"/>
                  </a:cubicBezTo>
                  <a:cubicBezTo>
                    <a:pt x="160" y="203"/>
                    <a:pt x="160" y="204"/>
                    <a:pt x="160" y="205"/>
                  </a:cubicBezTo>
                  <a:cubicBezTo>
                    <a:pt x="159" y="206"/>
                    <a:pt x="159" y="207"/>
                    <a:pt x="158" y="207"/>
                  </a:cubicBezTo>
                  <a:cubicBezTo>
                    <a:pt x="157" y="207"/>
                    <a:pt x="157" y="208"/>
                    <a:pt x="159" y="208"/>
                  </a:cubicBezTo>
                  <a:cubicBezTo>
                    <a:pt x="159" y="208"/>
                    <a:pt x="159" y="214"/>
                    <a:pt x="158" y="214"/>
                  </a:cubicBezTo>
                  <a:cubicBezTo>
                    <a:pt x="158" y="214"/>
                    <a:pt x="158" y="215"/>
                    <a:pt x="158" y="215"/>
                  </a:cubicBezTo>
                  <a:cubicBezTo>
                    <a:pt x="158" y="216"/>
                    <a:pt x="158" y="216"/>
                    <a:pt x="158" y="216"/>
                  </a:cubicBezTo>
                  <a:cubicBezTo>
                    <a:pt x="157" y="216"/>
                    <a:pt x="157" y="216"/>
                    <a:pt x="157" y="217"/>
                  </a:cubicBezTo>
                  <a:cubicBezTo>
                    <a:pt x="157" y="217"/>
                    <a:pt x="157" y="217"/>
                    <a:pt x="158" y="217"/>
                  </a:cubicBezTo>
                  <a:cubicBezTo>
                    <a:pt x="158" y="217"/>
                    <a:pt x="158" y="217"/>
                    <a:pt x="158" y="217"/>
                  </a:cubicBezTo>
                  <a:cubicBezTo>
                    <a:pt x="158" y="217"/>
                    <a:pt x="158" y="217"/>
                    <a:pt x="158" y="218"/>
                  </a:cubicBezTo>
                  <a:cubicBezTo>
                    <a:pt x="157" y="218"/>
                    <a:pt x="157" y="220"/>
                    <a:pt x="157" y="221"/>
                  </a:cubicBezTo>
                  <a:cubicBezTo>
                    <a:pt x="158" y="221"/>
                    <a:pt x="157" y="221"/>
                    <a:pt x="157" y="221"/>
                  </a:cubicBezTo>
                  <a:cubicBezTo>
                    <a:pt x="156" y="222"/>
                    <a:pt x="156" y="223"/>
                    <a:pt x="157" y="223"/>
                  </a:cubicBezTo>
                  <a:cubicBezTo>
                    <a:pt x="158" y="223"/>
                    <a:pt x="158" y="224"/>
                    <a:pt x="157" y="225"/>
                  </a:cubicBezTo>
                  <a:cubicBezTo>
                    <a:pt x="157" y="225"/>
                    <a:pt x="157" y="225"/>
                    <a:pt x="157" y="225"/>
                  </a:cubicBezTo>
                  <a:cubicBezTo>
                    <a:pt x="157" y="226"/>
                    <a:pt x="157" y="226"/>
                    <a:pt x="157" y="226"/>
                  </a:cubicBezTo>
                  <a:cubicBezTo>
                    <a:pt x="157" y="226"/>
                    <a:pt x="157" y="227"/>
                    <a:pt x="157" y="228"/>
                  </a:cubicBezTo>
                  <a:cubicBezTo>
                    <a:pt x="157" y="229"/>
                    <a:pt x="157" y="229"/>
                    <a:pt x="156" y="230"/>
                  </a:cubicBezTo>
                  <a:cubicBezTo>
                    <a:pt x="156" y="231"/>
                    <a:pt x="155" y="231"/>
                    <a:pt x="154" y="230"/>
                  </a:cubicBezTo>
                  <a:cubicBezTo>
                    <a:pt x="153" y="230"/>
                    <a:pt x="153" y="230"/>
                    <a:pt x="153" y="230"/>
                  </a:cubicBezTo>
                  <a:cubicBezTo>
                    <a:pt x="152" y="231"/>
                    <a:pt x="152" y="231"/>
                    <a:pt x="152" y="231"/>
                  </a:cubicBezTo>
                  <a:cubicBezTo>
                    <a:pt x="151" y="230"/>
                    <a:pt x="151" y="230"/>
                    <a:pt x="151" y="231"/>
                  </a:cubicBezTo>
                  <a:cubicBezTo>
                    <a:pt x="150" y="232"/>
                    <a:pt x="149" y="231"/>
                    <a:pt x="148" y="231"/>
                  </a:cubicBezTo>
                  <a:cubicBezTo>
                    <a:pt x="148" y="230"/>
                    <a:pt x="148" y="231"/>
                    <a:pt x="148" y="231"/>
                  </a:cubicBezTo>
                  <a:cubicBezTo>
                    <a:pt x="148" y="232"/>
                    <a:pt x="148" y="232"/>
                    <a:pt x="148" y="232"/>
                  </a:cubicBezTo>
                  <a:cubicBezTo>
                    <a:pt x="147" y="232"/>
                    <a:pt x="147" y="231"/>
                    <a:pt x="147" y="231"/>
                  </a:cubicBezTo>
                  <a:cubicBezTo>
                    <a:pt x="148" y="230"/>
                    <a:pt x="148" y="230"/>
                    <a:pt x="147" y="231"/>
                  </a:cubicBezTo>
                  <a:cubicBezTo>
                    <a:pt x="146" y="231"/>
                    <a:pt x="146" y="231"/>
                    <a:pt x="146" y="231"/>
                  </a:cubicBezTo>
                  <a:cubicBezTo>
                    <a:pt x="146" y="231"/>
                    <a:pt x="146" y="230"/>
                    <a:pt x="145" y="230"/>
                  </a:cubicBezTo>
                  <a:cubicBezTo>
                    <a:pt x="145" y="230"/>
                    <a:pt x="145" y="230"/>
                    <a:pt x="145" y="230"/>
                  </a:cubicBezTo>
                  <a:cubicBezTo>
                    <a:pt x="145" y="231"/>
                    <a:pt x="145" y="231"/>
                    <a:pt x="145" y="231"/>
                  </a:cubicBezTo>
                  <a:cubicBezTo>
                    <a:pt x="145" y="230"/>
                    <a:pt x="145" y="231"/>
                    <a:pt x="145" y="231"/>
                  </a:cubicBezTo>
                  <a:cubicBezTo>
                    <a:pt x="145" y="232"/>
                    <a:pt x="145" y="232"/>
                    <a:pt x="145" y="232"/>
                  </a:cubicBezTo>
                  <a:cubicBezTo>
                    <a:pt x="144" y="231"/>
                    <a:pt x="143" y="230"/>
                    <a:pt x="142" y="230"/>
                  </a:cubicBezTo>
                  <a:cubicBezTo>
                    <a:pt x="141" y="231"/>
                    <a:pt x="141" y="231"/>
                    <a:pt x="138" y="231"/>
                  </a:cubicBezTo>
                  <a:cubicBezTo>
                    <a:pt x="137" y="231"/>
                    <a:pt x="137" y="230"/>
                    <a:pt x="137" y="230"/>
                  </a:cubicBezTo>
                  <a:cubicBezTo>
                    <a:pt x="137" y="230"/>
                    <a:pt x="136" y="230"/>
                    <a:pt x="136" y="229"/>
                  </a:cubicBezTo>
                  <a:cubicBezTo>
                    <a:pt x="135" y="229"/>
                    <a:pt x="135" y="229"/>
                    <a:pt x="135" y="230"/>
                  </a:cubicBezTo>
                  <a:cubicBezTo>
                    <a:pt x="135" y="231"/>
                    <a:pt x="135" y="231"/>
                    <a:pt x="134" y="230"/>
                  </a:cubicBezTo>
                  <a:cubicBezTo>
                    <a:pt x="134" y="229"/>
                    <a:pt x="134" y="229"/>
                    <a:pt x="133" y="230"/>
                  </a:cubicBezTo>
                  <a:cubicBezTo>
                    <a:pt x="133" y="230"/>
                    <a:pt x="133" y="230"/>
                    <a:pt x="133" y="229"/>
                  </a:cubicBezTo>
                  <a:cubicBezTo>
                    <a:pt x="132" y="228"/>
                    <a:pt x="132" y="228"/>
                    <a:pt x="132" y="229"/>
                  </a:cubicBezTo>
                  <a:cubicBezTo>
                    <a:pt x="131" y="230"/>
                    <a:pt x="130" y="230"/>
                    <a:pt x="131" y="229"/>
                  </a:cubicBezTo>
                  <a:cubicBezTo>
                    <a:pt x="131" y="229"/>
                    <a:pt x="131" y="228"/>
                    <a:pt x="130" y="228"/>
                  </a:cubicBezTo>
                  <a:cubicBezTo>
                    <a:pt x="130" y="228"/>
                    <a:pt x="130" y="228"/>
                    <a:pt x="129" y="229"/>
                  </a:cubicBezTo>
                  <a:cubicBezTo>
                    <a:pt x="129" y="229"/>
                    <a:pt x="129" y="229"/>
                    <a:pt x="129" y="229"/>
                  </a:cubicBezTo>
                  <a:cubicBezTo>
                    <a:pt x="129" y="228"/>
                    <a:pt x="128" y="228"/>
                    <a:pt x="127" y="229"/>
                  </a:cubicBezTo>
                  <a:cubicBezTo>
                    <a:pt x="127" y="229"/>
                    <a:pt x="127" y="229"/>
                    <a:pt x="126" y="229"/>
                  </a:cubicBezTo>
                  <a:cubicBezTo>
                    <a:pt x="126" y="228"/>
                    <a:pt x="126" y="228"/>
                    <a:pt x="125" y="228"/>
                  </a:cubicBezTo>
                  <a:cubicBezTo>
                    <a:pt x="125" y="229"/>
                    <a:pt x="125" y="229"/>
                    <a:pt x="124" y="228"/>
                  </a:cubicBezTo>
                  <a:cubicBezTo>
                    <a:pt x="123" y="228"/>
                    <a:pt x="122" y="228"/>
                    <a:pt x="121" y="228"/>
                  </a:cubicBezTo>
                  <a:cubicBezTo>
                    <a:pt x="121" y="228"/>
                    <a:pt x="120" y="228"/>
                    <a:pt x="120" y="227"/>
                  </a:cubicBezTo>
                  <a:cubicBezTo>
                    <a:pt x="120" y="227"/>
                    <a:pt x="119" y="227"/>
                    <a:pt x="119" y="227"/>
                  </a:cubicBezTo>
                  <a:cubicBezTo>
                    <a:pt x="118" y="227"/>
                    <a:pt x="115" y="227"/>
                    <a:pt x="116" y="227"/>
                  </a:cubicBezTo>
                  <a:cubicBezTo>
                    <a:pt x="116" y="227"/>
                    <a:pt x="115" y="227"/>
                    <a:pt x="113" y="226"/>
                  </a:cubicBezTo>
                  <a:cubicBezTo>
                    <a:pt x="111" y="226"/>
                    <a:pt x="111" y="226"/>
                    <a:pt x="111" y="227"/>
                  </a:cubicBezTo>
                  <a:cubicBezTo>
                    <a:pt x="111" y="227"/>
                    <a:pt x="111" y="227"/>
                    <a:pt x="109" y="226"/>
                  </a:cubicBezTo>
                  <a:cubicBezTo>
                    <a:pt x="108" y="226"/>
                    <a:pt x="108" y="226"/>
                    <a:pt x="108" y="226"/>
                  </a:cubicBezTo>
                  <a:cubicBezTo>
                    <a:pt x="108" y="227"/>
                    <a:pt x="107" y="227"/>
                    <a:pt x="106" y="227"/>
                  </a:cubicBezTo>
                  <a:cubicBezTo>
                    <a:pt x="105" y="226"/>
                    <a:pt x="103" y="226"/>
                    <a:pt x="103" y="226"/>
                  </a:cubicBezTo>
                  <a:cubicBezTo>
                    <a:pt x="103" y="227"/>
                    <a:pt x="102" y="227"/>
                    <a:pt x="103" y="226"/>
                  </a:cubicBezTo>
                  <a:cubicBezTo>
                    <a:pt x="103" y="226"/>
                    <a:pt x="103" y="226"/>
                    <a:pt x="103" y="226"/>
                  </a:cubicBezTo>
                  <a:cubicBezTo>
                    <a:pt x="102" y="225"/>
                    <a:pt x="102" y="226"/>
                    <a:pt x="102" y="226"/>
                  </a:cubicBezTo>
                  <a:cubicBezTo>
                    <a:pt x="102" y="226"/>
                    <a:pt x="101" y="226"/>
                    <a:pt x="101" y="226"/>
                  </a:cubicBezTo>
                  <a:cubicBezTo>
                    <a:pt x="100" y="225"/>
                    <a:pt x="99" y="225"/>
                    <a:pt x="98" y="225"/>
                  </a:cubicBezTo>
                  <a:cubicBezTo>
                    <a:pt x="95" y="225"/>
                    <a:pt x="92" y="225"/>
                    <a:pt x="92" y="225"/>
                  </a:cubicBezTo>
                  <a:cubicBezTo>
                    <a:pt x="92" y="224"/>
                    <a:pt x="92" y="224"/>
                    <a:pt x="91" y="225"/>
                  </a:cubicBezTo>
                  <a:cubicBezTo>
                    <a:pt x="91" y="225"/>
                    <a:pt x="90" y="225"/>
                    <a:pt x="89" y="225"/>
                  </a:cubicBezTo>
                  <a:cubicBezTo>
                    <a:pt x="88" y="224"/>
                    <a:pt x="87" y="224"/>
                    <a:pt x="86" y="224"/>
                  </a:cubicBezTo>
                  <a:cubicBezTo>
                    <a:pt x="86" y="224"/>
                    <a:pt x="85" y="224"/>
                    <a:pt x="85" y="224"/>
                  </a:cubicBezTo>
                  <a:cubicBezTo>
                    <a:pt x="83" y="223"/>
                    <a:pt x="83" y="223"/>
                    <a:pt x="83" y="224"/>
                  </a:cubicBezTo>
                  <a:cubicBezTo>
                    <a:pt x="83" y="224"/>
                    <a:pt x="81" y="224"/>
                    <a:pt x="81" y="223"/>
                  </a:cubicBezTo>
                  <a:cubicBezTo>
                    <a:pt x="81" y="223"/>
                    <a:pt x="81" y="223"/>
                    <a:pt x="80" y="223"/>
                  </a:cubicBezTo>
                  <a:cubicBezTo>
                    <a:pt x="79" y="224"/>
                    <a:pt x="79" y="224"/>
                    <a:pt x="79" y="223"/>
                  </a:cubicBezTo>
                  <a:cubicBezTo>
                    <a:pt x="79" y="223"/>
                    <a:pt x="79" y="223"/>
                    <a:pt x="78" y="224"/>
                  </a:cubicBezTo>
                  <a:cubicBezTo>
                    <a:pt x="77" y="224"/>
                    <a:pt x="76" y="224"/>
                    <a:pt x="75" y="224"/>
                  </a:cubicBezTo>
                  <a:cubicBezTo>
                    <a:pt x="73" y="224"/>
                    <a:pt x="73" y="224"/>
                    <a:pt x="73" y="224"/>
                  </a:cubicBezTo>
                  <a:close/>
                  <a:moveTo>
                    <a:pt x="72" y="219"/>
                  </a:moveTo>
                  <a:cubicBezTo>
                    <a:pt x="75" y="219"/>
                    <a:pt x="77" y="219"/>
                    <a:pt x="77" y="219"/>
                  </a:cubicBezTo>
                  <a:cubicBezTo>
                    <a:pt x="78" y="219"/>
                    <a:pt x="81" y="220"/>
                    <a:pt x="85" y="220"/>
                  </a:cubicBezTo>
                  <a:cubicBezTo>
                    <a:pt x="88" y="220"/>
                    <a:pt x="94" y="221"/>
                    <a:pt x="98" y="221"/>
                  </a:cubicBezTo>
                  <a:cubicBezTo>
                    <a:pt x="102" y="221"/>
                    <a:pt x="106" y="222"/>
                    <a:pt x="106" y="222"/>
                  </a:cubicBezTo>
                  <a:cubicBezTo>
                    <a:pt x="107" y="221"/>
                    <a:pt x="112" y="222"/>
                    <a:pt x="112" y="223"/>
                  </a:cubicBezTo>
                  <a:cubicBezTo>
                    <a:pt x="113" y="223"/>
                    <a:pt x="113" y="223"/>
                    <a:pt x="113" y="223"/>
                  </a:cubicBezTo>
                  <a:cubicBezTo>
                    <a:pt x="114" y="223"/>
                    <a:pt x="115" y="223"/>
                    <a:pt x="116" y="223"/>
                  </a:cubicBezTo>
                  <a:cubicBezTo>
                    <a:pt x="117" y="223"/>
                    <a:pt x="119" y="223"/>
                    <a:pt x="119" y="223"/>
                  </a:cubicBezTo>
                  <a:cubicBezTo>
                    <a:pt x="119" y="223"/>
                    <a:pt x="119" y="223"/>
                    <a:pt x="120" y="223"/>
                  </a:cubicBezTo>
                  <a:cubicBezTo>
                    <a:pt x="120" y="223"/>
                    <a:pt x="121" y="223"/>
                    <a:pt x="121" y="223"/>
                  </a:cubicBezTo>
                  <a:cubicBezTo>
                    <a:pt x="121" y="223"/>
                    <a:pt x="122" y="223"/>
                    <a:pt x="123" y="223"/>
                  </a:cubicBezTo>
                  <a:cubicBezTo>
                    <a:pt x="125" y="223"/>
                    <a:pt x="126" y="223"/>
                    <a:pt x="127" y="223"/>
                  </a:cubicBezTo>
                  <a:cubicBezTo>
                    <a:pt x="127" y="223"/>
                    <a:pt x="128" y="223"/>
                    <a:pt x="128" y="224"/>
                  </a:cubicBezTo>
                  <a:cubicBezTo>
                    <a:pt x="128" y="224"/>
                    <a:pt x="130" y="225"/>
                    <a:pt x="139" y="226"/>
                  </a:cubicBezTo>
                  <a:cubicBezTo>
                    <a:pt x="149" y="227"/>
                    <a:pt x="150" y="227"/>
                    <a:pt x="152" y="226"/>
                  </a:cubicBezTo>
                  <a:cubicBezTo>
                    <a:pt x="153" y="226"/>
                    <a:pt x="153" y="225"/>
                    <a:pt x="153" y="224"/>
                  </a:cubicBezTo>
                  <a:cubicBezTo>
                    <a:pt x="154" y="222"/>
                    <a:pt x="154" y="221"/>
                    <a:pt x="154" y="221"/>
                  </a:cubicBezTo>
                  <a:cubicBezTo>
                    <a:pt x="154" y="221"/>
                    <a:pt x="154" y="221"/>
                    <a:pt x="154" y="221"/>
                  </a:cubicBezTo>
                  <a:cubicBezTo>
                    <a:pt x="154" y="221"/>
                    <a:pt x="154" y="219"/>
                    <a:pt x="154" y="218"/>
                  </a:cubicBezTo>
                  <a:cubicBezTo>
                    <a:pt x="155" y="218"/>
                    <a:pt x="155" y="217"/>
                    <a:pt x="154" y="217"/>
                  </a:cubicBezTo>
                  <a:cubicBezTo>
                    <a:pt x="154" y="217"/>
                    <a:pt x="154" y="217"/>
                    <a:pt x="154" y="216"/>
                  </a:cubicBezTo>
                  <a:cubicBezTo>
                    <a:pt x="155" y="215"/>
                    <a:pt x="155" y="214"/>
                    <a:pt x="155" y="214"/>
                  </a:cubicBezTo>
                  <a:cubicBezTo>
                    <a:pt x="155" y="213"/>
                    <a:pt x="155" y="211"/>
                    <a:pt x="155" y="208"/>
                  </a:cubicBezTo>
                  <a:cubicBezTo>
                    <a:pt x="155" y="205"/>
                    <a:pt x="155" y="204"/>
                    <a:pt x="156" y="205"/>
                  </a:cubicBezTo>
                  <a:cubicBezTo>
                    <a:pt x="156" y="205"/>
                    <a:pt x="157" y="205"/>
                    <a:pt x="157" y="204"/>
                  </a:cubicBezTo>
                  <a:cubicBezTo>
                    <a:pt x="157" y="204"/>
                    <a:pt x="156" y="204"/>
                    <a:pt x="156" y="204"/>
                  </a:cubicBezTo>
                  <a:cubicBezTo>
                    <a:pt x="155" y="204"/>
                    <a:pt x="155" y="204"/>
                    <a:pt x="155" y="204"/>
                  </a:cubicBezTo>
                  <a:cubicBezTo>
                    <a:pt x="155" y="203"/>
                    <a:pt x="155" y="203"/>
                    <a:pt x="155" y="203"/>
                  </a:cubicBezTo>
                  <a:cubicBezTo>
                    <a:pt x="155" y="202"/>
                    <a:pt x="155" y="202"/>
                    <a:pt x="155" y="201"/>
                  </a:cubicBezTo>
                  <a:cubicBezTo>
                    <a:pt x="156" y="200"/>
                    <a:pt x="156" y="199"/>
                    <a:pt x="156" y="197"/>
                  </a:cubicBezTo>
                  <a:cubicBezTo>
                    <a:pt x="155" y="196"/>
                    <a:pt x="155" y="195"/>
                    <a:pt x="156" y="194"/>
                  </a:cubicBezTo>
                  <a:cubicBezTo>
                    <a:pt x="157" y="194"/>
                    <a:pt x="157" y="193"/>
                    <a:pt x="156" y="192"/>
                  </a:cubicBezTo>
                  <a:cubicBezTo>
                    <a:pt x="156" y="191"/>
                    <a:pt x="156" y="189"/>
                    <a:pt x="156" y="188"/>
                  </a:cubicBezTo>
                  <a:cubicBezTo>
                    <a:pt x="157" y="187"/>
                    <a:pt x="157" y="186"/>
                    <a:pt x="156" y="185"/>
                  </a:cubicBezTo>
                  <a:cubicBezTo>
                    <a:pt x="157" y="184"/>
                    <a:pt x="158" y="183"/>
                    <a:pt x="156" y="182"/>
                  </a:cubicBezTo>
                  <a:cubicBezTo>
                    <a:pt x="156" y="182"/>
                    <a:pt x="156" y="181"/>
                    <a:pt x="157" y="180"/>
                  </a:cubicBezTo>
                  <a:cubicBezTo>
                    <a:pt x="157" y="180"/>
                    <a:pt x="158" y="176"/>
                    <a:pt x="157" y="175"/>
                  </a:cubicBezTo>
                  <a:cubicBezTo>
                    <a:pt x="157" y="175"/>
                    <a:pt x="157" y="174"/>
                    <a:pt x="158" y="174"/>
                  </a:cubicBezTo>
                  <a:cubicBezTo>
                    <a:pt x="158" y="175"/>
                    <a:pt x="158" y="171"/>
                    <a:pt x="158" y="170"/>
                  </a:cubicBezTo>
                  <a:cubicBezTo>
                    <a:pt x="158" y="170"/>
                    <a:pt x="158" y="169"/>
                    <a:pt x="158" y="169"/>
                  </a:cubicBezTo>
                  <a:cubicBezTo>
                    <a:pt x="159" y="169"/>
                    <a:pt x="159" y="167"/>
                    <a:pt x="159" y="167"/>
                  </a:cubicBezTo>
                  <a:cubicBezTo>
                    <a:pt x="158" y="166"/>
                    <a:pt x="158" y="166"/>
                    <a:pt x="159" y="165"/>
                  </a:cubicBezTo>
                  <a:cubicBezTo>
                    <a:pt x="159" y="164"/>
                    <a:pt x="159" y="161"/>
                    <a:pt x="159" y="160"/>
                  </a:cubicBezTo>
                  <a:cubicBezTo>
                    <a:pt x="158" y="160"/>
                    <a:pt x="158" y="159"/>
                    <a:pt x="158" y="159"/>
                  </a:cubicBezTo>
                  <a:cubicBezTo>
                    <a:pt x="158" y="159"/>
                    <a:pt x="158" y="159"/>
                    <a:pt x="159" y="159"/>
                  </a:cubicBezTo>
                  <a:cubicBezTo>
                    <a:pt x="159" y="160"/>
                    <a:pt x="159" y="160"/>
                    <a:pt x="159" y="160"/>
                  </a:cubicBezTo>
                  <a:cubicBezTo>
                    <a:pt x="160" y="159"/>
                    <a:pt x="161" y="156"/>
                    <a:pt x="160" y="155"/>
                  </a:cubicBezTo>
                  <a:cubicBezTo>
                    <a:pt x="160" y="154"/>
                    <a:pt x="160" y="153"/>
                    <a:pt x="160" y="153"/>
                  </a:cubicBezTo>
                  <a:cubicBezTo>
                    <a:pt x="160" y="153"/>
                    <a:pt x="160" y="152"/>
                    <a:pt x="160" y="152"/>
                  </a:cubicBezTo>
                  <a:cubicBezTo>
                    <a:pt x="160" y="151"/>
                    <a:pt x="160" y="151"/>
                    <a:pt x="160" y="151"/>
                  </a:cubicBezTo>
                  <a:cubicBezTo>
                    <a:pt x="161" y="151"/>
                    <a:pt x="163" y="138"/>
                    <a:pt x="162" y="138"/>
                  </a:cubicBezTo>
                  <a:cubicBezTo>
                    <a:pt x="161" y="137"/>
                    <a:pt x="162" y="136"/>
                    <a:pt x="162" y="135"/>
                  </a:cubicBezTo>
                  <a:cubicBezTo>
                    <a:pt x="163" y="134"/>
                    <a:pt x="163" y="134"/>
                    <a:pt x="162" y="133"/>
                  </a:cubicBezTo>
                  <a:cubicBezTo>
                    <a:pt x="162" y="132"/>
                    <a:pt x="162" y="132"/>
                    <a:pt x="163" y="132"/>
                  </a:cubicBezTo>
                  <a:cubicBezTo>
                    <a:pt x="163" y="133"/>
                    <a:pt x="164" y="132"/>
                    <a:pt x="163" y="131"/>
                  </a:cubicBezTo>
                  <a:cubicBezTo>
                    <a:pt x="163" y="130"/>
                    <a:pt x="163" y="130"/>
                    <a:pt x="163" y="128"/>
                  </a:cubicBezTo>
                  <a:cubicBezTo>
                    <a:pt x="164" y="127"/>
                    <a:pt x="164" y="126"/>
                    <a:pt x="164" y="126"/>
                  </a:cubicBezTo>
                  <a:cubicBezTo>
                    <a:pt x="164" y="125"/>
                    <a:pt x="164" y="125"/>
                    <a:pt x="164" y="124"/>
                  </a:cubicBezTo>
                  <a:cubicBezTo>
                    <a:pt x="165" y="123"/>
                    <a:pt x="165" y="123"/>
                    <a:pt x="165" y="122"/>
                  </a:cubicBezTo>
                  <a:cubicBezTo>
                    <a:pt x="165" y="122"/>
                    <a:pt x="165" y="122"/>
                    <a:pt x="165" y="122"/>
                  </a:cubicBezTo>
                  <a:cubicBezTo>
                    <a:pt x="166" y="122"/>
                    <a:pt x="166" y="121"/>
                    <a:pt x="165" y="120"/>
                  </a:cubicBezTo>
                  <a:cubicBezTo>
                    <a:pt x="165" y="120"/>
                    <a:pt x="165" y="119"/>
                    <a:pt x="165" y="119"/>
                  </a:cubicBezTo>
                  <a:cubicBezTo>
                    <a:pt x="166" y="119"/>
                    <a:pt x="166" y="118"/>
                    <a:pt x="165" y="118"/>
                  </a:cubicBezTo>
                  <a:cubicBezTo>
                    <a:pt x="165" y="118"/>
                    <a:pt x="165" y="118"/>
                    <a:pt x="165" y="118"/>
                  </a:cubicBezTo>
                  <a:cubicBezTo>
                    <a:pt x="165" y="118"/>
                    <a:pt x="165" y="118"/>
                    <a:pt x="165" y="118"/>
                  </a:cubicBezTo>
                  <a:cubicBezTo>
                    <a:pt x="166" y="118"/>
                    <a:pt x="166" y="118"/>
                    <a:pt x="166" y="113"/>
                  </a:cubicBezTo>
                  <a:cubicBezTo>
                    <a:pt x="166" y="112"/>
                    <a:pt x="166" y="111"/>
                    <a:pt x="167" y="111"/>
                  </a:cubicBezTo>
                  <a:cubicBezTo>
                    <a:pt x="167" y="111"/>
                    <a:pt x="167" y="109"/>
                    <a:pt x="166" y="109"/>
                  </a:cubicBezTo>
                  <a:cubicBezTo>
                    <a:pt x="166" y="109"/>
                    <a:pt x="166" y="109"/>
                    <a:pt x="166" y="108"/>
                  </a:cubicBezTo>
                  <a:cubicBezTo>
                    <a:pt x="166" y="108"/>
                    <a:pt x="167" y="107"/>
                    <a:pt x="167" y="106"/>
                  </a:cubicBezTo>
                  <a:cubicBezTo>
                    <a:pt x="167" y="106"/>
                    <a:pt x="167" y="104"/>
                    <a:pt x="167" y="103"/>
                  </a:cubicBezTo>
                  <a:cubicBezTo>
                    <a:pt x="167" y="102"/>
                    <a:pt x="167" y="101"/>
                    <a:pt x="167" y="101"/>
                  </a:cubicBezTo>
                  <a:cubicBezTo>
                    <a:pt x="167" y="100"/>
                    <a:pt x="167" y="100"/>
                    <a:pt x="167" y="99"/>
                  </a:cubicBezTo>
                  <a:cubicBezTo>
                    <a:pt x="167" y="98"/>
                    <a:pt x="167" y="98"/>
                    <a:pt x="167" y="98"/>
                  </a:cubicBezTo>
                  <a:cubicBezTo>
                    <a:pt x="168" y="98"/>
                    <a:pt x="168" y="98"/>
                    <a:pt x="168" y="97"/>
                  </a:cubicBezTo>
                  <a:cubicBezTo>
                    <a:pt x="168" y="97"/>
                    <a:pt x="168" y="97"/>
                    <a:pt x="168" y="97"/>
                  </a:cubicBezTo>
                  <a:cubicBezTo>
                    <a:pt x="167" y="97"/>
                    <a:pt x="167" y="97"/>
                    <a:pt x="167" y="96"/>
                  </a:cubicBezTo>
                  <a:cubicBezTo>
                    <a:pt x="167" y="96"/>
                    <a:pt x="167" y="96"/>
                    <a:pt x="168" y="96"/>
                  </a:cubicBezTo>
                  <a:cubicBezTo>
                    <a:pt x="168" y="96"/>
                    <a:pt x="168" y="96"/>
                    <a:pt x="167" y="96"/>
                  </a:cubicBezTo>
                  <a:cubicBezTo>
                    <a:pt x="167" y="95"/>
                    <a:pt x="167" y="94"/>
                    <a:pt x="167" y="94"/>
                  </a:cubicBezTo>
                  <a:cubicBezTo>
                    <a:pt x="168" y="94"/>
                    <a:pt x="168" y="93"/>
                    <a:pt x="168" y="93"/>
                  </a:cubicBezTo>
                  <a:cubicBezTo>
                    <a:pt x="167" y="92"/>
                    <a:pt x="167" y="92"/>
                    <a:pt x="168" y="92"/>
                  </a:cubicBezTo>
                  <a:cubicBezTo>
                    <a:pt x="168" y="92"/>
                    <a:pt x="168" y="91"/>
                    <a:pt x="168" y="90"/>
                  </a:cubicBezTo>
                  <a:cubicBezTo>
                    <a:pt x="168" y="90"/>
                    <a:pt x="168" y="89"/>
                    <a:pt x="168" y="88"/>
                  </a:cubicBezTo>
                  <a:cubicBezTo>
                    <a:pt x="168" y="87"/>
                    <a:pt x="168" y="87"/>
                    <a:pt x="168" y="87"/>
                  </a:cubicBezTo>
                  <a:cubicBezTo>
                    <a:pt x="168" y="86"/>
                    <a:pt x="168" y="83"/>
                    <a:pt x="168" y="83"/>
                  </a:cubicBezTo>
                  <a:cubicBezTo>
                    <a:pt x="169" y="82"/>
                    <a:pt x="170" y="73"/>
                    <a:pt x="169" y="70"/>
                  </a:cubicBezTo>
                  <a:cubicBezTo>
                    <a:pt x="169" y="69"/>
                    <a:pt x="169" y="67"/>
                    <a:pt x="169" y="65"/>
                  </a:cubicBezTo>
                  <a:cubicBezTo>
                    <a:pt x="170" y="64"/>
                    <a:pt x="170" y="62"/>
                    <a:pt x="169" y="62"/>
                  </a:cubicBezTo>
                  <a:cubicBezTo>
                    <a:pt x="169" y="61"/>
                    <a:pt x="169" y="61"/>
                    <a:pt x="169" y="61"/>
                  </a:cubicBezTo>
                  <a:cubicBezTo>
                    <a:pt x="170" y="61"/>
                    <a:pt x="170" y="60"/>
                    <a:pt x="170" y="57"/>
                  </a:cubicBezTo>
                  <a:cubicBezTo>
                    <a:pt x="170" y="56"/>
                    <a:pt x="170" y="55"/>
                    <a:pt x="170" y="55"/>
                  </a:cubicBezTo>
                  <a:cubicBezTo>
                    <a:pt x="170" y="55"/>
                    <a:pt x="170" y="52"/>
                    <a:pt x="170" y="52"/>
                  </a:cubicBezTo>
                  <a:cubicBezTo>
                    <a:pt x="170" y="52"/>
                    <a:pt x="170" y="50"/>
                    <a:pt x="170" y="50"/>
                  </a:cubicBezTo>
                  <a:cubicBezTo>
                    <a:pt x="171" y="50"/>
                    <a:pt x="171" y="50"/>
                    <a:pt x="170" y="50"/>
                  </a:cubicBezTo>
                  <a:cubicBezTo>
                    <a:pt x="170" y="50"/>
                    <a:pt x="170" y="50"/>
                    <a:pt x="170" y="50"/>
                  </a:cubicBezTo>
                  <a:cubicBezTo>
                    <a:pt x="171" y="50"/>
                    <a:pt x="172" y="46"/>
                    <a:pt x="171" y="46"/>
                  </a:cubicBezTo>
                  <a:cubicBezTo>
                    <a:pt x="171" y="45"/>
                    <a:pt x="171" y="45"/>
                    <a:pt x="171" y="43"/>
                  </a:cubicBezTo>
                  <a:cubicBezTo>
                    <a:pt x="172" y="42"/>
                    <a:pt x="172" y="41"/>
                    <a:pt x="171" y="41"/>
                  </a:cubicBezTo>
                  <a:cubicBezTo>
                    <a:pt x="171" y="40"/>
                    <a:pt x="170" y="40"/>
                    <a:pt x="170" y="40"/>
                  </a:cubicBezTo>
                  <a:cubicBezTo>
                    <a:pt x="170" y="40"/>
                    <a:pt x="169" y="40"/>
                    <a:pt x="169" y="40"/>
                  </a:cubicBezTo>
                  <a:cubicBezTo>
                    <a:pt x="169" y="39"/>
                    <a:pt x="168" y="39"/>
                    <a:pt x="168" y="40"/>
                  </a:cubicBezTo>
                  <a:cubicBezTo>
                    <a:pt x="168" y="40"/>
                    <a:pt x="167" y="40"/>
                    <a:pt x="165" y="39"/>
                  </a:cubicBezTo>
                  <a:cubicBezTo>
                    <a:pt x="161" y="39"/>
                    <a:pt x="160" y="39"/>
                    <a:pt x="159" y="39"/>
                  </a:cubicBezTo>
                  <a:cubicBezTo>
                    <a:pt x="158" y="38"/>
                    <a:pt x="157" y="38"/>
                    <a:pt x="157" y="38"/>
                  </a:cubicBezTo>
                  <a:cubicBezTo>
                    <a:pt x="156" y="38"/>
                    <a:pt x="155" y="38"/>
                    <a:pt x="154" y="38"/>
                  </a:cubicBezTo>
                  <a:cubicBezTo>
                    <a:pt x="153" y="38"/>
                    <a:pt x="152" y="38"/>
                    <a:pt x="152" y="37"/>
                  </a:cubicBezTo>
                  <a:cubicBezTo>
                    <a:pt x="152" y="37"/>
                    <a:pt x="151" y="37"/>
                    <a:pt x="151" y="37"/>
                  </a:cubicBezTo>
                  <a:cubicBezTo>
                    <a:pt x="150" y="38"/>
                    <a:pt x="146" y="37"/>
                    <a:pt x="145" y="37"/>
                  </a:cubicBezTo>
                  <a:cubicBezTo>
                    <a:pt x="144" y="36"/>
                    <a:pt x="144" y="36"/>
                    <a:pt x="143" y="36"/>
                  </a:cubicBezTo>
                  <a:cubicBezTo>
                    <a:pt x="143" y="37"/>
                    <a:pt x="143" y="37"/>
                    <a:pt x="143" y="36"/>
                  </a:cubicBezTo>
                  <a:cubicBezTo>
                    <a:pt x="143" y="36"/>
                    <a:pt x="142" y="36"/>
                    <a:pt x="141" y="36"/>
                  </a:cubicBezTo>
                  <a:cubicBezTo>
                    <a:pt x="140" y="36"/>
                    <a:pt x="139" y="36"/>
                    <a:pt x="139" y="36"/>
                  </a:cubicBezTo>
                  <a:cubicBezTo>
                    <a:pt x="139" y="36"/>
                    <a:pt x="126" y="34"/>
                    <a:pt x="126" y="34"/>
                  </a:cubicBezTo>
                  <a:cubicBezTo>
                    <a:pt x="126" y="34"/>
                    <a:pt x="125" y="34"/>
                    <a:pt x="124" y="34"/>
                  </a:cubicBezTo>
                  <a:cubicBezTo>
                    <a:pt x="123" y="34"/>
                    <a:pt x="122" y="33"/>
                    <a:pt x="121" y="33"/>
                  </a:cubicBezTo>
                  <a:cubicBezTo>
                    <a:pt x="120" y="33"/>
                    <a:pt x="117" y="32"/>
                    <a:pt x="115" y="32"/>
                  </a:cubicBezTo>
                  <a:cubicBezTo>
                    <a:pt x="111" y="31"/>
                    <a:pt x="110" y="31"/>
                    <a:pt x="110" y="30"/>
                  </a:cubicBezTo>
                  <a:cubicBezTo>
                    <a:pt x="109" y="30"/>
                    <a:pt x="109" y="30"/>
                    <a:pt x="109" y="30"/>
                  </a:cubicBezTo>
                  <a:cubicBezTo>
                    <a:pt x="109" y="31"/>
                    <a:pt x="107" y="31"/>
                    <a:pt x="107" y="31"/>
                  </a:cubicBezTo>
                  <a:cubicBezTo>
                    <a:pt x="107" y="30"/>
                    <a:pt x="106" y="30"/>
                    <a:pt x="106" y="30"/>
                  </a:cubicBezTo>
                  <a:cubicBezTo>
                    <a:pt x="105" y="31"/>
                    <a:pt x="105" y="31"/>
                    <a:pt x="104" y="31"/>
                  </a:cubicBezTo>
                  <a:cubicBezTo>
                    <a:pt x="104" y="30"/>
                    <a:pt x="103" y="30"/>
                    <a:pt x="102" y="30"/>
                  </a:cubicBezTo>
                  <a:cubicBezTo>
                    <a:pt x="100" y="30"/>
                    <a:pt x="100" y="30"/>
                    <a:pt x="100" y="30"/>
                  </a:cubicBezTo>
                  <a:cubicBezTo>
                    <a:pt x="100" y="30"/>
                    <a:pt x="100" y="29"/>
                    <a:pt x="99" y="29"/>
                  </a:cubicBezTo>
                  <a:cubicBezTo>
                    <a:pt x="99" y="29"/>
                    <a:pt x="99" y="29"/>
                    <a:pt x="99" y="30"/>
                  </a:cubicBezTo>
                  <a:cubicBezTo>
                    <a:pt x="98" y="30"/>
                    <a:pt x="96" y="30"/>
                    <a:pt x="95" y="29"/>
                  </a:cubicBezTo>
                  <a:cubicBezTo>
                    <a:pt x="95" y="29"/>
                    <a:pt x="95" y="29"/>
                    <a:pt x="95" y="29"/>
                  </a:cubicBezTo>
                  <a:cubicBezTo>
                    <a:pt x="94" y="30"/>
                    <a:pt x="94" y="30"/>
                    <a:pt x="93" y="29"/>
                  </a:cubicBezTo>
                  <a:cubicBezTo>
                    <a:pt x="92" y="29"/>
                    <a:pt x="92" y="29"/>
                    <a:pt x="91" y="29"/>
                  </a:cubicBezTo>
                  <a:cubicBezTo>
                    <a:pt x="91" y="29"/>
                    <a:pt x="91" y="29"/>
                    <a:pt x="91" y="29"/>
                  </a:cubicBezTo>
                  <a:cubicBezTo>
                    <a:pt x="91" y="28"/>
                    <a:pt x="90" y="28"/>
                    <a:pt x="90" y="29"/>
                  </a:cubicBezTo>
                  <a:cubicBezTo>
                    <a:pt x="89" y="29"/>
                    <a:pt x="88" y="29"/>
                    <a:pt x="87" y="28"/>
                  </a:cubicBezTo>
                  <a:cubicBezTo>
                    <a:pt x="86" y="28"/>
                    <a:pt x="86" y="28"/>
                    <a:pt x="86" y="28"/>
                  </a:cubicBezTo>
                  <a:cubicBezTo>
                    <a:pt x="86" y="28"/>
                    <a:pt x="85" y="28"/>
                    <a:pt x="84" y="28"/>
                  </a:cubicBezTo>
                  <a:cubicBezTo>
                    <a:pt x="84" y="28"/>
                    <a:pt x="83" y="27"/>
                    <a:pt x="82" y="27"/>
                  </a:cubicBezTo>
                  <a:cubicBezTo>
                    <a:pt x="81" y="27"/>
                    <a:pt x="81" y="27"/>
                    <a:pt x="81" y="27"/>
                  </a:cubicBezTo>
                  <a:cubicBezTo>
                    <a:pt x="82" y="27"/>
                    <a:pt x="82" y="27"/>
                    <a:pt x="82" y="27"/>
                  </a:cubicBezTo>
                  <a:cubicBezTo>
                    <a:pt x="82" y="26"/>
                    <a:pt x="81" y="26"/>
                    <a:pt x="81" y="27"/>
                  </a:cubicBezTo>
                  <a:cubicBezTo>
                    <a:pt x="80" y="27"/>
                    <a:pt x="75" y="26"/>
                    <a:pt x="74" y="26"/>
                  </a:cubicBezTo>
                  <a:cubicBezTo>
                    <a:pt x="74" y="25"/>
                    <a:pt x="74" y="25"/>
                    <a:pt x="73" y="25"/>
                  </a:cubicBezTo>
                  <a:cubicBezTo>
                    <a:pt x="73" y="26"/>
                    <a:pt x="73" y="26"/>
                    <a:pt x="73" y="25"/>
                  </a:cubicBezTo>
                  <a:cubicBezTo>
                    <a:pt x="72" y="25"/>
                    <a:pt x="71" y="25"/>
                    <a:pt x="70" y="25"/>
                  </a:cubicBezTo>
                  <a:cubicBezTo>
                    <a:pt x="67" y="25"/>
                    <a:pt x="66" y="24"/>
                    <a:pt x="63" y="23"/>
                  </a:cubicBezTo>
                  <a:cubicBezTo>
                    <a:pt x="63" y="23"/>
                    <a:pt x="63" y="23"/>
                    <a:pt x="63" y="23"/>
                  </a:cubicBezTo>
                  <a:cubicBezTo>
                    <a:pt x="63" y="23"/>
                    <a:pt x="62" y="23"/>
                    <a:pt x="62" y="23"/>
                  </a:cubicBezTo>
                  <a:cubicBezTo>
                    <a:pt x="61" y="22"/>
                    <a:pt x="43" y="20"/>
                    <a:pt x="42" y="20"/>
                  </a:cubicBezTo>
                  <a:cubicBezTo>
                    <a:pt x="41" y="20"/>
                    <a:pt x="39" y="20"/>
                    <a:pt x="38" y="20"/>
                  </a:cubicBezTo>
                  <a:cubicBezTo>
                    <a:pt x="35" y="20"/>
                    <a:pt x="35" y="20"/>
                    <a:pt x="35" y="21"/>
                  </a:cubicBezTo>
                  <a:cubicBezTo>
                    <a:pt x="35" y="22"/>
                    <a:pt x="35" y="23"/>
                    <a:pt x="35" y="24"/>
                  </a:cubicBezTo>
                  <a:cubicBezTo>
                    <a:pt x="35" y="25"/>
                    <a:pt x="35" y="27"/>
                    <a:pt x="35" y="28"/>
                  </a:cubicBezTo>
                  <a:cubicBezTo>
                    <a:pt x="34" y="31"/>
                    <a:pt x="35" y="32"/>
                    <a:pt x="36" y="31"/>
                  </a:cubicBezTo>
                  <a:cubicBezTo>
                    <a:pt x="37" y="31"/>
                    <a:pt x="38" y="32"/>
                    <a:pt x="38" y="33"/>
                  </a:cubicBezTo>
                  <a:cubicBezTo>
                    <a:pt x="38" y="34"/>
                    <a:pt x="38" y="35"/>
                    <a:pt x="39" y="35"/>
                  </a:cubicBezTo>
                  <a:cubicBezTo>
                    <a:pt x="39" y="35"/>
                    <a:pt x="38" y="36"/>
                    <a:pt x="37" y="36"/>
                  </a:cubicBezTo>
                  <a:cubicBezTo>
                    <a:pt x="36" y="36"/>
                    <a:pt x="36" y="36"/>
                    <a:pt x="35" y="36"/>
                  </a:cubicBezTo>
                  <a:cubicBezTo>
                    <a:pt x="34" y="37"/>
                    <a:pt x="34" y="37"/>
                    <a:pt x="34" y="40"/>
                  </a:cubicBezTo>
                  <a:cubicBezTo>
                    <a:pt x="33" y="42"/>
                    <a:pt x="33" y="44"/>
                    <a:pt x="34" y="44"/>
                  </a:cubicBezTo>
                  <a:cubicBezTo>
                    <a:pt x="34" y="44"/>
                    <a:pt x="34" y="46"/>
                    <a:pt x="33" y="48"/>
                  </a:cubicBezTo>
                  <a:cubicBezTo>
                    <a:pt x="33" y="52"/>
                    <a:pt x="33" y="52"/>
                    <a:pt x="34" y="53"/>
                  </a:cubicBezTo>
                  <a:cubicBezTo>
                    <a:pt x="35" y="54"/>
                    <a:pt x="35" y="56"/>
                    <a:pt x="34" y="56"/>
                  </a:cubicBezTo>
                  <a:cubicBezTo>
                    <a:pt x="34" y="56"/>
                    <a:pt x="33" y="56"/>
                    <a:pt x="33" y="56"/>
                  </a:cubicBezTo>
                  <a:cubicBezTo>
                    <a:pt x="33" y="57"/>
                    <a:pt x="31" y="68"/>
                    <a:pt x="32" y="68"/>
                  </a:cubicBezTo>
                  <a:cubicBezTo>
                    <a:pt x="32" y="68"/>
                    <a:pt x="32" y="68"/>
                    <a:pt x="32" y="69"/>
                  </a:cubicBezTo>
                  <a:cubicBezTo>
                    <a:pt x="33" y="69"/>
                    <a:pt x="33" y="70"/>
                    <a:pt x="34" y="70"/>
                  </a:cubicBezTo>
                  <a:cubicBezTo>
                    <a:pt x="36" y="71"/>
                    <a:pt x="37" y="72"/>
                    <a:pt x="36" y="73"/>
                  </a:cubicBezTo>
                  <a:cubicBezTo>
                    <a:pt x="36" y="73"/>
                    <a:pt x="36" y="73"/>
                    <a:pt x="36" y="74"/>
                  </a:cubicBezTo>
                  <a:cubicBezTo>
                    <a:pt x="36" y="75"/>
                    <a:pt x="36" y="75"/>
                    <a:pt x="35" y="75"/>
                  </a:cubicBezTo>
                  <a:cubicBezTo>
                    <a:pt x="35" y="75"/>
                    <a:pt x="34" y="75"/>
                    <a:pt x="33" y="75"/>
                  </a:cubicBezTo>
                  <a:cubicBezTo>
                    <a:pt x="33" y="75"/>
                    <a:pt x="32" y="75"/>
                    <a:pt x="32" y="75"/>
                  </a:cubicBezTo>
                  <a:cubicBezTo>
                    <a:pt x="32" y="75"/>
                    <a:pt x="31" y="76"/>
                    <a:pt x="31" y="78"/>
                  </a:cubicBezTo>
                  <a:cubicBezTo>
                    <a:pt x="31" y="79"/>
                    <a:pt x="31" y="81"/>
                    <a:pt x="31" y="81"/>
                  </a:cubicBezTo>
                  <a:cubicBezTo>
                    <a:pt x="30" y="81"/>
                    <a:pt x="30" y="81"/>
                    <a:pt x="30" y="82"/>
                  </a:cubicBezTo>
                  <a:cubicBezTo>
                    <a:pt x="30" y="82"/>
                    <a:pt x="31" y="82"/>
                    <a:pt x="31" y="83"/>
                  </a:cubicBezTo>
                  <a:cubicBezTo>
                    <a:pt x="31" y="84"/>
                    <a:pt x="32" y="86"/>
                    <a:pt x="33" y="87"/>
                  </a:cubicBezTo>
                  <a:cubicBezTo>
                    <a:pt x="34" y="88"/>
                    <a:pt x="34" y="88"/>
                    <a:pt x="34" y="89"/>
                  </a:cubicBezTo>
                  <a:cubicBezTo>
                    <a:pt x="33" y="91"/>
                    <a:pt x="32" y="93"/>
                    <a:pt x="32" y="93"/>
                  </a:cubicBezTo>
                  <a:cubicBezTo>
                    <a:pt x="32" y="93"/>
                    <a:pt x="31" y="93"/>
                    <a:pt x="30" y="93"/>
                  </a:cubicBezTo>
                  <a:cubicBezTo>
                    <a:pt x="29" y="94"/>
                    <a:pt x="29" y="94"/>
                    <a:pt x="29" y="99"/>
                  </a:cubicBezTo>
                  <a:cubicBezTo>
                    <a:pt x="29" y="102"/>
                    <a:pt x="29" y="104"/>
                    <a:pt x="29" y="104"/>
                  </a:cubicBezTo>
                  <a:cubicBezTo>
                    <a:pt x="29" y="105"/>
                    <a:pt x="29" y="106"/>
                    <a:pt x="29" y="106"/>
                  </a:cubicBezTo>
                  <a:cubicBezTo>
                    <a:pt x="29" y="106"/>
                    <a:pt x="30" y="107"/>
                    <a:pt x="30" y="107"/>
                  </a:cubicBezTo>
                  <a:cubicBezTo>
                    <a:pt x="31" y="107"/>
                    <a:pt x="31" y="107"/>
                    <a:pt x="31" y="108"/>
                  </a:cubicBezTo>
                  <a:cubicBezTo>
                    <a:pt x="31" y="108"/>
                    <a:pt x="32" y="108"/>
                    <a:pt x="32" y="108"/>
                  </a:cubicBezTo>
                  <a:cubicBezTo>
                    <a:pt x="32" y="109"/>
                    <a:pt x="31" y="109"/>
                    <a:pt x="31" y="110"/>
                  </a:cubicBezTo>
                  <a:cubicBezTo>
                    <a:pt x="31" y="110"/>
                    <a:pt x="30" y="110"/>
                    <a:pt x="31" y="111"/>
                  </a:cubicBezTo>
                  <a:cubicBezTo>
                    <a:pt x="31" y="111"/>
                    <a:pt x="30" y="111"/>
                    <a:pt x="29" y="111"/>
                  </a:cubicBezTo>
                  <a:cubicBezTo>
                    <a:pt x="27" y="110"/>
                    <a:pt x="27" y="111"/>
                    <a:pt x="27" y="112"/>
                  </a:cubicBezTo>
                  <a:cubicBezTo>
                    <a:pt x="27" y="113"/>
                    <a:pt x="27" y="115"/>
                    <a:pt x="27" y="118"/>
                  </a:cubicBezTo>
                  <a:cubicBezTo>
                    <a:pt x="26" y="121"/>
                    <a:pt x="26" y="121"/>
                    <a:pt x="27" y="122"/>
                  </a:cubicBezTo>
                  <a:cubicBezTo>
                    <a:pt x="28" y="124"/>
                    <a:pt x="29" y="124"/>
                    <a:pt x="29" y="125"/>
                  </a:cubicBezTo>
                  <a:cubicBezTo>
                    <a:pt x="29" y="127"/>
                    <a:pt x="29" y="127"/>
                    <a:pt x="29" y="127"/>
                  </a:cubicBezTo>
                  <a:cubicBezTo>
                    <a:pt x="27" y="127"/>
                    <a:pt x="27" y="127"/>
                    <a:pt x="27" y="127"/>
                  </a:cubicBezTo>
                  <a:cubicBezTo>
                    <a:pt x="26" y="127"/>
                    <a:pt x="26" y="127"/>
                    <a:pt x="26" y="127"/>
                  </a:cubicBezTo>
                  <a:cubicBezTo>
                    <a:pt x="26" y="127"/>
                    <a:pt x="26" y="127"/>
                    <a:pt x="25" y="127"/>
                  </a:cubicBezTo>
                  <a:cubicBezTo>
                    <a:pt x="24" y="127"/>
                    <a:pt x="24" y="127"/>
                    <a:pt x="25" y="128"/>
                  </a:cubicBezTo>
                  <a:cubicBezTo>
                    <a:pt x="26" y="128"/>
                    <a:pt x="26" y="128"/>
                    <a:pt x="25" y="130"/>
                  </a:cubicBezTo>
                  <a:cubicBezTo>
                    <a:pt x="25" y="131"/>
                    <a:pt x="25" y="133"/>
                    <a:pt x="25" y="135"/>
                  </a:cubicBezTo>
                  <a:cubicBezTo>
                    <a:pt x="24" y="138"/>
                    <a:pt x="24" y="139"/>
                    <a:pt x="24" y="139"/>
                  </a:cubicBezTo>
                  <a:cubicBezTo>
                    <a:pt x="23" y="139"/>
                    <a:pt x="23" y="139"/>
                    <a:pt x="24" y="139"/>
                  </a:cubicBezTo>
                  <a:cubicBezTo>
                    <a:pt x="24" y="140"/>
                    <a:pt x="24" y="140"/>
                    <a:pt x="24" y="141"/>
                  </a:cubicBezTo>
                  <a:cubicBezTo>
                    <a:pt x="24" y="142"/>
                    <a:pt x="24" y="142"/>
                    <a:pt x="25" y="143"/>
                  </a:cubicBezTo>
                  <a:cubicBezTo>
                    <a:pt x="25" y="143"/>
                    <a:pt x="26" y="143"/>
                    <a:pt x="27" y="143"/>
                  </a:cubicBezTo>
                  <a:cubicBezTo>
                    <a:pt x="27" y="143"/>
                    <a:pt x="28" y="143"/>
                    <a:pt x="28" y="144"/>
                  </a:cubicBezTo>
                  <a:cubicBezTo>
                    <a:pt x="28" y="144"/>
                    <a:pt x="28" y="145"/>
                    <a:pt x="28" y="146"/>
                  </a:cubicBezTo>
                  <a:cubicBezTo>
                    <a:pt x="28" y="147"/>
                    <a:pt x="28" y="148"/>
                    <a:pt x="27" y="148"/>
                  </a:cubicBezTo>
                  <a:cubicBezTo>
                    <a:pt x="27" y="148"/>
                    <a:pt x="27" y="147"/>
                    <a:pt x="26" y="147"/>
                  </a:cubicBezTo>
                  <a:cubicBezTo>
                    <a:pt x="26" y="146"/>
                    <a:pt x="26" y="146"/>
                    <a:pt x="25" y="147"/>
                  </a:cubicBezTo>
                  <a:cubicBezTo>
                    <a:pt x="24" y="148"/>
                    <a:pt x="23" y="150"/>
                    <a:pt x="24" y="152"/>
                  </a:cubicBezTo>
                  <a:cubicBezTo>
                    <a:pt x="24" y="152"/>
                    <a:pt x="24" y="153"/>
                    <a:pt x="24" y="153"/>
                  </a:cubicBezTo>
                  <a:cubicBezTo>
                    <a:pt x="23" y="153"/>
                    <a:pt x="23" y="156"/>
                    <a:pt x="23" y="158"/>
                  </a:cubicBezTo>
                  <a:cubicBezTo>
                    <a:pt x="24" y="159"/>
                    <a:pt x="25" y="161"/>
                    <a:pt x="25" y="161"/>
                  </a:cubicBezTo>
                  <a:cubicBezTo>
                    <a:pt x="26" y="161"/>
                    <a:pt x="26" y="161"/>
                    <a:pt x="26" y="162"/>
                  </a:cubicBezTo>
                  <a:cubicBezTo>
                    <a:pt x="26" y="163"/>
                    <a:pt x="25" y="164"/>
                    <a:pt x="24" y="165"/>
                  </a:cubicBezTo>
                  <a:cubicBezTo>
                    <a:pt x="23" y="166"/>
                    <a:pt x="22" y="167"/>
                    <a:pt x="22" y="167"/>
                  </a:cubicBezTo>
                  <a:cubicBezTo>
                    <a:pt x="22" y="168"/>
                    <a:pt x="21" y="169"/>
                    <a:pt x="21" y="169"/>
                  </a:cubicBezTo>
                  <a:cubicBezTo>
                    <a:pt x="21" y="171"/>
                    <a:pt x="21" y="172"/>
                    <a:pt x="21" y="173"/>
                  </a:cubicBezTo>
                  <a:cubicBezTo>
                    <a:pt x="21" y="174"/>
                    <a:pt x="21" y="175"/>
                    <a:pt x="21" y="175"/>
                  </a:cubicBezTo>
                  <a:cubicBezTo>
                    <a:pt x="20" y="176"/>
                    <a:pt x="20" y="180"/>
                    <a:pt x="20" y="181"/>
                  </a:cubicBezTo>
                  <a:cubicBezTo>
                    <a:pt x="21" y="181"/>
                    <a:pt x="22" y="181"/>
                    <a:pt x="23" y="181"/>
                  </a:cubicBezTo>
                  <a:cubicBezTo>
                    <a:pt x="24" y="181"/>
                    <a:pt x="24" y="181"/>
                    <a:pt x="24" y="182"/>
                  </a:cubicBezTo>
                  <a:cubicBezTo>
                    <a:pt x="25" y="185"/>
                    <a:pt x="24" y="185"/>
                    <a:pt x="20" y="185"/>
                  </a:cubicBezTo>
                  <a:cubicBezTo>
                    <a:pt x="19" y="185"/>
                    <a:pt x="19" y="185"/>
                    <a:pt x="19" y="186"/>
                  </a:cubicBezTo>
                  <a:cubicBezTo>
                    <a:pt x="19" y="186"/>
                    <a:pt x="19" y="187"/>
                    <a:pt x="19" y="187"/>
                  </a:cubicBezTo>
                  <a:cubicBezTo>
                    <a:pt x="19" y="187"/>
                    <a:pt x="19" y="188"/>
                    <a:pt x="18" y="187"/>
                  </a:cubicBezTo>
                  <a:cubicBezTo>
                    <a:pt x="18" y="187"/>
                    <a:pt x="17" y="194"/>
                    <a:pt x="18" y="194"/>
                  </a:cubicBezTo>
                  <a:cubicBezTo>
                    <a:pt x="18" y="194"/>
                    <a:pt x="19" y="195"/>
                    <a:pt x="19" y="195"/>
                  </a:cubicBezTo>
                  <a:cubicBezTo>
                    <a:pt x="21" y="195"/>
                    <a:pt x="21" y="195"/>
                    <a:pt x="21" y="196"/>
                  </a:cubicBezTo>
                  <a:cubicBezTo>
                    <a:pt x="20" y="197"/>
                    <a:pt x="19" y="200"/>
                    <a:pt x="18" y="199"/>
                  </a:cubicBezTo>
                  <a:cubicBezTo>
                    <a:pt x="17" y="199"/>
                    <a:pt x="17" y="201"/>
                    <a:pt x="16" y="206"/>
                  </a:cubicBezTo>
                  <a:cubicBezTo>
                    <a:pt x="16" y="210"/>
                    <a:pt x="16" y="210"/>
                    <a:pt x="16" y="210"/>
                  </a:cubicBezTo>
                  <a:cubicBezTo>
                    <a:pt x="17" y="211"/>
                    <a:pt x="17" y="211"/>
                    <a:pt x="17" y="211"/>
                  </a:cubicBezTo>
                  <a:cubicBezTo>
                    <a:pt x="20" y="211"/>
                    <a:pt x="28" y="213"/>
                    <a:pt x="29" y="212"/>
                  </a:cubicBezTo>
                  <a:cubicBezTo>
                    <a:pt x="29" y="212"/>
                    <a:pt x="29" y="212"/>
                    <a:pt x="29" y="212"/>
                  </a:cubicBezTo>
                  <a:cubicBezTo>
                    <a:pt x="29" y="213"/>
                    <a:pt x="30" y="213"/>
                    <a:pt x="30" y="213"/>
                  </a:cubicBezTo>
                  <a:cubicBezTo>
                    <a:pt x="30" y="213"/>
                    <a:pt x="30" y="213"/>
                    <a:pt x="30" y="213"/>
                  </a:cubicBezTo>
                  <a:cubicBezTo>
                    <a:pt x="30" y="212"/>
                    <a:pt x="30" y="212"/>
                    <a:pt x="31" y="213"/>
                  </a:cubicBezTo>
                  <a:cubicBezTo>
                    <a:pt x="31" y="213"/>
                    <a:pt x="45" y="215"/>
                    <a:pt x="45" y="214"/>
                  </a:cubicBezTo>
                  <a:cubicBezTo>
                    <a:pt x="45" y="214"/>
                    <a:pt x="46" y="214"/>
                    <a:pt x="46" y="214"/>
                  </a:cubicBezTo>
                  <a:cubicBezTo>
                    <a:pt x="46" y="215"/>
                    <a:pt x="47" y="215"/>
                    <a:pt x="48" y="215"/>
                  </a:cubicBezTo>
                  <a:cubicBezTo>
                    <a:pt x="50" y="215"/>
                    <a:pt x="50" y="215"/>
                    <a:pt x="50" y="216"/>
                  </a:cubicBezTo>
                  <a:cubicBezTo>
                    <a:pt x="50" y="216"/>
                    <a:pt x="50" y="216"/>
                    <a:pt x="51" y="216"/>
                  </a:cubicBezTo>
                  <a:cubicBezTo>
                    <a:pt x="51" y="216"/>
                    <a:pt x="56" y="216"/>
                    <a:pt x="60" y="216"/>
                  </a:cubicBezTo>
                  <a:cubicBezTo>
                    <a:pt x="61" y="216"/>
                    <a:pt x="62" y="217"/>
                    <a:pt x="63" y="217"/>
                  </a:cubicBezTo>
                  <a:cubicBezTo>
                    <a:pt x="63" y="217"/>
                    <a:pt x="64" y="218"/>
                    <a:pt x="65" y="218"/>
                  </a:cubicBezTo>
                  <a:cubicBezTo>
                    <a:pt x="66" y="218"/>
                    <a:pt x="66" y="218"/>
                    <a:pt x="66" y="219"/>
                  </a:cubicBezTo>
                  <a:cubicBezTo>
                    <a:pt x="66" y="219"/>
                    <a:pt x="67" y="219"/>
                    <a:pt x="67" y="219"/>
                  </a:cubicBezTo>
                  <a:cubicBezTo>
                    <a:pt x="67" y="219"/>
                    <a:pt x="70" y="219"/>
                    <a:pt x="72" y="219"/>
                  </a:cubicBezTo>
                  <a:close/>
                  <a:moveTo>
                    <a:pt x="139" y="115"/>
                  </a:moveTo>
                  <a:cubicBezTo>
                    <a:pt x="139" y="114"/>
                    <a:pt x="125" y="112"/>
                    <a:pt x="119" y="111"/>
                  </a:cubicBezTo>
                  <a:cubicBezTo>
                    <a:pt x="117" y="111"/>
                    <a:pt x="116" y="111"/>
                    <a:pt x="116" y="111"/>
                  </a:cubicBezTo>
                  <a:cubicBezTo>
                    <a:pt x="115" y="110"/>
                    <a:pt x="113" y="110"/>
                    <a:pt x="110" y="110"/>
                  </a:cubicBezTo>
                  <a:cubicBezTo>
                    <a:pt x="108" y="109"/>
                    <a:pt x="104" y="109"/>
                    <a:pt x="103" y="108"/>
                  </a:cubicBezTo>
                  <a:cubicBezTo>
                    <a:pt x="102" y="108"/>
                    <a:pt x="100" y="107"/>
                    <a:pt x="98" y="107"/>
                  </a:cubicBezTo>
                  <a:cubicBezTo>
                    <a:pt x="95" y="106"/>
                    <a:pt x="73" y="103"/>
                    <a:pt x="48" y="101"/>
                  </a:cubicBezTo>
                  <a:cubicBezTo>
                    <a:pt x="45" y="100"/>
                    <a:pt x="43" y="100"/>
                    <a:pt x="43" y="100"/>
                  </a:cubicBezTo>
                  <a:cubicBezTo>
                    <a:pt x="42" y="99"/>
                    <a:pt x="42" y="97"/>
                    <a:pt x="43" y="95"/>
                  </a:cubicBezTo>
                  <a:cubicBezTo>
                    <a:pt x="43" y="93"/>
                    <a:pt x="43" y="93"/>
                    <a:pt x="43" y="92"/>
                  </a:cubicBezTo>
                  <a:cubicBezTo>
                    <a:pt x="43" y="92"/>
                    <a:pt x="43" y="92"/>
                    <a:pt x="44" y="82"/>
                  </a:cubicBezTo>
                  <a:cubicBezTo>
                    <a:pt x="45" y="77"/>
                    <a:pt x="45" y="74"/>
                    <a:pt x="45" y="73"/>
                  </a:cubicBezTo>
                  <a:cubicBezTo>
                    <a:pt x="45" y="73"/>
                    <a:pt x="45" y="72"/>
                    <a:pt x="45" y="72"/>
                  </a:cubicBezTo>
                  <a:cubicBezTo>
                    <a:pt x="45" y="72"/>
                    <a:pt x="45" y="71"/>
                    <a:pt x="45" y="71"/>
                  </a:cubicBezTo>
                  <a:cubicBezTo>
                    <a:pt x="45" y="71"/>
                    <a:pt x="46" y="65"/>
                    <a:pt x="46" y="58"/>
                  </a:cubicBezTo>
                  <a:cubicBezTo>
                    <a:pt x="48" y="43"/>
                    <a:pt x="49" y="36"/>
                    <a:pt x="48" y="35"/>
                  </a:cubicBezTo>
                  <a:cubicBezTo>
                    <a:pt x="48" y="35"/>
                    <a:pt x="48" y="33"/>
                    <a:pt x="49" y="33"/>
                  </a:cubicBezTo>
                  <a:cubicBezTo>
                    <a:pt x="49" y="33"/>
                    <a:pt x="50" y="33"/>
                    <a:pt x="50" y="33"/>
                  </a:cubicBezTo>
                  <a:cubicBezTo>
                    <a:pt x="51" y="34"/>
                    <a:pt x="55" y="35"/>
                    <a:pt x="60" y="35"/>
                  </a:cubicBezTo>
                  <a:cubicBezTo>
                    <a:pt x="62" y="35"/>
                    <a:pt x="65" y="35"/>
                    <a:pt x="68" y="35"/>
                  </a:cubicBezTo>
                  <a:cubicBezTo>
                    <a:pt x="70" y="36"/>
                    <a:pt x="73" y="36"/>
                    <a:pt x="73" y="35"/>
                  </a:cubicBezTo>
                  <a:cubicBezTo>
                    <a:pt x="74" y="35"/>
                    <a:pt x="74" y="35"/>
                    <a:pt x="74" y="35"/>
                  </a:cubicBezTo>
                  <a:cubicBezTo>
                    <a:pt x="74" y="35"/>
                    <a:pt x="77" y="36"/>
                    <a:pt x="80" y="36"/>
                  </a:cubicBezTo>
                  <a:cubicBezTo>
                    <a:pt x="83" y="37"/>
                    <a:pt x="86" y="37"/>
                    <a:pt x="87" y="38"/>
                  </a:cubicBezTo>
                  <a:cubicBezTo>
                    <a:pt x="88" y="38"/>
                    <a:pt x="92" y="39"/>
                    <a:pt x="97" y="39"/>
                  </a:cubicBezTo>
                  <a:cubicBezTo>
                    <a:pt x="102" y="40"/>
                    <a:pt x="107" y="41"/>
                    <a:pt x="110" y="41"/>
                  </a:cubicBezTo>
                  <a:cubicBezTo>
                    <a:pt x="113" y="42"/>
                    <a:pt x="116" y="42"/>
                    <a:pt x="119" y="42"/>
                  </a:cubicBezTo>
                  <a:cubicBezTo>
                    <a:pt x="125" y="43"/>
                    <a:pt x="125" y="43"/>
                    <a:pt x="135" y="45"/>
                  </a:cubicBezTo>
                  <a:cubicBezTo>
                    <a:pt x="141" y="45"/>
                    <a:pt x="148" y="46"/>
                    <a:pt x="151" y="47"/>
                  </a:cubicBezTo>
                  <a:cubicBezTo>
                    <a:pt x="155" y="47"/>
                    <a:pt x="161" y="48"/>
                    <a:pt x="161" y="49"/>
                  </a:cubicBezTo>
                  <a:cubicBezTo>
                    <a:pt x="161" y="49"/>
                    <a:pt x="161" y="50"/>
                    <a:pt x="161" y="51"/>
                  </a:cubicBezTo>
                  <a:cubicBezTo>
                    <a:pt x="161" y="52"/>
                    <a:pt x="161" y="52"/>
                    <a:pt x="160" y="52"/>
                  </a:cubicBezTo>
                  <a:cubicBezTo>
                    <a:pt x="160" y="53"/>
                    <a:pt x="160" y="53"/>
                    <a:pt x="159" y="55"/>
                  </a:cubicBezTo>
                  <a:cubicBezTo>
                    <a:pt x="159" y="56"/>
                    <a:pt x="159" y="57"/>
                    <a:pt x="159" y="57"/>
                  </a:cubicBezTo>
                  <a:cubicBezTo>
                    <a:pt x="159" y="57"/>
                    <a:pt x="159" y="59"/>
                    <a:pt x="159" y="61"/>
                  </a:cubicBezTo>
                  <a:cubicBezTo>
                    <a:pt x="159" y="63"/>
                    <a:pt x="158" y="65"/>
                    <a:pt x="158" y="65"/>
                  </a:cubicBezTo>
                  <a:cubicBezTo>
                    <a:pt x="158" y="65"/>
                    <a:pt x="158" y="65"/>
                    <a:pt x="158" y="65"/>
                  </a:cubicBezTo>
                  <a:cubicBezTo>
                    <a:pt x="159" y="66"/>
                    <a:pt x="159" y="66"/>
                    <a:pt x="159" y="68"/>
                  </a:cubicBezTo>
                  <a:cubicBezTo>
                    <a:pt x="158" y="70"/>
                    <a:pt x="158" y="71"/>
                    <a:pt x="158" y="73"/>
                  </a:cubicBezTo>
                  <a:cubicBezTo>
                    <a:pt x="158" y="74"/>
                    <a:pt x="158" y="75"/>
                    <a:pt x="157" y="75"/>
                  </a:cubicBezTo>
                  <a:cubicBezTo>
                    <a:pt x="157" y="74"/>
                    <a:pt x="157" y="75"/>
                    <a:pt x="157" y="76"/>
                  </a:cubicBezTo>
                  <a:cubicBezTo>
                    <a:pt x="158" y="77"/>
                    <a:pt x="158" y="77"/>
                    <a:pt x="157" y="78"/>
                  </a:cubicBezTo>
                  <a:cubicBezTo>
                    <a:pt x="157" y="79"/>
                    <a:pt x="157" y="80"/>
                    <a:pt x="158" y="81"/>
                  </a:cubicBezTo>
                  <a:cubicBezTo>
                    <a:pt x="158" y="81"/>
                    <a:pt x="158" y="84"/>
                    <a:pt x="157" y="84"/>
                  </a:cubicBezTo>
                  <a:cubicBezTo>
                    <a:pt x="157" y="84"/>
                    <a:pt x="157" y="85"/>
                    <a:pt x="157" y="86"/>
                  </a:cubicBezTo>
                  <a:cubicBezTo>
                    <a:pt x="157" y="87"/>
                    <a:pt x="157" y="88"/>
                    <a:pt x="157" y="88"/>
                  </a:cubicBezTo>
                  <a:cubicBezTo>
                    <a:pt x="157" y="88"/>
                    <a:pt x="156" y="88"/>
                    <a:pt x="157" y="89"/>
                  </a:cubicBezTo>
                  <a:cubicBezTo>
                    <a:pt x="157" y="89"/>
                    <a:pt x="157" y="90"/>
                    <a:pt x="156" y="90"/>
                  </a:cubicBezTo>
                  <a:cubicBezTo>
                    <a:pt x="156" y="90"/>
                    <a:pt x="156" y="90"/>
                    <a:pt x="157" y="91"/>
                  </a:cubicBezTo>
                  <a:cubicBezTo>
                    <a:pt x="157" y="91"/>
                    <a:pt x="157" y="91"/>
                    <a:pt x="157" y="91"/>
                  </a:cubicBezTo>
                  <a:cubicBezTo>
                    <a:pt x="157" y="92"/>
                    <a:pt x="157" y="92"/>
                    <a:pt x="157" y="92"/>
                  </a:cubicBezTo>
                  <a:cubicBezTo>
                    <a:pt x="157" y="94"/>
                    <a:pt x="156" y="101"/>
                    <a:pt x="155" y="101"/>
                  </a:cubicBezTo>
                  <a:cubicBezTo>
                    <a:pt x="155" y="101"/>
                    <a:pt x="155" y="102"/>
                    <a:pt x="155" y="102"/>
                  </a:cubicBezTo>
                  <a:cubicBezTo>
                    <a:pt x="155" y="102"/>
                    <a:pt x="155" y="103"/>
                    <a:pt x="155" y="105"/>
                  </a:cubicBezTo>
                  <a:cubicBezTo>
                    <a:pt x="155" y="107"/>
                    <a:pt x="155" y="108"/>
                    <a:pt x="155" y="108"/>
                  </a:cubicBezTo>
                  <a:cubicBezTo>
                    <a:pt x="155" y="108"/>
                    <a:pt x="155" y="108"/>
                    <a:pt x="155" y="108"/>
                  </a:cubicBezTo>
                  <a:cubicBezTo>
                    <a:pt x="154" y="109"/>
                    <a:pt x="154" y="110"/>
                    <a:pt x="155" y="111"/>
                  </a:cubicBezTo>
                  <a:cubicBezTo>
                    <a:pt x="155" y="111"/>
                    <a:pt x="155" y="112"/>
                    <a:pt x="155" y="113"/>
                  </a:cubicBezTo>
                  <a:cubicBezTo>
                    <a:pt x="155" y="115"/>
                    <a:pt x="154" y="117"/>
                    <a:pt x="153" y="116"/>
                  </a:cubicBezTo>
                  <a:cubicBezTo>
                    <a:pt x="153" y="116"/>
                    <a:pt x="153" y="116"/>
                    <a:pt x="152" y="116"/>
                  </a:cubicBezTo>
                  <a:cubicBezTo>
                    <a:pt x="151" y="116"/>
                    <a:pt x="151" y="116"/>
                    <a:pt x="151" y="116"/>
                  </a:cubicBezTo>
                  <a:cubicBezTo>
                    <a:pt x="150" y="116"/>
                    <a:pt x="148" y="115"/>
                    <a:pt x="148" y="116"/>
                  </a:cubicBezTo>
                  <a:cubicBezTo>
                    <a:pt x="148" y="116"/>
                    <a:pt x="145" y="116"/>
                    <a:pt x="145" y="115"/>
                  </a:cubicBezTo>
                  <a:cubicBezTo>
                    <a:pt x="145" y="115"/>
                    <a:pt x="145" y="115"/>
                    <a:pt x="144" y="115"/>
                  </a:cubicBezTo>
                  <a:cubicBezTo>
                    <a:pt x="144" y="115"/>
                    <a:pt x="143" y="115"/>
                    <a:pt x="142" y="115"/>
                  </a:cubicBezTo>
                  <a:cubicBezTo>
                    <a:pt x="142" y="115"/>
                    <a:pt x="141" y="114"/>
                    <a:pt x="141" y="115"/>
                  </a:cubicBezTo>
                  <a:cubicBezTo>
                    <a:pt x="140" y="115"/>
                    <a:pt x="139" y="115"/>
                    <a:pt x="139" y="115"/>
                  </a:cubicBezTo>
                  <a:close/>
                  <a:moveTo>
                    <a:pt x="148" y="112"/>
                  </a:moveTo>
                  <a:cubicBezTo>
                    <a:pt x="148" y="112"/>
                    <a:pt x="149" y="111"/>
                    <a:pt x="150" y="110"/>
                  </a:cubicBezTo>
                  <a:cubicBezTo>
                    <a:pt x="150" y="110"/>
                    <a:pt x="150" y="109"/>
                    <a:pt x="150" y="109"/>
                  </a:cubicBezTo>
                  <a:cubicBezTo>
                    <a:pt x="150" y="109"/>
                    <a:pt x="150" y="105"/>
                    <a:pt x="151" y="99"/>
                  </a:cubicBezTo>
                  <a:cubicBezTo>
                    <a:pt x="152" y="94"/>
                    <a:pt x="152" y="89"/>
                    <a:pt x="152" y="89"/>
                  </a:cubicBezTo>
                  <a:cubicBezTo>
                    <a:pt x="152" y="89"/>
                    <a:pt x="152" y="87"/>
                    <a:pt x="152" y="84"/>
                  </a:cubicBezTo>
                  <a:cubicBezTo>
                    <a:pt x="153" y="77"/>
                    <a:pt x="154" y="68"/>
                    <a:pt x="154" y="61"/>
                  </a:cubicBezTo>
                  <a:cubicBezTo>
                    <a:pt x="154" y="58"/>
                    <a:pt x="155" y="54"/>
                    <a:pt x="155" y="53"/>
                  </a:cubicBezTo>
                  <a:cubicBezTo>
                    <a:pt x="155" y="52"/>
                    <a:pt x="155" y="52"/>
                    <a:pt x="154" y="51"/>
                  </a:cubicBezTo>
                  <a:cubicBezTo>
                    <a:pt x="153" y="51"/>
                    <a:pt x="150" y="50"/>
                    <a:pt x="147" y="50"/>
                  </a:cubicBezTo>
                  <a:cubicBezTo>
                    <a:pt x="143" y="49"/>
                    <a:pt x="139" y="49"/>
                    <a:pt x="139" y="49"/>
                  </a:cubicBezTo>
                  <a:cubicBezTo>
                    <a:pt x="138" y="48"/>
                    <a:pt x="137" y="48"/>
                    <a:pt x="137" y="48"/>
                  </a:cubicBezTo>
                  <a:cubicBezTo>
                    <a:pt x="137" y="49"/>
                    <a:pt x="129" y="48"/>
                    <a:pt x="129" y="48"/>
                  </a:cubicBezTo>
                  <a:cubicBezTo>
                    <a:pt x="129" y="47"/>
                    <a:pt x="129" y="47"/>
                    <a:pt x="129" y="47"/>
                  </a:cubicBezTo>
                  <a:cubicBezTo>
                    <a:pt x="128" y="47"/>
                    <a:pt x="128" y="47"/>
                    <a:pt x="128" y="47"/>
                  </a:cubicBezTo>
                  <a:cubicBezTo>
                    <a:pt x="127" y="46"/>
                    <a:pt x="127" y="46"/>
                    <a:pt x="127" y="47"/>
                  </a:cubicBezTo>
                  <a:cubicBezTo>
                    <a:pt x="127" y="47"/>
                    <a:pt x="126" y="47"/>
                    <a:pt x="122" y="47"/>
                  </a:cubicBezTo>
                  <a:cubicBezTo>
                    <a:pt x="116" y="46"/>
                    <a:pt x="115" y="46"/>
                    <a:pt x="115" y="45"/>
                  </a:cubicBezTo>
                  <a:cubicBezTo>
                    <a:pt x="115" y="45"/>
                    <a:pt x="114" y="45"/>
                    <a:pt x="113" y="45"/>
                  </a:cubicBezTo>
                  <a:cubicBezTo>
                    <a:pt x="109" y="45"/>
                    <a:pt x="101" y="44"/>
                    <a:pt x="100" y="43"/>
                  </a:cubicBezTo>
                  <a:cubicBezTo>
                    <a:pt x="99" y="43"/>
                    <a:pt x="99" y="43"/>
                    <a:pt x="99" y="43"/>
                  </a:cubicBezTo>
                  <a:cubicBezTo>
                    <a:pt x="99" y="44"/>
                    <a:pt x="99" y="44"/>
                    <a:pt x="99" y="43"/>
                  </a:cubicBezTo>
                  <a:cubicBezTo>
                    <a:pt x="99" y="43"/>
                    <a:pt x="98" y="43"/>
                    <a:pt x="98" y="43"/>
                  </a:cubicBezTo>
                  <a:cubicBezTo>
                    <a:pt x="98" y="43"/>
                    <a:pt x="89" y="42"/>
                    <a:pt x="73" y="40"/>
                  </a:cubicBezTo>
                  <a:cubicBezTo>
                    <a:pt x="67" y="39"/>
                    <a:pt x="62" y="39"/>
                    <a:pt x="62" y="39"/>
                  </a:cubicBezTo>
                  <a:cubicBezTo>
                    <a:pt x="62" y="39"/>
                    <a:pt x="56" y="38"/>
                    <a:pt x="54" y="38"/>
                  </a:cubicBezTo>
                  <a:cubicBezTo>
                    <a:pt x="52" y="37"/>
                    <a:pt x="52" y="37"/>
                    <a:pt x="52" y="39"/>
                  </a:cubicBezTo>
                  <a:cubicBezTo>
                    <a:pt x="51" y="41"/>
                    <a:pt x="50" y="48"/>
                    <a:pt x="51" y="49"/>
                  </a:cubicBezTo>
                  <a:cubicBezTo>
                    <a:pt x="51" y="50"/>
                    <a:pt x="51" y="50"/>
                    <a:pt x="50" y="51"/>
                  </a:cubicBezTo>
                  <a:cubicBezTo>
                    <a:pt x="50" y="52"/>
                    <a:pt x="50" y="52"/>
                    <a:pt x="50" y="53"/>
                  </a:cubicBezTo>
                  <a:cubicBezTo>
                    <a:pt x="50" y="53"/>
                    <a:pt x="49" y="58"/>
                    <a:pt x="49" y="64"/>
                  </a:cubicBezTo>
                  <a:cubicBezTo>
                    <a:pt x="48" y="70"/>
                    <a:pt x="48" y="74"/>
                    <a:pt x="48" y="74"/>
                  </a:cubicBezTo>
                  <a:cubicBezTo>
                    <a:pt x="48" y="75"/>
                    <a:pt x="48" y="75"/>
                    <a:pt x="48" y="76"/>
                  </a:cubicBezTo>
                  <a:cubicBezTo>
                    <a:pt x="47" y="76"/>
                    <a:pt x="47" y="77"/>
                    <a:pt x="47" y="77"/>
                  </a:cubicBezTo>
                  <a:cubicBezTo>
                    <a:pt x="47" y="78"/>
                    <a:pt x="47" y="79"/>
                    <a:pt x="47" y="79"/>
                  </a:cubicBezTo>
                  <a:cubicBezTo>
                    <a:pt x="47" y="79"/>
                    <a:pt x="47" y="80"/>
                    <a:pt x="47" y="80"/>
                  </a:cubicBezTo>
                  <a:cubicBezTo>
                    <a:pt x="48" y="80"/>
                    <a:pt x="47" y="82"/>
                    <a:pt x="47" y="83"/>
                  </a:cubicBezTo>
                  <a:cubicBezTo>
                    <a:pt x="46" y="83"/>
                    <a:pt x="46" y="83"/>
                    <a:pt x="47" y="84"/>
                  </a:cubicBezTo>
                  <a:cubicBezTo>
                    <a:pt x="47" y="85"/>
                    <a:pt x="47" y="85"/>
                    <a:pt x="46" y="85"/>
                  </a:cubicBezTo>
                  <a:cubicBezTo>
                    <a:pt x="46" y="86"/>
                    <a:pt x="46" y="86"/>
                    <a:pt x="46" y="86"/>
                  </a:cubicBezTo>
                  <a:cubicBezTo>
                    <a:pt x="46" y="86"/>
                    <a:pt x="47" y="88"/>
                    <a:pt x="47" y="89"/>
                  </a:cubicBezTo>
                  <a:cubicBezTo>
                    <a:pt x="46" y="93"/>
                    <a:pt x="46" y="93"/>
                    <a:pt x="46" y="95"/>
                  </a:cubicBezTo>
                  <a:cubicBezTo>
                    <a:pt x="46" y="97"/>
                    <a:pt x="44" y="97"/>
                    <a:pt x="63" y="99"/>
                  </a:cubicBezTo>
                  <a:cubicBezTo>
                    <a:pt x="70" y="100"/>
                    <a:pt x="78" y="101"/>
                    <a:pt x="82" y="101"/>
                  </a:cubicBezTo>
                  <a:cubicBezTo>
                    <a:pt x="87" y="102"/>
                    <a:pt x="88" y="102"/>
                    <a:pt x="89" y="102"/>
                  </a:cubicBezTo>
                  <a:cubicBezTo>
                    <a:pt x="89" y="101"/>
                    <a:pt x="89" y="101"/>
                    <a:pt x="89" y="102"/>
                  </a:cubicBezTo>
                  <a:cubicBezTo>
                    <a:pt x="90" y="102"/>
                    <a:pt x="94" y="103"/>
                    <a:pt x="94" y="102"/>
                  </a:cubicBezTo>
                  <a:cubicBezTo>
                    <a:pt x="94" y="102"/>
                    <a:pt x="95" y="102"/>
                    <a:pt x="95" y="102"/>
                  </a:cubicBezTo>
                  <a:cubicBezTo>
                    <a:pt x="96" y="102"/>
                    <a:pt x="97" y="102"/>
                    <a:pt x="98" y="103"/>
                  </a:cubicBezTo>
                  <a:cubicBezTo>
                    <a:pt x="100" y="103"/>
                    <a:pt x="101" y="103"/>
                    <a:pt x="101" y="103"/>
                  </a:cubicBezTo>
                  <a:cubicBezTo>
                    <a:pt x="101" y="104"/>
                    <a:pt x="102" y="104"/>
                    <a:pt x="103" y="104"/>
                  </a:cubicBezTo>
                  <a:cubicBezTo>
                    <a:pt x="103" y="104"/>
                    <a:pt x="104" y="104"/>
                    <a:pt x="104" y="105"/>
                  </a:cubicBezTo>
                  <a:cubicBezTo>
                    <a:pt x="104" y="105"/>
                    <a:pt x="105" y="105"/>
                    <a:pt x="105" y="105"/>
                  </a:cubicBezTo>
                  <a:cubicBezTo>
                    <a:pt x="106" y="104"/>
                    <a:pt x="106" y="104"/>
                    <a:pt x="107" y="105"/>
                  </a:cubicBezTo>
                  <a:cubicBezTo>
                    <a:pt x="108" y="105"/>
                    <a:pt x="109" y="105"/>
                    <a:pt x="110" y="105"/>
                  </a:cubicBezTo>
                  <a:cubicBezTo>
                    <a:pt x="111" y="105"/>
                    <a:pt x="112" y="105"/>
                    <a:pt x="112" y="106"/>
                  </a:cubicBezTo>
                  <a:cubicBezTo>
                    <a:pt x="113" y="107"/>
                    <a:pt x="114" y="107"/>
                    <a:pt x="114" y="107"/>
                  </a:cubicBezTo>
                  <a:cubicBezTo>
                    <a:pt x="115" y="106"/>
                    <a:pt x="118" y="107"/>
                    <a:pt x="118" y="107"/>
                  </a:cubicBezTo>
                  <a:cubicBezTo>
                    <a:pt x="118" y="107"/>
                    <a:pt x="119" y="108"/>
                    <a:pt x="120" y="108"/>
                  </a:cubicBezTo>
                  <a:cubicBezTo>
                    <a:pt x="122" y="108"/>
                    <a:pt x="122" y="108"/>
                    <a:pt x="122" y="108"/>
                  </a:cubicBezTo>
                  <a:cubicBezTo>
                    <a:pt x="122" y="109"/>
                    <a:pt x="123" y="109"/>
                    <a:pt x="123" y="109"/>
                  </a:cubicBezTo>
                  <a:cubicBezTo>
                    <a:pt x="124" y="109"/>
                    <a:pt x="125" y="109"/>
                    <a:pt x="126" y="109"/>
                  </a:cubicBezTo>
                  <a:cubicBezTo>
                    <a:pt x="128" y="109"/>
                    <a:pt x="129" y="109"/>
                    <a:pt x="130" y="109"/>
                  </a:cubicBezTo>
                  <a:cubicBezTo>
                    <a:pt x="130" y="109"/>
                    <a:pt x="130" y="109"/>
                    <a:pt x="131" y="109"/>
                  </a:cubicBezTo>
                  <a:cubicBezTo>
                    <a:pt x="131" y="110"/>
                    <a:pt x="131" y="110"/>
                    <a:pt x="132" y="110"/>
                  </a:cubicBezTo>
                  <a:cubicBezTo>
                    <a:pt x="132" y="109"/>
                    <a:pt x="133" y="109"/>
                    <a:pt x="134" y="110"/>
                  </a:cubicBezTo>
                  <a:cubicBezTo>
                    <a:pt x="135" y="110"/>
                    <a:pt x="137" y="110"/>
                    <a:pt x="139" y="111"/>
                  </a:cubicBezTo>
                  <a:cubicBezTo>
                    <a:pt x="140" y="111"/>
                    <a:pt x="141" y="111"/>
                    <a:pt x="141" y="111"/>
                  </a:cubicBezTo>
                  <a:cubicBezTo>
                    <a:pt x="141" y="111"/>
                    <a:pt x="142" y="111"/>
                    <a:pt x="142" y="111"/>
                  </a:cubicBezTo>
                  <a:cubicBezTo>
                    <a:pt x="142" y="111"/>
                    <a:pt x="142" y="112"/>
                    <a:pt x="143" y="112"/>
                  </a:cubicBezTo>
                  <a:cubicBezTo>
                    <a:pt x="144" y="112"/>
                    <a:pt x="144" y="112"/>
                    <a:pt x="145" y="112"/>
                  </a:cubicBezTo>
                  <a:cubicBezTo>
                    <a:pt x="145" y="112"/>
                    <a:pt x="145" y="112"/>
                    <a:pt x="146" y="112"/>
                  </a:cubicBezTo>
                  <a:cubicBezTo>
                    <a:pt x="146" y="112"/>
                    <a:pt x="147" y="112"/>
                    <a:pt x="148" y="112"/>
                  </a:cubicBezTo>
                  <a:close/>
                  <a:moveTo>
                    <a:pt x="141" y="105"/>
                  </a:moveTo>
                  <a:cubicBezTo>
                    <a:pt x="141" y="104"/>
                    <a:pt x="140" y="104"/>
                    <a:pt x="140" y="105"/>
                  </a:cubicBezTo>
                  <a:cubicBezTo>
                    <a:pt x="140" y="105"/>
                    <a:pt x="140" y="105"/>
                    <a:pt x="140" y="105"/>
                  </a:cubicBezTo>
                  <a:cubicBezTo>
                    <a:pt x="140" y="104"/>
                    <a:pt x="139" y="104"/>
                    <a:pt x="138" y="104"/>
                  </a:cubicBezTo>
                  <a:cubicBezTo>
                    <a:pt x="133" y="103"/>
                    <a:pt x="125" y="102"/>
                    <a:pt x="125" y="102"/>
                  </a:cubicBezTo>
                  <a:cubicBezTo>
                    <a:pt x="124" y="102"/>
                    <a:pt x="124" y="102"/>
                    <a:pt x="124" y="102"/>
                  </a:cubicBezTo>
                  <a:cubicBezTo>
                    <a:pt x="123" y="102"/>
                    <a:pt x="123" y="102"/>
                    <a:pt x="123" y="102"/>
                  </a:cubicBezTo>
                  <a:cubicBezTo>
                    <a:pt x="123" y="101"/>
                    <a:pt x="122" y="101"/>
                    <a:pt x="122" y="101"/>
                  </a:cubicBezTo>
                  <a:cubicBezTo>
                    <a:pt x="117" y="100"/>
                    <a:pt x="114" y="100"/>
                    <a:pt x="114" y="99"/>
                  </a:cubicBezTo>
                  <a:cubicBezTo>
                    <a:pt x="114" y="99"/>
                    <a:pt x="113" y="99"/>
                    <a:pt x="113" y="99"/>
                  </a:cubicBezTo>
                  <a:cubicBezTo>
                    <a:pt x="113" y="100"/>
                    <a:pt x="111" y="99"/>
                    <a:pt x="111" y="99"/>
                  </a:cubicBezTo>
                  <a:cubicBezTo>
                    <a:pt x="111" y="99"/>
                    <a:pt x="111" y="99"/>
                    <a:pt x="110" y="99"/>
                  </a:cubicBezTo>
                  <a:cubicBezTo>
                    <a:pt x="109" y="99"/>
                    <a:pt x="105" y="98"/>
                    <a:pt x="103" y="97"/>
                  </a:cubicBezTo>
                  <a:cubicBezTo>
                    <a:pt x="103" y="97"/>
                    <a:pt x="102" y="97"/>
                    <a:pt x="102" y="97"/>
                  </a:cubicBezTo>
                  <a:cubicBezTo>
                    <a:pt x="101" y="98"/>
                    <a:pt x="101" y="98"/>
                    <a:pt x="100" y="97"/>
                  </a:cubicBezTo>
                  <a:cubicBezTo>
                    <a:pt x="100" y="96"/>
                    <a:pt x="100" y="96"/>
                    <a:pt x="100" y="97"/>
                  </a:cubicBezTo>
                  <a:cubicBezTo>
                    <a:pt x="99" y="97"/>
                    <a:pt x="96" y="96"/>
                    <a:pt x="95" y="96"/>
                  </a:cubicBezTo>
                  <a:cubicBezTo>
                    <a:pt x="94" y="95"/>
                    <a:pt x="94" y="95"/>
                    <a:pt x="94" y="96"/>
                  </a:cubicBezTo>
                  <a:cubicBezTo>
                    <a:pt x="94" y="97"/>
                    <a:pt x="91" y="96"/>
                    <a:pt x="91" y="96"/>
                  </a:cubicBezTo>
                  <a:cubicBezTo>
                    <a:pt x="90" y="95"/>
                    <a:pt x="87" y="94"/>
                    <a:pt x="87" y="95"/>
                  </a:cubicBezTo>
                  <a:cubicBezTo>
                    <a:pt x="87" y="95"/>
                    <a:pt x="86" y="95"/>
                    <a:pt x="85" y="95"/>
                  </a:cubicBezTo>
                  <a:cubicBezTo>
                    <a:pt x="84" y="95"/>
                    <a:pt x="82" y="95"/>
                    <a:pt x="81" y="95"/>
                  </a:cubicBezTo>
                  <a:cubicBezTo>
                    <a:pt x="80" y="95"/>
                    <a:pt x="80" y="95"/>
                    <a:pt x="80" y="94"/>
                  </a:cubicBezTo>
                  <a:cubicBezTo>
                    <a:pt x="80" y="94"/>
                    <a:pt x="80" y="94"/>
                    <a:pt x="79" y="94"/>
                  </a:cubicBezTo>
                  <a:cubicBezTo>
                    <a:pt x="79" y="94"/>
                    <a:pt x="77" y="94"/>
                    <a:pt x="76" y="94"/>
                  </a:cubicBezTo>
                  <a:cubicBezTo>
                    <a:pt x="74" y="94"/>
                    <a:pt x="73" y="94"/>
                    <a:pt x="73" y="94"/>
                  </a:cubicBezTo>
                  <a:cubicBezTo>
                    <a:pt x="73" y="94"/>
                    <a:pt x="73" y="94"/>
                    <a:pt x="73" y="94"/>
                  </a:cubicBezTo>
                  <a:cubicBezTo>
                    <a:pt x="72" y="94"/>
                    <a:pt x="72" y="93"/>
                    <a:pt x="71" y="93"/>
                  </a:cubicBezTo>
                  <a:cubicBezTo>
                    <a:pt x="71" y="93"/>
                    <a:pt x="70" y="93"/>
                    <a:pt x="70" y="93"/>
                  </a:cubicBezTo>
                  <a:cubicBezTo>
                    <a:pt x="70" y="93"/>
                    <a:pt x="69" y="93"/>
                    <a:pt x="69" y="93"/>
                  </a:cubicBezTo>
                  <a:cubicBezTo>
                    <a:pt x="69" y="94"/>
                    <a:pt x="63" y="93"/>
                    <a:pt x="62" y="92"/>
                  </a:cubicBezTo>
                  <a:cubicBezTo>
                    <a:pt x="62" y="92"/>
                    <a:pt x="61" y="92"/>
                    <a:pt x="61" y="92"/>
                  </a:cubicBezTo>
                  <a:cubicBezTo>
                    <a:pt x="61" y="92"/>
                    <a:pt x="59" y="92"/>
                    <a:pt x="59" y="91"/>
                  </a:cubicBezTo>
                  <a:cubicBezTo>
                    <a:pt x="59" y="91"/>
                    <a:pt x="59" y="91"/>
                    <a:pt x="58" y="91"/>
                  </a:cubicBezTo>
                  <a:cubicBezTo>
                    <a:pt x="57" y="91"/>
                    <a:pt x="57" y="91"/>
                    <a:pt x="57" y="91"/>
                  </a:cubicBezTo>
                  <a:cubicBezTo>
                    <a:pt x="57" y="90"/>
                    <a:pt x="57" y="90"/>
                    <a:pt x="57" y="91"/>
                  </a:cubicBezTo>
                  <a:cubicBezTo>
                    <a:pt x="56" y="91"/>
                    <a:pt x="54" y="91"/>
                    <a:pt x="54" y="90"/>
                  </a:cubicBezTo>
                  <a:cubicBezTo>
                    <a:pt x="54" y="90"/>
                    <a:pt x="53" y="90"/>
                    <a:pt x="53" y="90"/>
                  </a:cubicBezTo>
                  <a:cubicBezTo>
                    <a:pt x="52" y="91"/>
                    <a:pt x="50" y="88"/>
                    <a:pt x="51" y="88"/>
                  </a:cubicBezTo>
                  <a:cubicBezTo>
                    <a:pt x="52" y="87"/>
                    <a:pt x="58" y="88"/>
                    <a:pt x="63" y="89"/>
                  </a:cubicBezTo>
                  <a:cubicBezTo>
                    <a:pt x="69" y="90"/>
                    <a:pt x="77" y="92"/>
                    <a:pt x="81" y="91"/>
                  </a:cubicBezTo>
                  <a:cubicBezTo>
                    <a:pt x="84" y="91"/>
                    <a:pt x="92" y="92"/>
                    <a:pt x="94" y="92"/>
                  </a:cubicBezTo>
                  <a:cubicBezTo>
                    <a:pt x="95" y="93"/>
                    <a:pt x="95" y="93"/>
                    <a:pt x="96" y="93"/>
                  </a:cubicBezTo>
                  <a:cubicBezTo>
                    <a:pt x="96" y="93"/>
                    <a:pt x="97" y="93"/>
                    <a:pt x="99" y="93"/>
                  </a:cubicBezTo>
                  <a:cubicBezTo>
                    <a:pt x="101" y="93"/>
                    <a:pt x="104" y="94"/>
                    <a:pt x="107" y="94"/>
                  </a:cubicBezTo>
                  <a:cubicBezTo>
                    <a:pt x="110" y="95"/>
                    <a:pt x="112" y="96"/>
                    <a:pt x="113" y="96"/>
                  </a:cubicBezTo>
                  <a:cubicBezTo>
                    <a:pt x="114" y="96"/>
                    <a:pt x="114" y="96"/>
                    <a:pt x="115" y="96"/>
                  </a:cubicBezTo>
                  <a:cubicBezTo>
                    <a:pt x="115" y="96"/>
                    <a:pt x="116" y="97"/>
                    <a:pt x="117" y="97"/>
                  </a:cubicBezTo>
                  <a:cubicBezTo>
                    <a:pt x="117" y="97"/>
                    <a:pt x="120" y="98"/>
                    <a:pt x="124" y="98"/>
                  </a:cubicBezTo>
                  <a:cubicBezTo>
                    <a:pt x="127" y="99"/>
                    <a:pt x="131" y="99"/>
                    <a:pt x="132" y="100"/>
                  </a:cubicBezTo>
                  <a:cubicBezTo>
                    <a:pt x="133" y="100"/>
                    <a:pt x="135" y="100"/>
                    <a:pt x="136" y="100"/>
                  </a:cubicBezTo>
                  <a:cubicBezTo>
                    <a:pt x="137" y="100"/>
                    <a:pt x="138" y="101"/>
                    <a:pt x="138" y="101"/>
                  </a:cubicBezTo>
                  <a:cubicBezTo>
                    <a:pt x="139" y="101"/>
                    <a:pt x="139" y="101"/>
                    <a:pt x="139" y="101"/>
                  </a:cubicBezTo>
                  <a:cubicBezTo>
                    <a:pt x="140" y="101"/>
                    <a:pt x="143" y="102"/>
                    <a:pt x="144" y="103"/>
                  </a:cubicBezTo>
                  <a:cubicBezTo>
                    <a:pt x="144" y="103"/>
                    <a:pt x="145" y="103"/>
                    <a:pt x="145" y="103"/>
                  </a:cubicBezTo>
                  <a:cubicBezTo>
                    <a:pt x="146" y="103"/>
                    <a:pt x="146" y="103"/>
                    <a:pt x="145" y="104"/>
                  </a:cubicBezTo>
                  <a:cubicBezTo>
                    <a:pt x="145" y="104"/>
                    <a:pt x="144" y="105"/>
                    <a:pt x="144" y="105"/>
                  </a:cubicBezTo>
                  <a:cubicBezTo>
                    <a:pt x="144" y="106"/>
                    <a:pt x="141" y="106"/>
                    <a:pt x="141" y="105"/>
                  </a:cubicBezTo>
                  <a:close/>
                  <a:moveTo>
                    <a:pt x="134" y="88"/>
                  </a:moveTo>
                  <a:cubicBezTo>
                    <a:pt x="134" y="87"/>
                    <a:pt x="134" y="87"/>
                    <a:pt x="133" y="88"/>
                  </a:cubicBezTo>
                  <a:cubicBezTo>
                    <a:pt x="133" y="88"/>
                    <a:pt x="132" y="88"/>
                    <a:pt x="132" y="88"/>
                  </a:cubicBezTo>
                  <a:cubicBezTo>
                    <a:pt x="131" y="87"/>
                    <a:pt x="130" y="87"/>
                    <a:pt x="129" y="87"/>
                  </a:cubicBezTo>
                  <a:cubicBezTo>
                    <a:pt x="128" y="87"/>
                    <a:pt x="127" y="87"/>
                    <a:pt x="127" y="87"/>
                  </a:cubicBezTo>
                  <a:cubicBezTo>
                    <a:pt x="127" y="86"/>
                    <a:pt x="126" y="86"/>
                    <a:pt x="126" y="87"/>
                  </a:cubicBezTo>
                  <a:cubicBezTo>
                    <a:pt x="125" y="87"/>
                    <a:pt x="125" y="87"/>
                    <a:pt x="124" y="87"/>
                  </a:cubicBezTo>
                  <a:cubicBezTo>
                    <a:pt x="124" y="86"/>
                    <a:pt x="124" y="86"/>
                    <a:pt x="123" y="87"/>
                  </a:cubicBezTo>
                  <a:cubicBezTo>
                    <a:pt x="123" y="87"/>
                    <a:pt x="123" y="87"/>
                    <a:pt x="123" y="87"/>
                  </a:cubicBezTo>
                  <a:cubicBezTo>
                    <a:pt x="123" y="87"/>
                    <a:pt x="121" y="86"/>
                    <a:pt x="120" y="86"/>
                  </a:cubicBezTo>
                  <a:cubicBezTo>
                    <a:pt x="118" y="86"/>
                    <a:pt x="117" y="85"/>
                    <a:pt x="116" y="85"/>
                  </a:cubicBezTo>
                  <a:cubicBezTo>
                    <a:pt x="116" y="85"/>
                    <a:pt x="115" y="85"/>
                    <a:pt x="114" y="85"/>
                  </a:cubicBezTo>
                  <a:cubicBezTo>
                    <a:pt x="113" y="85"/>
                    <a:pt x="113" y="85"/>
                    <a:pt x="113" y="85"/>
                  </a:cubicBezTo>
                  <a:cubicBezTo>
                    <a:pt x="113" y="85"/>
                    <a:pt x="112" y="85"/>
                    <a:pt x="112" y="85"/>
                  </a:cubicBezTo>
                  <a:cubicBezTo>
                    <a:pt x="112" y="85"/>
                    <a:pt x="111" y="85"/>
                    <a:pt x="111" y="84"/>
                  </a:cubicBezTo>
                  <a:cubicBezTo>
                    <a:pt x="111" y="84"/>
                    <a:pt x="111" y="84"/>
                    <a:pt x="110" y="84"/>
                  </a:cubicBezTo>
                  <a:cubicBezTo>
                    <a:pt x="110" y="85"/>
                    <a:pt x="109" y="85"/>
                    <a:pt x="109" y="84"/>
                  </a:cubicBezTo>
                  <a:cubicBezTo>
                    <a:pt x="109" y="84"/>
                    <a:pt x="109" y="84"/>
                    <a:pt x="108" y="84"/>
                  </a:cubicBezTo>
                  <a:cubicBezTo>
                    <a:pt x="107" y="84"/>
                    <a:pt x="107" y="84"/>
                    <a:pt x="107" y="84"/>
                  </a:cubicBezTo>
                  <a:cubicBezTo>
                    <a:pt x="107" y="83"/>
                    <a:pt x="106" y="83"/>
                    <a:pt x="106" y="83"/>
                  </a:cubicBezTo>
                  <a:cubicBezTo>
                    <a:pt x="106" y="84"/>
                    <a:pt x="105" y="83"/>
                    <a:pt x="105" y="83"/>
                  </a:cubicBezTo>
                  <a:cubicBezTo>
                    <a:pt x="104" y="82"/>
                    <a:pt x="104" y="82"/>
                    <a:pt x="103" y="83"/>
                  </a:cubicBezTo>
                  <a:cubicBezTo>
                    <a:pt x="103" y="83"/>
                    <a:pt x="102" y="83"/>
                    <a:pt x="101" y="83"/>
                  </a:cubicBezTo>
                  <a:cubicBezTo>
                    <a:pt x="100" y="83"/>
                    <a:pt x="100" y="82"/>
                    <a:pt x="100" y="83"/>
                  </a:cubicBezTo>
                  <a:cubicBezTo>
                    <a:pt x="99" y="83"/>
                    <a:pt x="99" y="83"/>
                    <a:pt x="99" y="82"/>
                  </a:cubicBezTo>
                  <a:cubicBezTo>
                    <a:pt x="99" y="82"/>
                    <a:pt x="98" y="81"/>
                    <a:pt x="98" y="82"/>
                  </a:cubicBezTo>
                  <a:cubicBezTo>
                    <a:pt x="98" y="82"/>
                    <a:pt x="97" y="82"/>
                    <a:pt x="97" y="82"/>
                  </a:cubicBezTo>
                  <a:cubicBezTo>
                    <a:pt x="97" y="82"/>
                    <a:pt x="96" y="82"/>
                    <a:pt x="96" y="82"/>
                  </a:cubicBezTo>
                  <a:cubicBezTo>
                    <a:pt x="96" y="82"/>
                    <a:pt x="96" y="82"/>
                    <a:pt x="95" y="82"/>
                  </a:cubicBezTo>
                  <a:cubicBezTo>
                    <a:pt x="95" y="82"/>
                    <a:pt x="95" y="82"/>
                    <a:pt x="95" y="82"/>
                  </a:cubicBezTo>
                  <a:cubicBezTo>
                    <a:pt x="95" y="82"/>
                    <a:pt x="94" y="82"/>
                    <a:pt x="94" y="82"/>
                  </a:cubicBezTo>
                  <a:cubicBezTo>
                    <a:pt x="94" y="82"/>
                    <a:pt x="93" y="82"/>
                    <a:pt x="93" y="82"/>
                  </a:cubicBezTo>
                  <a:cubicBezTo>
                    <a:pt x="93" y="81"/>
                    <a:pt x="92" y="81"/>
                    <a:pt x="91" y="82"/>
                  </a:cubicBezTo>
                  <a:cubicBezTo>
                    <a:pt x="91" y="82"/>
                    <a:pt x="91" y="82"/>
                    <a:pt x="91" y="82"/>
                  </a:cubicBezTo>
                  <a:cubicBezTo>
                    <a:pt x="90" y="81"/>
                    <a:pt x="90" y="81"/>
                    <a:pt x="90" y="81"/>
                  </a:cubicBezTo>
                  <a:cubicBezTo>
                    <a:pt x="90" y="81"/>
                    <a:pt x="89" y="81"/>
                    <a:pt x="89" y="81"/>
                  </a:cubicBezTo>
                  <a:cubicBezTo>
                    <a:pt x="86" y="79"/>
                    <a:pt x="58" y="76"/>
                    <a:pt x="56" y="76"/>
                  </a:cubicBezTo>
                  <a:cubicBezTo>
                    <a:pt x="56" y="77"/>
                    <a:pt x="55" y="76"/>
                    <a:pt x="55" y="76"/>
                  </a:cubicBezTo>
                  <a:cubicBezTo>
                    <a:pt x="55" y="76"/>
                    <a:pt x="55" y="76"/>
                    <a:pt x="54" y="76"/>
                  </a:cubicBezTo>
                  <a:cubicBezTo>
                    <a:pt x="53" y="76"/>
                    <a:pt x="52" y="74"/>
                    <a:pt x="52" y="74"/>
                  </a:cubicBezTo>
                  <a:cubicBezTo>
                    <a:pt x="52" y="74"/>
                    <a:pt x="52" y="73"/>
                    <a:pt x="52" y="73"/>
                  </a:cubicBezTo>
                  <a:cubicBezTo>
                    <a:pt x="51" y="72"/>
                    <a:pt x="52" y="72"/>
                    <a:pt x="54" y="72"/>
                  </a:cubicBezTo>
                  <a:cubicBezTo>
                    <a:pt x="57" y="73"/>
                    <a:pt x="58" y="73"/>
                    <a:pt x="59" y="73"/>
                  </a:cubicBezTo>
                  <a:cubicBezTo>
                    <a:pt x="59" y="73"/>
                    <a:pt x="59" y="73"/>
                    <a:pt x="59" y="73"/>
                  </a:cubicBezTo>
                  <a:cubicBezTo>
                    <a:pt x="60" y="73"/>
                    <a:pt x="64" y="73"/>
                    <a:pt x="69" y="74"/>
                  </a:cubicBezTo>
                  <a:cubicBezTo>
                    <a:pt x="83" y="76"/>
                    <a:pt x="87" y="77"/>
                    <a:pt x="88" y="77"/>
                  </a:cubicBezTo>
                  <a:cubicBezTo>
                    <a:pt x="89" y="78"/>
                    <a:pt x="89" y="78"/>
                    <a:pt x="90" y="77"/>
                  </a:cubicBezTo>
                  <a:cubicBezTo>
                    <a:pt x="90" y="77"/>
                    <a:pt x="90" y="77"/>
                    <a:pt x="91" y="77"/>
                  </a:cubicBezTo>
                  <a:cubicBezTo>
                    <a:pt x="91" y="78"/>
                    <a:pt x="93" y="78"/>
                    <a:pt x="97" y="78"/>
                  </a:cubicBezTo>
                  <a:cubicBezTo>
                    <a:pt x="98" y="78"/>
                    <a:pt x="99" y="78"/>
                    <a:pt x="99" y="78"/>
                  </a:cubicBezTo>
                  <a:cubicBezTo>
                    <a:pt x="100" y="78"/>
                    <a:pt x="104" y="79"/>
                    <a:pt x="105" y="80"/>
                  </a:cubicBezTo>
                  <a:cubicBezTo>
                    <a:pt x="105" y="80"/>
                    <a:pt x="107" y="80"/>
                    <a:pt x="108" y="80"/>
                  </a:cubicBezTo>
                  <a:cubicBezTo>
                    <a:pt x="109" y="80"/>
                    <a:pt x="112" y="81"/>
                    <a:pt x="115" y="81"/>
                  </a:cubicBezTo>
                  <a:cubicBezTo>
                    <a:pt x="117" y="82"/>
                    <a:pt x="122" y="83"/>
                    <a:pt x="125" y="83"/>
                  </a:cubicBezTo>
                  <a:cubicBezTo>
                    <a:pt x="137" y="85"/>
                    <a:pt x="138" y="85"/>
                    <a:pt x="138" y="86"/>
                  </a:cubicBezTo>
                  <a:cubicBezTo>
                    <a:pt x="138" y="86"/>
                    <a:pt x="139" y="86"/>
                    <a:pt x="142" y="87"/>
                  </a:cubicBezTo>
                  <a:cubicBezTo>
                    <a:pt x="147" y="87"/>
                    <a:pt x="148" y="88"/>
                    <a:pt x="147" y="88"/>
                  </a:cubicBezTo>
                  <a:cubicBezTo>
                    <a:pt x="147" y="88"/>
                    <a:pt x="147" y="88"/>
                    <a:pt x="146" y="88"/>
                  </a:cubicBezTo>
                  <a:cubicBezTo>
                    <a:pt x="146" y="90"/>
                    <a:pt x="146" y="90"/>
                    <a:pt x="145" y="90"/>
                  </a:cubicBezTo>
                  <a:cubicBezTo>
                    <a:pt x="144" y="90"/>
                    <a:pt x="144" y="90"/>
                    <a:pt x="144" y="90"/>
                  </a:cubicBezTo>
                  <a:cubicBezTo>
                    <a:pt x="144" y="89"/>
                    <a:pt x="143" y="89"/>
                    <a:pt x="143" y="90"/>
                  </a:cubicBezTo>
                  <a:cubicBezTo>
                    <a:pt x="143" y="90"/>
                    <a:pt x="142" y="90"/>
                    <a:pt x="140" y="90"/>
                  </a:cubicBezTo>
                  <a:cubicBezTo>
                    <a:pt x="138" y="90"/>
                    <a:pt x="138" y="89"/>
                    <a:pt x="138" y="89"/>
                  </a:cubicBezTo>
                  <a:cubicBezTo>
                    <a:pt x="137" y="88"/>
                    <a:pt x="136" y="88"/>
                    <a:pt x="136" y="89"/>
                  </a:cubicBezTo>
                  <a:cubicBezTo>
                    <a:pt x="136" y="89"/>
                    <a:pt x="136" y="89"/>
                    <a:pt x="136" y="89"/>
                  </a:cubicBezTo>
                  <a:cubicBezTo>
                    <a:pt x="135" y="88"/>
                    <a:pt x="135" y="88"/>
                    <a:pt x="134" y="89"/>
                  </a:cubicBezTo>
                  <a:cubicBezTo>
                    <a:pt x="133" y="89"/>
                    <a:pt x="133" y="89"/>
                    <a:pt x="134" y="88"/>
                  </a:cubicBezTo>
                  <a:close/>
                  <a:moveTo>
                    <a:pt x="87" y="68"/>
                  </a:moveTo>
                  <a:cubicBezTo>
                    <a:pt x="87" y="67"/>
                    <a:pt x="80" y="66"/>
                    <a:pt x="78" y="66"/>
                  </a:cubicBezTo>
                  <a:cubicBezTo>
                    <a:pt x="77" y="66"/>
                    <a:pt x="77" y="66"/>
                    <a:pt x="77" y="66"/>
                  </a:cubicBezTo>
                  <a:cubicBezTo>
                    <a:pt x="77" y="66"/>
                    <a:pt x="76" y="66"/>
                    <a:pt x="74" y="65"/>
                  </a:cubicBezTo>
                  <a:cubicBezTo>
                    <a:pt x="72" y="65"/>
                    <a:pt x="70" y="65"/>
                    <a:pt x="69" y="64"/>
                  </a:cubicBezTo>
                  <a:cubicBezTo>
                    <a:pt x="68" y="64"/>
                    <a:pt x="68" y="64"/>
                    <a:pt x="68" y="65"/>
                  </a:cubicBezTo>
                  <a:cubicBezTo>
                    <a:pt x="68" y="65"/>
                    <a:pt x="68" y="65"/>
                    <a:pt x="68" y="65"/>
                  </a:cubicBezTo>
                  <a:cubicBezTo>
                    <a:pt x="66" y="64"/>
                    <a:pt x="65" y="64"/>
                    <a:pt x="65" y="65"/>
                  </a:cubicBezTo>
                  <a:cubicBezTo>
                    <a:pt x="65" y="65"/>
                    <a:pt x="65" y="65"/>
                    <a:pt x="65" y="65"/>
                  </a:cubicBezTo>
                  <a:cubicBezTo>
                    <a:pt x="64" y="64"/>
                    <a:pt x="64" y="64"/>
                    <a:pt x="64" y="64"/>
                  </a:cubicBezTo>
                  <a:cubicBezTo>
                    <a:pt x="64" y="64"/>
                    <a:pt x="63" y="64"/>
                    <a:pt x="63" y="63"/>
                  </a:cubicBezTo>
                  <a:cubicBezTo>
                    <a:pt x="62" y="63"/>
                    <a:pt x="62" y="63"/>
                    <a:pt x="62" y="64"/>
                  </a:cubicBezTo>
                  <a:cubicBezTo>
                    <a:pt x="63" y="64"/>
                    <a:pt x="61" y="65"/>
                    <a:pt x="60" y="64"/>
                  </a:cubicBezTo>
                  <a:cubicBezTo>
                    <a:pt x="59" y="64"/>
                    <a:pt x="59" y="64"/>
                    <a:pt x="58" y="64"/>
                  </a:cubicBezTo>
                  <a:cubicBezTo>
                    <a:pt x="57" y="64"/>
                    <a:pt x="57" y="64"/>
                    <a:pt x="57" y="63"/>
                  </a:cubicBezTo>
                  <a:cubicBezTo>
                    <a:pt x="58" y="63"/>
                    <a:pt x="57" y="63"/>
                    <a:pt x="57" y="63"/>
                  </a:cubicBezTo>
                  <a:cubicBezTo>
                    <a:pt x="56" y="63"/>
                    <a:pt x="56" y="63"/>
                    <a:pt x="56" y="63"/>
                  </a:cubicBezTo>
                  <a:cubicBezTo>
                    <a:pt x="56" y="62"/>
                    <a:pt x="56" y="62"/>
                    <a:pt x="56" y="62"/>
                  </a:cubicBezTo>
                  <a:cubicBezTo>
                    <a:pt x="56" y="63"/>
                    <a:pt x="56" y="63"/>
                    <a:pt x="56" y="62"/>
                  </a:cubicBezTo>
                  <a:cubicBezTo>
                    <a:pt x="56" y="62"/>
                    <a:pt x="55" y="62"/>
                    <a:pt x="55" y="62"/>
                  </a:cubicBezTo>
                  <a:cubicBezTo>
                    <a:pt x="55" y="62"/>
                    <a:pt x="55" y="63"/>
                    <a:pt x="54" y="62"/>
                  </a:cubicBezTo>
                  <a:cubicBezTo>
                    <a:pt x="53" y="62"/>
                    <a:pt x="53" y="61"/>
                    <a:pt x="53" y="59"/>
                  </a:cubicBezTo>
                  <a:cubicBezTo>
                    <a:pt x="53" y="57"/>
                    <a:pt x="54" y="57"/>
                    <a:pt x="56" y="58"/>
                  </a:cubicBezTo>
                  <a:cubicBezTo>
                    <a:pt x="58" y="59"/>
                    <a:pt x="62" y="59"/>
                    <a:pt x="65" y="60"/>
                  </a:cubicBezTo>
                  <a:cubicBezTo>
                    <a:pt x="69" y="60"/>
                    <a:pt x="71" y="60"/>
                    <a:pt x="71" y="61"/>
                  </a:cubicBezTo>
                  <a:cubicBezTo>
                    <a:pt x="71" y="61"/>
                    <a:pt x="72" y="61"/>
                    <a:pt x="72" y="61"/>
                  </a:cubicBezTo>
                  <a:cubicBezTo>
                    <a:pt x="73" y="60"/>
                    <a:pt x="76" y="60"/>
                    <a:pt x="91" y="62"/>
                  </a:cubicBezTo>
                  <a:cubicBezTo>
                    <a:pt x="101" y="64"/>
                    <a:pt x="110" y="65"/>
                    <a:pt x="111" y="65"/>
                  </a:cubicBezTo>
                  <a:cubicBezTo>
                    <a:pt x="112" y="65"/>
                    <a:pt x="116" y="65"/>
                    <a:pt x="120" y="66"/>
                  </a:cubicBezTo>
                  <a:cubicBezTo>
                    <a:pt x="125" y="66"/>
                    <a:pt x="128" y="67"/>
                    <a:pt x="129" y="67"/>
                  </a:cubicBezTo>
                  <a:cubicBezTo>
                    <a:pt x="129" y="67"/>
                    <a:pt x="130" y="67"/>
                    <a:pt x="132" y="68"/>
                  </a:cubicBezTo>
                  <a:cubicBezTo>
                    <a:pt x="133" y="68"/>
                    <a:pt x="135" y="68"/>
                    <a:pt x="136" y="68"/>
                  </a:cubicBezTo>
                  <a:cubicBezTo>
                    <a:pt x="136" y="69"/>
                    <a:pt x="137" y="69"/>
                    <a:pt x="137" y="69"/>
                  </a:cubicBezTo>
                  <a:cubicBezTo>
                    <a:pt x="138" y="68"/>
                    <a:pt x="138" y="68"/>
                    <a:pt x="139" y="69"/>
                  </a:cubicBezTo>
                  <a:cubicBezTo>
                    <a:pt x="140" y="69"/>
                    <a:pt x="142" y="70"/>
                    <a:pt x="143" y="70"/>
                  </a:cubicBezTo>
                  <a:cubicBezTo>
                    <a:pt x="144" y="70"/>
                    <a:pt x="145" y="70"/>
                    <a:pt x="145" y="70"/>
                  </a:cubicBezTo>
                  <a:cubicBezTo>
                    <a:pt x="146" y="71"/>
                    <a:pt x="147" y="72"/>
                    <a:pt x="146" y="73"/>
                  </a:cubicBezTo>
                  <a:cubicBezTo>
                    <a:pt x="146" y="75"/>
                    <a:pt x="146" y="75"/>
                    <a:pt x="146" y="75"/>
                  </a:cubicBezTo>
                  <a:cubicBezTo>
                    <a:pt x="145" y="74"/>
                    <a:pt x="145" y="74"/>
                    <a:pt x="145" y="74"/>
                  </a:cubicBezTo>
                  <a:cubicBezTo>
                    <a:pt x="144" y="74"/>
                    <a:pt x="143" y="74"/>
                    <a:pt x="143" y="74"/>
                  </a:cubicBezTo>
                  <a:cubicBezTo>
                    <a:pt x="142" y="73"/>
                    <a:pt x="140" y="73"/>
                    <a:pt x="138" y="73"/>
                  </a:cubicBezTo>
                  <a:cubicBezTo>
                    <a:pt x="136" y="73"/>
                    <a:pt x="134" y="72"/>
                    <a:pt x="134" y="72"/>
                  </a:cubicBezTo>
                  <a:cubicBezTo>
                    <a:pt x="134" y="72"/>
                    <a:pt x="134" y="72"/>
                    <a:pt x="134" y="72"/>
                  </a:cubicBezTo>
                  <a:cubicBezTo>
                    <a:pt x="134" y="72"/>
                    <a:pt x="133" y="72"/>
                    <a:pt x="131" y="71"/>
                  </a:cubicBezTo>
                  <a:cubicBezTo>
                    <a:pt x="130" y="71"/>
                    <a:pt x="129" y="71"/>
                    <a:pt x="128" y="71"/>
                  </a:cubicBezTo>
                  <a:cubicBezTo>
                    <a:pt x="128" y="71"/>
                    <a:pt x="128" y="71"/>
                    <a:pt x="128" y="71"/>
                  </a:cubicBezTo>
                  <a:cubicBezTo>
                    <a:pt x="128" y="71"/>
                    <a:pt x="125" y="70"/>
                    <a:pt x="125" y="71"/>
                  </a:cubicBezTo>
                  <a:cubicBezTo>
                    <a:pt x="125" y="71"/>
                    <a:pt x="124" y="71"/>
                    <a:pt x="124" y="71"/>
                  </a:cubicBezTo>
                  <a:cubicBezTo>
                    <a:pt x="124" y="70"/>
                    <a:pt x="124" y="70"/>
                    <a:pt x="123" y="70"/>
                  </a:cubicBezTo>
                  <a:cubicBezTo>
                    <a:pt x="122" y="71"/>
                    <a:pt x="121" y="71"/>
                    <a:pt x="120" y="70"/>
                  </a:cubicBezTo>
                  <a:cubicBezTo>
                    <a:pt x="119" y="70"/>
                    <a:pt x="118" y="70"/>
                    <a:pt x="116" y="70"/>
                  </a:cubicBezTo>
                  <a:cubicBezTo>
                    <a:pt x="115" y="70"/>
                    <a:pt x="110" y="69"/>
                    <a:pt x="104" y="69"/>
                  </a:cubicBezTo>
                  <a:cubicBezTo>
                    <a:pt x="99" y="68"/>
                    <a:pt x="95" y="68"/>
                    <a:pt x="94" y="68"/>
                  </a:cubicBezTo>
                  <a:cubicBezTo>
                    <a:pt x="94" y="68"/>
                    <a:pt x="94" y="68"/>
                    <a:pt x="94" y="68"/>
                  </a:cubicBezTo>
                  <a:cubicBezTo>
                    <a:pt x="94" y="68"/>
                    <a:pt x="92" y="67"/>
                    <a:pt x="90" y="67"/>
                  </a:cubicBezTo>
                  <a:cubicBezTo>
                    <a:pt x="88" y="67"/>
                    <a:pt x="87" y="67"/>
                    <a:pt x="87" y="67"/>
                  </a:cubicBezTo>
                  <a:cubicBezTo>
                    <a:pt x="87" y="67"/>
                    <a:pt x="87" y="68"/>
                    <a:pt x="87" y="68"/>
                  </a:cubicBezTo>
                  <a:cubicBezTo>
                    <a:pt x="87" y="68"/>
                    <a:pt x="86" y="68"/>
                    <a:pt x="87" y="68"/>
                  </a:cubicBezTo>
                  <a:close/>
                  <a:moveTo>
                    <a:pt x="79" y="53"/>
                  </a:moveTo>
                  <a:cubicBezTo>
                    <a:pt x="79" y="52"/>
                    <a:pt x="78" y="52"/>
                    <a:pt x="77" y="52"/>
                  </a:cubicBezTo>
                  <a:cubicBezTo>
                    <a:pt x="76" y="52"/>
                    <a:pt x="76" y="52"/>
                    <a:pt x="76" y="51"/>
                  </a:cubicBezTo>
                  <a:cubicBezTo>
                    <a:pt x="76" y="51"/>
                    <a:pt x="75" y="51"/>
                    <a:pt x="75" y="51"/>
                  </a:cubicBezTo>
                  <a:cubicBezTo>
                    <a:pt x="75" y="51"/>
                    <a:pt x="74" y="51"/>
                    <a:pt x="74" y="51"/>
                  </a:cubicBezTo>
                  <a:cubicBezTo>
                    <a:pt x="74" y="50"/>
                    <a:pt x="72" y="50"/>
                    <a:pt x="71" y="51"/>
                  </a:cubicBezTo>
                  <a:cubicBezTo>
                    <a:pt x="70" y="51"/>
                    <a:pt x="70" y="51"/>
                    <a:pt x="70" y="51"/>
                  </a:cubicBezTo>
                  <a:cubicBezTo>
                    <a:pt x="70" y="50"/>
                    <a:pt x="62" y="49"/>
                    <a:pt x="61" y="50"/>
                  </a:cubicBezTo>
                  <a:cubicBezTo>
                    <a:pt x="61" y="50"/>
                    <a:pt x="60" y="50"/>
                    <a:pt x="58" y="50"/>
                  </a:cubicBezTo>
                  <a:cubicBezTo>
                    <a:pt x="56" y="50"/>
                    <a:pt x="56" y="50"/>
                    <a:pt x="56" y="49"/>
                  </a:cubicBezTo>
                  <a:cubicBezTo>
                    <a:pt x="57" y="49"/>
                    <a:pt x="57" y="48"/>
                    <a:pt x="57" y="48"/>
                  </a:cubicBezTo>
                  <a:cubicBezTo>
                    <a:pt x="56" y="48"/>
                    <a:pt x="56" y="48"/>
                    <a:pt x="56" y="47"/>
                  </a:cubicBezTo>
                  <a:cubicBezTo>
                    <a:pt x="57" y="47"/>
                    <a:pt x="57" y="47"/>
                    <a:pt x="56" y="47"/>
                  </a:cubicBezTo>
                  <a:cubicBezTo>
                    <a:pt x="56" y="46"/>
                    <a:pt x="56" y="46"/>
                    <a:pt x="57" y="46"/>
                  </a:cubicBezTo>
                  <a:cubicBezTo>
                    <a:pt x="58" y="45"/>
                    <a:pt x="58" y="45"/>
                    <a:pt x="65" y="46"/>
                  </a:cubicBezTo>
                  <a:cubicBezTo>
                    <a:pt x="68" y="46"/>
                    <a:pt x="70" y="46"/>
                    <a:pt x="71" y="46"/>
                  </a:cubicBezTo>
                  <a:cubicBezTo>
                    <a:pt x="71" y="45"/>
                    <a:pt x="72" y="45"/>
                    <a:pt x="72" y="46"/>
                  </a:cubicBezTo>
                  <a:cubicBezTo>
                    <a:pt x="72" y="46"/>
                    <a:pt x="73" y="46"/>
                    <a:pt x="75" y="47"/>
                  </a:cubicBezTo>
                  <a:cubicBezTo>
                    <a:pt x="76" y="47"/>
                    <a:pt x="79" y="47"/>
                    <a:pt x="81" y="48"/>
                  </a:cubicBezTo>
                  <a:cubicBezTo>
                    <a:pt x="86" y="49"/>
                    <a:pt x="86" y="49"/>
                    <a:pt x="86" y="50"/>
                  </a:cubicBezTo>
                  <a:cubicBezTo>
                    <a:pt x="86" y="51"/>
                    <a:pt x="86" y="52"/>
                    <a:pt x="86" y="52"/>
                  </a:cubicBezTo>
                  <a:cubicBezTo>
                    <a:pt x="85" y="52"/>
                    <a:pt x="85" y="52"/>
                    <a:pt x="85" y="52"/>
                  </a:cubicBezTo>
                  <a:cubicBezTo>
                    <a:pt x="85" y="53"/>
                    <a:pt x="85" y="53"/>
                    <a:pt x="84" y="53"/>
                  </a:cubicBezTo>
                  <a:cubicBezTo>
                    <a:pt x="84" y="53"/>
                    <a:pt x="83" y="53"/>
                    <a:pt x="83" y="53"/>
                  </a:cubicBezTo>
                  <a:cubicBezTo>
                    <a:pt x="83" y="53"/>
                    <a:pt x="81" y="53"/>
                    <a:pt x="79" y="53"/>
                  </a:cubicBezTo>
                  <a:close/>
                  <a:moveTo>
                    <a:pt x="12" y="209"/>
                  </a:moveTo>
                  <a:cubicBezTo>
                    <a:pt x="12" y="209"/>
                    <a:pt x="13" y="208"/>
                    <a:pt x="13" y="208"/>
                  </a:cubicBezTo>
                  <a:cubicBezTo>
                    <a:pt x="13" y="208"/>
                    <a:pt x="14" y="206"/>
                    <a:pt x="13" y="206"/>
                  </a:cubicBezTo>
                  <a:cubicBezTo>
                    <a:pt x="13" y="206"/>
                    <a:pt x="13" y="205"/>
                    <a:pt x="13" y="205"/>
                  </a:cubicBezTo>
                  <a:cubicBezTo>
                    <a:pt x="13" y="205"/>
                    <a:pt x="13" y="205"/>
                    <a:pt x="13" y="204"/>
                  </a:cubicBezTo>
                  <a:cubicBezTo>
                    <a:pt x="13" y="203"/>
                    <a:pt x="12" y="202"/>
                    <a:pt x="12" y="202"/>
                  </a:cubicBezTo>
                  <a:cubicBezTo>
                    <a:pt x="13" y="200"/>
                    <a:pt x="13" y="200"/>
                    <a:pt x="12" y="200"/>
                  </a:cubicBezTo>
                  <a:cubicBezTo>
                    <a:pt x="11" y="200"/>
                    <a:pt x="11" y="200"/>
                    <a:pt x="10" y="200"/>
                  </a:cubicBezTo>
                  <a:cubicBezTo>
                    <a:pt x="10" y="200"/>
                    <a:pt x="10" y="200"/>
                    <a:pt x="10" y="200"/>
                  </a:cubicBezTo>
                  <a:cubicBezTo>
                    <a:pt x="10" y="201"/>
                    <a:pt x="9" y="201"/>
                    <a:pt x="9" y="201"/>
                  </a:cubicBezTo>
                  <a:cubicBezTo>
                    <a:pt x="9" y="200"/>
                    <a:pt x="6" y="201"/>
                    <a:pt x="5" y="203"/>
                  </a:cubicBezTo>
                  <a:cubicBezTo>
                    <a:pt x="4" y="204"/>
                    <a:pt x="6" y="207"/>
                    <a:pt x="7" y="207"/>
                  </a:cubicBezTo>
                  <a:cubicBezTo>
                    <a:pt x="7" y="207"/>
                    <a:pt x="7" y="208"/>
                    <a:pt x="8" y="209"/>
                  </a:cubicBezTo>
                  <a:cubicBezTo>
                    <a:pt x="10" y="210"/>
                    <a:pt x="12" y="210"/>
                    <a:pt x="12" y="209"/>
                  </a:cubicBezTo>
                  <a:close/>
                  <a:moveTo>
                    <a:pt x="14" y="194"/>
                  </a:moveTo>
                  <a:cubicBezTo>
                    <a:pt x="15" y="194"/>
                    <a:pt x="16" y="191"/>
                    <a:pt x="15" y="190"/>
                  </a:cubicBezTo>
                  <a:cubicBezTo>
                    <a:pt x="14" y="190"/>
                    <a:pt x="14" y="190"/>
                    <a:pt x="15" y="190"/>
                  </a:cubicBezTo>
                  <a:cubicBezTo>
                    <a:pt x="15" y="190"/>
                    <a:pt x="16" y="189"/>
                    <a:pt x="16" y="188"/>
                  </a:cubicBezTo>
                  <a:cubicBezTo>
                    <a:pt x="16" y="188"/>
                    <a:pt x="16" y="187"/>
                    <a:pt x="16" y="186"/>
                  </a:cubicBezTo>
                  <a:cubicBezTo>
                    <a:pt x="17" y="186"/>
                    <a:pt x="16" y="186"/>
                    <a:pt x="16" y="186"/>
                  </a:cubicBezTo>
                  <a:cubicBezTo>
                    <a:pt x="15" y="186"/>
                    <a:pt x="15" y="186"/>
                    <a:pt x="15" y="185"/>
                  </a:cubicBezTo>
                  <a:cubicBezTo>
                    <a:pt x="15" y="185"/>
                    <a:pt x="15" y="185"/>
                    <a:pt x="14" y="185"/>
                  </a:cubicBezTo>
                  <a:cubicBezTo>
                    <a:pt x="13" y="185"/>
                    <a:pt x="13" y="185"/>
                    <a:pt x="13" y="184"/>
                  </a:cubicBezTo>
                  <a:cubicBezTo>
                    <a:pt x="12" y="184"/>
                    <a:pt x="12" y="184"/>
                    <a:pt x="12" y="184"/>
                  </a:cubicBezTo>
                  <a:cubicBezTo>
                    <a:pt x="12" y="184"/>
                    <a:pt x="12" y="184"/>
                    <a:pt x="12" y="184"/>
                  </a:cubicBezTo>
                  <a:cubicBezTo>
                    <a:pt x="12" y="185"/>
                    <a:pt x="12" y="185"/>
                    <a:pt x="11" y="184"/>
                  </a:cubicBezTo>
                  <a:cubicBezTo>
                    <a:pt x="11" y="184"/>
                    <a:pt x="10" y="184"/>
                    <a:pt x="10" y="185"/>
                  </a:cubicBezTo>
                  <a:cubicBezTo>
                    <a:pt x="9" y="185"/>
                    <a:pt x="8" y="186"/>
                    <a:pt x="8" y="186"/>
                  </a:cubicBezTo>
                  <a:cubicBezTo>
                    <a:pt x="7" y="185"/>
                    <a:pt x="7" y="187"/>
                    <a:pt x="8" y="188"/>
                  </a:cubicBezTo>
                  <a:cubicBezTo>
                    <a:pt x="8" y="189"/>
                    <a:pt x="9" y="190"/>
                    <a:pt x="9" y="190"/>
                  </a:cubicBezTo>
                  <a:cubicBezTo>
                    <a:pt x="9" y="190"/>
                    <a:pt x="9" y="190"/>
                    <a:pt x="9" y="190"/>
                  </a:cubicBezTo>
                  <a:cubicBezTo>
                    <a:pt x="9" y="191"/>
                    <a:pt x="11" y="194"/>
                    <a:pt x="13" y="194"/>
                  </a:cubicBezTo>
                  <a:cubicBezTo>
                    <a:pt x="14" y="195"/>
                    <a:pt x="14" y="194"/>
                    <a:pt x="14" y="194"/>
                  </a:cubicBezTo>
                  <a:close/>
                  <a:moveTo>
                    <a:pt x="16" y="178"/>
                  </a:moveTo>
                  <a:cubicBezTo>
                    <a:pt x="16" y="177"/>
                    <a:pt x="17" y="176"/>
                    <a:pt x="17" y="176"/>
                  </a:cubicBezTo>
                  <a:cubicBezTo>
                    <a:pt x="17" y="175"/>
                    <a:pt x="17" y="174"/>
                    <a:pt x="18" y="172"/>
                  </a:cubicBezTo>
                  <a:cubicBezTo>
                    <a:pt x="18" y="170"/>
                    <a:pt x="19" y="168"/>
                    <a:pt x="19" y="168"/>
                  </a:cubicBezTo>
                  <a:cubicBezTo>
                    <a:pt x="18" y="167"/>
                    <a:pt x="16" y="167"/>
                    <a:pt x="16" y="167"/>
                  </a:cubicBezTo>
                  <a:cubicBezTo>
                    <a:pt x="16" y="167"/>
                    <a:pt x="15" y="167"/>
                    <a:pt x="15" y="167"/>
                  </a:cubicBezTo>
                  <a:cubicBezTo>
                    <a:pt x="15" y="167"/>
                    <a:pt x="14" y="167"/>
                    <a:pt x="14" y="168"/>
                  </a:cubicBezTo>
                  <a:cubicBezTo>
                    <a:pt x="14" y="168"/>
                    <a:pt x="13" y="168"/>
                    <a:pt x="13" y="168"/>
                  </a:cubicBezTo>
                  <a:cubicBezTo>
                    <a:pt x="12" y="168"/>
                    <a:pt x="8" y="173"/>
                    <a:pt x="8" y="175"/>
                  </a:cubicBezTo>
                  <a:cubicBezTo>
                    <a:pt x="8" y="176"/>
                    <a:pt x="11" y="179"/>
                    <a:pt x="15" y="179"/>
                  </a:cubicBezTo>
                  <a:cubicBezTo>
                    <a:pt x="16" y="180"/>
                    <a:pt x="16" y="180"/>
                    <a:pt x="16" y="178"/>
                  </a:cubicBezTo>
                  <a:close/>
                  <a:moveTo>
                    <a:pt x="19" y="157"/>
                  </a:moveTo>
                  <a:cubicBezTo>
                    <a:pt x="20" y="157"/>
                    <a:pt x="20" y="157"/>
                    <a:pt x="20" y="152"/>
                  </a:cubicBezTo>
                  <a:cubicBezTo>
                    <a:pt x="21" y="150"/>
                    <a:pt x="21" y="148"/>
                    <a:pt x="21" y="148"/>
                  </a:cubicBezTo>
                  <a:cubicBezTo>
                    <a:pt x="20" y="148"/>
                    <a:pt x="20" y="148"/>
                    <a:pt x="20" y="148"/>
                  </a:cubicBezTo>
                  <a:cubicBezTo>
                    <a:pt x="19" y="147"/>
                    <a:pt x="18" y="147"/>
                    <a:pt x="18" y="148"/>
                  </a:cubicBezTo>
                  <a:cubicBezTo>
                    <a:pt x="18" y="148"/>
                    <a:pt x="17" y="148"/>
                    <a:pt x="17" y="148"/>
                  </a:cubicBezTo>
                  <a:cubicBezTo>
                    <a:pt x="16" y="148"/>
                    <a:pt x="16" y="148"/>
                    <a:pt x="16" y="148"/>
                  </a:cubicBezTo>
                  <a:cubicBezTo>
                    <a:pt x="16" y="149"/>
                    <a:pt x="16" y="149"/>
                    <a:pt x="16" y="149"/>
                  </a:cubicBezTo>
                  <a:cubicBezTo>
                    <a:pt x="15" y="148"/>
                    <a:pt x="14" y="149"/>
                    <a:pt x="13" y="151"/>
                  </a:cubicBezTo>
                  <a:cubicBezTo>
                    <a:pt x="13" y="152"/>
                    <a:pt x="13" y="153"/>
                    <a:pt x="14" y="154"/>
                  </a:cubicBezTo>
                  <a:cubicBezTo>
                    <a:pt x="15" y="156"/>
                    <a:pt x="16" y="156"/>
                    <a:pt x="16" y="156"/>
                  </a:cubicBezTo>
                  <a:cubicBezTo>
                    <a:pt x="16" y="156"/>
                    <a:pt x="16" y="156"/>
                    <a:pt x="16" y="156"/>
                  </a:cubicBezTo>
                  <a:cubicBezTo>
                    <a:pt x="17" y="157"/>
                    <a:pt x="17" y="157"/>
                    <a:pt x="17" y="157"/>
                  </a:cubicBezTo>
                  <a:cubicBezTo>
                    <a:pt x="18" y="157"/>
                    <a:pt x="18" y="157"/>
                    <a:pt x="19" y="157"/>
                  </a:cubicBezTo>
                  <a:close/>
                  <a:moveTo>
                    <a:pt x="14" y="151"/>
                  </a:moveTo>
                  <a:cubicBezTo>
                    <a:pt x="14" y="150"/>
                    <a:pt x="14" y="150"/>
                    <a:pt x="15" y="150"/>
                  </a:cubicBezTo>
                  <a:cubicBezTo>
                    <a:pt x="15" y="149"/>
                    <a:pt x="15" y="149"/>
                    <a:pt x="15" y="150"/>
                  </a:cubicBezTo>
                  <a:cubicBezTo>
                    <a:pt x="14" y="151"/>
                    <a:pt x="14" y="151"/>
                    <a:pt x="14" y="151"/>
                  </a:cubicBezTo>
                  <a:close/>
                  <a:moveTo>
                    <a:pt x="21" y="134"/>
                  </a:moveTo>
                  <a:cubicBezTo>
                    <a:pt x="21" y="131"/>
                    <a:pt x="21" y="128"/>
                    <a:pt x="21" y="128"/>
                  </a:cubicBezTo>
                  <a:cubicBezTo>
                    <a:pt x="21" y="128"/>
                    <a:pt x="18" y="129"/>
                    <a:pt x="16" y="130"/>
                  </a:cubicBezTo>
                  <a:cubicBezTo>
                    <a:pt x="15" y="131"/>
                    <a:pt x="14" y="132"/>
                    <a:pt x="13" y="132"/>
                  </a:cubicBezTo>
                  <a:cubicBezTo>
                    <a:pt x="12" y="133"/>
                    <a:pt x="12" y="133"/>
                    <a:pt x="12" y="133"/>
                  </a:cubicBezTo>
                  <a:cubicBezTo>
                    <a:pt x="12" y="134"/>
                    <a:pt x="12" y="134"/>
                    <a:pt x="12" y="134"/>
                  </a:cubicBezTo>
                  <a:cubicBezTo>
                    <a:pt x="13" y="135"/>
                    <a:pt x="13" y="136"/>
                    <a:pt x="13" y="136"/>
                  </a:cubicBezTo>
                  <a:cubicBezTo>
                    <a:pt x="13" y="136"/>
                    <a:pt x="14" y="137"/>
                    <a:pt x="15" y="137"/>
                  </a:cubicBezTo>
                  <a:cubicBezTo>
                    <a:pt x="16" y="138"/>
                    <a:pt x="17" y="139"/>
                    <a:pt x="17" y="139"/>
                  </a:cubicBezTo>
                  <a:cubicBezTo>
                    <a:pt x="18" y="139"/>
                    <a:pt x="18" y="139"/>
                    <a:pt x="18" y="140"/>
                  </a:cubicBezTo>
                  <a:cubicBezTo>
                    <a:pt x="18" y="140"/>
                    <a:pt x="18" y="140"/>
                    <a:pt x="19" y="140"/>
                  </a:cubicBezTo>
                  <a:cubicBezTo>
                    <a:pt x="19" y="140"/>
                    <a:pt x="19" y="140"/>
                    <a:pt x="19" y="140"/>
                  </a:cubicBezTo>
                  <a:cubicBezTo>
                    <a:pt x="20" y="142"/>
                    <a:pt x="20" y="140"/>
                    <a:pt x="21" y="134"/>
                  </a:cubicBezTo>
                  <a:close/>
                  <a:moveTo>
                    <a:pt x="23" y="116"/>
                  </a:moveTo>
                  <a:cubicBezTo>
                    <a:pt x="23" y="113"/>
                    <a:pt x="23" y="111"/>
                    <a:pt x="23" y="111"/>
                  </a:cubicBezTo>
                  <a:cubicBezTo>
                    <a:pt x="23" y="110"/>
                    <a:pt x="20" y="111"/>
                    <a:pt x="18" y="113"/>
                  </a:cubicBezTo>
                  <a:cubicBezTo>
                    <a:pt x="16" y="114"/>
                    <a:pt x="15" y="114"/>
                    <a:pt x="15" y="115"/>
                  </a:cubicBezTo>
                  <a:cubicBezTo>
                    <a:pt x="15" y="117"/>
                    <a:pt x="18" y="120"/>
                    <a:pt x="21" y="121"/>
                  </a:cubicBezTo>
                  <a:cubicBezTo>
                    <a:pt x="22" y="121"/>
                    <a:pt x="22" y="121"/>
                    <a:pt x="22" y="121"/>
                  </a:cubicBezTo>
                  <a:lnTo>
                    <a:pt x="23" y="116"/>
                  </a:lnTo>
                  <a:close/>
                  <a:moveTo>
                    <a:pt x="26" y="101"/>
                  </a:moveTo>
                  <a:cubicBezTo>
                    <a:pt x="25" y="100"/>
                    <a:pt x="25" y="98"/>
                    <a:pt x="26" y="97"/>
                  </a:cubicBezTo>
                  <a:cubicBezTo>
                    <a:pt x="26" y="96"/>
                    <a:pt x="24" y="96"/>
                    <a:pt x="23" y="97"/>
                  </a:cubicBezTo>
                  <a:cubicBezTo>
                    <a:pt x="23" y="98"/>
                    <a:pt x="23" y="98"/>
                    <a:pt x="23" y="99"/>
                  </a:cubicBezTo>
                  <a:cubicBezTo>
                    <a:pt x="23" y="100"/>
                    <a:pt x="24" y="100"/>
                    <a:pt x="24" y="101"/>
                  </a:cubicBezTo>
                  <a:cubicBezTo>
                    <a:pt x="25" y="102"/>
                    <a:pt x="26" y="102"/>
                    <a:pt x="26" y="101"/>
                  </a:cubicBezTo>
                  <a:close/>
                  <a:moveTo>
                    <a:pt x="28" y="80"/>
                  </a:moveTo>
                  <a:cubicBezTo>
                    <a:pt x="28" y="80"/>
                    <a:pt x="28" y="79"/>
                    <a:pt x="27" y="80"/>
                  </a:cubicBezTo>
                  <a:cubicBezTo>
                    <a:pt x="27" y="80"/>
                    <a:pt x="26" y="80"/>
                    <a:pt x="26" y="80"/>
                  </a:cubicBezTo>
                  <a:cubicBezTo>
                    <a:pt x="26" y="80"/>
                    <a:pt x="26" y="80"/>
                    <a:pt x="26" y="80"/>
                  </a:cubicBezTo>
                  <a:cubicBezTo>
                    <a:pt x="26" y="81"/>
                    <a:pt x="28" y="81"/>
                    <a:pt x="28" y="80"/>
                  </a:cubicBezTo>
                  <a:close/>
                  <a:moveTo>
                    <a:pt x="28" y="79"/>
                  </a:moveTo>
                  <a:cubicBezTo>
                    <a:pt x="28" y="78"/>
                    <a:pt x="28" y="78"/>
                    <a:pt x="27" y="78"/>
                  </a:cubicBezTo>
                  <a:cubicBezTo>
                    <a:pt x="27" y="78"/>
                    <a:pt x="27" y="78"/>
                    <a:pt x="27" y="79"/>
                  </a:cubicBezTo>
                  <a:cubicBezTo>
                    <a:pt x="27" y="79"/>
                    <a:pt x="27" y="79"/>
                    <a:pt x="27" y="79"/>
                  </a:cubicBezTo>
                  <a:cubicBezTo>
                    <a:pt x="27" y="79"/>
                    <a:pt x="28" y="79"/>
                    <a:pt x="28" y="79"/>
                  </a:cubicBezTo>
                  <a:close/>
                  <a:moveTo>
                    <a:pt x="29" y="66"/>
                  </a:moveTo>
                  <a:cubicBezTo>
                    <a:pt x="29" y="66"/>
                    <a:pt x="29" y="65"/>
                    <a:pt x="28" y="65"/>
                  </a:cubicBezTo>
                  <a:cubicBezTo>
                    <a:pt x="28" y="65"/>
                    <a:pt x="28" y="65"/>
                    <a:pt x="28" y="64"/>
                  </a:cubicBezTo>
                  <a:cubicBezTo>
                    <a:pt x="29" y="64"/>
                    <a:pt x="29" y="63"/>
                    <a:pt x="29" y="61"/>
                  </a:cubicBezTo>
                  <a:cubicBezTo>
                    <a:pt x="29" y="58"/>
                    <a:pt x="29" y="57"/>
                    <a:pt x="29" y="57"/>
                  </a:cubicBezTo>
                  <a:cubicBezTo>
                    <a:pt x="29" y="57"/>
                    <a:pt x="29" y="57"/>
                    <a:pt x="28" y="56"/>
                  </a:cubicBezTo>
                  <a:cubicBezTo>
                    <a:pt x="28" y="56"/>
                    <a:pt x="28" y="56"/>
                    <a:pt x="28" y="57"/>
                  </a:cubicBezTo>
                  <a:cubicBezTo>
                    <a:pt x="27" y="57"/>
                    <a:pt x="27" y="57"/>
                    <a:pt x="27" y="57"/>
                  </a:cubicBezTo>
                  <a:cubicBezTo>
                    <a:pt x="26" y="57"/>
                    <a:pt x="25" y="57"/>
                    <a:pt x="26" y="58"/>
                  </a:cubicBezTo>
                  <a:cubicBezTo>
                    <a:pt x="26" y="58"/>
                    <a:pt x="26" y="58"/>
                    <a:pt x="26" y="58"/>
                  </a:cubicBezTo>
                  <a:cubicBezTo>
                    <a:pt x="24" y="58"/>
                    <a:pt x="24" y="58"/>
                    <a:pt x="24" y="61"/>
                  </a:cubicBezTo>
                  <a:cubicBezTo>
                    <a:pt x="24" y="62"/>
                    <a:pt x="24" y="63"/>
                    <a:pt x="24" y="64"/>
                  </a:cubicBezTo>
                  <a:cubicBezTo>
                    <a:pt x="25" y="65"/>
                    <a:pt x="26" y="65"/>
                    <a:pt x="26" y="65"/>
                  </a:cubicBezTo>
                  <a:cubicBezTo>
                    <a:pt x="26" y="65"/>
                    <a:pt x="26" y="66"/>
                    <a:pt x="27" y="66"/>
                  </a:cubicBezTo>
                  <a:cubicBezTo>
                    <a:pt x="27" y="67"/>
                    <a:pt x="28" y="67"/>
                    <a:pt x="29" y="66"/>
                  </a:cubicBezTo>
                  <a:close/>
                  <a:moveTo>
                    <a:pt x="30" y="50"/>
                  </a:moveTo>
                  <a:cubicBezTo>
                    <a:pt x="30" y="50"/>
                    <a:pt x="31" y="50"/>
                    <a:pt x="30" y="50"/>
                  </a:cubicBezTo>
                  <a:cubicBezTo>
                    <a:pt x="30" y="50"/>
                    <a:pt x="30" y="49"/>
                    <a:pt x="31" y="49"/>
                  </a:cubicBezTo>
                  <a:cubicBezTo>
                    <a:pt x="31" y="49"/>
                    <a:pt x="31" y="49"/>
                    <a:pt x="31" y="48"/>
                  </a:cubicBezTo>
                  <a:cubicBezTo>
                    <a:pt x="30" y="48"/>
                    <a:pt x="30" y="48"/>
                    <a:pt x="31" y="48"/>
                  </a:cubicBezTo>
                  <a:cubicBezTo>
                    <a:pt x="31" y="47"/>
                    <a:pt x="31" y="46"/>
                    <a:pt x="31" y="46"/>
                  </a:cubicBezTo>
                  <a:cubicBezTo>
                    <a:pt x="30" y="46"/>
                    <a:pt x="30" y="44"/>
                    <a:pt x="31" y="44"/>
                  </a:cubicBezTo>
                  <a:cubicBezTo>
                    <a:pt x="31" y="44"/>
                    <a:pt x="31" y="44"/>
                    <a:pt x="31" y="43"/>
                  </a:cubicBezTo>
                  <a:cubicBezTo>
                    <a:pt x="31" y="43"/>
                    <a:pt x="31" y="42"/>
                    <a:pt x="31" y="42"/>
                  </a:cubicBezTo>
                  <a:cubicBezTo>
                    <a:pt x="31" y="41"/>
                    <a:pt x="31" y="38"/>
                    <a:pt x="30" y="37"/>
                  </a:cubicBezTo>
                  <a:cubicBezTo>
                    <a:pt x="30" y="37"/>
                    <a:pt x="27" y="38"/>
                    <a:pt x="26" y="39"/>
                  </a:cubicBezTo>
                  <a:cubicBezTo>
                    <a:pt x="24" y="41"/>
                    <a:pt x="23" y="43"/>
                    <a:pt x="23" y="45"/>
                  </a:cubicBezTo>
                  <a:cubicBezTo>
                    <a:pt x="23" y="46"/>
                    <a:pt x="25" y="49"/>
                    <a:pt x="27" y="49"/>
                  </a:cubicBezTo>
                  <a:cubicBezTo>
                    <a:pt x="29" y="50"/>
                    <a:pt x="29" y="50"/>
                    <a:pt x="30" y="50"/>
                  </a:cubicBezTo>
                  <a:close/>
                  <a:moveTo>
                    <a:pt x="32" y="31"/>
                  </a:moveTo>
                  <a:cubicBezTo>
                    <a:pt x="32" y="31"/>
                    <a:pt x="32" y="30"/>
                    <a:pt x="32" y="30"/>
                  </a:cubicBezTo>
                  <a:cubicBezTo>
                    <a:pt x="32" y="30"/>
                    <a:pt x="32" y="30"/>
                    <a:pt x="32" y="30"/>
                  </a:cubicBezTo>
                  <a:cubicBezTo>
                    <a:pt x="31" y="30"/>
                    <a:pt x="31" y="30"/>
                    <a:pt x="32" y="29"/>
                  </a:cubicBezTo>
                  <a:cubicBezTo>
                    <a:pt x="32" y="29"/>
                    <a:pt x="32" y="28"/>
                    <a:pt x="31" y="28"/>
                  </a:cubicBezTo>
                  <a:cubicBezTo>
                    <a:pt x="31" y="28"/>
                    <a:pt x="31" y="28"/>
                    <a:pt x="32" y="28"/>
                  </a:cubicBezTo>
                  <a:cubicBezTo>
                    <a:pt x="32" y="27"/>
                    <a:pt x="32" y="27"/>
                    <a:pt x="32" y="26"/>
                  </a:cubicBezTo>
                  <a:cubicBezTo>
                    <a:pt x="32" y="25"/>
                    <a:pt x="32" y="25"/>
                    <a:pt x="32" y="25"/>
                  </a:cubicBezTo>
                  <a:cubicBezTo>
                    <a:pt x="32" y="25"/>
                    <a:pt x="32" y="24"/>
                    <a:pt x="32" y="24"/>
                  </a:cubicBezTo>
                  <a:cubicBezTo>
                    <a:pt x="32" y="23"/>
                    <a:pt x="32" y="23"/>
                    <a:pt x="32" y="23"/>
                  </a:cubicBezTo>
                  <a:cubicBezTo>
                    <a:pt x="33" y="22"/>
                    <a:pt x="33" y="21"/>
                    <a:pt x="32" y="22"/>
                  </a:cubicBezTo>
                  <a:cubicBezTo>
                    <a:pt x="32" y="22"/>
                    <a:pt x="32" y="21"/>
                    <a:pt x="32" y="21"/>
                  </a:cubicBezTo>
                  <a:cubicBezTo>
                    <a:pt x="31" y="19"/>
                    <a:pt x="31" y="19"/>
                    <a:pt x="29" y="19"/>
                  </a:cubicBezTo>
                  <a:cubicBezTo>
                    <a:pt x="28" y="20"/>
                    <a:pt x="27" y="20"/>
                    <a:pt x="26" y="21"/>
                  </a:cubicBezTo>
                  <a:cubicBezTo>
                    <a:pt x="25" y="22"/>
                    <a:pt x="25" y="23"/>
                    <a:pt x="25" y="26"/>
                  </a:cubicBezTo>
                  <a:cubicBezTo>
                    <a:pt x="25" y="27"/>
                    <a:pt x="25" y="28"/>
                    <a:pt x="26" y="29"/>
                  </a:cubicBezTo>
                  <a:cubicBezTo>
                    <a:pt x="27" y="30"/>
                    <a:pt x="28" y="30"/>
                    <a:pt x="28" y="31"/>
                  </a:cubicBezTo>
                  <a:cubicBezTo>
                    <a:pt x="29" y="31"/>
                    <a:pt x="32" y="31"/>
                    <a:pt x="32" y="31"/>
                  </a:cubicBezTo>
                  <a:close/>
                  <a:moveTo>
                    <a:pt x="160" y="35"/>
                  </a:moveTo>
                  <a:cubicBezTo>
                    <a:pt x="164" y="35"/>
                    <a:pt x="168" y="35"/>
                    <a:pt x="169" y="35"/>
                  </a:cubicBezTo>
                  <a:cubicBezTo>
                    <a:pt x="169" y="35"/>
                    <a:pt x="169" y="34"/>
                    <a:pt x="169" y="34"/>
                  </a:cubicBezTo>
                  <a:cubicBezTo>
                    <a:pt x="169" y="33"/>
                    <a:pt x="169" y="32"/>
                    <a:pt x="169" y="32"/>
                  </a:cubicBezTo>
                  <a:cubicBezTo>
                    <a:pt x="169" y="31"/>
                    <a:pt x="169" y="30"/>
                    <a:pt x="169" y="30"/>
                  </a:cubicBezTo>
                  <a:cubicBezTo>
                    <a:pt x="169" y="29"/>
                    <a:pt x="169" y="29"/>
                    <a:pt x="168" y="29"/>
                  </a:cubicBezTo>
                  <a:cubicBezTo>
                    <a:pt x="164" y="28"/>
                    <a:pt x="161" y="28"/>
                    <a:pt x="161" y="27"/>
                  </a:cubicBezTo>
                  <a:cubicBezTo>
                    <a:pt x="161" y="27"/>
                    <a:pt x="160" y="27"/>
                    <a:pt x="160" y="28"/>
                  </a:cubicBezTo>
                  <a:cubicBezTo>
                    <a:pt x="159" y="28"/>
                    <a:pt x="153" y="28"/>
                    <a:pt x="152" y="27"/>
                  </a:cubicBezTo>
                  <a:cubicBezTo>
                    <a:pt x="151" y="27"/>
                    <a:pt x="151" y="27"/>
                    <a:pt x="151" y="27"/>
                  </a:cubicBezTo>
                  <a:cubicBezTo>
                    <a:pt x="150" y="27"/>
                    <a:pt x="148" y="27"/>
                    <a:pt x="146" y="26"/>
                  </a:cubicBezTo>
                  <a:cubicBezTo>
                    <a:pt x="140" y="26"/>
                    <a:pt x="137" y="26"/>
                    <a:pt x="136" y="26"/>
                  </a:cubicBezTo>
                  <a:cubicBezTo>
                    <a:pt x="136" y="26"/>
                    <a:pt x="134" y="26"/>
                    <a:pt x="133" y="26"/>
                  </a:cubicBezTo>
                  <a:cubicBezTo>
                    <a:pt x="131" y="26"/>
                    <a:pt x="129" y="26"/>
                    <a:pt x="128" y="26"/>
                  </a:cubicBezTo>
                  <a:cubicBezTo>
                    <a:pt x="127" y="26"/>
                    <a:pt x="124" y="26"/>
                    <a:pt x="121" y="25"/>
                  </a:cubicBezTo>
                  <a:cubicBezTo>
                    <a:pt x="116" y="25"/>
                    <a:pt x="113" y="25"/>
                    <a:pt x="111" y="26"/>
                  </a:cubicBezTo>
                  <a:cubicBezTo>
                    <a:pt x="110" y="27"/>
                    <a:pt x="110" y="27"/>
                    <a:pt x="110" y="27"/>
                  </a:cubicBezTo>
                  <a:cubicBezTo>
                    <a:pt x="114" y="27"/>
                    <a:pt x="114" y="27"/>
                    <a:pt x="114" y="27"/>
                  </a:cubicBezTo>
                  <a:cubicBezTo>
                    <a:pt x="115" y="28"/>
                    <a:pt x="118" y="28"/>
                    <a:pt x="120" y="28"/>
                  </a:cubicBezTo>
                  <a:cubicBezTo>
                    <a:pt x="124" y="29"/>
                    <a:pt x="126" y="30"/>
                    <a:pt x="128" y="30"/>
                  </a:cubicBezTo>
                  <a:cubicBezTo>
                    <a:pt x="132" y="30"/>
                    <a:pt x="146" y="32"/>
                    <a:pt x="149" y="33"/>
                  </a:cubicBezTo>
                  <a:cubicBezTo>
                    <a:pt x="149" y="34"/>
                    <a:pt x="150" y="34"/>
                    <a:pt x="151" y="34"/>
                  </a:cubicBezTo>
                  <a:cubicBezTo>
                    <a:pt x="151" y="34"/>
                    <a:pt x="155" y="34"/>
                    <a:pt x="160" y="35"/>
                  </a:cubicBezTo>
                  <a:close/>
                  <a:moveTo>
                    <a:pt x="56" y="14"/>
                  </a:moveTo>
                  <a:cubicBezTo>
                    <a:pt x="56" y="15"/>
                    <a:pt x="60" y="16"/>
                    <a:pt x="60" y="15"/>
                  </a:cubicBezTo>
                  <a:cubicBezTo>
                    <a:pt x="61" y="15"/>
                    <a:pt x="65" y="15"/>
                    <a:pt x="65" y="16"/>
                  </a:cubicBezTo>
                  <a:cubicBezTo>
                    <a:pt x="65" y="16"/>
                    <a:pt x="65" y="16"/>
                    <a:pt x="66" y="15"/>
                  </a:cubicBezTo>
                  <a:cubicBezTo>
                    <a:pt x="66" y="15"/>
                    <a:pt x="66" y="15"/>
                    <a:pt x="67" y="15"/>
                  </a:cubicBezTo>
                  <a:cubicBezTo>
                    <a:pt x="67" y="16"/>
                    <a:pt x="67" y="16"/>
                    <a:pt x="67" y="15"/>
                  </a:cubicBezTo>
                  <a:cubicBezTo>
                    <a:pt x="68" y="15"/>
                    <a:pt x="70" y="14"/>
                    <a:pt x="70" y="15"/>
                  </a:cubicBezTo>
                  <a:cubicBezTo>
                    <a:pt x="70" y="16"/>
                    <a:pt x="72" y="16"/>
                    <a:pt x="72" y="15"/>
                  </a:cubicBezTo>
                  <a:cubicBezTo>
                    <a:pt x="72" y="14"/>
                    <a:pt x="73" y="14"/>
                    <a:pt x="73" y="15"/>
                  </a:cubicBezTo>
                  <a:cubicBezTo>
                    <a:pt x="73" y="16"/>
                    <a:pt x="73" y="16"/>
                    <a:pt x="74" y="15"/>
                  </a:cubicBezTo>
                  <a:cubicBezTo>
                    <a:pt x="74" y="15"/>
                    <a:pt x="74" y="15"/>
                    <a:pt x="74" y="15"/>
                  </a:cubicBezTo>
                  <a:cubicBezTo>
                    <a:pt x="74" y="15"/>
                    <a:pt x="74" y="15"/>
                    <a:pt x="75" y="15"/>
                  </a:cubicBezTo>
                  <a:cubicBezTo>
                    <a:pt x="75" y="14"/>
                    <a:pt x="76" y="14"/>
                    <a:pt x="76" y="15"/>
                  </a:cubicBezTo>
                  <a:cubicBezTo>
                    <a:pt x="77" y="15"/>
                    <a:pt x="77" y="15"/>
                    <a:pt x="78" y="15"/>
                  </a:cubicBezTo>
                  <a:cubicBezTo>
                    <a:pt x="78" y="14"/>
                    <a:pt x="79" y="14"/>
                    <a:pt x="80" y="14"/>
                  </a:cubicBezTo>
                  <a:cubicBezTo>
                    <a:pt x="81" y="14"/>
                    <a:pt x="81" y="14"/>
                    <a:pt x="82" y="14"/>
                  </a:cubicBezTo>
                  <a:cubicBezTo>
                    <a:pt x="82" y="13"/>
                    <a:pt x="82" y="13"/>
                    <a:pt x="82" y="13"/>
                  </a:cubicBezTo>
                  <a:cubicBezTo>
                    <a:pt x="83" y="14"/>
                    <a:pt x="85" y="14"/>
                    <a:pt x="85" y="14"/>
                  </a:cubicBezTo>
                  <a:cubicBezTo>
                    <a:pt x="85" y="13"/>
                    <a:pt x="90" y="14"/>
                    <a:pt x="90" y="14"/>
                  </a:cubicBezTo>
                  <a:cubicBezTo>
                    <a:pt x="90" y="15"/>
                    <a:pt x="91" y="15"/>
                    <a:pt x="91" y="14"/>
                  </a:cubicBezTo>
                  <a:cubicBezTo>
                    <a:pt x="91" y="13"/>
                    <a:pt x="91" y="13"/>
                    <a:pt x="92" y="13"/>
                  </a:cubicBezTo>
                  <a:cubicBezTo>
                    <a:pt x="92" y="13"/>
                    <a:pt x="93" y="13"/>
                    <a:pt x="93" y="14"/>
                  </a:cubicBezTo>
                  <a:cubicBezTo>
                    <a:pt x="93" y="14"/>
                    <a:pt x="93" y="14"/>
                    <a:pt x="93" y="14"/>
                  </a:cubicBezTo>
                  <a:cubicBezTo>
                    <a:pt x="94" y="13"/>
                    <a:pt x="94" y="13"/>
                    <a:pt x="94" y="13"/>
                  </a:cubicBezTo>
                  <a:cubicBezTo>
                    <a:pt x="95" y="14"/>
                    <a:pt x="98" y="14"/>
                    <a:pt x="98" y="14"/>
                  </a:cubicBezTo>
                  <a:cubicBezTo>
                    <a:pt x="98" y="13"/>
                    <a:pt x="99" y="13"/>
                    <a:pt x="99" y="14"/>
                  </a:cubicBezTo>
                  <a:cubicBezTo>
                    <a:pt x="99" y="14"/>
                    <a:pt x="100" y="14"/>
                    <a:pt x="100" y="14"/>
                  </a:cubicBezTo>
                  <a:cubicBezTo>
                    <a:pt x="100" y="14"/>
                    <a:pt x="101" y="14"/>
                    <a:pt x="101" y="14"/>
                  </a:cubicBezTo>
                  <a:cubicBezTo>
                    <a:pt x="101" y="14"/>
                    <a:pt x="102" y="14"/>
                    <a:pt x="102" y="14"/>
                  </a:cubicBezTo>
                  <a:cubicBezTo>
                    <a:pt x="103" y="14"/>
                    <a:pt x="103" y="14"/>
                    <a:pt x="103" y="14"/>
                  </a:cubicBezTo>
                  <a:cubicBezTo>
                    <a:pt x="103" y="14"/>
                    <a:pt x="104" y="14"/>
                    <a:pt x="104" y="14"/>
                  </a:cubicBezTo>
                  <a:cubicBezTo>
                    <a:pt x="104" y="13"/>
                    <a:pt x="105" y="13"/>
                    <a:pt x="105" y="13"/>
                  </a:cubicBezTo>
                  <a:cubicBezTo>
                    <a:pt x="106" y="13"/>
                    <a:pt x="107" y="13"/>
                    <a:pt x="108" y="13"/>
                  </a:cubicBezTo>
                  <a:cubicBezTo>
                    <a:pt x="109" y="13"/>
                    <a:pt x="111" y="13"/>
                    <a:pt x="113" y="13"/>
                  </a:cubicBezTo>
                  <a:cubicBezTo>
                    <a:pt x="115" y="13"/>
                    <a:pt x="117" y="13"/>
                    <a:pt x="117" y="13"/>
                  </a:cubicBezTo>
                  <a:cubicBezTo>
                    <a:pt x="118" y="13"/>
                    <a:pt x="120" y="13"/>
                    <a:pt x="120" y="13"/>
                  </a:cubicBezTo>
                  <a:cubicBezTo>
                    <a:pt x="120" y="13"/>
                    <a:pt x="120" y="14"/>
                    <a:pt x="121" y="14"/>
                  </a:cubicBezTo>
                  <a:cubicBezTo>
                    <a:pt x="121" y="14"/>
                    <a:pt x="121" y="14"/>
                    <a:pt x="121" y="13"/>
                  </a:cubicBezTo>
                  <a:cubicBezTo>
                    <a:pt x="120" y="13"/>
                    <a:pt x="124" y="13"/>
                    <a:pt x="125" y="13"/>
                  </a:cubicBezTo>
                  <a:cubicBezTo>
                    <a:pt x="126" y="13"/>
                    <a:pt x="126" y="13"/>
                    <a:pt x="126" y="13"/>
                  </a:cubicBezTo>
                  <a:cubicBezTo>
                    <a:pt x="127" y="13"/>
                    <a:pt x="127" y="13"/>
                    <a:pt x="127" y="13"/>
                  </a:cubicBezTo>
                  <a:cubicBezTo>
                    <a:pt x="127" y="13"/>
                    <a:pt x="128" y="13"/>
                    <a:pt x="128" y="13"/>
                  </a:cubicBezTo>
                  <a:cubicBezTo>
                    <a:pt x="128" y="13"/>
                    <a:pt x="128" y="13"/>
                    <a:pt x="129" y="13"/>
                  </a:cubicBezTo>
                  <a:cubicBezTo>
                    <a:pt x="130" y="13"/>
                    <a:pt x="131" y="13"/>
                    <a:pt x="131" y="13"/>
                  </a:cubicBezTo>
                  <a:cubicBezTo>
                    <a:pt x="132" y="12"/>
                    <a:pt x="133" y="12"/>
                    <a:pt x="135" y="12"/>
                  </a:cubicBezTo>
                  <a:cubicBezTo>
                    <a:pt x="139" y="13"/>
                    <a:pt x="141" y="13"/>
                    <a:pt x="142" y="12"/>
                  </a:cubicBezTo>
                  <a:cubicBezTo>
                    <a:pt x="142" y="12"/>
                    <a:pt x="142" y="12"/>
                    <a:pt x="143" y="13"/>
                  </a:cubicBezTo>
                  <a:cubicBezTo>
                    <a:pt x="143" y="13"/>
                    <a:pt x="144" y="13"/>
                    <a:pt x="145" y="13"/>
                  </a:cubicBezTo>
                  <a:cubicBezTo>
                    <a:pt x="147" y="12"/>
                    <a:pt x="147" y="12"/>
                    <a:pt x="147" y="11"/>
                  </a:cubicBezTo>
                  <a:cubicBezTo>
                    <a:pt x="147" y="10"/>
                    <a:pt x="147" y="10"/>
                    <a:pt x="147" y="9"/>
                  </a:cubicBezTo>
                  <a:cubicBezTo>
                    <a:pt x="147" y="9"/>
                    <a:pt x="147" y="8"/>
                    <a:pt x="147" y="8"/>
                  </a:cubicBezTo>
                  <a:cubicBezTo>
                    <a:pt x="147" y="7"/>
                    <a:pt x="147" y="6"/>
                    <a:pt x="147" y="6"/>
                  </a:cubicBezTo>
                  <a:cubicBezTo>
                    <a:pt x="146" y="5"/>
                    <a:pt x="146" y="5"/>
                    <a:pt x="145" y="5"/>
                  </a:cubicBezTo>
                  <a:cubicBezTo>
                    <a:pt x="144" y="6"/>
                    <a:pt x="144" y="6"/>
                    <a:pt x="143" y="5"/>
                  </a:cubicBezTo>
                  <a:cubicBezTo>
                    <a:pt x="143" y="5"/>
                    <a:pt x="142" y="5"/>
                    <a:pt x="142" y="5"/>
                  </a:cubicBezTo>
                  <a:cubicBezTo>
                    <a:pt x="142" y="5"/>
                    <a:pt x="141" y="5"/>
                    <a:pt x="141" y="5"/>
                  </a:cubicBezTo>
                  <a:cubicBezTo>
                    <a:pt x="140" y="5"/>
                    <a:pt x="140" y="5"/>
                    <a:pt x="140" y="5"/>
                  </a:cubicBezTo>
                  <a:cubicBezTo>
                    <a:pt x="140" y="6"/>
                    <a:pt x="140" y="6"/>
                    <a:pt x="139" y="5"/>
                  </a:cubicBezTo>
                  <a:cubicBezTo>
                    <a:pt x="138" y="5"/>
                    <a:pt x="137" y="5"/>
                    <a:pt x="137" y="5"/>
                  </a:cubicBezTo>
                  <a:cubicBezTo>
                    <a:pt x="136" y="6"/>
                    <a:pt x="133" y="6"/>
                    <a:pt x="131" y="6"/>
                  </a:cubicBezTo>
                  <a:cubicBezTo>
                    <a:pt x="130" y="6"/>
                    <a:pt x="129" y="6"/>
                    <a:pt x="128" y="6"/>
                  </a:cubicBezTo>
                  <a:cubicBezTo>
                    <a:pt x="127" y="6"/>
                    <a:pt x="124" y="7"/>
                    <a:pt x="122" y="6"/>
                  </a:cubicBezTo>
                  <a:cubicBezTo>
                    <a:pt x="121" y="6"/>
                    <a:pt x="120" y="6"/>
                    <a:pt x="120" y="6"/>
                  </a:cubicBezTo>
                  <a:cubicBezTo>
                    <a:pt x="120" y="6"/>
                    <a:pt x="119" y="6"/>
                    <a:pt x="119" y="6"/>
                  </a:cubicBezTo>
                  <a:cubicBezTo>
                    <a:pt x="118" y="6"/>
                    <a:pt x="117" y="7"/>
                    <a:pt x="117" y="7"/>
                  </a:cubicBezTo>
                  <a:cubicBezTo>
                    <a:pt x="115" y="7"/>
                    <a:pt x="112" y="7"/>
                    <a:pt x="113" y="7"/>
                  </a:cubicBezTo>
                  <a:cubicBezTo>
                    <a:pt x="113" y="6"/>
                    <a:pt x="112" y="6"/>
                    <a:pt x="110" y="6"/>
                  </a:cubicBezTo>
                  <a:cubicBezTo>
                    <a:pt x="109" y="6"/>
                    <a:pt x="109" y="7"/>
                    <a:pt x="109" y="7"/>
                  </a:cubicBezTo>
                  <a:cubicBezTo>
                    <a:pt x="109" y="7"/>
                    <a:pt x="109" y="7"/>
                    <a:pt x="108" y="7"/>
                  </a:cubicBezTo>
                  <a:cubicBezTo>
                    <a:pt x="106" y="7"/>
                    <a:pt x="105" y="7"/>
                    <a:pt x="105" y="8"/>
                  </a:cubicBezTo>
                  <a:cubicBezTo>
                    <a:pt x="106" y="8"/>
                    <a:pt x="105" y="8"/>
                    <a:pt x="105" y="8"/>
                  </a:cubicBezTo>
                  <a:cubicBezTo>
                    <a:pt x="104" y="7"/>
                    <a:pt x="104" y="7"/>
                    <a:pt x="103" y="8"/>
                  </a:cubicBezTo>
                  <a:cubicBezTo>
                    <a:pt x="101" y="8"/>
                    <a:pt x="99" y="9"/>
                    <a:pt x="92" y="9"/>
                  </a:cubicBezTo>
                  <a:cubicBezTo>
                    <a:pt x="91" y="9"/>
                    <a:pt x="89" y="9"/>
                    <a:pt x="89" y="10"/>
                  </a:cubicBezTo>
                  <a:cubicBezTo>
                    <a:pt x="88" y="10"/>
                    <a:pt x="88" y="10"/>
                    <a:pt x="87" y="10"/>
                  </a:cubicBezTo>
                  <a:cubicBezTo>
                    <a:pt x="86" y="10"/>
                    <a:pt x="86" y="10"/>
                    <a:pt x="86" y="10"/>
                  </a:cubicBezTo>
                  <a:cubicBezTo>
                    <a:pt x="86" y="10"/>
                    <a:pt x="85" y="10"/>
                    <a:pt x="84" y="10"/>
                  </a:cubicBezTo>
                  <a:cubicBezTo>
                    <a:pt x="83" y="10"/>
                    <a:pt x="82" y="10"/>
                    <a:pt x="82" y="10"/>
                  </a:cubicBezTo>
                  <a:cubicBezTo>
                    <a:pt x="81" y="11"/>
                    <a:pt x="80" y="11"/>
                    <a:pt x="78" y="11"/>
                  </a:cubicBezTo>
                  <a:cubicBezTo>
                    <a:pt x="73" y="11"/>
                    <a:pt x="72" y="11"/>
                    <a:pt x="72" y="11"/>
                  </a:cubicBezTo>
                  <a:cubicBezTo>
                    <a:pt x="72" y="12"/>
                    <a:pt x="71" y="12"/>
                    <a:pt x="69" y="12"/>
                  </a:cubicBezTo>
                  <a:cubicBezTo>
                    <a:pt x="68" y="12"/>
                    <a:pt x="66" y="12"/>
                    <a:pt x="66" y="12"/>
                  </a:cubicBezTo>
                  <a:cubicBezTo>
                    <a:pt x="66" y="12"/>
                    <a:pt x="66" y="12"/>
                    <a:pt x="66" y="12"/>
                  </a:cubicBezTo>
                  <a:cubicBezTo>
                    <a:pt x="66" y="12"/>
                    <a:pt x="65" y="12"/>
                    <a:pt x="64" y="12"/>
                  </a:cubicBezTo>
                  <a:cubicBezTo>
                    <a:pt x="64" y="13"/>
                    <a:pt x="63" y="13"/>
                    <a:pt x="63" y="13"/>
                  </a:cubicBezTo>
                  <a:cubicBezTo>
                    <a:pt x="62" y="13"/>
                    <a:pt x="62" y="13"/>
                    <a:pt x="61" y="13"/>
                  </a:cubicBezTo>
                  <a:cubicBezTo>
                    <a:pt x="60" y="13"/>
                    <a:pt x="60" y="13"/>
                    <a:pt x="60" y="13"/>
                  </a:cubicBezTo>
                  <a:cubicBezTo>
                    <a:pt x="60" y="13"/>
                    <a:pt x="59" y="13"/>
                    <a:pt x="58" y="13"/>
                  </a:cubicBezTo>
                  <a:cubicBezTo>
                    <a:pt x="58" y="13"/>
                    <a:pt x="57" y="13"/>
                    <a:pt x="56" y="13"/>
                  </a:cubicBezTo>
                  <a:cubicBezTo>
                    <a:pt x="55" y="13"/>
                    <a:pt x="54" y="14"/>
                    <a:pt x="54" y="14"/>
                  </a:cubicBezTo>
                  <a:cubicBezTo>
                    <a:pt x="54" y="15"/>
                    <a:pt x="54" y="15"/>
                    <a:pt x="55" y="14"/>
                  </a:cubicBezTo>
                  <a:cubicBezTo>
                    <a:pt x="55" y="14"/>
                    <a:pt x="55" y="14"/>
                    <a:pt x="56" y="14"/>
                  </a:cubicBezTo>
                  <a:close/>
                  <a:moveTo>
                    <a:pt x="116" y="20"/>
                  </a:moveTo>
                  <a:cubicBezTo>
                    <a:pt x="124" y="21"/>
                    <a:pt x="130" y="22"/>
                    <a:pt x="132" y="21"/>
                  </a:cubicBezTo>
                  <a:cubicBezTo>
                    <a:pt x="133" y="21"/>
                    <a:pt x="134" y="21"/>
                    <a:pt x="135" y="21"/>
                  </a:cubicBezTo>
                  <a:cubicBezTo>
                    <a:pt x="136" y="22"/>
                    <a:pt x="141" y="22"/>
                    <a:pt x="143" y="22"/>
                  </a:cubicBezTo>
                  <a:cubicBezTo>
                    <a:pt x="144" y="22"/>
                    <a:pt x="153" y="22"/>
                    <a:pt x="157" y="23"/>
                  </a:cubicBezTo>
                  <a:cubicBezTo>
                    <a:pt x="160" y="24"/>
                    <a:pt x="160" y="24"/>
                    <a:pt x="160" y="24"/>
                  </a:cubicBezTo>
                  <a:cubicBezTo>
                    <a:pt x="161" y="22"/>
                    <a:pt x="161" y="22"/>
                    <a:pt x="161" y="22"/>
                  </a:cubicBezTo>
                  <a:cubicBezTo>
                    <a:pt x="161" y="19"/>
                    <a:pt x="161" y="18"/>
                    <a:pt x="159" y="18"/>
                  </a:cubicBezTo>
                  <a:cubicBezTo>
                    <a:pt x="158" y="18"/>
                    <a:pt x="157" y="18"/>
                    <a:pt x="157" y="18"/>
                  </a:cubicBezTo>
                  <a:cubicBezTo>
                    <a:pt x="156" y="18"/>
                    <a:pt x="155" y="17"/>
                    <a:pt x="154" y="17"/>
                  </a:cubicBezTo>
                  <a:cubicBezTo>
                    <a:pt x="152" y="17"/>
                    <a:pt x="150" y="17"/>
                    <a:pt x="148" y="17"/>
                  </a:cubicBezTo>
                  <a:cubicBezTo>
                    <a:pt x="146" y="17"/>
                    <a:pt x="146" y="17"/>
                    <a:pt x="145" y="17"/>
                  </a:cubicBezTo>
                  <a:cubicBezTo>
                    <a:pt x="145" y="18"/>
                    <a:pt x="145" y="18"/>
                    <a:pt x="144" y="17"/>
                  </a:cubicBezTo>
                  <a:cubicBezTo>
                    <a:pt x="143" y="17"/>
                    <a:pt x="143" y="17"/>
                    <a:pt x="142" y="17"/>
                  </a:cubicBezTo>
                  <a:cubicBezTo>
                    <a:pt x="140" y="18"/>
                    <a:pt x="138" y="17"/>
                    <a:pt x="138" y="17"/>
                  </a:cubicBezTo>
                  <a:cubicBezTo>
                    <a:pt x="138" y="16"/>
                    <a:pt x="136" y="17"/>
                    <a:pt x="135" y="17"/>
                  </a:cubicBezTo>
                  <a:cubicBezTo>
                    <a:pt x="135" y="17"/>
                    <a:pt x="133" y="17"/>
                    <a:pt x="132" y="17"/>
                  </a:cubicBezTo>
                  <a:cubicBezTo>
                    <a:pt x="130" y="17"/>
                    <a:pt x="129" y="17"/>
                    <a:pt x="129" y="17"/>
                  </a:cubicBezTo>
                  <a:cubicBezTo>
                    <a:pt x="129" y="17"/>
                    <a:pt x="127" y="17"/>
                    <a:pt x="124" y="17"/>
                  </a:cubicBezTo>
                  <a:cubicBezTo>
                    <a:pt x="123" y="17"/>
                    <a:pt x="122" y="18"/>
                    <a:pt x="121" y="18"/>
                  </a:cubicBezTo>
                  <a:cubicBezTo>
                    <a:pt x="121" y="18"/>
                    <a:pt x="120" y="18"/>
                    <a:pt x="119" y="18"/>
                  </a:cubicBezTo>
                  <a:cubicBezTo>
                    <a:pt x="118" y="18"/>
                    <a:pt x="117" y="18"/>
                    <a:pt x="117" y="18"/>
                  </a:cubicBezTo>
                  <a:cubicBezTo>
                    <a:pt x="117" y="18"/>
                    <a:pt x="117" y="18"/>
                    <a:pt x="116" y="18"/>
                  </a:cubicBezTo>
                  <a:cubicBezTo>
                    <a:pt x="116" y="18"/>
                    <a:pt x="116" y="18"/>
                    <a:pt x="115" y="18"/>
                  </a:cubicBezTo>
                  <a:cubicBezTo>
                    <a:pt x="115" y="18"/>
                    <a:pt x="114" y="18"/>
                    <a:pt x="114" y="18"/>
                  </a:cubicBezTo>
                  <a:cubicBezTo>
                    <a:pt x="113" y="18"/>
                    <a:pt x="113" y="17"/>
                    <a:pt x="113" y="17"/>
                  </a:cubicBezTo>
                  <a:cubicBezTo>
                    <a:pt x="113" y="17"/>
                    <a:pt x="112" y="17"/>
                    <a:pt x="111" y="17"/>
                  </a:cubicBezTo>
                  <a:cubicBezTo>
                    <a:pt x="110" y="17"/>
                    <a:pt x="109" y="17"/>
                    <a:pt x="109" y="18"/>
                  </a:cubicBezTo>
                  <a:cubicBezTo>
                    <a:pt x="108" y="18"/>
                    <a:pt x="107" y="18"/>
                    <a:pt x="106" y="18"/>
                  </a:cubicBezTo>
                  <a:cubicBezTo>
                    <a:pt x="105" y="18"/>
                    <a:pt x="104" y="18"/>
                    <a:pt x="104" y="18"/>
                  </a:cubicBezTo>
                  <a:cubicBezTo>
                    <a:pt x="103" y="19"/>
                    <a:pt x="103" y="19"/>
                    <a:pt x="104" y="19"/>
                  </a:cubicBezTo>
                  <a:cubicBezTo>
                    <a:pt x="105" y="19"/>
                    <a:pt x="105" y="19"/>
                    <a:pt x="106" y="19"/>
                  </a:cubicBezTo>
                  <a:cubicBezTo>
                    <a:pt x="107" y="19"/>
                    <a:pt x="109" y="19"/>
                    <a:pt x="111" y="20"/>
                  </a:cubicBezTo>
                  <a:cubicBezTo>
                    <a:pt x="111" y="20"/>
                    <a:pt x="112" y="20"/>
                    <a:pt x="112" y="20"/>
                  </a:cubicBezTo>
                  <a:cubicBezTo>
                    <a:pt x="112" y="20"/>
                    <a:pt x="114" y="20"/>
                    <a:pt x="116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4" name="Freeform 39"/>
            <p:cNvSpPr>
              <a:spLocks noEditPoints="1"/>
            </p:cNvSpPr>
            <p:nvPr/>
          </p:nvSpPr>
          <p:spPr bwMode="auto">
            <a:xfrm>
              <a:off x="1651" y="444"/>
              <a:ext cx="69" cy="68"/>
            </a:xfrm>
            <a:custGeom>
              <a:avLst/>
              <a:gdLst>
                <a:gd name="T0" fmla="*/ 50 w 55"/>
                <a:gd name="T1" fmla="*/ 6 h 54"/>
                <a:gd name="T2" fmla="*/ 50 w 55"/>
                <a:gd name="T3" fmla="*/ 6 h 54"/>
                <a:gd name="T4" fmla="*/ 49 w 55"/>
                <a:gd name="T5" fmla="*/ 4 h 54"/>
                <a:gd name="T6" fmla="*/ 34 w 55"/>
                <a:gd name="T7" fmla="*/ 2 h 54"/>
                <a:gd name="T8" fmla="*/ 20 w 55"/>
                <a:gd name="T9" fmla="*/ 8 h 54"/>
                <a:gd name="T10" fmla="*/ 7 w 55"/>
                <a:gd name="T11" fmla="*/ 20 h 54"/>
                <a:gd name="T12" fmla="*/ 2 w 55"/>
                <a:gd name="T13" fmla="*/ 35 h 54"/>
                <a:gd name="T14" fmla="*/ 26 w 55"/>
                <a:gd name="T15" fmla="*/ 38 h 54"/>
                <a:gd name="T16" fmla="*/ 37 w 55"/>
                <a:gd name="T17" fmla="*/ 29 h 54"/>
                <a:gd name="T18" fmla="*/ 33 w 55"/>
                <a:gd name="T19" fmla="*/ 44 h 54"/>
                <a:gd name="T20" fmla="*/ 36 w 55"/>
                <a:gd name="T21" fmla="*/ 53 h 54"/>
                <a:gd name="T22" fmla="*/ 42 w 55"/>
                <a:gd name="T23" fmla="*/ 54 h 54"/>
                <a:gd name="T24" fmla="*/ 51 w 55"/>
                <a:gd name="T25" fmla="*/ 53 h 54"/>
                <a:gd name="T26" fmla="*/ 49 w 55"/>
                <a:gd name="T27" fmla="*/ 47 h 54"/>
                <a:gd name="T28" fmla="*/ 39 w 55"/>
                <a:gd name="T29" fmla="*/ 48 h 54"/>
                <a:gd name="T30" fmla="*/ 40 w 55"/>
                <a:gd name="T31" fmla="*/ 37 h 54"/>
                <a:gd name="T32" fmla="*/ 45 w 55"/>
                <a:gd name="T33" fmla="*/ 24 h 54"/>
                <a:gd name="T34" fmla="*/ 52 w 55"/>
                <a:gd name="T35" fmla="*/ 13 h 54"/>
                <a:gd name="T36" fmla="*/ 52 w 55"/>
                <a:gd name="T37" fmla="*/ 13 h 54"/>
                <a:gd name="T38" fmla="*/ 52 w 55"/>
                <a:gd name="T39" fmla="*/ 13 h 54"/>
                <a:gd name="T40" fmla="*/ 52 w 55"/>
                <a:gd name="T41" fmla="*/ 13 h 54"/>
                <a:gd name="T42" fmla="*/ 51 w 55"/>
                <a:gd name="T43" fmla="*/ 9 h 54"/>
                <a:gd name="T44" fmla="*/ 51 w 55"/>
                <a:gd name="T45" fmla="*/ 9 h 54"/>
                <a:gd name="T46" fmla="*/ 50 w 55"/>
                <a:gd name="T47" fmla="*/ 6 h 54"/>
                <a:gd name="T48" fmla="*/ 31 w 55"/>
                <a:gd name="T49" fmla="*/ 26 h 54"/>
                <a:gd name="T50" fmla="*/ 20 w 55"/>
                <a:gd name="T51" fmla="*/ 34 h 54"/>
                <a:gd name="T52" fmla="*/ 9 w 55"/>
                <a:gd name="T53" fmla="*/ 34 h 54"/>
                <a:gd name="T54" fmla="*/ 22 w 55"/>
                <a:gd name="T55" fmla="*/ 13 h 54"/>
                <a:gd name="T56" fmla="*/ 34 w 55"/>
                <a:gd name="T57" fmla="*/ 8 h 54"/>
                <a:gd name="T58" fmla="*/ 39 w 55"/>
                <a:gd name="T59" fmla="*/ 5 h 54"/>
                <a:gd name="T60" fmla="*/ 46 w 55"/>
                <a:gd name="T61" fmla="*/ 6 h 54"/>
                <a:gd name="T62" fmla="*/ 46 w 55"/>
                <a:gd name="T63" fmla="*/ 7 h 54"/>
                <a:gd name="T64" fmla="*/ 47 w 55"/>
                <a:gd name="T65" fmla="*/ 9 h 54"/>
                <a:gd name="T66" fmla="*/ 47 w 55"/>
                <a:gd name="T67" fmla="*/ 10 h 54"/>
                <a:gd name="T68" fmla="*/ 31 w 55"/>
                <a:gd name="T69" fmla="*/ 26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55" h="54">
                  <a:moveTo>
                    <a:pt x="50" y="6"/>
                  </a:moveTo>
                  <a:cubicBezTo>
                    <a:pt x="50" y="6"/>
                    <a:pt x="50" y="6"/>
                    <a:pt x="50" y="6"/>
                  </a:cubicBezTo>
                  <a:cubicBezTo>
                    <a:pt x="50" y="5"/>
                    <a:pt x="50" y="4"/>
                    <a:pt x="49" y="4"/>
                  </a:cubicBezTo>
                  <a:cubicBezTo>
                    <a:pt x="44" y="2"/>
                    <a:pt x="40" y="0"/>
                    <a:pt x="34" y="2"/>
                  </a:cubicBezTo>
                  <a:cubicBezTo>
                    <a:pt x="29" y="3"/>
                    <a:pt x="24" y="5"/>
                    <a:pt x="20" y="8"/>
                  </a:cubicBezTo>
                  <a:cubicBezTo>
                    <a:pt x="15" y="12"/>
                    <a:pt x="11" y="16"/>
                    <a:pt x="7" y="20"/>
                  </a:cubicBezTo>
                  <a:cubicBezTo>
                    <a:pt x="5" y="24"/>
                    <a:pt x="0" y="30"/>
                    <a:pt x="2" y="35"/>
                  </a:cubicBezTo>
                  <a:cubicBezTo>
                    <a:pt x="6" y="43"/>
                    <a:pt x="20" y="41"/>
                    <a:pt x="26" y="38"/>
                  </a:cubicBezTo>
                  <a:cubicBezTo>
                    <a:pt x="30" y="35"/>
                    <a:pt x="34" y="32"/>
                    <a:pt x="37" y="29"/>
                  </a:cubicBezTo>
                  <a:cubicBezTo>
                    <a:pt x="35" y="34"/>
                    <a:pt x="34" y="39"/>
                    <a:pt x="33" y="44"/>
                  </a:cubicBezTo>
                  <a:cubicBezTo>
                    <a:pt x="32" y="47"/>
                    <a:pt x="32" y="52"/>
                    <a:pt x="36" y="53"/>
                  </a:cubicBezTo>
                  <a:cubicBezTo>
                    <a:pt x="38" y="54"/>
                    <a:pt x="40" y="54"/>
                    <a:pt x="42" y="54"/>
                  </a:cubicBezTo>
                  <a:cubicBezTo>
                    <a:pt x="45" y="54"/>
                    <a:pt x="48" y="54"/>
                    <a:pt x="51" y="53"/>
                  </a:cubicBezTo>
                  <a:cubicBezTo>
                    <a:pt x="55" y="52"/>
                    <a:pt x="53" y="47"/>
                    <a:pt x="49" y="47"/>
                  </a:cubicBezTo>
                  <a:cubicBezTo>
                    <a:pt x="46" y="48"/>
                    <a:pt x="42" y="47"/>
                    <a:pt x="39" y="48"/>
                  </a:cubicBezTo>
                  <a:cubicBezTo>
                    <a:pt x="37" y="48"/>
                    <a:pt x="40" y="38"/>
                    <a:pt x="40" y="37"/>
                  </a:cubicBezTo>
                  <a:cubicBezTo>
                    <a:pt x="42" y="33"/>
                    <a:pt x="44" y="28"/>
                    <a:pt x="45" y="24"/>
                  </a:cubicBezTo>
                  <a:cubicBezTo>
                    <a:pt x="47" y="20"/>
                    <a:pt x="50" y="17"/>
                    <a:pt x="52" y="13"/>
                  </a:cubicBezTo>
                  <a:cubicBezTo>
                    <a:pt x="52" y="13"/>
                    <a:pt x="52" y="13"/>
                    <a:pt x="52" y="13"/>
                  </a:cubicBezTo>
                  <a:cubicBezTo>
                    <a:pt x="52" y="13"/>
                    <a:pt x="52" y="13"/>
                    <a:pt x="52" y="13"/>
                  </a:cubicBezTo>
                  <a:cubicBezTo>
                    <a:pt x="52" y="13"/>
                    <a:pt x="52" y="13"/>
                    <a:pt x="52" y="13"/>
                  </a:cubicBezTo>
                  <a:cubicBezTo>
                    <a:pt x="53" y="11"/>
                    <a:pt x="52" y="10"/>
                    <a:pt x="51" y="9"/>
                  </a:cubicBezTo>
                  <a:cubicBezTo>
                    <a:pt x="51" y="9"/>
                    <a:pt x="51" y="9"/>
                    <a:pt x="51" y="9"/>
                  </a:cubicBezTo>
                  <a:cubicBezTo>
                    <a:pt x="52" y="8"/>
                    <a:pt x="51" y="6"/>
                    <a:pt x="50" y="6"/>
                  </a:cubicBezTo>
                  <a:close/>
                  <a:moveTo>
                    <a:pt x="31" y="26"/>
                  </a:moveTo>
                  <a:cubicBezTo>
                    <a:pt x="28" y="29"/>
                    <a:pt x="25" y="32"/>
                    <a:pt x="20" y="34"/>
                  </a:cubicBezTo>
                  <a:cubicBezTo>
                    <a:pt x="18" y="35"/>
                    <a:pt x="12" y="34"/>
                    <a:pt x="9" y="34"/>
                  </a:cubicBezTo>
                  <a:cubicBezTo>
                    <a:pt x="3" y="32"/>
                    <a:pt x="20" y="16"/>
                    <a:pt x="22" y="13"/>
                  </a:cubicBezTo>
                  <a:cubicBezTo>
                    <a:pt x="26" y="10"/>
                    <a:pt x="29" y="9"/>
                    <a:pt x="34" y="8"/>
                  </a:cubicBezTo>
                  <a:cubicBezTo>
                    <a:pt x="35" y="7"/>
                    <a:pt x="37" y="6"/>
                    <a:pt x="39" y="5"/>
                  </a:cubicBezTo>
                  <a:cubicBezTo>
                    <a:pt x="41" y="5"/>
                    <a:pt x="44" y="5"/>
                    <a:pt x="46" y="6"/>
                  </a:cubicBezTo>
                  <a:cubicBezTo>
                    <a:pt x="46" y="6"/>
                    <a:pt x="46" y="6"/>
                    <a:pt x="46" y="7"/>
                  </a:cubicBezTo>
                  <a:cubicBezTo>
                    <a:pt x="45" y="8"/>
                    <a:pt x="46" y="9"/>
                    <a:pt x="47" y="9"/>
                  </a:cubicBezTo>
                  <a:cubicBezTo>
                    <a:pt x="47" y="10"/>
                    <a:pt x="47" y="10"/>
                    <a:pt x="47" y="10"/>
                  </a:cubicBezTo>
                  <a:cubicBezTo>
                    <a:pt x="42" y="16"/>
                    <a:pt x="37" y="21"/>
                    <a:pt x="31" y="2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5" name="Freeform 40"/>
            <p:cNvSpPr>
              <a:spLocks/>
            </p:cNvSpPr>
            <p:nvPr/>
          </p:nvSpPr>
          <p:spPr bwMode="auto">
            <a:xfrm>
              <a:off x="1541" y="441"/>
              <a:ext cx="180" cy="90"/>
            </a:xfrm>
            <a:custGeom>
              <a:avLst/>
              <a:gdLst>
                <a:gd name="T0" fmla="*/ 142 w 143"/>
                <a:gd name="T1" fmla="*/ 68 h 72"/>
                <a:gd name="T2" fmla="*/ 107 w 143"/>
                <a:gd name="T3" fmla="*/ 50 h 72"/>
                <a:gd name="T4" fmla="*/ 71 w 143"/>
                <a:gd name="T5" fmla="*/ 32 h 72"/>
                <a:gd name="T6" fmla="*/ 34 w 143"/>
                <a:gd name="T7" fmla="*/ 15 h 72"/>
                <a:gd name="T8" fmla="*/ 17 w 143"/>
                <a:gd name="T9" fmla="*/ 6 h 72"/>
                <a:gd name="T10" fmla="*/ 2 w 143"/>
                <a:gd name="T11" fmla="*/ 0 h 72"/>
                <a:gd name="T12" fmla="*/ 1 w 143"/>
                <a:gd name="T13" fmla="*/ 3 h 72"/>
                <a:gd name="T14" fmla="*/ 14 w 143"/>
                <a:gd name="T15" fmla="*/ 11 h 72"/>
                <a:gd name="T16" fmla="*/ 30 w 143"/>
                <a:gd name="T17" fmla="*/ 20 h 72"/>
                <a:gd name="T18" fmla="*/ 67 w 143"/>
                <a:gd name="T19" fmla="*/ 37 h 72"/>
                <a:gd name="T20" fmla="*/ 103 w 143"/>
                <a:gd name="T21" fmla="*/ 54 h 72"/>
                <a:gd name="T22" fmla="*/ 140 w 143"/>
                <a:gd name="T23" fmla="*/ 71 h 72"/>
                <a:gd name="T24" fmla="*/ 142 w 143"/>
                <a:gd name="T25" fmla="*/ 68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43" h="72">
                  <a:moveTo>
                    <a:pt x="142" y="68"/>
                  </a:moveTo>
                  <a:cubicBezTo>
                    <a:pt x="131" y="61"/>
                    <a:pt x="119" y="55"/>
                    <a:pt x="107" y="50"/>
                  </a:cubicBezTo>
                  <a:cubicBezTo>
                    <a:pt x="95" y="44"/>
                    <a:pt x="83" y="38"/>
                    <a:pt x="71" y="32"/>
                  </a:cubicBezTo>
                  <a:cubicBezTo>
                    <a:pt x="59" y="26"/>
                    <a:pt x="46" y="21"/>
                    <a:pt x="34" y="15"/>
                  </a:cubicBezTo>
                  <a:cubicBezTo>
                    <a:pt x="29" y="12"/>
                    <a:pt x="23" y="9"/>
                    <a:pt x="17" y="6"/>
                  </a:cubicBezTo>
                  <a:cubicBezTo>
                    <a:pt x="13" y="4"/>
                    <a:pt x="7" y="0"/>
                    <a:pt x="2" y="0"/>
                  </a:cubicBezTo>
                  <a:cubicBezTo>
                    <a:pt x="0" y="0"/>
                    <a:pt x="0" y="2"/>
                    <a:pt x="1" y="3"/>
                  </a:cubicBezTo>
                  <a:cubicBezTo>
                    <a:pt x="4" y="7"/>
                    <a:pt x="10" y="9"/>
                    <a:pt x="14" y="11"/>
                  </a:cubicBezTo>
                  <a:cubicBezTo>
                    <a:pt x="20" y="14"/>
                    <a:pt x="25" y="17"/>
                    <a:pt x="30" y="20"/>
                  </a:cubicBezTo>
                  <a:cubicBezTo>
                    <a:pt x="42" y="26"/>
                    <a:pt x="54" y="32"/>
                    <a:pt x="67" y="37"/>
                  </a:cubicBezTo>
                  <a:cubicBezTo>
                    <a:pt x="79" y="43"/>
                    <a:pt x="91" y="48"/>
                    <a:pt x="103" y="54"/>
                  </a:cubicBezTo>
                  <a:cubicBezTo>
                    <a:pt x="115" y="60"/>
                    <a:pt x="127" y="67"/>
                    <a:pt x="140" y="71"/>
                  </a:cubicBezTo>
                  <a:cubicBezTo>
                    <a:pt x="142" y="72"/>
                    <a:pt x="143" y="69"/>
                    <a:pt x="142" y="6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6" name="Freeform 41"/>
            <p:cNvSpPr>
              <a:spLocks noEditPoints="1"/>
            </p:cNvSpPr>
            <p:nvPr/>
          </p:nvSpPr>
          <p:spPr bwMode="auto">
            <a:xfrm>
              <a:off x="1555" y="316"/>
              <a:ext cx="223" cy="161"/>
            </a:xfrm>
            <a:custGeom>
              <a:avLst/>
              <a:gdLst>
                <a:gd name="T0" fmla="*/ 64 w 177"/>
                <a:gd name="T1" fmla="*/ 20 h 128"/>
                <a:gd name="T2" fmla="*/ 84 w 177"/>
                <a:gd name="T3" fmla="*/ 30 h 128"/>
                <a:gd name="T4" fmla="*/ 73 w 177"/>
                <a:gd name="T5" fmla="*/ 31 h 128"/>
                <a:gd name="T6" fmla="*/ 59 w 177"/>
                <a:gd name="T7" fmla="*/ 35 h 128"/>
                <a:gd name="T8" fmla="*/ 29 w 177"/>
                <a:gd name="T9" fmla="*/ 52 h 128"/>
                <a:gd name="T10" fmla="*/ 9 w 177"/>
                <a:gd name="T11" fmla="*/ 75 h 128"/>
                <a:gd name="T12" fmla="*/ 4 w 177"/>
                <a:gd name="T13" fmla="*/ 99 h 128"/>
                <a:gd name="T14" fmla="*/ 48 w 177"/>
                <a:gd name="T15" fmla="*/ 81 h 128"/>
                <a:gd name="T16" fmla="*/ 60 w 177"/>
                <a:gd name="T17" fmla="*/ 68 h 128"/>
                <a:gd name="T18" fmla="*/ 45 w 177"/>
                <a:gd name="T19" fmla="*/ 96 h 128"/>
                <a:gd name="T20" fmla="*/ 44 w 177"/>
                <a:gd name="T21" fmla="*/ 122 h 128"/>
                <a:gd name="T22" fmla="*/ 65 w 177"/>
                <a:gd name="T23" fmla="*/ 116 h 128"/>
                <a:gd name="T24" fmla="*/ 68 w 177"/>
                <a:gd name="T25" fmla="*/ 114 h 128"/>
                <a:gd name="T26" fmla="*/ 68 w 177"/>
                <a:gd name="T27" fmla="*/ 114 h 128"/>
                <a:gd name="T28" fmla="*/ 63 w 177"/>
                <a:gd name="T29" fmla="*/ 110 h 128"/>
                <a:gd name="T30" fmla="*/ 53 w 177"/>
                <a:gd name="T31" fmla="*/ 117 h 128"/>
                <a:gd name="T32" fmla="*/ 47 w 177"/>
                <a:gd name="T33" fmla="*/ 116 h 128"/>
                <a:gd name="T34" fmla="*/ 47 w 177"/>
                <a:gd name="T35" fmla="*/ 110 h 128"/>
                <a:gd name="T36" fmla="*/ 58 w 177"/>
                <a:gd name="T37" fmla="*/ 83 h 128"/>
                <a:gd name="T38" fmla="*/ 82 w 177"/>
                <a:gd name="T39" fmla="*/ 44 h 128"/>
                <a:gd name="T40" fmla="*/ 87 w 177"/>
                <a:gd name="T41" fmla="*/ 35 h 128"/>
                <a:gd name="T42" fmla="*/ 87 w 177"/>
                <a:gd name="T43" fmla="*/ 33 h 128"/>
                <a:gd name="T44" fmla="*/ 89 w 177"/>
                <a:gd name="T45" fmla="*/ 32 h 128"/>
                <a:gd name="T46" fmla="*/ 100 w 177"/>
                <a:gd name="T47" fmla="*/ 37 h 128"/>
                <a:gd name="T48" fmla="*/ 137 w 177"/>
                <a:gd name="T49" fmla="*/ 54 h 128"/>
                <a:gd name="T50" fmla="*/ 173 w 177"/>
                <a:gd name="T51" fmla="*/ 71 h 128"/>
                <a:gd name="T52" fmla="*/ 175 w 177"/>
                <a:gd name="T53" fmla="*/ 68 h 128"/>
                <a:gd name="T54" fmla="*/ 141 w 177"/>
                <a:gd name="T55" fmla="*/ 49 h 128"/>
                <a:gd name="T56" fmla="*/ 104 w 177"/>
                <a:gd name="T57" fmla="*/ 32 h 128"/>
                <a:gd name="T58" fmla="*/ 68 w 177"/>
                <a:gd name="T59" fmla="*/ 15 h 128"/>
                <a:gd name="T60" fmla="*/ 51 w 177"/>
                <a:gd name="T61" fmla="*/ 6 h 128"/>
                <a:gd name="T62" fmla="*/ 35 w 177"/>
                <a:gd name="T63" fmla="*/ 0 h 128"/>
                <a:gd name="T64" fmla="*/ 34 w 177"/>
                <a:gd name="T65" fmla="*/ 3 h 128"/>
                <a:gd name="T66" fmla="*/ 48 w 177"/>
                <a:gd name="T67" fmla="*/ 11 h 128"/>
                <a:gd name="T68" fmla="*/ 64 w 177"/>
                <a:gd name="T69" fmla="*/ 20 h 128"/>
                <a:gd name="T70" fmla="*/ 77 w 177"/>
                <a:gd name="T71" fmla="*/ 40 h 128"/>
                <a:gd name="T72" fmla="*/ 69 w 177"/>
                <a:gd name="T73" fmla="*/ 49 h 128"/>
                <a:gd name="T74" fmla="*/ 51 w 177"/>
                <a:gd name="T75" fmla="*/ 69 h 128"/>
                <a:gd name="T76" fmla="*/ 31 w 177"/>
                <a:gd name="T77" fmla="*/ 89 h 128"/>
                <a:gd name="T78" fmla="*/ 9 w 177"/>
                <a:gd name="T79" fmla="*/ 94 h 128"/>
                <a:gd name="T80" fmla="*/ 11 w 177"/>
                <a:gd name="T81" fmla="*/ 84 h 128"/>
                <a:gd name="T82" fmla="*/ 18 w 177"/>
                <a:gd name="T83" fmla="*/ 71 h 128"/>
                <a:gd name="T84" fmla="*/ 40 w 177"/>
                <a:gd name="T85" fmla="*/ 51 h 128"/>
                <a:gd name="T86" fmla="*/ 65 w 177"/>
                <a:gd name="T87" fmla="*/ 38 h 128"/>
                <a:gd name="T88" fmla="*/ 81 w 177"/>
                <a:gd name="T89" fmla="*/ 34 h 128"/>
                <a:gd name="T90" fmla="*/ 77 w 177"/>
                <a:gd name="T91" fmla="*/ 4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77" h="128">
                  <a:moveTo>
                    <a:pt x="64" y="20"/>
                  </a:moveTo>
                  <a:cubicBezTo>
                    <a:pt x="70" y="23"/>
                    <a:pt x="77" y="26"/>
                    <a:pt x="84" y="30"/>
                  </a:cubicBezTo>
                  <a:cubicBezTo>
                    <a:pt x="80" y="30"/>
                    <a:pt x="77" y="30"/>
                    <a:pt x="73" y="31"/>
                  </a:cubicBezTo>
                  <a:cubicBezTo>
                    <a:pt x="68" y="31"/>
                    <a:pt x="64" y="33"/>
                    <a:pt x="59" y="35"/>
                  </a:cubicBezTo>
                  <a:cubicBezTo>
                    <a:pt x="49" y="40"/>
                    <a:pt x="39" y="45"/>
                    <a:pt x="29" y="52"/>
                  </a:cubicBezTo>
                  <a:cubicBezTo>
                    <a:pt x="21" y="58"/>
                    <a:pt x="14" y="65"/>
                    <a:pt x="9" y="75"/>
                  </a:cubicBezTo>
                  <a:cubicBezTo>
                    <a:pt x="6" y="81"/>
                    <a:pt x="0" y="92"/>
                    <a:pt x="4" y="99"/>
                  </a:cubicBezTo>
                  <a:cubicBezTo>
                    <a:pt x="13" y="118"/>
                    <a:pt x="41" y="89"/>
                    <a:pt x="48" y="81"/>
                  </a:cubicBezTo>
                  <a:cubicBezTo>
                    <a:pt x="52" y="77"/>
                    <a:pt x="56" y="72"/>
                    <a:pt x="60" y="68"/>
                  </a:cubicBezTo>
                  <a:cubicBezTo>
                    <a:pt x="55" y="77"/>
                    <a:pt x="49" y="86"/>
                    <a:pt x="45" y="96"/>
                  </a:cubicBezTo>
                  <a:cubicBezTo>
                    <a:pt x="42" y="103"/>
                    <a:pt x="38" y="115"/>
                    <a:pt x="44" y="122"/>
                  </a:cubicBezTo>
                  <a:cubicBezTo>
                    <a:pt x="51" y="128"/>
                    <a:pt x="59" y="121"/>
                    <a:pt x="65" y="116"/>
                  </a:cubicBezTo>
                  <a:cubicBezTo>
                    <a:pt x="67" y="116"/>
                    <a:pt x="68" y="116"/>
                    <a:pt x="68" y="114"/>
                  </a:cubicBezTo>
                  <a:cubicBezTo>
                    <a:pt x="68" y="114"/>
                    <a:pt x="68" y="114"/>
                    <a:pt x="68" y="114"/>
                  </a:cubicBezTo>
                  <a:cubicBezTo>
                    <a:pt x="69" y="111"/>
                    <a:pt x="66" y="109"/>
                    <a:pt x="63" y="110"/>
                  </a:cubicBezTo>
                  <a:cubicBezTo>
                    <a:pt x="60" y="113"/>
                    <a:pt x="57" y="116"/>
                    <a:pt x="53" y="117"/>
                  </a:cubicBezTo>
                  <a:cubicBezTo>
                    <a:pt x="51" y="118"/>
                    <a:pt x="49" y="120"/>
                    <a:pt x="47" y="116"/>
                  </a:cubicBezTo>
                  <a:cubicBezTo>
                    <a:pt x="47" y="114"/>
                    <a:pt x="47" y="112"/>
                    <a:pt x="47" y="110"/>
                  </a:cubicBezTo>
                  <a:cubicBezTo>
                    <a:pt x="47" y="101"/>
                    <a:pt x="54" y="91"/>
                    <a:pt x="58" y="83"/>
                  </a:cubicBezTo>
                  <a:cubicBezTo>
                    <a:pt x="66" y="70"/>
                    <a:pt x="73" y="56"/>
                    <a:pt x="82" y="44"/>
                  </a:cubicBezTo>
                  <a:cubicBezTo>
                    <a:pt x="84" y="41"/>
                    <a:pt x="86" y="38"/>
                    <a:pt x="87" y="35"/>
                  </a:cubicBezTo>
                  <a:cubicBezTo>
                    <a:pt x="88" y="34"/>
                    <a:pt x="88" y="33"/>
                    <a:pt x="87" y="33"/>
                  </a:cubicBezTo>
                  <a:cubicBezTo>
                    <a:pt x="88" y="32"/>
                    <a:pt x="88" y="32"/>
                    <a:pt x="89" y="32"/>
                  </a:cubicBezTo>
                  <a:cubicBezTo>
                    <a:pt x="93" y="34"/>
                    <a:pt x="96" y="35"/>
                    <a:pt x="100" y="37"/>
                  </a:cubicBezTo>
                  <a:cubicBezTo>
                    <a:pt x="112" y="42"/>
                    <a:pt x="124" y="48"/>
                    <a:pt x="137" y="54"/>
                  </a:cubicBezTo>
                  <a:cubicBezTo>
                    <a:pt x="149" y="60"/>
                    <a:pt x="161" y="67"/>
                    <a:pt x="173" y="71"/>
                  </a:cubicBezTo>
                  <a:cubicBezTo>
                    <a:pt x="175" y="72"/>
                    <a:pt x="177" y="69"/>
                    <a:pt x="175" y="68"/>
                  </a:cubicBezTo>
                  <a:cubicBezTo>
                    <a:pt x="164" y="61"/>
                    <a:pt x="152" y="55"/>
                    <a:pt x="141" y="49"/>
                  </a:cubicBezTo>
                  <a:cubicBezTo>
                    <a:pt x="129" y="43"/>
                    <a:pt x="116" y="37"/>
                    <a:pt x="104" y="32"/>
                  </a:cubicBezTo>
                  <a:cubicBezTo>
                    <a:pt x="92" y="26"/>
                    <a:pt x="80" y="20"/>
                    <a:pt x="68" y="15"/>
                  </a:cubicBezTo>
                  <a:cubicBezTo>
                    <a:pt x="62" y="12"/>
                    <a:pt x="56" y="9"/>
                    <a:pt x="51" y="6"/>
                  </a:cubicBezTo>
                  <a:cubicBezTo>
                    <a:pt x="46" y="3"/>
                    <a:pt x="41" y="0"/>
                    <a:pt x="35" y="0"/>
                  </a:cubicBezTo>
                  <a:cubicBezTo>
                    <a:pt x="34" y="0"/>
                    <a:pt x="33" y="2"/>
                    <a:pt x="34" y="3"/>
                  </a:cubicBezTo>
                  <a:cubicBezTo>
                    <a:pt x="38" y="7"/>
                    <a:pt x="44" y="9"/>
                    <a:pt x="48" y="11"/>
                  </a:cubicBezTo>
                  <a:cubicBezTo>
                    <a:pt x="53" y="14"/>
                    <a:pt x="58" y="17"/>
                    <a:pt x="64" y="20"/>
                  </a:cubicBezTo>
                  <a:close/>
                  <a:moveTo>
                    <a:pt x="77" y="40"/>
                  </a:moveTo>
                  <a:cubicBezTo>
                    <a:pt x="74" y="43"/>
                    <a:pt x="72" y="46"/>
                    <a:pt x="69" y="49"/>
                  </a:cubicBezTo>
                  <a:cubicBezTo>
                    <a:pt x="63" y="55"/>
                    <a:pt x="57" y="63"/>
                    <a:pt x="51" y="69"/>
                  </a:cubicBezTo>
                  <a:cubicBezTo>
                    <a:pt x="45" y="76"/>
                    <a:pt x="38" y="83"/>
                    <a:pt x="31" y="89"/>
                  </a:cubicBezTo>
                  <a:cubicBezTo>
                    <a:pt x="28" y="92"/>
                    <a:pt x="8" y="107"/>
                    <a:pt x="9" y="94"/>
                  </a:cubicBezTo>
                  <a:cubicBezTo>
                    <a:pt x="9" y="91"/>
                    <a:pt x="10" y="87"/>
                    <a:pt x="11" y="84"/>
                  </a:cubicBezTo>
                  <a:cubicBezTo>
                    <a:pt x="13" y="79"/>
                    <a:pt x="15" y="75"/>
                    <a:pt x="18" y="71"/>
                  </a:cubicBezTo>
                  <a:cubicBezTo>
                    <a:pt x="24" y="62"/>
                    <a:pt x="32" y="57"/>
                    <a:pt x="40" y="51"/>
                  </a:cubicBezTo>
                  <a:cubicBezTo>
                    <a:pt x="48" y="47"/>
                    <a:pt x="56" y="42"/>
                    <a:pt x="65" y="38"/>
                  </a:cubicBezTo>
                  <a:cubicBezTo>
                    <a:pt x="70" y="36"/>
                    <a:pt x="75" y="35"/>
                    <a:pt x="81" y="34"/>
                  </a:cubicBezTo>
                  <a:cubicBezTo>
                    <a:pt x="79" y="36"/>
                    <a:pt x="78" y="38"/>
                    <a:pt x="77" y="4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7" name="Freeform 42"/>
            <p:cNvSpPr>
              <a:spLocks/>
            </p:cNvSpPr>
            <p:nvPr/>
          </p:nvSpPr>
          <p:spPr bwMode="auto">
            <a:xfrm>
              <a:off x="1559" y="3214"/>
              <a:ext cx="87" cy="117"/>
            </a:xfrm>
            <a:custGeom>
              <a:avLst/>
              <a:gdLst>
                <a:gd name="T0" fmla="*/ 57 w 69"/>
                <a:gd name="T1" fmla="*/ 54 h 93"/>
                <a:gd name="T2" fmla="*/ 55 w 69"/>
                <a:gd name="T3" fmla="*/ 31 h 93"/>
                <a:gd name="T4" fmla="*/ 56 w 69"/>
                <a:gd name="T5" fmla="*/ 11 h 93"/>
                <a:gd name="T6" fmla="*/ 56 w 69"/>
                <a:gd name="T7" fmla="*/ 7 h 93"/>
                <a:gd name="T8" fmla="*/ 54 w 69"/>
                <a:gd name="T9" fmla="*/ 4 h 93"/>
                <a:gd name="T10" fmla="*/ 30 w 69"/>
                <a:gd name="T11" fmla="*/ 9 h 93"/>
                <a:gd name="T12" fmla="*/ 5 w 69"/>
                <a:gd name="T13" fmla="*/ 30 h 93"/>
                <a:gd name="T14" fmla="*/ 14 w 69"/>
                <a:gd name="T15" fmla="*/ 38 h 93"/>
                <a:gd name="T16" fmla="*/ 37 w 69"/>
                <a:gd name="T17" fmla="*/ 21 h 93"/>
                <a:gd name="T18" fmla="*/ 39 w 69"/>
                <a:gd name="T19" fmla="*/ 19 h 93"/>
                <a:gd name="T20" fmla="*/ 39 w 69"/>
                <a:gd name="T21" fmla="*/ 21 h 93"/>
                <a:gd name="T22" fmla="*/ 39 w 69"/>
                <a:gd name="T23" fmla="*/ 46 h 93"/>
                <a:gd name="T24" fmla="*/ 44 w 69"/>
                <a:gd name="T25" fmla="*/ 69 h 93"/>
                <a:gd name="T26" fmla="*/ 52 w 69"/>
                <a:gd name="T27" fmla="*/ 91 h 93"/>
                <a:gd name="T28" fmla="*/ 59 w 69"/>
                <a:gd name="T29" fmla="*/ 91 h 93"/>
                <a:gd name="T30" fmla="*/ 57 w 69"/>
                <a:gd name="T31" fmla="*/ 54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69" h="93">
                  <a:moveTo>
                    <a:pt x="57" y="54"/>
                  </a:moveTo>
                  <a:cubicBezTo>
                    <a:pt x="56" y="46"/>
                    <a:pt x="56" y="39"/>
                    <a:pt x="55" y="31"/>
                  </a:cubicBezTo>
                  <a:cubicBezTo>
                    <a:pt x="55" y="25"/>
                    <a:pt x="54" y="17"/>
                    <a:pt x="56" y="11"/>
                  </a:cubicBezTo>
                  <a:cubicBezTo>
                    <a:pt x="57" y="9"/>
                    <a:pt x="57" y="8"/>
                    <a:pt x="56" y="7"/>
                  </a:cubicBezTo>
                  <a:cubicBezTo>
                    <a:pt x="56" y="5"/>
                    <a:pt x="55" y="4"/>
                    <a:pt x="54" y="4"/>
                  </a:cubicBezTo>
                  <a:cubicBezTo>
                    <a:pt x="46" y="0"/>
                    <a:pt x="36" y="4"/>
                    <a:pt x="30" y="9"/>
                  </a:cubicBezTo>
                  <a:cubicBezTo>
                    <a:pt x="21" y="15"/>
                    <a:pt x="13" y="23"/>
                    <a:pt x="5" y="30"/>
                  </a:cubicBezTo>
                  <a:cubicBezTo>
                    <a:pt x="0" y="36"/>
                    <a:pt x="8" y="43"/>
                    <a:pt x="14" y="38"/>
                  </a:cubicBezTo>
                  <a:cubicBezTo>
                    <a:pt x="22" y="32"/>
                    <a:pt x="30" y="27"/>
                    <a:pt x="37" y="21"/>
                  </a:cubicBezTo>
                  <a:cubicBezTo>
                    <a:pt x="38" y="20"/>
                    <a:pt x="39" y="20"/>
                    <a:pt x="39" y="19"/>
                  </a:cubicBezTo>
                  <a:cubicBezTo>
                    <a:pt x="39" y="20"/>
                    <a:pt x="39" y="20"/>
                    <a:pt x="39" y="21"/>
                  </a:cubicBezTo>
                  <a:cubicBezTo>
                    <a:pt x="39" y="29"/>
                    <a:pt x="38" y="38"/>
                    <a:pt x="39" y="46"/>
                  </a:cubicBezTo>
                  <a:cubicBezTo>
                    <a:pt x="41" y="54"/>
                    <a:pt x="42" y="62"/>
                    <a:pt x="44" y="69"/>
                  </a:cubicBezTo>
                  <a:cubicBezTo>
                    <a:pt x="46" y="77"/>
                    <a:pt x="45" y="86"/>
                    <a:pt x="52" y="91"/>
                  </a:cubicBezTo>
                  <a:cubicBezTo>
                    <a:pt x="54" y="93"/>
                    <a:pt x="57" y="93"/>
                    <a:pt x="59" y="91"/>
                  </a:cubicBezTo>
                  <a:cubicBezTo>
                    <a:pt x="69" y="82"/>
                    <a:pt x="60" y="64"/>
                    <a:pt x="57" y="5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8" name="Freeform 43"/>
            <p:cNvSpPr>
              <a:spLocks/>
            </p:cNvSpPr>
            <p:nvPr/>
          </p:nvSpPr>
          <p:spPr bwMode="auto">
            <a:xfrm>
              <a:off x="1552" y="3344"/>
              <a:ext cx="150" cy="29"/>
            </a:xfrm>
            <a:custGeom>
              <a:avLst/>
              <a:gdLst>
                <a:gd name="T0" fmla="*/ 109 w 119"/>
                <a:gd name="T1" fmla="*/ 6 h 23"/>
                <a:gd name="T2" fmla="*/ 38 w 119"/>
                <a:gd name="T3" fmla="*/ 4 h 23"/>
                <a:gd name="T4" fmla="*/ 0 w 119"/>
                <a:gd name="T5" fmla="*/ 17 h 23"/>
                <a:gd name="T6" fmla="*/ 4 w 119"/>
                <a:gd name="T7" fmla="*/ 21 h 23"/>
                <a:gd name="T8" fmla="*/ 21 w 119"/>
                <a:gd name="T9" fmla="*/ 19 h 23"/>
                <a:gd name="T10" fmla="*/ 52 w 119"/>
                <a:gd name="T11" fmla="*/ 20 h 23"/>
                <a:gd name="T12" fmla="*/ 112 w 119"/>
                <a:gd name="T13" fmla="*/ 16 h 23"/>
                <a:gd name="T14" fmla="*/ 109 w 119"/>
                <a:gd name="T15" fmla="*/ 6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9" h="23">
                  <a:moveTo>
                    <a:pt x="109" y="6"/>
                  </a:moveTo>
                  <a:cubicBezTo>
                    <a:pt x="85" y="11"/>
                    <a:pt x="62" y="5"/>
                    <a:pt x="38" y="4"/>
                  </a:cubicBezTo>
                  <a:cubicBezTo>
                    <a:pt x="26" y="3"/>
                    <a:pt x="1" y="0"/>
                    <a:pt x="0" y="17"/>
                  </a:cubicBezTo>
                  <a:cubicBezTo>
                    <a:pt x="0" y="19"/>
                    <a:pt x="2" y="21"/>
                    <a:pt x="4" y="21"/>
                  </a:cubicBezTo>
                  <a:cubicBezTo>
                    <a:pt x="10" y="21"/>
                    <a:pt x="15" y="19"/>
                    <a:pt x="21" y="19"/>
                  </a:cubicBezTo>
                  <a:cubicBezTo>
                    <a:pt x="31" y="19"/>
                    <a:pt x="42" y="19"/>
                    <a:pt x="52" y="20"/>
                  </a:cubicBezTo>
                  <a:cubicBezTo>
                    <a:pt x="72" y="23"/>
                    <a:pt x="93" y="23"/>
                    <a:pt x="112" y="16"/>
                  </a:cubicBezTo>
                  <a:cubicBezTo>
                    <a:pt x="119" y="14"/>
                    <a:pt x="116" y="5"/>
                    <a:pt x="109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9" name="Freeform 44"/>
            <p:cNvSpPr>
              <a:spLocks noEditPoints="1"/>
            </p:cNvSpPr>
            <p:nvPr/>
          </p:nvSpPr>
          <p:spPr bwMode="auto">
            <a:xfrm>
              <a:off x="1588" y="3383"/>
              <a:ext cx="101" cy="127"/>
            </a:xfrm>
            <a:custGeom>
              <a:avLst/>
              <a:gdLst>
                <a:gd name="T0" fmla="*/ 70 w 80"/>
                <a:gd name="T1" fmla="*/ 60 h 101"/>
                <a:gd name="T2" fmla="*/ 50 w 80"/>
                <a:gd name="T3" fmla="*/ 53 h 101"/>
                <a:gd name="T4" fmla="*/ 56 w 80"/>
                <a:gd name="T5" fmla="*/ 35 h 101"/>
                <a:gd name="T6" fmla="*/ 0 w 80"/>
                <a:gd name="T7" fmla="*/ 28 h 101"/>
                <a:gd name="T8" fmla="*/ 4 w 80"/>
                <a:gd name="T9" fmla="*/ 31 h 101"/>
                <a:gd name="T10" fmla="*/ 5 w 80"/>
                <a:gd name="T11" fmla="*/ 31 h 101"/>
                <a:gd name="T12" fmla="*/ 24 w 80"/>
                <a:gd name="T13" fmla="*/ 57 h 101"/>
                <a:gd name="T14" fmla="*/ 18 w 80"/>
                <a:gd name="T15" fmla="*/ 65 h 101"/>
                <a:gd name="T16" fmla="*/ 15 w 80"/>
                <a:gd name="T17" fmla="*/ 85 h 101"/>
                <a:gd name="T18" fmla="*/ 56 w 80"/>
                <a:gd name="T19" fmla="*/ 95 h 101"/>
                <a:gd name="T20" fmla="*/ 70 w 80"/>
                <a:gd name="T21" fmla="*/ 60 h 101"/>
                <a:gd name="T22" fmla="*/ 17 w 80"/>
                <a:gd name="T23" fmla="*/ 26 h 101"/>
                <a:gd name="T24" fmla="*/ 26 w 80"/>
                <a:gd name="T25" fmla="*/ 24 h 101"/>
                <a:gd name="T26" fmla="*/ 41 w 80"/>
                <a:gd name="T27" fmla="*/ 31 h 101"/>
                <a:gd name="T28" fmla="*/ 31 w 80"/>
                <a:gd name="T29" fmla="*/ 44 h 101"/>
                <a:gd name="T30" fmla="*/ 17 w 80"/>
                <a:gd name="T31" fmla="*/ 26 h 101"/>
                <a:gd name="T32" fmla="*/ 17 w 80"/>
                <a:gd name="T33" fmla="*/ 26 h 101"/>
                <a:gd name="T34" fmla="*/ 51 w 80"/>
                <a:gd name="T35" fmla="*/ 81 h 101"/>
                <a:gd name="T36" fmla="*/ 31 w 80"/>
                <a:gd name="T37" fmla="*/ 81 h 101"/>
                <a:gd name="T38" fmla="*/ 35 w 80"/>
                <a:gd name="T39" fmla="*/ 63 h 101"/>
                <a:gd name="T40" fmla="*/ 38 w 80"/>
                <a:gd name="T41" fmla="*/ 68 h 101"/>
                <a:gd name="T42" fmla="*/ 55 w 80"/>
                <a:gd name="T43" fmla="*/ 68 h 101"/>
                <a:gd name="T44" fmla="*/ 51 w 80"/>
                <a:gd name="T45" fmla="*/ 8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80" h="101">
                  <a:moveTo>
                    <a:pt x="70" y="60"/>
                  </a:moveTo>
                  <a:cubicBezTo>
                    <a:pt x="66" y="54"/>
                    <a:pt x="57" y="52"/>
                    <a:pt x="50" y="53"/>
                  </a:cubicBezTo>
                  <a:cubicBezTo>
                    <a:pt x="54" y="48"/>
                    <a:pt x="55" y="41"/>
                    <a:pt x="56" y="35"/>
                  </a:cubicBezTo>
                  <a:cubicBezTo>
                    <a:pt x="63" y="4"/>
                    <a:pt x="1" y="0"/>
                    <a:pt x="0" y="28"/>
                  </a:cubicBezTo>
                  <a:cubicBezTo>
                    <a:pt x="0" y="30"/>
                    <a:pt x="2" y="32"/>
                    <a:pt x="4" y="31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4" y="43"/>
                    <a:pt x="12" y="52"/>
                    <a:pt x="24" y="57"/>
                  </a:cubicBezTo>
                  <a:cubicBezTo>
                    <a:pt x="22" y="59"/>
                    <a:pt x="20" y="62"/>
                    <a:pt x="18" y="65"/>
                  </a:cubicBezTo>
                  <a:cubicBezTo>
                    <a:pt x="14" y="70"/>
                    <a:pt x="12" y="79"/>
                    <a:pt x="15" y="85"/>
                  </a:cubicBezTo>
                  <a:cubicBezTo>
                    <a:pt x="21" y="99"/>
                    <a:pt x="43" y="101"/>
                    <a:pt x="56" y="95"/>
                  </a:cubicBezTo>
                  <a:cubicBezTo>
                    <a:pt x="70" y="89"/>
                    <a:pt x="80" y="72"/>
                    <a:pt x="70" y="60"/>
                  </a:cubicBezTo>
                  <a:close/>
                  <a:moveTo>
                    <a:pt x="17" y="26"/>
                  </a:moveTo>
                  <a:cubicBezTo>
                    <a:pt x="20" y="25"/>
                    <a:pt x="23" y="24"/>
                    <a:pt x="26" y="24"/>
                  </a:cubicBezTo>
                  <a:cubicBezTo>
                    <a:pt x="32" y="23"/>
                    <a:pt x="42" y="25"/>
                    <a:pt x="41" y="31"/>
                  </a:cubicBezTo>
                  <a:cubicBezTo>
                    <a:pt x="41" y="38"/>
                    <a:pt x="39" y="47"/>
                    <a:pt x="31" y="44"/>
                  </a:cubicBezTo>
                  <a:cubicBezTo>
                    <a:pt x="22" y="42"/>
                    <a:pt x="19" y="34"/>
                    <a:pt x="17" y="26"/>
                  </a:cubicBezTo>
                  <a:cubicBezTo>
                    <a:pt x="17" y="26"/>
                    <a:pt x="17" y="26"/>
                    <a:pt x="17" y="26"/>
                  </a:cubicBezTo>
                  <a:close/>
                  <a:moveTo>
                    <a:pt x="51" y="81"/>
                  </a:moveTo>
                  <a:cubicBezTo>
                    <a:pt x="46" y="84"/>
                    <a:pt x="36" y="85"/>
                    <a:pt x="31" y="81"/>
                  </a:cubicBezTo>
                  <a:cubicBezTo>
                    <a:pt x="27" y="77"/>
                    <a:pt x="32" y="67"/>
                    <a:pt x="35" y="63"/>
                  </a:cubicBezTo>
                  <a:cubicBezTo>
                    <a:pt x="35" y="65"/>
                    <a:pt x="35" y="67"/>
                    <a:pt x="38" y="68"/>
                  </a:cubicBezTo>
                  <a:cubicBezTo>
                    <a:pt x="43" y="69"/>
                    <a:pt x="48" y="68"/>
                    <a:pt x="55" y="68"/>
                  </a:cubicBezTo>
                  <a:cubicBezTo>
                    <a:pt x="62" y="69"/>
                    <a:pt x="54" y="79"/>
                    <a:pt x="51" y="8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0" name="Freeform 45"/>
            <p:cNvSpPr>
              <a:spLocks/>
            </p:cNvSpPr>
            <p:nvPr/>
          </p:nvSpPr>
          <p:spPr bwMode="auto">
            <a:xfrm>
              <a:off x="1728" y="3339"/>
              <a:ext cx="87" cy="23"/>
            </a:xfrm>
            <a:custGeom>
              <a:avLst/>
              <a:gdLst>
                <a:gd name="T0" fmla="*/ 63 w 69"/>
                <a:gd name="T1" fmla="*/ 4 h 18"/>
                <a:gd name="T2" fmla="*/ 25 w 69"/>
                <a:gd name="T3" fmla="*/ 1 h 18"/>
                <a:gd name="T4" fmla="*/ 0 w 69"/>
                <a:gd name="T5" fmla="*/ 9 h 18"/>
                <a:gd name="T6" fmla="*/ 21 w 69"/>
                <a:gd name="T7" fmla="*/ 18 h 18"/>
                <a:gd name="T8" fmla="*/ 63 w 69"/>
                <a:gd name="T9" fmla="*/ 15 h 18"/>
                <a:gd name="T10" fmla="*/ 63 w 69"/>
                <a:gd name="T11" fmla="*/ 4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9" h="18">
                  <a:moveTo>
                    <a:pt x="63" y="4"/>
                  </a:moveTo>
                  <a:cubicBezTo>
                    <a:pt x="51" y="1"/>
                    <a:pt x="37" y="1"/>
                    <a:pt x="25" y="1"/>
                  </a:cubicBezTo>
                  <a:cubicBezTo>
                    <a:pt x="18" y="1"/>
                    <a:pt x="0" y="0"/>
                    <a:pt x="0" y="9"/>
                  </a:cubicBezTo>
                  <a:cubicBezTo>
                    <a:pt x="0" y="18"/>
                    <a:pt x="15" y="18"/>
                    <a:pt x="21" y="18"/>
                  </a:cubicBezTo>
                  <a:cubicBezTo>
                    <a:pt x="34" y="18"/>
                    <a:pt x="49" y="18"/>
                    <a:pt x="63" y="15"/>
                  </a:cubicBezTo>
                  <a:cubicBezTo>
                    <a:pt x="69" y="14"/>
                    <a:pt x="69" y="5"/>
                    <a:pt x="63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1" name="Freeform 46"/>
            <p:cNvSpPr>
              <a:spLocks/>
            </p:cNvSpPr>
            <p:nvPr/>
          </p:nvSpPr>
          <p:spPr bwMode="auto">
            <a:xfrm>
              <a:off x="1836" y="3217"/>
              <a:ext cx="103" cy="119"/>
            </a:xfrm>
            <a:custGeom>
              <a:avLst/>
              <a:gdLst>
                <a:gd name="T0" fmla="*/ 81 w 82"/>
                <a:gd name="T1" fmla="*/ 90 h 95"/>
                <a:gd name="T2" fmla="*/ 54 w 82"/>
                <a:gd name="T3" fmla="*/ 77 h 95"/>
                <a:gd name="T4" fmla="*/ 23 w 82"/>
                <a:gd name="T5" fmla="*/ 77 h 95"/>
                <a:gd name="T6" fmla="*/ 24 w 82"/>
                <a:gd name="T7" fmla="*/ 76 h 95"/>
                <a:gd name="T8" fmla="*/ 33 w 82"/>
                <a:gd name="T9" fmla="*/ 54 h 95"/>
                <a:gd name="T10" fmla="*/ 46 w 82"/>
                <a:gd name="T11" fmla="*/ 16 h 95"/>
                <a:gd name="T12" fmla="*/ 33 w 82"/>
                <a:gd name="T13" fmla="*/ 0 h 95"/>
                <a:gd name="T14" fmla="*/ 15 w 82"/>
                <a:gd name="T15" fmla="*/ 11 h 95"/>
                <a:gd name="T16" fmla="*/ 22 w 82"/>
                <a:gd name="T17" fmla="*/ 11 h 95"/>
                <a:gd name="T18" fmla="*/ 31 w 82"/>
                <a:gd name="T19" fmla="*/ 10 h 95"/>
                <a:gd name="T20" fmla="*/ 33 w 82"/>
                <a:gd name="T21" fmla="*/ 19 h 95"/>
                <a:gd name="T22" fmla="*/ 22 w 82"/>
                <a:gd name="T23" fmla="*/ 44 h 95"/>
                <a:gd name="T24" fmla="*/ 12 w 82"/>
                <a:gd name="T25" fmla="*/ 66 h 95"/>
                <a:gd name="T26" fmla="*/ 6 w 82"/>
                <a:gd name="T27" fmla="*/ 74 h 95"/>
                <a:gd name="T28" fmla="*/ 3 w 82"/>
                <a:gd name="T29" fmla="*/ 82 h 95"/>
                <a:gd name="T30" fmla="*/ 10 w 82"/>
                <a:gd name="T31" fmla="*/ 93 h 95"/>
                <a:gd name="T32" fmla="*/ 44 w 82"/>
                <a:gd name="T33" fmla="*/ 93 h 95"/>
                <a:gd name="T34" fmla="*/ 76 w 82"/>
                <a:gd name="T35" fmla="*/ 95 h 95"/>
                <a:gd name="T36" fmla="*/ 81 w 82"/>
                <a:gd name="T37" fmla="*/ 9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82" h="95">
                  <a:moveTo>
                    <a:pt x="81" y="90"/>
                  </a:moveTo>
                  <a:cubicBezTo>
                    <a:pt x="76" y="79"/>
                    <a:pt x="66" y="77"/>
                    <a:pt x="54" y="77"/>
                  </a:cubicBezTo>
                  <a:cubicBezTo>
                    <a:pt x="44" y="77"/>
                    <a:pt x="34" y="77"/>
                    <a:pt x="23" y="77"/>
                  </a:cubicBezTo>
                  <a:cubicBezTo>
                    <a:pt x="24" y="77"/>
                    <a:pt x="24" y="76"/>
                    <a:pt x="24" y="76"/>
                  </a:cubicBezTo>
                  <a:cubicBezTo>
                    <a:pt x="27" y="68"/>
                    <a:pt x="30" y="61"/>
                    <a:pt x="33" y="54"/>
                  </a:cubicBezTo>
                  <a:cubicBezTo>
                    <a:pt x="39" y="42"/>
                    <a:pt x="46" y="30"/>
                    <a:pt x="46" y="16"/>
                  </a:cubicBezTo>
                  <a:cubicBezTo>
                    <a:pt x="46" y="9"/>
                    <a:pt x="43" y="0"/>
                    <a:pt x="33" y="0"/>
                  </a:cubicBezTo>
                  <a:cubicBezTo>
                    <a:pt x="23" y="0"/>
                    <a:pt x="14" y="0"/>
                    <a:pt x="15" y="11"/>
                  </a:cubicBezTo>
                  <a:cubicBezTo>
                    <a:pt x="15" y="16"/>
                    <a:pt x="22" y="16"/>
                    <a:pt x="22" y="11"/>
                  </a:cubicBezTo>
                  <a:cubicBezTo>
                    <a:pt x="23" y="8"/>
                    <a:pt x="29" y="10"/>
                    <a:pt x="31" y="10"/>
                  </a:cubicBezTo>
                  <a:cubicBezTo>
                    <a:pt x="35" y="11"/>
                    <a:pt x="33" y="17"/>
                    <a:pt x="33" y="19"/>
                  </a:cubicBezTo>
                  <a:cubicBezTo>
                    <a:pt x="32" y="27"/>
                    <a:pt x="26" y="37"/>
                    <a:pt x="22" y="44"/>
                  </a:cubicBezTo>
                  <a:cubicBezTo>
                    <a:pt x="19" y="52"/>
                    <a:pt x="15" y="59"/>
                    <a:pt x="12" y="66"/>
                  </a:cubicBezTo>
                  <a:cubicBezTo>
                    <a:pt x="10" y="69"/>
                    <a:pt x="9" y="72"/>
                    <a:pt x="6" y="74"/>
                  </a:cubicBezTo>
                  <a:cubicBezTo>
                    <a:pt x="4" y="77"/>
                    <a:pt x="5" y="80"/>
                    <a:pt x="3" y="82"/>
                  </a:cubicBezTo>
                  <a:cubicBezTo>
                    <a:pt x="0" y="86"/>
                    <a:pt x="5" y="93"/>
                    <a:pt x="10" y="93"/>
                  </a:cubicBezTo>
                  <a:cubicBezTo>
                    <a:pt x="21" y="92"/>
                    <a:pt x="32" y="93"/>
                    <a:pt x="44" y="93"/>
                  </a:cubicBezTo>
                  <a:cubicBezTo>
                    <a:pt x="54" y="94"/>
                    <a:pt x="65" y="93"/>
                    <a:pt x="76" y="95"/>
                  </a:cubicBezTo>
                  <a:cubicBezTo>
                    <a:pt x="78" y="95"/>
                    <a:pt x="82" y="93"/>
                    <a:pt x="81" y="9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2" name="Freeform 47"/>
            <p:cNvSpPr>
              <a:spLocks/>
            </p:cNvSpPr>
            <p:nvPr/>
          </p:nvSpPr>
          <p:spPr bwMode="auto">
            <a:xfrm>
              <a:off x="1840" y="3344"/>
              <a:ext cx="126" cy="28"/>
            </a:xfrm>
            <a:custGeom>
              <a:avLst/>
              <a:gdLst>
                <a:gd name="T0" fmla="*/ 98 w 100"/>
                <a:gd name="T1" fmla="*/ 10 h 22"/>
                <a:gd name="T2" fmla="*/ 83 w 100"/>
                <a:gd name="T3" fmla="*/ 5 h 22"/>
                <a:gd name="T4" fmla="*/ 55 w 100"/>
                <a:gd name="T5" fmla="*/ 4 h 22"/>
                <a:gd name="T6" fmla="*/ 6 w 100"/>
                <a:gd name="T7" fmla="*/ 4 h 22"/>
                <a:gd name="T8" fmla="*/ 6 w 100"/>
                <a:gd name="T9" fmla="*/ 14 h 22"/>
                <a:gd name="T10" fmla="*/ 55 w 100"/>
                <a:gd name="T11" fmla="*/ 19 h 22"/>
                <a:gd name="T12" fmla="*/ 79 w 100"/>
                <a:gd name="T13" fmla="*/ 21 h 22"/>
                <a:gd name="T14" fmla="*/ 98 w 100"/>
                <a:gd name="T15" fmla="*/ 16 h 22"/>
                <a:gd name="T16" fmla="*/ 98 w 100"/>
                <a:gd name="T17" fmla="*/ 1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0" h="22">
                  <a:moveTo>
                    <a:pt x="98" y="10"/>
                  </a:moveTo>
                  <a:cubicBezTo>
                    <a:pt x="94" y="5"/>
                    <a:pt x="89" y="5"/>
                    <a:pt x="83" y="5"/>
                  </a:cubicBezTo>
                  <a:cubicBezTo>
                    <a:pt x="73" y="4"/>
                    <a:pt x="64" y="4"/>
                    <a:pt x="55" y="4"/>
                  </a:cubicBezTo>
                  <a:cubicBezTo>
                    <a:pt x="39" y="3"/>
                    <a:pt x="21" y="0"/>
                    <a:pt x="6" y="4"/>
                  </a:cubicBezTo>
                  <a:cubicBezTo>
                    <a:pt x="0" y="6"/>
                    <a:pt x="0" y="13"/>
                    <a:pt x="6" y="14"/>
                  </a:cubicBezTo>
                  <a:cubicBezTo>
                    <a:pt x="21" y="19"/>
                    <a:pt x="39" y="18"/>
                    <a:pt x="55" y="19"/>
                  </a:cubicBezTo>
                  <a:cubicBezTo>
                    <a:pt x="63" y="20"/>
                    <a:pt x="71" y="20"/>
                    <a:pt x="79" y="21"/>
                  </a:cubicBezTo>
                  <a:cubicBezTo>
                    <a:pt x="86" y="21"/>
                    <a:pt x="93" y="22"/>
                    <a:pt x="98" y="16"/>
                  </a:cubicBezTo>
                  <a:cubicBezTo>
                    <a:pt x="100" y="14"/>
                    <a:pt x="100" y="12"/>
                    <a:pt x="98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3" name="Freeform 48"/>
            <p:cNvSpPr>
              <a:spLocks noEditPoints="1"/>
            </p:cNvSpPr>
            <p:nvPr/>
          </p:nvSpPr>
          <p:spPr bwMode="auto">
            <a:xfrm>
              <a:off x="1885" y="3374"/>
              <a:ext cx="59" cy="134"/>
            </a:xfrm>
            <a:custGeom>
              <a:avLst/>
              <a:gdLst>
                <a:gd name="T0" fmla="*/ 45 w 47"/>
                <a:gd name="T1" fmla="*/ 46 h 106"/>
                <a:gd name="T2" fmla="*/ 43 w 47"/>
                <a:gd name="T3" fmla="*/ 36 h 106"/>
                <a:gd name="T4" fmla="*/ 46 w 47"/>
                <a:gd name="T5" fmla="*/ 29 h 106"/>
                <a:gd name="T6" fmla="*/ 43 w 47"/>
                <a:gd name="T7" fmla="*/ 12 h 106"/>
                <a:gd name="T8" fmla="*/ 31 w 47"/>
                <a:gd name="T9" fmla="*/ 3 h 106"/>
                <a:gd name="T10" fmla="*/ 16 w 47"/>
                <a:gd name="T11" fmla="*/ 1 h 106"/>
                <a:gd name="T12" fmla="*/ 8 w 47"/>
                <a:gd name="T13" fmla="*/ 10 h 106"/>
                <a:gd name="T14" fmla="*/ 2 w 47"/>
                <a:gd name="T15" fmla="*/ 15 h 106"/>
                <a:gd name="T16" fmla="*/ 0 w 47"/>
                <a:gd name="T17" fmla="*/ 31 h 106"/>
                <a:gd name="T18" fmla="*/ 24 w 47"/>
                <a:gd name="T19" fmla="*/ 48 h 106"/>
                <a:gd name="T20" fmla="*/ 28 w 47"/>
                <a:gd name="T21" fmla="*/ 48 h 106"/>
                <a:gd name="T22" fmla="*/ 29 w 47"/>
                <a:gd name="T23" fmla="*/ 66 h 106"/>
                <a:gd name="T24" fmla="*/ 21 w 47"/>
                <a:gd name="T25" fmla="*/ 87 h 106"/>
                <a:gd name="T26" fmla="*/ 9 w 47"/>
                <a:gd name="T27" fmla="*/ 99 h 106"/>
                <a:gd name="T28" fmla="*/ 12 w 47"/>
                <a:gd name="T29" fmla="*/ 103 h 106"/>
                <a:gd name="T30" fmla="*/ 46 w 47"/>
                <a:gd name="T31" fmla="*/ 74 h 106"/>
                <a:gd name="T32" fmla="*/ 45 w 47"/>
                <a:gd name="T33" fmla="*/ 46 h 106"/>
                <a:gd name="T34" fmla="*/ 20 w 47"/>
                <a:gd name="T35" fmla="*/ 34 h 106"/>
                <a:gd name="T36" fmla="*/ 13 w 47"/>
                <a:gd name="T37" fmla="*/ 24 h 106"/>
                <a:gd name="T38" fmla="*/ 13 w 47"/>
                <a:gd name="T39" fmla="*/ 21 h 106"/>
                <a:gd name="T40" fmla="*/ 13 w 47"/>
                <a:gd name="T41" fmla="*/ 20 h 106"/>
                <a:gd name="T42" fmla="*/ 13 w 47"/>
                <a:gd name="T43" fmla="*/ 19 h 106"/>
                <a:gd name="T44" fmla="*/ 16 w 47"/>
                <a:gd name="T45" fmla="*/ 16 h 106"/>
                <a:gd name="T46" fmla="*/ 18 w 47"/>
                <a:gd name="T47" fmla="*/ 15 h 106"/>
                <a:gd name="T48" fmla="*/ 19 w 47"/>
                <a:gd name="T49" fmla="*/ 15 h 106"/>
                <a:gd name="T50" fmla="*/ 21 w 47"/>
                <a:gd name="T51" fmla="*/ 15 h 106"/>
                <a:gd name="T52" fmla="*/ 27 w 47"/>
                <a:gd name="T53" fmla="*/ 18 h 106"/>
                <a:gd name="T54" fmla="*/ 30 w 47"/>
                <a:gd name="T55" fmla="*/ 24 h 106"/>
                <a:gd name="T56" fmla="*/ 29 w 47"/>
                <a:gd name="T57" fmla="*/ 26 h 106"/>
                <a:gd name="T58" fmla="*/ 28 w 47"/>
                <a:gd name="T59" fmla="*/ 32 h 106"/>
                <a:gd name="T60" fmla="*/ 20 w 47"/>
                <a:gd name="T61" fmla="*/ 34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7" h="106">
                  <a:moveTo>
                    <a:pt x="45" y="46"/>
                  </a:moveTo>
                  <a:cubicBezTo>
                    <a:pt x="44" y="43"/>
                    <a:pt x="44" y="40"/>
                    <a:pt x="43" y="36"/>
                  </a:cubicBezTo>
                  <a:cubicBezTo>
                    <a:pt x="45" y="34"/>
                    <a:pt x="46" y="31"/>
                    <a:pt x="46" y="29"/>
                  </a:cubicBezTo>
                  <a:cubicBezTo>
                    <a:pt x="47" y="23"/>
                    <a:pt x="45" y="17"/>
                    <a:pt x="43" y="12"/>
                  </a:cubicBezTo>
                  <a:cubicBezTo>
                    <a:pt x="41" y="8"/>
                    <a:pt x="35" y="5"/>
                    <a:pt x="31" y="3"/>
                  </a:cubicBezTo>
                  <a:cubicBezTo>
                    <a:pt x="27" y="1"/>
                    <a:pt x="21" y="0"/>
                    <a:pt x="16" y="1"/>
                  </a:cubicBezTo>
                  <a:cubicBezTo>
                    <a:pt x="12" y="2"/>
                    <a:pt x="8" y="6"/>
                    <a:pt x="8" y="10"/>
                  </a:cubicBezTo>
                  <a:cubicBezTo>
                    <a:pt x="6" y="12"/>
                    <a:pt x="3" y="13"/>
                    <a:pt x="2" y="15"/>
                  </a:cubicBezTo>
                  <a:cubicBezTo>
                    <a:pt x="0" y="20"/>
                    <a:pt x="0" y="26"/>
                    <a:pt x="0" y="31"/>
                  </a:cubicBezTo>
                  <a:cubicBezTo>
                    <a:pt x="2" y="42"/>
                    <a:pt x="12" y="48"/>
                    <a:pt x="24" y="48"/>
                  </a:cubicBezTo>
                  <a:cubicBezTo>
                    <a:pt x="26" y="48"/>
                    <a:pt x="27" y="48"/>
                    <a:pt x="28" y="48"/>
                  </a:cubicBezTo>
                  <a:cubicBezTo>
                    <a:pt x="29" y="54"/>
                    <a:pt x="29" y="60"/>
                    <a:pt x="29" y="66"/>
                  </a:cubicBezTo>
                  <a:cubicBezTo>
                    <a:pt x="30" y="74"/>
                    <a:pt x="28" y="81"/>
                    <a:pt x="21" y="87"/>
                  </a:cubicBezTo>
                  <a:cubicBezTo>
                    <a:pt x="16" y="90"/>
                    <a:pt x="11" y="93"/>
                    <a:pt x="9" y="99"/>
                  </a:cubicBezTo>
                  <a:cubicBezTo>
                    <a:pt x="8" y="100"/>
                    <a:pt x="10" y="103"/>
                    <a:pt x="12" y="103"/>
                  </a:cubicBezTo>
                  <a:cubicBezTo>
                    <a:pt x="31" y="106"/>
                    <a:pt x="45" y="91"/>
                    <a:pt x="46" y="74"/>
                  </a:cubicBezTo>
                  <a:cubicBezTo>
                    <a:pt x="47" y="65"/>
                    <a:pt x="46" y="55"/>
                    <a:pt x="45" y="46"/>
                  </a:cubicBezTo>
                  <a:close/>
                  <a:moveTo>
                    <a:pt x="20" y="34"/>
                  </a:moveTo>
                  <a:cubicBezTo>
                    <a:pt x="15" y="33"/>
                    <a:pt x="14" y="29"/>
                    <a:pt x="13" y="24"/>
                  </a:cubicBezTo>
                  <a:cubicBezTo>
                    <a:pt x="13" y="23"/>
                    <a:pt x="13" y="22"/>
                    <a:pt x="13" y="21"/>
                  </a:cubicBezTo>
                  <a:cubicBezTo>
                    <a:pt x="13" y="21"/>
                    <a:pt x="13" y="20"/>
                    <a:pt x="13" y="20"/>
                  </a:cubicBezTo>
                  <a:cubicBezTo>
                    <a:pt x="13" y="19"/>
                    <a:pt x="13" y="19"/>
                    <a:pt x="13" y="19"/>
                  </a:cubicBezTo>
                  <a:cubicBezTo>
                    <a:pt x="14" y="18"/>
                    <a:pt x="15" y="17"/>
                    <a:pt x="16" y="16"/>
                  </a:cubicBezTo>
                  <a:cubicBezTo>
                    <a:pt x="16" y="16"/>
                    <a:pt x="17" y="16"/>
                    <a:pt x="18" y="15"/>
                  </a:cubicBezTo>
                  <a:cubicBezTo>
                    <a:pt x="18" y="15"/>
                    <a:pt x="18" y="15"/>
                    <a:pt x="19" y="15"/>
                  </a:cubicBezTo>
                  <a:cubicBezTo>
                    <a:pt x="20" y="15"/>
                    <a:pt x="20" y="15"/>
                    <a:pt x="21" y="15"/>
                  </a:cubicBezTo>
                  <a:cubicBezTo>
                    <a:pt x="23" y="16"/>
                    <a:pt x="25" y="17"/>
                    <a:pt x="27" y="18"/>
                  </a:cubicBezTo>
                  <a:cubicBezTo>
                    <a:pt x="29" y="20"/>
                    <a:pt x="30" y="22"/>
                    <a:pt x="30" y="24"/>
                  </a:cubicBezTo>
                  <a:cubicBezTo>
                    <a:pt x="30" y="24"/>
                    <a:pt x="29" y="25"/>
                    <a:pt x="29" y="26"/>
                  </a:cubicBezTo>
                  <a:cubicBezTo>
                    <a:pt x="28" y="28"/>
                    <a:pt x="28" y="30"/>
                    <a:pt x="28" y="32"/>
                  </a:cubicBezTo>
                  <a:cubicBezTo>
                    <a:pt x="26" y="34"/>
                    <a:pt x="23" y="35"/>
                    <a:pt x="20" y="3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4" name="Freeform 49"/>
            <p:cNvSpPr>
              <a:spLocks/>
            </p:cNvSpPr>
            <p:nvPr/>
          </p:nvSpPr>
          <p:spPr bwMode="auto">
            <a:xfrm>
              <a:off x="2000" y="3350"/>
              <a:ext cx="77" cy="30"/>
            </a:xfrm>
            <a:custGeom>
              <a:avLst/>
              <a:gdLst>
                <a:gd name="T0" fmla="*/ 58 w 61"/>
                <a:gd name="T1" fmla="*/ 14 h 24"/>
                <a:gd name="T2" fmla="*/ 9 w 61"/>
                <a:gd name="T3" fmla="*/ 11 h 24"/>
                <a:gd name="T4" fmla="*/ 9 w 61"/>
                <a:gd name="T5" fmla="*/ 24 h 24"/>
                <a:gd name="T6" fmla="*/ 52 w 61"/>
                <a:gd name="T7" fmla="*/ 23 h 24"/>
                <a:gd name="T8" fmla="*/ 58 w 61"/>
                <a:gd name="T9" fmla="*/ 1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" h="24">
                  <a:moveTo>
                    <a:pt x="58" y="14"/>
                  </a:moveTo>
                  <a:cubicBezTo>
                    <a:pt x="48" y="0"/>
                    <a:pt x="23" y="10"/>
                    <a:pt x="9" y="11"/>
                  </a:cubicBezTo>
                  <a:cubicBezTo>
                    <a:pt x="1" y="12"/>
                    <a:pt x="0" y="24"/>
                    <a:pt x="9" y="24"/>
                  </a:cubicBezTo>
                  <a:cubicBezTo>
                    <a:pt x="23" y="24"/>
                    <a:pt x="38" y="24"/>
                    <a:pt x="52" y="23"/>
                  </a:cubicBezTo>
                  <a:cubicBezTo>
                    <a:pt x="57" y="23"/>
                    <a:pt x="61" y="18"/>
                    <a:pt x="58" y="1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5" name="Freeform 50"/>
            <p:cNvSpPr>
              <a:spLocks/>
            </p:cNvSpPr>
            <p:nvPr/>
          </p:nvSpPr>
          <p:spPr bwMode="auto">
            <a:xfrm>
              <a:off x="1994" y="3327"/>
              <a:ext cx="88" cy="24"/>
            </a:xfrm>
            <a:custGeom>
              <a:avLst/>
              <a:gdLst>
                <a:gd name="T0" fmla="*/ 65 w 70"/>
                <a:gd name="T1" fmla="*/ 3 h 19"/>
                <a:gd name="T2" fmla="*/ 36 w 70"/>
                <a:gd name="T3" fmla="*/ 2 h 19"/>
                <a:gd name="T4" fmla="*/ 6 w 70"/>
                <a:gd name="T5" fmla="*/ 5 h 19"/>
                <a:gd name="T6" fmla="*/ 6 w 70"/>
                <a:gd name="T7" fmla="*/ 17 h 19"/>
                <a:gd name="T8" fmla="*/ 36 w 70"/>
                <a:gd name="T9" fmla="*/ 17 h 19"/>
                <a:gd name="T10" fmla="*/ 66 w 70"/>
                <a:gd name="T11" fmla="*/ 11 h 19"/>
                <a:gd name="T12" fmla="*/ 65 w 70"/>
                <a:gd name="T13" fmla="*/ 3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0" h="19">
                  <a:moveTo>
                    <a:pt x="65" y="3"/>
                  </a:moveTo>
                  <a:cubicBezTo>
                    <a:pt x="56" y="0"/>
                    <a:pt x="46" y="1"/>
                    <a:pt x="36" y="2"/>
                  </a:cubicBezTo>
                  <a:cubicBezTo>
                    <a:pt x="26" y="3"/>
                    <a:pt x="16" y="3"/>
                    <a:pt x="6" y="5"/>
                  </a:cubicBezTo>
                  <a:cubicBezTo>
                    <a:pt x="0" y="6"/>
                    <a:pt x="0" y="16"/>
                    <a:pt x="6" y="17"/>
                  </a:cubicBezTo>
                  <a:cubicBezTo>
                    <a:pt x="16" y="19"/>
                    <a:pt x="26" y="18"/>
                    <a:pt x="36" y="17"/>
                  </a:cubicBezTo>
                  <a:cubicBezTo>
                    <a:pt x="46" y="17"/>
                    <a:pt x="58" y="16"/>
                    <a:pt x="66" y="11"/>
                  </a:cubicBezTo>
                  <a:cubicBezTo>
                    <a:pt x="70" y="9"/>
                    <a:pt x="69" y="4"/>
                    <a:pt x="65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6" name="Freeform 51"/>
            <p:cNvSpPr>
              <a:spLocks/>
            </p:cNvSpPr>
            <p:nvPr/>
          </p:nvSpPr>
          <p:spPr bwMode="auto">
            <a:xfrm>
              <a:off x="2125" y="3244"/>
              <a:ext cx="78" cy="146"/>
            </a:xfrm>
            <a:custGeom>
              <a:avLst/>
              <a:gdLst>
                <a:gd name="T0" fmla="*/ 50 w 62"/>
                <a:gd name="T1" fmla="*/ 46 h 116"/>
                <a:gd name="T2" fmla="*/ 61 w 62"/>
                <a:gd name="T3" fmla="*/ 27 h 116"/>
                <a:gd name="T4" fmla="*/ 30 w 62"/>
                <a:gd name="T5" fmla="*/ 2 h 116"/>
                <a:gd name="T6" fmla="*/ 13 w 62"/>
                <a:gd name="T7" fmla="*/ 5 h 116"/>
                <a:gd name="T8" fmla="*/ 8 w 62"/>
                <a:gd name="T9" fmla="*/ 22 h 116"/>
                <a:gd name="T10" fmla="*/ 16 w 62"/>
                <a:gd name="T11" fmla="*/ 22 h 116"/>
                <a:gd name="T12" fmla="*/ 21 w 62"/>
                <a:gd name="T13" fmla="*/ 11 h 116"/>
                <a:gd name="T14" fmla="*/ 33 w 62"/>
                <a:gd name="T15" fmla="*/ 14 h 116"/>
                <a:gd name="T16" fmla="*/ 44 w 62"/>
                <a:gd name="T17" fmla="*/ 33 h 116"/>
                <a:gd name="T18" fmla="*/ 23 w 62"/>
                <a:gd name="T19" fmla="*/ 49 h 116"/>
                <a:gd name="T20" fmla="*/ 7 w 62"/>
                <a:gd name="T21" fmla="*/ 69 h 116"/>
                <a:gd name="T22" fmla="*/ 22 w 62"/>
                <a:gd name="T23" fmla="*/ 109 h 116"/>
                <a:gd name="T24" fmla="*/ 49 w 62"/>
                <a:gd name="T25" fmla="*/ 93 h 116"/>
                <a:gd name="T26" fmla="*/ 40 w 62"/>
                <a:gd name="T27" fmla="*/ 89 h 116"/>
                <a:gd name="T28" fmla="*/ 35 w 62"/>
                <a:gd name="T29" fmla="*/ 94 h 116"/>
                <a:gd name="T30" fmla="*/ 23 w 62"/>
                <a:gd name="T31" fmla="*/ 89 h 116"/>
                <a:gd name="T32" fmla="*/ 30 w 62"/>
                <a:gd name="T33" fmla="*/ 63 h 116"/>
                <a:gd name="T34" fmla="*/ 50 w 62"/>
                <a:gd name="T35" fmla="*/ 46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62" h="116">
                  <a:moveTo>
                    <a:pt x="50" y="46"/>
                  </a:moveTo>
                  <a:cubicBezTo>
                    <a:pt x="56" y="41"/>
                    <a:pt x="62" y="35"/>
                    <a:pt x="61" y="27"/>
                  </a:cubicBezTo>
                  <a:cubicBezTo>
                    <a:pt x="59" y="14"/>
                    <a:pt x="43" y="5"/>
                    <a:pt x="30" y="2"/>
                  </a:cubicBezTo>
                  <a:cubicBezTo>
                    <a:pt x="24" y="0"/>
                    <a:pt x="19" y="1"/>
                    <a:pt x="13" y="5"/>
                  </a:cubicBezTo>
                  <a:cubicBezTo>
                    <a:pt x="7" y="9"/>
                    <a:pt x="8" y="15"/>
                    <a:pt x="8" y="22"/>
                  </a:cubicBezTo>
                  <a:cubicBezTo>
                    <a:pt x="9" y="26"/>
                    <a:pt x="15" y="26"/>
                    <a:pt x="16" y="22"/>
                  </a:cubicBezTo>
                  <a:cubicBezTo>
                    <a:pt x="16" y="17"/>
                    <a:pt x="16" y="14"/>
                    <a:pt x="21" y="11"/>
                  </a:cubicBezTo>
                  <a:cubicBezTo>
                    <a:pt x="24" y="10"/>
                    <a:pt x="30" y="12"/>
                    <a:pt x="33" y="14"/>
                  </a:cubicBezTo>
                  <a:cubicBezTo>
                    <a:pt x="40" y="17"/>
                    <a:pt x="51" y="26"/>
                    <a:pt x="44" y="33"/>
                  </a:cubicBezTo>
                  <a:cubicBezTo>
                    <a:pt x="38" y="39"/>
                    <a:pt x="29" y="43"/>
                    <a:pt x="23" y="49"/>
                  </a:cubicBezTo>
                  <a:cubicBezTo>
                    <a:pt x="17" y="55"/>
                    <a:pt x="10" y="61"/>
                    <a:pt x="7" y="69"/>
                  </a:cubicBezTo>
                  <a:cubicBezTo>
                    <a:pt x="0" y="84"/>
                    <a:pt x="7" y="100"/>
                    <a:pt x="22" y="109"/>
                  </a:cubicBezTo>
                  <a:cubicBezTo>
                    <a:pt x="34" y="116"/>
                    <a:pt x="53" y="107"/>
                    <a:pt x="49" y="93"/>
                  </a:cubicBezTo>
                  <a:cubicBezTo>
                    <a:pt x="48" y="89"/>
                    <a:pt x="43" y="87"/>
                    <a:pt x="40" y="89"/>
                  </a:cubicBezTo>
                  <a:cubicBezTo>
                    <a:pt x="38" y="91"/>
                    <a:pt x="36" y="92"/>
                    <a:pt x="35" y="94"/>
                  </a:cubicBezTo>
                  <a:cubicBezTo>
                    <a:pt x="31" y="99"/>
                    <a:pt x="25" y="91"/>
                    <a:pt x="23" y="89"/>
                  </a:cubicBezTo>
                  <a:cubicBezTo>
                    <a:pt x="16" y="79"/>
                    <a:pt x="22" y="70"/>
                    <a:pt x="30" y="63"/>
                  </a:cubicBezTo>
                  <a:cubicBezTo>
                    <a:pt x="36" y="56"/>
                    <a:pt x="42" y="51"/>
                    <a:pt x="50" y="4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7" name="Freeform 52"/>
            <p:cNvSpPr>
              <a:spLocks/>
            </p:cNvSpPr>
            <p:nvPr/>
          </p:nvSpPr>
          <p:spPr bwMode="auto">
            <a:xfrm>
              <a:off x="2150" y="3403"/>
              <a:ext cx="25" cy="23"/>
            </a:xfrm>
            <a:custGeom>
              <a:avLst/>
              <a:gdLst>
                <a:gd name="T0" fmla="*/ 20 w 20"/>
                <a:gd name="T1" fmla="*/ 7 h 18"/>
                <a:gd name="T2" fmla="*/ 19 w 20"/>
                <a:gd name="T3" fmla="*/ 6 h 18"/>
                <a:gd name="T4" fmla="*/ 19 w 20"/>
                <a:gd name="T5" fmla="*/ 6 h 18"/>
                <a:gd name="T6" fmla="*/ 16 w 20"/>
                <a:gd name="T7" fmla="*/ 2 h 18"/>
                <a:gd name="T8" fmla="*/ 16 w 20"/>
                <a:gd name="T9" fmla="*/ 2 h 18"/>
                <a:gd name="T10" fmla="*/ 15 w 20"/>
                <a:gd name="T11" fmla="*/ 1 h 18"/>
                <a:gd name="T12" fmla="*/ 15 w 20"/>
                <a:gd name="T13" fmla="*/ 1 h 18"/>
                <a:gd name="T14" fmla="*/ 14 w 20"/>
                <a:gd name="T15" fmla="*/ 0 h 18"/>
                <a:gd name="T16" fmla="*/ 13 w 20"/>
                <a:gd name="T17" fmla="*/ 0 h 18"/>
                <a:gd name="T18" fmla="*/ 13 w 20"/>
                <a:gd name="T19" fmla="*/ 0 h 18"/>
                <a:gd name="T20" fmla="*/ 13 w 20"/>
                <a:gd name="T21" fmla="*/ 0 h 18"/>
                <a:gd name="T22" fmla="*/ 12 w 20"/>
                <a:gd name="T23" fmla="*/ 0 h 18"/>
                <a:gd name="T24" fmla="*/ 11 w 20"/>
                <a:gd name="T25" fmla="*/ 0 h 18"/>
                <a:gd name="T26" fmla="*/ 10 w 20"/>
                <a:gd name="T27" fmla="*/ 0 h 18"/>
                <a:gd name="T28" fmla="*/ 9 w 20"/>
                <a:gd name="T29" fmla="*/ 0 h 18"/>
                <a:gd name="T30" fmla="*/ 8 w 20"/>
                <a:gd name="T31" fmla="*/ 0 h 18"/>
                <a:gd name="T32" fmla="*/ 8 w 20"/>
                <a:gd name="T33" fmla="*/ 0 h 18"/>
                <a:gd name="T34" fmla="*/ 7 w 20"/>
                <a:gd name="T35" fmla="*/ 0 h 18"/>
                <a:gd name="T36" fmla="*/ 7 w 20"/>
                <a:gd name="T37" fmla="*/ 1 h 18"/>
                <a:gd name="T38" fmla="*/ 6 w 20"/>
                <a:gd name="T39" fmla="*/ 1 h 18"/>
                <a:gd name="T40" fmla="*/ 5 w 20"/>
                <a:gd name="T41" fmla="*/ 2 h 18"/>
                <a:gd name="T42" fmla="*/ 5 w 20"/>
                <a:gd name="T43" fmla="*/ 2 h 18"/>
                <a:gd name="T44" fmla="*/ 3 w 20"/>
                <a:gd name="T45" fmla="*/ 5 h 18"/>
                <a:gd name="T46" fmla="*/ 0 w 20"/>
                <a:gd name="T47" fmla="*/ 10 h 18"/>
                <a:gd name="T48" fmla="*/ 9 w 20"/>
                <a:gd name="T49" fmla="*/ 18 h 18"/>
                <a:gd name="T50" fmla="*/ 11 w 20"/>
                <a:gd name="T51" fmla="*/ 18 h 18"/>
                <a:gd name="T52" fmla="*/ 9 w 20"/>
                <a:gd name="T53" fmla="*/ 18 h 18"/>
                <a:gd name="T54" fmla="*/ 15 w 20"/>
                <a:gd name="T55" fmla="*/ 17 h 18"/>
                <a:gd name="T56" fmla="*/ 19 w 20"/>
                <a:gd name="T57" fmla="*/ 12 h 18"/>
                <a:gd name="T58" fmla="*/ 19 w 20"/>
                <a:gd name="T59" fmla="*/ 10 h 18"/>
                <a:gd name="T60" fmla="*/ 19 w 20"/>
                <a:gd name="T61" fmla="*/ 10 h 18"/>
                <a:gd name="T62" fmla="*/ 20 w 20"/>
                <a:gd name="T63" fmla="*/ 7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0" h="18">
                  <a:moveTo>
                    <a:pt x="20" y="7"/>
                  </a:moveTo>
                  <a:cubicBezTo>
                    <a:pt x="20" y="7"/>
                    <a:pt x="20" y="6"/>
                    <a:pt x="19" y="6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9" y="4"/>
                    <a:pt x="18" y="3"/>
                    <a:pt x="16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1"/>
                    <a:pt x="16" y="1"/>
                    <a:pt x="15" y="1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5" y="1"/>
                    <a:pt x="15" y="1"/>
                    <a:pt x="14" y="0"/>
                  </a:cubicBezTo>
                  <a:cubicBezTo>
                    <a:pt x="14" y="0"/>
                    <a:pt x="14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0"/>
                    <a:pt x="10" y="0"/>
                    <a:pt x="10" y="0"/>
                  </a:cubicBezTo>
                  <a:cubicBezTo>
                    <a:pt x="10" y="0"/>
                    <a:pt x="9" y="0"/>
                    <a:pt x="9" y="0"/>
                  </a:cubicBezTo>
                  <a:cubicBezTo>
                    <a:pt x="9" y="0"/>
                    <a:pt x="9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7" y="0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3" y="3"/>
                    <a:pt x="3" y="5"/>
                  </a:cubicBezTo>
                  <a:cubicBezTo>
                    <a:pt x="1" y="6"/>
                    <a:pt x="0" y="8"/>
                    <a:pt x="0" y="10"/>
                  </a:cubicBezTo>
                  <a:cubicBezTo>
                    <a:pt x="0" y="14"/>
                    <a:pt x="4" y="18"/>
                    <a:pt x="9" y="18"/>
                  </a:cubicBezTo>
                  <a:cubicBezTo>
                    <a:pt x="9" y="18"/>
                    <a:pt x="10" y="18"/>
                    <a:pt x="11" y="18"/>
                  </a:cubicBezTo>
                  <a:cubicBezTo>
                    <a:pt x="10" y="18"/>
                    <a:pt x="9" y="18"/>
                    <a:pt x="9" y="18"/>
                  </a:cubicBezTo>
                  <a:cubicBezTo>
                    <a:pt x="11" y="18"/>
                    <a:pt x="13" y="18"/>
                    <a:pt x="15" y="17"/>
                  </a:cubicBezTo>
                  <a:cubicBezTo>
                    <a:pt x="17" y="16"/>
                    <a:pt x="19" y="14"/>
                    <a:pt x="19" y="12"/>
                  </a:cubicBezTo>
                  <a:cubicBezTo>
                    <a:pt x="19" y="12"/>
                    <a:pt x="19" y="11"/>
                    <a:pt x="19" y="10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20" y="9"/>
                    <a:pt x="20" y="8"/>
                    <a:pt x="20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8" name="Freeform 53"/>
            <p:cNvSpPr>
              <a:spLocks/>
            </p:cNvSpPr>
            <p:nvPr/>
          </p:nvSpPr>
          <p:spPr bwMode="auto">
            <a:xfrm>
              <a:off x="1158" y="1542"/>
              <a:ext cx="84" cy="117"/>
            </a:xfrm>
            <a:custGeom>
              <a:avLst/>
              <a:gdLst>
                <a:gd name="T0" fmla="*/ 62 w 67"/>
                <a:gd name="T1" fmla="*/ 47 h 93"/>
                <a:gd name="T2" fmla="*/ 53 w 67"/>
                <a:gd name="T3" fmla="*/ 43 h 93"/>
                <a:gd name="T4" fmla="*/ 53 w 67"/>
                <a:gd name="T5" fmla="*/ 7 h 93"/>
                <a:gd name="T6" fmla="*/ 44 w 67"/>
                <a:gd name="T7" fmla="*/ 0 h 93"/>
                <a:gd name="T8" fmla="*/ 29 w 67"/>
                <a:gd name="T9" fmla="*/ 5 h 93"/>
                <a:gd name="T10" fmla="*/ 6 w 67"/>
                <a:gd name="T11" fmla="*/ 12 h 93"/>
                <a:gd name="T12" fmla="*/ 6 w 67"/>
                <a:gd name="T13" fmla="*/ 22 h 93"/>
                <a:gd name="T14" fmla="*/ 27 w 67"/>
                <a:gd name="T15" fmla="*/ 20 h 93"/>
                <a:gd name="T16" fmla="*/ 40 w 67"/>
                <a:gd name="T17" fmla="*/ 15 h 93"/>
                <a:gd name="T18" fmla="*/ 39 w 67"/>
                <a:gd name="T19" fmla="*/ 45 h 93"/>
                <a:gd name="T20" fmla="*/ 26 w 67"/>
                <a:gd name="T21" fmla="*/ 59 h 93"/>
                <a:gd name="T22" fmla="*/ 29 w 67"/>
                <a:gd name="T23" fmla="*/ 63 h 93"/>
                <a:gd name="T24" fmla="*/ 39 w 67"/>
                <a:gd name="T25" fmla="*/ 59 h 93"/>
                <a:gd name="T26" fmla="*/ 39 w 67"/>
                <a:gd name="T27" fmla="*/ 60 h 93"/>
                <a:gd name="T28" fmla="*/ 40 w 67"/>
                <a:gd name="T29" fmla="*/ 70 h 93"/>
                <a:gd name="T30" fmla="*/ 39 w 67"/>
                <a:gd name="T31" fmla="*/ 77 h 93"/>
                <a:gd name="T32" fmla="*/ 39 w 67"/>
                <a:gd name="T33" fmla="*/ 80 h 93"/>
                <a:gd name="T34" fmla="*/ 39 w 67"/>
                <a:gd name="T35" fmla="*/ 82 h 93"/>
                <a:gd name="T36" fmla="*/ 46 w 67"/>
                <a:gd name="T37" fmla="*/ 91 h 93"/>
                <a:gd name="T38" fmla="*/ 53 w 67"/>
                <a:gd name="T39" fmla="*/ 64 h 93"/>
                <a:gd name="T40" fmla="*/ 53 w 67"/>
                <a:gd name="T41" fmla="*/ 55 h 93"/>
                <a:gd name="T42" fmla="*/ 55 w 67"/>
                <a:gd name="T43" fmla="*/ 56 h 93"/>
                <a:gd name="T44" fmla="*/ 62 w 67"/>
                <a:gd name="T45" fmla="*/ 47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67" h="93">
                  <a:moveTo>
                    <a:pt x="62" y="47"/>
                  </a:moveTo>
                  <a:cubicBezTo>
                    <a:pt x="60" y="45"/>
                    <a:pt x="57" y="44"/>
                    <a:pt x="53" y="43"/>
                  </a:cubicBezTo>
                  <a:cubicBezTo>
                    <a:pt x="54" y="31"/>
                    <a:pt x="54" y="19"/>
                    <a:pt x="53" y="7"/>
                  </a:cubicBezTo>
                  <a:cubicBezTo>
                    <a:pt x="53" y="2"/>
                    <a:pt x="49" y="0"/>
                    <a:pt x="44" y="0"/>
                  </a:cubicBezTo>
                  <a:cubicBezTo>
                    <a:pt x="39" y="1"/>
                    <a:pt x="34" y="4"/>
                    <a:pt x="29" y="5"/>
                  </a:cubicBezTo>
                  <a:cubicBezTo>
                    <a:pt x="21" y="8"/>
                    <a:pt x="14" y="9"/>
                    <a:pt x="6" y="12"/>
                  </a:cubicBezTo>
                  <a:cubicBezTo>
                    <a:pt x="2" y="13"/>
                    <a:pt x="0" y="21"/>
                    <a:pt x="6" y="22"/>
                  </a:cubicBezTo>
                  <a:cubicBezTo>
                    <a:pt x="13" y="23"/>
                    <a:pt x="21" y="22"/>
                    <a:pt x="27" y="20"/>
                  </a:cubicBezTo>
                  <a:cubicBezTo>
                    <a:pt x="31" y="19"/>
                    <a:pt x="36" y="17"/>
                    <a:pt x="40" y="15"/>
                  </a:cubicBezTo>
                  <a:cubicBezTo>
                    <a:pt x="40" y="25"/>
                    <a:pt x="40" y="35"/>
                    <a:pt x="39" y="45"/>
                  </a:cubicBezTo>
                  <a:cubicBezTo>
                    <a:pt x="33" y="47"/>
                    <a:pt x="27" y="52"/>
                    <a:pt x="26" y="59"/>
                  </a:cubicBezTo>
                  <a:cubicBezTo>
                    <a:pt x="25" y="61"/>
                    <a:pt x="27" y="63"/>
                    <a:pt x="29" y="63"/>
                  </a:cubicBezTo>
                  <a:cubicBezTo>
                    <a:pt x="33" y="64"/>
                    <a:pt x="36" y="62"/>
                    <a:pt x="39" y="59"/>
                  </a:cubicBezTo>
                  <a:cubicBezTo>
                    <a:pt x="39" y="59"/>
                    <a:pt x="39" y="60"/>
                    <a:pt x="39" y="60"/>
                  </a:cubicBezTo>
                  <a:cubicBezTo>
                    <a:pt x="39" y="63"/>
                    <a:pt x="39" y="67"/>
                    <a:pt x="40" y="70"/>
                  </a:cubicBezTo>
                  <a:cubicBezTo>
                    <a:pt x="40" y="73"/>
                    <a:pt x="40" y="75"/>
                    <a:pt x="39" y="77"/>
                  </a:cubicBezTo>
                  <a:cubicBezTo>
                    <a:pt x="39" y="78"/>
                    <a:pt x="39" y="79"/>
                    <a:pt x="39" y="80"/>
                  </a:cubicBezTo>
                  <a:cubicBezTo>
                    <a:pt x="39" y="81"/>
                    <a:pt x="38" y="84"/>
                    <a:pt x="39" y="82"/>
                  </a:cubicBezTo>
                  <a:cubicBezTo>
                    <a:pt x="36" y="86"/>
                    <a:pt x="41" y="93"/>
                    <a:pt x="46" y="91"/>
                  </a:cubicBezTo>
                  <a:cubicBezTo>
                    <a:pt x="56" y="87"/>
                    <a:pt x="54" y="72"/>
                    <a:pt x="53" y="64"/>
                  </a:cubicBezTo>
                  <a:cubicBezTo>
                    <a:pt x="53" y="61"/>
                    <a:pt x="53" y="58"/>
                    <a:pt x="53" y="55"/>
                  </a:cubicBezTo>
                  <a:cubicBezTo>
                    <a:pt x="54" y="55"/>
                    <a:pt x="55" y="56"/>
                    <a:pt x="55" y="56"/>
                  </a:cubicBezTo>
                  <a:cubicBezTo>
                    <a:pt x="60" y="60"/>
                    <a:pt x="67" y="51"/>
                    <a:pt x="62" y="4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9" name="Freeform 54"/>
            <p:cNvSpPr>
              <a:spLocks/>
            </p:cNvSpPr>
            <p:nvPr/>
          </p:nvSpPr>
          <p:spPr bwMode="auto">
            <a:xfrm>
              <a:off x="1252" y="1558"/>
              <a:ext cx="43" cy="58"/>
            </a:xfrm>
            <a:custGeom>
              <a:avLst/>
              <a:gdLst>
                <a:gd name="T0" fmla="*/ 31 w 34"/>
                <a:gd name="T1" fmla="*/ 11 h 46"/>
                <a:gd name="T2" fmla="*/ 19 w 34"/>
                <a:gd name="T3" fmla="*/ 9 h 46"/>
                <a:gd name="T4" fmla="*/ 7 w 34"/>
                <a:gd name="T5" fmla="*/ 2 h 46"/>
                <a:gd name="T6" fmla="*/ 7 w 34"/>
                <a:gd name="T7" fmla="*/ 13 h 46"/>
                <a:gd name="T8" fmla="*/ 1 w 34"/>
                <a:gd name="T9" fmla="*/ 19 h 46"/>
                <a:gd name="T10" fmla="*/ 4 w 34"/>
                <a:gd name="T11" fmla="*/ 25 h 46"/>
                <a:gd name="T12" fmla="*/ 11 w 34"/>
                <a:gd name="T13" fmla="*/ 24 h 46"/>
                <a:gd name="T14" fmla="*/ 12 w 34"/>
                <a:gd name="T15" fmla="*/ 27 h 46"/>
                <a:gd name="T16" fmla="*/ 21 w 34"/>
                <a:gd name="T17" fmla="*/ 45 h 46"/>
                <a:gd name="T18" fmla="*/ 27 w 34"/>
                <a:gd name="T19" fmla="*/ 44 h 46"/>
                <a:gd name="T20" fmla="*/ 25 w 34"/>
                <a:gd name="T21" fmla="*/ 22 h 46"/>
                <a:gd name="T22" fmla="*/ 34 w 34"/>
                <a:gd name="T23" fmla="*/ 18 h 46"/>
                <a:gd name="T24" fmla="*/ 34 w 34"/>
                <a:gd name="T25" fmla="*/ 16 h 46"/>
                <a:gd name="T26" fmla="*/ 31 w 34"/>
                <a:gd name="T27" fmla="*/ 1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4" h="46">
                  <a:moveTo>
                    <a:pt x="31" y="11"/>
                  </a:moveTo>
                  <a:cubicBezTo>
                    <a:pt x="28" y="9"/>
                    <a:pt x="23" y="9"/>
                    <a:pt x="19" y="9"/>
                  </a:cubicBezTo>
                  <a:cubicBezTo>
                    <a:pt x="17" y="4"/>
                    <a:pt x="14" y="0"/>
                    <a:pt x="7" y="2"/>
                  </a:cubicBezTo>
                  <a:cubicBezTo>
                    <a:pt x="1" y="3"/>
                    <a:pt x="1" y="12"/>
                    <a:pt x="7" y="13"/>
                  </a:cubicBezTo>
                  <a:cubicBezTo>
                    <a:pt x="4" y="15"/>
                    <a:pt x="2" y="17"/>
                    <a:pt x="1" y="19"/>
                  </a:cubicBezTo>
                  <a:cubicBezTo>
                    <a:pt x="0" y="22"/>
                    <a:pt x="2" y="25"/>
                    <a:pt x="4" y="25"/>
                  </a:cubicBezTo>
                  <a:cubicBezTo>
                    <a:pt x="6" y="25"/>
                    <a:pt x="9" y="25"/>
                    <a:pt x="11" y="24"/>
                  </a:cubicBezTo>
                  <a:cubicBezTo>
                    <a:pt x="11" y="25"/>
                    <a:pt x="11" y="26"/>
                    <a:pt x="12" y="27"/>
                  </a:cubicBezTo>
                  <a:cubicBezTo>
                    <a:pt x="13" y="33"/>
                    <a:pt x="15" y="42"/>
                    <a:pt x="21" y="45"/>
                  </a:cubicBezTo>
                  <a:cubicBezTo>
                    <a:pt x="23" y="46"/>
                    <a:pt x="26" y="46"/>
                    <a:pt x="27" y="44"/>
                  </a:cubicBezTo>
                  <a:cubicBezTo>
                    <a:pt x="29" y="37"/>
                    <a:pt x="27" y="29"/>
                    <a:pt x="25" y="22"/>
                  </a:cubicBezTo>
                  <a:cubicBezTo>
                    <a:pt x="28" y="25"/>
                    <a:pt x="34" y="23"/>
                    <a:pt x="34" y="18"/>
                  </a:cubicBezTo>
                  <a:cubicBezTo>
                    <a:pt x="34" y="17"/>
                    <a:pt x="34" y="17"/>
                    <a:pt x="34" y="16"/>
                  </a:cubicBezTo>
                  <a:cubicBezTo>
                    <a:pt x="34" y="14"/>
                    <a:pt x="33" y="12"/>
                    <a:pt x="31" y="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0" name="Freeform 55"/>
            <p:cNvSpPr>
              <a:spLocks/>
            </p:cNvSpPr>
            <p:nvPr/>
          </p:nvSpPr>
          <p:spPr bwMode="auto">
            <a:xfrm>
              <a:off x="1294" y="1528"/>
              <a:ext cx="82" cy="111"/>
            </a:xfrm>
            <a:custGeom>
              <a:avLst/>
              <a:gdLst>
                <a:gd name="T0" fmla="*/ 60 w 65"/>
                <a:gd name="T1" fmla="*/ 66 h 88"/>
                <a:gd name="T2" fmla="*/ 31 w 65"/>
                <a:gd name="T3" fmla="*/ 70 h 88"/>
                <a:gd name="T4" fmla="*/ 36 w 65"/>
                <a:gd name="T5" fmla="*/ 41 h 88"/>
                <a:gd name="T6" fmla="*/ 32 w 65"/>
                <a:gd name="T7" fmla="*/ 10 h 88"/>
                <a:gd name="T8" fmla="*/ 9 w 65"/>
                <a:gd name="T9" fmla="*/ 4 h 88"/>
                <a:gd name="T10" fmla="*/ 1 w 65"/>
                <a:gd name="T11" fmla="*/ 13 h 88"/>
                <a:gd name="T12" fmla="*/ 3 w 65"/>
                <a:gd name="T13" fmla="*/ 24 h 88"/>
                <a:gd name="T14" fmla="*/ 11 w 65"/>
                <a:gd name="T15" fmla="*/ 22 h 88"/>
                <a:gd name="T16" fmla="*/ 11 w 65"/>
                <a:gd name="T17" fmla="*/ 17 h 88"/>
                <a:gd name="T18" fmla="*/ 21 w 65"/>
                <a:gd name="T19" fmla="*/ 16 h 88"/>
                <a:gd name="T20" fmla="*/ 23 w 65"/>
                <a:gd name="T21" fmla="*/ 37 h 88"/>
                <a:gd name="T22" fmla="*/ 17 w 65"/>
                <a:gd name="T23" fmla="*/ 79 h 88"/>
                <a:gd name="T24" fmla="*/ 22 w 65"/>
                <a:gd name="T25" fmla="*/ 86 h 88"/>
                <a:gd name="T26" fmla="*/ 41 w 65"/>
                <a:gd name="T27" fmla="*/ 85 h 88"/>
                <a:gd name="T28" fmla="*/ 60 w 65"/>
                <a:gd name="T29" fmla="*/ 78 h 88"/>
                <a:gd name="T30" fmla="*/ 60 w 65"/>
                <a:gd name="T31" fmla="*/ 66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65" h="88">
                  <a:moveTo>
                    <a:pt x="60" y="66"/>
                  </a:moveTo>
                  <a:cubicBezTo>
                    <a:pt x="50" y="62"/>
                    <a:pt x="41" y="68"/>
                    <a:pt x="31" y="70"/>
                  </a:cubicBezTo>
                  <a:cubicBezTo>
                    <a:pt x="32" y="60"/>
                    <a:pt x="34" y="51"/>
                    <a:pt x="36" y="41"/>
                  </a:cubicBezTo>
                  <a:cubicBezTo>
                    <a:pt x="38" y="29"/>
                    <a:pt x="38" y="20"/>
                    <a:pt x="32" y="10"/>
                  </a:cubicBezTo>
                  <a:cubicBezTo>
                    <a:pt x="27" y="2"/>
                    <a:pt x="16" y="0"/>
                    <a:pt x="9" y="4"/>
                  </a:cubicBezTo>
                  <a:cubicBezTo>
                    <a:pt x="5" y="6"/>
                    <a:pt x="2" y="9"/>
                    <a:pt x="1" y="13"/>
                  </a:cubicBezTo>
                  <a:cubicBezTo>
                    <a:pt x="0" y="18"/>
                    <a:pt x="2" y="20"/>
                    <a:pt x="3" y="24"/>
                  </a:cubicBezTo>
                  <a:cubicBezTo>
                    <a:pt x="5" y="29"/>
                    <a:pt x="12" y="27"/>
                    <a:pt x="11" y="22"/>
                  </a:cubicBezTo>
                  <a:cubicBezTo>
                    <a:pt x="11" y="20"/>
                    <a:pt x="10" y="18"/>
                    <a:pt x="11" y="17"/>
                  </a:cubicBezTo>
                  <a:cubicBezTo>
                    <a:pt x="14" y="13"/>
                    <a:pt x="18" y="12"/>
                    <a:pt x="21" y="16"/>
                  </a:cubicBezTo>
                  <a:cubicBezTo>
                    <a:pt x="27" y="21"/>
                    <a:pt x="25" y="31"/>
                    <a:pt x="23" y="37"/>
                  </a:cubicBezTo>
                  <a:cubicBezTo>
                    <a:pt x="20" y="51"/>
                    <a:pt x="18" y="65"/>
                    <a:pt x="17" y="79"/>
                  </a:cubicBezTo>
                  <a:cubicBezTo>
                    <a:pt x="16" y="82"/>
                    <a:pt x="19" y="86"/>
                    <a:pt x="22" y="86"/>
                  </a:cubicBezTo>
                  <a:cubicBezTo>
                    <a:pt x="29" y="88"/>
                    <a:pt x="35" y="87"/>
                    <a:pt x="41" y="85"/>
                  </a:cubicBezTo>
                  <a:cubicBezTo>
                    <a:pt x="47" y="83"/>
                    <a:pt x="54" y="82"/>
                    <a:pt x="60" y="78"/>
                  </a:cubicBezTo>
                  <a:cubicBezTo>
                    <a:pt x="64" y="76"/>
                    <a:pt x="65" y="68"/>
                    <a:pt x="60" y="6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1" name="Freeform 56"/>
            <p:cNvSpPr>
              <a:spLocks/>
            </p:cNvSpPr>
            <p:nvPr/>
          </p:nvSpPr>
          <p:spPr bwMode="auto">
            <a:xfrm>
              <a:off x="1388" y="1544"/>
              <a:ext cx="48" cy="21"/>
            </a:xfrm>
            <a:custGeom>
              <a:avLst/>
              <a:gdLst>
                <a:gd name="T0" fmla="*/ 30 w 38"/>
                <a:gd name="T1" fmla="*/ 0 h 16"/>
                <a:gd name="T2" fmla="*/ 15 w 38"/>
                <a:gd name="T3" fmla="*/ 2 h 16"/>
                <a:gd name="T4" fmla="*/ 3 w 38"/>
                <a:gd name="T5" fmla="*/ 6 h 16"/>
                <a:gd name="T6" fmla="*/ 4 w 38"/>
                <a:gd name="T7" fmla="*/ 14 h 16"/>
                <a:gd name="T8" fmla="*/ 15 w 38"/>
                <a:gd name="T9" fmla="*/ 15 h 16"/>
                <a:gd name="T10" fmla="*/ 30 w 38"/>
                <a:gd name="T11" fmla="*/ 13 h 16"/>
                <a:gd name="T12" fmla="*/ 30 w 38"/>
                <a:gd name="T1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16">
                  <a:moveTo>
                    <a:pt x="30" y="0"/>
                  </a:moveTo>
                  <a:cubicBezTo>
                    <a:pt x="25" y="0"/>
                    <a:pt x="20" y="1"/>
                    <a:pt x="15" y="2"/>
                  </a:cubicBezTo>
                  <a:cubicBezTo>
                    <a:pt x="10" y="2"/>
                    <a:pt x="6" y="3"/>
                    <a:pt x="3" y="6"/>
                  </a:cubicBezTo>
                  <a:cubicBezTo>
                    <a:pt x="0" y="8"/>
                    <a:pt x="1" y="13"/>
                    <a:pt x="4" y="14"/>
                  </a:cubicBezTo>
                  <a:cubicBezTo>
                    <a:pt x="8" y="16"/>
                    <a:pt x="11" y="15"/>
                    <a:pt x="15" y="15"/>
                  </a:cubicBezTo>
                  <a:cubicBezTo>
                    <a:pt x="20" y="15"/>
                    <a:pt x="25" y="13"/>
                    <a:pt x="30" y="13"/>
                  </a:cubicBezTo>
                  <a:cubicBezTo>
                    <a:pt x="38" y="12"/>
                    <a:pt x="38" y="0"/>
                    <a:pt x="3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2" name="Freeform 57"/>
            <p:cNvSpPr>
              <a:spLocks/>
            </p:cNvSpPr>
            <p:nvPr/>
          </p:nvSpPr>
          <p:spPr bwMode="auto">
            <a:xfrm>
              <a:off x="1380" y="1519"/>
              <a:ext cx="48" cy="29"/>
            </a:xfrm>
            <a:custGeom>
              <a:avLst/>
              <a:gdLst>
                <a:gd name="T0" fmla="*/ 29 w 38"/>
                <a:gd name="T1" fmla="*/ 1 h 23"/>
                <a:gd name="T2" fmla="*/ 4 w 38"/>
                <a:gd name="T3" fmla="*/ 11 h 23"/>
                <a:gd name="T4" fmla="*/ 9 w 38"/>
                <a:gd name="T5" fmla="*/ 21 h 23"/>
                <a:gd name="T6" fmla="*/ 25 w 38"/>
                <a:gd name="T7" fmla="*/ 16 h 23"/>
                <a:gd name="T8" fmla="*/ 31 w 38"/>
                <a:gd name="T9" fmla="*/ 14 h 23"/>
                <a:gd name="T10" fmla="*/ 32 w 38"/>
                <a:gd name="T11" fmla="*/ 14 h 23"/>
                <a:gd name="T12" fmla="*/ 29 w 38"/>
                <a:gd name="T13" fmla="*/ 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23">
                  <a:moveTo>
                    <a:pt x="29" y="1"/>
                  </a:moveTo>
                  <a:cubicBezTo>
                    <a:pt x="19" y="0"/>
                    <a:pt x="10" y="4"/>
                    <a:pt x="4" y="11"/>
                  </a:cubicBezTo>
                  <a:cubicBezTo>
                    <a:pt x="0" y="15"/>
                    <a:pt x="3" y="23"/>
                    <a:pt x="9" y="21"/>
                  </a:cubicBezTo>
                  <a:cubicBezTo>
                    <a:pt x="15" y="19"/>
                    <a:pt x="20" y="17"/>
                    <a:pt x="25" y="16"/>
                  </a:cubicBezTo>
                  <a:cubicBezTo>
                    <a:pt x="27" y="16"/>
                    <a:pt x="29" y="16"/>
                    <a:pt x="31" y="14"/>
                  </a:cubicBezTo>
                  <a:cubicBezTo>
                    <a:pt x="32" y="14"/>
                    <a:pt x="34" y="12"/>
                    <a:pt x="32" y="14"/>
                  </a:cubicBezTo>
                  <a:cubicBezTo>
                    <a:pt x="38" y="10"/>
                    <a:pt x="35" y="2"/>
                    <a:pt x="2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3" name="Freeform 58"/>
            <p:cNvSpPr>
              <a:spLocks noEditPoints="1"/>
            </p:cNvSpPr>
            <p:nvPr/>
          </p:nvSpPr>
          <p:spPr bwMode="auto">
            <a:xfrm>
              <a:off x="1443" y="1484"/>
              <a:ext cx="75" cy="110"/>
            </a:xfrm>
            <a:custGeom>
              <a:avLst/>
              <a:gdLst>
                <a:gd name="T0" fmla="*/ 46 w 60"/>
                <a:gd name="T1" fmla="*/ 13 h 87"/>
                <a:gd name="T2" fmla="*/ 43 w 60"/>
                <a:gd name="T3" fmla="*/ 9 h 87"/>
                <a:gd name="T4" fmla="*/ 13 w 60"/>
                <a:gd name="T5" fmla="*/ 6 h 87"/>
                <a:gd name="T6" fmla="*/ 14 w 60"/>
                <a:gd name="T7" fmla="*/ 35 h 87"/>
                <a:gd name="T8" fmla="*/ 22 w 60"/>
                <a:gd name="T9" fmla="*/ 44 h 87"/>
                <a:gd name="T10" fmla="*/ 38 w 60"/>
                <a:gd name="T11" fmla="*/ 39 h 87"/>
                <a:gd name="T12" fmla="*/ 43 w 60"/>
                <a:gd name="T13" fmla="*/ 34 h 87"/>
                <a:gd name="T14" fmla="*/ 44 w 60"/>
                <a:gd name="T15" fmla="*/ 51 h 87"/>
                <a:gd name="T16" fmla="*/ 31 w 60"/>
                <a:gd name="T17" fmla="*/ 82 h 87"/>
                <a:gd name="T18" fmla="*/ 37 w 60"/>
                <a:gd name="T19" fmla="*/ 86 h 87"/>
                <a:gd name="T20" fmla="*/ 59 w 60"/>
                <a:gd name="T21" fmla="*/ 51 h 87"/>
                <a:gd name="T22" fmla="*/ 46 w 60"/>
                <a:gd name="T23" fmla="*/ 13 h 87"/>
                <a:gd name="T24" fmla="*/ 23 w 60"/>
                <a:gd name="T25" fmla="*/ 32 h 87"/>
                <a:gd name="T26" fmla="*/ 18 w 60"/>
                <a:gd name="T27" fmla="*/ 30 h 87"/>
                <a:gd name="T28" fmla="*/ 20 w 60"/>
                <a:gd name="T29" fmla="*/ 17 h 87"/>
                <a:gd name="T30" fmla="*/ 32 w 60"/>
                <a:gd name="T31" fmla="*/ 17 h 87"/>
                <a:gd name="T32" fmla="*/ 23 w 60"/>
                <a:gd name="T33" fmla="*/ 32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0" h="87">
                  <a:moveTo>
                    <a:pt x="46" y="13"/>
                  </a:moveTo>
                  <a:cubicBezTo>
                    <a:pt x="45" y="11"/>
                    <a:pt x="44" y="10"/>
                    <a:pt x="43" y="9"/>
                  </a:cubicBezTo>
                  <a:cubicBezTo>
                    <a:pt x="36" y="1"/>
                    <a:pt x="22" y="0"/>
                    <a:pt x="13" y="6"/>
                  </a:cubicBezTo>
                  <a:cubicBezTo>
                    <a:pt x="3" y="12"/>
                    <a:pt x="0" y="32"/>
                    <a:pt x="14" y="35"/>
                  </a:cubicBezTo>
                  <a:cubicBezTo>
                    <a:pt x="14" y="39"/>
                    <a:pt x="17" y="43"/>
                    <a:pt x="22" y="44"/>
                  </a:cubicBezTo>
                  <a:cubicBezTo>
                    <a:pt x="27" y="46"/>
                    <a:pt x="34" y="43"/>
                    <a:pt x="38" y="39"/>
                  </a:cubicBezTo>
                  <a:cubicBezTo>
                    <a:pt x="40" y="38"/>
                    <a:pt x="41" y="36"/>
                    <a:pt x="43" y="34"/>
                  </a:cubicBezTo>
                  <a:cubicBezTo>
                    <a:pt x="44" y="39"/>
                    <a:pt x="44" y="45"/>
                    <a:pt x="44" y="51"/>
                  </a:cubicBezTo>
                  <a:cubicBezTo>
                    <a:pt x="44" y="64"/>
                    <a:pt x="33" y="70"/>
                    <a:pt x="31" y="82"/>
                  </a:cubicBezTo>
                  <a:cubicBezTo>
                    <a:pt x="31" y="85"/>
                    <a:pt x="34" y="87"/>
                    <a:pt x="37" y="86"/>
                  </a:cubicBezTo>
                  <a:cubicBezTo>
                    <a:pt x="51" y="81"/>
                    <a:pt x="58" y="65"/>
                    <a:pt x="59" y="51"/>
                  </a:cubicBezTo>
                  <a:cubicBezTo>
                    <a:pt x="60" y="36"/>
                    <a:pt x="57" y="23"/>
                    <a:pt x="46" y="13"/>
                  </a:cubicBezTo>
                  <a:close/>
                  <a:moveTo>
                    <a:pt x="23" y="32"/>
                  </a:moveTo>
                  <a:cubicBezTo>
                    <a:pt x="22" y="30"/>
                    <a:pt x="20" y="29"/>
                    <a:pt x="18" y="30"/>
                  </a:cubicBezTo>
                  <a:cubicBezTo>
                    <a:pt x="17" y="25"/>
                    <a:pt x="15" y="20"/>
                    <a:pt x="20" y="17"/>
                  </a:cubicBezTo>
                  <a:cubicBezTo>
                    <a:pt x="23" y="15"/>
                    <a:pt x="28" y="15"/>
                    <a:pt x="32" y="17"/>
                  </a:cubicBezTo>
                  <a:cubicBezTo>
                    <a:pt x="39" y="20"/>
                    <a:pt x="30" y="33"/>
                    <a:pt x="23" y="3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4" name="Freeform 59"/>
            <p:cNvSpPr>
              <a:spLocks noEditPoints="1"/>
            </p:cNvSpPr>
            <p:nvPr/>
          </p:nvSpPr>
          <p:spPr bwMode="auto">
            <a:xfrm>
              <a:off x="1356" y="2318"/>
              <a:ext cx="126" cy="90"/>
            </a:xfrm>
            <a:custGeom>
              <a:avLst/>
              <a:gdLst>
                <a:gd name="T0" fmla="*/ 93 w 100"/>
                <a:gd name="T1" fmla="*/ 46 h 71"/>
                <a:gd name="T2" fmla="*/ 85 w 100"/>
                <a:gd name="T3" fmla="*/ 50 h 71"/>
                <a:gd name="T4" fmla="*/ 84 w 100"/>
                <a:gd name="T5" fmla="*/ 51 h 71"/>
                <a:gd name="T6" fmla="*/ 78 w 100"/>
                <a:gd name="T7" fmla="*/ 42 h 71"/>
                <a:gd name="T8" fmla="*/ 75 w 100"/>
                <a:gd name="T9" fmla="*/ 38 h 71"/>
                <a:gd name="T10" fmla="*/ 49 w 100"/>
                <a:gd name="T11" fmla="*/ 6 h 71"/>
                <a:gd name="T12" fmla="*/ 3 w 100"/>
                <a:gd name="T13" fmla="*/ 36 h 71"/>
                <a:gd name="T14" fmla="*/ 8 w 100"/>
                <a:gd name="T15" fmla="*/ 62 h 71"/>
                <a:gd name="T16" fmla="*/ 35 w 100"/>
                <a:gd name="T17" fmla="*/ 71 h 71"/>
                <a:gd name="T18" fmla="*/ 67 w 100"/>
                <a:gd name="T19" fmla="*/ 54 h 71"/>
                <a:gd name="T20" fmla="*/ 71 w 100"/>
                <a:gd name="T21" fmla="*/ 61 h 71"/>
                <a:gd name="T22" fmla="*/ 97 w 100"/>
                <a:gd name="T23" fmla="*/ 59 h 71"/>
                <a:gd name="T24" fmla="*/ 93 w 100"/>
                <a:gd name="T25" fmla="*/ 46 h 71"/>
                <a:gd name="T26" fmla="*/ 43 w 100"/>
                <a:gd name="T27" fmla="*/ 54 h 71"/>
                <a:gd name="T28" fmla="*/ 16 w 100"/>
                <a:gd name="T29" fmla="*/ 47 h 71"/>
                <a:gd name="T30" fmla="*/ 24 w 100"/>
                <a:gd name="T31" fmla="*/ 28 h 71"/>
                <a:gd name="T32" fmla="*/ 37 w 100"/>
                <a:gd name="T33" fmla="*/ 20 h 71"/>
                <a:gd name="T34" fmla="*/ 61 w 100"/>
                <a:gd name="T35" fmla="*/ 29 h 71"/>
                <a:gd name="T36" fmla="*/ 60 w 100"/>
                <a:gd name="T37" fmla="*/ 34 h 71"/>
                <a:gd name="T38" fmla="*/ 61 w 100"/>
                <a:gd name="T39" fmla="*/ 36 h 71"/>
                <a:gd name="T40" fmla="*/ 43 w 100"/>
                <a:gd name="T41" fmla="*/ 54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00" h="71">
                  <a:moveTo>
                    <a:pt x="93" y="46"/>
                  </a:moveTo>
                  <a:cubicBezTo>
                    <a:pt x="90" y="46"/>
                    <a:pt x="88" y="49"/>
                    <a:pt x="85" y="50"/>
                  </a:cubicBezTo>
                  <a:cubicBezTo>
                    <a:pt x="85" y="50"/>
                    <a:pt x="85" y="51"/>
                    <a:pt x="84" y="51"/>
                  </a:cubicBezTo>
                  <a:cubicBezTo>
                    <a:pt x="82" y="49"/>
                    <a:pt x="80" y="45"/>
                    <a:pt x="78" y="42"/>
                  </a:cubicBezTo>
                  <a:cubicBezTo>
                    <a:pt x="77" y="41"/>
                    <a:pt x="76" y="40"/>
                    <a:pt x="75" y="38"/>
                  </a:cubicBezTo>
                  <a:cubicBezTo>
                    <a:pt x="81" y="24"/>
                    <a:pt x="65" y="10"/>
                    <a:pt x="49" y="6"/>
                  </a:cubicBezTo>
                  <a:cubicBezTo>
                    <a:pt x="27" y="0"/>
                    <a:pt x="10" y="16"/>
                    <a:pt x="3" y="36"/>
                  </a:cubicBezTo>
                  <a:cubicBezTo>
                    <a:pt x="0" y="45"/>
                    <a:pt x="1" y="55"/>
                    <a:pt x="8" y="62"/>
                  </a:cubicBezTo>
                  <a:cubicBezTo>
                    <a:pt x="15" y="67"/>
                    <a:pt x="26" y="71"/>
                    <a:pt x="35" y="71"/>
                  </a:cubicBezTo>
                  <a:cubicBezTo>
                    <a:pt x="46" y="70"/>
                    <a:pt x="60" y="64"/>
                    <a:pt x="67" y="54"/>
                  </a:cubicBezTo>
                  <a:cubicBezTo>
                    <a:pt x="68" y="56"/>
                    <a:pt x="70" y="58"/>
                    <a:pt x="71" y="61"/>
                  </a:cubicBezTo>
                  <a:cubicBezTo>
                    <a:pt x="78" y="70"/>
                    <a:pt x="92" y="70"/>
                    <a:pt x="97" y="59"/>
                  </a:cubicBezTo>
                  <a:cubicBezTo>
                    <a:pt x="100" y="54"/>
                    <a:pt x="100" y="46"/>
                    <a:pt x="93" y="46"/>
                  </a:cubicBezTo>
                  <a:close/>
                  <a:moveTo>
                    <a:pt x="43" y="54"/>
                  </a:moveTo>
                  <a:cubicBezTo>
                    <a:pt x="36" y="56"/>
                    <a:pt x="17" y="56"/>
                    <a:pt x="16" y="47"/>
                  </a:cubicBezTo>
                  <a:cubicBezTo>
                    <a:pt x="15" y="41"/>
                    <a:pt x="21" y="33"/>
                    <a:pt x="24" y="28"/>
                  </a:cubicBezTo>
                  <a:cubicBezTo>
                    <a:pt x="27" y="23"/>
                    <a:pt x="31" y="20"/>
                    <a:pt x="37" y="20"/>
                  </a:cubicBezTo>
                  <a:cubicBezTo>
                    <a:pt x="44" y="19"/>
                    <a:pt x="56" y="22"/>
                    <a:pt x="61" y="29"/>
                  </a:cubicBezTo>
                  <a:cubicBezTo>
                    <a:pt x="59" y="30"/>
                    <a:pt x="59" y="32"/>
                    <a:pt x="60" y="34"/>
                  </a:cubicBezTo>
                  <a:cubicBezTo>
                    <a:pt x="60" y="34"/>
                    <a:pt x="60" y="35"/>
                    <a:pt x="61" y="36"/>
                  </a:cubicBezTo>
                  <a:cubicBezTo>
                    <a:pt x="56" y="44"/>
                    <a:pt x="51" y="50"/>
                    <a:pt x="43" y="5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5" name="Freeform 60"/>
            <p:cNvSpPr>
              <a:spLocks/>
            </p:cNvSpPr>
            <p:nvPr/>
          </p:nvSpPr>
          <p:spPr bwMode="auto">
            <a:xfrm>
              <a:off x="1483" y="2275"/>
              <a:ext cx="68" cy="106"/>
            </a:xfrm>
            <a:custGeom>
              <a:avLst/>
              <a:gdLst>
                <a:gd name="T0" fmla="*/ 48 w 54"/>
                <a:gd name="T1" fmla="*/ 43 h 84"/>
                <a:gd name="T2" fmla="*/ 38 w 54"/>
                <a:gd name="T3" fmla="*/ 39 h 84"/>
                <a:gd name="T4" fmla="*/ 34 w 54"/>
                <a:gd name="T5" fmla="*/ 39 h 84"/>
                <a:gd name="T6" fmla="*/ 31 w 54"/>
                <a:gd name="T7" fmla="*/ 8 h 84"/>
                <a:gd name="T8" fmla="*/ 20 w 54"/>
                <a:gd name="T9" fmla="*/ 8 h 84"/>
                <a:gd name="T10" fmla="*/ 18 w 54"/>
                <a:gd name="T11" fmla="*/ 37 h 84"/>
                <a:gd name="T12" fmla="*/ 4 w 54"/>
                <a:gd name="T13" fmla="*/ 40 h 84"/>
                <a:gd name="T14" fmla="*/ 10 w 54"/>
                <a:gd name="T15" fmla="*/ 53 h 84"/>
                <a:gd name="T16" fmla="*/ 17 w 54"/>
                <a:gd name="T17" fmla="*/ 53 h 84"/>
                <a:gd name="T18" fmla="*/ 19 w 54"/>
                <a:gd name="T19" fmla="*/ 53 h 84"/>
                <a:gd name="T20" fmla="*/ 28 w 54"/>
                <a:gd name="T21" fmla="*/ 81 h 84"/>
                <a:gd name="T22" fmla="*/ 36 w 54"/>
                <a:gd name="T23" fmla="*/ 79 h 84"/>
                <a:gd name="T24" fmla="*/ 35 w 54"/>
                <a:gd name="T25" fmla="*/ 54 h 84"/>
                <a:gd name="T26" fmla="*/ 43 w 54"/>
                <a:gd name="T27" fmla="*/ 55 h 84"/>
                <a:gd name="T28" fmla="*/ 48 w 54"/>
                <a:gd name="T29" fmla="*/ 43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4" h="84">
                  <a:moveTo>
                    <a:pt x="48" y="43"/>
                  </a:moveTo>
                  <a:cubicBezTo>
                    <a:pt x="45" y="41"/>
                    <a:pt x="42" y="39"/>
                    <a:pt x="38" y="39"/>
                  </a:cubicBezTo>
                  <a:cubicBezTo>
                    <a:pt x="37" y="39"/>
                    <a:pt x="35" y="39"/>
                    <a:pt x="34" y="39"/>
                  </a:cubicBezTo>
                  <a:cubicBezTo>
                    <a:pt x="33" y="29"/>
                    <a:pt x="32" y="18"/>
                    <a:pt x="31" y="8"/>
                  </a:cubicBezTo>
                  <a:cubicBezTo>
                    <a:pt x="30" y="0"/>
                    <a:pt x="20" y="0"/>
                    <a:pt x="20" y="8"/>
                  </a:cubicBezTo>
                  <a:cubicBezTo>
                    <a:pt x="19" y="17"/>
                    <a:pt x="18" y="27"/>
                    <a:pt x="18" y="37"/>
                  </a:cubicBezTo>
                  <a:cubicBezTo>
                    <a:pt x="13" y="36"/>
                    <a:pt x="9" y="37"/>
                    <a:pt x="4" y="40"/>
                  </a:cubicBezTo>
                  <a:cubicBezTo>
                    <a:pt x="0" y="44"/>
                    <a:pt x="4" y="53"/>
                    <a:pt x="10" y="53"/>
                  </a:cubicBezTo>
                  <a:cubicBezTo>
                    <a:pt x="12" y="52"/>
                    <a:pt x="14" y="52"/>
                    <a:pt x="17" y="53"/>
                  </a:cubicBezTo>
                  <a:cubicBezTo>
                    <a:pt x="17" y="53"/>
                    <a:pt x="18" y="53"/>
                    <a:pt x="19" y="53"/>
                  </a:cubicBezTo>
                  <a:cubicBezTo>
                    <a:pt x="20" y="63"/>
                    <a:pt x="21" y="74"/>
                    <a:pt x="28" y="81"/>
                  </a:cubicBezTo>
                  <a:cubicBezTo>
                    <a:pt x="30" y="84"/>
                    <a:pt x="35" y="82"/>
                    <a:pt x="36" y="79"/>
                  </a:cubicBezTo>
                  <a:cubicBezTo>
                    <a:pt x="38" y="71"/>
                    <a:pt x="36" y="62"/>
                    <a:pt x="35" y="54"/>
                  </a:cubicBezTo>
                  <a:cubicBezTo>
                    <a:pt x="38" y="54"/>
                    <a:pt x="40" y="54"/>
                    <a:pt x="43" y="55"/>
                  </a:cubicBezTo>
                  <a:cubicBezTo>
                    <a:pt x="50" y="58"/>
                    <a:pt x="54" y="47"/>
                    <a:pt x="48" y="4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6" name="Freeform 61"/>
            <p:cNvSpPr>
              <a:spLocks noEditPoints="1"/>
            </p:cNvSpPr>
            <p:nvPr/>
          </p:nvSpPr>
          <p:spPr bwMode="auto">
            <a:xfrm>
              <a:off x="1590" y="2239"/>
              <a:ext cx="88" cy="167"/>
            </a:xfrm>
            <a:custGeom>
              <a:avLst/>
              <a:gdLst>
                <a:gd name="T0" fmla="*/ 64 w 70"/>
                <a:gd name="T1" fmla="*/ 82 h 133"/>
                <a:gd name="T2" fmla="*/ 24 w 70"/>
                <a:gd name="T3" fmla="*/ 74 h 133"/>
                <a:gd name="T4" fmla="*/ 19 w 70"/>
                <a:gd name="T5" fmla="*/ 80 h 133"/>
                <a:gd name="T6" fmla="*/ 13 w 70"/>
                <a:gd name="T7" fmla="*/ 8 h 133"/>
                <a:gd name="T8" fmla="*/ 2 w 70"/>
                <a:gd name="T9" fmla="*/ 8 h 133"/>
                <a:gd name="T10" fmla="*/ 5 w 70"/>
                <a:gd name="T11" fmla="*/ 120 h 133"/>
                <a:gd name="T12" fmla="*/ 19 w 70"/>
                <a:gd name="T13" fmla="*/ 126 h 133"/>
                <a:gd name="T14" fmla="*/ 57 w 70"/>
                <a:gd name="T15" fmla="*/ 123 h 133"/>
                <a:gd name="T16" fmla="*/ 64 w 70"/>
                <a:gd name="T17" fmla="*/ 82 h 133"/>
                <a:gd name="T18" fmla="*/ 47 w 70"/>
                <a:gd name="T19" fmla="*/ 111 h 133"/>
                <a:gd name="T20" fmla="*/ 23 w 70"/>
                <a:gd name="T21" fmla="*/ 112 h 133"/>
                <a:gd name="T22" fmla="*/ 28 w 70"/>
                <a:gd name="T23" fmla="*/ 97 h 133"/>
                <a:gd name="T24" fmla="*/ 49 w 70"/>
                <a:gd name="T25" fmla="*/ 87 h 133"/>
                <a:gd name="T26" fmla="*/ 47 w 70"/>
                <a:gd name="T27" fmla="*/ 111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0" h="133">
                  <a:moveTo>
                    <a:pt x="64" y="82"/>
                  </a:moveTo>
                  <a:cubicBezTo>
                    <a:pt x="57" y="69"/>
                    <a:pt x="36" y="65"/>
                    <a:pt x="24" y="74"/>
                  </a:cubicBezTo>
                  <a:cubicBezTo>
                    <a:pt x="23" y="76"/>
                    <a:pt x="21" y="78"/>
                    <a:pt x="19" y="80"/>
                  </a:cubicBezTo>
                  <a:cubicBezTo>
                    <a:pt x="17" y="56"/>
                    <a:pt x="15" y="32"/>
                    <a:pt x="13" y="8"/>
                  </a:cubicBezTo>
                  <a:cubicBezTo>
                    <a:pt x="13" y="0"/>
                    <a:pt x="2" y="0"/>
                    <a:pt x="2" y="8"/>
                  </a:cubicBezTo>
                  <a:cubicBezTo>
                    <a:pt x="0" y="45"/>
                    <a:pt x="5" y="83"/>
                    <a:pt x="5" y="120"/>
                  </a:cubicBezTo>
                  <a:cubicBezTo>
                    <a:pt x="6" y="128"/>
                    <a:pt x="14" y="130"/>
                    <a:pt x="19" y="126"/>
                  </a:cubicBezTo>
                  <a:cubicBezTo>
                    <a:pt x="30" y="133"/>
                    <a:pt x="46" y="130"/>
                    <a:pt x="57" y="123"/>
                  </a:cubicBezTo>
                  <a:cubicBezTo>
                    <a:pt x="69" y="115"/>
                    <a:pt x="70" y="94"/>
                    <a:pt x="64" y="82"/>
                  </a:cubicBezTo>
                  <a:close/>
                  <a:moveTo>
                    <a:pt x="47" y="111"/>
                  </a:moveTo>
                  <a:cubicBezTo>
                    <a:pt x="40" y="116"/>
                    <a:pt x="31" y="114"/>
                    <a:pt x="23" y="112"/>
                  </a:cubicBezTo>
                  <a:cubicBezTo>
                    <a:pt x="24" y="107"/>
                    <a:pt x="26" y="102"/>
                    <a:pt x="28" y="97"/>
                  </a:cubicBezTo>
                  <a:cubicBezTo>
                    <a:pt x="31" y="87"/>
                    <a:pt x="38" y="81"/>
                    <a:pt x="49" y="87"/>
                  </a:cubicBezTo>
                  <a:cubicBezTo>
                    <a:pt x="56" y="90"/>
                    <a:pt x="53" y="108"/>
                    <a:pt x="47" y="1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7" name="Freeform 62"/>
            <p:cNvSpPr>
              <a:spLocks/>
            </p:cNvSpPr>
            <p:nvPr/>
          </p:nvSpPr>
          <p:spPr bwMode="auto">
            <a:xfrm>
              <a:off x="1676" y="2331"/>
              <a:ext cx="73" cy="22"/>
            </a:xfrm>
            <a:custGeom>
              <a:avLst/>
              <a:gdLst>
                <a:gd name="T0" fmla="*/ 56 w 58"/>
                <a:gd name="T1" fmla="*/ 3 h 18"/>
                <a:gd name="T2" fmla="*/ 51 w 58"/>
                <a:gd name="T3" fmla="*/ 1 h 18"/>
                <a:gd name="T4" fmla="*/ 9 w 58"/>
                <a:gd name="T5" fmla="*/ 0 h 18"/>
                <a:gd name="T6" fmla="*/ 5 w 58"/>
                <a:gd name="T7" fmla="*/ 14 h 18"/>
                <a:gd name="T8" fmla="*/ 24 w 58"/>
                <a:gd name="T9" fmla="*/ 17 h 18"/>
                <a:gd name="T10" fmla="*/ 51 w 58"/>
                <a:gd name="T11" fmla="*/ 15 h 18"/>
                <a:gd name="T12" fmla="*/ 56 w 58"/>
                <a:gd name="T13" fmla="*/ 14 h 18"/>
                <a:gd name="T14" fmla="*/ 58 w 58"/>
                <a:gd name="T15" fmla="*/ 8 h 18"/>
                <a:gd name="T16" fmla="*/ 56 w 58"/>
                <a:gd name="T17" fmla="*/ 3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8" h="18">
                  <a:moveTo>
                    <a:pt x="56" y="3"/>
                  </a:moveTo>
                  <a:cubicBezTo>
                    <a:pt x="54" y="2"/>
                    <a:pt x="53" y="1"/>
                    <a:pt x="51" y="1"/>
                  </a:cubicBezTo>
                  <a:cubicBezTo>
                    <a:pt x="37" y="0"/>
                    <a:pt x="23" y="1"/>
                    <a:pt x="9" y="0"/>
                  </a:cubicBezTo>
                  <a:cubicBezTo>
                    <a:pt x="1" y="0"/>
                    <a:pt x="0" y="10"/>
                    <a:pt x="5" y="14"/>
                  </a:cubicBezTo>
                  <a:cubicBezTo>
                    <a:pt x="11" y="18"/>
                    <a:pt x="18" y="17"/>
                    <a:pt x="24" y="17"/>
                  </a:cubicBezTo>
                  <a:cubicBezTo>
                    <a:pt x="33" y="16"/>
                    <a:pt x="42" y="16"/>
                    <a:pt x="51" y="15"/>
                  </a:cubicBezTo>
                  <a:cubicBezTo>
                    <a:pt x="53" y="16"/>
                    <a:pt x="54" y="15"/>
                    <a:pt x="56" y="14"/>
                  </a:cubicBezTo>
                  <a:cubicBezTo>
                    <a:pt x="57" y="12"/>
                    <a:pt x="58" y="10"/>
                    <a:pt x="58" y="8"/>
                  </a:cubicBezTo>
                  <a:cubicBezTo>
                    <a:pt x="58" y="6"/>
                    <a:pt x="57" y="4"/>
                    <a:pt x="56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8" name="Freeform 63"/>
            <p:cNvSpPr>
              <a:spLocks/>
            </p:cNvSpPr>
            <p:nvPr/>
          </p:nvSpPr>
          <p:spPr bwMode="auto">
            <a:xfrm>
              <a:off x="1689" y="2295"/>
              <a:ext cx="54" cy="32"/>
            </a:xfrm>
            <a:custGeom>
              <a:avLst/>
              <a:gdLst>
                <a:gd name="T0" fmla="*/ 37 w 43"/>
                <a:gd name="T1" fmla="*/ 8 h 25"/>
                <a:gd name="T2" fmla="*/ 1 w 43"/>
                <a:gd name="T3" fmla="*/ 16 h 25"/>
                <a:gd name="T4" fmla="*/ 4 w 43"/>
                <a:gd name="T5" fmla="*/ 21 h 25"/>
                <a:gd name="T6" fmla="*/ 18 w 43"/>
                <a:gd name="T7" fmla="*/ 21 h 25"/>
                <a:gd name="T8" fmla="*/ 32 w 43"/>
                <a:gd name="T9" fmla="*/ 22 h 25"/>
                <a:gd name="T10" fmla="*/ 42 w 43"/>
                <a:gd name="T11" fmla="*/ 17 h 25"/>
                <a:gd name="T12" fmla="*/ 42 w 43"/>
                <a:gd name="T13" fmla="*/ 15 h 25"/>
                <a:gd name="T14" fmla="*/ 37 w 43"/>
                <a:gd name="T15" fmla="*/ 8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3" h="25">
                  <a:moveTo>
                    <a:pt x="37" y="8"/>
                  </a:moveTo>
                  <a:cubicBezTo>
                    <a:pt x="27" y="7"/>
                    <a:pt x="5" y="0"/>
                    <a:pt x="1" y="16"/>
                  </a:cubicBezTo>
                  <a:cubicBezTo>
                    <a:pt x="0" y="18"/>
                    <a:pt x="1" y="21"/>
                    <a:pt x="4" y="21"/>
                  </a:cubicBezTo>
                  <a:cubicBezTo>
                    <a:pt x="8" y="22"/>
                    <a:pt x="14" y="21"/>
                    <a:pt x="18" y="21"/>
                  </a:cubicBezTo>
                  <a:cubicBezTo>
                    <a:pt x="23" y="20"/>
                    <a:pt x="27" y="22"/>
                    <a:pt x="32" y="22"/>
                  </a:cubicBezTo>
                  <a:cubicBezTo>
                    <a:pt x="35" y="25"/>
                    <a:pt x="41" y="23"/>
                    <a:pt x="42" y="17"/>
                  </a:cubicBezTo>
                  <a:cubicBezTo>
                    <a:pt x="42" y="16"/>
                    <a:pt x="42" y="16"/>
                    <a:pt x="42" y="15"/>
                  </a:cubicBezTo>
                  <a:cubicBezTo>
                    <a:pt x="43" y="12"/>
                    <a:pt x="40" y="9"/>
                    <a:pt x="37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9" name="Freeform 64"/>
            <p:cNvSpPr>
              <a:spLocks/>
            </p:cNvSpPr>
            <p:nvPr/>
          </p:nvSpPr>
          <p:spPr bwMode="auto">
            <a:xfrm>
              <a:off x="1787" y="2284"/>
              <a:ext cx="94" cy="129"/>
            </a:xfrm>
            <a:custGeom>
              <a:avLst/>
              <a:gdLst>
                <a:gd name="T0" fmla="*/ 71 w 75"/>
                <a:gd name="T1" fmla="*/ 77 h 102"/>
                <a:gd name="T2" fmla="*/ 36 w 75"/>
                <a:gd name="T3" fmla="*/ 80 h 102"/>
                <a:gd name="T4" fmla="*/ 18 w 75"/>
                <a:gd name="T5" fmla="*/ 53 h 102"/>
                <a:gd name="T6" fmla="*/ 25 w 75"/>
                <a:gd name="T7" fmla="*/ 22 h 102"/>
                <a:gd name="T8" fmla="*/ 40 w 75"/>
                <a:gd name="T9" fmla="*/ 16 h 102"/>
                <a:gd name="T10" fmla="*/ 50 w 75"/>
                <a:gd name="T11" fmla="*/ 20 h 102"/>
                <a:gd name="T12" fmla="*/ 61 w 75"/>
                <a:gd name="T13" fmla="*/ 25 h 102"/>
                <a:gd name="T14" fmla="*/ 35 w 75"/>
                <a:gd name="T15" fmla="*/ 2 h 102"/>
                <a:gd name="T16" fmla="*/ 2 w 75"/>
                <a:gd name="T17" fmla="*/ 40 h 102"/>
                <a:gd name="T18" fmla="*/ 23 w 75"/>
                <a:gd name="T19" fmla="*/ 92 h 102"/>
                <a:gd name="T20" fmla="*/ 75 w 75"/>
                <a:gd name="T21" fmla="*/ 80 h 102"/>
                <a:gd name="T22" fmla="*/ 71 w 75"/>
                <a:gd name="T23" fmla="*/ 77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5" h="102">
                  <a:moveTo>
                    <a:pt x="71" y="77"/>
                  </a:moveTo>
                  <a:cubicBezTo>
                    <a:pt x="60" y="78"/>
                    <a:pt x="49" y="85"/>
                    <a:pt x="36" y="80"/>
                  </a:cubicBezTo>
                  <a:cubicBezTo>
                    <a:pt x="26" y="75"/>
                    <a:pt x="20" y="64"/>
                    <a:pt x="18" y="53"/>
                  </a:cubicBezTo>
                  <a:cubicBezTo>
                    <a:pt x="15" y="42"/>
                    <a:pt x="18" y="30"/>
                    <a:pt x="25" y="22"/>
                  </a:cubicBezTo>
                  <a:cubicBezTo>
                    <a:pt x="29" y="18"/>
                    <a:pt x="35" y="16"/>
                    <a:pt x="40" y="16"/>
                  </a:cubicBezTo>
                  <a:cubicBezTo>
                    <a:pt x="43" y="15"/>
                    <a:pt x="52" y="16"/>
                    <a:pt x="50" y="20"/>
                  </a:cubicBezTo>
                  <a:cubicBezTo>
                    <a:pt x="48" y="27"/>
                    <a:pt x="58" y="31"/>
                    <a:pt x="61" y="25"/>
                  </a:cubicBezTo>
                  <a:cubicBezTo>
                    <a:pt x="71" y="8"/>
                    <a:pt x="49" y="0"/>
                    <a:pt x="35" y="2"/>
                  </a:cubicBezTo>
                  <a:cubicBezTo>
                    <a:pt x="16" y="5"/>
                    <a:pt x="4" y="21"/>
                    <a:pt x="2" y="40"/>
                  </a:cubicBezTo>
                  <a:cubicBezTo>
                    <a:pt x="0" y="60"/>
                    <a:pt x="7" y="79"/>
                    <a:pt x="23" y="92"/>
                  </a:cubicBezTo>
                  <a:cubicBezTo>
                    <a:pt x="37" y="102"/>
                    <a:pt x="72" y="102"/>
                    <a:pt x="75" y="80"/>
                  </a:cubicBezTo>
                  <a:cubicBezTo>
                    <a:pt x="75" y="79"/>
                    <a:pt x="73" y="77"/>
                    <a:pt x="71" y="7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0" name="Freeform 65"/>
            <p:cNvSpPr>
              <a:spLocks/>
            </p:cNvSpPr>
            <p:nvPr/>
          </p:nvSpPr>
          <p:spPr bwMode="auto">
            <a:xfrm>
              <a:off x="1356" y="2413"/>
              <a:ext cx="440" cy="60"/>
            </a:xfrm>
            <a:custGeom>
              <a:avLst/>
              <a:gdLst>
                <a:gd name="T0" fmla="*/ 338 w 349"/>
                <a:gd name="T1" fmla="*/ 7 h 48"/>
                <a:gd name="T2" fmla="*/ 254 w 349"/>
                <a:gd name="T3" fmla="*/ 1 h 48"/>
                <a:gd name="T4" fmla="*/ 168 w 349"/>
                <a:gd name="T5" fmla="*/ 3 h 48"/>
                <a:gd name="T6" fmla="*/ 80 w 349"/>
                <a:gd name="T7" fmla="*/ 13 h 48"/>
                <a:gd name="T8" fmla="*/ 38 w 349"/>
                <a:gd name="T9" fmla="*/ 19 h 48"/>
                <a:gd name="T10" fmla="*/ 5 w 349"/>
                <a:gd name="T11" fmla="*/ 27 h 48"/>
                <a:gd name="T12" fmla="*/ 8 w 349"/>
                <a:gd name="T13" fmla="*/ 35 h 48"/>
                <a:gd name="T14" fmla="*/ 24 w 349"/>
                <a:gd name="T15" fmla="*/ 33 h 48"/>
                <a:gd name="T16" fmla="*/ 43 w 349"/>
                <a:gd name="T17" fmla="*/ 32 h 48"/>
                <a:gd name="T18" fmla="*/ 88 w 349"/>
                <a:gd name="T19" fmla="*/ 27 h 48"/>
                <a:gd name="T20" fmla="*/ 172 w 349"/>
                <a:gd name="T21" fmla="*/ 19 h 48"/>
                <a:gd name="T22" fmla="*/ 254 w 349"/>
                <a:gd name="T23" fmla="*/ 17 h 48"/>
                <a:gd name="T24" fmla="*/ 256 w 349"/>
                <a:gd name="T25" fmla="*/ 17 h 48"/>
                <a:gd name="T26" fmla="*/ 235 w 349"/>
                <a:gd name="T27" fmla="*/ 20 h 48"/>
                <a:gd name="T28" fmla="*/ 182 w 349"/>
                <a:gd name="T29" fmla="*/ 26 h 48"/>
                <a:gd name="T30" fmla="*/ 153 w 349"/>
                <a:gd name="T31" fmla="*/ 32 h 48"/>
                <a:gd name="T32" fmla="*/ 153 w 349"/>
                <a:gd name="T33" fmla="*/ 41 h 48"/>
                <a:gd name="T34" fmla="*/ 180 w 349"/>
                <a:gd name="T35" fmla="*/ 48 h 48"/>
                <a:gd name="T36" fmla="*/ 221 w 349"/>
                <a:gd name="T37" fmla="*/ 44 h 48"/>
                <a:gd name="T38" fmla="*/ 268 w 349"/>
                <a:gd name="T39" fmla="*/ 36 h 48"/>
                <a:gd name="T40" fmla="*/ 290 w 349"/>
                <a:gd name="T41" fmla="*/ 32 h 48"/>
                <a:gd name="T42" fmla="*/ 299 w 349"/>
                <a:gd name="T43" fmla="*/ 31 h 48"/>
                <a:gd name="T44" fmla="*/ 307 w 349"/>
                <a:gd name="T45" fmla="*/ 35 h 48"/>
                <a:gd name="T46" fmla="*/ 312 w 349"/>
                <a:gd name="T47" fmla="*/ 26 h 48"/>
                <a:gd name="T48" fmla="*/ 312 w 349"/>
                <a:gd name="T49" fmla="*/ 26 h 48"/>
                <a:gd name="T50" fmla="*/ 338 w 349"/>
                <a:gd name="T51" fmla="*/ 24 h 48"/>
                <a:gd name="T52" fmla="*/ 338 w 349"/>
                <a:gd name="T53" fmla="*/ 7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49" h="48">
                  <a:moveTo>
                    <a:pt x="338" y="7"/>
                  </a:moveTo>
                  <a:cubicBezTo>
                    <a:pt x="310" y="4"/>
                    <a:pt x="282" y="1"/>
                    <a:pt x="254" y="1"/>
                  </a:cubicBezTo>
                  <a:cubicBezTo>
                    <a:pt x="225" y="0"/>
                    <a:pt x="197" y="1"/>
                    <a:pt x="168" y="3"/>
                  </a:cubicBezTo>
                  <a:cubicBezTo>
                    <a:pt x="139" y="5"/>
                    <a:pt x="110" y="9"/>
                    <a:pt x="80" y="13"/>
                  </a:cubicBezTo>
                  <a:cubicBezTo>
                    <a:pt x="66" y="15"/>
                    <a:pt x="52" y="17"/>
                    <a:pt x="38" y="19"/>
                  </a:cubicBezTo>
                  <a:cubicBezTo>
                    <a:pt x="26" y="21"/>
                    <a:pt x="16" y="22"/>
                    <a:pt x="5" y="27"/>
                  </a:cubicBezTo>
                  <a:cubicBezTo>
                    <a:pt x="0" y="29"/>
                    <a:pt x="4" y="37"/>
                    <a:pt x="8" y="35"/>
                  </a:cubicBezTo>
                  <a:cubicBezTo>
                    <a:pt x="13" y="33"/>
                    <a:pt x="19" y="33"/>
                    <a:pt x="24" y="33"/>
                  </a:cubicBezTo>
                  <a:cubicBezTo>
                    <a:pt x="31" y="33"/>
                    <a:pt x="37" y="33"/>
                    <a:pt x="43" y="32"/>
                  </a:cubicBezTo>
                  <a:cubicBezTo>
                    <a:pt x="58" y="30"/>
                    <a:pt x="73" y="29"/>
                    <a:pt x="88" y="27"/>
                  </a:cubicBezTo>
                  <a:cubicBezTo>
                    <a:pt x="116" y="24"/>
                    <a:pt x="144" y="21"/>
                    <a:pt x="172" y="19"/>
                  </a:cubicBezTo>
                  <a:cubicBezTo>
                    <a:pt x="199" y="18"/>
                    <a:pt x="227" y="17"/>
                    <a:pt x="254" y="17"/>
                  </a:cubicBezTo>
                  <a:cubicBezTo>
                    <a:pt x="255" y="17"/>
                    <a:pt x="256" y="17"/>
                    <a:pt x="256" y="17"/>
                  </a:cubicBezTo>
                  <a:cubicBezTo>
                    <a:pt x="249" y="18"/>
                    <a:pt x="242" y="19"/>
                    <a:pt x="235" y="20"/>
                  </a:cubicBezTo>
                  <a:cubicBezTo>
                    <a:pt x="217" y="22"/>
                    <a:pt x="199" y="24"/>
                    <a:pt x="182" y="26"/>
                  </a:cubicBezTo>
                  <a:cubicBezTo>
                    <a:pt x="172" y="27"/>
                    <a:pt x="161" y="24"/>
                    <a:pt x="153" y="32"/>
                  </a:cubicBezTo>
                  <a:cubicBezTo>
                    <a:pt x="151" y="35"/>
                    <a:pt x="150" y="39"/>
                    <a:pt x="153" y="41"/>
                  </a:cubicBezTo>
                  <a:cubicBezTo>
                    <a:pt x="161" y="48"/>
                    <a:pt x="170" y="48"/>
                    <a:pt x="180" y="48"/>
                  </a:cubicBezTo>
                  <a:cubicBezTo>
                    <a:pt x="194" y="47"/>
                    <a:pt x="207" y="46"/>
                    <a:pt x="221" y="44"/>
                  </a:cubicBezTo>
                  <a:cubicBezTo>
                    <a:pt x="237" y="42"/>
                    <a:pt x="253" y="39"/>
                    <a:pt x="268" y="36"/>
                  </a:cubicBezTo>
                  <a:cubicBezTo>
                    <a:pt x="276" y="34"/>
                    <a:pt x="283" y="33"/>
                    <a:pt x="290" y="32"/>
                  </a:cubicBezTo>
                  <a:cubicBezTo>
                    <a:pt x="293" y="31"/>
                    <a:pt x="296" y="31"/>
                    <a:pt x="299" y="31"/>
                  </a:cubicBezTo>
                  <a:cubicBezTo>
                    <a:pt x="299" y="35"/>
                    <a:pt x="304" y="38"/>
                    <a:pt x="307" y="35"/>
                  </a:cubicBezTo>
                  <a:cubicBezTo>
                    <a:pt x="309" y="32"/>
                    <a:pt x="311" y="29"/>
                    <a:pt x="312" y="26"/>
                  </a:cubicBezTo>
                  <a:cubicBezTo>
                    <a:pt x="312" y="26"/>
                    <a:pt x="312" y="26"/>
                    <a:pt x="312" y="26"/>
                  </a:cubicBezTo>
                  <a:cubicBezTo>
                    <a:pt x="321" y="25"/>
                    <a:pt x="329" y="23"/>
                    <a:pt x="338" y="24"/>
                  </a:cubicBezTo>
                  <a:cubicBezTo>
                    <a:pt x="349" y="24"/>
                    <a:pt x="348" y="9"/>
                    <a:pt x="338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1" name="Freeform 66"/>
            <p:cNvSpPr>
              <a:spLocks/>
            </p:cNvSpPr>
            <p:nvPr/>
          </p:nvSpPr>
          <p:spPr bwMode="auto">
            <a:xfrm>
              <a:off x="776" y="2818"/>
              <a:ext cx="96" cy="109"/>
            </a:xfrm>
            <a:custGeom>
              <a:avLst/>
              <a:gdLst>
                <a:gd name="T0" fmla="*/ 72 w 76"/>
                <a:gd name="T1" fmla="*/ 74 h 86"/>
                <a:gd name="T2" fmla="*/ 49 w 76"/>
                <a:gd name="T3" fmla="*/ 44 h 86"/>
                <a:gd name="T4" fmla="*/ 57 w 76"/>
                <a:gd name="T5" fmla="*/ 39 h 86"/>
                <a:gd name="T6" fmla="*/ 68 w 76"/>
                <a:gd name="T7" fmla="*/ 34 h 86"/>
                <a:gd name="T8" fmla="*/ 72 w 76"/>
                <a:gd name="T9" fmla="*/ 26 h 86"/>
                <a:gd name="T10" fmla="*/ 44 w 76"/>
                <a:gd name="T11" fmla="*/ 29 h 86"/>
                <a:gd name="T12" fmla="*/ 40 w 76"/>
                <a:gd name="T13" fmla="*/ 32 h 86"/>
                <a:gd name="T14" fmla="*/ 26 w 76"/>
                <a:gd name="T15" fmla="*/ 14 h 86"/>
                <a:gd name="T16" fmla="*/ 13 w 76"/>
                <a:gd name="T17" fmla="*/ 2 h 86"/>
                <a:gd name="T18" fmla="*/ 6 w 76"/>
                <a:gd name="T19" fmla="*/ 12 h 86"/>
                <a:gd name="T20" fmla="*/ 17 w 76"/>
                <a:gd name="T21" fmla="*/ 27 h 86"/>
                <a:gd name="T22" fmla="*/ 26 w 76"/>
                <a:gd name="T23" fmla="*/ 39 h 86"/>
                <a:gd name="T24" fmla="*/ 7 w 76"/>
                <a:gd name="T25" fmla="*/ 56 h 86"/>
                <a:gd name="T26" fmla="*/ 13 w 76"/>
                <a:gd name="T27" fmla="*/ 62 h 86"/>
                <a:gd name="T28" fmla="*/ 28 w 76"/>
                <a:gd name="T29" fmla="*/ 56 h 86"/>
                <a:gd name="T30" fmla="*/ 35 w 76"/>
                <a:gd name="T31" fmla="*/ 52 h 86"/>
                <a:gd name="T32" fmla="*/ 49 w 76"/>
                <a:gd name="T33" fmla="*/ 69 h 86"/>
                <a:gd name="T34" fmla="*/ 64 w 76"/>
                <a:gd name="T35" fmla="*/ 83 h 86"/>
                <a:gd name="T36" fmla="*/ 72 w 76"/>
                <a:gd name="T37" fmla="*/ 74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6" h="86">
                  <a:moveTo>
                    <a:pt x="72" y="74"/>
                  </a:moveTo>
                  <a:cubicBezTo>
                    <a:pt x="65" y="64"/>
                    <a:pt x="57" y="54"/>
                    <a:pt x="49" y="44"/>
                  </a:cubicBezTo>
                  <a:cubicBezTo>
                    <a:pt x="52" y="43"/>
                    <a:pt x="55" y="41"/>
                    <a:pt x="57" y="39"/>
                  </a:cubicBezTo>
                  <a:cubicBezTo>
                    <a:pt x="60" y="37"/>
                    <a:pt x="63" y="34"/>
                    <a:pt x="68" y="34"/>
                  </a:cubicBezTo>
                  <a:cubicBezTo>
                    <a:pt x="73" y="34"/>
                    <a:pt x="75" y="30"/>
                    <a:pt x="72" y="26"/>
                  </a:cubicBezTo>
                  <a:cubicBezTo>
                    <a:pt x="63" y="17"/>
                    <a:pt x="51" y="24"/>
                    <a:pt x="44" y="29"/>
                  </a:cubicBezTo>
                  <a:cubicBezTo>
                    <a:pt x="43" y="30"/>
                    <a:pt x="42" y="31"/>
                    <a:pt x="40" y="32"/>
                  </a:cubicBezTo>
                  <a:cubicBezTo>
                    <a:pt x="36" y="26"/>
                    <a:pt x="32" y="19"/>
                    <a:pt x="26" y="14"/>
                  </a:cubicBezTo>
                  <a:cubicBezTo>
                    <a:pt x="22" y="10"/>
                    <a:pt x="20" y="5"/>
                    <a:pt x="13" y="2"/>
                  </a:cubicBezTo>
                  <a:cubicBezTo>
                    <a:pt x="7" y="0"/>
                    <a:pt x="0" y="7"/>
                    <a:pt x="6" y="12"/>
                  </a:cubicBezTo>
                  <a:cubicBezTo>
                    <a:pt x="11" y="16"/>
                    <a:pt x="14" y="22"/>
                    <a:pt x="17" y="27"/>
                  </a:cubicBezTo>
                  <a:cubicBezTo>
                    <a:pt x="20" y="31"/>
                    <a:pt x="23" y="35"/>
                    <a:pt x="26" y="39"/>
                  </a:cubicBezTo>
                  <a:cubicBezTo>
                    <a:pt x="17" y="43"/>
                    <a:pt x="9" y="47"/>
                    <a:pt x="7" y="56"/>
                  </a:cubicBezTo>
                  <a:cubicBezTo>
                    <a:pt x="6" y="59"/>
                    <a:pt x="9" y="62"/>
                    <a:pt x="13" y="62"/>
                  </a:cubicBezTo>
                  <a:cubicBezTo>
                    <a:pt x="19" y="61"/>
                    <a:pt x="24" y="58"/>
                    <a:pt x="28" y="56"/>
                  </a:cubicBezTo>
                  <a:cubicBezTo>
                    <a:pt x="31" y="54"/>
                    <a:pt x="33" y="53"/>
                    <a:pt x="35" y="52"/>
                  </a:cubicBezTo>
                  <a:cubicBezTo>
                    <a:pt x="40" y="58"/>
                    <a:pt x="44" y="63"/>
                    <a:pt x="49" y="69"/>
                  </a:cubicBezTo>
                  <a:cubicBezTo>
                    <a:pt x="53" y="74"/>
                    <a:pt x="57" y="80"/>
                    <a:pt x="64" y="83"/>
                  </a:cubicBezTo>
                  <a:cubicBezTo>
                    <a:pt x="70" y="86"/>
                    <a:pt x="76" y="79"/>
                    <a:pt x="72" y="7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2" name="Freeform 67"/>
            <p:cNvSpPr>
              <a:spLocks/>
            </p:cNvSpPr>
            <p:nvPr/>
          </p:nvSpPr>
          <p:spPr bwMode="auto">
            <a:xfrm>
              <a:off x="911" y="2839"/>
              <a:ext cx="82" cy="92"/>
            </a:xfrm>
            <a:custGeom>
              <a:avLst/>
              <a:gdLst>
                <a:gd name="T0" fmla="*/ 56 w 65"/>
                <a:gd name="T1" fmla="*/ 36 h 73"/>
                <a:gd name="T2" fmla="*/ 38 w 65"/>
                <a:gd name="T3" fmla="*/ 28 h 73"/>
                <a:gd name="T4" fmla="*/ 41 w 65"/>
                <a:gd name="T5" fmla="*/ 20 h 73"/>
                <a:gd name="T6" fmla="*/ 40 w 65"/>
                <a:gd name="T7" fmla="*/ 5 h 73"/>
                <a:gd name="T8" fmla="*/ 27 w 65"/>
                <a:gd name="T9" fmla="*/ 6 h 73"/>
                <a:gd name="T10" fmla="*/ 22 w 65"/>
                <a:gd name="T11" fmla="*/ 23 h 73"/>
                <a:gd name="T12" fmla="*/ 2 w 65"/>
                <a:gd name="T13" fmla="*/ 26 h 73"/>
                <a:gd name="T14" fmla="*/ 16 w 65"/>
                <a:gd name="T15" fmla="*/ 37 h 73"/>
                <a:gd name="T16" fmla="*/ 19 w 65"/>
                <a:gd name="T17" fmla="*/ 72 h 73"/>
                <a:gd name="T18" fmla="*/ 24 w 65"/>
                <a:gd name="T19" fmla="*/ 72 h 73"/>
                <a:gd name="T20" fmla="*/ 28 w 65"/>
                <a:gd name="T21" fmla="*/ 58 h 73"/>
                <a:gd name="T22" fmla="*/ 33 w 65"/>
                <a:gd name="T23" fmla="*/ 42 h 73"/>
                <a:gd name="T24" fmla="*/ 53 w 65"/>
                <a:gd name="T25" fmla="*/ 47 h 73"/>
                <a:gd name="T26" fmla="*/ 56 w 65"/>
                <a:gd name="T27" fmla="*/ 36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5" h="73">
                  <a:moveTo>
                    <a:pt x="56" y="36"/>
                  </a:moveTo>
                  <a:cubicBezTo>
                    <a:pt x="53" y="35"/>
                    <a:pt x="46" y="31"/>
                    <a:pt x="38" y="28"/>
                  </a:cubicBezTo>
                  <a:cubicBezTo>
                    <a:pt x="39" y="25"/>
                    <a:pt x="40" y="23"/>
                    <a:pt x="41" y="20"/>
                  </a:cubicBezTo>
                  <a:cubicBezTo>
                    <a:pt x="42" y="15"/>
                    <a:pt x="43" y="10"/>
                    <a:pt x="40" y="5"/>
                  </a:cubicBezTo>
                  <a:cubicBezTo>
                    <a:pt x="37" y="0"/>
                    <a:pt x="27" y="0"/>
                    <a:pt x="27" y="6"/>
                  </a:cubicBezTo>
                  <a:cubicBezTo>
                    <a:pt x="28" y="10"/>
                    <a:pt x="25" y="16"/>
                    <a:pt x="22" y="23"/>
                  </a:cubicBezTo>
                  <a:cubicBezTo>
                    <a:pt x="12" y="21"/>
                    <a:pt x="4" y="20"/>
                    <a:pt x="2" y="26"/>
                  </a:cubicBezTo>
                  <a:cubicBezTo>
                    <a:pt x="0" y="33"/>
                    <a:pt x="10" y="36"/>
                    <a:pt x="16" y="37"/>
                  </a:cubicBezTo>
                  <a:cubicBezTo>
                    <a:pt x="10" y="52"/>
                    <a:pt x="6" y="67"/>
                    <a:pt x="19" y="72"/>
                  </a:cubicBezTo>
                  <a:cubicBezTo>
                    <a:pt x="20" y="73"/>
                    <a:pt x="23" y="73"/>
                    <a:pt x="24" y="72"/>
                  </a:cubicBezTo>
                  <a:cubicBezTo>
                    <a:pt x="27" y="68"/>
                    <a:pt x="27" y="63"/>
                    <a:pt x="28" y="58"/>
                  </a:cubicBezTo>
                  <a:cubicBezTo>
                    <a:pt x="29" y="53"/>
                    <a:pt x="31" y="47"/>
                    <a:pt x="33" y="42"/>
                  </a:cubicBezTo>
                  <a:cubicBezTo>
                    <a:pt x="40" y="44"/>
                    <a:pt x="46" y="46"/>
                    <a:pt x="53" y="47"/>
                  </a:cubicBezTo>
                  <a:cubicBezTo>
                    <a:pt x="62" y="50"/>
                    <a:pt x="65" y="40"/>
                    <a:pt x="56" y="3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3" name="Freeform 68"/>
            <p:cNvSpPr>
              <a:spLocks/>
            </p:cNvSpPr>
            <p:nvPr/>
          </p:nvSpPr>
          <p:spPr bwMode="auto">
            <a:xfrm>
              <a:off x="990" y="2869"/>
              <a:ext cx="119" cy="140"/>
            </a:xfrm>
            <a:custGeom>
              <a:avLst/>
              <a:gdLst>
                <a:gd name="T0" fmla="*/ 82 w 94"/>
                <a:gd name="T1" fmla="*/ 25 h 111"/>
                <a:gd name="T2" fmla="*/ 56 w 94"/>
                <a:gd name="T3" fmla="*/ 38 h 111"/>
                <a:gd name="T4" fmla="*/ 52 w 94"/>
                <a:gd name="T5" fmla="*/ 31 h 111"/>
                <a:gd name="T6" fmla="*/ 34 w 94"/>
                <a:gd name="T7" fmla="*/ 3 h 111"/>
                <a:gd name="T8" fmla="*/ 27 w 94"/>
                <a:gd name="T9" fmla="*/ 13 h 111"/>
                <a:gd name="T10" fmla="*/ 33 w 94"/>
                <a:gd name="T11" fmla="*/ 28 h 111"/>
                <a:gd name="T12" fmla="*/ 39 w 94"/>
                <a:gd name="T13" fmla="*/ 41 h 111"/>
                <a:gd name="T14" fmla="*/ 42 w 94"/>
                <a:gd name="T15" fmla="*/ 50 h 111"/>
                <a:gd name="T16" fmla="*/ 37 w 94"/>
                <a:gd name="T17" fmla="*/ 56 h 111"/>
                <a:gd name="T18" fmla="*/ 15 w 94"/>
                <a:gd name="T19" fmla="*/ 81 h 111"/>
                <a:gd name="T20" fmla="*/ 3 w 94"/>
                <a:gd name="T21" fmla="*/ 105 h 111"/>
                <a:gd name="T22" fmla="*/ 13 w 94"/>
                <a:gd name="T23" fmla="*/ 109 h 111"/>
                <a:gd name="T24" fmla="*/ 28 w 94"/>
                <a:gd name="T25" fmla="*/ 93 h 111"/>
                <a:gd name="T26" fmla="*/ 48 w 94"/>
                <a:gd name="T27" fmla="*/ 70 h 111"/>
                <a:gd name="T28" fmla="*/ 59 w 94"/>
                <a:gd name="T29" fmla="*/ 60 h 111"/>
                <a:gd name="T30" fmla="*/ 63 w 94"/>
                <a:gd name="T31" fmla="*/ 56 h 111"/>
                <a:gd name="T32" fmla="*/ 68 w 94"/>
                <a:gd name="T33" fmla="*/ 51 h 111"/>
                <a:gd name="T34" fmla="*/ 89 w 94"/>
                <a:gd name="T35" fmla="*/ 37 h 111"/>
                <a:gd name="T36" fmla="*/ 82 w 94"/>
                <a:gd name="T37" fmla="*/ 25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94" h="111">
                  <a:moveTo>
                    <a:pt x="82" y="25"/>
                  </a:moveTo>
                  <a:cubicBezTo>
                    <a:pt x="72" y="26"/>
                    <a:pt x="63" y="31"/>
                    <a:pt x="56" y="38"/>
                  </a:cubicBezTo>
                  <a:cubicBezTo>
                    <a:pt x="54" y="35"/>
                    <a:pt x="53" y="33"/>
                    <a:pt x="52" y="31"/>
                  </a:cubicBezTo>
                  <a:cubicBezTo>
                    <a:pt x="47" y="21"/>
                    <a:pt x="46" y="9"/>
                    <a:pt x="34" y="3"/>
                  </a:cubicBezTo>
                  <a:cubicBezTo>
                    <a:pt x="28" y="0"/>
                    <a:pt x="22" y="8"/>
                    <a:pt x="27" y="13"/>
                  </a:cubicBezTo>
                  <a:cubicBezTo>
                    <a:pt x="31" y="16"/>
                    <a:pt x="32" y="24"/>
                    <a:pt x="33" y="28"/>
                  </a:cubicBezTo>
                  <a:cubicBezTo>
                    <a:pt x="35" y="33"/>
                    <a:pt x="37" y="37"/>
                    <a:pt x="39" y="41"/>
                  </a:cubicBezTo>
                  <a:cubicBezTo>
                    <a:pt x="40" y="44"/>
                    <a:pt x="41" y="47"/>
                    <a:pt x="42" y="50"/>
                  </a:cubicBezTo>
                  <a:cubicBezTo>
                    <a:pt x="40" y="52"/>
                    <a:pt x="39" y="54"/>
                    <a:pt x="37" y="56"/>
                  </a:cubicBezTo>
                  <a:cubicBezTo>
                    <a:pt x="29" y="64"/>
                    <a:pt x="22" y="72"/>
                    <a:pt x="15" y="81"/>
                  </a:cubicBezTo>
                  <a:cubicBezTo>
                    <a:pt x="9" y="87"/>
                    <a:pt x="0" y="95"/>
                    <a:pt x="3" y="105"/>
                  </a:cubicBezTo>
                  <a:cubicBezTo>
                    <a:pt x="5" y="109"/>
                    <a:pt x="10" y="111"/>
                    <a:pt x="13" y="109"/>
                  </a:cubicBezTo>
                  <a:cubicBezTo>
                    <a:pt x="20" y="105"/>
                    <a:pt x="23" y="98"/>
                    <a:pt x="28" y="93"/>
                  </a:cubicBezTo>
                  <a:cubicBezTo>
                    <a:pt x="35" y="85"/>
                    <a:pt x="42" y="77"/>
                    <a:pt x="48" y="70"/>
                  </a:cubicBezTo>
                  <a:cubicBezTo>
                    <a:pt x="52" y="66"/>
                    <a:pt x="55" y="63"/>
                    <a:pt x="59" y="60"/>
                  </a:cubicBezTo>
                  <a:cubicBezTo>
                    <a:pt x="61" y="59"/>
                    <a:pt x="62" y="58"/>
                    <a:pt x="63" y="56"/>
                  </a:cubicBezTo>
                  <a:cubicBezTo>
                    <a:pt x="64" y="54"/>
                    <a:pt x="66" y="53"/>
                    <a:pt x="68" y="51"/>
                  </a:cubicBezTo>
                  <a:cubicBezTo>
                    <a:pt x="74" y="45"/>
                    <a:pt x="82" y="42"/>
                    <a:pt x="89" y="37"/>
                  </a:cubicBezTo>
                  <a:cubicBezTo>
                    <a:pt x="94" y="33"/>
                    <a:pt x="89" y="24"/>
                    <a:pt x="82" y="2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4" name="Freeform 69"/>
            <p:cNvSpPr>
              <a:spLocks/>
            </p:cNvSpPr>
            <p:nvPr/>
          </p:nvSpPr>
          <p:spPr bwMode="auto">
            <a:xfrm>
              <a:off x="1120" y="2938"/>
              <a:ext cx="68" cy="37"/>
            </a:xfrm>
            <a:custGeom>
              <a:avLst/>
              <a:gdLst>
                <a:gd name="T0" fmla="*/ 49 w 54"/>
                <a:gd name="T1" fmla="*/ 17 h 29"/>
                <a:gd name="T2" fmla="*/ 26 w 54"/>
                <a:gd name="T3" fmla="*/ 6 h 29"/>
                <a:gd name="T4" fmla="*/ 4 w 54"/>
                <a:gd name="T5" fmla="*/ 3 h 29"/>
                <a:gd name="T6" fmla="*/ 6 w 54"/>
                <a:gd name="T7" fmla="*/ 12 h 29"/>
                <a:gd name="T8" fmla="*/ 37 w 54"/>
                <a:gd name="T9" fmla="*/ 25 h 29"/>
                <a:gd name="T10" fmla="*/ 43 w 54"/>
                <a:gd name="T11" fmla="*/ 29 h 29"/>
                <a:gd name="T12" fmla="*/ 52 w 54"/>
                <a:gd name="T13" fmla="*/ 25 h 29"/>
                <a:gd name="T14" fmla="*/ 49 w 54"/>
                <a:gd name="T15" fmla="*/ 17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4" h="29">
                  <a:moveTo>
                    <a:pt x="49" y="17"/>
                  </a:moveTo>
                  <a:cubicBezTo>
                    <a:pt x="42" y="13"/>
                    <a:pt x="34" y="9"/>
                    <a:pt x="26" y="6"/>
                  </a:cubicBezTo>
                  <a:cubicBezTo>
                    <a:pt x="19" y="2"/>
                    <a:pt x="12" y="0"/>
                    <a:pt x="4" y="3"/>
                  </a:cubicBezTo>
                  <a:cubicBezTo>
                    <a:pt x="0" y="4"/>
                    <a:pt x="1" y="11"/>
                    <a:pt x="6" y="12"/>
                  </a:cubicBezTo>
                  <a:cubicBezTo>
                    <a:pt x="17" y="15"/>
                    <a:pt x="27" y="21"/>
                    <a:pt x="37" y="25"/>
                  </a:cubicBezTo>
                  <a:cubicBezTo>
                    <a:pt x="38" y="27"/>
                    <a:pt x="40" y="29"/>
                    <a:pt x="43" y="29"/>
                  </a:cubicBezTo>
                  <a:cubicBezTo>
                    <a:pt x="48" y="29"/>
                    <a:pt x="50" y="28"/>
                    <a:pt x="52" y="25"/>
                  </a:cubicBezTo>
                  <a:cubicBezTo>
                    <a:pt x="54" y="23"/>
                    <a:pt x="53" y="18"/>
                    <a:pt x="49" y="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5" name="Freeform 70"/>
            <p:cNvSpPr>
              <a:spLocks/>
            </p:cNvSpPr>
            <p:nvPr/>
          </p:nvSpPr>
          <p:spPr bwMode="auto">
            <a:xfrm>
              <a:off x="1130" y="2915"/>
              <a:ext cx="56" cy="38"/>
            </a:xfrm>
            <a:custGeom>
              <a:avLst/>
              <a:gdLst>
                <a:gd name="T0" fmla="*/ 42 w 44"/>
                <a:gd name="T1" fmla="*/ 17 h 30"/>
                <a:gd name="T2" fmla="*/ 33 w 44"/>
                <a:gd name="T3" fmla="*/ 11 h 30"/>
                <a:gd name="T4" fmla="*/ 1 w 44"/>
                <a:gd name="T5" fmla="*/ 8 h 30"/>
                <a:gd name="T6" fmla="*/ 2 w 44"/>
                <a:gd name="T7" fmla="*/ 14 h 30"/>
                <a:gd name="T8" fmla="*/ 19 w 44"/>
                <a:gd name="T9" fmla="*/ 19 h 30"/>
                <a:gd name="T10" fmla="*/ 27 w 44"/>
                <a:gd name="T11" fmla="*/ 22 h 30"/>
                <a:gd name="T12" fmla="*/ 28 w 44"/>
                <a:gd name="T13" fmla="*/ 23 h 30"/>
                <a:gd name="T14" fmla="*/ 41 w 44"/>
                <a:gd name="T15" fmla="*/ 26 h 30"/>
                <a:gd name="T16" fmla="*/ 42 w 44"/>
                <a:gd name="T17" fmla="*/ 17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4" h="30">
                  <a:moveTo>
                    <a:pt x="42" y="17"/>
                  </a:moveTo>
                  <a:cubicBezTo>
                    <a:pt x="39" y="14"/>
                    <a:pt x="36" y="13"/>
                    <a:pt x="33" y="11"/>
                  </a:cubicBezTo>
                  <a:cubicBezTo>
                    <a:pt x="26" y="5"/>
                    <a:pt x="5" y="0"/>
                    <a:pt x="1" y="8"/>
                  </a:cubicBezTo>
                  <a:cubicBezTo>
                    <a:pt x="0" y="10"/>
                    <a:pt x="0" y="12"/>
                    <a:pt x="2" y="14"/>
                  </a:cubicBezTo>
                  <a:cubicBezTo>
                    <a:pt x="6" y="18"/>
                    <a:pt x="13" y="17"/>
                    <a:pt x="19" y="19"/>
                  </a:cubicBezTo>
                  <a:cubicBezTo>
                    <a:pt x="22" y="20"/>
                    <a:pt x="24" y="21"/>
                    <a:pt x="27" y="22"/>
                  </a:cubicBezTo>
                  <a:cubicBezTo>
                    <a:pt x="27" y="22"/>
                    <a:pt x="28" y="23"/>
                    <a:pt x="28" y="23"/>
                  </a:cubicBezTo>
                  <a:cubicBezTo>
                    <a:pt x="29" y="27"/>
                    <a:pt x="37" y="30"/>
                    <a:pt x="41" y="26"/>
                  </a:cubicBezTo>
                  <a:cubicBezTo>
                    <a:pt x="43" y="24"/>
                    <a:pt x="44" y="20"/>
                    <a:pt x="42" y="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6" name="Freeform 71"/>
            <p:cNvSpPr>
              <a:spLocks/>
            </p:cNvSpPr>
            <p:nvPr/>
          </p:nvSpPr>
          <p:spPr bwMode="auto">
            <a:xfrm>
              <a:off x="1213" y="2915"/>
              <a:ext cx="96" cy="130"/>
            </a:xfrm>
            <a:custGeom>
              <a:avLst/>
              <a:gdLst>
                <a:gd name="T0" fmla="*/ 65 w 76"/>
                <a:gd name="T1" fmla="*/ 79 h 103"/>
                <a:gd name="T2" fmla="*/ 54 w 76"/>
                <a:gd name="T3" fmla="*/ 73 h 103"/>
                <a:gd name="T4" fmla="*/ 42 w 76"/>
                <a:gd name="T5" fmla="*/ 74 h 103"/>
                <a:gd name="T6" fmla="*/ 27 w 76"/>
                <a:gd name="T7" fmla="*/ 67 h 103"/>
                <a:gd name="T8" fmla="*/ 40 w 76"/>
                <a:gd name="T9" fmla="*/ 58 h 103"/>
                <a:gd name="T10" fmla="*/ 53 w 76"/>
                <a:gd name="T11" fmla="*/ 54 h 103"/>
                <a:gd name="T12" fmla="*/ 70 w 76"/>
                <a:gd name="T13" fmla="*/ 56 h 103"/>
                <a:gd name="T14" fmla="*/ 73 w 76"/>
                <a:gd name="T15" fmla="*/ 48 h 103"/>
                <a:gd name="T16" fmla="*/ 65 w 76"/>
                <a:gd name="T17" fmla="*/ 42 h 103"/>
                <a:gd name="T18" fmla="*/ 19 w 76"/>
                <a:gd name="T19" fmla="*/ 11 h 103"/>
                <a:gd name="T20" fmla="*/ 25 w 76"/>
                <a:gd name="T21" fmla="*/ 18 h 103"/>
                <a:gd name="T22" fmla="*/ 44 w 76"/>
                <a:gd name="T23" fmla="*/ 27 h 103"/>
                <a:gd name="T24" fmla="*/ 49 w 76"/>
                <a:gd name="T25" fmla="*/ 36 h 103"/>
                <a:gd name="T26" fmla="*/ 44 w 76"/>
                <a:gd name="T27" fmla="*/ 34 h 103"/>
                <a:gd name="T28" fmla="*/ 10 w 76"/>
                <a:gd name="T29" fmla="*/ 25 h 103"/>
                <a:gd name="T30" fmla="*/ 7 w 76"/>
                <a:gd name="T31" fmla="*/ 36 h 103"/>
                <a:gd name="T32" fmla="*/ 7 w 76"/>
                <a:gd name="T33" fmla="*/ 36 h 103"/>
                <a:gd name="T34" fmla="*/ 12 w 76"/>
                <a:gd name="T35" fmla="*/ 38 h 103"/>
                <a:gd name="T36" fmla="*/ 32 w 76"/>
                <a:gd name="T37" fmla="*/ 46 h 103"/>
                <a:gd name="T38" fmla="*/ 8 w 76"/>
                <a:gd name="T39" fmla="*/ 63 h 103"/>
                <a:gd name="T40" fmla="*/ 65 w 76"/>
                <a:gd name="T41" fmla="*/ 79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6" h="103">
                  <a:moveTo>
                    <a:pt x="65" y="79"/>
                  </a:moveTo>
                  <a:cubicBezTo>
                    <a:pt x="64" y="75"/>
                    <a:pt x="59" y="71"/>
                    <a:pt x="54" y="73"/>
                  </a:cubicBezTo>
                  <a:cubicBezTo>
                    <a:pt x="50" y="75"/>
                    <a:pt x="48" y="76"/>
                    <a:pt x="42" y="74"/>
                  </a:cubicBezTo>
                  <a:cubicBezTo>
                    <a:pt x="37" y="73"/>
                    <a:pt x="31" y="70"/>
                    <a:pt x="27" y="67"/>
                  </a:cubicBezTo>
                  <a:cubicBezTo>
                    <a:pt x="23" y="63"/>
                    <a:pt x="37" y="59"/>
                    <a:pt x="40" y="58"/>
                  </a:cubicBezTo>
                  <a:cubicBezTo>
                    <a:pt x="45" y="57"/>
                    <a:pt x="49" y="56"/>
                    <a:pt x="53" y="54"/>
                  </a:cubicBezTo>
                  <a:cubicBezTo>
                    <a:pt x="59" y="56"/>
                    <a:pt x="65" y="57"/>
                    <a:pt x="70" y="56"/>
                  </a:cubicBezTo>
                  <a:cubicBezTo>
                    <a:pt x="75" y="55"/>
                    <a:pt x="76" y="51"/>
                    <a:pt x="73" y="48"/>
                  </a:cubicBezTo>
                  <a:cubicBezTo>
                    <a:pt x="71" y="46"/>
                    <a:pt x="68" y="44"/>
                    <a:pt x="65" y="42"/>
                  </a:cubicBezTo>
                  <a:cubicBezTo>
                    <a:pt x="71" y="25"/>
                    <a:pt x="37" y="0"/>
                    <a:pt x="19" y="11"/>
                  </a:cubicBezTo>
                  <a:cubicBezTo>
                    <a:pt x="14" y="14"/>
                    <a:pt x="20" y="20"/>
                    <a:pt x="25" y="18"/>
                  </a:cubicBezTo>
                  <a:cubicBezTo>
                    <a:pt x="30" y="17"/>
                    <a:pt x="40" y="23"/>
                    <a:pt x="44" y="27"/>
                  </a:cubicBezTo>
                  <a:cubicBezTo>
                    <a:pt x="49" y="30"/>
                    <a:pt x="50" y="33"/>
                    <a:pt x="49" y="36"/>
                  </a:cubicBezTo>
                  <a:cubicBezTo>
                    <a:pt x="47" y="36"/>
                    <a:pt x="46" y="35"/>
                    <a:pt x="44" y="34"/>
                  </a:cubicBezTo>
                  <a:cubicBezTo>
                    <a:pt x="33" y="30"/>
                    <a:pt x="22" y="27"/>
                    <a:pt x="10" y="25"/>
                  </a:cubicBezTo>
                  <a:cubicBezTo>
                    <a:pt x="4" y="24"/>
                    <a:pt x="0" y="33"/>
                    <a:pt x="7" y="36"/>
                  </a:cubicBezTo>
                  <a:cubicBezTo>
                    <a:pt x="7" y="36"/>
                    <a:pt x="7" y="36"/>
                    <a:pt x="7" y="36"/>
                  </a:cubicBezTo>
                  <a:cubicBezTo>
                    <a:pt x="8" y="38"/>
                    <a:pt x="10" y="38"/>
                    <a:pt x="12" y="38"/>
                  </a:cubicBezTo>
                  <a:cubicBezTo>
                    <a:pt x="19" y="41"/>
                    <a:pt x="25" y="43"/>
                    <a:pt x="32" y="46"/>
                  </a:cubicBezTo>
                  <a:cubicBezTo>
                    <a:pt x="21" y="49"/>
                    <a:pt x="9" y="53"/>
                    <a:pt x="8" y="63"/>
                  </a:cubicBezTo>
                  <a:cubicBezTo>
                    <a:pt x="6" y="86"/>
                    <a:pt x="67" y="103"/>
                    <a:pt x="65" y="7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7" name="Freeform 72"/>
            <p:cNvSpPr>
              <a:spLocks noEditPoints="1"/>
            </p:cNvSpPr>
            <p:nvPr/>
          </p:nvSpPr>
          <p:spPr bwMode="auto">
            <a:xfrm>
              <a:off x="2099" y="3929"/>
              <a:ext cx="79" cy="63"/>
            </a:xfrm>
            <a:custGeom>
              <a:avLst/>
              <a:gdLst>
                <a:gd name="T0" fmla="*/ 61 w 62"/>
                <a:gd name="T1" fmla="*/ 44 h 50"/>
                <a:gd name="T2" fmla="*/ 55 w 62"/>
                <a:gd name="T3" fmla="*/ 30 h 50"/>
                <a:gd name="T4" fmla="*/ 52 w 62"/>
                <a:gd name="T5" fmla="*/ 18 h 50"/>
                <a:gd name="T6" fmla="*/ 51 w 62"/>
                <a:gd name="T7" fmla="*/ 16 h 50"/>
                <a:gd name="T8" fmla="*/ 29 w 62"/>
                <a:gd name="T9" fmla="*/ 2 h 50"/>
                <a:gd name="T10" fmla="*/ 8 w 62"/>
                <a:gd name="T11" fmla="*/ 41 h 50"/>
                <a:gd name="T12" fmla="*/ 26 w 62"/>
                <a:gd name="T13" fmla="*/ 47 h 50"/>
                <a:gd name="T14" fmla="*/ 42 w 62"/>
                <a:gd name="T15" fmla="*/ 29 h 50"/>
                <a:gd name="T16" fmla="*/ 43 w 62"/>
                <a:gd name="T17" fmla="*/ 27 h 50"/>
                <a:gd name="T18" fmla="*/ 44 w 62"/>
                <a:gd name="T19" fmla="*/ 27 h 50"/>
                <a:gd name="T20" fmla="*/ 44 w 62"/>
                <a:gd name="T21" fmla="*/ 31 h 50"/>
                <a:gd name="T22" fmla="*/ 55 w 62"/>
                <a:gd name="T23" fmla="*/ 49 h 50"/>
                <a:gd name="T24" fmla="*/ 61 w 62"/>
                <a:gd name="T25" fmla="*/ 44 h 50"/>
                <a:gd name="T26" fmla="*/ 35 w 62"/>
                <a:gd name="T27" fmla="*/ 20 h 50"/>
                <a:gd name="T28" fmla="*/ 28 w 62"/>
                <a:gd name="T29" fmla="*/ 33 h 50"/>
                <a:gd name="T30" fmla="*/ 19 w 62"/>
                <a:gd name="T31" fmla="*/ 37 h 50"/>
                <a:gd name="T32" fmla="*/ 18 w 62"/>
                <a:gd name="T33" fmla="*/ 29 h 50"/>
                <a:gd name="T34" fmla="*/ 30 w 62"/>
                <a:gd name="T35" fmla="*/ 13 h 50"/>
                <a:gd name="T36" fmla="*/ 39 w 62"/>
                <a:gd name="T37" fmla="*/ 15 h 50"/>
                <a:gd name="T38" fmla="*/ 35 w 62"/>
                <a:gd name="T39" fmla="*/ 2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2" h="50">
                  <a:moveTo>
                    <a:pt x="61" y="44"/>
                  </a:moveTo>
                  <a:cubicBezTo>
                    <a:pt x="59" y="39"/>
                    <a:pt x="57" y="34"/>
                    <a:pt x="55" y="30"/>
                  </a:cubicBezTo>
                  <a:cubicBezTo>
                    <a:pt x="54" y="28"/>
                    <a:pt x="53" y="21"/>
                    <a:pt x="52" y="18"/>
                  </a:cubicBezTo>
                  <a:cubicBezTo>
                    <a:pt x="51" y="17"/>
                    <a:pt x="51" y="17"/>
                    <a:pt x="51" y="16"/>
                  </a:cubicBezTo>
                  <a:cubicBezTo>
                    <a:pt x="50" y="8"/>
                    <a:pt x="40" y="0"/>
                    <a:pt x="29" y="2"/>
                  </a:cubicBezTo>
                  <a:cubicBezTo>
                    <a:pt x="13" y="4"/>
                    <a:pt x="0" y="26"/>
                    <a:pt x="8" y="41"/>
                  </a:cubicBezTo>
                  <a:cubicBezTo>
                    <a:pt x="12" y="48"/>
                    <a:pt x="19" y="49"/>
                    <a:pt x="26" y="47"/>
                  </a:cubicBezTo>
                  <a:cubicBezTo>
                    <a:pt x="35" y="44"/>
                    <a:pt x="39" y="37"/>
                    <a:pt x="42" y="29"/>
                  </a:cubicBezTo>
                  <a:cubicBezTo>
                    <a:pt x="43" y="29"/>
                    <a:pt x="43" y="28"/>
                    <a:pt x="43" y="27"/>
                  </a:cubicBezTo>
                  <a:cubicBezTo>
                    <a:pt x="43" y="27"/>
                    <a:pt x="44" y="27"/>
                    <a:pt x="44" y="27"/>
                  </a:cubicBezTo>
                  <a:cubicBezTo>
                    <a:pt x="44" y="29"/>
                    <a:pt x="44" y="30"/>
                    <a:pt x="44" y="31"/>
                  </a:cubicBezTo>
                  <a:cubicBezTo>
                    <a:pt x="44" y="37"/>
                    <a:pt x="48" y="47"/>
                    <a:pt x="55" y="49"/>
                  </a:cubicBezTo>
                  <a:cubicBezTo>
                    <a:pt x="58" y="50"/>
                    <a:pt x="62" y="47"/>
                    <a:pt x="61" y="44"/>
                  </a:cubicBezTo>
                  <a:close/>
                  <a:moveTo>
                    <a:pt x="35" y="20"/>
                  </a:moveTo>
                  <a:cubicBezTo>
                    <a:pt x="33" y="24"/>
                    <a:pt x="32" y="29"/>
                    <a:pt x="28" y="33"/>
                  </a:cubicBezTo>
                  <a:cubicBezTo>
                    <a:pt x="26" y="35"/>
                    <a:pt x="23" y="37"/>
                    <a:pt x="19" y="37"/>
                  </a:cubicBezTo>
                  <a:cubicBezTo>
                    <a:pt x="17" y="37"/>
                    <a:pt x="18" y="30"/>
                    <a:pt x="18" y="29"/>
                  </a:cubicBezTo>
                  <a:cubicBezTo>
                    <a:pt x="18" y="22"/>
                    <a:pt x="23" y="15"/>
                    <a:pt x="30" y="13"/>
                  </a:cubicBezTo>
                  <a:cubicBezTo>
                    <a:pt x="32" y="12"/>
                    <a:pt x="37" y="13"/>
                    <a:pt x="39" y="15"/>
                  </a:cubicBezTo>
                  <a:cubicBezTo>
                    <a:pt x="38" y="16"/>
                    <a:pt x="36" y="18"/>
                    <a:pt x="35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8" name="Freeform 73"/>
            <p:cNvSpPr>
              <a:spLocks/>
            </p:cNvSpPr>
            <p:nvPr/>
          </p:nvSpPr>
          <p:spPr bwMode="auto">
            <a:xfrm>
              <a:off x="2145" y="3873"/>
              <a:ext cx="64" cy="57"/>
            </a:xfrm>
            <a:custGeom>
              <a:avLst/>
              <a:gdLst>
                <a:gd name="T0" fmla="*/ 50 w 51"/>
                <a:gd name="T1" fmla="*/ 36 h 45"/>
                <a:gd name="T2" fmla="*/ 39 w 51"/>
                <a:gd name="T3" fmla="*/ 31 h 45"/>
                <a:gd name="T4" fmla="*/ 27 w 51"/>
                <a:gd name="T5" fmla="*/ 30 h 45"/>
                <a:gd name="T6" fmla="*/ 22 w 51"/>
                <a:gd name="T7" fmla="*/ 3 h 45"/>
                <a:gd name="T8" fmla="*/ 4 w 51"/>
                <a:gd name="T9" fmla="*/ 5 h 45"/>
                <a:gd name="T10" fmla="*/ 6 w 51"/>
                <a:gd name="T11" fmla="*/ 18 h 45"/>
                <a:gd name="T12" fmla="*/ 11 w 51"/>
                <a:gd name="T13" fmla="*/ 12 h 45"/>
                <a:gd name="T14" fmla="*/ 14 w 51"/>
                <a:gd name="T15" fmla="*/ 12 h 45"/>
                <a:gd name="T16" fmla="*/ 18 w 51"/>
                <a:gd name="T17" fmla="*/ 18 h 45"/>
                <a:gd name="T18" fmla="*/ 13 w 51"/>
                <a:gd name="T19" fmla="*/ 32 h 45"/>
                <a:gd name="T20" fmla="*/ 14 w 51"/>
                <a:gd name="T21" fmla="*/ 41 h 45"/>
                <a:gd name="T22" fmla="*/ 32 w 51"/>
                <a:gd name="T23" fmla="*/ 44 h 45"/>
                <a:gd name="T24" fmla="*/ 50 w 51"/>
                <a:gd name="T25" fmla="*/ 40 h 45"/>
                <a:gd name="T26" fmla="*/ 50 w 51"/>
                <a:gd name="T27" fmla="*/ 36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1" h="45">
                  <a:moveTo>
                    <a:pt x="50" y="36"/>
                  </a:moveTo>
                  <a:cubicBezTo>
                    <a:pt x="47" y="32"/>
                    <a:pt x="44" y="31"/>
                    <a:pt x="39" y="31"/>
                  </a:cubicBezTo>
                  <a:cubicBezTo>
                    <a:pt x="35" y="31"/>
                    <a:pt x="31" y="30"/>
                    <a:pt x="27" y="30"/>
                  </a:cubicBezTo>
                  <a:cubicBezTo>
                    <a:pt x="31" y="21"/>
                    <a:pt x="31" y="8"/>
                    <a:pt x="22" y="3"/>
                  </a:cubicBezTo>
                  <a:cubicBezTo>
                    <a:pt x="16" y="0"/>
                    <a:pt x="9" y="1"/>
                    <a:pt x="4" y="5"/>
                  </a:cubicBezTo>
                  <a:cubicBezTo>
                    <a:pt x="0" y="9"/>
                    <a:pt x="1" y="16"/>
                    <a:pt x="6" y="18"/>
                  </a:cubicBezTo>
                  <a:cubicBezTo>
                    <a:pt x="10" y="19"/>
                    <a:pt x="13" y="15"/>
                    <a:pt x="11" y="12"/>
                  </a:cubicBezTo>
                  <a:cubicBezTo>
                    <a:pt x="11" y="13"/>
                    <a:pt x="11" y="12"/>
                    <a:pt x="14" y="12"/>
                  </a:cubicBezTo>
                  <a:cubicBezTo>
                    <a:pt x="17" y="11"/>
                    <a:pt x="18" y="16"/>
                    <a:pt x="18" y="18"/>
                  </a:cubicBezTo>
                  <a:cubicBezTo>
                    <a:pt x="18" y="22"/>
                    <a:pt x="17" y="29"/>
                    <a:pt x="13" y="32"/>
                  </a:cubicBezTo>
                  <a:cubicBezTo>
                    <a:pt x="11" y="34"/>
                    <a:pt x="10" y="39"/>
                    <a:pt x="14" y="41"/>
                  </a:cubicBezTo>
                  <a:cubicBezTo>
                    <a:pt x="20" y="44"/>
                    <a:pt x="26" y="44"/>
                    <a:pt x="32" y="44"/>
                  </a:cubicBezTo>
                  <a:cubicBezTo>
                    <a:pt x="39" y="44"/>
                    <a:pt x="46" y="45"/>
                    <a:pt x="50" y="40"/>
                  </a:cubicBezTo>
                  <a:cubicBezTo>
                    <a:pt x="51" y="39"/>
                    <a:pt x="51" y="37"/>
                    <a:pt x="50" y="3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9" name="Freeform 74"/>
            <p:cNvSpPr>
              <a:spLocks/>
            </p:cNvSpPr>
            <p:nvPr/>
          </p:nvSpPr>
          <p:spPr bwMode="auto">
            <a:xfrm>
              <a:off x="2197" y="3931"/>
              <a:ext cx="61" cy="24"/>
            </a:xfrm>
            <a:custGeom>
              <a:avLst/>
              <a:gdLst>
                <a:gd name="T0" fmla="*/ 42 w 49"/>
                <a:gd name="T1" fmla="*/ 7 h 19"/>
                <a:gd name="T2" fmla="*/ 1 w 49"/>
                <a:gd name="T3" fmla="*/ 11 h 19"/>
                <a:gd name="T4" fmla="*/ 3 w 49"/>
                <a:gd name="T5" fmla="*/ 16 h 19"/>
                <a:gd name="T6" fmla="*/ 21 w 49"/>
                <a:gd name="T7" fmla="*/ 16 h 19"/>
                <a:gd name="T8" fmla="*/ 42 w 49"/>
                <a:gd name="T9" fmla="*/ 17 h 19"/>
                <a:gd name="T10" fmla="*/ 42 w 49"/>
                <a:gd name="T11" fmla="*/ 7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9" h="19">
                  <a:moveTo>
                    <a:pt x="42" y="7"/>
                  </a:moveTo>
                  <a:cubicBezTo>
                    <a:pt x="32" y="6"/>
                    <a:pt x="8" y="0"/>
                    <a:pt x="1" y="11"/>
                  </a:cubicBezTo>
                  <a:cubicBezTo>
                    <a:pt x="0" y="13"/>
                    <a:pt x="1" y="15"/>
                    <a:pt x="3" y="16"/>
                  </a:cubicBezTo>
                  <a:cubicBezTo>
                    <a:pt x="9" y="19"/>
                    <a:pt x="16" y="17"/>
                    <a:pt x="21" y="16"/>
                  </a:cubicBezTo>
                  <a:cubicBezTo>
                    <a:pt x="28" y="16"/>
                    <a:pt x="35" y="17"/>
                    <a:pt x="42" y="17"/>
                  </a:cubicBezTo>
                  <a:cubicBezTo>
                    <a:pt x="48" y="17"/>
                    <a:pt x="49" y="8"/>
                    <a:pt x="42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0" name="Freeform 75"/>
            <p:cNvSpPr>
              <a:spLocks noEditPoints="1"/>
            </p:cNvSpPr>
            <p:nvPr/>
          </p:nvSpPr>
          <p:spPr bwMode="auto">
            <a:xfrm>
              <a:off x="2260" y="3873"/>
              <a:ext cx="89" cy="110"/>
            </a:xfrm>
            <a:custGeom>
              <a:avLst/>
              <a:gdLst>
                <a:gd name="T0" fmla="*/ 62 w 71"/>
                <a:gd name="T1" fmla="*/ 47 h 87"/>
                <a:gd name="T2" fmla="*/ 36 w 71"/>
                <a:gd name="T3" fmla="*/ 36 h 87"/>
                <a:gd name="T4" fmla="*/ 25 w 71"/>
                <a:gd name="T5" fmla="*/ 46 h 87"/>
                <a:gd name="T6" fmla="*/ 22 w 71"/>
                <a:gd name="T7" fmla="*/ 33 h 87"/>
                <a:gd name="T8" fmla="*/ 12 w 71"/>
                <a:gd name="T9" fmla="*/ 6 h 87"/>
                <a:gd name="T10" fmla="*/ 3 w 71"/>
                <a:gd name="T11" fmla="*/ 11 h 87"/>
                <a:gd name="T12" fmla="*/ 11 w 71"/>
                <a:gd name="T13" fmla="*/ 41 h 87"/>
                <a:gd name="T14" fmla="*/ 17 w 71"/>
                <a:gd name="T15" fmla="*/ 69 h 87"/>
                <a:gd name="T16" fmla="*/ 26 w 71"/>
                <a:gd name="T17" fmla="*/ 71 h 87"/>
                <a:gd name="T18" fmla="*/ 62 w 71"/>
                <a:gd name="T19" fmla="*/ 47 h 87"/>
                <a:gd name="T20" fmla="*/ 47 w 71"/>
                <a:gd name="T21" fmla="*/ 63 h 87"/>
                <a:gd name="T22" fmla="*/ 32 w 71"/>
                <a:gd name="T23" fmla="*/ 62 h 87"/>
                <a:gd name="T24" fmla="*/ 46 w 71"/>
                <a:gd name="T25" fmla="*/ 46 h 87"/>
                <a:gd name="T26" fmla="*/ 47 w 71"/>
                <a:gd name="T27" fmla="*/ 63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1" h="87">
                  <a:moveTo>
                    <a:pt x="62" y="47"/>
                  </a:moveTo>
                  <a:cubicBezTo>
                    <a:pt x="58" y="37"/>
                    <a:pt x="47" y="31"/>
                    <a:pt x="36" y="36"/>
                  </a:cubicBezTo>
                  <a:cubicBezTo>
                    <a:pt x="31" y="38"/>
                    <a:pt x="28" y="41"/>
                    <a:pt x="25" y="46"/>
                  </a:cubicBezTo>
                  <a:cubicBezTo>
                    <a:pt x="24" y="42"/>
                    <a:pt x="23" y="38"/>
                    <a:pt x="22" y="33"/>
                  </a:cubicBezTo>
                  <a:cubicBezTo>
                    <a:pt x="21" y="24"/>
                    <a:pt x="16" y="15"/>
                    <a:pt x="12" y="6"/>
                  </a:cubicBezTo>
                  <a:cubicBezTo>
                    <a:pt x="9" y="0"/>
                    <a:pt x="0" y="4"/>
                    <a:pt x="3" y="11"/>
                  </a:cubicBezTo>
                  <a:cubicBezTo>
                    <a:pt x="7" y="21"/>
                    <a:pt x="9" y="30"/>
                    <a:pt x="11" y="41"/>
                  </a:cubicBezTo>
                  <a:cubicBezTo>
                    <a:pt x="13" y="50"/>
                    <a:pt x="13" y="60"/>
                    <a:pt x="17" y="69"/>
                  </a:cubicBezTo>
                  <a:cubicBezTo>
                    <a:pt x="18" y="73"/>
                    <a:pt x="23" y="73"/>
                    <a:pt x="26" y="71"/>
                  </a:cubicBezTo>
                  <a:cubicBezTo>
                    <a:pt x="41" y="87"/>
                    <a:pt x="71" y="67"/>
                    <a:pt x="62" y="47"/>
                  </a:cubicBezTo>
                  <a:close/>
                  <a:moveTo>
                    <a:pt x="47" y="63"/>
                  </a:moveTo>
                  <a:cubicBezTo>
                    <a:pt x="42" y="68"/>
                    <a:pt x="37" y="64"/>
                    <a:pt x="32" y="62"/>
                  </a:cubicBezTo>
                  <a:cubicBezTo>
                    <a:pt x="34" y="54"/>
                    <a:pt x="36" y="43"/>
                    <a:pt x="46" y="46"/>
                  </a:cubicBezTo>
                  <a:cubicBezTo>
                    <a:pt x="56" y="48"/>
                    <a:pt x="51" y="59"/>
                    <a:pt x="47" y="6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1" name="Freeform 76"/>
            <p:cNvSpPr>
              <a:spLocks/>
            </p:cNvSpPr>
            <p:nvPr/>
          </p:nvSpPr>
          <p:spPr bwMode="auto">
            <a:xfrm>
              <a:off x="2284" y="3844"/>
              <a:ext cx="64" cy="53"/>
            </a:xfrm>
            <a:custGeom>
              <a:avLst/>
              <a:gdLst>
                <a:gd name="T0" fmla="*/ 40 w 51"/>
                <a:gd name="T1" fmla="*/ 23 h 42"/>
                <a:gd name="T2" fmla="*/ 32 w 51"/>
                <a:gd name="T3" fmla="*/ 25 h 42"/>
                <a:gd name="T4" fmla="*/ 30 w 51"/>
                <a:gd name="T5" fmla="*/ 25 h 42"/>
                <a:gd name="T6" fmla="*/ 32 w 51"/>
                <a:gd name="T7" fmla="*/ 20 h 42"/>
                <a:gd name="T8" fmla="*/ 31 w 51"/>
                <a:gd name="T9" fmla="*/ 3 h 42"/>
                <a:gd name="T10" fmla="*/ 28 w 51"/>
                <a:gd name="T11" fmla="*/ 1 h 42"/>
                <a:gd name="T12" fmla="*/ 4 w 51"/>
                <a:gd name="T13" fmla="*/ 10 h 42"/>
                <a:gd name="T14" fmla="*/ 9 w 51"/>
                <a:gd name="T15" fmla="*/ 16 h 42"/>
                <a:gd name="T16" fmla="*/ 24 w 51"/>
                <a:gd name="T17" fmla="*/ 9 h 42"/>
                <a:gd name="T18" fmla="*/ 20 w 51"/>
                <a:gd name="T19" fmla="*/ 24 h 42"/>
                <a:gd name="T20" fmla="*/ 19 w 51"/>
                <a:gd name="T21" fmla="*/ 35 h 42"/>
                <a:gd name="T22" fmla="*/ 44 w 51"/>
                <a:gd name="T23" fmla="*/ 34 h 42"/>
                <a:gd name="T24" fmla="*/ 40 w 51"/>
                <a:gd name="T25" fmla="*/ 23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1" h="42">
                  <a:moveTo>
                    <a:pt x="40" y="23"/>
                  </a:moveTo>
                  <a:cubicBezTo>
                    <a:pt x="38" y="24"/>
                    <a:pt x="35" y="24"/>
                    <a:pt x="32" y="25"/>
                  </a:cubicBezTo>
                  <a:cubicBezTo>
                    <a:pt x="32" y="25"/>
                    <a:pt x="31" y="25"/>
                    <a:pt x="30" y="25"/>
                  </a:cubicBezTo>
                  <a:cubicBezTo>
                    <a:pt x="31" y="23"/>
                    <a:pt x="32" y="22"/>
                    <a:pt x="32" y="20"/>
                  </a:cubicBezTo>
                  <a:cubicBezTo>
                    <a:pt x="34" y="14"/>
                    <a:pt x="34" y="8"/>
                    <a:pt x="31" y="3"/>
                  </a:cubicBezTo>
                  <a:cubicBezTo>
                    <a:pt x="31" y="2"/>
                    <a:pt x="29" y="1"/>
                    <a:pt x="28" y="1"/>
                  </a:cubicBezTo>
                  <a:cubicBezTo>
                    <a:pt x="18" y="0"/>
                    <a:pt x="11" y="3"/>
                    <a:pt x="4" y="10"/>
                  </a:cubicBezTo>
                  <a:cubicBezTo>
                    <a:pt x="0" y="14"/>
                    <a:pt x="6" y="20"/>
                    <a:pt x="9" y="16"/>
                  </a:cubicBezTo>
                  <a:cubicBezTo>
                    <a:pt x="14" y="12"/>
                    <a:pt x="18" y="10"/>
                    <a:pt x="24" y="9"/>
                  </a:cubicBezTo>
                  <a:cubicBezTo>
                    <a:pt x="25" y="14"/>
                    <a:pt x="22" y="20"/>
                    <a:pt x="20" y="24"/>
                  </a:cubicBezTo>
                  <a:cubicBezTo>
                    <a:pt x="18" y="28"/>
                    <a:pt x="15" y="31"/>
                    <a:pt x="19" y="35"/>
                  </a:cubicBezTo>
                  <a:cubicBezTo>
                    <a:pt x="25" y="42"/>
                    <a:pt x="38" y="36"/>
                    <a:pt x="44" y="34"/>
                  </a:cubicBezTo>
                  <a:cubicBezTo>
                    <a:pt x="51" y="31"/>
                    <a:pt x="46" y="23"/>
                    <a:pt x="40" y="2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2" name="Freeform 77"/>
            <p:cNvSpPr>
              <a:spLocks/>
            </p:cNvSpPr>
            <p:nvPr/>
          </p:nvSpPr>
          <p:spPr bwMode="auto">
            <a:xfrm>
              <a:off x="2388" y="3929"/>
              <a:ext cx="52" cy="21"/>
            </a:xfrm>
            <a:custGeom>
              <a:avLst/>
              <a:gdLst>
                <a:gd name="T0" fmla="*/ 32 w 41"/>
                <a:gd name="T1" fmla="*/ 2 h 17"/>
                <a:gd name="T2" fmla="*/ 12 w 41"/>
                <a:gd name="T3" fmla="*/ 3 h 17"/>
                <a:gd name="T4" fmla="*/ 0 w 41"/>
                <a:gd name="T5" fmla="*/ 10 h 17"/>
                <a:gd name="T6" fmla="*/ 12 w 41"/>
                <a:gd name="T7" fmla="*/ 16 h 17"/>
                <a:gd name="T8" fmla="*/ 20 w 41"/>
                <a:gd name="T9" fmla="*/ 14 h 17"/>
                <a:gd name="T10" fmla="*/ 32 w 41"/>
                <a:gd name="T11" fmla="*/ 14 h 17"/>
                <a:gd name="T12" fmla="*/ 32 w 41"/>
                <a:gd name="T13" fmla="*/ 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1" h="17">
                  <a:moveTo>
                    <a:pt x="32" y="2"/>
                  </a:moveTo>
                  <a:cubicBezTo>
                    <a:pt x="26" y="1"/>
                    <a:pt x="18" y="0"/>
                    <a:pt x="12" y="3"/>
                  </a:cubicBezTo>
                  <a:cubicBezTo>
                    <a:pt x="8" y="4"/>
                    <a:pt x="0" y="5"/>
                    <a:pt x="0" y="10"/>
                  </a:cubicBezTo>
                  <a:cubicBezTo>
                    <a:pt x="0" y="17"/>
                    <a:pt x="8" y="17"/>
                    <a:pt x="12" y="16"/>
                  </a:cubicBezTo>
                  <a:cubicBezTo>
                    <a:pt x="15" y="16"/>
                    <a:pt x="17" y="14"/>
                    <a:pt x="20" y="14"/>
                  </a:cubicBezTo>
                  <a:cubicBezTo>
                    <a:pt x="24" y="14"/>
                    <a:pt x="28" y="14"/>
                    <a:pt x="32" y="14"/>
                  </a:cubicBezTo>
                  <a:cubicBezTo>
                    <a:pt x="40" y="14"/>
                    <a:pt x="41" y="3"/>
                    <a:pt x="32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3" name="Freeform 78"/>
            <p:cNvSpPr>
              <a:spLocks/>
            </p:cNvSpPr>
            <p:nvPr/>
          </p:nvSpPr>
          <p:spPr bwMode="auto">
            <a:xfrm>
              <a:off x="2393" y="3896"/>
              <a:ext cx="53" cy="20"/>
            </a:xfrm>
            <a:custGeom>
              <a:avLst/>
              <a:gdLst>
                <a:gd name="T0" fmla="*/ 35 w 42"/>
                <a:gd name="T1" fmla="*/ 3 h 16"/>
                <a:gd name="T2" fmla="*/ 15 w 42"/>
                <a:gd name="T3" fmla="*/ 0 h 16"/>
                <a:gd name="T4" fmla="*/ 1 w 42"/>
                <a:gd name="T5" fmla="*/ 9 h 16"/>
                <a:gd name="T6" fmla="*/ 2 w 42"/>
                <a:gd name="T7" fmla="*/ 13 h 16"/>
                <a:gd name="T8" fmla="*/ 15 w 42"/>
                <a:gd name="T9" fmla="*/ 14 h 16"/>
                <a:gd name="T10" fmla="*/ 32 w 42"/>
                <a:gd name="T11" fmla="*/ 15 h 16"/>
                <a:gd name="T12" fmla="*/ 32 w 42"/>
                <a:gd name="T13" fmla="*/ 15 h 16"/>
                <a:gd name="T14" fmla="*/ 35 w 42"/>
                <a:gd name="T15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2" h="16">
                  <a:moveTo>
                    <a:pt x="35" y="3"/>
                  </a:moveTo>
                  <a:cubicBezTo>
                    <a:pt x="28" y="1"/>
                    <a:pt x="22" y="0"/>
                    <a:pt x="15" y="0"/>
                  </a:cubicBezTo>
                  <a:cubicBezTo>
                    <a:pt x="10" y="1"/>
                    <a:pt x="2" y="3"/>
                    <a:pt x="1" y="9"/>
                  </a:cubicBezTo>
                  <a:cubicBezTo>
                    <a:pt x="0" y="11"/>
                    <a:pt x="1" y="12"/>
                    <a:pt x="2" y="13"/>
                  </a:cubicBezTo>
                  <a:cubicBezTo>
                    <a:pt x="6" y="16"/>
                    <a:pt x="11" y="14"/>
                    <a:pt x="15" y="14"/>
                  </a:cubicBezTo>
                  <a:cubicBezTo>
                    <a:pt x="21" y="13"/>
                    <a:pt x="26" y="15"/>
                    <a:pt x="32" y="15"/>
                  </a:cubicBezTo>
                  <a:cubicBezTo>
                    <a:pt x="32" y="15"/>
                    <a:pt x="32" y="15"/>
                    <a:pt x="32" y="15"/>
                  </a:cubicBezTo>
                  <a:cubicBezTo>
                    <a:pt x="39" y="15"/>
                    <a:pt x="42" y="5"/>
                    <a:pt x="35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4" name="Freeform 79"/>
            <p:cNvSpPr>
              <a:spLocks noEditPoints="1"/>
            </p:cNvSpPr>
            <p:nvPr/>
          </p:nvSpPr>
          <p:spPr bwMode="auto">
            <a:xfrm>
              <a:off x="2493" y="3884"/>
              <a:ext cx="64" cy="65"/>
            </a:xfrm>
            <a:custGeom>
              <a:avLst/>
              <a:gdLst>
                <a:gd name="T0" fmla="*/ 49 w 51"/>
                <a:gd name="T1" fmla="*/ 42 h 51"/>
                <a:gd name="T2" fmla="*/ 41 w 51"/>
                <a:gd name="T3" fmla="*/ 34 h 51"/>
                <a:gd name="T4" fmla="*/ 39 w 51"/>
                <a:gd name="T5" fmla="*/ 23 h 51"/>
                <a:gd name="T6" fmla="*/ 35 w 51"/>
                <a:gd name="T7" fmla="*/ 18 h 51"/>
                <a:gd name="T8" fmla="*/ 35 w 51"/>
                <a:gd name="T9" fmla="*/ 16 h 51"/>
                <a:gd name="T10" fmla="*/ 39 w 51"/>
                <a:gd name="T11" fmla="*/ 13 h 51"/>
                <a:gd name="T12" fmla="*/ 24 w 51"/>
                <a:gd name="T13" fmla="*/ 2 h 51"/>
                <a:gd name="T14" fmla="*/ 1 w 51"/>
                <a:gd name="T15" fmla="*/ 24 h 51"/>
                <a:gd name="T16" fmla="*/ 15 w 51"/>
                <a:gd name="T17" fmla="*/ 49 h 51"/>
                <a:gd name="T18" fmla="*/ 30 w 51"/>
                <a:gd name="T19" fmla="*/ 45 h 51"/>
                <a:gd name="T20" fmla="*/ 32 w 51"/>
                <a:gd name="T21" fmla="*/ 41 h 51"/>
                <a:gd name="T22" fmla="*/ 47 w 51"/>
                <a:gd name="T23" fmla="*/ 49 h 51"/>
                <a:gd name="T24" fmla="*/ 49 w 51"/>
                <a:gd name="T25" fmla="*/ 42 h 51"/>
                <a:gd name="T26" fmla="*/ 14 w 51"/>
                <a:gd name="T27" fmla="*/ 38 h 51"/>
                <a:gd name="T28" fmla="*/ 11 w 51"/>
                <a:gd name="T29" fmla="*/ 29 h 51"/>
                <a:gd name="T30" fmla="*/ 17 w 51"/>
                <a:gd name="T31" fmla="*/ 14 h 51"/>
                <a:gd name="T32" fmla="*/ 25 w 51"/>
                <a:gd name="T33" fmla="*/ 10 h 51"/>
                <a:gd name="T34" fmla="*/ 26 w 51"/>
                <a:gd name="T35" fmla="*/ 10 h 51"/>
                <a:gd name="T36" fmla="*/ 26 w 51"/>
                <a:gd name="T37" fmla="*/ 10 h 51"/>
                <a:gd name="T38" fmla="*/ 25 w 51"/>
                <a:gd name="T39" fmla="*/ 29 h 51"/>
                <a:gd name="T40" fmla="*/ 22 w 51"/>
                <a:gd name="T41" fmla="*/ 36 h 51"/>
                <a:gd name="T42" fmla="*/ 14 w 51"/>
                <a:gd name="T43" fmla="*/ 38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1" h="51">
                  <a:moveTo>
                    <a:pt x="49" y="42"/>
                  </a:moveTo>
                  <a:cubicBezTo>
                    <a:pt x="47" y="39"/>
                    <a:pt x="43" y="37"/>
                    <a:pt x="41" y="34"/>
                  </a:cubicBezTo>
                  <a:cubicBezTo>
                    <a:pt x="39" y="31"/>
                    <a:pt x="39" y="27"/>
                    <a:pt x="39" y="23"/>
                  </a:cubicBezTo>
                  <a:cubicBezTo>
                    <a:pt x="39" y="21"/>
                    <a:pt x="37" y="18"/>
                    <a:pt x="35" y="18"/>
                  </a:cubicBezTo>
                  <a:cubicBezTo>
                    <a:pt x="35" y="17"/>
                    <a:pt x="35" y="16"/>
                    <a:pt x="35" y="16"/>
                  </a:cubicBezTo>
                  <a:cubicBezTo>
                    <a:pt x="36" y="16"/>
                    <a:pt x="38" y="15"/>
                    <a:pt x="39" y="13"/>
                  </a:cubicBezTo>
                  <a:cubicBezTo>
                    <a:pt x="41" y="5"/>
                    <a:pt x="31" y="2"/>
                    <a:pt x="24" y="2"/>
                  </a:cubicBezTo>
                  <a:cubicBezTo>
                    <a:pt x="13" y="0"/>
                    <a:pt x="2" y="14"/>
                    <a:pt x="1" y="24"/>
                  </a:cubicBezTo>
                  <a:cubicBezTo>
                    <a:pt x="0" y="35"/>
                    <a:pt x="2" y="47"/>
                    <a:pt x="15" y="49"/>
                  </a:cubicBezTo>
                  <a:cubicBezTo>
                    <a:pt x="21" y="51"/>
                    <a:pt x="26" y="49"/>
                    <a:pt x="30" y="45"/>
                  </a:cubicBezTo>
                  <a:cubicBezTo>
                    <a:pt x="30" y="44"/>
                    <a:pt x="31" y="43"/>
                    <a:pt x="32" y="41"/>
                  </a:cubicBezTo>
                  <a:cubicBezTo>
                    <a:pt x="35" y="47"/>
                    <a:pt x="40" y="50"/>
                    <a:pt x="47" y="49"/>
                  </a:cubicBezTo>
                  <a:cubicBezTo>
                    <a:pt x="50" y="48"/>
                    <a:pt x="51" y="44"/>
                    <a:pt x="49" y="42"/>
                  </a:cubicBezTo>
                  <a:close/>
                  <a:moveTo>
                    <a:pt x="14" y="38"/>
                  </a:moveTo>
                  <a:cubicBezTo>
                    <a:pt x="11" y="37"/>
                    <a:pt x="11" y="32"/>
                    <a:pt x="11" y="29"/>
                  </a:cubicBezTo>
                  <a:cubicBezTo>
                    <a:pt x="11" y="23"/>
                    <a:pt x="13" y="18"/>
                    <a:pt x="17" y="14"/>
                  </a:cubicBezTo>
                  <a:cubicBezTo>
                    <a:pt x="19" y="12"/>
                    <a:pt x="22" y="10"/>
                    <a:pt x="25" y="10"/>
                  </a:cubicBezTo>
                  <a:cubicBezTo>
                    <a:pt x="25" y="10"/>
                    <a:pt x="26" y="10"/>
                    <a:pt x="26" y="10"/>
                  </a:cubicBezTo>
                  <a:cubicBezTo>
                    <a:pt x="26" y="10"/>
                    <a:pt x="26" y="10"/>
                    <a:pt x="26" y="10"/>
                  </a:cubicBezTo>
                  <a:cubicBezTo>
                    <a:pt x="26" y="16"/>
                    <a:pt x="24" y="23"/>
                    <a:pt x="25" y="29"/>
                  </a:cubicBezTo>
                  <a:cubicBezTo>
                    <a:pt x="24" y="31"/>
                    <a:pt x="24" y="34"/>
                    <a:pt x="22" y="36"/>
                  </a:cubicBezTo>
                  <a:cubicBezTo>
                    <a:pt x="20" y="39"/>
                    <a:pt x="17" y="40"/>
                    <a:pt x="14" y="3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5" name="Freeform 80"/>
            <p:cNvSpPr>
              <a:spLocks/>
            </p:cNvSpPr>
            <p:nvPr/>
          </p:nvSpPr>
          <p:spPr bwMode="auto">
            <a:xfrm>
              <a:off x="2573" y="3866"/>
              <a:ext cx="51" cy="73"/>
            </a:xfrm>
            <a:custGeom>
              <a:avLst/>
              <a:gdLst>
                <a:gd name="T0" fmla="*/ 34 w 40"/>
                <a:gd name="T1" fmla="*/ 20 h 58"/>
                <a:gd name="T2" fmla="*/ 23 w 40"/>
                <a:gd name="T3" fmla="*/ 20 h 58"/>
                <a:gd name="T4" fmla="*/ 20 w 40"/>
                <a:gd name="T5" fmla="*/ 4 h 58"/>
                <a:gd name="T6" fmla="*/ 12 w 40"/>
                <a:gd name="T7" fmla="*/ 10 h 58"/>
                <a:gd name="T8" fmla="*/ 11 w 40"/>
                <a:gd name="T9" fmla="*/ 20 h 58"/>
                <a:gd name="T10" fmla="*/ 0 w 40"/>
                <a:gd name="T11" fmla="*/ 26 h 58"/>
                <a:gd name="T12" fmla="*/ 11 w 40"/>
                <a:gd name="T13" fmla="*/ 32 h 58"/>
                <a:gd name="T14" fmla="*/ 12 w 40"/>
                <a:gd name="T15" fmla="*/ 44 h 58"/>
                <a:gd name="T16" fmla="*/ 15 w 40"/>
                <a:gd name="T17" fmla="*/ 57 h 58"/>
                <a:gd name="T18" fmla="*/ 20 w 40"/>
                <a:gd name="T19" fmla="*/ 57 h 58"/>
                <a:gd name="T20" fmla="*/ 23 w 40"/>
                <a:gd name="T21" fmla="*/ 31 h 58"/>
                <a:gd name="T22" fmla="*/ 30 w 40"/>
                <a:gd name="T23" fmla="*/ 31 h 58"/>
                <a:gd name="T24" fmla="*/ 32 w 40"/>
                <a:gd name="T25" fmla="*/ 31 h 58"/>
                <a:gd name="T26" fmla="*/ 39 w 40"/>
                <a:gd name="T27" fmla="*/ 27 h 58"/>
                <a:gd name="T28" fmla="*/ 34 w 40"/>
                <a:gd name="T29" fmla="*/ 2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0" h="58">
                  <a:moveTo>
                    <a:pt x="34" y="20"/>
                  </a:moveTo>
                  <a:cubicBezTo>
                    <a:pt x="31" y="19"/>
                    <a:pt x="27" y="19"/>
                    <a:pt x="23" y="20"/>
                  </a:cubicBezTo>
                  <a:cubicBezTo>
                    <a:pt x="23" y="14"/>
                    <a:pt x="23" y="9"/>
                    <a:pt x="20" y="4"/>
                  </a:cubicBezTo>
                  <a:cubicBezTo>
                    <a:pt x="16" y="0"/>
                    <a:pt x="9" y="5"/>
                    <a:pt x="12" y="10"/>
                  </a:cubicBezTo>
                  <a:cubicBezTo>
                    <a:pt x="13" y="13"/>
                    <a:pt x="12" y="17"/>
                    <a:pt x="11" y="20"/>
                  </a:cubicBezTo>
                  <a:cubicBezTo>
                    <a:pt x="7" y="21"/>
                    <a:pt x="1" y="21"/>
                    <a:pt x="0" y="26"/>
                  </a:cubicBezTo>
                  <a:cubicBezTo>
                    <a:pt x="0" y="31"/>
                    <a:pt x="6" y="32"/>
                    <a:pt x="11" y="32"/>
                  </a:cubicBezTo>
                  <a:cubicBezTo>
                    <a:pt x="11" y="36"/>
                    <a:pt x="11" y="40"/>
                    <a:pt x="12" y="44"/>
                  </a:cubicBezTo>
                  <a:cubicBezTo>
                    <a:pt x="12" y="48"/>
                    <a:pt x="11" y="53"/>
                    <a:pt x="15" y="57"/>
                  </a:cubicBezTo>
                  <a:cubicBezTo>
                    <a:pt x="16" y="58"/>
                    <a:pt x="19" y="58"/>
                    <a:pt x="20" y="57"/>
                  </a:cubicBezTo>
                  <a:cubicBezTo>
                    <a:pt x="28" y="52"/>
                    <a:pt x="24" y="40"/>
                    <a:pt x="23" y="31"/>
                  </a:cubicBezTo>
                  <a:cubicBezTo>
                    <a:pt x="25" y="31"/>
                    <a:pt x="28" y="31"/>
                    <a:pt x="30" y="31"/>
                  </a:cubicBezTo>
                  <a:cubicBezTo>
                    <a:pt x="31" y="31"/>
                    <a:pt x="31" y="31"/>
                    <a:pt x="32" y="31"/>
                  </a:cubicBezTo>
                  <a:cubicBezTo>
                    <a:pt x="35" y="32"/>
                    <a:pt x="38" y="30"/>
                    <a:pt x="39" y="27"/>
                  </a:cubicBezTo>
                  <a:cubicBezTo>
                    <a:pt x="40" y="23"/>
                    <a:pt x="37" y="21"/>
                    <a:pt x="34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6" name="Freeform 81"/>
            <p:cNvSpPr>
              <a:spLocks noEditPoints="1"/>
            </p:cNvSpPr>
            <p:nvPr/>
          </p:nvSpPr>
          <p:spPr bwMode="auto">
            <a:xfrm>
              <a:off x="2628" y="3862"/>
              <a:ext cx="55" cy="82"/>
            </a:xfrm>
            <a:custGeom>
              <a:avLst/>
              <a:gdLst>
                <a:gd name="T0" fmla="*/ 44 w 44"/>
                <a:gd name="T1" fmla="*/ 39 h 65"/>
                <a:gd name="T2" fmla="*/ 29 w 44"/>
                <a:gd name="T3" fmla="*/ 17 h 65"/>
                <a:gd name="T4" fmla="*/ 11 w 44"/>
                <a:gd name="T5" fmla="*/ 26 h 65"/>
                <a:gd name="T6" fmla="*/ 10 w 44"/>
                <a:gd name="T7" fmla="*/ 5 h 65"/>
                <a:gd name="T8" fmla="*/ 2 w 44"/>
                <a:gd name="T9" fmla="*/ 5 h 65"/>
                <a:gd name="T10" fmla="*/ 1 w 44"/>
                <a:gd name="T11" fmla="*/ 21 h 65"/>
                <a:gd name="T12" fmla="*/ 0 w 44"/>
                <a:gd name="T13" fmla="*/ 34 h 65"/>
                <a:gd name="T14" fmla="*/ 1 w 44"/>
                <a:gd name="T15" fmla="*/ 42 h 65"/>
                <a:gd name="T16" fmla="*/ 4 w 44"/>
                <a:gd name="T17" fmla="*/ 47 h 65"/>
                <a:gd name="T18" fmla="*/ 27 w 44"/>
                <a:gd name="T19" fmla="*/ 65 h 65"/>
                <a:gd name="T20" fmla="*/ 44 w 44"/>
                <a:gd name="T21" fmla="*/ 39 h 65"/>
                <a:gd name="T22" fmla="*/ 27 w 44"/>
                <a:gd name="T23" fmla="*/ 53 h 65"/>
                <a:gd name="T24" fmla="*/ 14 w 44"/>
                <a:gd name="T25" fmla="*/ 42 h 65"/>
                <a:gd name="T26" fmla="*/ 23 w 44"/>
                <a:gd name="T27" fmla="*/ 30 h 65"/>
                <a:gd name="T28" fmla="*/ 32 w 44"/>
                <a:gd name="T29" fmla="*/ 37 h 65"/>
                <a:gd name="T30" fmla="*/ 27 w 44"/>
                <a:gd name="T31" fmla="*/ 53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4" h="65">
                  <a:moveTo>
                    <a:pt x="44" y="39"/>
                  </a:moveTo>
                  <a:cubicBezTo>
                    <a:pt x="44" y="29"/>
                    <a:pt x="40" y="19"/>
                    <a:pt x="29" y="17"/>
                  </a:cubicBezTo>
                  <a:cubicBezTo>
                    <a:pt x="21" y="16"/>
                    <a:pt x="15" y="20"/>
                    <a:pt x="11" y="26"/>
                  </a:cubicBezTo>
                  <a:cubicBezTo>
                    <a:pt x="10" y="19"/>
                    <a:pt x="9" y="12"/>
                    <a:pt x="10" y="5"/>
                  </a:cubicBezTo>
                  <a:cubicBezTo>
                    <a:pt x="10" y="1"/>
                    <a:pt x="3" y="0"/>
                    <a:pt x="2" y="5"/>
                  </a:cubicBezTo>
                  <a:cubicBezTo>
                    <a:pt x="2" y="10"/>
                    <a:pt x="1" y="16"/>
                    <a:pt x="1" y="21"/>
                  </a:cubicBezTo>
                  <a:cubicBezTo>
                    <a:pt x="2" y="26"/>
                    <a:pt x="1" y="30"/>
                    <a:pt x="0" y="34"/>
                  </a:cubicBezTo>
                  <a:cubicBezTo>
                    <a:pt x="0" y="37"/>
                    <a:pt x="1" y="40"/>
                    <a:pt x="1" y="42"/>
                  </a:cubicBezTo>
                  <a:cubicBezTo>
                    <a:pt x="1" y="45"/>
                    <a:pt x="2" y="46"/>
                    <a:pt x="4" y="47"/>
                  </a:cubicBezTo>
                  <a:cubicBezTo>
                    <a:pt x="6" y="57"/>
                    <a:pt x="17" y="65"/>
                    <a:pt x="27" y="65"/>
                  </a:cubicBezTo>
                  <a:cubicBezTo>
                    <a:pt x="41" y="65"/>
                    <a:pt x="44" y="50"/>
                    <a:pt x="44" y="39"/>
                  </a:cubicBezTo>
                  <a:close/>
                  <a:moveTo>
                    <a:pt x="27" y="53"/>
                  </a:moveTo>
                  <a:cubicBezTo>
                    <a:pt x="21" y="55"/>
                    <a:pt x="17" y="47"/>
                    <a:pt x="14" y="42"/>
                  </a:cubicBezTo>
                  <a:cubicBezTo>
                    <a:pt x="17" y="38"/>
                    <a:pt x="19" y="33"/>
                    <a:pt x="23" y="30"/>
                  </a:cubicBezTo>
                  <a:cubicBezTo>
                    <a:pt x="29" y="24"/>
                    <a:pt x="31" y="32"/>
                    <a:pt x="32" y="37"/>
                  </a:cubicBezTo>
                  <a:cubicBezTo>
                    <a:pt x="33" y="41"/>
                    <a:pt x="33" y="51"/>
                    <a:pt x="27" y="5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7" name="Freeform 82"/>
            <p:cNvSpPr>
              <a:spLocks/>
            </p:cNvSpPr>
            <p:nvPr/>
          </p:nvSpPr>
          <p:spPr bwMode="auto">
            <a:xfrm>
              <a:off x="2673" y="3809"/>
              <a:ext cx="40" cy="176"/>
            </a:xfrm>
            <a:custGeom>
              <a:avLst/>
              <a:gdLst>
                <a:gd name="T0" fmla="*/ 30 w 32"/>
                <a:gd name="T1" fmla="*/ 79 h 140"/>
                <a:gd name="T2" fmla="*/ 22 w 32"/>
                <a:gd name="T3" fmla="*/ 40 h 140"/>
                <a:gd name="T4" fmla="*/ 16 w 32"/>
                <a:gd name="T5" fmla="*/ 22 h 140"/>
                <a:gd name="T6" fmla="*/ 10 w 32"/>
                <a:gd name="T7" fmla="*/ 5 h 140"/>
                <a:gd name="T8" fmla="*/ 1 w 32"/>
                <a:gd name="T9" fmla="*/ 6 h 140"/>
                <a:gd name="T10" fmla="*/ 8 w 32"/>
                <a:gd name="T11" fmla="*/ 34 h 140"/>
                <a:gd name="T12" fmla="*/ 16 w 32"/>
                <a:gd name="T13" fmla="*/ 68 h 140"/>
                <a:gd name="T14" fmla="*/ 16 w 32"/>
                <a:gd name="T15" fmla="*/ 106 h 140"/>
                <a:gd name="T16" fmla="*/ 1 w 32"/>
                <a:gd name="T17" fmla="*/ 135 h 140"/>
                <a:gd name="T18" fmla="*/ 5 w 32"/>
                <a:gd name="T19" fmla="*/ 139 h 140"/>
                <a:gd name="T20" fmla="*/ 30 w 32"/>
                <a:gd name="T21" fmla="*/ 79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2" h="140">
                  <a:moveTo>
                    <a:pt x="30" y="79"/>
                  </a:moveTo>
                  <a:cubicBezTo>
                    <a:pt x="28" y="66"/>
                    <a:pt x="26" y="53"/>
                    <a:pt x="22" y="40"/>
                  </a:cubicBezTo>
                  <a:cubicBezTo>
                    <a:pt x="20" y="34"/>
                    <a:pt x="18" y="28"/>
                    <a:pt x="16" y="22"/>
                  </a:cubicBezTo>
                  <a:cubicBezTo>
                    <a:pt x="14" y="16"/>
                    <a:pt x="10" y="11"/>
                    <a:pt x="10" y="5"/>
                  </a:cubicBezTo>
                  <a:cubicBezTo>
                    <a:pt x="9" y="0"/>
                    <a:pt x="1" y="1"/>
                    <a:pt x="1" y="6"/>
                  </a:cubicBezTo>
                  <a:cubicBezTo>
                    <a:pt x="0" y="15"/>
                    <a:pt x="6" y="25"/>
                    <a:pt x="8" y="34"/>
                  </a:cubicBezTo>
                  <a:cubicBezTo>
                    <a:pt x="12" y="45"/>
                    <a:pt x="14" y="57"/>
                    <a:pt x="16" y="68"/>
                  </a:cubicBezTo>
                  <a:cubicBezTo>
                    <a:pt x="18" y="81"/>
                    <a:pt x="20" y="93"/>
                    <a:pt x="16" y="106"/>
                  </a:cubicBezTo>
                  <a:cubicBezTo>
                    <a:pt x="13" y="117"/>
                    <a:pt x="4" y="125"/>
                    <a:pt x="1" y="135"/>
                  </a:cubicBezTo>
                  <a:cubicBezTo>
                    <a:pt x="0" y="137"/>
                    <a:pt x="3" y="140"/>
                    <a:pt x="5" y="139"/>
                  </a:cubicBezTo>
                  <a:cubicBezTo>
                    <a:pt x="26" y="126"/>
                    <a:pt x="32" y="101"/>
                    <a:pt x="30" y="7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8" name="Freeform 83"/>
            <p:cNvSpPr>
              <a:spLocks/>
            </p:cNvSpPr>
            <p:nvPr/>
          </p:nvSpPr>
          <p:spPr bwMode="auto">
            <a:xfrm>
              <a:off x="2463" y="3843"/>
              <a:ext cx="50" cy="151"/>
            </a:xfrm>
            <a:custGeom>
              <a:avLst/>
              <a:gdLst>
                <a:gd name="T0" fmla="*/ 38 w 40"/>
                <a:gd name="T1" fmla="*/ 115 h 120"/>
                <a:gd name="T2" fmla="*/ 20 w 40"/>
                <a:gd name="T3" fmla="*/ 96 h 120"/>
                <a:gd name="T4" fmla="*/ 14 w 40"/>
                <a:gd name="T5" fmla="*/ 65 h 120"/>
                <a:gd name="T6" fmla="*/ 17 w 40"/>
                <a:gd name="T7" fmla="*/ 34 h 120"/>
                <a:gd name="T8" fmla="*/ 33 w 40"/>
                <a:gd name="T9" fmla="*/ 8 h 120"/>
                <a:gd name="T10" fmla="*/ 32 w 40"/>
                <a:gd name="T11" fmla="*/ 1 h 120"/>
                <a:gd name="T12" fmla="*/ 10 w 40"/>
                <a:gd name="T13" fmla="*/ 20 h 120"/>
                <a:gd name="T14" fmla="*/ 2 w 40"/>
                <a:gd name="T15" fmla="*/ 59 h 120"/>
                <a:gd name="T16" fmla="*/ 8 w 40"/>
                <a:gd name="T17" fmla="*/ 100 h 120"/>
                <a:gd name="T18" fmla="*/ 36 w 40"/>
                <a:gd name="T19" fmla="*/ 120 h 120"/>
                <a:gd name="T20" fmla="*/ 38 w 40"/>
                <a:gd name="T21" fmla="*/ 115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0" h="120">
                  <a:moveTo>
                    <a:pt x="38" y="115"/>
                  </a:moveTo>
                  <a:cubicBezTo>
                    <a:pt x="32" y="109"/>
                    <a:pt x="25" y="104"/>
                    <a:pt x="20" y="96"/>
                  </a:cubicBezTo>
                  <a:cubicBezTo>
                    <a:pt x="14" y="87"/>
                    <a:pt x="14" y="76"/>
                    <a:pt x="14" y="65"/>
                  </a:cubicBezTo>
                  <a:cubicBezTo>
                    <a:pt x="14" y="55"/>
                    <a:pt x="14" y="44"/>
                    <a:pt x="17" y="34"/>
                  </a:cubicBezTo>
                  <a:cubicBezTo>
                    <a:pt x="18" y="26"/>
                    <a:pt x="23" y="11"/>
                    <a:pt x="33" y="8"/>
                  </a:cubicBezTo>
                  <a:cubicBezTo>
                    <a:pt x="37" y="7"/>
                    <a:pt x="37" y="1"/>
                    <a:pt x="32" y="1"/>
                  </a:cubicBezTo>
                  <a:cubicBezTo>
                    <a:pt x="21" y="0"/>
                    <a:pt x="14" y="12"/>
                    <a:pt x="10" y="20"/>
                  </a:cubicBezTo>
                  <a:cubicBezTo>
                    <a:pt x="3" y="32"/>
                    <a:pt x="3" y="46"/>
                    <a:pt x="2" y="59"/>
                  </a:cubicBezTo>
                  <a:cubicBezTo>
                    <a:pt x="1" y="73"/>
                    <a:pt x="0" y="88"/>
                    <a:pt x="8" y="100"/>
                  </a:cubicBezTo>
                  <a:cubicBezTo>
                    <a:pt x="13" y="110"/>
                    <a:pt x="24" y="119"/>
                    <a:pt x="36" y="120"/>
                  </a:cubicBezTo>
                  <a:cubicBezTo>
                    <a:pt x="39" y="120"/>
                    <a:pt x="40" y="117"/>
                    <a:pt x="38" y="11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9" name="Freeform 84"/>
            <p:cNvSpPr>
              <a:spLocks/>
            </p:cNvSpPr>
            <p:nvPr/>
          </p:nvSpPr>
          <p:spPr bwMode="auto">
            <a:xfrm>
              <a:off x="2730" y="3820"/>
              <a:ext cx="36" cy="159"/>
            </a:xfrm>
            <a:custGeom>
              <a:avLst/>
              <a:gdLst>
                <a:gd name="T0" fmla="*/ 26 w 29"/>
                <a:gd name="T1" fmla="*/ 120 h 126"/>
                <a:gd name="T2" fmla="*/ 21 w 29"/>
                <a:gd name="T3" fmla="*/ 109 h 126"/>
                <a:gd name="T4" fmla="*/ 16 w 29"/>
                <a:gd name="T5" fmla="*/ 96 h 126"/>
                <a:gd name="T6" fmla="*/ 13 w 29"/>
                <a:gd name="T7" fmla="*/ 64 h 126"/>
                <a:gd name="T8" fmla="*/ 15 w 29"/>
                <a:gd name="T9" fmla="*/ 33 h 126"/>
                <a:gd name="T10" fmla="*/ 22 w 29"/>
                <a:gd name="T11" fmla="*/ 11 h 126"/>
                <a:gd name="T12" fmla="*/ 26 w 29"/>
                <a:gd name="T13" fmla="*/ 9 h 126"/>
                <a:gd name="T14" fmla="*/ 26 w 29"/>
                <a:gd name="T15" fmla="*/ 8 h 126"/>
                <a:gd name="T16" fmla="*/ 22 w 29"/>
                <a:gd name="T17" fmla="*/ 0 h 126"/>
                <a:gd name="T18" fmla="*/ 5 w 29"/>
                <a:gd name="T19" fmla="*/ 20 h 126"/>
                <a:gd name="T20" fmla="*/ 0 w 29"/>
                <a:gd name="T21" fmla="*/ 58 h 126"/>
                <a:gd name="T22" fmla="*/ 4 w 29"/>
                <a:gd name="T23" fmla="*/ 98 h 126"/>
                <a:gd name="T24" fmla="*/ 20 w 29"/>
                <a:gd name="T25" fmla="*/ 125 h 126"/>
                <a:gd name="T26" fmla="*/ 26 w 29"/>
                <a:gd name="T27" fmla="*/ 120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9" h="126">
                  <a:moveTo>
                    <a:pt x="26" y="120"/>
                  </a:moveTo>
                  <a:cubicBezTo>
                    <a:pt x="25" y="116"/>
                    <a:pt x="23" y="113"/>
                    <a:pt x="21" y="109"/>
                  </a:cubicBezTo>
                  <a:cubicBezTo>
                    <a:pt x="19" y="105"/>
                    <a:pt x="18" y="100"/>
                    <a:pt x="16" y="96"/>
                  </a:cubicBezTo>
                  <a:cubicBezTo>
                    <a:pt x="14" y="85"/>
                    <a:pt x="13" y="74"/>
                    <a:pt x="13" y="64"/>
                  </a:cubicBezTo>
                  <a:cubicBezTo>
                    <a:pt x="13" y="53"/>
                    <a:pt x="14" y="43"/>
                    <a:pt x="15" y="33"/>
                  </a:cubicBezTo>
                  <a:cubicBezTo>
                    <a:pt x="16" y="28"/>
                    <a:pt x="16" y="14"/>
                    <a:pt x="22" y="11"/>
                  </a:cubicBezTo>
                  <a:cubicBezTo>
                    <a:pt x="23" y="11"/>
                    <a:pt x="24" y="10"/>
                    <a:pt x="26" y="9"/>
                  </a:cubicBezTo>
                  <a:cubicBezTo>
                    <a:pt x="26" y="9"/>
                    <a:pt x="26" y="8"/>
                    <a:pt x="26" y="8"/>
                  </a:cubicBezTo>
                  <a:cubicBezTo>
                    <a:pt x="29" y="5"/>
                    <a:pt x="26" y="0"/>
                    <a:pt x="22" y="0"/>
                  </a:cubicBezTo>
                  <a:cubicBezTo>
                    <a:pt x="9" y="0"/>
                    <a:pt x="8" y="10"/>
                    <a:pt x="5" y="20"/>
                  </a:cubicBezTo>
                  <a:cubicBezTo>
                    <a:pt x="1" y="32"/>
                    <a:pt x="1" y="45"/>
                    <a:pt x="0" y="58"/>
                  </a:cubicBezTo>
                  <a:cubicBezTo>
                    <a:pt x="0" y="71"/>
                    <a:pt x="1" y="85"/>
                    <a:pt x="4" y="98"/>
                  </a:cubicBezTo>
                  <a:cubicBezTo>
                    <a:pt x="6" y="108"/>
                    <a:pt x="10" y="121"/>
                    <a:pt x="20" y="125"/>
                  </a:cubicBezTo>
                  <a:cubicBezTo>
                    <a:pt x="23" y="126"/>
                    <a:pt x="27" y="123"/>
                    <a:pt x="26" y="1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0" name="Freeform 85"/>
            <p:cNvSpPr>
              <a:spLocks noEditPoints="1"/>
            </p:cNvSpPr>
            <p:nvPr/>
          </p:nvSpPr>
          <p:spPr bwMode="auto">
            <a:xfrm>
              <a:off x="2769" y="3866"/>
              <a:ext cx="64" cy="70"/>
            </a:xfrm>
            <a:custGeom>
              <a:avLst/>
              <a:gdLst>
                <a:gd name="T0" fmla="*/ 49 w 51"/>
                <a:gd name="T1" fmla="*/ 47 h 56"/>
                <a:gd name="T2" fmla="*/ 38 w 51"/>
                <a:gd name="T3" fmla="*/ 34 h 56"/>
                <a:gd name="T4" fmla="*/ 37 w 51"/>
                <a:gd name="T5" fmla="*/ 29 h 56"/>
                <a:gd name="T6" fmla="*/ 39 w 51"/>
                <a:gd name="T7" fmla="*/ 19 h 56"/>
                <a:gd name="T8" fmla="*/ 42 w 51"/>
                <a:gd name="T9" fmla="*/ 16 h 56"/>
                <a:gd name="T10" fmla="*/ 18 w 51"/>
                <a:gd name="T11" fmla="*/ 4 h 56"/>
                <a:gd name="T12" fmla="*/ 1 w 51"/>
                <a:gd name="T13" fmla="*/ 31 h 56"/>
                <a:gd name="T14" fmla="*/ 22 w 51"/>
                <a:gd name="T15" fmla="*/ 44 h 56"/>
                <a:gd name="T16" fmla="*/ 28 w 51"/>
                <a:gd name="T17" fmla="*/ 40 h 56"/>
                <a:gd name="T18" fmla="*/ 46 w 51"/>
                <a:gd name="T19" fmla="*/ 55 h 56"/>
                <a:gd name="T20" fmla="*/ 49 w 51"/>
                <a:gd name="T21" fmla="*/ 47 h 56"/>
                <a:gd name="T22" fmla="*/ 22 w 51"/>
                <a:gd name="T23" fmla="*/ 31 h 56"/>
                <a:gd name="T24" fmla="*/ 11 w 51"/>
                <a:gd name="T25" fmla="*/ 31 h 56"/>
                <a:gd name="T26" fmla="*/ 15 w 51"/>
                <a:gd name="T27" fmla="*/ 18 h 56"/>
                <a:gd name="T28" fmla="*/ 30 w 51"/>
                <a:gd name="T29" fmla="*/ 12 h 56"/>
                <a:gd name="T30" fmla="*/ 29 w 51"/>
                <a:gd name="T31" fmla="*/ 12 h 56"/>
                <a:gd name="T32" fmla="*/ 25 w 51"/>
                <a:gd name="T33" fmla="*/ 27 h 56"/>
                <a:gd name="T34" fmla="*/ 22 w 51"/>
                <a:gd name="T35" fmla="*/ 3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" h="56">
                  <a:moveTo>
                    <a:pt x="49" y="47"/>
                  </a:moveTo>
                  <a:cubicBezTo>
                    <a:pt x="45" y="43"/>
                    <a:pt x="41" y="39"/>
                    <a:pt x="38" y="34"/>
                  </a:cubicBezTo>
                  <a:cubicBezTo>
                    <a:pt x="38" y="33"/>
                    <a:pt x="37" y="31"/>
                    <a:pt x="37" y="29"/>
                  </a:cubicBezTo>
                  <a:cubicBezTo>
                    <a:pt x="38" y="26"/>
                    <a:pt x="39" y="22"/>
                    <a:pt x="39" y="19"/>
                  </a:cubicBezTo>
                  <a:cubicBezTo>
                    <a:pt x="41" y="19"/>
                    <a:pt x="42" y="18"/>
                    <a:pt x="42" y="16"/>
                  </a:cubicBezTo>
                  <a:cubicBezTo>
                    <a:pt x="43" y="3"/>
                    <a:pt x="28" y="0"/>
                    <a:pt x="18" y="4"/>
                  </a:cubicBezTo>
                  <a:cubicBezTo>
                    <a:pt x="7" y="9"/>
                    <a:pt x="1" y="20"/>
                    <a:pt x="1" y="31"/>
                  </a:cubicBezTo>
                  <a:cubicBezTo>
                    <a:pt x="0" y="42"/>
                    <a:pt x="12" y="48"/>
                    <a:pt x="22" y="44"/>
                  </a:cubicBezTo>
                  <a:cubicBezTo>
                    <a:pt x="24" y="43"/>
                    <a:pt x="26" y="41"/>
                    <a:pt x="28" y="40"/>
                  </a:cubicBezTo>
                  <a:cubicBezTo>
                    <a:pt x="31" y="49"/>
                    <a:pt x="38" y="56"/>
                    <a:pt x="46" y="55"/>
                  </a:cubicBezTo>
                  <a:cubicBezTo>
                    <a:pt x="50" y="54"/>
                    <a:pt x="51" y="50"/>
                    <a:pt x="49" y="47"/>
                  </a:cubicBezTo>
                  <a:close/>
                  <a:moveTo>
                    <a:pt x="22" y="31"/>
                  </a:moveTo>
                  <a:cubicBezTo>
                    <a:pt x="19" y="34"/>
                    <a:pt x="11" y="37"/>
                    <a:pt x="11" y="31"/>
                  </a:cubicBezTo>
                  <a:cubicBezTo>
                    <a:pt x="12" y="26"/>
                    <a:pt x="13" y="22"/>
                    <a:pt x="15" y="18"/>
                  </a:cubicBezTo>
                  <a:cubicBezTo>
                    <a:pt x="17" y="16"/>
                    <a:pt x="25" y="12"/>
                    <a:pt x="30" y="12"/>
                  </a:cubicBezTo>
                  <a:cubicBezTo>
                    <a:pt x="29" y="12"/>
                    <a:pt x="29" y="12"/>
                    <a:pt x="29" y="12"/>
                  </a:cubicBezTo>
                  <a:cubicBezTo>
                    <a:pt x="26" y="16"/>
                    <a:pt x="25" y="21"/>
                    <a:pt x="25" y="27"/>
                  </a:cubicBezTo>
                  <a:cubicBezTo>
                    <a:pt x="24" y="29"/>
                    <a:pt x="23" y="30"/>
                    <a:pt x="22" y="3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1" name="Freeform 86"/>
            <p:cNvSpPr>
              <a:spLocks/>
            </p:cNvSpPr>
            <p:nvPr/>
          </p:nvSpPr>
          <p:spPr bwMode="auto">
            <a:xfrm>
              <a:off x="2844" y="3884"/>
              <a:ext cx="50" cy="16"/>
            </a:xfrm>
            <a:custGeom>
              <a:avLst/>
              <a:gdLst>
                <a:gd name="T0" fmla="*/ 36 w 39"/>
                <a:gd name="T1" fmla="*/ 5 h 12"/>
                <a:gd name="T2" fmla="*/ 22 w 39"/>
                <a:gd name="T3" fmla="*/ 0 h 12"/>
                <a:gd name="T4" fmla="*/ 15 w 39"/>
                <a:gd name="T5" fmla="*/ 0 h 12"/>
                <a:gd name="T6" fmla="*/ 5 w 39"/>
                <a:gd name="T7" fmla="*/ 2 h 12"/>
                <a:gd name="T8" fmla="*/ 4 w 39"/>
                <a:gd name="T9" fmla="*/ 11 h 12"/>
                <a:gd name="T10" fmla="*/ 18 w 39"/>
                <a:gd name="T11" fmla="*/ 12 h 12"/>
                <a:gd name="T12" fmla="*/ 32 w 39"/>
                <a:gd name="T13" fmla="*/ 12 h 12"/>
                <a:gd name="T14" fmla="*/ 36 w 39"/>
                <a:gd name="T15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9" h="12">
                  <a:moveTo>
                    <a:pt x="36" y="5"/>
                  </a:moveTo>
                  <a:cubicBezTo>
                    <a:pt x="33" y="1"/>
                    <a:pt x="27" y="0"/>
                    <a:pt x="22" y="0"/>
                  </a:cubicBezTo>
                  <a:cubicBezTo>
                    <a:pt x="20" y="0"/>
                    <a:pt x="18" y="0"/>
                    <a:pt x="15" y="0"/>
                  </a:cubicBezTo>
                  <a:cubicBezTo>
                    <a:pt x="12" y="0"/>
                    <a:pt x="8" y="2"/>
                    <a:pt x="5" y="2"/>
                  </a:cubicBezTo>
                  <a:cubicBezTo>
                    <a:pt x="0" y="3"/>
                    <a:pt x="0" y="10"/>
                    <a:pt x="4" y="11"/>
                  </a:cubicBezTo>
                  <a:cubicBezTo>
                    <a:pt x="9" y="12"/>
                    <a:pt x="13" y="12"/>
                    <a:pt x="18" y="12"/>
                  </a:cubicBezTo>
                  <a:cubicBezTo>
                    <a:pt x="23" y="12"/>
                    <a:pt x="28" y="12"/>
                    <a:pt x="32" y="12"/>
                  </a:cubicBezTo>
                  <a:cubicBezTo>
                    <a:pt x="36" y="12"/>
                    <a:pt x="39" y="8"/>
                    <a:pt x="36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2" name="Freeform 87"/>
            <p:cNvSpPr>
              <a:spLocks noEditPoints="1"/>
            </p:cNvSpPr>
            <p:nvPr/>
          </p:nvSpPr>
          <p:spPr bwMode="auto">
            <a:xfrm>
              <a:off x="2901" y="3837"/>
              <a:ext cx="57" cy="97"/>
            </a:xfrm>
            <a:custGeom>
              <a:avLst/>
              <a:gdLst>
                <a:gd name="T0" fmla="*/ 37 w 45"/>
                <a:gd name="T1" fmla="*/ 40 h 77"/>
                <a:gd name="T2" fmla="*/ 22 w 45"/>
                <a:gd name="T3" fmla="*/ 31 h 77"/>
                <a:gd name="T4" fmla="*/ 14 w 45"/>
                <a:gd name="T5" fmla="*/ 34 h 77"/>
                <a:gd name="T6" fmla="*/ 14 w 45"/>
                <a:gd name="T7" fmla="*/ 33 h 77"/>
                <a:gd name="T8" fmla="*/ 10 w 45"/>
                <a:gd name="T9" fmla="*/ 5 h 77"/>
                <a:gd name="T10" fmla="*/ 1 w 45"/>
                <a:gd name="T11" fmla="*/ 5 h 77"/>
                <a:gd name="T12" fmla="*/ 1 w 45"/>
                <a:gd name="T13" fmla="*/ 42 h 77"/>
                <a:gd name="T14" fmla="*/ 2 w 45"/>
                <a:gd name="T15" fmla="*/ 47 h 77"/>
                <a:gd name="T16" fmla="*/ 1 w 45"/>
                <a:gd name="T17" fmla="*/ 49 h 77"/>
                <a:gd name="T18" fmla="*/ 21 w 45"/>
                <a:gd name="T19" fmla="*/ 74 h 77"/>
                <a:gd name="T20" fmla="*/ 37 w 45"/>
                <a:gd name="T21" fmla="*/ 40 h 77"/>
                <a:gd name="T22" fmla="*/ 28 w 45"/>
                <a:gd name="T23" fmla="*/ 52 h 77"/>
                <a:gd name="T24" fmla="*/ 21 w 45"/>
                <a:gd name="T25" fmla="*/ 61 h 77"/>
                <a:gd name="T26" fmla="*/ 14 w 45"/>
                <a:gd name="T27" fmla="*/ 59 h 77"/>
                <a:gd name="T28" fmla="*/ 11 w 45"/>
                <a:gd name="T29" fmla="*/ 53 h 77"/>
                <a:gd name="T30" fmla="*/ 15 w 45"/>
                <a:gd name="T31" fmla="*/ 52 h 77"/>
                <a:gd name="T32" fmla="*/ 22 w 45"/>
                <a:gd name="T33" fmla="*/ 43 h 77"/>
                <a:gd name="T34" fmla="*/ 25 w 45"/>
                <a:gd name="T35" fmla="*/ 45 h 77"/>
                <a:gd name="T36" fmla="*/ 28 w 45"/>
                <a:gd name="T37" fmla="*/ 52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5" h="77">
                  <a:moveTo>
                    <a:pt x="37" y="40"/>
                  </a:moveTo>
                  <a:cubicBezTo>
                    <a:pt x="33" y="36"/>
                    <a:pt x="28" y="31"/>
                    <a:pt x="22" y="31"/>
                  </a:cubicBezTo>
                  <a:cubicBezTo>
                    <a:pt x="19" y="30"/>
                    <a:pt x="16" y="32"/>
                    <a:pt x="14" y="34"/>
                  </a:cubicBezTo>
                  <a:cubicBezTo>
                    <a:pt x="14" y="34"/>
                    <a:pt x="14" y="33"/>
                    <a:pt x="14" y="33"/>
                  </a:cubicBezTo>
                  <a:cubicBezTo>
                    <a:pt x="14" y="24"/>
                    <a:pt x="11" y="14"/>
                    <a:pt x="10" y="5"/>
                  </a:cubicBezTo>
                  <a:cubicBezTo>
                    <a:pt x="9" y="0"/>
                    <a:pt x="0" y="0"/>
                    <a:pt x="1" y="5"/>
                  </a:cubicBezTo>
                  <a:cubicBezTo>
                    <a:pt x="2" y="18"/>
                    <a:pt x="3" y="30"/>
                    <a:pt x="1" y="42"/>
                  </a:cubicBezTo>
                  <a:cubicBezTo>
                    <a:pt x="1" y="44"/>
                    <a:pt x="1" y="45"/>
                    <a:pt x="2" y="47"/>
                  </a:cubicBezTo>
                  <a:cubicBezTo>
                    <a:pt x="1" y="47"/>
                    <a:pt x="1" y="48"/>
                    <a:pt x="1" y="49"/>
                  </a:cubicBezTo>
                  <a:cubicBezTo>
                    <a:pt x="0" y="60"/>
                    <a:pt x="6" y="77"/>
                    <a:pt x="21" y="74"/>
                  </a:cubicBezTo>
                  <a:cubicBezTo>
                    <a:pt x="35" y="71"/>
                    <a:pt x="45" y="52"/>
                    <a:pt x="37" y="40"/>
                  </a:cubicBezTo>
                  <a:close/>
                  <a:moveTo>
                    <a:pt x="28" y="52"/>
                  </a:moveTo>
                  <a:cubicBezTo>
                    <a:pt x="27" y="56"/>
                    <a:pt x="24" y="59"/>
                    <a:pt x="21" y="61"/>
                  </a:cubicBezTo>
                  <a:cubicBezTo>
                    <a:pt x="17" y="64"/>
                    <a:pt x="16" y="62"/>
                    <a:pt x="14" y="59"/>
                  </a:cubicBezTo>
                  <a:cubicBezTo>
                    <a:pt x="12" y="57"/>
                    <a:pt x="12" y="55"/>
                    <a:pt x="11" y="53"/>
                  </a:cubicBezTo>
                  <a:cubicBezTo>
                    <a:pt x="12" y="53"/>
                    <a:pt x="14" y="52"/>
                    <a:pt x="15" y="52"/>
                  </a:cubicBezTo>
                  <a:cubicBezTo>
                    <a:pt x="18" y="49"/>
                    <a:pt x="19" y="46"/>
                    <a:pt x="22" y="43"/>
                  </a:cubicBezTo>
                  <a:cubicBezTo>
                    <a:pt x="22" y="42"/>
                    <a:pt x="23" y="43"/>
                    <a:pt x="25" y="45"/>
                  </a:cubicBezTo>
                  <a:cubicBezTo>
                    <a:pt x="28" y="47"/>
                    <a:pt x="28" y="49"/>
                    <a:pt x="28" y="5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3" name="Freeform 88"/>
            <p:cNvSpPr>
              <a:spLocks/>
            </p:cNvSpPr>
            <p:nvPr/>
          </p:nvSpPr>
          <p:spPr bwMode="auto">
            <a:xfrm>
              <a:off x="2935" y="3804"/>
              <a:ext cx="39" cy="160"/>
            </a:xfrm>
            <a:custGeom>
              <a:avLst/>
              <a:gdLst>
                <a:gd name="T0" fmla="*/ 27 w 31"/>
                <a:gd name="T1" fmla="*/ 19 h 127"/>
                <a:gd name="T2" fmla="*/ 9 w 31"/>
                <a:gd name="T3" fmla="*/ 2 h 127"/>
                <a:gd name="T4" fmla="*/ 6 w 31"/>
                <a:gd name="T5" fmla="*/ 11 h 127"/>
                <a:gd name="T6" fmla="*/ 17 w 31"/>
                <a:gd name="T7" fmla="*/ 29 h 127"/>
                <a:gd name="T8" fmla="*/ 17 w 31"/>
                <a:gd name="T9" fmla="*/ 59 h 127"/>
                <a:gd name="T10" fmla="*/ 10 w 31"/>
                <a:gd name="T11" fmla="*/ 92 h 127"/>
                <a:gd name="T12" fmla="*/ 2 w 31"/>
                <a:gd name="T13" fmla="*/ 123 h 127"/>
                <a:gd name="T14" fmla="*/ 8 w 31"/>
                <a:gd name="T15" fmla="*/ 125 h 127"/>
                <a:gd name="T16" fmla="*/ 24 w 31"/>
                <a:gd name="T17" fmla="*/ 91 h 127"/>
                <a:gd name="T18" fmla="*/ 31 w 31"/>
                <a:gd name="T19" fmla="*/ 52 h 127"/>
                <a:gd name="T20" fmla="*/ 27 w 31"/>
                <a:gd name="T21" fmla="*/ 19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1" h="127">
                  <a:moveTo>
                    <a:pt x="27" y="19"/>
                  </a:moveTo>
                  <a:cubicBezTo>
                    <a:pt x="24" y="12"/>
                    <a:pt x="18" y="3"/>
                    <a:pt x="9" y="2"/>
                  </a:cubicBezTo>
                  <a:cubicBezTo>
                    <a:pt x="3" y="0"/>
                    <a:pt x="0" y="9"/>
                    <a:pt x="6" y="11"/>
                  </a:cubicBezTo>
                  <a:cubicBezTo>
                    <a:pt x="13" y="13"/>
                    <a:pt x="16" y="23"/>
                    <a:pt x="17" y="29"/>
                  </a:cubicBezTo>
                  <a:cubicBezTo>
                    <a:pt x="19" y="39"/>
                    <a:pt x="18" y="49"/>
                    <a:pt x="17" y="59"/>
                  </a:cubicBezTo>
                  <a:cubicBezTo>
                    <a:pt x="15" y="70"/>
                    <a:pt x="13" y="81"/>
                    <a:pt x="10" y="92"/>
                  </a:cubicBezTo>
                  <a:cubicBezTo>
                    <a:pt x="7" y="102"/>
                    <a:pt x="3" y="112"/>
                    <a:pt x="2" y="123"/>
                  </a:cubicBezTo>
                  <a:cubicBezTo>
                    <a:pt x="1" y="126"/>
                    <a:pt x="6" y="127"/>
                    <a:pt x="8" y="125"/>
                  </a:cubicBezTo>
                  <a:cubicBezTo>
                    <a:pt x="16" y="115"/>
                    <a:pt x="20" y="103"/>
                    <a:pt x="24" y="91"/>
                  </a:cubicBezTo>
                  <a:cubicBezTo>
                    <a:pt x="27" y="78"/>
                    <a:pt x="30" y="65"/>
                    <a:pt x="31" y="52"/>
                  </a:cubicBezTo>
                  <a:cubicBezTo>
                    <a:pt x="31" y="41"/>
                    <a:pt x="31" y="30"/>
                    <a:pt x="27" y="1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4" name="Freeform 89"/>
            <p:cNvSpPr>
              <a:spLocks noEditPoints="1"/>
            </p:cNvSpPr>
            <p:nvPr/>
          </p:nvSpPr>
          <p:spPr bwMode="auto">
            <a:xfrm>
              <a:off x="2948" y="2143"/>
              <a:ext cx="263" cy="207"/>
            </a:xfrm>
            <a:custGeom>
              <a:avLst/>
              <a:gdLst>
                <a:gd name="T0" fmla="*/ 154 w 209"/>
                <a:gd name="T1" fmla="*/ 3 h 164"/>
                <a:gd name="T2" fmla="*/ 125 w 209"/>
                <a:gd name="T3" fmla="*/ 30 h 164"/>
                <a:gd name="T4" fmla="*/ 195 w 209"/>
                <a:gd name="T5" fmla="*/ 28 h 164"/>
                <a:gd name="T6" fmla="*/ 202 w 209"/>
                <a:gd name="T7" fmla="*/ 59 h 164"/>
                <a:gd name="T8" fmla="*/ 200 w 209"/>
                <a:gd name="T9" fmla="*/ 113 h 164"/>
                <a:gd name="T10" fmla="*/ 178 w 209"/>
                <a:gd name="T11" fmla="*/ 141 h 164"/>
                <a:gd name="T12" fmla="*/ 134 w 209"/>
                <a:gd name="T13" fmla="*/ 144 h 164"/>
                <a:gd name="T14" fmla="*/ 70 w 209"/>
                <a:gd name="T15" fmla="*/ 121 h 164"/>
                <a:gd name="T16" fmla="*/ 46 w 209"/>
                <a:gd name="T17" fmla="*/ 76 h 164"/>
                <a:gd name="T18" fmla="*/ 75 w 209"/>
                <a:gd name="T19" fmla="*/ 51 h 164"/>
                <a:gd name="T20" fmla="*/ 109 w 209"/>
                <a:gd name="T21" fmla="*/ 47 h 164"/>
                <a:gd name="T22" fmla="*/ 115 w 209"/>
                <a:gd name="T23" fmla="*/ 52 h 164"/>
                <a:gd name="T24" fmla="*/ 125 w 209"/>
                <a:gd name="T25" fmla="*/ 55 h 164"/>
                <a:gd name="T26" fmla="*/ 121 w 209"/>
                <a:gd name="T27" fmla="*/ 26 h 164"/>
                <a:gd name="T28" fmla="*/ 107 w 209"/>
                <a:gd name="T29" fmla="*/ 3 h 164"/>
                <a:gd name="T30" fmla="*/ 100 w 209"/>
                <a:gd name="T31" fmla="*/ 5 h 164"/>
                <a:gd name="T32" fmla="*/ 101 w 209"/>
                <a:gd name="T33" fmla="*/ 34 h 164"/>
                <a:gd name="T34" fmla="*/ 77 w 209"/>
                <a:gd name="T35" fmla="*/ 33 h 164"/>
                <a:gd name="T36" fmla="*/ 12 w 209"/>
                <a:gd name="T37" fmla="*/ 50 h 164"/>
                <a:gd name="T38" fmla="*/ 3 w 209"/>
                <a:gd name="T39" fmla="*/ 62 h 164"/>
                <a:gd name="T40" fmla="*/ 12 w 209"/>
                <a:gd name="T41" fmla="*/ 63 h 164"/>
                <a:gd name="T42" fmla="*/ 40 w 209"/>
                <a:gd name="T43" fmla="*/ 77 h 164"/>
                <a:gd name="T44" fmla="*/ 79 w 209"/>
                <a:gd name="T45" fmla="*/ 137 h 164"/>
                <a:gd name="T46" fmla="*/ 140 w 209"/>
                <a:gd name="T47" fmla="*/ 161 h 164"/>
                <a:gd name="T48" fmla="*/ 147 w 209"/>
                <a:gd name="T49" fmla="*/ 153 h 164"/>
                <a:gd name="T50" fmla="*/ 152 w 209"/>
                <a:gd name="T51" fmla="*/ 151 h 164"/>
                <a:gd name="T52" fmla="*/ 162 w 209"/>
                <a:gd name="T53" fmla="*/ 154 h 164"/>
                <a:gd name="T54" fmla="*/ 168 w 209"/>
                <a:gd name="T55" fmla="*/ 147 h 164"/>
                <a:gd name="T56" fmla="*/ 194 w 209"/>
                <a:gd name="T57" fmla="*/ 140 h 164"/>
                <a:gd name="T58" fmla="*/ 204 w 209"/>
                <a:gd name="T59" fmla="*/ 101 h 164"/>
                <a:gd name="T60" fmla="*/ 206 w 209"/>
                <a:gd name="T61" fmla="*/ 68 h 164"/>
                <a:gd name="T62" fmla="*/ 105 w 209"/>
                <a:gd name="T63" fmla="*/ 6 h 164"/>
                <a:gd name="T64" fmla="*/ 122 w 209"/>
                <a:gd name="T65" fmla="*/ 51 h 164"/>
                <a:gd name="T66" fmla="*/ 105 w 209"/>
                <a:gd name="T67" fmla="*/ 6 h 164"/>
                <a:gd name="T68" fmla="*/ 112 w 209"/>
                <a:gd name="T69" fmla="*/ 43 h 164"/>
                <a:gd name="T70" fmla="*/ 103 w 209"/>
                <a:gd name="T71" fmla="*/ 46 h 164"/>
                <a:gd name="T72" fmla="*/ 31 w 209"/>
                <a:gd name="T73" fmla="*/ 41 h 164"/>
                <a:gd name="T74" fmla="*/ 59 w 209"/>
                <a:gd name="T75" fmla="*/ 39 h 164"/>
                <a:gd name="T76" fmla="*/ 44 w 209"/>
                <a:gd name="T77" fmla="*/ 37 h 164"/>
                <a:gd name="T78" fmla="*/ 31 w 209"/>
                <a:gd name="T79" fmla="*/ 41 h 164"/>
                <a:gd name="T80" fmla="*/ 19 w 209"/>
                <a:gd name="T81" fmla="*/ 58 h 164"/>
                <a:gd name="T82" fmla="*/ 29 w 209"/>
                <a:gd name="T83" fmla="*/ 43 h 164"/>
                <a:gd name="T84" fmla="*/ 26 w 209"/>
                <a:gd name="T85" fmla="*/ 51 h 164"/>
                <a:gd name="T86" fmla="*/ 38 w 209"/>
                <a:gd name="T87" fmla="*/ 49 h 164"/>
                <a:gd name="T88" fmla="*/ 46 w 209"/>
                <a:gd name="T89" fmla="*/ 48 h 164"/>
                <a:gd name="T90" fmla="*/ 47 w 209"/>
                <a:gd name="T91" fmla="*/ 53 h 164"/>
                <a:gd name="T92" fmla="*/ 50 w 209"/>
                <a:gd name="T93" fmla="*/ 49 h 164"/>
                <a:gd name="T94" fmla="*/ 64 w 209"/>
                <a:gd name="T95" fmla="*/ 42 h 164"/>
                <a:gd name="T96" fmla="*/ 69 w 209"/>
                <a:gd name="T97" fmla="*/ 41 h 164"/>
                <a:gd name="T98" fmla="*/ 62 w 209"/>
                <a:gd name="T99" fmla="*/ 54 h 164"/>
                <a:gd name="T100" fmla="*/ 148 w 209"/>
                <a:gd name="T101" fmla="*/ 140 h 164"/>
                <a:gd name="T102" fmla="*/ 149 w 209"/>
                <a:gd name="T103" fmla="*/ 140 h 164"/>
                <a:gd name="T104" fmla="*/ 159 w 209"/>
                <a:gd name="T105" fmla="*/ 142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09" h="164">
                  <a:moveTo>
                    <a:pt x="200" y="26"/>
                  </a:moveTo>
                  <a:cubicBezTo>
                    <a:pt x="194" y="21"/>
                    <a:pt x="192" y="13"/>
                    <a:pt x="187" y="9"/>
                  </a:cubicBezTo>
                  <a:cubicBezTo>
                    <a:pt x="183" y="5"/>
                    <a:pt x="177" y="4"/>
                    <a:pt x="172" y="3"/>
                  </a:cubicBezTo>
                  <a:cubicBezTo>
                    <a:pt x="166" y="2"/>
                    <a:pt x="160" y="2"/>
                    <a:pt x="154" y="3"/>
                  </a:cubicBezTo>
                  <a:cubicBezTo>
                    <a:pt x="148" y="4"/>
                    <a:pt x="144" y="8"/>
                    <a:pt x="140" y="12"/>
                  </a:cubicBezTo>
                  <a:cubicBezTo>
                    <a:pt x="137" y="14"/>
                    <a:pt x="133" y="16"/>
                    <a:pt x="130" y="18"/>
                  </a:cubicBezTo>
                  <a:cubicBezTo>
                    <a:pt x="127" y="21"/>
                    <a:pt x="125" y="23"/>
                    <a:pt x="122" y="26"/>
                  </a:cubicBezTo>
                  <a:cubicBezTo>
                    <a:pt x="121" y="28"/>
                    <a:pt x="123" y="31"/>
                    <a:pt x="125" y="30"/>
                  </a:cubicBezTo>
                  <a:cubicBezTo>
                    <a:pt x="130" y="26"/>
                    <a:pt x="134" y="22"/>
                    <a:pt x="140" y="19"/>
                  </a:cubicBezTo>
                  <a:cubicBezTo>
                    <a:pt x="145" y="16"/>
                    <a:pt x="147" y="10"/>
                    <a:pt x="153" y="9"/>
                  </a:cubicBezTo>
                  <a:cubicBezTo>
                    <a:pt x="162" y="6"/>
                    <a:pt x="178" y="6"/>
                    <a:pt x="186" y="14"/>
                  </a:cubicBezTo>
                  <a:cubicBezTo>
                    <a:pt x="190" y="18"/>
                    <a:pt x="191" y="24"/>
                    <a:pt x="195" y="28"/>
                  </a:cubicBezTo>
                  <a:cubicBezTo>
                    <a:pt x="197" y="29"/>
                    <a:pt x="200" y="31"/>
                    <a:pt x="201" y="34"/>
                  </a:cubicBezTo>
                  <a:cubicBezTo>
                    <a:pt x="202" y="38"/>
                    <a:pt x="202" y="41"/>
                    <a:pt x="203" y="45"/>
                  </a:cubicBezTo>
                  <a:cubicBezTo>
                    <a:pt x="203" y="47"/>
                    <a:pt x="204" y="50"/>
                    <a:pt x="204" y="52"/>
                  </a:cubicBezTo>
                  <a:cubicBezTo>
                    <a:pt x="204" y="54"/>
                    <a:pt x="202" y="57"/>
                    <a:pt x="202" y="59"/>
                  </a:cubicBezTo>
                  <a:cubicBezTo>
                    <a:pt x="202" y="62"/>
                    <a:pt x="202" y="65"/>
                    <a:pt x="202" y="68"/>
                  </a:cubicBezTo>
                  <a:cubicBezTo>
                    <a:pt x="202" y="71"/>
                    <a:pt x="201" y="75"/>
                    <a:pt x="201" y="78"/>
                  </a:cubicBezTo>
                  <a:cubicBezTo>
                    <a:pt x="201" y="85"/>
                    <a:pt x="198" y="90"/>
                    <a:pt x="199" y="97"/>
                  </a:cubicBezTo>
                  <a:cubicBezTo>
                    <a:pt x="200" y="102"/>
                    <a:pt x="200" y="108"/>
                    <a:pt x="200" y="113"/>
                  </a:cubicBezTo>
                  <a:cubicBezTo>
                    <a:pt x="201" y="119"/>
                    <a:pt x="199" y="127"/>
                    <a:pt x="195" y="131"/>
                  </a:cubicBezTo>
                  <a:cubicBezTo>
                    <a:pt x="194" y="133"/>
                    <a:pt x="192" y="135"/>
                    <a:pt x="190" y="137"/>
                  </a:cubicBezTo>
                  <a:cubicBezTo>
                    <a:pt x="189" y="140"/>
                    <a:pt x="187" y="141"/>
                    <a:pt x="183" y="141"/>
                  </a:cubicBezTo>
                  <a:cubicBezTo>
                    <a:pt x="181" y="141"/>
                    <a:pt x="180" y="140"/>
                    <a:pt x="178" y="141"/>
                  </a:cubicBezTo>
                  <a:cubicBezTo>
                    <a:pt x="174" y="141"/>
                    <a:pt x="170" y="144"/>
                    <a:pt x="167" y="142"/>
                  </a:cubicBezTo>
                  <a:cubicBezTo>
                    <a:pt x="162" y="139"/>
                    <a:pt x="157" y="136"/>
                    <a:pt x="151" y="136"/>
                  </a:cubicBezTo>
                  <a:cubicBezTo>
                    <a:pt x="146" y="135"/>
                    <a:pt x="143" y="138"/>
                    <a:pt x="138" y="141"/>
                  </a:cubicBezTo>
                  <a:cubicBezTo>
                    <a:pt x="137" y="142"/>
                    <a:pt x="135" y="143"/>
                    <a:pt x="134" y="144"/>
                  </a:cubicBezTo>
                  <a:cubicBezTo>
                    <a:pt x="133" y="146"/>
                    <a:pt x="133" y="147"/>
                    <a:pt x="133" y="148"/>
                  </a:cubicBezTo>
                  <a:cubicBezTo>
                    <a:pt x="123" y="155"/>
                    <a:pt x="111" y="151"/>
                    <a:pt x="101" y="144"/>
                  </a:cubicBezTo>
                  <a:cubicBezTo>
                    <a:pt x="96" y="141"/>
                    <a:pt x="91" y="138"/>
                    <a:pt x="86" y="135"/>
                  </a:cubicBezTo>
                  <a:cubicBezTo>
                    <a:pt x="80" y="131"/>
                    <a:pt x="76" y="125"/>
                    <a:pt x="70" y="121"/>
                  </a:cubicBezTo>
                  <a:cubicBezTo>
                    <a:pt x="66" y="118"/>
                    <a:pt x="60" y="113"/>
                    <a:pt x="57" y="108"/>
                  </a:cubicBezTo>
                  <a:cubicBezTo>
                    <a:pt x="56" y="105"/>
                    <a:pt x="54" y="103"/>
                    <a:pt x="53" y="100"/>
                  </a:cubicBezTo>
                  <a:cubicBezTo>
                    <a:pt x="52" y="97"/>
                    <a:pt x="50" y="95"/>
                    <a:pt x="49" y="92"/>
                  </a:cubicBezTo>
                  <a:cubicBezTo>
                    <a:pt x="47" y="87"/>
                    <a:pt x="44" y="82"/>
                    <a:pt x="46" y="76"/>
                  </a:cubicBezTo>
                  <a:cubicBezTo>
                    <a:pt x="46" y="72"/>
                    <a:pt x="49" y="69"/>
                    <a:pt x="50" y="65"/>
                  </a:cubicBezTo>
                  <a:cubicBezTo>
                    <a:pt x="50" y="65"/>
                    <a:pt x="50" y="65"/>
                    <a:pt x="51" y="65"/>
                  </a:cubicBezTo>
                  <a:cubicBezTo>
                    <a:pt x="55" y="64"/>
                    <a:pt x="60" y="62"/>
                    <a:pt x="64" y="60"/>
                  </a:cubicBezTo>
                  <a:cubicBezTo>
                    <a:pt x="68" y="58"/>
                    <a:pt x="71" y="54"/>
                    <a:pt x="75" y="51"/>
                  </a:cubicBezTo>
                  <a:cubicBezTo>
                    <a:pt x="77" y="50"/>
                    <a:pt x="80" y="50"/>
                    <a:pt x="83" y="51"/>
                  </a:cubicBezTo>
                  <a:cubicBezTo>
                    <a:pt x="85" y="52"/>
                    <a:pt x="88" y="51"/>
                    <a:pt x="90" y="51"/>
                  </a:cubicBezTo>
                  <a:cubicBezTo>
                    <a:pt x="92" y="50"/>
                    <a:pt x="95" y="51"/>
                    <a:pt x="97" y="51"/>
                  </a:cubicBezTo>
                  <a:cubicBezTo>
                    <a:pt x="102" y="52"/>
                    <a:pt x="106" y="49"/>
                    <a:pt x="109" y="47"/>
                  </a:cubicBezTo>
                  <a:cubicBezTo>
                    <a:pt x="110" y="47"/>
                    <a:pt x="111" y="46"/>
                    <a:pt x="111" y="46"/>
                  </a:cubicBezTo>
                  <a:cubicBezTo>
                    <a:pt x="112" y="45"/>
                    <a:pt x="112" y="44"/>
                    <a:pt x="112" y="44"/>
                  </a:cubicBezTo>
                  <a:cubicBezTo>
                    <a:pt x="112" y="44"/>
                    <a:pt x="112" y="44"/>
                    <a:pt x="112" y="44"/>
                  </a:cubicBezTo>
                  <a:cubicBezTo>
                    <a:pt x="113" y="47"/>
                    <a:pt x="114" y="50"/>
                    <a:pt x="115" y="52"/>
                  </a:cubicBezTo>
                  <a:cubicBezTo>
                    <a:pt x="111" y="54"/>
                    <a:pt x="106" y="55"/>
                    <a:pt x="102" y="57"/>
                  </a:cubicBezTo>
                  <a:cubicBezTo>
                    <a:pt x="101" y="58"/>
                    <a:pt x="101" y="60"/>
                    <a:pt x="103" y="60"/>
                  </a:cubicBezTo>
                  <a:cubicBezTo>
                    <a:pt x="109" y="59"/>
                    <a:pt x="116" y="57"/>
                    <a:pt x="123" y="56"/>
                  </a:cubicBezTo>
                  <a:cubicBezTo>
                    <a:pt x="124" y="56"/>
                    <a:pt x="125" y="56"/>
                    <a:pt x="125" y="55"/>
                  </a:cubicBezTo>
                  <a:cubicBezTo>
                    <a:pt x="131" y="54"/>
                    <a:pt x="136" y="54"/>
                    <a:pt x="141" y="54"/>
                  </a:cubicBezTo>
                  <a:cubicBezTo>
                    <a:pt x="143" y="55"/>
                    <a:pt x="143" y="52"/>
                    <a:pt x="142" y="52"/>
                  </a:cubicBezTo>
                  <a:cubicBezTo>
                    <a:pt x="137" y="50"/>
                    <a:pt x="131" y="50"/>
                    <a:pt x="126" y="50"/>
                  </a:cubicBezTo>
                  <a:cubicBezTo>
                    <a:pt x="127" y="42"/>
                    <a:pt x="124" y="34"/>
                    <a:pt x="121" y="26"/>
                  </a:cubicBezTo>
                  <a:cubicBezTo>
                    <a:pt x="120" y="21"/>
                    <a:pt x="118" y="17"/>
                    <a:pt x="115" y="12"/>
                  </a:cubicBezTo>
                  <a:cubicBezTo>
                    <a:pt x="114" y="10"/>
                    <a:pt x="112" y="8"/>
                    <a:pt x="111" y="6"/>
                  </a:cubicBezTo>
                  <a:cubicBezTo>
                    <a:pt x="110" y="5"/>
                    <a:pt x="109" y="5"/>
                    <a:pt x="108" y="4"/>
                  </a:cubicBezTo>
                  <a:cubicBezTo>
                    <a:pt x="108" y="3"/>
                    <a:pt x="108" y="3"/>
                    <a:pt x="107" y="3"/>
                  </a:cubicBezTo>
                  <a:cubicBezTo>
                    <a:pt x="108" y="2"/>
                    <a:pt x="108" y="2"/>
                    <a:pt x="108" y="1"/>
                  </a:cubicBezTo>
                  <a:cubicBezTo>
                    <a:pt x="108" y="1"/>
                    <a:pt x="107" y="0"/>
                    <a:pt x="106" y="0"/>
                  </a:cubicBezTo>
                  <a:cubicBezTo>
                    <a:pt x="104" y="1"/>
                    <a:pt x="103" y="4"/>
                    <a:pt x="100" y="5"/>
                  </a:cubicBezTo>
                  <a:cubicBezTo>
                    <a:pt x="100" y="5"/>
                    <a:pt x="100" y="5"/>
                    <a:pt x="100" y="5"/>
                  </a:cubicBezTo>
                  <a:cubicBezTo>
                    <a:pt x="98" y="4"/>
                    <a:pt x="95" y="7"/>
                    <a:pt x="97" y="8"/>
                  </a:cubicBezTo>
                  <a:cubicBezTo>
                    <a:pt x="103" y="13"/>
                    <a:pt x="105" y="21"/>
                    <a:pt x="107" y="28"/>
                  </a:cubicBezTo>
                  <a:cubicBezTo>
                    <a:pt x="107" y="28"/>
                    <a:pt x="107" y="29"/>
                    <a:pt x="107" y="29"/>
                  </a:cubicBezTo>
                  <a:cubicBezTo>
                    <a:pt x="106" y="32"/>
                    <a:pt x="104" y="33"/>
                    <a:pt x="101" y="34"/>
                  </a:cubicBezTo>
                  <a:cubicBezTo>
                    <a:pt x="101" y="33"/>
                    <a:pt x="100" y="32"/>
                    <a:pt x="99" y="31"/>
                  </a:cubicBezTo>
                  <a:cubicBezTo>
                    <a:pt x="96" y="31"/>
                    <a:pt x="93" y="32"/>
                    <a:pt x="90" y="34"/>
                  </a:cubicBezTo>
                  <a:cubicBezTo>
                    <a:pt x="88" y="33"/>
                    <a:pt x="86" y="33"/>
                    <a:pt x="84" y="33"/>
                  </a:cubicBezTo>
                  <a:cubicBezTo>
                    <a:pt x="82" y="32"/>
                    <a:pt x="80" y="33"/>
                    <a:pt x="77" y="33"/>
                  </a:cubicBezTo>
                  <a:cubicBezTo>
                    <a:pt x="67" y="33"/>
                    <a:pt x="57" y="26"/>
                    <a:pt x="47" y="27"/>
                  </a:cubicBezTo>
                  <a:cubicBezTo>
                    <a:pt x="38" y="28"/>
                    <a:pt x="29" y="35"/>
                    <a:pt x="23" y="40"/>
                  </a:cubicBezTo>
                  <a:cubicBezTo>
                    <a:pt x="20" y="42"/>
                    <a:pt x="18" y="45"/>
                    <a:pt x="15" y="48"/>
                  </a:cubicBezTo>
                  <a:cubicBezTo>
                    <a:pt x="14" y="47"/>
                    <a:pt x="13" y="48"/>
                    <a:pt x="12" y="50"/>
                  </a:cubicBezTo>
                  <a:cubicBezTo>
                    <a:pt x="12" y="50"/>
                    <a:pt x="12" y="51"/>
                    <a:pt x="12" y="52"/>
                  </a:cubicBezTo>
                  <a:cubicBezTo>
                    <a:pt x="11" y="53"/>
                    <a:pt x="10" y="55"/>
                    <a:pt x="10" y="57"/>
                  </a:cubicBezTo>
                  <a:cubicBezTo>
                    <a:pt x="9" y="58"/>
                    <a:pt x="9" y="58"/>
                    <a:pt x="8" y="59"/>
                  </a:cubicBezTo>
                  <a:cubicBezTo>
                    <a:pt x="6" y="59"/>
                    <a:pt x="4" y="60"/>
                    <a:pt x="3" y="62"/>
                  </a:cubicBezTo>
                  <a:cubicBezTo>
                    <a:pt x="2" y="62"/>
                    <a:pt x="2" y="63"/>
                    <a:pt x="1" y="63"/>
                  </a:cubicBezTo>
                  <a:cubicBezTo>
                    <a:pt x="1" y="64"/>
                    <a:pt x="0" y="66"/>
                    <a:pt x="1" y="67"/>
                  </a:cubicBezTo>
                  <a:cubicBezTo>
                    <a:pt x="3" y="68"/>
                    <a:pt x="4" y="67"/>
                    <a:pt x="6" y="67"/>
                  </a:cubicBezTo>
                  <a:cubicBezTo>
                    <a:pt x="8" y="66"/>
                    <a:pt x="10" y="65"/>
                    <a:pt x="12" y="63"/>
                  </a:cubicBezTo>
                  <a:cubicBezTo>
                    <a:pt x="16" y="63"/>
                    <a:pt x="23" y="63"/>
                    <a:pt x="26" y="65"/>
                  </a:cubicBezTo>
                  <a:cubicBezTo>
                    <a:pt x="32" y="68"/>
                    <a:pt x="38" y="68"/>
                    <a:pt x="44" y="67"/>
                  </a:cubicBezTo>
                  <a:cubicBezTo>
                    <a:pt x="44" y="68"/>
                    <a:pt x="44" y="69"/>
                    <a:pt x="43" y="70"/>
                  </a:cubicBezTo>
                  <a:cubicBezTo>
                    <a:pt x="42" y="72"/>
                    <a:pt x="41" y="74"/>
                    <a:pt x="40" y="77"/>
                  </a:cubicBezTo>
                  <a:cubicBezTo>
                    <a:pt x="40" y="83"/>
                    <a:pt x="41" y="88"/>
                    <a:pt x="43" y="93"/>
                  </a:cubicBezTo>
                  <a:cubicBezTo>
                    <a:pt x="46" y="99"/>
                    <a:pt x="49" y="104"/>
                    <a:pt x="51" y="110"/>
                  </a:cubicBezTo>
                  <a:cubicBezTo>
                    <a:pt x="54" y="115"/>
                    <a:pt x="60" y="120"/>
                    <a:pt x="65" y="124"/>
                  </a:cubicBezTo>
                  <a:cubicBezTo>
                    <a:pt x="69" y="128"/>
                    <a:pt x="74" y="133"/>
                    <a:pt x="79" y="137"/>
                  </a:cubicBezTo>
                  <a:cubicBezTo>
                    <a:pt x="85" y="141"/>
                    <a:pt x="91" y="144"/>
                    <a:pt x="97" y="148"/>
                  </a:cubicBezTo>
                  <a:cubicBezTo>
                    <a:pt x="107" y="155"/>
                    <a:pt x="118" y="159"/>
                    <a:pt x="129" y="155"/>
                  </a:cubicBezTo>
                  <a:cubicBezTo>
                    <a:pt x="131" y="155"/>
                    <a:pt x="134" y="154"/>
                    <a:pt x="135" y="152"/>
                  </a:cubicBezTo>
                  <a:cubicBezTo>
                    <a:pt x="136" y="156"/>
                    <a:pt x="138" y="159"/>
                    <a:pt x="140" y="161"/>
                  </a:cubicBezTo>
                  <a:cubicBezTo>
                    <a:pt x="142" y="164"/>
                    <a:pt x="147" y="163"/>
                    <a:pt x="146" y="159"/>
                  </a:cubicBezTo>
                  <a:cubicBezTo>
                    <a:pt x="145" y="157"/>
                    <a:pt x="145" y="156"/>
                    <a:pt x="144" y="155"/>
                  </a:cubicBezTo>
                  <a:cubicBezTo>
                    <a:pt x="145" y="154"/>
                    <a:pt x="145" y="154"/>
                    <a:pt x="145" y="153"/>
                  </a:cubicBezTo>
                  <a:cubicBezTo>
                    <a:pt x="146" y="153"/>
                    <a:pt x="146" y="153"/>
                    <a:pt x="147" y="153"/>
                  </a:cubicBezTo>
                  <a:cubicBezTo>
                    <a:pt x="147" y="153"/>
                    <a:pt x="147" y="153"/>
                    <a:pt x="147" y="152"/>
                  </a:cubicBezTo>
                  <a:cubicBezTo>
                    <a:pt x="148" y="153"/>
                    <a:pt x="148" y="153"/>
                    <a:pt x="148" y="154"/>
                  </a:cubicBezTo>
                  <a:cubicBezTo>
                    <a:pt x="149" y="157"/>
                    <a:pt x="153" y="156"/>
                    <a:pt x="152" y="153"/>
                  </a:cubicBezTo>
                  <a:cubicBezTo>
                    <a:pt x="152" y="152"/>
                    <a:pt x="152" y="152"/>
                    <a:pt x="152" y="151"/>
                  </a:cubicBezTo>
                  <a:cubicBezTo>
                    <a:pt x="153" y="152"/>
                    <a:pt x="153" y="152"/>
                    <a:pt x="154" y="152"/>
                  </a:cubicBezTo>
                  <a:cubicBezTo>
                    <a:pt x="154" y="152"/>
                    <a:pt x="154" y="152"/>
                    <a:pt x="154" y="152"/>
                  </a:cubicBezTo>
                  <a:cubicBezTo>
                    <a:pt x="153" y="154"/>
                    <a:pt x="156" y="155"/>
                    <a:pt x="157" y="154"/>
                  </a:cubicBezTo>
                  <a:cubicBezTo>
                    <a:pt x="158" y="156"/>
                    <a:pt x="160" y="157"/>
                    <a:pt x="162" y="154"/>
                  </a:cubicBezTo>
                  <a:cubicBezTo>
                    <a:pt x="162" y="154"/>
                    <a:pt x="162" y="152"/>
                    <a:pt x="163" y="151"/>
                  </a:cubicBezTo>
                  <a:cubicBezTo>
                    <a:pt x="163" y="152"/>
                    <a:pt x="163" y="153"/>
                    <a:pt x="164" y="154"/>
                  </a:cubicBezTo>
                  <a:cubicBezTo>
                    <a:pt x="164" y="156"/>
                    <a:pt x="167" y="156"/>
                    <a:pt x="168" y="154"/>
                  </a:cubicBezTo>
                  <a:cubicBezTo>
                    <a:pt x="169" y="151"/>
                    <a:pt x="168" y="149"/>
                    <a:pt x="168" y="147"/>
                  </a:cubicBezTo>
                  <a:cubicBezTo>
                    <a:pt x="170" y="147"/>
                    <a:pt x="172" y="147"/>
                    <a:pt x="174" y="146"/>
                  </a:cubicBezTo>
                  <a:cubicBezTo>
                    <a:pt x="177" y="145"/>
                    <a:pt x="180" y="145"/>
                    <a:pt x="183" y="145"/>
                  </a:cubicBezTo>
                  <a:cubicBezTo>
                    <a:pt x="185" y="145"/>
                    <a:pt x="189" y="146"/>
                    <a:pt x="191" y="145"/>
                  </a:cubicBezTo>
                  <a:cubicBezTo>
                    <a:pt x="192" y="144"/>
                    <a:pt x="193" y="142"/>
                    <a:pt x="194" y="140"/>
                  </a:cubicBezTo>
                  <a:cubicBezTo>
                    <a:pt x="195" y="138"/>
                    <a:pt x="198" y="136"/>
                    <a:pt x="200" y="133"/>
                  </a:cubicBezTo>
                  <a:cubicBezTo>
                    <a:pt x="203" y="129"/>
                    <a:pt x="204" y="123"/>
                    <a:pt x="204" y="118"/>
                  </a:cubicBezTo>
                  <a:cubicBezTo>
                    <a:pt x="205" y="115"/>
                    <a:pt x="205" y="113"/>
                    <a:pt x="204" y="110"/>
                  </a:cubicBezTo>
                  <a:cubicBezTo>
                    <a:pt x="204" y="107"/>
                    <a:pt x="204" y="104"/>
                    <a:pt x="204" y="101"/>
                  </a:cubicBezTo>
                  <a:cubicBezTo>
                    <a:pt x="203" y="97"/>
                    <a:pt x="203" y="93"/>
                    <a:pt x="204" y="89"/>
                  </a:cubicBezTo>
                  <a:cubicBezTo>
                    <a:pt x="204" y="88"/>
                    <a:pt x="205" y="86"/>
                    <a:pt x="205" y="84"/>
                  </a:cubicBezTo>
                  <a:cubicBezTo>
                    <a:pt x="206" y="83"/>
                    <a:pt x="205" y="80"/>
                    <a:pt x="205" y="78"/>
                  </a:cubicBezTo>
                  <a:cubicBezTo>
                    <a:pt x="205" y="75"/>
                    <a:pt x="206" y="71"/>
                    <a:pt x="206" y="68"/>
                  </a:cubicBezTo>
                  <a:cubicBezTo>
                    <a:pt x="206" y="64"/>
                    <a:pt x="206" y="60"/>
                    <a:pt x="207" y="57"/>
                  </a:cubicBezTo>
                  <a:cubicBezTo>
                    <a:pt x="209" y="52"/>
                    <a:pt x="207" y="46"/>
                    <a:pt x="207" y="40"/>
                  </a:cubicBezTo>
                  <a:cubicBezTo>
                    <a:pt x="207" y="34"/>
                    <a:pt x="204" y="30"/>
                    <a:pt x="200" y="26"/>
                  </a:cubicBezTo>
                  <a:close/>
                  <a:moveTo>
                    <a:pt x="105" y="6"/>
                  </a:moveTo>
                  <a:cubicBezTo>
                    <a:pt x="105" y="6"/>
                    <a:pt x="105" y="6"/>
                    <a:pt x="105" y="6"/>
                  </a:cubicBezTo>
                  <a:cubicBezTo>
                    <a:pt x="106" y="8"/>
                    <a:pt x="107" y="9"/>
                    <a:pt x="108" y="11"/>
                  </a:cubicBezTo>
                  <a:cubicBezTo>
                    <a:pt x="111" y="15"/>
                    <a:pt x="113" y="21"/>
                    <a:pt x="115" y="26"/>
                  </a:cubicBezTo>
                  <a:cubicBezTo>
                    <a:pt x="118" y="34"/>
                    <a:pt x="119" y="43"/>
                    <a:pt x="122" y="51"/>
                  </a:cubicBezTo>
                  <a:cubicBezTo>
                    <a:pt x="121" y="51"/>
                    <a:pt x="120" y="51"/>
                    <a:pt x="119" y="52"/>
                  </a:cubicBezTo>
                  <a:cubicBezTo>
                    <a:pt x="118" y="43"/>
                    <a:pt x="114" y="35"/>
                    <a:pt x="112" y="26"/>
                  </a:cubicBezTo>
                  <a:cubicBezTo>
                    <a:pt x="110" y="20"/>
                    <a:pt x="108" y="13"/>
                    <a:pt x="103" y="8"/>
                  </a:cubicBezTo>
                  <a:cubicBezTo>
                    <a:pt x="104" y="7"/>
                    <a:pt x="104" y="7"/>
                    <a:pt x="105" y="6"/>
                  </a:cubicBezTo>
                  <a:close/>
                  <a:moveTo>
                    <a:pt x="89" y="42"/>
                  </a:moveTo>
                  <a:cubicBezTo>
                    <a:pt x="91" y="41"/>
                    <a:pt x="93" y="40"/>
                    <a:pt x="96" y="38"/>
                  </a:cubicBezTo>
                  <a:cubicBezTo>
                    <a:pt x="101" y="39"/>
                    <a:pt x="106" y="37"/>
                    <a:pt x="108" y="32"/>
                  </a:cubicBezTo>
                  <a:cubicBezTo>
                    <a:pt x="109" y="36"/>
                    <a:pt x="110" y="40"/>
                    <a:pt x="112" y="43"/>
                  </a:cubicBezTo>
                  <a:cubicBezTo>
                    <a:pt x="112" y="43"/>
                    <a:pt x="111" y="43"/>
                    <a:pt x="111" y="43"/>
                  </a:cubicBezTo>
                  <a:cubicBezTo>
                    <a:pt x="111" y="43"/>
                    <a:pt x="110" y="43"/>
                    <a:pt x="110" y="43"/>
                  </a:cubicBezTo>
                  <a:cubicBezTo>
                    <a:pt x="110" y="43"/>
                    <a:pt x="109" y="44"/>
                    <a:pt x="108" y="44"/>
                  </a:cubicBezTo>
                  <a:cubicBezTo>
                    <a:pt x="106" y="44"/>
                    <a:pt x="105" y="45"/>
                    <a:pt x="103" y="46"/>
                  </a:cubicBezTo>
                  <a:cubicBezTo>
                    <a:pt x="98" y="48"/>
                    <a:pt x="94" y="45"/>
                    <a:pt x="89" y="46"/>
                  </a:cubicBezTo>
                  <a:cubicBezTo>
                    <a:pt x="87" y="46"/>
                    <a:pt x="85" y="45"/>
                    <a:pt x="83" y="45"/>
                  </a:cubicBezTo>
                  <a:cubicBezTo>
                    <a:pt x="85" y="44"/>
                    <a:pt x="87" y="43"/>
                    <a:pt x="89" y="42"/>
                  </a:cubicBezTo>
                  <a:close/>
                  <a:moveTo>
                    <a:pt x="31" y="41"/>
                  </a:moveTo>
                  <a:cubicBezTo>
                    <a:pt x="35" y="38"/>
                    <a:pt x="40" y="35"/>
                    <a:pt x="45" y="34"/>
                  </a:cubicBezTo>
                  <a:cubicBezTo>
                    <a:pt x="50" y="32"/>
                    <a:pt x="57" y="34"/>
                    <a:pt x="62" y="35"/>
                  </a:cubicBezTo>
                  <a:cubicBezTo>
                    <a:pt x="64" y="36"/>
                    <a:pt x="66" y="36"/>
                    <a:pt x="68" y="37"/>
                  </a:cubicBezTo>
                  <a:cubicBezTo>
                    <a:pt x="65" y="37"/>
                    <a:pt x="62" y="38"/>
                    <a:pt x="59" y="39"/>
                  </a:cubicBezTo>
                  <a:cubicBezTo>
                    <a:pt x="59" y="39"/>
                    <a:pt x="59" y="38"/>
                    <a:pt x="58" y="38"/>
                  </a:cubicBezTo>
                  <a:cubicBezTo>
                    <a:pt x="57" y="38"/>
                    <a:pt x="56" y="37"/>
                    <a:pt x="55" y="37"/>
                  </a:cubicBezTo>
                  <a:cubicBezTo>
                    <a:pt x="54" y="37"/>
                    <a:pt x="52" y="36"/>
                    <a:pt x="51" y="36"/>
                  </a:cubicBezTo>
                  <a:cubicBezTo>
                    <a:pt x="49" y="37"/>
                    <a:pt x="46" y="35"/>
                    <a:pt x="44" y="37"/>
                  </a:cubicBezTo>
                  <a:cubicBezTo>
                    <a:pt x="44" y="38"/>
                    <a:pt x="44" y="39"/>
                    <a:pt x="45" y="39"/>
                  </a:cubicBezTo>
                  <a:cubicBezTo>
                    <a:pt x="47" y="41"/>
                    <a:pt x="50" y="41"/>
                    <a:pt x="52" y="41"/>
                  </a:cubicBezTo>
                  <a:cubicBezTo>
                    <a:pt x="48" y="42"/>
                    <a:pt x="44" y="43"/>
                    <a:pt x="40" y="44"/>
                  </a:cubicBezTo>
                  <a:cubicBezTo>
                    <a:pt x="37" y="42"/>
                    <a:pt x="33" y="40"/>
                    <a:pt x="31" y="41"/>
                  </a:cubicBezTo>
                  <a:cubicBezTo>
                    <a:pt x="31" y="41"/>
                    <a:pt x="31" y="41"/>
                    <a:pt x="31" y="41"/>
                  </a:cubicBezTo>
                  <a:close/>
                  <a:moveTo>
                    <a:pt x="33" y="61"/>
                  </a:moveTo>
                  <a:cubicBezTo>
                    <a:pt x="31" y="61"/>
                    <a:pt x="29" y="59"/>
                    <a:pt x="27" y="58"/>
                  </a:cubicBezTo>
                  <a:cubicBezTo>
                    <a:pt x="24" y="58"/>
                    <a:pt x="22" y="58"/>
                    <a:pt x="19" y="58"/>
                  </a:cubicBezTo>
                  <a:cubicBezTo>
                    <a:pt x="18" y="58"/>
                    <a:pt x="17" y="58"/>
                    <a:pt x="16" y="58"/>
                  </a:cubicBezTo>
                  <a:cubicBezTo>
                    <a:pt x="16" y="57"/>
                    <a:pt x="17" y="56"/>
                    <a:pt x="17" y="55"/>
                  </a:cubicBezTo>
                  <a:cubicBezTo>
                    <a:pt x="18" y="54"/>
                    <a:pt x="18" y="53"/>
                    <a:pt x="19" y="52"/>
                  </a:cubicBezTo>
                  <a:cubicBezTo>
                    <a:pt x="22" y="48"/>
                    <a:pt x="25" y="45"/>
                    <a:pt x="29" y="43"/>
                  </a:cubicBezTo>
                  <a:cubicBezTo>
                    <a:pt x="29" y="43"/>
                    <a:pt x="29" y="43"/>
                    <a:pt x="29" y="43"/>
                  </a:cubicBezTo>
                  <a:cubicBezTo>
                    <a:pt x="28" y="43"/>
                    <a:pt x="28" y="44"/>
                    <a:pt x="29" y="45"/>
                  </a:cubicBezTo>
                  <a:cubicBezTo>
                    <a:pt x="31" y="45"/>
                    <a:pt x="32" y="45"/>
                    <a:pt x="34" y="45"/>
                  </a:cubicBezTo>
                  <a:cubicBezTo>
                    <a:pt x="31" y="47"/>
                    <a:pt x="29" y="49"/>
                    <a:pt x="26" y="51"/>
                  </a:cubicBezTo>
                  <a:cubicBezTo>
                    <a:pt x="25" y="51"/>
                    <a:pt x="24" y="52"/>
                    <a:pt x="24" y="53"/>
                  </a:cubicBezTo>
                  <a:cubicBezTo>
                    <a:pt x="24" y="54"/>
                    <a:pt x="24" y="54"/>
                    <a:pt x="24" y="54"/>
                  </a:cubicBezTo>
                  <a:cubicBezTo>
                    <a:pt x="24" y="55"/>
                    <a:pt x="26" y="56"/>
                    <a:pt x="27" y="56"/>
                  </a:cubicBezTo>
                  <a:cubicBezTo>
                    <a:pt x="31" y="53"/>
                    <a:pt x="33" y="50"/>
                    <a:pt x="38" y="49"/>
                  </a:cubicBezTo>
                  <a:cubicBezTo>
                    <a:pt x="41" y="48"/>
                    <a:pt x="44" y="47"/>
                    <a:pt x="46" y="47"/>
                  </a:cubicBezTo>
                  <a:cubicBezTo>
                    <a:pt x="46" y="47"/>
                    <a:pt x="46" y="47"/>
                    <a:pt x="46" y="47"/>
                  </a:cubicBezTo>
                  <a:cubicBezTo>
                    <a:pt x="46" y="47"/>
                    <a:pt x="46" y="47"/>
                    <a:pt x="46" y="47"/>
                  </a:cubicBezTo>
                  <a:cubicBezTo>
                    <a:pt x="46" y="48"/>
                    <a:pt x="46" y="48"/>
                    <a:pt x="46" y="48"/>
                  </a:cubicBezTo>
                  <a:cubicBezTo>
                    <a:pt x="45" y="49"/>
                    <a:pt x="45" y="49"/>
                    <a:pt x="44" y="50"/>
                  </a:cubicBezTo>
                  <a:cubicBezTo>
                    <a:pt x="43" y="51"/>
                    <a:pt x="43" y="53"/>
                    <a:pt x="45" y="55"/>
                  </a:cubicBezTo>
                  <a:cubicBezTo>
                    <a:pt x="45" y="55"/>
                    <a:pt x="46" y="55"/>
                    <a:pt x="47" y="54"/>
                  </a:cubicBezTo>
                  <a:cubicBezTo>
                    <a:pt x="47" y="54"/>
                    <a:pt x="47" y="53"/>
                    <a:pt x="47" y="53"/>
                  </a:cubicBezTo>
                  <a:cubicBezTo>
                    <a:pt x="48" y="53"/>
                    <a:pt x="48" y="53"/>
                    <a:pt x="48" y="52"/>
                  </a:cubicBezTo>
                  <a:cubicBezTo>
                    <a:pt x="48" y="52"/>
                    <a:pt x="48" y="52"/>
                    <a:pt x="48" y="52"/>
                  </a:cubicBezTo>
                  <a:cubicBezTo>
                    <a:pt x="48" y="52"/>
                    <a:pt x="48" y="52"/>
                    <a:pt x="48" y="52"/>
                  </a:cubicBezTo>
                  <a:cubicBezTo>
                    <a:pt x="49" y="51"/>
                    <a:pt x="49" y="50"/>
                    <a:pt x="50" y="49"/>
                  </a:cubicBezTo>
                  <a:cubicBezTo>
                    <a:pt x="50" y="49"/>
                    <a:pt x="50" y="49"/>
                    <a:pt x="50" y="48"/>
                  </a:cubicBezTo>
                  <a:cubicBezTo>
                    <a:pt x="50" y="47"/>
                    <a:pt x="50" y="47"/>
                    <a:pt x="49" y="46"/>
                  </a:cubicBezTo>
                  <a:cubicBezTo>
                    <a:pt x="50" y="46"/>
                    <a:pt x="52" y="46"/>
                    <a:pt x="53" y="46"/>
                  </a:cubicBezTo>
                  <a:cubicBezTo>
                    <a:pt x="57" y="45"/>
                    <a:pt x="60" y="44"/>
                    <a:pt x="64" y="42"/>
                  </a:cubicBezTo>
                  <a:cubicBezTo>
                    <a:pt x="64" y="43"/>
                    <a:pt x="64" y="43"/>
                    <a:pt x="64" y="43"/>
                  </a:cubicBezTo>
                  <a:cubicBezTo>
                    <a:pt x="64" y="45"/>
                    <a:pt x="63" y="46"/>
                    <a:pt x="63" y="47"/>
                  </a:cubicBezTo>
                  <a:cubicBezTo>
                    <a:pt x="63" y="48"/>
                    <a:pt x="64" y="49"/>
                    <a:pt x="65" y="48"/>
                  </a:cubicBezTo>
                  <a:cubicBezTo>
                    <a:pt x="68" y="47"/>
                    <a:pt x="68" y="44"/>
                    <a:pt x="69" y="41"/>
                  </a:cubicBezTo>
                  <a:cubicBezTo>
                    <a:pt x="69" y="41"/>
                    <a:pt x="69" y="41"/>
                    <a:pt x="70" y="41"/>
                  </a:cubicBezTo>
                  <a:cubicBezTo>
                    <a:pt x="74" y="40"/>
                    <a:pt x="78" y="39"/>
                    <a:pt x="82" y="38"/>
                  </a:cubicBezTo>
                  <a:cubicBezTo>
                    <a:pt x="79" y="40"/>
                    <a:pt x="77" y="42"/>
                    <a:pt x="74" y="44"/>
                  </a:cubicBezTo>
                  <a:cubicBezTo>
                    <a:pt x="70" y="47"/>
                    <a:pt x="66" y="51"/>
                    <a:pt x="62" y="54"/>
                  </a:cubicBezTo>
                  <a:cubicBezTo>
                    <a:pt x="58" y="57"/>
                    <a:pt x="52" y="58"/>
                    <a:pt x="47" y="59"/>
                  </a:cubicBezTo>
                  <a:cubicBezTo>
                    <a:pt x="42" y="61"/>
                    <a:pt x="38" y="62"/>
                    <a:pt x="33" y="61"/>
                  </a:cubicBezTo>
                  <a:close/>
                  <a:moveTo>
                    <a:pt x="149" y="140"/>
                  </a:moveTo>
                  <a:cubicBezTo>
                    <a:pt x="149" y="140"/>
                    <a:pt x="149" y="140"/>
                    <a:pt x="148" y="140"/>
                  </a:cubicBezTo>
                  <a:cubicBezTo>
                    <a:pt x="148" y="140"/>
                    <a:pt x="148" y="140"/>
                    <a:pt x="148" y="140"/>
                  </a:cubicBezTo>
                  <a:cubicBezTo>
                    <a:pt x="147" y="140"/>
                    <a:pt x="147" y="140"/>
                    <a:pt x="147" y="140"/>
                  </a:cubicBezTo>
                  <a:cubicBezTo>
                    <a:pt x="147" y="140"/>
                    <a:pt x="147" y="140"/>
                    <a:pt x="147" y="140"/>
                  </a:cubicBezTo>
                  <a:cubicBezTo>
                    <a:pt x="148" y="140"/>
                    <a:pt x="148" y="140"/>
                    <a:pt x="149" y="140"/>
                  </a:cubicBezTo>
                  <a:close/>
                  <a:moveTo>
                    <a:pt x="158" y="143"/>
                  </a:moveTo>
                  <a:cubicBezTo>
                    <a:pt x="158" y="143"/>
                    <a:pt x="158" y="143"/>
                    <a:pt x="158" y="142"/>
                  </a:cubicBezTo>
                  <a:cubicBezTo>
                    <a:pt x="158" y="142"/>
                    <a:pt x="158" y="142"/>
                    <a:pt x="158" y="142"/>
                  </a:cubicBezTo>
                  <a:cubicBezTo>
                    <a:pt x="158" y="142"/>
                    <a:pt x="158" y="142"/>
                    <a:pt x="159" y="142"/>
                  </a:cubicBezTo>
                  <a:cubicBezTo>
                    <a:pt x="159" y="142"/>
                    <a:pt x="159" y="142"/>
                    <a:pt x="159" y="142"/>
                  </a:cubicBezTo>
                  <a:cubicBezTo>
                    <a:pt x="159" y="142"/>
                    <a:pt x="158" y="142"/>
                    <a:pt x="158" y="14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5" name="Freeform 90"/>
            <p:cNvSpPr>
              <a:spLocks/>
            </p:cNvSpPr>
            <p:nvPr/>
          </p:nvSpPr>
          <p:spPr bwMode="auto">
            <a:xfrm>
              <a:off x="3267" y="2168"/>
              <a:ext cx="72" cy="63"/>
            </a:xfrm>
            <a:custGeom>
              <a:avLst/>
              <a:gdLst>
                <a:gd name="T0" fmla="*/ 52 w 57"/>
                <a:gd name="T1" fmla="*/ 7 h 50"/>
                <a:gd name="T2" fmla="*/ 26 w 57"/>
                <a:gd name="T3" fmla="*/ 14 h 50"/>
                <a:gd name="T4" fmla="*/ 23 w 57"/>
                <a:gd name="T5" fmla="*/ 4 h 50"/>
                <a:gd name="T6" fmla="*/ 18 w 57"/>
                <a:gd name="T7" fmla="*/ 0 h 50"/>
                <a:gd name="T8" fmla="*/ 16 w 57"/>
                <a:gd name="T9" fmla="*/ 6 h 50"/>
                <a:gd name="T10" fmla="*/ 17 w 57"/>
                <a:gd name="T11" fmla="*/ 7 h 50"/>
                <a:gd name="T12" fmla="*/ 17 w 57"/>
                <a:gd name="T13" fmla="*/ 9 h 50"/>
                <a:gd name="T14" fmla="*/ 19 w 57"/>
                <a:gd name="T15" fmla="*/ 15 h 50"/>
                <a:gd name="T16" fmla="*/ 1 w 57"/>
                <a:gd name="T17" fmla="*/ 22 h 50"/>
                <a:gd name="T18" fmla="*/ 1 w 57"/>
                <a:gd name="T19" fmla="*/ 25 h 50"/>
                <a:gd name="T20" fmla="*/ 20 w 57"/>
                <a:gd name="T21" fmla="*/ 22 h 50"/>
                <a:gd name="T22" fmla="*/ 23 w 57"/>
                <a:gd name="T23" fmla="*/ 29 h 50"/>
                <a:gd name="T24" fmla="*/ 36 w 57"/>
                <a:gd name="T25" fmla="*/ 49 h 50"/>
                <a:gd name="T26" fmla="*/ 39 w 57"/>
                <a:gd name="T27" fmla="*/ 47 h 50"/>
                <a:gd name="T28" fmla="*/ 34 w 57"/>
                <a:gd name="T29" fmla="*/ 35 h 50"/>
                <a:gd name="T30" fmla="*/ 28 w 57"/>
                <a:gd name="T31" fmla="*/ 20 h 50"/>
                <a:gd name="T32" fmla="*/ 54 w 57"/>
                <a:gd name="T33" fmla="*/ 13 h 50"/>
                <a:gd name="T34" fmla="*/ 52 w 57"/>
                <a:gd name="T35" fmla="*/ 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7" h="50">
                  <a:moveTo>
                    <a:pt x="52" y="7"/>
                  </a:moveTo>
                  <a:cubicBezTo>
                    <a:pt x="43" y="9"/>
                    <a:pt x="35" y="12"/>
                    <a:pt x="26" y="14"/>
                  </a:cubicBezTo>
                  <a:cubicBezTo>
                    <a:pt x="25" y="11"/>
                    <a:pt x="24" y="8"/>
                    <a:pt x="23" y="4"/>
                  </a:cubicBezTo>
                  <a:cubicBezTo>
                    <a:pt x="23" y="2"/>
                    <a:pt x="21" y="0"/>
                    <a:pt x="18" y="0"/>
                  </a:cubicBezTo>
                  <a:cubicBezTo>
                    <a:pt x="14" y="0"/>
                    <a:pt x="14" y="4"/>
                    <a:pt x="16" y="6"/>
                  </a:cubicBezTo>
                  <a:cubicBezTo>
                    <a:pt x="16" y="6"/>
                    <a:pt x="16" y="6"/>
                    <a:pt x="17" y="7"/>
                  </a:cubicBezTo>
                  <a:cubicBezTo>
                    <a:pt x="17" y="7"/>
                    <a:pt x="17" y="8"/>
                    <a:pt x="17" y="9"/>
                  </a:cubicBezTo>
                  <a:cubicBezTo>
                    <a:pt x="17" y="11"/>
                    <a:pt x="18" y="13"/>
                    <a:pt x="19" y="15"/>
                  </a:cubicBezTo>
                  <a:cubicBezTo>
                    <a:pt x="12" y="17"/>
                    <a:pt x="5" y="18"/>
                    <a:pt x="1" y="22"/>
                  </a:cubicBezTo>
                  <a:cubicBezTo>
                    <a:pt x="0" y="23"/>
                    <a:pt x="0" y="25"/>
                    <a:pt x="1" y="25"/>
                  </a:cubicBezTo>
                  <a:cubicBezTo>
                    <a:pt x="7" y="26"/>
                    <a:pt x="14" y="24"/>
                    <a:pt x="20" y="22"/>
                  </a:cubicBezTo>
                  <a:cubicBezTo>
                    <a:pt x="21" y="25"/>
                    <a:pt x="22" y="27"/>
                    <a:pt x="23" y="29"/>
                  </a:cubicBezTo>
                  <a:cubicBezTo>
                    <a:pt x="26" y="37"/>
                    <a:pt x="29" y="46"/>
                    <a:pt x="36" y="49"/>
                  </a:cubicBezTo>
                  <a:cubicBezTo>
                    <a:pt x="38" y="50"/>
                    <a:pt x="40" y="49"/>
                    <a:pt x="39" y="47"/>
                  </a:cubicBezTo>
                  <a:cubicBezTo>
                    <a:pt x="38" y="43"/>
                    <a:pt x="35" y="39"/>
                    <a:pt x="34" y="35"/>
                  </a:cubicBezTo>
                  <a:cubicBezTo>
                    <a:pt x="32" y="30"/>
                    <a:pt x="29" y="25"/>
                    <a:pt x="28" y="20"/>
                  </a:cubicBezTo>
                  <a:cubicBezTo>
                    <a:pt x="36" y="18"/>
                    <a:pt x="45" y="16"/>
                    <a:pt x="54" y="13"/>
                  </a:cubicBezTo>
                  <a:cubicBezTo>
                    <a:pt x="57" y="12"/>
                    <a:pt x="56" y="6"/>
                    <a:pt x="52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6" name="Freeform 91"/>
            <p:cNvSpPr>
              <a:spLocks noEditPoints="1"/>
            </p:cNvSpPr>
            <p:nvPr/>
          </p:nvSpPr>
          <p:spPr bwMode="auto">
            <a:xfrm>
              <a:off x="3287" y="2007"/>
              <a:ext cx="221" cy="251"/>
            </a:xfrm>
            <a:custGeom>
              <a:avLst/>
              <a:gdLst>
                <a:gd name="T0" fmla="*/ 111 w 175"/>
                <a:gd name="T1" fmla="*/ 41 h 199"/>
                <a:gd name="T2" fmla="*/ 104 w 175"/>
                <a:gd name="T3" fmla="*/ 1 h 199"/>
                <a:gd name="T4" fmla="*/ 90 w 175"/>
                <a:gd name="T5" fmla="*/ 28 h 199"/>
                <a:gd name="T6" fmla="*/ 71 w 175"/>
                <a:gd name="T7" fmla="*/ 22 h 199"/>
                <a:gd name="T8" fmla="*/ 14 w 175"/>
                <a:gd name="T9" fmla="*/ 26 h 199"/>
                <a:gd name="T10" fmla="*/ 1 w 175"/>
                <a:gd name="T11" fmla="*/ 31 h 199"/>
                <a:gd name="T12" fmla="*/ 46 w 175"/>
                <a:gd name="T13" fmla="*/ 51 h 199"/>
                <a:gd name="T14" fmla="*/ 95 w 175"/>
                <a:gd name="T15" fmla="*/ 41 h 199"/>
                <a:gd name="T16" fmla="*/ 88 w 175"/>
                <a:gd name="T17" fmla="*/ 54 h 199"/>
                <a:gd name="T18" fmla="*/ 42 w 175"/>
                <a:gd name="T19" fmla="*/ 79 h 199"/>
                <a:gd name="T20" fmla="*/ 84 w 175"/>
                <a:gd name="T21" fmla="*/ 143 h 199"/>
                <a:gd name="T22" fmla="*/ 136 w 175"/>
                <a:gd name="T23" fmla="*/ 197 h 199"/>
                <a:gd name="T24" fmla="*/ 144 w 175"/>
                <a:gd name="T25" fmla="*/ 192 h 199"/>
                <a:gd name="T26" fmla="*/ 152 w 175"/>
                <a:gd name="T27" fmla="*/ 189 h 199"/>
                <a:gd name="T28" fmla="*/ 162 w 175"/>
                <a:gd name="T29" fmla="*/ 190 h 199"/>
                <a:gd name="T30" fmla="*/ 172 w 175"/>
                <a:gd name="T31" fmla="*/ 160 h 199"/>
                <a:gd name="T32" fmla="*/ 157 w 175"/>
                <a:gd name="T33" fmla="*/ 112 h 199"/>
                <a:gd name="T34" fmla="*/ 155 w 175"/>
                <a:gd name="T35" fmla="*/ 56 h 199"/>
                <a:gd name="T36" fmla="*/ 74 w 175"/>
                <a:gd name="T37" fmla="*/ 30 h 199"/>
                <a:gd name="T38" fmla="*/ 67 w 175"/>
                <a:gd name="T39" fmla="*/ 25 h 199"/>
                <a:gd name="T40" fmla="*/ 68 w 175"/>
                <a:gd name="T41" fmla="*/ 30 h 199"/>
                <a:gd name="T42" fmla="*/ 62 w 175"/>
                <a:gd name="T43" fmla="*/ 25 h 199"/>
                <a:gd name="T44" fmla="*/ 30 w 175"/>
                <a:gd name="T45" fmla="*/ 41 h 199"/>
                <a:gd name="T46" fmla="*/ 56 w 175"/>
                <a:gd name="T47" fmla="*/ 22 h 199"/>
                <a:gd name="T48" fmla="*/ 58 w 175"/>
                <a:gd name="T49" fmla="*/ 27 h 199"/>
                <a:gd name="T50" fmla="*/ 61 w 175"/>
                <a:gd name="T51" fmla="*/ 32 h 199"/>
                <a:gd name="T52" fmla="*/ 55 w 175"/>
                <a:gd name="T53" fmla="*/ 29 h 199"/>
                <a:gd name="T54" fmla="*/ 51 w 175"/>
                <a:gd name="T55" fmla="*/ 30 h 199"/>
                <a:gd name="T56" fmla="*/ 46 w 175"/>
                <a:gd name="T57" fmla="*/ 33 h 199"/>
                <a:gd name="T58" fmla="*/ 41 w 175"/>
                <a:gd name="T59" fmla="*/ 26 h 199"/>
                <a:gd name="T60" fmla="*/ 27 w 175"/>
                <a:gd name="T61" fmla="*/ 29 h 199"/>
                <a:gd name="T62" fmla="*/ 40 w 175"/>
                <a:gd name="T63" fmla="*/ 40 h 199"/>
                <a:gd name="T64" fmla="*/ 48 w 175"/>
                <a:gd name="T65" fmla="*/ 38 h 199"/>
                <a:gd name="T66" fmla="*/ 61 w 175"/>
                <a:gd name="T67" fmla="*/ 38 h 199"/>
                <a:gd name="T68" fmla="*/ 59 w 175"/>
                <a:gd name="T69" fmla="*/ 39 h 199"/>
                <a:gd name="T70" fmla="*/ 64 w 175"/>
                <a:gd name="T71" fmla="*/ 38 h 199"/>
                <a:gd name="T72" fmla="*/ 68 w 175"/>
                <a:gd name="T73" fmla="*/ 39 h 199"/>
                <a:gd name="T74" fmla="*/ 43 w 175"/>
                <a:gd name="T75" fmla="*/ 44 h 199"/>
                <a:gd name="T76" fmla="*/ 73 w 175"/>
                <a:gd name="T77" fmla="*/ 36 h 199"/>
                <a:gd name="T78" fmla="*/ 150 w 175"/>
                <a:gd name="T79" fmla="*/ 70 h 199"/>
                <a:gd name="T80" fmla="*/ 153 w 175"/>
                <a:gd name="T81" fmla="*/ 122 h 199"/>
                <a:gd name="T82" fmla="*/ 168 w 175"/>
                <a:gd name="T83" fmla="*/ 170 h 199"/>
                <a:gd name="T84" fmla="*/ 136 w 175"/>
                <a:gd name="T85" fmla="*/ 181 h 199"/>
                <a:gd name="T86" fmla="*/ 87 w 175"/>
                <a:gd name="T87" fmla="*/ 134 h 199"/>
                <a:gd name="T88" fmla="*/ 58 w 175"/>
                <a:gd name="T89" fmla="*/ 63 h 199"/>
                <a:gd name="T90" fmla="*/ 99 w 175"/>
                <a:gd name="T91" fmla="*/ 56 h 199"/>
                <a:gd name="T92" fmla="*/ 92 w 175"/>
                <a:gd name="T93" fmla="*/ 78 h 199"/>
                <a:gd name="T94" fmla="*/ 112 w 175"/>
                <a:gd name="T95" fmla="*/ 70 h 199"/>
                <a:gd name="T96" fmla="*/ 120 w 175"/>
                <a:gd name="T97" fmla="*/ 62 h 199"/>
                <a:gd name="T98" fmla="*/ 110 w 175"/>
                <a:gd name="T99" fmla="*/ 49 h 199"/>
                <a:gd name="T100" fmla="*/ 150 w 175"/>
                <a:gd name="T101" fmla="*/ 70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75" h="199">
                  <a:moveTo>
                    <a:pt x="142" y="37"/>
                  </a:moveTo>
                  <a:cubicBezTo>
                    <a:pt x="139" y="34"/>
                    <a:pt x="136" y="33"/>
                    <a:pt x="133" y="32"/>
                  </a:cubicBezTo>
                  <a:cubicBezTo>
                    <a:pt x="127" y="32"/>
                    <a:pt x="124" y="34"/>
                    <a:pt x="119" y="36"/>
                  </a:cubicBezTo>
                  <a:cubicBezTo>
                    <a:pt x="116" y="37"/>
                    <a:pt x="113" y="38"/>
                    <a:pt x="111" y="41"/>
                  </a:cubicBezTo>
                  <a:cubicBezTo>
                    <a:pt x="109" y="44"/>
                    <a:pt x="106" y="46"/>
                    <a:pt x="104" y="49"/>
                  </a:cubicBezTo>
                  <a:cubicBezTo>
                    <a:pt x="103" y="45"/>
                    <a:pt x="102" y="42"/>
                    <a:pt x="102" y="39"/>
                  </a:cubicBezTo>
                  <a:cubicBezTo>
                    <a:pt x="99" y="27"/>
                    <a:pt x="102" y="15"/>
                    <a:pt x="108" y="4"/>
                  </a:cubicBezTo>
                  <a:cubicBezTo>
                    <a:pt x="110" y="2"/>
                    <a:pt x="106" y="0"/>
                    <a:pt x="104" y="1"/>
                  </a:cubicBezTo>
                  <a:cubicBezTo>
                    <a:pt x="100" y="5"/>
                    <a:pt x="97" y="13"/>
                    <a:pt x="95" y="18"/>
                  </a:cubicBezTo>
                  <a:cubicBezTo>
                    <a:pt x="94" y="21"/>
                    <a:pt x="94" y="24"/>
                    <a:pt x="93" y="27"/>
                  </a:cubicBezTo>
                  <a:cubicBezTo>
                    <a:pt x="93" y="27"/>
                    <a:pt x="92" y="27"/>
                    <a:pt x="92" y="28"/>
                  </a:cubicBezTo>
                  <a:cubicBezTo>
                    <a:pt x="91" y="28"/>
                    <a:pt x="90" y="28"/>
                    <a:pt x="90" y="28"/>
                  </a:cubicBezTo>
                  <a:cubicBezTo>
                    <a:pt x="89" y="28"/>
                    <a:pt x="88" y="27"/>
                    <a:pt x="88" y="28"/>
                  </a:cubicBezTo>
                  <a:cubicBezTo>
                    <a:pt x="87" y="28"/>
                    <a:pt x="87" y="28"/>
                    <a:pt x="86" y="28"/>
                  </a:cubicBezTo>
                  <a:cubicBezTo>
                    <a:pt x="85" y="28"/>
                    <a:pt x="84" y="28"/>
                    <a:pt x="82" y="27"/>
                  </a:cubicBezTo>
                  <a:cubicBezTo>
                    <a:pt x="79" y="25"/>
                    <a:pt x="75" y="23"/>
                    <a:pt x="71" y="22"/>
                  </a:cubicBezTo>
                  <a:cubicBezTo>
                    <a:pt x="67" y="20"/>
                    <a:pt x="63" y="19"/>
                    <a:pt x="59" y="18"/>
                  </a:cubicBezTo>
                  <a:cubicBezTo>
                    <a:pt x="55" y="17"/>
                    <a:pt x="52" y="15"/>
                    <a:pt x="48" y="14"/>
                  </a:cubicBezTo>
                  <a:cubicBezTo>
                    <a:pt x="42" y="14"/>
                    <a:pt x="34" y="14"/>
                    <a:pt x="28" y="16"/>
                  </a:cubicBezTo>
                  <a:cubicBezTo>
                    <a:pt x="23" y="17"/>
                    <a:pt x="17" y="21"/>
                    <a:pt x="14" y="26"/>
                  </a:cubicBezTo>
                  <a:cubicBezTo>
                    <a:pt x="14" y="26"/>
                    <a:pt x="14" y="26"/>
                    <a:pt x="13" y="26"/>
                  </a:cubicBezTo>
                  <a:cubicBezTo>
                    <a:pt x="11" y="26"/>
                    <a:pt x="9" y="27"/>
                    <a:pt x="7" y="28"/>
                  </a:cubicBezTo>
                  <a:cubicBezTo>
                    <a:pt x="5" y="29"/>
                    <a:pt x="3" y="29"/>
                    <a:pt x="2" y="30"/>
                  </a:cubicBezTo>
                  <a:cubicBezTo>
                    <a:pt x="1" y="30"/>
                    <a:pt x="1" y="31"/>
                    <a:pt x="1" y="31"/>
                  </a:cubicBezTo>
                  <a:cubicBezTo>
                    <a:pt x="1" y="31"/>
                    <a:pt x="1" y="31"/>
                    <a:pt x="1" y="31"/>
                  </a:cubicBezTo>
                  <a:cubicBezTo>
                    <a:pt x="0" y="32"/>
                    <a:pt x="0" y="34"/>
                    <a:pt x="2" y="34"/>
                  </a:cubicBezTo>
                  <a:cubicBezTo>
                    <a:pt x="10" y="34"/>
                    <a:pt x="17" y="40"/>
                    <a:pt x="23" y="45"/>
                  </a:cubicBezTo>
                  <a:cubicBezTo>
                    <a:pt x="31" y="50"/>
                    <a:pt x="38" y="51"/>
                    <a:pt x="46" y="51"/>
                  </a:cubicBezTo>
                  <a:cubicBezTo>
                    <a:pt x="56" y="52"/>
                    <a:pt x="64" y="51"/>
                    <a:pt x="73" y="48"/>
                  </a:cubicBezTo>
                  <a:cubicBezTo>
                    <a:pt x="78" y="47"/>
                    <a:pt x="81" y="45"/>
                    <a:pt x="85" y="42"/>
                  </a:cubicBezTo>
                  <a:cubicBezTo>
                    <a:pt x="88" y="40"/>
                    <a:pt x="91" y="39"/>
                    <a:pt x="94" y="37"/>
                  </a:cubicBezTo>
                  <a:cubicBezTo>
                    <a:pt x="94" y="38"/>
                    <a:pt x="94" y="40"/>
                    <a:pt x="95" y="41"/>
                  </a:cubicBezTo>
                  <a:cubicBezTo>
                    <a:pt x="95" y="43"/>
                    <a:pt x="96" y="47"/>
                    <a:pt x="97" y="52"/>
                  </a:cubicBezTo>
                  <a:cubicBezTo>
                    <a:pt x="97" y="52"/>
                    <a:pt x="97" y="52"/>
                    <a:pt x="97" y="52"/>
                  </a:cubicBezTo>
                  <a:cubicBezTo>
                    <a:pt x="96" y="52"/>
                    <a:pt x="96" y="52"/>
                    <a:pt x="95" y="52"/>
                  </a:cubicBezTo>
                  <a:cubicBezTo>
                    <a:pt x="93" y="52"/>
                    <a:pt x="91" y="54"/>
                    <a:pt x="88" y="54"/>
                  </a:cubicBezTo>
                  <a:cubicBezTo>
                    <a:pt x="87" y="54"/>
                    <a:pt x="86" y="54"/>
                    <a:pt x="86" y="54"/>
                  </a:cubicBezTo>
                  <a:cubicBezTo>
                    <a:pt x="84" y="54"/>
                    <a:pt x="83" y="54"/>
                    <a:pt x="81" y="54"/>
                  </a:cubicBezTo>
                  <a:cubicBezTo>
                    <a:pt x="75" y="54"/>
                    <a:pt x="69" y="53"/>
                    <a:pt x="62" y="54"/>
                  </a:cubicBezTo>
                  <a:cubicBezTo>
                    <a:pt x="52" y="55"/>
                    <a:pt x="43" y="69"/>
                    <a:pt x="42" y="79"/>
                  </a:cubicBezTo>
                  <a:cubicBezTo>
                    <a:pt x="42" y="85"/>
                    <a:pt x="43" y="91"/>
                    <a:pt x="45" y="97"/>
                  </a:cubicBezTo>
                  <a:cubicBezTo>
                    <a:pt x="47" y="103"/>
                    <a:pt x="53" y="108"/>
                    <a:pt x="57" y="113"/>
                  </a:cubicBezTo>
                  <a:cubicBezTo>
                    <a:pt x="62" y="118"/>
                    <a:pt x="68" y="121"/>
                    <a:pt x="73" y="125"/>
                  </a:cubicBezTo>
                  <a:cubicBezTo>
                    <a:pt x="78" y="130"/>
                    <a:pt x="81" y="137"/>
                    <a:pt x="84" y="143"/>
                  </a:cubicBezTo>
                  <a:cubicBezTo>
                    <a:pt x="95" y="162"/>
                    <a:pt x="99" y="199"/>
                    <a:pt x="129" y="194"/>
                  </a:cubicBezTo>
                  <a:cubicBezTo>
                    <a:pt x="130" y="194"/>
                    <a:pt x="131" y="193"/>
                    <a:pt x="133" y="192"/>
                  </a:cubicBezTo>
                  <a:cubicBezTo>
                    <a:pt x="133" y="193"/>
                    <a:pt x="133" y="193"/>
                    <a:pt x="133" y="193"/>
                  </a:cubicBezTo>
                  <a:cubicBezTo>
                    <a:pt x="134" y="195"/>
                    <a:pt x="135" y="196"/>
                    <a:pt x="136" y="197"/>
                  </a:cubicBezTo>
                  <a:cubicBezTo>
                    <a:pt x="138" y="198"/>
                    <a:pt x="141" y="196"/>
                    <a:pt x="141" y="194"/>
                  </a:cubicBezTo>
                  <a:cubicBezTo>
                    <a:pt x="141" y="194"/>
                    <a:pt x="141" y="194"/>
                    <a:pt x="141" y="194"/>
                  </a:cubicBezTo>
                  <a:cubicBezTo>
                    <a:pt x="141" y="193"/>
                    <a:pt x="141" y="193"/>
                    <a:pt x="141" y="193"/>
                  </a:cubicBezTo>
                  <a:cubicBezTo>
                    <a:pt x="142" y="193"/>
                    <a:pt x="143" y="193"/>
                    <a:pt x="144" y="192"/>
                  </a:cubicBezTo>
                  <a:cubicBezTo>
                    <a:pt x="144" y="192"/>
                    <a:pt x="145" y="192"/>
                    <a:pt x="145" y="192"/>
                  </a:cubicBezTo>
                  <a:cubicBezTo>
                    <a:pt x="145" y="192"/>
                    <a:pt x="145" y="193"/>
                    <a:pt x="146" y="193"/>
                  </a:cubicBezTo>
                  <a:cubicBezTo>
                    <a:pt x="148" y="193"/>
                    <a:pt x="149" y="193"/>
                    <a:pt x="151" y="192"/>
                  </a:cubicBezTo>
                  <a:cubicBezTo>
                    <a:pt x="152" y="191"/>
                    <a:pt x="152" y="190"/>
                    <a:pt x="152" y="189"/>
                  </a:cubicBezTo>
                  <a:cubicBezTo>
                    <a:pt x="153" y="190"/>
                    <a:pt x="154" y="190"/>
                    <a:pt x="155" y="189"/>
                  </a:cubicBezTo>
                  <a:cubicBezTo>
                    <a:pt x="155" y="189"/>
                    <a:pt x="156" y="189"/>
                    <a:pt x="156" y="188"/>
                  </a:cubicBezTo>
                  <a:cubicBezTo>
                    <a:pt x="157" y="190"/>
                    <a:pt x="158" y="192"/>
                    <a:pt x="160" y="191"/>
                  </a:cubicBezTo>
                  <a:cubicBezTo>
                    <a:pt x="161" y="191"/>
                    <a:pt x="162" y="191"/>
                    <a:pt x="162" y="190"/>
                  </a:cubicBezTo>
                  <a:cubicBezTo>
                    <a:pt x="162" y="188"/>
                    <a:pt x="161" y="187"/>
                    <a:pt x="161" y="185"/>
                  </a:cubicBezTo>
                  <a:cubicBezTo>
                    <a:pt x="170" y="182"/>
                    <a:pt x="175" y="173"/>
                    <a:pt x="173" y="164"/>
                  </a:cubicBezTo>
                  <a:cubicBezTo>
                    <a:pt x="173" y="163"/>
                    <a:pt x="173" y="163"/>
                    <a:pt x="173" y="163"/>
                  </a:cubicBezTo>
                  <a:cubicBezTo>
                    <a:pt x="173" y="162"/>
                    <a:pt x="172" y="161"/>
                    <a:pt x="172" y="160"/>
                  </a:cubicBezTo>
                  <a:cubicBezTo>
                    <a:pt x="171" y="155"/>
                    <a:pt x="170" y="149"/>
                    <a:pt x="167" y="145"/>
                  </a:cubicBezTo>
                  <a:cubicBezTo>
                    <a:pt x="165" y="142"/>
                    <a:pt x="163" y="137"/>
                    <a:pt x="162" y="133"/>
                  </a:cubicBezTo>
                  <a:cubicBezTo>
                    <a:pt x="160" y="128"/>
                    <a:pt x="159" y="123"/>
                    <a:pt x="158" y="118"/>
                  </a:cubicBezTo>
                  <a:cubicBezTo>
                    <a:pt x="157" y="116"/>
                    <a:pt x="158" y="114"/>
                    <a:pt x="157" y="112"/>
                  </a:cubicBezTo>
                  <a:cubicBezTo>
                    <a:pt x="157" y="109"/>
                    <a:pt x="156" y="106"/>
                    <a:pt x="155" y="103"/>
                  </a:cubicBezTo>
                  <a:cubicBezTo>
                    <a:pt x="154" y="97"/>
                    <a:pt x="154" y="91"/>
                    <a:pt x="154" y="85"/>
                  </a:cubicBezTo>
                  <a:cubicBezTo>
                    <a:pt x="155" y="80"/>
                    <a:pt x="155" y="75"/>
                    <a:pt x="156" y="70"/>
                  </a:cubicBezTo>
                  <a:cubicBezTo>
                    <a:pt x="157" y="66"/>
                    <a:pt x="156" y="60"/>
                    <a:pt x="155" y="56"/>
                  </a:cubicBezTo>
                  <a:cubicBezTo>
                    <a:pt x="154" y="47"/>
                    <a:pt x="148" y="42"/>
                    <a:pt x="142" y="37"/>
                  </a:cubicBezTo>
                  <a:close/>
                  <a:moveTo>
                    <a:pt x="79" y="30"/>
                  </a:moveTo>
                  <a:cubicBezTo>
                    <a:pt x="79" y="30"/>
                    <a:pt x="79" y="30"/>
                    <a:pt x="79" y="30"/>
                  </a:cubicBezTo>
                  <a:cubicBezTo>
                    <a:pt x="78" y="30"/>
                    <a:pt x="76" y="30"/>
                    <a:pt x="74" y="30"/>
                  </a:cubicBezTo>
                  <a:cubicBezTo>
                    <a:pt x="73" y="30"/>
                    <a:pt x="72" y="30"/>
                    <a:pt x="72" y="30"/>
                  </a:cubicBezTo>
                  <a:cubicBezTo>
                    <a:pt x="71" y="29"/>
                    <a:pt x="70" y="27"/>
                    <a:pt x="69" y="26"/>
                  </a:cubicBezTo>
                  <a:cubicBezTo>
                    <a:pt x="73" y="27"/>
                    <a:pt x="76" y="28"/>
                    <a:pt x="79" y="30"/>
                  </a:cubicBezTo>
                  <a:close/>
                  <a:moveTo>
                    <a:pt x="67" y="25"/>
                  </a:moveTo>
                  <a:cubicBezTo>
                    <a:pt x="67" y="25"/>
                    <a:pt x="67" y="25"/>
                    <a:pt x="67" y="26"/>
                  </a:cubicBezTo>
                  <a:cubicBezTo>
                    <a:pt x="67" y="26"/>
                    <a:pt x="66" y="26"/>
                    <a:pt x="66" y="26"/>
                  </a:cubicBezTo>
                  <a:cubicBezTo>
                    <a:pt x="65" y="27"/>
                    <a:pt x="66" y="28"/>
                    <a:pt x="67" y="28"/>
                  </a:cubicBezTo>
                  <a:cubicBezTo>
                    <a:pt x="67" y="27"/>
                    <a:pt x="68" y="29"/>
                    <a:pt x="68" y="30"/>
                  </a:cubicBezTo>
                  <a:cubicBezTo>
                    <a:pt x="67" y="30"/>
                    <a:pt x="66" y="31"/>
                    <a:pt x="65" y="31"/>
                  </a:cubicBezTo>
                  <a:cubicBezTo>
                    <a:pt x="66" y="30"/>
                    <a:pt x="65" y="30"/>
                    <a:pt x="65" y="29"/>
                  </a:cubicBezTo>
                  <a:cubicBezTo>
                    <a:pt x="65" y="29"/>
                    <a:pt x="64" y="28"/>
                    <a:pt x="64" y="28"/>
                  </a:cubicBezTo>
                  <a:cubicBezTo>
                    <a:pt x="63" y="27"/>
                    <a:pt x="62" y="26"/>
                    <a:pt x="62" y="25"/>
                  </a:cubicBezTo>
                  <a:cubicBezTo>
                    <a:pt x="61" y="25"/>
                    <a:pt x="60" y="24"/>
                    <a:pt x="60" y="24"/>
                  </a:cubicBezTo>
                  <a:cubicBezTo>
                    <a:pt x="62" y="24"/>
                    <a:pt x="64" y="25"/>
                    <a:pt x="67" y="25"/>
                  </a:cubicBezTo>
                  <a:close/>
                  <a:moveTo>
                    <a:pt x="43" y="44"/>
                  </a:moveTo>
                  <a:cubicBezTo>
                    <a:pt x="38" y="44"/>
                    <a:pt x="35" y="44"/>
                    <a:pt x="30" y="41"/>
                  </a:cubicBezTo>
                  <a:cubicBezTo>
                    <a:pt x="26" y="39"/>
                    <a:pt x="22" y="37"/>
                    <a:pt x="19" y="34"/>
                  </a:cubicBezTo>
                  <a:cubicBezTo>
                    <a:pt x="18" y="33"/>
                    <a:pt x="17" y="32"/>
                    <a:pt x="16" y="32"/>
                  </a:cubicBezTo>
                  <a:cubicBezTo>
                    <a:pt x="22" y="27"/>
                    <a:pt x="26" y="21"/>
                    <a:pt x="34" y="20"/>
                  </a:cubicBezTo>
                  <a:cubicBezTo>
                    <a:pt x="42" y="20"/>
                    <a:pt x="49" y="19"/>
                    <a:pt x="56" y="22"/>
                  </a:cubicBezTo>
                  <a:cubicBezTo>
                    <a:pt x="57" y="23"/>
                    <a:pt x="57" y="23"/>
                    <a:pt x="58" y="23"/>
                  </a:cubicBezTo>
                  <a:cubicBezTo>
                    <a:pt x="57" y="23"/>
                    <a:pt x="56" y="23"/>
                    <a:pt x="56" y="24"/>
                  </a:cubicBezTo>
                  <a:cubicBezTo>
                    <a:pt x="53" y="25"/>
                    <a:pt x="55" y="28"/>
                    <a:pt x="58" y="27"/>
                  </a:cubicBezTo>
                  <a:cubicBezTo>
                    <a:pt x="58" y="27"/>
                    <a:pt x="58" y="27"/>
                    <a:pt x="58" y="27"/>
                  </a:cubicBezTo>
                  <a:cubicBezTo>
                    <a:pt x="58" y="27"/>
                    <a:pt x="58" y="27"/>
                    <a:pt x="58" y="27"/>
                  </a:cubicBezTo>
                  <a:cubicBezTo>
                    <a:pt x="57" y="27"/>
                    <a:pt x="58" y="27"/>
                    <a:pt x="58" y="27"/>
                  </a:cubicBezTo>
                  <a:cubicBezTo>
                    <a:pt x="58" y="28"/>
                    <a:pt x="59" y="29"/>
                    <a:pt x="59" y="30"/>
                  </a:cubicBezTo>
                  <a:cubicBezTo>
                    <a:pt x="60" y="30"/>
                    <a:pt x="60" y="31"/>
                    <a:pt x="61" y="32"/>
                  </a:cubicBezTo>
                  <a:cubicBezTo>
                    <a:pt x="60" y="32"/>
                    <a:pt x="59" y="32"/>
                    <a:pt x="59" y="32"/>
                  </a:cubicBezTo>
                  <a:cubicBezTo>
                    <a:pt x="58" y="32"/>
                    <a:pt x="57" y="32"/>
                    <a:pt x="56" y="33"/>
                  </a:cubicBezTo>
                  <a:cubicBezTo>
                    <a:pt x="57" y="32"/>
                    <a:pt x="57" y="31"/>
                    <a:pt x="56" y="30"/>
                  </a:cubicBezTo>
                  <a:cubicBezTo>
                    <a:pt x="56" y="30"/>
                    <a:pt x="56" y="29"/>
                    <a:pt x="55" y="29"/>
                  </a:cubicBezTo>
                  <a:cubicBezTo>
                    <a:pt x="55" y="28"/>
                    <a:pt x="54" y="27"/>
                    <a:pt x="53" y="27"/>
                  </a:cubicBezTo>
                  <a:cubicBezTo>
                    <a:pt x="52" y="25"/>
                    <a:pt x="51" y="24"/>
                    <a:pt x="50" y="23"/>
                  </a:cubicBezTo>
                  <a:cubicBezTo>
                    <a:pt x="48" y="21"/>
                    <a:pt x="45" y="24"/>
                    <a:pt x="47" y="26"/>
                  </a:cubicBezTo>
                  <a:cubicBezTo>
                    <a:pt x="48" y="28"/>
                    <a:pt x="50" y="29"/>
                    <a:pt x="51" y="30"/>
                  </a:cubicBezTo>
                  <a:cubicBezTo>
                    <a:pt x="52" y="31"/>
                    <a:pt x="52" y="32"/>
                    <a:pt x="53" y="33"/>
                  </a:cubicBezTo>
                  <a:cubicBezTo>
                    <a:pt x="53" y="33"/>
                    <a:pt x="53" y="33"/>
                    <a:pt x="52" y="33"/>
                  </a:cubicBezTo>
                  <a:cubicBezTo>
                    <a:pt x="51" y="33"/>
                    <a:pt x="50" y="33"/>
                    <a:pt x="49" y="33"/>
                  </a:cubicBezTo>
                  <a:cubicBezTo>
                    <a:pt x="48" y="33"/>
                    <a:pt x="47" y="33"/>
                    <a:pt x="46" y="33"/>
                  </a:cubicBezTo>
                  <a:cubicBezTo>
                    <a:pt x="46" y="33"/>
                    <a:pt x="46" y="33"/>
                    <a:pt x="46" y="32"/>
                  </a:cubicBezTo>
                  <a:cubicBezTo>
                    <a:pt x="46" y="31"/>
                    <a:pt x="45" y="31"/>
                    <a:pt x="44" y="31"/>
                  </a:cubicBezTo>
                  <a:cubicBezTo>
                    <a:pt x="44" y="31"/>
                    <a:pt x="44" y="30"/>
                    <a:pt x="44" y="30"/>
                  </a:cubicBezTo>
                  <a:cubicBezTo>
                    <a:pt x="43" y="29"/>
                    <a:pt x="42" y="28"/>
                    <a:pt x="41" y="26"/>
                  </a:cubicBezTo>
                  <a:cubicBezTo>
                    <a:pt x="40" y="24"/>
                    <a:pt x="38" y="22"/>
                    <a:pt x="36" y="22"/>
                  </a:cubicBezTo>
                  <a:cubicBezTo>
                    <a:pt x="33" y="22"/>
                    <a:pt x="33" y="26"/>
                    <a:pt x="35" y="26"/>
                  </a:cubicBezTo>
                  <a:cubicBezTo>
                    <a:pt x="36" y="26"/>
                    <a:pt x="37" y="28"/>
                    <a:pt x="38" y="29"/>
                  </a:cubicBezTo>
                  <a:cubicBezTo>
                    <a:pt x="34" y="28"/>
                    <a:pt x="30" y="28"/>
                    <a:pt x="27" y="29"/>
                  </a:cubicBezTo>
                  <a:cubicBezTo>
                    <a:pt x="25" y="30"/>
                    <a:pt x="26" y="32"/>
                    <a:pt x="27" y="32"/>
                  </a:cubicBezTo>
                  <a:cubicBezTo>
                    <a:pt x="31" y="32"/>
                    <a:pt x="35" y="33"/>
                    <a:pt x="39" y="35"/>
                  </a:cubicBezTo>
                  <a:cubicBezTo>
                    <a:pt x="38" y="36"/>
                    <a:pt x="37" y="37"/>
                    <a:pt x="38" y="38"/>
                  </a:cubicBezTo>
                  <a:cubicBezTo>
                    <a:pt x="38" y="40"/>
                    <a:pt x="39" y="41"/>
                    <a:pt x="40" y="40"/>
                  </a:cubicBezTo>
                  <a:cubicBezTo>
                    <a:pt x="41" y="40"/>
                    <a:pt x="42" y="39"/>
                    <a:pt x="42" y="39"/>
                  </a:cubicBezTo>
                  <a:cubicBezTo>
                    <a:pt x="43" y="38"/>
                    <a:pt x="44" y="38"/>
                    <a:pt x="44" y="38"/>
                  </a:cubicBezTo>
                  <a:cubicBezTo>
                    <a:pt x="44" y="38"/>
                    <a:pt x="44" y="38"/>
                    <a:pt x="45" y="37"/>
                  </a:cubicBezTo>
                  <a:cubicBezTo>
                    <a:pt x="46" y="38"/>
                    <a:pt x="47" y="38"/>
                    <a:pt x="48" y="38"/>
                  </a:cubicBezTo>
                  <a:cubicBezTo>
                    <a:pt x="48" y="40"/>
                    <a:pt x="51" y="42"/>
                    <a:pt x="52" y="40"/>
                  </a:cubicBezTo>
                  <a:cubicBezTo>
                    <a:pt x="52" y="39"/>
                    <a:pt x="53" y="39"/>
                    <a:pt x="53" y="38"/>
                  </a:cubicBezTo>
                  <a:cubicBezTo>
                    <a:pt x="55" y="38"/>
                    <a:pt x="58" y="38"/>
                    <a:pt x="60" y="37"/>
                  </a:cubicBezTo>
                  <a:cubicBezTo>
                    <a:pt x="60" y="38"/>
                    <a:pt x="61" y="38"/>
                    <a:pt x="61" y="38"/>
                  </a:cubicBezTo>
                  <a:cubicBezTo>
                    <a:pt x="61" y="38"/>
                    <a:pt x="61" y="38"/>
                    <a:pt x="61" y="38"/>
                  </a:cubicBezTo>
                  <a:cubicBezTo>
                    <a:pt x="60" y="38"/>
                    <a:pt x="60" y="38"/>
                    <a:pt x="60" y="38"/>
                  </a:cubicBezTo>
                  <a:cubicBezTo>
                    <a:pt x="60" y="38"/>
                    <a:pt x="59" y="39"/>
                    <a:pt x="59" y="39"/>
                  </a:cubicBezTo>
                  <a:cubicBezTo>
                    <a:pt x="59" y="39"/>
                    <a:pt x="59" y="39"/>
                    <a:pt x="59" y="39"/>
                  </a:cubicBezTo>
                  <a:cubicBezTo>
                    <a:pt x="58" y="40"/>
                    <a:pt x="59" y="41"/>
                    <a:pt x="59" y="41"/>
                  </a:cubicBezTo>
                  <a:cubicBezTo>
                    <a:pt x="60" y="42"/>
                    <a:pt x="61" y="41"/>
                    <a:pt x="62" y="41"/>
                  </a:cubicBezTo>
                  <a:cubicBezTo>
                    <a:pt x="62" y="41"/>
                    <a:pt x="63" y="40"/>
                    <a:pt x="63" y="39"/>
                  </a:cubicBezTo>
                  <a:cubicBezTo>
                    <a:pt x="63" y="39"/>
                    <a:pt x="64" y="38"/>
                    <a:pt x="64" y="38"/>
                  </a:cubicBezTo>
                  <a:cubicBezTo>
                    <a:pt x="65" y="38"/>
                    <a:pt x="66" y="38"/>
                    <a:pt x="68" y="38"/>
                  </a:cubicBezTo>
                  <a:cubicBezTo>
                    <a:pt x="68" y="38"/>
                    <a:pt x="68" y="38"/>
                    <a:pt x="68" y="38"/>
                  </a:cubicBezTo>
                  <a:cubicBezTo>
                    <a:pt x="68" y="38"/>
                    <a:pt x="68" y="38"/>
                    <a:pt x="68" y="38"/>
                  </a:cubicBezTo>
                  <a:cubicBezTo>
                    <a:pt x="68" y="38"/>
                    <a:pt x="68" y="39"/>
                    <a:pt x="68" y="39"/>
                  </a:cubicBezTo>
                  <a:cubicBezTo>
                    <a:pt x="68" y="40"/>
                    <a:pt x="67" y="41"/>
                    <a:pt x="67" y="42"/>
                  </a:cubicBezTo>
                  <a:cubicBezTo>
                    <a:pt x="67" y="42"/>
                    <a:pt x="67" y="42"/>
                    <a:pt x="67" y="43"/>
                  </a:cubicBezTo>
                  <a:cubicBezTo>
                    <a:pt x="64" y="43"/>
                    <a:pt x="61" y="44"/>
                    <a:pt x="58" y="44"/>
                  </a:cubicBezTo>
                  <a:cubicBezTo>
                    <a:pt x="53" y="45"/>
                    <a:pt x="48" y="44"/>
                    <a:pt x="43" y="44"/>
                  </a:cubicBezTo>
                  <a:close/>
                  <a:moveTo>
                    <a:pt x="71" y="41"/>
                  </a:moveTo>
                  <a:cubicBezTo>
                    <a:pt x="71" y="42"/>
                    <a:pt x="71" y="42"/>
                    <a:pt x="70" y="42"/>
                  </a:cubicBezTo>
                  <a:cubicBezTo>
                    <a:pt x="72" y="40"/>
                    <a:pt x="73" y="37"/>
                    <a:pt x="71" y="36"/>
                  </a:cubicBezTo>
                  <a:cubicBezTo>
                    <a:pt x="72" y="36"/>
                    <a:pt x="72" y="36"/>
                    <a:pt x="73" y="36"/>
                  </a:cubicBezTo>
                  <a:cubicBezTo>
                    <a:pt x="76" y="36"/>
                    <a:pt x="79" y="36"/>
                    <a:pt x="82" y="36"/>
                  </a:cubicBezTo>
                  <a:cubicBezTo>
                    <a:pt x="82" y="36"/>
                    <a:pt x="82" y="36"/>
                    <a:pt x="82" y="36"/>
                  </a:cubicBezTo>
                  <a:cubicBezTo>
                    <a:pt x="79" y="38"/>
                    <a:pt x="75" y="40"/>
                    <a:pt x="71" y="41"/>
                  </a:cubicBezTo>
                  <a:close/>
                  <a:moveTo>
                    <a:pt x="150" y="70"/>
                  </a:moveTo>
                  <a:cubicBezTo>
                    <a:pt x="149" y="73"/>
                    <a:pt x="150" y="77"/>
                    <a:pt x="149" y="81"/>
                  </a:cubicBezTo>
                  <a:cubicBezTo>
                    <a:pt x="148" y="86"/>
                    <a:pt x="148" y="90"/>
                    <a:pt x="149" y="95"/>
                  </a:cubicBezTo>
                  <a:cubicBezTo>
                    <a:pt x="149" y="100"/>
                    <a:pt x="149" y="104"/>
                    <a:pt x="150" y="108"/>
                  </a:cubicBezTo>
                  <a:cubicBezTo>
                    <a:pt x="151" y="113"/>
                    <a:pt x="152" y="118"/>
                    <a:pt x="153" y="122"/>
                  </a:cubicBezTo>
                  <a:cubicBezTo>
                    <a:pt x="154" y="126"/>
                    <a:pt x="155" y="130"/>
                    <a:pt x="156" y="134"/>
                  </a:cubicBezTo>
                  <a:cubicBezTo>
                    <a:pt x="158" y="138"/>
                    <a:pt x="159" y="143"/>
                    <a:pt x="161" y="146"/>
                  </a:cubicBezTo>
                  <a:cubicBezTo>
                    <a:pt x="163" y="150"/>
                    <a:pt x="165" y="154"/>
                    <a:pt x="166" y="158"/>
                  </a:cubicBezTo>
                  <a:cubicBezTo>
                    <a:pt x="167" y="162"/>
                    <a:pt x="167" y="166"/>
                    <a:pt x="168" y="170"/>
                  </a:cubicBezTo>
                  <a:cubicBezTo>
                    <a:pt x="167" y="173"/>
                    <a:pt x="166" y="175"/>
                    <a:pt x="164" y="176"/>
                  </a:cubicBezTo>
                  <a:cubicBezTo>
                    <a:pt x="161" y="179"/>
                    <a:pt x="159" y="180"/>
                    <a:pt x="155" y="179"/>
                  </a:cubicBezTo>
                  <a:cubicBezTo>
                    <a:pt x="152" y="178"/>
                    <a:pt x="149" y="178"/>
                    <a:pt x="147" y="178"/>
                  </a:cubicBezTo>
                  <a:cubicBezTo>
                    <a:pt x="142" y="176"/>
                    <a:pt x="139" y="178"/>
                    <a:pt x="136" y="181"/>
                  </a:cubicBezTo>
                  <a:cubicBezTo>
                    <a:pt x="132" y="186"/>
                    <a:pt x="129" y="188"/>
                    <a:pt x="122" y="188"/>
                  </a:cubicBezTo>
                  <a:cubicBezTo>
                    <a:pt x="110" y="188"/>
                    <a:pt x="104" y="175"/>
                    <a:pt x="100" y="165"/>
                  </a:cubicBezTo>
                  <a:cubicBezTo>
                    <a:pt x="98" y="160"/>
                    <a:pt x="97" y="155"/>
                    <a:pt x="95" y="149"/>
                  </a:cubicBezTo>
                  <a:cubicBezTo>
                    <a:pt x="93" y="144"/>
                    <a:pt x="90" y="138"/>
                    <a:pt x="87" y="134"/>
                  </a:cubicBezTo>
                  <a:cubicBezTo>
                    <a:pt x="83" y="130"/>
                    <a:pt x="82" y="125"/>
                    <a:pt x="77" y="121"/>
                  </a:cubicBezTo>
                  <a:cubicBezTo>
                    <a:pt x="73" y="117"/>
                    <a:pt x="67" y="114"/>
                    <a:pt x="63" y="110"/>
                  </a:cubicBezTo>
                  <a:cubicBezTo>
                    <a:pt x="54" y="101"/>
                    <a:pt x="46" y="90"/>
                    <a:pt x="49" y="77"/>
                  </a:cubicBezTo>
                  <a:cubicBezTo>
                    <a:pt x="50" y="71"/>
                    <a:pt x="54" y="67"/>
                    <a:pt x="58" y="63"/>
                  </a:cubicBezTo>
                  <a:cubicBezTo>
                    <a:pt x="63" y="58"/>
                    <a:pt x="70" y="59"/>
                    <a:pt x="76" y="59"/>
                  </a:cubicBezTo>
                  <a:cubicBezTo>
                    <a:pt x="81" y="60"/>
                    <a:pt x="87" y="59"/>
                    <a:pt x="92" y="58"/>
                  </a:cubicBezTo>
                  <a:cubicBezTo>
                    <a:pt x="94" y="58"/>
                    <a:pt x="96" y="57"/>
                    <a:pt x="97" y="56"/>
                  </a:cubicBezTo>
                  <a:cubicBezTo>
                    <a:pt x="98" y="56"/>
                    <a:pt x="98" y="56"/>
                    <a:pt x="99" y="56"/>
                  </a:cubicBezTo>
                  <a:cubicBezTo>
                    <a:pt x="100" y="59"/>
                    <a:pt x="101" y="62"/>
                    <a:pt x="103" y="65"/>
                  </a:cubicBezTo>
                  <a:cubicBezTo>
                    <a:pt x="101" y="65"/>
                    <a:pt x="100" y="66"/>
                    <a:pt x="98" y="66"/>
                  </a:cubicBezTo>
                  <a:cubicBezTo>
                    <a:pt x="93" y="67"/>
                    <a:pt x="88" y="71"/>
                    <a:pt x="89" y="77"/>
                  </a:cubicBezTo>
                  <a:cubicBezTo>
                    <a:pt x="89" y="78"/>
                    <a:pt x="91" y="78"/>
                    <a:pt x="92" y="78"/>
                  </a:cubicBezTo>
                  <a:cubicBezTo>
                    <a:pt x="94" y="77"/>
                    <a:pt x="95" y="75"/>
                    <a:pt x="97" y="74"/>
                  </a:cubicBezTo>
                  <a:cubicBezTo>
                    <a:pt x="98" y="73"/>
                    <a:pt x="101" y="73"/>
                    <a:pt x="103" y="72"/>
                  </a:cubicBezTo>
                  <a:cubicBezTo>
                    <a:pt x="105" y="72"/>
                    <a:pt x="108" y="71"/>
                    <a:pt x="110" y="70"/>
                  </a:cubicBezTo>
                  <a:cubicBezTo>
                    <a:pt x="111" y="70"/>
                    <a:pt x="111" y="70"/>
                    <a:pt x="112" y="70"/>
                  </a:cubicBezTo>
                  <a:cubicBezTo>
                    <a:pt x="114" y="69"/>
                    <a:pt x="116" y="69"/>
                    <a:pt x="118" y="68"/>
                  </a:cubicBezTo>
                  <a:cubicBezTo>
                    <a:pt x="119" y="69"/>
                    <a:pt x="120" y="69"/>
                    <a:pt x="121" y="67"/>
                  </a:cubicBezTo>
                  <a:cubicBezTo>
                    <a:pt x="121" y="67"/>
                    <a:pt x="121" y="67"/>
                    <a:pt x="121" y="67"/>
                  </a:cubicBezTo>
                  <a:cubicBezTo>
                    <a:pt x="123" y="66"/>
                    <a:pt x="123" y="62"/>
                    <a:pt x="120" y="62"/>
                  </a:cubicBezTo>
                  <a:cubicBezTo>
                    <a:pt x="117" y="62"/>
                    <a:pt x="113" y="63"/>
                    <a:pt x="110" y="63"/>
                  </a:cubicBezTo>
                  <a:cubicBezTo>
                    <a:pt x="109" y="61"/>
                    <a:pt x="108" y="60"/>
                    <a:pt x="107" y="58"/>
                  </a:cubicBezTo>
                  <a:cubicBezTo>
                    <a:pt x="107" y="56"/>
                    <a:pt x="106" y="55"/>
                    <a:pt x="106" y="54"/>
                  </a:cubicBezTo>
                  <a:cubicBezTo>
                    <a:pt x="107" y="52"/>
                    <a:pt x="108" y="51"/>
                    <a:pt x="110" y="49"/>
                  </a:cubicBezTo>
                  <a:cubicBezTo>
                    <a:pt x="113" y="47"/>
                    <a:pt x="115" y="42"/>
                    <a:pt x="119" y="40"/>
                  </a:cubicBezTo>
                  <a:cubicBezTo>
                    <a:pt x="123" y="39"/>
                    <a:pt x="127" y="37"/>
                    <a:pt x="131" y="37"/>
                  </a:cubicBezTo>
                  <a:cubicBezTo>
                    <a:pt x="136" y="38"/>
                    <a:pt x="139" y="41"/>
                    <a:pt x="143" y="44"/>
                  </a:cubicBezTo>
                  <a:cubicBezTo>
                    <a:pt x="149" y="50"/>
                    <a:pt x="152" y="62"/>
                    <a:pt x="150" y="7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7" name="Freeform 92"/>
            <p:cNvSpPr>
              <a:spLocks/>
            </p:cNvSpPr>
            <p:nvPr/>
          </p:nvSpPr>
          <p:spPr bwMode="auto">
            <a:xfrm>
              <a:off x="3534" y="2108"/>
              <a:ext cx="55" cy="20"/>
            </a:xfrm>
            <a:custGeom>
              <a:avLst/>
              <a:gdLst>
                <a:gd name="T0" fmla="*/ 40 w 44"/>
                <a:gd name="T1" fmla="*/ 0 h 16"/>
                <a:gd name="T2" fmla="*/ 21 w 44"/>
                <a:gd name="T3" fmla="*/ 3 h 16"/>
                <a:gd name="T4" fmla="*/ 1 w 44"/>
                <a:gd name="T5" fmla="*/ 10 h 16"/>
                <a:gd name="T6" fmla="*/ 3 w 44"/>
                <a:gd name="T7" fmla="*/ 14 h 16"/>
                <a:gd name="T8" fmla="*/ 22 w 44"/>
                <a:gd name="T9" fmla="*/ 12 h 16"/>
                <a:gd name="T10" fmla="*/ 41 w 44"/>
                <a:gd name="T11" fmla="*/ 7 h 16"/>
                <a:gd name="T12" fmla="*/ 40 w 44"/>
                <a:gd name="T1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4" h="16">
                  <a:moveTo>
                    <a:pt x="40" y="0"/>
                  </a:moveTo>
                  <a:cubicBezTo>
                    <a:pt x="34" y="1"/>
                    <a:pt x="28" y="2"/>
                    <a:pt x="21" y="3"/>
                  </a:cubicBezTo>
                  <a:cubicBezTo>
                    <a:pt x="15" y="5"/>
                    <a:pt x="6" y="5"/>
                    <a:pt x="1" y="10"/>
                  </a:cubicBezTo>
                  <a:cubicBezTo>
                    <a:pt x="0" y="11"/>
                    <a:pt x="1" y="13"/>
                    <a:pt x="3" y="14"/>
                  </a:cubicBezTo>
                  <a:cubicBezTo>
                    <a:pt x="8" y="16"/>
                    <a:pt x="16" y="13"/>
                    <a:pt x="22" y="12"/>
                  </a:cubicBezTo>
                  <a:cubicBezTo>
                    <a:pt x="28" y="10"/>
                    <a:pt x="35" y="9"/>
                    <a:pt x="41" y="7"/>
                  </a:cubicBezTo>
                  <a:cubicBezTo>
                    <a:pt x="44" y="5"/>
                    <a:pt x="44" y="0"/>
                    <a:pt x="4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8" name="Freeform 93"/>
            <p:cNvSpPr>
              <a:spLocks/>
            </p:cNvSpPr>
            <p:nvPr/>
          </p:nvSpPr>
          <p:spPr bwMode="auto">
            <a:xfrm>
              <a:off x="3510" y="2080"/>
              <a:ext cx="64" cy="26"/>
            </a:xfrm>
            <a:custGeom>
              <a:avLst/>
              <a:gdLst>
                <a:gd name="T0" fmla="*/ 44 w 51"/>
                <a:gd name="T1" fmla="*/ 1 h 21"/>
                <a:gd name="T2" fmla="*/ 2 w 51"/>
                <a:gd name="T3" fmla="*/ 17 h 21"/>
                <a:gd name="T4" fmla="*/ 4 w 51"/>
                <a:gd name="T5" fmla="*/ 20 h 21"/>
                <a:gd name="T6" fmla="*/ 23 w 51"/>
                <a:gd name="T7" fmla="*/ 15 h 21"/>
                <a:gd name="T8" fmla="*/ 46 w 51"/>
                <a:gd name="T9" fmla="*/ 8 h 21"/>
                <a:gd name="T10" fmla="*/ 44 w 51"/>
                <a:gd name="T11" fmla="*/ 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1" h="21">
                  <a:moveTo>
                    <a:pt x="44" y="1"/>
                  </a:moveTo>
                  <a:cubicBezTo>
                    <a:pt x="30" y="4"/>
                    <a:pt x="13" y="7"/>
                    <a:pt x="2" y="17"/>
                  </a:cubicBezTo>
                  <a:cubicBezTo>
                    <a:pt x="0" y="18"/>
                    <a:pt x="2" y="20"/>
                    <a:pt x="4" y="20"/>
                  </a:cubicBezTo>
                  <a:cubicBezTo>
                    <a:pt x="10" y="21"/>
                    <a:pt x="17" y="17"/>
                    <a:pt x="23" y="15"/>
                  </a:cubicBezTo>
                  <a:cubicBezTo>
                    <a:pt x="31" y="12"/>
                    <a:pt x="39" y="10"/>
                    <a:pt x="46" y="8"/>
                  </a:cubicBezTo>
                  <a:cubicBezTo>
                    <a:pt x="51" y="7"/>
                    <a:pt x="49" y="0"/>
                    <a:pt x="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9" name="Freeform 94"/>
            <p:cNvSpPr>
              <a:spLocks/>
            </p:cNvSpPr>
            <p:nvPr/>
          </p:nvSpPr>
          <p:spPr bwMode="auto">
            <a:xfrm>
              <a:off x="3565" y="2004"/>
              <a:ext cx="99" cy="115"/>
            </a:xfrm>
            <a:custGeom>
              <a:avLst/>
              <a:gdLst>
                <a:gd name="T0" fmla="*/ 74 w 78"/>
                <a:gd name="T1" fmla="*/ 72 h 91"/>
                <a:gd name="T2" fmla="*/ 63 w 78"/>
                <a:gd name="T3" fmla="*/ 76 h 91"/>
                <a:gd name="T4" fmla="*/ 50 w 78"/>
                <a:gd name="T5" fmla="*/ 81 h 91"/>
                <a:gd name="T6" fmla="*/ 33 w 78"/>
                <a:gd name="T7" fmla="*/ 76 h 91"/>
                <a:gd name="T8" fmla="*/ 35 w 78"/>
                <a:gd name="T9" fmla="*/ 63 h 91"/>
                <a:gd name="T10" fmla="*/ 38 w 78"/>
                <a:gd name="T11" fmla="*/ 49 h 91"/>
                <a:gd name="T12" fmla="*/ 39 w 78"/>
                <a:gd name="T13" fmla="*/ 23 h 91"/>
                <a:gd name="T14" fmla="*/ 31 w 78"/>
                <a:gd name="T15" fmla="*/ 3 h 91"/>
                <a:gd name="T16" fmla="*/ 15 w 78"/>
                <a:gd name="T17" fmla="*/ 4 h 91"/>
                <a:gd name="T18" fmla="*/ 2 w 78"/>
                <a:gd name="T19" fmla="*/ 15 h 91"/>
                <a:gd name="T20" fmla="*/ 5 w 78"/>
                <a:gd name="T21" fmla="*/ 34 h 91"/>
                <a:gd name="T22" fmla="*/ 9 w 78"/>
                <a:gd name="T23" fmla="*/ 32 h 91"/>
                <a:gd name="T24" fmla="*/ 8 w 78"/>
                <a:gd name="T25" fmla="*/ 16 h 91"/>
                <a:gd name="T26" fmla="*/ 26 w 78"/>
                <a:gd name="T27" fmla="*/ 7 h 91"/>
                <a:gd name="T28" fmla="*/ 32 w 78"/>
                <a:gd name="T29" fmla="*/ 17 h 91"/>
                <a:gd name="T30" fmla="*/ 32 w 78"/>
                <a:gd name="T31" fmla="*/ 31 h 91"/>
                <a:gd name="T32" fmla="*/ 29 w 78"/>
                <a:gd name="T33" fmla="*/ 57 h 91"/>
                <a:gd name="T34" fmla="*/ 38 w 78"/>
                <a:gd name="T35" fmla="*/ 90 h 91"/>
                <a:gd name="T36" fmla="*/ 76 w 78"/>
                <a:gd name="T37" fmla="*/ 76 h 91"/>
                <a:gd name="T38" fmla="*/ 74 w 78"/>
                <a:gd name="T39" fmla="*/ 72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8" h="91">
                  <a:moveTo>
                    <a:pt x="74" y="72"/>
                  </a:moveTo>
                  <a:cubicBezTo>
                    <a:pt x="70" y="73"/>
                    <a:pt x="67" y="74"/>
                    <a:pt x="63" y="76"/>
                  </a:cubicBezTo>
                  <a:cubicBezTo>
                    <a:pt x="59" y="78"/>
                    <a:pt x="54" y="81"/>
                    <a:pt x="50" y="81"/>
                  </a:cubicBezTo>
                  <a:cubicBezTo>
                    <a:pt x="43" y="81"/>
                    <a:pt x="34" y="84"/>
                    <a:pt x="33" y="76"/>
                  </a:cubicBezTo>
                  <a:cubicBezTo>
                    <a:pt x="33" y="71"/>
                    <a:pt x="34" y="67"/>
                    <a:pt x="35" y="63"/>
                  </a:cubicBezTo>
                  <a:cubicBezTo>
                    <a:pt x="37" y="58"/>
                    <a:pt x="37" y="53"/>
                    <a:pt x="38" y="49"/>
                  </a:cubicBezTo>
                  <a:cubicBezTo>
                    <a:pt x="39" y="40"/>
                    <a:pt x="40" y="32"/>
                    <a:pt x="39" y="23"/>
                  </a:cubicBezTo>
                  <a:cubicBezTo>
                    <a:pt x="39" y="17"/>
                    <a:pt x="36" y="7"/>
                    <a:pt x="31" y="3"/>
                  </a:cubicBezTo>
                  <a:cubicBezTo>
                    <a:pt x="26" y="0"/>
                    <a:pt x="20" y="1"/>
                    <a:pt x="15" y="4"/>
                  </a:cubicBezTo>
                  <a:cubicBezTo>
                    <a:pt x="9" y="6"/>
                    <a:pt x="4" y="9"/>
                    <a:pt x="2" y="15"/>
                  </a:cubicBezTo>
                  <a:cubicBezTo>
                    <a:pt x="0" y="21"/>
                    <a:pt x="3" y="28"/>
                    <a:pt x="5" y="34"/>
                  </a:cubicBezTo>
                  <a:cubicBezTo>
                    <a:pt x="6" y="36"/>
                    <a:pt x="10" y="35"/>
                    <a:pt x="9" y="32"/>
                  </a:cubicBezTo>
                  <a:cubicBezTo>
                    <a:pt x="9" y="27"/>
                    <a:pt x="5" y="21"/>
                    <a:pt x="8" y="16"/>
                  </a:cubicBezTo>
                  <a:cubicBezTo>
                    <a:pt x="10" y="11"/>
                    <a:pt x="20" y="6"/>
                    <a:pt x="26" y="7"/>
                  </a:cubicBezTo>
                  <a:cubicBezTo>
                    <a:pt x="29" y="8"/>
                    <a:pt x="31" y="14"/>
                    <a:pt x="32" y="17"/>
                  </a:cubicBezTo>
                  <a:cubicBezTo>
                    <a:pt x="33" y="22"/>
                    <a:pt x="33" y="27"/>
                    <a:pt x="32" y="31"/>
                  </a:cubicBezTo>
                  <a:cubicBezTo>
                    <a:pt x="32" y="40"/>
                    <a:pt x="30" y="48"/>
                    <a:pt x="29" y="57"/>
                  </a:cubicBezTo>
                  <a:cubicBezTo>
                    <a:pt x="27" y="68"/>
                    <a:pt x="20" y="89"/>
                    <a:pt x="38" y="90"/>
                  </a:cubicBezTo>
                  <a:cubicBezTo>
                    <a:pt x="51" y="91"/>
                    <a:pt x="67" y="87"/>
                    <a:pt x="76" y="76"/>
                  </a:cubicBezTo>
                  <a:cubicBezTo>
                    <a:pt x="78" y="75"/>
                    <a:pt x="76" y="72"/>
                    <a:pt x="74" y="7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0" name="Freeform 95"/>
            <p:cNvSpPr>
              <a:spLocks/>
            </p:cNvSpPr>
            <p:nvPr/>
          </p:nvSpPr>
          <p:spPr bwMode="auto">
            <a:xfrm>
              <a:off x="3635" y="2151"/>
              <a:ext cx="15" cy="18"/>
            </a:xfrm>
            <a:custGeom>
              <a:avLst/>
              <a:gdLst>
                <a:gd name="T0" fmla="*/ 9 w 12"/>
                <a:gd name="T1" fmla="*/ 1 h 15"/>
                <a:gd name="T2" fmla="*/ 3 w 12"/>
                <a:gd name="T3" fmla="*/ 3 h 15"/>
                <a:gd name="T4" fmla="*/ 2 w 12"/>
                <a:gd name="T5" fmla="*/ 5 h 15"/>
                <a:gd name="T6" fmla="*/ 2 w 12"/>
                <a:gd name="T7" fmla="*/ 6 h 15"/>
                <a:gd name="T8" fmla="*/ 1 w 12"/>
                <a:gd name="T9" fmla="*/ 8 h 15"/>
                <a:gd name="T10" fmla="*/ 2 w 12"/>
                <a:gd name="T11" fmla="*/ 13 h 15"/>
                <a:gd name="T12" fmla="*/ 8 w 12"/>
                <a:gd name="T13" fmla="*/ 12 h 15"/>
                <a:gd name="T14" fmla="*/ 9 w 12"/>
                <a:gd name="T15" fmla="*/ 10 h 15"/>
                <a:gd name="T16" fmla="*/ 9 w 12"/>
                <a:gd name="T17" fmla="*/ 9 h 15"/>
                <a:gd name="T18" fmla="*/ 9 w 12"/>
                <a:gd name="T19" fmla="*/ 9 h 15"/>
                <a:gd name="T20" fmla="*/ 10 w 12"/>
                <a:gd name="T21" fmla="*/ 9 h 15"/>
                <a:gd name="T22" fmla="*/ 11 w 12"/>
                <a:gd name="T23" fmla="*/ 7 h 15"/>
                <a:gd name="T24" fmla="*/ 9 w 12"/>
                <a:gd name="T25" fmla="*/ 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2" h="15">
                  <a:moveTo>
                    <a:pt x="9" y="1"/>
                  </a:moveTo>
                  <a:cubicBezTo>
                    <a:pt x="7" y="0"/>
                    <a:pt x="4" y="1"/>
                    <a:pt x="3" y="3"/>
                  </a:cubicBezTo>
                  <a:cubicBezTo>
                    <a:pt x="3" y="3"/>
                    <a:pt x="2" y="4"/>
                    <a:pt x="2" y="5"/>
                  </a:cubicBezTo>
                  <a:cubicBezTo>
                    <a:pt x="2" y="5"/>
                    <a:pt x="2" y="5"/>
                    <a:pt x="2" y="6"/>
                  </a:cubicBezTo>
                  <a:cubicBezTo>
                    <a:pt x="2" y="6"/>
                    <a:pt x="1" y="7"/>
                    <a:pt x="1" y="8"/>
                  </a:cubicBezTo>
                  <a:cubicBezTo>
                    <a:pt x="0" y="10"/>
                    <a:pt x="0" y="12"/>
                    <a:pt x="2" y="13"/>
                  </a:cubicBezTo>
                  <a:cubicBezTo>
                    <a:pt x="4" y="15"/>
                    <a:pt x="7" y="14"/>
                    <a:pt x="8" y="12"/>
                  </a:cubicBezTo>
                  <a:cubicBezTo>
                    <a:pt x="8" y="11"/>
                    <a:pt x="9" y="10"/>
                    <a:pt x="9" y="10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9"/>
                    <a:pt x="9" y="9"/>
                    <a:pt x="10" y="9"/>
                  </a:cubicBezTo>
                  <a:cubicBezTo>
                    <a:pt x="10" y="8"/>
                    <a:pt x="11" y="8"/>
                    <a:pt x="11" y="7"/>
                  </a:cubicBezTo>
                  <a:cubicBezTo>
                    <a:pt x="12" y="5"/>
                    <a:pt x="11" y="2"/>
                    <a:pt x="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1" name="Freeform 96"/>
            <p:cNvSpPr>
              <a:spLocks/>
            </p:cNvSpPr>
            <p:nvPr/>
          </p:nvSpPr>
          <p:spPr bwMode="auto">
            <a:xfrm>
              <a:off x="2803" y="2306"/>
              <a:ext cx="58" cy="64"/>
            </a:xfrm>
            <a:custGeom>
              <a:avLst/>
              <a:gdLst>
                <a:gd name="T0" fmla="*/ 42 w 46"/>
                <a:gd name="T1" fmla="*/ 1 h 51"/>
                <a:gd name="T2" fmla="*/ 34 w 46"/>
                <a:gd name="T3" fmla="*/ 5 h 51"/>
                <a:gd name="T4" fmla="*/ 25 w 46"/>
                <a:gd name="T5" fmla="*/ 15 h 51"/>
                <a:gd name="T6" fmla="*/ 23 w 46"/>
                <a:gd name="T7" fmla="*/ 17 h 51"/>
                <a:gd name="T8" fmla="*/ 23 w 46"/>
                <a:gd name="T9" fmla="*/ 17 h 51"/>
                <a:gd name="T10" fmla="*/ 15 w 46"/>
                <a:gd name="T11" fmla="*/ 11 h 51"/>
                <a:gd name="T12" fmla="*/ 7 w 46"/>
                <a:gd name="T13" fmla="*/ 5 h 51"/>
                <a:gd name="T14" fmla="*/ 4 w 46"/>
                <a:gd name="T15" fmla="*/ 10 h 51"/>
                <a:gd name="T16" fmla="*/ 10 w 46"/>
                <a:gd name="T17" fmla="*/ 15 h 51"/>
                <a:gd name="T18" fmla="*/ 16 w 46"/>
                <a:gd name="T19" fmla="*/ 22 h 51"/>
                <a:gd name="T20" fmla="*/ 18 w 46"/>
                <a:gd name="T21" fmla="*/ 24 h 51"/>
                <a:gd name="T22" fmla="*/ 6 w 46"/>
                <a:gd name="T23" fmla="*/ 40 h 51"/>
                <a:gd name="T24" fmla="*/ 7 w 46"/>
                <a:gd name="T25" fmla="*/ 51 h 51"/>
                <a:gd name="T26" fmla="*/ 9 w 46"/>
                <a:gd name="T27" fmla="*/ 47 h 51"/>
                <a:gd name="T28" fmla="*/ 11 w 46"/>
                <a:gd name="T29" fmla="*/ 46 h 51"/>
                <a:gd name="T30" fmla="*/ 16 w 46"/>
                <a:gd name="T31" fmla="*/ 39 h 51"/>
                <a:gd name="T32" fmla="*/ 24 w 46"/>
                <a:gd name="T33" fmla="*/ 28 h 51"/>
                <a:gd name="T34" fmla="*/ 26 w 46"/>
                <a:gd name="T35" fmla="*/ 30 h 51"/>
                <a:gd name="T36" fmla="*/ 35 w 46"/>
                <a:gd name="T37" fmla="*/ 38 h 51"/>
                <a:gd name="T38" fmla="*/ 40 w 46"/>
                <a:gd name="T39" fmla="*/ 33 h 51"/>
                <a:gd name="T40" fmla="*/ 29 w 46"/>
                <a:gd name="T41" fmla="*/ 22 h 51"/>
                <a:gd name="T42" fmla="*/ 34 w 46"/>
                <a:gd name="T43" fmla="*/ 14 h 51"/>
                <a:gd name="T44" fmla="*/ 43 w 46"/>
                <a:gd name="T45" fmla="*/ 6 h 51"/>
                <a:gd name="T46" fmla="*/ 42 w 46"/>
                <a:gd name="T47" fmla="*/ 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46" h="51">
                  <a:moveTo>
                    <a:pt x="42" y="1"/>
                  </a:moveTo>
                  <a:cubicBezTo>
                    <a:pt x="39" y="0"/>
                    <a:pt x="36" y="2"/>
                    <a:pt x="34" y="5"/>
                  </a:cubicBezTo>
                  <a:cubicBezTo>
                    <a:pt x="31" y="8"/>
                    <a:pt x="28" y="11"/>
                    <a:pt x="25" y="15"/>
                  </a:cubicBezTo>
                  <a:cubicBezTo>
                    <a:pt x="24" y="16"/>
                    <a:pt x="24" y="17"/>
                    <a:pt x="23" y="17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0" y="15"/>
                    <a:pt x="18" y="13"/>
                    <a:pt x="15" y="11"/>
                  </a:cubicBezTo>
                  <a:cubicBezTo>
                    <a:pt x="13" y="9"/>
                    <a:pt x="10" y="7"/>
                    <a:pt x="7" y="5"/>
                  </a:cubicBezTo>
                  <a:cubicBezTo>
                    <a:pt x="5" y="3"/>
                    <a:pt x="2" y="8"/>
                    <a:pt x="4" y="10"/>
                  </a:cubicBezTo>
                  <a:cubicBezTo>
                    <a:pt x="6" y="12"/>
                    <a:pt x="8" y="14"/>
                    <a:pt x="10" y="15"/>
                  </a:cubicBezTo>
                  <a:cubicBezTo>
                    <a:pt x="12" y="18"/>
                    <a:pt x="14" y="20"/>
                    <a:pt x="16" y="22"/>
                  </a:cubicBezTo>
                  <a:cubicBezTo>
                    <a:pt x="17" y="23"/>
                    <a:pt x="18" y="23"/>
                    <a:pt x="18" y="24"/>
                  </a:cubicBezTo>
                  <a:cubicBezTo>
                    <a:pt x="14" y="29"/>
                    <a:pt x="10" y="34"/>
                    <a:pt x="6" y="40"/>
                  </a:cubicBezTo>
                  <a:cubicBezTo>
                    <a:pt x="1" y="42"/>
                    <a:pt x="0" y="51"/>
                    <a:pt x="7" y="51"/>
                  </a:cubicBezTo>
                  <a:cubicBezTo>
                    <a:pt x="9" y="51"/>
                    <a:pt x="10" y="49"/>
                    <a:pt x="9" y="47"/>
                  </a:cubicBezTo>
                  <a:cubicBezTo>
                    <a:pt x="9" y="46"/>
                    <a:pt x="11" y="47"/>
                    <a:pt x="11" y="46"/>
                  </a:cubicBezTo>
                  <a:cubicBezTo>
                    <a:pt x="13" y="44"/>
                    <a:pt x="15" y="41"/>
                    <a:pt x="16" y="39"/>
                  </a:cubicBezTo>
                  <a:cubicBezTo>
                    <a:pt x="18" y="36"/>
                    <a:pt x="21" y="32"/>
                    <a:pt x="24" y="28"/>
                  </a:cubicBezTo>
                  <a:cubicBezTo>
                    <a:pt x="24" y="29"/>
                    <a:pt x="25" y="29"/>
                    <a:pt x="26" y="30"/>
                  </a:cubicBezTo>
                  <a:cubicBezTo>
                    <a:pt x="29" y="33"/>
                    <a:pt x="31" y="36"/>
                    <a:pt x="35" y="38"/>
                  </a:cubicBezTo>
                  <a:cubicBezTo>
                    <a:pt x="38" y="40"/>
                    <a:pt x="42" y="36"/>
                    <a:pt x="40" y="33"/>
                  </a:cubicBezTo>
                  <a:cubicBezTo>
                    <a:pt x="37" y="29"/>
                    <a:pt x="33" y="25"/>
                    <a:pt x="29" y="22"/>
                  </a:cubicBezTo>
                  <a:cubicBezTo>
                    <a:pt x="31" y="19"/>
                    <a:pt x="32" y="17"/>
                    <a:pt x="34" y="14"/>
                  </a:cubicBezTo>
                  <a:cubicBezTo>
                    <a:pt x="36" y="12"/>
                    <a:pt x="40" y="7"/>
                    <a:pt x="43" y="6"/>
                  </a:cubicBezTo>
                  <a:cubicBezTo>
                    <a:pt x="46" y="5"/>
                    <a:pt x="45" y="1"/>
                    <a:pt x="4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2" name="Freeform 97"/>
            <p:cNvSpPr>
              <a:spLocks/>
            </p:cNvSpPr>
            <p:nvPr/>
          </p:nvSpPr>
          <p:spPr bwMode="auto">
            <a:xfrm>
              <a:off x="2858" y="2256"/>
              <a:ext cx="43" cy="67"/>
            </a:xfrm>
            <a:custGeom>
              <a:avLst/>
              <a:gdLst>
                <a:gd name="T0" fmla="*/ 30 w 34"/>
                <a:gd name="T1" fmla="*/ 41 h 53"/>
                <a:gd name="T2" fmla="*/ 20 w 34"/>
                <a:gd name="T3" fmla="*/ 43 h 53"/>
                <a:gd name="T4" fmla="*/ 11 w 34"/>
                <a:gd name="T5" fmla="*/ 44 h 53"/>
                <a:gd name="T6" fmla="*/ 11 w 34"/>
                <a:gd name="T7" fmla="*/ 43 h 53"/>
                <a:gd name="T8" fmla="*/ 13 w 34"/>
                <a:gd name="T9" fmla="*/ 38 h 53"/>
                <a:gd name="T10" fmla="*/ 16 w 34"/>
                <a:gd name="T11" fmla="*/ 31 h 53"/>
                <a:gd name="T12" fmla="*/ 18 w 34"/>
                <a:gd name="T13" fmla="*/ 10 h 53"/>
                <a:gd name="T14" fmla="*/ 10 w 34"/>
                <a:gd name="T15" fmla="*/ 0 h 53"/>
                <a:gd name="T16" fmla="*/ 0 w 34"/>
                <a:gd name="T17" fmla="*/ 11 h 53"/>
                <a:gd name="T18" fmla="*/ 3 w 34"/>
                <a:gd name="T19" fmla="*/ 13 h 53"/>
                <a:gd name="T20" fmla="*/ 4 w 34"/>
                <a:gd name="T21" fmla="*/ 13 h 53"/>
                <a:gd name="T22" fmla="*/ 6 w 34"/>
                <a:gd name="T23" fmla="*/ 10 h 53"/>
                <a:gd name="T24" fmla="*/ 11 w 34"/>
                <a:gd name="T25" fmla="*/ 7 h 53"/>
                <a:gd name="T26" fmla="*/ 13 w 34"/>
                <a:gd name="T27" fmla="*/ 16 h 53"/>
                <a:gd name="T28" fmla="*/ 9 w 34"/>
                <a:gd name="T29" fmla="*/ 32 h 53"/>
                <a:gd name="T30" fmla="*/ 5 w 34"/>
                <a:gd name="T31" fmla="*/ 40 h 53"/>
                <a:gd name="T32" fmla="*/ 3 w 34"/>
                <a:gd name="T33" fmla="*/ 44 h 53"/>
                <a:gd name="T34" fmla="*/ 4 w 34"/>
                <a:gd name="T35" fmla="*/ 51 h 53"/>
                <a:gd name="T36" fmla="*/ 30 w 34"/>
                <a:gd name="T37" fmla="*/ 48 h 53"/>
                <a:gd name="T38" fmla="*/ 30 w 34"/>
                <a:gd name="T39" fmla="*/ 4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4" h="53">
                  <a:moveTo>
                    <a:pt x="30" y="41"/>
                  </a:moveTo>
                  <a:cubicBezTo>
                    <a:pt x="27" y="40"/>
                    <a:pt x="23" y="41"/>
                    <a:pt x="20" y="43"/>
                  </a:cubicBezTo>
                  <a:cubicBezTo>
                    <a:pt x="17" y="44"/>
                    <a:pt x="14" y="44"/>
                    <a:pt x="11" y="44"/>
                  </a:cubicBezTo>
                  <a:cubicBezTo>
                    <a:pt x="11" y="43"/>
                    <a:pt x="11" y="43"/>
                    <a:pt x="11" y="43"/>
                  </a:cubicBezTo>
                  <a:cubicBezTo>
                    <a:pt x="11" y="42"/>
                    <a:pt x="12" y="40"/>
                    <a:pt x="13" y="38"/>
                  </a:cubicBezTo>
                  <a:cubicBezTo>
                    <a:pt x="14" y="36"/>
                    <a:pt x="15" y="34"/>
                    <a:pt x="16" y="31"/>
                  </a:cubicBezTo>
                  <a:cubicBezTo>
                    <a:pt x="18" y="25"/>
                    <a:pt x="20" y="18"/>
                    <a:pt x="18" y="10"/>
                  </a:cubicBezTo>
                  <a:cubicBezTo>
                    <a:pt x="18" y="6"/>
                    <a:pt x="15" y="1"/>
                    <a:pt x="10" y="0"/>
                  </a:cubicBezTo>
                  <a:cubicBezTo>
                    <a:pt x="6" y="0"/>
                    <a:pt x="0" y="6"/>
                    <a:pt x="0" y="11"/>
                  </a:cubicBezTo>
                  <a:cubicBezTo>
                    <a:pt x="0" y="12"/>
                    <a:pt x="1" y="13"/>
                    <a:pt x="3" y="13"/>
                  </a:cubicBezTo>
                  <a:cubicBezTo>
                    <a:pt x="3" y="13"/>
                    <a:pt x="4" y="13"/>
                    <a:pt x="4" y="13"/>
                  </a:cubicBezTo>
                  <a:cubicBezTo>
                    <a:pt x="6" y="13"/>
                    <a:pt x="6" y="11"/>
                    <a:pt x="6" y="10"/>
                  </a:cubicBezTo>
                  <a:cubicBezTo>
                    <a:pt x="7" y="7"/>
                    <a:pt x="10" y="5"/>
                    <a:pt x="11" y="7"/>
                  </a:cubicBezTo>
                  <a:cubicBezTo>
                    <a:pt x="13" y="9"/>
                    <a:pt x="13" y="13"/>
                    <a:pt x="13" y="16"/>
                  </a:cubicBezTo>
                  <a:cubicBezTo>
                    <a:pt x="13" y="22"/>
                    <a:pt x="11" y="27"/>
                    <a:pt x="9" y="32"/>
                  </a:cubicBezTo>
                  <a:cubicBezTo>
                    <a:pt x="8" y="35"/>
                    <a:pt x="7" y="38"/>
                    <a:pt x="5" y="40"/>
                  </a:cubicBezTo>
                  <a:cubicBezTo>
                    <a:pt x="4" y="41"/>
                    <a:pt x="5" y="44"/>
                    <a:pt x="3" y="44"/>
                  </a:cubicBezTo>
                  <a:cubicBezTo>
                    <a:pt x="1" y="46"/>
                    <a:pt x="1" y="50"/>
                    <a:pt x="4" y="51"/>
                  </a:cubicBezTo>
                  <a:cubicBezTo>
                    <a:pt x="13" y="53"/>
                    <a:pt x="22" y="51"/>
                    <a:pt x="30" y="48"/>
                  </a:cubicBezTo>
                  <a:cubicBezTo>
                    <a:pt x="34" y="47"/>
                    <a:pt x="34" y="42"/>
                    <a:pt x="30" y="4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3" name="Freeform 98"/>
            <p:cNvSpPr>
              <a:spLocks/>
            </p:cNvSpPr>
            <p:nvPr/>
          </p:nvSpPr>
          <p:spPr bwMode="auto">
            <a:xfrm>
              <a:off x="2783" y="2298"/>
              <a:ext cx="177" cy="118"/>
            </a:xfrm>
            <a:custGeom>
              <a:avLst/>
              <a:gdLst>
                <a:gd name="T0" fmla="*/ 136 w 141"/>
                <a:gd name="T1" fmla="*/ 54 h 94"/>
                <a:gd name="T2" fmla="*/ 110 w 141"/>
                <a:gd name="T3" fmla="*/ 57 h 94"/>
                <a:gd name="T4" fmla="*/ 114 w 141"/>
                <a:gd name="T5" fmla="*/ 47 h 94"/>
                <a:gd name="T6" fmla="*/ 114 w 141"/>
                <a:gd name="T7" fmla="*/ 47 h 94"/>
                <a:gd name="T8" fmla="*/ 120 w 141"/>
                <a:gd name="T9" fmla="*/ 46 h 94"/>
                <a:gd name="T10" fmla="*/ 119 w 141"/>
                <a:gd name="T11" fmla="*/ 37 h 94"/>
                <a:gd name="T12" fmla="*/ 125 w 141"/>
                <a:gd name="T13" fmla="*/ 26 h 94"/>
                <a:gd name="T14" fmla="*/ 133 w 141"/>
                <a:gd name="T15" fmla="*/ 9 h 94"/>
                <a:gd name="T16" fmla="*/ 130 w 141"/>
                <a:gd name="T17" fmla="*/ 4 h 94"/>
                <a:gd name="T18" fmla="*/ 120 w 141"/>
                <a:gd name="T19" fmla="*/ 19 h 94"/>
                <a:gd name="T20" fmla="*/ 114 w 141"/>
                <a:gd name="T21" fmla="*/ 28 h 94"/>
                <a:gd name="T22" fmla="*/ 113 w 141"/>
                <a:gd name="T23" fmla="*/ 24 h 94"/>
                <a:gd name="T24" fmla="*/ 109 w 141"/>
                <a:gd name="T25" fmla="*/ 14 h 94"/>
                <a:gd name="T26" fmla="*/ 107 w 141"/>
                <a:gd name="T27" fmla="*/ 8 h 94"/>
                <a:gd name="T28" fmla="*/ 103 w 141"/>
                <a:gd name="T29" fmla="*/ 4 h 94"/>
                <a:gd name="T30" fmla="*/ 97 w 141"/>
                <a:gd name="T31" fmla="*/ 4 h 94"/>
                <a:gd name="T32" fmla="*/ 100 w 141"/>
                <a:gd name="T33" fmla="*/ 12 h 94"/>
                <a:gd name="T34" fmla="*/ 104 w 141"/>
                <a:gd name="T35" fmla="*/ 25 h 94"/>
                <a:gd name="T36" fmla="*/ 109 w 141"/>
                <a:gd name="T37" fmla="*/ 36 h 94"/>
                <a:gd name="T38" fmla="*/ 109 w 141"/>
                <a:gd name="T39" fmla="*/ 37 h 94"/>
                <a:gd name="T40" fmla="*/ 108 w 141"/>
                <a:gd name="T41" fmla="*/ 39 h 94"/>
                <a:gd name="T42" fmla="*/ 101 w 141"/>
                <a:gd name="T43" fmla="*/ 59 h 94"/>
                <a:gd name="T44" fmla="*/ 68 w 141"/>
                <a:gd name="T45" fmla="*/ 64 h 94"/>
                <a:gd name="T46" fmla="*/ 50 w 141"/>
                <a:gd name="T47" fmla="*/ 65 h 94"/>
                <a:gd name="T48" fmla="*/ 33 w 141"/>
                <a:gd name="T49" fmla="*/ 66 h 94"/>
                <a:gd name="T50" fmla="*/ 16 w 141"/>
                <a:gd name="T51" fmla="*/ 69 h 94"/>
                <a:gd name="T52" fmla="*/ 9 w 141"/>
                <a:gd name="T53" fmla="*/ 71 h 94"/>
                <a:gd name="T54" fmla="*/ 3 w 141"/>
                <a:gd name="T55" fmla="*/ 74 h 94"/>
                <a:gd name="T56" fmla="*/ 3 w 141"/>
                <a:gd name="T57" fmla="*/ 79 h 94"/>
                <a:gd name="T58" fmla="*/ 15 w 141"/>
                <a:gd name="T59" fmla="*/ 76 h 94"/>
                <a:gd name="T60" fmla="*/ 33 w 141"/>
                <a:gd name="T61" fmla="*/ 74 h 94"/>
                <a:gd name="T62" fmla="*/ 50 w 141"/>
                <a:gd name="T63" fmla="*/ 72 h 94"/>
                <a:gd name="T64" fmla="*/ 68 w 141"/>
                <a:gd name="T65" fmla="*/ 72 h 94"/>
                <a:gd name="T66" fmla="*/ 98 w 141"/>
                <a:gd name="T67" fmla="*/ 67 h 94"/>
                <a:gd name="T68" fmla="*/ 97 w 141"/>
                <a:gd name="T69" fmla="*/ 75 h 94"/>
                <a:gd name="T70" fmla="*/ 95 w 141"/>
                <a:gd name="T71" fmla="*/ 88 h 94"/>
                <a:gd name="T72" fmla="*/ 102 w 141"/>
                <a:gd name="T73" fmla="*/ 90 h 94"/>
                <a:gd name="T74" fmla="*/ 105 w 141"/>
                <a:gd name="T75" fmla="*/ 79 h 94"/>
                <a:gd name="T76" fmla="*/ 107 w 141"/>
                <a:gd name="T77" fmla="*/ 68 h 94"/>
                <a:gd name="T78" fmla="*/ 108 w 141"/>
                <a:gd name="T79" fmla="*/ 65 h 94"/>
                <a:gd name="T80" fmla="*/ 133 w 141"/>
                <a:gd name="T81" fmla="*/ 62 h 94"/>
                <a:gd name="T82" fmla="*/ 138 w 141"/>
                <a:gd name="T83" fmla="*/ 60 h 94"/>
                <a:gd name="T84" fmla="*/ 139 w 141"/>
                <a:gd name="T85" fmla="*/ 60 h 94"/>
                <a:gd name="T86" fmla="*/ 136 w 141"/>
                <a:gd name="T87" fmla="*/ 54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41" h="94">
                  <a:moveTo>
                    <a:pt x="136" y="54"/>
                  </a:moveTo>
                  <a:cubicBezTo>
                    <a:pt x="127" y="53"/>
                    <a:pt x="119" y="55"/>
                    <a:pt x="110" y="57"/>
                  </a:cubicBezTo>
                  <a:cubicBezTo>
                    <a:pt x="111" y="54"/>
                    <a:pt x="113" y="50"/>
                    <a:pt x="114" y="47"/>
                  </a:cubicBezTo>
                  <a:cubicBezTo>
                    <a:pt x="114" y="47"/>
                    <a:pt x="114" y="47"/>
                    <a:pt x="114" y="47"/>
                  </a:cubicBezTo>
                  <a:cubicBezTo>
                    <a:pt x="116" y="49"/>
                    <a:pt x="119" y="49"/>
                    <a:pt x="120" y="46"/>
                  </a:cubicBezTo>
                  <a:cubicBezTo>
                    <a:pt x="121" y="43"/>
                    <a:pt x="120" y="40"/>
                    <a:pt x="119" y="37"/>
                  </a:cubicBezTo>
                  <a:cubicBezTo>
                    <a:pt x="121" y="33"/>
                    <a:pt x="123" y="30"/>
                    <a:pt x="125" y="26"/>
                  </a:cubicBezTo>
                  <a:cubicBezTo>
                    <a:pt x="128" y="20"/>
                    <a:pt x="130" y="14"/>
                    <a:pt x="133" y="9"/>
                  </a:cubicBezTo>
                  <a:cubicBezTo>
                    <a:pt x="135" y="7"/>
                    <a:pt x="133" y="3"/>
                    <a:pt x="130" y="4"/>
                  </a:cubicBezTo>
                  <a:cubicBezTo>
                    <a:pt x="124" y="5"/>
                    <a:pt x="122" y="14"/>
                    <a:pt x="120" y="19"/>
                  </a:cubicBezTo>
                  <a:cubicBezTo>
                    <a:pt x="118" y="22"/>
                    <a:pt x="116" y="25"/>
                    <a:pt x="114" y="28"/>
                  </a:cubicBezTo>
                  <a:cubicBezTo>
                    <a:pt x="114" y="27"/>
                    <a:pt x="113" y="26"/>
                    <a:pt x="113" y="24"/>
                  </a:cubicBezTo>
                  <a:cubicBezTo>
                    <a:pt x="111" y="21"/>
                    <a:pt x="110" y="17"/>
                    <a:pt x="109" y="14"/>
                  </a:cubicBezTo>
                  <a:cubicBezTo>
                    <a:pt x="108" y="12"/>
                    <a:pt x="107" y="10"/>
                    <a:pt x="107" y="8"/>
                  </a:cubicBezTo>
                  <a:cubicBezTo>
                    <a:pt x="106" y="6"/>
                    <a:pt x="104" y="6"/>
                    <a:pt x="103" y="4"/>
                  </a:cubicBezTo>
                  <a:cubicBezTo>
                    <a:pt x="102" y="0"/>
                    <a:pt x="97" y="1"/>
                    <a:pt x="97" y="4"/>
                  </a:cubicBezTo>
                  <a:cubicBezTo>
                    <a:pt x="97" y="8"/>
                    <a:pt x="99" y="9"/>
                    <a:pt x="100" y="12"/>
                  </a:cubicBezTo>
                  <a:cubicBezTo>
                    <a:pt x="101" y="17"/>
                    <a:pt x="103" y="21"/>
                    <a:pt x="104" y="25"/>
                  </a:cubicBezTo>
                  <a:cubicBezTo>
                    <a:pt x="106" y="29"/>
                    <a:pt x="107" y="32"/>
                    <a:pt x="109" y="36"/>
                  </a:cubicBezTo>
                  <a:cubicBezTo>
                    <a:pt x="109" y="36"/>
                    <a:pt x="109" y="37"/>
                    <a:pt x="109" y="37"/>
                  </a:cubicBezTo>
                  <a:cubicBezTo>
                    <a:pt x="109" y="38"/>
                    <a:pt x="109" y="38"/>
                    <a:pt x="108" y="39"/>
                  </a:cubicBezTo>
                  <a:cubicBezTo>
                    <a:pt x="105" y="45"/>
                    <a:pt x="103" y="52"/>
                    <a:pt x="101" y="59"/>
                  </a:cubicBezTo>
                  <a:cubicBezTo>
                    <a:pt x="90" y="61"/>
                    <a:pt x="79" y="63"/>
                    <a:pt x="68" y="64"/>
                  </a:cubicBezTo>
                  <a:cubicBezTo>
                    <a:pt x="62" y="65"/>
                    <a:pt x="56" y="65"/>
                    <a:pt x="50" y="65"/>
                  </a:cubicBezTo>
                  <a:cubicBezTo>
                    <a:pt x="44" y="65"/>
                    <a:pt x="39" y="66"/>
                    <a:pt x="33" y="66"/>
                  </a:cubicBezTo>
                  <a:cubicBezTo>
                    <a:pt x="27" y="67"/>
                    <a:pt x="22" y="68"/>
                    <a:pt x="16" y="69"/>
                  </a:cubicBezTo>
                  <a:cubicBezTo>
                    <a:pt x="14" y="69"/>
                    <a:pt x="11" y="70"/>
                    <a:pt x="9" y="71"/>
                  </a:cubicBezTo>
                  <a:cubicBezTo>
                    <a:pt x="7" y="72"/>
                    <a:pt x="5" y="73"/>
                    <a:pt x="3" y="74"/>
                  </a:cubicBezTo>
                  <a:cubicBezTo>
                    <a:pt x="0" y="75"/>
                    <a:pt x="1" y="79"/>
                    <a:pt x="3" y="79"/>
                  </a:cubicBezTo>
                  <a:cubicBezTo>
                    <a:pt x="8" y="79"/>
                    <a:pt x="11" y="77"/>
                    <a:pt x="15" y="76"/>
                  </a:cubicBezTo>
                  <a:cubicBezTo>
                    <a:pt x="21" y="75"/>
                    <a:pt x="27" y="74"/>
                    <a:pt x="33" y="74"/>
                  </a:cubicBezTo>
                  <a:cubicBezTo>
                    <a:pt x="38" y="73"/>
                    <a:pt x="44" y="72"/>
                    <a:pt x="50" y="72"/>
                  </a:cubicBezTo>
                  <a:cubicBezTo>
                    <a:pt x="56" y="72"/>
                    <a:pt x="62" y="72"/>
                    <a:pt x="68" y="72"/>
                  </a:cubicBezTo>
                  <a:cubicBezTo>
                    <a:pt x="78" y="71"/>
                    <a:pt x="88" y="69"/>
                    <a:pt x="98" y="67"/>
                  </a:cubicBezTo>
                  <a:cubicBezTo>
                    <a:pt x="98" y="70"/>
                    <a:pt x="97" y="72"/>
                    <a:pt x="97" y="75"/>
                  </a:cubicBezTo>
                  <a:cubicBezTo>
                    <a:pt x="96" y="79"/>
                    <a:pt x="94" y="84"/>
                    <a:pt x="95" y="88"/>
                  </a:cubicBezTo>
                  <a:cubicBezTo>
                    <a:pt x="94" y="92"/>
                    <a:pt x="101" y="94"/>
                    <a:pt x="102" y="90"/>
                  </a:cubicBezTo>
                  <a:cubicBezTo>
                    <a:pt x="104" y="86"/>
                    <a:pt x="104" y="82"/>
                    <a:pt x="105" y="79"/>
                  </a:cubicBezTo>
                  <a:cubicBezTo>
                    <a:pt x="105" y="75"/>
                    <a:pt x="106" y="71"/>
                    <a:pt x="107" y="68"/>
                  </a:cubicBezTo>
                  <a:cubicBezTo>
                    <a:pt x="107" y="67"/>
                    <a:pt x="107" y="66"/>
                    <a:pt x="108" y="65"/>
                  </a:cubicBezTo>
                  <a:cubicBezTo>
                    <a:pt x="116" y="64"/>
                    <a:pt x="125" y="62"/>
                    <a:pt x="133" y="62"/>
                  </a:cubicBezTo>
                  <a:cubicBezTo>
                    <a:pt x="135" y="63"/>
                    <a:pt x="138" y="62"/>
                    <a:pt x="138" y="60"/>
                  </a:cubicBezTo>
                  <a:cubicBezTo>
                    <a:pt x="139" y="60"/>
                    <a:pt x="139" y="60"/>
                    <a:pt x="139" y="60"/>
                  </a:cubicBezTo>
                  <a:cubicBezTo>
                    <a:pt x="141" y="57"/>
                    <a:pt x="138" y="54"/>
                    <a:pt x="136" y="5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4" name="Freeform 99"/>
            <p:cNvSpPr>
              <a:spLocks/>
            </p:cNvSpPr>
            <p:nvPr/>
          </p:nvSpPr>
          <p:spPr bwMode="auto">
            <a:xfrm>
              <a:off x="2799" y="2423"/>
              <a:ext cx="53" cy="67"/>
            </a:xfrm>
            <a:custGeom>
              <a:avLst/>
              <a:gdLst>
                <a:gd name="T0" fmla="*/ 42 w 42"/>
                <a:gd name="T1" fmla="*/ 37 h 53"/>
                <a:gd name="T2" fmla="*/ 30 w 42"/>
                <a:gd name="T3" fmla="*/ 19 h 53"/>
                <a:gd name="T4" fmla="*/ 37 w 42"/>
                <a:gd name="T5" fmla="*/ 9 h 53"/>
                <a:gd name="T6" fmla="*/ 40 w 42"/>
                <a:gd name="T7" fmla="*/ 6 h 53"/>
                <a:gd name="T8" fmla="*/ 40 w 42"/>
                <a:gd name="T9" fmla="*/ 6 h 53"/>
                <a:gd name="T10" fmla="*/ 35 w 42"/>
                <a:gd name="T11" fmla="*/ 2 h 53"/>
                <a:gd name="T12" fmla="*/ 24 w 42"/>
                <a:gd name="T13" fmla="*/ 14 h 53"/>
                <a:gd name="T14" fmla="*/ 3 w 42"/>
                <a:gd name="T15" fmla="*/ 6 h 53"/>
                <a:gd name="T16" fmla="*/ 3 w 42"/>
                <a:gd name="T17" fmla="*/ 12 h 53"/>
                <a:gd name="T18" fmla="*/ 20 w 42"/>
                <a:gd name="T19" fmla="*/ 21 h 53"/>
                <a:gd name="T20" fmla="*/ 19 w 42"/>
                <a:gd name="T21" fmla="*/ 22 h 53"/>
                <a:gd name="T22" fmla="*/ 13 w 42"/>
                <a:gd name="T23" fmla="*/ 36 h 53"/>
                <a:gd name="T24" fmla="*/ 8 w 42"/>
                <a:gd name="T25" fmla="*/ 48 h 53"/>
                <a:gd name="T26" fmla="*/ 13 w 42"/>
                <a:gd name="T27" fmla="*/ 52 h 53"/>
                <a:gd name="T28" fmla="*/ 15 w 42"/>
                <a:gd name="T29" fmla="*/ 51 h 53"/>
                <a:gd name="T30" fmla="*/ 16 w 42"/>
                <a:gd name="T31" fmla="*/ 46 h 53"/>
                <a:gd name="T32" fmla="*/ 20 w 42"/>
                <a:gd name="T33" fmla="*/ 40 h 53"/>
                <a:gd name="T34" fmla="*/ 26 w 42"/>
                <a:gd name="T35" fmla="*/ 28 h 53"/>
                <a:gd name="T36" fmla="*/ 26 w 42"/>
                <a:gd name="T37" fmla="*/ 27 h 53"/>
                <a:gd name="T38" fmla="*/ 32 w 42"/>
                <a:gd name="T39" fmla="*/ 34 h 53"/>
                <a:gd name="T40" fmla="*/ 37 w 42"/>
                <a:gd name="T41" fmla="*/ 41 h 53"/>
                <a:gd name="T42" fmla="*/ 42 w 42"/>
                <a:gd name="T43" fmla="*/ 37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2" h="53">
                  <a:moveTo>
                    <a:pt x="42" y="37"/>
                  </a:moveTo>
                  <a:cubicBezTo>
                    <a:pt x="40" y="30"/>
                    <a:pt x="35" y="24"/>
                    <a:pt x="30" y="19"/>
                  </a:cubicBezTo>
                  <a:cubicBezTo>
                    <a:pt x="32" y="16"/>
                    <a:pt x="34" y="12"/>
                    <a:pt x="37" y="9"/>
                  </a:cubicBezTo>
                  <a:cubicBezTo>
                    <a:pt x="38" y="9"/>
                    <a:pt x="40" y="8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2" y="3"/>
                    <a:pt x="38" y="0"/>
                    <a:pt x="35" y="2"/>
                  </a:cubicBezTo>
                  <a:cubicBezTo>
                    <a:pt x="30" y="4"/>
                    <a:pt x="27" y="9"/>
                    <a:pt x="24" y="14"/>
                  </a:cubicBezTo>
                  <a:cubicBezTo>
                    <a:pt x="18" y="9"/>
                    <a:pt x="11" y="5"/>
                    <a:pt x="3" y="6"/>
                  </a:cubicBezTo>
                  <a:cubicBezTo>
                    <a:pt x="0" y="7"/>
                    <a:pt x="0" y="12"/>
                    <a:pt x="3" y="12"/>
                  </a:cubicBezTo>
                  <a:cubicBezTo>
                    <a:pt x="10" y="14"/>
                    <a:pt x="15" y="17"/>
                    <a:pt x="20" y="21"/>
                  </a:cubicBezTo>
                  <a:cubicBezTo>
                    <a:pt x="20" y="22"/>
                    <a:pt x="19" y="22"/>
                    <a:pt x="19" y="22"/>
                  </a:cubicBezTo>
                  <a:cubicBezTo>
                    <a:pt x="17" y="27"/>
                    <a:pt x="15" y="31"/>
                    <a:pt x="13" y="36"/>
                  </a:cubicBezTo>
                  <a:cubicBezTo>
                    <a:pt x="10" y="39"/>
                    <a:pt x="8" y="43"/>
                    <a:pt x="8" y="48"/>
                  </a:cubicBezTo>
                  <a:cubicBezTo>
                    <a:pt x="8" y="50"/>
                    <a:pt x="11" y="53"/>
                    <a:pt x="13" y="52"/>
                  </a:cubicBezTo>
                  <a:cubicBezTo>
                    <a:pt x="14" y="52"/>
                    <a:pt x="14" y="51"/>
                    <a:pt x="15" y="51"/>
                  </a:cubicBezTo>
                  <a:cubicBezTo>
                    <a:pt x="17" y="50"/>
                    <a:pt x="17" y="48"/>
                    <a:pt x="16" y="46"/>
                  </a:cubicBezTo>
                  <a:cubicBezTo>
                    <a:pt x="17" y="44"/>
                    <a:pt x="18" y="42"/>
                    <a:pt x="20" y="40"/>
                  </a:cubicBezTo>
                  <a:cubicBezTo>
                    <a:pt x="22" y="36"/>
                    <a:pt x="24" y="32"/>
                    <a:pt x="26" y="28"/>
                  </a:cubicBezTo>
                  <a:cubicBezTo>
                    <a:pt x="26" y="28"/>
                    <a:pt x="26" y="27"/>
                    <a:pt x="26" y="27"/>
                  </a:cubicBezTo>
                  <a:cubicBezTo>
                    <a:pt x="28" y="29"/>
                    <a:pt x="31" y="32"/>
                    <a:pt x="32" y="34"/>
                  </a:cubicBezTo>
                  <a:cubicBezTo>
                    <a:pt x="33" y="38"/>
                    <a:pt x="34" y="40"/>
                    <a:pt x="37" y="41"/>
                  </a:cubicBezTo>
                  <a:cubicBezTo>
                    <a:pt x="40" y="43"/>
                    <a:pt x="42" y="39"/>
                    <a:pt x="42" y="3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5" name="Freeform 100"/>
            <p:cNvSpPr>
              <a:spLocks/>
            </p:cNvSpPr>
            <p:nvPr/>
          </p:nvSpPr>
          <p:spPr bwMode="auto">
            <a:xfrm>
              <a:off x="2868" y="2423"/>
              <a:ext cx="55" cy="53"/>
            </a:xfrm>
            <a:custGeom>
              <a:avLst/>
              <a:gdLst>
                <a:gd name="T0" fmla="*/ 38 w 43"/>
                <a:gd name="T1" fmla="*/ 11 h 42"/>
                <a:gd name="T2" fmla="*/ 20 w 43"/>
                <a:gd name="T3" fmla="*/ 15 h 42"/>
                <a:gd name="T4" fmla="*/ 19 w 43"/>
                <a:gd name="T5" fmla="*/ 15 h 42"/>
                <a:gd name="T6" fmla="*/ 18 w 43"/>
                <a:gd name="T7" fmla="*/ 14 h 42"/>
                <a:gd name="T8" fmla="*/ 7 w 43"/>
                <a:gd name="T9" fmla="*/ 2 h 42"/>
                <a:gd name="T10" fmla="*/ 9 w 43"/>
                <a:gd name="T11" fmla="*/ 8 h 42"/>
                <a:gd name="T12" fmla="*/ 10 w 43"/>
                <a:gd name="T13" fmla="*/ 14 h 42"/>
                <a:gd name="T14" fmla="*/ 11 w 43"/>
                <a:gd name="T15" fmla="*/ 17 h 42"/>
                <a:gd name="T16" fmla="*/ 9 w 43"/>
                <a:gd name="T17" fmla="*/ 17 h 42"/>
                <a:gd name="T18" fmla="*/ 1 w 43"/>
                <a:gd name="T19" fmla="*/ 19 h 42"/>
                <a:gd name="T20" fmla="*/ 1 w 43"/>
                <a:gd name="T21" fmla="*/ 23 h 42"/>
                <a:gd name="T22" fmla="*/ 13 w 43"/>
                <a:gd name="T23" fmla="*/ 24 h 42"/>
                <a:gd name="T24" fmla="*/ 15 w 43"/>
                <a:gd name="T25" fmla="*/ 36 h 42"/>
                <a:gd name="T26" fmla="*/ 21 w 43"/>
                <a:gd name="T27" fmla="*/ 42 h 42"/>
                <a:gd name="T28" fmla="*/ 23 w 43"/>
                <a:gd name="T29" fmla="*/ 40 h 42"/>
                <a:gd name="T30" fmla="*/ 22 w 43"/>
                <a:gd name="T31" fmla="*/ 35 h 42"/>
                <a:gd name="T32" fmla="*/ 22 w 43"/>
                <a:gd name="T33" fmla="*/ 27 h 42"/>
                <a:gd name="T34" fmla="*/ 21 w 43"/>
                <a:gd name="T35" fmla="*/ 22 h 42"/>
                <a:gd name="T36" fmla="*/ 40 w 43"/>
                <a:gd name="T37" fmla="*/ 17 h 42"/>
                <a:gd name="T38" fmla="*/ 38 w 43"/>
                <a:gd name="T39" fmla="*/ 1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3" h="42">
                  <a:moveTo>
                    <a:pt x="38" y="11"/>
                  </a:moveTo>
                  <a:cubicBezTo>
                    <a:pt x="32" y="12"/>
                    <a:pt x="26" y="14"/>
                    <a:pt x="20" y="15"/>
                  </a:cubicBezTo>
                  <a:cubicBezTo>
                    <a:pt x="19" y="15"/>
                    <a:pt x="19" y="15"/>
                    <a:pt x="19" y="15"/>
                  </a:cubicBezTo>
                  <a:cubicBezTo>
                    <a:pt x="18" y="15"/>
                    <a:pt x="18" y="14"/>
                    <a:pt x="18" y="14"/>
                  </a:cubicBezTo>
                  <a:cubicBezTo>
                    <a:pt x="16" y="8"/>
                    <a:pt x="15" y="0"/>
                    <a:pt x="7" y="2"/>
                  </a:cubicBezTo>
                  <a:cubicBezTo>
                    <a:pt x="3" y="3"/>
                    <a:pt x="5" y="9"/>
                    <a:pt x="9" y="8"/>
                  </a:cubicBezTo>
                  <a:cubicBezTo>
                    <a:pt x="9" y="8"/>
                    <a:pt x="10" y="13"/>
                    <a:pt x="10" y="14"/>
                  </a:cubicBezTo>
                  <a:cubicBezTo>
                    <a:pt x="11" y="15"/>
                    <a:pt x="11" y="16"/>
                    <a:pt x="11" y="17"/>
                  </a:cubicBezTo>
                  <a:cubicBezTo>
                    <a:pt x="10" y="17"/>
                    <a:pt x="10" y="17"/>
                    <a:pt x="9" y="17"/>
                  </a:cubicBezTo>
                  <a:cubicBezTo>
                    <a:pt x="6" y="17"/>
                    <a:pt x="4" y="17"/>
                    <a:pt x="1" y="19"/>
                  </a:cubicBezTo>
                  <a:cubicBezTo>
                    <a:pt x="0" y="20"/>
                    <a:pt x="0" y="21"/>
                    <a:pt x="1" y="23"/>
                  </a:cubicBezTo>
                  <a:cubicBezTo>
                    <a:pt x="4" y="25"/>
                    <a:pt x="9" y="24"/>
                    <a:pt x="13" y="24"/>
                  </a:cubicBezTo>
                  <a:cubicBezTo>
                    <a:pt x="15" y="28"/>
                    <a:pt x="13" y="32"/>
                    <a:pt x="15" y="36"/>
                  </a:cubicBezTo>
                  <a:cubicBezTo>
                    <a:pt x="16" y="39"/>
                    <a:pt x="18" y="42"/>
                    <a:pt x="21" y="42"/>
                  </a:cubicBezTo>
                  <a:cubicBezTo>
                    <a:pt x="22" y="42"/>
                    <a:pt x="23" y="41"/>
                    <a:pt x="23" y="40"/>
                  </a:cubicBezTo>
                  <a:cubicBezTo>
                    <a:pt x="24" y="38"/>
                    <a:pt x="23" y="37"/>
                    <a:pt x="22" y="35"/>
                  </a:cubicBezTo>
                  <a:cubicBezTo>
                    <a:pt x="21" y="33"/>
                    <a:pt x="22" y="30"/>
                    <a:pt x="22" y="27"/>
                  </a:cubicBezTo>
                  <a:cubicBezTo>
                    <a:pt x="22" y="25"/>
                    <a:pt x="22" y="24"/>
                    <a:pt x="21" y="22"/>
                  </a:cubicBezTo>
                  <a:cubicBezTo>
                    <a:pt x="27" y="21"/>
                    <a:pt x="34" y="19"/>
                    <a:pt x="40" y="17"/>
                  </a:cubicBezTo>
                  <a:cubicBezTo>
                    <a:pt x="43" y="16"/>
                    <a:pt x="42" y="11"/>
                    <a:pt x="38" y="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6" name="Freeform 101"/>
            <p:cNvSpPr>
              <a:spLocks/>
            </p:cNvSpPr>
            <p:nvPr/>
          </p:nvSpPr>
          <p:spPr bwMode="auto">
            <a:xfrm>
              <a:off x="2722" y="2411"/>
              <a:ext cx="298" cy="121"/>
            </a:xfrm>
            <a:custGeom>
              <a:avLst/>
              <a:gdLst>
                <a:gd name="T0" fmla="*/ 232 w 236"/>
                <a:gd name="T1" fmla="*/ 45 h 96"/>
                <a:gd name="T2" fmla="*/ 221 w 236"/>
                <a:gd name="T3" fmla="*/ 48 h 96"/>
                <a:gd name="T4" fmla="*/ 205 w 236"/>
                <a:gd name="T5" fmla="*/ 51 h 96"/>
                <a:gd name="T6" fmla="*/ 180 w 236"/>
                <a:gd name="T7" fmla="*/ 58 h 96"/>
                <a:gd name="T8" fmla="*/ 184 w 236"/>
                <a:gd name="T9" fmla="*/ 41 h 96"/>
                <a:gd name="T10" fmla="*/ 186 w 236"/>
                <a:gd name="T11" fmla="*/ 30 h 96"/>
                <a:gd name="T12" fmla="*/ 188 w 236"/>
                <a:gd name="T13" fmla="*/ 25 h 96"/>
                <a:gd name="T14" fmla="*/ 189 w 236"/>
                <a:gd name="T15" fmla="*/ 21 h 96"/>
                <a:gd name="T16" fmla="*/ 191 w 236"/>
                <a:gd name="T17" fmla="*/ 15 h 96"/>
                <a:gd name="T18" fmla="*/ 192 w 236"/>
                <a:gd name="T19" fmla="*/ 13 h 96"/>
                <a:gd name="T20" fmla="*/ 193 w 236"/>
                <a:gd name="T21" fmla="*/ 11 h 96"/>
                <a:gd name="T22" fmla="*/ 192 w 236"/>
                <a:gd name="T23" fmla="*/ 4 h 96"/>
                <a:gd name="T24" fmla="*/ 184 w 236"/>
                <a:gd name="T25" fmla="*/ 12 h 96"/>
                <a:gd name="T26" fmla="*/ 181 w 236"/>
                <a:gd name="T27" fmla="*/ 18 h 96"/>
                <a:gd name="T28" fmla="*/ 180 w 236"/>
                <a:gd name="T29" fmla="*/ 16 h 96"/>
                <a:gd name="T30" fmla="*/ 172 w 236"/>
                <a:gd name="T31" fmla="*/ 3 h 96"/>
                <a:gd name="T32" fmla="*/ 166 w 236"/>
                <a:gd name="T33" fmla="*/ 4 h 96"/>
                <a:gd name="T34" fmla="*/ 169 w 236"/>
                <a:gd name="T35" fmla="*/ 13 h 96"/>
                <a:gd name="T36" fmla="*/ 172 w 236"/>
                <a:gd name="T37" fmla="*/ 17 h 96"/>
                <a:gd name="T38" fmla="*/ 173 w 236"/>
                <a:gd name="T39" fmla="*/ 21 h 96"/>
                <a:gd name="T40" fmla="*/ 178 w 236"/>
                <a:gd name="T41" fmla="*/ 28 h 96"/>
                <a:gd name="T42" fmla="*/ 177 w 236"/>
                <a:gd name="T43" fmla="*/ 31 h 96"/>
                <a:gd name="T44" fmla="*/ 170 w 236"/>
                <a:gd name="T45" fmla="*/ 60 h 96"/>
                <a:gd name="T46" fmla="*/ 114 w 236"/>
                <a:gd name="T47" fmla="*/ 70 h 96"/>
                <a:gd name="T48" fmla="*/ 51 w 236"/>
                <a:gd name="T49" fmla="*/ 78 h 96"/>
                <a:gd name="T50" fmla="*/ 22 w 236"/>
                <a:gd name="T51" fmla="*/ 84 h 96"/>
                <a:gd name="T52" fmla="*/ 1 w 236"/>
                <a:gd name="T53" fmla="*/ 91 h 96"/>
                <a:gd name="T54" fmla="*/ 4 w 236"/>
                <a:gd name="T55" fmla="*/ 95 h 96"/>
                <a:gd name="T56" fmla="*/ 27 w 236"/>
                <a:gd name="T57" fmla="*/ 90 h 96"/>
                <a:gd name="T58" fmla="*/ 56 w 236"/>
                <a:gd name="T59" fmla="*/ 85 h 96"/>
                <a:gd name="T60" fmla="*/ 89 w 236"/>
                <a:gd name="T61" fmla="*/ 81 h 96"/>
                <a:gd name="T62" fmla="*/ 119 w 236"/>
                <a:gd name="T63" fmla="*/ 77 h 96"/>
                <a:gd name="T64" fmla="*/ 168 w 236"/>
                <a:gd name="T65" fmla="*/ 68 h 96"/>
                <a:gd name="T66" fmla="*/ 167 w 236"/>
                <a:gd name="T67" fmla="*/ 72 h 96"/>
                <a:gd name="T68" fmla="*/ 168 w 236"/>
                <a:gd name="T69" fmla="*/ 76 h 96"/>
                <a:gd name="T70" fmla="*/ 169 w 236"/>
                <a:gd name="T71" fmla="*/ 77 h 96"/>
                <a:gd name="T72" fmla="*/ 174 w 236"/>
                <a:gd name="T73" fmla="*/ 75 h 96"/>
                <a:gd name="T74" fmla="*/ 178 w 236"/>
                <a:gd name="T75" fmla="*/ 66 h 96"/>
                <a:gd name="T76" fmla="*/ 179 w 236"/>
                <a:gd name="T77" fmla="*/ 66 h 96"/>
                <a:gd name="T78" fmla="*/ 208 w 236"/>
                <a:gd name="T79" fmla="*/ 58 h 96"/>
                <a:gd name="T80" fmla="*/ 222 w 236"/>
                <a:gd name="T81" fmla="*/ 55 h 96"/>
                <a:gd name="T82" fmla="*/ 234 w 236"/>
                <a:gd name="T83" fmla="*/ 49 h 96"/>
                <a:gd name="T84" fmla="*/ 232 w 236"/>
                <a:gd name="T85" fmla="*/ 45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36" h="96">
                  <a:moveTo>
                    <a:pt x="232" y="45"/>
                  </a:moveTo>
                  <a:cubicBezTo>
                    <a:pt x="228" y="45"/>
                    <a:pt x="224" y="46"/>
                    <a:pt x="221" y="48"/>
                  </a:cubicBezTo>
                  <a:cubicBezTo>
                    <a:pt x="216" y="50"/>
                    <a:pt x="210" y="50"/>
                    <a:pt x="205" y="51"/>
                  </a:cubicBezTo>
                  <a:cubicBezTo>
                    <a:pt x="196" y="53"/>
                    <a:pt x="188" y="55"/>
                    <a:pt x="180" y="58"/>
                  </a:cubicBezTo>
                  <a:cubicBezTo>
                    <a:pt x="181" y="52"/>
                    <a:pt x="183" y="46"/>
                    <a:pt x="184" y="41"/>
                  </a:cubicBezTo>
                  <a:cubicBezTo>
                    <a:pt x="184" y="37"/>
                    <a:pt x="185" y="34"/>
                    <a:pt x="186" y="30"/>
                  </a:cubicBezTo>
                  <a:cubicBezTo>
                    <a:pt x="188" y="30"/>
                    <a:pt x="190" y="26"/>
                    <a:pt x="188" y="25"/>
                  </a:cubicBezTo>
                  <a:cubicBezTo>
                    <a:pt x="188" y="23"/>
                    <a:pt x="189" y="22"/>
                    <a:pt x="189" y="21"/>
                  </a:cubicBezTo>
                  <a:cubicBezTo>
                    <a:pt x="190" y="19"/>
                    <a:pt x="190" y="17"/>
                    <a:pt x="191" y="15"/>
                  </a:cubicBezTo>
                  <a:cubicBezTo>
                    <a:pt x="191" y="14"/>
                    <a:pt x="192" y="14"/>
                    <a:pt x="192" y="13"/>
                  </a:cubicBezTo>
                  <a:cubicBezTo>
                    <a:pt x="192" y="12"/>
                    <a:pt x="194" y="11"/>
                    <a:pt x="193" y="11"/>
                  </a:cubicBezTo>
                  <a:cubicBezTo>
                    <a:pt x="197" y="10"/>
                    <a:pt x="195" y="4"/>
                    <a:pt x="192" y="4"/>
                  </a:cubicBezTo>
                  <a:cubicBezTo>
                    <a:pt x="187" y="5"/>
                    <a:pt x="185" y="9"/>
                    <a:pt x="184" y="12"/>
                  </a:cubicBezTo>
                  <a:cubicBezTo>
                    <a:pt x="183" y="14"/>
                    <a:pt x="182" y="16"/>
                    <a:pt x="181" y="18"/>
                  </a:cubicBezTo>
                  <a:cubicBezTo>
                    <a:pt x="181" y="17"/>
                    <a:pt x="181" y="16"/>
                    <a:pt x="180" y="16"/>
                  </a:cubicBezTo>
                  <a:cubicBezTo>
                    <a:pt x="179" y="11"/>
                    <a:pt x="173" y="8"/>
                    <a:pt x="172" y="3"/>
                  </a:cubicBezTo>
                  <a:cubicBezTo>
                    <a:pt x="171" y="0"/>
                    <a:pt x="166" y="0"/>
                    <a:pt x="166" y="4"/>
                  </a:cubicBezTo>
                  <a:cubicBezTo>
                    <a:pt x="166" y="7"/>
                    <a:pt x="167" y="10"/>
                    <a:pt x="169" y="13"/>
                  </a:cubicBezTo>
                  <a:cubicBezTo>
                    <a:pt x="170" y="14"/>
                    <a:pt x="172" y="16"/>
                    <a:pt x="172" y="17"/>
                  </a:cubicBezTo>
                  <a:cubicBezTo>
                    <a:pt x="173" y="18"/>
                    <a:pt x="173" y="19"/>
                    <a:pt x="173" y="21"/>
                  </a:cubicBezTo>
                  <a:cubicBezTo>
                    <a:pt x="174" y="23"/>
                    <a:pt x="176" y="26"/>
                    <a:pt x="178" y="28"/>
                  </a:cubicBezTo>
                  <a:cubicBezTo>
                    <a:pt x="178" y="29"/>
                    <a:pt x="177" y="30"/>
                    <a:pt x="177" y="31"/>
                  </a:cubicBezTo>
                  <a:cubicBezTo>
                    <a:pt x="175" y="40"/>
                    <a:pt x="173" y="50"/>
                    <a:pt x="170" y="60"/>
                  </a:cubicBezTo>
                  <a:cubicBezTo>
                    <a:pt x="152" y="64"/>
                    <a:pt x="133" y="67"/>
                    <a:pt x="114" y="70"/>
                  </a:cubicBezTo>
                  <a:cubicBezTo>
                    <a:pt x="93" y="74"/>
                    <a:pt x="72" y="75"/>
                    <a:pt x="51" y="78"/>
                  </a:cubicBezTo>
                  <a:cubicBezTo>
                    <a:pt x="41" y="80"/>
                    <a:pt x="32" y="82"/>
                    <a:pt x="22" y="84"/>
                  </a:cubicBezTo>
                  <a:cubicBezTo>
                    <a:pt x="15" y="85"/>
                    <a:pt x="6" y="85"/>
                    <a:pt x="1" y="91"/>
                  </a:cubicBezTo>
                  <a:cubicBezTo>
                    <a:pt x="0" y="93"/>
                    <a:pt x="2" y="96"/>
                    <a:pt x="4" y="95"/>
                  </a:cubicBezTo>
                  <a:cubicBezTo>
                    <a:pt x="11" y="91"/>
                    <a:pt x="19" y="91"/>
                    <a:pt x="27" y="90"/>
                  </a:cubicBezTo>
                  <a:cubicBezTo>
                    <a:pt x="36" y="88"/>
                    <a:pt x="46" y="86"/>
                    <a:pt x="56" y="85"/>
                  </a:cubicBezTo>
                  <a:cubicBezTo>
                    <a:pt x="67" y="83"/>
                    <a:pt x="78" y="82"/>
                    <a:pt x="89" y="81"/>
                  </a:cubicBezTo>
                  <a:cubicBezTo>
                    <a:pt x="99" y="80"/>
                    <a:pt x="109" y="79"/>
                    <a:pt x="119" y="77"/>
                  </a:cubicBezTo>
                  <a:cubicBezTo>
                    <a:pt x="135" y="75"/>
                    <a:pt x="152" y="72"/>
                    <a:pt x="168" y="68"/>
                  </a:cubicBezTo>
                  <a:cubicBezTo>
                    <a:pt x="167" y="69"/>
                    <a:pt x="167" y="71"/>
                    <a:pt x="167" y="72"/>
                  </a:cubicBezTo>
                  <a:cubicBezTo>
                    <a:pt x="166" y="73"/>
                    <a:pt x="166" y="75"/>
                    <a:pt x="168" y="76"/>
                  </a:cubicBezTo>
                  <a:cubicBezTo>
                    <a:pt x="168" y="76"/>
                    <a:pt x="169" y="77"/>
                    <a:pt x="169" y="77"/>
                  </a:cubicBezTo>
                  <a:cubicBezTo>
                    <a:pt x="171" y="78"/>
                    <a:pt x="173" y="77"/>
                    <a:pt x="174" y="75"/>
                  </a:cubicBezTo>
                  <a:cubicBezTo>
                    <a:pt x="176" y="72"/>
                    <a:pt x="177" y="69"/>
                    <a:pt x="178" y="66"/>
                  </a:cubicBezTo>
                  <a:cubicBezTo>
                    <a:pt x="178" y="66"/>
                    <a:pt x="178" y="66"/>
                    <a:pt x="179" y="66"/>
                  </a:cubicBezTo>
                  <a:cubicBezTo>
                    <a:pt x="189" y="63"/>
                    <a:pt x="198" y="60"/>
                    <a:pt x="208" y="58"/>
                  </a:cubicBezTo>
                  <a:cubicBezTo>
                    <a:pt x="213" y="57"/>
                    <a:pt x="218" y="57"/>
                    <a:pt x="222" y="55"/>
                  </a:cubicBezTo>
                  <a:cubicBezTo>
                    <a:pt x="226" y="53"/>
                    <a:pt x="230" y="52"/>
                    <a:pt x="234" y="49"/>
                  </a:cubicBezTo>
                  <a:cubicBezTo>
                    <a:pt x="236" y="48"/>
                    <a:pt x="235" y="44"/>
                    <a:pt x="232" y="4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7" name="Freeform 102"/>
            <p:cNvSpPr>
              <a:spLocks/>
            </p:cNvSpPr>
            <p:nvPr/>
          </p:nvSpPr>
          <p:spPr bwMode="auto">
            <a:xfrm>
              <a:off x="2774" y="2611"/>
              <a:ext cx="0" cy="1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8" name="Freeform 103"/>
            <p:cNvSpPr>
              <a:spLocks/>
            </p:cNvSpPr>
            <p:nvPr/>
          </p:nvSpPr>
          <p:spPr bwMode="auto">
            <a:xfrm>
              <a:off x="2761" y="2551"/>
              <a:ext cx="60" cy="63"/>
            </a:xfrm>
            <a:custGeom>
              <a:avLst/>
              <a:gdLst>
                <a:gd name="T0" fmla="*/ 40 w 47"/>
                <a:gd name="T1" fmla="*/ 35 h 50"/>
                <a:gd name="T2" fmla="*/ 35 w 47"/>
                <a:gd name="T3" fmla="*/ 32 h 50"/>
                <a:gd name="T4" fmla="*/ 28 w 47"/>
                <a:gd name="T5" fmla="*/ 24 h 50"/>
                <a:gd name="T6" fmla="*/ 40 w 47"/>
                <a:gd name="T7" fmla="*/ 10 h 50"/>
                <a:gd name="T8" fmla="*/ 42 w 47"/>
                <a:gd name="T9" fmla="*/ 9 h 50"/>
                <a:gd name="T10" fmla="*/ 40 w 47"/>
                <a:gd name="T11" fmla="*/ 2 h 50"/>
                <a:gd name="T12" fmla="*/ 39 w 47"/>
                <a:gd name="T13" fmla="*/ 2 h 50"/>
                <a:gd name="T14" fmla="*/ 38 w 47"/>
                <a:gd name="T15" fmla="*/ 3 h 50"/>
                <a:gd name="T16" fmla="*/ 35 w 47"/>
                <a:gd name="T17" fmla="*/ 5 h 50"/>
                <a:gd name="T18" fmla="*/ 24 w 47"/>
                <a:gd name="T19" fmla="*/ 16 h 50"/>
                <a:gd name="T20" fmla="*/ 23 w 47"/>
                <a:gd name="T21" fmla="*/ 18 h 50"/>
                <a:gd name="T22" fmla="*/ 2 w 47"/>
                <a:gd name="T23" fmla="*/ 6 h 50"/>
                <a:gd name="T24" fmla="*/ 2 w 47"/>
                <a:gd name="T25" fmla="*/ 11 h 50"/>
                <a:gd name="T26" fmla="*/ 17 w 47"/>
                <a:gd name="T27" fmla="*/ 24 h 50"/>
                <a:gd name="T28" fmla="*/ 17 w 47"/>
                <a:gd name="T29" fmla="*/ 25 h 50"/>
                <a:gd name="T30" fmla="*/ 6 w 47"/>
                <a:gd name="T31" fmla="*/ 37 h 50"/>
                <a:gd name="T32" fmla="*/ 4 w 47"/>
                <a:gd name="T33" fmla="*/ 49 h 50"/>
                <a:gd name="T34" fmla="*/ 9 w 47"/>
                <a:gd name="T35" fmla="*/ 49 h 50"/>
                <a:gd name="T36" fmla="*/ 10 w 47"/>
                <a:gd name="T37" fmla="*/ 47 h 50"/>
                <a:gd name="T38" fmla="*/ 10 w 47"/>
                <a:gd name="T39" fmla="*/ 47 h 50"/>
                <a:gd name="T40" fmla="*/ 10 w 47"/>
                <a:gd name="T41" fmla="*/ 46 h 50"/>
                <a:gd name="T42" fmla="*/ 18 w 47"/>
                <a:gd name="T43" fmla="*/ 35 h 50"/>
                <a:gd name="T44" fmla="*/ 22 w 47"/>
                <a:gd name="T45" fmla="*/ 30 h 50"/>
                <a:gd name="T46" fmla="*/ 22 w 47"/>
                <a:gd name="T47" fmla="*/ 31 h 50"/>
                <a:gd name="T48" fmla="*/ 34 w 47"/>
                <a:gd name="T49" fmla="*/ 42 h 50"/>
                <a:gd name="T50" fmla="*/ 43 w 47"/>
                <a:gd name="T51" fmla="*/ 39 h 50"/>
                <a:gd name="T52" fmla="*/ 40 w 47"/>
                <a:gd name="T53" fmla="*/ 35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47" h="50">
                  <a:moveTo>
                    <a:pt x="40" y="35"/>
                  </a:moveTo>
                  <a:cubicBezTo>
                    <a:pt x="38" y="34"/>
                    <a:pt x="37" y="33"/>
                    <a:pt x="35" y="32"/>
                  </a:cubicBezTo>
                  <a:cubicBezTo>
                    <a:pt x="33" y="29"/>
                    <a:pt x="30" y="27"/>
                    <a:pt x="28" y="24"/>
                  </a:cubicBezTo>
                  <a:cubicBezTo>
                    <a:pt x="32" y="19"/>
                    <a:pt x="37" y="15"/>
                    <a:pt x="40" y="10"/>
                  </a:cubicBezTo>
                  <a:cubicBezTo>
                    <a:pt x="41" y="9"/>
                    <a:pt x="42" y="9"/>
                    <a:pt x="42" y="9"/>
                  </a:cubicBezTo>
                  <a:cubicBezTo>
                    <a:pt x="47" y="7"/>
                    <a:pt x="43" y="0"/>
                    <a:pt x="40" y="2"/>
                  </a:cubicBezTo>
                  <a:cubicBezTo>
                    <a:pt x="40" y="2"/>
                    <a:pt x="39" y="2"/>
                    <a:pt x="39" y="2"/>
                  </a:cubicBezTo>
                  <a:cubicBezTo>
                    <a:pt x="39" y="2"/>
                    <a:pt x="38" y="3"/>
                    <a:pt x="38" y="3"/>
                  </a:cubicBezTo>
                  <a:cubicBezTo>
                    <a:pt x="36" y="3"/>
                    <a:pt x="35" y="4"/>
                    <a:pt x="35" y="5"/>
                  </a:cubicBezTo>
                  <a:cubicBezTo>
                    <a:pt x="32" y="9"/>
                    <a:pt x="28" y="13"/>
                    <a:pt x="24" y="16"/>
                  </a:cubicBezTo>
                  <a:cubicBezTo>
                    <a:pt x="24" y="17"/>
                    <a:pt x="24" y="17"/>
                    <a:pt x="23" y="18"/>
                  </a:cubicBezTo>
                  <a:cubicBezTo>
                    <a:pt x="18" y="11"/>
                    <a:pt x="11" y="4"/>
                    <a:pt x="2" y="6"/>
                  </a:cubicBezTo>
                  <a:cubicBezTo>
                    <a:pt x="0" y="6"/>
                    <a:pt x="0" y="10"/>
                    <a:pt x="2" y="11"/>
                  </a:cubicBezTo>
                  <a:cubicBezTo>
                    <a:pt x="9" y="13"/>
                    <a:pt x="13" y="18"/>
                    <a:pt x="17" y="24"/>
                  </a:cubicBezTo>
                  <a:cubicBezTo>
                    <a:pt x="17" y="24"/>
                    <a:pt x="17" y="24"/>
                    <a:pt x="17" y="25"/>
                  </a:cubicBezTo>
                  <a:cubicBezTo>
                    <a:pt x="13" y="29"/>
                    <a:pt x="10" y="33"/>
                    <a:pt x="6" y="37"/>
                  </a:cubicBezTo>
                  <a:cubicBezTo>
                    <a:pt x="4" y="40"/>
                    <a:pt x="2" y="45"/>
                    <a:pt x="4" y="49"/>
                  </a:cubicBezTo>
                  <a:cubicBezTo>
                    <a:pt x="6" y="50"/>
                    <a:pt x="8" y="50"/>
                    <a:pt x="9" y="49"/>
                  </a:cubicBezTo>
                  <a:cubicBezTo>
                    <a:pt x="10" y="49"/>
                    <a:pt x="10" y="47"/>
                    <a:pt x="10" y="47"/>
                  </a:cubicBezTo>
                  <a:cubicBezTo>
                    <a:pt x="10" y="47"/>
                    <a:pt x="10" y="47"/>
                    <a:pt x="10" y="47"/>
                  </a:cubicBezTo>
                  <a:cubicBezTo>
                    <a:pt x="10" y="47"/>
                    <a:pt x="10" y="46"/>
                    <a:pt x="10" y="46"/>
                  </a:cubicBezTo>
                  <a:cubicBezTo>
                    <a:pt x="11" y="43"/>
                    <a:pt x="15" y="38"/>
                    <a:pt x="18" y="35"/>
                  </a:cubicBezTo>
                  <a:cubicBezTo>
                    <a:pt x="19" y="34"/>
                    <a:pt x="21" y="32"/>
                    <a:pt x="22" y="30"/>
                  </a:cubicBezTo>
                  <a:cubicBezTo>
                    <a:pt x="22" y="30"/>
                    <a:pt x="22" y="30"/>
                    <a:pt x="22" y="31"/>
                  </a:cubicBezTo>
                  <a:cubicBezTo>
                    <a:pt x="26" y="35"/>
                    <a:pt x="30" y="38"/>
                    <a:pt x="34" y="42"/>
                  </a:cubicBezTo>
                  <a:cubicBezTo>
                    <a:pt x="37" y="44"/>
                    <a:pt x="43" y="43"/>
                    <a:pt x="43" y="39"/>
                  </a:cubicBezTo>
                  <a:cubicBezTo>
                    <a:pt x="43" y="37"/>
                    <a:pt x="42" y="35"/>
                    <a:pt x="40" y="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9" name="Freeform 104"/>
            <p:cNvSpPr>
              <a:spLocks/>
            </p:cNvSpPr>
            <p:nvPr/>
          </p:nvSpPr>
          <p:spPr bwMode="auto">
            <a:xfrm>
              <a:off x="2848" y="2546"/>
              <a:ext cx="57" cy="29"/>
            </a:xfrm>
            <a:custGeom>
              <a:avLst/>
              <a:gdLst>
                <a:gd name="T0" fmla="*/ 26 w 45"/>
                <a:gd name="T1" fmla="*/ 5 h 23"/>
                <a:gd name="T2" fmla="*/ 3 w 45"/>
                <a:gd name="T3" fmla="*/ 17 h 23"/>
                <a:gd name="T4" fmla="*/ 7 w 45"/>
                <a:gd name="T5" fmla="*/ 21 h 23"/>
                <a:gd name="T6" fmla="*/ 26 w 45"/>
                <a:gd name="T7" fmla="*/ 13 h 23"/>
                <a:gd name="T8" fmla="*/ 35 w 45"/>
                <a:gd name="T9" fmla="*/ 11 h 23"/>
                <a:gd name="T10" fmla="*/ 44 w 45"/>
                <a:gd name="T11" fmla="*/ 11 h 23"/>
                <a:gd name="T12" fmla="*/ 45 w 45"/>
                <a:gd name="T13" fmla="*/ 9 h 23"/>
                <a:gd name="T14" fmla="*/ 26 w 45"/>
                <a:gd name="T15" fmla="*/ 5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5" h="23">
                  <a:moveTo>
                    <a:pt x="26" y="5"/>
                  </a:moveTo>
                  <a:cubicBezTo>
                    <a:pt x="18" y="7"/>
                    <a:pt x="9" y="10"/>
                    <a:pt x="3" y="17"/>
                  </a:cubicBezTo>
                  <a:cubicBezTo>
                    <a:pt x="0" y="19"/>
                    <a:pt x="4" y="23"/>
                    <a:pt x="7" y="21"/>
                  </a:cubicBezTo>
                  <a:cubicBezTo>
                    <a:pt x="12" y="16"/>
                    <a:pt x="20" y="15"/>
                    <a:pt x="26" y="13"/>
                  </a:cubicBezTo>
                  <a:cubicBezTo>
                    <a:pt x="29" y="12"/>
                    <a:pt x="32" y="11"/>
                    <a:pt x="35" y="11"/>
                  </a:cubicBezTo>
                  <a:cubicBezTo>
                    <a:pt x="38" y="11"/>
                    <a:pt x="41" y="12"/>
                    <a:pt x="44" y="11"/>
                  </a:cubicBezTo>
                  <a:cubicBezTo>
                    <a:pt x="45" y="11"/>
                    <a:pt x="45" y="10"/>
                    <a:pt x="45" y="9"/>
                  </a:cubicBezTo>
                  <a:cubicBezTo>
                    <a:pt x="44" y="0"/>
                    <a:pt x="32" y="3"/>
                    <a:pt x="26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0" name="Freeform 105"/>
            <p:cNvSpPr>
              <a:spLocks/>
            </p:cNvSpPr>
            <p:nvPr/>
          </p:nvSpPr>
          <p:spPr bwMode="auto">
            <a:xfrm>
              <a:off x="2909" y="2516"/>
              <a:ext cx="54" cy="76"/>
            </a:xfrm>
            <a:custGeom>
              <a:avLst/>
              <a:gdLst>
                <a:gd name="T0" fmla="*/ 42 w 43"/>
                <a:gd name="T1" fmla="*/ 52 h 60"/>
                <a:gd name="T2" fmla="*/ 42 w 43"/>
                <a:gd name="T3" fmla="*/ 50 h 60"/>
                <a:gd name="T4" fmla="*/ 36 w 43"/>
                <a:gd name="T5" fmla="*/ 48 h 60"/>
                <a:gd name="T6" fmla="*/ 16 w 43"/>
                <a:gd name="T7" fmla="*/ 50 h 60"/>
                <a:gd name="T8" fmla="*/ 27 w 43"/>
                <a:gd name="T9" fmla="*/ 31 h 60"/>
                <a:gd name="T10" fmla="*/ 28 w 43"/>
                <a:gd name="T11" fmla="*/ 15 h 60"/>
                <a:gd name="T12" fmla="*/ 27 w 43"/>
                <a:gd name="T13" fmla="*/ 4 h 60"/>
                <a:gd name="T14" fmla="*/ 12 w 43"/>
                <a:gd name="T15" fmla="*/ 2 h 60"/>
                <a:gd name="T16" fmla="*/ 3 w 43"/>
                <a:gd name="T17" fmla="*/ 6 h 60"/>
                <a:gd name="T18" fmla="*/ 2 w 43"/>
                <a:gd name="T19" fmla="*/ 16 h 60"/>
                <a:gd name="T20" fmla="*/ 6 w 43"/>
                <a:gd name="T21" fmla="*/ 16 h 60"/>
                <a:gd name="T22" fmla="*/ 7 w 43"/>
                <a:gd name="T23" fmla="*/ 10 h 60"/>
                <a:gd name="T24" fmla="*/ 19 w 43"/>
                <a:gd name="T25" fmla="*/ 8 h 60"/>
                <a:gd name="T26" fmla="*/ 22 w 43"/>
                <a:gd name="T27" fmla="*/ 9 h 60"/>
                <a:gd name="T28" fmla="*/ 21 w 43"/>
                <a:gd name="T29" fmla="*/ 18 h 60"/>
                <a:gd name="T30" fmla="*/ 20 w 43"/>
                <a:gd name="T31" fmla="*/ 29 h 60"/>
                <a:gd name="T32" fmla="*/ 15 w 43"/>
                <a:gd name="T33" fmla="*/ 37 h 60"/>
                <a:gd name="T34" fmla="*/ 8 w 43"/>
                <a:gd name="T35" fmla="*/ 53 h 60"/>
                <a:gd name="T36" fmla="*/ 11 w 43"/>
                <a:gd name="T37" fmla="*/ 58 h 60"/>
                <a:gd name="T38" fmla="*/ 38 w 43"/>
                <a:gd name="T39" fmla="*/ 57 h 60"/>
                <a:gd name="T40" fmla="*/ 42 w 43"/>
                <a:gd name="T41" fmla="*/ 52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3" h="60">
                  <a:moveTo>
                    <a:pt x="42" y="52"/>
                  </a:moveTo>
                  <a:cubicBezTo>
                    <a:pt x="42" y="51"/>
                    <a:pt x="41" y="48"/>
                    <a:pt x="42" y="50"/>
                  </a:cubicBezTo>
                  <a:cubicBezTo>
                    <a:pt x="41" y="48"/>
                    <a:pt x="38" y="47"/>
                    <a:pt x="36" y="48"/>
                  </a:cubicBezTo>
                  <a:cubicBezTo>
                    <a:pt x="30" y="48"/>
                    <a:pt x="23" y="50"/>
                    <a:pt x="16" y="50"/>
                  </a:cubicBezTo>
                  <a:cubicBezTo>
                    <a:pt x="18" y="43"/>
                    <a:pt x="25" y="38"/>
                    <a:pt x="27" y="31"/>
                  </a:cubicBezTo>
                  <a:cubicBezTo>
                    <a:pt x="28" y="26"/>
                    <a:pt x="28" y="21"/>
                    <a:pt x="28" y="15"/>
                  </a:cubicBezTo>
                  <a:cubicBezTo>
                    <a:pt x="28" y="12"/>
                    <a:pt x="29" y="7"/>
                    <a:pt x="27" y="4"/>
                  </a:cubicBezTo>
                  <a:cubicBezTo>
                    <a:pt x="25" y="0"/>
                    <a:pt x="16" y="2"/>
                    <a:pt x="12" y="2"/>
                  </a:cubicBezTo>
                  <a:cubicBezTo>
                    <a:pt x="9" y="3"/>
                    <a:pt x="5" y="3"/>
                    <a:pt x="3" y="6"/>
                  </a:cubicBezTo>
                  <a:cubicBezTo>
                    <a:pt x="0" y="8"/>
                    <a:pt x="1" y="13"/>
                    <a:pt x="2" y="16"/>
                  </a:cubicBezTo>
                  <a:cubicBezTo>
                    <a:pt x="2" y="18"/>
                    <a:pt x="6" y="18"/>
                    <a:pt x="6" y="16"/>
                  </a:cubicBezTo>
                  <a:cubicBezTo>
                    <a:pt x="7" y="14"/>
                    <a:pt x="7" y="12"/>
                    <a:pt x="7" y="10"/>
                  </a:cubicBezTo>
                  <a:cubicBezTo>
                    <a:pt x="10" y="8"/>
                    <a:pt x="15" y="8"/>
                    <a:pt x="19" y="8"/>
                  </a:cubicBezTo>
                  <a:cubicBezTo>
                    <a:pt x="20" y="9"/>
                    <a:pt x="21" y="9"/>
                    <a:pt x="22" y="9"/>
                  </a:cubicBezTo>
                  <a:cubicBezTo>
                    <a:pt x="22" y="12"/>
                    <a:pt x="21" y="15"/>
                    <a:pt x="21" y="18"/>
                  </a:cubicBezTo>
                  <a:cubicBezTo>
                    <a:pt x="21" y="22"/>
                    <a:pt x="21" y="25"/>
                    <a:pt x="20" y="29"/>
                  </a:cubicBezTo>
                  <a:cubicBezTo>
                    <a:pt x="19" y="32"/>
                    <a:pt x="17" y="34"/>
                    <a:pt x="15" y="37"/>
                  </a:cubicBezTo>
                  <a:cubicBezTo>
                    <a:pt x="12" y="42"/>
                    <a:pt x="9" y="47"/>
                    <a:pt x="8" y="53"/>
                  </a:cubicBezTo>
                  <a:cubicBezTo>
                    <a:pt x="8" y="55"/>
                    <a:pt x="9" y="57"/>
                    <a:pt x="11" y="58"/>
                  </a:cubicBezTo>
                  <a:cubicBezTo>
                    <a:pt x="20" y="60"/>
                    <a:pt x="29" y="58"/>
                    <a:pt x="38" y="57"/>
                  </a:cubicBezTo>
                  <a:cubicBezTo>
                    <a:pt x="41" y="57"/>
                    <a:pt x="43" y="55"/>
                    <a:pt x="42" y="5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1" name="Freeform 106"/>
            <p:cNvSpPr>
              <a:spLocks noEditPoints="1"/>
            </p:cNvSpPr>
            <p:nvPr/>
          </p:nvSpPr>
          <p:spPr bwMode="auto">
            <a:xfrm>
              <a:off x="2774" y="2527"/>
              <a:ext cx="251" cy="125"/>
            </a:xfrm>
            <a:custGeom>
              <a:avLst/>
              <a:gdLst>
                <a:gd name="T0" fmla="*/ 195 w 199"/>
                <a:gd name="T1" fmla="*/ 46 h 99"/>
                <a:gd name="T2" fmla="*/ 188 w 199"/>
                <a:gd name="T3" fmla="*/ 47 h 99"/>
                <a:gd name="T4" fmla="*/ 181 w 199"/>
                <a:gd name="T5" fmla="*/ 50 h 99"/>
                <a:gd name="T6" fmla="*/ 177 w 199"/>
                <a:gd name="T7" fmla="*/ 52 h 99"/>
                <a:gd name="T8" fmla="*/ 171 w 199"/>
                <a:gd name="T9" fmla="*/ 54 h 99"/>
                <a:gd name="T10" fmla="*/ 174 w 199"/>
                <a:gd name="T11" fmla="*/ 42 h 99"/>
                <a:gd name="T12" fmla="*/ 182 w 199"/>
                <a:gd name="T13" fmla="*/ 22 h 99"/>
                <a:gd name="T14" fmla="*/ 184 w 199"/>
                <a:gd name="T15" fmla="*/ 8 h 99"/>
                <a:gd name="T16" fmla="*/ 180 w 199"/>
                <a:gd name="T17" fmla="*/ 7 h 99"/>
                <a:gd name="T18" fmla="*/ 180 w 199"/>
                <a:gd name="T19" fmla="*/ 7 h 99"/>
                <a:gd name="T20" fmla="*/ 174 w 199"/>
                <a:gd name="T21" fmla="*/ 21 h 99"/>
                <a:gd name="T22" fmla="*/ 171 w 199"/>
                <a:gd name="T23" fmla="*/ 28 h 99"/>
                <a:gd name="T24" fmla="*/ 170 w 199"/>
                <a:gd name="T25" fmla="*/ 27 h 99"/>
                <a:gd name="T26" fmla="*/ 166 w 199"/>
                <a:gd name="T27" fmla="*/ 20 h 99"/>
                <a:gd name="T28" fmla="*/ 156 w 199"/>
                <a:gd name="T29" fmla="*/ 4 h 99"/>
                <a:gd name="T30" fmla="*/ 150 w 199"/>
                <a:gd name="T31" fmla="*/ 6 h 99"/>
                <a:gd name="T32" fmla="*/ 156 w 199"/>
                <a:gd name="T33" fmla="*/ 20 h 99"/>
                <a:gd name="T34" fmla="*/ 163 w 199"/>
                <a:gd name="T35" fmla="*/ 31 h 99"/>
                <a:gd name="T36" fmla="*/ 167 w 199"/>
                <a:gd name="T37" fmla="*/ 36 h 99"/>
                <a:gd name="T38" fmla="*/ 165 w 199"/>
                <a:gd name="T39" fmla="*/ 41 h 99"/>
                <a:gd name="T40" fmla="*/ 162 w 199"/>
                <a:gd name="T41" fmla="*/ 56 h 99"/>
                <a:gd name="T42" fmla="*/ 143 w 199"/>
                <a:gd name="T43" fmla="*/ 61 h 99"/>
                <a:gd name="T44" fmla="*/ 87 w 199"/>
                <a:gd name="T45" fmla="*/ 72 h 99"/>
                <a:gd name="T46" fmla="*/ 33 w 199"/>
                <a:gd name="T47" fmla="*/ 82 h 99"/>
                <a:gd name="T48" fmla="*/ 10 w 199"/>
                <a:gd name="T49" fmla="*/ 84 h 99"/>
                <a:gd name="T50" fmla="*/ 3 w 199"/>
                <a:gd name="T51" fmla="*/ 87 h 99"/>
                <a:gd name="T52" fmla="*/ 0 w 199"/>
                <a:gd name="T53" fmla="*/ 96 h 99"/>
                <a:gd name="T54" fmla="*/ 4 w 199"/>
                <a:gd name="T55" fmla="*/ 96 h 99"/>
                <a:gd name="T56" fmla="*/ 7 w 199"/>
                <a:gd name="T57" fmla="*/ 92 h 99"/>
                <a:gd name="T58" fmla="*/ 13 w 199"/>
                <a:gd name="T59" fmla="*/ 91 h 99"/>
                <a:gd name="T60" fmla="*/ 23 w 199"/>
                <a:gd name="T61" fmla="*/ 91 h 99"/>
                <a:gd name="T62" fmla="*/ 49 w 199"/>
                <a:gd name="T63" fmla="*/ 88 h 99"/>
                <a:gd name="T64" fmla="*/ 102 w 199"/>
                <a:gd name="T65" fmla="*/ 78 h 99"/>
                <a:gd name="T66" fmla="*/ 155 w 199"/>
                <a:gd name="T67" fmla="*/ 67 h 99"/>
                <a:gd name="T68" fmla="*/ 161 w 199"/>
                <a:gd name="T69" fmla="*/ 65 h 99"/>
                <a:gd name="T70" fmla="*/ 159 w 199"/>
                <a:gd name="T71" fmla="*/ 81 h 99"/>
                <a:gd name="T72" fmla="*/ 160 w 199"/>
                <a:gd name="T73" fmla="*/ 81 h 99"/>
                <a:gd name="T74" fmla="*/ 161 w 199"/>
                <a:gd name="T75" fmla="*/ 84 h 99"/>
                <a:gd name="T76" fmla="*/ 168 w 199"/>
                <a:gd name="T77" fmla="*/ 82 h 99"/>
                <a:gd name="T78" fmla="*/ 170 w 199"/>
                <a:gd name="T79" fmla="*/ 63 h 99"/>
                <a:gd name="T80" fmla="*/ 180 w 199"/>
                <a:gd name="T81" fmla="*/ 60 h 99"/>
                <a:gd name="T82" fmla="*/ 189 w 199"/>
                <a:gd name="T83" fmla="*/ 56 h 99"/>
                <a:gd name="T84" fmla="*/ 192 w 199"/>
                <a:gd name="T85" fmla="*/ 55 h 99"/>
                <a:gd name="T86" fmla="*/ 199 w 199"/>
                <a:gd name="T87" fmla="*/ 53 h 99"/>
                <a:gd name="T88" fmla="*/ 195 w 199"/>
                <a:gd name="T89" fmla="*/ 46 h 99"/>
                <a:gd name="T90" fmla="*/ 192 w 199"/>
                <a:gd name="T91" fmla="*/ 54 h 99"/>
                <a:gd name="T92" fmla="*/ 192 w 199"/>
                <a:gd name="T93" fmla="*/ 54 h 99"/>
                <a:gd name="T94" fmla="*/ 192 w 199"/>
                <a:gd name="T95" fmla="*/ 54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99" h="99">
                  <a:moveTo>
                    <a:pt x="195" y="46"/>
                  </a:moveTo>
                  <a:cubicBezTo>
                    <a:pt x="193" y="45"/>
                    <a:pt x="190" y="46"/>
                    <a:pt x="188" y="47"/>
                  </a:cubicBezTo>
                  <a:cubicBezTo>
                    <a:pt x="186" y="48"/>
                    <a:pt x="183" y="48"/>
                    <a:pt x="181" y="50"/>
                  </a:cubicBezTo>
                  <a:cubicBezTo>
                    <a:pt x="179" y="51"/>
                    <a:pt x="178" y="51"/>
                    <a:pt x="177" y="52"/>
                  </a:cubicBezTo>
                  <a:cubicBezTo>
                    <a:pt x="175" y="53"/>
                    <a:pt x="173" y="53"/>
                    <a:pt x="171" y="54"/>
                  </a:cubicBezTo>
                  <a:cubicBezTo>
                    <a:pt x="172" y="50"/>
                    <a:pt x="173" y="46"/>
                    <a:pt x="174" y="42"/>
                  </a:cubicBezTo>
                  <a:cubicBezTo>
                    <a:pt x="177" y="35"/>
                    <a:pt x="180" y="29"/>
                    <a:pt x="182" y="22"/>
                  </a:cubicBezTo>
                  <a:cubicBezTo>
                    <a:pt x="184" y="18"/>
                    <a:pt x="187" y="12"/>
                    <a:pt x="184" y="8"/>
                  </a:cubicBezTo>
                  <a:cubicBezTo>
                    <a:pt x="183" y="6"/>
                    <a:pt x="181" y="6"/>
                    <a:pt x="180" y="7"/>
                  </a:cubicBezTo>
                  <a:cubicBezTo>
                    <a:pt x="180" y="7"/>
                    <a:pt x="180" y="7"/>
                    <a:pt x="180" y="7"/>
                  </a:cubicBezTo>
                  <a:cubicBezTo>
                    <a:pt x="177" y="11"/>
                    <a:pt x="176" y="17"/>
                    <a:pt x="174" y="21"/>
                  </a:cubicBezTo>
                  <a:cubicBezTo>
                    <a:pt x="173" y="23"/>
                    <a:pt x="172" y="26"/>
                    <a:pt x="171" y="28"/>
                  </a:cubicBezTo>
                  <a:cubicBezTo>
                    <a:pt x="171" y="28"/>
                    <a:pt x="171" y="27"/>
                    <a:pt x="170" y="27"/>
                  </a:cubicBezTo>
                  <a:cubicBezTo>
                    <a:pt x="169" y="25"/>
                    <a:pt x="168" y="22"/>
                    <a:pt x="166" y="20"/>
                  </a:cubicBezTo>
                  <a:cubicBezTo>
                    <a:pt x="162" y="15"/>
                    <a:pt x="159" y="9"/>
                    <a:pt x="156" y="4"/>
                  </a:cubicBezTo>
                  <a:cubicBezTo>
                    <a:pt x="153" y="0"/>
                    <a:pt x="148" y="3"/>
                    <a:pt x="150" y="6"/>
                  </a:cubicBezTo>
                  <a:cubicBezTo>
                    <a:pt x="150" y="11"/>
                    <a:pt x="153" y="16"/>
                    <a:pt x="156" y="20"/>
                  </a:cubicBezTo>
                  <a:cubicBezTo>
                    <a:pt x="158" y="24"/>
                    <a:pt x="161" y="27"/>
                    <a:pt x="163" y="31"/>
                  </a:cubicBezTo>
                  <a:cubicBezTo>
                    <a:pt x="164" y="33"/>
                    <a:pt x="165" y="35"/>
                    <a:pt x="167" y="36"/>
                  </a:cubicBezTo>
                  <a:cubicBezTo>
                    <a:pt x="167" y="38"/>
                    <a:pt x="166" y="39"/>
                    <a:pt x="165" y="41"/>
                  </a:cubicBezTo>
                  <a:cubicBezTo>
                    <a:pt x="163" y="46"/>
                    <a:pt x="163" y="51"/>
                    <a:pt x="162" y="56"/>
                  </a:cubicBezTo>
                  <a:cubicBezTo>
                    <a:pt x="156" y="58"/>
                    <a:pt x="149" y="60"/>
                    <a:pt x="143" y="61"/>
                  </a:cubicBezTo>
                  <a:cubicBezTo>
                    <a:pt x="125" y="66"/>
                    <a:pt x="106" y="69"/>
                    <a:pt x="87" y="72"/>
                  </a:cubicBezTo>
                  <a:cubicBezTo>
                    <a:pt x="69" y="76"/>
                    <a:pt x="51" y="80"/>
                    <a:pt x="33" y="82"/>
                  </a:cubicBezTo>
                  <a:cubicBezTo>
                    <a:pt x="25" y="83"/>
                    <a:pt x="18" y="83"/>
                    <a:pt x="10" y="84"/>
                  </a:cubicBezTo>
                  <a:cubicBezTo>
                    <a:pt x="8" y="85"/>
                    <a:pt x="5" y="85"/>
                    <a:pt x="3" y="87"/>
                  </a:cubicBezTo>
                  <a:cubicBezTo>
                    <a:pt x="1" y="90"/>
                    <a:pt x="0" y="92"/>
                    <a:pt x="0" y="96"/>
                  </a:cubicBezTo>
                  <a:cubicBezTo>
                    <a:pt x="0" y="98"/>
                    <a:pt x="4" y="99"/>
                    <a:pt x="4" y="96"/>
                  </a:cubicBezTo>
                  <a:cubicBezTo>
                    <a:pt x="5" y="95"/>
                    <a:pt x="6" y="93"/>
                    <a:pt x="7" y="92"/>
                  </a:cubicBezTo>
                  <a:cubicBezTo>
                    <a:pt x="9" y="92"/>
                    <a:pt x="11" y="91"/>
                    <a:pt x="13" y="91"/>
                  </a:cubicBezTo>
                  <a:cubicBezTo>
                    <a:pt x="16" y="90"/>
                    <a:pt x="20" y="91"/>
                    <a:pt x="23" y="91"/>
                  </a:cubicBezTo>
                  <a:cubicBezTo>
                    <a:pt x="32" y="90"/>
                    <a:pt x="40" y="89"/>
                    <a:pt x="49" y="88"/>
                  </a:cubicBezTo>
                  <a:cubicBezTo>
                    <a:pt x="66" y="85"/>
                    <a:pt x="84" y="81"/>
                    <a:pt x="102" y="78"/>
                  </a:cubicBezTo>
                  <a:cubicBezTo>
                    <a:pt x="119" y="75"/>
                    <a:pt x="137" y="71"/>
                    <a:pt x="155" y="67"/>
                  </a:cubicBezTo>
                  <a:cubicBezTo>
                    <a:pt x="157" y="66"/>
                    <a:pt x="159" y="66"/>
                    <a:pt x="161" y="65"/>
                  </a:cubicBezTo>
                  <a:cubicBezTo>
                    <a:pt x="160" y="70"/>
                    <a:pt x="160" y="76"/>
                    <a:pt x="159" y="81"/>
                  </a:cubicBezTo>
                  <a:cubicBezTo>
                    <a:pt x="160" y="81"/>
                    <a:pt x="160" y="81"/>
                    <a:pt x="160" y="81"/>
                  </a:cubicBezTo>
                  <a:cubicBezTo>
                    <a:pt x="159" y="82"/>
                    <a:pt x="160" y="83"/>
                    <a:pt x="161" y="84"/>
                  </a:cubicBezTo>
                  <a:cubicBezTo>
                    <a:pt x="163" y="86"/>
                    <a:pt x="167" y="85"/>
                    <a:pt x="168" y="82"/>
                  </a:cubicBezTo>
                  <a:cubicBezTo>
                    <a:pt x="169" y="76"/>
                    <a:pt x="170" y="69"/>
                    <a:pt x="170" y="63"/>
                  </a:cubicBezTo>
                  <a:cubicBezTo>
                    <a:pt x="174" y="62"/>
                    <a:pt x="177" y="62"/>
                    <a:pt x="180" y="60"/>
                  </a:cubicBezTo>
                  <a:cubicBezTo>
                    <a:pt x="183" y="59"/>
                    <a:pt x="185" y="57"/>
                    <a:pt x="189" y="56"/>
                  </a:cubicBezTo>
                  <a:cubicBezTo>
                    <a:pt x="190" y="55"/>
                    <a:pt x="191" y="56"/>
                    <a:pt x="192" y="55"/>
                  </a:cubicBezTo>
                  <a:cubicBezTo>
                    <a:pt x="194" y="58"/>
                    <a:pt x="198" y="57"/>
                    <a:pt x="199" y="53"/>
                  </a:cubicBezTo>
                  <a:cubicBezTo>
                    <a:pt x="199" y="50"/>
                    <a:pt x="199" y="47"/>
                    <a:pt x="195" y="46"/>
                  </a:cubicBezTo>
                  <a:close/>
                  <a:moveTo>
                    <a:pt x="192" y="54"/>
                  </a:moveTo>
                  <a:cubicBezTo>
                    <a:pt x="192" y="54"/>
                    <a:pt x="192" y="54"/>
                    <a:pt x="192" y="54"/>
                  </a:cubicBezTo>
                  <a:cubicBezTo>
                    <a:pt x="191" y="54"/>
                    <a:pt x="192" y="52"/>
                    <a:pt x="192" y="5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2" name="Freeform 107"/>
            <p:cNvSpPr>
              <a:spLocks/>
            </p:cNvSpPr>
            <p:nvPr/>
          </p:nvSpPr>
          <p:spPr bwMode="auto">
            <a:xfrm>
              <a:off x="3000" y="2487"/>
              <a:ext cx="51" cy="53"/>
            </a:xfrm>
            <a:custGeom>
              <a:avLst/>
              <a:gdLst>
                <a:gd name="T0" fmla="*/ 36 w 41"/>
                <a:gd name="T1" fmla="*/ 31 h 42"/>
                <a:gd name="T2" fmla="*/ 25 w 41"/>
                <a:gd name="T3" fmla="*/ 32 h 42"/>
                <a:gd name="T4" fmla="*/ 17 w 41"/>
                <a:gd name="T5" fmla="*/ 33 h 42"/>
                <a:gd name="T6" fmla="*/ 20 w 41"/>
                <a:gd name="T7" fmla="*/ 20 h 42"/>
                <a:gd name="T8" fmla="*/ 20 w 41"/>
                <a:gd name="T9" fmla="*/ 9 h 42"/>
                <a:gd name="T10" fmla="*/ 5 w 41"/>
                <a:gd name="T11" fmla="*/ 3 h 42"/>
                <a:gd name="T12" fmla="*/ 1 w 41"/>
                <a:gd name="T13" fmla="*/ 17 h 42"/>
                <a:gd name="T14" fmla="*/ 5 w 41"/>
                <a:gd name="T15" fmla="*/ 17 h 42"/>
                <a:gd name="T16" fmla="*/ 6 w 41"/>
                <a:gd name="T17" fmla="*/ 10 h 42"/>
                <a:gd name="T18" fmla="*/ 14 w 41"/>
                <a:gd name="T19" fmla="*/ 12 h 42"/>
                <a:gd name="T20" fmla="*/ 12 w 41"/>
                <a:gd name="T21" fmla="*/ 24 h 42"/>
                <a:gd name="T22" fmla="*/ 10 w 41"/>
                <a:gd name="T23" fmla="*/ 34 h 42"/>
                <a:gd name="T24" fmla="*/ 22 w 41"/>
                <a:gd name="T25" fmla="*/ 41 h 42"/>
                <a:gd name="T26" fmla="*/ 39 w 41"/>
                <a:gd name="T27" fmla="*/ 38 h 42"/>
                <a:gd name="T28" fmla="*/ 36 w 41"/>
                <a:gd name="T29" fmla="*/ 3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1" h="42">
                  <a:moveTo>
                    <a:pt x="36" y="31"/>
                  </a:moveTo>
                  <a:cubicBezTo>
                    <a:pt x="32" y="31"/>
                    <a:pt x="29" y="32"/>
                    <a:pt x="25" y="32"/>
                  </a:cubicBezTo>
                  <a:cubicBezTo>
                    <a:pt x="24" y="32"/>
                    <a:pt x="18" y="34"/>
                    <a:pt x="17" y="33"/>
                  </a:cubicBezTo>
                  <a:cubicBezTo>
                    <a:pt x="17" y="32"/>
                    <a:pt x="20" y="22"/>
                    <a:pt x="20" y="20"/>
                  </a:cubicBezTo>
                  <a:cubicBezTo>
                    <a:pt x="21" y="17"/>
                    <a:pt x="21" y="13"/>
                    <a:pt x="20" y="9"/>
                  </a:cubicBezTo>
                  <a:cubicBezTo>
                    <a:pt x="18" y="3"/>
                    <a:pt x="11" y="0"/>
                    <a:pt x="5" y="3"/>
                  </a:cubicBezTo>
                  <a:cubicBezTo>
                    <a:pt x="0" y="5"/>
                    <a:pt x="1" y="12"/>
                    <a:pt x="1" y="17"/>
                  </a:cubicBezTo>
                  <a:cubicBezTo>
                    <a:pt x="2" y="19"/>
                    <a:pt x="5" y="19"/>
                    <a:pt x="5" y="17"/>
                  </a:cubicBezTo>
                  <a:cubicBezTo>
                    <a:pt x="6" y="15"/>
                    <a:pt x="5" y="12"/>
                    <a:pt x="6" y="10"/>
                  </a:cubicBezTo>
                  <a:cubicBezTo>
                    <a:pt x="7" y="4"/>
                    <a:pt x="13" y="8"/>
                    <a:pt x="14" y="12"/>
                  </a:cubicBezTo>
                  <a:cubicBezTo>
                    <a:pt x="15" y="15"/>
                    <a:pt x="13" y="21"/>
                    <a:pt x="12" y="24"/>
                  </a:cubicBezTo>
                  <a:cubicBezTo>
                    <a:pt x="12" y="27"/>
                    <a:pt x="10" y="31"/>
                    <a:pt x="10" y="34"/>
                  </a:cubicBezTo>
                  <a:cubicBezTo>
                    <a:pt x="10" y="40"/>
                    <a:pt x="17" y="42"/>
                    <a:pt x="22" y="41"/>
                  </a:cubicBezTo>
                  <a:cubicBezTo>
                    <a:pt x="27" y="40"/>
                    <a:pt x="34" y="42"/>
                    <a:pt x="39" y="38"/>
                  </a:cubicBezTo>
                  <a:cubicBezTo>
                    <a:pt x="41" y="35"/>
                    <a:pt x="40" y="31"/>
                    <a:pt x="36" y="3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3" name="Freeform 108"/>
            <p:cNvSpPr>
              <a:spLocks/>
            </p:cNvSpPr>
            <p:nvPr/>
          </p:nvSpPr>
          <p:spPr bwMode="auto">
            <a:xfrm>
              <a:off x="2836" y="2647"/>
              <a:ext cx="66" cy="74"/>
            </a:xfrm>
            <a:custGeom>
              <a:avLst/>
              <a:gdLst>
                <a:gd name="T0" fmla="*/ 49 w 53"/>
                <a:gd name="T1" fmla="*/ 40 h 59"/>
                <a:gd name="T2" fmla="*/ 26 w 53"/>
                <a:gd name="T3" fmla="*/ 43 h 59"/>
                <a:gd name="T4" fmla="*/ 16 w 53"/>
                <a:gd name="T5" fmla="*/ 47 h 59"/>
                <a:gd name="T6" fmla="*/ 15 w 53"/>
                <a:gd name="T7" fmla="*/ 47 h 59"/>
                <a:gd name="T8" fmla="*/ 25 w 53"/>
                <a:gd name="T9" fmla="*/ 36 h 59"/>
                <a:gd name="T10" fmla="*/ 26 w 53"/>
                <a:gd name="T11" fmla="*/ 10 h 59"/>
                <a:gd name="T12" fmla="*/ 11 w 53"/>
                <a:gd name="T13" fmla="*/ 3 h 59"/>
                <a:gd name="T14" fmla="*/ 3 w 53"/>
                <a:gd name="T15" fmla="*/ 22 h 59"/>
                <a:gd name="T16" fmla="*/ 6 w 53"/>
                <a:gd name="T17" fmla="*/ 23 h 59"/>
                <a:gd name="T18" fmla="*/ 7 w 53"/>
                <a:gd name="T19" fmla="*/ 23 h 59"/>
                <a:gd name="T20" fmla="*/ 8 w 53"/>
                <a:gd name="T21" fmla="*/ 19 h 59"/>
                <a:gd name="T22" fmla="*/ 14 w 53"/>
                <a:gd name="T23" fmla="*/ 9 h 59"/>
                <a:gd name="T24" fmla="*/ 20 w 53"/>
                <a:gd name="T25" fmla="*/ 17 h 59"/>
                <a:gd name="T26" fmla="*/ 18 w 53"/>
                <a:gd name="T27" fmla="*/ 33 h 59"/>
                <a:gd name="T28" fmla="*/ 10 w 53"/>
                <a:gd name="T29" fmla="*/ 42 h 59"/>
                <a:gd name="T30" fmla="*/ 6 w 53"/>
                <a:gd name="T31" fmla="*/ 46 h 59"/>
                <a:gd name="T32" fmla="*/ 5 w 53"/>
                <a:gd name="T33" fmla="*/ 48 h 59"/>
                <a:gd name="T34" fmla="*/ 3 w 53"/>
                <a:gd name="T35" fmla="*/ 56 h 59"/>
                <a:gd name="T36" fmla="*/ 25 w 53"/>
                <a:gd name="T37" fmla="*/ 52 h 59"/>
                <a:gd name="T38" fmla="*/ 49 w 53"/>
                <a:gd name="T39" fmla="*/ 48 h 59"/>
                <a:gd name="T40" fmla="*/ 49 w 53"/>
                <a:gd name="T4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3" h="59">
                  <a:moveTo>
                    <a:pt x="49" y="40"/>
                  </a:moveTo>
                  <a:cubicBezTo>
                    <a:pt x="41" y="39"/>
                    <a:pt x="33" y="41"/>
                    <a:pt x="26" y="43"/>
                  </a:cubicBezTo>
                  <a:cubicBezTo>
                    <a:pt x="22" y="44"/>
                    <a:pt x="19" y="45"/>
                    <a:pt x="16" y="47"/>
                  </a:cubicBezTo>
                  <a:cubicBezTo>
                    <a:pt x="16" y="47"/>
                    <a:pt x="15" y="47"/>
                    <a:pt x="15" y="47"/>
                  </a:cubicBezTo>
                  <a:cubicBezTo>
                    <a:pt x="19" y="43"/>
                    <a:pt x="23" y="40"/>
                    <a:pt x="25" y="36"/>
                  </a:cubicBezTo>
                  <a:cubicBezTo>
                    <a:pt x="29" y="29"/>
                    <a:pt x="28" y="18"/>
                    <a:pt x="26" y="10"/>
                  </a:cubicBezTo>
                  <a:cubicBezTo>
                    <a:pt x="25" y="3"/>
                    <a:pt x="17" y="0"/>
                    <a:pt x="11" y="3"/>
                  </a:cubicBezTo>
                  <a:cubicBezTo>
                    <a:pt x="5" y="7"/>
                    <a:pt x="0" y="16"/>
                    <a:pt x="3" y="22"/>
                  </a:cubicBezTo>
                  <a:cubicBezTo>
                    <a:pt x="3" y="23"/>
                    <a:pt x="5" y="24"/>
                    <a:pt x="6" y="23"/>
                  </a:cubicBezTo>
                  <a:cubicBezTo>
                    <a:pt x="6" y="23"/>
                    <a:pt x="6" y="23"/>
                    <a:pt x="7" y="23"/>
                  </a:cubicBezTo>
                  <a:cubicBezTo>
                    <a:pt x="9" y="23"/>
                    <a:pt x="10" y="20"/>
                    <a:pt x="8" y="19"/>
                  </a:cubicBezTo>
                  <a:cubicBezTo>
                    <a:pt x="9" y="15"/>
                    <a:pt x="11" y="11"/>
                    <a:pt x="14" y="9"/>
                  </a:cubicBezTo>
                  <a:cubicBezTo>
                    <a:pt x="19" y="6"/>
                    <a:pt x="20" y="14"/>
                    <a:pt x="20" y="17"/>
                  </a:cubicBezTo>
                  <a:cubicBezTo>
                    <a:pt x="21" y="22"/>
                    <a:pt x="21" y="29"/>
                    <a:pt x="18" y="33"/>
                  </a:cubicBezTo>
                  <a:cubicBezTo>
                    <a:pt x="16" y="37"/>
                    <a:pt x="12" y="40"/>
                    <a:pt x="10" y="42"/>
                  </a:cubicBezTo>
                  <a:cubicBezTo>
                    <a:pt x="8" y="43"/>
                    <a:pt x="7" y="44"/>
                    <a:pt x="6" y="46"/>
                  </a:cubicBezTo>
                  <a:cubicBezTo>
                    <a:pt x="6" y="46"/>
                    <a:pt x="5" y="48"/>
                    <a:pt x="5" y="48"/>
                  </a:cubicBezTo>
                  <a:cubicBezTo>
                    <a:pt x="0" y="49"/>
                    <a:pt x="0" y="54"/>
                    <a:pt x="3" y="56"/>
                  </a:cubicBezTo>
                  <a:cubicBezTo>
                    <a:pt x="10" y="59"/>
                    <a:pt x="18" y="55"/>
                    <a:pt x="25" y="52"/>
                  </a:cubicBezTo>
                  <a:cubicBezTo>
                    <a:pt x="32" y="49"/>
                    <a:pt x="41" y="49"/>
                    <a:pt x="49" y="48"/>
                  </a:cubicBezTo>
                  <a:cubicBezTo>
                    <a:pt x="53" y="47"/>
                    <a:pt x="53" y="41"/>
                    <a:pt x="49" y="4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4" name="Freeform 109"/>
            <p:cNvSpPr>
              <a:spLocks/>
            </p:cNvSpPr>
            <p:nvPr/>
          </p:nvSpPr>
          <p:spPr bwMode="auto">
            <a:xfrm>
              <a:off x="2895" y="2660"/>
              <a:ext cx="58" cy="50"/>
            </a:xfrm>
            <a:custGeom>
              <a:avLst/>
              <a:gdLst>
                <a:gd name="T0" fmla="*/ 43 w 46"/>
                <a:gd name="T1" fmla="*/ 27 h 40"/>
                <a:gd name="T2" fmla="*/ 43 w 46"/>
                <a:gd name="T3" fmla="*/ 26 h 40"/>
                <a:gd name="T4" fmla="*/ 38 w 46"/>
                <a:gd name="T5" fmla="*/ 21 h 40"/>
                <a:gd name="T6" fmla="*/ 34 w 46"/>
                <a:gd name="T7" fmla="*/ 19 h 40"/>
                <a:gd name="T8" fmla="*/ 40 w 46"/>
                <a:gd name="T9" fmla="*/ 6 h 40"/>
                <a:gd name="T10" fmla="*/ 40 w 46"/>
                <a:gd name="T11" fmla="*/ 1 h 40"/>
                <a:gd name="T12" fmla="*/ 39 w 46"/>
                <a:gd name="T13" fmla="*/ 1 h 40"/>
                <a:gd name="T14" fmla="*/ 35 w 46"/>
                <a:gd name="T15" fmla="*/ 2 h 40"/>
                <a:gd name="T16" fmla="*/ 27 w 46"/>
                <a:gd name="T17" fmla="*/ 14 h 40"/>
                <a:gd name="T18" fmla="*/ 26 w 46"/>
                <a:gd name="T19" fmla="*/ 14 h 40"/>
                <a:gd name="T20" fmla="*/ 15 w 46"/>
                <a:gd name="T21" fmla="*/ 6 h 40"/>
                <a:gd name="T22" fmla="*/ 5 w 46"/>
                <a:gd name="T23" fmla="*/ 1 h 40"/>
                <a:gd name="T24" fmla="*/ 4 w 46"/>
                <a:gd name="T25" fmla="*/ 8 h 40"/>
                <a:gd name="T26" fmla="*/ 11 w 46"/>
                <a:gd name="T27" fmla="*/ 13 h 40"/>
                <a:gd name="T28" fmla="*/ 20 w 46"/>
                <a:gd name="T29" fmla="*/ 20 h 40"/>
                <a:gd name="T30" fmla="*/ 22 w 46"/>
                <a:gd name="T31" fmla="*/ 21 h 40"/>
                <a:gd name="T32" fmla="*/ 20 w 46"/>
                <a:gd name="T33" fmla="*/ 38 h 40"/>
                <a:gd name="T34" fmla="*/ 24 w 46"/>
                <a:gd name="T35" fmla="*/ 39 h 40"/>
                <a:gd name="T36" fmla="*/ 27 w 46"/>
                <a:gd name="T37" fmla="*/ 30 h 40"/>
                <a:gd name="T38" fmla="*/ 29 w 46"/>
                <a:gd name="T39" fmla="*/ 26 h 40"/>
                <a:gd name="T40" fmla="*/ 36 w 46"/>
                <a:gd name="T41" fmla="*/ 30 h 40"/>
                <a:gd name="T42" fmla="*/ 38 w 46"/>
                <a:gd name="T43" fmla="*/ 33 h 40"/>
                <a:gd name="T44" fmla="*/ 43 w 46"/>
                <a:gd name="T45" fmla="*/ 27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6" h="40">
                  <a:moveTo>
                    <a:pt x="43" y="27"/>
                  </a:moveTo>
                  <a:cubicBezTo>
                    <a:pt x="43" y="26"/>
                    <a:pt x="43" y="26"/>
                    <a:pt x="43" y="26"/>
                  </a:cubicBezTo>
                  <a:cubicBezTo>
                    <a:pt x="42" y="24"/>
                    <a:pt x="39" y="22"/>
                    <a:pt x="38" y="21"/>
                  </a:cubicBezTo>
                  <a:cubicBezTo>
                    <a:pt x="36" y="20"/>
                    <a:pt x="35" y="19"/>
                    <a:pt x="34" y="19"/>
                  </a:cubicBezTo>
                  <a:cubicBezTo>
                    <a:pt x="36" y="15"/>
                    <a:pt x="39" y="10"/>
                    <a:pt x="40" y="6"/>
                  </a:cubicBezTo>
                  <a:cubicBezTo>
                    <a:pt x="43" y="5"/>
                    <a:pt x="43" y="1"/>
                    <a:pt x="40" y="1"/>
                  </a:cubicBezTo>
                  <a:cubicBezTo>
                    <a:pt x="40" y="1"/>
                    <a:pt x="40" y="1"/>
                    <a:pt x="39" y="1"/>
                  </a:cubicBezTo>
                  <a:cubicBezTo>
                    <a:pt x="38" y="0"/>
                    <a:pt x="36" y="0"/>
                    <a:pt x="35" y="2"/>
                  </a:cubicBezTo>
                  <a:cubicBezTo>
                    <a:pt x="32" y="6"/>
                    <a:pt x="30" y="10"/>
                    <a:pt x="27" y="14"/>
                  </a:cubicBezTo>
                  <a:cubicBezTo>
                    <a:pt x="27" y="14"/>
                    <a:pt x="27" y="14"/>
                    <a:pt x="26" y="14"/>
                  </a:cubicBezTo>
                  <a:cubicBezTo>
                    <a:pt x="23" y="11"/>
                    <a:pt x="19" y="8"/>
                    <a:pt x="15" y="6"/>
                  </a:cubicBezTo>
                  <a:cubicBezTo>
                    <a:pt x="12" y="3"/>
                    <a:pt x="10" y="1"/>
                    <a:pt x="5" y="1"/>
                  </a:cubicBezTo>
                  <a:cubicBezTo>
                    <a:pt x="1" y="1"/>
                    <a:pt x="0" y="7"/>
                    <a:pt x="4" y="8"/>
                  </a:cubicBezTo>
                  <a:cubicBezTo>
                    <a:pt x="7" y="8"/>
                    <a:pt x="9" y="11"/>
                    <a:pt x="11" y="13"/>
                  </a:cubicBezTo>
                  <a:cubicBezTo>
                    <a:pt x="14" y="15"/>
                    <a:pt x="17" y="17"/>
                    <a:pt x="20" y="20"/>
                  </a:cubicBezTo>
                  <a:cubicBezTo>
                    <a:pt x="21" y="20"/>
                    <a:pt x="22" y="21"/>
                    <a:pt x="22" y="21"/>
                  </a:cubicBezTo>
                  <a:cubicBezTo>
                    <a:pt x="19" y="26"/>
                    <a:pt x="16" y="34"/>
                    <a:pt x="20" y="38"/>
                  </a:cubicBezTo>
                  <a:cubicBezTo>
                    <a:pt x="21" y="40"/>
                    <a:pt x="23" y="40"/>
                    <a:pt x="24" y="39"/>
                  </a:cubicBezTo>
                  <a:cubicBezTo>
                    <a:pt x="26" y="36"/>
                    <a:pt x="26" y="33"/>
                    <a:pt x="27" y="30"/>
                  </a:cubicBezTo>
                  <a:cubicBezTo>
                    <a:pt x="28" y="29"/>
                    <a:pt x="28" y="27"/>
                    <a:pt x="29" y="26"/>
                  </a:cubicBezTo>
                  <a:cubicBezTo>
                    <a:pt x="31" y="27"/>
                    <a:pt x="33" y="29"/>
                    <a:pt x="36" y="30"/>
                  </a:cubicBezTo>
                  <a:cubicBezTo>
                    <a:pt x="36" y="31"/>
                    <a:pt x="37" y="32"/>
                    <a:pt x="38" y="33"/>
                  </a:cubicBezTo>
                  <a:cubicBezTo>
                    <a:pt x="42" y="36"/>
                    <a:pt x="46" y="30"/>
                    <a:pt x="43" y="2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5" name="Freeform 110"/>
            <p:cNvSpPr>
              <a:spLocks/>
            </p:cNvSpPr>
            <p:nvPr/>
          </p:nvSpPr>
          <p:spPr bwMode="auto">
            <a:xfrm>
              <a:off x="2960" y="2643"/>
              <a:ext cx="47" cy="90"/>
            </a:xfrm>
            <a:custGeom>
              <a:avLst/>
              <a:gdLst>
                <a:gd name="T0" fmla="*/ 35 w 37"/>
                <a:gd name="T1" fmla="*/ 2 h 71"/>
                <a:gd name="T2" fmla="*/ 31 w 37"/>
                <a:gd name="T3" fmla="*/ 1 h 71"/>
                <a:gd name="T4" fmla="*/ 31 w 37"/>
                <a:gd name="T5" fmla="*/ 1 h 71"/>
                <a:gd name="T6" fmla="*/ 28 w 37"/>
                <a:gd name="T7" fmla="*/ 6 h 71"/>
                <a:gd name="T8" fmla="*/ 24 w 37"/>
                <a:gd name="T9" fmla="*/ 14 h 71"/>
                <a:gd name="T10" fmla="*/ 20 w 37"/>
                <a:gd name="T11" fmla="*/ 23 h 71"/>
                <a:gd name="T12" fmla="*/ 19 w 37"/>
                <a:gd name="T13" fmla="*/ 23 h 71"/>
                <a:gd name="T14" fmla="*/ 11 w 37"/>
                <a:gd name="T15" fmla="*/ 18 h 71"/>
                <a:gd name="T16" fmla="*/ 8 w 37"/>
                <a:gd name="T17" fmla="*/ 15 h 71"/>
                <a:gd name="T18" fmla="*/ 8 w 37"/>
                <a:gd name="T19" fmla="*/ 12 h 71"/>
                <a:gd name="T20" fmla="*/ 8 w 37"/>
                <a:gd name="T21" fmla="*/ 6 h 71"/>
                <a:gd name="T22" fmla="*/ 2 w 37"/>
                <a:gd name="T23" fmla="*/ 6 h 71"/>
                <a:gd name="T24" fmla="*/ 2 w 37"/>
                <a:gd name="T25" fmla="*/ 18 h 71"/>
                <a:gd name="T26" fmla="*/ 6 w 37"/>
                <a:gd name="T27" fmla="*/ 24 h 71"/>
                <a:gd name="T28" fmla="*/ 17 w 37"/>
                <a:gd name="T29" fmla="*/ 31 h 71"/>
                <a:gd name="T30" fmla="*/ 17 w 37"/>
                <a:gd name="T31" fmla="*/ 31 h 71"/>
                <a:gd name="T32" fmla="*/ 10 w 37"/>
                <a:gd name="T33" fmla="*/ 50 h 71"/>
                <a:gd name="T34" fmla="*/ 8 w 37"/>
                <a:gd name="T35" fmla="*/ 69 h 71"/>
                <a:gd name="T36" fmla="*/ 14 w 37"/>
                <a:gd name="T37" fmla="*/ 69 h 71"/>
                <a:gd name="T38" fmla="*/ 18 w 37"/>
                <a:gd name="T39" fmla="*/ 51 h 71"/>
                <a:gd name="T40" fmla="*/ 26 w 37"/>
                <a:gd name="T41" fmla="*/ 32 h 71"/>
                <a:gd name="T42" fmla="*/ 28 w 37"/>
                <a:gd name="T43" fmla="*/ 25 h 71"/>
                <a:gd name="T44" fmla="*/ 32 w 37"/>
                <a:gd name="T45" fmla="*/ 16 h 71"/>
                <a:gd name="T46" fmla="*/ 35 w 37"/>
                <a:gd name="T47" fmla="*/ 2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7" h="71">
                  <a:moveTo>
                    <a:pt x="35" y="2"/>
                  </a:moveTo>
                  <a:cubicBezTo>
                    <a:pt x="34" y="0"/>
                    <a:pt x="32" y="0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0" y="2"/>
                    <a:pt x="29" y="4"/>
                    <a:pt x="28" y="6"/>
                  </a:cubicBezTo>
                  <a:cubicBezTo>
                    <a:pt x="27" y="9"/>
                    <a:pt x="26" y="11"/>
                    <a:pt x="24" y="14"/>
                  </a:cubicBezTo>
                  <a:cubicBezTo>
                    <a:pt x="22" y="17"/>
                    <a:pt x="21" y="20"/>
                    <a:pt x="20" y="23"/>
                  </a:cubicBezTo>
                  <a:cubicBezTo>
                    <a:pt x="20" y="23"/>
                    <a:pt x="20" y="23"/>
                    <a:pt x="19" y="23"/>
                  </a:cubicBezTo>
                  <a:cubicBezTo>
                    <a:pt x="17" y="24"/>
                    <a:pt x="13" y="20"/>
                    <a:pt x="11" y="18"/>
                  </a:cubicBezTo>
                  <a:cubicBezTo>
                    <a:pt x="10" y="17"/>
                    <a:pt x="9" y="16"/>
                    <a:pt x="8" y="15"/>
                  </a:cubicBezTo>
                  <a:cubicBezTo>
                    <a:pt x="8" y="15"/>
                    <a:pt x="8" y="13"/>
                    <a:pt x="8" y="12"/>
                  </a:cubicBezTo>
                  <a:cubicBezTo>
                    <a:pt x="8" y="10"/>
                    <a:pt x="8" y="8"/>
                    <a:pt x="8" y="6"/>
                  </a:cubicBezTo>
                  <a:cubicBezTo>
                    <a:pt x="8" y="3"/>
                    <a:pt x="3" y="3"/>
                    <a:pt x="2" y="6"/>
                  </a:cubicBezTo>
                  <a:cubicBezTo>
                    <a:pt x="2" y="9"/>
                    <a:pt x="0" y="15"/>
                    <a:pt x="2" y="18"/>
                  </a:cubicBezTo>
                  <a:cubicBezTo>
                    <a:pt x="3" y="20"/>
                    <a:pt x="4" y="22"/>
                    <a:pt x="6" y="24"/>
                  </a:cubicBezTo>
                  <a:cubicBezTo>
                    <a:pt x="9" y="27"/>
                    <a:pt x="13" y="30"/>
                    <a:pt x="17" y="31"/>
                  </a:cubicBezTo>
                  <a:cubicBezTo>
                    <a:pt x="17" y="31"/>
                    <a:pt x="17" y="31"/>
                    <a:pt x="17" y="31"/>
                  </a:cubicBezTo>
                  <a:cubicBezTo>
                    <a:pt x="14" y="37"/>
                    <a:pt x="12" y="44"/>
                    <a:pt x="10" y="50"/>
                  </a:cubicBezTo>
                  <a:cubicBezTo>
                    <a:pt x="8" y="56"/>
                    <a:pt x="6" y="63"/>
                    <a:pt x="8" y="69"/>
                  </a:cubicBezTo>
                  <a:cubicBezTo>
                    <a:pt x="9" y="71"/>
                    <a:pt x="13" y="71"/>
                    <a:pt x="14" y="69"/>
                  </a:cubicBezTo>
                  <a:cubicBezTo>
                    <a:pt x="16" y="64"/>
                    <a:pt x="17" y="57"/>
                    <a:pt x="18" y="51"/>
                  </a:cubicBezTo>
                  <a:cubicBezTo>
                    <a:pt x="20" y="44"/>
                    <a:pt x="23" y="38"/>
                    <a:pt x="26" y="32"/>
                  </a:cubicBezTo>
                  <a:cubicBezTo>
                    <a:pt x="27" y="30"/>
                    <a:pt x="28" y="27"/>
                    <a:pt x="28" y="25"/>
                  </a:cubicBezTo>
                  <a:cubicBezTo>
                    <a:pt x="29" y="21"/>
                    <a:pt x="30" y="19"/>
                    <a:pt x="32" y="16"/>
                  </a:cubicBezTo>
                  <a:cubicBezTo>
                    <a:pt x="34" y="12"/>
                    <a:pt x="37" y="6"/>
                    <a:pt x="35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6" name="Freeform 111"/>
            <p:cNvSpPr>
              <a:spLocks/>
            </p:cNvSpPr>
            <p:nvPr/>
          </p:nvSpPr>
          <p:spPr bwMode="auto">
            <a:xfrm>
              <a:off x="3050" y="2464"/>
              <a:ext cx="58" cy="19"/>
            </a:xfrm>
            <a:custGeom>
              <a:avLst/>
              <a:gdLst>
                <a:gd name="T0" fmla="*/ 44 w 46"/>
                <a:gd name="T1" fmla="*/ 2 h 15"/>
                <a:gd name="T2" fmla="*/ 36 w 46"/>
                <a:gd name="T3" fmla="*/ 1 h 15"/>
                <a:gd name="T4" fmla="*/ 30 w 46"/>
                <a:gd name="T5" fmla="*/ 2 h 15"/>
                <a:gd name="T6" fmla="*/ 24 w 46"/>
                <a:gd name="T7" fmla="*/ 3 h 15"/>
                <a:gd name="T8" fmla="*/ 4 w 46"/>
                <a:gd name="T9" fmla="*/ 7 h 15"/>
                <a:gd name="T10" fmla="*/ 5 w 46"/>
                <a:gd name="T11" fmla="*/ 15 h 15"/>
                <a:gd name="T12" fmla="*/ 23 w 46"/>
                <a:gd name="T13" fmla="*/ 12 h 15"/>
                <a:gd name="T14" fmla="*/ 34 w 46"/>
                <a:gd name="T15" fmla="*/ 10 h 15"/>
                <a:gd name="T16" fmla="*/ 44 w 46"/>
                <a:gd name="T17" fmla="*/ 7 h 15"/>
                <a:gd name="T18" fmla="*/ 44 w 46"/>
                <a:gd name="T19" fmla="*/ 2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6" h="15">
                  <a:moveTo>
                    <a:pt x="44" y="2"/>
                  </a:moveTo>
                  <a:cubicBezTo>
                    <a:pt x="42" y="0"/>
                    <a:pt x="39" y="0"/>
                    <a:pt x="36" y="1"/>
                  </a:cubicBezTo>
                  <a:cubicBezTo>
                    <a:pt x="34" y="1"/>
                    <a:pt x="32" y="1"/>
                    <a:pt x="30" y="2"/>
                  </a:cubicBezTo>
                  <a:cubicBezTo>
                    <a:pt x="28" y="2"/>
                    <a:pt x="26" y="3"/>
                    <a:pt x="24" y="3"/>
                  </a:cubicBezTo>
                  <a:cubicBezTo>
                    <a:pt x="17" y="4"/>
                    <a:pt x="11" y="6"/>
                    <a:pt x="4" y="7"/>
                  </a:cubicBezTo>
                  <a:cubicBezTo>
                    <a:pt x="0" y="8"/>
                    <a:pt x="2" y="14"/>
                    <a:pt x="5" y="15"/>
                  </a:cubicBezTo>
                  <a:cubicBezTo>
                    <a:pt x="11" y="15"/>
                    <a:pt x="17" y="12"/>
                    <a:pt x="23" y="12"/>
                  </a:cubicBezTo>
                  <a:cubicBezTo>
                    <a:pt x="27" y="12"/>
                    <a:pt x="30" y="10"/>
                    <a:pt x="34" y="10"/>
                  </a:cubicBezTo>
                  <a:cubicBezTo>
                    <a:pt x="37" y="9"/>
                    <a:pt x="41" y="9"/>
                    <a:pt x="44" y="7"/>
                  </a:cubicBezTo>
                  <a:cubicBezTo>
                    <a:pt x="45" y="6"/>
                    <a:pt x="46" y="3"/>
                    <a:pt x="44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7" name="Freeform 112"/>
            <p:cNvSpPr>
              <a:spLocks/>
            </p:cNvSpPr>
            <p:nvPr/>
          </p:nvSpPr>
          <p:spPr bwMode="auto">
            <a:xfrm>
              <a:off x="3045" y="2438"/>
              <a:ext cx="58" cy="26"/>
            </a:xfrm>
            <a:custGeom>
              <a:avLst/>
              <a:gdLst>
                <a:gd name="T0" fmla="*/ 43 w 46"/>
                <a:gd name="T1" fmla="*/ 2 h 21"/>
                <a:gd name="T2" fmla="*/ 22 w 46"/>
                <a:gd name="T3" fmla="*/ 5 h 21"/>
                <a:gd name="T4" fmla="*/ 12 w 46"/>
                <a:gd name="T5" fmla="*/ 9 h 21"/>
                <a:gd name="T6" fmla="*/ 3 w 46"/>
                <a:gd name="T7" fmla="*/ 11 h 21"/>
                <a:gd name="T8" fmla="*/ 3 w 46"/>
                <a:gd name="T9" fmla="*/ 17 h 21"/>
                <a:gd name="T10" fmla="*/ 3 w 46"/>
                <a:gd name="T11" fmla="*/ 17 h 21"/>
                <a:gd name="T12" fmla="*/ 4 w 46"/>
                <a:gd name="T13" fmla="*/ 18 h 21"/>
                <a:gd name="T14" fmla="*/ 8 w 46"/>
                <a:gd name="T15" fmla="*/ 20 h 21"/>
                <a:gd name="T16" fmla="*/ 12 w 46"/>
                <a:gd name="T17" fmla="*/ 18 h 21"/>
                <a:gd name="T18" fmla="*/ 21 w 46"/>
                <a:gd name="T19" fmla="*/ 15 h 21"/>
                <a:gd name="T20" fmla="*/ 34 w 46"/>
                <a:gd name="T21" fmla="*/ 11 h 21"/>
                <a:gd name="T22" fmla="*/ 45 w 46"/>
                <a:gd name="T23" fmla="*/ 6 h 21"/>
                <a:gd name="T24" fmla="*/ 43 w 46"/>
                <a:gd name="T25" fmla="*/ 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6" h="21">
                  <a:moveTo>
                    <a:pt x="43" y="2"/>
                  </a:moveTo>
                  <a:cubicBezTo>
                    <a:pt x="37" y="0"/>
                    <a:pt x="28" y="3"/>
                    <a:pt x="22" y="5"/>
                  </a:cubicBezTo>
                  <a:cubicBezTo>
                    <a:pt x="19" y="6"/>
                    <a:pt x="15" y="8"/>
                    <a:pt x="12" y="9"/>
                  </a:cubicBezTo>
                  <a:cubicBezTo>
                    <a:pt x="9" y="10"/>
                    <a:pt x="6" y="10"/>
                    <a:pt x="3" y="11"/>
                  </a:cubicBezTo>
                  <a:cubicBezTo>
                    <a:pt x="0" y="13"/>
                    <a:pt x="1" y="16"/>
                    <a:pt x="3" y="17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3" y="17"/>
                    <a:pt x="4" y="18"/>
                    <a:pt x="4" y="18"/>
                  </a:cubicBezTo>
                  <a:cubicBezTo>
                    <a:pt x="6" y="18"/>
                    <a:pt x="7" y="19"/>
                    <a:pt x="8" y="20"/>
                  </a:cubicBezTo>
                  <a:cubicBezTo>
                    <a:pt x="10" y="21"/>
                    <a:pt x="12" y="19"/>
                    <a:pt x="12" y="18"/>
                  </a:cubicBezTo>
                  <a:cubicBezTo>
                    <a:pt x="15" y="17"/>
                    <a:pt x="18" y="16"/>
                    <a:pt x="21" y="15"/>
                  </a:cubicBezTo>
                  <a:cubicBezTo>
                    <a:pt x="25" y="13"/>
                    <a:pt x="30" y="12"/>
                    <a:pt x="34" y="11"/>
                  </a:cubicBezTo>
                  <a:cubicBezTo>
                    <a:pt x="38" y="10"/>
                    <a:pt x="42" y="9"/>
                    <a:pt x="45" y="6"/>
                  </a:cubicBezTo>
                  <a:cubicBezTo>
                    <a:pt x="46" y="5"/>
                    <a:pt x="45" y="2"/>
                    <a:pt x="43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8" name="Freeform 113"/>
            <p:cNvSpPr>
              <a:spLocks/>
            </p:cNvSpPr>
            <p:nvPr/>
          </p:nvSpPr>
          <p:spPr bwMode="auto">
            <a:xfrm>
              <a:off x="3112" y="2386"/>
              <a:ext cx="61" cy="71"/>
            </a:xfrm>
            <a:custGeom>
              <a:avLst/>
              <a:gdLst>
                <a:gd name="T0" fmla="*/ 49 w 49"/>
                <a:gd name="T1" fmla="*/ 36 h 56"/>
                <a:gd name="T2" fmla="*/ 41 w 49"/>
                <a:gd name="T3" fmla="*/ 30 h 56"/>
                <a:gd name="T4" fmla="*/ 28 w 49"/>
                <a:gd name="T5" fmla="*/ 21 h 56"/>
                <a:gd name="T6" fmla="*/ 31 w 49"/>
                <a:gd name="T7" fmla="*/ 17 h 56"/>
                <a:gd name="T8" fmla="*/ 35 w 49"/>
                <a:gd name="T9" fmla="*/ 15 h 56"/>
                <a:gd name="T10" fmla="*/ 37 w 49"/>
                <a:gd name="T11" fmla="*/ 13 h 56"/>
                <a:gd name="T12" fmla="*/ 37 w 49"/>
                <a:gd name="T13" fmla="*/ 13 h 56"/>
                <a:gd name="T14" fmla="*/ 41 w 49"/>
                <a:gd name="T15" fmla="*/ 11 h 56"/>
                <a:gd name="T16" fmla="*/ 24 w 49"/>
                <a:gd name="T17" fmla="*/ 13 h 56"/>
                <a:gd name="T18" fmla="*/ 21 w 49"/>
                <a:gd name="T19" fmla="*/ 16 h 56"/>
                <a:gd name="T20" fmla="*/ 5 w 49"/>
                <a:gd name="T21" fmla="*/ 6 h 56"/>
                <a:gd name="T22" fmla="*/ 1 w 49"/>
                <a:gd name="T23" fmla="*/ 10 h 56"/>
                <a:gd name="T24" fmla="*/ 1 w 49"/>
                <a:gd name="T25" fmla="*/ 11 h 56"/>
                <a:gd name="T26" fmla="*/ 5 w 49"/>
                <a:gd name="T27" fmla="*/ 13 h 56"/>
                <a:gd name="T28" fmla="*/ 17 w 49"/>
                <a:gd name="T29" fmla="*/ 23 h 56"/>
                <a:gd name="T30" fmla="*/ 13 w 49"/>
                <a:gd name="T31" fmla="*/ 32 h 56"/>
                <a:gd name="T32" fmla="*/ 8 w 49"/>
                <a:gd name="T33" fmla="*/ 42 h 56"/>
                <a:gd name="T34" fmla="*/ 6 w 49"/>
                <a:gd name="T35" fmla="*/ 54 h 56"/>
                <a:gd name="T36" fmla="*/ 10 w 49"/>
                <a:gd name="T37" fmla="*/ 55 h 56"/>
                <a:gd name="T38" fmla="*/ 14 w 49"/>
                <a:gd name="T39" fmla="*/ 50 h 56"/>
                <a:gd name="T40" fmla="*/ 17 w 49"/>
                <a:gd name="T41" fmla="*/ 41 h 56"/>
                <a:gd name="T42" fmla="*/ 23 w 49"/>
                <a:gd name="T43" fmla="*/ 28 h 56"/>
                <a:gd name="T44" fmla="*/ 24 w 49"/>
                <a:gd name="T45" fmla="*/ 29 h 56"/>
                <a:gd name="T46" fmla="*/ 38 w 49"/>
                <a:gd name="T47" fmla="*/ 38 h 56"/>
                <a:gd name="T48" fmla="*/ 48 w 49"/>
                <a:gd name="T49" fmla="*/ 39 h 56"/>
                <a:gd name="T50" fmla="*/ 49 w 49"/>
                <a:gd name="T51" fmla="*/ 3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49" h="56">
                  <a:moveTo>
                    <a:pt x="49" y="36"/>
                  </a:moveTo>
                  <a:cubicBezTo>
                    <a:pt x="47" y="34"/>
                    <a:pt x="44" y="32"/>
                    <a:pt x="41" y="30"/>
                  </a:cubicBezTo>
                  <a:cubicBezTo>
                    <a:pt x="37" y="27"/>
                    <a:pt x="32" y="24"/>
                    <a:pt x="28" y="21"/>
                  </a:cubicBezTo>
                  <a:cubicBezTo>
                    <a:pt x="29" y="20"/>
                    <a:pt x="30" y="18"/>
                    <a:pt x="31" y="17"/>
                  </a:cubicBezTo>
                  <a:cubicBezTo>
                    <a:pt x="32" y="16"/>
                    <a:pt x="34" y="15"/>
                    <a:pt x="35" y="15"/>
                  </a:cubicBezTo>
                  <a:cubicBezTo>
                    <a:pt x="36" y="14"/>
                    <a:pt x="36" y="14"/>
                    <a:pt x="37" y="13"/>
                  </a:cubicBezTo>
                  <a:cubicBezTo>
                    <a:pt x="37" y="13"/>
                    <a:pt x="37" y="13"/>
                    <a:pt x="37" y="13"/>
                  </a:cubicBezTo>
                  <a:cubicBezTo>
                    <a:pt x="39" y="14"/>
                    <a:pt x="41" y="13"/>
                    <a:pt x="41" y="11"/>
                  </a:cubicBezTo>
                  <a:cubicBezTo>
                    <a:pt x="42" y="0"/>
                    <a:pt x="27" y="11"/>
                    <a:pt x="24" y="13"/>
                  </a:cubicBezTo>
                  <a:cubicBezTo>
                    <a:pt x="23" y="14"/>
                    <a:pt x="22" y="15"/>
                    <a:pt x="21" y="16"/>
                  </a:cubicBezTo>
                  <a:cubicBezTo>
                    <a:pt x="16" y="12"/>
                    <a:pt x="11" y="8"/>
                    <a:pt x="5" y="6"/>
                  </a:cubicBezTo>
                  <a:cubicBezTo>
                    <a:pt x="3" y="5"/>
                    <a:pt x="0" y="7"/>
                    <a:pt x="1" y="10"/>
                  </a:cubicBezTo>
                  <a:cubicBezTo>
                    <a:pt x="1" y="10"/>
                    <a:pt x="1" y="11"/>
                    <a:pt x="1" y="11"/>
                  </a:cubicBezTo>
                  <a:cubicBezTo>
                    <a:pt x="2" y="13"/>
                    <a:pt x="3" y="14"/>
                    <a:pt x="5" y="13"/>
                  </a:cubicBezTo>
                  <a:cubicBezTo>
                    <a:pt x="9" y="17"/>
                    <a:pt x="13" y="20"/>
                    <a:pt x="17" y="23"/>
                  </a:cubicBezTo>
                  <a:cubicBezTo>
                    <a:pt x="15" y="26"/>
                    <a:pt x="14" y="29"/>
                    <a:pt x="13" y="32"/>
                  </a:cubicBezTo>
                  <a:cubicBezTo>
                    <a:pt x="11" y="36"/>
                    <a:pt x="9" y="39"/>
                    <a:pt x="8" y="42"/>
                  </a:cubicBezTo>
                  <a:cubicBezTo>
                    <a:pt x="6" y="46"/>
                    <a:pt x="4" y="51"/>
                    <a:pt x="6" y="54"/>
                  </a:cubicBezTo>
                  <a:cubicBezTo>
                    <a:pt x="7" y="55"/>
                    <a:pt x="9" y="56"/>
                    <a:pt x="10" y="55"/>
                  </a:cubicBezTo>
                  <a:cubicBezTo>
                    <a:pt x="12" y="54"/>
                    <a:pt x="13" y="52"/>
                    <a:pt x="14" y="50"/>
                  </a:cubicBezTo>
                  <a:cubicBezTo>
                    <a:pt x="15" y="47"/>
                    <a:pt x="16" y="44"/>
                    <a:pt x="17" y="41"/>
                  </a:cubicBezTo>
                  <a:cubicBezTo>
                    <a:pt x="20" y="37"/>
                    <a:pt x="21" y="32"/>
                    <a:pt x="23" y="28"/>
                  </a:cubicBezTo>
                  <a:cubicBezTo>
                    <a:pt x="24" y="28"/>
                    <a:pt x="24" y="28"/>
                    <a:pt x="24" y="29"/>
                  </a:cubicBezTo>
                  <a:cubicBezTo>
                    <a:pt x="29" y="32"/>
                    <a:pt x="34" y="35"/>
                    <a:pt x="38" y="38"/>
                  </a:cubicBezTo>
                  <a:cubicBezTo>
                    <a:pt x="42" y="41"/>
                    <a:pt x="45" y="43"/>
                    <a:pt x="48" y="39"/>
                  </a:cubicBezTo>
                  <a:cubicBezTo>
                    <a:pt x="49" y="38"/>
                    <a:pt x="49" y="37"/>
                    <a:pt x="49" y="3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9" name="Freeform 114"/>
            <p:cNvSpPr>
              <a:spLocks/>
            </p:cNvSpPr>
            <p:nvPr/>
          </p:nvSpPr>
          <p:spPr bwMode="auto">
            <a:xfrm>
              <a:off x="3163" y="2336"/>
              <a:ext cx="52" cy="67"/>
            </a:xfrm>
            <a:custGeom>
              <a:avLst/>
              <a:gdLst>
                <a:gd name="T0" fmla="*/ 40 w 41"/>
                <a:gd name="T1" fmla="*/ 47 h 53"/>
                <a:gd name="T2" fmla="*/ 39 w 41"/>
                <a:gd name="T3" fmla="*/ 45 h 53"/>
                <a:gd name="T4" fmla="*/ 21 w 41"/>
                <a:gd name="T5" fmla="*/ 41 h 53"/>
                <a:gd name="T6" fmla="*/ 21 w 41"/>
                <a:gd name="T7" fmla="*/ 41 h 53"/>
                <a:gd name="T8" fmla="*/ 26 w 41"/>
                <a:gd name="T9" fmla="*/ 30 h 53"/>
                <a:gd name="T10" fmla="*/ 28 w 41"/>
                <a:gd name="T11" fmla="*/ 9 h 53"/>
                <a:gd name="T12" fmla="*/ 13 w 41"/>
                <a:gd name="T13" fmla="*/ 2 h 53"/>
                <a:gd name="T14" fmla="*/ 5 w 41"/>
                <a:gd name="T15" fmla="*/ 24 h 53"/>
                <a:gd name="T16" fmla="*/ 9 w 41"/>
                <a:gd name="T17" fmla="*/ 22 h 53"/>
                <a:gd name="T18" fmla="*/ 19 w 41"/>
                <a:gd name="T19" fmla="*/ 8 h 53"/>
                <a:gd name="T20" fmla="*/ 22 w 41"/>
                <a:gd name="T21" fmla="*/ 17 h 53"/>
                <a:gd name="T22" fmla="*/ 18 w 41"/>
                <a:gd name="T23" fmla="*/ 32 h 53"/>
                <a:gd name="T24" fmla="*/ 12 w 41"/>
                <a:gd name="T25" fmla="*/ 43 h 53"/>
                <a:gd name="T26" fmla="*/ 13 w 41"/>
                <a:gd name="T27" fmla="*/ 50 h 53"/>
                <a:gd name="T28" fmla="*/ 26 w 41"/>
                <a:gd name="T29" fmla="*/ 50 h 53"/>
                <a:gd name="T30" fmla="*/ 33 w 41"/>
                <a:gd name="T31" fmla="*/ 50 h 53"/>
                <a:gd name="T32" fmla="*/ 35 w 41"/>
                <a:gd name="T33" fmla="*/ 51 h 53"/>
                <a:gd name="T34" fmla="*/ 35 w 41"/>
                <a:gd name="T35" fmla="*/ 51 h 53"/>
                <a:gd name="T36" fmla="*/ 40 w 41"/>
                <a:gd name="T37" fmla="*/ 51 h 53"/>
                <a:gd name="T38" fmla="*/ 40 w 41"/>
                <a:gd name="T39" fmla="*/ 47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1" h="53">
                  <a:moveTo>
                    <a:pt x="40" y="47"/>
                  </a:moveTo>
                  <a:cubicBezTo>
                    <a:pt x="40" y="46"/>
                    <a:pt x="40" y="45"/>
                    <a:pt x="39" y="45"/>
                  </a:cubicBezTo>
                  <a:cubicBezTo>
                    <a:pt x="34" y="41"/>
                    <a:pt x="27" y="41"/>
                    <a:pt x="21" y="41"/>
                  </a:cubicBezTo>
                  <a:cubicBezTo>
                    <a:pt x="21" y="41"/>
                    <a:pt x="21" y="41"/>
                    <a:pt x="21" y="41"/>
                  </a:cubicBezTo>
                  <a:cubicBezTo>
                    <a:pt x="23" y="37"/>
                    <a:pt x="25" y="34"/>
                    <a:pt x="26" y="30"/>
                  </a:cubicBezTo>
                  <a:cubicBezTo>
                    <a:pt x="28" y="24"/>
                    <a:pt x="30" y="16"/>
                    <a:pt x="28" y="9"/>
                  </a:cubicBezTo>
                  <a:cubicBezTo>
                    <a:pt x="27" y="2"/>
                    <a:pt x="19" y="0"/>
                    <a:pt x="13" y="2"/>
                  </a:cubicBezTo>
                  <a:cubicBezTo>
                    <a:pt x="3" y="5"/>
                    <a:pt x="0" y="16"/>
                    <a:pt x="5" y="24"/>
                  </a:cubicBezTo>
                  <a:cubicBezTo>
                    <a:pt x="6" y="27"/>
                    <a:pt x="10" y="25"/>
                    <a:pt x="9" y="22"/>
                  </a:cubicBezTo>
                  <a:cubicBezTo>
                    <a:pt x="6" y="16"/>
                    <a:pt x="11" y="6"/>
                    <a:pt x="19" y="8"/>
                  </a:cubicBezTo>
                  <a:cubicBezTo>
                    <a:pt x="23" y="8"/>
                    <a:pt x="23" y="14"/>
                    <a:pt x="22" y="17"/>
                  </a:cubicBezTo>
                  <a:cubicBezTo>
                    <a:pt x="22" y="22"/>
                    <a:pt x="20" y="27"/>
                    <a:pt x="18" y="32"/>
                  </a:cubicBezTo>
                  <a:cubicBezTo>
                    <a:pt x="17" y="35"/>
                    <a:pt x="15" y="40"/>
                    <a:pt x="12" y="43"/>
                  </a:cubicBezTo>
                  <a:cubicBezTo>
                    <a:pt x="9" y="44"/>
                    <a:pt x="9" y="50"/>
                    <a:pt x="13" y="50"/>
                  </a:cubicBezTo>
                  <a:cubicBezTo>
                    <a:pt x="17" y="51"/>
                    <a:pt x="22" y="50"/>
                    <a:pt x="26" y="50"/>
                  </a:cubicBezTo>
                  <a:cubicBezTo>
                    <a:pt x="28" y="50"/>
                    <a:pt x="30" y="50"/>
                    <a:pt x="33" y="50"/>
                  </a:cubicBezTo>
                  <a:cubicBezTo>
                    <a:pt x="33" y="50"/>
                    <a:pt x="34" y="51"/>
                    <a:pt x="35" y="51"/>
                  </a:cubicBezTo>
                  <a:cubicBezTo>
                    <a:pt x="35" y="51"/>
                    <a:pt x="35" y="51"/>
                    <a:pt x="35" y="51"/>
                  </a:cubicBezTo>
                  <a:cubicBezTo>
                    <a:pt x="36" y="53"/>
                    <a:pt x="39" y="53"/>
                    <a:pt x="40" y="51"/>
                  </a:cubicBezTo>
                  <a:cubicBezTo>
                    <a:pt x="41" y="50"/>
                    <a:pt x="41" y="48"/>
                    <a:pt x="40" y="4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0" name="Freeform 115"/>
            <p:cNvSpPr>
              <a:spLocks/>
            </p:cNvSpPr>
            <p:nvPr/>
          </p:nvSpPr>
          <p:spPr bwMode="auto">
            <a:xfrm>
              <a:off x="3123" y="2370"/>
              <a:ext cx="168" cy="118"/>
            </a:xfrm>
            <a:custGeom>
              <a:avLst/>
              <a:gdLst>
                <a:gd name="T0" fmla="*/ 125 w 133"/>
                <a:gd name="T1" fmla="*/ 46 h 94"/>
                <a:gd name="T2" fmla="*/ 96 w 133"/>
                <a:gd name="T3" fmla="*/ 54 h 94"/>
                <a:gd name="T4" fmla="*/ 98 w 133"/>
                <a:gd name="T5" fmla="*/ 47 h 94"/>
                <a:gd name="T6" fmla="*/ 104 w 133"/>
                <a:gd name="T7" fmla="*/ 24 h 94"/>
                <a:gd name="T8" fmla="*/ 107 w 133"/>
                <a:gd name="T9" fmla="*/ 14 h 94"/>
                <a:gd name="T10" fmla="*/ 110 w 133"/>
                <a:gd name="T11" fmla="*/ 5 h 94"/>
                <a:gd name="T12" fmla="*/ 110 w 133"/>
                <a:gd name="T13" fmla="*/ 2 h 94"/>
                <a:gd name="T14" fmla="*/ 103 w 133"/>
                <a:gd name="T15" fmla="*/ 3 h 94"/>
                <a:gd name="T16" fmla="*/ 99 w 133"/>
                <a:gd name="T17" fmla="*/ 12 h 94"/>
                <a:gd name="T18" fmla="*/ 95 w 133"/>
                <a:gd name="T19" fmla="*/ 23 h 94"/>
                <a:gd name="T20" fmla="*/ 93 w 133"/>
                <a:gd name="T21" fmla="*/ 29 h 94"/>
                <a:gd name="T22" fmla="*/ 91 w 133"/>
                <a:gd name="T23" fmla="*/ 23 h 94"/>
                <a:gd name="T24" fmla="*/ 85 w 133"/>
                <a:gd name="T25" fmla="*/ 15 h 94"/>
                <a:gd name="T26" fmla="*/ 75 w 133"/>
                <a:gd name="T27" fmla="*/ 13 h 94"/>
                <a:gd name="T28" fmla="*/ 75 w 133"/>
                <a:gd name="T29" fmla="*/ 19 h 94"/>
                <a:gd name="T30" fmla="*/ 87 w 133"/>
                <a:gd name="T31" fmla="*/ 36 h 94"/>
                <a:gd name="T32" fmla="*/ 91 w 133"/>
                <a:gd name="T33" fmla="*/ 39 h 94"/>
                <a:gd name="T34" fmla="*/ 89 w 133"/>
                <a:gd name="T35" fmla="*/ 46 h 94"/>
                <a:gd name="T36" fmla="*/ 86 w 133"/>
                <a:gd name="T37" fmla="*/ 58 h 94"/>
                <a:gd name="T38" fmla="*/ 63 w 133"/>
                <a:gd name="T39" fmla="*/ 66 h 94"/>
                <a:gd name="T40" fmla="*/ 32 w 133"/>
                <a:gd name="T41" fmla="*/ 74 h 94"/>
                <a:gd name="T42" fmla="*/ 17 w 133"/>
                <a:gd name="T43" fmla="*/ 78 h 94"/>
                <a:gd name="T44" fmla="*/ 4 w 133"/>
                <a:gd name="T45" fmla="*/ 82 h 94"/>
                <a:gd name="T46" fmla="*/ 5 w 133"/>
                <a:gd name="T47" fmla="*/ 88 h 94"/>
                <a:gd name="T48" fmla="*/ 16 w 133"/>
                <a:gd name="T49" fmla="*/ 86 h 94"/>
                <a:gd name="T50" fmla="*/ 31 w 133"/>
                <a:gd name="T51" fmla="*/ 82 h 94"/>
                <a:gd name="T52" fmla="*/ 64 w 133"/>
                <a:gd name="T53" fmla="*/ 75 h 94"/>
                <a:gd name="T54" fmla="*/ 84 w 133"/>
                <a:gd name="T55" fmla="*/ 68 h 94"/>
                <a:gd name="T56" fmla="*/ 84 w 133"/>
                <a:gd name="T57" fmla="*/ 70 h 94"/>
                <a:gd name="T58" fmla="*/ 84 w 133"/>
                <a:gd name="T59" fmla="*/ 93 h 94"/>
                <a:gd name="T60" fmla="*/ 88 w 133"/>
                <a:gd name="T61" fmla="*/ 93 h 94"/>
                <a:gd name="T62" fmla="*/ 90 w 133"/>
                <a:gd name="T63" fmla="*/ 83 h 94"/>
                <a:gd name="T64" fmla="*/ 92 w 133"/>
                <a:gd name="T65" fmla="*/ 71 h 94"/>
                <a:gd name="T66" fmla="*/ 94 w 133"/>
                <a:gd name="T67" fmla="*/ 64 h 94"/>
                <a:gd name="T68" fmla="*/ 123 w 133"/>
                <a:gd name="T69" fmla="*/ 55 h 94"/>
                <a:gd name="T70" fmla="*/ 127 w 133"/>
                <a:gd name="T71" fmla="*/ 55 h 94"/>
                <a:gd name="T72" fmla="*/ 128 w 133"/>
                <a:gd name="T73" fmla="*/ 54 h 94"/>
                <a:gd name="T74" fmla="*/ 125 w 133"/>
                <a:gd name="T75" fmla="*/ 46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3" h="94">
                  <a:moveTo>
                    <a:pt x="125" y="46"/>
                  </a:moveTo>
                  <a:cubicBezTo>
                    <a:pt x="115" y="48"/>
                    <a:pt x="106" y="50"/>
                    <a:pt x="96" y="54"/>
                  </a:cubicBezTo>
                  <a:cubicBezTo>
                    <a:pt x="97" y="52"/>
                    <a:pt x="98" y="49"/>
                    <a:pt x="98" y="47"/>
                  </a:cubicBezTo>
                  <a:cubicBezTo>
                    <a:pt x="100" y="40"/>
                    <a:pt x="102" y="32"/>
                    <a:pt x="104" y="24"/>
                  </a:cubicBezTo>
                  <a:cubicBezTo>
                    <a:pt x="104" y="21"/>
                    <a:pt x="105" y="17"/>
                    <a:pt x="107" y="14"/>
                  </a:cubicBezTo>
                  <a:cubicBezTo>
                    <a:pt x="108" y="11"/>
                    <a:pt x="110" y="8"/>
                    <a:pt x="110" y="5"/>
                  </a:cubicBezTo>
                  <a:cubicBezTo>
                    <a:pt x="110" y="4"/>
                    <a:pt x="110" y="3"/>
                    <a:pt x="110" y="2"/>
                  </a:cubicBezTo>
                  <a:cubicBezTo>
                    <a:pt x="108" y="0"/>
                    <a:pt x="103" y="0"/>
                    <a:pt x="103" y="3"/>
                  </a:cubicBezTo>
                  <a:cubicBezTo>
                    <a:pt x="102" y="6"/>
                    <a:pt x="100" y="9"/>
                    <a:pt x="99" y="12"/>
                  </a:cubicBezTo>
                  <a:cubicBezTo>
                    <a:pt x="97" y="16"/>
                    <a:pt x="96" y="19"/>
                    <a:pt x="95" y="23"/>
                  </a:cubicBezTo>
                  <a:cubicBezTo>
                    <a:pt x="94" y="25"/>
                    <a:pt x="94" y="27"/>
                    <a:pt x="93" y="29"/>
                  </a:cubicBezTo>
                  <a:cubicBezTo>
                    <a:pt x="93" y="27"/>
                    <a:pt x="92" y="25"/>
                    <a:pt x="91" y="23"/>
                  </a:cubicBezTo>
                  <a:cubicBezTo>
                    <a:pt x="90" y="19"/>
                    <a:pt x="87" y="17"/>
                    <a:pt x="85" y="15"/>
                  </a:cubicBezTo>
                  <a:cubicBezTo>
                    <a:pt x="82" y="13"/>
                    <a:pt x="78" y="13"/>
                    <a:pt x="75" y="13"/>
                  </a:cubicBezTo>
                  <a:cubicBezTo>
                    <a:pt x="71" y="13"/>
                    <a:pt x="71" y="19"/>
                    <a:pt x="75" y="19"/>
                  </a:cubicBezTo>
                  <a:cubicBezTo>
                    <a:pt x="84" y="20"/>
                    <a:pt x="84" y="30"/>
                    <a:pt x="87" y="36"/>
                  </a:cubicBezTo>
                  <a:cubicBezTo>
                    <a:pt x="88" y="37"/>
                    <a:pt x="89" y="39"/>
                    <a:pt x="91" y="39"/>
                  </a:cubicBezTo>
                  <a:cubicBezTo>
                    <a:pt x="90" y="42"/>
                    <a:pt x="90" y="44"/>
                    <a:pt x="89" y="46"/>
                  </a:cubicBezTo>
                  <a:cubicBezTo>
                    <a:pt x="88" y="50"/>
                    <a:pt x="87" y="54"/>
                    <a:pt x="86" y="58"/>
                  </a:cubicBezTo>
                  <a:cubicBezTo>
                    <a:pt x="78" y="61"/>
                    <a:pt x="71" y="63"/>
                    <a:pt x="63" y="66"/>
                  </a:cubicBezTo>
                  <a:cubicBezTo>
                    <a:pt x="53" y="70"/>
                    <a:pt x="43" y="72"/>
                    <a:pt x="32" y="74"/>
                  </a:cubicBezTo>
                  <a:cubicBezTo>
                    <a:pt x="27" y="75"/>
                    <a:pt x="22" y="76"/>
                    <a:pt x="17" y="78"/>
                  </a:cubicBezTo>
                  <a:cubicBezTo>
                    <a:pt x="12" y="79"/>
                    <a:pt x="8" y="81"/>
                    <a:pt x="4" y="82"/>
                  </a:cubicBezTo>
                  <a:cubicBezTo>
                    <a:pt x="0" y="83"/>
                    <a:pt x="1" y="88"/>
                    <a:pt x="5" y="88"/>
                  </a:cubicBezTo>
                  <a:cubicBezTo>
                    <a:pt x="8" y="88"/>
                    <a:pt x="12" y="87"/>
                    <a:pt x="16" y="86"/>
                  </a:cubicBezTo>
                  <a:cubicBezTo>
                    <a:pt x="21" y="84"/>
                    <a:pt x="26" y="83"/>
                    <a:pt x="31" y="82"/>
                  </a:cubicBezTo>
                  <a:cubicBezTo>
                    <a:pt x="42" y="80"/>
                    <a:pt x="53" y="78"/>
                    <a:pt x="64" y="75"/>
                  </a:cubicBezTo>
                  <a:cubicBezTo>
                    <a:pt x="70" y="73"/>
                    <a:pt x="77" y="70"/>
                    <a:pt x="84" y="68"/>
                  </a:cubicBezTo>
                  <a:cubicBezTo>
                    <a:pt x="84" y="68"/>
                    <a:pt x="84" y="69"/>
                    <a:pt x="84" y="70"/>
                  </a:cubicBezTo>
                  <a:cubicBezTo>
                    <a:pt x="82" y="76"/>
                    <a:pt x="80" y="86"/>
                    <a:pt x="84" y="93"/>
                  </a:cubicBezTo>
                  <a:cubicBezTo>
                    <a:pt x="85" y="94"/>
                    <a:pt x="87" y="94"/>
                    <a:pt x="88" y="93"/>
                  </a:cubicBezTo>
                  <a:cubicBezTo>
                    <a:pt x="90" y="90"/>
                    <a:pt x="90" y="87"/>
                    <a:pt x="90" y="83"/>
                  </a:cubicBezTo>
                  <a:cubicBezTo>
                    <a:pt x="91" y="79"/>
                    <a:pt x="92" y="75"/>
                    <a:pt x="92" y="71"/>
                  </a:cubicBezTo>
                  <a:cubicBezTo>
                    <a:pt x="93" y="68"/>
                    <a:pt x="93" y="66"/>
                    <a:pt x="94" y="64"/>
                  </a:cubicBezTo>
                  <a:cubicBezTo>
                    <a:pt x="103" y="60"/>
                    <a:pt x="113" y="57"/>
                    <a:pt x="123" y="55"/>
                  </a:cubicBezTo>
                  <a:cubicBezTo>
                    <a:pt x="124" y="56"/>
                    <a:pt x="126" y="56"/>
                    <a:pt x="127" y="55"/>
                  </a:cubicBezTo>
                  <a:cubicBezTo>
                    <a:pt x="127" y="55"/>
                    <a:pt x="127" y="54"/>
                    <a:pt x="128" y="54"/>
                  </a:cubicBezTo>
                  <a:cubicBezTo>
                    <a:pt x="133" y="53"/>
                    <a:pt x="131" y="45"/>
                    <a:pt x="125" y="4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1" name="Freeform 116"/>
            <p:cNvSpPr>
              <a:spLocks/>
            </p:cNvSpPr>
            <p:nvPr/>
          </p:nvSpPr>
          <p:spPr bwMode="auto">
            <a:xfrm>
              <a:off x="3110" y="2502"/>
              <a:ext cx="76" cy="76"/>
            </a:xfrm>
            <a:custGeom>
              <a:avLst/>
              <a:gdLst>
                <a:gd name="T0" fmla="*/ 56 w 60"/>
                <a:gd name="T1" fmla="*/ 40 h 60"/>
                <a:gd name="T2" fmla="*/ 40 w 60"/>
                <a:gd name="T3" fmla="*/ 29 h 60"/>
                <a:gd name="T4" fmla="*/ 41 w 60"/>
                <a:gd name="T5" fmla="*/ 28 h 60"/>
                <a:gd name="T6" fmla="*/ 47 w 60"/>
                <a:gd name="T7" fmla="*/ 20 h 60"/>
                <a:gd name="T8" fmla="*/ 52 w 60"/>
                <a:gd name="T9" fmla="*/ 15 h 60"/>
                <a:gd name="T10" fmla="*/ 53 w 60"/>
                <a:gd name="T11" fmla="*/ 14 h 60"/>
                <a:gd name="T12" fmla="*/ 58 w 60"/>
                <a:gd name="T13" fmla="*/ 11 h 60"/>
                <a:gd name="T14" fmla="*/ 37 w 60"/>
                <a:gd name="T15" fmla="*/ 21 h 60"/>
                <a:gd name="T16" fmla="*/ 34 w 60"/>
                <a:gd name="T17" fmla="*/ 24 h 60"/>
                <a:gd name="T18" fmla="*/ 31 w 60"/>
                <a:gd name="T19" fmla="*/ 21 h 60"/>
                <a:gd name="T20" fmla="*/ 18 w 60"/>
                <a:gd name="T21" fmla="*/ 14 h 60"/>
                <a:gd name="T22" fmla="*/ 4 w 60"/>
                <a:gd name="T23" fmla="*/ 14 h 60"/>
                <a:gd name="T24" fmla="*/ 4 w 60"/>
                <a:gd name="T25" fmla="*/ 20 h 60"/>
                <a:gd name="T26" fmla="*/ 16 w 60"/>
                <a:gd name="T27" fmla="*/ 22 h 60"/>
                <a:gd name="T28" fmla="*/ 29 w 60"/>
                <a:gd name="T29" fmla="*/ 32 h 60"/>
                <a:gd name="T30" fmla="*/ 30 w 60"/>
                <a:gd name="T31" fmla="*/ 32 h 60"/>
                <a:gd name="T32" fmla="*/ 27 w 60"/>
                <a:gd name="T33" fmla="*/ 37 h 60"/>
                <a:gd name="T34" fmla="*/ 21 w 60"/>
                <a:gd name="T35" fmla="*/ 49 h 60"/>
                <a:gd name="T36" fmla="*/ 20 w 60"/>
                <a:gd name="T37" fmla="*/ 59 h 60"/>
                <a:gd name="T38" fmla="*/ 24 w 60"/>
                <a:gd name="T39" fmla="*/ 59 h 60"/>
                <a:gd name="T40" fmla="*/ 28 w 60"/>
                <a:gd name="T41" fmla="*/ 53 h 60"/>
                <a:gd name="T42" fmla="*/ 31 w 60"/>
                <a:gd name="T43" fmla="*/ 48 h 60"/>
                <a:gd name="T44" fmla="*/ 34 w 60"/>
                <a:gd name="T45" fmla="*/ 42 h 60"/>
                <a:gd name="T46" fmla="*/ 36 w 60"/>
                <a:gd name="T47" fmla="*/ 37 h 60"/>
                <a:gd name="T48" fmla="*/ 42 w 60"/>
                <a:gd name="T49" fmla="*/ 42 h 60"/>
                <a:gd name="T50" fmla="*/ 54 w 60"/>
                <a:gd name="T51" fmla="*/ 47 h 60"/>
                <a:gd name="T52" fmla="*/ 56 w 60"/>
                <a:gd name="T53" fmla="*/ 4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60" h="60">
                  <a:moveTo>
                    <a:pt x="56" y="40"/>
                  </a:moveTo>
                  <a:cubicBezTo>
                    <a:pt x="50" y="37"/>
                    <a:pt x="45" y="33"/>
                    <a:pt x="40" y="29"/>
                  </a:cubicBezTo>
                  <a:cubicBezTo>
                    <a:pt x="40" y="29"/>
                    <a:pt x="41" y="29"/>
                    <a:pt x="41" y="28"/>
                  </a:cubicBezTo>
                  <a:cubicBezTo>
                    <a:pt x="43" y="25"/>
                    <a:pt x="45" y="23"/>
                    <a:pt x="47" y="20"/>
                  </a:cubicBezTo>
                  <a:cubicBezTo>
                    <a:pt x="49" y="18"/>
                    <a:pt x="50" y="17"/>
                    <a:pt x="52" y="15"/>
                  </a:cubicBezTo>
                  <a:cubicBezTo>
                    <a:pt x="52" y="15"/>
                    <a:pt x="53" y="14"/>
                    <a:pt x="53" y="14"/>
                  </a:cubicBezTo>
                  <a:cubicBezTo>
                    <a:pt x="56" y="17"/>
                    <a:pt x="60" y="14"/>
                    <a:pt x="58" y="11"/>
                  </a:cubicBezTo>
                  <a:cubicBezTo>
                    <a:pt x="53" y="0"/>
                    <a:pt x="40" y="17"/>
                    <a:pt x="37" y="21"/>
                  </a:cubicBezTo>
                  <a:cubicBezTo>
                    <a:pt x="36" y="22"/>
                    <a:pt x="35" y="23"/>
                    <a:pt x="34" y="24"/>
                  </a:cubicBezTo>
                  <a:cubicBezTo>
                    <a:pt x="33" y="23"/>
                    <a:pt x="32" y="22"/>
                    <a:pt x="31" y="21"/>
                  </a:cubicBezTo>
                  <a:cubicBezTo>
                    <a:pt x="26" y="19"/>
                    <a:pt x="22" y="16"/>
                    <a:pt x="18" y="14"/>
                  </a:cubicBezTo>
                  <a:cubicBezTo>
                    <a:pt x="13" y="12"/>
                    <a:pt x="8" y="13"/>
                    <a:pt x="4" y="14"/>
                  </a:cubicBezTo>
                  <a:cubicBezTo>
                    <a:pt x="0" y="14"/>
                    <a:pt x="0" y="19"/>
                    <a:pt x="4" y="20"/>
                  </a:cubicBezTo>
                  <a:cubicBezTo>
                    <a:pt x="8" y="20"/>
                    <a:pt x="12" y="20"/>
                    <a:pt x="16" y="22"/>
                  </a:cubicBezTo>
                  <a:cubicBezTo>
                    <a:pt x="21" y="25"/>
                    <a:pt x="25" y="28"/>
                    <a:pt x="29" y="32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29" y="33"/>
                    <a:pt x="28" y="35"/>
                    <a:pt x="27" y="37"/>
                  </a:cubicBezTo>
                  <a:cubicBezTo>
                    <a:pt x="25" y="41"/>
                    <a:pt x="24" y="46"/>
                    <a:pt x="21" y="49"/>
                  </a:cubicBezTo>
                  <a:cubicBezTo>
                    <a:pt x="19" y="52"/>
                    <a:pt x="18" y="56"/>
                    <a:pt x="20" y="59"/>
                  </a:cubicBezTo>
                  <a:cubicBezTo>
                    <a:pt x="21" y="60"/>
                    <a:pt x="23" y="60"/>
                    <a:pt x="24" y="59"/>
                  </a:cubicBezTo>
                  <a:cubicBezTo>
                    <a:pt x="26" y="57"/>
                    <a:pt x="27" y="55"/>
                    <a:pt x="28" y="53"/>
                  </a:cubicBezTo>
                  <a:cubicBezTo>
                    <a:pt x="30" y="52"/>
                    <a:pt x="30" y="50"/>
                    <a:pt x="31" y="48"/>
                  </a:cubicBezTo>
                  <a:cubicBezTo>
                    <a:pt x="32" y="46"/>
                    <a:pt x="33" y="44"/>
                    <a:pt x="34" y="42"/>
                  </a:cubicBezTo>
                  <a:cubicBezTo>
                    <a:pt x="34" y="40"/>
                    <a:pt x="35" y="39"/>
                    <a:pt x="36" y="37"/>
                  </a:cubicBezTo>
                  <a:cubicBezTo>
                    <a:pt x="38" y="38"/>
                    <a:pt x="40" y="40"/>
                    <a:pt x="42" y="42"/>
                  </a:cubicBezTo>
                  <a:cubicBezTo>
                    <a:pt x="45" y="45"/>
                    <a:pt x="50" y="47"/>
                    <a:pt x="54" y="47"/>
                  </a:cubicBezTo>
                  <a:cubicBezTo>
                    <a:pt x="58" y="47"/>
                    <a:pt x="60" y="42"/>
                    <a:pt x="56" y="4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2" name="Freeform 117"/>
            <p:cNvSpPr>
              <a:spLocks/>
            </p:cNvSpPr>
            <p:nvPr/>
          </p:nvSpPr>
          <p:spPr bwMode="auto">
            <a:xfrm>
              <a:off x="3195" y="2495"/>
              <a:ext cx="48" cy="52"/>
            </a:xfrm>
            <a:custGeom>
              <a:avLst/>
              <a:gdLst>
                <a:gd name="T0" fmla="*/ 34 w 38"/>
                <a:gd name="T1" fmla="*/ 15 h 42"/>
                <a:gd name="T2" fmla="*/ 17 w 38"/>
                <a:gd name="T3" fmla="*/ 18 h 42"/>
                <a:gd name="T4" fmla="*/ 17 w 38"/>
                <a:gd name="T5" fmla="*/ 8 h 42"/>
                <a:gd name="T6" fmla="*/ 13 w 38"/>
                <a:gd name="T7" fmla="*/ 5 h 42"/>
                <a:gd name="T8" fmla="*/ 13 w 38"/>
                <a:gd name="T9" fmla="*/ 4 h 42"/>
                <a:gd name="T10" fmla="*/ 7 w 38"/>
                <a:gd name="T11" fmla="*/ 5 h 42"/>
                <a:gd name="T12" fmla="*/ 9 w 38"/>
                <a:gd name="T13" fmla="*/ 10 h 42"/>
                <a:gd name="T14" fmla="*/ 9 w 38"/>
                <a:gd name="T15" fmla="*/ 18 h 42"/>
                <a:gd name="T16" fmla="*/ 10 w 38"/>
                <a:gd name="T17" fmla="*/ 20 h 42"/>
                <a:gd name="T18" fmla="*/ 1 w 38"/>
                <a:gd name="T19" fmla="*/ 24 h 42"/>
                <a:gd name="T20" fmla="*/ 1 w 38"/>
                <a:gd name="T21" fmla="*/ 27 h 42"/>
                <a:gd name="T22" fmla="*/ 12 w 38"/>
                <a:gd name="T23" fmla="*/ 27 h 42"/>
                <a:gd name="T24" fmla="*/ 12 w 38"/>
                <a:gd name="T25" fmla="*/ 28 h 42"/>
                <a:gd name="T26" fmla="*/ 21 w 38"/>
                <a:gd name="T27" fmla="*/ 42 h 42"/>
                <a:gd name="T28" fmla="*/ 20 w 38"/>
                <a:gd name="T29" fmla="*/ 28 h 42"/>
                <a:gd name="T30" fmla="*/ 19 w 38"/>
                <a:gd name="T31" fmla="*/ 25 h 42"/>
                <a:gd name="T32" fmla="*/ 34 w 38"/>
                <a:gd name="T33" fmla="*/ 22 h 42"/>
                <a:gd name="T34" fmla="*/ 34 w 38"/>
                <a:gd name="T35" fmla="*/ 15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8" h="42">
                  <a:moveTo>
                    <a:pt x="34" y="15"/>
                  </a:moveTo>
                  <a:cubicBezTo>
                    <a:pt x="28" y="15"/>
                    <a:pt x="23" y="16"/>
                    <a:pt x="17" y="18"/>
                  </a:cubicBezTo>
                  <a:cubicBezTo>
                    <a:pt x="17" y="15"/>
                    <a:pt x="17" y="11"/>
                    <a:pt x="17" y="8"/>
                  </a:cubicBezTo>
                  <a:cubicBezTo>
                    <a:pt x="16" y="6"/>
                    <a:pt x="15" y="5"/>
                    <a:pt x="13" y="5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2" y="0"/>
                    <a:pt x="6" y="1"/>
                    <a:pt x="7" y="5"/>
                  </a:cubicBezTo>
                  <a:cubicBezTo>
                    <a:pt x="7" y="7"/>
                    <a:pt x="8" y="9"/>
                    <a:pt x="9" y="10"/>
                  </a:cubicBezTo>
                  <a:cubicBezTo>
                    <a:pt x="9" y="13"/>
                    <a:pt x="9" y="15"/>
                    <a:pt x="9" y="18"/>
                  </a:cubicBezTo>
                  <a:cubicBezTo>
                    <a:pt x="9" y="18"/>
                    <a:pt x="10" y="19"/>
                    <a:pt x="10" y="20"/>
                  </a:cubicBezTo>
                  <a:cubicBezTo>
                    <a:pt x="6" y="20"/>
                    <a:pt x="3" y="22"/>
                    <a:pt x="1" y="24"/>
                  </a:cubicBezTo>
                  <a:cubicBezTo>
                    <a:pt x="0" y="25"/>
                    <a:pt x="0" y="26"/>
                    <a:pt x="1" y="27"/>
                  </a:cubicBezTo>
                  <a:cubicBezTo>
                    <a:pt x="4" y="29"/>
                    <a:pt x="8" y="28"/>
                    <a:pt x="12" y="27"/>
                  </a:cubicBezTo>
                  <a:cubicBezTo>
                    <a:pt x="12" y="27"/>
                    <a:pt x="12" y="28"/>
                    <a:pt x="12" y="28"/>
                  </a:cubicBezTo>
                  <a:cubicBezTo>
                    <a:pt x="13" y="32"/>
                    <a:pt x="16" y="42"/>
                    <a:pt x="21" y="42"/>
                  </a:cubicBezTo>
                  <a:cubicBezTo>
                    <a:pt x="27" y="41"/>
                    <a:pt x="21" y="31"/>
                    <a:pt x="20" y="28"/>
                  </a:cubicBezTo>
                  <a:cubicBezTo>
                    <a:pt x="20" y="27"/>
                    <a:pt x="19" y="26"/>
                    <a:pt x="19" y="25"/>
                  </a:cubicBezTo>
                  <a:cubicBezTo>
                    <a:pt x="24" y="24"/>
                    <a:pt x="29" y="22"/>
                    <a:pt x="34" y="22"/>
                  </a:cubicBezTo>
                  <a:cubicBezTo>
                    <a:pt x="38" y="22"/>
                    <a:pt x="38" y="16"/>
                    <a:pt x="34" y="1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3" name="Freeform 118"/>
            <p:cNvSpPr>
              <a:spLocks/>
            </p:cNvSpPr>
            <p:nvPr/>
          </p:nvSpPr>
          <p:spPr bwMode="auto">
            <a:xfrm>
              <a:off x="3236" y="2482"/>
              <a:ext cx="56" cy="132"/>
            </a:xfrm>
            <a:custGeom>
              <a:avLst/>
              <a:gdLst>
                <a:gd name="T0" fmla="*/ 44 w 44"/>
                <a:gd name="T1" fmla="*/ 5 h 105"/>
                <a:gd name="T2" fmla="*/ 38 w 44"/>
                <a:gd name="T3" fmla="*/ 5 h 105"/>
                <a:gd name="T4" fmla="*/ 33 w 44"/>
                <a:gd name="T5" fmla="*/ 14 h 105"/>
                <a:gd name="T6" fmla="*/ 31 w 44"/>
                <a:gd name="T7" fmla="*/ 21 h 105"/>
                <a:gd name="T8" fmla="*/ 27 w 44"/>
                <a:gd name="T9" fmla="*/ 27 h 105"/>
                <a:gd name="T10" fmla="*/ 20 w 44"/>
                <a:gd name="T11" fmla="*/ 20 h 105"/>
                <a:gd name="T12" fmla="*/ 15 w 44"/>
                <a:gd name="T13" fmla="*/ 13 h 105"/>
                <a:gd name="T14" fmla="*/ 5 w 44"/>
                <a:gd name="T15" fmla="*/ 5 h 105"/>
                <a:gd name="T16" fmla="*/ 4 w 44"/>
                <a:gd name="T17" fmla="*/ 11 h 105"/>
                <a:gd name="T18" fmla="*/ 8 w 44"/>
                <a:gd name="T19" fmla="*/ 17 h 105"/>
                <a:gd name="T20" fmla="*/ 14 w 44"/>
                <a:gd name="T21" fmla="*/ 25 h 105"/>
                <a:gd name="T22" fmla="*/ 29 w 44"/>
                <a:gd name="T23" fmla="*/ 34 h 105"/>
                <a:gd name="T24" fmla="*/ 26 w 44"/>
                <a:gd name="T25" fmla="*/ 51 h 105"/>
                <a:gd name="T26" fmla="*/ 23 w 44"/>
                <a:gd name="T27" fmla="*/ 77 h 105"/>
                <a:gd name="T28" fmla="*/ 23 w 44"/>
                <a:gd name="T29" fmla="*/ 90 h 105"/>
                <a:gd name="T30" fmla="*/ 23 w 44"/>
                <a:gd name="T31" fmla="*/ 102 h 105"/>
                <a:gd name="T32" fmla="*/ 28 w 44"/>
                <a:gd name="T33" fmla="*/ 103 h 105"/>
                <a:gd name="T34" fmla="*/ 32 w 44"/>
                <a:gd name="T35" fmla="*/ 80 h 105"/>
                <a:gd name="T36" fmla="*/ 35 w 44"/>
                <a:gd name="T37" fmla="*/ 53 h 105"/>
                <a:gd name="T38" fmla="*/ 38 w 44"/>
                <a:gd name="T39" fmla="*/ 27 h 105"/>
                <a:gd name="T40" fmla="*/ 41 w 44"/>
                <a:gd name="T41" fmla="*/ 16 h 105"/>
                <a:gd name="T42" fmla="*/ 44 w 44"/>
                <a:gd name="T43" fmla="*/ 5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4" h="105">
                  <a:moveTo>
                    <a:pt x="44" y="5"/>
                  </a:moveTo>
                  <a:cubicBezTo>
                    <a:pt x="44" y="0"/>
                    <a:pt x="38" y="2"/>
                    <a:pt x="38" y="5"/>
                  </a:cubicBezTo>
                  <a:cubicBezTo>
                    <a:pt x="37" y="8"/>
                    <a:pt x="34" y="11"/>
                    <a:pt x="33" y="14"/>
                  </a:cubicBezTo>
                  <a:cubicBezTo>
                    <a:pt x="32" y="16"/>
                    <a:pt x="31" y="19"/>
                    <a:pt x="31" y="21"/>
                  </a:cubicBezTo>
                  <a:cubicBezTo>
                    <a:pt x="29" y="24"/>
                    <a:pt x="28" y="27"/>
                    <a:pt x="27" y="27"/>
                  </a:cubicBezTo>
                  <a:cubicBezTo>
                    <a:pt x="23" y="27"/>
                    <a:pt x="22" y="22"/>
                    <a:pt x="20" y="20"/>
                  </a:cubicBezTo>
                  <a:cubicBezTo>
                    <a:pt x="19" y="17"/>
                    <a:pt x="16" y="16"/>
                    <a:pt x="15" y="13"/>
                  </a:cubicBezTo>
                  <a:cubicBezTo>
                    <a:pt x="12" y="9"/>
                    <a:pt x="9" y="5"/>
                    <a:pt x="5" y="5"/>
                  </a:cubicBezTo>
                  <a:cubicBezTo>
                    <a:pt x="1" y="4"/>
                    <a:pt x="0" y="10"/>
                    <a:pt x="4" y="11"/>
                  </a:cubicBezTo>
                  <a:cubicBezTo>
                    <a:pt x="6" y="11"/>
                    <a:pt x="7" y="15"/>
                    <a:pt x="8" y="17"/>
                  </a:cubicBezTo>
                  <a:cubicBezTo>
                    <a:pt x="10" y="20"/>
                    <a:pt x="12" y="22"/>
                    <a:pt x="14" y="25"/>
                  </a:cubicBezTo>
                  <a:cubicBezTo>
                    <a:pt x="17" y="29"/>
                    <a:pt x="23" y="38"/>
                    <a:pt x="29" y="34"/>
                  </a:cubicBezTo>
                  <a:cubicBezTo>
                    <a:pt x="28" y="40"/>
                    <a:pt x="27" y="46"/>
                    <a:pt x="26" y="51"/>
                  </a:cubicBezTo>
                  <a:cubicBezTo>
                    <a:pt x="25" y="60"/>
                    <a:pt x="24" y="68"/>
                    <a:pt x="23" y="77"/>
                  </a:cubicBezTo>
                  <a:cubicBezTo>
                    <a:pt x="23" y="81"/>
                    <a:pt x="23" y="85"/>
                    <a:pt x="23" y="90"/>
                  </a:cubicBezTo>
                  <a:cubicBezTo>
                    <a:pt x="22" y="94"/>
                    <a:pt x="21" y="98"/>
                    <a:pt x="23" y="102"/>
                  </a:cubicBezTo>
                  <a:cubicBezTo>
                    <a:pt x="23" y="104"/>
                    <a:pt x="27" y="105"/>
                    <a:pt x="28" y="103"/>
                  </a:cubicBezTo>
                  <a:cubicBezTo>
                    <a:pt x="31" y="96"/>
                    <a:pt x="32" y="87"/>
                    <a:pt x="32" y="80"/>
                  </a:cubicBezTo>
                  <a:cubicBezTo>
                    <a:pt x="32" y="71"/>
                    <a:pt x="33" y="62"/>
                    <a:pt x="35" y="53"/>
                  </a:cubicBezTo>
                  <a:cubicBezTo>
                    <a:pt x="36" y="44"/>
                    <a:pt x="37" y="36"/>
                    <a:pt x="38" y="27"/>
                  </a:cubicBezTo>
                  <a:cubicBezTo>
                    <a:pt x="39" y="24"/>
                    <a:pt x="39" y="18"/>
                    <a:pt x="41" y="16"/>
                  </a:cubicBezTo>
                  <a:cubicBezTo>
                    <a:pt x="43" y="13"/>
                    <a:pt x="44" y="9"/>
                    <a:pt x="4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4" name="Freeform 119"/>
            <p:cNvSpPr>
              <a:spLocks/>
            </p:cNvSpPr>
            <p:nvPr/>
          </p:nvSpPr>
          <p:spPr bwMode="auto">
            <a:xfrm>
              <a:off x="3308" y="2415"/>
              <a:ext cx="12" cy="13"/>
            </a:xfrm>
            <a:custGeom>
              <a:avLst/>
              <a:gdLst>
                <a:gd name="T0" fmla="*/ 9 w 9"/>
                <a:gd name="T1" fmla="*/ 4 h 10"/>
                <a:gd name="T2" fmla="*/ 7 w 9"/>
                <a:gd name="T3" fmla="*/ 1 h 10"/>
                <a:gd name="T4" fmla="*/ 3 w 9"/>
                <a:gd name="T5" fmla="*/ 1 h 10"/>
                <a:gd name="T6" fmla="*/ 1 w 9"/>
                <a:gd name="T7" fmla="*/ 3 h 10"/>
                <a:gd name="T8" fmla="*/ 1 w 9"/>
                <a:gd name="T9" fmla="*/ 8 h 10"/>
                <a:gd name="T10" fmla="*/ 6 w 9"/>
                <a:gd name="T11" fmla="*/ 9 h 10"/>
                <a:gd name="T12" fmla="*/ 9 w 9"/>
                <a:gd name="T13" fmla="*/ 6 h 10"/>
                <a:gd name="T14" fmla="*/ 9 w 9"/>
                <a:gd name="T15" fmla="*/ 5 h 10"/>
                <a:gd name="T16" fmla="*/ 9 w 9"/>
                <a:gd name="T17" fmla="*/ 4 h 10"/>
                <a:gd name="T18" fmla="*/ 9 w 9"/>
                <a:gd name="T19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" h="10">
                  <a:moveTo>
                    <a:pt x="9" y="4"/>
                  </a:moveTo>
                  <a:cubicBezTo>
                    <a:pt x="9" y="3"/>
                    <a:pt x="8" y="2"/>
                    <a:pt x="7" y="1"/>
                  </a:cubicBezTo>
                  <a:cubicBezTo>
                    <a:pt x="6" y="0"/>
                    <a:pt x="4" y="0"/>
                    <a:pt x="3" y="1"/>
                  </a:cubicBezTo>
                  <a:cubicBezTo>
                    <a:pt x="3" y="2"/>
                    <a:pt x="2" y="3"/>
                    <a:pt x="1" y="3"/>
                  </a:cubicBezTo>
                  <a:cubicBezTo>
                    <a:pt x="0" y="4"/>
                    <a:pt x="0" y="7"/>
                    <a:pt x="1" y="8"/>
                  </a:cubicBezTo>
                  <a:cubicBezTo>
                    <a:pt x="2" y="9"/>
                    <a:pt x="5" y="10"/>
                    <a:pt x="6" y="9"/>
                  </a:cubicBezTo>
                  <a:cubicBezTo>
                    <a:pt x="7" y="8"/>
                    <a:pt x="8" y="7"/>
                    <a:pt x="9" y="6"/>
                  </a:cubicBezTo>
                  <a:cubicBezTo>
                    <a:pt x="9" y="6"/>
                    <a:pt x="9" y="5"/>
                    <a:pt x="9" y="5"/>
                  </a:cubicBezTo>
                  <a:cubicBezTo>
                    <a:pt x="9" y="5"/>
                    <a:pt x="9" y="4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5" name="Freeform 120"/>
            <p:cNvSpPr>
              <a:spLocks/>
            </p:cNvSpPr>
            <p:nvPr/>
          </p:nvSpPr>
          <p:spPr bwMode="auto">
            <a:xfrm>
              <a:off x="3359" y="2288"/>
              <a:ext cx="278" cy="132"/>
            </a:xfrm>
            <a:custGeom>
              <a:avLst/>
              <a:gdLst>
                <a:gd name="T0" fmla="*/ 216 w 221"/>
                <a:gd name="T1" fmla="*/ 40 h 105"/>
                <a:gd name="T2" fmla="*/ 190 w 221"/>
                <a:gd name="T3" fmla="*/ 47 h 105"/>
                <a:gd name="T4" fmla="*/ 177 w 221"/>
                <a:gd name="T5" fmla="*/ 50 h 105"/>
                <a:gd name="T6" fmla="*/ 164 w 221"/>
                <a:gd name="T7" fmla="*/ 52 h 105"/>
                <a:gd name="T8" fmla="*/ 162 w 221"/>
                <a:gd name="T9" fmla="*/ 55 h 105"/>
                <a:gd name="T10" fmla="*/ 156 w 221"/>
                <a:gd name="T11" fmla="*/ 56 h 105"/>
                <a:gd name="T12" fmla="*/ 137 w 221"/>
                <a:gd name="T13" fmla="*/ 61 h 105"/>
                <a:gd name="T14" fmla="*/ 116 w 221"/>
                <a:gd name="T15" fmla="*/ 65 h 105"/>
                <a:gd name="T16" fmla="*/ 109 w 221"/>
                <a:gd name="T17" fmla="*/ 66 h 105"/>
                <a:gd name="T18" fmla="*/ 113 w 221"/>
                <a:gd name="T19" fmla="*/ 49 h 105"/>
                <a:gd name="T20" fmla="*/ 121 w 221"/>
                <a:gd name="T21" fmla="*/ 23 h 105"/>
                <a:gd name="T22" fmla="*/ 126 w 221"/>
                <a:gd name="T23" fmla="*/ 12 h 105"/>
                <a:gd name="T24" fmla="*/ 127 w 221"/>
                <a:gd name="T25" fmla="*/ 3 h 105"/>
                <a:gd name="T26" fmla="*/ 122 w 221"/>
                <a:gd name="T27" fmla="*/ 3 h 105"/>
                <a:gd name="T28" fmla="*/ 119 w 221"/>
                <a:gd name="T29" fmla="*/ 10 h 105"/>
                <a:gd name="T30" fmla="*/ 113 w 221"/>
                <a:gd name="T31" fmla="*/ 21 h 105"/>
                <a:gd name="T32" fmla="*/ 111 w 221"/>
                <a:gd name="T33" fmla="*/ 26 h 105"/>
                <a:gd name="T34" fmla="*/ 110 w 221"/>
                <a:gd name="T35" fmla="*/ 26 h 105"/>
                <a:gd name="T36" fmla="*/ 106 w 221"/>
                <a:gd name="T37" fmla="*/ 22 h 105"/>
                <a:gd name="T38" fmla="*/ 99 w 221"/>
                <a:gd name="T39" fmla="*/ 9 h 105"/>
                <a:gd name="T40" fmla="*/ 90 w 221"/>
                <a:gd name="T41" fmla="*/ 1 h 105"/>
                <a:gd name="T42" fmla="*/ 89 w 221"/>
                <a:gd name="T43" fmla="*/ 6 h 105"/>
                <a:gd name="T44" fmla="*/ 90 w 221"/>
                <a:gd name="T45" fmla="*/ 8 h 105"/>
                <a:gd name="T46" fmla="*/ 92 w 221"/>
                <a:gd name="T47" fmla="*/ 13 h 105"/>
                <a:gd name="T48" fmla="*/ 93 w 221"/>
                <a:gd name="T49" fmla="*/ 14 h 105"/>
                <a:gd name="T50" fmla="*/ 95 w 221"/>
                <a:gd name="T51" fmla="*/ 18 h 105"/>
                <a:gd name="T52" fmla="*/ 105 w 221"/>
                <a:gd name="T53" fmla="*/ 33 h 105"/>
                <a:gd name="T54" fmla="*/ 108 w 221"/>
                <a:gd name="T55" fmla="*/ 34 h 105"/>
                <a:gd name="T56" fmla="*/ 105 w 221"/>
                <a:gd name="T57" fmla="*/ 48 h 105"/>
                <a:gd name="T58" fmla="*/ 101 w 221"/>
                <a:gd name="T59" fmla="*/ 60 h 105"/>
                <a:gd name="T60" fmla="*/ 99 w 221"/>
                <a:gd name="T61" fmla="*/ 69 h 105"/>
                <a:gd name="T62" fmla="*/ 94 w 221"/>
                <a:gd name="T63" fmla="*/ 70 h 105"/>
                <a:gd name="T64" fmla="*/ 50 w 221"/>
                <a:gd name="T65" fmla="*/ 81 h 105"/>
                <a:gd name="T66" fmla="*/ 27 w 221"/>
                <a:gd name="T67" fmla="*/ 86 h 105"/>
                <a:gd name="T68" fmla="*/ 4 w 221"/>
                <a:gd name="T69" fmla="*/ 92 h 105"/>
                <a:gd name="T70" fmla="*/ 4 w 221"/>
                <a:gd name="T71" fmla="*/ 98 h 105"/>
                <a:gd name="T72" fmla="*/ 24 w 221"/>
                <a:gd name="T73" fmla="*/ 95 h 105"/>
                <a:gd name="T74" fmla="*/ 47 w 221"/>
                <a:gd name="T75" fmla="*/ 89 h 105"/>
                <a:gd name="T76" fmla="*/ 93 w 221"/>
                <a:gd name="T77" fmla="*/ 78 h 105"/>
                <a:gd name="T78" fmla="*/ 97 w 221"/>
                <a:gd name="T79" fmla="*/ 78 h 105"/>
                <a:gd name="T80" fmla="*/ 96 w 221"/>
                <a:gd name="T81" fmla="*/ 103 h 105"/>
                <a:gd name="T82" fmla="*/ 102 w 221"/>
                <a:gd name="T83" fmla="*/ 103 h 105"/>
                <a:gd name="T84" fmla="*/ 104 w 221"/>
                <a:gd name="T85" fmla="*/ 90 h 105"/>
                <a:gd name="T86" fmla="*/ 106 w 221"/>
                <a:gd name="T87" fmla="*/ 76 h 105"/>
                <a:gd name="T88" fmla="*/ 113 w 221"/>
                <a:gd name="T89" fmla="*/ 74 h 105"/>
                <a:gd name="T90" fmla="*/ 134 w 221"/>
                <a:gd name="T91" fmla="*/ 70 h 105"/>
                <a:gd name="T92" fmla="*/ 155 w 221"/>
                <a:gd name="T93" fmla="*/ 65 h 105"/>
                <a:gd name="T94" fmla="*/ 164 w 221"/>
                <a:gd name="T95" fmla="*/ 63 h 105"/>
                <a:gd name="T96" fmla="*/ 168 w 221"/>
                <a:gd name="T97" fmla="*/ 62 h 105"/>
                <a:gd name="T98" fmla="*/ 173 w 221"/>
                <a:gd name="T99" fmla="*/ 60 h 105"/>
                <a:gd name="T100" fmla="*/ 175 w 221"/>
                <a:gd name="T101" fmla="*/ 57 h 105"/>
                <a:gd name="T102" fmla="*/ 189 w 221"/>
                <a:gd name="T103" fmla="*/ 55 h 105"/>
                <a:gd name="T104" fmla="*/ 217 w 221"/>
                <a:gd name="T105" fmla="*/ 48 h 105"/>
                <a:gd name="T106" fmla="*/ 216 w 221"/>
                <a:gd name="T107" fmla="*/ 40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21" h="105">
                  <a:moveTo>
                    <a:pt x="216" y="40"/>
                  </a:moveTo>
                  <a:cubicBezTo>
                    <a:pt x="207" y="41"/>
                    <a:pt x="199" y="44"/>
                    <a:pt x="190" y="47"/>
                  </a:cubicBezTo>
                  <a:cubicBezTo>
                    <a:pt x="186" y="48"/>
                    <a:pt x="182" y="50"/>
                    <a:pt x="177" y="50"/>
                  </a:cubicBezTo>
                  <a:cubicBezTo>
                    <a:pt x="172" y="51"/>
                    <a:pt x="168" y="51"/>
                    <a:pt x="164" y="52"/>
                  </a:cubicBezTo>
                  <a:cubicBezTo>
                    <a:pt x="162" y="52"/>
                    <a:pt x="161" y="53"/>
                    <a:pt x="162" y="55"/>
                  </a:cubicBezTo>
                  <a:cubicBezTo>
                    <a:pt x="160" y="55"/>
                    <a:pt x="158" y="56"/>
                    <a:pt x="156" y="56"/>
                  </a:cubicBezTo>
                  <a:cubicBezTo>
                    <a:pt x="150" y="58"/>
                    <a:pt x="143" y="60"/>
                    <a:pt x="137" y="61"/>
                  </a:cubicBezTo>
                  <a:cubicBezTo>
                    <a:pt x="130" y="63"/>
                    <a:pt x="123" y="64"/>
                    <a:pt x="116" y="65"/>
                  </a:cubicBezTo>
                  <a:cubicBezTo>
                    <a:pt x="113" y="65"/>
                    <a:pt x="111" y="66"/>
                    <a:pt x="109" y="66"/>
                  </a:cubicBezTo>
                  <a:cubicBezTo>
                    <a:pt x="110" y="61"/>
                    <a:pt x="112" y="55"/>
                    <a:pt x="113" y="49"/>
                  </a:cubicBezTo>
                  <a:cubicBezTo>
                    <a:pt x="115" y="40"/>
                    <a:pt x="117" y="31"/>
                    <a:pt x="121" y="23"/>
                  </a:cubicBezTo>
                  <a:cubicBezTo>
                    <a:pt x="122" y="19"/>
                    <a:pt x="124" y="15"/>
                    <a:pt x="126" y="12"/>
                  </a:cubicBezTo>
                  <a:cubicBezTo>
                    <a:pt x="127" y="9"/>
                    <a:pt x="129" y="5"/>
                    <a:pt x="127" y="3"/>
                  </a:cubicBezTo>
                  <a:cubicBezTo>
                    <a:pt x="126" y="1"/>
                    <a:pt x="123" y="1"/>
                    <a:pt x="122" y="3"/>
                  </a:cubicBezTo>
                  <a:cubicBezTo>
                    <a:pt x="121" y="5"/>
                    <a:pt x="120" y="8"/>
                    <a:pt x="119" y="10"/>
                  </a:cubicBezTo>
                  <a:cubicBezTo>
                    <a:pt x="116" y="14"/>
                    <a:pt x="114" y="17"/>
                    <a:pt x="113" y="21"/>
                  </a:cubicBezTo>
                  <a:cubicBezTo>
                    <a:pt x="112" y="23"/>
                    <a:pt x="111" y="24"/>
                    <a:pt x="111" y="26"/>
                  </a:cubicBezTo>
                  <a:cubicBezTo>
                    <a:pt x="110" y="26"/>
                    <a:pt x="110" y="26"/>
                    <a:pt x="110" y="26"/>
                  </a:cubicBezTo>
                  <a:cubicBezTo>
                    <a:pt x="108" y="26"/>
                    <a:pt x="106" y="24"/>
                    <a:pt x="106" y="22"/>
                  </a:cubicBezTo>
                  <a:cubicBezTo>
                    <a:pt x="103" y="18"/>
                    <a:pt x="102" y="13"/>
                    <a:pt x="99" y="9"/>
                  </a:cubicBezTo>
                  <a:cubicBezTo>
                    <a:pt x="96" y="6"/>
                    <a:pt x="95" y="1"/>
                    <a:pt x="90" y="1"/>
                  </a:cubicBezTo>
                  <a:cubicBezTo>
                    <a:pt x="87" y="0"/>
                    <a:pt x="87" y="5"/>
                    <a:pt x="89" y="6"/>
                  </a:cubicBezTo>
                  <a:cubicBezTo>
                    <a:pt x="88" y="6"/>
                    <a:pt x="90" y="8"/>
                    <a:pt x="90" y="8"/>
                  </a:cubicBezTo>
                  <a:cubicBezTo>
                    <a:pt x="91" y="10"/>
                    <a:pt x="91" y="11"/>
                    <a:pt x="92" y="13"/>
                  </a:cubicBezTo>
                  <a:cubicBezTo>
                    <a:pt x="93" y="13"/>
                    <a:pt x="94" y="16"/>
                    <a:pt x="93" y="14"/>
                  </a:cubicBezTo>
                  <a:cubicBezTo>
                    <a:pt x="94" y="15"/>
                    <a:pt x="94" y="17"/>
                    <a:pt x="95" y="18"/>
                  </a:cubicBezTo>
                  <a:cubicBezTo>
                    <a:pt x="97" y="24"/>
                    <a:pt x="99" y="30"/>
                    <a:pt x="105" y="33"/>
                  </a:cubicBezTo>
                  <a:cubicBezTo>
                    <a:pt x="106" y="34"/>
                    <a:pt x="107" y="34"/>
                    <a:pt x="108" y="34"/>
                  </a:cubicBezTo>
                  <a:cubicBezTo>
                    <a:pt x="107" y="39"/>
                    <a:pt x="105" y="44"/>
                    <a:pt x="105" y="48"/>
                  </a:cubicBezTo>
                  <a:cubicBezTo>
                    <a:pt x="104" y="52"/>
                    <a:pt x="102" y="56"/>
                    <a:pt x="101" y="60"/>
                  </a:cubicBezTo>
                  <a:cubicBezTo>
                    <a:pt x="100" y="63"/>
                    <a:pt x="100" y="66"/>
                    <a:pt x="99" y="69"/>
                  </a:cubicBezTo>
                  <a:cubicBezTo>
                    <a:pt x="97" y="69"/>
                    <a:pt x="96" y="70"/>
                    <a:pt x="94" y="70"/>
                  </a:cubicBezTo>
                  <a:cubicBezTo>
                    <a:pt x="79" y="73"/>
                    <a:pt x="64" y="77"/>
                    <a:pt x="50" y="81"/>
                  </a:cubicBezTo>
                  <a:cubicBezTo>
                    <a:pt x="27" y="86"/>
                    <a:pt x="27" y="86"/>
                    <a:pt x="27" y="86"/>
                  </a:cubicBezTo>
                  <a:cubicBezTo>
                    <a:pt x="19" y="88"/>
                    <a:pt x="12" y="91"/>
                    <a:pt x="4" y="92"/>
                  </a:cubicBezTo>
                  <a:cubicBezTo>
                    <a:pt x="0" y="92"/>
                    <a:pt x="0" y="98"/>
                    <a:pt x="4" y="98"/>
                  </a:cubicBezTo>
                  <a:cubicBezTo>
                    <a:pt x="11" y="99"/>
                    <a:pt x="17" y="96"/>
                    <a:pt x="24" y="95"/>
                  </a:cubicBezTo>
                  <a:cubicBezTo>
                    <a:pt x="31" y="93"/>
                    <a:pt x="39" y="91"/>
                    <a:pt x="47" y="89"/>
                  </a:cubicBezTo>
                  <a:cubicBezTo>
                    <a:pt x="62" y="86"/>
                    <a:pt x="77" y="82"/>
                    <a:pt x="93" y="78"/>
                  </a:cubicBezTo>
                  <a:cubicBezTo>
                    <a:pt x="94" y="78"/>
                    <a:pt x="96" y="78"/>
                    <a:pt x="97" y="78"/>
                  </a:cubicBezTo>
                  <a:cubicBezTo>
                    <a:pt x="95" y="86"/>
                    <a:pt x="94" y="95"/>
                    <a:pt x="96" y="103"/>
                  </a:cubicBezTo>
                  <a:cubicBezTo>
                    <a:pt x="97" y="105"/>
                    <a:pt x="101" y="105"/>
                    <a:pt x="102" y="103"/>
                  </a:cubicBezTo>
                  <a:cubicBezTo>
                    <a:pt x="103" y="99"/>
                    <a:pt x="103" y="95"/>
                    <a:pt x="104" y="90"/>
                  </a:cubicBezTo>
                  <a:cubicBezTo>
                    <a:pt x="104" y="85"/>
                    <a:pt x="105" y="80"/>
                    <a:pt x="106" y="76"/>
                  </a:cubicBezTo>
                  <a:cubicBezTo>
                    <a:pt x="109" y="75"/>
                    <a:pt x="111" y="75"/>
                    <a:pt x="113" y="74"/>
                  </a:cubicBezTo>
                  <a:cubicBezTo>
                    <a:pt x="120" y="72"/>
                    <a:pt x="127" y="71"/>
                    <a:pt x="134" y="70"/>
                  </a:cubicBezTo>
                  <a:cubicBezTo>
                    <a:pt x="141" y="69"/>
                    <a:pt x="148" y="67"/>
                    <a:pt x="155" y="65"/>
                  </a:cubicBezTo>
                  <a:cubicBezTo>
                    <a:pt x="158" y="64"/>
                    <a:pt x="161" y="63"/>
                    <a:pt x="164" y="63"/>
                  </a:cubicBezTo>
                  <a:cubicBezTo>
                    <a:pt x="165" y="62"/>
                    <a:pt x="166" y="62"/>
                    <a:pt x="168" y="62"/>
                  </a:cubicBezTo>
                  <a:cubicBezTo>
                    <a:pt x="170" y="61"/>
                    <a:pt x="171" y="60"/>
                    <a:pt x="173" y="60"/>
                  </a:cubicBezTo>
                  <a:cubicBezTo>
                    <a:pt x="175" y="59"/>
                    <a:pt x="175" y="58"/>
                    <a:pt x="175" y="57"/>
                  </a:cubicBezTo>
                  <a:cubicBezTo>
                    <a:pt x="179" y="56"/>
                    <a:pt x="184" y="56"/>
                    <a:pt x="189" y="55"/>
                  </a:cubicBezTo>
                  <a:cubicBezTo>
                    <a:pt x="198" y="52"/>
                    <a:pt x="208" y="50"/>
                    <a:pt x="217" y="48"/>
                  </a:cubicBezTo>
                  <a:cubicBezTo>
                    <a:pt x="221" y="47"/>
                    <a:pt x="220" y="40"/>
                    <a:pt x="216" y="4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6" name="Freeform 121"/>
            <p:cNvSpPr>
              <a:spLocks/>
            </p:cNvSpPr>
            <p:nvPr/>
          </p:nvSpPr>
          <p:spPr bwMode="auto">
            <a:xfrm>
              <a:off x="3344" y="2309"/>
              <a:ext cx="64" cy="67"/>
            </a:xfrm>
            <a:custGeom>
              <a:avLst/>
              <a:gdLst>
                <a:gd name="T0" fmla="*/ 50 w 51"/>
                <a:gd name="T1" fmla="*/ 43 h 53"/>
                <a:gd name="T2" fmla="*/ 37 w 51"/>
                <a:gd name="T3" fmla="*/ 38 h 53"/>
                <a:gd name="T4" fmla="*/ 29 w 51"/>
                <a:gd name="T5" fmla="*/ 40 h 53"/>
                <a:gd name="T6" fmla="*/ 31 w 51"/>
                <a:gd name="T7" fmla="*/ 3 h 53"/>
                <a:gd name="T8" fmla="*/ 11 w 51"/>
                <a:gd name="T9" fmla="*/ 2 h 53"/>
                <a:gd name="T10" fmla="*/ 1 w 51"/>
                <a:gd name="T11" fmla="*/ 12 h 53"/>
                <a:gd name="T12" fmla="*/ 8 w 51"/>
                <a:gd name="T13" fmla="*/ 11 h 53"/>
                <a:gd name="T14" fmla="*/ 8 w 51"/>
                <a:gd name="T15" fmla="*/ 11 h 53"/>
                <a:gd name="T16" fmla="*/ 9 w 51"/>
                <a:gd name="T17" fmla="*/ 11 h 53"/>
                <a:gd name="T18" fmla="*/ 15 w 51"/>
                <a:gd name="T19" fmla="*/ 9 h 53"/>
                <a:gd name="T20" fmla="*/ 28 w 51"/>
                <a:gd name="T21" fmla="*/ 10 h 53"/>
                <a:gd name="T22" fmla="*/ 31 w 51"/>
                <a:gd name="T23" fmla="*/ 21 h 53"/>
                <a:gd name="T24" fmla="*/ 15 w 51"/>
                <a:gd name="T25" fmla="*/ 46 h 53"/>
                <a:gd name="T26" fmla="*/ 19 w 51"/>
                <a:gd name="T27" fmla="*/ 52 h 53"/>
                <a:gd name="T28" fmla="*/ 47 w 51"/>
                <a:gd name="T29" fmla="*/ 47 h 53"/>
                <a:gd name="T30" fmla="*/ 50 w 51"/>
                <a:gd name="T31" fmla="*/ 4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1" h="53">
                  <a:moveTo>
                    <a:pt x="50" y="43"/>
                  </a:moveTo>
                  <a:cubicBezTo>
                    <a:pt x="49" y="37"/>
                    <a:pt x="42" y="37"/>
                    <a:pt x="37" y="38"/>
                  </a:cubicBezTo>
                  <a:cubicBezTo>
                    <a:pt x="35" y="39"/>
                    <a:pt x="32" y="40"/>
                    <a:pt x="29" y="40"/>
                  </a:cubicBezTo>
                  <a:cubicBezTo>
                    <a:pt x="38" y="28"/>
                    <a:pt x="47" y="10"/>
                    <a:pt x="31" y="3"/>
                  </a:cubicBezTo>
                  <a:cubicBezTo>
                    <a:pt x="25" y="0"/>
                    <a:pt x="17" y="1"/>
                    <a:pt x="11" y="2"/>
                  </a:cubicBezTo>
                  <a:cubicBezTo>
                    <a:pt x="7" y="3"/>
                    <a:pt x="0" y="7"/>
                    <a:pt x="1" y="12"/>
                  </a:cubicBezTo>
                  <a:cubicBezTo>
                    <a:pt x="2" y="16"/>
                    <a:pt x="8" y="15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1"/>
                    <a:pt x="9" y="11"/>
                    <a:pt x="9" y="11"/>
                  </a:cubicBezTo>
                  <a:cubicBezTo>
                    <a:pt x="11" y="10"/>
                    <a:pt x="13" y="9"/>
                    <a:pt x="15" y="9"/>
                  </a:cubicBezTo>
                  <a:cubicBezTo>
                    <a:pt x="19" y="8"/>
                    <a:pt x="24" y="8"/>
                    <a:pt x="28" y="10"/>
                  </a:cubicBezTo>
                  <a:cubicBezTo>
                    <a:pt x="33" y="12"/>
                    <a:pt x="33" y="17"/>
                    <a:pt x="31" y="21"/>
                  </a:cubicBezTo>
                  <a:cubicBezTo>
                    <a:pt x="29" y="30"/>
                    <a:pt x="22" y="39"/>
                    <a:pt x="15" y="46"/>
                  </a:cubicBezTo>
                  <a:cubicBezTo>
                    <a:pt x="12" y="48"/>
                    <a:pt x="15" y="53"/>
                    <a:pt x="19" y="52"/>
                  </a:cubicBezTo>
                  <a:cubicBezTo>
                    <a:pt x="29" y="50"/>
                    <a:pt x="38" y="45"/>
                    <a:pt x="47" y="47"/>
                  </a:cubicBezTo>
                  <a:cubicBezTo>
                    <a:pt x="49" y="47"/>
                    <a:pt x="51" y="45"/>
                    <a:pt x="50" y="4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7" name="Freeform 122"/>
            <p:cNvSpPr>
              <a:spLocks/>
            </p:cNvSpPr>
            <p:nvPr/>
          </p:nvSpPr>
          <p:spPr bwMode="auto">
            <a:xfrm>
              <a:off x="3410" y="2312"/>
              <a:ext cx="53" cy="55"/>
            </a:xfrm>
            <a:custGeom>
              <a:avLst/>
              <a:gdLst>
                <a:gd name="T0" fmla="*/ 41 w 42"/>
                <a:gd name="T1" fmla="*/ 25 h 44"/>
                <a:gd name="T2" fmla="*/ 32 w 42"/>
                <a:gd name="T3" fmla="*/ 21 h 44"/>
                <a:gd name="T4" fmla="*/ 30 w 42"/>
                <a:gd name="T5" fmla="*/ 20 h 44"/>
                <a:gd name="T6" fmla="*/ 37 w 42"/>
                <a:gd name="T7" fmla="*/ 9 h 44"/>
                <a:gd name="T8" fmla="*/ 38 w 42"/>
                <a:gd name="T9" fmla="*/ 2 h 44"/>
                <a:gd name="T10" fmla="*/ 24 w 42"/>
                <a:gd name="T11" fmla="*/ 15 h 44"/>
                <a:gd name="T12" fmla="*/ 23 w 42"/>
                <a:gd name="T13" fmla="*/ 16 h 44"/>
                <a:gd name="T14" fmla="*/ 20 w 42"/>
                <a:gd name="T15" fmla="*/ 14 h 44"/>
                <a:gd name="T16" fmla="*/ 11 w 42"/>
                <a:gd name="T17" fmla="*/ 6 h 44"/>
                <a:gd name="T18" fmla="*/ 4 w 42"/>
                <a:gd name="T19" fmla="*/ 1 h 44"/>
                <a:gd name="T20" fmla="*/ 3 w 42"/>
                <a:gd name="T21" fmla="*/ 8 h 44"/>
                <a:gd name="T22" fmla="*/ 4 w 42"/>
                <a:gd name="T23" fmla="*/ 11 h 44"/>
                <a:gd name="T24" fmla="*/ 8 w 42"/>
                <a:gd name="T25" fmla="*/ 15 h 44"/>
                <a:gd name="T26" fmla="*/ 18 w 42"/>
                <a:gd name="T27" fmla="*/ 23 h 44"/>
                <a:gd name="T28" fmla="*/ 19 w 42"/>
                <a:gd name="T29" fmla="*/ 23 h 44"/>
                <a:gd name="T30" fmla="*/ 14 w 42"/>
                <a:gd name="T31" fmla="*/ 42 h 44"/>
                <a:gd name="T32" fmla="*/ 17 w 42"/>
                <a:gd name="T33" fmla="*/ 43 h 44"/>
                <a:gd name="T34" fmla="*/ 23 w 42"/>
                <a:gd name="T35" fmla="*/ 33 h 44"/>
                <a:gd name="T36" fmla="*/ 26 w 42"/>
                <a:gd name="T37" fmla="*/ 27 h 44"/>
                <a:gd name="T38" fmla="*/ 41 w 42"/>
                <a:gd name="T39" fmla="*/ 28 h 44"/>
                <a:gd name="T40" fmla="*/ 41 w 42"/>
                <a:gd name="T41" fmla="*/ 25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2" h="44">
                  <a:moveTo>
                    <a:pt x="41" y="25"/>
                  </a:moveTo>
                  <a:cubicBezTo>
                    <a:pt x="39" y="22"/>
                    <a:pt x="35" y="22"/>
                    <a:pt x="32" y="21"/>
                  </a:cubicBezTo>
                  <a:cubicBezTo>
                    <a:pt x="32" y="20"/>
                    <a:pt x="31" y="20"/>
                    <a:pt x="30" y="20"/>
                  </a:cubicBezTo>
                  <a:cubicBezTo>
                    <a:pt x="31" y="16"/>
                    <a:pt x="34" y="8"/>
                    <a:pt x="37" y="9"/>
                  </a:cubicBezTo>
                  <a:cubicBezTo>
                    <a:pt x="40" y="9"/>
                    <a:pt x="41" y="3"/>
                    <a:pt x="38" y="2"/>
                  </a:cubicBezTo>
                  <a:cubicBezTo>
                    <a:pt x="30" y="0"/>
                    <a:pt x="26" y="10"/>
                    <a:pt x="24" y="15"/>
                  </a:cubicBezTo>
                  <a:cubicBezTo>
                    <a:pt x="24" y="15"/>
                    <a:pt x="23" y="16"/>
                    <a:pt x="23" y="16"/>
                  </a:cubicBezTo>
                  <a:cubicBezTo>
                    <a:pt x="22" y="15"/>
                    <a:pt x="21" y="15"/>
                    <a:pt x="20" y="14"/>
                  </a:cubicBezTo>
                  <a:cubicBezTo>
                    <a:pt x="17" y="11"/>
                    <a:pt x="14" y="9"/>
                    <a:pt x="11" y="6"/>
                  </a:cubicBezTo>
                  <a:cubicBezTo>
                    <a:pt x="8" y="4"/>
                    <a:pt x="7" y="2"/>
                    <a:pt x="4" y="1"/>
                  </a:cubicBezTo>
                  <a:cubicBezTo>
                    <a:pt x="0" y="1"/>
                    <a:pt x="0" y="7"/>
                    <a:pt x="3" y="8"/>
                  </a:cubicBezTo>
                  <a:cubicBezTo>
                    <a:pt x="2" y="8"/>
                    <a:pt x="4" y="11"/>
                    <a:pt x="4" y="11"/>
                  </a:cubicBezTo>
                  <a:cubicBezTo>
                    <a:pt x="6" y="13"/>
                    <a:pt x="7" y="14"/>
                    <a:pt x="8" y="15"/>
                  </a:cubicBezTo>
                  <a:cubicBezTo>
                    <a:pt x="11" y="18"/>
                    <a:pt x="15" y="20"/>
                    <a:pt x="18" y="23"/>
                  </a:cubicBezTo>
                  <a:cubicBezTo>
                    <a:pt x="19" y="23"/>
                    <a:pt x="19" y="23"/>
                    <a:pt x="19" y="23"/>
                  </a:cubicBezTo>
                  <a:cubicBezTo>
                    <a:pt x="15" y="29"/>
                    <a:pt x="11" y="36"/>
                    <a:pt x="14" y="42"/>
                  </a:cubicBezTo>
                  <a:cubicBezTo>
                    <a:pt x="14" y="44"/>
                    <a:pt x="16" y="44"/>
                    <a:pt x="17" y="43"/>
                  </a:cubicBezTo>
                  <a:cubicBezTo>
                    <a:pt x="19" y="40"/>
                    <a:pt x="21" y="37"/>
                    <a:pt x="23" y="33"/>
                  </a:cubicBezTo>
                  <a:cubicBezTo>
                    <a:pt x="24" y="31"/>
                    <a:pt x="25" y="29"/>
                    <a:pt x="26" y="27"/>
                  </a:cubicBezTo>
                  <a:cubicBezTo>
                    <a:pt x="31" y="30"/>
                    <a:pt x="38" y="32"/>
                    <a:pt x="41" y="28"/>
                  </a:cubicBezTo>
                  <a:cubicBezTo>
                    <a:pt x="42" y="27"/>
                    <a:pt x="42" y="26"/>
                    <a:pt x="41" y="2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8" name="Freeform 123"/>
            <p:cNvSpPr>
              <a:spLocks/>
            </p:cNvSpPr>
            <p:nvPr/>
          </p:nvSpPr>
          <p:spPr bwMode="auto">
            <a:xfrm>
              <a:off x="3395" y="2458"/>
              <a:ext cx="58" cy="66"/>
            </a:xfrm>
            <a:custGeom>
              <a:avLst/>
              <a:gdLst>
                <a:gd name="T0" fmla="*/ 44 w 46"/>
                <a:gd name="T1" fmla="*/ 39 h 52"/>
                <a:gd name="T2" fmla="*/ 38 w 46"/>
                <a:gd name="T3" fmla="*/ 32 h 52"/>
                <a:gd name="T4" fmla="*/ 28 w 46"/>
                <a:gd name="T5" fmla="*/ 22 h 52"/>
                <a:gd name="T6" fmla="*/ 30 w 46"/>
                <a:gd name="T7" fmla="*/ 18 h 52"/>
                <a:gd name="T8" fmla="*/ 37 w 46"/>
                <a:gd name="T9" fmla="*/ 11 h 52"/>
                <a:gd name="T10" fmla="*/ 41 w 46"/>
                <a:gd name="T11" fmla="*/ 8 h 52"/>
                <a:gd name="T12" fmla="*/ 41 w 46"/>
                <a:gd name="T13" fmla="*/ 7 h 52"/>
                <a:gd name="T14" fmla="*/ 38 w 46"/>
                <a:gd name="T15" fmla="*/ 3 h 52"/>
                <a:gd name="T16" fmla="*/ 23 w 46"/>
                <a:gd name="T17" fmla="*/ 16 h 52"/>
                <a:gd name="T18" fmla="*/ 3 w 46"/>
                <a:gd name="T19" fmla="*/ 3 h 52"/>
                <a:gd name="T20" fmla="*/ 4 w 46"/>
                <a:gd name="T21" fmla="*/ 9 h 52"/>
                <a:gd name="T22" fmla="*/ 12 w 46"/>
                <a:gd name="T23" fmla="*/ 16 h 52"/>
                <a:gd name="T24" fmla="*/ 17 w 46"/>
                <a:gd name="T25" fmla="*/ 22 h 52"/>
                <a:gd name="T26" fmla="*/ 10 w 46"/>
                <a:gd name="T27" fmla="*/ 34 h 52"/>
                <a:gd name="T28" fmla="*/ 7 w 46"/>
                <a:gd name="T29" fmla="*/ 43 h 52"/>
                <a:gd name="T30" fmla="*/ 4 w 46"/>
                <a:gd name="T31" fmla="*/ 50 h 52"/>
                <a:gd name="T32" fmla="*/ 6 w 46"/>
                <a:gd name="T33" fmla="*/ 52 h 52"/>
                <a:gd name="T34" fmla="*/ 15 w 46"/>
                <a:gd name="T35" fmla="*/ 44 h 52"/>
                <a:gd name="T36" fmla="*/ 22 w 46"/>
                <a:gd name="T37" fmla="*/ 29 h 52"/>
                <a:gd name="T38" fmla="*/ 22 w 46"/>
                <a:gd name="T39" fmla="*/ 29 h 52"/>
                <a:gd name="T40" fmla="*/ 33 w 46"/>
                <a:gd name="T41" fmla="*/ 39 h 52"/>
                <a:gd name="T42" fmla="*/ 43 w 46"/>
                <a:gd name="T43" fmla="*/ 48 h 52"/>
                <a:gd name="T44" fmla="*/ 46 w 46"/>
                <a:gd name="T45" fmla="*/ 46 h 52"/>
                <a:gd name="T46" fmla="*/ 44 w 46"/>
                <a:gd name="T47" fmla="*/ 3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46" h="52">
                  <a:moveTo>
                    <a:pt x="44" y="39"/>
                  </a:moveTo>
                  <a:cubicBezTo>
                    <a:pt x="43" y="36"/>
                    <a:pt x="40" y="33"/>
                    <a:pt x="38" y="32"/>
                  </a:cubicBezTo>
                  <a:cubicBezTo>
                    <a:pt x="35" y="28"/>
                    <a:pt x="31" y="25"/>
                    <a:pt x="28" y="22"/>
                  </a:cubicBezTo>
                  <a:cubicBezTo>
                    <a:pt x="28" y="21"/>
                    <a:pt x="29" y="19"/>
                    <a:pt x="30" y="18"/>
                  </a:cubicBezTo>
                  <a:cubicBezTo>
                    <a:pt x="32" y="16"/>
                    <a:pt x="34" y="13"/>
                    <a:pt x="37" y="11"/>
                  </a:cubicBezTo>
                  <a:cubicBezTo>
                    <a:pt x="38" y="12"/>
                    <a:pt x="41" y="11"/>
                    <a:pt x="41" y="8"/>
                  </a:cubicBezTo>
                  <a:cubicBezTo>
                    <a:pt x="41" y="8"/>
                    <a:pt x="41" y="7"/>
                    <a:pt x="41" y="7"/>
                  </a:cubicBezTo>
                  <a:cubicBezTo>
                    <a:pt x="42" y="5"/>
                    <a:pt x="40" y="4"/>
                    <a:pt x="38" y="3"/>
                  </a:cubicBezTo>
                  <a:cubicBezTo>
                    <a:pt x="31" y="3"/>
                    <a:pt x="27" y="10"/>
                    <a:pt x="23" y="16"/>
                  </a:cubicBezTo>
                  <a:cubicBezTo>
                    <a:pt x="18" y="9"/>
                    <a:pt x="11" y="0"/>
                    <a:pt x="3" y="3"/>
                  </a:cubicBezTo>
                  <a:cubicBezTo>
                    <a:pt x="0" y="4"/>
                    <a:pt x="0" y="9"/>
                    <a:pt x="4" y="9"/>
                  </a:cubicBezTo>
                  <a:cubicBezTo>
                    <a:pt x="7" y="9"/>
                    <a:pt x="10" y="14"/>
                    <a:pt x="12" y="16"/>
                  </a:cubicBezTo>
                  <a:cubicBezTo>
                    <a:pt x="14" y="18"/>
                    <a:pt x="15" y="20"/>
                    <a:pt x="17" y="22"/>
                  </a:cubicBezTo>
                  <a:cubicBezTo>
                    <a:pt x="14" y="26"/>
                    <a:pt x="12" y="30"/>
                    <a:pt x="10" y="34"/>
                  </a:cubicBezTo>
                  <a:cubicBezTo>
                    <a:pt x="9" y="37"/>
                    <a:pt x="8" y="40"/>
                    <a:pt x="7" y="43"/>
                  </a:cubicBezTo>
                  <a:cubicBezTo>
                    <a:pt x="6" y="45"/>
                    <a:pt x="4" y="47"/>
                    <a:pt x="4" y="50"/>
                  </a:cubicBezTo>
                  <a:cubicBezTo>
                    <a:pt x="4" y="51"/>
                    <a:pt x="5" y="52"/>
                    <a:pt x="6" y="52"/>
                  </a:cubicBezTo>
                  <a:cubicBezTo>
                    <a:pt x="11" y="52"/>
                    <a:pt x="14" y="48"/>
                    <a:pt x="15" y="44"/>
                  </a:cubicBezTo>
                  <a:cubicBezTo>
                    <a:pt x="18" y="39"/>
                    <a:pt x="19" y="34"/>
                    <a:pt x="22" y="29"/>
                  </a:cubicBezTo>
                  <a:cubicBezTo>
                    <a:pt x="22" y="29"/>
                    <a:pt x="22" y="29"/>
                    <a:pt x="22" y="29"/>
                  </a:cubicBezTo>
                  <a:cubicBezTo>
                    <a:pt x="26" y="32"/>
                    <a:pt x="30" y="35"/>
                    <a:pt x="33" y="39"/>
                  </a:cubicBezTo>
                  <a:cubicBezTo>
                    <a:pt x="36" y="42"/>
                    <a:pt x="38" y="49"/>
                    <a:pt x="43" y="48"/>
                  </a:cubicBezTo>
                  <a:cubicBezTo>
                    <a:pt x="44" y="48"/>
                    <a:pt x="45" y="47"/>
                    <a:pt x="46" y="46"/>
                  </a:cubicBezTo>
                  <a:cubicBezTo>
                    <a:pt x="46" y="43"/>
                    <a:pt x="44" y="42"/>
                    <a:pt x="44" y="3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9" name="Freeform 124"/>
            <p:cNvSpPr>
              <a:spLocks/>
            </p:cNvSpPr>
            <p:nvPr/>
          </p:nvSpPr>
          <p:spPr bwMode="auto">
            <a:xfrm>
              <a:off x="3482" y="2457"/>
              <a:ext cx="46" cy="19"/>
            </a:xfrm>
            <a:custGeom>
              <a:avLst/>
              <a:gdLst>
                <a:gd name="T0" fmla="*/ 32 w 36"/>
                <a:gd name="T1" fmla="*/ 0 h 15"/>
                <a:gd name="T2" fmla="*/ 25 w 36"/>
                <a:gd name="T3" fmla="*/ 1 h 15"/>
                <a:gd name="T4" fmla="*/ 17 w 36"/>
                <a:gd name="T5" fmla="*/ 3 h 15"/>
                <a:gd name="T6" fmla="*/ 9 w 36"/>
                <a:gd name="T7" fmla="*/ 6 h 15"/>
                <a:gd name="T8" fmla="*/ 1 w 36"/>
                <a:gd name="T9" fmla="*/ 8 h 15"/>
                <a:gd name="T10" fmla="*/ 1 w 36"/>
                <a:gd name="T11" fmla="*/ 11 h 15"/>
                <a:gd name="T12" fmla="*/ 16 w 36"/>
                <a:gd name="T13" fmla="*/ 12 h 15"/>
                <a:gd name="T14" fmla="*/ 24 w 36"/>
                <a:gd name="T15" fmla="*/ 9 h 15"/>
                <a:gd name="T16" fmla="*/ 32 w 36"/>
                <a:gd name="T17" fmla="*/ 7 h 15"/>
                <a:gd name="T18" fmla="*/ 32 w 36"/>
                <a:gd name="T19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" h="15">
                  <a:moveTo>
                    <a:pt x="32" y="0"/>
                  </a:moveTo>
                  <a:cubicBezTo>
                    <a:pt x="29" y="0"/>
                    <a:pt x="27" y="0"/>
                    <a:pt x="25" y="1"/>
                  </a:cubicBezTo>
                  <a:cubicBezTo>
                    <a:pt x="23" y="2"/>
                    <a:pt x="20" y="3"/>
                    <a:pt x="17" y="3"/>
                  </a:cubicBezTo>
                  <a:cubicBezTo>
                    <a:pt x="15" y="4"/>
                    <a:pt x="12" y="5"/>
                    <a:pt x="9" y="6"/>
                  </a:cubicBezTo>
                  <a:cubicBezTo>
                    <a:pt x="6" y="6"/>
                    <a:pt x="3" y="6"/>
                    <a:pt x="1" y="8"/>
                  </a:cubicBezTo>
                  <a:cubicBezTo>
                    <a:pt x="0" y="9"/>
                    <a:pt x="0" y="10"/>
                    <a:pt x="1" y="11"/>
                  </a:cubicBezTo>
                  <a:cubicBezTo>
                    <a:pt x="4" y="15"/>
                    <a:pt x="11" y="13"/>
                    <a:pt x="16" y="12"/>
                  </a:cubicBezTo>
                  <a:cubicBezTo>
                    <a:pt x="18" y="11"/>
                    <a:pt x="21" y="10"/>
                    <a:pt x="24" y="9"/>
                  </a:cubicBezTo>
                  <a:cubicBezTo>
                    <a:pt x="26" y="9"/>
                    <a:pt x="29" y="7"/>
                    <a:pt x="32" y="7"/>
                  </a:cubicBezTo>
                  <a:cubicBezTo>
                    <a:pt x="36" y="6"/>
                    <a:pt x="36" y="0"/>
                    <a:pt x="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0" name="Freeform 125"/>
            <p:cNvSpPr>
              <a:spLocks/>
            </p:cNvSpPr>
            <p:nvPr/>
          </p:nvSpPr>
          <p:spPr bwMode="auto">
            <a:xfrm>
              <a:off x="3523" y="2400"/>
              <a:ext cx="54" cy="87"/>
            </a:xfrm>
            <a:custGeom>
              <a:avLst/>
              <a:gdLst>
                <a:gd name="T0" fmla="*/ 38 w 43"/>
                <a:gd name="T1" fmla="*/ 60 h 69"/>
                <a:gd name="T2" fmla="*/ 23 w 43"/>
                <a:gd name="T3" fmla="*/ 60 h 69"/>
                <a:gd name="T4" fmla="*/ 16 w 43"/>
                <a:gd name="T5" fmla="*/ 61 h 69"/>
                <a:gd name="T6" fmla="*/ 15 w 43"/>
                <a:gd name="T7" fmla="*/ 61 h 69"/>
                <a:gd name="T8" fmla="*/ 17 w 43"/>
                <a:gd name="T9" fmla="*/ 58 h 69"/>
                <a:gd name="T10" fmla="*/ 21 w 43"/>
                <a:gd name="T11" fmla="*/ 47 h 69"/>
                <a:gd name="T12" fmla="*/ 28 w 43"/>
                <a:gd name="T13" fmla="*/ 27 h 69"/>
                <a:gd name="T14" fmla="*/ 22 w 43"/>
                <a:gd name="T15" fmla="*/ 5 h 69"/>
                <a:gd name="T16" fmla="*/ 1 w 43"/>
                <a:gd name="T17" fmla="*/ 17 h 69"/>
                <a:gd name="T18" fmla="*/ 6 w 43"/>
                <a:gd name="T19" fmla="*/ 17 h 69"/>
                <a:gd name="T20" fmla="*/ 17 w 43"/>
                <a:gd name="T21" fmla="*/ 10 h 69"/>
                <a:gd name="T22" fmla="*/ 22 w 43"/>
                <a:gd name="T23" fmla="*/ 19 h 69"/>
                <a:gd name="T24" fmla="*/ 20 w 43"/>
                <a:gd name="T25" fmla="*/ 30 h 69"/>
                <a:gd name="T26" fmla="*/ 11 w 43"/>
                <a:gd name="T27" fmla="*/ 51 h 69"/>
                <a:gd name="T28" fmla="*/ 11 w 43"/>
                <a:gd name="T29" fmla="*/ 69 h 69"/>
                <a:gd name="T30" fmla="*/ 23 w 43"/>
                <a:gd name="T31" fmla="*/ 69 h 69"/>
                <a:gd name="T32" fmla="*/ 38 w 43"/>
                <a:gd name="T33" fmla="*/ 69 h 69"/>
                <a:gd name="T34" fmla="*/ 38 w 43"/>
                <a:gd name="T35" fmla="*/ 6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3" h="69">
                  <a:moveTo>
                    <a:pt x="38" y="60"/>
                  </a:moveTo>
                  <a:cubicBezTo>
                    <a:pt x="33" y="60"/>
                    <a:pt x="28" y="60"/>
                    <a:pt x="23" y="60"/>
                  </a:cubicBezTo>
                  <a:cubicBezTo>
                    <a:pt x="21" y="61"/>
                    <a:pt x="18" y="61"/>
                    <a:pt x="16" y="61"/>
                  </a:cubicBezTo>
                  <a:cubicBezTo>
                    <a:pt x="16" y="61"/>
                    <a:pt x="15" y="61"/>
                    <a:pt x="15" y="61"/>
                  </a:cubicBezTo>
                  <a:cubicBezTo>
                    <a:pt x="15" y="60"/>
                    <a:pt x="16" y="59"/>
                    <a:pt x="17" y="58"/>
                  </a:cubicBezTo>
                  <a:cubicBezTo>
                    <a:pt x="18" y="54"/>
                    <a:pt x="19" y="51"/>
                    <a:pt x="21" y="47"/>
                  </a:cubicBezTo>
                  <a:cubicBezTo>
                    <a:pt x="23" y="41"/>
                    <a:pt x="27" y="34"/>
                    <a:pt x="28" y="27"/>
                  </a:cubicBezTo>
                  <a:cubicBezTo>
                    <a:pt x="29" y="19"/>
                    <a:pt x="29" y="10"/>
                    <a:pt x="22" y="5"/>
                  </a:cubicBezTo>
                  <a:cubicBezTo>
                    <a:pt x="14" y="0"/>
                    <a:pt x="0" y="7"/>
                    <a:pt x="1" y="17"/>
                  </a:cubicBezTo>
                  <a:cubicBezTo>
                    <a:pt x="2" y="19"/>
                    <a:pt x="5" y="20"/>
                    <a:pt x="6" y="17"/>
                  </a:cubicBezTo>
                  <a:cubicBezTo>
                    <a:pt x="7" y="12"/>
                    <a:pt x="12" y="7"/>
                    <a:pt x="17" y="10"/>
                  </a:cubicBezTo>
                  <a:cubicBezTo>
                    <a:pt x="20" y="11"/>
                    <a:pt x="21" y="15"/>
                    <a:pt x="22" y="19"/>
                  </a:cubicBezTo>
                  <a:cubicBezTo>
                    <a:pt x="22" y="22"/>
                    <a:pt x="22" y="26"/>
                    <a:pt x="20" y="30"/>
                  </a:cubicBezTo>
                  <a:cubicBezTo>
                    <a:pt x="17" y="37"/>
                    <a:pt x="14" y="44"/>
                    <a:pt x="11" y="51"/>
                  </a:cubicBezTo>
                  <a:cubicBezTo>
                    <a:pt x="9" y="56"/>
                    <a:pt x="1" y="67"/>
                    <a:pt x="11" y="69"/>
                  </a:cubicBezTo>
                  <a:cubicBezTo>
                    <a:pt x="15" y="69"/>
                    <a:pt x="19" y="69"/>
                    <a:pt x="23" y="69"/>
                  </a:cubicBezTo>
                  <a:cubicBezTo>
                    <a:pt x="28" y="69"/>
                    <a:pt x="33" y="69"/>
                    <a:pt x="38" y="69"/>
                  </a:cubicBezTo>
                  <a:cubicBezTo>
                    <a:pt x="43" y="68"/>
                    <a:pt x="43" y="61"/>
                    <a:pt x="38" y="6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1" name="Freeform 126"/>
            <p:cNvSpPr>
              <a:spLocks/>
            </p:cNvSpPr>
            <p:nvPr/>
          </p:nvSpPr>
          <p:spPr bwMode="auto">
            <a:xfrm>
              <a:off x="3572" y="2418"/>
              <a:ext cx="49" cy="102"/>
            </a:xfrm>
            <a:custGeom>
              <a:avLst/>
              <a:gdLst>
                <a:gd name="T0" fmla="*/ 30 w 39"/>
                <a:gd name="T1" fmla="*/ 5 h 81"/>
                <a:gd name="T2" fmla="*/ 24 w 39"/>
                <a:gd name="T3" fmla="*/ 23 h 81"/>
                <a:gd name="T4" fmla="*/ 24 w 39"/>
                <a:gd name="T5" fmla="*/ 23 h 81"/>
                <a:gd name="T6" fmla="*/ 21 w 39"/>
                <a:gd name="T7" fmla="*/ 19 h 81"/>
                <a:gd name="T8" fmla="*/ 18 w 39"/>
                <a:gd name="T9" fmla="*/ 15 h 81"/>
                <a:gd name="T10" fmla="*/ 15 w 39"/>
                <a:gd name="T11" fmla="*/ 7 h 81"/>
                <a:gd name="T12" fmla="*/ 5 w 39"/>
                <a:gd name="T13" fmla="*/ 0 h 81"/>
                <a:gd name="T14" fmla="*/ 4 w 39"/>
                <a:gd name="T15" fmla="*/ 6 h 81"/>
                <a:gd name="T16" fmla="*/ 8 w 39"/>
                <a:gd name="T17" fmla="*/ 10 h 81"/>
                <a:gd name="T18" fmla="*/ 13 w 39"/>
                <a:gd name="T19" fmla="*/ 23 h 81"/>
                <a:gd name="T20" fmla="*/ 21 w 39"/>
                <a:gd name="T21" fmla="*/ 32 h 81"/>
                <a:gd name="T22" fmla="*/ 18 w 39"/>
                <a:gd name="T23" fmla="*/ 41 h 81"/>
                <a:gd name="T24" fmla="*/ 13 w 39"/>
                <a:gd name="T25" fmla="*/ 60 h 81"/>
                <a:gd name="T26" fmla="*/ 13 w 39"/>
                <a:gd name="T27" fmla="*/ 78 h 81"/>
                <a:gd name="T28" fmla="*/ 18 w 39"/>
                <a:gd name="T29" fmla="*/ 78 h 81"/>
                <a:gd name="T30" fmla="*/ 22 w 39"/>
                <a:gd name="T31" fmla="*/ 61 h 81"/>
                <a:gd name="T32" fmla="*/ 27 w 39"/>
                <a:gd name="T33" fmla="*/ 42 h 81"/>
                <a:gd name="T34" fmla="*/ 32 w 39"/>
                <a:gd name="T35" fmla="*/ 25 h 81"/>
                <a:gd name="T36" fmla="*/ 37 w 39"/>
                <a:gd name="T37" fmla="*/ 7 h 81"/>
                <a:gd name="T38" fmla="*/ 30 w 39"/>
                <a:gd name="T39" fmla="*/ 5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9" h="81">
                  <a:moveTo>
                    <a:pt x="30" y="5"/>
                  </a:moveTo>
                  <a:cubicBezTo>
                    <a:pt x="29" y="11"/>
                    <a:pt x="26" y="17"/>
                    <a:pt x="24" y="23"/>
                  </a:cubicBezTo>
                  <a:cubicBezTo>
                    <a:pt x="24" y="23"/>
                    <a:pt x="24" y="23"/>
                    <a:pt x="24" y="23"/>
                  </a:cubicBezTo>
                  <a:cubicBezTo>
                    <a:pt x="23" y="22"/>
                    <a:pt x="22" y="20"/>
                    <a:pt x="21" y="19"/>
                  </a:cubicBezTo>
                  <a:cubicBezTo>
                    <a:pt x="20" y="18"/>
                    <a:pt x="19" y="16"/>
                    <a:pt x="18" y="15"/>
                  </a:cubicBezTo>
                  <a:cubicBezTo>
                    <a:pt x="15" y="12"/>
                    <a:pt x="16" y="9"/>
                    <a:pt x="15" y="7"/>
                  </a:cubicBezTo>
                  <a:cubicBezTo>
                    <a:pt x="13" y="3"/>
                    <a:pt x="9" y="0"/>
                    <a:pt x="5" y="0"/>
                  </a:cubicBezTo>
                  <a:cubicBezTo>
                    <a:pt x="1" y="0"/>
                    <a:pt x="0" y="5"/>
                    <a:pt x="4" y="6"/>
                  </a:cubicBezTo>
                  <a:cubicBezTo>
                    <a:pt x="5" y="7"/>
                    <a:pt x="6" y="9"/>
                    <a:pt x="8" y="10"/>
                  </a:cubicBezTo>
                  <a:cubicBezTo>
                    <a:pt x="8" y="15"/>
                    <a:pt x="11" y="19"/>
                    <a:pt x="13" y="23"/>
                  </a:cubicBezTo>
                  <a:cubicBezTo>
                    <a:pt x="15" y="26"/>
                    <a:pt x="18" y="30"/>
                    <a:pt x="21" y="32"/>
                  </a:cubicBezTo>
                  <a:cubicBezTo>
                    <a:pt x="20" y="35"/>
                    <a:pt x="19" y="38"/>
                    <a:pt x="18" y="41"/>
                  </a:cubicBezTo>
                  <a:cubicBezTo>
                    <a:pt x="16" y="47"/>
                    <a:pt x="14" y="53"/>
                    <a:pt x="13" y="60"/>
                  </a:cubicBezTo>
                  <a:cubicBezTo>
                    <a:pt x="12" y="65"/>
                    <a:pt x="11" y="72"/>
                    <a:pt x="13" y="78"/>
                  </a:cubicBezTo>
                  <a:cubicBezTo>
                    <a:pt x="14" y="81"/>
                    <a:pt x="17" y="81"/>
                    <a:pt x="18" y="78"/>
                  </a:cubicBezTo>
                  <a:cubicBezTo>
                    <a:pt x="20" y="73"/>
                    <a:pt x="21" y="66"/>
                    <a:pt x="22" y="61"/>
                  </a:cubicBezTo>
                  <a:cubicBezTo>
                    <a:pt x="23" y="54"/>
                    <a:pt x="25" y="48"/>
                    <a:pt x="27" y="42"/>
                  </a:cubicBezTo>
                  <a:cubicBezTo>
                    <a:pt x="28" y="36"/>
                    <a:pt x="30" y="31"/>
                    <a:pt x="32" y="25"/>
                  </a:cubicBezTo>
                  <a:cubicBezTo>
                    <a:pt x="34" y="19"/>
                    <a:pt x="36" y="13"/>
                    <a:pt x="37" y="7"/>
                  </a:cubicBezTo>
                  <a:cubicBezTo>
                    <a:pt x="39" y="2"/>
                    <a:pt x="32" y="0"/>
                    <a:pt x="30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2" name="Freeform 127"/>
            <p:cNvSpPr>
              <a:spLocks/>
            </p:cNvSpPr>
            <p:nvPr/>
          </p:nvSpPr>
          <p:spPr bwMode="auto">
            <a:xfrm>
              <a:off x="3618" y="2360"/>
              <a:ext cx="46" cy="54"/>
            </a:xfrm>
            <a:custGeom>
              <a:avLst/>
              <a:gdLst>
                <a:gd name="T0" fmla="*/ 33 w 36"/>
                <a:gd name="T1" fmla="*/ 28 h 43"/>
                <a:gd name="T2" fmla="*/ 22 w 36"/>
                <a:gd name="T3" fmla="*/ 30 h 43"/>
                <a:gd name="T4" fmla="*/ 14 w 36"/>
                <a:gd name="T5" fmla="*/ 33 h 43"/>
                <a:gd name="T6" fmla="*/ 18 w 36"/>
                <a:gd name="T7" fmla="*/ 23 h 43"/>
                <a:gd name="T8" fmla="*/ 19 w 36"/>
                <a:gd name="T9" fmla="*/ 6 h 43"/>
                <a:gd name="T10" fmla="*/ 5 w 36"/>
                <a:gd name="T11" fmla="*/ 2 h 43"/>
                <a:gd name="T12" fmla="*/ 2 w 36"/>
                <a:gd name="T13" fmla="*/ 18 h 43"/>
                <a:gd name="T14" fmla="*/ 6 w 36"/>
                <a:gd name="T15" fmla="*/ 19 h 43"/>
                <a:gd name="T16" fmla="*/ 9 w 36"/>
                <a:gd name="T17" fmla="*/ 8 h 43"/>
                <a:gd name="T18" fmla="*/ 13 w 36"/>
                <a:gd name="T19" fmla="*/ 14 h 43"/>
                <a:gd name="T20" fmla="*/ 5 w 36"/>
                <a:gd name="T21" fmla="*/ 38 h 43"/>
                <a:gd name="T22" fmla="*/ 7 w 36"/>
                <a:gd name="T23" fmla="*/ 41 h 43"/>
                <a:gd name="T24" fmla="*/ 21 w 36"/>
                <a:gd name="T25" fmla="*/ 41 h 43"/>
                <a:gd name="T26" fmla="*/ 27 w 36"/>
                <a:gd name="T27" fmla="*/ 38 h 43"/>
                <a:gd name="T28" fmla="*/ 34 w 36"/>
                <a:gd name="T29" fmla="*/ 33 h 43"/>
                <a:gd name="T30" fmla="*/ 33 w 36"/>
                <a:gd name="T31" fmla="*/ 28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6" h="43">
                  <a:moveTo>
                    <a:pt x="33" y="28"/>
                  </a:moveTo>
                  <a:cubicBezTo>
                    <a:pt x="29" y="26"/>
                    <a:pt x="25" y="29"/>
                    <a:pt x="22" y="30"/>
                  </a:cubicBezTo>
                  <a:cubicBezTo>
                    <a:pt x="19" y="32"/>
                    <a:pt x="16" y="33"/>
                    <a:pt x="14" y="33"/>
                  </a:cubicBezTo>
                  <a:cubicBezTo>
                    <a:pt x="15" y="30"/>
                    <a:pt x="17" y="26"/>
                    <a:pt x="18" y="23"/>
                  </a:cubicBezTo>
                  <a:cubicBezTo>
                    <a:pt x="20" y="18"/>
                    <a:pt x="22" y="11"/>
                    <a:pt x="19" y="6"/>
                  </a:cubicBezTo>
                  <a:cubicBezTo>
                    <a:pt x="17" y="1"/>
                    <a:pt x="9" y="0"/>
                    <a:pt x="5" y="2"/>
                  </a:cubicBezTo>
                  <a:cubicBezTo>
                    <a:pt x="0" y="6"/>
                    <a:pt x="2" y="13"/>
                    <a:pt x="2" y="18"/>
                  </a:cubicBezTo>
                  <a:cubicBezTo>
                    <a:pt x="2" y="21"/>
                    <a:pt x="6" y="21"/>
                    <a:pt x="6" y="19"/>
                  </a:cubicBezTo>
                  <a:cubicBezTo>
                    <a:pt x="6" y="16"/>
                    <a:pt x="6" y="9"/>
                    <a:pt x="9" y="8"/>
                  </a:cubicBezTo>
                  <a:cubicBezTo>
                    <a:pt x="13" y="6"/>
                    <a:pt x="14" y="11"/>
                    <a:pt x="13" y="14"/>
                  </a:cubicBezTo>
                  <a:cubicBezTo>
                    <a:pt x="12" y="22"/>
                    <a:pt x="7" y="29"/>
                    <a:pt x="5" y="38"/>
                  </a:cubicBezTo>
                  <a:cubicBezTo>
                    <a:pt x="5" y="39"/>
                    <a:pt x="6" y="41"/>
                    <a:pt x="7" y="41"/>
                  </a:cubicBezTo>
                  <a:cubicBezTo>
                    <a:pt x="12" y="43"/>
                    <a:pt x="16" y="42"/>
                    <a:pt x="21" y="41"/>
                  </a:cubicBezTo>
                  <a:cubicBezTo>
                    <a:pt x="23" y="40"/>
                    <a:pt x="25" y="39"/>
                    <a:pt x="27" y="38"/>
                  </a:cubicBezTo>
                  <a:cubicBezTo>
                    <a:pt x="29" y="36"/>
                    <a:pt x="32" y="36"/>
                    <a:pt x="34" y="33"/>
                  </a:cubicBezTo>
                  <a:cubicBezTo>
                    <a:pt x="36" y="32"/>
                    <a:pt x="35" y="29"/>
                    <a:pt x="33" y="2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3" name="Freeform 128"/>
            <p:cNvSpPr>
              <a:spLocks noEditPoints="1"/>
            </p:cNvSpPr>
            <p:nvPr/>
          </p:nvSpPr>
          <p:spPr bwMode="auto">
            <a:xfrm>
              <a:off x="1632" y="3737"/>
              <a:ext cx="70" cy="87"/>
            </a:xfrm>
            <a:custGeom>
              <a:avLst/>
              <a:gdLst>
                <a:gd name="T0" fmla="*/ 49 w 56"/>
                <a:gd name="T1" fmla="*/ 62 h 69"/>
                <a:gd name="T2" fmla="*/ 36 w 56"/>
                <a:gd name="T3" fmla="*/ 56 h 69"/>
                <a:gd name="T4" fmla="*/ 27 w 56"/>
                <a:gd name="T5" fmla="*/ 53 h 69"/>
                <a:gd name="T6" fmla="*/ 19 w 56"/>
                <a:gd name="T7" fmla="*/ 46 h 69"/>
                <a:gd name="T8" fmla="*/ 18 w 56"/>
                <a:gd name="T9" fmla="*/ 45 h 69"/>
                <a:gd name="T10" fmla="*/ 25 w 56"/>
                <a:gd name="T11" fmla="*/ 45 h 69"/>
                <a:gd name="T12" fmla="*/ 49 w 56"/>
                <a:gd name="T13" fmla="*/ 36 h 69"/>
                <a:gd name="T14" fmla="*/ 55 w 56"/>
                <a:gd name="T15" fmla="*/ 23 h 69"/>
                <a:gd name="T16" fmla="*/ 51 w 56"/>
                <a:gd name="T17" fmla="*/ 10 h 69"/>
                <a:gd name="T18" fmla="*/ 26 w 56"/>
                <a:gd name="T19" fmla="*/ 1 h 69"/>
                <a:gd name="T20" fmla="*/ 5 w 56"/>
                <a:gd name="T21" fmla="*/ 16 h 69"/>
                <a:gd name="T22" fmla="*/ 3 w 56"/>
                <a:gd name="T23" fmla="*/ 42 h 69"/>
                <a:gd name="T24" fmla="*/ 22 w 56"/>
                <a:gd name="T25" fmla="*/ 64 h 69"/>
                <a:gd name="T26" fmla="*/ 35 w 56"/>
                <a:gd name="T27" fmla="*/ 69 h 69"/>
                <a:gd name="T28" fmla="*/ 47 w 56"/>
                <a:gd name="T29" fmla="*/ 68 h 69"/>
                <a:gd name="T30" fmla="*/ 49 w 56"/>
                <a:gd name="T31" fmla="*/ 62 h 69"/>
                <a:gd name="T32" fmla="*/ 21 w 56"/>
                <a:gd name="T33" fmla="*/ 15 h 69"/>
                <a:gd name="T34" fmla="*/ 37 w 56"/>
                <a:gd name="T35" fmla="*/ 14 h 69"/>
                <a:gd name="T36" fmla="*/ 44 w 56"/>
                <a:gd name="T37" fmla="*/ 21 h 69"/>
                <a:gd name="T38" fmla="*/ 40 w 56"/>
                <a:gd name="T39" fmla="*/ 28 h 69"/>
                <a:gd name="T40" fmla="*/ 25 w 56"/>
                <a:gd name="T41" fmla="*/ 34 h 69"/>
                <a:gd name="T42" fmla="*/ 15 w 56"/>
                <a:gd name="T43" fmla="*/ 31 h 69"/>
                <a:gd name="T44" fmla="*/ 13 w 56"/>
                <a:gd name="T45" fmla="*/ 29 h 69"/>
                <a:gd name="T46" fmla="*/ 21 w 56"/>
                <a:gd name="T47" fmla="*/ 15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56" h="69">
                  <a:moveTo>
                    <a:pt x="49" y="62"/>
                  </a:moveTo>
                  <a:cubicBezTo>
                    <a:pt x="45" y="58"/>
                    <a:pt x="41" y="58"/>
                    <a:pt x="36" y="56"/>
                  </a:cubicBezTo>
                  <a:cubicBezTo>
                    <a:pt x="33" y="55"/>
                    <a:pt x="30" y="55"/>
                    <a:pt x="27" y="53"/>
                  </a:cubicBezTo>
                  <a:cubicBezTo>
                    <a:pt x="24" y="51"/>
                    <a:pt x="22" y="49"/>
                    <a:pt x="19" y="46"/>
                  </a:cubicBezTo>
                  <a:cubicBezTo>
                    <a:pt x="19" y="46"/>
                    <a:pt x="18" y="45"/>
                    <a:pt x="18" y="45"/>
                  </a:cubicBezTo>
                  <a:cubicBezTo>
                    <a:pt x="20" y="45"/>
                    <a:pt x="23" y="45"/>
                    <a:pt x="25" y="45"/>
                  </a:cubicBezTo>
                  <a:cubicBezTo>
                    <a:pt x="34" y="46"/>
                    <a:pt x="43" y="43"/>
                    <a:pt x="49" y="36"/>
                  </a:cubicBezTo>
                  <a:cubicBezTo>
                    <a:pt x="52" y="32"/>
                    <a:pt x="54" y="28"/>
                    <a:pt x="55" y="23"/>
                  </a:cubicBezTo>
                  <a:cubicBezTo>
                    <a:pt x="56" y="18"/>
                    <a:pt x="54" y="14"/>
                    <a:pt x="51" y="10"/>
                  </a:cubicBezTo>
                  <a:cubicBezTo>
                    <a:pt x="45" y="3"/>
                    <a:pt x="35" y="0"/>
                    <a:pt x="26" y="1"/>
                  </a:cubicBezTo>
                  <a:cubicBezTo>
                    <a:pt x="17" y="2"/>
                    <a:pt x="10" y="9"/>
                    <a:pt x="5" y="16"/>
                  </a:cubicBezTo>
                  <a:cubicBezTo>
                    <a:pt x="0" y="23"/>
                    <a:pt x="0" y="33"/>
                    <a:pt x="3" y="42"/>
                  </a:cubicBezTo>
                  <a:cubicBezTo>
                    <a:pt x="6" y="51"/>
                    <a:pt x="13" y="59"/>
                    <a:pt x="22" y="64"/>
                  </a:cubicBezTo>
                  <a:cubicBezTo>
                    <a:pt x="26" y="67"/>
                    <a:pt x="30" y="68"/>
                    <a:pt x="35" y="69"/>
                  </a:cubicBezTo>
                  <a:cubicBezTo>
                    <a:pt x="39" y="69"/>
                    <a:pt x="44" y="67"/>
                    <a:pt x="47" y="68"/>
                  </a:cubicBezTo>
                  <a:cubicBezTo>
                    <a:pt x="49" y="68"/>
                    <a:pt x="51" y="64"/>
                    <a:pt x="49" y="62"/>
                  </a:cubicBezTo>
                  <a:close/>
                  <a:moveTo>
                    <a:pt x="21" y="15"/>
                  </a:moveTo>
                  <a:cubicBezTo>
                    <a:pt x="26" y="12"/>
                    <a:pt x="31" y="12"/>
                    <a:pt x="37" y="14"/>
                  </a:cubicBezTo>
                  <a:cubicBezTo>
                    <a:pt x="40" y="15"/>
                    <a:pt x="42" y="18"/>
                    <a:pt x="44" y="21"/>
                  </a:cubicBezTo>
                  <a:cubicBezTo>
                    <a:pt x="45" y="23"/>
                    <a:pt x="41" y="27"/>
                    <a:pt x="40" y="28"/>
                  </a:cubicBezTo>
                  <a:cubicBezTo>
                    <a:pt x="37" y="33"/>
                    <a:pt x="31" y="34"/>
                    <a:pt x="25" y="34"/>
                  </a:cubicBezTo>
                  <a:cubicBezTo>
                    <a:pt x="22" y="34"/>
                    <a:pt x="18" y="34"/>
                    <a:pt x="15" y="31"/>
                  </a:cubicBezTo>
                  <a:cubicBezTo>
                    <a:pt x="14" y="30"/>
                    <a:pt x="14" y="29"/>
                    <a:pt x="13" y="29"/>
                  </a:cubicBezTo>
                  <a:cubicBezTo>
                    <a:pt x="14" y="23"/>
                    <a:pt x="16" y="19"/>
                    <a:pt x="21" y="1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4" name="Freeform 129"/>
            <p:cNvSpPr>
              <a:spLocks/>
            </p:cNvSpPr>
            <p:nvPr/>
          </p:nvSpPr>
          <p:spPr bwMode="auto">
            <a:xfrm>
              <a:off x="1735" y="3816"/>
              <a:ext cx="54" cy="24"/>
            </a:xfrm>
            <a:custGeom>
              <a:avLst/>
              <a:gdLst>
                <a:gd name="T0" fmla="*/ 39 w 43"/>
                <a:gd name="T1" fmla="*/ 9 h 19"/>
                <a:gd name="T2" fmla="*/ 8 w 43"/>
                <a:gd name="T3" fmla="*/ 1 h 19"/>
                <a:gd name="T4" fmla="*/ 5 w 43"/>
                <a:gd name="T5" fmla="*/ 11 h 19"/>
                <a:gd name="T6" fmla="*/ 18 w 43"/>
                <a:gd name="T7" fmla="*/ 14 h 19"/>
                <a:gd name="T8" fmla="*/ 26 w 43"/>
                <a:gd name="T9" fmla="*/ 16 h 19"/>
                <a:gd name="T10" fmla="*/ 33 w 43"/>
                <a:gd name="T11" fmla="*/ 18 h 19"/>
                <a:gd name="T12" fmla="*/ 39 w 43"/>
                <a:gd name="T13" fmla="*/ 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3" h="19">
                  <a:moveTo>
                    <a:pt x="39" y="9"/>
                  </a:moveTo>
                  <a:cubicBezTo>
                    <a:pt x="33" y="1"/>
                    <a:pt x="17" y="3"/>
                    <a:pt x="8" y="1"/>
                  </a:cubicBezTo>
                  <a:cubicBezTo>
                    <a:pt x="3" y="0"/>
                    <a:pt x="0" y="9"/>
                    <a:pt x="5" y="11"/>
                  </a:cubicBezTo>
                  <a:cubicBezTo>
                    <a:pt x="9" y="13"/>
                    <a:pt x="14" y="14"/>
                    <a:pt x="18" y="14"/>
                  </a:cubicBezTo>
                  <a:cubicBezTo>
                    <a:pt x="21" y="15"/>
                    <a:pt x="24" y="15"/>
                    <a:pt x="26" y="16"/>
                  </a:cubicBezTo>
                  <a:cubicBezTo>
                    <a:pt x="29" y="16"/>
                    <a:pt x="31" y="18"/>
                    <a:pt x="33" y="18"/>
                  </a:cubicBezTo>
                  <a:cubicBezTo>
                    <a:pt x="38" y="19"/>
                    <a:pt x="43" y="14"/>
                    <a:pt x="39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5" name="Freeform 130"/>
            <p:cNvSpPr>
              <a:spLocks/>
            </p:cNvSpPr>
            <p:nvPr/>
          </p:nvSpPr>
          <p:spPr bwMode="auto">
            <a:xfrm>
              <a:off x="1733" y="3790"/>
              <a:ext cx="69" cy="23"/>
            </a:xfrm>
            <a:custGeom>
              <a:avLst/>
              <a:gdLst>
                <a:gd name="T0" fmla="*/ 49 w 55"/>
                <a:gd name="T1" fmla="*/ 3 h 18"/>
                <a:gd name="T2" fmla="*/ 25 w 55"/>
                <a:gd name="T3" fmla="*/ 0 h 18"/>
                <a:gd name="T4" fmla="*/ 13 w 55"/>
                <a:gd name="T5" fmla="*/ 2 h 18"/>
                <a:gd name="T6" fmla="*/ 3 w 55"/>
                <a:gd name="T7" fmla="*/ 7 h 18"/>
                <a:gd name="T8" fmla="*/ 9 w 55"/>
                <a:gd name="T9" fmla="*/ 14 h 18"/>
                <a:gd name="T10" fmla="*/ 9 w 55"/>
                <a:gd name="T11" fmla="*/ 14 h 18"/>
                <a:gd name="T12" fmla="*/ 26 w 55"/>
                <a:gd name="T13" fmla="*/ 12 h 18"/>
                <a:gd name="T14" fmla="*/ 44 w 55"/>
                <a:gd name="T15" fmla="*/ 14 h 18"/>
                <a:gd name="T16" fmla="*/ 47 w 55"/>
                <a:gd name="T17" fmla="*/ 15 h 18"/>
                <a:gd name="T18" fmla="*/ 49 w 55"/>
                <a:gd name="T19" fmla="*/ 15 h 18"/>
                <a:gd name="T20" fmla="*/ 49 w 55"/>
                <a:gd name="T21" fmla="*/ 3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5" h="18">
                  <a:moveTo>
                    <a:pt x="49" y="3"/>
                  </a:moveTo>
                  <a:cubicBezTo>
                    <a:pt x="41" y="1"/>
                    <a:pt x="33" y="0"/>
                    <a:pt x="25" y="0"/>
                  </a:cubicBezTo>
                  <a:cubicBezTo>
                    <a:pt x="21" y="0"/>
                    <a:pt x="17" y="1"/>
                    <a:pt x="13" y="2"/>
                  </a:cubicBezTo>
                  <a:cubicBezTo>
                    <a:pt x="9" y="3"/>
                    <a:pt x="6" y="4"/>
                    <a:pt x="3" y="7"/>
                  </a:cubicBezTo>
                  <a:cubicBezTo>
                    <a:pt x="0" y="11"/>
                    <a:pt x="5" y="18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15" y="13"/>
                    <a:pt x="20" y="12"/>
                    <a:pt x="26" y="12"/>
                  </a:cubicBezTo>
                  <a:cubicBezTo>
                    <a:pt x="32" y="12"/>
                    <a:pt x="38" y="13"/>
                    <a:pt x="44" y="14"/>
                  </a:cubicBezTo>
                  <a:cubicBezTo>
                    <a:pt x="45" y="15"/>
                    <a:pt x="46" y="15"/>
                    <a:pt x="47" y="15"/>
                  </a:cubicBezTo>
                  <a:cubicBezTo>
                    <a:pt x="48" y="15"/>
                    <a:pt x="48" y="15"/>
                    <a:pt x="49" y="15"/>
                  </a:cubicBezTo>
                  <a:cubicBezTo>
                    <a:pt x="54" y="13"/>
                    <a:pt x="55" y="5"/>
                    <a:pt x="49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6" name="Freeform 131"/>
            <p:cNvSpPr>
              <a:spLocks/>
            </p:cNvSpPr>
            <p:nvPr/>
          </p:nvSpPr>
          <p:spPr bwMode="auto">
            <a:xfrm>
              <a:off x="1806" y="3792"/>
              <a:ext cx="98" cy="123"/>
            </a:xfrm>
            <a:custGeom>
              <a:avLst/>
              <a:gdLst>
                <a:gd name="T0" fmla="*/ 54 w 78"/>
                <a:gd name="T1" fmla="*/ 82 h 97"/>
                <a:gd name="T2" fmla="*/ 53 w 78"/>
                <a:gd name="T3" fmla="*/ 82 h 97"/>
                <a:gd name="T4" fmla="*/ 47 w 78"/>
                <a:gd name="T5" fmla="*/ 79 h 97"/>
                <a:gd name="T6" fmla="*/ 34 w 78"/>
                <a:gd name="T7" fmla="*/ 72 h 97"/>
                <a:gd name="T8" fmla="*/ 28 w 78"/>
                <a:gd name="T9" fmla="*/ 71 h 97"/>
                <a:gd name="T10" fmla="*/ 37 w 78"/>
                <a:gd name="T11" fmla="*/ 67 h 97"/>
                <a:gd name="T12" fmla="*/ 59 w 78"/>
                <a:gd name="T13" fmla="*/ 55 h 97"/>
                <a:gd name="T14" fmla="*/ 71 w 78"/>
                <a:gd name="T15" fmla="*/ 17 h 97"/>
                <a:gd name="T16" fmla="*/ 58 w 78"/>
                <a:gd name="T17" fmla="*/ 5 h 97"/>
                <a:gd name="T18" fmla="*/ 43 w 78"/>
                <a:gd name="T19" fmla="*/ 1 h 97"/>
                <a:gd name="T20" fmla="*/ 37 w 78"/>
                <a:gd name="T21" fmla="*/ 27 h 97"/>
                <a:gd name="T22" fmla="*/ 44 w 78"/>
                <a:gd name="T23" fmla="*/ 25 h 97"/>
                <a:gd name="T24" fmla="*/ 45 w 78"/>
                <a:gd name="T25" fmla="*/ 16 h 97"/>
                <a:gd name="T26" fmla="*/ 45 w 78"/>
                <a:gd name="T27" fmla="*/ 11 h 97"/>
                <a:gd name="T28" fmla="*/ 45 w 78"/>
                <a:gd name="T29" fmla="*/ 10 h 97"/>
                <a:gd name="T30" fmla="*/ 47 w 78"/>
                <a:gd name="T31" fmla="*/ 10 h 97"/>
                <a:gd name="T32" fmla="*/ 55 w 78"/>
                <a:gd name="T33" fmla="*/ 15 h 97"/>
                <a:gd name="T34" fmla="*/ 64 w 78"/>
                <a:gd name="T35" fmla="*/ 26 h 97"/>
                <a:gd name="T36" fmla="*/ 45 w 78"/>
                <a:gd name="T37" fmla="*/ 52 h 97"/>
                <a:gd name="T38" fmla="*/ 28 w 78"/>
                <a:gd name="T39" fmla="*/ 59 h 97"/>
                <a:gd name="T40" fmla="*/ 8 w 78"/>
                <a:gd name="T41" fmla="*/ 66 h 97"/>
                <a:gd name="T42" fmla="*/ 6 w 78"/>
                <a:gd name="T43" fmla="*/ 77 h 97"/>
                <a:gd name="T44" fmla="*/ 19 w 78"/>
                <a:gd name="T45" fmla="*/ 82 h 97"/>
                <a:gd name="T46" fmla="*/ 32 w 78"/>
                <a:gd name="T47" fmla="*/ 85 h 97"/>
                <a:gd name="T48" fmla="*/ 56 w 78"/>
                <a:gd name="T49" fmla="*/ 90 h 97"/>
                <a:gd name="T50" fmla="*/ 54 w 78"/>
                <a:gd name="T51" fmla="*/ 82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78" h="97">
                  <a:moveTo>
                    <a:pt x="54" y="82"/>
                  </a:moveTo>
                  <a:cubicBezTo>
                    <a:pt x="53" y="82"/>
                    <a:pt x="51" y="80"/>
                    <a:pt x="53" y="82"/>
                  </a:cubicBezTo>
                  <a:cubicBezTo>
                    <a:pt x="52" y="81"/>
                    <a:pt x="50" y="80"/>
                    <a:pt x="47" y="79"/>
                  </a:cubicBezTo>
                  <a:cubicBezTo>
                    <a:pt x="43" y="77"/>
                    <a:pt x="39" y="74"/>
                    <a:pt x="34" y="72"/>
                  </a:cubicBezTo>
                  <a:cubicBezTo>
                    <a:pt x="32" y="71"/>
                    <a:pt x="30" y="71"/>
                    <a:pt x="28" y="71"/>
                  </a:cubicBezTo>
                  <a:cubicBezTo>
                    <a:pt x="31" y="70"/>
                    <a:pt x="34" y="68"/>
                    <a:pt x="37" y="67"/>
                  </a:cubicBezTo>
                  <a:cubicBezTo>
                    <a:pt x="45" y="63"/>
                    <a:pt x="52" y="60"/>
                    <a:pt x="59" y="55"/>
                  </a:cubicBezTo>
                  <a:cubicBezTo>
                    <a:pt x="70" y="47"/>
                    <a:pt x="78" y="30"/>
                    <a:pt x="71" y="17"/>
                  </a:cubicBezTo>
                  <a:cubicBezTo>
                    <a:pt x="68" y="12"/>
                    <a:pt x="62" y="9"/>
                    <a:pt x="58" y="5"/>
                  </a:cubicBezTo>
                  <a:cubicBezTo>
                    <a:pt x="53" y="2"/>
                    <a:pt x="48" y="0"/>
                    <a:pt x="43" y="1"/>
                  </a:cubicBezTo>
                  <a:cubicBezTo>
                    <a:pt x="33" y="3"/>
                    <a:pt x="35" y="20"/>
                    <a:pt x="37" y="27"/>
                  </a:cubicBezTo>
                  <a:cubicBezTo>
                    <a:pt x="38" y="32"/>
                    <a:pt x="45" y="30"/>
                    <a:pt x="44" y="25"/>
                  </a:cubicBezTo>
                  <a:cubicBezTo>
                    <a:pt x="44" y="22"/>
                    <a:pt x="44" y="19"/>
                    <a:pt x="45" y="16"/>
                  </a:cubicBezTo>
                  <a:cubicBezTo>
                    <a:pt x="45" y="14"/>
                    <a:pt x="45" y="13"/>
                    <a:pt x="45" y="11"/>
                  </a:cubicBezTo>
                  <a:cubicBezTo>
                    <a:pt x="45" y="10"/>
                    <a:pt x="45" y="10"/>
                    <a:pt x="45" y="10"/>
                  </a:cubicBezTo>
                  <a:cubicBezTo>
                    <a:pt x="46" y="10"/>
                    <a:pt x="46" y="10"/>
                    <a:pt x="47" y="10"/>
                  </a:cubicBezTo>
                  <a:cubicBezTo>
                    <a:pt x="50" y="11"/>
                    <a:pt x="53" y="13"/>
                    <a:pt x="55" y="15"/>
                  </a:cubicBezTo>
                  <a:cubicBezTo>
                    <a:pt x="59" y="18"/>
                    <a:pt x="63" y="21"/>
                    <a:pt x="64" y="26"/>
                  </a:cubicBezTo>
                  <a:cubicBezTo>
                    <a:pt x="64" y="38"/>
                    <a:pt x="55" y="46"/>
                    <a:pt x="45" y="52"/>
                  </a:cubicBezTo>
                  <a:cubicBezTo>
                    <a:pt x="40" y="54"/>
                    <a:pt x="34" y="57"/>
                    <a:pt x="28" y="59"/>
                  </a:cubicBezTo>
                  <a:cubicBezTo>
                    <a:pt x="22" y="62"/>
                    <a:pt x="15" y="65"/>
                    <a:pt x="8" y="66"/>
                  </a:cubicBezTo>
                  <a:cubicBezTo>
                    <a:pt x="2" y="66"/>
                    <a:pt x="0" y="75"/>
                    <a:pt x="6" y="77"/>
                  </a:cubicBezTo>
                  <a:cubicBezTo>
                    <a:pt x="10" y="79"/>
                    <a:pt x="15" y="81"/>
                    <a:pt x="19" y="82"/>
                  </a:cubicBezTo>
                  <a:cubicBezTo>
                    <a:pt x="23" y="84"/>
                    <a:pt x="28" y="83"/>
                    <a:pt x="32" y="85"/>
                  </a:cubicBezTo>
                  <a:cubicBezTo>
                    <a:pt x="40" y="89"/>
                    <a:pt x="48" y="97"/>
                    <a:pt x="56" y="90"/>
                  </a:cubicBezTo>
                  <a:cubicBezTo>
                    <a:pt x="59" y="88"/>
                    <a:pt x="58" y="83"/>
                    <a:pt x="54" y="8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7" name="Freeform 132"/>
            <p:cNvSpPr>
              <a:spLocks/>
            </p:cNvSpPr>
            <p:nvPr/>
          </p:nvSpPr>
          <p:spPr bwMode="auto">
            <a:xfrm>
              <a:off x="1897" y="3892"/>
              <a:ext cx="20" cy="19"/>
            </a:xfrm>
            <a:custGeom>
              <a:avLst/>
              <a:gdLst>
                <a:gd name="T0" fmla="*/ 15 w 16"/>
                <a:gd name="T1" fmla="*/ 6 h 15"/>
                <a:gd name="T2" fmla="*/ 14 w 16"/>
                <a:gd name="T3" fmla="*/ 4 h 15"/>
                <a:gd name="T4" fmla="*/ 13 w 16"/>
                <a:gd name="T5" fmla="*/ 3 h 15"/>
                <a:gd name="T6" fmla="*/ 13 w 16"/>
                <a:gd name="T7" fmla="*/ 3 h 15"/>
                <a:gd name="T8" fmla="*/ 13 w 16"/>
                <a:gd name="T9" fmla="*/ 3 h 15"/>
                <a:gd name="T10" fmla="*/ 10 w 16"/>
                <a:gd name="T11" fmla="*/ 1 h 15"/>
                <a:gd name="T12" fmla="*/ 5 w 16"/>
                <a:gd name="T13" fmla="*/ 2 h 15"/>
                <a:gd name="T14" fmla="*/ 3 w 16"/>
                <a:gd name="T15" fmla="*/ 3 h 15"/>
                <a:gd name="T16" fmla="*/ 2 w 16"/>
                <a:gd name="T17" fmla="*/ 5 h 15"/>
                <a:gd name="T18" fmla="*/ 1 w 16"/>
                <a:gd name="T19" fmla="*/ 8 h 15"/>
                <a:gd name="T20" fmla="*/ 8 w 16"/>
                <a:gd name="T21" fmla="*/ 13 h 15"/>
                <a:gd name="T22" fmla="*/ 9 w 16"/>
                <a:gd name="T23" fmla="*/ 14 h 15"/>
                <a:gd name="T24" fmla="*/ 14 w 16"/>
                <a:gd name="T25" fmla="*/ 12 h 15"/>
                <a:gd name="T26" fmla="*/ 15 w 16"/>
                <a:gd name="T27" fmla="*/ 6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6" h="15">
                  <a:moveTo>
                    <a:pt x="15" y="6"/>
                  </a:moveTo>
                  <a:cubicBezTo>
                    <a:pt x="15" y="5"/>
                    <a:pt x="14" y="5"/>
                    <a:pt x="14" y="4"/>
                  </a:cubicBezTo>
                  <a:cubicBezTo>
                    <a:pt x="14" y="4"/>
                    <a:pt x="13" y="3"/>
                    <a:pt x="13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2" y="2"/>
                    <a:pt x="11" y="1"/>
                    <a:pt x="10" y="1"/>
                  </a:cubicBezTo>
                  <a:cubicBezTo>
                    <a:pt x="8" y="0"/>
                    <a:pt x="6" y="0"/>
                    <a:pt x="5" y="2"/>
                  </a:cubicBezTo>
                  <a:cubicBezTo>
                    <a:pt x="4" y="2"/>
                    <a:pt x="4" y="3"/>
                    <a:pt x="3" y="3"/>
                  </a:cubicBezTo>
                  <a:cubicBezTo>
                    <a:pt x="3" y="4"/>
                    <a:pt x="2" y="4"/>
                    <a:pt x="2" y="5"/>
                  </a:cubicBezTo>
                  <a:cubicBezTo>
                    <a:pt x="1" y="5"/>
                    <a:pt x="1" y="7"/>
                    <a:pt x="1" y="8"/>
                  </a:cubicBezTo>
                  <a:cubicBezTo>
                    <a:pt x="0" y="12"/>
                    <a:pt x="5" y="15"/>
                    <a:pt x="8" y="13"/>
                  </a:cubicBezTo>
                  <a:cubicBezTo>
                    <a:pt x="8" y="13"/>
                    <a:pt x="9" y="14"/>
                    <a:pt x="9" y="14"/>
                  </a:cubicBezTo>
                  <a:cubicBezTo>
                    <a:pt x="11" y="15"/>
                    <a:pt x="13" y="14"/>
                    <a:pt x="14" y="12"/>
                  </a:cubicBezTo>
                  <a:cubicBezTo>
                    <a:pt x="16" y="10"/>
                    <a:pt x="16" y="8"/>
                    <a:pt x="15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8" name="Freeform 133"/>
            <p:cNvSpPr>
              <a:spLocks/>
            </p:cNvSpPr>
            <p:nvPr/>
          </p:nvSpPr>
          <p:spPr bwMode="auto">
            <a:xfrm>
              <a:off x="1939" y="3825"/>
              <a:ext cx="96" cy="125"/>
            </a:xfrm>
            <a:custGeom>
              <a:avLst/>
              <a:gdLst>
                <a:gd name="T0" fmla="*/ 63 w 76"/>
                <a:gd name="T1" fmla="*/ 60 h 99"/>
                <a:gd name="T2" fmla="*/ 52 w 76"/>
                <a:gd name="T3" fmla="*/ 51 h 99"/>
                <a:gd name="T4" fmla="*/ 61 w 76"/>
                <a:gd name="T5" fmla="*/ 42 h 99"/>
                <a:gd name="T6" fmla="*/ 74 w 76"/>
                <a:gd name="T7" fmla="*/ 26 h 99"/>
                <a:gd name="T8" fmla="*/ 71 w 76"/>
                <a:gd name="T9" fmla="*/ 17 h 99"/>
                <a:gd name="T10" fmla="*/ 34 w 76"/>
                <a:gd name="T11" fmla="*/ 7 h 99"/>
                <a:gd name="T12" fmla="*/ 4 w 76"/>
                <a:gd name="T13" fmla="*/ 2 h 99"/>
                <a:gd name="T14" fmla="*/ 3 w 76"/>
                <a:gd name="T15" fmla="*/ 10 h 99"/>
                <a:gd name="T16" fmla="*/ 5 w 76"/>
                <a:gd name="T17" fmla="*/ 11 h 99"/>
                <a:gd name="T18" fmla="*/ 10 w 76"/>
                <a:gd name="T19" fmla="*/ 10 h 99"/>
                <a:gd name="T20" fmla="*/ 33 w 76"/>
                <a:gd name="T21" fmla="*/ 16 h 99"/>
                <a:gd name="T22" fmla="*/ 61 w 76"/>
                <a:gd name="T23" fmla="*/ 25 h 99"/>
                <a:gd name="T24" fmla="*/ 59 w 76"/>
                <a:gd name="T25" fmla="*/ 28 h 99"/>
                <a:gd name="T26" fmla="*/ 52 w 76"/>
                <a:gd name="T27" fmla="*/ 35 h 99"/>
                <a:gd name="T28" fmla="*/ 43 w 76"/>
                <a:gd name="T29" fmla="*/ 44 h 99"/>
                <a:gd name="T30" fmla="*/ 41 w 76"/>
                <a:gd name="T31" fmla="*/ 43 h 99"/>
                <a:gd name="T32" fmla="*/ 16 w 76"/>
                <a:gd name="T33" fmla="*/ 40 h 99"/>
                <a:gd name="T34" fmla="*/ 20 w 76"/>
                <a:gd name="T35" fmla="*/ 48 h 99"/>
                <a:gd name="T36" fmla="*/ 37 w 76"/>
                <a:gd name="T37" fmla="*/ 52 h 99"/>
                <a:gd name="T38" fmla="*/ 8 w 76"/>
                <a:gd name="T39" fmla="*/ 85 h 99"/>
                <a:gd name="T40" fmla="*/ 16 w 76"/>
                <a:gd name="T41" fmla="*/ 94 h 99"/>
                <a:gd name="T42" fmla="*/ 46 w 76"/>
                <a:gd name="T43" fmla="*/ 59 h 99"/>
                <a:gd name="T44" fmla="*/ 46 w 76"/>
                <a:gd name="T45" fmla="*/ 59 h 99"/>
                <a:gd name="T46" fmla="*/ 58 w 76"/>
                <a:gd name="T47" fmla="*/ 67 h 99"/>
                <a:gd name="T48" fmla="*/ 63 w 76"/>
                <a:gd name="T49" fmla="*/ 60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76" h="99">
                  <a:moveTo>
                    <a:pt x="63" y="60"/>
                  </a:moveTo>
                  <a:cubicBezTo>
                    <a:pt x="59" y="57"/>
                    <a:pt x="56" y="54"/>
                    <a:pt x="52" y="51"/>
                  </a:cubicBezTo>
                  <a:cubicBezTo>
                    <a:pt x="55" y="47"/>
                    <a:pt x="58" y="44"/>
                    <a:pt x="61" y="42"/>
                  </a:cubicBezTo>
                  <a:cubicBezTo>
                    <a:pt x="67" y="38"/>
                    <a:pt x="70" y="32"/>
                    <a:pt x="74" y="26"/>
                  </a:cubicBezTo>
                  <a:cubicBezTo>
                    <a:pt x="76" y="23"/>
                    <a:pt x="75" y="19"/>
                    <a:pt x="71" y="17"/>
                  </a:cubicBezTo>
                  <a:cubicBezTo>
                    <a:pt x="59" y="13"/>
                    <a:pt x="46" y="10"/>
                    <a:pt x="34" y="7"/>
                  </a:cubicBezTo>
                  <a:cubicBezTo>
                    <a:pt x="25" y="4"/>
                    <a:pt x="14" y="0"/>
                    <a:pt x="4" y="2"/>
                  </a:cubicBezTo>
                  <a:cubicBezTo>
                    <a:pt x="1" y="3"/>
                    <a:pt x="0" y="8"/>
                    <a:pt x="3" y="10"/>
                  </a:cubicBezTo>
                  <a:cubicBezTo>
                    <a:pt x="4" y="10"/>
                    <a:pt x="5" y="10"/>
                    <a:pt x="5" y="11"/>
                  </a:cubicBezTo>
                  <a:cubicBezTo>
                    <a:pt x="7" y="12"/>
                    <a:pt x="9" y="11"/>
                    <a:pt x="10" y="10"/>
                  </a:cubicBezTo>
                  <a:cubicBezTo>
                    <a:pt x="18" y="10"/>
                    <a:pt x="26" y="14"/>
                    <a:pt x="33" y="16"/>
                  </a:cubicBezTo>
                  <a:cubicBezTo>
                    <a:pt x="43" y="19"/>
                    <a:pt x="52" y="22"/>
                    <a:pt x="61" y="25"/>
                  </a:cubicBezTo>
                  <a:cubicBezTo>
                    <a:pt x="60" y="26"/>
                    <a:pt x="60" y="27"/>
                    <a:pt x="59" y="28"/>
                  </a:cubicBezTo>
                  <a:cubicBezTo>
                    <a:pt x="57" y="31"/>
                    <a:pt x="54" y="33"/>
                    <a:pt x="52" y="35"/>
                  </a:cubicBezTo>
                  <a:cubicBezTo>
                    <a:pt x="49" y="38"/>
                    <a:pt x="46" y="41"/>
                    <a:pt x="43" y="44"/>
                  </a:cubicBezTo>
                  <a:cubicBezTo>
                    <a:pt x="42" y="44"/>
                    <a:pt x="42" y="43"/>
                    <a:pt x="41" y="43"/>
                  </a:cubicBezTo>
                  <a:cubicBezTo>
                    <a:pt x="34" y="39"/>
                    <a:pt x="23" y="34"/>
                    <a:pt x="16" y="40"/>
                  </a:cubicBezTo>
                  <a:cubicBezTo>
                    <a:pt x="12" y="43"/>
                    <a:pt x="15" y="49"/>
                    <a:pt x="20" y="48"/>
                  </a:cubicBezTo>
                  <a:cubicBezTo>
                    <a:pt x="26" y="47"/>
                    <a:pt x="31" y="49"/>
                    <a:pt x="37" y="52"/>
                  </a:cubicBezTo>
                  <a:cubicBezTo>
                    <a:pt x="27" y="63"/>
                    <a:pt x="18" y="74"/>
                    <a:pt x="8" y="85"/>
                  </a:cubicBezTo>
                  <a:cubicBezTo>
                    <a:pt x="3" y="90"/>
                    <a:pt x="10" y="99"/>
                    <a:pt x="16" y="94"/>
                  </a:cubicBezTo>
                  <a:cubicBezTo>
                    <a:pt x="27" y="83"/>
                    <a:pt x="36" y="71"/>
                    <a:pt x="46" y="59"/>
                  </a:cubicBezTo>
                  <a:cubicBezTo>
                    <a:pt x="46" y="59"/>
                    <a:pt x="46" y="59"/>
                    <a:pt x="46" y="59"/>
                  </a:cubicBezTo>
                  <a:cubicBezTo>
                    <a:pt x="50" y="62"/>
                    <a:pt x="54" y="65"/>
                    <a:pt x="58" y="67"/>
                  </a:cubicBezTo>
                  <a:cubicBezTo>
                    <a:pt x="63" y="70"/>
                    <a:pt x="67" y="63"/>
                    <a:pt x="63" y="6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9" name="Freeform 134"/>
            <p:cNvSpPr>
              <a:spLocks noEditPoints="1"/>
            </p:cNvSpPr>
            <p:nvPr/>
          </p:nvSpPr>
          <p:spPr bwMode="auto">
            <a:xfrm>
              <a:off x="2005" y="3858"/>
              <a:ext cx="83" cy="120"/>
            </a:xfrm>
            <a:custGeom>
              <a:avLst/>
              <a:gdLst>
                <a:gd name="T0" fmla="*/ 59 w 66"/>
                <a:gd name="T1" fmla="*/ 54 h 95"/>
                <a:gd name="T2" fmla="*/ 52 w 66"/>
                <a:gd name="T3" fmla="*/ 36 h 95"/>
                <a:gd name="T4" fmla="*/ 58 w 66"/>
                <a:gd name="T5" fmla="*/ 32 h 95"/>
                <a:gd name="T6" fmla="*/ 65 w 66"/>
                <a:gd name="T7" fmla="*/ 17 h 95"/>
                <a:gd name="T8" fmla="*/ 54 w 66"/>
                <a:gd name="T9" fmla="*/ 2 h 95"/>
                <a:gd name="T10" fmla="*/ 34 w 66"/>
                <a:gd name="T11" fmla="*/ 3 h 95"/>
                <a:gd name="T12" fmla="*/ 24 w 66"/>
                <a:gd name="T13" fmla="*/ 18 h 95"/>
                <a:gd name="T14" fmla="*/ 25 w 66"/>
                <a:gd name="T15" fmla="*/ 19 h 95"/>
                <a:gd name="T16" fmla="*/ 23 w 66"/>
                <a:gd name="T17" fmla="*/ 21 h 95"/>
                <a:gd name="T18" fmla="*/ 20 w 66"/>
                <a:gd name="T19" fmla="*/ 34 h 95"/>
                <a:gd name="T20" fmla="*/ 22 w 66"/>
                <a:gd name="T21" fmla="*/ 36 h 95"/>
                <a:gd name="T22" fmla="*/ 1 w 66"/>
                <a:gd name="T23" fmla="*/ 65 h 95"/>
                <a:gd name="T24" fmla="*/ 33 w 66"/>
                <a:gd name="T25" fmla="*/ 90 h 95"/>
                <a:gd name="T26" fmla="*/ 59 w 66"/>
                <a:gd name="T27" fmla="*/ 54 h 95"/>
                <a:gd name="T28" fmla="*/ 35 w 66"/>
                <a:gd name="T29" fmla="*/ 15 h 95"/>
                <a:gd name="T30" fmla="*/ 45 w 66"/>
                <a:gd name="T31" fmla="*/ 11 h 95"/>
                <a:gd name="T32" fmla="*/ 55 w 66"/>
                <a:gd name="T33" fmla="*/ 17 h 95"/>
                <a:gd name="T34" fmla="*/ 50 w 66"/>
                <a:gd name="T35" fmla="*/ 26 h 95"/>
                <a:gd name="T36" fmla="*/ 35 w 66"/>
                <a:gd name="T37" fmla="*/ 30 h 95"/>
                <a:gd name="T38" fmla="*/ 35 w 66"/>
                <a:gd name="T39" fmla="*/ 30 h 95"/>
                <a:gd name="T40" fmla="*/ 30 w 66"/>
                <a:gd name="T41" fmla="*/ 23 h 95"/>
                <a:gd name="T42" fmla="*/ 28 w 66"/>
                <a:gd name="T43" fmla="*/ 20 h 95"/>
                <a:gd name="T44" fmla="*/ 35 w 66"/>
                <a:gd name="T45" fmla="*/ 15 h 95"/>
                <a:gd name="T46" fmla="*/ 19 w 66"/>
                <a:gd name="T47" fmla="*/ 80 h 95"/>
                <a:gd name="T48" fmla="*/ 19 w 66"/>
                <a:gd name="T49" fmla="*/ 47 h 95"/>
                <a:gd name="T50" fmla="*/ 23 w 66"/>
                <a:gd name="T51" fmla="*/ 44 h 95"/>
                <a:gd name="T52" fmla="*/ 26 w 66"/>
                <a:gd name="T53" fmla="*/ 49 h 95"/>
                <a:gd name="T54" fmla="*/ 34 w 66"/>
                <a:gd name="T55" fmla="*/ 47 h 95"/>
                <a:gd name="T56" fmla="*/ 45 w 66"/>
                <a:gd name="T57" fmla="*/ 44 h 95"/>
                <a:gd name="T58" fmla="*/ 47 w 66"/>
                <a:gd name="T59" fmla="*/ 64 h 95"/>
                <a:gd name="T60" fmla="*/ 19 w 66"/>
                <a:gd name="T61" fmla="*/ 8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66" h="95">
                  <a:moveTo>
                    <a:pt x="59" y="54"/>
                  </a:moveTo>
                  <a:cubicBezTo>
                    <a:pt x="59" y="48"/>
                    <a:pt x="57" y="40"/>
                    <a:pt x="52" y="36"/>
                  </a:cubicBezTo>
                  <a:cubicBezTo>
                    <a:pt x="54" y="34"/>
                    <a:pt x="56" y="33"/>
                    <a:pt x="58" y="32"/>
                  </a:cubicBezTo>
                  <a:cubicBezTo>
                    <a:pt x="62" y="28"/>
                    <a:pt x="64" y="22"/>
                    <a:pt x="65" y="17"/>
                  </a:cubicBezTo>
                  <a:cubicBezTo>
                    <a:pt x="66" y="10"/>
                    <a:pt x="59" y="4"/>
                    <a:pt x="54" y="2"/>
                  </a:cubicBezTo>
                  <a:cubicBezTo>
                    <a:pt x="47" y="0"/>
                    <a:pt x="40" y="0"/>
                    <a:pt x="34" y="3"/>
                  </a:cubicBezTo>
                  <a:cubicBezTo>
                    <a:pt x="29" y="5"/>
                    <a:pt x="23" y="12"/>
                    <a:pt x="24" y="18"/>
                  </a:cubicBezTo>
                  <a:cubicBezTo>
                    <a:pt x="24" y="19"/>
                    <a:pt x="25" y="19"/>
                    <a:pt x="25" y="19"/>
                  </a:cubicBezTo>
                  <a:cubicBezTo>
                    <a:pt x="24" y="20"/>
                    <a:pt x="24" y="20"/>
                    <a:pt x="23" y="21"/>
                  </a:cubicBezTo>
                  <a:cubicBezTo>
                    <a:pt x="21" y="25"/>
                    <a:pt x="18" y="29"/>
                    <a:pt x="20" y="34"/>
                  </a:cubicBezTo>
                  <a:cubicBezTo>
                    <a:pt x="20" y="35"/>
                    <a:pt x="21" y="36"/>
                    <a:pt x="22" y="36"/>
                  </a:cubicBezTo>
                  <a:cubicBezTo>
                    <a:pt x="11" y="42"/>
                    <a:pt x="1" y="52"/>
                    <a:pt x="1" y="65"/>
                  </a:cubicBezTo>
                  <a:cubicBezTo>
                    <a:pt x="0" y="82"/>
                    <a:pt x="16" y="95"/>
                    <a:pt x="33" y="90"/>
                  </a:cubicBezTo>
                  <a:cubicBezTo>
                    <a:pt x="48" y="86"/>
                    <a:pt x="60" y="70"/>
                    <a:pt x="59" y="54"/>
                  </a:cubicBezTo>
                  <a:close/>
                  <a:moveTo>
                    <a:pt x="35" y="15"/>
                  </a:moveTo>
                  <a:cubicBezTo>
                    <a:pt x="38" y="12"/>
                    <a:pt x="41" y="11"/>
                    <a:pt x="45" y="11"/>
                  </a:cubicBezTo>
                  <a:cubicBezTo>
                    <a:pt x="48" y="11"/>
                    <a:pt x="56" y="13"/>
                    <a:pt x="55" y="17"/>
                  </a:cubicBezTo>
                  <a:cubicBezTo>
                    <a:pt x="54" y="20"/>
                    <a:pt x="52" y="24"/>
                    <a:pt x="50" y="26"/>
                  </a:cubicBezTo>
                  <a:cubicBezTo>
                    <a:pt x="46" y="29"/>
                    <a:pt x="40" y="30"/>
                    <a:pt x="35" y="30"/>
                  </a:cubicBezTo>
                  <a:cubicBezTo>
                    <a:pt x="35" y="30"/>
                    <a:pt x="35" y="30"/>
                    <a:pt x="35" y="30"/>
                  </a:cubicBezTo>
                  <a:cubicBezTo>
                    <a:pt x="33" y="28"/>
                    <a:pt x="31" y="25"/>
                    <a:pt x="30" y="23"/>
                  </a:cubicBezTo>
                  <a:cubicBezTo>
                    <a:pt x="30" y="22"/>
                    <a:pt x="29" y="21"/>
                    <a:pt x="28" y="20"/>
                  </a:cubicBezTo>
                  <a:cubicBezTo>
                    <a:pt x="31" y="19"/>
                    <a:pt x="33" y="17"/>
                    <a:pt x="35" y="15"/>
                  </a:cubicBezTo>
                  <a:close/>
                  <a:moveTo>
                    <a:pt x="19" y="80"/>
                  </a:moveTo>
                  <a:cubicBezTo>
                    <a:pt x="5" y="73"/>
                    <a:pt x="11" y="56"/>
                    <a:pt x="19" y="47"/>
                  </a:cubicBezTo>
                  <a:cubicBezTo>
                    <a:pt x="20" y="46"/>
                    <a:pt x="22" y="45"/>
                    <a:pt x="23" y="44"/>
                  </a:cubicBezTo>
                  <a:cubicBezTo>
                    <a:pt x="22" y="47"/>
                    <a:pt x="24" y="49"/>
                    <a:pt x="26" y="49"/>
                  </a:cubicBezTo>
                  <a:cubicBezTo>
                    <a:pt x="29" y="48"/>
                    <a:pt x="32" y="48"/>
                    <a:pt x="34" y="47"/>
                  </a:cubicBezTo>
                  <a:cubicBezTo>
                    <a:pt x="36" y="46"/>
                    <a:pt x="42" y="43"/>
                    <a:pt x="45" y="44"/>
                  </a:cubicBezTo>
                  <a:cubicBezTo>
                    <a:pt x="50" y="48"/>
                    <a:pt x="49" y="59"/>
                    <a:pt x="47" y="64"/>
                  </a:cubicBezTo>
                  <a:cubicBezTo>
                    <a:pt x="43" y="74"/>
                    <a:pt x="30" y="86"/>
                    <a:pt x="19" y="8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0" name="Freeform 135"/>
            <p:cNvSpPr>
              <a:spLocks/>
            </p:cNvSpPr>
            <p:nvPr/>
          </p:nvSpPr>
          <p:spPr bwMode="auto">
            <a:xfrm>
              <a:off x="816" y="2025"/>
              <a:ext cx="49" cy="87"/>
            </a:xfrm>
            <a:custGeom>
              <a:avLst/>
              <a:gdLst>
                <a:gd name="T0" fmla="*/ 36 w 39"/>
                <a:gd name="T1" fmla="*/ 40 h 69"/>
                <a:gd name="T2" fmla="*/ 31 w 39"/>
                <a:gd name="T3" fmla="*/ 34 h 69"/>
                <a:gd name="T4" fmla="*/ 36 w 39"/>
                <a:gd name="T5" fmla="*/ 19 h 69"/>
                <a:gd name="T6" fmla="*/ 37 w 39"/>
                <a:gd name="T7" fmla="*/ 13 h 69"/>
                <a:gd name="T8" fmla="*/ 29 w 39"/>
                <a:gd name="T9" fmla="*/ 4 h 69"/>
                <a:gd name="T10" fmla="*/ 13 w 39"/>
                <a:gd name="T11" fmla="*/ 13 h 69"/>
                <a:gd name="T12" fmla="*/ 21 w 39"/>
                <a:gd name="T13" fmla="*/ 15 h 69"/>
                <a:gd name="T14" fmla="*/ 28 w 39"/>
                <a:gd name="T15" fmla="*/ 15 h 69"/>
                <a:gd name="T16" fmla="*/ 26 w 39"/>
                <a:gd name="T17" fmla="*/ 23 h 69"/>
                <a:gd name="T18" fmla="*/ 23 w 39"/>
                <a:gd name="T19" fmla="*/ 29 h 69"/>
                <a:gd name="T20" fmla="*/ 22 w 39"/>
                <a:gd name="T21" fmla="*/ 31 h 69"/>
                <a:gd name="T22" fmla="*/ 22 w 39"/>
                <a:gd name="T23" fmla="*/ 31 h 69"/>
                <a:gd name="T24" fmla="*/ 22 w 39"/>
                <a:gd name="T25" fmla="*/ 31 h 69"/>
                <a:gd name="T26" fmla="*/ 19 w 39"/>
                <a:gd name="T27" fmla="*/ 39 h 69"/>
                <a:gd name="T28" fmla="*/ 25 w 39"/>
                <a:gd name="T29" fmla="*/ 40 h 69"/>
                <a:gd name="T30" fmla="*/ 25 w 39"/>
                <a:gd name="T31" fmla="*/ 57 h 69"/>
                <a:gd name="T32" fmla="*/ 15 w 39"/>
                <a:gd name="T33" fmla="*/ 55 h 69"/>
                <a:gd name="T34" fmla="*/ 5 w 39"/>
                <a:gd name="T35" fmla="*/ 51 h 69"/>
                <a:gd name="T36" fmla="*/ 3 w 39"/>
                <a:gd name="T37" fmla="*/ 58 h 69"/>
                <a:gd name="T38" fmla="*/ 18 w 39"/>
                <a:gd name="T39" fmla="*/ 68 h 69"/>
                <a:gd name="T40" fmla="*/ 34 w 39"/>
                <a:gd name="T41" fmla="*/ 60 h 69"/>
                <a:gd name="T42" fmla="*/ 36 w 39"/>
                <a:gd name="T43" fmla="*/ 4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9" h="69">
                  <a:moveTo>
                    <a:pt x="36" y="40"/>
                  </a:moveTo>
                  <a:cubicBezTo>
                    <a:pt x="35" y="37"/>
                    <a:pt x="33" y="35"/>
                    <a:pt x="31" y="34"/>
                  </a:cubicBezTo>
                  <a:cubicBezTo>
                    <a:pt x="34" y="29"/>
                    <a:pt x="35" y="22"/>
                    <a:pt x="36" y="19"/>
                  </a:cubicBezTo>
                  <a:cubicBezTo>
                    <a:pt x="36" y="17"/>
                    <a:pt x="37" y="15"/>
                    <a:pt x="37" y="13"/>
                  </a:cubicBezTo>
                  <a:cubicBezTo>
                    <a:pt x="36" y="9"/>
                    <a:pt x="33" y="6"/>
                    <a:pt x="29" y="4"/>
                  </a:cubicBezTo>
                  <a:cubicBezTo>
                    <a:pt x="22" y="0"/>
                    <a:pt x="15" y="6"/>
                    <a:pt x="13" y="13"/>
                  </a:cubicBezTo>
                  <a:cubicBezTo>
                    <a:pt x="11" y="18"/>
                    <a:pt x="19" y="21"/>
                    <a:pt x="21" y="15"/>
                  </a:cubicBezTo>
                  <a:cubicBezTo>
                    <a:pt x="23" y="11"/>
                    <a:pt x="26" y="12"/>
                    <a:pt x="28" y="15"/>
                  </a:cubicBezTo>
                  <a:cubicBezTo>
                    <a:pt x="27" y="17"/>
                    <a:pt x="26" y="20"/>
                    <a:pt x="26" y="23"/>
                  </a:cubicBezTo>
                  <a:cubicBezTo>
                    <a:pt x="25" y="25"/>
                    <a:pt x="24" y="27"/>
                    <a:pt x="23" y="29"/>
                  </a:cubicBezTo>
                  <a:cubicBezTo>
                    <a:pt x="23" y="30"/>
                    <a:pt x="23" y="30"/>
                    <a:pt x="22" y="31"/>
                  </a:cubicBezTo>
                  <a:cubicBezTo>
                    <a:pt x="22" y="31"/>
                    <a:pt x="22" y="31"/>
                    <a:pt x="22" y="31"/>
                  </a:cubicBezTo>
                  <a:cubicBezTo>
                    <a:pt x="22" y="31"/>
                    <a:pt x="22" y="31"/>
                    <a:pt x="22" y="31"/>
                  </a:cubicBezTo>
                  <a:cubicBezTo>
                    <a:pt x="18" y="31"/>
                    <a:pt x="15" y="37"/>
                    <a:pt x="19" y="39"/>
                  </a:cubicBezTo>
                  <a:cubicBezTo>
                    <a:pt x="21" y="41"/>
                    <a:pt x="23" y="41"/>
                    <a:pt x="25" y="40"/>
                  </a:cubicBezTo>
                  <a:cubicBezTo>
                    <a:pt x="31" y="42"/>
                    <a:pt x="27" y="53"/>
                    <a:pt x="25" y="57"/>
                  </a:cubicBezTo>
                  <a:cubicBezTo>
                    <a:pt x="23" y="61"/>
                    <a:pt x="17" y="57"/>
                    <a:pt x="15" y="55"/>
                  </a:cubicBezTo>
                  <a:cubicBezTo>
                    <a:pt x="12" y="53"/>
                    <a:pt x="9" y="51"/>
                    <a:pt x="5" y="51"/>
                  </a:cubicBezTo>
                  <a:cubicBezTo>
                    <a:pt x="1" y="51"/>
                    <a:pt x="0" y="56"/>
                    <a:pt x="3" y="58"/>
                  </a:cubicBezTo>
                  <a:cubicBezTo>
                    <a:pt x="8" y="62"/>
                    <a:pt x="13" y="66"/>
                    <a:pt x="18" y="68"/>
                  </a:cubicBezTo>
                  <a:cubicBezTo>
                    <a:pt x="25" y="69"/>
                    <a:pt x="31" y="66"/>
                    <a:pt x="34" y="60"/>
                  </a:cubicBezTo>
                  <a:cubicBezTo>
                    <a:pt x="36" y="54"/>
                    <a:pt x="39" y="46"/>
                    <a:pt x="36" y="4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1" name="Freeform 136"/>
            <p:cNvSpPr>
              <a:spLocks/>
            </p:cNvSpPr>
            <p:nvPr/>
          </p:nvSpPr>
          <p:spPr bwMode="auto">
            <a:xfrm>
              <a:off x="870" y="2075"/>
              <a:ext cx="60" cy="53"/>
            </a:xfrm>
            <a:custGeom>
              <a:avLst/>
              <a:gdLst>
                <a:gd name="T0" fmla="*/ 42 w 47"/>
                <a:gd name="T1" fmla="*/ 34 h 42"/>
                <a:gd name="T2" fmla="*/ 35 w 47"/>
                <a:gd name="T3" fmla="*/ 22 h 42"/>
                <a:gd name="T4" fmla="*/ 33 w 47"/>
                <a:gd name="T5" fmla="*/ 19 h 42"/>
                <a:gd name="T6" fmla="*/ 35 w 47"/>
                <a:gd name="T7" fmla="*/ 17 h 42"/>
                <a:gd name="T8" fmla="*/ 40 w 47"/>
                <a:gd name="T9" fmla="*/ 13 h 42"/>
                <a:gd name="T10" fmla="*/ 44 w 47"/>
                <a:gd name="T11" fmla="*/ 13 h 42"/>
                <a:gd name="T12" fmla="*/ 46 w 47"/>
                <a:gd name="T13" fmla="*/ 10 h 42"/>
                <a:gd name="T14" fmla="*/ 45 w 47"/>
                <a:gd name="T15" fmla="*/ 5 h 42"/>
                <a:gd name="T16" fmla="*/ 27 w 47"/>
                <a:gd name="T17" fmla="*/ 12 h 42"/>
                <a:gd name="T18" fmla="*/ 26 w 47"/>
                <a:gd name="T19" fmla="*/ 11 h 42"/>
                <a:gd name="T20" fmla="*/ 7 w 47"/>
                <a:gd name="T21" fmla="*/ 0 h 42"/>
                <a:gd name="T22" fmla="*/ 5 w 47"/>
                <a:gd name="T23" fmla="*/ 7 h 42"/>
                <a:gd name="T24" fmla="*/ 18 w 47"/>
                <a:gd name="T25" fmla="*/ 18 h 42"/>
                <a:gd name="T26" fmla="*/ 11 w 47"/>
                <a:gd name="T27" fmla="*/ 25 h 42"/>
                <a:gd name="T28" fmla="*/ 0 w 47"/>
                <a:gd name="T29" fmla="*/ 38 h 42"/>
                <a:gd name="T30" fmla="*/ 3 w 47"/>
                <a:gd name="T31" fmla="*/ 41 h 42"/>
                <a:gd name="T32" fmla="*/ 14 w 47"/>
                <a:gd name="T33" fmla="*/ 36 h 42"/>
                <a:gd name="T34" fmla="*/ 25 w 47"/>
                <a:gd name="T35" fmla="*/ 26 h 42"/>
                <a:gd name="T36" fmla="*/ 27 w 47"/>
                <a:gd name="T37" fmla="*/ 29 h 42"/>
                <a:gd name="T38" fmla="*/ 35 w 47"/>
                <a:gd name="T39" fmla="*/ 39 h 42"/>
                <a:gd name="T40" fmla="*/ 42 w 47"/>
                <a:gd name="T41" fmla="*/ 34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7" h="42">
                  <a:moveTo>
                    <a:pt x="42" y="34"/>
                  </a:moveTo>
                  <a:cubicBezTo>
                    <a:pt x="41" y="29"/>
                    <a:pt x="38" y="25"/>
                    <a:pt x="35" y="22"/>
                  </a:cubicBezTo>
                  <a:cubicBezTo>
                    <a:pt x="34" y="21"/>
                    <a:pt x="33" y="20"/>
                    <a:pt x="33" y="19"/>
                  </a:cubicBezTo>
                  <a:cubicBezTo>
                    <a:pt x="33" y="18"/>
                    <a:pt x="34" y="18"/>
                    <a:pt x="35" y="17"/>
                  </a:cubicBezTo>
                  <a:cubicBezTo>
                    <a:pt x="36" y="16"/>
                    <a:pt x="38" y="15"/>
                    <a:pt x="40" y="13"/>
                  </a:cubicBezTo>
                  <a:cubicBezTo>
                    <a:pt x="41" y="15"/>
                    <a:pt x="44" y="15"/>
                    <a:pt x="44" y="13"/>
                  </a:cubicBezTo>
                  <a:cubicBezTo>
                    <a:pt x="45" y="12"/>
                    <a:pt x="45" y="11"/>
                    <a:pt x="46" y="10"/>
                  </a:cubicBezTo>
                  <a:cubicBezTo>
                    <a:pt x="47" y="8"/>
                    <a:pt x="46" y="6"/>
                    <a:pt x="45" y="5"/>
                  </a:cubicBezTo>
                  <a:cubicBezTo>
                    <a:pt x="39" y="2"/>
                    <a:pt x="32" y="8"/>
                    <a:pt x="27" y="12"/>
                  </a:cubicBezTo>
                  <a:cubicBezTo>
                    <a:pt x="26" y="11"/>
                    <a:pt x="26" y="11"/>
                    <a:pt x="26" y="11"/>
                  </a:cubicBezTo>
                  <a:cubicBezTo>
                    <a:pt x="21" y="5"/>
                    <a:pt x="15" y="1"/>
                    <a:pt x="7" y="0"/>
                  </a:cubicBezTo>
                  <a:cubicBezTo>
                    <a:pt x="3" y="0"/>
                    <a:pt x="2" y="6"/>
                    <a:pt x="5" y="7"/>
                  </a:cubicBezTo>
                  <a:cubicBezTo>
                    <a:pt x="10" y="10"/>
                    <a:pt x="14" y="13"/>
                    <a:pt x="18" y="18"/>
                  </a:cubicBezTo>
                  <a:cubicBezTo>
                    <a:pt x="16" y="20"/>
                    <a:pt x="13" y="23"/>
                    <a:pt x="11" y="25"/>
                  </a:cubicBezTo>
                  <a:cubicBezTo>
                    <a:pt x="7" y="29"/>
                    <a:pt x="1" y="33"/>
                    <a:pt x="0" y="38"/>
                  </a:cubicBezTo>
                  <a:cubicBezTo>
                    <a:pt x="0" y="40"/>
                    <a:pt x="1" y="41"/>
                    <a:pt x="3" y="41"/>
                  </a:cubicBezTo>
                  <a:cubicBezTo>
                    <a:pt x="7" y="42"/>
                    <a:pt x="10" y="39"/>
                    <a:pt x="14" y="36"/>
                  </a:cubicBezTo>
                  <a:cubicBezTo>
                    <a:pt x="18" y="33"/>
                    <a:pt x="21" y="29"/>
                    <a:pt x="25" y="26"/>
                  </a:cubicBezTo>
                  <a:cubicBezTo>
                    <a:pt x="26" y="27"/>
                    <a:pt x="27" y="28"/>
                    <a:pt x="27" y="29"/>
                  </a:cubicBezTo>
                  <a:cubicBezTo>
                    <a:pt x="30" y="33"/>
                    <a:pt x="32" y="36"/>
                    <a:pt x="35" y="39"/>
                  </a:cubicBezTo>
                  <a:cubicBezTo>
                    <a:pt x="38" y="42"/>
                    <a:pt x="42" y="38"/>
                    <a:pt x="42" y="3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2" name="Freeform 137"/>
            <p:cNvSpPr>
              <a:spLocks/>
            </p:cNvSpPr>
            <p:nvPr/>
          </p:nvSpPr>
          <p:spPr bwMode="auto">
            <a:xfrm>
              <a:off x="940" y="2042"/>
              <a:ext cx="35" cy="104"/>
            </a:xfrm>
            <a:custGeom>
              <a:avLst/>
              <a:gdLst>
                <a:gd name="T0" fmla="*/ 17 w 28"/>
                <a:gd name="T1" fmla="*/ 66 h 82"/>
                <a:gd name="T2" fmla="*/ 18 w 28"/>
                <a:gd name="T3" fmla="*/ 45 h 82"/>
                <a:gd name="T4" fmla="*/ 23 w 28"/>
                <a:gd name="T5" fmla="*/ 26 h 82"/>
                <a:gd name="T6" fmla="*/ 28 w 28"/>
                <a:gd name="T7" fmla="*/ 5 h 82"/>
                <a:gd name="T8" fmla="*/ 23 w 28"/>
                <a:gd name="T9" fmla="*/ 0 h 82"/>
                <a:gd name="T10" fmla="*/ 12 w 28"/>
                <a:gd name="T11" fmla="*/ 9 h 82"/>
                <a:gd name="T12" fmla="*/ 8 w 28"/>
                <a:gd name="T13" fmla="*/ 16 h 82"/>
                <a:gd name="T14" fmla="*/ 4 w 28"/>
                <a:gd name="T15" fmla="*/ 23 h 82"/>
                <a:gd name="T16" fmla="*/ 8 w 28"/>
                <a:gd name="T17" fmla="*/ 30 h 82"/>
                <a:gd name="T18" fmla="*/ 14 w 28"/>
                <a:gd name="T19" fmla="*/ 22 h 82"/>
                <a:gd name="T20" fmla="*/ 14 w 28"/>
                <a:gd name="T21" fmla="*/ 23 h 82"/>
                <a:gd name="T22" fmla="*/ 9 w 28"/>
                <a:gd name="T23" fmla="*/ 44 h 82"/>
                <a:gd name="T24" fmla="*/ 7 w 28"/>
                <a:gd name="T25" fmla="*/ 64 h 82"/>
                <a:gd name="T26" fmla="*/ 7 w 28"/>
                <a:gd name="T27" fmla="*/ 73 h 82"/>
                <a:gd name="T28" fmla="*/ 10 w 28"/>
                <a:gd name="T29" fmla="*/ 81 h 82"/>
                <a:gd name="T30" fmla="*/ 15 w 28"/>
                <a:gd name="T31" fmla="*/ 81 h 82"/>
                <a:gd name="T32" fmla="*/ 17 w 28"/>
                <a:gd name="T33" fmla="*/ 66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8" h="82">
                  <a:moveTo>
                    <a:pt x="17" y="66"/>
                  </a:moveTo>
                  <a:cubicBezTo>
                    <a:pt x="18" y="59"/>
                    <a:pt x="17" y="52"/>
                    <a:pt x="18" y="45"/>
                  </a:cubicBezTo>
                  <a:cubicBezTo>
                    <a:pt x="20" y="39"/>
                    <a:pt x="21" y="32"/>
                    <a:pt x="23" y="26"/>
                  </a:cubicBezTo>
                  <a:cubicBezTo>
                    <a:pt x="25" y="19"/>
                    <a:pt x="27" y="12"/>
                    <a:pt x="28" y="5"/>
                  </a:cubicBezTo>
                  <a:cubicBezTo>
                    <a:pt x="28" y="2"/>
                    <a:pt x="25" y="0"/>
                    <a:pt x="23" y="0"/>
                  </a:cubicBezTo>
                  <a:cubicBezTo>
                    <a:pt x="18" y="0"/>
                    <a:pt x="14" y="5"/>
                    <a:pt x="12" y="9"/>
                  </a:cubicBezTo>
                  <a:cubicBezTo>
                    <a:pt x="11" y="11"/>
                    <a:pt x="9" y="14"/>
                    <a:pt x="8" y="16"/>
                  </a:cubicBezTo>
                  <a:cubicBezTo>
                    <a:pt x="7" y="18"/>
                    <a:pt x="6" y="21"/>
                    <a:pt x="4" y="23"/>
                  </a:cubicBezTo>
                  <a:cubicBezTo>
                    <a:pt x="0" y="25"/>
                    <a:pt x="3" y="32"/>
                    <a:pt x="8" y="30"/>
                  </a:cubicBezTo>
                  <a:cubicBezTo>
                    <a:pt x="10" y="28"/>
                    <a:pt x="12" y="25"/>
                    <a:pt x="14" y="22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2" y="30"/>
                    <a:pt x="10" y="37"/>
                    <a:pt x="9" y="44"/>
                  </a:cubicBezTo>
                  <a:cubicBezTo>
                    <a:pt x="7" y="51"/>
                    <a:pt x="8" y="58"/>
                    <a:pt x="7" y="64"/>
                  </a:cubicBezTo>
                  <a:cubicBezTo>
                    <a:pt x="6" y="68"/>
                    <a:pt x="7" y="70"/>
                    <a:pt x="7" y="73"/>
                  </a:cubicBezTo>
                  <a:cubicBezTo>
                    <a:pt x="7" y="76"/>
                    <a:pt x="8" y="79"/>
                    <a:pt x="10" y="81"/>
                  </a:cubicBezTo>
                  <a:cubicBezTo>
                    <a:pt x="11" y="82"/>
                    <a:pt x="14" y="82"/>
                    <a:pt x="15" y="81"/>
                  </a:cubicBezTo>
                  <a:cubicBezTo>
                    <a:pt x="18" y="76"/>
                    <a:pt x="16" y="71"/>
                    <a:pt x="17" y="6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3" name="Freeform 138"/>
            <p:cNvSpPr>
              <a:spLocks/>
            </p:cNvSpPr>
            <p:nvPr/>
          </p:nvSpPr>
          <p:spPr bwMode="auto">
            <a:xfrm>
              <a:off x="804" y="2146"/>
              <a:ext cx="54" cy="75"/>
            </a:xfrm>
            <a:custGeom>
              <a:avLst/>
              <a:gdLst>
                <a:gd name="T0" fmla="*/ 40 w 43"/>
                <a:gd name="T1" fmla="*/ 35 h 60"/>
                <a:gd name="T2" fmla="*/ 25 w 43"/>
                <a:gd name="T3" fmla="*/ 28 h 60"/>
                <a:gd name="T4" fmla="*/ 29 w 43"/>
                <a:gd name="T5" fmla="*/ 15 h 60"/>
                <a:gd name="T6" fmla="*/ 20 w 43"/>
                <a:gd name="T7" fmla="*/ 3 h 60"/>
                <a:gd name="T8" fmla="*/ 5 w 43"/>
                <a:gd name="T9" fmla="*/ 5 h 60"/>
                <a:gd name="T10" fmla="*/ 1 w 43"/>
                <a:gd name="T11" fmla="*/ 20 h 60"/>
                <a:gd name="T12" fmla="*/ 3 w 43"/>
                <a:gd name="T13" fmla="*/ 23 h 60"/>
                <a:gd name="T14" fmla="*/ 5 w 43"/>
                <a:gd name="T15" fmla="*/ 24 h 60"/>
                <a:gd name="T16" fmla="*/ 8 w 43"/>
                <a:gd name="T17" fmla="*/ 18 h 60"/>
                <a:gd name="T18" fmla="*/ 14 w 43"/>
                <a:gd name="T19" fmla="*/ 10 h 60"/>
                <a:gd name="T20" fmla="*/ 21 w 43"/>
                <a:gd name="T21" fmla="*/ 14 h 60"/>
                <a:gd name="T22" fmla="*/ 14 w 43"/>
                <a:gd name="T23" fmla="*/ 28 h 60"/>
                <a:gd name="T24" fmla="*/ 17 w 43"/>
                <a:gd name="T25" fmla="*/ 37 h 60"/>
                <a:gd name="T26" fmla="*/ 31 w 43"/>
                <a:gd name="T27" fmla="*/ 39 h 60"/>
                <a:gd name="T28" fmla="*/ 28 w 43"/>
                <a:gd name="T29" fmla="*/ 47 h 60"/>
                <a:gd name="T30" fmla="*/ 18 w 43"/>
                <a:gd name="T31" fmla="*/ 50 h 60"/>
                <a:gd name="T32" fmla="*/ 11 w 43"/>
                <a:gd name="T33" fmla="*/ 50 h 60"/>
                <a:gd name="T34" fmla="*/ 11 w 43"/>
                <a:gd name="T35" fmla="*/ 49 h 60"/>
                <a:gd name="T36" fmla="*/ 6 w 43"/>
                <a:gd name="T37" fmla="*/ 48 h 60"/>
                <a:gd name="T38" fmla="*/ 4 w 43"/>
                <a:gd name="T39" fmla="*/ 51 h 60"/>
                <a:gd name="T40" fmla="*/ 4 w 43"/>
                <a:gd name="T41" fmla="*/ 53 h 60"/>
                <a:gd name="T42" fmla="*/ 5 w 43"/>
                <a:gd name="T43" fmla="*/ 55 h 60"/>
                <a:gd name="T44" fmla="*/ 12 w 43"/>
                <a:gd name="T45" fmla="*/ 60 h 60"/>
                <a:gd name="T46" fmla="*/ 33 w 43"/>
                <a:gd name="T47" fmla="*/ 55 h 60"/>
                <a:gd name="T48" fmla="*/ 40 w 43"/>
                <a:gd name="T49" fmla="*/ 3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43" h="60">
                  <a:moveTo>
                    <a:pt x="40" y="35"/>
                  </a:moveTo>
                  <a:cubicBezTo>
                    <a:pt x="37" y="30"/>
                    <a:pt x="31" y="28"/>
                    <a:pt x="25" y="28"/>
                  </a:cubicBezTo>
                  <a:cubicBezTo>
                    <a:pt x="27" y="24"/>
                    <a:pt x="28" y="20"/>
                    <a:pt x="29" y="15"/>
                  </a:cubicBezTo>
                  <a:cubicBezTo>
                    <a:pt x="30" y="9"/>
                    <a:pt x="26" y="5"/>
                    <a:pt x="20" y="3"/>
                  </a:cubicBezTo>
                  <a:cubicBezTo>
                    <a:pt x="15" y="1"/>
                    <a:pt x="8" y="0"/>
                    <a:pt x="5" y="5"/>
                  </a:cubicBezTo>
                  <a:cubicBezTo>
                    <a:pt x="1" y="9"/>
                    <a:pt x="1" y="15"/>
                    <a:pt x="1" y="20"/>
                  </a:cubicBezTo>
                  <a:cubicBezTo>
                    <a:pt x="0" y="21"/>
                    <a:pt x="2" y="23"/>
                    <a:pt x="3" y="23"/>
                  </a:cubicBezTo>
                  <a:cubicBezTo>
                    <a:pt x="4" y="23"/>
                    <a:pt x="4" y="23"/>
                    <a:pt x="5" y="24"/>
                  </a:cubicBezTo>
                  <a:cubicBezTo>
                    <a:pt x="8" y="24"/>
                    <a:pt x="10" y="20"/>
                    <a:pt x="8" y="18"/>
                  </a:cubicBezTo>
                  <a:cubicBezTo>
                    <a:pt x="9" y="14"/>
                    <a:pt x="9" y="9"/>
                    <a:pt x="14" y="10"/>
                  </a:cubicBezTo>
                  <a:cubicBezTo>
                    <a:pt x="17" y="10"/>
                    <a:pt x="21" y="11"/>
                    <a:pt x="21" y="14"/>
                  </a:cubicBezTo>
                  <a:cubicBezTo>
                    <a:pt x="20" y="19"/>
                    <a:pt x="18" y="26"/>
                    <a:pt x="14" y="28"/>
                  </a:cubicBezTo>
                  <a:cubicBezTo>
                    <a:pt x="9" y="31"/>
                    <a:pt x="12" y="37"/>
                    <a:pt x="17" y="37"/>
                  </a:cubicBezTo>
                  <a:cubicBezTo>
                    <a:pt x="21" y="36"/>
                    <a:pt x="27" y="36"/>
                    <a:pt x="31" y="39"/>
                  </a:cubicBezTo>
                  <a:cubicBezTo>
                    <a:pt x="35" y="41"/>
                    <a:pt x="31" y="47"/>
                    <a:pt x="28" y="47"/>
                  </a:cubicBezTo>
                  <a:cubicBezTo>
                    <a:pt x="25" y="49"/>
                    <a:pt x="21" y="49"/>
                    <a:pt x="18" y="50"/>
                  </a:cubicBezTo>
                  <a:cubicBezTo>
                    <a:pt x="15" y="51"/>
                    <a:pt x="13" y="51"/>
                    <a:pt x="11" y="50"/>
                  </a:cubicBezTo>
                  <a:cubicBezTo>
                    <a:pt x="11" y="50"/>
                    <a:pt x="11" y="49"/>
                    <a:pt x="11" y="49"/>
                  </a:cubicBezTo>
                  <a:cubicBezTo>
                    <a:pt x="11" y="47"/>
                    <a:pt x="8" y="46"/>
                    <a:pt x="6" y="48"/>
                  </a:cubicBezTo>
                  <a:cubicBezTo>
                    <a:pt x="5" y="49"/>
                    <a:pt x="4" y="50"/>
                    <a:pt x="4" y="51"/>
                  </a:cubicBezTo>
                  <a:cubicBezTo>
                    <a:pt x="5" y="49"/>
                    <a:pt x="4" y="52"/>
                    <a:pt x="4" y="53"/>
                  </a:cubicBezTo>
                  <a:cubicBezTo>
                    <a:pt x="4" y="53"/>
                    <a:pt x="4" y="55"/>
                    <a:pt x="5" y="55"/>
                  </a:cubicBezTo>
                  <a:cubicBezTo>
                    <a:pt x="6" y="58"/>
                    <a:pt x="9" y="59"/>
                    <a:pt x="12" y="60"/>
                  </a:cubicBezTo>
                  <a:cubicBezTo>
                    <a:pt x="19" y="60"/>
                    <a:pt x="27" y="58"/>
                    <a:pt x="33" y="55"/>
                  </a:cubicBezTo>
                  <a:cubicBezTo>
                    <a:pt x="40" y="52"/>
                    <a:pt x="43" y="42"/>
                    <a:pt x="40" y="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4" name="Freeform 139"/>
            <p:cNvSpPr>
              <a:spLocks/>
            </p:cNvSpPr>
            <p:nvPr/>
          </p:nvSpPr>
          <p:spPr bwMode="auto">
            <a:xfrm>
              <a:off x="862" y="2181"/>
              <a:ext cx="60" cy="58"/>
            </a:xfrm>
            <a:custGeom>
              <a:avLst/>
              <a:gdLst>
                <a:gd name="T0" fmla="*/ 41 w 48"/>
                <a:gd name="T1" fmla="*/ 40 h 46"/>
                <a:gd name="T2" fmla="*/ 33 w 48"/>
                <a:gd name="T3" fmla="*/ 18 h 46"/>
                <a:gd name="T4" fmla="*/ 36 w 48"/>
                <a:gd name="T5" fmla="*/ 15 h 46"/>
                <a:gd name="T6" fmla="*/ 43 w 48"/>
                <a:gd name="T7" fmla="*/ 10 h 46"/>
                <a:gd name="T8" fmla="*/ 45 w 48"/>
                <a:gd name="T9" fmla="*/ 3 h 46"/>
                <a:gd name="T10" fmla="*/ 26 w 48"/>
                <a:gd name="T11" fmla="*/ 11 h 46"/>
                <a:gd name="T12" fmla="*/ 24 w 48"/>
                <a:gd name="T13" fmla="*/ 12 h 46"/>
                <a:gd name="T14" fmla="*/ 7 w 48"/>
                <a:gd name="T15" fmla="*/ 5 h 46"/>
                <a:gd name="T16" fmla="*/ 5 w 48"/>
                <a:gd name="T17" fmla="*/ 12 h 46"/>
                <a:gd name="T18" fmla="*/ 18 w 48"/>
                <a:gd name="T19" fmla="*/ 19 h 46"/>
                <a:gd name="T20" fmla="*/ 15 w 48"/>
                <a:gd name="T21" fmla="*/ 22 h 46"/>
                <a:gd name="T22" fmla="*/ 9 w 48"/>
                <a:gd name="T23" fmla="*/ 36 h 46"/>
                <a:gd name="T24" fmla="*/ 11 w 48"/>
                <a:gd name="T25" fmla="*/ 38 h 46"/>
                <a:gd name="T26" fmla="*/ 21 w 48"/>
                <a:gd name="T27" fmla="*/ 30 h 46"/>
                <a:gd name="T28" fmla="*/ 25 w 48"/>
                <a:gd name="T29" fmla="*/ 25 h 46"/>
                <a:gd name="T30" fmla="*/ 31 w 48"/>
                <a:gd name="T31" fmla="*/ 38 h 46"/>
                <a:gd name="T32" fmla="*/ 41 w 48"/>
                <a:gd name="T33" fmla="*/ 4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8" h="46">
                  <a:moveTo>
                    <a:pt x="41" y="40"/>
                  </a:moveTo>
                  <a:cubicBezTo>
                    <a:pt x="43" y="31"/>
                    <a:pt x="39" y="23"/>
                    <a:pt x="33" y="18"/>
                  </a:cubicBezTo>
                  <a:cubicBezTo>
                    <a:pt x="34" y="17"/>
                    <a:pt x="35" y="16"/>
                    <a:pt x="36" y="15"/>
                  </a:cubicBezTo>
                  <a:cubicBezTo>
                    <a:pt x="38" y="13"/>
                    <a:pt x="40" y="10"/>
                    <a:pt x="43" y="10"/>
                  </a:cubicBezTo>
                  <a:cubicBezTo>
                    <a:pt x="48" y="10"/>
                    <a:pt x="48" y="4"/>
                    <a:pt x="45" y="3"/>
                  </a:cubicBezTo>
                  <a:cubicBezTo>
                    <a:pt x="37" y="0"/>
                    <a:pt x="31" y="8"/>
                    <a:pt x="26" y="11"/>
                  </a:cubicBezTo>
                  <a:cubicBezTo>
                    <a:pt x="25" y="11"/>
                    <a:pt x="25" y="11"/>
                    <a:pt x="24" y="12"/>
                  </a:cubicBezTo>
                  <a:cubicBezTo>
                    <a:pt x="19" y="8"/>
                    <a:pt x="12" y="6"/>
                    <a:pt x="7" y="5"/>
                  </a:cubicBezTo>
                  <a:cubicBezTo>
                    <a:pt x="2" y="3"/>
                    <a:pt x="0" y="10"/>
                    <a:pt x="5" y="12"/>
                  </a:cubicBezTo>
                  <a:cubicBezTo>
                    <a:pt x="9" y="14"/>
                    <a:pt x="14" y="16"/>
                    <a:pt x="18" y="19"/>
                  </a:cubicBezTo>
                  <a:cubicBezTo>
                    <a:pt x="17" y="20"/>
                    <a:pt x="16" y="21"/>
                    <a:pt x="15" y="22"/>
                  </a:cubicBezTo>
                  <a:cubicBezTo>
                    <a:pt x="11" y="26"/>
                    <a:pt x="6" y="30"/>
                    <a:pt x="9" y="36"/>
                  </a:cubicBezTo>
                  <a:cubicBezTo>
                    <a:pt x="9" y="37"/>
                    <a:pt x="10" y="38"/>
                    <a:pt x="11" y="38"/>
                  </a:cubicBezTo>
                  <a:cubicBezTo>
                    <a:pt x="16" y="37"/>
                    <a:pt x="18" y="33"/>
                    <a:pt x="21" y="30"/>
                  </a:cubicBezTo>
                  <a:cubicBezTo>
                    <a:pt x="23" y="28"/>
                    <a:pt x="24" y="27"/>
                    <a:pt x="25" y="25"/>
                  </a:cubicBezTo>
                  <a:cubicBezTo>
                    <a:pt x="29" y="29"/>
                    <a:pt x="31" y="33"/>
                    <a:pt x="31" y="38"/>
                  </a:cubicBezTo>
                  <a:cubicBezTo>
                    <a:pt x="31" y="44"/>
                    <a:pt x="40" y="46"/>
                    <a:pt x="41" y="4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5" name="Freeform 140"/>
            <p:cNvSpPr>
              <a:spLocks/>
            </p:cNvSpPr>
            <p:nvPr/>
          </p:nvSpPr>
          <p:spPr bwMode="auto">
            <a:xfrm>
              <a:off x="930" y="2164"/>
              <a:ext cx="58" cy="85"/>
            </a:xfrm>
            <a:custGeom>
              <a:avLst/>
              <a:gdLst>
                <a:gd name="T0" fmla="*/ 39 w 46"/>
                <a:gd name="T1" fmla="*/ 55 h 67"/>
                <a:gd name="T2" fmla="*/ 22 w 46"/>
                <a:gd name="T3" fmla="*/ 54 h 67"/>
                <a:gd name="T4" fmla="*/ 14 w 46"/>
                <a:gd name="T5" fmla="*/ 51 h 67"/>
                <a:gd name="T6" fmla="*/ 14 w 46"/>
                <a:gd name="T7" fmla="*/ 46 h 67"/>
                <a:gd name="T8" fmla="*/ 36 w 46"/>
                <a:gd name="T9" fmla="*/ 16 h 67"/>
                <a:gd name="T10" fmla="*/ 38 w 46"/>
                <a:gd name="T11" fmla="*/ 5 h 67"/>
                <a:gd name="T12" fmla="*/ 29 w 46"/>
                <a:gd name="T13" fmla="*/ 0 h 67"/>
                <a:gd name="T14" fmla="*/ 17 w 46"/>
                <a:gd name="T15" fmla="*/ 6 h 67"/>
                <a:gd name="T16" fmla="*/ 16 w 46"/>
                <a:gd name="T17" fmla="*/ 12 h 67"/>
                <a:gd name="T18" fmla="*/ 14 w 46"/>
                <a:gd name="T19" fmla="*/ 22 h 67"/>
                <a:gd name="T20" fmla="*/ 20 w 46"/>
                <a:gd name="T21" fmla="*/ 24 h 67"/>
                <a:gd name="T22" fmla="*/ 22 w 46"/>
                <a:gd name="T23" fmla="*/ 17 h 67"/>
                <a:gd name="T24" fmla="*/ 23 w 46"/>
                <a:gd name="T25" fmla="*/ 10 h 67"/>
                <a:gd name="T26" fmla="*/ 30 w 46"/>
                <a:gd name="T27" fmla="*/ 8 h 67"/>
                <a:gd name="T28" fmla="*/ 31 w 46"/>
                <a:gd name="T29" fmla="*/ 8 h 67"/>
                <a:gd name="T30" fmla="*/ 30 w 46"/>
                <a:gd name="T31" fmla="*/ 10 h 67"/>
                <a:gd name="T32" fmla="*/ 22 w 46"/>
                <a:gd name="T33" fmla="*/ 25 h 67"/>
                <a:gd name="T34" fmla="*/ 10 w 46"/>
                <a:gd name="T35" fmla="*/ 38 h 67"/>
                <a:gd name="T36" fmla="*/ 8 w 46"/>
                <a:gd name="T37" fmla="*/ 59 h 67"/>
                <a:gd name="T38" fmla="*/ 39 w 46"/>
                <a:gd name="T39" fmla="*/ 66 h 67"/>
                <a:gd name="T40" fmla="*/ 39 w 46"/>
                <a:gd name="T41" fmla="*/ 55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6" h="67">
                  <a:moveTo>
                    <a:pt x="39" y="55"/>
                  </a:moveTo>
                  <a:cubicBezTo>
                    <a:pt x="33" y="55"/>
                    <a:pt x="27" y="55"/>
                    <a:pt x="22" y="54"/>
                  </a:cubicBezTo>
                  <a:cubicBezTo>
                    <a:pt x="19" y="53"/>
                    <a:pt x="17" y="53"/>
                    <a:pt x="14" y="51"/>
                  </a:cubicBezTo>
                  <a:cubicBezTo>
                    <a:pt x="12" y="50"/>
                    <a:pt x="13" y="48"/>
                    <a:pt x="14" y="46"/>
                  </a:cubicBezTo>
                  <a:cubicBezTo>
                    <a:pt x="22" y="36"/>
                    <a:pt x="32" y="29"/>
                    <a:pt x="36" y="16"/>
                  </a:cubicBezTo>
                  <a:cubicBezTo>
                    <a:pt x="37" y="13"/>
                    <a:pt x="39" y="9"/>
                    <a:pt x="38" y="5"/>
                  </a:cubicBezTo>
                  <a:cubicBezTo>
                    <a:pt x="38" y="1"/>
                    <a:pt x="32" y="0"/>
                    <a:pt x="29" y="0"/>
                  </a:cubicBezTo>
                  <a:cubicBezTo>
                    <a:pt x="24" y="0"/>
                    <a:pt x="20" y="1"/>
                    <a:pt x="17" y="6"/>
                  </a:cubicBezTo>
                  <a:cubicBezTo>
                    <a:pt x="16" y="7"/>
                    <a:pt x="16" y="10"/>
                    <a:pt x="16" y="12"/>
                  </a:cubicBezTo>
                  <a:cubicBezTo>
                    <a:pt x="16" y="16"/>
                    <a:pt x="15" y="19"/>
                    <a:pt x="14" y="22"/>
                  </a:cubicBezTo>
                  <a:cubicBezTo>
                    <a:pt x="13" y="26"/>
                    <a:pt x="19" y="28"/>
                    <a:pt x="20" y="24"/>
                  </a:cubicBezTo>
                  <a:cubicBezTo>
                    <a:pt x="21" y="22"/>
                    <a:pt x="21" y="19"/>
                    <a:pt x="22" y="17"/>
                  </a:cubicBezTo>
                  <a:cubicBezTo>
                    <a:pt x="23" y="15"/>
                    <a:pt x="23" y="12"/>
                    <a:pt x="23" y="10"/>
                  </a:cubicBezTo>
                  <a:cubicBezTo>
                    <a:pt x="24" y="7"/>
                    <a:pt x="28" y="8"/>
                    <a:pt x="30" y="8"/>
                  </a:cubicBezTo>
                  <a:cubicBezTo>
                    <a:pt x="30" y="8"/>
                    <a:pt x="31" y="8"/>
                    <a:pt x="31" y="8"/>
                  </a:cubicBezTo>
                  <a:cubicBezTo>
                    <a:pt x="31" y="8"/>
                    <a:pt x="30" y="9"/>
                    <a:pt x="30" y="10"/>
                  </a:cubicBezTo>
                  <a:cubicBezTo>
                    <a:pt x="28" y="16"/>
                    <a:pt x="26" y="21"/>
                    <a:pt x="22" y="25"/>
                  </a:cubicBezTo>
                  <a:cubicBezTo>
                    <a:pt x="19" y="30"/>
                    <a:pt x="14" y="34"/>
                    <a:pt x="10" y="38"/>
                  </a:cubicBezTo>
                  <a:cubicBezTo>
                    <a:pt x="3" y="44"/>
                    <a:pt x="0" y="52"/>
                    <a:pt x="8" y="59"/>
                  </a:cubicBezTo>
                  <a:cubicBezTo>
                    <a:pt x="15" y="66"/>
                    <a:pt x="30" y="67"/>
                    <a:pt x="39" y="66"/>
                  </a:cubicBezTo>
                  <a:cubicBezTo>
                    <a:pt x="46" y="66"/>
                    <a:pt x="46" y="56"/>
                    <a:pt x="39" y="5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6" name="Freeform 141"/>
            <p:cNvSpPr>
              <a:spLocks/>
            </p:cNvSpPr>
            <p:nvPr/>
          </p:nvSpPr>
          <p:spPr bwMode="auto">
            <a:xfrm>
              <a:off x="801" y="2241"/>
              <a:ext cx="54" cy="89"/>
            </a:xfrm>
            <a:custGeom>
              <a:avLst/>
              <a:gdLst>
                <a:gd name="T0" fmla="*/ 41 w 43"/>
                <a:gd name="T1" fmla="*/ 37 h 70"/>
                <a:gd name="T2" fmla="*/ 32 w 43"/>
                <a:gd name="T3" fmla="*/ 28 h 70"/>
                <a:gd name="T4" fmla="*/ 34 w 43"/>
                <a:gd name="T5" fmla="*/ 8 h 70"/>
                <a:gd name="T6" fmla="*/ 19 w 43"/>
                <a:gd name="T7" fmla="*/ 1 h 70"/>
                <a:gd name="T8" fmla="*/ 3 w 43"/>
                <a:gd name="T9" fmla="*/ 16 h 70"/>
                <a:gd name="T10" fmla="*/ 10 w 43"/>
                <a:gd name="T11" fmla="*/ 18 h 70"/>
                <a:gd name="T12" fmla="*/ 21 w 43"/>
                <a:gd name="T13" fmla="*/ 9 h 70"/>
                <a:gd name="T14" fmla="*/ 27 w 43"/>
                <a:gd name="T15" fmla="*/ 13 h 70"/>
                <a:gd name="T16" fmla="*/ 19 w 43"/>
                <a:gd name="T17" fmla="*/ 29 h 70"/>
                <a:gd name="T18" fmla="*/ 23 w 43"/>
                <a:gd name="T19" fmla="*/ 37 h 70"/>
                <a:gd name="T20" fmla="*/ 30 w 43"/>
                <a:gd name="T21" fmla="*/ 36 h 70"/>
                <a:gd name="T22" fmla="*/ 33 w 43"/>
                <a:gd name="T23" fmla="*/ 44 h 70"/>
                <a:gd name="T24" fmla="*/ 33 w 43"/>
                <a:gd name="T25" fmla="*/ 50 h 70"/>
                <a:gd name="T26" fmla="*/ 30 w 43"/>
                <a:gd name="T27" fmla="*/ 57 h 70"/>
                <a:gd name="T28" fmla="*/ 10 w 43"/>
                <a:gd name="T29" fmla="*/ 58 h 70"/>
                <a:gd name="T30" fmla="*/ 4 w 43"/>
                <a:gd name="T31" fmla="*/ 59 h 70"/>
                <a:gd name="T32" fmla="*/ 17 w 43"/>
                <a:gd name="T33" fmla="*/ 69 h 70"/>
                <a:gd name="T34" fmla="*/ 36 w 43"/>
                <a:gd name="T35" fmla="*/ 64 h 70"/>
                <a:gd name="T36" fmla="*/ 41 w 43"/>
                <a:gd name="T37" fmla="*/ 37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3" h="70">
                  <a:moveTo>
                    <a:pt x="41" y="37"/>
                  </a:moveTo>
                  <a:cubicBezTo>
                    <a:pt x="40" y="32"/>
                    <a:pt x="36" y="29"/>
                    <a:pt x="32" y="28"/>
                  </a:cubicBezTo>
                  <a:cubicBezTo>
                    <a:pt x="36" y="22"/>
                    <a:pt x="37" y="14"/>
                    <a:pt x="34" y="8"/>
                  </a:cubicBezTo>
                  <a:cubicBezTo>
                    <a:pt x="32" y="1"/>
                    <a:pt x="24" y="0"/>
                    <a:pt x="19" y="1"/>
                  </a:cubicBezTo>
                  <a:cubicBezTo>
                    <a:pt x="11" y="2"/>
                    <a:pt x="5" y="9"/>
                    <a:pt x="3" y="16"/>
                  </a:cubicBezTo>
                  <a:cubicBezTo>
                    <a:pt x="2" y="21"/>
                    <a:pt x="8" y="22"/>
                    <a:pt x="10" y="18"/>
                  </a:cubicBezTo>
                  <a:cubicBezTo>
                    <a:pt x="12" y="13"/>
                    <a:pt x="16" y="9"/>
                    <a:pt x="21" y="9"/>
                  </a:cubicBezTo>
                  <a:cubicBezTo>
                    <a:pt x="24" y="8"/>
                    <a:pt x="27" y="10"/>
                    <a:pt x="27" y="13"/>
                  </a:cubicBezTo>
                  <a:cubicBezTo>
                    <a:pt x="27" y="19"/>
                    <a:pt x="24" y="26"/>
                    <a:pt x="19" y="29"/>
                  </a:cubicBezTo>
                  <a:cubicBezTo>
                    <a:pt x="15" y="31"/>
                    <a:pt x="18" y="39"/>
                    <a:pt x="23" y="37"/>
                  </a:cubicBezTo>
                  <a:cubicBezTo>
                    <a:pt x="25" y="36"/>
                    <a:pt x="27" y="36"/>
                    <a:pt x="30" y="36"/>
                  </a:cubicBezTo>
                  <a:cubicBezTo>
                    <a:pt x="32" y="37"/>
                    <a:pt x="33" y="42"/>
                    <a:pt x="33" y="44"/>
                  </a:cubicBezTo>
                  <a:cubicBezTo>
                    <a:pt x="34" y="46"/>
                    <a:pt x="33" y="48"/>
                    <a:pt x="33" y="50"/>
                  </a:cubicBezTo>
                  <a:cubicBezTo>
                    <a:pt x="33" y="53"/>
                    <a:pt x="32" y="56"/>
                    <a:pt x="30" y="57"/>
                  </a:cubicBezTo>
                  <a:cubicBezTo>
                    <a:pt x="27" y="60"/>
                    <a:pt x="13" y="63"/>
                    <a:pt x="10" y="58"/>
                  </a:cubicBezTo>
                  <a:cubicBezTo>
                    <a:pt x="9" y="55"/>
                    <a:pt x="5" y="56"/>
                    <a:pt x="4" y="59"/>
                  </a:cubicBezTo>
                  <a:cubicBezTo>
                    <a:pt x="0" y="67"/>
                    <a:pt x="11" y="69"/>
                    <a:pt x="17" y="69"/>
                  </a:cubicBezTo>
                  <a:cubicBezTo>
                    <a:pt x="23" y="70"/>
                    <a:pt x="31" y="68"/>
                    <a:pt x="36" y="64"/>
                  </a:cubicBezTo>
                  <a:cubicBezTo>
                    <a:pt x="43" y="59"/>
                    <a:pt x="43" y="45"/>
                    <a:pt x="41" y="3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7" name="Freeform 142"/>
            <p:cNvSpPr>
              <a:spLocks/>
            </p:cNvSpPr>
            <p:nvPr/>
          </p:nvSpPr>
          <p:spPr bwMode="auto">
            <a:xfrm>
              <a:off x="864" y="2282"/>
              <a:ext cx="51" cy="56"/>
            </a:xfrm>
            <a:custGeom>
              <a:avLst/>
              <a:gdLst>
                <a:gd name="T0" fmla="*/ 33 w 40"/>
                <a:gd name="T1" fmla="*/ 39 h 45"/>
                <a:gd name="T2" fmla="*/ 25 w 40"/>
                <a:gd name="T3" fmla="*/ 23 h 45"/>
                <a:gd name="T4" fmla="*/ 34 w 40"/>
                <a:gd name="T5" fmla="*/ 14 h 45"/>
                <a:gd name="T6" fmla="*/ 37 w 40"/>
                <a:gd name="T7" fmla="*/ 13 h 45"/>
                <a:gd name="T8" fmla="*/ 39 w 40"/>
                <a:gd name="T9" fmla="*/ 10 h 45"/>
                <a:gd name="T10" fmla="*/ 33 w 40"/>
                <a:gd name="T11" fmla="*/ 5 h 45"/>
                <a:gd name="T12" fmla="*/ 18 w 40"/>
                <a:gd name="T13" fmla="*/ 16 h 45"/>
                <a:gd name="T14" fmla="*/ 12 w 40"/>
                <a:gd name="T15" fmla="*/ 5 h 45"/>
                <a:gd name="T16" fmla="*/ 4 w 40"/>
                <a:gd name="T17" fmla="*/ 4 h 45"/>
                <a:gd name="T18" fmla="*/ 11 w 40"/>
                <a:gd name="T19" fmla="*/ 23 h 45"/>
                <a:gd name="T20" fmla="*/ 1 w 40"/>
                <a:gd name="T21" fmla="*/ 40 h 45"/>
                <a:gd name="T22" fmla="*/ 5 w 40"/>
                <a:gd name="T23" fmla="*/ 42 h 45"/>
                <a:gd name="T24" fmla="*/ 11 w 40"/>
                <a:gd name="T25" fmla="*/ 37 h 45"/>
                <a:gd name="T26" fmla="*/ 17 w 40"/>
                <a:gd name="T27" fmla="*/ 30 h 45"/>
                <a:gd name="T28" fmla="*/ 23 w 40"/>
                <a:gd name="T29" fmla="*/ 38 h 45"/>
                <a:gd name="T30" fmla="*/ 30 w 40"/>
                <a:gd name="T31" fmla="*/ 43 h 45"/>
                <a:gd name="T32" fmla="*/ 33 w 40"/>
                <a:gd name="T33" fmla="*/ 39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0" h="45">
                  <a:moveTo>
                    <a:pt x="33" y="39"/>
                  </a:moveTo>
                  <a:cubicBezTo>
                    <a:pt x="33" y="32"/>
                    <a:pt x="29" y="27"/>
                    <a:pt x="25" y="23"/>
                  </a:cubicBezTo>
                  <a:cubicBezTo>
                    <a:pt x="28" y="20"/>
                    <a:pt x="31" y="17"/>
                    <a:pt x="34" y="14"/>
                  </a:cubicBezTo>
                  <a:cubicBezTo>
                    <a:pt x="35" y="14"/>
                    <a:pt x="37" y="14"/>
                    <a:pt x="37" y="13"/>
                  </a:cubicBezTo>
                  <a:cubicBezTo>
                    <a:pt x="38" y="12"/>
                    <a:pt x="38" y="11"/>
                    <a:pt x="39" y="10"/>
                  </a:cubicBezTo>
                  <a:cubicBezTo>
                    <a:pt x="40" y="6"/>
                    <a:pt x="36" y="4"/>
                    <a:pt x="33" y="5"/>
                  </a:cubicBezTo>
                  <a:cubicBezTo>
                    <a:pt x="27" y="8"/>
                    <a:pt x="23" y="12"/>
                    <a:pt x="18" y="16"/>
                  </a:cubicBezTo>
                  <a:cubicBezTo>
                    <a:pt x="15" y="13"/>
                    <a:pt x="12" y="9"/>
                    <a:pt x="12" y="5"/>
                  </a:cubicBezTo>
                  <a:cubicBezTo>
                    <a:pt x="11" y="0"/>
                    <a:pt x="5" y="0"/>
                    <a:pt x="4" y="4"/>
                  </a:cubicBezTo>
                  <a:cubicBezTo>
                    <a:pt x="2" y="10"/>
                    <a:pt x="6" y="17"/>
                    <a:pt x="11" y="23"/>
                  </a:cubicBezTo>
                  <a:cubicBezTo>
                    <a:pt x="6" y="27"/>
                    <a:pt x="0" y="34"/>
                    <a:pt x="1" y="40"/>
                  </a:cubicBezTo>
                  <a:cubicBezTo>
                    <a:pt x="2" y="42"/>
                    <a:pt x="3" y="43"/>
                    <a:pt x="5" y="42"/>
                  </a:cubicBezTo>
                  <a:cubicBezTo>
                    <a:pt x="8" y="41"/>
                    <a:pt x="9" y="39"/>
                    <a:pt x="11" y="37"/>
                  </a:cubicBezTo>
                  <a:cubicBezTo>
                    <a:pt x="13" y="34"/>
                    <a:pt x="15" y="32"/>
                    <a:pt x="17" y="30"/>
                  </a:cubicBezTo>
                  <a:cubicBezTo>
                    <a:pt x="20" y="32"/>
                    <a:pt x="22" y="35"/>
                    <a:pt x="23" y="38"/>
                  </a:cubicBezTo>
                  <a:cubicBezTo>
                    <a:pt x="24" y="41"/>
                    <a:pt x="26" y="45"/>
                    <a:pt x="30" y="43"/>
                  </a:cubicBezTo>
                  <a:cubicBezTo>
                    <a:pt x="32" y="42"/>
                    <a:pt x="33" y="40"/>
                    <a:pt x="33" y="3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8" name="Freeform 143"/>
            <p:cNvSpPr>
              <a:spLocks/>
            </p:cNvSpPr>
            <p:nvPr/>
          </p:nvSpPr>
          <p:spPr bwMode="auto">
            <a:xfrm>
              <a:off x="923" y="2266"/>
              <a:ext cx="63" cy="82"/>
            </a:xfrm>
            <a:custGeom>
              <a:avLst/>
              <a:gdLst>
                <a:gd name="T0" fmla="*/ 42 w 50"/>
                <a:gd name="T1" fmla="*/ 36 h 65"/>
                <a:gd name="T2" fmla="*/ 28 w 50"/>
                <a:gd name="T3" fmla="*/ 31 h 65"/>
                <a:gd name="T4" fmla="*/ 32 w 50"/>
                <a:gd name="T5" fmla="*/ 27 h 65"/>
                <a:gd name="T6" fmla="*/ 39 w 50"/>
                <a:gd name="T7" fmla="*/ 19 h 65"/>
                <a:gd name="T8" fmla="*/ 38 w 50"/>
                <a:gd name="T9" fmla="*/ 3 h 65"/>
                <a:gd name="T10" fmla="*/ 21 w 50"/>
                <a:gd name="T11" fmla="*/ 2 h 65"/>
                <a:gd name="T12" fmla="*/ 11 w 50"/>
                <a:gd name="T13" fmla="*/ 17 h 65"/>
                <a:gd name="T14" fmla="*/ 16 w 50"/>
                <a:gd name="T15" fmla="*/ 19 h 65"/>
                <a:gd name="T16" fmla="*/ 25 w 50"/>
                <a:gd name="T17" fmla="*/ 9 h 65"/>
                <a:gd name="T18" fmla="*/ 32 w 50"/>
                <a:gd name="T19" fmla="*/ 12 h 65"/>
                <a:gd name="T20" fmla="*/ 18 w 50"/>
                <a:gd name="T21" fmla="*/ 32 h 65"/>
                <a:gd name="T22" fmla="*/ 20 w 50"/>
                <a:gd name="T23" fmla="*/ 36 h 65"/>
                <a:gd name="T24" fmla="*/ 33 w 50"/>
                <a:gd name="T25" fmla="*/ 41 h 65"/>
                <a:gd name="T26" fmla="*/ 39 w 50"/>
                <a:gd name="T27" fmla="*/ 49 h 65"/>
                <a:gd name="T28" fmla="*/ 23 w 50"/>
                <a:gd name="T29" fmla="*/ 56 h 65"/>
                <a:gd name="T30" fmla="*/ 3 w 50"/>
                <a:gd name="T31" fmla="*/ 53 h 65"/>
                <a:gd name="T32" fmla="*/ 2 w 50"/>
                <a:gd name="T33" fmla="*/ 59 h 65"/>
                <a:gd name="T34" fmla="*/ 25 w 50"/>
                <a:gd name="T35" fmla="*/ 65 h 65"/>
                <a:gd name="T36" fmla="*/ 47 w 50"/>
                <a:gd name="T37" fmla="*/ 54 h 65"/>
                <a:gd name="T38" fmla="*/ 42 w 50"/>
                <a:gd name="T39" fmla="*/ 36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0" h="65">
                  <a:moveTo>
                    <a:pt x="42" y="36"/>
                  </a:moveTo>
                  <a:cubicBezTo>
                    <a:pt x="38" y="33"/>
                    <a:pt x="33" y="33"/>
                    <a:pt x="28" y="31"/>
                  </a:cubicBezTo>
                  <a:cubicBezTo>
                    <a:pt x="29" y="30"/>
                    <a:pt x="31" y="28"/>
                    <a:pt x="32" y="27"/>
                  </a:cubicBezTo>
                  <a:cubicBezTo>
                    <a:pt x="35" y="25"/>
                    <a:pt x="37" y="22"/>
                    <a:pt x="39" y="19"/>
                  </a:cubicBezTo>
                  <a:cubicBezTo>
                    <a:pt x="41" y="14"/>
                    <a:pt x="42" y="7"/>
                    <a:pt x="38" y="3"/>
                  </a:cubicBezTo>
                  <a:cubicBezTo>
                    <a:pt x="33" y="0"/>
                    <a:pt x="26" y="0"/>
                    <a:pt x="21" y="2"/>
                  </a:cubicBezTo>
                  <a:cubicBezTo>
                    <a:pt x="15" y="5"/>
                    <a:pt x="11" y="11"/>
                    <a:pt x="11" y="17"/>
                  </a:cubicBezTo>
                  <a:cubicBezTo>
                    <a:pt x="10" y="20"/>
                    <a:pt x="14" y="21"/>
                    <a:pt x="16" y="19"/>
                  </a:cubicBezTo>
                  <a:cubicBezTo>
                    <a:pt x="18" y="14"/>
                    <a:pt x="20" y="10"/>
                    <a:pt x="25" y="9"/>
                  </a:cubicBezTo>
                  <a:cubicBezTo>
                    <a:pt x="29" y="9"/>
                    <a:pt x="33" y="7"/>
                    <a:pt x="32" y="12"/>
                  </a:cubicBezTo>
                  <a:cubicBezTo>
                    <a:pt x="31" y="21"/>
                    <a:pt x="21" y="24"/>
                    <a:pt x="18" y="32"/>
                  </a:cubicBezTo>
                  <a:cubicBezTo>
                    <a:pt x="17" y="33"/>
                    <a:pt x="18" y="36"/>
                    <a:pt x="20" y="36"/>
                  </a:cubicBezTo>
                  <a:cubicBezTo>
                    <a:pt x="24" y="39"/>
                    <a:pt x="29" y="40"/>
                    <a:pt x="33" y="41"/>
                  </a:cubicBezTo>
                  <a:cubicBezTo>
                    <a:pt x="37" y="43"/>
                    <a:pt x="42" y="44"/>
                    <a:pt x="39" y="49"/>
                  </a:cubicBezTo>
                  <a:cubicBezTo>
                    <a:pt x="36" y="55"/>
                    <a:pt x="29" y="56"/>
                    <a:pt x="23" y="56"/>
                  </a:cubicBezTo>
                  <a:cubicBezTo>
                    <a:pt x="17" y="56"/>
                    <a:pt x="9" y="52"/>
                    <a:pt x="3" y="53"/>
                  </a:cubicBezTo>
                  <a:cubicBezTo>
                    <a:pt x="1" y="54"/>
                    <a:pt x="0" y="57"/>
                    <a:pt x="2" y="59"/>
                  </a:cubicBezTo>
                  <a:cubicBezTo>
                    <a:pt x="7" y="64"/>
                    <a:pt x="18" y="65"/>
                    <a:pt x="25" y="65"/>
                  </a:cubicBezTo>
                  <a:cubicBezTo>
                    <a:pt x="34" y="65"/>
                    <a:pt x="42" y="62"/>
                    <a:pt x="47" y="54"/>
                  </a:cubicBezTo>
                  <a:cubicBezTo>
                    <a:pt x="50" y="47"/>
                    <a:pt x="49" y="40"/>
                    <a:pt x="42" y="3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9" name="Freeform 144"/>
            <p:cNvSpPr>
              <a:spLocks/>
            </p:cNvSpPr>
            <p:nvPr/>
          </p:nvSpPr>
          <p:spPr bwMode="auto">
            <a:xfrm>
              <a:off x="800" y="2357"/>
              <a:ext cx="51" cy="81"/>
            </a:xfrm>
            <a:custGeom>
              <a:avLst/>
              <a:gdLst>
                <a:gd name="T0" fmla="*/ 39 w 41"/>
                <a:gd name="T1" fmla="*/ 33 h 64"/>
                <a:gd name="T2" fmla="*/ 34 w 41"/>
                <a:gd name="T3" fmla="*/ 27 h 64"/>
                <a:gd name="T4" fmla="*/ 27 w 41"/>
                <a:gd name="T5" fmla="*/ 1 h 64"/>
                <a:gd name="T6" fmla="*/ 4 w 41"/>
                <a:gd name="T7" fmla="*/ 7 h 64"/>
                <a:gd name="T8" fmla="*/ 11 w 41"/>
                <a:gd name="T9" fmla="*/ 22 h 64"/>
                <a:gd name="T10" fmla="*/ 11 w 41"/>
                <a:gd name="T11" fmla="*/ 17 h 64"/>
                <a:gd name="T12" fmla="*/ 14 w 41"/>
                <a:gd name="T13" fmla="*/ 11 h 64"/>
                <a:gd name="T14" fmla="*/ 27 w 41"/>
                <a:gd name="T15" fmla="*/ 10 h 64"/>
                <a:gd name="T16" fmla="*/ 29 w 41"/>
                <a:gd name="T17" fmla="*/ 18 h 64"/>
                <a:gd name="T18" fmla="*/ 21 w 41"/>
                <a:gd name="T19" fmla="*/ 27 h 64"/>
                <a:gd name="T20" fmla="*/ 20 w 41"/>
                <a:gd name="T21" fmla="*/ 28 h 64"/>
                <a:gd name="T22" fmla="*/ 23 w 41"/>
                <a:gd name="T23" fmla="*/ 36 h 64"/>
                <a:gd name="T24" fmla="*/ 24 w 41"/>
                <a:gd name="T25" fmla="*/ 36 h 64"/>
                <a:gd name="T26" fmla="*/ 25 w 41"/>
                <a:gd name="T27" fmla="*/ 36 h 64"/>
                <a:gd name="T28" fmla="*/ 30 w 41"/>
                <a:gd name="T29" fmla="*/ 38 h 64"/>
                <a:gd name="T30" fmla="*/ 25 w 41"/>
                <a:gd name="T31" fmla="*/ 47 h 64"/>
                <a:gd name="T32" fmla="*/ 14 w 41"/>
                <a:gd name="T33" fmla="*/ 51 h 64"/>
                <a:gd name="T34" fmla="*/ 8 w 41"/>
                <a:gd name="T35" fmla="*/ 52 h 64"/>
                <a:gd name="T36" fmla="*/ 8 w 41"/>
                <a:gd name="T37" fmla="*/ 52 h 64"/>
                <a:gd name="T38" fmla="*/ 3 w 41"/>
                <a:gd name="T39" fmla="*/ 51 h 64"/>
                <a:gd name="T40" fmla="*/ 1 w 41"/>
                <a:gd name="T41" fmla="*/ 53 h 64"/>
                <a:gd name="T42" fmla="*/ 1 w 41"/>
                <a:gd name="T43" fmla="*/ 58 h 64"/>
                <a:gd name="T44" fmla="*/ 17 w 41"/>
                <a:gd name="T45" fmla="*/ 60 h 64"/>
                <a:gd name="T46" fmla="*/ 33 w 41"/>
                <a:gd name="T47" fmla="*/ 52 h 64"/>
                <a:gd name="T48" fmla="*/ 39 w 41"/>
                <a:gd name="T49" fmla="*/ 33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41" h="64">
                  <a:moveTo>
                    <a:pt x="39" y="33"/>
                  </a:moveTo>
                  <a:cubicBezTo>
                    <a:pt x="38" y="30"/>
                    <a:pt x="37" y="28"/>
                    <a:pt x="34" y="27"/>
                  </a:cubicBezTo>
                  <a:cubicBezTo>
                    <a:pt x="41" y="17"/>
                    <a:pt x="41" y="4"/>
                    <a:pt x="27" y="1"/>
                  </a:cubicBezTo>
                  <a:cubicBezTo>
                    <a:pt x="20" y="0"/>
                    <a:pt x="9" y="1"/>
                    <a:pt x="4" y="7"/>
                  </a:cubicBezTo>
                  <a:cubicBezTo>
                    <a:pt x="0" y="13"/>
                    <a:pt x="2" y="24"/>
                    <a:pt x="11" y="22"/>
                  </a:cubicBezTo>
                  <a:cubicBezTo>
                    <a:pt x="14" y="21"/>
                    <a:pt x="13" y="18"/>
                    <a:pt x="11" y="17"/>
                  </a:cubicBezTo>
                  <a:cubicBezTo>
                    <a:pt x="7" y="15"/>
                    <a:pt x="11" y="11"/>
                    <a:pt x="14" y="11"/>
                  </a:cubicBezTo>
                  <a:cubicBezTo>
                    <a:pt x="18" y="9"/>
                    <a:pt x="23" y="9"/>
                    <a:pt x="27" y="10"/>
                  </a:cubicBezTo>
                  <a:cubicBezTo>
                    <a:pt x="30" y="11"/>
                    <a:pt x="30" y="15"/>
                    <a:pt x="29" y="18"/>
                  </a:cubicBezTo>
                  <a:cubicBezTo>
                    <a:pt x="28" y="22"/>
                    <a:pt x="25" y="26"/>
                    <a:pt x="21" y="27"/>
                  </a:cubicBezTo>
                  <a:cubicBezTo>
                    <a:pt x="21" y="27"/>
                    <a:pt x="21" y="27"/>
                    <a:pt x="20" y="28"/>
                  </a:cubicBezTo>
                  <a:cubicBezTo>
                    <a:pt x="15" y="30"/>
                    <a:pt x="19" y="38"/>
                    <a:pt x="23" y="36"/>
                  </a:cubicBezTo>
                  <a:cubicBezTo>
                    <a:pt x="24" y="36"/>
                    <a:pt x="24" y="36"/>
                    <a:pt x="24" y="36"/>
                  </a:cubicBezTo>
                  <a:cubicBezTo>
                    <a:pt x="25" y="36"/>
                    <a:pt x="25" y="36"/>
                    <a:pt x="25" y="36"/>
                  </a:cubicBezTo>
                  <a:cubicBezTo>
                    <a:pt x="29" y="34"/>
                    <a:pt x="31" y="33"/>
                    <a:pt x="30" y="38"/>
                  </a:cubicBezTo>
                  <a:cubicBezTo>
                    <a:pt x="29" y="42"/>
                    <a:pt x="27" y="46"/>
                    <a:pt x="25" y="47"/>
                  </a:cubicBezTo>
                  <a:cubicBezTo>
                    <a:pt x="21" y="49"/>
                    <a:pt x="17" y="50"/>
                    <a:pt x="14" y="51"/>
                  </a:cubicBezTo>
                  <a:cubicBezTo>
                    <a:pt x="12" y="52"/>
                    <a:pt x="10" y="52"/>
                    <a:pt x="8" y="52"/>
                  </a:cubicBezTo>
                  <a:cubicBezTo>
                    <a:pt x="8" y="52"/>
                    <a:pt x="8" y="52"/>
                    <a:pt x="8" y="52"/>
                  </a:cubicBezTo>
                  <a:cubicBezTo>
                    <a:pt x="8" y="50"/>
                    <a:pt x="5" y="49"/>
                    <a:pt x="3" y="51"/>
                  </a:cubicBezTo>
                  <a:cubicBezTo>
                    <a:pt x="2" y="52"/>
                    <a:pt x="1" y="53"/>
                    <a:pt x="1" y="53"/>
                  </a:cubicBezTo>
                  <a:cubicBezTo>
                    <a:pt x="0" y="55"/>
                    <a:pt x="0" y="57"/>
                    <a:pt x="1" y="58"/>
                  </a:cubicBezTo>
                  <a:cubicBezTo>
                    <a:pt x="4" y="64"/>
                    <a:pt x="12" y="61"/>
                    <a:pt x="17" y="60"/>
                  </a:cubicBezTo>
                  <a:cubicBezTo>
                    <a:pt x="22" y="58"/>
                    <a:pt x="29" y="57"/>
                    <a:pt x="33" y="52"/>
                  </a:cubicBezTo>
                  <a:cubicBezTo>
                    <a:pt x="37" y="47"/>
                    <a:pt x="40" y="40"/>
                    <a:pt x="39" y="3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0" name="Freeform 145"/>
            <p:cNvSpPr>
              <a:spLocks/>
            </p:cNvSpPr>
            <p:nvPr/>
          </p:nvSpPr>
          <p:spPr bwMode="auto">
            <a:xfrm>
              <a:off x="859" y="2393"/>
              <a:ext cx="53" cy="56"/>
            </a:xfrm>
            <a:custGeom>
              <a:avLst/>
              <a:gdLst>
                <a:gd name="T0" fmla="*/ 35 w 42"/>
                <a:gd name="T1" fmla="*/ 35 h 45"/>
                <a:gd name="T2" fmla="*/ 33 w 42"/>
                <a:gd name="T3" fmla="*/ 31 h 45"/>
                <a:gd name="T4" fmla="*/ 25 w 42"/>
                <a:gd name="T5" fmla="*/ 23 h 45"/>
                <a:gd name="T6" fmla="*/ 30 w 42"/>
                <a:gd name="T7" fmla="*/ 16 h 45"/>
                <a:gd name="T8" fmla="*/ 34 w 42"/>
                <a:gd name="T9" fmla="*/ 12 h 45"/>
                <a:gd name="T10" fmla="*/ 40 w 42"/>
                <a:gd name="T11" fmla="*/ 12 h 45"/>
                <a:gd name="T12" fmla="*/ 41 w 42"/>
                <a:gd name="T13" fmla="*/ 10 h 45"/>
                <a:gd name="T14" fmla="*/ 39 w 42"/>
                <a:gd name="T15" fmla="*/ 6 h 45"/>
                <a:gd name="T16" fmla="*/ 20 w 42"/>
                <a:gd name="T17" fmla="*/ 14 h 45"/>
                <a:gd name="T18" fmla="*/ 20 w 42"/>
                <a:gd name="T19" fmla="*/ 15 h 45"/>
                <a:gd name="T20" fmla="*/ 15 w 42"/>
                <a:gd name="T21" fmla="*/ 9 h 45"/>
                <a:gd name="T22" fmla="*/ 7 w 42"/>
                <a:gd name="T23" fmla="*/ 11 h 45"/>
                <a:gd name="T24" fmla="*/ 13 w 42"/>
                <a:gd name="T25" fmla="*/ 22 h 45"/>
                <a:gd name="T26" fmla="*/ 10 w 42"/>
                <a:gd name="T27" fmla="*/ 25 h 45"/>
                <a:gd name="T28" fmla="*/ 0 w 42"/>
                <a:gd name="T29" fmla="*/ 40 h 45"/>
                <a:gd name="T30" fmla="*/ 8 w 42"/>
                <a:gd name="T31" fmla="*/ 42 h 45"/>
                <a:gd name="T32" fmla="*/ 11 w 42"/>
                <a:gd name="T33" fmla="*/ 39 h 45"/>
                <a:gd name="T34" fmla="*/ 15 w 42"/>
                <a:gd name="T35" fmla="*/ 33 h 45"/>
                <a:gd name="T36" fmla="*/ 18 w 42"/>
                <a:gd name="T37" fmla="*/ 30 h 45"/>
                <a:gd name="T38" fmla="*/ 29 w 42"/>
                <a:gd name="T39" fmla="*/ 40 h 45"/>
                <a:gd name="T40" fmla="*/ 34 w 42"/>
                <a:gd name="T41" fmla="*/ 38 h 45"/>
                <a:gd name="T42" fmla="*/ 35 w 42"/>
                <a:gd name="T43" fmla="*/ 3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2" h="45">
                  <a:moveTo>
                    <a:pt x="35" y="35"/>
                  </a:moveTo>
                  <a:cubicBezTo>
                    <a:pt x="35" y="34"/>
                    <a:pt x="34" y="32"/>
                    <a:pt x="33" y="31"/>
                  </a:cubicBezTo>
                  <a:cubicBezTo>
                    <a:pt x="29" y="29"/>
                    <a:pt x="27" y="26"/>
                    <a:pt x="25" y="23"/>
                  </a:cubicBezTo>
                  <a:cubicBezTo>
                    <a:pt x="27" y="21"/>
                    <a:pt x="28" y="19"/>
                    <a:pt x="30" y="16"/>
                  </a:cubicBezTo>
                  <a:cubicBezTo>
                    <a:pt x="31" y="15"/>
                    <a:pt x="32" y="13"/>
                    <a:pt x="34" y="12"/>
                  </a:cubicBezTo>
                  <a:cubicBezTo>
                    <a:pt x="35" y="15"/>
                    <a:pt x="39" y="15"/>
                    <a:pt x="40" y="12"/>
                  </a:cubicBezTo>
                  <a:cubicBezTo>
                    <a:pt x="40" y="11"/>
                    <a:pt x="41" y="11"/>
                    <a:pt x="41" y="10"/>
                  </a:cubicBezTo>
                  <a:cubicBezTo>
                    <a:pt x="42" y="8"/>
                    <a:pt x="41" y="7"/>
                    <a:pt x="39" y="6"/>
                  </a:cubicBezTo>
                  <a:cubicBezTo>
                    <a:pt x="32" y="0"/>
                    <a:pt x="24" y="8"/>
                    <a:pt x="20" y="14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18" y="14"/>
                    <a:pt x="16" y="12"/>
                    <a:pt x="15" y="9"/>
                  </a:cubicBezTo>
                  <a:cubicBezTo>
                    <a:pt x="13" y="4"/>
                    <a:pt x="6" y="6"/>
                    <a:pt x="7" y="11"/>
                  </a:cubicBezTo>
                  <a:cubicBezTo>
                    <a:pt x="8" y="15"/>
                    <a:pt x="10" y="18"/>
                    <a:pt x="13" y="22"/>
                  </a:cubicBezTo>
                  <a:cubicBezTo>
                    <a:pt x="12" y="23"/>
                    <a:pt x="11" y="24"/>
                    <a:pt x="10" y="25"/>
                  </a:cubicBezTo>
                  <a:cubicBezTo>
                    <a:pt x="6" y="29"/>
                    <a:pt x="1" y="34"/>
                    <a:pt x="0" y="40"/>
                  </a:cubicBezTo>
                  <a:cubicBezTo>
                    <a:pt x="0" y="44"/>
                    <a:pt x="6" y="45"/>
                    <a:pt x="8" y="42"/>
                  </a:cubicBezTo>
                  <a:cubicBezTo>
                    <a:pt x="9" y="41"/>
                    <a:pt x="10" y="40"/>
                    <a:pt x="11" y="39"/>
                  </a:cubicBezTo>
                  <a:cubicBezTo>
                    <a:pt x="13" y="37"/>
                    <a:pt x="14" y="35"/>
                    <a:pt x="15" y="33"/>
                  </a:cubicBezTo>
                  <a:cubicBezTo>
                    <a:pt x="16" y="32"/>
                    <a:pt x="17" y="31"/>
                    <a:pt x="18" y="30"/>
                  </a:cubicBezTo>
                  <a:cubicBezTo>
                    <a:pt x="21" y="34"/>
                    <a:pt x="24" y="38"/>
                    <a:pt x="29" y="40"/>
                  </a:cubicBezTo>
                  <a:cubicBezTo>
                    <a:pt x="31" y="41"/>
                    <a:pt x="33" y="39"/>
                    <a:pt x="34" y="38"/>
                  </a:cubicBezTo>
                  <a:cubicBezTo>
                    <a:pt x="35" y="37"/>
                    <a:pt x="35" y="36"/>
                    <a:pt x="35" y="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1" name="Freeform 146"/>
            <p:cNvSpPr>
              <a:spLocks/>
            </p:cNvSpPr>
            <p:nvPr/>
          </p:nvSpPr>
          <p:spPr bwMode="auto">
            <a:xfrm>
              <a:off x="949" y="2456"/>
              <a:ext cx="1" cy="1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0" y="1"/>
                    <a:pt x="0" y="1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2" name="Freeform 147"/>
            <p:cNvSpPr>
              <a:spLocks/>
            </p:cNvSpPr>
            <p:nvPr/>
          </p:nvSpPr>
          <p:spPr bwMode="auto">
            <a:xfrm>
              <a:off x="916" y="2370"/>
              <a:ext cx="63" cy="88"/>
            </a:xfrm>
            <a:custGeom>
              <a:avLst/>
              <a:gdLst>
                <a:gd name="T0" fmla="*/ 44 w 50"/>
                <a:gd name="T1" fmla="*/ 30 h 70"/>
                <a:gd name="T2" fmla="*/ 33 w 50"/>
                <a:gd name="T3" fmla="*/ 29 h 70"/>
                <a:gd name="T4" fmla="*/ 33 w 50"/>
                <a:gd name="T5" fmla="*/ 28 h 70"/>
                <a:gd name="T6" fmla="*/ 35 w 50"/>
                <a:gd name="T7" fmla="*/ 22 h 70"/>
                <a:gd name="T8" fmla="*/ 35 w 50"/>
                <a:gd name="T9" fmla="*/ 21 h 70"/>
                <a:gd name="T10" fmla="*/ 36 w 50"/>
                <a:gd name="T11" fmla="*/ 14 h 70"/>
                <a:gd name="T12" fmla="*/ 22 w 50"/>
                <a:gd name="T13" fmla="*/ 31 h 70"/>
                <a:gd name="T14" fmla="*/ 13 w 50"/>
                <a:gd name="T15" fmla="*/ 32 h 70"/>
                <a:gd name="T16" fmla="*/ 13 w 50"/>
                <a:gd name="T17" fmla="*/ 31 h 70"/>
                <a:gd name="T18" fmla="*/ 17 w 50"/>
                <a:gd name="T19" fmla="*/ 23 h 70"/>
                <a:gd name="T20" fmla="*/ 24 w 50"/>
                <a:gd name="T21" fmla="*/ 5 h 70"/>
                <a:gd name="T22" fmla="*/ 18 w 50"/>
                <a:gd name="T23" fmla="*/ 3 h 70"/>
                <a:gd name="T24" fmla="*/ 15 w 50"/>
                <a:gd name="T25" fmla="*/ 12 h 70"/>
                <a:gd name="T26" fmla="*/ 10 w 50"/>
                <a:gd name="T27" fmla="*/ 19 h 70"/>
                <a:gd name="T28" fmla="*/ 1 w 50"/>
                <a:gd name="T29" fmla="*/ 33 h 70"/>
                <a:gd name="T30" fmla="*/ 3 w 50"/>
                <a:gd name="T31" fmla="*/ 39 h 70"/>
                <a:gd name="T32" fmla="*/ 20 w 50"/>
                <a:gd name="T33" fmla="*/ 41 h 70"/>
                <a:gd name="T34" fmla="*/ 18 w 50"/>
                <a:gd name="T35" fmla="*/ 59 h 70"/>
                <a:gd name="T36" fmla="*/ 24 w 50"/>
                <a:gd name="T37" fmla="*/ 70 h 70"/>
                <a:gd name="T38" fmla="*/ 27 w 50"/>
                <a:gd name="T39" fmla="*/ 69 h 70"/>
                <a:gd name="T40" fmla="*/ 27 w 50"/>
                <a:gd name="T41" fmla="*/ 66 h 70"/>
                <a:gd name="T42" fmla="*/ 28 w 50"/>
                <a:gd name="T43" fmla="*/ 60 h 70"/>
                <a:gd name="T44" fmla="*/ 30 w 50"/>
                <a:gd name="T45" fmla="*/ 45 h 70"/>
                <a:gd name="T46" fmla="*/ 30 w 50"/>
                <a:gd name="T47" fmla="*/ 40 h 70"/>
                <a:gd name="T48" fmla="*/ 41 w 50"/>
                <a:gd name="T49" fmla="*/ 40 h 70"/>
                <a:gd name="T50" fmla="*/ 44 w 50"/>
                <a:gd name="T51" fmla="*/ 3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50" h="70">
                  <a:moveTo>
                    <a:pt x="44" y="30"/>
                  </a:moveTo>
                  <a:cubicBezTo>
                    <a:pt x="40" y="29"/>
                    <a:pt x="36" y="29"/>
                    <a:pt x="33" y="29"/>
                  </a:cubicBezTo>
                  <a:cubicBezTo>
                    <a:pt x="33" y="29"/>
                    <a:pt x="33" y="29"/>
                    <a:pt x="33" y="28"/>
                  </a:cubicBezTo>
                  <a:cubicBezTo>
                    <a:pt x="33" y="26"/>
                    <a:pt x="34" y="24"/>
                    <a:pt x="35" y="22"/>
                  </a:cubicBezTo>
                  <a:cubicBezTo>
                    <a:pt x="35" y="22"/>
                    <a:pt x="35" y="21"/>
                    <a:pt x="35" y="21"/>
                  </a:cubicBezTo>
                  <a:cubicBezTo>
                    <a:pt x="38" y="20"/>
                    <a:pt x="39" y="15"/>
                    <a:pt x="36" y="14"/>
                  </a:cubicBezTo>
                  <a:cubicBezTo>
                    <a:pt x="29" y="12"/>
                    <a:pt x="25" y="23"/>
                    <a:pt x="22" y="31"/>
                  </a:cubicBezTo>
                  <a:cubicBezTo>
                    <a:pt x="19" y="32"/>
                    <a:pt x="16" y="32"/>
                    <a:pt x="13" y="32"/>
                  </a:cubicBezTo>
                  <a:cubicBezTo>
                    <a:pt x="13" y="31"/>
                    <a:pt x="13" y="31"/>
                    <a:pt x="13" y="31"/>
                  </a:cubicBezTo>
                  <a:cubicBezTo>
                    <a:pt x="14" y="28"/>
                    <a:pt x="16" y="26"/>
                    <a:pt x="17" y="23"/>
                  </a:cubicBezTo>
                  <a:cubicBezTo>
                    <a:pt x="20" y="17"/>
                    <a:pt x="22" y="12"/>
                    <a:pt x="24" y="5"/>
                  </a:cubicBezTo>
                  <a:cubicBezTo>
                    <a:pt x="25" y="1"/>
                    <a:pt x="19" y="0"/>
                    <a:pt x="18" y="3"/>
                  </a:cubicBezTo>
                  <a:cubicBezTo>
                    <a:pt x="17" y="6"/>
                    <a:pt x="16" y="9"/>
                    <a:pt x="15" y="12"/>
                  </a:cubicBezTo>
                  <a:cubicBezTo>
                    <a:pt x="13" y="14"/>
                    <a:pt x="11" y="16"/>
                    <a:pt x="10" y="19"/>
                  </a:cubicBezTo>
                  <a:cubicBezTo>
                    <a:pt x="8" y="24"/>
                    <a:pt x="4" y="28"/>
                    <a:pt x="1" y="33"/>
                  </a:cubicBezTo>
                  <a:cubicBezTo>
                    <a:pt x="0" y="35"/>
                    <a:pt x="1" y="38"/>
                    <a:pt x="3" y="39"/>
                  </a:cubicBezTo>
                  <a:cubicBezTo>
                    <a:pt x="9" y="42"/>
                    <a:pt x="14" y="42"/>
                    <a:pt x="20" y="41"/>
                  </a:cubicBezTo>
                  <a:cubicBezTo>
                    <a:pt x="19" y="47"/>
                    <a:pt x="18" y="53"/>
                    <a:pt x="18" y="59"/>
                  </a:cubicBezTo>
                  <a:cubicBezTo>
                    <a:pt x="19" y="64"/>
                    <a:pt x="20" y="70"/>
                    <a:pt x="24" y="70"/>
                  </a:cubicBezTo>
                  <a:cubicBezTo>
                    <a:pt x="25" y="70"/>
                    <a:pt x="26" y="69"/>
                    <a:pt x="27" y="69"/>
                  </a:cubicBezTo>
                  <a:cubicBezTo>
                    <a:pt x="27" y="68"/>
                    <a:pt x="27" y="66"/>
                    <a:pt x="27" y="66"/>
                  </a:cubicBezTo>
                  <a:cubicBezTo>
                    <a:pt x="28" y="64"/>
                    <a:pt x="28" y="62"/>
                    <a:pt x="28" y="60"/>
                  </a:cubicBezTo>
                  <a:cubicBezTo>
                    <a:pt x="28" y="55"/>
                    <a:pt x="29" y="50"/>
                    <a:pt x="30" y="45"/>
                  </a:cubicBezTo>
                  <a:cubicBezTo>
                    <a:pt x="30" y="43"/>
                    <a:pt x="30" y="41"/>
                    <a:pt x="30" y="40"/>
                  </a:cubicBezTo>
                  <a:cubicBezTo>
                    <a:pt x="34" y="39"/>
                    <a:pt x="38" y="39"/>
                    <a:pt x="41" y="40"/>
                  </a:cubicBezTo>
                  <a:cubicBezTo>
                    <a:pt x="48" y="41"/>
                    <a:pt x="50" y="32"/>
                    <a:pt x="44" y="3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3" name="Freeform 148"/>
            <p:cNvSpPr>
              <a:spLocks/>
            </p:cNvSpPr>
            <p:nvPr/>
          </p:nvSpPr>
          <p:spPr bwMode="auto">
            <a:xfrm>
              <a:off x="800" y="2458"/>
              <a:ext cx="58" cy="89"/>
            </a:xfrm>
            <a:custGeom>
              <a:avLst/>
              <a:gdLst>
                <a:gd name="T0" fmla="*/ 39 w 46"/>
                <a:gd name="T1" fmla="*/ 29 h 71"/>
                <a:gd name="T2" fmla="*/ 32 w 46"/>
                <a:gd name="T3" fmla="*/ 27 h 71"/>
                <a:gd name="T4" fmla="*/ 37 w 46"/>
                <a:gd name="T5" fmla="*/ 15 h 71"/>
                <a:gd name="T6" fmla="*/ 27 w 46"/>
                <a:gd name="T7" fmla="*/ 0 h 71"/>
                <a:gd name="T8" fmla="*/ 18 w 46"/>
                <a:gd name="T9" fmla="*/ 0 h 71"/>
                <a:gd name="T10" fmla="*/ 7 w 46"/>
                <a:gd name="T11" fmla="*/ 3 h 71"/>
                <a:gd name="T12" fmla="*/ 8 w 46"/>
                <a:gd name="T13" fmla="*/ 16 h 71"/>
                <a:gd name="T14" fmla="*/ 10 w 46"/>
                <a:gd name="T15" fmla="*/ 12 h 71"/>
                <a:gd name="T16" fmla="*/ 17 w 46"/>
                <a:gd name="T17" fmla="*/ 8 h 71"/>
                <a:gd name="T18" fmla="*/ 27 w 46"/>
                <a:gd name="T19" fmla="*/ 8 h 71"/>
                <a:gd name="T20" fmla="*/ 17 w 46"/>
                <a:gd name="T21" fmla="*/ 30 h 71"/>
                <a:gd name="T22" fmla="*/ 23 w 46"/>
                <a:gd name="T23" fmla="*/ 36 h 71"/>
                <a:gd name="T24" fmla="*/ 35 w 46"/>
                <a:gd name="T25" fmla="*/ 37 h 71"/>
                <a:gd name="T26" fmla="*/ 33 w 46"/>
                <a:gd name="T27" fmla="*/ 48 h 71"/>
                <a:gd name="T28" fmla="*/ 22 w 46"/>
                <a:gd name="T29" fmla="*/ 58 h 71"/>
                <a:gd name="T30" fmla="*/ 7 w 46"/>
                <a:gd name="T31" fmla="*/ 59 h 71"/>
                <a:gd name="T32" fmla="*/ 5 w 46"/>
                <a:gd name="T33" fmla="*/ 65 h 71"/>
                <a:gd name="T34" fmla="*/ 28 w 46"/>
                <a:gd name="T35" fmla="*/ 66 h 71"/>
                <a:gd name="T36" fmla="*/ 43 w 46"/>
                <a:gd name="T37" fmla="*/ 48 h 71"/>
                <a:gd name="T38" fmla="*/ 39 w 46"/>
                <a:gd name="T39" fmla="*/ 29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6" h="71">
                  <a:moveTo>
                    <a:pt x="39" y="29"/>
                  </a:moveTo>
                  <a:cubicBezTo>
                    <a:pt x="37" y="28"/>
                    <a:pt x="34" y="27"/>
                    <a:pt x="32" y="27"/>
                  </a:cubicBezTo>
                  <a:cubicBezTo>
                    <a:pt x="34" y="23"/>
                    <a:pt x="36" y="19"/>
                    <a:pt x="37" y="15"/>
                  </a:cubicBezTo>
                  <a:cubicBezTo>
                    <a:pt x="40" y="7"/>
                    <a:pt x="35" y="1"/>
                    <a:pt x="27" y="0"/>
                  </a:cubicBezTo>
                  <a:cubicBezTo>
                    <a:pt x="24" y="0"/>
                    <a:pt x="22" y="0"/>
                    <a:pt x="18" y="0"/>
                  </a:cubicBezTo>
                  <a:cubicBezTo>
                    <a:pt x="15" y="0"/>
                    <a:pt x="11" y="1"/>
                    <a:pt x="7" y="3"/>
                  </a:cubicBezTo>
                  <a:cubicBezTo>
                    <a:pt x="0" y="5"/>
                    <a:pt x="1" y="14"/>
                    <a:pt x="8" y="16"/>
                  </a:cubicBezTo>
                  <a:cubicBezTo>
                    <a:pt x="11" y="18"/>
                    <a:pt x="12" y="13"/>
                    <a:pt x="10" y="12"/>
                  </a:cubicBezTo>
                  <a:cubicBezTo>
                    <a:pt x="6" y="9"/>
                    <a:pt x="16" y="8"/>
                    <a:pt x="17" y="8"/>
                  </a:cubicBezTo>
                  <a:cubicBezTo>
                    <a:pt x="20" y="8"/>
                    <a:pt x="24" y="8"/>
                    <a:pt x="27" y="8"/>
                  </a:cubicBezTo>
                  <a:cubicBezTo>
                    <a:pt x="35" y="8"/>
                    <a:pt x="20" y="28"/>
                    <a:pt x="17" y="30"/>
                  </a:cubicBezTo>
                  <a:cubicBezTo>
                    <a:pt x="13" y="34"/>
                    <a:pt x="19" y="40"/>
                    <a:pt x="23" y="36"/>
                  </a:cubicBezTo>
                  <a:cubicBezTo>
                    <a:pt x="26" y="34"/>
                    <a:pt x="32" y="35"/>
                    <a:pt x="35" y="37"/>
                  </a:cubicBezTo>
                  <a:cubicBezTo>
                    <a:pt x="38" y="39"/>
                    <a:pt x="34" y="46"/>
                    <a:pt x="33" y="48"/>
                  </a:cubicBezTo>
                  <a:cubicBezTo>
                    <a:pt x="32" y="53"/>
                    <a:pt x="26" y="56"/>
                    <a:pt x="22" y="58"/>
                  </a:cubicBezTo>
                  <a:cubicBezTo>
                    <a:pt x="17" y="62"/>
                    <a:pt x="12" y="58"/>
                    <a:pt x="7" y="59"/>
                  </a:cubicBezTo>
                  <a:cubicBezTo>
                    <a:pt x="4" y="60"/>
                    <a:pt x="3" y="63"/>
                    <a:pt x="5" y="65"/>
                  </a:cubicBezTo>
                  <a:cubicBezTo>
                    <a:pt x="11" y="71"/>
                    <a:pt x="21" y="70"/>
                    <a:pt x="28" y="66"/>
                  </a:cubicBezTo>
                  <a:cubicBezTo>
                    <a:pt x="35" y="62"/>
                    <a:pt x="40" y="56"/>
                    <a:pt x="43" y="48"/>
                  </a:cubicBezTo>
                  <a:cubicBezTo>
                    <a:pt x="45" y="41"/>
                    <a:pt x="46" y="33"/>
                    <a:pt x="39" y="2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4" name="Freeform 149"/>
            <p:cNvSpPr>
              <a:spLocks/>
            </p:cNvSpPr>
            <p:nvPr/>
          </p:nvSpPr>
          <p:spPr bwMode="auto">
            <a:xfrm>
              <a:off x="869" y="2484"/>
              <a:ext cx="51" cy="69"/>
            </a:xfrm>
            <a:custGeom>
              <a:avLst/>
              <a:gdLst>
                <a:gd name="T0" fmla="*/ 35 w 40"/>
                <a:gd name="T1" fmla="*/ 43 h 54"/>
                <a:gd name="T2" fmla="*/ 31 w 40"/>
                <a:gd name="T3" fmla="*/ 33 h 54"/>
                <a:gd name="T4" fmla="*/ 26 w 40"/>
                <a:gd name="T5" fmla="*/ 25 h 54"/>
                <a:gd name="T6" fmla="*/ 36 w 40"/>
                <a:gd name="T7" fmla="*/ 15 h 54"/>
                <a:gd name="T8" fmla="*/ 32 w 40"/>
                <a:gd name="T9" fmla="*/ 9 h 54"/>
                <a:gd name="T10" fmla="*/ 20 w 40"/>
                <a:gd name="T11" fmla="*/ 18 h 54"/>
                <a:gd name="T12" fmla="*/ 8 w 40"/>
                <a:gd name="T13" fmla="*/ 4 h 54"/>
                <a:gd name="T14" fmla="*/ 1 w 40"/>
                <a:gd name="T15" fmla="*/ 7 h 54"/>
                <a:gd name="T16" fmla="*/ 15 w 40"/>
                <a:gd name="T17" fmla="*/ 26 h 54"/>
                <a:gd name="T18" fmla="*/ 14 w 40"/>
                <a:gd name="T19" fmla="*/ 26 h 54"/>
                <a:gd name="T20" fmla="*/ 6 w 40"/>
                <a:gd name="T21" fmla="*/ 40 h 54"/>
                <a:gd name="T22" fmla="*/ 4 w 40"/>
                <a:gd name="T23" fmla="*/ 52 h 54"/>
                <a:gd name="T24" fmla="*/ 8 w 40"/>
                <a:gd name="T25" fmla="*/ 53 h 54"/>
                <a:gd name="T26" fmla="*/ 14 w 40"/>
                <a:gd name="T27" fmla="*/ 45 h 54"/>
                <a:gd name="T28" fmla="*/ 20 w 40"/>
                <a:gd name="T29" fmla="*/ 35 h 54"/>
                <a:gd name="T30" fmla="*/ 30 w 40"/>
                <a:gd name="T31" fmla="*/ 46 h 54"/>
                <a:gd name="T32" fmla="*/ 35 w 40"/>
                <a:gd name="T33" fmla="*/ 43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0" h="54">
                  <a:moveTo>
                    <a:pt x="35" y="43"/>
                  </a:moveTo>
                  <a:cubicBezTo>
                    <a:pt x="35" y="39"/>
                    <a:pt x="33" y="36"/>
                    <a:pt x="31" y="33"/>
                  </a:cubicBezTo>
                  <a:cubicBezTo>
                    <a:pt x="29" y="30"/>
                    <a:pt x="28" y="28"/>
                    <a:pt x="26" y="25"/>
                  </a:cubicBezTo>
                  <a:cubicBezTo>
                    <a:pt x="29" y="21"/>
                    <a:pt x="32" y="18"/>
                    <a:pt x="36" y="15"/>
                  </a:cubicBezTo>
                  <a:cubicBezTo>
                    <a:pt x="40" y="12"/>
                    <a:pt x="35" y="7"/>
                    <a:pt x="32" y="9"/>
                  </a:cubicBezTo>
                  <a:cubicBezTo>
                    <a:pt x="27" y="11"/>
                    <a:pt x="24" y="14"/>
                    <a:pt x="20" y="18"/>
                  </a:cubicBezTo>
                  <a:cubicBezTo>
                    <a:pt x="16" y="14"/>
                    <a:pt x="11" y="10"/>
                    <a:pt x="8" y="4"/>
                  </a:cubicBezTo>
                  <a:cubicBezTo>
                    <a:pt x="6" y="0"/>
                    <a:pt x="0" y="3"/>
                    <a:pt x="1" y="7"/>
                  </a:cubicBezTo>
                  <a:cubicBezTo>
                    <a:pt x="3" y="15"/>
                    <a:pt x="9" y="20"/>
                    <a:pt x="15" y="26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1" y="30"/>
                    <a:pt x="8" y="35"/>
                    <a:pt x="6" y="40"/>
                  </a:cubicBezTo>
                  <a:cubicBezTo>
                    <a:pt x="4" y="44"/>
                    <a:pt x="2" y="48"/>
                    <a:pt x="4" y="52"/>
                  </a:cubicBezTo>
                  <a:cubicBezTo>
                    <a:pt x="5" y="54"/>
                    <a:pt x="7" y="54"/>
                    <a:pt x="8" y="53"/>
                  </a:cubicBezTo>
                  <a:cubicBezTo>
                    <a:pt x="11" y="51"/>
                    <a:pt x="12" y="48"/>
                    <a:pt x="14" y="45"/>
                  </a:cubicBezTo>
                  <a:cubicBezTo>
                    <a:pt x="16" y="41"/>
                    <a:pt x="18" y="38"/>
                    <a:pt x="20" y="35"/>
                  </a:cubicBezTo>
                  <a:cubicBezTo>
                    <a:pt x="23" y="40"/>
                    <a:pt x="25" y="45"/>
                    <a:pt x="30" y="46"/>
                  </a:cubicBezTo>
                  <a:cubicBezTo>
                    <a:pt x="32" y="47"/>
                    <a:pt x="35" y="45"/>
                    <a:pt x="35" y="4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5" name="Freeform 150"/>
            <p:cNvSpPr>
              <a:spLocks/>
            </p:cNvSpPr>
            <p:nvPr/>
          </p:nvSpPr>
          <p:spPr bwMode="auto">
            <a:xfrm>
              <a:off x="920" y="2476"/>
              <a:ext cx="97" cy="94"/>
            </a:xfrm>
            <a:custGeom>
              <a:avLst/>
              <a:gdLst>
                <a:gd name="T0" fmla="*/ 74 w 77"/>
                <a:gd name="T1" fmla="*/ 53 h 75"/>
                <a:gd name="T2" fmla="*/ 63 w 77"/>
                <a:gd name="T3" fmla="*/ 50 h 75"/>
                <a:gd name="T4" fmla="*/ 52 w 77"/>
                <a:gd name="T5" fmla="*/ 47 h 75"/>
                <a:gd name="T6" fmla="*/ 41 w 77"/>
                <a:gd name="T7" fmla="*/ 45 h 75"/>
                <a:gd name="T8" fmla="*/ 33 w 77"/>
                <a:gd name="T9" fmla="*/ 47 h 75"/>
                <a:gd name="T10" fmla="*/ 27 w 77"/>
                <a:gd name="T11" fmla="*/ 34 h 75"/>
                <a:gd name="T12" fmla="*/ 12 w 77"/>
                <a:gd name="T13" fmla="*/ 30 h 75"/>
                <a:gd name="T14" fmla="*/ 15 w 77"/>
                <a:gd name="T15" fmla="*/ 24 h 75"/>
                <a:gd name="T16" fmla="*/ 16 w 77"/>
                <a:gd name="T17" fmla="*/ 22 h 75"/>
                <a:gd name="T18" fmla="*/ 36 w 77"/>
                <a:gd name="T19" fmla="*/ 14 h 75"/>
                <a:gd name="T20" fmla="*/ 46 w 77"/>
                <a:gd name="T21" fmla="*/ 13 h 75"/>
                <a:gd name="T22" fmla="*/ 45 w 77"/>
                <a:gd name="T23" fmla="*/ 6 h 75"/>
                <a:gd name="T24" fmla="*/ 14 w 77"/>
                <a:gd name="T25" fmla="*/ 12 h 75"/>
                <a:gd name="T26" fmla="*/ 12 w 77"/>
                <a:gd name="T27" fmla="*/ 14 h 75"/>
                <a:gd name="T28" fmla="*/ 3 w 77"/>
                <a:gd name="T29" fmla="*/ 31 h 75"/>
                <a:gd name="T30" fmla="*/ 5 w 77"/>
                <a:gd name="T31" fmla="*/ 36 h 75"/>
                <a:gd name="T32" fmla="*/ 17 w 77"/>
                <a:gd name="T33" fmla="*/ 41 h 75"/>
                <a:gd name="T34" fmla="*/ 25 w 77"/>
                <a:gd name="T35" fmla="*/ 45 h 75"/>
                <a:gd name="T36" fmla="*/ 17 w 77"/>
                <a:gd name="T37" fmla="*/ 59 h 75"/>
                <a:gd name="T38" fmla="*/ 2 w 77"/>
                <a:gd name="T39" fmla="*/ 64 h 75"/>
                <a:gd name="T40" fmla="*/ 1 w 77"/>
                <a:gd name="T41" fmla="*/ 69 h 75"/>
                <a:gd name="T42" fmla="*/ 21 w 77"/>
                <a:gd name="T43" fmla="*/ 67 h 75"/>
                <a:gd name="T44" fmla="*/ 33 w 77"/>
                <a:gd name="T45" fmla="*/ 51 h 75"/>
                <a:gd name="T46" fmla="*/ 38 w 77"/>
                <a:gd name="T47" fmla="*/ 55 h 75"/>
                <a:gd name="T48" fmla="*/ 42 w 77"/>
                <a:gd name="T49" fmla="*/ 54 h 75"/>
                <a:gd name="T50" fmla="*/ 49 w 77"/>
                <a:gd name="T51" fmla="*/ 56 h 75"/>
                <a:gd name="T52" fmla="*/ 73 w 77"/>
                <a:gd name="T53" fmla="*/ 60 h 75"/>
                <a:gd name="T54" fmla="*/ 74 w 77"/>
                <a:gd name="T55" fmla="*/ 53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77" h="75">
                  <a:moveTo>
                    <a:pt x="74" y="53"/>
                  </a:moveTo>
                  <a:cubicBezTo>
                    <a:pt x="70" y="51"/>
                    <a:pt x="67" y="51"/>
                    <a:pt x="63" y="50"/>
                  </a:cubicBezTo>
                  <a:cubicBezTo>
                    <a:pt x="59" y="50"/>
                    <a:pt x="55" y="48"/>
                    <a:pt x="52" y="47"/>
                  </a:cubicBezTo>
                  <a:cubicBezTo>
                    <a:pt x="48" y="46"/>
                    <a:pt x="44" y="44"/>
                    <a:pt x="41" y="45"/>
                  </a:cubicBezTo>
                  <a:cubicBezTo>
                    <a:pt x="38" y="45"/>
                    <a:pt x="35" y="46"/>
                    <a:pt x="33" y="47"/>
                  </a:cubicBezTo>
                  <a:cubicBezTo>
                    <a:pt x="34" y="42"/>
                    <a:pt x="32" y="37"/>
                    <a:pt x="27" y="34"/>
                  </a:cubicBezTo>
                  <a:cubicBezTo>
                    <a:pt x="22" y="32"/>
                    <a:pt x="17" y="32"/>
                    <a:pt x="12" y="30"/>
                  </a:cubicBezTo>
                  <a:cubicBezTo>
                    <a:pt x="13" y="28"/>
                    <a:pt x="14" y="26"/>
                    <a:pt x="15" y="24"/>
                  </a:cubicBezTo>
                  <a:cubicBezTo>
                    <a:pt x="15" y="23"/>
                    <a:pt x="16" y="23"/>
                    <a:pt x="16" y="22"/>
                  </a:cubicBezTo>
                  <a:cubicBezTo>
                    <a:pt x="19" y="14"/>
                    <a:pt x="29" y="13"/>
                    <a:pt x="36" y="14"/>
                  </a:cubicBezTo>
                  <a:cubicBezTo>
                    <a:pt x="39" y="14"/>
                    <a:pt x="43" y="15"/>
                    <a:pt x="46" y="13"/>
                  </a:cubicBezTo>
                  <a:cubicBezTo>
                    <a:pt x="48" y="11"/>
                    <a:pt x="48" y="8"/>
                    <a:pt x="45" y="6"/>
                  </a:cubicBezTo>
                  <a:cubicBezTo>
                    <a:pt x="35" y="0"/>
                    <a:pt x="21" y="3"/>
                    <a:pt x="14" y="12"/>
                  </a:cubicBezTo>
                  <a:cubicBezTo>
                    <a:pt x="13" y="12"/>
                    <a:pt x="12" y="13"/>
                    <a:pt x="12" y="14"/>
                  </a:cubicBezTo>
                  <a:cubicBezTo>
                    <a:pt x="9" y="20"/>
                    <a:pt x="5" y="25"/>
                    <a:pt x="3" y="31"/>
                  </a:cubicBezTo>
                  <a:cubicBezTo>
                    <a:pt x="3" y="33"/>
                    <a:pt x="4" y="35"/>
                    <a:pt x="5" y="36"/>
                  </a:cubicBezTo>
                  <a:cubicBezTo>
                    <a:pt x="8" y="38"/>
                    <a:pt x="13" y="40"/>
                    <a:pt x="17" y="41"/>
                  </a:cubicBezTo>
                  <a:cubicBezTo>
                    <a:pt x="19" y="41"/>
                    <a:pt x="25" y="41"/>
                    <a:pt x="25" y="45"/>
                  </a:cubicBezTo>
                  <a:cubicBezTo>
                    <a:pt x="25" y="50"/>
                    <a:pt x="21" y="56"/>
                    <a:pt x="17" y="59"/>
                  </a:cubicBezTo>
                  <a:cubicBezTo>
                    <a:pt x="12" y="63"/>
                    <a:pt x="7" y="62"/>
                    <a:pt x="2" y="64"/>
                  </a:cubicBezTo>
                  <a:cubicBezTo>
                    <a:pt x="0" y="65"/>
                    <a:pt x="0" y="67"/>
                    <a:pt x="1" y="69"/>
                  </a:cubicBezTo>
                  <a:cubicBezTo>
                    <a:pt x="6" y="75"/>
                    <a:pt x="16" y="71"/>
                    <a:pt x="21" y="67"/>
                  </a:cubicBezTo>
                  <a:cubicBezTo>
                    <a:pt x="26" y="63"/>
                    <a:pt x="31" y="58"/>
                    <a:pt x="33" y="51"/>
                  </a:cubicBezTo>
                  <a:cubicBezTo>
                    <a:pt x="33" y="53"/>
                    <a:pt x="35" y="54"/>
                    <a:pt x="38" y="55"/>
                  </a:cubicBezTo>
                  <a:cubicBezTo>
                    <a:pt x="39" y="55"/>
                    <a:pt x="41" y="54"/>
                    <a:pt x="42" y="54"/>
                  </a:cubicBezTo>
                  <a:cubicBezTo>
                    <a:pt x="45" y="55"/>
                    <a:pt x="47" y="56"/>
                    <a:pt x="49" y="56"/>
                  </a:cubicBezTo>
                  <a:cubicBezTo>
                    <a:pt x="57" y="59"/>
                    <a:pt x="64" y="59"/>
                    <a:pt x="73" y="60"/>
                  </a:cubicBezTo>
                  <a:cubicBezTo>
                    <a:pt x="77" y="61"/>
                    <a:pt x="77" y="54"/>
                    <a:pt x="74" y="5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6" name="Freeform 151"/>
            <p:cNvSpPr>
              <a:spLocks/>
            </p:cNvSpPr>
            <p:nvPr/>
          </p:nvSpPr>
          <p:spPr bwMode="auto">
            <a:xfrm>
              <a:off x="1005" y="2133"/>
              <a:ext cx="54" cy="16"/>
            </a:xfrm>
            <a:custGeom>
              <a:avLst/>
              <a:gdLst>
                <a:gd name="T0" fmla="*/ 36 w 43"/>
                <a:gd name="T1" fmla="*/ 2 h 13"/>
                <a:gd name="T2" fmla="*/ 18 w 43"/>
                <a:gd name="T3" fmla="*/ 2 h 13"/>
                <a:gd name="T4" fmla="*/ 11 w 43"/>
                <a:gd name="T5" fmla="*/ 2 h 13"/>
                <a:gd name="T6" fmla="*/ 6 w 43"/>
                <a:gd name="T7" fmla="*/ 0 h 13"/>
                <a:gd name="T8" fmla="*/ 3 w 43"/>
                <a:gd name="T9" fmla="*/ 2 h 13"/>
                <a:gd name="T10" fmla="*/ 14 w 43"/>
                <a:gd name="T11" fmla="*/ 11 h 13"/>
                <a:gd name="T12" fmla="*/ 39 w 43"/>
                <a:gd name="T13" fmla="*/ 9 h 13"/>
                <a:gd name="T14" fmla="*/ 36 w 43"/>
                <a:gd name="T15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3" h="13">
                  <a:moveTo>
                    <a:pt x="36" y="2"/>
                  </a:moveTo>
                  <a:cubicBezTo>
                    <a:pt x="31" y="4"/>
                    <a:pt x="23" y="3"/>
                    <a:pt x="18" y="2"/>
                  </a:cubicBezTo>
                  <a:cubicBezTo>
                    <a:pt x="15" y="2"/>
                    <a:pt x="13" y="2"/>
                    <a:pt x="11" y="2"/>
                  </a:cubicBezTo>
                  <a:cubicBezTo>
                    <a:pt x="9" y="2"/>
                    <a:pt x="8" y="1"/>
                    <a:pt x="6" y="0"/>
                  </a:cubicBezTo>
                  <a:cubicBezTo>
                    <a:pt x="5" y="0"/>
                    <a:pt x="4" y="1"/>
                    <a:pt x="3" y="2"/>
                  </a:cubicBezTo>
                  <a:cubicBezTo>
                    <a:pt x="0" y="9"/>
                    <a:pt x="9" y="11"/>
                    <a:pt x="14" y="11"/>
                  </a:cubicBezTo>
                  <a:cubicBezTo>
                    <a:pt x="22" y="11"/>
                    <a:pt x="31" y="13"/>
                    <a:pt x="39" y="9"/>
                  </a:cubicBezTo>
                  <a:cubicBezTo>
                    <a:pt x="43" y="7"/>
                    <a:pt x="40" y="1"/>
                    <a:pt x="36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7" name="Freeform 152"/>
            <p:cNvSpPr>
              <a:spLocks/>
            </p:cNvSpPr>
            <p:nvPr/>
          </p:nvSpPr>
          <p:spPr bwMode="auto">
            <a:xfrm>
              <a:off x="1008" y="2110"/>
              <a:ext cx="50" cy="19"/>
            </a:xfrm>
            <a:custGeom>
              <a:avLst/>
              <a:gdLst>
                <a:gd name="T0" fmla="*/ 31 w 40"/>
                <a:gd name="T1" fmla="*/ 3 h 15"/>
                <a:gd name="T2" fmla="*/ 27 w 40"/>
                <a:gd name="T3" fmla="*/ 3 h 15"/>
                <a:gd name="T4" fmla="*/ 20 w 40"/>
                <a:gd name="T5" fmla="*/ 4 h 15"/>
                <a:gd name="T6" fmla="*/ 2 w 40"/>
                <a:gd name="T7" fmla="*/ 10 h 15"/>
                <a:gd name="T8" fmla="*/ 3 w 40"/>
                <a:gd name="T9" fmla="*/ 15 h 15"/>
                <a:gd name="T10" fmla="*/ 12 w 40"/>
                <a:gd name="T11" fmla="*/ 14 h 15"/>
                <a:gd name="T12" fmla="*/ 18 w 40"/>
                <a:gd name="T13" fmla="*/ 13 h 15"/>
                <a:gd name="T14" fmla="*/ 24 w 40"/>
                <a:gd name="T15" fmla="*/ 12 h 15"/>
                <a:gd name="T16" fmla="*/ 37 w 40"/>
                <a:gd name="T17" fmla="*/ 8 h 15"/>
                <a:gd name="T18" fmla="*/ 31 w 40"/>
                <a:gd name="T19" fmla="*/ 3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0" h="15">
                  <a:moveTo>
                    <a:pt x="31" y="3"/>
                  </a:moveTo>
                  <a:cubicBezTo>
                    <a:pt x="31" y="3"/>
                    <a:pt x="28" y="3"/>
                    <a:pt x="27" y="3"/>
                  </a:cubicBezTo>
                  <a:cubicBezTo>
                    <a:pt x="24" y="3"/>
                    <a:pt x="22" y="3"/>
                    <a:pt x="20" y="4"/>
                  </a:cubicBezTo>
                  <a:cubicBezTo>
                    <a:pt x="14" y="5"/>
                    <a:pt x="7" y="5"/>
                    <a:pt x="2" y="10"/>
                  </a:cubicBezTo>
                  <a:cubicBezTo>
                    <a:pt x="0" y="11"/>
                    <a:pt x="1" y="14"/>
                    <a:pt x="3" y="15"/>
                  </a:cubicBezTo>
                  <a:cubicBezTo>
                    <a:pt x="6" y="15"/>
                    <a:pt x="9" y="15"/>
                    <a:pt x="12" y="14"/>
                  </a:cubicBezTo>
                  <a:cubicBezTo>
                    <a:pt x="14" y="14"/>
                    <a:pt x="16" y="14"/>
                    <a:pt x="18" y="13"/>
                  </a:cubicBezTo>
                  <a:cubicBezTo>
                    <a:pt x="19" y="13"/>
                    <a:pt x="24" y="11"/>
                    <a:pt x="24" y="12"/>
                  </a:cubicBezTo>
                  <a:cubicBezTo>
                    <a:pt x="28" y="12"/>
                    <a:pt x="35" y="12"/>
                    <a:pt x="37" y="8"/>
                  </a:cubicBezTo>
                  <a:cubicBezTo>
                    <a:pt x="40" y="3"/>
                    <a:pt x="34" y="0"/>
                    <a:pt x="31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8" name="Freeform 153"/>
            <p:cNvSpPr>
              <a:spLocks/>
            </p:cNvSpPr>
            <p:nvPr/>
          </p:nvSpPr>
          <p:spPr bwMode="auto">
            <a:xfrm>
              <a:off x="1009" y="2216"/>
              <a:ext cx="50" cy="25"/>
            </a:xfrm>
            <a:custGeom>
              <a:avLst/>
              <a:gdLst>
                <a:gd name="T0" fmla="*/ 35 w 40"/>
                <a:gd name="T1" fmla="*/ 11 h 20"/>
                <a:gd name="T2" fmla="*/ 16 w 40"/>
                <a:gd name="T3" fmla="*/ 5 h 20"/>
                <a:gd name="T4" fmla="*/ 0 w 40"/>
                <a:gd name="T5" fmla="*/ 4 h 20"/>
                <a:gd name="T6" fmla="*/ 0 w 40"/>
                <a:gd name="T7" fmla="*/ 6 h 20"/>
                <a:gd name="T8" fmla="*/ 13 w 40"/>
                <a:gd name="T9" fmla="*/ 13 h 20"/>
                <a:gd name="T10" fmla="*/ 33 w 40"/>
                <a:gd name="T11" fmla="*/ 19 h 20"/>
                <a:gd name="T12" fmla="*/ 35 w 40"/>
                <a:gd name="T13" fmla="*/ 11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0" h="20">
                  <a:moveTo>
                    <a:pt x="35" y="11"/>
                  </a:moveTo>
                  <a:cubicBezTo>
                    <a:pt x="29" y="9"/>
                    <a:pt x="22" y="7"/>
                    <a:pt x="16" y="5"/>
                  </a:cubicBezTo>
                  <a:cubicBezTo>
                    <a:pt x="11" y="3"/>
                    <a:pt x="4" y="0"/>
                    <a:pt x="0" y="4"/>
                  </a:cubicBezTo>
                  <a:cubicBezTo>
                    <a:pt x="0" y="4"/>
                    <a:pt x="0" y="5"/>
                    <a:pt x="0" y="6"/>
                  </a:cubicBezTo>
                  <a:cubicBezTo>
                    <a:pt x="1" y="11"/>
                    <a:pt x="9" y="12"/>
                    <a:pt x="13" y="13"/>
                  </a:cubicBezTo>
                  <a:cubicBezTo>
                    <a:pt x="20" y="15"/>
                    <a:pt x="27" y="17"/>
                    <a:pt x="33" y="19"/>
                  </a:cubicBezTo>
                  <a:cubicBezTo>
                    <a:pt x="38" y="20"/>
                    <a:pt x="40" y="13"/>
                    <a:pt x="35" y="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9" name="Freeform 154"/>
            <p:cNvSpPr>
              <a:spLocks/>
            </p:cNvSpPr>
            <p:nvPr/>
          </p:nvSpPr>
          <p:spPr bwMode="auto">
            <a:xfrm>
              <a:off x="1008" y="2200"/>
              <a:ext cx="44" cy="19"/>
            </a:xfrm>
            <a:custGeom>
              <a:avLst/>
              <a:gdLst>
                <a:gd name="T0" fmla="*/ 34 w 35"/>
                <a:gd name="T1" fmla="*/ 4 h 15"/>
                <a:gd name="T2" fmla="*/ 28 w 35"/>
                <a:gd name="T3" fmla="*/ 5 h 15"/>
                <a:gd name="T4" fmla="*/ 18 w 35"/>
                <a:gd name="T5" fmla="*/ 5 h 15"/>
                <a:gd name="T6" fmla="*/ 1 w 35"/>
                <a:gd name="T7" fmla="*/ 10 h 15"/>
                <a:gd name="T8" fmla="*/ 2 w 35"/>
                <a:gd name="T9" fmla="*/ 14 h 15"/>
                <a:gd name="T10" fmla="*/ 15 w 35"/>
                <a:gd name="T11" fmla="*/ 14 h 15"/>
                <a:gd name="T12" fmla="*/ 25 w 35"/>
                <a:gd name="T13" fmla="*/ 13 h 15"/>
                <a:gd name="T14" fmla="*/ 34 w 35"/>
                <a:gd name="T15" fmla="*/ 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5" h="15">
                  <a:moveTo>
                    <a:pt x="34" y="4"/>
                  </a:moveTo>
                  <a:cubicBezTo>
                    <a:pt x="34" y="0"/>
                    <a:pt x="28" y="1"/>
                    <a:pt x="28" y="5"/>
                  </a:cubicBezTo>
                  <a:cubicBezTo>
                    <a:pt x="28" y="5"/>
                    <a:pt x="20" y="5"/>
                    <a:pt x="18" y="5"/>
                  </a:cubicBezTo>
                  <a:cubicBezTo>
                    <a:pt x="13" y="5"/>
                    <a:pt x="5" y="5"/>
                    <a:pt x="1" y="10"/>
                  </a:cubicBezTo>
                  <a:cubicBezTo>
                    <a:pt x="0" y="11"/>
                    <a:pt x="0" y="14"/>
                    <a:pt x="2" y="14"/>
                  </a:cubicBezTo>
                  <a:cubicBezTo>
                    <a:pt x="6" y="15"/>
                    <a:pt x="11" y="14"/>
                    <a:pt x="15" y="14"/>
                  </a:cubicBezTo>
                  <a:cubicBezTo>
                    <a:pt x="18" y="13"/>
                    <a:pt x="22" y="13"/>
                    <a:pt x="25" y="13"/>
                  </a:cubicBezTo>
                  <a:cubicBezTo>
                    <a:pt x="31" y="13"/>
                    <a:pt x="35" y="10"/>
                    <a:pt x="34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0" name="Freeform 155"/>
            <p:cNvSpPr>
              <a:spLocks/>
            </p:cNvSpPr>
            <p:nvPr/>
          </p:nvSpPr>
          <p:spPr bwMode="auto">
            <a:xfrm>
              <a:off x="996" y="2313"/>
              <a:ext cx="63" cy="15"/>
            </a:xfrm>
            <a:custGeom>
              <a:avLst/>
              <a:gdLst>
                <a:gd name="T0" fmla="*/ 45 w 50"/>
                <a:gd name="T1" fmla="*/ 3 h 12"/>
                <a:gd name="T2" fmla="*/ 23 w 50"/>
                <a:gd name="T3" fmla="*/ 1 h 12"/>
                <a:gd name="T4" fmla="*/ 11 w 50"/>
                <a:gd name="T5" fmla="*/ 2 h 12"/>
                <a:gd name="T6" fmla="*/ 2 w 50"/>
                <a:gd name="T7" fmla="*/ 3 h 12"/>
                <a:gd name="T8" fmla="*/ 1 w 50"/>
                <a:gd name="T9" fmla="*/ 7 h 12"/>
                <a:gd name="T10" fmla="*/ 19 w 50"/>
                <a:gd name="T11" fmla="*/ 10 h 12"/>
                <a:gd name="T12" fmla="*/ 37 w 50"/>
                <a:gd name="T13" fmla="*/ 10 h 12"/>
                <a:gd name="T14" fmla="*/ 41 w 50"/>
                <a:gd name="T15" fmla="*/ 10 h 12"/>
                <a:gd name="T16" fmla="*/ 43 w 50"/>
                <a:gd name="T17" fmla="*/ 10 h 12"/>
                <a:gd name="T18" fmla="*/ 45 w 50"/>
                <a:gd name="T19" fmla="*/ 3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0" h="12">
                  <a:moveTo>
                    <a:pt x="45" y="3"/>
                  </a:moveTo>
                  <a:cubicBezTo>
                    <a:pt x="38" y="0"/>
                    <a:pt x="31" y="1"/>
                    <a:pt x="23" y="1"/>
                  </a:cubicBezTo>
                  <a:cubicBezTo>
                    <a:pt x="19" y="1"/>
                    <a:pt x="15" y="2"/>
                    <a:pt x="11" y="2"/>
                  </a:cubicBezTo>
                  <a:cubicBezTo>
                    <a:pt x="8" y="2"/>
                    <a:pt x="5" y="2"/>
                    <a:pt x="2" y="3"/>
                  </a:cubicBezTo>
                  <a:cubicBezTo>
                    <a:pt x="0" y="4"/>
                    <a:pt x="0" y="6"/>
                    <a:pt x="1" y="7"/>
                  </a:cubicBezTo>
                  <a:cubicBezTo>
                    <a:pt x="5" y="12"/>
                    <a:pt x="13" y="11"/>
                    <a:pt x="19" y="10"/>
                  </a:cubicBezTo>
                  <a:cubicBezTo>
                    <a:pt x="25" y="10"/>
                    <a:pt x="31" y="9"/>
                    <a:pt x="37" y="10"/>
                  </a:cubicBezTo>
                  <a:cubicBezTo>
                    <a:pt x="38" y="11"/>
                    <a:pt x="40" y="11"/>
                    <a:pt x="41" y="10"/>
                  </a:cubicBezTo>
                  <a:cubicBezTo>
                    <a:pt x="42" y="10"/>
                    <a:pt x="42" y="10"/>
                    <a:pt x="43" y="10"/>
                  </a:cubicBezTo>
                  <a:cubicBezTo>
                    <a:pt x="48" y="11"/>
                    <a:pt x="50" y="3"/>
                    <a:pt x="45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1" name="Freeform 156"/>
            <p:cNvSpPr>
              <a:spLocks/>
            </p:cNvSpPr>
            <p:nvPr/>
          </p:nvSpPr>
          <p:spPr bwMode="auto">
            <a:xfrm>
              <a:off x="991" y="2287"/>
              <a:ext cx="51" cy="15"/>
            </a:xfrm>
            <a:custGeom>
              <a:avLst/>
              <a:gdLst>
                <a:gd name="T0" fmla="*/ 31 w 40"/>
                <a:gd name="T1" fmla="*/ 4 h 12"/>
                <a:gd name="T2" fmla="*/ 26 w 40"/>
                <a:gd name="T3" fmla="*/ 3 h 12"/>
                <a:gd name="T4" fmla="*/ 17 w 40"/>
                <a:gd name="T5" fmla="*/ 3 h 12"/>
                <a:gd name="T6" fmla="*/ 1 w 40"/>
                <a:gd name="T7" fmla="*/ 8 h 12"/>
                <a:gd name="T8" fmla="*/ 3 w 40"/>
                <a:gd name="T9" fmla="*/ 12 h 12"/>
                <a:gd name="T10" fmla="*/ 13 w 40"/>
                <a:gd name="T11" fmla="*/ 11 h 12"/>
                <a:gd name="T12" fmla="*/ 24 w 40"/>
                <a:gd name="T13" fmla="*/ 12 h 12"/>
                <a:gd name="T14" fmla="*/ 32 w 40"/>
                <a:gd name="T15" fmla="*/ 11 h 12"/>
                <a:gd name="T16" fmla="*/ 38 w 40"/>
                <a:gd name="T17" fmla="*/ 8 h 12"/>
                <a:gd name="T18" fmla="*/ 31 w 40"/>
                <a:gd name="T19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0" h="12">
                  <a:moveTo>
                    <a:pt x="31" y="4"/>
                  </a:moveTo>
                  <a:cubicBezTo>
                    <a:pt x="33" y="2"/>
                    <a:pt x="28" y="3"/>
                    <a:pt x="26" y="3"/>
                  </a:cubicBezTo>
                  <a:cubicBezTo>
                    <a:pt x="23" y="4"/>
                    <a:pt x="20" y="3"/>
                    <a:pt x="17" y="3"/>
                  </a:cubicBezTo>
                  <a:cubicBezTo>
                    <a:pt x="12" y="2"/>
                    <a:pt x="5" y="3"/>
                    <a:pt x="1" y="8"/>
                  </a:cubicBezTo>
                  <a:cubicBezTo>
                    <a:pt x="0" y="9"/>
                    <a:pt x="1" y="12"/>
                    <a:pt x="3" y="12"/>
                  </a:cubicBezTo>
                  <a:cubicBezTo>
                    <a:pt x="6" y="12"/>
                    <a:pt x="10" y="11"/>
                    <a:pt x="13" y="11"/>
                  </a:cubicBezTo>
                  <a:cubicBezTo>
                    <a:pt x="17" y="11"/>
                    <a:pt x="20" y="11"/>
                    <a:pt x="24" y="12"/>
                  </a:cubicBezTo>
                  <a:cubicBezTo>
                    <a:pt x="26" y="12"/>
                    <a:pt x="29" y="11"/>
                    <a:pt x="32" y="11"/>
                  </a:cubicBezTo>
                  <a:cubicBezTo>
                    <a:pt x="34" y="11"/>
                    <a:pt x="36" y="10"/>
                    <a:pt x="38" y="8"/>
                  </a:cubicBezTo>
                  <a:cubicBezTo>
                    <a:pt x="40" y="4"/>
                    <a:pt x="34" y="0"/>
                    <a:pt x="31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2" name="Freeform 157"/>
            <p:cNvSpPr>
              <a:spLocks/>
            </p:cNvSpPr>
            <p:nvPr/>
          </p:nvSpPr>
          <p:spPr bwMode="auto">
            <a:xfrm>
              <a:off x="1028" y="2423"/>
              <a:ext cx="1" cy="0"/>
            </a:xfrm>
            <a:custGeom>
              <a:avLst/>
              <a:gdLst>
                <a:gd name="T0" fmla="*/ 0 w 1"/>
                <a:gd name="T1" fmla="*/ 1 w 1"/>
                <a:gd name="T2" fmla="*/ 1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3" name="Freeform 158"/>
            <p:cNvSpPr>
              <a:spLocks/>
            </p:cNvSpPr>
            <p:nvPr/>
          </p:nvSpPr>
          <p:spPr bwMode="auto">
            <a:xfrm>
              <a:off x="986" y="2403"/>
              <a:ext cx="50" cy="21"/>
            </a:xfrm>
            <a:custGeom>
              <a:avLst/>
              <a:gdLst>
                <a:gd name="T0" fmla="*/ 36 w 39"/>
                <a:gd name="T1" fmla="*/ 9 h 17"/>
                <a:gd name="T2" fmla="*/ 18 w 39"/>
                <a:gd name="T3" fmla="*/ 3 h 17"/>
                <a:gd name="T4" fmla="*/ 3 w 39"/>
                <a:gd name="T5" fmla="*/ 5 h 17"/>
                <a:gd name="T6" fmla="*/ 6 w 39"/>
                <a:gd name="T7" fmla="*/ 11 h 17"/>
                <a:gd name="T8" fmla="*/ 29 w 39"/>
                <a:gd name="T9" fmla="*/ 15 h 17"/>
                <a:gd name="T10" fmla="*/ 33 w 39"/>
                <a:gd name="T11" fmla="*/ 16 h 17"/>
                <a:gd name="T12" fmla="*/ 33 w 39"/>
                <a:gd name="T13" fmla="*/ 16 h 17"/>
                <a:gd name="T14" fmla="*/ 33 w 39"/>
                <a:gd name="T15" fmla="*/ 16 h 17"/>
                <a:gd name="T16" fmla="*/ 34 w 39"/>
                <a:gd name="T17" fmla="*/ 16 h 17"/>
                <a:gd name="T18" fmla="*/ 34 w 39"/>
                <a:gd name="T19" fmla="*/ 16 h 17"/>
                <a:gd name="T20" fmla="*/ 35 w 39"/>
                <a:gd name="T21" fmla="*/ 16 h 17"/>
                <a:gd name="T22" fmla="*/ 36 w 39"/>
                <a:gd name="T23" fmla="*/ 9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9" h="17">
                  <a:moveTo>
                    <a:pt x="36" y="9"/>
                  </a:moveTo>
                  <a:cubicBezTo>
                    <a:pt x="30" y="6"/>
                    <a:pt x="24" y="4"/>
                    <a:pt x="18" y="3"/>
                  </a:cubicBezTo>
                  <a:cubicBezTo>
                    <a:pt x="13" y="2"/>
                    <a:pt x="6" y="0"/>
                    <a:pt x="3" y="5"/>
                  </a:cubicBezTo>
                  <a:cubicBezTo>
                    <a:pt x="0" y="8"/>
                    <a:pt x="2" y="11"/>
                    <a:pt x="6" y="11"/>
                  </a:cubicBezTo>
                  <a:cubicBezTo>
                    <a:pt x="14" y="10"/>
                    <a:pt x="21" y="13"/>
                    <a:pt x="29" y="15"/>
                  </a:cubicBezTo>
                  <a:cubicBezTo>
                    <a:pt x="30" y="16"/>
                    <a:pt x="31" y="17"/>
                    <a:pt x="33" y="16"/>
                  </a:cubicBezTo>
                  <a:cubicBezTo>
                    <a:pt x="33" y="16"/>
                    <a:pt x="33" y="16"/>
                    <a:pt x="33" y="16"/>
                  </a:cubicBezTo>
                  <a:cubicBezTo>
                    <a:pt x="33" y="16"/>
                    <a:pt x="33" y="16"/>
                    <a:pt x="33" y="16"/>
                  </a:cubicBezTo>
                  <a:cubicBezTo>
                    <a:pt x="33" y="16"/>
                    <a:pt x="33" y="16"/>
                    <a:pt x="34" y="16"/>
                  </a:cubicBezTo>
                  <a:cubicBezTo>
                    <a:pt x="34" y="16"/>
                    <a:pt x="34" y="16"/>
                    <a:pt x="34" y="16"/>
                  </a:cubicBezTo>
                  <a:cubicBezTo>
                    <a:pt x="34" y="16"/>
                    <a:pt x="35" y="16"/>
                    <a:pt x="35" y="16"/>
                  </a:cubicBezTo>
                  <a:cubicBezTo>
                    <a:pt x="38" y="15"/>
                    <a:pt x="39" y="11"/>
                    <a:pt x="36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4" name="Freeform 159"/>
            <p:cNvSpPr>
              <a:spLocks/>
            </p:cNvSpPr>
            <p:nvPr/>
          </p:nvSpPr>
          <p:spPr bwMode="auto">
            <a:xfrm>
              <a:off x="988" y="2381"/>
              <a:ext cx="49" cy="20"/>
            </a:xfrm>
            <a:custGeom>
              <a:avLst/>
              <a:gdLst>
                <a:gd name="T0" fmla="*/ 35 w 39"/>
                <a:gd name="T1" fmla="*/ 8 h 16"/>
                <a:gd name="T2" fmla="*/ 1 w 39"/>
                <a:gd name="T3" fmla="*/ 10 h 16"/>
                <a:gd name="T4" fmla="*/ 3 w 39"/>
                <a:gd name="T5" fmla="*/ 14 h 16"/>
                <a:gd name="T6" fmla="*/ 17 w 39"/>
                <a:gd name="T7" fmla="*/ 12 h 16"/>
                <a:gd name="T8" fmla="*/ 33 w 39"/>
                <a:gd name="T9" fmla="*/ 15 h 16"/>
                <a:gd name="T10" fmla="*/ 35 w 39"/>
                <a:gd name="T11" fmla="*/ 8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9" h="16">
                  <a:moveTo>
                    <a:pt x="35" y="8"/>
                  </a:moveTo>
                  <a:cubicBezTo>
                    <a:pt x="26" y="4"/>
                    <a:pt x="8" y="0"/>
                    <a:pt x="1" y="10"/>
                  </a:cubicBezTo>
                  <a:cubicBezTo>
                    <a:pt x="0" y="12"/>
                    <a:pt x="1" y="14"/>
                    <a:pt x="3" y="14"/>
                  </a:cubicBezTo>
                  <a:cubicBezTo>
                    <a:pt x="8" y="14"/>
                    <a:pt x="12" y="12"/>
                    <a:pt x="17" y="12"/>
                  </a:cubicBezTo>
                  <a:cubicBezTo>
                    <a:pt x="22" y="12"/>
                    <a:pt x="28" y="14"/>
                    <a:pt x="33" y="15"/>
                  </a:cubicBezTo>
                  <a:cubicBezTo>
                    <a:pt x="37" y="16"/>
                    <a:pt x="39" y="10"/>
                    <a:pt x="35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5" name="Freeform 160"/>
            <p:cNvSpPr>
              <a:spLocks/>
            </p:cNvSpPr>
            <p:nvPr/>
          </p:nvSpPr>
          <p:spPr bwMode="auto">
            <a:xfrm>
              <a:off x="970" y="2511"/>
              <a:ext cx="47" cy="19"/>
            </a:xfrm>
            <a:custGeom>
              <a:avLst/>
              <a:gdLst>
                <a:gd name="T0" fmla="*/ 32 w 37"/>
                <a:gd name="T1" fmla="*/ 6 h 15"/>
                <a:gd name="T2" fmla="*/ 1 w 37"/>
                <a:gd name="T3" fmla="*/ 6 h 15"/>
                <a:gd name="T4" fmla="*/ 2 w 37"/>
                <a:gd name="T5" fmla="*/ 11 h 15"/>
                <a:gd name="T6" fmla="*/ 15 w 37"/>
                <a:gd name="T7" fmla="*/ 12 h 15"/>
                <a:gd name="T8" fmla="*/ 30 w 37"/>
                <a:gd name="T9" fmla="*/ 14 h 15"/>
                <a:gd name="T10" fmla="*/ 32 w 37"/>
                <a:gd name="T11" fmla="*/ 6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7" h="15">
                  <a:moveTo>
                    <a:pt x="32" y="6"/>
                  </a:moveTo>
                  <a:cubicBezTo>
                    <a:pt x="24" y="3"/>
                    <a:pt x="8" y="0"/>
                    <a:pt x="1" y="6"/>
                  </a:cubicBezTo>
                  <a:cubicBezTo>
                    <a:pt x="0" y="7"/>
                    <a:pt x="0" y="10"/>
                    <a:pt x="2" y="11"/>
                  </a:cubicBezTo>
                  <a:cubicBezTo>
                    <a:pt x="6" y="13"/>
                    <a:pt x="11" y="12"/>
                    <a:pt x="15" y="12"/>
                  </a:cubicBezTo>
                  <a:cubicBezTo>
                    <a:pt x="20" y="12"/>
                    <a:pt x="25" y="13"/>
                    <a:pt x="30" y="14"/>
                  </a:cubicBezTo>
                  <a:cubicBezTo>
                    <a:pt x="35" y="15"/>
                    <a:pt x="37" y="8"/>
                    <a:pt x="32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6" name="Freeform 161"/>
            <p:cNvSpPr>
              <a:spLocks/>
            </p:cNvSpPr>
            <p:nvPr/>
          </p:nvSpPr>
          <p:spPr bwMode="auto">
            <a:xfrm>
              <a:off x="1082" y="2069"/>
              <a:ext cx="58" cy="93"/>
            </a:xfrm>
            <a:custGeom>
              <a:avLst/>
              <a:gdLst>
                <a:gd name="T0" fmla="*/ 44 w 46"/>
                <a:gd name="T1" fmla="*/ 40 h 74"/>
                <a:gd name="T2" fmla="*/ 39 w 46"/>
                <a:gd name="T3" fmla="*/ 33 h 74"/>
                <a:gd name="T4" fmla="*/ 36 w 46"/>
                <a:gd name="T5" fmla="*/ 32 h 74"/>
                <a:gd name="T6" fmla="*/ 34 w 46"/>
                <a:gd name="T7" fmla="*/ 31 h 74"/>
                <a:gd name="T8" fmla="*/ 38 w 46"/>
                <a:gd name="T9" fmla="*/ 20 h 74"/>
                <a:gd name="T10" fmla="*/ 37 w 46"/>
                <a:gd name="T11" fmla="*/ 4 h 74"/>
                <a:gd name="T12" fmla="*/ 21 w 46"/>
                <a:gd name="T13" fmla="*/ 4 h 74"/>
                <a:gd name="T14" fmla="*/ 13 w 46"/>
                <a:gd name="T15" fmla="*/ 8 h 74"/>
                <a:gd name="T16" fmla="*/ 11 w 46"/>
                <a:gd name="T17" fmla="*/ 18 h 74"/>
                <a:gd name="T18" fmla="*/ 16 w 46"/>
                <a:gd name="T19" fmla="*/ 20 h 74"/>
                <a:gd name="T20" fmla="*/ 20 w 46"/>
                <a:gd name="T21" fmla="*/ 13 h 74"/>
                <a:gd name="T22" fmla="*/ 21 w 46"/>
                <a:gd name="T23" fmla="*/ 13 h 74"/>
                <a:gd name="T24" fmla="*/ 24 w 46"/>
                <a:gd name="T25" fmla="*/ 12 h 74"/>
                <a:gd name="T26" fmla="*/ 31 w 46"/>
                <a:gd name="T27" fmla="*/ 11 h 74"/>
                <a:gd name="T28" fmla="*/ 31 w 46"/>
                <a:gd name="T29" fmla="*/ 11 h 74"/>
                <a:gd name="T30" fmla="*/ 31 w 46"/>
                <a:gd name="T31" fmla="*/ 12 h 74"/>
                <a:gd name="T32" fmla="*/ 27 w 46"/>
                <a:gd name="T33" fmla="*/ 25 h 74"/>
                <a:gd name="T34" fmla="*/ 24 w 46"/>
                <a:gd name="T35" fmla="*/ 35 h 74"/>
                <a:gd name="T36" fmla="*/ 33 w 46"/>
                <a:gd name="T37" fmla="*/ 40 h 74"/>
                <a:gd name="T38" fmla="*/ 36 w 46"/>
                <a:gd name="T39" fmla="*/ 43 h 74"/>
                <a:gd name="T40" fmla="*/ 33 w 46"/>
                <a:gd name="T41" fmla="*/ 55 h 74"/>
                <a:gd name="T42" fmla="*/ 19 w 46"/>
                <a:gd name="T43" fmla="*/ 63 h 74"/>
                <a:gd name="T44" fmla="*/ 4 w 46"/>
                <a:gd name="T45" fmla="*/ 57 h 74"/>
                <a:gd name="T46" fmla="*/ 1 w 46"/>
                <a:gd name="T47" fmla="*/ 62 h 74"/>
                <a:gd name="T48" fmla="*/ 19 w 46"/>
                <a:gd name="T49" fmla="*/ 72 h 74"/>
                <a:gd name="T50" fmla="*/ 39 w 46"/>
                <a:gd name="T51" fmla="*/ 64 h 74"/>
                <a:gd name="T52" fmla="*/ 44 w 46"/>
                <a:gd name="T53" fmla="*/ 40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46" h="74">
                  <a:moveTo>
                    <a:pt x="44" y="40"/>
                  </a:moveTo>
                  <a:cubicBezTo>
                    <a:pt x="43" y="37"/>
                    <a:pt x="42" y="34"/>
                    <a:pt x="39" y="33"/>
                  </a:cubicBezTo>
                  <a:cubicBezTo>
                    <a:pt x="38" y="32"/>
                    <a:pt x="37" y="32"/>
                    <a:pt x="36" y="32"/>
                  </a:cubicBezTo>
                  <a:cubicBezTo>
                    <a:pt x="35" y="32"/>
                    <a:pt x="35" y="32"/>
                    <a:pt x="34" y="31"/>
                  </a:cubicBezTo>
                  <a:cubicBezTo>
                    <a:pt x="36" y="28"/>
                    <a:pt x="37" y="24"/>
                    <a:pt x="38" y="20"/>
                  </a:cubicBezTo>
                  <a:cubicBezTo>
                    <a:pt x="40" y="15"/>
                    <a:pt x="41" y="9"/>
                    <a:pt x="37" y="4"/>
                  </a:cubicBezTo>
                  <a:cubicBezTo>
                    <a:pt x="34" y="0"/>
                    <a:pt x="25" y="3"/>
                    <a:pt x="21" y="4"/>
                  </a:cubicBezTo>
                  <a:cubicBezTo>
                    <a:pt x="18" y="5"/>
                    <a:pt x="15" y="6"/>
                    <a:pt x="13" y="8"/>
                  </a:cubicBezTo>
                  <a:cubicBezTo>
                    <a:pt x="11" y="11"/>
                    <a:pt x="12" y="15"/>
                    <a:pt x="11" y="18"/>
                  </a:cubicBezTo>
                  <a:cubicBezTo>
                    <a:pt x="10" y="22"/>
                    <a:pt x="15" y="23"/>
                    <a:pt x="16" y="20"/>
                  </a:cubicBezTo>
                  <a:cubicBezTo>
                    <a:pt x="17" y="18"/>
                    <a:pt x="19" y="15"/>
                    <a:pt x="20" y="13"/>
                  </a:cubicBezTo>
                  <a:cubicBezTo>
                    <a:pt x="19" y="14"/>
                    <a:pt x="20" y="13"/>
                    <a:pt x="21" y="13"/>
                  </a:cubicBezTo>
                  <a:cubicBezTo>
                    <a:pt x="22" y="12"/>
                    <a:pt x="23" y="12"/>
                    <a:pt x="24" y="12"/>
                  </a:cubicBezTo>
                  <a:cubicBezTo>
                    <a:pt x="26" y="11"/>
                    <a:pt x="29" y="11"/>
                    <a:pt x="31" y="11"/>
                  </a:cubicBezTo>
                  <a:cubicBezTo>
                    <a:pt x="31" y="11"/>
                    <a:pt x="31" y="11"/>
                    <a:pt x="31" y="11"/>
                  </a:cubicBezTo>
                  <a:cubicBezTo>
                    <a:pt x="31" y="11"/>
                    <a:pt x="31" y="12"/>
                    <a:pt x="31" y="12"/>
                  </a:cubicBezTo>
                  <a:cubicBezTo>
                    <a:pt x="31" y="17"/>
                    <a:pt x="29" y="21"/>
                    <a:pt x="27" y="25"/>
                  </a:cubicBezTo>
                  <a:cubicBezTo>
                    <a:pt x="26" y="28"/>
                    <a:pt x="24" y="32"/>
                    <a:pt x="24" y="35"/>
                  </a:cubicBezTo>
                  <a:cubicBezTo>
                    <a:pt x="25" y="39"/>
                    <a:pt x="30" y="40"/>
                    <a:pt x="33" y="40"/>
                  </a:cubicBezTo>
                  <a:cubicBezTo>
                    <a:pt x="35" y="41"/>
                    <a:pt x="35" y="40"/>
                    <a:pt x="36" y="43"/>
                  </a:cubicBezTo>
                  <a:cubicBezTo>
                    <a:pt x="37" y="47"/>
                    <a:pt x="35" y="52"/>
                    <a:pt x="33" y="55"/>
                  </a:cubicBezTo>
                  <a:cubicBezTo>
                    <a:pt x="30" y="61"/>
                    <a:pt x="26" y="64"/>
                    <a:pt x="19" y="63"/>
                  </a:cubicBezTo>
                  <a:cubicBezTo>
                    <a:pt x="14" y="61"/>
                    <a:pt x="9" y="57"/>
                    <a:pt x="4" y="57"/>
                  </a:cubicBezTo>
                  <a:cubicBezTo>
                    <a:pt x="2" y="57"/>
                    <a:pt x="0" y="60"/>
                    <a:pt x="1" y="62"/>
                  </a:cubicBezTo>
                  <a:cubicBezTo>
                    <a:pt x="4" y="67"/>
                    <a:pt x="13" y="71"/>
                    <a:pt x="19" y="72"/>
                  </a:cubicBezTo>
                  <a:cubicBezTo>
                    <a:pt x="26" y="74"/>
                    <a:pt x="34" y="70"/>
                    <a:pt x="39" y="64"/>
                  </a:cubicBezTo>
                  <a:cubicBezTo>
                    <a:pt x="43" y="57"/>
                    <a:pt x="46" y="48"/>
                    <a:pt x="44" y="4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7" name="Freeform 162"/>
            <p:cNvSpPr>
              <a:spLocks noEditPoints="1"/>
            </p:cNvSpPr>
            <p:nvPr/>
          </p:nvSpPr>
          <p:spPr bwMode="auto">
            <a:xfrm>
              <a:off x="1076" y="2171"/>
              <a:ext cx="48" cy="80"/>
            </a:xfrm>
            <a:custGeom>
              <a:avLst/>
              <a:gdLst>
                <a:gd name="T0" fmla="*/ 32 w 38"/>
                <a:gd name="T1" fmla="*/ 47 h 64"/>
                <a:gd name="T2" fmla="*/ 15 w 38"/>
                <a:gd name="T3" fmla="*/ 41 h 64"/>
                <a:gd name="T4" fmla="*/ 11 w 38"/>
                <a:gd name="T5" fmla="*/ 43 h 64"/>
                <a:gd name="T6" fmla="*/ 10 w 38"/>
                <a:gd name="T7" fmla="*/ 39 h 64"/>
                <a:gd name="T8" fmla="*/ 13 w 38"/>
                <a:gd name="T9" fmla="*/ 25 h 64"/>
                <a:gd name="T10" fmla="*/ 22 w 38"/>
                <a:gd name="T11" fmla="*/ 13 h 64"/>
                <a:gd name="T12" fmla="*/ 26 w 38"/>
                <a:gd name="T13" fmla="*/ 9 h 64"/>
                <a:gd name="T14" fmla="*/ 33 w 38"/>
                <a:gd name="T15" fmla="*/ 10 h 64"/>
                <a:gd name="T16" fmla="*/ 35 w 38"/>
                <a:gd name="T17" fmla="*/ 4 h 64"/>
                <a:gd name="T18" fmla="*/ 18 w 38"/>
                <a:gd name="T19" fmla="*/ 6 h 64"/>
                <a:gd name="T20" fmla="*/ 11 w 38"/>
                <a:gd name="T21" fmla="*/ 12 h 64"/>
                <a:gd name="T22" fmla="*/ 5 w 38"/>
                <a:gd name="T23" fmla="*/ 24 h 64"/>
                <a:gd name="T24" fmla="*/ 3 w 38"/>
                <a:gd name="T25" fmla="*/ 47 h 64"/>
                <a:gd name="T26" fmla="*/ 7 w 38"/>
                <a:gd name="T27" fmla="*/ 54 h 64"/>
                <a:gd name="T28" fmla="*/ 7 w 38"/>
                <a:gd name="T29" fmla="*/ 58 h 64"/>
                <a:gd name="T30" fmla="*/ 12 w 38"/>
                <a:gd name="T31" fmla="*/ 59 h 64"/>
                <a:gd name="T32" fmla="*/ 13 w 38"/>
                <a:gd name="T33" fmla="*/ 58 h 64"/>
                <a:gd name="T34" fmla="*/ 15 w 38"/>
                <a:gd name="T35" fmla="*/ 60 h 64"/>
                <a:gd name="T36" fmla="*/ 29 w 38"/>
                <a:gd name="T37" fmla="*/ 62 h 64"/>
                <a:gd name="T38" fmla="*/ 32 w 38"/>
                <a:gd name="T39" fmla="*/ 47 h 64"/>
                <a:gd name="T40" fmla="*/ 22 w 38"/>
                <a:gd name="T41" fmla="*/ 53 h 64"/>
                <a:gd name="T42" fmla="*/ 17 w 38"/>
                <a:gd name="T43" fmla="*/ 50 h 64"/>
                <a:gd name="T44" fmla="*/ 17 w 38"/>
                <a:gd name="T45" fmla="*/ 50 h 64"/>
                <a:gd name="T46" fmla="*/ 21 w 38"/>
                <a:gd name="T47" fmla="*/ 49 h 64"/>
                <a:gd name="T48" fmla="*/ 25 w 38"/>
                <a:gd name="T49" fmla="*/ 52 h 64"/>
                <a:gd name="T50" fmla="*/ 22 w 38"/>
                <a:gd name="T51" fmla="*/ 53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8" h="64">
                  <a:moveTo>
                    <a:pt x="32" y="47"/>
                  </a:moveTo>
                  <a:cubicBezTo>
                    <a:pt x="30" y="41"/>
                    <a:pt x="21" y="39"/>
                    <a:pt x="15" y="41"/>
                  </a:cubicBezTo>
                  <a:cubicBezTo>
                    <a:pt x="14" y="41"/>
                    <a:pt x="12" y="42"/>
                    <a:pt x="11" y="43"/>
                  </a:cubicBezTo>
                  <a:cubicBezTo>
                    <a:pt x="11" y="42"/>
                    <a:pt x="10" y="40"/>
                    <a:pt x="10" y="39"/>
                  </a:cubicBezTo>
                  <a:cubicBezTo>
                    <a:pt x="9" y="35"/>
                    <a:pt x="12" y="29"/>
                    <a:pt x="13" y="25"/>
                  </a:cubicBezTo>
                  <a:cubicBezTo>
                    <a:pt x="15" y="20"/>
                    <a:pt x="18" y="15"/>
                    <a:pt x="22" y="13"/>
                  </a:cubicBezTo>
                  <a:cubicBezTo>
                    <a:pt x="23" y="11"/>
                    <a:pt x="24" y="9"/>
                    <a:pt x="26" y="9"/>
                  </a:cubicBezTo>
                  <a:cubicBezTo>
                    <a:pt x="29" y="9"/>
                    <a:pt x="31" y="9"/>
                    <a:pt x="33" y="10"/>
                  </a:cubicBezTo>
                  <a:cubicBezTo>
                    <a:pt x="37" y="11"/>
                    <a:pt x="38" y="5"/>
                    <a:pt x="35" y="4"/>
                  </a:cubicBezTo>
                  <a:cubicBezTo>
                    <a:pt x="29" y="1"/>
                    <a:pt x="22" y="0"/>
                    <a:pt x="18" y="6"/>
                  </a:cubicBezTo>
                  <a:cubicBezTo>
                    <a:pt x="16" y="8"/>
                    <a:pt x="13" y="10"/>
                    <a:pt x="11" y="12"/>
                  </a:cubicBezTo>
                  <a:cubicBezTo>
                    <a:pt x="8" y="16"/>
                    <a:pt x="6" y="20"/>
                    <a:pt x="5" y="24"/>
                  </a:cubicBezTo>
                  <a:cubicBezTo>
                    <a:pt x="2" y="31"/>
                    <a:pt x="0" y="39"/>
                    <a:pt x="3" y="47"/>
                  </a:cubicBezTo>
                  <a:cubicBezTo>
                    <a:pt x="4" y="50"/>
                    <a:pt x="6" y="52"/>
                    <a:pt x="7" y="54"/>
                  </a:cubicBezTo>
                  <a:cubicBezTo>
                    <a:pt x="7" y="55"/>
                    <a:pt x="7" y="57"/>
                    <a:pt x="7" y="58"/>
                  </a:cubicBezTo>
                  <a:cubicBezTo>
                    <a:pt x="8" y="60"/>
                    <a:pt x="11" y="61"/>
                    <a:pt x="12" y="59"/>
                  </a:cubicBezTo>
                  <a:cubicBezTo>
                    <a:pt x="12" y="59"/>
                    <a:pt x="13" y="59"/>
                    <a:pt x="13" y="58"/>
                  </a:cubicBezTo>
                  <a:cubicBezTo>
                    <a:pt x="14" y="59"/>
                    <a:pt x="14" y="59"/>
                    <a:pt x="15" y="60"/>
                  </a:cubicBezTo>
                  <a:cubicBezTo>
                    <a:pt x="19" y="62"/>
                    <a:pt x="24" y="64"/>
                    <a:pt x="29" y="62"/>
                  </a:cubicBezTo>
                  <a:cubicBezTo>
                    <a:pt x="35" y="59"/>
                    <a:pt x="35" y="51"/>
                    <a:pt x="32" y="47"/>
                  </a:cubicBezTo>
                  <a:close/>
                  <a:moveTo>
                    <a:pt x="22" y="53"/>
                  </a:moveTo>
                  <a:cubicBezTo>
                    <a:pt x="20" y="52"/>
                    <a:pt x="19" y="51"/>
                    <a:pt x="17" y="50"/>
                  </a:cubicBezTo>
                  <a:cubicBezTo>
                    <a:pt x="17" y="49"/>
                    <a:pt x="17" y="49"/>
                    <a:pt x="17" y="50"/>
                  </a:cubicBezTo>
                  <a:cubicBezTo>
                    <a:pt x="19" y="49"/>
                    <a:pt x="20" y="49"/>
                    <a:pt x="21" y="49"/>
                  </a:cubicBezTo>
                  <a:cubicBezTo>
                    <a:pt x="23" y="49"/>
                    <a:pt x="24" y="50"/>
                    <a:pt x="25" y="52"/>
                  </a:cubicBezTo>
                  <a:cubicBezTo>
                    <a:pt x="26" y="55"/>
                    <a:pt x="24" y="54"/>
                    <a:pt x="22" y="5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8" name="Freeform 163"/>
            <p:cNvSpPr>
              <a:spLocks noEditPoints="1"/>
            </p:cNvSpPr>
            <p:nvPr/>
          </p:nvSpPr>
          <p:spPr bwMode="auto">
            <a:xfrm>
              <a:off x="1071" y="2273"/>
              <a:ext cx="50" cy="93"/>
            </a:xfrm>
            <a:custGeom>
              <a:avLst/>
              <a:gdLst>
                <a:gd name="T0" fmla="*/ 37 w 40"/>
                <a:gd name="T1" fmla="*/ 36 h 74"/>
                <a:gd name="T2" fmla="*/ 38 w 40"/>
                <a:gd name="T3" fmla="*/ 24 h 74"/>
                <a:gd name="T4" fmla="*/ 38 w 40"/>
                <a:gd name="T5" fmla="*/ 12 h 74"/>
                <a:gd name="T6" fmla="*/ 36 w 40"/>
                <a:gd name="T7" fmla="*/ 10 h 74"/>
                <a:gd name="T8" fmla="*/ 36 w 40"/>
                <a:gd name="T9" fmla="*/ 9 h 74"/>
                <a:gd name="T10" fmla="*/ 31 w 40"/>
                <a:gd name="T11" fmla="*/ 5 h 74"/>
                <a:gd name="T12" fmla="*/ 22 w 40"/>
                <a:gd name="T13" fmla="*/ 2 h 74"/>
                <a:gd name="T14" fmla="*/ 20 w 40"/>
                <a:gd name="T15" fmla="*/ 1 h 74"/>
                <a:gd name="T16" fmla="*/ 20 w 40"/>
                <a:gd name="T17" fmla="*/ 1 h 74"/>
                <a:gd name="T18" fmla="*/ 9 w 40"/>
                <a:gd name="T19" fmla="*/ 1 h 74"/>
                <a:gd name="T20" fmla="*/ 1 w 40"/>
                <a:gd name="T21" fmla="*/ 7 h 74"/>
                <a:gd name="T22" fmla="*/ 3 w 40"/>
                <a:gd name="T23" fmla="*/ 9 h 74"/>
                <a:gd name="T24" fmla="*/ 4 w 40"/>
                <a:gd name="T25" fmla="*/ 9 h 74"/>
                <a:gd name="T26" fmla="*/ 1 w 40"/>
                <a:gd name="T27" fmla="*/ 15 h 74"/>
                <a:gd name="T28" fmla="*/ 4 w 40"/>
                <a:gd name="T29" fmla="*/ 28 h 74"/>
                <a:gd name="T30" fmla="*/ 17 w 40"/>
                <a:gd name="T31" fmla="*/ 35 h 74"/>
                <a:gd name="T32" fmla="*/ 27 w 40"/>
                <a:gd name="T33" fmla="*/ 36 h 74"/>
                <a:gd name="T34" fmla="*/ 27 w 40"/>
                <a:gd name="T35" fmla="*/ 38 h 74"/>
                <a:gd name="T36" fmla="*/ 18 w 40"/>
                <a:gd name="T37" fmla="*/ 56 h 74"/>
                <a:gd name="T38" fmla="*/ 4 w 40"/>
                <a:gd name="T39" fmla="*/ 70 h 74"/>
                <a:gd name="T40" fmla="*/ 6 w 40"/>
                <a:gd name="T41" fmla="*/ 74 h 74"/>
                <a:gd name="T42" fmla="*/ 26 w 40"/>
                <a:gd name="T43" fmla="*/ 61 h 74"/>
                <a:gd name="T44" fmla="*/ 37 w 40"/>
                <a:gd name="T45" fmla="*/ 36 h 74"/>
                <a:gd name="T46" fmla="*/ 27 w 40"/>
                <a:gd name="T47" fmla="*/ 25 h 74"/>
                <a:gd name="T48" fmla="*/ 11 w 40"/>
                <a:gd name="T49" fmla="*/ 22 h 74"/>
                <a:gd name="T50" fmla="*/ 11 w 40"/>
                <a:gd name="T51" fmla="*/ 9 h 74"/>
                <a:gd name="T52" fmla="*/ 14 w 40"/>
                <a:gd name="T53" fmla="*/ 8 h 74"/>
                <a:gd name="T54" fmla="*/ 16 w 40"/>
                <a:gd name="T55" fmla="*/ 10 h 74"/>
                <a:gd name="T56" fmla="*/ 27 w 40"/>
                <a:gd name="T57" fmla="*/ 14 h 74"/>
                <a:gd name="T58" fmla="*/ 30 w 40"/>
                <a:gd name="T59" fmla="*/ 19 h 74"/>
                <a:gd name="T60" fmla="*/ 27 w 40"/>
                <a:gd name="T61" fmla="*/ 25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0" h="74">
                  <a:moveTo>
                    <a:pt x="37" y="36"/>
                  </a:moveTo>
                  <a:cubicBezTo>
                    <a:pt x="37" y="33"/>
                    <a:pt x="38" y="29"/>
                    <a:pt x="38" y="24"/>
                  </a:cubicBezTo>
                  <a:cubicBezTo>
                    <a:pt x="40" y="20"/>
                    <a:pt x="40" y="16"/>
                    <a:pt x="38" y="12"/>
                  </a:cubicBezTo>
                  <a:cubicBezTo>
                    <a:pt x="37" y="11"/>
                    <a:pt x="37" y="11"/>
                    <a:pt x="36" y="10"/>
                  </a:cubicBezTo>
                  <a:cubicBezTo>
                    <a:pt x="38" y="11"/>
                    <a:pt x="36" y="9"/>
                    <a:pt x="36" y="9"/>
                  </a:cubicBezTo>
                  <a:cubicBezTo>
                    <a:pt x="35" y="7"/>
                    <a:pt x="33" y="6"/>
                    <a:pt x="31" y="5"/>
                  </a:cubicBezTo>
                  <a:cubicBezTo>
                    <a:pt x="29" y="4"/>
                    <a:pt x="25" y="2"/>
                    <a:pt x="22" y="2"/>
                  </a:cubicBezTo>
                  <a:cubicBezTo>
                    <a:pt x="21" y="2"/>
                    <a:pt x="21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16" y="0"/>
                    <a:pt x="12" y="0"/>
                    <a:pt x="9" y="1"/>
                  </a:cubicBezTo>
                  <a:cubicBezTo>
                    <a:pt x="6" y="1"/>
                    <a:pt x="0" y="3"/>
                    <a:pt x="1" y="7"/>
                  </a:cubicBezTo>
                  <a:cubicBezTo>
                    <a:pt x="1" y="8"/>
                    <a:pt x="2" y="9"/>
                    <a:pt x="3" y="9"/>
                  </a:cubicBezTo>
                  <a:cubicBezTo>
                    <a:pt x="3" y="9"/>
                    <a:pt x="4" y="9"/>
                    <a:pt x="4" y="9"/>
                  </a:cubicBezTo>
                  <a:cubicBezTo>
                    <a:pt x="2" y="11"/>
                    <a:pt x="1" y="13"/>
                    <a:pt x="1" y="15"/>
                  </a:cubicBezTo>
                  <a:cubicBezTo>
                    <a:pt x="0" y="20"/>
                    <a:pt x="2" y="25"/>
                    <a:pt x="4" y="28"/>
                  </a:cubicBezTo>
                  <a:cubicBezTo>
                    <a:pt x="8" y="33"/>
                    <a:pt x="12" y="34"/>
                    <a:pt x="17" y="35"/>
                  </a:cubicBezTo>
                  <a:cubicBezTo>
                    <a:pt x="20" y="36"/>
                    <a:pt x="24" y="36"/>
                    <a:pt x="27" y="36"/>
                  </a:cubicBezTo>
                  <a:cubicBezTo>
                    <a:pt x="27" y="37"/>
                    <a:pt x="27" y="38"/>
                    <a:pt x="27" y="38"/>
                  </a:cubicBezTo>
                  <a:cubicBezTo>
                    <a:pt x="25" y="45"/>
                    <a:pt x="22" y="51"/>
                    <a:pt x="18" y="56"/>
                  </a:cubicBezTo>
                  <a:cubicBezTo>
                    <a:pt x="14" y="61"/>
                    <a:pt x="8" y="64"/>
                    <a:pt x="4" y="70"/>
                  </a:cubicBezTo>
                  <a:cubicBezTo>
                    <a:pt x="3" y="72"/>
                    <a:pt x="4" y="74"/>
                    <a:pt x="6" y="74"/>
                  </a:cubicBezTo>
                  <a:cubicBezTo>
                    <a:pt x="14" y="74"/>
                    <a:pt x="22" y="67"/>
                    <a:pt x="26" y="61"/>
                  </a:cubicBezTo>
                  <a:cubicBezTo>
                    <a:pt x="32" y="54"/>
                    <a:pt x="35" y="45"/>
                    <a:pt x="37" y="36"/>
                  </a:cubicBezTo>
                  <a:close/>
                  <a:moveTo>
                    <a:pt x="27" y="25"/>
                  </a:moveTo>
                  <a:cubicBezTo>
                    <a:pt x="24" y="29"/>
                    <a:pt x="14" y="24"/>
                    <a:pt x="11" y="22"/>
                  </a:cubicBezTo>
                  <a:cubicBezTo>
                    <a:pt x="8" y="18"/>
                    <a:pt x="10" y="13"/>
                    <a:pt x="11" y="9"/>
                  </a:cubicBezTo>
                  <a:cubicBezTo>
                    <a:pt x="12" y="9"/>
                    <a:pt x="13" y="8"/>
                    <a:pt x="14" y="8"/>
                  </a:cubicBezTo>
                  <a:cubicBezTo>
                    <a:pt x="15" y="9"/>
                    <a:pt x="15" y="10"/>
                    <a:pt x="16" y="10"/>
                  </a:cubicBezTo>
                  <a:cubicBezTo>
                    <a:pt x="18" y="11"/>
                    <a:pt x="27" y="12"/>
                    <a:pt x="27" y="14"/>
                  </a:cubicBezTo>
                  <a:cubicBezTo>
                    <a:pt x="28" y="16"/>
                    <a:pt x="30" y="17"/>
                    <a:pt x="30" y="19"/>
                  </a:cubicBezTo>
                  <a:cubicBezTo>
                    <a:pt x="29" y="21"/>
                    <a:pt x="28" y="23"/>
                    <a:pt x="27" y="2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9" name="Freeform 164"/>
            <p:cNvSpPr>
              <a:spLocks/>
            </p:cNvSpPr>
            <p:nvPr/>
          </p:nvSpPr>
          <p:spPr bwMode="auto">
            <a:xfrm>
              <a:off x="1046" y="2375"/>
              <a:ext cx="46" cy="86"/>
            </a:xfrm>
            <a:custGeom>
              <a:avLst/>
              <a:gdLst>
                <a:gd name="T0" fmla="*/ 29 w 37"/>
                <a:gd name="T1" fmla="*/ 37 h 68"/>
                <a:gd name="T2" fmla="*/ 37 w 37"/>
                <a:gd name="T3" fmla="*/ 6 h 68"/>
                <a:gd name="T4" fmla="*/ 32 w 37"/>
                <a:gd name="T5" fmla="*/ 1 h 68"/>
                <a:gd name="T6" fmla="*/ 18 w 37"/>
                <a:gd name="T7" fmla="*/ 15 h 68"/>
                <a:gd name="T8" fmla="*/ 13 w 37"/>
                <a:gd name="T9" fmla="*/ 22 h 68"/>
                <a:gd name="T10" fmla="*/ 8 w 37"/>
                <a:gd name="T11" fmla="*/ 29 h 68"/>
                <a:gd name="T12" fmla="*/ 1 w 37"/>
                <a:gd name="T13" fmla="*/ 38 h 68"/>
                <a:gd name="T14" fmla="*/ 9 w 37"/>
                <a:gd name="T15" fmla="*/ 42 h 68"/>
                <a:gd name="T16" fmla="*/ 15 w 37"/>
                <a:gd name="T17" fmla="*/ 35 h 68"/>
                <a:gd name="T18" fmla="*/ 22 w 37"/>
                <a:gd name="T19" fmla="*/ 26 h 68"/>
                <a:gd name="T20" fmla="*/ 20 w 37"/>
                <a:gd name="T21" fmla="*/ 34 h 68"/>
                <a:gd name="T22" fmla="*/ 20 w 37"/>
                <a:gd name="T23" fmla="*/ 48 h 68"/>
                <a:gd name="T24" fmla="*/ 21 w 37"/>
                <a:gd name="T25" fmla="*/ 64 h 68"/>
                <a:gd name="T26" fmla="*/ 27 w 37"/>
                <a:gd name="T27" fmla="*/ 66 h 68"/>
                <a:gd name="T28" fmla="*/ 29 w 37"/>
                <a:gd name="T29" fmla="*/ 37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7" h="68">
                  <a:moveTo>
                    <a:pt x="29" y="37"/>
                  </a:moveTo>
                  <a:cubicBezTo>
                    <a:pt x="30" y="26"/>
                    <a:pt x="37" y="17"/>
                    <a:pt x="37" y="6"/>
                  </a:cubicBezTo>
                  <a:cubicBezTo>
                    <a:pt x="37" y="3"/>
                    <a:pt x="34" y="0"/>
                    <a:pt x="32" y="1"/>
                  </a:cubicBezTo>
                  <a:cubicBezTo>
                    <a:pt x="25" y="3"/>
                    <a:pt x="21" y="10"/>
                    <a:pt x="18" y="15"/>
                  </a:cubicBezTo>
                  <a:cubicBezTo>
                    <a:pt x="16" y="18"/>
                    <a:pt x="15" y="20"/>
                    <a:pt x="13" y="22"/>
                  </a:cubicBezTo>
                  <a:cubicBezTo>
                    <a:pt x="12" y="24"/>
                    <a:pt x="10" y="28"/>
                    <a:pt x="8" y="29"/>
                  </a:cubicBezTo>
                  <a:cubicBezTo>
                    <a:pt x="5" y="32"/>
                    <a:pt x="3" y="34"/>
                    <a:pt x="1" y="38"/>
                  </a:cubicBezTo>
                  <a:cubicBezTo>
                    <a:pt x="0" y="43"/>
                    <a:pt x="6" y="46"/>
                    <a:pt x="9" y="42"/>
                  </a:cubicBezTo>
                  <a:cubicBezTo>
                    <a:pt x="10" y="38"/>
                    <a:pt x="13" y="38"/>
                    <a:pt x="15" y="35"/>
                  </a:cubicBezTo>
                  <a:cubicBezTo>
                    <a:pt x="17" y="32"/>
                    <a:pt x="19" y="29"/>
                    <a:pt x="22" y="26"/>
                  </a:cubicBezTo>
                  <a:cubicBezTo>
                    <a:pt x="21" y="29"/>
                    <a:pt x="20" y="31"/>
                    <a:pt x="20" y="34"/>
                  </a:cubicBezTo>
                  <a:cubicBezTo>
                    <a:pt x="19" y="39"/>
                    <a:pt x="19" y="43"/>
                    <a:pt x="20" y="48"/>
                  </a:cubicBezTo>
                  <a:cubicBezTo>
                    <a:pt x="20" y="53"/>
                    <a:pt x="20" y="59"/>
                    <a:pt x="21" y="64"/>
                  </a:cubicBezTo>
                  <a:cubicBezTo>
                    <a:pt x="22" y="66"/>
                    <a:pt x="25" y="68"/>
                    <a:pt x="27" y="66"/>
                  </a:cubicBezTo>
                  <a:cubicBezTo>
                    <a:pt x="33" y="58"/>
                    <a:pt x="28" y="46"/>
                    <a:pt x="29" y="3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0" name="Freeform 165"/>
            <p:cNvSpPr>
              <a:spLocks/>
            </p:cNvSpPr>
            <p:nvPr/>
          </p:nvSpPr>
          <p:spPr bwMode="auto">
            <a:xfrm>
              <a:off x="1088" y="2384"/>
              <a:ext cx="65" cy="99"/>
            </a:xfrm>
            <a:custGeom>
              <a:avLst/>
              <a:gdLst>
                <a:gd name="T0" fmla="*/ 47 w 51"/>
                <a:gd name="T1" fmla="*/ 70 h 79"/>
                <a:gd name="T2" fmla="*/ 24 w 51"/>
                <a:gd name="T3" fmla="*/ 66 h 79"/>
                <a:gd name="T4" fmla="*/ 16 w 51"/>
                <a:gd name="T5" fmla="*/ 65 h 79"/>
                <a:gd name="T6" fmla="*/ 14 w 51"/>
                <a:gd name="T7" fmla="*/ 65 h 79"/>
                <a:gd name="T8" fmla="*/ 16 w 51"/>
                <a:gd name="T9" fmla="*/ 62 h 79"/>
                <a:gd name="T10" fmla="*/ 22 w 51"/>
                <a:gd name="T11" fmla="*/ 56 h 79"/>
                <a:gd name="T12" fmla="*/ 28 w 51"/>
                <a:gd name="T13" fmla="*/ 50 h 79"/>
                <a:gd name="T14" fmla="*/ 41 w 51"/>
                <a:gd name="T15" fmla="*/ 28 h 79"/>
                <a:gd name="T16" fmla="*/ 42 w 51"/>
                <a:gd name="T17" fmla="*/ 11 h 79"/>
                <a:gd name="T18" fmla="*/ 28 w 51"/>
                <a:gd name="T19" fmla="*/ 1 h 79"/>
                <a:gd name="T20" fmla="*/ 14 w 51"/>
                <a:gd name="T21" fmla="*/ 3 h 79"/>
                <a:gd name="T22" fmla="*/ 8 w 51"/>
                <a:gd name="T23" fmla="*/ 19 h 79"/>
                <a:gd name="T24" fmla="*/ 13 w 51"/>
                <a:gd name="T25" fmla="*/ 21 h 79"/>
                <a:gd name="T26" fmla="*/ 20 w 51"/>
                <a:gd name="T27" fmla="*/ 8 h 79"/>
                <a:gd name="T28" fmla="*/ 34 w 51"/>
                <a:gd name="T29" fmla="*/ 15 h 79"/>
                <a:gd name="T30" fmla="*/ 27 w 51"/>
                <a:gd name="T31" fmla="*/ 34 h 79"/>
                <a:gd name="T32" fmla="*/ 16 w 51"/>
                <a:gd name="T33" fmla="*/ 50 h 79"/>
                <a:gd name="T34" fmla="*/ 8 w 51"/>
                <a:gd name="T35" fmla="*/ 72 h 79"/>
                <a:gd name="T36" fmla="*/ 23 w 51"/>
                <a:gd name="T37" fmla="*/ 76 h 79"/>
                <a:gd name="T38" fmla="*/ 32 w 51"/>
                <a:gd name="T39" fmla="*/ 77 h 79"/>
                <a:gd name="T40" fmla="*/ 44 w 51"/>
                <a:gd name="T41" fmla="*/ 79 h 79"/>
                <a:gd name="T42" fmla="*/ 47 w 51"/>
                <a:gd name="T43" fmla="*/ 70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1" h="79">
                  <a:moveTo>
                    <a:pt x="47" y="70"/>
                  </a:moveTo>
                  <a:cubicBezTo>
                    <a:pt x="40" y="67"/>
                    <a:pt x="31" y="65"/>
                    <a:pt x="24" y="66"/>
                  </a:cubicBezTo>
                  <a:cubicBezTo>
                    <a:pt x="21" y="66"/>
                    <a:pt x="19" y="66"/>
                    <a:pt x="16" y="65"/>
                  </a:cubicBezTo>
                  <a:cubicBezTo>
                    <a:pt x="15" y="65"/>
                    <a:pt x="15" y="65"/>
                    <a:pt x="14" y="65"/>
                  </a:cubicBezTo>
                  <a:cubicBezTo>
                    <a:pt x="15" y="64"/>
                    <a:pt x="16" y="63"/>
                    <a:pt x="16" y="62"/>
                  </a:cubicBezTo>
                  <a:cubicBezTo>
                    <a:pt x="18" y="60"/>
                    <a:pt x="20" y="58"/>
                    <a:pt x="22" y="56"/>
                  </a:cubicBezTo>
                  <a:cubicBezTo>
                    <a:pt x="24" y="54"/>
                    <a:pt x="26" y="52"/>
                    <a:pt x="28" y="50"/>
                  </a:cubicBezTo>
                  <a:cubicBezTo>
                    <a:pt x="33" y="43"/>
                    <a:pt x="37" y="36"/>
                    <a:pt x="41" y="28"/>
                  </a:cubicBezTo>
                  <a:cubicBezTo>
                    <a:pt x="43" y="22"/>
                    <a:pt x="44" y="16"/>
                    <a:pt x="42" y="11"/>
                  </a:cubicBezTo>
                  <a:cubicBezTo>
                    <a:pt x="40" y="5"/>
                    <a:pt x="34" y="2"/>
                    <a:pt x="28" y="1"/>
                  </a:cubicBezTo>
                  <a:cubicBezTo>
                    <a:pt x="23" y="0"/>
                    <a:pt x="18" y="0"/>
                    <a:pt x="14" y="3"/>
                  </a:cubicBezTo>
                  <a:cubicBezTo>
                    <a:pt x="10" y="7"/>
                    <a:pt x="9" y="14"/>
                    <a:pt x="8" y="19"/>
                  </a:cubicBezTo>
                  <a:cubicBezTo>
                    <a:pt x="7" y="22"/>
                    <a:pt x="11" y="24"/>
                    <a:pt x="13" y="21"/>
                  </a:cubicBezTo>
                  <a:cubicBezTo>
                    <a:pt x="14" y="17"/>
                    <a:pt x="16" y="10"/>
                    <a:pt x="20" y="8"/>
                  </a:cubicBezTo>
                  <a:cubicBezTo>
                    <a:pt x="24" y="7"/>
                    <a:pt x="33" y="10"/>
                    <a:pt x="34" y="15"/>
                  </a:cubicBezTo>
                  <a:cubicBezTo>
                    <a:pt x="36" y="21"/>
                    <a:pt x="30" y="29"/>
                    <a:pt x="27" y="34"/>
                  </a:cubicBezTo>
                  <a:cubicBezTo>
                    <a:pt x="24" y="39"/>
                    <a:pt x="20" y="46"/>
                    <a:pt x="16" y="50"/>
                  </a:cubicBezTo>
                  <a:cubicBezTo>
                    <a:pt x="9" y="54"/>
                    <a:pt x="0" y="65"/>
                    <a:pt x="8" y="72"/>
                  </a:cubicBezTo>
                  <a:cubicBezTo>
                    <a:pt x="12" y="76"/>
                    <a:pt x="18" y="76"/>
                    <a:pt x="23" y="76"/>
                  </a:cubicBezTo>
                  <a:cubicBezTo>
                    <a:pt x="26" y="76"/>
                    <a:pt x="29" y="76"/>
                    <a:pt x="32" y="77"/>
                  </a:cubicBezTo>
                  <a:cubicBezTo>
                    <a:pt x="36" y="77"/>
                    <a:pt x="40" y="79"/>
                    <a:pt x="44" y="79"/>
                  </a:cubicBezTo>
                  <a:cubicBezTo>
                    <a:pt x="49" y="79"/>
                    <a:pt x="51" y="73"/>
                    <a:pt x="47" y="7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1" name="Freeform 166"/>
            <p:cNvSpPr>
              <a:spLocks/>
            </p:cNvSpPr>
            <p:nvPr/>
          </p:nvSpPr>
          <p:spPr bwMode="auto">
            <a:xfrm>
              <a:off x="1033" y="2495"/>
              <a:ext cx="45" cy="88"/>
            </a:xfrm>
            <a:custGeom>
              <a:avLst/>
              <a:gdLst>
                <a:gd name="T0" fmla="*/ 28 w 36"/>
                <a:gd name="T1" fmla="*/ 59 h 70"/>
                <a:gd name="T2" fmla="*/ 32 w 36"/>
                <a:gd name="T3" fmla="*/ 42 h 70"/>
                <a:gd name="T4" fmla="*/ 33 w 36"/>
                <a:gd name="T5" fmla="*/ 24 h 70"/>
                <a:gd name="T6" fmla="*/ 34 w 36"/>
                <a:gd name="T7" fmla="*/ 15 h 70"/>
                <a:gd name="T8" fmla="*/ 35 w 36"/>
                <a:gd name="T9" fmla="*/ 8 h 70"/>
                <a:gd name="T10" fmla="*/ 26 w 36"/>
                <a:gd name="T11" fmla="*/ 4 h 70"/>
                <a:gd name="T12" fmla="*/ 11 w 36"/>
                <a:gd name="T13" fmla="*/ 25 h 70"/>
                <a:gd name="T14" fmla="*/ 6 w 36"/>
                <a:gd name="T15" fmla="*/ 33 h 70"/>
                <a:gd name="T16" fmla="*/ 6 w 36"/>
                <a:gd name="T17" fmla="*/ 34 h 70"/>
                <a:gd name="T18" fmla="*/ 1 w 36"/>
                <a:gd name="T19" fmla="*/ 37 h 70"/>
                <a:gd name="T20" fmla="*/ 12 w 36"/>
                <a:gd name="T21" fmla="*/ 39 h 70"/>
                <a:gd name="T22" fmla="*/ 23 w 36"/>
                <a:gd name="T23" fmla="*/ 24 h 70"/>
                <a:gd name="T24" fmla="*/ 22 w 36"/>
                <a:gd name="T25" fmla="*/ 37 h 70"/>
                <a:gd name="T26" fmla="*/ 19 w 36"/>
                <a:gd name="T27" fmla="*/ 53 h 70"/>
                <a:gd name="T28" fmla="*/ 19 w 36"/>
                <a:gd name="T29" fmla="*/ 66 h 70"/>
                <a:gd name="T30" fmla="*/ 26 w 36"/>
                <a:gd name="T31" fmla="*/ 68 h 70"/>
                <a:gd name="T32" fmla="*/ 28 w 36"/>
                <a:gd name="T33" fmla="*/ 59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6" h="70">
                  <a:moveTo>
                    <a:pt x="28" y="59"/>
                  </a:moveTo>
                  <a:cubicBezTo>
                    <a:pt x="28" y="53"/>
                    <a:pt x="30" y="47"/>
                    <a:pt x="32" y="42"/>
                  </a:cubicBezTo>
                  <a:cubicBezTo>
                    <a:pt x="33" y="36"/>
                    <a:pt x="32" y="30"/>
                    <a:pt x="33" y="24"/>
                  </a:cubicBezTo>
                  <a:cubicBezTo>
                    <a:pt x="33" y="21"/>
                    <a:pt x="34" y="19"/>
                    <a:pt x="34" y="15"/>
                  </a:cubicBezTo>
                  <a:cubicBezTo>
                    <a:pt x="35" y="13"/>
                    <a:pt x="34" y="11"/>
                    <a:pt x="35" y="8"/>
                  </a:cubicBezTo>
                  <a:cubicBezTo>
                    <a:pt x="36" y="3"/>
                    <a:pt x="29" y="0"/>
                    <a:pt x="26" y="4"/>
                  </a:cubicBezTo>
                  <a:cubicBezTo>
                    <a:pt x="21" y="11"/>
                    <a:pt x="16" y="18"/>
                    <a:pt x="11" y="25"/>
                  </a:cubicBezTo>
                  <a:cubicBezTo>
                    <a:pt x="9" y="28"/>
                    <a:pt x="8" y="30"/>
                    <a:pt x="6" y="33"/>
                  </a:cubicBezTo>
                  <a:cubicBezTo>
                    <a:pt x="6" y="33"/>
                    <a:pt x="6" y="34"/>
                    <a:pt x="6" y="34"/>
                  </a:cubicBezTo>
                  <a:cubicBezTo>
                    <a:pt x="4" y="32"/>
                    <a:pt x="0" y="34"/>
                    <a:pt x="1" y="37"/>
                  </a:cubicBezTo>
                  <a:cubicBezTo>
                    <a:pt x="3" y="45"/>
                    <a:pt x="8" y="45"/>
                    <a:pt x="12" y="39"/>
                  </a:cubicBezTo>
                  <a:cubicBezTo>
                    <a:pt x="16" y="34"/>
                    <a:pt x="19" y="29"/>
                    <a:pt x="23" y="24"/>
                  </a:cubicBezTo>
                  <a:cubicBezTo>
                    <a:pt x="22" y="28"/>
                    <a:pt x="22" y="32"/>
                    <a:pt x="22" y="37"/>
                  </a:cubicBezTo>
                  <a:cubicBezTo>
                    <a:pt x="22" y="42"/>
                    <a:pt x="19" y="48"/>
                    <a:pt x="19" y="53"/>
                  </a:cubicBezTo>
                  <a:cubicBezTo>
                    <a:pt x="18" y="57"/>
                    <a:pt x="17" y="63"/>
                    <a:pt x="19" y="66"/>
                  </a:cubicBezTo>
                  <a:cubicBezTo>
                    <a:pt x="21" y="69"/>
                    <a:pt x="24" y="70"/>
                    <a:pt x="26" y="68"/>
                  </a:cubicBezTo>
                  <a:cubicBezTo>
                    <a:pt x="28" y="66"/>
                    <a:pt x="28" y="61"/>
                    <a:pt x="28" y="5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2" name="Freeform 167"/>
            <p:cNvSpPr>
              <a:spLocks/>
            </p:cNvSpPr>
            <p:nvPr/>
          </p:nvSpPr>
          <p:spPr bwMode="auto">
            <a:xfrm>
              <a:off x="1078" y="2505"/>
              <a:ext cx="66" cy="82"/>
            </a:xfrm>
            <a:custGeom>
              <a:avLst/>
              <a:gdLst>
                <a:gd name="T0" fmla="*/ 32 w 52"/>
                <a:gd name="T1" fmla="*/ 25 h 65"/>
                <a:gd name="T2" fmla="*/ 22 w 52"/>
                <a:gd name="T3" fmla="*/ 22 h 65"/>
                <a:gd name="T4" fmla="*/ 20 w 52"/>
                <a:gd name="T5" fmla="*/ 12 h 65"/>
                <a:gd name="T6" fmla="*/ 33 w 52"/>
                <a:gd name="T7" fmla="*/ 11 h 65"/>
                <a:gd name="T8" fmla="*/ 50 w 52"/>
                <a:gd name="T9" fmla="*/ 4 h 65"/>
                <a:gd name="T10" fmla="*/ 45 w 52"/>
                <a:gd name="T11" fmla="*/ 1 h 65"/>
                <a:gd name="T12" fmla="*/ 29 w 52"/>
                <a:gd name="T13" fmla="*/ 2 h 65"/>
                <a:gd name="T14" fmla="*/ 12 w 52"/>
                <a:gd name="T15" fmla="*/ 3 h 65"/>
                <a:gd name="T16" fmla="*/ 10 w 52"/>
                <a:gd name="T17" fmla="*/ 9 h 65"/>
                <a:gd name="T18" fmla="*/ 13 w 52"/>
                <a:gd name="T19" fmla="*/ 10 h 65"/>
                <a:gd name="T20" fmla="*/ 14 w 52"/>
                <a:gd name="T21" fmla="*/ 28 h 65"/>
                <a:gd name="T22" fmla="*/ 22 w 52"/>
                <a:gd name="T23" fmla="*/ 32 h 65"/>
                <a:gd name="T24" fmla="*/ 31 w 52"/>
                <a:gd name="T25" fmla="*/ 34 h 65"/>
                <a:gd name="T26" fmla="*/ 22 w 52"/>
                <a:gd name="T27" fmla="*/ 50 h 65"/>
                <a:gd name="T28" fmla="*/ 14 w 52"/>
                <a:gd name="T29" fmla="*/ 55 h 65"/>
                <a:gd name="T30" fmla="*/ 2 w 52"/>
                <a:gd name="T31" fmla="*/ 54 h 65"/>
                <a:gd name="T32" fmla="*/ 1 w 52"/>
                <a:gd name="T33" fmla="*/ 58 h 65"/>
                <a:gd name="T34" fmla="*/ 23 w 52"/>
                <a:gd name="T35" fmla="*/ 61 h 65"/>
                <a:gd name="T36" fmla="*/ 39 w 52"/>
                <a:gd name="T37" fmla="*/ 42 h 65"/>
                <a:gd name="T38" fmla="*/ 32 w 52"/>
                <a:gd name="T39" fmla="*/ 2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2" h="65">
                  <a:moveTo>
                    <a:pt x="32" y="25"/>
                  </a:moveTo>
                  <a:cubicBezTo>
                    <a:pt x="29" y="24"/>
                    <a:pt x="25" y="23"/>
                    <a:pt x="22" y="22"/>
                  </a:cubicBezTo>
                  <a:cubicBezTo>
                    <a:pt x="17" y="21"/>
                    <a:pt x="19" y="16"/>
                    <a:pt x="20" y="12"/>
                  </a:cubicBezTo>
                  <a:cubicBezTo>
                    <a:pt x="24" y="12"/>
                    <a:pt x="29" y="11"/>
                    <a:pt x="33" y="11"/>
                  </a:cubicBezTo>
                  <a:cubicBezTo>
                    <a:pt x="37" y="10"/>
                    <a:pt x="52" y="12"/>
                    <a:pt x="50" y="4"/>
                  </a:cubicBezTo>
                  <a:cubicBezTo>
                    <a:pt x="49" y="2"/>
                    <a:pt x="47" y="1"/>
                    <a:pt x="45" y="1"/>
                  </a:cubicBezTo>
                  <a:cubicBezTo>
                    <a:pt x="40" y="0"/>
                    <a:pt x="35" y="1"/>
                    <a:pt x="29" y="2"/>
                  </a:cubicBezTo>
                  <a:cubicBezTo>
                    <a:pt x="23" y="3"/>
                    <a:pt x="18" y="3"/>
                    <a:pt x="12" y="3"/>
                  </a:cubicBezTo>
                  <a:cubicBezTo>
                    <a:pt x="9" y="3"/>
                    <a:pt x="7" y="7"/>
                    <a:pt x="10" y="9"/>
                  </a:cubicBezTo>
                  <a:cubicBezTo>
                    <a:pt x="11" y="9"/>
                    <a:pt x="12" y="10"/>
                    <a:pt x="13" y="10"/>
                  </a:cubicBezTo>
                  <a:cubicBezTo>
                    <a:pt x="11" y="16"/>
                    <a:pt x="9" y="23"/>
                    <a:pt x="14" y="28"/>
                  </a:cubicBezTo>
                  <a:cubicBezTo>
                    <a:pt x="16" y="30"/>
                    <a:pt x="19" y="31"/>
                    <a:pt x="22" y="32"/>
                  </a:cubicBezTo>
                  <a:cubicBezTo>
                    <a:pt x="25" y="32"/>
                    <a:pt x="29" y="32"/>
                    <a:pt x="31" y="34"/>
                  </a:cubicBezTo>
                  <a:cubicBezTo>
                    <a:pt x="35" y="38"/>
                    <a:pt x="24" y="48"/>
                    <a:pt x="22" y="50"/>
                  </a:cubicBezTo>
                  <a:cubicBezTo>
                    <a:pt x="20" y="52"/>
                    <a:pt x="18" y="55"/>
                    <a:pt x="14" y="55"/>
                  </a:cubicBezTo>
                  <a:cubicBezTo>
                    <a:pt x="10" y="55"/>
                    <a:pt x="6" y="52"/>
                    <a:pt x="2" y="54"/>
                  </a:cubicBezTo>
                  <a:cubicBezTo>
                    <a:pt x="1" y="55"/>
                    <a:pt x="0" y="57"/>
                    <a:pt x="1" y="58"/>
                  </a:cubicBezTo>
                  <a:cubicBezTo>
                    <a:pt x="5" y="65"/>
                    <a:pt x="17" y="65"/>
                    <a:pt x="23" y="61"/>
                  </a:cubicBezTo>
                  <a:cubicBezTo>
                    <a:pt x="30" y="56"/>
                    <a:pt x="36" y="49"/>
                    <a:pt x="39" y="42"/>
                  </a:cubicBezTo>
                  <a:cubicBezTo>
                    <a:pt x="42" y="35"/>
                    <a:pt x="39" y="28"/>
                    <a:pt x="32" y="2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3" name="Freeform 168"/>
            <p:cNvSpPr>
              <a:spLocks noEditPoints="1"/>
            </p:cNvSpPr>
            <p:nvPr/>
          </p:nvSpPr>
          <p:spPr bwMode="auto">
            <a:xfrm>
              <a:off x="2236" y="1364"/>
              <a:ext cx="499" cy="427"/>
            </a:xfrm>
            <a:custGeom>
              <a:avLst/>
              <a:gdLst>
                <a:gd name="T0" fmla="*/ 348 w 396"/>
                <a:gd name="T1" fmla="*/ 37 h 339"/>
                <a:gd name="T2" fmla="*/ 327 w 396"/>
                <a:gd name="T3" fmla="*/ 25 h 339"/>
                <a:gd name="T4" fmla="*/ 251 w 396"/>
                <a:gd name="T5" fmla="*/ 30 h 339"/>
                <a:gd name="T6" fmla="*/ 164 w 396"/>
                <a:gd name="T7" fmla="*/ 10 h 339"/>
                <a:gd name="T8" fmla="*/ 88 w 396"/>
                <a:gd name="T9" fmla="*/ 65 h 339"/>
                <a:gd name="T10" fmla="*/ 39 w 396"/>
                <a:gd name="T11" fmla="*/ 86 h 339"/>
                <a:gd name="T12" fmla="*/ 1 w 396"/>
                <a:gd name="T13" fmla="*/ 110 h 339"/>
                <a:gd name="T14" fmla="*/ 17 w 396"/>
                <a:gd name="T15" fmla="*/ 210 h 339"/>
                <a:gd name="T16" fmla="*/ 62 w 396"/>
                <a:gd name="T17" fmla="*/ 327 h 339"/>
                <a:gd name="T18" fmla="*/ 95 w 396"/>
                <a:gd name="T19" fmla="*/ 330 h 339"/>
                <a:gd name="T20" fmla="*/ 217 w 396"/>
                <a:gd name="T21" fmla="*/ 292 h 339"/>
                <a:gd name="T22" fmla="*/ 366 w 396"/>
                <a:gd name="T23" fmla="*/ 263 h 339"/>
                <a:gd name="T24" fmla="*/ 388 w 396"/>
                <a:gd name="T25" fmla="*/ 232 h 339"/>
                <a:gd name="T26" fmla="*/ 197 w 396"/>
                <a:gd name="T27" fmla="*/ 13 h 339"/>
                <a:gd name="T28" fmla="*/ 128 w 396"/>
                <a:gd name="T29" fmla="*/ 61 h 339"/>
                <a:gd name="T30" fmla="*/ 9 w 396"/>
                <a:gd name="T31" fmla="*/ 111 h 339"/>
                <a:gd name="T32" fmla="*/ 166 w 396"/>
                <a:gd name="T33" fmla="*/ 64 h 339"/>
                <a:gd name="T34" fmla="*/ 330 w 396"/>
                <a:gd name="T35" fmla="*/ 33 h 339"/>
                <a:gd name="T36" fmla="*/ 357 w 396"/>
                <a:gd name="T37" fmla="*/ 115 h 339"/>
                <a:gd name="T38" fmla="*/ 250 w 396"/>
                <a:gd name="T39" fmla="*/ 165 h 339"/>
                <a:gd name="T40" fmla="*/ 245 w 396"/>
                <a:gd name="T41" fmla="*/ 173 h 339"/>
                <a:gd name="T42" fmla="*/ 126 w 396"/>
                <a:gd name="T43" fmla="*/ 195 h 339"/>
                <a:gd name="T44" fmla="*/ 96 w 396"/>
                <a:gd name="T45" fmla="*/ 207 h 339"/>
                <a:gd name="T46" fmla="*/ 32 w 396"/>
                <a:gd name="T47" fmla="*/ 214 h 339"/>
                <a:gd name="T48" fmla="*/ 276 w 396"/>
                <a:gd name="T49" fmla="*/ 192 h 339"/>
                <a:gd name="T50" fmla="*/ 270 w 396"/>
                <a:gd name="T51" fmla="*/ 182 h 339"/>
                <a:gd name="T52" fmla="*/ 287 w 396"/>
                <a:gd name="T53" fmla="*/ 188 h 339"/>
                <a:gd name="T54" fmla="*/ 297 w 396"/>
                <a:gd name="T55" fmla="*/ 196 h 339"/>
                <a:gd name="T56" fmla="*/ 286 w 396"/>
                <a:gd name="T57" fmla="*/ 164 h 339"/>
                <a:gd name="T58" fmla="*/ 287 w 396"/>
                <a:gd name="T59" fmla="*/ 161 h 339"/>
                <a:gd name="T60" fmla="*/ 263 w 396"/>
                <a:gd name="T61" fmla="*/ 178 h 339"/>
                <a:gd name="T62" fmla="*/ 285 w 396"/>
                <a:gd name="T63" fmla="*/ 204 h 339"/>
                <a:gd name="T64" fmla="*/ 294 w 396"/>
                <a:gd name="T65" fmla="*/ 173 h 339"/>
                <a:gd name="T66" fmla="*/ 298 w 396"/>
                <a:gd name="T67" fmla="*/ 167 h 339"/>
                <a:gd name="T68" fmla="*/ 332 w 396"/>
                <a:gd name="T69" fmla="*/ 205 h 339"/>
                <a:gd name="T70" fmla="*/ 257 w 396"/>
                <a:gd name="T71" fmla="*/ 180 h 339"/>
                <a:gd name="T72" fmla="*/ 103 w 396"/>
                <a:gd name="T73" fmla="*/ 210 h 339"/>
                <a:gd name="T74" fmla="*/ 137 w 396"/>
                <a:gd name="T75" fmla="*/ 205 h 339"/>
                <a:gd name="T76" fmla="*/ 129 w 396"/>
                <a:gd name="T77" fmla="*/ 244 h 339"/>
                <a:gd name="T78" fmla="*/ 112 w 396"/>
                <a:gd name="T79" fmla="*/ 225 h 339"/>
                <a:gd name="T80" fmla="*/ 128 w 396"/>
                <a:gd name="T81" fmla="*/ 221 h 339"/>
                <a:gd name="T82" fmla="*/ 115 w 396"/>
                <a:gd name="T83" fmla="*/ 231 h 339"/>
                <a:gd name="T84" fmla="*/ 118 w 396"/>
                <a:gd name="T85" fmla="*/ 247 h 339"/>
                <a:gd name="T86" fmla="*/ 141 w 396"/>
                <a:gd name="T87" fmla="*/ 239 h 339"/>
                <a:gd name="T88" fmla="*/ 108 w 396"/>
                <a:gd name="T89" fmla="*/ 227 h 339"/>
                <a:gd name="T90" fmla="*/ 109 w 396"/>
                <a:gd name="T91" fmla="*/ 233 h 339"/>
                <a:gd name="T92" fmla="*/ 142 w 396"/>
                <a:gd name="T93" fmla="*/ 245 h 339"/>
                <a:gd name="T94" fmla="*/ 140 w 396"/>
                <a:gd name="T95" fmla="*/ 219 h 339"/>
                <a:gd name="T96" fmla="*/ 168 w 396"/>
                <a:gd name="T97" fmla="*/ 201 h 339"/>
                <a:gd name="T98" fmla="*/ 179 w 396"/>
                <a:gd name="T99" fmla="*/ 251 h 339"/>
                <a:gd name="T100" fmla="*/ 78 w 396"/>
                <a:gd name="T101" fmla="*/ 222 h 339"/>
                <a:gd name="T102" fmla="*/ 106 w 396"/>
                <a:gd name="T103" fmla="*/ 219 h 339"/>
                <a:gd name="T104" fmla="*/ 365 w 396"/>
                <a:gd name="T105" fmla="*/ 231 h 339"/>
                <a:gd name="T106" fmla="*/ 347 w 396"/>
                <a:gd name="T107" fmla="*/ 250 h 339"/>
                <a:gd name="T108" fmla="*/ 110 w 396"/>
                <a:gd name="T109" fmla="*/ 309 h 339"/>
                <a:gd name="T110" fmla="*/ 67 w 396"/>
                <a:gd name="T111" fmla="*/ 224 h 339"/>
                <a:gd name="T112" fmla="*/ 172 w 396"/>
                <a:gd name="T113" fmla="*/ 264 h 339"/>
                <a:gd name="T114" fmla="*/ 239 w 396"/>
                <a:gd name="T115" fmla="*/ 212 h 339"/>
                <a:gd name="T116" fmla="*/ 338 w 396"/>
                <a:gd name="T117" fmla="*/ 181 h 339"/>
                <a:gd name="T118" fmla="*/ 379 w 396"/>
                <a:gd name="T119" fmla="*/ 186 h 3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96" h="339">
                  <a:moveTo>
                    <a:pt x="383" y="165"/>
                  </a:moveTo>
                  <a:cubicBezTo>
                    <a:pt x="380" y="155"/>
                    <a:pt x="376" y="144"/>
                    <a:pt x="373" y="134"/>
                  </a:cubicBezTo>
                  <a:cubicBezTo>
                    <a:pt x="372" y="128"/>
                    <a:pt x="368" y="122"/>
                    <a:pt x="367" y="116"/>
                  </a:cubicBezTo>
                  <a:cubicBezTo>
                    <a:pt x="365" y="110"/>
                    <a:pt x="364" y="103"/>
                    <a:pt x="362" y="97"/>
                  </a:cubicBezTo>
                  <a:cubicBezTo>
                    <a:pt x="360" y="84"/>
                    <a:pt x="355" y="71"/>
                    <a:pt x="352" y="58"/>
                  </a:cubicBezTo>
                  <a:cubicBezTo>
                    <a:pt x="351" y="51"/>
                    <a:pt x="349" y="44"/>
                    <a:pt x="348" y="37"/>
                  </a:cubicBezTo>
                  <a:cubicBezTo>
                    <a:pt x="348" y="37"/>
                    <a:pt x="348" y="37"/>
                    <a:pt x="348" y="37"/>
                  </a:cubicBezTo>
                  <a:cubicBezTo>
                    <a:pt x="348" y="37"/>
                    <a:pt x="347" y="36"/>
                    <a:pt x="347" y="36"/>
                  </a:cubicBezTo>
                  <a:cubicBezTo>
                    <a:pt x="347" y="35"/>
                    <a:pt x="347" y="34"/>
                    <a:pt x="347" y="33"/>
                  </a:cubicBezTo>
                  <a:cubicBezTo>
                    <a:pt x="346" y="33"/>
                    <a:pt x="346" y="33"/>
                    <a:pt x="346" y="33"/>
                  </a:cubicBezTo>
                  <a:cubicBezTo>
                    <a:pt x="346" y="32"/>
                    <a:pt x="346" y="32"/>
                    <a:pt x="346" y="32"/>
                  </a:cubicBezTo>
                  <a:cubicBezTo>
                    <a:pt x="344" y="31"/>
                    <a:pt x="343" y="30"/>
                    <a:pt x="342" y="29"/>
                  </a:cubicBezTo>
                  <a:cubicBezTo>
                    <a:pt x="339" y="27"/>
                    <a:pt x="337" y="26"/>
                    <a:pt x="334" y="25"/>
                  </a:cubicBezTo>
                  <a:cubicBezTo>
                    <a:pt x="332" y="25"/>
                    <a:pt x="330" y="25"/>
                    <a:pt x="327" y="25"/>
                  </a:cubicBezTo>
                  <a:cubicBezTo>
                    <a:pt x="327" y="25"/>
                    <a:pt x="326" y="25"/>
                    <a:pt x="326" y="24"/>
                  </a:cubicBezTo>
                  <a:cubicBezTo>
                    <a:pt x="322" y="23"/>
                    <a:pt x="317" y="24"/>
                    <a:pt x="313" y="25"/>
                  </a:cubicBezTo>
                  <a:cubicBezTo>
                    <a:pt x="312" y="25"/>
                    <a:pt x="312" y="25"/>
                    <a:pt x="311" y="25"/>
                  </a:cubicBezTo>
                  <a:cubicBezTo>
                    <a:pt x="304" y="26"/>
                    <a:pt x="298" y="26"/>
                    <a:pt x="291" y="27"/>
                  </a:cubicBezTo>
                  <a:cubicBezTo>
                    <a:pt x="283" y="28"/>
                    <a:pt x="276" y="29"/>
                    <a:pt x="268" y="30"/>
                  </a:cubicBezTo>
                  <a:cubicBezTo>
                    <a:pt x="263" y="31"/>
                    <a:pt x="258" y="32"/>
                    <a:pt x="253" y="33"/>
                  </a:cubicBezTo>
                  <a:cubicBezTo>
                    <a:pt x="253" y="31"/>
                    <a:pt x="253" y="30"/>
                    <a:pt x="251" y="30"/>
                  </a:cubicBezTo>
                  <a:cubicBezTo>
                    <a:pt x="248" y="29"/>
                    <a:pt x="245" y="29"/>
                    <a:pt x="242" y="29"/>
                  </a:cubicBezTo>
                  <a:cubicBezTo>
                    <a:pt x="241" y="28"/>
                    <a:pt x="240" y="28"/>
                    <a:pt x="238" y="28"/>
                  </a:cubicBezTo>
                  <a:cubicBezTo>
                    <a:pt x="235" y="29"/>
                    <a:pt x="230" y="29"/>
                    <a:pt x="226" y="30"/>
                  </a:cubicBezTo>
                  <a:cubicBezTo>
                    <a:pt x="225" y="28"/>
                    <a:pt x="225" y="26"/>
                    <a:pt x="224" y="25"/>
                  </a:cubicBezTo>
                  <a:cubicBezTo>
                    <a:pt x="223" y="21"/>
                    <a:pt x="219" y="16"/>
                    <a:pt x="216" y="13"/>
                  </a:cubicBezTo>
                  <a:cubicBezTo>
                    <a:pt x="212" y="9"/>
                    <a:pt x="207" y="0"/>
                    <a:pt x="199" y="2"/>
                  </a:cubicBezTo>
                  <a:cubicBezTo>
                    <a:pt x="188" y="5"/>
                    <a:pt x="176" y="8"/>
                    <a:pt x="164" y="10"/>
                  </a:cubicBezTo>
                  <a:cubicBezTo>
                    <a:pt x="154" y="13"/>
                    <a:pt x="144" y="14"/>
                    <a:pt x="135" y="19"/>
                  </a:cubicBezTo>
                  <a:cubicBezTo>
                    <a:pt x="128" y="22"/>
                    <a:pt x="119" y="25"/>
                    <a:pt x="115" y="32"/>
                  </a:cubicBezTo>
                  <a:cubicBezTo>
                    <a:pt x="110" y="40"/>
                    <a:pt x="111" y="47"/>
                    <a:pt x="111" y="56"/>
                  </a:cubicBezTo>
                  <a:cubicBezTo>
                    <a:pt x="111" y="61"/>
                    <a:pt x="109" y="63"/>
                    <a:pt x="106" y="64"/>
                  </a:cubicBezTo>
                  <a:cubicBezTo>
                    <a:pt x="105" y="63"/>
                    <a:pt x="104" y="62"/>
                    <a:pt x="103" y="62"/>
                  </a:cubicBezTo>
                  <a:cubicBezTo>
                    <a:pt x="101" y="60"/>
                    <a:pt x="97" y="61"/>
                    <a:pt x="95" y="62"/>
                  </a:cubicBezTo>
                  <a:cubicBezTo>
                    <a:pt x="92" y="63"/>
                    <a:pt x="90" y="64"/>
                    <a:pt x="88" y="65"/>
                  </a:cubicBezTo>
                  <a:cubicBezTo>
                    <a:pt x="85" y="66"/>
                    <a:pt x="83" y="66"/>
                    <a:pt x="81" y="68"/>
                  </a:cubicBezTo>
                  <a:cubicBezTo>
                    <a:pt x="78" y="69"/>
                    <a:pt x="79" y="74"/>
                    <a:pt x="82" y="74"/>
                  </a:cubicBezTo>
                  <a:cubicBezTo>
                    <a:pt x="82" y="74"/>
                    <a:pt x="82" y="74"/>
                    <a:pt x="81" y="74"/>
                  </a:cubicBezTo>
                  <a:cubicBezTo>
                    <a:pt x="76" y="75"/>
                    <a:pt x="71" y="77"/>
                    <a:pt x="65" y="79"/>
                  </a:cubicBezTo>
                  <a:cubicBezTo>
                    <a:pt x="64" y="79"/>
                    <a:pt x="62" y="79"/>
                    <a:pt x="61" y="79"/>
                  </a:cubicBezTo>
                  <a:cubicBezTo>
                    <a:pt x="55" y="80"/>
                    <a:pt x="50" y="84"/>
                    <a:pt x="44" y="85"/>
                  </a:cubicBezTo>
                  <a:cubicBezTo>
                    <a:pt x="42" y="86"/>
                    <a:pt x="41" y="86"/>
                    <a:pt x="39" y="86"/>
                  </a:cubicBezTo>
                  <a:cubicBezTo>
                    <a:pt x="38" y="87"/>
                    <a:pt x="37" y="87"/>
                    <a:pt x="36" y="88"/>
                  </a:cubicBezTo>
                  <a:cubicBezTo>
                    <a:pt x="31" y="89"/>
                    <a:pt x="27" y="90"/>
                    <a:pt x="23" y="92"/>
                  </a:cubicBezTo>
                  <a:cubicBezTo>
                    <a:pt x="19" y="93"/>
                    <a:pt x="16" y="95"/>
                    <a:pt x="13" y="97"/>
                  </a:cubicBezTo>
                  <a:cubicBezTo>
                    <a:pt x="11" y="98"/>
                    <a:pt x="9" y="99"/>
                    <a:pt x="7" y="99"/>
                  </a:cubicBezTo>
                  <a:cubicBezTo>
                    <a:pt x="7" y="99"/>
                    <a:pt x="7" y="100"/>
                    <a:pt x="6" y="100"/>
                  </a:cubicBezTo>
                  <a:cubicBezTo>
                    <a:pt x="4" y="102"/>
                    <a:pt x="2" y="104"/>
                    <a:pt x="0" y="107"/>
                  </a:cubicBezTo>
                  <a:cubicBezTo>
                    <a:pt x="0" y="108"/>
                    <a:pt x="0" y="109"/>
                    <a:pt x="1" y="110"/>
                  </a:cubicBezTo>
                  <a:cubicBezTo>
                    <a:pt x="1" y="111"/>
                    <a:pt x="1" y="111"/>
                    <a:pt x="1" y="111"/>
                  </a:cubicBezTo>
                  <a:cubicBezTo>
                    <a:pt x="0" y="115"/>
                    <a:pt x="0" y="119"/>
                    <a:pt x="1" y="122"/>
                  </a:cubicBezTo>
                  <a:cubicBezTo>
                    <a:pt x="1" y="123"/>
                    <a:pt x="1" y="123"/>
                    <a:pt x="2" y="123"/>
                  </a:cubicBezTo>
                  <a:cubicBezTo>
                    <a:pt x="2" y="125"/>
                    <a:pt x="2" y="126"/>
                    <a:pt x="3" y="128"/>
                  </a:cubicBezTo>
                  <a:cubicBezTo>
                    <a:pt x="4" y="137"/>
                    <a:pt x="5" y="145"/>
                    <a:pt x="6" y="154"/>
                  </a:cubicBezTo>
                  <a:cubicBezTo>
                    <a:pt x="10" y="172"/>
                    <a:pt x="14" y="189"/>
                    <a:pt x="17" y="207"/>
                  </a:cubicBezTo>
                  <a:cubicBezTo>
                    <a:pt x="17" y="208"/>
                    <a:pt x="17" y="209"/>
                    <a:pt x="17" y="210"/>
                  </a:cubicBezTo>
                  <a:cubicBezTo>
                    <a:pt x="20" y="226"/>
                    <a:pt x="27" y="242"/>
                    <a:pt x="31" y="258"/>
                  </a:cubicBezTo>
                  <a:cubicBezTo>
                    <a:pt x="33" y="267"/>
                    <a:pt x="35" y="275"/>
                    <a:pt x="38" y="283"/>
                  </a:cubicBezTo>
                  <a:cubicBezTo>
                    <a:pt x="38" y="283"/>
                    <a:pt x="38" y="283"/>
                    <a:pt x="38" y="283"/>
                  </a:cubicBezTo>
                  <a:cubicBezTo>
                    <a:pt x="37" y="283"/>
                    <a:pt x="37" y="284"/>
                    <a:pt x="37" y="284"/>
                  </a:cubicBezTo>
                  <a:cubicBezTo>
                    <a:pt x="34" y="285"/>
                    <a:pt x="34" y="289"/>
                    <a:pt x="36" y="290"/>
                  </a:cubicBezTo>
                  <a:cubicBezTo>
                    <a:pt x="38" y="298"/>
                    <a:pt x="41" y="304"/>
                    <a:pt x="45" y="311"/>
                  </a:cubicBezTo>
                  <a:cubicBezTo>
                    <a:pt x="49" y="317"/>
                    <a:pt x="54" y="325"/>
                    <a:pt x="62" y="327"/>
                  </a:cubicBezTo>
                  <a:cubicBezTo>
                    <a:pt x="67" y="328"/>
                    <a:pt x="71" y="329"/>
                    <a:pt x="76" y="328"/>
                  </a:cubicBezTo>
                  <a:cubicBezTo>
                    <a:pt x="75" y="331"/>
                    <a:pt x="77" y="333"/>
                    <a:pt x="79" y="334"/>
                  </a:cubicBezTo>
                  <a:cubicBezTo>
                    <a:pt x="80" y="338"/>
                    <a:pt x="85" y="339"/>
                    <a:pt x="88" y="336"/>
                  </a:cubicBezTo>
                  <a:cubicBezTo>
                    <a:pt x="88" y="336"/>
                    <a:pt x="88" y="335"/>
                    <a:pt x="88" y="335"/>
                  </a:cubicBezTo>
                  <a:cubicBezTo>
                    <a:pt x="88" y="335"/>
                    <a:pt x="88" y="335"/>
                    <a:pt x="89" y="335"/>
                  </a:cubicBezTo>
                  <a:cubicBezTo>
                    <a:pt x="89" y="335"/>
                    <a:pt x="90" y="334"/>
                    <a:pt x="90" y="334"/>
                  </a:cubicBezTo>
                  <a:cubicBezTo>
                    <a:pt x="92" y="333"/>
                    <a:pt x="93" y="332"/>
                    <a:pt x="95" y="330"/>
                  </a:cubicBezTo>
                  <a:cubicBezTo>
                    <a:pt x="95" y="329"/>
                    <a:pt x="96" y="328"/>
                    <a:pt x="95" y="327"/>
                  </a:cubicBezTo>
                  <a:cubicBezTo>
                    <a:pt x="96" y="326"/>
                    <a:pt x="96" y="325"/>
                    <a:pt x="96" y="324"/>
                  </a:cubicBezTo>
                  <a:cubicBezTo>
                    <a:pt x="99" y="323"/>
                    <a:pt x="101" y="322"/>
                    <a:pt x="103" y="320"/>
                  </a:cubicBezTo>
                  <a:cubicBezTo>
                    <a:pt x="109" y="319"/>
                    <a:pt x="114" y="317"/>
                    <a:pt x="120" y="316"/>
                  </a:cubicBezTo>
                  <a:cubicBezTo>
                    <a:pt x="134" y="314"/>
                    <a:pt x="146" y="310"/>
                    <a:pt x="160" y="307"/>
                  </a:cubicBezTo>
                  <a:cubicBezTo>
                    <a:pt x="173" y="304"/>
                    <a:pt x="186" y="300"/>
                    <a:pt x="199" y="297"/>
                  </a:cubicBezTo>
                  <a:cubicBezTo>
                    <a:pt x="205" y="295"/>
                    <a:pt x="211" y="294"/>
                    <a:pt x="217" y="292"/>
                  </a:cubicBezTo>
                  <a:cubicBezTo>
                    <a:pt x="223" y="289"/>
                    <a:pt x="229" y="286"/>
                    <a:pt x="235" y="284"/>
                  </a:cubicBezTo>
                  <a:cubicBezTo>
                    <a:pt x="247" y="280"/>
                    <a:pt x="259" y="277"/>
                    <a:pt x="272" y="274"/>
                  </a:cubicBezTo>
                  <a:cubicBezTo>
                    <a:pt x="286" y="271"/>
                    <a:pt x="301" y="268"/>
                    <a:pt x="315" y="265"/>
                  </a:cubicBezTo>
                  <a:cubicBezTo>
                    <a:pt x="327" y="263"/>
                    <a:pt x="339" y="261"/>
                    <a:pt x="351" y="258"/>
                  </a:cubicBezTo>
                  <a:cubicBezTo>
                    <a:pt x="351" y="258"/>
                    <a:pt x="351" y="258"/>
                    <a:pt x="351" y="258"/>
                  </a:cubicBezTo>
                  <a:cubicBezTo>
                    <a:pt x="348" y="262"/>
                    <a:pt x="352" y="267"/>
                    <a:pt x="356" y="266"/>
                  </a:cubicBezTo>
                  <a:cubicBezTo>
                    <a:pt x="359" y="265"/>
                    <a:pt x="363" y="264"/>
                    <a:pt x="366" y="263"/>
                  </a:cubicBezTo>
                  <a:cubicBezTo>
                    <a:pt x="367" y="263"/>
                    <a:pt x="367" y="263"/>
                    <a:pt x="367" y="263"/>
                  </a:cubicBezTo>
                  <a:cubicBezTo>
                    <a:pt x="368" y="263"/>
                    <a:pt x="368" y="263"/>
                    <a:pt x="369" y="263"/>
                  </a:cubicBezTo>
                  <a:cubicBezTo>
                    <a:pt x="372" y="262"/>
                    <a:pt x="373" y="257"/>
                    <a:pt x="371" y="255"/>
                  </a:cubicBezTo>
                  <a:cubicBezTo>
                    <a:pt x="372" y="254"/>
                    <a:pt x="372" y="254"/>
                    <a:pt x="371" y="253"/>
                  </a:cubicBezTo>
                  <a:cubicBezTo>
                    <a:pt x="371" y="252"/>
                    <a:pt x="371" y="252"/>
                    <a:pt x="371" y="251"/>
                  </a:cubicBezTo>
                  <a:cubicBezTo>
                    <a:pt x="378" y="248"/>
                    <a:pt x="385" y="241"/>
                    <a:pt x="388" y="233"/>
                  </a:cubicBezTo>
                  <a:cubicBezTo>
                    <a:pt x="388" y="233"/>
                    <a:pt x="388" y="232"/>
                    <a:pt x="388" y="232"/>
                  </a:cubicBezTo>
                  <a:cubicBezTo>
                    <a:pt x="388" y="231"/>
                    <a:pt x="389" y="231"/>
                    <a:pt x="389" y="231"/>
                  </a:cubicBezTo>
                  <a:cubicBezTo>
                    <a:pt x="396" y="210"/>
                    <a:pt x="388" y="186"/>
                    <a:pt x="383" y="165"/>
                  </a:cubicBezTo>
                  <a:close/>
                  <a:moveTo>
                    <a:pt x="121" y="54"/>
                  </a:moveTo>
                  <a:cubicBezTo>
                    <a:pt x="121" y="49"/>
                    <a:pt x="119" y="45"/>
                    <a:pt x="121" y="40"/>
                  </a:cubicBezTo>
                  <a:cubicBezTo>
                    <a:pt x="122" y="34"/>
                    <a:pt x="130" y="32"/>
                    <a:pt x="134" y="29"/>
                  </a:cubicBezTo>
                  <a:cubicBezTo>
                    <a:pt x="143" y="24"/>
                    <a:pt x="153" y="22"/>
                    <a:pt x="163" y="20"/>
                  </a:cubicBezTo>
                  <a:cubicBezTo>
                    <a:pt x="174" y="18"/>
                    <a:pt x="186" y="16"/>
                    <a:pt x="197" y="13"/>
                  </a:cubicBezTo>
                  <a:cubicBezTo>
                    <a:pt x="203" y="11"/>
                    <a:pt x="203" y="14"/>
                    <a:pt x="207" y="18"/>
                  </a:cubicBezTo>
                  <a:cubicBezTo>
                    <a:pt x="211" y="22"/>
                    <a:pt x="215" y="27"/>
                    <a:pt x="217" y="32"/>
                  </a:cubicBezTo>
                  <a:cubicBezTo>
                    <a:pt x="217" y="33"/>
                    <a:pt x="217" y="33"/>
                    <a:pt x="217" y="34"/>
                  </a:cubicBezTo>
                  <a:cubicBezTo>
                    <a:pt x="216" y="35"/>
                    <a:pt x="215" y="36"/>
                    <a:pt x="214" y="38"/>
                  </a:cubicBezTo>
                  <a:cubicBezTo>
                    <a:pt x="214" y="38"/>
                    <a:pt x="213" y="39"/>
                    <a:pt x="214" y="40"/>
                  </a:cubicBezTo>
                  <a:cubicBezTo>
                    <a:pt x="199" y="43"/>
                    <a:pt x="184" y="47"/>
                    <a:pt x="170" y="50"/>
                  </a:cubicBezTo>
                  <a:cubicBezTo>
                    <a:pt x="156" y="53"/>
                    <a:pt x="141" y="55"/>
                    <a:pt x="128" y="61"/>
                  </a:cubicBezTo>
                  <a:cubicBezTo>
                    <a:pt x="125" y="62"/>
                    <a:pt x="122" y="63"/>
                    <a:pt x="119" y="64"/>
                  </a:cubicBezTo>
                  <a:cubicBezTo>
                    <a:pt x="120" y="61"/>
                    <a:pt x="121" y="58"/>
                    <a:pt x="121" y="54"/>
                  </a:cubicBezTo>
                  <a:close/>
                  <a:moveTo>
                    <a:pt x="24" y="204"/>
                  </a:moveTo>
                  <a:cubicBezTo>
                    <a:pt x="21" y="187"/>
                    <a:pt x="17" y="170"/>
                    <a:pt x="13" y="153"/>
                  </a:cubicBezTo>
                  <a:cubicBezTo>
                    <a:pt x="12" y="145"/>
                    <a:pt x="11" y="137"/>
                    <a:pt x="9" y="129"/>
                  </a:cubicBezTo>
                  <a:cubicBezTo>
                    <a:pt x="10" y="126"/>
                    <a:pt x="9" y="124"/>
                    <a:pt x="9" y="121"/>
                  </a:cubicBezTo>
                  <a:cubicBezTo>
                    <a:pt x="9" y="118"/>
                    <a:pt x="9" y="114"/>
                    <a:pt x="9" y="111"/>
                  </a:cubicBezTo>
                  <a:cubicBezTo>
                    <a:pt x="10" y="110"/>
                    <a:pt x="10" y="110"/>
                    <a:pt x="11" y="109"/>
                  </a:cubicBezTo>
                  <a:cubicBezTo>
                    <a:pt x="16" y="106"/>
                    <a:pt x="20" y="103"/>
                    <a:pt x="25" y="101"/>
                  </a:cubicBezTo>
                  <a:cubicBezTo>
                    <a:pt x="32" y="99"/>
                    <a:pt x="39" y="97"/>
                    <a:pt x="46" y="95"/>
                  </a:cubicBezTo>
                  <a:cubicBezTo>
                    <a:pt x="52" y="93"/>
                    <a:pt x="57" y="90"/>
                    <a:pt x="63" y="89"/>
                  </a:cubicBezTo>
                  <a:cubicBezTo>
                    <a:pt x="70" y="88"/>
                    <a:pt x="77" y="87"/>
                    <a:pt x="83" y="85"/>
                  </a:cubicBezTo>
                  <a:cubicBezTo>
                    <a:pt x="97" y="82"/>
                    <a:pt x="109" y="78"/>
                    <a:pt x="122" y="74"/>
                  </a:cubicBezTo>
                  <a:cubicBezTo>
                    <a:pt x="136" y="69"/>
                    <a:pt x="152" y="67"/>
                    <a:pt x="166" y="64"/>
                  </a:cubicBezTo>
                  <a:cubicBezTo>
                    <a:pt x="198" y="56"/>
                    <a:pt x="231" y="49"/>
                    <a:pt x="263" y="42"/>
                  </a:cubicBezTo>
                  <a:cubicBezTo>
                    <a:pt x="270" y="40"/>
                    <a:pt x="277" y="40"/>
                    <a:pt x="284" y="38"/>
                  </a:cubicBezTo>
                  <a:cubicBezTo>
                    <a:pt x="291" y="37"/>
                    <a:pt x="299" y="36"/>
                    <a:pt x="307" y="35"/>
                  </a:cubicBezTo>
                  <a:cubicBezTo>
                    <a:pt x="311" y="35"/>
                    <a:pt x="315" y="34"/>
                    <a:pt x="319" y="34"/>
                  </a:cubicBezTo>
                  <a:cubicBezTo>
                    <a:pt x="320" y="34"/>
                    <a:pt x="321" y="34"/>
                    <a:pt x="322" y="34"/>
                  </a:cubicBezTo>
                  <a:cubicBezTo>
                    <a:pt x="322" y="34"/>
                    <a:pt x="322" y="34"/>
                    <a:pt x="322" y="34"/>
                  </a:cubicBezTo>
                  <a:cubicBezTo>
                    <a:pt x="324" y="32"/>
                    <a:pt x="328" y="32"/>
                    <a:pt x="330" y="33"/>
                  </a:cubicBezTo>
                  <a:cubicBezTo>
                    <a:pt x="333" y="33"/>
                    <a:pt x="335" y="34"/>
                    <a:pt x="337" y="35"/>
                  </a:cubicBezTo>
                  <a:cubicBezTo>
                    <a:pt x="339" y="37"/>
                    <a:pt x="341" y="40"/>
                    <a:pt x="341" y="42"/>
                  </a:cubicBezTo>
                  <a:cubicBezTo>
                    <a:pt x="341" y="43"/>
                    <a:pt x="341" y="45"/>
                    <a:pt x="341" y="46"/>
                  </a:cubicBezTo>
                  <a:cubicBezTo>
                    <a:pt x="341" y="46"/>
                    <a:pt x="341" y="46"/>
                    <a:pt x="341" y="46"/>
                  </a:cubicBezTo>
                  <a:cubicBezTo>
                    <a:pt x="341" y="49"/>
                    <a:pt x="342" y="51"/>
                    <a:pt x="342" y="53"/>
                  </a:cubicBezTo>
                  <a:cubicBezTo>
                    <a:pt x="345" y="65"/>
                    <a:pt x="349" y="76"/>
                    <a:pt x="351" y="88"/>
                  </a:cubicBezTo>
                  <a:cubicBezTo>
                    <a:pt x="353" y="97"/>
                    <a:pt x="355" y="106"/>
                    <a:pt x="357" y="115"/>
                  </a:cubicBezTo>
                  <a:cubicBezTo>
                    <a:pt x="356" y="115"/>
                    <a:pt x="354" y="116"/>
                    <a:pt x="354" y="117"/>
                  </a:cubicBezTo>
                  <a:cubicBezTo>
                    <a:pt x="349" y="127"/>
                    <a:pt x="344" y="138"/>
                    <a:pt x="335" y="143"/>
                  </a:cubicBezTo>
                  <a:cubicBezTo>
                    <a:pt x="324" y="151"/>
                    <a:pt x="310" y="153"/>
                    <a:pt x="297" y="156"/>
                  </a:cubicBezTo>
                  <a:cubicBezTo>
                    <a:pt x="295" y="153"/>
                    <a:pt x="292" y="151"/>
                    <a:pt x="289" y="154"/>
                  </a:cubicBezTo>
                  <a:cubicBezTo>
                    <a:pt x="288" y="154"/>
                    <a:pt x="288" y="154"/>
                    <a:pt x="288" y="154"/>
                  </a:cubicBezTo>
                  <a:cubicBezTo>
                    <a:pt x="277" y="155"/>
                    <a:pt x="263" y="157"/>
                    <a:pt x="252" y="162"/>
                  </a:cubicBezTo>
                  <a:cubicBezTo>
                    <a:pt x="251" y="162"/>
                    <a:pt x="250" y="164"/>
                    <a:pt x="250" y="165"/>
                  </a:cubicBezTo>
                  <a:cubicBezTo>
                    <a:pt x="250" y="166"/>
                    <a:pt x="250" y="166"/>
                    <a:pt x="250" y="167"/>
                  </a:cubicBezTo>
                  <a:cubicBezTo>
                    <a:pt x="250" y="167"/>
                    <a:pt x="251" y="168"/>
                    <a:pt x="251" y="168"/>
                  </a:cubicBezTo>
                  <a:cubicBezTo>
                    <a:pt x="251" y="168"/>
                    <a:pt x="251" y="168"/>
                    <a:pt x="251" y="168"/>
                  </a:cubicBezTo>
                  <a:cubicBezTo>
                    <a:pt x="251" y="169"/>
                    <a:pt x="251" y="169"/>
                    <a:pt x="250" y="170"/>
                  </a:cubicBezTo>
                  <a:cubicBezTo>
                    <a:pt x="250" y="171"/>
                    <a:pt x="249" y="172"/>
                    <a:pt x="248" y="173"/>
                  </a:cubicBezTo>
                  <a:cubicBezTo>
                    <a:pt x="247" y="173"/>
                    <a:pt x="247" y="173"/>
                    <a:pt x="247" y="173"/>
                  </a:cubicBezTo>
                  <a:cubicBezTo>
                    <a:pt x="246" y="173"/>
                    <a:pt x="246" y="173"/>
                    <a:pt x="245" y="173"/>
                  </a:cubicBezTo>
                  <a:cubicBezTo>
                    <a:pt x="229" y="178"/>
                    <a:pt x="214" y="183"/>
                    <a:pt x="199" y="187"/>
                  </a:cubicBezTo>
                  <a:cubicBezTo>
                    <a:pt x="187" y="189"/>
                    <a:pt x="176" y="192"/>
                    <a:pt x="165" y="195"/>
                  </a:cubicBezTo>
                  <a:cubicBezTo>
                    <a:pt x="157" y="196"/>
                    <a:pt x="151" y="198"/>
                    <a:pt x="145" y="201"/>
                  </a:cubicBezTo>
                  <a:cubicBezTo>
                    <a:pt x="144" y="200"/>
                    <a:pt x="144" y="200"/>
                    <a:pt x="144" y="199"/>
                  </a:cubicBezTo>
                  <a:cubicBezTo>
                    <a:pt x="143" y="197"/>
                    <a:pt x="143" y="194"/>
                    <a:pt x="139" y="194"/>
                  </a:cubicBezTo>
                  <a:cubicBezTo>
                    <a:pt x="139" y="194"/>
                    <a:pt x="139" y="194"/>
                    <a:pt x="139" y="194"/>
                  </a:cubicBezTo>
                  <a:cubicBezTo>
                    <a:pt x="135" y="192"/>
                    <a:pt x="129" y="194"/>
                    <a:pt x="126" y="195"/>
                  </a:cubicBezTo>
                  <a:cubicBezTo>
                    <a:pt x="122" y="196"/>
                    <a:pt x="115" y="196"/>
                    <a:pt x="111" y="199"/>
                  </a:cubicBezTo>
                  <a:cubicBezTo>
                    <a:pt x="111" y="199"/>
                    <a:pt x="106" y="199"/>
                    <a:pt x="105" y="199"/>
                  </a:cubicBezTo>
                  <a:cubicBezTo>
                    <a:pt x="102" y="200"/>
                    <a:pt x="99" y="200"/>
                    <a:pt x="96" y="201"/>
                  </a:cubicBezTo>
                  <a:cubicBezTo>
                    <a:pt x="95" y="202"/>
                    <a:pt x="94" y="204"/>
                    <a:pt x="95" y="205"/>
                  </a:cubicBezTo>
                  <a:cubicBezTo>
                    <a:pt x="95" y="206"/>
                    <a:pt x="96" y="206"/>
                    <a:pt x="96" y="207"/>
                  </a:cubicBezTo>
                  <a:cubicBezTo>
                    <a:pt x="96" y="207"/>
                    <a:pt x="96" y="207"/>
                    <a:pt x="96" y="207"/>
                  </a:cubicBezTo>
                  <a:cubicBezTo>
                    <a:pt x="96" y="207"/>
                    <a:pt x="96" y="207"/>
                    <a:pt x="96" y="207"/>
                  </a:cubicBezTo>
                  <a:cubicBezTo>
                    <a:pt x="95" y="207"/>
                    <a:pt x="94" y="207"/>
                    <a:pt x="93" y="207"/>
                  </a:cubicBezTo>
                  <a:cubicBezTo>
                    <a:pt x="93" y="207"/>
                    <a:pt x="93" y="207"/>
                    <a:pt x="93" y="207"/>
                  </a:cubicBezTo>
                  <a:cubicBezTo>
                    <a:pt x="93" y="207"/>
                    <a:pt x="93" y="207"/>
                    <a:pt x="92" y="207"/>
                  </a:cubicBezTo>
                  <a:cubicBezTo>
                    <a:pt x="91" y="208"/>
                    <a:pt x="89" y="208"/>
                    <a:pt x="88" y="209"/>
                  </a:cubicBezTo>
                  <a:cubicBezTo>
                    <a:pt x="72" y="213"/>
                    <a:pt x="72" y="213"/>
                    <a:pt x="72" y="213"/>
                  </a:cubicBezTo>
                  <a:cubicBezTo>
                    <a:pt x="64" y="215"/>
                    <a:pt x="56" y="218"/>
                    <a:pt x="48" y="218"/>
                  </a:cubicBezTo>
                  <a:cubicBezTo>
                    <a:pt x="44" y="218"/>
                    <a:pt x="36" y="216"/>
                    <a:pt x="32" y="214"/>
                  </a:cubicBezTo>
                  <a:cubicBezTo>
                    <a:pt x="30" y="213"/>
                    <a:pt x="28" y="210"/>
                    <a:pt x="27" y="208"/>
                  </a:cubicBezTo>
                  <a:cubicBezTo>
                    <a:pt x="26" y="208"/>
                    <a:pt x="25" y="207"/>
                    <a:pt x="25" y="207"/>
                  </a:cubicBezTo>
                  <a:cubicBezTo>
                    <a:pt x="25" y="206"/>
                    <a:pt x="24" y="205"/>
                    <a:pt x="24" y="204"/>
                  </a:cubicBezTo>
                  <a:close/>
                  <a:moveTo>
                    <a:pt x="274" y="190"/>
                  </a:moveTo>
                  <a:cubicBezTo>
                    <a:pt x="274" y="190"/>
                    <a:pt x="274" y="190"/>
                    <a:pt x="274" y="189"/>
                  </a:cubicBezTo>
                  <a:cubicBezTo>
                    <a:pt x="274" y="190"/>
                    <a:pt x="275" y="190"/>
                    <a:pt x="275" y="190"/>
                  </a:cubicBezTo>
                  <a:cubicBezTo>
                    <a:pt x="275" y="190"/>
                    <a:pt x="276" y="191"/>
                    <a:pt x="276" y="192"/>
                  </a:cubicBezTo>
                  <a:cubicBezTo>
                    <a:pt x="277" y="193"/>
                    <a:pt x="278" y="195"/>
                    <a:pt x="279" y="197"/>
                  </a:cubicBezTo>
                  <a:cubicBezTo>
                    <a:pt x="279" y="198"/>
                    <a:pt x="280" y="199"/>
                    <a:pt x="280" y="201"/>
                  </a:cubicBezTo>
                  <a:cubicBezTo>
                    <a:pt x="279" y="201"/>
                    <a:pt x="278" y="202"/>
                    <a:pt x="277" y="203"/>
                  </a:cubicBezTo>
                  <a:cubicBezTo>
                    <a:pt x="276" y="198"/>
                    <a:pt x="275" y="194"/>
                    <a:pt x="274" y="190"/>
                  </a:cubicBezTo>
                  <a:close/>
                  <a:moveTo>
                    <a:pt x="276" y="183"/>
                  </a:moveTo>
                  <a:cubicBezTo>
                    <a:pt x="275" y="184"/>
                    <a:pt x="273" y="184"/>
                    <a:pt x="272" y="185"/>
                  </a:cubicBezTo>
                  <a:cubicBezTo>
                    <a:pt x="271" y="184"/>
                    <a:pt x="271" y="183"/>
                    <a:pt x="270" y="182"/>
                  </a:cubicBezTo>
                  <a:cubicBezTo>
                    <a:pt x="274" y="181"/>
                    <a:pt x="277" y="180"/>
                    <a:pt x="280" y="179"/>
                  </a:cubicBezTo>
                  <a:cubicBezTo>
                    <a:pt x="281" y="178"/>
                    <a:pt x="282" y="178"/>
                    <a:pt x="283" y="178"/>
                  </a:cubicBezTo>
                  <a:cubicBezTo>
                    <a:pt x="282" y="178"/>
                    <a:pt x="281" y="180"/>
                    <a:pt x="281" y="181"/>
                  </a:cubicBezTo>
                  <a:cubicBezTo>
                    <a:pt x="279" y="182"/>
                    <a:pt x="278" y="183"/>
                    <a:pt x="276" y="183"/>
                  </a:cubicBezTo>
                  <a:close/>
                  <a:moveTo>
                    <a:pt x="286" y="186"/>
                  </a:moveTo>
                  <a:cubicBezTo>
                    <a:pt x="287" y="186"/>
                    <a:pt x="287" y="186"/>
                    <a:pt x="288" y="185"/>
                  </a:cubicBezTo>
                  <a:cubicBezTo>
                    <a:pt x="288" y="186"/>
                    <a:pt x="287" y="187"/>
                    <a:pt x="287" y="188"/>
                  </a:cubicBezTo>
                  <a:cubicBezTo>
                    <a:pt x="287" y="190"/>
                    <a:pt x="286" y="191"/>
                    <a:pt x="286" y="193"/>
                  </a:cubicBezTo>
                  <a:cubicBezTo>
                    <a:pt x="286" y="194"/>
                    <a:pt x="285" y="196"/>
                    <a:pt x="285" y="198"/>
                  </a:cubicBezTo>
                  <a:cubicBezTo>
                    <a:pt x="284" y="196"/>
                    <a:pt x="282" y="192"/>
                    <a:pt x="280" y="189"/>
                  </a:cubicBezTo>
                  <a:cubicBezTo>
                    <a:pt x="282" y="188"/>
                    <a:pt x="284" y="187"/>
                    <a:pt x="286" y="186"/>
                  </a:cubicBezTo>
                  <a:close/>
                  <a:moveTo>
                    <a:pt x="291" y="193"/>
                  </a:moveTo>
                  <a:cubicBezTo>
                    <a:pt x="291" y="191"/>
                    <a:pt x="292" y="189"/>
                    <a:pt x="292" y="187"/>
                  </a:cubicBezTo>
                  <a:cubicBezTo>
                    <a:pt x="293" y="190"/>
                    <a:pt x="295" y="193"/>
                    <a:pt x="297" y="196"/>
                  </a:cubicBezTo>
                  <a:cubicBezTo>
                    <a:pt x="295" y="196"/>
                    <a:pt x="293" y="197"/>
                    <a:pt x="291" y="198"/>
                  </a:cubicBezTo>
                  <a:cubicBezTo>
                    <a:pt x="291" y="196"/>
                    <a:pt x="291" y="194"/>
                    <a:pt x="291" y="193"/>
                  </a:cubicBezTo>
                  <a:close/>
                  <a:moveTo>
                    <a:pt x="287" y="176"/>
                  </a:moveTo>
                  <a:cubicBezTo>
                    <a:pt x="287" y="176"/>
                    <a:pt x="288" y="176"/>
                    <a:pt x="289" y="176"/>
                  </a:cubicBezTo>
                  <a:cubicBezTo>
                    <a:pt x="289" y="176"/>
                    <a:pt x="289" y="176"/>
                    <a:pt x="289" y="177"/>
                  </a:cubicBezTo>
                  <a:cubicBezTo>
                    <a:pt x="288" y="176"/>
                    <a:pt x="287" y="176"/>
                    <a:pt x="287" y="176"/>
                  </a:cubicBezTo>
                  <a:close/>
                  <a:moveTo>
                    <a:pt x="286" y="164"/>
                  </a:moveTo>
                  <a:cubicBezTo>
                    <a:pt x="280" y="165"/>
                    <a:pt x="275" y="166"/>
                    <a:pt x="270" y="169"/>
                  </a:cubicBezTo>
                  <a:cubicBezTo>
                    <a:pt x="268" y="169"/>
                    <a:pt x="266" y="170"/>
                    <a:pt x="264" y="171"/>
                  </a:cubicBezTo>
                  <a:cubicBezTo>
                    <a:pt x="263" y="171"/>
                    <a:pt x="263" y="171"/>
                    <a:pt x="262" y="172"/>
                  </a:cubicBezTo>
                  <a:cubicBezTo>
                    <a:pt x="261" y="172"/>
                    <a:pt x="260" y="172"/>
                    <a:pt x="260" y="172"/>
                  </a:cubicBezTo>
                  <a:cubicBezTo>
                    <a:pt x="259" y="171"/>
                    <a:pt x="259" y="170"/>
                    <a:pt x="259" y="170"/>
                  </a:cubicBezTo>
                  <a:cubicBezTo>
                    <a:pt x="265" y="168"/>
                    <a:pt x="271" y="165"/>
                    <a:pt x="276" y="164"/>
                  </a:cubicBezTo>
                  <a:cubicBezTo>
                    <a:pt x="280" y="163"/>
                    <a:pt x="283" y="162"/>
                    <a:pt x="287" y="161"/>
                  </a:cubicBezTo>
                  <a:cubicBezTo>
                    <a:pt x="287" y="161"/>
                    <a:pt x="288" y="160"/>
                    <a:pt x="288" y="160"/>
                  </a:cubicBezTo>
                  <a:cubicBezTo>
                    <a:pt x="289" y="160"/>
                    <a:pt x="289" y="160"/>
                    <a:pt x="290" y="160"/>
                  </a:cubicBezTo>
                  <a:cubicBezTo>
                    <a:pt x="290" y="160"/>
                    <a:pt x="291" y="160"/>
                    <a:pt x="291" y="161"/>
                  </a:cubicBezTo>
                  <a:cubicBezTo>
                    <a:pt x="290" y="162"/>
                    <a:pt x="288" y="163"/>
                    <a:pt x="286" y="164"/>
                  </a:cubicBezTo>
                  <a:close/>
                  <a:moveTo>
                    <a:pt x="261" y="176"/>
                  </a:moveTo>
                  <a:cubicBezTo>
                    <a:pt x="262" y="177"/>
                    <a:pt x="262" y="177"/>
                    <a:pt x="263" y="177"/>
                  </a:cubicBezTo>
                  <a:cubicBezTo>
                    <a:pt x="263" y="177"/>
                    <a:pt x="263" y="177"/>
                    <a:pt x="263" y="178"/>
                  </a:cubicBezTo>
                  <a:cubicBezTo>
                    <a:pt x="263" y="178"/>
                    <a:pt x="263" y="179"/>
                    <a:pt x="264" y="180"/>
                  </a:cubicBezTo>
                  <a:cubicBezTo>
                    <a:pt x="265" y="183"/>
                    <a:pt x="267" y="185"/>
                    <a:pt x="268" y="189"/>
                  </a:cubicBezTo>
                  <a:cubicBezTo>
                    <a:pt x="270" y="194"/>
                    <a:pt x="271" y="201"/>
                    <a:pt x="273" y="207"/>
                  </a:cubicBezTo>
                  <a:cubicBezTo>
                    <a:pt x="273" y="208"/>
                    <a:pt x="274" y="208"/>
                    <a:pt x="275" y="208"/>
                  </a:cubicBezTo>
                  <a:cubicBezTo>
                    <a:pt x="275" y="208"/>
                    <a:pt x="275" y="208"/>
                    <a:pt x="275" y="208"/>
                  </a:cubicBezTo>
                  <a:cubicBezTo>
                    <a:pt x="278" y="207"/>
                    <a:pt x="280" y="205"/>
                    <a:pt x="283" y="205"/>
                  </a:cubicBezTo>
                  <a:cubicBezTo>
                    <a:pt x="284" y="205"/>
                    <a:pt x="284" y="205"/>
                    <a:pt x="285" y="204"/>
                  </a:cubicBezTo>
                  <a:cubicBezTo>
                    <a:pt x="285" y="205"/>
                    <a:pt x="286" y="204"/>
                    <a:pt x="286" y="204"/>
                  </a:cubicBezTo>
                  <a:cubicBezTo>
                    <a:pt x="291" y="203"/>
                    <a:pt x="296" y="202"/>
                    <a:pt x="301" y="201"/>
                  </a:cubicBezTo>
                  <a:cubicBezTo>
                    <a:pt x="304" y="200"/>
                    <a:pt x="304" y="197"/>
                    <a:pt x="302" y="196"/>
                  </a:cubicBezTo>
                  <a:cubicBezTo>
                    <a:pt x="302" y="195"/>
                    <a:pt x="302" y="195"/>
                    <a:pt x="302" y="194"/>
                  </a:cubicBezTo>
                  <a:cubicBezTo>
                    <a:pt x="301" y="190"/>
                    <a:pt x="298" y="187"/>
                    <a:pt x="297" y="183"/>
                  </a:cubicBezTo>
                  <a:cubicBezTo>
                    <a:pt x="296" y="180"/>
                    <a:pt x="295" y="176"/>
                    <a:pt x="293" y="173"/>
                  </a:cubicBezTo>
                  <a:cubicBezTo>
                    <a:pt x="294" y="173"/>
                    <a:pt x="294" y="173"/>
                    <a:pt x="294" y="173"/>
                  </a:cubicBezTo>
                  <a:cubicBezTo>
                    <a:pt x="296" y="172"/>
                    <a:pt x="294" y="170"/>
                    <a:pt x="293" y="169"/>
                  </a:cubicBezTo>
                  <a:cubicBezTo>
                    <a:pt x="293" y="169"/>
                    <a:pt x="292" y="169"/>
                    <a:pt x="292" y="169"/>
                  </a:cubicBezTo>
                  <a:cubicBezTo>
                    <a:pt x="292" y="169"/>
                    <a:pt x="292" y="169"/>
                    <a:pt x="292" y="169"/>
                  </a:cubicBezTo>
                  <a:cubicBezTo>
                    <a:pt x="292" y="168"/>
                    <a:pt x="292" y="168"/>
                    <a:pt x="292" y="167"/>
                  </a:cubicBezTo>
                  <a:cubicBezTo>
                    <a:pt x="293" y="167"/>
                    <a:pt x="294" y="167"/>
                    <a:pt x="294" y="166"/>
                  </a:cubicBezTo>
                  <a:cubicBezTo>
                    <a:pt x="295" y="167"/>
                    <a:pt x="295" y="167"/>
                    <a:pt x="295" y="167"/>
                  </a:cubicBezTo>
                  <a:cubicBezTo>
                    <a:pt x="296" y="168"/>
                    <a:pt x="297" y="167"/>
                    <a:pt x="298" y="167"/>
                  </a:cubicBezTo>
                  <a:cubicBezTo>
                    <a:pt x="298" y="166"/>
                    <a:pt x="298" y="165"/>
                    <a:pt x="299" y="164"/>
                  </a:cubicBezTo>
                  <a:cubicBezTo>
                    <a:pt x="299" y="164"/>
                    <a:pt x="299" y="164"/>
                    <a:pt x="299" y="164"/>
                  </a:cubicBezTo>
                  <a:cubicBezTo>
                    <a:pt x="299" y="164"/>
                    <a:pt x="299" y="164"/>
                    <a:pt x="299" y="164"/>
                  </a:cubicBezTo>
                  <a:cubicBezTo>
                    <a:pt x="304" y="163"/>
                    <a:pt x="311" y="162"/>
                    <a:pt x="317" y="160"/>
                  </a:cubicBezTo>
                  <a:cubicBezTo>
                    <a:pt x="317" y="161"/>
                    <a:pt x="317" y="161"/>
                    <a:pt x="318" y="161"/>
                  </a:cubicBezTo>
                  <a:cubicBezTo>
                    <a:pt x="321" y="167"/>
                    <a:pt x="324" y="174"/>
                    <a:pt x="327" y="179"/>
                  </a:cubicBezTo>
                  <a:cubicBezTo>
                    <a:pt x="332" y="187"/>
                    <a:pt x="332" y="196"/>
                    <a:pt x="332" y="205"/>
                  </a:cubicBezTo>
                  <a:cubicBezTo>
                    <a:pt x="331" y="213"/>
                    <a:pt x="324" y="214"/>
                    <a:pt x="318" y="215"/>
                  </a:cubicBezTo>
                  <a:cubicBezTo>
                    <a:pt x="311" y="216"/>
                    <a:pt x="305" y="219"/>
                    <a:pt x="299" y="221"/>
                  </a:cubicBezTo>
                  <a:cubicBezTo>
                    <a:pt x="295" y="223"/>
                    <a:pt x="286" y="223"/>
                    <a:pt x="282" y="226"/>
                  </a:cubicBezTo>
                  <a:cubicBezTo>
                    <a:pt x="276" y="233"/>
                    <a:pt x="263" y="234"/>
                    <a:pt x="256" y="228"/>
                  </a:cubicBezTo>
                  <a:cubicBezTo>
                    <a:pt x="250" y="223"/>
                    <a:pt x="248" y="212"/>
                    <a:pt x="245" y="205"/>
                  </a:cubicBezTo>
                  <a:cubicBezTo>
                    <a:pt x="242" y="198"/>
                    <a:pt x="240" y="191"/>
                    <a:pt x="237" y="185"/>
                  </a:cubicBezTo>
                  <a:cubicBezTo>
                    <a:pt x="244" y="183"/>
                    <a:pt x="250" y="181"/>
                    <a:pt x="257" y="180"/>
                  </a:cubicBezTo>
                  <a:cubicBezTo>
                    <a:pt x="259" y="179"/>
                    <a:pt x="260" y="178"/>
                    <a:pt x="260" y="177"/>
                  </a:cubicBezTo>
                  <a:cubicBezTo>
                    <a:pt x="261" y="176"/>
                    <a:pt x="261" y="176"/>
                    <a:pt x="261" y="176"/>
                  </a:cubicBezTo>
                  <a:close/>
                  <a:moveTo>
                    <a:pt x="137" y="205"/>
                  </a:moveTo>
                  <a:cubicBezTo>
                    <a:pt x="135" y="206"/>
                    <a:pt x="133" y="206"/>
                    <a:pt x="132" y="206"/>
                  </a:cubicBezTo>
                  <a:cubicBezTo>
                    <a:pt x="127" y="207"/>
                    <a:pt x="123" y="208"/>
                    <a:pt x="118" y="209"/>
                  </a:cubicBezTo>
                  <a:cubicBezTo>
                    <a:pt x="115" y="210"/>
                    <a:pt x="110" y="210"/>
                    <a:pt x="108" y="212"/>
                  </a:cubicBezTo>
                  <a:cubicBezTo>
                    <a:pt x="106" y="213"/>
                    <a:pt x="104" y="211"/>
                    <a:pt x="103" y="210"/>
                  </a:cubicBezTo>
                  <a:cubicBezTo>
                    <a:pt x="103" y="210"/>
                    <a:pt x="103" y="210"/>
                    <a:pt x="103" y="210"/>
                  </a:cubicBezTo>
                  <a:cubicBezTo>
                    <a:pt x="103" y="209"/>
                    <a:pt x="103" y="209"/>
                    <a:pt x="103" y="209"/>
                  </a:cubicBezTo>
                  <a:cubicBezTo>
                    <a:pt x="110" y="209"/>
                    <a:pt x="116" y="207"/>
                    <a:pt x="122" y="206"/>
                  </a:cubicBezTo>
                  <a:cubicBezTo>
                    <a:pt x="126" y="205"/>
                    <a:pt x="129" y="204"/>
                    <a:pt x="133" y="202"/>
                  </a:cubicBezTo>
                  <a:cubicBezTo>
                    <a:pt x="134" y="201"/>
                    <a:pt x="135" y="201"/>
                    <a:pt x="136" y="201"/>
                  </a:cubicBezTo>
                  <a:cubicBezTo>
                    <a:pt x="136" y="201"/>
                    <a:pt x="136" y="201"/>
                    <a:pt x="136" y="204"/>
                  </a:cubicBezTo>
                  <a:cubicBezTo>
                    <a:pt x="136" y="204"/>
                    <a:pt x="136" y="205"/>
                    <a:pt x="137" y="205"/>
                  </a:cubicBezTo>
                  <a:close/>
                  <a:moveTo>
                    <a:pt x="127" y="243"/>
                  </a:moveTo>
                  <a:cubicBezTo>
                    <a:pt x="127" y="243"/>
                    <a:pt x="127" y="243"/>
                    <a:pt x="127" y="243"/>
                  </a:cubicBezTo>
                  <a:cubicBezTo>
                    <a:pt x="127" y="242"/>
                    <a:pt x="127" y="241"/>
                    <a:pt x="126" y="241"/>
                  </a:cubicBezTo>
                  <a:cubicBezTo>
                    <a:pt x="125" y="239"/>
                    <a:pt x="124" y="238"/>
                    <a:pt x="124" y="237"/>
                  </a:cubicBezTo>
                  <a:cubicBezTo>
                    <a:pt x="123" y="235"/>
                    <a:pt x="121" y="233"/>
                    <a:pt x="120" y="231"/>
                  </a:cubicBezTo>
                  <a:cubicBezTo>
                    <a:pt x="123" y="230"/>
                    <a:pt x="126" y="230"/>
                    <a:pt x="129" y="229"/>
                  </a:cubicBezTo>
                  <a:cubicBezTo>
                    <a:pt x="129" y="234"/>
                    <a:pt x="128" y="239"/>
                    <a:pt x="129" y="244"/>
                  </a:cubicBezTo>
                  <a:cubicBezTo>
                    <a:pt x="129" y="244"/>
                    <a:pt x="128" y="244"/>
                    <a:pt x="128" y="244"/>
                  </a:cubicBezTo>
                  <a:cubicBezTo>
                    <a:pt x="128" y="244"/>
                    <a:pt x="127" y="244"/>
                    <a:pt x="127" y="243"/>
                  </a:cubicBezTo>
                  <a:close/>
                  <a:moveTo>
                    <a:pt x="127" y="221"/>
                  </a:moveTo>
                  <a:cubicBezTo>
                    <a:pt x="123" y="222"/>
                    <a:pt x="119" y="222"/>
                    <a:pt x="117" y="224"/>
                  </a:cubicBezTo>
                  <a:cubicBezTo>
                    <a:pt x="117" y="224"/>
                    <a:pt x="116" y="224"/>
                    <a:pt x="116" y="224"/>
                  </a:cubicBezTo>
                  <a:cubicBezTo>
                    <a:pt x="116" y="224"/>
                    <a:pt x="116" y="224"/>
                    <a:pt x="115" y="224"/>
                  </a:cubicBezTo>
                  <a:cubicBezTo>
                    <a:pt x="114" y="225"/>
                    <a:pt x="113" y="225"/>
                    <a:pt x="112" y="225"/>
                  </a:cubicBezTo>
                  <a:cubicBezTo>
                    <a:pt x="112" y="224"/>
                    <a:pt x="112" y="223"/>
                    <a:pt x="111" y="221"/>
                  </a:cubicBezTo>
                  <a:cubicBezTo>
                    <a:pt x="115" y="221"/>
                    <a:pt x="120" y="220"/>
                    <a:pt x="124" y="219"/>
                  </a:cubicBezTo>
                  <a:cubicBezTo>
                    <a:pt x="127" y="218"/>
                    <a:pt x="131" y="216"/>
                    <a:pt x="133" y="214"/>
                  </a:cubicBezTo>
                  <a:cubicBezTo>
                    <a:pt x="134" y="215"/>
                    <a:pt x="134" y="217"/>
                    <a:pt x="135" y="219"/>
                  </a:cubicBezTo>
                  <a:cubicBezTo>
                    <a:pt x="134" y="219"/>
                    <a:pt x="134" y="219"/>
                    <a:pt x="133" y="220"/>
                  </a:cubicBezTo>
                  <a:cubicBezTo>
                    <a:pt x="133" y="220"/>
                    <a:pt x="132" y="219"/>
                    <a:pt x="132" y="220"/>
                  </a:cubicBezTo>
                  <a:cubicBezTo>
                    <a:pt x="131" y="220"/>
                    <a:pt x="129" y="220"/>
                    <a:pt x="128" y="221"/>
                  </a:cubicBezTo>
                  <a:cubicBezTo>
                    <a:pt x="128" y="221"/>
                    <a:pt x="127" y="221"/>
                    <a:pt x="127" y="221"/>
                  </a:cubicBezTo>
                  <a:close/>
                  <a:moveTo>
                    <a:pt x="115" y="239"/>
                  </a:moveTo>
                  <a:cubicBezTo>
                    <a:pt x="115" y="239"/>
                    <a:pt x="116" y="238"/>
                    <a:pt x="116" y="238"/>
                  </a:cubicBezTo>
                  <a:cubicBezTo>
                    <a:pt x="116" y="237"/>
                    <a:pt x="116" y="236"/>
                    <a:pt x="115" y="235"/>
                  </a:cubicBezTo>
                  <a:cubicBezTo>
                    <a:pt x="114" y="234"/>
                    <a:pt x="114" y="232"/>
                    <a:pt x="113" y="231"/>
                  </a:cubicBezTo>
                  <a:cubicBezTo>
                    <a:pt x="114" y="231"/>
                    <a:pt x="114" y="230"/>
                    <a:pt x="114" y="230"/>
                  </a:cubicBezTo>
                  <a:cubicBezTo>
                    <a:pt x="114" y="231"/>
                    <a:pt x="114" y="231"/>
                    <a:pt x="115" y="231"/>
                  </a:cubicBezTo>
                  <a:cubicBezTo>
                    <a:pt x="115" y="231"/>
                    <a:pt x="116" y="231"/>
                    <a:pt x="116" y="231"/>
                  </a:cubicBezTo>
                  <a:cubicBezTo>
                    <a:pt x="116" y="231"/>
                    <a:pt x="117" y="232"/>
                    <a:pt x="117" y="232"/>
                  </a:cubicBezTo>
                  <a:cubicBezTo>
                    <a:pt x="118" y="234"/>
                    <a:pt x="119" y="235"/>
                    <a:pt x="120" y="237"/>
                  </a:cubicBezTo>
                  <a:cubicBezTo>
                    <a:pt x="121" y="238"/>
                    <a:pt x="121" y="240"/>
                    <a:pt x="121" y="241"/>
                  </a:cubicBezTo>
                  <a:cubicBezTo>
                    <a:pt x="122" y="243"/>
                    <a:pt x="123" y="243"/>
                    <a:pt x="123" y="245"/>
                  </a:cubicBezTo>
                  <a:cubicBezTo>
                    <a:pt x="123" y="245"/>
                    <a:pt x="123" y="246"/>
                    <a:pt x="123" y="246"/>
                  </a:cubicBezTo>
                  <a:cubicBezTo>
                    <a:pt x="122" y="246"/>
                    <a:pt x="120" y="247"/>
                    <a:pt x="118" y="247"/>
                  </a:cubicBezTo>
                  <a:cubicBezTo>
                    <a:pt x="116" y="248"/>
                    <a:pt x="116" y="243"/>
                    <a:pt x="116" y="241"/>
                  </a:cubicBezTo>
                  <a:cubicBezTo>
                    <a:pt x="116" y="241"/>
                    <a:pt x="115" y="240"/>
                    <a:pt x="115" y="239"/>
                  </a:cubicBezTo>
                  <a:close/>
                  <a:moveTo>
                    <a:pt x="134" y="225"/>
                  </a:moveTo>
                  <a:cubicBezTo>
                    <a:pt x="135" y="226"/>
                    <a:pt x="136" y="225"/>
                    <a:pt x="136" y="225"/>
                  </a:cubicBezTo>
                  <a:cubicBezTo>
                    <a:pt x="137" y="228"/>
                    <a:pt x="138" y="230"/>
                    <a:pt x="138" y="232"/>
                  </a:cubicBezTo>
                  <a:cubicBezTo>
                    <a:pt x="139" y="235"/>
                    <a:pt x="140" y="237"/>
                    <a:pt x="141" y="239"/>
                  </a:cubicBezTo>
                  <a:cubicBezTo>
                    <a:pt x="141" y="239"/>
                    <a:pt x="140" y="239"/>
                    <a:pt x="141" y="239"/>
                  </a:cubicBezTo>
                  <a:cubicBezTo>
                    <a:pt x="140" y="240"/>
                    <a:pt x="140" y="240"/>
                    <a:pt x="139" y="240"/>
                  </a:cubicBezTo>
                  <a:cubicBezTo>
                    <a:pt x="139" y="240"/>
                    <a:pt x="138" y="240"/>
                    <a:pt x="137" y="241"/>
                  </a:cubicBezTo>
                  <a:cubicBezTo>
                    <a:pt x="137" y="241"/>
                    <a:pt x="136" y="241"/>
                    <a:pt x="136" y="242"/>
                  </a:cubicBezTo>
                  <a:cubicBezTo>
                    <a:pt x="135" y="242"/>
                    <a:pt x="135" y="242"/>
                    <a:pt x="134" y="242"/>
                  </a:cubicBezTo>
                  <a:cubicBezTo>
                    <a:pt x="134" y="237"/>
                    <a:pt x="135" y="231"/>
                    <a:pt x="134" y="225"/>
                  </a:cubicBezTo>
                  <a:close/>
                  <a:moveTo>
                    <a:pt x="106" y="219"/>
                  </a:moveTo>
                  <a:cubicBezTo>
                    <a:pt x="107" y="221"/>
                    <a:pt x="108" y="224"/>
                    <a:pt x="108" y="227"/>
                  </a:cubicBezTo>
                  <a:cubicBezTo>
                    <a:pt x="107" y="228"/>
                    <a:pt x="107" y="228"/>
                    <a:pt x="106" y="229"/>
                  </a:cubicBezTo>
                  <a:cubicBezTo>
                    <a:pt x="105" y="229"/>
                    <a:pt x="105" y="230"/>
                    <a:pt x="106" y="231"/>
                  </a:cubicBezTo>
                  <a:cubicBezTo>
                    <a:pt x="106" y="231"/>
                    <a:pt x="106" y="231"/>
                    <a:pt x="106" y="231"/>
                  </a:cubicBezTo>
                  <a:cubicBezTo>
                    <a:pt x="107" y="232"/>
                    <a:pt x="108" y="232"/>
                    <a:pt x="108" y="231"/>
                  </a:cubicBezTo>
                  <a:cubicBezTo>
                    <a:pt x="108" y="231"/>
                    <a:pt x="109" y="231"/>
                    <a:pt x="109" y="231"/>
                  </a:cubicBezTo>
                  <a:cubicBezTo>
                    <a:pt x="109" y="232"/>
                    <a:pt x="109" y="232"/>
                    <a:pt x="109" y="232"/>
                  </a:cubicBezTo>
                  <a:cubicBezTo>
                    <a:pt x="109" y="232"/>
                    <a:pt x="109" y="233"/>
                    <a:pt x="109" y="233"/>
                  </a:cubicBezTo>
                  <a:cubicBezTo>
                    <a:pt x="109" y="235"/>
                    <a:pt x="109" y="237"/>
                    <a:pt x="110" y="240"/>
                  </a:cubicBezTo>
                  <a:cubicBezTo>
                    <a:pt x="110" y="241"/>
                    <a:pt x="111" y="242"/>
                    <a:pt x="112" y="244"/>
                  </a:cubicBezTo>
                  <a:cubicBezTo>
                    <a:pt x="112" y="247"/>
                    <a:pt x="113" y="250"/>
                    <a:pt x="116" y="252"/>
                  </a:cubicBezTo>
                  <a:cubicBezTo>
                    <a:pt x="119" y="253"/>
                    <a:pt x="123" y="251"/>
                    <a:pt x="126" y="250"/>
                  </a:cubicBezTo>
                  <a:cubicBezTo>
                    <a:pt x="130" y="249"/>
                    <a:pt x="135" y="248"/>
                    <a:pt x="138" y="246"/>
                  </a:cubicBezTo>
                  <a:cubicBezTo>
                    <a:pt x="139" y="246"/>
                    <a:pt x="140" y="246"/>
                    <a:pt x="141" y="246"/>
                  </a:cubicBezTo>
                  <a:cubicBezTo>
                    <a:pt x="141" y="245"/>
                    <a:pt x="142" y="245"/>
                    <a:pt x="142" y="245"/>
                  </a:cubicBezTo>
                  <a:cubicBezTo>
                    <a:pt x="142" y="245"/>
                    <a:pt x="142" y="245"/>
                    <a:pt x="142" y="245"/>
                  </a:cubicBezTo>
                  <a:cubicBezTo>
                    <a:pt x="142" y="245"/>
                    <a:pt x="142" y="245"/>
                    <a:pt x="143" y="245"/>
                  </a:cubicBezTo>
                  <a:cubicBezTo>
                    <a:pt x="143" y="245"/>
                    <a:pt x="143" y="245"/>
                    <a:pt x="143" y="245"/>
                  </a:cubicBezTo>
                  <a:cubicBezTo>
                    <a:pt x="144" y="245"/>
                    <a:pt x="144" y="245"/>
                    <a:pt x="145" y="244"/>
                  </a:cubicBezTo>
                  <a:cubicBezTo>
                    <a:pt x="145" y="244"/>
                    <a:pt x="146" y="244"/>
                    <a:pt x="146" y="243"/>
                  </a:cubicBezTo>
                  <a:cubicBezTo>
                    <a:pt x="148" y="239"/>
                    <a:pt x="145" y="236"/>
                    <a:pt x="144" y="231"/>
                  </a:cubicBezTo>
                  <a:cubicBezTo>
                    <a:pt x="143" y="227"/>
                    <a:pt x="142" y="223"/>
                    <a:pt x="140" y="219"/>
                  </a:cubicBezTo>
                  <a:cubicBezTo>
                    <a:pt x="142" y="218"/>
                    <a:pt x="141" y="216"/>
                    <a:pt x="139" y="216"/>
                  </a:cubicBezTo>
                  <a:cubicBezTo>
                    <a:pt x="139" y="214"/>
                    <a:pt x="138" y="213"/>
                    <a:pt x="138" y="211"/>
                  </a:cubicBezTo>
                  <a:cubicBezTo>
                    <a:pt x="141" y="211"/>
                    <a:pt x="144" y="210"/>
                    <a:pt x="145" y="208"/>
                  </a:cubicBezTo>
                  <a:cubicBezTo>
                    <a:pt x="145" y="208"/>
                    <a:pt x="145" y="208"/>
                    <a:pt x="145" y="207"/>
                  </a:cubicBezTo>
                  <a:cubicBezTo>
                    <a:pt x="146" y="207"/>
                    <a:pt x="147" y="207"/>
                    <a:pt x="149" y="206"/>
                  </a:cubicBezTo>
                  <a:cubicBezTo>
                    <a:pt x="154" y="204"/>
                    <a:pt x="158" y="203"/>
                    <a:pt x="164" y="202"/>
                  </a:cubicBezTo>
                  <a:cubicBezTo>
                    <a:pt x="165" y="202"/>
                    <a:pt x="166" y="202"/>
                    <a:pt x="168" y="201"/>
                  </a:cubicBezTo>
                  <a:cubicBezTo>
                    <a:pt x="168" y="202"/>
                    <a:pt x="168" y="203"/>
                    <a:pt x="168" y="203"/>
                  </a:cubicBezTo>
                  <a:cubicBezTo>
                    <a:pt x="168" y="203"/>
                    <a:pt x="168" y="203"/>
                    <a:pt x="168" y="203"/>
                  </a:cubicBezTo>
                  <a:cubicBezTo>
                    <a:pt x="168" y="204"/>
                    <a:pt x="169" y="204"/>
                    <a:pt x="169" y="205"/>
                  </a:cubicBezTo>
                  <a:cubicBezTo>
                    <a:pt x="169" y="205"/>
                    <a:pt x="169" y="205"/>
                    <a:pt x="169" y="205"/>
                  </a:cubicBezTo>
                  <a:cubicBezTo>
                    <a:pt x="173" y="213"/>
                    <a:pt x="176" y="220"/>
                    <a:pt x="177" y="228"/>
                  </a:cubicBezTo>
                  <a:cubicBezTo>
                    <a:pt x="178" y="232"/>
                    <a:pt x="178" y="236"/>
                    <a:pt x="178" y="241"/>
                  </a:cubicBezTo>
                  <a:cubicBezTo>
                    <a:pt x="178" y="244"/>
                    <a:pt x="179" y="248"/>
                    <a:pt x="179" y="251"/>
                  </a:cubicBezTo>
                  <a:cubicBezTo>
                    <a:pt x="178" y="253"/>
                    <a:pt x="161" y="256"/>
                    <a:pt x="159" y="256"/>
                  </a:cubicBezTo>
                  <a:cubicBezTo>
                    <a:pt x="151" y="258"/>
                    <a:pt x="144" y="259"/>
                    <a:pt x="137" y="263"/>
                  </a:cubicBezTo>
                  <a:cubicBezTo>
                    <a:pt x="133" y="265"/>
                    <a:pt x="130" y="265"/>
                    <a:pt x="126" y="267"/>
                  </a:cubicBezTo>
                  <a:cubicBezTo>
                    <a:pt x="122" y="269"/>
                    <a:pt x="118" y="271"/>
                    <a:pt x="114" y="272"/>
                  </a:cubicBezTo>
                  <a:cubicBezTo>
                    <a:pt x="110" y="273"/>
                    <a:pt x="107" y="274"/>
                    <a:pt x="103" y="274"/>
                  </a:cubicBezTo>
                  <a:cubicBezTo>
                    <a:pt x="101" y="274"/>
                    <a:pt x="94" y="273"/>
                    <a:pt x="93" y="271"/>
                  </a:cubicBezTo>
                  <a:cubicBezTo>
                    <a:pt x="84" y="256"/>
                    <a:pt x="83" y="239"/>
                    <a:pt x="78" y="222"/>
                  </a:cubicBezTo>
                  <a:cubicBezTo>
                    <a:pt x="78" y="222"/>
                    <a:pt x="78" y="222"/>
                    <a:pt x="78" y="222"/>
                  </a:cubicBezTo>
                  <a:cubicBezTo>
                    <a:pt x="83" y="220"/>
                    <a:pt x="89" y="219"/>
                    <a:pt x="95" y="218"/>
                  </a:cubicBezTo>
                  <a:cubicBezTo>
                    <a:pt x="96" y="218"/>
                    <a:pt x="97" y="217"/>
                    <a:pt x="98" y="216"/>
                  </a:cubicBezTo>
                  <a:cubicBezTo>
                    <a:pt x="98" y="216"/>
                    <a:pt x="98" y="216"/>
                    <a:pt x="99" y="216"/>
                  </a:cubicBezTo>
                  <a:cubicBezTo>
                    <a:pt x="99" y="216"/>
                    <a:pt x="99" y="216"/>
                    <a:pt x="99" y="216"/>
                  </a:cubicBezTo>
                  <a:cubicBezTo>
                    <a:pt x="99" y="217"/>
                    <a:pt x="100" y="218"/>
                    <a:pt x="102" y="218"/>
                  </a:cubicBezTo>
                  <a:cubicBezTo>
                    <a:pt x="103" y="219"/>
                    <a:pt x="105" y="219"/>
                    <a:pt x="106" y="219"/>
                  </a:cubicBezTo>
                  <a:close/>
                  <a:moveTo>
                    <a:pt x="378" y="187"/>
                  </a:moveTo>
                  <a:cubicBezTo>
                    <a:pt x="377" y="190"/>
                    <a:pt x="375" y="192"/>
                    <a:pt x="375" y="194"/>
                  </a:cubicBezTo>
                  <a:cubicBezTo>
                    <a:pt x="374" y="197"/>
                    <a:pt x="374" y="200"/>
                    <a:pt x="374" y="203"/>
                  </a:cubicBezTo>
                  <a:cubicBezTo>
                    <a:pt x="374" y="210"/>
                    <a:pt x="372" y="216"/>
                    <a:pt x="370" y="223"/>
                  </a:cubicBezTo>
                  <a:cubicBezTo>
                    <a:pt x="370" y="223"/>
                    <a:pt x="370" y="223"/>
                    <a:pt x="370" y="224"/>
                  </a:cubicBezTo>
                  <a:cubicBezTo>
                    <a:pt x="370" y="224"/>
                    <a:pt x="370" y="224"/>
                    <a:pt x="370" y="224"/>
                  </a:cubicBezTo>
                  <a:cubicBezTo>
                    <a:pt x="367" y="226"/>
                    <a:pt x="366" y="228"/>
                    <a:pt x="365" y="231"/>
                  </a:cubicBezTo>
                  <a:cubicBezTo>
                    <a:pt x="363" y="233"/>
                    <a:pt x="362" y="234"/>
                    <a:pt x="362" y="237"/>
                  </a:cubicBezTo>
                  <a:cubicBezTo>
                    <a:pt x="361" y="237"/>
                    <a:pt x="361" y="238"/>
                    <a:pt x="361" y="238"/>
                  </a:cubicBezTo>
                  <a:cubicBezTo>
                    <a:pt x="361" y="239"/>
                    <a:pt x="360" y="240"/>
                    <a:pt x="359" y="240"/>
                  </a:cubicBezTo>
                  <a:cubicBezTo>
                    <a:pt x="357" y="242"/>
                    <a:pt x="354" y="244"/>
                    <a:pt x="352" y="246"/>
                  </a:cubicBezTo>
                  <a:cubicBezTo>
                    <a:pt x="352" y="246"/>
                    <a:pt x="351" y="247"/>
                    <a:pt x="351" y="247"/>
                  </a:cubicBezTo>
                  <a:cubicBezTo>
                    <a:pt x="350" y="247"/>
                    <a:pt x="350" y="248"/>
                    <a:pt x="350" y="248"/>
                  </a:cubicBezTo>
                  <a:cubicBezTo>
                    <a:pt x="349" y="249"/>
                    <a:pt x="348" y="249"/>
                    <a:pt x="347" y="250"/>
                  </a:cubicBezTo>
                  <a:cubicBezTo>
                    <a:pt x="323" y="254"/>
                    <a:pt x="299" y="260"/>
                    <a:pt x="275" y="265"/>
                  </a:cubicBezTo>
                  <a:cubicBezTo>
                    <a:pt x="269" y="266"/>
                    <a:pt x="262" y="268"/>
                    <a:pt x="256" y="269"/>
                  </a:cubicBezTo>
                  <a:cubicBezTo>
                    <a:pt x="250" y="271"/>
                    <a:pt x="244" y="273"/>
                    <a:pt x="238" y="275"/>
                  </a:cubicBezTo>
                  <a:cubicBezTo>
                    <a:pt x="226" y="277"/>
                    <a:pt x="215" y="284"/>
                    <a:pt x="202" y="287"/>
                  </a:cubicBezTo>
                  <a:cubicBezTo>
                    <a:pt x="191" y="289"/>
                    <a:pt x="180" y="293"/>
                    <a:pt x="168" y="296"/>
                  </a:cubicBezTo>
                  <a:cubicBezTo>
                    <a:pt x="154" y="299"/>
                    <a:pt x="141" y="303"/>
                    <a:pt x="128" y="306"/>
                  </a:cubicBezTo>
                  <a:cubicBezTo>
                    <a:pt x="122" y="307"/>
                    <a:pt x="116" y="307"/>
                    <a:pt x="110" y="309"/>
                  </a:cubicBezTo>
                  <a:cubicBezTo>
                    <a:pt x="101" y="311"/>
                    <a:pt x="93" y="312"/>
                    <a:pt x="83" y="310"/>
                  </a:cubicBezTo>
                  <a:cubicBezTo>
                    <a:pt x="78" y="308"/>
                    <a:pt x="72" y="306"/>
                    <a:pt x="67" y="304"/>
                  </a:cubicBezTo>
                  <a:cubicBezTo>
                    <a:pt x="63" y="303"/>
                    <a:pt x="59" y="300"/>
                    <a:pt x="55" y="299"/>
                  </a:cubicBezTo>
                  <a:cubicBezTo>
                    <a:pt x="49" y="284"/>
                    <a:pt x="42" y="270"/>
                    <a:pt x="38" y="254"/>
                  </a:cubicBezTo>
                  <a:cubicBezTo>
                    <a:pt x="35" y="243"/>
                    <a:pt x="32" y="233"/>
                    <a:pt x="29" y="222"/>
                  </a:cubicBezTo>
                  <a:cubicBezTo>
                    <a:pt x="33" y="225"/>
                    <a:pt x="37" y="225"/>
                    <a:pt x="42" y="227"/>
                  </a:cubicBezTo>
                  <a:cubicBezTo>
                    <a:pt x="49" y="230"/>
                    <a:pt x="60" y="226"/>
                    <a:pt x="67" y="224"/>
                  </a:cubicBezTo>
                  <a:cubicBezTo>
                    <a:pt x="68" y="224"/>
                    <a:pt x="69" y="224"/>
                    <a:pt x="71" y="223"/>
                  </a:cubicBezTo>
                  <a:cubicBezTo>
                    <a:pt x="71" y="224"/>
                    <a:pt x="71" y="224"/>
                    <a:pt x="71" y="224"/>
                  </a:cubicBezTo>
                  <a:cubicBezTo>
                    <a:pt x="72" y="235"/>
                    <a:pt x="75" y="246"/>
                    <a:pt x="78" y="257"/>
                  </a:cubicBezTo>
                  <a:cubicBezTo>
                    <a:pt x="79" y="264"/>
                    <a:pt x="82" y="276"/>
                    <a:pt x="88" y="280"/>
                  </a:cubicBezTo>
                  <a:cubicBezTo>
                    <a:pt x="95" y="284"/>
                    <a:pt x="103" y="284"/>
                    <a:pt x="110" y="283"/>
                  </a:cubicBezTo>
                  <a:cubicBezTo>
                    <a:pt x="120" y="281"/>
                    <a:pt x="129" y="278"/>
                    <a:pt x="139" y="274"/>
                  </a:cubicBezTo>
                  <a:cubicBezTo>
                    <a:pt x="149" y="269"/>
                    <a:pt x="160" y="266"/>
                    <a:pt x="172" y="264"/>
                  </a:cubicBezTo>
                  <a:cubicBezTo>
                    <a:pt x="179" y="262"/>
                    <a:pt x="185" y="262"/>
                    <a:pt x="188" y="254"/>
                  </a:cubicBezTo>
                  <a:cubicBezTo>
                    <a:pt x="190" y="251"/>
                    <a:pt x="189" y="247"/>
                    <a:pt x="188" y="244"/>
                  </a:cubicBezTo>
                  <a:cubicBezTo>
                    <a:pt x="187" y="239"/>
                    <a:pt x="188" y="234"/>
                    <a:pt x="187" y="229"/>
                  </a:cubicBezTo>
                  <a:cubicBezTo>
                    <a:pt x="186" y="219"/>
                    <a:pt x="182" y="209"/>
                    <a:pt x="177" y="200"/>
                  </a:cubicBezTo>
                  <a:cubicBezTo>
                    <a:pt x="184" y="198"/>
                    <a:pt x="191" y="197"/>
                    <a:pt x="198" y="195"/>
                  </a:cubicBezTo>
                  <a:cubicBezTo>
                    <a:pt x="209" y="193"/>
                    <a:pt x="220" y="190"/>
                    <a:pt x="230" y="187"/>
                  </a:cubicBezTo>
                  <a:cubicBezTo>
                    <a:pt x="232" y="195"/>
                    <a:pt x="236" y="204"/>
                    <a:pt x="239" y="212"/>
                  </a:cubicBezTo>
                  <a:cubicBezTo>
                    <a:pt x="242" y="221"/>
                    <a:pt x="244" y="231"/>
                    <a:pt x="252" y="236"/>
                  </a:cubicBezTo>
                  <a:cubicBezTo>
                    <a:pt x="260" y="242"/>
                    <a:pt x="267" y="242"/>
                    <a:pt x="276" y="240"/>
                  </a:cubicBezTo>
                  <a:cubicBezTo>
                    <a:pt x="280" y="239"/>
                    <a:pt x="283" y="238"/>
                    <a:pt x="287" y="235"/>
                  </a:cubicBezTo>
                  <a:cubicBezTo>
                    <a:pt x="290" y="232"/>
                    <a:pt x="297" y="232"/>
                    <a:pt x="301" y="230"/>
                  </a:cubicBezTo>
                  <a:cubicBezTo>
                    <a:pt x="310" y="227"/>
                    <a:pt x="319" y="225"/>
                    <a:pt x="327" y="223"/>
                  </a:cubicBezTo>
                  <a:cubicBezTo>
                    <a:pt x="335" y="221"/>
                    <a:pt x="339" y="216"/>
                    <a:pt x="341" y="209"/>
                  </a:cubicBezTo>
                  <a:cubicBezTo>
                    <a:pt x="343" y="200"/>
                    <a:pt x="341" y="189"/>
                    <a:pt x="338" y="181"/>
                  </a:cubicBezTo>
                  <a:cubicBezTo>
                    <a:pt x="337" y="176"/>
                    <a:pt x="333" y="171"/>
                    <a:pt x="330" y="167"/>
                  </a:cubicBezTo>
                  <a:cubicBezTo>
                    <a:pt x="329" y="164"/>
                    <a:pt x="327" y="161"/>
                    <a:pt x="326" y="158"/>
                  </a:cubicBezTo>
                  <a:cubicBezTo>
                    <a:pt x="332" y="156"/>
                    <a:pt x="337" y="153"/>
                    <a:pt x="342" y="149"/>
                  </a:cubicBezTo>
                  <a:cubicBezTo>
                    <a:pt x="348" y="145"/>
                    <a:pt x="351" y="140"/>
                    <a:pt x="355" y="133"/>
                  </a:cubicBezTo>
                  <a:cubicBezTo>
                    <a:pt x="357" y="131"/>
                    <a:pt x="359" y="128"/>
                    <a:pt x="360" y="125"/>
                  </a:cubicBezTo>
                  <a:cubicBezTo>
                    <a:pt x="363" y="135"/>
                    <a:pt x="367" y="144"/>
                    <a:pt x="370" y="154"/>
                  </a:cubicBezTo>
                  <a:cubicBezTo>
                    <a:pt x="372" y="164"/>
                    <a:pt x="376" y="175"/>
                    <a:pt x="379" y="186"/>
                  </a:cubicBezTo>
                  <a:cubicBezTo>
                    <a:pt x="378" y="186"/>
                    <a:pt x="378" y="186"/>
                    <a:pt x="378" y="18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4" name="Freeform 169"/>
            <p:cNvSpPr>
              <a:spLocks/>
            </p:cNvSpPr>
            <p:nvPr/>
          </p:nvSpPr>
          <p:spPr bwMode="auto">
            <a:xfrm>
              <a:off x="1100" y="1674"/>
              <a:ext cx="135" cy="90"/>
            </a:xfrm>
            <a:custGeom>
              <a:avLst/>
              <a:gdLst>
                <a:gd name="T0" fmla="*/ 6 w 107"/>
                <a:gd name="T1" fmla="*/ 9 h 71"/>
                <a:gd name="T2" fmla="*/ 8 w 107"/>
                <a:gd name="T3" fmla="*/ 11 h 71"/>
                <a:gd name="T4" fmla="*/ 9 w 107"/>
                <a:gd name="T5" fmla="*/ 15 h 71"/>
                <a:gd name="T6" fmla="*/ 14 w 107"/>
                <a:gd name="T7" fmla="*/ 15 h 71"/>
                <a:gd name="T8" fmla="*/ 15 w 107"/>
                <a:gd name="T9" fmla="*/ 15 h 71"/>
                <a:gd name="T10" fmla="*/ 15 w 107"/>
                <a:gd name="T11" fmla="*/ 16 h 71"/>
                <a:gd name="T12" fmla="*/ 18 w 107"/>
                <a:gd name="T13" fmla="*/ 18 h 71"/>
                <a:gd name="T14" fmla="*/ 23 w 107"/>
                <a:gd name="T15" fmla="*/ 17 h 71"/>
                <a:gd name="T16" fmla="*/ 23 w 107"/>
                <a:gd name="T17" fmla="*/ 17 h 71"/>
                <a:gd name="T18" fmla="*/ 24 w 107"/>
                <a:gd name="T19" fmla="*/ 17 h 71"/>
                <a:gd name="T20" fmla="*/ 28 w 107"/>
                <a:gd name="T21" fmla="*/ 25 h 71"/>
                <a:gd name="T22" fmla="*/ 38 w 107"/>
                <a:gd name="T23" fmla="*/ 30 h 71"/>
                <a:gd name="T24" fmla="*/ 43 w 107"/>
                <a:gd name="T25" fmla="*/ 30 h 71"/>
                <a:gd name="T26" fmla="*/ 47 w 107"/>
                <a:gd name="T27" fmla="*/ 32 h 71"/>
                <a:gd name="T28" fmla="*/ 50 w 107"/>
                <a:gd name="T29" fmla="*/ 33 h 71"/>
                <a:gd name="T30" fmla="*/ 58 w 107"/>
                <a:gd name="T31" fmla="*/ 36 h 71"/>
                <a:gd name="T32" fmla="*/ 75 w 107"/>
                <a:gd name="T33" fmla="*/ 46 h 71"/>
                <a:gd name="T34" fmla="*/ 81 w 107"/>
                <a:gd name="T35" fmla="*/ 51 h 71"/>
                <a:gd name="T36" fmla="*/ 88 w 107"/>
                <a:gd name="T37" fmla="*/ 59 h 71"/>
                <a:gd name="T38" fmla="*/ 89 w 107"/>
                <a:gd name="T39" fmla="*/ 60 h 71"/>
                <a:gd name="T40" fmla="*/ 94 w 107"/>
                <a:gd name="T41" fmla="*/ 63 h 71"/>
                <a:gd name="T42" fmla="*/ 103 w 107"/>
                <a:gd name="T43" fmla="*/ 70 h 71"/>
                <a:gd name="T44" fmla="*/ 105 w 107"/>
                <a:gd name="T45" fmla="*/ 67 h 71"/>
                <a:gd name="T46" fmla="*/ 93 w 107"/>
                <a:gd name="T47" fmla="*/ 56 h 71"/>
                <a:gd name="T48" fmla="*/ 91 w 107"/>
                <a:gd name="T49" fmla="*/ 55 h 71"/>
                <a:gd name="T50" fmla="*/ 87 w 107"/>
                <a:gd name="T51" fmla="*/ 49 h 71"/>
                <a:gd name="T52" fmla="*/ 78 w 107"/>
                <a:gd name="T53" fmla="*/ 42 h 71"/>
                <a:gd name="T54" fmla="*/ 71 w 107"/>
                <a:gd name="T55" fmla="*/ 38 h 71"/>
                <a:gd name="T56" fmla="*/ 64 w 107"/>
                <a:gd name="T57" fmla="*/ 35 h 71"/>
                <a:gd name="T58" fmla="*/ 52 w 107"/>
                <a:gd name="T59" fmla="*/ 28 h 71"/>
                <a:gd name="T60" fmla="*/ 45 w 107"/>
                <a:gd name="T61" fmla="*/ 25 h 71"/>
                <a:gd name="T62" fmla="*/ 41 w 107"/>
                <a:gd name="T63" fmla="*/ 25 h 71"/>
                <a:gd name="T64" fmla="*/ 35 w 107"/>
                <a:gd name="T65" fmla="*/ 21 h 71"/>
                <a:gd name="T66" fmla="*/ 31 w 107"/>
                <a:gd name="T67" fmla="*/ 20 h 71"/>
                <a:gd name="T68" fmla="*/ 28 w 107"/>
                <a:gd name="T69" fmla="*/ 13 h 71"/>
                <a:gd name="T70" fmla="*/ 26 w 107"/>
                <a:gd name="T71" fmla="*/ 12 h 71"/>
                <a:gd name="T72" fmla="*/ 20 w 107"/>
                <a:gd name="T73" fmla="*/ 13 h 71"/>
                <a:gd name="T74" fmla="*/ 20 w 107"/>
                <a:gd name="T75" fmla="*/ 10 h 71"/>
                <a:gd name="T76" fmla="*/ 14 w 107"/>
                <a:gd name="T77" fmla="*/ 10 h 71"/>
                <a:gd name="T78" fmla="*/ 3 w 107"/>
                <a:gd name="T79" fmla="*/ 4 h 71"/>
                <a:gd name="T80" fmla="*/ 6 w 107"/>
                <a:gd name="T81" fmla="*/ 9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07" h="71">
                  <a:moveTo>
                    <a:pt x="6" y="9"/>
                  </a:moveTo>
                  <a:cubicBezTo>
                    <a:pt x="10" y="6"/>
                    <a:pt x="8" y="11"/>
                    <a:pt x="8" y="11"/>
                  </a:cubicBezTo>
                  <a:cubicBezTo>
                    <a:pt x="7" y="13"/>
                    <a:pt x="8" y="14"/>
                    <a:pt x="9" y="15"/>
                  </a:cubicBezTo>
                  <a:cubicBezTo>
                    <a:pt x="11" y="16"/>
                    <a:pt x="12" y="16"/>
                    <a:pt x="14" y="15"/>
                  </a:cubicBezTo>
                  <a:cubicBezTo>
                    <a:pt x="14" y="15"/>
                    <a:pt x="15" y="15"/>
                    <a:pt x="15" y="15"/>
                  </a:cubicBezTo>
                  <a:cubicBezTo>
                    <a:pt x="15" y="15"/>
                    <a:pt x="15" y="16"/>
                    <a:pt x="15" y="16"/>
                  </a:cubicBezTo>
                  <a:cubicBezTo>
                    <a:pt x="16" y="17"/>
                    <a:pt x="17" y="18"/>
                    <a:pt x="18" y="18"/>
                  </a:cubicBezTo>
                  <a:cubicBezTo>
                    <a:pt x="21" y="18"/>
                    <a:pt x="21" y="18"/>
                    <a:pt x="23" y="17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4" y="17"/>
                    <a:pt x="24" y="17"/>
                    <a:pt x="24" y="17"/>
                  </a:cubicBezTo>
                  <a:cubicBezTo>
                    <a:pt x="24" y="21"/>
                    <a:pt x="24" y="24"/>
                    <a:pt x="28" y="25"/>
                  </a:cubicBezTo>
                  <a:cubicBezTo>
                    <a:pt x="33" y="26"/>
                    <a:pt x="34" y="27"/>
                    <a:pt x="38" y="30"/>
                  </a:cubicBezTo>
                  <a:cubicBezTo>
                    <a:pt x="40" y="31"/>
                    <a:pt x="41" y="31"/>
                    <a:pt x="43" y="30"/>
                  </a:cubicBezTo>
                  <a:cubicBezTo>
                    <a:pt x="44" y="30"/>
                    <a:pt x="46" y="32"/>
                    <a:pt x="47" y="32"/>
                  </a:cubicBezTo>
                  <a:cubicBezTo>
                    <a:pt x="48" y="33"/>
                    <a:pt x="49" y="33"/>
                    <a:pt x="50" y="33"/>
                  </a:cubicBezTo>
                  <a:cubicBezTo>
                    <a:pt x="53" y="33"/>
                    <a:pt x="55" y="34"/>
                    <a:pt x="58" y="36"/>
                  </a:cubicBezTo>
                  <a:cubicBezTo>
                    <a:pt x="64" y="39"/>
                    <a:pt x="69" y="44"/>
                    <a:pt x="75" y="46"/>
                  </a:cubicBezTo>
                  <a:cubicBezTo>
                    <a:pt x="77" y="47"/>
                    <a:pt x="79" y="50"/>
                    <a:pt x="81" y="51"/>
                  </a:cubicBezTo>
                  <a:cubicBezTo>
                    <a:pt x="85" y="52"/>
                    <a:pt x="85" y="57"/>
                    <a:pt x="88" y="59"/>
                  </a:cubicBezTo>
                  <a:cubicBezTo>
                    <a:pt x="88" y="60"/>
                    <a:pt x="89" y="60"/>
                    <a:pt x="89" y="60"/>
                  </a:cubicBezTo>
                  <a:cubicBezTo>
                    <a:pt x="92" y="60"/>
                    <a:pt x="93" y="62"/>
                    <a:pt x="94" y="63"/>
                  </a:cubicBezTo>
                  <a:cubicBezTo>
                    <a:pt x="96" y="66"/>
                    <a:pt x="100" y="69"/>
                    <a:pt x="103" y="70"/>
                  </a:cubicBezTo>
                  <a:cubicBezTo>
                    <a:pt x="105" y="71"/>
                    <a:pt x="107" y="69"/>
                    <a:pt x="105" y="67"/>
                  </a:cubicBezTo>
                  <a:cubicBezTo>
                    <a:pt x="102" y="63"/>
                    <a:pt x="98" y="59"/>
                    <a:pt x="93" y="56"/>
                  </a:cubicBezTo>
                  <a:cubicBezTo>
                    <a:pt x="93" y="55"/>
                    <a:pt x="91" y="56"/>
                    <a:pt x="91" y="55"/>
                  </a:cubicBezTo>
                  <a:cubicBezTo>
                    <a:pt x="89" y="53"/>
                    <a:pt x="89" y="51"/>
                    <a:pt x="87" y="49"/>
                  </a:cubicBezTo>
                  <a:cubicBezTo>
                    <a:pt x="85" y="46"/>
                    <a:pt x="81" y="43"/>
                    <a:pt x="78" y="42"/>
                  </a:cubicBezTo>
                  <a:cubicBezTo>
                    <a:pt x="75" y="41"/>
                    <a:pt x="74" y="39"/>
                    <a:pt x="71" y="38"/>
                  </a:cubicBezTo>
                  <a:cubicBezTo>
                    <a:pt x="69" y="37"/>
                    <a:pt x="65" y="36"/>
                    <a:pt x="64" y="35"/>
                  </a:cubicBezTo>
                  <a:cubicBezTo>
                    <a:pt x="60" y="32"/>
                    <a:pt x="57" y="29"/>
                    <a:pt x="52" y="28"/>
                  </a:cubicBezTo>
                  <a:cubicBezTo>
                    <a:pt x="50" y="28"/>
                    <a:pt x="47" y="25"/>
                    <a:pt x="45" y="25"/>
                  </a:cubicBezTo>
                  <a:cubicBezTo>
                    <a:pt x="44" y="25"/>
                    <a:pt x="41" y="26"/>
                    <a:pt x="41" y="25"/>
                  </a:cubicBezTo>
                  <a:cubicBezTo>
                    <a:pt x="39" y="24"/>
                    <a:pt x="37" y="23"/>
                    <a:pt x="35" y="21"/>
                  </a:cubicBezTo>
                  <a:cubicBezTo>
                    <a:pt x="33" y="20"/>
                    <a:pt x="33" y="20"/>
                    <a:pt x="31" y="20"/>
                  </a:cubicBezTo>
                  <a:cubicBezTo>
                    <a:pt x="28" y="19"/>
                    <a:pt x="29" y="15"/>
                    <a:pt x="28" y="13"/>
                  </a:cubicBezTo>
                  <a:cubicBezTo>
                    <a:pt x="28" y="12"/>
                    <a:pt x="27" y="12"/>
                    <a:pt x="26" y="12"/>
                  </a:cubicBezTo>
                  <a:cubicBezTo>
                    <a:pt x="25" y="12"/>
                    <a:pt x="20" y="13"/>
                    <a:pt x="20" y="13"/>
                  </a:cubicBezTo>
                  <a:cubicBezTo>
                    <a:pt x="20" y="12"/>
                    <a:pt x="20" y="11"/>
                    <a:pt x="20" y="10"/>
                  </a:cubicBezTo>
                  <a:cubicBezTo>
                    <a:pt x="18" y="7"/>
                    <a:pt x="16" y="9"/>
                    <a:pt x="14" y="10"/>
                  </a:cubicBezTo>
                  <a:cubicBezTo>
                    <a:pt x="14" y="4"/>
                    <a:pt x="9" y="0"/>
                    <a:pt x="3" y="4"/>
                  </a:cubicBezTo>
                  <a:cubicBezTo>
                    <a:pt x="0" y="6"/>
                    <a:pt x="3" y="11"/>
                    <a:pt x="6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5" name="Freeform 170"/>
            <p:cNvSpPr>
              <a:spLocks/>
            </p:cNvSpPr>
            <p:nvPr/>
          </p:nvSpPr>
          <p:spPr bwMode="auto">
            <a:xfrm>
              <a:off x="1092" y="1698"/>
              <a:ext cx="144" cy="104"/>
            </a:xfrm>
            <a:custGeom>
              <a:avLst/>
              <a:gdLst>
                <a:gd name="T0" fmla="*/ 3 w 114"/>
                <a:gd name="T1" fmla="*/ 7 h 82"/>
                <a:gd name="T2" fmla="*/ 13 w 114"/>
                <a:gd name="T3" fmla="*/ 9 h 82"/>
                <a:gd name="T4" fmla="*/ 17 w 114"/>
                <a:gd name="T5" fmla="*/ 12 h 82"/>
                <a:gd name="T6" fmla="*/ 28 w 114"/>
                <a:gd name="T7" fmla="*/ 15 h 82"/>
                <a:gd name="T8" fmla="*/ 32 w 114"/>
                <a:gd name="T9" fmla="*/ 20 h 82"/>
                <a:gd name="T10" fmla="*/ 37 w 114"/>
                <a:gd name="T11" fmla="*/ 20 h 82"/>
                <a:gd name="T12" fmla="*/ 43 w 114"/>
                <a:gd name="T13" fmla="*/ 25 h 82"/>
                <a:gd name="T14" fmla="*/ 52 w 114"/>
                <a:gd name="T15" fmla="*/ 28 h 82"/>
                <a:gd name="T16" fmla="*/ 62 w 114"/>
                <a:gd name="T17" fmla="*/ 31 h 82"/>
                <a:gd name="T18" fmla="*/ 68 w 114"/>
                <a:gd name="T19" fmla="*/ 36 h 82"/>
                <a:gd name="T20" fmla="*/ 76 w 114"/>
                <a:gd name="T21" fmla="*/ 42 h 82"/>
                <a:gd name="T22" fmla="*/ 80 w 114"/>
                <a:gd name="T23" fmla="*/ 45 h 82"/>
                <a:gd name="T24" fmla="*/ 87 w 114"/>
                <a:gd name="T25" fmla="*/ 54 h 82"/>
                <a:gd name="T26" fmla="*/ 90 w 114"/>
                <a:gd name="T27" fmla="*/ 56 h 82"/>
                <a:gd name="T28" fmla="*/ 99 w 114"/>
                <a:gd name="T29" fmla="*/ 67 h 82"/>
                <a:gd name="T30" fmla="*/ 110 w 114"/>
                <a:gd name="T31" fmla="*/ 81 h 82"/>
                <a:gd name="T32" fmla="*/ 112 w 114"/>
                <a:gd name="T33" fmla="*/ 78 h 82"/>
                <a:gd name="T34" fmla="*/ 99 w 114"/>
                <a:gd name="T35" fmla="*/ 58 h 82"/>
                <a:gd name="T36" fmla="*/ 94 w 114"/>
                <a:gd name="T37" fmla="*/ 51 h 82"/>
                <a:gd name="T38" fmla="*/ 91 w 114"/>
                <a:gd name="T39" fmla="*/ 47 h 82"/>
                <a:gd name="T40" fmla="*/ 78 w 114"/>
                <a:gd name="T41" fmla="*/ 36 h 82"/>
                <a:gd name="T42" fmla="*/ 73 w 114"/>
                <a:gd name="T43" fmla="*/ 32 h 82"/>
                <a:gd name="T44" fmla="*/ 69 w 114"/>
                <a:gd name="T45" fmla="*/ 30 h 82"/>
                <a:gd name="T46" fmla="*/ 63 w 114"/>
                <a:gd name="T47" fmla="*/ 26 h 82"/>
                <a:gd name="T48" fmla="*/ 58 w 114"/>
                <a:gd name="T49" fmla="*/ 24 h 82"/>
                <a:gd name="T50" fmla="*/ 48 w 114"/>
                <a:gd name="T51" fmla="*/ 21 h 82"/>
                <a:gd name="T52" fmla="*/ 40 w 114"/>
                <a:gd name="T53" fmla="*/ 15 h 82"/>
                <a:gd name="T54" fmla="*/ 32 w 114"/>
                <a:gd name="T55" fmla="*/ 13 h 82"/>
                <a:gd name="T56" fmla="*/ 22 w 114"/>
                <a:gd name="T57" fmla="*/ 7 h 82"/>
                <a:gd name="T58" fmla="*/ 13 w 114"/>
                <a:gd name="T59" fmla="*/ 2 h 82"/>
                <a:gd name="T60" fmla="*/ 3 w 114"/>
                <a:gd name="T61" fmla="*/ 1 h 82"/>
                <a:gd name="T62" fmla="*/ 3 w 114"/>
                <a:gd name="T63" fmla="*/ 7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14" h="82">
                  <a:moveTo>
                    <a:pt x="3" y="7"/>
                  </a:moveTo>
                  <a:cubicBezTo>
                    <a:pt x="7" y="7"/>
                    <a:pt x="10" y="6"/>
                    <a:pt x="13" y="9"/>
                  </a:cubicBezTo>
                  <a:cubicBezTo>
                    <a:pt x="14" y="10"/>
                    <a:pt x="16" y="12"/>
                    <a:pt x="17" y="12"/>
                  </a:cubicBezTo>
                  <a:cubicBezTo>
                    <a:pt x="21" y="13"/>
                    <a:pt x="25" y="11"/>
                    <a:pt x="28" y="15"/>
                  </a:cubicBezTo>
                  <a:cubicBezTo>
                    <a:pt x="29" y="17"/>
                    <a:pt x="30" y="19"/>
                    <a:pt x="32" y="20"/>
                  </a:cubicBezTo>
                  <a:cubicBezTo>
                    <a:pt x="33" y="21"/>
                    <a:pt x="36" y="20"/>
                    <a:pt x="37" y="20"/>
                  </a:cubicBezTo>
                  <a:cubicBezTo>
                    <a:pt x="38" y="20"/>
                    <a:pt x="41" y="24"/>
                    <a:pt x="43" y="25"/>
                  </a:cubicBezTo>
                  <a:cubicBezTo>
                    <a:pt x="46" y="26"/>
                    <a:pt x="49" y="26"/>
                    <a:pt x="52" y="28"/>
                  </a:cubicBezTo>
                  <a:cubicBezTo>
                    <a:pt x="55" y="30"/>
                    <a:pt x="59" y="29"/>
                    <a:pt x="62" y="31"/>
                  </a:cubicBezTo>
                  <a:cubicBezTo>
                    <a:pt x="64" y="33"/>
                    <a:pt x="66" y="35"/>
                    <a:pt x="68" y="36"/>
                  </a:cubicBezTo>
                  <a:cubicBezTo>
                    <a:pt x="73" y="38"/>
                    <a:pt x="73" y="40"/>
                    <a:pt x="76" y="42"/>
                  </a:cubicBezTo>
                  <a:cubicBezTo>
                    <a:pt x="78" y="44"/>
                    <a:pt x="78" y="44"/>
                    <a:pt x="80" y="45"/>
                  </a:cubicBezTo>
                  <a:cubicBezTo>
                    <a:pt x="84" y="47"/>
                    <a:pt x="85" y="51"/>
                    <a:pt x="87" y="54"/>
                  </a:cubicBezTo>
                  <a:cubicBezTo>
                    <a:pt x="88" y="55"/>
                    <a:pt x="89" y="56"/>
                    <a:pt x="90" y="56"/>
                  </a:cubicBezTo>
                  <a:cubicBezTo>
                    <a:pt x="94" y="56"/>
                    <a:pt x="97" y="64"/>
                    <a:pt x="99" y="67"/>
                  </a:cubicBezTo>
                  <a:cubicBezTo>
                    <a:pt x="103" y="73"/>
                    <a:pt x="103" y="78"/>
                    <a:pt x="110" y="81"/>
                  </a:cubicBezTo>
                  <a:cubicBezTo>
                    <a:pt x="112" y="82"/>
                    <a:pt x="114" y="79"/>
                    <a:pt x="112" y="78"/>
                  </a:cubicBezTo>
                  <a:cubicBezTo>
                    <a:pt x="107" y="73"/>
                    <a:pt x="103" y="65"/>
                    <a:pt x="99" y="58"/>
                  </a:cubicBezTo>
                  <a:cubicBezTo>
                    <a:pt x="98" y="56"/>
                    <a:pt x="96" y="53"/>
                    <a:pt x="94" y="51"/>
                  </a:cubicBezTo>
                  <a:cubicBezTo>
                    <a:pt x="91" y="50"/>
                    <a:pt x="91" y="50"/>
                    <a:pt x="91" y="47"/>
                  </a:cubicBezTo>
                  <a:cubicBezTo>
                    <a:pt x="90" y="41"/>
                    <a:pt x="80" y="40"/>
                    <a:pt x="78" y="36"/>
                  </a:cubicBezTo>
                  <a:cubicBezTo>
                    <a:pt x="76" y="34"/>
                    <a:pt x="75" y="33"/>
                    <a:pt x="73" y="32"/>
                  </a:cubicBezTo>
                  <a:cubicBezTo>
                    <a:pt x="71" y="31"/>
                    <a:pt x="70" y="31"/>
                    <a:pt x="69" y="30"/>
                  </a:cubicBezTo>
                  <a:cubicBezTo>
                    <a:pt x="67" y="30"/>
                    <a:pt x="65" y="27"/>
                    <a:pt x="63" y="26"/>
                  </a:cubicBezTo>
                  <a:cubicBezTo>
                    <a:pt x="62" y="25"/>
                    <a:pt x="60" y="25"/>
                    <a:pt x="58" y="24"/>
                  </a:cubicBezTo>
                  <a:cubicBezTo>
                    <a:pt x="54" y="24"/>
                    <a:pt x="52" y="22"/>
                    <a:pt x="48" y="21"/>
                  </a:cubicBezTo>
                  <a:cubicBezTo>
                    <a:pt x="44" y="20"/>
                    <a:pt x="43" y="16"/>
                    <a:pt x="40" y="15"/>
                  </a:cubicBezTo>
                  <a:cubicBezTo>
                    <a:pt x="36" y="14"/>
                    <a:pt x="35" y="16"/>
                    <a:pt x="32" y="13"/>
                  </a:cubicBezTo>
                  <a:cubicBezTo>
                    <a:pt x="30" y="9"/>
                    <a:pt x="27" y="7"/>
                    <a:pt x="22" y="7"/>
                  </a:cubicBezTo>
                  <a:cubicBezTo>
                    <a:pt x="17" y="8"/>
                    <a:pt x="17" y="3"/>
                    <a:pt x="13" y="2"/>
                  </a:cubicBezTo>
                  <a:cubicBezTo>
                    <a:pt x="10" y="0"/>
                    <a:pt x="7" y="1"/>
                    <a:pt x="3" y="1"/>
                  </a:cubicBezTo>
                  <a:cubicBezTo>
                    <a:pt x="0" y="2"/>
                    <a:pt x="0" y="7"/>
                    <a:pt x="3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6" name="Freeform 171"/>
            <p:cNvSpPr>
              <a:spLocks/>
            </p:cNvSpPr>
            <p:nvPr/>
          </p:nvSpPr>
          <p:spPr bwMode="auto">
            <a:xfrm>
              <a:off x="1072" y="1708"/>
              <a:ext cx="154" cy="104"/>
            </a:xfrm>
            <a:custGeom>
              <a:avLst/>
              <a:gdLst>
                <a:gd name="T0" fmla="*/ 4 w 122"/>
                <a:gd name="T1" fmla="*/ 10 h 82"/>
                <a:gd name="T2" fmla="*/ 14 w 122"/>
                <a:gd name="T3" fmla="*/ 9 h 82"/>
                <a:gd name="T4" fmla="*/ 16 w 122"/>
                <a:gd name="T5" fmla="*/ 13 h 82"/>
                <a:gd name="T6" fmla="*/ 22 w 122"/>
                <a:gd name="T7" fmla="*/ 14 h 82"/>
                <a:gd name="T8" fmla="*/ 27 w 122"/>
                <a:gd name="T9" fmla="*/ 20 h 82"/>
                <a:gd name="T10" fmla="*/ 33 w 122"/>
                <a:gd name="T11" fmla="*/ 22 h 82"/>
                <a:gd name="T12" fmla="*/ 45 w 122"/>
                <a:gd name="T13" fmla="*/ 27 h 82"/>
                <a:gd name="T14" fmla="*/ 53 w 122"/>
                <a:gd name="T15" fmla="*/ 31 h 82"/>
                <a:gd name="T16" fmla="*/ 59 w 122"/>
                <a:gd name="T17" fmla="*/ 37 h 82"/>
                <a:gd name="T18" fmla="*/ 73 w 122"/>
                <a:gd name="T19" fmla="*/ 46 h 82"/>
                <a:gd name="T20" fmla="*/ 82 w 122"/>
                <a:gd name="T21" fmla="*/ 52 h 82"/>
                <a:gd name="T22" fmla="*/ 92 w 122"/>
                <a:gd name="T23" fmla="*/ 57 h 82"/>
                <a:gd name="T24" fmla="*/ 105 w 122"/>
                <a:gd name="T25" fmla="*/ 72 h 82"/>
                <a:gd name="T26" fmla="*/ 119 w 122"/>
                <a:gd name="T27" fmla="*/ 81 h 82"/>
                <a:gd name="T28" fmla="*/ 120 w 122"/>
                <a:gd name="T29" fmla="*/ 78 h 82"/>
                <a:gd name="T30" fmla="*/ 109 w 122"/>
                <a:gd name="T31" fmla="*/ 69 h 82"/>
                <a:gd name="T32" fmla="*/ 106 w 122"/>
                <a:gd name="T33" fmla="*/ 62 h 82"/>
                <a:gd name="T34" fmla="*/ 98 w 122"/>
                <a:gd name="T35" fmla="*/ 58 h 82"/>
                <a:gd name="T36" fmla="*/ 92 w 122"/>
                <a:gd name="T37" fmla="*/ 50 h 82"/>
                <a:gd name="T38" fmla="*/ 82 w 122"/>
                <a:gd name="T39" fmla="*/ 45 h 82"/>
                <a:gd name="T40" fmla="*/ 77 w 122"/>
                <a:gd name="T41" fmla="*/ 43 h 82"/>
                <a:gd name="T42" fmla="*/ 67 w 122"/>
                <a:gd name="T43" fmla="*/ 36 h 82"/>
                <a:gd name="T44" fmla="*/ 57 w 122"/>
                <a:gd name="T45" fmla="*/ 30 h 82"/>
                <a:gd name="T46" fmla="*/ 44 w 122"/>
                <a:gd name="T47" fmla="*/ 21 h 82"/>
                <a:gd name="T48" fmla="*/ 27 w 122"/>
                <a:gd name="T49" fmla="*/ 12 h 82"/>
                <a:gd name="T50" fmla="*/ 22 w 122"/>
                <a:gd name="T51" fmla="*/ 10 h 82"/>
                <a:gd name="T52" fmla="*/ 16 w 122"/>
                <a:gd name="T53" fmla="*/ 4 h 82"/>
                <a:gd name="T54" fmla="*/ 3 w 122"/>
                <a:gd name="T55" fmla="*/ 5 h 82"/>
                <a:gd name="T56" fmla="*/ 4 w 122"/>
                <a:gd name="T57" fmla="*/ 10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22" h="82">
                  <a:moveTo>
                    <a:pt x="4" y="10"/>
                  </a:moveTo>
                  <a:cubicBezTo>
                    <a:pt x="6" y="9"/>
                    <a:pt x="13" y="6"/>
                    <a:pt x="14" y="9"/>
                  </a:cubicBezTo>
                  <a:cubicBezTo>
                    <a:pt x="14" y="10"/>
                    <a:pt x="15" y="12"/>
                    <a:pt x="16" y="13"/>
                  </a:cubicBezTo>
                  <a:cubicBezTo>
                    <a:pt x="18" y="14"/>
                    <a:pt x="20" y="14"/>
                    <a:pt x="22" y="14"/>
                  </a:cubicBezTo>
                  <a:cubicBezTo>
                    <a:pt x="25" y="15"/>
                    <a:pt x="25" y="19"/>
                    <a:pt x="27" y="20"/>
                  </a:cubicBezTo>
                  <a:cubicBezTo>
                    <a:pt x="30" y="22"/>
                    <a:pt x="30" y="22"/>
                    <a:pt x="33" y="22"/>
                  </a:cubicBezTo>
                  <a:cubicBezTo>
                    <a:pt x="38" y="23"/>
                    <a:pt x="40" y="23"/>
                    <a:pt x="45" y="27"/>
                  </a:cubicBezTo>
                  <a:cubicBezTo>
                    <a:pt x="47" y="29"/>
                    <a:pt x="50" y="30"/>
                    <a:pt x="53" y="31"/>
                  </a:cubicBezTo>
                  <a:cubicBezTo>
                    <a:pt x="55" y="33"/>
                    <a:pt x="56" y="36"/>
                    <a:pt x="59" y="37"/>
                  </a:cubicBezTo>
                  <a:cubicBezTo>
                    <a:pt x="63" y="40"/>
                    <a:pt x="68" y="45"/>
                    <a:pt x="73" y="46"/>
                  </a:cubicBezTo>
                  <a:cubicBezTo>
                    <a:pt x="77" y="47"/>
                    <a:pt x="79" y="48"/>
                    <a:pt x="82" y="52"/>
                  </a:cubicBezTo>
                  <a:cubicBezTo>
                    <a:pt x="85" y="55"/>
                    <a:pt x="89" y="53"/>
                    <a:pt x="92" y="57"/>
                  </a:cubicBezTo>
                  <a:cubicBezTo>
                    <a:pt x="96" y="63"/>
                    <a:pt x="104" y="64"/>
                    <a:pt x="105" y="72"/>
                  </a:cubicBezTo>
                  <a:cubicBezTo>
                    <a:pt x="107" y="78"/>
                    <a:pt x="114" y="79"/>
                    <a:pt x="119" y="81"/>
                  </a:cubicBezTo>
                  <a:cubicBezTo>
                    <a:pt x="121" y="82"/>
                    <a:pt x="122" y="79"/>
                    <a:pt x="120" y="78"/>
                  </a:cubicBezTo>
                  <a:cubicBezTo>
                    <a:pt x="117" y="75"/>
                    <a:pt x="110" y="74"/>
                    <a:pt x="109" y="69"/>
                  </a:cubicBezTo>
                  <a:cubicBezTo>
                    <a:pt x="109" y="67"/>
                    <a:pt x="107" y="63"/>
                    <a:pt x="106" y="62"/>
                  </a:cubicBezTo>
                  <a:cubicBezTo>
                    <a:pt x="103" y="61"/>
                    <a:pt x="100" y="60"/>
                    <a:pt x="98" y="58"/>
                  </a:cubicBezTo>
                  <a:cubicBezTo>
                    <a:pt x="96" y="55"/>
                    <a:pt x="95" y="52"/>
                    <a:pt x="92" y="50"/>
                  </a:cubicBezTo>
                  <a:cubicBezTo>
                    <a:pt x="88" y="48"/>
                    <a:pt x="85" y="48"/>
                    <a:pt x="82" y="45"/>
                  </a:cubicBezTo>
                  <a:cubicBezTo>
                    <a:pt x="81" y="44"/>
                    <a:pt x="79" y="43"/>
                    <a:pt x="77" y="43"/>
                  </a:cubicBezTo>
                  <a:cubicBezTo>
                    <a:pt x="72" y="42"/>
                    <a:pt x="71" y="38"/>
                    <a:pt x="67" y="36"/>
                  </a:cubicBezTo>
                  <a:cubicBezTo>
                    <a:pt x="63" y="35"/>
                    <a:pt x="60" y="33"/>
                    <a:pt x="57" y="30"/>
                  </a:cubicBezTo>
                  <a:cubicBezTo>
                    <a:pt x="54" y="26"/>
                    <a:pt x="48" y="24"/>
                    <a:pt x="44" y="21"/>
                  </a:cubicBezTo>
                  <a:cubicBezTo>
                    <a:pt x="39" y="17"/>
                    <a:pt x="32" y="17"/>
                    <a:pt x="27" y="12"/>
                  </a:cubicBezTo>
                  <a:cubicBezTo>
                    <a:pt x="26" y="10"/>
                    <a:pt x="24" y="10"/>
                    <a:pt x="22" y="10"/>
                  </a:cubicBezTo>
                  <a:cubicBezTo>
                    <a:pt x="16" y="10"/>
                    <a:pt x="19" y="7"/>
                    <a:pt x="16" y="4"/>
                  </a:cubicBezTo>
                  <a:cubicBezTo>
                    <a:pt x="12" y="0"/>
                    <a:pt x="8" y="4"/>
                    <a:pt x="3" y="5"/>
                  </a:cubicBezTo>
                  <a:cubicBezTo>
                    <a:pt x="0" y="6"/>
                    <a:pt x="1" y="10"/>
                    <a:pt x="4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7" name="Freeform 172"/>
            <p:cNvSpPr>
              <a:spLocks/>
            </p:cNvSpPr>
            <p:nvPr/>
          </p:nvSpPr>
          <p:spPr bwMode="auto">
            <a:xfrm>
              <a:off x="1067" y="1728"/>
              <a:ext cx="158" cy="109"/>
            </a:xfrm>
            <a:custGeom>
              <a:avLst/>
              <a:gdLst>
                <a:gd name="T0" fmla="*/ 2 w 125"/>
                <a:gd name="T1" fmla="*/ 12 h 86"/>
                <a:gd name="T2" fmla="*/ 8 w 125"/>
                <a:gd name="T3" fmla="*/ 5 h 86"/>
                <a:gd name="T4" fmla="*/ 13 w 125"/>
                <a:gd name="T5" fmla="*/ 13 h 86"/>
                <a:gd name="T6" fmla="*/ 18 w 125"/>
                <a:gd name="T7" fmla="*/ 14 h 86"/>
                <a:gd name="T8" fmla="*/ 31 w 125"/>
                <a:gd name="T9" fmla="*/ 23 h 86"/>
                <a:gd name="T10" fmla="*/ 35 w 125"/>
                <a:gd name="T11" fmla="*/ 24 h 86"/>
                <a:gd name="T12" fmla="*/ 42 w 125"/>
                <a:gd name="T13" fmla="*/ 28 h 86"/>
                <a:gd name="T14" fmla="*/ 46 w 125"/>
                <a:gd name="T15" fmla="*/ 32 h 86"/>
                <a:gd name="T16" fmla="*/ 55 w 125"/>
                <a:gd name="T17" fmla="*/ 37 h 86"/>
                <a:gd name="T18" fmla="*/ 60 w 125"/>
                <a:gd name="T19" fmla="*/ 40 h 86"/>
                <a:gd name="T20" fmla="*/ 73 w 125"/>
                <a:gd name="T21" fmla="*/ 48 h 86"/>
                <a:gd name="T22" fmla="*/ 81 w 125"/>
                <a:gd name="T23" fmla="*/ 53 h 86"/>
                <a:gd name="T24" fmla="*/ 90 w 125"/>
                <a:gd name="T25" fmla="*/ 64 h 86"/>
                <a:gd name="T26" fmla="*/ 95 w 125"/>
                <a:gd name="T27" fmla="*/ 66 h 86"/>
                <a:gd name="T28" fmla="*/ 104 w 125"/>
                <a:gd name="T29" fmla="*/ 73 h 86"/>
                <a:gd name="T30" fmla="*/ 123 w 125"/>
                <a:gd name="T31" fmla="*/ 86 h 86"/>
                <a:gd name="T32" fmla="*/ 124 w 125"/>
                <a:gd name="T33" fmla="*/ 84 h 86"/>
                <a:gd name="T34" fmla="*/ 107 w 125"/>
                <a:gd name="T35" fmla="*/ 70 h 86"/>
                <a:gd name="T36" fmla="*/ 96 w 125"/>
                <a:gd name="T37" fmla="*/ 62 h 86"/>
                <a:gd name="T38" fmla="*/ 81 w 125"/>
                <a:gd name="T39" fmla="*/ 47 h 86"/>
                <a:gd name="T40" fmla="*/ 63 w 125"/>
                <a:gd name="T41" fmla="*/ 36 h 86"/>
                <a:gd name="T42" fmla="*/ 50 w 125"/>
                <a:gd name="T43" fmla="*/ 28 h 86"/>
                <a:gd name="T44" fmla="*/ 39 w 125"/>
                <a:gd name="T45" fmla="*/ 19 h 86"/>
                <a:gd name="T46" fmla="*/ 32 w 125"/>
                <a:gd name="T47" fmla="*/ 16 h 86"/>
                <a:gd name="T48" fmla="*/ 25 w 125"/>
                <a:gd name="T49" fmla="*/ 10 h 86"/>
                <a:gd name="T50" fmla="*/ 22 w 125"/>
                <a:gd name="T51" fmla="*/ 9 h 86"/>
                <a:gd name="T52" fmla="*/ 10 w 125"/>
                <a:gd name="T53" fmla="*/ 1 h 86"/>
                <a:gd name="T54" fmla="*/ 8 w 125"/>
                <a:gd name="T55" fmla="*/ 1 h 86"/>
                <a:gd name="T56" fmla="*/ 2 w 125"/>
                <a:gd name="T57" fmla="*/ 8 h 86"/>
                <a:gd name="T58" fmla="*/ 2 w 125"/>
                <a:gd name="T59" fmla="*/ 12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25" h="86">
                  <a:moveTo>
                    <a:pt x="2" y="12"/>
                  </a:moveTo>
                  <a:cubicBezTo>
                    <a:pt x="6" y="12"/>
                    <a:pt x="6" y="8"/>
                    <a:pt x="8" y="5"/>
                  </a:cubicBezTo>
                  <a:cubicBezTo>
                    <a:pt x="9" y="8"/>
                    <a:pt x="9" y="11"/>
                    <a:pt x="13" y="13"/>
                  </a:cubicBezTo>
                  <a:cubicBezTo>
                    <a:pt x="15" y="14"/>
                    <a:pt x="17" y="14"/>
                    <a:pt x="18" y="14"/>
                  </a:cubicBezTo>
                  <a:cubicBezTo>
                    <a:pt x="25" y="15"/>
                    <a:pt x="27" y="19"/>
                    <a:pt x="31" y="23"/>
                  </a:cubicBezTo>
                  <a:cubicBezTo>
                    <a:pt x="32" y="23"/>
                    <a:pt x="34" y="24"/>
                    <a:pt x="35" y="24"/>
                  </a:cubicBezTo>
                  <a:cubicBezTo>
                    <a:pt x="38" y="24"/>
                    <a:pt x="39" y="25"/>
                    <a:pt x="42" y="28"/>
                  </a:cubicBezTo>
                  <a:cubicBezTo>
                    <a:pt x="43" y="29"/>
                    <a:pt x="44" y="31"/>
                    <a:pt x="46" y="32"/>
                  </a:cubicBezTo>
                  <a:cubicBezTo>
                    <a:pt x="50" y="33"/>
                    <a:pt x="52" y="34"/>
                    <a:pt x="55" y="37"/>
                  </a:cubicBezTo>
                  <a:cubicBezTo>
                    <a:pt x="56" y="38"/>
                    <a:pt x="58" y="39"/>
                    <a:pt x="60" y="40"/>
                  </a:cubicBezTo>
                  <a:cubicBezTo>
                    <a:pt x="64" y="42"/>
                    <a:pt x="68" y="46"/>
                    <a:pt x="73" y="48"/>
                  </a:cubicBezTo>
                  <a:cubicBezTo>
                    <a:pt x="76" y="50"/>
                    <a:pt x="79" y="51"/>
                    <a:pt x="81" y="53"/>
                  </a:cubicBezTo>
                  <a:cubicBezTo>
                    <a:pt x="84" y="57"/>
                    <a:pt x="86" y="60"/>
                    <a:pt x="90" y="64"/>
                  </a:cubicBezTo>
                  <a:cubicBezTo>
                    <a:pt x="91" y="65"/>
                    <a:pt x="93" y="65"/>
                    <a:pt x="95" y="66"/>
                  </a:cubicBezTo>
                  <a:cubicBezTo>
                    <a:pt x="99" y="67"/>
                    <a:pt x="101" y="70"/>
                    <a:pt x="104" y="73"/>
                  </a:cubicBezTo>
                  <a:cubicBezTo>
                    <a:pt x="109" y="79"/>
                    <a:pt x="116" y="84"/>
                    <a:pt x="123" y="86"/>
                  </a:cubicBezTo>
                  <a:cubicBezTo>
                    <a:pt x="124" y="86"/>
                    <a:pt x="125" y="85"/>
                    <a:pt x="124" y="84"/>
                  </a:cubicBezTo>
                  <a:cubicBezTo>
                    <a:pt x="118" y="79"/>
                    <a:pt x="112" y="76"/>
                    <a:pt x="107" y="70"/>
                  </a:cubicBezTo>
                  <a:cubicBezTo>
                    <a:pt x="103" y="66"/>
                    <a:pt x="101" y="63"/>
                    <a:pt x="96" y="62"/>
                  </a:cubicBezTo>
                  <a:cubicBezTo>
                    <a:pt x="88" y="60"/>
                    <a:pt x="88" y="50"/>
                    <a:pt x="81" y="47"/>
                  </a:cubicBezTo>
                  <a:cubicBezTo>
                    <a:pt x="75" y="44"/>
                    <a:pt x="69" y="39"/>
                    <a:pt x="63" y="36"/>
                  </a:cubicBezTo>
                  <a:cubicBezTo>
                    <a:pt x="58" y="34"/>
                    <a:pt x="55" y="28"/>
                    <a:pt x="50" y="28"/>
                  </a:cubicBezTo>
                  <a:cubicBezTo>
                    <a:pt x="44" y="28"/>
                    <a:pt x="44" y="20"/>
                    <a:pt x="39" y="19"/>
                  </a:cubicBezTo>
                  <a:cubicBezTo>
                    <a:pt x="36" y="18"/>
                    <a:pt x="34" y="18"/>
                    <a:pt x="32" y="16"/>
                  </a:cubicBezTo>
                  <a:cubicBezTo>
                    <a:pt x="30" y="13"/>
                    <a:pt x="28" y="12"/>
                    <a:pt x="25" y="10"/>
                  </a:cubicBezTo>
                  <a:cubicBezTo>
                    <a:pt x="24" y="9"/>
                    <a:pt x="23" y="9"/>
                    <a:pt x="22" y="9"/>
                  </a:cubicBezTo>
                  <a:cubicBezTo>
                    <a:pt x="16" y="10"/>
                    <a:pt x="13" y="5"/>
                    <a:pt x="10" y="1"/>
                  </a:cubicBezTo>
                  <a:cubicBezTo>
                    <a:pt x="10" y="0"/>
                    <a:pt x="8" y="0"/>
                    <a:pt x="8" y="1"/>
                  </a:cubicBezTo>
                  <a:cubicBezTo>
                    <a:pt x="6" y="2"/>
                    <a:pt x="4" y="8"/>
                    <a:pt x="2" y="8"/>
                  </a:cubicBezTo>
                  <a:cubicBezTo>
                    <a:pt x="0" y="9"/>
                    <a:pt x="0" y="12"/>
                    <a:pt x="2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8" name="Freeform 173"/>
            <p:cNvSpPr>
              <a:spLocks/>
            </p:cNvSpPr>
            <p:nvPr/>
          </p:nvSpPr>
          <p:spPr bwMode="auto">
            <a:xfrm>
              <a:off x="1043" y="1754"/>
              <a:ext cx="166" cy="111"/>
            </a:xfrm>
            <a:custGeom>
              <a:avLst/>
              <a:gdLst>
                <a:gd name="T0" fmla="*/ 2 w 132"/>
                <a:gd name="T1" fmla="*/ 3 h 88"/>
                <a:gd name="T2" fmla="*/ 14 w 132"/>
                <a:gd name="T3" fmla="*/ 5 h 88"/>
                <a:gd name="T4" fmla="*/ 18 w 132"/>
                <a:gd name="T5" fmla="*/ 9 h 88"/>
                <a:gd name="T6" fmla="*/ 29 w 132"/>
                <a:gd name="T7" fmla="*/ 18 h 88"/>
                <a:gd name="T8" fmla="*/ 34 w 132"/>
                <a:gd name="T9" fmla="*/ 17 h 88"/>
                <a:gd name="T10" fmla="*/ 42 w 132"/>
                <a:gd name="T11" fmla="*/ 21 h 88"/>
                <a:gd name="T12" fmla="*/ 54 w 132"/>
                <a:gd name="T13" fmla="*/ 24 h 88"/>
                <a:gd name="T14" fmla="*/ 59 w 132"/>
                <a:gd name="T15" fmla="*/ 33 h 88"/>
                <a:gd name="T16" fmla="*/ 69 w 132"/>
                <a:gd name="T17" fmla="*/ 36 h 88"/>
                <a:gd name="T18" fmla="*/ 76 w 132"/>
                <a:gd name="T19" fmla="*/ 42 h 88"/>
                <a:gd name="T20" fmla="*/ 84 w 132"/>
                <a:gd name="T21" fmla="*/ 47 h 88"/>
                <a:gd name="T22" fmla="*/ 88 w 132"/>
                <a:gd name="T23" fmla="*/ 52 h 88"/>
                <a:gd name="T24" fmla="*/ 92 w 132"/>
                <a:gd name="T25" fmla="*/ 55 h 88"/>
                <a:gd name="T26" fmla="*/ 96 w 132"/>
                <a:gd name="T27" fmla="*/ 62 h 88"/>
                <a:gd name="T28" fmla="*/ 102 w 132"/>
                <a:gd name="T29" fmla="*/ 66 h 88"/>
                <a:gd name="T30" fmla="*/ 115 w 132"/>
                <a:gd name="T31" fmla="*/ 74 h 88"/>
                <a:gd name="T32" fmla="*/ 129 w 132"/>
                <a:gd name="T33" fmla="*/ 87 h 88"/>
                <a:gd name="T34" fmla="*/ 131 w 132"/>
                <a:gd name="T35" fmla="*/ 85 h 88"/>
                <a:gd name="T36" fmla="*/ 120 w 132"/>
                <a:gd name="T37" fmla="*/ 74 h 88"/>
                <a:gd name="T38" fmla="*/ 112 w 132"/>
                <a:gd name="T39" fmla="*/ 64 h 88"/>
                <a:gd name="T40" fmla="*/ 99 w 132"/>
                <a:gd name="T41" fmla="*/ 60 h 88"/>
                <a:gd name="T42" fmla="*/ 94 w 132"/>
                <a:gd name="T43" fmla="*/ 51 h 88"/>
                <a:gd name="T44" fmla="*/ 85 w 132"/>
                <a:gd name="T45" fmla="*/ 41 h 88"/>
                <a:gd name="T46" fmla="*/ 74 w 132"/>
                <a:gd name="T47" fmla="*/ 35 h 88"/>
                <a:gd name="T48" fmla="*/ 68 w 132"/>
                <a:gd name="T49" fmla="*/ 30 h 88"/>
                <a:gd name="T50" fmla="*/ 64 w 132"/>
                <a:gd name="T51" fmla="*/ 30 h 88"/>
                <a:gd name="T52" fmla="*/ 57 w 132"/>
                <a:gd name="T53" fmla="*/ 20 h 88"/>
                <a:gd name="T54" fmla="*/ 54 w 132"/>
                <a:gd name="T55" fmla="*/ 19 h 88"/>
                <a:gd name="T56" fmla="*/ 38 w 132"/>
                <a:gd name="T57" fmla="*/ 12 h 88"/>
                <a:gd name="T58" fmla="*/ 36 w 132"/>
                <a:gd name="T59" fmla="*/ 11 h 88"/>
                <a:gd name="T60" fmla="*/ 23 w 132"/>
                <a:gd name="T61" fmla="*/ 8 h 88"/>
                <a:gd name="T62" fmla="*/ 16 w 132"/>
                <a:gd name="T63" fmla="*/ 1 h 88"/>
                <a:gd name="T64" fmla="*/ 2 w 132"/>
                <a:gd name="T65" fmla="*/ 0 h 88"/>
                <a:gd name="T66" fmla="*/ 2 w 132"/>
                <a:gd name="T67" fmla="*/ 3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32" h="88">
                  <a:moveTo>
                    <a:pt x="2" y="3"/>
                  </a:moveTo>
                  <a:cubicBezTo>
                    <a:pt x="6" y="3"/>
                    <a:pt x="10" y="3"/>
                    <a:pt x="14" y="5"/>
                  </a:cubicBezTo>
                  <a:cubicBezTo>
                    <a:pt x="17" y="6"/>
                    <a:pt x="17" y="7"/>
                    <a:pt x="18" y="9"/>
                  </a:cubicBezTo>
                  <a:cubicBezTo>
                    <a:pt x="21" y="13"/>
                    <a:pt x="24" y="18"/>
                    <a:pt x="29" y="18"/>
                  </a:cubicBezTo>
                  <a:cubicBezTo>
                    <a:pt x="31" y="18"/>
                    <a:pt x="33" y="18"/>
                    <a:pt x="34" y="17"/>
                  </a:cubicBezTo>
                  <a:cubicBezTo>
                    <a:pt x="36" y="16"/>
                    <a:pt x="41" y="20"/>
                    <a:pt x="42" y="21"/>
                  </a:cubicBezTo>
                  <a:cubicBezTo>
                    <a:pt x="46" y="24"/>
                    <a:pt x="49" y="24"/>
                    <a:pt x="54" y="24"/>
                  </a:cubicBezTo>
                  <a:cubicBezTo>
                    <a:pt x="55" y="27"/>
                    <a:pt x="57" y="30"/>
                    <a:pt x="59" y="33"/>
                  </a:cubicBezTo>
                  <a:cubicBezTo>
                    <a:pt x="62" y="36"/>
                    <a:pt x="67" y="32"/>
                    <a:pt x="69" y="36"/>
                  </a:cubicBezTo>
                  <a:cubicBezTo>
                    <a:pt x="71" y="39"/>
                    <a:pt x="73" y="41"/>
                    <a:pt x="76" y="42"/>
                  </a:cubicBezTo>
                  <a:cubicBezTo>
                    <a:pt x="80" y="44"/>
                    <a:pt x="80" y="38"/>
                    <a:pt x="84" y="47"/>
                  </a:cubicBezTo>
                  <a:cubicBezTo>
                    <a:pt x="86" y="49"/>
                    <a:pt x="86" y="50"/>
                    <a:pt x="88" y="52"/>
                  </a:cubicBezTo>
                  <a:cubicBezTo>
                    <a:pt x="89" y="53"/>
                    <a:pt x="91" y="54"/>
                    <a:pt x="92" y="55"/>
                  </a:cubicBezTo>
                  <a:cubicBezTo>
                    <a:pt x="94" y="56"/>
                    <a:pt x="95" y="60"/>
                    <a:pt x="96" y="62"/>
                  </a:cubicBezTo>
                  <a:cubicBezTo>
                    <a:pt x="97" y="65"/>
                    <a:pt x="99" y="66"/>
                    <a:pt x="102" y="66"/>
                  </a:cubicBezTo>
                  <a:cubicBezTo>
                    <a:pt x="109" y="67"/>
                    <a:pt x="111" y="69"/>
                    <a:pt x="115" y="74"/>
                  </a:cubicBezTo>
                  <a:cubicBezTo>
                    <a:pt x="119" y="79"/>
                    <a:pt x="124" y="85"/>
                    <a:pt x="129" y="87"/>
                  </a:cubicBezTo>
                  <a:cubicBezTo>
                    <a:pt x="130" y="88"/>
                    <a:pt x="132" y="86"/>
                    <a:pt x="131" y="85"/>
                  </a:cubicBezTo>
                  <a:cubicBezTo>
                    <a:pt x="127" y="81"/>
                    <a:pt x="124" y="77"/>
                    <a:pt x="120" y="74"/>
                  </a:cubicBezTo>
                  <a:cubicBezTo>
                    <a:pt x="117" y="71"/>
                    <a:pt x="116" y="66"/>
                    <a:pt x="112" y="64"/>
                  </a:cubicBezTo>
                  <a:cubicBezTo>
                    <a:pt x="108" y="63"/>
                    <a:pt x="102" y="64"/>
                    <a:pt x="99" y="60"/>
                  </a:cubicBezTo>
                  <a:cubicBezTo>
                    <a:pt x="97" y="57"/>
                    <a:pt x="97" y="53"/>
                    <a:pt x="94" y="51"/>
                  </a:cubicBezTo>
                  <a:cubicBezTo>
                    <a:pt x="90" y="48"/>
                    <a:pt x="88" y="44"/>
                    <a:pt x="85" y="41"/>
                  </a:cubicBezTo>
                  <a:cubicBezTo>
                    <a:pt x="82" y="37"/>
                    <a:pt x="77" y="40"/>
                    <a:pt x="74" y="35"/>
                  </a:cubicBezTo>
                  <a:cubicBezTo>
                    <a:pt x="72" y="33"/>
                    <a:pt x="71" y="31"/>
                    <a:pt x="68" y="30"/>
                  </a:cubicBezTo>
                  <a:cubicBezTo>
                    <a:pt x="66" y="30"/>
                    <a:pt x="65" y="30"/>
                    <a:pt x="64" y="30"/>
                  </a:cubicBezTo>
                  <a:cubicBezTo>
                    <a:pt x="61" y="31"/>
                    <a:pt x="57" y="22"/>
                    <a:pt x="57" y="20"/>
                  </a:cubicBezTo>
                  <a:cubicBezTo>
                    <a:pt x="57" y="19"/>
                    <a:pt x="56" y="19"/>
                    <a:pt x="54" y="19"/>
                  </a:cubicBezTo>
                  <a:cubicBezTo>
                    <a:pt x="46" y="21"/>
                    <a:pt x="44" y="15"/>
                    <a:pt x="38" y="12"/>
                  </a:cubicBezTo>
                  <a:cubicBezTo>
                    <a:pt x="37" y="11"/>
                    <a:pt x="37" y="11"/>
                    <a:pt x="36" y="11"/>
                  </a:cubicBezTo>
                  <a:cubicBezTo>
                    <a:pt x="31" y="13"/>
                    <a:pt x="27" y="12"/>
                    <a:pt x="23" y="8"/>
                  </a:cubicBezTo>
                  <a:cubicBezTo>
                    <a:pt x="21" y="5"/>
                    <a:pt x="20" y="2"/>
                    <a:pt x="16" y="1"/>
                  </a:cubicBezTo>
                  <a:cubicBezTo>
                    <a:pt x="11" y="0"/>
                    <a:pt x="7" y="0"/>
                    <a:pt x="2" y="0"/>
                  </a:cubicBezTo>
                  <a:cubicBezTo>
                    <a:pt x="0" y="0"/>
                    <a:pt x="0" y="3"/>
                    <a:pt x="2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9" name="Freeform 174"/>
            <p:cNvSpPr>
              <a:spLocks/>
            </p:cNvSpPr>
            <p:nvPr/>
          </p:nvSpPr>
          <p:spPr bwMode="auto">
            <a:xfrm>
              <a:off x="1291" y="1654"/>
              <a:ext cx="163" cy="119"/>
            </a:xfrm>
            <a:custGeom>
              <a:avLst/>
              <a:gdLst>
                <a:gd name="T0" fmla="*/ 7 w 129"/>
                <a:gd name="T1" fmla="*/ 91 h 94"/>
                <a:gd name="T2" fmla="*/ 8 w 129"/>
                <a:gd name="T3" fmla="*/ 80 h 94"/>
                <a:gd name="T4" fmla="*/ 15 w 129"/>
                <a:gd name="T5" fmla="*/ 82 h 94"/>
                <a:gd name="T6" fmla="*/ 19 w 129"/>
                <a:gd name="T7" fmla="*/ 76 h 94"/>
                <a:gd name="T8" fmla="*/ 20 w 129"/>
                <a:gd name="T9" fmla="*/ 73 h 94"/>
                <a:gd name="T10" fmla="*/ 22 w 129"/>
                <a:gd name="T11" fmla="*/ 74 h 94"/>
                <a:gd name="T12" fmla="*/ 27 w 129"/>
                <a:gd name="T13" fmla="*/ 71 h 94"/>
                <a:gd name="T14" fmla="*/ 32 w 129"/>
                <a:gd name="T15" fmla="*/ 64 h 94"/>
                <a:gd name="T16" fmla="*/ 38 w 129"/>
                <a:gd name="T17" fmla="*/ 60 h 94"/>
                <a:gd name="T18" fmla="*/ 46 w 129"/>
                <a:gd name="T19" fmla="*/ 55 h 94"/>
                <a:gd name="T20" fmla="*/ 53 w 129"/>
                <a:gd name="T21" fmla="*/ 50 h 94"/>
                <a:gd name="T22" fmla="*/ 62 w 129"/>
                <a:gd name="T23" fmla="*/ 41 h 94"/>
                <a:gd name="T24" fmla="*/ 70 w 129"/>
                <a:gd name="T25" fmla="*/ 40 h 94"/>
                <a:gd name="T26" fmla="*/ 83 w 129"/>
                <a:gd name="T27" fmla="*/ 34 h 94"/>
                <a:gd name="T28" fmla="*/ 91 w 129"/>
                <a:gd name="T29" fmla="*/ 29 h 94"/>
                <a:gd name="T30" fmla="*/ 96 w 129"/>
                <a:gd name="T31" fmla="*/ 26 h 94"/>
                <a:gd name="T32" fmla="*/ 113 w 129"/>
                <a:gd name="T33" fmla="*/ 27 h 94"/>
                <a:gd name="T34" fmla="*/ 126 w 129"/>
                <a:gd name="T35" fmla="*/ 20 h 94"/>
                <a:gd name="T36" fmla="*/ 126 w 129"/>
                <a:gd name="T37" fmla="*/ 16 h 94"/>
                <a:gd name="T38" fmla="*/ 121 w 129"/>
                <a:gd name="T39" fmla="*/ 17 h 94"/>
                <a:gd name="T40" fmla="*/ 108 w 129"/>
                <a:gd name="T41" fmla="*/ 21 h 94"/>
                <a:gd name="T42" fmla="*/ 92 w 129"/>
                <a:gd name="T43" fmla="*/ 23 h 94"/>
                <a:gd name="T44" fmla="*/ 86 w 129"/>
                <a:gd name="T45" fmla="*/ 24 h 94"/>
                <a:gd name="T46" fmla="*/ 77 w 129"/>
                <a:gd name="T47" fmla="*/ 30 h 94"/>
                <a:gd name="T48" fmla="*/ 71 w 129"/>
                <a:gd name="T49" fmla="*/ 33 h 94"/>
                <a:gd name="T50" fmla="*/ 61 w 129"/>
                <a:gd name="T51" fmla="*/ 37 h 94"/>
                <a:gd name="T52" fmla="*/ 69 w 129"/>
                <a:gd name="T53" fmla="*/ 33 h 94"/>
                <a:gd name="T54" fmla="*/ 75 w 129"/>
                <a:gd name="T55" fmla="*/ 28 h 94"/>
                <a:gd name="T56" fmla="*/ 90 w 129"/>
                <a:gd name="T57" fmla="*/ 12 h 94"/>
                <a:gd name="T58" fmla="*/ 105 w 129"/>
                <a:gd name="T59" fmla="*/ 3 h 94"/>
                <a:gd name="T60" fmla="*/ 103 w 129"/>
                <a:gd name="T61" fmla="*/ 0 h 94"/>
                <a:gd name="T62" fmla="*/ 95 w 129"/>
                <a:gd name="T63" fmla="*/ 5 h 94"/>
                <a:gd name="T64" fmla="*/ 90 w 129"/>
                <a:gd name="T65" fmla="*/ 7 h 94"/>
                <a:gd name="T66" fmla="*/ 75 w 129"/>
                <a:gd name="T67" fmla="*/ 20 h 94"/>
                <a:gd name="T68" fmla="*/ 70 w 129"/>
                <a:gd name="T69" fmla="*/ 27 h 94"/>
                <a:gd name="T70" fmla="*/ 60 w 129"/>
                <a:gd name="T71" fmla="*/ 33 h 94"/>
                <a:gd name="T72" fmla="*/ 52 w 129"/>
                <a:gd name="T73" fmla="*/ 38 h 94"/>
                <a:gd name="T74" fmla="*/ 45 w 129"/>
                <a:gd name="T75" fmla="*/ 40 h 94"/>
                <a:gd name="T76" fmla="*/ 34 w 129"/>
                <a:gd name="T77" fmla="*/ 48 h 94"/>
                <a:gd name="T78" fmla="*/ 29 w 129"/>
                <a:gd name="T79" fmla="*/ 53 h 94"/>
                <a:gd name="T80" fmla="*/ 26 w 129"/>
                <a:gd name="T81" fmla="*/ 53 h 94"/>
                <a:gd name="T82" fmla="*/ 15 w 129"/>
                <a:gd name="T83" fmla="*/ 60 h 94"/>
                <a:gd name="T84" fmla="*/ 5 w 129"/>
                <a:gd name="T85" fmla="*/ 69 h 94"/>
                <a:gd name="T86" fmla="*/ 8 w 129"/>
                <a:gd name="T87" fmla="*/ 71 h 94"/>
                <a:gd name="T88" fmla="*/ 13 w 129"/>
                <a:gd name="T89" fmla="*/ 66 h 94"/>
                <a:gd name="T90" fmla="*/ 21 w 129"/>
                <a:gd name="T91" fmla="*/ 64 h 94"/>
                <a:gd name="T92" fmla="*/ 29 w 129"/>
                <a:gd name="T93" fmla="*/ 57 h 94"/>
                <a:gd name="T94" fmla="*/ 35 w 129"/>
                <a:gd name="T95" fmla="*/ 53 h 94"/>
                <a:gd name="T96" fmla="*/ 45 w 129"/>
                <a:gd name="T97" fmla="*/ 46 h 94"/>
                <a:gd name="T98" fmla="*/ 56 w 129"/>
                <a:gd name="T99" fmla="*/ 41 h 94"/>
                <a:gd name="T100" fmla="*/ 56 w 129"/>
                <a:gd name="T101" fmla="*/ 42 h 94"/>
                <a:gd name="T102" fmla="*/ 46 w 129"/>
                <a:gd name="T103" fmla="*/ 48 h 94"/>
                <a:gd name="T104" fmla="*/ 43 w 129"/>
                <a:gd name="T105" fmla="*/ 52 h 94"/>
                <a:gd name="T106" fmla="*/ 36 w 129"/>
                <a:gd name="T107" fmla="*/ 55 h 94"/>
                <a:gd name="T108" fmla="*/ 30 w 129"/>
                <a:gd name="T109" fmla="*/ 59 h 94"/>
                <a:gd name="T110" fmla="*/ 26 w 129"/>
                <a:gd name="T111" fmla="*/ 60 h 94"/>
                <a:gd name="T112" fmla="*/ 20 w 129"/>
                <a:gd name="T113" fmla="*/ 67 h 94"/>
                <a:gd name="T114" fmla="*/ 18 w 129"/>
                <a:gd name="T115" fmla="*/ 68 h 94"/>
                <a:gd name="T116" fmla="*/ 14 w 129"/>
                <a:gd name="T117" fmla="*/ 76 h 94"/>
                <a:gd name="T118" fmla="*/ 6 w 129"/>
                <a:gd name="T119" fmla="*/ 73 h 94"/>
                <a:gd name="T120" fmla="*/ 2 w 129"/>
                <a:gd name="T121" fmla="*/ 91 h 94"/>
                <a:gd name="T122" fmla="*/ 7 w 129"/>
                <a:gd name="T123" fmla="*/ 91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29" h="94">
                  <a:moveTo>
                    <a:pt x="7" y="91"/>
                  </a:moveTo>
                  <a:cubicBezTo>
                    <a:pt x="7" y="90"/>
                    <a:pt x="6" y="78"/>
                    <a:pt x="8" y="80"/>
                  </a:cubicBezTo>
                  <a:cubicBezTo>
                    <a:pt x="10" y="82"/>
                    <a:pt x="12" y="83"/>
                    <a:pt x="15" y="82"/>
                  </a:cubicBezTo>
                  <a:cubicBezTo>
                    <a:pt x="17" y="82"/>
                    <a:pt x="18" y="79"/>
                    <a:pt x="19" y="76"/>
                  </a:cubicBezTo>
                  <a:cubicBezTo>
                    <a:pt x="19" y="76"/>
                    <a:pt x="20" y="74"/>
                    <a:pt x="20" y="73"/>
                  </a:cubicBezTo>
                  <a:cubicBezTo>
                    <a:pt x="20" y="70"/>
                    <a:pt x="20" y="73"/>
                    <a:pt x="22" y="74"/>
                  </a:cubicBezTo>
                  <a:cubicBezTo>
                    <a:pt x="25" y="75"/>
                    <a:pt x="26" y="73"/>
                    <a:pt x="27" y="71"/>
                  </a:cubicBezTo>
                  <a:cubicBezTo>
                    <a:pt x="30" y="67"/>
                    <a:pt x="27" y="64"/>
                    <a:pt x="32" y="64"/>
                  </a:cubicBezTo>
                  <a:cubicBezTo>
                    <a:pt x="35" y="64"/>
                    <a:pt x="36" y="63"/>
                    <a:pt x="38" y="60"/>
                  </a:cubicBezTo>
                  <a:cubicBezTo>
                    <a:pt x="40" y="56"/>
                    <a:pt x="43" y="60"/>
                    <a:pt x="46" y="55"/>
                  </a:cubicBezTo>
                  <a:cubicBezTo>
                    <a:pt x="48" y="52"/>
                    <a:pt x="51" y="53"/>
                    <a:pt x="53" y="50"/>
                  </a:cubicBezTo>
                  <a:cubicBezTo>
                    <a:pt x="57" y="48"/>
                    <a:pt x="58" y="40"/>
                    <a:pt x="62" y="41"/>
                  </a:cubicBezTo>
                  <a:cubicBezTo>
                    <a:pt x="65" y="42"/>
                    <a:pt x="68" y="42"/>
                    <a:pt x="70" y="40"/>
                  </a:cubicBezTo>
                  <a:cubicBezTo>
                    <a:pt x="74" y="36"/>
                    <a:pt x="77" y="36"/>
                    <a:pt x="83" y="34"/>
                  </a:cubicBezTo>
                  <a:cubicBezTo>
                    <a:pt x="86" y="33"/>
                    <a:pt x="87" y="28"/>
                    <a:pt x="91" y="29"/>
                  </a:cubicBezTo>
                  <a:cubicBezTo>
                    <a:pt x="93" y="30"/>
                    <a:pt x="95" y="28"/>
                    <a:pt x="96" y="26"/>
                  </a:cubicBezTo>
                  <a:cubicBezTo>
                    <a:pt x="98" y="23"/>
                    <a:pt x="110" y="27"/>
                    <a:pt x="113" y="27"/>
                  </a:cubicBezTo>
                  <a:cubicBezTo>
                    <a:pt x="119" y="27"/>
                    <a:pt x="121" y="22"/>
                    <a:pt x="126" y="20"/>
                  </a:cubicBezTo>
                  <a:cubicBezTo>
                    <a:pt x="129" y="20"/>
                    <a:pt x="128" y="17"/>
                    <a:pt x="126" y="16"/>
                  </a:cubicBezTo>
                  <a:cubicBezTo>
                    <a:pt x="123" y="16"/>
                    <a:pt x="123" y="16"/>
                    <a:pt x="121" y="17"/>
                  </a:cubicBezTo>
                  <a:cubicBezTo>
                    <a:pt x="116" y="19"/>
                    <a:pt x="114" y="22"/>
                    <a:pt x="108" y="21"/>
                  </a:cubicBezTo>
                  <a:cubicBezTo>
                    <a:pt x="103" y="20"/>
                    <a:pt x="96" y="18"/>
                    <a:pt x="92" y="23"/>
                  </a:cubicBezTo>
                  <a:cubicBezTo>
                    <a:pt x="91" y="24"/>
                    <a:pt x="87" y="23"/>
                    <a:pt x="86" y="24"/>
                  </a:cubicBezTo>
                  <a:cubicBezTo>
                    <a:pt x="83" y="26"/>
                    <a:pt x="81" y="29"/>
                    <a:pt x="77" y="30"/>
                  </a:cubicBezTo>
                  <a:cubicBezTo>
                    <a:pt x="75" y="31"/>
                    <a:pt x="73" y="31"/>
                    <a:pt x="71" y="33"/>
                  </a:cubicBezTo>
                  <a:cubicBezTo>
                    <a:pt x="68" y="36"/>
                    <a:pt x="65" y="36"/>
                    <a:pt x="61" y="37"/>
                  </a:cubicBezTo>
                  <a:cubicBezTo>
                    <a:pt x="63" y="36"/>
                    <a:pt x="66" y="35"/>
                    <a:pt x="69" y="33"/>
                  </a:cubicBezTo>
                  <a:cubicBezTo>
                    <a:pt x="71" y="32"/>
                    <a:pt x="73" y="31"/>
                    <a:pt x="75" y="28"/>
                  </a:cubicBezTo>
                  <a:cubicBezTo>
                    <a:pt x="79" y="22"/>
                    <a:pt x="84" y="17"/>
                    <a:pt x="90" y="12"/>
                  </a:cubicBezTo>
                  <a:cubicBezTo>
                    <a:pt x="95" y="9"/>
                    <a:pt x="100" y="7"/>
                    <a:pt x="105" y="3"/>
                  </a:cubicBezTo>
                  <a:cubicBezTo>
                    <a:pt x="106" y="2"/>
                    <a:pt x="105" y="0"/>
                    <a:pt x="103" y="0"/>
                  </a:cubicBezTo>
                  <a:cubicBezTo>
                    <a:pt x="100" y="2"/>
                    <a:pt x="98" y="4"/>
                    <a:pt x="95" y="5"/>
                  </a:cubicBezTo>
                  <a:cubicBezTo>
                    <a:pt x="93" y="6"/>
                    <a:pt x="91" y="6"/>
                    <a:pt x="90" y="7"/>
                  </a:cubicBezTo>
                  <a:cubicBezTo>
                    <a:pt x="85" y="11"/>
                    <a:pt x="80" y="16"/>
                    <a:pt x="75" y="20"/>
                  </a:cubicBezTo>
                  <a:cubicBezTo>
                    <a:pt x="73" y="22"/>
                    <a:pt x="72" y="25"/>
                    <a:pt x="70" y="27"/>
                  </a:cubicBezTo>
                  <a:cubicBezTo>
                    <a:pt x="69" y="29"/>
                    <a:pt x="62" y="32"/>
                    <a:pt x="60" y="33"/>
                  </a:cubicBezTo>
                  <a:cubicBezTo>
                    <a:pt x="57" y="35"/>
                    <a:pt x="55" y="38"/>
                    <a:pt x="52" y="38"/>
                  </a:cubicBezTo>
                  <a:cubicBezTo>
                    <a:pt x="49" y="39"/>
                    <a:pt x="48" y="38"/>
                    <a:pt x="45" y="40"/>
                  </a:cubicBezTo>
                  <a:cubicBezTo>
                    <a:pt x="42" y="43"/>
                    <a:pt x="37" y="45"/>
                    <a:pt x="34" y="48"/>
                  </a:cubicBezTo>
                  <a:cubicBezTo>
                    <a:pt x="33" y="49"/>
                    <a:pt x="31" y="53"/>
                    <a:pt x="29" y="53"/>
                  </a:cubicBezTo>
                  <a:cubicBezTo>
                    <a:pt x="28" y="53"/>
                    <a:pt x="27" y="52"/>
                    <a:pt x="26" y="53"/>
                  </a:cubicBezTo>
                  <a:cubicBezTo>
                    <a:pt x="22" y="56"/>
                    <a:pt x="21" y="59"/>
                    <a:pt x="15" y="60"/>
                  </a:cubicBezTo>
                  <a:cubicBezTo>
                    <a:pt x="11" y="62"/>
                    <a:pt x="8" y="65"/>
                    <a:pt x="5" y="69"/>
                  </a:cubicBezTo>
                  <a:cubicBezTo>
                    <a:pt x="4" y="71"/>
                    <a:pt x="7" y="72"/>
                    <a:pt x="8" y="71"/>
                  </a:cubicBezTo>
                  <a:cubicBezTo>
                    <a:pt x="9" y="70"/>
                    <a:pt x="12" y="67"/>
                    <a:pt x="13" y="66"/>
                  </a:cubicBezTo>
                  <a:cubicBezTo>
                    <a:pt x="16" y="64"/>
                    <a:pt x="19" y="65"/>
                    <a:pt x="21" y="64"/>
                  </a:cubicBezTo>
                  <a:cubicBezTo>
                    <a:pt x="24" y="62"/>
                    <a:pt x="25" y="56"/>
                    <a:pt x="29" y="57"/>
                  </a:cubicBezTo>
                  <a:cubicBezTo>
                    <a:pt x="32" y="58"/>
                    <a:pt x="34" y="55"/>
                    <a:pt x="35" y="53"/>
                  </a:cubicBezTo>
                  <a:cubicBezTo>
                    <a:pt x="37" y="49"/>
                    <a:pt x="42" y="49"/>
                    <a:pt x="45" y="46"/>
                  </a:cubicBezTo>
                  <a:cubicBezTo>
                    <a:pt x="48" y="43"/>
                    <a:pt x="52" y="43"/>
                    <a:pt x="56" y="41"/>
                  </a:cubicBezTo>
                  <a:cubicBezTo>
                    <a:pt x="56" y="41"/>
                    <a:pt x="56" y="41"/>
                    <a:pt x="56" y="42"/>
                  </a:cubicBezTo>
                  <a:cubicBezTo>
                    <a:pt x="53" y="45"/>
                    <a:pt x="50" y="47"/>
                    <a:pt x="46" y="48"/>
                  </a:cubicBezTo>
                  <a:cubicBezTo>
                    <a:pt x="44" y="49"/>
                    <a:pt x="43" y="50"/>
                    <a:pt x="43" y="52"/>
                  </a:cubicBezTo>
                  <a:cubicBezTo>
                    <a:pt x="41" y="54"/>
                    <a:pt x="38" y="53"/>
                    <a:pt x="36" y="55"/>
                  </a:cubicBezTo>
                  <a:cubicBezTo>
                    <a:pt x="34" y="57"/>
                    <a:pt x="34" y="59"/>
                    <a:pt x="30" y="59"/>
                  </a:cubicBezTo>
                  <a:cubicBezTo>
                    <a:pt x="29" y="59"/>
                    <a:pt x="28" y="59"/>
                    <a:pt x="26" y="60"/>
                  </a:cubicBezTo>
                  <a:cubicBezTo>
                    <a:pt x="23" y="63"/>
                    <a:pt x="26" y="69"/>
                    <a:pt x="20" y="67"/>
                  </a:cubicBezTo>
                  <a:cubicBezTo>
                    <a:pt x="19" y="67"/>
                    <a:pt x="18" y="67"/>
                    <a:pt x="18" y="68"/>
                  </a:cubicBezTo>
                  <a:cubicBezTo>
                    <a:pt x="16" y="70"/>
                    <a:pt x="15" y="73"/>
                    <a:pt x="14" y="76"/>
                  </a:cubicBezTo>
                  <a:cubicBezTo>
                    <a:pt x="13" y="77"/>
                    <a:pt x="8" y="73"/>
                    <a:pt x="6" y="73"/>
                  </a:cubicBezTo>
                  <a:cubicBezTo>
                    <a:pt x="0" y="73"/>
                    <a:pt x="2" y="89"/>
                    <a:pt x="2" y="91"/>
                  </a:cubicBezTo>
                  <a:cubicBezTo>
                    <a:pt x="3" y="94"/>
                    <a:pt x="7" y="94"/>
                    <a:pt x="7" y="9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0" name="Freeform 175"/>
            <p:cNvSpPr>
              <a:spLocks/>
            </p:cNvSpPr>
            <p:nvPr/>
          </p:nvSpPr>
          <p:spPr bwMode="auto">
            <a:xfrm>
              <a:off x="1289" y="1689"/>
              <a:ext cx="159" cy="126"/>
            </a:xfrm>
            <a:custGeom>
              <a:avLst/>
              <a:gdLst>
                <a:gd name="T0" fmla="*/ 4 w 126"/>
                <a:gd name="T1" fmla="*/ 98 h 100"/>
                <a:gd name="T2" fmla="*/ 12 w 126"/>
                <a:gd name="T3" fmla="*/ 84 h 100"/>
                <a:gd name="T4" fmla="*/ 17 w 126"/>
                <a:gd name="T5" fmla="*/ 80 h 100"/>
                <a:gd name="T6" fmla="*/ 19 w 126"/>
                <a:gd name="T7" fmla="*/ 72 h 100"/>
                <a:gd name="T8" fmla="*/ 23 w 126"/>
                <a:gd name="T9" fmla="*/ 72 h 100"/>
                <a:gd name="T10" fmla="*/ 27 w 126"/>
                <a:gd name="T11" fmla="*/ 66 h 100"/>
                <a:gd name="T12" fmla="*/ 35 w 126"/>
                <a:gd name="T13" fmla="*/ 61 h 100"/>
                <a:gd name="T14" fmla="*/ 43 w 126"/>
                <a:gd name="T15" fmla="*/ 54 h 100"/>
                <a:gd name="T16" fmla="*/ 47 w 126"/>
                <a:gd name="T17" fmla="*/ 46 h 100"/>
                <a:gd name="T18" fmla="*/ 63 w 126"/>
                <a:gd name="T19" fmla="*/ 40 h 100"/>
                <a:gd name="T20" fmla="*/ 75 w 126"/>
                <a:gd name="T21" fmla="*/ 33 h 100"/>
                <a:gd name="T22" fmla="*/ 80 w 126"/>
                <a:gd name="T23" fmla="*/ 28 h 100"/>
                <a:gd name="T24" fmla="*/ 84 w 126"/>
                <a:gd name="T25" fmla="*/ 25 h 100"/>
                <a:gd name="T26" fmla="*/ 90 w 126"/>
                <a:gd name="T27" fmla="*/ 23 h 100"/>
                <a:gd name="T28" fmla="*/ 95 w 126"/>
                <a:gd name="T29" fmla="*/ 19 h 100"/>
                <a:gd name="T30" fmla="*/ 103 w 126"/>
                <a:gd name="T31" fmla="*/ 18 h 100"/>
                <a:gd name="T32" fmla="*/ 119 w 126"/>
                <a:gd name="T33" fmla="*/ 15 h 100"/>
                <a:gd name="T34" fmla="*/ 125 w 126"/>
                <a:gd name="T35" fmla="*/ 4 h 100"/>
                <a:gd name="T36" fmla="*/ 122 w 126"/>
                <a:gd name="T37" fmla="*/ 2 h 100"/>
                <a:gd name="T38" fmla="*/ 110 w 126"/>
                <a:gd name="T39" fmla="*/ 10 h 100"/>
                <a:gd name="T40" fmla="*/ 98 w 126"/>
                <a:gd name="T41" fmla="*/ 13 h 100"/>
                <a:gd name="T42" fmla="*/ 89 w 126"/>
                <a:gd name="T43" fmla="*/ 15 h 100"/>
                <a:gd name="T44" fmla="*/ 82 w 126"/>
                <a:gd name="T45" fmla="*/ 19 h 100"/>
                <a:gd name="T46" fmla="*/ 79 w 126"/>
                <a:gd name="T47" fmla="*/ 20 h 100"/>
                <a:gd name="T48" fmla="*/ 76 w 126"/>
                <a:gd name="T49" fmla="*/ 25 h 100"/>
                <a:gd name="T50" fmla="*/ 67 w 126"/>
                <a:gd name="T51" fmla="*/ 28 h 100"/>
                <a:gd name="T52" fmla="*/ 58 w 126"/>
                <a:gd name="T53" fmla="*/ 37 h 100"/>
                <a:gd name="T54" fmla="*/ 48 w 126"/>
                <a:gd name="T55" fmla="*/ 41 h 100"/>
                <a:gd name="T56" fmla="*/ 44 w 126"/>
                <a:gd name="T57" fmla="*/ 42 h 100"/>
                <a:gd name="T58" fmla="*/ 37 w 126"/>
                <a:gd name="T59" fmla="*/ 52 h 100"/>
                <a:gd name="T60" fmla="*/ 31 w 126"/>
                <a:gd name="T61" fmla="*/ 57 h 100"/>
                <a:gd name="T62" fmla="*/ 24 w 126"/>
                <a:gd name="T63" fmla="*/ 61 h 100"/>
                <a:gd name="T64" fmla="*/ 18 w 126"/>
                <a:gd name="T65" fmla="*/ 68 h 100"/>
                <a:gd name="T66" fmla="*/ 9 w 126"/>
                <a:gd name="T67" fmla="*/ 80 h 100"/>
                <a:gd name="T68" fmla="*/ 1 w 126"/>
                <a:gd name="T69" fmla="*/ 94 h 100"/>
                <a:gd name="T70" fmla="*/ 0 w 126"/>
                <a:gd name="T71" fmla="*/ 96 h 100"/>
                <a:gd name="T72" fmla="*/ 4 w 126"/>
                <a:gd name="T73" fmla="*/ 98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26" h="100">
                  <a:moveTo>
                    <a:pt x="4" y="98"/>
                  </a:moveTo>
                  <a:cubicBezTo>
                    <a:pt x="8" y="94"/>
                    <a:pt x="8" y="85"/>
                    <a:pt x="12" y="84"/>
                  </a:cubicBezTo>
                  <a:cubicBezTo>
                    <a:pt x="14" y="83"/>
                    <a:pt x="16" y="81"/>
                    <a:pt x="17" y="80"/>
                  </a:cubicBezTo>
                  <a:cubicBezTo>
                    <a:pt x="17" y="79"/>
                    <a:pt x="19" y="72"/>
                    <a:pt x="19" y="72"/>
                  </a:cubicBezTo>
                  <a:cubicBezTo>
                    <a:pt x="21" y="72"/>
                    <a:pt x="22" y="72"/>
                    <a:pt x="23" y="72"/>
                  </a:cubicBezTo>
                  <a:cubicBezTo>
                    <a:pt x="25" y="71"/>
                    <a:pt x="26" y="68"/>
                    <a:pt x="27" y="66"/>
                  </a:cubicBezTo>
                  <a:cubicBezTo>
                    <a:pt x="29" y="63"/>
                    <a:pt x="32" y="63"/>
                    <a:pt x="35" y="61"/>
                  </a:cubicBezTo>
                  <a:cubicBezTo>
                    <a:pt x="37" y="59"/>
                    <a:pt x="40" y="56"/>
                    <a:pt x="43" y="54"/>
                  </a:cubicBezTo>
                  <a:cubicBezTo>
                    <a:pt x="45" y="52"/>
                    <a:pt x="46" y="49"/>
                    <a:pt x="47" y="46"/>
                  </a:cubicBezTo>
                  <a:cubicBezTo>
                    <a:pt x="53" y="49"/>
                    <a:pt x="57" y="44"/>
                    <a:pt x="63" y="40"/>
                  </a:cubicBezTo>
                  <a:cubicBezTo>
                    <a:pt x="68" y="38"/>
                    <a:pt x="69" y="33"/>
                    <a:pt x="75" y="33"/>
                  </a:cubicBezTo>
                  <a:cubicBezTo>
                    <a:pt x="77" y="33"/>
                    <a:pt x="80" y="30"/>
                    <a:pt x="80" y="28"/>
                  </a:cubicBezTo>
                  <a:cubicBezTo>
                    <a:pt x="81" y="25"/>
                    <a:pt x="81" y="24"/>
                    <a:pt x="84" y="25"/>
                  </a:cubicBezTo>
                  <a:cubicBezTo>
                    <a:pt x="87" y="25"/>
                    <a:pt x="88" y="24"/>
                    <a:pt x="90" y="23"/>
                  </a:cubicBezTo>
                  <a:cubicBezTo>
                    <a:pt x="92" y="22"/>
                    <a:pt x="92" y="19"/>
                    <a:pt x="95" y="19"/>
                  </a:cubicBezTo>
                  <a:cubicBezTo>
                    <a:pt x="98" y="19"/>
                    <a:pt x="100" y="19"/>
                    <a:pt x="103" y="18"/>
                  </a:cubicBezTo>
                  <a:cubicBezTo>
                    <a:pt x="109" y="16"/>
                    <a:pt x="114" y="17"/>
                    <a:pt x="119" y="15"/>
                  </a:cubicBezTo>
                  <a:cubicBezTo>
                    <a:pt x="122" y="13"/>
                    <a:pt x="124" y="7"/>
                    <a:pt x="125" y="4"/>
                  </a:cubicBezTo>
                  <a:cubicBezTo>
                    <a:pt x="126" y="2"/>
                    <a:pt x="123" y="0"/>
                    <a:pt x="122" y="2"/>
                  </a:cubicBezTo>
                  <a:cubicBezTo>
                    <a:pt x="119" y="6"/>
                    <a:pt x="117" y="11"/>
                    <a:pt x="110" y="10"/>
                  </a:cubicBezTo>
                  <a:cubicBezTo>
                    <a:pt x="106" y="10"/>
                    <a:pt x="102" y="12"/>
                    <a:pt x="98" y="13"/>
                  </a:cubicBezTo>
                  <a:cubicBezTo>
                    <a:pt x="94" y="13"/>
                    <a:pt x="92" y="13"/>
                    <a:pt x="89" y="15"/>
                  </a:cubicBezTo>
                  <a:cubicBezTo>
                    <a:pt x="86" y="18"/>
                    <a:pt x="85" y="19"/>
                    <a:pt x="82" y="19"/>
                  </a:cubicBezTo>
                  <a:cubicBezTo>
                    <a:pt x="81" y="19"/>
                    <a:pt x="80" y="19"/>
                    <a:pt x="79" y="20"/>
                  </a:cubicBezTo>
                  <a:cubicBezTo>
                    <a:pt x="77" y="21"/>
                    <a:pt x="76" y="23"/>
                    <a:pt x="76" y="25"/>
                  </a:cubicBezTo>
                  <a:cubicBezTo>
                    <a:pt x="74" y="29"/>
                    <a:pt x="70" y="26"/>
                    <a:pt x="67" y="28"/>
                  </a:cubicBezTo>
                  <a:cubicBezTo>
                    <a:pt x="64" y="30"/>
                    <a:pt x="62" y="35"/>
                    <a:pt x="58" y="37"/>
                  </a:cubicBezTo>
                  <a:cubicBezTo>
                    <a:pt x="55" y="39"/>
                    <a:pt x="52" y="43"/>
                    <a:pt x="48" y="41"/>
                  </a:cubicBezTo>
                  <a:cubicBezTo>
                    <a:pt x="46" y="40"/>
                    <a:pt x="45" y="40"/>
                    <a:pt x="44" y="42"/>
                  </a:cubicBezTo>
                  <a:cubicBezTo>
                    <a:pt x="42" y="45"/>
                    <a:pt x="41" y="50"/>
                    <a:pt x="37" y="52"/>
                  </a:cubicBezTo>
                  <a:cubicBezTo>
                    <a:pt x="34" y="53"/>
                    <a:pt x="33" y="55"/>
                    <a:pt x="31" y="57"/>
                  </a:cubicBezTo>
                  <a:cubicBezTo>
                    <a:pt x="30" y="59"/>
                    <a:pt x="26" y="59"/>
                    <a:pt x="24" y="61"/>
                  </a:cubicBezTo>
                  <a:cubicBezTo>
                    <a:pt x="22" y="64"/>
                    <a:pt x="22" y="66"/>
                    <a:pt x="18" y="68"/>
                  </a:cubicBezTo>
                  <a:cubicBezTo>
                    <a:pt x="13" y="69"/>
                    <a:pt x="14" y="77"/>
                    <a:pt x="9" y="80"/>
                  </a:cubicBezTo>
                  <a:cubicBezTo>
                    <a:pt x="5" y="82"/>
                    <a:pt x="3" y="89"/>
                    <a:pt x="1" y="94"/>
                  </a:cubicBezTo>
                  <a:cubicBezTo>
                    <a:pt x="1" y="95"/>
                    <a:pt x="0" y="95"/>
                    <a:pt x="0" y="96"/>
                  </a:cubicBezTo>
                  <a:cubicBezTo>
                    <a:pt x="0" y="98"/>
                    <a:pt x="3" y="100"/>
                    <a:pt x="4" y="9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1" name="Freeform 176"/>
            <p:cNvSpPr>
              <a:spLocks/>
            </p:cNvSpPr>
            <p:nvPr/>
          </p:nvSpPr>
          <p:spPr bwMode="auto">
            <a:xfrm>
              <a:off x="1288" y="1697"/>
              <a:ext cx="201" cy="141"/>
            </a:xfrm>
            <a:custGeom>
              <a:avLst/>
              <a:gdLst>
                <a:gd name="T0" fmla="*/ 2 w 160"/>
                <a:gd name="T1" fmla="*/ 112 h 112"/>
                <a:gd name="T2" fmla="*/ 14 w 160"/>
                <a:gd name="T3" fmla="*/ 96 h 112"/>
                <a:gd name="T4" fmla="*/ 22 w 160"/>
                <a:gd name="T5" fmla="*/ 95 h 112"/>
                <a:gd name="T6" fmla="*/ 26 w 160"/>
                <a:gd name="T7" fmla="*/ 87 h 112"/>
                <a:gd name="T8" fmla="*/ 27 w 160"/>
                <a:gd name="T9" fmla="*/ 88 h 112"/>
                <a:gd name="T10" fmla="*/ 33 w 160"/>
                <a:gd name="T11" fmla="*/ 87 h 112"/>
                <a:gd name="T12" fmla="*/ 36 w 160"/>
                <a:gd name="T13" fmla="*/ 77 h 112"/>
                <a:gd name="T14" fmla="*/ 41 w 160"/>
                <a:gd name="T15" fmla="*/ 76 h 112"/>
                <a:gd name="T16" fmla="*/ 42 w 160"/>
                <a:gd name="T17" fmla="*/ 73 h 112"/>
                <a:gd name="T18" fmla="*/ 46 w 160"/>
                <a:gd name="T19" fmla="*/ 71 h 112"/>
                <a:gd name="T20" fmla="*/ 50 w 160"/>
                <a:gd name="T21" fmla="*/ 66 h 112"/>
                <a:gd name="T22" fmla="*/ 58 w 160"/>
                <a:gd name="T23" fmla="*/ 61 h 112"/>
                <a:gd name="T24" fmla="*/ 66 w 160"/>
                <a:gd name="T25" fmla="*/ 54 h 112"/>
                <a:gd name="T26" fmla="*/ 76 w 160"/>
                <a:gd name="T27" fmla="*/ 51 h 112"/>
                <a:gd name="T28" fmla="*/ 80 w 160"/>
                <a:gd name="T29" fmla="*/ 41 h 112"/>
                <a:gd name="T30" fmla="*/ 92 w 160"/>
                <a:gd name="T31" fmla="*/ 37 h 112"/>
                <a:gd name="T32" fmla="*/ 103 w 160"/>
                <a:gd name="T33" fmla="*/ 29 h 112"/>
                <a:gd name="T34" fmla="*/ 115 w 160"/>
                <a:gd name="T35" fmla="*/ 26 h 112"/>
                <a:gd name="T36" fmla="*/ 125 w 160"/>
                <a:gd name="T37" fmla="*/ 20 h 112"/>
                <a:gd name="T38" fmla="*/ 137 w 160"/>
                <a:gd name="T39" fmla="*/ 12 h 112"/>
                <a:gd name="T40" fmla="*/ 156 w 160"/>
                <a:gd name="T41" fmla="*/ 8 h 112"/>
                <a:gd name="T42" fmla="*/ 158 w 160"/>
                <a:gd name="T43" fmla="*/ 4 h 112"/>
                <a:gd name="T44" fmla="*/ 134 w 160"/>
                <a:gd name="T45" fmla="*/ 7 h 112"/>
                <a:gd name="T46" fmla="*/ 123 w 160"/>
                <a:gd name="T47" fmla="*/ 13 h 112"/>
                <a:gd name="T48" fmla="*/ 120 w 160"/>
                <a:gd name="T49" fmla="*/ 17 h 112"/>
                <a:gd name="T50" fmla="*/ 112 w 160"/>
                <a:gd name="T51" fmla="*/ 21 h 112"/>
                <a:gd name="T52" fmla="*/ 98 w 160"/>
                <a:gd name="T53" fmla="*/ 25 h 112"/>
                <a:gd name="T54" fmla="*/ 94 w 160"/>
                <a:gd name="T55" fmla="*/ 28 h 112"/>
                <a:gd name="T56" fmla="*/ 85 w 160"/>
                <a:gd name="T57" fmla="*/ 31 h 112"/>
                <a:gd name="T58" fmla="*/ 68 w 160"/>
                <a:gd name="T59" fmla="*/ 48 h 112"/>
                <a:gd name="T60" fmla="*/ 58 w 160"/>
                <a:gd name="T61" fmla="*/ 51 h 112"/>
                <a:gd name="T62" fmla="*/ 57 w 160"/>
                <a:gd name="T63" fmla="*/ 54 h 112"/>
                <a:gd name="T64" fmla="*/ 50 w 160"/>
                <a:gd name="T65" fmla="*/ 57 h 112"/>
                <a:gd name="T66" fmla="*/ 45 w 160"/>
                <a:gd name="T67" fmla="*/ 62 h 112"/>
                <a:gd name="T68" fmla="*/ 40 w 160"/>
                <a:gd name="T69" fmla="*/ 66 h 112"/>
                <a:gd name="T70" fmla="*/ 37 w 160"/>
                <a:gd name="T71" fmla="*/ 72 h 112"/>
                <a:gd name="T72" fmla="*/ 33 w 160"/>
                <a:gd name="T73" fmla="*/ 73 h 112"/>
                <a:gd name="T74" fmla="*/ 29 w 160"/>
                <a:gd name="T75" fmla="*/ 81 h 112"/>
                <a:gd name="T76" fmla="*/ 25 w 160"/>
                <a:gd name="T77" fmla="*/ 80 h 112"/>
                <a:gd name="T78" fmla="*/ 22 w 160"/>
                <a:gd name="T79" fmla="*/ 81 h 112"/>
                <a:gd name="T80" fmla="*/ 18 w 160"/>
                <a:gd name="T81" fmla="*/ 90 h 112"/>
                <a:gd name="T82" fmla="*/ 13 w 160"/>
                <a:gd name="T83" fmla="*/ 90 h 112"/>
                <a:gd name="T84" fmla="*/ 1 w 160"/>
                <a:gd name="T85" fmla="*/ 108 h 112"/>
                <a:gd name="T86" fmla="*/ 2 w 160"/>
                <a:gd name="T87" fmla="*/ 11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60" h="112">
                  <a:moveTo>
                    <a:pt x="2" y="112"/>
                  </a:moveTo>
                  <a:cubicBezTo>
                    <a:pt x="9" y="111"/>
                    <a:pt x="12" y="103"/>
                    <a:pt x="14" y="96"/>
                  </a:cubicBezTo>
                  <a:cubicBezTo>
                    <a:pt x="14" y="95"/>
                    <a:pt x="21" y="96"/>
                    <a:pt x="22" y="95"/>
                  </a:cubicBezTo>
                  <a:cubicBezTo>
                    <a:pt x="24" y="92"/>
                    <a:pt x="25" y="90"/>
                    <a:pt x="26" y="87"/>
                  </a:cubicBezTo>
                  <a:cubicBezTo>
                    <a:pt x="26" y="88"/>
                    <a:pt x="27" y="88"/>
                    <a:pt x="27" y="88"/>
                  </a:cubicBezTo>
                  <a:cubicBezTo>
                    <a:pt x="29" y="89"/>
                    <a:pt x="32" y="89"/>
                    <a:pt x="33" y="87"/>
                  </a:cubicBezTo>
                  <a:cubicBezTo>
                    <a:pt x="34" y="85"/>
                    <a:pt x="35" y="77"/>
                    <a:pt x="36" y="77"/>
                  </a:cubicBezTo>
                  <a:cubicBezTo>
                    <a:pt x="38" y="78"/>
                    <a:pt x="40" y="78"/>
                    <a:pt x="41" y="76"/>
                  </a:cubicBezTo>
                  <a:cubicBezTo>
                    <a:pt x="41" y="75"/>
                    <a:pt x="42" y="74"/>
                    <a:pt x="42" y="73"/>
                  </a:cubicBezTo>
                  <a:cubicBezTo>
                    <a:pt x="42" y="70"/>
                    <a:pt x="43" y="71"/>
                    <a:pt x="46" y="71"/>
                  </a:cubicBezTo>
                  <a:cubicBezTo>
                    <a:pt x="48" y="71"/>
                    <a:pt x="50" y="68"/>
                    <a:pt x="50" y="66"/>
                  </a:cubicBezTo>
                  <a:cubicBezTo>
                    <a:pt x="51" y="61"/>
                    <a:pt x="54" y="64"/>
                    <a:pt x="58" y="61"/>
                  </a:cubicBezTo>
                  <a:cubicBezTo>
                    <a:pt x="61" y="60"/>
                    <a:pt x="61" y="54"/>
                    <a:pt x="66" y="54"/>
                  </a:cubicBezTo>
                  <a:cubicBezTo>
                    <a:pt x="69" y="55"/>
                    <a:pt x="73" y="52"/>
                    <a:pt x="76" y="51"/>
                  </a:cubicBezTo>
                  <a:cubicBezTo>
                    <a:pt x="79" y="49"/>
                    <a:pt x="80" y="44"/>
                    <a:pt x="80" y="41"/>
                  </a:cubicBezTo>
                  <a:cubicBezTo>
                    <a:pt x="82" y="35"/>
                    <a:pt x="87" y="38"/>
                    <a:pt x="92" y="37"/>
                  </a:cubicBezTo>
                  <a:cubicBezTo>
                    <a:pt x="97" y="37"/>
                    <a:pt x="99" y="31"/>
                    <a:pt x="103" y="29"/>
                  </a:cubicBezTo>
                  <a:cubicBezTo>
                    <a:pt x="108" y="28"/>
                    <a:pt x="111" y="30"/>
                    <a:pt x="115" y="26"/>
                  </a:cubicBezTo>
                  <a:cubicBezTo>
                    <a:pt x="118" y="23"/>
                    <a:pt x="122" y="24"/>
                    <a:pt x="125" y="20"/>
                  </a:cubicBezTo>
                  <a:cubicBezTo>
                    <a:pt x="127" y="16"/>
                    <a:pt x="134" y="13"/>
                    <a:pt x="137" y="12"/>
                  </a:cubicBezTo>
                  <a:cubicBezTo>
                    <a:pt x="144" y="10"/>
                    <a:pt x="149" y="6"/>
                    <a:pt x="156" y="8"/>
                  </a:cubicBezTo>
                  <a:cubicBezTo>
                    <a:pt x="158" y="8"/>
                    <a:pt x="160" y="5"/>
                    <a:pt x="158" y="4"/>
                  </a:cubicBezTo>
                  <a:cubicBezTo>
                    <a:pt x="150" y="0"/>
                    <a:pt x="141" y="3"/>
                    <a:pt x="134" y="7"/>
                  </a:cubicBezTo>
                  <a:cubicBezTo>
                    <a:pt x="131" y="8"/>
                    <a:pt x="125" y="11"/>
                    <a:pt x="123" y="13"/>
                  </a:cubicBezTo>
                  <a:cubicBezTo>
                    <a:pt x="122" y="14"/>
                    <a:pt x="121" y="15"/>
                    <a:pt x="120" y="17"/>
                  </a:cubicBezTo>
                  <a:cubicBezTo>
                    <a:pt x="119" y="19"/>
                    <a:pt x="114" y="19"/>
                    <a:pt x="112" y="21"/>
                  </a:cubicBezTo>
                  <a:cubicBezTo>
                    <a:pt x="108" y="25"/>
                    <a:pt x="103" y="22"/>
                    <a:pt x="98" y="25"/>
                  </a:cubicBezTo>
                  <a:cubicBezTo>
                    <a:pt x="97" y="26"/>
                    <a:pt x="96" y="27"/>
                    <a:pt x="94" y="28"/>
                  </a:cubicBezTo>
                  <a:cubicBezTo>
                    <a:pt x="91" y="32"/>
                    <a:pt x="90" y="32"/>
                    <a:pt x="85" y="31"/>
                  </a:cubicBezTo>
                  <a:cubicBezTo>
                    <a:pt x="73" y="30"/>
                    <a:pt x="79" y="44"/>
                    <a:pt x="68" y="48"/>
                  </a:cubicBezTo>
                  <a:cubicBezTo>
                    <a:pt x="64" y="49"/>
                    <a:pt x="61" y="49"/>
                    <a:pt x="58" y="51"/>
                  </a:cubicBezTo>
                  <a:cubicBezTo>
                    <a:pt x="58" y="52"/>
                    <a:pt x="57" y="53"/>
                    <a:pt x="57" y="54"/>
                  </a:cubicBezTo>
                  <a:cubicBezTo>
                    <a:pt x="56" y="57"/>
                    <a:pt x="53" y="57"/>
                    <a:pt x="50" y="57"/>
                  </a:cubicBezTo>
                  <a:cubicBezTo>
                    <a:pt x="47" y="57"/>
                    <a:pt x="46" y="59"/>
                    <a:pt x="45" y="62"/>
                  </a:cubicBezTo>
                  <a:cubicBezTo>
                    <a:pt x="44" y="66"/>
                    <a:pt x="42" y="64"/>
                    <a:pt x="40" y="66"/>
                  </a:cubicBezTo>
                  <a:cubicBezTo>
                    <a:pt x="38" y="67"/>
                    <a:pt x="37" y="70"/>
                    <a:pt x="37" y="72"/>
                  </a:cubicBezTo>
                  <a:cubicBezTo>
                    <a:pt x="37" y="73"/>
                    <a:pt x="35" y="72"/>
                    <a:pt x="33" y="73"/>
                  </a:cubicBezTo>
                  <a:cubicBezTo>
                    <a:pt x="31" y="75"/>
                    <a:pt x="30" y="78"/>
                    <a:pt x="29" y="81"/>
                  </a:cubicBezTo>
                  <a:cubicBezTo>
                    <a:pt x="29" y="84"/>
                    <a:pt x="26" y="80"/>
                    <a:pt x="25" y="80"/>
                  </a:cubicBezTo>
                  <a:cubicBezTo>
                    <a:pt x="24" y="79"/>
                    <a:pt x="23" y="80"/>
                    <a:pt x="22" y="81"/>
                  </a:cubicBezTo>
                  <a:cubicBezTo>
                    <a:pt x="22" y="83"/>
                    <a:pt x="20" y="91"/>
                    <a:pt x="18" y="90"/>
                  </a:cubicBezTo>
                  <a:cubicBezTo>
                    <a:pt x="16" y="89"/>
                    <a:pt x="14" y="89"/>
                    <a:pt x="13" y="90"/>
                  </a:cubicBezTo>
                  <a:cubicBezTo>
                    <a:pt x="7" y="93"/>
                    <a:pt x="9" y="107"/>
                    <a:pt x="1" y="108"/>
                  </a:cubicBezTo>
                  <a:cubicBezTo>
                    <a:pt x="0" y="109"/>
                    <a:pt x="0" y="112"/>
                    <a:pt x="2" y="1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2" name="Freeform 177"/>
            <p:cNvSpPr>
              <a:spLocks/>
            </p:cNvSpPr>
            <p:nvPr/>
          </p:nvSpPr>
          <p:spPr bwMode="auto">
            <a:xfrm>
              <a:off x="1286" y="1716"/>
              <a:ext cx="212" cy="146"/>
            </a:xfrm>
            <a:custGeom>
              <a:avLst/>
              <a:gdLst>
                <a:gd name="T0" fmla="*/ 3 w 168"/>
                <a:gd name="T1" fmla="*/ 114 h 116"/>
                <a:gd name="T2" fmla="*/ 10 w 168"/>
                <a:gd name="T3" fmla="*/ 103 h 116"/>
                <a:gd name="T4" fmla="*/ 11 w 168"/>
                <a:gd name="T5" fmla="*/ 105 h 116"/>
                <a:gd name="T6" fmla="*/ 17 w 168"/>
                <a:gd name="T7" fmla="*/ 105 h 116"/>
                <a:gd name="T8" fmla="*/ 21 w 168"/>
                <a:gd name="T9" fmla="*/ 98 h 116"/>
                <a:gd name="T10" fmla="*/ 21 w 168"/>
                <a:gd name="T11" fmla="*/ 98 h 116"/>
                <a:gd name="T12" fmla="*/ 24 w 168"/>
                <a:gd name="T13" fmla="*/ 98 h 116"/>
                <a:gd name="T14" fmla="*/ 27 w 168"/>
                <a:gd name="T15" fmla="*/ 91 h 116"/>
                <a:gd name="T16" fmla="*/ 35 w 168"/>
                <a:gd name="T17" fmla="*/ 90 h 116"/>
                <a:gd name="T18" fmla="*/ 41 w 168"/>
                <a:gd name="T19" fmla="*/ 81 h 116"/>
                <a:gd name="T20" fmla="*/ 50 w 168"/>
                <a:gd name="T21" fmla="*/ 77 h 116"/>
                <a:gd name="T22" fmla="*/ 54 w 168"/>
                <a:gd name="T23" fmla="*/ 68 h 116"/>
                <a:gd name="T24" fmla="*/ 60 w 168"/>
                <a:gd name="T25" fmla="*/ 65 h 116"/>
                <a:gd name="T26" fmla="*/ 65 w 168"/>
                <a:gd name="T27" fmla="*/ 61 h 116"/>
                <a:gd name="T28" fmla="*/ 74 w 168"/>
                <a:gd name="T29" fmla="*/ 57 h 116"/>
                <a:gd name="T30" fmla="*/ 85 w 168"/>
                <a:gd name="T31" fmla="*/ 47 h 116"/>
                <a:gd name="T32" fmla="*/ 98 w 168"/>
                <a:gd name="T33" fmla="*/ 39 h 116"/>
                <a:gd name="T34" fmla="*/ 107 w 168"/>
                <a:gd name="T35" fmla="*/ 31 h 116"/>
                <a:gd name="T36" fmla="*/ 118 w 168"/>
                <a:gd name="T37" fmla="*/ 25 h 116"/>
                <a:gd name="T38" fmla="*/ 131 w 168"/>
                <a:gd name="T39" fmla="*/ 20 h 116"/>
                <a:gd name="T40" fmla="*/ 133 w 168"/>
                <a:gd name="T41" fmla="*/ 17 h 116"/>
                <a:gd name="T42" fmla="*/ 142 w 168"/>
                <a:gd name="T43" fmla="*/ 17 h 116"/>
                <a:gd name="T44" fmla="*/ 150 w 168"/>
                <a:gd name="T45" fmla="*/ 13 h 116"/>
                <a:gd name="T46" fmla="*/ 156 w 168"/>
                <a:gd name="T47" fmla="*/ 7 h 116"/>
                <a:gd name="T48" fmla="*/ 166 w 168"/>
                <a:gd name="T49" fmla="*/ 4 h 116"/>
                <a:gd name="T50" fmla="*/ 166 w 168"/>
                <a:gd name="T51" fmla="*/ 1 h 116"/>
                <a:gd name="T52" fmla="*/ 148 w 168"/>
                <a:gd name="T53" fmla="*/ 7 h 116"/>
                <a:gd name="T54" fmla="*/ 135 w 168"/>
                <a:gd name="T55" fmla="*/ 10 h 116"/>
                <a:gd name="T56" fmla="*/ 131 w 168"/>
                <a:gd name="T57" fmla="*/ 11 h 116"/>
                <a:gd name="T58" fmla="*/ 126 w 168"/>
                <a:gd name="T59" fmla="*/ 17 h 116"/>
                <a:gd name="T60" fmla="*/ 117 w 168"/>
                <a:gd name="T61" fmla="*/ 19 h 116"/>
                <a:gd name="T62" fmla="*/ 113 w 168"/>
                <a:gd name="T63" fmla="*/ 23 h 116"/>
                <a:gd name="T64" fmla="*/ 104 w 168"/>
                <a:gd name="T65" fmla="*/ 26 h 116"/>
                <a:gd name="T66" fmla="*/ 98 w 168"/>
                <a:gd name="T67" fmla="*/ 31 h 116"/>
                <a:gd name="T68" fmla="*/ 85 w 168"/>
                <a:gd name="T69" fmla="*/ 40 h 116"/>
                <a:gd name="T70" fmla="*/ 73 w 168"/>
                <a:gd name="T71" fmla="*/ 50 h 116"/>
                <a:gd name="T72" fmla="*/ 67 w 168"/>
                <a:gd name="T73" fmla="*/ 53 h 116"/>
                <a:gd name="T74" fmla="*/ 60 w 168"/>
                <a:gd name="T75" fmla="*/ 58 h 116"/>
                <a:gd name="T76" fmla="*/ 54 w 168"/>
                <a:gd name="T77" fmla="*/ 58 h 116"/>
                <a:gd name="T78" fmla="*/ 45 w 168"/>
                <a:gd name="T79" fmla="*/ 73 h 116"/>
                <a:gd name="T80" fmla="*/ 39 w 168"/>
                <a:gd name="T81" fmla="*/ 76 h 116"/>
                <a:gd name="T82" fmla="*/ 35 w 168"/>
                <a:gd name="T83" fmla="*/ 81 h 116"/>
                <a:gd name="T84" fmla="*/ 25 w 168"/>
                <a:gd name="T85" fmla="*/ 85 h 116"/>
                <a:gd name="T86" fmla="*/ 23 w 168"/>
                <a:gd name="T87" fmla="*/ 87 h 116"/>
                <a:gd name="T88" fmla="*/ 22 w 168"/>
                <a:gd name="T89" fmla="*/ 92 h 116"/>
                <a:gd name="T90" fmla="*/ 20 w 168"/>
                <a:gd name="T91" fmla="*/ 92 h 116"/>
                <a:gd name="T92" fmla="*/ 16 w 168"/>
                <a:gd name="T93" fmla="*/ 98 h 116"/>
                <a:gd name="T94" fmla="*/ 11 w 168"/>
                <a:gd name="T95" fmla="*/ 99 h 116"/>
                <a:gd name="T96" fmla="*/ 1 w 168"/>
                <a:gd name="T97" fmla="*/ 112 h 116"/>
                <a:gd name="T98" fmla="*/ 3 w 168"/>
                <a:gd name="T99" fmla="*/ 114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68" h="116">
                  <a:moveTo>
                    <a:pt x="3" y="114"/>
                  </a:moveTo>
                  <a:cubicBezTo>
                    <a:pt x="6" y="112"/>
                    <a:pt x="9" y="107"/>
                    <a:pt x="10" y="103"/>
                  </a:cubicBezTo>
                  <a:cubicBezTo>
                    <a:pt x="10" y="104"/>
                    <a:pt x="10" y="105"/>
                    <a:pt x="11" y="105"/>
                  </a:cubicBezTo>
                  <a:cubicBezTo>
                    <a:pt x="13" y="107"/>
                    <a:pt x="15" y="107"/>
                    <a:pt x="17" y="105"/>
                  </a:cubicBezTo>
                  <a:cubicBezTo>
                    <a:pt x="18" y="104"/>
                    <a:pt x="20" y="100"/>
                    <a:pt x="21" y="98"/>
                  </a:cubicBezTo>
                  <a:cubicBezTo>
                    <a:pt x="21" y="98"/>
                    <a:pt x="21" y="98"/>
                    <a:pt x="21" y="98"/>
                  </a:cubicBezTo>
                  <a:cubicBezTo>
                    <a:pt x="22" y="99"/>
                    <a:pt x="24" y="98"/>
                    <a:pt x="24" y="98"/>
                  </a:cubicBezTo>
                  <a:cubicBezTo>
                    <a:pt x="26" y="96"/>
                    <a:pt x="27" y="93"/>
                    <a:pt x="27" y="91"/>
                  </a:cubicBezTo>
                  <a:cubicBezTo>
                    <a:pt x="27" y="91"/>
                    <a:pt x="34" y="90"/>
                    <a:pt x="35" y="90"/>
                  </a:cubicBezTo>
                  <a:cubicBezTo>
                    <a:pt x="38" y="87"/>
                    <a:pt x="39" y="85"/>
                    <a:pt x="41" y="81"/>
                  </a:cubicBezTo>
                  <a:cubicBezTo>
                    <a:pt x="44" y="76"/>
                    <a:pt x="47" y="80"/>
                    <a:pt x="50" y="77"/>
                  </a:cubicBezTo>
                  <a:cubicBezTo>
                    <a:pt x="52" y="75"/>
                    <a:pt x="53" y="71"/>
                    <a:pt x="54" y="68"/>
                  </a:cubicBezTo>
                  <a:cubicBezTo>
                    <a:pt x="58" y="61"/>
                    <a:pt x="54" y="65"/>
                    <a:pt x="60" y="65"/>
                  </a:cubicBezTo>
                  <a:cubicBezTo>
                    <a:pt x="63" y="65"/>
                    <a:pt x="64" y="63"/>
                    <a:pt x="65" y="61"/>
                  </a:cubicBezTo>
                  <a:cubicBezTo>
                    <a:pt x="68" y="56"/>
                    <a:pt x="71" y="61"/>
                    <a:pt x="74" y="57"/>
                  </a:cubicBezTo>
                  <a:cubicBezTo>
                    <a:pt x="78" y="54"/>
                    <a:pt x="81" y="51"/>
                    <a:pt x="85" y="47"/>
                  </a:cubicBezTo>
                  <a:cubicBezTo>
                    <a:pt x="89" y="44"/>
                    <a:pt x="94" y="42"/>
                    <a:pt x="98" y="39"/>
                  </a:cubicBezTo>
                  <a:cubicBezTo>
                    <a:pt x="102" y="37"/>
                    <a:pt x="102" y="32"/>
                    <a:pt x="107" y="31"/>
                  </a:cubicBezTo>
                  <a:cubicBezTo>
                    <a:pt x="112" y="30"/>
                    <a:pt x="115" y="29"/>
                    <a:pt x="118" y="25"/>
                  </a:cubicBezTo>
                  <a:cubicBezTo>
                    <a:pt x="122" y="22"/>
                    <a:pt x="127" y="23"/>
                    <a:pt x="131" y="20"/>
                  </a:cubicBezTo>
                  <a:cubicBezTo>
                    <a:pt x="132" y="20"/>
                    <a:pt x="132" y="18"/>
                    <a:pt x="133" y="17"/>
                  </a:cubicBezTo>
                  <a:cubicBezTo>
                    <a:pt x="135" y="14"/>
                    <a:pt x="140" y="17"/>
                    <a:pt x="142" y="17"/>
                  </a:cubicBezTo>
                  <a:cubicBezTo>
                    <a:pt x="146" y="17"/>
                    <a:pt x="148" y="15"/>
                    <a:pt x="150" y="13"/>
                  </a:cubicBezTo>
                  <a:cubicBezTo>
                    <a:pt x="153" y="11"/>
                    <a:pt x="153" y="9"/>
                    <a:pt x="156" y="7"/>
                  </a:cubicBezTo>
                  <a:cubicBezTo>
                    <a:pt x="159" y="5"/>
                    <a:pt x="162" y="5"/>
                    <a:pt x="166" y="4"/>
                  </a:cubicBezTo>
                  <a:cubicBezTo>
                    <a:pt x="168" y="4"/>
                    <a:pt x="168" y="1"/>
                    <a:pt x="166" y="1"/>
                  </a:cubicBezTo>
                  <a:cubicBezTo>
                    <a:pt x="159" y="0"/>
                    <a:pt x="153" y="1"/>
                    <a:pt x="148" y="7"/>
                  </a:cubicBezTo>
                  <a:cubicBezTo>
                    <a:pt x="144" y="12"/>
                    <a:pt x="140" y="9"/>
                    <a:pt x="135" y="10"/>
                  </a:cubicBezTo>
                  <a:cubicBezTo>
                    <a:pt x="134" y="10"/>
                    <a:pt x="132" y="10"/>
                    <a:pt x="131" y="11"/>
                  </a:cubicBezTo>
                  <a:cubicBezTo>
                    <a:pt x="130" y="12"/>
                    <a:pt x="128" y="16"/>
                    <a:pt x="126" y="17"/>
                  </a:cubicBezTo>
                  <a:cubicBezTo>
                    <a:pt x="123" y="17"/>
                    <a:pt x="120" y="17"/>
                    <a:pt x="117" y="19"/>
                  </a:cubicBezTo>
                  <a:cubicBezTo>
                    <a:pt x="116" y="20"/>
                    <a:pt x="114" y="21"/>
                    <a:pt x="113" y="23"/>
                  </a:cubicBezTo>
                  <a:cubicBezTo>
                    <a:pt x="111" y="25"/>
                    <a:pt x="106" y="25"/>
                    <a:pt x="104" y="26"/>
                  </a:cubicBezTo>
                  <a:cubicBezTo>
                    <a:pt x="101" y="27"/>
                    <a:pt x="99" y="29"/>
                    <a:pt x="98" y="31"/>
                  </a:cubicBezTo>
                  <a:cubicBezTo>
                    <a:pt x="94" y="36"/>
                    <a:pt x="89" y="36"/>
                    <a:pt x="85" y="40"/>
                  </a:cubicBezTo>
                  <a:cubicBezTo>
                    <a:pt x="82" y="44"/>
                    <a:pt x="77" y="47"/>
                    <a:pt x="73" y="50"/>
                  </a:cubicBezTo>
                  <a:cubicBezTo>
                    <a:pt x="70" y="53"/>
                    <a:pt x="70" y="51"/>
                    <a:pt x="67" y="53"/>
                  </a:cubicBezTo>
                  <a:cubicBezTo>
                    <a:pt x="64" y="53"/>
                    <a:pt x="62" y="56"/>
                    <a:pt x="60" y="58"/>
                  </a:cubicBezTo>
                  <a:cubicBezTo>
                    <a:pt x="60" y="60"/>
                    <a:pt x="56" y="57"/>
                    <a:pt x="54" y="58"/>
                  </a:cubicBezTo>
                  <a:cubicBezTo>
                    <a:pt x="51" y="60"/>
                    <a:pt x="48" y="73"/>
                    <a:pt x="45" y="73"/>
                  </a:cubicBezTo>
                  <a:cubicBezTo>
                    <a:pt x="42" y="73"/>
                    <a:pt x="41" y="74"/>
                    <a:pt x="39" y="76"/>
                  </a:cubicBezTo>
                  <a:cubicBezTo>
                    <a:pt x="38" y="77"/>
                    <a:pt x="37" y="79"/>
                    <a:pt x="35" y="81"/>
                  </a:cubicBezTo>
                  <a:cubicBezTo>
                    <a:pt x="32" y="86"/>
                    <a:pt x="29" y="85"/>
                    <a:pt x="25" y="85"/>
                  </a:cubicBezTo>
                  <a:cubicBezTo>
                    <a:pt x="24" y="85"/>
                    <a:pt x="23" y="86"/>
                    <a:pt x="23" y="87"/>
                  </a:cubicBezTo>
                  <a:cubicBezTo>
                    <a:pt x="23" y="87"/>
                    <a:pt x="23" y="90"/>
                    <a:pt x="22" y="92"/>
                  </a:cubicBezTo>
                  <a:cubicBezTo>
                    <a:pt x="22" y="92"/>
                    <a:pt x="21" y="92"/>
                    <a:pt x="20" y="92"/>
                  </a:cubicBezTo>
                  <a:cubicBezTo>
                    <a:pt x="18" y="94"/>
                    <a:pt x="17" y="95"/>
                    <a:pt x="16" y="98"/>
                  </a:cubicBezTo>
                  <a:cubicBezTo>
                    <a:pt x="13" y="103"/>
                    <a:pt x="15" y="99"/>
                    <a:pt x="11" y="99"/>
                  </a:cubicBezTo>
                  <a:cubicBezTo>
                    <a:pt x="5" y="100"/>
                    <a:pt x="4" y="108"/>
                    <a:pt x="1" y="112"/>
                  </a:cubicBezTo>
                  <a:cubicBezTo>
                    <a:pt x="0" y="113"/>
                    <a:pt x="1" y="116"/>
                    <a:pt x="3" y="11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3" name="Freeform 178"/>
            <p:cNvSpPr>
              <a:spLocks/>
            </p:cNvSpPr>
            <p:nvPr/>
          </p:nvSpPr>
          <p:spPr bwMode="auto">
            <a:xfrm>
              <a:off x="1106" y="1820"/>
              <a:ext cx="28" cy="13"/>
            </a:xfrm>
            <a:custGeom>
              <a:avLst/>
              <a:gdLst>
                <a:gd name="T0" fmla="*/ 21 w 22"/>
                <a:gd name="T1" fmla="*/ 6 h 10"/>
                <a:gd name="T2" fmla="*/ 19 w 22"/>
                <a:gd name="T3" fmla="*/ 3 h 10"/>
                <a:gd name="T4" fmla="*/ 13 w 22"/>
                <a:gd name="T5" fmla="*/ 1 h 10"/>
                <a:gd name="T6" fmla="*/ 10 w 22"/>
                <a:gd name="T7" fmla="*/ 1 h 10"/>
                <a:gd name="T8" fmla="*/ 7 w 22"/>
                <a:gd name="T9" fmla="*/ 1 h 10"/>
                <a:gd name="T10" fmla="*/ 1 w 22"/>
                <a:gd name="T11" fmla="*/ 2 h 10"/>
                <a:gd name="T12" fmla="*/ 2 w 22"/>
                <a:gd name="T13" fmla="*/ 6 h 10"/>
                <a:gd name="T14" fmla="*/ 7 w 22"/>
                <a:gd name="T15" fmla="*/ 6 h 10"/>
                <a:gd name="T16" fmla="*/ 15 w 22"/>
                <a:gd name="T17" fmla="*/ 6 h 10"/>
                <a:gd name="T18" fmla="*/ 16 w 22"/>
                <a:gd name="T19" fmla="*/ 8 h 10"/>
                <a:gd name="T20" fmla="*/ 20 w 22"/>
                <a:gd name="T21" fmla="*/ 10 h 10"/>
                <a:gd name="T22" fmla="*/ 21 w 22"/>
                <a:gd name="T23" fmla="*/ 8 h 10"/>
                <a:gd name="T24" fmla="*/ 22 w 22"/>
                <a:gd name="T25" fmla="*/ 8 h 10"/>
                <a:gd name="T26" fmla="*/ 21 w 22"/>
                <a:gd name="T27" fmla="*/ 6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2" h="10">
                  <a:moveTo>
                    <a:pt x="21" y="6"/>
                  </a:moveTo>
                  <a:cubicBezTo>
                    <a:pt x="19" y="5"/>
                    <a:pt x="20" y="4"/>
                    <a:pt x="19" y="3"/>
                  </a:cubicBezTo>
                  <a:cubicBezTo>
                    <a:pt x="17" y="2"/>
                    <a:pt x="15" y="1"/>
                    <a:pt x="13" y="1"/>
                  </a:cubicBezTo>
                  <a:cubicBezTo>
                    <a:pt x="12" y="1"/>
                    <a:pt x="11" y="2"/>
                    <a:pt x="10" y="1"/>
                  </a:cubicBezTo>
                  <a:cubicBezTo>
                    <a:pt x="9" y="1"/>
                    <a:pt x="8" y="1"/>
                    <a:pt x="7" y="1"/>
                  </a:cubicBezTo>
                  <a:cubicBezTo>
                    <a:pt x="5" y="0"/>
                    <a:pt x="2" y="1"/>
                    <a:pt x="1" y="2"/>
                  </a:cubicBezTo>
                  <a:cubicBezTo>
                    <a:pt x="0" y="3"/>
                    <a:pt x="0" y="5"/>
                    <a:pt x="2" y="6"/>
                  </a:cubicBezTo>
                  <a:cubicBezTo>
                    <a:pt x="3" y="7"/>
                    <a:pt x="5" y="6"/>
                    <a:pt x="7" y="6"/>
                  </a:cubicBezTo>
                  <a:cubicBezTo>
                    <a:pt x="10" y="7"/>
                    <a:pt x="13" y="4"/>
                    <a:pt x="15" y="6"/>
                  </a:cubicBezTo>
                  <a:cubicBezTo>
                    <a:pt x="15" y="7"/>
                    <a:pt x="15" y="7"/>
                    <a:pt x="16" y="8"/>
                  </a:cubicBezTo>
                  <a:cubicBezTo>
                    <a:pt x="17" y="10"/>
                    <a:pt x="18" y="10"/>
                    <a:pt x="20" y="10"/>
                  </a:cubicBezTo>
                  <a:cubicBezTo>
                    <a:pt x="21" y="9"/>
                    <a:pt x="21" y="9"/>
                    <a:pt x="21" y="8"/>
                  </a:cubicBezTo>
                  <a:cubicBezTo>
                    <a:pt x="21" y="8"/>
                    <a:pt x="21" y="8"/>
                    <a:pt x="22" y="8"/>
                  </a:cubicBezTo>
                  <a:cubicBezTo>
                    <a:pt x="22" y="7"/>
                    <a:pt x="21" y="6"/>
                    <a:pt x="21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4" name="Freeform 179"/>
            <p:cNvSpPr>
              <a:spLocks/>
            </p:cNvSpPr>
            <p:nvPr/>
          </p:nvSpPr>
          <p:spPr bwMode="auto">
            <a:xfrm>
              <a:off x="1368" y="1805"/>
              <a:ext cx="27" cy="18"/>
            </a:xfrm>
            <a:custGeom>
              <a:avLst/>
              <a:gdLst>
                <a:gd name="T0" fmla="*/ 11 w 21"/>
                <a:gd name="T1" fmla="*/ 5 h 14"/>
                <a:gd name="T2" fmla="*/ 10 w 21"/>
                <a:gd name="T3" fmla="*/ 4 h 14"/>
                <a:gd name="T4" fmla="*/ 8 w 21"/>
                <a:gd name="T5" fmla="*/ 4 h 14"/>
                <a:gd name="T6" fmla="*/ 6 w 21"/>
                <a:gd name="T7" fmla="*/ 6 h 14"/>
                <a:gd name="T8" fmla="*/ 6 w 21"/>
                <a:gd name="T9" fmla="*/ 9 h 14"/>
                <a:gd name="T10" fmla="*/ 2 w 21"/>
                <a:gd name="T11" fmla="*/ 9 h 14"/>
                <a:gd name="T12" fmla="*/ 2 w 21"/>
                <a:gd name="T13" fmla="*/ 13 h 14"/>
                <a:gd name="T14" fmla="*/ 6 w 21"/>
                <a:gd name="T15" fmla="*/ 13 h 14"/>
                <a:gd name="T16" fmla="*/ 9 w 21"/>
                <a:gd name="T17" fmla="*/ 12 h 14"/>
                <a:gd name="T18" fmla="*/ 10 w 21"/>
                <a:gd name="T19" fmla="*/ 11 h 14"/>
                <a:gd name="T20" fmla="*/ 10 w 21"/>
                <a:gd name="T21" fmla="*/ 10 h 14"/>
                <a:gd name="T22" fmla="*/ 13 w 21"/>
                <a:gd name="T23" fmla="*/ 10 h 14"/>
                <a:gd name="T24" fmla="*/ 16 w 21"/>
                <a:gd name="T25" fmla="*/ 7 h 14"/>
                <a:gd name="T26" fmla="*/ 20 w 21"/>
                <a:gd name="T27" fmla="*/ 6 h 14"/>
                <a:gd name="T28" fmla="*/ 20 w 21"/>
                <a:gd name="T29" fmla="*/ 3 h 14"/>
                <a:gd name="T30" fmla="*/ 11 w 21"/>
                <a:gd name="T31" fmla="*/ 5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1" h="14">
                  <a:moveTo>
                    <a:pt x="11" y="5"/>
                  </a:moveTo>
                  <a:cubicBezTo>
                    <a:pt x="11" y="6"/>
                    <a:pt x="11" y="4"/>
                    <a:pt x="10" y="4"/>
                  </a:cubicBezTo>
                  <a:cubicBezTo>
                    <a:pt x="9" y="4"/>
                    <a:pt x="8" y="4"/>
                    <a:pt x="8" y="4"/>
                  </a:cubicBezTo>
                  <a:cubicBezTo>
                    <a:pt x="7" y="5"/>
                    <a:pt x="6" y="5"/>
                    <a:pt x="6" y="6"/>
                  </a:cubicBezTo>
                  <a:cubicBezTo>
                    <a:pt x="6" y="6"/>
                    <a:pt x="6" y="8"/>
                    <a:pt x="6" y="9"/>
                  </a:cubicBezTo>
                  <a:cubicBezTo>
                    <a:pt x="5" y="9"/>
                    <a:pt x="4" y="9"/>
                    <a:pt x="2" y="9"/>
                  </a:cubicBezTo>
                  <a:cubicBezTo>
                    <a:pt x="0" y="10"/>
                    <a:pt x="0" y="13"/>
                    <a:pt x="2" y="13"/>
                  </a:cubicBezTo>
                  <a:cubicBezTo>
                    <a:pt x="4" y="14"/>
                    <a:pt x="5" y="14"/>
                    <a:pt x="6" y="13"/>
                  </a:cubicBezTo>
                  <a:cubicBezTo>
                    <a:pt x="7" y="13"/>
                    <a:pt x="8" y="13"/>
                    <a:pt x="9" y="12"/>
                  </a:cubicBezTo>
                  <a:cubicBezTo>
                    <a:pt x="9" y="12"/>
                    <a:pt x="10" y="11"/>
                    <a:pt x="10" y="11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1" y="10"/>
                    <a:pt x="12" y="10"/>
                    <a:pt x="13" y="10"/>
                  </a:cubicBezTo>
                  <a:cubicBezTo>
                    <a:pt x="14" y="9"/>
                    <a:pt x="15" y="8"/>
                    <a:pt x="16" y="7"/>
                  </a:cubicBezTo>
                  <a:cubicBezTo>
                    <a:pt x="16" y="7"/>
                    <a:pt x="19" y="7"/>
                    <a:pt x="20" y="6"/>
                  </a:cubicBezTo>
                  <a:cubicBezTo>
                    <a:pt x="21" y="5"/>
                    <a:pt x="21" y="4"/>
                    <a:pt x="20" y="3"/>
                  </a:cubicBezTo>
                  <a:cubicBezTo>
                    <a:pt x="18" y="0"/>
                    <a:pt x="13" y="2"/>
                    <a:pt x="11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5" name="Freeform 180"/>
            <p:cNvSpPr>
              <a:spLocks noEditPoints="1"/>
            </p:cNvSpPr>
            <p:nvPr/>
          </p:nvSpPr>
          <p:spPr bwMode="auto">
            <a:xfrm>
              <a:off x="790" y="1624"/>
              <a:ext cx="916" cy="397"/>
            </a:xfrm>
            <a:custGeom>
              <a:avLst/>
              <a:gdLst>
                <a:gd name="T0" fmla="*/ 688 w 727"/>
                <a:gd name="T1" fmla="*/ 177 h 315"/>
                <a:gd name="T2" fmla="*/ 613 w 727"/>
                <a:gd name="T3" fmla="*/ 83 h 315"/>
                <a:gd name="T4" fmla="*/ 477 w 727"/>
                <a:gd name="T5" fmla="*/ 28 h 315"/>
                <a:gd name="T6" fmla="*/ 221 w 727"/>
                <a:gd name="T7" fmla="*/ 20 h 315"/>
                <a:gd name="T8" fmla="*/ 90 w 727"/>
                <a:gd name="T9" fmla="*/ 129 h 315"/>
                <a:gd name="T10" fmla="*/ 78 w 727"/>
                <a:gd name="T11" fmla="*/ 175 h 315"/>
                <a:gd name="T12" fmla="*/ 60 w 727"/>
                <a:gd name="T13" fmla="*/ 292 h 315"/>
                <a:gd name="T14" fmla="*/ 417 w 727"/>
                <a:gd name="T15" fmla="*/ 313 h 315"/>
                <a:gd name="T16" fmla="*/ 643 w 727"/>
                <a:gd name="T17" fmla="*/ 308 h 315"/>
                <a:gd name="T18" fmla="*/ 433 w 727"/>
                <a:gd name="T19" fmla="*/ 275 h 315"/>
                <a:gd name="T20" fmla="*/ 666 w 727"/>
                <a:gd name="T21" fmla="*/ 243 h 315"/>
                <a:gd name="T22" fmla="*/ 413 w 727"/>
                <a:gd name="T23" fmla="*/ 294 h 315"/>
                <a:gd name="T24" fmla="*/ 508 w 727"/>
                <a:gd name="T25" fmla="*/ 231 h 315"/>
                <a:gd name="T26" fmla="*/ 704 w 727"/>
                <a:gd name="T27" fmla="*/ 219 h 315"/>
                <a:gd name="T28" fmla="*/ 663 w 727"/>
                <a:gd name="T29" fmla="*/ 206 h 315"/>
                <a:gd name="T30" fmla="*/ 521 w 727"/>
                <a:gd name="T31" fmla="*/ 210 h 315"/>
                <a:gd name="T32" fmla="*/ 430 w 727"/>
                <a:gd name="T33" fmla="*/ 242 h 315"/>
                <a:gd name="T34" fmla="*/ 512 w 727"/>
                <a:gd name="T35" fmla="*/ 150 h 315"/>
                <a:gd name="T36" fmla="*/ 523 w 727"/>
                <a:gd name="T37" fmla="*/ 142 h 315"/>
                <a:gd name="T38" fmla="*/ 631 w 727"/>
                <a:gd name="T39" fmla="*/ 150 h 315"/>
                <a:gd name="T40" fmla="*/ 393 w 727"/>
                <a:gd name="T41" fmla="*/ 253 h 315"/>
                <a:gd name="T42" fmla="*/ 395 w 727"/>
                <a:gd name="T43" fmla="*/ 258 h 315"/>
                <a:gd name="T44" fmla="*/ 645 w 727"/>
                <a:gd name="T45" fmla="*/ 151 h 315"/>
                <a:gd name="T46" fmla="*/ 385 w 727"/>
                <a:gd name="T47" fmla="*/ 274 h 315"/>
                <a:gd name="T48" fmla="*/ 666 w 727"/>
                <a:gd name="T49" fmla="*/ 160 h 315"/>
                <a:gd name="T50" fmla="*/ 642 w 727"/>
                <a:gd name="T51" fmla="*/ 146 h 315"/>
                <a:gd name="T52" fmla="*/ 383 w 727"/>
                <a:gd name="T53" fmla="*/ 123 h 315"/>
                <a:gd name="T54" fmla="*/ 608 w 727"/>
                <a:gd name="T55" fmla="*/ 83 h 315"/>
                <a:gd name="T56" fmla="*/ 451 w 727"/>
                <a:gd name="T57" fmla="*/ 176 h 315"/>
                <a:gd name="T58" fmla="*/ 212 w 727"/>
                <a:gd name="T59" fmla="*/ 33 h 315"/>
                <a:gd name="T60" fmla="*/ 377 w 727"/>
                <a:gd name="T61" fmla="*/ 126 h 315"/>
                <a:gd name="T62" fmla="*/ 273 w 727"/>
                <a:gd name="T63" fmla="*/ 178 h 315"/>
                <a:gd name="T64" fmla="*/ 42 w 727"/>
                <a:gd name="T65" fmla="*/ 266 h 315"/>
                <a:gd name="T66" fmla="*/ 52 w 727"/>
                <a:gd name="T67" fmla="*/ 250 h 315"/>
                <a:gd name="T68" fmla="*/ 268 w 727"/>
                <a:gd name="T69" fmla="*/ 267 h 315"/>
                <a:gd name="T70" fmla="*/ 119 w 727"/>
                <a:gd name="T71" fmla="*/ 279 h 315"/>
                <a:gd name="T72" fmla="*/ 73 w 727"/>
                <a:gd name="T73" fmla="*/ 276 h 315"/>
                <a:gd name="T74" fmla="*/ 265 w 727"/>
                <a:gd name="T75" fmla="*/ 231 h 315"/>
                <a:gd name="T76" fmla="*/ 65 w 727"/>
                <a:gd name="T77" fmla="*/ 242 h 315"/>
                <a:gd name="T78" fmla="*/ 157 w 727"/>
                <a:gd name="T79" fmla="*/ 202 h 315"/>
                <a:gd name="T80" fmla="*/ 330 w 727"/>
                <a:gd name="T81" fmla="*/ 276 h 315"/>
                <a:gd name="T82" fmla="*/ 56 w 727"/>
                <a:gd name="T83" fmla="*/ 252 h 315"/>
                <a:gd name="T84" fmla="*/ 124 w 727"/>
                <a:gd name="T85" fmla="*/ 148 h 315"/>
                <a:gd name="T86" fmla="*/ 263 w 727"/>
                <a:gd name="T87" fmla="*/ 177 h 315"/>
                <a:gd name="T88" fmla="*/ 99 w 727"/>
                <a:gd name="T89" fmla="*/ 139 h 315"/>
                <a:gd name="T90" fmla="*/ 93 w 727"/>
                <a:gd name="T91" fmla="*/ 136 h 315"/>
                <a:gd name="T92" fmla="*/ 225 w 727"/>
                <a:gd name="T93" fmla="*/ 205 h 315"/>
                <a:gd name="T94" fmla="*/ 239 w 727"/>
                <a:gd name="T95" fmla="*/ 218 h 315"/>
                <a:gd name="T96" fmla="*/ 90 w 727"/>
                <a:gd name="T97" fmla="*/ 203 h 315"/>
                <a:gd name="T98" fmla="*/ 281 w 727"/>
                <a:gd name="T99" fmla="*/ 296 h 315"/>
                <a:gd name="T100" fmla="*/ 121 w 727"/>
                <a:gd name="T101" fmla="*/ 284 h 315"/>
                <a:gd name="T102" fmla="*/ 264 w 727"/>
                <a:gd name="T103" fmla="*/ 260 h 315"/>
                <a:gd name="T104" fmla="*/ 64 w 727"/>
                <a:gd name="T105" fmla="*/ 253 h 315"/>
                <a:gd name="T106" fmla="*/ 319 w 727"/>
                <a:gd name="T107" fmla="*/ 292 h 315"/>
                <a:gd name="T108" fmla="*/ 421 w 727"/>
                <a:gd name="T109" fmla="*/ 294 h 315"/>
                <a:gd name="T110" fmla="*/ 325 w 727"/>
                <a:gd name="T111" fmla="*/ 303 h 315"/>
                <a:gd name="T112" fmla="*/ 390 w 727"/>
                <a:gd name="T113" fmla="*/ 303 h 315"/>
                <a:gd name="T114" fmla="*/ 429 w 727"/>
                <a:gd name="T115" fmla="*/ 291 h 315"/>
                <a:gd name="T116" fmla="*/ 714 w 727"/>
                <a:gd name="T117" fmla="*/ 297 h 315"/>
                <a:gd name="T118" fmla="*/ 720 w 727"/>
                <a:gd name="T119" fmla="*/ 302 h 3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727" h="315">
                  <a:moveTo>
                    <a:pt x="725" y="303"/>
                  </a:moveTo>
                  <a:cubicBezTo>
                    <a:pt x="725" y="303"/>
                    <a:pt x="724" y="303"/>
                    <a:pt x="724" y="303"/>
                  </a:cubicBezTo>
                  <a:cubicBezTo>
                    <a:pt x="724" y="303"/>
                    <a:pt x="724" y="303"/>
                    <a:pt x="724" y="303"/>
                  </a:cubicBezTo>
                  <a:cubicBezTo>
                    <a:pt x="725" y="298"/>
                    <a:pt x="727" y="293"/>
                    <a:pt x="723" y="289"/>
                  </a:cubicBezTo>
                  <a:cubicBezTo>
                    <a:pt x="717" y="283"/>
                    <a:pt x="713" y="275"/>
                    <a:pt x="708" y="268"/>
                  </a:cubicBezTo>
                  <a:cubicBezTo>
                    <a:pt x="698" y="253"/>
                    <a:pt x="685" y="240"/>
                    <a:pt x="675" y="225"/>
                  </a:cubicBezTo>
                  <a:cubicBezTo>
                    <a:pt x="685" y="224"/>
                    <a:pt x="696" y="223"/>
                    <a:pt x="706" y="225"/>
                  </a:cubicBezTo>
                  <a:cubicBezTo>
                    <a:pt x="707" y="227"/>
                    <a:pt x="709" y="228"/>
                    <a:pt x="711" y="226"/>
                  </a:cubicBezTo>
                  <a:cubicBezTo>
                    <a:pt x="711" y="226"/>
                    <a:pt x="711" y="226"/>
                    <a:pt x="711" y="225"/>
                  </a:cubicBezTo>
                  <a:cubicBezTo>
                    <a:pt x="713" y="226"/>
                    <a:pt x="715" y="224"/>
                    <a:pt x="714" y="222"/>
                  </a:cubicBezTo>
                  <a:cubicBezTo>
                    <a:pt x="708" y="214"/>
                    <a:pt x="701" y="206"/>
                    <a:pt x="694" y="199"/>
                  </a:cubicBezTo>
                  <a:cubicBezTo>
                    <a:pt x="691" y="195"/>
                    <a:pt x="688" y="191"/>
                    <a:pt x="684" y="187"/>
                  </a:cubicBezTo>
                  <a:cubicBezTo>
                    <a:pt x="682" y="185"/>
                    <a:pt x="679" y="181"/>
                    <a:pt x="676" y="179"/>
                  </a:cubicBezTo>
                  <a:cubicBezTo>
                    <a:pt x="680" y="178"/>
                    <a:pt x="684" y="177"/>
                    <a:pt x="688" y="177"/>
                  </a:cubicBezTo>
                  <a:cubicBezTo>
                    <a:pt x="689" y="177"/>
                    <a:pt x="690" y="177"/>
                    <a:pt x="690" y="176"/>
                  </a:cubicBezTo>
                  <a:cubicBezTo>
                    <a:pt x="692" y="177"/>
                    <a:pt x="694" y="174"/>
                    <a:pt x="692" y="171"/>
                  </a:cubicBezTo>
                  <a:cubicBezTo>
                    <a:pt x="689" y="168"/>
                    <a:pt x="685" y="164"/>
                    <a:pt x="681" y="160"/>
                  </a:cubicBezTo>
                  <a:cubicBezTo>
                    <a:pt x="677" y="156"/>
                    <a:pt x="674" y="150"/>
                    <a:pt x="670" y="146"/>
                  </a:cubicBezTo>
                  <a:cubicBezTo>
                    <a:pt x="662" y="139"/>
                    <a:pt x="656" y="132"/>
                    <a:pt x="648" y="126"/>
                  </a:cubicBezTo>
                  <a:cubicBezTo>
                    <a:pt x="641" y="120"/>
                    <a:pt x="634" y="114"/>
                    <a:pt x="627" y="107"/>
                  </a:cubicBezTo>
                  <a:cubicBezTo>
                    <a:pt x="624" y="104"/>
                    <a:pt x="620" y="100"/>
                    <a:pt x="617" y="97"/>
                  </a:cubicBezTo>
                  <a:cubicBezTo>
                    <a:pt x="614" y="94"/>
                    <a:pt x="611" y="92"/>
                    <a:pt x="608" y="90"/>
                  </a:cubicBezTo>
                  <a:cubicBezTo>
                    <a:pt x="609" y="90"/>
                    <a:pt x="609" y="89"/>
                    <a:pt x="609" y="89"/>
                  </a:cubicBezTo>
                  <a:cubicBezTo>
                    <a:pt x="610" y="89"/>
                    <a:pt x="610" y="89"/>
                    <a:pt x="611" y="88"/>
                  </a:cubicBezTo>
                  <a:cubicBezTo>
                    <a:pt x="611" y="88"/>
                    <a:pt x="611" y="88"/>
                    <a:pt x="611" y="88"/>
                  </a:cubicBezTo>
                  <a:cubicBezTo>
                    <a:pt x="612" y="88"/>
                    <a:pt x="612" y="88"/>
                    <a:pt x="613" y="87"/>
                  </a:cubicBezTo>
                  <a:cubicBezTo>
                    <a:pt x="613" y="87"/>
                    <a:pt x="614" y="86"/>
                    <a:pt x="614" y="85"/>
                  </a:cubicBezTo>
                  <a:cubicBezTo>
                    <a:pt x="614" y="84"/>
                    <a:pt x="614" y="84"/>
                    <a:pt x="613" y="83"/>
                  </a:cubicBezTo>
                  <a:cubicBezTo>
                    <a:pt x="613" y="83"/>
                    <a:pt x="613" y="82"/>
                    <a:pt x="613" y="82"/>
                  </a:cubicBezTo>
                  <a:cubicBezTo>
                    <a:pt x="612" y="81"/>
                    <a:pt x="612" y="79"/>
                    <a:pt x="611" y="79"/>
                  </a:cubicBezTo>
                  <a:cubicBezTo>
                    <a:pt x="611" y="79"/>
                    <a:pt x="610" y="78"/>
                    <a:pt x="610" y="78"/>
                  </a:cubicBezTo>
                  <a:cubicBezTo>
                    <a:pt x="610" y="78"/>
                    <a:pt x="610" y="78"/>
                    <a:pt x="609" y="78"/>
                  </a:cubicBezTo>
                  <a:cubicBezTo>
                    <a:pt x="609" y="77"/>
                    <a:pt x="609" y="77"/>
                    <a:pt x="609" y="77"/>
                  </a:cubicBezTo>
                  <a:cubicBezTo>
                    <a:pt x="608" y="77"/>
                    <a:pt x="608" y="77"/>
                    <a:pt x="607" y="77"/>
                  </a:cubicBezTo>
                  <a:cubicBezTo>
                    <a:pt x="592" y="61"/>
                    <a:pt x="578" y="44"/>
                    <a:pt x="560" y="31"/>
                  </a:cubicBezTo>
                  <a:cubicBezTo>
                    <a:pt x="550" y="24"/>
                    <a:pt x="542" y="17"/>
                    <a:pt x="534" y="9"/>
                  </a:cubicBezTo>
                  <a:cubicBezTo>
                    <a:pt x="531" y="5"/>
                    <a:pt x="526" y="1"/>
                    <a:pt x="522" y="1"/>
                  </a:cubicBezTo>
                  <a:cubicBezTo>
                    <a:pt x="522" y="1"/>
                    <a:pt x="522" y="1"/>
                    <a:pt x="521" y="0"/>
                  </a:cubicBezTo>
                  <a:cubicBezTo>
                    <a:pt x="521" y="0"/>
                    <a:pt x="520" y="0"/>
                    <a:pt x="519" y="1"/>
                  </a:cubicBezTo>
                  <a:cubicBezTo>
                    <a:pt x="513" y="5"/>
                    <a:pt x="507" y="10"/>
                    <a:pt x="501" y="13"/>
                  </a:cubicBezTo>
                  <a:cubicBezTo>
                    <a:pt x="497" y="16"/>
                    <a:pt x="494" y="17"/>
                    <a:pt x="490" y="19"/>
                  </a:cubicBezTo>
                  <a:cubicBezTo>
                    <a:pt x="486" y="22"/>
                    <a:pt x="482" y="26"/>
                    <a:pt x="477" y="28"/>
                  </a:cubicBezTo>
                  <a:cubicBezTo>
                    <a:pt x="471" y="30"/>
                    <a:pt x="464" y="35"/>
                    <a:pt x="458" y="38"/>
                  </a:cubicBezTo>
                  <a:cubicBezTo>
                    <a:pt x="451" y="42"/>
                    <a:pt x="442" y="45"/>
                    <a:pt x="435" y="51"/>
                  </a:cubicBezTo>
                  <a:cubicBezTo>
                    <a:pt x="411" y="68"/>
                    <a:pt x="393" y="90"/>
                    <a:pt x="381" y="117"/>
                  </a:cubicBezTo>
                  <a:cubicBezTo>
                    <a:pt x="380" y="114"/>
                    <a:pt x="380" y="111"/>
                    <a:pt x="378" y="108"/>
                  </a:cubicBezTo>
                  <a:cubicBezTo>
                    <a:pt x="374" y="101"/>
                    <a:pt x="367" y="95"/>
                    <a:pt x="362" y="90"/>
                  </a:cubicBezTo>
                  <a:cubicBezTo>
                    <a:pt x="355" y="83"/>
                    <a:pt x="347" y="78"/>
                    <a:pt x="341" y="72"/>
                  </a:cubicBezTo>
                  <a:cubicBezTo>
                    <a:pt x="335" y="65"/>
                    <a:pt x="325" y="61"/>
                    <a:pt x="317" y="56"/>
                  </a:cubicBezTo>
                  <a:cubicBezTo>
                    <a:pt x="310" y="52"/>
                    <a:pt x="302" y="49"/>
                    <a:pt x="295" y="45"/>
                  </a:cubicBezTo>
                  <a:cubicBezTo>
                    <a:pt x="287" y="39"/>
                    <a:pt x="277" y="37"/>
                    <a:pt x="268" y="34"/>
                  </a:cubicBezTo>
                  <a:cubicBezTo>
                    <a:pt x="260" y="31"/>
                    <a:pt x="253" y="28"/>
                    <a:pt x="245" y="25"/>
                  </a:cubicBezTo>
                  <a:cubicBezTo>
                    <a:pt x="238" y="22"/>
                    <a:pt x="233" y="18"/>
                    <a:pt x="225" y="18"/>
                  </a:cubicBezTo>
                  <a:cubicBezTo>
                    <a:pt x="225" y="18"/>
                    <a:pt x="225" y="18"/>
                    <a:pt x="224" y="18"/>
                  </a:cubicBezTo>
                  <a:cubicBezTo>
                    <a:pt x="224" y="18"/>
                    <a:pt x="224" y="18"/>
                    <a:pt x="224" y="18"/>
                  </a:cubicBezTo>
                  <a:cubicBezTo>
                    <a:pt x="222" y="18"/>
                    <a:pt x="221" y="19"/>
                    <a:pt x="221" y="20"/>
                  </a:cubicBezTo>
                  <a:cubicBezTo>
                    <a:pt x="214" y="28"/>
                    <a:pt x="204" y="32"/>
                    <a:pt x="195" y="38"/>
                  </a:cubicBezTo>
                  <a:cubicBezTo>
                    <a:pt x="191" y="41"/>
                    <a:pt x="187" y="45"/>
                    <a:pt x="183" y="49"/>
                  </a:cubicBezTo>
                  <a:cubicBezTo>
                    <a:pt x="178" y="52"/>
                    <a:pt x="173" y="55"/>
                    <a:pt x="169" y="59"/>
                  </a:cubicBezTo>
                  <a:cubicBezTo>
                    <a:pt x="163" y="63"/>
                    <a:pt x="159" y="69"/>
                    <a:pt x="153" y="73"/>
                  </a:cubicBezTo>
                  <a:cubicBezTo>
                    <a:pt x="148" y="76"/>
                    <a:pt x="143" y="78"/>
                    <a:pt x="139" y="82"/>
                  </a:cubicBezTo>
                  <a:cubicBezTo>
                    <a:pt x="131" y="90"/>
                    <a:pt x="122" y="97"/>
                    <a:pt x="113" y="104"/>
                  </a:cubicBezTo>
                  <a:cubicBezTo>
                    <a:pt x="112" y="104"/>
                    <a:pt x="111" y="105"/>
                    <a:pt x="111" y="106"/>
                  </a:cubicBezTo>
                  <a:cubicBezTo>
                    <a:pt x="110" y="106"/>
                    <a:pt x="110" y="106"/>
                    <a:pt x="110" y="106"/>
                  </a:cubicBezTo>
                  <a:cubicBezTo>
                    <a:pt x="110" y="108"/>
                    <a:pt x="111" y="110"/>
                    <a:pt x="113" y="109"/>
                  </a:cubicBezTo>
                  <a:cubicBezTo>
                    <a:pt x="114" y="109"/>
                    <a:pt x="114" y="109"/>
                    <a:pt x="115" y="109"/>
                  </a:cubicBezTo>
                  <a:cubicBezTo>
                    <a:pt x="115" y="109"/>
                    <a:pt x="115" y="109"/>
                    <a:pt x="115" y="109"/>
                  </a:cubicBezTo>
                  <a:cubicBezTo>
                    <a:pt x="116" y="109"/>
                    <a:pt x="116" y="109"/>
                    <a:pt x="117" y="109"/>
                  </a:cubicBezTo>
                  <a:cubicBezTo>
                    <a:pt x="113" y="111"/>
                    <a:pt x="110" y="114"/>
                    <a:pt x="107" y="116"/>
                  </a:cubicBezTo>
                  <a:cubicBezTo>
                    <a:pt x="101" y="120"/>
                    <a:pt x="95" y="124"/>
                    <a:pt x="90" y="129"/>
                  </a:cubicBezTo>
                  <a:cubicBezTo>
                    <a:pt x="88" y="131"/>
                    <a:pt x="86" y="134"/>
                    <a:pt x="84" y="136"/>
                  </a:cubicBezTo>
                  <a:cubicBezTo>
                    <a:pt x="80" y="139"/>
                    <a:pt x="75" y="143"/>
                    <a:pt x="71" y="145"/>
                  </a:cubicBezTo>
                  <a:cubicBezTo>
                    <a:pt x="67" y="148"/>
                    <a:pt x="61" y="151"/>
                    <a:pt x="59" y="156"/>
                  </a:cubicBezTo>
                  <a:cubicBezTo>
                    <a:pt x="58" y="157"/>
                    <a:pt x="60" y="158"/>
                    <a:pt x="61" y="157"/>
                  </a:cubicBezTo>
                  <a:cubicBezTo>
                    <a:pt x="61" y="157"/>
                    <a:pt x="62" y="157"/>
                    <a:pt x="62" y="157"/>
                  </a:cubicBezTo>
                  <a:cubicBezTo>
                    <a:pt x="64" y="158"/>
                    <a:pt x="65" y="158"/>
                    <a:pt x="66" y="158"/>
                  </a:cubicBezTo>
                  <a:cubicBezTo>
                    <a:pt x="66" y="158"/>
                    <a:pt x="66" y="158"/>
                    <a:pt x="65" y="158"/>
                  </a:cubicBezTo>
                  <a:cubicBezTo>
                    <a:pt x="64" y="160"/>
                    <a:pt x="63" y="161"/>
                    <a:pt x="62" y="163"/>
                  </a:cubicBezTo>
                  <a:cubicBezTo>
                    <a:pt x="61" y="164"/>
                    <a:pt x="60" y="165"/>
                    <a:pt x="60" y="166"/>
                  </a:cubicBezTo>
                  <a:cubicBezTo>
                    <a:pt x="59" y="166"/>
                    <a:pt x="58" y="166"/>
                    <a:pt x="58" y="166"/>
                  </a:cubicBezTo>
                  <a:cubicBezTo>
                    <a:pt x="56" y="166"/>
                    <a:pt x="55" y="167"/>
                    <a:pt x="55" y="168"/>
                  </a:cubicBezTo>
                  <a:cubicBezTo>
                    <a:pt x="56" y="169"/>
                    <a:pt x="56" y="169"/>
                    <a:pt x="56" y="169"/>
                  </a:cubicBezTo>
                  <a:cubicBezTo>
                    <a:pt x="56" y="170"/>
                    <a:pt x="57" y="170"/>
                    <a:pt x="58" y="170"/>
                  </a:cubicBezTo>
                  <a:cubicBezTo>
                    <a:pt x="64" y="173"/>
                    <a:pt x="71" y="173"/>
                    <a:pt x="78" y="175"/>
                  </a:cubicBezTo>
                  <a:cubicBezTo>
                    <a:pt x="87" y="178"/>
                    <a:pt x="97" y="180"/>
                    <a:pt x="106" y="183"/>
                  </a:cubicBezTo>
                  <a:cubicBezTo>
                    <a:pt x="106" y="183"/>
                    <a:pt x="106" y="183"/>
                    <a:pt x="106" y="183"/>
                  </a:cubicBezTo>
                  <a:cubicBezTo>
                    <a:pt x="100" y="187"/>
                    <a:pt x="93" y="192"/>
                    <a:pt x="88" y="198"/>
                  </a:cubicBezTo>
                  <a:cubicBezTo>
                    <a:pt x="79" y="208"/>
                    <a:pt x="67" y="215"/>
                    <a:pt x="58" y="225"/>
                  </a:cubicBezTo>
                  <a:cubicBezTo>
                    <a:pt x="54" y="229"/>
                    <a:pt x="49" y="233"/>
                    <a:pt x="45" y="237"/>
                  </a:cubicBezTo>
                  <a:cubicBezTo>
                    <a:pt x="39" y="241"/>
                    <a:pt x="34" y="247"/>
                    <a:pt x="29" y="253"/>
                  </a:cubicBezTo>
                  <a:cubicBezTo>
                    <a:pt x="25" y="257"/>
                    <a:pt x="20" y="261"/>
                    <a:pt x="16" y="265"/>
                  </a:cubicBezTo>
                  <a:cubicBezTo>
                    <a:pt x="12" y="268"/>
                    <a:pt x="9" y="272"/>
                    <a:pt x="6" y="276"/>
                  </a:cubicBezTo>
                  <a:cubicBezTo>
                    <a:pt x="5" y="276"/>
                    <a:pt x="4" y="276"/>
                    <a:pt x="4" y="277"/>
                  </a:cubicBezTo>
                  <a:cubicBezTo>
                    <a:pt x="1" y="281"/>
                    <a:pt x="0" y="283"/>
                    <a:pt x="0" y="288"/>
                  </a:cubicBezTo>
                  <a:cubicBezTo>
                    <a:pt x="1" y="293"/>
                    <a:pt x="3" y="292"/>
                    <a:pt x="8" y="294"/>
                  </a:cubicBezTo>
                  <a:cubicBezTo>
                    <a:pt x="13" y="296"/>
                    <a:pt x="20" y="295"/>
                    <a:pt x="26" y="294"/>
                  </a:cubicBezTo>
                  <a:cubicBezTo>
                    <a:pt x="31" y="294"/>
                    <a:pt x="37" y="294"/>
                    <a:pt x="42" y="293"/>
                  </a:cubicBezTo>
                  <a:cubicBezTo>
                    <a:pt x="48" y="293"/>
                    <a:pt x="54" y="293"/>
                    <a:pt x="60" y="292"/>
                  </a:cubicBezTo>
                  <a:cubicBezTo>
                    <a:pt x="68" y="292"/>
                    <a:pt x="76" y="292"/>
                    <a:pt x="85" y="292"/>
                  </a:cubicBezTo>
                  <a:cubicBezTo>
                    <a:pt x="103" y="294"/>
                    <a:pt x="121" y="294"/>
                    <a:pt x="139" y="295"/>
                  </a:cubicBezTo>
                  <a:cubicBezTo>
                    <a:pt x="159" y="295"/>
                    <a:pt x="179" y="296"/>
                    <a:pt x="198" y="297"/>
                  </a:cubicBezTo>
                  <a:cubicBezTo>
                    <a:pt x="207" y="298"/>
                    <a:pt x="216" y="298"/>
                    <a:pt x="225" y="298"/>
                  </a:cubicBezTo>
                  <a:cubicBezTo>
                    <a:pt x="234" y="298"/>
                    <a:pt x="243" y="299"/>
                    <a:pt x="253" y="299"/>
                  </a:cubicBezTo>
                  <a:cubicBezTo>
                    <a:pt x="253" y="299"/>
                    <a:pt x="253" y="299"/>
                    <a:pt x="253" y="299"/>
                  </a:cubicBezTo>
                  <a:cubicBezTo>
                    <a:pt x="256" y="299"/>
                    <a:pt x="259" y="299"/>
                    <a:pt x="261" y="300"/>
                  </a:cubicBezTo>
                  <a:cubicBezTo>
                    <a:pt x="268" y="300"/>
                    <a:pt x="275" y="301"/>
                    <a:pt x="282" y="302"/>
                  </a:cubicBezTo>
                  <a:cubicBezTo>
                    <a:pt x="288" y="303"/>
                    <a:pt x="295" y="302"/>
                    <a:pt x="301" y="303"/>
                  </a:cubicBezTo>
                  <a:cubicBezTo>
                    <a:pt x="305" y="303"/>
                    <a:pt x="310" y="303"/>
                    <a:pt x="314" y="303"/>
                  </a:cubicBezTo>
                  <a:cubicBezTo>
                    <a:pt x="314" y="304"/>
                    <a:pt x="314" y="305"/>
                    <a:pt x="315" y="305"/>
                  </a:cubicBezTo>
                  <a:cubicBezTo>
                    <a:pt x="318" y="309"/>
                    <a:pt x="322" y="311"/>
                    <a:pt x="327" y="312"/>
                  </a:cubicBezTo>
                  <a:cubicBezTo>
                    <a:pt x="344" y="314"/>
                    <a:pt x="361" y="312"/>
                    <a:pt x="378" y="312"/>
                  </a:cubicBezTo>
                  <a:cubicBezTo>
                    <a:pt x="391" y="312"/>
                    <a:pt x="404" y="315"/>
                    <a:pt x="417" y="313"/>
                  </a:cubicBezTo>
                  <a:cubicBezTo>
                    <a:pt x="421" y="312"/>
                    <a:pt x="423" y="310"/>
                    <a:pt x="423" y="307"/>
                  </a:cubicBezTo>
                  <a:cubicBezTo>
                    <a:pt x="423" y="305"/>
                    <a:pt x="425" y="303"/>
                    <a:pt x="425" y="301"/>
                  </a:cubicBezTo>
                  <a:cubicBezTo>
                    <a:pt x="425" y="300"/>
                    <a:pt x="425" y="299"/>
                    <a:pt x="426" y="298"/>
                  </a:cubicBezTo>
                  <a:cubicBezTo>
                    <a:pt x="429" y="298"/>
                    <a:pt x="433" y="299"/>
                    <a:pt x="436" y="299"/>
                  </a:cubicBezTo>
                  <a:cubicBezTo>
                    <a:pt x="442" y="300"/>
                    <a:pt x="449" y="300"/>
                    <a:pt x="455" y="301"/>
                  </a:cubicBezTo>
                  <a:cubicBezTo>
                    <a:pt x="461" y="302"/>
                    <a:pt x="467" y="302"/>
                    <a:pt x="473" y="302"/>
                  </a:cubicBezTo>
                  <a:cubicBezTo>
                    <a:pt x="480" y="302"/>
                    <a:pt x="487" y="304"/>
                    <a:pt x="493" y="304"/>
                  </a:cubicBezTo>
                  <a:cubicBezTo>
                    <a:pt x="500" y="305"/>
                    <a:pt x="506" y="305"/>
                    <a:pt x="513" y="306"/>
                  </a:cubicBezTo>
                  <a:cubicBezTo>
                    <a:pt x="519" y="307"/>
                    <a:pt x="524" y="307"/>
                    <a:pt x="530" y="307"/>
                  </a:cubicBezTo>
                  <a:cubicBezTo>
                    <a:pt x="537" y="307"/>
                    <a:pt x="544" y="307"/>
                    <a:pt x="551" y="307"/>
                  </a:cubicBezTo>
                  <a:cubicBezTo>
                    <a:pt x="558" y="307"/>
                    <a:pt x="565" y="309"/>
                    <a:pt x="572" y="308"/>
                  </a:cubicBezTo>
                  <a:cubicBezTo>
                    <a:pt x="584" y="309"/>
                    <a:pt x="597" y="308"/>
                    <a:pt x="609" y="308"/>
                  </a:cubicBezTo>
                  <a:cubicBezTo>
                    <a:pt x="615" y="308"/>
                    <a:pt x="621" y="308"/>
                    <a:pt x="627" y="308"/>
                  </a:cubicBezTo>
                  <a:cubicBezTo>
                    <a:pt x="632" y="308"/>
                    <a:pt x="638" y="309"/>
                    <a:pt x="643" y="308"/>
                  </a:cubicBezTo>
                  <a:cubicBezTo>
                    <a:pt x="656" y="307"/>
                    <a:pt x="668" y="308"/>
                    <a:pt x="681" y="308"/>
                  </a:cubicBezTo>
                  <a:cubicBezTo>
                    <a:pt x="689" y="308"/>
                    <a:pt x="697" y="308"/>
                    <a:pt x="705" y="308"/>
                  </a:cubicBezTo>
                  <a:cubicBezTo>
                    <a:pt x="711" y="308"/>
                    <a:pt x="717" y="308"/>
                    <a:pt x="724" y="307"/>
                  </a:cubicBezTo>
                  <a:cubicBezTo>
                    <a:pt x="726" y="307"/>
                    <a:pt x="727" y="304"/>
                    <a:pt x="725" y="303"/>
                  </a:cubicBezTo>
                  <a:close/>
                  <a:moveTo>
                    <a:pt x="704" y="219"/>
                  </a:moveTo>
                  <a:cubicBezTo>
                    <a:pt x="695" y="218"/>
                    <a:pt x="685" y="219"/>
                    <a:pt x="676" y="220"/>
                  </a:cubicBezTo>
                  <a:cubicBezTo>
                    <a:pt x="663" y="222"/>
                    <a:pt x="651" y="223"/>
                    <a:pt x="638" y="225"/>
                  </a:cubicBezTo>
                  <a:cubicBezTo>
                    <a:pt x="625" y="228"/>
                    <a:pt x="612" y="228"/>
                    <a:pt x="599" y="231"/>
                  </a:cubicBezTo>
                  <a:cubicBezTo>
                    <a:pt x="585" y="233"/>
                    <a:pt x="571" y="235"/>
                    <a:pt x="557" y="237"/>
                  </a:cubicBezTo>
                  <a:cubicBezTo>
                    <a:pt x="545" y="238"/>
                    <a:pt x="534" y="242"/>
                    <a:pt x="523" y="245"/>
                  </a:cubicBezTo>
                  <a:cubicBezTo>
                    <a:pt x="517" y="246"/>
                    <a:pt x="513" y="249"/>
                    <a:pt x="508" y="250"/>
                  </a:cubicBezTo>
                  <a:cubicBezTo>
                    <a:pt x="501" y="252"/>
                    <a:pt x="494" y="253"/>
                    <a:pt x="488" y="255"/>
                  </a:cubicBezTo>
                  <a:cubicBezTo>
                    <a:pt x="475" y="259"/>
                    <a:pt x="462" y="263"/>
                    <a:pt x="450" y="266"/>
                  </a:cubicBezTo>
                  <a:cubicBezTo>
                    <a:pt x="443" y="268"/>
                    <a:pt x="439" y="271"/>
                    <a:pt x="433" y="275"/>
                  </a:cubicBezTo>
                  <a:cubicBezTo>
                    <a:pt x="431" y="276"/>
                    <a:pt x="428" y="278"/>
                    <a:pt x="426" y="280"/>
                  </a:cubicBezTo>
                  <a:cubicBezTo>
                    <a:pt x="424" y="282"/>
                    <a:pt x="423" y="285"/>
                    <a:pt x="420" y="286"/>
                  </a:cubicBezTo>
                  <a:cubicBezTo>
                    <a:pt x="419" y="286"/>
                    <a:pt x="419" y="288"/>
                    <a:pt x="420" y="288"/>
                  </a:cubicBezTo>
                  <a:cubicBezTo>
                    <a:pt x="425" y="287"/>
                    <a:pt x="427" y="284"/>
                    <a:pt x="431" y="281"/>
                  </a:cubicBezTo>
                  <a:cubicBezTo>
                    <a:pt x="437" y="277"/>
                    <a:pt x="442" y="274"/>
                    <a:pt x="449" y="272"/>
                  </a:cubicBezTo>
                  <a:cubicBezTo>
                    <a:pt x="461" y="268"/>
                    <a:pt x="474" y="264"/>
                    <a:pt x="486" y="261"/>
                  </a:cubicBezTo>
                  <a:cubicBezTo>
                    <a:pt x="497" y="258"/>
                    <a:pt x="509" y="256"/>
                    <a:pt x="520" y="251"/>
                  </a:cubicBezTo>
                  <a:cubicBezTo>
                    <a:pt x="531" y="247"/>
                    <a:pt x="544" y="246"/>
                    <a:pt x="555" y="243"/>
                  </a:cubicBezTo>
                  <a:cubicBezTo>
                    <a:pt x="558" y="242"/>
                    <a:pt x="562" y="242"/>
                    <a:pt x="565" y="241"/>
                  </a:cubicBezTo>
                  <a:cubicBezTo>
                    <a:pt x="569" y="241"/>
                    <a:pt x="572" y="239"/>
                    <a:pt x="576" y="239"/>
                  </a:cubicBezTo>
                  <a:cubicBezTo>
                    <a:pt x="581" y="239"/>
                    <a:pt x="586" y="238"/>
                    <a:pt x="591" y="237"/>
                  </a:cubicBezTo>
                  <a:cubicBezTo>
                    <a:pt x="604" y="235"/>
                    <a:pt x="618" y="232"/>
                    <a:pt x="632" y="232"/>
                  </a:cubicBezTo>
                  <a:cubicBezTo>
                    <a:pt x="640" y="231"/>
                    <a:pt x="648" y="230"/>
                    <a:pt x="656" y="228"/>
                  </a:cubicBezTo>
                  <a:cubicBezTo>
                    <a:pt x="658" y="233"/>
                    <a:pt x="664" y="239"/>
                    <a:pt x="666" y="243"/>
                  </a:cubicBezTo>
                  <a:cubicBezTo>
                    <a:pt x="669" y="250"/>
                    <a:pt x="676" y="256"/>
                    <a:pt x="680" y="262"/>
                  </a:cubicBezTo>
                  <a:cubicBezTo>
                    <a:pt x="687" y="270"/>
                    <a:pt x="693" y="277"/>
                    <a:pt x="698" y="285"/>
                  </a:cubicBezTo>
                  <a:cubicBezTo>
                    <a:pt x="700" y="287"/>
                    <a:pt x="702" y="290"/>
                    <a:pt x="704" y="292"/>
                  </a:cubicBezTo>
                  <a:cubicBezTo>
                    <a:pt x="697" y="292"/>
                    <a:pt x="690" y="293"/>
                    <a:pt x="683" y="293"/>
                  </a:cubicBezTo>
                  <a:cubicBezTo>
                    <a:pt x="675" y="293"/>
                    <a:pt x="668" y="293"/>
                    <a:pt x="661" y="293"/>
                  </a:cubicBezTo>
                  <a:cubicBezTo>
                    <a:pt x="653" y="293"/>
                    <a:pt x="645" y="292"/>
                    <a:pt x="638" y="292"/>
                  </a:cubicBezTo>
                  <a:cubicBezTo>
                    <a:pt x="624" y="292"/>
                    <a:pt x="611" y="292"/>
                    <a:pt x="597" y="291"/>
                  </a:cubicBezTo>
                  <a:cubicBezTo>
                    <a:pt x="583" y="291"/>
                    <a:pt x="571" y="287"/>
                    <a:pt x="557" y="288"/>
                  </a:cubicBezTo>
                  <a:cubicBezTo>
                    <a:pt x="557" y="288"/>
                    <a:pt x="557" y="288"/>
                    <a:pt x="556" y="288"/>
                  </a:cubicBezTo>
                  <a:cubicBezTo>
                    <a:pt x="544" y="286"/>
                    <a:pt x="532" y="286"/>
                    <a:pt x="519" y="286"/>
                  </a:cubicBezTo>
                  <a:cubicBezTo>
                    <a:pt x="504" y="286"/>
                    <a:pt x="489" y="285"/>
                    <a:pt x="474" y="283"/>
                  </a:cubicBezTo>
                  <a:cubicBezTo>
                    <a:pt x="467" y="283"/>
                    <a:pt x="460" y="285"/>
                    <a:pt x="453" y="285"/>
                  </a:cubicBezTo>
                  <a:cubicBezTo>
                    <a:pt x="446" y="285"/>
                    <a:pt x="439" y="286"/>
                    <a:pt x="432" y="286"/>
                  </a:cubicBezTo>
                  <a:cubicBezTo>
                    <a:pt x="424" y="286"/>
                    <a:pt x="417" y="288"/>
                    <a:pt x="413" y="294"/>
                  </a:cubicBezTo>
                  <a:cubicBezTo>
                    <a:pt x="413" y="293"/>
                    <a:pt x="412" y="293"/>
                    <a:pt x="411" y="293"/>
                  </a:cubicBezTo>
                  <a:cubicBezTo>
                    <a:pt x="410" y="293"/>
                    <a:pt x="409" y="293"/>
                    <a:pt x="408" y="292"/>
                  </a:cubicBezTo>
                  <a:cubicBezTo>
                    <a:pt x="408" y="292"/>
                    <a:pt x="407" y="291"/>
                    <a:pt x="406" y="292"/>
                  </a:cubicBezTo>
                  <a:cubicBezTo>
                    <a:pt x="404" y="291"/>
                    <a:pt x="402" y="291"/>
                    <a:pt x="400" y="291"/>
                  </a:cubicBezTo>
                  <a:cubicBezTo>
                    <a:pt x="400" y="291"/>
                    <a:pt x="399" y="291"/>
                    <a:pt x="399" y="291"/>
                  </a:cubicBezTo>
                  <a:cubicBezTo>
                    <a:pt x="398" y="291"/>
                    <a:pt x="398" y="291"/>
                    <a:pt x="397" y="291"/>
                  </a:cubicBezTo>
                  <a:cubicBezTo>
                    <a:pt x="399" y="290"/>
                    <a:pt x="400" y="289"/>
                    <a:pt x="402" y="288"/>
                  </a:cubicBezTo>
                  <a:cubicBezTo>
                    <a:pt x="405" y="285"/>
                    <a:pt x="408" y="282"/>
                    <a:pt x="412" y="280"/>
                  </a:cubicBezTo>
                  <a:cubicBezTo>
                    <a:pt x="414" y="278"/>
                    <a:pt x="417" y="278"/>
                    <a:pt x="419" y="276"/>
                  </a:cubicBezTo>
                  <a:cubicBezTo>
                    <a:pt x="422" y="273"/>
                    <a:pt x="427" y="271"/>
                    <a:pt x="431" y="268"/>
                  </a:cubicBezTo>
                  <a:cubicBezTo>
                    <a:pt x="437" y="264"/>
                    <a:pt x="443" y="261"/>
                    <a:pt x="449" y="257"/>
                  </a:cubicBezTo>
                  <a:cubicBezTo>
                    <a:pt x="454" y="253"/>
                    <a:pt x="461" y="249"/>
                    <a:pt x="467" y="248"/>
                  </a:cubicBezTo>
                  <a:cubicBezTo>
                    <a:pt x="473" y="246"/>
                    <a:pt x="479" y="242"/>
                    <a:pt x="485" y="239"/>
                  </a:cubicBezTo>
                  <a:cubicBezTo>
                    <a:pt x="492" y="235"/>
                    <a:pt x="500" y="232"/>
                    <a:pt x="508" y="231"/>
                  </a:cubicBezTo>
                  <a:cubicBezTo>
                    <a:pt x="515" y="229"/>
                    <a:pt x="523" y="228"/>
                    <a:pt x="530" y="227"/>
                  </a:cubicBezTo>
                  <a:cubicBezTo>
                    <a:pt x="540" y="226"/>
                    <a:pt x="551" y="224"/>
                    <a:pt x="562" y="223"/>
                  </a:cubicBezTo>
                  <a:cubicBezTo>
                    <a:pt x="576" y="222"/>
                    <a:pt x="589" y="220"/>
                    <a:pt x="603" y="218"/>
                  </a:cubicBezTo>
                  <a:cubicBezTo>
                    <a:pt x="617" y="215"/>
                    <a:pt x="632" y="215"/>
                    <a:pt x="646" y="213"/>
                  </a:cubicBezTo>
                  <a:cubicBezTo>
                    <a:pt x="652" y="212"/>
                    <a:pt x="659" y="211"/>
                    <a:pt x="665" y="211"/>
                  </a:cubicBezTo>
                  <a:cubicBezTo>
                    <a:pt x="666" y="210"/>
                    <a:pt x="680" y="212"/>
                    <a:pt x="680" y="210"/>
                  </a:cubicBezTo>
                  <a:cubicBezTo>
                    <a:pt x="680" y="211"/>
                    <a:pt x="682" y="212"/>
                    <a:pt x="683" y="211"/>
                  </a:cubicBezTo>
                  <a:cubicBezTo>
                    <a:pt x="686" y="212"/>
                    <a:pt x="690" y="210"/>
                    <a:pt x="687" y="207"/>
                  </a:cubicBezTo>
                  <a:cubicBezTo>
                    <a:pt x="683" y="202"/>
                    <a:pt x="678" y="197"/>
                    <a:pt x="674" y="192"/>
                  </a:cubicBezTo>
                  <a:cubicBezTo>
                    <a:pt x="672" y="190"/>
                    <a:pt x="669" y="187"/>
                    <a:pt x="667" y="184"/>
                  </a:cubicBezTo>
                  <a:cubicBezTo>
                    <a:pt x="667" y="183"/>
                    <a:pt x="666" y="183"/>
                    <a:pt x="665" y="182"/>
                  </a:cubicBezTo>
                  <a:cubicBezTo>
                    <a:pt x="667" y="182"/>
                    <a:pt x="670" y="181"/>
                    <a:pt x="672" y="180"/>
                  </a:cubicBezTo>
                  <a:cubicBezTo>
                    <a:pt x="672" y="181"/>
                    <a:pt x="672" y="182"/>
                    <a:pt x="673" y="182"/>
                  </a:cubicBezTo>
                  <a:cubicBezTo>
                    <a:pt x="685" y="193"/>
                    <a:pt x="693" y="208"/>
                    <a:pt x="704" y="219"/>
                  </a:cubicBezTo>
                  <a:close/>
                  <a:moveTo>
                    <a:pt x="464" y="243"/>
                  </a:moveTo>
                  <a:cubicBezTo>
                    <a:pt x="465" y="243"/>
                    <a:pt x="465" y="243"/>
                    <a:pt x="466" y="242"/>
                  </a:cubicBezTo>
                  <a:cubicBezTo>
                    <a:pt x="476" y="235"/>
                    <a:pt x="487" y="227"/>
                    <a:pt x="499" y="223"/>
                  </a:cubicBezTo>
                  <a:cubicBezTo>
                    <a:pt x="512" y="219"/>
                    <a:pt x="525" y="213"/>
                    <a:pt x="539" y="211"/>
                  </a:cubicBezTo>
                  <a:cubicBezTo>
                    <a:pt x="545" y="210"/>
                    <a:pt x="551" y="207"/>
                    <a:pt x="557" y="206"/>
                  </a:cubicBezTo>
                  <a:cubicBezTo>
                    <a:pt x="562" y="205"/>
                    <a:pt x="567" y="204"/>
                    <a:pt x="571" y="202"/>
                  </a:cubicBezTo>
                  <a:cubicBezTo>
                    <a:pt x="576" y="200"/>
                    <a:pt x="583" y="200"/>
                    <a:pt x="588" y="198"/>
                  </a:cubicBezTo>
                  <a:cubicBezTo>
                    <a:pt x="596" y="197"/>
                    <a:pt x="603" y="196"/>
                    <a:pt x="610" y="194"/>
                  </a:cubicBezTo>
                  <a:cubicBezTo>
                    <a:pt x="623" y="191"/>
                    <a:pt x="636" y="189"/>
                    <a:pt x="649" y="187"/>
                  </a:cubicBezTo>
                  <a:cubicBezTo>
                    <a:pt x="653" y="186"/>
                    <a:pt x="657" y="185"/>
                    <a:pt x="661" y="184"/>
                  </a:cubicBezTo>
                  <a:cubicBezTo>
                    <a:pt x="661" y="184"/>
                    <a:pt x="662" y="185"/>
                    <a:pt x="662" y="185"/>
                  </a:cubicBezTo>
                  <a:cubicBezTo>
                    <a:pt x="666" y="188"/>
                    <a:pt x="669" y="194"/>
                    <a:pt x="672" y="198"/>
                  </a:cubicBezTo>
                  <a:cubicBezTo>
                    <a:pt x="674" y="200"/>
                    <a:pt x="676" y="203"/>
                    <a:pt x="678" y="205"/>
                  </a:cubicBezTo>
                  <a:cubicBezTo>
                    <a:pt x="673" y="205"/>
                    <a:pt x="668" y="205"/>
                    <a:pt x="663" y="206"/>
                  </a:cubicBezTo>
                  <a:cubicBezTo>
                    <a:pt x="647" y="207"/>
                    <a:pt x="632" y="209"/>
                    <a:pt x="616" y="211"/>
                  </a:cubicBezTo>
                  <a:cubicBezTo>
                    <a:pt x="608" y="212"/>
                    <a:pt x="601" y="214"/>
                    <a:pt x="593" y="214"/>
                  </a:cubicBezTo>
                  <a:cubicBezTo>
                    <a:pt x="590" y="215"/>
                    <a:pt x="586" y="215"/>
                    <a:pt x="583" y="216"/>
                  </a:cubicBezTo>
                  <a:cubicBezTo>
                    <a:pt x="579" y="217"/>
                    <a:pt x="574" y="216"/>
                    <a:pt x="570" y="217"/>
                  </a:cubicBezTo>
                  <a:cubicBezTo>
                    <a:pt x="562" y="219"/>
                    <a:pt x="554" y="220"/>
                    <a:pt x="546" y="221"/>
                  </a:cubicBezTo>
                  <a:cubicBezTo>
                    <a:pt x="541" y="221"/>
                    <a:pt x="536" y="222"/>
                    <a:pt x="531" y="222"/>
                  </a:cubicBezTo>
                  <a:cubicBezTo>
                    <a:pt x="531" y="222"/>
                    <a:pt x="531" y="222"/>
                    <a:pt x="531" y="222"/>
                  </a:cubicBezTo>
                  <a:cubicBezTo>
                    <a:pt x="507" y="221"/>
                    <a:pt x="485" y="233"/>
                    <a:pt x="464" y="243"/>
                  </a:cubicBezTo>
                  <a:close/>
                  <a:moveTo>
                    <a:pt x="681" y="172"/>
                  </a:moveTo>
                  <a:cubicBezTo>
                    <a:pt x="672" y="174"/>
                    <a:pt x="662" y="177"/>
                    <a:pt x="653" y="180"/>
                  </a:cubicBezTo>
                  <a:cubicBezTo>
                    <a:pt x="647" y="182"/>
                    <a:pt x="640" y="183"/>
                    <a:pt x="634" y="184"/>
                  </a:cubicBezTo>
                  <a:cubicBezTo>
                    <a:pt x="626" y="185"/>
                    <a:pt x="620" y="187"/>
                    <a:pt x="612" y="188"/>
                  </a:cubicBezTo>
                  <a:cubicBezTo>
                    <a:pt x="588" y="191"/>
                    <a:pt x="564" y="199"/>
                    <a:pt x="540" y="205"/>
                  </a:cubicBezTo>
                  <a:cubicBezTo>
                    <a:pt x="534" y="207"/>
                    <a:pt x="527" y="208"/>
                    <a:pt x="521" y="210"/>
                  </a:cubicBezTo>
                  <a:cubicBezTo>
                    <a:pt x="514" y="212"/>
                    <a:pt x="507" y="215"/>
                    <a:pt x="500" y="217"/>
                  </a:cubicBezTo>
                  <a:cubicBezTo>
                    <a:pt x="488" y="221"/>
                    <a:pt x="478" y="228"/>
                    <a:pt x="467" y="234"/>
                  </a:cubicBezTo>
                  <a:cubicBezTo>
                    <a:pt x="449" y="246"/>
                    <a:pt x="431" y="259"/>
                    <a:pt x="413" y="271"/>
                  </a:cubicBezTo>
                  <a:cubicBezTo>
                    <a:pt x="413" y="271"/>
                    <a:pt x="413" y="271"/>
                    <a:pt x="413" y="271"/>
                  </a:cubicBezTo>
                  <a:cubicBezTo>
                    <a:pt x="413" y="271"/>
                    <a:pt x="413" y="271"/>
                    <a:pt x="413" y="271"/>
                  </a:cubicBezTo>
                  <a:cubicBezTo>
                    <a:pt x="411" y="271"/>
                    <a:pt x="410" y="274"/>
                    <a:pt x="411" y="275"/>
                  </a:cubicBezTo>
                  <a:cubicBezTo>
                    <a:pt x="410" y="276"/>
                    <a:pt x="408" y="277"/>
                    <a:pt x="407" y="278"/>
                  </a:cubicBezTo>
                  <a:cubicBezTo>
                    <a:pt x="402" y="282"/>
                    <a:pt x="396" y="286"/>
                    <a:pt x="392" y="290"/>
                  </a:cubicBezTo>
                  <a:cubicBezTo>
                    <a:pt x="391" y="290"/>
                    <a:pt x="391" y="290"/>
                    <a:pt x="390" y="290"/>
                  </a:cubicBezTo>
                  <a:cubicBezTo>
                    <a:pt x="387" y="289"/>
                    <a:pt x="384" y="288"/>
                    <a:pt x="380" y="287"/>
                  </a:cubicBezTo>
                  <a:cubicBezTo>
                    <a:pt x="382" y="285"/>
                    <a:pt x="385" y="282"/>
                    <a:pt x="387" y="280"/>
                  </a:cubicBezTo>
                  <a:cubicBezTo>
                    <a:pt x="390" y="275"/>
                    <a:pt x="394" y="270"/>
                    <a:pt x="399" y="267"/>
                  </a:cubicBezTo>
                  <a:cubicBezTo>
                    <a:pt x="404" y="263"/>
                    <a:pt x="408" y="260"/>
                    <a:pt x="411" y="255"/>
                  </a:cubicBezTo>
                  <a:cubicBezTo>
                    <a:pt x="416" y="250"/>
                    <a:pt x="423" y="246"/>
                    <a:pt x="430" y="242"/>
                  </a:cubicBezTo>
                  <a:cubicBezTo>
                    <a:pt x="454" y="227"/>
                    <a:pt x="480" y="216"/>
                    <a:pt x="506" y="205"/>
                  </a:cubicBezTo>
                  <a:cubicBezTo>
                    <a:pt x="518" y="199"/>
                    <a:pt x="530" y="193"/>
                    <a:pt x="543" y="189"/>
                  </a:cubicBezTo>
                  <a:cubicBezTo>
                    <a:pt x="558" y="184"/>
                    <a:pt x="572" y="179"/>
                    <a:pt x="586" y="175"/>
                  </a:cubicBezTo>
                  <a:cubicBezTo>
                    <a:pt x="593" y="173"/>
                    <a:pt x="599" y="172"/>
                    <a:pt x="606" y="170"/>
                  </a:cubicBezTo>
                  <a:cubicBezTo>
                    <a:pt x="611" y="169"/>
                    <a:pt x="617" y="170"/>
                    <a:pt x="623" y="169"/>
                  </a:cubicBezTo>
                  <a:cubicBezTo>
                    <a:pt x="631" y="168"/>
                    <a:pt x="639" y="166"/>
                    <a:pt x="647" y="166"/>
                  </a:cubicBezTo>
                  <a:cubicBezTo>
                    <a:pt x="652" y="166"/>
                    <a:pt x="657" y="164"/>
                    <a:pt x="663" y="164"/>
                  </a:cubicBezTo>
                  <a:cubicBezTo>
                    <a:pt x="663" y="164"/>
                    <a:pt x="663" y="164"/>
                    <a:pt x="664" y="165"/>
                  </a:cubicBezTo>
                  <a:cubicBezTo>
                    <a:pt x="664" y="165"/>
                    <a:pt x="665" y="165"/>
                    <a:pt x="666" y="165"/>
                  </a:cubicBezTo>
                  <a:cubicBezTo>
                    <a:pt x="666" y="165"/>
                    <a:pt x="672" y="169"/>
                    <a:pt x="672" y="169"/>
                  </a:cubicBezTo>
                  <a:cubicBezTo>
                    <a:pt x="675" y="171"/>
                    <a:pt x="678" y="172"/>
                    <a:pt x="681" y="172"/>
                  </a:cubicBezTo>
                  <a:close/>
                  <a:moveTo>
                    <a:pt x="496" y="157"/>
                  </a:moveTo>
                  <a:cubicBezTo>
                    <a:pt x="499" y="153"/>
                    <a:pt x="502" y="151"/>
                    <a:pt x="507" y="153"/>
                  </a:cubicBezTo>
                  <a:cubicBezTo>
                    <a:pt x="509" y="153"/>
                    <a:pt x="512" y="151"/>
                    <a:pt x="512" y="150"/>
                  </a:cubicBezTo>
                  <a:cubicBezTo>
                    <a:pt x="514" y="147"/>
                    <a:pt x="520" y="148"/>
                    <a:pt x="524" y="146"/>
                  </a:cubicBezTo>
                  <a:cubicBezTo>
                    <a:pt x="525" y="145"/>
                    <a:pt x="527" y="142"/>
                    <a:pt x="529" y="142"/>
                  </a:cubicBezTo>
                  <a:cubicBezTo>
                    <a:pt x="530" y="142"/>
                    <a:pt x="532" y="142"/>
                    <a:pt x="534" y="141"/>
                  </a:cubicBezTo>
                  <a:cubicBezTo>
                    <a:pt x="537" y="139"/>
                    <a:pt x="541" y="139"/>
                    <a:pt x="545" y="137"/>
                  </a:cubicBezTo>
                  <a:cubicBezTo>
                    <a:pt x="548" y="136"/>
                    <a:pt x="551" y="137"/>
                    <a:pt x="554" y="137"/>
                  </a:cubicBezTo>
                  <a:cubicBezTo>
                    <a:pt x="558" y="137"/>
                    <a:pt x="561" y="135"/>
                    <a:pt x="564" y="135"/>
                  </a:cubicBezTo>
                  <a:cubicBezTo>
                    <a:pt x="571" y="135"/>
                    <a:pt x="576" y="130"/>
                    <a:pt x="582" y="129"/>
                  </a:cubicBezTo>
                  <a:cubicBezTo>
                    <a:pt x="587" y="129"/>
                    <a:pt x="591" y="128"/>
                    <a:pt x="595" y="126"/>
                  </a:cubicBezTo>
                  <a:cubicBezTo>
                    <a:pt x="597" y="124"/>
                    <a:pt x="596" y="122"/>
                    <a:pt x="594" y="122"/>
                  </a:cubicBezTo>
                  <a:cubicBezTo>
                    <a:pt x="589" y="123"/>
                    <a:pt x="584" y="124"/>
                    <a:pt x="579" y="125"/>
                  </a:cubicBezTo>
                  <a:cubicBezTo>
                    <a:pt x="578" y="125"/>
                    <a:pt x="575" y="126"/>
                    <a:pt x="574" y="127"/>
                  </a:cubicBezTo>
                  <a:cubicBezTo>
                    <a:pt x="569" y="129"/>
                    <a:pt x="566" y="129"/>
                    <a:pt x="561" y="130"/>
                  </a:cubicBezTo>
                  <a:cubicBezTo>
                    <a:pt x="552" y="132"/>
                    <a:pt x="542" y="132"/>
                    <a:pt x="534" y="137"/>
                  </a:cubicBezTo>
                  <a:cubicBezTo>
                    <a:pt x="530" y="140"/>
                    <a:pt x="527" y="138"/>
                    <a:pt x="523" y="142"/>
                  </a:cubicBezTo>
                  <a:cubicBezTo>
                    <a:pt x="521" y="144"/>
                    <a:pt x="514" y="143"/>
                    <a:pt x="511" y="146"/>
                  </a:cubicBezTo>
                  <a:cubicBezTo>
                    <a:pt x="508" y="149"/>
                    <a:pt x="509" y="149"/>
                    <a:pt x="505" y="148"/>
                  </a:cubicBezTo>
                  <a:cubicBezTo>
                    <a:pt x="503" y="147"/>
                    <a:pt x="503" y="147"/>
                    <a:pt x="501" y="148"/>
                  </a:cubicBezTo>
                  <a:cubicBezTo>
                    <a:pt x="505" y="145"/>
                    <a:pt x="509" y="143"/>
                    <a:pt x="513" y="140"/>
                  </a:cubicBezTo>
                  <a:cubicBezTo>
                    <a:pt x="518" y="137"/>
                    <a:pt x="523" y="132"/>
                    <a:pt x="529" y="130"/>
                  </a:cubicBezTo>
                  <a:cubicBezTo>
                    <a:pt x="535" y="128"/>
                    <a:pt x="541" y="125"/>
                    <a:pt x="547" y="122"/>
                  </a:cubicBezTo>
                  <a:cubicBezTo>
                    <a:pt x="558" y="116"/>
                    <a:pt x="569" y="111"/>
                    <a:pt x="580" y="105"/>
                  </a:cubicBezTo>
                  <a:cubicBezTo>
                    <a:pt x="584" y="102"/>
                    <a:pt x="588" y="100"/>
                    <a:pt x="592" y="98"/>
                  </a:cubicBezTo>
                  <a:cubicBezTo>
                    <a:pt x="596" y="102"/>
                    <a:pt x="598" y="107"/>
                    <a:pt x="603" y="110"/>
                  </a:cubicBezTo>
                  <a:cubicBezTo>
                    <a:pt x="608" y="114"/>
                    <a:pt x="611" y="119"/>
                    <a:pt x="616" y="124"/>
                  </a:cubicBezTo>
                  <a:cubicBezTo>
                    <a:pt x="619" y="126"/>
                    <a:pt x="620" y="129"/>
                    <a:pt x="622" y="132"/>
                  </a:cubicBezTo>
                  <a:cubicBezTo>
                    <a:pt x="624" y="136"/>
                    <a:pt x="628" y="137"/>
                    <a:pt x="630" y="141"/>
                  </a:cubicBezTo>
                  <a:cubicBezTo>
                    <a:pt x="631" y="144"/>
                    <a:pt x="634" y="146"/>
                    <a:pt x="636" y="149"/>
                  </a:cubicBezTo>
                  <a:cubicBezTo>
                    <a:pt x="635" y="149"/>
                    <a:pt x="633" y="150"/>
                    <a:pt x="631" y="150"/>
                  </a:cubicBezTo>
                  <a:cubicBezTo>
                    <a:pt x="628" y="150"/>
                    <a:pt x="625" y="151"/>
                    <a:pt x="622" y="152"/>
                  </a:cubicBezTo>
                  <a:cubicBezTo>
                    <a:pt x="611" y="155"/>
                    <a:pt x="601" y="159"/>
                    <a:pt x="590" y="161"/>
                  </a:cubicBezTo>
                  <a:cubicBezTo>
                    <a:pt x="579" y="163"/>
                    <a:pt x="568" y="165"/>
                    <a:pt x="557" y="168"/>
                  </a:cubicBezTo>
                  <a:cubicBezTo>
                    <a:pt x="549" y="170"/>
                    <a:pt x="541" y="173"/>
                    <a:pt x="533" y="174"/>
                  </a:cubicBezTo>
                  <a:cubicBezTo>
                    <a:pt x="532" y="174"/>
                    <a:pt x="532" y="174"/>
                    <a:pt x="531" y="174"/>
                  </a:cubicBezTo>
                  <a:cubicBezTo>
                    <a:pt x="530" y="174"/>
                    <a:pt x="530" y="174"/>
                    <a:pt x="529" y="175"/>
                  </a:cubicBezTo>
                  <a:cubicBezTo>
                    <a:pt x="528" y="175"/>
                    <a:pt x="527" y="175"/>
                    <a:pt x="526" y="175"/>
                  </a:cubicBezTo>
                  <a:cubicBezTo>
                    <a:pt x="525" y="175"/>
                    <a:pt x="524" y="175"/>
                    <a:pt x="524" y="176"/>
                  </a:cubicBezTo>
                  <a:cubicBezTo>
                    <a:pt x="517" y="179"/>
                    <a:pt x="510" y="182"/>
                    <a:pt x="502" y="183"/>
                  </a:cubicBezTo>
                  <a:cubicBezTo>
                    <a:pt x="498" y="184"/>
                    <a:pt x="494" y="185"/>
                    <a:pt x="489" y="187"/>
                  </a:cubicBezTo>
                  <a:cubicBezTo>
                    <a:pt x="485" y="189"/>
                    <a:pt x="480" y="190"/>
                    <a:pt x="476" y="192"/>
                  </a:cubicBezTo>
                  <a:cubicBezTo>
                    <a:pt x="469" y="196"/>
                    <a:pt x="461" y="198"/>
                    <a:pt x="454" y="203"/>
                  </a:cubicBezTo>
                  <a:cubicBezTo>
                    <a:pt x="447" y="208"/>
                    <a:pt x="440" y="212"/>
                    <a:pt x="434" y="217"/>
                  </a:cubicBezTo>
                  <a:cubicBezTo>
                    <a:pt x="420" y="228"/>
                    <a:pt x="405" y="239"/>
                    <a:pt x="393" y="253"/>
                  </a:cubicBezTo>
                  <a:cubicBezTo>
                    <a:pt x="390" y="256"/>
                    <a:pt x="388" y="260"/>
                    <a:pt x="384" y="263"/>
                  </a:cubicBezTo>
                  <a:cubicBezTo>
                    <a:pt x="381" y="266"/>
                    <a:pt x="378" y="268"/>
                    <a:pt x="376" y="271"/>
                  </a:cubicBezTo>
                  <a:cubicBezTo>
                    <a:pt x="375" y="272"/>
                    <a:pt x="375" y="273"/>
                    <a:pt x="374" y="273"/>
                  </a:cubicBezTo>
                  <a:cubicBezTo>
                    <a:pt x="378" y="266"/>
                    <a:pt x="384" y="260"/>
                    <a:pt x="388" y="254"/>
                  </a:cubicBezTo>
                  <a:cubicBezTo>
                    <a:pt x="391" y="248"/>
                    <a:pt x="394" y="241"/>
                    <a:pt x="399" y="236"/>
                  </a:cubicBezTo>
                  <a:cubicBezTo>
                    <a:pt x="403" y="231"/>
                    <a:pt x="407" y="226"/>
                    <a:pt x="412" y="220"/>
                  </a:cubicBezTo>
                  <a:cubicBezTo>
                    <a:pt x="421" y="209"/>
                    <a:pt x="432" y="199"/>
                    <a:pt x="443" y="189"/>
                  </a:cubicBezTo>
                  <a:cubicBezTo>
                    <a:pt x="454" y="179"/>
                    <a:pt x="466" y="170"/>
                    <a:pt x="478" y="163"/>
                  </a:cubicBezTo>
                  <a:cubicBezTo>
                    <a:pt x="484" y="159"/>
                    <a:pt x="489" y="155"/>
                    <a:pt x="495" y="152"/>
                  </a:cubicBezTo>
                  <a:cubicBezTo>
                    <a:pt x="495" y="151"/>
                    <a:pt x="495" y="151"/>
                    <a:pt x="495" y="151"/>
                  </a:cubicBezTo>
                  <a:cubicBezTo>
                    <a:pt x="494" y="152"/>
                    <a:pt x="494" y="153"/>
                    <a:pt x="493" y="154"/>
                  </a:cubicBezTo>
                  <a:cubicBezTo>
                    <a:pt x="491" y="156"/>
                    <a:pt x="494" y="159"/>
                    <a:pt x="496" y="157"/>
                  </a:cubicBezTo>
                  <a:close/>
                  <a:moveTo>
                    <a:pt x="378" y="276"/>
                  </a:moveTo>
                  <a:cubicBezTo>
                    <a:pt x="384" y="270"/>
                    <a:pt x="390" y="264"/>
                    <a:pt x="395" y="258"/>
                  </a:cubicBezTo>
                  <a:cubicBezTo>
                    <a:pt x="407" y="243"/>
                    <a:pt x="423" y="231"/>
                    <a:pt x="438" y="220"/>
                  </a:cubicBezTo>
                  <a:cubicBezTo>
                    <a:pt x="443" y="215"/>
                    <a:pt x="450" y="210"/>
                    <a:pt x="456" y="207"/>
                  </a:cubicBezTo>
                  <a:cubicBezTo>
                    <a:pt x="463" y="203"/>
                    <a:pt x="470" y="201"/>
                    <a:pt x="476" y="197"/>
                  </a:cubicBezTo>
                  <a:cubicBezTo>
                    <a:pt x="481" y="195"/>
                    <a:pt x="486" y="194"/>
                    <a:pt x="491" y="192"/>
                  </a:cubicBezTo>
                  <a:cubicBezTo>
                    <a:pt x="495" y="190"/>
                    <a:pt x="499" y="189"/>
                    <a:pt x="504" y="188"/>
                  </a:cubicBezTo>
                  <a:cubicBezTo>
                    <a:pt x="513" y="187"/>
                    <a:pt x="522" y="183"/>
                    <a:pt x="530" y="178"/>
                  </a:cubicBezTo>
                  <a:cubicBezTo>
                    <a:pt x="536" y="178"/>
                    <a:pt x="542" y="176"/>
                    <a:pt x="549" y="175"/>
                  </a:cubicBezTo>
                  <a:cubicBezTo>
                    <a:pt x="561" y="172"/>
                    <a:pt x="573" y="169"/>
                    <a:pt x="585" y="167"/>
                  </a:cubicBezTo>
                  <a:cubicBezTo>
                    <a:pt x="592" y="166"/>
                    <a:pt x="598" y="165"/>
                    <a:pt x="604" y="163"/>
                  </a:cubicBezTo>
                  <a:cubicBezTo>
                    <a:pt x="610" y="162"/>
                    <a:pt x="615" y="159"/>
                    <a:pt x="621" y="157"/>
                  </a:cubicBezTo>
                  <a:cubicBezTo>
                    <a:pt x="624" y="156"/>
                    <a:pt x="630" y="155"/>
                    <a:pt x="634" y="155"/>
                  </a:cubicBezTo>
                  <a:cubicBezTo>
                    <a:pt x="636" y="155"/>
                    <a:pt x="638" y="154"/>
                    <a:pt x="639" y="153"/>
                  </a:cubicBezTo>
                  <a:cubicBezTo>
                    <a:pt x="641" y="154"/>
                    <a:pt x="643" y="153"/>
                    <a:pt x="644" y="151"/>
                  </a:cubicBezTo>
                  <a:cubicBezTo>
                    <a:pt x="644" y="151"/>
                    <a:pt x="645" y="151"/>
                    <a:pt x="645" y="151"/>
                  </a:cubicBezTo>
                  <a:cubicBezTo>
                    <a:pt x="649" y="155"/>
                    <a:pt x="653" y="160"/>
                    <a:pt x="657" y="160"/>
                  </a:cubicBezTo>
                  <a:cubicBezTo>
                    <a:pt x="658" y="161"/>
                    <a:pt x="659" y="160"/>
                    <a:pt x="659" y="160"/>
                  </a:cubicBezTo>
                  <a:cubicBezTo>
                    <a:pt x="659" y="159"/>
                    <a:pt x="660" y="160"/>
                    <a:pt x="661" y="161"/>
                  </a:cubicBezTo>
                  <a:cubicBezTo>
                    <a:pt x="657" y="161"/>
                    <a:pt x="653" y="162"/>
                    <a:pt x="649" y="163"/>
                  </a:cubicBezTo>
                  <a:cubicBezTo>
                    <a:pt x="642" y="163"/>
                    <a:pt x="635" y="163"/>
                    <a:pt x="628" y="165"/>
                  </a:cubicBezTo>
                  <a:cubicBezTo>
                    <a:pt x="621" y="166"/>
                    <a:pt x="615" y="166"/>
                    <a:pt x="608" y="166"/>
                  </a:cubicBezTo>
                  <a:cubicBezTo>
                    <a:pt x="601" y="167"/>
                    <a:pt x="594" y="169"/>
                    <a:pt x="588" y="170"/>
                  </a:cubicBezTo>
                  <a:cubicBezTo>
                    <a:pt x="574" y="174"/>
                    <a:pt x="559" y="179"/>
                    <a:pt x="545" y="184"/>
                  </a:cubicBezTo>
                  <a:cubicBezTo>
                    <a:pt x="538" y="186"/>
                    <a:pt x="531" y="188"/>
                    <a:pt x="525" y="191"/>
                  </a:cubicBezTo>
                  <a:cubicBezTo>
                    <a:pt x="518" y="194"/>
                    <a:pt x="511" y="198"/>
                    <a:pt x="504" y="201"/>
                  </a:cubicBezTo>
                  <a:cubicBezTo>
                    <a:pt x="478" y="212"/>
                    <a:pt x="452" y="223"/>
                    <a:pt x="427" y="239"/>
                  </a:cubicBezTo>
                  <a:cubicBezTo>
                    <a:pt x="422" y="242"/>
                    <a:pt x="417" y="245"/>
                    <a:pt x="412" y="249"/>
                  </a:cubicBezTo>
                  <a:cubicBezTo>
                    <a:pt x="406" y="254"/>
                    <a:pt x="401" y="260"/>
                    <a:pt x="395" y="264"/>
                  </a:cubicBezTo>
                  <a:cubicBezTo>
                    <a:pt x="391" y="267"/>
                    <a:pt x="388" y="270"/>
                    <a:pt x="385" y="274"/>
                  </a:cubicBezTo>
                  <a:cubicBezTo>
                    <a:pt x="383" y="278"/>
                    <a:pt x="378" y="281"/>
                    <a:pt x="376" y="286"/>
                  </a:cubicBezTo>
                  <a:cubicBezTo>
                    <a:pt x="376" y="286"/>
                    <a:pt x="376" y="286"/>
                    <a:pt x="375" y="287"/>
                  </a:cubicBezTo>
                  <a:cubicBezTo>
                    <a:pt x="374" y="287"/>
                    <a:pt x="372" y="287"/>
                    <a:pt x="371" y="287"/>
                  </a:cubicBezTo>
                  <a:cubicBezTo>
                    <a:pt x="370" y="287"/>
                    <a:pt x="369" y="287"/>
                    <a:pt x="368" y="287"/>
                  </a:cubicBezTo>
                  <a:cubicBezTo>
                    <a:pt x="368" y="286"/>
                    <a:pt x="368" y="286"/>
                    <a:pt x="368" y="286"/>
                  </a:cubicBezTo>
                  <a:cubicBezTo>
                    <a:pt x="371" y="282"/>
                    <a:pt x="374" y="279"/>
                    <a:pt x="378" y="276"/>
                  </a:cubicBezTo>
                  <a:close/>
                  <a:moveTo>
                    <a:pt x="621" y="110"/>
                  </a:moveTo>
                  <a:cubicBezTo>
                    <a:pt x="628" y="116"/>
                    <a:pt x="634" y="122"/>
                    <a:pt x="642" y="128"/>
                  </a:cubicBezTo>
                  <a:cubicBezTo>
                    <a:pt x="650" y="134"/>
                    <a:pt x="656" y="142"/>
                    <a:pt x="664" y="149"/>
                  </a:cubicBezTo>
                  <a:cubicBezTo>
                    <a:pt x="668" y="153"/>
                    <a:pt x="671" y="158"/>
                    <a:pt x="675" y="162"/>
                  </a:cubicBezTo>
                  <a:cubicBezTo>
                    <a:pt x="676" y="164"/>
                    <a:pt x="678" y="165"/>
                    <a:pt x="679" y="167"/>
                  </a:cubicBezTo>
                  <a:cubicBezTo>
                    <a:pt x="679" y="167"/>
                    <a:pt x="678" y="167"/>
                    <a:pt x="678" y="167"/>
                  </a:cubicBezTo>
                  <a:cubicBezTo>
                    <a:pt x="673" y="166"/>
                    <a:pt x="671" y="162"/>
                    <a:pt x="667" y="160"/>
                  </a:cubicBezTo>
                  <a:cubicBezTo>
                    <a:pt x="667" y="160"/>
                    <a:pt x="666" y="160"/>
                    <a:pt x="666" y="160"/>
                  </a:cubicBezTo>
                  <a:cubicBezTo>
                    <a:pt x="665" y="160"/>
                    <a:pt x="665" y="160"/>
                    <a:pt x="665" y="161"/>
                  </a:cubicBezTo>
                  <a:cubicBezTo>
                    <a:pt x="663" y="158"/>
                    <a:pt x="661" y="153"/>
                    <a:pt x="658" y="156"/>
                  </a:cubicBezTo>
                  <a:cubicBezTo>
                    <a:pt x="656" y="157"/>
                    <a:pt x="657" y="157"/>
                    <a:pt x="656" y="156"/>
                  </a:cubicBezTo>
                  <a:cubicBezTo>
                    <a:pt x="655" y="156"/>
                    <a:pt x="654" y="155"/>
                    <a:pt x="653" y="154"/>
                  </a:cubicBezTo>
                  <a:cubicBezTo>
                    <a:pt x="653" y="154"/>
                    <a:pt x="653" y="153"/>
                    <a:pt x="653" y="153"/>
                  </a:cubicBezTo>
                  <a:cubicBezTo>
                    <a:pt x="649" y="147"/>
                    <a:pt x="644" y="142"/>
                    <a:pt x="640" y="136"/>
                  </a:cubicBezTo>
                  <a:cubicBezTo>
                    <a:pt x="636" y="130"/>
                    <a:pt x="632" y="125"/>
                    <a:pt x="628" y="120"/>
                  </a:cubicBezTo>
                  <a:cubicBezTo>
                    <a:pt x="622" y="114"/>
                    <a:pt x="618" y="107"/>
                    <a:pt x="612" y="102"/>
                  </a:cubicBezTo>
                  <a:cubicBezTo>
                    <a:pt x="611" y="101"/>
                    <a:pt x="610" y="99"/>
                    <a:pt x="609" y="97"/>
                  </a:cubicBezTo>
                  <a:cubicBezTo>
                    <a:pt x="613" y="101"/>
                    <a:pt x="617" y="106"/>
                    <a:pt x="621" y="110"/>
                  </a:cubicBezTo>
                  <a:close/>
                  <a:moveTo>
                    <a:pt x="613" y="105"/>
                  </a:moveTo>
                  <a:cubicBezTo>
                    <a:pt x="618" y="110"/>
                    <a:pt x="621" y="117"/>
                    <a:pt x="626" y="122"/>
                  </a:cubicBezTo>
                  <a:cubicBezTo>
                    <a:pt x="632" y="130"/>
                    <a:pt x="637" y="138"/>
                    <a:pt x="643" y="146"/>
                  </a:cubicBezTo>
                  <a:cubicBezTo>
                    <a:pt x="643" y="146"/>
                    <a:pt x="642" y="146"/>
                    <a:pt x="642" y="146"/>
                  </a:cubicBezTo>
                  <a:cubicBezTo>
                    <a:pt x="639" y="143"/>
                    <a:pt x="636" y="140"/>
                    <a:pt x="633" y="136"/>
                  </a:cubicBezTo>
                  <a:cubicBezTo>
                    <a:pt x="632" y="133"/>
                    <a:pt x="628" y="131"/>
                    <a:pt x="626" y="128"/>
                  </a:cubicBezTo>
                  <a:cubicBezTo>
                    <a:pt x="624" y="125"/>
                    <a:pt x="621" y="122"/>
                    <a:pt x="619" y="119"/>
                  </a:cubicBezTo>
                  <a:cubicBezTo>
                    <a:pt x="617" y="114"/>
                    <a:pt x="612" y="109"/>
                    <a:pt x="608" y="107"/>
                  </a:cubicBezTo>
                  <a:cubicBezTo>
                    <a:pt x="604" y="104"/>
                    <a:pt x="601" y="101"/>
                    <a:pt x="599" y="98"/>
                  </a:cubicBezTo>
                  <a:cubicBezTo>
                    <a:pt x="598" y="97"/>
                    <a:pt x="598" y="97"/>
                    <a:pt x="597" y="96"/>
                  </a:cubicBezTo>
                  <a:cubicBezTo>
                    <a:pt x="599" y="95"/>
                    <a:pt x="600" y="94"/>
                    <a:pt x="602" y="93"/>
                  </a:cubicBezTo>
                  <a:cubicBezTo>
                    <a:pt x="606" y="96"/>
                    <a:pt x="610" y="102"/>
                    <a:pt x="613" y="105"/>
                  </a:cubicBezTo>
                  <a:close/>
                  <a:moveTo>
                    <a:pt x="380" y="161"/>
                  </a:moveTo>
                  <a:cubicBezTo>
                    <a:pt x="380" y="155"/>
                    <a:pt x="382" y="150"/>
                    <a:pt x="383" y="144"/>
                  </a:cubicBezTo>
                  <a:cubicBezTo>
                    <a:pt x="383" y="139"/>
                    <a:pt x="384" y="134"/>
                    <a:pt x="383" y="128"/>
                  </a:cubicBezTo>
                  <a:cubicBezTo>
                    <a:pt x="384" y="128"/>
                    <a:pt x="384" y="127"/>
                    <a:pt x="384" y="125"/>
                  </a:cubicBezTo>
                  <a:cubicBezTo>
                    <a:pt x="383" y="125"/>
                    <a:pt x="383" y="124"/>
                    <a:pt x="383" y="124"/>
                  </a:cubicBezTo>
                  <a:cubicBezTo>
                    <a:pt x="383" y="124"/>
                    <a:pt x="383" y="123"/>
                    <a:pt x="383" y="123"/>
                  </a:cubicBezTo>
                  <a:cubicBezTo>
                    <a:pt x="389" y="111"/>
                    <a:pt x="395" y="100"/>
                    <a:pt x="403" y="89"/>
                  </a:cubicBezTo>
                  <a:cubicBezTo>
                    <a:pt x="413" y="74"/>
                    <a:pt x="427" y="63"/>
                    <a:pt x="441" y="52"/>
                  </a:cubicBezTo>
                  <a:cubicBezTo>
                    <a:pt x="447" y="48"/>
                    <a:pt x="457" y="45"/>
                    <a:pt x="464" y="42"/>
                  </a:cubicBezTo>
                  <a:cubicBezTo>
                    <a:pt x="470" y="38"/>
                    <a:pt x="477" y="34"/>
                    <a:pt x="484" y="30"/>
                  </a:cubicBezTo>
                  <a:cubicBezTo>
                    <a:pt x="496" y="21"/>
                    <a:pt x="510" y="15"/>
                    <a:pt x="522" y="6"/>
                  </a:cubicBezTo>
                  <a:cubicBezTo>
                    <a:pt x="522" y="5"/>
                    <a:pt x="522" y="5"/>
                    <a:pt x="522" y="5"/>
                  </a:cubicBezTo>
                  <a:cubicBezTo>
                    <a:pt x="523" y="6"/>
                    <a:pt x="523" y="6"/>
                    <a:pt x="523" y="7"/>
                  </a:cubicBezTo>
                  <a:cubicBezTo>
                    <a:pt x="526" y="10"/>
                    <a:pt x="532" y="14"/>
                    <a:pt x="536" y="17"/>
                  </a:cubicBezTo>
                  <a:cubicBezTo>
                    <a:pt x="539" y="20"/>
                    <a:pt x="542" y="23"/>
                    <a:pt x="545" y="26"/>
                  </a:cubicBezTo>
                  <a:cubicBezTo>
                    <a:pt x="548" y="30"/>
                    <a:pt x="554" y="33"/>
                    <a:pt x="559" y="37"/>
                  </a:cubicBezTo>
                  <a:cubicBezTo>
                    <a:pt x="568" y="45"/>
                    <a:pt x="578" y="54"/>
                    <a:pt x="587" y="63"/>
                  </a:cubicBezTo>
                  <a:cubicBezTo>
                    <a:pt x="594" y="69"/>
                    <a:pt x="599" y="77"/>
                    <a:pt x="607" y="83"/>
                  </a:cubicBezTo>
                  <a:cubicBezTo>
                    <a:pt x="607" y="83"/>
                    <a:pt x="607" y="83"/>
                    <a:pt x="608" y="83"/>
                  </a:cubicBezTo>
                  <a:cubicBezTo>
                    <a:pt x="608" y="83"/>
                    <a:pt x="608" y="83"/>
                    <a:pt x="608" y="83"/>
                  </a:cubicBezTo>
                  <a:cubicBezTo>
                    <a:pt x="608" y="84"/>
                    <a:pt x="608" y="84"/>
                    <a:pt x="608" y="84"/>
                  </a:cubicBezTo>
                  <a:cubicBezTo>
                    <a:pt x="607" y="84"/>
                    <a:pt x="607" y="84"/>
                    <a:pt x="607" y="84"/>
                  </a:cubicBezTo>
                  <a:cubicBezTo>
                    <a:pt x="603" y="86"/>
                    <a:pt x="598" y="89"/>
                    <a:pt x="593" y="91"/>
                  </a:cubicBezTo>
                  <a:cubicBezTo>
                    <a:pt x="593" y="91"/>
                    <a:pt x="593" y="91"/>
                    <a:pt x="593" y="91"/>
                  </a:cubicBezTo>
                  <a:cubicBezTo>
                    <a:pt x="592" y="91"/>
                    <a:pt x="590" y="91"/>
                    <a:pt x="590" y="93"/>
                  </a:cubicBezTo>
                  <a:cubicBezTo>
                    <a:pt x="590" y="93"/>
                    <a:pt x="590" y="93"/>
                    <a:pt x="590" y="93"/>
                  </a:cubicBezTo>
                  <a:cubicBezTo>
                    <a:pt x="590" y="93"/>
                    <a:pt x="590" y="93"/>
                    <a:pt x="590" y="93"/>
                  </a:cubicBezTo>
                  <a:cubicBezTo>
                    <a:pt x="585" y="95"/>
                    <a:pt x="581" y="97"/>
                    <a:pt x="577" y="100"/>
                  </a:cubicBezTo>
                  <a:cubicBezTo>
                    <a:pt x="572" y="104"/>
                    <a:pt x="565" y="106"/>
                    <a:pt x="559" y="109"/>
                  </a:cubicBezTo>
                  <a:cubicBezTo>
                    <a:pt x="553" y="113"/>
                    <a:pt x="546" y="117"/>
                    <a:pt x="539" y="119"/>
                  </a:cubicBezTo>
                  <a:cubicBezTo>
                    <a:pt x="527" y="124"/>
                    <a:pt x="517" y="130"/>
                    <a:pt x="506" y="138"/>
                  </a:cubicBezTo>
                  <a:cubicBezTo>
                    <a:pt x="500" y="142"/>
                    <a:pt x="494" y="145"/>
                    <a:pt x="488" y="149"/>
                  </a:cubicBezTo>
                  <a:cubicBezTo>
                    <a:pt x="481" y="153"/>
                    <a:pt x="474" y="158"/>
                    <a:pt x="467" y="162"/>
                  </a:cubicBezTo>
                  <a:cubicBezTo>
                    <a:pt x="461" y="166"/>
                    <a:pt x="456" y="172"/>
                    <a:pt x="451" y="176"/>
                  </a:cubicBezTo>
                  <a:cubicBezTo>
                    <a:pt x="445" y="180"/>
                    <a:pt x="440" y="184"/>
                    <a:pt x="435" y="189"/>
                  </a:cubicBezTo>
                  <a:cubicBezTo>
                    <a:pt x="424" y="200"/>
                    <a:pt x="413" y="209"/>
                    <a:pt x="404" y="221"/>
                  </a:cubicBezTo>
                  <a:cubicBezTo>
                    <a:pt x="400" y="226"/>
                    <a:pt x="395" y="231"/>
                    <a:pt x="391" y="237"/>
                  </a:cubicBezTo>
                  <a:cubicBezTo>
                    <a:pt x="387" y="243"/>
                    <a:pt x="384" y="249"/>
                    <a:pt x="380" y="255"/>
                  </a:cubicBezTo>
                  <a:cubicBezTo>
                    <a:pt x="378" y="259"/>
                    <a:pt x="374" y="263"/>
                    <a:pt x="372" y="268"/>
                  </a:cubicBezTo>
                  <a:cubicBezTo>
                    <a:pt x="374" y="246"/>
                    <a:pt x="375" y="223"/>
                    <a:pt x="376" y="201"/>
                  </a:cubicBezTo>
                  <a:cubicBezTo>
                    <a:pt x="377" y="195"/>
                    <a:pt x="377" y="188"/>
                    <a:pt x="377" y="182"/>
                  </a:cubicBezTo>
                  <a:cubicBezTo>
                    <a:pt x="377" y="175"/>
                    <a:pt x="380" y="168"/>
                    <a:pt x="380" y="161"/>
                  </a:cubicBezTo>
                  <a:close/>
                  <a:moveTo>
                    <a:pt x="136" y="92"/>
                  </a:moveTo>
                  <a:cubicBezTo>
                    <a:pt x="141" y="88"/>
                    <a:pt x="146" y="83"/>
                    <a:pt x="151" y="79"/>
                  </a:cubicBezTo>
                  <a:cubicBezTo>
                    <a:pt x="156" y="75"/>
                    <a:pt x="162" y="70"/>
                    <a:pt x="167" y="65"/>
                  </a:cubicBezTo>
                  <a:cubicBezTo>
                    <a:pt x="172" y="59"/>
                    <a:pt x="178" y="56"/>
                    <a:pt x="184" y="52"/>
                  </a:cubicBezTo>
                  <a:cubicBezTo>
                    <a:pt x="190" y="48"/>
                    <a:pt x="194" y="44"/>
                    <a:pt x="199" y="40"/>
                  </a:cubicBezTo>
                  <a:cubicBezTo>
                    <a:pt x="203" y="38"/>
                    <a:pt x="208" y="36"/>
                    <a:pt x="212" y="33"/>
                  </a:cubicBezTo>
                  <a:cubicBezTo>
                    <a:pt x="216" y="29"/>
                    <a:pt x="222" y="27"/>
                    <a:pt x="226" y="23"/>
                  </a:cubicBezTo>
                  <a:cubicBezTo>
                    <a:pt x="226" y="23"/>
                    <a:pt x="226" y="23"/>
                    <a:pt x="226" y="23"/>
                  </a:cubicBezTo>
                  <a:cubicBezTo>
                    <a:pt x="233" y="24"/>
                    <a:pt x="239" y="28"/>
                    <a:pt x="245" y="31"/>
                  </a:cubicBezTo>
                  <a:cubicBezTo>
                    <a:pt x="251" y="33"/>
                    <a:pt x="257" y="36"/>
                    <a:pt x="264" y="38"/>
                  </a:cubicBezTo>
                  <a:cubicBezTo>
                    <a:pt x="272" y="40"/>
                    <a:pt x="282" y="44"/>
                    <a:pt x="290" y="48"/>
                  </a:cubicBezTo>
                  <a:cubicBezTo>
                    <a:pt x="297" y="52"/>
                    <a:pt x="304" y="57"/>
                    <a:pt x="311" y="60"/>
                  </a:cubicBezTo>
                  <a:cubicBezTo>
                    <a:pt x="319" y="63"/>
                    <a:pt x="326" y="68"/>
                    <a:pt x="333" y="73"/>
                  </a:cubicBezTo>
                  <a:cubicBezTo>
                    <a:pt x="337" y="76"/>
                    <a:pt x="340" y="79"/>
                    <a:pt x="344" y="82"/>
                  </a:cubicBezTo>
                  <a:cubicBezTo>
                    <a:pt x="348" y="86"/>
                    <a:pt x="352" y="89"/>
                    <a:pt x="355" y="92"/>
                  </a:cubicBezTo>
                  <a:cubicBezTo>
                    <a:pt x="361" y="97"/>
                    <a:pt x="371" y="105"/>
                    <a:pt x="374" y="112"/>
                  </a:cubicBezTo>
                  <a:cubicBezTo>
                    <a:pt x="375" y="116"/>
                    <a:pt x="376" y="120"/>
                    <a:pt x="377" y="124"/>
                  </a:cubicBezTo>
                  <a:cubicBezTo>
                    <a:pt x="377" y="124"/>
                    <a:pt x="377" y="124"/>
                    <a:pt x="377" y="124"/>
                  </a:cubicBezTo>
                  <a:cubicBezTo>
                    <a:pt x="377" y="124"/>
                    <a:pt x="377" y="124"/>
                    <a:pt x="377" y="124"/>
                  </a:cubicBezTo>
                  <a:cubicBezTo>
                    <a:pt x="377" y="125"/>
                    <a:pt x="377" y="125"/>
                    <a:pt x="377" y="126"/>
                  </a:cubicBezTo>
                  <a:cubicBezTo>
                    <a:pt x="377" y="126"/>
                    <a:pt x="377" y="127"/>
                    <a:pt x="376" y="127"/>
                  </a:cubicBezTo>
                  <a:cubicBezTo>
                    <a:pt x="376" y="127"/>
                    <a:pt x="376" y="128"/>
                    <a:pt x="377" y="128"/>
                  </a:cubicBezTo>
                  <a:cubicBezTo>
                    <a:pt x="376" y="139"/>
                    <a:pt x="374" y="150"/>
                    <a:pt x="373" y="161"/>
                  </a:cubicBezTo>
                  <a:cubicBezTo>
                    <a:pt x="372" y="173"/>
                    <a:pt x="369" y="186"/>
                    <a:pt x="369" y="198"/>
                  </a:cubicBezTo>
                  <a:cubicBezTo>
                    <a:pt x="369" y="211"/>
                    <a:pt x="369" y="224"/>
                    <a:pt x="367" y="237"/>
                  </a:cubicBezTo>
                  <a:cubicBezTo>
                    <a:pt x="366" y="247"/>
                    <a:pt x="365" y="258"/>
                    <a:pt x="364" y="269"/>
                  </a:cubicBezTo>
                  <a:cubicBezTo>
                    <a:pt x="364" y="271"/>
                    <a:pt x="363" y="273"/>
                    <a:pt x="363" y="274"/>
                  </a:cubicBezTo>
                  <a:cubicBezTo>
                    <a:pt x="362" y="273"/>
                    <a:pt x="362" y="272"/>
                    <a:pt x="361" y="271"/>
                  </a:cubicBezTo>
                  <a:cubicBezTo>
                    <a:pt x="358" y="265"/>
                    <a:pt x="356" y="260"/>
                    <a:pt x="354" y="254"/>
                  </a:cubicBezTo>
                  <a:cubicBezTo>
                    <a:pt x="352" y="249"/>
                    <a:pt x="349" y="245"/>
                    <a:pt x="347" y="241"/>
                  </a:cubicBezTo>
                  <a:cubicBezTo>
                    <a:pt x="344" y="236"/>
                    <a:pt x="340" y="231"/>
                    <a:pt x="337" y="227"/>
                  </a:cubicBezTo>
                  <a:cubicBezTo>
                    <a:pt x="329" y="219"/>
                    <a:pt x="320" y="210"/>
                    <a:pt x="310" y="204"/>
                  </a:cubicBezTo>
                  <a:cubicBezTo>
                    <a:pt x="303" y="200"/>
                    <a:pt x="297" y="194"/>
                    <a:pt x="290" y="189"/>
                  </a:cubicBezTo>
                  <a:cubicBezTo>
                    <a:pt x="285" y="185"/>
                    <a:pt x="279" y="182"/>
                    <a:pt x="273" y="178"/>
                  </a:cubicBezTo>
                  <a:cubicBezTo>
                    <a:pt x="267" y="175"/>
                    <a:pt x="261" y="170"/>
                    <a:pt x="255" y="166"/>
                  </a:cubicBezTo>
                  <a:cubicBezTo>
                    <a:pt x="248" y="162"/>
                    <a:pt x="241" y="159"/>
                    <a:pt x="234" y="156"/>
                  </a:cubicBezTo>
                  <a:cubicBezTo>
                    <a:pt x="221" y="149"/>
                    <a:pt x="208" y="143"/>
                    <a:pt x="195" y="137"/>
                  </a:cubicBezTo>
                  <a:cubicBezTo>
                    <a:pt x="182" y="132"/>
                    <a:pt x="169" y="126"/>
                    <a:pt x="156" y="121"/>
                  </a:cubicBezTo>
                  <a:cubicBezTo>
                    <a:pt x="145" y="116"/>
                    <a:pt x="135" y="111"/>
                    <a:pt x="124" y="108"/>
                  </a:cubicBezTo>
                  <a:cubicBezTo>
                    <a:pt x="123" y="107"/>
                    <a:pt x="123" y="107"/>
                    <a:pt x="122" y="107"/>
                  </a:cubicBezTo>
                  <a:cubicBezTo>
                    <a:pt x="121" y="107"/>
                    <a:pt x="120" y="106"/>
                    <a:pt x="119" y="106"/>
                  </a:cubicBezTo>
                  <a:cubicBezTo>
                    <a:pt x="126" y="102"/>
                    <a:pt x="132" y="97"/>
                    <a:pt x="136" y="92"/>
                  </a:cubicBezTo>
                  <a:close/>
                  <a:moveTo>
                    <a:pt x="52" y="252"/>
                  </a:moveTo>
                  <a:cubicBezTo>
                    <a:pt x="51" y="252"/>
                    <a:pt x="51" y="252"/>
                    <a:pt x="51" y="252"/>
                  </a:cubicBezTo>
                  <a:cubicBezTo>
                    <a:pt x="50" y="253"/>
                    <a:pt x="51" y="255"/>
                    <a:pt x="49" y="256"/>
                  </a:cubicBezTo>
                  <a:cubicBezTo>
                    <a:pt x="48" y="257"/>
                    <a:pt x="46" y="259"/>
                    <a:pt x="46" y="261"/>
                  </a:cubicBezTo>
                  <a:cubicBezTo>
                    <a:pt x="45" y="263"/>
                    <a:pt x="43" y="264"/>
                    <a:pt x="43" y="266"/>
                  </a:cubicBezTo>
                  <a:cubicBezTo>
                    <a:pt x="42" y="266"/>
                    <a:pt x="42" y="266"/>
                    <a:pt x="42" y="266"/>
                  </a:cubicBezTo>
                  <a:cubicBezTo>
                    <a:pt x="41" y="266"/>
                    <a:pt x="40" y="267"/>
                    <a:pt x="40" y="268"/>
                  </a:cubicBezTo>
                  <a:cubicBezTo>
                    <a:pt x="40" y="268"/>
                    <a:pt x="40" y="268"/>
                    <a:pt x="40" y="269"/>
                  </a:cubicBezTo>
                  <a:cubicBezTo>
                    <a:pt x="40" y="269"/>
                    <a:pt x="40" y="269"/>
                    <a:pt x="40" y="269"/>
                  </a:cubicBezTo>
                  <a:cubicBezTo>
                    <a:pt x="38" y="269"/>
                    <a:pt x="36" y="269"/>
                    <a:pt x="34" y="269"/>
                  </a:cubicBezTo>
                  <a:cubicBezTo>
                    <a:pt x="34" y="269"/>
                    <a:pt x="34" y="268"/>
                    <a:pt x="33" y="268"/>
                  </a:cubicBezTo>
                  <a:cubicBezTo>
                    <a:pt x="33" y="267"/>
                    <a:pt x="33" y="267"/>
                    <a:pt x="33" y="267"/>
                  </a:cubicBezTo>
                  <a:cubicBezTo>
                    <a:pt x="34" y="266"/>
                    <a:pt x="36" y="264"/>
                    <a:pt x="37" y="262"/>
                  </a:cubicBezTo>
                  <a:cubicBezTo>
                    <a:pt x="40" y="258"/>
                    <a:pt x="43" y="254"/>
                    <a:pt x="46" y="251"/>
                  </a:cubicBezTo>
                  <a:cubicBezTo>
                    <a:pt x="53" y="245"/>
                    <a:pt x="60" y="239"/>
                    <a:pt x="66" y="232"/>
                  </a:cubicBezTo>
                  <a:cubicBezTo>
                    <a:pt x="66" y="231"/>
                    <a:pt x="67" y="231"/>
                    <a:pt x="67" y="230"/>
                  </a:cubicBezTo>
                  <a:cubicBezTo>
                    <a:pt x="66" y="231"/>
                    <a:pt x="66" y="233"/>
                    <a:pt x="65" y="234"/>
                  </a:cubicBezTo>
                  <a:cubicBezTo>
                    <a:pt x="62" y="239"/>
                    <a:pt x="55" y="244"/>
                    <a:pt x="54" y="250"/>
                  </a:cubicBezTo>
                  <a:cubicBezTo>
                    <a:pt x="53" y="249"/>
                    <a:pt x="52" y="249"/>
                    <a:pt x="52" y="250"/>
                  </a:cubicBezTo>
                  <a:cubicBezTo>
                    <a:pt x="52" y="250"/>
                    <a:pt x="52" y="250"/>
                    <a:pt x="52" y="250"/>
                  </a:cubicBezTo>
                  <a:cubicBezTo>
                    <a:pt x="52" y="250"/>
                    <a:pt x="51" y="251"/>
                    <a:pt x="52" y="252"/>
                  </a:cubicBezTo>
                  <a:close/>
                  <a:moveTo>
                    <a:pt x="268" y="277"/>
                  </a:moveTo>
                  <a:cubicBezTo>
                    <a:pt x="246" y="272"/>
                    <a:pt x="224" y="271"/>
                    <a:pt x="202" y="273"/>
                  </a:cubicBezTo>
                  <a:cubicBezTo>
                    <a:pt x="188" y="271"/>
                    <a:pt x="173" y="275"/>
                    <a:pt x="159" y="272"/>
                  </a:cubicBezTo>
                  <a:cubicBezTo>
                    <a:pt x="146" y="271"/>
                    <a:pt x="132" y="274"/>
                    <a:pt x="119" y="274"/>
                  </a:cubicBezTo>
                  <a:cubicBezTo>
                    <a:pt x="103" y="275"/>
                    <a:pt x="88" y="274"/>
                    <a:pt x="73" y="272"/>
                  </a:cubicBezTo>
                  <a:cubicBezTo>
                    <a:pt x="66" y="271"/>
                    <a:pt x="59" y="271"/>
                    <a:pt x="52" y="271"/>
                  </a:cubicBezTo>
                  <a:cubicBezTo>
                    <a:pt x="51" y="271"/>
                    <a:pt x="49" y="271"/>
                    <a:pt x="47" y="270"/>
                  </a:cubicBezTo>
                  <a:cubicBezTo>
                    <a:pt x="54" y="270"/>
                    <a:pt x="62" y="269"/>
                    <a:pt x="69" y="267"/>
                  </a:cubicBezTo>
                  <a:cubicBezTo>
                    <a:pt x="80" y="264"/>
                    <a:pt x="92" y="265"/>
                    <a:pt x="103" y="263"/>
                  </a:cubicBezTo>
                  <a:cubicBezTo>
                    <a:pt x="116" y="260"/>
                    <a:pt x="130" y="261"/>
                    <a:pt x="144" y="261"/>
                  </a:cubicBezTo>
                  <a:cubicBezTo>
                    <a:pt x="156" y="261"/>
                    <a:pt x="169" y="259"/>
                    <a:pt x="181" y="261"/>
                  </a:cubicBezTo>
                  <a:cubicBezTo>
                    <a:pt x="205" y="264"/>
                    <a:pt x="229" y="260"/>
                    <a:pt x="253" y="264"/>
                  </a:cubicBezTo>
                  <a:cubicBezTo>
                    <a:pt x="258" y="265"/>
                    <a:pt x="263" y="265"/>
                    <a:pt x="268" y="267"/>
                  </a:cubicBezTo>
                  <a:cubicBezTo>
                    <a:pt x="275" y="269"/>
                    <a:pt x="281" y="271"/>
                    <a:pt x="288" y="274"/>
                  </a:cubicBezTo>
                  <a:cubicBezTo>
                    <a:pt x="295" y="278"/>
                    <a:pt x="304" y="281"/>
                    <a:pt x="312" y="286"/>
                  </a:cubicBezTo>
                  <a:cubicBezTo>
                    <a:pt x="308" y="284"/>
                    <a:pt x="304" y="283"/>
                    <a:pt x="301" y="283"/>
                  </a:cubicBezTo>
                  <a:cubicBezTo>
                    <a:pt x="290" y="281"/>
                    <a:pt x="279" y="279"/>
                    <a:pt x="268" y="277"/>
                  </a:cubicBezTo>
                  <a:close/>
                  <a:moveTo>
                    <a:pt x="291" y="286"/>
                  </a:moveTo>
                  <a:cubicBezTo>
                    <a:pt x="281" y="285"/>
                    <a:pt x="270" y="285"/>
                    <a:pt x="260" y="285"/>
                  </a:cubicBezTo>
                  <a:cubicBezTo>
                    <a:pt x="251" y="284"/>
                    <a:pt x="242" y="284"/>
                    <a:pt x="234" y="284"/>
                  </a:cubicBezTo>
                  <a:cubicBezTo>
                    <a:pt x="229" y="284"/>
                    <a:pt x="224" y="284"/>
                    <a:pt x="220" y="283"/>
                  </a:cubicBezTo>
                  <a:cubicBezTo>
                    <a:pt x="215" y="283"/>
                    <a:pt x="211" y="284"/>
                    <a:pt x="206" y="285"/>
                  </a:cubicBezTo>
                  <a:cubicBezTo>
                    <a:pt x="193" y="281"/>
                    <a:pt x="179" y="283"/>
                    <a:pt x="165" y="283"/>
                  </a:cubicBezTo>
                  <a:cubicBezTo>
                    <a:pt x="150" y="283"/>
                    <a:pt x="135" y="283"/>
                    <a:pt x="121" y="281"/>
                  </a:cubicBezTo>
                  <a:cubicBezTo>
                    <a:pt x="111" y="280"/>
                    <a:pt x="100" y="279"/>
                    <a:pt x="90" y="278"/>
                  </a:cubicBezTo>
                  <a:cubicBezTo>
                    <a:pt x="92" y="278"/>
                    <a:pt x="93" y="278"/>
                    <a:pt x="95" y="278"/>
                  </a:cubicBezTo>
                  <a:cubicBezTo>
                    <a:pt x="103" y="278"/>
                    <a:pt x="111" y="279"/>
                    <a:pt x="119" y="279"/>
                  </a:cubicBezTo>
                  <a:cubicBezTo>
                    <a:pt x="132" y="279"/>
                    <a:pt x="146" y="277"/>
                    <a:pt x="160" y="277"/>
                  </a:cubicBezTo>
                  <a:cubicBezTo>
                    <a:pt x="174" y="277"/>
                    <a:pt x="189" y="279"/>
                    <a:pt x="203" y="277"/>
                  </a:cubicBezTo>
                  <a:cubicBezTo>
                    <a:pt x="204" y="277"/>
                    <a:pt x="204" y="276"/>
                    <a:pt x="204" y="276"/>
                  </a:cubicBezTo>
                  <a:cubicBezTo>
                    <a:pt x="213" y="276"/>
                    <a:pt x="222" y="276"/>
                    <a:pt x="230" y="276"/>
                  </a:cubicBezTo>
                  <a:cubicBezTo>
                    <a:pt x="241" y="276"/>
                    <a:pt x="251" y="278"/>
                    <a:pt x="261" y="280"/>
                  </a:cubicBezTo>
                  <a:cubicBezTo>
                    <a:pt x="271" y="282"/>
                    <a:pt x="281" y="283"/>
                    <a:pt x="291" y="286"/>
                  </a:cubicBezTo>
                  <a:close/>
                  <a:moveTo>
                    <a:pt x="82" y="278"/>
                  </a:moveTo>
                  <a:cubicBezTo>
                    <a:pt x="79" y="278"/>
                    <a:pt x="76" y="278"/>
                    <a:pt x="73" y="278"/>
                  </a:cubicBezTo>
                  <a:cubicBezTo>
                    <a:pt x="64" y="278"/>
                    <a:pt x="54" y="278"/>
                    <a:pt x="45" y="278"/>
                  </a:cubicBezTo>
                  <a:cubicBezTo>
                    <a:pt x="40" y="278"/>
                    <a:pt x="35" y="278"/>
                    <a:pt x="30" y="279"/>
                  </a:cubicBezTo>
                  <a:cubicBezTo>
                    <a:pt x="30" y="278"/>
                    <a:pt x="31" y="277"/>
                    <a:pt x="31" y="276"/>
                  </a:cubicBezTo>
                  <a:cubicBezTo>
                    <a:pt x="31" y="275"/>
                    <a:pt x="32" y="274"/>
                    <a:pt x="33" y="272"/>
                  </a:cubicBezTo>
                  <a:cubicBezTo>
                    <a:pt x="39" y="273"/>
                    <a:pt x="46" y="275"/>
                    <a:pt x="52" y="275"/>
                  </a:cubicBezTo>
                  <a:cubicBezTo>
                    <a:pt x="59" y="276"/>
                    <a:pt x="66" y="276"/>
                    <a:pt x="73" y="276"/>
                  </a:cubicBezTo>
                  <a:cubicBezTo>
                    <a:pt x="76" y="276"/>
                    <a:pt x="79" y="278"/>
                    <a:pt x="82" y="278"/>
                  </a:cubicBezTo>
                  <a:close/>
                  <a:moveTo>
                    <a:pt x="138" y="209"/>
                  </a:moveTo>
                  <a:cubicBezTo>
                    <a:pt x="141" y="212"/>
                    <a:pt x="144" y="213"/>
                    <a:pt x="147" y="209"/>
                  </a:cubicBezTo>
                  <a:cubicBezTo>
                    <a:pt x="148" y="208"/>
                    <a:pt x="149" y="208"/>
                    <a:pt x="149" y="206"/>
                  </a:cubicBezTo>
                  <a:cubicBezTo>
                    <a:pt x="149" y="207"/>
                    <a:pt x="152" y="209"/>
                    <a:pt x="153" y="209"/>
                  </a:cubicBezTo>
                  <a:cubicBezTo>
                    <a:pt x="156" y="208"/>
                    <a:pt x="160" y="205"/>
                    <a:pt x="163" y="206"/>
                  </a:cubicBezTo>
                  <a:cubicBezTo>
                    <a:pt x="165" y="207"/>
                    <a:pt x="167" y="207"/>
                    <a:pt x="169" y="207"/>
                  </a:cubicBezTo>
                  <a:cubicBezTo>
                    <a:pt x="170" y="207"/>
                    <a:pt x="172" y="205"/>
                    <a:pt x="173" y="206"/>
                  </a:cubicBezTo>
                  <a:cubicBezTo>
                    <a:pt x="175" y="207"/>
                    <a:pt x="176" y="206"/>
                    <a:pt x="178" y="206"/>
                  </a:cubicBezTo>
                  <a:cubicBezTo>
                    <a:pt x="180" y="206"/>
                    <a:pt x="180" y="203"/>
                    <a:pt x="178" y="203"/>
                  </a:cubicBezTo>
                  <a:cubicBezTo>
                    <a:pt x="178" y="202"/>
                    <a:pt x="178" y="202"/>
                    <a:pt x="178" y="202"/>
                  </a:cubicBezTo>
                  <a:cubicBezTo>
                    <a:pt x="180" y="203"/>
                    <a:pt x="183" y="203"/>
                    <a:pt x="185" y="205"/>
                  </a:cubicBezTo>
                  <a:cubicBezTo>
                    <a:pt x="193" y="208"/>
                    <a:pt x="201" y="210"/>
                    <a:pt x="209" y="212"/>
                  </a:cubicBezTo>
                  <a:cubicBezTo>
                    <a:pt x="228" y="217"/>
                    <a:pt x="245" y="229"/>
                    <a:pt x="265" y="231"/>
                  </a:cubicBezTo>
                  <a:cubicBezTo>
                    <a:pt x="266" y="231"/>
                    <a:pt x="266" y="230"/>
                    <a:pt x="266" y="230"/>
                  </a:cubicBezTo>
                  <a:cubicBezTo>
                    <a:pt x="273" y="234"/>
                    <a:pt x="281" y="237"/>
                    <a:pt x="287" y="242"/>
                  </a:cubicBezTo>
                  <a:cubicBezTo>
                    <a:pt x="294" y="245"/>
                    <a:pt x="299" y="248"/>
                    <a:pt x="304" y="253"/>
                  </a:cubicBezTo>
                  <a:cubicBezTo>
                    <a:pt x="308" y="257"/>
                    <a:pt x="313" y="261"/>
                    <a:pt x="318" y="263"/>
                  </a:cubicBezTo>
                  <a:cubicBezTo>
                    <a:pt x="313" y="261"/>
                    <a:pt x="309" y="259"/>
                    <a:pt x="305" y="256"/>
                  </a:cubicBezTo>
                  <a:cubicBezTo>
                    <a:pt x="300" y="253"/>
                    <a:pt x="295" y="251"/>
                    <a:pt x="290" y="249"/>
                  </a:cubicBezTo>
                  <a:cubicBezTo>
                    <a:pt x="284" y="246"/>
                    <a:pt x="278" y="246"/>
                    <a:pt x="272" y="243"/>
                  </a:cubicBezTo>
                  <a:cubicBezTo>
                    <a:pt x="262" y="239"/>
                    <a:pt x="251" y="237"/>
                    <a:pt x="240" y="236"/>
                  </a:cubicBezTo>
                  <a:cubicBezTo>
                    <a:pt x="228" y="234"/>
                    <a:pt x="216" y="232"/>
                    <a:pt x="204" y="233"/>
                  </a:cubicBezTo>
                  <a:cubicBezTo>
                    <a:pt x="191" y="233"/>
                    <a:pt x="177" y="234"/>
                    <a:pt x="164" y="236"/>
                  </a:cubicBezTo>
                  <a:cubicBezTo>
                    <a:pt x="153" y="237"/>
                    <a:pt x="141" y="234"/>
                    <a:pt x="131" y="236"/>
                  </a:cubicBezTo>
                  <a:cubicBezTo>
                    <a:pt x="117" y="238"/>
                    <a:pt x="103" y="242"/>
                    <a:pt x="89" y="242"/>
                  </a:cubicBezTo>
                  <a:cubicBezTo>
                    <a:pt x="84" y="242"/>
                    <a:pt x="78" y="241"/>
                    <a:pt x="73" y="242"/>
                  </a:cubicBezTo>
                  <a:cubicBezTo>
                    <a:pt x="70" y="242"/>
                    <a:pt x="67" y="242"/>
                    <a:pt x="65" y="242"/>
                  </a:cubicBezTo>
                  <a:cubicBezTo>
                    <a:pt x="65" y="242"/>
                    <a:pt x="64" y="242"/>
                    <a:pt x="63" y="243"/>
                  </a:cubicBezTo>
                  <a:cubicBezTo>
                    <a:pt x="64" y="241"/>
                    <a:pt x="65" y="240"/>
                    <a:pt x="66" y="239"/>
                  </a:cubicBezTo>
                  <a:cubicBezTo>
                    <a:pt x="70" y="232"/>
                    <a:pt x="74" y="226"/>
                    <a:pt x="80" y="221"/>
                  </a:cubicBezTo>
                  <a:cubicBezTo>
                    <a:pt x="85" y="216"/>
                    <a:pt x="88" y="212"/>
                    <a:pt x="92" y="207"/>
                  </a:cubicBezTo>
                  <a:cubicBezTo>
                    <a:pt x="92" y="207"/>
                    <a:pt x="93" y="207"/>
                    <a:pt x="93" y="207"/>
                  </a:cubicBezTo>
                  <a:cubicBezTo>
                    <a:pt x="99" y="199"/>
                    <a:pt x="109" y="194"/>
                    <a:pt x="114" y="185"/>
                  </a:cubicBezTo>
                  <a:cubicBezTo>
                    <a:pt x="116" y="186"/>
                    <a:pt x="117" y="186"/>
                    <a:pt x="119" y="186"/>
                  </a:cubicBezTo>
                  <a:cubicBezTo>
                    <a:pt x="123" y="188"/>
                    <a:pt x="129" y="188"/>
                    <a:pt x="133" y="190"/>
                  </a:cubicBezTo>
                  <a:cubicBezTo>
                    <a:pt x="141" y="194"/>
                    <a:pt x="150" y="195"/>
                    <a:pt x="158" y="197"/>
                  </a:cubicBezTo>
                  <a:cubicBezTo>
                    <a:pt x="161" y="197"/>
                    <a:pt x="165" y="199"/>
                    <a:pt x="168" y="200"/>
                  </a:cubicBezTo>
                  <a:cubicBezTo>
                    <a:pt x="169" y="201"/>
                    <a:pt x="170" y="201"/>
                    <a:pt x="171" y="201"/>
                  </a:cubicBezTo>
                  <a:cubicBezTo>
                    <a:pt x="170" y="202"/>
                    <a:pt x="169" y="203"/>
                    <a:pt x="168" y="203"/>
                  </a:cubicBezTo>
                  <a:cubicBezTo>
                    <a:pt x="166" y="203"/>
                    <a:pt x="163" y="201"/>
                    <a:pt x="161" y="201"/>
                  </a:cubicBezTo>
                  <a:cubicBezTo>
                    <a:pt x="160" y="201"/>
                    <a:pt x="158" y="201"/>
                    <a:pt x="157" y="202"/>
                  </a:cubicBezTo>
                  <a:cubicBezTo>
                    <a:pt x="155" y="204"/>
                    <a:pt x="153" y="204"/>
                    <a:pt x="150" y="203"/>
                  </a:cubicBezTo>
                  <a:cubicBezTo>
                    <a:pt x="148" y="203"/>
                    <a:pt x="141" y="206"/>
                    <a:pt x="140" y="206"/>
                  </a:cubicBezTo>
                  <a:cubicBezTo>
                    <a:pt x="138" y="205"/>
                    <a:pt x="136" y="208"/>
                    <a:pt x="138" y="209"/>
                  </a:cubicBezTo>
                  <a:close/>
                  <a:moveTo>
                    <a:pt x="57" y="251"/>
                  </a:moveTo>
                  <a:cubicBezTo>
                    <a:pt x="58" y="250"/>
                    <a:pt x="59" y="248"/>
                    <a:pt x="60" y="247"/>
                  </a:cubicBezTo>
                  <a:cubicBezTo>
                    <a:pt x="61" y="247"/>
                    <a:pt x="61" y="247"/>
                    <a:pt x="62" y="247"/>
                  </a:cubicBezTo>
                  <a:cubicBezTo>
                    <a:pt x="68" y="246"/>
                    <a:pt x="74" y="245"/>
                    <a:pt x="80" y="246"/>
                  </a:cubicBezTo>
                  <a:cubicBezTo>
                    <a:pt x="91" y="247"/>
                    <a:pt x="102" y="246"/>
                    <a:pt x="114" y="244"/>
                  </a:cubicBezTo>
                  <a:cubicBezTo>
                    <a:pt x="121" y="243"/>
                    <a:pt x="129" y="241"/>
                    <a:pt x="136" y="241"/>
                  </a:cubicBezTo>
                  <a:cubicBezTo>
                    <a:pt x="142" y="241"/>
                    <a:pt x="148" y="241"/>
                    <a:pt x="154" y="241"/>
                  </a:cubicBezTo>
                  <a:cubicBezTo>
                    <a:pt x="167" y="241"/>
                    <a:pt x="179" y="240"/>
                    <a:pt x="192" y="238"/>
                  </a:cubicBezTo>
                  <a:cubicBezTo>
                    <a:pt x="216" y="236"/>
                    <a:pt x="244" y="239"/>
                    <a:pt x="267" y="247"/>
                  </a:cubicBezTo>
                  <a:cubicBezTo>
                    <a:pt x="279" y="251"/>
                    <a:pt x="291" y="254"/>
                    <a:pt x="302" y="261"/>
                  </a:cubicBezTo>
                  <a:cubicBezTo>
                    <a:pt x="311" y="266"/>
                    <a:pt x="321" y="271"/>
                    <a:pt x="330" y="276"/>
                  </a:cubicBezTo>
                  <a:cubicBezTo>
                    <a:pt x="330" y="276"/>
                    <a:pt x="330" y="276"/>
                    <a:pt x="330" y="276"/>
                  </a:cubicBezTo>
                  <a:cubicBezTo>
                    <a:pt x="333" y="281"/>
                    <a:pt x="337" y="284"/>
                    <a:pt x="340" y="288"/>
                  </a:cubicBezTo>
                  <a:cubicBezTo>
                    <a:pt x="340" y="288"/>
                    <a:pt x="340" y="289"/>
                    <a:pt x="340" y="289"/>
                  </a:cubicBezTo>
                  <a:cubicBezTo>
                    <a:pt x="339" y="289"/>
                    <a:pt x="337" y="290"/>
                    <a:pt x="335" y="290"/>
                  </a:cubicBezTo>
                  <a:cubicBezTo>
                    <a:pt x="331" y="286"/>
                    <a:pt x="327" y="280"/>
                    <a:pt x="323" y="276"/>
                  </a:cubicBezTo>
                  <a:cubicBezTo>
                    <a:pt x="318" y="272"/>
                    <a:pt x="313" y="269"/>
                    <a:pt x="308" y="267"/>
                  </a:cubicBezTo>
                  <a:cubicBezTo>
                    <a:pt x="298" y="262"/>
                    <a:pt x="287" y="257"/>
                    <a:pt x="276" y="253"/>
                  </a:cubicBezTo>
                  <a:cubicBezTo>
                    <a:pt x="264" y="249"/>
                    <a:pt x="253" y="249"/>
                    <a:pt x="241" y="248"/>
                  </a:cubicBezTo>
                  <a:cubicBezTo>
                    <a:pt x="235" y="247"/>
                    <a:pt x="229" y="248"/>
                    <a:pt x="223" y="248"/>
                  </a:cubicBezTo>
                  <a:cubicBezTo>
                    <a:pt x="216" y="248"/>
                    <a:pt x="209" y="246"/>
                    <a:pt x="203" y="246"/>
                  </a:cubicBezTo>
                  <a:cubicBezTo>
                    <a:pt x="176" y="245"/>
                    <a:pt x="150" y="246"/>
                    <a:pt x="123" y="246"/>
                  </a:cubicBezTo>
                  <a:cubicBezTo>
                    <a:pt x="110" y="246"/>
                    <a:pt x="97" y="248"/>
                    <a:pt x="83" y="248"/>
                  </a:cubicBezTo>
                  <a:cubicBezTo>
                    <a:pt x="78" y="249"/>
                    <a:pt x="72" y="248"/>
                    <a:pt x="67" y="249"/>
                  </a:cubicBezTo>
                  <a:cubicBezTo>
                    <a:pt x="64" y="249"/>
                    <a:pt x="60" y="251"/>
                    <a:pt x="56" y="252"/>
                  </a:cubicBezTo>
                  <a:cubicBezTo>
                    <a:pt x="56" y="252"/>
                    <a:pt x="56" y="252"/>
                    <a:pt x="56" y="252"/>
                  </a:cubicBezTo>
                  <a:cubicBezTo>
                    <a:pt x="56" y="252"/>
                    <a:pt x="57" y="252"/>
                    <a:pt x="57" y="251"/>
                  </a:cubicBezTo>
                  <a:close/>
                  <a:moveTo>
                    <a:pt x="330" y="260"/>
                  </a:moveTo>
                  <a:cubicBezTo>
                    <a:pt x="320" y="250"/>
                    <a:pt x="311" y="240"/>
                    <a:pt x="301" y="232"/>
                  </a:cubicBezTo>
                  <a:cubicBezTo>
                    <a:pt x="280" y="216"/>
                    <a:pt x="258" y="202"/>
                    <a:pt x="233" y="192"/>
                  </a:cubicBezTo>
                  <a:cubicBezTo>
                    <a:pt x="209" y="181"/>
                    <a:pt x="183" y="171"/>
                    <a:pt x="158" y="163"/>
                  </a:cubicBezTo>
                  <a:cubicBezTo>
                    <a:pt x="144" y="159"/>
                    <a:pt x="131" y="155"/>
                    <a:pt x="117" y="153"/>
                  </a:cubicBezTo>
                  <a:cubicBezTo>
                    <a:pt x="111" y="152"/>
                    <a:pt x="105" y="151"/>
                    <a:pt x="98" y="150"/>
                  </a:cubicBezTo>
                  <a:cubicBezTo>
                    <a:pt x="96" y="149"/>
                    <a:pt x="90" y="149"/>
                    <a:pt x="87" y="148"/>
                  </a:cubicBezTo>
                  <a:cubicBezTo>
                    <a:pt x="88" y="147"/>
                    <a:pt x="89" y="147"/>
                    <a:pt x="90" y="146"/>
                  </a:cubicBezTo>
                  <a:cubicBezTo>
                    <a:pt x="91" y="145"/>
                    <a:pt x="92" y="144"/>
                    <a:pt x="93" y="143"/>
                  </a:cubicBezTo>
                  <a:cubicBezTo>
                    <a:pt x="94" y="143"/>
                    <a:pt x="94" y="144"/>
                    <a:pt x="95" y="144"/>
                  </a:cubicBezTo>
                  <a:cubicBezTo>
                    <a:pt x="99" y="144"/>
                    <a:pt x="103" y="145"/>
                    <a:pt x="108" y="146"/>
                  </a:cubicBezTo>
                  <a:cubicBezTo>
                    <a:pt x="114" y="146"/>
                    <a:pt x="119" y="146"/>
                    <a:pt x="124" y="148"/>
                  </a:cubicBezTo>
                  <a:cubicBezTo>
                    <a:pt x="138" y="152"/>
                    <a:pt x="153" y="155"/>
                    <a:pt x="167" y="158"/>
                  </a:cubicBezTo>
                  <a:cubicBezTo>
                    <a:pt x="193" y="164"/>
                    <a:pt x="217" y="173"/>
                    <a:pt x="240" y="186"/>
                  </a:cubicBezTo>
                  <a:cubicBezTo>
                    <a:pt x="253" y="192"/>
                    <a:pt x="267" y="197"/>
                    <a:pt x="279" y="204"/>
                  </a:cubicBezTo>
                  <a:cubicBezTo>
                    <a:pt x="289" y="211"/>
                    <a:pt x="300" y="218"/>
                    <a:pt x="310" y="225"/>
                  </a:cubicBezTo>
                  <a:cubicBezTo>
                    <a:pt x="321" y="233"/>
                    <a:pt x="334" y="242"/>
                    <a:pt x="342" y="254"/>
                  </a:cubicBezTo>
                  <a:cubicBezTo>
                    <a:pt x="346" y="261"/>
                    <a:pt x="352" y="267"/>
                    <a:pt x="357" y="275"/>
                  </a:cubicBezTo>
                  <a:cubicBezTo>
                    <a:pt x="359" y="279"/>
                    <a:pt x="360" y="283"/>
                    <a:pt x="361" y="287"/>
                  </a:cubicBezTo>
                  <a:cubicBezTo>
                    <a:pt x="357" y="288"/>
                    <a:pt x="353" y="288"/>
                    <a:pt x="350" y="288"/>
                  </a:cubicBezTo>
                  <a:cubicBezTo>
                    <a:pt x="346" y="285"/>
                    <a:pt x="344" y="278"/>
                    <a:pt x="341" y="274"/>
                  </a:cubicBezTo>
                  <a:cubicBezTo>
                    <a:pt x="338" y="269"/>
                    <a:pt x="334" y="264"/>
                    <a:pt x="330" y="260"/>
                  </a:cubicBezTo>
                  <a:close/>
                  <a:moveTo>
                    <a:pt x="132" y="115"/>
                  </a:moveTo>
                  <a:cubicBezTo>
                    <a:pt x="138" y="117"/>
                    <a:pt x="144" y="121"/>
                    <a:pt x="150" y="123"/>
                  </a:cubicBezTo>
                  <a:cubicBezTo>
                    <a:pt x="163" y="128"/>
                    <a:pt x="175" y="134"/>
                    <a:pt x="188" y="139"/>
                  </a:cubicBezTo>
                  <a:cubicBezTo>
                    <a:pt x="213" y="150"/>
                    <a:pt x="240" y="161"/>
                    <a:pt x="263" y="177"/>
                  </a:cubicBezTo>
                  <a:cubicBezTo>
                    <a:pt x="274" y="185"/>
                    <a:pt x="285" y="192"/>
                    <a:pt x="296" y="200"/>
                  </a:cubicBezTo>
                  <a:cubicBezTo>
                    <a:pt x="306" y="207"/>
                    <a:pt x="316" y="215"/>
                    <a:pt x="326" y="223"/>
                  </a:cubicBezTo>
                  <a:cubicBezTo>
                    <a:pt x="330" y="227"/>
                    <a:pt x="335" y="233"/>
                    <a:pt x="339" y="238"/>
                  </a:cubicBezTo>
                  <a:cubicBezTo>
                    <a:pt x="342" y="242"/>
                    <a:pt x="344" y="247"/>
                    <a:pt x="347" y="251"/>
                  </a:cubicBezTo>
                  <a:cubicBezTo>
                    <a:pt x="347" y="252"/>
                    <a:pt x="348" y="253"/>
                    <a:pt x="349" y="255"/>
                  </a:cubicBezTo>
                  <a:cubicBezTo>
                    <a:pt x="348" y="253"/>
                    <a:pt x="347" y="252"/>
                    <a:pt x="346" y="251"/>
                  </a:cubicBezTo>
                  <a:cubicBezTo>
                    <a:pt x="339" y="240"/>
                    <a:pt x="328" y="233"/>
                    <a:pt x="318" y="225"/>
                  </a:cubicBezTo>
                  <a:cubicBezTo>
                    <a:pt x="308" y="217"/>
                    <a:pt x="297" y="210"/>
                    <a:pt x="286" y="203"/>
                  </a:cubicBezTo>
                  <a:cubicBezTo>
                    <a:pt x="273" y="195"/>
                    <a:pt x="259" y="190"/>
                    <a:pt x="245" y="182"/>
                  </a:cubicBezTo>
                  <a:cubicBezTo>
                    <a:pt x="234" y="175"/>
                    <a:pt x="221" y="171"/>
                    <a:pt x="209" y="165"/>
                  </a:cubicBezTo>
                  <a:cubicBezTo>
                    <a:pt x="197" y="160"/>
                    <a:pt x="184" y="156"/>
                    <a:pt x="171" y="153"/>
                  </a:cubicBezTo>
                  <a:cubicBezTo>
                    <a:pt x="156" y="150"/>
                    <a:pt x="141" y="145"/>
                    <a:pt x="126" y="143"/>
                  </a:cubicBezTo>
                  <a:cubicBezTo>
                    <a:pt x="120" y="141"/>
                    <a:pt x="116" y="141"/>
                    <a:pt x="111" y="141"/>
                  </a:cubicBezTo>
                  <a:cubicBezTo>
                    <a:pt x="107" y="141"/>
                    <a:pt x="103" y="139"/>
                    <a:pt x="99" y="139"/>
                  </a:cubicBezTo>
                  <a:cubicBezTo>
                    <a:pt x="100" y="138"/>
                    <a:pt x="101" y="137"/>
                    <a:pt x="102" y="136"/>
                  </a:cubicBezTo>
                  <a:cubicBezTo>
                    <a:pt x="102" y="136"/>
                    <a:pt x="102" y="136"/>
                    <a:pt x="102" y="136"/>
                  </a:cubicBezTo>
                  <a:cubicBezTo>
                    <a:pt x="105" y="133"/>
                    <a:pt x="109" y="131"/>
                    <a:pt x="113" y="129"/>
                  </a:cubicBezTo>
                  <a:cubicBezTo>
                    <a:pt x="117" y="126"/>
                    <a:pt x="121" y="124"/>
                    <a:pt x="124" y="122"/>
                  </a:cubicBezTo>
                  <a:cubicBezTo>
                    <a:pt x="127" y="120"/>
                    <a:pt x="131" y="119"/>
                    <a:pt x="132" y="116"/>
                  </a:cubicBezTo>
                  <a:cubicBezTo>
                    <a:pt x="132" y="116"/>
                    <a:pt x="132" y="115"/>
                    <a:pt x="132" y="115"/>
                  </a:cubicBezTo>
                  <a:close/>
                  <a:moveTo>
                    <a:pt x="68" y="153"/>
                  </a:moveTo>
                  <a:cubicBezTo>
                    <a:pt x="71" y="150"/>
                    <a:pt x="74" y="148"/>
                    <a:pt x="77" y="146"/>
                  </a:cubicBezTo>
                  <a:cubicBezTo>
                    <a:pt x="82" y="142"/>
                    <a:pt x="87" y="138"/>
                    <a:pt x="92" y="133"/>
                  </a:cubicBezTo>
                  <a:cubicBezTo>
                    <a:pt x="96" y="129"/>
                    <a:pt x="104" y="124"/>
                    <a:pt x="109" y="121"/>
                  </a:cubicBezTo>
                  <a:cubicBezTo>
                    <a:pt x="114" y="118"/>
                    <a:pt x="118" y="115"/>
                    <a:pt x="122" y="112"/>
                  </a:cubicBezTo>
                  <a:cubicBezTo>
                    <a:pt x="125" y="113"/>
                    <a:pt x="127" y="114"/>
                    <a:pt x="129" y="114"/>
                  </a:cubicBezTo>
                  <a:cubicBezTo>
                    <a:pt x="121" y="116"/>
                    <a:pt x="113" y="123"/>
                    <a:pt x="107" y="127"/>
                  </a:cubicBezTo>
                  <a:cubicBezTo>
                    <a:pt x="105" y="129"/>
                    <a:pt x="96" y="133"/>
                    <a:pt x="93" y="136"/>
                  </a:cubicBezTo>
                  <a:cubicBezTo>
                    <a:pt x="91" y="138"/>
                    <a:pt x="89" y="140"/>
                    <a:pt x="87" y="141"/>
                  </a:cubicBezTo>
                  <a:cubicBezTo>
                    <a:pt x="85" y="143"/>
                    <a:pt x="80" y="146"/>
                    <a:pt x="80" y="150"/>
                  </a:cubicBezTo>
                  <a:cubicBezTo>
                    <a:pt x="79" y="151"/>
                    <a:pt x="81" y="152"/>
                    <a:pt x="83" y="151"/>
                  </a:cubicBezTo>
                  <a:cubicBezTo>
                    <a:pt x="83" y="151"/>
                    <a:pt x="84" y="151"/>
                    <a:pt x="84" y="150"/>
                  </a:cubicBezTo>
                  <a:cubicBezTo>
                    <a:pt x="89" y="154"/>
                    <a:pt x="99" y="154"/>
                    <a:pt x="105" y="155"/>
                  </a:cubicBezTo>
                  <a:cubicBezTo>
                    <a:pt x="118" y="158"/>
                    <a:pt x="131" y="161"/>
                    <a:pt x="145" y="164"/>
                  </a:cubicBezTo>
                  <a:cubicBezTo>
                    <a:pt x="158" y="167"/>
                    <a:pt x="171" y="173"/>
                    <a:pt x="184" y="178"/>
                  </a:cubicBezTo>
                  <a:cubicBezTo>
                    <a:pt x="197" y="183"/>
                    <a:pt x="211" y="187"/>
                    <a:pt x="224" y="194"/>
                  </a:cubicBezTo>
                  <a:cubicBezTo>
                    <a:pt x="235" y="199"/>
                    <a:pt x="246" y="204"/>
                    <a:pt x="258" y="209"/>
                  </a:cubicBezTo>
                  <a:cubicBezTo>
                    <a:pt x="271" y="216"/>
                    <a:pt x="283" y="224"/>
                    <a:pt x="295" y="234"/>
                  </a:cubicBezTo>
                  <a:cubicBezTo>
                    <a:pt x="305" y="241"/>
                    <a:pt x="313" y="250"/>
                    <a:pt x="322" y="259"/>
                  </a:cubicBezTo>
                  <a:cubicBezTo>
                    <a:pt x="318" y="256"/>
                    <a:pt x="314" y="254"/>
                    <a:pt x="310" y="251"/>
                  </a:cubicBezTo>
                  <a:cubicBezTo>
                    <a:pt x="305" y="247"/>
                    <a:pt x="302" y="243"/>
                    <a:pt x="296" y="240"/>
                  </a:cubicBezTo>
                  <a:cubicBezTo>
                    <a:pt x="273" y="227"/>
                    <a:pt x="249" y="217"/>
                    <a:pt x="225" y="205"/>
                  </a:cubicBezTo>
                  <a:cubicBezTo>
                    <a:pt x="200" y="193"/>
                    <a:pt x="174" y="183"/>
                    <a:pt x="147" y="173"/>
                  </a:cubicBezTo>
                  <a:cubicBezTo>
                    <a:pt x="133" y="168"/>
                    <a:pt x="118" y="163"/>
                    <a:pt x="103" y="159"/>
                  </a:cubicBezTo>
                  <a:cubicBezTo>
                    <a:pt x="91" y="156"/>
                    <a:pt x="79" y="155"/>
                    <a:pt x="66" y="154"/>
                  </a:cubicBezTo>
                  <a:cubicBezTo>
                    <a:pt x="67" y="153"/>
                    <a:pt x="67" y="153"/>
                    <a:pt x="68" y="153"/>
                  </a:cubicBezTo>
                  <a:close/>
                  <a:moveTo>
                    <a:pt x="65" y="167"/>
                  </a:moveTo>
                  <a:cubicBezTo>
                    <a:pt x="65" y="166"/>
                    <a:pt x="66" y="166"/>
                    <a:pt x="66" y="166"/>
                  </a:cubicBezTo>
                  <a:cubicBezTo>
                    <a:pt x="67" y="164"/>
                    <a:pt x="68" y="163"/>
                    <a:pt x="70" y="162"/>
                  </a:cubicBezTo>
                  <a:cubicBezTo>
                    <a:pt x="71" y="161"/>
                    <a:pt x="72" y="160"/>
                    <a:pt x="72" y="159"/>
                  </a:cubicBezTo>
                  <a:cubicBezTo>
                    <a:pt x="81" y="160"/>
                    <a:pt x="90" y="161"/>
                    <a:pt x="99" y="163"/>
                  </a:cubicBezTo>
                  <a:cubicBezTo>
                    <a:pt x="113" y="166"/>
                    <a:pt x="127" y="171"/>
                    <a:pt x="140" y="177"/>
                  </a:cubicBezTo>
                  <a:cubicBezTo>
                    <a:pt x="153" y="182"/>
                    <a:pt x="166" y="187"/>
                    <a:pt x="179" y="191"/>
                  </a:cubicBezTo>
                  <a:cubicBezTo>
                    <a:pt x="193" y="196"/>
                    <a:pt x="207" y="203"/>
                    <a:pt x="220" y="209"/>
                  </a:cubicBezTo>
                  <a:cubicBezTo>
                    <a:pt x="229" y="213"/>
                    <a:pt x="238" y="217"/>
                    <a:pt x="247" y="221"/>
                  </a:cubicBezTo>
                  <a:cubicBezTo>
                    <a:pt x="244" y="220"/>
                    <a:pt x="241" y="219"/>
                    <a:pt x="239" y="218"/>
                  </a:cubicBezTo>
                  <a:cubicBezTo>
                    <a:pt x="230" y="214"/>
                    <a:pt x="222" y="209"/>
                    <a:pt x="213" y="207"/>
                  </a:cubicBezTo>
                  <a:cubicBezTo>
                    <a:pt x="204" y="205"/>
                    <a:pt x="194" y="202"/>
                    <a:pt x="186" y="198"/>
                  </a:cubicBezTo>
                  <a:cubicBezTo>
                    <a:pt x="178" y="195"/>
                    <a:pt x="169" y="195"/>
                    <a:pt x="161" y="192"/>
                  </a:cubicBezTo>
                  <a:cubicBezTo>
                    <a:pt x="153" y="189"/>
                    <a:pt x="144" y="189"/>
                    <a:pt x="136" y="185"/>
                  </a:cubicBezTo>
                  <a:cubicBezTo>
                    <a:pt x="129" y="182"/>
                    <a:pt x="120" y="181"/>
                    <a:pt x="113" y="178"/>
                  </a:cubicBezTo>
                  <a:cubicBezTo>
                    <a:pt x="97" y="174"/>
                    <a:pt x="81" y="170"/>
                    <a:pt x="65" y="167"/>
                  </a:cubicBezTo>
                  <a:close/>
                  <a:moveTo>
                    <a:pt x="32" y="256"/>
                  </a:moveTo>
                  <a:cubicBezTo>
                    <a:pt x="36" y="251"/>
                    <a:pt x="41" y="246"/>
                    <a:pt x="46" y="241"/>
                  </a:cubicBezTo>
                  <a:cubicBezTo>
                    <a:pt x="50" y="237"/>
                    <a:pt x="56" y="233"/>
                    <a:pt x="61" y="228"/>
                  </a:cubicBezTo>
                  <a:cubicBezTo>
                    <a:pt x="71" y="219"/>
                    <a:pt x="81" y="210"/>
                    <a:pt x="90" y="200"/>
                  </a:cubicBezTo>
                  <a:cubicBezTo>
                    <a:pt x="96" y="194"/>
                    <a:pt x="103" y="190"/>
                    <a:pt x="108" y="184"/>
                  </a:cubicBezTo>
                  <a:cubicBezTo>
                    <a:pt x="108" y="184"/>
                    <a:pt x="108" y="183"/>
                    <a:pt x="108" y="183"/>
                  </a:cubicBezTo>
                  <a:cubicBezTo>
                    <a:pt x="108" y="184"/>
                    <a:pt x="109" y="184"/>
                    <a:pt x="110" y="184"/>
                  </a:cubicBezTo>
                  <a:cubicBezTo>
                    <a:pt x="102" y="189"/>
                    <a:pt x="96" y="197"/>
                    <a:pt x="90" y="203"/>
                  </a:cubicBezTo>
                  <a:cubicBezTo>
                    <a:pt x="81" y="213"/>
                    <a:pt x="70" y="221"/>
                    <a:pt x="61" y="231"/>
                  </a:cubicBezTo>
                  <a:cubicBezTo>
                    <a:pt x="57" y="236"/>
                    <a:pt x="53" y="240"/>
                    <a:pt x="48" y="244"/>
                  </a:cubicBezTo>
                  <a:cubicBezTo>
                    <a:pt x="46" y="246"/>
                    <a:pt x="41" y="249"/>
                    <a:pt x="40" y="252"/>
                  </a:cubicBezTo>
                  <a:cubicBezTo>
                    <a:pt x="36" y="259"/>
                    <a:pt x="27" y="264"/>
                    <a:pt x="24" y="272"/>
                  </a:cubicBezTo>
                  <a:cubicBezTo>
                    <a:pt x="24" y="273"/>
                    <a:pt x="24" y="274"/>
                    <a:pt x="25" y="274"/>
                  </a:cubicBezTo>
                  <a:cubicBezTo>
                    <a:pt x="25" y="274"/>
                    <a:pt x="25" y="274"/>
                    <a:pt x="25" y="274"/>
                  </a:cubicBezTo>
                  <a:cubicBezTo>
                    <a:pt x="25" y="275"/>
                    <a:pt x="25" y="276"/>
                    <a:pt x="26" y="277"/>
                  </a:cubicBezTo>
                  <a:cubicBezTo>
                    <a:pt x="26" y="277"/>
                    <a:pt x="27" y="277"/>
                    <a:pt x="27" y="277"/>
                  </a:cubicBezTo>
                  <a:cubicBezTo>
                    <a:pt x="27" y="277"/>
                    <a:pt x="27" y="278"/>
                    <a:pt x="27" y="278"/>
                  </a:cubicBezTo>
                  <a:cubicBezTo>
                    <a:pt x="26" y="278"/>
                    <a:pt x="26" y="278"/>
                    <a:pt x="26" y="279"/>
                  </a:cubicBezTo>
                  <a:cubicBezTo>
                    <a:pt x="20" y="279"/>
                    <a:pt x="14" y="280"/>
                    <a:pt x="8" y="280"/>
                  </a:cubicBezTo>
                  <a:cubicBezTo>
                    <a:pt x="16" y="272"/>
                    <a:pt x="24" y="264"/>
                    <a:pt x="32" y="256"/>
                  </a:cubicBezTo>
                  <a:close/>
                  <a:moveTo>
                    <a:pt x="298" y="297"/>
                  </a:moveTo>
                  <a:cubicBezTo>
                    <a:pt x="293" y="296"/>
                    <a:pt x="287" y="297"/>
                    <a:pt x="281" y="296"/>
                  </a:cubicBezTo>
                  <a:cubicBezTo>
                    <a:pt x="270" y="295"/>
                    <a:pt x="258" y="294"/>
                    <a:pt x="248" y="295"/>
                  </a:cubicBezTo>
                  <a:cubicBezTo>
                    <a:pt x="232" y="292"/>
                    <a:pt x="216" y="293"/>
                    <a:pt x="201" y="292"/>
                  </a:cubicBezTo>
                  <a:cubicBezTo>
                    <a:pt x="181" y="292"/>
                    <a:pt x="161" y="290"/>
                    <a:pt x="142" y="290"/>
                  </a:cubicBezTo>
                  <a:cubicBezTo>
                    <a:pt x="124" y="289"/>
                    <a:pt x="106" y="288"/>
                    <a:pt x="87" y="288"/>
                  </a:cubicBezTo>
                  <a:cubicBezTo>
                    <a:pt x="79" y="288"/>
                    <a:pt x="70" y="287"/>
                    <a:pt x="62" y="288"/>
                  </a:cubicBezTo>
                  <a:cubicBezTo>
                    <a:pt x="54" y="288"/>
                    <a:pt x="45" y="287"/>
                    <a:pt x="37" y="289"/>
                  </a:cubicBezTo>
                  <a:cubicBezTo>
                    <a:pt x="33" y="289"/>
                    <a:pt x="28" y="290"/>
                    <a:pt x="24" y="290"/>
                  </a:cubicBezTo>
                  <a:cubicBezTo>
                    <a:pt x="19" y="289"/>
                    <a:pt x="13" y="291"/>
                    <a:pt x="9" y="289"/>
                  </a:cubicBezTo>
                  <a:cubicBezTo>
                    <a:pt x="8" y="288"/>
                    <a:pt x="6" y="288"/>
                    <a:pt x="6" y="288"/>
                  </a:cubicBezTo>
                  <a:cubicBezTo>
                    <a:pt x="5" y="287"/>
                    <a:pt x="5" y="286"/>
                    <a:pt x="5" y="285"/>
                  </a:cubicBezTo>
                  <a:cubicBezTo>
                    <a:pt x="9" y="285"/>
                    <a:pt x="14" y="285"/>
                    <a:pt x="18" y="284"/>
                  </a:cubicBezTo>
                  <a:cubicBezTo>
                    <a:pt x="21" y="284"/>
                    <a:pt x="25" y="284"/>
                    <a:pt x="28" y="283"/>
                  </a:cubicBezTo>
                  <a:cubicBezTo>
                    <a:pt x="42" y="280"/>
                    <a:pt x="58" y="282"/>
                    <a:pt x="73" y="282"/>
                  </a:cubicBezTo>
                  <a:cubicBezTo>
                    <a:pt x="88" y="282"/>
                    <a:pt x="105" y="282"/>
                    <a:pt x="121" y="284"/>
                  </a:cubicBezTo>
                  <a:cubicBezTo>
                    <a:pt x="150" y="288"/>
                    <a:pt x="179" y="288"/>
                    <a:pt x="208" y="288"/>
                  </a:cubicBezTo>
                  <a:cubicBezTo>
                    <a:pt x="209" y="288"/>
                    <a:pt x="210" y="288"/>
                    <a:pt x="209" y="287"/>
                  </a:cubicBezTo>
                  <a:cubicBezTo>
                    <a:pt x="226" y="288"/>
                    <a:pt x="243" y="289"/>
                    <a:pt x="260" y="289"/>
                  </a:cubicBezTo>
                  <a:cubicBezTo>
                    <a:pt x="270" y="289"/>
                    <a:pt x="281" y="289"/>
                    <a:pt x="290" y="291"/>
                  </a:cubicBezTo>
                  <a:cubicBezTo>
                    <a:pt x="297" y="292"/>
                    <a:pt x="306" y="293"/>
                    <a:pt x="313" y="292"/>
                  </a:cubicBezTo>
                  <a:cubicBezTo>
                    <a:pt x="313" y="292"/>
                    <a:pt x="313" y="292"/>
                    <a:pt x="313" y="292"/>
                  </a:cubicBezTo>
                  <a:cubicBezTo>
                    <a:pt x="314" y="292"/>
                    <a:pt x="315" y="293"/>
                    <a:pt x="315" y="293"/>
                  </a:cubicBezTo>
                  <a:cubicBezTo>
                    <a:pt x="315" y="294"/>
                    <a:pt x="314" y="296"/>
                    <a:pt x="316" y="297"/>
                  </a:cubicBezTo>
                  <a:cubicBezTo>
                    <a:pt x="316" y="297"/>
                    <a:pt x="317" y="297"/>
                    <a:pt x="317" y="298"/>
                  </a:cubicBezTo>
                  <a:cubicBezTo>
                    <a:pt x="311" y="297"/>
                    <a:pt x="304" y="298"/>
                    <a:pt x="298" y="297"/>
                  </a:cubicBezTo>
                  <a:close/>
                  <a:moveTo>
                    <a:pt x="322" y="290"/>
                  </a:moveTo>
                  <a:cubicBezTo>
                    <a:pt x="319" y="286"/>
                    <a:pt x="319" y="284"/>
                    <a:pt x="314" y="282"/>
                  </a:cubicBezTo>
                  <a:cubicBezTo>
                    <a:pt x="309" y="279"/>
                    <a:pt x="303" y="276"/>
                    <a:pt x="298" y="273"/>
                  </a:cubicBezTo>
                  <a:cubicBezTo>
                    <a:pt x="287" y="267"/>
                    <a:pt x="276" y="263"/>
                    <a:pt x="264" y="260"/>
                  </a:cubicBezTo>
                  <a:cubicBezTo>
                    <a:pt x="254" y="257"/>
                    <a:pt x="242" y="259"/>
                    <a:pt x="231" y="257"/>
                  </a:cubicBezTo>
                  <a:cubicBezTo>
                    <a:pt x="225" y="256"/>
                    <a:pt x="219" y="257"/>
                    <a:pt x="213" y="257"/>
                  </a:cubicBezTo>
                  <a:cubicBezTo>
                    <a:pt x="207" y="257"/>
                    <a:pt x="200" y="256"/>
                    <a:pt x="193" y="256"/>
                  </a:cubicBezTo>
                  <a:cubicBezTo>
                    <a:pt x="180" y="256"/>
                    <a:pt x="168" y="255"/>
                    <a:pt x="155" y="256"/>
                  </a:cubicBezTo>
                  <a:cubicBezTo>
                    <a:pt x="141" y="256"/>
                    <a:pt x="127" y="256"/>
                    <a:pt x="113" y="256"/>
                  </a:cubicBezTo>
                  <a:cubicBezTo>
                    <a:pt x="107" y="256"/>
                    <a:pt x="101" y="258"/>
                    <a:pt x="95" y="258"/>
                  </a:cubicBezTo>
                  <a:cubicBezTo>
                    <a:pt x="89" y="259"/>
                    <a:pt x="83" y="260"/>
                    <a:pt x="78" y="261"/>
                  </a:cubicBezTo>
                  <a:cubicBezTo>
                    <a:pt x="67" y="262"/>
                    <a:pt x="58" y="265"/>
                    <a:pt x="47" y="266"/>
                  </a:cubicBezTo>
                  <a:cubicBezTo>
                    <a:pt x="48" y="265"/>
                    <a:pt x="48" y="265"/>
                    <a:pt x="48" y="264"/>
                  </a:cubicBezTo>
                  <a:cubicBezTo>
                    <a:pt x="49" y="263"/>
                    <a:pt x="49" y="262"/>
                    <a:pt x="50" y="261"/>
                  </a:cubicBezTo>
                  <a:cubicBezTo>
                    <a:pt x="51" y="260"/>
                    <a:pt x="53" y="259"/>
                    <a:pt x="53" y="258"/>
                  </a:cubicBezTo>
                  <a:cubicBezTo>
                    <a:pt x="53" y="257"/>
                    <a:pt x="54" y="257"/>
                    <a:pt x="54" y="256"/>
                  </a:cubicBezTo>
                  <a:cubicBezTo>
                    <a:pt x="54" y="255"/>
                    <a:pt x="54" y="255"/>
                    <a:pt x="54" y="255"/>
                  </a:cubicBezTo>
                  <a:cubicBezTo>
                    <a:pt x="58" y="255"/>
                    <a:pt x="60" y="254"/>
                    <a:pt x="64" y="253"/>
                  </a:cubicBezTo>
                  <a:cubicBezTo>
                    <a:pt x="70" y="252"/>
                    <a:pt x="77" y="252"/>
                    <a:pt x="83" y="252"/>
                  </a:cubicBezTo>
                  <a:cubicBezTo>
                    <a:pt x="96" y="253"/>
                    <a:pt x="108" y="251"/>
                    <a:pt x="120" y="251"/>
                  </a:cubicBezTo>
                  <a:cubicBezTo>
                    <a:pt x="144" y="251"/>
                    <a:pt x="169" y="251"/>
                    <a:pt x="193" y="251"/>
                  </a:cubicBezTo>
                  <a:cubicBezTo>
                    <a:pt x="206" y="251"/>
                    <a:pt x="219" y="254"/>
                    <a:pt x="232" y="252"/>
                  </a:cubicBezTo>
                  <a:cubicBezTo>
                    <a:pt x="236" y="252"/>
                    <a:pt x="241" y="253"/>
                    <a:pt x="245" y="254"/>
                  </a:cubicBezTo>
                  <a:cubicBezTo>
                    <a:pt x="252" y="254"/>
                    <a:pt x="259" y="254"/>
                    <a:pt x="266" y="255"/>
                  </a:cubicBezTo>
                  <a:cubicBezTo>
                    <a:pt x="277" y="257"/>
                    <a:pt x="289" y="264"/>
                    <a:pt x="300" y="269"/>
                  </a:cubicBezTo>
                  <a:cubicBezTo>
                    <a:pt x="307" y="272"/>
                    <a:pt x="313" y="275"/>
                    <a:pt x="319" y="280"/>
                  </a:cubicBezTo>
                  <a:cubicBezTo>
                    <a:pt x="323" y="283"/>
                    <a:pt x="326" y="288"/>
                    <a:pt x="329" y="292"/>
                  </a:cubicBezTo>
                  <a:cubicBezTo>
                    <a:pt x="328" y="292"/>
                    <a:pt x="326" y="293"/>
                    <a:pt x="324" y="295"/>
                  </a:cubicBezTo>
                  <a:cubicBezTo>
                    <a:pt x="323" y="294"/>
                    <a:pt x="322" y="294"/>
                    <a:pt x="321" y="295"/>
                  </a:cubicBezTo>
                  <a:cubicBezTo>
                    <a:pt x="320" y="294"/>
                    <a:pt x="320" y="293"/>
                    <a:pt x="318" y="293"/>
                  </a:cubicBezTo>
                  <a:cubicBezTo>
                    <a:pt x="319" y="293"/>
                    <a:pt x="319" y="292"/>
                    <a:pt x="319" y="292"/>
                  </a:cubicBezTo>
                  <a:cubicBezTo>
                    <a:pt x="319" y="292"/>
                    <a:pt x="319" y="292"/>
                    <a:pt x="319" y="292"/>
                  </a:cubicBezTo>
                  <a:cubicBezTo>
                    <a:pt x="320" y="294"/>
                    <a:pt x="323" y="292"/>
                    <a:pt x="322" y="290"/>
                  </a:cubicBezTo>
                  <a:close/>
                  <a:moveTo>
                    <a:pt x="711" y="303"/>
                  </a:moveTo>
                  <a:cubicBezTo>
                    <a:pt x="703" y="304"/>
                    <a:pt x="695" y="303"/>
                    <a:pt x="688" y="303"/>
                  </a:cubicBezTo>
                  <a:cubicBezTo>
                    <a:pt x="673" y="303"/>
                    <a:pt x="659" y="302"/>
                    <a:pt x="645" y="302"/>
                  </a:cubicBezTo>
                  <a:cubicBezTo>
                    <a:pt x="634" y="302"/>
                    <a:pt x="622" y="301"/>
                    <a:pt x="612" y="302"/>
                  </a:cubicBezTo>
                  <a:cubicBezTo>
                    <a:pt x="598" y="304"/>
                    <a:pt x="584" y="303"/>
                    <a:pt x="570" y="304"/>
                  </a:cubicBezTo>
                  <a:cubicBezTo>
                    <a:pt x="558" y="300"/>
                    <a:pt x="545" y="302"/>
                    <a:pt x="533" y="302"/>
                  </a:cubicBezTo>
                  <a:cubicBezTo>
                    <a:pt x="520" y="302"/>
                    <a:pt x="507" y="298"/>
                    <a:pt x="493" y="299"/>
                  </a:cubicBezTo>
                  <a:cubicBezTo>
                    <a:pt x="487" y="299"/>
                    <a:pt x="480" y="297"/>
                    <a:pt x="473" y="297"/>
                  </a:cubicBezTo>
                  <a:cubicBezTo>
                    <a:pt x="466" y="296"/>
                    <a:pt x="459" y="296"/>
                    <a:pt x="452" y="295"/>
                  </a:cubicBezTo>
                  <a:cubicBezTo>
                    <a:pt x="445" y="294"/>
                    <a:pt x="438" y="294"/>
                    <a:pt x="431" y="294"/>
                  </a:cubicBezTo>
                  <a:cubicBezTo>
                    <a:pt x="429" y="294"/>
                    <a:pt x="427" y="294"/>
                    <a:pt x="426" y="294"/>
                  </a:cubicBezTo>
                  <a:cubicBezTo>
                    <a:pt x="426" y="294"/>
                    <a:pt x="426" y="294"/>
                    <a:pt x="426" y="294"/>
                  </a:cubicBezTo>
                  <a:cubicBezTo>
                    <a:pt x="425" y="291"/>
                    <a:pt x="422" y="292"/>
                    <a:pt x="421" y="294"/>
                  </a:cubicBezTo>
                  <a:cubicBezTo>
                    <a:pt x="421" y="294"/>
                    <a:pt x="421" y="295"/>
                    <a:pt x="421" y="295"/>
                  </a:cubicBezTo>
                  <a:cubicBezTo>
                    <a:pt x="420" y="295"/>
                    <a:pt x="420" y="296"/>
                    <a:pt x="419" y="296"/>
                  </a:cubicBezTo>
                  <a:cubicBezTo>
                    <a:pt x="418" y="297"/>
                    <a:pt x="419" y="298"/>
                    <a:pt x="420" y="299"/>
                  </a:cubicBezTo>
                  <a:cubicBezTo>
                    <a:pt x="419" y="300"/>
                    <a:pt x="419" y="302"/>
                    <a:pt x="418" y="304"/>
                  </a:cubicBezTo>
                  <a:cubicBezTo>
                    <a:pt x="417" y="305"/>
                    <a:pt x="417" y="306"/>
                    <a:pt x="417" y="307"/>
                  </a:cubicBezTo>
                  <a:cubicBezTo>
                    <a:pt x="417" y="309"/>
                    <a:pt x="406" y="308"/>
                    <a:pt x="404" y="308"/>
                  </a:cubicBezTo>
                  <a:cubicBezTo>
                    <a:pt x="393" y="308"/>
                    <a:pt x="383" y="306"/>
                    <a:pt x="373" y="306"/>
                  </a:cubicBezTo>
                  <a:cubicBezTo>
                    <a:pt x="359" y="306"/>
                    <a:pt x="346" y="307"/>
                    <a:pt x="332" y="307"/>
                  </a:cubicBezTo>
                  <a:cubicBezTo>
                    <a:pt x="329" y="307"/>
                    <a:pt x="325" y="306"/>
                    <a:pt x="322" y="304"/>
                  </a:cubicBezTo>
                  <a:cubicBezTo>
                    <a:pt x="322" y="304"/>
                    <a:pt x="321" y="304"/>
                    <a:pt x="321" y="303"/>
                  </a:cubicBezTo>
                  <a:cubicBezTo>
                    <a:pt x="322" y="304"/>
                    <a:pt x="323" y="304"/>
                    <a:pt x="323" y="303"/>
                  </a:cubicBezTo>
                  <a:cubicBezTo>
                    <a:pt x="323" y="303"/>
                    <a:pt x="324" y="303"/>
                    <a:pt x="324" y="303"/>
                  </a:cubicBezTo>
                  <a:cubicBezTo>
                    <a:pt x="324" y="303"/>
                    <a:pt x="324" y="303"/>
                    <a:pt x="325" y="303"/>
                  </a:cubicBezTo>
                  <a:cubicBezTo>
                    <a:pt x="325" y="303"/>
                    <a:pt x="325" y="303"/>
                    <a:pt x="325" y="303"/>
                  </a:cubicBezTo>
                  <a:cubicBezTo>
                    <a:pt x="326" y="304"/>
                    <a:pt x="327" y="304"/>
                    <a:pt x="327" y="303"/>
                  </a:cubicBezTo>
                  <a:cubicBezTo>
                    <a:pt x="329" y="303"/>
                    <a:pt x="330" y="303"/>
                    <a:pt x="332" y="303"/>
                  </a:cubicBezTo>
                  <a:cubicBezTo>
                    <a:pt x="332" y="305"/>
                    <a:pt x="334" y="305"/>
                    <a:pt x="335" y="304"/>
                  </a:cubicBezTo>
                  <a:cubicBezTo>
                    <a:pt x="335" y="304"/>
                    <a:pt x="336" y="304"/>
                    <a:pt x="336" y="304"/>
                  </a:cubicBezTo>
                  <a:cubicBezTo>
                    <a:pt x="336" y="304"/>
                    <a:pt x="337" y="304"/>
                    <a:pt x="338" y="304"/>
                  </a:cubicBezTo>
                  <a:cubicBezTo>
                    <a:pt x="338" y="304"/>
                    <a:pt x="339" y="304"/>
                    <a:pt x="339" y="304"/>
                  </a:cubicBezTo>
                  <a:cubicBezTo>
                    <a:pt x="343" y="304"/>
                    <a:pt x="346" y="304"/>
                    <a:pt x="349" y="304"/>
                  </a:cubicBezTo>
                  <a:cubicBezTo>
                    <a:pt x="356" y="305"/>
                    <a:pt x="364" y="306"/>
                    <a:pt x="370" y="305"/>
                  </a:cubicBezTo>
                  <a:cubicBezTo>
                    <a:pt x="373" y="304"/>
                    <a:pt x="377" y="304"/>
                    <a:pt x="380" y="303"/>
                  </a:cubicBezTo>
                  <a:cubicBezTo>
                    <a:pt x="381" y="304"/>
                    <a:pt x="381" y="304"/>
                    <a:pt x="381" y="305"/>
                  </a:cubicBezTo>
                  <a:cubicBezTo>
                    <a:pt x="382" y="307"/>
                    <a:pt x="385" y="307"/>
                    <a:pt x="386" y="304"/>
                  </a:cubicBezTo>
                  <a:cubicBezTo>
                    <a:pt x="386" y="304"/>
                    <a:pt x="386" y="304"/>
                    <a:pt x="386" y="304"/>
                  </a:cubicBezTo>
                  <a:cubicBezTo>
                    <a:pt x="387" y="305"/>
                    <a:pt x="389" y="305"/>
                    <a:pt x="390" y="304"/>
                  </a:cubicBezTo>
                  <a:cubicBezTo>
                    <a:pt x="390" y="304"/>
                    <a:pt x="390" y="303"/>
                    <a:pt x="390" y="303"/>
                  </a:cubicBezTo>
                  <a:cubicBezTo>
                    <a:pt x="390" y="303"/>
                    <a:pt x="391" y="303"/>
                    <a:pt x="391" y="303"/>
                  </a:cubicBezTo>
                  <a:cubicBezTo>
                    <a:pt x="391" y="305"/>
                    <a:pt x="393" y="306"/>
                    <a:pt x="395" y="305"/>
                  </a:cubicBezTo>
                  <a:cubicBezTo>
                    <a:pt x="396" y="305"/>
                    <a:pt x="397" y="304"/>
                    <a:pt x="397" y="303"/>
                  </a:cubicBezTo>
                  <a:cubicBezTo>
                    <a:pt x="398" y="303"/>
                    <a:pt x="399" y="304"/>
                    <a:pt x="400" y="304"/>
                  </a:cubicBezTo>
                  <a:cubicBezTo>
                    <a:pt x="400" y="304"/>
                    <a:pt x="401" y="304"/>
                    <a:pt x="401" y="304"/>
                  </a:cubicBezTo>
                  <a:cubicBezTo>
                    <a:pt x="402" y="304"/>
                    <a:pt x="402" y="304"/>
                    <a:pt x="403" y="304"/>
                  </a:cubicBezTo>
                  <a:cubicBezTo>
                    <a:pt x="406" y="304"/>
                    <a:pt x="410" y="305"/>
                    <a:pt x="413" y="305"/>
                  </a:cubicBezTo>
                  <a:cubicBezTo>
                    <a:pt x="415" y="306"/>
                    <a:pt x="417" y="305"/>
                    <a:pt x="417" y="303"/>
                  </a:cubicBezTo>
                  <a:cubicBezTo>
                    <a:pt x="417" y="303"/>
                    <a:pt x="417" y="302"/>
                    <a:pt x="417" y="302"/>
                  </a:cubicBezTo>
                  <a:cubicBezTo>
                    <a:pt x="417" y="301"/>
                    <a:pt x="416" y="300"/>
                    <a:pt x="415" y="300"/>
                  </a:cubicBezTo>
                  <a:cubicBezTo>
                    <a:pt x="415" y="300"/>
                    <a:pt x="415" y="300"/>
                    <a:pt x="415" y="300"/>
                  </a:cubicBezTo>
                  <a:cubicBezTo>
                    <a:pt x="415" y="300"/>
                    <a:pt x="415" y="300"/>
                    <a:pt x="415" y="299"/>
                  </a:cubicBezTo>
                  <a:cubicBezTo>
                    <a:pt x="416" y="297"/>
                    <a:pt x="418" y="294"/>
                    <a:pt x="419" y="293"/>
                  </a:cubicBezTo>
                  <a:cubicBezTo>
                    <a:pt x="421" y="291"/>
                    <a:pt x="426" y="292"/>
                    <a:pt x="429" y="291"/>
                  </a:cubicBezTo>
                  <a:cubicBezTo>
                    <a:pt x="434" y="290"/>
                    <a:pt x="441" y="290"/>
                    <a:pt x="447" y="289"/>
                  </a:cubicBezTo>
                  <a:cubicBezTo>
                    <a:pt x="460" y="288"/>
                    <a:pt x="473" y="288"/>
                    <a:pt x="486" y="290"/>
                  </a:cubicBezTo>
                  <a:cubicBezTo>
                    <a:pt x="499" y="291"/>
                    <a:pt x="512" y="291"/>
                    <a:pt x="525" y="291"/>
                  </a:cubicBezTo>
                  <a:cubicBezTo>
                    <a:pt x="533" y="291"/>
                    <a:pt x="540" y="291"/>
                    <a:pt x="548" y="292"/>
                  </a:cubicBezTo>
                  <a:cubicBezTo>
                    <a:pt x="553" y="293"/>
                    <a:pt x="558" y="293"/>
                    <a:pt x="563" y="292"/>
                  </a:cubicBezTo>
                  <a:cubicBezTo>
                    <a:pt x="564" y="292"/>
                    <a:pt x="564" y="292"/>
                    <a:pt x="564" y="291"/>
                  </a:cubicBezTo>
                  <a:cubicBezTo>
                    <a:pt x="574" y="292"/>
                    <a:pt x="585" y="295"/>
                    <a:pt x="595" y="296"/>
                  </a:cubicBezTo>
                  <a:cubicBezTo>
                    <a:pt x="601" y="296"/>
                    <a:pt x="607" y="297"/>
                    <a:pt x="614" y="297"/>
                  </a:cubicBezTo>
                  <a:cubicBezTo>
                    <a:pt x="620" y="297"/>
                    <a:pt x="627" y="298"/>
                    <a:pt x="633" y="297"/>
                  </a:cubicBezTo>
                  <a:cubicBezTo>
                    <a:pt x="647" y="296"/>
                    <a:pt x="661" y="298"/>
                    <a:pt x="674" y="298"/>
                  </a:cubicBezTo>
                  <a:cubicBezTo>
                    <a:pt x="682" y="298"/>
                    <a:pt x="689" y="298"/>
                    <a:pt x="697" y="298"/>
                  </a:cubicBezTo>
                  <a:cubicBezTo>
                    <a:pt x="700" y="298"/>
                    <a:pt x="705" y="297"/>
                    <a:pt x="709" y="297"/>
                  </a:cubicBezTo>
                  <a:cubicBezTo>
                    <a:pt x="710" y="297"/>
                    <a:pt x="710" y="298"/>
                    <a:pt x="711" y="298"/>
                  </a:cubicBezTo>
                  <a:cubicBezTo>
                    <a:pt x="712" y="299"/>
                    <a:pt x="713" y="298"/>
                    <a:pt x="714" y="297"/>
                  </a:cubicBezTo>
                  <a:cubicBezTo>
                    <a:pt x="714" y="298"/>
                    <a:pt x="714" y="298"/>
                    <a:pt x="714" y="298"/>
                  </a:cubicBezTo>
                  <a:cubicBezTo>
                    <a:pt x="717" y="299"/>
                    <a:pt x="718" y="295"/>
                    <a:pt x="716" y="294"/>
                  </a:cubicBezTo>
                  <a:cubicBezTo>
                    <a:pt x="715" y="293"/>
                    <a:pt x="713" y="292"/>
                    <a:pt x="712" y="292"/>
                  </a:cubicBezTo>
                  <a:cubicBezTo>
                    <a:pt x="709" y="288"/>
                    <a:pt x="705" y="285"/>
                    <a:pt x="702" y="281"/>
                  </a:cubicBezTo>
                  <a:cubicBezTo>
                    <a:pt x="698" y="274"/>
                    <a:pt x="693" y="269"/>
                    <a:pt x="688" y="262"/>
                  </a:cubicBezTo>
                  <a:cubicBezTo>
                    <a:pt x="683" y="256"/>
                    <a:pt x="678" y="250"/>
                    <a:pt x="673" y="244"/>
                  </a:cubicBezTo>
                  <a:cubicBezTo>
                    <a:pt x="671" y="241"/>
                    <a:pt x="669" y="238"/>
                    <a:pt x="667" y="236"/>
                  </a:cubicBezTo>
                  <a:cubicBezTo>
                    <a:pt x="665" y="234"/>
                    <a:pt x="662" y="231"/>
                    <a:pt x="660" y="228"/>
                  </a:cubicBezTo>
                  <a:cubicBezTo>
                    <a:pt x="663" y="227"/>
                    <a:pt x="666" y="227"/>
                    <a:pt x="669" y="226"/>
                  </a:cubicBezTo>
                  <a:cubicBezTo>
                    <a:pt x="672" y="231"/>
                    <a:pt x="675" y="235"/>
                    <a:pt x="678" y="239"/>
                  </a:cubicBezTo>
                  <a:cubicBezTo>
                    <a:pt x="684" y="247"/>
                    <a:pt x="689" y="255"/>
                    <a:pt x="696" y="263"/>
                  </a:cubicBezTo>
                  <a:cubicBezTo>
                    <a:pt x="701" y="270"/>
                    <a:pt x="707" y="277"/>
                    <a:pt x="712" y="285"/>
                  </a:cubicBezTo>
                  <a:cubicBezTo>
                    <a:pt x="714" y="287"/>
                    <a:pt x="715" y="290"/>
                    <a:pt x="717" y="292"/>
                  </a:cubicBezTo>
                  <a:cubicBezTo>
                    <a:pt x="720" y="295"/>
                    <a:pt x="719" y="299"/>
                    <a:pt x="720" y="302"/>
                  </a:cubicBezTo>
                  <a:cubicBezTo>
                    <a:pt x="717" y="302"/>
                    <a:pt x="714" y="303"/>
                    <a:pt x="711" y="30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6" name="Freeform 181"/>
            <p:cNvSpPr>
              <a:spLocks/>
            </p:cNvSpPr>
            <p:nvPr/>
          </p:nvSpPr>
          <p:spPr bwMode="auto">
            <a:xfrm>
              <a:off x="1405" y="1839"/>
              <a:ext cx="28" cy="14"/>
            </a:xfrm>
            <a:custGeom>
              <a:avLst/>
              <a:gdLst>
                <a:gd name="T0" fmla="*/ 1 w 22"/>
                <a:gd name="T1" fmla="*/ 3 h 11"/>
                <a:gd name="T2" fmla="*/ 1 w 22"/>
                <a:gd name="T3" fmla="*/ 6 h 11"/>
                <a:gd name="T4" fmla="*/ 0 w 22"/>
                <a:gd name="T5" fmla="*/ 9 h 11"/>
                <a:gd name="T6" fmla="*/ 3 w 22"/>
                <a:gd name="T7" fmla="*/ 11 h 11"/>
                <a:gd name="T8" fmla="*/ 5 w 22"/>
                <a:gd name="T9" fmla="*/ 10 h 11"/>
                <a:gd name="T10" fmla="*/ 6 w 22"/>
                <a:gd name="T11" fmla="*/ 8 h 11"/>
                <a:gd name="T12" fmla="*/ 7 w 22"/>
                <a:gd name="T13" fmla="*/ 8 h 11"/>
                <a:gd name="T14" fmla="*/ 9 w 22"/>
                <a:gd name="T15" fmla="*/ 7 h 11"/>
                <a:gd name="T16" fmla="*/ 11 w 22"/>
                <a:gd name="T17" fmla="*/ 8 h 11"/>
                <a:gd name="T18" fmla="*/ 14 w 22"/>
                <a:gd name="T19" fmla="*/ 7 h 11"/>
                <a:gd name="T20" fmla="*/ 14 w 22"/>
                <a:gd name="T21" fmla="*/ 6 h 11"/>
                <a:gd name="T22" fmla="*/ 17 w 22"/>
                <a:gd name="T23" fmla="*/ 6 h 11"/>
                <a:gd name="T24" fmla="*/ 18 w 22"/>
                <a:gd name="T25" fmla="*/ 5 h 11"/>
                <a:gd name="T26" fmla="*/ 20 w 22"/>
                <a:gd name="T27" fmla="*/ 4 h 11"/>
                <a:gd name="T28" fmla="*/ 20 w 22"/>
                <a:gd name="T29" fmla="*/ 1 h 11"/>
                <a:gd name="T30" fmla="*/ 16 w 22"/>
                <a:gd name="T31" fmla="*/ 1 h 11"/>
                <a:gd name="T32" fmla="*/ 15 w 22"/>
                <a:gd name="T33" fmla="*/ 2 h 11"/>
                <a:gd name="T34" fmla="*/ 13 w 22"/>
                <a:gd name="T35" fmla="*/ 3 h 11"/>
                <a:gd name="T36" fmla="*/ 11 w 22"/>
                <a:gd name="T37" fmla="*/ 4 h 11"/>
                <a:gd name="T38" fmla="*/ 11 w 22"/>
                <a:gd name="T39" fmla="*/ 4 h 11"/>
                <a:gd name="T40" fmla="*/ 9 w 22"/>
                <a:gd name="T41" fmla="*/ 3 h 11"/>
                <a:gd name="T42" fmla="*/ 7 w 22"/>
                <a:gd name="T43" fmla="*/ 3 h 11"/>
                <a:gd name="T44" fmla="*/ 7 w 22"/>
                <a:gd name="T45" fmla="*/ 3 h 11"/>
                <a:gd name="T46" fmla="*/ 4 w 22"/>
                <a:gd name="T47" fmla="*/ 2 h 11"/>
                <a:gd name="T48" fmla="*/ 1 w 22"/>
                <a:gd name="T49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2" h="11">
                  <a:moveTo>
                    <a:pt x="1" y="3"/>
                  </a:moveTo>
                  <a:cubicBezTo>
                    <a:pt x="1" y="4"/>
                    <a:pt x="1" y="5"/>
                    <a:pt x="1" y="6"/>
                  </a:cubicBezTo>
                  <a:cubicBezTo>
                    <a:pt x="0" y="7"/>
                    <a:pt x="0" y="8"/>
                    <a:pt x="0" y="9"/>
                  </a:cubicBezTo>
                  <a:cubicBezTo>
                    <a:pt x="0" y="10"/>
                    <a:pt x="1" y="11"/>
                    <a:pt x="3" y="11"/>
                  </a:cubicBezTo>
                  <a:cubicBezTo>
                    <a:pt x="4" y="11"/>
                    <a:pt x="5" y="11"/>
                    <a:pt x="5" y="10"/>
                  </a:cubicBezTo>
                  <a:cubicBezTo>
                    <a:pt x="6" y="9"/>
                    <a:pt x="6" y="9"/>
                    <a:pt x="6" y="8"/>
                  </a:cubicBezTo>
                  <a:cubicBezTo>
                    <a:pt x="6" y="8"/>
                    <a:pt x="6" y="8"/>
                    <a:pt x="7" y="8"/>
                  </a:cubicBezTo>
                  <a:cubicBezTo>
                    <a:pt x="7" y="8"/>
                    <a:pt x="8" y="8"/>
                    <a:pt x="9" y="7"/>
                  </a:cubicBezTo>
                  <a:cubicBezTo>
                    <a:pt x="10" y="8"/>
                    <a:pt x="10" y="8"/>
                    <a:pt x="11" y="8"/>
                  </a:cubicBezTo>
                  <a:cubicBezTo>
                    <a:pt x="12" y="8"/>
                    <a:pt x="13" y="8"/>
                    <a:pt x="14" y="7"/>
                  </a:cubicBezTo>
                  <a:cubicBezTo>
                    <a:pt x="14" y="7"/>
                    <a:pt x="15" y="6"/>
                    <a:pt x="14" y="6"/>
                  </a:cubicBezTo>
                  <a:cubicBezTo>
                    <a:pt x="15" y="6"/>
                    <a:pt x="16" y="6"/>
                    <a:pt x="17" y="6"/>
                  </a:cubicBezTo>
                  <a:cubicBezTo>
                    <a:pt x="17" y="5"/>
                    <a:pt x="17" y="5"/>
                    <a:pt x="18" y="5"/>
                  </a:cubicBezTo>
                  <a:cubicBezTo>
                    <a:pt x="18" y="5"/>
                    <a:pt x="20" y="4"/>
                    <a:pt x="20" y="4"/>
                  </a:cubicBezTo>
                  <a:cubicBezTo>
                    <a:pt x="22" y="4"/>
                    <a:pt x="22" y="2"/>
                    <a:pt x="20" y="1"/>
                  </a:cubicBezTo>
                  <a:cubicBezTo>
                    <a:pt x="19" y="0"/>
                    <a:pt x="17" y="0"/>
                    <a:pt x="16" y="1"/>
                  </a:cubicBezTo>
                  <a:cubicBezTo>
                    <a:pt x="15" y="1"/>
                    <a:pt x="15" y="2"/>
                    <a:pt x="15" y="2"/>
                  </a:cubicBezTo>
                  <a:cubicBezTo>
                    <a:pt x="14" y="2"/>
                    <a:pt x="13" y="2"/>
                    <a:pt x="13" y="3"/>
                  </a:cubicBezTo>
                  <a:cubicBezTo>
                    <a:pt x="12" y="3"/>
                    <a:pt x="12" y="3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3"/>
                    <a:pt x="10" y="3"/>
                    <a:pt x="9" y="3"/>
                  </a:cubicBezTo>
                  <a:cubicBezTo>
                    <a:pt x="8" y="3"/>
                    <a:pt x="8" y="3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6" y="3"/>
                    <a:pt x="6" y="2"/>
                    <a:pt x="4" y="2"/>
                  </a:cubicBezTo>
                  <a:cubicBezTo>
                    <a:pt x="3" y="2"/>
                    <a:pt x="2" y="2"/>
                    <a:pt x="1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7" name="Freeform 182"/>
            <p:cNvSpPr>
              <a:spLocks/>
            </p:cNvSpPr>
            <p:nvPr/>
          </p:nvSpPr>
          <p:spPr bwMode="auto">
            <a:xfrm>
              <a:off x="1455" y="1770"/>
              <a:ext cx="71" cy="24"/>
            </a:xfrm>
            <a:custGeom>
              <a:avLst/>
              <a:gdLst>
                <a:gd name="T0" fmla="*/ 54 w 56"/>
                <a:gd name="T1" fmla="*/ 0 h 19"/>
                <a:gd name="T2" fmla="*/ 43 w 56"/>
                <a:gd name="T3" fmla="*/ 2 h 19"/>
                <a:gd name="T4" fmla="*/ 28 w 56"/>
                <a:gd name="T5" fmla="*/ 6 h 19"/>
                <a:gd name="T6" fmla="*/ 26 w 56"/>
                <a:gd name="T7" fmla="*/ 8 h 19"/>
                <a:gd name="T8" fmla="*/ 13 w 56"/>
                <a:gd name="T9" fmla="*/ 12 h 19"/>
                <a:gd name="T10" fmla="*/ 1 w 56"/>
                <a:gd name="T11" fmla="*/ 16 h 19"/>
                <a:gd name="T12" fmla="*/ 2 w 56"/>
                <a:gd name="T13" fmla="*/ 18 h 19"/>
                <a:gd name="T14" fmla="*/ 17 w 56"/>
                <a:gd name="T15" fmla="*/ 16 h 19"/>
                <a:gd name="T16" fmla="*/ 27 w 56"/>
                <a:gd name="T17" fmla="*/ 12 h 19"/>
                <a:gd name="T18" fmla="*/ 42 w 56"/>
                <a:gd name="T19" fmla="*/ 7 h 19"/>
                <a:gd name="T20" fmla="*/ 55 w 56"/>
                <a:gd name="T21" fmla="*/ 3 h 19"/>
                <a:gd name="T22" fmla="*/ 54 w 56"/>
                <a:gd name="T23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6" h="19">
                  <a:moveTo>
                    <a:pt x="54" y="0"/>
                  </a:moveTo>
                  <a:cubicBezTo>
                    <a:pt x="51" y="0"/>
                    <a:pt x="47" y="0"/>
                    <a:pt x="43" y="2"/>
                  </a:cubicBezTo>
                  <a:cubicBezTo>
                    <a:pt x="38" y="3"/>
                    <a:pt x="33" y="4"/>
                    <a:pt x="28" y="6"/>
                  </a:cubicBezTo>
                  <a:cubicBezTo>
                    <a:pt x="27" y="7"/>
                    <a:pt x="27" y="7"/>
                    <a:pt x="26" y="8"/>
                  </a:cubicBezTo>
                  <a:cubicBezTo>
                    <a:pt x="22" y="12"/>
                    <a:pt x="18" y="12"/>
                    <a:pt x="13" y="12"/>
                  </a:cubicBezTo>
                  <a:cubicBezTo>
                    <a:pt x="9" y="11"/>
                    <a:pt x="5" y="15"/>
                    <a:pt x="1" y="16"/>
                  </a:cubicBezTo>
                  <a:cubicBezTo>
                    <a:pt x="0" y="16"/>
                    <a:pt x="0" y="19"/>
                    <a:pt x="2" y="18"/>
                  </a:cubicBezTo>
                  <a:cubicBezTo>
                    <a:pt x="7" y="17"/>
                    <a:pt x="11" y="15"/>
                    <a:pt x="17" y="16"/>
                  </a:cubicBezTo>
                  <a:cubicBezTo>
                    <a:pt x="21" y="16"/>
                    <a:pt x="24" y="15"/>
                    <a:pt x="27" y="12"/>
                  </a:cubicBezTo>
                  <a:cubicBezTo>
                    <a:pt x="30" y="10"/>
                    <a:pt x="38" y="8"/>
                    <a:pt x="42" y="7"/>
                  </a:cubicBezTo>
                  <a:cubicBezTo>
                    <a:pt x="47" y="6"/>
                    <a:pt x="51" y="6"/>
                    <a:pt x="55" y="3"/>
                  </a:cubicBezTo>
                  <a:cubicBezTo>
                    <a:pt x="56" y="2"/>
                    <a:pt x="56" y="0"/>
                    <a:pt x="5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8" name="Freeform 183"/>
            <p:cNvSpPr>
              <a:spLocks/>
            </p:cNvSpPr>
            <p:nvPr/>
          </p:nvSpPr>
          <p:spPr bwMode="auto">
            <a:xfrm>
              <a:off x="965" y="1871"/>
              <a:ext cx="15" cy="7"/>
            </a:xfrm>
            <a:custGeom>
              <a:avLst/>
              <a:gdLst>
                <a:gd name="T0" fmla="*/ 2 w 12"/>
                <a:gd name="T1" fmla="*/ 5 h 6"/>
                <a:gd name="T2" fmla="*/ 9 w 12"/>
                <a:gd name="T3" fmla="*/ 6 h 6"/>
                <a:gd name="T4" fmla="*/ 10 w 12"/>
                <a:gd name="T5" fmla="*/ 3 h 6"/>
                <a:gd name="T6" fmla="*/ 4 w 12"/>
                <a:gd name="T7" fmla="*/ 1 h 6"/>
                <a:gd name="T8" fmla="*/ 2 w 12"/>
                <a:gd name="T9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6">
                  <a:moveTo>
                    <a:pt x="2" y="5"/>
                  </a:moveTo>
                  <a:cubicBezTo>
                    <a:pt x="5" y="5"/>
                    <a:pt x="7" y="6"/>
                    <a:pt x="9" y="6"/>
                  </a:cubicBezTo>
                  <a:cubicBezTo>
                    <a:pt x="11" y="6"/>
                    <a:pt x="12" y="3"/>
                    <a:pt x="10" y="3"/>
                  </a:cubicBezTo>
                  <a:cubicBezTo>
                    <a:pt x="8" y="2"/>
                    <a:pt x="6" y="1"/>
                    <a:pt x="4" y="1"/>
                  </a:cubicBezTo>
                  <a:cubicBezTo>
                    <a:pt x="1" y="0"/>
                    <a:pt x="0" y="4"/>
                    <a:pt x="2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9" name="Freeform 184"/>
            <p:cNvSpPr>
              <a:spLocks noEditPoints="1"/>
            </p:cNvSpPr>
            <p:nvPr/>
          </p:nvSpPr>
          <p:spPr bwMode="auto">
            <a:xfrm>
              <a:off x="3331" y="2614"/>
              <a:ext cx="243" cy="264"/>
            </a:xfrm>
            <a:custGeom>
              <a:avLst/>
              <a:gdLst>
                <a:gd name="T0" fmla="*/ 29 w 193"/>
                <a:gd name="T1" fmla="*/ 198 h 209"/>
                <a:gd name="T2" fmla="*/ 7 w 193"/>
                <a:gd name="T3" fmla="*/ 49 h 209"/>
                <a:gd name="T4" fmla="*/ 36 w 193"/>
                <a:gd name="T5" fmla="*/ 21 h 209"/>
                <a:gd name="T6" fmla="*/ 102 w 193"/>
                <a:gd name="T7" fmla="*/ 10 h 209"/>
                <a:gd name="T8" fmla="*/ 165 w 193"/>
                <a:gd name="T9" fmla="*/ 34 h 209"/>
                <a:gd name="T10" fmla="*/ 179 w 193"/>
                <a:gd name="T11" fmla="*/ 99 h 209"/>
                <a:gd name="T12" fmla="*/ 182 w 193"/>
                <a:gd name="T13" fmla="*/ 120 h 209"/>
                <a:gd name="T14" fmla="*/ 190 w 193"/>
                <a:gd name="T15" fmla="*/ 171 h 209"/>
                <a:gd name="T16" fmla="*/ 173 w 193"/>
                <a:gd name="T17" fmla="*/ 176 h 209"/>
                <a:gd name="T18" fmla="*/ 94 w 193"/>
                <a:gd name="T19" fmla="*/ 193 h 209"/>
                <a:gd name="T20" fmla="*/ 35 w 193"/>
                <a:gd name="T21" fmla="*/ 208 h 209"/>
                <a:gd name="T22" fmla="*/ 124 w 193"/>
                <a:gd name="T23" fmla="*/ 176 h 209"/>
                <a:gd name="T24" fmla="*/ 177 w 193"/>
                <a:gd name="T25" fmla="*/ 152 h 209"/>
                <a:gd name="T26" fmla="*/ 82 w 193"/>
                <a:gd name="T27" fmla="*/ 22 h 209"/>
                <a:gd name="T28" fmla="*/ 18 w 193"/>
                <a:gd name="T29" fmla="*/ 71 h 209"/>
                <a:gd name="T30" fmla="*/ 45 w 193"/>
                <a:gd name="T31" fmla="*/ 194 h 209"/>
                <a:gd name="T32" fmla="*/ 137 w 193"/>
                <a:gd name="T33" fmla="*/ 154 h 209"/>
                <a:gd name="T34" fmla="*/ 136 w 193"/>
                <a:gd name="T35" fmla="*/ 119 h 209"/>
                <a:gd name="T36" fmla="*/ 170 w 193"/>
                <a:gd name="T37" fmla="*/ 140 h 209"/>
                <a:gd name="T38" fmla="*/ 151 w 193"/>
                <a:gd name="T39" fmla="*/ 160 h 209"/>
                <a:gd name="T40" fmla="*/ 156 w 193"/>
                <a:gd name="T41" fmla="*/ 123 h 209"/>
                <a:gd name="T42" fmla="*/ 144 w 193"/>
                <a:gd name="T43" fmla="*/ 138 h 209"/>
                <a:gd name="T44" fmla="*/ 53 w 193"/>
                <a:gd name="T45" fmla="*/ 178 h 209"/>
                <a:gd name="T46" fmla="*/ 76 w 193"/>
                <a:gd name="T47" fmla="*/ 137 h 209"/>
                <a:gd name="T48" fmla="*/ 66 w 193"/>
                <a:gd name="T49" fmla="*/ 177 h 209"/>
                <a:gd name="T50" fmla="*/ 70 w 193"/>
                <a:gd name="T51" fmla="*/ 149 h 209"/>
                <a:gd name="T52" fmla="*/ 58 w 193"/>
                <a:gd name="T53" fmla="*/ 165 h 209"/>
                <a:gd name="T54" fmla="*/ 93 w 193"/>
                <a:gd name="T55" fmla="*/ 160 h 209"/>
                <a:gd name="T56" fmla="*/ 114 w 193"/>
                <a:gd name="T57" fmla="*/ 126 h 209"/>
                <a:gd name="T58" fmla="*/ 127 w 193"/>
                <a:gd name="T59" fmla="*/ 144 h 209"/>
                <a:gd name="T60" fmla="*/ 108 w 193"/>
                <a:gd name="T61" fmla="*/ 165 h 209"/>
                <a:gd name="T62" fmla="*/ 97 w 193"/>
                <a:gd name="T63" fmla="*/ 169 h 209"/>
                <a:gd name="T64" fmla="*/ 101 w 193"/>
                <a:gd name="T65" fmla="*/ 149 h 209"/>
                <a:gd name="T66" fmla="*/ 82 w 193"/>
                <a:gd name="T67" fmla="*/ 122 h 209"/>
                <a:gd name="T68" fmla="*/ 78 w 193"/>
                <a:gd name="T69" fmla="*/ 87 h 209"/>
                <a:gd name="T70" fmla="*/ 102 w 193"/>
                <a:gd name="T71" fmla="*/ 79 h 209"/>
                <a:gd name="T72" fmla="*/ 111 w 193"/>
                <a:gd name="T73" fmla="*/ 115 h 209"/>
                <a:gd name="T74" fmla="*/ 96 w 193"/>
                <a:gd name="T75" fmla="*/ 109 h 209"/>
                <a:gd name="T76" fmla="*/ 95 w 193"/>
                <a:gd name="T77" fmla="*/ 93 h 209"/>
                <a:gd name="T78" fmla="*/ 88 w 193"/>
                <a:gd name="T79" fmla="*/ 110 h 209"/>
                <a:gd name="T80" fmla="*/ 40 w 193"/>
                <a:gd name="T81" fmla="*/ 92 h 209"/>
                <a:gd name="T82" fmla="*/ 71 w 193"/>
                <a:gd name="T83" fmla="*/ 110 h 209"/>
                <a:gd name="T84" fmla="*/ 47 w 193"/>
                <a:gd name="T85" fmla="*/ 128 h 209"/>
                <a:gd name="T86" fmla="*/ 51 w 193"/>
                <a:gd name="T87" fmla="*/ 117 h 209"/>
                <a:gd name="T88" fmla="*/ 139 w 193"/>
                <a:gd name="T89" fmla="*/ 111 h 209"/>
                <a:gd name="T90" fmla="*/ 122 w 193"/>
                <a:gd name="T91" fmla="*/ 92 h 209"/>
                <a:gd name="T92" fmla="*/ 154 w 193"/>
                <a:gd name="T93" fmla="*/ 87 h 209"/>
                <a:gd name="T94" fmla="*/ 147 w 193"/>
                <a:gd name="T95" fmla="*/ 91 h 209"/>
                <a:gd name="T96" fmla="*/ 146 w 193"/>
                <a:gd name="T97" fmla="*/ 87 h 209"/>
                <a:gd name="T98" fmla="*/ 131 w 193"/>
                <a:gd name="T99" fmla="*/ 80 h 209"/>
                <a:gd name="T100" fmla="*/ 140 w 193"/>
                <a:gd name="T101" fmla="*/ 100 h 209"/>
                <a:gd name="T102" fmla="*/ 112 w 193"/>
                <a:gd name="T103" fmla="*/ 57 h 209"/>
                <a:gd name="T104" fmla="*/ 40 w 193"/>
                <a:gd name="T105" fmla="*/ 68 h 209"/>
                <a:gd name="T106" fmla="*/ 43 w 193"/>
                <a:gd name="T107" fmla="*/ 33 h 209"/>
                <a:gd name="T108" fmla="*/ 96 w 193"/>
                <a:gd name="T109" fmla="*/ 25 h 209"/>
                <a:gd name="T110" fmla="*/ 149 w 193"/>
                <a:gd name="T111" fmla="*/ 52 h 209"/>
                <a:gd name="T112" fmla="*/ 130 w 193"/>
                <a:gd name="T113" fmla="*/ 32 h 209"/>
                <a:gd name="T114" fmla="*/ 45 w 193"/>
                <a:gd name="T115" fmla="*/ 42 h 209"/>
                <a:gd name="T116" fmla="*/ 41 w 193"/>
                <a:gd name="T117" fmla="*/ 58 h 209"/>
                <a:gd name="T118" fmla="*/ 138 w 193"/>
                <a:gd name="T119" fmla="*/ 44 h 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93" h="209">
                  <a:moveTo>
                    <a:pt x="35" y="208"/>
                  </a:moveTo>
                  <a:cubicBezTo>
                    <a:pt x="34" y="208"/>
                    <a:pt x="32" y="207"/>
                    <a:pt x="32" y="206"/>
                  </a:cubicBezTo>
                  <a:cubicBezTo>
                    <a:pt x="31" y="204"/>
                    <a:pt x="30" y="204"/>
                    <a:pt x="30" y="204"/>
                  </a:cubicBezTo>
                  <a:cubicBezTo>
                    <a:pt x="28" y="204"/>
                    <a:pt x="27" y="200"/>
                    <a:pt x="29" y="198"/>
                  </a:cubicBezTo>
                  <a:cubicBezTo>
                    <a:pt x="30" y="196"/>
                    <a:pt x="30" y="193"/>
                    <a:pt x="27" y="176"/>
                  </a:cubicBezTo>
                  <a:cubicBezTo>
                    <a:pt x="24" y="154"/>
                    <a:pt x="22" y="142"/>
                    <a:pt x="19" y="122"/>
                  </a:cubicBezTo>
                  <a:cubicBezTo>
                    <a:pt x="18" y="115"/>
                    <a:pt x="15" y="98"/>
                    <a:pt x="13" y="85"/>
                  </a:cubicBezTo>
                  <a:cubicBezTo>
                    <a:pt x="11" y="72"/>
                    <a:pt x="8" y="55"/>
                    <a:pt x="7" y="49"/>
                  </a:cubicBezTo>
                  <a:cubicBezTo>
                    <a:pt x="6" y="37"/>
                    <a:pt x="6" y="36"/>
                    <a:pt x="3" y="35"/>
                  </a:cubicBezTo>
                  <a:cubicBezTo>
                    <a:pt x="0" y="34"/>
                    <a:pt x="0" y="32"/>
                    <a:pt x="2" y="28"/>
                  </a:cubicBezTo>
                  <a:cubicBezTo>
                    <a:pt x="3" y="27"/>
                    <a:pt x="4" y="26"/>
                    <a:pt x="5" y="26"/>
                  </a:cubicBezTo>
                  <a:cubicBezTo>
                    <a:pt x="5" y="27"/>
                    <a:pt x="15" y="25"/>
                    <a:pt x="36" y="21"/>
                  </a:cubicBezTo>
                  <a:cubicBezTo>
                    <a:pt x="53" y="17"/>
                    <a:pt x="68" y="14"/>
                    <a:pt x="68" y="14"/>
                  </a:cubicBezTo>
                  <a:cubicBezTo>
                    <a:pt x="69" y="14"/>
                    <a:pt x="73" y="13"/>
                    <a:pt x="77" y="13"/>
                  </a:cubicBezTo>
                  <a:cubicBezTo>
                    <a:pt x="82" y="12"/>
                    <a:pt x="87" y="12"/>
                    <a:pt x="90" y="11"/>
                  </a:cubicBezTo>
                  <a:cubicBezTo>
                    <a:pt x="93" y="11"/>
                    <a:pt x="99" y="10"/>
                    <a:pt x="102" y="10"/>
                  </a:cubicBezTo>
                  <a:cubicBezTo>
                    <a:pt x="105" y="10"/>
                    <a:pt x="119" y="7"/>
                    <a:pt x="133" y="5"/>
                  </a:cubicBezTo>
                  <a:cubicBezTo>
                    <a:pt x="156" y="1"/>
                    <a:pt x="159" y="0"/>
                    <a:pt x="160" y="2"/>
                  </a:cubicBezTo>
                  <a:cubicBezTo>
                    <a:pt x="162" y="3"/>
                    <a:pt x="163" y="3"/>
                    <a:pt x="162" y="7"/>
                  </a:cubicBezTo>
                  <a:cubicBezTo>
                    <a:pt x="161" y="10"/>
                    <a:pt x="162" y="16"/>
                    <a:pt x="165" y="34"/>
                  </a:cubicBezTo>
                  <a:cubicBezTo>
                    <a:pt x="168" y="47"/>
                    <a:pt x="170" y="58"/>
                    <a:pt x="170" y="58"/>
                  </a:cubicBezTo>
                  <a:cubicBezTo>
                    <a:pt x="170" y="58"/>
                    <a:pt x="170" y="59"/>
                    <a:pt x="170" y="60"/>
                  </a:cubicBezTo>
                  <a:cubicBezTo>
                    <a:pt x="170" y="60"/>
                    <a:pt x="172" y="69"/>
                    <a:pt x="174" y="79"/>
                  </a:cubicBezTo>
                  <a:cubicBezTo>
                    <a:pt x="176" y="89"/>
                    <a:pt x="178" y="98"/>
                    <a:pt x="179" y="99"/>
                  </a:cubicBezTo>
                  <a:cubicBezTo>
                    <a:pt x="180" y="100"/>
                    <a:pt x="180" y="101"/>
                    <a:pt x="178" y="101"/>
                  </a:cubicBezTo>
                  <a:cubicBezTo>
                    <a:pt x="178" y="101"/>
                    <a:pt x="177" y="102"/>
                    <a:pt x="177" y="102"/>
                  </a:cubicBezTo>
                  <a:cubicBezTo>
                    <a:pt x="177" y="103"/>
                    <a:pt x="178" y="103"/>
                    <a:pt x="178" y="103"/>
                  </a:cubicBezTo>
                  <a:cubicBezTo>
                    <a:pt x="179" y="103"/>
                    <a:pt x="182" y="118"/>
                    <a:pt x="182" y="120"/>
                  </a:cubicBezTo>
                  <a:cubicBezTo>
                    <a:pt x="182" y="121"/>
                    <a:pt x="183" y="129"/>
                    <a:pt x="184" y="138"/>
                  </a:cubicBezTo>
                  <a:cubicBezTo>
                    <a:pt x="186" y="148"/>
                    <a:pt x="187" y="157"/>
                    <a:pt x="187" y="158"/>
                  </a:cubicBezTo>
                  <a:cubicBezTo>
                    <a:pt x="188" y="160"/>
                    <a:pt x="189" y="162"/>
                    <a:pt x="190" y="163"/>
                  </a:cubicBezTo>
                  <a:cubicBezTo>
                    <a:pt x="193" y="165"/>
                    <a:pt x="193" y="170"/>
                    <a:pt x="190" y="171"/>
                  </a:cubicBezTo>
                  <a:cubicBezTo>
                    <a:pt x="189" y="171"/>
                    <a:pt x="188" y="172"/>
                    <a:pt x="189" y="172"/>
                  </a:cubicBezTo>
                  <a:cubicBezTo>
                    <a:pt x="189" y="173"/>
                    <a:pt x="188" y="173"/>
                    <a:pt x="184" y="174"/>
                  </a:cubicBezTo>
                  <a:cubicBezTo>
                    <a:pt x="181" y="174"/>
                    <a:pt x="177" y="175"/>
                    <a:pt x="175" y="176"/>
                  </a:cubicBezTo>
                  <a:cubicBezTo>
                    <a:pt x="174" y="176"/>
                    <a:pt x="173" y="177"/>
                    <a:pt x="173" y="176"/>
                  </a:cubicBezTo>
                  <a:cubicBezTo>
                    <a:pt x="173" y="176"/>
                    <a:pt x="170" y="176"/>
                    <a:pt x="166" y="177"/>
                  </a:cubicBezTo>
                  <a:cubicBezTo>
                    <a:pt x="163" y="178"/>
                    <a:pt x="157" y="180"/>
                    <a:pt x="152" y="181"/>
                  </a:cubicBezTo>
                  <a:cubicBezTo>
                    <a:pt x="148" y="182"/>
                    <a:pt x="140" y="184"/>
                    <a:pt x="135" y="185"/>
                  </a:cubicBezTo>
                  <a:cubicBezTo>
                    <a:pt x="118" y="190"/>
                    <a:pt x="101" y="193"/>
                    <a:pt x="94" y="193"/>
                  </a:cubicBezTo>
                  <a:cubicBezTo>
                    <a:pt x="82" y="194"/>
                    <a:pt x="60" y="199"/>
                    <a:pt x="55" y="201"/>
                  </a:cubicBezTo>
                  <a:cubicBezTo>
                    <a:pt x="52" y="203"/>
                    <a:pt x="48" y="204"/>
                    <a:pt x="45" y="205"/>
                  </a:cubicBezTo>
                  <a:cubicBezTo>
                    <a:pt x="42" y="206"/>
                    <a:pt x="40" y="207"/>
                    <a:pt x="39" y="207"/>
                  </a:cubicBezTo>
                  <a:cubicBezTo>
                    <a:pt x="39" y="208"/>
                    <a:pt x="38" y="209"/>
                    <a:pt x="35" y="208"/>
                  </a:cubicBezTo>
                  <a:close/>
                  <a:moveTo>
                    <a:pt x="53" y="191"/>
                  </a:moveTo>
                  <a:cubicBezTo>
                    <a:pt x="56" y="189"/>
                    <a:pt x="77" y="184"/>
                    <a:pt x="88" y="184"/>
                  </a:cubicBezTo>
                  <a:cubicBezTo>
                    <a:pt x="92" y="183"/>
                    <a:pt x="96" y="183"/>
                    <a:pt x="97" y="183"/>
                  </a:cubicBezTo>
                  <a:cubicBezTo>
                    <a:pt x="102" y="182"/>
                    <a:pt x="120" y="177"/>
                    <a:pt x="124" y="176"/>
                  </a:cubicBezTo>
                  <a:cubicBezTo>
                    <a:pt x="132" y="173"/>
                    <a:pt x="139" y="172"/>
                    <a:pt x="150" y="169"/>
                  </a:cubicBezTo>
                  <a:cubicBezTo>
                    <a:pt x="164" y="167"/>
                    <a:pt x="165" y="166"/>
                    <a:pt x="173" y="165"/>
                  </a:cubicBezTo>
                  <a:cubicBezTo>
                    <a:pt x="179" y="163"/>
                    <a:pt x="179" y="163"/>
                    <a:pt x="179" y="163"/>
                  </a:cubicBezTo>
                  <a:cubicBezTo>
                    <a:pt x="177" y="152"/>
                    <a:pt x="177" y="152"/>
                    <a:pt x="177" y="152"/>
                  </a:cubicBezTo>
                  <a:cubicBezTo>
                    <a:pt x="175" y="134"/>
                    <a:pt x="152" y="15"/>
                    <a:pt x="151" y="14"/>
                  </a:cubicBezTo>
                  <a:cubicBezTo>
                    <a:pt x="150" y="13"/>
                    <a:pt x="130" y="16"/>
                    <a:pt x="109" y="19"/>
                  </a:cubicBezTo>
                  <a:cubicBezTo>
                    <a:pt x="104" y="20"/>
                    <a:pt x="100" y="20"/>
                    <a:pt x="99" y="20"/>
                  </a:cubicBezTo>
                  <a:cubicBezTo>
                    <a:pt x="99" y="20"/>
                    <a:pt x="91" y="21"/>
                    <a:pt x="82" y="22"/>
                  </a:cubicBezTo>
                  <a:cubicBezTo>
                    <a:pt x="65" y="25"/>
                    <a:pt x="64" y="25"/>
                    <a:pt x="49" y="28"/>
                  </a:cubicBezTo>
                  <a:cubicBezTo>
                    <a:pt x="44" y="29"/>
                    <a:pt x="33" y="31"/>
                    <a:pt x="26" y="32"/>
                  </a:cubicBezTo>
                  <a:cubicBezTo>
                    <a:pt x="11" y="34"/>
                    <a:pt x="12" y="33"/>
                    <a:pt x="13" y="41"/>
                  </a:cubicBezTo>
                  <a:cubicBezTo>
                    <a:pt x="14" y="54"/>
                    <a:pt x="17" y="71"/>
                    <a:pt x="18" y="71"/>
                  </a:cubicBezTo>
                  <a:cubicBezTo>
                    <a:pt x="19" y="72"/>
                    <a:pt x="20" y="77"/>
                    <a:pt x="21" y="86"/>
                  </a:cubicBezTo>
                  <a:cubicBezTo>
                    <a:pt x="23" y="94"/>
                    <a:pt x="25" y="109"/>
                    <a:pt x="27" y="120"/>
                  </a:cubicBezTo>
                  <a:cubicBezTo>
                    <a:pt x="30" y="140"/>
                    <a:pt x="36" y="175"/>
                    <a:pt x="37" y="186"/>
                  </a:cubicBezTo>
                  <a:cubicBezTo>
                    <a:pt x="39" y="196"/>
                    <a:pt x="39" y="196"/>
                    <a:pt x="45" y="194"/>
                  </a:cubicBezTo>
                  <a:cubicBezTo>
                    <a:pt x="48" y="194"/>
                    <a:pt x="52" y="192"/>
                    <a:pt x="53" y="191"/>
                  </a:cubicBezTo>
                  <a:close/>
                  <a:moveTo>
                    <a:pt x="151" y="160"/>
                  </a:moveTo>
                  <a:cubicBezTo>
                    <a:pt x="149" y="160"/>
                    <a:pt x="145" y="158"/>
                    <a:pt x="142" y="157"/>
                  </a:cubicBezTo>
                  <a:cubicBezTo>
                    <a:pt x="140" y="155"/>
                    <a:pt x="137" y="154"/>
                    <a:pt x="137" y="154"/>
                  </a:cubicBezTo>
                  <a:cubicBezTo>
                    <a:pt x="135" y="155"/>
                    <a:pt x="134" y="151"/>
                    <a:pt x="135" y="146"/>
                  </a:cubicBezTo>
                  <a:cubicBezTo>
                    <a:pt x="135" y="141"/>
                    <a:pt x="135" y="139"/>
                    <a:pt x="133" y="132"/>
                  </a:cubicBezTo>
                  <a:cubicBezTo>
                    <a:pt x="130" y="124"/>
                    <a:pt x="130" y="124"/>
                    <a:pt x="132" y="122"/>
                  </a:cubicBezTo>
                  <a:cubicBezTo>
                    <a:pt x="133" y="121"/>
                    <a:pt x="135" y="120"/>
                    <a:pt x="136" y="119"/>
                  </a:cubicBezTo>
                  <a:cubicBezTo>
                    <a:pt x="137" y="119"/>
                    <a:pt x="138" y="118"/>
                    <a:pt x="139" y="118"/>
                  </a:cubicBezTo>
                  <a:cubicBezTo>
                    <a:pt x="140" y="115"/>
                    <a:pt x="161" y="110"/>
                    <a:pt x="163" y="112"/>
                  </a:cubicBezTo>
                  <a:cubicBezTo>
                    <a:pt x="164" y="113"/>
                    <a:pt x="165" y="117"/>
                    <a:pt x="166" y="123"/>
                  </a:cubicBezTo>
                  <a:cubicBezTo>
                    <a:pt x="167" y="128"/>
                    <a:pt x="168" y="136"/>
                    <a:pt x="170" y="140"/>
                  </a:cubicBezTo>
                  <a:cubicBezTo>
                    <a:pt x="171" y="144"/>
                    <a:pt x="172" y="148"/>
                    <a:pt x="171" y="148"/>
                  </a:cubicBezTo>
                  <a:cubicBezTo>
                    <a:pt x="171" y="149"/>
                    <a:pt x="171" y="150"/>
                    <a:pt x="171" y="151"/>
                  </a:cubicBezTo>
                  <a:cubicBezTo>
                    <a:pt x="171" y="153"/>
                    <a:pt x="170" y="154"/>
                    <a:pt x="164" y="157"/>
                  </a:cubicBezTo>
                  <a:cubicBezTo>
                    <a:pt x="157" y="161"/>
                    <a:pt x="155" y="161"/>
                    <a:pt x="151" y="160"/>
                  </a:cubicBezTo>
                  <a:close/>
                  <a:moveTo>
                    <a:pt x="159" y="148"/>
                  </a:moveTo>
                  <a:cubicBezTo>
                    <a:pt x="160" y="148"/>
                    <a:pt x="161" y="147"/>
                    <a:pt x="161" y="146"/>
                  </a:cubicBezTo>
                  <a:cubicBezTo>
                    <a:pt x="161" y="144"/>
                    <a:pt x="161" y="143"/>
                    <a:pt x="161" y="143"/>
                  </a:cubicBezTo>
                  <a:cubicBezTo>
                    <a:pt x="162" y="142"/>
                    <a:pt x="157" y="124"/>
                    <a:pt x="156" y="123"/>
                  </a:cubicBezTo>
                  <a:cubicBezTo>
                    <a:pt x="156" y="123"/>
                    <a:pt x="154" y="123"/>
                    <a:pt x="152" y="123"/>
                  </a:cubicBezTo>
                  <a:cubicBezTo>
                    <a:pt x="150" y="123"/>
                    <a:pt x="147" y="123"/>
                    <a:pt x="146" y="123"/>
                  </a:cubicBezTo>
                  <a:cubicBezTo>
                    <a:pt x="146" y="123"/>
                    <a:pt x="144" y="124"/>
                    <a:pt x="143" y="126"/>
                  </a:cubicBezTo>
                  <a:cubicBezTo>
                    <a:pt x="142" y="128"/>
                    <a:pt x="142" y="130"/>
                    <a:pt x="144" y="138"/>
                  </a:cubicBezTo>
                  <a:cubicBezTo>
                    <a:pt x="145" y="148"/>
                    <a:pt x="145" y="148"/>
                    <a:pt x="145" y="148"/>
                  </a:cubicBezTo>
                  <a:cubicBezTo>
                    <a:pt x="149" y="149"/>
                    <a:pt x="149" y="149"/>
                    <a:pt x="149" y="149"/>
                  </a:cubicBezTo>
                  <a:cubicBezTo>
                    <a:pt x="152" y="150"/>
                    <a:pt x="154" y="150"/>
                    <a:pt x="159" y="148"/>
                  </a:cubicBezTo>
                  <a:close/>
                  <a:moveTo>
                    <a:pt x="53" y="178"/>
                  </a:moveTo>
                  <a:cubicBezTo>
                    <a:pt x="51" y="177"/>
                    <a:pt x="51" y="176"/>
                    <a:pt x="48" y="163"/>
                  </a:cubicBezTo>
                  <a:cubicBezTo>
                    <a:pt x="45" y="150"/>
                    <a:pt x="45" y="150"/>
                    <a:pt x="47" y="145"/>
                  </a:cubicBezTo>
                  <a:cubicBezTo>
                    <a:pt x="48" y="141"/>
                    <a:pt x="50" y="140"/>
                    <a:pt x="52" y="139"/>
                  </a:cubicBezTo>
                  <a:cubicBezTo>
                    <a:pt x="58" y="137"/>
                    <a:pt x="72" y="136"/>
                    <a:pt x="76" y="137"/>
                  </a:cubicBezTo>
                  <a:cubicBezTo>
                    <a:pt x="79" y="138"/>
                    <a:pt x="79" y="138"/>
                    <a:pt x="79" y="141"/>
                  </a:cubicBezTo>
                  <a:cubicBezTo>
                    <a:pt x="78" y="144"/>
                    <a:pt x="80" y="156"/>
                    <a:pt x="83" y="163"/>
                  </a:cubicBezTo>
                  <a:cubicBezTo>
                    <a:pt x="83" y="166"/>
                    <a:pt x="83" y="168"/>
                    <a:pt x="83" y="169"/>
                  </a:cubicBezTo>
                  <a:cubicBezTo>
                    <a:pt x="81" y="172"/>
                    <a:pt x="72" y="176"/>
                    <a:pt x="66" y="177"/>
                  </a:cubicBezTo>
                  <a:cubicBezTo>
                    <a:pt x="59" y="177"/>
                    <a:pt x="58" y="177"/>
                    <a:pt x="57" y="178"/>
                  </a:cubicBezTo>
                  <a:cubicBezTo>
                    <a:pt x="56" y="179"/>
                    <a:pt x="54" y="179"/>
                    <a:pt x="53" y="178"/>
                  </a:cubicBezTo>
                  <a:close/>
                  <a:moveTo>
                    <a:pt x="72" y="162"/>
                  </a:moveTo>
                  <a:cubicBezTo>
                    <a:pt x="71" y="159"/>
                    <a:pt x="70" y="151"/>
                    <a:pt x="70" y="149"/>
                  </a:cubicBezTo>
                  <a:cubicBezTo>
                    <a:pt x="70" y="148"/>
                    <a:pt x="62" y="147"/>
                    <a:pt x="57" y="148"/>
                  </a:cubicBezTo>
                  <a:cubicBezTo>
                    <a:pt x="53" y="148"/>
                    <a:pt x="53" y="148"/>
                    <a:pt x="53" y="148"/>
                  </a:cubicBezTo>
                  <a:cubicBezTo>
                    <a:pt x="54" y="154"/>
                    <a:pt x="54" y="154"/>
                    <a:pt x="54" y="154"/>
                  </a:cubicBezTo>
                  <a:cubicBezTo>
                    <a:pt x="56" y="162"/>
                    <a:pt x="57" y="165"/>
                    <a:pt x="58" y="165"/>
                  </a:cubicBezTo>
                  <a:cubicBezTo>
                    <a:pt x="59" y="166"/>
                    <a:pt x="64" y="166"/>
                    <a:pt x="69" y="165"/>
                  </a:cubicBezTo>
                  <a:cubicBezTo>
                    <a:pt x="73" y="164"/>
                    <a:pt x="73" y="164"/>
                    <a:pt x="72" y="162"/>
                  </a:cubicBezTo>
                  <a:close/>
                  <a:moveTo>
                    <a:pt x="97" y="169"/>
                  </a:moveTo>
                  <a:cubicBezTo>
                    <a:pt x="96" y="168"/>
                    <a:pt x="94" y="164"/>
                    <a:pt x="93" y="160"/>
                  </a:cubicBezTo>
                  <a:cubicBezTo>
                    <a:pt x="92" y="156"/>
                    <a:pt x="91" y="149"/>
                    <a:pt x="90" y="146"/>
                  </a:cubicBezTo>
                  <a:cubicBezTo>
                    <a:pt x="88" y="140"/>
                    <a:pt x="88" y="139"/>
                    <a:pt x="90" y="135"/>
                  </a:cubicBezTo>
                  <a:cubicBezTo>
                    <a:pt x="91" y="130"/>
                    <a:pt x="91" y="130"/>
                    <a:pt x="101" y="127"/>
                  </a:cubicBezTo>
                  <a:cubicBezTo>
                    <a:pt x="110" y="125"/>
                    <a:pt x="114" y="124"/>
                    <a:pt x="114" y="126"/>
                  </a:cubicBezTo>
                  <a:cubicBezTo>
                    <a:pt x="114" y="126"/>
                    <a:pt x="115" y="126"/>
                    <a:pt x="117" y="126"/>
                  </a:cubicBezTo>
                  <a:cubicBezTo>
                    <a:pt x="118" y="126"/>
                    <a:pt x="120" y="126"/>
                    <a:pt x="121" y="127"/>
                  </a:cubicBezTo>
                  <a:cubicBezTo>
                    <a:pt x="122" y="128"/>
                    <a:pt x="126" y="138"/>
                    <a:pt x="126" y="140"/>
                  </a:cubicBezTo>
                  <a:cubicBezTo>
                    <a:pt x="125" y="140"/>
                    <a:pt x="126" y="142"/>
                    <a:pt x="127" y="144"/>
                  </a:cubicBezTo>
                  <a:cubicBezTo>
                    <a:pt x="130" y="148"/>
                    <a:pt x="131" y="154"/>
                    <a:pt x="130" y="158"/>
                  </a:cubicBezTo>
                  <a:cubicBezTo>
                    <a:pt x="130" y="159"/>
                    <a:pt x="127" y="160"/>
                    <a:pt x="123" y="161"/>
                  </a:cubicBezTo>
                  <a:cubicBezTo>
                    <a:pt x="119" y="162"/>
                    <a:pt x="115" y="163"/>
                    <a:pt x="114" y="164"/>
                  </a:cubicBezTo>
                  <a:cubicBezTo>
                    <a:pt x="112" y="165"/>
                    <a:pt x="110" y="165"/>
                    <a:pt x="108" y="165"/>
                  </a:cubicBezTo>
                  <a:cubicBezTo>
                    <a:pt x="107" y="165"/>
                    <a:pt x="106" y="166"/>
                    <a:pt x="105" y="166"/>
                  </a:cubicBezTo>
                  <a:cubicBezTo>
                    <a:pt x="105" y="167"/>
                    <a:pt x="104" y="168"/>
                    <a:pt x="103" y="167"/>
                  </a:cubicBezTo>
                  <a:cubicBezTo>
                    <a:pt x="103" y="167"/>
                    <a:pt x="102" y="168"/>
                    <a:pt x="101" y="169"/>
                  </a:cubicBezTo>
                  <a:cubicBezTo>
                    <a:pt x="100" y="171"/>
                    <a:pt x="99" y="171"/>
                    <a:pt x="97" y="169"/>
                  </a:cubicBezTo>
                  <a:close/>
                  <a:moveTo>
                    <a:pt x="117" y="150"/>
                  </a:moveTo>
                  <a:cubicBezTo>
                    <a:pt x="118" y="149"/>
                    <a:pt x="118" y="148"/>
                    <a:pt x="118" y="145"/>
                  </a:cubicBezTo>
                  <a:cubicBezTo>
                    <a:pt x="116" y="135"/>
                    <a:pt x="115" y="135"/>
                    <a:pt x="105" y="136"/>
                  </a:cubicBezTo>
                  <a:cubicBezTo>
                    <a:pt x="97" y="138"/>
                    <a:pt x="96" y="139"/>
                    <a:pt x="101" y="149"/>
                  </a:cubicBezTo>
                  <a:cubicBezTo>
                    <a:pt x="103" y="155"/>
                    <a:pt x="103" y="155"/>
                    <a:pt x="109" y="153"/>
                  </a:cubicBezTo>
                  <a:cubicBezTo>
                    <a:pt x="113" y="152"/>
                    <a:pt x="116" y="151"/>
                    <a:pt x="117" y="150"/>
                  </a:cubicBezTo>
                  <a:close/>
                  <a:moveTo>
                    <a:pt x="83" y="122"/>
                  </a:moveTo>
                  <a:cubicBezTo>
                    <a:pt x="83" y="122"/>
                    <a:pt x="82" y="122"/>
                    <a:pt x="82" y="122"/>
                  </a:cubicBezTo>
                  <a:cubicBezTo>
                    <a:pt x="82" y="122"/>
                    <a:pt x="81" y="122"/>
                    <a:pt x="80" y="120"/>
                  </a:cubicBezTo>
                  <a:cubicBezTo>
                    <a:pt x="78" y="118"/>
                    <a:pt x="78" y="117"/>
                    <a:pt x="79" y="115"/>
                  </a:cubicBezTo>
                  <a:cubicBezTo>
                    <a:pt x="80" y="113"/>
                    <a:pt x="78" y="99"/>
                    <a:pt x="77" y="97"/>
                  </a:cubicBezTo>
                  <a:cubicBezTo>
                    <a:pt x="75" y="96"/>
                    <a:pt x="77" y="89"/>
                    <a:pt x="78" y="87"/>
                  </a:cubicBezTo>
                  <a:cubicBezTo>
                    <a:pt x="79" y="86"/>
                    <a:pt x="81" y="85"/>
                    <a:pt x="83" y="85"/>
                  </a:cubicBezTo>
                  <a:cubicBezTo>
                    <a:pt x="85" y="85"/>
                    <a:pt x="86" y="84"/>
                    <a:pt x="86" y="84"/>
                  </a:cubicBezTo>
                  <a:cubicBezTo>
                    <a:pt x="86" y="83"/>
                    <a:pt x="89" y="82"/>
                    <a:pt x="93" y="82"/>
                  </a:cubicBezTo>
                  <a:cubicBezTo>
                    <a:pt x="96" y="81"/>
                    <a:pt x="101" y="80"/>
                    <a:pt x="102" y="79"/>
                  </a:cubicBezTo>
                  <a:cubicBezTo>
                    <a:pt x="106" y="76"/>
                    <a:pt x="107" y="77"/>
                    <a:pt x="110" y="84"/>
                  </a:cubicBezTo>
                  <a:cubicBezTo>
                    <a:pt x="112" y="88"/>
                    <a:pt x="112" y="90"/>
                    <a:pt x="112" y="91"/>
                  </a:cubicBezTo>
                  <a:cubicBezTo>
                    <a:pt x="111" y="93"/>
                    <a:pt x="111" y="97"/>
                    <a:pt x="111" y="101"/>
                  </a:cubicBezTo>
                  <a:cubicBezTo>
                    <a:pt x="112" y="111"/>
                    <a:pt x="112" y="112"/>
                    <a:pt x="111" y="115"/>
                  </a:cubicBezTo>
                  <a:cubicBezTo>
                    <a:pt x="111" y="116"/>
                    <a:pt x="110" y="117"/>
                    <a:pt x="109" y="117"/>
                  </a:cubicBezTo>
                  <a:cubicBezTo>
                    <a:pt x="108" y="117"/>
                    <a:pt x="107" y="117"/>
                    <a:pt x="106" y="118"/>
                  </a:cubicBezTo>
                  <a:cubicBezTo>
                    <a:pt x="105" y="119"/>
                    <a:pt x="83" y="123"/>
                    <a:pt x="83" y="122"/>
                  </a:cubicBezTo>
                  <a:close/>
                  <a:moveTo>
                    <a:pt x="96" y="109"/>
                  </a:moveTo>
                  <a:cubicBezTo>
                    <a:pt x="97" y="108"/>
                    <a:pt x="97" y="106"/>
                    <a:pt x="97" y="104"/>
                  </a:cubicBezTo>
                  <a:cubicBezTo>
                    <a:pt x="97" y="102"/>
                    <a:pt x="98" y="100"/>
                    <a:pt x="98" y="100"/>
                  </a:cubicBezTo>
                  <a:cubicBezTo>
                    <a:pt x="99" y="100"/>
                    <a:pt x="99" y="98"/>
                    <a:pt x="100" y="97"/>
                  </a:cubicBezTo>
                  <a:cubicBezTo>
                    <a:pt x="100" y="94"/>
                    <a:pt x="97" y="91"/>
                    <a:pt x="95" y="93"/>
                  </a:cubicBezTo>
                  <a:cubicBezTo>
                    <a:pt x="94" y="93"/>
                    <a:pt x="92" y="93"/>
                    <a:pt x="90" y="93"/>
                  </a:cubicBezTo>
                  <a:cubicBezTo>
                    <a:pt x="86" y="91"/>
                    <a:pt x="86" y="91"/>
                    <a:pt x="85" y="94"/>
                  </a:cubicBezTo>
                  <a:cubicBezTo>
                    <a:pt x="84" y="95"/>
                    <a:pt x="84" y="97"/>
                    <a:pt x="86" y="103"/>
                  </a:cubicBezTo>
                  <a:cubicBezTo>
                    <a:pt x="87" y="107"/>
                    <a:pt x="88" y="110"/>
                    <a:pt x="88" y="110"/>
                  </a:cubicBezTo>
                  <a:cubicBezTo>
                    <a:pt x="89" y="111"/>
                    <a:pt x="94" y="110"/>
                    <a:pt x="96" y="109"/>
                  </a:cubicBezTo>
                  <a:close/>
                  <a:moveTo>
                    <a:pt x="47" y="128"/>
                  </a:moveTo>
                  <a:cubicBezTo>
                    <a:pt x="45" y="127"/>
                    <a:pt x="43" y="122"/>
                    <a:pt x="41" y="108"/>
                  </a:cubicBezTo>
                  <a:cubicBezTo>
                    <a:pt x="39" y="95"/>
                    <a:pt x="39" y="93"/>
                    <a:pt x="40" y="92"/>
                  </a:cubicBezTo>
                  <a:cubicBezTo>
                    <a:pt x="41" y="92"/>
                    <a:pt x="43" y="92"/>
                    <a:pt x="44" y="91"/>
                  </a:cubicBezTo>
                  <a:cubicBezTo>
                    <a:pt x="48" y="90"/>
                    <a:pt x="63" y="87"/>
                    <a:pt x="65" y="88"/>
                  </a:cubicBezTo>
                  <a:cubicBezTo>
                    <a:pt x="67" y="88"/>
                    <a:pt x="69" y="92"/>
                    <a:pt x="69" y="98"/>
                  </a:cubicBezTo>
                  <a:cubicBezTo>
                    <a:pt x="69" y="99"/>
                    <a:pt x="70" y="104"/>
                    <a:pt x="71" y="110"/>
                  </a:cubicBezTo>
                  <a:cubicBezTo>
                    <a:pt x="72" y="116"/>
                    <a:pt x="72" y="121"/>
                    <a:pt x="72" y="122"/>
                  </a:cubicBezTo>
                  <a:cubicBezTo>
                    <a:pt x="71" y="123"/>
                    <a:pt x="68" y="124"/>
                    <a:pt x="62" y="125"/>
                  </a:cubicBezTo>
                  <a:cubicBezTo>
                    <a:pt x="58" y="125"/>
                    <a:pt x="54" y="126"/>
                    <a:pt x="54" y="127"/>
                  </a:cubicBezTo>
                  <a:cubicBezTo>
                    <a:pt x="54" y="128"/>
                    <a:pt x="49" y="129"/>
                    <a:pt x="47" y="128"/>
                  </a:cubicBezTo>
                  <a:close/>
                  <a:moveTo>
                    <a:pt x="62" y="106"/>
                  </a:moveTo>
                  <a:cubicBezTo>
                    <a:pt x="61" y="97"/>
                    <a:pt x="61" y="97"/>
                    <a:pt x="54" y="98"/>
                  </a:cubicBezTo>
                  <a:cubicBezTo>
                    <a:pt x="49" y="99"/>
                    <a:pt x="48" y="101"/>
                    <a:pt x="50" y="110"/>
                  </a:cubicBezTo>
                  <a:cubicBezTo>
                    <a:pt x="51" y="117"/>
                    <a:pt x="51" y="117"/>
                    <a:pt x="51" y="117"/>
                  </a:cubicBezTo>
                  <a:cubicBezTo>
                    <a:pt x="58" y="116"/>
                    <a:pt x="58" y="116"/>
                    <a:pt x="58" y="116"/>
                  </a:cubicBezTo>
                  <a:cubicBezTo>
                    <a:pt x="64" y="115"/>
                    <a:pt x="64" y="115"/>
                    <a:pt x="64" y="115"/>
                  </a:cubicBezTo>
                  <a:lnTo>
                    <a:pt x="62" y="106"/>
                  </a:lnTo>
                  <a:close/>
                  <a:moveTo>
                    <a:pt x="139" y="111"/>
                  </a:moveTo>
                  <a:cubicBezTo>
                    <a:pt x="137" y="111"/>
                    <a:pt x="134" y="110"/>
                    <a:pt x="134" y="110"/>
                  </a:cubicBezTo>
                  <a:cubicBezTo>
                    <a:pt x="133" y="109"/>
                    <a:pt x="132" y="109"/>
                    <a:pt x="130" y="110"/>
                  </a:cubicBezTo>
                  <a:cubicBezTo>
                    <a:pt x="125" y="113"/>
                    <a:pt x="124" y="110"/>
                    <a:pt x="123" y="96"/>
                  </a:cubicBezTo>
                  <a:cubicBezTo>
                    <a:pt x="123" y="95"/>
                    <a:pt x="122" y="93"/>
                    <a:pt x="122" y="92"/>
                  </a:cubicBezTo>
                  <a:cubicBezTo>
                    <a:pt x="119" y="86"/>
                    <a:pt x="117" y="79"/>
                    <a:pt x="118" y="77"/>
                  </a:cubicBezTo>
                  <a:cubicBezTo>
                    <a:pt x="118" y="75"/>
                    <a:pt x="119" y="74"/>
                    <a:pt x="121" y="73"/>
                  </a:cubicBezTo>
                  <a:cubicBezTo>
                    <a:pt x="125" y="72"/>
                    <a:pt x="149" y="69"/>
                    <a:pt x="151" y="70"/>
                  </a:cubicBezTo>
                  <a:cubicBezTo>
                    <a:pt x="152" y="71"/>
                    <a:pt x="152" y="73"/>
                    <a:pt x="154" y="87"/>
                  </a:cubicBezTo>
                  <a:cubicBezTo>
                    <a:pt x="155" y="94"/>
                    <a:pt x="156" y="100"/>
                    <a:pt x="157" y="101"/>
                  </a:cubicBezTo>
                  <a:cubicBezTo>
                    <a:pt x="157" y="106"/>
                    <a:pt x="150" y="110"/>
                    <a:pt x="139" y="111"/>
                  </a:cubicBezTo>
                  <a:close/>
                  <a:moveTo>
                    <a:pt x="146" y="95"/>
                  </a:moveTo>
                  <a:cubicBezTo>
                    <a:pt x="146" y="94"/>
                    <a:pt x="146" y="92"/>
                    <a:pt x="147" y="91"/>
                  </a:cubicBezTo>
                  <a:cubicBezTo>
                    <a:pt x="147" y="91"/>
                    <a:pt x="147" y="90"/>
                    <a:pt x="146" y="89"/>
                  </a:cubicBezTo>
                  <a:cubicBezTo>
                    <a:pt x="145" y="88"/>
                    <a:pt x="145" y="86"/>
                    <a:pt x="145" y="86"/>
                  </a:cubicBezTo>
                  <a:cubicBezTo>
                    <a:pt x="145" y="86"/>
                    <a:pt x="145" y="86"/>
                    <a:pt x="145" y="86"/>
                  </a:cubicBezTo>
                  <a:cubicBezTo>
                    <a:pt x="146" y="87"/>
                    <a:pt x="146" y="88"/>
                    <a:pt x="146" y="87"/>
                  </a:cubicBezTo>
                  <a:cubicBezTo>
                    <a:pt x="147" y="87"/>
                    <a:pt x="147" y="86"/>
                    <a:pt x="146" y="84"/>
                  </a:cubicBezTo>
                  <a:cubicBezTo>
                    <a:pt x="145" y="81"/>
                    <a:pt x="145" y="80"/>
                    <a:pt x="141" y="80"/>
                  </a:cubicBezTo>
                  <a:cubicBezTo>
                    <a:pt x="139" y="80"/>
                    <a:pt x="136" y="80"/>
                    <a:pt x="134" y="81"/>
                  </a:cubicBezTo>
                  <a:cubicBezTo>
                    <a:pt x="133" y="81"/>
                    <a:pt x="131" y="81"/>
                    <a:pt x="131" y="80"/>
                  </a:cubicBezTo>
                  <a:cubicBezTo>
                    <a:pt x="130" y="80"/>
                    <a:pt x="129" y="80"/>
                    <a:pt x="129" y="81"/>
                  </a:cubicBezTo>
                  <a:cubicBezTo>
                    <a:pt x="128" y="82"/>
                    <a:pt x="128" y="84"/>
                    <a:pt x="130" y="91"/>
                  </a:cubicBezTo>
                  <a:cubicBezTo>
                    <a:pt x="131" y="95"/>
                    <a:pt x="132" y="100"/>
                    <a:pt x="132" y="100"/>
                  </a:cubicBezTo>
                  <a:cubicBezTo>
                    <a:pt x="133" y="101"/>
                    <a:pt x="135" y="101"/>
                    <a:pt x="140" y="100"/>
                  </a:cubicBezTo>
                  <a:cubicBezTo>
                    <a:pt x="146" y="98"/>
                    <a:pt x="146" y="98"/>
                    <a:pt x="146" y="95"/>
                  </a:cubicBezTo>
                  <a:close/>
                  <a:moveTo>
                    <a:pt x="134" y="56"/>
                  </a:moveTo>
                  <a:cubicBezTo>
                    <a:pt x="130" y="56"/>
                    <a:pt x="126" y="56"/>
                    <a:pt x="125" y="56"/>
                  </a:cubicBezTo>
                  <a:cubicBezTo>
                    <a:pt x="125" y="56"/>
                    <a:pt x="118" y="56"/>
                    <a:pt x="112" y="57"/>
                  </a:cubicBezTo>
                  <a:cubicBezTo>
                    <a:pt x="105" y="59"/>
                    <a:pt x="97" y="60"/>
                    <a:pt x="96" y="60"/>
                  </a:cubicBezTo>
                  <a:cubicBezTo>
                    <a:pt x="94" y="60"/>
                    <a:pt x="84" y="61"/>
                    <a:pt x="75" y="63"/>
                  </a:cubicBezTo>
                  <a:cubicBezTo>
                    <a:pt x="66" y="64"/>
                    <a:pt x="56" y="66"/>
                    <a:pt x="53" y="66"/>
                  </a:cubicBezTo>
                  <a:cubicBezTo>
                    <a:pt x="51" y="66"/>
                    <a:pt x="45" y="67"/>
                    <a:pt x="40" y="68"/>
                  </a:cubicBezTo>
                  <a:cubicBezTo>
                    <a:pt x="33" y="69"/>
                    <a:pt x="32" y="69"/>
                    <a:pt x="30" y="67"/>
                  </a:cubicBezTo>
                  <a:cubicBezTo>
                    <a:pt x="29" y="65"/>
                    <a:pt x="28" y="63"/>
                    <a:pt x="27" y="53"/>
                  </a:cubicBezTo>
                  <a:cubicBezTo>
                    <a:pt x="25" y="39"/>
                    <a:pt x="26" y="38"/>
                    <a:pt x="34" y="36"/>
                  </a:cubicBezTo>
                  <a:cubicBezTo>
                    <a:pt x="37" y="35"/>
                    <a:pt x="41" y="34"/>
                    <a:pt x="43" y="33"/>
                  </a:cubicBezTo>
                  <a:cubicBezTo>
                    <a:pt x="45" y="32"/>
                    <a:pt x="46" y="32"/>
                    <a:pt x="47" y="33"/>
                  </a:cubicBezTo>
                  <a:cubicBezTo>
                    <a:pt x="47" y="33"/>
                    <a:pt x="48" y="33"/>
                    <a:pt x="48" y="33"/>
                  </a:cubicBezTo>
                  <a:cubicBezTo>
                    <a:pt x="48" y="31"/>
                    <a:pt x="75" y="26"/>
                    <a:pt x="82" y="26"/>
                  </a:cubicBezTo>
                  <a:cubicBezTo>
                    <a:pt x="85" y="26"/>
                    <a:pt x="91" y="25"/>
                    <a:pt x="96" y="25"/>
                  </a:cubicBezTo>
                  <a:cubicBezTo>
                    <a:pt x="101" y="24"/>
                    <a:pt x="108" y="23"/>
                    <a:pt x="111" y="23"/>
                  </a:cubicBezTo>
                  <a:cubicBezTo>
                    <a:pt x="113" y="23"/>
                    <a:pt x="120" y="22"/>
                    <a:pt x="125" y="21"/>
                  </a:cubicBezTo>
                  <a:cubicBezTo>
                    <a:pt x="134" y="20"/>
                    <a:pt x="142" y="19"/>
                    <a:pt x="144" y="20"/>
                  </a:cubicBezTo>
                  <a:cubicBezTo>
                    <a:pt x="146" y="20"/>
                    <a:pt x="150" y="49"/>
                    <a:pt x="149" y="52"/>
                  </a:cubicBezTo>
                  <a:cubicBezTo>
                    <a:pt x="147" y="55"/>
                    <a:pt x="146" y="55"/>
                    <a:pt x="134" y="56"/>
                  </a:cubicBezTo>
                  <a:close/>
                  <a:moveTo>
                    <a:pt x="139" y="38"/>
                  </a:moveTo>
                  <a:cubicBezTo>
                    <a:pt x="138" y="34"/>
                    <a:pt x="137" y="31"/>
                    <a:pt x="137" y="30"/>
                  </a:cubicBezTo>
                  <a:cubicBezTo>
                    <a:pt x="137" y="29"/>
                    <a:pt x="134" y="30"/>
                    <a:pt x="130" y="32"/>
                  </a:cubicBezTo>
                  <a:cubicBezTo>
                    <a:pt x="122" y="35"/>
                    <a:pt x="122" y="35"/>
                    <a:pt x="119" y="33"/>
                  </a:cubicBezTo>
                  <a:cubicBezTo>
                    <a:pt x="117" y="31"/>
                    <a:pt x="116" y="31"/>
                    <a:pt x="107" y="33"/>
                  </a:cubicBezTo>
                  <a:cubicBezTo>
                    <a:pt x="95" y="35"/>
                    <a:pt x="78" y="37"/>
                    <a:pt x="73" y="37"/>
                  </a:cubicBezTo>
                  <a:cubicBezTo>
                    <a:pt x="67" y="37"/>
                    <a:pt x="55" y="40"/>
                    <a:pt x="45" y="42"/>
                  </a:cubicBezTo>
                  <a:cubicBezTo>
                    <a:pt x="35" y="46"/>
                    <a:pt x="35" y="46"/>
                    <a:pt x="35" y="46"/>
                  </a:cubicBezTo>
                  <a:cubicBezTo>
                    <a:pt x="36" y="52"/>
                    <a:pt x="36" y="52"/>
                    <a:pt x="36" y="52"/>
                  </a:cubicBezTo>
                  <a:cubicBezTo>
                    <a:pt x="37" y="59"/>
                    <a:pt x="37" y="59"/>
                    <a:pt x="37" y="59"/>
                  </a:cubicBezTo>
                  <a:cubicBezTo>
                    <a:pt x="41" y="58"/>
                    <a:pt x="41" y="58"/>
                    <a:pt x="41" y="58"/>
                  </a:cubicBezTo>
                  <a:cubicBezTo>
                    <a:pt x="44" y="58"/>
                    <a:pt x="47" y="58"/>
                    <a:pt x="48" y="58"/>
                  </a:cubicBezTo>
                  <a:cubicBezTo>
                    <a:pt x="49" y="58"/>
                    <a:pt x="62" y="56"/>
                    <a:pt x="77" y="53"/>
                  </a:cubicBezTo>
                  <a:cubicBezTo>
                    <a:pt x="106" y="48"/>
                    <a:pt x="133" y="44"/>
                    <a:pt x="136" y="43"/>
                  </a:cubicBezTo>
                  <a:cubicBezTo>
                    <a:pt x="136" y="43"/>
                    <a:pt x="138" y="44"/>
                    <a:pt x="138" y="44"/>
                  </a:cubicBezTo>
                  <a:cubicBezTo>
                    <a:pt x="140" y="46"/>
                    <a:pt x="141" y="44"/>
                    <a:pt x="139" y="3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0" name="Freeform 185"/>
            <p:cNvSpPr>
              <a:spLocks noEditPoints="1"/>
            </p:cNvSpPr>
            <p:nvPr/>
          </p:nvSpPr>
          <p:spPr bwMode="auto">
            <a:xfrm>
              <a:off x="3584" y="2399"/>
              <a:ext cx="215" cy="607"/>
            </a:xfrm>
            <a:custGeom>
              <a:avLst/>
              <a:gdLst>
                <a:gd name="T0" fmla="*/ 170 w 170"/>
                <a:gd name="T1" fmla="*/ 19 h 482"/>
                <a:gd name="T2" fmla="*/ 161 w 170"/>
                <a:gd name="T3" fmla="*/ 63 h 482"/>
                <a:gd name="T4" fmla="*/ 154 w 170"/>
                <a:gd name="T5" fmla="*/ 96 h 482"/>
                <a:gd name="T6" fmla="*/ 146 w 170"/>
                <a:gd name="T7" fmla="*/ 137 h 482"/>
                <a:gd name="T8" fmla="*/ 141 w 170"/>
                <a:gd name="T9" fmla="*/ 166 h 482"/>
                <a:gd name="T10" fmla="*/ 138 w 170"/>
                <a:gd name="T11" fmla="*/ 183 h 482"/>
                <a:gd name="T12" fmla="*/ 129 w 170"/>
                <a:gd name="T13" fmla="*/ 219 h 482"/>
                <a:gd name="T14" fmla="*/ 119 w 170"/>
                <a:gd name="T15" fmla="*/ 267 h 482"/>
                <a:gd name="T16" fmla="*/ 113 w 170"/>
                <a:gd name="T17" fmla="*/ 305 h 482"/>
                <a:gd name="T18" fmla="*/ 106 w 170"/>
                <a:gd name="T19" fmla="*/ 338 h 482"/>
                <a:gd name="T20" fmla="*/ 94 w 170"/>
                <a:gd name="T21" fmla="*/ 390 h 482"/>
                <a:gd name="T22" fmla="*/ 91 w 170"/>
                <a:gd name="T23" fmla="*/ 434 h 482"/>
                <a:gd name="T24" fmla="*/ 81 w 170"/>
                <a:gd name="T25" fmla="*/ 480 h 482"/>
                <a:gd name="T26" fmla="*/ 49 w 170"/>
                <a:gd name="T27" fmla="*/ 478 h 482"/>
                <a:gd name="T28" fmla="*/ 16 w 170"/>
                <a:gd name="T29" fmla="*/ 478 h 482"/>
                <a:gd name="T30" fmla="*/ 8 w 170"/>
                <a:gd name="T31" fmla="*/ 454 h 482"/>
                <a:gd name="T32" fmla="*/ 15 w 170"/>
                <a:gd name="T33" fmla="*/ 416 h 482"/>
                <a:gd name="T34" fmla="*/ 24 w 170"/>
                <a:gd name="T35" fmla="*/ 356 h 482"/>
                <a:gd name="T36" fmla="*/ 42 w 170"/>
                <a:gd name="T37" fmla="*/ 268 h 482"/>
                <a:gd name="T38" fmla="*/ 56 w 170"/>
                <a:gd name="T39" fmla="*/ 197 h 482"/>
                <a:gd name="T40" fmla="*/ 68 w 170"/>
                <a:gd name="T41" fmla="*/ 125 h 482"/>
                <a:gd name="T42" fmla="*/ 81 w 170"/>
                <a:gd name="T43" fmla="*/ 52 h 482"/>
                <a:gd name="T44" fmla="*/ 102 w 170"/>
                <a:gd name="T45" fmla="*/ 1 h 482"/>
                <a:gd name="T46" fmla="*/ 84 w 170"/>
                <a:gd name="T47" fmla="*/ 73 h 482"/>
                <a:gd name="T48" fmla="*/ 75 w 170"/>
                <a:gd name="T49" fmla="*/ 147 h 482"/>
                <a:gd name="T50" fmla="*/ 62 w 170"/>
                <a:gd name="T51" fmla="*/ 224 h 482"/>
                <a:gd name="T52" fmla="*/ 53 w 170"/>
                <a:gd name="T53" fmla="*/ 268 h 482"/>
                <a:gd name="T54" fmla="*/ 34 w 170"/>
                <a:gd name="T55" fmla="*/ 372 h 482"/>
                <a:gd name="T56" fmla="*/ 30 w 170"/>
                <a:gd name="T57" fmla="*/ 404 h 482"/>
                <a:gd name="T58" fmla="*/ 28 w 170"/>
                <a:gd name="T59" fmla="*/ 427 h 482"/>
                <a:gd name="T60" fmla="*/ 38 w 170"/>
                <a:gd name="T61" fmla="*/ 468 h 482"/>
                <a:gd name="T62" fmla="*/ 51 w 170"/>
                <a:gd name="T63" fmla="*/ 461 h 482"/>
                <a:gd name="T64" fmla="*/ 68 w 170"/>
                <a:gd name="T65" fmla="*/ 442 h 482"/>
                <a:gd name="T66" fmla="*/ 76 w 170"/>
                <a:gd name="T67" fmla="*/ 426 h 482"/>
                <a:gd name="T68" fmla="*/ 77 w 170"/>
                <a:gd name="T69" fmla="*/ 415 h 482"/>
                <a:gd name="T70" fmla="*/ 66 w 170"/>
                <a:gd name="T71" fmla="*/ 400 h 482"/>
                <a:gd name="T72" fmla="*/ 78 w 170"/>
                <a:gd name="T73" fmla="*/ 392 h 482"/>
                <a:gd name="T74" fmla="*/ 53 w 170"/>
                <a:gd name="T75" fmla="*/ 362 h 482"/>
                <a:gd name="T76" fmla="*/ 68 w 170"/>
                <a:gd name="T77" fmla="*/ 362 h 482"/>
                <a:gd name="T78" fmla="*/ 72 w 170"/>
                <a:gd name="T79" fmla="*/ 350 h 482"/>
                <a:gd name="T80" fmla="*/ 79 w 170"/>
                <a:gd name="T81" fmla="*/ 339 h 482"/>
                <a:gd name="T82" fmla="*/ 98 w 170"/>
                <a:gd name="T83" fmla="*/ 327 h 482"/>
                <a:gd name="T84" fmla="*/ 95 w 170"/>
                <a:gd name="T85" fmla="*/ 311 h 482"/>
                <a:gd name="T86" fmla="*/ 90 w 170"/>
                <a:gd name="T87" fmla="*/ 291 h 482"/>
                <a:gd name="T88" fmla="*/ 69 w 170"/>
                <a:gd name="T89" fmla="*/ 270 h 482"/>
                <a:gd name="T90" fmla="*/ 106 w 170"/>
                <a:gd name="T91" fmla="*/ 258 h 482"/>
                <a:gd name="T92" fmla="*/ 114 w 170"/>
                <a:gd name="T93" fmla="*/ 247 h 482"/>
                <a:gd name="T94" fmla="*/ 118 w 170"/>
                <a:gd name="T95" fmla="*/ 223 h 482"/>
                <a:gd name="T96" fmla="*/ 101 w 170"/>
                <a:gd name="T97" fmla="*/ 210 h 482"/>
                <a:gd name="T98" fmla="*/ 109 w 170"/>
                <a:gd name="T99" fmla="*/ 205 h 482"/>
                <a:gd name="T100" fmla="*/ 120 w 170"/>
                <a:gd name="T101" fmla="*/ 189 h 482"/>
                <a:gd name="T102" fmla="*/ 129 w 170"/>
                <a:gd name="T103" fmla="*/ 173 h 482"/>
                <a:gd name="T104" fmla="*/ 133 w 170"/>
                <a:gd name="T105" fmla="*/ 155 h 482"/>
                <a:gd name="T106" fmla="*/ 136 w 170"/>
                <a:gd name="T107" fmla="*/ 135 h 482"/>
                <a:gd name="T108" fmla="*/ 115 w 170"/>
                <a:gd name="T109" fmla="*/ 120 h 482"/>
                <a:gd name="T110" fmla="*/ 117 w 170"/>
                <a:gd name="T111" fmla="*/ 99 h 482"/>
                <a:gd name="T112" fmla="*/ 108 w 170"/>
                <a:gd name="T113" fmla="*/ 80 h 482"/>
                <a:gd name="T114" fmla="*/ 131 w 170"/>
                <a:gd name="T115" fmla="*/ 71 h 482"/>
                <a:gd name="T116" fmla="*/ 146 w 170"/>
                <a:gd name="T117" fmla="*/ 56 h 482"/>
                <a:gd name="T118" fmla="*/ 155 w 170"/>
                <a:gd name="T119" fmla="*/ 40 h 482"/>
                <a:gd name="T120" fmla="*/ 158 w 170"/>
                <a:gd name="T121" fmla="*/ 26 h 482"/>
                <a:gd name="T122" fmla="*/ 114 w 170"/>
                <a:gd name="T123" fmla="*/ 20 h 4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70" h="482">
                  <a:moveTo>
                    <a:pt x="102" y="1"/>
                  </a:moveTo>
                  <a:cubicBezTo>
                    <a:pt x="109" y="0"/>
                    <a:pt x="131" y="4"/>
                    <a:pt x="132" y="6"/>
                  </a:cubicBezTo>
                  <a:cubicBezTo>
                    <a:pt x="133" y="7"/>
                    <a:pt x="137" y="7"/>
                    <a:pt x="148" y="7"/>
                  </a:cubicBezTo>
                  <a:cubicBezTo>
                    <a:pt x="154" y="7"/>
                    <a:pt x="161" y="7"/>
                    <a:pt x="163" y="7"/>
                  </a:cubicBezTo>
                  <a:cubicBezTo>
                    <a:pt x="166" y="8"/>
                    <a:pt x="167" y="8"/>
                    <a:pt x="167" y="10"/>
                  </a:cubicBezTo>
                  <a:cubicBezTo>
                    <a:pt x="166" y="12"/>
                    <a:pt x="167" y="13"/>
                    <a:pt x="168" y="13"/>
                  </a:cubicBezTo>
                  <a:cubicBezTo>
                    <a:pt x="169" y="13"/>
                    <a:pt x="170" y="14"/>
                    <a:pt x="170" y="19"/>
                  </a:cubicBezTo>
                  <a:cubicBezTo>
                    <a:pt x="170" y="22"/>
                    <a:pt x="170" y="25"/>
                    <a:pt x="169" y="25"/>
                  </a:cubicBezTo>
                  <a:cubicBezTo>
                    <a:pt x="168" y="25"/>
                    <a:pt x="166" y="34"/>
                    <a:pt x="167" y="36"/>
                  </a:cubicBezTo>
                  <a:cubicBezTo>
                    <a:pt x="167" y="37"/>
                    <a:pt x="167" y="37"/>
                    <a:pt x="166" y="37"/>
                  </a:cubicBezTo>
                  <a:cubicBezTo>
                    <a:pt x="165" y="37"/>
                    <a:pt x="164" y="38"/>
                    <a:pt x="165" y="39"/>
                  </a:cubicBezTo>
                  <a:cubicBezTo>
                    <a:pt x="165" y="39"/>
                    <a:pt x="165" y="42"/>
                    <a:pt x="164" y="45"/>
                  </a:cubicBezTo>
                  <a:cubicBezTo>
                    <a:pt x="163" y="48"/>
                    <a:pt x="163" y="51"/>
                    <a:pt x="163" y="52"/>
                  </a:cubicBezTo>
                  <a:cubicBezTo>
                    <a:pt x="164" y="53"/>
                    <a:pt x="163" y="58"/>
                    <a:pt x="161" y="63"/>
                  </a:cubicBezTo>
                  <a:cubicBezTo>
                    <a:pt x="160" y="68"/>
                    <a:pt x="158" y="73"/>
                    <a:pt x="159" y="74"/>
                  </a:cubicBezTo>
                  <a:cubicBezTo>
                    <a:pt x="159" y="75"/>
                    <a:pt x="159" y="78"/>
                    <a:pt x="158" y="79"/>
                  </a:cubicBezTo>
                  <a:cubicBezTo>
                    <a:pt x="158" y="81"/>
                    <a:pt x="157" y="82"/>
                    <a:pt x="158" y="83"/>
                  </a:cubicBezTo>
                  <a:cubicBezTo>
                    <a:pt x="158" y="83"/>
                    <a:pt x="158" y="85"/>
                    <a:pt x="157" y="87"/>
                  </a:cubicBezTo>
                  <a:cubicBezTo>
                    <a:pt x="157" y="88"/>
                    <a:pt x="157" y="90"/>
                    <a:pt x="157" y="91"/>
                  </a:cubicBezTo>
                  <a:cubicBezTo>
                    <a:pt x="157" y="91"/>
                    <a:pt x="157" y="92"/>
                    <a:pt x="156" y="92"/>
                  </a:cubicBezTo>
                  <a:cubicBezTo>
                    <a:pt x="155" y="92"/>
                    <a:pt x="154" y="94"/>
                    <a:pt x="154" y="96"/>
                  </a:cubicBezTo>
                  <a:cubicBezTo>
                    <a:pt x="154" y="98"/>
                    <a:pt x="153" y="102"/>
                    <a:pt x="152" y="104"/>
                  </a:cubicBezTo>
                  <a:cubicBezTo>
                    <a:pt x="151" y="107"/>
                    <a:pt x="151" y="111"/>
                    <a:pt x="151" y="113"/>
                  </a:cubicBezTo>
                  <a:cubicBezTo>
                    <a:pt x="150" y="115"/>
                    <a:pt x="150" y="117"/>
                    <a:pt x="149" y="117"/>
                  </a:cubicBezTo>
                  <a:cubicBezTo>
                    <a:pt x="149" y="117"/>
                    <a:pt x="148" y="119"/>
                    <a:pt x="148" y="120"/>
                  </a:cubicBezTo>
                  <a:cubicBezTo>
                    <a:pt x="149" y="122"/>
                    <a:pt x="148" y="123"/>
                    <a:pt x="148" y="124"/>
                  </a:cubicBezTo>
                  <a:cubicBezTo>
                    <a:pt x="147" y="124"/>
                    <a:pt x="147" y="131"/>
                    <a:pt x="148" y="135"/>
                  </a:cubicBezTo>
                  <a:cubicBezTo>
                    <a:pt x="149" y="138"/>
                    <a:pt x="148" y="139"/>
                    <a:pt x="146" y="137"/>
                  </a:cubicBezTo>
                  <a:cubicBezTo>
                    <a:pt x="145" y="136"/>
                    <a:pt x="145" y="137"/>
                    <a:pt x="146" y="138"/>
                  </a:cubicBezTo>
                  <a:cubicBezTo>
                    <a:pt x="147" y="140"/>
                    <a:pt x="146" y="142"/>
                    <a:pt x="145" y="144"/>
                  </a:cubicBezTo>
                  <a:cubicBezTo>
                    <a:pt x="143" y="148"/>
                    <a:pt x="141" y="153"/>
                    <a:pt x="142" y="154"/>
                  </a:cubicBezTo>
                  <a:cubicBezTo>
                    <a:pt x="142" y="154"/>
                    <a:pt x="142" y="156"/>
                    <a:pt x="142" y="157"/>
                  </a:cubicBezTo>
                  <a:cubicBezTo>
                    <a:pt x="143" y="160"/>
                    <a:pt x="142" y="160"/>
                    <a:pt x="141" y="160"/>
                  </a:cubicBezTo>
                  <a:cubicBezTo>
                    <a:pt x="140" y="159"/>
                    <a:pt x="140" y="159"/>
                    <a:pt x="140" y="162"/>
                  </a:cubicBezTo>
                  <a:cubicBezTo>
                    <a:pt x="140" y="164"/>
                    <a:pt x="141" y="165"/>
                    <a:pt x="141" y="166"/>
                  </a:cubicBezTo>
                  <a:cubicBezTo>
                    <a:pt x="141" y="167"/>
                    <a:pt x="141" y="167"/>
                    <a:pt x="140" y="167"/>
                  </a:cubicBezTo>
                  <a:cubicBezTo>
                    <a:pt x="138" y="168"/>
                    <a:pt x="138" y="169"/>
                    <a:pt x="139" y="171"/>
                  </a:cubicBezTo>
                  <a:cubicBezTo>
                    <a:pt x="141" y="174"/>
                    <a:pt x="138" y="178"/>
                    <a:pt x="137" y="174"/>
                  </a:cubicBezTo>
                  <a:cubicBezTo>
                    <a:pt x="136" y="173"/>
                    <a:pt x="136" y="173"/>
                    <a:pt x="136" y="175"/>
                  </a:cubicBezTo>
                  <a:cubicBezTo>
                    <a:pt x="136" y="176"/>
                    <a:pt x="136" y="177"/>
                    <a:pt x="137" y="178"/>
                  </a:cubicBezTo>
                  <a:cubicBezTo>
                    <a:pt x="137" y="178"/>
                    <a:pt x="137" y="179"/>
                    <a:pt x="137" y="179"/>
                  </a:cubicBezTo>
                  <a:cubicBezTo>
                    <a:pt x="137" y="180"/>
                    <a:pt x="137" y="181"/>
                    <a:pt x="138" y="183"/>
                  </a:cubicBezTo>
                  <a:cubicBezTo>
                    <a:pt x="138" y="184"/>
                    <a:pt x="138" y="185"/>
                    <a:pt x="138" y="185"/>
                  </a:cubicBezTo>
                  <a:cubicBezTo>
                    <a:pt x="137" y="186"/>
                    <a:pt x="137" y="187"/>
                    <a:pt x="138" y="188"/>
                  </a:cubicBezTo>
                  <a:cubicBezTo>
                    <a:pt x="138" y="189"/>
                    <a:pt x="137" y="191"/>
                    <a:pt x="136" y="191"/>
                  </a:cubicBezTo>
                  <a:cubicBezTo>
                    <a:pt x="135" y="192"/>
                    <a:pt x="134" y="194"/>
                    <a:pt x="134" y="197"/>
                  </a:cubicBezTo>
                  <a:cubicBezTo>
                    <a:pt x="134" y="205"/>
                    <a:pt x="134" y="207"/>
                    <a:pt x="132" y="207"/>
                  </a:cubicBezTo>
                  <a:cubicBezTo>
                    <a:pt x="131" y="207"/>
                    <a:pt x="130" y="209"/>
                    <a:pt x="130" y="213"/>
                  </a:cubicBezTo>
                  <a:cubicBezTo>
                    <a:pt x="130" y="216"/>
                    <a:pt x="130" y="219"/>
                    <a:pt x="129" y="219"/>
                  </a:cubicBezTo>
                  <a:cubicBezTo>
                    <a:pt x="128" y="219"/>
                    <a:pt x="128" y="220"/>
                    <a:pt x="128" y="221"/>
                  </a:cubicBezTo>
                  <a:cubicBezTo>
                    <a:pt x="129" y="222"/>
                    <a:pt x="126" y="231"/>
                    <a:pt x="125" y="232"/>
                  </a:cubicBezTo>
                  <a:cubicBezTo>
                    <a:pt x="124" y="232"/>
                    <a:pt x="124" y="233"/>
                    <a:pt x="124" y="234"/>
                  </a:cubicBezTo>
                  <a:cubicBezTo>
                    <a:pt x="125" y="235"/>
                    <a:pt x="124" y="239"/>
                    <a:pt x="124" y="243"/>
                  </a:cubicBezTo>
                  <a:cubicBezTo>
                    <a:pt x="123" y="247"/>
                    <a:pt x="122" y="250"/>
                    <a:pt x="122" y="251"/>
                  </a:cubicBezTo>
                  <a:cubicBezTo>
                    <a:pt x="123" y="252"/>
                    <a:pt x="120" y="262"/>
                    <a:pt x="119" y="263"/>
                  </a:cubicBezTo>
                  <a:cubicBezTo>
                    <a:pt x="119" y="263"/>
                    <a:pt x="118" y="265"/>
                    <a:pt x="119" y="267"/>
                  </a:cubicBezTo>
                  <a:cubicBezTo>
                    <a:pt x="119" y="268"/>
                    <a:pt x="119" y="271"/>
                    <a:pt x="119" y="272"/>
                  </a:cubicBezTo>
                  <a:cubicBezTo>
                    <a:pt x="118" y="273"/>
                    <a:pt x="118" y="274"/>
                    <a:pt x="118" y="275"/>
                  </a:cubicBezTo>
                  <a:cubicBezTo>
                    <a:pt x="119" y="276"/>
                    <a:pt x="117" y="283"/>
                    <a:pt x="115" y="290"/>
                  </a:cubicBezTo>
                  <a:cubicBezTo>
                    <a:pt x="115" y="292"/>
                    <a:pt x="114" y="294"/>
                    <a:pt x="115" y="295"/>
                  </a:cubicBezTo>
                  <a:cubicBezTo>
                    <a:pt x="115" y="295"/>
                    <a:pt x="115" y="297"/>
                    <a:pt x="114" y="299"/>
                  </a:cubicBezTo>
                  <a:cubicBezTo>
                    <a:pt x="114" y="301"/>
                    <a:pt x="114" y="303"/>
                    <a:pt x="114" y="304"/>
                  </a:cubicBezTo>
                  <a:cubicBezTo>
                    <a:pt x="114" y="305"/>
                    <a:pt x="114" y="305"/>
                    <a:pt x="113" y="305"/>
                  </a:cubicBezTo>
                  <a:cubicBezTo>
                    <a:pt x="112" y="306"/>
                    <a:pt x="111" y="306"/>
                    <a:pt x="111" y="308"/>
                  </a:cubicBezTo>
                  <a:cubicBezTo>
                    <a:pt x="111" y="309"/>
                    <a:pt x="111" y="310"/>
                    <a:pt x="111" y="311"/>
                  </a:cubicBezTo>
                  <a:cubicBezTo>
                    <a:pt x="111" y="313"/>
                    <a:pt x="111" y="314"/>
                    <a:pt x="111" y="315"/>
                  </a:cubicBezTo>
                  <a:cubicBezTo>
                    <a:pt x="112" y="316"/>
                    <a:pt x="112" y="317"/>
                    <a:pt x="111" y="318"/>
                  </a:cubicBezTo>
                  <a:cubicBezTo>
                    <a:pt x="110" y="318"/>
                    <a:pt x="109" y="320"/>
                    <a:pt x="109" y="323"/>
                  </a:cubicBezTo>
                  <a:cubicBezTo>
                    <a:pt x="109" y="325"/>
                    <a:pt x="108" y="328"/>
                    <a:pt x="107" y="330"/>
                  </a:cubicBezTo>
                  <a:cubicBezTo>
                    <a:pt x="106" y="332"/>
                    <a:pt x="106" y="336"/>
                    <a:pt x="106" y="338"/>
                  </a:cubicBezTo>
                  <a:cubicBezTo>
                    <a:pt x="106" y="340"/>
                    <a:pt x="106" y="342"/>
                    <a:pt x="105" y="343"/>
                  </a:cubicBezTo>
                  <a:cubicBezTo>
                    <a:pt x="105" y="343"/>
                    <a:pt x="104" y="343"/>
                    <a:pt x="105" y="344"/>
                  </a:cubicBezTo>
                  <a:cubicBezTo>
                    <a:pt x="105" y="345"/>
                    <a:pt x="105" y="347"/>
                    <a:pt x="104" y="350"/>
                  </a:cubicBezTo>
                  <a:cubicBezTo>
                    <a:pt x="103" y="352"/>
                    <a:pt x="102" y="355"/>
                    <a:pt x="102" y="357"/>
                  </a:cubicBezTo>
                  <a:cubicBezTo>
                    <a:pt x="102" y="358"/>
                    <a:pt x="102" y="359"/>
                    <a:pt x="102" y="359"/>
                  </a:cubicBezTo>
                  <a:cubicBezTo>
                    <a:pt x="100" y="359"/>
                    <a:pt x="97" y="370"/>
                    <a:pt x="97" y="377"/>
                  </a:cubicBezTo>
                  <a:cubicBezTo>
                    <a:pt x="96" y="381"/>
                    <a:pt x="95" y="387"/>
                    <a:pt x="94" y="390"/>
                  </a:cubicBezTo>
                  <a:cubicBezTo>
                    <a:pt x="93" y="393"/>
                    <a:pt x="92" y="397"/>
                    <a:pt x="93" y="397"/>
                  </a:cubicBezTo>
                  <a:cubicBezTo>
                    <a:pt x="93" y="398"/>
                    <a:pt x="93" y="401"/>
                    <a:pt x="92" y="405"/>
                  </a:cubicBezTo>
                  <a:cubicBezTo>
                    <a:pt x="91" y="409"/>
                    <a:pt x="91" y="413"/>
                    <a:pt x="92" y="414"/>
                  </a:cubicBezTo>
                  <a:cubicBezTo>
                    <a:pt x="93" y="415"/>
                    <a:pt x="93" y="417"/>
                    <a:pt x="92" y="417"/>
                  </a:cubicBezTo>
                  <a:cubicBezTo>
                    <a:pt x="92" y="417"/>
                    <a:pt x="91" y="418"/>
                    <a:pt x="92" y="418"/>
                  </a:cubicBezTo>
                  <a:cubicBezTo>
                    <a:pt x="92" y="419"/>
                    <a:pt x="92" y="422"/>
                    <a:pt x="91" y="425"/>
                  </a:cubicBezTo>
                  <a:cubicBezTo>
                    <a:pt x="91" y="429"/>
                    <a:pt x="91" y="432"/>
                    <a:pt x="91" y="434"/>
                  </a:cubicBezTo>
                  <a:cubicBezTo>
                    <a:pt x="92" y="435"/>
                    <a:pt x="92" y="436"/>
                    <a:pt x="91" y="437"/>
                  </a:cubicBezTo>
                  <a:cubicBezTo>
                    <a:pt x="89" y="439"/>
                    <a:pt x="87" y="446"/>
                    <a:pt x="87" y="447"/>
                  </a:cubicBezTo>
                  <a:cubicBezTo>
                    <a:pt x="88" y="449"/>
                    <a:pt x="88" y="456"/>
                    <a:pt x="86" y="463"/>
                  </a:cubicBezTo>
                  <a:cubicBezTo>
                    <a:pt x="85" y="468"/>
                    <a:pt x="85" y="472"/>
                    <a:pt x="85" y="473"/>
                  </a:cubicBezTo>
                  <a:cubicBezTo>
                    <a:pt x="86" y="474"/>
                    <a:pt x="86" y="476"/>
                    <a:pt x="85" y="476"/>
                  </a:cubicBezTo>
                  <a:cubicBezTo>
                    <a:pt x="84" y="476"/>
                    <a:pt x="84" y="477"/>
                    <a:pt x="84" y="478"/>
                  </a:cubicBezTo>
                  <a:cubicBezTo>
                    <a:pt x="84" y="478"/>
                    <a:pt x="83" y="479"/>
                    <a:pt x="81" y="480"/>
                  </a:cubicBezTo>
                  <a:cubicBezTo>
                    <a:pt x="78" y="482"/>
                    <a:pt x="76" y="482"/>
                    <a:pt x="75" y="481"/>
                  </a:cubicBezTo>
                  <a:cubicBezTo>
                    <a:pt x="74" y="480"/>
                    <a:pt x="70" y="480"/>
                    <a:pt x="67" y="480"/>
                  </a:cubicBezTo>
                  <a:cubicBezTo>
                    <a:pt x="64" y="480"/>
                    <a:pt x="61" y="480"/>
                    <a:pt x="61" y="479"/>
                  </a:cubicBezTo>
                  <a:cubicBezTo>
                    <a:pt x="61" y="479"/>
                    <a:pt x="60" y="478"/>
                    <a:pt x="59" y="479"/>
                  </a:cubicBezTo>
                  <a:cubicBezTo>
                    <a:pt x="58" y="479"/>
                    <a:pt x="57" y="479"/>
                    <a:pt x="57" y="479"/>
                  </a:cubicBezTo>
                  <a:cubicBezTo>
                    <a:pt x="57" y="478"/>
                    <a:pt x="55" y="478"/>
                    <a:pt x="53" y="479"/>
                  </a:cubicBezTo>
                  <a:cubicBezTo>
                    <a:pt x="51" y="480"/>
                    <a:pt x="49" y="480"/>
                    <a:pt x="49" y="478"/>
                  </a:cubicBezTo>
                  <a:cubicBezTo>
                    <a:pt x="47" y="476"/>
                    <a:pt x="46" y="476"/>
                    <a:pt x="45" y="478"/>
                  </a:cubicBezTo>
                  <a:cubicBezTo>
                    <a:pt x="44" y="479"/>
                    <a:pt x="44" y="480"/>
                    <a:pt x="42" y="479"/>
                  </a:cubicBezTo>
                  <a:cubicBezTo>
                    <a:pt x="41" y="478"/>
                    <a:pt x="40" y="478"/>
                    <a:pt x="39" y="478"/>
                  </a:cubicBezTo>
                  <a:cubicBezTo>
                    <a:pt x="36" y="479"/>
                    <a:pt x="33" y="479"/>
                    <a:pt x="30" y="478"/>
                  </a:cubicBezTo>
                  <a:cubicBezTo>
                    <a:pt x="25" y="477"/>
                    <a:pt x="24" y="477"/>
                    <a:pt x="24" y="479"/>
                  </a:cubicBezTo>
                  <a:cubicBezTo>
                    <a:pt x="24" y="480"/>
                    <a:pt x="22" y="479"/>
                    <a:pt x="20" y="479"/>
                  </a:cubicBezTo>
                  <a:cubicBezTo>
                    <a:pt x="18" y="478"/>
                    <a:pt x="16" y="477"/>
                    <a:pt x="16" y="478"/>
                  </a:cubicBezTo>
                  <a:cubicBezTo>
                    <a:pt x="16" y="479"/>
                    <a:pt x="14" y="479"/>
                    <a:pt x="11" y="478"/>
                  </a:cubicBezTo>
                  <a:cubicBezTo>
                    <a:pt x="7" y="477"/>
                    <a:pt x="5" y="477"/>
                    <a:pt x="5" y="478"/>
                  </a:cubicBezTo>
                  <a:cubicBezTo>
                    <a:pt x="5" y="479"/>
                    <a:pt x="4" y="478"/>
                    <a:pt x="3" y="476"/>
                  </a:cubicBezTo>
                  <a:cubicBezTo>
                    <a:pt x="0" y="473"/>
                    <a:pt x="0" y="468"/>
                    <a:pt x="3" y="466"/>
                  </a:cubicBezTo>
                  <a:cubicBezTo>
                    <a:pt x="3" y="466"/>
                    <a:pt x="4" y="465"/>
                    <a:pt x="3" y="465"/>
                  </a:cubicBezTo>
                  <a:cubicBezTo>
                    <a:pt x="3" y="465"/>
                    <a:pt x="4" y="462"/>
                    <a:pt x="6" y="460"/>
                  </a:cubicBezTo>
                  <a:cubicBezTo>
                    <a:pt x="9" y="457"/>
                    <a:pt x="9" y="456"/>
                    <a:pt x="8" y="454"/>
                  </a:cubicBezTo>
                  <a:cubicBezTo>
                    <a:pt x="8" y="454"/>
                    <a:pt x="8" y="452"/>
                    <a:pt x="9" y="450"/>
                  </a:cubicBezTo>
                  <a:cubicBezTo>
                    <a:pt x="10" y="449"/>
                    <a:pt x="11" y="447"/>
                    <a:pt x="10" y="446"/>
                  </a:cubicBezTo>
                  <a:cubicBezTo>
                    <a:pt x="10" y="445"/>
                    <a:pt x="10" y="443"/>
                    <a:pt x="11" y="441"/>
                  </a:cubicBezTo>
                  <a:cubicBezTo>
                    <a:pt x="11" y="439"/>
                    <a:pt x="12" y="437"/>
                    <a:pt x="11" y="437"/>
                  </a:cubicBezTo>
                  <a:cubicBezTo>
                    <a:pt x="11" y="436"/>
                    <a:pt x="12" y="432"/>
                    <a:pt x="13" y="427"/>
                  </a:cubicBezTo>
                  <a:cubicBezTo>
                    <a:pt x="14" y="423"/>
                    <a:pt x="15" y="418"/>
                    <a:pt x="15" y="418"/>
                  </a:cubicBezTo>
                  <a:cubicBezTo>
                    <a:pt x="15" y="417"/>
                    <a:pt x="15" y="417"/>
                    <a:pt x="15" y="416"/>
                  </a:cubicBezTo>
                  <a:cubicBezTo>
                    <a:pt x="16" y="416"/>
                    <a:pt x="16" y="415"/>
                    <a:pt x="16" y="414"/>
                  </a:cubicBezTo>
                  <a:cubicBezTo>
                    <a:pt x="15" y="411"/>
                    <a:pt x="16" y="403"/>
                    <a:pt x="17" y="397"/>
                  </a:cubicBezTo>
                  <a:cubicBezTo>
                    <a:pt x="18" y="394"/>
                    <a:pt x="19" y="390"/>
                    <a:pt x="19" y="388"/>
                  </a:cubicBezTo>
                  <a:cubicBezTo>
                    <a:pt x="19" y="383"/>
                    <a:pt x="20" y="380"/>
                    <a:pt x="21" y="380"/>
                  </a:cubicBezTo>
                  <a:cubicBezTo>
                    <a:pt x="22" y="380"/>
                    <a:pt x="23" y="379"/>
                    <a:pt x="22" y="378"/>
                  </a:cubicBezTo>
                  <a:cubicBezTo>
                    <a:pt x="21" y="376"/>
                    <a:pt x="21" y="366"/>
                    <a:pt x="23" y="360"/>
                  </a:cubicBezTo>
                  <a:cubicBezTo>
                    <a:pt x="24" y="359"/>
                    <a:pt x="24" y="356"/>
                    <a:pt x="24" y="356"/>
                  </a:cubicBezTo>
                  <a:cubicBezTo>
                    <a:pt x="23" y="355"/>
                    <a:pt x="24" y="352"/>
                    <a:pt x="25" y="350"/>
                  </a:cubicBezTo>
                  <a:cubicBezTo>
                    <a:pt x="25" y="347"/>
                    <a:pt x="26" y="344"/>
                    <a:pt x="26" y="343"/>
                  </a:cubicBezTo>
                  <a:cubicBezTo>
                    <a:pt x="25" y="342"/>
                    <a:pt x="26" y="339"/>
                    <a:pt x="28" y="330"/>
                  </a:cubicBezTo>
                  <a:cubicBezTo>
                    <a:pt x="29" y="327"/>
                    <a:pt x="30" y="321"/>
                    <a:pt x="31" y="317"/>
                  </a:cubicBezTo>
                  <a:cubicBezTo>
                    <a:pt x="34" y="305"/>
                    <a:pt x="36" y="297"/>
                    <a:pt x="36" y="294"/>
                  </a:cubicBezTo>
                  <a:cubicBezTo>
                    <a:pt x="38" y="290"/>
                    <a:pt x="40" y="278"/>
                    <a:pt x="41" y="274"/>
                  </a:cubicBezTo>
                  <a:cubicBezTo>
                    <a:pt x="41" y="272"/>
                    <a:pt x="42" y="269"/>
                    <a:pt x="42" y="268"/>
                  </a:cubicBezTo>
                  <a:cubicBezTo>
                    <a:pt x="43" y="266"/>
                    <a:pt x="43" y="264"/>
                    <a:pt x="43" y="264"/>
                  </a:cubicBezTo>
                  <a:cubicBezTo>
                    <a:pt x="43" y="263"/>
                    <a:pt x="44" y="258"/>
                    <a:pt x="46" y="252"/>
                  </a:cubicBezTo>
                  <a:cubicBezTo>
                    <a:pt x="47" y="250"/>
                    <a:pt x="47" y="247"/>
                    <a:pt x="47" y="245"/>
                  </a:cubicBezTo>
                  <a:cubicBezTo>
                    <a:pt x="47" y="243"/>
                    <a:pt x="47" y="242"/>
                    <a:pt x="47" y="242"/>
                  </a:cubicBezTo>
                  <a:cubicBezTo>
                    <a:pt x="48" y="241"/>
                    <a:pt x="53" y="216"/>
                    <a:pt x="53" y="215"/>
                  </a:cubicBezTo>
                  <a:cubicBezTo>
                    <a:pt x="53" y="215"/>
                    <a:pt x="53" y="211"/>
                    <a:pt x="54" y="206"/>
                  </a:cubicBezTo>
                  <a:cubicBezTo>
                    <a:pt x="55" y="202"/>
                    <a:pt x="56" y="198"/>
                    <a:pt x="56" y="197"/>
                  </a:cubicBezTo>
                  <a:cubicBezTo>
                    <a:pt x="55" y="197"/>
                    <a:pt x="56" y="193"/>
                    <a:pt x="57" y="190"/>
                  </a:cubicBezTo>
                  <a:cubicBezTo>
                    <a:pt x="58" y="186"/>
                    <a:pt x="59" y="178"/>
                    <a:pt x="60" y="172"/>
                  </a:cubicBezTo>
                  <a:cubicBezTo>
                    <a:pt x="61" y="167"/>
                    <a:pt x="62" y="160"/>
                    <a:pt x="63" y="158"/>
                  </a:cubicBezTo>
                  <a:cubicBezTo>
                    <a:pt x="63" y="155"/>
                    <a:pt x="64" y="153"/>
                    <a:pt x="63" y="152"/>
                  </a:cubicBezTo>
                  <a:cubicBezTo>
                    <a:pt x="63" y="152"/>
                    <a:pt x="64" y="148"/>
                    <a:pt x="65" y="144"/>
                  </a:cubicBezTo>
                  <a:cubicBezTo>
                    <a:pt x="66" y="139"/>
                    <a:pt x="66" y="134"/>
                    <a:pt x="66" y="131"/>
                  </a:cubicBezTo>
                  <a:cubicBezTo>
                    <a:pt x="66" y="129"/>
                    <a:pt x="67" y="126"/>
                    <a:pt x="68" y="125"/>
                  </a:cubicBezTo>
                  <a:cubicBezTo>
                    <a:pt x="68" y="123"/>
                    <a:pt x="69" y="117"/>
                    <a:pt x="69" y="111"/>
                  </a:cubicBezTo>
                  <a:cubicBezTo>
                    <a:pt x="69" y="105"/>
                    <a:pt x="70" y="99"/>
                    <a:pt x="70" y="98"/>
                  </a:cubicBezTo>
                  <a:cubicBezTo>
                    <a:pt x="71" y="97"/>
                    <a:pt x="71" y="96"/>
                    <a:pt x="71" y="95"/>
                  </a:cubicBezTo>
                  <a:cubicBezTo>
                    <a:pt x="70" y="94"/>
                    <a:pt x="70" y="93"/>
                    <a:pt x="71" y="93"/>
                  </a:cubicBezTo>
                  <a:cubicBezTo>
                    <a:pt x="71" y="93"/>
                    <a:pt x="71" y="91"/>
                    <a:pt x="72" y="89"/>
                  </a:cubicBezTo>
                  <a:cubicBezTo>
                    <a:pt x="74" y="73"/>
                    <a:pt x="79" y="53"/>
                    <a:pt x="81" y="54"/>
                  </a:cubicBezTo>
                  <a:cubicBezTo>
                    <a:pt x="81" y="54"/>
                    <a:pt x="81" y="53"/>
                    <a:pt x="81" y="52"/>
                  </a:cubicBezTo>
                  <a:cubicBezTo>
                    <a:pt x="81" y="51"/>
                    <a:pt x="81" y="48"/>
                    <a:pt x="82" y="45"/>
                  </a:cubicBezTo>
                  <a:cubicBezTo>
                    <a:pt x="83" y="42"/>
                    <a:pt x="84" y="37"/>
                    <a:pt x="85" y="34"/>
                  </a:cubicBezTo>
                  <a:cubicBezTo>
                    <a:pt x="89" y="17"/>
                    <a:pt x="91" y="10"/>
                    <a:pt x="92" y="9"/>
                  </a:cubicBezTo>
                  <a:cubicBezTo>
                    <a:pt x="93" y="9"/>
                    <a:pt x="93" y="8"/>
                    <a:pt x="93" y="8"/>
                  </a:cubicBezTo>
                  <a:cubicBezTo>
                    <a:pt x="93" y="7"/>
                    <a:pt x="93" y="7"/>
                    <a:pt x="94" y="6"/>
                  </a:cubicBezTo>
                  <a:cubicBezTo>
                    <a:pt x="95" y="6"/>
                    <a:pt x="95" y="5"/>
                    <a:pt x="94" y="4"/>
                  </a:cubicBezTo>
                  <a:cubicBezTo>
                    <a:pt x="94" y="2"/>
                    <a:pt x="94" y="2"/>
                    <a:pt x="102" y="1"/>
                  </a:cubicBezTo>
                  <a:close/>
                  <a:moveTo>
                    <a:pt x="97" y="25"/>
                  </a:moveTo>
                  <a:cubicBezTo>
                    <a:pt x="96" y="27"/>
                    <a:pt x="96" y="28"/>
                    <a:pt x="96" y="29"/>
                  </a:cubicBezTo>
                  <a:cubicBezTo>
                    <a:pt x="97" y="29"/>
                    <a:pt x="96" y="30"/>
                    <a:pt x="95" y="31"/>
                  </a:cubicBezTo>
                  <a:cubicBezTo>
                    <a:pt x="94" y="32"/>
                    <a:pt x="94" y="34"/>
                    <a:pt x="94" y="35"/>
                  </a:cubicBezTo>
                  <a:cubicBezTo>
                    <a:pt x="94" y="36"/>
                    <a:pt x="93" y="42"/>
                    <a:pt x="91" y="48"/>
                  </a:cubicBezTo>
                  <a:cubicBezTo>
                    <a:pt x="89" y="54"/>
                    <a:pt x="87" y="61"/>
                    <a:pt x="86" y="65"/>
                  </a:cubicBezTo>
                  <a:cubicBezTo>
                    <a:pt x="86" y="68"/>
                    <a:pt x="85" y="72"/>
                    <a:pt x="84" y="73"/>
                  </a:cubicBezTo>
                  <a:cubicBezTo>
                    <a:pt x="84" y="75"/>
                    <a:pt x="83" y="78"/>
                    <a:pt x="83" y="79"/>
                  </a:cubicBezTo>
                  <a:cubicBezTo>
                    <a:pt x="84" y="81"/>
                    <a:pt x="83" y="84"/>
                    <a:pt x="83" y="85"/>
                  </a:cubicBezTo>
                  <a:cubicBezTo>
                    <a:pt x="81" y="93"/>
                    <a:pt x="81" y="97"/>
                    <a:pt x="80" y="101"/>
                  </a:cubicBezTo>
                  <a:cubicBezTo>
                    <a:pt x="80" y="103"/>
                    <a:pt x="80" y="107"/>
                    <a:pt x="80" y="109"/>
                  </a:cubicBezTo>
                  <a:cubicBezTo>
                    <a:pt x="78" y="114"/>
                    <a:pt x="78" y="122"/>
                    <a:pt x="78" y="123"/>
                  </a:cubicBezTo>
                  <a:cubicBezTo>
                    <a:pt x="78" y="123"/>
                    <a:pt x="78" y="126"/>
                    <a:pt x="77" y="130"/>
                  </a:cubicBezTo>
                  <a:cubicBezTo>
                    <a:pt x="75" y="136"/>
                    <a:pt x="74" y="146"/>
                    <a:pt x="75" y="147"/>
                  </a:cubicBezTo>
                  <a:cubicBezTo>
                    <a:pt x="75" y="148"/>
                    <a:pt x="73" y="160"/>
                    <a:pt x="70" y="174"/>
                  </a:cubicBezTo>
                  <a:cubicBezTo>
                    <a:pt x="69" y="176"/>
                    <a:pt x="68" y="182"/>
                    <a:pt x="68" y="186"/>
                  </a:cubicBezTo>
                  <a:cubicBezTo>
                    <a:pt x="68" y="190"/>
                    <a:pt x="67" y="194"/>
                    <a:pt x="67" y="194"/>
                  </a:cubicBezTo>
                  <a:cubicBezTo>
                    <a:pt x="66" y="195"/>
                    <a:pt x="65" y="204"/>
                    <a:pt x="64" y="207"/>
                  </a:cubicBezTo>
                  <a:cubicBezTo>
                    <a:pt x="64" y="209"/>
                    <a:pt x="64" y="211"/>
                    <a:pt x="63" y="213"/>
                  </a:cubicBezTo>
                  <a:cubicBezTo>
                    <a:pt x="63" y="214"/>
                    <a:pt x="62" y="217"/>
                    <a:pt x="63" y="219"/>
                  </a:cubicBezTo>
                  <a:cubicBezTo>
                    <a:pt x="62" y="221"/>
                    <a:pt x="62" y="223"/>
                    <a:pt x="62" y="224"/>
                  </a:cubicBezTo>
                  <a:cubicBezTo>
                    <a:pt x="62" y="225"/>
                    <a:pt x="61" y="229"/>
                    <a:pt x="61" y="232"/>
                  </a:cubicBezTo>
                  <a:cubicBezTo>
                    <a:pt x="61" y="235"/>
                    <a:pt x="60" y="240"/>
                    <a:pt x="59" y="242"/>
                  </a:cubicBezTo>
                  <a:cubicBezTo>
                    <a:pt x="58" y="244"/>
                    <a:pt x="58" y="246"/>
                    <a:pt x="58" y="246"/>
                  </a:cubicBezTo>
                  <a:cubicBezTo>
                    <a:pt x="58" y="247"/>
                    <a:pt x="58" y="248"/>
                    <a:pt x="57" y="249"/>
                  </a:cubicBezTo>
                  <a:cubicBezTo>
                    <a:pt x="56" y="251"/>
                    <a:pt x="56" y="252"/>
                    <a:pt x="56" y="252"/>
                  </a:cubicBezTo>
                  <a:cubicBezTo>
                    <a:pt x="57" y="253"/>
                    <a:pt x="56" y="256"/>
                    <a:pt x="55" y="259"/>
                  </a:cubicBezTo>
                  <a:cubicBezTo>
                    <a:pt x="54" y="263"/>
                    <a:pt x="53" y="267"/>
                    <a:pt x="53" y="268"/>
                  </a:cubicBezTo>
                  <a:cubicBezTo>
                    <a:pt x="52" y="270"/>
                    <a:pt x="51" y="275"/>
                    <a:pt x="50" y="281"/>
                  </a:cubicBezTo>
                  <a:cubicBezTo>
                    <a:pt x="49" y="286"/>
                    <a:pt x="49" y="290"/>
                    <a:pt x="49" y="291"/>
                  </a:cubicBezTo>
                  <a:cubicBezTo>
                    <a:pt x="49" y="291"/>
                    <a:pt x="48" y="295"/>
                    <a:pt x="47" y="300"/>
                  </a:cubicBezTo>
                  <a:cubicBezTo>
                    <a:pt x="44" y="309"/>
                    <a:pt x="41" y="325"/>
                    <a:pt x="41" y="330"/>
                  </a:cubicBezTo>
                  <a:cubicBezTo>
                    <a:pt x="41" y="334"/>
                    <a:pt x="40" y="339"/>
                    <a:pt x="38" y="340"/>
                  </a:cubicBezTo>
                  <a:cubicBezTo>
                    <a:pt x="38" y="341"/>
                    <a:pt x="36" y="357"/>
                    <a:pt x="36" y="364"/>
                  </a:cubicBezTo>
                  <a:cubicBezTo>
                    <a:pt x="36" y="368"/>
                    <a:pt x="35" y="371"/>
                    <a:pt x="34" y="372"/>
                  </a:cubicBezTo>
                  <a:cubicBezTo>
                    <a:pt x="34" y="372"/>
                    <a:pt x="33" y="375"/>
                    <a:pt x="33" y="378"/>
                  </a:cubicBezTo>
                  <a:cubicBezTo>
                    <a:pt x="33" y="381"/>
                    <a:pt x="33" y="384"/>
                    <a:pt x="32" y="386"/>
                  </a:cubicBezTo>
                  <a:cubicBezTo>
                    <a:pt x="31" y="387"/>
                    <a:pt x="31" y="389"/>
                    <a:pt x="31" y="390"/>
                  </a:cubicBezTo>
                  <a:cubicBezTo>
                    <a:pt x="32" y="390"/>
                    <a:pt x="32" y="393"/>
                    <a:pt x="31" y="395"/>
                  </a:cubicBezTo>
                  <a:cubicBezTo>
                    <a:pt x="31" y="397"/>
                    <a:pt x="30" y="399"/>
                    <a:pt x="31" y="400"/>
                  </a:cubicBezTo>
                  <a:cubicBezTo>
                    <a:pt x="31" y="400"/>
                    <a:pt x="31" y="401"/>
                    <a:pt x="30" y="402"/>
                  </a:cubicBezTo>
                  <a:cubicBezTo>
                    <a:pt x="29" y="402"/>
                    <a:pt x="29" y="404"/>
                    <a:pt x="30" y="404"/>
                  </a:cubicBezTo>
                  <a:cubicBezTo>
                    <a:pt x="31" y="406"/>
                    <a:pt x="31" y="409"/>
                    <a:pt x="29" y="410"/>
                  </a:cubicBezTo>
                  <a:cubicBezTo>
                    <a:pt x="29" y="410"/>
                    <a:pt x="28" y="412"/>
                    <a:pt x="29" y="414"/>
                  </a:cubicBezTo>
                  <a:cubicBezTo>
                    <a:pt x="29" y="416"/>
                    <a:pt x="28" y="418"/>
                    <a:pt x="28" y="418"/>
                  </a:cubicBezTo>
                  <a:cubicBezTo>
                    <a:pt x="28" y="418"/>
                    <a:pt x="28" y="419"/>
                    <a:pt x="28" y="420"/>
                  </a:cubicBezTo>
                  <a:cubicBezTo>
                    <a:pt x="28" y="421"/>
                    <a:pt x="28" y="421"/>
                    <a:pt x="28" y="422"/>
                  </a:cubicBezTo>
                  <a:cubicBezTo>
                    <a:pt x="27" y="422"/>
                    <a:pt x="27" y="423"/>
                    <a:pt x="28" y="424"/>
                  </a:cubicBezTo>
                  <a:cubicBezTo>
                    <a:pt x="28" y="425"/>
                    <a:pt x="28" y="426"/>
                    <a:pt x="28" y="427"/>
                  </a:cubicBezTo>
                  <a:cubicBezTo>
                    <a:pt x="28" y="427"/>
                    <a:pt x="27" y="432"/>
                    <a:pt x="27" y="437"/>
                  </a:cubicBezTo>
                  <a:cubicBezTo>
                    <a:pt x="27" y="443"/>
                    <a:pt x="26" y="448"/>
                    <a:pt x="26" y="450"/>
                  </a:cubicBezTo>
                  <a:cubicBezTo>
                    <a:pt x="25" y="452"/>
                    <a:pt x="25" y="453"/>
                    <a:pt x="25" y="453"/>
                  </a:cubicBezTo>
                  <a:cubicBezTo>
                    <a:pt x="26" y="453"/>
                    <a:pt x="25" y="456"/>
                    <a:pt x="24" y="459"/>
                  </a:cubicBezTo>
                  <a:cubicBezTo>
                    <a:pt x="21" y="466"/>
                    <a:pt x="22" y="469"/>
                    <a:pt x="26" y="468"/>
                  </a:cubicBezTo>
                  <a:cubicBezTo>
                    <a:pt x="27" y="468"/>
                    <a:pt x="30" y="468"/>
                    <a:pt x="32" y="469"/>
                  </a:cubicBezTo>
                  <a:cubicBezTo>
                    <a:pt x="34" y="469"/>
                    <a:pt x="37" y="469"/>
                    <a:pt x="38" y="468"/>
                  </a:cubicBezTo>
                  <a:cubicBezTo>
                    <a:pt x="39" y="468"/>
                    <a:pt x="40" y="468"/>
                    <a:pt x="40" y="469"/>
                  </a:cubicBezTo>
                  <a:cubicBezTo>
                    <a:pt x="40" y="469"/>
                    <a:pt x="41" y="469"/>
                    <a:pt x="41" y="469"/>
                  </a:cubicBezTo>
                  <a:cubicBezTo>
                    <a:pt x="42" y="468"/>
                    <a:pt x="44" y="468"/>
                    <a:pt x="46" y="469"/>
                  </a:cubicBezTo>
                  <a:cubicBezTo>
                    <a:pt x="50" y="470"/>
                    <a:pt x="56" y="467"/>
                    <a:pt x="55" y="465"/>
                  </a:cubicBezTo>
                  <a:cubicBezTo>
                    <a:pt x="54" y="464"/>
                    <a:pt x="54" y="464"/>
                    <a:pt x="53" y="465"/>
                  </a:cubicBezTo>
                  <a:cubicBezTo>
                    <a:pt x="53" y="465"/>
                    <a:pt x="52" y="465"/>
                    <a:pt x="52" y="464"/>
                  </a:cubicBezTo>
                  <a:cubicBezTo>
                    <a:pt x="52" y="463"/>
                    <a:pt x="52" y="461"/>
                    <a:pt x="51" y="461"/>
                  </a:cubicBezTo>
                  <a:cubicBezTo>
                    <a:pt x="51" y="460"/>
                    <a:pt x="52" y="460"/>
                    <a:pt x="53" y="460"/>
                  </a:cubicBezTo>
                  <a:cubicBezTo>
                    <a:pt x="54" y="460"/>
                    <a:pt x="54" y="459"/>
                    <a:pt x="54" y="457"/>
                  </a:cubicBezTo>
                  <a:cubicBezTo>
                    <a:pt x="53" y="453"/>
                    <a:pt x="56" y="452"/>
                    <a:pt x="63" y="454"/>
                  </a:cubicBezTo>
                  <a:cubicBezTo>
                    <a:pt x="71" y="456"/>
                    <a:pt x="74" y="455"/>
                    <a:pt x="74" y="449"/>
                  </a:cubicBezTo>
                  <a:cubicBezTo>
                    <a:pt x="74" y="446"/>
                    <a:pt x="74" y="444"/>
                    <a:pt x="73" y="444"/>
                  </a:cubicBezTo>
                  <a:cubicBezTo>
                    <a:pt x="72" y="444"/>
                    <a:pt x="71" y="443"/>
                    <a:pt x="70" y="442"/>
                  </a:cubicBezTo>
                  <a:cubicBezTo>
                    <a:pt x="69" y="442"/>
                    <a:pt x="68" y="442"/>
                    <a:pt x="68" y="442"/>
                  </a:cubicBezTo>
                  <a:cubicBezTo>
                    <a:pt x="66" y="446"/>
                    <a:pt x="59" y="443"/>
                    <a:pt x="57" y="437"/>
                  </a:cubicBezTo>
                  <a:cubicBezTo>
                    <a:pt x="55" y="435"/>
                    <a:pt x="56" y="434"/>
                    <a:pt x="58" y="432"/>
                  </a:cubicBezTo>
                  <a:cubicBezTo>
                    <a:pt x="60" y="430"/>
                    <a:pt x="64" y="429"/>
                    <a:pt x="64" y="431"/>
                  </a:cubicBezTo>
                  <a:cubicBezTo>
                    <a:pt x="65" y="431"/>
                    <a:pt x="67" y="432"/>
                    <a:pt x="69" y="431"/>
                  </a:cubicBezTo>
                  <a:cubicBezTo>
                    <a:pt x="73" y="431"/>
                    <a:pt x="74" y="431"/>
                    <a:pt x="74" y="429"/>
                  </a:cubicBezTo>
                  <a:cubicBezTo>
                    <a:pt x="74" y="429"/>
                    <a:pt x="75" y="428"/>
                    <a:pt x="76" y="428"/>
                  </a:cubicBezTo>
                  <a:cubicBezTo>
                    <a:pt x="77" y="427"/>
                    <a:pt x="77" y="427"/>
                    <a:pt x="76" y="426"/>
                  </a:cubicBezTo>
                  <a:cubicBezTo>
                    <a:pt x="76" y="425"/>
                    <a:pt x="75" y="424"/>
                    <a:pt x="74" y="424"/>
                  </a:cubicBezTo>
                  <a:cubicBezTo>
                    <a:pt x="73" y="425"/>
                    <a:pt x="71" y="424"/>
                    <a:pt x="69" y="423"/>
                  </a:cubicBezTo>
                  <a:cubicBezTo>
                    <a:pt x="68" y="422"/>
                    <a:pt x="66" y="421"/>
                    <a:pt x="66" y="422"/>
                  </a:cubicBezTo>
                  <a:cubicBezTo>
                    <a:pt x="65" y="423"/>
                    <a:pt x="59" y="421"/>
                    <a:pt x="58" y="418"/>
                  </a:cubicBezTo>
                  <a:cubicBezTo>
                    <a:pt x="57" y="416"/>
                    <a:pt x="58" y="413"/>
                    <a:pt x="60" y="411"/>
                  </a:cubicBezTo>
                  <a:cubicBezTo>
                    <a:pt x="62" y="410"/>
                    <a:pt x="74" y="413"/>
                    <a:pt x="74" y="415"/>
                  </a:cubicBezTo>
                  <a:cubicBezTo>
                    <a:pt x="75" y="416"/>
                    <a:pt x="76" y="416"/>
                    <a:pt x="77" y="415"/>
                  </a:cubicBezTo>
                  <a:cubicBezTo>
                    <a:pt x="79" y="414"/>
                    <a:pt x="79" y="413"/>
                    <a:pt x="78" y="413"/>
                  </a:cubicBezTo>
                  <a:cubicBezTo>
                    <a:pt x="78" y="412"/>
                    <a:pt x="77" y="411"/>
                    <a:pt x="77" y="409"/>
                  </a:cubicBezTo>
                  <a:cubicBezTo>
                    <a:pt x="77" y="407"/>
                    <a:pt x="77" y="407"/>
                    <a:pt x="79" y="408"/>
                  </a:cubicBezTo>
                  <a:cubicBezTo>
                    <a:pt x="81" y="410"/>
                    <a:pt x="83" y="409"/>
                    <a:pt x="83" y="407"/>
                  </a:cubicBezTo>
                  <a:cubicBezTo>
                    <a:pt x="82" y="404"/>
                    <a:pt x="77" y="400"/>
                    <a:pt x="76" y="401"/>
                  </a:cubicBezTo>
                  <a:cubicBezTo>
                    <a:pt x="75" y="402"/>
                    <a:pt x="72" y="401"/>
                    <a:pt x="70" y="400"/>
                  </a:cubicBezTo>
                  <a:cubicBezTo>
                    <a:pt x="68" y="399"/>
                    <a:pt x="66" y="399"/>
                    <a:pt x="66" y="400"/>
                  </a:cubicBezTo>
                  <a:cubicBezTo>
                    <a:pt x="65" y="401"/>
                    <a:pt x="64" y="400"/>
                    <a:pt x="63" y="400"/>
                  </a:cubicBezTo>
                  <a:cubicBezTo>
                    <a:pt x="62" y="399"/>
                    <a:pt x="61" y="398"/>
                    <a:pt x="61" y="399"/>
                  </a:cubicBezTo>
                  <a:cubicBezTo>
                    <a:pt x="60" y="400"/>
                    <a:pt x="60" y="399"/>
                    <a:pt x="60" y="396"/>
                  </a:cubicBezTo>
                  <a:cubicBezTo>
                    <a:pt x="60" y="394"/>
                    <a:pt x="61" y="392"/>
                    <a:pt x="62" y="391"/>
                  </a:cubicBezTo>
                  <a:cubicBezTo>
                    <a:pt x="64" y="388"/>
                    <a:pt x="64" y="388"/>
                    <a:pt x="68" y="389"/>
                  </a:cubicBezTo>
                  <a:cubicBezTo>
                    <a:pt x="70" y="389"/>
                    <a:pt x="73" y="390"/>
                    <a:pt x="74" y="391"/>
                  </a:cubicBezTo>
                  <a:cubicBezTo>
                    <a:pt x="75" y="392"/>
                    <a:pt x="77" y="392"/>
                    <a:pt x="78" y="392"/>
                  </a:cubicBezTo>
                  <a:cubicBezTo>
                    <a:pt x="78" y="392"/>
                    <a:pt x="80" y="392"/>
                    <a:pt x="81" y="392"/>
                  </a:cubicBezTo>
                  <a:cubicBezTo>
                    <a:pt x="83" y="393"/>
                    <a:pt x="83" y="392"/>
                    <a:pt x="85" y="388"/>
                  </a:cubicBezTo>
                  <a:cubicBezTo>
                    <a:pt x="86" y="384"/>
                    <a:pt x="85" y="380"/>
                    <a:pt x="83" y="381"/>
                  </a:cubicBezTo>
                  <a:cubicBezTo>
                    <a:pt x="83" y="381"/>
                    <a:pt x="79" y="380"/>
                    <a:pt x="75" y="379"/>
                  </a:cubicBezTo>
                  <a:cubicBezTo>
                    <a:pt x="70" y="377"/>
                    <a:pt x="66" y="376"/>
                    <a:pt x="64" y="376"/>
                  </a:cubicBezTo>
                  <a:cubicBezTo>
                    <a:pt x="59" y="375"/>
                    <a:pt x="49" y="370"/>
                    <a:pt x="49" y="369"/>
                  </a:cubicBezTo>
                  <a:cubicBezTo>
                    <a:pt x="49" y="367"/>
                    <a:pt x="52" y="362"/>
                    <a:pt x="53" y="362"/>
                  </a:cubicBezTo>
                  <a:cubicBezTo>
                    <a:pt x="53" y="362"/>
                    <a:pt x="54" y="362"/>
                    <a:pt x="54" y="361"/>
                  </a:cubicBezTo>
                  <a:cubicBezTo>
                    <a:pt x="55" y="359"/>
                    <a:pt x="55" y="359"/>
                    <a:pt x="56" y="360"/>
                  </a:cubicBezTo>
                  <a:cubicBezTo>
                    <a:pt x="57" y="361"/>
                    <a:pt x="58" y="361"/>
                    <a:pt x="59" y="361"/>
                  </a:cubicBezTo>
                  <a:cubicBezTo>
                    <a:pt x="59" y="361"/>
                    <a:pt x="59" y="360"/>
                    <a:pt x="58" y="360"/>
                  </a:cubicBezTo>
                  <a:cubicBezTo>
                    <a:pt x="58" y="359"/>
                    <a:pt x="58" y="359"/>
                    <a:pt x="58" y="359"/>
                  </a:cubicBezTo>
                  <a:cubicBezTo>
                    <a:pt x="59" y="358"/>
                    <a:pt x="60" y="359"/>
                    <a:pt x="61" y="360"/>
                  </a:cubicBezTo>
                  <a:cubicBezTo>
                    <a:pt x="61" y="360"/>
                    <a:pt x="65" y="361"/>
                    <a:pt x="68" y="362"/>
                  </a:cubicBezTo>
                  <a:cubicBezTo>
                    <a:pt x="71" y="363"/>
                    <a:pt x="75" y="364"/>
                    <a:pt x="77" y="364"/>
                  </a:cubicBezTo>
                  <a:cubicBezTo>
                    <a:pt x="81" y="366"/>
                    <a:pt x="88" y="367"/>
                    <a:pt x="89" y="367"/>
                  </a:cubicBezTo>
                  <a:cubicBezTo>
                    <a:pt x="90" y="366"/>
                    <a:pt x="90" y="365"/>
                    <a:pt x="90" y="363"/>
                  </a:cubicBezTo>
                  <a:cubicBezTo>
                    <a:pt x="90" y="361"/>
                    <a:pt x="90" y="360"/>
                    <a:pt x="88" y="359"/>
                  </a:cubicBezTo>
                  <a:cubicBezTo>
                    <a:pt x="87" y="358"/>
                    <a:pt x="86" y="358"/>
                    <a:pt x="85" y="358"/>
                  </a:cubicBezTo>
                  <a:cubicBezTo>
                    <a:pt x="83" y="359"/>
                    <a:pt x="76" y="357"/>
                    <a:pt x="73" y="355"/>
                  </a:cubicBezTo>
                  <a:cubicBezTo>
                    <a:pt x="71" y="353"/>
                    <a:pt x="71" y="352"/>
                    <a:pt x="72" y="350"/>
                  </a:cubicBezTo>
                  <a:cubicBezTo>
                    <a:pt x="74" y="346"/>
                    <a:pt x="75" y="346"/>
                    <a:pt x="81" y="347"/>
                  </a:cubicBezTo>
                  <a:cubicBezTo>
                    <a:pt x="83" y="348"/>
                    <a:pt x="86" y="348"/>
                    <a:pt x="87" y="347"/>
                  </a:cubicBezTo>
                  <a:cubicBezTo>
                    <a:pt x="88" y="347"/>
                    <a:pt x="88" y="347"/>
                    <a:pt x="89" y="347"/>
                  </a:cubicBezTo>
                  <a:cubicBezTo>
                    <a:pt x="90" y="349"/>
                    <a:pt x="93" y="348"/>
                    <a:pt x="94" y="345"/>
                  </a:cubicBezTo>
                  <a:cubicBezTo>
                    <a:pt x="94" y="343"/>
                    <a:pt x="94" y="342"/>
                    <a:pt x="94" y="342"/>
                  </a:cubicBezTo>
                  <a:cubicBezTo>
                    <a:pt x="94" y="342"/>
                    <a:pt x="90" y="341"/>
                    <a:pt x="87" y="340"/>
                  </a:cubicBezTo>
                  <a:cubicBezTo>
                    <a:pt x="83" y="340"/>
                    <a:pt x="79" y="339"/>
                    <a:pt x="79" y="339"/>
                  </a:cubicBezTo>
                  <a:cubicBezTo>
                    <a:pt x="78" y="340"/>
                    <a:pt x="77" y="339"/>
                    <a:pt x="75" y="338"/>
                  </a:cubicBezTo>
                  <a:cubicBezTo>
                    <a:pt x="72" y="336"/>
                    <a:pt x="72" y="336"/>
                    <a:pt x="72" y="333"/>
                  </a:cubicBezTo>
                  <a:cubicBezTo>
                    <a:pt x="73" y="328"/>
                    <a:pt x="76" y="327"/>
                    <a:pt x="82" y="329"/>
                  </a:cubicBezTo>
                  <a:cubicBezTo>
                    <a:pt x="85" y="330"/>
                    <a:pt x="88" y="331"/>
                    <a:pt x="88" y="331"/>
                  </a:cubicBezTo>
                  <a:cubicBezTo>
                    <a:pt x="89" y="331"/>
                    <a:pt x="90" y="331"/>
                    <a:pt x="90" y="332"/>
                  </a:cubicBezTo>
                  <a:cubicBezTo>
                    <a:pt x="91" y="333"/>
                    <a:pt x="94" y="333"/>
                    <a:pt x="97" y="331"/>
                  </a:cubicBezTo>
                  <a:cubicBezTo>
                    <a:pt x="97" y="331"/>
                    <a:pt x="98" y="329"/>
                    <a:pt x="98" y="327"/>
                  </a:cubicBezTo>
                  <a:cubicBezTo>
                    <a:pt x="99" y="323"/>
                    <a:pt x="99" y="323"/>
                    <a:pt x="99" y="323"/>
                  </a:cubicBezTo>
                  <a:cubicBezTo>
                    <a:pt x="93" y="321"/>
                    <a:pt x="93" y="321"/>
                    <a:pt x="93" y="321"/>
                  </a:cubicBezTo>
                  <a:cubicBezTo>
                    <a:pt x="90" y="320"/>
                    <a:pt x="86" y="319"/>
                    <a:pt x="83" y="319"/>
                  </a:cubicBezTo>
                  <a:cubicBezTo>
                    <a:pt x="77" y="319"/>
                    <a:pt x="76" y="317"/>
                    <a:pt x="78" y="313"/>
                  </a:cubicBezTo>
                  <a:cubicBezTo>
                    <a:pt x="79" y="310"/>
                    <a:pt x="79" y="310"/>
                    <a:pt x="84" y="310"/>
                  </a:cubicBezTo>
                  <a:cubicBezTo>
                    <a:pt x="87" y="310"/>
                    <a:pt x="89" y="310"/>
                    <a:pt x="89" y="310"/>
                  </a:cubicBezTo>
                  <a:cubicBezTo>
                    <a:pt x="90" y="310"/>
                    <a:pt x="93" y="310"/>
                    <a:pt x="95" y="311"/>
                  </a:cubicBezTo>
                  <a:cubicBezTo>
                    <a:pt x="100" y="311"/>
                    <a:pt x="101" y="311"/>
                    <a:pt x="102" y="309"/>
                  </a:cubicBezTo>
                  <a:cubicBezTo>
                    <a:pt x="103" y="308"/>
                    <a:pt x="103" y="306"/>
                    <a:pt x="102" y="305"/>
                  </a:cubicBezTo>
                  <a:cubicBezTo>
                    <a:pt x="101" y="302"/>
                    <a:pt x="96" y="301"/>
                    <a:pt x="94" y="303"/>
                  </a:cubicBezTo>
                  <a:cubicBezTo>
                    <a:pt x="93" y="304"/>
                    <a:pt x="91" y="304"/>
                    <a:pt x="88" y="304"/>
                  </a:cubicBezTo>
                  <a:cubicBezTo>
                    <a:pt x="80" y="302"/>
                    <a:pt x="79" y="302"/>
                    <a:pt x="79" y="298"/>
                  </a:cubicBezTo>
                  <a:cubicBezTo>
                    <a:pt x="79" y="295"/>
                    <a:pt x="79" y="294"/>
                    <a:pt x="83" y="292"/>
                  </a:cubicBezTo>
                  <a:cubicBezTo>
                    <a:pt x="85" y="291"/>
                    <a:pt x="89" y="291"/>
                    <a:pt x="90" y="291"/>
                  </a:cubicBezTo>
                  <a:cubicBezTo>
                    <a:pt x="95" y="292"/>
                    <a:pt x="103" y="293"/>
                    <a:pt x="105" y="292"/>
                  </a:cubicBezTo>
                  <a:cubicBezTo>
                    <a:pt x="105" y="292"/>
                    <a:pt x="106" y="290"/>
                    <a:pt x="105" y="288"/>
                  </a:cubicBezTo>
                  <a:cubicBezTo>
                    <a:pt x="104" y="285"/>
                    <a:pt x="103" y="285"/>
                    <a:pt x="99" y="283"/>
                  </a:cubicBezTo>
                  <a:cubicBezTo>
                    <a:pt x="97" y="282"/>
                    <a:pt x="95" y="282"/>
                    <a:pt x="94" y="283"/>
                  </a:cubicBezTo>
                  <a:cubicBezTo>
                    <a:pt x="94" y="283"/>
                    <a:pt x="93" y="283"/>
                    <a:pt x="93" y="282"/>
                  </a:cubicBezTo>
                  <a:cubicBezTo>
                    <a:pt x="92" y="282"/>
                    <a:pt x="87" y="280"/>
                    <a:pt x="81" y="280"/>
                  </a:cubicBezTo>
                  <a:cubicBezTo>
                    <a:pt x="66" y="277"/>
                    <a:pt x="64" y="275"/>
                    <a:pt x="69" y="270"/>
                  </a:cubicBezTo>
                  <a:cubicBezTo>
                    <a:pt x="73" y="267"/>
                    <a:pt x="73" y="267"/>
                    <a:pt x="79" y="267"/>
                  </a:cubicBezTo>
                  <a:cubicBezTo>
                    <a:pt x="82" y="267"/>
                    <a:pt x="87" y="268"/>
                    <a:pt x="89" y="269"/>
                  </a:cubicBezTo>
                  <a:cubicBezTo>
                    <a:pt x="90" y="269"/>
                    <a:pt x="92" y="270"/>
                    <a:pt x="93" y="269"/>
                  </a:cubicBezTo>
                  <a:cubicBezTo>
                    <a:pt x="94" y="269"/>
                    <a:pt x="97" y="269"/>
                    <a:pt x="100" y="270"/>
                  </a:cubicBezTo>
                  <a:cubicBezTo>
                    <a:pt x="104" y="271"/>
                    <a:pt x="107" y="272"/>
                    <a:pt x="107" y="272"/>
                  </a:cubicBezTo>
                  <a:cubicBezTo>
                    <a:pt x="108" y="271"/>
                    <a:pt x="109" y="266"/>
                    <a:pt x="109" y="263"/>
                  </a:cubicBezTo>
                  <a:cubicBezTo>
                    <a:pt x="109" y="260"/>
                    <a:pt x="109" y="260"/>
                    <a:pt x="106" y="258"/>
                  </a:cubicBezTo>
                  <a:cubicBezTo>
                    <a:pt x="105" y="257"/>
                    <a:pt x="102" y="256"/>
                    <a:pt x="101" y="256"/>
                  </a:cubicBezTo>
                  <a:cubicBezTo>
                    <a:pt x="100" y="256"/>
                    <a:pt x="99" y="256"/>
                    <a:pt x="98" y="255"/>
                  </a:cubicBezTo>
                  <a:cubicBezTo>
                    <a:pt x="98" y="254"/>
                    <a:pt x="97" y="254"/>
                    <a:pt x="96" y="254"/>
                  </a:cubicBezTo>
                  <a:cubicBezTo>
                    <a:pt x="95" y="255"/>
                    <a:pt x="94" y="254"/>
                    <a:pt x="93" y="253"/>
                  </a:cubicBezTo>
                  <a:cubicBezTo>
                    <a:pt x="90" y="251"/>
                    <a:pt x="90" y="247"/>
                    <a:pt x="93" y="245"/>
                  </a:cubicBezTo>
                  <a:cubicBezTo>
                    <a:pt x="94" y="244"/>
                    <a:pt x="101" y="245"/>
                    <a:pt x="108" y="247"/>
                  </a:cubicBezTo>
                  <a:cubicBezTo>
                    <a:pt x="112" y="248"/>
                    <a:pt x="113" y="248"/>
                    <a:pt x="114" y="247"/>
                  </a:cubicBezTo>
                  <a:cubicBezTo>
                    <a:pt x="114" y="245"/>
                    <a:pt x="114" y="244"/>
                    <a:pt x="114" y="244"/>
                  </a:cubicBezTo>
                  <a:cubicBezTo>
                    <a:pt x="113" y="242"/>
                    <a:pt x="99" y="238"/>
                    <a:pt x="98" y="239"/>
                  </a:cubicBezTo>
                  <a:cubicBezTo>
                    <a:pt x="97" y="240"/>
                    <a:pt x="94" y="239"/>
                    <a:pt x="93" y="237"/>
                  </a:cubicBezTo>
                  <a:cubicBezTo>
                    <a:pt x="92" y="236"/>
                    <a:pt x="94" y="229"/>
                    <a:pt x="96" y="228"/>
                  </a:cubicBezTo>
                  <a:cubicBezTo>
                    <a:pt x="97" y="227"/>
                    <a:pt x="111" y="230"/>
                    <a:pt x="113" y="231"/>
                  </a:cubicBezTo>
                  <a:cubicBezTo>
                    <a:pt x="113" y="231"/>
                    <a:pt x="115" y="231"/>
                    <a:pt x="116" y="231"/>
                  </a:cubicBezTo>
                  <a:cubicBezTo>
                    <a:pt x="117" y="230"/>
                    <a:pt x="119" y="225"/>
                    <a:pt x="118" y="223"/>
                  </a:cubicBezTo>
                  <a:cubicBezTo>
                    <a:pt x="117" y="222"/>
                    <a:pt x="112" y="220"/>
                    <a:pt x="110" y="221"/>
                  </a:cubicBezTo>
                  <a:cubicBezTo>
                    <a:pt x="109" y="221"/>
                    <a:pt x="108" y="221"/>
                    <a:pt x="108" y="221"/>
                  </a:cubicBezTo>
                  <a:cubicBezTo>
                    <a:pt x="108" y="220"/>
                    <a:pt x="106" y="220"/>
                    <a:pt x="99" y="220"/>
                  </a:cubicBezTo>
                  <a:cubicBezTo>
                    <a:pt x="95" y="220"/>
                    <a:pt x="95" y="220"/>
                    <a:pt x="94" y="217"/>
                  </a:cubicBezTo>
                  <a:cubicBezTo>
                    <a:pt x="94" y="216"/>
                    <a:pt x="93" y="214"/>
                    <a:pt x="93" y="213"/>
                  </a:cubicBezTo>
                  <a:cubicBezTo>
                    <a:pt x="94" y="212"/>
                    <a:pt x="98" y="209"/>
                    <a:pt x="99" y="210"/>
                  </a:cubicBezTo>
                  <a:cubicBezTo>
                    <a:pt x="99" y="210"/>
                    <a:pt x="100" y="210"/>
                    <a:pt x="101" y="210"/>
                  </a:cubicBezTo>
                  <a:cubicBezTo>
                    <a:pt x="101" y="209"/>
                    <a:pt x="103" y="210"/>
                    <a:pt x="104" y="210"/>
                  </a:cubicBezTo>
                  <a:cubicBezTo>
                    <a:pt x="105" y="211"/>
                    <a:pt x="106" y="212"/>
                    <a:pt x="107" y="211"/>
                  </a:cubicBezTo>
                  <a:cubicBezTo>
                    <a:pt x="108" y="211"/>
                    <a:pt x="111" y="211"/>
                    <a:pt x="115" y="212"/>
                  </a:cubicBezTo>
                  <a:cubicBezTo>
                    <a:pt x="122" y="214"/>
                    <a:pt x="122" y="214"/>
                    <a:pt x="122" y="214"/>
                  </a:cubicBezTo>
                  <a:cubicBezTo>
                    <a:pt x="122" y="211"/>
                    <a:pt x="122" y="211"/>
                    <a:pt x="122" y="211"/>
                  </a:cubicBezTo>
                  <a:cubicBezTo>
                    <a:pt x="123" y="205"/>
                    <a:pt x="122" y="204"/>
                    <a:pt x="115" y="205"/>
                  </a:cubicBezTo>
                  <a:cubicBezTo>
                    <a:pt x="112" y="205"/>
                    <a:pt x="109" y="205"/>
                    <a:pt x="109" y="205"/>
                  </a:cubicBezTo>
                  <a:cubicBezTo>
                    <a:pt x="108" y="204"/>
                    <a:pt x="107" y="204"/>
                    <a:pt x="107" y="204"/>
                  </a:cubicBezTo>
                  <a:cubicBezTo>
                    <a:pt x="106" y="205"/>
                    <a:pt x="100" y="203"/>
                    <a:pt x="100" y="202"/>
                  </a:cubicBezTo>
                  <a:cubicBezTo>
                    <a:pt x="99" y="201"/>
                    <a:pt x="103" y="194"/>
                    <a:pt x="104" y="194"/>
                  </a:cubicBezTo>
                  <a:cubicBezTo>
                    <a:pt x="104" y="193"/>
                    <a:pt x="107" y="194"/>
                    <a:pt x="111" y="195"/>
                  </a:cubicBezTo>
                  <a:cubicBezTo>
                    <a:pt x="115" y="196"/>
                    <a:pt x="117" y="196"/>
                    <a:pt x="121" y="195"/>
                  </a:cubicBezTo>
                  <a:cubicBezTo>
                    <a:pt x="123" y="194"/>
                    <a:pt x="125" y="193"/>
                    <a:pt x="126" y="193"/>
                  </a:cubicBezTo>
                  <a:cubicBezTo>
                    <a:pt x="126" y="192"/>
                    <a:pt x="121" y="188"/>
                    <a:pt x="120" y="189"/>
                  </a:cubicBezTo>
                  <a:cubicBezTo>
                    <a:pt x="119" y="189"/>
                    <a:pt x="116" y="189"/>
                    <a:pt x="113" y="187"/>
                  </a:cubicBezTo>
                  <a:cubicBezTo>
                    <a:pt x="110" y="186"/>
                    <a:pt x="104" y="185"/>
                    <a:pt x="100" y="184"/>
                  </a:cubicBezTo>
                  <a:cubicBezTo>
                    <a:pt x="96" y="183"/>
                    <a:pt x="93" y="181"/>
                    <a:pt x="92" y="180"/>
                  </a:cubicBezTo>
                  <a:cubicBezTo>
                    <a:pt x="89" y="177"/>
                    <a:pt x="91" y="174"/>
                    <a:pt x="94" y="172"/>
                  </a:cubicBezTo>
                  <a:cubicBezTo>
                    <a:pt x="97" y="171"/>
                    <a:pt x="99" y="171"/>
                    <a:pt x="106" y="173"/>
                  </a:cubicBezTo>
                  <a:cubicBezTo>
                    <a:pt x="111" y="175"/>
                    <a:pt x="117" y="176"/>
                    <a:pt x="121" y="176"/>
                  </a:cubicBezTo>
                  <a:cubicBezTo>
                    <a:pt x="126" y="176"/>
                    <a:pt x="127" y="176"/>
                    <a:pt x="129" y="173"/>
                  </a:cubicBezTo>
                  <a:cubicBezTo>
                    <a:pt x="130" y="171"/>
                    <a:pt x="131" y="169"/>
                    <a:pt x="130" y="168"/>
                  </a:cubicBezTo>
                  <a:cubicBezTo>
                    <a:pt x="130" y="166"/>
                    <a:pt x="123" y="164"/>
                    <a:pt x="118" y="164"/>
                  </a:cubicBezTo>
                  <a:cubicBezTo>
                    <a:pt x="117" y="164"/>
                    <a:pt x="114" y="164"/>
                    <a:pt x="113" y="163"/>
                  </a:cubicBezTo>
                  <a:cubicBezTo>
                    <a:pt x="110" y="162"/>
                    <a:pt x="110" y="162"/>
                    <a:pt x="111" y="158"/>
                  </a:cubicBezTo>
                  <a:cubicBezTo>
                    <a:pt x="113" y="153"/>
                    <a:pt x="114" y="152"/>
                    <a:pt x="120" y="153"/>
                  </a:cubicBezTo>
                  <a:cubicBezTo>
                    <a:pt x="122" y="154"/>
                    <a:pt x="125" y="155"/>
                    <a:pt x="126" y="155"/>
                  </a:cubicBezTo>
                  <a:cubicBezTo>
                    <a:pt x="127" y="155"/>
                    <a:pt x="133" y="156"/>
                    <a:pt x="133" y="155"/>
                  </a:cubicBezTo>
                  <a:cubicBezTo>
                    <a:pt x="133" y="155"/>
                    <a:pt x="133" y="153"/>
                    <a:pt x="133" y="151"/>
                  </a:cubicBezTo>
                  <a:cubicBezTo>
                    <a:pt x="133" y="147"/>
                    <a:pt x="133" y="147"/>
                    <a:pt x="131" y="147"/>
                  </a:cubicBezTo>
                  <a:cubicBezTo>
                    <a:pt x="130" y="146"/>
                    <a:pt x="128" y="146"/>
                    <a:pt x="127" y="147"/>
                  </a:cubicBezTo>
                  <a:cubicBezTo>
                    <a:pt x="124" y="148"/>
                    <a:pt x="120" y="148"/>
                    <a:pt x="118" y="146"/>
                  </a:cubicBezTo>
                  <a:cubicBezTo>
                    <a:pt x="116" y="145"/>
                    <a:pt x="117" y="140"/>
                    <a:pt x="119" y="138"/>
                  </a:cubicBezTo>
                  <a:cubicBezTo>
                    <a:pt x="120" y="137"/>
                    <a:pt x="124" y="137"/>
                    <a:pt x="127" y="137"/>
                  </a:cubicBezTo>
                  <a:cubicBezTo>
                    <a:pt x="131" y="137"/>
                    <a:pt x="135" y="136"/>
                    <a:pt x="136" y="135"/>
                  </a:cubicBezTo>
                  <a:cubicBezTo>
                    <a:pt x="137" y="133"/>
                    <a:pt x="140" y="129"/>
                    <a:pt x="139" y="128"/>
                  </a:cubicBezTo>
                  <a:cubicBezTo>
                    <a:pt x="139" y="128"/>
                    <a:pt x="136" y="127"/>
                    <a:pt x="132" y="128"/>
                  </a:cubicBezTo>
                  <a:cubicBezTo>
                    <a:pt x="128" y="128"/>
                    <a:pt x="124" y="127"/>
                    <a:pt x="123" y="127"/>
                  </a:cubicBezTo>
                  <a:cubicBezTo>
                    <a:pt x="122" y="126"/>
                    <a:pt x="122" y="126"/>
                    <a:pt x="122" y="127"/>
                  </a:cubicBezTo>
                  <a:cubicBezTo>
                    <a:pt x="122" y="127"/>
                    <a:pt x="121" y="127"/>
                    <a:pt x="118" y="127"/>
                  </a:cubicBezTo>
                  <a:cubicBezTo>
                    <a:pt x="116" y="127"/>
                    <a:pt x="114" y="126"/>
                    <a:pt x="113" y="124"/>
                  </a:cubicBezTo>
                  <a:cubicBezTo>
                    <a:pt x="112" y="122"/>
                    <a:pt x="113" y="119"/>
                    <a:pt x="115" y="120"/>
                  </a:cubicBezTo>
                  <a:cubicBezTo>
                    <a:pt x="116" y="121"/>
                    <a:pt x="116" y="121"/>
                    <a:pt x="116" y="119"/>
                  </a:cubicBezTo>
                  <a:cubicBezTo>
                    <a:pt x="116" y="117"/>
                    <a:pt x="120" y="115"/>
                    <a:pt x="122" y="116"/>
                  </a:cubicBezTo>
                  <a:cubicBezTo>
                    <a:pt x="124" y="118"/>
                    <a:pt x="137" y="119"/>
                    <a:pt x="139" y="119"/>
                  </a:cubicBezTo>
                  <a:cubicBezTo>
                    <a:pt x="143" y="116"/>
                    <a:pt x="141" y="106"/>
                    <a:pt x="137" y="107"/>
                  </a:cubicBezTo>
                  <a:cubicBezTo>
                    <a:pt x="136" y="107"/>
                    <a:pt x="133" y="106"/>
                    <a:pt x="131" y="106"/>
                  </a:cubicBezTo>
                  <a:cubicBezTo>
                    <a:pt x="129" y="105"/>
                    <a:pt x="126" y="105"/>
                    <a:pt x="124" y="105"/>
                  </a:cubicBezTo>
                  <a:cubicBezTo>
                    <a:pt x="119" y="105"/>
                    <a:pt x="117" y="103"/>
                    <a:pt x="117" y="99"/>
                  </a:cubicBezTo>
                  <a:cubicBezTo>
                    <a:pt x="117" y="97"/>
                    <a:pt x="117" y="95"/>
                    <a:pt x="117" y="95"/>
                  </a:cubicBezTo>
                  <a:cubicBezTo>
                    <a:pt x="118" y="95"/>
                    <a:pt x="125" y="94"/>
                    <a:pt x="127" y="95"/>
                  </a:cubicBezTo>
                  <a:cubicBezTo>
                    <a:pt x="133" y="97"/>
                    <a:pt x="145" y="99"/>
                    <a:pt x="145" y="98"/>
                  </a:cubicBezTo>
                  <a:cubicBezTo>
                    <a:pt x="147" y="95"/>
                    <a:pt x="143" y="94"/>
                    <a:pt x="133" y="92"/>
                  </a:cubicBezTo>
                  <a:cubicBezTo>
                    <a:pt x="126" y="91"/>
                    <a:pt x="121" y="90"/>
                    <a:pt x="120" y="89"/>
                  </a:cubicBezTo>
                  <a:cubicBezTo>
                    <a:pt x="120" y="89"/>
                    <a:pt x="118" y="88"/>
                    <a:pt x="117" y="88"/>
                  </a:cubicBezTo>
                  <a:cubicBezTo>
                    <a:pt x="109" y="87"/>
                    <a:pt x="104" y="83"/>
                    <a:pt x="108" y="80"/>
                  </a:cubicBezTo>
                  <a:cubicBezTo>
                    <a:pt x="110" y="78"/>
                    <a:pt x="116" y="77"/>
                    <a:pt x="122" y="79"/>
                  </a:cubicBezTo>
                  <a:cubicBezTo>
                    <a:pt x="124" y="80"/>
                    <a:pt x="129" y="81"/>
                    <a:pt x="132" y="81"/>
                  </a:cubicBezTo>
                  <a:cubicBezTo>
                    <a:pt x="136" y="82"/>
                    <a:pt x="140" y="82"/>
                    <a:pt x="142" y="83"/>
                  </a:cubicBezTo>
                  <a:cubicBezTo>
                    <a:pt x="147" y="84"/>
                    <a:pt x="148" y="83"/>
                    <a:pt x="149" y="78"/>
                  </a:cubicBezTo>
                  <a:cubicBezTo>
                    <a:pt x="150" y="74"/>
                    <a:pt x="149" y="72"/>
                    <a:pt x="144" y="72"/>
                  </a:cubicBezTo>
                  <a:cubicBezTo>
                    <a:pt x="143" y="72"/>
                    <a:pt x="140" y="72"/>
                    <a:pt x="138" y="71"/>
                  </a:cubicBezTo>
                  <a:cubicBezTo>
                    <a:pt x="136" y="71"/>
                    <a:pt x="133" y="71"/>
                    <a:pt x="131" y="71"/>
                  </a:cubicBezTo>
                  <a:cubicBezTo>
                    <a:pt x="128" y="71"/>
                    <a:pt x="128" y="71"/>
                    <a:pt x="127" y="69"/>
                  </a:cubicBezTo>
                  <a:cubicBezTo>
                    <a:pt x="127" y="68"/>
                    <a:pt x="126" y="66"/>
                    <a:pt x="126" y="65"/>
                  </a:cubicBezTo>
                  <a:cubicBezTo>
                    <a:pt x="125" y="64"/>
                    <a:pt x="129" y="62"/>
                    <a:pt x="133" y="62"/>
                  </a:cubicBezTo>
                  <a:cubicBezTo>
                    <a:pt x="136" y="63"/>
                    <a:pt x="138" y="62"/>
                    <a:pt x="139" y="62"/>
                  </a:cubicBezTo>
                  <a:cubicBezTo>
                    <a:pt x="140" y="62"/>
                    <a:pt x="141" y="62"/>
                    <a:pt x="142" y="62"/>
                  </a:cubicBezTo>
                  <a:cubicBezTo>
                    <a:pt x="145" y="63"/>
                    <a:pt x="150" y="63"/>
                    <a:pt x="151" y="62"/>
                  </a:cubicBezTo>
                  <a:cubicBezTo>
                    <a:pt x="153" y="60"/>
                    <a:pt x="151" y="58"/>
                    <a:pt x="146" y="56"/>
                  </a:cubicBezTo>
                  <a:cubicBezTo>
                    <a:pt x="143" y="56"/>
                    <a:pt x="141" y="55"/>
                    <a:pt x="140" y="55"/>
                  </a:cubicBezTo>
                  <a:cubicBezTo>
                    <a:pt x="139" y="56"/>
                    <a:pt x="133" y="52"/>
                    <a:pt x="132" y="49"/>
                  </a:cubicBezTo>
                  <a:cubicBezTo>
                    <a:pt x="130" y="45"/>
                    <a:pt x="132" y="44"/>
                    <a:pt x="137" y="45"/>
                  </a:cubicBezTo>
                  <a:cubicBezTo>
                    <a:pt x="139" y="45"/>
                    <a:pt x="142" y="46"/>
                    <a:pt x="145" y="46"/>
                  </a:cubicBezTo>
                  <a:cubicBezTo>
                    <a:pt x="147" y="46"/>
                    <a:pt x="150" y="46"/>
                    <a:pt x="151" y="47"/>
                  </a:cubicBezTo>
                  <a:cubicBezTo>
                    <a:pt x="154" y="48"/>
                    <a:pt x="156" y="46"/>
                    <a:pt x="155" y="43"/>
                  </a:cubicBezTo>
                  <a:cubicBezTo>
                    <a:pt x="155" y="41"/>
                    <a:pt x="155" y="40"/>
                    <a:pt x="155" y="40"/>
                  </a:cubicBezTo>
                  <a:cubicBezTo>
                    <a:pt x="154" y="40"/>
                    <a:pt x="150" y="39"/>
                    <a:pt x="146" y="39"/>
                  </a:cubicBezTo>
                  <a:cubicBezTo>
                    <a:pt x="140" y="38"/>
                    <a:pt x="137" y="37"/>
                    <a:pt x="137" y="35"/>
                  </a:cubicBezTo>
                  <a:cubicBezTo>
                    <a:pt x="135" y="32"/>
                    <a:pt x="136" y="29"/>
                    <a:pt x="138" y="27"/>
                  </a:cubicBezTo>
                  <a:cubicBezTo>
                    <a:pt x="140" y="27"/>
                    <a:pt x="145" y="27"/>
                    <a:pt x="147" y="28"/>
                  </a:cubicBezTo>
                  <a:cubicBezTo>
                    <a:pt x="148" y="28"/>
                    <a:pt x="150" y="28"/>
                    <a:pt x="153" y="29"/>
                  </a:cubicBezTo>
                  <a:cubicBezTo>
                    <a:pt x="157" y="29"/>
                    <a:pt x="157" y="29"/>
                    <a:pt x="157" y="29"/>
                  </a:cubicBezTo>
                  <a:cubicBezTo>
                    <a:pt x="158" y="26"/>
                    <a:pt x="158" y="26"/>
                    <a:pt x="158" y="26"/>
                  </a:cubicBezTo>
                  <a:cubicBezTo>
                    <a:pt x="158" y="23"/>
                    <a:pt x="158" y="23"/>
                    <a:pt x="154" y="22"/>
                  </a:cubicBezTo>
                  <a:cubicBezTo>
                    <a:pt x="151" y="21"/>
                    <a:pt x="147" y="21"/>
                    <a:pt x="145" y="21"/>
                  </a:cubicBezTo>
                  <a:cubicBezTo>
                    <a:pt x="143" y="21"/>
                    <a:pt x="140" y="20"/>
                    <a:pt x="138" y="20"/>
                  </a:cubicBezTo>
                  <a:cubicBezTo>
                    <a:pt x="137" y="20"/>
                    <a:pt x="135" y="19"/>
                    <a:pt x="134" y="20"/>
                  </a:cubicBezTo>
                  <a:cubicBezTo>
                    <a:pt x="132" y="21"/>
                    <a:pt x="124" y="21"/>
                    <a:pt x="120" y="20"/>
                  </a:cubicBezTo>
                  <a:cubicBezTo>
                    <a:pt x="119" y="19"/>
                    <a:pt x="117" y="20"/>
                    <a:pt x="116" y="20"/>
                  </a:cubicBezTo>
                  <a:cubicBezTo>
                    <a:pt x="116" y="21"/>
                    <a:pt x="115" y="21"/>
                    <a:pt x="114" y="20"/>
                  </a:cubicBezTo>
                  <a:cubicBezTo>
                    <a:pt x="113" y="20"/>
                    <a:pt x="112" y="20"/>
                    <a:pt x="110" y="20"/>
                  </a:cubicBezTo>
                  <a:cubicBezTo>
                    <a:pt x="109" y="21"/>
                    <a:pt x="108" y="21"/>
                    <a:pt x="108" y="20"/>
                  </a:cubicBezTo>
                  <a:cubicBezTo>
                    <a:pt x="107" y="20"/>
                    <a:pt x="107" y="20"/>
                    <a:pt x="106" y="21"/>
                  </a:cubicBezTo>
                  <a:cubicBezTo>
                    <a:pt x="106" y="21"/>
                    <a:pt x="104" y="22"/>
                    <a:pt x="102" y="22"/>
                  </a:cubicBezTo>
                  <a:cubicBezTo>
                    <a:pt x="98" y="21"/>
                    <a:pt x="98" y="22"/>
                    <a:pt x="97" y="2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1" name="Freeform 186"/>
            <p:cNvSpPr>
              <a:spLocks noEditPoints="1"/>
            </p:cNvSpPr>
            <p:nvPr/>
          </p:nvSpPr>
          <p:spPr bwMode="auto">
            <a:xfrm>
              <a:off x="1545" y="1349"/>
              <a:ext cx="425" cy="339"/>
            </a:xfrm>
            <a:custGeom>
              <a:avLst/>
              <a:gdLst>
                <a:gd name="T0" fmla="*/ 126 w 337"/>
                <a:gd name="T1" fmla="*/ 232 h 269"/>
                <a:gd name="T2" fmla="*/ 93 w 337"/>
                <a:gd name="T3" fmla="*/ 243 h 269"/>
                <a:gd name="T4" fmla="*/ 60 w 337"/>
                <a:gd name="T5" fmla="*/ 254 h 269"/>
                <a:gd name="T6" fmla="*/ 19 w 337"/>
                <a:gd name="T7" fmla="*/ 266 h 269"/>
                <a:gd name="T8" fmla="*/ 11 w 337"/>
                <a:gd name="T9" fmla="*/ 240 h 269"/>
                <a:gd name="T10" fmla="*/ 25 w 337"/>
                <a:gd name="T11" fmla="*/ 202 h 269"/>
                <a:gd name="T12" fmla="*/ 52 w 337"/>
                <a:gd name="T13" fmla="*/ 132 h 269"/>
                <a:gd name="T14" fmla="*/ 67 w 337"/>
                <a:gd name="T15" fmla="*/ 92 h 269"/>
                <a:gd name="T16" fmla="*/ 92 w 337"/>
                <a:gd name="T17" fmla="*/ 29 h 269"/>
                <a:gd name="T18" fmla="*/ 128 w 337"/>
                <a:gd name="T19" fmla="*/ 8 h 269"/>
                <a:gd name="T20" fmla="*/ 184 w 337"/>
                <a:gd name="T21" fmla="*/ 45 h 269"/>
                <a:gd name="T22" fmla="*/ 211 w 337"/>
                <a:gd name="T23" fmla="*/ 61 h 269"/>
                <a:gd name="T24" fmla="*/ 245 w 337"/>
                <a:gd name="T25" fmla="*/ 89 h 269"/>
                <a:gd name="T26" fmla="*/ 272 w 337"/>
                <a:gd name="T27" fmla="*/ 110 h 269"/>
                <a:gd name="T28" fmla="*/ 308 w 337"/>
                <a:gd name="T29" fmla="*/ 139 h 269"/>
                <a:gd name="T30" fmla="*/ 333 w 337"/>
                <a:gd name="T31" fmla="*/ 160 h 269"/>
                <a:gd name="T32" fmla="*/ 306 w 337"/>
                <a:gd name="T33" fmla="*/ 181 h 269"/>
                <a:gd name="T34" fmla="*/ 267 w 337"/>
                <a:gd name="T35" fmla="*/ 194 h 269"/>
                <a:gd name="T36" fmla="*/ 235 w 337"/>
                <a:gd name="T37" fmla="*/ 201 h 269"/>
                <a:gd name="T38" fmla="*/ 198 w 337"/>
                <a:gd name="T39" fmla="*/ 208 h 269"/>
                <a:gd name="T40" fmla="*/ 291 w 337"/>
                <a:gd name="T41" fmla="*/ 177 h 269"/>
                <a:gd name="T42" fmla="*/ 292 w 337"/>
                <a:gd name="T43" fmla="*/ 142 h 269"/>
                <a:gd name="T44" fmla="*/ 259 w 337"/>
                <a:gd name="T45" fmla="*/ 116 h 269"/>
                <a:gd name="T46" fmla="*/ 219 w 337"/>
                <a:gd name="T47" fmla="*/ 85 h 269"/>
                <a:gd name="T48" fmla="*/ 163 w 337"/>
                <a:gd name="T49" fmla="*/ 47 h 269"/>
                <a:gd name="T50" fmla="*/ 137 w 337"/>
                <a:gd name="T51" fmla="*/ 87 h 269"/>
                <a:gd name="T52" fmla="*/ 219 w 337"/>
                <a:gd name="T53" fmla="*/ 195 h 269"/>
                <a:gd name="T54" fmla="*/ 186 w 337"/>
                <a:gd name="T55" fmla="*/ 192 h 269"/>
                <a:gd name="T56" fmla="*/ 175 w 337"/>
                <a:gd name="T57" fmla="*/ 170 h 269"/>
                <a:gd name="T58" fmla="*/ 164 w 337"/>
                <a:gd name="T59" fmla="*/ 138 h 269"/>
                <a:gd name="T60" fmla="*/ 153 w 337"/>
                <a:gd name="T61" fmla="*/ 106 h 269"/>
                <a:gd name="T62" fmla="*/ 151 w 337"/>
                <a:gd name="T63" fmla="*/ 74 h 269"/>
                <a:gd name="T64" fmla="*/ 195 w 337"/>
                <a:gd name="T65" fmla="*/ 97 h 269"/>
                <a:gd name="T66" fmla="*/ 228 w 337"/>
                <a:gd name="T67" fmla="*/ 121 h 269"/>
                <a:gd name="T68" fmla="*/ 265 w 337"/>
                <a:gd name="T69" fmla="*/ 148 h 269"/>
                <a:gd name="T70" fmla="*/ 261 w 337"/>
                <a:gd name="T71" fmla="*/ 169 h 269"/>
                <a:gd name="T72" fmla="*/ 224 w 337"/>
                <a:gd name="T73" fmla="*/ 180 h 269"/>
                <a:gd name="T74" fmla="*/ 187 w 337"/>
                <a:gd name="T75" fmla="*/ 193 h 269"/>
                <a:gd name="T76" fmla="*/ 247 w 337"/>
                <a:gd name="T77" fmla="*/ 145 h 269"/>
                <a:gd name="T78" fmla="*/ 211 w 337"/>
                <a:gd name="T79" fmla="*/ 119 h 269"/>
                <a:gd name="T80" fmla="*/ 170 w 337"/>
                <a:gd name="T81" fmla="*/ 95 h 269"/>
                <a:gd name="T82" fmla="*/ 56 w 337"/>
                <a:gd name="T83" fmla="*/ 244 h 269"/>
                <a:gd name="T84" fmla="*/ 117 w 337"/>
                <a:gd name="T85" fmla="*/ 225 h 269"/>
                <a:gd name="T86" fmla="*/ 149 w 337"/>
                <a:gd name="T87" fmla="*/ 173 h 269"/>
                <a:gd name="T88" fmla="*/ 132 w 337"/>
                <a:gd name="T89" fmla="*/ 111 h 269"/>
                <a:gd name="T90" fmla="*/ 110 w 337"/>
                <a:gd name="T91" fmla="*/ 28 h 269"/>
                <a:gd name="T92" fmla="*/ 90 w 337"/>
                <a:gd name="T93" fmla="*/ 72 h 269"/>
                <a:gd name="T94" fmla="*/ 74 w 337"/>
                <a:gd name="T95" fmla="*/ 102 h 269"/>
                <a:gd name="T96" fmla="*/ 61 w 337"/>
                <a:gd name="T97" fmla="*/ 139 h 269"/>
                <a:gd name="T98" fmla="*/ 50 w 337"/>
                <a:gd name="T99" fmla="*/ 168 h 269"/>
                <a:gd name="T100" fmla="*/ 31 w 337"/>
                <a:gd name="T101" fmla="*/ 215 h 269"/>
                <a:gd name="T102" fmla="*/ 123 w 337"/>
                <a:gd name="T103" fmla="*/ 210 h 269"/>
                <a:gd name="T104" fmla="*/ 76 w 337"/>
                <a:gd name="T105" fmla="*/ 218 h 269"/>
                <a:gd name="T106" fmla="*/ 52 w 337"/>
                <a:gd name="T107" fmla="*/ 206 h 269"/>
                <a:gd name="T108" fmla="*/ 68 w 337"/>
                <a:gd name="T109" fmla="*/ 167 h 269"/>
                <a:gd name="T110" fmla="*/ 83 w 337"/>
                <a:gd name="T111" fmla="*/ 132 h 269"/>
                <a:gd name="T112" fmla="*/ 96 w 337"/>
                <a:gd name="T113" fmla="*/ 97 h 269"/>
                <a:gd name="T114" fmla="*/ 130 w 337"/>
                <a:gd name="T115" fmla="*/ 150 h 269"/>
                <a:gd name="T116" fmla="*/ 128 w 337"/>
                <a:gd name="T117" fmla="*/ 182 h 269"/>
                <a:gd name="T118" fmla="*/ 119 w 337"/>
                <a:gd name="T119" fmla="*/ 158 h 269"/>
                <a:gd name="T120" fmla="*/ 110 w 337"/>
                <a:gd name="T121" fmla="*/ 123 h 269"/>
                <a:gd name="T122" fmla="*/ 89 w 337"/>
                <a:gd name="T123" fmla="*/ 156 h 269"/>
                <a:gd name="T124" fmla="*/ 69 w 337"/>
                <a:gd name="T125" fmla="*/ 201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37" h="269">
                  <a:moveTo>
                    <a:pt x="174" y="224"/>
                  </a:moveTo>
                  <a:cubicBezTo>
                    <a:pt x="174" y="224"/>
                    <a:pt x="172" y="224"/>
                    <a:pt x="171" y="224"/>
                  </a:cubicBezTo>
                  <a:cubicBezTo>
                    <a:pt x="170" y="225"/>
                    <a:pt x="169" y="225"/>
                    <a:pt x="169" y="225"/>
                  </a:cubicBezTo>
                  <a:cubicBezTo>
                    <a:pt x="169" y="224"/>
                    <a:pt x="168" y="224"/>
                    <a:pt x="167" y="225"/>
                  </a:cubicBezTo>
                  <a:cubicBezTo>
                    <a:pt x="167" y="225"/>
                    <a:pt x="166" y="225"/>
                    <a:pt x="166" y="224"/>
                  </a:cubicBezTo>
                  <a:cubicBezTo>
                    <a:pt x="166" y="224"/>
                    <a:pt x="166" y="224"/>
                    <a:pt x="165" y="224"/>
                  </a:cubicBezTo>
                  <a:cubicBezTo>
                    <a:pt x="164" y="224"/>
                    <a:pt x="164" y="224"/>
                    <a:pt x="163" y="223"/>
                  </a:cubicBezTo>
                  <a:cubicBezTo>
                    <a:pt x="162" y="222"/>
                    <a:pt x="161" y="221"/>
                    <a:pt x="160" y="221"/>
                  </a:cubicBezTo>
                  <a:cubicBezTo>
                    <a:pt x="160" y="222"/>
                    <a:pt x="159" y="222"/>
                    <a:pt x="159" y="221"/>
                  </a:cubicBezTo>
                  <a:cubicBezTo>
                    <a:pt x="159" y="220"/>
                    <a:pt x="155" y="222"/>
                    <a:pt x="155" y="223"/>
                  </a:cubicBezTo>
                  <a:cubicBezTo>
                    <a:pt x="155" y="224"/>
                    <a:pt x="155" y="224"/>
                    <a:pt x="154" y="223"/>
                  </a:cubicBezTo>
                  <a:cubicBezTo>
                    <a:pt x="153" y="222"/>
                    <a:pt x="151" y="223"/>
                    <a:pt x="149" y="224"/>
                  </a:cubicBezTo>
                  <a:cubicBezTo>
                    <a:pt x="148" y="226"/>
                    <a:pt x="148" y="226"/>
                    <a:pt x="147" y="226"/>
                  </a:cubicBezTo>
                  <a:cubicBezTo>
                    <a:pt x="146" y="225"/>
                    <a:pt x="143" y="226"/>
                    <a:pt x="142" y="228"/>
                  </a:cubicBezTo>
                  <a:cubicBezTo>
                    <a:pt x="141" y="229"/>
                    <a:pt x="141" y="229"/>
                    <a:pt x="141" y="228"/>
                  </a:cubicBezTo>
                  <a:cubicBezTo>
                    <a:pt x="140" y="227"/>
                    <a:pt x="139" y="227"/>
                    <a:pt x="138" y="228"/>
                  </a:cubicBezTo>
                  <a:cubicBezTo>
                    <a:pt x="138" y="229"/>
                    <a:pt x="137" y="230"/>
                    <a:pt x="137" y="229"/>
                  </a:cubicBezTo>
                  <a:cubicBezTo>
                    <a:pt x="136" y="229"/>
                    <a:pt x="133" y="230"/>
                    <a:pt x="130" y="231"/>
                  </a:cubicBezTo>
                  <a:cubicBezTo>
                    <a:pt x="129" y="232"/>
                    <a:pt x="128" y="232"/>
                    <a:pt x="127" y="232"/>
                  </a:cubicBezTo>
                  <a:cubicBezTo>
                    <a:pt x="127" y="231"/>
                    <a:pt x="126" y="231"/>
                    <a:pt x="126" y="232"/>
                  </a:cubicBezTo>
                  <a:cubicBezTo>
                    <a:pt x="126" y="233"/>
                    <a:pt x="125" y="233"/>
                    <a:pt x="125" y="233"/>
                  </a:cubicBezTo>
                  <a:cubicBezTo>
                    <a:pt x="124" y="233"/>
                    <a:pt x="123" y="233"/>
                    <a:pt x="122" y="234"/>
                  </a:cubicBezTo>
                  <a:cubicBezTo>
                    <a:pt x="120" y="234"/>
                    <a:pt x="119" y="235"/>
                    <a:pt x="118" y="234"/>
                  </a:cubicBezTo>
                  <a:cubicBezTo>
                    <a:pt x="117" y="234"/>
                    <a:pt x="117" y="234"/>
                    <a:pt x="116" y="235"/>
                  </a:cubicBezTo>
                  <a:cubicBezTo>
                    <a:pt x="116" y="236"/>
                    <a:pt x="116" y="236"/>
                    <a:pt x="115" y="235"/>
                  </a:cubicBezTo>
                  <a:cubicBezTo>
                    <a:pt x="115" y="234"/>
                    <a:pt x="114" y="235"/>
                    <a:pt x="113" y="236"/>
                  </a:cubicBezTo>
                  <a:cubicBezTo>
                    <a:pt x="113" y="237"/>
                    <a:pt x="113" y="237"/>
                    <a:pt x="112" y="236"/>
                  </a:cubicBezTo>
                  <a:cubicBezTo>
                    <a:pt x="110" y="236"/>
                    <a:pt x="108" y="237"/>
                    <a:pt x="109" y="238"/>
                  </a:cubicBezTo>
                  <a:cubicBezTo>
                    <a:pt x="109" y="238"/>
                    <a:pt x="108" y="238"/>
                    <a:pt x="106" y="238"/>
                  </a:cubicBezTo>
                  <a:cubicBezTo>
                    <a:pt x="105" y="238"/>
                    <a:pt x="104" y="238"/>
                    <a:pt x="104" y="239"/>
                  </a:cubicBezTo>
                  <a:cubicBezTo>
                    <a:pt x="105" y="240"/>
                    <a:pt x="103" y="240"/>
                    <a:pt x="102" y="239"/>
                  </a:cubicBezTo>
                  <a:cubicBezTo>
                    <a:pt x="101" y="238"/>
                    <a:pt x="100" y="239"/>
                    <a:pt x="101" y="240"/>
                  </a:cubicBezTo>
                  <a:cubicBezTo>
                    <a:pt x="101" y="241"/>
                    <a:pt x="101" y="241"/>
                    <a:pt x="100" y="241"/>
                  </a:cubicBezTo>
                  <a:cubicBezTo>
                    <a:pt x="100" y="241"/>
                    <a:pt x="99" y="241"/>
                    <a:pt x="99" y="240"/>
                  </a:cubicBezTo>
                  <a:cubicBezTo>
                    <a:pt x="99" y="240"/>
                    <a:pt x="98" y="240"/>
                    <a:pt x="98" y="241"/>
                  </a:cubicBezTo>
                  <a:cubicBezTo>
                    <a:pt x="97" y="243"/>
                    <a:pt x="97" y="243"/>
                    <a:pt x="97" y="243"/>
                  </a:cubicBezTo>
                  <a:cubicBezTo>
                    <a:pt x="97" y="242"/>
                    <a:pt x="97" y="242"/>
                    <a:pt x="97" y="242"/>
                  </a:cubicBezTo>
                  <a:cubicBezTo>
                    <a:pt x="96" y="240"/>
                    <a:pt x="95" y="241"/>
                    <a:pt x="95" y="243"/>
                  </a:cubicBezTo>
                  <a:cubicBezTo>
                    <a:pt x="95" y="244"/>
                    <a:pt x="95" y="244"/>
                    <a:pt x="94" y="243"/>
                  </a:cubicBezTo>
                  <a:cubicBezTo>
                    <a:pt x="94" y="241"/>
                    <a:pt x="93" y="242"/>
                    <a:pt x="93" y="243"/>
                  </a:cubicBezTo>
                  <a:cubicBezTo>
                    <a:pt x="93" y="244"/>
                    <a:pt x="93" y="244"/>
                    <a:pt x="92" y="244"/>
                  </a:cubicBezTo>
                  <a:cubicBezTo>
                    <a:pt x="92" y="243"/>
                    <a:pt x="91" y="243"/>
                    <a:pt x="91" y="243"/>
                  </a:cubicBezTo>
                  <a:cubicBezTo>
                    <a:pt x="91" y="243"/>
                    <a:pt x="91" y="244"/>
                    <a:pt x="91" y="244"/>
                  </a:cubicBezTo>
                  <a:cubicBezTo>
                    <a:pt x="92" y="245"/>
                    <a:pt x="91" y="244"/>
                    <a:pt x="89" y="243"/>
                  </a:cubicBezTo>
                  <a:cubicBezTo>
                    <a:pt x="88" y="243"/>
                    <a:pt x="88" y="243"/>
                    <a:pt x="88" y="244"/>
                  </a:cubicBezTo>
                  <a:cubicBezTo>
                    <a:pt x="87" y="244"/>
                    <a:pt x="87" y="244"/>
                    <a:pt x="87" y="244"/>
                  </a:cubicBezTo>
                  <a:cubicBezTo>
                    <a:pt x="87" y="244"/>
                    <a:pt x="86" y="244"/>
                    <a:pt x="86" y="245"/>
                  </a:cubicBezTo>
                  <a:cubicBezTo>
                    <a:pt x="86" y="245"/>
                    <a:pt x="85" y="245"/>
                    <a:pt x="85" y="245"/>
                  </a:cubicBezTo>
                  <a:cubicBezTo>
                    <a:pt x="84" y="245"/>
                    <a:pt x="83" y="246"/>
                    <a:pt x="83" y="246"/>
                  </a:cubicBezTo>
                  <a:cubicBezTo>
                    <a:pt x="83" y="247"/>
                    <a:pt x="83" y="247"/>
                    <a:pt x="82" y="246"/>
                  </a:cubicBezTo>
                  <a:cubicBezTo>
                    <a:pt x="82" y="246"/>
                    <a:pt x="81" y="246"/>
                    <a:pt x="80" y="247"/>
                  </a:cubicBezTo>
                  <a:cubicBezTo>
                    <a:pt x="79" y="248"/>
                    <a:pt x="79" y="248"/>
                    <a:pt x="78" y="248"/>
                  </a:cubicBezTo>
                  <a:cubicBezTo>
                    <a:pt x="78" y="248"/>
                    <a:pt x="78" y="248"/>
                    <a:pt x="77" y="248"/>
                  </a:cubicBezTo>
                  <a:cubicBezTo>
                    <a:pt x="77" y="249"/>
                    <a:pt x="75" y="250"/>
                    <a:pt x="73" y="250"/>
                  </a:cubicBezTo>
                  <a:cubicBezTo>
                    <a:pt x="71" y="251"/>
                    <a:pt x="69" y="252"/>
                    <a:pt x="68" y="252"/>
                  </a:cubicBezTo>
                  <a:cubicBezTo>
                    <a:pt x="68" y="253"/>
                    <a:pt x="67" y="253"/>
                    <a:pt x="67" y="252"/>
                  </a:cubicBezTo>
                  <a:cubicBezTo>
                    <a:pt x="67" y="251"/>
                    <a:pt x="67" y="250"/>
                    <a:pt x="66" y="251"/>
                  </a:cubicBezTo>
                  <a:cubicBezTo>
                    <a:pt x="65" y="251"/>
                    <a:pt x="65" y="251"/>
                    <a:pt x="65" y="252"/>
                  </a:cubicBezTo>
                  <a:cubicBezTo>
                    <a:pt x="65" y="253"/>
                    <a:pt x="64" y="254"/>
                    <a:pt x="64" y="254"/>
                  </a:cubicBezTo>
                  <a:cubicBezTo>
                    <a:pt x="63" y="253"/>
                    <a:pt x="62" y="254"/>
                    <a:pt x="60" y="254"/>
                  </a:cubicBezTo>
                  <a:cubicBezTo>
                    <a:pt x="58" y="255"/>
                    <a:pt x="56" y="255"/>
                    <a:pt x="56" y="255"/>
                  </a:cubicBezTo>
                  <a:cubicBezTo>
                    <a:pt x="56" y="254"/>
                    <a:pt x="54" y="254"/>
                    <a:pt x="53" y="256"/>
                  </a:cubicBezTo>
                  <a:cubicBezTo>
                    <a:pt x="52" y="257"/>
                    <a:pt x="51" y="257"/>
                    <a:pt x="50" y="256"/>
                  </a:cubicBezTo>
                  <a:cubicBezTo>
                    <a:pt x="50" y="256"/>
                    <a:pt x="49" y="256"/>
                    <a:pt x="49" y="256"/>
                  </a:cubicBezTo>
                  <a:cubicBezTo>
                    <a:pt x="49" y="256"/>
                    <a:pt x="48" y="256"/>
                    <a:pt x="47" y="256"/>
                  </a:cubicBezTo>
                  <a:cubicBezTo>
                    <a:pt x="46" y="255"/>
                    <a:pt x="46" y="255"/>
                    <a:pt x="46" y="256"/>
                  </a:cubicBezTo>
                  <a:cubicBezTo>
                    <a:pt x="46" y="256"/>
                    <a:pt x="46" y="257"/>
                    <a:pt x="45" y="257"/>
                  </a:cubicBezTo>
                  <a:cubicBezTo>
                    <a:pt x="45" y="257"/>
                    <a:pt x="45" y="257"/>
                    <a:pt x="45" y="256"/>
                  </a:cubicBezTo>
                  <a:cubicBezTo>
                    <a:pt x="45" y="256"/>
                    <a:pt x="44" y="255"/>
                    <a:pt x="43" y="256"/>
                  </a:cubicBezTo>
                  <a:cubicBezTo>
                    <a:pt x="43" y="256"/>
                    <a:pt x="43" y="256"/>
                    <a:pt x="43" y="257"/>
                  </a:cubicBezTo>
                  <a:cubicBezTo>
                    <a:pt x="43" y="258"/>
                    <a:pt x="43" y="258"/>
                    <a:pt x="42" y="258"/>
                  </a:cubicBezTo>
                  <a:cubicBezTo>
                    <a:pt x="40" y="258"/>
                    <a:pt x="39" y="258"/>
                    <a:pt x="39" y="259"/>
                  </a:cubicBezTo>
                  <a:cubicBezTo>
                    <a:pt x="38" y="259"/>
                    <a:pt x="37" y="259"/>
                    <a:pt x="36" y="258"/>
                  </a:cubicBezTo>
                  <a:cubicBezTo>
                    <a:pt x="34" y="258"/>
                    <a:pt x="33" y="258"/>
                    <a:pt x="32" y="259"/>
                  </a:cubicBezTo>
                  <a:cubicBezTo>
                    <a:pt x="31" y="260"/>
                    <a:pt x="30" y="260"/>
                    <a:pt x="29" y="260"/>
                  </a:cubicBezTo>
                  <a:cubicBezTo>
                    <a:pt x="29" y="260"/>
                    <a:pt x="28" y="260"/>
                    <a:pt x="28" y="261"/>
                  </a:cubicBezTo>
                  <a:cubicBezTo>
                    <a:pt x="27" y="262"/>
                    <a:pt x="26" y="262"/>
                    <a:pt x="26" y="263"/>
                  </a:cubicBezTo>
                  <a:cubicBezTo>
                    <a:pt x="25" y="263"/>
                    <a:pt x="25" y="263"/>
                    <a:pt x="25" y="263"/>
                  </a:cubicBezTo>
                  <a:cubicBezTo>
                    <a:pt x="25" y="264"/>
                    <a:pt x="24" y="264"/>
                    <a:pt x="23" y="264"/>
                  </a:cubicBezTo>
                  <a:cubicBezTo>
                    <a:pt x="22" y="263"/>
                    <a:pt x="20" y="264"/>
                    <a:pt x="19" y="266"/>
                  </a:cubicBezTo>
                  <a:cubicBezTo>
                    <a:pt x="17" y="267"/>
                    <a:pt x="16" y="268"/>
                    <a:pt x="14" y="268"/>
                  </a:cubicBezTo>
                  <a:cubicBezTo>
                    <a:pt x="13" y="268"/>
                    <a:pt x="12" y="269"/>
                    <a:pt x="12" y="269"/>
                  </a:cubicBezTo>
                  <a:cubicBezTo>
                    <a:pt x="12" y="269"/>
                    <a:pt x="12" y="269"/>
                    <a:pt x="11" y="269"/>
                  </a:cubicBezTo>
                  <a:cubicBezTo>
                    <a:pt x="11" y="269"/>
                    <a:pt x="9" y="268"/>
                    <a:pt x="8" y="269"/>
                  </a:cubicBezTo>
                  <a:cubicBezTo>
                    <a:pt x="6" y="269"/>
                    <a:pt x="5" y="269"/>
                    <a:pt x="5" y="268"/>
                  </a:cubicBezTo>
                  <a:cubicBezTo>
                    <a:pt x="5" y="268"/>
                    <a:pt x="5" y="267"/>
                    <a:pt x="4" y="268"/>
                  </a:cubicBezTo>
                  <a:cubicBezTo>
                    <a:pt x="3" y="268"/>
                    <a:pt x="3" y="267"/>
                    <a:pt x="3" y="266"/>
                  </a:cubicBezTo>
                  <a:cubicBezTo>
                    <a:pt x="2" y="265"/>
                    <a:pt x="2" y="265"/>
                    <a:pt x="2" y="265"/>
                  </a:cubicBezTo>
                  <a:cubicBezTo>
                    <a:pt x="0" y="264"/>
                    <a:pt x="1" y="264"/>
                    <a:pt x="2" y="263"/>
                  </a:cubicBezTo>
                  <a:cubicBezTo>
                    <a:pt x="3" y="262"/>
                    <a:pt x="3" y="262"/>
                    <a:pt x="3" y="261"/>
                  </a:cubicBezTo>
                  <a:cubicBezTo>
                    <a:pt x="2" y="259"/>
                    <a:pt x="2" y="256"/>
                    <a:pt x="3" y="255"/>
                  </a:cubicBezTo>
                  <a:cubicBezTo>
                    <a:pt x="4" y="255"/>
                    <a:pt x="6" y="251"/>
                    <a:pt x="7" y="249"/>
                  </a:cubicBezTo>
                  <a:cubicBezTo>
                    <a:pt x="7" y="248"/>
                    <a:pt x="7" y="248"/>
                    <a:pt x="7" y="248"/>
                  </a:cubicBezTo>
                  <a:cubicBezTo>
                    <a:pt x="7" y="247"/>
                    <a:pt x="8" y="247"/>
                    <a:pt x="9" y="247"/>
                  </a:cubicBezTo>
                  <a:cubicBezTo>
                    <a:pt x="9" y="247"/>
                    <a:pt x="9" y="247"/>
                    <a:pt x="9" y="246"/>
                  </a:cubicBezTo>
                  <a:cubicBezTo>
                    <a:pt x="8" y="245"/>
                    <a:pt x="8" y="245"/>
                    <a:pt x="9" y="245"/>
                  </a:cubicBezTo>
                  <a:cubicBezTo>
                    <a:pt x="9" y="245"/>
                    <a:pt x="9" y="245"/>
                    <a:pt x="10" y="244"/>
                  </a:cubicBezTo>
                  <a:cubicBezTo>
                    <a:pt x="10" y="243"/>
                    <a:pt x="10" y="242"/>
                    <a:pt x="10" y="242"/>
                  </a:cubicBezTo>
                  <a:cubicBezTo>
                    <a:pt x="11" y="242"/>
                    <a:pt x="11" y="242"/>
                    <a:pt x="11" y="241"/>
                  </a:cubicBezTo>
                  <a:cubicBezTo>
                    <a:pt x="10" y="241"/>
                    <a:pt x="11" y="240"/>
                    <a:pt x="11" y="240"/>
                  </a:cubicBezTo>
                  <a:cubicBezTo>
                    <a:pt x="11" y="240"/>
                    <a:pt x="11" y="239"/>
                    <a:pt x="12" y="239"/>
                  </a:cubicBezTo>
                  <a:cubicBezTo>
                    <a:pt x="12" y="238"/>
                    <a:pt x="12" y="237"/>
                    <a:pt x="13" y="237"/>
                  </a:cubicBezTo>
                  <a:cubicBezTo>
                    <a:pt x="13" y="237"/>
                    <a:pt x="13" y="237"/>
                    <a:pt x="13" y="236"/>
                  </a:cubicBezTo>
                  <a:cubicBezTo>
                    <a:pt x="13" y="234"/>
                    <a:pt x="13" y="234"/>
                    <a:pt x="13" y="233"/>
                  </a:cubicBezTo>
                  <a:cubicBezTo>
                    <a:pt x="14" y="233"/>
                    <a:pt x="14" y="232"/>
                    <a:pt x="14" y="231"/>
                  </a:cubicBezTo>
                  <a:cubicBezTo>
                    <a:pt x="14" y="230"/>
                    <a:pt x="15" y="229"/>
                    <a:pt x="15" y="229"/>
                  </a:cubicBezTo>
                  <a:cubicBezTo>
                    <a:pt x="15" y="229"/>
                    <a:pt x="15" y="228"/>
                    <a:pt x="15" y="227"/>
                  </a:cubicBezTo>
                  <a:cubicBezTo>
                    <a:pt x="15" y="226"/>
                    <a:pt x="16" y="225"/>
                    <a:pt x="16" y="225"/>
                  </a:cubicBezTo>
                  <a:cubicBezTo>
                    <a:pt x="17" y="224"/>
                    <a:pt x="18" y="222"/>
                    <a:pt x="18" y="221"/>
                  </a:cubicBezTo>
                  <a:cubicBezTo>
                    <a:pt x="18" y="220"/>
                    <a:pt x="19" y="218"/>
                    <a:pt x="19" y="218"/>
                  </a:cubicBezTo>
                  <a:cubicBezTo>
                    <a:pt x="19" y="217"/>
                    <a:pt x="19" y="217"/>
                    <a:pt x="19" y="217"/>
                  </a:cubicBezTo>
                  <a:cubicBezTo>
                    <a:pt x="18" y="217"/>
                    <a:pt x="18" y="217"/>
                    <a:pt x="18" y="216"/>
                  </a:cubicBezTo>
                  <a:cubicBezTo>
                    <a:pt x="18" y="216"/>
                    <a:pt x="18" y="216"/>
                    <a:pt x="19" y="216"/>
                  </a:cubicBezTo>
                  <a:cubicBezTo>
                    <a:pt x="19" y="217"/>
                    <a:pt x="20" y="216"/>
                    <a:pt x="20" y="215"/>
                  </a:cubicBezTo>
                  <a:cubicBezTo>
                    <a:pt x="20" y="214"/>
                    <a:pt x="20" y="213"/>
                    <a:pt x="21" y="213"/>
                  </a:cubicBezTo>
                  <a:cubicBezTo>
                    <a:pt x="21" y="212"/>
                    <a:pt x="22" y="211"/>
                    <a:pt x="22" y="210"/>
                  </a:cubicBezTo>
                  <a:cubicBezTo>
                    <a:pt x="22" y="209"/>
                    <a:pt x="22" y="208"/>
                    <a:pt x="22" y="208"/>
                  </a:cubicBezTo>
                  <a:cubicBezTo>
                    <a:pt x="23" y="208"/>
                    <a:pt x="23" y="208"/>
                    <a:pt x="23" y="208"/>
                  </a:cubicBezTo>
                  <a:cubicBezTo>
                    <a:pt x="22" y="207"/>
                    <a:pt x="24" y="204"/>
                    <a:pt x="24" y="204"/>
                  </a:cubicBezTo>
                  <a:cubicBezTo>
                    <a:pt x="25" y="204"/>
                    <a:pt x="25" y="203"/>
                    <a:pt x="25" y="202"/>
                  </a:cubicBezTo>
                  <a:cubicBezTo>
                    <a:pt x="24" y="201"/>
                    <a:pt x="25" y="200"/>
                    <a:pt x="25" y="199"/>
                  </a:cubicBezTo>
                  <a:cubicBezTo>
                    <a:pt x="25" y="199"/>
                    <a:pt x="26" y="198"/>
                    <a:pt x="25" y="198"/>
                  </a:cubicBezTo>
                  <a:cubicBezTo>
                    <a:pt x="25" y="197"/>
                    <a:pt x="26" y="196"/>
                    <a:pt x="26" y="196"/>
                  </a:cubicBezTo>
                  <a:cubicBezTo>
                    <a:pt x="27" y="195"/>
                    <a:pt x="27" y="195"/>
                    <a:pt x="27" y="195"/>
                  </a:cubicBezTo>
                  <a:cubicBezTo>
                    <a:pt x="27" y="194"/>
                    <a:pt x="31" y="187"/>
                    <a:pt x="31" y="187"/>
                  </a:cubicBezTo>
                  <a:cubicBezTo>
                    <a:pt x="32" y="187"/>
                    <a:pt x="32" y="187"/>
                    <a:pt x="32" y="186"/>
                  </a:cubicBezTo>
                  <a:cubicBezTo>
                    <a:pt x="31" y="185"/>
                    <a:pt x="33" y="178"/>
                    <a:pt x="35" y="176"/>
                  </a:cubicBezTo>
                  <a:cubicBezTo>
                    <a:pt x="36" y="174"/>
                    <a:pt x="37" y="172"/>
                    <a:pt x="37" y="171"/>
                  </a:cubicBezTo>
                  <a:cubicBezTo>
                    <a:pt x="38" y="167"/>
                    <a:pt x="39" y="166"/>
                    <a:pt x="40" y="166"/>
                  </a:cubicBezTo>
                  <a:cubicBezTo>
                    <a:pt x="42" y="166"/>
                    <a:pt x="42" y="165"/>
                    <a:pt x="41" y="163"/>
                  </a:cubicBezTo>
                  <a:cubicBezTo>
                    <a:pt x="40" y="162"/>
                    <a:pt x="40" y="161"/>
                    <a:pt x="41" y="161"/>
                  </a:cubicBezTo>
                  <a:cubicBezTo>
                    <a:pt x="41" y="160"/>
                    <a:pt x="41" y="159"/>
                    <a:pt x="41" y="158"/>
                  </a:cubicBezTo>
                  <a:cubicBezTo>
                    <a:pt x="42" y="157"/>
                    <a:pt x="42" y="156"/>
                    <a:pt x="43" y="156"/>
                  </a:cubicBezTo>
                  <a:cubicBezTo>
                    <a:pt x="43" y="156"/>
                    <a:pt x="43" y="155"/>
                    <a:pt x="43" y="154"/>
                  </a:cubicBezTo>
                  <a:cubicBezTo>
                    <a:pt x="43" y="154"/>
                    <a:pt x="43" y="153"/>
                    <a:pt x="44" y="152"/>
                  </a:cubicBezTo>
                  <a:cubicBezTo>
                    <a:pt x="45" y="152"/>
                    <a:pt x="46" y="149"/>
                    <a:pt x="46" y="148"/>
                  </a:cubicBezTo>
                  <a:cubicBezTo>
                    <a:pt x="47" y="146"/>
                    <a:pt x="48" y="144"/>
                    <a:pt x="49" y="144"/>
                  </a:cubicBezTo>
                  <a:cubicBezTo>
                    <a:pt x="49" y="143"/>
                    <a:pt x="50" y="143"/>
                    <a:pt x="50" y="142"/>
                  </a:cubicBezTo>
                  <a:cubicBezTo>
                    <a:pt x="49" y="142"/>
                    <a:pt x="50" y="140"/>
                    <a:pt x="50" y="139"/>
                  </a:cubicBezTo>
                  <a:cubicBezTo>
                    <a:pt x="52" y="137"/>
                    <a:pt x="53" y="133"/>
                    <a:pt x="52" y="132"/>
                  </a:cubicBezTo>
                  <a:cubicBezTo>
                    <a:pt x="52" y="131"/>
                    <a:pt x="52" y="131"/>
                    <a:pt x="53" y="131"/>
                  </a:cubicBezTo>
                  <a:cubicBezTo>
                    <a:pt x="54" y="131"/>
                    <a:pt x="54" y="131"/>
                    <a:pt x="54" y="130"/>
                  </a:cubicBezTo>
                  <a:cubicBezTo>
                    <a:pt x="53" y="129"/>
                    <a:pt x="53" y="127"/>
                    <a:pt x="54" y="127"/>
                  </a:cubicBezTo>
                  <a:cubicBezTo>
                    <a:pt x="55" y="127"/>
                    <a:pt x="55" y="126"/>
                    <a:pt x="54" y="125"/>
                  </a:cubicBezTo>
                  <a:cubicBezTo>
                    <a:pt x="54" y="124"/>
                    <a:pt x="54" y="123"/>
                    <a:pt x="55" y="121"/>
                  </a:cubicBezTo>
                  <a:cubicBezTo>
                    <a:pt x="56" y="120"/>
                    <a:pt x="57" y="118"/>
                    <a:pt x="57" y="117"/>
                  </a:cubicBezTo>
                  <a:cubicBezTo>
                    <a:pt x="57" y="117"/>
                    <a:pt x="57" y="116"/>
                    <a:pt x="58" y="116"/>
                  </a:cubicBezTo>
                  <a:cubicBezTo>
                    <a:pt x="59" y="115"/>
                    <a:pt x="59" y="114"/>
                    <a:pt x="58" y="114"/>
                  </a:cubicBezTo>
                  <a:cubicBezTo>
                    <a:pt x="57" y="114"/>
                    <a:pt x="57" y="114"/>
                    <a:pt x="58" y="114"/>
                  </a:cubicBezTo>
                  <a:cubicBezTo>
                    <a:pt x="58" y="114"/>
                    <a:pt x="58" y="113"/>
                    <a:pt x="58" y="113"/>
                  </a:cubicBezTo>
                  <a:cubicBezTo>
                    <a:pt x="58" y="112"/>
                    <a:pt x="58" y="112"/>
                    <a:pt x="59" y="112"/>
                  </a:cubicBezTo>
                  <a:cubicBezTo>
                    <a:pt x="59" y="112"/>
                    <a:pt x="60" y="111"/>
                    <a:pt x="60" y="110"/>
                  </a:cubicBezTo>
                  <a:cubicBezTo>
                    <a:pt x="61" y="109"/>
                    <a:pt x="61" y="108"/>
                    <a:pt x="61" y="108"/>
                  </a:cubicBezTo>
                  <a:cubicBezTo>
                    <a:pt x="62" y="108"/>
                    <a:pt x="62" y="107"/>
                    <a:pt x="62" y="105"/>
                  </a:cubicBezTo>
                  <a:cubicBezTo>
                    <a:pt x="63" y="104"/>
                    <a:pt x="64" y="102"/>
                    <a:pt x="64" y="102"/>
                  </a:cubicBezTo>
                  <a:cubicBezTo>
                    <a:pt x="64" y="102"/>
                    <a:pt x="65" y="102"/>
                    <a:pt x="64" y="101"/>
                  </a:cubicBezTo>
                  <a:cubicBezTo>
                    <a:pt x="64" y="100"/>
                    <a:pt x="64" y="100"/>
                    <a:pt x="65" y="99"/>
                  </a:cubicBezTo>
                  <a:cubicBezTo>
                    <a:pt x="65" y="98"/>
                    <a:pt x="65" y="97"/>
                    <a:pt x="65" y="96"/>
                  </a:cubicBezTo>
                  <a:cubicBezTo>
                    <a:pt x="65" y="95"/>
                    <a:pt x="65" y="94"/>
                    <a:pt x="66" y="94"/>
                  </a:cubicBezTo>
                  <a:cubicBezTo>
                    <a:pt x="66" y="94"/>
                    <a:pt x="67" y="94"/>
                    <a:pt x="67" y="92"/>
                  </a:cubicBezTo>
                  <a:cubicBezTo>
                    <a:pt x="68" y="92"/>
                    <a:pt x="68" y="90"/>
                    <a:pt x="69" y="90"/>
                  </a:cubicBezTo>
                  <a:cubicBezTo>
                    <a:pt x="69" y="90"/>
                    <a:pt x="69" y="89"/>
                    <a:pt x="69" y="89"/>
                  </a:cubicBezTo>
                  <a:cubicBezTo>
                    <a:pt x="68" y="89"/>
                    <a:pt x="68" y="88"/>
                    <a:pt x="69" y="87"/>
                  </a:cubicBezTo>
                  <a:cubicBezTo>
                    <a:pt x="69" y="87"/>
                    <a:pt x="70" y="86"/>
                    <a:pt x="70" y="86"/>
                  </a:cubicBezTo>
                  <a:cubicBezTo>
                    <a:pt x="71" y="86"/>
                    <a:pt x="71" y="86"/>
                    <a:pt x="71" y="85"/>
                  </a:cubicBezTo>
                  <a:cubicBezTo>
                    <a:pt x="71" y="82"/>
                    <a:pt x="72" y="81"/>
                    <a:pt x="73" y="81"/>
                  </a:cubicBezTo>
                  <a:cubicBezTo>
                    <a:pt x="73" y="80"/>
                    <a:pt x="76" y="75"/>
                    <a:pt x="75" y="74"/>
                  </a:cubicBezTo>
                  <a:cubicBezTo>
                    <a:pt x="75" y="74"/>
                    <a:pt x="76" y="72"/>
                    <a:pt x="77" y="70"/>
                  </a:cubicBezTo>
                  <a:cubicBezTo>
                    <a:pt x="78" y="68"/>
                    <a:pt x="79" y="67"/>
                    <a:pt x="79" y="67"/>
                  </a:cubicBezTo>
                  <a:cubicBezTo>
                    <a:pt x="79" y="66"/>
                    <a:pt x="79" y="66"/>
                    <a:pt x="80" y="66"/>
                  </a:cubicBezTo>
                  <a:cubicBezTo>
                    <a:pt x="80" y="65"/>
                    <a:pt x="81" y="64"/>
                    <a:pt x="81" y="63"/>
                  </a:cubicBezTo>
                  <a:cubicBezTo>
                    <a:pt x="81" y="62"/>
                    <a:pt x="82" y="61"/>
                    <a:pt x="82" y="60"/>
                  </a:cubicBezTo>
                  <a:cubicBezTo>
                    <a:pt x="83" y="60"/>
                    <a:pt x="83" y="60"/>
                    <a:pt x="83" y="59"/>
                  </a:cubicBezTo>
                  <a:cubicBezTo>
                    <a:pt x="83" y="59"/>
                    <a:pt x="83" y="58"/>
                    <a:pt x="83" y="57"/>
                  </a:cubicBezTo>
                  <a:cubicBezTo>
                    <a:pt x="84" y="56"/>
                    <a:pt x="84" y="55"/>
                    <a:pt x="84" y="55"/>
                  </a:cubicBezTo>
                  <a:cubicBezTo>
                    <a:pt x="84" y="54"/>
                    <a:pt x="84" y="54"/>
                    <a:pt x="84" y="53"/>
                  </a:cubicBezTo>
                  <a:cubicBezTo>
                    <a:pt x="85" y="53"/>
                    <a:pt x="85" y="52"/>
                    <a:pt x="86" y="50"/>
                  </a:cubicBezTo>
                  <a:cubicBezTo>
                    <a:pt x="86" y="49"/>
                    <a:pt x="87" y="47"/>
                    <a:pt x="87" y="47"/>
                  </a:cubicBezTo>
                  <a:cubicBezTo>
                    <a:pt x="88" y="45"/>
                    <a:pt x="91" y="36"/>
                    <a:pt x="91" y="34"/>
                  </a:cubicBezTo>
                  <a:cubicBezTo>
                    <a:pt x="91" y="33"/>
                    <a:pt x="91" y="31"/>
                    <a:pt x="92" y="29"/>
                  </a:cubicBezTo>
                  <a:cubicBezTo>
                    <a:pt x="93" y="28"/>
                    <a:pt x="93" y="27"/>
                    <a:pt x="93" y="27"/>
                  </a:cubicBezTo>
                  <a:cubicBezTo>
                    <a:pt x="93" y="26"/>
                    <a:pt x="93" y="25"/>
                    <a:pt x="94" y="23"/>
                  </a:cubicBezTo>
                  <a:cubicBezTo>
                    <a:pt x="95" y="22"/>
                    <a:pt x="96" y="20"/>
                    <a:pt x="96" y="20"/>
                  </a:cubicBezTo>
                  <a:cubicBezTo>
                    <a:pt x="95" y="20"/>
                    <a:pt x="97" y="14"/>
                    <a:pt x="99" y="11"/>
                  </a:cubicBezTo>
                  <a:cubicBezTo>
                    <a:pt x="99" y="11"/>
                    <a:pt x="99" y="10"/>
                    <a:pt x="99" y="10"/>
                  </a:cubicBezTo>
                  <a:cubicBezTo>
                    <a:pt x="99" y="10"/>
                    <a:pt x="99" y="9"/>
                    <a:pt x="100" y="8"/>
                  </a:cubicBezTo>
                  <a:cubicBezTo>
                    <a:pt x="100" y="7"/>
                    <a:pt x="101" y="6"/>
                    <a:pt x="102" y="6"/>
                  </a:cubicBezTo>
                  <a:cubicBezTo>
                    <a:pt x="103" y="6"/>
                    <a:pt x="104" y="5"/>
                    <a:pt x="105" y="4"/>
                  </a:cubicBezTo>
                  <a:cubicBezTo>
                    <a:pt x="105" y="2"/>
                    <a:pt x="106" y="2"/>
                    <a:pt x="107" y="3"/>
                  </a:cubicBezTo>
                  <a:cubicBezTo>
                    <a:pt x="108" y="4"/>
                    <a:pt x="109" y="3"/>
                    <a:pt x="110" y="1"/>
                  </a:cubicBezTo>
                  <a:cubicBezTo>
                    <a:pt x="111" y="0"/>
                    <a:pt x="112" y="0"/>
                    <a:pt x="112" y="1"/>
                  </a:cubicBezTo>
                  <a:cubicBezTo>
                    <a:pt x="112" y="1"/>
                    <a:pt x="113" y="1"/>
                    <a:pt x="114" y="1"/>
                  </a:cubicBezTo>
                  <a:cubicBezTo>
                    <a:pt x="114" y="2"/>
                    <a:pt x="116" y="2"/>
                    <a:pt x="116" y="3"/>
                  </a:cubicBezTo>
                  <a:cubicBezTo>
                    <a:pt x="117" y="4"/>
                    <a:pt x="118" y="5"/>
                    <a:pt x="120" y="4"/>
                  </a:cubicBezTo>
                  <a:cubicBezTo>
                    <a:pt x="120" y="4"/>
                    <a:pt x="121" y="4"/>
                    <a:pt x="121" y="4"/>
                  </a:cubicBezTo>
                  <a:cubicBezTo>
                    <a:pt x="121" y="4"/>
                    <a:pt x="122" y="5"/>
                    <a:pt x="123" y="5"/>
                  </a:cubicBezTo>
                  <a:cubicBezTo>
                    <a:pt x="124" y="5"/>
                    <a:pt x="125" y="5"/>
                    <a:pt x="125" y="5"/>
                  </a:cubicBezTo>
                  <a:cubicBezTo>
                    <a:pt x="125" y="6"/>
                    <a:pt x="126" y="6"/>
                    <a:pt x="126" y="6"/>
                  </a:cubicBezTo>
                  <a:cubicBezTo>
                    <a:pt x="127" y="6"/>
                    <a:pt x="127" y="7"/>
                    <a:pt x="127" y="7"/>
                  </a:cubicBezTo>
                  <a:cubicBezTo>
                    <a:pt x="127" y="7"/>
                    <a:pt x="128" y="8"/>
                    <a:pt x="128" y="8"/>
                  </a:cubicBezTo>
                  <a:cubicBezTo>
                    <a:pt x="128" y="7"/>
                    <a:pt x="129" y="8"/>
                    <a:pt x="129" y="9"/>
                  </a:cubicBezTo>
                  <a:cubicBezTo>
                    <a:pt x="129" y="9"/>
                    <a:pt x="129" y="9"/>
                    <a:pt x="130" y="9"/>
                  </a:cubicBezTo>
                  <a:cubicBezTo>
                    <a:pt x="131" y="8"/>
                    <a:pt x="132" y="9"/>
                    <a:pt x="134" y="11"/>
                  </a:cubicBezTo>
                  <a:cubicBezTo>
                    <a:pt x="134" y="12"/>
                    <a:pt x="135" y="12"/>
                    <a:pt x="136" y="12"/>
                  </a:cubicBezTo>
                  <a:cubicBezTo>
                    <a:pt x="137" y="12"/>
                    <a:pt x="138" y="13"/>
                    <a:pt x="139" y="14"/>
                  </a:cubicBezTo>
                  <a:cubicBezTo>
                    <a:pt x="139" y="14"/>
                    <a:pt x="140" y="15"/>
                    <a:pt x="141" y="15"/>
                  </a:cubicBezTo>
                  <a:cubicBezTo>
                    <a:pt x="142" y="14"/>
                    <a:pt x="144" y="16"/>
                    <a:pt x="144" y="17"/>
                  </a:cubicBezTo>
                  <a:cubicBezTo>
                    <a:pt x="144" y="18"/>
                    <a:pt x="145" y="19"/>
                    <a:pt x="146" y="19"/>
                  </a:cubicBezTo>
                  <a:cubicBezTo>
                    <a:pt x="148" y="20"/>
                    <a:pt x="149" y="21"/>
                    <a:pt x="149" y="21"/>
                  </a:cubicBezTo>
                  <a:cubicBezTo>
                    <a:pt x="149" y="21"/>
                    <a:pt x="150" y="22"/>
                    <a:pt x="152" y="23"/>
                  </a:cubicBezTo>
                  <a:cubicBezTo>
                    <a:pt x="153" y="24"/>
                    <a:pt x="155" y="25"/>
                    <a:pt x="155" y="26"/>
                  </a:cubicBezTo>
                  <a:cubicBezTo>
                    <a:pt x="155" y="26"/>
                    <a:pt x="156" y="26"/>
                    <a:pt x="156" y="26"/>
                  </a:cubicBezTo>
                  <a:cubicBezTo>
                    <a:pt x="156" y="26"/>
                    <a:pt x="157" y="27"/>
                    <a:pt x="158" y="28"/>
                  </a:cubicBezTo>
                  <a:cubicBezTo>
                    <a:pt x="159" y="29"/>
                    <a:pt x="159" y="30"/>
                    <a:pt x="160" y="29"/>
                  </a:cubicBezTo>
                  <a:cubicBezTo>
                    <a:pt x="160" y="29"/>
                    <a:pt x="161" y="30"/>
                    <a:pt x="162" y="31"/>
                  </a:cubicBezTo>
                  <a:cubicBezTo>
                    <a:pt x="163" y="32"/>
                    <a:pt x="164" y="33"/>
                    <a:pt x="164" y="33"/>
                  </a:cubicBezTo>
                  <a:cubicBezTo>
                    <a:pt x="166" y="32"/>
                    <a:pt x="171" y="35"/>
                    <a:pt x="174" y="39"/>
                  </a:cubicBezTo>
                  <a:cubicBezTo>
                    <a:pt x="175" y="40"/>
                    <a:pt x="176" y="40"/>
                    <a:pt x="177" y="41"/>
                  </a:cubicBezTo>
                  <a:cubicBezTo>
                    <a:pt x="180" y="43"/>
                    <a:pt x="183" y="44"/>
                    <a:pt x="183" y="45"/>
                  </a:cubicBezTo>
                  <a:cubicBezTo>
                    <a:pt x="183" y="45"/>
                    <a:pt x="184" y="46"/>
                    <a:pt x="184" y="45"/>
                  </a:cubicBezTo>
                  <a:cubicBezTo>
                    <a:pt x="184" y="45"/>
                    <a:pt x="185" y="46"/>
                    <a:pt x="185" y="46"/>
                  </a:cubicBezTo>
                  <a:cubicBezTo>
                    <a:pt x="185" y="46"/>
                    <a:pt x="186" y="47"/>
                    <a:pt x="186" y="46"/>
                  </a:cubicBezTo>
                  <a:cubicBezTo>
                    <a:pt x="187" y="46"/>
                    <a:pt x="188" y="47"/>
                    <a:pt x="190" y="47"/>
                  </a:cubicBezTo>
                  <a:cubicBezTo>
                    <a:pt x="191" y="48"/>
                    <a:pt x="192" y="49"/>
                    <a:pt x="193" y="49"/>
                  </a:cubicBezTo>
                  <a:cubicBezTo>
                    <a:pt x="194" y="48"/>
                    <a:pt x="194" y="48"/>
                    <a:pt x="193" y="49"/>
                  </a:cubicBezTo>
                  <a:cubicBezTo>
                    <a:pt x="192" y="50"/>
                    <a:pt x="192" y="50"/>
                    <a:pt x="193" y="50"/>
                  </a:cubicBezTo>
                  <a:cubicBezTo>
                    <a:pt x="194" y="50"/>
                    <a:pt x="195" y="50"/>
                    <a:pt x="196" y="51"/>
                  </a:cubicBezTo>
                  <a:cubicBezTo>
                    <a:pt x="196" y="51"/>
                    <a:pt x="197" y="52"/>
                    <a:pt x="197" y="52"/>
                  </a:cubicBezTo>
                  <a:cubicBezTo>
                    <a:pt x="197" y="51"/>
                    <a:pt x="198" y="52"/>
                    <a:pt x="199" y="52"/>
                  </a:cubicBezTo>
                  <a:cubicBezTo>
                    <a:pt x="200" y="52"/>
                    <a:pt x="200" y="52"/>
                    <a:pt x="200" y="52"/>
                  </a:cubicBezTo>
                  <a:cubicBezTo>
                    <a:pt x="199" y="53"/>
                    <a:pt x="199" y="53"/>
                    <a:pt x="199" y="53"/>
                  </a:cubicBezTo>
                  <a:cubicBezTo>
                    <a:pt x="198" y="54"/>
                    <a:pt x="198" y="55"/>
                    <a:pt x="200" y="54"/>
                  </a:cubicBezTo>
                  <a:cubicBezTo>
                    <a:pt x="201" y="53"/>
                    <a:pt x="201" y="53"/>
                    <a:pt x="201" y="55"/>
                  </a:cubicBezTo>
                  <a:cubicBezTo>
                    <a:pt x="201" y="56"/>
                    <a:pt x="201" y="56"/>
                    <a:pt x="202" y="55"/>
                  </a:cubicBezTo>
                  <a:cubicBezTo>
                    <a:pt x="203" y="55"/>
                    <a:pt x="203" y="55"/>
                    <a:pt x="203" y="55"/>
                  </a:cubicBezTo>
                  <a:cubicBezTo>
                    <a:pt x="203" y="55"/>
                    <a:pt x="204" y="56"/>
                    <a:pt x="205" y="56"/>
                  </a:cubicBezTo>
                  <a:cubicBezTo>
                    <a:pt x="205" y="56"/>
                    <a:pt x="206" y="56"/>
                    <a:pt x="206" y="57"/>
                  </a:cubicBezTo>
                  <a:cubicBezTo>
                    <a:pt x="206" y="58"/>
                    <a:pt x="207" y="58"/>
                    <a:pt x="207" y="58"/>
                  </a:cubicBezTo>
                  <a:cubicBezTo>
                    <a:pt x="209" y="58"/>
                    <a:pt x="210" y="60"/>
                    <a:pt x="210" y="60"/>
                  </a:cubicBezTo>
                  <a:cubicBezTo>
                    <a:pt x="210" y="60"/>
                    <a:pt x="210" y="61"/>
                    <a:pt x="211" y="61"/>
                  </a:cubicBezTo>
                  <a:cubicBezTo>
                    <a:pt x="212" y="61"/>
                    <a:pt x="213" y="63"/>
                    <a:pt x="212" y="63"/>
                  </a:cubicBezTo>
                  <a:cubicBezTo>
                    <a:pt x="212" y="63"/>
                    <a:pt x="212" y="63"/>
                    <a:pt x="213" y="64"/>
                  </a:cubicBezTo>
                  <a:cubicBezTo>
                    <a:pt x="213" y="65"/>
                    <a:pt x="214" y="65"/>
                    <a:pt x="215" y="65"/>
                  </a:cubicBezTo>
                  <a:cubicBezTo>
                    <a:pt x="216" y="65"/>
                    <a:pt x="216" y="65"/>
                    <a:pt x="216" y="65"/>
                  </a:cubicBezTo>
                  <a:cubicBezTo>
                    <a:pt x="216" y="66"/>
                    <a:pt x="217" y="66"/>
                    <a:pt x="217" y="66"/>
                  </a:cubicBezTo>
                  <a:cubicBezTo>
                    <a:pt x="218" y="66"/>
                    <a:pt x="218" y="66"/>
                    <a:pt x="218" y="67"/>
                  </a:cubicBezTo>
                  <a:cubicBezTo>
                    <a:pt x="219" y="68"/>
                    <a:pt x="219" y="68"/>
                    <a:pt x="220" y="68"/>
                  </a:cubicBezTo>
                  <a:cubicBezTo>
                    <a:pt x="220" y="68"/>
                    <a:pt x="220" y="69"/>
                    <a:pt x="220" y="70"/>
                  </a:cubicBezTo>
                  <a:cubicBezTo>
                    <a:pt x="219" y="71"/>
                    <a:pt x="219" y="71"/>
                    <a:pt x="220" y="71"/>
                  </a:cubicBezTo>
                  <a:cubicBezTo>
                    <a:pt x="222" y="70"/>
                    <a:pt x="223" y="71"/>
                    <a:pt x="223" y="72"/>
                  </a:cubicBezTo>
                  <a:cubicBezTo>
                    <a:pt x="222" y="73"/>
                    <a:pt x="222" y="74"/>
                    <a:pt x="223" y="73"/>
                  </a:cubicBezTo>
                  <a:cubicBezTo>
                    <a:pt x="224" y="73"/>
                    <a:pt x="224" y="73"/>
                    <a:pt x="224" y="73"/>
                  </a:cubicBezTo>
                  <a:cubicBezTo>
                    <a:pt x="224" y="74"/>
                    <a:pt x="225" y="74"/>
                    <a:pt x="226" y="73"/>
                  </a:cubicBezTo>
                  <a:cubicBezTo>
                    <a:pt x="226" y="72"/>
                    <a:pt x="230" y="74"/>
                    <a:pt x="232" y="77"/>
                  </a:cubicBezTo>
                  <a:cubicBezTo>
                    <a:pt x="232" y="78"/>
                    <a:pt x="233" y="78"/>
                    <a:pt x="234" y="79"/>
                  </a:cubicBezTo>
                  <a:cubicBezTo>
                    <a:pt x="234" y="79"/>
                    <a:pt x="234" y="79"/>
                    <a:pt x="234" y="80"/>
                  </a:cubicBezTo>
                  <a:cubicBezTo>
                    <a:pt x="235" y="81"/>
                    <a:pt x="235" y="81"/>
                    <a:pt x="236" y="81"/>
                  </a:cubicBezTo>
                  <a:cubicBezTo>
                    <a:pt x="237" y="81"/>
                    <a:pt x="237" y="82"/>
                    <a:pt x="237" y="82"/>
                  </a:cubicBezTo>
                  <a:cubicBezTo>
                    <a:pt x="238" y="83"/>
                    <a:pt x="238" y="83"/>
                    <a:pt x="239" y="83"/>
                  </a:cubicBezTo>
                  <a:cubicBezTo>
                    <a:pt x="240" y="84"/>
                    <a:pt x="243" y="86"/>
                    <a:pt x="245" y="89"/>
                  </a:cubicBezTo>
                  <a:cubicBezTo>
                    <a:pt x="246" y="90"/>
                    <a:pt x="247" y="91"/>
                    <a:pt x="247" y="91"/>
                  </a:cubicBezTo>
                  <a:cubicBezTo>
                    <a:pt x="248" y="91"/>
                    <a:pt x="249" y="93"/>
                    <a:pt x="249" y="94"/>
                  </a:cubicBezTo>
                  <a:cubicBezTo>
                    <a:pt x="249" y="94"/>
                    <a:pt x="249" y="94"/>
                    <a:pt x="250" y="94"/>
                  </a:cubicBezTo>
                  <a:cubicBezTo>
                    <a:pt x="250" y="94"/>
                    <a:pt x="250" y="94"/>
                    <a:pt x="250" y="94"/>
                  </a:cubicBezTo>
                  <a:cubicBezTo>
                    <a:pt x="251" y="93"/>
                    <a:pt x="252" y="93"/>
                    <a:pt x="253" y="94"/>
                  </a:cubicBezTo>
                  <a:cubicBezTo>
                    <a:pt x="254" y="95"/>
                    <a:pt x="254" y="95"/>
                    <a:pt x="254" y="96"/>
                  </a:cubicBezTo>
                  <a:cubicBezTo>
                    <a:pt x="253" y="97"/>
                    <a:pt x="254" y="98"/>
                    <a:pt x="255" y="97"/>
                  </a:cubicBezTo>
                  <a:cubicBezTo>
                    <a:pt x="256" y="97"/>
                    <a:pt x="256" y="97"/>
                    <a:pt x="257" y="97"/>
                  </a:cubicBezTo>
                  <a:cubicBezTo>
                    <a:pt x="257" y="97"/>
                    <a:pt x="257" y="98"/>
                    <a:pt x="256" y="98"/>
                  </a:cubicBezTo>
                  <a:cubicBezTo>
                    <a:pt x="256" y="98"/>
                    <a:pt x="256" y="98"/>
                    <a:pt x="256" y="98"/>
                  </a:cubicBezTo>
                  <a:cubicBezTo>
                    <a:pt x="256" y="99"/>
                    <a:pt x="257" y="99"/>
                    <a:pt x="258" y="98"/>
                  </a:cubicBezTo>
                  <a:cubicBezTo>
                    <a:pt x="259" y="98"/>
                    <a:pt x="259" y="98"/>
                    <a:pt x="259" y="99"/>
                  </a:cubicBezTo>
                  <a:cubicBezTo>
                    <a:pt x="260" y="99"/>
                    <a:pt x="260" y="100"/>
                    <a:pt x="261" y="101"/>
                  </a:cubicBezTo>
                  <a:cubicBezTo>
                    <a:pt x="262" y="101"/>
                    <a:pt x="262" y="101"/>
                    <a:pt x="262" y="102"/>
                  </a:cubicBezTo>
                  <a:cubicBezTo>
                    <a:pt x="262" y="102"/>
                    <a:pt x="263" y="104"/>
                    <a:pt x="263" y="103"/>
                  </a:cubicBezTo>
                  <a:cubicBezTo>
                    <a:pt x="263" y="103"/>
                    <a:pt x="265" y="104"/>
                    <a:pt x="266" y="104"/>
                  </a:cubicBezTo>
                  <a:cubicBezTo>
                    <a:pt x="266" y="105"/>
                    <a:pt x="266" y="105"/>
                    <a:pt x="267" y="106"/>
                  </a:cubicBezTo>
                  <a:cubicBezTo>
                    <a:pt x="268" y="106"/>
                    <a:pt x="269" y="107"/>
                    <a:pt x="269" y="107"/>
                  </a:cubicBezTo>
                  <a:cubicBezTo>
                    <a:pt x="269" y="107"/>
                    <a:pt x="270" y="108"/>
                    <a:pt x="271" y="108"/>
                  </a:cubicBezTo>
                  <a:cubicBezTo>
                    <a:pt x="271" y="109"/>
                    <a:pt x="272" y="109"/>
                    <a:pt x="272" y="110"/>
                  </a:cubicBezTo>
                  <a:cubicBezTo>
                    <a:pt x="272" y="110"/>
                    <a:pt x="273" y="110"/>
                    <a:pt x="273" y="110"/>
                  </a:cubicBezTo>
                  <a:cubicBezTo>
                    <a:pt x="273" y="110"/>
                    <a:pt x="274" y="110"/>
                    <a:pt x="274" y="110"/>
                  </a:cubicBezTo>
                  <a:cubicBezTo>
                    <a:pt x="274" y="111"/>
                    <a:pt x="275" y="111"/>
                    <a:pt x="275" y="112"/>
                  </a:cubicBezTo>
                  <a:cubicBezTo>
                    <a:pt x="277" y="113"/>
                    <a:pt x="281" y="116"/>
                    <a:pt x="282" y="116"/>
                  </a:cubicBezTo>
                  <a:cubicBezTo>
                    <a:pt x="282" y="118"/>
                    <a:pt x="283" y="118"/>
                    <a:pt x="285" y="119"/>
                  </a:cubicBezTo>
                  <a:cubicBezTo>
                    <a:pt x="286" y="119"/>
                    <a:pt x="286" y="119"/>
                    <a:pt x="286" y="120"/>
                  </a:cubicBezTo>
                  <a:cubicBezTo>
                    <a:pt x="285" y="120"/>
                    <a:pt x="287" y="122"/>
                    <a:pt x="288" y="122"/>
                  </a:cubicBezTo>
                  <a:cubicBezTo>
                    <a:pt x="289" y="121"/>
                    <a:pt x="289" y="122"/>
                    <a:pt x="289" y="123"/>
                  </a:cubicBezTo>
                  <a:cubicBezTo>
                    <a:pt x="290" y="125"/>
                    <a:pt x="291" y="126"/>
                    <a:pt x="292" y="125"/>
                  </a:cubicBezTo>
                  <a:cubicBezTo>
                    <a:pt x="293" y="125"/>
                    <a:pt x="293" y="125"/>
                    <a:pt x="292" y="125"/>
                  </a:cubicBezTo>
                  <a:cubicBezTo>
                    <a:pt x="292" y="126"/>
                    <a:pt x="292" y="126"/>
                    <a:pt x="293" y="127"/>
                  </a:cubicBezTo>
                  <a:cubicBezTo>
                    <a:pt x="294" y="127"/>
                    <a:pt x="295" y="128"/>
                    <a:pt x="295" y="128"/>
                  </a:cubicBezTo>
                  <a:cubicBezTo>
                    <a:pt x="295" y="128"/>
                    <a:pt x="295" y="129"/>
                    <a:pt x="296" y="129"/>
                  </a:cubicBezTo>
                  <a:cubicBezTo>
                    <a:pt x="296" y="129"/>
                    <a:pt x="297" y="130"/>
                    <a:pt x="298" y="130"/>
                  </a:cubicBezTo>
                  <a:cubicBezTo>
                    <a:pt x="299" y="131"/>
                    <a:pt x="300" y="132"/>
                    <a:pt x="300" y="132"/>
                  </a:cubicBezTo>
                  <a:cubicBezTo>
                    <a:pt x="301" y="131"/>
                    <a:pt x="301" y="132"/>
                    <a:pt x="301" y="132"/>
                  </a:cubicBezTo>
                  <a:cubicBezTo>
                    <a:pt x="302" y="133"/>
                    <a:pt x="303" y="134"/>
                    <a:pt x="303" y="135"/>
                  </a:cubicBezTo>
                  <a:cubicBezTo>
                    <a:pt x="304" y="135"/>
                    <a:pt x="305" y="136"/>
                    <a:pt x="305" y="137"/>
                  </a:cubicBezTo>
                  <a:cubicBezTo>
                    <a:pt x="305" y="138"/>
                    <a:pt x="307" y="138"/>
                    <a:pt x="308" y="138"/>
                  </a:cubicBezTo>
                  <a:cubicBezTo>
                    <a:pt x="308" y="137"/>
                    <a:pt x="308" y="138"/>
                    <a:pt x="308" y="139"/>
                  </a:cubicBezTo>
                  <a:cubicBezTo>
                    <a:pt x="309" y="140"/>
                    <a:pt x="309" y="141"/>
                    <a:pt x="309" y="140"/>
                  </a:cubicBezTo>
                  <a:cubicBezTo>
                    <a:pt x="311" y="140"/>
                    <a:pt x="312" y="140"/>
                    <a:pt x="311" y="140"/>
                  </a:cubicBezTo>
                  <a:cubicBezTo>
                    <a:pt x="311" y="141"/>
                    <a:pt x="312" y="141"/>
                    <a:pt x="312" y="141"/>
                  </a:cubicBezTo>
                  <a:cubicBezTo>
                    <a:pt x="312" y="141"/>
                    <a:pt x="313" y="142"/>
                    <a:pt x="313" y="142"/>
                  </a:cubicBezTo>
                  <a:cubicBezTo>
                    <a:pt x="313" y="143"/>
                    <a:pt x="313" y="143"/>
                    <a:pt x="313" y="143"/>
                  </a:cubicBezTo>
                  <a:cubicBezTo>
                    <a:pt x="313" y="143"/>
                    <a:pt x="314" y="143"/>
                    <a:pt x="314" y="144"/>
                  </a:cubicBezTo>
                  <a:cubicBezTo>
                    <a:pt x="314" y="145"/>
                    <a:pt x="315" y="146"/>
                    <a:pt x="315" y="146"/>
                  </a:cubicBezTo>
                  <a:cubicBezTo>
                    <a:pt x="316" y="145"/>
                    <a:pt x="319" y="148"/>
                    <a:pt x="319" y="148"/>
                  </a:cubicBezTo>
                  <a:cubicBezTo>
                    <a:pt x="319" y="149"/>
                    <a:pt x="319" y="149"/>
                    <a:pt x="320" y="149"/>
                  </a:cubicBezTo>
                  <a:cubicBezTo>
                    <a:pt x="321" y="149"/>
                    <a:pt x="321" y="149"/>
                    <a:pt x="321" y="150"/>
                  </a:cubicBezTo>
                  <a:cubicBezTo>
                    <a:pt x="321" y="151"/>
                    <a:pt x="321" y="152"/>
                    <a:pt x="321" y="152"/>
                  </a:cubicBezTo>
                  <a:cubicBezTo>
                    <a:pt x="321" y="153"/>
                    <a:pt x="321" y="152"/>
                    <a:pt x="322" y="152"/>
                  </a:cubicBezTo>
                  <a:cubicBezTo>
                    <a:pt x="324" y="151"/>
                    <a:pt x="324" y="151"/>
                    <a:pt x="324" y="153"/>
                  </a:cubicBezTo>
                  <a:cubicBezTo>
                    <a:pt x="325" y="154"/>
                    <a:pt x="325" y="154"/>
                    <a:pt x="326" y="154"/>
                  </a:cubicBezTo>
                  <a:cubicBezTo>
                    <a:pt x="326" y="154"/>
                    <a:pt x="327" y="154"/>
                    <a:pt x="327" y="155"/>
                  </a:cubicBezTo>
                  <a:cubicBezTo>
                    <a:pt x="328" y="155"/>
                    <a:pt x="328" y="155"/>
                    <a:pt x="328" y="156"/>
                  </a:cubicBezTo>
                  <a:cubicBezTo>
                    <a:pt x="327" y="157"/>
                    <a:pt x="327" y="157"/>
                    <a:pt x="328" y="158"/>
                  </a:cubicBezTo>
                  <a:cubicBezTo>
                    <a:pt x="328" y="158"/>
                    <a:pt x="328" y="157"/>
                    <a:pt x="328" y="157"/>
                  </a:cubicBezTo>
                  <a:cubicBezTo>
                    <a:pt x="328" y="156"/>
                    <a:pt x="331" y="157"/>
                    <a:pt x="331" y="159"/>
                  </a:cubicBezTo>
                  <a:cubicBezTo>
                    <a:pt x="332" y="160"/>
                    <a:pt x="332" y="161"/>
                    <a:pt x="333" y="160"/>
                  </a:cubicBezTo>
                  <a:cubicBezTo>
                    <a:pt x="334" y="160"/>
                    <a:pt x="336" y="163"/>
                    <a:pt x="337" y="165"/>
                  </a:cubicBezTo>
                  <a:cubicBezTo>
                    <a:pt x="337" y="165"/>
                    <a:pt x="337" y="167"/>
                    <a:pt x="336" y="169"/>
                  </a:cubicBezTo>
                  <a:cubicBezTo>
                    <a:pt x="335" y="172"/>
                    <a:pt x="335" y="172"/>
                    <a:pt x="333" y="173"/>
                  </a:cubicBezTo>
                  <a:cubicBezTo>
                    <a:pt x="330" y="175"/>
                    <a:pt x="328" y="175"/>
                    <a:pt x="327" y="174"/>
                  </a:cubicBezTo>
                  <a:cubicBezTo>
                    <a:pt x="327" y="173"/>
                    <a:pt x="327" y="173"/>
                    <a:pt x="326" y="174"/>
                  </a:cubicBezTo>
                  <a:cubicBezTo>
                    <a:pt x="326" y="175"/>
                    <a:pt x="326" y="175"/>
                    <a:pt x="326" y="174"/>
                  </a:cubicBezTo>
                  <a:cubicBezTo>
                    <a:pt x="325" y="174"/>
                    <a:pt x="325" y="174"/>
                    <a:pt x="325" y="174"/>
                  </a:cubicBezTo>
                  <a:cubicBezTo>
                    <a:pt x="324" y="174"/>
                    <a:pt x="324" y="174"/>
                    <a:pt x="325" y="175"/>
                  </a:cubicBezTo>
                  <a:cubicBezTo>
                    <a:pt x="325" y="175"/>
                    <a:pt x="325" y="175"/>
                    <a:pt x="324" y="175"/>
                  </a:cubicBezTo>
                  <a:cubicBezTo>
                    <a:pt x="324" y="175"/>
                    <a:pt x="324" y="175"/>
                    <a:pt x="323" y="175"/>
                  </a:cubicBezTo>
                  <a:cubicBezTo>
                    <a:pt x="323" y="173"/>
                    <a:pt x="322" y="174"/>
                    <a:pt x="322" y="175"/>
                  </a:cubicBezTo>
                  <a:cubicBezTo>
                    <a:pt x="322" y="176"/>
                    <a:pt x="321" y="177"/>
                    <a:pt x="320" y="176"/>
                  </a:cubicBezTo>
                  <a:cubicBezTo>
                    <a:pt x="320" y="176"/>
                    <a:pt x="319" y="176"/>
                    <a:pt x="318" y="177"/>
                  </a:cubicBezTo>
                  <a:cubicBezTo>
                    <a:pt x="317" y="177"/>
                    <a:pt x="316" y="177"/>
                    <a:pt x="316" y="176"/>
                  </a:cubicBezTo>
                  <a:cubicBezTo>
                    <a:pt x="315" y="175"/>
                    <a:pt x="313" y="176"/>
                    <a:pt x="312" y="177"/>
                  </a:cubicBezTo>
                  <a:cubicBezTo>
                    <a:pt x="311" y="179"/>
                    <a:pt x="311" y="179"/>
                    <a:pt x="311" y="178"/>
                  </a:cubicBezTo>
                  <a:cubicBezTo>
                    <a:pt x="311" y="178"/>
                    <a:pt x="311" y="178"/>
                    <a:pt x="310" y="178"/>
                  </a:cubicBezTo>
                  <a:cubicBezTo>
                    <a:pt x="310" y="178"/>
                    <a:pt x="309" y="178"/>
                    <a:pt x="309" y="179"/>
                  </a:cubicBezTo>
                  <a:cubicBezTo>
                    <a:pt x="309" y="180"/>
                    <a:pt x="309" y="180"/>
                    <a:pt x="307" y="180"/>
                  </a:cubicBezTo>
                  <a:cubicBezTo>
                    <a:pt x="306" y="180"/>
                    <a:pt x="306" y="180"/>
                    <a:pt x="306" y="181"/>
                  </a:cubicBezTo>
                  <a:cubicBezTo>
                    <a:pt x="306" y="181"/>
                    <a:pt x="306" y="181"/>
                    <a:pt x="305" y="181"/>
                  </a:cubicBezTo>
                  <a:cubicBezTo>
                    <a:pt x="305" y="181"/>
                    <a:pt x="304" y="182"/>
                    <a:pt x="304" y="182"/>
                  </a:cubicBezTo>
                  <a:cubicBezTo>
                    <a:pt x="304" y="183"/>
                    <a:pt x="303" y="182"/>
                    <a:pt x="303" y="181"/>
                  </a:cubicBezTo>
                  <a:cubicBezTo>
                    <a:pt x="303" y="181"/>
                    <a:pt x="303" y="180"/>
                    <a:pt x="303" y="180"/>
                  </a:cubicBezTo>
                  <a:cubicBezTo>
                    <a:pt x="303" y="180"/>
                    <a:pt x="302" y="179"/>
                    <a:pt x="302" y="180"/>
                  </a:cubicBezTo>
                  <a:cubicBezTo>
                    <a:pt x="302" y="180"/>
                    <a:pt x="302" y="180"/>
                    <a:pt x="302" y="181"/>
                  </a:cubicBezTo>
                  <a:cubicBezTo>
                    <a:pt x="302" y="182"/>
                    <a:pt x="301" y="184"/>
                    <a:pt x="299" y="183"/>
                  </a:cubicBezTo>
                  <a:cubicBezTo>
                    <a:pt x="298" y="183"/>
                    <a:pt x="298" y="183"/>
                    <a:pt x="298" y="184"/>
                  </a:cubicBezTo>
                  <a:cubicBezTo>
                    <a:pt x="298" y="184"/>
                    <a:pt x="298" y="184"/>
                    <a:pt x="297" y="184"/>
                  </a:cubicBezTo>
                  <a:cubicBezTo>
                    <a:pt x="297" y="184"/>
                    <a:pt x="297" y="184"/>
                    <a:pt x="297" y="185"/>
                  </a:cubicBezTo>
                  <a:cubicBezTo>
                    <a:pt x="297" y="186"/>
                    <a:pt x="297" y="186"/>
                    <a:pt x="296" y="185"/>
                  </a:cubicBezTo>
                  <a:cubicBezTo>
                    <a:pt x="295" y="184"/>
                    <a:pt x="295" y="184"/>
                    <a:pt x="295" y="185"/>
                  </a:cubicBezTo>
                  <a:cubicBezTo>
                    <a:pt x="294" y="186"/>
                    <a:pt x="292" y="187"/>
                    <a:pt x="291" y="187"/>
                  </a:cubicBezTo>
                  <a:cubicBezTo>
                    <a:pt x="289" y="186"/>
                    <a:pt x="289" y="186"/>
                    <a:pt x="288" y="187"/>
                  </a:cubicBezTo>
                  <a:cubicBezTo>
                    <a:pt x="287" y="188"/>
                    <a:pt x="287" y="188"/>
                    <a:pt x="286" y="188"/>
                  </a:cubicBezTo>
                  <a:cubicBezTo>
                    <a:pt x="285" y="188"/>
                    <a:pt x="285" y="188"/>
                    <a:pt x="285" y="188"/>
                  </a:cubicBezTo>
                  <a:cubicBezTo>
                    <a:pt x="285" y="189"/>
                    <a:pt x="277" y="191"/>
                    <a:pt x="275" y="191"/>
                  </a:cubicBezTo>
                  <a:cubicBezTo>
                    <a:pt x="274" y="191"/>
                    <a:pt x="274" y="191"/>
                    <a:pt x="274" y="191"/>
                  </a:cubicBezTo>
                  <a:cubicBezTo>
                    <a:pt x="274" y="192"/>
                    <a:pt x="273" y="192"/>
                    <a:pt x="271" y="192"/>
                  </a:cubicBezTo>
                  <a:cubicBezTo>
                    <a:pt x="269" y="193"/>
                    <a:pt x="267" y="193"/>
                    <a:pt x="267" y="194"/>
                  </a:cubicBezTo>
                  <a:cubicBezTo>
                    <a:pt x="267" y="194"/>
                    <a:pt x="265" y="194"/>
                    <a:pt x="264" y="194"/>
                  </a:cubicBezTo>
                  <a:cubicBezTo>
                    <a:pt x="263" y="194"/>
                    <a:pt x="262" y="194"/>
                    <a:pt x="262" y="193"/>
                  </a:cubicBezTo>
                  <a:cubicBezTo>
                    <a:pt x="262" y="193"/>
                    <a:pt x="262" y="192"/>
                    <a:pt x="262" y="192"/>
                  </a:cubicBezTo>
                  <a:cubicBezTo>
                    <a:pt x="263" y="192"/>
                    <a:pt x="263" y="192"/>
                    <a:pt x="263" y="192"/>
                  </a:cubicBezTo>
                  <a:cubicBezTo>
                    <a:pt x="263" y="192"/>
                    <a:pt x="262" y="191"/>
                    <a:pt x="262" y="191"/>
                  </a:cubicBezTo>
                  <a:cubicBezTo>
                    <a:pt x="261" y="191"/>
                    <a:pt x="260" y="193"/>
                    <a:pt x="260" y="194"/>
                  </a:cubicBezTo>
                  <a:cubicBezTo>
                    <a:pt x="260" y="195"/>
                    <a:pt x="260" y="195"/>
                    <a:pt x="259" y="195"/>
                  </a:cubicBezTo>
                  <a:cubicBezTo>
                    <a:pt x="258" y="196"/>
                    <a:pt x="254" y="196"/>
                    <a:pt x="253" y="196"/>
                  </a:cubicBezTo>
                  <a:cubicBezTo>
                    <a:pt x="253" y="195"/>
                    <a:pt x="252" y="196"/>
                    <a:pt x="251" y="196"/>
                  </a:cubicBezTo>
                  <a:cubicBezTo>
                    <a:pt x="251" y="197"/>
                    <a:pt x="250" y="197"/>
                    <a:pt x="249" y="197"/>
                  </a:cubicBezTo>
                  <a:cubicBezTo>
                    <a:pt x="248" y="197"/>
                    <a:pt x="248" y="198"/>
                    <a:pt x="248" y="198"/>
                  </a:cubicBezTo>
                  <a:cubicBezTo>
                    <a:pt x="248" y="199"/>
                    <a:pt x="247" y="199"/>
                    <a:pt x="246" y="198"/>
                  </a:cubicBezTo>
                  <a:cubicBezTo>
                    <a:pt x="246" y="198"/>
                    <a:pt x="245" y="198"/>
                    <a:pt x="245" y="198"/>
                  </a:cubicBezTo>
                  <a:cubicBezTo>
                    <a:pt x="244" y="198"/>
                    <a:pt x="244" y="199"/>
                    <a:pt x="243" y="200"/>
                  </a:cubicBezTo>
                  <a:cubicBezTo>
                    <a:pt x="242" y="200"/>
                    <a:pt x="242" y="201"/>
                    <a:pt x="242" y="200"/>
                  </a:cubicBezTo>
                  <a:cubicBezTo>
                    <a:pt x="241" y="200"/>
                    <a:pt x="240" y="200"/>
                    <a:pt x="240" y="201"/>
                  </a:cubicBezTo>
                  <a:cubicBezTo>
                    <a:pt x="238" y="201"/>
                    <a:pt x="238" y="201"/>
                    <a:pt x="238" y="200"/>
                  </a:cubicBezTo>
                  <a:cubicBezTo>
                    <a:pt x="238" y="200"/>
                    <a:pt x="238" y="200"/>
                    <a:pt x="237" y="200"/>
                  </a:cubicBezTo>
                  <a:cubicBezTo>
                    <a:pt x="237" y="200"/>
                    <a:pt x="237" y="201"/>
                    <a:pt x="237" y="201"/>
                  </a:cubicBezTo>
                  <a:cubicBezTo>
                    <a:pt x="237" y="203"/>
                    <a:pt x="237" y="203"/>
                    <a:pt x="235" y="201"/>
                  </a:cubicBezTo>
                  <a:cubicBezTo>
                    <a:pt x="234" y="199"/>
                    <a:pt x="233" y="199"/>
                    <a:pt x="234" y="201"/>
                  </a:cubicBezTo>
                  <a:cubicBezTo>
                    <a:pt x="234" y="202"/>
                    <a:pt x="234" y="202"/>
                    <a:pt x="233" y="203"/>
                  </a:cubicBezTo>
                  <a:cubicBezTo>
                    <a:pt x="232" y="203"/>
                    <a:pt x="231" y="202"/>
                    <a:pt x="231" y="202"/>
                  </a:cubicBezTo>
                  <a:cubicBezTo>
                    <a:pt x="230" y="201"/>
                    <a:pt x="229" y="202"/>
                    <a:pt x="229" y="203"/>
                  </a:cubicBezTo>
                  <a:cubicBezTo>
                    <a:pt x="230" y="204"/>
                    <a:pt x="230" y="204"/>
                    <a:pt x="229" y="203"/>
                  </a:cubicBezTo>
                  <a:cubicBezTo>
                    <a:pt x="228" y="202"/>
                    <a:pt x="225" y="203"/>
                    <a:pt x="225" y="204"/>
                  </a:cubicBezTo>
                  <a:cubicBezTo>
                    <a:pt x="225" y="204"/>
                    <a:pt x="224" y="205"/>
                    <a:pt x="223" y="204"/>
                  </a:cubicBezTo>
                  <a:cubicBezTo>
                    <a:pt x="222" y="204"/>
                    <a:pt x="221" y="204"/>
                    <a:pt x="221" y="204"/>
                  </a:cubicBezTo>
                  <a:cubicBezTo>
                    <a:pt x="221" y="205"/>
                    <a:pt x="220" y="205"/>
                    <a:pt x="219" y="205"/>
                  </a:cubicBezTo>
                  <a:cubicBezTo>
                    <a:pt x="218" y="205"/>
                    <a:pt x="217" y="205"/>
                    <a:pt x="216" y="206"/>
                  </a:cubicBezTo>
                  <a:cubicBezTo>
                    <a:pt x="216" y="206"/>
                    <a:pt x="216" y="206"/>
                    <a:pt x="216" y="205"/>
                  </a:cubicBezTo>
                  <a:cubicBezTo>
                    <a:pt x="216" y="205"/>
                    <a:pt x="215" y="205"/>
                    <a:pt x="215" y="205"/>
                  </a:cubicBezTo>
                  <a:cubicBezTo>
                    <a:pt x="215" y="206"/>
                    <a:pt x="214" y="206"/>
                    <a:pt x="214" y="205"/>
                  </a:cubicBezTo>
                  <a:cubicBezTo>
                    <a:pt x="213" y="205"/>
                    <a:pt x="213" y="205"/>
                    <a:pt x="212" y="206"/>
                  </a:cubicBezTo>
                  <a:cubicBezTo>
                    <a:pt x="211" y="206"/>
                    <a:pt x="210" y="207"/>
                    <a:pt x="209" y="207"/>
                  </a:cubicBezTo>
                  <a:cubicBezTo>
                    <a:pt x="207" y="208"/>
                    <a:pt x="206" y="208"/>
                    <a:pt x="206" y="209"/>
                  </a:cubicBezTo>
                  <a:cubicBezTo>
                    <a:pt x="205" y="209"/>
                    <a:pt x="205" y="209"/>
                    <a:pt x="204" y="209"/>
                  </a:cubicBezTo>
                  <a:cubicBezTo>
                    <a:pt x="204" y="208"/>
                    <a:pt x="203" y="208"/>
                    <a:pt x="203" y="208"/>
                  </a:cubicBezTo>
                  <a:cubicBezTo>
                    <a:pt x="203" y="209"/>
                    <a:pt x="202" y="208"/>
                    <a:pt x="200" y="208"/>
                  </a:cubicBezTo>
                  <a:cubicBezTo>
                    <a:pt x="198" y="207"/>
                    <a:pt x="198" y="207"/>
                    <a:pt x="198" y="208"/>
                  </a:cubicBezTo>
                  <a:cubicBezTo>
                    <a:pt x="198" y="209"/>
                    <a:pt x="198" y="209"/>
                    <a:pt x="197" y="210"/>
                  </a:cubicBezTo>
                  <a:cubicBezTo>
                    <a:pt x="196" y="210"/>
                    <a:pt x="195" y="210"/>
                    <a:pt x="195" y="211"/>
                  </a:cubicBezTo>
                  <a:cubicBezTo>
                    <a:pt x="195" y="212"/>
                    <a:pt x="195" y="212"/>
                    <a:pt x="194" y="211"/>
                  </a:cubicBezTo>
                  <a:cubicBezTo>
                    <a:pt x="194" y="210"/>
                    <a:pt x="193" y="210"/>
                    <a:pt x="193" y="211"/>
                  </a:cubicBezTo>
                  <a:cubicBezTo>
                    <a:pt x="193" y="211"/>
                    <a:pt x="192" y="211"/>
                    <a:pt x="191" y="210"/>
                  </a:cubicBezTo>
                  <a:cubicBezTo>
                    <a:pt x="190" y="209"/>
                    <a:pt x="189" y="208"/>
                    <a:pt x="188" y="209"/>
                  </a:cubicBezTo>
                  <a:cubicBezTo>
                    <a:pt x="188" y="209"/>
                    <a:pt x="189" y="210"/>
                    <a:pt x="189" y="211"/>
                  </a:cubicBezTo>
                  <a:cubicBezTo>
                    <a:pt x="191" y="212"/>
                    <a:pt x="191" y="212"/>
                    <a:pt x="190" y="212"/>
                  </a:cubicBezTo>
                  <a:cubicBezTo>
                    <a:pt x="189" y="211"/>
                    <a:pt x="183" y="212"/>
                    <a:pt x="183" y="213"/>
                  </a:cubicBezTo>
                  <a:cubicBezTo>
                    <a:pt x="183" y="213"/>
                    <a:pt x="183" y="214"/>
                    <a:pt x="182" y="214"/>
                  </a:cubicBezTo>
                  <a:cubicBezTo>
                    <a:pt x="181" y="214"/>
                    <a:pt x="180" y="214"/>
                    <a:pt x="180" y="214"/>
                  </a:cubicBezTo>
                  <a:cubicBezTo>
                    <a:pt x="180" y="214"/>
                    <a:pt x="180" y="214"/>
                    <a:pt x="179" y="214"/>
                  </a:cubicBezTo>
                  <a:cubicBezTo>
                    <a:pt x="178" y="214"/>
                    <a:pt x="178" y="215"/>
                    <a:pt x="178" y="214"/>
                  </a:cubicBezTo>
                  <a:cubicBezTo>
                    <a:pt x="178" y="214"/>
                    <a:pt x="177" y="214"/>
                    <a:pt x="177" y="214"/>
                  </a:cubicBezTo>
                  <a:cubicBezTo>
                    <a:pt x="176" y="215"/>
                    <a:pt x="176" y="216"/>
                    <a:pt x="176" y="216"/>
                  </a:cubicBezTo>
                  <a:cubicBezTo>
                    <a:pt x="176" y="216"/>
                    <a:pt x="176" y="217"/>
                    <a:pt x="175" y="217"/>
                  </a:cubicBezTo>
                  <a:cubicBezTo>
                    <a:pt x="174" y="218"/>
                    <a:pt x="174" y="219"/>
                    <a:pt x="175" y="222"/>
                  </a:cubicBezTo>
                  <a:cubicBezTo>
                    <a:pt x="176" y="225"/>
                    <a:pt x="175" y="225"/>
                    <a:pt x="174" y="224"/>
                  </a:cubicBezTo>
                  <a:close/>
                  <a:moveTo>
                    <a:pt x="285" y="179"/>
                  </a:moveTo>
                  <a:cubicBezTo>
                    <a:pt x="287" y="178"/>
                    <a:pt x="290" y="177"/>
                    <a:pt x="291" y="177"/>
                  </a:cubicBezTo>
                  <a:cubicBezTo>
                    <a:pt x="292" y="176"/>
                    <a:pt x="294" y="176"/>
                    <a:pt x="295" y="175"/>
                  </a:cubicBezTo>
                  <a:cubicBezTo>
                    <a:pt x="296" y="175"/>
                    <a:pt x="297" y="174"/>
                    <a:pt x="297" y="174"/>
                  </a:cubicBezTo>
                  <a:cubicBezTo>
                    <a:pt x="297" y="173"/>
                    <a:pt x="298" y="173"/>
                    <a:pt x="299" y="173"/>
                  </a:cubicBezTo>
                  <a:cubicBezTo>
                    <a:pt x="300" y="173"/>
                    <a:pt x="301" y="173"/>
                    <a:pt x="301" y="173"/>
                  </a:cubicBezTo>
                  <a:cubicBezTo>
                    <a:pt x="302" y="172"/>
                    <a:pt x="307" y="171"/>
                    <a:pt x="308" y="171"/>
                  </a:cubicBezTo>
                  <a:cubicBezTo>
                    <a:pt x="309" y="171"/>
                    <a:pt x="309" y="171"/>
                    <a:pt x="309" y="171"/>
                  </a:cubicBezTo>
                  <a:cubicBezTo>
                    <a:pt x="309" y="170"/>
                    <a:pt x="310" y="170"/>
                    <a:pt x="311" y="170"/>
                  </a:cubicBezTo>
                  <a:cubicBezTo>
                    <a:pt x="312" y="170"/>
                    <a:pt x="313" y="169"/>
                    <a:pt x="313" y="169"/>
                  </a:cubicBezTo>
                  <a:cubicBezTo>
                    <a:pt x="313" y="168"/>
                    <a:pt x="315" y="167"/>
                    <a:pt x="316" y="167"/>
                  </a:cubicBezTo>
                  <a:cubicBezTo>
                    <a:pt x="318" y="167"/>
                    <a:pt x="317" y="164"/>
                    <a:pt x="314" y="161"/>
                  </a:cubicBezTo>
                  <a:cubicBezTo>
                    <a:pt x="312" y="159"/>
                    <a:pt x="311" y="157"/>
                    <a:pt x="310" y="157"/>
                  </a:cubicBezTo>
                  <a:cubicBezTo>
                    <a:pt x="310" y="157"/>
                    <a:pt x="309" y="157"/>
                    <a:pt x="309" y="156"/>
                  </a:cubicBezTo>
                  <a:cubicBezTo>
                    <a:pt x="309" y="155"/>
                    <a:pt x="308" y="154"/>
                    <a:pt x="307" y="154"/>
                  </a:cubicBezTo>
                  <a:cubicBezTo>
                    <a:pt x="306" y="154"/>
                    <a:pt x="305" y="154"/>
                    <a:pt x="305" y="153"/>
                  </a:cubicBezTo>
                  <a:cubicBezTo>
                    <a:pt x="305" y="153"/>
                    <a:pt x="304" y="152"/>
                    <a:pt x="303" y="152"/>
                  </a:cubicBezTo>
                  <a:cubicBezTo>
                    <a:pt x="303" y="152"/>
                    <a:pt x="302" y="151"/>
                    <a:pt x="302" y="150"/>
                  </a:cubicBezTo>
                  <a:cubicBezTo>
                    <a:pt x="301" y="149"/>
                    <a:pt x="301" y="149"/>
                    <a:pt x="300" y="149"/>
                  </a:cubicBezTo>
                  <a:cubicBezTo>
                    <a:pt x="300" y="149"/>
                    <a:pt x="299" y="148"/>
                    <a:pt x="299" y="148"/>
                  </a:cubicBezTo>
                  <a:cubicBezTo>
                    <a:pt x="298" y="147"/>
                    <a:pt x="297" y="146"/>
                    <a:pt x="295" y="145"/>
                  </a:cubicBezTo>
                  <a:cubicBezTo>
                    <a:pt x="294" y="144"/>
                    <a:pt x="293" y="143"/>
                    <a:pt x="292" y="142"/>
                  </a:cubicBezTo>
                  <a:cubicBezTo>
                    <a:pt x="291" y="142"/>
                    <a:pt x="290" y="141"/>
                    <a:pt x="290" y="141"/>
                  </a:cubicBezTo>
                  <a:cubicBezTo>
                    <a:pt x="290" y="141"/>
                    <a:pt x="289" y="141"/>
                    <a:pt x="289" y="140"/>
                  </a:cubicBezTo>
                  <a:cubicBezTo>
                    <a:pt x="289" y="139"/>
                    <a:pt x="289" y="139"/>
                    <a:pt x="288" y="139"/>
                  </a:cubicBezTo>
                  <a:cubicBezTo>
                    <a:pt x="288" y="139"/>
                    <a:pt x="288" y="139"/>
                    <a:pt x="288" y="139"/>
                  </a:cubicBezTo>
                  <a:cubicBezTo>
                    <a:pt x="288" y="138"/>
                    <a:pt x="287" y="138"/>
                    <a:pt x="285" y="137"/>
                  </a:cubicBezTo>
                  <a:cubicBezTo>
                    <a:pt x="284" y="136"/>
                    <a:pt x="283" y="135"/>
                    <a:pt x="283" y="135"/>
                  </a:cubicBezTo>
                  <a:cubicBezTo>
                    <a:pt x="283" y="133"/>
                    <a:pt x="279" y="131"/>
                    <a:pt x="278" y="131"/>
                  </a:cubicBezTo>
                  <a:cubicBezTo>
                    <a:pt x="277" y="131"/>
                    <a:pt x="277" y="131"/>
                    <a:pt x="277" y="130"/>
                  </a:cubicBezTo>
                  <a:cubicBezTo>
                    <a:pt x="277" y="129"/>
                    <a:pt x="277" y="128"/>
                    <a:pt x="276" y="129"/>
                  </a:cubicBezTo>
                  <a:cubicBezTo>
                    <a:pt x="275" y="129"/>
                    <a:pt x="272" y="127"/>
                    <a:pt x="272" y="126"/>
                  </a:cubicBezTo>
                  <a:cubicBezTo>
                    <a:pt x="272" y="126"/>
                    <a:pt x="271" y="126"/>
                    <a:pt x="271" y="126"/>
                  </a:cubicBezTo>
                  <a:cubicBezTo>
                    <a:pt x="270" y="126"/>
                    <a:pt x="270" y="126"/>
                    <a:pt x="269" y="126"/>
                  </a:cubicBezTo>
                  <a:cubicBezTo>
                    <a:pt x="269" y="125"/>
                    <a:pt x="269" y="125"/>
                    <a:pt x="269" y="125"/>
                  </a:cubicBezTo>
                  <a:cubicBezTo>
                    <a:pt x="269" y="125"/>
                    <a:pt x="270" y="124"/>
                    <a:pt x="269" y="124"/>
                  </a:cubicBezTo>
                  <a:cubicBezTo>
                    <a:pt x="269" y="124"/>
                    <a:pt x="269" y="124"/>
                    <a:pt x="269" y="124"/>
                  </a:cubicBezTo>
                  <a:cubicBezTo>
                    <a:pt x="268" y="124"/>
                    <a:pt x="267" y="124"/>
                    <a:pt x="267" y="123"/>
                  </a:cubicBezTo>
                  <a:cubicBezTo>
                    <a:pt x="267" y="122"/>
                    <a:pt x="266" y="122"/>
                    <a:pt x="266" y="122"/>
                  </a:cubicBezTo>
                  <a:cubicBezTo>
                    <a:pt x="266" y="122"/>
                    <a:pt x="265" y="121"/>
                    <a:pt x="265" y="121"/>
                  </a:cubicBezTo>
                  <a:cubicBezTo>
                    <a:pt x="265" y="121"/>
                    <a:pt x="263" y="119"/>
                    <a:pt x="262" y="118"/>
                  </a:cubicBezTo>
                  <a:cubicBezTo>
                    <a:pt x="260" y="117"/>
                    <a:pt x="259" y="116"/>
                    <a:pt x="259" y="116"/>
                  </a:cubicBezTo>
                  <a:cubicBezTo>
                    <a:pt x="259" y="116"/>
                    <a:pt x="258" y="115"/>
                    <a:pt x="256" y="114"/>
                  </a:cubicBezTo>
                  <a:cubicBezTo>
                    <a:pt x="254" y="113"/>
                    <a:pt x="252" y="111"/>
                    <a:pt x="252" y="110"/>
                  </a:cubicBezTo>
                  <a:cubicBezTo>
                    <a:pt x="251" y="109"/>
                    <a:pt x="251" y="109"/>
                    <a:pt x="251" y="109"/>
                  </a:cubicBezTo>
                  <a:cubicBezTo>
                    <a:pt x="251" y="108"/>
                    <a:pt x="250" y="108"/>
                    <a:pt x="250" y="108"/>
                  </a:cubicBezTo>
                  <a:cubicBezTo>
                    <a:pt x="249" y="109"/>
                    <a:pt x="249" y="109"/>
                    <a:pt x="249" y="108"/>
                  </a:cubicBezTo>
                  <a:cubicBezTo>
                    <a:pt x="249" y="108"/>
                    <a:pt x="248" y="108"/>
                    <a:pt x="247" y="108"/>
                  </a:cubicBezTo>
                  <a:cubicBezTo>
                    <a:pt x="246" y="107"/>
                    <a:pt x="245" y="107"/>
                    <a:pt x="245" y="106"/>
                  </a:cubicBezTo>
                  <a:cubicBezTo>
                    <a:pt x="244" y="105"/>
                    <a:pt x="243" y="104"/>
                    <a:pt x="242" y="105"/>
                  </a:cubicBezTo>
                  <a:cubicBezTo>
                    <a:pt x="241" y="105"/>
                    <a:pt x="241" y="104"/>
                    <a:pt x="242" y="103"/>
                  </a:cubicBezTo>
                  <a:cubicBezTo>
                    <a:pt x="242" y="102"/>
                    <a:pt x="242" y="102"/>
                    <a:pt x="241" y="102"/>
                  </a:cubicBezTo>
                  <a:cubicBezTo>
                    <a:pt x="240" y="102"/>
                    <a:pt x="239" y="102"/>
                    <a:pt x="239" y="101"/>
                  </a:cubicBezTo>
                  <a:cubicBezTo>
                    <a:pt x="238" y="100"/>
                    <a:pt x="237" y="99"/>
                    <a:pt x="237" y="99"/>
                  </a:cubicBezTo>
                  <a:cubicBezTo>
                    <a:pt x="236" y="99"/>
                    <a:pt x="235" y="98"/>
                    <a:pt x="234" y="97"/>
                  </a:cubicBezTo>
                  <a:cubicBezTo>
                    <a:pt x="234" y="96"/>
                    <a:pt x="233" y="95"/>
                    <a:pt x="232" y="95"/>
                  </a:cubicBezTo>
                  <a:cubicBezTo>
                    <a:pt x="232" y="95"/>
                    <a:pt x="231" y="95"/>
                    <a:pt x="231" y="95"/>
                  </a:cubicBezTo>
                  <a:cubicBezTo>
                    <a:pt x="231" y="94"/>
                    <a:pt x="230" y="93"/>
                    <a:pt x="229" y="93"/>
                  </a:cubicBezTo>
                  <a:cubicBezTo>
                    <a:pt x="228" y="92"/>
                    <a:pt x="226" y="91"/>
                    <a:pt x="226" y="90"/>
                  </a:cubicBezTo>
                  <a:cubicBezTo>
                    <a:pt x="225" y="90"/>
                    <a:pt x="224" y="89"/>
                    <a:pt x="223" y="88"/>
                  </a:cubicBezTo>
                  <a:cubicBezTo>
                    <a:pt x="222" y="88"/>
                    <a:pt x="221" y="87"/>
                    <a:pt x="221" y="86"/>
                  </a:cubicBezTo>
                  <a:cubicBezTo>
                    <a:pt x="220" y="86"/>
                    <a:pt x="220" y="86"/>
                    <a:pt x="219" y="85"/>
                  </a:cubicBezTo>
                  <a:cubicBezTo>
                    <a:pt x="218" y="85"/>
                    <a:pt x="218" y="85"/>
                    <a:pt x="218" y="84"/>
                  </a:cubicBezTo>
                  <a:cubicBezTo>
                    <a:pt x="218" y="84"/>
                    <a:pt x="217" y="83"/>
                    <a:pt x="216" y="83"/>
                  </a:cubicBezTo>
                  <a:cubicBezTo>
                    <a:pt x="215" y="82"/>
                    <a:pt x="214" y="81"/>
                    <a:pt x="213" y="80"/>
                  </a:cubicBezTo>
                  <a:cubicBezTo>
                    <a:pt x="212" y="79"/>
                    <a:pt x="211" y="78"/>
                    <a:pt x="210" y="77"/>
                  </a:cubicBezTo>
                  <a:cubicBezTo>
                    <a:pt x="209" y="77"/>
                    <a:pt x="207" y="76"/>
                    <a:pt x="206" y="75"/>
                  </a:cubicBezTo>
                  <a:cubicBezTo>
                    <a:pt x="205" y="74"/>
                    <a:pt x="203" y="73"/>
                    <a:pt x="203" y="73"/>
                  </a:cubicBezTo>
                  <a:cubicBezTo>
                    <a:pt x="203" y="72"/>
                    <a:pt x="202" y="72"/>
                    <a:pt x="202" y="72"/>
                  </a:cubicBezTo>
                  <a:cubicBezTo>
                    <a:pt x="200" y="72"/>
                    <a:pt x="200" y="72"/>
                    <a:pt x="201" y="71"/>
                  </a:cubicBezTo>
                  <a:cubicBezTo>
                    <a:pt x="202" y="70"/>
                    <a:pt x="202" y="70"/>
                    <a:pt x="201" y="71"/>
                  </a:cubicBezTo>
                  <a:cubicBezTo>
                    <a:pt x="200" y="71"/>
                    <a:pt x="199" y="70"/>
                    <a:pt x="198" y="69"/>
                  </a:cubicBezTo>
                  <a:cubicBezTo>
                    <a:pt x="197" y="68"/>
                    <a:pt x="195" y="66"/>
                    <a:pt x="193" y="65"/>
                  </a:cubicBezTo>
                  <a:cubicBezTo>
                    <a:pt x="188" y="62"/>
                    <a:pt x="188" y="62"/>
                    <a:pt x="187" y="61"/>
                  </a:cubicBezTo>
                  <a:cubicBezTo>
                    <a:pt x="186" y="60"/>
                    <a:pt x="186" y="59"/>
                    <a:pt x="186" y="59"/>
                  </a:cubicBezTo>
                  <a:cubicBezTo>
                    <a:pt x="186" y="59"/>
                    <a:pt x="186" y="59"/>
                    <a:pt x="185" y="59"/>
                  </a:cubicBezTo>
                  <a:cubicBezTo>
                    <a:pt x="185" y="59"/>
                    <a:pt x="184" y="58"/>
                    <a:pt x="183" y="58"/>
                  </a:cubicBezTo>
                  <a:cubicBezTo>
                    <a:pt x="182" y="57"/>
                    <a:pt x="179" y="56"/>
                    <a:pt x="176" y="55"/>
                  </a:cubicBezTo>
                  <a:cubicBezTo>
                    <a:pt x="174" y="53"/>
                    <a:pt x="171" y="52"/>
                    <a:pt x="171" y="52"/>
                  </a:cubicBezTo>
                  <a:cubicBezTo>
                    <a:pt x="171" y="50"/>
                    <a:pt x="171" y="49"/>
                    <a:pt x="169" y="49"/>
                  </a:cubicBezTo>
                  <a:cubicBezTo>
                    <a:pt x="167" y="49"/>
                    <a:pt x="164" y="48"/>
                    <a:pt x="164" y="47"/>
                  </a:cubicBezTo>
                  <a:cubicBezTo>
                    <a:pt x="164" y="47"/>
                    <a:pt x="164" y="47"/>
                    <a:pt x="163" y="47"/>
                  </a:cubicBezTo>
                  <a:cubicBezTo>
                    <a:pt x="163" y="47"/>
                    <a:pt x="162" y="46"/>
                    <a:pt x="160" y="45"/>
                  </a:cubicBezTo>
                  <a:cubicBezTo>
                    <a:pt x="159" y="44"/>
                    <a:pt x="157" y="43"/>
                    <a:pt x="156" y="43"/>
                  </a:cubicBezTo>
                  <a:cubicBezTo>
                    <a:pt x="155" y="43"/>
                    <a:pt x="155" y="43"/>
                    <a:pt x="155" y="42"/>
                  </a:cubicBezTo>
                  <a:cubicBezTo>
                    <a:pt x="155" y="42"/>
                    <a:pt x="154" y="41"/>
                    <a:pt x="153" y="41"/>
                  </a:cubicBezTo>
                  <a:cubicBezTo>
                    <a:pt x="152" y="40"/>
                    <a:pt x="150" y="40"/>
                    <a:pt x="150" y="39"/>
                  </a:cubicBezTo>
                  <a:cubicBezTo>
                    <a:pt x="149" y="38"/>
                    <a:pt x="149" y="38"/>
                    <a:pt x="143" y="34"/>
                  </a:cubicBezTo>
                  <a:cubicBezTo>
                    <a:pt x="140" y="33"/>
                    <a:pt x="138" y="31"/>
                    <a:pt x="138" y="31"/>
                  </a:cubicBezTo>
                  <a:cubicBezTo>
                    <a:pt x="137" y="30"/>
                    <a:pt x="136" y="29"/>
                    <a:pt x="134" y="27"/>
                  </a:cubicBezTo>
                  <a:cubicBezTo>
                    <a:pt x="133" y="26"/>
                    <a:pt x="131" y="25"/>
                    <a:pt x="131" y="25"/>
                  </a:cubicBezTo>
                  <a:cubicBezTo>
                    <a:pt x="131" y="24"/>
                    <a:pt x="130" y="24"/>
                    <a:pt x="128" y="23"/>
                  </a:cubicBezTo>
                  <a:cubicBezTo>
                    <a:pt x="127" y="23"/>
                    <a:pt x="126" y="22"/>
                    <a:pt x="126" y="22"/>
                  </a:cubicBezTo>
                  <a:cubicBezTo>
                    <a:pt x="126" y="21"/>
                    <a:pt x="122" y="19"/>
                    <a:pt x="121" y="19"/>
                  </a:cubicBezTo>
                  <a:cubicBezTo>
                    <a:pt x="121" y="19"/>
                    <a:pt x="121" y="21"/>
                    <a:pt x="121" y="24"/>
                  </a:cubicBezTo>
                  <a:cubicBezTo>
                    <a:pt x="122" y="26"/>
                    <a:pt x="123" y="29"/>
                    <a:pt x="123" y="31"/>
                  </a:cubicBezTo>
                  <a:cubicBezTo>
                    <a:pt x="123" y="32"/>
                    <a:pt x="124" y="36"/>
                    <a:pt x="125" y="39"/>
                  </a:cubicBezTo>
                  <a:cubicBezTo>
                    <a:pt x="126" y="42"/>
                    <a:pt x="126" y="45"/>
                    <a:pt x="126" y="46"/>
                  </a:cubicBezTo>
                  <a:cubicBezTo>
                    <a:pt x="126" y="46"/>
                    <a:pt x="126" y="46"/>
                    <a:pt x="127" y="47"/>
                  </a:cubicBezTo>
                  <a:cubicBezTo>
                    <a:pt x="127" y="47"/>
                    <a:pt x="127" y="47"/>
                    <a:pt x="127" y="48"/>
                  </a:cubicBezTo>
                  <a:cubicBezTo>
                    <a:pt x="126" y="50"/>
                    <a:pt x="127" y="54"/>
                    <a:pt x="131" y="68"/>
                  </a:cubicBezTo>
                  <a:cubicBezTo>
                    <a:pt x="134" y="76"/>
                    <a:pt x="136" y="84"/>
                    <a:pt x="137" y="87"/>
                  </a:cubicBezTo>
                  <a:cubicBezTo>
                    <a:pt x="144" y="108"/>
                    <a:pt x="153" y="137"/>
                    <a:pt x="155" y="151"/>
                  </a:cubicBezTo>
                  <a:cubicBezTo>
                    <a:pt x="157" y="159"/>
                    <a:pt x="167" y="197"/>
                    <a:pt x="169" y="202"/>
                  </a:cubicBezTo>
                  <a:cubicBezTo>
                    <a:pt x="170" y="204"/>
                    <a:pt x="171" y="205"/>
                    <a:pt x="172" y="204"/>
                  </a:cubicBezTo>
                  <a:cubicBezTo>
                    <a:pt x="173" y="204"/>
                    <a:pt x="174" y="204"/>
                    <a:pt x="174" y="205"/>
                  </a:cubicBezTo>
                  <a:cubicBezTo>
                    <a:pt x="175" y="205"/>
                    <a:pt x="175" y="205"/>
                    <a:pt x="176" y="204"/>
                  </a:cubicBezTo>
                  <a:cubicBezTo>
                    <a:pt x="177" y="203"/>
                    <a:pt x="177" y="203"/>
                    <a:pt x="178" y="204"/>
                  </a:cubicBezTo>
                  <a:cubicBezTo>
                    <a:pt x="178" y="204"/>
                    <a:pt x="179" y="204"/>
                    <a:pt x="180" y="203"/>
                  </a:cubicBezTo>
                  <a:cubicBezTo>
                    <a:pt x="182" y="203"/>
                    <a:pt x="183" y="203"/>
                    <a:pt x="184" y="203"/>
                  </a:cubicBezTo>
                  <a:cubicBezTo>
                    <a:pt x="184" y="203"/>
                    <a:pt x="185" y="203"/>
                    <a:pt x="186" y="202"/>
                  </a:cubicBezTo>
                  <a:cubicBezTo>
                    <a:pt x="188" y="202"/>
                    <a:pt x="188" y="202"/>
                    <a:pt x="189" y="202"/>
                  </a:cubicBezTo>
                  <a:cubicBezTo>
                    <a:pt x="190" y="203"/>
                    <a:pt x="190" y="203"/>
                    <a:pt x="190" y="202"/>
                  </a:cubicBezTo>
                  <a:cubicBezTo>
                    <a:pt x="191" y="201"/>
                    <a:pt x="192" y="200"/>
                    <a:pt x="195" y="200"/>
                  </a:cubicBezTo>
                  <a:cubicBezTo>
                    <a:pt x="196" y="200"/>
                    <a:pt x="198" y="200"/>
                    <a:pt x="199" y="200"/>
                  </a:cubicBezTo>
                  <a:cubicBezTo>
                    <a:pt x="199" y="200"/>
                    <a:pt x="201" y="200"/>
                    <a:pt x="202" y="200"/>
                  </a:cubicBezTo>
                  <a:cubicBezTo>
                    <a:pt x="203" y="200"/>
                    <a:pt x="203" y="199"/>
                    <a:pt x="203" y="199"/>
                  </a:cubicBezTo>
                  <a:cubicBezTo>
                    <a:pt x="203" y="198"/>
                    <a:pt x="205" y="198"/>
                    <a:pt x="205" y="199"/>
                  </a:cubicBezTo>
                  <a:cubicBezTo>
                    <a:pt x="205" y="199"/>
                    <a:pt x="206" y="199"/>
                    <a:pt x="206" y="198"/>
                  </a:cubicBezTo>
                  <a:cubicBezTo>
                    <a:pt x="207" y="198"/>
                    <a:pt x="207" y="197"/>
                    <a:pt x="208" y="197"/>
                  </a:cubicBezTo>
                  <a:cubicBezTo>
                    <a:pt x="208" y="198"/>
                    <a:pt x="210" y="197"/>
                    <a:pt x="212" y="197"/>
                  </a:cubicBezTo>
                  <a:cubicBezTo>
                    <a:pt x="214" y="196"/>
                    <a:pt x="217" y="195"/>
                    <a:pt x="219" y="195"/>
                  </a:cubicBezTo>
                  <a:cubicBezTo>
                    <a:pt x="221" y="195"/>
                    <a:pt x="223" y="194"/>
                    <a:pt x="227" y="193"/>
                  </a:cubicBezTo>
                  <a:cubicBezTo>
                    <a:pt x="230" y="192"/>
                    <a:pt x="233" y="192"/>
                    <a:pt x="234" y="193"/>
                  </a:cubicBezTo>
                  <a:cubicBezTo>
                    <a:pt x="235" y="193"/>
                    <a:pt x="236" y="193"/>
                    <a:pt x="236" y="192"/>
                  </a:cubicBezTo>
                  <a:cubicBezTo>
                    <a:pt x="237" y="192"/>
                    <a:pt x="238" y="191"/>
                    <a:pt x="239" y="191"/>
                  </a:cubicBezTo>
                  <a:cubicBezTo>
                    <a:pt x="240" y="191"/>
                    <a:pt x="242" y="191"/>
                    <a:pt x="242" y="190"/>
                  </a:cubicBezTo>
                  <a:cubicBezTo>
                    <a:pt x="243" y="189"/>
                    <a:pt x="244" y="189"/>
                    <a:pt x="244" y="189"/>
                  </a:cubicBezTo>
                  <a:cubicBezTo>
                    <a:pt x="244" y="190"/>
                    <a:pt x="245" y="189"/>
                    <a:pt x="246" y="189"/>
                  </a:cubicBezTo>
                  <a:cubicBezTo>
                    <a:pt x="247" y="189"/>
                    <a:pt x="248" y="188"/>
                    <a:pt x="249" y="189"/>
                  </a:cubicBezTo>
                  <a:cubicBezTo>
                    <a:pt x="249" y="189"/>
                    <a:pt x="250" y="189"/>
                    <a:pt x="251" y="188"/>
                  </a:cubicBezTo>
                  <a:cubicBezTo>
                    <a:pt x="258" y="185"/>
                    <a:pt x="260" y="185"/>
                    <a:pt x="261" y="185"/>
                  </a:cubicBezTo>
                  <a:cubicBezTo>
                    <a:pt x="262" y="187"/>
                    <a:pt x="262" y="186"/>
                    <a:pt x="262" y="185"/>
                  </a:cubicBezTo>
                  <a:cubicBezTo>
                    <a:pt x="261" y="184"/>
                    <a:pt x="261" y="184"/>
                    <a:pt x="264" y="183"/>
                  </a:cubicBezTo>
                  <a:cubicBezTo>
                    <a:pt x="265" y="183"/>
                    <a:pt x="267" y="183"/>
                    <a:pt x="268" y="183"/>
                  </a:cubicBezTo>
                  <a:cubicBezTo>
                    <a:pt x="269" y="182"/>
                    <a:pt x="270" y="182"/>
                    <a:pt x="270" y="183"/>
                  </a:cubicBezTo>
                  <a:cubicBezTo>
                    <a:pt x="270" y="183"/>
                    <a:pt x="272" y="182"/>
                    <a:pt x="274" y="182"/>
                  </a:cubicBezTo>
                  <a:cubicBezTo>
                    <a:pt x="277" y="181"/>
                    <a:pt x="278" y="180"/>
                    <a:pt x="278" y="181"/>
                  </a:cubicBezTo>
                  <a:cubicBezTo>
                    <a:pt x="278" y="181"/>
                    <a:pt x="279" y="181"/>
                    <a:pt x="280" y="181"/>
                  </a:cubicBezTo>
                  <a:cubicBezTo>
                    <a:pt x="281" y="180"/>
                    <a:pt x="284" y="179"/>
                    <a:pt x="285" y="179"/>
                  </a:cubicBezTo>
                  <a:close/>
                  <a:moveTo>
                    <a:pt x="187" y="193"/>
                  </a:moveTo>
                  <a:cubicBezTo>
                    <a:pt x="187" y="193"/>
                    <a:pt x="187" y="192"/>
                    <a:pt x="186" y="192"/>
                  </a:cubicBezTo>
                  <a:cubicBezTo>
                    <a:pt x="186" y="193"/>
                    <a:pt x="185" y="193"/>
                    <a:pt x="185" y="192"/>
                  </a:cubicBezTo>
                  <a:cubicBezTo>
                    <a:pt x="185" y="192"/>
                    <a:pt x="182" y="190"/>
                    <a:pt x="182" y="190"/>
                  </a:cubicBezTo>
                  <a:cubicBezTo>
                    <a:pt x="182" y="190"/>
                    <a:pt x="181" y="191"/>
                    <a:pt x="182" y="191"/>
                  </a:cubicBezTo>
                  <a:cubicBezTo>
                    <a:pt x="182" y="192"/>
                    <a:pt x="181" y="192"/>
                    <a:pt x="181" y="192"/>
                  </a:cubicBezTo>
                  <a:cubicBezTo>
                    <a:pt x="180" y="193"/>
                    <a:pt x="177" y="191"/>
                    <a:pt x="178" y="190"/>
                  </a:cubicBezTo>
                  <a:cubicBezTo>
                    <a:pt x="178" y="189"/>
                    <a:pt x="177" y="189"/>
                    <a:pt x="176" y="189"/>
                  </a:cubicBezTo>
                  <a:cubicBezTo>
                    <a:pt x="175" y="189"/>
                    <a:pt x="175" y="189"/>
                    <a:pt x="174" y="188"/>
                  </a:cubicBezTo>
                  <a:cubicBezTo>
                    <a:pt x="174" y="188"/>
                    <a:pt x="174" y="188"/>
                    <a:pt x="173" y="188"/>
                  </a:cubicBezTo>
                  <a:cubicBezTo>
                    <a:pt x="172" y="188"/>
                    <a:pt x="172" y="188"/>
                    <a:pt x="172" y="186"/>
                  </a:cubicBezTo>
                  <a:cubicBezTo>
                    <a:pt x="172" y="184"/>
                    <a:pt x="171" y="184"/>
                    <a:pt x="171" y="184"/>
                  </a:cubicBezTo>
                  <a:cubicBezTo>
                    <a:pt x="170" y="184"/>
                    <a:pt x="171" y="183"/>
                    <a:pt x="172" y="183"/>
                  </a:cubicBezTo>
                  <a:cubicBezTo>
                    <a:pt x="175" y="181"/>
                    <a:pt x="177" y="179"/>
                    <a:pt x="177" y="177"/>
                  </a:cubicBezTo>
                  <a:cubicBezTo>
                    <a:pt x="177" y="176"/>
                    <a:pt x="177" y="176"/>
                    <a:pt x="177" y="176"/>
                  </a:cubicBezTo>
                  <a:cubicBezTo>
                    <a:pt x="177" y="177"/>
                    <a:pt x="178" y="177"/>
                    <a:pt x="178" y="176"/>
                  </a:cubicBezTo>
                  <a:cubicBezTo>
                    <a:pt x="178" y="175"/>
                    <a:pt x="178" y="175"/>
                    <a:pt x="178" y="175"/>
                  </a:cubicBezTo>
                  <a:cubicBezTo>
                    <a:pt x="177" y="175"/>
                    <a:pt x="177" y="175"/>
                    <a:pt x="177" y="174"/>
                  </a:cubicBezTo>
                  <a:cubicBezTo>
                    <a:pt x="177" y="174"/>
                    <a:pt x="177" y="173"/>
                    <a:pt x="177" y="173"/>
                  </a:cubicBezTo>
                  <a:cubicBezTo>
                    <a:pt x="177" y="173"/>
                    <a:pt x="178" y="173"/>
                    <a:pt x="177" y="173"/>
                  </a:cubicBezTo>
                  <a:cubicBezTo>
                    <a:pt x="177" y="172"/>
                    <a:pt x="177" y="172"/>
                    <a:pt x="176" y="172"/>
                  </a:cubicBezTo>
                  <a:cubicBezTo>
                    <a:pt x="175" y="172"/>
                    <a:pt x="174" y="170"/>
                    <a:pt x="175" y="170"/>
                  </a:cubicBezTo>
                  <a:cubicBezTo>
                    <a:pt x="175" y="170"/>
                    <a:pt x="175" y="170"/>
                    <a:pt x="176" y="170"/>
                  </a:cubicBezTo>
                  <a:cubicBezTo>
                    <a:pt x="176" y="171"/>
                    <a:pt x="177" y="171"/>
                    <a:pt x="177" y="170"/>
                  </a:cubicBezTo>
                  <a:cubicBezTo>
                    <a:pt x="177" y="170"/>
                    <a:pt x="177" y="169"/>
                    <a:pt x="176" y="169"/>
                  </a:cubicBezTo>
                  <a:cubicBezTo>
                    <a:pt x="174" y="168"/>
                    <a:pt x="173" y="166"/>
                    <a:pt x="172" y="163"/>
                  </a:cubicBezTo>
                  <a:cubicBezTo>
                    <a:pt x="172" y="161"/>
                    <a:pt x="171" y="160"/>
                    <a:pt x="171" y="161"/>
                  </a:cubicBezTo>
                  <a:cubicBezTo>
                    <a:pt x="170" y="161"/>
                    <a:pt x="170" y="160"/>
                    <a:pt x="171" y="156"/>
                  </a:cubicBezTo>
                  <a:cubicBezTo>
                    <a:pt x="171" y="155"/>
                    <a:pt x="171" y="155"/>
                    <a:pt x="170" y="154"/>
                  </a:cubicBezTo>
                  <a:cubicBezTo>
                    <a:pt x="168" y="154"/>
                    <a:pt x="168" y="152"/>
                    <a:pt x="168" y="151"/>
                  </a:cubicBezTo>
                  <a:cubicBezTo>
                    <a:pt x="169" y="151"/>
                    <a:pt x="169" y="149"/>
                    <a:pt x="168" y="149"/>
                  </a:cubicBezTo>
                  <a:cubicBezTo>
                    <a:pt x="167" y="149"/>
                    <a:pt x="167" y="149"/>
                    <a:pt x="167" y="149"/>
                  </a:cubicBezTo>
                  <a:cubicBezTo>
                    <a:pt x="167" y="150"/>
                    <a:pt x="167" y="150"/>
                    <a:pt x="166" y="149"/>
                  </a:cubicBezTo>
                  <a:cubicBezTo>
                    <a:pt x="166" y="149"/>
                    <a:pt x="166" y="148"/>
                    <a:pt x="166" y="148"/>
                  </a:cubicBezTo>
                  <a:cubicBezTo>
                    <a:pt x="167" y="148"/>
                    <a:pt x="167" y="147"/>
                    <a:pt x="166" y="146"/>
                  </a:cubicBezTo>
                  <a:cubicBezTo>
                    <a:pt x="165" y="144"/>
                    <a:pt x="165" y="144"/>
                    <a:pt x="166" y="143"/>
                  </a:cubicBezTo>
                  <a:cubicBezTo>
                    <a:pt x="166" y="142"/>
                    <a:pt x="166" y="142"/>
                    <a:pt x="166" y="141"/>
                  </a:cubicBezTo>
                  <a:cubicBezTo>
                    <a:pt x="165" y="140"/>
                    <a:pt x="164" y="140"/>
                    <a:pt x="164" y="141"/>
                  </a:cubicBezTo>
                  <a:cubicBezTo>
                    <a:pt x="164" y="141"/>
                    <a:pt x="164" y="141"/>
                    <a:pt x="163" y="141"/>
                  </a:cubicBezTo>
                  <a:cubicBezTo>
                    <a:pt x="162" y="141"/>
                    <a:pt x="163" y="141"/>
                    <a:pt x="164" y="140"/>
                  </a:cubicBezTo>
                  <a:cubicBezTo>
                    <a:pt x="165" y="139"/>
                    <a:pt x="165" y="139"/>
                    <a:pt x="165" y="139"/>
                  </a:cubicBezTo>
                  <a:cubicBezTo>
                    <a:pt x="164" y="138"/>
                    <a:pt x="164" y="138"/>
                    <a:pt x="164" y="138"/>
                  </a:cubicBezTo>
                  <a:cubicBezTo>
                    <a:pt x="163" y="138"/>
                    <a:pt x="162" y="138"/>
                    <a:pt x="162" y="135"/>
                  </a:cubicBezTo>
                  <a:cubicBezTo>
                    <a:pt x="161" y="134"/>
                    <a:pt x="161" y="133"/>
                    <a:pt x="161" y="132"/>
                  </a:cubicBezTo>
                  <a:cubicBezTo>
                    <a:pt x="162" y="132"/>
                    <a:pt x="162" y="132"/>
                    <a:pt x="161" y="131"/>
                  </a:cubicBezTo>
                  <a:cubicBezTo>
                    <a:pt x="160" y="130"/>
                    <a:pt x="159" y="130"/>
                    <a:pt x="159" y="129"/>
                  </a:cubicBezTo>
                  <a:cubicBezTo>
                    <a:pt x="159" y="129"/>
                    <a:pt x="159" y="129"/>
                    <a:pt x="159" y="128"/>
                  </a:cubicBezTo>
                  <a:cubicBezTo>
                    <a:pt x="158" y="128"/>
                    <a:pt x="158" y="128"/>
                    <a:pt x="158" y="127"/>
                  </a:cubicBezTo>
                  <a:cubicBezTo>
                    <a:pt x="158" y="126"/>
                    <a:pt x="158" y="125"/>
                    <a:pt x="158" y="125"/>
                  </a:cubicBezTo>
                  <a:cubicBezTo>
                    <a:pt x="158" y="125"/>
                    <a:pt x="159" y="125"/>
                    <a:pt x="160" y="124"/>
                  </a:cubicBezTo>
                  <a:cubicBezTo>
                    <a:pt x="162" y="124"/>
                    <a:pt x="163" y="123"/>
                    <a:pt x="161" y="123"/>
                  </a:cubicBezTo>
                  <a:cubicBezTo>
                    <a:pt x="160" y="123"/>
                    <a:pt x="160" y="122"/>
                    <a:pt x="160" y="122"/>
                  </a:cubicBezTo>
                  <a:cubicBezTo>
                    <a:pt x="160" y="121"/>
                    <a:pt x="160" y="122"/>
                    <a:pt x="159" y="123"/>
                  </a:cubicBezTo>
                  <a:cubicBezTo>
                    <a:pt x="158" y="124"/>
                    <a:pt x="158" y="124"/>
                    <a:pt x="158" y="122"/>
                  </a:cubicBezTo>
                  <a:cubicBezTo>
                    <a:pt x="157" y="121"/>
                    <a:pt x="157" y="120"/>
                    <a:pt x="156" y="120"/>
                  </a:cubicBezTo>
                  <a:cubicBezTo>
                    <a:pt x="156" y="120"/>
                    <a:pt x="155" y="120"/>
                    <a:pt x="155" y="119"/>
                  </a:cubicBezTo>
                  <a:cubicBezTo>
                    <a:pt x="155" y="118"/>
                    <a:pt x="156" y="118"/>
                    <a:pt x="156" y="118"/>
                  </a:cubicBezTo>
                  <a:cubicBezTo>
                    <a:pt x="157" y="118"/>
                    <a:pt x="158" y="118"/>
                    <a:pt x="157" y="116"/>
                  </a:cubicBezTo>
                  <a:cubicBezTo>
                    <a:pt x="156" y="115"/>
                    <a:pt x="156" y="114"/>
                    <a:pt x="155" y="113"/>
                  </a:cubicBezTo>
                  <a:cubicBezTo>
                    <a:pt x="155" y="113"/>
                    <a:pt x="154" y="112"/>
                    <a:pt x="153" y="111"/>
                  </a:cubicBezTo>
                  <a:cubicBezTo>
                    <a:pt x="152" y="110"/>
                    <a:pt x="151" y="108"/>
                    <a:pt x="153" y="108"/>
                  </a:cubicBezTo>
                  <a:cubicBezTo>
                    <a:pt x="154" y="108"/>
                    <a:pt x="154" y="107"/>
                    <a:pt x="153" y="106"/>
                  </a:cubicBezTo>
                  <a:cubicBezTo>
                    <a:pt x="152" y="106"/>
                    <a:pt x="151" y="105"/>
                    <a:pt x="151" y="104"/>
                  </a:cubicBezTo>
                  <a:cubicBezTo>
                    <a:pt x="151" y="104"/>
                    <a:pt x="151" y="104"/>
                    <a:pt x="151" y="104"/>
                  </a:cubicBezTo>
                  <a:cubicBezTo>
                    <a:pt x="150" y="104"/>
                    <a:pt x="150" y="104"/>
                    <a:pt x="149" y="103"/>
                  </a:cubicBezTo>
                  <a:cubicBezTo>
                    <a:pt x="149" y="103"/>
                    <a:pt x="149" y="103"/>
                    <a:pt x="150" y="102"/>
                  </a:cubicBezTo>
                  <a:cubicBezTo>
                    <a:pt x="150" y="102"/>
                    <a:pt x="150" y="102"/>
                    <a:pt x="150" y="102"/>
                  </a:cubicBezTo>
                  <a:cubicBezTo>
                    <a:pt x="150" y="101"/>
                    <a:pt x="150" y="101"/>
                    <a:pt x="150" y="100"/>
                  </a:cubicBezTo>
                  <a:cubicBezTo>
                    <a:pt x="150" y="100"/>
                    <a:pt x="150" y="100"/>
                    <a:pt x="149" y="99"/>
                  </a:cubicBezTo>
                  <a:cubicBezTo>
                    <a:pt x="148" y="99"/>
                    <a:pt x="148" y="99"/>
                    <a:pt x="149" y="98"/>
                  </a:cubicBezTo>
                  <a:cubicBezTo>
                    <a:pt x="150" y="98"/>
                    <a:pt x="150" y="96"/>
                    <a:pt x="149" y="96"/>
                  </a:cubicBezTo>
                  <a:cubicBezTo>
                    <a:pt x="149" y="96"/>
                    <a:pt x="149" y="96"/>
                    <a:pt x="149" y="95"/>
                  </a:cubicBezTo>
                  <a:cubicBezTo>
                    <a:pt x="149" y="94"/>
                    <a:pt x="149" y="93"/>
                    <a:pt x="149" y="93"/>
                  </a:cubicBezTo>
                  <a:cubicBezTo>
                    <a:pt x="149" y="92"/>
                    <a:pt x="149" y="92"/>
                    <a:pt x="150" y="92"/>
                  </a:cubicBezTo>
                  <a:cubicBezTo>
                    <a:pt x="151" y="91"/>
                    <a:pt x="151" y="91"/>
                    <a:pt x="149" y="89"/>
                  </a:cubicBezTo>
                  <a:cubicBezTo>
                    <a:pt x="146" y="87"/>
                    <a:pt x="146" y="86"/>
                    <a:pt x="147" y="87"/>
                  </a:cubicBezTo>
                  <a:cubicBezTo>
                    <a:pt x="148" y="87"/>
                    <a:pt x="149" y="87"/>
                    <a:pt x="148" y="85"/>
                  </a:cubicBezTo>
                  <a:cubicBezTo>
                    <a:pt x="148" y="84"/>
                    <a:pt x="148" y="83"/>
                    <a:pt x="149" y="83"/>
                  </a:cubicBezTo>
                  <a:cubicBezTo>
                    <a:pt x="151" y="84"/>
                    <a:pt x="151" y="81"/>
                    <a:pt x="149" y="80"/>
                  </a:cubicBezTo>
                  <a:cubicBezTo>
                    <a:pt x="148" y="79"/>
                    <a:pt x="148" y="79"/>
                    <a:pt x="149" y="78"/>
                  </a:cubicBezTo>
                  <a:cubicBezTo>
                    <a:pt x="149" y="78"/>
                    <a:pt x="149" y="77"/>
                    <a:pt x="149" y="76"/>
                  </a:cubicBezTo>
                  <a:cubicBezTo>
                    <a:pt x="150" y="75"/>
                    <a:pt x="150" y="74"/>
                    <a:pt x="151" y="74"/>
                  </a:cubicBezTo>
                  <a:cubicBezTo>
                    <a:pt x="153" y="74"/>
                    <a:pt x="153" y="74"/>
                    <a:pt x="153" y="73"/>
                  </a:cubicBezTo>
                  <a:cubicBezTo>
                    <a:pt x="152" y="72"/>
                    <a:pt x="154" y="72"/>
                    <a:pt x="155" y="73"/>
                  </a:cubicBezTo>
                  <a:cubicBezTo>
                    <a:pt x="156" y="74"/>
                    <a:pt x="156" y="74"/>
                    <a:pt x="157" y="74"/>
                  </a:cubicBezTo>
                  <a:cubicBezTo>
                    <a:pt x="157" y="74"/>
                    <a:pt x="158" y="75"/>
                    <a:pt x="158" y="75"/>
                  </a:cubicBezTo>
                  <a:cubicBezTo>
                    <a:pt x="159" y="76"/>
                    <a:pt x="160" y="77"/>
                    <a:pt x="161" y="77"/>
                  </a:cubicBezTo>
                  <a:cubicBezTo>
                    <a:pt x="163" y="77"/>
                    <a:pt x="164" y="78"/>
                    <a:pt x="164" y="78"/>
                  </a:cubicBezTo>
                  <a:cubicBezTo>
                    <a:pt x="165" y="80"/>
                    <a:pt x="169" y="83"/>
                    <a:pt x="170" y="83"/>
                  </a:cubicBezTo>
                  <a:cubicBezTo>
                    <a:pt x="170" y="83"/>
                    <a:pt x="171" y="83"/>
                    <a:pt x="171" y="84"/>
                  </a:cubicBezTo>
                  <a:cubicBezTo>
                    <a:pt x="172" y="85"/>
                    <a:pt x="173" y="85"/>
                    <a:pt x="173" y="85"/>
                  </a:cubicBezTo>
                  <a:cubicBezTo>
                    <a:pt x="174" y="85"/>
                    <a:pt x="174" y="86"/>
                    <a:pt x="174" y="87"/>
                  </a:cubicBezTo>
                  <a:cubicBezTo>
                    <a:pt x="174" y="87"/>
                    <a:pt x="174" y="88"/>
                    <a:pt x="175" y="88"/>
                  </a:cubicBezTo>
                  <a:cubicBezTo>
                    <a:pt x="175" y="87"/>
                    <a:pt x="181" y="90"/>
                    <a:pt x="181" y="91"/>
                  </a:cubicBezTo>
                  <a:cubicBezTo>
                    <a:pt x="181" y="92"/>
                    <a:pt x="182" y="92"/>
                    <a:pt x="182" y="91"/>
                  </a:cubicBezTo>
                  <a:cubicBezTo>
                    <a:pt x="183" y="91"/>
                    <a:pt x="184" y="91"/>
                    <a:pt x="184" y="91"/>
                  </a:cubicBezTo>
                  <a:cubicBezTo>
                    <a:pt x="184" y="92"/>
                    <a:pt x="185" y="92"/>
                    <a:pt x="185" y="92"/>
                  </a:cubicBezTo>
                  <a:cubicBezTo>
                    <a:pt x="186" y="92"/>
                    <a:pt x="187" y="93"/>
                    <a:pt x="187" y="94"/>
                  </a:cubicBezTo>
                  <a:cubicBezTo>
                    <a:pt x="188" y="94"/>
                    <a:pt x="188" y="95"/>
                    <a:pt x="189" y="95"/>
                  </a:cubicBezTo>
                  <a:cubicBezTo>
                    <a:pt x="189" y="94"/>
                    <a:pt x="190" y="95"/>
                    <a:pt x="191" y="96"/>
                  </a:cubicBezTo>
                  <a:cubicBezTo>
                    <a:pt x="192" y="97"/>
                    <a:pt x="193" y="98"/>
                    <a:pt x="194" y="97"/>
                  </a:cubicBezTo>
                  <a:cubicBezTo>
                    <a:pt x="194" y="97"/>
                    <a:pt x="195" y="97"/>
                    <a:pt x="195" y="97"/>
                  </a:cubicBezTo>
                  <a:cubicBezTo>
                    <a:pt x="196" y="97"/>
                    <a:pt x="196" y="97"/>
                    <a:pt x="197" y="97"/>
                  </a:cubicBezTo>
                  <a:cubicBezTo>
                    <a:pt x="197" y="97"/>
                    <a:pt x="197" y="97"/>
                    <a:pt x="197" y="98"/>
                  </a:cubicBezTo>
                  <a:cubicBezTo>
                    <a:pt x="197" y="98"/>
                    <a:pt x="198" y="99"/>
                    <a:pt x="200" y="100"/>
                  </a:cubicBezTo>
                  <a:cubicBezTo>
                    <a:pt x="202" y="101"/>
                    <a:pt x="203" y="102"/>
                    <a:pt x="203" y="102"/>
                  </a:cubicBezTo>
                  <a:cubicBezTo>
                    <a:pt x="203" y="103"/>
                    <a:pt x="204" y="103"/>
                    <a:pt x="205" y="104"/>
                  </a:cubicBezTo>
                  <a:cubicBezTo>
                    <a:pt x="206" y="105"/>
                    <a:pt x="207" y="106"/>
                    <a:pt x="208" y="106"/>
                  </a:cubicBezTo>
                  <a:cubicBezTo>
                    <a:pt x="208" y="106"/>
                    <a:pt x="209" y="107"/>
                    <a:pt x="210" y="108"/>
                  </a:cubicBezTo>
                  <a:cubicBezTo>
                    <a:pt x="211" y="108"/>
                    <a:pt x="212" y="109"/>
                    <a:pt x="212" y="110"/>
                  </a:cubicBezTo>
                  <a:cubicBezTo>
                    <a:pt x="212" y="111"/>
                    <a:pt x="213" y="111"/>
                    <a:pt x="213" y="111"/>
                  </a:cubicBezTo>
                  <a:cubicBezTo>
                    <a:pt x="213" y="111"/>
                    <a:pt x="213" y="110"/>
                    <a:pt x="213" y="110"/>
                  </a:cubicBezTo>
                  <a:cubicBezTo>
                    <a:pt x="213" y="110"/>
                    <a:pt x="213" y="110"/>
                    <a:pt x="214" y="110"/>
                  </a:cubicBezTo>
                  <a:cubicBezTo>
                    <a:pt x="215" y="110"/>
                    <a:pt x="216" y="111"/>
                    <a:pt x="216" y="111"/>
                  </a:cubicBezTo>
                  <a:cubicBezTo>
                    <a:pt x="217" y="111"/>
                    <a:pt x="217" y="111"/>
                    <a:pt x="218" y="112"/>
                  </a:cubicBezTo>
                  <a:cubicBezTo>
                    <a:pt x="218" y="112"/>
                    <a:pt x="218" y="113"/>
                    <a:pt x="219" y="113"/>
                  </a:cubicBezTo>
                  <a:cubicBezTo>
                    <a:pt x="220" y="113"/>
                    <a:pt x="221" y="114"/>
                    <a:pt x="221" y="114"/>
                  </a:cubicBezTo>
                  <a:cubicBezTo>
                    <a:pt x="221" y="115"/>
                    <a:pt x="222" y="116"/>
                    <a:pt x="223" y="116"/>
                  </a:cubicBezTo>
                  <a:cubicBezTo>
                    <a:pt x="224" y="116"/>
                    <a:pt x="225" y="117"/>
                    <a:pt x="224" y="117"/>
                  </a:cubicBezTo>
                  <a:cubicBezTo>
                    <a:pt x="224" y="118"/>
                    <a:pt x="225" y="118"/>
                    <a:pt x="226" y="118"/>
                  </a:cubicBezTo>
                  <a:cubicBezTo>
                    <a:pt x="226" y="118"/>
                    <a:pt x="227" y="119"/>
                    <a:pt x="227" y="119"/>
                  </a:cubicBezTo>
                  <a:cubicBezTo>
                    <a:pt x="227" y="120"/>
                    <a:pt x="228" y="121"/>
                    <a:pt x="228" y="121"/>
                  </a:cubicBezTo>
                  <a:cubicBezTo>
                    <a:pt x="229" y="120"/>
                    <a:pt x="232" y="122"/>
                    <a:pt x="234" y="124"/>
                  </a:cubicBezTo>
                  <a:cubicBezTo>
                    <a:pt x="234" y="124"/>
                    <a:pt x="235" y="125"/>
                    <a:pt x="235" y="124"/>
                  </a:cubicBezTo>
                  <a:cubicBezTo>
                    <a:pt x="236" y="124"/>
                    <a:pt x="237" y="125"/>
                    <a:pt x="237" y="125"/>
                  </a:cubicBezTo>
                  <a:cubicBezTo>
                    <a:pt x="237" y="126"/>
                    <a:pt x="237" y="127"/>
                    <a:pt x="238" y="127"/>
                  </a:cubicBezTo>
                  <a:cubicBezTo>
                    <a:pt x="239" y="127"/>
                    <a:pt x="241" y="129"/>
                    <a:pt x="241" y="130"/>
                  </a:cubicBezTo>
                  <a:cubicBezTo>
                    <a:pt x="243" y="131"/>
                    <a:pt x="243" y="131"/>
                    <a:pt x="243" y="131"/>
                  </a:cubicBezTo>
                  <a:cubicBezTo>
                    <a:pt x="243" y="130"/>
                    <a:pt x="244" y="130"/>
                    <a:pt x="245" y="131"/>
                  </a:cubicBezTo>
                  <a:cubicBezTo>
                    <a:pt x="247" y="131"/>
                    <a:pt x="247" y="132"/>
                    <a:pt x="246" y="132"/>
                  </a:cubicBezTo>
                  <a:cubicBezTo>
                    <a:pt x="245" y="133"/>
                    <a:pt x="246" y="134"/>
                    <a:pt x="246" y="133"/>
                  </a:cubicBezTo>
                  <a:cubicBezTo>
                    <a:pt x="247" y="133"/>
                    <a:pt x="251" y="136"/>
                    <a:pt x="251" y="137"/>
                  </a:cubicBezTo>
                  <a:cubicBezTo>
                    <a:pt x="251" y="137"/>
                    <a:pt x="252" y="137"/>
                    <a:pt x="253" y="138"/>
                  </a:cubicBezTo>
                  <a:cubicBezTo>
                    <a:pt x="253" y="138"/>
                    <a:pt x="254" y="139"/>
                    <a:pt x="254" y="139"/>
                  </a:cubicBezTo>
                  <a:cubicBezTo>
                    <a:pt x="254" y="139"/>
                    <a:pt x="254" y="139"/>
                    <a:pt x="255" y="140"/>
                  </a:cubicBezTo>
                  <a:cubicBezTo>
                    <a:pt x="256" y="141"/>
                    <a:pt x="257" y="141"/>
                    <a:pt x="257" y="142"/>
                  </a:cubicBezTo>
                  <a:cubicBezTo>
                    <a:pt x="257" y="142"/>
                    <a:pt x="257" y="142"/>
                    <a:pt x="258" y="142"/>
                  </a:cubicBezTo>
                  <a:cubicBezTo>
                    <a:pt x="258" y="142"/>
                    <a:pt x="259" y="143"/>
                    <a:pt x="260" y="144"/>
                  </a:cubicBezTo>
                  <a:cubicBezTo>
                    <a:pt x="260" y="145"/>
                    <a:pt x="261" y="145"/>
                    <a:pt x="262" y="145"/>
                  </a:cubicBezTo>
                  <a:cubicBezTo>
                    <a:pt x="262" y="145"/>
                    <a:pt x="262" y="145"/>
                    <a:pt x="263" y="146"/>
                  </a:cubicBezTo>
                  <a:cubicBezTo>
                    <a:pt x="263" y="146"/>
                    <a:pt x="263" y="146"/>
                    <a:pt x="264" y="147"/>
                  </a:cubicBezTo>
                  <a:cubicBezTo>
                    <a:pt x="265" y="147"/>
                    <a:pt x="265" y="147"/>
                    <a:pt x="265" y="148"/>
                  </a:cubicBezTo>
                  <a:cubicBezTo>
                    <a:pt x="266" y="148"/>
                    <a:pt x="267" y="149"/>
                    <a:pt x="268" y="150"/>
                  </a:cubicBezTo>
                  <a:cubicBezTo>
                    <a:pt x="272" y="152"/>
                    <a:pt x="275" y="155"/>
                    <a:pt x="273" y="155"/>
                  </a:cubicBezTo>
                  <a:cubicBezTo>
                    <a:pt x="272" y="155"/>
                    <a:pt x="272" y="155"/>
                    <a:pt x="273" y="156"/>
                  </a:cubicBezTo>
                  <a:cubicBezTo>
                    <a:pt x="273" y="157"/>
                    <a:pt x="274" y="158"/>
                    <a:pt x="274" y="158"/>
                  </a:cubicBezTo>
                  <a:cubicBezTo>
                    <a:pt x="274" y="159"/>
                    <a:pt x="274" y="159"/>
                    <a:pt x="274" y="159"/>
                  </a:cubicBezTo>
                  <a:cubicBezTo>
                    <a:pt x="275" y="158"/>
                    <a:pt x="275" y="158"/>
                    <a:pt x="275" y="158"/>
                  </a:cubicBezTo>
                  <a:cubicBezTo>
                    <a:pt x="276" y="158"/>
                    <a:pt x="276" y="159"/>
                    <a:pt x="275" y="159"/>
                  </a:cubicBezTo>
                  <a:cubicBezTo>
                    <a:pt x="275" y="159"/>
                    <a:pt x="275" y="160"/>
                    <a:pt x="276" y="160"/>
                  </a:cubicBezTo>
                  <a:cubicBezTo>
                    <a:pt x="277" y="160"/>
                    <a:pt x="277" y="160"/>
                    <a:pt x="276" y="161"/>
                  </a:cubicBezTo>
                  <a:cubicBezTo>
                    <a:pt x="276" y="161"/>
                    <a:pt x="275" y="161"/>
                    <a:pt x="275" y="161"/>
                  </a:cubicBezTo>
                  <a:cubicBezTo>
                    <a:pt x="274" y="161"/>
                    <a:pt x="274" y="161"/>
                    <a:pt x="273" y="162"/>
                  </a:cubicBezTo>
                  <a:cubicBezTo>
                    <a:pt x="273" y="162"/>
                    <a:pt x="273" y="163"/>
                    <a:pt x="273" y="163"/>
                  </a:cubicBezTo>
                  <a:cubicBezTo>
                    <a:pt x="274" y="163"/>
                    <a:pt x="273" y="163"/>
                    <a:pt x="273" y="164"/>
                  </a:cubicBezTo>
                  <a:cubicBezTo>
                    <a:pt x="272" y="165"/>
                    <a:pt x="272" y="165"/>
                    <a:pt x="273" y="165"/>
                  </a:cubicBezTo>
                  <a:cubicBezTo>
                    <a:pt x="275" y="166"/>
                    <a:pt x="275" y="167"/>
                    <a:pt x="274" y="167"/>
                  </a:cubicBezTo>
                  <a:cubicBezTo>
                    <a:pt x="273" y="167"/>
                    <a:pt x="273" y="167"/>
                    <a:pt x="273" y="167"/>
                  </a:cubicBezTo>
                  <a:cubicBezTo>
                    <a:pt x="273" y="166"/>
                    <a:pt x="271" y="166"/>
                    <a:pt x="271" y="167"/>
                  </a:cubicBezTo>
                  <a:cubicBezTo>
                    <a:pt x="270" y="168"/>
                    <a:pt x="268" y="169"/>
                    <a:pt x="267" y="168"/>
                  </a:cubicBezTo>
                  <a:cubicBezTo>
                    <a:pt x="267" y="168"/>
                    <a:pt x="266" y="168"/>
                    <a:pt x="264" y="168"/>
                  </a:cubicBezTo>
                  <a:cubicBezTo>
                    <a:pt x="263" y="169"/>
                    <a:pt x="262" y="169"/>
                    <a:pt x="261" y="169"/>
                  </a:cubicBezTo>
                  <a:cubicBezTo>
                    <a:pt x="261" y="169"/>
                    <a:pt x="260" y="169"/>
                    <a:pt x="259" y="169"/>
                  </a:cubicBezTo>
                  <a:cubicBezTo>
                    <a:pt x="258" y="169"/>
                    <a:pt x="257" y="169"/>
                    <a:pt x="257" y="169"/>
                  </a:cubicBezTo>
                  <a:cubicBezTo>
                    <a:pt x="256" y="168"/>
                    <a:pt x="255" y="169"/>
                    <a:pt x="254" y="170"/>
                  </a:cubicBezTo>
                  <a:cubicBezTo>
                    <a:pt x="253" y="172"/>
                    <a:pt x="250" y="173"/>
                    <a:pt x="250" y="172"/>
                  </a:cubicBezTo>
                  <a:cubicBezTo>
                    <a:pt x="250" y="172"/>
                    <a:pt x="249" y="171"/>
                    <a:pt x="249" y="171"/>
                  </a:cubicBezTo>
                  <a:cubicBezTo>
                    <a:pt x="249" y="172"/>
                    <a:pt x="249" y="172"/>
                    <a:pt x="249" y="173"/>
                  </a:cubicBezTo>
                  <a:cubicBezTo>
                    <a:pt x="249" y="174"/>
                    <a:pt x="249" y="174"/>
                    <a:pt x="247" y="174"/>
                  </a:cubicBezTo>
                  <a:cubicBezTo>
                    <a:pt x="246" y="174"/>
                    <a:pt x="245" y="174"/>
                    <a:pt x="245" y="174"/>
                  </a:cubicBezTo>
                  <a:cubicBezTo>
                    <a:pt x="244" y="176"/>
                    <a:pt x="243" y="176"/>
                    <a:pt x="242" y="175"/>
                  </a:cubicBezTo>
                  <a:cubicBezTo>
                    <a:pt x="242" y="175"/>
                    <a:pt x="242" y="174"/>
                    <a:pt x="241" y="174"/>
                  </a:cubicBezTo>
                  <a:cubicBezTo>
                    <a:pt x="241" y="174"/>
                    <a:pt x="240" y="175"/>
                    <a:pt x="241" y="175"/>
                  </a:cubicBezTo>
                  <a:cubicBezTo>
                    <a:pt x="241" y="176"/>
                    <a:pt x="240" y="176"/>
                    <a:pt x="240" y="176"/>
                  </a:cubicBezTo>
                  <a:cubicBezTo>
                    <a:pt x="240" y="176"/>
                    <a:pt x="239" y="176"/>
                    <a:pt x="239" y="176"/>
                  </a:cubicBezTo>
                  <a:cubicBezTo>
                    <a:pt x="239" y="175"/>
                    <a:pt x="238" y="175"/>
                    <a:pt x="238" y="176"/>
                  </a:cubicBezTo>
                  <a:cubicBezTo>
                    <a:pt x="238" y="177"/>
                    <a:pt x="238" y="177"/>
                    <a:pt x="237" y="176"/>
                  </a:cubicBezTo>
                  <a:cubicBezTo>
                    <a:pt x="236" y="176"/>
                    <a:pt x="236" y="176"/>
                    <a:pt x="236" y="176"/>
                  </a:cubicBezTo>
                  <a:cubicBezTo>
                    <a:pt x="235" y="177"/>
                    <a:pt x="233" y="178"/>
                    <a:pt x="233" y="177"/>
                  </a:cubicBezTo>
                  <a:cubicBezTo>
                    <a:pt x="233" y="176"/>
                    <a:pt x="233" y="176"/>
                    <a:pt x="231" y="177"/>
                  </a:cubicBezTo>
                  <a:cubicBezTo>
                    <a:pt x="230" y="177"/>
                    <a:pt x="229" y="178"/>
                    <a:pt x="229" y="178"/>
                  </a:cubicBezTo>
                  <a:cubicBezTo>
                    <a:pt x="229" y="178"/>
                    <a:pt x="227" y="179"/>
                    <a:pt x="224" y="180"/>
                  </a:cubicBezTo>
                  <a:cubicBezTo>
                    <a:pt x="220" y="182"/>
                    <a:pt x="220" y="182"/>
                    <a:pt x="220" y="182"/>
                  </a:cubicBezTo>
                  <a:cubicBezTo>
                    <a:pt x="220" y="180"/>
                    <a:pt x="220" y="180"/>
                    <a:pt x="220" y="180"/>
                  </a:cubicBezTo>
                  <a:cubicBezTo>
                    <a:pt x="220" y="179"/>
                    <a:pt x="219" y="177"/>
                    <a:pt x="218" y="178"/>
                  </a:cubicBezTo>
                  <a:cubicBezTo>
                    <a:pt x="218" y="178"/>
                    <a:pt x="218" y="178"/>
                    <a:pt x="218" y="179"/>
                  </a:cubicBezTo>
                  <a:cubicBezTo>
                    <a:pt x="219" y="180"/>
                    <a:pt x="219" y="181"/>
                    <a:pt x="218" y="181"/>
                  </a:cubicBezTo>
                  <a:cubicBezTo>
                    <a:pt x="218" y="182"/>
                    <a:pt x="217" y="182"/>
                    <a:pt x="216" y="181"/>
                  </a:cubicBezTo>
                  <a:cubicBezTo>
                    <a:pt x="216" y="181"/>
                    <a:pt x="216" y="180"/>
                    <a:pt x="215" y="181"/>
                  </a:cubicBezTo>
                  <a:cubicBezTo>
                    <a:pt x="215" y="181"/>
                    <a:pt x="215" y="181"/>
                    <a:pt x="215" y="182"/>
                  </a:cubicBezTo>
                  <a:cubicBezTo>
                    <a:pt x="216" y="183"/>
                    <a:pt x="214" y="184"/>
                    <a:pt x="211" y="185"/>
                  </a:cubicBezTo>
                  <a:cubicBezTo>
                    <a:pt x="209" y="185"/>
                    <a:pt x="208" y="186"/>
                    <a:pt x="208" y="186"/>
                  </a:cubicBezTo>
                  <a:cubicBezTo>
                    <a:pt x="208" y="186"/>
                    <a:pt x="207" y="187"/>
                    <a:pt x="205" y="187"/>
                  </a:cubicBezTo>
                  <a:cubicBezTo>
                    <a:pt x="204" y="187"/>
                    <a:pt x="203" y="187"/>
                    <a:pt x="202" y="186"/>
                  </a:cubicBezTo>
                  <a:cubicBezTo>
                    <a:pt x="202" y="185"/>
                    <a:pt x="202" y="185"/>
                    <a:pt x="202" y="188"/>
                  </a:cubicBezTo>
                  <a:cubicBezTo>
                    <a:pt x="202" y="188"/>
                    <a:pt x="201" y="189"/>
                    <a:pt x="201" y="188"/>
                  </a:cubicBezTo>
                  <a:cubicBezTo>
                    <a:pt x="200" y="188"/>
                    <a:pt x="197" y="187"/>
                    <a:pt x="197" y="187"/>
                  </a:cubicBezTo>
                  <a:cubicBezTo>
                    <a:pt x="197" y="188"/>
                    <a:pt x="193" y="189"/>
                    <a:pt x="193" y="188"/>
                  </a:cubicBezTo>
                  <a:cubicBezTo>
                    <a:pt x="192" y="188"/>
                    <a:pt x="192" y="188"/>
                    <a:pt x="192" y="189"/>
                  </a:cubicBezTo>
                  <a:cubicBezTo>
                    <a:pt x="192" y="189"/>
                    <a:pt x="190" y="189"/>
                    <a:pt x="189" y="189"/>
                  </a:cubicBezTo>
                  <a:cubicBezTo>
                    <a:pt x="186" y="189"/>
                    <a:pt x="185" y="189"/>
                    <a:pt x="186" y="191"/>
                  </a:cubicBezTo>
                  <a:cubicBezTo>
                    <a:pt x="187" y="192"/>
                    <a:pt x="187" y="192"/>
                    <a:pt x="187" y="193"/>
                  </a:cubicBezTo>
                  <a:cubicBezTo>
                    <a:pt x="187" y="194"/>
                    <a:pt x="187" y="194"/>
                    <a:pt x="187" y="193"/>
                  </a:cubicBezTo>
                  <a:close/>
                  <a:moveTo>
                    <a:pt x="200" y="169"/>
                  </a:moveTo>
                  <a:cubicBezTo>
                    <a:pt x="200" y="169"/>
                    <a:pt x="202" y="168"/>
                    <a:pt x="204" y="167"/>
                  </a:cubicBezTo>
                  <a:cubicBezTo>
                    <a:pt x="208" y="166"/>
                    <a:pt x="209" y="166"/>
                    <a:pt x="209" y="166"/>
                  </a:cubicBezTo>
                  <a:cubicBezTo>
                    <a:pt x="209" y="167"/>
                    <a:pt x="210" y="167"/>
                    <a:pt x="211" y="166"/>
                  </a:cubicBezTo>
                  <a:cubicBezTo>
                    <a:pt x="212" y="166"/>
                    <a:pt x="213" y="165"/>
                    <a:pt x="213" y="166"/>
                  </a:cubicBezTo>
                  <a:cubicBezTo>
                    <a:pt x="213" y="166"/>
                    <a:pt x="214" y="166"/>
                    <a:pt x="215" y="165"/>
                  </a:cubicBezTo>
                  <a:cubicBezTo>
                    <a:pt x="216" y="163"/>
                    <a:pt x="217" y="163"/>
                    <a:pt x="222" y="162"/>
                  </a:cubicBezTo>
                  <a:cubicBezTo>
                    <a:pt x="227" y="161"/>
                    <a:pt x="231" y="160"/>
                    <a:pt x="239" y="157"/>
                  </a:cubicBezTo>
                  <a:cubicBezTo>
                    <a:pt x="242" y="156"/>
                    <a:pt x="244" y="156"/>
                    <a:pt x="245" y="156"/>
                  </a:cubicBezTo>
                  <a:cubicBezTo>
                    <a:pt x="246" y="155"/>
                    <a:pt x="248" y="155"/>
                    <a:pt x="250" y="154"/>
                  </a:cubicBezTo>
                  <a:cubicBezTo>
                    <a:pt x="253" y="153"/>
                    <a:pt x="254" y="153"/>
                    <a:pt x="255" y="153"/>
                  </a:cubicBezTo>
                  <a:cubicBezTo>
                    <a:pt x="255" y="153"/>
                    <a:pt x="256" y="153"/>
                    <a:pt x="256" y="153"/>
                  </a:cubicBezTo>
                  <a:cubicBezTo>
                    <a:pt x="256" y="152"/>
                    <a:pt x="255" y="152"/>
                    <a:pt x="254" y="152"/>
                  </a:cubicBezTo>
                  <a:cubicBezTo>
                    <a:pt x="254" y="152"/>
                    <a:pt x="253" y="151"/>
                    <a:pt x="253" y="150"/>
                  </a:cubicBezTo>
                  <a:cubicBezTo>
                    <a:pt x="253" y="150"/>
                    <a:pt x="253" y="149"/>
                    <a:pt x="252" y="149"/>
                  </a:cubicBezTo>
                  <a:cubicBezTo>
                    <a:pt x="251" y="149"/>
                    <a:pt x="250" y="149"/>
                    <a:pt x="250" y="148"/>
                  </a:cubicBezTo>
                  <a:cubicBezTo>
                    <a:pt x="249" y="147"/>
                    <a:pt x="248" y="147"/>
                    <a:pt x="248" y="147"/>
                  </a:cubicBezTo>
                  <a:cubicBezTo>
                    <a:pt x="247" y="147"/>
                    <a:pt x="247" y="146"/>
                    <a:pt x="247" y="146"/>
                  </a:cubicBezTo>
                  <a:cubicBezTo>
                    <a:pt x="247" y="145"/>
                    <a:pt x="247" y="145"/>
                    <a:pt x="247" y="145"/>
                  </a:cubicBezTo>
                  <a:cubicBezTo>
                    <a:pt x="246" y="145"/>
                    <a:pt x="245" y="144"/>
                    <a:pt x="243" y="143"/>
                  </a:cubicBezTo>
                  <a:cubicBezTo>
                    <a:pt x="242" y="141"/>
                    <a:pt x="239" y="140"/>
                    <a:pt x="238" y="139"/>
                  </a:cubicBezTo>
                  <a:cubicBezTo>
                    <a:pt x="236" y="138"/>
                    <a:pt x="235" y="137"/>
                    <a:pt x="235" y="137"/>
                  </a:cubicBezTo>
                  <a:cubicBezTo>
                    <a:pt x="235" y="136"/>
                    <a:pt x="234" y="136"/>
                    <a:pt x="233" y="136"/>
                  </a:cubicBezTo>
                  <a:cubicBezTo>
                    <a:pt x="230" y="135"/>
                    <a:pt x="229" y="134"/>
                    <a:pt x="230" y="133"/>
                  </a:cubicBezTo>
                  <a:cubicBezTo>
                    <a:pt x="230" y="132"/>
                    <a:pt x="230" y="131"/>
                    <a:pt x="229" y="132"/>
                  </a:cubicBezTo>
                  <a:cubicBezTo>
                    <a:pt x="227" y="133"/>
                    <a:pt x="227" y="132"/>
                    <a:pt x="227" y="132"/>
                  </a:cubicBezTo>
                  <a:cubicBezTo>
                    <a:pt x="226" y="131"/>
                    <a:pt x="226" y="131"/>
                    <a:pt x="226" y="131"/>
                  </a:cubicBezTo>
                  <a:cubicBezTo>
                    <a:pt x="226" y="131"/>
                    <a:pt x="225" y="131"/>
                    <a:pt x="225" y="130"/>
                  </a:cubicBezTo>
                  <a:cubicBezTo>
                    <a:pt x="225" y="130"/>
                    <a:pt x="225" y="130"/>
                    <a:pt x="224" y="130"/>
                  </a:cubicBezTo>
                  <a:cubicBezTo>
                    <a:pt x="223" y="130"/>
                    <a:pt x="223" y="129"/>
                    <a:pt x="224" y="128"/>
                  </a:cubicBezTo>
                  <a:cubicBezTo>
                    <a:pt x="224" y="128"/>
                    <a:pt x="224" y="128"/>
                    <a:pt x="224" y="128"/>
                  </a:cubicBezTo>
                  <a:cubicBezTo>
                    <a:pt x="224" y="127"/>
                    <a:pt x="223" y="127"/>
                    <a:pt x="223" y="127"/>
                  </a:cubicBezTo>
                  <a:cubicBezTo>
                    <a:pt x="223" y="128"/>
                    <a:pt x="222" y="128"/>
                    <a:pt x="221" y="127"/>
                  </a:cubicBezTo>
                  <a:cubicBezTo>
                    <a:pt x="221" y="125"/>
                    <a:pt x="220" y="124"/>
                    <a:pt x="220" y="125"/>
                  </a:cubicBezTo>
                  <a:cubicBezTo>
                    <a:pt x="219" y="126"/>
                    <a:pt x="219" y="126"/>
                    <a:pt x="218" y="125"/>
                  </a:cubicBezTo>
                  <a:cubicBezTo>
                    <a:pt x="218" y="124"/>
                    <a:pt x="217" y="124"/>
                    <a:pt x="217" y="124"/>
                  </a:cubicBezTo>
                  <a:cubicBezTo>
                    <a:pt x="217" y="124"/>
                    <a:pt x="216" y="124"/>
                    <a:pt x="215" y="124"/>
                  </a:cubicBezTo>
                  <a:cubicBezTo>
                    <a:pt x="213" y="123"/>
                    <a:pt x="212" y="122"/>
                    <a:pt x="212" y="120"/>
                  </a:cubicBezTo>
                  <a:cubicBezTo>
                    <a:pt x="212" y="118"/>
                    <a:pt x="212" y="118"/>
                    <a:pt x="211" y="119"/>
                  </a:cubicBezTo>
                  <a:cubicBezTo>
                    <a:pt x="210" y="119"/>
                    <a:pt x="210" y="119"/>
                    <a:pt x="209" y="119"/>
                  </a:cubicBezTo>
                  <a:cubicBezTo>
                    <a:pt x="209" y="118"/>
                    <a:pt x="209" y="118"/>
                    <a:pt x="208" y="118"/>
                  </a:cubicBezTo>
                  <a:cubicBezTo>
                    <a:pt x="208" y="119"/>
                    <a:pt x="207" y="118"/>
                    <a:pt x="207" y="118"/>
                  </a:cubicBezTo>
                  <a:cubicBezTo>
                    <a:pt x="207" y="117"/>
                    <a:pt x="206" y="117"/>
                    <a:pt x="206" y="117"/>
                  </a:cubicBezTo>
                  <a:cubicBezTo>
                    <a:pt x="205" y="117"/>
                    <a:pt x="204" y="116"/>
                    <a:pt x="204" y="116"/>
                  </a:cubicBezTo>
                  <a:cubicBezTo>
                    <a:pt x="204" y="116"/>
                    <a:pt x="203" y="116"/>
                    <a:pt x="203" y="116"/>
                  </a:cubicBezTo>
                  <a:cubicBezTo>
                    <a:pt x="201" y="115"/>
                    <a:pt x="197" y="112"/>
                    <a:pt x="196" y="110"/>
                  </a:cubicBezTo>
                  <a:cubicBezTo>
                    <a:pt x="195" y="110"/>
                    <a:pt x="195" y="109"/>
                    <a:pt x="194" y="109"/>
                  </a:cubicBezTo>
                  <a:cubicBezTo>
                    <a:pt x="193" y="109"/>
                    <a:pt x="191" y="108"/>
                    <a:pt x="190" y="107"/>
                  </a:cubicBezTo>
                  <a:cubicBezTo>
                    <a:pt x="190" y="107"/>
                    <a:pt x="190" y="107"/>
                    <a:pt x="189" y="107"/>
                  </a:cubicBezTo>
                  <a:cubicBezTo>
                    <a:pt x="188" y="107"/>
                    <a:pt x="187" y="107"/>
                    <a:pt x="186" y="106"/>
                  </a:cubicBezTo>
                  <a:cubicBezTo>
                    <a:pt x="185" y="104"/>
                    <a:pt x="184" y="103"/>
                    <a:pt x="184" y="105"/>
                  </a:cubicBezTo>
                  <a:cubicBezTo>
                    <a:pt x="184" y="105"/>
                    <a:pt x="184" y="105"/>
                    <a:pt x="183" y="104"/>
                  </a:cubicBezTo>
                  <a:cubicBezTo>
                    <a:pt x="183" y="104"/>
                    <a:pt x="181" y="103"/>
                    <a:pt x="181" y="103"/>
                  </a:cubicBezTo>
                  <a:cubicBezTo>
                    <a:pt x="180" y="102"/>
                    <a:pt x="179" y="102"/>
                    <a:pt x="180" y="102"/>
                  </a:cubicBezTo>
                  <a:cubicBezTo>
                    <a:pt x="180" y="102"/>
                    <a:pt x="180" y="101"/>
                    <a:pt x="179" y="101"/>
                  </a:cubicBezTo>
                  <a:cubicBezTo>
                    <a:pt x="178" y="101"/>
                    <a:pt x="178" y="101"/>
                    <a:pt x="177" y="101"/>
                  </a:cubicBezTo>
                  <a:cubicBezTo>
                    <a:pt x="177" y="101"/>
                    <a:pt x="177" y="100"/>
                    <a:pt x="176" y="100"/>
                  </a:cubicBezTo>
                  <a:cubicBezTo>
                    <a:pt x="176" y="98"/>
                    <a:pt x="175" y="97"/>
                    <a:pt x="174" y="98"/>
                  </a:cubicBezTo>
                  <a:cubicBezTo>
                    <a:pt x="174" y="98"/>
                    <a:pt x="170" y="96"/>
                    <a:pt x="170" y="95"/>
                  </a:cubicBezTo>
                  <a:cubicBezTo>
                    <a:pt x="169" y="95"/>
                    <a:pt x="169" y="94"/>
                    <a:pt x="168" y="93"/>
                  </a:cubicBezTo>
                  <a:cubicBezTo>
                    <a:pt x="167" y="93"/>
                    <a:pt x="167" y="93"/>
                    <a:pt x="167" y="93"/>
                  </a:cubicBezTo>
                  <a:cubicBezTo>
                    <a:pt x="166" y="94"/>
                    <a:pt x="166" y="94"/>
                    <a:pt x="165" y="94"/>
                  </a:cubicBezTo>
                  <a:cubicBezTo>
                    <a:pt x="164" y="94"/>
                    <a:pt x="165" y="95"/>
                    <a:pt x="167" y="105"/>
                  </a:cubicBezTo>
                  <a:cubicBezTo>
                    <a:pt x="174" y="129"/>
                    <a:pt x="176" y="135"/>
                    <a:pt x="177" y="141"/>
                  </a:cubicBezTo>
                  <a:cubicBezTo>
                    <a:pt x="178" y="143"/>
                    <a:pt x="179" y="148"/>
                    <a:pt x="180" y="150"/>
                  </a:cubicBezTo>
                  <a:cubicBezTo>
                    <a:pt x="181" y="154"/>
                    <a:pt x="181" y="156"/>
                    <a:pt x="181" y="156"/>
                  </a:cubicBezTo>
                  <a:cubicBezTo>
                    <a:pt x="180" y="156"/>
                    <a:pt x="180" y="157"/>
                    <a:pt x="181" y="158"/>
                  </a:cubicBezTo>
                  <a:cubicBezTo>
                    <a:pt x="181" y="158"/>
                    <a:pt x="182" y="160"/>
                    <a:pt x="182" y="161"/>
                  </a:cubicBezTo>
                  <a:cubicBezTo>
                    <a:pt x="183" y="162"/>
                    <a:pt x="183" y="163"/>
                    <a:pt x="184" y="164"/>
                  </a:cubicBezTo>
                  <a:cubicBezTo>
                    <a:pt x="184" y="164"/>
                    <a:pt x="185" y="166"/>
                    <a:pt x="185" y="168"/>
                  </a:cubicBezTo>
                  <a:cubicBezTo>
                    <a:pt x="187" y="174"/>
                    <a:pt x="186" y="174"/>
                    <a:pt x="193" y="172"/>
                  </a:cubicBezTo>
                  <a:cubicBezTo>
                    <a:pt x="197" y="171"/>
                    <a:pt x="199" y="170"/>
                    <a:pt x="200" y="169"/>
                  </a:cubicBezTo>
                  <a:close/>
                  <a:moveTo>
                    <a:pt x="23" y="253"/>
                  </a:moveTo>
                  <a:cubicBezTo>
                    <a:pt x="25" y="252"/>
                    <a:pt x="26" y="251"/>
                    <a:pt x="27" y="251"/>
                  </a:cubicBezTo>
                  <a:cubicBezTo>
                    <a:pt x="29" y="251"/>
                    <a:pt x="30" y="251"/>
                    <a:pt x="33" y="250"/>
                  </a:cubicBezTo>
                  <a:cubicBezTo>
                    <a:pt x="34" y="249"/>
                    <a:pt x="35" y="249"/>
                    <a:pt x="36" y="249"/>
                  </a:cubicBezTo>
                  <a:cubicBezTo>
                    <a:pt x="37" y="250"/>
                    <a:pt x="37" y="250"/>
                    <a:pt x="38" y="249"/>
                  </a:cubicBezTo>
                  <a:cubicBezTo>
                    <a:pt x="38" y="248"/>
                    <a:pt x="45" y="246"/>
                    <a:pt x="46" y="246"/>
                  </a:cubicBezTo>
                  <a:cubicBezTo>
                    <a:pt x="46" y="247"/>
                    <a:pt x="50" y="246"/>
                    <a:pt x="56" y="244"/>
                  </a:cubicBezTo>
                  <a:cubicBezTo>
                    <a:pt x="62" y="242"/>
                    <a:pt x="67" y="241"/>
                    <a:pt x="68" y="241"/>
                  </a:cubicBezTo>
                  <a:cubicBezTo>
                    <a:pt x="68" y="241"/>
                    <a:pt x="69" y="241"/>
                    <a:pt x="69" y="241"/>
                  </a:cubicBezTo>
                  <a:cubicBezTo>
                    <a:pt x="69" y="240"/>
                    <a:pt x="71" y="239"/>
                    <a:pt x="74" y="239"/>
                  </a:cubicBezTo>
                  <a:cubicBezTo>
                    <a:pt x="76" y="238"/>
                    <a:pt x="78" y="237"/>
                    <a:pt x="79" y="237"/>
                  </a:cubicBezTo>
                  <a:cubicBezTo>
                    <a:pt x="79" y="237"/>
                    <a:pt x="81" y="236"/>
                    <a:pt x="83" y="235"/>
                  </a:cubicBezTo>
                  <a:cubicBezTo>
                    <a:pt x="84" y="234"/>
                    <a:pt x="86" y="234"/>
                    <a:pt x="86" y="234"/>
                  </a:cubicBezTo>
                  <a:cubicBezTo>
                    <a:pt x="86" y="233"/>
                    <a:pt x="87" y="233"/>
                    <a:pt x="88" y="233"/>
                  </a:cubicBezTo>
                  <a:cubicBezTo>
                    <a:pt x="90" y="233"/>
                    <a:pt x="90" y="233"/>
                    <a:pt x="91" y="232"/>
                  </a:cubicBezTo>
                  <a:cubicBezTo>
                    <a:pt x="92" y="231"/>
                    <a:pt x="93" y="231"/>
                    <a:pt x="94" y="231"/>
                  </a:cubicBezTo>
                  <a:cubicBezTo>
                    <a:pt x="94" y="231"/>
                    <a:pt x="96" y="231"/>
                    <a:pt x="98" y="230"/>
                  </a:cubicBezTo>
                  <a:cubicBezTo>
                    <a:pt x="99" y="230"/>
                    <a:pt x="101" y="230"/>
                    <a:pt x="101" y="230"/>
                  </a:cubicBezTo>
                  <a:cubicBezTo>
                    <a:pt x="102" y="230"/>
                    <a:pt x="102" y="230"/>
                    <a:pt x="102" y="229"/>
                  </a:cubicBezTo>
                  <a:cubicBezTo>
                    <a:pt x="102" y="229"/>
                    <a:pt x="102" y="229"/>
                    <a:pt x="103" y="229"/>
                  </a:cubicBezTo>
                  <a:cubicBezTo>
                    <a:pt x="103" y="229"/>
                    <a:pt x="104" y="228"/>
                    <a:pt x="106" y="228"/>
                  </a:cubicBezTo>
                  <a:cubicBezTo>
                    <a:pt x="107" y="226"/>
                    <a:pt x="108" y="226"/>
                    <a:pt x="109" y="227"/>
                  </a:cubicBezTo>
                  <a:cubicBezTo>
                    <a:pt x="110" y="227"/>
                    <a:pt x="110" y="227"/>
                    <a:pt x="111" y="226"/>
                  </a:cubicBezTo>
                  <a:cubicBezTo>
                    <a:pt x="112" y="225"/>
                    <a:pt x="114" y="224"/>
                    <a:pt x="114" y="225"/>
                  </a:cubicBezTo>
                  <a:cubicBezTo>
                    <a:pt x="115" y="225"/>
                    <a:pt x="115" y="225"/>
                    <a:pt x="115" y="225"/>
                  </a:cubicBezTo>
                  <a:cubicBezTo>
                    <a:pt x="116" y="224"/>
                    <a:pt x="116" y="224"/>
                    <a:pt x="116" y="225"/>
                  </a:cubicBezTo>
                  <a:cubicBezTo>
                    <a:pt x="117" y="225"/>
                    <a:pt x="117" y="225"/>
                    <a:pt x="117" y="225"/>
                  </a:cubicBezTo>
                  <a:cubicBezTo>
                    <a:pt x="117" y="225"/>
                    <a:pt x="118" y="225"/>
                    <a:pt x="118" y="225"/>
                  </a:cubicBezTo>
                  <a:cubicBezTo>
                    <a:pt x="119" y="225"/>
                    <a:pt x="119" y="225"/>
                    <a:pt x="120" y="224"/>
                  </a:cubicBezTo>
                  <a:cubicBezTo>
                    <a:pt x="120" y="223"/>
                    <a:pt x="124" y="222"/>
                    <a:pt x="126" y="222"/>
                  </a:cubicBezTo>
                  <a:cubicBezTo>
                    <a:pt x="127" y="222"/>
                    <a:pt x="129" y="221"/>
                    <a:pt x="130" y="220"/>
                  </a:cubicBezTo>
                  <a:cubicBezTo>
                    <a:pt x="131" y="220"/>
                    <a:pt x="135" y="218"/>
                    <a:pt x="139" y="217"/>
                  </a:cubicBezTo>
                  <a:cubicBezTo>
                    <a:pt x="143" y="216"/>
                    <a:pt x="147" y="215"/>
                    <a:pt x="148" y="214"/>
                  </a:cubicBezTo>
                  <a:cubicBezTo>
                    <a:pt x="149" y="213"/>
                    <a:pt x="153" y="212"/>
                    <a:pt x="156" y="211"/>
                  </a:cubicBezTo>
                  <a:cubicBezTo>
                    <a:pt x="158" y="210"/>
                    <a:pt x="158" y="210"/>
                    <a:pt x="158" y="208"/>
                  </a:cubicBezTo>
                  <a:cubicBezTo>
                    <a:pt x="157" y="207"/>
                    <a:pt x="157" y="207"/>
                    <a:pt x="157" y="207"/>
                  </a:cubicBezTo>
                  <a:cubicBezTo>
                    <a:pt x="156" y="207"/>
                    <a:pt x="156" y="206"/>
                    <a:pt x="157" y="205"/>
                  </a:cubicBezTo>
                  <a:cubicBezTo>
                    <a:pt x="157" y="204"/>
                    <a:pt x="157" y="203"/>
                    <a:pt x="157" y="203"/>
                  </a:cubicBezTo>
                  <a:cubicBezTo>
                    <a:pt x="157" y="199"/>
                    <a:pt x="156" y="197"/>
                    <a:pt x="155" y="196"/>
                  </a:cubicBezTo>
                  <a:cubicBezTo>
                    <a:pt x="154" y="194"/>
                    <a:pt x="152" y="186"/>
                    <a:pt x="152" y="186"/>
                  </a:cubicBezTo>
                  <a:cubicBezTo>
                    <a:pt x="153" y="186"/>
                    <a:pt x="153" y="185"/>
                    <a:pt x="152" y="185"/>
                  </a:cubicBezTo>
                  <a:cubicBezTo>
                    <a:pt x="152" y="184"/>
                    <a:pt x="151" y="184"/>
                    <a:pt x="152" y="184"/>
                  </a:cubicBezTo>
                  <a:cubicBezTo>
                    <a:pt x="152" y="183"/>
                    <a:pt x="152" y="181"/>
                    <a:pt x="151" y="181"/>
                  </a:cubicBezTo>
                  <a:cubicBezTo>
                    <a:pt x="151" y="181"/>
                    <a:pt x="150" y="179"/>
                    <a:pt x="150" y="177"/>
                  </a:cubicBezTo>
                  <a:cubicBezTo>
                    <a:pt x="151" y="176"/>
                    <a:pt x="150" y="175"/>
                    <a:pt x="150" y="175"/>
                  </a:cubicBezTo>
                  <a:cubicBezTo>
                    <a:pt x="150" y="175"/>
                    <a:pt x="149" y="175"/>
                    <a:pt x="150" y="174"/>
                  </a:cubicBezTo>
                  <a:cubicBezTo>
                    <a:pt x="150" y="174"/>
                    <a:pt x="150" y="174"/>
                    <a:pt x="149" y="173"/>
                  </a:cubicBezTo>
                  <a:cubicBezTo>
                    <a:pt x="148" y="172"/>
                    <a:pt x="148" y="171"/>
                    <a:pt x="148" y="171"/>
                  </a:cubicBezTo>
                  <a:cubicBezTo>
                    <a:pt x="149" y="170"/>
                    <a:pt x="149" y="168"/>
                    <a:pt x="149" y="168"/>
                  </a:cubicBezTo>
                  <a:cubicBezTo>
                    <a:pt x="148" y="168"/>
                    <a:pt x="147" y="164"/>
                    <a:pt x="144" y="155"/>
                  </a:cubicBezTo>
                  <a:cubicBezTo>
                    <a:pt x="143" y="151"/>
                    <a:pt x="142" y="148"/>
                    <a:pt x="141" y="148"/>
                  </a:cubicBezTo>
                  <a:cubicBezTo>
                    <a:pt x="141" y="147"/>
                    <a:pt x="141" y="147"/>
                    <a:pt x="142" y="146"/>
                  </a:cubicBezTo>
                  <a:cubicBezTo>
                    <a:pt x="143" y="146"/>
                    <a:pt x="143" y="144"/>
                    <a:pt x="142" y="144"/>
                  </a:cubicBezTo>
                  <a:cubicBezTo>
                    <a:pt x="141" y="144"/>
                    <a:pt x="140" y="142"/>
                    <a:pt x="141" y="141"/>
                  </a:cubicBezTo>
                  <a:cubicBezTo>
                    <a:pt x="141" y="141"/>
                    <a:pt x="141" y="142"/>
                    <a:pt x="141" y="142"/>
                  </a:cubicBezTo>
                  <a:cubicBezTo>
                    <a:pt x="141" y="142"/>
                    <a:pt x="142" y="142"/>
                    <a:pt x="142" y="142"/>
                  </a:cubicBezTo>
                  <a:cubicBezTo>
                    <a:pt x="142" y="142"/>
                    <a:pt x="142" y="141"/>
                    <a:pt x="142" y="141"/>
                  </a:cubicBezTo>
                  <a:cubicBezTo>
                    <a:pt x="141" y="140"/>
                    <a:pt x="141" y="139"/>
                    <a:pt x="141" y="137"/>
                  </a:cubicBezTo>
                  <a:cubicBezTo>
                    <a:pt x="142" y="136"/>
                    <a:pt x="141" y="136"/>
                    <a:pt x="141" y="136"/>
                  </a:cubicBezTo>
                  <a:cubicBezTo>
                    <a:pt x="141" y="135"/>
                    <a:pt x="140" y="135"/>
                    <a:pt x="140" y="136"/>
                  </a:cubicBezTo>
                  <a:cubicBezTo>
                    <a:pt x="139" y="136"/>
                    <a:pt x="139" y="135"/>
                    <a:pt x="139" y="133"/>
                  </a:cubicBezTo>
                  <a:cubicBezTo>
                    <a:pt x="139" y="132"/>
                    <a:pt x="139" y="132"/>
                    <a:pt x="139" y="132"/>
                  </a:cubicBezTo>
                  <a:cubicBezTo>
                    <a:pt x="139" y="132"/>
                    <a:pt x="138" y="130"/>
                    <a:pt x="137" y="127"/>
                  </a:cubicBezTo>
                  <a:cubicBezTo>
                    <a:pt x="136" y="125"/>
                    <a:pt x="136" y="123"/>
                    <a:pt x="135" y="122"/>
                  </a:cubicBezTo>
                  <a:cubicBezTo>
                    <a:pt x="135" y="122"/>
                    <a:pt x="134" y="121"/>
                    <a:pt x="134" y="120"/>
                  </a:cubicBezTo>
                  <a:cubicBezTo>
                    <a:pt x="133" y="114"/>
                    <a:pt x="133" y="113"/>
                    <a:pt x="132" y="112"/>
                  </a:cubicBezTo>
                  <a:cubicBezTo>
                    <a:pt x="132" y="112"/>
                    <a:pt x="132" y="112"/>
                    <a:pt x="132" y="111"/>
                  </a:cubicBezTo>
                  <a:cubicBezTo>
                    <a:pt x="132" y="111"/>
                    <a:pt x="130" y="103"/>
                    <a:pt x="128" y="95"/>
                  </a:cubicBezTo>
                  <a:cubicBezTo>
                    <a:pt x="127" y="93"/>
                    <a:pt x="126" y="92"/>
                    <a:pt x="127" y="90"/>
                  </a:cubicBezTo>
                  <a:cubicBezTo>
                    <a:pt x="127" y="90"/>
                    <a:pt x="127" y="89"/>
                    <a:pt x="126" y="88"/>
                  </a:cubicBezTo>
                  <a:cubicBezTo>
                    <a:pt x="126" y="88"/>
                    <a:pt x="125" y="85"/>
                    <a:pt x="124" y="84"/>
                  </a:cubicBezTo>
                  <a:cubicBezTo>
                    <a:pt x="123" y="82"/>
                    <a:pt x="122" y="80"/>
                    <a:pt x="122" y="80"/>
                  </a:cubicBezTo>
                  <a:cubicBezTo>
                    <a:pt x="122" y="79"/>
                    <a:pt x="121" y="77"/>
                    <a:pt x="120" y="75"/>
                  </a:cubicBezTo>
                  <a:cubicBezTo>
                    <a:pt x="119" y="73"/>
                    <a:pt x="119" y="72"/>
                    <a:pt x="120" y="71"/>
                  </a:cubicBezTo>
                  <a:cubicBezTo>
                    <a:pt x="121" y="70"/>
                    <a:pt x="121" y="70"/>
                    <a:pt x="119" y="69"/>
                  </a:cubicBezTo>
                  <a:cubicBezTo>
                    <a:pt x="118" y="69"/>
                    <a:pt x="118" y="69"/>
                    <a:pt x="119" y="68"/>
                  </a:cubicBezTo>
                  <a:cubicBezTo>
                    <a:pt x="119" y="68"/>
                    <a:pt x="119" y="65"/>
                    <a:pt x="117" y="64"/>
                  </a:cubicBezTo>
                  <a:cubicBezTo>
                    <a:pt x="117" y="64"/>
                    <a:pt x="116" y="63"/>
                    <a:pt x="117" y="63"/>
                  </a:cubicBezTo>
                  <a:cubicBezTo>
                    <a:pt x="117" y="62"/>
                    <a:pt x="117" y="61"/>
                    <a:pt x="116" y="60"/>
                  </a:cubicBezTo>
                  <a:cubicBezTo>
                    <a:pt x="116" y="60"/>
                    <a:pt x="116" y="59"/>
                    <a:pt x="116" y="58"/>
                  </a:cubicBezTo>
                  <a:cubicBezTo>
                    <a:pt x="116" y="57"/>
                    <a:pt x="116" y="56"/>
                    <a:pt x="116" y="54"/>
                  </a:cubicBezTo>
                  <a:cubicBezTo>
                    <a:pt x="115" y="53"/>
                    <a:pt x="115" y="52"/>
                    <a:pt x="116" y="51"/>
                  </a:cubicBezTo>
                  <a:cubicBezTo>
                    <a:pt x="116" y="51"/>
                    <a:pt x="116" y="51"/>
                    <a:pt x="116" y="50"/>
                  </a:cubicBezTo>
                  <a:cubicBezTo>
                    <a:pt x="115" y="50"/>
                    <a:pt x="115" y="49"/>
                    <a:pt x="114" y="46"/>
                  </a:cubicBezTo>
                  <a:cubicBezTo>
                    <a:pt x="114" y="43"/>
                    <a:pt x="114" y="42"/>
                    <a:pt x="113" y="41"/>
                  </a:cubicBezTo>
                  <a:cubicBezTo>
                    <a:pt x="112" y="41"/>
                    <a:pt x="112" y="40"/>
                    <a:pt x="112" y="39"/>
                  </a:cubicBezTo>
                  <a:cubicBezTo>
                    <a:pt x="113" y="38"/>
                    <a:pt x="111" y="29"/>
                    <a:pt x="110" y="28"/>
                  </a:cubicBezTo>
                  <a:cubicBezTo>
                    <a:pt x="110" y="27"/>
                    <a:pt x="109" y="27"/>
                    <a:pt x="109" y="27"/>
                  </a:cubicBezTo>
                  <a:cubicBezTo>
                    <a:pt x="108" y="26"/>
                    <a:pt x="108" y="26"/>
                    <a:pt x="109" y="26"/>
                  </a:cubicBezTo>
                  <a:cubicBezTo>
                    <a:pt x="109" y="25"/>
                    <a:pt x="109" y="23"/>
                    <a:pt x="108" y="23"/>
                  </a:cubicBezTo>
                  <a:cubicBezTo>
                    <a:pt x="108" y="23"/>
                    <a:pt x="106" y="25"/>
                    <a:pt x="107" y="25"/>
                  </a:cubicBezTo>
                  <a:cubicBezTo>
                    <a:pt x="107" y="25"/>
                    <a:pt x="106" y="27"/>
                    <a:pt x="105" y="29"/>
                  </a:cubicBezTo>
                  <a:cubicBezTo>
                    <a:pt x="104" y="32"/>
                    <a:pt x="103" y="34"/>
                    <a:pt x="103" y="34"/>
                  </a:cubicBezTo>
                  <a:cubicBezTo>
                    <a:pt x="103" y="35"/>
                    <a:pt x="103" y="36"/>
                    <a:pt x="102" y="37"/>
                  </a:cubicBezTo>
                  <a:cubicBezTo>
                    <a:pt x="102" y="38"/>
                    <a:pt x="101" y="40"/>
                    <a:pt x="101" y="40"/>
                  </a:cubicBezTo>
                  <a:cubicBezTo>
                    <a:pt x="101" y="40"/>
                    <a:pt x="101" y="41"/>
                    <a:pt x="100" y="42"/>
                  </a:cubicBezTo>
                  <a:cubicBezTo>
                    <a:pt x="100" y="43"/>
                    <a:pt x="100" y="44"/>
                    <a:pt x="100" y="45"/>
                  </a:cubicBezTo>
                  <a:cubicBezTo>
                    <a:pt x="100" y="45"/>
                    <a:pt x="99" y="48"/>
                    <a:pt x="97" y="52"/>
                  </a:cubicBezTo>
                  <a:cubicBezTo>
                    <a:pt x="96" y="53"/>
                    <a:pt x="96" y="54"/>
                    <a:pt x="96" y="55"/>
                  </a:cubicBezTo>
                  <a:cubicBezTo>
                    <a:pt x="97" y="56"/>
                    <a:pt x="96" y="56"/>
                    <a:pt x="96" y="57"/>
                  </a:cubicBezTo>
                  <a:cubicBezTo>
                    <a:pt x="96" y="57"/>
                    <a:pt x="95" y="58"/>
                    <a:pt x="96" y="58"/>
                  </a:cubicBezTo>
                  <a:cubicBezTo>
                    <a:pt x="96" y="59"/>
                    <a:pt x="95" y="59"/>
                    <a:pt x="95" y="59"/>
                  </a:cubicBezTo>
                  <a:cubicBezTo>
                    <a:pt x="95" y="59"/>
                    <a:pt x="94" y="60"/>
                    <a:pt x="94" y="60"/>
                  </a:cubicBezTo>
                  <a:cubicBezTo>
                    <a:pt x="95" y="61"/>
                    <a:pt x="94" y="62"/>
                    <a:pt x="93" y="63"/>
                  </a:cubicBezTo>
                  <a:cubicBezTo>
                    <a:pt x="92" y="64"/>
                    <a:pt x="91" y="66"/>
                    <a:pt x="91" y="66"/>
                  </a:cubicBezTo>
                  <a:cubicBezTo>
                    <a:pt x="92" y="66"/>
                    <a:pt x="91" y="67"/>
                    <a:pt x="91" y="69"/>
                  </a:cubicBezTo>
                  <a:cubicBezTo>
                    <a:pt x="90" y="70"/>
                    <a:pt x="90" y="72"/>
                    <a:pt x="90" y="72"/>
                  </a:cubicBezTo>
                  <a:cubicBezTo>
                    <a:pt x="90" y="72"/>
                    <a:pt x="90" y="73"/>
                    <a:pt x="90" y="73"/>
                  </a:cubicBezTo>
                  <a:cubicBezTo>
                    <a:pt x="89" y="73"/>
                    <a:pt x="89" y="73"/>
                    <a:pt x="89" y="74"/>
                  </a:cubicBezTo>
                  <a:cubicBezTo>
                    <a:pt x="89" y="75"/>
                    <a:pt x="89" y="76"/>
                    <a:pt x="88" y="76"/>
                  </a:cubicBezTo>
                  <a:cubicBezTo>
                    <a:pt x="88" y="76"/>
                    <a:pt x="87" y="78"/>
                    <a:pt x="86" y="80"/>
                  </a:cubicBezTo>
                  <a:cubicBezTo>
                    <a:pt x="84" y="82"/>
                    <a:pt x="83" y="84"/>
                    <a:pt x="83" y="84"/>
                  </a:cubicBezTo>
                  <a:cubicBezTo>
                    <a:pt x="82" y="84"/>
                    <a:pt x="82" y="85"/>
                    <a:pt x="82" y="86"/>
                  </a:cubicBezTo>
                  <a:cubicBezTo>
                    <a:pt x="82" y="87"/>
                    <a:pt x="82" y="88"/>
                    <a:pt x="82" y="88"/>
                  </a:cubicBezTo>
                  <a:cubicBezTo>
                    <a:pt x="81" y="88"/>
                    <a:pt x="81" y="89"/>
                    <a:pt x="81" y="89"/>
                  </a:cubicBezTo>
                  <a:cubicBezTo>
                    <a:pt x="81" y="90"/>
                    <a:pt x="81" y="90"/>
                    <a:pt x="81" y="90"/>
                  </a:cubicBezTo>
                  <a:cubicBezTo>
                    <a:pt x="81" y="90"/>
                    <a:pt x="81" y="91"/>
                    <a:pt x="81" y="92"/>
                  </a:cubicBezTo>
                  <a:cubicBezTo>
                    <a:pt x="81" y="93"/>
                    <a:pt x="81" y="94"/>
                    <a:pt x="80" y="94"/>
                  </a:cubicBezTo>
                  <a:cubicBezTo>
                    <a:pt x="80" y="94"/>
                    <a:pt x="80" y="95"/>
                    <a:pt x="79" y="95"/>
                  </a:cubicBezTo>
                  <a:cubicBezTo>
                    <a:pt x="79" y="96"/>
                    <a:pt x="78" y="96"/>
                    <a:pt x="78" y="97"/>
                  </a:cubicBezTo>
                  <a:cubicBezTo>
                    <a:pt x="77" y="97"/>
                    <a:pt x="76" y="97"/>
                    <a:pt x="77" y="97"/>
                  </a:cubicBezTo>
                  <a:cubicBezTo>
                    <a:pt x="77" y="98"/>
                    <a:pt x="77" y="98"/>
                    <a:pt x="76" y="99"/>
                  </a:cubicBezTo>
                  <a:cubicBezTo>
                    <a:pt x="76" y="99"/>
                    <a:pt x="76" y="100"/>
                    <a:pt x="76" y="100"/>
                  </a:cubicBezTo>
                  <a:cubicBezTo>
                    <a:pt x="76" y="101"/>
                    <a:pt x="76" y="102"/>
                    <a:pt x="76" y="102"/>
                  </a:cubicBezTo>
                  <a:cubicBezTo>
                    <a:pt x="75" y="102"/>
                    <a:pt x="75" y="102"/>
                    <a:pt x="75" y="101"/>
                  </a:cubicBezTo>
                  <a:cubicBezTo>
                    <a:pt x="74" y="101"/>
                    <a:pt x="74" y="100"/>
                    <a:pt x="74" y="100"/>
                  </a:cubicBezTo>
                  <a:cubicBezTo>
                    <a:pt x="73" y="101"/>
                    <a:pt x="73" y="101"/>
                    <a:pt x="74" y="102"/>
                  </a:cubicBezTo>
                  <a:cubicBezTo>
                    <a:pt x="74" y="103"/>
                    <a:pt x="74" y="104"/>
                    <a:pt x="74" y="105"/>
                  </a:cubicBezTo>
                  <a:cubicBezTo>
                    <a:pt x="73" y="106"/>
                    <a:pt x="73" y="107"/>
                    <a:pt x="73" y="108"/>
                  </a:cubicBezTo>
                  <a:cubicBezTo>
                    <a:pt x="73" y="108"/>
                    <a:pt x="73" y="109"/>
                    <a:pt x="72" y="109"/>
                  </a:cubicBezTo>
                  <a:cubicBezTo>
                    <a:pt x="72" y="109"/>
                    <a:pt x="72" y="109"/>
                    <a:pt x="72" y="110"/>
                  </a:cubicBezTo>
                  <a:cubicBezTo>
                    <a:pt x="72" y="110"/>
                    <a:pt x="72" y="111"/>
                    <a:pt x="71" y="112"/>
                  </a:cubicBezTo>
                  <a:cubicBezTo>
                    <a:pt x="71" y="113"/>
                    <a:pt x="70" y="114"/>
                    <a:pt x="70" y="114"/>
                  </a:cubicBezTo>
                  <a:cubicBezTo>
                    <a:pt x="71" y="115"/>
                    <a:pt x="70" y="116"/>
                    <a:pt x="70" y="116"/>
                  </a:cubicBezTo>
                  <a:cubicBezTo>
                    <a:pt x="69" y="116"/>
                    <a:pt x="68" y="118"/>
                    <a:pt x="69" y="120"/>
                  </a:cubicBezTo>
                  <a:cubicBezTo>
                    <a:pt x="69" y="120"/>
                    <a:pt x="68" y="121"/>
                    <a:pt x="68" y="121"/>
                  </a:cubicBezTo>
                  <a:cubicBezTo>
                    <a:pt x="68" y="121"/>
                    <a:pt x="67" y="122"/>
                    <a:pt x="67" y="123"/>
                  </a:cubicBezTo>
                  <a:cubicBezTo>
                    <a:pt x="67" y="124"/>
                    <a:pt x="67" y="125"/>
                    <a:pt x="66" y="125"/>
                  </a:cubicBezTo>
                  <a:cubicBezTo>
                    <a:pt x="66" y="125"/>
                    <a:pt x="66" y="126"/>
                    <a:pt x="66" y="126"/>
                  </a:cubicBezTo>
                  <a:cubicBezTo>
                    <a:pt x="66" y="127"/>
                    <a:pt x="66" y="127"/>
                    <a:pt x="66" y="127"/>
                  </a:cubicBezTo>
                  <a:cubicBezTo>
                    <a:pt x="65" y="127"/>
                    <a:pt x="65" y="128"/>
                    <a:pt x="65" y="128"/>
                  </a:cubicBezTo>
                  <a:cubicBezTo>
                    <a:pt x="65" y="128"/>
                    <a:pt x="65" y="129"/>
                    <a:pt x="64" y="130"/>
                  </a:cubicBezTo>
                  <a:cubicBezTo>
                    <a:pt x="63" y="131"/>
                    <a:pt x="63" y="132"/>
                    <a:pt x="63" y="132"/>
                  </a:cubicBezTo>
                  <a:cubicBezTo>
                    <a:pt x="64" y="133"/>
                    <a:pt x="63" y="136"/>
                    <a:pt x="62" y="137"/>
                  </a:cubicBezTo>
                  <a:cubicBezTo>
                    <a:pt x="62" y="137"/>
                    <a:pt x="62" y="137"/>
                    <a:pt x="62" y="138"/>
                  </a:cubicBezTo>
                  <a:cubicBezTo>
                    <a:pt x="62" y="138"/>
                    <a:pt x="62" y="138"/>
                    <a:pt x="62" y="139"/>
                  </a:cubicBezTo>
                  <a:cubicBezTo>
                    <a:pt x="62" y="139"/>
                    <a:pt x="62" y="139"/>
                    <a:pt x="61" y="139"/>
                  </a:cubicBezTo>
                  <a:cubicBezTo>
                    <a:pt x="61" y="138"/>
                    <a:pt x="61" y="138"/>
                    <a:pt x="60" y="139"/>
                  </a:cubicBezTo>
                  <a:cubicBezTo>
                    <a:pt x="60" y="139"/>
                    <a:pt x="60" y="139"/>
                    <a:pt x="60" y="140"/>
                  </a:cubicBezTo>
                  <a:cubicBezTo>
                    <a:pt x="61" y="140"/>
                    <a:pt x="61" y="141"/>
                    <a:pt x="60" y="141"/>
                  </a:cubicBezTo>
                  <a:cubicBezTo>
                    <a:pt x="60" y="141"/>
                    <a:pt x="60" y="142"/>
                    <a:pt x="60" y="142"/>
                  </a:cubicBezTo>
                  <a:cubicBezTo>
                    <a:pt x="61" y="142"/>
                    <a:pt x="60" y="143"/>
                    <a:pt x="60" y="145"/>
                  </a:cubicBezTo>
                  <a:cubicBezTo>
                    <a:pt x="59" y="146"/>
                    <a:pt x="58" y="147"/>
                    <a:pt x="58" y="148"/>
                  </a:cubicBezTo>
                  <a:cubicBezTo>
                    <a:pt x="59" y="148"/>
                    <a:pt x="58" y="148"/>
                    <a:pt x="58" y="148"/>
                  </a:cubicBezTo>
                  <a:cubicBezTo>
                    <a:pt x="58" y="148"/>
                    <a:pt x="58" y="148"/>
                    <a:pt x="58" y="149"/>
                  </a:cubicBezTo>
                  <a:cubicBezTo>
                    <a:pt x="58" y="150"/>
                    <a:pt x="58" y="150"/>
                    <a:pt x="58" y="151"/>
                  </a:cubicBezTo>
                  <a:cubicBezTo>
                    <a:pt x="57" y="151"/>
                    <a:pt x="57" y="151"/>
                    <a:pt x="57" y="152"/>
                  </a:cubicBezTo>
                  <a:cubicBezTo>
                    <a:pt x="57" y="152"/>
                    <a:pt x="57" y="154"/>
                    <a:pt x="56" y="155"/>
                  </a:cubicBezTo>
                  <a:cubicBezTo>
                    <a:pt x="55" y="156"/>
                    <a:pt x="55" y="157"/>
                    <a:pt x="55" y="158"/>
                  </a:cubicBezTo>
                  <a:cubicBezTo>
                    <a:pt x="55" y="159"/>
                    <a:pt x="55" y="159"/>
                    <a:pt x="55" y="159"/>
                  </a:cubicBezTo>
                  <a:cubicBezTo>
                    <a:pt x="55" y="159"/>
                    <a:pt x="55" y="160"/>
                    <a:pt x="55" y="160"/>
                  </a:cubicBezTo>
                  <a:cubicBezTo>
                    <a:pt x="55" y="161"/>
                    <a:pt x="55" y="162"/>
                    <a:pt x="54" y="162"/>
                  </a:cubicBezTo>
                  <a:cubicBezTo>
                    <a:pt x="53" y="162"/>
                    <a:pt x="53" y="162"/>
                    <a:pt x="53" y="163"/>
                  </a:cubicBezTo>
                  <a:cubicBezTo>
                    <a:pt x="53" y="163"/>
                    <a:pt x="53" y="163"/>
                    <a:pt x="53" y="163"/>
                  </a:cubicBezTo>
                  <a:cubicBezTo>
                    <a:pt x="52" y="162"/>
                    <a:pt x="50" y="163"/>
                    <a:pt x="51" y="164"/>
                  </a:cubicBezTo>
                  <a:cubicBezTo>
                    <a:pt x="51" y="164"/>
                    <a:pt x="50" y="165"/>
                    <a:pt x="50" y="165"/>
                  </a:cubicBezTo>
                  <a:cubicBezTo>
                    <a:pt x="49" y="165"/>
                    <a:pt x="49" y="167"/>
                    <a:pt x="50" y="168"/>
                  </a:cubicBezTo>
                  <a:cubicBezTo>
                    <a:pt x="51" y="169"/>
                    <a:pt x="50" y="172"/>
                    <a:pt x="49" y="172"/>
                  </a:cubicBezTo>
                  <a:cubicBezTo>
                    <a:pt x="48" y="172"/>
                    <a:pt x="48" y="172"/>
                    <a:pt x="48" y="173"/>
                  </a:cubicBezTo>
                  <a:cubicBezTo>
                    <a:pt x="49" y="173"/>
                    <a:pt x="49" y="174"/>
                    <a:pt x="48" y="176"/>
                  </a:cubicBezTo>
                  <a:cubicBezTo>
                    <a:pt x="47" y="178"/>
                    <a:pt x="45" y="181"/>
                    <a:pt x="45" y="182"/>
                  </a:cubicBezTo>
                  <a:cubicBezTo>
                    <a:pt x="45" y="182"/>
                    <a:pt x="45" y="183"/>
                    <a:pt x="44" y="183"/>
                  </a:cubicBezTo>
                  <a:cubicBezTo>
                    <a:pt x="44" y="183"/>
                    <a:pt x="44" y="183"/>
                    <a:pt x="44" y="183"/>
                  </a:cubicBezTo>
                  <a:cubicBezTo>
                    <a:pt x="44" y="184"/>
                    <a:pt x="43" y="184"/>
                    <a:pt x="43" y="185"/>
                  </a:cubicBezTo>
                  <a:cubicBezTo>
                    <a:pt x="42" y="185"/>
                    <a:pt x="42" y="186"/>
                    <a:pt x="42" y="187"/>
                  </a:cubicBezTo>
                  <a:cubicBezTo>
                    <a:pt x="41" y="188"/>
                    <a:pt x="41" y="190"/>
                    <a:pt x="40" y="192"/>
                  </a:cubicBezTo>
                  <a:cubicBezTo>
                    <a:pt x="39" y="193"/>
                    <a:pt x="38" y="194"/>
                    <a:pt x="39" y="195"/>
                  </a:cubicBezTo>
                  <a:cubicBezTo>
                    <a:pt x="39" y="195"/>
                    <a:pt x="38" y="197"/>
                    <a:pt x="37" y="198"/>
                  </a:cubicBezTo>
                  <a:cubicBezTo>
                    <a:pt x="37" y="200"/>
                    <a:pt x="36" y="201"/>
                    <a:pt x="37" y="201"/>
                  </a:cubicBezTo>
                  <a:cubicBezTo>
                    <a:pt x="37" y="201"/>
                    <a:pt x="37" y="202"/>
                    <a:pt x="36" y="203"/>
                  </a:cubicBezTo>
                  <a:cubicBezTo>
                    <a:pt x="36" y="203"/>
                    <a:pt x="36" y="205"/>
                    <a:pt x="36" y="205"/>
                  </a:cubicBezTo>
                  <a:cubicBezTo>
                    <a:pt x="36" y="206"/>
                    <a:pt x="35" y="207"/>
                    <a:pt x="35" y="207"/>
                  </a:cubicBezTo>
                  <a:cubicBezTo>
                    <a:pt x="34" y="207"/>
                    <a:pt x="34" y="208"/>
                    <a:pt x="34" y="209"/>
                  </a:cubicBezTo>
                  <a:cubicBezTo>
                    <a:pt x="35" y="209"/>
                    <a:pt x="34" y="210"/>
                    <a:pt x="33" y="210"/>
                  </a:cubicBezTo>
                  <a:cubicBezTo>
                    <a:pt x="32" y="210"/>
                    <a:pt x="32" y="210"/>
                    <a:pt x="32" y="212"/>
                  </a:cubicBezTo>
                  <a:cubicBezTo>
                    <a:pt x="33" y="213"/>
                    <a:pt x="32" y="214"/>
                    <a:pt x="32" y="214"/>
                  </a:cubicBezTo>
                  <a:cubicBezTo>
                    <a:pt x="31" y="214"/>
                    <a:pt x="31" y="215"/>
                    <a:pt x="31" y="215"/>
                  </a:cubicBezTo>
                  <a:cubicBezTo>
                    <a:pt x="32" y="216"/>
                    <a:pt x="31" y="219"/>
                    <a:pt x="30" y="218"/>
                  </a:cubicBezTo>
                  <a:cubicBezTo>
                    <a:pt x="30" y="218"/>
                    <a:pt x="30" y="219"/>
                    <a:pt x="30" y="219"/>
                  </a:cubicBezTo>
                  <a:cubicBezTo>
                    <a:pt x="30" y="220"/>
                    <a:pt x="30" y="220"/>
                    <a:pt x="29" y="220"/>
                  </a:cubicBezTo>
                  <a:cubicBezTo>
                    <a:pt x="29" y="220"/>
                    <a:pt x="28" y="221"/>
                    <a:pt x="29" y="222"/>
                  </a:cubicBezTo>
                  <a:cubicBezTo>
                    <a:pt x="29" y="222"/>
                    <a:pt x="29" y="223"/>
                    <a:pt x="29" y="223"/>
                  </a:cubicBezTo>
                  <a:cubicBezTo>
                    <a:pt x="28" y="223"/>
                    <a:pt x="28" y="224"/>
                    <a:pt x="28" y="224"/>
                  </a:cubicBezTo>
                  <a:cubicBezTo>
                    <a:pt x="29" y="224"/>
                    <a:pt x="28" y="225"/>
                    <a:pt x="28" y="225"/>
                  </a:cubicBezTo>
                  <a:cubicBezTo>
                    <a:pt x="28" y="226"/>
                    <a:pt x="27" y="227"/>
                    <a:pt x="28" y="227"/>
                  </a:cubicBezTo>
                  <a:cubicBezTo>
                    <a:pt x="28" y="227"/>
                    <a:pt x="28" y="228"/>
                    <a:pt x="27" y="229"/>
                  </a:cubicBezTo>
                  <a:cubicBezTo>
                    <a:pt x="26" y="232"/>
                    <a:pt x="25" y="233"/>
                    <a:pt x="26" y="233"/>
                  </a:cubicBezTo>
                  <a:cubicBezTo>
                    <a:pt x="26" y="233"/>
                    <a:pt x="23" y="240"/>
                    <a:pt x="22" y="241"/>
                  </a:cubicBezTo>
                  <a:cubicBezTo>
                    <a:pt x="22" y="241"/>
                    <a:pt x="22" y="242"/>
                    <a:pt x="22" y="242"/>
                  </a:cubicBezTo>
                  <a:cubicBezTo>
                    <a:pt x="22" y="243"/>
                    <a:pt x="21" y="246"/>
                    <a:pt x="20" y="246"/>
                  </a:cubicBezTo>
                  <a:cubicBezTo>
                    <a:pt x="19" y="246"/>
                    <a:pt x="18" y="247"/>
                    <a:pt x="18" y="248"/>
                  </a:cubicBezTo>
                  <a:cubicBezTo>
                    <a:pt x="18" y="249"/>
                    <a:pt x="18" y="250"/>
                    <a:pt x="18" y="251"/>
                  </a:cubicBezTo>
                  <a:cubicBezTo>
                    <a:pt x="18" y="253"/>
                    <a:pt x="18" y="255"/>
                    <a:pt x="19" y="255"/>
                  </a:cubicBezTo>
                  <a:cubicBezTo>
                    <a:pt x="21" y="255"/>
                    <a:pt x="21" y="255"/>
                    <a:pt x="23" y="253"/>
                  </a:cubicBezTo>
                  <a:close/>
                  <a:moveTo>
                    <a:pt x="131" y="209"/>
                  </a:moveTo>
                  <a:cubicBezTo>
                    <a:pt x="130" y="208"/>
                    <a:pt x="129" y="209"/>
                    <a:pt x="127" y="210"/>
                  </a:cubicBezTo>
                  <a:cubicBezTo>
                    <a:pt x="125" y="211"/>
                    <a:pt x="124" y="211"/>
                    <a:pt x="123" y="210"/>
                  </a:cubicBezTo>
                  <a:cubicBezTo>
                    <a:pt x="122" y="209"/>
                    <a:pt x="121" y="209"/>
                    <a:pt x="121" y="209"/>
                  </a:cubicBezTo>
                  <a:cubicBezTo>
                    <a:pt x="120" y="209"/>
                    <a:pt x="120" y="209"/>
                    <a:pt x="121" y="208"/>
                  </a:cubicBezTo>
                  <a:cubicBezTo>
                    <a:pt x="121" y="207"/>
                    <a:pt x="120" y="207"/>
                    <a:pt x="119" y="208"/>
                  </a:cubicBezTo>
                  <a:cubicBezTo>
                    <a:pt x="118" y="210"/>
                    <a:pt x="117" y="210"/>
                    <a:pt x="115" y="209"/>
                  </a:cubicBezTo>
                  <a:cubicBezTo>
                    <a:pt x="113" y="209"/>
                    <a:pt x="113" y="209"/>
                    <a:pt x="113" y="209"/>
                  </a:cubicBezTo>
                  <a:cubicBezTo>
                    <a:pt x="113" y="210"/>
                    <a:pt x="113" y="210"/>
                    <a:pt x="113" y="210"/>
                  </a:cubicBezTo>
                  <a:cubicBezTo>
                    <a:pt x="114" y="212"/>
                    <a:pt x="112" y="212"/>
                    <a:pt x="112" y="211"/>
                  </a:cubicBezTo>
                  <a:cubicBezTo>
                    <a:pt x="112" y="210"/>
                    <a:pt x="110" y="209"/>
                    <a:pt x="109" y="209"/>
                  </a:cubicBezTo>
                  <a:cubicBezTo>
                    <a:pt x="108" y="209"/>
                    <a:pt x="108" y="210"/>
                    <a:pt x="109" y="211"/>
                  </a:cubicBezTo>
                  <a:cubicBezTo>
                    <a:pt x="110" y="212"/>
                    <a:pt x="110" y="212"/>
                    <a:pt x="107" y="211"/>
                  </a:cubicBezTo>
                  <a:cubicBezTo>
                    <a:pt x="105" y="210"/>
                    <a:pt x="103" y="211"/>
                    <a:pt x="97" y="213"/>
                  </a:cubicBezTo>
                  <a:cubicBezTo>
                    <a:pt x="96" y="214"/>
                    <a:pt x="95" y="214"/>
                    <a:pt x="94" y="214"/>
                  </a:cubicBezTo>
                  <a:cubicBezTo>
                    <a:pt x="93" y="214"/>
                    <a:pt x="92" y="214"/>
                    <a:pt x="92" y="215"/>
                  </a:cubicBezTo>
                  <a:cubicBezTo>
                    <a:pt x="91" y="215"/>
                    <a:pt x="89" y="215"/>
                    <a:pt x="89" y="214"/>
                  </a:cubicBezTo>
                  <a:cubicBezTo>
                    <a:pt x="88" y="214"/>
                    <a:pt x="86" y="215"/>
                    <a:pt x="86" y="216"/>
                  </a:cubicBezTo>
                  <a:cubicBezTo>
                    <a:pt x="86" y="216"/>
                    <a:pt x="85" y="216"/>
                    <a:pt x="85" y="217"/>
                  </a:cubicBezTo>
                  <a:cubicBezTo>
                    <a:pt x="84" y="218"/>
                    <a:pt x="84" y="218"/>
                    <a:pt x="83" y="217"/>
                  </a:cubicBezTo>
                  <a:cubicBezTo>
                    <a:pt x="82" y="217"/>
                    <a:pt x="79" y="217"/>
                    <a:pt x="79" y="218"/>
                  </a:cubicBezTo>
                  <a:cubicBezTo>
                    <a:pt x="78" y="218"/>
                    <a:pt x="78" y="218"/>
                    <a:pt x="77" y="217"/>
                  </a:cubicBezTo>
                  <a:cubicBezTo>
                    <a:pt x="77" y="216"/>
                    <a:pt x="77" y="216"/>
                    <a:pt x="76" y="218"/>
                  </a:cubicBezTo>
                  <a:cubicBezTo>
                    <a:pt x="76" y="218"/>
                    <a:pt x="75" y="219"/>
                    <a:pt x="74" y="219"/>
                  </a:cubicBezTo>
                  <a:cubicBezTo>
                    <a:pt x="73" y="219"/>
                    <a:pt x="73" y="219"/>
                    <a:pt x="73" y="220"/>
                  </a:cubicBezTo>
                  <a:cubicBezTo>
                    <a:pt x="73" y="220"/>
                    <a:pt x="72" y="220"/>
                    <a:pt x="72" y="220"/>
                  </a:cubicBezTo>
                  <a:cubicBezTo>
                    <a:pt x="71" y="221"/>
                    <a:pt x="71" y="220"/>
                    <a:pt x="71" y="220"/>
                  </a:cubicBezTo>
                  <a:cubicBezTo>
                    <a:pt x="70" y="220"/>
                    <a:pt x="70" y="220"/>
                    <a:pt x="69" y="220"/>
                  </a:cubicBezTo>
                  <a:cubicBezTo>
                    <a:pt x="68" y="221"/>
                    <a:pt x="68" y="221"/>
                    <a:pt x="68" y="221"/>
                  </a:cubicBezTo>
                  <a:cubicBezTo>
                    <a:pt x="68" y="221"/>
                    <a:pt x="66" y="222"/>
                    <a:pt x="64" y="222"/>
                  </a:cubicBezTo>
                  <a:cubicBezTo>
                    <a:pt x="62" y="223"/>
                    <a:pt x="61" y="223"/>
                    <a:pt x="60" y="223"/>
                  </a:cubicBezTo>
                  <a:cubicBezTo>
                    <a:pt x="60" y="222"/>
                    <a:pt x="59" y="222"/>
                    <a:pt x="59" y="223"/>
                  </a:cubicBezTo>
                  <a:cubicBezTo>
                    <a:pt x="59" y="223"/>
                    <a:pt x="59" y="223"/>
                    <a:pt x="58" y="223"/>
                  </a:cubicBezTo>
                  <a:cubicBezTo>
                    <a:pt x="58" y="223"/>
                    <a:pt x="58" y="223"/>
                    <a:pt x="57" y="224"/>
                  </a:cubicBezTo>
                  <a:cubicBezTo>
                    <a:pt x="57" y="225"/>
                    <a:pt x="54" y="225"/>
                    <a:pt x="54" y="224"/>
                  </a:cubicBezTo>
                  <a:cubicBezTo>
                    <a:pt x="54" y="224"/>
                    <a:pt x="53" y="224"/>
                    <a:pt x="53" y="224"/>
                  </a:cubicBezTo>
                  <a:cubicBezTo>
                    <a:pt x="52" y="224"/>
                    <a:pt x="51" y="224"/>
                    <a:pt x="51" y="224"/>
                  </a:cubicBezTo>
                  <a:cubicBezTo>
                    <a:pt x="50" y="224"/>
                    <a:pt x="50" y="224"/>
                    <a:pt x="50" y="223"/>
                  </a:cubicBezTo>
                  <a:cubicBezTo>
                    <a:pt x="50" y="223"/>
                    <a:pt x="50" y="222"/>
                    <a:pt x="50" y="222"/>
                  </a:cubicBezTo>
                  <a:cubicBezTo>
                    <a:pt x="49" y="221"/>
                    <a:pt x="49" y="219"/>
                    <a:pt x="48" y="217"/>
                  </a:cubicBezTo>
                  <a:cubicBezTo>
                    <a:pt x="47" y="213"/>
                    <a:pt x="47" y="213"/>
                    <a:pt x="50" y="211"/>
                  </a:cubicBezTo>
                  <a:cubicBezTo>
                    <a:pt x="51" y="210"/>
                    <a:pt x="51" y="209"/>
                    <a:pt x="51" y="208"/>
                  </a:cubicBezTo>
                  <a:cubicBezTo>
                    <a:pt x="51" y="208"/>
                    <a:pt x="51" y="207"/>
                    <a:pt x="52" y="206"/>
                  </a:cubicBezTo>
                  <a:cubicBezTo>
                    <a:pt x="52" y="206"/>
                    <a:pt x="53" y="205"/>
                    <a:pt x="53" y="204"/>
                  </a:cubicBezTo>
                  <a:cubicBezTo>
                    <a:pt x="53" y="204"/>
                    <a:pt x="53" y="203"/>
                    <a:pt x="53" y="203"/>
                  </a:cubicBezTo>
                  <a:cubicBezTo>
                    <a:pt x="53" y="203"/>
                    <a:pt x="54" y="202"/>
                    <a:pt x="54" y="201"/>
                  </a:cubicBezTo>
                  <a:cubicBezTo>
                    <a:pt x="54" y="199"/>
                    <a:pt x="54" y="198"/>
                    <a:pt x="56" y="198"/>
                  </a:cubicBezTo>
                  <a:cubicBezTo>
                    <a:pt x="57" y="198"/>
                    <a:pt x="57" y="197"/>
                    <a:pt x="57" y="197"/>
                  </a:cubicBezTo>
                  <a:cubicBezTo>
                    <a:pt x="57" y="196"/>
                    <a:pt x="57" y="196"/>
                    <a:pt x="57" y="195"/>
                  </a:cubicBezTo>
                  <a:cubicBezTo>
                    <a:pt x="56" y="194"/>
                    <a:pt x="57" y="194"/>
                    <a:pt x="57" y="194"/>
                  </a:cubicBezTo>
                  <a:cubicBezTo>
                    <a:pt x="58" y="194"/>
                    <a:pt x="58" y="193"/>
                    <a:pt x="58" y="193"/>
                  </a:cubicBezTo>
                  <a:cubicBezTo>
                    <a:pt x="57" y="192"/>
                    <a:pt x="58" y="191"/>
                    <a:pt x="58" y="190"/>
                  </a:cubicBezTo>
                  <a:cubicBezTo>
                    <a:pt x="59" y="190"/>
                    <a:pt x="59" y="189"/>
                    <a:pt x="59" y="188"/>
                  </a:cubicBezTo>
                  <a:cubicBezTo>
                    <a:pt x="59" y="188"/>
                    <a:pt x="59" y="187"/>
                    <a:pt x="60" y="187"/>
                  </a:cubicBezTo>
                  <a:cubicBezTo>
                    <a:pt x="60" y="186"/>
                    <a:pt x="61" y="185"/>
                    <a:pt x="61" y="183"/>
                  </a:cubicBezTo>
                  <a:cubicBezTo>
                    <a:pt x="61" y="182"/>
                    <a:pt x="62" y="181"/>
                    <a:pt x="63" y="180"/>
                  </a:cubicBezTo>
                  <a:cubicBezTo>
                    <a:pt x="63" y="180"/>
                    <a:pt x="64" y="179"/>
                    <a:pt x="64" y="178"/>
                  </a:cubicBezTo>
                  <a:cubicBezTo>
                    <a:pt x="63" y="177"/>
                    <a:pt x="64" y="176"/>
                    <a:pt x="64" y="176"/>
                  </a:cubicBezTo>
                  <a:cubicBezTo>
                    <a:pt x="65" y="175"/>
                    <a:pt x="65" y="175"/>
                    <a:pt x="65" y="174"/>
                  </a:cubicBezTo>
                  <a:cubicBezTo>
                    <a:pt x="65" y="173"/>
                    <a:pt x="65" y="173"/>
                    <a:pt x="66" y="173"/>
                  </a:cubicBezTo>
                  <a:cubicBezTo>
                    <a:pt x="67" y="172"/>
                    <a:pt x="67" y="170"/>
                    <a:pt x="67" y="169"/>
                  </a:cubicBezTo>
                  <a:cubicBezTo>
                    <a:pt x="66" y="169"/>
                    <a:pt x="67" y="169"/>
                    <a:pt x="67" y="169"/>
                  </a:cubicBezTo>
                  <a:cubicBezTo>
                    <a:pt x="68" y="169"/>
                    <a:pt x="68" y="169"/>
                    <a:pt x="68" y="167"/>
                  </a:cubicBezTo>
                  <a:cubicBezTo>
                    <a:pt x="67" y="166"/>
                    <a:pt x="68" y="165"/>
                    <a:pt x="68" y="165"/>
                  </a:cubicBezTo>
                  <a:cubicBezTo>
                    <a:pt x="70" y="165"/>
                    <a:pt x="70" y="164"/>
                    <a:pt x="69" y="164"/>
                  </a:cubicBezTo>
                  <a:cubicBezTo>
                    <a:pt x="68" y="164"/>
                    <a:pt x="68" y="164"/>
                    <a:pt x="68" y="163"/>
                  </a:cubicBezTo>
                  <a:cubicBezTo>
                    <a:pt x="68" y="163"/>
                    <a:pt x="68" y="163"/>
                    <a:pt x="68" y="163"/>
                  </a:cubicBezTo>
                  <a:cubicBezTo>
                    <a:pt x="69" y="164"/>
                    <a:pt x="69" y="164"/>
                    <a:pt x="69" y="164"/>
                  </a:cubicBezTo>
                  <a:cubicBezTo>
                    <a:pt x="70" y="164"/>
                    <a:pt x="70" y="163"/>
                    <a:pt x="69" y="163"/>
                  </a:cubicBezTo>
                  <a:cubicBezTo>
                    <a:pt x="69" y="162"/>
                    <a:pt x="69" y="162"/>
                    <a:pt x="69" y="162"/>
                  </a:cubicBezTo>
                  <a:cubicBezTo>
                    <a:pt x="70" y="162"/>
                    <a:pt x="70" y="161"/>
                    <a:pt x="70" y="161"/>
                  </a:cubicBezTo>
                  <a:cubicBezTo>
                    <a:pt x="70" y="160"/>
                    <a:pt x="71" y="159"/>
                    <a:pt x="72" y="157"/>
                  </a:cubicBezTo>
                  <a:cubicBezTo>
                    <a:pt x="72" y="155"/>
                    <a:pt x="73" y="154"/>
                    <a:pt x="73" y="153"/>
                  </a:cubicBezTo>
                  <a:cubicBezTo>
                    <a:pt x="73" y="153"/>
                    <a:pt x="73" y="153"/>
                    <a:pt x="74" y="153"/>
                  </a:cubicBezTo>
                  <a:cubicBezTo>
                    <a:pt x="74" y="152"/>
                    <a:pt x="75" y="152"/>
                    <a:pt x="75" y="152"/>
                  </a:cubicBezTo>
                  <a:cubicBezTo>
                    <a:pt x="75" y="151"/>
                    <a:pt x="75" y="150"/>
                    <a:pt x="76" y="150"/>
                  </a:cubicBezTo>
                  <a:cubicBezTo>
                    <a:pt x="76" y="149"/>
                    <a:pt x="77" y="148"/>
                    <a:pt x="77" y="148"/>
                  </a:cubicBezTo>
                  <a:cubicBezTo>
                    <a:pt x="77" y="147"/>
                    <a:pt x="77" y="146"/>
                    <a:pt x="78" y="146"/>
                  </a:cubicBezTo>
                  <a:cubicBezTo>
                    <a:pt x="79" y="145"/>
                    <a:pt x="79" y="144"/>
                    <a:pt x="79" y="144"/>
                  </a:cubicBezTo>
                  <a:cubicBezTo>
                    <a:pt x="79" y="143"/>
                    <a:pt x="80" y="142"/>
                    <a:pt x="80" y="141"/>
                  </a:cubicBezTo>
                  <a:cubicBezTo>
                    <a:pt x="81" y="140"/>
                    <a:pt x="81" y="139"/>
                    <a:pt x="81" y="139"/>
                  </a:cubicBezTo>
                  <a:cubicBezTo>
                    <a:pt x="80" y="137"/>
                    <a:pt x="82" y="133"/>
                    <a:pt x="83" y="133"/>
                  </a:cubicBezTo>
                  <a:cubicBezTo>
                    <a:pt x="83" y="133"/>
                    <a:pt x="83" y="132"/>
                    <a:pt x="83" y="132"/>
                  </a:cubicBezTo>
                  <a:cubicBezTo>
                    <a:pt x="83" y="131"/>
                    <a:pt x="83" y="131"/>
                    <a:pt x="84" y="131"/>
                  </a:cubicBezTo>
                  <a:cubicBezTo>
                    <a:pt x="84" y="130"/>
                    <a:pt x="84" y="130"/>
                    <a:pt x="84" y="129"/>
                  </a:cubicBezTo>
                  <a:cubicBezTo>
                    <a:pt x="84" y="129"/>
                    <a:pt x="84" y="128"/>
                    <a:pt x="85" y="128"/>
                  </a:cubicBezTo>
                  <a:cubicBezTo>
                    <a:pt x="86" y="128"/>
                    <a:pt x="86" y="127"/>
                    <a:pt x="86" y="127"/>
                  </a:cubicBezTo>
                  <a:cubicBezTo>
                    <a:pt x="85" y="126"/>
                    <a:pt x="85" y="126"/>
                    <a:pt x="86" y="126"/>
                  </a:cubicBezTo>
                  <a:cubicBezTo>
                    <a:pt x="86" y="126"/>
                    <a:pt x="86" y="125"/>
                    <a:pt x="86" y="125"/>
                  </a:cubicBezTo>
                  <a:cubicBezTo>
                    <a:pt x="86" y="124"/>
                    <a:pt x="86" y="124"/>
                    <a:pt x="87" y="124"/>
                  </a:cubicBezTo>
                  <a:cubicBezTo>
                    <a:pt x="87" y="124"/>
                    <a:pt x="88" y="124"/>
                    <a:pt x="88" y="123"/>
                  </a:cubicBezTo>
                  <a:cubicBezTo>
                    <a:pt x="87" y="123"/>
                    <a:pt x="88" y="122"/>
                    <a:pt x="88" y="121"/>
                  </a:cubicBezTo>
                  <a:cubicBezTo>
                    <a:pt x="89" y="121"/>
                    <a:pt x="89" y="120"/>
                    <a:pt x="89" y="120"/>
                  </a:cubicBezTo>
                  <a:cubicBezTo>
                    <a:pt x="88" y="120"/>
                    <a:pt x="89" y="118"/>
                    <a:pt x="89" y="117"/>
                  </a:cubicBezTo>
                  <a:cubicBezTo>
                    <a:pt x="90" y="115"/>
                    <a:pt x="90" y="114"/>
                    <a:pt x="90" y="113"/>
                  </a:cubicBezTo>
                  <a:cubicBezTo>
                    <a:pt x="90" y="112"/>
                    <a:pt x="90" y="112"/>
                    <a:pt x="91" y="112"/>
                  </a:cubicBezTo>
                  <a:cubicBezTo>
                    <a:pt x="91" y="112"/>
                    <a:pt x="92" y="111"/>
                    <a:pt x="92" y="111"/>
                  </a:cubicBezTo>
                  <a:cubicBezTo>
                    <a:pt x="92" y="109"/>
                    <a:pt x="92" y="108"/>
                    <a:pt x="93" y="106"/>
                  </a:cubicBezTo>
                  <a:cubicBezTo>
                    <a:pt x="94" y="105"/>
                    <a:pt x="94" y="104"/>
                    <a:pt x="94" y="104"/>
                  </a:cubicBezTo>
                  <a:cubicBezTo>
                    <a:pt x="94" y="104"/>
                    <a:pt x="94" y="103"/>
                    <a:pt x="95" y="102"/>
                  </a:cubicBezTo>
                  <a:cubicBezTo>
                    <a:pt x="96" y="101"/>
                    <a:pt x="96" y="100"/>
                    <a:pt x="95" y="99"/>
                  </a:cubicBezTo>
                  <a:cubicBezTo>
                    <a:pt x="94" y="97"/>
                    <a:pt x="94" y="97"/>
                    <a:pt x="95" y="97"/>
                  </a:cubicBezTo>
                  <a:cubicBezTo>
                    <a:pt x="96" y="96"/>
                    <a:pt x="96" y="97"/>
                    <a:pt x="96" y="97"/>
                  </a:cubicBezTo>
                  <a:cubicBezTo>
                    <a:pt x="96" y="98"/>
                    <a:pt x="96" y="98"/>
                    <a:pt x="96" y="98"/>
                  </a:cubicBezTo>
                  <a:cubicBezTo>
                    <a:pt x="97" y="98"/>
                    <a:pt x="98" y="97"/>
                    <a:pt x="98" y="96"/>
                  </a:cubicBezTo>
                  <a:cubicBezTo>
                    <a:pt x="98" y="95"/>
                    <a:pt x="98" y="95"/>
                    <a:pt x="99" y="95"/>
                  </a:cubicBezTo>
                  <a:cubicBezTo>
                    <a:pt x="99" y="96"/>
                    <a:pt x="100" y="96"/>
                    <a:pt x="100" y="95"/>
                  </a:cubicBezTo>
                  <a:cubicBezTo>
                    <a:pt x="101" y="95"/>
                    <a:pt x="101" y="95"/>
                    <a:pt x="101" y="96"/>
                  </a:cubicBezTo>
                  <a:cubicBezTo>
                    <a:pt x="101" y="97"/>
                    <a:pt x="105" y="98"/>
                    <a:pt x="105" y="97"/>
                  </a:cubicBezTo>
                  <a:cubicBezTo>
                    <a:pt x="105" y="96"/>
                    <a:pt x="105" y="96"/>
                    <a:pt x="106" y="96"/>
                  </a:cubicBezTo>
                  <a:cubicBezTo>
                    <a:pt x="107" y="96"/>
                    <a:pt x="108" y="96"/>
                    <a:pt x="108" y="96"/>
                  </a:cubicBezTo>
                  <a:cubicBezTo>
                    <a:pt x="109" y="95"/>
                    <a:pt x="110" y="97"/>
                    <a:pt x="110" y="98"/>
                  </a:cubicBezTo>
                  <a:cubicBezTo>
                    <a:pt x="110" y="98"/>
                    <a:pt x="111" y="99"/>
                    <a:pt x="111" y="100"/>
                  </a:cubicBezTo>
                  <a:cubicBezTo>
                    <a:pt x="112" y="100"/>
                    <a:pt x="112" y="100"/>
                    <a:pt x="112" y="101"/>
                  </a:cubicBezTo>
                  <a:cubicBezTo>
                    <a:pt x="112" y="101"/>
                    <a:pt x="112" y="102"/>
                    <a:pt x="112" y="102"/>
                  </a:cubicBezTo>
                  <a:cubicBezTo>
                    <a:pt x="113" y="102"/>
                    <a:pt x="114" y="104"/>
                    <a:pt x="114" y="106"/>
                  </a:cubicBezTo>
                  <a:cubicBezTo>
                    <a:pt x="115" y="109"/>
                    <a:pt x="116" y="111"/>
                    <a:pt x="116" y="112"/>
                  </a:cubicBezTo>
                  <a:cubicBezTo>
                    <a:pt x="118" y="114"/>
                    <a:pt x="118" y="115"/>
                    <a:pt x="119" y="120"/>
                  </a:cubicBezTo>
                  <a:cubicBezTo>
                    <a:pt x="120" y="122"/>
                    <a:pt x="121" y="125"/>
                    <a:pt x="122" y="128"/>
                  </a:cubicBezTo>
                  <a:cubicBezTo>
                    <a:pt x="124" y="132"/>
                    <a:pt x="124" y="133"/>
                    <a:pt x="124" y="134"/>
                  </a:cubicBezTo>
                  <a:cubicBezTo>
                    <a:pt x="124" y="134"/>
                    <a:pt x="124" y="134"/>
                    <a:pt x="124" y="135"/>
                  </a:cubicBezTo>
                  <a:cubicBezTo>
                    <a:pt x="125" y="135"/>
                    <a:pt x="126" y="136"/>
                    <a:pt x="127" y="142"/>
                  </a:cubicBezTo>
                  <a:cubicBezTo>
                    <a:pt x="128" y="146"/>
                    <a:pt x="129" y="149"/>
                    <a:pt x="130" y="150"/>
                  </a:cubicBezTo>
                  <a:cubicBezTo>
                    <a:pt x="130" y="150"/>
                    <a:pt x="131" y="151"/>
                    <a:pt x="131" y="153"/>
                  </a:cubicBezTo>
                  <a:cubicBezTo>
                    <a:pt x="130" y="154"/>
                    <a:pt x="131" y="155"/>
                    <a:pt x="131" y="155"/>
                  </a:cubicBezTo>
                  <a:cubicBezTo>
                    <a:pt x="131" y="155"/>
                    <a:pt x="132" y="156"/>
                    <a:pt x="132" y="158"/>
                  </a:cubicBezTo>
                  <a:cubicBezTo>
                    <a:pt x="133" y="161"/>
                    <a:pt x="133" y="161"/>
                    <a:pt x="132" y="162"/>
                  </a:cubicBezTo>
                  <a:cubicBezTo>
                    <a:pt x="131" y="162"/>
                    <a:pt x="131" y="163"/>
                    <a:pt x="132" y="163"/>
                  </a:cubicBezTo>
                  <a:cubicBezTo>
                    <a:pt x="133" y="163"/>
                    <a:pt x="134" y="166"/>
                    <a:pt x="134" y="168"/>
                  </a:cubicBezTo>
                  <a:cubicBezTo>
                    <a:pt x="134" y="168"/>
                    <a:pt x="134" y="169"/>
                    <a:pt x="134" y="169"/>
                  </a:cubicBezTo>
                  <a:cubicBezTo>
                    <a:pt x="135" y="169"/>
                    <a:pt x="135" y="170"/>
                    <a:pt x="135" y="170"/>
                  </a:cubicBezTo>
                  <a:cubicBezTo>
                    <a:pt x="135" y="170"/>
                    <a:pt x="135" y="171"/>
                    <a:pt x="135" y="171"/>
                  </a:cubicBezTo>
                  <a:cubicBezTo>
                    <a:pt x="135" y="171"/>
                    <a:pt x="137" y="178"/>
                    <a:pt x="140" y="186"/>
                  </a:cubicBezTo>
                  <a:cubicBezTo>
                    <a:pt x="144" y="200"/>
                    <a:pt x="144" y="200"/>
                    <a:pt x="144" y="200"/>
                  </a:cubicBezTo>
                  <a:cubicBezTo>
                    <a:pt x="143" y="201"/>
                    <a:pt x="143" y="201"/>
                    <a:pt x="143" y="201"/>
                  </a:cubicBezTo>
                  <a:cubicBezTo>
                    <a:pt x="142" y="202"/>
                    <a:pt x="142" y="202"/>
                    <a:pt x="142" y="203"/>
                  </a:cubicBezTo>
                  <a:cubicBezTo>
                    <a:pt x="143" y="203"/>
                    <a:pt x="143" y="203"/>
                    <a:pt x="142" y="204"/>
                  </a:cubicBezTo>
                  <a:cubicBezTo>
                    <a:pt x="141" y="205"/>
                    <a:pt x="138" y="206"/>
                    <a:pt x="136" y="206"/>
                  </a:cubicBezTo>
                  <a:cubicBezTo>
                    <a:pt x="134" y="205"/>
                    <a:pt x="132" y="206"/>
                    <a:pt x="132" y="208"/>
                  </a:cubicBezTo>
                  <a:cubicBezTo>
                    <a:pt x="132" y="209"/>
                    <a:pt x="132" y="209"/>
                    <a:pt x="131" y="209"/>
                  </a:cubicBezTo>
                  <a:close/>
                  <a:moveTo>
                    <a:pt x="130" y="191"/>
                  </a:moveTo>
                  <a:cubicBezTo>
                    <a:pt x="131" y="190"/>
                    <a:pt x="130" y="185"/>
                    <a:pt x="129" y="185"/>
                  </a:cubicBezTo>
                  <a:cubicBezTo>
                    <a:pt x="129" y="185"/>
                    <a:pt x="128" y="185"/>
                    <a:pt x="128" y="182"/>
                  </a:cubicBezTo>
                  <a:cubicBezTo>
                    <a:pt x="128" y="180"/>
                    <a:pt x="128" y="179"/>
                    <a:pt x="127" y="179"/>
                  </a:cubicBezTo>
                  <a:cubicBezTo>
                    <a:pt x="127" y="179"/>
                    <a:pt x="127" y="179"/>
                    <a:pt x="127" y="179"/>
                  </a:cubicBezTo>
                  <a:cubicBezTo>
                    <a:pt x="126" y="182"/>
                    <a:pt x="124" y="177"/>
                    <a:pt x="124" y="173"/>
                  </a:cubicBezTo>
                  <a:cubicBezTo>
                    <a:pt x="124" y="173"/>
                    <a:pt x="124" y="172"/>
                    <a:pt x="124" y="172"/>
                  </a:cubicBezTo>
                  <a:cubicBezTo>
                    <a:pt x="123" y="172"/>
                    <a:pt x="123" y="170"/>
                    <a:pt x="124" y="170"/>
                  </a:cubicBezTo>
                  <a:cubicBezTo>
                    <a:pt x="125" y="170"/>
                    <a:pt x="125" y="170"/>
                    <a:pt x="125" y="169"/>
                  </a:cubicBezTo>
                  <a:cubicBezTo>
                    <a:pt x="125" y="169"/>
                    <a:pt x="123" y="168"/>
                    <a:pt x="122" y="169"/>
                  </a:cubicBezTo>
                  <a:cubicBezTo>
                    <a:pt x="122" y="169"/>
                    <a:pt x="122" y="169"/>
                    <a:pt x="122" y="168"/>
                  </a:cubicBezTo>
                  <a:cubicBezTo>
                    <a:pt x="122" y="168"/>
                    <a:pt x="122" y="168"/>
                    <a:pt x="122" y="168"/>
                  </a:cubicBezTo>
                  <a:cubicBezTo>
                    <a:pt x="123" y="167"/>
                    <a:pt x="124" y="164"/>
                    <a:pt x="123" y="165"/>
                  </a:cubicBezTo>
                  <a:cubicBezTo>
                    <a:pt x="123" y="165"/>
                    <a:pt x="123" y="164"/>
                    <a:pt x="123" y="164"/>
                  </a:cubicBezTo>
                  <a:cubicBezTo>
                    <a:pt x="124" y="163"/>
                    <a:pt x="124" y="163"/>
                    <a:pt x="124" y="162"/>
                  </a:cubicBezTo>
                  <a:cubicBezTo>
                    <a:pt x="124" y="162"/>
                    <a:pt x="122" y="163"/>
                    <a:pt x="122" y="163"/>
                  </a:cubicBezTo>
                  <a:cubicBezTo>
                    <a:pt x="122" y="164"/>
                    <a:pt x="122" y="164"/>
                    <a:pt x="122" y="164"/>
                  </a:cubicBezTo>
                  <a:cubicBezTo>
                    <a:pt x="121" y="164"/>
                    <a:pt x="121" y="163"/>
                    <a:pt x="121" y="163"/>
                  </a:cubicBezTo>
                  <a:cubicBezTo>
                    <a:pt x="121" y="162"/>
                    <a:pt x="121" y="161"/>
                    <a:pt x="121" y="161"/>
                  </a:cubicBezTo>
                  <a:cubicBezTo>
                    <a:pt x="121" y="161"/>
                    <a:pt x="121" y="161"/>
                    <a:pt x="121" y="161"/>
                  </a:cubicBezTo>
                  <a:cubicBezTo>
                    <a:pt x="121" y="161"/>
                    <a:pt x="122" y="161"/>
                    <a:pt x="122" y="160"/>
                  </a:cubicBezTo>
                  <a:cubicBezTo>
                    <a:pt x="123" y="160"/>
                    <a:pt x="122" y="159"/>
                    <a:pt x="121" y="158"/>
                  </a:cubicBezTo>
                  <a:cubicBezTo>
                    <a:pt x="120" y="158"/>
                    <a:pt x="119" y="157"/>
                    <a:pt x="119" y="158"/>
                  </a:cubicBezTo>
                  <a:cubicBezTo>
                    <a:pt x="119" y="158"/>
                    <a:pt x="119" y="157"/>
                    <a:pt x="118" y="156"/>
                  </a:cubicBezTo>
                  <a:cubicBezTo>
                    <a:pt x="118" y="152"/>
                    <a:pt x="117" y="150"/>
                    <a:pt x="117" y="150"/>
                  </a:cubicBezTo>
                  <a:cubicBezTo>
                    <a:pt x="116" y="150"/>
                    <a:pt x="115" y="148"/>
                    <a:pt x="116" y="147"/>
                  </a:cubicBezTo>
                  <a:cubicBezTo>
                    <a:pt x="116" y="147"/>
                    <a:pt x="116" y="147"/>
                    <a:pt x="115" y="147"/>
                  </a:cubicBezTo>
                  <a:cubicBezTo>
                    <a:pt x="114" y="147"/>
                    <a:pt x="114" y="147"/>
                    <a:pt x="114" y="146"/>
                  </a:cubicBezTo>
                  <a:cubicBezTo>
                    <a:pt x="114" y="145"/>
                    <a:pt x="114" y="144"/>
                    <a:pt x="113" y="143"/>
                  </a:cubicBezTo>
                  <a:cubicBezTo>
                    <a:pt x="112" y="142"/>
                    <a:pt x="112" y="141"/>
                    <a:pt x="112" y="141"/>
                  </a:cubicBezTo>
                  <a:cubicBezTo>
                    <a:pt x="113" y="140"/>
                    <a:pt x="113" y="138"/>
                    <a:pt x="112" y="138"/>
                  </a:cubicBezTo>
                  <a:cubicBezTo>
                    <a:pt x="112" y="138"/>
                    <a:pt x="112" y="139"/>
                    <a:pt x="112" y="139"/>
                  </a:cubicBezTo>
                  <a:cubicBezTo>
                    <a:pt x="112" y="140"/>
                    <a:pt x="111" y="140"/>
                    <a:pt x="111" y="140"/>
                  </a:cubicBezTo>
                  <a:cubicBezTo>
                    <a:pt x="111" y="139"/>
                    <a:pt x="111" y="139"/>
                    <a:pt x="111" y="138"/>
                  </a:cubicBezTo>
                  <a:cubicBezTo>
                    <a:pt x="112" y="137"/>
                    <a:pt x="112" y="134"/>
                    <a:pt x="111" y="135"/>
                  </a:cubicBezTo>
                  <a:cubicBezTo>
                    <a:pt x="111" y="135"/>
                    <a:pt x="110" y="134"/>
                    <a:pt x="110" y="134"/>
                  </a:cubicBezTo>
                  <a:cubicBezTo>
                    <a:pt x="110" y="133"/>
                    <a:pt x="110" y="132"/>
                    <a:pt x="110" y="132"/>
                  </a:cubicBezTo>
                  <a:cubicBezTo>
                    <a:pt x="109" y="132"/>
                    <a:pt x="109" y="132"/>
                    <a:pt x="110" y="131"/>
                  </a:cubicBezTo>
                  <a:cubicBezTo>
                    <a:pt x="112" y="130"/>
                    <a:pt x="111" y="128"/>
                    <a:pt x="110" y="129"/>
                  </a:cubicBezTo>
                  <a:cubicBezTo>
                    <a:pt x="109" y="129"/>
                    <a:pt x="108" y="129"/>
                    <a:pt x="108" y="126"/>
                  </a:cubicBezTo>
                  <a:cubicBezTo>
                    <a:pt x="107" y="122"/>
                    <a:pt x="107" y="122"/>
                    <a:pt x="108" y="124"/>
                  </a:cubicBezTo>
                  <a:cubicBezTo>
                    <a:pt x="109" y="125"/>
                    <a:pt x="109" y="125"/>
                    <a:pt x="109" y="125"/>
                  </a:cubicBezTo>
                  <a:cubicBezTo>
                    <a:pt x="110" y="123"/>
                    <a:pt x="110" y="123"/>
                    <a:pt x="110" y="123"/>
                  </a:cubicBezTo>
                  <a:cubicBezTo>
                    <a:pt x="111" y="122"/>
                    <a:pt x="111" y="121"/>
                    <a:pt x="110" y="122"/>
                  </a:cubicBezTo>
                  <a:cubicBezTo>
                    <a:pt x="110" y="123"/>
                    <a:pt x="109" y="122"/>
                    <a:pt x="109" y="122"/>
                  </a:cubicBezTo>
                  <a:cubicBezTo>
                    <a:pt x="109" y="121"/>
                    <a:pt x="108" y="120"/>
                    <a:pt x="107" y="120"/>
                  </a:cubicBezTo>
                  <a:cubicBezTo>
                    <a:pt x="106" y="120"/>
                    <a:pt x="105" y="120"/>
                    <a:pt x="105" y="119"/>
                  </a:cubicBezTo>
                  <a:cubicBezTo>
                    <a:pt x="105" y="119"/>
                    <a:pt x="104" y="118"/>
                    <a:pt x="104" y="118"/>
                  </a:cubicBezTo>
                  <a:cubicBezTo>
                    <a:pt x="103" y="119"/>
                    <a:pt x="101" y="122"/>
                    <a:pt x="101" y="123"/>
                  </a:cubicBezTo>
                  <a:cubicBezTo>
                    <a:pt x="102" y="123"/>
                    <a:pt x="101" y="124"/>
                    <a:pt x="101" y="126"/>
                  </a:cubicBezTo>
                  <a:cubicBezTo>
                    <a:pt x="100" y="127"/>
                    <a:pt x="100" y="128"/>
                    <a:pt x="100" y="129"/>
                  </a:cubicBezTo>
                  <a:cubicBezTo>
                    <a:pt x="100" y="129"/>
                    <a:pt x="100" y="130"/>
                    <a:pt x="99" y="131"/>
                  </a:cubicBezTo>
                  <a:cubicBezTo>
                    <a:pt x="98" y="133"/>
                    <a:pt x="95" y="139"/>
                    <a:pt x="96" y="140"/>
                  </a:cubicBezTo>
                  <a:cubicBezTo>
                    <a:pt x="96" y="140"/>
                    <a:pt x="94" y="144"/>
                    <a:pt x="93" y="144"/>
                  </a:cubicBezTo>
                  <a:cubicBezTo>
                    <a:pt x="93" y="144"/>
                    <a:pt x="92" y="144"/>
                    <a:pt x="92" y="144"/>
                  </a:cubicBezTo>
                  <a:cubicBezTo>
                    <a:pt x="93" y="145"/>
                    <a:pt x="92" y="146"/>
                    <a:pt x="92" y="146"/>
                  </a:cubicBezTo>
                  <a:cubicBezTo>
                    <a:pt x="91" y="147"/>
                    <a:pt x="91" y="148"/>
                    <a:pt x="92" y="148"/>
                  </a:cubicBezTo>
                  <a:cubicBezTo>
                    <a:pt x="92" y="148"/>
                    <a:pt x="92" y="149"/>
                    <a:pt x="91" y="149"/>
                  </a:cubicBezTo>
                  <a:cubicBezTo>
                    <a:pt x="90" y="150"/>
                    <a:pt x="90" y="150"/>
                    <a:pt x="90" y="150"/>
                  </a:cubicBezTo>
                  <a:cubicBezTo>
                    <a:pt x="91" y="151"/>
                    <a:pt x="91" y="151"/>
                    <a:pt x="90" y="152"/>
                  </a:cubicBezTo>
                  <a:cubicBezTo>
                    <a:pt x="90" y="152"/>
                    <a:pt x="89" y="153"/>
                    <a:pt x="89" y="154"/>
                  </a:cubicBezTo>
                  <a:cubicBezTo>
                    <a:pt x="90" y="154"/>
                    <a:pt x="89" y="154"/>
                    <a:pt x="89" y="155"/>
                  </a:cubicBezTo>
                  <a:cubicBezTo>
                    <a:pt x="88" y="155"/>
                    <a:pt x="88" y="155"/>
                    <a:pt x="89" y="156"/>
                  </a:cubicBezTo>
                  <a:cubicBezTo>
                    <a:pt x="89" y="156"/>
                    <a:pt x="89" y="156"/>
                    <a:pt x="88" y="156"/>
                  </a:cubicBezTo>
                  <a:cubicBezTo>
                    <a:pt x="88" y="156"/>
                    <a:pt x="87" y="157"/>
                    <a:pt x="87" y="157"/>
                  </a:cubicBezTo>
                  <a:cubicBezTo>
                    <a:pt x="87" y="158"/>
                    <a:pt x="87" y="159"/>
                    <a:pt x="86" y="159"/>
                  </a:cubicBezTo>
                  <a:cubicBezTo>
                    <a:pt x="85" y="159"/>
                    <a:pt x="82" y="165"/>
                    <a:pt x="82" y="168"/>
                  </a:cubicBezTo>
                  <a:cubicBezTo>
                    <a:pt x="81" y="169"/>
                    <a:pt x="81" y="171"/>
                    <a:pt x="80" y="172"/>
                  </a:cubicBezTo>
                  <a:cubicBezTo>
                    <a:pt x="79" y="173"/>
                    <a:pt x="79" y="174"/>
                    <a:pt x="79" y="175"/>
                  </a:cubicBezTo>
                  <a:cubicBezTo>
                    <a:pt x="79" y="175"/>
                    <a:pt x="79" y="175"/>
                    <a:pt x="79" y="175"/>
                  </a:cubicBezTo>
                  <a:cubicBezTo>
                    <a:pt x="78" y="175"/>
                    <a:pt x="78" y="176"/>
                    <a:pt x="77" y="178"/>
                  </a:cubicBezTo>
                  <a:cubicBezTo>
                    <a:pt x="76" y="180"/>
                    <a:pt x="75" y="182"/>
                    <a:pt x="75" y="182"/>
                  </a:cubicBezTo>
                  <a:cubicBezTo>
                    <a:pt x="74" y="183"/>
                    <a:pt x="74" y="183"/>
                    <a:pt x="74" y="184"/>
                  </a:cubicBezTo>
                  <a:cubicBezTo>
                    <a:pt x="74" y="185"/>
                    <a:pt x="74" y="185"/>
                    <a:pt x="74" y="185"/>
                  </a:cubicBezTo>
                  <a:cubicBezTo>
                    <a:pt x="73" y="185"/>
                    <a:pt x="73" y="186"/>
                    <a:pt x="73" y="186"/>
                  </a:cubicBezTo>
                  <a:cubicBezTo>
                    <a:pt x="73" y="186"/>
                    <a:pt x="73" y="186"/>
                    <a:pt x="73" y="186"/>
                  </a:cubicBezTo>
                  <a:cubicBezTo>
                    <a:pt x="72" y="185"/>
                    <a:pt x="72" y="186"/>
                    <a:pt x="72" y="187"/>
                  </a:cubicBezTo>
                  <a:cubicBezTo>
                    <a:pt x="73" y="188"/>
                    <a:pt x="73" y="189"/>
                    <a:pt x="72" y="190"/>
                  </a:cubicBezTo>
                  <a:cubicBezTo>
                    <a:pt x="71" y="191"/>
                    <a:pt x="71" y="192"/>
                    <a:pt x="71" y="193"/>
                  </a:cubicBezTo>
                  <a:cubicBezTo>
                    <a:pt x="71" y="193"/>
                    <a:pt x="71" y="194"/>
                    <a:pt x="71" y="195"/>
                  </a:cubicBezTo>
                  <a:cubicBezTo>
                    <a:pt x="70" y="195"/>
                    <a:pt x="70" y="196"/>
                    <a:pt x="70" y="196"/>
                  </a:cubicBezTo>
                  <a:cubicBezTo>
                    <a:pt x="70" y="197"/>
                    <a:pt x="70" y="198"/>
                    <a:pt x="70" y="198"/>
                  </a:cubicBezTo>
                  <a:cubicBezTo>
                    <a:pt x="69" y="198"/>
                    <a:pt x="69" y="199"/>
                    <a:pt x="69" y="201"/>
                  </a:cubicBezTo>
                  <a:cubicBezTo>
                    <a:pt x="68" y="203"/>
                    <a:pt x="68" y="203"/>
                    <a:pt x="67" y="202"/>
                  </a:cubicBezTo>
                  <a:cubicBezTo>
                    <a:pt x="66" y="201"/>
                    <a:pt x="66" y="202"/>
                    <a:pt x="66" y="206"/>
                  </a:cubicBezTo>
                  <a:cubicBezTo>
                    <a:pt x="66" y="208"/>
                    <a:pt x="66" y="208"/>
                    <a:pt x="67" y="207"/>
                  </a:cubicBezTo>
                  <a:cubicBezTo>
                    <a:pt x="68" y="207"/>
                    <a:pt x="71" y="207"/>
                    <a:pt x="75" y="206"/>
                  </a:cubicBezTo>
                  <a:cubicBezTo>
                    <a:pt x="78" y="205"/>
                    <a:pt x="88" y="203"/>
                    <a:pt x="97" y="200"/>
                  </a:cubicBezTo>
                  <a:cubicBezTo>
                    <a:pt x="109" y="197"/>
                    <a:pt x="114" y="196"/>
                    <a:pt x="115" y="196"/>
                  </a:cubicBezTo>
                  <a:cubicBezTo>
                    <a:pt x="116" y="196"/>
                    <a:pt x="116" y="196"/>
                    <a:pt x="117" y="196"/>
                  </a:cubicBezTo>
                  <a:cubicBezTo>
                    <a:pt x="117" y="195"/>
                    <a:pt x="118" y="195"/>
                    <a:pt x="119" y="195"/>
                  </a:cubicBezTo>
                  <a:cubicBezTo>
                    <a:pt x="120" y="195"/>
                    <a:pt x="121" y="195"/>
                    <a:pt x="121" y="194"/>
                  </a:cubicBezTo>
                  <a:cubicBezTo>
                    <a:pt x="121" y="194"/>
                    <a:pt x="123" y="193"/>
                    <a:pt x="123" y="194"/>
                  </a:cubicBezTo>
                  <a:cubicBezTo>
                    <a:pt x="124" y="194"/>
                    <a:pt x="125" y="193"/>
                    <a:pt x="126" y="193"/>
                  </a:cubicBezTo>
                  <a:cubicBezTo>
                    <a:pt x="126" y="193"/>
                    <a:pt x="127" y="192"/>
                    <a:pt x="128" y="193"/>
                  </a:cubicBezTo>
                  <a:cubicBezTo>
                    <a:pt x="128" y="193"/>
                    <a:pt x="130" y="192"/>
                    <a:pt x="130" y="19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2" name="Freeform 187"/>
            <p:cNvSpPr>
              <a:spLocks noEditPoints="1"/>
            </p:cNvSpPr>
            <p:nvPr/>
          </p:nvSpPr>
          <p:spPr bwMode="auto">
            <a:xfrm>
              <a:off x="1651" y="618"/>
              <a:ext cx="256" cy="303"/>
            </a:xfrm>
            <a:custGeom>
              <a:avLst/>
              <a:gdLst>
                <a:gd name="T0" fmla="*/ 179 w 203"/>
                <a:gd name="T1" fmla="*/ 201 h 240"/>
                <a:gd name="T2" fmla="*/ 193 w 203"/>
                <a:gd name="T3" fmla="*/ 220 h 240"/>
                <a:gd name="T4" fmla="*/ 192 w 203"/>
                <a:gd name="T5" fmla="*/ 235 h 240"/>
                <a:gd name="T6" fmla="*/ 188 w 203"/>
                <a:gd name="T7" fmla="*/ 231 h 240"/>
                <a:gd name="T8" fmla="*/ 177 w 203"/>
                <a:gd name="T9" fmla="*/ 228 h 240"/>
                <a:gd name="T10" fmla="*/ 182 w 203"/>
                <a:gd name="T11" fmla="*/ 209 h 240"/>
                <a:gd name="T12" fmla="*/ 17 w 203"/>
                <a:gd name="T13" fmla="*/ 185 h 240"/>
                <a:gd name="T14" fmla="*/ 21 w 203"/>
                <a:gd name="T15" fmla="*/ 159 h 240"/>
                <a:gd name="T16" fmla="*/ 29 w 203"/>
                <a:gd name="T17" fmla="*/ 179 h 240"/>
                <a:gd name="T18" fmla="*/ 24 w 203"/>
                <a:gd name="T19" fmla="*/ 165 h 240"/>
                <a:gd name="T20" fmla="*/ 96 w 203"/>
                <a:gd name="T21" fmla="*/ 198 h 240"/>
                <a:gd name="T22" fmla="*/ 94 w 203"/>
                <a:gd name="T23" fmla="*/ 177 h 240"/>
                <a:gd name="T24" fmla="*/ 93 w 203"/>
                <a:gd name="T25" fmla="*/ 182 h 240"/>
                <a:gd name="T26" fmla="*/ 155 w 203"/>
                <a:gd name="T27" fmla="*/ 183 h 240"/>
                <a:gd name="T28" fmla="*/ 126 w 203"/>
                <a:gd name="T29" fmla="*/ 175 h 240"/>
                <a:gd name="T30" fmla="*/ 95 w 203"/>
                <a:gd name="T31" fmla="*/ 165 h 240"/>
                <a:gd name="T32" fmla="*/ 78 w 203"/>
                <a:gd name="T33" fmla="*/ 161 h 240"/>
                <a:gd name="T34" fmla="*/ 41 w 203"/>
                <a:gd name="T35" fmla="*/ 149 h 240"/>
                <a:gd name="T36" fmla="*/ 53 w 203"/>
                <a:gd name="T37" fmla="*/ 128 h 240"/>
                <a:gd name="T38" fmla="*/ 71 w 203"/>
                <a:gd name="T39" fmla="*/ 111 h 240"/>
                <a:gd name="T40" fmla="*/ 89 w 203"/>
                <a:gd name="T41" fmla="*/ 92 h 240"/>
                <a:gd name="T42" fmla="*/ 112 w 203"/>
                <a:gd name="T43" fmla="*/ 71 h 240"/>
                <a:gd name="T44" fmla="*/ 140 w 203"/>
                <a:gd name="T45" fmla="*/ 43 h 240"/>
                <a:gd name="T46" fmla="*/ 153 w 203"/>
                <a:gd name="T47" fmla="*/ 58 h 240"/>
                <a:gd name="T48" fmla="*/ 162 w 203"/>
                <a:gd name="T49" fmla="*/ 119 h 240"/>
                <a:gd name="T50" fmla="*/ 168 w 203"/>
                <a:gd name="T51" fmla="*/ 152 h 240"/>
                <a:gd name="T52" fmla="*/ 178 w 203"/>
                <a:gd name="T53" fmla="*/ 186 h 240"/>
                <a:gd name="T54" fmla="*/ 167 w 203"/>
                <a:gd name="T55" fmla="*/ 171 h 240"/>
                <a:gd name="T56" fmla="*/ 159 w 203"/>
                <a:gd name="T57" fmla="*/ 145 h 240"/>
                <a:gd name="T58" fmla="*/ 138 w 203"/>
                <a:gd name="T59" fmla="*/ 157 h 240"/>
                <a:gd name="T60" fmla="*/ 142 w 203"/>
                <a:gd name="T61" fmla="*/ 173 h 240"/>
                <a:gd name="T62" fmla="*/ 119 w 203"/>
                <a:gd name="T63" fmla="*/ 151 h 240"/>
                <a:gd name="T64" fmla="*/ 141 w 203"/>
                <a:gd name="T65" fmla="*/ 137 h 240"/>
                <a:gd name="T66" fmla="*/ 159 w 203"/>
                <a:gd name="T67" fmla="*/ 130 h 240"/>
                <a:gd name="T68" fmla="*/ 154 w 203"/>
                <a:gd name="T69" fmla="*/ 100 h 240"/>
                <a:gd name="T70" fmla="*/ 141 w 203"/>
                <a:gd name="T71" fmla="*/ 83 h 240"/>
                <a:gd name="T72" fmla="*/ 103 w 203"/>
                <a:gd name="T73" fmla="*/ 87 h 240"/>
                <a:gd name="T74" fmla="*/ 87 w 203"/>
                <a:gd name="T75" fmla="*/ 103 h 240"/>
                <a:gd name="T76" fmla="*/ 79 w 203"/>
                <a:gd name="T77" fmla="*/ 124 h 240"/>
                <a:gd name="T78" fmla="*/ 104 w 203"/>
                <a:gd name="T79" fmla="*/ 117 h 240"/>
                <a:gd name="T80" fmla="*/ 95 w 203"/>
                <a:gd name="T81" fmla="*/ 132 h 240"/>
                <a:gd name="T82" fmla="*/ 80 w 203"/>
                <a:gd name="T83" fmla="*/ 130 h 240"/>
                <a:gd name="T84" fmla="*/ 109 w 203"/>
                <a:gd name="T85" fmla="*/ 163 h 240"/>
                <a:gd name="T86" fmla="*/ 139 w 203"/>
                <a:gd name="T87" fmla="*/ 97 h 240"/>
                <a:gd name="T88" fmla="*/ 145 w 203"/>
                <a:gd name="T89" fmla="*/ 96 h 240"/>
                <a:gd name="T90" fmla="*/ 144 w 203"/>
                <a:gd name="T91" fmla="*/ 108 h 240"/>
                <a:gd name="T92" fmla="*/ 65 w 203"/>
                <a:gd name="T93" fmla="*/ 150 h 240"/>
                <a:gd name="T94" fmla="*/ 63 w 203"/>
                <a:gd name="T95" fmla="*/ 126 h 240"/>
                <a:gd name="T96" fmla="*/ 46 w 203"/>
                <a:gd name="T97" fmla="*/ 144 h 240"/>
                <a:gd name="T98" fmla="*/ 137 w 203"/>
                <a:gd name="T99" fmla="*/ 134 h 240"/>
                <a:gd name="T100" fmla="*/ 91 w 203"/>
                <a:gd name="T101" fmla="*/ 122 h 240"/>
                <a:gd name="T102" fmla="*/ 148 w 203"/>
                <a:gd name="T103" fmla="*/ 61 h 240"/>
                <a:gd name="T104" fmla="*/ 132 w 203"/>
                <a:gd name="T105" fmla="*/ 61 h 240"/>
                <a:gd name="T106" fmla="*/ 187 w 203"/>
                <a:gd name="T107" fmla="*/ 119 h 240"/>
                <a:gd name="T108" fmla="*/ 192 w 203"/>
                <a:gd name="T109" fmla="*/ 99 h 240"/>
                <a:gd name="T110" fmla="*/ 202 w 203"/>
                <a:gd name="T111" fmla="*/ 124 h 240"/>
                <a:gd name="T112" fmla="*/ 182 w 203"/>
                <a:gd name="T113" fmla="*/ 108 h 240"/>
                <a:gd name="T114" fmla="*/ 84 w 203"/>
                <a:gd name="T115" fmla="*/ 53 h 240"/>
                <a:gd name="T116" fmla="*/ 83 w 203"/>
                <a:gd name="T117" fmla="*/ 80 h 240"/>
                <a:gd name="T118" fmla="*/ 80 w 203"/>
                <a:gd name="T119" fmla="*/ 73 h 240"/>
                <a:gd name="T120" fmla="*/ 163 w 203"/>
                <a:gd name="T121" fmla="*/ 9 h 240"/>
                <a:gd name="T122" fmla="*/ 179 w 203"/>
                <a:gd name="T123" fmla="*/ 15 h 240"/>
                <a:gd name="T124" fmla="*/ 163 w 203"/>
                <a:gd name="T125" fmla="*/ 19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03" h="240">
                  <a:moveTo>
                    <a:pt x="170" y="237"/>
                  </a:moveTo>
                  <a:cubicBezTo>
                    <a:pt x="170" y="237"/>
                    <a:pt x="169" y="237"/>
                    <a:pt x="168" y="237"/>
                  </a:cubicBezTo>
                  <a:cubicBezTo>
                    <a:pt x="166" y="236"/>
                    <a:pt x="166" y="236"/>
                    <a:pt x="167" y="233"/>
                  </a:cubicBezTo>
                  <a:cubicBezTo>
                    <a:pt x="167" y="231"/>
                    <a:pt x="167" y="230"/>
                    <a:pt x="168" y="230"/>
                  </a:cubicBezTo>
                  <a:cubicBezTo>
                    <a:pt x="171" y="229"/>
                    <a:pt x="172" y="229"/>
                    <a:pt x="172" y="228"/>
                  </a:cubicBezTo>
                  <a:cubicBezTo>
                    <a:pt x="172" y="228"/>
                    <a:pt x="172" y="228"/>
                    <a:pt x="173" y="228"/>
                  </a:cubicBezTo>
                  <a:cubicBezTo>
                    <a:pt x="173" y="228"/>
                    <a:pt x="173" y="227"/>
                    <a:pt x="175" y="222"/>
                  </a:cubicBezTo>
                  <a:cubicBezTo>
                    <a:pt x="176" y="217"/>
                    <a:pt x="176" y="216"/>
                    <a:pt x="177" y="217"/>
                  </a:cubicBezTo>
                  <a:cubicBezTo>
                    <a:pt x="177" y="217"/>
                    <a:pt x="177" y="217"/>
                    <a:pt x="177" y="216"/>
                  </a:cubicBezTo>
                  <a:cubicBezTo>
                    <a:pt x="177" y="216"/>
                    <a:pt x="177" y="213"/>
                    <a:pt x="178" y="211"/>
                  </a:cubicBezTo>
                  <a:cubicBezTo>
                    <a:pt x="179" y="207"/>
                    <a:pt x="179" y="206"/>
                    <a:pt x="180" y="206"/>
                  </a:cubicBezTo>
                  <a:cubicBezTo>
                    <a:pt x="180" y="207"/>
                    <a:pt x="181" y="206"/>
                    <a:pt x="180" y="205"/>
                  </a:cubicBezTo>
                  <a:cubicBezTo>
                    <a:pt x="180" y="205"/>
                    <a:pt x="180" y="204"/>
                    <a:pt x="180" y="203"/>
                  </a:cubicBezTo>
                  <a:cubicBezTo>
                    <a:pt x="180" y="202"/>
                    <a:pt x="180" y="200"/>
                    <a:pt x="179" y="201"/>
                  </a:cubicBezTo>
                  <a:cubicBezTo>
                    <a:pt x="179" y="202"/>
                    <a:pt x="179" y="201"/>
                    <a:pt x="179" y="201"/>
                  </a:cubicBezTo>
                  <a:cubicBezTo>
                    <a:pt x="178" y="200"/>
                    <a:pt x="178" y="200"/>
                    <a:pt x="178" y="200"/>
                  </a:cubicBezTo>
                  <a:cubicBezTo>
                    <a:pt x="177" y="200"/>
                    <a:pt x="177" y="200"/>
                    <a:pt x="177" y="199"/>
                  </a:cubicBezTo>
                  <a:cubicBezTo>
                    <a:pt x="177" y="199"/>
                    <a:pt x="177" y="198"/>
                    <a:pt x="177" y="197"/>
                  </a:cubicBezTo>
                  <a:cubicBezTo>
                    <a:pt x="177" y="197"/>
                    <a:pt x="177" y="196"/>
                    <a:pt x="178" y="196"/>
                  </a:cubicBezTo>
                  <a:cubicBezTo>
                    <a:pt x="182" y="195"/>
                    <a:pt x="194" y="198"/>
                    <a:pt x="194" y="200"/>
                  </a:cubicBezTo>
                  <a:cubicBezTo>
                    <a:pt x="194" y="200"/>
                    <a:pt x="194" y="200"/>
                    <a:pt x="195" y="201"/>
                  </a:cubicBezTo>
                  <a:cubicBezTo>
                    <a:pt x="197" y="202"/>
                    <a:pt x="197" y="203"/>
                    <a:pt x="197" y="203"/>
                  </a:cubicBezTo>
                  <a:cubicBezTo>
                    <a:pt x="197" y="204"/>
                    <a:pt x="197" y="204"/>
                    <a:pt x="197" y="204"/>
                  </a:cubicBezTo>
                  <a:cubicBezTo>
                    <a:pt x="198" y="204"/>
                    <a:pt x="198" y="207"/>
                    <a:pt x="198" y="210"/>
                  </a:cubicBezTo>
                  <a:cubicBezTo>
                    <a:pt x="198" y="212"/>
                    <a:pt x="197" y="212"/>
                    <a:pt x="196" y="213"/>
                  </a:cubicBezTo>
                  <a:cubicBezTo>
                    <a:pt x="196" y="213"/>
                    <a:pt x="195" y="214"/>
                    <a:pt x="195" y="214"/>
                  </a:cubicBezTo>
                  <a:cubicBezTo>
                    <a:pt x="195" y="215"/>
                    <a:pt x="194" y="215"/>
                    <a:pt x="194" y="215"/>
                  </a:cubicBezTo>
                  <a:cubicBezTo>
                    <a:pt x="193" y="215"/>
                    <a:pt x="193" y="215"/>
                    <a:pt x="193" y="216"/>
                  </a:cubicBezTo>
                  <a:cubicBezTo>
                    <a:pt x="193" y="216"/>
                    <a:pt x="193" y="218"/>
                    <a:pt x="193" y="218"/>
                  </a:cubicBezTo>
                  <a:cubicBezTo>
                    <a:pt x="193" y="219"/>
                    <a:pt x="193" y="220"/>
                    <a:pt x="193" y="220"/>
                  </a:cubicBezTo>
                  <a:cubicBezTo>
                    <a:pt x="193" y="220"/>
                    <a:pt x="193" y="220"/>
                    <a:pt x="193" y="221"/>
                  </a:cubicBezTo>
                  <a:cubicBezTo>
                    <a:pt x="193" y="221"/>
                    <a:pt x="193" y="221"/>
                    <a:pt x="193" y="222"/>
                  </a:cubicBezTo>
                  <a:cubicBezTo>
                    <a:pt x="194" y="222"/>
                    <a:pt x="194" y="222"/>
                    <a:pt x="194" y="223"/>
                  </a:cubicBezTo>
                  <a:cubicBezTo>
                    <a:pt x="194" y="223"/>
                    <a:pt x="194" y="224"/>
                    <a:pt x="195" y="224"/>
                  </a:cubicBezTo>
                  <a:cubicBezTo>
                    <a:pt x="195" y="224"/>
                    <a:pt x="195" y="224"/>
                    <a:pt x="195" y="224"/>
                  </a:cubicBezTo>
                  <a:cubicBezTo>
                    <a:pt x="194" y="225"/>
                    <a:pt x="194" y="225"/>
                    <a:pt x="194" y="225"/>
                  </a:cubicBezTo>
                  <a:cubicBezTo>
                    <a:pt x="195" y="226"/>
                    <a:pt x="195" y="227"/>
                    <a:pt x="195" y="228"/>
                  </a:cubicBezTo>
                  <a:cubicBezTo>
                    <a:pt x="194" y="229"/>
                    <a:pt x="194" y="229"/>
                    <a:pt x="194" y="229"/>
                  </a:cubicBezTo>
                  <a:cubicBezTo>
                    <a:pt x="193" y="229"/>
                    <a:pt x="193" y="230"/>
                    <a:pt x="193" y="230"/>
                  </a:cubicBezTo>
                  <a:cubicBezTo>
                    <a:pt x="193" y="230"/>
                    <a:pt x="194" y="231"/>
                    <a:pt x="194" y="231"/>
                  </a:cubicBezTo>
                  <a:cubicBezTo>
                    <a:pt x="194" y="232"/>
                    <a:pt x="193" y="232"/>
                    <a:pt x="193" y="232"/>
                  </a:cubicBezTo>
                  <a:cubicBezTo>
                    <a:pt x="192" y="232"/>
                    <a:pt x="191" y="233"/>
                    <a:pt x="192" y="233"/>
                  </a:cubicBezTo>
                  <a:cubicBezTo>
                    <a:pt x="193" y="234"/>
                    <a:pt x="193" y="234"/>
                    <a:pt x="193" y="235"/>
                  </a:cubicBezTo>
                  <a:cubicBezTo>
                    <a:pt x="193" y="235"/>
                    <a:pt x="193" y="235"/>
                    <a:pt x="192" y="235"/>
                  </a:cubicBezTo>
                  <a:cubicBezTo>
                    <a:pt x="192" y="235"/>
                    <a:pt x="192" y="235"/>
                    <a:pt x="192" y="235"/>
                  </a:cubicBezTo>
                  <a:cubicBezTo>
                    <a:pt x="192" y="236"/>
                    <a:pt x="191" y="236"/>
                    <a:pt x="191" y="236"/>
                  </a:cubicBezTo>
                  <a:cubicBezTo>
                    <a:pt x="191" y="236"/>
                    <a:pt x="190" y="236"/>
                    <a:pt x="190" y="237"/>
                  </a:cubicBezTo>
                  <a:cubicBezTo>
                    <a:pt x="190" y="238"/>
                    <a:pt x="188" y="239"/>
                    <a:pt x="186" y="238"/>
                  </a:cubicBezTo>
                  <a:cubicBezTo>
                    <a:pt x="186" y="238"/>
                    <a:pt x="186" y="238"/>
                    <a:pt x="185" y="238"/>
                  </a:cubicBezTo>
                  <a:cubicBezTo>
                    <a:pt x="185" y="239"/>
                    <a:pt x="184" y="239"/>
                    <a:pt x="183" y="239"/>
                  </a:cubicBezTo>
                  <a:cubicBezTo>
                    <a:pt x="182" y="240"/>
                    <a:pt x="178" y="239"/>
                    <a:pt x="178" y="238"/>
                  </a:cubicBezTo>
                  <a:cubicBezTo>
                    <a:pt x="178" y="238"/>
                    <a:pt x="177" y="238"/>
                    <a:pt x="177" y="239"/>
                  </a:cubicBezTo>
                  <a:cubicBezTo>
                    <a:pt x="177" y="240"/>
                    <a:pt x="176" y="240"/>
                    <a:pt x="176" y="239"/>
                  </a:cubicBezTo>
                  <a:cubicBezTo>
                    <a:pt x="175" y="238"/>
                    <a:pt x="175" y="238"/>
                    <a:pt x="175" y="238"/>
                  </a:cubicBezTo>
                  <a:cubicBezTo>
                    <a:pt x="174" y="238"/>
                    <a:pt x="174" y="239"/>
                    <a:pt x="174" y="239"/>
                  </a:cubicBezTo>
                  <a:cubicBezTo>
                    <a:pt x="174" y="239"/>
                    <a:pt x="172" y="238"/>
                    <a:pt x="172" y="238"/>
                  </a:cubicBezTo>
                  <a:cubicBezTo>
                    <a:pt x="171" y="238"/>
                    <a:pt x="171" y="238"/>
                    <a:pt x="171" y="238"/>
                  </a:cubicBezTo>
                  <a:cubicBezTo>
                    <a:pt x="170" y="238"/>
                    <a:pt x="170" y="238"/>
                    <a:pt x="170" y="237"/>
                  </a:cubicBezTo>
                  <a:close/>
                  <a:moveTo>
                    <a:pt x="179" y="233"/>
                  </a:moveTo>
                  <a:cubicBezTo>
                    <a:pt x="182" y="234"/>
                    <a:pt x="187" y="233"/>
                    <a:pt x="188" y="231"/>
                  </a:cubicBezTo>
                  <a:cubicBezTo>
                    <a:pt x="189" y="230"/>
                    <a:pt x="190" y="230"/>
                    <a:pt x="190" y="229"/>
                  </a:cubicBezTo>
                  <a:cubicBezTo>
                    <a:pt x="191" y="229"/>
                    <a:pt x="191" y="228"/>
                    <a:pt x="191" y="228"/>
                  </a:cubicBezTo>
                  <a:cubicBezTo>
                    <a:pt x="191" y="227"/>
                    <a:pt x="191" y="227"/>
                    <a:pt x="191" y="226"/>
                  </a:cubicBezTo>
                  <a:cubicBezTo>
                    <a:pt x="191" y="226"/>
                    <a:pt x="191" y="225"/>
                    <a:pt x="190" y="225"/>
                  </a:cubicBezTo>
                  <a:cubicBezTo>
                    <a:pt x="190" y="225"/>
                    <a:pt x="189" y="224"/>
                    <a:pt x="189" y="223"/>
                  </a:cubicBezTo>
                  <a:cubicBezTo>
                    <a:pt x="189" y="222"/>
                    <a:pt x="189" y="222"/>
                    <a:pt x="189" y="222"/>
                  </a:cubicBezTo>
                  <a:cubicBezTo>
                    <a:pt x="188" y="222"/>
                    <a:pt x="188" y="222"/>
                    <a:pt x="187" y="221"/>
                  </a:cubicBezTo>
                  <a:cubicBezTo>
                    <a:pt x="187" y="220"/>
                    <a:pt x="186" y="219"/>
                    <a:pt x="186" y="219"/>
                  </a:cubicBezTo>
                  <a:cubicBezTo>
                    <a:pt x="185" y="219"/>
                    <a:pt x="184" y="219"/>
                    <a:pt x="184" y="218"/>
                  </a:cubicBezTo>
                  <a:cubicBezTo>
                    <a:pt x="183" y="218"/>
                    <a:pt x="183" y="218"/>
                    <a:pt x="182" y="218"/>
                  </a:cubicBezTo>
                  <a:cubicBezTo>
                    <a:pt x="182" y="218"/>
                    <a:pt x="182" y="218"/>
                    <a:pt x="181" y="218"/>
                  </a:cubicBezTo>
                  <a:cubicBezTo>
                    <a:pt x="181" y="218"/>
                    <a:pt x="180" y="220"/>
                    <a:pt x="179" y="221"/>
                  </a:cubicBezTo>
                  <a:cubicBezTo>
                    <a:pt x="179" y="222"/>
                    <a:pt x="178" y="223"/>
                    <a:pt x="178" y="222"/>
                  </a:cubicBezTo>
                  <a:cubicBezTo>
                    <a:pt x="177" y="222"/>
                    <a:pt x="177" y="223"/>
                    <a:pt x="178" y="223"/>
                  </a:cubicBezTo>
                  <a:cubicBezTo>
                    <a:pt x="178" y="224"/>
                    <a:pt x="177" y="228"/>
                    <a:pt x="177" y="228"/>
                  </a:cubicBezTo>
                  <a:cubicBezTo>
                    <a:pt x="176" y="228"/>
                    <a:pt x="176" y="228"/>
                    <a:pt x="176" y="230"/>
                  </a:cubicBezTo>
                  <a:cubicBezTo>
                    <a:pt x="176" y="230"/>
                    <a:pt x="176" y="231"/>
                    <a:pt x="176" y="232"/>
                  </a:cubicBezTo>
                  <a:cubicBezTo>
                    <a:pt x="176" y="232"/>
                    <a:pt x="176" y="233"/>
                    <a:pt x="177" y="233"/>
                  </a:cubicBezTo>
                  <a:cubicBezTo>
                    <a:pt x="177" y="233"/>
                    <a:pt x="178" y="233"/>
                    <a:pt x="179" y="233"/>
                  </a:cubicBezTo>
                  <a:close/>
                  <a:moveTo>
                    <a:pt x="188" y="211"/>
                  </a:moveTo>
                  <a:cubicBezTo>
                    <a:pt x="189" y="211"/>
                    <a:pt x="189" y="211"/>
                    <a:pt x="190" y="211"/>
                  </a:cubicBezTo>
                  <a:cubicBezTo>
                    <a:pt x="190" y="211"/>
                    <a:pt x="191" y="211"/>
                    <a:pt x="191" y="210"/>
                  </a:cubicBezTo>
                  <a:cubicBezTo>
                    <a:pt x="192" y="210"/>
                    <a:pt x="193" y="209"/>
                    <a:pt x="193" y="209"/>
                  </a:cubicBezTo>
                  <a:cubicBezTo>
                    <a:pt x="194" y="208"/>
                    <a:pt x="194" y="207"/>
                    <a:pt x="194" y="206"/>
                  </a:cubicBezTo>
                  <a:cubicBezTo>
                    <a:pt x="193" y="206"/>
                    <a:pt x="193" y="205"/>
                    <a:pt x="192" y="205"/>
                  </a:cubicBezTo>
                  <a:cubicBezTo>
                    <a:pt x="192" y="205"/>
                    <a:pt x="191" y="205"/>
                    <a:pt x="191" y="205"/>
                  </a:cubicBezTo>
                  <a:cubicBezTo>
                    <a:pt x="191" y="204"/>
                    <a:pt x="190" y="204"/>
                    <a:pt x="188" y="203"/>
                  </a:cubicBezTo>
                  <a:cubicBezTo>
                    <a:pt x="186" y="202"/>
                    <a:pt x="186" y="202"/>
                    <a:pt x="185" y="202"/>
                  </a:cubicBezTo>
                  <a:cubicBezTo>
                    <a:pt x="184" y="203"/>
                    <a:pt x="184" y="203"/>
                    <a:pt x="184" y="204"/>
                  </a:cubicBezTo>
                  <a:cubicBezTo>
                    <a:pt x="184" y="205"/>
                    <a:pt x="183" y="208"/>
                    <a:pt x="182" y="209"/>
                  </a:cubicBezTo>
                  <a:cubicBezTo>
                    <a:pt x="182" y="210"/>
                    <a:pt x="182" y="210"/>
                    <a:pt x="182" y="210"/>
                  </a:cubicBezTo>
                  <a:cubicBezTo>
                    <a:pt x="183" y="211"/>
                    <a:pt x="186" y="212"/>
                    <a:pt x="188" y="211"/>
                  </a:cubicBezTo>
                  <a:close/>
                  <a:moveTo>
                    <a:pt x="26" y="193"/>
                  </a:moveTo>
                  <a:cubicBezTo>
                    <a:pt x="26" y="192"/>
                    <a:pt x="25" y="192"/>
                    <a:pt x="25" y="192"/>
                  </a:cubicBezTo>
                  <a:cubicBezTo>
                    <a:pt x="24" y="192"/>
                    <a:pt x="24" y="192"/>
                    <a:pt x="24" y="191"/>
                  </a:cubicBezTo>
                  <a:cubicBezTo>
                    <a:pt x="24" y="190"/>
                    <a:pt x="24" y="189"/>
                    <a:pt x="24" y="189"/>
                  </a:cubicBezTo>
                  <a:cubicBezTo>
                    <a:pt x="25" y="189"/>
                    <a:pt x="25" y="189"/>
                    <a:pt x="25" y="189"/>
                  </a:cubicBezTo>
                  <a:cubicBezTo>
                    <a:pt x="25" y="190"/>
                    <a:pt x="25" y="190"/>
                    <a:pt x="25" y="190"/>
                  </a:cubicBezTo>
                  <a:cubicBezTo>
                    <a:pt x="25" y="190"/>
                    <a:pt x="26" y="190"/>
                    <a:pt x="26" y="189"/>
                  </a:cubicBezTo>
                  <a:cubicBezTo>
                    <a:pt x="26" y="189"/>
                    <a:pt x="26" y="189"/>
                    <a:pt x="25" y="189"/>
                  </a:cubicBezTo>
                  <a:cubicBezTo>
                    <a:pt x="25" y="189"/>
                    <a:pt x="25" y="188"/>
                    <a:pt x="24" y="187"/>
                  </a:cubicBezTo>
                  <a:cubicBezTo>
                    <a:pt x="24" y="186"/>
                    <a:pt x="23" y="185"/>
                    <a:pt x="21" y="185"/>
                  </a:cubicBezTo>
                  <a:cubicBezTo>
                    <a:pt x="21" y="185"/>
                    <a:pt x="20" y="185"/>
                    <a:pt x="20" y="184"/>
                  </a:cubicBezTo>
                  <a:cubicBezTo>
                    <a:pt x="19" y="184"/>
                    <a:pt x="18" y="184"/>
                    <a:pt x="18" y="185"/>
                  </a:cubicBezTo>
                  <a:cubicBezTo>
                    <a:pt x="18" y="185"/>
                    <a:pt x="17" y="185"/>
                    <a:pt x="17" y="185"/>
                  </a:cubicBezTo>
                  <a:cubicBezTo>
                    <a:pt x="16" y="184"/>
                    <a:pt x="16" y="184"/>
                    <a:pt x="14" y="184"/>
                  </a:cubicBezTo>
                  <a:cubicBezTo>
                    <a:pt x="12" y="184"/>
                    <a:pt x="12" y="184"/>
                    <a:pt x="12" y="183"/>
                  </a:cubicBezTo>
                  <a:cubicBezTo>
                    <a:pt x="11" y="181"/>
                    <a:pt x="8" y="181"/>
                    <a:pt x="7" y="182"/>
                  </a:cubicBezTo>
                  <a:cubicBezTo>
                    <a:pt x="7" y="182"/>
                    <a:pt x="7" y="182"/>
                    <a:pt x="7" y="182"/>
                  </a:cubicBezTo>
                  <a:cubicBezTo>
                    <a:pt x="6" y="182"/>
                    <a:pt x="4" y="183"/>
                    <a:pt x="4" y="184"/>
                  </a:cubicBezTo>
                  <a:cubicBezTo>
                    <a:pt x="4" y="185"/>
                    <a:pt x="1" y="184"/>
                    <a:pt x="0" y="183"/>
                  </a:cubicBezTo>
                  <a:cubicBezTo>
                    <a:pt x="0" y="182"/>
                    <a:pt x="1" y="180"/>
                    <a:pt x="2" y="180"/>
                  </a:cubicBezTo>
                  <a:cubicBezTo>
                    <a:pt x="2" y="179"/>
                    <a:pt x="3" y="178"/>
                    <a:pt x="5" y="177"/>
                  </a:cubicBezTo>
                  <a:cubicBezTo>
                    <a:pt x="5" y="176"/>
                    <a:pt x="6" y="176"/>
                    <a:pt x="6" y="175"/>
                  </a:cubicBezTo>
                  <a:cubicBezTo>
                    <a:pt x="6" y="175"/>
                    <a:pt x="7" y="174"/>
                    <a:pt x="8" y="173"/>
                  </a:cubicBezTo>
                  <a:cubicBezTo>
                    <a:pt x="9" y="172"/>
                    <a:pt x="13" y="168"/>
                    <a:pt x="14" y="167"/>
                  </a:cubicBezTo>
                  <a:cubicBezTo>
                    <a:pt x="14" y="167"/>
                    <a:pt x="14" y="167"/>
                    <a:pt x="15" y="166"/>
                  </a:cubicBezTo>
                  <a:cubicBezTo>
                    <a:pt x="15" y="165"/>
                    <a:pt x="16" y="164"/>
                    <a:pt x="17" y="164"/>
                  </a:cubicBezTo>
                  <a:cubicBezTo>
                    <a:pt x="17" y="164"/>
                    <a:pt x="17" y="164"/>
                    <a:pt x="17" y="164"/>
                  </a:cubicBezTo>
                  <a:cubicBezTo>
                    <a:pt x="17" y="163"/>
                    <a:pt x="20" y="159"/>
                    <a:pt x="21" y="159"/>
                  </a:cubicBezTo>
                  <a:cubicBezTo>
                    <a:pt x="21" y="158"/>
                    <a:pt x="22" y="158"/>
                    <a:pt x="22" y="158"/>
                  </a:cubicBezTo>
                  <a:cubicBezTo>
                    <a:pt x="22" y="158"/>
                    <a:pt x="22" y="157"/>
                    <a:pt x="23" y="156"/>
                  </a:cubicBezTo>
                  <a:cubicBezTo>
                    <a:pt x="23" y="155"/>
                    <a:pt x="23" y="154"/>
                    <a:pt x="24" y="154"/>
                  </a:cubicBezTo>
                  <a:cubicBezTo>
                    <a:pt x="24" y="154"/>
                    <a:pt x="25" y="154"/>
                    <a:pt x="25" y="154"/>
                  </a:cubicBezTo>
                  <a:cubicBezTo>
                    <a:pt x="26" y="153"/>
                    <a:pt x="27" y="153"/>
                    <a:pt x="27" y="153"/>
                  </a:cubicBezTo>
                  <a:cubicBezTo>
                    <a:pt x="27" y="153"/>
                    <a:pt x="28" y="153"/>
                    <a:pt x="28" y="153"/>
                  </a:cubicBezTo>
                  <a:cubicBezTo>
                    <a:pt x="27" y="152"/>
                    <a:pt x="30" y="153"/>
                    <a:pt x="30" y="154"/>
                  </a:cubicBezTo>
                  <a:cubicBezTo>
                    <a:pt x="30" y="155"/>
                    <a:pt x="30" y="157"/>
                    <a:pt x="29" y="157"/>
                  </a:cubicBezTo>
                  <a:cubicBezTo>
                    <a:pt x="29" y="158"/>
                    <a:pt x="29" y="158"/>
                    <a:pt x="29" y="159"/>
                  </a:cubicBezTo>
                  <a:cubicBezTo>
                    <a:pt x="29" y="160"/>
                    <a:pt x="29" y="162"/>
                    <a:pt x="29" y="163"/>
                  </a:cubicBezTo>
                  <a:cubicBezTo>
                    <a:pt x="29" y="165"/>
                    <a:pt x="29" y="167"/>
                    <a:pt x="29" y="167"/>
                  </a:cubicBezTo>
                  <a:cubicBezTo>
                    <a:pt x="29" y="168"/>
                    <a:pt x="30" y="169"/>
                    <a:pt x="29" y="170"/>
                  </a:cubicBezTo>
                  <a:cubicBezTo>
                    <a:pt x="29" y="170"/>
                    <a:pt x="29" y="172"/>
                    <a:pt x="29" y="173"/>
                  </a:cubicBezTo>
                  <a:cubicBezTo>
                    <a:pt x="29" y="174"/>
                    <a:pt x="29" y="176"/>
                    <a:pt x="29" y="177"/>
                  </a:cubicBezTo>
                  <a:cubicBezTo>
                    <a:pt x="29" y="178"/>
                    <a:pt x="29" y="179"/>
                    <a:pt x="29" y="179"/>
                  </a:cubicBezTo>
                  <a:cubicBezTo>
                    <a:pt x="30" y="179"/>
                    <a:pt x="29" y="181"/>
                    <a:pt x="29" y="184"/>
                  </a:cubicBezTo>
                  <a:cubicBezTo>
                    <a:pt x="29" y="187"/>
                    <a:pt x="29" y="190"/>
                    <a:pt x="29" y="191"/>
                  </a:cubicBezTo>
                  <a:cubicBezTo>
                    <a:pt x="29" y="193"/>
                    <a:pt x="28" y="193"/>
                    <a:pt x="28" y="194"/>
                  </a:cubicBezTo>
                  <a:cubicBezTo>
                    <a:pt x="26" y="194"/>
                    <a:pt x="26" y="194"/>
                    <a:pt x="26" y="193"/>
                  </a:cubicBezTo>
                  <a:close/>
                  <a:moveTo>
                    <a:pt x="25" y="179"/>
                  </a:moveTo>
                  <a:cubicBezTo>
                    <a:pt x="25" y="178"/>
                    <a:pt x="25" y="178"/>
                    <a:pt x="25" y="177"/>
                  </a:cubicBezTo>
                  <a:cubicBezTo>
                    <a:pt x="25" y="177"/>
                    <a:pt x="25" y="174"/>
                    <a:pt x="25" y="174"/>
                  </a:cubicBezTo>
                  <a:cubicBezTo>
                    <a:pt x="26" y="174"/>
                    <a:pt x="26" y="174"/>
                    <a:pt x="25" y="173"/>
                  </a:cubicBezTo>
                  <a:cubicBezTo>
                    <a:pt x="25" y="173"/>
                    <a:pt x="25" y="172"/>
                    <a:pt x="25" y="172"/>
                  </a:cubicBezTo>
                  <a:cubicBezTo>
                    <a:pt x="25" y="172"/>
                    <a:pt x="25" y="171"/>
                    <a:pt x="25" y="171"/>
                  </a:cubicBezTo>
                  <a:cubicBezTo>
                    <a:pt x="25" y="170"/>
                    <a:pt x="25" y="170"/>
                    <a:pt x="25" y="170"/>
                  </a:cubicBezTo>
                  <a:cubicBezTo>
                    <a:pt x="26" y="170"/>
                    <a:pt x="25" y="170"/>
                    <a:pt x="25" y="169"/>
                  </a:cubicBezTo>
                  <a:cubicBezTo>
                    <a:pt x="24" y="169"/>
                    <a:pt x="24" y="168"/>
                    <a:pt x="24" y="168"/>
                  </a:cubicBezTo>
                  <a:cubicBezTo>
                    <a:pt x="24" y="168"/>
                    <a:pt x="24" y="167"/>
                    <a:pt x="24" y="167"/>
                  </a:cubicBezTo>
                  <a:cubicBezTo>
                    <a:pt x="24" y="167"/>
                    <a:pt x="24" y="166"/>
                    <a:pt x="24" y="165"/>
                  </a:cubicBezTo>
                  <a:cubicBezTo>
                    <a:pt x="25" y="164"/>
                    <a:pt x="24" y="164"/>
                    <a:pt x="23" y="165"/>
                  </a:cubicBezTo>
                  <a:cubicBezTo>
                    <a:pt x="22" y="166"/>
                    <a:pt x="21" y="167"/>
                    <a:pt x="21" y="167"/>
                  </a:cubicBezTo>
                  <a:cubicBezTo>
                    <a:pt x="21" y="167"/>
                    <a:pt x="21" y="167"/>
                    <a:pt x="20" y="167"/>
                  </a:cubicBezTo>
                  <a:cubicBezTo>
                    <a:pt x="20" y="168"/>
                    <a:pt x="20" y="168"/>
                    <a:pt x="20" y="168"/>
                  </a:cubicBezTo>
                  <a:cubicBezTo>
                    <a:pt x="20" y="168"/>
                    <a:pt x="19" y="169"/>
                    <a:pt x="18" y="170"/>
                  </a:cubicBezTo>
                  <a:cubicBezTo>
                    <a:pt x="17" y="172"/>
                    <a:pt x="15" y="173"/>
                    <a:pt x="15" y="174"/>
                  </a:cubicBezTo>
                  <a:cubicBezTo>
                    <a:pt x="14" y="174"/>
                    <a:pt x="13" y="175"/>
                    <a:pt x="13" y="175"/>
                  </a:cubicBezTo>
                  <a:cubicBezTo>
                    <a:pt x="14" y="175"/>
                    <a:pt x="13" y="176"/>
                    <a:pt x="13" y="176"/>
                  </a:cubicBezTo>
                  <a:cubicBezTo>
                    <a:pt x="12" y="176"/>
                    <a:pt x="12" y="176"/>
                    <a:pt x="13" y="177"/>
                  </a:cubicBezTo>
                  <a:cubicBezTo>
                    <a:pt x="13" y="177"/>
                    <a:pt x="14" y="177"/>
                    <a:pt x="15" y="178"/>
                  </a:cubicBezTo>
                  <a:cubicBezTo>
                    <a:pt x="16" y="178"/>
                    <a:pt x="17" y="178"/>
                    <a:pt x="17" y="178"/>
                  </a:cubicBezTo>
                  <a:cubicBezTo>
                    <a:pt x="17" y="178"/>
                    <a:pt x="19" y="179"/>
                    <a:pt x="21" y="180"/>
                  </a:cubicBezTo>
                  <a:cubicBezTo>
                    <a:pt x="24" y="181"/>
                    <a:pt x="24" y="181"/>
                    <a:pt x="24" y="181"/>
                  </a:cubicBezTo>
                  <a:lnTo>
                    <a:pt x="25" y="179"/>
                  </a:lnTo>
                  <a:close/>
                  <a:moveTo>
                    <a:pt x="96" y="198"/>
                  </a:moveTo>
                  <a:cubicBezTo>
                    <a:pt x="96" y="198"/>
                    <a:pt x="95" y="197"/>
                    <a:pt x="93" y="197"/>
                  </a:cubicBezTo>
                  <a:cubicBezTo>
                    <a:pt x="92" y="196"/>
                    <a:pt x="91" y="196"/>
                    <a:pt x="91" y="195"/>
                  </a:cubicBezTo>
                  <a:cubicBezTo>
                    <a:pt x="91" y="195"/>
                    <a:pt x="90" y="194"/>
                    <a:pt x="90" y="193"/>
                  </a:cubicBezTo>
                  <a:cubicBezTo>
                    <a:pt x="89" y="193"/>
                    <a:pt x="89" y="191"/>
                    <a:pt x="89" y="190"/>
                  </a:cubicBezTo>
                  <a:cubicBezTo>
                    <a:pt x="89" y="189"/>
                    <a:pt x="89" y="188"/>
                    <a:pt x="88" y="188"/>
                  </a:cubicBezTo>
                  <a:cubicBezTo>
                    <a:pt x="88" y="188"/>
                    <a:pt x="88" y="188"/>
                    <a:pt x="88" y="187"/>
                  </a:cubicBezTo>
                  <a:cubicBezTo>
                    <a:pt x="89" y="187"/>
                    <a:pt x="89" y="187"/>
                    <a:pt x="88" y="186"/>
                  </a:cubicBezTo>
                  <a:cubicBezTo>
                    <a:pt x="88" y="186"/>
                    <a:pt x="88" y="185"/>
                    <a:pt x="88" y="185"/>
                  </a:cubicBezTo>
                  <a:cubicBezTo>
                    <a:pt x="88" y="184"/>
                    <a:pt x="88" y="184"/>
                    <a:pt x="88" y="184"/>
                  </a:cubicBezTo>
                  <a:cubicBezTo>
                    <a:pt x="87" y="183"/>
                    <a:pt x="87" y="183"/>
                    <a:pt x="88" y="183"/>
                  </a:cubicBezTo>
                  <a:cubicBezTo>
                    <a:pt x="88" y="183"/>
                    <a:pt x="89" y="181"/>
                    <a:pt x="88" y="181"/>
                  </a:cubicBezTo>
                  <a:cubicBezTo>
                    <a:pt x="88" y="181"/>
                    <a:pt x="88" y="180"/>
                    <a:pt x="90" y="179"/>
                  </a:cubicBezTo>
                  <a:cubicBezTo>
                    <a:pt x="90" y="179"/>
                    <a:pt x="91" y="178"/>
                    <a:pt x="91" y="178"/>
                  </a:cubicBezTo>
                  <a:cubicBezTo>
                    <a:pt x="92" y="177"/>
                    <a:pt x="92" y="177"/>
                    <a:pt x="93" y="177"/>
                  </a:cubicBezTo>
                  <a:cubicBezTo>
                    <a:pt x="93" y="177"/>
                    <a:pt x="94" y="177"/>
                    <a:pt x="94" y="177"/>
                  </a:cubicBezTo>
                  <a:cubicBezTo>
                    <a:pt x="94" y="176"/>
                    <a:pt x="94" y="176"/>
                    <a:pt x="95" y="177"/>
                  </a:cubicBezTo>
                  <a:cubicBezTo>
                    <a:pt x="96" y="177"/>
                    <a:pt x="97" y="177"/>
                    <a:pt x="97" y="177"/>
                  </a:cubicBezTo>
                  <a:cubicBezTo>
                    <a:pt x="96" y="176"/>
                    <a:pt x="100" y="176"/>
                    <a:pt x="101" y="176"/>
                  </a:cubicBezTo>
                  <a:cubicBezTo>
                    <a:pt x="101" y="176"/>
                    <a:pt x="101" y="176"/>
                    <a:pt x="102" y="177"/>
                  </a:cubicBezTo>
                  <a:cubicBezTo>
                    <a:pt x="102" y="177"/>
                    <a:pt x="102" y="177"/>
                    <a:pt x="102" y="177"/>
                  </a:cubicBezTo>
                  <a:cubicBezTo>
                    <a:pt x="103" y="177"/>
                    <a:pt x="104" y="179"/>
                    <a:pt x="104" y="179"/>
                  </a:cubicBezTo>
                  <a:cubicBezTo>
                    <a:pt x="104" y="179"/>
                    <a:pt x="104" y="180"/>
                    <a:pt x="104" y="180"/>
                  </a:cubicBezTo>
                  <a:cubicBezTo>
                    <a:pt x="105" y="181"/>
                    <a:pt x="104" y="184"/>
                    <a:pt x="103" y="184"/>
                  </a:cubicBezTo>
                  <a:cubicBezTo>
                    <a:pt x="103" y="184"/>
                    <a:pt x="102" y="184"/>
                    <a:pt x="102" y="185"/>
                  </a:cubicBezTo>
                  <a:cubicBezTo>
                    <a:pt x="102" y="185"/>
                    <a:pt x="102" y="185"/>
                    <a:pt x="102" y="184"/>
                  </a:cubicBezTo>
                  <a:cubicBezTo>
                    <a:pt x="101" y="183"/>
                    <a:pt x="101" y="182"/>
                    <a:pt x="100" y="182"/>
                  </a:cubicBezTo>
                  <a:cubicBezTo>
                    <a:pt x="100" y="182"/>
                    <a:pt x="100" y="182"/>
                    <a:pt x="100" y="182"/>
                  </a:cubicBezTo>
                  <a:cubicBezTo>
                    <a:pt x="100" y="181"/>
                    <a:pt x="98" y="181"/>
                    <a:pt x="96" y="181"/>
                  </a:cubicBezTo>
                  <a:cubicBezTo>
                    <a:pt x="96" y="182"/>
                    <a:pt x="95" y="182"/>
                    <a:pt x="94" y="181"/>
                  </a:cubicBezTo>
                  <a:cubicBezTo>
                    <a:pt x="94" y="181"/>
                    <a:pt x="93" y="181"/>
                    <a:pt x="93" y="182"/>
                  </a:cubicBezTo>
                  <a:cubicBezTo>
                    <a:pt x="92" y="183"/>
                    <a:pt x="92" y="184"/>
                    <a:pt x="93" y="186"/>
                  </a:cubicBezTo>
                  <a:cubicBezTo>
                    <a:pt x="93" y="187"/>
                    <a:pt x="93" y="189"/>
                    <a:pt x="93" y="189"/>
                  </a:cubicBezTo>
                  <a:cubicBezTo>
                    <a:pt x="93" y="190"/>
                    <a:pt x="95" y="191"/>
                    <a:pt x="98" y="192"/>
                  </a:cubicBezTo>
                  <a:cubicBezTo>
                    <a:pt x="101" y="192"/>
                    <a:pt x="103" y="194"/>
                    <a:pt x="103" y="195"/>
                  </a:cubicBezTo>
                  <a:cubicBezTo>
                    <a:pt x="101" y="197"/>
                    <a:pt x="100" y="198"/>
                    <a:pt x="98" y="198"/>
                  </a:cubicBezTo>
                  <a:cubicBezTo>
                    <a:pt x="98" y="198"/>
                    <a:pt x="97" y="198"/>
                    <a:pt x="97" y="198"/>
                  </a:cubicBezTo>
                  <a:cubicBezTo>
                    <a:pt x="97" y="198"/>
                    <a:pt x="96" y="198"/>
                    <a:pt x="96" y="198"/>
                  </a:cubicBezTo>
                  <a:close/>
                  <a:moveTo>
                    <a:pt x="174" y="191"/>
                  </a:moveTo>
                  <a:cubicBezTo>
                    <a:pt x="173" y="191"/>
                    <a:pt x="173" y="190"/>
                    <a:pt x="173" y="190"/>
                  </a:cubicBezTo>
                  <a:cubicBezTo>
                    <a:pt x="173" y="189"/>
                    <a:pt x="173" y="189"/>
                    <a:pt x="172" y="190"/>
                  </a:cubicBezTo>
                  <a:cubicBezTo>
                    <a:pt x="172" y="190"/>
                    <a:pt x="172" y="190"/>
                    <a:pt x="171" y="190"/>
                  </a:cubicBezTo>
                  <a:cubicBezTo>
                    <a:pt x="171" y="189"/>
                    <a:pt x="169" y="188"/>
                    <a:pt x="165" y="188"/>
                  </a:cubicBezTo>
                  <a:cubicBezTo>
                    <a:pt x="161" y="187"/>
                    <a:pt x="160" y="186"/>
                    <a:pt x="160" y="186"/>
                  </a:cubicBezTo>
                  <a:cubicBezTo>
                    <a:pt x="160" y="185"/>
                    <a:pt x="157" y="184"/>
                    <a:pt x="157" y="185"/>
                  </a:cubicBezTo>
                  <a:cubicBezTo>
                    <a:pt x="156" y="185"/>
                    <a:pt x="156" y="185"/>
                    <a:pt x="155" y="183"/>
                  </a:cubicBezTo>
                  <a:cubicBezTo>
                    <a:pt x="154" y="182"/>
                    <a:pt x="153" y="181"/>
                    <a:pt x="154" y="183"/>
                  </a:cubicBezTo>
                  <a:cubicBezTo>
                    <a:pt x="154" y="184"/>
                    <a:pt x="154" y="184"/>
                    <a:pt x="154" y="184"/>
                  </a:cubicBezTo>
                  <a:cubicBezTo>
                    <a:pt x="154" y="183"/>
                    <a:pt x="152" y="183"/>
                    <a:pt x="150" y="182"/>
                  </a:cubicBezTo>
                  <a:cubicBezTo>
                    <a:pt x="148" y="182"/>
                    <a:pt x="146" y="181"/>
                    <a:pt x="146" y="181"/>
                  </a:cubicBezTo>
                  <a:cubicBezTo>
                    <a:pt x="146" y="180"/>
                    <a:pt x="145" y="180"/>
                    <a:pt x="145" y="180"/>
                  </a:cubicBezTo>
                  <a:cubicBezTo>
                    <a:pt x="145" y="180"/>
                    <a:pt x="141" y="179"/>
                    <a:pt x="141" y="179"/>
                  </a:cubicBezTo>
                  <a:cubicBezTo>
                    <a:pt x="141" y="179"/>
                    <a:pt x="140" y="179"/>
                    <a:pt x="140" y="179"/>
                  </a:cubicBezTo>
                  <a:cubicBezTo>
                    <a:pt x="139" y="179"/>
                    <a:pt x="139" y="179"/>
                    <a:pt x="139" y="179"/>
                  </a:cubicBezTo>
                  <a:cubicBezTo>
                    <a:pt x="139" y="178"/>
                    <a:pt x="139" y="178"/>
                    <a:pt x="138" y="178"/>
                  </a:cubicBezTo>
                  <a:cubicBezTo>
                    <a:pt x="138" y="179"/>
                    <a:pt x="138" y="179"/>
                    <a:pt x="137" y="178"/>
                  </a:cubicBezTo>
                  <a:cubicBezTo>
                    <a:pt x="137" y="178"/>
                    <a:pt x="133" y="177"/>
                    <a:pt x="132" y="177"/>
                  </a:cubicBezTo>
                  <a:cubicBezTo>
                    <a:pt x="132" y="177"/>
                    <a:pt x="131" y="177"/>
                    <a:pt x="131" y="177"/>
                  </a:cubicBezTo>
                  <a:cubicBezTo>
                    <a:pt x="132" y="176"/>
                    <a:pt x="130" y="176"/>
                    <a:pt x="129" y="176"/>
                  </a:cubicBezTo>
                  <a:cubicBezTo>
                    <a:pt x="128" y="176"/>
                    <a:pt x="127" y="176"/>
                    <a:pt x="127" y="176"/>
                  </a:cubicBezTo>
                  <a:cubicBezTo>
                    <a:pt x="127" y="176"/>
                    <a:pt x="127" y="175"/>
                    <a:pt x="126" y="175"/>
                  </a:cubicBezTo>
                  <a:cubicBezTo>
                    <a:pt x="126" y="175"/>
                    <a:pt x="125" y="175"/>
                    <a:pt x="125" y="174"/>
                  </a:cubicBezTo>
                  <a:cubicBezTo>
                    <a:pt x="125" y="174"/>
                    <a:pt x="123" y="173"/>
                    <a:pt x="122" y="173"/>
                  </a:cubicBezTo>
                  <a:cubicBezTo>
                    <a:pt x="119" y="172"/>
                    <a:pt x="116" y="171"/>
                    <a:pt x="115" y="170"/>
                  </a:cubicBezTo>
                  <a:cubicBezTo>
                    <a:pt x="115" y="170"/>
                    <a:pt x="114" y="170"/>
                    <a:pt x="113" y="170"/>
                  </a:cubicBezTo>
                  <a:cubicBezTo>
                    <a:pt x="111" y="170"/>
                    <a:pt x="111" y="170"/>
                    <a:pt x="110" y="169"/>
                  </a:cubicBezTo>
                  <a:cubicBezTo>
                    <a:pt x="110" y="168"/>
                    <a:pt x="110" y="168"/>
                    <a:pt x="110" y="168"/>
                  </a:cubicBezTo>
                  <a:cubicBezTo>
                    <a:pt x="110" y="169"/>
                    <a:pt x="109" y="169"/>
                    <a:pt x="108" y="168"/>
                  </a:cubicBezTo>
                  <a:cubicBezTo>
                    <a:pt x="107" y="168"/>
                    <a:pt x="106" y="168"/>
                    <a:pt x="106" y="168"/>
                  </a:cubicBezTo>
                  <a:cubicBezTo>
                    <a:pt x="105" y="168"/>
                    <a:pt x="105" y="168"/>
                    <a:pt x="105" y="168"/>
                  </a:cubicBezTo>
                  <a:cubicBezTo>
                    <a:pt x="105" y="167"/>
                    <a:pt x="103" y="166"/>
                    <a:pt x="101" y="167"/>
                  </a:cubicBezTo>
                  <a:cubicBezTo>
                    <a:pt x="101" y="167"/>
                    <a:pt x="100" y="167"/>
                    <a:pt x="100" y="166"/>
                  </a:cubicBezTo>
                  <a:cubicBezTo>
                    <a:pt x="99" y="165"/>
                    <a:pt x="99" y="165"/>
                    <a:pt x="98" y="166"/>
                  </a:cubicBezTo>
                  <a:cubicBezTo>
                    <a:pt x="98" y="166"/>
                    <a:pt x="98" y="166"/>
                    <a:pt x="97" y="165"/>
                  </a:cubicBezTo>
                  <a:cubicBezTo>
                    <a:pt x="96" y="165"/>
                    <a:pt x="95" y="165"/>
                    <a:pt x="95" y="165"/>
                  </a:cubicBezTo>
                  <a:cubicBezTo>
                    <a:pt x="95" y="165"/>
                    <a:pt x="95" y="165"/>
                    <a:pt x="95" y="165"/>
                  </a:cubicBezTo>
                  <a:cubicBezTo>
                    <a:pt x="94" y="164"/>
                    <a:pt x="94" y="164"/>
                    <a:pt x="94" y="165"/>
                  </a:cubicBezTo>
                  <a:cubicBezTo>
                    <a:pt x="93" y="165"/>
                    <a:pt x="93" y="165"/>
                    <a:pt x="93" y="164"/>
                  </a:cubicBezTo>
                  <a:cubicBezTo>
                    <a:pt x="93" y="164"/>
                    <a:pt x="93" y="164"/>
                    <a:pt x="92" y="164"/>
                  </a:cubicBezTo>
                  <a:cubicBezTo>
                    <a:pt x="92" y="164"/>
                    <a:pt x="92" y="164"/>
                    <a:pt x="91" y="164"/>
                  </a:cubicBezTo>
                  <a:cubicBezTo>
                    <a:pt x="91" y="163"/>
                    <a:pt x="91" y="163"/>
                    <a:pt x="91" y="164"/>
                  </a:cubicBezTo>
                  <a:cubicBezTo>
                    <a:pt x="90" y="164"/>
                    <a:pt x="89" y="164"/>
                    <a:pt x="89" y="163"/>
                  </a:cubicBezTo>
                  <a:cubicBezTo>
                    <a:pt x="89" y="162"/>
                    <a:pt x="89" y="162"/>
                    <a:pt x="89" y="162"/>
                  </a:cubicBezTo>
                  <a:cubicBezTo>
                    <a:pt x="89" y="163"/>
                    <a:pt x="89" y="163"/>
                    <a:pt x="89" y="163"/>
                  </a:cubicBezTo>
                  <a:cubicBezTo>
                    <a:pt x="88" y="164"/>
                    <a:pt x="87" y="164"/>
                    <a:pt x="86" y="162"/>
                  </a:cubicBezTo>
                  <a:cubicBezTo>
                    <a:pt x="86" y="162"/>
                    <a:pt x="86" y="162"/>
                    <a:pt x="86" y="163"/>
                  </a:cubicBezTo>
                  <a:cubicBezTo>
                    <a:pt x="86" y="163"/>
                    <a:pt x="85" y="163"/>
                    <a:pt x="85" y="163"/>
                  </a:cubicBezTo>
                  <a:cubicBezTo>
                    <a:pt x="84" y="162"/>
                    <a:pt x="82" y="162"/>
                    <a:pt x="81" y="162"/>
                  </a:cubicBezTo>
                  <a:cubicBezTo>
                    <a:pt x="81" y="162"/>
                    <a:pt x="81" y="161"/>
                    <a:pt x="80" y="161"/>
                  </a:cubicBezTo>
                  <a:cubicBezTo>
                    <a:pt x="80" y="161"/>
                    <a:pt x="79" y="161"/>
                    <a:pt x="79" y="161"/>
                  </a:cubicBezTo>
                  <a:cubicBezTo>
                    <a:pt x="78" y="161"/>
                    <a:pt x="78" y="161"/>
                    <a:pt x="78" y="161"/>
                  </a:cubicBezTo>
                  <a:cubicBezTo>
                    <a:pt x="78" y="160"/>
                    <a:pt x="77" y="160"/>
                    <a:pt x="77" y="161"/>
                  </a:cubicBezTo>
                  <a:cubicBezTo>
                    <a:pt x="76" y="162"/>
                    <a:pt x="74" y="161"/>
                    <a:pt x="73" y="160"/>
                  </a:cubicBezTo>
                  <a:cubicBezTo>
                    <a:pt x="73" y="160"/>
                    <a:pt x="72" y="159"/>
                    <a:pt x="71" y="159"/>
                  </a:cubicBezTo>
                  <a:cubicBezTo>
                    <a:pt x="71" y="159"/>
                    <a:pt x="70" y="158"/>
                    <a:pt x="69" y="157"/>
                  </a:cubicBezTo>
                  <a:cubicBezTo>
                    <a:pt x="68" y="156"/>
                    <a:pt x="68" y="156"/>
                    <a:pt x="67" y="157"/>
                  </a:cubicBezTo>
                  <a:cubicBezTo>
                    <a:pt x="67" y="158"/>
                    <a:pt x="67" y="158"/>
                    <a:pt x="67" y="157"/>
                  </a:cubicBezTo>
                  <a:cubicBezTo>
                    <a:pt x="67" y="157"/>
                    <a:pt x="66" y="157"/>
                    <a:pt x="65" y="156"/>
                  </a:cubicBezTo>
                  <a:cubicBezTo>
                    <a:pt x="64" y="156"/>
                    <a:pt x="63" y="156"/>
                    <a:pt x="63" y="155"/>
                  </a:cubicBezTo>
                  <a:cubicBezTo>
                    <a:pt x="63" y="155"/>
                    <a:pt x="61" y="155"/>
                    <a:pt x="61" y="156"/>
                  </a:cubicBezTo>
                  <a:cubicBezTo>
                    <a:pt x="61" y="156"/>
                    <a:pt x="59" y="156"/>
                    <a:pt x="58" y="155"/>
                  </a:cubicBezTo>
                  <a:cubicBezTo>
                    <a:pt x="58" y="155"/>
                    <a:pt x="58" y="154"/>
                    <a:pt x="57" y="155"/>
                  </a:cubicBezTo>
                  <a:cubicBezTo>
                    <a:pt x="56" y="155"/>
                    <a:pt x="49" y="152"/>
                    <a:pt x="44" y="150"/>
                  </a:cubicBezTo>
                  <a:cubicBezTo>
                    <a:pt x="44" y="150"/>
                    <a:pt x="43" y="150"/>
                    <a:pt x="43" y="150"/>
                  </a:cubicBezTo>
                  <a:cubicBezTo>
                    <a:pt x="42" y="150"/>
                    <a:pt x="42" y="150"/>
                    <a:pt x="42" y="150"/>
                  </a:cubicBezTo>
                  <a:cubicBezTo>
                    <a:pt x="42" y="149"/>
                    <a:pt x="41" y="149"/>
                    <a:pt x="41" y="149"/>
                  </a:cubicBezTo>
                  <a:cubicBezTo>
                    <a:pt x="41" y="149"/>
                    <a:pt x="40" y="149"/>
                    <a:pt x="40" y="149"/>
                  </a:cubicBezTo>
                  <a:cubicBezTo>
                    <a:pt x="40" y="148"/>
                    <a:pt x="40" y="148"/>
                    <a:pt x="39" y="148"/>
                  </a:cubicBezTo>
                  <a:cubicBezTo>
                    <a:pt x="38" y="148"/>
                    <a:pt x="37" y="146"/>
                    <a:pt x="36" y="145"/>
                  </a:cubicBezTo>
                  <a:cubicBezTo>
                    <a:pt x="36" y="143"/>
                    <a:pt x="36" y="142"/>
                    <a:pt x="37" y="141"/>
                  </a:cubicBezTo>
                  <a:cubicBezTo>
                    <a:pt x="38" y="140"/>
                    <a:pt x="38" y="140"/>
                    <a:pt x="38" y="140"/>
                  </a:cubicBezTo>
                  <a:cubicBezTo>
                    <a:pt x="39" y="140"/>
                    <a:pt x="39" y="139"/>
                    <a:pt x="40" y="138"/>
                  </a:cubicBezTo>
                  <a:cubicBezTo>
                    <a:pt x="41" y="137"/>
                    <a:pt x="42" y="136"/>
                    <a:pt x="42" y="136"/>
                  </a:cubicBezTo>
                  <a:cubicBezTo>
                    <a:pt x="42" y="136"/>
                    <a:pt x="43" y="136"/>
                    <a:pt x="43" y="135"/>
                  </a:cubicBezTo>
                  <a:cubicBezTo>
                    <a:pt x="44" y="135"/>
                    <a:pt x="44" y="135"/>
                    <a:pt x="44" y="135"/>
                  </a:cubicBezTo>
                  <a:cubicBezTo>
                    <a:pt x="45" y="135"/>
                    <a:pt x="46" y="135"/>
                    <a:pt x="46" y="134"/>
                  </a:cubicBezTo>
                  <a:cubicBezTo>
                    <a:pt x="47" y="133"/>
                    <a:pt x="47" y="133"/>
                    <a:pt x="47" y="133"/>
                  </a:cubicBezTo>
                  <a:cubicBezTo>
                    <a:pt x="48" y="134"/>
                    <a:pt x="48" y="133"/>
                    <a:pt x="49" y="133"/>
                  </a:cubicBezTo>
                  <a:cubicBezTo>
                    <a:pt x="49" y="132"/>
                    <a:pt x="50" y="131"/>
                    <a:pt x="50" y="131"/>
                  </a:cubicBezTo>
                  <a:cubicBezTo>
                    <a:pt x="50" y="131"/>
                    <a:pt x="51" y="131"/>
                    <a:pt x="51" y="130"/>
                  </a:cubicBezTo>
                  <a:cubicBezTo>
                    <a:pt x="51" y="130"/>
                    <a:pt x="52" y="129"/>
                    <a:pt x="53" y="128"/>
                  </a:cubicBezTo>
                  <a:cubicBezTo>
                    <a:pt x="53" y="128"/>
                    <a:pt x="54" y="127"/>
                    <a:pt x="54" y="127"/>
                  </a:cubicBezTo>
                  <a:cubicBezTo>
                    <a:pt x="54" y="127"/>
                    <a:pt x="54" y="127"/>
                    <a:pt x="54" y="127"/>
                  </a:cubicBezTo>
                  <a:cubicBezTo>
                    <a:pt x="55" y="127"/>
                    <a:pt x="55" y="127"/>
                    <a:pt x="55" y="126"/>
                  </a:cubicBezTo>
                  <a:cubicBezTo>
                    <a:pt x="55" y="126"/>
                    <a:pt x="55" y="125"/>
                    <a:pt x="56" y="125"/>
                  </a:cubicBezTo>
                  <a:cubicBezTo>
                    <a:pt x="56" y="125"/>
                    <a:pt x="56" y="125"/>
                    <a:pt x="57" y="124"/>
                  </a:cubicBezTo>
                  <a:cubicBezTo>
                    <a:pt x="58" y="124"/>
                    <a:pt x="58" y="123"/>
                    <a:pt x="58" y="123"/>
                  </a:cubicBezTo>
                  <a:cubicBezTo>
                    <a:pt x="59" y="124"/>
                    <a:pt x="60" y="122"/>
                    <a:pt x="60" y="121"/>
                  </a:cubicBezTo>
                  <a:cubicBezTo>
                    <a:pt x="60" y="120"/>
                    <a:pt x="60" y="120"/>
                    <a:pt x="61" y="120"/>
                  </a:cubicBezTo>
                  <a:cubicBezTo>
                    <a:pt x="62" y="121"/>
                    <a:pt x="62" y="121"/>
                    <a:pt x="62" y="120"/>
                  </a:cubicBezTo>
                  <a:cubicBezTo>
                    <a:pt x="62" y="119"/>
                    <a:pt x="63" y="118"/>
                    <a:pt x="63" y="118"/>
                  </a:cubicBezTo>
                  <a:cubicBezTo>
                    <a:pt x="64" y="117"/>
                    <a:pt x="64" y="117"/>
                    <a:pt x="64" y="116"/>
                  </a:cubicBezTo>
                  <a:cubicBezTo>
                    <a:pt x="65" y="115"/>
                    <a:pt x="66" y="114"/>
                    <a:pt x="67" y="114"/>
                  </a:cubicBezTo>
                  <a:cubicBezTo>
                    <a:pt x="67" y="114"/>
                    <a:pt x="67" y="113"/>
                    <a:pt x="68" y="113"/>
                  </a:cubicBezTo>
                  <a:cubicBezTo>
                    <a:pt x="68" y="112"/>
                    <a:pt x="69" y="110"/>
                    <a:pt x="70" y="111"/>
                  </a:cubicBezTo>
                  <a:cubicBezTo>
                    <a:pt x="70" y="111"/>
                    <a:pt x="71" y="111"/>
                    <a:pt x="71" y="111"/>
                  </a:cubicBezTo>
                  <a:cubicBezTo>
                    <a:pt x="71" y="111"/>
                    <a:pt x="72" y="110"/>
                    <a:pt x="72" y="110"/>
                  </a:cubicBezTo>
                  <a:cubicBezTo>
                    <a:pt x="73" y="110"/>
                    <a:pt x="73" y="110"/>
                    <a:pt x="72" y="110"/>
                  </a:cubicBezTo>
                  <a:cubicBezTo>
                    <a:pt x="72" y="109"/>
                    <a:pt x="72" y="109"/>
                    <a:pt x="72" y="109"/>
                  </a:cubicBezTo>
                  <a:cubicBezTo>
                    <a:pt x="73" y="109"/>
                    <a:pt x="73" y="109"/>
                    <a:pt x="73" y="108"/>
                  </a:cubicBezTo>
                  <a:cubicBezTo>
                    <a:pt x="74" y="107"/>
                    <a:pt x="74" y="107"/>
                    <a:pt x="75" y="107"/>
                  </a:cubicBezTo>
                  <a:cubicBezTo>
                    <a:pt x="75" y="108"/>
                    <a:pt x="77" y="105"/>
                    <a:pt x="77" y="105"/>
                  </a:cubicBezTo>
                  <a:cubicBezTo>
                    <a:pt x="77" y="104"/>
                    <a:pt x="79" y="102"/>
                    <a:pt x="80" y="102"/>
                  </a:cubicBezTo>
                  <a:cubicBezTo>
                    <a:pt x="80" y="102"/>
                    <a:pt x="80" y="102"/>
                    <a:pt x="81" y="101"/>
                  </a:cubicBezTo>
                  <a:cubicBezTo>
                    <a:pt x="82" y="100"/>
                    <a:pt x="82" y="99"/>
                    <a:pt x="83" y="99"/>
                  </a:cubicBezTo>
                  <a:cubicBezTo>
                    <a:pt x="83" y="99"/>
                    <a:pt x="83" y="99"/>
                    <a:pt x="83" y="99"/>
                  </a:cubicBezTo>
                  <a:cubicBezTo>
                    <a:pt x="84" y="98"/>
                    <a:pt x="84" y="97"/>
                    <a:pt x="85" y="97"/>
                  </a:cubicBezTo>
                  <a:cubicBezTo>
                    <a:pt x="85" y="97"/>
                    <a:pt x="86" y="96"/>
                    <a:pt x="86" y="95"/>
                  </a:cubicBezTo>
                  <a:cubicBezTo>
                    <a:pt x="86" y="94"/>
                    <a:pt x="87" y="94"/>
                    <a:pt x="88" y="93"/>
                  </a:cubicBezTo>
                  <a:cubicBezTo>
                    <a:pt x="88" y="93"/>
                    <a:pt x="89" y="92"/>
                    <a:pt x="89" y="92"/>
                  </a:cubicBezTo>
                  <a:cubicBezTo>
                    <a:pt x="88" y="92"/>
                    <a:pt x="89" y="92"/>
                    <a:pt x="89" y="92"/>
                  </a:cubicBezTo>
                  <a:cubicBezTo>
                    <a:pt x="89" y="92"/>
                    <a:pt x="90" y="91"/>
                    <a:pt x="90" y="91"/>
                  </a:cubicBezTo>
                  <a:cubicBezTo>
                    <a:pt x="90" y="90"/>
                    <a:pt x="91" y="89"/>
                    <a:pt x="92" y="89"/>
                  </a:cubicBezTo>
                  <a:cubicBezTo>
                    <a:pt x="93" y="88"/>
                    <a:pt x="93" y="88"/>
                    <a:pt x="93" y="87"/>
                  </a:cubicBezTo>
                  <a:cubicBezTo>
                    <a:pt x="93" y="87"/>
                    <a:pt x="94" y="86"/>
                    <a:pt x="95" y="86"/>
                  </a:cubicBezTo>
                  <a:cubicBezTo>
                    <a:pt x="96" y="85"/>
                    <a:pt x="97" y="84"/>
                    <a:pt x="97" y="84"/>
                  </a:cubicBezTo>
                  <a:cubicBezTo>
                    <a:pt x="98" y="83"/>
                    <a:pt x="98" y="83"/>
                    <a:pt x="98" y="83"/>
                  </a:cubicBezTo>
                  <a:cubicBezTo>
                    <a:pt x="99" y="83"/>
                    <a:pt x="99" y="83"/>
                    <a:pt x="99" y="82"/>
                  </a:cubicBezTo>
                  <a:cubicBezTo>
                    <a:pt x="99" y="82"/>
                    <a:pt x="99" y="82"/>
                    <a:pt x="100" y="82"/>
                  </a:cubicBezTo>
                  <a:cubicBezTo>
                    <a:pt x="100" y="83"/>
                    <a:pt x="100" y="83"/>
                    <a:pt x="101" y="81"/>
                  </a:cubicBezTo>
                  <a:cubicBezTo>
                    <a:pt x="101" y="79"/>
                    <a:pt x="102" y="79"/>
                    <a:pt x="103" y="79"/>
                  </a:cubicBezTo>
                  <a:cubicBezTo>
                    <a:pt x="103" y="79"/>
                    <a:pt x="104" y="78"/>
                    <a:pt x="105" y="77"/>
                  </a:cubicBezTo>
                  <a:cubicBezTo>
                    <a:pt x="106" y="76"/>
                    <a:pt x="106" y="76"/>
                    <a:pt x="107" y="76"/>
                  </a:cubicBezTo>
                  <a:cubicBezTo>
                    <a:pt x="107" y="76"/>
                    <a:pt x="107" y="75"/>
                    <a:pt x="107" y="75"/>
                  </a:cubicBezTo>
                  <a:cubicBezTo>
                    <a:pt x="107" y="74"/>
                    <a:pt x="107" y="74"/>
                    <a:pt x="108" y="73"/>
                  </a:cubicBezTo>
                  <a:cubicBezTo>
                    <a:pt x="109" y="73"/>
                    <a:pt x="111" y="72"/>
                    <a:pt x="112" y="71"/>
                  </a:cubicBezTo>
                  <a:cubicBezTo>
                    <a:pt x="112" y="71"/>
                    <a:pt x="113" y="70"/>
                    <a:pt x="113" y="69"/>
                  </a:cubicBezTo>
                  <a:cubicBezTo>
                    <a:pt x="113" y="69"/>
                    <a:pt x="114" y="68"/>
                    <a:pt x="114" y="68"/>
                  </a:cubicBezTo>
                  <a:cubicBezTo>
                    <a:pt x="115" y="68"/>
                    <a:pt x="116" y="67"/>
                    <a:pt x="117" y="66"/>
                  </a:cubicBezTo>
                  <a:cubicBezTo>
                    <a:pt x="117" y="65"/>
                    <a:pt x="118" y="64"/>
                    <a:pt x="118" y="64"/>
                  </a:cubicBezTo>
                  <a:cubicBezTo>
                    <a:pt x="119" y="64"/>
                    <a:pt x="119" y="64"/>
                    <a:pt x="119" y="64"/>
                  </a:cubicBezTo>
                  <a:cubicBezTo>
                    <a:pt x="119" y="63"/>
                    <a:pt x="123" y="60"/>
                    <a:pt x="123" y="60"/>
                  </a:cubicBezTo>
                  <a:cubicBezTo>
                    <a:pt x="124" y="60"/>
                    <a:pt x="124" y="59"/>
                    <a:pt x="124" y="59"/>
                  </a:cubicBezTo>
                  <a:cubicBezTo>
                    <a:pt x="125" y="59"/>
                    <a:pt x="125" y="58"/>
                    <a:pt x="126" y="57"/>
                  </a:cubicBezTo>
                  <a:cubicBezTo>
                    <a:pt x="127" y="57"/>
                    <a:pt x="129" y="56"/>
                    <a:pt x="129" y="55"/>
                  </a:cubicBezTo>
                  <a:cubicBezTo>
                    <a:pt x="130" y="54"/>
                    <a:pt x="130" y="54"/>
                    <a:pt x="131" y="54"/>
                  </a:cubicBezTo>
                  <a:cubicBezTo>
                    <a:pt x="131" y="54"/>
                    <a:pt x="132" y="54"/>
                    <a:pt x="132" y="53"/>
                  </a:cubicBezTo>
                  <a:cubicBezTo>
                    <a:pt x="133" y="51"/>
                    <a:pt x="136" y="48"/>
                    <a:pt x="137" y="47"/>
                  </a:cubicBezTo>
                  <a:cubicBezTo>
                    <a:pt x="137" y="47"/>
                    <a:pt x="138" y="46"/>
                    <a:pt x="138" y="46"/>
                  </a:cubicBezTo>
                  <a:cubicBezTo>
                    <a:pt x="138" y="46"/>
                    <a:pt x="138" y="45"/>
                    <a:pt x="139" y="45"/>
                  </a:cubicBezTo>
                  <a:cubicBezTo>
                    <a:pt x="140" y="44"/>
                    <a:pt x="140" y="44"/>
                    <a:pt x="140" y="43"/>
                  </a:cubicBezTo>
                  <a:cubicBezTo>
                    <a:pt x="140" y="43"/>
                    <a:pt x="141" y="43"/>
                    <a:pt x="141" y="43"/>
                  </a:cubicBezTo>
                  <a:cubicBezTo>
                    <a:pt x="142" y="42"/>
                    <a:pt x="144" y="39"/>
                    <a:pt x="145" y="38"/>
                  </a:cubicBezTo>
                  <a:cubicBezTo>
                    <a:pt x="145" y="37"/>
                    <a:pt x="145" y="36"/>
                    <a:pt x="146" y="36"/>
                  </a:cubicBezTo>
                  <a:cubicBezTo>
                    <a:pt x="147" y="36"/>
                    <a:pt x="147" y="36"/>
                    <a:pt x="147" y="36"/>
                  </a:cubicBezTo>
                  <a:cubicBezTo>
                    <a:pt x="147" y="35"/>
                    <a:pt x="149" y="35"/>
                    <a:pt x="150" y="35"/>
                  </a:cubicBezTo>
                  <a:cubicBezTo>
                    <a:pt x="150" y="35"/>
                    <a:pt x="150" y="35"/>
                    <a:pt x="150" y="35"/>
                  </a:cubicBezTo>
                  <a:cubicBezTo>
                    <a:pt x="151" y="33"/>
                    <a:pt x="152" y="33"/>
                    <a:pt x="152" y="34"/>
                  </a:cubicBezTo>
                  <a:cubicBezTo>
                    <a:pt x="152" y="35"/>
                    <a:pt x="152" y="36"/>
                    <a:pt x="152" y="36"/>
                  </a:cubicBezTo>
                  <a:cubicBezTo>
                    <a:pt x="153" y="37"/>
                    <a:pt x="153" y="41"/>
                    <a:pt x="152" y="41"/>
                  </a:cubicBezTo>
                  <a:cubicBezTo>
                    <a:pt x="152" y="42"/>
                    <a:pt x="152" y="43"/>
                    <a:pt x="152" y="45"/>
                  </a:cubicBezTo>
                  <a:cubicBezTo>
                    <a:pt x="153" y="47"/>
                    <a:pt x="153" y="49"/>
                    <a:pt x="153" y="49"/>
                  </a:cubicBezTo>
                  <a:cubicBezTo>
                    <a:pt x="152" y="49"/>
                    <a:pt x="153" y="50"/>
                    <a:pt x="153" y="51"/>
                  </a:cubicBezTo>
                  <a:cubicBezTo>
                    <a:pt x="153" y="52"/>
                    <a:pt x="153" y="52"/>
                    <a:pt x="153" y="53"/>
                  </a:cubicBezTo>
                  <a:cubicBezTo>
                    <a:pt x="153" y="53"/>
                    <a:pt x="153" y="54"/>
                    <a:pt x="153" y="55"/>
                  </a:cubicBezTo>
                  <a:cubicBezTo>
                    <a:pt x="153" y="55"/>
                    <a:pt x="153" y="57"/>
                    <a:pt x="153" y="58"/>
                  </a:cubicBezTo>
                  <a:cubicBezTo>
                    <a:pt x="153" y="60"/>
                    <a:pt x="154" y="62"/>
                    <a:pt x="154" y="64"/>
                  </a:cubicBezTo>
                  <a:cubicBezTo>
                    <a:pt x="154" y="66"/>
                    <a:pt x="154" y="68"/>
                    <a:pt x="154" y="68"/>
                  </a:cubicBezTo>
                  <a:cubicBezTo>
                    <a:pt x="154" y="69"/>
                    <a:pt x="155" y="72"/>
                    <a:pt x="156" y="72"/>
                  </a:cubicBezTo>
                  <a:cubicBezTo>
                    <a:pt x="157" y="72"/>
                    <a:pt x="157" y="76"/>
                    <a:pt x="156" y="77"/>
                  </a:cubicBezTo>
                  <a:cubicBezTo>
                    <a:pt x="156" y="79"/>
                    <a:pt x="156" y="80"/>
                    <a:pt x="156" y="82"/>
                  </a:cubicBezTo>
                  <a:cubicBezTo>
                    <a:pt x="156" y="83"/>
                    <a:pt x="157" y="85"/>
                    <a:pt x="157" y="85"/>
                  </a:cubicBezTo>
                  <a:cubicBezTo>
                    <a:pt x="156" y="85"/>
                    <a:pt x="157" y="90"/>
                    <a:pt x="158" y="90"/>
                  </a:cubicBezTo>
                  <a:cubicBezTo>
                    <a:pt x="158" y="91"/>
                    <a:pt x="159" y="97"/>
                    <a:pt x="159" y="98"/>
                  </a:cubicBezTo>
                  <a:cubicBezTo>
                    <a:pt x="159" y="98"/>
                    <a:pt x="159" y="99"/>
                    <a:pt x="159" y="100"/>
                  </a:cubicBezTo>
                  <a:cubicBezTo>
                    <a:pt x="160" y="100"/>
                    <a:pt x="160" y="101"/>
                    <a:pt x="160" y="102"/>
                  </a:cubicBezTo>
                  <a:cubicBezTo>
                    <a:pt x="159" y="103"/>
                    <a:pt x="159" y="104"/>
                    <a:pt x="160" y="105"/>
                  </a:cubicBezTo>
                  <a:cubicBezTo>
                    <a:pt x="160" y="106"/>
                    <a:pt x="160" y="108"/>
                    <a:pt x="160" y="110"/>
                  </a:cubicBezTo>
                  <a:cubicBezTo>
                    <a:pt x="160" y="112"/>
                    <a:pt x="161" y="114"/>
                    <a:pt x="161" y="114"/>
                  </a:cubicBezTo>
                  <a:cubicBezTo>
                    <a:pt x="161" y="115"/>
                    <a:pt x="161" y="115"/>
                    <a:pt x="161" y="116"/>
                  </a:cubicBezTo>
                  <a:cubicBezTo>
                    <a:pt x="161" y="116"/>
                    <a:pt x="161" y="117"/>
                    <a:pt x="162" y="119"/>
                  </a:cubicBezTo>
                  <a:cubicBezTo>
                    <a:pt x="162" y="120"/>
                    <a:pt x="162" y="121"/>
                    <a:pt x="162" y="122"/>
                  </a:cubicBezTo>
                  <a:cubicBezTo>
                    <a:pt x="162" y="122"/>
                    <a:pt x="162" y="123"/>
                    <a:pt x="163" y="123"/>
                  </a:cubicBezTo>
                  <a:cubicBezTo>
                    <a:pt x="163" y="124"/>
                    <a:pt x="163" y="125"/>
                    <a:pt x="163" y="125"/>
                  </a:cubicBezTo>
                  <a:cubicBezTo>
                    <a:pt x="163" y="125"/>
                    <a:pt x="163" y="125"/>
                    <a:pt x="163" y="127"/>
                  </a:cubicBezTo>
                  <a:cubicBezTo>
                    <a:pt x="164" y="127"/>
                    <a:pt x="164" y="128"/>
                    <a:pt x="164" y="129"/>
                  </a:cubicBezTo>
                  <a:cubicBezTo>
                    <a:pt x="164" y="129"/>
                    <a:pt x="164" y="133"/>
                    <a:pt x="165" y="134"/>
                  </a:cubicBezTo>
                  <a:cubicBezTo>
                    <a:pt x="165" y="134"/>
                    <a:pt x="165" y="135"/>
                    <a:pt x="165" y="136"/>
                  </a:cubicBezTo>
                  <a:cubicBezTo>
                    <a:pt x="165" y="137"/>
                    <a:pt x="165" y="138"/>
                    <a:pt x="166" y="138"/>
                  </a:cubicBezTo>
                  <a:cubicBezTo>
                    <a:pt x="166" y="138"/>
                    <a:pt x="166" y="140"/>
                    <a:pt x="166" y="143"/>
                  </a:cubicBezTo>
                  <a:cubicBezTo>
                    <a:pt x="167" y="145"/>
                    <a:pt x="167" y="147"/>
                    <a:pt x="167" y="148"/>
                  </a:cubicBezTo>
                  <a:cubicBezTo>
                    <a:pt x="167" y="148"/>
                    <a:pt x="168" y="149"/>
                    <a:pt x="168" y="150"/>
                  </a:cubicBezTo>
                  <a:cubicBezTo>
                    <a:pt x="168" y="150"/>
                    <a:pt x="168" y="151"/>
                    <a:pt x="168" y="151"/>
                  </a:cubicBezTo>
                  <a:cubicBezTo>
                    <a:pt x="168" y="152"/>
                    <a:pt x="168" y="152"/>
                    <a:pt x="168" y="152"/>
                  </a:cubicBezTo>
                  <a:cubicBezTo>
                    <a:pt x="168" y="152"/>
                    <a:pt x="167" y="152"/>
                    <a:pt x="167" y="152"/>
                  </a:cubicBezTo>
                  <a:cubicBezTo>
                    <a:pt x="167" y="152"/>
                    <a:pt x="168" y="152"/>
                    <a:pt x="168" y="152"/>
                  </a:cubicBezTo>
                  <a:cubicBezTo>
                    <a:pt x="168" y="152"/>
                    <a:pt x="169" y="153"/>
                    <a:pt x="169" y="155"/>
                  </a:cubicBezTo>
                  <a:cubicBezTo>
                    <a:pt x="169" y="157"/>
                    <a:pt x="169" y="158"/>
                    <a:pt x="169" y="159"/>
                  </a:cubicBezTo>
                  <a:cubicBezTo>
                    <a:pt x="169" y="159"/>
                    <a:pt x="169" y="160"/>
                    <a:pt x="169" y="160"/>
                  </a:cubicBezTo>
                  <a:cubicBezTo>
                    <a:pt x="169" y="160"/>
                    <a:pt x="170" y="161"/>
                    <a:pt x="170" y="162"/>
                  </a:cubicBezTo>
                  <a:cubicBezTo>
                    <a:pt x="170" y="163"/>
                    <a:pt x="170" y="164"/>
                    <a:pt x="170" y="165"/>
                  </a:cubicBezTo>
                  <a:cubicBezTo>
                    <a:pt x="170" y="165"/>
                    <a:pt x="170" y="166"/>
                    <a:pt x="171" y="167"/>
                  </a:cubicBezTo>
                  <a:cubicBezTo>
                    <a:pt x="171" y="169"/>
                    <a:pt x="171" y="170"/>
                    <a:pt x="171" y="171"/>
                  </a:cubicBezTo>
                  <a:cubicBezTo>
                    <a:pt x="172" y="171"/>
                    <a:pt x="172" y="172"/>
                    <a:pt x="172" y="173"/>
                  </a:cubicBezTo>
                  <a:cubicBezTo>
                    <a:pt x="172" y="174"/>
                    <a:pt x="172" y="174"/>
                    <a:pt x="173" y="178"/>
                  </a:cubicBezTo>
                  <a:cubicBezTo>
                    <a:pt x="174" y="179"/>
                    <a:pt x="174" y="181"/>
                    <a:pt x="174" y="181"/>
                  </a:cubicBezTo>
                  <a:cubicBezTo>
                    <a:pt x="174" y="181"/>
                    <a:pt x="175" y="182"/>
                    <a:pt x="176" y="182"/>
                  </a:cubicBezTo>
                  <a:cubicBezTo>
                    <a:pt x="178" y="183"/>
                    <a:pt x="178" y="183"/>
                    <a:pt x="178" y="184"/>
                  </a:cubicBezTo>
                  <a:cubicBezTo>
                    <a:pt x="177" y="184"/>
                    <a:pt x="177" y="185"/>
                    <a:pt x="178" y="185"/>
                  </a:cubicBezTo>
                  <a:cubicBezTo>
                    <a:pt x="178" y="185"/>
                    <a:pt x="178" y="185"/>
                    <a:pt x="178" y="186"/>
                  </a:cubicBezTo>
                  <a:cubicBezTo>
                    <a:pt x="178" y="186"/>
                    <a:pt x="178" y="186"/>
                    <a:pt x="178" y="186"/>
                  </a:cubicBezTo>
                  <a:cubicBezTo>
                    <a:pt x="178" y="186"/>
                    <a:pt x="178" y="187"/>
                    <a:pt x="178" y="188"/>
                  </a:cubicBezTo>
                  <a:cubicBezTo>
                    <a:pt x="178" y="188"/>
                    <a:pt x="178" y="189"/>
                    <a:pt x="177" y="189"/>
                  </a:cubicBezTo>
                  <a:cubicBezTo>
                    <a:pt x="176" y="190"/>
                    <a:pt x="175" y="190"/>
                    <a:pt x="175" y="191"/>
                  </a:cubicBezTo>
                  <a:cubicBezTo>
                    <a:pt x="175" y="191"/>
                    <a:pt x="174" y="191"/>
                    <a:pt x="174" y="191"/>
                  </a:cubicBezTo>
                  <a:close/>
                  <a:moveTo>
                    <a:pt x="168" y="181"/>
                  </a:moveTo>
                  <a:cubicBezTo>
                    <a:pt x="168" y="181"/>
                    <a:pt x="168" y="181"/>
                    <a:pt x="169" y="181"/>
                  </a:cubicBezTo>
                  <a:cubicBezTo>
                    <a:pt x="169" y="181"/>
                    <a:pt x="170" y="181"/>
                    <a:pt x="169" y="181"/>
                  </a:cubicBezTo>
                  <a:cubicBezTo>
                    <a:pt x="169" y="180"/>
                    <a:pt x="169" y="180"/>
                    <a:pt x="168" y="180"/>
                  </a:cubicBezTo>
                  <a:cubicBezTo>
                    <a:pt x="168" y="180"/>
                    <a:pt x="168" y="180"/>
                    <a:pt x="169" y="180"/>
                  </a:cubicBezTo>
                  <a:cubicBezTo>
                    <a:pt x="169" y="179"/>
                    <a:pt x="169" y="178"/>
                    <a:pt x="169" y="178"/>
                  </a:cubicBezTo>
                  <a:cubicBezTo>
                    <a:pt x="168" y="177"/>
                    <a:pt x="168" y="177"/>
                    <a:pt x="168" y="177"/>
                  </a:cubicBezTo>
                  <a:cubicBezTo>
                    <a:pt x="168" y="175"/>
                    <a:pt x="168" y="174"/>
                    <a:pt x="168" y="174"/>
                  </a:cubicBezTo>
                  <a:cubicBezTo>
                    <a:pt x="168" y="174"/>
                    <a:pt x="168" y="173"/>
                    <a:pt x="168" y="173"/>
                  </a:cubicBezTo>
                  <a:cubicBezTo>
                    <a:pt x="168" y="173"/>
                    <a:pt x="167" y="172"/>
                    <a:pt x="167" y="172"/>
                  </a:cubicBezTo>
                  <a:cubicBezTo>
                    <a:pt x="167" y="171"/>
                    <a:pt x="166" y="171"/>
                    <a:pt x="167" y="171"/>
                  </a:cubicBezTo>
                  <a:cubicBezTo>
                    <a:pt x="167" y="170"/>
                    <a:pt x="166" y="170"/>
                    <a:pt x="166" y="169"/>
                  </a:cubicBezTo>
                  <a:cubicBezTo>
                    <a:pt x="166" y="168"/>
                    <a:pt x="166" y="167"/>
                    <a:pt x="166" y="166"/>
                  </a:cubicBezTo>
                  <a:cubicBezTo>
                    <a:pt x="166" y="163"/>
                    <a:pt x="166" y="162"/>
                    <a:pt x="165" y="163"/>
                  </a:cubicBezTo>
                  <a:cubicBezTo>
                    <a:pt x="165" y="163"/>
                    <a:pt x="165" y="163"/>
                    <a:pt x="164" y="162"/>
                  </a:cubicBezTo>
                  <a:cubicBezTo>
                    <a:pt x="164" y="161"/>
                    <a:pt x="164" y="160"/>
                    <a:pt x="164" y="160"/>
                  </a:cubicBezTo>
                  <a:cubicBezTo>
                    <a:pt x="164" y="158"/>
                    <a:pt x="164" y="157"/>
                    <a:pt x="162" y="157"/>
                  </a:cubicBezTo>
                  <a:cubicBezTo>
                    <a:pt x="162" y="157"/>
                    <a:pt x="162" y="156"/>
                    <a:pt x="164" y="155"/>
                  </a:cubicBezTo>
                  <a:cubicBezTo>
                    <a:pt x="165" y="155"/>
                    <a:pt x="165" y="155"/>
                    <a:pt x="164" y="154"/>
                  </a:cubicBezTo>
                  <a:cubicBezTo>
                    <a:pt x="163" y="154"/>
                    <a:pt x="163" y="153"/>
                    <a:pt x="164" y="153"/>
                  </a:cubicBezTo>
                  <a:cubicBezTo>
                    <a:pt x="164" y="152"/>
                    <a:pt x="164" y="151"/>
                    <a:pt x="163" y="151"/>
                  </a:cubicBezTo>
                  <a:cubicBezTo>
                    <a:pt x="163" y="150"/>
                    <a:pt x="162" y="149"/>
                    <a:pt x="163" y="148"/>
                  </a:cubicBezTo>
                  <a:cubicBezTo>
                    <a:pt x="163" y="147"/>
                    <a:pt x="163" y="147"/>
                    <a:pt x="163" y="147"/>
                  </a:cubicBezTo>
                  <a:cubicBezTo>
                    <a:pt x="162" y="147"/>
                    <a:pt x="162" y="147"/>
                    <a:pt x="162" y="146"/>
                  </a:cubicBezTo>
                  <a:cubicBezTo>
                    <a:pt x="161" y="146"/>
                    <a:pt x="161" y="146"/>
                    <a:pt x="160" y="146"/>
                  </a:cubicBezTo>
                  <a:cubicBezTo>
                    <a:pt x="160" y="146"/>
                    <a:pt x="159" y="145"/>
                    <a:pt x="159" y="145"/>
                  </a:cubicBezTo>
                  <a:cubicBezTo>
                    <a:pt x="160" y="144"/>
                    <a:pt x="159" y="145"/>
                    <a:pt x="158" y="146"/>
                  </a:cubicBezTo>
                  <a:cubicBezTo>
                    <a:pt x="158" y="146"/>
                    <a:pt x="158" y="147"/>
                    <a:pt x="158" y="146"/>
                  </a:cubicBezTo>
                  <a:cubicBezTo>
                    <a:pt x="158" y="145"/>
                    <a:pt x="157" y="145"/>
                    <a:pt x="157" y="146"/>
                  </a:cubicBezTo>
                  <a:cubicBezTo>
                    <a:pt x="157" y="146"/>
                    <a:pt x="156" y="146"/>
                    <a:pt x="155" y="146"/>
                  </a:cubicBezTo>
                  <a:cubicBezTo>
                    <a:pt x="153" y="147"/>
                    <a:pt x="153" y="147"/>
                    <a:pt x="152" y="148"/>
                  </a:cubicBezTo>
                  <a:cubicBezTo>
                    <a:pt x="152" y="149"/>
                    <a:pt x="152" y="149"/>
                    <a:pt x="151" y="149"/>
                  </a:cubicBezTo>
                  <a:cubicBezTo>
                    <a:pt x="151" y="148"/>
                    <a:pt x="150" y="148"/>
                    <a:pt x="150" y="149"/>
                  </a:cubicBezTo>
                  <a:cubicBezTo>
                    <a:pt x="150" y="150"/>
                    <a:pt x="149" y="150"/>
                    <a:pt x="149" y="149"/>
                  </a:cubicBezTo>
                  <a:cubicBezTo>
                    <a:pt x="149" y="148"/>
                    <a:pt x="148" y="149"/>
                    <a:pt x="147" y="150"/>
                  </a:cubicBezTo>
                  <a:cubicBezTo>
                    <a:pt x="146" y="151"/>
                    <a:pt x="145" y="152"/>
                    <a:pt x="144" y="152"/>
                  </a:cubicBezTo>
                  <a:cubicBezTo>
                    <a:pt x="143" y="152"/>
                    <a:pt x="143" y="153"/>
                    <a:pt x="143" y="153"/>
                  </a:cubicBezTo>
                  <a:cubicBezTo>
                    <a:pt x="143" y="153"/>
                    <a:pt x="142" y="154"/>
                    <a:pt x="142" y="154"/>
                  </a:cubicBezTo>
                  <a:cubicBezTo>
                    <a:pt x="141" y="154"/>
                    <a:pt x="141" y="155"/>
                    <a:pt x="141" y="155"/>
                  </a:cubicBezTo>
                  <a:cubicBezTo>
                    <a:pt x="141" y="155"/>
                    <a:pt x="140" y="155"/>
                    <a:pt x="140" y="155"/>
                  </a:cubicBezTo>
                  <a:cubicBezTo>
                    <a:pt x="139" y="155"/>
                    <a:pt x="139" y="156"/>
                    <a:pt x="138" y="157"/>
                  </a:cubicBezTo>
                  <a:cubicBezTo>
                    <a:pt x="138" y="158"/>
                    <a:pt x="138" y="158"/>
                    <a:pt x="138" y="158"/>
                  </a:cubicBezTo>
                  <a:cubicBezTo>
                    <a:pt x="138" y="158"/>
                    <a:pt x="138" y="159"/>
                    <a:pt x="138" y="159"/>
                  </a:cubicBezTo>
                  <a:cubicBezTo>
                    <a:pt x="138" y="159"/>
                    <a:pt x="138" y="159"/>
                    <a:pt x="137" y="159"/>
                  </a:cubicBezTo>
                  <a:cubicBezTo>
                    <a:pt x="137" y="159"/>
                    <a:pt x="136" y="161"/>
                    <a:pt x="135" y="163"/>
                  </a:cubicBezTo>
                  <a:cubicBezTo>
                    <a:pt x="134" y="163"/>
                    <a:pt x="134" y="164"/>
                    <a:pt x="134" y="164"/>
                  </a:cubicBezTo>
                  <a:cubicBezTo>
                    <a:pt x="133" y="164"/>
                    <a:pt x="133" y="165"/>
                    <a:pt x="133" y="165"/>
                  </a:cubicBezTo>
                  <a:cubicBezTo>
                    <a:pt x="133" y="166"/>
                    <a:pt x="133" y="166"/>
                    <a:pt x="133" y="166"/>
                  </a:cubicBezTo>
                  <a:cubicBezTo>
                    <a:pt x="133" y="166"/>
                    <a:pt x="132" y="166"/>
                    <a:pt x="132" y="167"/>
                  </a:cubicBezTo>
                  <a:cubicBezTo>
                    <a:pt x="131" y="169"/>
                    <a:pt x="131" y="169"/>
                    <a:pt x="132" y="170"/>
                  </a:cubicBezTo>
                  <a:cubicBezTo>
                    <a:pt x="132" y="171"/>
                    <a:pt x="134" y="171"/>
                    <a:pt x="134" y="170"/>
                  </a:cubicBezTo>
                  <a:cubicBezTo>
                    <a:pt x="135" y="170"/>
                    <a:pt x="135" y="170"/>
                    <a:pt x="135" y="171"/>
                  </a:cubicBezTo>
                  <a:cubicBezTo>
                    <a:pt x="135" y="171"/>
                    <a:pt x="135" y="171"/>
                    <a:pt x="135" y="171"/>
                  </a:cubicBezTo>
                  <a:cubicBezTo>
                    <a:pt x="135" y="171"/>
                    <a:pt x="135" y="171"/>
                    <a:pt x="135" y="172"/>
                  </a:cubicBezTo>
                  <a:cubicBezTo>
                    <a:pt x="135" y="172"/>
                    <a:pt x="136" y="173"/>
                    <a:pt x="137" y="172"/>
                  </a:cubicBezTo>
                  <a:cubicBezTo>
                    <a:pt x="137" y="172"/>
                    <a:pt x="138" y="172"/>
                    <a:pt x="142" y="173"/>
                  </a:cubicBezTo>
                  <a:cubicBezTo>
                    <a:pt x="147" y="174"/>
                    <a:pt x="159" y="178"/>
                    <a:pt x="163" y="180"/>
                  </a:cubicBezTo>
                  <a:cubicBezTo>
                    <a:pt x="166" y="181"/>
                    <a:pt x="168" y="182"/>
                    <a:pt x="168" y="181"/>
                  </a:cubicBezTo>
                  <a:close/>
                  <a:moveTo>
                    <a:pt x="126" y="168"/>
                  </a:moveTo>
                  <a:cubicBezTo>
                    <a:pt x="127" y="167"/>
                    <a:pt x="128" y="166"/>
                    <a:pt x="129" y="164"/>
                  </a:cubicBezTo>
                  <a:cubicBezTo>
                    <a:pt x="131" y="160"/>
                    <a:pt x="130" y="161"/>
                    <a:pt x="133" y="157"/>
                  </a:cubicBezTo>
                  <a:cubicBezTo>
                    <a:pt x="134" y="156"/>
                    <a:pt x="135" y="154"/>
                    <a:pt x="136" y="154"/>
                  </a:cubicBezTo>
                  <a:cubicBezTo>
                    <a:pt x="137" y="153"/>
                    <a:pt x="137" y="152"/>
                    <a:pt x="133" y="151"/>
                  </a:cubicBezTo>
                  <a:cubicBezTo>
                    <a:pt x="130" y="150"/>
                    <a:pt x="128" y="150"/>
                    <a:pt x="128" y="149"/>
                  </a:cubicBezTo>
                  <a:cubicBezTo>
                    <a:pt x="128" y="149"/>
                    <a:pt x="128" y="149"/>
                    <a:pt x="128" y="149"/>
                  </a:cubicBezTo>
                  <a:cubicBezTo>
                    <a:pt x="128" y="150"/>
                    <a:pt x="126" y="149"/>
                    <a:pt x="126" y="149"/>
                  </a:cubicBezTo>
                  <a:cubicBezTo>
                    <a:pt x="126" y="148"/>
                    <a:pt x="125" y="148"/>
                    <a:pt x="125" y="148"/>
                  </a:cubicBezTo>
                  <a:cubicBezTo>
                    <a:pt x="124" y="148"/>
                    <a:pt x="124" y="149"/>
                    <a:pt x="124" y="152"/>
                  </a:cubicBezTo>
                  <a:cubicBezTo>
                    <a:pt x="123" y="155"/>
                    <a:pt x="123" y="156"/>
                    <a:pt x="122" y="156"/>
                  </a:cubicBezTo>
                  <a:cubicBezTo>
                    <a:pt x="121" y="156"/>
                    <a:pt x="121" y="156"/>
                    <a:pt x="120" y="154"/>
                  </a:cubicBezTo>
                  <a:cubicBezTo>
                    <a:pt x="120" y="154"/>
                    <a:pt x="119" y="152"/>
                    <a:pt x="119" y="151"/>
                  </a:cubicBezTo>
                  <a:cubicBezTo>
                    <a:pt x="119" y="149"/>
                    <a:pt x="120" y="143"/>
                    <a:pt x="123" y="138"/>
                  </a:cubicBezTo>
                  <a:cubicBezTo>
                    <a:pt x="124" y="135"/>
                    <a:pt x="125" y="133"/>
                    <a:pt x="125" y="132"/>
                  </a:cubicBezTo>
                  <a:cubicBezTo>
                    <a:pt x="126" y="131"/>
                    <a:pt x="126" y="130"/>
                    <a:pt x="126" y="129"/>
                  </a:cubicBezTo>
                  <a:cubicBezTo>
                    <a:pt x="126" y="129"/>
                    <a:pt x="127" y="129"/>
                    <a:pt x="127" y="128"/>
                  </a:cubicBezTo>
                  <a:cubicBezTo>
                    <a:pt x="127" y="128"/>
                    <a:pt x="128" y="127"/>
                    <a:pt x="129" y="126"/>
                  </a:cubicBezTo>
                  <a:cubicBezTo>
                    <a:pt x="130" y="125"/>
                    <a:pt x="130" y="124"/>
                    <a:pt x="131" y="124"/>
                  </a:cubicBezTo>
                  <a:cubicBezTo>
                    <a:pt x="131" y="123"/>
                    <a:pt x="133" y="122"/>
                    <a:pt x="136" y="123"/>
                  </a:cubicBezTo>
                  <a:cubicBezTo>
                    <a:pt x="138" y="123"/>
                    <a:pt x="139" y="123"/>
                    <a:pt x="140" y="123"/>
                  </a:cubicBezTo>
                  <a:cubicBezTo>
                    <a:pt x="141" y="123"/>
                    <a:pt x="141" y="123"/>
                    <a:pt x="141" y="124"/>
                  </a:cubicBezTo>
                  <a:cubicBezTo>
                    <a:pt x="141" y="124"/>
                    <a:pt x="141" y="125"/>
                    <a:pt x="141" y="125"/>
                  </a:cubicBezTo>
                  <a:cubicBezTo>
                    <a:pt x="142" y="125"/>
                    <a:pt x="142" y="127"/>
                    <a:pt x="143" y="128"/>
                  </a:cubicBezTo>
                  <a:cubicBezTo>
                    <a:pt x="143" y="129"/>
                    <a:pt x="143" y="131"/>
                    <a:pt x="144" y="131"/>
                  </a:cubicBezTo>
                  <a:cubicBezTo>
                    <a:pt x="144" y="131"/>
                    <a:pt x="144" y="132"/>
                    <a:pt x="144" y="133"/>
                  </a:cubicBezTo>
                  <a:cubicBezTo>
                    <a:pt x="144" y="134"/>
                    <a:pt x="144" y="135"/>
                    <a:pt x="142" y="135"/>
                  </a:cubicBezTo>
                  <a:cubicBezTo>
                    <a:pt x="142" y="136"/>
                    <a:pt x="141" y="137"/>
                    <a:pt x="141" y="137"/>
                  </a:cubicBezTo>
                  <a:cubicBezTo>
                    <a:pt x="141" y="137"/>
                    <a:pt x="141" y="138"/>
                    <a:pt x="141" y="138"/>
                  </a:cubicBezTo>
                  <a:cubicBezTo>
                    <a:pt x="141" y="138"/>
                    <a:pt x="141" y="140"/>
                    <a:pt x="141" y="141"/>
                  </a:cubicBezTo>
                  <a:cubicBezTo>
                    <a:pt x="142" y="144"/>
                    <a:pt x="142" y="145"/>
                    <a:pt x="140" y="148"/>
                  </a:cubicBezTo>
                  <a:cubicBezTo>
                    <a:pt x="139" y="150"/>
                    <a:pt x="138" y="151"/>
                    <a:pt x="138" y="151"/>
                  </a:cubicBezTo>
                  <a:cubicBezTo>
                    <a:pt x="138" y="152"/>
                    <a:pt x="139" y="151"/>
                    <a:pt x="140" y="151"/>
                  </a:cubicBezTo>
                  <a:cubicBezTo>
                    <a:pt x="141" y="149"/>
                    <a:pt x="143" y="147"/>
                    <a:pt x="148" y="145"/>
                  </a:cubicBezTo>
                  <a:cubicBezTo>
                    <a:pt x="150" y="144"/>
                    <a:pt x="152" y="143"/>
                    <a:pt x="153" y="142"/>
                  </a:cubicBezTo>
                  <a:cubicBezTo>
                    <a:pt x="154" y="142"/>
                    <a:pt x="155" y="141"/>
                    <a:pt x="155" y="141"/>
                  </a:cubicBezTo>
                  <a:cubicBezTo>
                    <a:pt x="156" y="141"/>
                    <a:pt x="157" y="141"/>
                    <a:pt x="158" y="140"/>
                  </a:cubicBezTo>
                  <a:cubicBezTo>
                    <a:pt x="160" y="139"/>
                    <a:pt x="162" y="137"/>
                    <a:pt x="161" y="136"/>
                  </a:cubicBezTo>
                  <a:cubicBezTo>
                    <a:pt x="160" y="136"/>
                    <a:pt x="160" y="136"/>
                    <a:pt x="160" y="135"/>
                  </a:cubicBezTo>
                  <a:cubicBezTo>
                    <a:pt x="161" y="135"/>
                    <a:pt x="161" y="135"/>
                    <a:pt x="160" y="134"/>
                  </a:cubicBezTo>
                  <a:cubicBezTo>
                    <a:pt x="160" y="134"/>
                    <a:pt x="160" y="133"/>
                    <a:pt x="160" y="132"/>
                  </a:cubicBezTo>
                  <a:cubicBezTo>
                    <a:pt x="160" y="131"/>
                    <a:pt x="159" y="131"/>
                    <a:pt x="159" y="131"/>
                  </a:cubicBezTo>
                  <a:cubicBezTo>
                    <a:pt x="159" y="131"/>
                    <a:pt x="159" y="130"/>
                    <a:pt x="159" y="130"/>
                  </a:cubicBezTo>
                  <a:cubicBezTo>
                    <a:pt x="159" y="129"/>
                    <a:pt x="159" y="128"/>
                    <a:pt x="159" y="128"/>
                  </a:cubicBezTo>
                  <a:cubicBezTo>
                    <a:pt x="158" y="127"/>
                    <a:pt x="158" y="126"/>
                    <a:pt x="158" y="126"/>
                  </a:cubicBezTo>
                  <a:cubicBezTo>
                    <a:pt x="158" y="126"/>
                    <a:pt x="158" y="125"/>
                    <a:pt x="158" y="124"/>
                  </a:cubicBezTo>
                  <a:cubicBezTo>
                    <a:pt x="157" y="123"/>
                    <a:pt x="157" y="123"/>
                    <a:pt x="158" y="123"/>
                  </a:cubicBezTo>
                  <a:cubicBezTo>
                    <a:pt x="158" y="123"/>
                    <a:pt x="158" y="123"/>
                    <a:pt x="158" y="122"/>
                  </a:cubicBezTo>
                  <a:cubicBezTo>
                    <a:pt x="158" y="121"/>
                    <a:pt x="158" y="121"/>
                    <a:pt x="158" y="121"/>
                  </a:cubicBezTo>
                  <a:cubicBezTo>
                    <a:pt x="157" y="120"/>
                    <a:pt x="156" y="119"/>
                    <a:pt x="156" y="118"/>
                  </a:cubicBezTo>
                  <a:cubicBezTo>
                    <a:pt x="156" y="117"/>
                    <a:pt x="156" y="117"/>
                    <a:pt x="155" y="116"/>
                  </a:cubicBezTo>
                  <a:cubicBezTo>
                    <a:pt x="155" y="116"/>
                    <a:pt x="155" y="115"/>
                    <a:pt x="155" y="114"/>
                  </a:cubicBezTo>
                  <a:cubicBezTo>
                    <a:pt x="155" y="113"/>
                    <a:pt x="155" y="111"/>
                    <a:pt x="155" y="111"/>
                  </a:cubicBezTo>
                  <a:cubicBezTo>
                    <a:pt x="155" y="111"/>
                    <a:pt x="155" y="110"/>
                    <a:pt x="155" y="110"/>
                  </a:cubicBezTo>
                  <a:cubicBezTo>
                    <a:pt x="155" y="110"/>
                    <a:pt x="155" y="109"/>
                    <a:pt x="155" y="109"/>
                  </a:cubicBezTo>
                  <a:cubicBezTo>
                    <a:pt x="155" y="108"/>
                    <a:pt x="155" y="108"/>
                    <a:pt x="155" y="107"/>
                  </a:cubicBezTo>
                  <a:cubicBezTo>
                    <a:pt x="155" y="106"/>
                    <a:pt x="155" y="105"/>
                    <a:pt x="154" y="105"/>
                  </a:cubicBezTo>
                  <a:cubicBezTo>
                    <a:pt x="153" y="104"/>
                    <a:pt x="153" y="104"/>
                    <a:pt x="154" y="100"/>
                  </a:cubicBezTo>
                  <a:cubicBezTo>
                    <a:pt x="154" y="99"/>
                    <a:pt x="154" y="98"/>
                    <a:pt x="153" y="98"/>
                  </a:cubicBezTo>
                  <a:cubicBezTo>
                    <a:pt x="153" y="98"/>
                    <a:pt x="153" y="98"/>
                    <a:pt x="153" y="97"/>
                  </a:cubicBezTo>
                  <a:cubicBezTo>
                    <a:pt x="153" y="96"/>
                    <a:pt x="153" y="96"/>
                    <a:pt x="153" y="96"/>
                  </a:cubicBezTo>
                  <a:cubicBezTo>
                    <a:pt x="153" y="96"/>
                    <a:pt x="153" y="95"/>
                    <a:pt x="153" y="94"/>
                  </a:cubicBezTo>
                  <a:cubicBezTo>
                    <a:pt x="153" y="93"/>
                    <a:pt x="152" y="88"/>
                    <a:pt x="151" y="88"/>
                  </a:cubicBezTo>
                  <a:cubicBezTo>
                    <a:pt x="151" y="88"/>
                    <a:pt x="151" y="88"/>
                    <a:pt x="151" y="88"/>
                  </a:cubicBezTo>
                  <a:cubicBezTo>
                    <a:pt x="151" y="88"/>
                    <a:pt x="151" y="88"/>
                    <a:pt x="151" y="88"/>
                  </a:cubicBezTo>
                  <a:cubicBezTo>
                    <a:pt x="151" y="88"/>
                    <a:pt x="152" y="87"/>
                    <a:pt x="152" y="86"/>
                  </a:cubicBezTo>
                  <a:cubicBezTo>
                    <a:pt x="152" y="85"/>
                    <a:pt x="152" y="85"/>
                    <a:pt x="152" y="85"/>
                  </a:cubicBezTo>
                  <a:cubicBezTo>
                    <a:pt x="151" y="84"/>
                    <a:pt x="151" y="84"/>
                    <a:pt x="151" y="83"/>
                  </a:cubicBezTo>
                  <a:cubicBezTo>
                    <a:pt x="151" y="81"/>
                    <a:pt x="150" y="81"/>
                    <a:pt x="147" y="82"/>
                  </a:cubicBezTo>
                  <a:cubicBezTo>
                    <a:pt x="146" y="82"/>
                    <a:pt x="144" y="83"/>
                    <a:pt x="144" y="82"/>
                  </a:cubicBezTo>
                  <a:cubicBezTo>
                    <a:pt x="144" y="82"/>
                    <a:pt x="143" y="82"/>
                    <a:pt x="143" y="82"/>
                  </a:cubicBezTo>
                  <a:cubicBezTo>
                    <a:pt x="143" y="83"/>
                    <a:pt x="143" y="83"/>
                    <a:pt x="143" y="82"/>
                  </a:cubicBezTo>
                  <a:cubicBezTo>
                    <a:pt x="142" y="82"/>
                    <a:pt x="142" y="82"/>
                    <a:pt x="141" y="83"/>
                  </a:cubicBezTo>
                  <a:cubicBezTo>
                    <a:pt x="140" y="83"/>
                    <a:pt x="139" y="83"/>
                    <a:pt x="137" y="82"/>
                  </a:cubicBezTo>
                  <a:cubicBezTo>
                    <a:pt x="136" y="82"/>
                    <a:pt x="134" y="81"/>
                    <a:pt x="133" y="81"/>
                  </a:cubicBezTo>
                  <a:cubicBezTo>
                    <a:pt x="129" y="81"/>
                    <a:pt x="125" y="80"/>
                    <a:pt x="124" y="79"/>
                  </a:cubicBezTo>
                  <a:cubicBezTo>
                    <a:pt x="124" y="79"/>
                    <a:pt x="123" y="78"/>
                    <a:pt x="123" y="77"/>
                  </a:cubicBezTo>
                  <a:cubicBezTo>
                    <a:pt x="123" y="77"/>
                    <a:pt x="122" y="76"/>
                    <a:pt x="122" y="76"/>
                  </a:cubicBezTo>
                  <a:cubicBezTo>
                    <a:pt x="121" y="76"/>
                    <a:pt x="120" y="76"/>
                    <a:pt x="120" y="75"/>
                  </a:cubicBezTo>
                  <a:cubicBezTo>
                    <a:pt x="119" y="74"/>
                    <a:pt x="118" y="74"/>
                    <a:pt x="117" y="76"/>
                  </a:cubicBezTo>
                  <a:cubicBezTo>
                    <a:pt x="115" y="76"/>
                    <a:pt x="114" y="77"/>
                    <a:pt x="114" y="78"/>
                  </a:cubicBezTo>
                  <a:cubicBezTo>
                    <a:pt x="113" y="78"/>
                    <a:pt x="112" y="79"/>
                    <a:pt x="111" y="80"/>
                  </a:cubicBezTo>
                  <a:cubicBezTo>
                    <a:pt x="110" y="81"/>
                    <a:pt x="109" y="82"/>
                    <a:pt x="110" y="82"/>
                  </a:cubicBezTo>
                  <a:cubicBezTo>
                    <a:pt x="110" y="82"/>
                    <a:pt x="110" y="82"/>
                    <a:pt x="109" y="82"/>
                  </a:cubicBezTo>
                  <a:cubicBezTo>
                    <a:pt x="109" y="82"/>
                    <a:pt x="108" y="83"/>
                    <a:pt x="108" y="84"/>
                  </a:cubicBezTo>
                  <a:cubicBezTo>
                    <a:pt x="107" y="85"/>
                    <a:pt x="106" y="85"/>
                    <a:pt x="106" y="85"/>
                  </a:cubicBezTo>
                  <a:cubicBezTo>
                    <a:pt x="106" y="85"/>
                    <a:pt x="105" y="85"/>
                    <a:pt x="105" y="86"/>
                  </a:cubicBezTo>
                  <a:cubicBezTo>
                    <a:pt x="105" y="86"/>
                    <a:pt x="104" y="87"/>
                    <a:pt x="103" y="87"/>
                  </a:cubicBezTo>
                  <a:cubicBezTo>
                    <a:pt x="103" y="88"/>
                    <a:pt x="102" y="89"/>
                    <a:pt x="102" y="89"/>
                  </a:cubicBezTo>
                  <a:cubicBezTo>
                    <a:pt x="102" y="89"/>
                    <a:pt x="101" y="90"/>
                    <a:pt x="101" y="90"/>
                  </a:cubicBezTo>
                  <a:cubicBezTo>
                    <a:pt x="101" y="90"/>
                    <a:pt x="101" y="90"/>
                    <a:pt x="100" y="90"/>
                  </a:cubicBezTo>
                  <a:cubicBezTo>
                    <a:pt x="100" y="91"/>
                    <a:pt x="100" y="91"/>
                    <a:pt x="100" y="91"/>
                  </a:cubicBezTo>
                  <a:cubicBezTo>
                    <a:pt x="100" y="91"/>
                    <a:pt x="99" y="92"/>
                    <a:pt x="99" y="92"/>
                  </a:cubicBezTo>
                  <a:cubicBezTo>
                    <a:pt x="98" y="94"/>
                    <a:pt x="97" y="95"/>
                    <a:pt x="96" y="95"/>
                  </a:cubicBezTo>
                  <a:cubicBezTo>
                    <a:pt x="96" y="94"/>
                    <a:pt x="95" y="95"/>
                    <a:pt x="94" y="96"/>
                  </a:cubicBezTo>
                  <a:cubicBezTo>
                    <a:pt x="94" y="97"/>
                    <a:pt x="93" y="97"/>
                    <a:pt x="93" y="97"/>
                  </a:cubicBezTo>
                  <a:cubicBezTo>
                    <a:pt x="92" y="97"/>
                    <a:pt x="92" y="97"/>
                    <a:pt x="92" y="98"/>
                  </a:cubicBezTo>
                  <a:cubicBezTo>
                    <a:pt x="92" y="98"/>
                    <a:pt x="91" y="98"/>
                    <a:pt x="91" y="98"/>
                  </a:cubicBezTo>
                  <a:cubicBezTo>
                    <a:pt x="91" y="98"/>
                    <a:pt x="91" y="98"/>
                    <a:pt x="91" y="99"/>
                  </a:cubicBezTo>
                  <a:cubicBezTo>
                    <a:pt x="91" y="99"/>
                    <a:pt x="90" y="100"/>
                    <a:pt x="90" y="100"/>
                  </a:cubicBezTo>
                  <a:cubicBezTo>
                    <a:pt x="90" y="100"/>
                    <a:pt x="89" y="100"/>
                    <a:pt x="89" y="101"/>
                  </a:cubicBezTo>
                  <a:cubicBezTo>
                    <a:pt x="89" y="101"/>
                    <a:pt x="89" y="101"/>
                    <a:pt x="89" y="101"/>
                  </a:cubicBezTo>
                  <a:cubicBezTo>
                    <a:pt x="89" y="101"/>
                    <a:pt x="88" y="102"/>
                    <a:pt x="87" y="103"/>
                  </a:cubicBezTo>
                  <a:cubicBezTo>
                    <a:pt x="86" y="104"/>
                    <a:pt x="85" y="105"/>
                    <a:pt x="85" y="105"/>
                  </a:cubicBezTo>
                  <a:cubicBezTo>
                    <a:pt x="85" y="105"/>
                    <a:pt x="84" y="105"/>
                    <a:pt x="84" y="105"/>
                  </a:cubicBezTo>
                  <a:cubicBezTo>
                    <a:pt x="84" y="105"/>
                    <a:pt x="84" y="106"/>
                    <a:pt x="83" y="107"/>
                  </a:cubicBezTo>
                  <a:cubicBezTo>
                    <a:pt x="82" y="107"/>
                    <a:pt x="81" y="108"/>
                    <a:pt x="81" y="108"/>
                  </a:cubicBezTo>
                  <a:cubicBezTo>
                    <a:pt x="81" y="108"/>
                    <a:pt x="81" y="109"/>
                    <a:pt x="81" y="109"/>
                  </a:cubicBezTo>
                  <a:cubicBezTo>
                    <a:pt x="80" y="109"/>
                    <a:pt x="80" y="109"/>
                    <a:pt x="80" y="110"/>
                  </a:cubicBezTo>
                  <a:cubicBezTo>
                    <a:pt x="79" y="110"/>
                    <a:pt x="79" y="110"/>
                    <a:pt x="79" y="110"/>
                  </a:cubicBezTo>
                  <a:cubicBezTo>
                    <a:pt x="79" y="110"/>
                    <a:pt x="77" y="112"/>
                    <a:pt x="76" y="113"/>
                  </a:cubicBezTo>
                  <a:cubicBezTo>
                    <a:pt x="76" y="114"/>
                    <a:pt x="76" y="115"/>
                    <a:pt x="75" y="115"/>
                  </a:cubicBezTo>
                  <a:cubicBezTo>
                    <a:pt x="74" y="116"/>
                    <a:pt x="74" y="116"/>
                    <a:pt x="74" y="118"/>
                  </a:cubicBezTo>
                  <a:cubicBezTo>
                    <a:pt x="75" y="118"/>
                    <a:pt x="75" y="119"/>
                    <a:pt x="75" y="120"/>
                  </a:cubicBezTo>
                  <a:cubicBezTo>
                    <a:pt x="74" y="121"/>
                    <a:pt x="75" y="121"/>
                    <a:pt x="76" y="120"/>
                  </a:cubicBezTo>
                  <a:cubicBezTo>
                    <a:pt x="76" y="120"/>
                    <a:pt x="76" y="120"/>
                    <a:pt x="77" y="121"/>
                  </a:cubicBezTo>
                  <a:cubicBezTo>
                    <a:pt x="77" y="122"/>
                    <a:pt x="78" y="123"/>
                    <a:pt x="78" y="123"/>
                  </a:cubicBezTo>
                  <a:cubicBezTo>
                    <a:pt x="78" y="123"/>
                    <a:pt x="79" y="124"/>
                    <a:pt x="79" y="124"/>
                  </a:cubicBezTo>
                  <a:cubicBezTo>
                    <a:pt x="79" y="125"/>
                    <a:pt x="80" y="125"/>
                    <a:pt x="80" y="123"/>
                  </a:cubicBezTo>
                  <a:cubicBezTo>
                    <a:pt x="80" y="123"/>
                    <a:pt x="80" y="122"/>
                    <a:pt x="80" y="122"/>
                  </a:cubicBezTo>
                  <a:cubicBezTo>
                    <a:pt x="81" y="122"/>
                    <a:pt x="81" y="121"/>
                    <a:pt x="81" y="121"/>
                  </a:cubicBezTo>
                  <a:cubicBezTo>
                    <a:pt x="81" y="121"/>
                    <a:pt x="82" y="120"/>
                    <a:pt x="83" y="119"/>
                  </a:cubicBezTo>
                  <a:cubicBezTo>
                    <a:pt x="83" y="119"/>
                    <a:pt x="84" y="118"/>
                    <a:pt x="85" y="117"/>
                  </a:cubicBezTo>
                  <a:cubicBezTo>
                    <a:pt x="85" y="116"/>
                    <a:pt x="86" y="116"/>
                    <a:pt x="86" y="116"/>
                  </a:cubicBezTo>
                  <a:cubicBezTo>
                    <a:pt x="86" y="116"/>
                    <a:pt x="86" y="116"/>
                    <a:pt x="87" y="116"/>
                  </a:cubicBezTo>
                  <a:cubicBezTo>
                    <a:pt x="87" y="115"/>
                    <a:pt x="90" y="116"/>
                    <a:pt x="92" y="118"/>
                  </a:cubicBezTo>
                  <a:cubicBezTo>
                    <a:pt x="92" y="118"/>
                    <a:pt x="93" y="119"/>
                    <a:pt x="93" y="119"/>
                  </a:cubicBezTo>
                  <a:cubicBezTo>
                    <a:pt x="93" y="120"/>
                    <a:pt x="93" y="120"/>
                    <a:pt x="94" y="120"/>
                  </a:cubicBezTo>
                  <a:cubicBezTo>
                    <a:pt x="94" y="120"/>
                    <a:pt x="94" y="121"/>
                    <a:pt x="94" y="121"/>
                  </a:cubicBezTo>
                  <a:cubicBezTo>
                    <a:pt x="94" y="121"/>
                    <a:pt x="94" y="122"/>
                    <a:pt x="95" y="122"/>
                  </a:cubicBezTo>
                  <a:cubicBezTo>
                    <a:pt x="96" y="122"/>
                    <a:pt x="96" y="122"/>
                    <a:pt x="98" y="121"/>
                  </a:cubicBezTo>
                  <a:cubicBezTo>
                    <a:pt x="99" y="121"/>
                    <a:pt x="100" y="119"/>
                    <a:pt x="101" y="119"/>
                  </a:cubicBezTo>
                  <a:cubicBezTo>
                    <a:pt x="102" y="118"/>
                    <a:pt x="104" y="117"/>
                    <a:pt x="104" y="117"/>
                  </a:cubicBezTo>
                  <a:cubicBezTo>
                    <a:pt x="105" y="117"/>
                    <a:pt x="105" y="116"/>
                    <a:pt x="105" y="116"/>
                  </a:cubicBezTo>
                  <a:cubicBezTo>
                    <a:pt x="105" y="115"/>
                    <a:pt x="108" y="114"/>
                    <a:pt x="109" y="114"/>
                  </a:cubicBezTo>
                  <a:cubicBezTo>
                    <a:pt x="110" y="114"/>
                    <a:pt x="110" y="117"/>
                    <a:pt x="110" y="118"/>
                  </a:cubicBezTo>
                  <a:cubicBezTo>
                    <a:pt x="110" y="120"/>
                    <a:pt x="105" y="123"/>
                    <a:pt x="103" y="123"/>
                  </a:cubicBezTo>
                  <a:cubicBezTo>
                    <a:pt x="103" y="123"/>
                    <a:pt x="102" y="124"/>
                    <a:pt x="102" y="124"/>
                  </a:cubicBezTo>
                  <a:cubicBezTo>
                    <a:pt x="102" y="124"/>
                    <a:pt x="101" y="125"/>
                    <a:pt x="101" y="125"/>
                  </a:cubicBezTo>
                  <a:cubicBezTo>
                    <a:pt x="99" y="126"/>
                    <a:pt x="98" y="127"/>
                    <a:pt x="99" y="128"/>
                  </a:cubicBezTo>
                  <a:cubicBezTo>
                    <a:pt x="99" y="129"/>
                    <a:pt x="99" y="129"/>
                    <a:pt x="99" y="130"/>
                  </a:cubicBezTo>
                  <a:cubicBezTo>
                    <a:pt x="99" y="130"/>
                    <a:pt x="99" y="131"/>
                    <a:pt x="99" y="131"/>
                  </a:cubicBezTo>
                  <a:cubicBezTo>
                    <a:pt x="100" y="132"/>
                    <a:pt x="100" y="133"/>
                    <a:pt x="100" y="134"/>
                  </a:cubicBezTo>
                  <a:cubicBezTo>
                    <a:pt x="100" y="136"/>
                    <a:pt x="99" y="136"/>
                    <a:pt x="99" y="136"/>
                  </a:cubicBezTo>
                  <a:cubicBezTo>
                    <a:pt x="98" y="135"/>
                    <a:pt x="98" y="136"/>
                    <a:pt x="98" y="136"/>
                  </a:cubicBezTo>
                  <a:cubicBezTo>
                    <a:pt x="97" y="136"/>
                    <a:pt x="96" y="135"/>
                    <a:pt x="96" y="134"/>
                  </a:cubicBezTo>
                  <a:cubicBezTo>
                    <a:pt x="96" y="134"/>
                    <a:pt x="96" y="133"/>
                    <a:pt x="96" y="133"/>
                  </a:cubicBezTo>
                  <a:cubicBezTo>
                    <a:pt x="95" y="133"/>
                    <a:pt x="95" y="132"/>
                    <a:pt x="95" y="132"/>
                  </a:cubicBezTo>
                  <a:cubicBezTo>
                    <a:pt x="95" y="131"/>
                    <a:pt x="95" y="131"/>
                    <a:pt x="95" y="131"/>
                  </a:cubicBezTo>
                  <a:cubicBezTo>
                    <a:pt x="94" y="131"/>
                    <a:pt x="94" y="130"/>
                    <a:pt x="94" y="130"/>
                  </a:cubicBezTo>
                  <a:cubicBezTo>
                    <a:pt x="95" y="129"/>
                    <a:pt x="94" y="129"/>
                    <a:pt x="94" y="129"/>
                  </a:cubicBezTo>
                  <a:cubicBezTo>
                    <a:pt x="94" y="129"/>
                    <a:pt x="93" y="130"/>
                    <a:pt x="93" y="130"/>
                  </a:cubicBezTo>
                  <a:cubicBezTo>
                    <a:pt x="93" y="130"/>
                    <a:pt x="93" y="130"/>
                    <a:pt x="92" y="130"/>
                  </a:cubicBezTo>
                  <a:cubicBezTo>
                    <a:pt x="92" y="130"/>
                    <a:pt x="92" y="130"/>
                    <a:pt x="92" y="131"/>
                  </a:cubicBezTo>
                  <a:cubicBezTo>
                    <a:pt x="91" y="131"/>
                    <a:pt x="91" y="131"/>
                    <a:pt x="91" y="131"/>
                  </a:cubicBezTo>
                  <a:cubicBezTo>
                    <a:pt x="90" y="131"/>
                    <a:pt x="89" y="132"/>
                    <a:pt x="88" y="132"/>
                  </a:cubicBezTo>
                  <a:cubicBezTo>
                    <a:pt x="87" y="132"/>
                    <a:pt x="87" y="132"/>
                    <a:pt x="87" y="132"/>
                  </a:cubicBezTo>
                  <a:cubicBezTo>
                    <a:pt x="87" y="131"/>
                    <a:pt x="86" y="131"/>
                    <a:pt x="85" y="131"/>
                  </a:cubicBezTo>
                  <a:cubicBezTo>
                    <a:pt x="84" y="131"/>
                    <a:pt x="83" y="131"/>
                    <a:pt x="83" y="130"/>
                  </a:cubicBezTo>
                  <a:cubicBezTo>
                    <a:pt x="83" y="130"/>
                    <a:pt x="83" y="129"/>
                    <a:pt x="82" y="129"/>
                  </a:cubicBezTo>
                  <a:cubicBezTo>
                    <a:pt x="82" y="129"/>
                    <a:pt x="82" y="129"/>
                    <a:pt x="81" y="128"/>
                  </a:cubicBezTo>
                  <a:cubicBezTo>
                    <a:pt x="80" y="127"/>
                    <a:pt x="80" y="127"/>
                    <a:pt x="80" y="127"/>
                  </a:cubicBezTo>
                  <a:cubicBezTo>
                    <a:pt x="80" y="127"/>
                    <a:pt x="80" y="129"/>
                    <a:pt x="80" y="130"/>
                  </a:cubicBezTo>
                  <a:cubicBezTo>
                    <a:pt x="81" y="132"/>
                    <a:pt x="81" y="134"/>
                    <a:pt x="81" y="134"/>
                  </a:cubicBezTo>
                  <a:cubicBezTo>
                    <a:pt x="81" y="135"/>
                    <a:pt x="81" y="135"/>
                    <a:pt x="81" y="136"/>
                  </a:cubicBezTo>
                  <a:cubicBezTo>
                    <a:pt x="81" y="137"/>
                    <a:pt x="81" y="137"/>
                    <a:pt x="81" y="138"/>
                  </a:cubicBezTo>
                  <a:cubicBezTo>
                    <a:pt x="81" y="138"/>
                    <a:pt x="81" y="139"/>
                    <a:pt x="81" y="139"/>
                  </a:cubicBezTo>
                  <a:cubicBezTo>
                    <a:pt x="81" y="140"/>
                    <a:pt x="82" y="143"/>
                    <a:pt x="82" y="144"/>
                  </a:cubicBezTo>
                  <a:cubicBezTo>
                    <a:pt x="81" y="147"/>
                    <a:pt x="81" y="149"/>
                    <a:pt x="80" y="152"/>
                  </a:cubicBezTo>
                  <a:cubicBezTo>
                    <a:pt x="80" y="154"/>
                    <a:pt x="80" y="154"/>
                    <a:pt x="81" y="154"/>
                  </a:cubicBezTo>
                  <a:cubicBezTo>
                    <a:pt x="81" y="154"/>
                    <a:pt x="82" y="155"/>
                    <a:pt x="81" y="155"/>
                  </a:cubicBezTo>
                  <a:cubicBezTo>
                    <a:pt x="81" y="155"/>
                    <a:pt x="82" y="155"/>
                    <a:pt x="82" y="155"/>
                  </a:cubicBezTo>
                  <a:cubicBezTo>
                    <a:pt x="83" y="155"/>
                    <a:pt x="100" y="160"/>
                    <a:pt x="100" y="160"/>
                  </a:cubicBezTo>
                  <a:cubicBezTo>
                    <a:pt x="100" y="160"/>
                    <a:pt x="101" y="161"/>
                    <a:pt x="101" y="161"/>
                  </a:cubicBezTo>
                  <a:cubicBezTo>
                    <a:pt x="103" y="160"/>
                    <a:pt x="105" y="161"/>
                    <a:pt x="105" y="161"/>
                  </a:cubicBezTo>
                  <a:cubicBezTo>
                    <a:pt x="105" y="162"/>
                    <a:pt x="106" y="162"/>
                    <a:pt x="107" y="162"/>
                  </a:cubicBezTo>
                  <a:cubicBezTo>
                    <a:pt x="108" y="161"/>
                    <a:pt x="108" y="162"/>
                    <a:pt x="108" y="162"/>
                  </a:cubicBezTo>
                  <a:cubicBezTo>
                    <a:pt x="109" y="163"/>
                    <a:pt x="109" y="164"/>
                    <a:pt x="109" y="163"/>
                  </a:cubicBezTo>
                  <a:cubicBezTo>
                    <a:pt x="110" y="162"/>
                    <a:pt x="117" y="164"/>
                    <a:pt x="117" y="165"/>
                  </a:cubicBezTo>
                  <a:cubicBezTo>
                    <a:pt x="118" y="166"/>
                    <a:pt x="118" y="166"/>
                    <a:pt x="118" y="165"/>
                  </a:cubicBezTo>
                  <a:cubicBezTo>
                    <a:pt x="118" y="165"/>
                    <a:pt x="119" y="165"/>
                    <a:pt x="119" y="166"/>
                  </a:cubicBezTo>
                  <a:cubicBezTo>
                    <a:pt x="119" y="166"/>
                    <a:pt x="124" y="168"/>
                    <a:pt x="126" y="168"/>
                  </a:cubicBezTo>
                  <a:close/>
                  <a:moveTo>
                    <a:pt x="123" y="115"/>
                  </a:moveTo>
                  <a:cubicBezTo>
                    <a:pt x="123" y="114"/>
                    <a:pt x="122" y="114"/>
                    <a:pt x="123" y="113"/>
                  </a:cubicBezTo>
                  <a:cubicBezTo>
                    <a:pt x="123" y="113"/>
                    <a:pt x="123" y="112"/>
                    <a:pt x="122" y="111"/>
                  </a:cubicBezTo>
                  <a:cubicBezTo>
                    <a:pt x="122" y="111"/>
                    <a:pt x="122" y="110"/>
                    <a:pt x="122" y="109"/>
                  </a:cubicBezTo>
                  <a:cubicBezTo>
                    <a:pt x="122" y="107"/>
                    <a:pt x="122" y="107"/>
                    <a:pt x="125" y="106"/>
                  </a:cubicBezTo>
                  <a:cubicBezTo>
                    <a:pt x="126" y="105"/>
                    <a:pt x="128" y="104"/>
                    <a:pt x="128" y="104"/>
                  </a:cubicBezTo>
                  <a:cubicBezTo>
                    <a:pt x="129" y="104"/>
                    <a:pt x="133" y="103"/>
                    <a:pt x="133" y="102"/>
                  </a:cubicBezTo>
                  <a:cubicBezTo>
                    <a:pt x="134" y="102"/>
                    <a:pt x="134" y="102"/>
                    <a:pt x="134" y="102"/>
                  </a:cubicBezTo>
                  <a:cubicBezTo>
                    <a:pt x="135" y="102"/>
                    <a:pt x="135" y="102"/>
                    <a:pt x="135" y="102"/>
                  </a:cubicBezTo>
                  <a:cubicBezTo>
                    <a:pt x="135" y="102"/>
                    <a:pt x="136" y="102"/>
                    <a:pt x="137" y="102"/>
                  </a:cubicBezTo>
                  <a:cubicBezTo>
                    <a:pt x="138" y="102"/>
                    <a:pt x="138" y="101"/>
                    <a:pt x="139" y="97"/>
                  </a:cubicBezTo>
                  <a:cubicBezTo>
                    <a:pt x="139" y="96"/>
                    <a:pt x="139" y="96"/>
                    <a:pt x="138" y="95"/>
                  </a:cubicBezTo>
                  <a:cubicBezTo>
                    <a:pt x="137" y="95"/>
                    <a:pt x="136" y="95"/>
                    <a:pt x="136" y="96"/>
                  </a:cubicBezTo>
                  <a:cubicBezTo>
                    <a:pt x="135" y="96"/>
                    <a:pt x="134" y="96"/>
                    <a:pt x="134" y="96"/>
                  </a:cubicBezTo>
                  <a:cubicBezTo>
                    <a:pt x="134" y="96"/>
                    <a:pt x="133" y="96"/>
                    <a:pt x="132" y="97"/>
                  </a:cubicBezTo>
                  <a:cubicBezTo>
                    <a:pt x="132" y="97"/>
                    <a:pt x="130" y="97"/>
                    <a:pt x="129" y="97"/>
                  </a:cubicBezTo>
                  <a:cubicBezTo>
                    <a:pt x="126" y="97"/>
                    <a:pt x="126" y="97"/>
                    <a:pt x="125" y="96"/>
                  </a:cubicBezTo>
                  <a:cubicBezTo>
                    <a:pt x="124" y="95"/>
                    <a:pt x="124" y="94"/>
                    <a:pt x="125" y="94"/>
                  </a:cubicBezTo>
                  <a:cubicBezTo>
                    <a:pt x="125" y="94"/>
                    <a:pt x="126" y="94"/>
                    <a:pt x="126" y="93"/>
                  </a:cubicBezTo>
                  <a:cubicBezTo>
                    <a:pt x="126" y="92"/>
                    <a:pt x="129" y="91"/>
                    <a:pt x="130" y="91"/>
                  </a:cubicBezTo>
                  <a:cubicBezTo>
                    <a:pt x="132" y="92"/>
                    <a:pt x="141" y="89"/>
                    <a:pt x="141" y="87"/>
                  </a:cubicBezTo>
                  <a:cubicBezTo>
                    <a:pt x="141" y="87"/>
                    <a:pt x="142" y="87"/>
                    <a:pt x="142" y="87"/>
                  </a:cubicBezTo>
                  <a:cubicBezTo>
                    <a:pt x="143" y="87"/>
                    <a:pt x="144" y="86"/>
                    <a:pt x="144" y="86"/>
                  </a:cubicBezTo>
                  <a:cubicBezTo>
                    <a:pt x="144" y="86"/>
                    <a:pt x="145" y="86"/>
                    <a:pt x="146" y="86"/>
                  </a:cubicBezTo>
                  <a:cubicBezTo>
                    <a:pt x="147" y="87"/>
                    <a:pt x="147" y="87"/>
                    <a:pt x="147" y="89"/>
                  </a:cubicBezTo>
                  <a:cubicBezTo>
                    <a:pt x="147" y="91"/>
                    <a:pt x="146" y="96"/>
                    <a:pt x="145" y="96"/>
                  </a:cubicBezTo>
                  <a:cubicBezTo>
                    <a:pt x="145" y="96"/>
                    <a:pt x="145" y="97"/>
                    <a:pt x="145" y="97"/>
                  </a:cubicBezTo>
                  <a:cubicBezTo>
                    <a:pt x="145" y="97"/>
                    <a:pt x="144" y="98"/>
                    <a:pt x="144" y="98"/>
                  </a:cubicBezTo>
                  <a:cubicBezTo>
                    <a:pt x="143" y="98"/>
                    <a:pt x="145" y="100"/>
                    <a:pt x="146" y="99"/>
                  </a:cubicBezTo>
                  <a:cubicBezTo>
                    <a:pt x="147" y="99"/>
                    <a:pt x="148" y="100"/>
                    <a:pt x="149" y="101"/>
                  </a:cubicBezTo>
                  <a:cubicBezTo>
                    <a:pt x="149" y="102"/>
                    <a:pt x="149" y="103"/>
                    <a:pt x="149" y="103"/>
                  </a:cubicBezTo>
                  <a:cubicBezTo>
                    <a:pt x="149" y="104"/>
                    <a:pt x="149" y="106"/>
                    <a:pt x="150" y="106"/>
                  </a:cubicBezTo>
                  <a:cubicBezTo>
                    <a:pt x="150" y="106"/>
                    <a:pt x="150" y="106"/>
                    <a:pt x="150" y="107"/>
                  </a:cubicBezTo>
                  <a:cubicBezTo>
                    <a:pt x="150" y="107"/>
                    <a:pt x="150" y="108"/>
                    <a:pt x="150" y="108"/>
                  </a:cubicBezTo>
                  <a:cubicBezTo>
                    <a:pt x="151" y="108"/>
                    <a:pt x="151" y="109"/>
                    <a:pt x="151" y="110"/>
                  </a:cubicBezTo>
                  <a:cubicBezTo>
                    <a:pt x="151" y="111"/>
                    <a:pt x="151" y="112"/>
                    <a:pt x="151" y="113"/>
                  </a:cubicBezTo>
                  <a:cubicBezTo>
                    <a:pt x="151" y="113"/>
                    <a:pt x="151" y="113"/>
                    <a:pt x="150" y="113"/>
                  </a:cubicBezTo>
                  <a:cubicBezTo>
                    <a:pt x="150" y="113"/>
                    <a:pt x="149" y="113"/>
                    <a:pt x="149" y="114"/>
                  </a:cubicBezTo>
                  <a:cubicBezTo>
                    <a:pt x="148" y="115"/>
                    <a:pt x="146" y="114"/>
                    <a:pt x="146" y="112"/>
                  </a:cubicBezTo>
                  <a:cubicBezTo>
                    <a:pt x="145" y="111"/>
                    <a:pt x="145" y="111"/>
                    <a:pt x="145" y="111"/>
                  </a:cubicBezTo>
                  <a:cubicBezTo>
                    <a:pt x="144" y="111"/>
                    <a:pt x="144" y="109"/>
                    <a:pt x="144" y="108"/>
                  </a:cubicBezTo>
                  <a:cubicBezTo>
                    <a:pt x="144" y="108"/>
                    <a:pt x="144" y="107"/>
                    <a:pt x="143" y="107"/>
                  </a:cubicBezTo>
                  <a:cubicBezTo>
                    <a:pt x="142" y="107"/>
                    <a:pt x="141" y="108"/>
                    <a:pt x="141" y="110"/>
                  </a:cubicBezTo>
                  <a:cubicBezTo>
                    <a:pt x="141" y="112"/>
                    <a:pt x="140" y="113"/>
                    <a:pt x="140" y="113"/>
                  </a:cubicBezTo>
                  <a:cubicBezTo>
                    <a:pt x="140" y="113"/>
                    <a:pt x="139" y="113"/>
                    <a:pt x="139" y="112"/>
                  </a:cubicBezTo>
                  <a:cubicBezTo>
                    <a:pt x="139" y="112"/>
                    <a:pt x="138" y="113"/>
                    <a:pt x="138" y="114"/>
                  </a:cubicBezTo>
                  <a:cubicBezTo>
                    <a:pt x="138" y="115"/>
                    <a:pt x="137" y="116"/>
                    <a:pt x="136" y="115"/>
                  </a:cubicBezTo>
                  <a:cubicBezTo>
                    <a:pt x="136" y="115"/>
                    <a:pt x="135" y="116"/>
                    <a:pt x="135" y="116"/>
                  </a:cubicBezTo>
                  <a:cubicBezTo>
                    <a:pt x="134" y="117"/>
                    <a:pt x="133" y="117"/>
                    <a:pt x="133" y="117"/>
                  </a:cubicBezTo>
                  <a:cubicBezTo>
                    <a:pt x="132" y="117"/>
                    <a:pt x="132" y="117"/>
                    <a:pt x="131" y="117"/>
                  </a:cubicBezTo>
                  <a:cubicBezTo>
                    <a:pt x="131" y="118"/>
                    <a:pt x="124" y="116"/>
                    <a:pt x="123" y="115"/>
                  </a:cubicBezTo>
                  <a:close/>
                  <a:moveTo>
                    <a:pt x="133" y="110"/>
                  </a:moveTo>
                  <a:cubicBezTo>
                    <a:pt x="134" y="109"/>
                    <a:pt x="134" y="109"/>
                    <a:pt x="134" y="108"/>
                  </a:cubicBezTo>
                  <a:cubicBezTo>
                    <a:pt x="133" y="107"/>
                    <a:pt x="132" y="108"/>
                    <a:pt x="132" y="109"/>
                  </a:cubicBezTo>
                  <a:cubicBezTo>
                    <a:pt x="132" y="110"/>
                    <a:pt x="133" y="111"/>
                    <a:pt x="133" y="110"/>
                  </a:cubicBezTo>
                  <a:close/>
                  <a:moveTo>
                    <a:pt x="65" y="150"/>
                  </a:moveTo>
                  <a:cubicBezTo>
                    <a:pt x="66" y="150"/>
                    <a:pt x="66" y="150"/>
                    <a:pt x="67" y="151"/>
                  </a:cubicBezTo>
                  <a:cubicBezTo>
                    <a:pt x="67" y="151"/>
                    <a:pt x="67" y="151"/>
                    <a:pt x="67" y="151"/>
                  </a:cubicBezTo>
                  <a:cubicBezTo>
                    <a:pt x="68" y="150"/>
                    <a:pt x="68" y="150"/>
                    <a:pt x="69" y="151"/>
                  </a:cubicBezTo>
                  <a:cubicBezTo>
                    <a:pt x="71" y="152"/>
                    <a:pt x="72" y="152"/>
                    <a:pt x="74" y="149"/>
                  </a:cubicBezTo>
                  <a:cubicBezTo>
                    <a:pt x="74" y="147"/>
                    <a:pt x="75" y="146"/>
                    <a:pt x="75" y="146"/>
                  </a:cubicBezTo>
                  <a:cubicBezTo>
                    <a:pt x="75" y="145"/>
                    <a:pt x="75" y="142"/>
                    <a:pt x="75" y="140"/>
                  </a:cubicBezTo>
                  <a:cubicBezTo>
                    <a:pt x="76" y="140"/>
                    <a:pt x="76" y="139"/>
                    <a:pt x="75" y="139"/>
                  </a:cubicBezTo>
                  <a:cubicBezTo>
                    <a:pt x="75" y="139"/>
                    <a:pt x="75" y="138"/>
                    <a:pt x="75" y="137"/>
                  </a:cubicBezTo>
                  <a:cubicBezTo>
                    <a:pt x="75" y="136"/>
                    <a:pt x="75" y="134"/>
                    <a:pt x="75" y="132"/>
                  </a:cubicBezTo>
                  <a:cubicBezTo>
                    <a:pt x="74" y="131"/>
                    <a:pt x="74" y="129"/>
                    <a:pt x="74" y="128"/>
                  </a:cubicBezTo>
                  <a:cubicBezTo>
                    <a:pt x="74" y="127"/>
                    <a:pt x="74" y="126"/>
                    <a:pt x="74" y="126"/>
                  </a:cubicBezTo>
                  <a:cubicBezTo>
                    <a:pt x="72" y="121"/>
                    <a:pt x="71" y="120"/>
                    <a:pt x="70" y="120"/>
                  </a:cubicBezTo>
                  <a:cubicBezTo>
                    <a:pt x="70" y="120"/>
                    <a:pt x="69" y="120"/>
                    <a:pt x="68" y="121"/>
                  </a:cubicBezTo>
                  <a:cubicBezTo>
                    <a:pt x="66" y="122"/>
                    <a:pt x="66" y="123"/>
                    <a:pt x="66" y="124"/>
                  </a:cubicBezTo>
                  <a:cubicBezTo>
                    <a:pt x="66" y="125"/>
                    <a:pt x="64" y="127"/>
                    <a:pt x="63" y="126"/>
                  </a:cubicBezTo>
                  <a:cubicBezTo>
                    <a:pt x="62" y="126"/>
                    <a:pt x="62" y="127"/>
                    <a:pt x="62" y="127"/>
                  </a:cubicBezTo>
                  <a:cubicBezTo>
                    <a:pt x="62" y="128"/>
                    <a:pt x="62" y="128"/>
                    <a:pt x="62" y="128"/>
                  </a:cubicBezTo>
                  <a:cubicBezTo>
                    <a:pt x="61" y="128"/>
                    <a:pt x="60" y="129"/>
                    <a:pt x="59" y="130"/>
                  </a:cubicBezTo>
                  <a:cubicBezTo>
                    <a:pt x="58" y="132"/>
                    <a:pt x="57" y="132"/>
                    <a:pt x="57" y="132"/>
                  </a:cubicBezTo>
                  <a:cubicBezTo>
                    <a:pt x="56" y="132"/>
                    <a:pt x="56" y="133"/>
                    <a:pt x="56" y="133"/>
                  </a:cubicBezTo>
                  <a:cubicBezTo>
                    <a:pt x="55" y="134"/>
                    <a:pt x="55" y="135"/>
                    <a:pt x="54" y="135"/>
                  </a:cubicBezTo>
                  <a:cubicBezTo>
                    <a:pt x="54" y="135"/>
                    <a:pt x="53" y="136"/>
                    <a:pt x="53" y="136"/>
                  </a:cubicBezTo>
                  <a:cubicBezTo>
                    <a:pt x="53" y="136"/>
                    <a:pt x="53" y="137"/>
                    <a:pt x="52" y="137"/>
                  </a:cubicBezTo>
                  <a:cubicBezTo>
                    <a:pt x="52" y="137"/>
                    <a:pt x="52" y="137"/>
                    <a:pt x="52" y="137"/>
                  </a:cubicBezTo>
                  <a:cubicBezTo>
                    <a:pt x="51" y="138"/>
                    <a:pt x="50" y="140"/>
                    <a:pt x="49" y="139"/>
                  </a:cubicBezTo>
                  <a:cubicBezTo>
                    <a:pt x="49" y="139"/>
                    <a:pt x="48" y="140"/>
                    <a:pt x="48" y="140"/>
                  </a:cubicBezTo>
                  <a:cubicBezTo>
                    <a:pt x="48" y="140"/>
                    <a:pt x="48" y="140"/>
                    <a:pt x="48" y="140"/>
                  </a:cubicBezTo>
                  <a:cubicBezTo>
                    <a:pt x="47" y="140"/>
                    <a:pt x="47" y="140"/>
                    <a:pt x="47" y="141"/>
                  </a:cubicBezTo>
                  <a:cubicBezTo>
                    <a:pt x="47" y="141"/>
                    <a:pt x="46" y="141"/>
                    <a:pt x="46" y="142"/>
                  </a:cubicBezTo>
                  <a:cubicBezTo>
                    <a:pt x="44" y="143"/>
                    <a:pt x="45" y="145"/>
                    <a:pt x="46" y="144"/>
                  </a:cubicBezTo>
                  <a:cubicBezTo>
                    <a:pt x="47" y="144"/>
                    <a:pt x="47" y="144"/>
                    <a:pt x="47" y="144"/>
                  </a:cubicBezTo>
                  <a:cubicBezTo>
                    <a:pt x="47" y="145"/>
                    <a:pt x="51" y="146"/>
                    <a:pt x="52" y="146"/>
                  </a:cubicBezTo>
                  <a:cubicBezTo>
                    <a:pt x="52" y="146"/>
                    <a:pt x="54" y="147"/>
                    <a:pt x="60" y="148"/>
                  </a:cubicBezTo>
                  <a:cubicBezTo>
                    <a:pt x="61" y="149"/>
                    <a:pt x="62" y="149"/>
                    <a:pt x="62" y="149"/>
                  </a:cubicBezTo>
                  <a:cubicBezTo>
                    <a:pt x="62" y="150"/>
                    <a:pt x="63" y="150"/>
                    <a:pt x="63" y="150"/>
                  </a:cubicBezTo>
                  <a:cubicBezTo>
                    <a:pt x="63" y="150"/>
                    <a:pt x="64" y="150"/>
                    <a:pt x="65" y="150"/>
                  </a:cubicBezTo>
                  <a:close/>
                  <a:moveTo>
                    <a:pt x="134" y="145"/>
                  </a:moveTo>
                  <a:cubicBezTo>
                    <a:pt x="136" y="145"/>
                    <a:pt x="136" y="145"/>
                    <a:pt x="136" y="143"/>
                  </a:cubicBezTo>
                  <a:cubicBezTo>
                    <a:pt x="136" y="142"/>
                    <a:pt x="135" y="141"/>
                    <a:pt x="135" y="142"/>
                  </a:cubicBezTo>
                  <a:cubicBezTo>
                    <a:pt x="134" y="143"/>
                    <a:pt x="134" y="143"/>
                    <a:pt x="134" y="142"/>
                  </a:cubicBezTo>
                  <a:cubicBezTo>
                    <a:pt x="134" y="142"/>
                    <a:pt x="134" y="141"/>
                    <a:pt x="133" y="141"/>
                  </a:cubicBezTo>
                  <a:cubicBezTo>
                    <a:pt x="132" y="141"/>
                    <a:pt x="132" y="141"/>
                    <a:pt x="132" y="140"/>
                  </a:cubicBezTo>
                  <a:cubicBezTo>
                    <a:pt x="132" y="140"/>
                    <a:pt x="132" y="139"/>
                    <a:pt x="132" y="139"/>
                  </a:cubicBezTo>
                  <a:cubicBezTo>
                    <a:pt x="132" y="138"/>
                    <a:pt x="134" y="136"/>
                    <a:pt x="136" y="135"/>
                  </a:cubicBezTo>
                  <a:cubicBezTo>
                    <a:pt x="136" y="135"/>
                    <a:pt x="137" y="134"/>
                    <a:pt x="137" y="134"/>
                  </a:cubicBezTo>
                  <a:cubicBezTo>
                    <a:pt x="138" y="133"/>
                    <a:pt x="138" y="132"/>
                    <a:pt x="138" y="132"/>
                  </a:cubicBezTo>
                  <a:cubicBezTo>
                    <a:pt x="139" y="131"/>
                    <a:pt x="139" y="131"/>
                    <a:pt x="138" y="130"/>
                  </a:cubicBezTo>
                  <a:cubicBezTo>
                    <a:pt x="138" y="129"/>
                    <a:pt x="137" y="129"/>
                    <a:pt x="135" y="130"/>
                  </a:cubicBezTo>
                  <a:cubicBezTo>
                    <a:pt x="132" y="130"/>
                    <a:pt x="131" y="131"/>
                    <a:pt x="129" y="135"/>
                  </a:cubicBezTo>
                  <a:cubicBezTo>
                    <a:pt x="128" y="137"/>
                    <a:pt x="128" y="138"/>
                    <a:pt x="126" y="140"/>
                  </a:cubicBezTo>
                  <a:cubicBezTo>
                    <a:pt x="126" y="142"/>
                    <a:pt x="126" y="142"/>
                    <a:pt x="126" y="143"/>
                  </a:cubicBezTo>
                  <a:cubicBezTo>
                    <a:pt x="127" y="143"/>
                    <a:pt x="127" y="143"/>
                    <a:pt x="127" y="143"/>
                  </a:cubicBezTo>
                  <a:cubicBezTo>
                    <a:pt x="128" y="142"/>
                    <a:pt x="129" y="143"/>
                    <a:pt x="130" y="143"/>
                  </a:cubicBezTo>
                  <a:cubicBezTo>
                    <a:pt x="131" y="144"/>
                    <a:pt x="132" y="145"/>
                    <a:pt x="132" y="145"/>
                  </a:cubicBezTo>
                  <a:cubicBezTo>
                    <a:pt x="133" y="145"/>
                    <a:pt x="134" y="145"/>
                    <a:pt x="134" y="145"/>
                  </a:cubicBezTo>
                  <a:close/>
                  <a:moveTo>
                    <a:pt x="88" y="127"/>
                  </a:moveTo>
                  <a:cubicBezTo>
                    <a:pt x="89" y="126"/>
                    <a:pt x="91" y="126"/>
                    <a:pt x="91" y="126"/>
                  </a:cubicBezTo>
                  <a:cubicBezTo>
                    <a:pt x="91" y="125"/>
                    <a:pt x="91" y="125"/>
                    <a:pt x="91" y="125"/>
                  </a:cubicBezTo>
                  <a:cubicBezTo>
                    <a:pt x="92" y="126"/>
                    <a:pt x="92" y="125"/>
                    <a:pt x="91" y="124"/>
                  </a:cubicBezTo>
                  <a:cubicBezTo>
                    <a:pt x="91" y="123"/>
                    <a:pt x="91" y="122"/>
                    <a:pt x="91" y="122"/>
                  </a:cubicBezTo>
                  <a:cubicBezTo>
                    <a:pt x="91" y="122"/>
                    <a:pt x="90" y="121"/>
                    <a:pt x="89" y="121"/>
                  </a:cubicBezTo>
                  <a:cubicBezTo>
                    <a:pt x="87" y="121"/>
                    <a:pt x="87" y="121"/>
                    <a:pt x="86" y="122"/>
                  </a:cubicBezTo>
                  <a:cubicBezTo>
                    <a:pt x="86" y="123"/>
                    <a:pt x="85" y="124"/>
                    <a:pt x="85" y="125"/>
                  </a:cubicBezTo>
                  <a:cubicBezTo>
                    <a:pt x="84" y="125"/>
                    <a:pt x="85" y="127"/>
                    <a:pt x="85" y="127"/>
                  </a:cubicBezTo>
                  <a:cubicBezTo>
                    <a:pt x="86" y="127"/>
                    <a:pt x="87" y="127"/>
                    <a:pt x="88" y="127"/>
                  </a:cubicBezTo>
                  <a:close/>
                  <a:moveTo>
                    <a:pt x="137" y="75"/>
                  </a:moveTo>
                  <a:cubicBezTo>
                    <a:pt x="138" y="75"/>
                    <a:pt x="138" y="75"/>
                    <a:pt x="139" y="75"/>
                  </a:cubicBezTo>
                  <a:cubicBezTo>
                    <a:pt x="139" y="76"/>
                    <a:pt x="140" y="76"/>
                    <a:pt x="141" y="76"/>
                  </a:cubicBezTo>
                  <a:cubicBezTo>
                    <a:pt x="143" y="76"/>
                    <a:pt x="144" y="76"/>
                    <a:pt x="144" y="76"/>
                  </a:cubicBezTo>
                  <a:cubicBezTo>
                    <a:pt x="148" y="76"/>
                    <a:pt x="150" y="74"/>
                    <a:pt x="150" y="71"/>
                  </a:cubicBezTo>
                  <a:cubicBezTo>
                    <a:pt x="149" y="71"/>
                    <a:pt x="149" y="70"/>
                    <a:pt x="149" y="69"/>
                  </a:cubicBezTo>
                  <a:cubicBezTo>
                    <a:pt x="149" y="68"/>
                    <a:pt x="149" y="67"/>
                    <a:pt x="149" y="66"/>
                  </a:cubicBezTo>
                  <a:cubicBezTo>
                    <a:pt x="149" y="66"/>
                    <a:pt x="149" y="65"/>
                    <a:pt x="149" y="63"/>
                  </a:cubicBezTo>
                  <a:cubicBezTo>
                    <a:pt x="149" y="61"/>
                    <a:pt x="149" y="60"/>
                    <a:pt x="149" y="61"/>
                  </a:cubicBezTo>
                  <a:cubicBezTo>
                    <a:pt x="148" y="61"/>
                    <a:pt x="148" y="61"/>
                    <a:pt x="148" y="61"/>
                  </a:cubicBezTo>
                  <a:cubicBezTo>
                    <a:pt x="148" y="60"/>
                    <a:pt x="148" y="60"/>
                    <a:pt x="148" y="60"/>
                  </a:cubicBezTo>
                  <a:cubicBezTo>
                    <a:pt x="148" y="60"/>
                    <a:pt x="148" y="59"/>
                    <a:pt x="148" y="58"/>
                  </a:cubicBezTo>
                  <a:cubicBezTo>
                    <a:pt x="148" y="56"/>
                    <a:pt x="148" y="55"/>
                    <a:pt x="148" y="53"/>
                  </a:cubicBezTo>
                  <a:cubicBezTo>
                    <a:pt x="148" y="52"/>
                    <a:pt x="148" y="51"/>
                    <a:pt x="148" y="51"/>
                  </a:cubicBezTo>
                  <a:cubicBezTo>
                    <a:pt x="148" y="50"/>
                    <a:pt x="148" y="50"/>
                    <a:pt x="147" y="50"/>
                  </a:cubicBezTo>
                  <a:cubicBezTo>
                    <a:pt x="146" y="50"/>
                    <a:pt x="146" y="49"/>
                    <a:pt x="146" y="49"/>
                  </a:cubicBezTo>
                  <a:cubicBezTo>
                    <a:pt x="146" y="48"/>
                    <a:pt x="146" y="48"/>
                    <a:pt x="146" y="48"/>
                  </a:cubicBezTo>
                  <a:cubicBezTo>
                    <a:pt x="146" y="48"/>
                    <a:pt x="146" y="48"/>
                    <a:pt x="145" y="48"/>
                  </a:cubicBezTo>
                  <a:cubicBezTo>
                    <a:pt x="145" y="48"/>
                    <a:pt x="145" y="48"/>
                    <a:pt x="145" y="48"/>
                  </a:cubicBezTo>
                  <a:cubicBezTo>
                    <a:pt x="145" y="48"/>
                    <a:pt x="144" y="49"/>
                    <a:pt x="143" y="50"/>
                  </a:cubicBezTo>
                  <a:cubicBezTo>
                    <a:pt x="142" y="50"/>
                    <a:pt x="141" y="51"/>
                    <a:pt x="141" y="52"/>
                  </a:cubicBezTo>
                  <a:cubicBezTo>
                    <a:pt x="140" y="53"/>
                    <a:pt x="139" y="55"/>
                    <a:pt x="138" y="55"/>
                  </a:cubicBezTo>
                  <a:cubicBezTo>
                    <a:pt x="137" y="55"/>
                    <a:pt x="137" y="56"/>
                    <a:pt x="137" y="56"/>
                  </a:cubicBezTo>
                  <a:cubicBezTo>
                    <a:pt x="137" y="56"/>
                    <a:pt x="136" y="58"/>
                    <a:pt x="135" y="59"/>
                  </a:cubicBezTo>
                  <a:cubicBezTo>
                    <a:pt x="133" y="61"/>
                    <a:pt x="132" y="61"/>
                    <a:pt x="132" y="61"/>
                  </a:cubicBezTo>
                  <a:cubicBezTo>
                    <a:pt x="131" y="61"/>
                    <a:pt x="130" y="62"/>
                    <a:pt x="130" y="63"/>
                  </a:cubicBezTo>
                  <a:cubicBezTo>
                    <a:pt x="130" y="64"/>
                    <a:pt x="130" y="64"/>
                    <a:pt x="129" y="64"/>
                  </a:cubicBezTo>
                  <a:cubicBezTo>
                    <a:pt x="129" y="64"/>
                    <a:pt x="128" y="64"/>
                    <a:pt x="128" y="64"/>
                  </a:cubicBezTo>
                  <a:cubicBezTo>
                    <a:pt x="128" y="65"/>
                    <a:pt x="128" y="65"/>
                    <a:pt x="128" y="66"/>
                  </a:cubicBezTo>
                  <a:cubicBezTo>
                    <a:pt x="128" y="66"/>
                    <a:pt x="127" y="66"/>
                    <a:pt x="126" y="67"/>
                  </a:cubicBezTo>
                  <a:cubicBezTo>
                    <a:pt x="126" y="67"/>
                    <a:pt x="125" y="68"/>
                    <a:pt x="125" y="68"/>
                  </a:cubicBezTo>
                  <a:cubicBezTo>
                    <a:pt x="124" y="69"/>
                    <a:pt x="123" y="69"/>
                    <a:pt x="124" y="69"/>
                  </a:cubicBezTo>
                  <a:cubicBezTo>
                    <a:pt x="124" y="70"/>
                    <a:pt x="128" y="73"/>
                    <a:pt x="129" y="73"/>
                  </a:cubicBezTo>
                  <a:cubicBezTo>
                    <a:pt x="129" y="73"/>
                    <a:pt x="130" y="74"/>
                    <a:pt x="129" y="74"/>
                  </a:cubicBezTo>
                  <a:cubicBezTo>
                    <a:pt x="129" y="74"/>
                    <a:pt x="136" y="76"/>
                    <a:pt x="137" y="75"/>
                  </a:cubicBezTo>
                  <a:close/>
                  <a:moveTo>
                    <a:pt x="191" y="127"/>
                  </a:moveTo>
                  <a:cubicBezTo>
                    <a:pt x="191" y="126"/>
                    <a:pt x="190" y="125"/>
                    <a:pt x="190" y="125"/>
                  </a:cubicBezTo>
                  <a:cubicBezTo>
                    <a:pt x="189" y="125"/>
                    <a:pt x="187" y="121"/>
                    <a:pt x="187" y="120"/>
                  </a:cubicBezTo>
                  <a:cubicBezTo>
                    <a:pt x="188" y="120"/>
                    <a:pt x="187" y="120"/>
                    <a:pt x="187" y="120"/>
                  </a:cubicBezTo>
                  <a:cubicBezTo>
                    <a:pt x="187" y="120"/>
                    <a:pt x="187" y="119"/>
                    <a:pt x="187" y="119"/>
                  </a:cubicBezTo>
                  <a:cubicBezTo>
                    <a:pt x="187" y="118"/>
                    <a:pt x="187" y="118"/>
                    <a:pt x="187" y="118"/>
                  </a:cubicBezTo>
                  <a:cubicBezTo>
                    <a:pt x="187" y="117"/>
                    <a:pt x="184" y="118"/>
                    <a:pt x="183" y="119"/>
                  </a:cubicBezTo>
                  <a:cubicBezTo>
                    <a:pt x="183" y="119"/>
                    <a:pt x="183" y="119"/>
                    <a:pt x="182" y="119"/>
                  </a:cubicBezTo>
                  <a:cubicBezTo>
                    <a:pt x="182" y="119"/>
                    <a:pt x="181" y="119"/>
                    <a:pt x="181" y="119"/>
                  </a:cubicBezTo>
                  <a:cubicBezTo>
                    <a:pt x="181" y="120"/>
                    <a:pt x="180" y="120"/>
                    <a:pt x="179" y="119"/>
                  </a:cubicBezTo>
                  <a:cubicBezTo>
                    <a:pt x="177" y="118"/>
                    <a:pt x="176" y="118"/>
                    <a:pt x="176" y="117"/>
                  </a:cubicBezTo>
                  <a:cubicBezTo>
                    <a:pt x="175" y="116"/>
                    <a:pt x="175" y="116"/>
                    <a:pt x="175" y="116"/>
                  </a:cubicBezTo>
                  <a:cubicBezTo>
                    <a:pt x="175" y="116"/>
                    <a:pt x="174" y="112"/>
                    <a:pt x="174" y="112"/>
                  </a:cubicBezTo>
                  <a:cubicBezTo>
                    <a:pt x="174" y="112"/>
                    <a:pt x="174" y="111"/>
                    <a:pt x="175" y="111"/>
                  </a:cubicBezTo>
                  <a:cubicBezTo>
                    <a:pt x="176" y="111"/>
                    <a:pt x="178" y="107"/>
                    <a:pt x="178" y="106"/>
                  </a:cubicBezTo>
                  <a:cubicBezTo>
                    <a:pt x="177" y="106"/>
                    <a:pt x="178" y="105"/>
                    <a:pt x="178" y="104"/>
                  </a:cubicBezTo>
                  <a:cubicBezTo>
                    <a:pt x="179" y="103"/>
                    <a:pt x="179" y="102"/>
                    <a:pt x="180" y="102"/>
                  </a:cubicBezTo>
                  <a:cubicBezTo>
                    <a:pt x="180" y="101"/>
                    <a:pt x="186" y="97"/>
                    <a:pt x="185" y="98"/>
                  </a:cubicBezTo>
                  <a:cubicBezTo>
                    <a:pt x="185" y="98"/>
                    <a:pt x="186" y="98"/>
                    <a:pt x="186" y="97"/>
                  </a:cubicBezTo>
                  <a:cubicBezTo>
                    <a:pt x="188" y="96"/>
                    <a:pt x="193" y="98"/>
                    <a:pt x="192" y="99"/>
                  </a:cubicBezTo>
                  <a:cubicBezTo>
                    <a:pt x="192" y="99"/>
                    <a:pt x="193" y="100"/>
                    <a:pt x="193" y="102"/>
                  </a:cubicBezTo>
                  <a:cubicBezTo>
                    <a:pt x="194" y="104"/>
                    <a:pt x="195" y="106"/>
                    <a:pt x="195" y="107"/>
                  </a:cubicBezTo>
                  <a:cubicBezTo>
                    <a:pt x="195" y="108"/>
                    <a:pt x="195" y="109"/>
                    <a:pt x="195" y="110"/>
                  </a:cubicBezTo>
                  <a:cubicBezTo>
                    <a:pt x="195" y="110"/>
                    <a:pt x="194" y="110"/>
                    <a:pt x="194" y="110"/>
                  </a:cubicBezTo>
                  <a:cubicBezTo>
                    <a:pt x="193" y="110"/>
                    <a:pt x="193" y="110"/>
                    <a:pt x="194" y="112"/>
                  </a:cubicBezTo>
                  <a:cubicBezTo>
                    <a:pt x="194" y="113"/>
                    <a:pt x="193" y="113"/>
                    <a:pt x="193" y="113"/>
                  </a:cubicBezTo>
                  <a:cubicBezTo>
                    <a:pt x="192" y="112"/>
                    <a:pt x="192" y="113"/>
                    <a:pt x="192" y="114"/>
                  </a:cubicBezTo>
                  <a:cubicBezTo>
                    <a:pt x="192" y="114"/>
                    <a:pt x="192" y="115"/>
                    <a:pt x="192" y="115"/>
                  </a:cubicBezTo>
                  <a:cubicBezTo>
                    <a:pt x="191" y="116"/>
                    <a:pt x="191" y="116"/>
                    <a:pt x="192" y="116"/>
                  </a:cubicBezTo>
                  <a:cubicBezTo>
                    <a:pt x="192" y="117"/>
                    <a:pt x="192" y="117"/>
                    <a:pt x="192" y="118"/>
                  </a:cubicBezTo>
                  <a:cubicBezTo>
                    <a:pt x="192" y="118"/>
                    <a:pt x="193" y="120"/>
                    <a:pt x="194" y="121"/>
                  </a:cubicBezTo>
                  <a:cubicBezTo>
                    <a:pt x="195" y="121"/>
                    <a:pt x="196" y="120"/>
                    <a:pt x="198" y="118"/>
                  </a:cubicBezTo>
                  <a:cubicBezTo>
                    <a:pt x="199" y="117"/>
                    <a:pt x="202" y="117"/>
                    <a:pt x="202" y="117"/>
                  </a:cubicBezTo>
                  <a:cubicBezTo>
                    <a:pt x="203" y="117"/>
                    <a:pt x="203" y="118"/>
                    <a:pt x="203" y="119"/>
                  </a:cubicBezTo>
                  <a:cubicBezTo>
                    <a:pt x="203" y="123"/>
                    <a:pt x="203" y="123"/>
                    <a:pt x="202" y="124"/>
                  </a:cubicBezTo>
                  <a:cubicBezTo>
                    <a:pt x="201" y="124"/>
                    <a:pt x="201" y="125"/>
                    <a:pt x="200" y="125"/>
                  </a:cubicBezTo>
                  <a:cubicBezTo>
                    <a:pt x="200" y="125"/>
                    <a:pt x="200" y="125"/>
                    <a:pt x="200" y="125"/>
                  </a:cubicBezTo>
                  <a:cubicBezTo>
                    <a:pt x="201" y="125"/>
                    <a:pt x="200" y="126"/>
                    <a:pt x="199" y="127"/>
                  </a:cubicBezTo>
                  <a:cubicBezTo>
                    <a:pt x="198" y="127"/>
                    <a:pt x="196" y="128"/>
                    <a:pt x="195" y="128"/>
                  </a:cubicBezTo>
                  <a:cubicBezTo>
                    <a:pt x="193" y="129"/>
                    <a:pt x="192" y="129"/>
                    <a:pt x="191" y="127"/>
                  </a:cubicBezTo>
                  <a:close/>
                  <a:moveTo>
                    <a:pt x="182" y="113"/>
                  </a:moveTo>
                  <a:cubicBezTo>
                    <a:pt x="183" y="112"/>
                    <a:pt x="184" y="112"/>
                    <a:pt x="184" y="112"/>
                  </a:cubicBezTo>
                  <a:cubicBezTo>
                    <a:pt x="186" y="112"/>
                    <a:pt x="188" y="110"/>
                    <a:pt x="188" y="109"/>
                  </a:cubicBezTo>
                  <a:cubicBezTo>
                    <a:pt x="188" y="109"/>
                    <a:pt x="188" y="109"/>
                    <a:pt x="188" y="108"/>
                  </a:cubicBezTo>
                  <a:cubicBezTo>
                    <a:pt x="189" y="108"/>
                    <a:pt x="189" y="106"/>
                    <a:pt x="188" y="105"/>
                  </a:cubicBezTo>
                  <a:cubicBezTo>
                    <a:pt x="188" y="103"/>
                    <a:pt x="188" y="103"/>
                    <a:pt x="188" y="103"/>
                  </a:cubicBezTo>
                  <a:cubicBezTo>
                    <a:pt x="186" y="104"/>
                    <a:pt x="186" y="104"/>
                    <a:pt x="186" y="104"/>
                  </a:cubicBezTo>
                  <a:cubicBezTo>
                    <a:pt x="185" y="105"/>
                    <a:pt x="185" y="105"/>
                    <a:pt x="184" y="105"/>
                  </a:cubicBezTo>
                  <a:cubicBezTo>
                    <a:pt x="184" y="105"/>
                    <a:pt x="184" y="105"/>
                    <a:pt x="184" y="106"/>
                  </a:cubicBezTo>
                  <a:cubicBezTo>
                    <a:pt x="183" y="106"/>
                    <a:pt x="183" y="107"/>
                    <a:pt x="182" y="108"/>
                  </a:cubicBezTo>
                  <a:cubicBezTo>
                    <a:pt x="181" y="111"/>
                    <a:pt x="180" y="113"/>
                    <a:pt x="181" y="114"/>
                  </a:cubicBezTo>
                  <a:cubicBezTo>
                    <a:pt x="181" y="114"/>
                    <a:pt x="182" y="113"/>
                    <a:pt x="182" y="113"/>
                  </a:cubicBezTo>
                  <a:close/>
                  <a:moveTo>
                    <a:pt x="60" y="81"/>
                  </a:moveTo>
                  <a:cubicBezTo>
                    <a:pt x="60" y="81"/>
                    <a:pt x="60" y="80"/>
                    <a:pt x="60" y="79"/>
                  </a:cubicBezTo>
                  <a:cubicBezTo>
                    <a:pt x="60" y="78"/>
                    <a:pt x="62" y="77"/>
                    <a:pt x="63" y="77"/>
                  </a:cubicBezTo>
                  <a:cubicBezTo>
                    <a:pt x="63" y="77"/>
                    <a:pt x="64" y="77"/>
                    <a:pt x="65" y="77"/>
                  </a:cubicBezTo>
                  <a:cubicBezTo>
                    <a:pt x="65" y="76"/>
                    <a:pt x="67" y="76"/>
                    <a:pt x="68" y="75"/>
                  </a:cubicBezTo>
                  <a:cubicBezTo>
                    <a:pt x="69" y="75"/>
                    <a:pt x="70" y="74"/>
                    <a:pt x="70" y="74"/>
                  </a:cubicBezTo>
                  <a:cubicBezTo>
                    <a:pt x="71" y="73"/>
                    <a:pt x="72" y="72"/>
                    <a:pt x="73" y="72"/>
                  </a:cubicBezTo>
                  <a:cubicBezTo>
                    <a:pt x="75" y="70"/>
                    <a:pt x="76" y="69"/>
                    <a:pt x="76" y="67"/>
                  </a:cubicBezTo>
                  <a:cubicBezTo>
                    <a:pt x="76" y="64"/>
                    <a:pt x="77" y="62"/>
                    <a:pt x="77" y="62"/>
                  </a:cubicBezTo>
                  <a:cubicBezTo>
                    <a:pt x="78" y="62"/>
                    <a:pt x="78" y="61"/>
                    <a:pt x="78" y="61"/>
                  </a:cubicBezTo>
                  <a:cubicBezTo>
                    <a:pt x="78" y="60"/>
                    <a:pt x="79" y="59"/>
                    <a:pt x="79" y="58"/>
                  </a:cubicBezTo>
                  <a:cubicBezTo>
                    <a:pt x="80" y="58"/>
                    <a:pt x="81" y="57"/>
                    <a:pt x="81" y="56"/>
                  </a:cubicBezTo>
                  <a:cubicBezTo>
                    <a:pt x="83" y="54"/>
                    <a:pt x="84" y="53"/>
                    <a:pt x="84" y="53"/>
                  </a:cubicBezTo>
                  <a:cubicBezTo>
                    <a:pt x="84" y="53"/>
                    <a:pt x="85" y="53"/>
                    <a:pt x="85" y="53"/>
                  </a:cubicBezTo>
                  <a:cubicBezTo>
                    <a:pt x="87" y="51"/>
                    <a:pt x="89" y="53"/>
                    <a:pt x="90" y="56"/>
                  </a:cubicBezTo>
                  <a:cubicBezTo>
                    <a:pt x="90" y="58"/>
                    <a:pt x="89" y="62"/>
                    <a:pt x="88" y="63"/>
                  </a:cubicBezTo>
                  <a:cubicBezTo>
                    <a:pt x="88" y="64"/>
                    <a:pt x="87" y="65"/>
                    <a:pt x="87" y="65"/>
                  </a:cubicBezTo>
                  <a:cubicBezTo>
                    <a:pt x="87" y="65"/>
                    <a:pt x="86" y="67"/>
                    <a:pt x="85" y="67"/>
                  </a:cubicBezTo>
                  <a:cubicBezTo>
                    <a:pt x="83" y="70"/>
                    <a:pt x="83" y="71"/>
                    <a:pt x="84" y="71"/>
                  </a:cubicBezTo>
                  <a:cubicBezTo>
                    <a:pt x="84" y="71"/>
                    <a:pt x="86" y="71"/>
                    <a:pt x="87" y="71"/>
                  </a:cubicBezTo>
                  <a:cubicBezTo>
                    <a:pt x="89" y="71"/>
                    <a:pt x="90" y="72"/>
                    <a:pt x="90" y="71"/>
                  </a:cubicBezTo>
                  <a:cubicBezTo>
                    <a:pt x="92" y="70"/>
                    <a:pt x="95" y="73"/>
                    <a:pt x="94" y="75"/>
                  </a:cubicBezTo>
                  <a:cubicBezTo>
                    <a:pt x="94" y="75"/>
                    <a:pt x="94" y="76"/>
                    <a:pt x="93" y="76"/>
                  </a:cubicBezTo>
                  <a:cubicBezTo>
                    <a:pt x="93" y="76"/>
                    <a:pt x="93" y="76"/>
                    <a:pt x="93" y="76"/>
                  </a:cubicBezTo>
                  <a:cubicBezTo>
                    <a:pt x="93" y="77"/>
                    <a:pt x="93" y="77"/>
                    <a:pt x="93" y="77"/>
                  </a:cubicBezTo>
                  <a:cubicBezTo>
                    <a:pt x="92" y="78"/>
                    <a:pt x="89" y="78"/>
                    <a:pt x="87" y="78"/>
                  </a:cubicBezTo>
                  <a:cubicBezTo>
                    <a:pt x="86" y="77"/>
                    <a:pt x="85" y="78"/>
                    <a:pt x="85" y="78"/>
                  </a:cubicBezTo>
                  <a:cubicBezTo>
                    <a:pt x="84" y="79"/>
                    <a:pt x="84" y="80"/>
                    <a:pt x="83" y="80"/>
                  </a:cubicBezTo>
                  <a:cubicBezTo>
                    <a:pt x="83" y="81"/>
                    <a:pt x="78" y="84"/>
                    <a:pt x="77" y="84"/>
                  </a:cubicBezTo>
                  <a:cubicBezTo>
                    <a:pt x="76" y="84"/>
                    <a:pt x="76" y="83"/>
                    <a:pt x="76" y="83"/>
                  </a:cubicBezTo>
                  <a:cubicBezTo>
                    <a:pt x="76" y="82"/>
                    <a:pt x="76" y="81"/>
                    <a:pt x="76" y="81"/>
                  </a:cubicBezTo>
                  <a:cubicBezTo>
                    <a:pt x="75" y="80"/>
                    <a:pt x="75" y="80"/>
                    <a:pt x="75" y="80"/>
                  </a:cubicBezTo>
                  <a:cubicBezTo>
                    <a:pt x="75" y="79"/>
                    <a:pt x="75" y="79"/>
                    <a:pt x="75" y="78"/>
                  </a:cubicBezTo>
                  <a:cubicBezTo>
                    <a:pt x="75" y="77"/>
                    <a:pt x="75" y="77"/>
                    <a:pt x="72" y="79"/>
                  </a:cubicBezTo>
                  <a:cubicBezTo>
                    <a:pt x="70" y="80"/>
                    <a:pt x="69" y="80"/>
                    <a:pt x="69" y="80"/>
                  </a:cubicBezTo>
                  <a:cubicBezTo>
                    <a:pt x="68" y="80"/>
                    <a:pt x="68" y="81"/>
                    <a:pt x="68" y="81"/>
                  </a:cubicBezTo>
                  <a:cubicBezTo>
                    <a:pt x="67" y="81"/>
                    <a:pt x="67" y="81"/>
                    <a:pt x="66" y="81"/>
                  </a:cubicBezTo>
                  <a:cubicBezTo>
                    <a:pt x="66" y="81"/>
                    <a:pt x="65" y="81"/>
                    <a:pt x="64" y="82"/>
                  </a:cubicBezTo>
                  <a:cubicBezTo>
                    <a:pt x="62" y="82"/>
                    <a:pt x="61" y="82"/>
                    <a:pt x="60" y="81"/>
                  </a:cubicBezTo>
                  <a:close/>
                  <a:moveTo>
                    <a:pt x="81" y="75"/>
                  </a:moveTo>
                  <a:cubicBezTo>
                    <a:pt x="81" y="75"/>
                    <a:pt x="82" y="74"/>
                    <a:pt x="82" y="73"/>
                  </a:cubicBezTo>
                  <a:cubicBezTo>
                    <a:pt x="83" y="71"/>
                    <a:pt x="83" y="71"/>
                    <a:pt x="82" y="71"/>
                  </a:cubicBezTo>
                  <a:cubicBezTo>
                    <a:pt x="81" y="71"/>
                    <a:pt x="80" y="71"/>
                    <a:pt x="80" y="73"/>
                  </a:cubicBezTo>
                  <a:cubicBezTo>
                    <a:pt x="79" y="76"/>
                    <a:pt x="79" y="77"/>
                    <a:pt x="81" y="75"/>
                  </a:cubicBezTo>
                  <a:close/>
                  <a:moveTo>
                    <a:pt x="82" y="64"/>
                  </a:moveTo>
                  <a:cubicBezTo>
                    <a:pt x="83" y="63"/>
                    <a:pt x="86" y="59"/>
                    <a:pt x="85" y="58"/>
                  </a:cubicBezTo>
                  <a:cubicBezTo>
                    <a:pt x="85" y="57"/>
                    <a:pt x="83" y="60"/>
                    <a:pt x="81" y="63"/>
                  </a:cubicBezTo>
                  <a:cubicBezTo>
                    <a:pt x="80" y="65"/>
                    <a:pt x="81" y="66"/>
                    <a:pt x="82" y="64"/>
                  </a:cubicBezTo>
                  <a:close/>
                  <a:moveTo>
                    <a:pt x="165" y="32"/>
                  </a:moveTo>
                  <a:cubicBezTo>
                    <a:pt x="161" y="30"/>
                    <a:pt x="159" y="28"/>
                    <a:pt x="159" y="26"/>
                  </a:cubicBezTo>
                  <a:cubicBezTo>
                    <a:pt x="159" y="25"/>
                    <a:pt x="158" y="24"/>
                    <a:pt x="158" y="23"/>
                  </a:cubicBezTo>
                  <a:cubicBezTo>
                    <a:pt x="157" y="22"/>
                    <a:pt x="157" y="21"/>
                    <a:pt x="157" y="20"/>
                  </a:cubicBezTo>
                  <a:cubicBezTo>
                    <a:pt x="157" y="19"/>
                    <a:pt x="157" y="18"/>
                    <a:pt x="157" y="18"/>
                  </a:cubicBezTo>
                  <a:cubicBezTo>
                    <a:pt x="157" y="18"/>
                    <a:pt x="157" y="17"/>
                    <a:pt x="158" y="16"/>
                  </a:cubicBezTo>
                  <a:cubicBezTo>
                    <a:pt x="158" y="16"/>
                    <a:pt x="158" y="15"/>
                    <a:pt x="158" y="15"/>
                  </a:cubicBezTo>
                  <a:cubicBezTo>
                    <a:pt x="158" y="14"/>
                    <a:pt x="159" y="14"/>
                    <a:pt x="160" y="14"/>
                  </a:cubicBezTo>
                  <a:cubicBezTo>
                    <a:pt x="161" y="14"/>
                    <a:pt x="161" y="14"/>
                    <a:pt x="162" y="12"/>
                  </a:cubicBezTo>
                  <a:cubicBezTo>
                    <a:pt x="162" y="11"/>
                    <a:pt x="163" y="10"/>
                    <a:pt x="163" y="9"/>
                  </a:cubicBezTo>
                  <a:cubicBezTo>
                    <a:pt x="164" y="8"/>
                    <a:pt x="167" y="5"/>
                    <a:pt x="169" y="4"/>
                  </a:cubicBezTo>
                  <a:cubicBezTo>
                    <a:pt x="169" y="3"/>
                    <a:pt x="170" y="3"/>
                    <a:pt x="170" y="3"/>
                  </a:cubicBezTo>
                  <a:cubicBezTo>
                    <a:pt x="170" y="2"/>
                    <a:pt x="171" y="2"/>
                    <a:pt x="171" y="2"/>
                  </a:cubicBezTo>
                  <a:cubicBezTo>
                    <a:pt x="172" y="2"/>
                    <a:pt x="173" y="2"/>
                    <a:pt x="174" y="1"/>
                  </a:cubicBezTo>
                  <a:cubicBezTo>
                    <a:pt x="174" y="1"/>
                    <a:pt x="175" y="1"/>
                    <a:pt x="176" y="1"/>
                  </a:cubicBezTo>
                  <a:cubicBezTo>
                    <a:pt x="176" y="1"/>
                    <a:pt x="176" y="1"/>
                    <a:pt x="176" y="0"/>
                  </a:cubicBezTo>
                  <a:cubicBezTo>
                    <a:pt x="176" y="0"/>
                    <a:pt x="177" y="0"/>
                    <a:pt x="178" y="0"/>
                  </a:cubicBezTo>
                  <a:cubicBezTo>
                    <a:pt x="179" y="0"/>
                    <a:pt x="180" y="0"/>
                    <a:pt x="180" y="0"/>
                  </a:cubicBezTo>
                  <a:cubicBezTo>
                    <a:pt x="180" y="0"/>
                    <a:pt x="181" y="0"/>
                    <a:pt x="182" y="1"/>
                  </a:cubicBezTo>
                  <a:cubicBezTo>
                    <a:pt x="182" y="2"/>
                    <a:pt x="183" y="3"/>
                    <a:pt x="184" y="3"/>
                  </a:cubicBezTo>
                  <a:cubicBezTo>
                    <a:pt x="184" y="3"/>
                    <a:pt x="184" y="3"/>
                    <a:pt x="184" y="4"/>
                  </a:cubicBezTo>
                  <a:cubicBezTo>
                    <a:pt x="184" y="4"/>
                    <a:pt x="184" y="5"/>
                    <a:pt x="184" y="7"/>
                  </a:cubicBezTo>
                  <a:cubicBezTo>
                    <a:pt x="184" y="10"/>
                    <a:pt x="183" y="13"/>
                    <a:pt x="181" y="14"/>
                  </a:cubicBezTo>
                  <a:cubicBezTo>
                    <a:pt x="181" y="14"/>
                    <a:pt x="180" y="14"/>
                    <a:pt x="180" y="15"/>
                  </a:cubicBezTo>
                  <a:cubicBezTo>
                    <a:pt x="180" y="15"/>
                    <a:pt x="180" y="15"/>
                    <a:pt x="179" y="15"/>
                  </a:cubicBezTo>
                  <a:cubicBezTo>
                    <a:pt x="179" y="14"/>
                    <a:pt x="178" y="14"/>
                    <a:pt x="178" y="14"/>
                  </a:cubicBezTo>
                  <a:cubicBezTo>
                    <a:pt x="177" y="13"/>
                    <a:pt x="177" y="11"/>
                    <a:pt x="178" y="10"/>
                  </a:cubicBezTo>
                  <a:cubicBezTo>
                    <a:pt x="178" y="10"/>
                    <a:pt x="178" y="9"/>
                    <a:pt x="179" y="9"/>
                  </a:cubicBezTo>
                  <a:cubicBezTo>
                    <a:pt x="179" y="8"/>
                    <a:pt x="179" y="7"/>
                    <a:pt x="177" y="7"/>
                  </a:cubicBezTo>
                  <a:cubicBezTo>
                    <a:pt x="177" y="7"/>
                    <a:pt x="176" y="7"/>
                    <a:pt x="176" y="7"/>
                  </a:cubicBezTo>
                  <a:cubicBezTo>
                    <a:pt x="175" y="8"/>
                    <a:pt x="175" y="8"/>
                    <a:pt x="175" y="8"/>
                  </a:cubicBezTo>
                  <a:cubicBezTo>
                    <a:pt x="174" y="8"/>
                    <a:pt x="174" y="8"/>
                    <a:pt x="174" y="8"/>
                  </a:cubicBezTo>
                  <a:cubicBezTo>
                    <a:pt x="174" y="8"/>
                    <a:pt x="173" y="8"/>
                    <a:pt x="172" y="8"/>
                  </a:cubicBezTo>
                  <a:cubicBezTo>
                    <a:pt x="171" y="8"/>
                    <a:pt x="171" y="9"/>
                    <a:pt x="170" y="10"/>
                  </a:cubicBezTo>
                  <a:cubicBezTo>
                    <a:pt x="170" y="10"/>
                    <a:pt x="169" y="11"/>
                    <a:pt x="169" y="11"/>
                  </a:cubicBezTo>
                  <a:cubicBezTo>
                    <a:pt x="168" y="11"/>
                    <a:pt x="168" y="12"/>
                    <a:pt x="168" y="12"/>
                  </a:cubicBezTo>
                  <a:cubicBezTo>
                    <a:pt x="168" y="13"/>
                    <a:pt x="167" y="13"/>
                    <a:pt x="167" y="14"/>
                  </a:cubicBezTo>
                  <a:cubicBezTo>
                    <a:pt x="166" y="14"/>
                    <a:pt x="166" y="15"/>
                    <a:pt x="167" y="15"/>
                  </a:cubicBezTo>
                  <a:cubicBezTo>
                    <a:pt x="167" y="16"/>
                    <a:pt x="167" y="16"/>
                    <a:pt x="167" y="16"/>
                  </a:cubicBezTo>
                  <a:cubicBezTo>
                    <a:pt x="166" y="15"/>
                    <a:pt x="164" y="17"/>
                    <a:pt x="163" y="19"/>
                  </a:cubicBezTo>
                  <a:cubicBezTo>
                    <a:pt x="163" y="20"/>
                    <a:pt x="163" y="21"/>
                    <a:pt x="164" y="22"/>
                  </a:cubicBezTo>
                  <a:cubicBezTo>
                    <a:pt x="165" y="24"/>
                    <a:pt x="166" y="24"/>
                    <a:pt x="166" y="24"/>
                  </a:cubicBezTo>
                  <a:cubicBezTo>
                    <a:pt x="167" y="24"/>
                    <a:pt x="167" y="25"/>
                    <a:pt x="167" y="25"/>
                  </a:cubicBezTo>
                  <a:cubicBezTo>
                    <a:pt x="167" y="26"/>
                    <a:pt x="169" y="26"/>
                    <a:pt x="171" y="25"/>
                  </a:cubicBezTo>
                  <a:cubicBezTo>
                    <a:pt x="175" y="24"/>
                    <a:pt x="177" y="27"/>
                    <a:pt x="174" y="31"/>
                  </a:cubicBezTo>
                  <a:cubicBezTo>
                    <a:pt x="173" y="32"/>
                    <a:pt x="169" y="34"/>
                    <a:pt x="169" y="34"/>
                  </a:cubicBezTo>
                  <a:cubicBezTo>
                    <a:pt x="169" y="34"/>
                    <a:pt x="167" y="33"/>
                    <a:pt x="165" y="3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3" name="Freeform 188"/>
            <p:cNvSpPr>
              <a:spLocks noEditPoints="1"/>
            </p:cNvSpPr>
            <p:nvPr/>
          </p:nvSpPr>
          <p:spPr bwMode="auto">
            <a:xfrm>
              <a:off x="2931" y="1906"/>
              <a:ext cx="519" cy="229"/>
            </a:xfrm>
            <a:custGeom>
              <a:avLst/>
              <a:gdLst>
                <a:gd name="T0" fmla="*/ 13 w 411"/>
                <a:gd name="T1" fmla="*/ 167 h 182"/>
                <a:gd name="T2" fmla="*/ 36 w 411"/>
                <a:gd name="T3" fmla="*/ 149 h 182"/>
                <a:gd name="T4" fmla="*/ 57 w 411"/>
                <a:gd name="T5" fmla="*/ 133 h 182"/>
                <a:gd name="T6" fmla="*/ 84 w 411"/>
                <a:gd name="T7" fmla="*/ 118 h 182"/>
                <a:gd name="T8" fmla="*/ 125 w 411"/>
                <a:gd name="T9" fmla="*/ 101 h 182"/>
                <a:gd name="T10" fmla="*/ 160 w 411"/>
                <a:gd name="T11" fmla="*/ 85 h 182"/>
                <a:gd name="T12" fmla="*/ 212 w 411"/>
                <a:gd name="T13" fmla="*/ 63 h 182"/>
                <a:gd name="T14" fmla="*/ 257 w 411"/>
                <a:gd name="T15" fmla="*/ 46 h 182"/>
                <a:gd name="T16" fmla="*/ 334 w 411"/>
                <a:gd name="T17" fmla="*/ 20 h 182"/>
                <a:gd name="T18" fmla="*/ 398 w 411"/>
                <a:gd name="T19" fmla="*/ 3 h 182"/>
                <a:gd name="T20" fmla="*/ 385 w 411"/>
                <a:gd name="T21" fmla="*/ 45 h 182"/>
                <a:gd name="T22" fmla="*/ 359 w 411"/>
                <a:gd name="T23" fmla="*/ 56 h 182"/>
                <a:gd name="T24" fmla="*/ 310 w 411"/>
                <a:gd name="T25" fmla="*/ 72 h 182"/>
                <a:gd name="T26" fmla="*/ 266 w 411"/>
                <a:gd name="T27" fmla="*/ 88 h 182"/>
                <a:gd name="T28" fmla="*/ 235 w 411"/>
                <a:gd name="T29" fmla="*/ 100 h 182"/>
                <a:gd name="T30" fmla="*/ 172 w 411"/>
                <a:gd name="T31" fmla="*/ 126 h 182"/>
                <a:gd name="T32" fmla="*/ 137 w 411"/>
                <a:gd name="T33" fmla="*/ 141 h 182"/>
                <a:gd name="T34" fmla="*/ 83 w 411"/>
                <a:gd name="T35" fmla="*/ 164 h 182"/>
                <a:gd name="T36" fmla="*/ 54 w 411"/>
                <a:gd name="T37" fmla="*/ 170 h 182"/>
                <a:gd name="T38" fmla="*/ 18 w 411"/>
                <a:gd name="T39" fmla="*/ 179 h 182"/>
                <a:gd name="T40" fmla="*/ 23 w 411"/>
                <a:gd name="T41" fmla="*/ 164 h 182"/>
                <a:gd name="T42" fmla="*/ 68 w 411"/>
                <a:gd name="T43" fmla="*/ 161 h 182"/>
                <a:gd name="T44" fmla="*/ 75 w 411"/>
                <a:gd name="T45" fmla="*/ 147 h 182"/>
                <a:gd name="T46" fmla="*/ 38 w 411"/>
                <a:gd name="T47" fmla="*/ 154 h 182"/>
                <a:gd name="T48" fmla="*/ 107 w 411"/>
                <a:gd name="T49" fmla="*/ 148 h 182"/>
                <a:gd name="T50" fmla="*/ 133 w 411"/>
                <a:gd name="T51" fmla="*/ 138 h 182"/>
                <a:gd name="T52" fmla="*/ 148 w 411"/>
                <a:gd name="T53" fmla="*/ 130 h 182"/>
                <a:gd name="T54" fmla="*/ 197 w 411"/>
                <a:gd name="T55" fmla="*/ 110 h 182"/>
                <a:gd name="T56" fmla="*/ 218 w 411"/>
                <a:gd name="T57" fmla="*/ 103 h 182"/>
                <a:gd name="T58" fmla="*/ 243 w 411"/>
                <a:gd name="T59" fmla="*/ 92 h 182"/>
                <a:gd name="T60" fmla="*/ 296 w 411"/>
                <a:gd name="T61" fmla="*/ 71 h 182"/>
                <a:gd name="T62" fmla="*/ 344 w 411"/>
                <a:gd name="T63" fmla="*/ 55 h 182"/>
                <a:gd name="T64" fmla="*/ 385 w 411"/>
                <a:gd name="T65" fmla="*/ 39 h 182"/>
                <a:gd name="T66" fmla="*/ 342 w 411"/>
                <a:gd name="T67" fmla="*/ 49 h 182"/>
                <a:gd name="T68" fmla="*/ 255 w 411"/>
                <a:gd name="T69" fmla="*/ 78 h 182"/>
                <a:gd name="T70" fmla="*/ 227 w 411"/>
                <a:gd name="T71" fmla="*/ 90 h 182"/>
                <a:gd name="T72" fmla="*/ 154 w 411"/>
                <a:gd name="T73" fmla="*/ 120 h 182"/>
                <a:gd name="T74" fmla="*/ 82 w 411"/>
                <a:gd name="T75" fmla="*/ 143 h 182"/>
                <a:gd name="T76" fmla="*/ 114 w 411"/>
                <a:gd name="T77" fmla="*/ 132 h 182"/>
                <a:gd name="T78" fmla="*/ 172 w 411"/>
                <a:gd name="T79" fmla="*/ 107 h 182"/>
                <a:gd name="T80" fmla="*/ 202 w 411"/>
                <a:gd name="T81" fmla="*/ 95 h 182"/>
                <a:gd name="T82" fmla="*/ 247 w 411"/>
                <a:gd name="T83" fmla="*/ 77 h 182"/>
                <a:gd name="T84" fmla="*/ 312 w 411"/>
                <a:gd name="T85" fmla="*/ 53 h 182"/>
                <a:gd name="T86" fmla="*/ 358 w 411"/>
                <a:gd name="T87" fmla="*/ 38 h 182"/>
                <a:gd name="T88" fmla="*/ 370 w 411"/>
                <a:gd name="T89" fmla="*/ 25 h 182"/>
                <a:gd name="T90" fmla="*/ 336 w 411"/>
                <a:gd name="T91" fmla="*/ 36 h 182"/>
                <a:gd name="T92" fmla="*/ 301 w 411"/>
                <a:gd name="T93" fmla="*/ 47 h 182"/>
                <a:gd name="T94" fmla="*/ 279 w 411"/>
                <a:gd name="T95" fmla="*/ 55 h 182"/>
                <a:gd name="T96" fmla="*/ 245 w 411"/>
                <a:gd name="T97" fmla="*/ 69 h 182"/>
                <a:gd name="T98" fmla="*/ 192 w 411"/>
                <a:gd name="T99" fmla="*/ 91 h 182"/>
                <a:gd name="T100" fmla="*/ 120 w 411"/>
                <a:gd name="T101" fmla="*/ 122 h 182"/>
                <a:gd name="T102" fmla="*/ 97 w 411"/>
                <a:gd name="T103" fmla="*/ 127 h 182"/>
                <a:gd name="T104" fmla="*/ 194 w 411"/>
                <a:gd name="T105" fmla="*/ 86 h 182"/>
                <a:gd name="T106" fmla="*/ 215 w 411"/>
                <a:gd name="T107" fmla="*/ 76 h 182"/>
                <a:gd name="T108" fmla="*/ 254 w 411"/>
                <a:gd name="T109" fmla="*/ 60 h 182"/>
                <a:gd name="T110" fmla="*/ 278 w 411"/>
                <a:gd name="T111" fmla="*/ 52 h 182"/>
                <a:gd name="T112" fmla="*/ 302 w 411"/>
                <a:gd name="T113" fmla="*/ 43 h 182"/>
                <a:gd name="T114" fmla="*/ 342 w 411"/>
                <a:gd name="T115" fmla="*/ 30 h 182"/>
                <a:gd name="T116" fmla="*/ 370 w 411"/>
                <a:gd name="T117" fmla="*/ 19 h 182"/>
                <a:gd name="T118" fmla="*/ 292 w 411"/>
                <a:gd name="T119" fmla="*/ 39 h 182"/>
                <a:gd name="T120" fmla="*/ 219 w 411"/>
                <a:gd name="T121" fmla="*/ 66 h 182"/>
                <a:gd name="T122" fmla="*/ 173 w 411"/>
                <a:gd name="T123" fmla="*/ 84 h 182"/>
                <a:gd name="T124" fmla="*/ 79 w 411"/>
                <a:gd name="T125" fmla="*/ 127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11" h="182">
                  <a:moveTo>
                    <a:pt x="0" y="178"/>
                  </a:moveTo>
                  <a:cubicBezTo>
                    <a:pt x="1" y="179"/>
                    <a:pt x="1" y="178"/>
                    <a:pt x="1" y="178"/>
                  </a:cubicBezTo>
                  <a:cubicBezTo>
                    <a:pt x="1" y="177"/>
                    <a:pt x="1" y="177"/>
                    <a:pt x="1" y="177"/>
                  </a:cubicBezTo>
                  <a:cubicBezTo>
                    <a:pt x="2" y="177"/>
                    <a:pt x="3" y="176"/>
                    <a:pt x="3" y="176"/>
                  </a:cubicBezTo>
                  <a:cubicBezTo>
                    <a:pt x="4" y="175"/>
                    <a:pt x="4" y="175"/>
                    <a:pt x="5" y="175"/>
                  </a:cubicBezTo>
                  <a:cubicBezTo>
                    <a:pt x="5" y="175"/>
                    <a:pt x="6" y="174"/>
                    <a:pt x="7" y="173"/>
                  </a:cubicBezTo>
                  <a:cubicBezTo>
                    <a:pt x="8" y="172"/>
                    <a:pt x="10" y="171"/>
                    <a:pt x="10" y="171"/>
                  </a:cubicBezTo>
                  <a:cubicBezTo>
                    <a:pt x="10" y="171"/>
                    <a:pt x="10" y="171"/>
                    <a:pt x="10" y="171"/>
                  </a:cubicBezTo>
                  <a:cubicBezTo>
                    <a:pt x="10" y="170"/>
                    <a:pt x="10" y="170"/>
                    <a:pt x="11" y="170"/>
                  </a:cubicBezTo>
                  <a:cubicBezTo>
                    <a:pt x="12" y="170"/>
                    <a:pt x="12" y="170"/>
                    <a:pt x="11" y="169"/>
                  </a:cubicBezTo>
                  <a:cubicBezTo>
                    <a:pt x="11" y="169"/>
                    <a:pt x="11" y="169"/>
                    <a:pt x="12" y="169"/>
                  </a:cubicBezTo>
                  <a:cubicBezTo>
                    <a:pt x="12" y="169"/>
                    <a:pt x="13" y="168"/>
                    <a:pt x="13" y="167"/>
                  </a:cubicBezTo>
                  <a:cubicBezTo>
                    <a:pt x="14" y="166"/>
                    <a:pt x="15" y="165"/>
                    <a:pt x="15" y="165"/>
                  </a:cubicBezTo>
                  <a:cubicBezTo>
                    <a:pt x="16" y="165"/>
                    <a:pt x="16" y="165"/>
                    <a:pt x="16" y="164"/>
                  </a:cubicBezTo>
                  <a:cubicBezTo>
                    <a:pt x="16" y="164"/>
                    <a:pt x="16" y="164"/>
                    <a:pt x="17" y="164"/>
                  </a:cubicBezTo>
                  <a:cubicBezTo>
                    <a:pt x="17" y="164"/>
                    <a:pt x="18" y="164"/>
                    <a:pt x="17" y="163"/>
                  </a:cubicBezTo>
                  <a:cubicBezTo>
                    <a:pt x="17" y="162"/>
                    <a:pt x="19" y="161"/>
                    <a:pt x="21" y="160"/>
                  </a:cubicBezTo>
                  <a:cubicBezTo>
                    <a:pt x="22" y="160"/>
                    <a:pt x="24" y="158"/>
                    <a:pt x="23" y="157"/>
                  </a:cubicBezTo>
                  <a:cubicBezTo>
                    <a:pt x="23" y="156"/>
                    <a:pt x="24" y="156"/>
                    <a:pt x="25" y="156"/>
                  </a:cubicBezTo>
                  <a:cubicBezTo>
                    <a:pt x="27" y="156"/>
                    <a:pt x="28" y="156"/>
                    <a:pt x="28" y="156"/>
                  </a:cubicBezTo>
                  <a:cubicBezTo>
                    <a:pt x="28" y="156"/>
                    <a:pt x="29" y="156"/>
                    <a:pt x="29" y="155"/>
                  </a:cubicBezTo>
                  <a:cubicBezTo>
                    <a:pt x="31" y="153"/>
                    <a:pt x="33" y="150"/>
                    <a:pt x="34" y="150"/>
                  </a:cubicBezTo>
                  <a:cubicBezTo>
                    <a:pt x="35" y="150"/>
                    <a:pt x="35" y="150"/>
                    <a:pt x="35" y="150"/>
                  </a:cubicBezTo>
                  <a:cubicBezTo>
                    <a:pt x="35" y="149"/>
                    <a:pt x="36" y="149"/>
                    <a:pt x="36" y="149"/>
                  </a:cubicBezTo>
                  <a:cubicBezTo>
                    <a:pt x="37" y="149"/>
                    <a:pt x="37" y="149"/>
                    <a:pt x="37" y="148"/>
                  </a:cubicBezTo>
                  <a:cubicBezTo>
                    <a:pt x="37" y="148"/>
                    <a:pt x="38" y="148"/>
                    <a:pt x="38" y="148"/>
                  </a:cubicBezTo>
                  <a:cubicBezTo>
                    <a:pt x="39" y="148"/>
                    <a:pt x="40" y="148"/>
                    <a:pt x="39" y="147"/>
                  </a:cubicBezTo>
                  <a:cubicBezTo>
                    <a:pt x="39" y="147"/>
                    <a:pt x="40" y="146"/>
                    <a:pt x="41" y="145"/>
                  </a:cubicBezTo>
                  <a:cubicBezTo>
                    <a:pt x="42" y="144"/>
                    <a:pt x="44" y="143"/>
                    <a:pt x="45" y="142"/>
                  </a:cubicBezTo>
                  <a:cubicBezTo>
                    <a:pt x="45" y="142"/>
                    <a:pt x="46" y="141"/>
                    <a:pt x="47" y="141"/>
                  </a:cubicBezTo>
                  <a:cubicBezTo>
                    <a:pt x="47" y="140"/>
                    <a:pt x="48" y="140"/>
                    <a:pt x="48" y="140"/>
                  </a:cubicBezTo>
                  <a:cubicBezTo>
                    <a:pt x="48" y="140"/>
                    <a:pt x="48" y="140"/>
                    <a:pt x="49" y="140"/>
                  </a:cubicBezTo>
                  <a:cubicBezTo>
                    <a:pt x="49" y="140"/>
                    <a:pt x="50" y="139"/>
                    <a:pt x="52" y="137"/>
                  </a:cubicBezTo>
                  <a:cubicBezTo>
                    <a:pt x="53" y="136"/>
                    <a:pt x="55" y="135"/>
                    <a:pt x="56" y="135"/>
                  </a:cubicBezTo>
                  <a:cubicBezTo>
                    <a:pt x="57" y="135"/>
                    <a:pt x="57" y="135"/>
                    <a:pt x="56" y="134"/>
                  </a:cubicBezTo>
                  <a:cubicBezTo>
                    <a:pt x="56" y="134"/>
                    <a:pt x="56" y="133"/>
                    <a:pt x="57" y="133"/>
                  </a:cubicBezTo>
                  <a:cubicBezTo>
                    <a:pt x="57" y="133"/>
                    <a:pt x="59" y="132"/>
                    <a:pt x="60" y="131"/>
                  </a:cubicBezTo>
                  <a:cubicBezTo>
                    <a:pt x="62" y="129"/>
                    <a:pt x="63" y="128"/>
                    <a:pt x="67" y="126"/>
                  </a:cubicBezTo>
                  <a:cubicBezTo>
                    <a:pt x="68" y="126"/>
                    <a:pt x="68" y="125"/>
                    <a:pt x="68" y="125"/>
                  </a:cubicBezTo>
                  <a:cubicBezTo>
                    <a:pt x="69" y="124"/>
                    <a:pt x="69" y="124"/>
                    <a:pt x="69" y="124"/>
                  </a:cubicBezTo>
                  <a:cubicBezTo>
                    <a:pt x="70" y="125"/>
                    <a:pt x="72" y="125"/>
                    <a:pt x="72" y="124"/>
                  </a:cubicBezTo>
                  <a:cubicBezTo>
                    <a:pt x="72" y="123"/>
                    <a:pt x="73" y="123"/>
                    <a:pt x="75" y="122"/>
                  </a:cubicBezTo>
                  <a:cubicBezTo>
                    <a:pt x="76" y="122"/>
                    <a:pt x="77" y="121"/>
                    <a:pt x="77" y="121"/>
                  </a:cubicBezTo>
                  <a:cubicBezTo>
                    <a:pt x="78" y="120"/>
                    <a:pt x="78" y="120"/>
                    <a:pt x="79" y="120"/>
                  </a:cubicBezTo>
                  <a:cubicBezTo>
                    <a:pt x="80" y="120"/>
                    <a:pt x="80" y="120"/>
                    <a:pt x="80" y="119"/>
                  </a:cubicBezTo>
                  <a:cubicBezTo>
                    <a:pt x="79" y="119"/>
                    <a:pt x="81" y="118"/>
                    <a:pt x="82" y="119"/>
                  </a:cubicBezTo>
                  <a:cubicBezTo>
                    <a:pt x="82" y="119"/>
                    <a:pt x="83" y="119"/>
                    <a:pt x="83" y="118"/>
                  </a:cubicBezTo>
                  <a:cubicBezTo>
                    <a:pt x="83" y="118"/>
                    <a:pt x="84" y="118"/>
                    <a:pt x="84" y="118"/>
                  </a:cubicBezTo>
                  <a:cubicBezTo>
                    <a:pt x="84" y="118"/>
                    <a:pt x="85" y="118"/>
                    <a:pt x="86" y="117"/>
                  </a:cubicBezTo>
                  <a:cubicBezTo>
                    <a:pt x="88" y="115"/>
                    <a:pt x="93" y="113"/>
                    <a:pt x="94" y="113"/>
                  </a:cubicBezTo>
                  <a:cubicBezTo>
                    <a:pt x="95" y="113"/>
                    <a:pt x="95" y="113"/>
                    <a:pt x="96" y="112"/>
                  </a:cubicBezTo>
                  <a:cubicBezTo>
                    <a:pt x="96" y="112"/>
                    <a:pt x="97" y="111"/>
                    <a:pt x="98" y="111"/>
                  </a:cubicBezTo>
                  <a:cubicBezTo>
                    <a:pt x="98" y="111"/>
                    <a:pt x="100" y="110"/>
                    <a:pt x="100" y="110"/>
                  </a:cubicBezTo>
                  <a:cubicBezTo>
                    <a:pt x="102" y="109"/>
                    <a:pt x="102" y="109"/>
                    <a:pt x="103" y="109"/>
                  </a:cubicBezTo>
                  <a:cubicBezTo>
                    <a:pt x="103" y="110"/>
                    <a:pt x="104" y="109"/>
                    <a:pt x="106" y="108"/>
                  </a:cubicBezTo>
                  <a:cubicBezTo>
                    <a:pt x="109" y="106"/>
                    <a:pt x="112" y="105"/>
                    <a:pt x="113" y="106"/>
                  </a:cubicBezTo>
                  <a:cubicBezTo>
                    <a:pt x="113" y="106"/>
                    <a:pt x="113" y="106"/>
                    <a:pt x="113" y="105"/>
                  </a:cubicBezTo>
                  <a:cubicBezTo>
                    <a:pt x="113" y="105"/>
                    <a:pt x="113" y="105"/>
                    <a:pt x="114" y="105"/>
                  </a:cubicBezTo>
                  <a:cubicBezTo>
                    <a:pt x="114" y="105"/>
                    <a:pt x="115" y="105"/>
                    <a:pt x="115" y="104"/>
                  </a:cubicBezTo>
                  <a:cubicBezTo>
                    <a:pt x="116" y="104"/>
                    <a:pt x="117" y="103"/>
                    <a:pt x="125" y="101"/>
                  </a:cubicBezTo>
                  <a:cubicBezTo>
                    <a:pt x="129" y="99"/>
                    <a:pt x="132" y="98"/>
                    <a:pt x="132" y="97"/>
                  </a:cubicBezTo>
                  <a:cubicBezTo>
                    <a:pt x="133" y="96"/>
                    <a:pt x="133" y="96"/>
                    <a:pt x="133" y="97"/>
                  </a:cubicBezTo>
                  <a:cubicBezTo>
                    <a:pt x="133" y="98"/>
                    <a:pt x="133" y="98"/>
                    <a:pt x="134" y="98"/>
                  </a:cubicBezTo>
                  <a:cubicBezTo>
                    <a:pt x="134" y="98"/>
                    <a:pt x="135" y="97"/>
                    <a:pt x="135" y="96"/>
                  </a:cubicBezTo>
                  <a:cubicBezTo>
                    <a:pt x="134" y="96"/>
                    <a:pt x="134" y="96"/>
                    <a:pt x="135" y="96"/>
                  </a:cubicBezTo>
                  <a:cubicBezTo>
                    <a:pt x="136" y="97"/>
                    <a:pt x="136" y="97"/>
                    <a:pt x="137" y="96"/>
                  </a:cubicBezTo>
                  <a:cubicBezTo>
                    <a:pt x="137" y="95"/>
                    <a:pt x="139" y="94"/>
                    <a:pt x="144" y="92"/>
                  </a:cubicBezTo>
                  <a:cubicBezTo>
                    <a:pt x="146" y="92"/>
                    <a:pt x="147" y="91"/>
                    <a:pt x="148" y="91"/>
                  </a:cubicBezTo>
                  <a:cubicBezTo>
                    <a:pt x="148" y="91"/>
                    <a:pt x="149" y="90"/>
                    <a:pt x="151" y="89"/>
                  </a:cubicBezTo>
                  <a:cubicBezTo>
                    <a:pt x="152" y="89"/>
                    <a:pt x="153" y="88"/>
                    <a:pt x="154" y="88"/>
                  </a:cubicBezTo>
                  <a:cubicBezTo>
                    <a:pt x="154" y="87"/>
                    <a:pt x="155" y="87"/>
                    <a:pt x="155" y="87"/>
                  </a:cubicBezTo>
                  <a:cubicBezTo>
                    <a:pt x="155" y="87"/>
                    <a:pt x="157" y="86"/>
                    <a:pt x="160" y="85"/>
                  </a:cubicBezTo>
                  <a:cubicBezTo>
                    <a:pt x="162" y="84"/>
                    <a:pt x="165" y="82"/>
                    <a:pt x="167" y="82"/>
                  </a:cubicBezTo>
                  <a:cubicBezTo>
                    <a:pt x="169" y="81"/>
                    <a:pt x="171" y="80"/>
                    <a:pt x="172" y="80"/>
                  </a:cubicBezTo>
                  <a:cubicBezTo>
                    <a:pt x="173" y="79"/>
                    <a:pt x="176" y="78"/>
                    <a:pt x="179" y="77"/>
                  </a:cubicBezTo>
                  <a:cubicBezTo>
                    <a:pt x="182" y="76"/>
                    <a:pt x="186" y="75"/>
                    <a:pt x="186" y="74"/>
                  </a:cubicBezTo>
                  <a:cubicBezTo>
                    <a:pt x="187" y="74"/>
                    <a:pt x="189" y="73"/>
                    <a:pt x="191" y="73"/>
                  </a:cubicBezTo>
                  <a:cubicBezTo>
                    <a:pt x="193" y="72"/>
                    <a:pt x="196" y="71"/>
                    <a:pt x="197" y="70"/>
                  </a:cubicBezTo>
                  <a:cubicBezTo>
                    <a:pt x="198" y="70"/>
                    <a:pt x="200" y="69"/>
                    <a:pt x="201" y="69"/>
                  </a:cubicBezTo>
                  <a:cubicBezTo>
                    <a:pt x="203" y="69"/>
                    <a:pt x="203" y="69"/>
                    <a:pt x="203" y="68"/>
                  </a:cubicBezTo>
                  <a:cubicBezTo>
                    <a:pt x="203" y="67"/>
                    <a:pt x="204" y="67"/>
                    <a:pt x="204" y="67"/>
                  </a:cubicBezTo>
                  <a:cubicBezTo>
                    <a:pt x="204" y="67"/>
                    <a:pt x="205" y="67"/>
                    <a:pt x="205" y="67"/>
                  </a:cubicBezTo>
                  <a:cubicBezTo>
                    <a:pt x="206" y="66"/>
                    <a:pt x="209" y="65"/>
                    <a:pt x="212" y="64"/>
                  </a:cubicBezTo>
                  <a:cubicBezTo>
                    <a:pt x="213" y="64"/>
                    <a:pt x="213" y="64"/>
                    <a:pt x="212" y="63"/>
                  </a:cubicBezTo>
                  <a:cubicBezTo>
                    <a:pt x="211" y="63"/>
                    <a:pt x="212" y="63"/>
                    <a:pt x="214" y="63"/>
                  </a:cubicBezTo>
                  <a:cubicBezTo>
                    <a:pt x="215" y="63"/>
                    <a:pt x="215" y="63"/>
                    <a:pt x="215" y="62"/>
                  </a:cubicBezTo>
                  <a:cubicBezTo>
                    <a:pt x="216" y="62"/>
                    <a:pt x="216" y="61"/>
                    <a:pt x="216" y="61"/>
                  </a:cubicBezTo>
                  <a:cubicBezTo>
                    <a:pt x="217" y="62"/>
                    <a:pt x="217" y="61"/>
                    <a:pt x="218" y="61"/>
                  </a:cubicBezTo>
                  <a:cubicBezTo>
                    <a:pt x="219" y="60"/>
                    <a:pt x="221" y="59"/>
                    <a:pt x="221" y="60"/>
                  </a:cubicBezTo>
                  <a:cubicBezTo>
                    <a:pt x="221" y="60"/>
                    <a:pt x="222" y="60"/>
                    <a:pt x="224" y="59"/>
                  </a:cubicBezTo>
                  <a:cubicBezTo>
                    <a:pt x="225" y="58"/>
                    <a:pt x="226" y="58"/>
                    <a:pt x="227" y="58"/>
                  </a:cubicBezTo>
                  <a:cubicBezTo>
                    <a:pt x="227" y="58"/>
                    <a:pt x="228" y="58"/>
                    <a:pt x="229" y="57"/>
                  </a:cubicBezTo>
                  <a:cubicBezTo>
                    <a:pt x="230" y="56"/>
                    <a:pt x="231" y="55"/>
                    <a:pt x="234" y="55"/>
                  </a:cubicBezTo>
                  <a:cubicBezTo>
                    <a:pt x="235" y="55"/>
                    <a:pt x="237" y="54"/>
                    <a:pt x="239" y="53"/>
                  </a:cubicBezTo>
                  <a:cubicBezTo>
                    <a:pt x="246" y="50"/>
                    <a:pt x="249" y="49"/>
                    <a:pt x="252" y="48"/>
                  </a:cubicBezTo>
                  <a:cubicBezTo>
                    <a:pt x="253" y="48"/>
                    <a:pt x="255" y="47"/>
                    <a:pt x="257" y="46"/>
                  </a:cubicBezTo>
                  <a:cubicBezTo>
                    <a:pt x="258" y="46"/>
                    <a:pt x="262" y="45"/>
                    <a:pt x="266" y="44"/>
                  </a:cubicBezTo>
                  <a:cubicBezTo>
                    <a:pt x="269" y="43"/>
                    <a:pt x="272" y="42"/>
                    <a:pt x="272" y="41"/>
                  </a:cubicBezTo>
                  <a:cubicBezTo>
                    <a:pt x="272" y="41"/>
                    <a:pt x="273" y="41"/>
                    <a:pt x="274" y="41"/>
                  </a:cubicBezTo>
                  <a:cubicBezTo>
                    <a:pt x="274" y="40"/>
                    <a:pt x="275" y="40"/>
                    <a:pt x="275" y="40"/>
                  </a:cubicBezTo>
                  <a:cubicBezTo>
                    <a:pt x="275" y="39"/>
                    <a:pt x="277" y="39"/>
                    <a:pt x="282" y="38"/>
                  </a:cubicBezTo>
                  <a:cubicBezTo>
                    <a:pt x="283" y="38"/>
                    <a:pt x="283" y="38"/>
                    <a:pt x="283" y="38"/>
                  </a:cubicBezTo>
                  <a:cubicBezTo>
                    <a:pt x="282" y="37"/>
                    <a:pt x="284" y="37"/>
                    <a:pt x="287" y="36"/>
                  </a:cubicBezTo>
                  <a:cubicBezTo>
                    <a:pt x="294" y="34"/>
                    <a:pt x="297" y="33"/>
                    <a:pt x="301" y="31"/>
                  </a:cubicBezTo>
                  <a:cubicBezTo>
                    <a:pt x="305" y="29"/>
                    <a:pt x="314" y="26"/>
                    <a:pt x="317" y="24"/>
                  </a:cubicBezTo>
                  <a:cubicBezTo>
                    <a:pt x="318" y="24"/>
                    <a:pt x="319" y="24"/>
                    <a:pt x="319" y="24"/>
                  </a:cubicBezTo>
                  <a:cubicBezTo>
                    <a:pt x="319" y="24"/>
                    <a:pt x="322" y="23"/>
                    <a:pt x="326" y="22"/>
                  </a:cubicBezTo>
                  <a:cubicBezTo>
                    <a:pt x="330" y="21"/>
                    <a:pt x="333" y="20"/>
                    <a:pt x="334" y="20"/>
                  </a:cubicBezTo>
                  <a:cubicBezTo>
                    <a:pt x="334" y="19"/>
                    <a:pt x="335" y="19"/>
                    <a:pt x="340" y="17"/>
                  </a:cubicBezTo>
                  <a:cubicBezTo>
                    <a:pt x="342" y="16"/>
                    <a:pt x="343" y="16"/>
                    <a:pt x="344" y="16"/>
                  </a:cubicBezTo>
                  <a:cubicBezTo>
                    <a:pt x="344" y="16"/>
                    <a:pt x="345" y="15"/>
                    <a:pt x="347" y="14"/>
                  </a:cubicBezTo>
                  <a:cubicBezTo>
                    <a:pt x="351" y="13"/>
                    <a:pt x="353" y="13"/>
                    <a:pt x="354" y="12"/>
                  </a:cubicBezTo>
                  <a:cubicBezTo>
                    <a:pt x="356" y="10"/>
                    <a:pt x="358" y="10"/>
                    <a:pt x="360" y="10"/>
                  </a:cubicBezTo>
                  <a:cubicBezTo>
                    <a:pt x="361" y="10"/>
                    <a:pt x="362" y="9"/>
                    <a:pt x="362" y="9"/>
                  </a:cubicBezTo>
                  <a:cubicBezTo>
                    <a:pt x="362" y="9"/>
                    <a:pt x="364" y="8"/>
                    <a:pt x="366" y="8"/>
                  </a:cubicBezTo>
                  <a:cubicBezTo>
                    <a:pt x="368" y="7"/>
                    <a:pt x="370" y="7"/>
                    <a:pt x="370" y="6"/>
                  </a:cubicBezTo>
                  <a:cubicBezTo>
                    <a:pt x="371" y="6"/>
                    <a:pt x="373" y="5"/>
                    <a:pt x="376" y="4"/>
                  </a:cubicBezTo>
                  <a:cubicBezTo>
                    <a:pt x="380" y="3"/>
                    <a:pt x="383" y="2"/>
                    <a:pt x="384" y="1"/>
                  </a:cubicBezTo>
                  <a:cubicBezTo>
                    <a:pt x="385" y="1"/>
                    <a:pt x="387" y="0"/>
                    <a:pt x="389" y="0"/>
                  </a:cubicBezTo>
                  <a:cubicBezTo>
                    <a:pt x="392" y="0"/>
                    <a:pt x="392" y="0"/>
                    <a:pt x="398" y="3"/>
                  </a:cubicBezTo>
                  <a:cubicBezTo>
                    <a:pt x="401" y="5"/>
                    <a:pt x="403" y="7"/>
                    <a:pt x="404" y="8"/>
                  </a:cubicBezTo>
                  <a:cubicBezTo>
                    <a:pt x="404" y="8"/>
                    <a:pt x="405" y="9"/>
                    <a:pt x="405" y="9"/>
                  </a:cubicBezTo>
                  <a:cubicBezTo>
                    <a:pt x="406" y="8"/>
                    <a:pt x="408" y="13"/>
                    <a:pt x="409" y="19"/>
                  </a:cubicBezTo>
                  <a:cubicBezTo>
                    <a:pt x="411" y="27"/>
                    <a:pt x="411" y="28"/>
                    <a:pt x="410" y="30"/>
                  </a:cubicBezTo>
                  <a:cubicBezTo>
                    <a:pt x="410" y="31"/>
                    <a:pt x="410" y="32"/>
                    <a:pt x="410" y="33"/>
                  </a:cubicBezTo>
                  <a:cubicBezTo>
                    <a:pt x="411" y="34"/>
                    <a:pt x="411" y="34"/>
                    <a:pt x="410" y="34"/>
                  </a:cubicBezTo>
                  <a:cubicBezTo>
                    <a:pt x="410" y="35"/>
                    <a:pt x="408" y="36"/>
                    <a:pt x="406" y="37"/>
                  </a:cubicBezTo>
                  <a:cubicBezTo>
                    <a:pt x="404" y="38"/>
                    <a:pt x="402" y="39"/>
                    <a:pt x="400" y="39"/>
                  </a:cubicBezTo>
                  <a:cubicBezTo>
                    <a:pt x="399" y="39"/>
                    <a:pt x="398" y="40"/>
                    <a:pt x="398" y="40"/>
                  </a:cubicBezTo>
                  <a:cubicBezTo>
                    <a:pt x="398" y="40"/>
                    <a:pt x="395" y="41"/>
                    <a:pt x="392" y="42"/>
                  </a:cubicBezTo>
                  <a:cubicBezTo>
                    <a:pt x="389" y="42"/>
                    <a:pt x="387" y="43"/>
                    <a:pt x="387" y="44"/>
                  </a:cubicBezTo>
                  <a:cubicBezTo>
                    <a:pt x="387" y="44"/>
                    <a:pt x="386" y="44"/>
                    <a:pt x="385" y="45"/>
                  </a:cubicBezTo>
                  <a:cubicBezTo>
                    <a:pt x="384" y="45"/>
                    <a:pt x="383" y="45"/>
                    <a:pt x="383" y="46"/>
                  </a:cubicBezTo>
                  <a:cubicBezTo>
                    <a:pt x="383" y="46"/>
                    <a:pt x="382" y="46"/>
                    <a:pt x="380" y="47"/>
                  </a:cubicBezTo>
                  <a:cubicBezTo>
                    <a:pt x="378" y="47"/>
                    <a:pt x="377" y="47"/>
                    <a:pt x="377" y="48"/>
                  </a:cubicBezTo>
                  <a:cubicBezTo>
                    <a:pt x="377" y="48"/>
                    <a:pt x="376" y="48"/>
                    <a:pt x="376" y="48"/>
                  </a:cubicBezTo>
                  <a:cubicBezTo>
                    <a:pt x="375" y="48"/>
                    <a:pt x="375" y="49"/>
                    <a:pt x="375" y="49"/>
                  </a:cubicBezTo>
                  <a:cubicBezTo>
                    <a:pt x="375" y="50"/>
                    <a:pt x="375" y="50"/>
                    <a:pt x="374" y="49"/>
                  </a:cubicBezTo>
                  <a:cubicBezTo>
                    <a:pt x="373" y="49"/>
                    <a:pt x="372" y="49"/>
                    <a:pt x="373" y="49"/>
                  </a:cubicBezTo>
                  <a:cubicBezTo>
                    <a:pt x="373" y="50"/>
                    <a:pt x="373" y="50"/>
                    <a:pt x="372" y="50"/>
                  </a:cubicBezTo>
                  <a:cubicBezTo>
                    <a:pt x="370" y="50"/>
                    <a:pt x="369" y="51"/>
                    <a:pt x="368" y="52"/>
                  </a:cubicBezTo>
                  <a:cubicBezTo>
                    <a:pt x="366" y="53"/>
                    <a:pt x="364" y="54"/>
                    <a:pt x="363" y="54"/>
                  </a:cubicBezTo>
                  <a:cubicBezTo>
                    <a:pt x="361" y="54"/>
                    <a:pt x="360" y="55"/>
                    <a:pt x="360" y="55"/>
                  </a:cubicBezTo>
                  <a:cubicBezTo>
                    <a:pt x="360" y="56"/>
                    <a:pt x="360" y="56"/>
                    <a:pt x="359" y="56"/>
                  </a:cubicBezTo>
                  <a:cubicBezTo>
                    <a:pt x="359" y="56"/>
                    <a:pt x="358" y="56"/>
                    <a:pt x="357" y="57"/>
                  </a:cubicBezTo>
                  <a:cubicBezTo>
                    <a:pt x="354" y="58"/>
                    <a:pt x="344" y="61"/>
                    <a:pt x="339" y="62"/>
                  </a:cubicBezTo>
                  <a:cubicBezTo>
                    <a:pt x="336" y="63"/>
                    <a:pt x="334" y="64"/>
                    <a:pt x="333" y="64"/>
                  </a:cubicBezTo>
                  <a:cubicBezTo>
                    <a:pt x="332" y="66"/>
                    <a:pt x="330" y="66"/>
                    <a:pt x="329" y="65"/>
                  </a:cubicBezTo>
                  <a:cubicBezTo>
                    <a:pt x="329" y="65"/>
                    <a:pt x="329" y="65"/>
                    <a:pt x="328" y="65"/>
                  </a:cubicBezTo>
                  <a:cubicBezTo>
                    <a:pt x="328" y="65"/>
                    <a:pt x="328" y="66"/>
                    <a:pt x="328" y="66"/>
                  </a:cubicBezTo>
                  <a:cubicBezTo>
                    <a:pt x="329" y="66"/>
                    <a:pt x="328" y="67"/>
                    <a:pt x="328" y="67"/>
                  </a:cubicBezTo>
                  <a:cubicBezTo>
                    <a:pt x="327" y="67"/>
                    <a:pt x="326" y="67"/>
                    <a:pt x="327" y="66"/>
                  </a:cubicBezTo>
                  <a:cubicBezTo>
                    <a:pt x="327" y="66"/>
                    <a:pt x="327" y="66"/>
                    <a:pt x="326" y="66"/>
                  </a:cubicBezTo>
                  <a:cubicBezTo>
                    <a:pt x="325" y="67"/>
                    <a:pt x="324" y="67"/>
                    <a:pt x="323" y="68"/>
                  </a:cubicBezTo>
                  <a:cubicBezTo>
                    <a:pt x="322" y="68"/>
                    <a:pt x="321" y="68"/>
                    <a:pt x="321" y="69"/>
                  </a:cubicBezTo>
                  <a:cubicBezTo>
                    <a:pt x="320" y="69"/>
                    <a:pt x="309" y="73"/>
                    <a:pt x="310" y="72"/>
                  </a:cubicBezTo>
                  <a:cubicBezTo>
                    <a:pt x="310" y="71"/>
                    <a:pt x="309" y="71"/>
                    <a:pt x="309" y="72"/>
                  </a:cubicBezTo>
                  <a:cubicBezTo>
                    <a:pt x="306" y="74"/>
                    <a:pt x="300" y="76"/>
                    <a:pt x="300" y="75"/>
                  </a:cubicBezTo>
                  <a:cubicBezTo>
                    <a:pt x="300" y="74"/>
                    <a:pt x="300" y="74"/>
                    <a:pt x="299" y="74"/>
                  </a:cubicBezTo>
                  <a:cubicBezTo>
                    <a:pt x="298" y="74"/>
                    <a:pt x="298" y="75"/>
                    <a:pt x="298" y="75"/>
                  </a:cubicBezTo>
                  <a:cubicBezTo>
                    <a:pt x="298" y="76"/>
                    <a:pt x="297" y="76"/>
                    <a:pt x="295" y="77"/>
                  </a:cubicBezTo>
                  <a:cubicBezTo>
                    <a:pt x="292" y="77"/>
                    <a:pt x="291" y="78"/>
                    <a:pt x="291" y="78"/>
                  </a:cubicBezTo>
                  <a:cubicBezTo>
                    <a:pt x="291" y="79"/>
                    <a:pt x="290" y="79"/>
                    <a:pt x="288" y="79"/>
                  </a:cubicBezTo>
                  <a:cubicBezTo>
                    <a:pt x="286" y="80"/>
                    <a:pt x="284" y="81"/>
                    <a:pt x="282" y="82"/>
                  </a:cubicBezTo>
                  <a:cubicBezTo>
                    <a:pt x="280" y="83"/>
                    <a:pt x="279" y="83"/>
                    <a:pt x="279" y="83"/>
                  </a:cubicBezTo>
                  <a:cubicBezTo>
                    <a:pt x="278" y="82"/>
                    <a:pt x="276" y="83"/>
                    <a:pt x="274" y="85"/>
                  </a:cubicBezTo>
                  <a:cubicBezTo>
                    <a:pt x="273" y="85"/>
                    <a:pt x="271" y="86"/>
                    <a:pt x="269" y="86"/>
                  </a:cubicBezTo>
                  <a:cubicBezTo>
                    <a:pt x="267" y="87"/>
                    <a:pt x="266" y="87"/>
                    <a:pt x="266" y="88"/>
                  </a:cubicBezTo>
                  <a:cubicBezTo>
                    <a:pt x="266" y="88"/>
                    <a:pt x="266" y="88"/>
                    <a:pt x="265" y="88"/>
                  </a:cubicBezTo>
                  <a:cubicBezTo>
                    <a:pt x="262" y="88"/>
                    <a:pt x="259" y="89"/>
                    <a:pt x="259" y="90"/>
                  </a:cubicBezTo>
                  <a:cubicBezTo>
                    <a:pt x="259" y="90"/>
                    <a:pt x="258" y="90"/>
                    <a:pt x="257" y="91"/>
                  </a:cubicBezTo>
                  <a:cubicBezTo>
                    <a:pt x="256" y="91"/>
                    <a:pt x="255" y="92"/>
                    <a:pt x="255" y="92"/>
                  </a:cubicBezTo>
                  <a:cubicBezTo>
                    <a:pt x="255" y="92"/>
                    <a:pt x="255" y="92"/>
                    <a:pt x="254" y="92"/>
                  </a:cubicBezTo>
                  <a:cubicBezTo>
                    <a:pt x="254" y="92"/>
                    <a:pt x="253" y="93"/>
                    <a:pt x="252" y="93"/>
                  </a:cubicBezTo>
                  <a:cubicBezTo>
                    <a:pt x="251" y="94"/>
                    <a:pt x="246" y="96"/>
                    <a:pt x="246" y="96"/>
                  </a:cubicBezTo>
                  <a:cubicBezTo>
                    <a:pt x="246" y="95"/>
                    <a:pt x="246" y="95"/>
                    <a:pt x="245" y="95"/>
                  </a:cubicBezTo>
                  <a:cubicBezTo>
                    <a:pt x="245" y="96"/>
                    <a:pt x="244" y="96"/>
                    <a:pt x="245" y="96"/>
                  </a:cubicBezTo>
                  <a:cubicBezTo>
                    <a:pt x="245" y="97"/>
                    <a:pt x="245" y="97"/>
                    <a:pt x="243" y="98"/>
                  </a:cubicBezTo>
                  <a:cubicBezTo>
                    <a:pt x="242" y="98"/>
                    <a:pt x="241" y="99"/>
                    <a:pt x="240" y="99"/>
                  </a:cubicBezTo>
                  <a:cubicBezTo>
                    <a:pt x="237" y="100"/>
                    <a:pt x="236" y="101"/>
                    <a:pt x="235" y="100"/>
                  </a:cubicBezTo>
                  <a:cubicBezTo>
                    <a:pt x="235" y="100"/>
                    <a:pt x="235" y="100"/>
                    <a:pt x="234" y="101"/>
                  </a:cubicBezTo>
                  <a:cubicBezTo>
                    <a:pt x="233" y="103"/>
                    <a:pt x="224" y="107"/>
                    <a:pt x="214" y="110"/>
                  </a:cubicBezTo>
                  <a:cubicBezTo>
                    <a:pt x="211" y="110"/>
                    <a:pt x="209" y="111"/>
                    <a:pt x="209" y="112"/>
                  </a:cubicBezTo>
                  <a:cubicBezTo>
                    <a:pt x="209" y="112"/>
                    <a:pt x="208" y="112"/>
                    <a:pt x="208" y="112"/>
                  </a:cubicBezTo>
                  <a:cubicBezTo>
                    <a:pt x="208" y="111"/>
                    <a:pt x="205" y="112"/>
                    <a:pt x="204" y="113"/>
                  </a:cubicBezTo>
                  <a:cubicBezTo>
                    <a:pt x="204" y="114"/>
                    <a:pt x="202" y="114"/>
                    <a:pt x="201" y="114"/>
                  </a:cubicBezTo>
                  <a:cubicBezTo>
                    <a:pt x="199" y="115"/>
                    <a:pt x="198" y="115"/>
                    <a:pt x="198" y="115"/>
                  </a:cubicBezTo>
                  <a:cubicBezTo>
                    <a:pt x="198" y="116"/>
                    <a:pt x="196" y="116"/>
                    <a:pt x="195" y="117"/>
                  </a:cubicBezTo>
                  <a:cubicBezTo>
                    <a:pt x="193" y="118"/>
                    <a:pt x="190" y="119"/>
                    <a:pt x="189" y="119"/>
                  </a:cubicBezTo>
                  <a:cubicBezTo>
                    <a:pt x="186" y="121"/>
                    <a:pt x="183" y="122"/>
                    <a:pt x="177" y="124"/>
                  </a:cubicBezTo>
                  <a:cubicBezTo>
                    <a:pt x="174" y="125"/>
                    <a:pt x="172" y="126"/>
                    <a:pt x="172" y="126"/>
                  </a:cubicBezTo>
                  <a:cubicBezTo>
                    <a:pt x="172" y="127"/>
                    <a:pt x="172" y="127"/>
                    <a:pt x="172" y="126"/>
                  </a:cubicBezTo>
                  <a:cubicBezTo>
                    <a:pt x="172" y="125"/>
                    <a:pt x="170" y="126"/>
                    <a:pt x="169" y="127"/>
                  </a:cubicBezTo>
                  <a:cubicBezTo>
                    <a:pt x="169" y="128"/>
                    <a:pt x="169" y="128"/>
                    <a:pt x="168" y="127"/>
                  </a:cubicBezTo>
                  <a:cubicBezTo>
                    <a:pt x="168" y="126"/>
                    <a:pt x="168" y="126"/>
                    <a:pt x="168" y="127"/>
                  </a:cubicBezTo>
                  <a:cubicBezTo>
                    <a:pt x="167" y="129"/>
                    <a:pt x="167" y="129"/>
                    <a:pt x="167" y="128"/>
                  </a:cubicBezTo>
                  <a:cubicBezTo>
                    <a:pt x="166" y="126"/>
                    <a:pt x="165" y="127"/>
                    <a:pt x="165" y="128"/>
                  </a:cubicBezTo>
                  <a:cubicBezTo>
                    <a:pt x="165" y="130"/>
                    <a:pt x="162" y="131"/>
                    <a:pt x="162" y="130"/>
                  </a:cubicBezTo>
                  <a:cubicBezTo>
                    <a:pt x="162" y="129"/>
                    <a:pt x="160" y="130"/>
                    <a:pt x="160" y="131"/>
                  </a:cubicBezTo>
                  <a:cubicBezTo>
                    <a:pt x="160" y="131"/>
                    <a:pt x="159" y="132"/>
                    <a:pt x="158" y="132"/>
                  </a:cubicBezTo>
                  <a:cubicBezTo>
                    <a:pt x="157" y="132"/>
                    <a:pt x="157" y="132"/>
                    <a:pt x="157" y="132"/>
                  </a:cubicBezTo>
                  <a:cubicBezTo>
                    <a:pt x="156" y="132"/>
                    <a:pt x="156" y="133"/>
                    <a:pt x="155" y="133"/>
                  </a:cubicBezTo>
                  <a:cubicBezTo>
                    <a:pt x="152" y="134"/>
                    <a:pt x="151" y="135"/>
                    <a:pt x="145" y="137"/>
                  </a:cubicBezTo>
                  <a:cubicBezTo>
                    <a:pt x="143" y="138"/>
                    <a:pt x="139" y="140"/>
                    <a:pt x="137" y="141"/>
                  </a:cubicBezTo>
                  <a:cubicBezTo>
                    <a:pt x="135" y="142"/>
                    <a:pt x="133" y="143"/>
                    <a:pt x="132" y="143"/>
                  </a:cubicBezTo>
                  <a:cubicBezTo>
                    <a:pt x="131" y="144"/>
                    <a:pt x="127" y="145"/>
                    <a:pt x="122" y="147"/>
                  </a:cubicBezTo>
                  <a:cubicBezTo>
                    <a:pt x="116" y="148"/>
                    <a:pt x="114" y="149"/>
                    <a:pt x="113" y="150"/>
                  </a:cubicBezTo>
                  <a:cubicBezTo>
                    <a:pt x="112" y="151"/>
                    <a:pt x="111" y="152"/>
                    <a:pt x="111" y="152"/>
                  </a:cubicBezTo>
                  <a:cubicBezTo>
                    <a:pt x="110" y="152"/>
                    <a:pt x="104" y="155"/>
                    <a:pt x="102" y="156"/>
                  </a:cubicBezTo>
                  <a:cubicBezTo>
                    <a:pt x="101" y="157"/>
                    <a:pt x="100" y="157"/>
                    <a:pt x="99" y="157"/>
                  </a:cubicBezTo>
                  <a:cubicBezTo>
                    <a:pt x="99" y="156"/>
                    <a:pt x="98" y="156"/>
                    <a:pt x="98" y="157"/>
                  </a:cubicBezTo>
                  <a:cubicBezTo>
                    <a:pt x="97" y="157"/>
                    <a:pt x="96" y="158"/>
                    <a:pt x="92" y="159"/>
                  </a:cubicBezTo>
                  <a:cubicBezTo>
                    <a:pt x="90" y="160"/>
                    <a:pt x="88" y="161"/>
                    <a:pt x="88" y="161"/>
                  </a:cubicBezTo>
                  <a:cubicBezTo>
                    <a:pt x="87" y="161"/>
                    <a:pt x="87" y="162"/>
                    <a:pt x="87" y="161"/>
                  </a:cubicBezTo>
                  <a:cubicBezTo>
                    <a:pt x="87" y="161"/>
                    <a:pt x="86" y="162"/>
                    <a:pt x="85" y="163"/>
                  </a:cubicBezTo>
                  <a:cubicBezTo>
                    <a:pt x="85" y="164"/>
                    <a:pt x="84" y="165"/>
                    <a:pt x="83" y="164"/>
                  </a:cubicBezTo>
                  <a:cubicBezTo>
                    <a:pt x="82" y="164"/>
                    <a:pt x="80" y="164"/>
                    <a:pt x="81" y="165"/>
                  </a:cubicBezTo>
                  <a:cubicBezTo>
                    <a:pt x="81" y="166"/>
                    <a:pt x="79" y="167"/>
                    <a:pt x="79" y="167"/>
                  </a:cubicBezTo>
                  <a:cubicBezTo>
                    <a:pt x="78" y="166"/>
                    <a:pt x="78" y="166"/>
                    <a:pt x="78" y="166"/>
                  </a:cubicBezTo>
                  <a:cubicBezTo>
                    <a:pt x="77" y="166"/>
                    <a:pt x="77" y="166"/>
                    <a:pt x="77" y="166"/>
                  </a:cubicBezTo>
                  <a:cubicBezTo>
                    <a:pt x="77" y="165"/>
                    <a:pt x="76" y="164"/>
                    <a:pt x="76" y="165"/>
                  </a:cubicBezTo>
                  <a:cubicBezTo>
                    <a:pt x="75" y="165"/>
                    <a:pt x="75" y="165"/>
                    <a:pt x="75" y="165"/>
                  </a:cubicBezTo>
                  <a:cubicBezTo>
                    <a:pt x="74" y="164"/>
                    <a:pt x="74" y="165"/>
                    <a:pt x="73" y="165"/>
                  </a:cubicBezTo>
                  <a:cubicBezTo>
                    <a:pt x="72" y="166"/>
                    <a:pt x="71" y="167"/>
                    <a:pt x="70" y="166"/>
                  </a:cubicBezTo>
                  <a:cubicBezTo>
                    <a:pt x="69" y="166"/>
                    <a:pt x="68" y="166"/>
                    <a:pt x="68" y="167"/>
                  </a:cubicBezTo>
                  <a:cubicBezTo>
                    <a:pt x="68" y="167"/>
                    <a:pt x="63" y="169"/>
                    <a:pt x="62" y="168"/>
                  </a:cubicBezTo>
                  <a:cubicBezTo>
                    <a:pt x="61" y="167"/>
                    <a:pt x="57" y="168"/>
                    <a:pt x="56" y="169"/>
                  </a:cubicBezTo>
                  <a:cubicBezTo>
                    <a:pt x="56" y="170"/>
                    <a:pt x="56" y="170"/>
                    <a:pt x="54" y="170"/>
                  </a:cubicBezTo>
                  <a:cubicBezTo>
                    <a:pt x="53" y="170"/>
                    <a:pt x="52" y="170"/>
                    <a:pt x="52" y="171"/>
                  </a:cubicBezTo>
                  <a:cubicBezTo>
                    <a:pt x="52" y="171"/>
                    <a:pt x="51" y="172"/>
                    <a:pt x="51" y="171"/>
                  </a:cubicBezTo>
                  <a:cubicBezTo>
                    <a:pt x="50" y="171"/>
                    <a:pt x="47" y="171"/>
                    <a:pt x="47" y="172"/>
                  </a:cubicBezTo>
                  <a:cubicBezTo>
                    <a:pt x="47" y="172"/>
                    <a:pt x="47" y="173"/>
                    <a:pt x="42" y="174"/>
                  </a:cubicBezTo>
                  <a:cubicBezTo>
                    <a:pt x="39" y="175"/>
                    <a:pt x="37" y="175"/>
                    <a:pt x="37" y="175"/>
                  </a:cubicBezTo>
                  <a:cubicBezTo>
                    <a:pt x="37" y="174"/>
                    <a:pt x="34" y="175"/>
                    <a:pt x="34" y="175"/>
                  </a:cubicBezTo>
                  <a:cubicBezTo>
                    <a:pt x="33" y="176"/>
                    <a:pt x="32" y="177"/>
                    <a:pt x="31" y="177"/>
                  </a:cubicBezTo>
                  <a:cubicBezTo>
                    <a:pt x="28" y="178"/>
                    <a:pt x="28" y="178"/>
                    <a:pt x="27" y="177"/>
                  </a:cubicBezTo>
                  <a:cubicBezTo>
                    <a:pt x="26" y="177"/>
                    <a:pt x="26" y="177"/>
                    <a:pt x="26" y="177"/>
                  </a:cubicBezTo>
                  <a:cubicBezTo>
                    <a:pt x="26" y="178"/>
                    <a:pt x="25" y="178"/>
                    <a:pt x="25" y="178"/>
                  </a:cubicBezTo>
                  <a:cubicBezTo>
                    <a:pt x="25" y="177"/>
                    <a:pt x="25" y="177"/>
                    <a:pt x="24" y="177"/>
                  </a:cubicBezTo>
                  <a:cubicBezTo>
                    <a:pt x="23" y="179"/>
                    <a:pt x="18" y="179"/>
                    <a:pt x="18" y="179"/>
                  </a:cubicBezTo>
                  <a:cubicBezTo>
                    <a:pt x="17" y="178"/>
                    <a:pt x="17" y="178"/>
                    <a:pt x="17" y="179"/>
                  </a:cubicBezTo>
                  <a:cubicBezTo>
                    <a:pt x="16" y="180"/>
                    <a:pt x="14" y="181"/>
                    <a:pt x="14" y="180"/>
                  </a:cubicBezTo>
                  <a:cubicBezTo>
                    <a:pt x="14" y="180"/>
                    <a:pt x="9" y="181"/>
                    <a:pt x="5" y="182"/>
                  </a:cubicBezTo>
                  <a:cubicBezTo>
                    <a:pt x="3" y="182"/>
                    <a:pt x="2" y="182"/>
                    <a:pt x="2" y="182"/>
                  </a:cubicBezTo>
                  <a:cubicBezTo>
                    <a:pt x="2" y="181"/>
                    <a:pt x="1" y="180"/>
                    <a:pt x="1" y="180"/>
                  </a:cubicBezTo>
                  <a:cubicBezTo>
                    <a:pt x="0" y="179"/>
                    <a:pt x="0" y="178"/>
                    <a:pt x="0" y="178"/>
                  </a:cubicBezTo>
                  <a:close/>
                  <a:moveTo>
                    <a:pt x="14" y="175"/>
                  </a:moveTo>
                  <a:cubicBezTo>
                    <a:pt x="15" y="175"/>
                    <a:pt x="17" y="175"/>
                    <a:pt x="18" y="174"/>
                  </a:cubicBezTo>
                  <a:cubicBezTo>
                    <a:pt x="24" y="173"/>
                    <a:pt x="30" y="171"/>
                    <a:pt x="30" y="170"/>
                  </a:cubicBezTo>
                  <a:cubicBezTo>
                    <a:pt x="31" y="169"/>
                    <a:pt x="31" y="166"/>
                    <a:pt x="29" y="164"/>
                  </a:cubicBezTo>
                  <a:cubicBezTo>
                    <a:pt x="27" y="163"/>
                    <a:pt x="27" y="162"/>
                    <a:pt x="26" y="163"/>
                  </a:cubicBezTo>
                  <a:cubicBezTo>
                    <a:pt x="26" y="163"/>
                    <a:pt x="24" y="164"/>
                    <a:pt x="23" y="164"/>
                  </a:cubicBezTo>
                  <a:cubicBezTo>
                    <a:pt x="22" y="165"/>
                    <a:pt x="21" y="165"/>
                    <a:pt x="21" y="166"/>
                  </a:cubicBezTo>
                  <a:cubicBezTo>
                    <a:pt x="21" y="166"/>
                    <a:pt x="21" y="166"/>
                    <a:pt x="20" y="166"/>
                  </a:cubicBezTo>
                  <a:cubicBezTo>
                    <a:pt x="20" y="166"/>
                    <a:pt x="20" y="167"/>
                    <a:pt x="20" y="167"/>
                  </a:cubicBezTo>
                  <a:cubicBezTo>
                    <a:pt x="19" y="168"/>
                    <a:pt x="19" y="169"/>
                    <a:pt x="18" y="169"/>
                  </a:cubicBezTo>
                  <a:cubicBezTo>
                    <a:pt x="18" y="169"/>
                    <a:pt x="17" y="170"/>
                    <a:pt x="16" y="170"/>
                  </a:cubicBezTo>
                  <a:cubicBezTo>
                    <a:pt x="15" y="171"/>
                    <a:pt x="15" y="172"/>
                    <a:pt x="14" y="172"/>
                  </a:cubicBezTo>
                  <a:cubicBezTo>
                    <a:pt x="13" y="172"/>
                    <a:pt x="11" y="175"/>
                    <a:pt x="11" y="176"/>
                  </a:cubicBezTo>
                  <a:cubicBezTo>
                    <a:pt x="11" y="176"/>
                    <a:pt x="12" y="176"/>
                    <a:pt x="14" y="175"/>
                  </a:cubicBezTo>
                  <a:close/>
                  <a:moveTo>
                    <a:pt x="35" y="165"/>
                  </a:moveTo>
                  <a:cubicBezTo>
                    <a:pt x="36" y="168"/>
                    <a:pt x="36" y="168"/>
                    <a:pt x="37" y="169"/>
                  </a:cubicBezTo>
                  <a:cubicBezTo>
                    <a:pt x="40" y="169"/>
                    <a:pt x="68" y="162"/>
                    <a:pt x="67" y="161"/>
                  </a:cubicBezTo>
                  <a:cubicBezTo>
                    <a:pt x="67" y="161"/>
                    <a:pt x="67" y="161"/>
                    <a:pt x="68" y="161"/>
                  </a:cubicBezTo>
                  <a:cubicBezTo>
                    <a:pt x="69" y="162"/>
                    <a:pt x="78" y="160"/>
                    <a:pt x="78" y="159"/>
                  </a:cubicBezTo>
                  <a:cubicBezTo>
                    <a:pt x="79" y="159"/>
                    <a:pt x="79" y="158"/>
                    <a:pt x="79" y="157"/>
                  </a:cubicBezTo>
                  <a:cubicBezTo>
                    <a:pt x="79" y="156"/>
                    <a:pt x="78" y="156"/>
                    <a:pt x="77" y="156"/>
                  </a:cubicBezTo>
                  <a:cubicBezTo>
                    <a:pt x="77" y="157"/>
                    <a:pt x="76" y="156"/>
                    <a:pt x="76" y="156"/>
                  </a:cubicBezTo>
                  <a:cubicBezTo>
                    <a:pt x="76" y="156"/>
                    <a:pt x="76" y="156"/>
                    <a:pt x="75" y="156"/>
                  </a:cubicBezTo>
                  <a:cubicBezTo>
                    <a:pt x="75" y="156"/>
                    <a:pt x="74" y="156"/>
                    <a:pt x="73" y="156"/>
                  </a:cubicBezTo>
                  <a:cubicBezTo>
                    <a:pt x="71" y="156"/>
                    <a:pt x="71" y="156"/>
                    <a:pt x="71" y="155"/>
                  </a:cubicBezTo>
                  <a:cubicBezTo>
                    <a:pt x="71" y="154"/>
                    <a:pt x="71" y="153"/>
                    <a:pt x="71" y="153"/>
                  </a:cubicBezTo>
                  <a:cubicBezTo>
                    <a:pt x="71" y="152"/>
                    <a:pt x="71" y="152"/>
                    <a:pt x="71" y="152"/>
                  </a:cubicBezTo>
                  <a:cubicBezTo>
                    <a:pt x="70" y="151"/>
                    <a:pt x="70" y="151"/>
                    <a:pt x="71" y="151"/>
                  </a:cubicBezTo>
                  <a:cubicBezTo>
                    <a:pt x="71" y="150"/>
                    <a:pt x="72" y="150"/>
                    <a:pt x="73" y="149"/>
                  </a:cubicBezTo>
                  <a:cubicBezTo>
                    <a:pt x="73" y="148"/>
                    <a:pt x="74" y="147"/>
                    <a:pt x="75" y="147"/>
                  </a:cubicBezTo>
                  <a:cubicBezTo>
                    <a:pt x="76" y="146"/>
                    <a:pt x="77" y="146"/>
                    <a:pt x="76" y="145"/>
                  </a:cubicBezTo>
                  <a:cubicBezTo>
                    <a:pt x="76" y="145"/>
                    <a:pt x="73" y="143"/>
                    <a:pt x="71" y="143"/>
                  </a:cubicBezTo>
                  <a:cubicBezTo>
                    <a:pt x="70" y="143"/>
                    <a:pt x="69" y="142"/>
                    <a:pt x="69" y="140"/>
                  </a:cubicBezTo>
                  <a:cubicBezTo>
                    <a:pt x="69" y="139"/>
                    <a:pt x="70" y="138"/>
                    <a:pt x="72" y="136"/>
                  </a:cubicBezTo>
                  <a:cubicBezTo>
                    <a:pt x="74" y="134"/>
                    <a:pt x="75" y="133"/>
                    <a:pt x="75" y="133"/>
                  </a:cubicBezTo>
                  <a:cubicBezTo>
                    <a:pt x="75" y="132"/>
                    <a:pt x="74" y="132"/>
                    <a:pt x="72" y="131"/>
                  </a:cubicBezTo>
                  <a:cubicBezTo>
                    <a:pt x="68" y="131"/>
                    <a:pt x="64" y="131"/>
                    <a:pt x="64" y="133"/>
                  </a:cubicBezTo>
                  <a:cubicBezTo>
                    <a:pt x="64" y="133"/>
                    <a:pt x="64" y="134"/>
                    <a:pt x="63" y="134"/>
                  </a:cubicBezTo>
                  <a:cubicBezTo>
                    <a:pt x="62" y="135"/>
                    <a:pt x="61" y="136"/>
                    <a:pt x="60" y="136"/>
                  </a:cubicBezTo>
                  <a:cubicBezTo>
                    <a:pt x="60" y="137"/>
                    <a:pt x="60" y="137"/>
                    <a:pt x="60" y="137"/>
                  </a:cubicBezTo>
                  <a:cubicBezTo>
                    <a:pt x="60" y="137"/>
                    <a:pt x="52" y="142"/>
                    <a:pt x="46" y="147"/>
                  </a:cubicBezTo>
                  <a:cubicBezTo>
                    <a:pt x="44" y="149"/>
                    <a:pt x="40" y="152"/>
                    <a:pt x="38" y="154"/>
                  </a:cubicBezTo>
                  <a:cubicBezTo>
                    <a:pt x="32" y="157"/>
                    <a:pt x="32" y="158"/>
                    <a:pt x="33" y="160"/>
                  </a:cubicBezTo>
                  <a:cubicBezTo>
                    <a:pt x="33" y="161"/>
                    <a:pt x="34" y="163"/>
                    <a:pt x="35" y="165"/>
                  </a:cubicBezTo>
                  <a:close/>
                  <a:moveTo>
                    <a:pt x="85" y="153"/>
                  </a:moveTo>
                  <a:cubicBezTo>
                    <a:pt x="88" y="156"/>
                    <a:pt x="88" y="156"/>
                    <a:pt x="89" y="156"/>
                  </a:cubicBezTo>
                  <a:cubicBezTo>
                    <a:pt x="90" y="155"/>
                    <a:pt x="92" y="155"/>
                    <a:pt x="93" y="154"/>
                  </a:cubicBezTo>
                  <a:cubicBezTo>
                    <a:pt x="94" y="154"/>
                    <a:pt x="94" y="154"/>
                    <a:pt x="94" y="153"/>
                  </a:cubicBezTo>
                  <a:cubicBezTo>
                    <a:pt x="94" y="152"/>
                    <a:pt x="95" y="152"/>
                    <a:pt x="96" y="152"/>
                  </a:cubicBezTo>
                  <a:cubicBezTo>
                    <a:pt x="97" y="153"/>
                    <a:pt x="98" y="152"/>
                    <a:pt x="98" y="151"/>
                  </a:cubicBezTo>
                  <a:cubicBezTo>
                    <a:pt x="100" y="150"/>
                    <a:pt x="100" y="150"/>
                    <a:pt x="101" y="151"/>
                  </a:cubicBezTo>
                  <a:cubicBezTo>
                    <a:pt x="101" y="152"/>
                    <a:pt x="103" y="152"/>
                    <a:pt x="103" y="151"/>
                  </a:cubicBezTo>
                  <a:cubicBezTo>
                    <a:pt x="103" y="150"/>
                    <a:pt x="103" y="150"/>
                    <a:pt x="104" y="150"/>
                  </a:cubicBezTo>
                  <a:cubicBezTo>
                    <a:pt x="105" y="150"/>
                    <a:pt x="107" y="148"/>
                    <a:pt x="107" y="148"/>
                  </a:cubicBezTo>
                  <a:cubicBezTo>
                    <a:pt x="107" y="147"/>
                    <a:pt x="107" y="147"/>
                    <a:pt x="108" y="147"/>
                  </a:cubicBezTo>
                  <a:cubicBezTo>
                    <a:pt x="108" y="148"/>
                    <a:pt x="109" y="148"/>
                    <a:pt x="110" y="147"/>
                  </a:cubicBezTo>
                  <a:cubicBezTo>
                    <a:pt x="111" y="145"/>
                    <a:pt x="114" y="144"/>
                    <a:pt x="119" y="143"/>
                  </a:cubicBezTo>
                  <a:cubicBezTo>
                    <a:pt x="119" y="143"/>
                    <a:pt x="120" y="143"/>
                    <a:pt x="121" y="143"/>
                  </a:cubicBezTo>
                  <a:cubicBezTo>
                    <a:pt x="122" y="143"/>
                    <a:pt x="123" y="142"/>
                    <a:pt x="123" y="142"/>
                  </a:cubicBezTo>
                  <a:cubicBezTo>
                    <a:pt x="124" y="140"/>
                    <a:pt x="124" y="140"/>
                    <a:pt x="125" y="141"/>
                  </a:cubicBezTo>
                  <a:cubicBezTo>
                    <a:pt x="126" y="142"/>
                    <a:pt x="126" y="142"/>
                    <a:pt x="127" y="140"/>
                  </a:cubicBezTo>
                  <a:cubicBezTo>
                    <a:pt x="127" y="139"/>
                    <a:pt x="128" y="139"/>
                    <a:pt x="128" y="140"/>
                  </a:cubicBezTo>
                  <a:cubicBezTo>
                    <a:pt x="128" y="141"/>
                    <a:pt x="128" y="141"/>
                    <a:pt x="130" y="139"/>
                  </a:cubicBezTo>
                  <a:cubicBezTo>
                    <a:pt x="131" y="138"/>
                    <a:pt x="131" y="138"/>
                    <a:pt x="131" y="139"/>
                  </a:cubicBezTo>
                  <a:cubicBezTo>
                    <a:pt x="131" y="139"/>
                    <a:pt x="131" y="139"/>
                    <a:pt x="132" y="139"/>
                  </a:cubicBezTo>
                  <a:cubicBezTo>
                    <a:pt x="132" y="139"/>
                    <a:pt x="133" y="138"/>
                    <a:pt x="133" y="138"/>
                  </a:cubicBezTo>
                  <a:cubicBezTo>
                    <a:pt x="133" y="138"/>
                    <a:pt x="133" y="138"/>
                    <a:pt x="134" y="137"/>
                  </a:cubicBezTo>
                  <a:cubicBezTo>
                    <a:pt x="134" y="136"/>
                    <a:pt x="134" y="136"/>
                    <a:pt x="135" y="136"/>
                  </a:cubicBezTo>
                  <a:cubicBezTo>
                    <a:pt x="136" y="136"/>
                    <a:pt x="136" y="136"/>
                    <a:pt x="137" y="135"/>
                  </a:cubicBezTo>
                  <a:cubicBezTo>
                    <a:pt x="138" y="134"/>
                    <a:pt x="138" y="134"/>
                    <a:pt x="138" y="135"/>
                  </a:cubicBezTo>
                  <a:cubicBezTo>
                    <a:pt x="138" y="136"/>
                    <a:pt x="138" y="136"/>
                    <a:pt x="139" y="135"/>
                  </a:cubicBezTo>
                  <a:cubicBezTo>
                    <a:pt x="141" y="135"/>
                    <a:pt x="141" y="135"/>
                    <a:pt x="140" y="134"/>
                  </a:cubicBezTo>
                  <a:cubicBezTo>
                    <a:pt x="140" y="133"/>
                    <a:pt x="140" y="133"/>
                    <a:pt x="141" y="133"/>
                  </a:cubicBezTo>
                  <a:cubicBezTo>
                    <a:pt x="142" y="133"/>
                    <a:pt x="143" y="133"/>
                    <a:pt x="143" y="133"/>
                  </a:cubicBezTo>
                  <a:cubicBezTo>
                    <a:pt x="144" y="132"/>
                    <a:pt x="144" y="132"/>
                    <a:pt x="144" y="132"/>
                  </a:cubicBezTo>
                  <a:cubicBezTo>
                    <a:pt x="145" y="133"/>
                    <a:pt x="146" y="133"/>
                    <a:pt x="146" y="132"/>
                  </a:cubicBezTo>
                  <a:cubicBezTo>
                    <a:pt x="148" y="132"/>
                    <a:pt x="148" y="132"/>
                    <a:pt x="148" y="131"/>
                  </a:cubicBezTo>
                  <a:cubicBezTo>
                    <a:pt x="147" y="130"/>
                    <a:pt x="147" y="130"/>
                    <a:pt x="148" y="130"/>
                  </a:cubicBezTo>
                  <a:cubicBezTo>
                    <a:pt x="149" y="131"/>
                    <a:pt x="149" y="131"/>
                    <a:pt x="149" y="130"/>
                  </a:cubicBezTo>
                  <a:cubicBezTo>
                    <a:pt x="150" y="129"/>
                    <a:pt x="154" y="127"/>
                    <a:pt x="157" y="127"/>
                  </a:cubicBezTo>
                  <a:cubicBezTo>
                    <a:pt x="158" y="126"/>
                    <a:pt x="160" y="125"/>
                    <a:pt x="162" y="124"/>
                  </a:cubicBezTo>
                  <a:cubicBezTo>
                    <a:pt x="164" y="123"/>
                    <a:pt x="167" y="122"/>
                    <a:pt x="168" y="122"/>
                  </a:cubicBezTo>
                  <a:cubicBezTo>
                    <a:pt x="169" y="122"/>
                    <a:pt x="171" y="121"/>
                    <a:pt x="172" y="121"/>
                  </a:cubicBezTo>
                  <a:cubicBezTo>
                    <a:pt x="172" y="121"/>
                    <a:pt x="175" y="120"/>
                    <a:pt x="177" y="119"/>
                  </a:cubicBezTo>
                  <a:cubicBezTo>
                    <a:pt x="181" y="118"/>
                    <a:pt x="183" y="117"/>
                    <a:pt x="184" y="116"/>
                  </a:cubicBezTo>
                  <a:cubicBezTo>
                    <a:pt x="185" y="114"/>
                    <a:pt x="187" y="114"/>
                    <a:pt x="189" y="113"/>
                  </a:cubicBezTo>
                  <a:cubicBezTo>
                    <a:pt x="190" y="113"/>
                    <a:pt x="192" y="113"/>
                    <a:pt x="192" y="113"/>
                  </a:cubicBezTo>
                  <a:cubicBezTo>
                    <a:pt x="192" y="113"/>
                    <a:pt x="193" y="113"/>
                    <a:pt x="194" y="112"/>
                  </a:cubicBezTo>
                  <a:cubicBezTo>
                    <a:pt x="195" y="112"/>
                    <a:pt x="196" y="111"/>
                    <a:pt x="196" y="111"/>
                  </a:cubicBezTo>
                  <a:cubicBezTo>
                    <a:pt x="196" y="111"/>
                    <a:pt x="197" y="111"/>
                    <a:pt x="197" y="110"/>
                  </a:cubicBezTo>
                  <a:cubicBezTo>
                    <a:pt x="198" y="110"/>
                    <a:pt x="198" y="110"/>
                    <a:pt x="199" y="110"/>
                  </a:cubicBezTo>
                  <a:cubicBezTo>
                    <a:pt x="199" y="110"/>
                    <a:pt x="199" y="110"/>
                    <a:pt x="199" y="109"/>
                  </a:cubicBezTo>
                  <a:cubicBezTo>
                    <a:pt x="200" y="109"/>
                    <a:pt x="200" y="109"/>
                    <a:pt x="201" y="109"/>
                  </a:cubicBezTo>
                  <a:cubicBezTo>
                    <a:pt x="201" y="109"/>
                    <a:pt x="201" y="109"/>
                    <a:pt x="202" y="109"/>
                  </a:cubicBezTo>
                  <a:cubicBezTo>
                    <a:pt x="202" y="109"/>
                    <a:pt x="206" y="107"/>
                    <a:pt x="210" y="106"/>
                  </a:cubicBezTo>
                  <a:cubicBezTo>
                    <a:pt x="212" y="105"/>
                    <a:pt x="213" y="105"/>
                    <a:pt x="213" y="104"/>
                  </a:cubicBezTo>
                  <a:cubicBezTo>
                    <a:pt x="213" y="104"/>
                    <a:pt x="214" y="104"/>
                    <a:pt x="214" y="104"/>
                  </a:cubicBezTo>
                  <a:cubicBezTo>
                    <a:pt x="215" y="104"/>
                    <a:pt x="215" y="104"/>
                    <a:pt x="214" y="104"/>
                  </a:cubicBezTo>
                  <a:cubicBezTo>
                    <a:pt x="214" y="105"/>
                    <a:pt x="214" y="105"/>
                    <a:pt x="215" y="105"/>
                  </a:cubicBezTo>
                  <a:cubicBezTo>
                    <a:pt x="216" y="104"/>
                    <a:pt x="217" y="104"/>
                    <a:pt x="217" y="103"/>
                  </a:cubicBezTo>
                  <a:cubicBezTo>
                    <a:pt x="216" y="103"/>
                    <a:pt x="217" y="102"/>
                    <a:pt x="217" y="103"/>
                  </a:cubicBezTo>
                  <a:cubicBezTo>
                    <a:pt x="218" y="103"/>
                    <a:pt x="218" y="103"/>
                    <a:pt x="218" y="103"/>
                  </a:cubicBezTo>
                  <a:cubicBezTo>
                    <a:pt x="219" y="101"/>
                    <a:pt x="222" y="101"/>
                    <a:pt x="222" y="101"/>
                  </a:cubicBezTo>
                  <a:cubicBezTo>
                    <a:pt x="223" y="102"/>
                    <a:pt x="223" y="102"/>
                    <a:pt x="223" y="101"/>
                  </a:cubicBezTo>
                  <a:cubicBezTo>
                    <a:pt x="224" y="100"/>
                    <a:pt x="228" y="98"/>
                    <a:pt x="229" y="99"/>
                  </a:cubicBezTo>
                  <a:cubicBezTo>
                    <a:pt x="229" y="99"/>
                    <a:pt x="230" y="99"/>
                    <a:pt x="230" y="99"/>
                  </a:cubicBezTo>
                  <a:cubicBezTo>
                    <a:pt x="230" y="98"/>
                    <a:pt x="230" y="98"/>
                    <a:pt x="230" y="98"/>
                  </a:cubicBezTo>
                  <a:cubicBezTo>
                    <a:pt x="229" y="98"/>
                    <a:pt x="229" y="98"/>
                    <a:pt x="229" y="98"/>
                  </a:cubicBezTo>
                  <a:cubicBezTo>
                    <a:pt x="229" y="97"/>
                    <a:pt x="230" y="97"/>
                    <a:pt x="230" y="97"/>
                  </a:cubicBezTo>
                  <a:cubicBezTo>
                    <a:pt x="231" y="98"/>
                    <a:pt x="234" y="97"/>
                    <a:pt x="234" y="96"/>
                  </a:cubicBezTo>
                  <a:cubicBezTo>
                    <a:pt x="234" y="95"/>
                    <a:pt x="234" y="95"/>
                    <a:pt x="235" y="95"/>
                  </a:cubicBezTo>
                  <a:cubicBezTo>
                    <a:pt x="236" y="95"/>
                    <a:pt x="237" y="95"/>
                    <a:pt x="237" y="94"/>
                  </a:cubicBezTo>
                  <a:cubicBezTo>
                    <a:pt x="237" y="94"/>
                    <a:pt x="238" y="94"/>
                    <a:pt x="239" y="94"/>
                  </a:cubicBezTo>
                  <a:cubicBezTo>
                    <a:pt x="239" y="94"/>
                    <a:pt x="241" y="93"/>
                    <a:pt x="243" y="92"/>
                  </a:cubicBezTo>
                  <a:cubicBezTo>
                    <a:pt x="245" y="91"/>
                    <a:pt x="246" y="90"/>
                    <a:pt x="246" y="91"/>
                  </a:cubicBezTo>
                  <a:cubicBezTo>
                    <a:pt x="247" y="91"/>
                    <a:pt x="247" y="91"/>
                    <a:pt x="248" y="91"/>
                  </a:cubicBezTo>
                  <a:cubicBezTo>
                    <a:pt x="248" y="90"/>
                    <a:pt x="248" y="90"/>
                    <a:pt x="249" y="90"/>
                  </a:cubicBezTo>
                  <a:cubicBezTo>
                    <a:pt x="250" y="90"/>
                    <a:pt x="250" y="90"/>
                    <a:pt x="249" y="90"/>
                  </a:cubicBezTo>
                  <a:cubicBezTo>
                    <a:pt x="248" y="89"/>
                    <a:pt x="251" y="87"/>
                    <a:pt x="259" y="85"/>
                  </a:cubicBezTo>
                  <a:cubicBezTo>
                    <a:pt x="262" y="84"/>
                    <a:pt x="265" y="83"/>
                    <a:pt x="265" y="82"/>
                  </a:cubicBezTo>
                  <a:cubicBezTo>
                    <a:pt x="265" y="82"/>
                    <a:pt x="266" y="82"/>
                    <a:pt x="266" y="82"/>
                  </a:cubicBezTo>
                  <a:cubicBezTo>
                    <a:pt x="267" y="83"/>
                    <a:pt x="268" y="82"/>
                    <a:pt x="270" y="80"/>
                  </a:cubicBezTo>
                  <a:cubicBezTo>
                    <a:pt x="272" y="79"/>
                    <a:pt x="276" y="78"/>
                    <a:pt x="278" y="77"/>
                  </a:cubicBezTo>
                  <a:cubicBezTo>
                    <a:pt x="281" y="76"/>
                    <a:pt x="284" y="75"/>
                    <a:pt x="285" y="75"/>
                  </a:cubicBezTo>
                  <a:cubicBezTo>
                    <a:pt x="286" y="74"/>
                    <a:pt x="288" y="73"/>
                    <a:pt x="291" y="73"/>
                  </a:cubicBezTo>
                  <a:cubicBezTo>
                    <a:pt x="293" y="72"/>
                    <a:pt x="295" y="71"/>
                    <a:pt x="296" y="71"/>
                  </a:cubicBezTo>
                  <a:cubicBezTo>
                    <a:pt x="296" y="70"/>
                    <a:pt x="297" y="70"/>
                    <a:pt x="298" y="71"/>
                  </a:cubicBezTo>
                  <a:cubicBezTo>
                    <a:pt x="298" y="71"/>
                    <a:pt x="298" y="71"/>
                    <a:pt x="298" y="70"/>
                  </a:cubicBezTo>
                  <a:cubicBezTo>
                    <a:pt x="299" y="70"/>
                    <a:pt x="300" y="69"/>
                    <a:pt x="301" y="69"/>
                  </a:cubicBezTo>
                  <a:cubicBezTo>
                    <a:pt x="306" y="67"/>
                    <a:pt x="311" y="66"/>
                    <a:pt x="312" y="65"/>
                  </a:cubicBezTo>
                  <a:cubicBezTo>
                    <a:pt x="314" y="64"/>
                    <a:pt x="314" y="64"/>
                    <a:pt x="314" y="65"/>
                  </a:cubicBezTo>
                  <a:cubicBezTo>
                    <a:pt x="314" y="66"/>
                    <a:pt x="314" y="66"/>
                    <a:pt x="315" y="65"/>
                  </a:cubicBezTo>
                  <a:cubicBezTo>
                    <a:pt x="316" y="64"/>
                    <a:pt x="317" y="63"/>
                    <a:pt x="319" y="63"/>
                  </a:cubicBezTo>
                  <a:cubicBezTo>
                    <a:pt x="320" y="62"/>
                    <a:pt x="324" y="61"/>
                    <a:pt x="327" y="60"/>
                  </a:cubicBezTo>
                  <a:cubicBezTo>
                    <a:pt x="335" y="57"/>
                    <a:pt x="339" y="56"/>
                    <a:pt x="339" y="57"/>
                  </a:cubicBezTo>
                  <a:cubicBezTo>
                    <a:pt x="339" y="58"/>
                    <a:pt x="340" y="58"/>
                    <a:pt x="341" y="57"/>
                  </a:cubicBezTo>
                  <a:cubicBezTo>
                    <a:pt x="341" y="56"/>
                    <a:pt x="342" y="55"/>
                    <a:pt x="343" y="55"/>
                  </a:cubicBezTo>
                  <a:cubicBezTo>
                    <a:pt x="343" y="55"/>
                    <a:pt x="344" y="55"/>
                    <a:pt x="344" y="55"/>
                  </a:cubicBezTo>
                  <a:cubicBezTo>
                    <a:pt x="344" y="54"/>
                    <a:pt x="349" y="53"/>
                    <a:pt x="355" y="51"/>
                  </a:cubicBezTo>
                  <a:cubicBezTo>
                    <a:pt x="357" y="51"/>
                    <a:pt x="358" y="50"/>
                    <a:pt x="358" y="50"/>
                  </a:cubicBezTo>
                  <a:cubicBezTo>
                    <a:pt x="358" y="50"/>
                    <a:pt x="359" y="49"/>
                    <a:pt x="361" y="49"/>
                  </a:cubicBezTo>
                  <a:cubicBezTo>
                    <a:pt x="362" y="49"/>
                    <a:pt x="364" y="48"/>
                    <a:pt x="364" y="48"/>
                  </a:cubicBezTo>
                  <a:cubicBezTo>
                    <a:pt x="364" y="47"/>
                    <a:pt x="365" y="47"/>
                    <a:pt x="366" y="47"/>
                  </a:cubicBezTo>
                  <a:cubicBezTo>
                    <a:pt x="366" y="47"/>
                    <a:pt x="367" y="47"/>
                    <a:pt x="367" y="47"/>
                  </a:cubicBezTo>
                  <a:cubicBezTo>
                    <a:pt x="367" y="46"/>
                    <a:pt x="367" y="46"/>
                    <a:pt x="367" y="46"/>
                  </a:cubicBezTo>
                  <a:cubicBezTo>
                    <a:pt x="367" y="46"/>
                    <a:pt x="369" y="45"/>
                    <a:pt x="370" y="45"/>
                  </a:cubicBezTo>
                  <a:cubicBezTo>
                    <a:pt x="373" y="43"/>
                    <a:pt x="379" y="41"/>
                    <a:pt x="379" y="42"/>
                  </a:cubicBezTo>
                  <a:cubicBezTo>
                    <a:pt x="379" y="42"/>
                    <a:pt x="380" y="42"/>
                    <a:pt x="380" y="42"/>
                  </a:cubicBezTo>
                  <a:cubicBezTo>
                    <a:pt x="380" y="41"/>
                    <a:pt x="381" y="41"/>
                    <a:pt x="382" y="41"/>
                  </a:cubicBezTo>
                  <a:cubicBezTo>
                    <a:pt x="383" y="40"/>
                    <a:pt x="385" y="39"/>
                    <a:pt x="385" y="39"/>
                  </a:cubicBezTo>
                  <a:cubicBezTo>
                    <a:pt x="388" y="38"/>
                    <a:pt x="390" y="37"/>
                    <a:pt x="395" y="36"/>
                  </a:cubicBezTo>
                  <a:cubicBezTo>
                    <a:pt x="397" y="35"/>
                    <a:pt x="400" y="34"/>
                    <a:pt x="400" y="34"/>
                  </a:cubicBezTo>
                  <a:cubicBezTo>
                    <a:pt x="400" y="33"/>
                    <a:pt x="401" y="33"/>
                    <a:pt x="402" y="33"/>
                  </a:cubicBezTo>
                  <a:cubicBezTo>
                    <a:pt x="404" y="32"/>
                    <a:pt x="403" y="29"/>
                    <a:pt x="401" y="28"/>
                  </a:cubicBezTo>
                  <a:cubicBezTo>
                    <a:pt x="399" y="28"/>
                    <a:pt x="395" y="29"/>
                    <a:pt x="392" y="30"/>
                  </a:cubicBezTo>
                  <a:cubicBezTo>
                    <a:pt x="391" y="31"/>
                    <a:pt x="387" y="32"/>
                    <a:pt x="384" y="34"/>
                  </a:cubicBezTo>
                  <a:cubicBezTo>
                    <a:pt x="382" y="35"/>
                    <a:pt x="379" y="36"/>
                    <a:pt x="378" y="36"/>
                  </a:cubicBezTo>
                  <a:cubicBezTo>
                    <a:pt x="377" y="36"/>
                    <a:pt x="374" y="37"/>
                    <a:pt x="372" y="38"/>
                  </a:cubicBezTo>
                  <a:cubicBezTo>
                    <a:pt x="369" y="39"/>
                    <a:pt x="366" y="41"/>
                    <a:pt x="365" y="41"/>
                  </a:cubicBezTo>
                  <a:cubicBezTo>
                    <a:pt x="364" y="42"/>
                    <a:pt x="360" y="43"/>
                    <a:pt x="356" y="45"/>
                  </a:cubicBezTo>
                  <a:cubicBezTo>
                    <a:pt x="352" y="46"/>
                    <a:pt x="348" y="47"/>
                    <a:pt x="347" y="48"/>
                  </a:cubicBezTo>
                  <a:cubicBezTo>
                    <a:pt x="344" y="49"/>
                    <a:pt x="343" y="49"/>
                    <a:pt x="342" y="49"/>
                  </a:cubicBezTo>
                  <a:cubicBezTo>
                    <a:pt x="341" y="49"/>
                    <a:pt x="340" y="49"/>
                    <a:pt x="340" y="49"/>
                  </a:cubicBezTo>
                  <a:cubicBezTo>
                    <a:pt x="340" y="50"/>
                    <a:pt x="333" y="52"/>
                    <a:pt x="332" y="52"/>
                  </a:cubicBezTo>
                  <a:cubicBezTo>
                    <a:pt x="332" y="52"/>
                    <a:pt x="332" y="52"/>
                    <a:pt x="330" y="53"/>
                  </a:cubicBezTo>
                  <a:cubicBezTo>
                    <a:pt x="329" y="54"/>
                    <a:pt x="325" y="55"/>
                    <a:pt x="319" y="56"/>
                  </a:cubicBezTo>
                  <a:cubicBezTo>
                    <a:pt x="310" y="59"/>
                    <a:pt x="301" y="61"/>
                    <a:pt x="294" y="64"/>
                  </a:cubicBezTo>
                  <a:cubicBezTo>
                    <a:pt x="292" y="64"/>
                    <a:pt x="290" y="65"/>
                    <a:pt x="290" y="65"/>
                  </a:cubicBezTo>
                  <a:cubicBezTo>
                    <a:pt x="289" y="65"/>
                    <a:pt x="286" y="66"/>
                    <a:pt x="283" y="68"/>
                  </a:cubicBezTo>
                  <a:cubicBezTo>
                    <a:pt x="280" y="69"/>
                    <a:pt x="278" y="70"/>
                    <a:pt x="277" y="70"/>
                  </a:cubicBezTo>
                  <a:cubicBezTo>
                    <a:pt x="277" y="70"/>
                    <a:pt x="276" y="70"/>
                    <a:pt x="276" y="70"/>
                  </a:cubicBezTo>
                  <a:cubicBezTo>
                    <a:pt x="275" y="71"/>
                    <a:pt x="273" y="72"/>
                    <a:pt x="271" y="72"/>
                  </a:cubicBezTo>
                  <a:cubicBezTo>
                    <a:pt x="270" y="73"/>
                    <a:pt x="266" y="74"/>
                    <a:pt x="264" y="75"/>
                  </a:cubicBezTo>
                  <a:cubicBezTo>
                    <a:pt x="261" y="76"/>
                    <a:pt x="257" y="78"/>
                    <a:pt x="255" y="78"/>
                  </a:cubicBezTo>
                  <a:cubicBezTo>
                    <a:pt x="253" y="79"/>
                    <a:pt x="252" y="80"/>
                    <a:pt x="252" y="80"/>
                  </a:cubicBezTo>
                  <a:cubicBezTo>
                    <a:pt x="251" y="81"/>
                    <a:pt x="250" y="81"/>
                    <a:pt x="245" y="83"/>
                  </a:cubicBezTo>
                  <a:cubicBezTo>
                    <a:pt x="243" y="83"/>
                    <a:pt x="242" y="84"/>
                    <a:pt x="242" y="84"/>
                  </a:cubicBezTo>
                  <a:cubicBezTo>
                    <a:pt x="243" y="84"/>
                    <a:pt x="242" y="84"/>
                    <a:pt x="241" y="85"/>
                  </a:cubicBezTo>
                  <a:cubicBezTo>
                    <a:pt x="241" y="85"/>
                    <a:pt x="240" y="85"/>
                    <a:pt x="240" y="85"/>
                  </a:cubicBezTo>
                  <a:cubicBezTo>
                    <a:pt x="239" y="85"/>
                    <a:pt x="239" y="85"/>
                    <a:pt x="238" y="85"/>
                  </a:cubicBezTo>
                  <a:cubicBezTo>
                    <a:pt x="237" y="85"/>
                    <a:pt x="237" y="85"/>
                    <a:pt x="237" y="85"/>
                  </a:cubicBezTo>
                  <a:cubicBezTo>
                    <a:pt x="238" y="86"/>
                    <a:pt x="236" y="88"/>
                    <a:pt x="235" y="87"/>
                  </a:cubicBezTo>
                  <a:cubicBezTo>
                    <a:pt x="235" y="87"/>
                    <a:pt x="234" y="87"/>
                    <a:pt x="233" y="88"/>
                  </a:cubicBezTo>
                  <a:cubicBezTo>
                    <a:pt x="232" y="89"/>
                    <a:pt x="232" y="89"/>
                    <a:pt x="232" y="88"/>
                  </a:cubicBezTo>
                  <a:cubicBezTo>
                    <a:pt x="231" y="87"/>
                    <a:pt x="230" y="87"/>
                    <a:pt x="230" y="88"/>
                  </a:cubicBezTo>
                  <a:cubicBezTo>
                    <a:pt x="230" y="89"/>
                    <a:pt x="230" y="90"/>
                    <a:pt x="227" y="90"/>
                  </a:cubicBezTo>
                  <a:cubicBezTo>
                    <a:pt x="226" y="91"/>
                    <a:pt x="225" y="91"/>
                    <a:pt x="224" y="91"/>
                  </a:cubicBezTo>
                  <a:cubicBezTo>
                    <a:pt x="224" y="92"/>
                    <a:pt x="223" y="93"/>
                    <a:pt x="221" y="93"/>
                  </a:cubicBezTo>
                  <a:cubicBezTo>
                    <a:pt x="214" y="96"/>
                    <a:pt x="213" y="96"/>
                    <a:pt x="212" y="96"/>
                  </a:cubicBezTo>
                  <a:cubicBezTo>
                    <a:pt x="211" y="97"/>
                    <a:pt x="210" y="97"/>
                    <a:pt x="210" y="97"/>
                  </a:cubicBezTo>
                  <a:cubicBezTo>
                    <a:pt x="209" y="98"/>
                    <a:pt x="206" y="100"/>
                    <a:pt x="201" y="101"/>
                  </a:cubicBezTo>
                  <a:cubicBezTo>
                    <a:pt x="197" y="102"/>
                    <a:pt x="195" y="103"/>
                    <a:pt x="191" y="105"/>
                  </a:cubicBezTo>
                  <a:cubicBezTo>
                    <a:pt x="190" y="105"/>
                    <a:pt x="187" y="106"/>
                    <a:pt x="184" y="107"/>
                  </a:cubicBezTo>
                  <a:cubicBezTo>
                    <a:pt x="181" y="108"/>
                    <a:pt x="178" y="109"/>
                    <a:pt x="177" y="110"/>
                  </a:cubicBezTo>
                  <a:cubicBezTo>
                    <a:pt x="174" y="111"/>
                    <a:pt x="169" y="113"/>
                    <a:pt x="166" y="114"/>
                  </a:cubicBezTo>
                  <a:cubicBezTo>
                    <a:pt x="165" y="114"/>
                    <a:pt x="164" y="115"/>
                    <a:pt x="164" y="115"/>
                  </a:cubicBezTo>
                  <a:cubicBezTo>
                    <a:pt x="163" y="116"/>
                    <a:pt x="159" y="118"/>
                    <a:pt x="157" y="118"/>
                  </a:cubicBezTo>
                  <a:cubicBezTo>
                    <a:pt x="156" y="118"/>
                    <a:pt x="155" y="119"/>
                    <a:pt x="154" y="120"/>
                  </a:cubicBezTo>
                  <a:cubicBezTo>
                    <a:pt x="153" y="120"/>
                    <a:pt x="151" y="121"/>
                    <a:pt x="151" y="121"/>
                  </a:cubicBezTo>
                  <a:cubicBezTo>
                    <a:pt x="149" y="121"/>
                    <a:pt x="148" y="122"/>
                    <a:pt x="147" y="123"/>
                  </a:cubicBezTo>
                  <a:cubicBezTo>
                    <a:pt x="146" y="124"/>
                    <a:pt x="144" y="125"/>
                    <a:pt x="142" y="125"/>
                  </a:cubicBezTo>
                  <a:cubicBezTo>
                    <a:pt x="138" y="127"/>
                    <a:pt x="135" y="128"/>
                    <a:pt x="133" y="129"/>
                  </a:cubicBezTo>
                  <a:cubicBezTo>
                    <a:pt x="127" y="132"/>
                    <a:pt x="124" y="133"/>
                    <a:pt x="119" y="135"/>
                  </a:cubicBezTo>
                  <a:cubicBezTo>
                    <a:pt x="117" y="135"/>
                    <a:pt x="113" y="137"/>
                    <a:pt x="111" y="138"/>
                  </a:cubicBezTo>
                  <a:cubicBezTo>
                    <a:pt x="110" y="138"/>
                    <a:pt x="108" y="139"/>
                    <a:pt x="107" y="139"/>
                  </a:cubicBezTo>
                  <a:cubicBezTo>
                    <a:pt x="106" y="139"/>
                    <a:pt x="103" y="141"/>
                    <a:pt x="99" y="142"/>
                  </a:cubicBezTo>
                  <a:cubicBezTo>
                    <a:pt x="91" y="145"/>
                    <a:pt x="89" y="146"/>
                    <a:pt x="86" y="147"/>
                  </a:cubicBezTo>
                  <a:cubicBezTo>
                    <a:pt x="84" y="147"/>
                    <a:pt x="82" y="149"/>
                    <a:pt x="82" y="150"/>
                  </a:cubicBezTo>
                  <a:cubicBezTo>
                    <a:pt x="83" y="150"/>
                    <a:pt x="84" y="152"/>
                    <a:pt x="85" y="153"/>
                  </a:cubicBezTo>
                  <a:close/>
                  <a:moveTo>
                    <a:pt x="82" y="143"/>
                  </a:moveTo>
                  <a:cubicBezTo>
                    <a:pt x="83" y="144"/>
                    <a:pt x="83" y="144"/>
                    <a:pt x="86" y="143"/>
                  </a:cubicBezTo>
                  <a:cubicBezTo>
                    <a:pt x="88" y="142"/>
                    <a:pt x="90" y="141"/>
                    <a:pt x="90" y="141"/>
                  </a:cubicBezTo>
                  <a:cubicBezTo>
                    <a:pt x="90" y="141"/>
                    <a:pt x="90" y="140"/>
                    <a:pt x="91" y="140"/>
                  </a:cubicBezTo>
                  <a:cubicBezTo>
                    <a:pt x="91" y="141"/>
                    <a:pt x="92" y="140"/>
                    <a:pt x="93" y="140"/>
                  </a:cubicBezTo>
                  <a:cubicBezTo>
                    <a:pt x="93" y="139"/>
                    <a:pt x="94" y="139"/>
                    <a:pt x="96" y="138"/>
                  </a:cubicBezTo>
                  <a:cubicBezTo>
                    <a:pt x="97" y="138"/>
                    <a:pt x="99" y="138"/>
                    <a:pt x="99" y="137"/>
                  </a:cubicBezTo>
                  <a:cubicBezTo>
                    <a:pt x="99" y="136"/>
                    <a:pt x="100" y="136"/>
                    <a:pt x="100" y="137"/>
                  </a:cubicBezTo>
                  <a:cubicBezTo>
                    <a:pt x="100" y="138"/>
                    <a:pt x="101" y="138"/>
                    <a:pt x="102" y="137"/>
                  </a:cubicBezTo>
                  <a:cubicBezTo>
                    <a:pt x="103" y="137"/>
                    <a:pt x="104" y="137"/>
                    <a:pt x="104" y="136"/>
                  </a:cubicBezTo>
                  <a:cubicBezTo>
                    <a:pt x="104" y="136"/>
                    <a:pt x="104" y="136"/>
                    <a:pt x="104" y="136"/>
                  </a:cubicBezTo>
                  <a:cubicBezTo>
                    <a:pt x="105" y="137"/>
                    <a:pt x="106" y="136"/>
                    <a:pt x="109" y="135"/>
                  </a:cubicBezTo>
                  <a:cubicBezTo>
                    <a:pt x="112" y="133"/>
                    <a:pt x="114" y="132"/>
                    <a:pt x="114" y="132"/>
                  </a:cubicBezTo>
                  <a:cubicBezTo>
                    <a:pt x="114" y="131"/>
                    <a:pt x="115" y="131"/>
                    <a:pt x="115" y="132"/>
                  </a:cubicBezTo>
                  <a:cubicBezTo>
                    <a:pt x="115" y="132"/>
                    <a:pt x="120" y="131"/>
                    <a:pt x="120" y="130"/>
                  </a:cubicBezTo>
                  <a:cubicBezTo>
                    <a:pt x="121" y="129"/>
                    <a:pt x="121" y="129"/>
                    <a:pt x="121" y="129"/>
                  </a:cubicBezTo>
                  <a:cubicBezTo>
                    <a:pt x="122" y="130"/>
                    <a:pt x="125" y="129"/>
                    <a:pt x="125" y="128"/>
                  </a:cubicBezTo>
                  <a:cubicBezTo>
                    <a:pt x="125" y="128"/>
                    <a:pt x="126" y="127"/>
                    <a:pt x="126" y="127"/>
                  </a:cubicBezTo>
                  <a:cubicBezTo>
                    <a:pt x="129" y="127"/>
                    <a:pt x="132" y="126"/>
                    <a:pt x="132" y="125"/>
                  </a:cubicBezTo>
                  <a:cubicBezTo>
                    <a:pt x="131" y="124"/>
                    <a:pt x="132" y="124"/>
                    <a:pt x="132" y="124"/>
                  </a:cubicBezTo>
                  <a:cubicBezTo>
                    <a:pt x="133" y="124"/>
                    <a:pt x="136" y="124"/>
                    <a:pt x="136" y="123"/>
                  </a:cubicBezTo>
                  <a:cubicBezTo>
                    <a:pt x="136" y="123"/>
                    <a:pt x="137" y="123"/>
                    <a:pt x="137" y="122"/>
                  </a:cubicBezTo>
                  <a:cubicBezTo>
                    <a:pt x="140" y="122"/>
                    <a:pt x="145" y="119"/>
                    <a:pt x="149" y="118"/>
                  </a:cubicBezTo>
                  <a:cubicBezTo>
                    <a:pt x="159" y="113"/>
                    <a:pt x="165" y="110"/>
                    <a:pt x="168" y="108"/>
                  </a:cubicBezTo>
                  <a:cubicBezTo>
                    <a:pt x="169" y="108"/>
                    <a:pt x="171" y="107"/>
                    <a:pt x="172" y="107"/>
                  </a:cubicBezTo>
                  <a:cubicBezTo>
                    <a:pt x="172" y="106"/>
                    <a:pt x="173" y="106"/>
                    <a:pt x="174" y="106"/>
                  </a:cubicBezTo>
                  <a:cubicBezTo>
                    <a:pt x="175" y="106"/>
                    <a:pt x="175" y="105"/>
                    <a:pt x="176" y="105"/>
                  </a:cubicBezTo>
                  <a:cubicBezTo>
                    <a:pt x="176" y="104"/>
                    <a:pt x="176" y="104"/>
                    <a:pt x="177" y="105"/>
                  </a:cubicBezTo>
                  <a:cubicBezTo>
                    <a:pt x="177" y="105"/>
                    <a:pt x="178" y="105"/>
                    <a:pt x="179" y="105"/>
                  </a:cubicBezTo>
                  <a:cubicBezTo>
                    <a:pt x="179" y="104"/>
                    <a:pt x="180" y="104"/>
                    <a:pt x="181" y="104"/>
                  </a:cubicBezTo>
                  <a:cubicBezTo>
                    <a:pt x="182" y="104"/>
                    <a:pt x="183" y="103"/>
                    <a:pt x="184" y="103"/>
                  </a:cubicBezTo>
                  <a:cubicBezTo>
                    <a:pt x="185" y="102"/>
                    <a:pt x="193" y="99"/>
                    <a:pt x="194" y="99"/>
                  </a:cubicBezTo>
                  <a:cubicBezTo>
                    <a:pt x="195" y="99"/>
                    <a:pt x="195" y="99"/>
                    <a:pt x="195" y="99"/>
                  </a:cubicBezTo>
                  <a:cubicBezTo>
                    <a:pt x="195" y="98"/>
                    <a:pt x="196" y="98"/>
                    <a:pt x="196" y="98"/>
                  </a:cubicBezTo>
                  <a:cubicBezTo>
                    <a:pt x="197" y="98"/>
                    <a:pt x="197" y="98"/>
                    <a:pt x="198" y="97"/>
                  </a:cubicBezTo>
                  <a:cubicBezTo>
                    <a:pt x="198" y="97"/>
                    <a:pt x="199" y="96"/>
                    <a:pt x="199" y="97"/>
                  </a:cubicBezTo>
                  <a:cubicBezTo>
                    <a:pt x="200" y="97"/>
                    <a:pt x="201" y="96"/>
                    <a:pt x="202" y="95"/>
                  </a:cubicBezTo>
                  <a:cubicBezTo>
                    <a:pt x="203" y="95"/>
                    <a:pt x="203" y="94"/>
                    <a:pt x="204" y="95"/>
                  </a:cubicBezTo>
                  <a:cubicBezTo>
                    <a:pt x="204" y="96"/>
                    <a:pt x="206" y="95"/>
                    <a:pt x="207" y="93"/>
                  </a:cubicBezTo>
                  <a:cubicBezTo>
                    <a:pt x="208" y="92"/>
                    <a:pt x="208" y="92"/>
                    <a:pt x="209" y="93"/>
                  </a:cubicBezTo>
                  <a:cubicBezTo>
                    <a:pt x="209" y="93"/>
                    <a:pt x="209" y="93"/>
                    <a:pt x="210" y="93"/>
                  </a:cubicBezTo>
                  <a:cubicBezTo>
                    <a:pt x="210" y="91"/>
                    <a:pt x="217" y="89"/>
                    <a:pt x="218" y="90"/>
                  </a:cubicBezTo>
                  <a:cubicBezTo>
                    <a:pt x="219" y="90"/>
                    <a:pt x="221" y="89"/>
                    <a:pt x="221" y="88"/>
                  </a:cubicBezTo>
                  <a:cubicBezTo>
                    <a:pt x="222" y="87"/>
                    <a:pt x="223" y="87"/>
                    <a:pt x="224" y="87"/>
                  </a:cubicBezTo>
                  <a:cubicBezTo>
                    <a:pt x="227" y="86"/>
                    <a:pt x="231" y="84"/>
                    <a:pt x="231" y="83"/>
                  </a:cubicBezTo>
                  <a:cubicBezTo>
                    <a:pt x="232" y="83"/>
                    <a:pt x="232" y="83"/>
                    <a:pt x="233" y="83"/>
                  </a:cubicBezTo>
                  <a:cubicBezTo>
                    <a:pt x="234" y="83"/>
                    <a:pt x="235" y="83"/>
                    <a:pt x="237" y="81"/>
                  </a:cubicBezTo>
                  <a:cubicBezTo>
                    <a:pt x="239" y="80"/>
                    <a:pt x="241" y="79"/>
                    <a:pt x="241" y="79"/>
                  </a:cubicBezTo>
                  <a:cubicBezTo>
                    <a:pt x="241" y="79"/>
                    <a:pt x="244" y="79"/>
                    <a:pt x="247" y="77"/>
                  </a:cubicBezTo>
                  <a:cubicBezTo>
                    <a:pt x="249" y="76"/>
                    <a:pt x="252" y="75"/>
                    <a:pt x="253" y="75"/>
                  </a:cubicBezTo>
                  <a:cubicBezTo>
                    <a:pt x="259" y="72"/>
                    <a:pt x="262" y="71"/>
                    <a:pt x="264" y="70"/>
                  </a:cubicBezTo>
                  <a:cubicBezTo>
                    <a:pt x="265" y="69"/>
                    <a:pt x="268" y="68"/>
                    <a:pt x="270" y="67"/>
                  </a:cubicBezTo>
                  <a:cubicBezTo>
                    <a:pt x="272" y="67"/>
                    <a:pt x="274" y="66"/>
                    <a:pt x="274" y="66"/>
                  </a:cubicBezTo>
                  <a:cubicBezTo>
                    <a:pt x="274" y="66"/>
                    <a:pt x="276" y="65"/>
                    <a:pt x="278" y="64"/>
                  </a:cubicBezTo>
                  <a:cubicBezTo>
                    <a:pt x="281" y="64"/>
                    <a:pt x="283" y="63"/>
                    <a:pt x="283" y="62"/>
                  </a:cubicBezTo>
                  <a:cubicBezTo>
                    <a:pt x="283" y="62"/>
                    <a:pt x="283" y="62"/>
                    <a:pt x="284" y="62"/>
                  </a:cubicBezTo>
                  <a:cubicBezTo>
                    <a:pt x="284" y="62"/>
                    <a:pt x="286" y="62"/>
                    <a:pt x="288" y="61"/>
                  </a:cubicBezTo>
                  <a:cubicBezTo>
                    <a:pt x="292" y="59"/>
                    <a:pt x="296" y="58"/>
                    <a:pt x="297" y="59"/>
                  </a:cubicBezTo>
                  <a:cubicBezTo>
                    <a:pt x="297" y="59"/>
                    <a:pt x="297" y="59"/>
                    <a:pt x="297" y="58"/>
                  </a:cubicBezTo>
                  <a:cubicBezTo>
                    <a:pt x="297" y="57"/>
                    <a:pt x="302" y="56"/>
                    <a:pt x="309" y="54"/>
                  </a:cubicBezTo>
                  <a:cubicBezTo>
                    <a:pt x="311" y="53"/>
                    <a:pt x="312" y="53"/>
                    <a:pt x="312" y="53"/>
                  </a:cubicBezTo>
                  <a:cubicBezTo>
                    <a:pt x="312" y="52"/>
                    <a:pt x="312" y="52"/>
                    <a:pt x="313" y="52"/>
                  </a:cubicBezTo>
                  <a:cubicBezTo>
                    <a:pt x="313" y="52"/>
                    <a:pt x="313" y="52"/>
                    <a:pt x="314" y="52"/>
                  </a:cubicBezTo>
                  <a:cubicBezTo>
                    <a:pt x="314" y="53"/>
                    <a:pt x="316" y="52"/>
                    <a:pt x="317" y="51"/>
                  </a:cubicBezTo>
                  <a:cubicBezTo>
                    <a:pt x="318" y="51"/>
                    <a:pt x="325" y="49"/>
                    <a:pt x="326" y="50"/>
                  </a:cubicBezTo>
                  <a:cubicBezTo>
                    <a:pt x="326" y="50"/>
                    <a:pt x="326" y="50"/>
                    <a:pt x="327" y="49"/>
                  </a:cubicBezTo>
                  <a:cubicBezTo>
                    <a:pt x="327" y="49"/>
                    <a:pt x="330" y="47"/>
                    <a:pt x="334" y="46"/>
                  </a:cubicBezTo>
                  <a:cubicBezTo>
                    <a:pt x="337" y="45"/>
                    <a:pt x="341" y="44"/>
                    <a:pt x="342" y="44"/>
                  </a:cubicBezTo>
                  <a:cubicBezTo>
                    <a:pt x="343" y="43"/>
                    <a:pt x="346" y="43"/>
                    <a:pt x="348" y="42"/>
                  </a:cubicBezTo>
                  <a:cubicBezTo>
                    <a:pt x="349" y="41"/>
                    <a:pt x="351" y="41"/>
                    <a:pt x="351" y="40"/>
                  </a:cubicBezTo>
                  <a:cubicBezTo>
                    <a:pt x="351" y="40"/>
                    <a:pt x="353" y="40"/>
                    <a:pt x="354" y="40"/>
                  </a:cubicBezTo>
                  <a:cubicBezTo>
                    <a:pt x="355" y="40"/>
                    <a:pt x="356" y="40"/>
                    <a:pt x="357" y="39"/>
                  </a:cubicBezTo>
                  <a:cubicBezTo>
                    <a:pt x="357" y="39"/>
                    <a:pt x="358" y="38"/>
                    <a:pt x="358" y="38"/>
                  </a:cubicBezTo>
                  <a:cubicBezTo>
                    <a:pt x="359" y="38"/>
                    <a:pt x="367" y="35"/>
                    <a:pt x="369" y="34"/>
                  </a:cubicBezTo>
                  <a:cubicBezTo>
                    <a:pt x="370" y="34"/>
                    <a:pt x="375" y="32"/>
                    <a:pt x="380" y="30"/>
                  </a:cubicBezTo>
                  <a:cubicBezTo>
                    <a:pt x="386" y="28"/>
                    <a:pt x="391" y="25"/>
                    <a:pt x="392" y="25"/>
                  </a:cubicBezTo>
                  <a:cubicBezTo>
                    <a:pt x="393" y="24"/>
                    <a:pt x="394" y="24"/>
                    <a:pt x="396" y="23"/>
                  </a:cubicBezTo>
                  <a:cubicBezTo>
                    <a:pt x="400" y="22"/>
                    <a:pt x="400" y="19"/>
                    <a:pt x="396" y="18"/>
                  </a:cubicBezTo>
                  <a:cubicBezTo>
                    <a:pt x="394" y="17"/>
                    <a:pt x="387" y="18"/>
                    <a:pt x="386" y="19"/>
                  </a:cubicBezTo>
                  <a:cubicBezTo>
                    <a:pt x="386" y="19"/>
                    <a:pt x="381" y="20"/>
                    <a:pt x="380" y="20"/>
                  </a:cubicBezTo>
                  <a:cubicBezTo>
                    <a:pt x="379" y="19"/>
                    <a:pt x="379" y="20"/>
                    <a:pt x="378" y="20"/>
                  </a:cubicBezTo>
                  <a:cubicBezTo>
                    <a:pt x="378" y="22"/>
                    <a:pt x="377" y="22"/>
                    <a:pt x="377" y="21"/>
                  </a:cubicBezTo>
                  <a:cubicBezTo>
                    <a:pt x="377" y="20"/>
                    <a:pt x="377" y="20"/>
                    <a:pt x="375" y="22"/>
                  </a:cubicBezTo>
                  <a:cubicBezTo>
                    <a:pt x="374" y="23"/>
                    <a:pt x="373" y="23"/>
                    <a:pt x="372" y="23"/>
                  </a:cubicBezTo>
                  <a:cubicBezTo>
                    <a:pt x="371" y="24"/>
                    <a:pt x="371" y="24"/>
                    <a:pt x="370" y="25"/>
                  </a:cubicBezTo>
                  <a:cubicBezTo>
                    <a:pt x="370" y="26"/>
                    <a:pt x="367" y="27"/>
                    <a:pt x="367" y="26"/>
                  </a:cubicBezTo>
                  <a:cubicBezTo>
                    <a:pt x="367" y="26"/>
                    <a:pt x="366" y="26"/>
                    <a:pt x="366" y="26"/>
                  </a:cubicBezTo>
                  <a:cubicBezTo>
                    <a:pt x="366" y="26"/>
                    <a:pt x="366" y="26"/>
                    <a:pt x="366" y="26"/>
                  </a:cubicBezTo>
                  <a:cubicBezTo>
                    <a:pt x="367" y="27"/>
                    <a:pt x="363" y="28"/>
                    <a:pt x="361" y="27"/>
                  </a:cubicBezTo>
                  <a:cubicBezTo>
                    <a:pt x="360" y="27"/>
                    <a:pt x="360" y="27"/>
                    <a:pt x="360" y="28"/>
                  </a:cubicBezTo>
                  <a:cubicBezTo>
                    <a:pt x="359" y="29"/>
                    <a:pt x="359" y="29"/>
                    <a:pt x="358" y="29"/>
                  </a:cubicBezTo>
                  <a:cubicBezTo>
                    <a:pt x="358" y="29"/>
                    <a:pt x="357" y="29"/>
                    <a:pt x="356" y="30"/>
                  </a:cubicBezTo>
                  <a:cubicBezTo>
                    <a:pt x="356" y="30"/>
                    <a:pt x="353" y="31"/>
                    <a:pt x="349" y="32"/>
                  </a:cubicBezTo>
                  <a:cubicBezTo>
                    <a:pt x="346" y="33"/>
                    <a:pt x="343" y="34"/>
                    <a:pt x="342" y="34"/>
                  </a:cubicBezTo>
                  <a:cubicBezTo>
                    <a:pt x="342" y="35"/>
                    <a:pt x="341" y="35"/>
                    <a:pt x="341" y="35"/>
                  </a:cubicBezTo>
                  <a:cubicBezTo>
                    <a:pt x="341" y="34"/>
                    <a:pt x="340" y="34"/>
                    <a:pt x="339" y="35"/>
                  </a:cubicBezTo>
                  <a:cubicBezTo>
                    <a:pt x="337" y="35"/>
                    <a:pt x="336" y="35"/>
                    <a:pt x="336" y="36"/>
                  </a:cubicBezTo>
                  <a:cubicBezTo>
                    <a:pt x="336" y="37"/>
                    <a:pt x="336" y="37"/>
                    <a:pt x="335" y="37"/>
                  </a:cubicBezTo>
                  <a:cubicBezTo>
                    <a:pt x="335" y="37"/>
                    <a:pt x="334" y="37"/>
                    <a:pt x="335" y="37"/>
                  </a:cubicBezTo>
                  <a:cubicBezTo>
                    <a:pt x="336" y="36"/>
                    <a:pt x="335" y="35"/>
                    <a:pt x="334" y="35"/>
                  </a:cubicBezTo>
                  <a:cubicBezTo>
                    <a:pt x="333" y="36"/>
                    <a:pt x="333" y="36"/>
                    <a:pt x="333" y="37"/>
                  </a:cubicBezTo>
                  <a:cubicBezTo>
                    <a:pt x="333" y="37"/>
                    <a:pt x="333" y="38"/>
                    <a:pt x="332" y="38"/>
                  </a:cubicBezTo>
                  <a:cubicBezTo>
                    <a:pt x="321" y="41"/>
                    <a:pt x="318" y="42"/>
                    <a:pt x="318" y="41"/>
                  </a:cubicBezTo>
                  <a:cubicBezTo>
                    <a:pt x="317" y="41"/>
                    <a:pt x="316" y="41"/>
                    <a:pt x="317" y="42"/>
                  </a:cubicBezTo>
                  <a:cubicBezTo>
                    <a:pt x="317" y="42"/>
                    <a:pt x="316" y="43"/>
                    <a:pt x="313" y="44"/>
                  </a:cubicBezTo>
                  <a:cubicBezTo>
                    <a:pt x="310" y="44"/>
                    <a:pt x="308" y="45"/>
                    <a:pt x="308" y="45"/>
                  </a:cubicBezTo>
                  <a:cubicBezTo>
                    <a:pt x="308" y="45"/>
                    <a:pt x="307" y="46"/>
                    <a:pt x="305" y="46"/>
                  </a:cubicBezTo>
                  <a:cubicBezTo>
                    <a:pt x="304" y="46"/>
                    <a:pt x="302" y="47"/>
                    <a:pt x="302" y="47"/>
                  </a:cubicBezTo>
                  <a:cubicBezTo>
                    <a:pt x="302" y="48"/>
                    <a:pt x="302" y="48"/>
                    <a:pt x="301" y="47"/>
                  </a:cubicBezTo>
                  <a:cubicBezTo>
                    <a:pt x="301" y="47"/>
                    <a:pt x="300" y="47"/>
                    <a:pt x="300" y="48"/>
                  </a:cubicBezTo>
                  <a:cubicBezTo>
                    <a:pt x="299" y="49"/>
                    <a:pt x="299" y="49"/>
                    <a:pt x="298" y="49"/>
                  </a:cubicBezTo>
                  <a:cubicBezTo>
                    <a:pt x="297" y="49"/>
                    <a:pt x="296" y="49"/>
                    <a:pt x="296" y="49"/>
                  </a:cubicBezTo>
                  <a:cubicBezTo>
                    <a:pt x="296" y="50"/>
                    <a:pt x="296" y="50"/>
                    <a:pt x="295" y="50"/>
                  </a:cubicBezTo>
                  <a:cubicBezTo>
                    <a:pt x="295" y="50"/>
                    <a:pt x="294" y="50"/>
                    <a:pt x="294" y="50"/>
                  </a:cubicBezTo>
                  <a:cubicBezTo>
                    <a:pt x="294" y="49"/>
                    <a:pt x="291" y="50"/>
                    <a:pt x="290" y="51"/>
                  </a:cubicBezTo>
                  <a:cubicBezTo>
                    <a:pt x="290" y="52"/>
                    <a:pt x="289" y="52"/>
                    <a:pt x="289" y="52"/>
                  </a:cubicBezTo>
                  <a:cubicBezTo>
                    <a:pt x="288" y="52"/>
                    <a:pt x="288" y="52"/>
                    <a:pt x="288" y="52"/>
                  </a:cubicBezTo>
                  <a:cubicBezTo>
                    <a:pt x="288" y="53"/>
                    <a:pt x="287" y="53"/>
                    <a:pt x="286" y="54"/>
                  </a:cubicBezTo>
                  <a:cubicBezTo>
                    <a:pt x="285" y="54"/>
                    <a:pt x="284" y="54"/>
                    <a:pt x="284" y="53"/>
                  </a:cubicBezTo>
                  <a:cubicBezTo>
                    <a:pt x="284" y="53"/>
                    <a:pt x="283" y="53"/>
                    <a:pt x="282" y="54"/>
                  </a:cubicBezTo>
                  <a:cubicBezTo>
                    <a:pt x="281" y="54"/>
                    <a:pt x="279" y="55"/>
                    <a:pt x="279" y="55"/>
                  </a:cubicBezTo>
                  <a:cubicBezTo>
                    <a:pt x="279" y="56"/>
                    <a:pt x="275" y="57"/>
                    <a:pt x="274" y="56"/>
                  </a:cubicBezTo>
                  <a:cubicBezTo>
                    <a:pt x="274" y="56"/>
                    <a:pt x="273" y="57"/>
                    <a:pt x="273" y="57"/>
                  </a:cubicBezTo>
                  <a:cubicBezTo>
                    <a:pt x="272" y="58"/>
                    <a:pt x="272" y="59"/>
                    <a:pt x="269" y="59"/>
                  </a:cubicBezTo>
                  <a:cubicBezTo>
                    <a:pt x="268" y="59"/>
                    <a:pt x="267" y="59"/>
                    <a:pt x="267" y="60"/>
                  </a:cubicBezTo>
                  <a:cubicBezTo>
                    <a:pt x="267" y="60"/>
                    <a:pt x="266" y="60"/>
                    <a:pt x="265" y="61"/>
                  </a:cubicBezTo>
                  <a:cubicBezTo>
                    <a:pt x="264" y="61"/>
                    <a:pt x="264" y="61"/>
                    <a:pt x="264" y="62"/>
                  </a:cubicBezTo>
                  <a:cubicBezTo>
                    <a:pt x="263" y="63"/>
                    <a:pt x="259" y="65"/>
                    <a:pt x="254" y="66"/>
                  </a:cubicBezTo>
                  <a:cubicBezTo>
                    <a:pt x="246" y="68"/>
                    <a:pt x="246" y="68"/>
                    <a:pt x="247" y="68"/>
                  </a:cubicBezTo>
                  <a:cubicBezTo>
                    <a:pt x="248" y="69"/>
                    <a:pt x="248" y="69"/>
                    <a:pt x="247" y="69"/>
                  </a:cubicBezTo>
                  <a:cubicBezTo>
                    <a:pt x="247" y="69"/>
                    <a:pt x="246" y="69"/>
                    <a:pt x="246" y="68"/>
                  </a:cubicBezTo>
                  <a:cubicBezTo>
                    <a:pt x="246" y="68"/>
                    <a:pt x="246" y="68"/>
                    <a:pt x="246" y="68"/>
                  </a:cubicBezTo>
                  <a:cubicBezTo>
                    <a:pt x="245" y="68"/>
                    <a:pt x="245" y="69"/>
                    <a:pt x="245" y="69"/>
                  </a:cubicBezTo>
                  <a:cubicBezTo>
                    <a:pt x="245" y="70"/>
                    <a:pt x="244" y="71"/>
                    <a:pt x="243" y="71"/>
                  </a:cubicBezTo>
                  <a:cubicBezTo>
                    <a:pt x="242" y="70"/>
                    <a:pt x="241" y="71"/>
                    <a:pt x="240" y="71"/>
                  </a:cubicBezTo>
                  <a:cubicBezTo>
                    <a:pt x="239" y="71"/>
                    <a:pt x="237" y="72"/>
                    <a:pt x="236" y="72"/>
                  </a:cubicBezTo>
                  <a:cubicBezTo>
                    <a:pt x="235" y="73"/>
                    <a:pt x="232" y="74"/>
                    <a:pt x="229" y="76"/>
                  </a:cubicBezTo>
                  <a:cubicBezTo>
                    <a:pt x="226" y="77"/>
                    <a:pt x="221" y="80"/>
                    <a:pt x="216" y="81"/>
                  </a:cubicBezTo>
                  <a:cubicBezTo>
                    <a:pt x="210" y="83"/>
                    <a:pt x="208" y="84"/>
                    <a:pt x="208" y="84"/>
                  </a:cubicBezTo>
                  <a:cubicBezTo>
                    <a:pt x="208" y="85"/>
                    <a:pt x="207" y="85"/>
                    <a:pt x="207" y="85"/>
                  </a:cubicBezTo>
                  <a:cubicBezTo>
                    <a:pt x="206" y="85"/>
                    <a:pt x="204" y="86"/>
                    <a:pt x="202" y="87"/>
                  </a:cubicBezTo>
                  <a:cubicBezTo>
                    <a:pt x="200" y="88"/>
                    <a:pt x="197" y="89"/>
                    <a:pt x="196" y="90"/>
                  </a:cubicBezTo>
                  <a:cubicBezTo>
                    <a:pt x="196" y="90"/>
                    <a:pt x="194" y="91"/>
                    <a:pt x="194" y="91"/>
                  </a:cubicBezTo>
                  <a:cubicBezTo>
                    <a:pt x="193" y="92"/>
                    <a:pt x="193" y="92"/>
                    <a:pt x="193" y="91"/>
                  </a:cubicBezTo>
                  <a:cubicBezTo>
                    <a:pt x="193" y="90"/>
                    <a:pt x="193" y="90"/>
                    <a:pt x="192" y="91"/>
                  </a:cubicBezTo>
                  <a:cubicBezTo>
                    <a:pt x="191" y="91"/>
                    <a:pt x="190" y="92"/>
                    <a:pt x="189" y="93"/>
                  </a:cubicBezTo>
                  <a:cubicBezTo>
                    <a:pt x="187" y="93"/>
                    <a:pt x="186" y="95"/>
                    <a:pt x="185" y="95"/>
                  </a:cubicBezTo>
                  <a:cubicBezTo>
                    <a:pt x="183" y="96"/>
                    <a:pt x="182" y="97"/>
                    <a:pt x="181" y="97"/>
                  </a:cubicBezTo>
                  <a:cubicBezTo>
                    <a:pt x="181" y="97"/>
                    <a:pt x="180" y="97"/>
                    <a:pt x="180" y="97"/>
                  </a:cubicBezTo>
                  <a:cubicBezTo>
                    <a:pt x="180" y="98"/>
                    <a:pt x="179" y="98"/>
                    <a:pt x="179" y="98"/>
                  </a:cubicBezTo>
                  <a:cubicBezTo>
                    <a:pt x="179" y="98"/>
                    <a:pt x="179" y="98"/>
                    <a:pt x="179" y="98"/>
                  </a:cubicBezTo>
                  <a:cubicBezTo>
                    <a:pt x="179" y="97"/>
                    <a:pt x="179" y="97"/>
                    <a:pt x="177" y="98"/>
                  </a:cubicBezTo>
                  <a:cubicBezTo>
                    <a:pt x="175" y="100"/>
                    <a:pt x="172" y="102"/>
                    <a:pt x="170" y="102"/>
                  </a:cubicBezTo>
                  <a:cubicBezTo>
                    <a:pt x="165" y="103"/>
                    <a:pt x="162" y="104"/>
                    <a:pt x="159" y="105"/>
                  </a:cubicBezTo>
                  <a:cubicBezTo>
                    <a:pt x="151" y="110"/>
                    <a:pt x="148" y="111"/>
                    <a:pt x="142" y="113"/>
                  </a:cubicBezTo>
                  <a:cubicBezTo>
                    <a:pt x="139" y="114"/>
                    <a:pt x="133" y="117"/>
                    <a:pt x="129" y="118"/>
                  </a:cubicBezTo>
                  <a:cubicBezTo>
                    <a:pt x="126" y="120"/>
                    <a:pt x="122" y="121"/>
                    <a:pt x="120" y="122"/>
                  </a:cubicBezTo>
                  <a:cubicBezTo>
                    <a:pt x="119" y="123"/>
                    <a:pt x="116" y="123"/>
                    <a:pt x="115" y="124"/>
                  </a:cubicBezTo>
                  <a:cubicBezTo>
                    <a:pt x="113" y="125"/>
                    <a:pt x="107" y="127"/>
                    <a:pt x="101" y="129"/>
                  </a:cubicBezTo>
                  <a:cubicBezTo>
                    <a:pt x="99" y="130"/>
                    <a:pt x="97" y="131"/>
                    <a:pt x="96" y="131"/>
                  </a:cubicBezTo>
                  <a:cubicBezTo>
                    <a:pt x="95" y="132"/>
                    <a:pt x="92" y="134"/>
                    <a:pt x="88" y="135"/>
                  </a:cubicBezTo>
                  <a:cubicBezTo>
                    <a:pt x="80" y="140"/>
                    <a:pt x="80" y="139"/>
                    <a:pt x="81" y="141"/>
                  </a:cubicBezTo>
                  <a:cubicBezTo>
                    <a:pt x="81" y="141"/>
                    <a:pt x="82" y="142"/>
                    <a:pt x="82" y="143"/>
                  </a:cubicBezTo>
                  <a:close/>
                  <a:moveTo>
                    <a:pt x="79" y="127"/>
                  </a:moveTo>
                  <a:cubicBezTo>
                    <a:pt x="80" y="127"/>
                    <a:pt x="80" y="128"/>
                    <a:pt x="81" y="130"/>
                  </a:cubicBezTo>
                  <a:cubicBezTo>
                    <a:pt x="82" y="131"/>
                    <a:pt x="82" y="132"/>
                    <a:pt x="82" y="132"/>
                  </a:cubicBezTo>
                  <a:cubicBezTo>
                    <a:pt x="82" y="132"/>
                    <a:pt x="83" y="132"/>
                    <a:pt x="84" y="131"/>
                  </a:cubicBezTo>
                  <a:cubicBezTo>
                    <a:pt x="85" y="131"/>
                    <a:pt x="85" y="131"/>
                    <a:pt x="86" y="131"/>
                  </a:cubicBezTo>
                  <a:cubicBezTo>
                    <a:pt x="88" y="132"/>
                    <a:pt x="90" y="131"/>
                    <a:pt x="97" y="127"/>
                  </a:cubicBezTo>
                  <a:cubicBezTo>
                    <a:pt x="102" y="124"/>
                    <a:pt x="109" y="121"/>
                    <a:pt x="120" y="117"/>
                  </a:cubicBezTo>
                  <a:cubicBezTo>
                    <a:pt x="133" y="112"/>
                    <a:pt x="137" y="111"/>
                    <a:pt x="139" y="109"/>
                  </a:cubicBezTo>
                  <a:cubicBezTo>
                    <a:pt x="140" y="109"/>
                    <a:pt x="143" y="108"/>
                    <a:pt x="145" y="107"/>
                  </a:cubicBezTo>
                  <a:cubicBezTo>
                    <a:pt x="149" y="105"/>
                    <a:pt x="157" y="102"/>
                    <a:pt x="161" y="100"/>
                  </a:cubicBezTo>
                  <a:cubicBezTo>
                    <a:pt x="162" y="99"/>
                    <a:pt x="165" y="98"/>
                    <a:pt x="168" y="97"/>
                  </a:cubicBezTo>
                  <a:cubicBezTo>
                    <a:pt x="171" y="97"/>
                    <a:pt x="174" y="95"/>
                    <a:pt x="175" y="94"/>
                  </a:cubicBezTo>
                  <a:cubicBezTo>
                    <a:pt x="177" y="94"/>
                    <a:pt x="178" y="93"/>
                    <a:pt x="179" y="93"/>
                  </a:cubicBezTo>
                  <a:cubicBezTo>
                    <a:pt x="179" y="93"/>
                    <a:pt x="180" y="93"/>
                    <a:pt x="180" y="92"/>
                  </a:cubicBezTo>
                  <a:cubicBezTo>
                    <a:pt x="181" y="91"/>
                    <a:pt x="183" y="90"/>
                    <a:pt x="185" y="90"/>
                  </a:cubicBezTo>
                  <a:cubicBezTo>
                    <a:pt x="187" y="89"/>
                    <a:pt x="188" y="88"/>
                    <a:pt x="189" y="88"/>
                  </a:cubicBezTo>
                  <a:cubicBezTo>
                    <a:pt x="189" y="88"/>
                    <a:pt x="190" y="87"/>
                    <a:pt x="192" y="87"/>
                  </a:cubicBezTo>
                  <a:cubicBezTo>
                    <a:pt x="193" y="87"/>
                    <a:pt x="194" y="86"/>
                    <a:pt x="194" y="86"/>
                  </a:cubicBezTo>
                  <a:cubicBezTo>
                    <a:pt x="194" y="85"/>
                    <a:pt x="194" y="85"/>
                    <a:pt x="195" y="86"/>
                  </a:cubicBezTo>
                  <a:cubicBezTo>
                    <a:pt x="195" y="86"/>
                    <a:pt x="196" y="86"/>
                    <a:pt x="196" y="85"/>
                  </a:cubicBezTo>
                  <a:cubicBezTo>
                    <a:pt x="196" y="85"/>
                    <a:pt x="196" y="85"/>
                    <a:pt x="195" y="85"/>
                  </a:cubicBezTo>
                  <a:cubicBezTo>
                    <a:pt x="195" y="85"/>
                    <a:pt x="195" y="85"/>
                    <a:pt x="195" y="84"/>
                  </a:cubicBezTo>
                  <a:cubicBezTo>
                    <a:pt x="196" y="83"/>
                    <a:pt x="196" y="83"/>
                    <a:pt x="196" y="84"/>
                  </a:cubicBezTo>
                  <a:cubicBezTo>
                    <a:pt x="197" y="84"/>
                    <a:pt x="200" y="84"/>
                    <a:pt x="201" y="82"/>
                  </a:cubicBezTo>
                  <a:cubicBezTo>
                    <a:pt x="202" y="82"/>
                    <a:pt x="203" y="81"/>
                    <a:pt x="204" y="81"/>
                  </a:cubicBezTo>
                  <a:cubicBezTo>
                    <a:pt x="207" y="80"/>
                    <a:pt x="210" y="78"/>
                    <a:pt x="210" y="78"/>
                  </a:cubicBezTo>
                  <a:cubicBezTo>
                    <a:pt x="210" y="77"/>
                    <a:pt x="210" y="77"/>
                    <a:pt x="211" y="76"/>
                  </a:cubicBezTo>
                  <a:cubicBezTo>
                    <a:pt x="212" y="76"/>
                    <a:pt x="212" y="76"/>
                    <a:pt x="213" y="77"/>
                  </a:cubicBezTo>
                  <a:cubicBezTo>
                    <a:pt x="213" y="78"/>
                    <a:pt x="213" y="78"/>
                    <a:pt x="214" y="77"/>
                  </a:cubicBezTo>
                  <a:cubicBezTo>
                    <a:pt x="214" y="75"/>
                    <a:pt x="214" y="75"/>
                    <a:pt x="215" y="76"/>
                  </a:cubicBezTo>
                  <a:cubicBezTo>
                    <a:pt x="218" y="77"/>
                    <a:pt x="218" y="75"/>
                    <a:pt x="221" y="74"/>
                  </a:cubicBezTo>
                  <a:cubicBezTo>
                    <a:pt x="222" y="74"/>
                    <a:pt x="223" y="73"/>
                    <a:pt x="223" y="73"/>
                  </a:cubicBezTo>
                  <a:cubicBezTo>
                    <a:pt x="223" y="73"/>
                    <a:pt x="224" y="72"/>
                    <a:pt x="225" y="72"/>
                  </a:cubicBezTo>
                  <a:cubicBezTo>
                    <a:pt x="225" y="72"/>
                    <a:pt x="227" y="72"/>
                    <a:pt x="228" y="71"/>
                  </a:cubicBezTo>
                  <a:cubicBezTo>
                    <a:pt x="229" y="69"/>
                    <a:pt x="230" y="69"/>
                    <a:pt x="230" y="70"/>
                  </a:cubicBezTo>
                  <a:cubicBezTo>
                    <a:pt x="230" y="70"/>
                    <a:pt x="230" y="70"/>
                    <a:pt x="231" y="70"/>
                  </a:cubicBezTo>
                  <a:cubicBezTo>
                    <a:pt x="231" y="70"/>
                    <a:pt x="232" y="69"/>
                    <a:pt x="234" y="69"/>
                  </a:cubicBezTo>
                  <a:cubicBezTo>
                    <a:pt x="235" y="68"/>
                    <a:pt x="238" y="67"/>
                    <a:pt x="240" y="66"/>
                  </a:cubicBezTo>
                  <a:cubicBezTo>
                    <a:pt x="242" y="65"/>
                    <a:pt x="245" y="64"/>
                    <a:pt x="247" y="63"/>
                  </a:cubicBezTo>
                  <a:cubicBezTo>
                    <a:pt x="249" y="63"/>
                    <a:pt x="250" y="62"/>
                    <a:pt x="250" y="62"/>
                  </a:cubicBezTo>
                  <a:cubicBezTo>
                    <a:pt x="250" y="61"/>
                    <a:pt x="251" y="61"/>
                    <a:pt x="252" y="61"/>
                  </a:cubicBezTo>
                  <a:cubicBezTo>
                    <a:pt x="253" y="61"/>
                    <a:pt x="254" y="61"/>
                    <a:pt x="254" y="60"/>
                  </a:cubicBezTo>
                  <a:cubicBezTo>
                    <a:pt x="254" y="60"/>
                    <a:pt x="254" y="60"/>
                    <a:pt x="255" y="60"/>
                  </a:cubicBezTo>
                  <a:cubicBezTo>
                    <a:pt x="255" y="60"/>
                    <a:pt x="255" y="60"/>
                    <a:pt x="255" y="59"/>
                  </a:cubicBezTo>
                  <a:cubicBezTo>
                    <a:pt x="255" y="59"/>
                    <a:pt x="255" y="59"/>
                    <a:pt x="256" y="59"/>
                  </a:cubicBezTo>
                  <a:cubicBezTo>
                    <a:pt x="257" y="60"/>
                    <a:pt x="257" y="60"/>
                    <a:pt x="258" y="59"/>
                  </a:cubicBezTo>
                  <a:cubicBezTo>
                    <a:pt x="259" y="58"/>
                    <a:pt x="260" y="58"/>
                    <a:pt x="260" y="58"/>
                  </a:cubicBezTo>
                  <a:cubicBezTo>
                    <a:pt x="261" y="58"/>
                    <a:pt x="261" y="58"/>
                    <a:pt x="262" y="57"/>
                  </a:cubicBezTo>
                  <a:cubicBezTo>
                    <a:pt x="262" y="57"/>
                    <a:pt x="264" y="56"/>
                    <a:pt x="266" y="55"/>
                  </a:cubicBezTo>
                  <a:cubicBezTo>
                    <a:pt x="269" y="54"/>
                    <a:pt x="270" y="53"/>
                    <a:pt x="270" y="54"/>
                  </a:cubicBezTo>
                  <a:cubicBezTo>
                    <a:pt x="271" y="54"/>
                    <a:pt x="271" y="54"/>
                    <a:pt x="271" y="54"/>
                  </a:cubicBezTo>
                  <a:cubicBezTo>
                    <a:pt x="272" y="53"/>
                    <a:pt x="274" y="52"/>
                    <a:pt x="275" y="53"/>
                  </a:cubicBezTo>
                  <a:cubicBezTo>
                    <a:pt x="276" y="54"/>
                    <a:pt x="276" y="54"/>
                    <a:pt x="276" y="53"/>
                  </a:cubicBezTo>
                  <a:cubicBezTo>
                    <a:pt x="276" y="52"/>
                    <a:pt x="277" y="52"/>
                    <a:pt x="278" y="52"/>
                  </a:cubicBezTo>
                  <a:cubicBezTo>
                    <a:pt x="279" y="51"/>
                    <a:pt x="281" y="51"/>
                    <a:pt x="283" y="50"/>
                  </a:cubicBezTo>
                  <a:cubicBezTo>
                    <a:pt x="284" y="49"/>
                    <a:pt x="285" y="49"/>
                    <a:pt x="286" y="49"/>
                  </a:cubicBezTo>
                  <a:cubicBezTo>
                    <a:pt x="286" y="48"/>
                    <a:pt x="287" y="48"/>
                    <a:pt x="287" y="48"/>
                  </a:cubicBezTo>
                  <a:cubicBezTo>
                    <a:pt x="287" y="47"/>
                    <a:pt x="287" y="47"/>
                    <a:pt x="287" y="48"/>
                  </a:cubicBezTo>
                  <a:cubicBezTo>
                    <a:pt x="287" y="48"/>
                    <a:pt x="288" y="48"/>
                    <a:pt x="288" y="48"/>
                  </a:cubicBezTo>
                  <a:cubicBezTo>
                    <a:pt x="289" y="47"/>
                    <a:pt x="290" y="47"/>
                    <a:pt x="290" y="48"/>
                  </a:cubicBezTo>
                  <a:cubicBezTo>
                    <a:pt x="290" y="48"/>
                    <a:pt x="291" y="48"/>
                    <a:pt x="292" y="47"/>
                  </a:cubicBezTo>
                  <a:cubicBezTo>
                    <a:pt x="293" y="47"/>
                    <a:pt x="294" y="47"/>
                    <a:pt x="294" y="46"/>
                  </a:cubicBezTo>
                  <a:cubicBezTo>
                    <a:pt x="295" y="46"/>
                    <a:pt x="296" y="45"/>
                    <a:pt x="296" y="45"/>
                  </a:cubicBezTo>
                  <a:cubicBezTo>
                    <a:pt x="297" y="44"/>
                    <a:pt x="298" y="43"/>
                    <a:pt x="299" y="43"/>
                  </a:cubicBezTo>
                  <a:cubicBezTo>
                    <a:pt x="300" y="43"/>
                    <a:pt x="301" y="43"/>
                    <a:pt x="301" y="43"/>
                  </a:cubicBezTo>
                  <a:cubicBezTo>
                    <a:pt x="301" y="43"/>
                    <a:pt x="302" y="43"/>
                    <a:pt x="302" y="43"/>
                  </a:cubicBezTo>
                  <a:cubicBezTo>
                    <a:pt x="303" y="43"/>
                    <a:pt x="303" y="43"/>
                    <a:pt x="303" y="42"/>
                  </a:cubicBezTo>
                  <a:cubicBezTo>
                    <a:pt x="303" y="42"/>
                    <a:pt x="304" y="42"/>
                    <a:pt x="305" y="42"/>
                  </a:cubicBezTo>
                  <a:cubicBezTo>
                    <a:pt x="306" y="41"/>
                    <a:pt x="307" y="41"/>
                    <a:pt x="307" y="41"/>
                  </a:cubicBezTo>
                  <a:cubicBezTo>
                    <a:pt x="309" y="40"/>
                    <a:pt x="313" y="39"/>
                    <a:pt x="312" y="39"/>
                  </a:cubicBezTo>
                  <a:cubicBezTo>
                    <a:pt x="312" y="40"/>
                    <a:pt x="314" y="41"/>
                    <a:pt x="315" y="40"/>
                  </a:cubicBezTo>
                  <a:cubicBezTo>
                    <a:pt x="315" y="40"/>
                    <a:pt x="315" y="39"/>
                    <a:pt x="314" y="39"/>
                  </a:cubicBezTo>
                  <a:cubicBezTo>
                    <a:pt x="313" y="39"/>
                    <a:pt x="313" y="38"/>
                    <a:pt x="315" y="38"/>
                  </a:cubicBezTo>
                  <a:cubicBezTo>
                    <a:pt x="316" y="38"/>
                    <a:pt x="319" y="37"/>
                    <a:pt x="322" y="36"/>
                  </a:cubicBezTo>
                  <a:cubicBezTo>
                    <a:pt x="325" y="35"/>
                    <a:pt x="328" y="34"/>
                    <a:pt x="328" y="35"/>
                  </a:cubicBezTo>
                  <a:cubicBezTo>
                    <a:pt x="328" y="35"/>
                    <a:pt x="329" y="34"/>
                    <a:pt x="330" y="34"/>
                  </a:cubicBezTo>
                  <a:cubicBezTo>
                    <a:pt x="332" y="32"/>
                    <a:pt x="339" y="30"/>
                    <a:pt x="340" y="30"/>
                  </a:cubicBezTo>
                  <a:cubicBezTo>
                    <a:pt x="341" y="30"/>
                    <a:pt x="341" y="30"/>
                    <a:pt x="342" y="30"/>
                  </a:cubicBezTo>
                  <a:cubicBezTo>
                    <a:pt x="342" y="29"/>
                    <a:pt x="344" y="28"/>
                    <a:pt x="346" y="28"/>
                  </a:cubicBezTo>
                  <a:cubicBezTo>
                    <a:pt x="348" y="27"/>
                    <a:pt x="350" y="27"/>
                    <a:pt x="350" y="27"/>
                  </a:cubicBezTo>
                  <a:cubicBezTo>
                    <a:pt x="350" y="26"/>
                    <a:pt x="350" y="26"/>
                    <a:pt x="350" y="26"/>
                  </a:cubicBezTo>
                  <a:cubicBezTo>
                    <a:pt x="351" y="26"/>
                    <a:pt x="351" y="26"/>
                    <a:pt x="351" y="26"/>
                  </a:cubicBezTo>
                  <a:cubicBezTo>
                    <a:pt x="352" y="25"/>
                    <a:pt x="354" y="24"/>
                    <a:pt x="355" y="25"/>
                  </a:cubicBezTo>
                  <a:cubicBezTo>
                    <a:pt x="355" y="25"/>
                    <a:pt x="356" y="25"/>
                    <a:pt x="356" y="24"/>
                  </a:cubicBezTo>
                  <a:cubicBezTo>
                    <a:pt x="357" y="23"/>
                    <a:pt x="357" y="23"/>
                    <a:pt x="358" y="24"/>
                  </a:cubicBezTo>
                  <a:cubicBezTo>
                    <a:pt x="359" y="24"/>
                    <a:pt x="359" y="24"/>
                    <a:pt x="360" y="23"/>
                  </a:cubicBezTo>
                  <a:cubicBezTo>
                    <a:pt x="360" y="22"/>
                    <a:pt x="364" y="20"/>
                    <a:pt x="365" y="20"/>
                  </a:cubicBezTo>
                  <a:cubicBezTo>
                    <a:pt x="365" y="21"/>
                    <a:pt x="366" y="20"/>
                    <a:pt x="366" y="20"/>
                  </a:cubicBezTo>
                  <a:cubicBezTo>
                    <a:pt x="367" y="19"/>
                    <a:pt x="367" y="19"/>
                    <a:pt x="368" y="20"/>
                  </a:cubicBezTo>
                  <a:cubicBezTo>
                    <a:pt x="368" y="20"/>
                    <a:pt x="369" y="20"/>
                    <a:pt x="370" y="19"/>
                  </a:cubicBezTo>
                  <a:cubicBezTo>
                    <a:pt x="370" y="19"/>
                    <a:pt x="373" y="17"/>
                    <a:pt x="376" y="17"/>
                  </a:cubicBezTo>
                  <a:cubicBezTo>
                    <a:pt x="379" y="16"/>
                    <a:pt x="382" y="15"/>
                    <a:pt x="383" y="14"/>
                  </a:cubicBezTo>
                  <a:cubicBezTo>
                    <a:pt x="384" y="14"/>
                    <a:pt x="386" y="13"/>
                    <a:pt x="388" y="13"/>
                  </a:cubicBezTo>
                  <a:cubicBezTo>
                    <a:pt x="391" y="12"/>
                    <a:pt x="391" y="11"/>
                    <a:pt x="391" y="10"/>
                  </a:cubicBezTo>
                  <a:cubicBezTo>
                    <a:pt x="392" y="9"/>
                    <a:pt x="391" y="8"/>
                    <a:pt x="389" y="7"/>
                  </a:cubicBezTo>
                  <a:cubicBezTo>
                    <a:pt x="387" y="6"/>
                    <a:pt x="386" y="6"/>
                    <a:pt x="383" y="7"/>
                  </a:cubicBezTo>
                  <a:cubicBezTo>
                    <a:pt x="367" y="11"/>
                    <a:pt x="363" y="13"/>
                    <a:pt x="353" y="17"/>
                  </a:cubicBezTo>
                  <a:cubicBezTo>
                    <a:pt x="350" y="18"/>
                    <a:pt x="348" y="19"/>
                    <a:pt x="338" y="23"/>
                  </a:cubicBezTo>
                  <a:cubicBezTo>
                    <a:pt x="333" y="24"/>
                    <a:pt x="319" y="29"/>
                    <a:pt x="314" y="31"/>
                  </a:cubicBezTo>
                  <a:cubicBezTo>
                    <a:pt x="313" y="31"/>
                    <a:pt x="310" y="32"/>
                    <a:pt x="307" y="33"/>
                  </a:cubicBezTo>
                  <a:cubicBezTo>
                    <a:pt x="305" y="34"/>
                    <a:pt x="302" y="35"/>
                    <a:pt x="302" y="35"/>
                  </a:cubicBezTo>
                  <a:cubicBezTo>
                    <a:pt x="301" y="36"/>
                    <a:pt x="296" y="37"/>
                    <a:pt x="292" y="39"/>
                  </a:cubicBezTo>
                  <a:cubicBezTo>
                    <a:pt x="290" y="39"/>
                    <a:pt x="288" y="40"/>
                    <a:pt x="286" y="41"/>
                  </a:cubicBezTo>
                  <a:cubicBezTo>
                    <a:pt x="285" y="41"/>
                    <a:pt x="282" y="42"/>
                    <a:pt x="279" y="43"/>
                  </a:cubicBezTo>
                  <a:cubicBezTo>
                    <a:pt x="275" y="44"/>
                    <a:pt x="272" y="45"/>
                    <a:pt x="272" y="46"/>
                  </a:cubicBezTo>
                  <a:cubicBezTo>
                    <a:pt x="271" y="46"/>
                    <a:pt x="262" y="49"/>
                    <a:pt x="259" y="50"/>
                  </a:cubicBezTo>
                  <a:cubicBezTo>
                    <a:pt x="258" y="50"/>
                    <a:pt x="258" y="50"/>
                    <a:pt x="258" y="51"/>
                  </a:cubicBezTo>
                  <a:cubicBezTo>
                    <a:pt x="258" y="51"/>
                    <a:pt x="256" y="52"/>
                    <a:pt x="254" y="52"/>
                  </a:cubicBezTo>
                  <a:cubicBezTo>
                    <a:pt x="249" y="54"/>
                    <a:pt x="247" y="54"/>
                    <a:pt x="243" y="56"/>
                  </a:cubicBezTo>
                  <a:cubicBezTo>
                    <a:pt x="241" y="57"/>
                    <a:pt x="238" y="58"/>
                    <a:pt x="236" y="59"/>
                  </a:cubicBezTo>
                  <a:cubicBezTo>
                    <a:pt x="233" y="59"/>
                    <a:pt x="232" y="60"/>
                    <a:pt x="232" y="60"/>
                  </a:cubicBezTo>
                  <a:cubicBezTo>
                    <a:pt x="233" y="60"/>
                    <a:pt x="232" y="61"/>
                    <a:pt x="231" y="61"/>
                  </a:cubicBezTo>
                  <a:cubicBezTo>
                    <a:pt x="227" y="62"/>
                    <a:pt x="223" y="63"/>
                    <a:pt x="222" y="64"/>
                  </a:cubicBezTo>
                  <a:cubicBezTo>
                    <a:pt x="222" y="65"/>
                    <a:pt x="220" y="66"/>
                    <a:pt x="219" y="66"/>
                  </a:cubicBezTo>
                  <a:cubicBezTo>
                    <a:pt x="216" y="67"/>
                    <a:pt x="216" y="67"/>
                    <a:pt x="215" y="67"/>
                  </a:cubicBezTo>
                  <a:cubicBezTo>
                    <a:pt x="214" y="66"/>
                    <a:pt x="213" y="66"/>
                    <a:pt x="214" y="68"/>
                  </a:cubicBezTo>
                  <a:cubicBezTo>
                    <a:pt x="214" y="68"/>
                    <a:pt x="213" y="69"/>
                    <a:pt x="208" y="70"/>
                  </a:cubicBezTo>
                  <a:cubicBezTo>
                    <a:pt x="206" y="70"/>
                    <a:pt x="205" y="71"/>
                    <a:pt x="205" y="71"/>
                  </a:cubicBezTo>
                  <a:cubicBezTo>
                    <a:pt x="205" y="72"/>
                    <a:pt x="199" y="75"/>
                    <a:pt x="198" y="74"/>
                  </a:cubicBezTo>
                  <a:cubicBezTo>
                    <a:pt x="198" y="74"/>
                    <a:pt x="197" y="74"/>
                    <a:pt x="196" y="75"/>
                  </a:cubicBezTo>
                  <a:cubicBezTo>
                    <a:pt x="195" y="77"/>
                    <a:pt x="193" y="78"/>
                    <a:pt x="189" y="79"/>
                  </a:cubicBezTo>
                  <a:cubicBezTo>
                    <a:pt x="186" y="79"/>
                    <a:pt x="184" y="80"/>
                    <a:pt x="184" y="80"/>
                  </a:cubicBezTo>
                  <a:cubicBezTo>
                    <a:pt x="184" y="80"/>
                    <a:pt x="183" y="81"/>
                    <a:pt x="183" y="81"/>
                  </a:cubicBezTo>
                  <a:cubicBezTo>
                    <a:pt x="182" y="81"/>
                    <a:pt x="180" y="82"/>
                    <a:pt x="178" y="83"/>
                  </a:cubicBezTo>
                  <a:cubicBezTo>
                    <a:pt x="176" y="84"/>
                    <a:pt x="175" y="84"/>
                    <a:pt x="175" y="84"/>
                  </a:cubicBezTo>
                  <a:cubicBezTo>
                    <a:pt x="174" y="83"/>
                    <a:pt x="174" y="84"/>
                    <a:pt x="173" y="84"/>
                  </a:cubicBezTo>
                  <a:cubicBezTo>
                    <a:pt x="173" y="85"/>
                    <a:pt x="172" y="86"/>
                    <a:pt x="169" y="86"/>
                  </a:cubicBezTo>
                  <a:cubicBezTo>
                    <a:pt x="167" y="86"/>
                    <a:pt x="166" y="87"/>
                    <a:pt x="165" y="88"/>
                  </a:cubicBezTo>
                  <a:cubicBezTo>
                    <a:pt x="165" y="89"/>
                    <a:pt x="163" y="90"/>
                    <a:pt x="157" y="91"/>
                  </a:cubicBezTo>
                  <a:cubicBezTo>
                    <a:pt x="155" y="92"/>
                    <a:pt x="152" y="93"/>
                    <a:pt x="150" y="94"/>
                  </a:cubicBezTo>
                  <a:cubicBezTo>
                    <a:pt x="146" y="97"/>
                    <a:pt x="139" y="100"/>
                    <a:pt x="132" y="103"/>
                  </a:cubicBezTo>
                  <a:cubicBezTo>
                    <a:pt x="128" y="104"/>
                    <a:pt x="121" y="106"/>
                    <a:pt x="117" y="108"/>
                  </a:cubicBezTo>
                  <a:cubicBezTo>
                    <a:pt x="113" y="110"/>
                    <a:pt x="109" y="112"/>
                    <a:pt x="109" y="112"/>
                  </a:cubicBezTo>
                  <a:cubicBezTo>
                    <a:pt x="108" y="112"/>
                    <a:pt x="108" y="112"/>
                    <a:pt x="107" y="112"/>
                  </a:cubicBezTo>
                  <a:cubicBezTo>
                    <a:pt x="107" y="113"/>
                    <a:pt x="104" y="114"/>
                    <a:pt x="94" y="118"/>
                  </a:cubicBezTo>
                  <a:cubicBezTo>
                    <a:pt x="91" y="119"/>
                    <a:pt x="90" y="119"/>
                    <a:pt x="84" y="123"/>
                  </a:cubicBezTo>
                  <a:cubicBezTo>
                    <a:pt x="80" y="125"/>
                    <a:pt x="78" y="126"/>
                    <a:pt x="78" y="127"/>
                  </a:cubicBezTo>
                  <a:cubicBezTo>
                    <a:pt x="79" y="127"/>
                    <a:pt x="79" y="127"/>
                    <a:pt x="79" y="12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4" name="Freeform 189"/>
            <p:cNvSpPr>
              <a:spLocks/>
            </p:cNvSpPr>
            <p:nvPr/>
          </p:nvSpPr>
          <p:spPr bwMode="auto">
            <a:xfrm>
              <a:off x="2544" y="2338"/>
              <a:ext cx="48" cy="14"/>
            </a:xfrm>
            <a:custGeom>
              <a:avLst/>
              <a:gdLst>
                <a:gd name="T0" fmla="*/ 34 w 38"/>
                <a:gd name="T1" fmla="*/ 0 h 11"/>
                <a:gd name="T2" fmla="*/ 33 w 38"/>
                <a:gd name="T3" fmla="*/ 0 h 11"/>
                <a:gd name="T4" fmla="*/ 20 w 38"/>
                <a:gd name="T5" fmla="*/ 1 h 11"/>
                <a:gd name="T6" fmla="*/ 7 w 38"/>
                <a:gd name="T7" fmla="*/ 2 h 11"/>
                <a:gd name="T8" fmla="*/ 0 w 38"/>
                <a:gd name="T9" fmla="*/ 5 h 11"/>
                <a:gd name="T10" fmla="*/ 0 w 38"/>
                <a:gd name="T11" fmla="*/ 9 h 11"/>
                <a:gd name="T12" fmla="*/ 7 w 38"/>
                <a:gd name="T13" fmla="*/ 9 h 11"/>
                <a:gd name="T14" fmla="*/ 23 w 38"/>
                <a:gd name="T15" fmla="*/ 8 h 11"/>
                <a:gd name="T16" fmla="*/ 36 w 38"/>
                <a:gd name="T17" fmla="*/ 7 h 11"/>
                <a:gd name="T18" fmla="*/ 38 w 38"/>
                <a:gd name="T19" fmla="*/ 4 h 11"/>
                <a:gd name="T20" fmla="*/ 34 w 38"/>
                <a:gd name="T21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8" h="11">
                  <a:moveTo>
                    <a:pt x="34" y="0"/>
                  </a:moveTo>
                  <a:cubicBezTo>
                    <a:pt x="34" y="0"/>
                    <a:pt x="33" y="0"/>
                    <a:pt x="33" y="0"/>
                  </a:cubicBezTo>
                  <a:cubicBezTo>
                    <a:pt x="31" y="0"/>
                    <a:pt x="25" y="1"/>
                    <a:pt x="20" y="1"/>
                  </a:cubicBezTo>
                  <a:cubicBezTo>
                    <a:pt x="16" y="1"/>
                    <a:pt x="10" y="1"/>
                    <a:pt x="7" y="2"/>
                  </a:cubicBezTo>
                  <a:cubicBezTo>
                    <a:pt x="2" y="2"/>
                    <a:pt x="1" y="3"/>
                    <a:pt x="0" y="5"/>
                  </a:cubicBezTo>
                  <a:cubicBezTo>
                    <a:pt x="0" y="7"/>
                    <a:pt x="0" y="8"/>
                    <a:pt x="0" y="9"/>
                  </a:cubicBezTo>
                  <a:cubicBezTo>
                    <a:pt x="2" y="11"/>
                    <a:pt x="3" y="11"/>
                    <a:pt x="7" y="9"/>
                  </a:cubicBezTo>
                  <a:cubicBezTo>
                    <a:pt x="10" y="8"/>
                    <a:pt x="13" y="8"/>
                    <a:pt x="23" y="8"/>
                  </a:cubicBezTo>
                  <a:cubicBezTo>
                    <a:pt x="33" y="9"/>
                    <a:pt x="35" y="9"/>
                    <a:pt x="36" y="7"/>
                  </a:cubicBezTo>
                  <a:cubicBezTo>
                    <a:pt x="37" y="7"/>
                    <a:pt x="38" y="5"/>
                    <a:pt x="38" y="4"/>
                  </a:cubicBezTo>
                  <a:cubicBezTo>
                    <a:pt x="38" y="1"/>
                    <a:pt x="37" y="0"/>
                    <a:pt x="3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5" name="Freeform 190"/>
            <p:cNvSpPr>
              <a:spLocks/>
            </p:cNvSpPr>
            <p:nvPr/>
          </p:nvSpPr>
          <p:spPr bwMode="auto">
            <a:xfrm>
              <a:off x="2693" y="2248"/>
              <a:ext cx="15" cy="21"/>
            </a:xfrm>
            <a:custGeom>
              <a:avLst/>
              <a:gdLst>
                <a:gd name="T0" fmla="*/ 8 w 12"/>
                <a:gd name="T1" fmla="*/ 0 h 17"/>
                <a:gd name="T2" fmla="*/ 7 w 12"/>
                <a:gd name="T3" fmla="*/ 0 h 17"/>
                <a:gd name="T4" fmla="*/ 5 w 12"/>
                <a:gd name="T5" fmla="*/ 1 h 17"/>
                <a:gd name="T6" fmla="*/ 1 w 12"/>
                <a:gd name="T7" fmla="*/ 9 h 17"/>
                <a:gd name="T8" fmla="*/ 2 w 12"/>
                <a:gd name="T9" fmla="*/ 16 h 17"/>
                <a:gd name="T10" fmla="*/ 4 w 12"/>
                <a:gd name="T11" fmla="*/ 17 h 17"/>
                <a:gd name="T12" fmla="*/ 8 w 12"/>
                <a:gd name="T13" fmla="*/ 10 h 17"/>
                <a:gd name="T14" fmla="*/ 8 w 12"/>
                <a:gd name="T15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" h="17">
                  <a:moveTo>
                    <a:pt x="8" y="0"/>
                  </a:moveTo>
                  <a:cubicBezTo>
                    <a:pt x="8" y="0"/>
                    <a:pt x="7" y="0"/>
                    <a:pt x="7" y="0"/>
                  </a:cubicBezTo>
                  <a:cubicBezTo>
                    <a:pt x="6" y="0"/>
                    <a:pt x="5" y="1"/>
                    <a:pt x="5" y="1"/>
                  </a:cubicBezTo>
                  <a:cubicBezTo>
                    <a:pt x="5" y="3"/>
                    <a:pt x="2" y="8"/>
                    <a:pt x="1" y="9"/>
                  </a:cubicBezTo>
                  <a:cubicBezTo>
                    <a:pt x="0" y="10"/>
                    <a:pt x="0" y="14"/>
                    <a:pt x="2" y="16"/>
                  </a:cubicBezTo>
                  <a:cubicBezTo>
                    <a:pt x="3" y="16"/>
                    <a:pt x="4" y="17"/>
                    <a:pt x="4" y="17"/>
                  </a:cubicBezTo>
                  <a:cubicBezTo>
                    <a:pt x="4" y="17"/>
                    <a:pt x="6" y="14"/>
                    <a:pt x="8" y="10"/>
                  </a:cubicBezTo>
                  <a:cubicBezTo>
                    <a:pt x="12" y="3"/>
                    <a:pt x="12" y="0"/>
                    <a:pt x="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6" name="Freeform 191"/>
            <p:cNvSpPr>
              <a:spLocks/>
            </p:cNvSpPr>
            <p:nvPr/>
          </p:nvSpPr>
          <p:spPr bwMode="auto">
            <a:xfrm>
              <a:off x="2682" y="2410"/>
              <a:ext cx="16" cy="23"/>
            </a:xfrm>
            <a:custGeom>
              <a:avLst/>
              <a:gdLst>
                <a:gd name="T0" fmla="*/ 4 w 13"/>
                <a:gd name="T1" fmla="*/ 0 h 18"/>
                <a:gd name="T2" fmla="*/ 3 w 13"/>
                <a:gd name="T3" fmla="*/ 1 h 18"/>
                <a:gd name="T4" fmla="*/ 2 w 13"/>
                <a:gd name="T5" fmla="*/ 2 h 18"/>
                <a:gd name="T6" fmla="*/ 2 w 13"/>
                <a:gd name="T7" fmla="*/ 6 h 18"/>
                <a:gd name="T8" fmla="*/ 3 w 13"/>
                <a:gd name="T9" fmla="*/ 10 h 18"/>
                <a:gd name="T10" fmla="*/ 8 w 13"/>
                <a:gd name="T11" fmla="*/ 17 h 18"/>
                <a:gd name="T12" fmla="*/ 12 w 13"/>
                <a:gd name="T13" fmla="*/ 14 h 18"/>
                <a:gd name="T14" fmla="*/ 10 w 13"/>
                <a:gd name="T15" fmla="*/ 7 h 18"/>
                <a:gd name="T16" fmla="*/ 4 w 13"/>
                <a:gd name="T1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18">
                  <a:moveTo>
                    <a:pt x="4" y="0"/>
                  </a:moveTo>
                  <a:cubicBezTo>
                    <a:pt x="4" y="0"/>
                    <a:pt x="3" y="1"/>
                    <a:pt x="3" y="1"/>
                  </a:cubicBezTo>
                  <a:cubicBezTo>
                    <a:pt x="3" y="1"/>
                    <a:pt x="2" y="1"/>
                    <a:pt x="2" y="2"/>
                  </a:cubicBezTo>
                  <a:cubicBezTo>
                    <a:pt x="0" y="3"/>
                    <a:pt x="0" y="4"/>
                    <a:pt x="2" y="6"/>
                  </a:cubicBezTo>
                  <a:cubicBezTo>
                    <a:pt x="2" y="8"/>
                    <a:pt x="3" y="10"/>
                    <a:pt x="3" y="10"/>
                  </a:cubicBezTo>
                  <a:cubicBezTo>
                    <a:pt x="3" y="11"/>
                    <a:pt x="7" y="16"/>
                    <a:pt x="8" y="17"/>
                  </a:cubicBezTo>
                  <a:cubicBezTo>
                    <a:pt x="9" y="18"/>
                    <a:pt x="11" y="17"/>
                    <a:pt x="12" y="14"/>
                  </a:cubicBezTo>
                  <a:cubicBezTo>
                    <a:pt x="13" y="13"/>
                    <a:pt x="12" y="11"/>
                    <a:pt x="10" y="7"/>
                  </a:cubicBezTo>
                  <a:cubicBezTo>
                    <a:pt x="8" y="3"/>
                    <a:pt x="6" y="1"/>
                    <a:pt x="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7" name="Freeform 192"/>
            <p:cNvSpPr>
              <a:spLocks/>
            </p:cNvSpPr>
            <p:nvPr/>
          </p:nvSpPr>
          <p:spPr bwMode="auto">
            <a:xfrm>
              <a:off x="2711" y="2389"/>
              <a:ext cx="25" cy="11"/>
            </a:xfrm>
            <a:custGeom>
              <a:avLst/>
              <a:gdLst>
                <a:gd name="T0" fmla="*/ 16 w 20"/>
                <a:gd name="T1" fmla="*/ 1 h 9"/>
                <a:gd name="T2" fmla="*/ 9 w 20"/>
                <a:gd name="T3" fmla="*/ 1 h 9"/>
                <a:gd name="T4" fmla="*/ 9 w 20"/>
                <a:gd name="T5" fmla="*/ 1 h 9"/>
                <a:gd name="T6" fmla="*/ 8 w 20"/>
                <a:gd name="T7" fmla="*/ 0 h 9"/>
                <a:gd name="T8" fmla="*/ 6 w 20"/>
                <a:gd name="T9" fmla="*/ 0 h 9"/>
                <a:gd name="T10" fmla="*/ 1 w 20"/>
                <a:gd name="T11" fmla="*/ 2 h 9"/>
                <a:gd name="T12" fmla="*/ 1 w 20"/>
                <a:gd name="T13" fmla="*/ 4 h 9"/>
                <a:gd name="T14" fmla="*/ 4 w 20"/>
                <a:gd name="T15" fmla="*/ 6 h 9"/>
                <a:gd name="T16" fmla="*/ 10 w 20"/>
                <a:gd name="T17" fmla="*/ 8 h 9"/>
                <a:gd name="T18" fmla="*/ 16 w 20"/>
                <a:gd name="T19" fmla="*/ 9 h 9"/>
                <a:gd name="T20" fmla="*/ 19 w 20"/>
                <a:gd name="T21" fmla="*/ 8 h 9"/>
                <a:gd name="T22" fmla="*/ 20 w 20"/>
                <a:gd name="T23" fmla="*/ 5 h 9"/>
                <a:gd name="T24" fmla="*/ 16 w 20"/>
                <a:gd name="T25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0" h="9">
                  <a:moveTo>
                    <a:pt x="16" y="1"/>
                  </a:moveTo>
                  <a:cubicBezTo>
                    <a:pt x="13" y="1"/>
                    <a:pt x="11" y="1"/>
                    <a:pt x="9" y="1"/>
                  </a:cubicBezTo>
                  <a:cubicBezTo>
                    <a:pt x="8" y="2"/>
                    <a:pt x="8" y="2"/>
                    <a:pt x="9" y="1"/>
                  </a:cubicBezTo>
                  <a:cubicBezTo>
                    <a:pt x="9" y="0"/>
                    <a:pt x="9" y="0"/>
                    <a:pt x="8" y="0"/>
                  </a:cubicBezTo>
                  <a:cubicBezTo>
                    <a:pt x="7" y="0"/>
                    <a:pt x="7" y="0"/>
                    <a:pt x="6" y="0"/>
                  </a:cubicBezTo>
                  <a:cubicBezTo>
                    <a:pt x="4" y="0"/>
                    <a:pt x="2" y="1"/>
                    <a:pt x="1" y="2"/>
                  </a:cubicBezTo>
                  <a:cubicBezTo>
                    <a:pt x="0" y="3"/>
                    <a:pt x="0" y="3"/>
                    <a:pt x="1" y="4"/>
                  </a:cubicBezTo>
                  <a:cubicBezTo>
                    <a:pt x="2" y="5"/>
                    <a:pt x="3" y="6"/>
                    <a:pt x="4" y="6"/>
                  </a:cubicBezTo>
                  <a:cubicBezTo>
                    <a:pt x="6" y="6"/>
                    <a:pt x="8" y="7"/>
                    <a:pt x="10" y="8"/>
                  </a:cubicBezTo>
                  <a:cubicBezTo>
                    <a:pt x="12" y="8"/>
                    <a:pt x="15" y="9"/>
                    <a:pt x="16" y="9"/>
                  </a:cubicBezTo>
                  <a:cubicBezTo>
                    <a:pt x="17" y="9"/>
                    <a:pt x="19" y="8"/>
                    <a:pt x="19" y="8"/>
                  </a:cubicBezTo>
                  <a:cubicBezTo>
                    <a:pt x="20" y="8"/>
                    <a:pt x="20" y="7"/>
                    <a:pt x="20" y="5"/>
                  </a:cubicBezTo>
                  <a:cubicBezTo>
                    <a:pt x="20" y="2"/>
                    <a:pt x="20" y="2"/>
                    <a:pt x="1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8" name="Freeform 193"/>
            <p:cNvSpPr>
              <a:spLocks/>
            </p:cNvSpPr>
            <p:nvPr/>
          </p:nvSpPr>
          <p:spPr bwMode="auto">
            <a:xfrm>
              <a:off x="2707" y="2347"/>
              <a:ext cx="44" cy="14"/>
            </a:xfrm>
            <a:custGeom>
              <a:avLst/>
              <a:gdLst>
                <a:gd name="T0" fmla="*/ 33 w 35"/>
                <a:gd name="T1" fmla="*/ 0 h 11"/>
                <a:gd name="T2" fmla="*/ 32 w 35"/>
                <a:gd name="T3" fmla="*/ 0 h 11"/>
                <a:gd name="T4" fmla="*/ 27 w 35"/>
                <a:gd name="T5" fmla="*/ 1 h 11"/>
                <a:gd name="T6" fmla="*/ 15 w 35"/>
                <a:gd name="T7" fmla="*/ 2 h 11"/>
                <a:gd name="T8" fmla="*/ 2 w 35"/>
                <a:gd name="T9" fmla="*/ 6 h 11"/>
                <a:gd name="T10" fmla="*/ 3 w 35"/>
                <a:gd name="T11" fmla="*/ 9 h 11"/>
                <a:gd name="T12" fmla="*/ 5 w 35"/>
                <a:gd name="T13" fmla="*/ 10 h 11"/>
                <a:gd name="T14" fmla="*/ 13 w 35"/>
                <a:gd name="T15" fmla="*/ 9 h 11"/>
                <a:gd name="T16" fmla="*/ 34 w 35"/>
                <a:gd name="T17" fmla="*/ 6 h 11"/>
                <a:gd name="T18" fmla="*/ 34 w 35"/>
                <a:gd name="T19" fmla="*/ 0 h 11"/>
                <a:gd name="T20" fmla="*/ 33 w 35"/>
                <a:gd name="T21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5" h="11">
                  <a:moveTo>
                    <a:pt x="33" y="0"/>
                  </a:moveTo>
                  <a:cubicBezTo>
                    <a:pt x="33" y="0"/>
                    <a:pt x="33" y="0"/>
                    <a:pt x="32" y="0"/>
                  </a:cubicBezTo>
                  <a:cubicBezTo>
                    <a:pt x="31" y="0"/>
                    <a:pt x="29" y="1"/>
                    <a:pt x="27" y="1"/>
                  </a:cubicBezTo>
                  <a:cubicBezTo>
                    <a:pt x="24" y="1"/>
                    <a:pt x="18" y="2"/>
                    <a:pt x="15" y="2"/>
                  </a:cubicBezTo>
                  <a:cubicBezTo>
                    <a:pt x="7" y="2"/>
                    <a:pt x="4" y="3"/>
                    <a:pt x="2" y="6"/>
                  </a:cubicBezTo>
                  <a:cubicBezTo>
                    <a:pt x="0" y="7"/>
                    <a:pt x="1" y="8"/>
                    <a:pt x="3" y="9"/>
                  </a:cubicBezTo>
                  <a:cubicBezTo>
                    <a:pt x="4" y="10"/>
                    <a:pt x="5" y="11"/>
                    <a:pt x="5" y="10"/>
                  </a:cubicBezTo>
                  <a:cubicBezTo>
                    <a:pt x="5" y="10"/>
                    <a:pt x="9" y="9"/>
                    <a:pt x="13" y="9"/>
                  </a:cubicBezTo>
                  <a:cubicBezTo>
                    <a:pt x="21" y="9"/>
                    <a:pt x="32" y="8"/>
                    <a:pt x="34" y="6"/>
                  </a:cubicBezTo>
                  <a:cubicBezTo>
                    <a:pt x="35" y="5"/>
                    <a:pt x="35" y="1"/>
                    <a:pt x="34" y="0"/>
                  </a:cubicBezTo>
                  <a:cubicBezTo>
                    <a:pt x="34" y="0"/>
                    <a:pt x="34" y="0"/>
                    <a:pt x="3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9" name="Freeform 194"/>
            <p:cNvSpPr>
              <a:spLocks noEditPoints="1"/>
            </p:cNvSpPr>
            <p:nvPr/>
          </p:nvSpPr>
          <p:spPr bwMode="auto">
            <a:xfrm>
              <a:off x="2524" y="2219"/>
              <a:ext cx="244" cy="254"/>
            </a:xfrm>
            <a:custGeom>
              <a:avLst/>
              <a:gdLst>
                <a:gd name="T0" fmla="*/ 191 w 193"/>
                <a:gd name="T1" fmla="*/ 83 h 202"/>
                <a:gd name="T2" fmla="*/ 186 w 193"/>
                <a:gd name="T3" fmla="*/ 60 h 202"/>
                <a:gd name="T4" fmla="*/ 180 w 193"/>
                <a:gd name="T5" fmla="*/ 41 h 202"/>
                <a:gd name="T6" fmla="*/ 176 w 193"/>
                <a:gd name="T7" fmla="*/ 34 h 202"/>
                <a:gd name="T8" fmla="*/ 156 w 193"/>
                <a:gd name="T9" fmla="*/ 9 h 202"/>
                <a:gd name="T10" fmla="*/ 144 w 193"/>
                <a:gd name="T11" fmla="*/ 12 h 202"/>
                <a:gd name="T12" fmla="*/ 130 w 193"/>
                <a:gd name="T13" fmla="*/ 4 h 202"/>
                <a:gd name="T14" fmla="*/ 112 w 193"/>
                <a:gd name="T15" fmla="*/ 1 h 202"/>
                <a:gd name="T16" fmla="*/ 99 w 193"/>
                <a:gd name="T17" fmla="*/ 0 h 202"/>
                <a:gd name="T18" fmla="*/ 53 w 193"/>
                <a:gd name="T19" fmla="*/ 16 h 202"/>
                <a:gd name="T20" fmla="*/ 17 w 193"/>
                <a:gd name="T21" fmla="*/ 52 h 202"/>
                <a:gd name="T22" fmla="*/ 4 w 193"/>
                <a:gd name="T23" fmla="*/ 91 h 202"/>
                <a:gd name="T24" fmla="*/ 1 w 193"/>
                <a:gd name="T25" fmla="*/ 123 h 202"/>
                <a:gd name="T26" fmla="*/ 9 w 193"/>
                <a:gd name="T27" fmla="*/ 143 h 202"/>
                <a:gd name="T28" fmla="*/ 15 w 193"/>
                <a:gd name="T29" fmla="*/ 157 h 202"/>
                <a:gd name="T30" fmla="*/ 30 w 193"/>
                <a:gd name="T31" fmla="*/ 179 h 202"/>
                <a:gd name="T32" fmla="*/ 73 w 193"/>
                <a:gd name="T33" fmla="*/ 200 h 202"/>
                <a:gd name="T34" fmla="*/ 137 w 193"/>
                <a:gd name="T35" fmla="*/ 192 h 202"/>
                <a:gd name="T36" fmla="*/ 155 w 193"/>
                <a:gd name="T37" fmla="*/ 182 h 202"/>
                <a:gd name="T38" fmla="*/ 178 w 193"/>
                <a:gd name="T39" fmla="*/ 159 h 202"/>
                <a:gd name="T40" fmla="*/ 189 w 193"/>
                <a:gd name="T41" fmla="*/ 137 h 202"/>
                <a:gd name="T42" fmla="*/ 193 w 193"/>
                <a:gd name="T43" fmla="*/ 111 h 202"/>
                <a:gd name="T44" fmla="*/ 180 w 193"/>
                <a:gd name="T45" fmla="*/ 140 h 202"/>
                <a:gd name="T46" fmla="*/ 165 w 193"/>
                <a:gd name="T47" fmla="*/ 164 h 202"/>
                <a:gd name="T48" fmla="*/ 94 w 193"/>
                <a:gd name="T49" fmla="*/ 193 h 202"/>
                <a:gd name="T50" fmla="*/ 55 w 193"/>
                <a:gd name="T51" fmla="*/ 185 h 202"/>
                <a:gd name="T52" fmla="*/ 33 w 193"/>
                <a:gd name="T53" fmla="*/ 170 h 202"/>
                <a:gd name="T54" fmla="*/ 16 w 193"/>
                <a:gd name="T55" fmla="*/ 139 h 202"/>
                <a:gd name="T56" fmla="*/ 10 w 193"/>
                <a:gd name="T57" fmla="*/ 127 h 202"/>
                <a:gd name="T58" fmla="*/ 11 w 193"/>
                <a:gd name="T59" fmla="*/ 86 h 202"/>
                <a:gd name="T60" fmla="*/ 17 w 193"/>
                <a:gd name="T61" fmla="*/ 65 h 202"/>
                <a:gd name="T62" fmla="*/ 21 w 193"/>
                <a:gd name="T63" fmla="*/ 58 h 202"/>
                <a:gd name="T64" fmla="*/ 45 w 193"/>
                <a:gd name="T65" fmla="*/ 32 h 202"/>
                <a:gd name="T66" fmla="*/ 58 w 193"/>
                <a:gd name="T67" fmla="*/ 21 h 202"/>
                <a:gd name="T68" fmla="*/ 64 w 193"/>
                <a:gd name="T69" fmla="*/ 17 h 202"/>
                <a:gd name="T70" fmla="*/ 95 w 193"/>
                <a:gd name="T71" fmla="*/ 9 h 202"/>
                <a:gd name="T72" fmla="*/ 105 w 193"/>
                <a:gd name="T73" fmla="*/ 9 h 202"/>
                <a:gd name="T74" fmla="*/ 133 w 193"/>
                <a:gd name="T75" fmla="*/ 15 h 202"/>
                <a:gd name="T76" fmla="*/ 161 w 193"/>
                <a:gd name="T77" fmla="*/ 31 h 202"/>
                <a:gd name="T78" fmla="*/ 166 w 193"/>
                <a:gd name="T79" fmla="*/ 40 h 202"/>
                <a:gd name="T80" fmla="*/ 171 w 193"/>
                <a:gd name="T81" fmla="*/ 49 h 202"/>
                <a:gd name="T82" fmla="*/ 178 w 193"/>
                <a:gd name="T83" fmla="*/ 60 h 202"/>
                <a:gd name="T84" fmla="*/ 180 w 193"/>
                <a:gd name="T85" fmla="*/ 140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93" h="202">
                  <a:moveTo>
                    <a:pt x="193" y="103"/>
                  </a:moveTo>
                  <a:cubicBezTo>
                    <a:pt x="192" y="100"/>
                    <a:pt x="192" y="91"/>
                    <a:pt x="191" y="83"/>
                  </a:cubicBezTo>
                  <a:cubicBezTo>
                    <a:pt x="190" y="75"/>
                    <a:pt x="190" y="68"/>
                    <a:pt x="189" y="68"/>
                  </a:cubicBezTo>
                  <a:cubicBezTo>
                    <a:pt x="189" y="67"/>
                    <a:pt x="188" y="64"/>
                    <a:pt x="186" y="60"/>
                  </a:cubicBezTo>
                  <a:cubicBezTo>
                    <a:pt x="185" y="57"/>
                    <a:pt x="184" y="53"/>
                    <a:pt x="183" y="52"/>
                  </a:cubicBezTo>
                  <a:cubicBezTo>
                    <a:pt x="182" y="49"/>
                    <a:pt x="179" y="41"/>
                    <a:pt x="180" y="41"/>
                  </a:cubicBezTo>
                  <a:cubicBezTo>
                    <a:pt x="180" y="41"/>
                    <a:pt x="179" y="40"/>
                    <a:pt x="178" y="38"/>
                  </a:cubicBezTo>
                  <a:cubicBezTo>
                    <a:pt x="177" y="37"/>
                    <a:pt x="176" y="35"/>
                    <a:pt x="176" y="34"/>
                  </a:cubicBezTo>
                  <a:cubicBezTo>
                    <a:pt x="173" y="23"/>
                    <a:pt x="167" y="15"/>
                    <a:pt x="160" y="11"/>
                  </a:cubicBezTo>
                  <a:cubicBezTo>
                    <a:pt x="158" y="10"/>
                    <a:pt x="156" y="9"/>
                    <a:pt x="156" y="9"/>
                  </a:cubicBezTo>
                  <a:cubicBezTo>
                    <a:pt x="155" y="8"/>
                    <a:pt x="149" y="11"/>
                    <a:pt x="149" y="13"/>
                  </a:cubicBezTo>
                  <a:cubicBezTo>
                    <a:pt x="148" y="14"/>
                    <a:pt x="148" y="14"/>
                    <a:pt x="144" y="12"/>
                  </a:cubicBezTo>
                  <a:cubicBezTo>
                    <a:pt x="142" y="11"/>
                    <a:pt x="139" y="9"/>
                    <a:pt x="137" y="8"/>
                  </a:cubicBezTo>
                  <a:cubicBezTo>
                    <a:pt x="136" y="6"/>
                    <a:pt x="132" y="5"/>
                    <a:pt x="130" y="4"/>
                  </a:cubicBezTo>
                  <a:cubicBezTo>
                    <a:pt x="128" y="4"/>
                    <a:pt x="126" y="3"/>
                    <a:pt x="126" y="2"/>
                  </a:cubicBezTo>
                  <a:cubicBezTo>
                    <a:pt x="125" y="2"/>
                    <a:pt x="119" y="1"/>
                    <a:pt x="112" y="1"/>
                  </a:cubicBezTo>
                  <a:cubicBezTo>
                    <a:pt x="108" y="0"/>
                    <a:pt x="105" y="0"/>
                    <a:pt x="102" y="0"/>
                  </a:cubicBezTo>
                  <a:cubicBezTo>
                    <a:pt x="101" y="0"/>
                    <a:pt x="100" y="0"/>
                    <a:pt x="99" y="0"/>
                  </a:cubicBezTo>
                  <a:cubicBezTo>
                    <a:pt x="92" y="0"/>
                    <a:pt x="86" y="1"/>
                    <a:pt x="81" y="3"/>
                  </a:cubicBezTo>
                  <a:cubicBezTo>
                    <a:pt x="71" y="6"/>
                    <a:pt x="58" y="12"/>
                    <a:pt x="53" y="16"/>
                  </a:cubicBezTo>
                  <a:cubicBezTo>
                    <a:pt x="51" y="18"/>
                    <a:pt x="46" y="23"/>
                    <a:pt x="42" y="26"/>
                  </a:cubicBezTo>
                  <a:cubicBezTo>
                    <a:pt x="29" y="36"/>
                    <a:pt x="18" y="47"/>
                    <a:pt x="17" y="52"/>
                  </a:cubicBezTo>
                  <a:cubicBezTo>
                    <a:pt x="17" y="53"/>
                    <a:pt x="15" y="56"/>
                    <a:pt x="15" y="58"/>
                  </a:cubicBezTo>
                  <a:cubicBezTo>
                    <a:pt x="9" y="69"/>
                    <a:pt x="6" y="78"/>
                    <a:pt x="4" y="91"/>
                  </a:cubicBezTo>
                  <a:cubicBezTo>
                    <a:pt x="4" y="95"/>
                    <a:pt x="3" y="99"/>
                    <a:pt x="3" y="100"/>
                  </a:cubicBezTo>
                  <a:cubicBezTo>
                    <a:pt x="1" y="107"/>
                    <a:pt x="0" y="119"/>
                    <a:pt x="1" y="123"/>
                  </a:cubicBezTo>
                  <a:cubicBezTo>
                    <a:pt x="2" y="128"/>
                    <a:pt x="4" y="136"/>
                    <a:pt x="7" y="139"/>
                  </a:cubicBezTo>
                  <a:cubicBezTo>
                    <a:pt x="8" y="141"/>
                    <a:pt x="9" y="142"/>
                    <a:pt x="9" y="143"/>
                  </a:cubicBezTo>
                  <a:cubicBezTo>
                    <a:pt x="9" y="144"/>
                    <a:pt x="10" y="147"/>
                    <a:pt x="11" y="150"/>
                  </a:cubicBezTo>
                  <a:cubicBezTo>
                    <a:pt x="13" y="153"/>
                    <a:pt x="14" y="156"/>
                    <a:pt x="15" y="157"/>
                  </a:cubicBezTo>
                  <a:cubicBezTo>
                    <a:pt x="16" y="159"/>
                    <a:pt x="21" y="166"/>
                    <a:pt x="27" y="175"/>
                  </a:cubicBezTo>
                  <a:cubicBezTo>
                    <a:pt x="28" y="176"/>
                    <a:pt x="29" y="178"/>
                    <a:pt x="30" y="179"/>
                  </a:cubicBezTo>
                  <a:cubicBezTo>
                    <a:pt x="34" y="185"/>
                    <a:pt x="45" y="190"/>
                    <a:pt x="59" y="195"/>
                  </a:cubicBezTo>
                  <a:cubicBezTo>
                    <a:pt x="64" y="197"/>
                    <a:pt x="71" y="199"/>
                    <a:pt x="73" y="200"/>
                  </a:cubicBezTo>
                  <a:cubicBezTo>
                    <a:pt x="78" y="202"/>
                    <a:pt x="105" y="201"/>
                    <a:pt x="116" y="199"/>
                  </a:cubicBezTo>
                  <a:cubicBezTo>
                    <a:pt x="123" y="198"/>
                    <a:pt x="135" y="194"/>
                    <a:pt x="137" y="192"/>
                  </a:cubicBezTo>
                  <a:cubicBezTo>
                    <a:pt x="137" y="192"/>
                    <a:pt x="142" y="189"/>
                    <a:pt x="146" y="187"/>
                  </a:cubicBezTo>
                  <a:cubicBezTo>
                    <a:pt x="151" y="184"/>
                    <a:pt x="155" y="182"/>
                    <a:pt x="155" y="182"/>
                  </a:cubicBezTo>
                  <a:cubicBezTo>
                    <a:pt x="155" y="181"/>
                    <a:pt x="157" y="180"/>
                    <a:pt x="158" y="179"/>
                  </a:cubicBezTo>
                  <a:cubicBezTo>
                    <a:pt x="164" y="176"/>
                    <a:pt x="174" y="166"/>
                    <a:pt x="178" y="159"/>
                  </a:cubicBezTo>
                  <a:cubicBezTo>
                    <a:pt x="181" y="156"/>
                    <a:pt x="184" y="149"/>
                    <a:pt x="186" y="145"/>
                  </a:cubicBezTo>
                  <a:cubicBezTo>
                    <a:pt x="187" y="141"/>
                    <a:pt x="189" y="137"/>
                    <a:pt x="189" y="137"/>
                  </a:cubicBezTo>
                  <a:cubicBezTo>
                    <a:pt x="190" y="134"/>
                    <a:pt x="193" y="122"/>
                    <a:pt x="193" y="118"/>
                  </a:cubicBezTo>
                  <a:cubicBezTo>
                    <a:pt x="192" y="115"/>
                    <a:pt x="193" y="112"/>
                    <a:pt x="193" y="111"/>
                  </a:cubicBezTo>
                  <a:cubicBezTo>
                    <a:pt x="193" y="110"/>
                    <a:pt x="193" y="106"/>
                    <a:pt x="193" y="103"/>
                  </a:cubicBezTo>
                  <a:close/>
                  <a:moveTo>
                    <a:pt x="180" y="140"/>
                  </a:moveTo>
                  <a:cubicBezTo>
                    <a:pt x="179" y="144"/>
                    <a:pt x="177" y="148"/>
                    <a:pt x="177" y="149"/>
                  </a:cubicBezTo>
                  <a:cubicBezTo>
                    <a:pt x="176" y="152"/>
                    <a:pt x="172" y="157"/>
                    <a:pt x="165" y="164"/>
                  </a:cubicBezTo>
                  <a:cubicBezTo>
                    <a:pt x="154" y="176"/>
                    <a:pt x="128" y="190"/>
                    <a:pt x="112" y="193"/>
                  </a:cubicBezTo>
                  <a:cubicBezTo>
                    <a:pt x="111" y="193"/>
                    <a:pt x="103" y="193"/>
                    <a:pt x="94" y="193"/>
                  </a:cubicBezTo>
                  <a:cubicBezTo>
                    <a:pt x="82" y="194"/>
                    <a:pt x="78" y="193"/>
                    <a:pt x="74" y="192"/>
                  </a:cubicBezTo>
                  <a:cubicBezTo>
                    <a:pt x="68" y="191"/>
                    <a:pt x="56" y="187"/>
                    <a:pt x="55" y="185"/>
                  </a:cubicBezTo>
                  <a:cubicBezTo>
                    <a:pt x="54" y="185"/>
                    <a:pt x="53" y="185"/>
                    <a:pt x="52" y="184"/>
                  </a:cubicBezTo>
                  <a:cubicBezTo>
                    <a:pt x="48" y="183"/>
                    <a:pt x="36" y="174"/>
                    <a:pt x="33" y="170"/>
                  </a:cubicBezTo>
                  <a:cubicBezTo>
                    <a:pt x="32" y="168"/>
                    <a:pt x="29" y="164"/>
                    <a:pt x="27" y="161"/>
                  </a:cubicBezTo>
                  <a:cubicBezTo>
                    <a:pt x="23" y="156"/>
                    <a:pt x="19" y="147"/>
                    <a:pt x="16" y="139"/>
                  </a:cubicBezTo>
                  <a:cubicBezTo>
                    <a:pt x="15" y="137"/>
                    <a:pt x="14" y="135"/>
                    <a:pt x="13" y="134"/>
                  </a:cubicBezTo>
                  <a:cubicBezTo>
                    <a:pt x="12" y="133"/>
                    <a:pt x="11" y="130"/>
                    <a:pt x="10" y="127"/>
                  </a:cubicBezTo>
                  <a:cubicBezTo>
                    <a:pt x="7" y="121"/>
                    <a:pt x="7" y="111"/>
                    <a:pt x="9" y="101"/>
                  </a:cubicBezTo>
                  <a:cubicBezTo>
                    <a:pt x="10" y="95"/>
                    <a:pt x="10" y="93"/>
                    <a:pt x="11" y="86"/>
                  </a:cubicBezTo>
                  <a:cubicBezTo>
                    <a:pt x="12" y="80"/>
                    <a:pt x="14" y="74"/>
                    <a:pt x="16" y="69"/>
                  </a:cubicBezTo>
                  <a:cubicBezTo>
                    <a:pt x="17" y="68"/>
                    <a:pt x="17" y="66"/>
                    <a:pt x="17" y="65"/>
                  </a:cubicBezTo>
                  <a:cubicBezTo>
                    <a:pt x="17" y="64"/>
                    <a:pt x="18" y="63"/>
                    <a:pt x="18" y="63"/>
                  </a:cubicBezTo>
                  <a:cubicBezTo>
                    <a:pt x="19" y="63"/>
                    <a:pt x="20" y="60"/>
                    <a:pt x="21" y="58"/>
                  </a:cubicBezTo>
                  <a:cubicBezTo>
                    <a:pt x="23" y="51"/>
                    <a:pt x="27" y="46"/>
                    <a:pt x="35" y="40"/>
                  </a:cubicBezTo>
                  <a:cubicBezTo>
                    <a:pt x="39" y="37"/>
                    <a:pt x="44" y="33"/>
                    <a:pt x="45" y="32"/>
                  </a:cubicBezTo>
                  <a:cubicBezTo>
                    <a:pt x="46" y="31"/>
                    <a:pt x="49" y="28"/>
                    <a:pt x="52" y="26"/>
                  </a:cubicBezTo>
                  <a:cubicBezTo>
                    <a:pt x="54" y="24"/>
                    <a:pt x="57" y="21"/>
                    <a:pt x="58" y="21"/>
                  </a:cubicBezTo>
                  <a:cubicBezTo>
                    <a:pt x="58" y="20"/>
                    <a:pt x="60" y="19"/>
                    <a:pt x="61" y="19"/>
                  </a:cubicBezTo>
                  <a:cubicBezTo>
                    <a:pt x="62" y="18"/>
                    <a:pt x="64" y="18"/>
                    <a:pt x="64" y="17"/>
                  </a:cubicBezTo>
                  <a:cubicBezTo>
                    <a:pt x="65" y="17"/>
                    <a:pt x="70" y="15"/>
                    <a:pt x="76" y="13"/>
                  </a:cubicBezTo>
                  <a:cubicBezTo>
                    <a:pt x="85" y="10"/>
                    <a:pt x="87" y="9"/>
                    <a:pt x="95" y="9"/>
                  </a:cubicBezTo>
                  <a:cubicBezTo>
                    <a:pt x="97" y="9"/>
                    <a:pt x="99" y="9"/>
                    <a:pt x="101" y="9"/>
                  </a:cubicBezTo>
                  <a:cubicBezTo>
                    <a:pt x="102" y="9"/>
                    <a:pt x="104" y="9"/>
                    <a:pt x="105" y="9"/>
                  </a:cubicBezTo>
                  <a:cubicBezTo>
                    <a:pt x="114" y="9"/>
                    <a:pt x="117" y="10"/>
                    <a:pt x="127" y="12"/>
                  </a:cubicBezTo>
                  <a:cubicBezTo>
                    <a:pt x="129" y="13"/>
                    <a:pt x="132" y="14"/>
                    <a:pt x="133" y="15"/>
                  </a:cubicBezTo>
                  <a:cubicBezTo>
                    <a:pt x="137" y="18"/>
                    <a:pt x="146" y="23"/>
                    <a:pt x="148" y="23"/>
                  </a:cubicBezTo>
                  <a:cubicBezTo>
                    <a:pt x="150" y="23"/>
                    <a:pt x="157" y="27"/>
                    <a:pt x="161" y="31"/>
                  </a:cubicBezTo>
                  <a:cubicBezTo>
                    <a:pt x="163" y="33"/>
                    <a:pt x="164" y="35"/>
                    <a:pt x="164" y="37"/>
                  </a:cubicBezTo>
                  <a:cubicBezTo>
                    <a:pt x="164" y="39"/>
                    <a:pt x="165" y="40"/>
                    <a:pt x="166" y="40"/>
                  </a:cubicBezTo>
                  <a:cubicBezTo>
                    <a:pt x="167" y="41"/>
                    <a:pt x="168" y="42"/>
                    <a:pt x="169" y="44"/>
                  </a:cubicBezTo>
                  <a:cubicBezTo>
                    <a:pt x="169" y="47"/>
                    <a:pt x="171" y="49"/>
                    <a:pt x="171" y="49"/>
                  </a:cubicBezTo>
                  <a:cubicBezTo>
                    <a:pt x="172" y="49"/>
                    <a:pt x="174" y="51"/>
                    <a:pt x="175" y="53"/>
                  </a:cubicBezTo>
                  <a:cubicBezTo>
                    <a:pt x="176" y="55"/>
                    <a:pt x="177" y="58"/>
                    <a:pt x="178" y="60"/>
                  </a:cubicBezTo>
                  <a:cubicBezTo>
                    <a:pt x="182" y="67"/>
                    <a:pt x="184" y="78"/>
                    <a:pt x="185" y="97"/>
                  </a:cubicBezTo>
                  <a:cubicBezTo>
                    <a:pt x="187" y="119"/>
                    <a:pt x="185" y="129"/>
                    <a:pt x="180" y="14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0" name="Freeform 195"/>
            <p:cNvSpPr>
              <a:spLocks/>
            </p:cNvSpPr>
            <p:nvPr/>
          </p:nvSpPr>
          <p:spPr bwMode="auto">
            <a:xfrm>
              <a:off x="2718" y="2298"/>
              <a:ext cx="23" cy="14"/>
            </a:xfrm>
            <a:custGeom>
              <a:avLst/>
              <a:gdLst>
                <a:gd name="T0" fmla="*/ 14 w 18"/>
                <a:gd name="T1" fmla="*/ 7 h 11"/>
                <a:gd name="T2" fmla="*/ 18 w 18"/>
                <a:gd name="T3" fmla="*/ 3 h 11"/>
                <a:gd name="T4" fmla="*/ 15 w 18"/>
                <a:gd name="T5" fmla="*/ 0 h 11"/>
                <a:gd name="T6" fmla="*/ 10 w 18"/>
                <a:gd name="T7" fmla="*/ 3 h 11"/>
                <a:gd name="T8" fmla="*/ 4 w 18"/>
                <a:gd name="T9" fmla="*/ 5 h 11"/>
                <a:gd name="T10" fmla="*/ 2 w 18"/>
                <a:gd name="T11" fmla="*/ 9 h 11"/>
                <a:gd name="T12" fmla="*/ 14 w 18"/>
                <a:gd name="T13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11">
                  <a:moveTo>
                    <a:pt x="14" y="7"/>
                  </a:moveTo>
                  <a:cubicBezTo>
                    <a:pt x="18" y="5"/>
                    <a:pt x="18" y="5"/>
                    <a:pt x="18" y="3"/>
                  </a:cubicBezTo>
                  <a:cubicBezTo>
                    <a:pt x="18" y="1"/>
                    <a:pt x="17" y="0"/>
                    <a:pt x="15" y="0"/>
                  </a:cubicBezTo>
                  <a:cubicBezTo>
                    <a:pt x="14" y="0"/>
                    <a:pt x="12" y="1"/>
                    <a:pt x="10" y="3"/>
                  </a:cubicBezTo>
                  <a:cubicBezTo>
                    <a:pt x="8" y="4"/>
                    <a:pt x="6" y="5"/>
                    <a:pt x="4" y="5"/>
                  </a:cubicBezTo>
                  <a:cubicBezTo>
                    <a:pt x="1" y="6"/>
                    <a:pt x="0" y="7"/>
                    <a:pt x="2" y="9"/>
                  </a:cubicBezTo>
                  <a:cubicBezTo>
                    <a:pt x="4" y="11"/>
                    <a:pt x="7" y="10"/>
                    <a:pt x="14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1" name="Freeform 196"/>
            <p:cNvSpPr>
              <a:spLocks/>
            </p:cNvSpPr>
            <p:nvPr/>
          </p:nvSpPr>
          <p:spPr bwMode="auto">
            <a:xfrm>
              <a:off x="2561" y="2391"/>
              <a:ext cx="21" cy="18"/>
            </a:xfrm>
            <a:custGeom>
              <a:avLst/>
              <a:gdLst>
                <a:gd name="T0" fmla="*/ 13 w 17"/>
                <a:gd name="T1" fmla="*/ 0 h 14"/>
                <a:gd name="T2" fmla="*/ 10 w 17"/>
                <a:gd name="T3" fmla="*/ 1 h 14"/>
                <a:gd name="T4" fmla="*/ 7 w 17"/>
                <a:gd name="T5" fmla="*/ 4 h 14"/>
                <a:gd name="T6" fmla="*/ 4 w 17"/>
                <a:gd name="T7" fmla="*/ 6 h 14"/>
                <a:gd name="T8" fmla="*/ 2 w 17"/>
                <a:gd name="T9" fmla="*/ 7 h 14"/>
                <a:gd name="T10" fmla="*/ 1 w 17"/>
                <a:gd name="T11" fmla="*/ 9 h 14"/>
                <a:gd name="T12" fmla="*/ 2 w 17"/>
                <a:gd name="T13" fmla="*/ 13 h 14"/>
                <a:gd name="T14" fmla="*/ 8 w 17"/>
                <a:gd name="T15" fmla="*/ 12 h 14"/>
                <a:gd name="T16" fmla="*/ 12 w 17"/>
                <a:gd name="T17" fmla="*/ 8 h 14"/>
                <a:gd name="T18" fmla="*/ 16 w 17"/>
                <a:gd name="T19" fmla="*/ 2 h 14"/>
                <a:gd name="T20" fmla="*/ 13 w 17"/>
                <a:gd name="T21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" h="14">
                  <a:moveTo>
                    <a:pt x="13" y="0"/>
                  </a:moveTo>
                  <a:cubicBezTo>
                    <a:pt x="11" y="0"/>
                    <a:pt x="10" y="0"/>
                    <a:pt x="10" y="1"/>
                  </a:cubicBezTo>
                  <a:cubicBezTo>
                    <a:pt x="10" y="2"/>
                    <a:pt x="8" y="3"/>
                    <a:pt x="7" y="4"/>
                  </a:cubicBezTo>
                  <a:cubicBezTo>
                    <a:pt x="5" y="5"/>
                    <a:pt x="4" y="6"/>
                    <a:pt x="4" y="6"/>
                  </a:cubicBezTo>
                  <a:cubicBezTo>
                    <a:pt x="4" y="7"/>
                    <a:pt x="3" y="7"/>
                    <a:pt x="2" y="7"/>
                  </a:cubicBezTo>
                  <a:cubicBezTo>
                    <a:pt x="1" y="7"/>
                    <a:pt x="0" y="8"/>
                    <a:pt x="1" y="9"/>
                  </a:cubicBezTo>
                  <a:cubicBezTo>
                    <a:pt x="1" y="10"/>
                    <a:pt x="1" y="12"/>
                    <a:pt x="2" y="13"/>
                  </a:cubicBezTo>
                  <a:cubicBezTo>
                    <a:pt x="3" y="14"/>
                    <a:pt x="7" y="14"/>
                    <a:pt x="8" y="12"/>
                  </a:cubicBezTo>
                  <a:cubicBezTo>
                    <a:pt x="9" y="11"/>
                    <a:pt x="11" y="9"/>
                    <a:pt x="12" y="8"/>
                  </a:cubicBezTo>
                  <a:cubicBezTo>
                    <a:pt x="14" y="6"/>
                    <a:pt x="16" y="4"/>
                    <a:pt x="16" y="2"/>
                  </a:cubicBezTo>
                  <a:cubicBezTo>
                    <a:pt x="17" y="0"/>
                    <a:pt x="17" y="0"/>
                    <a:pt x="1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2" name="Freeform 197"/>
            <p:cNvSpPr>
              <a:spLocks/>
            </p:cNvSpPr>
            <p:nvPr/>
          </p:nvSpPr>
          <p:spPr bwMode="auto">
            <a:xfrm>
              <a:off x="2597" y="2253"/>
              <a:ext cx="17" cy="22"/>
            </a:xfrm>
            <a:custGeom>
              <a:avLst/>
              <a:gdLst>
                <a:gd name="T0" fmla="*/ 5 w 13"/>
                <a:gd name="T1" fmla="*/ 13 h 18"/>
                <a:gd name="T2" fmla="*/ 10 w 13"/>
                <a:gd name="T3" fmla="*/ 17 h 18"/>
                <a:gd name="T4" fmla="*/ 13 w 13"/>
                <a:gd name="T5" fmla="*/ 18 h 18"/>
                <a:gd name="T6" fmla="*/ 13 w 13"/>
                <a:gd name="T7" fmla="*/ 13 h 18"/>
                <a:gd name="T8" fmla="*/ 11 w 13"/>
                <a:gd name="T9" fmla="*/ 9 h 18"/>
                <a:gd name="T10" fmla="*/ 10 w 13"/>
                <a:gd name="T11" fmla="*/ 8 h 18"/>
                <a:gd name="T12" fmla="*/ 5 w 13"/>
                <a:gd name="T13" fmla="*/ 2 h 18"/>
                <a:gd name="T14" fmla="*/ 3 w 13"/>
                <a:gd name="T15" fmla="*/ 0 h 18"/>
                <a:gd name="T16" fmla="*/ 2 w 13"/>
                <a:gd name="T17" fmla="*/ 0 h 18"/>
                <a:gd name="T18" fmla="*/ 2 w 13"/>
                <a:gd name="T19" fmla="*/ 1 h 18"/>
                <a:gd name="T20" fmla="*/ 3 w 13"/>
                <a:gd name="T21" fmla="*/ 8 h 18"/>
                <a:gd name="T22" fmla="*/ 5 w 13"/>
                <a:gd name="T23" fmla="*/ 13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3" h="18">
                  <a:moveTo>
                    <a:pt x="5" y="13"/>
                  </a:moveTo>
                  <a:cubicBezTo>
                    <a:pt x="5" y="14"/>
                    <a:pt x="8" y="17"/>
                    <a:pt x="10" y="17"/>
                  </a:cubicBezTo>
                  <a:cubicBezTo>
                    <a:pt x="12" y="17"/>
                    <a:pt x="13" y="17"/>
                    <a:pt x="13" y="18"/>
                  </a:cubicBezTo>
                  <a:cubicBezTo>
                    <a:pt x="13" y="18"/>
                    <a:pt x="13" y="16"/>
                    <a:pt x="13" y="13"/>
                  </a:cubicBezTo>
                  <a:cubicBezTo>
                    <a:pt x="13" y="10"/>
                    <a:pt x="13" y="9"/>
                    <a:pt x="11" y="9"/>
                  </a:cubicBezTo>
                  <a:cubicBezTo>
                    <a:pt x="10" y="9"/>
                    <a:pt x="10" y="9"/>
                    <a:pt x="10" y="8"/>
                  </a:cubicBezTo>
                  <a:cubicBezTo>
                    <a:pt x="10" y="7"/>
                    <a:pt x="9" y="5"/>
                    <a:pt x="5" y="2"/>
                  </a:cubicBezTo>
                  <a:cubicBezTo>
                    <a:pt x="4" y="1"/>
                    <a:pt x="3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0" y="2"/>
                    <a:pt x="0" y="5"/>
                    <a:pt x="3" y="8"/>
                  </a:cubicBezTo>
                  <a:cubicBezTo>
                    <a:pt x="4" y="10"/>
                    <a:pt x="5" y="12"/>
                    <a:pt x="5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3" name="Freeform 198"/>
            <p:cNvSpPr>
              <a:spLocks/>
            </p:cNvSpPr>
            <p:nvPr/>
          </p:nvSpPr>
          <p:spPr bwMode="auto">
            <a:xfrm>
              <a:off x="2648" y="2232"/>
              <a:ext cx="7" cy="33"/>
            </a:xfrm>
            <a:custGeom>
              <a:avLst/>
              <a:gdLst>
                <a:gd name="T0" fmla="*/ 0 w 6"/>
                <a:gd name="T1" fmla="*/ 16 h 26"/>
                <a:gd name="T2" fmla="*/ 6 w 6"/>
                <a:gd name="T3" fmla="*/ 19 h 26"/>
                <a:gd name="T4" fmla="*/ 6 w 6"/>
                <a:gd name="T5" fmla="*/ 5 h 26"/>
                <a:gd name="T6" fmla="*/ 5 w 6"/>
                <a:gd name="T7" fmla="*/ 1 h 26"/>
                <a:gd name="T8" fmla="*/ 3 w 6"/>
                <a:gd name="T9" fmla="*/ 0 h 26"/>
                <a:gd name="T10" fmla="*/ 1 w 6"/>
                <a:gd name="T11" fmla="*/ 1 h 26"/>
                <a:gd name="T12" fmla="*/ 0 w 6"/>
                <a:gd name="T13" fmla="*/ 5 h 26"/>
                <a:gd name="T14" fmla="*/ 0 w 6"/>
                <a:gd name="T15" fmla="*/ 12 h 26"/>
                <a:gd name="T16" fmla="*/ 0 w 6"/>
                <a:gd name="T17" fmla="*/ 1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26">
                  <a:moveTo>
                    <a:pt x="0" y="16"/>
                  </a:moveTo>
                  <a:cubicBezTo>
                    <a:pt x="0" y="26"/>
                    <a:pt x="6" y="25"/>
                    <a:pt x="6" y="19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3"/>
                    <a:pt x="5" y="2"/>
                    <a:pt x="5" y="1"/>
                  </a:cubicBezTo>
                  <a:cubicBezTo>
                    <a:pt x="4" y="0"/>
                    <a:pt x="3" y="0"/>
                    <a:pt x="3" y="0"/>
                  </a:cubicBezTo>
                  <a:cubicBezTo>
                    <a:pt x="2" y="0"/>
                    <a:pt x="1" y="0"/>
                    <a:pt x="1" y="1"/>
                  </a:cubicBezTo>
                  <a:cubicBezTo>
                    <a:pt x="0" y="1"/>
                    <a:pt x="0" y="4"/>
                    <a:pt x="0" y="5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3"/>
                    <a:pt x="0" y="15"/>
                    <a:pt x="0" y="1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4" name="Freeform 199"/>
            <p:cNvSpPr>
              <a:spLocks/>
            </p:cNvSpPr>
            <p:nvPr/>
          </p:nvSpPr>
          <p:spPr bwMode="auto">
            <a:xfrm>
              <a:off x="2557" y="2295"/>
              <a:ext cx="23" cy="16"/>
            </a:xfrm>
            <a:custGeom>
              <a:avLst/>
              <a:gdLst>
                <a:gd name="T0" fmla="*/ 2 w 18"/>
                <a:gd name="T1" fmla="*/ 6 h 12"/>
                <a:gd name="T2" fmla="*/ 8 w 18"/>
                <a:gd name="T3" fmla="*/ 8 h 12"/>
                <a:gd name="T4" fmla="*/ 16 w 18"/>
                <a:gd name="T5" fmla="*/ 9 h 12"/>
                <a:gd name="T6" fmla="*/ 12 w 18"/>
                <a:gd name="T7" fmla="*/ 1 h 12"/>
                <a:gd name="T8" fmla="*/ 6 w 18"/>
                <a:gd name="T9" fmla="*/ 0 h 12"/>
                <a:gd name="T10" fmla="*/ 3 w 18"/>
                <a:gd name="T11" fmla="*/ 1 h 12"/>
                <a:gd name="T12" fmla="*/ 2 w 18"/>
                <a:gd name="T13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12">
                  <a:moveTo>
                    <a:pt x="2" y="6"/>
                  </a:moveTo>
                  <a:cubicBezTo>
                    <a:pt x="3" y="6"/>
                    <a:pt x="5" y="7"/>
                    <a:pt x="8" y="8"/>
                  </a:cubicBezTo>
                  <a:cubicBezTo>
                    <a:pt x="12" y="12"/>
                    <a:pt x="15" y="12"/>
                    <a:pt x="16" y="9"/>
                  </a:cubicBezTo>
                  <a:cubicBezTo>
                    <a:pt x="18" y="5"/>
                    <a:pt x="17" y="4"/>
                    <a:pt x="12" y="1"/>
                  </a:cubicBezTo>
                  <a:cubicBezTo>
                    <a:pt x="10" y="0"/>
                    <a:pt x="8" y="0"/>
                    <a:pt x="6" y="0"/>
                  </a:cubicBezTo>
                  <a:cubicBezTo>
                    <a:pt x="5" y="0"/>
                    <a:pt x="4" y="0"/>
                    <a:pt x="3" y="1"/>
                  </a:cubicBezTo>
                  <a:cubicBezTo>
                    <a:pt x="0" y="3"/>
                    <a:pt x="0" y="7"/>
                    <a:pt x="2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5" name="Freeform 200"/>
            <p:cNvSpPr>
              <a:spLocks/>
            </p:cNvSpPr>
            <p:nvPr/>
          </p:nvSpPr>
          <p:spPr bwMode="auto">
            <a:xfrm>
              <a:off x="2639" y="2399"/>
              <a:ext cx="11" cy="46"/>
            </a:xfrm>
            <a:custGeom>
              <a:avLst/>
              <a:gdLst>
                <a:gd name="T0" fmla="*/ 7 w 9"/>
                <a:gd name="T1" fmla="*/ 21 h 37"/>
                <a:gd name="T2" fmla="*/ 6 w 9"/>
                <a:gd name="T3" fmla="*/ 10 h 37"/>
                <a:gd name="T4" fmla="*/ 5 w 9"/>
                <a:gd name="T5" fmla="*/ 0 h 37"/>
                <a:gd name="T6" fmla="*/ 4 w 9"/>
                <a:gd name="T7" fmla="*/ 0 h 37"/>
                <a:gd name="T8" fmla="*/ 2 w 9"/>
                <a:gd name="T9" fmla="*/ 0 h 37"/>
                <a:gd name="T10" fmla="*/ 0 w 9"/>
                <a:gd name="T11" fmla="*/ 6 h 37"/>
                <a:gd name="T12" fmla="*/ 1 w 9"/>
                <a:gd name="T13" fmla="*/ 15 h 37"/>
                <a:gd name="T14" fmla="*/ 2 w 9"/>
                <a:gd name="T15" fmla="*/ 27 h 37"/>
                <a:gd name="T16" fmla="*/ 3 w 9"/>
                <a:gd name="T17" fmla="*/ 34 h 37"/>
                <a:gd name="T18" fmla="*/ 3 w 9"/>
                <a:gd name="T19" fmla="*/ 36 h 37"/>
                <a:gd name="T20" fmla="*/ 6 w 9"/>
                <a:gd name="T21" fmla="*/ 37 h 37"/>
                <a:gd name="T22" fmla="*/ 8 w 9"/>
                <a:gd name="T23" fmla="*/ 32 h 37"/>
                <a:gd name="T24" fmla="*/ 7 w 9"/>
                <a:gd name="T25" fmla="*/ 2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37">
                  <a:moveTo>
                    <a:pt x="7" y="21"/>
                  </a:moveTo>
                  <a:cubicBezTo>
                    <a:pt x="6" y="20"/>
                    <a:pt x="6" y="16"/>
                    <a:pt x="6" y="10"/>
                  </a:cubicBezTo>
                  <a:cubicBezTo>
                    <a:pt x="6" y="5"/>
                    <a:pt x="5" y="1"/>
                    <a:pt x="5" y="0"/>
                  </a:cubicBezTo>
                  <a:cubicBezTo>
                    <a:pt x="5" y="0"/>
                    <a:pt x="4" y="0"/>
                    <a:pt x="4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0" y="1"/>
                    <a:pt x="0" y="2"/>
                    <a:pt x="0" y="6"/>
                  </a:cubicBezTo>
                  <a:cubicBezTo>
                    <a:pt x="0" y="8"/>
                    <a:pt x="1" y="12"/>
                    <a:pt x="1" y="15"/>
                  </a:cubicBezTo>
                  <a:cubicBezTo>
                    <a:pt x="1" y="18"/>
                    <a:pt x="2" y="23"/>
                    <a:pt x="2" y="27"/>
                  </a:cubicBezTo>
                  <a:cubicBezTo>
                    <a:pt x="3" y="31"/>
                    <a:pt x="3" y="34"/>
                    <a:pt x="3" y="34"/>
                  </a:cubicBezTo>
                  <a:cubicBezTo>
                    <a:pt x="3" y="35"/>
                    <a:pt x="3" y="35"/>
                    <a:pt x="3" y="36"/>
                  </a:cubicBezTo>
                  <a:cubicBezTo>
                    <a:pt x="3" y="36"/>
                    <a:pt x="5" y="37"/>
                    <a:pt x="6" y="37"/>
                  </a:cubicBezTo>
                  <a:cubicBezTo>
                    <a:pt x="8" y="37"/>
                    <a:pt x="9" y="36"/>
                    <a:pt x="8" y="32"/>
                  </a:cubicBezTo>
                  <a:cubicBezTo>
                    <a:pt x="8" y="30"/>
                    <a:pt x="7" y="21"/>
                    <a:pt x="7" y="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6" name="Freeform 201"/>
            <p:cNvSpPr>
              <a:spLocks/>
            </p:cNvSpPr>
            <p:nvPr/>
          </p:nvSpPr>
          <p:spPr bwMode="auto">
            <a:xfrm>
              <a:off x="2606" y="2420"/>
              <a:ext cx="13" cy="19"/>
            </a:xfrm>
            <a:custGeom>
              <a:avLst/>
              <a:gdLst>
                <a:gd name="T0" fmla="*/ 8 w 10"/>
                <a:gd name="T1" fmla="*/ 0 h 15"/>
                <a:gd name="T2" fmla="*/ 8 w 10"/>
                <a:gd name="T3" fmla="*/ 0 h 15"/>
                <a:gd name="T4" fmla="*/ 4 w 10"/>
                <a:gd name="T5" fmla="*/ 2 h 15"/>
                <a:gd name="T6" fmla="*/ 0 w 10"/>
                <a:gd name="T7" fmla="*/ 13 h 15"/>
                <a:gd name="T8" fmla="*/ 5 w 10"/>
                <a:gd name="T9" fmla="*/ 13 h 15"/>
                <a:gd name="T10" fmla="*/ 10 w 10"/>
                <a:gd name="T11" fmla="*/ 2 h 15"/>
                <a:gd name="T12" fmla="*/ 8 w 10"/>
                <a:gd name="T13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15">
                  <a:moveTo>
                    <a:pt x="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1"/>
                    <a:pt x="4" y="2"/>
                  </a:cubicBezTo>
                  <a:cubicBezTo>
                    <a:pt x="1" y="9"/>
                    <a:pt x="0" y="12"/>
                    <a:pt x="0" y="13"/>
                  </a:cubicBezTo>
                  <a:cubicBezTo>
                    <a:pt x="1" y="14"/>
                    <a:pt x="3" y="15"/>
                    <a:pt x="5" y="13"/>
                  </a:cubicBezTo>
                  <a:cubicBezTo>
                    <a:pt x="7" y="12"/>
                    <a:pt x="10" y="5"/>
                    <a:pt x="10" y="2"/>
                  </a:cubicBezTo>
                  <a:cubicBezTo>
                    <a:pt x="10" y="1"/>
                    <a:pt x="10" y="0"/>
                    <a:pt x="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7" name="Freeform 202"/>
            <p:cNvSpPr>
              <a:spLocks/>
            </p:cNvSpPr>
            <p:nvPr/>
          </p:nvSpPr>
          <p:spPr bwMode="auto">
            <a:xfrm>
              <a:off x="2599" y="2266"/>
              <a:ext cx="66" cy="111"/>
            </a:xfrm>
            <a:custGeom>
              <a:avLst/>
              <a:gdLst>
                <a:gd name="T0" fmla="*/ 49 w 53"/>
                <a:gd name="T1" fmla="*/ 19 h 88"/>
                <a:gd name="T2" fmla="*/ 45 w 53"/>
                <a:gd name="T3" fmla="*/ 14 h 88"/>
                <a:gd name="T4" fmla="*/ 44 w 53"/>
                <a:gd name="T5" fmla="*/ 11 h 88"/>
                <a:gd name="T6" fmla="*/ 43 w 53"/>
                <a:gd name="T7" fmla="*/ 6 h 88"/>
                <a:gd name="T8" fmla="*/ 43 w 53"/>
                <a:gd name="T9" fmla="*/ 2 h 88"/>
                <a:gd name="T10" fmla="*/ 41 w 53"/>
                <a:gd name="T11" fmla="*/ 0 h 88"/>
                <a:gd name="T12" fmla="*/ 40 w 53"/>
                <a:gd name="T13" fmla="*/ 3 h 88"/>
                <a:gd name="T14" fmla="*/ 39 w 53"/>
                <a:gd name="T15" fmla="*/ 5 h 88"/>
                <a:gd name="T16" fmla="*/ 37 w 53"/>
                <a:gd name="T17" fmla="*/ 12 h 88"/>
                <a:gd name="T18" fmla="*/ 35 w 53"/>
                <a:gd name="T19" fmla="*/ 17 h 88"/>
                <a:gd name="T20" fmla="*/ 35 w 53"/>
                <a:gd name="T21" fmla="*/ 19 h 88"/>
                <a:gd name="T22" fmla="*/ 32 w 53"/>
                <a:gd name="T23" fmla="*/ 27 h 88"/>
                <a:gd name="T24" fmla="*/ 31 w 53"/>
                <a:gd name="T25" fmla="*/ 36 h 88"/>
                <a:gd name="T26" fmla="*/ 34 w 53"/>
                <a:gd name="T27" fmla="*/ 43 h 88"/>
                <a:gd name="T28" fmla="*/ 35 w 53"/>
                <a:gd name="T29" fmla="*/ 47 h 88"/>
                <a:gd name="T30" fmla="*/ 38 w 53"/>
                <a:gd name="T31" fmla="*/ 51 h 88"/>
                <a:gd name="T32" fmla="*/ 39 w 53"/>
                <a:gd name="T33" fmla="*/ 54 h 88"/>
                <a:gd name="T34" fmla="*/ 38 w 53"/>
                <a:gd name="T35" fmla="*/ 57 h 88"/>
                <a:gd name="T36" fmla="*/ 33 w 53"/>
                <a:gd name="T37" fmla="*/ 64 h 88"/>
                <a:gd name="T38" fmla="*/ 33 w 53"/>
                <a:gd name="T39" fmla="*/ 68 h 88"/>
                <a:gd name="T40" fmla="*/ 33 w 53"/>
                <a:gd name="T41" fmla="*/ 69 h 88"/>
                <a:gd name="T42" fmla="*/ 32 w 53"/>
                <a:gd name="T43" fmla="*/ 69 h 88"/>
                <a:gd name="T44" fmla="*/ 32 w 53"/>
                <a:gd name="T45" fmla="*/ 69 h 88"/>
                <a:gd name="T46" fmla="*/ 26 w 53"/>
                <a:gd name="T47" fmla="*/ 69 h 88"/>
                <a:gd name="T48" fmla="*/ 21 w 53"/>
                <a:gd name="T49" fmla="*/ 69 h 88"/>
                <a:gd name="T50" fmla="*/ 15 w 53"/>
                <a:gd name="T51" fmla="*/ 72 h 88"/>
                <a:gd name="T52" fmla="*/ 10 w 53"/>
                <a:gd name="T53" fmla="*/ 75 h 88"/>
                <a:gd name="T54" fmla="*/ 7 w 53"/>
                <a:gd name="T55" fmla="*/ 78 h 88"/>
                <a:gd name="T56" fmla="*/ 7 w 53"/>
                <a:gd name="T57" fmla="*/ 79 h 88"/>
                <a:gd name="T58" fmla="*/ 6 w 53"/>
                <a:gd name="T59" fmla="*/ 79 h 88"/>
                <a:gd name="T60" fmla="*/ 3 w 53"/>
                <a:gd name="T61" fmla="*/ 83 h 88"/>
                <a:gd name="T62" fmla="*/ 3 w 53"/>
                <a:gd name="T63" fmla="*/ 83 h 88"/>
                <a:gd name="T64" fmla="*/ 1 w 53"/>
                <a:gd name="T65" fmla="*/ 84 h 88"/>
                <a:gd name="T66" fmla="*/ 1 w 53"/>
                <a:gd name="T67" fmla="*/ 86 h 88"/>
                <a:gd name="T68" fmla="*/ 5 w 53"/>
                <a:gd name="T69" fmla="*/ 88 h 88"/>
                <a:gd name="T70" fmla="*/ 6 w 53"/>
                <a:gd name="T71" fmla="*/ 87 h 88"/>
                <a:gd name="T72" fmla="*/ 7 w 53"/>
                <a:gd name="T73" fmla="*/ 87 h 88"/>
                <a:gd name="T74" fmla="*/ 8 w 53"/>
                <a:gd name="T75" fmla="*/ 86 h 88"/>
                <a:gd name="T76" fmla="*/ 14 w 53"/>
                <a:gd name="T77" fmla="*/ 87 h 88"/>
                <a:gd name="T78" fmla="*/ 26 w 53"/>
                <a:gd name="T79" fmla="*/ 83 h 88"/>
                <a:gd name="T80" fmla="*/ 32 w 53"/>
                <a:gd name="T81" fmla="*/ 75 h 88"/>
                <a:gd name="T82" fmla="*/ 34 w 53"/>
                <a:gd name="T83" fmla="*/ 74 h 88"/>
                <a:gd name="T84" fmla="*/ 37 w 53"/>
                <a:gd name="T85" fmla="*/ 72 h 88"/>
                <a:gd name="T86" fmla="*/ 38 w 53"/>
                <a:gd name="T87" fmla="*/ 73 h 88"/>
                <a:gd name="T88" fmla="*/ 41 w 53"/>
                <a:gd name="T89" fmla="*/ 73 h 88"/>
                <a:gd name="T90" fmla="*/ 45 w 53"/>
                <a:gd name="T91" fmla="*/ 71 h 88"/>
                <a:gd name="T92" fmla="*/ 48 w 53"/>
                <a:gd name="T93" fmla="*/ 65 h 88"/>
                <a:gd name="T94" fmla="*/ 46 w 53"/>
                <a:gd name="T95" fmla="*/ 58 h 88"/>
                <a:gd name="T96" fmla="*/ 45 w 53"/>
                <a:gd name="T97" fmla="*/ 57 h 88"/>
                <a:gd name="T98" fmla="*/ 44 w 53"/>
                <a:gd name="T99" fmla="*/ 55 h 88"/>
                <a:gd name="T100" fmla="*/ 46 w 53"/>
                <a:gd name="T101" fmla="*/ 52 h 88"/>
                <a:gd name="T102" fmla="*/ 48 w 53"/>
                <a:gd name="T103" fmla="*/ 49 h 88"/>
                <a:gd name="T104" fmla="*/ 53 w 53"/>
                <a:gd name="T105" fmla="*/ 34 h 88"/>
                <a:gd name="T106" fmla="*/ 52 w 53"/>
                <a:gd name="T107" fmla="*/ 26 h 88"/>
                <a:gd name="T108" fmla="*/ 49 w 53"/>
                <a:gd name="T109" fmla="*/ 19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53" h="88">
                  <a:moveTo>
                    <a:pt x="49" y="19"/>
                  </a:moveTo>
                  <a:cubicBezTo>
                    <a:pt x="48" y="17"/>
                    <a:pt x="46" y="16"/>
                    <a:pt x="45" y="14"/>
                  </a:cubicBezTo>
                  <a:cubicBezTo>
                    <a:pt x="44" y="13"/>
                    <a:pt x="44" y="12"/>
                    <a:pt x="44" y="11"/>
                  </a:cubicBezTo>
                  <a:cubicBezTo>
                    <a:pt x="44" y="10"/>
                    <a:pt x="44" y="8"/>
                    <a:pt x="43" y="6"/>
                  </a:cubicBezTo>
                  <a:cubicBezTo>
                    <a:pt x="44" y="5"/>
                    <a:pt x="44" y="3"/>
                    <a:pt x="43" y="2"/>
                  </a:cubicBezTo>
                  <a:cubicBezTo>
                    <a:pt x="43" y="1"/>
                    <a:pt x="42" y="0"/>
                    <a:pt x="41" y="0"/>
                  </a:cubicBezTo>
                  <a:cubicBezTo>
                    <a:pt x="40" y="0"/>
                    <a:pt x="39" y="2"/>
                    <a:pt x="40" y="3"/>
                  </a:cubicBezTo>
                  <a:cubicBezTo>
                    <a:pt x="39" y="3"/>
                    <a:pt x="39" y="4"/>
                    <a:pt x="39" y="5"/>
                  </a:cubicBezTo>
                  <a:cubicBezTo>
                    <a:pt x="39" y="7"/>
                    <a:pt x="39" y="10"/>
                    <a:pt x="37" y="12"/>
                  </a:cubicBezTo>
                  <a:cubicBezTo>
                    <a:pt x="37" y="14"/>
                    <a:pt x="35" y="15"/>
                    <a:pt x="35" y="17"/>
                  </a:cubicBezTo>
                  <a:cubicBezTo>
                    <a:pt x="35" y="18"/>
                    <a:pt x="35" y="18"/>
                    <a:pt x="35" y="19"/>
                  </a:cubicBezTo>
                  <a:cubicBezTo>
                    <a:pt x="34" y="22"/>
                    <a:pt x="33" y="24"/>
                    <a:pt x="32" y="27"/>
                  </a:cubicBezTo>
                  <a:cubicBezTo>
                    <a:pt x="31" y="29"/>
                    <a:pt x="31" y="33"/>
                    <a:pt x="31" y="36"/>
                  </a:cubicBezTo>
                  <a:cubicBezTo>
                    <a:pt x="31" y="38"/>
                    <a:pt x="33" y="41"/>
                    <a:pt x="34" y="43"/>
                  </a:cubicBezTo>
                  <a:cubicBezTo>
                    <a:pt x="34" y="45"/>
                    <a:pt x="35" y="46"/>
                    <a:pt x="35" y="47"/>
                  </a:cubicBezTo>
                  <a:cubicBezTo>
                    <a:pt x="36" y="48"/>
                    <a:pt x="37" y="50"/>
                    <a:pt x="38" y="51"/>
                  </a:cubicBezTo>
                  <a:cubicBezTo>
                    <a:pt x="38" y="52"/>
                    <a:pt x="39" y="53"/>
                    <a:pt x="39" y="54"/>
                  </a:cubicBezTo>
                  <a:cubicBezTo>
                    <a:pt x="39" y="55"/>
                    <a:pt x="38" y="56"/>
                    <a:pt x="38" y="57"/>
                  </a:cubicBezTo>
                  <a:cubicBezTo>
                    <a:pt x="36" y="58"/>
                    <a:pt x="34" y="61"/>
                    <a:pt x="33" y="64"/>
                  </a:cubicBezTo>
                  <a:cubicBezTo>
                    <a:pt x="33" y="65"/>
                    <a:pt x="32" y="67"/>
                    <a:pt x="33" y="68"/>
                  </a:cubicBezTo>
                  <a:cubicBezTo>
                    <a:pt x="33" y="68"/>
                    <a:pt x="33" y="69"/>
                    <a:pt x="33" y="69"/>
                  </a:cubicBezTo>
                  <a:cubicBezTo>
                    <a:pt x="33" y="69"/>
                    <a:pt x="32" y="69"/>
                    <a:pt x="32" y="69"/>
                  </a:cubicBezTo>
                  <a:cubicBezTo>
                    <a:pt x="32" y="69"/>
                    <a:pt x="32" y="69"/>
                    <a:pt x="32" y="69"/>
                  </a:cubicBezTo>
                  <a:cubicBezTo>
                    <a:pt x="30" y="69"/>
                    <a:pt x="28" y="69"/>
                    <a:pt x="26" y="69"/>
                  </a:cubicBezTo>
                  <a:cubicBezTo>
                    <a:pt x="25" y="69"/>
                    <a:pt x="23" y="69"/>
                    <a:pt x="21" y="69"/>
                  </a:cubicBezTo>
                  <a:cubicBezTo>
                    <a:pt x="19" y="70"/>
                    <a:pt x="17" y="70"/>
                    <a:pt x="15" y="72"/>
                  </a:cubicBezTo>
                  <a:cubicBezTo>
                    <a:pt x="13" y="72"/>
                    <a:pt x="12" y="73"/>
                    <a:pt x="10" y="75"/>
                  </a:cubicBezTo>
                  <a:cubicBezTo>
                    <a:pt x="9" y="76"/>
                    <a:pt x="8" y="77"/>
                    <a:pt x="7" y="78"/>
                  </a:cubicBezTo>
                  <a:cubicBezTo>
                    <a:pt x="7" y="79"/>
                    <a:pt x="7" y="79"/>
                    <a:pt x="7" y="79"/>
                  </a:cubicBezTo>
                  <a:cubicBezTo>
                    <a:pt x="7" y="79"/>
                    <a:pt x="7" y="79"/>
                    <a:pt x="6" y="79"/>
                  </a:cubicBezTo>
                  <a:cubicBezTo>
                    <a:pt x="5" y="80"/>
                    <a:pt x="4" y="82"/>
                    <a:pt x="3" y="83"/>
                  </a:cubicBezTo>
                  <a:cubicBezTo>
                    <a:pt x="3" y="83"/>
                    <a:pt x="3" y="83"/>
                    <a:pt x="3" y="83"/>
                  </a:cubicBezTo>
                  <a:cubicBezTo>
                    <a:pt x="2" y="83"/>
                    <a:pt x="1" y="84"/>
                    <a:pt x="1" y="84"/>
                  </a:cubicBezTo>
                  <a:cubicBezTo>
                    <a:pt x="0" y="85"/>
                    <a:pt x="0" y="86"/>
                    <a:pt x="1" y="86"/>
                  </a:cubicBezTo>
                  <a:cubicBezTo>
                    <a:pt x="1" y="88"/>
                    <a:pt x="3" y="88"/>
                    <a:pt x="5" y="88"/>
                  </a:cubicBezTo>
                  <a:cubicBezTo>
                    <a:pt x="5" y="88"/>
                    <a:pt x="6" y="88"/>
                    <a:pt x="6" y="87"/>
                  </a:cubicBezTo>
                  <a:cubicBezTo>
                    <a:pt x="6" y="87"/>
                    <a:pt x="7" y="87"/>
                    <a:pt x="7" y="87"/>
                  </a:cubicBezTo>
                  <a:cubicBezTo>
                    <a:pt x="7" y="87"/>
                    <a:pt x="7" y="86"/>
                    <a:pt x="8" y="86"/>
                  </a:cubicBezTo>
                  <a:cubicBezTo>
                    <a:pt x="10" y="86"/>
                    <a:pt x="12" y="87"/>
                    <a:pt x="14" y="87"/>
                  </a:cubicBezTo>
                  <a:cubicBezTo>
                    <a:pt x="18" y="87"/>
                    <a:pt x="23" y="86"/>
                    <a:pt x="26" y="83"/>
                  </a:cubicBezTo>
                  <a:cubicBezTo>
                    <a:pt x="29" y="81"/>
                    <a:pt x="31" y="78"/>
                    <a:pt x="32" y="75"/>
                  </a:cubicBezTo>
                  <a:cubicBezTo>
                    <a:pt x="33" y="75"/>
                    <a:pt x="33" y="75"/>
                    <a:pt x="34" y="74"/>
                  </a:cubicBezTo>
                  <a:cubicBezTo>
                    <a:pt x="35" y="74"/>
                    <a:pt x="36" y="73"/>
                    <a:pt x="37" y="72"/>
                  </a:cubicBezTo>
                  <a:cubicBezTo>
                    <a:pt x="37" y="72"/>
                    <a:pt x="38" y="72"/>
                    <a:pt x="38" y="73"/>
                  </a:cubicBezTo>
                  <a:cubicBezTo>
                    <a:pt x="39" y="73"/>
                    <a:pt x="40" y="73"/>
                    <a:pt x="41" y="73"/>
                  </a:cubicBezTo>
                  <a:cubicBezTo>
                    <a:pt x="43" y="73"/>
                    <a:pt x="44" y="73"/>
                    <a:pt x="45" y="71"/>
                  </a:cubicBezTo>
                  <a:cubicBezTo>
                    <a:pt x="47" y="70"/>
                    <a:pt x="48" y="67"/>
                    <a:pt x="48" y="65"/>
                  </a:cubicBezTo>
                  <a:cubicBezTo>
                    <a:pt x="48" y="63"/>
                    <a:pt x="48" y="60"/>
                    <a:pt x="46" y="58"/>
                  </a:cubicBezTo>
                  <a:cubicBezTo>
                    <a:pt x="46" y="58"/>
                    <a:pt x="45" y="57"/>
                    <a:pt x="45" y="57"/>
                  </a:cubicBezTo>
                  <a:cubicBezTo>
                    <a:pt x="44" y="57"/>
                    <a:pt x="44" y="56"/>
                    <a:pt x="44" y="55"/>
                  </a:cubicBezTo>
                  <a:cubicBezTo>
                    <a:pt x="45" y="54"/>
                    <a:pt x="45" y="53"/>
                    <a:pt x="46" y="52"/>
                  </a:cubicBezTo>
                  <a:cubicBezTo>
                    <a:pt x="47" y="51"/>
                    <a:pt x="48" y="50"/>
                    <a:pt x="48" y="49"/>
                  </a:cubicBezTo>
                  <a:cubicBezTo>
                    <a:pt x="50" y="44"/>
                    <a:pt x="53" y="39"/>
                    <a:pt x="53" y="34"/>
                  </a:cubicBezTo>
                  <a:cubicBezTo>
                    <a:pt x="53" y="31"/>
                    <a:pt x="53" y="29"/>
                    <a:pt x="52" y="26"/>
                  </a:cubicBezTo>
                  <a:cubicBezTo>
                    <a:pt x="51" y="24"/>
                    <a:pt x="51" y="21"/>
                    <a:pt x="49" y="1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8" name="Freeform 203"/>
            <p:cNvSpPr>
              <a:spLocks noEditPoints="1"/>
            </p:cNvSpPr>
            <p:nvPr/>
          </p:nvSpPr>
          <p:spPr bwMode="auto">
            <a:xfrm>
              <a:off x="1652" y="3108"/>
              <a:ext cx="116" cy="81"/>
            </a:xfrm>
            <a:custGeom>
              <a:avLst/>
              <a:gdLst>
                <a:gd name="T0" fmla="*/ 86 w 92"/>
                <a:gd name="T1" fmla="*/ 57 h 64"/>
                <a:gd name="T2" fmla="*/ 82 w 92"/>
                <a:gd name="T3" fmla="*/ 42 h 64"/>
                <a:gd name="T4" fmla="*/ 81 w 92"/>
                <a:gd name="T5" fmla="*/ 31 h 64"/>
                <a:gd name="T6" fmla="*/ 84 w 92"/>
                <a:gd name="T7" fmla="*/ 30 h 64"/>
                <a:gd name="T8" fmla="*/ 87 w 92"/>
                <a:gd name="T9" fmla="*/ 11 h 64"/>
                <a:gd name="T10" fmla="*/ 59 w 92"/>
                <a:gd name="T11" fmla="*/ 2 h 64"/>
                <a:gd name="T12" fmla="*/ 7 w 92"/>
                <a:gd name="T13" fmla="*/ 27 h 64"/>
                <a:gd name="T14" fmla="*/ 31 w 92"/>
                <a:gd name="T15" fmla="*/ 53 h 64"/>
                <a:gd name="T16" fmla="*/ 58 w 92"/>
                <a:gd name="T17" fmla="*/ 37 h 64"/>
                <a:gd name="T18" fmla="*/ 68 w 92"/>
                <a:gd name="T19" fmla="*/ 29 h 64"/>
                <a:gd name="T20" fmla="*/ 69 w 92"/>
                <a:gd name="T21" fmla="*/ 44 h 64"/>
                <a:gd name="T22" fmla="*/ 81 w 92"/>
                <a:gd name="T23" fmla="*/ 63 h 64"/>
                <a:gd name="T24" fmla="*/ 86 w 92"/>
                <a:gd name="T25" fmla="*/ 57 h 64"/>
                <a:gd name="T26" fmla="*/ 36 w 92"/>
                <a:gd name="T27" fmla="*/ 39 h 64"/>
                <a:gd name="T28" fmla="*/ 18 w 92"/>
                <a:gd name="T29" fmla="*/ 42 h 64"/>
                <a:gd name="T30" fmla="*/ 18 w 92"/>
                <a:gd name="T31" fmla="*/ 31 h 64"/>
                <a:gd name="T32" fmla="*/ 49 w 92"/>
                <a:gd name="T33" fmla="*/ 11 h 64"/>
                <a:gd name="T34" fmla="*/ 65 w 92"/>
                <a:gd name="T35" fmla="*/ 11 h 64"/>
                <a:gd name="T36" fmla="*/ 63 w 92"/>
                <a:gd name="T37" fmla="*/ 18 h 64"/>
                <a:gd name="T38" fmla="*/ 36 w 92"/>
                <a:gd name="T39" fmla="*/ 39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92" h="64">
                  <a:moveTo>
                    <a:pt x="86" y="57"/>
                  </a:moveTo>
                  <a:cubicBezTo>
                    <a:pt x="83" y="52"/>
                    <a:pt x="82" y="47"/>
                    <a:pt x="82" y="42"/>
                  </a:cubicBezTo>
                  <a:cubicBezTo>
                    <a:pt x="81" y="38"/>
                    <a:pt x="81" y="35"/>
                    <a:pt x="81" y="31"/>
                  </a:cubicBezTo>
                  <a:cubicBezTo>
                    <a:pt x="82" y="31"/>
                    <a:pt x="83" y="31"/>
                    <a:pt x="84" y="30"/>
                  </a:cubicBezTo>
                  <a:cubicBezTo>
                    <a:pt x="89" y="24"/>
                    <a:pt x="92" y="18"/>
                    <a:pt x="87" y="11"/>
                  </a:cubicBezTo>
                  <a:cubicBezTo>
                    <a:pt x="82" y="4"/>
                    <a:pt x="68" y="2"/>
                    <a:pt x="59" y="2"/>
                  </a:cubicBezTo>
                  <a:cubicBezTo>
                    <a:pt x="35" y="0"/>
                    <a:pt x="18" y="10"/>
                    <a:pt x="7" y="27"/>
                  </a:cubicBezTo>
                  <a:cubicBezTo>
                    <a:pt x="0" y="39"/>
                    <a:pt x="10" y="58"/>
                    <a:pt x="31" y="53"/>
                  </a:cubicBezTo>
                  <a:cubicBezTo>
                    <a:pt x="42" y="50"/>
                    <a:pt x="50" y="44"/>
                    <a:pt x="58" y="37"/>
                  </a:cubicBezTo>
                  <a:cubicBezTo>
                    <a:pt x="61" y="34"/>
                    <a:pt x="65" y="32"/>
                    <a:pt x="68" y="29"/>
                  </a:cubicBezTo>
                  <a:cubicBezTo>
                    <a:pt x="68" y="34"/>
                    <a:pt x="68" y="39"/>
                    <a:pt x="69" y="44"/>
                  </a:cubicBezTo>
                  <a:cubicBezTo>
                    <a:pt x="69" y="51"/>
                    <a:pt x="72" y="60"/>
                    <a:pt x="81" y="63"/>
                  </a:cubicBezTo>
                  <a:cubicBezTo>
                    <a:pt x="86" y="64"/>
                    <a:pt x="89" y="60"/>
                    <a:pt x="86" y="57"/>
                  </a:cubicBezTo>
                  <a:close/>
                  <a:moveTo>
                    <a:pt x="36" y="39"/>
                  </a:moveTo>
                  <a:cubicBezTo>
                    <a:pt x="32" y="42"/>
                    <a:pt x="24" y="45"/>
                    <a:pt x="18" y="42"/>
                  </a:cubicBezTo>
                  <a:cubicBezTo>
                    <a:pt x="14" y="40"/>
                    <a:pt x="17" y="33"/>
                    <a:pt x="18" y="31"/>
                  </a:cubicBezTo>
                  <a:cubicBezTo>
                    <a:pt x="23" y="20"/>
                    <a:pt x="34" y="13"/>
                    <a:pt x="49" y="11"/>
                  </a:cubicBezTo>
                  <a:cubicBezTo>
                    <a:pt x="54" y="10"/>
                    <a:pt x="60" y="10"/>
                    <a:pt x="65" y="11"/>
                  </a:cubicBezTo>
                  <a:cubicBezTo>
                    <a:pt x="64" y="13"/>
                    <a:pt x="63" y="15"/>
                    <a:pt x="63" y="18"/>
                  </a:cubicBezTo>
                  <a:cubicBezTo>
                    <a:pt x="54" y="25"/>
                    <a:pt x="46" y="33"/>
                    <a:pt x="36" y="3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9" name="Freeform 204"/>
            <p:cNvSpPr>
              <a:spLocks/>
            </p:cNvSpPr>
            <p:nvPr/>
          </p:nvSpPr>
          <p:spPr bwMode="auto">
            <a:xfrm>
              <a:off x="1753" y="3031"/>
              <a:ext cx="125" cy="105"/>
            </a:xfrm>
            <a:custGeom>
              <a:avLst/>
              <a:gdLst>
                <a:gd name="T0" fmla="*/ 95 w 99"/>
                <a:gd name="T1" fmla="*/ 73 h 83"/>
                <a:gd name="T2" fmla="*/ 64 w 99"/>
                <a:gd name="T3" fmla="*/ 66 h 83"/>
                <a:gd name="T4" fmla="*/ 55 w 99"/>
                <a:gd name="T5" fmla="*/ 65 h 83"/>
                <a:gd name="T6" fmla="*/ 59 w 99"/>
                <a:gd name="T7" fmla="*/ 23 h 83"/>
                <a:gd name="T8" fmla="*/ 4 w 99"/>
                <a:gd name="T9" fmla="*/ 33 h 83"/>
                <a:gd name="T10" fmla="*/ 10 w 99"/>
                <a:gd name="T11" fmla="*/ 36 h 83"/>
                <a:gd name="T12" fmla="*/ 12 w 99"/>
                <a:gd name="T13" fmla="*/ 36 h 83"/>
                <a:gd name="T14" fmla="*/ 15 w 99"/>
                <a:gd name="T15" fmla="*/ 30 h 83"/>
                <a:gd name="T16" fmla="*/ 31 w 99"/>
                <a:gd name="T17" fmla="*/ 18 h 83"/>
                <a:gd name="T18" fmla="*/ 49 w 99"/>
                <a:gd name="T19" fmla="*/ 32 h 83"/>
                <a:gd name="T20" fmla="*/ 35 w 99"/>
                <a:gd name="T21" fmla="*/ 66 h 83"/>
                <a:gd name="T22" fmla="*/ 37 w 99"/>
                <a:gd name="T23" fmla="*/ 76 h 83"/>
                <a:gd name="T24" fmla="*/ 62 w 99"/>
                <a:gd name="T25" fmla="*/ 78 h 83"/>
                <a:gd name="T26" fmla="*/ 94 w 99"/>
                <a:gd name="T27" fmla="*/ 81 h 83"/>
                <a:gd name="T28" fmla="*/ 95 w 99"/>
                <a:gd name="T29" fmla="*/ 73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9" h="83">
                  <a:moveTo>
                    <a:pt x="95" y="73"/>
                  </a:moveTo>
                  <a:cubicBezTo>
                    <a:pt x="86" y="68"/>
                    <a:pt x="74" y="67"/>
                    <a:pt x="64" y="66"/>
                  </a:cubicBezTo>
                  <a:cubicBezTo>
                    <a:pt x="61" y="65"/>
                    <a:pt x="58" y="65"/>
                    <a:pt x="55" y="65"/>
                  </a:cubicBezTo>
                  <a:cubicBezTo>
                    <a:pt x="63" y="52"/>
                    <a:pt x="67" y="36"/>
                    <a:pt x="59" y="23"/>
                  </a:cubicBezTo>
                  <a:cubicBezTo>
                    <a:pt x="45" y="0"/>
                    <a:pt x="0" y="7"/>
                    <a:pt x="4" y="33"/>
                  </a:cubicBezTo>
                  <a:cubicBezTo>
                    <a:pt x="5" y="35"/>
                    <a:pt x="7" y="36"/>
                    <a:pt x="10" y="36"/>
                  </a:cubicBezTo>
                  <a:cubicBezTo>
                    <a:pt x="11" y="36"/>
                    <a:pt x="11" y="36"/>
                    <a:pt x="12" y="36"/>
                  </a:cubicBezTo>
                  <a:cubicBezTo>
                    <a:pt x="17" y="37"/>
                    <a:pt x="19" y="32"/>
                    <a:pt x="15" y="30"/>
                  </a:cubicBezTo>
                  <a:cubicBezTo>
                    <a:pt x="17" y="23"/>
                    <a:pt x="21" y="19"/>
                    <a:pt x="31" y="18"/>
                  </a:cubicBezTo>
                  <a:cubicBezTo>
                    <a:pt x="41" y="18"/>
                    <a:pt x="48" y="25"/>
                    <a:pt x="49" y="32"/>
                  </a:cubicBezTo>
                  <a:cubicBezTo>
                    <a:pt x="52" y="43"/>
                    <a:pt x="47" y="61"/>
                    <a:pt x="35" y="66"/>
                  </a:cubicBezTo>
                  <a:cubicBezTo>
                    <a:pt x="31" y="68"/>
                    <a:pt x="32" y="74"/>
                    <a:pt x="37" y="76"/>
                  </a:cubicBezTo>
                  <a:cubicBezTo>
                    <a:pt x="45" y="79"/>
                    <a:pt x="54" y="77"/>
                    <a:pt x="62" y="78"/>
                  </a:cubicBezTo>
                  <a:cubicBezTo>
                    <a:pt x="72" y="80"/>
                    <a:pt x="84" y="83"/>
                    <a:pt x="94" y="81"/>
                  </a:cubicBezTo>
                  <a:cubicBezTo>
                    <a:pt x="98" y="80"/>
                    <a:pt x="99" y="75"/>
                    <a:pt x="95" y="7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50" name="Group 406"/>
          <p:cNvGrpSpPr>
            <a:grpSpLocks/>
          </p:cNvGrpSpPr>
          <p:nvPr/>
        </p:nvGrpSpPr>
        <p:grpSpPr bwMode="auto">
          <a:xfrm>
            <a:off x="2914650" y="423863"/>
            <a:ext cx="4184650" cy="6005513"/>
            <a:chOff x="1134" y="267"/>
            <a:chExt cx="2636" cy="3783"/>
          </a:xfrm>
        </p:grpSpPr>
        <p:sp>
          <p:nvSpPr>
            <p:cNvPr id="560" name="Freeform 206"/>
            <p:cNvSpPr>
              <a:spLocks/>
            </p:cNvSpPr>
            <p:nvPr/>
          </p:nvSpPr>
          <p:spPr bwMode="auto">
            <a:xfrm>
              <a:off x="1869" y="3107"/>
              <a:ext cx="78" cy="79"/>
            </a:xfrm>
            <a:custGeom>
              <a:avLst/>
              <a:gdLst>
                <a:gd name="T0" fmla="*/ 54 w 62"/>
                <a:gd name="T1" fmla="*/ 30 h 63"/>
                <a:gd name="T2" fmla="*/ 44 w 62"/>
                <a:gd name="T3" fmla="*/ 29 h 63"/>
                <a:gd name="T4" fmla="*/ 40 w 62"/>
                <a:gd name="T5" fmla="*/ 4 h 63"/>
                <a:gd name="T6" fmla="*/ 35 w 62"/>
                <a:gd name="T7" fmla="*/ 1 h 63"/>
                <a:gd name="T8" fmla="*/ 32 w 62"/>
                <a:gd name="T9" fmla="*/ 1 h 63"/>
                <a:gd name="T10" fmla="*/ 29 w 62"/>
                <a:gd name="T11" fmla="*/ 10 h 63"/>
                <a:gd name="T12" fmla="*/ 30 w 62"/>
                <a:gd name="T13" fmla="*/ 29 h 63"/>
                <a:gd name="T14" fmla="*/ 28 w 62"/>
                <a:gd name="T15" fmla="*/ 28 h 63"/>
                <a:gd name="T16" fmla="*/ 5 w 62"/>
                <a:gd name="T17" fmla="*/ 28 h 63"/>
                <a:gd name="T18" fmla="*/ 0 w 62"/>
                <a:gd name="T19" fmla="*/ 31 h 63"/>
                <a:gd name="T20" fmla="*/ 0 w 62"/>
                <a:gd name="T21" fmla="*/ 33 h 63"/>
                <a:gd name="T22" fmla="*/ 5 w 62"/>
                <a:gd name="T23" fmla="*/ 38 h 63"/>
                <a:gd name="T24" fmla="*/ 26 w 62"/>
                <a:gd name="T25" fmla="*/ 39 h 63"/>
                <a:gd name="T26" fmla="*/ 31 w 62"/>
                <a:gd name="T27" fmla="*/ 39 h 63"/>
                <a:gd name="T28" fmla="*/ 32 w 62"/>
                <a:gd name="T29" fmla="*/ 48 h 63"/>
                <a:gd name="T30" fmla="*/ 36 w 62"/>
                <a:gd name="T31" fmla="*/ 61 h 63"/>
                <a:gd name="T32" fmla="*/ 42 w 62"/>
                <a:gd name="T33" fmla="*/ 62 h 63"/>
                <a:gd name="T34" fmla="*/ 45 w 62"/>
                <a:gd name="T35" fmla="*/ 40 h 63"/>
                <a:gd name="T36" fmla="*/ 52 w 62"/>
                <a:gd name="T37" fmla="*/ 40 h 63"/>
                <a:gd name="T38" fmla="*/ 54 w 62"/>
                <a:gd name="T39" fmla="*/ 3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2" h="63">
                  <a:moveTo>
                    <a:pt x="54" y="30"/>
                  </a:moveTo>
                  <a:cubicBezTo>
                    <a:pt x="51" y="30"/>
                    <a:pt x="47" y="29"/>
                    <a:pt x="44" y="29"/>
                  </a:cubicBezTo>
                  <a:cubicBezTo>
                    <a:pt x="44" y="21"/>
                    <a:pt x="44" y="12"/>
                    <a:pt x="40" y="4"/>
                  </a:cubicBezTo>
                  <a:cubicBezTo>
                    <a:pt x="39" y="3"/>
                    <a:pt x="37" y="1"/>
                    <a:pt x="35" y="1"/>
                  </a:cubicBezTo>
                  <a:cubicBezTo>
                    <a:pt x="34" y="1"/>
                    <a:pt x="33" y="1"/>
                    <a:pt x="32" y="1"/>
                  </a:cubicBezTo>
                  <a:cubicBezTo>
                    <a:pt x="25" y="0"/>
                    <a:pt x="23" y="7"/>
                    <a:pt x="29" y="10"/>
                  </a:cubicBezTo>
                  <a:cubicBezTo>
                    <a:pt x="30" y="16"/>
                    <a:pt x="30" y="22"/>
                    <a:pt x="30" y="29"/>
                  </a:cubicBezTo>
                  <a:cubicBezTo>
                    <a:pt x="29" y="29"/>
                    <a:pt x="29" y="29"/>
                    <a:pt x="28" y="28"/>
                  </a:cubicBezTo>
                  <a:cubicBezTo>
                    <a:pt x="20" y="27"/>
                    <a:pt x="12" y="28"/>
                    <a:pt x="5" y="28"/>
                  </a:cubicBezTo>
                  <a:cubicBezTo>
                    <a:pt x="3" y="28"/>
                    <a:pt x="1" y="29"/>
                    <a:pt x="0" y="31"/>
                  </a:cubicBezTo>
                  <a:cubicBezTo>
                    <a:pt x="0" y="32"/>
                    <a:pt x="0" y="32"/>
                    <a:pt x="0" y="33"/>
                  </a:cubicBezTo>
                  <a:cubicBezTo>
                    <a:pt x="0" y="36"/>
                    <a:pt x="3" y="37"/>
                    <a:pt x="5" y="38"/>
                  </a:cubicBezTo>
                  <a:cubicBezTo>
                    <a:pt x="12" y="39"/>
                    <a:pt x="19" y="38"/>
                    <a:pt x="26" y="39"/>
                  </a:cubicBezTo>
                  <a:cubicBezTo>
                    <a:pt x="28" y="39"/>
                    <a:pt x="29" y="39"/>
                    <a:pt x="31" y="39"/>
                  </a:cubicBezTo>
                  <a:cubicBezTo>
                    <a:pt x="31" y="42"/>
                    <a:pt x="32" y="45"/>
                    <a:pt x="32" y="48"/>
                  </a:cubicBezTo>
                  <a:cubicBezTo>
                    <a:pt x="33" y="53"/>
                    <a:pt x="33" y="57"/>
                    <a:pt x="36" y="61"/>
                  </a:cubicBezTo>
                  <a:cubicBezTo>
                    <a:pt x="37" y="63"/>
                    <a:pt x="41" y="63"/>
                    <a:pt x="42" y="62"/>
                  </a:cubicBezTo>
                  <a:cubicBezTo>
                    <a:pt x="49" y="57"/>
                    <a:pt x="47" y="47"/>
                    <a:pt x="45" y="40"/>
                  </a:cubicBezTo>
                  <a:cubicBezTo>
                    <a:pt x="48" y="40"/>
                    <a:pt x="50" y="40"/>
                    <a:pt x="52" y="40"/>
                  </a:cubicBezTo>
                  <a:cubicBezTo>
                    <a:pt x="60" y="41"/>
                    <a:pt x="62" y="31"/>
                    <a:pt x="54" y="3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1" name="Freeform 207"/>
            <p:cNvSpPr>
              <a:spLocks noEditPoints="1"/>
            </p:cNvSpPr>
            <p:nvPr/>
          </p:nvSpPr>
          <p:spPr bwMode="auto">
            <a:xfrm>
              <a:off x="1960" y="3045"/>
              <a:ext cx="90" cy="155"/>
            </a:xfrm>
            <a:custGeom>
              <a:avLst/>
              <a:gdLst>
                <a:gd name="T0" fmla="*/ 50 w 72"/>
                <a:gd name="T1" fmla="*/ 67 h 123"/>
                <a:gd name="T2" fmla="*/ 28 w 72"/>
                <a:gd name="T3" fmla="*/ 71 h 123"/>
                <a:gd name="T4" fmla="*/ 24 w 72"/>
                <a:gd name="T5" fmla="*/ 76 h 123"/>
                <a:gd name="T6" fmla="*/ 24 w 72"/>
                <a:gd name="T7" fmla="*/ 75 h 123"/>
                <a:gd name="T8" fmla="*/ 19 w 72"/>
                <a:gd name="T9" fmla="*/ 53 h 123"/>
                <a:gd name="T10" fmla="*/ 15 w 72"/>
                <a:gd name="T11" fmla="*/ 31 h 123"/>
                <a:gd name="T12" fmla="*/ 15 w 72"/>
                <a:gd name="T13" fmla="*/ 8 h 123"/>
                <a:gd name="T14" fmla="*/ 13 w 72"/>
                <a:gd name="T15" fmla="*/ 2 h 123"/>
                <a:gd name="T16" fmla="*/ 10 w 72"/>
                <a:gd name="T17" fmla="*/ 1 h 123"/>
                <a:gd name="T18" fmla="*/ 5 w 72"/>
                <a:gd name="T19" fmla="*/ 3 h 123"/>
                <a:gd name="T20" fmla="*/ 3 w 72"/>
                <a:gd name="T21" fmla="*/ 47 h 123"/>
                <a:gd name="T22" fmla="*/ 7 w 72"/>
                <a:gd name="T23" fmla="*/ 70 h 123"/>
                <a:gd name="T24" fmla="*/ 12 w 72"/>
                <a:gd name="T25" fmla="*/ 93 h 123"/>
                <a:gd name="T26" fmla="*/ 11 w 72"/>
                <a:gd name="T27" fmla="*/ 93 h 123"/>
                <a:gd name="T28" fmla="*/ 68 w 72"/>
                <a:gd name="T29" fmla="*/ 100 h 123"/>
                <a:gd name="T30" fmla="*/ 50 w 72"/>
                <a:gd name="T31" fmla="*/ 67 h 123"/>
                <a:gd name="T32" fmla="*/ 38 w 72"/>
                <a:gd name="T33" fmla="*/ 104 h 123"/>
                <a:gd name="T34" fmla="*/ 25 w 72"/>
                <a:gd name="T35" fmla="*/ 99 h 123"/>
                <a:gd name="T36" fmla="*/ 42 w 72"/>
                <a:gd name="T37" fmla="*/ 78 h 123"/>
                <a:gd name="T38" fmla="*/ 55 w 72"/>
                <a:gd name="T39" fmla="*/ 94 h 123"/>
                <a:gd name="T40" fmla="*/ 38 w 72"/>
                <a:gd name="T41" fmla="*/ 104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2" h="123">
                  <a:moveTo>
                    <a:pt x="50" y="67"/>
                  </a:moveTo>
                  <a:cubicBezTo>
                    <a:pt x="42" y="64"/>
                    <a:pt x="33" y="67"/>
                    <a:pt x="28" y="71"/>
                  </a:cubicBezTo>
                  <a:cubicBezTo>
                    <a:pt x="27" y="73"/>
                    <a:pt x="25" y="74"/>
                    <a:pt x="24" y="76"/>
                  </a:cubicBezTo>
                  <a:cubicBezTo>
                    <a:pt x="24" y="76"/>
                    <a:pt x="24" y="75"/>
                    <a:pt x="24" y="75"/>
                  </a:cubicBezTo>
                  <a:cubicBezTo>
                    <a:pt x="22" y="68"/>
                    <a:pt x="20" y="60"/>
                    <a:pt x="19" y="53"/>
                  </a:cubicBezTo>
                  <a:cubicBezTo>
                    <a:pt x="18" y="45"/>
                    <a:pt x="15" y="38"/>
                    <a:pt x="15" y="31"/>
                  </a:cubicBezTo>
                  <a:cubicBezTo>
                    <a:pt x="14" y="23"/>
                    <a:pt x="15" y="16"/>
                    <a:pt x="15" y="8"/>
                  </a:cubicBezTo>
                  <a:cubicBezTo>
                    <a:pt x="18" y="7"/>
                    <a:pt x="18" y="3"/>
                    <a:pt x="13" y="2"/>
                  </a:cubicBezTo>
                  <a:cubicBezTo>
                    <a:pt x="17" y="3"/>
                    <a:pt x="11" y="1"/>
                    <a:pt x="10" y="1"/>
                  </a:cubicBezTo>
                  <a:cubicBezTo>
                    <a:pt x="8" y="0"/>
                    <a:pt x="5" y="1"/>
                    <a:pt x="5" y="3"/>
                  </a:cubicBezTo>
                  <a:cubicBezTo>
                    <a:pt x="0" y="18"/>
                    <a:pt x="1" y="32"/>
                    <a:pt x="3" y="47"/>
                  </a:cubicBezTo>
                  <a:cubicBezTo>
                    <a:pt x="4" y="54"/>
                    <a:pt x="5" y="62"/>
                    <a:pt x="7" y="70"/>
                  </a:cubicBezTo>
                  <a:cubicBezTo>
                    <a:pt x="9" y="77"/>
                    <a:pt x="12" y="85"/>
                    <a:pt x="12" y="93"/>
                  </a:cubicBezTo>
                  <a:cubicBezTo>
                    <a:pt x="11" y="93"/>
                    <a:pt x="11" y="93"/>
                    <a:pt x="11" y="93"/>
                  </a:cubicBezTo>
                  <a:cubicBezTo>
                    <a:pt x="2" y="118"/>
                    <a:pt x="61" y="123"/>
                    <a:pt x="68" y="100"/>
                  </a:cubicBezTo>
                  <a:cubicBezTo>
                    <a:pt x="72" y="89"/>
                    <a:pt x="64" y="72"/>
                    <a:pt x="50" y="67"/>
                  </a:cubicBezTo>
                  <a:close/>
                  <a:moveTo>
                    <a:pt x="38" y="104"/>
                  </a:moveTo>
                  <a:cubicBezTo>
                    <a:pt x="32" y="104"/>
                    <a:pt x="28" y="102"/>
                    <a:pt x="25" y="99"/>
                  </a:cubicBezTo>
                  <a:cubicBezTo>
                    <a:pt x="32" y="93"/>
                    <a:pt x="33" y="83"/>
                    <a:pt x="42" y="78"/>
                  </a:cubicBezTo>
                  <a:cubicBezTo>
                    <a:pt x="49" y="73"/>
                    <a:pt x="55" y="91"/>
                    <a:pt x="55" y="94"/>
                  </a:cubicBezTo>
                  <a:cubicBezTo>
                    <a:pt x="55" y="102"/>
                    <a:pt x="45" y="104"/>
                    <a:pt x="38" y="10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2" name="Freeform 208"/>
            <p:cNvSpPr>
              <a:spLocks/>
            </p:cNvSpPr>
            <p:nvPr/>
          </p:nvSpPr>
          <p:spPr bwMode="auto">
            <a:xfrm>
              <a:off x="1996" y="2990"/>
              <a:ext cx="114" cy="113"/>
            </a:xfrm>
            <a:custGeom>
              <a:avLst/>
              <a:gdLst>
                <a:gd name="T0" fmla="*/ 87 w 90"/>
                <a:gd name="T1" fmla="*/ 81 h 90"/>
                <a:gd name="T2" fmla="*/ 56 w 90"/>
                <a:gd name="T3" fmla="*/ 73 h 90"/>
                <a:gd name="T4" fmla="*/ 34 w 90"/>
                <a:gd name="T5" fmla="*/ 70 h 90"/>
                <a:gd name="T6" fmla="*/ 39 w 90"/>
                <a:gd name="T7" fmla="*/ 56 h 90"/>
                <a:gd name="T8" fmla="*/ 39 w 90"/>
                <a:gd name="T9" fmla="*/ 28 h 90"/>
                <a:gd name="T10" fmla="*/ 6 w 90"/>
                <a:gd name="T11" fmla="*/ 8 h 90"/>
                <a:gd name="T12" fmla="*/ 12 w 90"/>
                <a:gd name="T13" fmla="*/ 16 h 90"/>
                <a:gd name="T14" fmla="*/ 27 w 90"/>
                <a:gd name="T15" fmla="*/ 37 h 90"/>
                <a:gd name="T16" fmla="*/ 18 w 90"/>
                <a:gd name="T17" fmla="*/ 70 h 90"/>
                <a:gd name="T18" fmla="*/ 21 w 90"/>
                <a:gd name="T19" fmla="*/ 78 h 90"/>
                <a:gd name="T20" fmla="*/ 51 w 90"/>
                <a:gd name="T21" fmla="*/ 85 h 90"/>
                <a:gd name="T22" fmla="*/ 86 w 90"/>
                <a:gd name="T23" fmla="*/ 86 h 90"/>
                <a:gd name="T24" fmla="*/ 87 w 90"/>
                <a:gd name="T25" fmla="*/ 81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0" h="90">
                  <a:moveTo>
                    <a:pt x="87" y="81"/>
                  </a:moveTo>
                  <a:cubicBezTo>
                    <a:pt x="79" y="75"/>
                    <a:pt x="66" y="75"/>
                    <a:pt x="56" y="73"/>
                  </a:cubicBezTo>
                  <a:cubicBezTo>
                    <a:pt x="49" y="73"/>
                    <a:pt x="41" y="71"/>
                    <a:pt x="34" y="70"/>
                  </a:cubicBezTo>
                  <a:cubicBezTo>
                    <a:pt x="36" y="66"/>
                    <a:pt x="38" y="61"/>
                    <a:pt x="39" y="56"/>
                  </a:cubicBezTo>
                  <a:cubicBezTo>
                    <a:pt x="40" y="47"/>
                    <a:pt x="39" y="38"/>
                    <a:pt x="39" y="28"/>
                  </a:cubicBezTo>
                  <a:cubicBezTo>
                    <a:pt x="40" y="13"/>
                    <a:pt x="24" y="0"/>
                    <a:pt x="6" y="8"/>
                  </a:cubicBezTo>
                  <a:cubicBezTo>
                    <a:pt x="0" y="10"/>
                    <a:pt x="6" y="18"/>
                    <a:pt x="12" y="16"/>
                  </a:cubicBezTo>
                  <a:cubicBezTo>
                    <a:pt x="28" y="10"/>
                    <a:pt x="27" y="30"/>
                    <a:pt x="27" y="37"/>
                  </a:cubicBezTo>
                  <a:cubicBezTo>
                    <a:pt x="28" y="49"/>
                    <a:pt x="26" y="61"/>
                    <a:pt x="18" y="70"/>
                  </a:cubicBezTo>
                  <a:cubicBezTo>
                    <a:pt x="15" y="73"/>
                    <a:pt x="17" y="77"/>
                    <a:pt x="21" y="78"/>
                  </a:cubicBezTo>
                  <a:cubicBezTo>
                    <a:pt x="30" y="83"/>
                    <a:pt x="41" y="84"/>
                    <a:pt x="51" y="85"/>
                  </a:cubicBezTo>
                  <a:cubicBezTo>
                    <a:pt x="62" y="87"/>
                    <a:pt x="77" y="90"/>
                    <a:pt x="86" y="86"/>
                  </a:cubicBezTo>
                  <a:cubicBezTo>
                    <a:pt x="89" y="85"/>
                    <a:pt x="90" y="83"/>
                    <a:pt x="87" y="8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3" name="Freeform 209"/>
            <p:cNvSpPr>
              <a:spLocks/>
            </p:cNvSpPr>
            <p:nvPr/>
          </p:nvSpPr>
          <p:spPr bwMode="auto">
            <a:xfrm>
              <a:off x="2164" y="3133"/>
              <a:ext cx="62" cy="22"/>
            </a:xfrm>
            <a:custGeom>
              <a:avLst/>
              <a:gdLst>
                <a:gd name="T0" fmla="*/ 41 w 49"/>
                <a:gd name="T1" fmla="*/ 7 h 17"/>
                <a:gd name="T2" fmla="*/ 24 w 49"/>
                <a:gd name="T3" fmla="*/ 4 h 17"/>
                <a:gd name="T4" fmla="*/ 14 w 49"/>
                <a:gd name="T5" fmla="*/ 2 h 17"/>
                <a:gd name="T6" fmla="*/ 7 w 49"/>
                <a:gd name="T7" fmla="*/ 1 h 17"/>
                <a:gd name="T8" fmla="*/ 1 w 49"/>
                <a:gd name="T9" fmla="*/ 5 h 17"/>
                <a:gd name="T10" fmla="*/ 40 w 49"/>
                <a:gd name="T11" fmla="*/ 17 h 17"/>
                <a:gd name="T12" fmla="*/ 41 w 49"/>
                <a:gd name="T13" fmla="*/ 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9" h="17">
                  <a:moveTo>
                    <a:pt x="41" y="7"/>
                  </a:moveTo>
                  <a:cubicBezTo>
                    <a:pt x="36" y="6"/>
                    <a:pt x="30" y="5"/>
                    <a:pt x="24" y="4"/>
                  </a:cubicBezTo>
                  <a:cubicBezTo>
                    <a:pt x="21" y="4"/>
                    <a:pt x="18" y="3"/>
                    <a:pt x="14" y="2"/>
                  </a:cubicBezTo>
                  <a:cubicBezTo>
                    <a:pt x="12" y="2"/>
                    <a:pt x="10" y="1"/>
                    <a:pt x="7" y="1"/>
                  </a:cubicBezTo>
                  <a:cubicBezTo>
                    <a:pt x="4" y="0"/>
                    <a:pt x="0" y="2"/>
                    <a:pt x="1" y="5"/>
                  </a:cubicBezTo>
                  <a:cubicBezTo>
                    <a:pt x="3" y="16"/>
                    <a:pt x="30" y="16"/>
                    <a:pt x="40" y="17"/>
                  </a:cubicBezTo>
                  <a:cubicBezTo>
                    <a:pt x="48" y="17"/>
                    <a:pt x="49" y="9"/>
                    <a:pt x="41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4" name="Freeform 210"/>
            <p:cNvSpPr>
              <a:spLocks/>
            </p:cNvSpPr>
            <p:nvPr/>
          </p:nvSpPr>
          <p:spPr bwMode="auto">
            <a:xfrm>
              <a:off x="2144" y="3104"/>
              <a:ext cx="68" cy="22"/>
            </a:xfrm>
            <a:custGeom>
              <a:avLst/>
              <a:gdLst>
                <a:gd name="T0" fmla="*/ 52 w 54"/>
                <a:gd name="T1" fmla="*/ 13 h 17"/>
                <a:gd name="T2" fmla="*/ 48 w 54"/>
                <a:gd name="T3" fmla="*/ 5 h 17"/>
                <a:gd name="T4" fmla="*/ 2 w 54"/>
                <a:gd name="T5" fmla="*/ 6 h 17"/>
                <a:gd name="T6" fmla="*/ 3 w 54"/>
                <a:gd name="T7" fmla="*/ 11 h 17"/>
                <a:gd name="T8" fmla="*/ 22 w 54"/>
                <a:gd name="T9" fmla="*/ 13 h 17"/>
                <a:gd name="T10" fmla="*/ 43 w 54"/>
                <a:gd name="T11" fmla="*/ 14 h 17"/>
                <a:gd name="T12" fmla="*/ 52 w 54"/>
                <a:gd name="T13" fmla="*/ 13 h 17"/>
                <a:gd name="T14" fmla="*/ 52 w 54"/>
                <a:gd name="T15" fmla="*/ 1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4" h="17">
                  <a:moveTo>
                    <a:pt x="52" y="13"/>
                  </a:moveTo>
                  <a:cubicBezTo>
                    <a:pt x="54" y="10"/>
                    <a:pt x="52" y="6"/>
                    <a:pt x="48" y="5"/>
                  </a:cubicBezTo>
                  <a:cubicBezTo>
                    <a:pt x="35" y="2"/>
                    <a:pt x="14" y="0"/>
                    <a:pt x="2" y="6"/>
                  </a:cubicBezTo>
                  <a:cubicBezTo>
                    <a:pt x="0" y="7"/>
                    <a:pt x="1" y="10"/>
                    <a:pt x="3" y="11"/>
                  </a:cubicBezTo>
                  <a:cubicBezTo>
                    <a:pt x="9" y="14"/>
                    <a:pt x="16" y="13"/>
                    <a:pt x="22" y="13"/>
                  </a:cubicBezTo>
                  <a:cubicBezTo>
                    <a:pt x="29" y="13"/>
                    <a:pt x="36" y="14"/>
                    <a:pt x="43" y="14"/>
                  </a:cubicBezTo>
                  <a:cubicBezTo>
                    <a:pt x="45" y="17"/>
                    <a:pt x="51" y="17"/>
                    <a:pt x="52" y="13"/>
                  </a:cubicBezTo>
                  <a:cubicBezTo>
                    <a:pt x="52" y="12"/>
                    <a:pt x="52" y="12"/>
                    <a:pt x="52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5" name="Freeform 211"/>
            <p:cNvSpPr>
              <a:spLocks/>
            </p:cNvSpPr>
            <p:nvPr/>
          </p:nvSpPr>
          <p:spPr bwMode="auto">
            <a:xfrm>
              <a:off x="2248" y="3101"/>
              <a:ext cx="109" cy="88"/>
            </a:xfrm>
            <a:custGeom>
              <a:avLst/>
              <a:gdLst>
                <a:gd name="T0" fmla="*/ 85 w 86"/>
                <a:gd name="T1" fmla="*/ 51 h 70"/>
                <a:gd name="T2" fmla="*/ 78 w 86"/>
                <a:gd name="T3" fmla="*/ 49 h 70"/>
                <a:gd name="T4" fmla="*/ 51 w 86"/>
                <a:gd name="T5" fmla="*/ 56 h 70"/>
                <a:gd name="T6" fmla="*/ 16 w 86"/>
                <a:gd name="T7" fmla="*/ 42 h 70"/>
                <a:gd name="T8" fmla="*/ 19 w 86"/>
                <a:gd name="T9" fmla="*/ 27 h 70"/>
                <a:gd name="T10" fmla="*/ 27 w 86"/>
                <a:gd name="T11" fmla="*/ 15 h 70"/>
                <a:gd name="T12" fmla="*/ 44 w 86"/>
                <a:gd name="T13" fmla="*/ 9 h 70"/>
                <a:gd name="T14" fmla="*/ 55 w 86"/>
                <a:gd name="T15" fmla="*/ 10 h 70"/>
                <a:gd name="T16" fmla="*/ 56 w 86"/>
                <a:gd name="T17" fmla="*/ 15 h 70"/>
                <a:gd name="T18" fmla="*/ 63 w 86"/>
                <a:gd name="T19" fmla="*/ 19 h 70"/>
                <a:gd name="T20" fmla="*/ 64 w 86"/>
                <a:gd name="T21" fmla="*/ 5 h 70"/>
                <a:gd name="T22" fmla="*/ 36 w 86"/>
                <a:gd name="T23" fmla="*/ 1 h 70"/>
                <a:gd name="T24" fmla="*/ 13 w 86"/>
                <a:gd name="T25" fmla="*/ 12 h 70"/>
                <a:gd name="T26" fmla="*/ 3 w 86"/>
                <a:gd name="T27" fmla="*/ 35 h 70"/>
                <a:gd name="T28" fmla="*/ 13 w 86"/>
                <a:gd name="T29" fmla="*/ 58 h 70"/>
                <a:gd name="T30" fmla="*/ 44 w 86"/>
                <a:gd name="T31" fmla="*/ 68 h 70"/>
                <a:gd name="T32" fmla="*/ 85 w 86"/>
                <a:gd name="T33" fmla="*/ 51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6" h="70">
                  <a:moveTo>
                    <a:pt x="85" y="51"/>
                  </a:moveTo>
                  <a:cubicBezTo>
                    <a:pt x="84" y="49"/>
                    <a:pt x="80" y="47"/>
                    <a:pt x="78" y="49"/>
                  </a:cubicBezTo>
                  <a:cubicBezTo>
                    <a:pt x="71" y="55"/>
                    <a:pt x="61" y="57"/>
                    <a:pt x="51" y="56"/>
                  </a:cubicBezTo>
                  <a:cubicBezTo>
                    <a:pt x="41" y="56"/>
                    <a:pt x="16" y="53"/>
                    <a:pt x="16" y="42"/>
                  </a:cubicBezTo>
                  <a:cubicBezTo>
                    <a:pt x="15" y="37"/>
                    <a:pt x="17" y="31"/>
                    <a:pt x="19" y="27"/>
                  </a:cubicBezTo>
                  <a:cubicBezTo>
                    <a:pt x="20" y="22"/>
                    <a:pt x="23" y="18"/>
                    <a:pt x="27" y="15"/>
                  </a:cubicBezTo>
                  <a:cubicBezTo>
                    <a:pt x="32" y="11"/>
                    <a:pt x="38" y="10"/>
                    <a:pt x="44" y="9"/>
                  </a:cubicBezTo>
                  <a:cubicBezTo>
                    <a:pt x="48" y="9"/>
                    <a:pt x="52" y="10"/>
                    <a:pt x="55" y="10"/>
                  </a:cubicBezTo>
                  <a:cubicBezTo>
                    <a:pt x="60" y="11"/>
                    <a:pt x="58" y="12"/>
                    <a:pt x="56" y="15"/>
                  </a:cubicBezTo>
                  <a:cubicBezTo>
                    <a:pt x="53" y="18"/>
                    <a:pt x="60" y="23"/>
                    <a:pt x="63" y="19"/>
                  </a:cubicBezTo>
                  <a:cubicBezTo>
                    <a:pt x="66" y="15"/>
                    <a:pt x="71" y="9"/>
                    <a:pt x="64" y="5"/>
                  </a:cubicBezTo>
                  <a:cubicBezTo>
                    <a:pt x="57" y="0"/>
                    <a:pt x="45" y="0"/>
                    <a:pt x="36" y="1"/>
                  </a:cubicBezTo>
                  <a:cubicBezTo>
                    <a:pt x="27" y="2"/>
                    <a:pt x="19" y="6"/>
                    <a:pt x="13" y="12"/>
                  </a:cubicBezTo>
                  <a:cubicBezTo>
                    <a:pt x="7" y="18"/>
                    <a:pt x="6" y="27"/>
                    <a:pt x="3" y="35"/>
                  </a:cubicBezTo>
                  <a:cubicBezTo>
                    <a:pt x="0" y="44"/>
                    <a:pt x="4" y="51"/>
                    <a:pt x="13" y="58"/>
                  </a:cubicBezTo>
                  <a:cubicBezTo>
                    <a:pt x="21" y="64"/>
                    <a:pt x="34" y="66"/>
                    <a:pt x="44" y="68"/>
                  </a:cubicBezTo>
                  <a:cubicBezTo>
                    <a:pt x="60" y="70"/>
                    <a:pt x="86" y="68"/>
                    <a:pt x="85" y="5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6" name="Freeform 212"/>
            <p:cNvSpPr>
              <a:spLocks/>
            </p:cNvSpPr>
            <p:nvPr/>
          </p:nvSpPr>
          <p:spPr bwMode="auto">
            <a:xfrm>
              <a:off x="2347" y="3030"/>
              <a:ext cx="83" cy="82"/>
            </a:xfrm>
            <a:custGeom>
              <a:avLst/>
              <a:gdLst>
                <a:gd name="T0" fmla="*/ 59 w 66"/>
                <a:gd name="T1" fmla="*/ 50 h 65"/>
                <a:gd name="T2" fmla="*/ 36 w 66"/>
                <a:gd name="T3" fmla="*/ 51 h 65"/>
                <a:gd name="T4" fmla="*/ 32 w 66"/>
                <a:gd name="T5" fmla="*/ 51 h 65"/>
                <a:gd name="T6" fmla="*/ 31 w 66"/>
                <a:gd name="T7" fmla="*/ 51 h 65"/>
                <a:gd name="T8" fmla="*/ 30 w 66"/>
                <a:gd name="T9" fmla="*/ 51 h 65"/>
                <a:gd name="T10" fmla="*/ 34 w 66"/>
                <a:gd name="T11" fmla="*/ 42 h 65"/>
                <a:gd name="T12" fmla="*/ 37 w 66"/>
                <a:gd name="T13" fmla="*/ 27 h 65"/>
                <a:gd name="T14" fmla="*/ 26 w 66"/>
                <a:gd name="T15" fmla="*/ 1 h 65"/>
                <a:gd name="T16" fmla="*/ 8 w 66"/>
                <a:gd name="T17" fmla="*/ 6 h 65"/>
                <a:gd name="T18" fmla="*/ 5 w 66"/>
                <a:gd name="T19" fmla="*/ 25 h 65"/>
                <a:gd name="T20" fmla="*/ 12 w 66"/>
                <a:gd name="T21" fmla="*/ 25 h 65"/>
                <a:gd name="T22" fmla="*/ 11 w 66"/>
                <a:gd name="T23" fmla="*/ 16 h 65"/>
                <a:gd name="T24" fmla="*/ 21 w 66"/>
                <a:gd name="T25" fmla="*/ 9 h 65"/>
                <a:gd name="T26" fmla="*/ 25 w 66"/>
                <a:gd name="T27" fmla="*/ 14 h 65"/>
                <a:gd name="T28" fmla="*/ 24 w 66"/>
                <a:gd name="T29" fmla="*/ 36 h 65"/>
                <a:gd name="T30" fmla="*/ 24 w 66"/>
                <a:gd name="T31" fmla="*/ 61 h 65"/>
                <a:gd name="T32" fmla="*/ 55 w 66"/>
                <a:gd name="T33" fmla="*/ 61 h 65"/>
                <a:gd name="T34" fmla="*/ 56 w 66"/>
                <a:gd name="T35" fmla="*/ 63 h 65"/>
                <a:gd name="T36" fmla="*/ 62 w 66"/>
                <a:gd name="T37" fmla="*/ 64 h 65"/>
                <a:gd name="T38" fmla="*/ 59 w 66"/>
                <a:gd name="T39" fmla="*/ 50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6" h="65">
                  <a:moveTo>
                    <a:pt x="59" y="50"/>
                  </a:moveTo>
                  <a:cubicBezTo>
                    <a:pt x="51" y="47"/>
                    <a:pt x="43" y="49"/>
                    <a:pt x="36" y="51"/>
                  </a:cubicBezTo>
                  <a:cubicBezTo>
                    <a:pt x="35" y="51"/>
                    <a:pt x="33" y="51"/>
                    <a:pt x="32" y="51"/>
                  </a:cubicBezTo>
                  <a:cubicBezTo>
                    <a:pt x="31" y="51"/>
                    <a:pt x="31" y="51"/>
                    <a:pt x="31" y="51"/>
                  </a:cubicBezTo>
                  <a:cubicBezTo>
                    <a:pt x="31" y="51"/>
                    <a:pt x="31" y="51"/>
                    <a:pt x="30" y="51"/>
                  </a:cubicBezTo>
                  <a:cubicBezTo>
                    <a:pt x="31" y="48"/>
                    <a:pt x="33" y="45"/>
                    <a:pt x="34" y="42"/>
                  </a:cubicBezTo>
                  <a:cubicBezTo>
                    <a:pt x="36" y="37"/>
                    <a:pt x="36" y="32"/>
                    <a:pt x="37" y="27"/>
                  </a:cubicBezTo>
                  <a:cubicBezTo>
                    <a:pt x="37" y="20"/>
                    <a:pt x="38" y="4"/>
                    <a:pt x="26" y="1"/>
                  </a:cubicBezTo>
                  <a:cubicBezTo>
                    <a:pt x="19" y="0"/>
                    <a:pt x="12" y="3"/>
                    <a:pt x="8" y="6"/>
                  </a:cubicBezTo>
                  <a:cubicBezTo>
                    <a:pt x="0" y="11"/>
                    <a:pt x="3" y="19"/>
                    <a:pt x="5" y="25"/>
                  </a:cubicBezTo>
                  <a:cubicBezTo>
                    <a:pt x="6" y="29"/>
                    <a:pt x="13" y="29"/>
                    <a:pt x="12" y="25"/>
                  </a:cubicBezTo>
                  <a:cubicBezTo>
                    <a:pt x="12" y="22"/>
                    <a:pt x="11" y="19"/>
                    <a:pt x="11" y="16"/>
                  </a:cubicBezTo>
                  <a:cubicBezTo>
                    <a:pt x="12" y="12"/>
                    <a:pt x="17" y="11"/>
                    <a:pt x="21" y="9"/>
                  </a:cubicBezTo>
                  <a:cubicBezTo>
                    <a:pt x="25" y="8"/>
                    <a:pt x="25" y="11"/>
                    <a:pt x="25" y="14"/>
                  </a:cubicBezTo>
                  <a:cubicBezTo>
                    <a:pt x="27" y="21"/>
                    <a:pt x="26" y="29"/>
                    <a:pt x="24" y="36"/>
                  </a:cubicBezTo>
                  <a:cubicBezTo>
                    <a:pt x="22" y="43"/>
                    <a:pt x="10" y="56"/>
                    <a:pt x="24" y="61"/>
                  </a:cubicBezTo>
                  <a:cubicBezTo>
                    <a:pt x="35" y="65"/>
                    <a:pt x="45" y="60"/>
                    <a:pt x="55" y="61"/>
                  </a:cubicBezTo>
                  <a:cubicBezTo>
                    <a:pt x="55" y="62"/>
                    <a:pt x="55" y="62"/>
                    <a:pt x="56" y="63"/>
                  </a:cubicBezTo>
                  <a:cubicBezTo>
                    <a:pt x="57" y="65"/>
                    <a:pt x="60" y="65"/>
                    <a:pt x="62" y="64"/>
                  </a:cubicBezTo>
                  <a:cubicBezTo>
                    <a:pt x="66" y="59"/>
                    <a:pt x="66" y="53"/>
                    <a:pt x="59" y="5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7" name="Freeform 213"/>
            <p:cNvSpPr>
              <a:spLocks/>
            </p:cNvSpPr>
            <p:nvPr/>
          </p:nvSpPr>
          <p:spPr bwMode="auto">
            <a:xfrm>
              <a:off x="2726" y="1969"/>
              <a:ext cx="71" cy="159"/>
            </a:xfrm>
            <a:custGeom>
              <a:avLst/>
              <a:gdLst>
                <a:gd name="T0" fmla="*/ 54 w 56"/>
                <a:gd name="T1" fmla="*/ 5 h 126"/>
                <a:gd name="T2" fmla="*/ 54 w 56"/>
                <a:gd name="T3" fmla="*/ 5 h 126"/>
                <a:gd name="T4" fmla="*/ 46 w 56"/>
                <a:gd name="T5" fmla="*/ 4 h 126"/>
                <a:gd name="T6" fmla="*/ 43 w 56"/>
                <a:gd name="T7" fmla="*/ 16 h 126"/>
                <a:gd name="T8" fmla="*/ 41 w 56"/>
                <a:gd name="T9" fmla="*/ 32 h 126"/>
                <a:gd name="T10" fmla="*/ 39 w 56"/>
                <a:gd name="T11" fmla="*/ 64 h 126"/>
                <a:gd name="T12" fmla="*/ 37 w 56"/>
                <a:gd name="T13" fmla="*/ 94 h 126"/>
                <a:gd name="T14" fmla="*/ 30 w 56"/>
                <a:gd name="T15" fmla="*/ 75 h 126"/>
                <a:gd name="T16" fmla="*/ 8 w 56"/>
                <a:gd name="T17" fmla="*/ 33 h 126"/>
                <a:gd name="T18" fmla="*/ 1 w 56"/>
                <a:gd name="T19" fmla="*/ 36 h 126"/>
                <a:gd name="T20" fmla="*/ 10 w 56"/>
                <a:gd name="T21" fmla="*/ 56 h 126"/>
                <a:gd name="T22" fmla="*/ 21 w 56"/>
                <a:gd name="T23" fmla="*/ 82 h 126"/>
                <a:gd name="T24" fmla="*/ 29 w 56"/>
                <a:gd name="T25" fmla="*/ 104 h 126"/>
                <a:gd name="T26" fmla="*/ 39 w 56"/>
                <a:gd name="T27" fmla="*/ 122 h 126"/>
                <a:gd name="T28" fmla="*/ 48 w 56"/>
                <a:gd name="T29" fmla="*/ 120 h 126"/>
                <a:gd name="T30" fmla="*/ 48 w 56"/>
                <a:gd name="T31" fmla="*/ 100 h 126"/>
                <a:gd name="T32" fmla="*/ 50 w 56"/>
                <a:gd name="T33" fmla="*/ 68 h 126"/>
                <a:gd name="T34" fmla="*/ 52 w 56"/>
                <a:gd name="T35" fmla="*/ 36 h 126"/>
                <a:gd name="T36" fmla="*/ 54 w 56"/>
                <a:gd name="T37" fmla="*/ 20 h 126"/>
                <a:gd name="T38" fmla="*/ 54 w 56"/>
                <a:gd name="T39" fmla="*/ 5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6" h="126">
                  <a:moveTo>
                    <a:pt x="54" y="5"/>
                  </a:moveTo>
                  <a:cubicBezTo>
                    <a:pt x="54" y="5"/>
                    <a:pt x="54" y="5"/>
                    <a:pt x="54" y="5"/>
                  </a:cubicBezTo>
                  <a:cubicBezTo>
                    <a:pt x="53" y="2"/>
                    <a:pt x="48" y="0"/>
                    <a:pt x="46" y="4"/>
                  </a:cubicBezTo>
                  <a:cubicBezTo>
                    <a:pt x="44" y="8"/>
                    <a:pt x="44" y="12"/>
                    <a:pt x="43" y="16"/>
                  </a:cubicBezTo>
                  <a:cubicBezTo>
                    <a:pt x="43" y="21"/>
                    <a:pt x="42" y="26"/>
                    <a:pt x="41" y="32"/>
                  </a:cubicBezTo>
                  <a:cubicBezTo>
                    <a:pt x="40" y="42"/>
                    <a:pt x="39" y="53"/>
                    <a:pt x="39" y="64"/>
                  </a:cubicBezTo>
                  <a:cubicBezTo>
                    <a:pt x="39" y="74"/>
                    <a:pt x="37" y="84"/>
                    <a:pt x="37" y="94"/>
                  </a:cubicBezTo>
                  <a:cubicBezTo>
                    <a:pt x="35" y="88"/>
                    <a:pt x="33" y="81"/>
                    <a:pt x="30" y="75"/>
                  </a:cubicBezTo>
                  <a:cubicBezTo>
                    <a:pt x="25" y="60"/>
                    <a:pt x="15" y="48"/>
                    <a:pt x="8" y="33"/>
                  </a:cubicBezTo>
                  <a:cubicBezTo>
                    <a:pt x="6" y="29"/>
                    <a:pt x="0" y="32"/>
                    <a:pt x="1" y="36"/>
                  </a:cubicBezTo>
                  <a:cubicBezTo>
                    <a:pt x="3" y="43"/>
                    <a:pt x="6" y="50"/>
                    <a:pt x="10" y="56"/>
                  </a:cubicBezTo>
                  <a:cubicBezTo>
                    <a:pt x="15" y="64"/>
                    <a:pt x="18" y="73"/>
                    <a:pt x="21" y="82"/>
                  </a:cubicBezTo>
                  <a:cubicBezTo>
                    <a:pt x="24" y="89"/>
                    <a:pt x="26" y="96"/>
                    <a:pt x="29" y="104"/>
                  </a:cubicBezTo>
                  <a:cubicBezTo>
                    <a:pt x="32" y="110"/>
                    <a:pt x="34" y="117"/>
                    <a:pt x="39" y="122"/>
                  </a:cubicBezTo>
                  <a:cubicBezTo>
                    <a:pt x="42" y="126"/>
                    <a:pt x="47" y="124"/>
                    <a:pt x="48" y="120"/>
                  </a:cubicBezTo>
                  <a:cubicBezTo>
                    <a:pt x="50" y="114"/>
                    <a:pt x="49" y="106"/>
                    <a:pt x="48" y="100"/>
                  </a:cubicBezTo>
                  <a:cubicBezTo>
                    <a:pt x="48" y="90"/>
                    <a:pt x="49" y="79"/>
                    <a:pt x="50" y="68"/>
                  </a:cubicBezTo>
                  <a:cubicBezTo>
                    <a:pt x="50" y="58"/>
                    <a:pt x="50" y="47"/>
                    <a:pt x="52" y="36"/>
                  </a:cubicBezTo>
                  <a:cubicBezTo>
                    <a:pt x="52" y="31"/>
                    <a:pt x="53" y="25"/>
                    <a:pt x="54" y="20"/>
                  </a:cubicBezTo>
                  <a:cubicBezTo>
                    <a:pt x="54" y="15"/>
                    <a:pt x="56" y="10"/>
                    <a:pt x="5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8" name="Freeform 214"/>
            <p:cNvSpPr>
              <a:spLocks noEditPoints="1"/>
            </p:cNvSpPr>
            <p:nvPr/>
          </p:nvSpPr>
          <p:spPr bwMode="auto">
            <a:xfrm>
              <a:off x="2790" y="2003"/>
              <a:ext cx="111" cy="132"/>
            </a:xfrm>
            <a:custGeom>
              <a:avLst/>
              <a:gdLst>
                <a:gd name="T0" fmla="*/ 81 w 88"/>
                <a:gd name="T1" fmla="*/ 52 h 105"/>
                <a:gd name="T2" fmla="*/ 72 w 88"/>
                <a:gd name="T3" fmla="*/ 15 h 105"/>
                <a:gd name="T4" fmla="*/ 68 w 88"/>
                <a:gd name="T5" fmla="*/ 7 h 105"/>
                <a:gd name="T6" fmla="*/ 60 w 88"/>
                <a:gd name="T7" fmla="*/ 4 h 105"/>
                <a:gd name="T8" fmla="*/ 61 w 88"/>
                <a:gd name="T9" fmla="*/ 16 h 105"/>
                <a:gd name="T10" fmla="*/ 50 w 88"/>
                <a:gd name="T11" fmla="*/ 37 h 105"/>
                <a:gd name="T12" fmla="*/ 42 w 88"/>
                <a:gd name="T13" fmla="*/ 40 h 105"/>
                <a:gd name="T14" fmla="*/ 22 w 88"/>
                <a:gd name="T15" fmla="*/ 42 h 105"/>
                <a:gd name="T16" fmla="*/ 17 w 88"/>
                <a:gd name="T17" fmla="*/ 35 h 105"/>
                <a:gd name="T18" fmla="*/ 25 w 88"/>
                <a:gd name="T19" fmla="*/ 17 h 105"/>
                <a:gd name="T20" fmla="*/ 58 w 88"/>
                <a:gd name="T21" fmla="*/ 8 h 105"/>
                <a:gd name="T22" fmla="*/ 42 w 88"/>
                <a:gd name="T23" fmla="*/ 4 h 105"/>
                <a:gd name="T24" fmla="*/ 21 w 88"/>
                <a:gd name="T25" fmla="*/ 15 h 105"/>
                <a:gd name="T26" fmla="*/ 9 w 88"/>
                <a:gd name="T27" fmla="*/ 29 h 105"/>
                <a:gd name="T28" fmla="*/ 4 w 88"/>
                <a:gd name="T29" fmla="*/ 46 h 105"/>
                <a:gd name="T30" fmla="*/ 2 w 88"/>
                <a:gd name="T31" fmla="*/ 55 h 105"/>
                <a:gd name="T32" fmla="*/ 12 w 88"/>
                <a:gd name="T33" fmla="*/ 97 h 105"/>
                <a:gd name="T34" fmla="*/ 21 w 88"/>
                <a:gd name="T35" fmla="*/ 90 h 105"/>
                <a:gd name="T36" fmla="*/ 9 w 88"/>
                <a:gd name="T37" fmla="*/ 54 h 105"/>
                <a:gd name="T38" fmla="*/ 20 w 88"/>
                <a:gd name="T39" fmla="*/ 52 h 105"/>
                <a:gd name="T40" fmla="*/ 36 w 88"/>
                <a:gd name="T41" fmla="*/ 51 h 105"/>
                <a:gd name="T42" fmla="*/ 38 w 88"/>
                <a:gd name="T43" fmla="*/ 50 h 105"/>
                <a:gd name="T44" fmla="*/ 40 w 88"/>
                <a:gd name="T45" fmla="*/ 62 h 105"/>
                <a:gd name="T46" fmla="*/ 48 w 88"/>
                <a:gd name="T47" fmla="*/ 89 h 105"/>
                <a:gd name="T48" fmla="*/ 24 w 88"/>
                <a:gd name="T49" fmla="*/ 95 h 105"/>
                <a:gd name="T50" fmla="*/ 43 w 88"/>
                <a:gd name="T51" fmla="*/ 101 h 105"/>
                <a:gd name="T52" fmla="*/ 60 w 88"/>
                <a:gd name="T53" fmla="*/ 90 h 105"/>
                <a:gd name="T54" fmla="*/ 85 w 88"/>
                <a:gd name="T55" fmla="*/ 58 h 105"/>
                <a:gd name="T56" fmla="*/ 67 w 88"/>
                <a:gd name="T57" fmla="*/ 65 h 105"/>
                <a:gd name="T58" fmla="*/ 57 w 88"/>
                <a:gd name="T59" fmla="*/ 81 h 105"/>
                <a:gd name="T60" fmla="*/ 50 w 88"/>
                <a:gd name="T61" fmla="*/ 56 h 105"/>
                <a:gd name="T62" fmla="*/ 51 w 88"/>
                <a:gd name="T63" fmla="*/ 48 h 105"/>
                <a:gd name="T64" fmla="*/ 53 w 88"/>
                <a:gd name="T65" fmla="*/ 45 h 105"/>
                <a:gd name="T66" fmla="*/ 64 w 88"/>
                <a:gd name="T67" fmla="*/ 30 h 105"/>
                <a:gd name="T68" fmla="*/ 66 w 88"/>
                <a:gd name="T69" fmla="*/ 30 h 105"/>
                <a:gd name="T70" fmla="*/ 78 w 88"/>
                <a:gd name="T71" fmla="*/ 54 h 105"/>
                <a:gd name="T72" fmla="*/ 67 w 88"/>
                <a:gd name="T73" fmla="*/ 65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88" h="105">
                  <a:moveTo>
                    <a:pt x="82" y="52"/>
                  </a:moveTo>
                  <a:cubicBezTo>
                    <a:pt x="81" y="52"/>
                    <a:pt x="81" y="52"/>
                    <a:pt x="81" y="52"/>
                  </a:cubicBezTo>
                  <a:cubicBezTo>
                    <a:pt x="85" y="48"/>
                    <a:pt x="79" y="34"/>
                    <a:pt x="78" y="31"/>
                  </a:cubicBezTo>
                  <a:cubicBezTo>
                    <a:pt x="76" y="26"/>
                    <a:pt x="74" y="20"/>
                    <a:pt x="72" y="15"/>
                  </a:cubicBezTo>
                  <a:cubicBezTo>
                    <a:pt x="72" y="14"/>
                    <a:pt x="73" y="13"/>
                    <a:pt x="74" y="12"/>
                  </a:cubicBezTo>
                  <a:cubicBezTo>
                    <a:pt x="76" y="9"/>
                    <a:pt x="71" y="5"/>
                    <a:pt x="68" y="7"/>
                  </a:cubicBezTo>
                  <a:cubicBezTo>
                    <a:pt x="68" y="6"/>
                    <a:pt x="67" y="5"/>
                    <a:pt x="67" y="4"/>
                  </a:cubicBezTo>
                  <a:cubicBezTo>
                    <a:pt x="66" y="0"/>
                    <a:pt x="60" y="0"/>
                    <a:pt x="60" y="4"/>
                  </a:cubicBezTo>
                  <a:cubicBezTo>
                    <a:pt x="59" y="8"/>
                    <a:pt x="60" y="11"/>
                    <a:pt x="61" y="15"/>
                  </a:cubicBezTo>
                  <a:cubicBezTo>
                    <a:pt x="61" y="15"/>
                    <a:pt x="61" y="16"/>
                    <a:pt x="61" y="16"/>
                  </a:cubicBezTo>
                  <a:cubicBezTo>
                    <a:pt x="60" y="19"/>
                    <a:pt x="58" y="22"/>
                    <a:pt x="56" y="25"/>
                  </a:cubicBezTo>
                  <a:cubicBezTo>
                    <a:pt x="54" y="28"/>
                    <a:pt x="51" y="33"/>
                    <a:pt x="50" y="37"/>
                  </a:cubicBezTo>
                  <a:cubicBezTo>
                    <a:pt x="48" y="38"/>
                    <a:pt x="46" y="40"/>
                    <a:pt x="44" y="42"/>
                  </a:cubicBezTo>
                  <a:cubicBezTo>
                    <a:pt x="44" y="41"/>
                    <a:pt x="43" y="40"/>
                    <a:pt x="42" y="40"/>
                  </a:cubicBezTo>
                  <a:cubicBezTo>
                    <a:pt x="39" y="39"/>
                    <a:pt x="36" y="41"/>
                    <a:pt x="33" y="41"/>
                  </a:cubicBezTo>
                  <a:cubicBezTo>
                    <a:pt x="29" y="42"/>
                    <a:pt x="26" y="42"/>
                    <a:pt x="22" y="42"/>
                  </a:cubicBezTo>
                  <a:cubicBezTo>
                    <a:pt x="20" y="42"/>
                    <a:pt x="17" y="43"/>
                    <a:pt x="13" y="43"/>
                  </a:cubicBezTo>
                  <a:cubicBezTo>
                    <a:pt x="14" y="41"/>
                    <a:pt x="16" y="38"/>
                    <a:pt x="17" y="35"/>
                  </a:cubicBezTo>
                  <a:cubicBezTo>
                    <a:pt x="18" y="31"/>
                    <a:pt x="20" y="26"/>
                    <a:pt x="23" y="24"/>
                  </a:cubicBezTo>
                  <a:cubicBezTo>
                    <a:pt x="26" y="22"/>
                    <a:pt x="26" y="19"/>
                    <a:pt x="25" y="17"/>
                  </a:cubicBezTo>
                  <a:cubicBezTo>
                    <a:pt x="30" y="18"/>
                    <a:pt x="35" y="17"/>
                    <a:pt x="40" y="15"/>
                  </a:cubicBezTo>
                  <a:cubicBezTo>
                    <a:pt x="45" y="13"/>
                    <a:pt x="54" y="13"/>
                    <a:pt x="58" y="8"/>
                  </a:cubicBezTo>
                  <a:cubicBezTo>
                    <a:pt x="59" y="7"/>
                    <a:pt x="59" y="6"/>
                    <a:pt x="58" y="5"/>
                  </a:cubicBezTo>
                  <a:cubicBezTo>
                    <a:pt x="53" y="1"/>
                    <a:pt x="47" y="3"/>
                    <a:pt x="42" y="4"/>
                  </a:cubicBezTo>
                  <a:cubicBezTo>
                    <a:pt x="36" y="6"/>
                    <a:pt x="29" y="9"/>
                    <a:pt x="23" y="11"/>
                  </a:cubicBezTo>
                  <a:cubicBezTo>
                    <a:pt x="21" y="12"/>
                    <a:pt x="21" y="13"/>
                    <a:pt x="21" y="15"/>
                  </a:cubicBezTo>
                  <a:cubicBezTo>
                    <a:pt x="20" y="15"/>
                    <a:pt x="20" y="15"/>
                    <a:pt x="19" y="16"/>
                  </a:cubicBezTo>
                  <a:cubicBezTo>
                    <a:pt x="14" y="18"/>
                    <a:pt x="11" y="24"/>
                    <a:pt x="9" y="29"/>
                  </a:cubicBezTo>
                  <a:cubicBezTo>
                    <a:pt x="8" y="31"/>
                    <a:pt x="8" y="34"/>
                    <a:pt x="7" y="36"/>
                  </a:cubicBezTo>
                  <a:cubicBezTo>
                    <a:pt x="5" y="39"/>
                    <a:pt x="3" y="43"/>
                    <a:pt x="4" y="46"/>
                  </a:cubicBezTo>
                  <a:cubicBezTo>
                    <a:pt x="2" y="48"/>
                    <a:pt x="0" y="49"/>
                    <a:pt x="0" y="52"/>
                  </a:cubicBezTo>
                  <a:cubicBezTo>
                    <a:pt x="1" y="53"/>
                    <a:pt x="1" y="54"/>
                    <a:pt x="2" y="55"/>
                  </a:cubicBezTo>
                  <a:cubicBezTo>
                    <a:pt x="2" y="56"/>
                    <a:pt x="2" y="56"/>
                    <a:pt x="3" y="57"/>
                  </a:cubicBezTo>
                  <a:cubicBezTo>
                    <a:pt x="9" y="69"/>
                    <a:pt x="3" y="86"/>
                    <a:pt x="12" y="97"/>
                  </a:cubicBezTo>
                  <a:cubicBezTo>
                    <a:pt x="14" y="98"/>
                    <a:pt x="17" y="99"/>
                    <a:pt x="19" y="97"/>
                  </a:cubicBezTo>
                  <a:cubicBezTo>
                    <a:pt x="21" y="96"/>
                    <a:pt x="22" y="93"/>
                    <a:pt x="21" y="90"/>
                  </a:cubicBezTo>
                  <a:cubicBezTo>
                    <a:pt x="19" y="87"/>
                    <a:pt x="18" y="84"/>
                    <a:pt x="17" y="80"/>
                  </a:cubicBezTo>
                  <a:cubicBezTo>
                    <a:pt x="15" y="71"/>
                    <a:pt x="14" y="62"/>
                    <a:pt x="9" y="54"/>
                  </a:cubicBezTo>
                  <a:cubicBezTo>
                    <a:pt x="10" y="54"/>
                    <a:pt x="10" y="54"/>
                    <a:pt x="11" y="54"/>
                  </a:cubicBezTo>
                  <a:cubicBezTo>
                    <a:pt x="14" y="53"/>
                    <a:pt x="17" y="53"/>
                    <a:pt x="20" y="52"/>
                  </a:cubicBezTo>
                  <a:cubicBezTo>
                    <a:pt x="24" y="52"/>
                    <a:pt x="28" y="52"/>
                    <a:pt x="33" y="51"/>
                  </a:cubicBezTo>
                  <a:cubicBezTo>
                    <a:pt x="33" y="51"/>
                    <a:pt x="35" y="51"/>
                    <a:pt x="36" y="51"/>
                  </a:cubicBezTo>
                  <a:cubicBezTo>
                    <a:pt x="37" y="51"/>
                    <a:pt x="37" y="51"/>
                    <a:pt x="38" y="50"/>
                  </a:cubicBezTo>
                  <a:cubicBezTo>
                    <a:pt x="38" y="50"/>
                    <a:pt x="38" y="50"/>
                    <a:pt x="38" y="50"/>
                  </a:cubicBezTo>
                  <a:cubicBezTo>
                    <a:pt x="39" y="52"/>
                    <a:pt x="39" y="55"/>
                    <a:pt x="39" y="56"/>
                  </a:cubicBezTo>
                  <a:cubicBezTo>
                    <a:pt x="39" y="58"/>
                    <a:pt x="40" y="60"/>
                    <a:pt x="40" y="62"/>
                  </a:cubicBezTo>
                  <a:cubicBezTo>
                    <a:pt x="41" y="67"/>
                    <a:pt x="43" y="71"/>
                    <a:pt x="44" y="76"/>
                  </a:cubicBezTo>
                  <a:cubicBezTo>
                    <a:pt x="45" y="80"/>
                    <a:pt x="47" y="85"/>
                    <a:pt x="48" y="89"/>
                  </a:cubicBezTo>
                  <a:cubicBezTo>
                    <a:pt x="45" y="91"/>
                    <a:pt x="40" y="91"/>
                    <a:pt x="37" y="92"/>
                  </a:cubicBezTo>
                  <a:cubicBezTo>
                    <a:pt x="32" y="92"/>
                    <a:pt x="28" y="93"/>
                    <a:pt x="24" y="95"/>
                  </a:cubicBezTo>
                  <a:cubicBezTo>
                    <a:pt x="21" y="97"/>
                    <a:pt x="21" y="101"/>
                    <a:pt x="24" y="102"/>
                  </a:cubicBezTo>
                  <a:cubicBezTo>
                    <a:pt x="30" y="105"/>
                    <a:pt x="37" y="103"/>
                    <a:pt x="43" y="101"/>
                  </a:cubicBezTo>
                  <a:cubicBezTo>
                    <a:pt x="48" y="100"/>
                    <a:pt x="58" y="99"/>
                    <a:pt x="59" y="93"/>
                  </a:cubicBezTo>
                  <a:cubicBezTo>
                    <a:pt x="60" y="92"/>
                    <a:pt x="60" y="91"/>
                    <a:pt x="60" y="90"/>
                  </a:cubicBezTo>
                  <a:cubicBezTo>
                    <a:pt x="66" y="89"/>
                    <a:pt x="69" y="80"/>
                    <a:pt x="72" y="75"/>
                  </a:cubicBezTo>
                  <a:cubicBezTo>
                    <a:pt x="76" y="69"/>
                    <a:pt x="81" y="62"/>
                    <a:pt x="85" y="58"/>
                  </a:cubicBezTo>
                  <a:cubicBezTo>
                    <a:pt x="88" y="56"/>
                    <a:pt x="85" y="50"/>
                    <a:pt x="82" y="52"/>
                  </a:cubicBezTo>
                  <a:close/>
                  <a:moveTo>
                    <a:pt x="67" y="65"/>
                  </a:moveTo>
                  <a:cubicBezTo>
                    <a:pt x="64" y="68"/>
                    <a:pt x="62" y="72"/>
                    <a:pt x="60" y="76"/>
                  </a:cubicBezTo>
                  <a:cubicBezTo>
                    <a:pt x="59" y="78"/>
                    <a:pt x="58" y="80"/>
                    <a:pt x="57" y="81"/>
                  </a:cubicBezTo>
                  <a:cubicBezTo>
                    <a:pt x="55" y="77"/>
                    <a:pt x="54" y="73"/>
                    <a:pt x="53" y="69"/>
                  </a:cubicBezTo>
                  <a:cubicBezTo>
                    <a:pt x="52" y="65"/>
                    <a:pt x="51" y="61"/>
                    <a:pt x="50" y="56"/>
                  </a:cubicBezTo>
                  <a:cubicBezTo>
                    <a:pt x="50" y="55"/>
                    <a:pt x="49" y="53"/>
                    <a:pt x="49" y="52"/>
                  </a:cubicBezTo>
                  <a:cubicBezTo>
                    <a:pt x="50" y="51"/>
                    <a:pt x="51" y="49"/>
                    <a:pt x="51" y="48"/>
                  </a:cubicBezTo>
                  <a:cubicBezTo>
                    <a:pt x="51" y="47"/>
                    <a:pt x="51" y="47"/>
                    <a:pt x="51" y="47"/>
                  </a:cubicBezTo>
                  <a:cubicBezTo>
                    <a:pt x="52" y="47"/>
                    <a:pt x="53" y="46"/>
                    <a:pt x="53" y="45"/>
                  </a:cubicBezTo>
                  <a:cubicBezTo>
                    <a:pt x="54" y="45"/>
                    <a:pt x="54" y="45"/>
                    <a:pt x="54" y="44"/>
                  </a:cubicBezTo>
                  <a:cubicBezTo>
                    <a:pt x="59" y="41"/>
                    <a:pt x="61" y="34"/>
                    <a:pt x="64" y="30"/>
                  </a:cubicBezTo>
                  <a:cubicBezTo>
                    <a:pt x="65" y="29"/>
                    <a:pt x="65" y="28"/>
                    <a:pt x="65" y="28"/>
                  </a:cubicBezTo>
                  <a:cubicBezTo>
                    <a:pt x="65" y="29"/>
                    <a:pt x="66" y="29"/>
                    <a:pt x="66" y="30"/>
                  </a:cubicBezTo>
                  <a:cubicBezTo>
                    <a:pt x="68" y="35"/>
                    <a:pt x="69" y="41"/>
                    <a:pt x="70" y="46"/>
                  </a:cubicBezTo>
                  <a:cubicBezTo>
                    <a:pt x="71" y="49"/>
                    <a:pt x="73" y="54"/>
                    <a:pt x="78" y="54"/>
                  </a:cubicBezTo>
                  <a:cubicBezTo>
                    <a:pt x="78" y="54"/>
                    <a:pt x="78" y="53"/>
                    <a:pt x="79" y="53"/>
                  </a:cubicBezTo>
                  <a:cubicBezTo>
                    <a:pt x="74" y="56"/>
                    <a:pt x="70" y="61"/>
                    <a:pt x="67" y="6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9" name="Freeform 215"/>
            <p:cNvSpPr>
              <a:spLocks/>
            </p:cNvSpPr>
            <p:nvPr/>
          </p:nvSpPr>
          <p:spPr bwMode="auto">
            <a:xfrm>
              <a:off x="2900" y="2006"/>
              <a:ext cx="44" cy="17"/>
            </a:xfrm>
            <a:custGeom>
              <a:avLst/>
              <a:gdLst>
                <a:gd name="T0" fmla="*/ 34 w 35"/>
                <a:gd name="T1" fmla="*/ 6 h 14"/>
                <a:gd name="T2" fmla="*/ 23 w 35"/>
                <a:gd name="T3" fmla="*/ 1 h 14"/>
                <a:gd name="T4" fmla="*/ 5 w 35"/>
                <a:gd name="T5" fmla="*/ 3 h 14"/>
                <a:gd name="T6" fmla="*/ 9 w 35"/>
                <a:gd name="T7" fmla="*/ 12 h 14"/>
                <a:gd name="T8" fmla="*/ 22 w 35"/>
                <a:gd name="T9" fmla="*/ 12 h 14"/>
                <a:gd name="T10" fmla="*/ 25 w 35"/>
                <a:gd name="T11" fmla="*/ 12 h 14"/>
                <a:gd name="T12" fmla="*/ 29 w 35"/>
                <a:gd name="T13" fmla="*/ 14 h 14"/>
                <a:gd name="T14" fmla="*/ 30 w 35"/>
                <a:gd name="T15" fmla="*/ 13 h 14"/>
                <a:gd name="T16" fmla="*/ 34 w 35"/>
                <a:gd name="T17" fmla="*/ 6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5" h="14">
                  <a:moveTo>
                    <a:pt x="34" y="6"/>
                  </a:moveTo>
                  <a:cubicBezTo>
                    <a:pt x="32" y="2"/>
                    <a:pt x="27" y="1"/>
                    <a:pt x="23" y="1"/>
                  </a:cubicBezTo>
                  <a:cubicBezTo>
                    <a:pt x="17" y="1"/>
                    <a:pt x="11" y="0"/>
                    <a:pt x="5" y="3"/>
                  </a:cubicBezTo>
                  <a:cubicBezTo>
                    <a:pt x="0" y="6"/>
                    <a:pt x="4" y="14"/>
                    <a:pt x="9" y="12"/>
                  </a:cubicBezTo>
                  <a:cubicBezTo>
                    <a:pt x="13" y="11"/>
                    <a:pt x="18" y="12"/>
                    <a:pt x="22" y="12"/>
                  </a:cubicBezTo>
                  <a:cubicBezTo>
                    <a:pt x="23" y="12"/>
                    <a:pt x="24" y="12"/>
                    <a:pt x="25" y="12"/>
                  </a:cubicBezTo>
                  <a:cubicBezTo>
                    <a:pt x="26" y="13"/>
                    <a:pt x="27" y="14"/>
                    <a:pt x="29" y="14"/>
                  </a:cubicBezTo>
                  <a:cubicBezTo>
                    <a:pt x="30" y="14"/>
                    <a:pt x="30" y="13"/>
                    <a:pt x="30" y="13"/>
                  </a:cubicBezTo>
                  <a:cubicBezTo>
                    <a:pt x="34" y="13"/>
                    <a:pt x="35" y="9"/>
                    <a:pt x="34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0" name="Freeform 216"/>
            <p:cNvSpPr>
              <a:spLocks/>
            </p:cNvSpPr>
            <p:nvPr/>
          </p:nvSpPr>
          <p:spPr bwMode="auto">
            <a:xfrm>
              <a:off x="2894" y="1987"/>
              <a:ext cx="42" cy="19"/>
            </a:xfrm>
            <a:custGeom>
              <a:avLst/>
              <a:gdLst>
                <a:gd name="T0" fmla="*/ 29 w 34"/>
                <a:gd name="T1" fmla="*/ 4 h 15"/>
                <a:gd name="T2" fmla="*/ 3 w 34"/>
                <a:gd name="T3" fmla="*/ 7 h 15"/>
                <a:gd name="T4" fmla="*/ 8 w 34"/>
                <a:gd name="T5" fmla="*/ 14 h 15"/>
                <a:gd name="T6" fmla="*/ 24 w 34"/>
                <a:gd name="T7" fmla="*/ 14 h 15"/>
                <a:gd name="T8" fmla="*/ 28 w 34"/>
                <a:gd name="T9" fmla="*/ 13 h 15"/>
                <a:gd name="T10" fmla="*/ 29 w 34"/>
                <a:gd name="T11" fmla="*/ 13 h 15"/>
                <a:gd name="T12" fmla="*/ 29 w 34"/>
                <a:gd name="T13" fmla="*/ 13 h 15"/>
                <a:gd name="T14" fmla="*/ 29 w 34"/>
                <a:gd name="T15" fmla="*/ 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4" h="15">
                  <a:moveTo>
                    <a:pt x="29" y="4"/>
                  </a:moveTo>
                  <a:cubicBezTo>
                    <a:pt x="22" y="3"/>
                    <a:pt x="8" y="0"/>
                    <a:pt x="3" y="7"/>
                  </a:cubicBezTo>
                  <a:cubicBezTo>
                    <a:pt x="0" y="11"/>
                    <a:pt x="4" y="15"/>
                    <a:pt x="8" y="14"/>
                  </a:cubicBezTo>
                  <a:cubicBezTo>
                    <a:pt x="13" y="13"/>
                    <a:pt x="19" y="14"/>
                    <a:pt x="24" y="14"/>
                  </a:cubicBezTo>
                  <a:cubicBezTo>
                    <a:pt x="25" y="14"/>
                    <a:pt x="27" y="14"/>
                    <a:pt x="28" y="13"/>
                  </a:cubicBezTo>
                  <a:cubicBezTo>
                    <a:pt x="29" y="13"/>
                    <a:pt x="29" y="13"/>
                    <a:pt x="29" y="13"/>
                  </a:cubicBezTo>
                  <a:cubicBezTo>
                    <a:pt x="29" y="13"/>
                    <a:pt x="29" y="13"/>
                    <a:pt x="29" y="13"/>
                  </a:cubicBezTo>
                  <a:cubicBezTo>
                    <a:pt x="33" y="12"/>
                    <a:pt x="34" y="5"/>
                    <a:pt x="29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1" name="Freeform 217"/>
            <p:cNvSpPr>
              <a:spLocks noEditPoints="1"/>
            </p:cNvSpPr>
            <p:nvPr/>
          </p:nvSpPr>
          <p:spPr bwMode="auto">
            <a:xfrm>
              <a:off x="2965" y="1957"/>
              <a:ext cx="71" cy="69"/>
            </a:xfrm>
            <a:custGeom>
              <a:avLst/>
              <a:gdLst>
                <a:gd name="T0" fmla="*/ 51 w 56"/>
                <a:gd name="T1" fmla="*/ 41 h 55"/>
                <a:gd name="T2" fmla="*/ 38 w 56"/>
                <a:gd name="T3" fmla="*/ 29 h 55"/>
                <a:gd name="T4" fmla="*/ 40 w 56"/>
                <a:gd name="T5" fmla="*/ 29 h 55"/>
                <a:gd name="T6" fmla="*/ 28 w 56"/>
                <a:gd name="T7" fmla="*/ 2 h 55"/>
                <a:gd name="T8" fmla="*/ 2 w 56"/>
                <a:gd name="T9" fmla="*/ 26 h 55"/>
                <a:gd name="T10" fmla="*/ 15 w 56"/>
                <a:gd name="T11" fmla="*/ 54 h 55"/>
                <a:gd name="T12" fmla="*/ 33 w 56"/>
                <a:gd name="T13" fmla="*/ 39 h 55"/>
                <a:gd name="T14" fmla="*/ 50 w 56"/>
                <a:gd name="T15" fmla="*/ 47 h 55"/>
                <a:gd name="T16" fmla="*/ 51 w 56"/>
                <a:gd name="T17" fmla="*/ 41 h 55"/>
                <a:gd name="T18" fmla="*/ 38 w 56"/>
                <a:gd name="T19" fmla="*/ 22 h 55"/>
                <a:gd name="T20" fmla="*/ 38 w 56"/>
                <a:gd name="T21" fmla="*/ 18 h 55"/>
                <a:gd name="T22" fmla="*/ 38 w 56"/>
                <a:gd name="T23" fmla="*/ 22 h 55"/>
                <a:gd name="T24" fmla="*/ 19 w 56"/>
                <a:gd name="T25" fmla="*/ 41 h 55"/>
                <a:gd name="T26" fmla="*/ 11 w 56"/>
                <a:gd name="T27" fmla="*/ 32 h 55"/>
                <a:gd name="T28" fmla="*/ 18 w 56"/>
                <a:gd name="T29" fmla="*/ 13 h 55"/>
                <a:gd name="T30" fmla="*/ 30 w 56"/>
                <a:gd name="T31" fmla="*/ 13 h 55"/>
                <a:gd name="T32" fmla="*/ 29 w 56"/>
                <a:gd name="T33" fmla="*/ 14 h 55"/>
                <a:gd name="T34" fmla="*/ 27 w 56"/>
                <a:gd name="T35" fmla="*/ 25 h 55"/>
                <a:gd name="T36" fmla="*/ 19 w 56"/>
                <a:gd name="T37" fmla="*/ 41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6" h="55">
                  <a:moveTo>
                    <a:pt x="51" y="41"/>
                  </a:moveTo>
                  <a:cubicBezTo>
                    <a:pt x="47" y="38"/>
                    <a:pt x="41" y="34"/>
                    <a:pt x="38" y="29"/>
                  </a:cubicBezTo>
                  <a:cubicBezTo>
                    <a:pt x="39" y="29"/>
                    <a:pt x="40" y="29"/>
                    <a:pt x="40" y="29"/>
                  </a:cubicBezTo>
                  <a:cubicBezTo>
                    <a:pt x="56" y="19"/>
                    <a:pt x="39" y="4"/>
                    <a:pt x="28" y="2"/>
                  </a:cubicBezTo>
                  <a:cubicBezTo>
                    <a:pt x="12" y="0"/>
                    <a:pt x="5" y="13"/>
                    <a:pt x="2" y="26"/>
                  </a:cubicBezTo>
                  <a:cubicBezTo>
                    <a:pt x="0" y="36"/>
                    <a:pt x="1" y="55"/>
                    <a:pt x="15" y="54"/>
                  </a:cubicBezTo>
                  <a:cubicBezTo>
                    <a:pt x="23" y="53"/>
                    <a:pt x="29" y="47"/>
                    <a:pt x="33" y="39"/>
                  </a:cubicBezTo>
                  <a:cubicBezTo>
                    <a:pt x="37" y="45"/>
                    <a:pt x="43" y="49"/>
                    <a:pt x="50" y="47"/>
                  </a:cubicBezTo>
                  <a:cubicBezTo>
                    <a:pt x="53" y="46"/>
                    <a:pt x="54" y="42"/>
                    <a:pt x="51" y="41"/>
                  </a:cubicBezTo>
                  <a:close/>
                  <a:moveTo>
                    <a:pt x="38" y="22"/>
                  </a:moveTo>
                  <a:cubicBezTo>
                    <a:pt x="38" y="21"/>
                    <a:pt x="38" y="19"/>
                    <a:pt x="38" y="18"/>
                  </a:cubicBezTo>
                  <a:cubicBezTo>
                    <a:pt x="39" y="20"/>
                    <a:pt x="39" y="21"/>
                    <a:pt x="38" y="22"/>
                  </a:cubicBezTo>
                  <a:close/>
                  <a:moveTo>
                    <a:pt x="19" y="41"/>
                  </a:moveTo>
                  <a:cubicBezTo>
                    <a:pt x="12" y="50"/>
                    <a:pt x="10" y="37"/>
                    <a:pt x="11" y="32"/>
                  </a:cubicBezTo>
                  <a:cubicBezTo>
                    <a:pt x="11" y="27"/>
                    <a:pt x="13" y="17"/>
                    <a:pt x="18" y="13"/>
                  </a:cubicBezTo>
                  <a:cubicBezTo>
                    <a:pt x="21" y="11"/>
                    <a:pt x="26" y="11"/>
                    <a:pt x="30" y="13"/>
                  </a:cubicBezTo>
                  <a:cubicBezTo>
                    <a:pt x="30" y="13"/>
                    <a:pt x="29" y="13"/>
                    <a:pt x="29" y="14"/>
                  </a:cubicBezTo>
                  <a:cubicBezTo>
                    <a:pt x="27" y="18"/>
                    <a:pt x="27" y="21"/>
                    <a:pt x="27" y="25"/>
                  </a:cubicBezTo>
                  <a:cubicBezTo>
                    <a:pt x="26" y="31"/>
                    <a:pt x="23" y="37"/>
                    <a:pt x="19" y="4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2" name="Freeform 218"/>
            <p:cNvSpPr>
              <a:spLocks/>
            </p:cNvSpPr>
            <p:nvPr/>
          </p:nvSpPr>
          <p:spPr bwMode="auto">
            <a:xfrm>
              <a:off x="3013" y="1899"/>
              <a:ext cx="60" cy="69"/>
            </a:xfrm>
            <a:custGeom>
              <a:avLst/>
              <a:gdLst>
                <a:gd name="T0" fmla="*/ 38 w 47"/>
                <a:gd name="T1" fmla="*/ 27 h 55"/>
                <a:gd name="T2" fmla="*/ 30 w 47"/>
                <a:gd name="T3" fmla="*/ 27 h 55"/>
                <a:gd name="T4" fmla="*/ 28 w 47"/>
                <a:gd name="T5" fmla="*/ 26 h 55"/>
                <a:gd name="T6" fmla="*/ 30 w 47"/>
                <a:gd name="T7" fmla="*/ 12 h 55"/>
                <a:gd name="T8" fmla="*/ 21 w 47"/>
                <a:gd name="T9" fmla="*/ 0 h 55"/>
                <a:gd name="T10" fmla="*/ 5 w 47"/>
                <a:gd name="T11" fmla="*/ 10 h 55"/>
                <a:gd name="T12" fmla="*/ 1 w 47"/>
                <a:gd name="T13" fmla="*/ 34 h 55"/>
                <a:gd name="T14" fmla="*/ 8 w 47"/>
                <a:gd name="T15" fmla="*/ 34 h 55"/>
                <a:gd name="T16" fmla="*/ 16 w 47"/>
                <a:gd name="T17" fmla="*/ 12 h 55"/>
                <a:gd name="T18" fmla="*/ 21 w 47"/>
                <a:gd name="T19" fmla="*/ 9 h 55"/>
                <a:gd name="T20" fmla="*/ 21 w 47"/>
                <a:gd name="T21" fmla="*/ 9 h 55"/>
                <a:gd name="T22" fmla="*/ 21 w 47"/>
                <a:gd name="T23" fmla="*/ 12 h 55"/>
                <a:gd name="T24" fmla="*/ 17 w 47"/>
                <a:gd name="T25" fmla="*/ 27 h 55"/>
                <a:gd name="T26" fmla="*/ 20 w 47"/>
                <a:gd name="T27" fmla="*/ 35 h 55"/>
                <a:gd name="T28" fmla="*/ 30 w 47"/>
                <a:gd name="T29" fmla="*/ 36 h 55"/>
                <a:gd name="T30" fmla="*/ 35 w 47"/>
                <a:gd name="T31" fmla="*/ 37 h 55"/>
                <a:gd name="T32" fmla="*/ 36 w 47"/>
                <a:gd name="T33" fmla="*/ 37 h 55"/>
                <a:gd name="T34" fmla="*/ 27 w 47"/>
                <a:gd name="T35" fmla="*/ 47 h 55"/>
                <a:gd name="T36" fmla="*/ 29 w 47"/>
                <a:gd name="T37" fmla="*/ 52 h 55"/>
                <a:gd name="T38" fmla="*/ 47 w 47"/>
                <a:gd name="T39" fmla="*/ 36 h 55"/>
                <a:gd name="T40" fmla="*/ 38 w 47"/>
                <a:gd name="T41" fmla="*/ 27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7" h="55">
                  <a:moveTo>
                    <a:pt x="38" y="27"/>
                  </a:moveTo>
                  <a:cubicBezTo>
                    <a:pt x="36" y="27"/>
                    <a:pt x="33" y="27"/>
                    <a:pt x="30" y="27"/>
                  </a:cubicBezTo>
                  <a:cubicBezTo>
                    <a:pt x="29" y="26"/>
                    <a:pt x="29" y="26"/>
                    <a:pt x="28" y="26"/>
                  </a:cubicBezTo>
                  <a:cubicBezTo>
                    <a:pt x="30" y="22"/>
                    <a:pt x="30" y="17"/>
                    <a:pt x="30" y="12"/>
                  </a:cubicBezTo>
                  <a:cubicBezTo>
                    <a:pt x="30" y="6"/>
                    <a:pt x="28" y="0"/>
                    <a:pt x="21" y="0"/>
                  </a:cubicBezTo>
                  <a:cubicBezTo>
                    <a:pt x="15" y="1"/>
                    <a:pt x="9" y="6"/>
                    <a:pt x="5" y="10"/>
                  </a:cubicBezTo>
                  <a:cubicBezTo>
                    <a:pt x="0" y="17"/>
                    <a:pt x="1" y="25"/>
                    <a:pt x="1" y="34"/>
                  </a:cubicBezTo>
                  <a:cubicBezTo>
                    <a:pt x="1" y="38"/>
                    <a:pt x="7" y="38"/>
                    <a:pt x="8" y="34"/>
                  </a:cubicBezTo>
                  <a:cubicBezTo>
                    <a:pt x="8" y="25"/>
                    <a:pt x="9" y="17"/>
                    <a:pt x="16" y="12"/>
                  </a:cubicBezTo>
                  <a:cubicBezTo>
                    <a:pt x="18" y="11"/>
                    <a:pt x="19" y="10"/>
                    <a:pt x="21" y="9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21" y="10"/>
                    <a:pt x="21" y="11"/>
                    <a:pt x="21" y="12"/>
                  </a:cubicBezTo>
                  <a:cubicBezTo>
                    <a:pt x="21" y="18"/>
                    <a:pt x="21" y="22"/>
                    <a:pt x="17" y="27"/>
                  </a:cubicBezTo>
                  <a:cubicBezTo>
                    <a:pt x="14" y="30"/>
                    <a:pt x="16" y="34"/>
                    <a:pt x="20" y="35"/>
                  </a:cubicBezTo>
                  <a:cubicBezTo>
                    <a:pt x="24" y="35"/>
                    <a:pt x="27" y="36"/>
                    <a:pt x="30" y="36"/>
                  </a:cubicBezTo>
                  <a:cubicBezTo>
                    <a:pt x="32" y="36"/>
                    <a:pt x="33" y="37"/>
                    <a:pt x="35" y="37"/>
                  </a:cubicBezTo>
                  <a:cubicBezTo>
                    <a:pt x="35" y="37"/>
                    <a:pt x="36" y="37"/>
                    <a:pt x="36" y="37"/>
                  </a:cubicBezTo>
                  <a:cubicBezTo>
                    <a:pt x="34" y="41"/>
                    <a:pt x="28" y="42"/>
                    <a:pt x="27" y="47"/>
                  </a:cubicBezTo>
                  <a:cubicBezTo>
                    <a:pt x="27" y="49"/>
                    <a:pt x="27" y="51"/>
                    <a:pt x="29" y="52"/>
                  </a:cubicBezTo>
                  <a:cubicBezTo>
                    <a:pt x="37" y="55"/>
                    <a:pt x="47" y="43"/>
                    <a:pt x="47" y="36"/>
                  </a:cubicBezTo>
                  <a:cubicBezTo>
                    <a:pt x="47" y="31"/>
                    <a:pt x="42" y="28"/>
                    <a:pt x="38" y="2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3" name="Freeform 219"/>
            <p:cNvSpPr>
              <a:spLocks noEditPoints="1"/>
            </p:cNvSpPr>
            <p:nvPr/>
          </p:nvSpPr>
          <p:spPr bwMode="auto">
            <a:xfrm>
              <a:off x="1381" y="2991"/>
              <a:ext cx="84" cy="79"/>
            </a:xfrm>
            <a:custGeom>
              <a:avLst/>
              <a:gdLst>
                <a:gd name="T0" fmla="*/ 64 w 67"/>
                <a:gd name="T1" fmla="*/ 2 h 63"/>
                <a:gd name="T2" fmla="*/ 52 w 67"/>
                <a:gd name="T3" fmla="*/ 0 h 63"/>
                <a:gd name="T4" fmla="*/ 41 w 67"/>
                <a:gd name="T5" fmla="*/ 4 h 63"/>
                <a:gd name="T6" fmla="*/ 36 w 67"/>
                <a:gd name="T7" fmla="*/ 7 h 63"/>
                <a:gd name="T8" fmla="*/ 24 w 67"/>
                <a:gd name="T9" fmla="*/ 7 h 63"/>
                <a:gd name="T10" fmla="*/ 3 w 67"/>
                <a:gd name="T11" fmla="*/ 23 h 63"/>
                <a:gd name="T12" fmla="*/ 5 w 67"/>
                <a:gd name="T13" fmla="*/ 48 h 63"/>
                <a:gd name="T14" fmla="*/ 52 w 67"/>
                <a:gd name="T15" fmla="*/ 47 h 63"/>
                <a:gd name="T16" fmla="*/ 60 w 67"/>
                <a:gd name="T17" fmla="*/ 21 h 63"/>
                <a:gd name="T18" fmla="*/ 55 w 67"/>
                <a:gd name="T19" fmla="*/ 11 h 63"/>
                <a:gd name="T20" fmla="*/ 64 w 67"/>
                <a:gd name="T21" fmla="*/ 9 h 63"/>
                <a:gd name="T22" fmla="*/ 64 w 67"/>
                <a:gd name="T23" fmla="*/ 2 h 63"/>
                <a:gd name="T24" fmla="*/ 46 w 67"/>
                <a:gd name="T25" fmla="*/ 38 h 63"/>
                <a:gd name="T26" fmla="*/ 19 w 67"/>
                <a:gd name="T27" fmla="*/ 46 h 63"/>
                <a:gd name="T28" fmla="*/ 16 w 67"/>
                <a:gd name="T29" fmla="*/ 20 h 63"/>
                <a:gd name="T30" fmla="*/ 31 w 67"/>
                <a:gd name="T31" fmla="*/ 16 h 63"/>
                <a:gd name="T32" fmla="*/ 39 w 67"/>
                <a:gd name="T33" fmla="*/ 18 h 63"/>
                <a:gd name="T34" fmla="*/ 42 w 67"/>
                <a:gd name="T35" fmla="*/ 22 h 63"/>
                <a:gd name="T36" fmla="*/ 42 w 67"/>
                <a:gd name="T37" fmla="*/ 28 h 63"/>
                <a:gd name="T38" fmla="*/ 49 w 67"/>
                <a:gd name="T39" fmla="*/ 22 h 63"/>
                <a:gd name="T40" fmla="*/ 50 w 67"/>
                <a:gd name="T41" fmla="*/ 23 h 63"/>
                <a:gd name="T42" fmla="*/ 46 w 67"/>
                <a:gd name="T43" fmla="*/ 38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7" h="63">
                  <a:moveTo>
                    <a:pt x="64" y="2"/>
                  </a:moveTo>
                  <a:cubicBezTo>
                    <a:pt x="61" y="0"/>
                    <a:pt x="56" y="0"/>
                    <a:pt x="52" y="0"/>
                  </a:cubicBezTo>
                  <a:cubicBezTo>
                    <a:pt x="48" y="0"/>
                    <a:pt x="45" y="3"/>
                    <a:pt x="41" y="4"/>
                  </a:cubicBezTo>
                  <a:cubicBezTo>
                    <a:pt x="38" y="4"/>
                    <a:pt x="37" y="5"/>
                    <a:pt x="36" y="7"/>
                  </a:cubicBezTo>
                  <a:cubicBezTo>
                    <a:pt x="32" y="6"/>
                    <a:pt x="27" y="6"/>
                    <a:pt x="24" y="7"/>
                  </a:cubicBezTo>
                  <a:cubicBezTo>
                    <a:pt x="14" y="8"/>
                    <a:pt x="7" y="13"/>
                    <a:pt x="3" y="23"/>
                  </a:cubicBezTo>
                  <a:cubicBezTo>
                    <a:pt x="0" y="31"/>
                    <a:pt x="0" y="40"/>
                    <a:pt x="5" y="48"/>
                  </a:cubicBezTo>
                  <a:cubicBezTo>
                    <a:pt x="15" y="63"/>
                    <a:pt x="41" y="60"/>
                    <a:pt x="52" y="47"/>
                  </a:cubicBezTo>
                  <a:cubicBezTo>
                    <a:pt x="58" y="40"/>
                    <a:pt x="62" y="30"/>
                    <a:pt x="60" y="21"/>
                  </a:cubicBezTo>
                  <a:cubicBezTo>
                    <a:pt x="59" y="17"/>
                    <a:pt x="57" y="13"/>
                    <a:pt x="55" y="11"/>
                  </a:cubicBezTo>
                  <a:cubicBezTo>
                    <a:pt x="58" y="10"/>
                    <a:pt x="61" y="11"/>
                    <a:pt x="64" y="9"/>
                  </a:cubicBezTo>
                  <a:cubicBezTo>
                    <a:pt x="67" y="7"/>
                    <a:pt x="67" y="3"/>
                    <a:pt x="64" y="2"/>
                  </a:cubicBezTo>
                  <a:close/>
                  <a:moveTo>
                    <a:pt x="46" y="38"/>
                  </a:moveTo>
                  <a:cubicBezTo>
                    <a:pt x="40" y="46"/>
                    <a:pt x="27" y="50"/>
                    <a:pt x="19" y="46"/>
                  </a:cubicBezTo>
                  <a:cubicBezTo>
                    <a:pt x="9" y="41"/>
                    <a:pt x="10" y="28"/>
                    <a:pt x="16" y="20"/>
                  </a:cubicBezTo>
                  <a:cubicBezTo>
                    <a:pt x="19" y="16"/>
                    <a:pt x="26" y="16"/>
                    <a:pt x="31" y="16"/>
                  </a:cubicBezTo>
                  <a:cubicBezTo>
                    <a:pt x="33" y="16"/>
                    <a:pt x="36" y="17"/>
                    <a:pt x="39" y="18"/>
                  </a:cubicBezTo>
                  <a:cubicBezTo>
                    <a:pt x="40" y="18"/>
                    <a:pt x="43" y="22"/>
                    <a:pt x="42" y="22"/>
                  </a:cubicBezTo>
                  <a:cubicBezTo>
                    <a:pt x="39" y="23"/>
                    <a:pt x="39" y="28"/>
                    <a:pt x="42" y="28"/>
                  </a:cubicBezTo>
                  <a:cubicBezTo>
                    <a:pt x="47" y="28"/>
                    <a:pt x="49" y="26"/>
                    <a:pt x="49" y="22"/>
                  </a:cubicBezTo>
                  <a:cubicBezTo>
                    <a:pt x="50" y="23"/>
                    <a:pt x="50" y="23"/>
                    <a:pt x="50" y="23"/>
                  </a:cubicBezTo>
                  <a:cubicBezTo>
                    <a:pt x="50" y="29"/>
                    <a:pt x="49" y="33"/>
                    <a:pt x="46" y="3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4" name="Freeform 220"/>
            <p:cNvSpPr>
              <a:spLocks noEditPoints="1"/>
            </p:cNvSpPr>
            <p:nvPr/>
          </p:nvSpPr>
          <p:spPr bwMode="auto">
            <a:xfrm>
              <a:off x="1450" y="3044"/>
              <a:ext cx="41" cy="43"/>
            </a:xfrm>
            <a:custGeom>
              <a:avLst/>
              <a:gdLst>
                <a:gd name="T0" fmla="*/ 28 w 32"/>
                <a:gd name="T1" fmla="*/ 12 h 34"/>
                <a:gd name="T2" fmla="*/ 21 w 32"/>
                <a:gd name="T3" fmla="*/ 6 h 34"/>
                <a:gd name="T4" fmla="*/ 20 w 32"/>
                <a:gd name="T5" fmla="*/ 5 h 34"/>
                <a:gd name="T6" fmla="*/ 7 w 32"/>
                <a:gd name="T7" fmla="*/ 3 h 34"/>
                <a:gd name="T8" fmla="*/ 0 w 32"/>
                <a:gd name="T9" fmla="*/ 18 h 34"/>
                <a:gd name="T10" fmla="*/ 5 w 32"/>
                <a:gd name="T11" fmla="*/ 31 h 34"/>
                <a:gd name="T12" fmla="*/ 18 w 32"/>
                <a:gd name="T13" fmla="*/ 32 h 34"/>
                <a:gd name="T14" fmla="*/ 28 w 32"/>
                <a:gd name="T15" fmla="*/ 12 h 34"/>
                <a:gd name="T16" fmla="*/ 15 w 32"/>
                <a:gd name="T17" fmla="*/ 23 h 34"/>
                <a:gd name="T18" fmla="*/ 12 w 32"/>
                <a:gd name="T19" fmla="*/ 24 h 34"/>
                <a:gd name="T20" fmla="*/ 9 w 32"/>
                <a:gd name="T21" fmla="*/ 20 h 34"/>
                <a:gd name="T22" fmla="*/ 9 w 32"/>
                <a:gd name="T23" fmla="*/ 18 h 34"/>
                <a:gd name="T24" fmla="*/ 11 w 32"/>
                <a:gd name="T25" fmla="*/ 17 h 34"/>
                <a:gd name="T26" fmla="*/ 20 w 32"/>
                <a:gd name="T27" fmla="*/ 17 h 34"/>
                <a:gd name="T28" fmla="*/ 20 w 32"/>
                <a:gd name="T29" fmla="*/ 18 h 34"/>
                <a:gd name="T30" fmla="*/ 19 w 32"/>
                <a:gd name="T31" fmla="*/ 20 h 34"/>
                <a:gd name="T32" fmla="*/ 15 w 32"/>
                <a:gd name="T33" fmla="*/ 23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2" h="34">
                  <a:moveTo>
                    <a:pt x="28" y="12"/>
                  </a:moveTo>
                  <a:cubicBezTo>
                    <a:pt x="27" y="9"/>
                    <a:pt x="24" y="7"/>
                    <a:pt x="21" y="6"/>
                  </a:cubicBezTo>
                  <a:cubicBezTo>
                    <a:pt x="21" y="6"/>
                    <a:pt x="21" y="6"/>
                    <a:pt x="20" y="5"/>
                  </a:cubicBezTo>
                  <a:cubicBezTo>
                    <a:pt x="17" y="0"/>
                    <a:pt x="12" y="0"/>
                    <a:pt x="7" y="3"/>
                  </a:cubicBezTo>
                  <a:cubicBezTo>
                    <a:pt x="2" y="6"/>
                    <a:pt x="1" y="13"/>
                    <a:pt x="0" y="18"/>
                  </a:cubicBezTo>
                  <a:cubicBezTo>
                    <a:pt x="0" y="23"/>
                    <a:pt x="1" y="28"/>
                    <a:pt x="5" y="31"/>
                  </a:cubicBezTo>
                  <a:cubicBezTo>
                    <a:pt x="9" y="34"/>
                    <a:pt x="14" y="34"/>
                    <a:pt x="18" y="32"/>
                  </a:cubicBezTo>
                  <a:cubicBezTo>
                    <a:pt x="25" y="29"/>
                    <a:pt x="32" y="21"/>
                    <a:pt x="28" y="12"/>
                  </a:cubicBezTo>
                  <a:close/>
                  <a:moveTo>
                    <a:pt x="15" y="23"/>
                  </a:moveTo>
                  <a:cubicBezTo>
                    <a:pt x="14" y="23"/>
                    <a:pt x="12" y="24"/>
                    <a:pt x="12" y="24"/>
                  </a:cubicBezTo>
                  <a:cubicBezTo>
                    <a:pt x="9" y="23"/>
                    <a:pt x="9" y="22"/>
                    <a:pt x="9" y="20"/>
                  </a:cubicBezTo>
                  <a:cubicBezTo>
                    <a:pt x="9" y="19"/>
                    <a:pt x="9" y="19"/>
                    <a:pt x="9" y="18"/>
                  </a:cubicBezTo>
                  <a:cubicBezTo>
                    <a:pt x="10" y="18"/>
                    <a:pt x="10" y="17"/>
                    <a:pt x="11" y="17"/>
                  </a:cubicBezTo>
                  <a:cubicBezTo>
                    <a:pt x="13" y="16"/>
                    <a:pt x="19" y="14"/>
                    <a:pt x="20" y="17"/>
                  </a:cubicBezTo>
                  <a:cubicBezTo>
                    <a:pt x="20" y="17"/>
                    <a:pt x="20" y="18"/>
                    <a:pt x="20" y="18"/>
                  </a:cubicBezTo>
                  <a:cubicBezTo>
                    <a:pt x="20" y="19"/>
                    <a:pt x="19" y="19"/>
                    <a:pt x="19" y="20"/>
                  </a:cubicBezTo>
                  <a:cubicBezTo>
                    <a:pt x="18" y="21"/>
                    <a:pt x="17" y="22"/>
                    <a:pt x="15" y="2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5" name="Freeform 221"/>
            <p:cNvSpPr>
              <a:spLocks/>
            </p:cNvSpPr>
            <p:nvPr/>
          </p:nvSpPr>
          <p:spPr bwMode="auto">
            <a:xfrm>
              <a:off x="1523" y="3028"/>
              <a:ext cx="39" cy="18"/>
            </a:xfrm>
            <a:custGeom>
              <a:avLst/>
              <a:gdLst>
                <a:gd name="T0" fmla="*/ 19 w 31"/>
                <a:gd name="T1" fmla="*/ 2 h 15"/>
                <a:gd name="T2" fmla="*/ 6 w 31"/>
                <a:gd name="T3" fmla="*/ 2 h 15"/>
                <a:gd name="T4" fmla="*/ 1 w 31"/>
                <a:gd name="T5" fmla="*/ 8 h 15"/>
                <a:gd name="T6" fmla="*/ 14 w 31"/>
                <a:gd name="T7" fmla="*/ 12 h 15"/>
                <a:gd name="T8" fmla="*/ 18 w 31"/>
                <a:gd name="T9" fmla="*/ 12 h 15"/>
                <a:gd name="T10" fmla="*/ 20 w 31"/>
                <a:gd name="T11" fmla="*/ 12 h 15"/>
                <a:gd name="T12" fmla="*/ 24 w 31"/>
                <a:gd name="T13" fmla="*/ 15 h 15"/>
                <a:gd name="T14" fmla="*/ 26 w 31"/>
                <a:gd name="T15" fmla="*/ 15 h 15"/>
                <a:gd name="T16" fmla="*/ 31 w 31"/>
                <a:gd name="T17" fmla="*/ 11 h 15"/>
                <a:gd name="T18" fmla="*/ 19 w 31"/>
                <a:gd name="T19" fmla="*/ 2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1" h="15">
                  <a:moveTo>
                    <a:pt x="19" y="2"/>
                  </a:moveTo>
                  <a:cubicBezTo>
                    <a:pt x="15" y="2"/>
                    <a:pt x="10" y="3"/>
                    <a:pt x="6" y="2"/>
                  </a:cubicBezTo>
                  <a:cubicBezTo>
                    <a:pt x="2" y="0"/>
                    <a:pt x="0" y="5"/>
                    <a:pt x="1" y="8"/>
                  </a:cubicBezTo>
                  <a:cubicBezTo>
                    <a:pt x="4" y="13"/>
                    <a:pt x="9" y="13"/>
                    <a:pt x="14" y="12"/>
                  </a:cubicBezTo>
                  <a:cubicBezTo>
                    <a:pt x="15" y="12"/>
                    <a:pt x="16" y="12"/>
                    <a:pt x="18" y="12"/>
                  </a:cubicBezTo>
                  <a:cubicBezTo>
                    <a:pt x="19" y="12"/>
                    <a:pt x="19" y="12"/>
                    <a:pt x="20" y="12"/>
                  </a:cubicBezTo>
                  <a:cubicBezTo>
                    <a:pt x="21" y="14"/>
                    <a:pt x="22" y="15"/>
                    <a:pt x="24" y="15"/>
                  </a:cubicBezTo>
                  <a:cubicBezTo>
                    <a:pt x="25" y="15"/>
                    <a:pt x="25" y="15"/>
                    <a:pt x="26" y="15"/>
                  </a:cubicBezTo>
                  <a:cubicBezTo>
                    <a:pt x="28" y="15"/>
                    <a:pt x="31" y="13"/>
                    <a:pt x="31" y="11"/>
                  </a:cubicBezTo>
                  <a:cubicBezTo>
                    <a:pt x="30" y="4"/>
                    <a:pt x="24" y="3"/>
                    <a:pt x="19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6" name="Freeform 222"/>
            <p:cNvSpPr>
              <a:spLocks/>
            </p:cNvSpPr>
            <p:nvPr/>
          </p:nvSpPr>
          <p:spPr bwMode="auto">
            <a:xfrm>
              <a:off x="1518" y="3011"/>
              <a:ext cx="46" cy="14"/>
            </a:xfrm>
            <a:custGeom>
              <a:avLst/>
              <a:gdLst>
                <a:gd name="T0" fmla="*/ 32 w 36"/>
                <a:gd name="T1" fmla="*/ 1 h 11"/>
                <a:gd name="T2" fmla="*/ 16 w 36"/>
                <a:gd name="T3" fmla="*/ 1 h 11"/>
                <a:gd name="T4" fmla="*/ 2 w 36"/>
                <a:gd name="T5" fmla="*/ 3 h 11"/>
                <a:gd name="T6" fmla="*/ 2 w 36"/>
                <a:gd name="T7" fmla="*/ 8 h 11"/>
                <a:gd name="T8" fmla="*/ 14 w 36"/>
                <a:gd name="T9" fmla="*/ 11 h 11"/>
                <a:gd name="T10" fmla="*/ 32 w 36"/>
                <a:gd name="T11" fmla="*/ 10 h 11"/>
                <a:gd name="T12" fmla="*/ 36 w 36"/>
                <a:gd name="T13" fmla="*/ 6 h 11"/>
                <a:gd name="T14" fmla="*/ 32 w 36"/>
                <a:gd name="T15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6" h="11">
                  <a:moveTo>
                    <a:pt x="32" y="1"/>
                  </a:moveTo>
                  <a:cubicBezTo>
                    <a:pt x="27" y="1"/>
                    <a:pt x="21" y="1"/>
                    <a:pt x="16" y="1"/>
                  </a:cubicBezTo>
                  <a:cubicBezTo>
                    <a:pt x="11" y="1"/>
                    <a:pt x="6" y="0"/>
                    <a:pt x="2" y="3"/>
                  </a:cubicBezTo>
                  <a:cubicBezTo>
                    <a:pt x="0" y="5"/>
                    <a:pt x="0" y="7"/>
                    <a:pt x="2" y="8"/>
                  </a:cubicBezTo>
                  <a:cubicBezTo>
                    <a:pt x="5" y="11"/>
                    <a:pt x="10" y="11"/>
                    <a:pt x="14" y="11"/>
                  </a:cubicBezTo>
                  <a:cubicBezTo>
                    <a:pt x="20" y="11"/>
                    <a:pt x="26" y="11"/>
                    <a:pt x="32" y="10"/>
                  </a:cubicBezTo>
                  <a:cubicBezTo>
                    <a:pt x="35" y="11"/>
                    <a:pt x="36" y="8"/>
                    <a:pt x="36" y="6"/>
                  </a:cubicBezTo>
                  <a:cubicBezTo>
                    <a:pt x="36" y="3"/>
                    <a:pt x="35" y="1"/>
                    <a:pt x="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7" name="Freeform 223"/>
            <p:cNvSpPr>
              <a:spLocks/>
            </p:cNvSpPr>
            <p:nvPr/>
          </p:nvSpPr>
          <p:spPr bwMode="auto">
            <a:xfrm>
              <a:off x="1588" y="2976"/>
              <a:ext cx="63" cy="82"/>
            </a:xfrm>
            <a:custGeom>
              <a:avLst/>
              <a:gdLst>
                <a:gd name="T0" fmla="*/ 49 w 50"/>
                <a:gd name="T1" fmla="*/ 60 h 65"/>
                <a:gd name="T2" fmla="*/ 33 w 50"/>
                <a:gd name="T3" fmla="*/ 51 h 65"/>
                <a:gd name="T4" fmla="*/ 25 w 50"/>
                <a:gd name="T5" fmla="*/ 51 h 65"/>
                <a:gd name="T6" fmla="*/ 34 w 50"/>
                <a:gd name="T7" fmla="*/ 33 h 65"/>
                <a:gd name="T8" fmla="*/ 35 w 50"/>
                <a:gd name="T9" fmla="*/ 16 h 65"/>
                <a:gd name="T10" fmla="*/ 25 w 50"/>
                <a:gd name="T11" fmla="*/ 5 h 65"/>
                <a:gd name="T12" fmla="*/ 2 w 50"/>
                <a:gd name="T13" fmla="*/ 9 h 65"/>
                <a:gd name="T14" fmla="*/ 8 w 50"/>
                <a:gd name="T15" fmla="*/ 26 h 65"/>
                <a:gd name="T16" fmla="*/ 11 w 50"/>
                <a:gd name="T17" fmla="*/ 20 h 65"/>
                <a:gd name="T18" fmla="*/ 11 w 50"/>
                <a:gd name="T19" fmla="*/ 19 h 65"/>
                <a:gd name="T20" fmla="*/ 10 w 50"/>
                <a:gd name="T21" fmla="*/ 16 h 65"/>
                <a:gd name="T22" fmla="*/ 11 w 50"/>
                <a:gd name="T23" fmla="*/ 11 h 65"/>
                <a:gd name="T24" fmla="*/ 26 w 50"/>
                <a:gd name="T25" fmla="*/ 18 h 65"/>
                <a:gd name="T26" fmla="*/ 23 w 50"/>
                <a:gd name="T27" fmla="*/ 38 h 65"/>
                <a:gd name="T28" fmla="*/ 9 w 50"/>
                <a:gd name="T29" fmla="*/ 52 h 65"/>
                <a:gd name="T30" fmla="*/ 9 w 50"/>
                <a:gd name="T31" fmla="*/ 62 h 65"/>
                <a:gd name="T32" fmla="*/ 29 w 50"/>
                <a:gd name="T33" fmla="*/ 63 h 65"/>
                <a:gd name="T34" fmla="*/ 45 w 50"/>
                <a:gd name="T35" fmla="*/ 65 h 65"/>
                <a:gd name="T36" fmla="*/ 49 w 50"/>
                <a:gd name="T37" fmla="*/ 60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0" h="65">
                  <a:moveTo>
                    <a:pt x="49" y="60"/>
                  </a:moveTo>
                  <a:cubicBezTo>
                    <a:pt x="47" y="52"/>
                    <a:pt x="40" y="51"/>
                    <a:pt x="33" y="51"/>
                  </a:cubicBezTo>
                  <a:cubicBezTo>
                    <a:pt x="31" y="51"/>
                    <a:pt x="28" y="51"/>
                    <a:pt x="25" y="51"/>
                  </a:cubicBezTo>
                  <a:cubicBezTo>
                    <a:pt x="29" y="46"/>
                    <a:pt x="33" y="40"/>
                    <a:pt x="34" y="33"/>
                  </a:cubicBezTo>
                  <a:cubicBezTo>
                    <a:pt x="36" y="27"/>
                    <a:pt x="36" y="22"/>
                    <a:pt x="35" y="16"/>
                  </a:cubicBezTo>
                  <a:cubicBezTo>
                    <a:pt x="34" y="12"/>
                    <a:pt x="28" y="7"/>
                    <a:pt x="25" y="5"/>
                  </a:cubicBezTo>
                  <a:cubicBezTo>
                    <a:pt x="18" y="1"/>
                    <a:pt x="5" y="0"/>
                    <a:pt x="2" y="9"/>
                  </a:cubicBezTo>
                  <a:cubicBezTo>
                    <a:pt x="0" y="14"/>
                    <a:pt x="2" y="25"/>
                    <a:pt x="8" y="26"/>
                  </a:cubicBezTo>
                  <a:cubicBezTo>
                    <a:pt x="12" y="27"/>
                    <a:pt x="14" y="22"/>
                    <a:pt x="11" y="20"/>
                  </a:cubicBezTo>
                  <a:cubicBezTo>
                    <a:pt x="11" y="20"/>
                    <a:pt x="11" y="20"/>
                    <a:pt x="11" y="19"/>
                  </a:cubicBezTo>
                  <a:cubicBezTo>
                    <a:pt x="11" y="18"/>
                    <a:pt x="11" y="17"/>
                    <a:pt x="10" y="16"/>
                  </a:cubicBezTo>
                  <a:cubicBezTo>
                    <a:pt x="10" y="14"/>
                    <a:pt x="9" y="12"/>
                    <a:pt x="11" y="11"/>
                  </a:cubicBezTo>
                  <a:cubicBezTo>
                    <a:pt x="17" y="9"/>
                    <a:pt x="23" y="13"/>
                    <a:pt x="26" y="18"/>
                  </a:cubicBezTo>
                  <a:cubicBezTo>
                    <a:pt x="29" y="23"/>
                    <a:pt x="25" y="33"/>
                    <a:pt x="23" y="38"/>
                  </a:cubicBezTo>
                  <a:cubicBezTo>
                    <a:pt x="21" y="43"/>
                    <a:pt x="15" y="50"/>
                    <a:pt x="9" y="52"/>
                  </a:cubicBezTo>
                  <a:cubicBezTo>
                    <a:pt x="5" y="54"/>
                    <a:pt x="4" y="61"/>
                    <a:pt x="9" y="62"/>
                  </a:cubicBezTo>
                  <a:cubicBezTo>
                    <a:pt x="16" y="63"/>
                    <a:pt x="23" y="63"/>
                    <a:pt x="29" y="63"/>
                  </a:cubicBezTo>
                  <a:cubicBezTo>
                    <a:pt x="35" y="63"/>
                    <a:pt x="39" y="64"/>
                    <a:pt x="45" y="65"/>
                  </a:cubicBezTo>
                  <a:cubicBezTo>
                    <a:pt x="48" y="65"/>
                    <a:pt x="50" y="62"/>
                    <a:pt x="49" y="6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8" name="Freeform 224"/>
            <p:cNvSpPr>
              <a:spLocks/>
            </p:cNvSpPr>
            <p:nvPr/>
          </p:nvSpPr>
          <p:spPr bwMode="auto">
            <a:xfrm>
              <a:off x="1648" y="2972"/>
              <a:ext cx="90" cy="92"/>
            </a:xfrm>
            <a:custGeom>
              <a:avLst/>
              <a:gdLst>
                <a:gd name="T0" fmla="*/ 66 w 71"/>
                <a:gd name="T1" fmla="*/ 3 h 73"/>
                <a:gd name="T2" fmla="*/ 23 w 71"/>
                <a:gd name="T3" fmla="*/ 11 h 73"/>
                <a:gd name="T4" fmla="*/ 3 w 71"/>
                <a:gd name="T5" fmla="*/ 23 h 73"/>
                <a:gd name="T6" fmla="*/ 9 w 71"/>
                <a:gd name="T7" fmla="*/ 22 h 73"/>
                <a:gd name="T8" fmla="*/ 12 w 71"/>
                <a:gd name="T9" fmla="*/ 17 h 73"/>
                <a:gd name="T10" fmla="*/ 18 w 71"/>
                <a:gd name="T11" fmla="*/ 19 h 73"/>
                <a:gd name="T12" fmla="*/ 23 w 71"/>
                <a:gd name="T13" fmla="*/ 23 h 73"/>
                <a:gd name="T14" fmla="*/ 23 w 71"/>
                <a:gd name="T15" fmla="*/ 23 h 73"/>
                <a:gd name="T16" fmla="*/ 24 w 71"/>
                <a:gd name="T17" fmla="*/ 25 h 73"/>
                <a:gd name="T18" fmla="*/ 25 w 71"/>
                <a:gd name="T19" fmla="*/ 31 h 73"/>
                <a:gd name="T20" fmla="*/ 26 w 71"/>
                <a:gd name="T21" fmla="*/ 40 h 73"/>
                <a:gd name="T22" fmla="*/ 23 w 71"/>
                <a:gd name="T23" fmla="*/ 50 h 73"/>
                <a:gd name="T24" fmla="*/ 10 w 71"/>
                <a:gd name="T25" fmla="*/ 45 h 73"/>
                <a:gd name="T26" fmla="*/ 4 w 71"/>
                <a:gd name="T27" fmla="*/ 47 h 73"/>
                <a:gd name="T28" fmla="*/ 7 w 71"/>
                <a:gd name="T29" fmla="*/ 54 h 73"/>
                <a:gd name="T30" fmla="*/ 18 w 71"/>
                <a:gd name="T31" fmla="*/ 60 h 73"/>
                <a:gd name="T32" fmla="*/ 35 w 71"/>
                <a:gd name="T33" fmla="*/ 47 h 73"/>
                <a:gd name="T34" fmla="*/ 34 w 71"/>
                <a:gd name="T35" fmla="*/ 25 h 73"/>
                <a:gd name="T36" fmla="*/ 34 w 71"/>
                <a:gd name="T37" fmla="*/ 25 h 73"/>
                <a:gd name="T38" fmla="*/ 43 w 71"/>
                <a:gd name="T39" fmla="*/ 22 h 73"/>
                <a:gd name="T40" fmla="*/ 42 w 71"/>
                <a:gd name="T41" fmla="*/ 45 h 73"/>
                <a:gd name="T42" fmla="*/ 42 w 71"/>
                <a:gd name="T43" fmla="*/ 63 h 73"/>
                <a:gd name="T44" fmla="*/ 47 w 71"/>
                <a:gd name="T45" fmla="*/ 73 h 73"/>
                <a:gd name="T46" fmla="*/ 51 w 71"/>
                <a:gd name="T47" fmla="*/ 73 h 73"/>
                <a:gd name="T48" fmla="*/ 53 w 71"/>
                <a:gd name="T49" fmla="*/ 63 h 73"/>
                <a:gd name="T50" fmla="*/ 52 w 71"/>
                <a:gd name="T51" fmla="*/ 45 h 73"/>
                <a:gd name="T52" fmla="*/ 51 w 71"/>
                <a:gd name="T53" fmla="*/ 25 h 73"/>
                <a:gd name="T54" fmla="*/ 52 w 71"/>
                <a:gd name="T55" fmla="*/ 18 h 73"/>
                <a:gd name="T56" fmla="*/ 66 w 71"/>
                <a:gd name="T57" fmla="*/ 12 h 73"/>
                <a:gd name="T58" fmla="*/ 66 w 71"/>
                <a:gd name="T59" fmla="*/ 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71" h="73">
                  <a:moveTo>
                    <a:pt x="66" y="3"/>
                  </a:moveTo>
                  <a:cubicBezTo>
                    <a:pt x="51" y="0"/>
                    <a:pt x="37" y="25"/>
                    <a:pt x="23" y="11"/>
                  </a:cubicBezTo>
                  <a:cubicBezTo>
                    <a:pt x="15" y="4"/>
                    <a:pt x="0" y="12"/>
                    <a:pt x="3" y="23"/>
                  </a:cubicBezTo>
                  <a:cubicBezTo>
                    <a:pt x="4" y="26"/>
                    <a:pt x="9" y="25"/>
                    <a:pt x="9" y="22"/>
                  </a:cubicBezTo>
                  <a:cubicBezTo>
                    <a:pt x="8" y="19"/>
                    <a:pt x="9" y="18"/>
                    <a:pt x="12" y="17"/>
                  </a:cubicBezTo>
                  <a:cubicBezTo>
                    <a:pt x="15" y="16"/>
                    <a:pt x="16" y="17"/>
                    <a:pt x="18" y="19"/>
                  </a:cubicBezTo>
                  <a:cubicBezTo>
                    <a:pt x="19" y="21"/>
                    <a:pt x="21" y="22"/>
                    <a:pt x="23" y="23"/>
                  </a:cubicBezTo>
                  <a:cubicBezTo>
                    <a:pt x="23" y="23"/>
                    <a:pt x="23" y="23"/>
                    <a:pt x="23" y="23"/>
                  </a:cubicBezTo>
                  <a:cubicBezTo>
                    <a:pt x="23" y="24"/>
                    <a:pt x="23" y="24"/>
                    <a:pt x="24" y="25"/>
                  </a:cubicBezTo>
                  <a:cubicBezTo>
                    <a:pt x="24" y="27"/>
                    <a:pt x="25" y="29"/>
                    <a:pt x="25" y="31"/>
                  </a:cubicBezTo>
                  <a:cubicBezTo>
                    <a:pt x="25" y="34"/>
                    <a:pt x="26" y="37"/>
                    <a:pt x="26" y="40"/>
                  </a:cubicBezTo>
                  <a:cubicBezTo>
                    <a:pt x="26" y="43"/>
                    <a:pt x="26" y="49"/>
                    <a:pt x="23" y="50"/>
                  </a:cubicBezTo>
                  <a:cubicBezTo>
                    <a:pt x="18" y="51"/>
                    <a:pt x="14" y="46"/>
                    <a:pt x="10" y="45"/>
                  </a:cubicBezTo>
                  <a:cubicBezTo>
                    <a:pt x="8" y="44"/>
                    <a:pt x="6" y="45"/>
                    <a:pt x="4" y="47"/>
                  </a:cubicBezTo>
                  <a:cubicBezTo>
                    <a:pt x="3" y="50"/>
                    <a:pt x="4" y="53"/>
                    <a:pt x="7" y="54"/>
                  </a:cubicBezTo>
                  <a:cubicBezTo>
                    <a:pt x="11" y="56"/>
                    <a:pt x="14" y="59"/>
                    <a:pt x="18" y="60"/>
                  </a:cubicBezTo>
                  <a:cubicBezTo>
                    <a:pt x="27" y="61"/>
                    <a:pt x="34" y="56"/>
                    <a:pt x="35" y="47"/>
                  </a:cubicBezTo>
                  <a:cubicBezTo>
                    <a:pt x="36" y="43"/>
                    <a:pt x="36" y="32"/>
                    <a:pt x="34" y="25"/>
                  </a:cubicBezTo>
                  <a:cubicBezTo>
                    <a:pt x="34" y="25"/>
                    <a:pt x="34" y="25"/>
                    <a:pt x="34" y="25"/>
                  </a:cubicBezTo>
                  <a:cubicBezTo>
                    <a:pt x="37" y="24"/>
                    <a:pt x="40" y="24"/>
                    <a:pt x="43" y="22"/>
                  </a:cubicBezTo>
                  <a:cubicBezTo>
                    <a:pt x="43" y="30"/>
                    <a:pt x="42" y="38"/>
                    <a:pt x="42" y="45"/>
                  </a:cubicBezTo>
                  <a:cubicBezTo>
                    <a:pt x="42" y="51"/>
                    <a:pt x="41" y="57"/>
                    <a:pt x="42" y="63"/>
                  </a:cubicBezTo>
                  <a:cubicBezTo>
                    <a:pt x="43" y="66"/>
                    <a:pt x="44" y="71"/>
                    <a:pt x="47" y="73"/>
                  </a:cubicBezTo>
                  <a:cubicBezTo>
                    <a:pt x="48" y="73"/>
                    <a:pt x="49" y="73"/>
                    <a:pt x="51" y="73"/>
                  </a:cubicBezTo>
                  <a:cubicBezTo>
                    <a:pt x="54" y="71"/>
                    <a:pt x="55" y="66"/>
                    <a:pt x="53" y="63"/>
                  </a:cubicBezTo>
                  <a:cubicBezTo>
                    <a:pt x="51" y="58"/>
                    <a:pt x="52" y="51"/>
                    <a:pt x="52" y="45"/>
                  </a:cubicBezTo>
                  <a:cubicBezTo>
                    <a:pt x="52" y="38"/>
                    <a:pt x="51" y="31"/>
                    <a:pt x="51" y="25"/>
                  </a:cubicBezTo>
                  <a:cubicBezTo>
                    <a:pt x="51" y="22"/>
                    <a:pt x="52" y="20"/>
                    <a:pt x="52" y="18"/>
                  </a:cubicBezTo>
                  <a:cubicBezTo>
                    <a:pt x="57" y="16"/>
                    <a:pt x="61" y="14"/>
                    <a:pt x="66" y="12"/>
                  </a:cubicBezTo>
                  <a:cubicBezTo>
                    <a:pt x="70" y="11"/>
                    <a:pt x="71" y="4"/>
                    <a:pt x="66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9" name="Freeform 225"/>
            <p:cNvSpPr>
              <a:spLocks/>
            </p:cNvSpPr>
            <p:nvPr/>
          </p:nvSpPr>
          <p:spPr bwMode="auto">
            <a:xfrm>
              <a:off x="1736" y="2995"/>
              <a:ext cx="56" cy="54"/>
            </a:xfrm>
            <a:custGeom>
              <a:avLst/>
              <a:gdLst>
                <a:gd name="T0" fmla="*/ 41 w 44"/>
                <a:gd name="T1" fmla="*/ 4 h 43"/>
                <a:gd name="T2" fmla="*/ 17 w 44"/>
                <a:gd name="T3" fmla="*/ 8 h 43"/>
                <a:gd name="T4" fmla="*/ 10 w 44"/>
                <a:gd name="T5" fmla="*/ 17 h 43"/>
                <a:gd name="T6" fmla="*/ 9 w 44"/>
                <a:gd name="T7" fmla="*/ 9 h 43"/>
                <a:gd name="T8" fmla="*/ 2 w 44"/>
                <a:gd name="T9" fmla="*/ 9 h 43"/>
                <a:gd name="T10" fmla="*/ 2 w 44"/>
                <a:gd name="T11" fmla="*/ 26 h 43"/>
                <a:gd name="T12" fmla="*/ 5 w 44"/>
                <a:gd name="T13" fmla="*/ 39 h 43"/>
                <a:gd name="T14" fmla="*/ 14 w 44"/>
                <a:gd name="T15" fmla="*/ 38 h 43"/>
                <a:gd name="T16" fmla="*/ 18 w 44"/>
                <a:gd name="T17" fmla="*/ 26 h 43"/>
                <a:gd name="T18" fmla="*/ 20 w 44"/>
                <a:gd name="T19" fmla="*/ 21 h 43"/>
                <a:gd name="T20" fmla="*/ 24 w 44"/>
                <a:gd name="T21" fmla="*/ 15 h 43"/>
                <a:gd name="T22" fmla="*/ 35 w 44"/>
                <a:gd name="T23" fmla="*/ 13 h 43"/>
                <a:gd name="T24" fmla="*/ 43 w 44"/>
                <a:gd name="T25" fmla="*/ 11 h 43"/>
                <a:gd name="T26" fmla="*/ 41 w 44"/>
                <a:gd name="T27" fmla="*/ 4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4" h="43">
                  <a:moveTo>
                    <a:pt x="41" y="4"/>
                  </a:moveTo>
                  <a:cubicBezTo>
                    <a:pt x="34" y="0"/>
                    <a:pt x="22" y="4"/>
                    <a:pt x="17" y="8"/>
                  </a:cubicBezTo>
                  <a:cubicBezTo>
                    <a:pt x="14" y="11"/>
                    <a:pt x="12" y="14"/>
                    <a:pt x="10" y="17"/>
                  </a:cubicBezTo>
                  <a:cubicBezTo>
                    <a:pt x="10" y="14"/>
                    <a:pt x="10" y="11"/>
                    <a:pt x="9" y="9"/>
                  </a:cubicBezTo>
                  <a:cubicBezTo>
                    <a:pt x="9" y="5"/>
                    <a:pt x="2" y="5"/>
                    <a:pt x="2" y="9"/>
                  </a:cubicBezTo>
                  <a:cubicBezTo>
                    <a:pt x="1" y="14"/>
                    <a:pt x="0" y="21"/>
                    <a:pt x="2" y="26"/>
                  </a:cubicBezTo>
                  <a:cubicBezTo>
                    <a:pt x="3" y="31"/>
                    <a:pt x="2" y="35"/>
                    <a:pt x="5" y="39"/>
                  </a:cubicBezTo>
                  <a:cubicBezTo>
                    <a:pt x="7" y="43"/>
                    <a:pt x="13" y="42"/>
                    <a:pt x="14" y="38"/>
                  </a:cubicBezTo>
                  <a:cubicBezTo>
                    <a:pt x="15" y="34"/>
                    <a:pt x="16" y="30"/>
                    <a:pt x="18" y="26"/>
                  </a:cubicBezTo>
                  <a:cubicBezTo>
                    <a:pt x="18" y="24"/>
                    <a:pt x="19" y="22"/>
                    <a:pt x="20" y="21"/>
                  </a:cubicBezTo>
                  <a:cubicBezTo>
                    <a:pt x="20" y="20"/>
                    <a:pt x="24" y="15"/>
                    <a:pt x="24" y="15"/>
                  </a:cubicBezTo>
                  <a:cubicBezTo>
                    <a:pt x="28" y="15"/>
                    <a:pt x="32" y="13"/>
                    <a:pt x="35" y="13"/>
                  </a:cubicBezTo>
                  <a:cubicBezTo>
                    <a:pt x="38" y="13"/>
                    <a:pt x="41" y="14"/>
                    <a:pt x="43" y="11"/>
                  </a:cubicBezTo>
                  <a:cubicBezTo>
                    <a:pt x="44" y="9"/>
                    <a:pt x="43" y="5"/>
                    <a:pt x="41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0" name="Freeform 226"/>
            <p:cNvSpPr>
              <a:spLocks/>
            </p:cNvSpPr>
            <p:nvPr/>
          </p:nvSpPr>
          <p:spPr bwMode="auto">
            <a:xfrm>
              <a:off x="3102" y="3394"/>
              <a:ext cx="64" cy="111"/>
            </a:xfrm>
            <a:custGeom>
              <a:avLst/>
              <a:gdLst>
                <a:gd name="T0" fmla="*/ 38 w 51"/>
                <a:gd name="T1" fmla="*/ 19 h 88"/>
                <a:gd name="T2" fmla="*/ 40 w 51"/>
                <a:gd name="T3" fmla="*/ 7 h 88"/>
                <a:gd name="T4" fmla="*/ 20 w 51"/>
                <a:gd name="T5" fmla="*/ 0 h 88"/>
                <a:gd name="T6" fmla="*/ 4 w 51"/>
                <a:gd name="T7" fmla="*/ 26 h 88"/>
                <a:gd name="T8" fmla="*/ 38 w 51"/>
                <a:gd name="T9" fmla="*/ 58 h 88"/>
                <a:gd name="T10" fmla="*/ 27 w 51"/>
                <a:gd name="T11" fmla="*/ 76 h 88"/>
                <a:gd name="T12" fmla="*/ 10 w 51"/>
                <a:gd name="T13" fmla="*/ 64 h 88"/>
                <a:gd name="T14" fmla="*/ 3 w 51"/>
                <a:gd name="T15" fmla="*/ 66 h 88"/>
                <a:gd name="T16" fmla="*/ 30 w 51"/>
                <a:gd name="T17" fmla="*/ 86 h 88"/>
                <a:gd name="T18" fmla="*/ 48 w 51"/>
                <a:gd name="T19" fmla="*/ 55 h 88"/>
                <a:gd name="T20" fmla="*/ 37 w 51"/>
                <a:gd name="T21" fmla="*/ 38 h 88"/>
                <a:gd name="T22" fmla="*/ 15 w 51"/>
                <a:gd name="T23" fmla="*/ 24 h 88"/>
                <a:gd name="T24" fmla="*/ 16 w 51"/>
                <a:gd name="T25" fmla="*/ 10 h 88"/>
                <a:gd name="T26" fmla="*/ 28 w 51"/>
                <a:gd name="T27" fmla="*/ 11 h 88"/>
                <a:gd name="T28" fmla="*/ 32 w 51"/>
                <a:gd name="T29" fmla="*/ 12 h 88"/>
                <a:gd name="T30" fmla="*/ 33 w 51"/>
                <a:gd name="T31" fmla="*/ 14 h 88"/>
                <a:gd name="T32" fmla="*/ 38 w 51"/>
                <a:gd name="T33" fmla="*/ 19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" h="88">
                  <a:moveTo>
                    <a:pt x="38" y="19"/>
                  </a:moveTo>
                  <a:cubicBezTo>
                    <a:pt x="44" y="17"/>
                    <a:pt x="43" y="11"/>
                    <a:pt x="40" y="7"/>
                  </a:cubicBezTo>
                  <a:cubicBezTo>
                    <a:pt x="36" y="1"/>
                    <a:pt x="27" y="0"/>
                    <a:pt x="20" y="0"/>
                  </a:cubicBezTo>
                  <a:cubicBezTo>
                    <a:pt x="4" y="0"/>
                    <a:pt x="0" y="14"/>
                    <a:pt x="4" y="26"/>
                  </a:cubicBezTo>
                  <a:cubicBezTo>
                    <a:pt x="10" y="42"/>
                    <a:pt x="34" y="41"/>
                    <a:pt x="38" y="58"/>
                  </a:cubicBezTo>
                  <a:cubicBezTo>
                    <a:pt x="39" y="65"/>
                    <a:pt x="36" y="76"/>
                    <a:pt x="27" y="76"/>
                  </a:cubicBezTo>
                  <a:cubicBezTo>
                    <a:pt x="18" y="76"/>
                    <a:pt x="15" y="69"/>
                    <a:pt x="10" y="64"/>
                  </a:cubicBezTo>
                  <a:cubicBezTo>
                    <a:pt x="8" y="62"/>
                    <a:pt x="4" y="63"/>
                    <a:pt x="3" y="66"/>
                  </a:cubicBezTo>
                  <a:cubicBezTo>
                    <a:pt x="1" y="79"/>
                    <a:pt x="18" y="88"/>
                    <a:pt x="30" y="86"/>
                  </a:cubicBezTo>
                  <a:cubicBezTo>
                    <a:pt x="45" y="84"/>
                    <a:pt x="51" y="67"/>
                    <a:pt x="48" y="55"/>
                  </a:cubicBezTo>
                  <a:cubicBezTo>
                    <a:pt x="47" y="48"/>
                    <a:pt x="42" y="42"/>
                    <a:pt x="37" y="38"/>
                  </a:cubicBezTo>
                  <a:cubicBezTo>
                    <a:pt x="30" y="33"/>
                    <a:pt x="21" y="31"/>
                    <a:pt x="15" y="24"/>
                  </a:cubicBezTo>
                  <a:cubicBezTo>
                    <a:pt x="12" y="21"/>
                    <a:pt x="11" y="13"/>
                    <a:pt x="16" y="10"/>
                  </a:cubicBezTo>
                  <a:cubicBezTo>
                    <a:pt x="20" y="9"/>
                    <a:pt x="24" y="9"/>
                    <a:pt x="28" y="11"/>
                  </a:cubicBezTo>
                  <a:cubicBezTo>
                    <a:pt x="29" y="11"/>
                    <a:pt x="30" y="12"/>
                    <a:pt x="32" y="12"/>
                  </a:cubicBezTo>
                  <a:cubicBezTo>
                    <a:pt x="32" y="13"/>
                    <a:pt x="33" y="13"/>
                    <a:pt x="33" y="14"/>
                  </a:cubicBezTo>
                  <a:cubicBezTo>
                    <a:pt x="32" y="16"/>
                    <a:pt x="34" y="19"/>
                    <a:pt x="38" y="1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1" name="Freeform 227"/>
            <p:cNvSpPr>
              <a:spLocks noEditPoints="1"/>
            </p:cNvSpPr>
            <p:nvPr/>
          </p:nvSpPr>
          <p:spPr bwMode="auto">
            <a:xfrm>
              <a:off x="3167" y="3469"/>
              <a:ext cx="73" cy="60"/>
            </a:xfrm>
            <a:custGeom>
              <a:avLst/>
              <a:gdLst>
                <a:gd name="T0" fmla="*/ 42 w 58"/>
                <a:gd name="T1" fmla="*/ 3 h 48"/>
                <a:gd name="T2" fmla="*/ 30 w 58"/>
                <a:gd name="T3" fmla="*/ 1 h 48"/>
                <a:gd name="T4" fmla="*/ 27 w 58"/>
                <a:gd name="T5" fmla="*/ 0 h 48"/>
                <a:gd name="T6" fmla="*/ 9 w 58"/>
                <a:gd name="T7" fmla="*/ 9 h 48"/>
                <a:gd name="T8" fmla="*/ 23 w 58"/>
                <a:gd name="T9" fmla="*/ 44 h 48"/>
                <a:gd name="T10" fmla="*/ 56 w 58"/>
                <a:gd name="T11" fmla="*/ 18 h 48"/>
                <a:gd name="T12" fmla="*/ 42 w 58"/>
                <a:gd name="T13" fmla="*/ 3 h 48"/>
                <a:gd name="T14" fmla="*/ 44 w 58"/>
                <a:gd name="T15" fmla="*/ 25 h 48"/>
                <a:gd name="T16" fmla="*/ 32 w 58"/>
                <a:gd name="T17" fmla="*/ 35 h 48"/>
                <a:gd name="T18" fmla="*/ 16 w 58"/>
                <a:gd name="T19" fmla="*/ 22 h 48"/>
                <a:gd name="T20" fmla="*/ 19 w 58"/>
                <a:gd name="T21" fmla="*/ 11 h 48"/>
                <a:gd name="T22" fmla="*/ 20 w 58"/>
                <a:gd name="T23" fmla="*/ 11 h 48"/>
                <a:gd name="T24" fmla="*/ 42 w 58"/>
                <a:gd name="T25" fmla="*/ 15 h 48"/>
                <a:gd name="T26" fmla="*/ 44 w 58"/>
                <a:gd name="T27" fmla="*/ 25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8" h="48">
                  <a:moveTo>
                    <a:pt x="42" y="3"/>
                  </a:moveTo>
                  <a:cubicBezTo>
                    <a:pt x="39" y="2"/>
                    <a:pt x="34" y="1"/>
                    <a:pt x="30" y="1"/>
                  </a:cubicBezTo>
                  <a:cubicBezTo>
                    <a:pt x="29" y="0"/>
                    <a:pt x="28" y="0"/>
                    <a:pt x="27" y="0"/>
                  </a:cubicBezTo>
                  <a:cubicBezTo>
                    <a:pt x="19" y="0"/>
                    <a:pt x="13" y="3"/>
                    <a:pt x="9" y="9"/>
                  </a:cubicBezTo>
                  <a:cubicBezTo>
                    <a:pt x="0" y="22"/>
                    <a:pt x="9" y="41"/>
                    <a:pt x="23" y="44"/>
                  </a:cubicBezTo>
                  <a:cubicBezTo>
                    <a:pt x="39" y="48"/>
                    <a:pt x="58" y="35"/>
                    <a:pt x="56" y="18"/>
                  </a:cubicBezTo>
                  <a:cubicBezTo>
                    <a:pt x="55" y="11"/>
                    <a:pt x="49" y="6"/>
                    <a:pt x="42" y="3"/>
                  </a:cubicBezTo>
                  <a:close/>
                  <a:moveTo>
                    <a:pt x="44" y="25"/>
                  </a:moveTo>
                  <a:cubicBezTo>
                    <a:pt x="42" y="30"/>
                    <a:pt x="38" y="33"/>
                    <a:pt x="32" y="35"/>
                  </a:cubicBezTo>
                  <a:cubicBezTo>
                    <a:pt x="23" y="37"/>
                    <a:pt x="18" y="30"/>
                    <a:pt x="16" y="22"/>
                  </a:cubicBezTo>
                  <a:cubicBezTo>
                    <a:pt x="15" y="18"/>
                    <a:pt x="16" y="14"/>
                    <a:pt x="19" y="11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28" y="13"/>
                    <a:pt x="35" y="10"/>
                    <a:pt x="42" y="15"/>
                  </a:cubicBezTo>
                  <a:cubicBezTo>
                    <a:pt x="46" y="17"/>
                    <a:pt x="45" y="22"/>
                    <a:pt x="44" y="2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2" name="Freeform 228"/>
            <p:cNvSpPr>
              <a:spLocks/>
            </p:cNvSpPr>
            <p:nvPr/>
          </p:nvSpPr>
          <p:spPr bwMode="auto">
            <a:xfrm>
              <a:off x="3235" y="3427"/>
              <a:ext cx="51" cy="16"/>
            </a:xfrm>
            <a:custGeom>
              <a:avLst/>
              <a:gdLst>
                <a:gd name="T0" fmla="*/ 34 w 40"/>
                <a:gd name="T1" fmla="*/ 3 h 13"/>
                <a:gd name="T2" fmla="*/ 19 w 40"/>
                <a:gd name="T3" fmla="*/ 1 h 13"/>
                <a:gd name="T4" fmla="*/ 12 w 40"/>
                <a:gd name="T5" fmla="*/ 0 h 13"/>
                <a:gd name="T6" fmla="*/ 9 w 40"/>
                <a:gd name="T7" fmla="*/ 1 h 13"/>
                <a:gd name="T8" fmla="*/ 3 w 40"/>
                <a:gd name="T9" fmla="*/ 9 h 13"/>
                <a:gd name="T10" fmla="*/ 15 w 40"/>
                <a:gd name="T11" fmla="*/ 10 h 13"/>
                <a:gd name="T12" fmla="*/ 22 w 40"/>
                <a:gd name="T13" fmla="*/ 11 h 13"/>
                <a:gd name="T14" fmla="*/ 30 w 40"/>
                <a:gd name="T15" fmla="*/ 12 h 13"/>
                <a:gd name="T16" fmla="*/ 34 w 40"/>
                <a:gd name="T17" fmla="*/ 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0" h="13">
                  <a:moveTo>
                    <a:pt x="34" y="3"/>
                  </a:moveTo>
                  <a:cubicBezTo>
                    <a:pt x="29" y="2"/>
                    <a:pt x="24" y="1"/>
                    <a:pt x="19" y="1"/>
                  </a:cubicBezTo>
                  <a:cubicBezTo>
                    <a:pt x="17" y="0"/>
                    <a:pt x="15" y="0"/>
                    <a:pt x="12" y="0"/>
                  </a:cubicBezTo>
                  <a:cubicBezTo>
                    <a:pt x="11" y="1"/>
                    <a:pt x="10" y="2"/>
                    <a:pt x="9" y="1"/>
                  </a:cubicBezTo>
                  <a:cubicBezTo>
                    <a:pt x="4" y="0"/>
                    <a:pt x="0" y="5"/>
                    <a:pt x="3" y="9"/>
                  </a:cubicBezTo>
                  <a:cubicBezTo>
                    <a:pt x="7" y="12"/>
                    <a:pt x="11" y="12"/>
                    <a:pt x="15" y="10"/>
                  </a:cubicBezTo>
                  <a:cubicBezTo>
                    <a:pt x="16" y="10"/>
                    <a:pt x="20" y="11"/>
                    <a:pt x="22" y="11"/>
                  </a:cubicBezTo>
                  <a:cubicBezTo>
                    <a:pt x="24" y="11"/>
                    <a:pt x="27" y="11"/>
                    <a:pt x="30" y="12"/>
                  </a:cubicBezTo>
                  <a:cubicBezTo>
                    <a:pt x="36" y="13"/>
                    <a:pt x="40" y="5"/>
                    <a:pt x="34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3" name="Freeform 229"/>
            <p:cNvSpPr>
              <a:spLocks/>
            </p:cNvSpPr>
            <p:nvPr/>
          </p:nvSpPr>
          <p:spPr bwMode="auto">
            <a:xfrm>
              <a:off x="3226" y="3409"/>
              <a:ext cx="56" cy="19"/>
            </a:xfrm>
            <a:custGeom>
              <a:avLst/>
              <a:gdLst>
                <a:gd name="T0" fmla="*/ 38 w 44"/>
                <a:gd name="T1" fmla="*/ 1 h 15"/>
                <a:gd name="T2" fmla="*/ 20 w 44"/>
                <a:gd name="T3" fmla="*/ 1 h 15"/>
                <a:gd name="T4" fmla="*/ 1 w 44"/>
                <a:gd name="T5" fmla="*/ 8 h 15"/>
                <a:gd name="T6" fmla="*/ 2 w 44"/>
                <a:gd name="T7" fmla="*/ 12 h 15"/>
                <a:gd name="T8" fmla="*/ 20 w 44"/>
                <a:gd name="T9" fmla="*/ 12 h 15"/>
                <a:gd name="T10" fmla="*/ 39 w 44"/>
                <a:gd name="T11" fmla="*/ 10 h 15"/>
                <a:gd name="T12" fmla="*/ 39 w 44"/>
                <a:gd name="T13" fmla="*/ 9 h 15"/>
                <a:gd name="T14" fmla="*/ 38 w 44"/>
                <a:gd name="T15" fmla="*/ 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4" h="15">
                  <a:moveTo>
                    <a:pt x="38" y="1"/>
                  </a:moveTo>
                  <a:cubicBezTo>
                    <a:pt x="32" y="1"/>
                    <a:pt x="26" y="0"/>
                    <a:pt x="20" y="1"/>
                  </a:cubicBezTo>
                  <a:cubicBezTo>
                    <a:pt x="13" y="2"/>
                    <a:pt x="5" y="3"/>
                    <a:pt x="1" y="8"/>
                  </a:cubicBezTo>
                  <a:cubicBezTo>
                    <a:pt x="0" y="9"/>
                    <a:pt x="0" y="11"/>
                    <a:pt x="2" y="12"/>
                  </a:cubicBezTo>
                  <a:cubicBezTo>
                    <a:pt x="7" y="15"/>
                    <a:pt x="14" y="13"/>
                    <a:pt x="20" y="12"/>
                  </a:cubicBezTo>
                  <a:cubicBezTo>
                    <a:pt x="26" y="10"/>
                    <a:pt x="33" y="11"/>
                    <a:pt x="39" y="10"/>
                  </a:cubicBezTo>
                  <a:cubicBezTo>
                    <a:pt x="39" y="9"/>
                    <a:pt x="39" y="9"/>
                    <a:pt x="39" y="9"/>
                  </a:cubicBezTo>
                  <a:cubicBezTo>
                    <a:pt x="44" y="8"/>
                    <a:pt x="44" y="0"/>
                    <a:pt x="3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4" name="Freeform 230"/>
            <p:cNvSpPr>
              <a:spLocks/>
            </p:cNvSpPr>
            <p:nvPr/>
          </p:nvSpPr>
          <p:spPr bwMode="auto">
            <a:xfrm>
              <a:off x="3294" y="3354"/>
              <a:ext cx="90" cy="96"/>
            </a:xfrm>
            <a:custGeom>
              <a:avLst/>
              <a:gdLst>
                <a:gd name="T0" fmla="*/ 64 w 71"/>
                <a:gd name="T1" fmla="*/ 1 h 76"/>
                <a:gd name="T2" fmla="*/ 48 w 71"/>
                <a:gd name="T3" fmla="*/ 19 h 76"/>
                <a:gd name="T4" fmla="*/ 23 w 71"/>
                <a:gd name="T5" fmla="*/ 9 h 76"/>
                <a:gd name="T6" fmla="*/ 4 w 71"/>
                <a:gd name="T7" fmla="*/ 10 h 76"/>
                <a:gd name="T8" fmla="*/ 7 w 71"/>
                <a:gd name="T9" fmla="*/ 26 h 76"/>
                <a:gd name="T10" fmla="*/ 11 w 71"/>
                <a:gd name="T11" fmla="*/ 22 h 76"/>
                <a:gd name="T12" fmla="*/ 10 w 71"/>
                <a:gd name="T13" fmla="*/ 16 h 76"/>
                <a:gd name="T14" fmla="*/ 20 w 71"/>
                <a:gd name="T15" fmla="*/ 19 h 76"/>
                <a:gd name="T16" fmla="*/ 20 w 71"/>
                <a:gd name="T17" fmla="*/ 19 h 76"/>
                <a:gd name="T18" fmla="*/ 23 w 71"/>
                <a:gd name="T19" fmla="*/ 26 h 76"/>
                <a:gd name="T20" fmla="*/ 25 w 71"/>
                <a:gd name="T21" fmla="*/ 27 h 76"/>
                <a:gd name="T22" fmla="*/ 27 w 71"/>
                <a:gd name="T23" fmla="*/ 32 h 76"/>
                <a:gd name="T24" fmla="*/ 30 w 71"/>
                <a:gd name="T25" fmla="*/ 43 h 76"/>
                <a:gd name="T26" fmla="*/ 16 w 71"/>
                <a:gd name="T27" fmla="*/ 61 h 76"/>
                <a:gd name="T28" fmla="*/ 10 w 71"/>
                <a:gd name="T29" fmla="*/ 68 h 76"/>
                <a:gd name="T30" fmla="*/ 32 w 71"/>
                <a:gd name="T31" fmla="*/ 68 h 76"/>
                <a:gd name="T32" fmla="*/ 42 w 71"/>
                <a:gd name="T33" fmla="*/ 44 h 76"/>
                <a:gd name="T34" fmla="*/ 38 w 71"/>
                <a:gd name="T35" fmla="*/ 30 h 76"/>
                <a:gd name="T36" fmla="*/ 40 w 71"/>
                <a:gd name="T37" fmla="*/ 30 h 76"/>
                <a:gd name="T38" fmla="*/ 46 w 71"/>
                <a:gd name="T39" fmla="*/ 30 h 76"/>
                <a:gd name="T40" fmla="*/ 51 w 71"/>
                <a:gd name="T41" fmla="*/ 52 h 76"/>
                <a:gd name="T42" fmla="*/ 63 w 71"/>
                <a:gd name="T43" fmla="*/ 66 h 76"/>
                <a:gd name="T44" fmla="*/ 63 w 71"/>
                <a:gd name="T45" fmla="*/ 50 h 76"/>
                <a:gd name="T46" fmla="*/ 58 w 71"/>
                <a:gd name="T47" fmla="*/ 38 h 76"/>
                <a:gd name="T48" fmla="*/ 55 w 71"/>
                <a:gd name="T49" fmla="*/ 26 h 76"/>
                <a:gd name="T50" fmla="*/ 58 w 71"/>
                <a:gd name="T51" fmla="*/ 23 h 76"/>
                <a:gd name="T52" fmla="*/ 70 w 71"/>
                <a:gd name="T53" fmla="*/ 5 h 76"/>
                <a:gd name="T54" fmla="*/ 64 w 71"/>
                <a:gd name="T55" fmla="*/ 1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71" h="76">
                  <a:moveTo>
                    <a:pt x="64" y="1"/>
                  </a:moveTo>
                  <a:cubicBezTo>
                    <a:pt x="57" y="4"/>
                    <a:pt x="54" y="14"/>
                    <a:pt x="48" y="19"/>
                  </a:cubicBezTo>
                  <a:cubicBezTo>
                    <a:pt x="40" y="25"/>
                    <a:pt x="29" y="13"/>
                    <a:pt x="23" y="9"/>
                  </a:cubicBezTo>
                  <a:cubicBezTo>
                    <a:pt x="18" y="6"/>
                    <a:pt x="8" y="5"/>
                    <a:pt x="4" y="10"/>
                  </a:cubicBezTo>
                  <a:cubicBezTo>
                    <a:pt x="0" y="16"/>
                    <a:pt x="2" y="22"/>
                    <a:pt x="7" y="26"/>
                  </a:cubicBezTo>
                  <a:cubicBezTo>
                    <a:pt x="9" y="29"/>
                    <a:pt x="13" y="25"/>
                    <a:pt x="11" y="22"/>
                  </a:cubicBezTo>
                  <a:cubicBezTo>
                    <a:pt x="9" y="21"/>
                    <a:pt x="9" y="17"/>
                    <a:pt x="10" y="16"/>
                  </a:cubicBezTo>
                  <a:cubicBezTo>
                    <a:pt x="13" y="12"/>
                    <a:pt x="18" y="17"/>
                    <a:pt x="20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19" y="21"/>
                    <a:pt x="19" y="25"/>
                    <a:pt x="23" y="26"/>
                  </a:cubicBezTo>
                  <a:cubicBezTo>
                    <a:pt x="22" y="26"/>
                    <a:pt x="24" y="26"/>
                    <a:pt x="25" y="27"/>
                  </a:cubicBezTo>
                  <a:cubicBezTo>
                    <a:pt x="26" y="28"/>
                    <a:pt x="26" y="30"/>
                    <a:pt x="27" y="32"/>
                  </a:cubicBezTo>
                  <a:cubicBezTo>
                    <a:pt x="28" y="36"/>
                    <a:pt x="29" y="39"/>
                    <a:pt x="30" y="43"/>
                  </a:cubicBezTo>
                  <a:cubicBezTo>
                    <a:pt x="31" y="51"/>
                    <a:pt x="26" y="64"/>
                    <a:pt x="16" y="61"/>
                  </a:cubicBezTo>
                  <a:cubicBezTo>
                    <a:pt x="12" y="60"/>
                    <a:pt x="9" y="64"/>
                    <a:pt x="10" y="68"/>
                  </a:cubicBezTo>
                  <a:cubicBezTo>
                    <a:pt x="13" y="76"/>
                    <a:pt x="27" y="73"/>
                    <a:pt x="32" y="68"/>
                  </a:cubicBezTo>
                  <a:cubicBezTo>
                    <a:pt x="39" y="63"/>
                    <a:pt x="43" y="52"/>
                    <a:pt x="42" y="44"/>
                  </a:cubicBezTo>
                  <a:cubicBezTo>
                    <a:pt x="41" y="41"/>
                    <a:pt x="40" y="35"/>
                    <a:pt x="38" y="30"/>
                  </a:cubicBezTo>
                  <a:cubicBezTo>
                    <a:pt x="39" y="30"/>
                    <a:pt x="40" y="30"/>
                    <a:pt x="40" y="30"/>
                  </a:cubicBezTo>
                  <a:cubicBezTo>
                    <a:pt x="42" y="31"/>
                    <a:pt x="44" y="31"/>
                    <a:pt x="46" y="30"/>
                  </a:cubicBezTo>
                  <a:cubicBezTo>
                    <a:pt x="47" y="38"/>
                    <a:pt x="49" y="44"/>
                    <a:pt x="51" y="52"/>
                  </a:cubicBezTo>
                  <a:cubicBezTo>
                    <a:pt x="53" y="56"/>
                    <a:pt x="57" y="67"/>
                    <a:pt x="63" y="66"/>
                  </a:cubicBezTo>
                  <a:cubicBezTo>
                    <a:pt x="71" y="64"/>
                    <a:pt x="65" y="54"/>
                    <a:pt x="63" y="50"/>
                  </a:cubicBezTo>
                  <a:cubicBezTo>
                    <a:pt x="61" y="46"/>
                    <a:pt x="60" y="42"/>
                    <a:pt x="58" y="38"/>
                  </a:cubicBezTo>
                  <a:cubicBezTo>
                    <a:pt x="57" y="34"/>
                    <a:pt x="56" y="30"/>
                    <a:pt x="55" y="26"/>
                  </a:cubicBezTo>
                  <a:cubicBezTo>
                    <a:pt x="56" y="25"/>
                    <a:pt x="57" y="24"/>
                    <a:pt x="58" y="23"/>
                  </a:cubicBezTo>
                  <a:cubicBezTo>
                    <a:pt x="63" y="19"/>
                    <a:pt x="70" y="11"/>
                    <a:pt x="70" y="5"/>
                  </a:cubicBezTo>
                  <a:cubicBezTo>
                    <a:pt x="70" y="2"/>
                    <a:pt x="67" y="0"/>
                    <a:pt x="6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5" name="Freeform 231"/>
            <p:cNvSpPr>
              <a:spLocks/>
            </p:cNvSpPr>
            <p:nvPr/>
          </p:nvSpPr>
          <p:spPr bwMode="auto">
            <a:xfrm>
              <a:off x="3398" y="3370"/>
              <a:ext cx="41" cy="61"/>
            </a:xfrm>
            <a:custGeom>
              <a:avLst/>
              <a:gdLst>
                <a:gd name="T0" fmla="*/ 27 w 33"/>
                <a:gd name="T1" fmla="*/ 7 h 48"/>
                <a:gd name="T2" fmla="*/ 12 w 33"/>
                <a:gd name="T3" fmla="*/ 14 h 48"/>
                <a:gd name="T4" fmla="*/ 8 w 33"/>
                <a:gd name="T5" fmla="*/ 5 h 48"/>
                <a:gd name="T6" fmla="*/ 0 w 33"/>
                <a:gd name="T7" fmla="*/ 7 h 48"/>
                <a:gd name="T8" fmla="*/ 8 w 33"/>
                <a:gd name="T9" fmla="*/ 38 h 48"/>
                <a:gd name="T10" fmla="*/ 8 w 33"/>
                <a:gd name="T11" fmla="*/ 41 h 48"/>
                <a:gd name="T12" fmla="*/ 20 w 33"/>
                <a:gd name="T13" fmla="*/ 39 h 48"/>
                <a:gd name="T14" fmla="*/ 18 w 33"/>
                <a:gd name="T15" fmla="*/ 28 h 48"/>
                <a:gd name="T16" fmla="*/ 25 w 33"/>
                <a:gd name="T17" fmla="*/ 19 h 48"/>
                <a:gd name="T18" fmla="*/ 32 w 33"/>
                <a:gd name="T19" fmla="*/ 13 h 48"/>
                <a:gd name="T20" fmla="*/ 27 w 33"/>
                <a:gd name="T21" fmla="*/ 7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48">
                  <a:moveTo>
                    <a:pt x="27" y="7"/>
                  </a:moveTo>
                  <a:cubicBezTo>
                    <a:pt x="22" y="6"/>
                    <a:pt x="16" y="10"/>
                    <a:pt x="12" y="14"/>
                  </a:cubicBezTo>
                  <a:cubicBezTo>
                    <a:pt x="10" y="11"/>
                    <a:pt x="9" y="8"/>
                    <a:pt x="8" y="5"/>
                  </a:cubicBezTo>
                  <a:cubicBezTo>
                    <a:pt x="6" y="0"/>
                    <a:pt x="0" y="3"/>
                    <a:pt x="0" y="7"/>
                  </a:cubicBezTo>
                  <a:cubicBezTo>
                    <a:pt x="0" y="18"/>
                    <a:pt x="5" y="28"/>
                    <a:pt x="8" y="38"/>
                  </a:cubicBezTo>
                  <a:cubicBezTo>
                    <a:pt x="8" y="39"/>
                    <a:pt x="8" y="40"/>
                    <a:pt x="8" y="41"/>
                  </a:cubicBezTo>
                  <a:cubicBezTo>
                    <a:pt x="10" y="48"/>
                    <a:pt x="21" y="46"/>
                    <a:pt x="20" y="39"/>
                  </a:cubicBezTo>
                  <a:cubicBezTo>
                    <a:pt x="19" y="35"/>
                    <a:pt x="18" y="31"/>
                    <a:pt x="18" y="28"/>
                  </a:cubicBezTo>
                  <a:cubicBezTo>
                    <a:pt x="18" y="23"/>
                    <a:pt x="22" y="21"/>
                    <a:pt x="25" y="19"/>
                  </a:cubicBezTo>
                  <a:cubicBezTo>
                    <a:pt x="28" y="17"/>
                    <a:pt x="31" y="16"/>
                    <a:pt x="32" y="13"/>
                  </a:cubicBezTo>
                  <a:cubicBezTo>
                    <a:pt x="33" y="10"/>
                    <a:pt x="30" y="7"/>
                    <a:pt x="27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6" name="Freeform 232"/>
            <p:cNvSpPr>
              <a:spLocks/>
            </p:cNvSpPr>
            <p:nvPr/>
          </p:nvSpPr>
          <p:spPr bwMode="auto">
            <a:xfrm>
              <a:off x="3417" y="3312"/>
              <a:ext cx="74" cy="62"/>
            </a:xfrm>
            <a:custGeom>
              <a:avLst/>
              <a:gdLst>
                <a:gd name="T0" fmla="*/ 46 w 59"/>
                <a:gd name="T1" fmla="*/ 32 h 49"/>
                <a:gd name="T2" fmla="*/ 35 w 59"/>
                <a:gd name="T3" fmla="*/ 33 h 49"/>
                <a:gd name="T4" fmla="*/ 37 w 59"/>
                <a:gd name="T5" fmla="*/ 30 h 49"/>
                <a:gd name="T6" fmla="*/ 38 w 59"/>
                <a:gd name="T7" fmla="*/ 19 h 49"/>
                <a:gd name="T8" fmla="*/ 30 w 59"/>
                <a:gd name="T9" fmla="*/ 1 h 49"/>
                <a:gd name="T10" fmla="*/ 20 w 59"/>
                <a:gd name="T11" fmla="*/ 1 h 49"/>
                <a:gd name="T12" fmla="*/ 8 w 59"/>
                <a:gd name="T13" fmla="*/ 4 h 49"/>
                <a:gd name="T14" fmla="*/ 1 w 59"/>
                <a:gd name="T15" fmla="*/ 11 h 49"/>
                <a:gd name="T16" fmla="*/ 4 w 59"/>
                <a:gd name="T17" fmla="*/ 21 h 49"/>
                <a:gd name="T18" fmla="*/ 10 w 59"/>
                <a:gd name="T19" fmla="*/ 20 h 49"/>
                <a:gd name="T20" fmla="*/ 10 w 59"/>
                <a:gd name="T21" fmla="*/ 14 h 49"/>
                <a:gd name="T22" fmla="*/ 20 w 59"/>
                <a:gd name="T23" fmla="*/ 11 h 49"/>
                <a:gd name="T24" fmla="*/ 27 w 59"/>
                <a:gd name="T25" fmla="*/ 14 h 49"/>
                <a:gd name="T26" fmla="*/ 27 w 59"/>
                <a:gd name="T27" fmla="*/ 24 h 49"/>
                <a:gd name="T28" fmla="*/ 24 w 59"/>
                <a:gd name="T29" fmla="*/ 31 h 49"/>
                <a:gd name="T30" fmla="*/ 20 w 59"/>
                <a:gd name="T31" fmla="*/ 40 h 49"/>
                <a:gd name="T32" fmla="*/ 27 w 59"/>
                <a:gd name="T33" fmla="*/ 48 h 49"/>
                <a:gd name="T34" fmla="*/ 53 w 59"/>
                <a:gd name="T35" fmla="*/ 45 h 49"/>
                <a:gd name="T36" fmla="*/ 57 w 59"/>
                <a:gd name="T37" fmla="*/ 42 h 49"/>
                <a:gd name="T38" fmla="*/ 46 w 59"/>
                <a:gd name="T39" fmla="*/ 32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9" h="49">
                  <a:moveTo>
                    <a:pt x="46" y="32"/>
                  </a:moveTo>
                  <a:cubicBezTo>
                    <a:pt x="42" y="32"/>
                    <a:pt x="39" y="33"/>
                    <a:pt x="35" y="33"/>
                  </a:cubicBezTo>
                  <a:cubicBezTo>
                    <a:pt x="36" y="32"/>
                    <a:pt x="37" y="31"/>
                    <a:pt x="37" y="30"/>
                  </a:cubicBezTo>
                  <a:cubicBezTo>
                    <a:pt x="38" y="26"/>
                    <a:pt x="38" y="23"/>
                    <a:pt x="38" y="19"/>
                  </a:cubicBezTo>
                  <a:cubicBezTo>
                    <a:pt x="38" y="12"/>
                    <a:pt x="37" y="4"/>
                    <a:pt x="30" y="1"/>
                  </a:cubicBezTo>
                  <a:cubicBezTo>
                    <a:pt x="27" y="0"/>
                    <a:pt x="23" y="1"/>
                    <a:pt x="20" y="1"/>
                  </a:cubicBezTo>
                  <a:cubicBezTo>
                    <a:pt x="16" y="2"/>
                    <a:pt x="12" y="2"/>
                    <a:pt x="8" y="4"/>
                  </a:cubicBezTo>
                  <a:cubicBezTo>
                    <a:pt x="5" y="5"/>
                    <a:pt x="2" y="8"/>
                    <a:pt x="1" y="11"/>
                  </a:cubicBezTo>
                  <a:cubicBezTo>
                    <a:pt x="0" y="14"/>
                    <a:pt x="3" y="19"/>
                    <a:pt x="4" y="21"/>
                  </a:cubicBezTo>
                  <a:cubicBezTo>
                    <a:pt x="5" y="24"/>
                    <a:pt x="10" y="23"/>
                    <a:pt x="10" y="20"/>
                  </a:cubicBezTo>
                  <a:cubicBezTo>
                    <a:pt x="10" y="18"/>
                    <a:pt x="10" y="16"/>
                    <a:pt x="10" y="14"/>
                  </a:cubicBezTo>
                  <a:cubicBezTo>
                    <a:pt x="12" y="11"/>
                    <a:pt x="17" y="11"/>
                    <a:pt x="20" y="11"/>
                  </a:cubicBezTo>
                  <a:cubicBezTo>
                    <a:pt x="25" y="10"/>
                    <a:pt x="26" y="9"/>
                    <a:pt x="27" y="14"/>
                  </a:cubicBezTo>
                  <a:cubicBezTo>
                    <a:pt x="27" y="17"/>
                    <a:pt x="27" y="21"/>
                    <a:pt x="27" y="24"/>
                  </a:cubicBezTo>
                  <a:cubicBezTo>
                    <a:pt x="27" y="26"/>
                    <a:pt x="25" y="30"/>
                    <a:pt x="24" y="31"/>
                  </a:cubicBezTo>
                  <a:cubicBezTo>
                    <a:pt x="23" y="34"/>
                    <a:pt x="22" y="37"/>
                    <a:pt x="20" y="40"/>
                  </a:cubicBezTo>
                  <a:cubicBezTo>
                    <a:pt x="18" y="45"/>
                    <a:pt x="23" y="49"/>
                    <a:pt x="27" y="48"/>
                  </a:cubicBezTo>
                  <a:cubicBezTo>
                    <a:pt x="36" y="47"/>
                    <a:pt x="44" y="43"/>
                    <a:pt x="53" y="45"/>
                  </a:cubicBezTo>
                  <a:cubicBezTo>
                    <a:pt x="55" y="45"/>
                    <a:pt x="57" y="44"/>
                    <a:pt x="57" y="42"/>
                  </a:cubicBezTo>
                  <a:cubicBezTo>
                    <a:pt x="59" y="35"/>
                    <a:pt x="52" y="32"/>
                    <a:pt x="46" y="3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7" name="Freeform 233"/>
            <p:cNvSpPr>
              <a:spLocks noEditPoints="1"/>
            </p:cNvSpPr>
            <p:nvPr/>
          </p:nvSpPr>
          <p:spPr bwMode="auto">
            <a:xfrm>
              <a:off x="1191" y="3431"/>
              <a:ext cx="313" cy="196"/>
            </a:xfrm>
            <a:custGeom>
              <a:avLst/>
              <a:gdLst>
                <a:gd name="T0" fmla="*/ 234 w 249"/>
                <a:gd name="T1" fmla="*/ 108 h 156"/>
                <a:gd name="T2" fmla="*/ 187 w 249"/>
                <a:gd name="T3" fmla="*/ 22 h 156"/>
                <a:gd name="T4" fmla="*/ 154 w 249"/>
                <a:gd name="T5" fmla="*/ 4 h 156"/>
                <a:gd name="T6" fmla="*/ 89 w 249"/>
                <a:gd name="T7" fmla="*/ 2 h 156"/>
                <a:gd name="T8" fmla="*/ 68 w 249"/>
                <a:gd name="T9" fmla="*/ 5 h 156"/>
                <a:gd name="T10" fmla="*/ 62 w 249"/>
                <a:gd name="T11" fmla="*/ 15 h 156"/>
                <a:gd name="T12" fmla="*/ 50 w 249"/>
                <a:gd name="T13" fmla="*/ 36 h 156"/>
                <a:gd name="T14" fmla="*/ 14 w 249"/>
                <a:gd name="T15" fmla="*/ 105 h 156"/>
                <a:gd name="T16" fmla="*/ 4 w 249"/>
                <a:gd name="T17" fmla="*/ 146 h 156"/>
                <a:gd name="T18" fmla="*/ 16 w 249"/>
                <a:gd name="T19" fmla="*/ 149 h 156"/>
                <a:gd name="T20" fmla="*/ 60 w 249"/>
                <a:gd name="T21" fmla="*/ 149 h 156"/>
                <a:gd name="T22" fmla="*/ 177 w 249"/>
                <a:gd name="T23" fmla="*/ 151 h 156"/>
                <a:gd name="T24" fmla="*/ 233 w 249"/>
                <a:gd name="T25" fmla="*/ 143 h 156"/>
                <a:gd name="T26" fmla="*/ 180 w 249"/>
                <a:gd name="T27" fmla="*/ 127 h 156"/>
                <a:gd name="T28" fmla="*/ 191 w 249"/>
                <a:gd name="T29" fmla="*/ 96 h 156"/>
                <a:gd name="T30" fmla="*/ 206 w 249"/>
                <a:gd name="T31" fmla="*/ 83 h 156"/>
                <a:gd name="T32" fmla="*/ 230 w 249"/>
                <a:gd name="T33" fmla="*/ 136 h 156"/>
                <a:gd name="T34" fmla="*/ 249 w 249"/>
                <a:gd name="T35" fmla="*/ 140 h 156"/>
                <a:gd name="T36" fmla="*/ 133 w 249"/>
                <a:gd name="T37" fmla="*/ 20 h 156"/>
                <a:gd name="T38" fmla="*/ 139 w 249"/>
                <a:gd name="T39" fmla="*/ 17 h 156"/>
                <a:gd name="T40" fmla="*/ 168 w 249"/>
                <a:gd name="T41" fmla="*/ 20 h 156"/>
                <a:gd name="T42" fmla="*/ 187 w 249"/>
                <a:gd name="T43" fmla="*/ 48 h 156"/>
                <a:gd name="T44" fmla="*/ 138 w 249"/>
                <a:gd name="T45" fmla="*/ 33 h 156"/>
                <a:gd name="T46" fmla="*/ 65 w 249"/>
                <a:gd name="T47" fmla="*/ 38 h 156"/>
                <a:gd name="T48" fmla="*/ 77 w 249"/>
                <a:gd name="T49" fmla="*/ 14 h 156"/>
                <a:gd name="T50" fmla="*/ 100 w 249"/>
                <a:gd name="T51" fmla="*/ 16 h 156"/>
                <a:gd name="T52" fmla="*/ 104 w 249"/>
                <a:gd name="T53" fmla="*/ 26 h 156"/>
                <a:gd name="T54" fmla="*/ 81 w 249"/>
                <a:gd name="T55" fmla="*/ 41 h 156"/>
                <a:gd name="T56" fmla="*/ 65 w 249"/>
                <a:gd name="T57" fmla="*/ 38 h 156"/>
                <a:gd name="T58" fmla="*/ 16 w 249"/>
                <a:gd name="T59" fmla="*/ 137 h 156"/>
                <a:gd name="T60" fmla="*/ 36 w 249"/>
                <a:gd name="T61" fmla="*/ 93 h 156"/>
                <a:gd name="T62" fmla="*/ 45 w 249"/>
                <a:gd name="T63" fmla="*/ 113 h 156"/>
                <a:gd name="T64" fmla="*/ 50 w 249"/>
                <a:gd name="T65" fmla="*/ 136 h 156"/>
                <a:gd name="T66" fmla="*/ 175 w 249"/>
                <a:gd name="T67" fmla="*/ 105 h 156"/>
                <a:gd name="T68" fmla="*/ 120 w 249"/>
                <a:gd name="T69" fmla="*/ 135 h 156"/>
                <a:gd name="T70" fmla="*/ 57 w 249"/>
                <a:gd name="T71" fmla="*/ 107 h 156"/>
                <a:gd name="T72" fmla="*/ 44 w 249"/>
                <a:gd name="T73" fmla="*/ 75 h 156"/>
                <a:gd name="T74" fmla="*/ 84 w 249"/>
                <a:gd name="T75" fmla="*/ 53 h 156"/>
                <a:gd name="T76" fmla="*/ 104 w 249"/>
                <a:gd name="T77" fmla="*/ 44 h 156"/>
                <a:gd name="T78" fmla="*/ 118 w 249"/>
                <a:gd name="T79" fmla="*/ 16 h 156"/>
                <a:gd name="T80" fmla="*/ 122 w 249"/>
                <a:gd name="T81" fmla="*/ 26 h 156"/>
                <a:gd name="T82" fmla="*/ 160 w 249"/>
                <a:gd name="T83" fmla="*/ 59 h 156"/>
                <a:gd name="T84" fmla="*/ 190 w 249"/>
                <a:gd name="T85" fmla="*/ 53 h 156"/>
                <a:gd name="T86" fmla="*/ 175 w 249"/>
                <a:gd name="T87" fmla="*/ 105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49" h="156">
                  <a:moveTo>
                    <a:pt x="243" y="127"/>
                  </a:moveTo>
                  <a:cubicBezTo>
                    <a:pt x="240" y="121"/>
                    <a:pt x="236" y="114"/>
                    <a:pt x="234" y="108"/>
                  </a:cubicBezTo>
                  <a:cubicBezTo>
                    <a:pt x="228" y="92"/>
                    <a:pt x="221" y="77"/>
                    <a:pt x="212" y="62"/>
                  </a:cubicBezTo>
                  <a:cubicBezTo>
                    <a:pt x="205" y="48"/>
                    <a:pt x="197" y="34"/>
                    <a:pt x="187" y="22"/>
                  </a:cubicBezTo>
                  <a:cubicBezTo>
                    <a:pt x="180" y="13"/>
                    <a:pt x="171" y="0"/>
                    <a:pt x="159" y="1"/>
                  </a:cubicBezTo>
                  <a:cubicBezTo>
                    <a:pt x="157" y="1"/>
                    <a:pt x="155" y="2"/>
                    <a:pt x="154" y="4"/>
                  </a:cubicBezTo>
                  <a:cubicBezTo>
                    <a:pt x="145" y="3"/>
                    <a:pt x="136" y="2"/>
                    <a:pt x="127" y="2"/>
                  </a:cubicBezTo>
                  <a:cubicBezTo>
                    <a:pt x="114" y="2"/>
                    <a:pt x="101" y="2"/>
                    <a:pt x="89" y="2"/>
                  </a:cubicBezTo>
                  <a:cubicBezTo>
                    <a:pt x="84" y="3"/>
                    <a:pt x="78" y="3"/>
                    <a:pt x="73" y="4"/>
                  </a:cubicBezTo>
                  <a:cubicBezTo>
                    <a:pt x="71" y="3"/>
                    <a:pt x="70" y="4"/>
                    <a:pt x="68" y="5"/>
                  </a:cubicBezTo>
                  <a:cubicBezTo>
                    <a:pt x="66" y="6"/>
                    <a:pt x="64" y="7"/>
                    <a:pt x="61" y="9"/>
                  </a:cubicBezTo>
                  <a:cubicBezTo>
                    <a:pt x="59" y="10"/>
                    <a:pt x="60" y="13"/>
                    <a:pt x="62" y="15"/>
                  </a:cubicBezTo>
                  <a:cubicBezTo>
                    <a:pt x="61" y="16"/>
                    <a:pt x="60" y="17"/>
                    <a:pt x="59" y="18"/>
                  </a:cubicBezTo>
                  <a:cubicBezTo>
                    <a:pt x="56" y="24"/>
                    <a:pt x="53" y="30"/>
                    <a:pt x="50" y="36"/>
                  </a:cubicBezTo>
                  <a:cubicBezTo>
                    <a:pt x="43" y="47"/>
                    <a:pt x="36" y="58"/>
                    <a:pt x="30" y="70"/>
                  </a:cubicBezTo>
                  <a:cubicBezTo>
                    <a:pt x="24" y="81"/>
                    <a:pt x="19" y="93"/>
                    <a:pt x="14" y="105"/>
                  </a:cubicBezTo>
                  <a:cubicBezTo>
                    <a:pt x="9" y="116"/>
                    <a:pt x="0" y="130"/>
                    <a:pt x="1" y="142"/>
                  </a:cubicBezTo>
                  <a:cubicBezTo>
                    <a:pt x="1" y="144"/>
                    <a:pt x="2" y="146"/>
                    <a:pt x="4" y="146"/>
                  </a:cubicBezTo>
                  <a:cubicBezTo>
                    <a:pt x="5" y="148"/>
                    <a:pt x="6" y="150"/>
                    <a:pt x="9" y="150"/>
                  </a:cubicBezTo>
                  <a:cubicBezTo>
                    <a:pt x="11" y="150"/>
                    <a:pt x="14" y="150"/>
                    <a:pt x="16" y="149"/>
                  </a:cubicBezTo>
                  <a:cubicBezTo>
                    <a:pt x="21" y="148"/>
                    <a:pt x="26" y="148"/>
                    <a:pt x="31" y="148"/>
                  </a:cubicBezTo>
                  <a:cubicBezTo>
                    <a:pt x="41" y="149"/>
                    <a:pt x="51" y="149"/>
                    <a:pt x="60" y="149"/>
                  </a:cubicBezTo>
                  <a:cubicBezTo>
                    <a:pt x="80" y="149"/>
                    <a:pt x="100" y="149"/>
                    <a:pt x="120" y="149"/>
                  </a:cubicBezTo>
                  <a:cubicBezTo>
                    <a:pt x="139" y="149"/>
                    <a:pt x="158" y="150"/>
                    <a:pt x="177" y="151"/>
                  </a:cubicBezTo>
                  <a:cubicBezTo>
                    <a:pt x="195" y="152"/>
                    <a:pt x="216" y="156"/>
                    <a:pt x="233" y="151"/>
                  </a:cubicBezTo>
                  <a:cubicBezTo>
                    <a:pt x="237" y="150"/>
                    <a:pt x="237" y="144"/>
                    <a:pt x="233" y="143"/>
                  </a:cubicBezTo>
                  <a:cubicBezTo>
                    <a:pt x="216" y="138"/>
                    <a:pt x="198" y="138"/>
                    <a:pt x="181" y="137"/>
                  </a:cubicBezTo>
                  <a:cubicBezTo>
                    <a:pt x="180" y="134"/>
                    <a:pt x="179" y="131"/>
                    <a:pt x="180" y="127"/>
                  </a:cubicBezTo>
                  <a:cubicBezTo>
                    <a:pt x="181" y="121"/>
                    <a:pt x="183" y="115"/>
                    <a:pt x="185" y="109"/>
                  </a:cubicBezTo>
                  <a:cubicBezTo>
                    <a:pt x="187" y="105"/>
                    <a:pt x="189" y="100"/>
                    <a:pt x="191" y="96"/>
                  </a:cubicBezTo>
                  <a:cubicBezTo>
                    <a:pt x="193" y="93"/>
                    <a:pt x="199" y="83"/>
                    <a:pt x="203" y="84"/>
                  </a:cubicBezTo>
                  <a:cubicBezTo>
                    <a:pt x="205" y="84"/>
                    <a:pt x="205" y="84"/>
                    <a:pt x="206" y="83"/>
                  </a:cubicBezTo>
                  <a:cubicBezTo>
                    <a:pt x="212" y="96"/>
                    <a:pt x="217" y="109"/>
                    <a:pt x="222" y="122"/>
                  </a:cubicBezTo>
                  <a:cubicBezTo>
                    <a:pt x="225" y="127"/>
                    <a:pt x="228" y="132"/>
                    <a:pt x="230" y="136"/>
                  </a:cubicBezTo>
                  <a:cubicBezTo>
                    <a:pt x="233" y="141"/>
                    <a:pt x="237" y="146"/>
                    <a:pt x="242" y="146"/>
                  </a:cubicBezTo>
                  <a:cubicBezTo>
                    <a:pt x="246" y="146"/>
                    <a:pt x="248" y="143"/>
                    <a:pt x="249" y="140"/>
                  </a:cubicBezTo>
                  <a:cubicBezTo>
                    <a:pt x="249" y="135"/>
                    <a:pt x="245" y="131"/>
                    <a:pt x="243" y="127"/>
                  </a:cubicBezTo>
                  <a:close/>
                  <a:moveTo>
                    <a:pt x="133" y="20"/>
                  </a:moveTo>
                  <a:cubicBezTo>
                    <a:pt x="134" y="19"/>
                    <a:pt x="135" y="18"/>
                    <a:pt x="135" y="17"/>
                  </a:cubicBezTo>
                  <a:cubicBezTo>
                    <a:pt x="136" y="17"/>
                    <a:pt x="137" y="17"/>
                    <a:pt x="139" y="17"/>
                  </a:cubicBezTo>
                  <a:cubicBezTo>
                    <a:pt x="148" y="18"/>
                    <a:pt x="159" y="17"/>
                    <a:pt x="167" y="20"/>
                  </a:cubicBezTo>
                  <a:cubicBezTo>
                    <a:pt x="167" y="20"/>
                    <a:pt x="167" y="20"/>
                    <a:pt x="168" y="20"/>
                  </a:cubicBezTo>
                  <a:cubicBezTo>
                    <a:pt x="172" y="25"/>
                    <a:pt x="175" y="30"/>
                    <a:pt x="179" y="35"/>
                  </a:cubicBezTo>
                  <a:cubicBezTo>
                    <a:pt x="182" y="39"/>
                    <a:pt x="185" y="44"/>
                    <a:pt x="187" y="48"/>
                  </a:cubicBezTo>
                  <a:cubicBezTo>
                    <a:pt x="178" y="43"/>
                    <a:pt x="163" y="46"/>
                    <a:pt x="153" y="43"/>
                  </a:cubicBezTo>
                  <a:cubicBezTo>
                    <a:pt x="147" y="42"/>
                    <a:pt x="142" y="37"/>
                    <a:pt x="138" y="33"/>
                  </a:cubicBezTo>
                  <a:cubicBezTo>
                    <a:pt x="136" y="31"/>
                    <a:pt x="131" y="22"/>
                    <a:pt x="133" y="20"/>
                  </a:cubicBezTo>
                  <a:close/>
                  <a:moveTo>
                    <a:pt x="65" y="38"/>
                  </a:moveTo>
                  <a:cubicBezTo>
                    <a:pt x="68" y="32"/>
                    <a:pt x="71" y="26"/>
                    <a:pt x="74" y="20"/>
                  </a:cubicBezTo>
                  <a:cubicBezTo>
                    <a:pt x="75" y="18"/>
                    <a:pt x="76" y="16"/>
                    <a:pt x="77" y="14"/>
                  </a:cubicBezTo>
                  <a:cubicBezTo>
                    <a:pt x="78" y="15"/>
                    <a:pt x="79" y="15"/>
                    <a:pt x="80" y="15"/>
                  </a:cubicBezTo>
                  <a:cubicBezTo>
                    <a:pt x="87" y="16"/>
                    <a:pt x="93" y="16"/>
                    <a:pt x="100" y="16"/>
                  </a:cubicBezTo>
                  <a:cubicBezTo>
                    <a:pt x="103" y="16"/>
                    <a:pt x="106" y="16"/>
                    <a:pt x="110" y="16"/>
                  </a:cubicBezTo>
                  <a:cubicBezTo>
                    <a:pt x="108" y="19"/>
                    <a:pt x="106" y="22"/>
                    <a:pt x="104" y="26"/>
                  </a:cubicBezTo>
                  <a:cubicBezTo>
                    <a:pt x="101" y="27"/>
                    <a:pt x="99" y="30"/>
                    <a:pt x="96" y="32"/>
                  </a:cubicBezTo>
                  <a:cubicBezTo>
                    <a:pt x="92" y="36"/>
                    <a:pt x="86" y="39"/>
                    <a:pt x="81" y="41"/>
                  </a:cubicBezTo>
                  <a:cubicBezTo>
                    <a:pt x="75" y="44"/>
                    <a:pt x="68" y="44"/>
                    <a:pt x="62" y="44"/>
                  </a:cubicBezTo>
                  <a:cubicBezTo>
                    <a:pt x="63" y="42"/>
                    <a:pt x="64" y="40"/>
                    <a:pt x="65" y="38"/>
                  </a:cubicBezTo>
                  <a:close/>
                  <a:moveTo>
                    <a:pt x="31" y="136"/>
                  </a:moveTo>
                  <a:cubicBezTo>
                    <a:pt x="25" y="136"/>
                    <a:pt x="21" y="136"/>
                    <a:pt x="16" y="137"/>
                  </a:cubicBezTo>
                  <a:cubicBezTo>
                    <a:pt x="21" y="130"/>
                    <a:pt x="24" y="121"/>
                    <a:pt x="27" y="113"/>
                  </a:cubicBezTo>
                  <a:cubicBezTo>
                    <a:pt x="30" y="106"/>
                    <a:pt x="33" y="100"/>
                    <a:pt x="36" y="93"/>
                  </a:cubicBezTo>
                  <a:cubicBezTo>
                    <a:pt x="37" y="94"/>
                    <a:pt x="38" y="95"/>
                    <a:pt x="38" y="96"/>
                  </a:cubicBezTo>
                  <a:cubicBezTo>
                    <a:pt x="41" y="101"/>
                    <a:pt x="43" y="107"/>
                    <a:pt x="45" y="113"/>
                  </a:cubicBezTo>
                  <a:cubicBezTo>
                    <a:pt x="46" y="118"/>
                    <a:pt x="47" y="124"/>
                    <a:pt x="48" y="130"/>
                  </a:cubicBezTo>
                  <a:cubicBezTo>
                    <a:pt x="49" y="132"/>
                    <a:pt x="49" y="134"/>
                    <a:pt x="50" y="136"/>
                  </a:cubicBezTo>
                  <a:cubicBezTo>
                    <a:pt x="43" y="136"/>
                    <a:pt x="37" y="136"/>
                    <a:pt x="31" y="136"/>
                  </a:cubicBezTo>
                  <a:close/>
                  <a:moveTo>
                    <a:pt x="175" y="105"/>
                  </a:moveTo>
                  <a:cubicBezTo>
                    <a:pt x="172" y="111"/>
                    <a:pt x="166" y="126"/>
                    <a:pt x="168" y="136"/>
                  </a:cubicBezTo>
                  <a:cubicBezTo>
                    <a:pt x="152" y="135"/>
                    <a:pt x="136" y="135"/>
                    <a:pt x="120" y="135"/>
                  </a:cubicBezTo>
                  <a:cubicBezTo>
                    <a:pt x="101" y="135"/>
                    <a:pt x="82" y="135"/>
                    <a:pt x="63" y="136"/>
                  </a:cubicBezTo>
                  <a:cubicBezTo>
                    <a:pt x="64" y="126"/>
                    <a:pt x="59" y="113"/>
                    <a:pt x="57" y="107"/>
                  </a:cubicBezTo>
                  <a:cubicBezTo>
                    <a:pt x="55" y="98"/>
                    <a:pt x="50" y="86"/>
                    <a:pt x="42" y="80"/>
                  </a:cubicBezTo>
                  <a:cubicBezTo>
                    <a:pt x="43" y="78"/>
                    <a:pt x="44" y="76"/>
                    <a:pt x="44" y="75"/>
                  </a:cubicBezTo>
                  <a:cubicBezTo>
                    <a:pt x="48" y="68"/>
                    <a:pt x="52" y="61"/>
                    <a:pt x="56" y="55"/>
                  </a:cubicBezTo>
                  <a:cubicBezTo>
                    <a:pt x="65" y="57"/>
                    <a:pt x="75" y="56"/>
                    <a:pt x="84" y="53"/>
                  </a:cubicBezTo>
                  <a:cubicBezTo>
                    <a:pt x="89" y="52"/>
                    <a:pt x="96" y="48"/>
                    <a:pt x="101" y="44"/>
                  </a:cubicBezTo>
                  <a:cubicBezTo>
                    <a:pt x="102" y="45"/>
                    <a:pt x="103" y="45"/>
                    <a:pt x="104" y="44"/>
                  </a:cubicBezTo>
                  <a:cubicBezTo>
                    <a:pt x="107" y="40"/>
                    <a:pt x="109" y="35"/>
                    <a:pt x="111" y="31"/>
                  </a:cubicBezTo>
                  <a:cubicBezTo>
                    <a:pt x="113" y="26"/>
                    <a:pt x="115" y="21"/>
                    <a:pt x="118" y="16"/>
                  </a:cubicBezTo>
                  <a:cubicBezTo>
                    <a:pt x="120" y="16"/>
                    <a:pt x="122" y="16"/>
                    <a:pt x="124" y="16"/>
                  </a:cubicBezTo>
                  <a:cubicBezTo>
                    <a:pt x="122" y="19"/>
                    <a:pt x="122" y="23"/>
                    <a:pt x="122" y="26"/>
                  </a:cubicBezTo>
                  <a:cubicBezTo>
                    <a:pt x="123" y="35"/>
                    <a:pt x="128" y="40"/>
                    <a:pt x="133" y="46"/>
                  </a:cubicBezTo>
                  <a:cubicBezTo>
                    <a:pt x="139" y="54"/>
                    <a:pt x="151" y="58"/>
                    <a:pt x="160" y="59"/>
                  </a:cubicBezTo>
                  <a:cubicBezTo>
                    <a:pt x="169" y="60"/>
                    <a:pt x="182" y="61"/>
                    <a:pt x="189" y="55"/>
                  </a:cubicBezTo>
                  <a:cubicBezTo>
                    <a:pt x="190" y="55"/>
                    <a:pt x="190" y="54"/>
                    <a:pt x="190" y="53"/>
                  </a:cubicBezTo>
                  <a:cubicBezTo>
                    <a:pt x="195" y="61"/>
                    <a:pt x="199" y="69"/>
                    <a:pt x="203" y="77"/>
                  </a:cubicBezTo>
                  <a:cubicBezTo>
                    <a:pt x="189" y="75"/>
                    <a:pt x="180" y="94"/>
                    <a:pt x="175" y="10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8" name="Freeform 234"/>
            <p:cNvSpPr>
              <a:spLocks noEditPoints="1"/>
            </p:cNvSpPr>
            <p:nvPr/>
          </p:nvSpPr>
          <p:spPr bwMode="auto">
            <a:xfrm>
              <a:off x="1261" y="3625"/>
              <a:ext cx="105" cy="86"/>
            </a:xfrm>
            <a:custGeom>
              <a:avLst/>
              <a:gdLst>
                <a:gd name="T0" fmla="*/ 75 w 83"/>
                <a:gd name="T1" fmla="*/ 45 h 68"/>
                <a:gd name="T2" fmla="*/ 45 w 83"/>
                <a:gd name="T3" fmla="*/ 41 h 68"/>
                <a:gd name="T4" fmla="*/ 44 w 83"/>
                <a:gd name="T5" fmla="*/ 40 h 68"/>
                <a:gd name="T6" fmla="*/ 65 w 83"/>
                <a:gd name="T7" fmla="*/ 4 h 68"/>
                <a:gd name="T8" fmla="*/ 59 w 83"/>
                <a:gd name="T9" fmla="*/ 5 h 68"/>
                <a:gd name="T10" fmla="*/ 44 w 83"/>
                <a:gd name="T11" fmla="*/ 26 h 68"/>
                <a:gd name="T12" fmla="*/ 37 w 83"/>
                <a:gd name="T13" fmla="*/ 33 h 68"/>
                <a:gd name="T14" fmla="*/ 24 w 83"/>
                <a:gd name="T15" fmla="*/ 19 h 68"/>
                <a:gd name="T16" fmla="*/ 4 w 83"/>
                <a:gd name="T17" fmla="*/ 54 h 68"/>
                <a:gd name="T18" fmla="*/ 34 w 83"/>
                <a:gd name="T19" fmla="*/ 49 h 68"/>
                <a:gd name="T20" fmla="*/ 40 w 83"/>
                <a:gd name="T21" fmla="*/ 53 h 68"/>
                <a:gd name="T22" fmla="*/ 81 w 83"/>
                <a:gd name="T23" fmla="*/ 49 h 68"/>
                <a:gd name="T24" fmla="*/ 75 w 83"/>
                <a:gd name="T25" fmla="*/ 45 h 68"/>
                <a:gd name="T26" fmla="*/ 14 w 83"/>
                <a:gd name="T27" fmla="*/ 49 h 68"/>
                <a:gd name="T28" fmla="*/ 14 w 83"/>
                <a:gd name="T29" fmla="*/ 41 h 68"/>
                <a:gd name="T30" fmla="*/ 18 w 83"/>
                <a:gd name="T31" fmla="*/ 32 h 68"/>
                <a:gd name="T32" fmla="*/ 25 w 83"/>
                <a:gd name="T33" fmla="*/ 36 h 68"/>
                <a:gd name="T34" fmla="*/ 28 w 83"/>
                <a:gd name="T35" fmla="*/ 41 h 68"/>
                <a:gd name="T36" fmla="*/ 17 w 83"/>
                <a:gd name="T37" fmla="*/ 48 h 68"/>
                <a:gd name="T38" fmla="*/ 14 w 83"/>
                <a:gd name="T39" fmla="*/ 49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83" h="68">
                  <a:moveTo>
                    <a:pt x="75" y="45"/>
                  </a:moveTo>
                  <a:cubicBezTo>
                    <a:pt x="65" y="49"/>
                    <a:pt x="55" y="47"/>
                    <a:pt x="45" y="41"/>
                  </a:cubicBezTo>
                  <a:cubicBezTo>
                    <a:pt x="45" y="41"/>
                    <a:pt x="44" y="41"/>
                    <a:pt x="44" y="40"/>
                  </a:cubicBezTo>
                  <a:cubicBezTo>
                    <a:pt x="55" y="31"/>
                    <a:pt x="68" y="18"/>
                    <a:pt x="65" y="4"/>
                  </a:cubicBezTo>
                  <a:cubicBezTo>
                    <a:pt x="65" y="0"/>
                    <a:pt x="58" y="1"/>
                    <a:pt x="59" y="5"/>
                  </a:cubicBezTo>
                  <a:cubicBezTo>
                    <a:pt x="59" y="14"/>
                    <a:pt x="50" y="21"/>
                    <a:pt x="44" y="26"/>
                  </a:cubicBezTo>
                  <a:cubicBezTo>
                    <a:pt x="42" y="28"/>
                    <a:pt x="39" y="31"/>
                    <a:pt x="37" y="33"/>
                  </a:cubicBezTo>
                  <a:cubicBezTo>
                    <a:pt x="34" y="27"/>
                    <a:pt x="31" y="22"/>
                    <a:pt x="24" y="19"/>
                  </a:cubicBezTo>
                  <a:cubicBezTo>
                    <a:pt x="8" y="14"/>
                    <a:pt x="0" y="43"/>
                    <a:pt x="4" y="54"/>
                  </a:cubicBezTo>
                  <a:cubicBezTo>
                    <a:pt x="8" y="68"/>
                    <a:pt x="25" y="56"/>
                    <a:pt x="34" y="49"/>
                  </a:cubicBezTo>
                  <a:cubicBezTo>
                    <a:pt x="36" y="51"/>
                    <a:pt x="38" y="52"/>
                    <a:pt x="40" y="53"/>
                  </a:cubicBezTo>
                  <a:cubicBezTo>
                    <a:pt x="52" y="61"/>
                    <a:pt x="75" y="67"/>
                    <a:pt x="81" y="49"/>
                  </a:cubicBezTo>
                  <a:cubicBezTo>
                    <a:pt x="83" y="46"/>
                    <a:pt x="78" y="43"/>
                    <a:pt x="75" y="45"/>
                  </a:cubicBezTo>
                  <a:close/>
                  <a:moveTo>
                    <a:pt x="14" y="49"/>
                  </a:moveTo>
                  <a:cubicBezTo>
                    <a:pt x="13" y="47"/>
                    <a:pt x="14" y="44"/>
                    <a:pt x="14" y="41"/>
                  </a:cubicBezTo>
                  <a:cubicBezTo>
                    <a:pt x="15" y="38"/>
                    <a:pt x="16" y="35"/>
                    <a:pt x="18" y="32"/>
                  </a:cubicBezTo>
                  <a:cubicBezTo>
                    <a:pt x="21" y="27"/>
                    <a:pt x="24" y="32"/>
                    <a:pt x="25" y="36"/>
                  </a:cubicBezTo>
                  <a:cubicBezTo>
                    <a:pt x="26" y="38"/>
                    <a:pt x="27" y="39"/>
                    <a:pt x="28" y="41"/>
                  </a:cubicBezTo>
                  <a:cubicBezTo>
                    <a:pt x="24" y="44"/>
                    <a:pt x="21" y="46"/>
                    <a:pt x="17" y="48"/>
                  </a:cubicBezTo>
                  <a:cubicBezTo>
                    <a:pt x="16" y="49"/>
                    <a:pt x="15" y="49"/>
                    <a:pt x="14" y="4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9" name="Freeform 235"/>
            <p:cNvSpPr>
              <a:spLocks/>
            </p:cNvSpPr>
            <p:nvPr/>
          </p:nvSpPr>
          <p:spPr bwMode="auto">
            <a:xfrm>
              <a:off x="1515" y="3571"/>
              <a:ext cx="92" cy="131"/>
            </a:xfrm>
            <a:custGeom>
              <a:avLst/>
              <a:gdLst>
                <a:gd name="T0" fmla="*/ 62 w 73"/>
                <a:gd name="T1" fmla="*/ 34 h 104"/>
                <a:gd name="T2" fmla="*/ 50 w 73"/>
                <a:gd name="T3" fmla="*/ 34 h 104"/>
                <a:gd name="T4" fmla="*/ 48 w 73"/>
                <a:gd name="T5" fmla="*/ 34 h 104"/>
                <a:gd name="T6" fmla="*/ 48 w 73"/>
                <a:gd name="T7" fmla="*/ 32 h 104"/>
                <a:gd name="T8" fmla="*/ 49 w 73"/>
                <a:gd name="T9" fmla="*/ 23 h 104"/>
                <a:gd name="T10" fmla="*/ 14 w 73"/>
                <a:gd name="T11" fmla="*/ 22 h 104"/>
                <a:gd name="T12" fmla="*/ 14 w 73"/>
                <a:gd name="T13" fmla="*/ 98 h 104"/>
                <a:gd name="T14" fmla="*/ 23 w 73"/>
                <a:gd name="T15" fmla="*/ 98 h 104"/>
                <a:gd name="T16" fmla="*/ 19 w 73"/>
                <a:gd name="T17" fmla="*/ 44 h 104"/>
                <a:gd name="T18" fmla="*/ 29 w 73"/>
                <a:gd name="T19" fmla="*/ 23 h 104"/>
                <a:gd name="T20" fmla="*/ 36 w 73"/>
                <a:gd name="T21" fmla="*/ 20 h 104"/>
                <a:gd name="T22" fmla="*/ 37 w 73"/>
                <a:gd name="T23" fmla="*/ 29 h 104"/>
                <a:gd name="T24" fmla="*/ 39 w 73"/>
                <a:gd name="T25" fmla="*/ 42 h 104"/>
                <a:gd name="T26" fmla="*/ 54 w 73"/>
                <a:gd name="T27" fmla="*/ 45 h 104"/>
                <a:gd name="T28" fmla="*/ 58 w 73"/>
                <a:gd name="T29" fmla="*/ 47 h 104"/>
                <a:gd name="T30" fmla="*/ 53 w 73"/>
                <a:gd name="T31" fmla="*/ 55 h 104"/>
                <a:gd name="T32" fmla="*/ 32 w 73"/>
                <a:gd name="T33" fmla="*/ 56 h 104"/>
                <a:gd name="T34" fmla="*/ 28 w 73"/>
                <a:gd name="T35" fmla="*/ 61 h 104"/>
                <a:gd name="T36" fmla="*/ 51 w 73"/>
                <a:gd name="T37" fmla="*/ 68 h 104"/>
                <a:gd name="T38" fmla="*/ 69 w 73"/>
                <a:gd name="T39" fmla="*/ 55 h 104"/>
                <a:gd name="T40" fmla="*/ 62 w 73"/>
                <a:gd name="T41" fmla="*/ 3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3" h="104">
                  <a:moveTo>
                    <a:pt x="62" y="34"/>
                  </a:moveTo>
                  <a:cubicBezTo>
                    <a:pt x="59" y="32"/>
                    <a:pt x="54" y="34"/>
                    <a:pt x="50" y="34"/>
                  </a:cubicBezTo>
                  <a:cubicBezTo>
                    <a:pt x="49" y="34"/>
                    <a:pt x="49" y="34"/>
                    <a:pt x="48" y="34"/>
                  </a:cubicBezTo>
                  <a:cubicBezTo>
                    <a:pt x="48" y="34"/>
                    <a:pt x="48" y="33"/>
                    <a:pt x="48" y="32"/>
                  </a:cubicBezTo>
                  <a:cubicBezTo>
                    <a:pt x="49" y="29"/>
                    <a:pt x="49" y="27"/>
                    <a:pt x="49" y="23"/>
                  </a:cubicBezTo>
                  <a:cubicBezTo>
                    <a:pt x="51" y="0"/>
                    <a:pt x="22" y="10"/>
                    <a:pt x="14" y="22"/>
                  </a:cubicBezTo>
                  <a:cubicBezTo>
                    <a:pt x="0" y="44"/>
                    <a:pt x="12" y="75"/>
                    <a:pt x="14" y="98"/>
                  </a:cubicBezTo>
                  <a:cubicBezTo>
                    <a:pt x="15" y="104"/>
                    <a:pt x="23" y="104"/>
                    <a:pt x="23" y="98"/>
                  </a:cubicBezTo>
                  <a:cubicBezTo>
                    <a:pt x="24" y="80"/>
                    <a:pt x="18" y="62"/>
                    <a:pt x="19" y="44"/>
                  </a:cubicBezTo>
                  <a:cubicBezTo>
                    <a:pt x="19" y="36"/>
                    <a:pt x="21" y="28"/>
                    <a:pt x="29" y="23"/>
                  </a:cubicBezTo>
                  <a:cubicBezTo>
                    <a:pt x="31" y="22"/>
                    <a:pt x="33" y="21"/>
                    <a:pt x="36" y="20"/>
                  </a:cubicBezTo>
                  <a:cubicBezTo>
                    <a:pt x="40" y="18"/>
                    <a:pt x="38" y="27"/>
                    <a:pt x="37" y="29"/>
                  </a:cubicBezTo>
                  <a:cubicBezTo>
                    <a:pt x="36" y="34"/>
                    <a:pt x="35" y="39"/>
                    <a:pt x="39" y="42"/>
                  </a:cubicBezTo>
                  <a:cubicBezTo>
                    <a:pt x="44" y="45"/>
                    <a:pt x="49" y="45"/>
                    <a:pt x="54" y="45"/>
                  </a:cubicBezTo>
                  <a:cubicBezTo>
                    <a:pt x="57" y="45"/>
                    <a:pt x="58" y="44"/>
                    <a:pt x="58" y="47"/>
                  </a:cubicBezTo>
                  <a:cubicBezTo>
                    <a:pt x="58" y="52"/>
                    <a:pt x="57" y="54"/>
                    <a:pt x="53" y="55"/>
                  </a:cubicBezTo>
                  <a:cubicBezTo>
                    <a:pt x="47" y="57"/>
                    <a:pt x="38" y="57"/>
                    <a:pt x="32" y="56"/>
                  </a:cubicBezTo>
                  <a:cubicBezTo>
                    <a:pt x="29" y="55"/>
                    <a:pt x="26" y="58"/>
                    <a:pt x="28" y="61"/>
                  </a:cubicBezTo>
                  <a:cubicBezTo>
                    <a:pt x="33" y="70"/>
                    <a:pt x="42" y="68"/>
                    <a:pt x="51" y="68"/>
                  </a:cubicBezTo>
                  <a:cubicBezTo>
                    <a:pt x="60" y="68"/>
                    <a:pt x="66" y="63"/>
                    <a:pt x="69" y="55"/>
                  </a:cubicBezTo>
                  <a:cubicBezTo>
                    <a:pt x="73" y="47"/>
                    <a:pt x="69" y="38"/>
                    <a:pt x="62" y="3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0" name="Freeform 236"/>
            <p:cNvSpPr>
              <a:spLocks/>
            </p:cNvSpPr>
            <p:nvPr/>
          </p:nvSpPr>
          <p:spPr bwMode="auto">
            <a:xfrm>
              <a:off x="1434" y="3350"/>
              <a:ext cx="77" cy="125"/>
            </a:xfrm>
            <a:custGeom>
              <a:avLst/>
              <a:gdLst>
                <a:gd name="T0" fmla="*/ 57 w 61"/>
                <a:gd name="T1" fmla="*/ 51 h 99"/>
                <a:gd name="T2" fmla="*/ 43 w 61"/>
                <a:gd name="T3" fmla="*/ 28 h 99"/>
                <a:gd name="T4" fmla="*/ 31 w 61"/>
                <a:gd name="T5" fmla="*/ 29 h 99"/>
                <a:gd name="T6" fmla="*/ 29 w 61"/>
                <a:gd name="T7" fmla="*/ 39 h 99"/>
                <a:gd name="T8" fmla="*/ 26 w 61"/>
                <a:gd name="T9" fmla="*/ 27 h 99"/>
                <a:gd name="T10" fmla="*/ 16 w 61"/>
                <a:gd name="T11" fmla="*/ 4 h 99"/>
                <a:gd name="T12" fmla="*/ 2 w 61"/>
                <a:gd name="T13" fmla="*/ 12 h 99"/>
                <a:gd name="T14" fmla="*/ 2 w 61"/>
                <a:gd name="T15" fmla="*/ 35 h 99"/>
                <a:gd name="T16" fmla="*/ 6 w 61"/>
                <a:gd name="T17" fmla="*/ 39 h 99"/>
                <a:gd name="T18" fmla="*/ 9 w 61"/>
                <a:gd name="T19" fmla="*/ 39 h 99"/>
                <a:gd name="T20" fmla="*/ 11 w 61"/>
                <a:gd name="T21" fmla="*/ 31 h 99"/>
                <a:gd name="T22" fmla="*/ 11 w 61"/>
                <a:gd name="T23" fmla="*/ 23 h 99"/>
                <a:gd name="T24" fmla="*/ 12 w 61"/>
                <a:gd name="T25" fmla="*/ 16 h 99"/>
                <a:gd name="T26" fmla="*/ 13 w 61"/>
                <a:gd name="T27" fmla="*/ 19 h 99"/>
                <a:gd name="T28" fmla="*/ 17 w 61"/>
                <a:gd name="T29" fmla="*/ 37 h 99"/>
                <a:gd name="T30" fmla="*/ 19 w 61"/>
                <a:gd name="T31" fmla="*/ 61 h 99"/>
                <a:gd name="T32" fmla="*/ 19 w 61"/>
                <a:gd name="T33" fmla="*/ 62 h 99"/>
                <a:gd name="T34" fmla="*/ 17 w 61"/>
                <a:gd name="T35" fmla="*/ 65 h 99"/>
                <a:gd name="T36" fmla="*/ 6 w 61"/>
                <a:gd name="T37" fmla="*/ 91 h 99"/>
                <a:gd name="T38" fmla="*/ 25 w 61"/>
                <a:gd name="T39" fmla="*/ 94 h 99"/>
                <a:gd name="T40" fmla="*/ 32 w 61"/>
                <a:gd name="T41" fmla="*/ 65 h 99"/>
                <a:gd name="T42" fmla="*/ 39 w 61"/>
                <a:gd name="T43" fmla="*/ 51 h 99"/>
                <a:gd name="T44" fmla="*/ 56 w 61"/>
                <a:gd name="T45" fmla="*/ 60 h 99"/>
                <a:gd name="T46" fmla="*/ 57 w 61"/>
                <a:gd name="T47" fmla="*/ 51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61" h="99">
                  <a:moveTo>
                    <a:pt x="57" y="51"/>
                  </a:moveTo>
                  <a:cubicBezTo>
                    <a:pt x="49" y="46"/>
                    <a:pt x="45" y="37"/>
                    <a:pt x="43" y="28"/>
                  </a:cubicBezTo>
                  <a:cubicBezTo>
                    <a:pt x="40" y="21"/>
                    <a:pt x="31" y="23"/>
                    <a:pt x="31" y="29"/>
                  </a:cubicBezTo>
                  <a:cubicBezTo>
                    <a:pt x="31" y="33"/>
                    <a:pt x="30" y="36"/>
                    <a:pt x="29" y="39"/>
                  </a:cubicBezTo>
                  <a:cubicBezTo>
                    <a:pt x="29" y="35"/>
                    <a:pt x="28" y="30"/>
                    <a:pt x="26" y="27"/>
                  </a:cubicBezTo>
                  <a:cubicBezTo>
                    <a:pt x="23" y="19"/>
                    <a:pt x="24" y="10"/>
                    <a:pt x="16" y="4"/>
                  </a:cubicBezTo>
                  <a:cubicBezTo>
                    <a:pt x="10" y="0"/>
                    <a:pt x="4" y="7"/>
                    <a:pt x="2" y="12"/>
                  </a:cubicBezTo>
                  <a:cubicBezTo>
                    <a:pt x="0" y="19"/>
                    <a:pt x="1" y="27"/>
                    <a:pt x="2" y="35"/>
                  </a:cubicBezTo>
                  <a:cubicBezTo>
                    <a:pt x="2" y="37"/>
                    <a:pt x="4" y="39"/>
                    <a:pt x="6" y="39"/>
                  </a:cubicBezTo>
                  <a:cubicBezTo>
                    <a:pt x="7" y="39"/>
                    <a:pt x="8" y="39"/>
                    <a:pt x="9" y="39"/>
                  </a:cubicBezTo>
                  <a:cubicBezTo>
                    <a:pt x="13" y="38"/>
                    <a:pt x="14" y="33"/>
                    <a:pt x="11" y="31"/>
                  </a:cubicBezTo>
                  <a:cubicBezTo>
                    <a:pt x="11" y="28"/>
                    <a:pt x="11" y="26"/>
                    <a:pt x="11" y="23"/>
                  </a:cubicBezTo>
                  <a:cubicBezTo>
                    <a:pt x="11" y="21"/>
                    <a:pt x="11" y="19"/>
                    <a:pt x="12" y="16"/>
                  </a:cubicBezTo>
                  <a:cubicBezTo>
                    <a:pt x="13" y="12"/>
                    <a:pt x="13" y="16"/>
                    <a:pt x="13" y="19"/>
                  </a:cubicBezTo>
                  <a:cubicBezTo>
                    <a:pt x="15" y="25"/>
                    <a:pt x="16" y="31"/>
                    <a:pt x="17" y="37"/>
                  </a:cubicBezTo>
                  <a:cubicBezTo>
                    <a:pt x="19" y="45"/>
                    <a:pt x="16" y="53"/>
                    <a:pt x="19" y="61"/>
                  </a:cubicBezTo>
                  <a:cubicBezTo>
                    <a:pt x="19" y="61"/>
                    <a:pt x="19" y="62"/>
                    <a:pt x="19" y="62"/>
                  </a:cubicBezTo>
                  <a:cubicBezTo>
                    <a:pt x="18" y="63"/>
                    <a:pt x="18" y="64"/>
                    <a:pt x="17" y="65"/>
                  </a:cubicBezTo>
                  <a:cubicBezTo>
                    <a:pt x="11" y="72"/>
                    <a:pt x="2" y="80"/>
                    <a:pt x="6" y="91"/>
                  </a:cubicBezTo>
                  <a:cubicBezTo>
                    <a:pt x="10" y="98"/>
                    <a:pt x="19" y="99"/>
                    <a:pt x="25" y="94"/>
                  </a:cubicBezTo>
                  <a:cubicBezTo>
                    <a:pt x="34" y="87"/>
                    <a:pt x="34" y="75"/>
                    <a:pt x="32" y="65"/>
                  </a:cubicBezTo>
                  <a:cubicBezTo>
                    <a:pt x="35" y="60"/>
                    <a:pt x="37" y="56"/>
                    <a:pt x="39" y="51"/>
                  </a:cubicBezTo>
                  <a:cubicBezTo>
                    <a:pt x="43" y="58"/>
                    <a:pt x="48" y="62"/>
                    <a:pt x="56" y="60"/>
                  </a:cubicBezTo>
                  <a:cubicBezTo>
                    <a:pt x="60" y="58"/>
                    <a:pt x="61" y="53"/>
                    <a:pt x="57" y="5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1" name="Freeform 237"/>
            <p:cNvSpPr>
              <a:spLocks noEditPoints="1"/>
            </p:cNvSpPr>
            <p:nvPr/>
          </p:nvSpPr>
          <p:spPr bwMode="auto">
            <a:xfrm>
              <a:off x="1188" y="3311"/>
              <a:ext cx="102" cy="122"/>
            </a:xfrm>
            <a:custGeom>
              <a:avLst/>
              <a:gdLst>
                <a:gd name="T0" fmla="*/ 78 w 81"/>
                <a:gd name="T1" fmla="*/ 6 h 97"/>
                <a:gd name="T2" fmla="*/ 28 w 81"/>
                <a:gd name="T3" fmla="*/ 14 h 97"/>
                <a:gd name="T4" fmla="*/ 25 w 81"/>
                <a:gd name="T5" fmla="*/ 23 h 97"/>
                <a:gd name="T6" fmla="*/ 44 w 81"/>
                <a:gd name="T7" fmla="*/ 49 h 97"/>
                <a:gd name="T8" fmla="*/ 44 w 81"/>
                <a:gd name="T9" fmla="*/ 50 h 97"/>
                <a:gd name="T10" fmla="*/ 10 w 81"/>
                <a:gd name="T11" fmla="*/ 57 h 97"/>
                <a:gd name="T12" fmla="*/ 25 w 81"/>
                <a:gd name="T13" fmla="*/ 92 h 97"/>
                <a:gd name="T14" fmla="*/ 56 w 81"/>
                <a:gd name="T15" fmla="*/ 68 h 97"/>
                <a:gd name="T16" fmla="*/ 54 w 81"/>
                <a:gd name="T17" fmla="*/ 42 h 97"/>
                <a:gd name="T18" fmla="*/ 40 w 81"/>
                <a:gd name="T19" fmla="*/ 22 h 97"/>
                <a:gd name="T20" fmla="*/ 55 w 81"/>
                <a:gd name="T21" fmla="*/ 18 h 97"/>
                <a:gd name="T22" fmla="*/ 78 w 81"/>
                <a:gd name="T23" fmla="*/ 13 h 97"/>
                <a:gd name="T24" fmla="*/ 78 w 81"/>
                <a:gd name="T25" fmla="*/ 6 h 97"/>
                <a:gd name="T26" fmla="*/ 19 w 81"/>
                <a:gd name="T27" fmla="*/ 70 h 97"/>
                <a:gd name="T28" fmla="*/ 43 w 81"/>
                <a:gd name="T29" fmla="*/ 61 h 97"/>
                <a:gd name="T30" fmla="*/ 45 w 81"/>
                <a:gd name="T31" fmla="*/ 62 h 97"/>
                <a:gd name="T32" fmla="*/ 38 w 81"/>
                <a:gd name="T33" fmla="*/ 78 h 97"/>
                <a:gd name="T34" fmla="*/ 19 w 81"/>
                <a:gd name="T35" fmla="*/ 7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81" h="97">
                  <a:moveTo>
                    <a:pt x="78" y="6"/>
                  </a:moveTo>
                  <a:cubicBezTo>
                    <a:pt x="62" y="0"/>
                    <a:pt x="42" y="5"/>
                    <a:pt x="28" y="14"/>
                  </a:cubicBezTo>
                  <a:cubicBezTo>
                    <a:pt x="25" y="16"/>
                    <a:pt x="24" y="20"/>
                    <a:pt x="25" y="23"/>
                  </a:cubicBezTo>
                  <a:cubicBezTo>
                    <a:pt x="31" y="32"/>
                    <a:pt x="40" y="39"/>
                    <a:pt x="44" y="49"/>
                  </a:cubicBezTo>
                  <a:cubicBezTo>
                    <a:pt x="44" y="50"/>
                    <a:pt x="44" y="50"/>
                    <a:pt x="44" y="50"/>
                  </a:cubicBezTo>
                  <a:cubicBezTo>
                    <a:pt x="33" y="43"/>
                    <a:pt x="18" y="45"/>
                    <a:pt x="10" y="57"/>
                  </a:cubicBezTo>
                  <a:cubicBezTo>
                    <a:pt x="0" y="72"/>
                    <a:pt x="10" y="88"/>
                    <a:pt x="25" y="92"/>
                  </a:cubicBezTo>
                  <a:cubicBezTo>
                    <a:pt x="42" y="97"/>
                    <a:pt x="52" y="82"/>
                    <a:pt x="56" y="68"/>
                  </a:cubicBezTo>
                  <a:cubicBezTo>
                    <a:pt x="59" y="59"/>
                    <a:pt x="59" y="50"/>
                    <a:pt x="54" y="42"/>
                  </a:cubicBezTo>
                  <a:cubicBezTo>
                    <a:pt x="51" y="34"/>
                    <a:pt x="45" y="29"/>
                    <a:pt x="40" y="22"/>
                  </a:cubicBezTo>
                  <a:cubicBezTo>
                    <a:pt x="45" y="21"/>
                    <a:pt x="50" y="19"/>
                    <a:pt x="55" y="18"/>
                  </a:cubicBezTo>
                  <a:cubicBezTo>
                    <a:pt x="63" y="16"/>
                    <a:pt x="70" y="16"/>
                    <a:pt x="78" y="13"/>
                  </a:cubicBezTo>
                  <a:cubicBezTo>
                    <a:pt x="81" y="11"/>
                    <a:pt x="81" y="7"/>
                    <a:pt x="78" y="6"/>
                  </a:cubicBezTo>
                  <a:close/>
                  <a:moveTo>
                    <a:pt x="19" y="70"/>
                  </a:moveTo>
                  <a:cubicBezTo>
                    <a:pt x="19" y="56"/>
                    <a:pt x="34" y="54"/>
                    <a:pt x="43" y="61"/>
                  </a:cubicBezTo>
                  <a:cubicBezTo>
                    <a:pt x="43" y="62"/>
                    <a:pt x="44" y="62"/>
                    <a:pt x="45" y="62"/>
                  </a:cubicBezTo>
                  <a:cubicBezTo>
                    <a:pt x="44" y="68"/>
                    <a:pt x="41" y="74"/>
                    <a:pt x="38" y="78"/>
                  </a:cubicBezTo>
                  <a:cubicBezTo>
                    <a:pt x="32" y="84"/>
                    <a:pt x="19" y="79"/>
                    <a:pt x="19" y="7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2" name="Freeform 238"/>
            <p:cNvSpPr>
              <a:spLocks noEditPoints="1"/>
            </p:cNvSpPr>
            <p:nvPr/>
          </p:nvSpPr>
          <p:spPr bwMode="auto">
            <a:xfrm>
              <a:off x="1376" y="3632"/>
              <a:ext cx="57" cy="46"/>
            </a:xfrm>
            <a:custGeom>
              <a:avLst/>
              <a:gdLst>
                <a:gd name="T0" fmla="*/ 43 w 45"/>
                <a:gd name="T1" fmla="*/ 27 h 36"/>
                <a:gd name="T2" fmla="*/ 36 w 45"/>
                <a:gd name="T3" fmla="*/ 9 h 36"/>
                <a:gd name="T4" fmla="*/ 31 w 45"/>
                <a:gd name="T5" fmla="*/ 4 h 36"/>
                <a:gd name="T6" fmla="*/ 24 w 45"/>
                <a:gd name="T7" fmla="*/ 1 h 36"/>
                <a:gd name="T8" fmla="*/ 12 w 45"/>
                <a:gd name="T9" fmla="*/ 0 h 36"/>
                <a:gd name="T10" fmla="*/ 4 w 45"/>
                <a:gd name="T11" fmla="*/ 9 h 36"/>
                <a:gd name="T12" fmla="*/ 0 w 45"/>
                <a:gd name="T13" fmla="*/ 23 h 36"/>
                <a:gd name="T14" fmla="*/ 17 w 45"/>
                <a:gd name="T15" fmla="*/ 33 h 36"/>
                <a:gd name="T16" fmla="*/ 29 w 45"/>
                <a:gd name="T17" fmla="*/ 25 h 36"/>
                <a:gd name="T18" fmla="*/ 37 w 45"/>
                <a:gd name="T19" fmla="*/ 33 h 36"/>
                <a:gd name="T20" fmla="*/ 43 w 45"/>
                <a:gd name="T21" fmla="*/ 27 h 36"/>
                <a:gd name="T22" fmla="*/ 19 w 45"/>
                <a:gd name="T23" fmla="*/ 23 h 36"/>
                <a:gd name="T24" fmla="*/ 8 w 45"/>
                <a:gd name="T25" fmla="*/ 21 h 36"/>
                <a:gd name="T26" fmla="*/ 14 w 45"/>
                <a:gd name="T27" fmla="*/ 7 h 36"/>
                <a:gd name="T28" fmla="*/ 27 w 45"/>
                <a:gd name="T29" fmla="*/ 8 h 36"/>
                <a:gd name="T30" fmla="*/ 27 w 45"/>
                <a:gd name="T31" fmla="*/ 8 h 36"/>
                <a:gd name="T32" fmla="*/ 27 w 45"/>
                <a:gd name="T33" fmla="*/ 9 h 36"/>
                <a:gd name="T34" fmla="*/ 19 w 45"/>
                <a:gd name="T35" fmla="*/ 23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5" h="36">
                  <a:moveTo>
                    <a:pt x="43" y="27"/>
                  </a:moveTo>
                  <a:cubicBezTo>
                    <a:pt x="40" y="21"/>
                    <a:pt x="37" y="16"/>
                    <a:pt x="36" y="9"/>
                  </a:cubicBezTo>
                  <a:cubicBezTo>
                    <a:pt x="36" y="6"/>
                    <a:pt x="34" y="4"/>
                    <a:pt x="31" y="4"/>
                  </a:cubicBezTo>
                  <a:cubicBezTo>
                    <a:pt x="30" y="2"/>
                    <a:pt x="27" y="1"/>
                    <a:pt x="24" y="1"/>
                  </a:cubicBezTo>
                  <a:cubicBezTo>
                    <a:pt x="20" y="0"/>
                    <a:pt x="16" y="0"/>
                    <a:pt x="12" y="0"/>
                  </a:cubicBezTo>
                  <a:cubicBezTo>
                    <a:pt x="8" y="1"/>
                    <a:pt x="6" y="6"/>
                    <a:pt x="4" y="9"/>
                  </a:cubicBezTo>
                  <a:cubicBezTo>
                    <a:pt x="1" y="13"/>
                    <a:pt x="0" y="18"/>
                    <a:pt x="0" y="23"/>
                  </a:cubicBezTo>
                  <a:cubicBezTo>
                    <a:pt x="0" y="33"/>
                    <a:pt x="9" y="35"/>
                    <a:pt x="17" y="33"/>
                  </a:cubicBezTo>
                  <a:cubicBezTo>
                    <a:pt x="23" y="32"/>
                    <a:pt x="27" y="29"/>
                    <a:pt x="29" y="25"/>
                  </a:cubicBezTo>
                  <a:cubicBezTo>
                    <a:pt x="31" y="28"/>
                    <a:pt x="33" y="31"/>
                    <a:pt x="37" y="33"/>
                  </a:cubicBezTo>
                  <a:cubicBezTo>
                    <a:pt x="41" y="36"/>
                    <a:pt x="45" y="31"/>
                    <a:pt x="43" y="27"/>
                  </a:cubicBezTo>
                  <a:close/>
                  <a:moveTo>
                    <a:pt x="19" y="23"/>
                  </a:moveTo>
                  <a:cubicBezTo>
                    <a:pt x="16" y="25"/>
                    <a:pt x="8" y="28"/>
                    <a:pt x="8" y="21"/>
                  </a:cubicBezTo>
                  <a:cubicBezTo>
                    <a:pt x="8" y="17"/>
                    <a:pt x="11" y="11"/>
                    <a:pt x="14" y="7"/>
                  </a:cubicBezTo>
                  <a:cubicBezTo>
                    <a:pt x="15" y="6"/>
                    <a:pt x="26" y="7"/>
                    <a:pt x="27" y="8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7" y="9"/>
                    <a:pt x="27" y="9"/>
                  </a:cubicBezTo>
                  <a:cubicBezTo>
                    <a:pt x="26" y="14"/>
                    <a:pt x="23" y="20"/>
                    <a:pt x="19" y="2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3" name="Freeform 239"/>
            <p:cNvSpPr>
              <a:spLocks/>
            </p:cNvSpPr>
            <p:nvPr/>
          </p:nvSpPr>
          <p:spPr bwMode="auto">
            <a:xfrm>
              <a:off x="1491" y="3472"/>
              <a:ext cx="45" cy="81"/>
            </a:xfrm>
            <a:custGeom>
              <a:avLst/>
              <a:gdLst>
                <a:gd name="T0" fmla="*/ 33 w 36"/>
                <a:gd name="T1" fmla="*/ 36 h 64"/>
                <a:gd name="T2" fmla="*/ 31 w 36"/>
                <a:gd name="T3" fmla="*/ 34 h 64"/>
                <a:gd name="T4" fmla="*/ 29 w 36"/>
                <a:gd name="T5" fmla="*/ 32 h 64"/>
                <a:gd name="T6" fmla="*/ 14 w 36"/>
                <a:gd name="T7" fmla="*/ 31 h 64"/>
                <a:gd name="T8" fmla="*/ 12 w 36"/>
                <a:gd name="T9" fmla="*/ 4 h 64"/>
                <a:gd name="T10" fmla="*/ 7 w 36"/>
                <a:gd name="T11" fmla="*/ 4 h 64"/>
                <a:gd name="T12" fmla="*/ 5 w 36"/>
                <a:gd name="T13" fmla="*/ 37 h 64"/>
                <a:gd name="T14" fmla="*/ 12 w 36"/>
                <a:gd name="T15" fmla="*/ 41 h 64"/>
                <a:gd name="T16" fmla="*/ 23 w 36"/>
                <a:gd name="T17" fmla="*/ 40 h 64"/>
                <a:gd name="T18" fmla="*/ 26 w 36"/>
                <a:gd name="T19" fmla="*/ 42 h 64"/>
                <a:gd name="T20" fmla="*/ 24 w 36"/>
                <a:gd name="T21" fmla="*/ 48 h 64"/>
                <a:gd name="T22" fmla="*/ 3 w 36"/>
                <a:gd name="T23" fmla="*/ 44 h 64"/>
                <a:gd name="T24" fmla="*/ 2 w 36"/>
                <a:gd name="T25" fmla="*/ 50 h 64"/>
                <a:gd name="T26" fmla="*/ 36 w 36"/>
                <a:gd name="T27" fmla="*/ 46 h 64"/>
                <a:gd name="T28" fmla="*/ 33 w 36"/>
                <a:gd name="T29" fmla="*/ 36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6" h="64">
                  <a:moveTo>
                    <a:pt x="33" y="36"/>
                  </a:moveTo>
                  <a:cubicBezTo>
                    <a:pt x="32" y="35"/>
                    <a:pt x="31" y="34"/>
                    <a:pt x="31" y="34"/>
                  </a:cubicBezTo>
                  <a:cubicBezTo>
                    <a:pt x="28" y="32"/>
                    <a:pt x="32" y="34"/>
                    <a:pt x="29" y="32"/>
                  </a:cubicBezTo>
                  <a:cubicBezTo>
                    <a:pt x="24" y="29"/>
                    <a:pt x="19" y="29"/>
                    <a:pt x="14" y="31"/>
                  </a:cubicBezTo>
                  <a:cubicBezTo>
                    <a:pt x="13" y="22"/>
                    <a:pt x="13" y="13"/>
                    <a:pt x="12" y="4"/>
                  </a:cubicBezTo>
                  <a:cubicBezTo>
                    <a:pt x="12" y="0"/>
                    <a:pt x="7" y="0"/>
                    <a:pt x="7" y="4"/>
                  </a:cubicBezTo>
                  <a:cubicBezTo>
                    <a:pt x="6" y="15"/>
                    <a:pt x="5" y="26"/>
                    <a:pt x="5" y="37"/>
                  </a:cubicBezTo>
                  <a:cubicBezTo>
                    <a:pt x="5" y="41"/>
                    <a:pt x="9" y="43"/>
                    <a:pt x="12" y="41"/>
                  </a:cubicBezTo>
                  <a:cubicBezTo>
                    <a:pt x="14" y="40"/>
                    <a:pt x="21" y="37"/>
                    <a:pt x="23" y="40"/>
                  </a:cubicBezTo>
                  <a:cubicBezTo>
                    <a:pt x="24" y="41"/>
                    <a:pt x="25" y="42"/>
                    <a:pt x="26" y="42"/>
                  </a:cubicBezTo>
                  <a:cubicBezTo>
                    <a:pt x="25" y="42"/>
                    <a:pt x="27" y="47"/>
                    <a:pt x="24" y="48"/>
                  </a:cubicBezTo>
                  <a:cubicBezTo>
                    <a:pt x="17" y="48"/>
                    <a:pt x="10" y="40"/>
                    <a:pt x="3" y="44"/>
                  </a:cubicBezTo>
                  <a:cubicBezTo>
                    <a:pt x="1" y="46"/>
                    <a:pt x="0" y="49"/>
                    <a:pt x="2" y="50"/>
                  </a:cubicBezTo>
                  <a:cubicBezTo>
                    <a:pt x="11" y="59"/>
                    <a:pt x="35" y="64"/>
                    <a:pt x="36" y="46"/>
                  </a:cubicBezTo>
                  <a:cubicBezTo>
                    <a:pt x="36" y="43"/>
                    <a:pt x="35" y="39"/>
                    <a:pt x="33" y="3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4" name="Freeform 240"/>
            <p:cNvSpPr>
              <a:spLocks/>
            </p:cNvSpPr>
            <p:nvPr/>
          </p:nvSpPr>
          <p:spPr bwMode="auto">
            <a:xfrm>
              <a:off x="1320" y="3369"/>
              <a:ext cx="53" cy="53"/>
            </a:xfrm>
            <a:custGeom>
              <a:avLst/>
              <a:gdLst>
                <a:gd name="T0" fmla="*/ 39 w 42"/>
                <a:gd name="T1" fmla="*/ 26 h 42"/>
                <a:gd name="T2" fmla="*/ 14 w 42"/>
                <a:gd name="T3" fmla="*/ 24 h 42"/>
                <a:gd name="T4" fmla="*/ 16 w 42"/>
                <a:gd name="T5" fmla="*/ 12 h 42"/>
                <a:gd name="T6" fmla="*/ 28 w 42"/>
                <a:gd name="T7" fmla="*/ 12 h 42"/>
                <a:gd name="T8" fmla="*/ 28 w 42"/>
                <a:gd name="T9" fmla="*/ 2 h 42"/>
                <a:gd name="T10" fmla="*/ 7 w 42"/>
                <a:gd name="T11" fmla="*/ 5 h 42"/>
                <a:gd name="T12" fmla="*/ 2 w 42"/>
                <a:gd name="T13" fmla="*/ 27 h 42"/>
                <a:gd name="T14" fmla="*/ 20 w 42"/>
                <a:gd name="T15" fmla="*/ 42 h 42"/>
                <a:gd name="T16" fmla="*/ 41 w 42"/>
                <a:gd name="T17" fmla="*/ 30 h 42"/>
                <a:gd name="T18" fmla="*/ 39 w 42"/>
                <a:gd name="T19" fmla="*/ 26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2" h="42">
                  <a:moveTo>
                    <a:pt x="39" y="26"/>
                  </a:moveTo>
                  <a:cubicBezTo>
                    <a:pt x="32" y="24"/>
                    <a:pt x="17" y="34"/>
                    <a:pt x="14" y="24"/>
                  </a:cubicBezTo>
                  <a:cubicBezTo>
                    <a:pt x="13" y="21"/>
                    <a:pt x="13" y="14"/>
                    <a:pt x="16" y="12"/>
                  </a:cubicBezTo>
                  <a:cubicBezTo>
                    <a:pt x="19" y="11"/>
                    <a:pt x="25" y="12"/>
                    <a:pt x="28" y="12"/>
                  </a:cubicBezTo>
                  <a:cubicBezTo>
                    <a:pt x="34" y="11"/>
                    <a:pt x="34" y="2"/>
                    <a:pt x="28" y="2"/>
                  </a:cubicBezTo>
                  <a:cubicBezTo>
                    <a:pt x="21" y="1"/>
                    <a:pt x="13" y="0"/>
                    <a:pt x="7" y="5"/>
                  </a:cubicBezTo>
                  <a:cubicBezTo>
                    <a:pt x="1" y="10"/>
                    <a:pt x="0" y="19"/>
                    <a:pt x="2" y="27"/>
                  </a:cubicBezTo>
                  <a:cubicBezTo>
                    <a:pt x="3" y="36"/>
                    <a:pt x="12" y="41"/>
                    <a:pt x="20" y="42"/>
                  </a:cubicBezTo>
                  <a:cubicBezTo>
                    <a:pt x="28" y="42"/>
                    <a:pt x="40" y="39"/>
                    <a:pt x="41" y="30"/>
                  </a:cubicBezTo>
                  <a:cubicBezTo>
                    <a:pt x="42" y="28"/>
                    <a:pt x="40" y="27"/>
                    <a:pt x="39" y="2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5" name="Freeform 241"/>
            <p:cNvSpPr>
              <a:spLocks noEditPoints="1"/>
            </p:cNvSpPr>
            <p:nvPr/>
          </p:nvSpPr>
          <p:spPr bwMode="auto">
            <a:xfrm>
              <a:off x="1141" y="3437"/>
              <a:ext cx="65" cy="95"/>
            </a:xfrm>
            <a:custGeom>
              <a:avLst/>
              <a:gdLst>
                <a:gd name="T0" fmla="*/ 50 w 51"/>
                <a:gd name="T1" fmla="*/ 59 h 75"/>
                <a:gd name="T2" fmla="*/ 44 w 51"/>
                <a:gd name="T3" fmla="*/ 48 h 75"/>
                <a:gd name="T4" fmla="*/ 41 w 51"/>
                <a:gd name="T5" fmla="*/ 32 h 75"/>
                <a:gd name="T6" fmla="*/ 38 w 51"/>
                <a:gd name="T7" fmla="*/ 27 h 75"/>
                <a:gd name="T8" fmla="*/ 39 w 51"/>
                <a:gd name="T9" fmla="*/ 8 h 75"/>
                <a:gd name="T10" fmla="*/ 31 w 51"/>
                <a:gd name="T11" fmla="*/ 4 h 75"/>
                <a:gd name="T12" fmla="*/ 26 w 51"/>
                <a:gd name="T13" fmla="*/ 28 h 75"/>
                <a:gd name="T14" fmla="*/ 27 w 51"/>
                <a:gd name="T15" fmla="*/ 41 h 75"/>
                <a:gd name="T16" fmla="*/ 13 w 51"/>
                <a:gd name="T17" fmla="*/ 39 h 75"/>
                <a:gd name="T18" fmla="*/ 4 w 51"/>
                <a:gd name="T19" fmla="*/ 51 h 75"/>
                <a:gd name="T20" fmla="*/ 16 w 51"/>
                <a:gd name="T21" fmla="*/ 74 h 75"/>
                <a:gd name="T22" fmla="*/ 36 w 51"/>
                <a:gd name="T23" fmla="*/ 60 h 75"/>
                <a:gd name="T24" fmla="*/ 44 w 51"/>
                <a:gd name="T25" fmla="*/ 65 h 75"/>
                <a:gd name="T26" fmla="*/ 50 w 51"/>
                <a:gd name="T27" fmla="*/ 59 h 75"/>
                <a:gd name="T28" fmla="*/ 22 w 51"/>
                <a:gd name="T29" fmla="*/ 59 h 75"/>
                <a:gd name="T30" fmla="*/ 15 w 51"/>
                <a:gd name="T31" fmla="*/ 57 h 75"/>
                <a:gd name="T32" fmla="*/ 19 w 51"/>
                <a:gd name="T33" fmla="*/ 51 h 75"/>
                <a:gd name="T34" fmla="*/ 26 w 51"/>
                <a:gd name="T35" fmla="*/ 53 h 75"/>
                <a:gd name="T36" fmla="*/ 26 w 51"/>
                <a:gd name="T37" fmla="*/ 53 h 75"/>
                <a:gd name="T38" fmla="*/ 22 w 51"/>
                <a:gd name="T39" fmla="*/ 59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" h="75">
                  <a:moveTo>
                    <a:pt x="50" y="59"/>
                  </a:moveTo>
                  <a:cubicBezTo>
                    <a:pt x="49" y="55"/>
                    <a:pt x="46" y="52"/>
                    <a:pt x="44" y="48"/>
                  </a:cubicBezTo>
                  <a:cubicBezTo>
                    <a:pt x="42" y="43"/>
                    <a:pt x="41" y="37"/>
                    <a:pt x="41" y="32"/>
                  </a:cubicBezTo>
                  <a:cubicBezTo>
                    <a:pt x="41" y="30"/>
                    <a:pt x="40" y="28"/>
                    <a:pt x="38" y="27"/>
                  </a:cubicBezTo>
                  <a:cubicBezTo>
                    <a:pt x="37" y="20"/>
                    <a:pt x="38" y="14"/>
                    <a:pt x="39" y="8"/>
                  </a:cubicBezTo>
                  <a:cubicBezTo>
                    <a:pt x="41" y="3"/>
                    <a:pt x="33" y="0"/>
                    <a:pt x="31" y="4"/>
                  </a:cubicBezTo>
                  <a:cubicBezTo>
                    <a:pt x="27" y="12"/>
                    <a:pt x="26" y="19"/>
                    <a:pt x="26" y="28"/>
                  </a:cubicBezTo>
                  <a:cubicBezTo>
                    <a:pt x="26" y="32"/>
                    <a:pt x="26" y="36"/>
                    <a:pt x="27" y="41"/>
                  </a:cubicBezTo>
                  <a:cubicBezTo>
                    <a:pt x="22" y="39"/>
                    <a:pt x="18" y="37"/>
                    <a:pt x="13" y="39"/>
                  </a:cubicBezTo>
                  <a:cubicBezTo>
                    <a:pt x="8" y="41"/>
                    <a:pt x="5" y="46"/>
                    <a:pt x="4" y="51"/>
                  </a:cubicBezTo>
                  <a:cubicBezTo>
                    <a:pt x="0" y="61"/>
                    <a:pt x="5" y="73"/>
                    <a:pt x="16" y="74"/>
                  </a:cubicBezTo>
                  <a:cubicBezTo>
                    <a:pt x="26" y="75"/>
                    <a:pt x="32" y="69"/>
                    <a:pt x="36" y="60"/>
                  </a:cubicBezTo>
                  <a:cubicBezTo>
                    <a:pt x="38" y="62"/>
                    <a:pt x="40" y="64"/>
                    <a:pt x="44" y="65"/>
                  </a:cubicBezTo>
                  <a:cubicBezTo>
                    <a:pt x="48" y="66"/>
                    <a:pt x="51" y="63"/>
                    <a:pt x="50" y="59"/>
                  </a:cubicBezTo>
                  <a:close/>
                  <a:moveTo>
                    <a:pt x="22" y="59"/>
                  </a:moveTo>
                  <a:cubicBezTo>
                    <a:pt x="18" y="64"/>
                    <a:pt x="15" y="63"/>
                    <a:pt x="15" y="57"/>
                  </a:cubicBezTo>
                  <a:cubicBezTo>
                    <a:pt x="15" y="55"/>
                    <a:pt x="16" y="50"/>
                    <a:pt x="19" y="51"/>
                  </a:cubicBezTo>
                  <a:cubicBezTo>
                    <a:pt x="20" y="51"/>
                    <a:pt x="23" y="52"/>
                    <a:pt x="26" y="53"/>
                  </a:cubicBezTo>
                  <a:cubicBezTo>
                    <a:pt x="26" y="53"/>
                    <a:pt x="26" y="53"/>
                    <a:pt x="26" y="53"/>
                  </a:cubicBezTo>
                  <a:cubicBezTo>
                    <a:pt x="25" y="56"/>
                    <a:pt x="23" y="58"/>
                    <a:pt x="22" y="5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6" name="Freeform 242"/>
            <p:cNvSpPr>
              <a:spLocks/>
            </p:cNvSpPr>
            <p:nvPr/>
          </p:nvSpPr>
          <p:spPr bwMode="auto">
            <a:xfrm>
              <a:off x="1134" y="3147"/>
              <a:ext cx="62" cy="90"/>
            </a:xfrm>
            <a:custGeom>
              <a:avLst/>
              <a:gdLst>
                <a:gd name="T0" fmla="*/ 40 w 49"/>
                <a:gd name="T1" fmla="*/ 6 h 71"/>
                <a:gd name="T2" fmla="*/ 37 w 49"/>
                <a:gd name="T3" fmla="*/ 22 h 71"/>
                <a:gd name="T4" fmla="*/ 35 w 49"/>
                <a:gd name="T5" fmla="*/ 38 h 71"/>
                <a:gd name="T6" fmla="*/ 33 w 49"/>
                <a:gd name="T7" fmla="*/ 50 h 71"/>
                <a:gd name="T8" fmla="*/ 32 w 49"/>
                <a:gd name="T9" fmla="*/ 56 h 71"/>
                <a:gd name="T10" fmla="*/ 32 w 49"/>
                <a:gd name="T11" fmla="*/ 53 h 71"/>
                <a:gd name="T12" fmla="*/ 26 w 49"/>
                <a:gd name="T13" fmla="*/ 42 h 71"/>
                <a:gd name="T14" fmla="*/ 19 w 49"/>
                <a:gd name="T15" fmla="*/ 26 h 71"/>
                <a:gd name="T16" fmla="*/ 12 w 49"/>
                <a:gd name="T17" fmla="*/ 13 h 71"/>
                <a:gd name="T18" fmla="*/ 7 w 49"/>
                <a:gd name="T19" fmla="*/ 10 h 71"/>
                <a:gd name="T20" fmla="*/ 4 w 49"/>
                <a:gd name="T21" fmla="*/ 11 h 71"/>
                <a:gd name="T22" fmla="*/ 4 w 49"/>
                <a:gd name="T23" fmla="*/ 16 h 71"/>
                <a:gd name="T24" fmla="*/ 5 w 49"/>
                <a:gd name="T25" fmla="*/ 17 h 71"/>
                <a:gd name="T26" fmla="*/ 11 w 49"/>
                <a:gd name="T27" fmla="*/ 28 h 71"/>
                <a:gd name="T28" fmla="*/ 19 w 49"/>
                <a:gd name="T29" fmla="*/ 46 h 71"/>
                <a:gd name="T30" fmla="*/ 25 w 49"/>
                <a:gd name="T31" fmla="*/ 59 h 71"/>
                <a:gd name="T32" fmla="*/ 31 w 49"/>
                <a:gd name="T33" fmla="*/ 70 h 71"/>
                <a:gd name="T34" fmla="*/ 36 w 49"/>
                <a:gd name="T35" fmla="*/ 69 h 71"/>
                <a:gd name="T36" fmla="*/ 44 w 49"/>
                <a:gd name="T37" fmla="*/ 43 h 71"/>
                <a:gd name="T38" fmla="*/ 46 w 49"/>
                <a:gd name="T39" fmla="*/ 24 h 71"/>
                <a:gd name="T40" fmla="*/ 49 w 49"/>
                <a:gd name="T41" fmla="*/ 6 h 71"/>
                <a:gd name="T42" fmla="*/ 40 w 49"/>
                <a:gd name="T43" fmla="*/ 6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9" h="71">
                  <a:moveTo>
                    <a:pt x="40" y="6"/>
                  </a:moveTo>
                  <a:cubicBezTo>
                    <a:pt x="39" y="11"/>
                    <a:pt x="39" y="17"/>
                    <a:pt x="37" y="22"/>
                  </a:cubicBezTo>
                  <a:cubicBezTo>
                    <a:pt x="36" y="27"/>
                    <a:pt x="36" y="32"/>
                    <a:pt x="35" y="38"/>
                  </a:cubicBezTo>
                  <a:cubicBezTo>
                    <a:pt x="35" y="42"/>
                    <a:pt x="33" y="46"/>
                    <a:pt x="33" y="50"/>
                  </a:cubicBezTo>
                  <a:cubicBezTo>
                    <a:pt x="33" y="52"/>
                    <a:pt x="33" y="54"/>
                    <a:pt x="32" y="56"/>
                  </a:cubicBezTo>
                  <a:cubicBezTo>
                    <a:pt x="32" y="55"/>
                    <a:pt x="32" y="54"/>
                    <a:pt x="32" y="53"/>
                  </a:cubicBezTo>
                  <a:cubicBezTo>
                    <a:pt x="30" y="49"/>
                    <a:pt x="28" y="45"/>
                    <a:pt x="26" y="42"/>
                  </a:cubicBezTo>
                  <a:cubicBezTo>
                    <a:pt x="24" y="36"/>
                    <a:pt x="21" y="31"/>
                    <a:pt x="19" y="26"/>
                  </a:cubicBezTo>
                  <a:cubicBezTo>
                    <a:pt x="17" y="21"/>
                    <a:pt x="13" y="18"/>
                    <a:pt x="12" y="13"/>
                  </a:cubicBezTo>
                  <a:cubicBezTo>
                    <a:pt x="11" y="11"/>
                    <a:pt x="9" y="10"/>
                    <a:pt x="7" y="10"/>
                  </a:cubicBezTo>
                  <a:cubicBezTo>
                    <a:pt x="6" y="11"/>
                    <a:pt x="5" y="11"/>
                    <a:pt x="4" y="11"/>
                  </a:cubicBezTo>
                  <a:cubicBezTo>
                    <a:pt x="0" y="11"/>
                    <a:pt x="0" y="16"/>
                    <a:pt x="4" y="16"/>
                  </a:cubicBezTo>
                  <a:cubicBezTo>
                    <a:pt x="4" y="17"/>
                    <a:pt x="5" y="17"/>
                    <a:pt x="5" y="17"/>
                  </a:cubicBezTo>
                  <a:cubicBezTo>
                    <a:pt x="7" y="21"/>
                    <a:pt x="9" y="24"/>
                    <a:pt x="11" y="28"/>
                  </a:cubicBezTo>
                  <a:cubicBezTo>
                    <a:pt x="14" y="34"/>
                    <a:pt x="16" y="40"/>
                    <a:pt x="19" y="46"/>
                  </a:cubicBezTo>
                  <a:cubicBezTo>
                    <a:pt x="21" y="50"/>
                    <a:pt x="23" y="55"/>
                    <a:pt x="25" y="59"/>
                  </a:cubicBezTo>
                  <a:cubicBezTo>
                    <a:pt x="26" y="63"/>
                    <a:pt x="28" y="67"/>
                    <a:pt x="31" y="70"/>
                  </a:cubicBezTo>
                  <a:cubicBezTo>
                    <a:pt x="33" y="71"/>
                    <a:pt x="35" y="70"/>
                    <a:pt x="36" y="69"/>
                  </a:cubicBezTo>
                  <a:cubicBezTo>
                    <a:pt x="42" y="62"/>
                    <a:pt x="42" y="52"/>
                    <a:pt x="44" y="43"/>
                  </a:cubicBezTo>
                  <a:cubicBezTo>
                    <a:pt x="45" y="37"/>
                    <a:pt x="45" y="30"/>
                    <a:pt x="46" y="24"/>
                  </a:cubicBezTo>
                  <a:cubicBezTo>
                    <a:pt x="48" y="18"/>
                    <a:pt x="49" y="12"/>
                    <a:pt x="49" y="6"/>
                  </a:cubicBezTo>
                  <a:cubicBezTo>
                    <a:pt x="49" y="0"/>
                    <a:pt x="40" y="0"/>
                    <a:pt x="40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7" name="Freeform 243"/>
            <p:cNvSpPr>
              <a:spLocks noEditPoints="1"/>
            </p:cNvSpPr>
            <p:nvPr/>
          </p:nvSpPr>
          <p:spPr bwMode="auto">
            <a:xfrm>
              <a:off x="1189" y="3196"/>
              <a:ext cx="61" cy="62"/>
            </a:xfrm>
            <a:custGeom>
              <a:avLst/>
              <a:gdLst>
                <a:gd name="T0" fmla="*/ 46 w 48"/>
                <a:gd name="T1" fmla="*/ 9 h 49"/>
                <a:gd name="T2" fmla="*/ 31 w 48"/>
                <a:gd name="T3" fmla="*/ 0 h 49"/>
                <a:gd name="T4" fmla="*/ 19 w 48"/>
                <a:gd name="T5" fmla="*/ 1 h 49"/>
                <a:gd name="T6" fmla="*/ 16 w 48"/>
                <a:gd name="T7" fmla="*/ 2 h 49"/>
                <a:gd name="T8" fmla="*/ 8 w 48"/>
                <a:gd name="T9" fmla="*/ 6 h 49"/>
                <a:gd name="T10" fmla="*/ 8 w 48"/>
                <a:gd name="T11" fmla="*/ 9 h 49"/>
                <a:gd name="T12" fmla="*/ 2 w 48"/>
                <a:gd name="T13" fmla="*/ 22 h 49"/>
                <a:gd name="T14" fmla="*/ 3 w 48"/>
                <a:gd name="T15" fmla="*/ 37 h 49"/>
                <a:gd name="T16" fmla="*/ 15 w 48"/>
                <a:gd name="T17" fmla="*/ 46 h 49"/>
                <a:gd name="T18" fmla="*/ 19 w 48"/>
                <a:gd name="T19" fmla="*/ 46 h 49"/>
                <a:gd name="T20" fmla="*/ 21 w 48"/>
                <a:gd name="T21" fmla="*/ 49 h 49"/>
                <a:gd name="T22" fmla="*/ 34 w 48"/>
                <a:gd name="T23" fmla="*/ 42 h 49"/>
                <a:gd name="T24" fmla="*/ 45 w 48"/>
                <a:gd name="T25" fmla="*/ 35 h 49"/>
                <a:gd name="T26" fmla="*/ 47 w 48"/>
                <a:gd name="T27" fmla="*/ 25 h 49"/>
                <a:gd name="T28" fmla="*/ 46 w 48"/>
                <a:gd name="T29" fmla="*/ 9 h 49"/>
                <a:gd name="T30" fmla="*/ 19 w 48"/>
                <a:gd name="T31" fmla="*/ 39 h 49"/>
                <a:gd name="T32" fmla="*/ 10 w 48"/>
                <a:gd name="T33" fmla="*/ 35 h 49"/>
                <a:gd name="T34" fmla="*/ 8 w 48"/>
                <a:gd name="T35" fmla="*/ 24 h 49"/>
                <a:gd name="T36" fmla="*/ 19 w 48"/>
                <a:gd name="T37" fmla="*/ 9 h 49"/>
                <a:gd name="T38" fmla="*/ 24 w 48"/>
                <a:gd name="T39" fmla="*/ 12 h 49"/>
                <a:gd name="T40" fmla="*/ 30 w 48"/>
                <a:gd name="T41" fmla="*/ 24 h 49"/>
                <a:gd name="T42" fmla="*/ 27 w 48"/>
                <a:gd name="T43" fmla="*/ 35 h 49"/>
                <a:gd name="T44" fmla="*/ 19 w 48"/>
                <a:gd name="T45" fmla="*/ 39 h 49"/>
                <a:gd name="T46" fmla="*/ 41 w 48"/>
                <a:gd name="T47" fmla="*/ 28 h 49"/>
                <a:gd name="T48" fmla="*/ 36 w 48"/>
                <a:gd name="T49" fmla="*/ 35 h 49"/>
                <a:gd name="T50" fmla="*/ 37 w 48"/>
                <a:gd name="T51" fmla="*/ 31 h 49"/>
                <a:gd name="T52" fmla="*/ 35 w 48"/>
                <a:gd name="T53" fmla="*/ 14 h 49"/>
                <a:gd name="T54" fmla="*/ 27 w 48"/>
                <a:gd name="T55" fmla="*/ 6 h 49"/>
                <a:gd name="T56" fmla="*/ 33 w 48"/>
                <a:gd name="T57" fmla="*/ 6 h 49"/>
                <a:gd name="T58" fmla="*/ 41 w 48"/>
                <a:gd name="T59" fmla="*/ 20 h 49"/>
                <a:gd name="T60" fmla="*/ 41 w 48"/>
                <a:gd name="T61" fmla="*/ 28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8" h="49">
                  <a:moveTo>
                    <a:pt x="46" y="9"/>
                  </a:moveTo>
                  <a:cubicBezTo>
                    <a:pt x="44" y="3"/>
                    <a:pt x="37" y="1"/>
                    <a:pt x="31" y="0"/>
                  </a:cubicBezTo>
                  <a:cubicBezTo>
                    <a:pt x="27" y="0"/>
                    <a:pt x="23" y="1"/>
                    <a:pt x="19" y="1"/>
                  </a:cubicBezTo>
                  <a:cubicBezTo>
                    <a:pt x="17" y="1"/>
                    <a:pt x="16" y="1"/>
                    <a:pt x="16" y="2"/>
                  </a:cubicBezTo>
                  <a:cubicBezTo>
                    <a:pt x="13" y="3"/>
                    <a:pt x="10" y="4"/>
                    <a:pt x="8" y="6"/>
                  </a:cubicBezTo>
                  <a:cubicBezTo>
                    <a:pt x="7" y="7"/>
                    <a:pt x="8" y="8"/>
                    <a:pt x="8" y="9"/>
                  </a:cubicBezTo>
                  <a:cubicBezTo>
                    <a:pt x="5" y="13"/>
                    <a:pt x="3" y="17"/>
                    <a:pt x="2" y="22"/>
                  </a:cubicBezTo>
                  <a:cubicBezTo>
                    <a:pt x="1" y="27"/>
                    <a:pt x="0" y="33"/>
                    <a:pt x="3" y="37"/>
                  </a:cubicBezTo>
                  <a:cubicBezTo>
                    <a:pt x="5" y="40"/>
                    <a:pt x="11" y="46"/>
                    <a:pt x="15" y="46"/>
                  </a:cubicBezTo>
                  <a:cubicBezTo>
                    <a:pt x="16" y="46"/>
                    <a:pt x="18" y="46"/>
                    <a:pt x="19" y="46"/>
                  </a:cubicBezTo>
                  <a:cubicBezTo>
                    <a:pt x="18" y="48"/>
                    <a:pt x="20" y="49"/>
                    <a:pt x="21" y="49"/>
                  </a:cubicBezTo>
                  <a:cubicBezTo>
                    <a:pt x="26" y="48"/>
                    <a:pt x="30" y="44"/>
                    <a:pt x="34" y="42"/>
                  </a:cubicBezTo>
                  <a:cubicBezTo>
                    <a:pt x="38" y="40"/>
                    <a:pt x="43" y="39"/>
                    <a:pt x="45" y="35"/>
                  </a:cubicBezTo>
                  <a:cubicBezTo>
                    <a:pt x="47" y="32"/>
                    <a:pt x="47" y="29"/>
                    <a:pt x="47" y="25"/>
                  </a:cubicBezTo>
                  <a:cubicBezTo>
                    <a:pt x="47" y="20"/>
                    <a:pt x="48" y="14"/>
                    <a:pt x="46" y="9"/>
                  </a:cubicBezTo>
                  <a:close/>
                  <a:moveTo>
                    <a:pt x="19" y="39"/>
                  </a:moveTo>
                  <a:cubicBezTo>
                    <a:pt x="16" y="39"/>
                    <a:pt x="12" y="36"/>
                    <a:pt x="10" y="35"/>
                  </a:cubicBezTo>
                  <a:cubicBezTo>
                    <a:pt x="7" y="32"/>
                    <a:pt x="8" y="28"/>
                    <a:pt x="8" y="24"/>
                  </a:cubicBezTo>
                  <a:cubicBezTo>
                    <a:pt x="9" y="18"/>
                    <a:pt x="12" y="10"/>
                    <a:pt x="19" y="9"/>
                  </a:cubicBezTo>
                  <a:cubicBezTo>
                    <a:pt x="21" y="10"/>
                    <a:pt x="22" y="11"/>
                    <a:pt x="24" y="12"/>
                  </a:cubicBezTo>
                  <a:cubicBezTo>
                    <a:pt x="27" y="14"/>
                    <a:pt x="30" y="20"/>
                    <a:pt x="30" y="24"/>
                  </a:cubicBezTo>
                  <a:cubicBezTo>
                    <a:pt x="31" y="27"/>
                    <a:pt x="29" y="32"/>
                    <a:pt x="27" y="35"/>
                  </a:cubicBezTo>
                  <a:cubicBezTo>
                    <a:pt x="25" y="38"/>
                    <a:pt x="22" y="39"/>
                    <a:pt x="19" y="39"/>
                  </a:cubicBezTo>
                  <a:close/>
                  <a:moveTo>
                    <a:pt x="41" y="28"/>
                  </a:moveTo>
                  <a:cubicBezTo>
                    <a:pt x="41" y="32"/>
                    <a:pt x="38" y="33"/>
                    <a:pt x="36" y="35"/>
                  </a:cubicBezTo>
                  <a:cubicBezTo>
                    <a:pt x="36" y="33"/>
                    <a:pt x="36" y="32"/>
                    <a:pt x="37" y="31"/>
                  </a:cubicBezTo>
                  <a:cubicBezTo>
                    <a:pt x="38" y="24"/>
                    <a:pt x="38" y="20"/>
                    <a:pt x="35" y="14"/>
                  </a:cubicBezTo>
                  <a:cubicBezTo>
                    <a:pt x="33" y="10"/>
                    <a:pt x="30" y="8"/>
                    <a:pt x="27" y="6"/>
                  </a:cubicBezTo>
                  <a:cubicBezTo>
                    <a:pt x="30" y="6"/>
                    <a:pt x="32" y="6"/>
                    <a:pt x="33" y="6"/>
                  </a:cubicBezTo>
                  <a:cubicBezTo>
                    <a:pt x="41" y="7"/>
                    <a:pt x="41" y="13"/>
                    <a:pt x="41" y="20"/>
                  </a:cubicBezTo>
                  <a:cubicBezTo>
                    <a:pt x="41" y="22"/>
                    <a:pt x="41" y="25"/>
                    <a:pt x="41" y="2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8" name="Freeform 244"/>
            <p:cNvSpPr>
              <a:spLocks/>
            </p:cNvSpPr>
            <p:nvPr/>
          </p:nvSpPr>
          <p:spPr bwMode="auto">
            <a:xfrm>
              <a:off x="1247" y="3186"/>
              <a:ext cx="42" cy="14"/>
            </a:xfrm>
            <a:custGeom>
              <a:avLst/>
              <a:gdLst>
                <a:gd name="T0" fmla="*/ 28 w 33"/>
                <a:gd name="T1" fmla="*/ 1 h 11"/>
                <a:gd name="T2" fmla="*/ 4 w 33"/>
                <a:gd name="T3" fmla="*/ 2 h 11"/>
                <a:gd name="T4" fmla="*/ 0 w 33"/>
                <a:gd name="T5" fmla="*/ 5 h 11"/>
                <a:gd name="T6" fmla="*/ 0 w 33"/>
                <a:gd name="T7" fmla="*/ 7 h 11"/>
                <a:gd name="T8" fmla="*/ 4 w 33"/>
                <a:gd name="T9" fmla="*/ 10 h 11"/>
                <a:gd name="T10" fmla="*/ 29 w 33"/>
                <a:gd name="T11" fmla="*/ 8 h 11"/>
                <a:gd name="T12" fmla="*/ 28 w 33"/>
                <a:gd name="T13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" h="11">
                  <a:moveTo>
                    <a:pt x="28" y="1"/>
                  </a:moveTo>
                  <a:cubicBezTo>
                    <a:pt x="20" y="0"/>
                    <a:pt x="12" y="1"/>
                    <a:pt x="4" y="2"/>
                  </a:cubicBezTo>
                  <a:cubicBezTo>
                    <a:pt x="3" y="2"/>
                    <a:pt x="1" y="3"/>
                    <a:pt x="0" y="5"/>
                  </a:cubicBezTo>
                  <a:cubicBezTo>
                    <a:pt x="0" y="6"/>
                    <a:pt x="0" y="7"/>
                    <a:pt x="0" y="7"/>
                  </a:cubicBezTo>
                  <a:cubicBezTo>
                    <a:pt x="1" y="9"/>
                    <a:pt x="3" y="10"/>
                    <a:pt x="4" y="10"/>
                  </a:cubicBezTo>
                  <a:cubicBezTo>
                    <a:pt x="12" y="11"/>
                    <a:pt x="21" y="9"/>
                    <a:pt x="29" y="8"/>
                  </a:cubicBezTo>
                  <a:cubicBezTo>
                    <a:pt x="33" y="8"/>
                    <a:pt x="31" y="1"/>
                    <a:pt x="2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9" name="Freeform 245"/>
            <p:cNvSpPr>
              <a:spLocks/>
            </p:cNvSpPr>
            <p:nvPr/>
          </p:nvSpPr>
          <p:spPr bwMode="auto">
            <a:xfrm>
              <a:off x="1231" y="3170"/>
              <a:ext cx="52" cy="14"/>
            </a:xfrm>
            <a:custGeom>
              <a:avLst/>
              <a:gdLst>
                <a:gd name="T0" fmla="*/ 37 w 41"/>
                <a:gd name="T1" fmla="*/ 1 h 11"/>
                <a:gd name="T2" fmla="*/ 19 w 41"/>
                <a:gd name="T3" fmla="*/ 1 h 11"/>
                <a:gd name="T4" fmla="*/ 2 w 41"/>
                <a:gd name="T5" fmla="*/ 5 h 11"/>
                <a:gd name="T6" fmla="*/ 2 w 41"/>
                <a:gd name="T7" fmla="*/ 9 h 11"/>
                <a:gd name="T8" fmla="*/ 17 w 41"/>
                <a:gd name="T9" fmla="*/ 10 h 11"/>
                <a:gd name="T10" fmla="*/ 31 w 41"/>
                <a:gd name="T11" fmla="*/ 9 h 11"/>
                <a:gd name="T12" fmla="*/ 37 w 41"/>
                <a:gd name="T13" fmla="*/ 10 h 11"/>
                <a:gd name="T14" fmla="*/ 39 w 41"/>
                <a:gd name="T15" fmla="*/ 8 h 11"/>
                <a:gd name="T16" fmla="*/ 37 w 41"/>
                <a:gd name="T17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1" h="11">
                  <a:moveTo>
                    <a:pt x="37" y="1"/>
                  </a:moveTo>
                  <a:cubicBezTo>
                    <a:pt x="31" y="0"/>
                    <a:pt x="25" y="0"/>
                    <a:pt x="19" y="1"/>
                  </a:cubicBezTo>
                  <a:cubicBezTo>
                    <a:pt x="13" y="1"/>
                    <a:pt x="7" y="2"/>
                    <a:pt x="2" y="5"/>
                  </a:cubicBezTo>
                  <a:cubicBezTo>
                    <a:pt x="0" y="6"/>
                    <a:pt x="0" y="8"/>
                    <a:pt x="2" y="9"/>
                  </a:cubicBezTo>
                  <a:cubicBezTo>
                    <a:pt x="6" y="11"/>
                    <a:pt x="11" y="11"/>
                    <a:pt x="17" y="10"/>
                  </a:cubicBezTo>
                  <a:cubicBezTo>
                    <a:pt x="22" y="10"/>
                    <a:pt x="26" y="9"/>
                    <a:pt x="31" y="9"/>
                  </a:cubicBezTo>
                  <a:cubicBezTo>
                    <a:pt x="33" y="11"/>
                    <a:pt x="35" y="11"/>
                    <a:pt x="37" y="10"/>
                  </a:cubicBezTo>
                  <a:cubicBezTo>
                    <a:pt x="38" y="9"/>
                    <a:pt x="38" y="9"/>
                    <a:pt x="39" y="8"/>
                  </a:cubicBezTo>
                  <a:cubicBezTo>
                    <a:pt x="41" y="6"/>
                    <a:pt x="40" y="2"/>
                    <a:pt x="3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0" name="Freeform 246"/>
            <p:cNvSpPr>
              <a:spLocks/>
            </p:cNvSpPr>
            <p:nvPr/>
          </p:nvSpPr>
          <p:spPr bwMode="auto">
            <a:xfrm>
              <a:off x="1298" y="3116"/>
              <a:ext cx="63" cy="78"/>
            </a:xfrm>
            <a:custGeom>
              <a:avLst/>
              <a:gdLst>
                <a:gd name="T0" fmla="*/ 44 w 50"/>
                <a:gd name="T1" fmla="*/ 31 h 62"/>
                <a:gd name="T2" fmla="*/ 31 w 50"/>
                <a:gd name="T3" fmla="*/ 33 h 62"/>
                <a:gd name="T4" fmla="*/ 31 w 50"/>
                <a:gd name="T5" fmla="*/ 31 h 62"/>
                <a:gd name="T6" fmla="*/ 31 w 50"/>
                <a:gd name="T7" fmla="*/ 26 h 62"/>
                <a:gd name="T8" fmla="*/ 31 w 50"/>
                <a:gd name="T9" fmla="*/ 22 h 62"/>
                <a:gd name="T10" fmla="*/ 31 w 50"/>
                <a:gd name="T11" fmla="*/ 20 h 62"/>
                <a:gd name="T12" fmla="*/ 30 w 50"/>
                <a:gd name="T13" fmla="*/ 16 h 62"/>
                <a:gd name="T14" fmla="*/ 25 w 50"/>
                <a:gd name="T15" fmla="*/ 17 h 62"/>
                <a:gd name="T16" fmla="*/ 22 w 50"/>
                <a:gd name="T17" fmla="*/ 32 h 62"/>
                <a:gd name="T18" fmla="*/ 10 w 50"/>
                <a:gd name="T19" fmla="*/ 32 h 62"/>
                <a:gd name="T20" fmla="*/ 13 w 50"/>
                <a:gd name="T21" fmla="*/ 20 h 62"/>
                <a:gd name="T22" fmla="*/ 15 w 50"/>
                <a:gd name="T23" fmla="*/ 6 h 62"/>
                <a:gd name="T24" fmla="*/ 8 w 50"/>
                <a:gd name="T25" fmla="*/ 4 h 62"/>
                <a:gd name="T26" fmla="*/ 7 w 50"/>
                <a:gd name="T27" fmla="*/ 4 h 62"/>
                <a:gd name="T28" fmla="*/ 7 w 50"/>
                <a:gd name="T29" fmla="*/ 7 h 62"/>
                <a:gd name="T30" fmla="*/ 7 w 50"/>
                <a:gd name="T31" fmla="*/ 8 h 62"/>
                <a:gd name="T32" fmla="*/ 0 w 50"/>
                <a:gd name="T33" fmla="*/ 36 h 62"/>
                <a:gd name="T34" fmla="*/ 5 w 50"/>
                <a:gd name="T35" fmla="*/ 42 h 62"/>
                <a:gd name="T36" fmla="*/ 22 w 50"/>
                <a:gd name="T37" fmla="*/ 42 h 62"/>
                <a:gd name="T38" fmla="*/ 23 w 50"/>
                <a:gd name="T39" fmla="*/ 54 h 62"/>
                <a:gd name="T40" fmla="*/ 27 w 50"/>
                <a:gd name="T41" fmla="*/ 62 h 62"/>
                <a:gd name="T42" fmla="*/ 30 w 50"/>
                <a:gd name="T43" fmla="*/ 61 h 62"/>
                <a:gd name="T44" fmla="*/ 31 w 50"/>
                <a:gd name="T45" fmla="*/ 43 h 62"/>
                <a:gd name="T46" fmla="*/ 31 w 50"/>
                <a:gd name="T47" fmla="*/ 42 h 62"/>
                <a:gd name="T48" fmla="*/ 43 w 50"/>
                <a:gd name="T49" fmla="*/ 41 h 62"/>
                <a:gd name="T50" fmla="*/ 50 w 50"/>
                <a:gd name="T51" fmla="*/ 37 h 62"/>
                <a:gd name="T52" fmla="*/ 44 w 50"/>
                <a:gd name="T53" fmla="*/ 31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50" h="62">
                  <a:moveTo>
                    <a:pt x="44" y="31"/>
                  </a:moveTo>
                  <a:cubicBezTo>
                    <a:pt x="40" y="32"/>
                    <a:pt x="35" y="33"/>
                    <a:pt x="31" y="33"/>
                  </a:cubicBezTo>
                  <a:cubicBezTo>
                    <a:pt x="31" y="32"/>
                    <a:pt x="31" y="32"/>
                    <a:pt x="31" y="31"/>
                  </a:cubicBezTo>
                  <a:cubicBezTo>
                    <a:pt x="31" y="30"/>
                    <a:pt x="31" y="28"/>
                    <a:pt x="31" y="26"/>
                  </a:cubicBezTo>
                  <a:cubicBezTo>
                    <a:pt x="31" y="25"/>
                    <a:pt x="31" y="23"/>
                    <a:pt x="31" y="22"/>
                  </a:cubicBezTo>
                  <a:cubicBezTo>
                    <a:pt x="31" y="21"/>
                    <a:pt x="31" y="20"/>
                    <a:pt x="31" y="20"/>
                  </a:cubicBezTo>
                  <a:cubicBezTo>
                    <a:pt x="33" y="19"/>
                    <a:pt x="32" y="16"/>
                    <a:pt x="30" y="16"/>
                  </a:cubicBezTo>
                  <a:cubicBezTo>
                    <a:pt x="28" y="14"/>
                    <a:pt x="26" y="15"/>
                    <a:pt x="25" y="17"/>
                  </a:cubicBezTo>
                  <a:cubicBezTo>
                    <a:pt x="23" y="22"/>
                    <a:pt x="23" y="27"/>
                    <a:pt x="22" y="32"/>
                  </a:cubicBezTo>
                  <a:cubicBezTo>
                    <a:pt x="18" y="32"/>
                    <a:pt x="14" y="32"/>
                    <a:pt x="10" y="32"/>
                  </a:cubicBezTo>
                  <a:cubicBezTo>
                    <a:pt x="11" y="28"/>
                    <a:pt x="12" y="24"/>
                    <a:pt x="13" y="20"/>
                  </a:cubicBezTo>
                  <a:cubicBezTo>
                    <a:pt x="14" y="15"/>
                    <a:pt x="15" y="11"/>
                    <a:pt x="15" y="6"/>
                  </a:cubicBezTo>
                  <a:cubicBezTo>
                    <a:pt x="14" y="2"/>
                    <a:pt x="10" y="0"/>
                    <a:pt x="8" y="4"/>
                  </a:cubicBezTo>
                  <a:cubicBezTo>
                    <a:pt x="8" y="3"/>
                    <a:pt x="7" y="4"/>
                    <a:pt x="7" y="4"/>
                  </a:cubicBezTo>
                  <a:cubicBezTo>
                    <a:pt x="7" y="5"/>
                    <a:pt x="7" y="6"/>
                    <a:pt x="7" y="7"/>
                  </a:cubicBezTo>
                  <a:cubicBezTo>
                    <a:pt x="7" y="7"/>
                    <a:pt x="7" y="8"/>
                    <a:pt x="7" y="8"/>
                  </a:cubicBezTo>
                  <a:cubicBezTo>
                    <a:pt x="5" y="17"/>
                    <a:pt x="3" y="27"/>
                    <a:pt x="0" y="36"/>
                  </a:cubicBezTo>
                  <a:cubicBezTo>
                    <a:pt x="0" y="39"/>
                    <a:pt x="2" y="42"/>
                    <a:pt x="5" y="42"/>
                  </a:cubicBezTo>
                  <a:cubicBezTo>
                    <a:pt x="11" y="42"/>
                    <a:pt x="16" y="42"/>
                    <a:pt x="22" y="42"/>
                  </a:cubicBezTo>
                  <a:cubicBezTo>
                    <a:pt x="23" y="46"/>
                    <a:pt x="23" y="50"/>
                    <a:pt x="23" y="54"/>
                  </a:cubicBezTo>
                  <a:cubicBezTo>
                    <a:pt x="24" y="57"/>
                    <a:pt x="24" y="59"/>
                    <a:pt x="27" y="62"/>
                  </a:cubicBezTo>
                  <a:cubicBezTo>
                    <a:pt x="28" y="62"/>
                    <a:pt x="29" y="62"/>
                    <a:pt x="30" y="61"/>
                  </a:cubicBezTo>
                  <a:cubicBezTo>
                    <a:pt x="35" y="57"/>
                    <a:pt x="32" y="48"/>
                    <a:pt x="31" y="43"/>
                  </a:cubicBezTo>
                  <a:cubicBezTo>
                    <a:pt x="31" y="43"/>
                    <a:pt x="31" y="43"/>
                    <a:pt x="31" y="42"/>
                  </a:cubicBezTo>
                  <a:cubicBezTo>
                    <a:pt x="35" y="43"/>
                    <a:pt x="40" y="42"/>
                    <a:pt x="43" y="41"/>
                  </a:cubicBezTo>
                  <a:cubicBezTo>
                    <a:pt x="46" y="43"/>
                    <a:pt x="49" y="41"/>
                    <a:pt x="50" y="37"/>
                  </a:cubicBezTo>
                  <a:cubicBezTo>
                    <a:pt x="50" y="34"/>
                    <a:pt x="48" y="29"/>
                    <a:pt x="44" y="3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1" name="Freeform 247"/>
            <p:cNvSpPr>
              <a:spLocks/>
            </p:cNvSpPr>
            <p:nvPr/>
          </p:nvSpPr>
          <p:spPr bwMode="auto">
            <a:xfrm>
              <a:off x="1302" y="3194"/>
              <a:ext cx="73" cy="19"/>
            </a:xfrm>
            <a:custGeom>
              <a:avLst/>
              <a:gdLst>
                <a:gd name="T0" fmla="*/ 56 w 58"/>
                <a:gd name="T1" fmla="*/ 2 h 15"/>
                <a:gd name="T2" fmla="*/ 41 w 58"/>
                <a:gd name="T3" fmla="*/ 1 h 15"/>
                <a:gd name="T4" fmla="*/ 25 w 58"/>
                <a:gd name="T5" fmla="*/ 1 h 15"/>
                <a:gd name="T6" fmla="*/ 1 w 58"/>
                <a:gd name="T7" fmla="*/ 11 h 15"/>
                <a:gd name="T8" fmla="*/ 3 w 58"/>
                <a:gd name="T9" fmla="*/ 14 h 15"/>
                <a:gd name="T10" fmla="*/ 13 w 58"/>
                <a:gd name="T11" fmla="*/ 12 h 15"/>
                <a:gd name="T12" fmla="*/ 26 w 58"/>
                <a:gd name="T13" fmla="*/ 10 h 15"/>
                <a:gd name="T14" fmla="*/ 52 w 58"/>
                <a:gd name="T15" fmla="*/ 8 h 15"/>
                <a:gd name="T16" fmla="*/ 58 w 58"/>
                <a:gd name="T17" fmla="*/ 7 h 15"/>
                <a:gd name="T18" fmla="*/ 58 w 58"/>
                <a:gd name="T19" fmla="*/ 5 h 15"/>
                <a:gd name="T20" fmla="*/ 56 w 58"/>
                <a:gd name="T21" fmla="*/ 2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15">
                  <a:moveTo>
                    <a:pt x="56" y="2"/>
                  </a:moveTo>
                  <a:cubicBezTo>
                    <a:pt x="51" y="0"/>
                    <a:pt x="46" y="0"/>
                    <a:pt x="41" y="1"/>
                  </a:cubicBezTo>
                  <a:cubicBezTo>
                    <a:pt x="36" y="1"/>
                    <a:pt x="30" y="1"/>
                    <a:pt x="25" y="1"/>
                  </a:cubicBezTo>
                  <a:cubicBezTo>
                    <a:pt x="18" y="1"/>
                    <a:pt x="2" y="2"/>
                    <a:pt x="1" y="11"/>
                  </a:cubicBezTo>
                  <a:cubicBezTo>
                    <a:pt x="0" y="12"/>
                    <a:pt x="2" y="14"/>
                    <a:pt x="3" y="14"/>
                  </a:cubicBezTo>
                  <a:cubicBezTo>
                    <a:pt x="6" y="15"/>
                    <a:pt x="10" y="12"/>
                    <a:pt x="13" y="12"/>
                  </a:cubicBezTo>
                  <a:cubicBezTo>
                    <a:pt x="17" y="10"/>
                    <a:pt x="22" y="10"/>
                    <a:pt x="26" y="10"/>
                  </a:cubicBezTo>
                  <a:cubicBezTo>
                    <a:pt x="35" y="9"/>
                    <a:pt x="44" y="8"/>
                    <a:pt x="52" y="8"/>
                  </a:cubicBezTo>
                  <a:cubicBezTo>
                    <a:pt x="54" y="10"/>
                    <a:pt x="58" y="10"/>
                    <a:pt x="58" y="7"/>
                  </a:cubicBezTo>
                  <a:cubicBezTo>
                    <a:pt x="58" y="6"/>
                    <a:pt x="58" y="6"/>
                    <a:pt x="58" y="5"/>
                  </a:cubicBezTo>
                  <a:cubicBezTo>
                    <a:pt x="58" y="4"/>
                    <a:pt x="57" y="3"/>
                    <a:pt x="56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2" name="Freeform 248"/>
            <p:cNvSpPr>
              <a:spLocks/>
            </p:cNvSpPr>
            <p:nvPr/>
          </p:nvSpPr>
          <p:spPr bwMode="auto">
            <a:xfrm>
              <a:off x="1313" y="3220"/>
              <a:ext cx="59" cy="70"/>
            </a:xfrm>
            <a:custGeom>
              <a:avLst/>
              <a:gdLst>
                <a:gd name="T0" fmla="*/ 44 w 47"/>
                <a:gd name="T1" fmla="*/ 32 h 55"/>
                <a:gd name="T2" fmla="*/ 32 w 47"/>
                <a:gd name="T3" fmla="*/ 23 h 55"/>
                <a:gd name="T4" fmla="*/ 26 w 47"/>
                <a:gd name="T5" fmla="*/ 23 h 55"/>
                <a:gd name="T6" fmla="*/ 26 w 47"/>
                <a:gd name="T7" fmla="*/ 22 h 55"/>
                <a:gd name="T8" fmla="*/ 26 w 47"/>
                <a:gd name="T9" fmla="*/ 17 h 55"/>
                <a:gd name="T10" fmla="*/ 21 w 47"/>
                <a:gd name="T11" fmla="*/ 3 h 55"/>
                <a:gd name="T12" fmla="*/ 4 w 47"/>
                <a:gd name="T13" fmla="*/ 21 h 55"/>
                <a:gd name="T14" fmla="*/ 7 w 47"/>
                <a:gd name="T15" fmla="*/ 24 h 55"/>
                <a:gd name="T16" fmla="*/ 8 w 47"/>
                <a:gd name="T17" fmla="*/ 24 h 55"/>
                <a:gd name="T18" fmla="*/ 10 w 47"/>
                <a:gd name="T19" fmla="*/ 18 h 55"/>
                <a:gd name="T20" fmla="*/ 14 w 47"/>
                <a:gd name="T21" fmla="*/ 11 h 55"/>
                <a:gd name="T22" fmla="*/ 18 w 47"/>
                <a:gd name="T23" fmla="*/ 19 h 55"/>
                <a:gd name="T24" fmla="*/ 25 w 47"/>
                <a:gd name="T25" fmla="*/ 31 h 55"/>
                <a:gd name="T26" fmla="*/ 30 w 47"/>
                <a:gd name="T27" fmla="*/ 31 h 55"/>
                <a:gd name="T28" fmla="*/ 34 w 47"/>
                <a:gd name="T29" fmla="*/ 33 h 55"/>
                <a:gd name="T30" fmla="*/ 31 w 47"/>
                <a:gd name="T31" fmla="*/ 41 h 55"/>
                <a:gd name="T32" fmla="*/ 5 w 47"/>
                <a:gd name="T33" fmla="*/ 45 h 55"/>
                <a:gd name="T34" fmla="*/ 5 w 47"/>
                <a:gd name="T35" fmla="*/ 50 h 55"/>
                <a:gd name="T36" fmla="*/ 41 w 47"/>
                <a:gd name="T37" fmla="*/ 45 h 55"/>
                <a:gd name="T38" fmla="*/ 44 w 47"/>
                <a:gd name="T39" fmla="*/ 32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7" h="55">
                  <a:moveTo>
                    <a:pt x="44" y="32"/>
                  </a:moveTo>
                  <a:cubicBezTo>
                    <a:pt x="42" y="28"/>
                    <a:pt x="37" y="23"/>
                    <a:pt x="32" y="23"/>
                  </a:cubicBezTo>
                  <a:cubicBezTo>
                    <a:pt x="30" y="22"/>
                    <a:pt x="28" y="22"/>
                    <a:pt x="26" y="23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0"/>
                    <a:pt x="26" y="18"/>
                    <a:pt x="26" y="17"/>
                  </a:cubicBezTo>
                  <a:cubicBezTo>
                    <a:pt x="26" y="12"/>
                    <a:pt x="28" y="5"/>
                    <a:pt x="21" y="3"/>
                  </a:cubicBezTo>
                  <a:cubicBezTo>
                    <a:pt x="11" y="0"/>
                    <a:pt x="0" y="11"/>
                    <a:pt x="4" y="21"/>
                  </a:cubicBezTo>
                  <a:cubicBezTo>
                    <a:pt x="4" y="23"/>
                    <a:pt x="5" y="24"/>
                    <a:pt x="7" y="24"/>
                  </a:cubicBezTo>
                  <a:cubicBezTo>
                    <a:pt x="7" y="24"/>
                    <a:pt x="8" y="24"/>
                    <a:pt x="8" y="24"/>
                  </a:cubicBezTo>
                  <a:cubicBezTo>
                    <a:pt x="12" y="23"/>
                    <a:pt x="12" y="19"/>
                    <a:pt x="10" y="18"/>
                  </a:cubicBezTo>
                  <a:cubicBezTo>
                    <a:pt x="10" y="15"/>
                    <a:pt x="12" y="12"/>
                    <a:pt x="14" y="11"/>
                  </a:cubicBezTo>
                  <a:cubicBezTo>
                    <a:pt x="20" y="7"/>
                    <a:pt x="19" y="16"/>
                    <a:pt x="18" y="19"/>
                  </a:cubicBezTo>
                  <a:cubicBezTo>
                    <a:pt x="17" y="25"/>
                    <a:pt x="18" y="32"/>
                    <a:pt x="25" y="31"/>
                  </a:cubicBezTo>
                  <a:cubicBezTo>
                    <a:pt x="27" y="31"/>
                    <a:pt x="28" y="31"/>
                    <a:pt x="30" y="31"/>
                  </a:cubicBezTo>
                  <a:cubicBezTo>
                    <a:pt x="32" y="31"/>
                    <a:pt x="33" y="32"/>
                    <a:pt x="34" y="33"/>
                  </a:cubicBezTo>
                  <a:cubicBezTo>
                    <a:pt x="39" y="37"/>
                    <a:pt x="35" y="39"/>
                    <a:pt x="31" y="41"/>
                  </a:cubicBezTo>
                  <a:cubicBezTo>
                    <a:pt x="23" y="45"/>
                    <a:pt x="13" y="41"/>
                    <a:pt x="5" y="45"/>
                  </a:cubicBezTo>
                  <a:cubicBezTo>
                    <a:pt x="3" y="45"/>
                    <a:pt x="3" y="49"/>
                    <a:pt x="5" y="50"/>
                  </a:cubicBezTo>
                  <a:cubicBezTo>
                    <a:pt x="16" y="55"/>
                    <a:pt x="32" y="52"/>
                    <a:pt x="41" y="45"/>
                  </a:cubicBezTo>
                  <a:cubicBezTo>
                    <a:pt x="45" y="42"/>
                    <a:pt x="47" y="36"/>
                    <a:pt x="44" y="3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3" name="Freeform 249"/>
            <p:cNvSpPr>
              <a:spLocks/>
            </p:cNvSpPr>
            <p:nvPr/>
          </p:nvSpPr>
          <p:spPr bwMode="auto">
            <a:xfrm>
              <a:off x="1386" y="3146"/>
              <a:ext cx="83" cy="77"/>
            </a:xfrm>
            <a:custGeom>
              <a:avLst/>
              <a:gdLst>
                <a:gd name="T0" fmla="*/ 62 w 66"/>
                <a:gd name="T1" fmla="*/ 10 h 61"/>
                <a:gd name="T2" fmla="*/ 57 w 66"/>
                <a:gd name="T3" fmla="*/ 10 h 61"/>
                <a:gd name="T4" fmla="*/ 55 w 66"/>
                <a:gd name="T5" fmla="*/ 15 h 61"/>
                <a:gd name="T6" fmla="*/ 54 w 66"/>
                <a:gd name="T7" fmla="*/ 18 h 61"/>
                <a:gd name="T8" fmla="*/ 43 w 66"/>
                <a:gd name="T9" fmla="*/ 12 h 61"/>
                <a:gd name="T10" fmla="*/ 20 w 66"/>
                <a:gd name="T11" fmla="*/ 3 h 61"/>
                <a:gd name="T12" fmla="*/ 3 w 66"/>
                <a:gd name="T13" fmla="*/ 5 h 61"/>
                <a:gd name="T14" fmla="*/ 6 w 66"/>
                <a:gd name="T15" fmla="*/ 19 h 61"/>
                <a:gd name="T16" fmla="*/ 8 w 66"/>
                <a:gd name="T17" fmla="*/ 14 h 61"/>
                <a:gd name="T18" fmla="*/ 8 w 66"/>
                <a:gd name="T19" fmla="*/ 12 h 61"/>
                <a:gd name="T20" fmla="*/ 10 w 66"/>
                <a:gd name="T21" fmla="*/ 9 h 61"/>
                <a:gd name="T22" fmla="*/ 17 w 66"/>
                <a:gd name="T23" fmla="*/ 10 h 61"/>
                <a:gd name="T24" fmla="*/ 20 w 66"/>
                <a:gd name="T25" fmla="*/ 20 h 61"/>
                <a:gd name="T26" fmla="*/ 25 w 66"/>
                <a:gd name="T27" fmla="*/ 38 h 61"/>
                <a:gd name="T28" fmla="*/ 21 w 66"/>
                <a:gd name="T29" fmla="*/ 49 h 61"/>
                <a:gd name="T30" fmla="*/ 9 w 66"/>
                <a:gd name="T31" fmla="*/ 51 h 61"/>
                <a:gd name="T32" fmla="*/ 5 w 66"/>
                <a:gd name="T33" fmla="*/ 53 h 61"/>
                <a:gd name="T34" fmla="*/ 5 w 66"/>
                <a:gd name="T35" fmla="*/ 58 h 61"/>
                <a:gd name="T36" fmla="*/ 9 w 66"/>
                <a:gd name="T37" fmla="*/ 60 h 61"/>
                <a:gd name="T38" fmla="*/ 34 w 66"/>
                <a:gd name="T39" fmla="*/ 47 h 61"/>
                <a:gd name="T40" fmla="*/ 32 w 66"/>
                <a:gd name="T41" fmla="*/ 27 h 61"/>
                <a:gd name="T42" fmla="*/ 26 w 66"/>
                <a:gd name="T43" fmla="*/ 14 h 61"/>
                <a:gd name="T44" fmla="*/ 35 w 66"/>
                <a:gd name="T45" fmla="*/ 18 h 61"/>
                <a:gd name="T46" fmla="*/ 37 w 66"/>
                <a:gd name="T47" fmla="*/ 21 h 61"/>
                <a:gd name="T48" fmla="*/ 37 w 66"/>
                <a:gd name="T49" fmla="*/ 21 h 61"/>
                <a:gd name="T50" fmla="*/ 38 w 66"/>
                <a:gd name="T51" fmla="*/ 27 h 61"/>
                <a:gd name="T52" fmla="*/ 38 w 66"/>
                <a:gd name="T53" fmla="*/ 38 h 61"/>
                <a:gd name="T54" fmla="*/ 40 w 66"/>
                <a:gd name="T55" fmla="*/ 49 h 61"/>
                <a:gd name="T56" fmla="*/ 43 w 66"/>
                <a:gd name="T57" fmla="*/ 58 h 61"/>
                <a:gd name="T58" fmla="*/ 49 w 66"/>
                <a:gd name="T59" fmla="*/ 58 h 61"/>
                <a:gd name="T60" fmla="*/ 48 w 66"/>
                <a:gd name="T61" fmla="*/ 37 h 61"/>
                <a:gd name="T62" fmla="*/ 47 w 66"/>
                <a:gd name="T63" fmla="*/ 27 h 61"/>
                <a:gd name="T64" fmla="*/ 47 w 66"/>
                <a:gd name="T65" fmla="*/ 25 h 61"/>
                <a:gd name="T66" fmla="*/ 59 w 66"/>
                <a:gd name="T67" fmla="*/ 27 h 61"/>
                <a:gd name="T68" fmla="*/ 62 w 66"/>
                <a:gd name="T69" fmla="*/ 1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66" h="61">
                  <a:moveTo>
                    <a:pt x="62" y="10"/>
                  </a:moveTo>
                  <a:cubicBezTo>
                    <a:pt x="61" y="8"/>
                    <a:pt x="58" y="8"/>
                    <a:pt x="57" y="10"/>
                  </a:cubicBezTo>
                  <a:cubicBezTo>
                    <a:pt x="56" y="11"/>
                    <a:pt x="55" y="13"/>
                    <a:pt x="55" y="15"/>
                  </a:cubicBezTo>
                  <a:cubicBezTo>
                    <a:pt x="55" y="17"/>
                    <a:pt x="56" y="18"/>
                    <a:pt x="54" y="18"/>
                  </a:cubicBezTo>
                  <a:cubicBezTo>
                    <a:pt x="50" y="17"/>
                    <a:pt x="46" y="15"/>
                    <a:pt x="43" y="12"/>
                  </a:cubicBezTo>
                  <a:cubicBezTo>
                    <a:pt x="36" y="8"/>
                    <a:pt x="28" y="5"/>
                    <a:pt x="20" y="3"/>
                  </a:cubicBezTo>
                  <a:cubicBezTo>
                    <a:pt x="14" y="1"/>
                    <a:pt x="7" y="0"/>
                    <a:pt x="3" y="5"/>
                  </a:cubicBezTo>
                  <a:cubicBezTo>
                    <a:pt x="0" y="8"/>
                    <a:pt x="1" y="17"/>
                    <a:pt x="6" y="19"/>
                  </a:cubicBezTo>
                  <a:cubicBezTo>
                    <a:pt x="9" y="20"/>
                    <a:pt x="10" y="15"/>
                    <a:pt x="8" y="14"/>
                  </a:cubicBezTo>
                  <a:cubicBezTo>
                    <a:pt x="9" y="14"/>
                    <a:pt x="8" y="13"/>
                    <a:pt x="8" y="12"/>
                  </a:cubicBezTo>
                  <a:cubicBezTo>
                    <a:pt x="9" y="11"/>
                    <a:pt x="8" y="10"/>
                    <a:pt x="10" y="9"/>
                  </a:cubicBezTo>
                  <a:cubicBezTo>
                    <a:pt x="12" y="9"/>
                    <a:pt x="15" y="10"/>
                    <a:pt x="17" y="10"/>
                  </a:cubicBezTo>
                  <a:cubicBezTo>
                    <a:pt x="17" y="14"/>
                    <a:pt x="19" y="17"/>
                    <a:pt x="20" y="20"/>
                  </a:cubicBezTo>
                  <a:cubicBezTo>
                    <a:pt x="23" y="26"/>
                    <a:pt x="25" y="32"/>
                    <a:pt x="25" y="38"/>
                  </a:cubicBezTo>
                  <a:cubicBezTo>
                    <a:pt x="25" y="43"/>
                    <a:pt x="25" y="47"/>
                    <a:pt x="21" y="49"/>
                  </a:cubicBezTo>
                  <a:cubicBezTo>
                    <a:pt x="17" y="51"/>
                    <a:pt x="13" y="51"/>
                    <a:pt x="9" y="51"/>
                  </a:cubicBezTo>
                  <a:cubicBezTo>
                    <a:pt x="8" y="51"/>
                    <a:pt x="6" y="52"/>
                    <a:pt x="5" y="53"/>
                  </a:cubicBezTo>
                  <a:cubicBezTo>
                    <a:pt x="5" y="55"/>
                    <a:pt x="5" y="56"/>
                    <a:pt x="5" y="58"/>
                  </a:cubicBezTo>
                  <a:cubicBezTo>
                    <a:pt x="6" y="60"/>
                    <a:pt x="8" y="60"/>
                    <a:pt x="9" y="60"/>
                  </a:cubicBezTo>
                  <a:cubicBezTo>
                    <a:pt x="20" y="61"/>
                    <a:pt x="30" y="58"/>
                    <a:pt x="34" y="47"/>
                  </a:cubicBezTo>
                  <a:cubicBezTo>
                    <a:pt x="36" y="41"/>
                    <a:pt x="34" y="33"/>
                    <a:pt x="32" y="27"/>
                  </a:cubicBezTo>
                  <a:cubicBezTo>
                    <a:pt x="31" y="22"/>
                    <a:pt x="28" y="18"/>
                    <a:pt x="26" y="14"/>
                  </a:cubicBezTo>
                  <a:cubicBezTo>
                    <a:pt x="29" y="15"/>
                    <a:pt x="32" y="16"/>
                    <a:pt x="35" y="18"/>
                  </a:cubicBezTo>
                  <a:cubicBezTo>
                    <a:pt x="35" y="19"/>
                    <a:pt x="36" y="20"/>
                    <a:pt x="37" y="21"/>
                  </a:cubicBezTo>
                  <a:cubicBezTo>
                    <a:pt x="37" y="21"/>
                    <a:pt x="37" y="21"/>
                    <a:pt x="37" y="21"/>
                  </a:cubicBezTo>
                  <a:cubicBezTo>
                    <a:pt x="38" y="23"/>
                    <a:pt x="38" y="24"/>
                    <a:pt x="38" y="27"/>
                  </a:cubicBezTo>
                  <a:cubicBezTo>
                    <a:pt x="38" y="30"/>
                    <a:pt x="37" y="34"/>
                    <a:pt x="38" y="38"/>
                  </a:cubicBezTo>
                  <a:cubicBezTo>
                    <a:pt x="39" y="42"/>
                    <a:pt x="40" y="45"/>
                    <a:pt x="40" y="49"/>
                  </a:cubicBezTo>
                  <a:cubicBezTo>
                    <a:pt x="41" y="53"/>
                    <a:pt x="40" y="55"/>
                    <a:pt x="43" y="58"/>
                  </a:cubicBezTo>
                  <a:cubicBezTo>
                    <a:pt x="44" y="61"/>
                    <a:pt x="48" y="59"/>
                    <a:pt x="49" y="58"/>
                  </a:cubicBezTo>
                  <a:cubicBezTo>
                    <a:pt x="52" y="53"/>
                    <a:pt x="49" y="43"/>
                    <a:pt x="48" y="37"/>
                  </a:cubicBezTo>
                  <a:cubicBezTo>
                    <a:pt x="47" y="34"/>
                    <a:pt x="47" y="30"/>
                    <a:pt x="47" y="27"/>
                  </a:cubicBezTo>
                  <a:cubicBezTo>
                    <a:pt x="47" y="26"/>
                    <a:pt x="47" y="26"/>
                    <a:pt x="47" y="25"/>
                  </a:cubicBezTo>
                  <a:cubicBezTo>
                    <a:pt x="51" y="27"/>
                    <a:pt x="55" y="28"/>
                    <a:pt x="59" y="27"/>
                  </a:cubicBezTo>
                  <a:cubicBezTo>
                    <a:pt x="65" y="25"/>
                    <a:pt x="66" y="15"/>
                    <a:pt x="62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4" name="Freeform 250"/>
            <p:cNvSpPr>
              <a:spLocks/>
            </p:cNvSpPr>
            <p:nvPr/>
          </p:nvSpPr>
          <p:spPr bwMode="auto">
            <a:xfrm>
              <a:off x="1472" y="3169"/>
              <a:ext cx="49" cy="53"/>
            </a:xfrm>
            <a:custGeom>
              <a:avLst/>
              <a:gdLst>
                <a:gd name="T0" fmla="*/ 34 w 39"/>
                <a:gd name="T1" fmla="*/ 0 h 42"/>
                <a:gd name="T2" fmla="*/ 12 w 39"/>
                <a:gd name="T3" fmla="*/ 8 h 42"/>
                <a:gd name="T4" fmla="*/ 11 w 39"/>
                <a:gd name="T5" fmla="*/ 10 h 42"/>
                <a:gd name="T6" fmla="*/ 9 w 39"/>
                <a:gd name="T7" fmla="*/ 7 h 42"/>
                <a:gd name="T8" fmla="*/ 6 w 39"/>
                <a:gd name="T9" fmla="*/ 4 h 42"/>
                <a:gd name="T10" fmla="*/ 2 w 39"/>
                <a:gd name="T11" fmla="*/ 5 h 42"/>
                <a:gd name="T12" fmla="*/ 2 w 39"/>
                <a:gd name="T13" fmla="*/ 10 h 42"/>
                <a:gd name="T14" fmla="*/ 4 w 39"/>
                <a:gd name="T15" fmla="*/ 16 h 42"/>
                <a:gd name="T16" fmla="*/ 6 w 39"/>
                <a:gd name="T17" fmla="*/ 26 h 42"/>
                <a:gd name="T18" fmla="*/ 11 w 39"/>
                <a:gd name="T19" fmla="*/ 40 h 42"/>
                <a:gd name="T20" fmla="*/ 18 w 39"/>
                <a:gd name="T21" fmla="*/ 36 h 42"/>
                <a:gd name="T22" fmla="*/ 18 w 39"/>
                <a:gd name="T23" fmla="*/ 24 h 42"/>
                <a:gd name="T24" fmla="*/ 18 w 39"/>
                <a:gd name="T25" fmla="*/ 16 h 42"/>
                <a:gd name="T26" fmla="*/ 30 w 39"/>
                <a:gd name="T27" fmla="*/ 10 h 42"/>
                <a:gd name="T28" fmla="*/ 31 w 39"/>
                <a:gd name="T29" fmla="*/ 11 h 42"/>
                <a:gd name="T30" fmla="*/ 37 w 39"/>
                <a:gd name="T31" fmla="*/ 11 h 42"/>
                <a:gd name="T32" fmla="*/ 39 w 39"/>
                <a:gd name="T33" fmla="*/ 5 h 42"/>
                <a:gd name="T34" fmla="*/ 34 w 39"/>
                <a:gd name="T35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9" h="42">
                  <a:moveTo>
                    <a:pt x="34" y="0"/>
                  </a:moveTo>
                  <a:cubicBezTo>
                    <a:pt x="26" y="0"/>
                    <a:pt x="18" y="4"/>
                    <a:pt x="12" y="8"/>
                  </a:cubicBezTo>
                  <a:cubicBezTo>
                    <a:pt x="11" y="9"/>
                    <a:pt x="11" y="9"/>
                    <a:pt x="11" y="10"/>
                  </a:cubicBezTo>
                  <a:cubicBezTo>
                    <a:pt x="10" y="9"/>
                    <a:pt x="10" y="8"/>
                    <a:pt x="9" y="7"/>
                  </a:cubicBezTo>
                  <a:cubicBezTo>
                    <a:pt x="9" y="5"/>
                    <a:pt x="7" y="4"/>
                    <a:pt x="6" y="4"/>
                  </a:cubicBezTo>
                  <a:cubicBezTo>
                    <a:pt x="4" y="4"/>
                    <a:pt x="3" y="4"/>
                    <a:pt x="2" y="5"/>
                  </a:cubicBezTo>
                  <a:cubicBezTo>
                    <a:pt x="0" y="6"/>
                    <a:pt x="0" y="9"/>
                    <a:pt x="2" y="10"/>
                  </a:cubicBezTo>
                  <a:cubicBezTo>
                    <a:pt x="2" y="12"/>
                    <a:pt x="3" y="14"/>
                    <a:pt x="4" y="16"/>
                  </a:cubicBezTo>
                  <a:cubicBezTo>
                    <a:pt x="5" y="19"/>
                    <a:pt x="6" y="24"/>
                    <a:pt x="6" y="26"/>
                  </a:cubicBezTo>
                  <a:cubicBezTo>
                    <a:pt x="6" y="31"/>
                    <a:pt x="7" y="37"/>
                    <a:pt x="11" y="40"/>
                  </a:cubicBezTo>
                  <a:cubicBezTo>
                    <a:pt x="14" y="42"/>
                    <a:pt x="18" y="39"/>
                    <a:pt x="18" y="36"/>
                  </a:cubicBezTo>
                  <a:cubicBezTo>
                    <a:pt x="18" y="32"/>
                    <a:pt x="18" y="28"/>
                    <a:pt x="18" y="24"/>
                  </a:cubicBezTo>
                  <a:cubicBezTo>
                    <a:pt x="18" y="22"/>
                    <a:pt x="17" y="18"/>
                    <a:pt x="18" y="16"/>
                  </a:cubicBezTo>
                  <a:cubicBezTo>
                    <a:pt x="21" y="13"/>
                    <a:pt x="26" y="11"/>
                    <a:pt x="30" y="10"/>
                  </a:cubicBezTo>
                  <a:cubicBezTo>
                    <a:pt x="30" y="10"/>
                    <a:pt x="31" y="11"/>
                    <a:pt x="31" y="11"/>
                  </a:cubicBezTo>
                  <a:cubicBezTo>
                    <a:pt x="32" y="13"/>
                    <a:pt x="35" y="13"/>
                    <a:pt x="37" y="11"/>
                  </a:cubicBezTo>
                  <a:cubicBezTo>
                    <a:pt x="38" y="9"/>
                    <a:pt x="38" y="7"/>
                    <a:pt x="39" y="5"/>
                  </a:cubicBezTo>
                  <a:cubicBezTo>
                    <a:pt x="39" y="2"/>
                    <a:pt x="36" y="0"/>
                    <a:pt x="3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5" name="Freeform 251"/>
            <p:cNvSpPr>
              <a:spLocks/>
            </p:cNvSpPr>
            <p:nvPr/>
          </p:nvSpPr>
          <p:spPr bwMode="auto">
            <a:xfrm>
              <a:off x="1498" y="3117"/>
              <a:ext cx="51" cy="50"/>
            </a:xfrm>
            <a:custGeom>
              <a:avLst/>
              <a:gdLst>
                <a:gd name="T0" fmla="*/ 35 w 40"/>
                <a:gd name="T1" fmla="*/ 15 h 40"/>
                <a:gd name="T2" fmla="*/ 26 w 40"/>
                <a:gd name="T3" fmla="*/ 13 h 40"/>
                <a:gd name="T4" fmla="*/ 24 w 40"/>
                <a:gd name="T5" fmla="*/ 5 h 40"/>
                <a:gd name="T6" fmla="*/ 11 w 40"/>
                <a:gd name="T7" fmla="*/ 1 h 40"/>
                <a:gd name="T8" fmla="*/ 2 w 40"/>
                <a:gd name="T9" fmla="*/ 7 h 40"/>
                <a:gd name="T10" fmla="*/ 6 w 40"/>
                <a:gd name="T11" fmla="*/ 15 h 40"/>
                <a:gd name="T12" fmla="*/ 8 w 40"/>
                <a:gd name="T13" fmla="*/ 10 h 40"/>
                <a:gd name="T14" fmla="*/ 10 w 40"/>
                <a:gd name="T15" fmla="*/ 8 h 40"/>
                <a:gd name="T16" fmla="*/ 14 w 40"/>
                <a:gd name="T17" fmla="*/ 9 h 40"/>
                <a:gd name="T18" fmla="*/ 17 w 40"/>
                <a:gd name="T19" fmla="*/ 10 h 40"/>
                <a:gd name="T20" fmla="*/ 18 w 40"/>
                <a:gd name="T21" fmla="*/ 20 h 40"/>
                <a:gd name="T22" fmla="*/ 24 w 40"/>
                <a:gd name="T23" fmla="*/ 23 h 40"/>
                <a:gd name="T24" fmla="*/ 30 w 40"/>
                <a:gd name="T25" fmla="*/ 23 h 40"/>
                <a:gd name="T26" fmla="*/ 30 w 40"/>
                <a:gd name="T27" fmla="*/ 27 h 40"/>
                <a:gd name="T28" fmla="*/ 20 w 40"/>
                <a:gd name="T29" fmla="*/ 33 h 40"/>
                <a:gd name="T30" fmla="*/ 21 w 40"/>
                <a:gd name="T31" fmla="*/ 39 h 40"/>
                <a:gd name="T32" fmla="*/ 40 w 40"/>
                <a:gd name="T33" fmla="*/ 25 h 40"/>
                <a:gd name="T34" fmla="*/ 35 w 40"/>
                <a:gd name="T35" fmla="*/ 1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0" h="40">
                  <a:moveTo>
                    <a:pt x="35" y="15"/>
                  </a:moveTo>
                  <a:cubicBezTo>
                    <a:pt x="33" y="12"/>
                    <a:pt x="29" y="12"/>
                    <a:pt x="26" y="13"/>
                  </a:cubicBezTo>
                  <a:cubicBezTo>
                    <a:pt x="25" y="10"/>
                    <a:pt x="25" y="8"/>
                    <a:pt x="24" y="5"/>
                  </a:cubicBezTo>
                  <a:cubicBezTo>
                    <a:pt x="21" y="0"/>
                    <a:pt x="16" y="1"/>
                    <a:pt x="11" y="1"/>
                  </a:cubicBezTo>
                  <a:cubicBezTo>
                    <a:pt x="6" y="1"/>
                    <a:pt x="4" y="2"/>
                    <a:pt x="2" y="7"/>
                  </a:cubicBezTo>
                  <a:cubicBezTo>
                    <a:pt x="0" y="11"/>
                    <a:pt x="2" y="14"/>
                    <a:pt x="6" y="15"/>
                  </a:cubicBezTo>
                  <a:cubicBezTo>
                    <a:pt x="9" y="16"/>
                    <a:pt x="10" y="12"/>
                    <a:pt x="8" y="10"/>
                  </a:cubicBezTo>
                  <a:cubicBezTo>
                    <a:pt x="8" y="10"/>
                    <a:pt x="9" y="9"/>
                    <a:pt x="10" y="8"/>
                  </a:cubicBezTo>
                  <a:cubicBezTo>
                    <a:pt x="11" y="9"/>
                    <a:pt x="13" y="9"/>
                    <a:pt x="14" y="9"/>
                  </a:cubicBezTo>
                  <a:cubicBezTo>
                    <a:pt x="16" y="9"/>
                    <a:pt x="17" y="8"/>
                    <a:pt x="17" y="10"/>
                  </a:cubicBezTo>
                  <a:cubicBezTo>
                    <a:pt x="18" y="13"/>
                    <a:pt x="17" y="17"/>
                    <a:pt x="18" y="20"/>
                  </a:cubicBezTo>
                  <a:cubicBezTo>
                    <a:pt x="19" y="23"/>
                    <a:pt x="22" y="24"/>
                    <a:pt x="24" y="23"/>
                  </a:cubicBezTo>
                  <a:cubicBezTo>
                    <a:pt x="26" y="22"/>
                    <a:pt x="29" y="20"/>
                    <a:pt x="30" y="23"/>
                  </a:cubicBezTo>
                  <a:cubicBezTo>
                    <a:pt x="31" y="24"/>
                    <a:pt x="31" y="25"/>
                    <a:pt x="30" y="27"/>
                  </a:cubicBezTo>
                  <a:cubicBezTo>
                    <a:pt x="28" y="30"/>
                    <a:pt x="22" y="31"/>
                    <a:pt x="20" y="33"/>
                  </a:cubicBezTo>
                  <a:cubicBezTo>
                    <a:pt x="17" y="34"/>
                    <a:pt x="18" y="40"/>
                    <a:pt x="21" y="39"/>
                  </a:cubicBezTo>
                  <a:cubicBezTo>
                    <a:pt x="29" y="39"/>
                    <a:pt x="39" y="35"/>
                    <a:pt x="40" y="25"/>
                  </a:cubicBezTo>
                  <a:cubicBezTo>
                    <a:pt x="40" y="21"/>
                    <a:pt x="38" y="17"/>
                    <a:pt x="35" y="1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6" name="Freeform 252"/>
            <p:cNvSpPr>
              <a:spLocks/>
            </p:cNvSpPr>
            <p:nvPr/>
          </p:nvSpPr>
          <p:spPr bwMode="auto">
            <a:xfrm>
              <a:off x="1293" y="294"/>
              <a:ext cx="70" cy="110"/>
            </a:xfrm>
            <a:custGeom>
              <a:avLst/>
              <a:gdLst>
                <a:gd name="T0" fmla="*/ 53 w 56"/>
                <a:gd name="T1" fmla="*/ 79 h 87"/>
                <a:gd name="T2" fmla="*/ 51 w 56"/>
                <a:gd name="T3" fmla="*/ 75 h 87"/>
                <a:gd name="T4" fmla="*/ 49 w 56"/>
                <a:gd name="T5" fmla="*/ 66 h 87"/>
                <a:gd name="T6" fmla="*/ 44 w 56"/>
                <a:gd name="T7" fmla="*/ 43 h 87"/>
                <a:gd name="T8" fmla="*/ 40 w 56"/>
                <a:gd name="T9" fmla="*/ 22 h 87"/>
                <a:gd name="T10" fmla="*/ 38 w 56"/>
                <a:gd name="T11" fmla="*/ 3 h 87"/>
                <a:gd name="T12" fmla="*/ 39 w 56"/>
                <a:gd name="T13" fmla="*/ 2 h 87"/>
                <a:gd name="T14" fmla="*/ 37 w 56"/>
                <a:gd name="T15" fmla="*/ 1 h 87"/>
                <a:gd name="T16" fmla="*/ 37 w 56"/>
                <a:gd name="T17" fmla="*/ 1 h 87"/>
                <a:gd name="T18" fmla="*/ 35 w 56"/>
                <a:gd name="T19" fmla="*/ 2 h 87"/>
                <a:gd name="T20" fmla="*/ 34 w 56"/>
                <a:gd name="T21" fmla="*/ 22 h 87"/>
                <a:gd name="T22" fmla="*/ 37 w 56"/>
                <a:gd name="T23" fmla="*/ 37 h 87"/>
                <a:gd name="T24" fmla="*/ 29 w 56"/>
                <a:gd name="T25" fmla="*/ 40 h 87"/>
                <a:gd name="T26" fmla="*/ 22 w 56"/>
                <a:gd name="T27" fmla="*/ 42 h 87"/>
                <a:gd name="T28" fmla="*/ 16 w 56"/>
                <a:gd name="T29" fmla="*/ 43 h 87"/>
                <a:gd name="T30" fmla="*/ 15 w 56"/>
                <a:gd name="T31" fmla="*/ 43 h 87"/>
                <a:gd name="T32" fmla="*/ 15 w 56"/>
                <a:gd name="T33" fmla="*/ 42 h 87"/>
                <a:gd name="T34" fmla="*/ 5 w 56"/>
                <a:gd name="T35" fmla="*/ 4 h 87"/>
                <a:gd name="T36" fmla="*/ 0 w 56"/>
                <a:gd name="T37" fmla="*/ 4 h 87"/>
                <a:gd name="T38" fmla="*/ 8 w 56"/>
                <a:gd name="T39" fmla="*/ 41 h 87"/>
                <a:gd name="T40" fmla="*/ 13 w 56"/>
                <a:gd name="T41" fmla="*/ 61 h 87"/>
                <a:gd name="T42" fmla="*/ 17 w 56"/>
                <a:gd name="T43" fmla="*/ 82 h 87"/>
                <a:gd name="T44" fmla="*/ 23 w 56"/>
                <a:gd name="T45" fmla="*/ 81 h 87"/>
                <a:gd name="T46" fmla="*/ 17 w 56"/>
                <a:gd name="T47" fmla="*/ 49 h 87"/>
                <a:gd name="T48" fmla="*/ 27 w 56"/>
                <a:gd name="T49" fmla="*/ 47 h 87"/>
                <a:gd name="T50" fmla="*/ 34 w 56"/>
                <a:gd name="T51" fmla="*/ 44 h 87"/>
                <a:gd name="T52" fmla="*/ 38 w 56"/>
                <a:gd name="T53" fmla="*/ 43 h 87"/>
                <a:gd name="T54" fmla="*/ 38 w 56"/>
                <a:gd name="T55" fmla="*/ 46 h 87"/>
                <a:gd name="T56" fmla="*/ 44 w 56"/>
                <a:gd name="T57" fmla="*/ 70 h 87"/>
                <a:gd name="T58" fmla="*/ 46 w 56"/>
                <a:gd name="T59" fmla="*/ 80 h 87"/>
                <a:gd name="T60" fmla="*/ 50 w 56"/>
                <a:gd name="T61" fmla="*/ 86 h 87"/>
                <a:gd name="T62" fmla="*/ 55 w 56"/>
                <a:gd name="T63" fmla="*/ 84 h 87"/>
                <a:gd name="T64" fmla="*/ 55 w 56"/>
                <a:gd name="T65" fmla="*/ 83 h 87"/>
                <a:gd name="T66" fmla="*/ 55 w 56"/>
                <a:gd name="T67" fmla="*/ 82 h 87"/>
                <a:gd name="T68" fmla="*/ 53 w 56"/>
                <a:gd name="T69" fmla="*/ 79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56" h="87">
                  <a:moveTo>
                    <a:pt x="53" y="79"/>
                  </a:moveTo>
                  <a:cubicBezTo>
                    <a:pt x="52" y="78"/>
                    <a:pt x="52" y="76"/>
                    <a:pt x="51" y="75"/>
                  </a:cubicBezTo>
                  <a:cubicBezTo>
                    <a:pt x="51" y="72"/>
                    <a:pt x="50" y="69"/>
                    <a:pt x="49" y="66"/>
                  </a:cubicBezTo>
                  <a:cubicBezTo>
                    <a:pt x="47" y="58"/>
                    <a:pt x="45" y="51"/>
                    <a:pt x="44" y="43"/>
                  </a:cubicBezTo>
                  <a:cubicBezTo>
                    <a:pt x="43" y="36"/>
                    <a:pt x="41" y="29"/>
                    <a:pt x="40" y="22"/>
                  </a:cubicBezTo>
                  <a:cubicBezTo>
                    <a:pt x="39" y="16"/>
                    <a:pt x="39" y="9"/>
                    <a:pt x="38" y="3"/>
                  </a:cubicBezTo>
                  <a:cubicBezTo>
                    <a:pt x="38" y="3"/>
                    <a:pt x="39" y="2"/>
                    <a:pt x="39" y="2"/>
                  </a:cubicBezTo>
                  <a:cubicBezTo>
                    <a:pt x="39" y="0"/>
                    <a:pt x="37" y="0"/>
                    <a:pt x="37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36" y="1"/>
                    <a:pt x="36" y="2"/>
                    <a:pt x="35" y="2"/>
                  </a:cubicBezTo>
                  <a:cubicBezTo>
                    <a:pt x="33" y="8"/>
                    <a:pt x="33" y="15"/>
                    <a:pt x="34" y="22"/>
                  </a:cubicBezTo>
                  <a:cubicBezTo>
                    <a:pt x="35" y="27"/>
                    <a:pt x="36" y="32"/>
                    <a:pt x="37" y="37"/>
                  </a:cubicBezTo>
                  <a:cubicBezTo>
                    <a:pt x="34" y="37"/>
                    <a:pt x="31" y="39"/>
                    <a:pt x="29" y="40"/>
                  </a:cubicBezTo>
                  <a:cubicBezTo>
                    <a:pt x="27" y="41"/>
                    <a:pt x="25" y="42"/>
                    <a:pt x="22" y="42"/>
                  </a:cubicBezTo>
                  <a:cubicBezTo>
                    <a:pt x="20" y="43"/>
                    <a:pt x="18" y="44"/>
                    <a:pt x="16" y="43"/>
                  </a:cubicBezTo>
                  <a:cubicBezTo>
                    <a:pt x="16" y="43"/>
                    <a:pt x="15" y="43"/>
                    <a:pt x="15" y="43"/>
                  </a:cubicBezTo>
                  <a:cubicBezTo>
                    <a:pt x="15" y="42"/>
                    <a:pt x="15" y="42"/>
                    <a:pt x="15" y="42"/>
                  </a:cubicBezTo>
                  <a:cubicBezTo>
                    <a:pt x="11" y="29"/>
                    <a:pt x="5" y="17"/>
                    <a:pt x="5" y="4"/>
                  </a:cubicBezTo>
                  <a:cubicBezTo>
                    <a:pt x="5" y="0"/>
                    <a:pt x="0" y="0"/>
                    <a:pt x="0" y="4"/>
                  </a:cubicBezTo>
                  <a:cubicBezTo>
                    <a:pt x="0" y="17"/>
                    <a:pt x="4" y="29"/>
                    <a:pt x="8" y="41"/>
                  </a:cubicBezTo>
                  <a:cubicBezTo>
                    <a:pt x="10" y="48"/>
                    <a:pt x="12" y="54"/>
                    <a:pt x="13" y="61"/>
                  </a:cubicBezTo>
                  <a:cubicBezTo>
                    <a:pt x="15" y="68"/>
                    <a:pt x="16" y="75"/>
                    <a:pt x="17" y="82"/>
                  </a:cubicBezTo>
                  <a:cubicBezTo>
                    <a:pt x="17" y="86"/>
                    <a:pt x="24" y="84"/>
                    <a:pt x="23" y="81"/>
                  </a:cubicBezTo>
                  <a:cubicBezTo>
                    <a:pt x="23" y="70"/>
                    <a:pt x="20" y="59"/>
                    <a:pt x="17" y="49"/>
                  </a:cubicBezTo>
                  <a:cubicBezTo>
                    <a:pt x="20" y="50"/>
                    <a:pt x="24" y="49"/>
                    <a:pt x="27" y="47"/>
                  </a:cubicBezTo>
                  <a:cubicBezTo>
                    <a:pt x="29" y="47"/>
                    <a:pt x="32" y="45"/>
                    <a:pt x="34" y="44"/>
                  </a:cubicBezTo>
                  <a:cubicBezTo>
                    <a:pt x="35" y="44"/>
                    <a:pt x="37" y="43"/>
                    <a:pt x="38" y="43"/>
                  </a:cubicBezTo>
                  <a:cubicBezTo>
                    <a:pt x="38" y="44"/>
                    <a:pt x="38" y="45"/>
                    <a:pt x="38" y="46"/>
                  </a:cubicBezTo>
                  <a:cubicBezTo>
                    <a:pt x="40" y="54"/>
                    <a:pt x="42" y="62"/>
                    <a:pt x="44" y="70"/>
                  </a:cubicBezTo>
                  <a:cubicBezTo>
                    <a:pt x="44" y="73"/>
                    <a:pt x="45" y="76"/>
                    <a:pt x="46" y="80"/>
                  </a:cubicBezTo>
                  <a:cubicBezTo>
                    <a:pt x="47" y="82"/>
                    <a:pt x="48" y="85"/>
                    <a:pt x="50" y="86"/>
                  </a:cubicBezTo>
                  <a:cubicBezTo>
                    <a:pt x="52" y="87"/>
                    <a:pt x="55" y="86"/>
                    <a:pt x="55" y="84"/>
                  </a:cubicBezTo>
                  <a:cubicBezTo>
                    <a:pt x="55" y="83"/>
                    <a:pt x="55" y="83"/>
                    <a:pt x="55" y="83"/>
                  </a:cubicBezTo>
                  <a:cubicBezTo>
                    <a:pt x="55" y="82"/>
                    <a:pt x="55" y="82"/>
                    <a:pt x="55" y="82"/>
                  </a:cubicBezTo>
                  <a:cubicBezTo>
                    <a:pt x="56" y="81"/>
                    <a:pt x="54" y="79"/>
                    <a:pt x="53" y="7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7" name="Freeform 253"/>
            <p:cNvSpPr>
              <a:spLocks/>
            </p:cNvSpPr>
            <p:nvPr/>
          </p:nvSpPr>
          <p:spPr bwMode="auto">
            <a:xfrm>
              <a:off x="1378" y="357"/>
              <a:ext cx="42" cy="63"/>
            </a:xfrm>
            <a:custGeom>
              <a:avLst/>
              <a:gdLst>
                <a:gd name="T0" fmla="*/ 30 w 33"/>
                <a:gd name="T1" fmla="*/ 38 h 50"/>
                <a:gd name="T2" fmla="*/ 20 w 33"/>
                <a:gd name="T3" fmla="*/ 42 h 50"/>
                <a:gd name="T4" fmla="*/ 11 w 33"/>
                <a:gd name="T5" fmla="*/ 42 h 50"/>
                <a:gd name="T6" fmla="*/ 12 w 33"/>
                <a:gd name="T7" fmla="*/ 41 h 50"/>
                <a:gd name="T8" fmla="*/ 14 w 33"/>
                <a:gd name="T9" fmla="*/ 36 h 50"/>
                <a:gd name="T10" fmla="*/ 16 w 33"/>
                <a:gd name="T11" fmla="*/ 30 h 50"/>
                <a:gd name="T12" fmla="*/ 18 w 33"/>
                <a:gd name="T13" fmla="*/ 25 h 50"/>
                <a:gd name="T14" fmla="*/ 18 w 33"/>
                <a:gd name="T15" fmla="*/ 6 h 50"/>
                <a:gd name="T16" fmla="*/ 5 w 33"/>
                <a:gd name="T17" fmla="*/ 2 h 50"/>
                <a:gd name="T18" fmla="*/ 0 w 33"/>
                <a:gd name="T19" fmla="*/ 7 h 50"/>
                <a:gd name="T20" fmla="*/ 4 w 33"/>
                <a:gd name="T21" fmla="*/ 15 h 50"/>
                <a:gd name="T22" fmla="*/ 7 w 33"/>
                <a:gd name="T23" fmla="*/ 12 h 50"/>
                <a:gd name="T24" fmla="*/ 5 w 33"/>
                <a:gd name="T25" fmla="*/ 7 h 50"/>
                <a:gd name="T26" fmla="*/ 10 w 33"/>
                <a:gd name="T27" fmla="*/ 6 h 50"/>
                <a:gd name="T28" fmla="*/ 13 w 33"/>
                <a:gd name="T29" fmla="*/ 7 h 50"/>
                <a:gd name="T30" fmla="*/ 13 w 33"/>
                <a:gd name="T31" fmla="*/ 17 h 50"/>
                <a:gd name="T32" fmla="*/ 12 w 33"/>
                <a:gd name="T33" fmla="*/ 24 h 50"/>
                <a:gd name="T34" fmla="*/ 9 w 33"/>
                <a:gd name="T35" fmla="*/ 31 h 50"/>
                <a:gd name="T36" fmla="*/ 7 w 33"/>
                <a:gd name="T37" fmla="*/ 38 h 50"/>
                <a:gd name="T38" fmla="*/ 4 w 33"/>
                <a:gd name="T39" fmla="*/ 44 h 50"/>
                <a:gd name="T40" fmla="*/ 6 w 33"/>
                <a:gd name="T41" fmla="*/ 48 h 50"/>
                <a:gd name="T42" fmla="*/ 21 w 33"/>
                <a:gd name="T43" fmla="*/ 49 h 50"/>
                <a:gd name="T44" fmla="*/ 33 w 33"/>
                <a:gd name="T45" fmla="*/ 42 h 50"/>
                <a:gd name="T46" fmla="*/ 30 w 33"/>
                <a:gd name="T47" fmla="*/ 3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3" h="50">
                  <a:moveTo>
                    <a:pt x="30" y="38"/>
                  </a:moveTo>
                  <a:cubicBezTo>
                    <a:pt x="27" y="39"/>
                    <a:pt x="23" y="41"/>
                    <a:pt x="20" y="42"/>
                  </a:cubicBezTo>
                  <a:cubicBezTo>
                    <a:pt x="17" y="42"/>
                    <a:pt x="14" y="43"/>
                    <a:pt x="11" y="42"/>
                  </a:cubicBezTo>
                  <a:cubicBezTo>
                    <a:pt x="11" y="42"/>
                    <a:pt x="12" y="42"/>
                    <a:pt x="12" y="41"/>
                  </a:cubicBezTo>
                  <a:cubicBezTo>
                    <a:pt x="13" y="40"/>
                    <a:pt x="14" y="38"/>
                    <a:pt x="14" y="36"/>
                  </a:cubicBezTo>
                  <a:cubicBezTo>
                    <a:pt x="15" y="34"/>
                    <a:pt x="15" y="32"/>
                    <a:pt x="16" y="30"/>
                  </a:cubicBezTo>
                  <a:cubicBezTo>
                    <a:pt x="16" y="28"/>
                    <a:pt x="17" y="26"/>
                    <a:pt x="18" y="25"/>
                  </a:cubicBezTo>
                  <a:cubicBezTo>
                    <a:pt x="19" y="19"/>
                    <a:pt x="20" y="12"/>
                    <a:pt x="18" y="6"/>
                  </a:cubicBezTo>
                  <a:cubicBezTo>
                    <a:pt x="17" y="0"/>
                    <a:pt x="10" y="0"/>
                    <a:pt x="5" y="2"/>
                  </a:cubicBezTo>
                  <a:cubicBezTo>
                    <a:pt x="2" y="3"/>
                    <a:pt x="0" y="4"/>
                    <a:pt x="0" y="7"/>
                  </a:cubicBezTo>
                  <a:cubicBezTo>
                    <a:pt x="0" y="10"/>
                    <a:pt x="1" y="12"/>
                    <a:pt x="4" y="15"/>
                  </a:cubicBezTo>
                  <a:cubicBezTo>
                    <a:pt x="5" y="16"/>
                    <a:pt x="8" y="14"/>
                    <a:pt x="7" y="12"/>
                  </a:cubicBezTo>
                  <a:cubicBezTo>
                    <a:pt x="5" y="11"/>
                    <a:pt x="5" y="9"/>
                    <a:pt x="5" y="7"/>
                  </a:cubicBezTo>
                  <a:cubicBezTo>
                    <a:pt x="7" y="7"/>
                    <a:pt x="8" y="6"/>
                    <a:pt x="10" y="6"/>
                  </a:cubicBezTo>
                  <a:cubicBezTo>
                    <a:pt x="12" y="6"/>
                    <a:pt x="12" y="6"/>
                    <a:pt x="13" y="7"/>
                  </a:cubicBezTo>
                  <a:cubicBezTo>
                    <a:pt x="14" y="10"/>
                    <a:pt x="13" y="13"/>
                    <a:pt x="13" y="17"/>
                  </a:cubicBezTo>
                  <a:cubicBezTo>
                    <a:pt x="13" y="19"/>
                    <a:pt x="13" y="21"/>
                    <a:pt x="12" y="24"/>
                  </a:cubicBezTo>
                  <a:cubicBezTo>
                    <a:pt x="11" y="26"/>
                    <a:pt x="10" y="28"/>
                    <a:pt x="9" y="31"/>
                  </a:cubicBezTo>
                  <a:cubicBezTo>
                    <a:pt x="9" y="33"/>
                    <a:pt x="8" y="35"/>
                    <a:pt x="7" y="38"/>
                  </a:cubicBezTo>
                  <a:cubicBezTo>
                    <a:pt x="6" y="40"/>
                    <a:pt x="5" y="42"/>
                    <a:pt x="4" y="44"/>
                  </a:cubicBezTo>
                  <a:cubicBezTo>
                    <a:pt x="3" y="46"/>
                    <a:pt x="5" y="48"/>
                    <a:pt x="6" y="48"/>
                  </a:cubicBezTo>
                  <a:cubicBezTo>
                    <a:pt x="11" y="50"/>
                    <a:pt x="16" y="49"/>
                    <a:pt x="21" y="49"/>
                  </a:cubicBezTo>
                  <a:cubicBezTo>
                    <a:pt x="25" y="48"/>
                    <a:pt x="32" y="46"/>
                    <a:pt x="33" y="42"/>
                  </a:cubicBezTo>
                  <a:cubicBezTo>
                    <a:pt x="33" y="40"/>
                    <a:pt x="32" y="38"/>
                    <a:pt x="30" y="3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8" name="Freeform 254"/>
            <p:cNvSpPr>
              <a:spLocks/>
            </p:cNvSpPr>
            <p:nvPr/>
          </p:nvSpPr>
          <p:spPr bwMode="auto">
            <a:xfrm>
              <a:off x="1412" y="278"/>
              <a:ext cx="66" cy="110"/>
            </a:xfrm>
            <a:custGeom>
              <a:avLst/>
              <a:gdLst>
                <a:gd name="T0" fmla="*/ 44 w 52"/>
                <a:gd name="T1" fmla="*/ 53 h 87"/>
                <a:gd name="T2" fmla="*/ 37 w 52"/>
                <a:gd name="T3" fmla="*/ 46 h 87"/>
                <a:gd name="T4" fmla="*/ 27 w 52"/>
                <a:gd name="T5" fmla="*/ 39 h 87"/>
                <a:gd name="T6" fmla="*/ 7 w 52"/>
                <a:gd name="T7" fmla="*/ 24 h 87"/>
                <a:gd name="T8" fmla="*/ 6 w 52"/>
                <a:gd name="T9" fmla="*/ 14 h 87"/>
                <a:gd name="T10" fmla="*/ 13 w 52"/>
                <a:gd name="T11" fmla="*/ 7 h 87"/>
                <a:gd name="T12" fmla="*/ 25 w 52"/>
                <a:gd name="T13" fmla="*/ 8 h 87"/>
                <a:gd name="T14" fmla="*/ 32 w 52"/>
                <a:gd name="T15" fmla="*/ 16 h 87"/>
                <a:gd name="T16" fmla="*/ 36 w 52"/>
                <a:gd name="T17" fmla="*/ 16 h 87"/>
                <a:gd name="T18" fmla="*/ 27 w 52"/>
                <a:gd name="T19" fmla="*/ 3 h 87"/>
                <a:gd name="T20" fmla="*/ 6 w 52"/>
                <a:gd name="T21" fmla="*/ 5 h 87"/>
                <a:gd name="T22" fmla="*/ 0 w 52"/>
                <a:gd name="T23" fmla="*/ 22 h 87"/>
                <a:gd name="T24" fmla="*/ 14 w 52"/>
                <a:gd name="T25" fmla="*/ 40 h 87"/>
                <a:gd name="T26" fmla="*/ 34 w 52"/>
                <a:gd name="T27" fmla="*/ 52 h 87"/>
                <a:gd name="T28" fmla="*/ 41 w 52"/>
                <a:gd name="T29" fmla="*/ 61 h 87"/>
                <a:gd name="T30" fmla="*/ 43 w 52"/>
                <a:gd name="T31" fmla="*/ 69 h 87"/>
                <a:gd name="T32" fmla="*/ 21 w 52"/>
                <a:gd name="T33" fmla="*/ 75 h 87"/>
                <a:gd name="T34" fmla="*/ 17 w 52"/>
                <a:gd name="T35" fmla="*/ 75 h 87"/>
                <a:gd name="T36" fmla="*/ 39 w 52"/>
                <a:gd name="T37" fmla="*/ 79 h 87"/>
                <a:gd name="T38" fmla="*/ 49 w 52"/>
                <a:gd name="T39" fmla="*/ 71 h 87"/>
                <a:gd name="T40" fmla="*/ 44 w 52"/>
                <a:gd name="T41" fmla="*/ 53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2" h="87">
                  <a:moveTo>
                    <a:pt x="44" y="53"/>
                  </a:moveTo>
                  <a:cubicBezTo>
                    <a:pt x="42" y="51"/>
                    <a:pt x="39" y="49"/>
                    <a:pt x="37" y="46"/>
                  </a:cubicBezTo>
                  <a:cubicBezTo>
                    <a:pt x="34" y="43"/>
                    <a:pt x="30" y="41"/>
                    <a:pt x="27" y="39"/>
                  </a:cubicBezTo>
                  <a:cubicBezTo>
                    <a:pt x="20" y="35"/>
                    <a:pt x="12" y="32"/>
                    <a:pt x="7" y="24"/>
                  </a:cubicBezTo>
                  <a:cubicBezTo>
                    <a:pt x="6" y="22"/>
                    <a:pt x="6" y="18"/>
                    <a:pt x="6" y="14"/>
                  </a:cubicBezTo>
                  <a:cubicBezTo>
                    <a:pt x="7" y="10"/>
                    <a:pt x="10" y="9"/>
                    <a:pt x="13" y="7"/>
                  </a:cubicBezTo>
                  <a:cubicBezTo>
                    <a:pt x="17" y="6"/>
                    <a:pt x="22" y="7"/>
                    <a:pt x="25" y="8"/>
                  </a:cubicBezTo>
                  <a:cubicBezTo>
                    <a:pt x="30" y="9"/>
                    <a:pt x="32" y="11"/>
                    <a:pt x="32" y="16"/>
                  </a:cubicBezTo>
                  <a:cubicBezTo>
                    <a:pt x="32" y="18"/>
                    <a:pt x="36" y="18"/>
                    <a:pt x="36" y="16"/>
                  </a:cubicBezTo>
                  <a:cubicBezTo>
                    <a:pt x="36" y="9"/>
                    <a:pt x="33" y="5"/>
                    <a:pt x="27" y="3"/>
                  </a:cubicBezTo>
                  <a:cubicBezTo>
                    <a:pt x="20" y="0"/>
                    <a:pt x="12" y="1"/>
                    <a:pt x="6" y="5"/>
                  </a:cubicBezTo>
                  <a:cubicBezTo>
                    <a:pt x="0" y="9"/>
                    <a:pt x="0" y="16"/>
                    <a:pt x="0" y="22"/>
                  </a:cubicBezTo>
                  <a:cubicBezTo>
                    <a:pt x="0" y="29"/>
                    <a:pt x="8" y="37"/>
                    <a:pt x="14" y="40"/>
                  </a:cubicBezTo>
                  <a:cubicBezTo>
                    <a:pt x="21" y="43"/>
                    <a:pt x="28" y="46"/>
                    <a:pt x="34" y="52"/>
                  </a:cubicBezTo>
                  <a:cubicBezTo>
                    <a:pt x="36" y="55"/>
                    <a:pt x="39" y="57"/>
                    <a:pt x="41" y="61"/>
                  </a:cubicBezTo>
                  <a:cubicBezTo>
                    <a:pt x="42" y="63"/>
                    <a:pt x="44" y="67"/>
                    <a:pt x="43" y="69"/>
                  </a:cubicBezTo>
                  <a:cubicBezTo>
                    <a:pt x="40" y="73"/>
                    <a:pt x="23" y="81"/>
                    <a:pt x="21" y="75"/>
                  </a:cubicBezTo>
                  <a:cubicBezTo>
                    <a:pt x="20" y="73"/>
                    <a:pt x="17" y="73"/>
                    <a:pt x="17" y="75"/>
                  </a:cubicBezTo>
                  <a:cubicBezTo>
                    <a:pt x="16" y="87"/>
                    <a:pt x="33" y="82"/>
                    <a:pt x="39" y="79"/>
                  </a:cubicBezTo>
                  <a:cubicBezTo>
                    <a:pt x="42" y="78"/>
                    <a:pt x="47" y="75"/>
                    <a:pt x="49" y="71"/>
                  </a:cubicBezTo>
                  <a:cubicBezTo>
                    <a:pt x="52" y="66"/>
                    <a:pt x="47" y="58"/>
                    <a:pt x="44" y="5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9" name="Freeform 255"/>
            <p:cNvSpPr>
              <a:spLocks noEditPoints="1"/>
            </p:cNvSpPr>
            <p:nvPr/>
          </p:nvSpPr>
          <p:spPr bwMode="auto">
            <a:xfrm>
              <a:off x="1478" y="267"/>
              <a:ext cx="61" cy="99"/>
            </a:xfrm>
            <a:custGeom>
              <a:avLst/>
              <a:gdLst>
                <a:gd name="T0" fmla="*/ 32 w 48"/>
                <a:gd name="T1" fmla="*/ 7 h 79"/>
                <a:gd name="T2" fmla="*/ 10 w 48"/>
                <a:gd name="T3" fmla="*/ 5 h 79"/>
                <a:gd name="T4" fmla="*/ 3 w 48"/>
                <a:gd name="T5" fmla="*/ 28 h 79"/>
                <a:gd name="T6" fmla="*/ 3 w 48"/>
                <a:gd name="T7" fmla="*/ 29 h 79"/>
                <a:gd name="T8" fmla="*/ 2 w 48"/>
                <a:gd name="T9" fmla="*/ 31 h 79"/>
                <a:gd name="T10" fmla="*/ 3 w 48"/>
                <a:gd name="T11" fmla="*/ 58 h 79"/>
                <a:gd name="T12" fmla="*/ 17 w 48"/>
                <a:gd name="T13" fmla="*/ 76 h 79"/>
                <a:gd name="T14" fmla="*/ 29 w 48"/>
                <a:gd name="T15" fmla="*/ 79 h 79"/>
                <a:gd name="T16" fmla="*/ 40 w 48"/>
                <a:gd name="T17" fmla="*/ 75 h 79"/>
                <a:gd name="T18" fmla="*/ 48 w 48"/>
                <a:gd name="T19" fmla="*/ 52 h 79"/>
                <a:gd name="T20" fmla="*/ 32 w 48"/>
                <a:gd name="T21" fmla="*/ 7 h 79"/>
                <a:gd name="T22" fmla="*/ 35 w 48"/>
                <a:gd name="T23" fmla="*/ 71 h 79"/>
                <a:gd name="T24" fmla="*/ 24 w 48"/>
                <a:gd name="T25" fmla="*/ 72 h 79"/>
                <a:gd name="T26" fmla="*/ 14 w 48"/>
                <a:gd name="T27" fmla="*/ 67 h 79"/>
                <a:gd name="T28" fmla="*/ 9 w 48"/>
                <a:gd name="T29" fmla="*/ 57 h 79"/>
                <a:gd name="T30" fmla="*/ 7 w 48"/>
                <a:gd name="T31" fmla="*/ 46 h 79"/>
                <a:gd name="T32" fmla="*/ 14 w 48"/>
                <a:gd name="T33" fmla="*/ 60 h 79"/>
                <a:gd name="T34" fmla="*/ 17 w 48"/>
                <a:gd name="T35" fmla="*/ 58 h 79"/>
                <a:gd name="T36" fmla="*/ 10 w 48"/>
                <a:gd name="T37" fmla="*/ 32 h 79"/>
                <a:gd name="T38" fmla="*/ 14 w 48"/>
                <a:gd name="T39" fmla="*/ 9 h 79"/>
                <a:gd name="T40" fmla="*/ 26 w 48"/>
                <a:gd name="T41" fmla="*/ 10 h 79"/>
                <a:gd name="T42" fmla="*/ 33 w 48"/>
                <a:gd name="T43" fmla="*/ 17 h 79"/>
                <a:gd name="T44" fmla="*/ 41 w 48"/>
                <a:gd name="T45" fmla="*/ 36 h 79"/>
                <a:gd name="T46" fmla="*/ 42 w 48"/>
                <a:gd name="T47" fmla="*/ 50 h 79"/>
                <a:gd name="T48" fmla="*/ 41 w 48"/>
                <a:gd name="T49" fmla="*/ 62 h 79"/>
                <a:gd name="T50" fmla="*/ 35 w 48"/>
                <a:gd name="T51" fmla="*/ 71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48" h="79">
                  <a:moveTo>
                    <a:pt x="32" y="7"/>
                  </a:moveTo>
                  <a:cubicBezTo>
                    <a:pt x="26" y="2"/>
                    <a:pt x="17" y="0"/>
                    <a:pt x="10" y="5"/>
                  </a:cubicBezTo>
                  <a:cubicBezTo>
                    <a:pt x="4" y="10"/>
                    <a:pt x="3" y="21"/>
                    <a:pt x="3" y="28"/>
                  </a:cubicBezTo>
                  <a:cubicBezTo>
                    <a:pt x="3" y="28"/>
                    <a:pt x="3" y="29"/>
                    <a:pt x="3" y="29"/>
                  </a:cubicBezTo>
                  <a:cubicBezTo>
                    <a:pt x="3" y="29"/>
                    <a:pt x="2" y="30"/>
                    <a:pt x="2" y="31"/>
                  </a:cubicBezTo>
                  <a:cubicBezTo>
                    <a:pt x="2" y="40"/>
                    <a:pt x="0" y="50"/>
                    <a:pt x="3" y="58"/>
                  </a:cubicBezTo>
                  <a:cubicBezTo>
                    <a:pt x="6" y="66"/>
                    <a:pt x="9" y="73"/>
                    <a:pt x="17" y="76"/>
                  </a:cubicBezTo>
                  <a:cubicBezTo>
                    <a:pt x="21" y="78"/>
                    <a:pt x="25" y="78"/>
                    <a:pt x="29" y="79"/>
                  </a:cubicBezTo>
                  <a:cubicBezTo>
                    <a:pt x="34" y="79"/>
                    <a:pt x="37" y="78"/>
                    <a:pt x="40" y="75"/>
                  </a:cubicBezTo>
                  <a:cubicBezTo>
                    <a:pt x="46" y="69"/>
                    <a:pt x="48" y="61"/>
                    <a:pt x="48" y="52"/>
                  </a:cubicBezTo>
                  <a:cubicBezTo>
                    <a:pt x="48" y="36"/>
                    <a:pt x="45" y="18"/>
                    <a:pt x="32" y="7"/>
                  </a:cubicBezTo>
                  <a:close/>
                  <a:moveTo>
                    <a:pt x="35" y="71"/>
                  </a:moveTo>
                  <a:cubicBezTo>
                    <a:pt x="32" y="74"/>
                    <a:pt x="27" y="73"/>
                    <a:pt x="24" y="72"/>
                  </a:cubicBezTo>
                  <a:cubicBezTo>
                    <a:pt x="20" y="71"/>
                    <a:pt x="17" y="70"/>
                    <a:pt x="14" y="67"/>
                  </a:cubicBezTo>
                  <a:cubicBezTo>
                    <a:pt x="12" y="64"/>
                    <a:pt x="11" y="61"/>
                    <a:pt x="9" y="57"/>
                  </a:cubicBezTo>
                  <a:cubicBezTo>
                    <a:pt x="7" y="53"/>
                    <a:pt x="7" y="50"/>
                    <a:pt x="7" y="46"/>
                  </a:cubicBezTo>
                  <a:cubicBezTo>
                    <a:pt x="9" y="51"/>
                    <a:pt x="11" y="55"/>
                    <a:pt x="14" y="60"/>
                  </a:cubicBezTo>
                  <a:cubicBezTo>
                    <a:pt x="15" y="61"/>
                    <a:pt x="17" y="60"/>
                    <a:pt x="17" y="58"/>
                  </a:cubicBezTo>
                  <a:cubicBezTo>
                    <a:pt x="15" y="49"/>
                    <a:pt x="11" y="41"/>
                    <a:pt x="10" y="32"/>
                  </a:cubicBezTo>
                  <a:cubicBezTo>
                    <a:pt x="9" y="25"/>
                    <a:pt x="9" y="15"/>
                    <a:pt x="14" y="9"/>
                  </a:cubicBezTo>
                  <a:cubicBezTo>
                    <a:pt x="18" y="6"/>
                    <a:pt x="23" y="8"/>
                    <a:pt x="26" y="10"/>
                  </a:cubicBezTo>
                  <a:cubicBezTo>
                    <a:pt x="29" y="12"/>
                    <a:pt x="32" y="15"/>
                    <a:pt x="33" y="17"/>
                  </a:cubicBezTo>
                  <a:cubicBezTo>
                    <a:pt x="37" y="23"/>
                    <a:pt x="40" y="30"/>
                    <a:pt x="41" y="36"/>
                  </a:cubicBezTo>
                  <a:cubicBezTo>
                    <a:pt x="42" y="41"/>
                    <a:pt x="42" y="45"/>
                    <a:pt x="42" y="50"/>
                  </a:cubicBezTo>
                  <a:cubicBezTo>
                    <a:pt x="42" y="54"/>
                    <a:pt x="42" y="58"/>
                    <a:pt x="41" y="62"/>
                  </a:cubicBezTo>
                  <a:cubicBezTo>
                    <a:pt x="40" y="66"/>
                    <a:pt x="37" y="69"/>
                    <a:pt x="35" y="7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0" name="Freeform 256"/>
            <p:cNvSpPr>
              <a:spLocks/>
            </p:cNvSpPr>
            <p:nvPr/>
          </p:nvSpPr>
          <p:spPr bwMode="auto">
            <a:xfrm>
              <a:off x="1545" y="330"/>
              <a:ext cx="43" cy="54"/>
            </a:xfrm>
            <a:custGeom>
              <a:avLst/>
              <a:gdLst>
                <a:gd name="T0" fmla="*/ 30 w 34"/>
                <a:gd name="T1" fmla="*/ 14 h 43"/>
                <a:gd name="T2" fmla="*/ 24 w 34"/>
                <a:gd name="T3" fmla="*/ 15 h 43"/>
                <a:gd name="T4" fmla="*/ 22 w 34"/>
                <a:gd name="T5" fmla="*/ 5 h 43"/>
                <a:gd name="T6" fmla="*/ 20 w 34"/>
                <a:gd name="T7" fmla="*/ 1 h 43"/>
                <a:gd name="T8" fmla="*/ 19 w 34"/>
                <a:gd name="T9" fmla="*/ 1 h 43"/>
                <a:gd name="T10" fmla="*/ 16 w 34"/>
                <a:gd name="T11" fmla="*/ 3 h 43"/>
                <a:gd name="T12" fmla="*/ 16 w 34"/>
                <a:gd name="T13" fmla="*/ 6 h 43"/>
                <a:gd name="T14" fmla="*/ 17 w 34"/>
                <a:gd name="T15" fmla="*/ 12 h 43"/>
                <a:gd name="T16" fmla="*/ 17 w 34"/>
                <a:gd name="T17" fmla="*/ 19 h 43"/>
                <a:gd name="T18" fmla="*/ 16 w 34"/>
                <a:gd name="T19" fmla="*/ 20 h 43"/>
                <a:gd name="T20" fmla="*/ 11 w 34"/>
                <a:gd name="T21" fmla="*/ 24 h 43"/>
                <a:gd name="T22" fmla="*/ 6 w 34"/>
                <a:gd name="T23" fmla="*/ 27 h 43"/>
                <a:gd name="T24" fmla="*/ 9 w 34"/>
                <a:gd name="T25" fmla="*/ 19 h 43"/>
                <a:gd name="T26" fmla="*/ 8 w 34"/>
                <a:gd name="T27" fmla="*/ 12 h 43"/>
                <a:gd name="T28" fmla="*/ 7 w 34"/>
                <a:gd name="T29" fmla="*/ 2 h 43"/>
                <a:gd name="T30" fmla="*/ 3 w 34"/>
                <a:gd name="T31" fmla="*/ 2 h 43"/>
                <a:gd name="T32" fmla="*/ 4 w 34"/>
                <a:gd name="T33" fmla="*/ 13 h 43"/>
                <a:gd name="T34" fmla="*/ 3 w 34"/>
                <a:gd name="T35" fmla="*/ 20 h 43"/>
                <a:gd name="T36" fmla="*/ 3 w 34"/>
                <a:gd name="T37" fmla="*/ 31 h 43"/>
                <a:gd name="T38" fmla="*/ 14 w 34"/>
                <a:gd name="T39" fmla="*/ 29 h 43"/>
                <a:gd name="T40" fmla="*/ 18 w 34"/>
                <a:gd name="T41" fmla="*/ 27 h 43"/>
                <a:gd name="T42" fmla="*/ 19 w 34"/>
                <a:gd name="T43" fmla="*/ 34 h 43"/>
                <a:gd name="T44" fmla="*/ 22 w 34"/>
                <a:gd name="T45" fmla="*/ 42 h 43"/>
                <a:gd name="T46" fmla="*/ 24 w 34"/>
                <a:gd name="T47" fmla="*/ 42 h 43"/>
                <a:gd name="T48" fmla="*/ 26 w 34"/>
                <a:gd name="T49" fmla="*/ 34 h 43"/>
                <a:gd name="T50" fmla="*/ 24 w 34"/>
                <a:gd name="T51" fmla="*/ 23 h 43"/>
                <a:gd name="T52" fmla="*/ 24 w 34"/>
                <a:gd name="T53" fmla="*/ 22 h 43"/>
                <a:gd name="T54" fmla="*/ 29 w 34"/>
                <a:gd name="T55" fmla="*/ 21 h 43"/>
                <a:gd name="T56" fmla="*/ 31 w 34"/>
                <a:gd name="T57" fmla="*/ 20 h 43"/>
                <a:gd name="T58" fmla="*/ 30 w 34"/>
                <a:gd name="T59" fmla="*/ 14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4" h="43">
                  <a:moveTo>
                    <a:pt x="30" y="14"/>
                  </a:moveTo>
                  <a:cubicBezTo>
                    <a:pt x="27" y="14"/>
                    <a:pt x="25" y="15"/>
                    <a:pt x="24" y="15"/>
                  </a:cubicBezTo>
                  <a:cubicBezTo>
                    <a:pt x="23" y="12"/>
                    <a:pt x="23" y="8"/>
                    <a:pt x="22" y="5"/>
                  </a:cubicBezTo>
                  <a:cubicBezTo>
                    <a:pt x="22" y="3"/>
                    <a:pt x="22" y="1"/>
                    <a:pt x="20" y="1"/>
                  </a:cubicBezTo>
                  <a:cubicBezTo>
                    <a:pt x="21" y="1"/>
                    <a:pt x="20" y="1"/>
                    <a:pt x="19" y="1"/>
                  </a:cubicBezTo>
                  <a:cubicBezTo>
                    <a:pt x="17" y="0"/>
                    <a:pt x="16" y="2"/>
                    <a:pt x="16" y="3"/>
                  </a:cubicBezTo>
                  <a:cubicBezTo>
                    <a:pt x="16" y="4"/>
                    <a:pt x="16" y="5"/>
                    <a:pt x="16" y="6"/>
                  </a:cubicBezTo>
                  <a:cubicBezTo>
                    <a:pt x="17" y="8"/>
                    <a:pt x="16" y="10"/>
                    <a:pt x="17" y="12"/>
                  </a:cubicBezTo>
                  <a:cubicBezTo>
                    <a:pt x="17" y="15"/>
                    <a:pt x="17" y="17"/>
                    <a:pt x="17" y="19"/>
                  </a:cubicBezTo>
                  <a:cubicBezTo>
                    <a:pt x="17" y="20"/>
                    <a:pt x="16" y="20"/>
                    <a:pt x="16" y="20"/>
                  </a:cubicBezTo>
                  <a:cubicBezTo>
                    <a:pt x="14" y="21"/>
                    <a:pt x="13" y="23"/>
                    <a:pt x="11" y="24"/>
                  </a:cubicBezTo>
                  <a:cubicBezTo>
                    <a:pt x="10" y="24"/>
                    <a:pt x="8" y="26"/>
                    <a:pt x="6" y="27"/>
                  </a:cubicBezTo>
                  <a:cubicBezTo>
                    <a:pt x="6" y="24"/>
                    <a:pt x="8" y="21"/>
                    <a:pt x="9" y="19"/>
                  </a:cubicBezTo>
                  <a:cubicBezTo>
                    <a:pt x="9" y="17"/>
                    <a:pt x="8" y="14"/>
                    <a:pt x="8" y="12"/>
                  </a:cubicBezTo>
                  <a:cubicBezTo>
                    <a:pt x="8" y="9"/>
                    <a:pt x="7" y="5"/>
                    <a:pt x="7" y="2"/>
                  </a:cubicBezTo>
                  <a:cubicBezTo>
                    <a:pt x="7" y="0"/>
                    <a:pt x="3" y="0"/>
                    <a:pt x="3" y="2"/>
                  </a:cubicBezTo>
                  <a:cubicBezTo>
                    <a:pt x="3" y="6"/>
                    <a:pt x="4" y="9"/>
                    <a:pt x="4" y="13"/>
                  </a:cubicBezTo>
                  <a:cubicBezTo>
                    <a:pt x="4" y="16"/>
                    <a:pt x="4" y="18"/>
                    <a:pt x="3" y="20"/>
                  </a:cubicBezTo>
                  <a:cubicBezTo>
                    <a:pt x="2" y="23"/>
                    <a:pt x="0" y="28"/>
                    <a:pt x="3" y="31"/>
                  </a:cubicBezTo>
                  <a:cubicBezTo>
                    <a:pt x="6" y="34"/>
                    <a:pt x="11" y="31"/>
                    <a:pt x="14" y="29"/>
                  </a:cubicBezTo>
                  <a:cubicBezTo>
                    <a:pt x="15" y="29"/>
                    <a:pt x="16" y="28"/>
                    <a:pt x="18" y="27"/>
                  </a:cubicBezTo>
                  <a:cubicBezTo>
                    <a:pt x="18" y="29"/>
                    <a:pt x="18" y="31"/>
                    <a:pt x="19" y="34"/>
                  </a:cubicBezTo>
                  <a:cubicBezTo>
                    <a:pt x="19" y="37"/>
                    <a:pt x="19" y="40"/>
                    <a:pt x="22" y="42"/>
                  </a:cubicBezTo>
                  <a:cubicBezTo>
                    <a:pt x="23" y="43"/>
                    <a:pt x="24" y="43"/>
                    <a:pt x="24" y="42"/>
                  </a:cubicBezTo>
                  <a:cubicBezTo>
                    <a:pt x="27" y="40"/>
                    <a:pt x="26" y="37"/>
                    <a:pt x="26" y="34"/>
                  </a:cubicBezTo>
                  <a:cubicBezTo>
                    <a:pt x="25" y="30"/>
                    <a:pt x="25" y="27"/>
                    <a:pt x="24" y="23"/>
                  </a:cubicBezTo>
                  <a:cubicBezTo>
                    <a:pt x="24" y="23"/>
                    <a:pt x="24" y="22"/>
                    <a:pt x="24" y="22"/>
                  </a:cubicBezTo>
                  <a:cubicBezTo>
                    <a:pt x="26" y="21"/>
                    <a:pt x="27" y="21"/>
                    <a:pt x="29" y="21"/>
                  </a:cubicBezTo>
                  <a:cubicBezTo>
                    <a:pt x="30" y="21"/>
                    <a:pt x="30" y="21"/>
                    <a:pt x="31" y="20"/>
                  </a:cubicBezTo>
                  <a:cubicBezTo>
                    <a:pt x="34" y="18"/>
                    <a:pt x="33" y="14"/>
                    <a:pt x="30" y="1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1" name="Freeform 257"/>
            <p:cNvSpPr>
              <a:spLocks/>
            </p:cNvSpPr>
            <p:nvPr/>
          </p:nvSpPr>
          <p:spPr bwMode="auto">
            <a:xfrm>
              <a:off x="2234" y="880"/>
              <a:ext cx="29" cy="43"/>
            </a:xfrm>
            <a:custGeom>
              <a:avLst/>
              <a:gdLst>
                <a:gd name="T0" fmla="*/ 22 w 23"/>
                <a:gd name="T1" fmla="*/ 21 h 34"/>
                <a:gd name="T2" fmla="*/ 20 w 23"/>
                <a:gd name="T3" fmla="*/ 17 h 34"/>
                <a:gd name="T4" fmla="*/ 19 w 23"/>
                <a:gd name="T5" fmla="*/ 14 h 34"/>
                <a:gd name="T6" fmla="*/ 15 w 23"/>
                <a:gd name="T7" fmla="*/ 1 h 34"/>
                <a:gd name="T8" fmla="*/ 12 w 23"/>
                <a:gd name="T9" fmla="*/ 1 h 34"/>
                <a:gd name="T10" fmla="*/ 16 w 23"/>
                <a:gd name="T11" fmla="*/ 15 h 34"/>
                <a:gd name="T12" fmla="*/ 11 w 23"/>
                <a:gd name="T13" fmla="*/ 17 h 34"/>
                <a:gd name="T14" fmla="*/ 8 w 23"/>
                <a:gd name="T15" fmla="*/ 19 h 34"/>
                <a:gd name="T16" fmla="*/ 7 w 23"/>
                <a:gd name="T17" fmla="*/ 19 h 34"/>
                <a:gd name="T18" fmla="*/ 6 w 23"/>
                <a:gd name="T19" fmla="*/ 12 h 34"/>
                <a:gd name="T20" fmla="*/ 3 w 23"/>
                <a:gd name="T21" fmla="*/ 5 h 34"/>
                <a:gd name="T22" fmla="*/ 0 w 23"/>
                <a:gd name="T23" fmla="*/ 6 h 34"/>
                <a:gd name="T24" fmla="*/ 2 w 23"/>
                <a:gd name="T25" fmla="*/ 13 h 34"/>
                <a:gd name="T26" fmla="*/ 4 w 23"/>
                <a:gd name="T27" fmla="*/ 20 h 34"/>
                <a:gd name="T28" fmla="*/ 4 w 23"/>
                <a:gd name="T29" fmla="*/ 21 h 34"/>
                <a:gd name="T30" fmla="*/ 4 w 23"/>
                <a:gd name="T31" fmla="*/ 23 h 34"/>
                <a:gd name="T32" fmla="*/ 4 w 23"/>
                <a:gd name="T33" fmla="*/ 23 h 34"/>
                <a:gd name="T34" fmla="*/ 5 w 23"/>
                <a:gd name="T35" fmla="*/ 23 h 34"/>
                <a:gd name="T36" fmla="*/ 6 w 23"/>
                <a:gd name="T37" fmla="*/ 26 h 34"/>
                <a:gd name="T38" fmla="*/ 8 w 23"/>
                <a:gd name="T39" fmla="*/ 32 h 34"/>
                <a:gd name="T40" fmla="*/ 11 w 23"/>
                <a:gd name="T41" fmla="*/ 31 h 34"/>
                <a:gd name="T42" fmla="*/ 9 w 23"/>
                <a:gd name="T43" fmla="*/ 22 h 34"/>
                <a:gd name="T44" fmla="*/ 13 w 23"/>
                <a:gd name="T45" fmla="*/ 20 h 34"/>
                <a:gd name="T46" fmla="*/ 17 w 23"/>
                <a:gd name="T47" fmla="*/ 18 h 34"/>
                <a:gd name="T48" fmla="*/ 19 w 23"/>
                <a:gd name="T49" fmla="*/ 23 h 34"/>
                <a:gd name="T50" fmla="*/ 21 w 23"/>
                <a:gd name="T51" fmla="*/ 24 h 34"/>
                <a:gd name="T52" fmla="*/ 22 w 23"/>
                <a:gd name="T53" fmla="*/ 23 h 34"/>
                <a:gd name="T54" fmla="*/ 22 w 23"/>
                <a:gd name="T55" fmla="*/ 21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3" h="34">
                  <a:moveTo>
                    <a:pt x="22" y="21"/>
                  </a:moveTo>
                  <a:cubicBezTo>
                    <a:pt x="21" y="19"/>
                    <a:pt x="21" y="18"/>
                    <a:pt x="20" y="17"/>
                  </a:cubicBezTo>
                  <a:cubicBezTo>
                    <a:pt x="21" y="16"/>
                    <a:pt x="21" y="14"/>
                    <a:pt x="19" y="14"/>
                  </a:cubicBezTo>
                  <a:cubicBezTo>
                    <a:pt x="18" y="9"/>
                    <a:pt x="16" y="5"/>
                    <a:pt x="15" y="1"/>
                  </a:cubicBezTo>
                  <a:cubicBezTo>
                    <a:pt x="14" y="0"/>
                    <a:pt x="12" y="0"/>
                    <a:pt x="12" y="1"/>
                  </a:cubicBezTo>
                  <a:cubicBezTo>
                    <a:pt x="13" y="6"/>
                    <a:pt x="14" y="11"/>
                    <a:pt x="16" y="15"/>
                  </a:cubicBezTo>
                  <a:cubicBezTo>
                    <a:pt x="14" y="16"/>
                    <a:pt x="13" y="16"/>
                    <a:pt x="11" y="17"/>
                  </a:cubicBezTo>
                  <a:cubicBezTo>
                    <a:pt x="10" y="18"/>
                    <a:pt x="9" y="18"/>
                    <a:pt x="8" y="19"/>
                  </a:cubicBezTo>
                  <a:cubicBezTo>
                    <a:pt x="8" y="19"/>
                    <a:pt x="7" y="19"/>
                    <a:pt x="7" y="19"/>
                  </a:cubicBezTo>
                  <a:cubicBezTo>
                    <a:pt x="7" y="17"/>
                    <a:pt x="6" y="14"/>
                    <a:pt x="6" y="12"/>
                  </a:cubicBezTo>
                  <a:cubicBezTo>
                    <a:pt x="5" y="10"/>
                    <a:pt x="4" y="8"/>
                    <a:pt x="3" y="5"/>
                  </a:cubicBezTo>
                  <a:cubicBezTo>
                    <a:pt x="2" y="3"/>
                    <a:pt x="0" y="4"/>
                    <a:pt x="0" y="6"/>
                  </a:cubicBezTo>
                  <a:cubicBezTo>
                    <a:pt x="0" y="8"/>
                    <a:pt x="1" y="10"/>
                    <a:pt x="2" y="13"/>
                  </a:cubicBezTo>
                  <a:cubicBezTo>
                    <a:pt x="3" y="15"/>
                    <a:pt x="3" y="17"/>
                    <a:pt x="4" y="20"/>
                  </a:cubicBezTo>
                  <a:cubicBezTo>
                    <a:pt x="4" y="20"/>
                    <a:pt x="4" y="20"/>
                    <a:pt x="4" y="21"/>
                  </a:cubicBezTo>
                  <a:cubicBezTo>
                    <a:pt x="4" y="21"/>
                    <a:pt x="4" y="22"/>
                    <a:pt x="4" y="23"/>
                  </a:cubicBezTo>
                  <a:cubicBezTo>
                    <a:pt x="4" y="23"/>
                    <a:pt x="4" y="23"/>
                    <a:pt x="4" y="23"/>
                  </a:cubicBezTo>
                  <a:cubicBezTo>
                    <a:pt x="4" y="23"/>
                    <a:pt x="5" y="23"/>
                    <a:pt x="5" y="23"/>
                  </a:cubicBezTo>
                  <a:cubicBezTo>
                    <a:pt x="5" y="24"/>
                    <a:pt x="6" y="25"/>
                    <a:pt x="6" y="26"/>
                  </a:cubicBezTo>
                  <a:cubicBezTo>
                    <a:pt x="7" y="28"/>
                    <a:pt x="7" y="30"/>
                    <a:pt x="8" y="32"/>
                  </a:cubicBezTo>
                  <a:cubicBezTo>
                    <a:pt x="9" y="34"/>
                    <a:pt x="11" y="32"/>
                    <a:pt x="11" y="31"/>
                  </a:cubicBezTo>
                  <a:cubicBezTo>
                    <a:pt x="11" y="28"/>
                    <a:pt x="10" y="25"/>
                    <a:pt x="9" y="22"/>
                  </a:cubicBezTo>
                  <a:cubicBezTo>
                    <a:pt x="10" y="21"/>
                    <a:pt x="11" y="21"/>
                    <a:pt x="13" y="20"/>
                  </a:cubicBezTo>
                  <a:cubicBezTo>
                    <a:pt x="14" y="20"/>
                    <a:pt x="16" y="19"/>
                    <a:pt x="17" y="18"/>
                  </a:cubicBezTo>
                  <a:cubicBezTo>
                    <a:pt x="18" y="20"/>
                    <a:pt x="18" y="22"/>
                    <a:pt x="19" y="23"/>
                  </a:cubicBezTo>
                  <a:cubicBezTo>
                    <a:pt x="19" y="24"/>
                    <a:pt x="20" y="24"/>
                    <a:pt x="21" y="24"/>
                  </a:cubicBezTo>
                  <a:cubicBezTo>
                    <a:pt x="22" y="24"/>
                    <a:pt x="22" y="24"/>
                    <a:pt x="22" y="23"/>
                  </a:cubicBezTo>
                  <a:cubicBezTo>
                    <a:pt x="23" y="23"/>
                    <a:pt x="23" y="21"/>
                    <a:pt x="22" y="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2" name="Freeform 258"/>
            <p:cNvSpPr>
              <a:spLocks/>
            </p:cNvSpPr>
            <p:nvPr/>
          </p:nvSpPr>
          <p:spPr bwMode="auto">
            <a:xfrm>
              <a:off x="2265" y="892"/>
              <a:ext cx="20" cy="26"/>
            </a:xfrm>
            <a:custGeom>
              <a:avLst/>
              <a:gdLst>
                <a:gd name="T0" fmla="*/ 13 w 16"/>
                <a:gd name="T1" fmla="*/ 15 h 21"/>
                <a:gd name="T2" fmla="*/ 9 w 16"/>
                <a:gd name="T3" fmla="*/ 16 h 21"/>
                <a:gd name="T4" fmla="*/ 9 w 16"/>
                <a:gd name="T5" fmla="*/ 17 h 21"/>
                <a:gd name="T6" fmla="*/ 9 w 16"/>
                <a:gd name="T7" fmla="*/ 15 h 21"/>
                <a:gd name="T8" fmla="*/ 10 w 16"/>
                <a:gd name="T9" fmla="*/ 11 h 21"/>
                <a:gd name="T10" fmla="*/ 10 w 16"/>
                <a:gd name="T11" fmla="*/ 3 h 21"/>
                <a:gd name="T12" fmla="*/ 3 w 16"/>
                <a:gd name="T13" fmla="*/ 2 h 21"/>
                <a:gd name="T14" fmla="*/ 1 w 16"/>
                <a:gd name="T15" fmla="*/ 8 h 21"/>
                <a:gd name="T16" fmla="*/ 3 w 16"/>
                <a:gd name="T17" fmla="*/ 8 h 21"/>
                <a:gd name="T18" fmla="*/ 5 w 16"/>
                <a:gd name="T19" fmla="*/ 4 h 21"/>
                <a:gd name="T20" fmla="*/ 7 w 16"/>
                <a:gd name="T21" fmla="*/ 5 h 21"/>
                <a:gd name="T22" fmla="*/ 8 w 16"/>
                <a:gd name="T23" fmla="*/ 8 h 21"/>
                <a:gd name="T24" fmla="*/ 5 w 16"/>
                <a:gd name="T25" fmla="*/ 20 h 21"/>
                <a:gd name="T26" fmla="*/ 7 w 16"/>
                <a:gd name="T27" fmla="*/ 21 h 21"/>
                <a:gd name="T28" fmla="*/ 9 w 16"/>
                <a:gd name="T29" fmla="*/ 21 h 21"/>
                <a:gd name="T30" fmla="*/ 14 w 16"/>
                <a:gd name="T31" fmla="*/ 19 h 21"/>
                <a:gd name="T32" fmla="*/ 13 w 16"/>
                <a:gd name="T33" fmla="*/ 15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6" h="21">
                  <a:moveTo>
                    <a:pt x="13" y="15"/>
                  </a:moveTo>
                  <a:cubicBezTo>
                    <a:pt x="12" y="16"/>
                    <a:pt x="11" y="16"/>
                    <a:pt x="9" y="16"/>
                  </a:cubicBezTo>
                  <a:cubicBezTo>
                    <a:pt x="9" y="17"/>
                    <a:pt x="9" y="17"/>
                    <a:pt x="9" y="17"/>
                  </a:cubicBezTo>
                  <a:cubicBezTo>
                    <a:pt x="9" y="16"/>
                    <a:pt x="9" y="15"/>
                    <a:pt x="9" y="15"/>
                  </a:cubicBezTo>
                  <a:cubicBezTo>
                    <a:pt x="10" y="14"/>
                    <a:pt x="10" y="12"/>
                    <a:pt x="10" y="11"/>
                  </a:cubicBezTo>
                  <a:cubicBezTo>
                    <a:pt x="11" y="8"/>
                    <a:pt x="11" y="5"/>
                    <a:pt x="10" y="3"/>
                  </a:cubicBezTo>
                  <a:cubicBezTo>
                    <a:pt x="8" y="1"/>
                    <a:pt x="6" y="0"/>
                    <a:pt x="3" y="2"/>
                  </a:cubicBezTo>
                  <a:cubicBezTo>
                    <a:pt x="1" y="3"/>
                    <a:pt x="0" y="6"/>
                    <a:pt x="1" y="8"/>
                  </a:cubicBezTo>
                  <a:cubicBezTo>
                    <a:pt x="1" y="10"/>
                    <a:pt x="3" y="10"/>
                    <a:pt x="3" y="8"/>
                  </a:cubicBezTo>
                  <a:cubicBezTo>
                    <a:pt x="3" y="7"/>
                    <a:pt x="4" y="5"/>
                    <a:pt x="5" y="4"/>
                  </a:cubicBezTo>
                  <a:cubicBezTo>
                    <a:pt x="6" y="3"/>
                    <a:pt x="7" y="4"/>
                    <a:pt x="7" y="5"/>
                  </a:cubicBezTo>
                  <a:cubicBezTo>
                    <a:pt x="8" y="6"/>
                    <a:pt x="8" y="7"/>
                    <a:pt x="8" y="8"/>
                  </a:cubicBezTo>
                  <a:cubicBezTo>
                    <a:pt x="7" y="12"/>
                    <a:pt x="5" y="16"/>
                    <a:pt x="5" y="20"/>
                  </a:cubicBezTo>
                  <a:cubicBezTo>
                    <a:pt x="5" y="20"/>
                    <a:pt x="6" y="21"/>
                    <a:pt x="7" y="21"/>
                  </a:cubicBezTo>
                  <a:cubicBezTo>
                    <a:pt x="8" y="21"/>
                    <a:pt x="9" y="21"/>
                    <a:pt x="9" y="21"/>
                  </a:cubicBezTo>
                  <a:cubicBezTo>
                    <a:pt x="11" y="20"/>
                    <a:pt x="12" y="19"/>
                    <a:pt x="14" y="19"/>
                  </a:cubicBezTo>
                  <a:cubicBezTo>
                    <a:pt x="16" y="19"/>
                    <a:pt x="16" y="15"/>
                    <a:pt x="13" y="1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3" name="Freeform 259"/>
            <p:cNvSpPr>
              <a:spLocks noEditPoints="1"/>
            </p:cNvSpPr>
            <p:nvPr/>
          </p:nvSpPr>
          <p:spPr bwMode="auto">
            <a:xfrm>
              <a:off x="2278" y="855"/>
              <a:ext cx="29" cy="49"/>
            </a:xfrm>
            <a:custGeom>
              <a:avLst/>
              <a:gdLst>
                <a:gd name="T0" fmla="*/ 20 w 23"/>
                <a:gd name="T1" fmla="*/ 11 h 39"/>
                <a:gd name="T2" fmla="*/ 3 w 23"/>
                <a:gd name="T3" fmla="*/ 7 h 39"/>
                <a:gd name="T4" fmla="*/ 1 w 23"/>
                <a:gd name="T5" fmla="*/ 12 h 39"/>
                <a:gd name="T6" fmla="*/ 1 w 23"/>
                <a:gd name="T7" fmla="*/ 18 h 39"/>
                <a:gd name="T8" fmla="*/ 0 w 23"/>
                <a:gd name="T9" fmla="*/ 19 h 39"/>
                <a:gd name="T10" fmla="*/ 16 w 23"/>
                <a:gd name="T11" fmla="*/ 34 h 39"/>
                <a:gd name="T12" fmla="*/ 20 w 23"/>
                <a:gd name="T13" fmla="*/ 11 h 39"/>
                <a:gd name="T14" fmla="*/ 17 w 23"/>
                <a:gd name="T15" fmla="*/ 20 h 39"/>
                <a:gd name="T16" fmla="*/ 15 w 23"/>
                <a:gd name="T17" fmla="*/ 29 h 39"/>
                <a:gd name="T18" fmla="*/ 8 w 23"/>
                <a:gd name="T19" fmla="*/ 28 h 39"/>
                <a:gd name="T20" fmla="*/ 6 w 23"/>
                <a:gd name="T21" fmla="*/ 22 h 39"/>
                <a:gd name="T22" fmla="*/ 6 w 23"/>
                <a:gd name="T23" fmla="*/ 13 h 39"/>
                <a:gd name="T24" fmla="*/ 10 w 23"/>
                <a:gd name="T25" fmla="*/ 9 h 39"/>
                <a:gd name="T26" fmla="*/ 16 w 23"/>
                <a:gd name="T27" fmla="*/ 13 h 39"/>
                <a:gd name="T28" fmla="*/ 17 w 23"/>
                <a:gd name="T29" fmla="*/ 2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3" h="39">
                  <a:moveTo>
                    <a:pt x="20" y="11"/>
                  </a:moveTo>
                  <a:cubicBezTo>
                    <a:pt x="17" y="5"/>
                    <a:pt x="7" y="0"/>
                    <a:pt x="3" y="7"/>
                  </a:cubicBezTo>
                  <a:cubicBezTo>
                    <a:pt x="2" y="9"/>
                    <a:pt x="1" y="10"/>
                    <a:pt x="1" y="12"/>
                  </a:cubicBezTo>
                  <a:cubicBezTo>
                    <a:pt x="1" y="14"/>
                    <a:pt x="1" y="16"/>
                    <a:pt x="1" y="18"/>
                  </a:cubicBezTo>
                  <a:cubicBezTo>
                    <a:pt x="0" y="18"/>
                    <a:pt x="0" y="19"/>
                    <a:pt x="0" y="19"/>
                  </a:cubicBezTo>
                  <a:cubicBezTo>
                    <a:pt x="1" y="27"/>
                    <a:pt x="8" y="39"/>
                    <a:pt x="16" y="34"/>
                  </a:cubicBezTo>
                  <a:cubicBezTo>
                    <a:pt x="22" y="31"/>
                    <a:pt x="23" y="18"/>
                    <a:pt x="20" y="11"/>
                  </a:cubicBezTo>
                  <a:close/>
                  <a:moveTo>
                    <a:pt x="17" y="20"/>
                  </a:moveTo>
                  <a:cubicBezTo>
                    <a:pt x="17" y="23"/>
                    <a:pt x="17" y="26"/>
                    <a:pt x="15" y="29"/>
                  </a:cubicBezTo>
                  <a:cubicBezTo>
                    <a:pt x="12" y="32"/>
                    <a:pt x="10" y="30"/>
                    <a:pt x="8" y="28"/>
                  </a:cubicBezTo>
                  <a:cubicBezTo>
                    <a:pt x="8" y="26"/>
                    <a:pt x="7" y="24"/>
                    <a:pt x="6" y="22"/>
                  </a:cubicBezTo>
                  <a:cubicBezTo>
                    <a:pt x="6" y="19"/>
                    <a:pt x="6" y="16"/>
                    <a:pt x="6" y="13"/>
                  </a:cubicBezTo>
                  <a:cubicBezTo>
                    <a:pt x="6" y="10"/>
                    <a:pt x="7" y="9"/>
                    <a:pt x="10" y="9"/>
                  </a:cubicBezTo>
                  <a:cubicBezTo>
                    <a:pt x="12" y="9"/>
                    <a:pt x="14" y="11"/>
                    <a:pt x="16" y="13"/>
                  </a:cubicBezTo>
                  <a:cubicBezTo>
                    <a:pt x="17" y="15"/>
                    <a:pt x="17" y="18"/>
                    <a:pt x="17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4" name="Freeform 260"/>
            <p:cNvSpPr>
              <a:spLocks/>
            </p:cNvSpPr>
            <p:nvPr/>
          </p:nvSpPr>
          <p:spPr bwMode="auto">
            <a:xfrm>
              <a:off x="1610" y="1681"/>
              <a:ext cx="55" cy="90"/>
            </a:xfrm>
            <a:custGeom>
              <a:avLst/>
              <a:gdLst>
                <a:gd name="T0" fmla="*/ 41 w 43"/>
                <a:gd name="T1" fmla="*/ 46 h 72"/>
                <a:gd name="T2" fmla="*/ 20 w 43"/>
                <a:gd name="T3" fmla="*/ 26 h 72"/>
                <a:gd name="T4" fmla="*/ 15 w 43"/>
                <a:gd name="T5" fmla="*/ 23 h 72"/>
                <a:gd name="T6" fmla="*/ 11 w 43"/>
                <a:gd name="T7" fmla="*/ 20 h 72"/>
                <a:gd name="T8" fmla="*/ 13 w 43"/>
                <a:gd name="T9" fmla="*/ 16 h 72"/>
                <a:gd name="T10" fmla="*/ 21 w 43"/>
                <a:gd name="T11" fmla="*/ 11 h 72"/>
                <a:gd name="T12" fmla="*/ 23 w 43"/>
                <a:gd name="T13" fmla="*/ 12 h 72"/>
                <a:gd name="T14" fmla="*/ 24 w 43"/>
                <a:gd name="T15" fmla="*/ 13 h 72"/>
                <a:gd name="T16" fmla="*/ 29 w 43"/>
                <a:gd name="T17" fmla="*/ 19 h 72"/>
                <a:gd name="T18" fmla="*/ 33 w 43"/>
                <a:gd name="T19" fmla="*/ 8 h 72"/>
                <a:gd name="T20" fmla="*/ 18 w 43"/>
                <a:gd name="T21" fmla="*/ 1 h 72"/>
                <a:gd name="T22" fmla="*/ 9 w 43"/>
                <a:gd name="T23" fmla="*/ 6 h 72"/>
                <a:gd name="T24" fmla="*/ 4 w 43"/>
                <a:gd name="T25" fmla="*/ 13 h 72"/>
                <a:gd name="T26" fmla="*/ 4 w 43"/>
                <a:gd name="T27" fmla="*/ 28 h 72"/>
                <a:gd name="T28" fmla="*/ 30 w 43"/>
                <a:gd name="T29" fmla="*/ 47 h 72"/>
                <a:gd name="T30" fmla="*/ 25 w 43"/>
                <a:gd name="T31" fmla="*/ 58 h 72"/>
                <a:gd name="T32" fmla="*/ 18 w 43"/>
                <a:gd name="T33" fmla="*/ 60 h 72"/>
                <a:gd name="T34" fmla="*/ 13 w 43"/>
                <a:gd name="T35" fmla="*/ 56 h 72"/>
                <a:gd name="T36" fmla="*/ 7 w 43"/>
                <a:gd name="T37" fmla="*/ 57 h 72"/>
                <a:gd name="T38" fmla="*/ 27 w 43"/>
                <a:gd name="T39" fmla="*/ 69 h 72"/>
                <a:gd name="T40" fmla="*/ 41 w 43"/>
                <a:gd name="T41" fmla="*/ 46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3" h="72">
                  <a:moveTo>
                    <a:pt x="41" y="46"/>
                  </a:moveTo>
                  <a:cubicBezTo>
                    <a:pt x="39" y="36"/>
                    <a:pt x="27" y="31"/>
                    <a:pt x="20" y="26"/>
                  </a:cubicBezTo>
                  <a:cubicBezTo>
                    <a:pt x="18" y="25"/>
                    <a:pt x="16" y="24"/>
                    <a:pt x="15" y="23"/>
                  </a:cubicBezTo>
                  <a:cubicBezTo>
                    <a:pt x="13" y="22"/>
                    <a:pt x="12" y="22"/>
                    <a:pt x="11" y="20"/>
                  </a:cubicBezTo>
                  <a:cubicBezTo>
                    <a:pt x="11" y="21"/>
                    <a:pt x="13" y="17"/>
                    <a:pt x="13" y="16"/>
                  </a:cubicBezTo>
                  <a:cubicBezTo>
                    <a:pt x="15" y="13"/>
                    <a:pt x="17" y="11"/>
                    <a:pt x="21" y="11"/>
                  </a:cubicBezTo>
                  <a:cubicBezTo>
                    <a:pt x="22" y="11"/>
                    <a:pt x="23" y="12"/>
                    <a:pt x="23" y="12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23" y="16"/>
                    <a:pt x="25" y="20"/>
                    <a:pt x="29" y="19"/>
                  </a:cubicBezTo>
                  <a:cubicBezTo>
                    <a:pt x="34" y="18"/>
                    <a:pt x="35" y="12"/>
                    <a:pt x="33" y="8"/>
                  </a:cubicBezTo>
                  <a:cubicBezTo>
                    <a:pt x="30" y="3"/>
                    <a:pt x="23" y="0"/>
                    <a:pt x="18" y="1"/>
                  </a:cubicBezTo>
                  <a:cubicBezTo>
                    <a:pt x="14" y="2"/>
                    <a:pt x="12" y="3"/>
                    <a:pt x="9" y="6"/>
                  </a:cubicBezTo>
                  <a:cubicBezTo>
                    <a:pt x="7" y="8"/>
                    <a:pt x="6" y="11"/>
                    <a:pt x="4" y="13"/>
                  </a:cubicBezTo>
                  <a:cubicBezTo>
                    <a:pt x="0" y="18"/>
                    <a:pt x="0" y="24"/>
                    <a:pt x="4" y="28"/>
                  </a:cubicBezTo>
                  <a:cubicBezTo>
                    <a:pt x="12" y="35"/>
                    <a:pt x="25" y="38"/>
                    <a:pt x="30" y="47"/>
                  </a:cubicBezTo>
                  <a:cubicBezTo>
                    <a:pt x="33" y="52"/>
                    <a:pt x="29" y="56"/>
                    <a:pt x="25" y="58"/>
                  </a:cubicBezTo>
                  <a:cubicBezTo>
                    <a:pt x="23" y="59"/>
                    <a:pt x="20" y="60"/>
                    <a:pt x="18" y="60"/>
                  </a:cubicBezTo>
                  <a:cubicBezTo>
                    <a:pt x="16" y="60"/>
                    <a:pt x="15" y="57"/>
                    <a:pt x="13" y="56"/>
                  </a:cubicBezTo>
                  <a:cubicBezTo>
                    <a:pt x="11" y="54"/>
                    <a:pt x="8" y="54"/>
                    <a:pt x="7" y="57"/>
                  </a:cubicBezTo>
                  <a:cubicBezTo>
                    <a:pt x="4" y="69"/>
                    <a:pt x="19" y="72"/>
                    <a:pt x="27" y="69"/>
                  </a:cubicBezTo>
                  <a:cubicBezTo>
                    <a:pt x="36" y="65"/>
                    <a:pt x="43" y="56"/>
                    <a:pt x="41" y="4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5" name="Freeform 261"/>
            <p:cNvSpPr>
              <a:spLocks/>
            </p:cNvSpPr>
            <p:nvPr/>
          </p:nvSpPr>
          <p:spPr bwMode="auto">
            <a:xfrm>
              <a:off x="1675" y="1723"/>
              <a:ext cx="36" cy="14"/>
            </a:xfrm>
            <a:custGeom>
              <a:avLst/>
              <a:gdLst>
                <a:gd name="T0" fmla="*/ 23 w 29"/>
                <a:gd name="T1" fmla="*/ 0 h 11"/>
                <a:gd name="T2" fmla="*/ 6 w 29"/>
                <a:gd name="T3" fmla="*/ 1 h 11"/>
                <a:gd name="T4" fmla="*/ 6 w 29"/>
                <a:gd name="T5" fmla="*/ 10 h 11"/>
                <a:gd name="T6" fmla="*/ 23 w 29"/>
                <a:gd name="T7" fmla="*/ 10 h 11"/>
                <a:gd name="T8" fmla="*/ 23 w 29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11">
                  <a:moveTo>
                    <a:pt x="23" y="0"/>
                  </a:moveTo>
                  <a:cubicBezTo>
                    <a:pt x="17" y="0"/>
                    <a:pt x="12" y="0"/>
                    <a:pt x="6" y="1"/>
                  </a:cubicBezTo>
                  <a:cubicBezTo>
                    <a:pt x="0" y="1"/>
                    <a:pt x="0" y="10"/>
                    <a:pt x="6" y="10"/>
                  </a:cubicBezTo>
                  <a:cubicBezTo>
                    <a:pt x="12" y="11"/>
                    <a:pt x="17" y="11"/>
                    <a:pt x="23" y="10"/>
                  </a:cubicBezTo>
                  <a:cubicBezTo>
                    <a:pt x="29" y="10"/>
                    <a:pt x="29" y="1"/>
                    <a:pt x="2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6" name="Freeform 262"/>
            <p:cNvSpPr>
              <a:spLocks/>
            </p:cNvSpPr>
            <p:nvPr/>
          </p:nvSpPr>
          <p:spPr bwMode="auto">
            <a:xfrm>
              <a:off x="1661" y="1699"/>
              <a:ext cx="45" cy="19"/>
            </a:xfrm>
            <a:custGeom>
              <a:avLst/>
              <a:gdLst>
                <a:gd name="T0" fmla="*/ 34 w 36"/>
                <a:gd name="T1" fmla="*/ 5 h 15"/>
                <a:gd name="T2" fmla="*/ 5 w 36"/>
                <a:gd name="T3" fmla="*/ 6 h 15"/>
                <a:gd name="T4" fmla="*/ 6 w 36"/>
                <a:gd name="T5" fmla="*/ 15 h 15"/>
                <a:gd name="T6" fmla="*/ 21 w 36"/>
                <a:gd name="T7" fmla="*/ 13 h 15"/>
                <a:gd name="T8" fmla="*/ 34 w 36"/>
                <a:gd name="T9" fmla="*/ 10 h 15"/>
                <a:gd name="T10" fmla="*/ 34 w 36"/>
                <a:gd name="T11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6" h="15">
                  <a:moveTo>
                    <a:pt x="34" y="5"/>
                  </a:moveTo>
                  <a:cubicBezTo>
                    <a:pt x="26" y="0"/>
                    <a:pt x="14" y="5"/>
                    <a:pt x="5" y="6"/>
                  </a:cubicBezTo>
                  <a:cubicBezTo>
                    <a:pt x="0" y="7"/>
                    <a:pt x="2" y="14"/>
                    <a:pt x="6" y="15"/>
                  </a:cubicBezTo>
                  <a:cubicBezTo>
                    <a:pt x="11" y="15"/>
                    <a:pt x="16" y="14"/>
                    <a:pt x="21" y="13"/>
                  </a:cubicBezTo>
                  <a:cubicBezTo>
                    <a:pt x="25" y="13"/>
                    <a:pt x="30" y="12"/>
                    <a:pt x="34" y="10"/>
                  </a:cubicBezTo>
                  <a:cubicBezTo>
                    <a:pt x="35" y="8"/>
                    <a:pt x="36" y="6"/>
                    <a:pt x="3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7" name="Freeform 263"/>
            <p:cNvSpPr>
              <a:spLocks/>
            </p:cNvSpPr>
            <p:nvPr/>
          </p:nvSpPr>
          <p:spPr bwMode="auto">
            <a:xfrm>
              <a:off x="1731" y="1670"/>
              <a:ext cx="58" cy="87"/>
            </a:xfrm>
            <a:custGeom>
              <a:avLst/>
              <a:gdLst>
                <a:gd name="T0" fmla="*/ 46 w 46"/>
                <a:gd name="T1" fmla="*/ 6 h 69"/>
                <a:gd name="T2" fmla="*/ 40 w 46"/>
                <a:gd name="T3" fmla="*/ 2 h 69"/>
                <a:gd name="T4" fmla="*/ 39 w 46"/>
                <a:gd name="T5" fmla="*/ 2 h 69"/>
                <a:gd name="T6" fmla="*/ 37 w 46"/>
                <a:gd name="T7" fmla="*/ 8 h 69"/>
                <a:gd name="T8" fmla="*/ 35 w 46"/>
                <a:gd name="T9" fmla="*/ 18 h 69"/>
                <a:gd name="T10" fmla="*/ 31 w 46"/>
                <a:gd name="T11" fmla="*/ 35 h 69"/>
                <a:gd name="T12" fmla="*/ 29 w 46"/>
                <a:gd name="T13" fmla="*/ 47 h 69"/>
                <a:gd name="T14" fmla="*/ 29 w 46"/>
                <a:gd name="T15" fmla="*/ 51 h 69"/>
                <a:gd name="T16" fmla="*/ 27 w 46"/>
                <a:gd name="T17" fmla="*/ 47 h 69"/>
                <a:gd name="T18" fmla="*/ 21 w 46"/>
                <a:gd name="T19" fmla="*/ 31 h 69"/>
                <a:gd name="T20" fmla="*/ 14 w 46"/>
                <a:gd name="T21" fmla="*/ 15 h 69"/>
                <a:gd name="T22" fmla="*/ 8 w 46"/>
                <a:gd name="T23" fmla="*/ 3 h 69"/>
                <a:gd name="T24" fmla="*/ 2 w 46"/>
                <a:gd name="T25" fmla="*/ 8 h 69"/>
                <a:gd name="T26" fmla="*/ 13 w 46"/>
                <a:gd name="T27" fmla="*/ 41 h 69"/>
                <a:gd name="T28" fmla="*/ 20 w 46"/>
                <a:gd name="T29" fmla="*/ 56 h 69"/>
                <a:gd name="T30" fmla="*/ 27 w 46"/>
                <a:gd name="T31" fmla="*/ 68 h 69"/>
                <a:gd name="T32" fmla="*/ 33 w 46"/>
                <a:gd name="T33" fmla="*/ 67 h 69"/>
                <a:gd name="T34" fmla="*/ 40 w 46"/>
                <a:gd name="T35" fmla="*/ 45 h 69"/>
                <a:gd name="T36" fmla="*/ 42 w 46"/>
                <a:gd name="T37" fmla="*/ 31 h 69"/>
                <a:gd name="T38" fmla="*/ 44 w 46"/>
                <a:gd name="T39" fmla="*/ 19 h 69"/>
                <a:gd name="T40" fmla="*/ 46 w 46"/>
                <a:gd name="T41" fmla="*/ 6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6" h="69">
                  <a:moveTo>
                    <a:pt x="46" y="6"/>
                  </a:moveTo>
                  <a:cubicBezTo>
                    <a:pt x="45" y="3"/>
                    <a:pt x="43" y="1"/>
                    <a:pt x="40" y="2"/>
                  </a:cubicBezTo>
                  <a:cubicBezTo>
                    <a:pt x="40" y="2"/>
                    <a:pt x="39" y="2"/>
                    <a:pt x="39" y="2"/>
                  </a:cubicBezTo>
                  <a:cubicBezTo>
                    <a:pt x="36" y="3"/>
                    <a:pt x="35" y="6"/>
                    <a:pt x="37" y="8"/>
                  </a:cubicBezTo>
                  <a:cubicBezTo>
                    <a:pt x="36" y="12"/>
                    <a:pt x="36" y="15"/>
                    <a:pt x="35" y="18"/>
                  </a:cubicBezTo>
                  <a:cubicBezTo>
                    <a:pt x="30" y="23"/>
                    <a:pt x="31" y="30"/>
                    <a:pt x="31" y="35"/>
                  </a:cubicBezTo>
                  <a:cubicBezTo>
                    <a:pt x="31" y="39"/>
                    <a:pt x="30" y="43"/>
                    <a:pt x="29" y="47"/>
                  </a:cubicBezTo>
                  <a:cubicBezTo>
                    <a:pt x="29" y="48"/>
                    <a:pt x="29" y="50"/>
                    <a:pt x="29" y="51"/>
                  </a:cubicBezTo>
                  <a:cubicBezTo>
                    <a:pt x="28" y="50"/>
                    <a:pt x="28" y="48"/>
                    <a:pt x="27" y="47"/>
                  </a:cubicBezTo>
                  <a:cubicBezTo>
                    <a:pt x="25" y="42"/>
                    <a:pt x="22" y="37"/>
                    <a:pt x="21" y="31"/>
                  </a:cubicBezTo>
                  <a:cubicBezTo>
                    <a:pt x="19" y="25"/>
                    <a:pt x="17" y="20"/>
                    <a:pt x="14" y="15"/>
                  </a:cubicBezTo>
                  <a:cubicBezTo>
                    <a:pt x="13" y="11"/>
                    <a:pt x="11" y="6"/>
                    <a:pt x="8" y="3"/>
                  </a:cubicBezTo>
                  <a:cubicBezTo>
                    <a:pt x="5" y="0"/>
                    <a:pt x="0" y="4"/>
                    <a:pt x="2" y="8"/>
                  </a:cubicBezTo>
                  <a:cubicBezTo>
                    <a:pt x="7" y="18"/>
                    <a:pt x="10" y="30"/>
                    <a:pt x="13" y="41"/>
                  </a:cubicBezTo>
                  <a:cubicBezTo>
                    <a:pt x="15" y="46"/>
                    <a:pt x="18" y="51"/>
                    <a:pt x="20" y="56"/>
                  </a:cubicBezTo>
                  <a:cubicBezTo>
                    <a:pt x="21" y="61"/>
                    <a:pt x="23" y="65"/>
                    <a:pt x="27" y="68"/>
                  </a:cubicBezTo>
                  <a:cubicBezTo>
                    <a:pt x="28" y="69"/>
                    <a:pt x="32" y="68"/>
                    <a:pt x="33" y="67"/>
                  </a:cubicBezTo>
                  <a:cubicBezTo>
                    <a:pt x="38" y="61"/>
                    <a:pt x="39" y="52"/>
                    <a:pt x="40" y="45"/>
                  </a:cubicBezTo>
                  <a:cubicBezTo>
                    <a:pt x="41" y="40"/>
                    <a:pt x="41" y="36"/>
                    <a:pt x="42" y="31"/>
                  </a:cubicBezTo>
                  <a:cubicBezTo>
                    <a:pt x="43" y="27"/>
                    <a:pt x="44" y="23"/>
                    <a:pt x="44" y="19"/>
                  </a:cubicBezTo>
                  <a:cubicBezTo>
                    <a:pt x="44" y="15"/>
                    <a:pt x="46" y="11"/>
                    <a:pt x="46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8" name="Freeform 264"/>
            <p:cNvSpPr>
              <a:spLocks/>
            </p:cNvSpPr>
            <p:nvPr/>
          </p:nvSpPr>
          <p:spPr bwMode="auto">
            <a:xfrm>
              <a:off x="1804" y="1727"/>
              <a:ext cx="14" cy="15"/>
            </a:xfrm>
            <a:custGeom>
              <a:avLst/>
              <a:gdLst>
                <a:gd name="T0" fmla="*/ 10 w 11"/>
                <a:gd name="T1" fmla="*/ 5 h 12"/>
                <a:gd name="T2" fmla="*/ 10 w 11"/>
                <a:gd name="T3" fmla="*/ 4 h 12"/>
                <a:gd name="T4" fmla="*/ 9 w 11"/>
                <a:gd name="T5" fmla="*/ 1 h 12"/>
                <a:gd name="T6" fmla="*/ 6 w 11"/>
                <a:gd name="T7" fmla="*/ 0 h 12"/>
                <a:gd name="T8" fmla="*/ 3 w 11"/>
                <a:gd name="T9" fmla="*/ 1 h 12"/>
                <a:gd name="T10" fmla="*/ 1 w 11"/>
                <a:gd name="T11" fmla="*/ 4 h 12"/>
                <a:gd name="T12" fmla="*/ 1 w 11"/>
                <a:gd name="T13" fmla="*/ 5 h 12"/>
                <a:gd name="T14" fmla="*/ 1 w 11"/>
                <a:gd name="T15" fmla="*/ 10 h 12"/>
                <a:gd name="T16" fmla="*/ 6 w 11"/>
                <a:gd name="T17" fmla="*/ 12 h 12"/>
                <a:gd name="T18" fmla="*/ 10 w 11"/>
                <a:gd name="T19" fmla="*/ 10 h 12"/>
                <a:gd name="T20" fmla="*/ 10 w 11"/>
                <a:gd name="T21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" h="12">
                  <a:moveTo>
                    <a:pt x="10" y="5"/>
                  </a:moveTo>
                  <a:cubicBezTo>
                    <a:pt x="10" y="5"/>
                    <a:pt x="10" y="4"/>
                    <a:pt x="10" y="4"/>
                  </a:cubicBezTo>
                  <a:cubicBezTo>
                    <a:pt x="10" y="3"/>
                    <a:pt x="10" y="2"/>
                    <a:pt x="9" y="1"/>
                  </a:cubicBezTo>
                  <a:cubicBezTo>
                    <a:pt x="8" y="0"/>
                    <a:pt x="7" y="0"/>
                    <a:pt x="6" y="0"/>
                  </a:cubicBezTo>
                  <a:cubicBezTo>
                    <a:pt x="4" y="0"/>
                    <a:pt x="3" y="0"/>
                    <a:pt x="3" y="1"/>
                  </a:cubicBezTo>
                  <a:cubicBezTo>
                    <a:pt x="2" y="2"/>
                    <a:pt x="1" y="3"/>
                    <a:pt x="1" y="4"/>
                  </a:cubicBezTo>
                  <a:cubicBezTo>
                    <a:pt x="1" y="4"/>
                    <a:pt x="1" y="5"/>
                    <a:pt x="1" y="5"/>
                  </a:cubicBezTo>
                  <a:cubicBezTo>
                    <a:pt x="0" y="7"/>
                    <a:pt x="1" y="9"/>
                    <a:pt x="1" y="10"/>
                  </a:cubicBezTo>
                  <a:cubicBezTo>
                    <a:pt x="2" y="11"/>
                    <a:pt x="4" y="12"/>
                    <a:pt x="6" y="12"/>
                  </a:cubicBezTo>
                  <a:cubicBezTo>
                    <a:pt x="7" y="12"/>
                    <a:pt x="9" y="11"/>
                    <a:pt x="10" y="10"/>
                  </a:cubicBezTo>
                  <a:cubicBezTo>
                    <a:pt x="11" y="9"/>
                    <a:pt x="11" y="7"/>
                    <a:pt x="10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9" name="Freeform 265"/>
            <p:cNvSpPr>
              <a:spLocks/>
            </p:cNvSpPr>
            <p:nvPr/>
          </p:nvSpPr>
          <p:spPr bwMode="auto">
            <a:xfrm>
              <a:off x="1802" y="1629"/>
              <a:ext cx="88" cy="110"/>
            </a:xfrm>
            <a:custGeom>
              <a:avLst/>
              <a:gdLst>
                <a:gd name="T0" fmla="*/ 66 w 70"/>
                <a:gd name="T1" fmla="*/ 64 h 87"/>
                <a:gd name="T2" fmla="*/ 61 w 70"/>
                <a:gd name="T3" fmla="*/ 62 h 87"/>
                <a:gd name="T4" fmla="*/ 44 w 70"/>
                <a:gd name="T5" fmla="*/ 72 h 87"/>
                <a:gd name="T6" fmla="*/ 36 w 70"/>
                <a:gd name="T7" fmla="*/ 56 h 87"/>
                <a:gd name="T8" fmla="*/ 34 w 70"/>
                <a:gd name="T9" fmla="*/ 45 h 87"/>
                <a:gd name="T10" fmla="*/ 41 w 70"/>
                <a:gd name="T11" fmla="*/ 41 h 87"/>
                <a:gd name="T12" fmla="*/ 39 w 70"/>
                <a:gd name="T13" fmla="*/ 36 h 87"/>
                <a:gd name="T14" fmla="*/ 33 w 70"/>
                <a:gd name="T15" fmla="*/ 35 h 87"/>
                <a:gd name="T16" fmla="*/ 33 w 70"/>
                <a:gd name="T17" fmla="*/ 28 h 87"/>
                <a:gd name="T18" fmla="*/ 32 w 70"/>
                <a:gd name="T19" fmla="*/ 14 h 87"/>
                <a:gd name="T20" fmla="*/ 32 w 70"/>
                <a:gd name="T21" fmla="*/ 10 h 87"/>
                <a:gd name="T22" fmla="*/ 31 w 70"/>
                <a:gd name="T23" fmla="*/ 7 h 87"/>
                <a:gd name="T24" fmla="*/ 29 w 70"/>
                <a:gd name="T25" fmla="*/ 1 h 87"/>
                <a:gd name="T26" fmla="*/ 24 w 70"/>
                <a:gd name="T27" fmla="*/ 8 h 87"/>
                <a:gd name="T28" fmla="*/ 24 w 70"/>
                <a:gd name="T29" fmla="*/ 24 h 87"/>
                <a:gd name="T30" fmla="*/ 24 w 70"/>
                <a:gd name="T31" fmla="*/ 37 h 87"/>
                <a:gd name="T32" fmla="*/ 5 w 70"/>
                <a:gd name="T33" fmla="*/ 43 h 87"/>
                <a:gd name="T34" fmla="*/ 6 w 70"/>
                <a:gd name="T35" fmla="*/ 52 h 87"/>
                <a:gd name="T36" fmla="*/ 25 w 70"/>
                <a:gd name="T37" fmla="*/ 48 h 87"/>
                <a:gd name="T38" fmla="*/ 27 w 70"/>
                <a:gd name="T39" fmla="*/ 63 h 87"/>
                <a:gd name="T40" fmla="*/ 43 w 70"/>
                <a:gd name="T41" fmla="*/ 84 h 87"/>
                <a:gd name="T42" fmla="*/ 66 w 70"/>
                <a:gd name="T43" fmla="*/ 64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70" h="87">
                  <a:moveTo>
                    <a:pt x="66" y="64"/>
                  </a:moveTo>
                  <a:cubicBezTo>
                    <a:pt x="65" y="62"/>
                    <a:pt x="63" y="60"/>
                    <a:pt x="61" y="62"/>
                  </a:cubicBezTo>
                  <a:cubicBezTo>
                    <a:pt x="57" y="65"/>
                    <a:pt x="51" y="77"/>
                    <a:pt x="44" y="72"/>
                  </a:cubicBezTo>
                  <a:cubicBezTo>
                    <a:pt x="39" y="68"/>
                    <a:pt x="38" y="61"/>
                    <a:pt x="36" y="56"/>
                  </a:cubicBezTo>
                  <a:cubicBezTo>
                    <a:pt x="35" y="52"/>
                    <a:pt x="35" y="48"/>
                    <a:pt x="34" y="45"/>
                  </a:cubicBezTo>
                  <a:cubicBezTo>
                    <a:pt x="37" y="44"/>
                    <a:pt x="39" y="43"/>
                    <a:pt x="41" y="41"/>
                  </a:cubicBezTo>
                  <a:cubicBezTo>
                    <a:pt x="42" y="39"/>
                    <a:pt x="41" y="36"/>
                    <a:pt x="39" y="36"/>
                  </a:cubicBezTo>
                  <a:cubicBezTo>
                    <a:pt x="37" y="35"/>
                    <a:pt x="35" y="35"/>
                    <a:pt x="33" y="35"/>
                  </a:cubicBezTo>
                  <a:cubicBezTo>
                    <a:pt x="33" y="33"/>
                    <a:pt x="33" y="31"/>
                    <a:pt x="33" y="28"/>
                  </a:cubicBezTo>
                  <a:cubicBezTo>
                    <a:pt x="33" y="23"/>
                    <a:pt x="33" y="19"/>
                    <a:pt x="32" y="14"/>
                  </a:cubicBezTo>
                  <a:cubicBezTo>
                    <a:pt x="32" y="13"/>
                    <a:pt x="32" y="12"/>
                    <a:pt x="32" y="10"/>
                  </a:cubicBezTo>
                  <a:cubicBezTo>
                    <a:pt x="32" y="9"/>
                    <a:pt x="32" y="7"/>
                    <a:pt x="31" y="7"/>
                  </a:cubicBezTo>
                  <a:cubicBezTo>
                    <a:pt x="35" y="6"/>
                    <a:pt x="33" y="0"/>
                    <a:pt x="29" y="1"/>
                  </a:cubicBezTo>
                  <a:cubicBezTo>
                    <a:pt x="26" y="1"/>
                    <a:pt x="24" y="5"/>
                    <a:pt x="24" y="8"/>
                  </a:cubicBezTo>
                  <a:cubicBezTo>
                    <a:pt x="24" y="13"/>
                    <a:pt x="24" y="19"/>
                    <a:pt x="24" y="24"/>
                  </a:cubicBezTo>
                  <a:cubicBezTo>
                    <a:pt x="24" y="28"/>
                    <a:pt x="24" y="33"/>
                    <a:pt x="24" y="37"/>
                  </a:cubicBezTo>
                  <a:cubicBezTo>
                    <a:pt x="17" y="39"/>
                    <a:pt x="11" y="41"/>
                    <a:pt x="5" y="43"/>
                  </a:cubicBezTo>
                  <a:cubicBezTo>
                    <a:pt x="0" y="45"/>
                    <a:pt x="1" y="51"/>
                    <a:pt x="6" y="52"/>
                  </a:cubicBezTo>
                  <a:cubicBezTo>
                    <a:pt x="12" y="53"/>
                    <a:pt x="19" y="50"/>
                    <a:pt x="25" y="48"/>
                  </a:cubicBezTo>
                  <a:cubicBezTo>
                    <a:pt x="25" y="53"/>
                    <a:pt x="26" y="58"/>
                    <a:pt x="27" y="63"/>
                  </a:cubicBezTo>
                  <a:cubicBezTo>
                    <a:pt x="30" y="72"/>
                    <a:pt x="34" y="81"/>
                    <a:pt x="43" y="84"/>
                  </a:cubicBezTo>
                  <a:cubicBezTo>
                    <a:pt x="53" y="87"/>
                    <a:pt x="70" y="75"/>
                    <a:pt x="66" y="6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0" name="Freeform 266"/>
            <p:cNvSpPr>
              <a:spLocks/>
            </p:cNvSpPr>
            <p:nvPr/>
          </p:nvSpPr>
          <p:spPr bwMode="auto">
            <a:xfrm>
              <a:off x="2407" y="2595"/>
              <a:ext cx="106" cy="120"/>
            </a:xfrm>
            <a:custGeom>
              <a:avLst/>
              <a:gdLst>
                <a:gd name="T0" fmla="*/ 23 w 84"/>
                <a:gd name="T1" fmla="*/ 90 h 95"/>
                <a:gd name="T2" fmla="*/ 4 w 84"/>
                <a:gd name="T3" fmla="*/ 50 h 95"/>
                <a:gd name="T4" fmla="*/ 43 w 84"/>
                <a:gd name="T5" fmla="*/ 1 h 95"/>
                <a:gd name="T6" fmla="*/ 62 w 84"/>
                <a:gd name="T7" fmla="*/ 12 h 95"/>
                <a:gd name="T8" fmla="*/ 54 w 84"/>
                <a:gd name="T9" fmla="*/ 22 h 95"/>
                <a:gd name="T10" fmla="*/ 45 w 84"/>
                <a:gd name="T11" fmla="*/ 18 h 95"/>
                <a:gd name="T12" fmla="*/ 40 w 84"/>
                <a:gd name="T13" fmla="*/ 13 h 95"/>
                <a:gd name="T14" fmla="*/ 15 w 84"/>
                <a:gd name="T15" fmla="*/ 49 h 95"/>
                <a:gd name="T16" fmla="*/ 28 w 84"/>
                <a:gd name="T17" fmla="*/ 76 h 95"/>
                <a:gd name="T18" fmla="*/ 78 w 84"/>
                <a:gd name="T19" fmla="*/ 60 h 95"/>
                <a:gd name="T20" fmla="*/ 79 w 84"/>
                <a:gd name="T21" fmla="*/ 69 h 95"/>
                <a:gd name="T22" fmla="*/ 67 w 84"/>
                <a:gd name="T23" fmla="*/ 80 h 95"/>
                <a:gd name="T24" fmla="*/ 57 w 84"/>
                <a:gd name="T25" fmla="*/ 87 h 95"/>
                <a:gd name="T26" fmla="*/ 23 w 84"/>
                <a:gd name="T27" fmla="*/ 9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4" h="95">
                  <a:moveTo>
                    <a:pt x="23" y="90"/>
                  </a:moveTo>
                  <a:cubicBezTo>
                    <a:pt x="7" y="84"/>
                    <a:pt x="0" y="71"/>
                    <a:pt x="4" y="50"/>
                  </a:cubicBezTo>
                  <a:cubicBezTo>
                    <a:pt x="8" y="27"/>
                    <a:pt x="27" y="4"/>
                    <a:pt x="43" y="1"/>
                  </a:cubicBezTo>
                  <a:cubicBezTo>
                    <a:pt x="55" y="0"/>
                    <a:pt x="61" y="4"/>
                    <a:pt x="62" y="12"/>
                  </a:cubicBezTo>
                  <a:cubicBezTo>
                    <a:pt x="62" y="17"/>
                    <a:pt x="60" y="19"/>
                    <a:pt x="54" y="22"/>
                  </a:cubicBezTo>
                  <a:cubicBezTo>
                    <a:pt x="46" y="24"/>
                    <a:pt x="41" y="22"/>
                    <a:pt x="45" y="18"/>
                  </a:cubicBezTo>
                  <a:cubicBezTo>
                    <a:pt x="49" y="16"/>
                    <a:pt x="45" y="12"/>
                    <a:pt x="40" y="13"/>
                  </a:cubicBezTo>
                  <a:cubicBezTo>
                    <a:pt x="33" y="14"/>
                    <a:pt x="17" y="37"/>
                    <a:pt x="15" y="49"/>
                  </a:cubicBezTo>
                  <a:cubicBezTo>
                    <a:pt x="13" y="63"/>
                    <a:pt x="16" y="71"/>
                    <a:pt x="28" y="76"/>
                  </a:cubicBezTo>
                  <a:cubicBezTo>
                    <a:pt x="44" y="83"/>
                    <a:pt x="69" y="76"/>
                    <a:pt x="78" y="60"/>
                  </a:cubicBezTo>
                  <a:cubicBezTo>
                    <a:pt x="84" y="51"/>
                    <a:pt x="84" y="58"/>
                    <a:pt x="79" y="69"/>
                  </a:cubicBezTo>
                  <a:cubicBezTo>
                    <a:pt x="77" y="73"/>
                    <a:pt x="72" y="78"/>
                    <a:pt x="67" y="80"/>
                  </a:cubicBezTo>
                  <a:cubicBezTo>
                    <a:pt x="63" y="81"/>
                    <a:pt x="59" y="85"/>
                    <a:pt x="57" y="87"/>
                  </a:cubicBezTo>
                  <a:cubicBezTo>
                    <a:pt x="54" y="93"/>
                    <a:pt x="35" y="95"/>
                    <a:pt x="23" y="9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1" name="Freeform 267"/>
            <p:cNvSpPr>
              <a:spLocks/>
            </p:cNvSpPr>
            <p:nvPr/>
          </p:nvSpPr>
          <p:spPr bwMode="auto">
            <a:xfrm>
              <a:off x="2207" y="2571"/>
              <a:ext cx="158" cy="137"/>
            </a:xfrm>
            <a:custGeom>
              <a:avLst/>
              <a:gdLst>
                <a:gd name="T0" fmla="*/ 113 w 126"/>
                <a:gd name="T1" fmla="*/ 101 h 108"/>
                <a:gd name="T2" fmla="*/ 111 w 126"/>
                <a:gd name="T3" fmla="*/ 88 h 108"/>
                <a:gd name="T4" fmla="*/ 106 w 126"/>
                <a:gd name="T5" fmla="*/ 55 h 108"/>
                <a:gd name="T6" fmla="*/ 85 w 126"/>
                <a:gd name="T7" fmla="*/ 74 h 108"/>
                <a:gd name="T8" fmla="*/ 62 w 126"/>
                <a:gd name="T9" fmla="*/ 97 h 108"/>
                <a:gd name="T10" fmla="*/ 55 w 126"/>
                <a:gd name="T11" fmla="*/ 91 h 108"/>
                <a:gd name="T12" fmla="*/ 56 w 126"/>
                <a:gd name="T13" fmla="*/ 83 h 108"/>
                <a:gd name="T14" fmla="*/ 55 w 126"/>
                <a:gd name="T15" fmla="*/ 62 h 108"/>
                <a:gd name="T16" fmla="*/ 47 w 126"/>
                <a:gd name="T17" fmla="*/ 43 h 108"/>
                <a:gd name="T18" fmla="*/ 32 w 126"/>
                <a:gd name="T19" fmla="*/ 62 h 108"/>
                <a:gd name="T20" fmla="*/ 31 w 126"/>
                <a:gd name="T21" fmla="*/ 68 h 108"/>
                <a:gd name="T22" fmla="*/ 25 w 126"/>
                <a:gd name="T23" fmla="*/ 88 h 108"/>
                <a:gd name="T24" fmla="*/ 15 w 126"/>
                <a:gd name="T25" fmla="*/ 106 h 108"/>
                <a:gd name="T26" fmla="*/ 3 w 126"/>
                <a:gd name="T27" fmla="*/ 44 h 108"/>
                <a:gd name="T28" fmla="*/ 2 w 126"/>
                <a:gd name="T29" fmla="*/ 2 h 108"/>
                <a:gd name="T30" fmla="*/ 4 w 126"/>
                <a:gd name="T31" fmla="*/ 2 h 108"/>
                <a:gd name="T32" fmla="*/ 13 w 126"/>
                <a:gd name="T33" fmla="*/ 25 h 108"/>
                <a:gd name="T34" fmla="*/ 16 w 126"/>
                <a:gd name="T35" fmla="*/ 38 h 108"/>
                <a:gd name="T36" fmla="*/ 19 w 126"/>
                <a:gd name="T37" fmla="*/ 52 h 108"/>
                <a:gd name="T38" fmla="*/ 29 w 126"/>
                <a:gd name="T39" fmla="*/ 42 h 108"/>
                <a:gd name="T40" fmla="*/ 68 w 126"/>
                <a:gd name="T41" fmla="*/ 56 h 108"/>
                <a:gd name="T42" fmla="*/ 77 w 126"/>
                <a:gd name="T43" fmla="*/ 64 h 108"/>
                <a:gd name="T44" fmla="*/ 82 w 126"/>
                <a:gd name="T45" fmla="*/ 60 h 108"/>
                <a:gd name="T46" fmla="*/ 88 w 126"/>
                <a:gd name="T47" fmla="*/ 53 h 108"/>
                <a:gd name="T48" fmla="*/ 102 w 126"/>
                <a:gd name="T49" fmla="*/ 41 h 108"/>
                <a:gd name="T50" fmla="*/ 114 w 126"/>
                <a:gd name="T51" fmla="*/ 44 h 108"/>
                <a:gd name="T52" fmla="*/ 119 w 126"/>
                <a:gd name="T53" fmla="*/ 53 h 108"/>
                <a:gd name="T54" fmla="*/ 124 w 126"/>
                <a:gd name="T55" fmla="*/ 88 h 108"/>
                <a:gd name="T56" fmla="*/ 121 w 126"/>
                <a:gd name="T57" fmla="*/ 97 h 108"/>
                <a:gd name="T58" fmla="*/ 113 w 126"/>
                <a:gd name="T59" fmla="*/ 101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26" h="108">
                  <a:moveTo>
                    <a:pt x="113" y="101"/>
                  </a:moveTo>
                  <a:cubicBezTo>
                    <a:pt x="108" y="100"/>
                    <a:pt x="107" y="93"/>
                    <a:pt x="111" y="88"/>
                  </a:cubicBezTo>
                  <a:cubicBezTo>
                    <a:pt x="114" y="83"/>
                    <a:pt x="110" y="59"/>
                    <a:pt x="106" y="55"/>
                  </a:cubicBezTo>
                  <a:cubicBezTo>
                    <a:pt x="103" y="52"/>
                    <a:pt x="99" y="55"/>
                    <a:pt x="85" y="74"/>
                  </a:cubicBezTo>
                  <a:cubicBezTo>
                    <a:pt x="74" y="89"/>
                    <a:pt x="67" y="96"/>
                    <a:pt x="62" y="97"/>
                  </a:cubicBezTo>
                  <a:cubicBezTo>
                    <a:pt x="57" y="98"/>
                    <a:pt x="55" y="97"/>
                    <a:pt x="55" y="91"/>
                  </a:cubicBezTo>
                  <a:cubicBezTo>
                    <a:pt x="54" y="88"/>
                    <a:pt x="55" y="84"/>
                    <a:pt x="56" y="83"/>
                  </a:cubicBezTo>
                  <a:cubicBezTo>
                    <a:pt x="57" y="82"/>
                    <a:pt x="57" y="73"/>
                    <a:pt x="55" y="62"/>
                  </a:cubicBezTo>
                  <a:cubicBezTo>
                    <a:pt x="52" y="47"/>
                    <a:pt x="51" y="43"/>
                    <a:pt x="47" y="43"/>
                  </a:cubicBezTo>
                  <a:cubicBezTo>
                    <a:pt x="43" y="43"/>
                    <a:pt x="31" y="57"/>
                    <a:pt x="32" y="62"/>
                  </a:cubicBezTo>
                  <a:cubicBezTo>
                    <a:pt x="32" y="64"/>
                    <a:pt x="32" y="66"/>
                    <a:pt x="31" y="68"/>
                  </a:cubicBezTo>
                  <a:cubicBezTo>
                    <a:pt x="30" y="70"/>
                    <a:pt x="27" y="79"/>
                    <a:pt x="25" y="88"/>
                  </a:cubicBezTo>
                  <a:cubicBezTo>
                    <a:pt x="22" y="103"/>
                    <a:pt x="20" y="106"/>
                    <a:pt x="15" y="106"/>
                  </a:cubicBezTo>
                  <a:cubicBezTo>
                    <a:pt x="9" y="106"/>
                    <a:pt x="10" y="108"/>
                    <a:pt x="3" y="44"/>
                  </a:cubicBezTo>
                  <a:cubicBezTo>
                    <a:pt x="1" y="20"/>
                    <a:pt x="0" y="5"/>
                    <a:pt x="2" y="2"/>
                  </a:cubicBezTo>
                  <a:cubicBezTo>
                    <a:pt x="3" y="1"/>
                    <a:pt x="5" y="0"/>
                    <a:pt x="4" y="2"/>
                  </a:cubicBezTo>
                  <a:cubicBezTo>
                    <a:pt x="4" y="7"/>
                    <a:pt x="11" y="26"/>
                    <a:pt x="13" y="25"/>
                  </a:cubicBezTo>
                  <a:cubicBezTo>
                    <a:pt x="14" y="24"/>
                    <a:pt x="15" y="30"/>
                    <a:pt x="16" y="38"/>
                  </a:cubicBezTo>
                  <a:cubicBezTo>
                    <a:pt x="17" y="46"/>
                    <a:pt x="18" y="52"/>
                    <a:pt x="19" y="52"/>
                  </a:cubicBezTo>
                  <a:cubicBezTo>
                    <a:pt x="20" y="52"/>
                    <a:pt x="25" y="47"/>
                    <a:pt x="29" y="42"/>
                  </a:cubicBezTo>
                  <a:cubicBezTo>
                    <a:pt x="45" y="24"/>
                    <a:pt x="62" y="30"/>
                    <a:pt x="68" y="56"/>
                  </a:cubicBezTo>
                  <a:cubicBezTo>
                    <a:pt x="71" y="70"/>
                    <a:pt x="73" y="71"/>
                    <a:pt x="77" y="64"/>
                  </a:cubicBezTo>
                  <a:cubicBezTo>
                    <a:pt x="79" y="61"/>
                    <a:pt x="81" y="60"/>
                    <a:pt x="82" y="60"/>
                  </a:cubicBezTo>
                  <a:cubicBezTo>
                    <a:pt x="82" y="61"/>
                    <a:pt x="85" y="58"/>
                    <a:pt x="88" y="53"/>
                  </a:cubicBezTo>
                  <a:cubicBezTo>
                    <a:pt x="91" y="49"/>
                    <a:pt x="97" y="43"/>
                    <a:pt x="102" y="41"/>
                  </a:cubicBezTo>
                  <a:cubicBezTo>
                    <a:pt x="111" y="37"/>
                    <a:pt x="111" y="37"/>
                    <a:pt x="114" y="44"/>
                  </a:cubicBezTo>
                  <a:cubicBezTo>
                    <a:pt x="115" y="48"/>
                    <a:pt x="118" y="52"/>
                    <a:pt x="119" y="53"/>
                  </a:cubicBezTo>
                  <a:cubicBezTo>
                    <a:pt x="122" y="54"/>
                    <a:pt x="126" y="81"/>
                    <a:pt x="124" y="88"/>
                  </a:cubicBezTo>
                  <a:cubicBezTo>
                    <a:pt x="123" y="90"/>
                    <a:pt x="121" y="95"/>
                    <a:pt x="121" y="97"/>
                  </a:cubicBezTo>
                  <a:cubicBezTo>
                    <a:pt x="120" y="102"/>
                    <a:pt x="119" y="103"/>
                    <a:pt x="113" y="10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2" name="Freeform 268"/>
            <p:cNvSpPr>
              <a:spLocks/>
            </p:cNvSpPr>
            <p:nvPr/>
          </p:nvSpPr>
          <p:spPr bwMode="auto">
            <a:xfrm>
              <a:off x="1914" y="2515"/>
              <a:ext cx="119" cy="210"/>
            </a:xfrm>
            <a:custGeom>
              <a:avLst/>
              <a:gdLst>
                <a:gd name="T0" fmla="*/ 43 w 94"/>
                <a:gd name="T1" fmla="*/ 165 h 167"/>
                <a:gd name="T2" fmla="*/ 1 w 94"/>
                <a:gd name="T3" fmla="*/ 161 h 167"/>
                <a:gd name="T4" fmla="*/ 3 w 94"/>
                <a:gd name="T5" fmla="*/ 156 h 167"/>
                <a:gd name="T6" fmla="*/ 6 w 94"/>
                <a:gd name="T7" fmla="*/ 104 h 167"/>
                <a:gd name="T8" fmla="*/ 5 w 94"/>
                <a:gd name="T9" fmla="*/ 76 h 167"/>
                <a:gd name="T10" fmla="*/ 3 w 94"/>
                <a:gd name="T11" fmla="*/ 40 h 167"/>
                <a:gd name="T12" fmla="*/ 17 w 94"/>
                <a:gd name="T13" fmla="*/ 3 h 167"/>
                <a:gd name="T14" fmla="*/ 32 w 94"/>
                <a:gd name="T15" fmla="*/ 4 h 167"/>
                <a:gd name="T16" fmla="*/ 60 w 94"/>
                <a:gd name="T17" fmla="*/ 2 h 167"/>
                <a:gd name="T18" fmla="*/ 86 w 94"/>
                <a:gd name="T19" fmla="*/ 13 h 167"/>
                <a:gd name="T20" fmla="*/ 77 w 94"/>
                <a:gd name="T21" fmla="*/ 17 h 167"/>
                <a:gd name="T22" fmla="*/ 44 w 94"/>
                <a:gd name="T23" fmla="*/ 16 h 167"/>
                <a:gd name="T24" fmla="*/ 16 w 94"/>
                <a:gd name="T25" fmla="*/ 19 h 167"/>
                <a:gd name="T26" fmla="*/ 17 w 94"/>
                <a:gd name="T27" fmla="*/ 47 h 167"/>
                <a:gd name="T28" fmla="*/ 20 w 94"/>
                <a:gd name="T29" fmla="*/ 75 h 167"/>
                <a:gd name="T30" fmla="*/ 37 w 94"/>
                <a:gd name="T31" fmla="*/ 74 h 167"/>
                <a:gd name="T32" fmla="*/ 68 w 94"/>
                <a:gd name="T33" fmla="*/ 78 h 167"/>
                <a:gd name="T34" fmla="*/ 55 w 94"/>
                <a:gd name="T35" fmla="*/ 85 h 167"/>
                <a:gd name="T36" fmla="*/ 44 w 94"/>
                <a:gd name="T37" fmla="*/ 87 h 167"/>
                <a:gd name="T38" fmla="*/ 26 w 94"/>
                <a:gd name="T39" fmla="*/ 92 h 167"/>
                <a:gd name="T40" fmla="*/ 19 w 94"/>
                <a:gd name="T41" fmla="*/ 102 h 167"/>
                <a:gd name="T42" fmla="*/ 22 w 94"/>
                <a:gd name="T43" fmla="*/ 130 h 167"/>
                <a:gd name="T44" fmla="*/ 23 w 94"/>
                <a:gd name="T45" fmla="*/ 150 h 167"/>
                <a:gd name="T46" fmla="*/ 38 w 94"/>
                <a:gd name="T47" fmla="*/ 151 h 167"/>
                <a:gd name="T48" fmla="*/ 69 w 94"/>
                <a:gd name="T49" fmla="*/ 150 h 167"/>
                <a:gd name="T50" fmla="*/ 91 w 94"/>
                <a:gd name="T51" fmla="*/ 154 h 167"/>
                <a:gd name="T52" fmla="*/ 43 w 94"/>
                <a:gd name="T53" fmla="*/ 165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94" h="167">
                  <a:moveTo>
                    <a:pt x="43" y="165"/>
                  </a:moveTo>
                  <a:cubicBezTo>
                    <a:pt x="23" y="167"/>
                    <a:pt x="3" y="165"/>
                    <a:pt x="1" y="161"/>
                  </a:cubicBezTo>
                  <a:cubicBezTo>
                    <a:pt x="0" y="159"/>
                    <a:pt x="1" y="157"/>
                    <a:pt x="3" y="156"/>
                  </a:cubicBezTo>
                  <a:cubicBezTo>
                    <a:pt x="6" y="154"/>
                    <a:pt x="8" y="132"/>
                    <a:pt x="6" y="104"/>
                  </a:cubicBezTo>
                  <a:cubicBezTo>
                    <a:pt x="6" y="94"/>
                    <a:pt x="5" y="81"/>
                    <a:pt x="5" y="76"/>
                  </a:cubicBezTo>
                  <a:cubicBezTo>
                    <a:pt x="5" y="71"/>
                    <a:pt x="4" y="54"/>
                    <a:pt x="3" y="40"/>
                  </a:cubicBezTo>
                  <a:cubicBezTo>
                    <a:pt x="0" y="8"/>
                    <a:pt x="2" y="3"/>
                    <a:pt x="17" y="3"/>
                  </a:cubicBezTo>
                  <a:cubicBezTo>
                    <a:pt x="22" y="3"/>
                    <a:pt x="29" y="4"/>
                    <a:pt x="32" y="4"/>
                  </a:cubicBezTo>
                  <a:cubicBezTo>
                    <a:pt x="35" y="4"/>
                    <a:pt x="47" y="3"/>
                    <a:pt x="60" y="2"/>
                  </a:cubicBezTo>
                  <a:cubicBezTo>
                    <a:pt x="86" y="0"/>
                    <a:pt x="92" y="3"/>
                    <a:pt x="86" y="13"/>
                  </a:cubicBezTo>
                  <a:cubicBezTo>
                    <a:pt x="81" y="20"/>
                    <a:pt x="81" y="20"/>
                    <a:pt x="77" y="17"/>
                  </a:cubicBezTo>
                  <a:cubicBezTo>
                    <a:pt x="74" y="13"/>
                    <a:pt x="67" y="13"/>
                    <a:pt x="44" y="16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7" y="47"/>
                    <a:pt x="17" y="47"/>
                    <a:pt x="17" y="47"/>
                  </a:cubicBezTo>
                  <a:cubicBezTo>
                    <a:pt x="18" y="62"/>
                    <a:pt x="19" y="75"/>
                    <a:pt x="20" y="75"/>
                  </a:cubicBezTo>
                  <a:cubicBezTo>
                    <a:pt x="21" y="76"/>
                    <a:pt x="28" y="75"/>
                    <a:pt x="37" y="74"/>
                  </a:cubicBezTo>
                  <a:cubicBezTo>
                    <a:pt x="60" y="71"/>
                    <a:pt x="67" y="72"/>
                    <a:pt x="68" y="78"/>
                  </a:cubicBezTo>
                  <a:cubicBezTo>
                    <a:pt x="69" y="82"/>
                    <a:pt x="57" y="89"/>
                    <a:pt x="55" y="85"/>
                  </a:cubicBezTo>
                  <a:cubicBezTo>
                    <a:pt x="54" y="83"/>
                    <a:pt x="49" y="84"/>
                    <a:pt x="44" y="87"/>
                  </a:cubicBezTo>
                  <a:cubicBezTo>
                    <a:pt x="38" y="89"/>
                    <a:pt x="30" y="91"/>
                    <a:pt x="26" y="92"/>
                  </a:cubicBezTo>
                  <a:cubicBezTo>
                    <a:pt x="18" y="93"/>
                    <a:pt x="18" y="94"/>
                    <a:pt x="19" y="102"/>
                  </a:cubicBezTo>
                  <a:cubicBezTo>
                    <a:pt x="19" y="106"/>
                    <a:pt x="21" y="119"/>
                    <a:pt x="22" y="130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38" y="151"/>
                    <a:pt x="38" y="151"/>
                    <a:pt x="38" y="151"/>
                  </a:cubicBezTo>
                  <a:cubicBezTo>
                    <a:pt x="46" y="152"/>
                    <a:pt x="60" y="151"/>
                    <a:pt x="69" y="150"/>
                  </a:cubicBezTo>
                  <a:cubicBezTo>
                    <a:pt x="85" y="148"/>
                    <a:pt x="94" y="150"/>
                    <a:pt x="91" y="154"/>
                  </a:cubicBezTo>
                  <a:cubicBezTo>
                    <a:pt x="88" y="158"/>
                    <a:pt x="63" y="164"/>
                    <a:pt x="43" y="16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3" name="Freeform 269"/>
            <p:cNvSpPr>
              <a:spLocks/>
            </p:cNvSpPr>
            <p:nvPr/>
          </p:nvSpPr>
          <p:spPr bwMode="auto">
            <a:xfrm>
              <a:off x="2045" y="2621"/>
              <a:ext cx="99" cy="29"/>
            </a:xfrm>
            <a:custGeom>
              <a:avLst/>
              <a:gdLst>
                <a:gd name="T0" fmla="*/ 11 w 78"/>
                <a:gd name="T1" fmla="*/ 22 h 23"/>
                <a:gd name="T2" fmla="*/ 5 w 78"/>
                <a:gd name="T3" fmla="*/ 13 h 23"/>
                <a:gd name="T4" fmla="*/ 43 w 78"/>
                <a:gd name="T5" fmla="*/ 6 h 23"/>
                <a:gd name="T6" fmla="*/ 78 w 78"/>
                <a:gd name="T7" fmla="*/ 6 h 23"/>
                <a:gd name="T8" fmla="*/ 61 w 78"/>
                <a:gd name="T9" fmla="*/ 15 h 23"/>
                <a:gd name="T10" fmla="*/ 30 w 78"/>
                <a:gd name="T11" fmla="*/ 20 h 23"/>
                <a:gd name="T12" fmla="*/ 11 w 78"/>
                <a:gd name="T13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8" h="23">
                  <a:moveTo>
                    <a:pt x="11" y="22"/>
                  </a:moveTo>
                  <a:cubicBezTo>
                    <a:pt x="3" y="21"/>
                    <a:pt x="0" y="16"/>
                    <a:pt x="5" y="13"/>
                  </a:cubicBezTo>
                  <a:cubicBezTo>
                    <a:pt x="7" y="12"/>
                    <a:pt x="24" y="9"/>
                    <a:pt x="43" y="6"/>
                  </a:cubicBezTo>
                  <a:cubicBezTo>
                    <a:pt x="76" y="0"/>
                    <a:pt x="77" y="0"/>
                    <a:pt x="78" y="6"/>
                  </a:cubicBezTo>
                  <a:cubicBezTo>
                    <a:pt x="78" y="12"/>
                    <a:pt x="77" y="12"/>
                    <a:pt x="61" y="15"/>
                  </a:cubicBezTo>
                  <a:cubicBezTo>
                    <a:pt x="51" y="16"/>
                    <a:pt x="37" y="19"/>
                    <a:pt x="30" y="20"/>
                  </a:cubicBezTo>
                  <a:cubicBezTo>
                    <a:pt x="23" y="22"/>
                    <a:pt x="14" y="23"/>
                    <a:pt x="11" y="2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4" name="Freeform 270"/>
            <p:cNvSpPr>
              <a:spLocks/>
            </p:cNvSpPr>
            <p:nvPr/>
          </p:nvSpPr>
          <p:spPr bwMode="auto">
            <a:xfrm>
              <a:off x="2480" y="2464"/>
              <a:ext cx="114" cy="116"/>
            </a:xfrm>
            <a:custGeom>
              <a:avLst/>
              <a:gdLst>
                <a:gd name="T0" fmla="*/ 48 w 90"/>
                <a:gd name="T1" fmla="*/ 91 h 92"/>
                <a:gd name="T2" fmla="*/ 29 w 90"/>
                <a:gd name="T3" fmla="*/ 90 h 92"/>
                <a:gd name="T4" fmla="*/ 34 w 90"/>
                <a:gd name="T5" fmla="*/ 80 h 92"/>
                <a:gd name="T6" fmla="*/ 58 w 90"/>
                <a:gd name="T7" fmla="*/ 40 h 92"/>
                <a:gd name="T8" fmla="*/ 47 w 90"/>
                <a:gd name="T9" fmla="*/ 20 h 92"/>
                <a:gd name="T10" fmla="*/ 27 w 90"/>
                <a:gd name="T11" fmla="*/ 13 h 92"/>
                <a:gd name="T12" fmla="*/ 13 w 90"/>
                <a:gd name="T13" fmla="*/ 29 h 92"/>
                <a:gd name="T14" fmla="*/ 7 w 90"/>
                <a:gd name="T15" fmla="*/ 42 h 92"/>
                <a:gd name="T16" fmla="*/ 3 w 90"/>
                <a:gd name="T17" fmla="*/ 18 h 92"/>
                <a:gd name="T18" fmla="*/ 31 w 90"/>
                <a:gd name="T19" fmla="*/ 2 h 92"/>
                <a:gd name="T20" fmla="*/ 69 w 90"/>
                <a:gd name="T21" fmla="*/ 40 h 92"/>
                <a:gd name="T22" fmla="*/ 58 w 90"/>
                <a:gd name="T23" fmla="*/ 68 h 92"/>
                <a:gd name="T24" fmla="*/ 60 w 90"/>
                <a:gd name="T25" fmla="*/ 76 h 92"/>
                <a:gd name="T26" fmla="*/ 74 w 90"/>
                <a:gd name="T27" fmla="*/ 74 h 92"/>
                <a:gd name="T28" fmla="*/ 87 w 90"/>
                <a:gd name="T29" fmla="*/ 80 h 92"/>
                <a:gd name="T30" fmla="*/ 48 w 90"/>
                <a:gd name="T31" fmla="*/ 91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0" h="92">
                  <a:moveTo>
                    <a:pt x="48" y="91"/>
                  </a:moveTo>
                  <a:cubicBezTo>
                    <a:pt x="39" y="92"/>
                    <a:pt x="30" y="91"/>
                    <a:pt x="29" y="90"/>
                  </a:cubicBezTo>
                  <a:cubicBezTo>
                    <a:pt x="28" y="89"/>
                    <a:pt x="30" y="84"/>
                    <a:pt x="34" y="80"/>
                  </a:cubicBezTo>
                  <a:cubicBezTo>
                    <a:pt x="54" y="59"/>
                    <a:pt x="58" y="53"/>
                    <a:pt x="58" y="40"/>
                  </a:cubicBezTo>
                  <a:cubicBezTo>
                    <a:pt x="57" y="30"/>
                    <a:pt x="56" y="28"/>
                    <a:pt x="47" y="20"/>
                  </a:cubicBezTo>
                  <a:cubicBezTo>
                    <a:pt x="38" y="13"/>
                    <a:pt x="34" y="12"/>
                    <a:pt x="27" y="13"/>
                  </a:cubicBezTo>
                  <a:cubicBezTo>
                    <a:pt x="17" y="15"/>
                    <a:pt x="17" y="15"/>
                    <a:pt x="13" y="29"/>
                  </a:cubicBezTo>
                  <a:cubicBezTo>
                    <a:pt x="11" y="36"/>
                    <a:pt x="8" y="42"/>
                    <a:pt x="7" y="42"/>
                  </a:cubicBezTo>
                  <a:cubicBezTo>
                    <a:pt x="2" y="41"/>
                    <a:pt x="0" y="25"/>
                    <a:pt x="3" y="18"/>
                  </a:cubicBezTo>
                  <a:cubicBezTo>
                    <a:pt x="6" y="12"/>
                    <a:pt x="21" y="3"/>
                    <a:pt x="31" y="2"/>
                  </a:cubicBezTo>
                  <a:cubicBezTo>
                    <a:pt x="46" y="0"/>
                    <a:pt x="66" y="20"/>
                    <a:pt x="69" y="40"/>
                  </a:cubicBezTo>
                  <a:cubicBezTo>
                    <a:pt x="70" y="50"/>
                    <a:pt x="64" y="67"/>
                    <a:pt x="58" y="68"/>
                  </a:cubicBezTo>
                  <a:cubicBezTo>
                    <a:pt x="53" y="69"/>
                    <a:pt x="54" y="76"/>
                    <a:pt x="60" y="76"/>
                  </a:cubicBezTo>
                  <a:cubicBezTo>
                    <a:pt x="63" y="76"/>
                    <a:pt x="69" y="75"/>
                    <a:pt x="74" y="74"/>
                  </a:cubicBezTo>
                  <a:cubicBezTo>
                    <a:pt x="86" y="72"/>
                    <a:pt x="90" y="74"/>
                    <a:pt x="87" y="80"/>
                  </a:cubicBezTo>
                  <a:cubicBezTo>
                    <a:pt x="84" y="86"/>
                    <a:pt x="69" y="90"/>
                    <a:pt x="48" y="9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5" name="Freeform 271"/>
            <p:cNvSpPr>
              <a:spLocks/>
            </p:cNvSpPr>
            <p:nvPr/>
          </p:nvSpPr>
          <p:spPr bwMode="auto">
            <a:xfrm>
              <a:off x="2044" y="2579"/>
              <a:ext cx="122" cy="23"/>
            </a:xfrm>
            <a:custGeom>
              <a:avLst/>
              <a:gdLst>
                <a:gd name="T0" fmla="*/ 62 w 97"/>
                <a:gd name="T1" fmla="*/ 15 h 18"/>
                <a:gd name="T2" fmla="*/ 32 w 97"/>
                <a:gd name="T3" fmla="*/ 14 h 18"/>
                <a:gd name="T4" fmla="*/ 16 w 97"/>
                <a:gd name="T5" fmla="*/ 3 h 18"/>
                <a:gd name="T6" fmla="*/ 78 w 97"/>
                <a:gd name="T7" fmla="*/ 6 h 18"/>
                <a:gd name="T8" fmla="*/ 91 w 97"/>
                <a:gd name="T9" fmla="*/ 10 h 18"/>
                <a:gd name="T10" fmla="*/ 96 w 97"/>
                <a:gd name="T11" fmla="*/ 13 h 18"/>
                <a:gd name="T12" fmla="*/ 62 w 97"/>
                <a:gd name="T13" fmla="*/ 15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7" h="18">
                  <a:moveTo>
                    <a:pt x="62" y="15"/>
                  </a:moveTo>
                  <a:cubicBezTo>
                    <a:pt x="51" y="14"/>
                    <a:pt x="37" y="14"/>
                    <a:pt x="32" y="14"/>
                  </a:cubicBezTo>
                  <a:cubicBezTo>
                    <a:pt x="11" y="17"/>
                    <a:pt x="0" y="9"/>
                    <a:pt x="16" y="3"/>
                  </a:cubicBezTo>
                  <a:cubicBezTo>
                    <a:pt x="26" y="0"/>
                    <a:pt x="67" y="2"/>
                    <a:pt x="78" y="6"/>
                  </a:cubicBezTo>
                  <a:cubicBezTo>
                    <a:pt x="82" y="8"/>
                    <a:pt x="88" y="9"/>
                    <a:pt x="91" y="10"/>
                  </a:cubicBezTo>
                  <a:cubicBezTo>
                    <a:pt x="94" y="11"/>
                    <a:pt x="96" y="12"/>
                    <a:pt x="96" y="13"/>
                  </a:cubicBezTo>
                  <a:cubicBezTo>
                    <a:pt x="97" y="17"/>
                    <a:pt x="84" y="18"/>
                    <a:pt x="62" y="1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6" name="Freeform 272"/>
            <p:cNvSpPr>
              <a:spLocks/>
            </p:cNvSpPr>
            <p:nvPr/>
          </p:nvSpPr>
          <p:spPr bwMode="auto">
            <a:xfrm>
              <a:off x="1629" y="664"/>
              <a:ext cx="83" cy="94"/>
            </a:xfrm>
            <a:custGeom>
              <a:avLst/>
              <a:gdLst>
                <a:gd name="T0" fmla="*/ 18 w 66"/>
                <a:gd name="T1" fmla="*/ 72 h 75"/>
                <a:gd name="T2" fmla="*/ 3 w 66"/>
                <a:gd name="T3" fmla="*/ 40 h 75"/>
                <a:gd name="T4" fmla="*/ 33 w 66"/>
                <a:gd name="T5" fmla="*/ 1 h 75"/>
                <a:gd name="T6" fmla="*/ 49 w 66"/>
                <a:gd name="T7" fmla="*/ 10 h 75"/>
                <a:gd name="T8" fmla="*/ 42 w 66"/>
                <a:gd name="T9" fmla="*/ 17 h 75"/>
                <a:gd name="T10" fmla="*/ 35 w 66"/>
                <a:gd name="T11" fmla="*/ 15 h 75"/>
                <a:gd name="T12" fmla="*/ 31 w 66"/>
                <a:gd name="T13" fmla="*/ 10 h 75"/>
                <a:gd name="T14" fmla="*/ 11 w 66"/>
                <a:gd name="T15" fmla="*/ 39 h 75"/>
                <a:gd name="T16" fmla="*/ 22 w 66"/>
                <a:gd name="T17" fmla="*/ 61 h 75"/>
                <a:gd name="T18" fmla="*/ 61 w 66"/>
                <a:gd name="T19" fmla="*/ 48 h 75"/>
                <a:gd name="T20" fmla="*/ 62 w 66"/>
                <a:gd name="T21" fmla="*/ 55 h 75"/>
                <a:gd name="T22" fmla="*/ 53 w 66"/>
                <a:gd name="T23" fmla="*/ 64 h 75"/>
                <a:gd name="T24" fmla="*/ 45 w 66"/>
                <a:gd name="T25" fmla="*/ 69 h 75"/>
                <a:gd name="T26" fmla="*/ 18 w 66"/>
                <a:gd name="T27" fmla="*/ 7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6" h="75">
                  <a:moveTo>
                    <a:pt x="18" y="72"/>
                  </a:moveTo>
                  <a:cubicBezTo>
                    <a:pt x="5" y="67"/>
                    <a:pt x="0" y="56"/>
                    <a:pt x="3" y="40"/>
                  </a:cubicBezTo>
                  <a:cubicBezTo>
                    <a:pt x="6" y="22"/>
                    <a:pt x="21" y="3"/>
                    <a:pt x="33" y="1"/>
                  </a:cubicBezTo>
                  <a:cubicBezTo>
                    <a:pt x="43" y="0"/>
                    <a:pt x="48" y="3"/>
                    <a:pt x="49" y="10"/>
                  </a:cubicBezTo>
                  <a:cubicBezTo>
                    <a:pt x="49" y="14"/>
                    <a:pt x="47" y="16"/>
                    <a:pt x="42" y="17"/>
                  </a:cubicBezTo>
                  <a:cubicBezTo>
                    <a:pt x="36" y="20"/>
                    <a:pt x="32" y="18"/>
                    <a:pt x="35" y="15"/>
                  </a:cubicBezTo>
                  <a:cubicBezTo>
                    <a:pt x="38" y="13"/>
                    <a:pt x="35" y="10"/>
                    <a:pt x="31" y="10"/>
                  </a:cubicBezTo>
                  <a:cubicBezTo>
                    <a:pt x="26" y="11"/>
                    <a:pt x="13" y="30"/>
                    <a:pt x="11" y="39"/>
                  </a:cubicBezTo>
                  <a:cubicBezTo>
                    <a:pt x="10" y="51"/>
                    <a:pt x="12" y="57"/>
                    <a:pt x="22" y="61"/>
                  </a:cubicBezTo>
                  <a:cubicBezTo>
                    <a:pt x="35" y="66"/>
                    <a:pt x="54" y="60"/>
                    <a:pt x="61" y="48"/>
                  </a:cubicBezTo>
                  <a:cubicBezTo>
                    <a:pt x="66" y="41"/>
                    <a:pt x="66" y="47"/>
                    <a:pt x="62" y="55"/>
                  </a:cubicBezTo>
                  <a:cubicBezTo>
                    <a:pt x="60" y="58"/>
                    <a:pt x="56" y="62"/>
                    <a:pt x="53" y="64"/>
                  </a:cubicBezTo>
                  <a:cubicBezTo>
                    <a:pt x="50" y="65"/>
                    <a:pt x="46" y="67"/>
                    <a:pt x="45" y="69"/>
                  </a:cubicBezTo>
                  <a:cubicBezTo>
                    <a:pt x="42" y="74"/>
                    <a:pt x="28" y="75"/>
                    <a:pt x="18" y="7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7" name="Freeform 273"/>
            <p:cNvSpPr>
              <a:spLocks/>
            </p:cNvSpPr>
            <p:nvPr/>
          </p:nvSpPr>
          <p:spPr bwMode="auto">
            <a:xfrm>
              <a:off x="1470" y="645"/>
              <a:ext cx="125" cy="108"/>
            </a:xfrm>
            <a:custGeom>
              <a:avLst/>
              <a:gdLst>
                <a:gd name="T0" fmla="*/ 89 w 99"/>
                <a:gd name="T1" fmla="*/ 81 h 86"/>
                <a:gd name="T2" fmla="*/ 87 w 99"/>
                <a:gd name="T3" fmla="*/ 70 h 86"/>
                <a:gd name="T4" fmla="*/ 83 w 99"/>
                <a:gd name="T5" fmla="*/ 44 h 86"/>
                <a:gd name="T6" fmla="*/ 67 w 99"/>
                <a:gd name="T7" fmla="*/ 59 h 86"/>
                <a:gd name="T8" fmla="*/ 49 w 99"/>
                <a:gd name="T9" fmla="*/ 77 h 86"/>
                <a:gd name="T10" fmla="*/ 43 w 99"/>
                <a:gd name="T11" fmla="*/ 73 h 86"/>
                <a:gd name="T12" fmla="*/ 44 w 99"/>
                <a:gd name="T13" fmla="*/ 66 h 86"/>
                <a:gd name="T14" fmla="*/ 43 w 99"/>
                <a:gd name="T15" fmla="*/ 50 h 86"/>
                <a:gd name="T16" fmla="*/ 37 w 99"/>
                <a:gd name="T17" fmla="*/ 34 h 86"/>
                <a:gd name="T18" fmla="*/ 25 w 99"/>
                <a:gd name="T19" fmla="*/ 49 h 86"/>
                <a:gd name="T20" fmla="*/ 24 w 99"/>
                <a:gd name="T21" fmla="*/ 54 h 86"/>
                <a:gd name="T22" fmla="*/ 19 w 99"/>
                <a:gd name="T23" fmla="*/ 70 h 86"/>
                <a:gd name="T24" fmla="*/ 12 w 99"/>
                <a:gd name="T25" fmla="*/ 84 h 86"/>
                <a:gd name="T26" fmla="*/ 2 w 99"/>
                <a:gd name="T27" fmla="*/ 35 h 86"/>
                <a:gd name="T28" fmla="*/ 1 w 99"/>
                <a:gd name="T29" fmla="*/ 2 h 86"/>
                <a:gd name="T30" fmla="*/ 3 w 99"/>
                <a:gd name="T31" fmla="*/ 1 h 86"/>
                <a:gd name="T32" fmla="*/ 10 w 99"/>
                <a:gd name="T33" fmla="*/ 20 h 86"/>
                <a:gd name="T34" fmla="*/ 12 w 99"/>
                <a:gd name="T35" fmla="*/ 30 h 86"/>
                <a:gd name="T36" fmla="*/ 15 w 99"/>
                <a:gd name="T37" fmla="*/ 41 h 86"/>
                <a:gd name="T38" fmla="*/ 22 w 99"/>
                <a:gd name="T39" fmla="*/ 34 h 86"/>
                <a:gd name="T40" fmla="*/ 53 w 99"/>
                <a:gd name="T41" fmla="*/ 45 h 86"/>
                <a:gd name="T42" fmla="*/ 61 w 99"/>
                <a:gd name="T43" fmla="*/ 51 h 86"/>
                <a:gd name="T44" fmla="*/ 64 w 99"/>
                <a:gd name="T45" fmla="*/ 48 h 86"/>
                <a:gd name="T46" fmla="*/ 69 w 99"/>
                <a:gd name="T47" fmla="*/ 42 h 86"/>
                <a:gd name="T48" fmla="*/ 80 w 99"/>
                <a:gd name="T49" fmla="*/ 33 h 86"/>
                <a:gd name="T50" fmla="*/ 90 w 99"/>
                <a:gd name="T51" fmla="*/ 35 h 86"/>
                <a:gd name="T52" fmla="*/ 94 w 99"/>
                <a:gd name="T53" fmla="*/ 42 h 86"/>
                <a:gd name="T54" fmla="*/ 97 w 99"/>
                <a:gd name="T55" fmla="*/ 70 h 86"/>
                <a:gd name="T56" fmla="*/ 95 w 99"/>
                <a:gd name="T57" fmla="*/ 77 h 86"/>
                <a:gd name="T58" fmla="*/ 89 w 99"/>
                <a:gd name="T59" fmla="*/ 81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99" h="86">
                  <a:moveTo>
                    <a:pt x="89" y="81"/>
                  </a:moveTo>
                  <a:cubicBezTo>
                    <a:pt x="85" y="80"/>
                    <a:pt x="84" y="74"/>
                    <a:pt x="87" y="70"/>
                  </a:cubicBezTo>
                  <a:cubicBezTo>
                    <a:pt x="90" y="66"/>
                    <a:pt x="87" y="47"/>
                    <a:pt x="83" y="44"/>
                  </a:cubicBezTo>
                  <a:cubicBezTo>
                    <a:pt x="81" y="41"/>
                    <a:pt x="78" y="44"/>
                    <a:pt x="67" y="59"/>
                  </a:cubicBezTo>
                  <a:cubicBezTo>
                    <a:pt x="58" y="71"/>
                    <a:pt x="52" y="77"/>
                    <a:pt x="49" y="77"/>
                  </a:cubicBezTo>
                  <a:cubicBezTo>
                    <a:pt x="44" y="78"/>
                    <a:pt x="43" y="77"/>
                    <a:pt x="43" y="73"/>
                  </a:cubicBezTo>
                  <a:cubicBezTo>
                    <a:pt x="42" y="70"/>
                    <a:pt x="43" y="67"/>
                    <a:pt x="44" y="66"/>
                  </a:cubicBezTo>
                  <a:cubicBezTo>
                    <a:pt x="45" y="65"/>
                    <a:pt x="44" y="58"/>
                    <a:pt x="43" y="50"/>
                  </a:cubicBezTo>
                  <a:cubicBezTo>
                    <a:pt x="41" y="37"/>
                    <a:pt x="40" y="35"/>
                    <a:pt x="37" y="34"/>
                  </a:cubicBezTo>
                  <a:cubicBezTo>
                    <a:pt x="33" y="34"/>
                    <a:pt x="24" y="45"/>
                    <a:pt x="25" y="49"/>
                  </a:cubicBezTo>
                  <a:cubicBezTo>
                    <a:pt x="25" y="51"/>
                    <a:pt x="24" y="53"/>
                    <a:pt x="24" y="54"/>
                  </a:cubicBezTo>
                  <a:cubicBezTo>
                    <a:pt x="23" y="55"/>
                    <a:pt x="21" y="63"/>
                    <a:pt x="19" y="70"/>
                  </a:cubicBezTo>
                  <a:cubicBezTo>
                    <a:pt x="16" y="82"/>
                    <a:pt x="15" y="84"/>
                    <a:pt x="12" y="84"/>
                  </a:cubicBezTo>
                  <a:cubicBezTo>
                    <a:pt x="7" y="84"/>
                    <a:pt x="7" y="86"/>
                    <a:pt x="2" y="35"/>
                  </a:cubicBezTo>
                  <a:cubicBezTo>
                    <a:pt x="0" y="16"/>
                    <a:pt x="0" y="4"/>
                    <a:pt x="1" y="2"/>
                  </a:cubicBezTo>
                  <a:cubicBezTo>
                    <a:pt x="2" y="1"/>
                    <a:pt x="3" y="0"/>
                    <a:pt x="3" y="1"/>
                  </a:cubicBezTo>
                  <a:cubicBezTo>
                    <a:pt x="2" y="5"/>
                    <a:pt x="8" y="21"/>
                    <a:pt x="10" y="20"/>
                  </a:cubicBezTo>
                  <a:cubicBezTo>
                    <a:pt x="11" y="19"/>
                    <a:pt x="12" y="24"/>
                    <a:pt x="12" y="30"/>
                  </a:cubicBezTo>
                  <a:cubicBezTo>
                    <a:pt x="13" y="36"/>
                    <a:pt x="14" y="42"/>
                    <a:pt x="15" y="41"/>
                  </a:cubicBezTo>
                  <a:cubicBezTo>
                    <a:pt x="15" y="41"/>
                    <a:pt x="19" y="38"/>
                    <a:pt x="22" y="34"/>
                  </a:cubicBezTo>
                  <a:cubicBezTo>
                    <a:pt x="35" y="19"/>
                    <a:pt x="48" y="24"/>
                    <a:pt x="53" y="45"/>
                  </a:cubicBezTo>
                  <a:cubicBezTo>
                    <a:pt x="56" y="55"/>
                    <a:pt x="57" y="57"/>
                    <a:pt x="61" y="51"/>
                  </a:cubicBezTo>
                  <a:cubicBezTo>
                    <a:pt x="62" y="49"/>
                    <a:pt x="63" y="48"/>
                    <a:pt x="64" y="48"/>
                  </a:cubicBezTo>
                  <a:cubicBezTo>
                    <a:pt x="65" y="48"/>
                    <a:pt x="67" y="46"/>
                    <a:pt x="69" y="42"/>
                  </a:cubicBezTo>
                  <a:cubicBezTo>
                    <a:pt x="71" y="39"/>
                    <a:pt x="76" y="34"/>
                    <a:pt x="80" y="33"/>
                  </a:cubicBezTo>
                  <a:cubicBezTo>
                    <a:pt x="87" y="29"/>
                    <a:pt x="88" y="29"/>
                    <a:pt x="90" y="35"/>
                  </a:cubicBezTo>
                  <a:cubicBezTo>
                    <a:pt x="91" y="38"/>
                    <a:pt x="93" y="42"/>
                    <a:pt x="94" y="42"/>
                  </a:cubicBezTo>
                  <a:cubicBezTo>
                    <a:pt x="96" y="43"/>
                    <a:pt x="99" y="65"/>
                    <a:pt x="97" y="70"/>
                  </a:cubicBezTo>
                  <a:cubicBezTo>
                    <a:pt x="97" y="72"/>
                    <a:pt x="96" y="75"/>
                    <a:pt x="95" y="77"/>
                  </a:cubicBezTo>
                  <a:cubicBezTo>
                    <a:pt x="95" y="81"/>
                    <a:pt x="94" y="82"/>
                    <a:pt x="89" y="8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8" name="Freeform 274"/>
            <p:cNvSpPr>
              <a:spLocks/>
            </p:cNvSpPr>
            <p:nvPr/>
          </p:nvSpPr>
          <p:spPr bwMode="auto">
            <a:xfrm>
              <a:off x="1237" y="601"/>
              <a:ext cx="95" cy="166"/>
            </a:xfrm>
            <a:custGeom>
              <a:avLst/>
              <a:gdLst>
                <a:gd name="T0" fmla="*/ 34 w 75"/>
                <a:gd name="T1" fmla="*/ 131 h 132"/>
                <a:gd name="T2" fmla="*/ 1 w 75"/>
                <a:gd name="T3" fmla="*/ 127 h 132"/>
                <a:gd name="T4" fmla="*/ 2 w 75"/>
                <a:gd name="T5" fmla="*/ 123 h 132"/>
                <a:gd name="T6" fmla="*/ 5 w 75"/>
                <a:gd name="T7" fmla="*/ 82 h 132"/>
                <a:gd name="T8" fmla="*/ 4 w 75"/>
                <a:gd name="T9" fmla="*/ 60 h 132"/>
                <a:gd name="T10" fmla="*/ 2 w 75"/>
                <a:gd name="T11" fmla="*/ 31 h 132"/>
                <a:gd name="T12" fmla="*/ 14 w 75"/>
                <a:gd name="T13" fmla="*/ 2 h 132"/>
                <a:gd name="T14" fmla="*/ 25 w 75"/>
                <a:gd name="T15" fmla="*/ 2 h 132"/>
                <a:gd name="T16" fmla="*/ 48 w 75"/>
                <a:gd name="T17" fmla="*/ 1 h 132"/>
                <a:gd name="T18" fmla="*/ 68 w 75"/>
                <a:gd name="T19" fmla="*/ 10 h 132"/>
                <a:gd name="T20" fmla="*/ 61 w 75"/>
                <a:gd name="T21" fmla="*/ 13 h 132"/>
                <a:gd name="T22" fmla="*/ 35 w 75"/>
                <a:gd name="T23" fmla="*/ 12 h 132"/>
                <a:gd name="T24" fmla="*/ 13 w 75"/>
                <a:gd name="T25" fmla="*/ 15 h 132"/>
                <a:gd name="T26" fmla="*/ 14 w 75"/>
                <a:gd name="T27" fmla="*/ 37 h 132"/>
                <a:gd name="T28" fmla="*/ 16 w 75"/>
                <a:gd name="T29" fmla="*/ 59 h 132"/>
                <a:gd name="T30" fmla="*/ 29 w 75"/>
                <a:gd name="T31" fmla="*/ 58 h 132"/>
                <a:gd name="T32" fmla="*/ 54 w 75"/>
                <a:gd name="T33" fmla="*/ 61 h 132"/>
                <a:gd name="T34" fmla="*/ 44 w 75"/>
                <a:gd name="T35" fmla="*/ 67 h 132"/>
                <a:gd name="T36" fmla="*/ 35 w 75"/>
                <a:gd name="T37" fmla="*/ 68 h 132"/>
                <a:gd name="T38" fmla="*/ 21 w 75"/>
                <a:gd name="T39" fmla="*/ 72 h 132"/>
                <a:gd name="T40" fmla="*/ 15 w 75"/>
                <a:gd name="T41" fmla="*/ 80 h 132"/>
                <a:gd name="T42" fmla="*/ 17 w 75"/>
                <a:gd name="T43" fmla="*/ 103 h 132"/>
                <a:gd name="T44" fmla="*/ 19 w 75"/>
                <a:gd name="T45" fmla="*/ 118 h 132"/>
                <a:gd name="T46" fmla="*/ 30 w 75"/>
                <a:gd name="T47" fmla="*/ 119 h 132"/>
                <a:gd name="T48" fmla="*/ 55 w 75"/>
                <a:gd name="T49" fmla="*/ 119 h 132"/>
                <a:gd name="T50" fmla="*/ 72 w 75"/>
                <a:gd name="T51" fmla="*/ 122 h 132"/>
                <a:gd name="T52" fmla="*/ 34 w 75"/>
                <a:gd name="T53" fmla="*/ 131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75" h="132">
                  <a:moveTo>
                    <a:pt x="34" y="131"/>
                  </a:moveTo>
                  <a:cubicBezTo>
                    <a:pt x="18" y="132"/>
                    <a:pt x="3" y="130"/>
                    <a:pt x="1" y="127"/>
                  </a:cubicBezTo>
                  <a:cubicBezTo>
                    <a:pt x="0" y="126"/>
                    <a:pt x="1" y="124"/>
                    <a:pt x="2" y="123"/>
                  </a:cubicBezTo>
                  <a:cubicBezTo>
                    <a:pt x="5" y="122"/>
                    <a:pt x="6" y="105"/>
                    <a:pt x="5" y="82"/>
                  </a:cubicBezTo>
                  <a:cubicBezTo>
                    <a:pt x="5" y="74"/>
                    <a:pt x="4" y="64"/>
                    <a:pt x="4" y="60"/>
                  </a:cubicBezTo>
                  <a:cubicBezTo>
                    <a:pt x="4" y="56"/>
                    <a:pt x="3" y="43"/>
                    <a:pt x="2" y="31"/>
                  </a:cubicBezTo>
                  <a:cubicBezTo>
                    <a:pt x="0" y="6"/>
                    <a:pt x="2" y="1"/>
                    <a:pt x="14" y="2"/>
                  </a:cubicBezTo>
                  <a:cubicBezTo>
                    <a:pt x="18" y="2"/>
                    <a:pt x="23" y="2"/>
                    <a:pt x="25" y="2"/>
                  </a:cubicBezTo>
                  <a:cubicBezTo>
                    <a:pt x="28" y="2"/>
                    <a:pt x="38" y="2"/>
                    <a:pt x="48" y="1"/>
                  </a:cubicBezTo>
                  <a:cubicBezTo>
                    <a:pt x="69" y="0"/>
                    <a:pt x="73" y="2"/>
                    <a:pt x="68" y="10"/>
                  </a:cubicBezTo>
                  <a:cubicBezTo>
                    <a:pt x="65" y="15"/>
                    <a:pt x="64" y="15"/>
                    <a:pt x="61" y="13"/>
                  </a:cubicBezTo>
                  <a:cubicBezTo>
                    <a:pt x="59" y="10"/>
                    <a:pt x="54" y="10"/>
                    <a:pt x="35" y="12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4" y="37"/>
                    <a:pt x="14" y="37"/>
                    <a:pt x="14" y="37"/>
                  </a:cubicBezTo>
                  <a:cubicBezTo>
                    <a:pt x="15" y="49"/>
                    <a:pt x="16" y="59"/>
                    <a:pt x="16" y="59"/>
                  </a:cubicBezTo>
                  <a:cubicBezTo>
                    <a:pt x="17" y="59"/>
                    <a:pt x="23" y="59"/>
                    <a:pt x="29" y="58"/>
                  </a:cubicBezTo>
                  <a:cubicBezTo>
                    <a:pt x="48" y="56"/>
                    <a:pt x="53" y="57"/>
                    <a:pt x="54" y="61"/>
                  </a:cubicBezTo>
                  <a:cubicBezTo>
                    <a:pt x="55" y="65"/>
                    <a:pt x="45" y="70"/>
                    <a:pt x="44" y="67"/>
                  </a:cubicBezTo>
                  <a:cubicBezTo>
                    <a:pt x="43" y="66"/>
                    <a:pt x="39" y="66"/>
                    <a:pt x="35" y="68"/>
                  </a:cubicBezTo>
                  <a:cubicBezTo>
                    <a:pt x="30" y="70"/>
                    <a:pt x="24" y="72"/>
                    <a:pt x="21" y="72"/>
                  </a:cubicBezTo>
                  <a:cubicBezTo>
                    <a:pt x="15" y="73"/>
                    <a:pt x="14" y="74"/>
                    <a:pt x="15" y="80"/>
                  </a:cubicBezTo>
                  <a:cubicBezTo>
                    <a:pt x="16" y="84"/>
                    <a:pt x="17" y="94"/>
                    <a:pt x="17" y="103"/>
                  </a:cubicBezTo>
                  <a:cubicBezTo>
                    <a:pt x="19" y="118"/>
                    <a:pt x="19" y="118"/>
                    <a:pt x="19" y="118"/>
                  </a:cubicBezTo>
                  <a:cubicBezTo>
                    <a:pt x="30" y="119"/>
                    <a:pt x="30" y="119"/>
                    <a:pt x="30" y="119"/>
                  </a:cubicBezTo>
                  <a:cubicBezTo>
                    <a:pt x="37" y="120"/>
                    <a:pt x="48" y="120"/>
                    <a:pt x="55" y="119"/>
                  </a:cubicBezTo>
                  <a:cubicBezTo>
                    <a:pt x="68" y="117"/>
                    <a:pt x="75" y="118"/>
                    <a:pt x="72" y="122"/>
                  </a:cubicBezTo>
                  <a:cubicBezTo>
                    <a:pt x="70" y="125"/>
                    <a:pt x="50" y="130"/>
                    <a:pt x="34" y="13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9" name="Freeform 275"/>
            <p:cNvSpPr>
              <a:spLocks/>
            </p:cNvSpPr>
            <p:nvPr/>
          </p:nvSpPr>
          <p:spPr bwMode="auto">
            <a:xfrm>
              <a:off x="1341" y="684"/>
              <a:ext cx="79" cy="23"/>
            </a:xfrm>
            <a:custGeom>
              <a:avLst/>
              <a:gdLst>
                <a:gd name="T0" fmla="*/ 9 w 63"/>
                <a:gd name="T1" fmla="*/ 18 h 18"/>
                <a:gd name="T2" fmla="*/ 4 w 63"/>
                <a:gd name="T3" fmla="*/ 11 h 18"/>
                <a:gd name="T4" fmla="*/ 35 w 63"/>
                <a:gd name="T5" fmla="*/ 5 h 18"/>
                <a:gd name="T6" fmla="*/ 62 w 63"/>
                <a:gd name="T7" fmla="*/ 5 h 18"/>
                <a:gd name="T8" fmla="*/ 49 w 63"/>
                <a:gd name="T9" fmla="*/ 12 h 18"/>
                <a:gd name="T10" fmla="*/ 25 w 63"/>
                <a:gd name="T11" fmla="*/ 16 h 18"/>
                <a:gd name="T12" fmla="*/ 9 w 63"/>
                <a:gd name="T13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3" h="18">
                  <a:moveTo>
                    <a:pt x="9" y="18"/>
                  </a:moveTo>
                  <a:cubicBezTo>
                    <a:pt x="3" y="17"/>
                    <a:pt x="0" y="13"/>
                    <a:pt x="4" y="11"/>
                  </a:cubicBezTo>
                  <a:cubicBezTo>
                    <a:pt x="6" y="10"/>
                    <a:pt x="20" y="7"/>
                    <a:pt x="35" y="5"/>
                  </a:cubicBezTo>
                  <a:cubicBezTo>
                    <a:pt x="61" y="0"/>
                    <a:pt x="62" y="0"/>
                    <a:pt x="62" y="5"/>
                  </a:cubicBezTo>
                  <a:cubicBezTo>
                    <a:pt x="63" y="9"/>
                    <a:pt x="62" y="10"/>
                    <a:pt x="49" y="12"/>
                  </a:cubicBezTo>
                  <a:cubicBezTo>
                    <a:pt x="41" y="13"/>
                    <a:pt x="30" y="15"/>
                    <a:pt x="25" y="16"/>
                  </a:cubicBezTo>
                  <a:cubicBezTo>
                    <a:pt x="19" y="18"/>
                    <a:pt x="12" y="18"/>
                    <a:pt x="9" y="1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0" name="Freeform 276"/>
            <p:cNvSpPr>
              <a:spLocks/>
            </p:cNvSpPr>
            <p:nvPr/>
          </p:nvSpPr>
          <p:spPr bwMode="auto">
            <a:xfrm>
              <a:off x="1686" y="559"/>
              <a:ext cx="91" cy="92"/>
            </a:xfrm>
            <a:custGeom>
              <a:avLst/>
              <a:gdLst>
                <a:gd name="T0" fmla="*/ 38 w 72"/>
                <a:gd name="T1" fmla="*/ 73 h 73"/>
                <a:gd name="T2" fmla="*/ 23 w 72"/>
                <a:gd name="T3" fmla="*/ 72 h 73"/>
                <a:gd name="T4" fmla="*/ 28 w 72"/>
                <a:gd name="T5" fmla="*/ 64 h 73"/>
                <a:gd name="T6" fmla="*/ 46 w 72"/>
                <a:gd name="T7" fmla="*/ 33 h 73"/>
                <a:gd name="T8" fmla="*/ 38 w 72"/>
                <a:gd name="T9" fmla="*/ 17 h 73"/>
                <a:gd name="T10" fmla="*/ 22 w 72"/>
                <a:gd name="T11" fmla="*/ 11 h 73"/>
                <a:gd name="T12" fmla="*/ 11 w 72"/>
                <a:gd name="T13" fmla="*/ 23 h 73"/>
                <a:gd name="T14" fmla="*/ 6 w 72"/>
                <a:gd name="T15" fmla="*/ 34 h 73"/>
                <a:gd name="T16" fmla="*/ 3 w 72"/>
                <a:gd name="T17" fmla="*/ 15 h 73"/>
                <a:gd name="T18" fmla="*/ 25 w 72"/>
                <a:gd name="T19" fmla="*/ 2 h 73"/>
                <a:gd name="T20" fmla="*/ 55 w 72"/>
                <a:gd name="T21" fmla="*/ 33 h 73"/>
                <a:gd name="T22" fmla="*/ 47 w 72"/>
                <a:gd name="T23" fmla="*/ 55 h 73"/>
                <a:gd name="T24" fmla="*/ 48 w 72"/>
                <a:gd name="T25" fmla="*/ 61 h 73"/>
                <a:gd name="T26" fmla="*/ 59 w 72"/>
                <a:gd name="T27" fmla="*/ 59 h 73"/>
                <a:gd name="T28" fmla="*/ 70 w 72"/>
                <a:gd name="T29" fmla="*/ 64 h 73"/>
                <a:gd name="T30" fmla="*/ 38 w 72"/>
                <a:gd name="T31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2" h="73">
                  <a:moveTo>
                    <a:pt x="38" y="73"/>
                  </a:moveTo>
                  <a:cubicBezTo>
                    <a:pt x="31" y="73"/>
                    <a:pt x="25" y="73"/>
                    <a:pt x="23" y="72"/>
                  </a:cubicBezTo>
                  <a:cubicBezTo>
                    <a:pt x="22" y="71"/>
                    <a:pt x="24" y="68"/>
                    <a:pt x="28" y="64"/>
                  </a:cubicBezTo>
                  <a:cubicBezTo>
                    <a:pt x="44" y="48"/>
                    <a:pt x="47" y="42"/>
                    <a:pt x="46" y="33"/>
                  </a:cubicBezTo>
                  <a:cubicBezTo>
                    <a:pt x="46" y="24"/>
                    <a:pt x="45" y="23"/>
                    <a:pt x="38" y="17"/>
                  </a:cubicBezTo>
                  <a:cubicBezTo>
                    <a:pt x="31" y="11"/>
                    <a:pt x="28" y="10"/>
                    <a:pt x="22" y="11"/>
                  </a:cubicBezTo>
                  <a:cubicBezTo>
                    <a:pt x="14" y="12"/>
                    <a:pt x="14" y="13"/>
                    <a:pt x="11" y="23"/>
                  </a:cubicBezTo>
                  <a:cubicBezTo>
                    <a:pt x="9" y="30"/>
                    <a:pt x="7" y="34"/>
                    <a:pt x="6" y="34"/>
                  </a:cubicBezTo>
                  <a:cubicBezTo>
                    <a:pt x="2" y="33"/>
                    <a:pt x="0" y="21"/>
                    <a:pt x="3" y="15"/>
                  </a:cubicBezTo>
                  <a:cubicBezTo>
                    <a:pt x="5" y="10"/>
                    <a:pt x="17" y="3"/>
                    <a:pt x="25" y="2"/>
                  </a:cubicBezTo>
                  <a:cubicBezTo>
                    <a:pt x="37" y="0"/>
                    <a:pt x="53" y="17"/>
                    <a:pt x="55" y="33"/>
                  </a:cubicBezTo>
                  <a:cubicBezTo>
                    <a:pt x="56" y="41"/>
                    <a:pt x="51" y="54"/>
                    <a:pt x="47" y="55"/>
                  </a:cubicBezTo>
                  <a:cubicBezTo>
                    <a:pt x="42" y="55"/>
                    <a:pt x="44" y="61"/>
                    <a:pt x="48" y="61"/>
                  </a:cubicBezTo>
                  <a:cubicBezTo>
                    <a:pt x="50" y="61"/>
                    <a:pt x="55" y="60"/>
                    <a:pt x="59" y="59"/>
                  </a:cubicBezTo>
                  <a:cubicBezTo>
                    <a:pt x="69" y="58"/>
                    <a:pt x="72" y="59"/>
                    <a:pt x="70" y="64"/>
                  </a:cubicBezTo>
                  <a:cubicBezTo>
                    <a:pt x="67" y="69"/>
                    <a:pt x="56" y="72"/>
                    <a:pt x="38" y="7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1" name="Freeform 277"/>
            <p:cNvSpPr>
              <a:spLocks/>
            </p:cNvSpPr>
            <p:nvPr/>
          </p:nvSpPr>
          <p:spPr bwMode="auto">
            <a:xfrm>
              <a:off x="1341" y="651"/>
              <a:ext cx="97" cy="18"/>
            </a:xfrm>
            <a:custGeom>
              <a:avLst/>
              <a:gdLst>
                <a:gd name="T0" fmla="*/ 49 w 77"/>
                <a:gd name="T1" fmla="*/ 12 h 14"/>
                <a:gd name="T2" fmla="*/ 25 w 77"/>
                <a:gd name="T3" fmla="*/ 11 h 14"/>
                <a:gd name="T4" fmla="*/ 13 w 77"/>
                <a:gd name="T5" fmla="*/ 2 h 14"/>
                <a:gd name="T6" fmla="*/ 62 w 77"/>
                <a:gd name="T7" fmla="*/ 5 h 14"/>
                <a:gd name="T8" fmla="*/ 72 w 77"/>
                <a:gd name="T9" fmla="*/ 8 h 14"/>
                <a:gd name="T10" fmla="*/ 76 w 77"/>
                <a:gd name="T11" fmla="*/ 11 h 14"/>
                <a:gd name="T12" fmla="*/ 49 w 77"/>
                <a:gd name="T13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7" h="14">
                  <a:moveTo>
                    <a:pt x="49" y="12"/>
                  </a:moveTo>
                  <a:cubicBezTo>
                    <a:pt x="40" y="11"/>
                    <a:pt x="29" y="11"/>
                    <a:pt x="25" y="11"/>
                  </a:cubicBezTo>
                  <a:cubicBezTo>
                    <a:pt x="9" y="14"/>
                    <a:pt x="0" y="7"/>
                    <a:pt x="13" y="2"/>
                  </a:cubicBezTo>
                  <a:cubicBezTo>
                    <a:pt x="20" y="0"/>
                    <a:pt x="53" y="1"/>
                    <a:pt x="62" y="5"/>
                  </a:cubicBezTo>
                  <a:cubicBezTo>
                    <a:pt x="65" y="6"/>
                    <a:pt x="70" y="7"/>
                    <a:pt x="72" y="8"/>
                  </a:cubicBezTo>
                  <a:cubicBezTo>
                    <a:pt x="74" y="8"/>
                    <a:pt x="76" y="10"/>
                    <a:pt x="76" y="11"/>
                  </a:cubicBezTo>
                  <a:cubicBezTo>
                    <a:pt x="77" y="13"/>
                    <a:pt x="67" y="14"/>
                    <a:pt x="49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2" name="Freeform 278"/>
            <p:cNvSpPr>
              <a:spLocks noEditPoints="1"/>
            </p:cNvSpPr>
            <p:nvPr/>
          </p:nvSpPr>
          <p:spPr bwMode="auto">
            <a:xfrm>
              <a:off x="2183" y="2346"/>
              <a:ext cx="312" cy="176"/>
            </a:xfrm>
            <a:custGeom>
              <a:avLst/>
              <a:gdLst>
                <a:gd name="T0" fmla="*/ 129 w 248"/>
                <a:gd name="T1" fmla="*/ 23 h 140"/>
                <a:gd name="T2" fmla="*/ 92 w 248"/>
                <a:gd name="T3" fmla="*/ 39 h 140"/>
                <a:gd name="T4" fmla="*/ 82 w 248"/>
                <a:gd name="T5" fmla="*/ 61 h 140"/>
                <a:gd name="T6" fmla="*/ 64 w 248"/>
                <a:gd name="T7" fmla="*/ 47 h 140"/>
                <a:gd name="T8" fmla="*/ 7 w 248"/>
                <a:gd name="T9" fmla="*/ 61 h 140"/>
                <a:gd name="T10" fmla="*/ 35 w 248"/>
                <a:gd name="T11" fmla="*/ 95 h 140"/>
                <a:gd name="T12" fmla="*/ 20 w 248"/>
                <a:gd name="T13" fmla="*/ 119 h 140"/>
                <a:gd name="T14" fmla="*/ 24 w 248"/>
                <a:gd name="T15" fmla="*/ 140 h 140"/>
                <a:gd name="T16" fmla="*/ 34 w 248"/>
                <a:gd name="T17" fmla="*/ 133 h 140"/>
                <a:gd name="T18" fmla="*/ 79 w 248"/>
                <a:gd name="T19" fmla="*/ 110 h 140"/>
                <a:gd name="T20" fmla="*/ 100 w 248"/>
                <a:gd name="T21" fmla="*/ 92 h 140"/>
                <a:gd name="T22" fmla="*/ 106 w 248"/>
                <a:gd name="T23" fmla="*/ 101 h 140"/>
                <a:gd name="T24" fmla="*/ 120 w 248"/>
                <a:gd name="T25" fmla="*/ 116 h 140"/>
                <a:gd name="T26" fmla="*/ 203 w 248"/>
                <a:gd name="T27" fmla="*/ 85 h 140"/>
                <a:gd name="T28" fmla="*/ 74 w 248"/>
                <a:gd name="T29" fmla="*/ 107 h 140"/>
                <a:gd name="T30" fmla="*/ 37 w 248"/>
                <a:gd name="T31" fmla="*/ 119 h 140"/>
                <a:gd name="T32" fmla="*/ 48 w 248"/>
                <a:gd name="T33" fmla="*/ 103 h 140"/>
                <a:gd name="T34" fmla="*/ 47 w 248"/>
                <a:gd name="T35" fmla="*/ 91 h 140"/>
                <a:gd name="T36" fmla="*/ 41 w 248"/>
                <a:gd name="T37" fmla="*/ 77 h 140"/>
                <a:gd name="T38" fmla="*/ 48 w 248"/>
                <a:gd name="T39" fmla="*/ 63 h 140"/>
                <a:gd name="T40" fmla="*/ 53 w 248"/>
                <a:gd name="T41" fmla="*/ 80 h 140"/>
                <a:gd name="T42" fmla="*/ 61 w 248"/>
                <a:gd name="T43" fmla="*/ 80 h 140"/>
                <a:gd name="T44" fmla="*/ 61 w 248"/>
                <a:gd name="T45" fmla="*/ 76 h 140"/>
                <a:gd name="T46" fmla="*/ 63 w 248"/>
                <a:gd name="T47" fmla="*/ 73 h 140"/>
                <a:gd name="T48" fmla="*/ 65 w 248"/>
                <a:gd name="T49" fmla="*/ 76 h 140"/>
                <a:gd name="T50" fmla="*/ 73 w 248"/>
                <a:gd name="T51" fmla="*/ 96 h 140"/>
                <a:gd name="T52" fmla="*/ 74 w 248"/>
                <a:gd name="T53" fmla="*/ 107 h 140"/>
                <a:gd name="T54" fmla="*/ 202 w 248"/>
                <a:gd name="T55" fmla="*/ 23 h 140"/>
                <a:gd name="T56" fmla="*/ 202 w 248"/>
                <a:gd name="T57" fmla="*/ 24 h 140"/>
                <a:gd name="T58" fmla="*/ 158 w 248"/>
                <a:gd name="T59" fmla="*/ 29 h 140"/>
                <a:gd name="T60" fmla="*/ 159 w 248"/>
                <a:gd name="T61" fmla="*/ 28 h 140"/>
                <a:gd name="T62" fmla="*/ 158 w 248"/>
                <a:gd name="T63" fmla="*/ 29 h 140"/>
                <a:gd name="T64" fmla="*/ 157 w 248"/>
                <a:gd name="T65" fmla="*/ 85 h 140"/>
                <a:gd name="T66" fmla="*/ 115 w 248"/>
                <a:gd name="T67" fmla="*/ 102 h 140"/>
                <a:gd name="T68" fmla="*/ 101 w 248"/>
                <a:gd name="T69" fmla="*/ 82 h 140"/>
                <a:gd name="T70" fmla="*/ 99 w 248"/>
                <a:gd name="T71" fmla="*/ 63 h 140"/>
                <a:gd name="T72" fmla="*/ 110 w 248"/>
                <a:gd name="T73" fmla="*/ 61 h 140"/>
                <a:gd name="T74" fmla="*/ 121 w 248"/>
                <a:gd name="T75" fmla="*/ 54 h 140"/>
                <a:gd name="T76" fmla="*/ 128 w 248"/>
                <a:gd name="T77" fmla="*/ 50 h 140"/>
                <a:gd name="T78" fmla="*/ 133 w 248"/>
                <a:gd name="T79" fmla="*/ 47 h 140"/>
                <a:gd name="T80" fmla="*/ 146 w 248"/>
                <a:gd name="T81" fmla="*/ 42 h 140"/>
                <a:gd name="T82" fmla="*/ 153 w 248"/>
                <a:gd name="T83" fmla="*/ 38 h 140"/>
                <a:gd name="T84" fmla="*/ 166 w 248"/>
                <a:gd name="T85" fmla="*/ 37 h 140"/>
                <a:gd name="T86" fmla="*/ 173 w 248"/>
                <a:gd name="T87" fmla="*/ 33 h 140"/>
                <a:gd name="T88" fmla="*/ 182 w 248"/>
                <a:gd name="T89" fmla="*/ 30 h 140"/>
                <a:gd name="T90" fmla="*/ 189 w 248"/>
                <a:gd name="T91" fmla="*/ 28 h 140"/>
                <a:gd name="T92" fmla="*/ 202 w 248"/>
                <a:gd name="T93" fmla="*/ 27 h 140"/>
                <a:gd name="T94" fmla="*/ 212 w 248"/>
                <a:gd name="T95" fmla="*/ 30 h 140"/>
                <a:gd name="T96" fmla="*/ 215 w 248"/>
                <a:gd name="T97" fmla="*/ 34 h 140"/>
                <a:gd name="T98" fmla="*/ 223 w 248"/>
                <a:gd name="T99" fmla="*/ 35 h 140"/>
                <a:gd name="T100" fmla="*/ 229 w 248"/>
                <a:gd name="T101" fmla="*/ 51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48" h="140">
                  <a:moveTo>
                    <a:pt x="197" y="3"/>
                  </a:moveTo>
                  <a:cubicBezTo>
                    <a:pt x="184" y="4"/>
                    <a:pt x="171" y="9"/>
                    <a:pt x="158" y="13"/>
                  </a:cubicBezTo>
                  <a:cubicBezTo>
                    <a:pt x="148" y="16"/>
                    <a:pt x="138" y="19"/>
                    <a:pt x="129" y="23"/>
                  </a:cubicBezTo>
                  <a:cubicBezTo>
                    <a:pt x="121" y="26"/>
                    <a:pt x="114" y="29"/>
                    <a:pt x="106" y="30"/>
                  </a:cubicBezTo>
                  <a:cubicBezTo>
                    <a:pt x="103" y="27"/>
                    <a:pt x="96" y="29"/>
                    <a:pt x="95" y="34"/>
                  </a:cubicBezTo>
                  <a:cubicBezTo>
                    <a:pt x="93" y="35"/>
                    <a:pt x="91" y="37"/>
                    <a:pt x="92" y="39"/>
                  </a:cubicBezTo>
                  <a:cubicBezTo>
                    <a:pt x="92" y="41"/>
                    <a:pt x="92" y="43"/>
                    <a:pt x="92" y="45"/>
                  </a:cubicBezTo>
                  <a:cubicBezTo>
                    <a:pt x="93" y="48"/>
                    <a:pt x="92" y="49"/>
                    <a:pt x="90" y="52"/>
                  </a:cubicBezTo>
                  <a:cubicBezTo>
                    <a:pt x="88" y="56"/>
                    <a:pt x="86" y="59"/>
                    <a:pt x="82" y="61"/>
                  </a:cubicBezTo>
                  <a:cubicBezTo>
                    <a:pt x="78" y="63"/>
                    <a:pt x="74" y="63"/>
                    <a:pt x="70" y="65"/>
                  </a:cubicBezTo>
                  <a:cubicBezTo>
                    <a:pt x="69" y="60"/>
                    <a:pt x="68" y="54"/>
                    <a:pt x="65" y="49"/>
                  </a:cubicBezTo>
                  <a:cubicBezTo>
                    <a:pt x="65" y="48"/>
                    <a:pt x="64" y="47"/>
                    <a:pt x="64" y="47"/>
                  </a:cubicBezTo>
                  <a:cubicBezTo>
                    <a:pt x="63" y="45"/>
                    <a:pt x="62" y="43"/>
                    <a:pt x="60" y="44"/>
                  </a:cubicBezTo>
                  <a:cubicBezTo>
                    <a:pt x="52" y="45"/>
                    <a:pt x="45" y="46"/>
                    <a:pt x="38" y="49"/>
                  </a:cubicBezTo>
                  <a:cubicBezTo>
                    <a:pt x="27" y="54"/>
                    <a:pt x="17" y="57"/>
                    <a:pt x="7" y="61"/>
                  </a:cubicBezTo>
                  <a:cubicBezTo>
                    <a:pt x="0" y="63"/>
                    <a:pt x="2" y="73"/>
                    <a:pt x="8" y="73"/>
                  </a:cubicBezTo>
                  <a:cubicBezTo>
                    <a:pt x="13" y="75"/>
                    <a:pt x="17" y="77"/>
                    <a:pt x="21" y="80"/>
                  </a:cubicBezTo>
                  <a:cubicBezTo>
                    <a:pt x="26" y="84"/>
                    <a:pt x="32" y="89"/>
                    <a:pt x="35" y="95"/>
                  </a:cubicBezTo>
                  <a:cubicBezTo>
                    <a:pt x="35" y="96"/>
                    <a:pt x="36" y="97"/>
                    <a:pt x="36" y="98"/>
                  </a:cubicBezTo>
                  <a:cubicBezTo>
                    <a:pt x="34" y="101"/>
                    <a:pt x="32" y="105"/>
                    <a:pt x="29" y="109"/>
                  </a:cubicBezTo>
                  <a:cubicBezTo>
                    <a:pt x="26" y="112"/>
                    <a:pt x="22" y="115"/>
                    <a:pt x="20" y="119"/>
                  </a:cubicBezTo>
                  <a:cubicBezTo>
                    <a:pt x="18" y="122"/>
                    <a:pt x="18" y="126"/>
                    <a:pt x="16" y="129"/>
                  </a:cubicBezTo>
                  <a:cubicBezTo>
                    <a:pt x="13" y="134"/>
                    <a:pt x="18" y="140"/>
                    <a:pt x="23" y="140"/>
                  </a:cubicBezTo>
                  <a:cubicBezTo>
                    <a:pt x="23" y="140"/>
                    <a:pt x="24" y="140"/>
                    <a:pt x="24" y="140"/>
                  </a:cubicBezTo>
                  <a:cubicBezTo>
                    <a:pt x="25" y="140"/>
                    <a:pt x="25" y="140"/>
                    <a:pt x="26" y="140"/>
                  </a:cubicBezTo>
                  <a:cubicBezTo>
                    <a:pt x="29" y="140"/>
                    <a:pt x="32" y="138"/>
                    <a:pt x="32" y="135"/>
                  </a:cubicBezTo>
                  <a:cubicBezTo>
                    <a:pt x="33" y="134"/>
                    <a:pt x="34" y="134"/>
                    <a:pt x="34" y="133"/>
                  </a:cubicBezTo>
                  <a:cubicBezTo>
                    <a:pt x="38" y="131"/>
                    <a:pt x="41" y="130"/>
                    <a:pt x="45" y="129"/>
                  </a:cubicBezTo>
                  <a:cubicBezTo>
                    <a:pt x="56" y="126"/>
                    <a:pt x="66" y="123"/>
                    <a:pt x="76" y="119"/>
                  </a:cubicBezTo>
                  <a:cubicBezTo>
                    <a:pt x="81" y="118"/>
                    <a:pt x="81" y="113"/>
                    <a:pt x="79" y="110"/>
                  </a:cubicBezTo>
                  <a:cubicBezTo>
                    <a:pt x="85" y="108"/>
                    <a:pt x="85" y="101"/>
                    <a:pt x="84" y="95"/>
                  </a:cubicBezTo>
                  <a:cubicBezTo>
                    <a:pt x="84" y="95"/>
                    <a:pt x="84" y="95"/>
                    <a:pt x="84" y="95"/>
                  </a:cubicBezTo>
                  <a:cubicBezTo>
                    <a:pt x="89" y="93"/>
                    <a:pt x="95" y="93"/>
                    <a:pt x="100" y="92"/>
                  </a:cubicBezTo>
                  <a:cubicBezTo>
                    <a:pt x="101" y="93"/>
                    <a:pt x="102" y="94"/>
                    <a:pt x="103" y="94"/>
                  </a:cubicBezTo>
                  <a:cubicBezTo>
                    <a:pt x="102" y="94"/>
                    <a:pt x="104" y="95"/>
                    <a:pt x="105" y="96"/>
                  </a:cubicBezTo>
                  <a:cubicBezTo>
                    <a:pt x="105" y="98"/>
                    <a:pt x="106" y="100"/>
                    <a:pt x="106" y="101"/>
                  </a:cubicBezTo>
                  <a:cubicBezTo>
                    <a:pt x="107" y="105"/>
                    <a:pt x="108" y="108"/>
                    <a:pt x="109" y="112"/>
                  </a:cubicBezTo>
                  <a:cubicBezTo>
                    <a:pt x="110" y="114"/>
                    <a:pt x="112" y="115"/>
                    <a:pt x="114" y="114"/>
                  </a:cubicBezTo>
                  <a:cubicBezTo>
                    <a:pt x="115" y="116"/>
                    <a:pt x="118" y="117"/>
                    <a:pt x="120" y="116"/>
                  </a:cubicBezTo>
                  <a:cubicBezTo>
                    <a:pt x="128" y="114"/>
                    <a:pt x="135" y="112"/>
                    <a:pt x="141" y="108"/>
                  </a:cubicBezTo>
                  <a:cubicBezTo>
                    <a:pt x="150" y="104"/>
                    <a:pt x="158" y="99"/>
                    <a:pt x="167" y="97"/>
                  </a:cubicBezTo>
                  <a:cubicBezTo>
                    <a:pt x="180" y="94"/>
                    <a:pt x="191" y="91"/>
                    <a:pt x="203" y="85"/>
                  </a:cubicBezTo>
                  <a:cubicBezTo>
                    <a:pt x="223" y="76"/>
                    <a:pt x="248" y="60"/>
                    <a:pt x="247" y="35"/>
                  </a:cubicBezTo>
                  <a:cubicBezTo>
                    <a:pt x="247" y="7"/>
                    <a:pt x="220" y="0"/>
                    <a:pt x="197" y="3"/>
                  </a:cubicBezTo>
                  <a:close/>
                  <a:moveTo>
                    <a:pt x="74" y="107"/>
                  </a:moveTo>
                  <a:cubicBezTo>
                    <a:pt x="73" y="107"/>
                    <a:pt x="73" y="107"/>
                    <a:pt x="72" y="107"/>
                  </a:cubicBezTo>
                  <a:cubicBezTo>
                    <a:pt x="63" y="110"/>
                    <a:pt x="54" y="113"/>
                    <a:pt x="45" y="116"/>
                  </a:cubicBezTo>
                  <a:cubicBezTo>
                    <a:pt x="42" y="117"/>
                    <a:pt x="39" y="118"/>
                    <a:pt x="37" y="119"/>
                  </a:cubicBezTo>
                  <a:cubicBezTo>
                    <a:pt x="38" y="117"/>
                    <a:pt x="39" y="116"/>
                    <a:pt x="40" y="114"/>
                  </a:cubicBezTo>
                  <a:cubicBezTo>
                    <a:pt x="42" y="112"/>
                    <a:pt x="43" y="111"/>
                    <a:pt x="44" y="109"/>
                  </a:cubicBezTo>
                  <a:cubicBezTo>
                    <a:pt x="46" y="106"/>
                    <a:pt x="46" y="104"/>
                    <a:pt x="48" y="103"/>
                  </a:cubicBezTo>
                  <a:cubicBezTo>
                    <a:pt x="51" y="101"/>
                    <a:pt x="51" y="97"/>
                    <a:pt x="50" y="95"/>
                  </a:cubicBezTo>
                  <a:cubicBezTo>
                    <a:pt x="49" y="94"/>
                    <a:pt x="49" y="93"/>
                    <a:pt x="49" y="92"/>
                  </a:cubicBezTo>
                  <a:cubicBezTo>
                    <a:pt x="48" y="92"/>
                    <a:pt x="48" y="91"/>
                    <a:pt x="47" y="91"/>
                  </a:cubicBezTo>
                  <a:cubicBezTo>
                    <a:pt x="47" y="90"/>
                    <a:pt x="46" y="90"/>
                    <a:pt x="46" y="89"/>
                  </a:cubicBezTo>
                  <a:cubicBezTo>
                    <a:pt x="44" y="85"/>
                    <a:pt x="41" y="81"/>
                    <a:pt x="37" y="78"/>
                  </a:cubicBezTo>
                  <a:cubicBezTo>
                    <a:pt x="38" y="79"/>
                    <a:pt x="40" y="78"/>
                    <a:pt x="41" y="77"/>
                  </a:cubicBezTo>
                  <a:cubicBezTo>
                    <a:pt x="42" y="78"/>
                    <a:pt x="44" y="77"/>
                    <a:pt x="45" y="75"/>
                  </a:cubicBezTo>
                  <a:cubicBezTo>
                    <a:pt x="47" y="76"/>
                    <a:pt x="51" y="75"/>
                    <a:pt x="50" y="71"/>
                  </a:cubicBezTo>
                  <a:cubicBezTo>
                    <a:pt x="49" y="68"/>
                    <a:pt x="48" y="66"/>
                    <a:pt x="48" y="63"/>
                  </a:cubicBezTo>
                  <a:cubicBezTo>
                    <a:pt x="48" y="64"/>
                    <a:pt x="49" y="64"/>
                    <a:pt x="49" y="65"/>
                  </a:cubicBezTo>
                  <a:cubicBezTo>
                    <a:pt x="51" y="69"/>
                    <a:pt x="51" y="73"/>
                    <a:pt x="53" y="77"/>
                  </a:cubicBezTo>
                  <a:cubicBezTo>
                    <a:pt x="53" y="78"/>
                    <a:pt x="53" y="79"/>
                    <a:pt x="53" y="80"/>
                  </a:cubicBezTo>
                  <a:cubicBezTo>
                    <a:pt x="53" y="81"/>
                    <a:pt x="54" y="82"/>
                    <a:pt x="55" y="82"/>
                  </a:cubicBezTo>
                  <a:cubicBezTo>
                    <a:pt x="57" y="84"/>
                    <a:pt x="61" y="82"/>
                    <a:pt x="61" y="80"/>
                  </a:cubicBezTo>
                  <a:cubicBezTo>
                    <a:pt x="61" y="81"/>
                    <a:pt x="60" y="82"/>
                    <a:pt x="61" y="80"/>
                  </a:cubicBezTo>
                  <a:cubicBezTo>
                    <a:pt x="62" y="80"/>
                    <a:pt x="62" y="79"/>
                    <a:pt x="62" y="79"/>
                  </a:cubicBezTo>
                  <a:cubicBezTo>
                    <a:pt x="63" y="78"/>
                    <a:pt x="62" y="77"/>
                    <a:pt x="61" y="76"/>
                  </a:cubicBezTo>
                  <a:cubicBezTo>
                    <a:pt x="61" y="76"/>
                    <a:pt x="61" y="76"/>
                    <a:pt x="61" y="76"/>
                  </a:cubicBezTo>
                  <a:cubicBezTo>
                    <a:pt x="61" y="75"/>
                    <a:pt x="60" y="74"/>
                    <a:pt x="60" y="72"/>
                  </a:cubicBezTo>
                  <a:cubicBezTo>
                    <a:pt x="60" y="71"/>
                    <a:pt x="59" y="69"/>
                    <a:pt x="59" y="68"/>
                  </a:cubicBezTo>
                  <a:cubicBezTo>
                    <a:pt x="61" y="69"/>
                    <a:pt x="62" y="71"/>
                    <a:pt x="63" y="73"/>
                  </a:cubicBezTo>
                  <a:cubicBezTo>
                    <a:pt x="63" y="73"/>
                    <a:pt x="64" y="74"/>
                    <a:pt x="64" y="74"/>
                  </a:cubicBezTo>
                  <a:cubicBezTo>
                    <a:pt x="64" y="75"/>
                    <a:pt x="65" y="76"/>
                    <a:pt x="65" y="76"/>
                  </a:cubicBezTo>
                  <a:cubicBezTo>
                    <a:pt x="65" y="76"/>
                    <a:pt x="65" y="76"/>
                    <a:pt x="65" y="76"/>
                  </a:cubicBezTo>
                  <a:cubicBezTo>
                    <a:pt x="66" y="78"/>
                    <a:pt x="67" y="79"/>
                    <a:pt x="68" y="80"/>
                  </a:cubicBezTo>
                  <a:cubicBezTo>
                    <a:pt x="68" y="81"/>
                    <a:pt x="69" y="83"/>
                    <a:pt x="69" y="84"/>
                  </a:cubicBezTo>
                  <a:cubicBezTo>
                    <a:pt x="71" y="88"/>
                    <a:pt x="72" y="92"/>
                    <a:pt x="73" y="96"/>
                  </a:cubicBezTo>
                  <a:cubicBezTo>
                    <a:pt x="74" y="97"/>
                    <a:pt x="74" y="99"/>
                    <a:pt x="74" y="101"/>
                  </a:cubicBezTo>
                  <a:cubicBezTo>
                    <a:pt x="75" y="103"/>
                    <a:pt x="74" y="104"/>
                    <a:pt x="76" y="102"/>
                  </a:cubicBezTo>
                  <a:cubicBezTo>
                    <a:pt x="74" y="104"/>
                    <a:pt x="74" y="105"/>
                    <a:pt x="74" y="107"/>
                  </a:cubicBezTo>
                  <a:close/>
                  <a:moveTo>
                    <a:pt x="202" y="21"/>
                  </a:moveTo>
                  <a:cubicBezTo>
                    <a:pt x="202" y="22"/>
                    <a:pt x="202" y="22"/>
                    <a:pt x="202" y="22"/>
                  </a:cubicBezTo>
                  <a:cubicBezTo>
                    <a:pt x="202" y="22"/>
                    <a:pt x="202" y="23"/>
                    <a:pt x="202" y="23"/>
                  </a:cubicBezTo>
                  <a:cubicBezTo>
                    <a:pt x="202" y="23"/>
                    <a:pt x="202" y="23"/>
                    <a:pt x="203" y="23"/>
                  </a:cubicBezTo>
                  <a:cubicBezTo>
                    <a:pt x="202" y="24"/>
                    <a:pt x="202" y="24"/>
                    <a:pt x="202" y="24"/>
                  </a:cubicBezTo>
                  <a:cubicBezTo>
                    <a:pt x="202" y="24"/>
                    <a:pt x="202" y="24"/>
                    <a:pt x="202" y="24"/>
                  </a:cubicBezTo>
                  <a:cubicBezTo>
                    <a:pt x="202" y="23"/>
                    <a:pt x="202" y="22"/>
                    <a:pt x="201" y="21"/>
                  </a:cubicBezTo>
                  <a:cubicBezTo>
                    <a:pt x="202" y="21"/>
                    <a:pt x="202" y="21"/>
                    <a:pt x="202" y="21"/>
                  </a:cubicBezTo>
                  <a:close/>
                  <a:moveTo>
                    <a:pt x="158" y="29"/>
                  </a:moveTo>
                  <a:cubicBezTo>
                    <a:pt x="158" y="28"/>
                    <a:pt x="158" y="28"/>
                    <a:pt x="158" y="27"/>
                  </a:cubicBezTo>
                  <a:cubicBezTo>
                    <a:pt x="158" y="27"/>
                    <a:pt x="158" y="28"/>
                    <a:pt x="159" y="28"/>
                  </a:cubicBezTo>
                  <a:cubicBezTo>
                    <a:pt x="159" y="28"/>
                    <a:pt x="159" y="28"/>
                    <a:pt x="159" y="28"/>
                  </a:cubicBezTo>
                  <a:cubicBezTo>
                    <a:pt x="159" y="29"/>
                    <a:pt x="159" y="30"/>
                    <a:pt x="159" y="31"/>
                  </a:cubicBezTo>
                  <a:cubicBezTo>
                    <a:pt x="159" y="30"/>
                    <a:pt x="158" y="30"/>
                    <a:pt x="158" y="30"/>
                  </a:cubicBezTo>
                  <a:cubicBezTo>
                    <a:pt x="158" y="30"/>
                    <a:pt x="158" y="29"/>
                    <a:pt x="158" y="29"/>
                  </a:cubicBezTo>
                  <a:close/>
                  <a:moveTo>
                    <a:pt x="229" y="51"/>
                  </a:moveTo>
                  <a:cubicBezTo>
                    <a:pt x="220" y="62"/>
                    <a:pt x="202" y="71"/>
                    <a:pt x="191" y="75"/>
                  </a:cubicBezTo>
                  <a:cubicBezTo>
                    <a:pt x="180" y="80"/>
                    <a:pt x="168" y="82"/>
                    <a:pt x="157" y="85"/>
                  </a:cubicBezTo>
                  <a:cubicBezTo>
                    <a:pt x="151" y="87"/>
                    <a:pt x="144" y="90"/>
                    <a:pt x="139" y="93"/>
                  </a:cubicBezTo>
                  <a:cubicBezTo>
                    <a:pt x="131" y="97"/>
                    <a:pt x="124" y="99"/>
                    <a:pt x="116" y="102"/>
                  </a:cubicBezTo>
                  <a:cubicBezTo>
                    <a:pt x="116" y="102"/>
                    <a:pt x="115" y="102"/>
                    <a:pt x="115" y="102"/>
                  </a:cubicBezTo>
                  <a:cubicBezTo>
                    <a:pt x="114" y="96"/>
                    <a:pt x="112" y="90"/>
                    <a:pt x="107" y="86"/>
                  </a:cubicBezTo>
                  <a:cubicBezTo>
                    <a:pt x="107" y="86"/>
                    <a:pt x="107" y="85"/>
                    <a:pt x="107" y="85"/>
                  </a:cubicBezTo>
                  <a:cubicBezTo>
                    <a:pt x="106" y="82"/>
                    <a:pt x="103" y="81"/>
                    <a:pt x="101" y="82"/>
                  </a:cubicBezTo>
                  <a:cubicBezTo>
                    <a:pt x="94" y="83"/>
                    <a:pt x="88" y="83"/>
                    <a:pt x="81" y="84"/>
                  </a:cubicBezTo>
                  <a:cubicBezTo>
                    <a:pt x="80" y="82"/>
                    <a:pt x="80" y="79"/>
                    <a:pt x="79" y="76"/>
                  </a:cubicBezTo>
                  <a:cubicBezTo>
                    <a:pt x="86" y="73"/>
                    <a:pt x="94" y="70"/>
                    <a:pt x="99" y="63"/>
                  </a:cubicBezTo>
                  <a:cubicBezTo>
                    <a:pt x="100" y="61"/>
                    <a:pt x="101" y="59"/>
                    <a:pt x="102" y="58"/>
                  </a:cubicBezTo>
                  <a:cubicBezTo>
                    <a:pt x="102" y="61"/>
                    <a:pt x="104" y="65"/>
                    <a:pt x="107" y="64"/>
                  </a:cubicBezTo>
                  <a:cubicBezTo>
                    <a:pt x="109" y="63"/>
                    <a:pt x="109" y="62"/>
                    <a:pt x="110" y="61"/>
                  </a:cubicBezTo>
                  <a:cubicBezTo>
                    <a:pt x="112" y="62"/>
                    <a:pt x="115" y="62"/>
                    <a:pt x="116" y="59"/>
                  </a:cubicBezTo>
                  <a:cubicBezTo>
                    <a:pt x="116" y="58"/>
                    <a:pt x="116" y="58"/>
                    <a:pt x="116" y="58"/>
                  </a:cubicBezTo>
                  <a:cubicBezTo>
                    <a:pt x="118" y="58"/>
                    <a:pt x="120" y="57"/>
                    <a:pt x="121" y="54"/>
                  </a:cubicBezTo>
                  <a:cubicBezTo>
                    <a:pt x="121" y="54"/>
                    <a:pt x="121" y="54"/>
                    <a:pt x="121" y="53"/>
                  </a:cubicBezTo>
                  <a:cubicBezTo>
                    <a:pt x="121" y="53"/>
                    <a:pt x="121" y="54"/>
                    <a:pt x="121" y="54"/>
                  </a:cubicBezTo>
                  <a:cubicBezTo>
                    <a:pt x="124" y="54"/>
                    <a:pt x="127" y="53"/>
                    <a:pt x="128" y="50"/>
                  </a:cubicBezTo>
                  <a:cubicBezTo>
                    <a:pt x="128" y="50"/>
                    <a:pt x="128" y="49"/>
                    <a:pt x="129" y="49"/>
                  </a:cubicBezTo>
                  <a:cubicBezTo>
                    <a:pt x="130" y="49"/>
                    <a:pt x="131" y="49"/>
                    <a:pt x="132" y="48"/>
                  </a:cubicBezTo>
                  <a:cubicBezTo>
                    <a:pt x="132" y="48"/>
                    <a:pt x="133" y="48"/>
                    <a:pt x="133" y="47"/>
                  </a:cubicBezTo>
                  <a:cubicBezTo>
                    <a:pt x="134" y="48"/>
                    <a:pt x="135" y="49"/>
                    <a:pt x="136" y="49"/>
                  </a:cubicBezTo>
                  <a:cubicBezTo>
                    <a:pt x="139" y="49"/>
                    <a:pt x="141" y="46"/>
                    <a:pt x="141" y="43"/>
                  </a:cubicBezTo>
                  <a:cubicBezTo>
                    <a:pt x="143" y="44"/>
                    <a:pt x="145" y="43"/>
                    <a:pt x="146" y="42"/>
                  </a:cubicBezTo>
                  <a:cubicBezTo>
                    <a:pt x="147" y="44"/>
                    <a:pt x="152" y="44"/>
                    <a:pt x="152" y="40"/>
                  </a:cubicBezTo>
                  <a:cubicBezTo>
                    <a:pt x="152" y="39"/>
                    <a:pt x="152" y="38"/>
                    <a:pt x="152" y="36"/>
                  </a:cubicBezTo>
                  <a:cubicBezTo>
                    <a:pt x="152" y="37"/>
                    <a:pt x="152" y="37"/>
                    <a:pt x="153" y="38"/>
                  </a:cubicBezTo>
                  <a:cubicBezTo>
                    <a:pt x="154" y="40"/>
                    <a:pt x="156" y="42"/>
                    <a:pt x="158" y="41"/>
                  </a:cubicBezTo>
                  <a:cubicBezTo>
                    <a:pt x="160" y="41"/>
                    <a:pt x="160" y="39"/>
                    <a:pt x="161" y="38"/>
                  </a:cubicBezTo>
                  <a:cubicBezTo>
                    <a:pt x="163" y="39"/>
                    <a:pt x="165" y="38"/>
                    <a:pt x="166" y="37"/>
                  </a:cubicBezTo>
                  <a:cubicBezTo>
                    <a:pt x="167" y="36"/>
                    <a:pt x="168" y="35"/>
                    <a:pt x="168" y="34"/>
                  </a:cubicBezTo>
                  <a:cubicBezTo>
                    <a:pt x="168" y="34"/>
                    <a:pt x="169" y="34"/>
                    <a:pt x="169" y="34"/>
                  </a:cubicBezTo>
                  <a:cubicBezTo>
                    <a:pt x="170" y="35"/>
                    <a:pt x="172" y="34"/>
                    <a:pt x="173" y="33"/>
                  </a:cubicBezTo>
                  <a:cubicBezTo>
                    <a:pt x="173" y="33"/>
                    <a:pt x="173" y="32"/>
                    <a:pt x="173" y="32"/>
                  </a:cubicBezTo>
                  <a:cubicBezTo>
                    <a:pt x="174" y="33"/>
                    <a:pt x="175" y="34"/>
                    <a:pt x="177" y="34"/>
                  </a:cubicBezTo>
                  <a:cubicBezTo>
                    <a:pt x="179" y="34"/>
                    <a:pt x="181" y="32"/>
                    <a:pt x="182" y="30"/>
                  </a:cubicBezTo>
                  <a:cubicBezTo>
                    <a:pt x="184" y="31"/>
                    <a:pt x="187" y="30"/>
                    <a:pt x="188" y="27"/>
                  </a:cubicBezTo>
                  <a:cubicBezTo>
                    <a:pt x="188" y="27"/>
                    <a:pt x="188" y="26"/>
                    <a:pt x="189" y="26"/>
                  </a:cubicBezTo>
                  <a:cubicBezTo>
                    <a:pt x="189" y="27"/>
                    <a:pt x="189" y="27"/>
                    <a:pt x="189" y="28"/>
                  </a:cubicBezTo>
                  <a:cubicBezTo>
                    <a:pt x="190" y="30"/>
                    <a:pt x="191" y="31"/>
                    <a:pt x="193" y="31"/>
                  </a:cubicBezTo>
                  <a:cubicBezTo>
                    <a:pt x="195" y="31"/>
                    <a:pt x="196" y="30"/>
                    <a:pt x="197" y="28"/>
                  </a:cubicBezTo>
                  <a:cubicBezTo>
                    <a:pt x="198" y="29"/>
                    <a:pt x="200" y="29"/>
                    <a:pt x="202" y="27"/>
                  </a:cubicBezTo>
                  <a:cubicBezTo>
                    <a:pt x="202" y="29"/>
                    <a:pt x="203" y="30"/>
                    <a:pt x="205" y="31"/>
                  </a:cubicBezTo>
                  <a:cubicBezTo>
                    <a:pt x="207" y="31"/>
                    <a:pt x="208" y="31"/>
                    <a:pt x="210" y="30"/>
                  </a:cubicBezTo>
                  <a:cubicBezTo>
                    <a:pt x="210" y="30"/>
                    <a:pt x="211" y="30"/>
                    <a:pt x="212" y="30"/>
                  </a:cubicBezTo>
                  <a:cubicBezTo>
                    <a:pt x="212" y="31"/>
                    <a:pt x="213" y="33"/>
                    <a:pt x="214" y="33"/>
                  </a:cubicBezTo>
                  <a:cubicBezTo>
                    <a:pt x="214" y="33"/>
                    <a:pt x="214" y="34"/>
                    <a:pt x="214" y="34"/>
                  </a:cubicBezTo>
                  <a:cubicBezTo>
                    <a:pt x="214" y="33"/>
                    <a:pt x="214" y="33"/>
                    <a:pt x="215" y="34"/>
                  </a:cubicBezTo>
                  <a:cubicBezTo>
                    <a:pt x="216" y="34"/>
                    <a:pt x="216" y="34"/>
                    <a:pt x="217" y="34"/>
                  </a:cubicBezTo>
                  <a:cubicBezTo>
                    <a:pt x="218" y="35"/>
                    <a:pt x="220" y="34"/>
                    <a:pt x="221" y="34"/>
                  </a:cubicBezTo>
                  <a:cubicBezTo>
                    <a:pt x="221" y="34"/>
                    <a:pt x="222" y="35"/>
                    <a:pt x="223" y="35"/>
                  </a:cubicBezTo>
                  <a:cubicBezTo>
                    <a:pt x="223" y="36"/>
                    <a:pt x="224" y="38"/>
                    <a:pt x="224" y="39"/>
                  </a:cubicBezTo>
                  <a:cubicBezTo>
                    <a:pt x="225" y="42"/>
                    <a:pt x="228" y="43"/>
                    <a:pt x="230" y="43"/>
                  </a:cubicBezTo>
                  <a:cubicBezTo>
                    <a:pt x="230" y="46"/>
                    <a:pt x="229" y="48"/>
                    <a:pt x="229" y="5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3" name="Freeform 279"/>
            <p:cNvSpPr>
              <a:spLocks/>
            </p:cNvSpPr>
            <p:nvPr/>
          </p:nvSpPr>
          <p:spPr bwMode="auto">
            <a:xfrm>
              <a:off x="2120" y="2341"/>
              <a:ext cx="53" cy="82"/>
            </a:xfrm>
            <a:custGeom>
              <a:avLst/>
              <a:gdLst>
                <a:gd name="T0" fmla="*/ 38 w 42"/>
                <a:gd name="T1" fmla="*/ 46 h 65"/>
                <a:gd name="T2" fmla="*/ 36 w 42"/>
                <a:gd name="T3" fmla="*/ 36 h 65"/>
                <a:gd name="T4" fmla="*/ 30 w 42"/>
                <a:gd name="T5" fmla="*/ 5 h 65"/>
                <a:gd name="T6" fmla="*/ 22 w 42"/>
                <a:gd name="T7" fmla="*/ 3 h 65"/>
                <a:gd name="T8" fmla="*/ 13 w 42"/>
                <a:gd name="T9" fmla="*/ 21 h 65"/>
                <a:gd name="T10" fmla="*/ 4 w 42"/>
                <a:gd name="T11" fmla="*/ 33 h 65"/>
                <a:gd name="T12" fmla="*/ 7 w 42"/>
                <a:gd name="T13" fmla="*/ 40 h 65"/>
                <a:gd name="T14" fmla="*/ 18 w 42"/>
                <a:gd name="T15" fmla="*/ 28 h 65"/>
                <a:gd name="T16" fmla="*/ 22 w 42"/>
                <a:gd name="T17" fmla="*/ 19 h 65"/>
                <a:gd name="T18" fmla="*/ 23 w 42"/>
                <a:gd name="T19" fmla="*/ 17 h 65"/>
                <a:gd name="T20" fmla="*/ 26 w 42"/>
                <a:gd name="T21" fmla="*/ 34 h 65"/>
                <a:gd name="T22" fmla="*/ 32 w 42"/>
                <a:gd name="T23" fmla="*/ 59 h 65"/>
                <a:gd name="T24" fmla="*/ 41 w 42"/>
                <a:gd name="T25" fmla="*/ 58 h 65"/>
                <a:gd name="T26" fmla="*/ 38 w 42"/>
                <a:gd name="T27" fmla="*/ 46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2" h="65">
                  <a:moveTo>
                    <a:pt x="38" y="46"/>
                  </a:moveTo>
                  <a:cubicBezTo>
                    <a:pt x="37" y="43"/>
                    <a:pt x="37" y="39"/>
                    <a:pt x="36" y="36"/>
                  </a:cubicBezTo>
                  <a:cubicBezTo>
                    <a:pt x="33" y="26"/>
                    <a:pt x="31" y="15"/>
                    <a:pt x="30" y="5"/>
                  </a:cubicBezTo>
                  <a:cubicBezTo>
                    <a:pt x="29" y="2"/>
                    <a:pt x="24" y="0"/>
                    <a:pt x="22" y="3"/>
                  </a:cubicBezTo>
                  <a:cubicBezTo>
                    <a:pt x="18" y="9"/>
                    <a:pt x="15" y="14"/>
                    <a:pt x="13" y="21"/>
                  </a:cubicBezTo>
                  <a:cubicBezTo>
                    <a:pt x="12" y="24"/>
                    <a:pt x="7" y="32"/>
                    <a:pt x="4" y="33"/>
                  </a:cubicBezTo>
                  <a:cubicBezTo>
                    <a:pt x="0" y="36"/>
                    <a:pt x="3" y="42"/>
                    <a:pt x="7" y="40"/>
                  </a:cubicBezTo>
                  <a:cubicBezTo>
                    <a:pt x="12" y="38"/>
                    <a:pt x="16" y="32"/>
                    <a:pt x="18" y="28"/>
                  </a:cubicBezTo>
                  <a:cubicBezTo>
                    <a:pt x="20" y="25"/>
                    <a:pt x="21" y="22"/>
                    <a:pt x="22" y="19"/>
                  </a:cubicBezTo>
                  <a:cubicBezTo>
                    <a:pt x="22" y="18"/>
                    <a:pt x="23" y="18"/>
                    <a:pt x="23" y="17"/>
                  </a:cubicBezTo>
                  <a:cubicBezTo>
                    <a:pt x="24" y="23"/>
                    <a:pt x="25" y="29"/>
                    <a:pt x="26" y="34"/>
                  </a:cubicBezTo>
                  <a:cubicBezTo>
                    <a:pt x="28" y="42"/>
                    <a:pt x="31" y="51"/>
                    <a:pt x="32" y="59"/>
                  </a:cubicBezTo>
                  <a:cubicBezTo>
                    <a:pt x="33" y="65"/>
                    <a:pt x="42" y="64"/>
                    <a:pt x="41" y="58"/>
                  </a:cubicBezTo>
                  <a:cubicBezTo>
                    <a:pt x="41" y="54"/>
                    <a:pt x="40" y="50"/>
                    <a:pt x="38" y="4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4" name="Freeform 280"/>
            <p:cNvSpPr>
              <a:spLocks noEditPoints="1"/>
            </p:cNvSpPr>
            <p:nvPr/>
          </p:nvSpPr>
          <p:spPr bwMode="auto">
            <a:xfrm>
              <a:off x="2161" y="2328"/>
              <a:ext cx="52" cy="83"/>
            </a:xfrm>
            <a:custGeom>
              <a:avLst/>
              <a:gdLst>
                <a:gd name="T0" fmla="*/ 40 w 41"/>
                <a:gd name="T1" fmla="*/ 42 h 66"/>
                <a:gd name="T2" fmla="*/ 36 w 41"/>
                <a:gd name="T3" fmla="*/ 25 h 66"/>
                <a:gd name="T4" fmla="*/ 34 w 41"/>
                <a:gd name="T5" fmla="*/ 18 h 66"/>
                <a:gd name="T6" fmla="*/ 33 w 41"/>
                <a:gd name="T7" fmla="*/ 5 h 66"/>
                <a:gd name="T8" fmla="*/ 18 w 41"/>
                <a:gd name="T9" fmla="*/ 1 h 66"/>
                <a:gd name="T10" fmla="*/ 4 w 41"/>
                <a:gd name="T11" fmla="*/ 12 h 66"/>
                <a:gd name="T12" fmla="*/ 4 w 41"/>
                <a:gd name="T13" fmla="*/ 17 h 66"/>
                <a:gd name="T14" fmla="*/ 11 w 41"/>
                <a:gd name="T15" fmla="*/ 34 h 66"/>
                <a:gd name="T16" fmla="*/ 28 w 41"/>
                <a:gd name="T17" fmla="*/ 33 h 66"/>
                <a:gd name="T18" fmla="*/ 28 w 41"/>
                <a:gd name="T19" fmla="*/ 35 h 66"/>
                <a:gd name="T20" fmla="*/ 31 w 41"/>
                <a:gd name="T21" fmla="*/ 47 h 66"/>
                <a:gd name="T22" fmla="*/ 29 w 41"/>
                <a:gd name="T23" fmla="*/ 60 h 66"/>
                <a:gd name="T24" fmla="*/ 32 w 41"/>
                <a:gd name="T25" fmla="*/ 63 h 66"/>
                <a:gd name="T26" fmla="*/ 40 w 41"/>
                <a:gd name="T27" fmla="*/ 42 h 66"/>
                <a:gd name="T28" fmla="*/ 17 w 41"/>
                <a:gd name="T29" fmla="*/ 28 h 66"/>
                <a:gd name="T30" fmla="*/ 10 w 41"/>
                <a:gd name="T31" fmla="*/ 23 h 66"/>
                <a:gd name="T32" fmla="*/ 9 w 41"/>
                <a:gd name="T33" fmla="*/ 21 h 66"/>
                <a:gd name="T34" fmla="*/ 11 w 41"/>
                <a:gd name="T35" fmla="*/ 21 h 66"/>
                <a:gd name="T36" fmla="*/ 14 w 41"/>
                <a:gd name="T37" fmla="*/ 17 h 66"/>
                <a:gd name="T38" fmla="*/ 12 w 41"/>
                <a:gd name="T39" fmla="*/ 15 h 66"/>
                <a:gd name="T40" fmla="*/ 13 w 41"/>
                <a:gd name="T41" fmla="*/ 14 h 66"/>
                <a:gd name="T42" fmla="*/ 16 w 41"/>
                <a:gd name="T43" fmla="*/ 11 h 66"/>
                <a:gd name="T44" fmla="*/ 21 w 41"/>
                <a:gd name="T45" fmla="*/ 9 h 66"/>
                <a:gd name="T46" fmla="*/ 26 w 41"/>
                <a:gd name="T47" fmla="*/ 12 h 66"/>
                <a:gd name="T48" fmla="*/ 26 w 41"/>
                <a:gd name="T49" fmla="*/ 12 h 66"/>
                <a:gd name="T50" fmla="*/ 26 w 41"/>
                <a:gd name="T51" fmla="*/ 18 h 66"/>
                <a:gd name="T52" fmla="*/ 26 w 41"/>
                <a:gd name="T53" fmla="*/ 19 h 66"/>
                <a:gd name="T54" fmla="*/ 17 w 41"/>
                <a:gd name="T55" fmla="*/ 28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41" h="66">
                  <a:moveTo>
                    <a:pt x="40" y="42"/>
                  </a:moveTo>
                  <a:cubicBezTo>
                    <a:pt x="38" y="37"/>
                    <a:pt x="37" y="31"/>
                    <a:pt x="36" y="25"/>
                  </a:cubicBezTo>
                  <a:cubicBezTo>
                    <a:pt x="35" y="23"/>
                    <a:pt x="35" y="20"/>
                    <a:pt x="34" y="18"/>
                  </a:cubicBezTo>
                  <a:cubicBezTo>
                    <a:pt x="35" y="14"/>
                    <a:pt x="35" y="9"/>
                    <a:pt x="33" y="5"/>
                  </a:cubicBezTo>
                  <a:cubicBezTo>
                    <a:pt x="29" y="0"/>
                    <a:pt x="23" y="0"/>
                    <a:pt x="18" y="1"/>
                  </a:cubicBezTo>
                  <a:cubicBezTo>
                    <a:pt x="12" y="3"/>
                    <a:pt x="7" y="6"/>
                    <a:pt x="4" y="12"/>
                  </a:cubicBezTo>
                  <a:cubicBezTo>
                    <a:pt x="4" y="13"/>
                    <a:pt x="4" y="15"/>
                    <a:pt x="4" y="17"/>
                  </a:cubicBezTo>
                  <a:cubicBezTo>
                    <a:pt x="0" y="21"/>
                    <a:pt x="8" y="32"/>
                    <a:pt x="11" y="34"/>
                  </a:cubicBezTo>
                  <a:cubicBezTo>
                    <a:pt x="17" y="37"/>
                    <a:pt x="23" y="36"/>
                    <a:pt x="28" y="33"/>
                  </a:cubicBezTo>
                  <a:cubicBezTo>
                    <a:pt x="28" y="33"/>
                    <a:pt x="28" y="34"/>
                    <a:pt x="28" y="35"/>
                  </a:cubicBezTo>
                  <a:cubicBezTo>
                    <a:pt x="29" y="39"/>
                    <a:pt x="30" y="43"/>
                    <a:pt x="31" y="47"/>
                  </a:cubicBezTo>
                  <a:cubicBezTo>
                    <a:pt x="31" y="52"/>
                    <a:pt x="29" y="55"/>
                    <a:pt x="29" y="60"/>
                  </a:cubicBezTo>
                  <a:cubicBezTo>
                    <a:pt x="29" y="61"/>
                    <a:pt x="30" y="63"/>
                    <a:pt x="32" y="63"/>
                  </a:cubicBezTo>
                  <a:cubicBezTo>
                    <a:pt x="41" y="66"/>
                    <a:pt x="40" y="47"/>
                    <a:pt x="40" y="42"/>
                  </a:cubicBezTo>
                  <a:close/>
                  <a:moveTo>
                    <a:pt x="17" y="28"/>
                  </a:moveTo>
                  <a:cubicBezTo>
                    <a:pt x="14" y="27"/>
                    <a:pt x="12" y="25"/>
                    <a:pt x="10" y="23"/>
                  </a:cubicBezTo>
                  <a:cubicBezTo>
                    <a:pt x="10" y="23"/>
                    <a:pt x="9" y="22"/>
                    <a:pt x="9" y="21"/>
                  </a:cubicBezTo>
                  <a:cubicBezTo>
                    <a:pt x="10" y="21"/>
                    <a:pt x="10" y="21"/>
                    <a:pt x="11" y="21"/>
                  </a:cubicBezTo>
                  <a:cubicBezTo>
                    <a:pt x="13" y="21"/>
                    <a:pt x="15" y="18"/>
                    <a:pt x="14" y="17"/>
                  </a:cubicBezTo>
                  <a:cubicBezTo>
                    <a:pt x="13" y="16"/>
                    <a:pt x="13" y="15"/>
                    <a:pt x="12" y="15"/>
                  </a:cubicBezTo>
                  <a:cubicBezTo>
                    <a:pt x="13" y="16"/>
                    <a:pt x="13" y="15"/>
                    <a:pt x="13" y="14"/>
                  </a:cubicBezTo>
                  <a:cubicBezTo>
                    <a:pt x="13" y="14"/>
                    <a:pt x="16" y="11"/>
                    <a:pt x="16" y="11"/>
                  </a:cubicBezTo>
                  <a:cubicBezTo>
                    <a:pt x="18" y="10"/>
                    <a:pt x="19" y="10"/>
                    <a:pt x="21" y="9"/>
                  </a:cubicBezTo>
                  <a:cubicBezTo>
                    <a:pt x="24" y="8"/>
                    <a:pt x="26" y="9"/>
                    <a:pt x="26" y="12"/>
                  </a:cubicBezTo>
                  <a:cubicBezTo>
                    <a:pt x="26" y="12"/>
                    <a:pt x="26" y="12"/>
                    <a:pt x="26" y="12"/>
                  </a:cubicBezTo>
                  <a:cubicBezTo>
                    <a:pt x="26" y="14"/>
                    <a:pt x="26" y="16"/>
                    <a:pt x="26" y="18"/>
                  </a:cubicBezTo>
                  <a:cubicBezTo>
                    <a:pt x="26" y="19"/>
                    <a:pt x="26" y="19"/>
                    <a:pt x="26" y="19"/>
                  </a:cubicBezTo>
                  <a:cubicBezTo>
                    <a:pt x="26" y="25"/>
                    <a:pt x="22" y="28"/>
                    <a:pt x="17" y="2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5" name="Freeform 281"/>
            <p:cNvSpPr>
              <a:spLocks/>
            </p:cNvSpPr>
            <p:nvPr/>
          </p:nvSpPr>
          <p:spPr bwMode="auto">
            <a:xfrm>
              <a:off x="2208" y="2322"/>
              <a:ext cx="52" cy="74"/>
            </a:xfrm>
            <a:custGeom>
              <a:avLst/>
              <a:gdLst>
                <a:gd name="T0" fmla="*/ 33 w 41"/>
                <a:gd name="T1" fmla="*/ 22 h 59"/>
                <a:gd name="T2" fmla="*/ 23 w 41"/>
                <a:gd name="T3" fmla="*/ 20 h 59"/>
                <a:gd name="T4" fmla="*/ 22 w 41"/>
                <a:gd name="T5" fmla="*/ 17 h 59"/>
                <a:gd name="T6" fmla="*/ 21 w 41"/>
                <a:gd name="T7" fmla="*/ 6 h 59"/>
                <a:gd name="T8" fmla="*/ 13 w 41"/>
                <a:gd name="T9" fmla="*/ 0 h 59"/>
                <a:gd name="T10" fmla="*/ 3 w 41"/>
                <a:gd name="T11" fmla="*/ 6 h 59"/>
                <a:gd name="T12" fmla="*/ 1 w 41"/>
                <a:gd name="T13" fmla="*/ 16 h 59"/>
                <a:gd name="T14" fmla="*/ 6 w 41"/>
                <a:gd name="T15" fmla="*/ 15 h 59"/>
                <a:gd name="T16" fmla="*/ 8 w 41"/>
                <a:gd name="T17" fmla="*/ 12 h 59"/>
                <a:gd name="T18" fmla="*/ 13 w 41"/>
                <a:gd name="T19" fmla="*/ 8 h 59"/>
                <a:gd name="T20" fmla="*/ 13 w 41"/>
                <a:gd name="T21" fmla="*/ 9 h 59"/>
                <a:gd name="T22" fmla="*/ 14 w 41"/>
                <a:gd name="T23" fmla="*/ 14 h 59"/>
                <a:gd name="T24" fmla="*/ 14 w 41"/>
                <a:gd name="T25" fmla="*/ 24 h 59"/>
                <a:gd name="T26" fmla="*/ 17 w 41"/>
                <a:gd name="T27" fmla="*/ 28 h 59"/>
                <a:gd name="T28" fmla="*/ 26 w 41"/>
                <a:gd name="T29" fmla="*/ 28 h 59"/>
                <a:gd name="T30" fmla="*/ 31 w 41"/>
                <a:gd name="T31" fmla="*/ 37 h 59"/>
                <a:gd name="T32" fmla="*/ 26 w 41"/>
                <a:gd name="T33" fmla="*/ 47 h 59"/>
                <a:gd name="T34" fmla="*/ 14 w 41"/>
                <a:gd name="T35" fmla="*/ 50 h 59"/>
                <a:gd name="T36" fmla="*/ 15 w 41"/>
                <a:gd name="T37" fmla="*/ 58 h 59"/>
                <a:gd name="T38" fmla="*/ 32 w 41"/>
                <a:gd name="T39" fmla="*/ 53 h 59"/>
                <a:gd name="T40" fmla="*/ 37 w 41"/>
                <a:gd name="T41" fmla="*/ 47 h 59"/>
                <a:gd name="T42" fmla="*/ 40 w 41"/>
                <a:gd name="T43" fmla="*/ 38 h 59"/>
                <a:gd name="T44" fmla="*/ 33 w 41"/>
                <a:gd name="T45" fmla="*/ 22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1" h="59">
                  <a:moveTo>
                    <a:pt x="33" y="22"/>
                  </a:moveTo>
                  <a:cubicBezTo>
                    <a:pt x="30" y="19"/>
                    <a:pt x="26" y="19"/>
                    <a:pt x="23" y="20"/>
                  </a:cubicBezTo>
                  <a:cubicBezTo>
                    <a:pt x="23" y="19"/>
                    <a:pt x="23" y="18"/>
                    <a:pt x="22" y="17"/>
                  </a:cubicBezTo>
                  <a:cubicBezTo>
                    <a:pt x="22" y="13"/>
                    <a:pt x="21" y="10"/>
                    <a:pt x="21" y="6"/>
                  </a:cubicBezTo>
                  <a:cubicBezTo>
                    <a:pt x="20" y="2"/>
                    <a:pt x="17" y="0"/>
                    <a:pt x="13" y="0"/>
                  </a:cubicBezTo>
                  <a:cubicBezTo>
                    <a:pt x="9" y="0"/>
                    <a:pt x="5" y="1"/>
                    <a:pt x="3" y="6"/>
                  </a:cubicBezTo>
                  <a:cubicBezTo>
                    <a:pt x="1" y="9"/>
                    <a:pt x="0" y="13"/>
                    <a:pt x="1" y="16"/>
                  </a:cubicBezTo>
                  <a:cubicBezTo>
                    <a:pt x="2" y="19"/>
                    <a:pt x="6" y="18"/>
                    <a:pt x="6" y="15"/>
                  </a:cubicBezTo>
                  <a:cubicBezTo>
                    <a:pt x="7" y="14"/>
                    <a:pt x="8" y="14"/>
                    <a:pt x="8" y="12"/>
                  </a:cubicBezTo>
                  <a:cubicBezTo>
                    <a:pt x="9" y="9"/>
                    <a:pt x="10" y="8"/>
                    <a:pt x="13" y="8"/>
                  </a:cubicBezTo>
                  <a:cubicBezTo>
                    <a:pt x="13" y="8"/>
                    <a:pt x="13" y="8"/>
                    <a:pt x="13" y="9"/>
                  </a:cubicBezTo>
                  <a:cubicBezTo>
                    <a:pt x="13" y="11"/>
                    <a:pt x="14" y="12"/>
                    <a:pt x="14" y="14"/>
                  </a:cubicBezTo>
                  <a:cubicBezTo>
                    <a:pt x="14" y="18"/>
                    <a:pt x="14" y="20"/>
                    <a:pt x="14" y="24"/>
                  </a:cubicBezTo>
                  <a:cubicBezTo>
                    <a:pt x="14" y="26"/>
                    <a:pt x="15" y="28"/>
                    <a:pt x="17" y="28"/>
                  </a:cubicBezTo>
                  <a:cubicBezTo>
                    <a:pt x="20" y="28"/>
                    <a:pt x="23" y="28"/>
                    <a:pt x="26" y="28"/>
                  </a:cubicBezTo>
                  <a:cubicBezTo>
                    <a:pt x="29" y="28"/>
                    <a:pt x="33" y="35"/>
                    <a:pt x="31" y="37"/>
                  </a:cubicBezTo>
                  <a:cubicBezTo>
                    <a:pt x="29" y="41"/>
                    <a:pt x="30" y="44"/>
                    <a:pt x="26" y="47"/>
                  </a:cubicBezTo>
                  <a:cubicBezTo>
                    <a:pt x="22" y="49"/>
                    <a:pt x="18" y="49"/>
                    <a:pt x="14" y="50"/>
                  </a:cubicBezTo>
                  <a:cubicBezTo>
                    <a:pt x="11" y="52"/>
                    <a:pt x="11" y="58"/>
                    <a:pt x="15" y="58"/>
                  </a:cubicBezTo>
                  <a:cubicBezTo>
                    <a:pt x="21" y="59"/>
                    <a:pt x="28" y="56"/>
                    <a:pt x="32" y="53"/>
                  </a:cubicBezTo>
                  <a:cubicBezTo>
                    <a:pt x="34" y="51"/>
                    <a:pt x="36" y="49"/>
                    <a:pt x="37" y="47"/>
                  </a:cubicBezTo>
                  <a:cubicBezTo>
                    <a:pt x="38" y="44"/>
                    <a:pt x="40" y="40"/>
                    <a:pt x="40" y="38"/>
                  </a:cubicBezTo>
                  <a:cubicBezTo>
                    <a:pt x="41" y="32"/>
                    <a:pt x="38" y="25"/>
                    <a:pt x="33" y="2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6" name="Freeform 282"/>
            <p:cNvSpPr>
              <a:spLocks noEditPoints="1"/>
            </p:cNvSpPr>
            <p:nvPr/>
          </p:nvSpPr>
          <p:spPr bwMode="auto">
            <a:xfrm>
              <a:off x="2246" y="2301"/>
              <a:ext cx="49" cy="84"/>
            </a:xfrm>
            <a:custGeom>
              <a:avLst/>
              <a:gdLst>
                <a:gd name="T0" fmla="*/ 34 w 39"/>
                <a:gd name="T1" fmla="*/ 41 h 67"/>
                <a:gd name="T2" fmla="*/ 29 w 39"/>
                <a:gd name="T3" fmla="*/ 16 h 67"/>
                <a:gd name="T4" fmla="*/ 18 w 39"/>
                <a:gd name="T5" fmla="*/ 2 h 67"/>
                <a:gd name="T6" fmla="*/ 3 w 39"/>
                <a:gd name="T7" fmla="*/ 14 h 67"/>
                <a:gd name="T8" fmla="*/ 3 w 39"/>
                <a:gd name="T9" fmla="*/ 15 h 67"/>
                <a:gd name="T10" fmla="*/ 2 w 39"/>
                <a:gd name="T11" fmla="*/ 29 h 67"/>
                <a:gd name="T12" fmla="*/ 12 w 39"/>
                <a:gd name="T13" fmla="*/ 37 h 67"/>
                <a:gd name="T14" fmla="*/ 23 w 39"/>
                <a:gd name="T15" fmla="*/ 34 h 67"/>
                <a:gd name="T16" fmla="*/ 25 w 39"/>
                <a:gd name="T17" fmla="*/ 42 h 67"/>
                <a:gd name="T18" fmla="*/ 26 w 39"/>
                <a:gd name="T19" fmla="*/ 58 h 67"/>
                <a:gd name="T20" fmla="*/ 29 w 39"/>
                <a:gd name="T21" fmla="*/ 67 h 67"/>
                <a:gd name="T22" fmla="*/ 32 w 39"/>
                <a:gd name="T23" fmla="*/ 66 h 67"/>
                <a:gd name="T24" fmla="*/ 34 w 39"/>
                <a:gd name="T25" fmla="*/ 41 h 67"/>
                <a:gd name="T26" fmla="*/ 13 w 39"/>
                <a:gd name="T27" fmla="*/ 28 h 67"/>
                <a:gd name="T28" fmla="*/ 8 w 39"/>
                <a:gd name="T29" fmla="*/ 18 h 67"/>
                <a:gd name="T30" fmla="*/ 9 w 39"/>
                <a:gd name="T31" fmla="*/ 16 h 67"/>
                <a:gd name="T32" fmla="*/ 12 w 39"/>
                <a:gd name="T33" fmla="*/ 11 h 67"/>
                <a:gd name="T34" fmla="*/ 18 w 39"/>
                <a:gd name="T35" fmla="*/ 11 h 67"/>
                <a:gd name="T36" fmla="*/ 20 w 39"/>
                <a:gd name="T37" fmla="*/ 21 h 67"/>
                <a:gd name="T38" fmla="*/ 13 w 39"/>
                <a:gd name="T39" fmla="*/ 28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9" h="67">
                  <a:moveTo>
                    <a:pt x="34" y="41"/>
                  </a:moveTo>
                  <a:cubicBezTo>
                    <a:pt x="32" y="33"/>
                    <a:pt x="32" y="24"/>
                    <a:pt x="29" y="16"/>
                  </a:cubicBezTo>
                  <a:cubicBezTo>
                    <a:pt x="29" y="10"/>
                    <a:pt x="25" y="4"/>
                    <a:pt x="18" y="2"/>
                  </a:cubicBezTo>
                  <a:cubicBezTo>
                    <a:pt x="10" y="0"/>
                    <a:pt x="0" y="6"/>
                    <a:pt x="3" y="14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2" y="20"/>
                    <a:pt x="0" y="24"/>
                    <a:pt x="2" y="29"/>
                  </a:cubicBezTo>
                  <a:cubicBezTo>
                    <a:pt x="4" y="33"/>
                    <a:pt x="8" y="36"/>
                    <a:pt x="12" y="37"/>
                  </a:cubicBezTo>
                  <a:cubicBezTo>
                    <a:pt x="17" y="38"/>
                    <a:pt x="20" y="36"/>
                    <a:pt x="23" y="34"/>
                  </a:cubicBezTo>
                  <a:cubicBezTo>
                    <a:pt x="23" y="37"/>
                    <a:pt x="24" y="40"/>
                    <a:pt x="25" y="42"/>
                  </a:cubicBezTo>
                  <a:cubicBezTo>
                    <a:pt x="26" y="48"/>
                    <a:pt x="26" y="53"/>
                    <a:pt x="26" y="58"/>
                  </a:cubicBezTo>
                  <a:cubicBezTo>
                    <a:pt x="26" y="62"/>
                    <a:pt x="26" y="65"/>
                    <a:pt x="29" y="67"/>
                  </a:cubicBezTo>
                  <a:cubicBezTo>
                    <a:pt x="30" y="67"/>
                    <a:pt x="32" y="67"/>
                    <a:pt x="32" y="66"/>
                  </a:cubicBezTo>
                  <a:cubicBezTo>
                    <a:pt x="39" y="62"/>
                    <a:pt x="35" y="47"/>
                    <a:pt x="34" y="41"/>
                  </a:cubicBezTo>
                  <a:close/>
                  <a:moveTo>
                    <a:pt x="13" y="28"/>
                  </a:moveTo>
                  <a:cubicBezTo>
                    <a:pt x="8" y="27"/>
                    <a:pt x="8" y="22"/>
                    <a:pt x="8" y="18"/>
                  </a:cubicBezTo>
                  <a:cubicBezTo>
                    <a:pt x="8" y="18"/>
                    <a:pt x="9" y="17"/>
                    <a:pt x="9" y="16"/>
                  </a:cubicBezTo>
                  <a:cubicBezTo>
                    <a:pt x="10" y="15"/>
                    <a:pt x="11" y="12"/>
                    <a:pt x="12" y="11"/>
                  </a:cubicBezTo>
                  <a:cubicBezTo>
                    <a:pt x="14" y="10"/>
                    <a:pt x="16" y="11"/>
                    <a:pt x="18" y="11"/>
                  </a:cubicBezTo>
                  <a:cubicBezTo>
                    <a:pt x="21" y="13"/>
                    <a:pt x="21" y="19"/>
                    <a:pt x="20" y="21"/>
                  </a:cubicBezTo>
                  <a:cubicBezTo>
                    <a:pt x="19" y="25"/>
                    <a:pt x="17" y="29"/>
                    <a:pt x="13" y="2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7" name="Freeform 283"/>
            <p:cNvSpPr>
              <a:spLocks/>
            </p:cNvSpPr>
            <p:nvPr/>
          </p:nvSpPr>
          <p:spPr bwMode="auto">
            <a:xfrm>
              <a:off x="2304" y="2318"/>
              <a:ext cx="44" cy="24"/>
            </a:xfrm>
            <a:custGeom>
              <a:avLst/>
              <a:gdLst>
                <a:gd name="T0" fmla="*/ 21 w 35"/>
                <a:gd name="T1" fmla="*/ 4 h 19"/>
                <a:gd name="T2" fmla="*/ 3 w 35"/>
                <a:gd name="T3" fmla="*/ 9 h 19"/>
                <a:gd name="T4" fmla="*/ 1 w 35"/>
                <a:gd name="T5" fmla="*/ 15 h 19"/>
                <a:gd name="T6" fmla="*/ 8 w 35"/>
                <a:gd name="T7" fmla="*/ 17 h 19"/>
                <a:gd name="T8" fmla="*/ 22 w 35"/>
                <a:gd name="T9" fmla="*/ 14 h 19"/>
                <a:gd name="T10" fmla="*/ 35 w 35"/>
                <a:gd name="T11" fmla="*/ 6 h 19"/>
                <a:gd name="T12" fmla="*/ 21 w 35"/>
                <a:gd name="T13" fmla="*/ 4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5" h="19">
                  <a:moveTo>
                    <a:pt x="21" y="4"/>
                  </a:moveTo>
                  <a:cubicBezTo>
                    <a:pt x="15" y="6"/>
                    <a:pt x="9" y="7"/>
                    <a:pt x="3" y="9"/>
                  </a:cubicBezTo>
                  <a:cubicBezTo>
                    <a:pt x="0" y="9"/>
                    <a:pt x="0" y="13"/>
                    <a:pt x="1" y="15"/>
                  </a:cubicBezTo>
                  <a:cubicBezTo>
                    <a:pt x="2" y="18"/>
                    <a:pt x="6" y="19"/>
                    <a:pt x="8" y="17"/>
                  </a:cubicBezTo>
                  <a:cubicBezTo>
                    <a:pt x="13" y="17"/>
                    <a:pt x="18" y="16"/>
                    <a:pt x="22" y="14"/>
                  </a:cubicBezTo>
                  <a:cubicBezTo>
                    <a:pt x="26" y="13"/>
                    <a:pt x="35" y="12"/>
                    <a:pt x="35" y="6"/>
                  </a:cubicBezTo>
                  <a:cubicBezTo>
                    <a:pt x="34" y="0"/>
                    <a:pt x="25" y="3"/>
                    <a:pt x="21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8" name="Freeform 284"/>
            <p:cNvSpPr>
              <a:spLocks/>
            </p:cNvSpPr>
            <p:nvPr/>
          </p:nvSpPr>
          <p:spPr bwMode="auto">
            <a:xfrm>
              <a:off x="2345" y="2263"/>
              <a:ext cx="37" cy="80"/>
            </a:xfrm>
            <a:custGeom>
              <a:avLst/>
              <a:gdLst>
                <a:gd name="T0" fmla="*/ 29 w 29"/>
                <a:gd name="T1" fmla="*/ 57 h 64"/>
                <a:gd name="T2" fmla="*/ 19 w 29"/>
                <a:gd name="T3" fmla="*/ 26 h 64"/>
                <a:gd name="T4" fmla="*/ 15 w 29"/>
                <a:gd name="T5" fmla="*/ 12 h 64"/>
                <a:gd name="T6" fmla="*/ 11 w 29"/>
                <a:gd name="T7" fmla="*/ 3 h 64"/>
                <a:gd name="T8" fmla="*/ 5 w 29"/>
                <a:gd name="T9" fmla="*/ 8 h 64"/>
                <a:gd name="T10" fmla="*/ 2 w 29"/>
                <a:gd name="T11" fmla="*/ 18 h 64"/>
                <a:gd name="T12" fmla="*/ 1 w 29"/>
                <a:gd name="T13" fmla="*/ 21 h 64"/>
                <a:gd name="T14" fmla="*/ 1 w 29"/>
                <a:gd name="T15" fmla="*/ 22 h 64"/>
                <a:gd name="T16" fmla="*/ 7 w 29"/>
                <a:gd name="T17" fmla="*/ 24 h 64"/>
                <a:gd name="T18" fmla="*/ 8 w 29"/>
                <a:gd name="T19" fmla="*/ 22 h 64"/>
                <a:gd name="T20" fmla="*/ 10 w 29"/>
                <a:gd name="T21" fmla="*/ 30 h 64"/>
                <a:gd name="T22" fmla="*/ 19 w 29"/>
                <a:gd name="T23" fmla="*/ 59 h 64"/>
                <a:gd name="T24" fmla="*/ 25 w 29"/>
                <a:gd name="T25" fmla="*/ 63 h 64"/>
                <a:gd name="T26" fmla="*/ 25 w 29"/>
                <a:gd name="T27" fmla="*/ 63 h 64"/>
                <a:gd name="T28" fmla="*/ 29 w 29"/>
                <a:gd name="T29" fmla="*/ 60 h 64"/>
                <a:gd name="T30" fmla="*/ 29 w 29"/>
                <a:gd name="T31" fmla="*/ 57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9" h="64">
                  <a:moveTo>
                    <a:pt x="29" y="57"/>
                  </a:moveTo>
                  <a:cubicBezTo>
                    <a:pt x="27" y="46"/>
                    <a:pt x="22" y="36"/>
                    <a:pt x="19" y="26"/>
                  </a:cubicBezTo>
                  <a:cubicBezTo>
                    <a:pt x="17" y="21"/>
                    <a:pt x="16" y="17"/>
                    <a:pt x="15" y="12"/>
                  </a:cubicBezTo>
                  <a:cubicBezTo>
                    <a:pt x="14" y="8"/>
                    <a:pt x="13" y="5"/>
                    <a:pt x="11" y="3"/>
                  </a:cubicBezTo>
                  <a:cubicBezTo>
                    <a:pt x="7" y="0"/>
                    <a:pt x="3" y="5"/>
                    <a:pt x="5" y="8"/>
                  </a:cubicBezTo>
                  <a:cubicBezTo>
                    <a:pt x="4" y="12"/>
                    <a:pt x="4" y="15"/>
                    <a:pt x="2" y="18"/>
                  </a:cubicBezTo>
                  <a:cubicBezTo>
                    <a:pt x="2" y="18"/>
                    <a:pt x="1" y="19"/>
                    <a:pt x="1" y="21"/>
                  </a:cubicBezTo>
                  <a:cubicBezTo>
                    <a:pt x="1" y="21"/>
                    <a:pt x="1" y="21"/>
                    <a:pt x="1" y="22"/>
                  </a:cubicBezTo>
                  <a:cubicBezTo>
                    <a:pt x="0" y="25"/>
                    <a:pt x="5" y="26"/>
                    <a:pt x="7" y="24"/>
                  </a:cubicBezTo>
                  <a:cubicBezTo>
                    <a:pt x="7" y="23"/>
                    <a:pt x="8" y="22"/>
                    <a:pt x="8" y="22"/>
                  </a:cubicBezTo>
                  <a:cubicBezTo>
                    <a:pt x="9" y="25"/>
                    <a:pt x="10" y="27"/>
                    <a:pt x="10" y="30"/>
                  </a:cubicBezTo>
                  <a:cubicBezTo>
                    <a:pt x="12" y="40"/>
                    <a:pt x="18" y="49"/>
                    <a:pt x="19" y="59"/>
                  </a:cubicBezTo>
                  <a:cubicBezTo>
                    <a:pt x="20" y="62"/>
                    <a:pt x="22" y="64"/>
                    <a:pt x="25" y="63"/>
                  </a:cubicBezTo>
                  <a:cubicBezTo>
                    <a:pt x="25" y="63"/>
                    <a:pt x="25" y="63"/>
                    <a:pt x="25" y="63"/>
                  </a:cubicBezTo>
                  <a:cubicBezTo>
                    <a:pt x="27" y="63"/>
                    <a:pt x="28" y="62"/>
                    <a:pt x="29" y="60"/>
                  </a:cubicBezTo>
                  <a:cubicBezTo>
                    <a:pt x="29" y="59"/>
                    <a:pt x="29" y="58"/>
                    <a:pt x="29" y="5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9" name="Freeform 285"/>
            <p:cNvSpPr>
              <a:spLocks noEditPoints="1"/>
            </p:cNvSpPr>
            <p:nvPr/>
          </p:nvSpPr>
          <p:spPr bwMode="auto">
            <a:xfrm>
              <a:off x="2367" y="2266"/>
              <a:ext cx="51" cy="75"/>
            </a:xfrm>
            <a:custGeom>
              <a:avLst/>
              <a:gdLst>
                <a:gd name="T0" fmla="*/ 37 w 41"/>
                <a:gd name="T1" fmla="*/ 19 h 59"/>
                <a:gd name="T2" fmla="*/ 35 w 41"/>
                <a:gd name="T3" fmla="*/ 12 h 59"/>
                <a:gd name="T4" fmla="*/ 32 w 41"/>
                <a:gd name="T5" fmla="*/ 9 h 59"/>
                <a:gd name="T6" fmla="*/ 25 w 41"/>
                <a:gd name="T7" fmla="*/ 0 h 59"/>
                <a:gd name="T8" fmla="*/ 13 w 41"/>
                <a:gd name="T9" fmla="*/ 1 h 59"/>
                <a:gd name="T10" fmla="*/ 7 w 41"/>
                <a:gd name="T11" fmla="*/ 24 h 59"/>
                <a:gd name="T12" fmla="*/ 10 w 41"/>
                <a:gd name="T13" fmla="*/ 24 h 59"/>
                <a:gd name="T14" fmla="*/ 15 w 41"/>
                <a:gd name="T15" fmla="*/ 35 h 59"/>
                <a:gd name="T16" fmla="*/ 25 w 41"/>
                <a:gd name="T17" fmla="*/ 31 h 59"/>
                <a:gd name="T18" fmla="*/ 29 w 41"/>
                <a:gd name="T19" fmla="*/ 24 h 59"/>
                <a:gd name="T20" fmla="*/ 30 w 41"/>
                <a:gd name="T21" fmla="*/ 32 h 59"/>
                <a:gd name="T22" fmla="*/ 31 w 41"/>
                <a:gd name="T23" fmla="*/ 40 h 59"/>
                <a:gd name="T24" fmla="*/ 30 w 41"/>
                <a:gd name="T25" fmla="*/ 47 h 59"/>
                <a:gd name="T26" fmla="*/ 30 w 41"/>
                <a:gd name="T27" fmla="*/ 55 h 59"/>
                <a:gd name="T28" fmla="*/ 31 w 41"/>
                <a:gd name="T29" fmla="*/ 57 h 59"/>
                <a:gd name="T30" fmla="*/ 40 w 41"/>
                <a:gd name="T31" fmla="*/ 38 h 59"/>
                <a:gd name="T32" fmla="*/ 37 w 41"/>
                <a:gd name="T33" fmla="*/ 19 h 59"/>
                <a:gd name="T34" fmla="*/ 23 w 41"/>
                <a:gd name="T35" fmla="*/ 20 h 59"/>
                <a:gd name="T36" fmla="*/ 20 w 41"/>
                <a:gd name="T37" fmla="*/ 26 h 59"/>
                <a:gd name="T38" fmla="*/ 14 w 41"/>
                <a:gd name="T39" fmla="*/ 23 h 59"/>
                <a:gd name="T40" fmla="*/ 12 w 41"/>
                <a:gd name="T41" fmla="*/ 21 h 59"/>
                <a:gd name="T42" fmla="*/ 13 w 41"/>
                <a:gd name="T43" fmla="*/ 11 h 59"/>
                <a:gd name="T44" fmla="*/ 24 w 41"/>
                <a:gd name="T45" fmla="*/ 8 h 59"/>
                <a:gd name="T46" fmla="*/ 23 w 41"/>
                <a:gd name="T47" fmla="*/ 2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41" h="59">
                  <a:moveTo>
                    <a:pt x="37" y="19"/>
                  </a:moveTo>
                  <a:cubicBezTo>
                    <a:pt x="37" y="17"/>
                    <a:pt x="36" y="14"/>
                    <a:pt x="35" y="12"/>
                  </a:cubicBezTo>
                  <a:cubicBezTo>
                    <a:pt x="34" y="11"/>
                    <a:pt x="33" y="10"/>
                    <a:pt x="32" y="9"/>
                  </a:cubicBezTo>
                  <a:cubicBezTo>
                    <a:pt x="32" y="4"/>
                    <a:pt x="29" y="1"/>
                    <a:pt x="25" y="0"/>
                  </a:cubicBezTo>
                  <a:cubicBezTo>
                    <a:pt x="22" y="0"/>
                    <a:pt x="15" y="0"/>
                    <a:pt x="13" y="1"/>
                  </a:cubicBezTo>
                  <a:cubicBezTo>
                    <a:pt x="6" y="5"/>
                    <a:pt x="0" y="18"/>
                    <a:pt x="7" y="24"/>
                  </a:cubicBezTo>
                  <a:cubicBezTo>
                    <a:pt x="8" y="25"/>
                    <a:pt x="9" y="25"/>
                    <a:pt x="10" y="24"/>
                  </a:cubicBezTo>
                  <a:cubicBezTo>
                    <a:pt x="10" y="29"/>
                    <a:pt x="11" y="33"/>
                    <a:pt x="15" y="35"/>
                  </a:cubicBezTo>
                  <a:cubicBezTo>
                    <a:pt x="19" y="36"/>
                    <a:pt x="23" y="34"/>
                    <a:pt x="25" y="31"/>
                  </a:cubicBezTo>
                  <a:cubicBezTo>
                    <a:pt x="27" y="29"/>
                    <a:pt x="28" y="26"/>
                    <a:pt x="29" y="24"/>
                  </a:cubicBezTo>
                  <a:cubicBezTo>
                    <a:pt x="29" y="26"/>
                    <a:pt x="30" y="29"/>
                    <a:pt x="30" y="32"/>
                  </a:cubicBezTo>
                  <a:cubicBezTo>
                    <a:pt x="31" y="34"/>
                    <a:pt x="31" y="37"/>
                    <a:pt x="31" y="40"/>
                  </a:cubicBezTo>
                  <a:cubicBezTo>
                    <a:pt x="31" y="42"/>
                    <a:pt x="30" y="44"/>
                    <a:pt x="30" y="47"/>
                  </a:cubicBezTo>
                  <a:cubicBezTo>
                    <a:pt x="31" y="49"/>
                    <a:pt x="29" y="52"/>
                    <a:pt x="30" y="55"/>
                  </a:cubicBezTo>
                  <a:cubicBezTo>
                    <a:pt x="30" y="56"/>
                    <a:pt x="31" y="57"/>
                    <a:pt x="31" y="57"/>
                  </a:cubicBezTo>
                  <a:cubicBezTo>
                    <a:pt x="40" y="59"/>
                    <a:pt x="41" y="43"/>
                    <a:pt x="40" y="38"/>
                  </a:cubicBezTo>
                  <a:cubicBezTo>
                    <a:pt x="40" y="31"/>
                    <a:pt x="38" y="25"/>
                    <a:pt x="37" y="19"/>
                  </a:cubicBezTo>
                  <a:close/>
                  <a:moveTo>
                    <a:pt x="23" y="20"/>
                  </a:moveTo>
                  <a:cubicBezTo>
                    <a:pt x="22" y="22"/>
                    <a:pt x="21" y="24"/>
                    <a:pt x="20" y="26"/>
                  </a:cubicBezTo>
                  <a:cubicBezTo>
                    <a:pt x="17" y="30"/>
                    <a:pt x="15" y="26"/>
                    <a:pt x="14" y="23"/>
                  </a:cubicBezTo>
                  <a:cubicBezTo>
                    <a:pt x="14" y="21"/>
                    <a:pt x="13" y="21"/>
                    <a:pt x="12" y="21"/>
                  </a:cubicBezTo>
                  <a:cubicBezTo>
                    <a:pt x="13" y="18"/>
                    <a:pt x="12" y="14"/>
                    <a:pt x="13" y="11"/>
                  </a:cubicBezTo>
                  <a:cubicBezTo>
                    <a:pt x="15" y="8"/>
                    <a:pt x="21" y="7"/>
                    <a:pt x="24" y="8"/>
                  </a:cubicBezTo>
                  <a:cubicBezTo>
                    <a:pt x="25" y="9"/>
                    <a:pt x="23" y="19"/>
                    <a:pt x="23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0" name="Freeform 286"/>
            <p:cNvSpPr>
              <a:spLocks/>
            </p:cNvSpPr>
            <p:nvPr/>
          </p:nvSpPr>
          <p:spPr bwMode="auto">
            <a:xfrm>
              <a:off x="2413" y="2254"/>
              <a:ext cx="48" cy="72"/>
            </a:xfrm>
            <a:custGeom>
              <a:avLst/>
              <a:gdLst>
                <a:gd name="T0" fmla="*/ 30 w 38"/>
                <a:gd name="T1" fmla="*/ 18 h 57"/>
                <a:gd name="T2" fmla="*/ 26 w 38"/>
                <a:gd name="T3" fmla="*/ 19 h 57"/>
                <a:gd name="T4" fmla="*/ 23 w 38"/>
                <a:gd name="T5" fmla="*/ 8 h 57"/>
                <a:gd name="T6" fmla="*/ 17 w 38"/>
                <a:gd name="T7" fmla="*/ 9 h 57"/>
                <a:gd name="T8" fmla="*/ 18 w 38"/>
                <a:gd name="T9" fmla="*/ 23 h 57"/>
                <a:gd name="T10" fmla="*/ 11 w 38"/>
                <a:gd name="T11" fmla="*/ 27 h 57"/>
                <a:gd name="T12" fmla="*/ 9 w 38"/>
                <a:gd name="T13" fmla="*/ 27 h 57"/>
                <a:gd name="T14" fmla="*/ 9 w 38"/>
                <a:gd name="T15" fmla="*/ 19 h 57"/>
                <a:gd name="T16" fmla="*/ 6 w 38"/>
                <a:gd name="T17" fmla="*/ 2 h 57"/>
                <a:gd name="T18" fmla="*/ 6 w 38"/>
                <a:gd name="T19" fmla="*/ 1 h 57"/>
                <a:gd name="T20" fmla="*/ 6 w 38"/>
                <a:gd name="T21" fmla="*/ 1 h 57"/>
                <a:gd name="T22" fmla="*/ 6 w 38"/>
                <a:gd name="T23" fmla="*/ 1 h 57"/>
                <a:gd name="T24" fmla="*/ 5 w 38"/>
                <a:gd name="T25" fmla="*/ 1 h 57"/>
                <a:gd name="T26" fmla="*/ 3 w 38"/>
                <a:gd name="T27" fmla="*/ 0 h 57"/>
                <a:gd name="T28" fmla="*/ 0 w 38"/>
                <a:gd name="T29" fmla="*/ 2 h 57"/>
                <a:gd name="T30" fmla="*/ 0 w 38"/>
                <a:gd name="T31" fmla="*/ 2 h 57"/>
                <a:gd name="T32" fmla="*/ 0 w 38"/>
                <a:gd name="T33" fmla="*/ 2 h 57"/>
                <a:gd name="T34" fmla="*/ 0 w 38"/>
                <a:gd name="T35" fmla="*/ 2 h 57"/>
                <a:gd name="T36" fmla="*/ 0 w 38"/>
                <a:gd name="T37" fmla="*/ 3 h 57"/>
                <a:gd name="T38" fmla="*/ 1 w 38"/>
                <a:gd name="T39" fmla="*/ 12 h 57"/>
                <a:gd name="T40" fmla="*/ 1 w 38"/>
                <a:gd name="T41" fmla="*/ 24 h 57"/>
                <a:gd name="T42" fmla="*/ 8 w 38"/>
                <a:gd name="T43" fmla="*/ 37 h 57"/>
                <a:gd name="T44" fmla="*/ 20 w 38"/>
                <a:gd name="T45" fmla="*/ 34 h 57"/>
                <a:gd name="T46" fmla="*/ 26 w 38"/>
                <a:gd name="T47" fmla="*/ 53 h 57"/>
                <a:gd name="T48" fmla="*/ 35 w 38"/>
                <a:gd name="T49" fmla="*/ 52 h 57"/>
                <a:gd name="T50" fmla="*/ 33 w 38"/>
                <a:gd name="T51" fmla="*/ 45 h 57"/>
                <a:gd name="T52" fmla="*/ 31 w 38"/>
                <a:gd name="T53" fmla="*/ 41 h 57"/>
                <a:gd name="T54" fmla="*/ 29 w 38"/>
                <a:gd name="T55" fmla="*/ 34 h 57"/>
                <a:gd name="T56" fmla="*/ 28 w 38"/>
                <a:gd name="T57" fmla="*/ 30 h 57"/>
                <a:gd name="T58" fmla="*/ 30 w 38"/>
                <a:gd name="T59" fmla="*/ 29 h 57"/>
                <a:gd name="T60" fmla="*/ 31 w 38"/>
                <a:gd name="T61" fmla="*/ 28 h 57"/>
                <a:gd name="T62" fmla="*/ 30 w 38"/>
                <a:gd name="T63" fmla="*/ 18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8" h="57">
                  <a:moveTo>
                    <a:pt x="30" y="18"/>
                  </a:moveTo>
                  <a:cubicBezTo>
                    <a:pt x="28" y="18"/>
                    <a:pt x="27" y="19"/>
                    <a:pt x="26" y="19"/>
                  </a:cubicBezTo>
                  <a:cubicBezTo>
                    <a:pt x="25" y="16"/>
                    <a:pt x="24" y="12"/>
                    <a:pt x="23" y="8"/>
                  </a:cubicBezTo>
                  <a:cubicBezTo>
                    <a:pt x="22" y="6"/>
                    <a:pt x="17" y="6"/>
                    <a:pt x="17" y="9"/>
                  </a:cubicBezTo>
                  <a:cubicBezTo>
                    <a:pt x="17" y="14"/>
                    <a:pt x="18" y="19"/>
                    <a:pt x="18" y="23"/>
                  </a:cubicBezTo>
                  <a:cubicBezTo>
                    <a:pt x="16" y="25"/>
                    <a:pt x="14" y="26"/>
                    <a:pt x="11" y="27"/>
                  </a:cubicBezTo>
                  <a:cubicBezTo>
                    <a:pt x="10" y="27"/>
                    <a:pt x="10" y="27"/>
                    <a:pt x="9" y="27"/>
                  </a:cubicBezTo>
                  <a:cubicBezTo>
                    <a:pt x="9" y="25"/>
                    <a:pt x="9" y="20"/>
                    <a:pt x="9" y="19"/>
                  </a:cubicBezTo>
                  <a:cubicBezTo>
                    <a:pt x="9" y="13"/>
                    <a:pt x="8" y="7"/>
                    <a:pt x="6" y="2"/>
                  </a:cubicBezTo>
                  <a:cubicBezTo>
                    <a:pt x="6" y="2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5" y="1"/>
                  </a:cubicBezTo>
                  <a:cubicBezTo>
                    <a:pt x="5" y="0"/>
                    <a:pt x="4" y="0"/>
                    <a:pt x="3" y="0"/>
                  </a:cubicBezTo>
                  <a:cubicBezTo>
                    <a:pt x="2" y="0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6"/>
                    <a:pt x="0" y="9"/>
                    <a:pt x="1" y="12"/>
                  </a:cubicBezTo>
                  <a:cubicBezTo>
                    <a:pt x="1" y="16"/>
                    <a:pt x="1" y="20"/>
                    <a:pt x="1" y="24"/>
                  </a:cubicBezTo>
                  <a:cubicBezTo>
                    <a:pt x="0" y="30"/>
                    <a:pt x="1" y="36"/>
                    <a:pt x="8" y="37"/>
                  </a:cubicBezTo>
                  <a:cubicBezTo>
                    <a:pt x="12" y="37"/>
                    <a:pt x="16" y="36"/>
                    <a:pt x="20" y="34"/>
                  </a:cubicBezTo>
                  <a:cubicBezTo>
                    <a:pt x="21" y="41"/>
                    <a:pt x="23" y="47"/>
                    <a:pt x="26" y="53"/>
                  </a:cubicBezTo>
                  <a:cubicBezTo>
                    <a:pt x="28" y="57"/>
                    <a:pt x="34" y="56"/>
                    <a:pt x="35" y="52"/>
                  </a:cubicBezTo>
                  <a:cubicBezTo>
                    <a:pt x="35" y="49"/>
                    <a:pt x="34" y="47"/>
                    <a:pt x="33" y="45"/>
                  </a:cubicBezTo>
                  <a:cubicBezTo>
                    <a:pt x="33" y="43"/>
                    <a:pt x="32" y="42"/>
                    <a:pt x="31" y="41"/>
                  </a:cubicBezTo>
                  <a:cubicBezTo>
                    <a:pt x="30" y="39"/>
                    <a:pt x="29" y="36"/>
                    <a:pt x="29" y="34"/>
                  </a:cubicBezTo>
                  <a:cubicBezTo>
                    <a:pt x="29" y="32"/>
                    <a:pt x="28" y="31"/>
                    <a:pt x="28" y="30"/>
                  </a:cubicBezTo>
                  <a:cubicBezTo>
                    <a:pt x="29" y="29"/>
                    <a:pt x="29" y="29"/>
                    <a:pt x="30" y="29"/>
                  </a:cubicBezTo>
                  <a:cubicBezTo>
                    <a:pt x="30" y="29"/>
                    <a:pt x="32" y="28"/>
                    <a:pt x="31" y="28"/>
                  </a:cubicBezTo>
                  <a:cubicBezTo>
                    <a:pt x="38" y="27"/>
                    <a:pt x="36" y="16"/>
                    <a:pt x="30" y="1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1" name="Freeform 287"/>
            <p:cNvSpPr>
              <a:spLocks/>
            </p:cNvSpPr>
            <p:nvPr/>
          </p:nvSpPr>
          <p:spPr bwMode="auto">
            <a:xfrm>
              <a:off x="2450" y="2238"/>
              <a:ext cx="52" cy="83"/>
            </a:xfrm>
            <a:custGeom>
              <a:avLst/>
              <a:gdLst>
                <a:gd name="T0" fmla="*/ 38 w 41"/>
                <a:gd name="T1" fmla="*/ 33 h 66"/>
                <a:gd name="T2" fmla="*/ 22 w 41"/>
                <a:gd name="T3" fmla="*/ 23 h 66"/>
                <a:gd name="T4" fmla="*/ 15 w 41"/>
                <a:gd name="T5" fmla="*/ 26 h 66"/>
                <a:gd name="T6" fmla="*/ 11 w 41"/>
                <a:gd name="T7" fmla="*/ 21 h 66"/>
                <a:gd name="T8" fmla="*/ 10 w 41"/>
                <a:gd name="T9" fmla="*/ 13 h 66"/>
                <a:gd name="T10" fmla="*/ 9 w 41"/>
                <a:gd name="T11" fmla="*/ 13 h 66"/>
                <a:gd name="T12" fmla="*/ 17 w 41"/>
                <a:gd name="T13" fmla="*/ 11 h 66"/>
                <a:gd name="T14" fmla="*/ 30 w 41"/>
                <a:gd name="T15" fmla="*/ 5 h 66"/>
                <a:gd name="T16" fmla="*/ 29 w 41"/>
                <a:gd name="T17" fmla="*/ 2 h 66"/>
                <a:gd name="T18" fmla="*/ 18 w 41"/>
                <a:gd name="T19" fmla="*/ 1 h 66"/>
                <a:gd name="T20" fmla="*/ 3 w 41"/>
                <a:gd name="T21" fmla="*/ 6 h 66"/>
                <a:gd name="T22" fmla="*/ 2 w 41"/>
                <a:gd name="T23" fmla="*/ 13 h 66"/>
                <a:gd name="T24" fmla="*/ 3 w 41"/>
                <a:gd name="T25" fmla="*/ 14 h 66"/>
                <a:gd name="T26" fmla="*/ 4 w 41"/>
                <a:gd name="T27" fmla="*/ 21 h 66"/>
                <a:gd name="T28" fmla="*/ 6 w 41"/>
                <a:gd name="T29" fmla="*/ 31 h 66"/>
                <a:gd name="T30" fmla="*/ 13 w 41"/>
                <a:gd name="T31" fmla="*/ 35 h 66"/>
                <a:gd name="T32" fmla="*/ 26 w 41"/>
                <a:gd name="T33" fmla="*/ 32 h 66"/>
                <a:gd name="T34" fmla="*/ 32 w 41"/>
                <a:gd name="T35" fmla="*/ 45 h 66"/>
                <a:gd name="T36" fmla="*/ 28 w 41"/>
                <a:gd name="T37" fmla="*/ 54 h 66"/>
                <a:gd name="T38" fmla="*/ 19 w 41"/>
                <a:gd name="T39" fmla="*/ 59 h 66"/>
                <a:gd name="T40" fmla="*/ 19 w 41"/>
                <a:gd name="T41" fmla="*/ 63 h 66"/>
                <a:gd name="T42" fmla="*/ 39 w 41"/>
                <a:gd name="T43" fmla="*/ 54 h 66"/>
                <a:gd name="T44" fmla="*/ 38 w 41"/>
                <a:gd name="T45" fmla="*/ 33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1" h="66">
                  <a:moveTo>
                    <a:pt x="38" y="33"/>
                  </a:moveTo>
                  <a:cubicBezTo>
                    <a:pt x="36" y="26"/>
                    <a:pt x="29" y="21"/>
                    <a:pt x="22" y="23"/>
                  </a:cubicBezTo>
                  <a:cubicBezTo>
                    <a:pt x="19" y="24"/>
                    <a:pt x="17" y="25"/>
                    <a:pt x="15" y="26"/>
                  </a:cubicBezTo>
                  <a:cubicBezTo>
                    <a:pt x="11" y="28"/>
                    <a:pt x="12" y="23"/>
                    <a:pt x="11" y="21"/>
                  </a:cubicBezTo>
                  <a:cubicBezTo>
                    <a:pt x="11" y="19"/>
                    <a:pt x="10" y="16"/>
                    <a:pt x="10" y="13"/>
                  </a:cubicBezTo>
                  <a:cubicBezTo>
                    <a:pt x="10" y="13"/>
                    <a:pt x="10" y="13"/>
                    <a:pt x="9" y="13"/>
                  </a:cubicBezTo>
                  <a:cubicBezTo>
                    <a:pt x="12" y="12"/>
                    <a:pt x="15" y="12"/>
                    <a:pt x="17" y="11"/>
                  </a:cubicBezTo>
                  <a:cubicBezTo>
                    <a:pt x="22" y="10"/>
                    <a:pt x="26" y="9"/>
                    <a:pt x="30" y="5"/>
                  </a:cubicBezTo>
                  <a:cubicBezTo>
                    <a:pt x="30" y="4"/>
                    <a:pt x="30" y="3"/>
                    <a:pt x="29" y="2"/>
                  </a:cubicBezTo>
                  <a:cubicBezTo>
                    <a:pt x="25" y="0"/>
                    <a:pt x="22" y="0"/>
                    <a:pt x="18" y="1"/>
                  </a:cubicBezTo>
                  <a:cubicBezTo>
                    <a:pt x="13" y="3"/>
                    <a:pt x="7" y="4"/>
                    <a:pt x="3" y="6"/>
                  </a:cubicBezTo>
                  <a:cubicBezTo>
                    <a:pt x="0" y="7"/>
                    <a:pt x="0" y="11"/>
                    <a:pt x="2" y="13"/>
                  </a:cubicBezTo>
                  <a:cubicBezTo>
                    <a:pt x="3" y="13"/>
                    <a:pt x="3" y="14"/>
                    <a:pt x="3" y="14"/>
                  </a:cubicBezTo>
                  <a:cubicBezTo>
                    <a:pt x="4" y="16"/>
                    <a:pt x="3" y="19"/>
                    <a:pt x="4" y="21"/>
                  </a:cubicBezTo>
                  <a:cubicBezTo>
                    <a:pt x="4" y="24"/>
                    <a:pt x="4" y="28"/>
                    <a:pt x="6" y="31"/>
                  </a:cubicBezTo>
                  <a:cubicBezTo>
                    <a:pt x="7" y="34"/>
                    <a:pt x="10" y="35"/>
                    <a:pt x="13" y="35"/>
                  </a:cubicBezTo>
                  <a:cubicBezTo>
                    <a:pt x="18" y="36"/>
                    <a:pt x="21" y="31"/>
                    <a:pt x="26" y="32"/>
                  </a:cubicBezTo>
                  <a:cubicBezTo>
                    <a:pt x="31" y="32"/>
                    <a:pt x="32" y="41"/>
                    <a:pt x="32" y="45"/>
                  </a:cubicBezTo>
                  <a:cubicBezTo>
                    <a:pt x="32" y="49"/>
                    <a:pt x="31" y="51"/>
                    <a:pt x="28" y="54"/>
                  </a:cubicBezTo>
                  <a:cubicBezTo>
                    <a:pt x="26" y="56"/>
                    <a:pt x="22" y="57"/>
                    <a:pt x="19" y="59"/>
                  </a:cubicBezTo>
                  <a:cubicBezTo>
                    <a:pt x="17" y="60"/>
                    <a:pt x="17" y="63"/>
                    <a:pt x="19" y="63"/>
                  </a:cubicBezTo>
                  <a:cubicBezTo>
                    <a:pt x="26" y="66"/>
                    <a:pt x="37" y="62"/>
                    <a:pt x="39" y="54"/>
                  </a:cubicBezTo>
                  <a:cubicBezTo>
                    <a:pt x="41" y="47"/>
                    <a:pt x="41" y="39"/>
                    <a:pt x="38" y="3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2" name="Freeform 288"/>
            <p:cNvSpPr>
              <a:spLocks noEditPoints="1"/>
            </p:cNvSpPr>
            <p:nvPr/>
          </p:nvSpPr>
          <p:spPr bwMode="auto">
            <a:xfrm>
              <a:off x="1361" y="1303"/>
              <a:ext cx="266" cy="151"/>
            </a:xfrm>
            <a:custGeom>
              <a:avLst/>
              <a:gdLst>
                <a:gd name="T0" fmla="*/ 110 w 211"/>
                <a:gd name="T1" fmla="*/ 20 h 120"/>
                <a:gd name="T2" fmla="*/ 78 w 211"/>
                <a:gd name="T3" fmla="*/ 34 h 120"/>
                <a:gd name="T4" fmla="*/ 70 w 211"/>
                <a:gd name="T5" fmla="*/ 53 h 120"/>
                <a:gd name="T6" fmla="*/ 55 w 211"/>
                <a:gd name="T7" fmla="*/ 40 h 120"/>
                <a:gd name="T8" fmla="*/ 6 w 211"/>
                <a:gd name="T9" fmla="*/ 52 h 120"/>
                <a:gd name="T10" fmla="*/ 30 w 211"/>
                <a:gd name="T11" fmla="*/ 82 h 120"/>
                <a:gd name="T12" fmla="*/ 17 w 211"/>
                <a:gd name="T13" fmla="*/ 102 h 120"/>
                <a:gd name="T14" fmla="*/ 21 w 211"/>
                <a:gd name="T15" fmla="*/ 119 h 120"/>
                <a:gd name="T16" fmla="*/ 29 w 211"/>
                <a:gd name="T17" fmla="*/ 114 h 120"/>
                <a:gd name="T18" fmla="*/ 68 w 211"/>
                <a:gd name="T19" fmla="*/ 94 h 120"/>
                <a:gd name="T20" fmla="*/ 85 w 211"/>
                <a:gd name="T21" fmla="*/ 79 h 120"/>
                <a:gd name="T22" fmla="*/ 91 w 211"/>
                <a:gd name="T23" fmla="*/ 87 h 120"/>
                <a:gd name="T24" fmla="*/ 103 w 211"/>
                <a:gd name="T25" fmla="*/ 99 h 120"/>
                <a:gd name="T26" fmla="*/ 173 w 211"/>
                <a:gd name="T27" fmla="*/ 73 h 120"/>
                <a:gd name="T28" fmla="*/ 63 w 211"/>
                <a:gd name="T29" fmla="*/ 92 h 120"/>
                <a:gd name="T30" fmla="*/ 31 w 211"/>
                <a:gd name="T31" fmla="*/ 102 h 120"/>
                <a:gd name="T32" fmla="*/ 41 w 211"/>
                <a:gd name="T33" fmla="*/ 88 h 120"/>
                <a:gd name="T34" fmla="*/ 40 w 211"/>
                <a:gd name="T35" fmla="*/ 78 h 120"/>
                <a:gd name="T36" fmla="*/ 35 w 211"/>
                <a:gd name="T37" fmla="*/ 66 h 120"/>
                <a:gd name="T38" fmla="*/ 41 w 211"/>
                <a:gd name="T39" fmla="*/ 55 h 120"/>
                <a:gd name="T40" fmla="*/ 45 w 211"/>
                <a:gd name="T41" fmla="*/ 69 h 120"/>
                <a:gd name="T42" fmla="*/ 52 w 211"/>
                <a:gd name="T43" fmla="*/ 69 h 120"/>
                <a:gd name="T44" fmla="*/ 52 w 211"/>
                <a:gd name="T45" fmla="*/ 65 h 120"/>
                <a:gd name="T46" fmla="*/ 54 w 211"/>
                <a:gd name="T47" fmla="*/ 63 h 120"/>
                <a:gd name="T48" fmla="*/ 56 w 211"/>
                <a:gd name="T49" fmla="*/ 66 h 120"/>
                <a:gd name="T50" fmla="*/ 62 w 211"/>
                <a:gd name="T51" fmla="*/ 82 h 120"/>
                <a:gd name="T52" fmla="*/ 63 w 211"/>
                <a:gd name="T53" fmla="*/ 92 h 120"/>
                <a:gd name="T54" fmla="*/ 173 w 211"/>
                <a:gd name="T55" fmla="*/ 20 h 120"/>
                <a:gd name="T56" fmla="*/ 172 w 211"/>
                <a:gd name="T57" fmla="*/ 21 h 120"/>
                <a:gd name="T58" fmla="*/ 135 w 211"/>
                <a:gd name="T59" fmla="*/ 25 h 120"/>
                <a:gd name="T60" fmla="*/ 135 w 211"/>
                <a:gd name="T61" fmla="*/ 24 h 120"/>
                <a:gd name="T62" fmla="*/ 135 w 211"/>
                <a:gd name="T63" fmla="*/ 25 h 120"/>
                <a:gd name="T64" fmla="*/ 134 w 211"/>
                <a:gd name="T65" fmla="*/ 73 h 120"/>
                <a:gd name="T66" fmla="*/ 98 w 211"/>
                <a:gd name="T67" fmla="*/ 88 h 120"/>
                <a:gd name="T68" fmla="*/ 86 w 211"/>
                <a:gd name="T69" fmla="*/ 70 h 120"/>
                <a:gd name="T70" fmla="*/ 84 w 211"/>
                <a:gd name="T71" fmla="*/ 54 h 120"/>
                <a:gd name="T72" fmla="*/ 94 w 211"/>
                <a:gd name="T73" fmla="*/ 53 h 120"/>
                <a:gd name="T74" fmla="*/ 103 w 211"/>
                <a:gd name="T75" fmla="*/ 47 h 120"/>
                <a:gd name="T76" fmla="*/ 109 w 211"/>
                <a:gd name="T77" fmla="*/ 43 h 120"/>
                <a:gd name="T78" fmla="*/ 113 w 211"/>
                <a:gd name="T79" fmla="*/ 41 h 120"/>
                <a:gd name="T80" fmla="*/ 124 w 211"/>
                <a:gd name="T81" fmla="*/ 36 h 120"/>
                <a:gd name="T82" fmla="*/ 130 w 211"/>
                <a:gd name="T83" fmla="*/ 33 h 120"/>
                <a:gd name="T84" fmla="*/ 142 w 211"/>
                <a:gd name="T85" fmla="*/ 32 h 120"/>
                <a:gd name="T86" fmla="*/ 147 w 211"/>
                <a:gd name="T87" fmla="*/ 29 h 120"/>
                <a:gd name="T88" fmla="*/ 155 w 211"/>
                <a:gd name="T89" fmla="*/ 26 h 120"/>
                <a:gd name="T90" fmla="*/ 161 w 211"/>
                <a:gd name="T91" fmla="*/ 24 h 120"/>
                <a:gd name="T92" fmla="*/ 172 w 211"/>
                <a:gd name="T93" fmla="*/ 24 h 120"/>
                <a:gd name="T94" fmla="*/ 180 w 211"/>
                <a:gd name="T95" fmla="*/ 26 h 120"/>
                <a:gd name="T96" fmla="*/ 183 w 211"/>
                <a:gd name="T97" fmla="*/ 29 h 120"/>
                <a:gd name="T98" fmla="*/ 190 w 211"/>
                <a:gd name="T99" fmla="*/ 30 h 120"/>
                <a:gd name="T100" fmla="*/ 195 w 211"/>
                <a:gd name="T101" fmla="*/ 44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11" h="120">
                  <a:moveTo>
                    <a:pt x="168" y="3"/>
                  </a:moveTo>
                  <a:cubicBezTo>
                    <a:pt x="157" y="4"/>
                    <a:pt x="146" y="8"/>
                    <a:pt x="134" y="12"/>
                  </a:cubicBezTo>
                  <a:cubicBezTo>
                    <a:pt x="126" y="14"/>
                    <a:pt x="118" y="17"/>
                    <a:pt x="110" y="20"/>
                  </a:cubicBezTo>
                  <a:cubicBezTo>
                    <a:pt x="104" y="22"/>
                    <a:pt x="97" y="25"/>
                    <a:pt x="91" y="26"/>
                  </a:cubicBezTo>
                  <a:cubicBezTo>
                    <a:pt x="88" y="23"/>
                    <a:pt x="82" y="25"/>
                    <a:pt x="81" y="29"/>
                  </a:cubicBezTo>
                  <a:cubicBezTo>
                    <a:pt x="80" y="30"/>
                    <a:pt x="78" y="32"/>
                    <a:pt x="78" y="34"/>
                  </a:cubicBezTo>
                  <a:cubicBezTo>
                    <a:pt x="78" y="35"/>
                    <a:pt x="78" y="37"/>
                    <a:pt x="79" y="38"/>
                  </a:cubicBezTo>
                  <a:cubicBezTo>
                    <a:pt x="79" y="42"/>
                    <a:pt x="78" y="42"/>
                    <a:pt x="77" y="45"/>
                  </a:cubicBezTo>
                  <a:cubicBezTo>
                    <a:pt x="75" y="49"/>
                    <a:pt x="74" y="51"/>
                    <a:pt x="70" y="53"/>
                  </a:cubicBezTo>
                  <a:cubicBezTo>
                    <a:pt x="67" y="54"/>
                    <a:pt x="63" y="54"/>
                    <a:pt x="60" y="56"/>
                  </a:cubicBezTo>
                  <a:cubicBezTo>
                    <a:pt x="59" y="51"/>
                    <a:pt x="58" y="47"/>
                    <a:pt x="56" y="42"/>
                  </a:cubicBezTo>
                  <a:cubicBezTo>
                    <a:pt x="56" y="41"/>
                    <a:pt x="55" y="41"/>
                    <a:pt x="55" y="40"/>
                  </a:cubicBezTo>
                  <a:cubicBezTo>
                    <a:pt x="54" y="39"/>
                    <a:pt x="53" y="37"/>
                    <a:pt x="51" y="38"/>
                  </a:cubicBezTo>
                  <a:cubicBezTo>
                    <a:pt x="45" y="39"/>
                    <a:pt x="38" y="40"/>
                    <a:pt x="32" y="42"/>
                  </a:cubicBezTo>
                  <a:cubicBezTo>
                    <a:pt x="24" y="47"/>
                    <a:pt x="15" y="49"/>
                    <a:pt x="6" y="52"/>
                  </a:cubicBezTo>
                  <a:cubicBezTo>
                    <a:pt x="0" y="54"/>
                    <a:pt x="2" y="62"/>
                    <a:pt x="7" y="62"/>
                  </a:cubicBezTo>
                  <a:cubicBezTo>
                    <a:pt x="11" y="64"/>
                    <a:pt x="15" y="66"/>
                    <a:pt x="18" y="69"/>
                  </a:cubicBezTo>
                  <a:cubicBezTo>
                    <a:pt x="22" y="72"/>
                    <a:pt x="28" y="76"/>
                    <a:pt x="30" y="82"/>
                  </a:cubicBezTo>
                  <a:cubicBezTo>
                    <a:pt x="30" y="82"/>
                    <a:pt x="31" y="83"/>
                    <a:pt x="31" y="84"/>
                  </a:cubicBezTo>
                  <a:cubicBezTo>
                    <a:pt x="29" y="87"/>
                    <a:pt x="27" y="90"/>
                    <a:pt x="25" y="93"/>
                  </a:cubicBezTo>
                  <a:cubicBezTo>
                    <a:pt x="22" y="96"/>
                    <a:pt x="19" y="99"/>
                    <a:pt x="17" y="102"/>
                  </a:cubicBezTo>
                  <a:cubicBezTo>
                    <a:pt x="16" y="105"/>
                    <a:pt x="16" y="108"/>
                    <a:pt x="14" y="110"/>
                  </a:cubicBezTo>
                  <a:cubicBezTo>
                    <a:pt x="12" y="115"/>
                    <a:pt x="15" y="120"/>
                    <a:pt x="20" y="120"/>
                  </a:cubicBezTo>
                  <a:cubicBezTo>
                    <a:pt x="20" y="120"/>
                    <a:pt x="20" y="119"/>
                    <a:pt x="21" y="119"/>
                  </a:cubicBezTo>
                  <a:cubicBezTo>
                    <a:pt x="21" y="120"/>
                    <a:pt x="22" y="120"/>
                    <a:pt x="23" y="120"/>
                  </a:cubicBezTo>
                  <a:cubicBezTo>
                    <a:pt x="25" y="120"/>
                    <a:pt x="27" y="118"/>
                    <a:pt x="28" y="115"/>
                  </a:cubicBezTo>
                  <a:cubicBezTo>
                    <a:pt x="28" y="115"/>
                    <a:pt x="29" y="114"/>
                    <a:pt x="29" y="114"/>
                  </a:cubicBezTo>
                  <a:cubicBezTo>
                    <a:pt x="32" y="112"/>
                    <a:pt x="35" y="111"/>
                    <a:pt x="39" y="110"/>
                  </a:cubicBezTo>
                  <a:cubicBezTo>
                    <a:pt x="48" y="108"/>
                    <a:pt x="56" y="105"/>
                    <a:pt x="65" y="102"/>
                  </a:cubicBezTo>
                  <a:cubicBezTo>
                    <a:pt x="69" y="101"/>
                    <a:pt x="69" y="97"/>
                    <a:pt x="68" y="94"/>
                  </a:cubicBezTo>
                  <a:cubicBezTo>
                    <a:pt x="73" y="92"/>
                    <a:pt x="72" y="86"/>
                    <a:pt x="71" y="81"/>
                  </a:cubicBezTo>
                  <a:cubicBezTo>
                    <a:pt x="71" y="81"/>
                    <a:pt x="71" y="81"/>
                    <a:pt x="71" y="81"/>
                  </a:cubicBezTo>
                  <a:cubicBezTo>
                    <a:pt x="76" y="80"/>
                    <a:pt x="81" y="80"/>
                    <a:pt x="85" y="79"/>
                  </a:cubicBezTo>
                  <a:cubicBezTo>
                    <a:pt x="86" y="80"/>
                    <a:pt x="87" y="80"/>
                    <a:pt x="88" y="80"/>
                  </a:cubicBezTo>
                  <a:cubicBezTo>
                    <a:pt x="87" y="80"/>
                    <a:pt x="89" y="82"/>
                    <a:pt x="89" y="82"/>
                  </a:cubicBezTo>
                  <a:cubicBezTo>
                    <a:pt x="90" y="84"/>
                    <a:pt x="90" y="85"/>
                    <a:pt x="91" y="87"/>
                  </a:cubicBezTo>
                  <a:cubicBezTo>
                    <a:pt x="92" y="90"/>
                    <a:pt x="92" y="93"/>
                    <a:pt x="93" y="96"/>
                  </a:cubicBezTo>
                  <a:cubicBezTo>
                    <a:pt x="94" y="98"/>
                    <a:pt x="95" y="98"/>
                    <a:pt x="97" y="98"/>
                  </a:cubicBezTo>
                  <a:cubicBezTo>
                    <a:pt x="98" y="99"/>
                    <a:pt x="100" y="100"/>
                    <a:pt x="103" y="99"/>
                  </a:cubicBezTo>
                  <a:cubicBezTo>
                    <a:pt x="109" y="97"/>
                    <a:pt x="115" y="96"/>
                    <a:pt x="120" y="93"/>
                  </a:cubicBezTo>
                  <a:cubicBezTo>
                    <a:pt x="128" y="89"/>
                    <a:pt x="135" y="85"/>
                    <a:pt x="143" y="83"/>
                  </a:cubicBezTo>
                  <a:cubicBezTo>
                    <a:pt x="153" y="80"/>
                    <a:pt x="163" y="78"/>
                    <a:pt x="173" y="73"/>
                  </a:cubicBezTo>
                  <a:cubicBezTo>
                    <a:pt x="190" y="65"/>
                    <a:pt x="211" y="52"/>
                    <a:pt x="211" y="30"/>
                  </a:cubicBezTo>
                  <a:cubicBezTo>
                    <a:pt x="210" y="7"/>
                    <a:pt x="187" y="0"/>
                    <a:pt x="168" y="3"/>
                  </a:cubicBezTo>
                  <a:close/>
                  <a:moveTo>
                    <a:pt x="63" y="92"/>
                  </a:moveTo>
                  <a:cubicBezTo>
                    <a:pt x="63" y="92"/>
                    <a:pt x="62" y="92"/>
                    <a:pt x="62" y="92"/>
                  </a:cubicBezTo>
                  <a:cubicBezTo>
                    <a:pt x="54" y="94"/>
                    <a:pt x="46" y="97"/>
                    <a:pt x="38" y="99"/>
                  </a:cubicBezTo>
                  <a:cubicBezTo>
                    <a:pt x="36" y="100"/>
                    <a:pt x="34" y="101"/>
                    <a:pt x="31" y="102"/>
                  </a:cubicBezTo>
                  <a:cubicBezTo>
                    <a:pt x="32" y="100"/>
                    <a:pt x="34" y="99"/>
                    <a:pt x="35" y="98"/>
                  </a:cubicBezTo>
                  <a:cubicBezTo>
                    <a:pt x="36" y="96"/>
                    <a:pt x="37" y="95"/>
                    <a:pt x="38" y="93"/>
                  </a:cubicBezTo>
                  <a:cubicBezTo>
                    <a:pt x="39" y="91"/>
                    <a:pt x="39" y="89"/>
                    <a:pt x="41" y="88"/>
                  </a:cubicBezTo>
                  <a:cubicBezTo>
                    <a:pt x="44" y="87"/>
                    <a:pt x="44" y="83"/>
                    <a:pt x="43" y="81"/>
                  </a:cubicBezTo>
                  <a:cubicBezTo>
                    <a:pt x="42" y="81"/>
                    <a:pt x="42" y="80"/>
                    <a:pt x="42" y="79"/>
                  </a:cubicBezTo>
                  <a:cubicBezTo>
                    <a:pt x="41" y="79"/>
                    <a:pt x="41" y="78"/>
                    <a:pt x="40" y="78"/>
                  </a:cubicBezTo>
                  <a:cubicBezTo>
                    <a:pt x="40" y="77"/>
                    <a:pt x="40" y="77"/>
                    <a:pt x="39" y="76"/>
                  </a:cubicBezTo>
                  <a:cubicBezTo>
                    <a:pt x="37" y="73"/>
                    <a:pt x="35" y="70"/>
                    <a:pt x="32" y="67"/>
                  </a:cubicBezTo>
                  <a:cubicBezTo>
                    <a:pt x="33" y="67"/>
                    <a:pt x="34" y="67"/>
                    <a:pt x="35" y="66"/>
                  </a:cubicBezTo>
                  <a:cubicBezTo>
                    <a:pt x="36" y="67"/>
                    <a:pt x="38" y="66"/>
                    <a:pt x="38" y="64"/>
                  </a:cubicBezTo>
                  <a:cubicBezTo>
                    <a:pt x="40" y="66"/>
                    <a:pt x="43" y="64"/>
                    <a:pt x="43" y="61"/>
                  </a:cubicBezTo>
                  <a:cubicBezTo>
                    <a:pt x="42" y="59"/>
                    <a:pt x="41" y="57"/>
                    <a:pt x="41" y="55"/>
                  </a:cubicBezTo>
                  <a:cubicBezTo>
                    <a:pt x="41" y="55"/>
                    <a:pt x="42" y="55"/>
                    <a:pt x="42" y="56"/>
                  </a:cubicBezTo>
                  <a:cubicBezTo>
                    <a:pt x="43" y="59"/>
                    <a:pt x="44" y="63"/>
                    <a:pt x="45" y="66"/>
                  </a:cubicBezTo>
                  <a:cubicBezTo>
                    <a:pt x="45" y="67"/>
                    <a:pt x="45" y="68"/>
                    <a:pt x="45" y="69"/>
                  </a:cubicBezTo>
                  <a:cubicBezTo>
                    <a:pt x="46" y="70"/>
                    <a:pt x="46" y="70"/>
                    <a:pt x="47" y="70"/>
                  </a:cubicBezTo>
                  <a:cubicBezTo>
                    <a:pt x="49" y="72"/>
                    <a:pt x="52" y="71"/>
                    <a:pt x="52" y="68"/>
                  </a:cubicBezTo>
                  <a:cubicBezTo>
                    <a:pt x="52" y="69"/>
                    <a:pt x="51" y="70"/>
                    <a:pt x="52" y="69"/>
                  </a:cubicBezTo>
                  <a:cubicBezTo>
                    <a:pt x="53" y="68"/>
                    <a:pt x="53" y="68"/>
                    <a:pt x="53" y="68"/>
                  </a:cubicBezTo>
                  <a:cubicBezTo>
                    <a:pt x="54" y="67"/>
                    <a:pt x="53" y="66"/>
                    <a:pt x="52" y="65"/>
                  </a:cubicBezTo>
                  <a:cubicBezTo>
                    <a:pt x="52" y="65"/>
                    <a:pt x="52" y="65"/>
                    <a:pt x="52" y="65"/>
                  </a:cubicBezTo>
                  <a:cubicBezTo>
                    <a:pt x="52" y="64"/>
                    <a:pt x="51" y="63"/>
                    <a:pt x="51" y="62"/>
                  </a:cubicBezTo>
                  <a:cubicBezTo>
                    <a:pt x="51" y="61"/>
                    <a:pt x="51" y="60"/>
                    <a:pt x="50" y="58"/>
                  </a:cubicBezTo>
                  <a:cubicBezTo>
                    <a:pt x="52" y="60"/>
                    <a:pt x="53" y="61"/>
                    <a:pt x="54" y="63"/>
                  </a:cubicBezTo>
                  <a:cubicBezTo>
                    <a:pt x="54" y="63"/>
                    <a:pt x="54" y="63"/>
                    <a:pt x="54" y="63"/>
                  </a:cubicBezTo>
                  <a:cubicBezTo>
                    <a:pt x="55" y="64"/>
                    <a:pt x="55" y="65"/>
                    <a:pt x="56" y="65"/>
                  </a:cubicBezTo>
                  <a:cubicBezTo>
                    <a:pt x="56" y="66"/>
                    <a:pt x="56" y="66"/>
                    <a:pt x="56" y="66"/>
                  </a:cubicBezTo>
                  <a:cubicBezTo>
                    <a:pt x="56" y="67"/>
                    <a:pt x="57" y="68"/>
                    <a:pt x="58" y="68"/>
                  </a:cubicBezTo>
                  <a:cubicBezTo>
                    <a:pt x="58" y="70"/>
                    <a:pt x="59" y="71"/>
                    <a:pt x="59" y="72"/>
                  </a:cubicBezTo>
                  <a:cubicBezTo>
                    <a:pt x="60" y="75"/>
                    <a:pt x="61" y="79"/>
                    <a:pt x="62" y="82"/>
                  </a:cubicBezTo>
                  <a:cubicBezTo>
                    <a:pt x="63" y="84"/>
                    <a:pt x="63" y="85"/>
                    <a:pt x="63" y="87"/>
                  </a:cubicBezTo>
                  <a:cubicBezTo>
                    <a:pt x="64" y="89"/>
                    <a:pt x="63" y="89"/>
                    <a:pt x="65" y="88"/>
                  </a:cubicBezTo>
                  <a:cubicBezTo>
                    <a:pt x="63" y="89"/>
                    <a:pt x="63" y="90"/>
                    <a:pt x="63" y="92"/>
                  </a:cubicBezTo>
                  <a:close/>
                  <a:moveTo>
                    <a:pt x="172" y="19"/>
                  </a:moveTo>
                  <a:cubicBezTo>
                    <a:pt x="172" y="19"/>
                    <a:pt x="172" y="19"/>
                    <a:pt x="172" y="19"/>
                  </a:cubicBezTo>
                  <a:cubicBezTo>
                    <a:pt x="173" y="20"/>
                    <a:pt x="173" y="20"/>
                    <a:pt x="173" y="20"/>
                  </a:cubicBezTo>
                  <a:cubicBezTo>
                    <a:pt x="173" y="20"/>
                    <a:pt x="173" y="20"/>
                    <a:pt x="173" y="20"/>
                  </a:cubicBezTo>
                  <a:cubicBezTo>
                    <a:pt x="173" y="21"/>
                    <a:pt x="172" y="21"/>
                    <a:pt x="172" y="21"/>
                  </a:cubicBezTo>
                  <a:cubicBezTo>
                    <a:pt x="172" y="21"/>
                    <a:pt x="172" y="21"/>
                    <a:pt x="172" y="21"/>
                  </a:cubicBezTo>
                  <a:cubicBezTo>
                    <a:pt x="172" y="20"/>
                    <a:pt x="172" y="19"/>
                    <a:pt x="172" y="19"/>
                  </a:cubicBezTo>
                  <a:cubicBezTo>
                    <a:pt x="172" y="19"/>
                    <a:pt x="172" y="19"/>
                    <a:pt x="172" y="19"/>
                  </a:cubicBezTo>
                  <a:close/>
                  <a:moveTo>
                    <a:pt x="135" y="25"/>
                  </a:moveTo>
                  <a:cubicBezTo>
                    <a:pt x="135" y="25"/>
                    <a:pt x="135" y="24"/>
                    <a:pt x="135" y="24"/>
                  </a:cubicBezTo>
                  <a:cubicBezTo>
                    <a:pt x="135" y="24"/>
                    <a:pt x="135" y="24"/>
                    <a:pt x="135" y="24"/>
                  </a:cubicBezTo>
                  <a:cubicBezTo>
                    <a:pt x="135" y="24"/>
                    <a:pt x="135" y="24"/>
                    <a:pt x="135" y="24"/>
                  </a:cubicBezTo>
                  <a:cubicBezTo>
                    <a:pt x="135" y="25"/>
                    <a:pt x="135" y="26"/>
                    <a:pt x="135" y="27"/>
                  </a:cubicBezTo>
                  <a:cubicBezTo>
                    <a:pt x="135" y="26"/>
                    <a:pt x="135" y="26"/>
                    <a:pt x="135" y="26"/>
                  </a:cubicBezTo>
                  <a:cubicBezTo>
                    <a:pt x="135" y="26"/>
                    <a:pt x="135" y="25"/>
                    <a:pt x="135" y="25"/>
                  </a:cubicBezTo>
                  <a:close/>
                  <a:moveTo>
                    <a:pt x="195" y="44"/>
                  </a:moveTo>
                  <a:cubicBezTo>
                    <a:pt x="188" y="54"/>
                    <a:pt x="172" y="61"/>
                    <a:pt x="163" y="64"/>
                  </a:cubicBezTo>
                  <a:cubicBezTo>
                    <a:pt x="153" y="68"/>
                    <a:pt x="144" y="70"/>
                    <a:pt x="134" y="73"/>
                  </a:cubicBezTo>
                  <a:cubicBezTo>
                    <a:pt x="128" y="74"/>
                    <a:pt x="123" y="77"/>
                    <a:pt x="118" y="80"/>
                  </a:cubicBezTo>
                  <a:cubicBezTo>
                    <a:pt x="112" y="83"/>
                    <a:pt x="106" y="85"/>
                    <a:pt x="99" y="87"/>
                  </a:cubicBezTo>
                  <a:cubicBezTo>
                    <a:pt x="99" y="87"/>
                    <a:pt x="98" y="88"/>
                    <a:pt x="98" y="88"/>
                  </a:cubicBezTo>
                  <a:cubicBezTo>
                    <a:pt x="97" y="82"/>
                    <a:pt x="96" y="77"/>
                    <a:pt x="91" y="74"/>
                  </a:cubicBezTo>
                  <a:cubicBezTo>
                    <a:pt x="91" y="74"/>
                    <a:pt x="91" y="73"/>
                    <a:pt x="91" y="73"/>
                  </a:cubicBezTo>
                  <a:cubicBezTo>
                    <a:pt x="91" y="71"/>
                    <a:pt x="88" y="70"/>
                    <a:pt x="86" y="70"/>
                  </a:cubicBezTo>
                  <a:cubicBezTo>
                    <a:pt x="81" y="71"/>
                    <a:pt x="75" y="71"/>
                    <a:pt x="69" y="72"/>
                  </a:cubicBezTo>
                  <a:cubicBezTo>
                    <a:pt x="69" y="70"/>
                    <a:pt x="68" y="67"/>
                    <a:pt x="67" y="65"/>
                  </a:cubicBezTo>
                  <a:cubicBezTo>
                    <a:pt x="74" y="63"/>
                    <a:pt x="80" y="60"/>
                    <a:pt x="84" y="54"/>
                  </a:cubicBezTo>
                  <a:cubicBezTo>
                    <a:pt x="85" y="52"/>
                    <a:pt x="86" y="51"/>
                    <a:pt x="87" y="49"/>
                  </a:cubicBezTo>
                  <a:cubicBezTo>
                    <a:pt x="87" y="52"/>
                    <a:pt x="89" y="55"/>
                    <a:pt x="92" y="55"/>
                  </a:cubicBezTo>
                  <a:cubicBezTo>
                    <a:pt x="93" y="54"/>
                    <a:pt x="93" y="54"/>
                    <a:pt x="94" y="53"/>
                  </a:cubicBezTo>
                  <a:cubicBezTo>
                    <a:pt x="96" y="54"/>
                    <a:pt x="98" y="53"/>
                    <a:pt x="99" y="51"/>
                  </a:cubicBezTo>
                  <a:cubicBezTo>
                    <a:pt x="99" y="50"/>
                    <a:pt x="99" y="50"/>
                    <a:pt x="99" y="49"/>
                  </a:cubicBezTo>
                  <a:cubicBezTo>
                    <a:pt x="101" y="50"/>
                    <a:pt x="103" y="49"/>
                    <a:pt x="103" y="47"/>
                  </a:cubicBezTo>
                  <a:cubicBezTo>
                    <a:pt x="103" y="47"/>
                    <a:pt x="103" y="46"/>
                    <a:pt x="103" y="46"/>
                  </a:cubicBezTo>
                  <a:cubicBezTo>
                    <a:pt x="103" y="46"/>
                    <a:pt x="103" y="46"/>
                    <a:pt x="103" y="46"/>
                  </a:cubicBezTo>
                  <a:cubicBezTo>
                    <a:pt x="106" y="47"/>
                    <a:pt x="108" y="45"/>
                    <a:pt x="109" y="43"/>
                  </a:cubicBezTo>
                  <a:cubicBezTo>
                    <a:pt x="109" y="43"/>
                    <a:pt x="109" y="42"/>
                    <a:pt x="110" y="42"/>
                  </a:cubicBezTo>
                  <a:cubicBezTo>
                    <a:pt x="111" y="42"/>
                    <a:pt x="112" y="42"/>
                    <a:pt x="113" y="41"/>
                  </a:cubicBezTo>
                  <a:cubicBezTo>
                    <a:pt x="113" y="41"/>
                    <a:pt x="113" y="41"/>
                    <a:pt x="113" y="41"/>
                  </a:cubicBezTo>
                  <a:cubicBezTo>
                    <a:pt x="114" y="41"/>
                    <a:pt x="115" y="42"/>
                    <a:pt x="116" y="42"/>
                  </a:cubicBezTo>
                  <a:cubicBezTo>
                    <a:pt x="119" y="42"/>
                    <a:pt x="120" y="40"/>
                    <a:pt x="121" y="37"/>
                  </a:cubicBezTo>
                  <a:cubicBezTo>
                    <a:pt x="122" y="38"/>
                    <a:pt x="124" y="37"/>
                    <a:pt x="124" y="36"/>
                  </a:cubicBezTo>
                  <a:cubicBezTo>
                    <a:pt x="126" y="38"/>
                    <a:pt x="130" y="38"/>
                    <a:pt x="130" y="35"/>
                  </a:cubicBezTo>
                  <a:cubicBezTo>
                    <a:pt x="129" y="34"/>
                    <a:pt x="129" y="32"/>
                    <a:pt x="129" y="31"/>
                  </a:cubicBezTo>
                  <a:cubicBezTo>
                    <a:pt x="130" y="32"/>
                    <a:pt x="130" y="32"/>
                    <a:pt x="130" y="33"/>
                  </a:cubicBezTo>
                  <a:cubicBezTo>
                    <a:pt x="131" y="34"/>
                    <a:pt x="133" y="36"/>
                    <a:pt x="135" y="36"/>
                  </a:cubicBezTo>
                  <a:cubicBezTo>
                    <a:pt x="136" y="35"/>
                    <a:pt x="137" y="34"/>
                    <a:pt x="137" y="33"/>
                  </a:cubicBezTo>
                  <a:cubicBezTo>
                    <a:pt x="139" y="34"/>
                    <a:pt x="140" y="33"/>
                    <a:pt x="142" y="32"/>
                  </a:cubicBezTo>
                  <a:cubicBezTo>
                    <a:pt x="143" y="31"/>
                    <a:pt x="143" y="30"/>
                    <a:pt x="143" y="29"/>
                  </a:cubicBezTo>
                  <a:cubicBezTo>
                    <a:pt x="144" y="29"/>
                    <a:pt x="144" y="30"/>
                    <a:pt x="144" y="30"/>
                  </a:cubicBezTo>
                  <a:cubicBezTo>
                    <a:pt x="145" y="30"/>
                    <a:pt x="147" y="30"/>
                    <a:pt x="147" y="29"/>
                  </a:cubicBezTo>
                  <a:cubicBezTo>
                    <a:pt x="147" y="28"/>
                    <a:pt x="148" y="28"/>
                    <a:pt x="148" y="28"/>
                  </a:cubicBezTo>
                  <a:cubicBezTo>
                    <a:pt x="148" y="29"/>
                    <a:pt x="150" y="29"/>
                    <a:pt x="151" y="29"/>
                  </a:cubicBezTo>
                  <a:cubicBezTo>
                    <a:pt x="153" y="29"/>
                    <a:pt x="154" y="28"/>
                    <a:pt x="155" y="26"/>
                  </a:cubicBezTo>
                  <a:cubicBezTo>
                    <a:pt x="157" y="27"/>
                    <a:pt x="160" y="26"/>
                    <a:pt x="160" y="24"/>
                  </a:cubicBezTo>
                  <a:cubicBezTo>
                    <a:pt x="161" y="23"/>
                    <a:pt x="161" y="23"/>
                    <a:pt x="161" y="23"/>
                  </a:cubicBezTo>
                  <a:cubicBezTo>
                    <a:pt x="161" y="23"/>
                    <a:pt x="161" y="24"/>
                    <a:pt x="161" y="24"/>
                  </a:cubicBezTo>
                  <a:cubicBezTo>
                    <a:pt x="162" y="26"/>
                    <a:pt x="163" y="27"/>
                    <a:pt x="165" y="27"/>
                  </a:cubicBezTo>
                  <a:cubicBezTo>
                    <a:pt x="166" y="27"/>
                    <a:pt x="167" y="26"/>
                    <a:pt x="168" y="25"/>
                  </a:cubicBezTo>
                  <a:cubicBezTo>
                    <a:pt x="169" y="25"/>
                    <a:pt x="171" y="25"/>
                    <a:pt x="172" y="24"/>
                  </a:cubicBezTo>
                  <a:cubicBezTo>
                    <a:pt x="172" y="25"/>
                    <a:pt x="173" y="26"/>
                    <a:pt x="175" y="27"/>
                  </a:cubicBezTo>
                  <a:cubicBezTo>
                    <a:pt x="176" y="27"/>
                    <a:pt x="178" y="27"/>
                    <a:pt x="179" y="26"/>
                  </a:cubicBezTo>
                  <a:cubicBezTo>
                    <a:pt x="179" y="26"/>
                    <a:pt x="180" y="26"/>
                    <a:pt x="180" y="26"/>
                  </a:cubicBezTo>
                  <a:cubicBezTo>
                    <a:pt x="181" y="27"/>
                    <a:pt x="181" y="28"/>
                    <a:pt x="182" y="29"/>
                  </a:cubicBezTo>
                  <a:cubicBezTo>
                    <a:pt x="183" y="29"/>
                    <a:pt x="183" y="29"/>
                    <a:pt x="183" y="29"/>
                  </a:cubicBezTo>
                  <a:cubicBezTo>
                    <a:pt x="182" y="28"/>
                    <a:pt x="182" y="29"/>
                    <a:pt x="183" y="29"/>
                  </a:cubicBezTo>
                  <a:cubicBezTo>
                    <a:pt x="184" y="30"/>
                    <a:pt x="184" y="30"/>
                    <a:pt x="185" y="30"/>
                  </a:cubicBezTo>
                  <a:cubicBezTo>
                    <a:pt x="186" y="30"/>
                    <a:pt x="187" y="30"/>
                    <a:pt x="188" y="29"/>
                  </a:cubicBezTo>
                  <a:cubicBezTo>
                    <a:pt x="189" y="30"/>
                    <a:pt x="189" y="30"/>
                    <a:pt x="190" y="30"/>
                  </a:cubicBezTo>
                  <a:cubicBezTo>
                    <a:pt x="190" y="31"/>
                    <a:pt x="191" y="33"/>
                    <a:pt x="191" y="34"/>
                  </a:cubicBezTo>
                  <a:cubicBezTo>
                    <a:pt x="192" y="36"/>
                    <a:pt x="194" y="37"/>
                    <a:pt x="196" y="37"/>
                  </a:cubicBezTo>
                  <a:cubicBezTo>
                    <a:pt x="196" y="39"/>
                    <a:pt x="195" y="41"/>
                    <a:pt x="195" y="4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3" name="Freeform 289"/>
            <p:cNvSpPr>
              <a:spLocks/>
            </p:cNvSpPr>
            <p:nvPr/>
          </p:nvSpPr>
          <p:spPr bwMode="auto">
            <a:xfrm>
              <a:off x="1307" y="1299"/>
              <a:ext cx="46" cy="70"/>
            </a:xfrm>
            <a:custGeom>
              <a:avLst/>
              <a:gdLst>
                <a:gd name="T0" fmla="*/ 33 w 37"/>
                <a:gd name="T1" fmla="*/ 40 h 56"/>
                <a:gd name="T2" fmla="*/ 31 w 37"/>
                <a:gd name="T3" fmla="*/ 31 h 56"/>
                <a:gd name="T4" fmla="*/ 26 w 37"/>
                <a:gd name="T5" fmla="*/ 4 h 56"/>
                <a:gd name="T6" fmla="*/ 19 w 37"/>
                <a:gd name="T7" fmla="*/ 3 h 56"/>
                <a:gd name="T8" fmla="*/ 11 w 37"/>
                <a:gd name="T9" fmla="*/ 18 h 56"/>
                <a:gd name="T10" fmla="*/ 4 w 37"/>
                <a:gd name="T11" fmla="*/ 29 h 56"/>
                <a:gd name="T12" fmla="*/ 7 w 37"/>
                <a:gd name="T13" fmla="*/ 34 h 56"/>
                <a:gd name="T14" fmla="*/ 16 w 37"/>
                <a:gd name="T15" fmla="*/ 24 h 56"/>
                <a:gd name="T16" fmla="*/ 19 w 37"/>
                <a:gd name="T17" fmla="*/ 16 h 56"/>
                <a:gd name="T18" fmla="*/ 20 w 37"/>
                <a:gd name="T19" fmla="*/ 15 h 56"/>
                <a:gd name="T20" fmla="*/ 23 w 37"/>
                <a:gd name="T21" fmla="*/ 29 h 56"/>
                <a:gd name="T22" fmla="*/ 28 w 37"/>
                <a:gd name="T23" fmla="*/ 50 h 56"/>
                <a:gd name="T24" fmla="*/ 36 w 37"/>
                <a:gd name="T25" fmla="*/ 49 h 56"/>
                <a:gd name="T26" fmla="*/ 33 w 37"/>
                <a:gd name="T27" fmla="*/ 4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7" h="56">
                  <a:moveTo>
                    <a:pt x="33" y="40"/>
                  </a:moveTo>
                  <a:cubicBezTo>
                    <a:pt x="32" y="37"/>
                    <a:pt x="32" y="34"/>
                    <a:pt x="31" y="31"/>
                  </a:cubicBezTo>
                  <a:cubicBezTo>
                    <a:pt x="29" y="22"/>
                    <a:pt x="27" y="13"/>
                    <a:pt x="26" y="4"/>
                  </a:cubicBezTo>
                  <a:cubicBezTo>
                    <a:pt x="25" y="1"/>
                    <a:pt x="21" y="0"/>
                    <a:pt x="19" y="3"/>
                  </a:cubicBezTo>
                  <a:cubicBezTo>
                    <a:pt x="16" y="8"/>
                    <a:pt x="13" y="12"/>
                    <a:pt x="11" y="18"/>
                  </a:cubicBezTo>
                  <a:cubicBezTo>
                    <a:pt x="10" y="21"/>
                    <a:pt x="7" y="27"/>
                    <a:pt x="4" y="29"/>
                  </a:cubicBezTo>
                  <a:cubicBezTo>
                    <a:pt x="0" y="30"/>
                    <a:pt x="3" y="36"/>
                    <a:pt x="7" y="34"/>
                  </a:cubicBezTo>
                  <a:cubicBezTo>
                    <a:pt x="11" y="33"/>
                    <a:pt x="14" y="28"/>
                    <a:pt x="16" y="24"/>
                  </a:cubicBezTo>
                  <a:cubicBezTo>
                    <a:pt x="17" y="21"/>
                    <a:pt x="18" y="19"/>
                    <a:pt x="19" y="16"/>
                  </a:cubicBezTo>
                  <a:cubicBezTo>
                    <a:pt x="19" y="16"/>
                    <a:pt x="20" y="15"/>
                    <a:pt x="20" y="15"/>
                  </a:cubicBezTo>
                  <a:cubicBezTo>
                    <a:pt x="21" y="19"/>
                    <a:pt x="22" y="24"/>
                    <a:pt x="23" y="29"/>
                  </a:cubicBezTo>
                  <a:cubicBezTo>
                    <a:pt x="25" y="36"/>
                    <a:pt x="27" y="43"/>
                    <a:pt x="28" y="50"/>
                  </a:cubicBezTo>
                  <a:cubicBezTo>
                    <a:pt x="29" y="56"/>
                    <a:pt x="37" y="54"/>
                    <a:pt x="36" y="49"/>
                  </a:cubicBezTo>
                  <a:cubicBezTo>
                    <a:pt x="35" y="46"/>
                    <a:pt x="34" y="43"/>
                    <a:pt x="33" y="4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4" name="Freeform 290"/>
            <p:cNvSpPr>
              <a:spLocks noEditPoints="1"/>
            </p:cNvSpPr>
            <p:nvPr/>
          </p:nvSpPr>
          <p:spPr bwMode="auto">
            <a:xfrm>
              <a:off x="1343" y="1287"/>
              <a:ext cx="44" cy="72"/>
            </a:xfrm>
            <a:custGeom>
              <a:avLst/>
              <a:gdLst>
                <a:gd name="T0" fmla="*/ 33 w 35"/>
                <a:gd name="T1" fmla="*/ 37 h 57"/>
                <a:gd name="T2" fmla="*/ 30 w 35"/>
                <a:gd name="T3" fmla="*/ 22 h 57"/>
                <a:gd name="T4" fmla="*/ 29 w 35"/>
                <a:gd name="T5" fmla="*/ 16 h 57"/>
                <a:gd name="T6" fmla="*/ 28 w 35"/>
                <a:gd name="T7" fmla="*/ 5 h 57"/>
                <a:gd name="T8" fmla="*/ 15 w 35"/>
                <a:gd name="T9" fmla="*/ 2 h 57"/>
                <a:gd name="T10" fmla="*/ 4 w 35"/>
                <a:gd name="T11" fmla="*/ 11 h 57"/>
                <a:gd name="T12" fmla="*/ 3 w 35"/>
                <a:gd name="T13" fmla="*/ 15 h 57"/>
                <a:gd name="T14" fmla="*/ 9 w 35"/>
                <a:gd name="T15" fmla="*/ 29 h 57"/>
                <a:gd name="T16" fmla="*/ 23 w 35"/>
                <a:gd name="T17" fmla="*/ 28 h 57"/>
                <a:gd name="T18" fmla="*/ 24 w 35"/>
                <a:gd name="T19" fmla="*/ 30 h 57"/>
                <a:gd name="T20" fmla="*/ 26 w 35"/>
                <a:gd name="T21" fmla="*/ 41 h 57"/>
                <a:gd name="T22" fmla="*/ 25 w 35"/>
                <a:gd name="T23" fmla="*/ 51 h 57"/>
                <a:gd name="T24" fmla="*/ 27 w 35"/>
                <a:gd name="T25" fmla="*/ 54 h 57"/>
                <a:gd name="T26" fmla="*/ 33 w 35"/>
                <a:gd name="T27" fmla="*/ 37 h 57"/>
                <a:gd name="T28" fmla="*/ 14 w 35"/>
                <a:gd name="T29" fmla="*/ 24 h 57"/>
                <a:gd name="T30" fmla="*/ 8 w 35"/>
                <a:gd name="T31" fmla="*/ 21 h 57"/>
                <a:gd name="T32" fmla="*/ 7 w 35"/>
                <a:gd name="T33" fmla="*/ 18 h 57"/>
                <a:gd name="T34" fmla="*/ 9 w 35"/>
                <a:gd name="T35" fmla="*/ 18 h 57"/>
                <a:gd name="T36" fmla="*/ 11 w 35"/>
                <a:gd name="T37" fmla="*/ 15 h 57"/>
                <a:gd name="T38" fmla="*/ 10 w 35"/>
                <a:gd name="T39" fmla="*/ 13 h 57"/>
                <a:gd name="T40" fmla="*/ 10 w 35"/>
                <a:gd name="T41" fmla="*/ 12 h 57"/>
                <a:gd name="T42" fmla="*/ 13 w 35"/>
                <a:gd name="T43" fmla="*/ 10 h 57"/>
                <a:gd name="T44" fmla="*/ 17 w 35"/>
                <a:gd name="T45" fmla="*/ 8 h 57"/>
                <a:gd name="T46" fmla="*/ 22 w 35"/>
                <a:gd name="T47" fmla="*/ 11 h 57"/>
                <a:gd name="T48" fmla="*/ 22 w 35"/>
                <a:gd name="T49" fmla="*/ 11 h 57"/>
                <a:gd name="T50" fmla="*/ 22 w 35"/>
                <a:gd name="T51" fmla="*/ 16 h 57"/>
                <a:gd name="T52" fmla="*/ 22 w 35"/>
                <a:gd name="T53" fmla="*/ 17 h 57"/>
                <a:gd name="T54" fmla="*/ 14 w 35"/>
                <a:gd name="T55" fmla="*/ 24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35" h="57">
                  <a:moveTo>
                    <a:pt x="33" y="37"/>
                  </a:moveTo>
                  <a:cubicBezTo>
                    <a:pt x="32" y="32"/>
                    <a:pt x="31" y="27"/>
                    <a:pt x="30" y="22"/>
                  </a:cubicBezTo>
                  <a:cubicBezTo>
                    <a:pt x="30" y="20"/>
                    <a:pt x="29" y="18"/>
                    <a:pt x="29" y="16"/>
                  </a:cubicBezTo>
                  <a:cubicBezTo>
                    <a:pt x="29" y="12"/>
                    <a:pt x="29" y="8"/>
                    <a:pt x="28" y="5"/>
                  </a:cubicBezTo>
                  <a:cubicBezTo>
                    <a:pt x="25" y="1"/>
                    <a:pt x="20" y="0"/>
                    <a:pt x="15" y="2"/>
                  </a:cubicBezTo>
                  <a:cubicBezTo>
                    <a:pt x="10" y="3"/>
                    <a:pt x="6" y="6"/>
                    <a:pt x="4" y="11"/>
                  </a:cubicBezTo>
                  <a:cubicBezTo>
                    <a:pt x="3" y="12"/>
                    <a:pt x="3" y="13"/>
                    <a:pt x="3" y="15"/>
                  </a:cubicBezTo>
                  <a:cubicBezTo>
                    <a:pt x="0" y="18"/>
                    <a:pt x="6" y="28"/>
                    <a:pt x="9" y="29"/>
                  </a:cubicBezTo>
                  <a:cubicBezTo>
                    <a:pt x="14" y="32"/>
                    <a:pt x="20" y="31"/>
                    <a:pt x="23" y="28"/>
                  </a:cubicBezTo>
                  <a:cubicBezTo>
                    <a:pt x="23" y="29"/>
                    <a:pt x="24" y="30"/>
                    <a:pt x="24" y="30"/>
                  </a:cubicBezTo>
                  <a:cubicBezTo>
                    <a:pt x="24" y="34"/>
                    <a:pt x="25" y="37"/>
                    <a:pt x="26" y="41"/>
                  </a:cubicBezTo>
                  <a:cubicBezTo>
                    <a:pt x="26" y="45"/>
                    <a:pt x="24" y="48"/>
                    <a:pt x="25" y="51"/>
                  </a:cubicBezTo>
                  <a:cubicBezTo>
                    <a:pt x="25" y="53"/>
                    <a:pt x="26" y="54"/>
                    <a:pt x="27" y="54"/>
                  </a:cubicBezTo>
                  <a:cubicBezTo>
                    <a:pt x="35" y="57"/>
                    <a:pt x="34" y="41"/>
                    <a:pt x="33" y="37"/>
                  </a:cubicBezTo>
                  <a:close/>
                  <a:moveTo>
                    <a:pt x="14" y="24"/>
                  </a:moveTo>
                  <a:cubicBezTo>
                    <a:pt x="11" y="24"/>
                    <a:pt x="10" y="22"/>
                    <a:pt x="8" y="21"/>
                  </a:cubicBezTo>
                  <a:cubicBezTo>
                    <a:pt x="8" y="20"/>
                    <a:pt x="8" y="19"/>
                    <a:pt x="7" y="18"/>
                  </a:cubicBezTo>
                  <a:cubicBezTo>
                    <a:pt x="8" y="19"/>
                    <a:pt x="9" y="19"/>
                    <a:pt x="9" y="18"/>
                  </a:cubicBezTo>
                  <a:cubicBezTo>
                    <a:pt x="11" y="18"/>
                    <a:pt x="12" y="16"/>
                    <a:pt x="11" y="15"/>
                  </a:cubicBezTo>
                  <a:cubicBezTo>
                    <a:pt x="11" y="14"/>
                    <a:pt x="11" y="14"/>
                    <a:pt x="10" y="13"/>
                  </a:cubicBezTo>
                  <a:cubicBezTo>
                    <a:pt x="11" y="14"/>
                    <a:pt x="10" y="13"/>
                    <a:pt x="10" y="12"/>
                  </a:cubicBezTo>
                  <a:cubicBezTo>
                    <a:pt x="10" y="12"/>
                    <a:pt x="13" y="10"/>
                    <a:pt x="13" y="10"/>
                  </a:cubicBezTo>
                  <a:cubicBezTo>
                    <a:pt x="15" y="9"/>
                    <a:pt x="16" y="9"/>
                    <a:pt x="17" y="8"/>
                  </a:cubicBezTo>
                  <a:cubicBezTo>
                    <a:pt x="20" y="8"/>
                    <a:pt x="22" y="8"/>
                    <a:pt x="22" y="11"/>
                  </a:cubicBezTo>
                  <a:cubicBezTo>
                    <a:pt x="22" y="11"/>
                    <a:pt x="22" y="11"/>
                    <a:pt x="22" y="11"/>
                  </a:cubicBezTo>
                  <a:cubicBezTo>
                    <a:pt x="22" y="13"/>
                    <a:pt x="22" y="15"/>
                    <a:pt x="22" y="16"/>
                  </a:cubicBezTo>
                  <a:cubicBezTo>
                    <a:pt x="22" y="17"/>
                    <a:pt x="22" y="17"/>
                    <a:pt x="22" y="17"/>
                  </a:cubicBezTo>
                  <a:cubicBezTo>
                    <a:pt x="22" y="22"/>
                    <a:pt x="18" y="25"/>
                    <a:pt x="14" y="2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5" name="Freeform 291"/>
            <p:cNvSpPr>
              <a:spLocks/>
            </p:cNvSpPr>
            <p:nvPr/>
          </p:nvSpPr>
          <p:spPr bwMode="auto">
            <a:xfrm>
              <a:off x="1382" y="1282"/>
              <a:ext cx="44" cy="63"/>
            </a:xfrm>
            <a:custGeom>
              <a:avLst/>
              <a:gdLst>
                <a:gd name="T0" fmla="*/ 29 w 35"/>
                <a:gd name="T1" fmla="*/ 19 h 50"/>
                <a:gd name="T2" fmla="*/ 19 w 35"/>
                <a:gd name="T3" fmla="*/ 17 h 50"/>
                <a:gd name="T4" fmla="*/ 19 w 35"/>
                <a:gd name="T5" fmla="*/ 14 h 50"/>
                <a:gd name="T6" fmla="*/ 18 w 35"/>
                <a:gd name="T7" fmla="*/ 6 h 50"/>
                <a:gd name="T8" fmla="*/ 12 w 35"/>
                <a:gd name="T9" fmla="*/ 0 h 50"/>
                <a:gd name="T10" fmla="*/ 2 w 35"/>
                <a:gd name="T11" fmla="*/ 5 h 50"/>
                <a:gd name="T12" fmla="*/ 1 w 35"/>
                <a:gd name="T13" fmla="*/ 14 h 50"/>
                <a:gd name="T14" fmla="*/ 6 w 35"/>
                <a:gd name="T15" fmla="*/ 13 h 50"/>
                <a:gd name="T16" fmla="*/ 7 w 35"/>
                <a:gd name="T17" fmla="*/ 10 h 50"/>
                <a:gd name="T18" fmla="*/ 11 w 35"/>
                <a:gd name="T19" fmla="*/ 7 h 50"/>
                <a:gd name="T20" fmla="*/ 11 w 35"/>
                <a:gd name="T21" fmla="*/ 8 h 50"/>
                <a:gd name="T22" fmla="*/ 12 w 35"/>
                <a:gd name="T23" fmla="*/ 12 h 50"/>
                <a:gd name="T24" fmla="*/ 12 w 35"/>
                <a:gd name="T25" fmla="*/ 21 h 50"/>
                <a:gd name="T26" fmla="*/ 15 w 35"/>
                <a:gd name="T27" fmla="*/ 25 h 50"/>
                <a:gd name="T28" fmla="*/ 23 w 35"/>
                <a:gd name="T29" fmla="*/ 24 h 50"/>
                <a:gd name="T30" fmla="*/ 27 w 35"/>
                <a:gd name="T31" fmla="*/ 32 h 50"/>
                <a:gd name="T32" fmla="*/ 22 w 35"/>
                <a:gd name="T33" fmla="*/ 40 h 50"/>
                <a:gd name="T34" fmla="*/ 12 w 35"/>
                <a:gd name="T35" fmla="*/ 43 h 50"/>
                <a:gd name="T36" fmla="*/ 13 w 35"/>
                <a:gd name="T37" fmla="*/ 50 h 50"/>
                <a:gd name="T38" fmla="*/ 28 w 35"/>
                <a:gd name="T39" fmla="*/ 45 h 50"/>
                <a:gd name="T40" fmla="*/ 32 w 35"/>
                <a:gd name="T41" fmla="*/ 40 h 50"/>
                <a:gd name="T42" fmla="*/ 35 w 35"/>
                <a:gd name="T43" fmla="*/ 32 h 50"/>
                <a:gd name="T44" fmla="*/ 29 w 35"/>
                <a:gd name="T45" fmla="*/ 19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5" h="50">
                  <a:moveTo>
                    <a:pt x="29" y="19"/>
                  </a:moveTo>
                  <a:cubicBezTo>
                    <a:pt x="26" y="17"/>
                    <a:pt x="23" y="17"/>
                    <a:pt x="19" y="17"/>
                  </a:cubicBezTo>
                  <a:cubicBezTo>
                    <a:pt x="20" y="16"/>
                    <a:pt x="20" y="15"/>
                    <a:pt x="19" y="14"/>
                  </a:cubicBezTo>
                  <a:cubicBezTo>
                    <a:pt x="19" y="12"/>
                    <a:pt x="18" y="9"/>
                    <a:pt x="18" y="6"/>
                  </a:cubicBezTo>
                  <a:cubicBezTo>
                    <a:pt x="17" y="2"/>
                    <a:pt x="15" y="0"/>
                    <a:pt x="12" y="0"/>
                  </a:cubicBezTo>
                  <a:cubicBezTo>
                    <a:pt x="8" y="0"/>
                    <a:pt x="4" y="2"/>
                    <a:pt x="2" y="5"/>
                  </a:cubicBezTo>
                  <a:cubicBezTo>
                    <a:pt x="1" y="8"/>
                    <a:pt x="0" y="11"/>
                    <a:pt x="1" y="14"/>
                  </a:cubicBezTo>
                  <a:cubicBezTo>
                    <a:pt x="2" y="17"/>
                    <a:pt x="6" y="16"/>
                    <a:pt x="6" y="13"/>
                  </a:cubicBezTo>
                  <a:cubicBezTo>
                    <a:pt x="6" y="12"/>
                    <a:pt x="7" y="12"/>
                    <a:pt x="7" y="10"/>
                  </a:cubicBezTo>
                  <a:cubicBezTo>
                    <a:pt x="8" y="8"/>
                    <a:pt x="9" y="7"/>
                    <a:pt x="11" y="7"/>
                  </a:cubicBezTo>
                  <a:cubicBezTo>
                    <a:pt x="11" y="7"/>
                    <a:pt x="11" y="7"/>
                    <a:pt x="11" y="8"/>
                  </a:cubicBezTo>
                  <a:cubicBezTo>
                    <a:pt x="12" y="9"/>
                    <a:pt x="12" y="11"/>
                    <a:pt x="12" y="12"/>
                  </a:cubicBezTo>
                  <a:cubicBezTo>
                    <a:pt x="12" y="15"/>
                    <a:pt x="12" y="18"/>
                    <a:pt x="12" y="21"/>
                  </a:cubicBezTo>
                  <a:cubicBezTo>
                    <a:pt x="12" y="22"/>
                    <a:pt x="13" y="24"/>
                    <a:pt x="15" y="25"/>
                  </a:cubicBezTo>
                  <a:cubicBezTo>
                    <a:pt x="18" y="25"/>
                    <a:pt x="20" y="24"/>
                    <a:pt x="23" y="24"/>
                  </a:cubicBezTo>
                  <a:cubicBezTo>
                    <a:pt x="25" y="24"/>
                    <a:pt x="28" y="30"/>
                    <a:pt x="27" y="32"/>
                  </a:cubicBezTo>
                  <a:cubicBezTo>
                    <a:pt x="25" y="35"/>
                    <a:pt x="25" y="38"/>
                    <a:pt x="22" y="40"/>
                  </a:cubicBezTo>
                  <a:cubicBezTo>
                    <a:pt x="19" y="42"/>
                    <a:pt x="15" y="42"/>
                    <a:pt x="12" y="43"/>
                  </a:cubicBezTo>
                  <a:cubicBezTo>
                    <a:pt x="9" y="45"/>
                    <a:pt x="10" y="50"/>
                    <a:pt x="13" y="50"/>
                  </a:cubicBezTo>
                  <a:cubicBezTo>
                    <a:pt x="18" y="50"/>
                    <a:pt x="24" y="48"/>
                    <a:pt x="28" y="45"/>
                  </a:cubicBezTo>
                  <a:cubicBezTo>
                    <a:pt x="29" y="44"/>
                    <a:pt x="31" y="42"/>
                    <a:pt x="32" y="40"/>
                  </a:cubicBezTo>
                  <a:cubicBezTo>
                    <a:pt x="33" y="38"/>
                    <a:pt x="34" y="35"/>
                    <a:pt x="35" y="32"/>
                  </a:cubicBezTo>
                  <a:cubicBezTo>
                    <a:pt x="35" y="28"/>
                    <a:pt x="32" y="22"/>
                    <a:pt x="29" y="1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6" name="Freeform 292"/>
            <p:cNvSpPr>
              <a:spLocks noEditPoints="1"/>
            </p:cNvSpPr>
            <p:nvPr/>
          </p:nvSpPr>
          <p:spPr bwMode="auto">
            <a:xfrm>
              <a:off x="1415" y="1265"/>
              <a:ext cx="42" cy="72"/>
            </a:xfrm>
            <a:custGeom>
              <a:avLst/>
              <a:gdLst>
                <a:gd name="T0" fmla="*/ 29 w 33"/>
                <a:gd name="T1" fmla="*/ 35 h 57"/>
                <a:gd name="T2" fmla="*/ 25 w 33"/>
                <a:gd name="T3" fmla="*/ 14 h 57"/>
                <a:gd name="T4" fmla="*/ 15 w 33"/>
                <a:gd name="T5" fmla="*/ 2 h 57"/>
                <a:gd name="T6" fmla="*/ 2 w 33"/>
                <a:gd name="T7" fmla="*/ 12 h 57"/>
                <a:gd name="T8" fmla="*/ 2 w 33"/>
                <a:gd name="T9" fmla="*/ 13 h 57"/>
                <a:gd name="T10" fmla="*/ 1 w 33"/>
                <a:gd name="T11" fmla="*/ 24 h 57"/>
                <a:gd name="T12" fmla="*/ 10 w 33"/>
                <a:gd name="T13" fmla="*/ 31 h 57"/>
                <a:gd name="T14" fmla="*/ 19 w 33"/>
                <a:gd name="T15" fmla="*/ 29 h 57"/>
                <a:gd name="T16" fmla="*/ 21 w 33"/>
                <a:gd name="T17" fmla="*/ 36 h 57"/>
                <a:gd name="T18" fmla="*/ 22 w 33"/>
                <a:gd name="T19" fmla="*/ 49 h 57"/>
                <a:gd name="T20" fmla="*/ 25 w 33"/>
                <a:gd name="T21" fmla="*/ 57 h 57"/>
                <a:gd name="T22" fmla="*/ 27 w 33"/>
                <a:gd name="T23" fmla="*/ 56 h 57"/>
                <a:gd name="T24" fmla="*/ 29 w 33"/>
                <a:gd name="T25" fmla="*/ 35 h 57"/>
                <a:gd name="T26" fmla="*/ 11 w 33"/>
                <a:gd name="T27" fmla="*/ 24 h 57"/>
                <a:gd name="T28" fmla="*/ 6 w 33"/>
                <a:gd name="T29" fmla="*/ 15 h 57"/>
                <a:gd name="T30" fmla="*/ 8 w 33"/>
                <a:gd name="T31" fmla="*/ 14 h 57"/>
                <a:gd name="T32" fmla="*/ 10 w 33"/>
                <a:gd name="T33" fmla="*/ 9 h 57"/>
                <a:gd name="T34" fmla="*/ 15 w 33"/>
                <a:gd name="T35" fmla="*/ 10 h 57"/>
                <a:gd name="T36" fmla="*/ 17 w 33"/>
                <a:gd name="T37" fmla="*/ 18 h 57"/>
                <a:gd name="T38" fmla="*/ 11 w 33"/>
                <a:gd name="T39" fmla="*/ 24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3" h="57">
                  <a:moveTo>
                    <a:pt x="29" y="35"/>
                  </a:moveTo>
                  <a:cubicBezTo>
                    <a:pt x="27" y="28"/>
                    <a:pt x="27" y="20"/>
                    <a:pt x="25" y="14"/>
                  </a:cubicBezTo>
                  <a:cubicBezTo>
                    <a:pt x="24" y="8"/>
                    <a:pt x="21" y="3"/>
                    <a:pt x="15" y="2"/>
                  </a:cubicBezTo>
                  <a:cubicBezTo>
                    <a:pt x="8" y="0"/>
                    <a:pt x="0" y="5"/>
                    <a:pt x="2" y="12"/>
                  </a:cubicBezTo>
                  <a:cubicBezTo>
                    <a:pt x="2" y="12"/>
                    <a:pt x="2" y="13"/>
                    <a:pt x="2" y="13"/>
                  </a:cubicBezTo>
                  <a:cubicBezTo>
                    <a:pt x="2" y="17"/>
                    <a:pt x="0" y="20"/>
                    <a:pt x="1" y="24"/>
                  </a:cubicBezTo>
                  <a:cubicBezTo>
                    <a:pt x="3" y="28"/>
                    <a:pt x="7" y="31"/>
                    <a:pt x="10" y="31"/>
                  </a:cubicBezTo>
                  <a:cubicBezTo>
                    <a:pt x="14" y="32"/>
                    <a:pt x="17" y="31"/>
                    <a:pt x="19" y="29"/>
                  </a:cubicBezTo>
                  <a:cubicBezTo>
                    <a:pt x="20" y="31"/>
                    <a:pt x="20" y="33"/>
                    <a:pt x="21" y="36"/>
                  </a:cubicBezTo>
                  <a:cubicBezTo>
                    <a:pt x="22" y="40"/>
                    <a:pt x="22" y="45"/>
                    <a:pt x="22" y="49"/>
                  </a:cubicBezTo>
                  <a:cubicBezTo>
                    <a:pt x="22" y="53"/>
                    <a:pt x="22" y="55"/>
                    <a:pt x="25" y="57"/>
                  </a:cubicBezTo>
                  <a:cubicBezTo>
                    <a:pt x="26" y="57"/>
                    <a:pt x="27" y="57"/>
                    <a:pt x="27" y="56"/>
                  </a:cubicBezTo>
                  <a:cubicBezTo>
                    <a:pt x="33" y="52"/>
                    <a:pt x="30" y="40"/>
                    <a:pt x="29" y="35"/>
                  </a:cubicBezTo>
                  <a:close/>
                  <a:moveTo>
                    <a:pt x="11" y="24"/>
                  </a:moveTo>
                  <a:cubicBezTo>
                    <a:pt x="7" y="23"/>
                    <a:pt x="7" y="19"/>
                    <a:pt x="6" y="15"/>
                  </a:cubicBezTo>
                  <a:cubicBezTo>
                    <a:pt x="7" y="15"/>
                    <a:pt x="7" y="14"/>
                    <a:pt x="8" y="14"/>
                  </a:cubicBezTo>
                  <a:cubicBezTo>
                    <a:pt x="8" y="13"/>
                    <a:pt x="9" y="10"/>
                    <a:pt x="10" y="9"/>
                  </a:cubicBezTo>
                  <a:cubicBezTo>
                    <a:pt x="11" y="8"/>
                    <a:pt x="13" y="9"/>
                    <a:pt x="15" y="10"/>
                  </a:cubicBezTo>
                  <a:cubicBezTo>
                    <a:pt x="18" y="11"/>
                    <a:pt x="17" y="16"/>
                    <a:pt x="17" y="18"/>
                  </a:cubicBezTo>
                  <a:cubicBezTo>
                    <a:pt x="16" y="21"/>
                    <a:pt x="14" y="25"/>
                    <a:pt x="11" y="2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7" name="Freeform 293"/>
            <p:cNvSpPr>
              <a:spLocks/>
            </p:cNvSpPr>
            <p:nvPr/>
          </p:nvSpPr>
          <p:spPr bwMode="auto">
            <a:xfrm>
              <a:off x="1464" y="1280"/>
              <a:ext cx="38" cy="20"/>
            </a:xfrm>
            <a:custGeom>
              <a:avLst/>
              <a:gdLst>
                <a:gd name="T0" fmla="*/ 18 w 30"/>
                <a:gd name="T1" fmla="*/ 3 h 16"/>
                <a:gd name="T2" fmla="*/ 3 w 30"/>
                <a:gd name="T3" fmla="*/ 7 h 16"/>
                <a:gd name="T4" fmla="*/ 1 w 30"/>
                <a:gd name="T5" fmla="*/ 13 h 16"/>
                <a:gd name="T6" fmla="*/ 7 w 30"/>
                <a:gd name="T7" fmla="*/ 14 h 16"/>
                <a:gd name="T8" fmla="*/ 19 w 30"/>
                <a:gd name="T9" fmla="*/ 12 h 16"/>
                <a:gd name="T10" fmla="*/ 29 w 30"/>
                <a:gd name="T11" fmla="*/ 5 h 16"/>
                <a:gd name="T12" fmla="*/ 18 w 30"/>
                <a:gd name="T13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" h="16">
                  <a:moveTo>
                    <a:pt x="18" y="3"/>
                  </a:moveTo>
                  <a:cubicBezTo>
                    <a:pt x="13" y="5"/>
                    <a:pt x="8" y="5"/>
                    <a:pt x="3" y="7"/>
                  </a:cubicBezTo>
                  <a:cubicBezTo>
                    <a:pt x="0" y="8"/>
                    <a:pt x="0" y="11"/>
                    <a:pt x="1" y="13"/>
                  </a:cubicBezTo>
                  <a:cubicBezTo>
                    <a:pt x="2" y="15"/>
                    <a:pt x="5" y="16"/>
                    <a:pt x="7" y="14"/>
                  </a:cubicBezTo>
                  <a:cubicBezTo>
                    <a:pt x="11" y="14"/>
                    <a:pt x="15" y="13"/>
                    <a:pt x="19" y="12"/>
                  </a:cubicBezTo>
                  <a:cubicBezTo>
                    <a:pt x="22" y="11"/>
                    <a:pt x="30" y="10"/>
                    <a:pt x="29" y="5"/>
                  </a:cubicBezTo>
                  <a:cubicBezTo>
                    <a:pt x="29" y="0"/>
                    <a:pt x="21" y="2"/>
                    <a:pt x="18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8" name="Freeform 294"/>
            <p:cNvSpPr>
              <a:spLocks/>
            </p:cNvSpPr>
            <p:nvPr/>
          </p:nvSpPr>
          <p:spPr bwMode="auto">
            <a:xfrm>
              <a:off x="1499" y="1232"/>
              <a:ext cx="32" cy="68"/>
            </a:xfrm>
            <a:custGeom>
              <a:avLst/>
              <a:gdLst>
                <a:gd name="T0" fmla="*/ 25 w 25"/>
                <a:gd name="T1" fmla="*/ 49 h 54"/>
                <a:gd name="T2" fmla="*/ 16 w 25"/>
                <a:gd name="T3" fmla="*/ 22 h 54"/>
                <a:gd name="T4" fmla="*/ 13 w 25"/>
                <a:gd name="T5" fmla="*/ 10 h 54"/>
                <a:gd name="T6" fmla="*/ 9 w 25"/>
                <a:gd name="T7" fmla="*/ 3 h 54"/>
                <a:gd name="T8" fmla="*/ 4 w 25"/>
                <a:gd name="T9" fmla="*/ 7 h 54"/>
                <a:gd name="T10" fmla="*/ 2 w 25"/>
                <a:gd name="T11" fmla="*/ 16 h 54"/>
                <a:gd name="T12" fmla="*/ 1 w 25"/>
                <a:gd name="T13" fmla="*/ 18 h 54"/>
                <a:gd name="T14" fmla="*/ 1 w 25"/>
                <a:gd name="T15" fmla="*/ 19 h 54"/>
                <a:gd name="T16" fmla="*/ 6 w 25"/>
                <a:gd name="T17" fmla="*/ 20 h 54"/>
                <a:gd name="T18" fmla="*/ 7 w 25"/>
                <a:gd name="T19" fmla="*/ 19 h 54"/>
                <a:gd name="T20" fmla="*/ 9 w 25"/>
                <a:gd name="T21" fmla="*/ 26 h 54"/>
                <a:gd name="T22" fmla="*/ 17 w 25"/>
                <a:gd name="T23" fmla="*/ 51 h 54"/>
                <a:gd name="T24" fmla="*/ 21 w 25"/>
                <a:gd name="T25" fmla="*/ 54 h 54"/>
                <a:gd name="T26" fmla="*/ 21 w 25"/>
                <a:gd name="T27" fmla="*/ 54 h 54"/>
                <a:gd name="T28" fmla="*/ 25 w 25"/>
                <a:gd name="T29" fmla="*/ 51 h 54"/>
                <a:gd name="T30" fmla="*/ 25 w 25"/>
                <a:gd name="T31" fmla="*/ 49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5" h="54">
                  <a:moveTo>
                    <a:pt x="25" y="49"/>
                  </a:moveTo>
                  <a:cubicBezTo>
                    <a:pt x="23" y="40"/>
                    <a:pt x="18" y="31"/>
                    <a:pt x="16" y="22"/>
                  </a:cubicBezTo>
                  <a:cubicBezTo>
                    <a:pt x="15" y="18"/>
                    <a:pt x="14" y="14"/>
                    <a:pt x="13" y="10"/>
                  </a:cubicBezTo>
                  <a:cubicBezTo>
                    <a:pt x="12" y="7"/>
                    <a:pt x="11" y="5"/>
                    <a:pt x="9" y="3"/>
                  </a:cubicBezTo>
                  <a:cubicBezTo>
                    <a:pt x="6" y="0"/>
                    <a:pt x="3" y="4"/>
                    <a:pt x="4" y="7"/>
                  </a:cubicBezTo>
                  <a:cubicBezTo>
                    <a:pt x="4" y="10"/>
                    <a:pt x="3" y="13"/>
                    <a:pt x="2" y="16"/>
                  </a:cubicBezTo>
                  <a:cubicBezTo>
                    <a:pt x="1" y="16"/>
                    <a:pt x="1" y="17"/>
                    <a:pt x="1" y="18"/>
                  </a:cubicBezTo>
                  <a:cubicBezTo>
                    <a:pt x="1" y="18"/>
                    <a:pt x="1" y="18"/>
                    <a:pt x="1" y="19"/>
                  </a:cubicBezTo>
                  <a:cubicBezTo>
                    <a:pt x="0" y="21"/>
                    <a:pt x="4" y="22"/>
                    <a:pt x="6" y="20"/>
                  </a:cubicBezTo>
                  <a:cubicBezTo>
                    <a:pt x="6" y="20"/>
                    <a:pt x="6" y="19"/>
                    <a:pt x="7" y="19"/>
                  </a:cubicBezTo>
                  <a:cubicBezTo>
                    <a:pt x="8" y="21"/>
                    <a:pt x="8" y="24"/>
                    <a:pt x="9" y="26"/>
                  </a:cubicBezTo>
                  <a:cubicBezTo>
                    <a:pt x="11" y="35"/>
                    <a:pt x="15" y="42"/>
                    <a:pt x="17" y="51"/>
                  </a:cubicBezTo>
                  <a:cubicBezTo>
                    <a:pt x="17" y="53"/>
                    <a:pt x="19" y="54"/>
                    <a:pt x="21" y="54"/>
                  </a:cubicBezTo>
                  <a:cubicBezTo>
                    <a:pt x="21" y="54"/>
                    <a:pt x="21" y="54"/>
                    <a:pt x="21" y="54"/>
                  </a:cubicBezTo>
                  <a:cubicBezTo>
                    <a:pt x="23" y="54"/>
                    <a:pt x="24" y="53"/>
                    <a:pt x="25" y="51"/>
                  </a:cubicBezTo>
                  <a:cubicBezTo>
                    <a:pt x="25" y="51"/>
                    <a:pt x="25" y="50"/>
                    <a:pt x="25" y="4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9" name="Freeform 295"/>
            <p:cNvSpPr>
              <a:spLocks noEditPoints="1"/>
            </p:cNvSpPr>
            <p:nvPr/>
          </p:nvSpPr>
          <p:spPr bwMode="auto">
            <a:xfrm>
              <a:off x="1518" y="1236"/>
              <a:ext cx="43" cy="63"/>
            </a:xfrm>
            <a:custGeom>
              <a:avLst/>
              <a:gdLst>
                <a:gd name="T0" fmla="*/ 31 w 34"/>
                <a:gd name="T1" fmla="*/ 16 h 50"/>
                <a:gd name="T2" fmla="*/ 29 w 34"/>
                <a:gd name="T3" fmla="*/ 10 h 50"/>
                <a:gd name="T4" fmla="*/ 27 w 34"/>
                <a:gd name="T5" fmla="*/ 7 h 50"/>
                <a:gd name="T6" fmla="*/ 20 w 34"/>
                <a:gd name="T7" fmla="*/ 0 h 50"/>
                <a:gd name="T8" fmla="*/ 10 w 34"/>
                <a:gd name="T9" fmla="*/ 1 h 50"/>
                <a:gd name="T10" fmla="*/ 6 w 34"/>
                <a:gd name="T11" fmla="*/ 20 h 50"/>
                <a:gd name="T12" fmla="*/ 8 w 34"/>
                <a:gd name="T13" fmla="*/ 21 h 50"/>
                <a:gd name="T14" fmla="*/ 13 w 34"/>
                <a:gd name="T15" fmla="*/ 30 h 50"/>
                <a:gd name="T16" fmla="*/ 21 w 34"/>
                <a:gd name="T17" fmla="*/ 26 h 50"/>
                <a:gd name="T18" fmla="*/ 24 w 34"/>
                <a:gd name="T19" fmla="*/ 20 h 50"/>
                <a:gd name="T20" fmla="*/ 25 w 34"/>
                <a:gd name="T21" fmla="*/ 27 h 50"/>
                <a:gd name="T22" fmla="*/ 26 w 34"/>
                <a:gd name="T23" fmla="*/ 34 h 50"/>
                <a:gd name="T24" fmla="*/ 25 w 34"/>
                <a:gd name="T25" fmla="*/ 40 h 50"/>
                <a:gd name="T26" fmla="*/ 25 w 34"/>
                <a:gd name="T27" fmla="*/ 47 h 50"/>
                <a:gd name="T28" fmla="*/ 26 w 34"/>
                <a:gd name="T29" fmla="*/ 48 h 50"/>
                <a:gd name="T30" fmla="*/ 34 w 34"/>
                <a:gd name="T31" fmla="*/ 32 h 50"/>
                <a:gd name="T32" fmla="*/ 31 w 34"/>
                <a:gd name="T33" fmla="*/ 16 h 50"/>
                <a:gd name="T34" fmla="*/ 19 w 34"/>
                <a:gd name="T35" fmla="*/ 17 h 50"/>
                <a:gd name="T36" fmla="*/ 16 w 34"/>
                <a:gd name="T37" fmla="*/ 22 h 50"/>
                <a:gd name="T38" fmla="*/ 12 w 34"/>
                <a:gd name="T39" fmla="*/ 19 h 50"/>
                <a:gd name="T40" fmla="*/ 10 w 34"/>
                <a:gd name="T41" fmla="*/ 18 h 50"/>
                <a:gd name="T42" fmla="*/ 11 w 34"/>
                <a:gd name="T43" fmla="*/ 9 h 50"/>
                <a:gd name="T44" fmla="*/ 20 w 34"/>
                <a:gd name="T45" fmla="*/ 7 h 50"/>
                <a:gd name="T46" fmla="*/ 19 w 34"/>
                <a:gd name="T47" fmla="*/ 1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4" h="50">
                  <a:moveTo>
                    <a:pt x="31" y="16"/>
                  </a:moveTo>
                  <a:cubicBezTo>
                    <a:pt x="31" y="14"/>
                    <a:pt x="30" y="12"/>
                    <a:pt x="29" y="10"/>
                  </a:cubicBezTo>
                  <a:cubicBezTo>
                    <a:pt x="28" y="9"/>
                    <a:pt x="27" y="8"/>
                    <a:pt x="27" y="7"/>
                  </a:cubicBezTo>
                  <a:cubicBezTo>
                    <a:pt x="26" y="3"/>
                    <a:pt x="24" y="1"/>
                    <a:pt x="20" y="0"/>
                  </a:cubicBezTo>
                  <a:cubicBezTo>
                    <a:pt x="18" y="0"/>
                    <a:pt x="13" y="0"/>
                    <a:pt x="10" y="1"/>
                  </a:cubicBezTo>
                  <a:cubicBezTo>
                    <a:pt x="4" y="4"/>
                    <a:pt x="0" y="15"/>
                    <a:pt x="6" y="20"/>
                  </a:cubicBezTo>
                  <a:cubicBezTo>
                    <a:pt x="6" y="21"/>
                    <a:pt x="7" y="21"/>
                    <a:pt x="8" y="21"/>
                  </a:cubicBezTo>
                  <a:cubicBezTo>
                    <a:pt x="8" y="24"/>
                    <a:pt x="8" y="28"/>
                    <a:pt x="13" y="30"/>
                  </a:cubicBezTo>
                  <a:cubicBezTo>
                    <a:pt x="16" y="30"/>
                    <a:pt x="19" y="29"/>
                    <a:pt x="21" y="26"/>
                  </a:cubicBezTo>
                  <a:cubicBezTo>
                    <a:pt x="22" y="24"/>
                    <a:pt x="23" y="22"/>
                    <a:pt x="24" y="20"/>
                  </a:cubicBezTo>
                  <a:cubicBezTo>
                    <a:pt x="25" y="22"/>
                    <a:pt x="25" y="25"/>
                    <a:pt x="25" y="27"/>
                  </a:cubicBezTo>
                  <a:cubicBezTo>
                    <a:pt x="26" y="29"/>
                    <a:pt x="26" y="31"/>
                    <a:pt x="26" y="34"/>
                  </a:cubicBezTo>
                  <a:cubicBezTo>
                    <a:pt x="26" y="36"/>
                    <a:pt x="25" y="38"/>
                    <a:pt x="25" y="40"/>
                  </a:cubicBezTo>
                  <a:cubicBezTo>
                    <a:pt x="26" y="42"/>
                    <a:pt x="24" y="44"/>
                    <a:pt x="25" y="47"/>
                  </a:cubicBezTo>
                  <a:cubicBezTo>
                    <a:pt x="25" y="48"/>
                    <a:pt x="25" y="48"/>
                    <a:pt x="26" y="48"/>
                  </a:cubicBezTo>
                  <a:cubicBezTo>
                    <a:pt x="34" y="50"/>
                    <a:pt x="34" y="36"/>
                    <a:pt x="34" y="32"/>
                  </a:cubicBezTo>
                  <a:cubicBezTo>
                    <a:pt x="34" y="27"/>
                    <a:pt x="32" y="21"/>
                    <a:pt x="31" y="16"/>
                  </a:cubicBezTo>
                  <a:close/>
                  <a:moveTo>
                    <a:pt x="19" y="17"/>
                  </a:moveTo>
                  <a:cubicBezTo>
                    <a:pt x="18" y="19"/>
                    <a:pt x="17" y="20"/>
                    <a:pt x="16" y="22"/>
                  </a:cubicBezTo>
                  <a:cubicBezTo>
                    <a:pt x="14" y="25"/>
                    <a:pt x="12" y="22"/>
                    <a:pt x="12" y="19"/>
                  </a:cubicBezTo>
                  <a:cubicBezTo>
                    <a:pt x="12" y="18"/>
                    <a:pt x="11" y="18"/>
                    <a:pt x="10" y="18"/>
                  </a:cubicBezTo>
                  <a:cubicBezTo>
                    <a:pt x="10" y="15"/>
                    <a:pt x="10" y="12"/>
                    <a:pt x="11" y="9"/>
                  </a:cubicBezTo>
                  <a:cubicBezTo>
                    <a:pt x="12" y="6"/>
                    <a:pt x="18" y="6"/>
                    <a:pt x="20" y="7"/>
                  </a:cubicBezTo>
                  <a:cubicBezTo>
                    <a:pt x="21" y="7"/>
                    <a:pt x="19" y="16"/>
                    <a:pt x="19" y="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0" name="Freeform 296"/>
            <p:cNvSpPr>
              <a:spLocks/>
            </p:cNvSpPr>
            <p:nvPr/>
          </p:nvSpPr>
          <p:spPr bwMode="auto">
            <a:xfrm>
              <a:off x="1557" y="1224"/>
              <a:ext cx="41" cy="62"/>
            </a:xfrm>
            <a:custGeom>
              <a:avLst/>
              <a:gdLst>
                <a:gd name="T0" fmla="*/ 25 w 32"/>
                <a:gd name="T1" fmla="*/ 16 h 49"/>
                <a:gd name="T2" fmla="*/ 22 w 32"/>
                <a:gd name="T3" fmla="*/ 17 h 49"/>
                <a:gd name="T4" fmla="*/ 20 w 32"/>
                <a:gd name="T5" fmla="*/ 7 h 49"/>
                <a:gd name="T6" fmla="*/ 15 w 32"/>
                <a:gd name="T7" fmla="*/ 8 h 49"/>
                <a:gd name="T8" fmla="*/ 15 w 32"/>
                <a:gd name="T9" fmla="*/ 20 h 49"/>
                <a:gd name="T10" fmla="*/ 9 w 32"/>
                <a:gd name="T11" fmla="*/ 23 h 49"/>
                <a:gd name="T12" fmla="*/ 8 w 32"/>
                <a:gd name="T13" fmla="*/ 23 h 49"/>
                <a:gd name="T14" fmla="*/ 8 w 32"/>
                <a:gd name="T15" fmla="*/ 16 h 49"/>
                <a:gd name="T16" fmla="*/ 5 w 32"/>
                <a:gd name="T17" fmla="*/ 2 h 49"/>
                <a:gd name="T18" fmla="*/ 5 w 32"/>
                <a:gd name="T19" fmla="*/ 2 h 49"/>
                <a:gd name="T20" fmla="*/ 5 w 32"/>
                <a:gd name="T21" fmla="*/ 1 h 49"/>
                <a:gd name="T22" fmla="*/ 5 w 32"/>
                <a:gd name="T23" fmla="*/ 1 h 49"/>
                <a:gd name="T24" fmla="*/ 5 w 32"/>
                <a:gd name="T25" fmla="*/ 1 h 49"/>
                <a:gd name="T26" fmla="*/ 2 w 32"/>
                <a:gd name="T27" fmla="*/ 0 h 49"/>
                <a:gd name="T28" fmla="*/ 0 w 32"/>
                <a:gd name="T29" fmla="*/ 2 h 49"/>
                <a:gd name="T30" fmla="*/ 0 w 32"/>
                <a:gd name="T31" fmla="*/ 2 h 49"/>
                <a:gd name="T32" fmla="*/ 0 w 32"/>
                <a:gd name="T33" fmla="*/ 2 h 49"/>
                <a:gd name="T34" fmla="*/ 0 w 32"/>
                <a:gd name="T35" fmla="*/ 2 h 49"/>
                <a:gd name="T36" fmla="*/ 0 w 32"/>
                <a:gd name="T37" fmla="*/ 3 h 49"/>
                <a:gd name="T38" fmla="*/ 1 w 32"/>
                <a:gd name="T39" fmla="*/ 10 h 49"/>
                <a:gd name="T40" fmla="*/ 1 w 32"/>
                <a:gd name="T41" fmla="*/ 21 h 49"/>
                <a:gd name="T42" fmla="*/ 6 w 32"/>
                <a:gd name="T43" fmla="*/ 32 h 49"/>
                <a:gd name="T44" fmla="*/ 17 w 32"/>
                <a:gd name="T45" fmla="*/ 29 h 49"/>
                <a:gd name="T46" fmla="*/ 22 w 32"/>
                <a:gd name="T47" fmla="*/ 45 h 49"/>
                <a:gd name="T48" fmla="*/ 29 w 32"/>
                <a:gd name="T49" fmla="*/ 44 h 49"/>
                <a:gd name="T50" fmla="*/ 28 w 32"/>
                <a:gd name="T51" fmla="*/ 38 h 49"/>
                <a:gd name="T52" fmla="*/ 26 w 32"/>
                <a:gd name="T53" fmla="*/ 35 h 49"/>
                <a:gd name="T54" fmla="*/ 25 w 32"/>
                <a:gd name="T55" fmla="*/ 29 h 49"/>
                <a:gd name="T56" fmla="*/ 24 w 32"/>
                <a:gd name="T57" fmla="*/ 26 h 49"/>
                <a:gd name="T58" fmla="*/ 25 w 32"/>
                <a:gd name="T59" fmla="*/ 25 h 49"/>
                <a:gd name="T60" fmla="*/ 27 w 32"/>
                <a:gd name="T61" fmla="*/ 24 h 49"/>
                <a:gd name="T62" fmla="*/ 25 w 32"/>
                <a:gd name="T63" fmla="*/ 16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2" h="49">
                  <a:moveTo>
                    <a:pt x="25" y="16"/>
                  </a:moveTo>
                  <a:cubicBezTo>
                    <a:pt x="24" y="16"/>
                    <a:pt x="23" y="16"/>
                    <a:pt x="22" y="17"/>
                  </a:cubicBezTo>
                  <a:cubicBezTo>
                    <a:pt x="22" y="14"/>
                    <a:pt x="21" y="10"/>
                    <a:pt x="20" y="7"/>
                  </a:cubicBezTo>
                  <a:cubicBezTo>
                    <a:pt x="19" y="5"/>
                    <a:pt x="15" y="6"/>
                    <a:pt x="15" y="8"/>
                  </a:cubicBezTo>
                  <a:cubicBezTo>
                    <a:pt x="15" y="12"/>
                    <a:pt x="15" y="16"/>
                    <a:pt x="15" y="20"/>
                  </a:cubicBezTo>
                  <a:cubicBezTo>
                    <a:pt x="14" y="21"/>
                    <a:pt x="12" y="22"/>
                    <a:pt x="9" y="23"/>
                  </a:cubicBezTo>
                  <a:cubicBezTo>
                    <a:pt x="9" y="23"/>
                    <a:pt x="8" y="23"/>
                    <a:pt x="8" y="23"/>
                  </a:cubicBezTo>
                  <a:cubicBezTo>
                    <a:pt x="8" y="22"/>
                    <a:pt x="8" y="17"/>
                    <a:pt x="8" y="16"/>
                  </a:cubicBezTo>
                  <a:cubicBezTo>
                    <a:pt x="8" y="12"/>
                    <a:pt x="7" y="6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0"/>
                    <a:pt x="3" y="0"/>
                    <a:pt x="2" y="0"/>
                  </a:cubicBezTo>
                  <a:cubicBezTo>
                    <a:pt x="1" y="0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5"/>
                    <a:pt x="0" y="8"/>
                    <a:pt x="1" y="10"/>
                  </a:cubicBezTo>
                  <a:cubicBezTo>
                    <a:pt x="1" y="14"/>
                    <a:pt x="1" y="17"/>
                    <a:pt x="1" y="21"/>
                  </a:cubicBezTo>
                  <a:cubicBezTo>
                    <a:pt x="0" y="25"/>
                    <a:pt x="1" y="31"/>
                    <a:pt x="6" y="32"/>
                  </a:cubicBezTo>
                  <a:cubicBezTo>
                    <a:pt x="10" y="32"/>
                    <a:pt x="13" y="31"/>
                    <a:pt x="17" y="29"/>
                  </a:cubicBezTo>
                  <a:cubicBezTo>
                    <a:pt x="18" y="35"/>
                    <a:pt x="20" y="40"/>
                    <a:pt x="22" y="45"/>
                  </a:cubicBezTo>
                  <a:cubicBezTo>
                    <a:pt x="23" y="49"/>
                    <a:pt x="29" y="48"/>
                    <a:pt x="29" y="44"/>
                  </a:cubicBezTo>
                  <a:cubicBezTo>
                    <a:pt x="30" y="42"/>
                    <a:pt x="29" y="40"/>
                    <a:pt x="28" y="38"/>
                  </a:cubicBezTo>
                  <a:cubicBezTo>
                    <a:pt x="28" y="37"/>
                    <a:pt x="27" y="36"/>
                    <a:pt x="26" y="35"/>
                  </a:cubicBezTo>
                  <a:cubicBezTo>
                    <a:pt x="26" y="33"/>
                    <a:pt x="25" y="31"/>
                    <a:pt x="25" y="29"/>
                  </a:cubicBezTo>
                  <a:cubicBezTo>
                    <a:pt x="24" y="28"/>
                    <a:pt x="24" y="27"/>
                    <a:pt x="24" y="26"/>
                  </a:cubicBezTo>
                  <a:cubicBezTo>
                    <a:pt x="24" y="25"/>
                    <a:pt x="25" y="25"/>
                    <a:pt x="25" y="25"/>
                  </a:cubicBezTo>
                  <a:cubicBezTo>
                    <a:pt x="26" y="25"/>
                    <a:pt x="28" y="24"/>
                    <a:pt x="27" y="24"/>
                  </a:cubicBezTo>
                  <a:cubicBezTo>
                    <a:pt x="32" y="23"/>
                    <a:pt x="31" y="14"/>
                    <a:pt x="25" y="1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1" name="Freeform 297"/>
            <p:cNvSpPr>
              <a:spLocks/>
            </p:cNvSpPr>
            <p:nvPr/>
          </p:nvSpPr>
          <p:spPr bwMode="auto">
            <a:xfrm>
              <a:off x="1588" y="1211"/>
              <a:ext cx="45" cy="70"/>
            </a:xfrm>
            <a:custGeom>
              <a:avLst/>
              <a:gdLst>
                <a:gd name="T0" fmla="*/ 33 w 36"/>
                <a:gd name="T1" fmla="*/ 28 h 56"/>
                <a:gd name="T2" fmla="*/ 19 w 36"/>
                <a:gd name="T3" fmla="*/ 20 h 56"/>
                <a:gd name="T4" fmla="*/ 13 w 36"/>
                <a:gd name="T5" fmla="*/ 23 h 56"/>
                <a:gd name="T6" fmla="*/ 10 w 36"/>
                <a:gd name="T7" fmla="*/ 18 h 56"/>
                <a:gd name="T8" fmla="*/ 9 w 36"/>
                <a:gd name="T9" fmla="*/ 12 h 56"/>
                <a:gd name="T10" fmla="*/ 9 w 36"/>
                <a:gd name="T11" fmla="*/ 11 h 56"/>
                <a:gd name="T12" fmla="*/ 16 w 36"/>
                <a:gd name="T13" fmla="*/ 9 h 56"/>
                <a:gd name="T14" fmla="*/ 26 w 36"/>
                <a:gd name="T15" fmla="*/ 5 h 56"/>
                <a:gd name="T16" fmla="*/ 25 w 36"/>
                <a:gd name="T17" fmla="*/ 2 h 56"/>
                <a:gd name="T18" fmla="*/ 16 w 36"/>
                <a:gd name="T19" fmla="*/ 1 h 56"/>
                <a:gd name="T20" fmla="*/ 3 w 36"/>
                <a:gd name="T21" fmla="*/ 5 h 56"/>
                <a:gd name="T22" fmla="*/ 3 w 36"/>
                <a:gd name="T23" fmla="*/ 11 h 56"/>
                <a:gd name="T24" fmla="*/ 3 w 36"/>
                <a:gd name="T25" fmla="*/ 12 h 56"/>
                <a:gd name="T26" fmla="*/ 4 w 36"/>
                <a:gd name="T27" fmla="*/ 18 h 56"/>
                <a:gd name="T28" fmla="*/ 5 w 36"/>
                <a:gd name="T29" fmla="*/ 27 h 56"/>
                <a:gd name="T30" fmla="*/ 12 w 36"/>
                <a:gd name="T31" fmla="*/ 30 h 56"/>
                <a:gd name="T32" fmla="*/ 23 w 36"/>
                <a:gd name="T33" fmla="*/ 27 h 56"/>
                <a:gd name="T34" fmla="*/ 28 w 36"/>
                <a:gd name="T35" fmla="*/ 39 h 56"/>
                <a:gd name="T36" fmla="*/ 25 w 36"/>
                <a:gd name="T37" fmla="*/ 46 h 56"/>
                <a:gd name="T38" fmla="*/ 16 w 36"/>
                <a:gd name="T39" fmla="*/ 51 h 56"/>
                <a:gd name="T40" fmla="*/ 17 w 36"/>
                <a:gd name="T41" fmla="*/ 54 h 56"/>
                <a:gd name="T42" fmla="*/ 34 w 36"/>
                <a:gd name="T43" fmla="*/ 46 h 56"/>
                <a:gd name="T44" fmla="*/ 33 w 36"/>
                <a:gd name="T45" fmla="*/ 28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6" h="56">
                  <a:moveTo>
                    <a:pt x="33" y="28"/>
                  </a:moveTo>
                  <a:cubicBezTo>
                    <a:pt x="31" y="22"/>
                    <a:pt x="25" y="18"/>
                    <a:pt x="19" y="20"/>
                  </a:cubicBezTo>
                  <a:cubicBezTo>
                    <a:pt x="17" y="21"/>
                    <a:pt x="15" y="22"/>
                    <a:pt x="13" y="23"/>
                  </a:cubicBezTo>
                  <a:cubicBezTo>
                    <a:pt x="10" y="24"/>
                    <a:pt x="11" y="20"/>
                    <a:pt x="10" y="18"/>
                  </a:cubicBezTo>
                  <a:cubicBezTo>
                    <a:pt x="10" y="16"/>
                    <a:pt x="9" y="14"/>
                    <a:pt x="9" y="12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11" y="11"/>
                    <a:pt x="13" y="10"/>
                    <a:pt x="16" y="9"/>
                  </a:cubicBezTo>
                  <a:cubicBezTo>
                    <a:pt x="19" y="8"/>
                    <a:pt x="23" y="8"/>
                    <a:pt x="26" y="5"/>
                  </a:cubicBezTo>
                  <a:cubicBezTo>
                    <a:pt x="27" y="4"/>
                    <a:pt x="26" y="2"/>
                    <a:pt x="25" y="2"/>
                  </a:cubicBezTo>
                  <a:cubicBezTo>
                    <a:pt x="22" y="0"/>
                    <a:pt x="19" y="1"/>
                    <a:pt x="16" y="1"/>
                  </a:cubicBezTo>
                  <a:cubicBezTo>
                    <a:pt x="12" y="2"/>
                    <a:pt x="7" y="4"/>
                    <a:pt x="3" y="5"/>
                  </a:cubicBezTo>
                  <a:cubicBezTo>
                    <a:pt x="0" y="6"/>
                    <a:pt x="1" y="10"/>
                    <a:pt x="3" y="11"/>
                  </a:cubicBezTo>
                  <a:cubicBezTo>
                    <a:pt x="3" y="11"/>
                    <a:pt x="3" y="12"/>
                    <a:pt x="3" y="12"/>
                  </a:cubicBezTo>
                  <a:cubicBezTo>
                    <a:pt x="4" y="14"/>
                    <a:pt x="4" y="16"/>
                    <a:pt x="4" y="18"/>
                  </a:cubicBezTo>
                  <a:cubicBezTo>
                    <a:pt x="4" y="21"/>
                    <a:pt x="4" y="24"/>
                    <a:pt x="5" y="27"/>
                  </a:cubicBezTo>
                  <a:cubicBezTo>
                    <a:pt x="7" y="29"/>
                    <a:pt x="9" y="30"/>
                    <a:pt x="12" y="30"/>
                  </a:cubicBezTo>
                  <a:cubicBezTo>
                    <a:pt x="16" y="31"/>
                    <a:pt x="19" y="27"/>
                    <a:pt x="23" y="27"/>
                  </a:cubicBezTo>
                  <a:cubicBezTo>
                    <a:pt x="27" y="27"/>
                    <a:pt x="28" y="35"/>
                    <a:pt x="28" y="39"/>
                  </a:cubicBezTo>
                  <a:cubicBezTo>
                    <a:pt x="28" y="42"/>
                    <a:pt x="27" y="44"/>
                    <a:pt x="25" y="46"/>
                  </a:cubicBezTo>
                  <a:cubicBezTo>
                    <a:pt x="23" y="48"/>
                    <a:pt x="19" y="49"/>
                    <a:pt x="16" y="51"/>
                  </a:cubicBezTo>
                  <a:cubicBezTo>
                    <a:pt x="15" y="52"/>
                    <a:pt x="16" y="54"/>
                    <a:pt x="17" y="54"/>
                  </a:cubicBezTo>
                  <a:cubicBezTo>
                    <a:pt x="23" y="56"/>
                    <a:pt x="32" y="53"/>
                    <a:pt x="34" y="46"/>
                  </a:cubicBezTo>
                  <a:cubicBezTo>
                    <a:pt x="36" y="40"/>
                    <a:pt x="35" y="34"/>
                    <a:pt x="33" y="2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2" name="Freeform 298"/>
            <p:cNvSpPr>
              <a:spLocks noEditPoints="1"/>
            </p:cNvSpPr>
            <p:nvPr/>
          </p:nvSpPr>
          <p:spPr bwMode="auto">
            <a:xfrm>
              <a:off x="2566" y="3438"/>
              <a:ext cx="248" cy="170"/>
            </a:xfrm>
            <a:custGeom>
              <a:avLst/>
              <a:gdLst>
                <a:gd name="T0" fmla="*/ 195 w 197"/>
                <a:gd name="T1" fmla="*/ 97 h 135"/>
                <a:gd name="T2" fmla="*/ 189 w 197"/>
                <a:gd name="T3" fmla="*/ 35 h 135"/>
                <a:gd name="T4" fmla="*/ 187 w 197"/>
                <a:gd name="T5" fmla="*/ 8 h 135"/>
                <a:gd name="T6" fmla="*/ 185 w 197"/>
                <a:gd name="T7" fmla="*/ 1 h 135"/>
                <a:gd name="T8" fmla="*/ 137 w 197"/>
                <a:gd name="T9" fmla="*/ 2 h 135"/>
                <a:gd name="T10" fmla="*/ 89 w 197"/>
                <a:gd name="T11" fmla="*/ 0 h 135"/>
                <a:gd name="T12" fmla="*/ 46 w 197"/>
                <a:gd name="T13" fmla="*/ 7 h 135"/>
                <a:gd name="T14" fmla="*/ 13 w 197"/>
                <a:gd name="T15" fmla="*/ 5 h 135"/>
                <a:gd name="T16" fmla="*/ 5 w 197"/>
                <a:gd name="T17" fmla="*/ 5 h 135"/>
                <a:gd name="T18" fmla="*/ 2 w 197"/>
                <a:gd name="T19" fmla="*/ 5 h 135"/>
                <a:gd name="T20" fmla="*/ 2 w 197"/>
                <a:gd name="T21" fmla="*/ 7 h 135"/>
                <a:gd name="T22" fmla="*/ 2 w 197"/>
                <a:gd name="T23" fmla="*/ 60 h 135"/>
                <a:gd name="T24" fmla="*/ 4 w 197"/>
                <a:gd name="T25" fmla="*/ 101 h 135"/>
                <a:gd name="T26" fmla="*/ 9 w 197"/>
                <a:gd name="T27" fmla="*/ 135 h 135"/>
                <a:gd name="T28" fmla="*/ 34 w 197"/>
                <a:gd name="T29" fmla="*/ 134 h 135"/>
                <a:gd name="T30" fmla="*/ 65 w 197"/>
                <a:gd name="T31" fmla="*/ 133 h 135"/>
                <a:gd name="T32" fmla="*/ 101 w 197"/>
                <a:gd name="T33" fmla="*/ 131 h 135"/>
                <a:gd name="T34" fmla="*/ 123 w 197"/>
                <a:gd name="T35" fmla="*/ 128 h 135"/>
                <a:gd name="T36" fmla="*/ 147 w 197"/>
                <a:gd name="T37" fmla="*/ 127 h 135"/>
                <a:gd name="T38" fmla="*/ 169 w 197"/>
                <a:gd name="T39" fmla="*/ 125 h 135"/>
                <a:gd name="T40" fmla="*/ 193 w 197"/>
                <a:gd name="T41" fmla="*/ 121 h 135"/>
                <a:gd name="T42" fmla="*/ 196 w 197"/>
                <a:gd name="T43" fmla="*/ 119 h 135"/>
                <a:gd name="T44" fmla="*/ 195 w 197"/>
                <a:gd name="T45" fmla="*/ 104 h 135"/>
                <a:gd name="T46" fmla="*/ 158 w 197"/>
                <a:gd name="T47" fmla="*/ 118 h 135"/>
                <a:gd name="T48" fmla="*/ 136 w 197"/>
                <a:gd name="T49" fmla="*/ 120 h 135"/>
                <a:gd name="T50" fmla="*/ 113 w 197"/>
                <a:gd name="T51" fmla="*/ 123 h 135"/>
                <a:gd name="T52" fmla="*/ 79 w 197"/>
                <a:gd name="T53" fmla="*/ 126 h 135"/>
                <a:gd name="T54" fmla="*/ 49 w 197"/>
                <a:gd name="T55" fmla="*/ 128 h 135"/>
                <a:gd name="T56" fmla="*/ 11 w 197"/>
                <a:gd name="T57" fmla="*/ 128 h 135"/>
                <a:gd name="T58" fmla="*/ 11 w 197"/>
                <a:gd name="T59" fmla="*/ 115 h 135"/>
                <a:gd name="T60" fmla="*/ 8 w 197"/>
                <a:gd name="T61" fmla="*/ 79 h 135"/>
                <a:gd name="T62" fmla="*/ 7 w 197"/>
                <a:gd name="T63" fmla="*/ 40 h 135"/>
                <a:gd name="T64" fmla="*/ 10 w 197"/>
                <a:gd name="T65" fmla="*/ 11 h 135"/>
                <a:gd name="T66" fmla="*/ 44 w 197"/>
                <a:gd name="T67" fmla="*/ 13 h 135"/>
                <a:gd name="T68" fmla="*/ 87 w 197"/>
                <a:gd name="T69" fmla="*/ 7 h 135"/>
                <a:gd name="T70" fmla="*/ 135 w 197"/>
                <a:gd name="T71" fmla="*/ 8 h 135"/>
                <a:gd name="T72" fmla="*/ 184 w 197"/>
                <a:gd name="T73" fmla="*/ 32 h 135"/>
                <a:gd name="T74" fmla="*/ 186 w 197"/>
                <a:gd name="T75" fmla="*/ 63 h 135"/>
                <a:gd name="T76" fmla="*/ 190 w 197"/>
                <a:gd name="T77" fmla="*/ 107 h 135"/>
                <a:gd name="T78" fmla="*/ 171 w 197"/>
                <a:gd name="T79" fmla="*/ 117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97" h="135">
                  <a:moveTo>
                    <a:pt x="195" y="104"/>
                  </a:moveTo>
                  <a:cubicBezTo>
                    <a:pt x="195" y="101"/>
                    <a:pt x="195" y="99"/>
                    <a:pt x="195" y="97"/>
                  </a:cubicBezTo>
                  <a:cubicBezTo>
                    <a:pt x="193" y="87"/>
                    <a:pt x="193" y="76"/>
                    <a:pt x="192" y="65"/>
                  </a:cubicBezTo>
                  <a:cubicBezTo>
                    <a:pt x="191" y="55"/>
                    <a:pt x="189" y="45"/>
                    <a:pt x="189" y="35"/>
                  </a:cubicBezTo>
                  <a:cubicBezTo>
                    <a:pt x="189" y="31"/>
                    <a:pt x="187" y="27"/>
                    <a:pt x="187" y="23"/>
                  </a:cubicBezTo>
                  <a:cubicBezTo>
                    <a:pt x="186" y="18"/>
                    <a:pt x="187" y="13"/>
                    <a:pt x="187" y="8"/>
                  </a:cubicBezTo>
                  <a:cubicBezTo>
                    <a:pt x="191" y="8"/>
                    <a:pt x="191" y="1"/>
                    <a:pt x="187" y="1"/>
                  </a:cubicBezTo>
                  <a:cubicBezTo>
                    <a:pt x="186" y="1"/>
                    <a:pt x="186" y="1"/>
                    <a:pt x="185" y="1"/>
                  </a:cubicBezTo>
                  <a:cubicBezTo>
                    <a:pt x="185" y="1"/>
                    <a:pt x="185" y="1"/>
                    <a:pt x="185" y="1"/>
                  </a:cubicBezTo>
                  <a:cubicBezTo>
                    <a:pt x="169" y="1"/>
                    <a:pt x="153" y="1"/>
                    <a:pt x="137" y="2"/>
                  </a:cubicBezTo>
                  <a:cubicBezTo>
                    <a:pt x="129" y="2"/>
                    <a:pt x="121" y="3"/>
                    <a:pt x="113" y="2"/>
                  </a:cubicBezTo>
                  <a:cubicBezTo>
                    <a:pt x="105" y="2"/>
                    <a:pt x="97" y="0"/>
                    <a:pt x="89" y="0"/>
                  </a:cubicBezTo>
                  <a:cubicBezTo>
                    <a:pt x="83" y="1"/>
                    <a:pt x="76" y="2"/>
                    <a:pt x="69" y="3"/>
                  </a:cubicBezTo>
                  <a:cubicBezTo>
                    <a:pt x="61" y="4"/>
                    <a:pt x="54" y="7"/>
                    <a:pt x="46" y="7"/>
                  </a:cubicBezTo>
                  <a:cubicBezTo>
                    <a:pt x="38" y="8"/>
                    <a:pt x="30" y="7"/>
                    <a:pt x="22" y="6"/>
                  </a:cubicBezTo>
                  <a:cubicBezTo>
                    <a:pt x="19" y="5"/>
                    <a:pt x="16" y="5"/>
                    <a:pt x="13" y="5"/>
                  </a:cubicBezTo>
                  <a:cubicBezTo>
                    <a:pt x="11" y="5"/>
                    <a:pt x="9" y="6"/>
                    <a:pt x="8" y="5"/>
                  </a:cubicBezTo>
                  <a:cubicBezTo>
                    <a:pt x="7" y="5"/>
                    <a:pt x="6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3"/>
                    <a:pt x="3" y="3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6"/>
                    <a:pt x="2" y="7"/>
                  </a:cubicBezTo>
                  <a:cubicBezTo>
                    <a:pt x="0" y="17"/>
                    <a:pt x="1" y="29"/>
                    <a:pt x="1" y="40"/>
                  </a:cubicBezTo>
                  <a:cubicBezTo>
                    <a:pt x="1" y="47"/>
                    <a:pt x="2" y="53"/>
                    <a:pt x="2" y="60"/>
                  </a:cubicBezTo>
                  <a:cubicBezTo>
                    <a:pt x="3" y="67"/>
                    <a:pt x="2" y="75"/>
                    <a:pt x="2" y="83"/>
                  </a:cubicBezTo>
                  <a:cubicBezTo>
                    <a:pt x="2" y="89"/>
                    <a:pt x="4" y="95"/>
                    <a:pt x="4" y="101"/>
                  </a:cubicBezTo>
                  <a:cubicBezTo>
                    <a:pt x="4" y="107"/>
                    <a:pt x="5" y="113"/>
                    <a:pt x="5" y="118"/>
                  </a:cubicBezTo>
                  <a:cubicBezTo>
                    <a:pt x="6" y="124"/>
                    <a:pt x="3" y="132"/>
                    <a:pt x="9" y="135"/>
                  </a:cubicBezTo>
                  <a:cubicBezTo>
                    <a:pt x="10" y="135"/>
                    <a:pt x="11" y="134"/>
                    <a:pt x="11" y="134"/>
                  </a:cubicBezTo>
                  <a:cubicBezTo>
                    <a:pt x="19" y="134"/>
                    <a:pt x="27" y="134"/>
                    <a:pt x="34" y="134"/>
                  </a:cubicBezTo>
                  <a:cubicBezTo>
                    <a:pt x="41" y="134"/>
                    <a:pt x="49" y="135"/>
                    <a:pt x="56" y="133"/>
                  </a:cubicBezTo>
                  <a:cubicBezTo>
                    <a:pt x="59" y="132"/>
                    <a:pt x="62" y="133"/>
                    <a:pt x="65" y="133"/>
                  </a:cubicBezTo>
                  <a:cubicBezTo>
                    <a:pt x="69" y="133"/>
                    <a:pt x="73" y="133"/>
                    <a:pt x="77" y="133"/>
                  </a:cubicBezTo>
                  <a:cubicBezTo>
                    <a:pt x="85" y="133"/>
                    <a:pt x="93" y="131"/>
                    <a:pt x="101" y="131"/>
                  </a:cubicBezTo>
                  <a:cubicBezTo>
                    <a:pt x="104" y="130"/>
                    <a:pt x="108" y="130"/>
                    <a:pt x="111" y="130"/>
                  </a:cubicBezTo>
                  <a:cubicBezTo>
                    <a:pt x="115" y="130"/>
                    <a:pt x="119" y="128"/>
                    <a:pt x="123" y="128"/>
                  </a:cubicBezTo>
                  <a:cubicBezTo>
                    <a:pt x="127" y="128"/>
                    <a:pt x="130" y="128"/>
                    <a:pt x="134" y="127"/>
                  </a:cubicBezTo>
                  <a:cubicBezTo>
                    <a:pt x="138" y="126"/>
                    <a:pt x="143" y="127"/>
                    <a:pt x="147" y="127"/>
                  </a:cubicBezTo>
                  <a:cubicBezTo>
                    <a:pt x="150" y="127"/>
                    <a:pt x="153" y="126"/>
                    <a:pt x="156" y="126"/>
                  </a:cubicBezTo>
                  <a:cubicBezTo>
                    <a:pt x="160" y="125"/>
                    <a:pt x="164" y="125"/>
                    <a:pt x="169" y="125"/>
                  </a:cubicBezTo>
                  <a:cubicBezTo>
                    <a:pt x="173" y="124"/>
                    <a:pt x="177" y="123"/>
                    <a:pt x="182" y="122"/>
                  </a:cubicBezTo>
                  <a:cubicBezTo>
                    <a:pt x="186" y="122"/>
                    <a:pt x="189" y="121"/>
                    <a:pt x="193" y="121"/>
                  </a:cubicBezTo>
                  <a:cubicBezTo>
                    <a:pt x="194" y="120"/>
                    <a:pt x="194" y="120"/>
                    <a:pt x="194" y="120"/>
                  </a:cubicBezTo>
                  <a:cubicBezTo>
                    <a:pt x="195" y="120"/>
                    <a:pt x="195" y="120"/>
                    <a:pt x="196" y="119"/>
                  </a:cubicBezTo>
                  <a:cubicBezTo>
                    <a:pt x="197" y="117"/>
                    <a:pt x="197" y="113"/>
                    <a:pt x="196" y="110"/>
                  </a:cubicBezTo>
                  <a:cubicBezTo>
                    <a:pt x="195" y="109"/>
                    <a:pt x="195" y="105"/>
                    <a:pt x="195" y="104"/>
                  </a:cubicBezTo>
                  <a:close/>
                  <a:moveTo>
                    <a:pt x="171" y="117"/>
                  </a:moveTo>
                  <a:cubicBezTo>
                    <a:pt x="167" y="119"/>
                    <a:pt x="163" y="118"/>
                    <a:pt x="158" y="118"/>
                  </a:cubicBezTo>
                  <a:cubicBezTo>
                    <a:pt x="155" y="118"/>
                    <a:pt x="151" y="120"/>
                    <a:pt x="147" y="120"/>
                  </a:cubicBezTo>
                  <a:cubicBezTo>
                    <a:pt x="144" y="120"/>
                    <a:pt x="140" y="120"/>
                    <a:pt x="136" y="120"/>
                  </a:cubicBezTo>
                  <a:cubicBezTo>
                    <a:pt x="132" y="120"/>
                    <a:pt x="128" y="121"/>
                    <a:pt x="124" y="121"/>
                  </a:cubicBezTo>
                  <a:cubicBezTo>
                    <a:pt x="120" y="122"/>
                    <a:pt x="117" y="123"/>
                    <a:pt x="113" y="123"/>
                  </a:cubicBezTo>
                  <a:cubicBezTo>
                    <a:pt x="109" y="124"/>
                    <a:pt x="105" y="124"/>
                    <a:pt x="101" y="124"/>
                  </a:cubicBezTo>
                  <a:cubicBezTo>
                    <a:pt x="93" y="124"/>
                    <a:pt x="86" y="126"/>
                    <a:pt x="79" y="126"/>
                  </a:cubicBezTo>
                  <a:cubicBezTo>
                    <a:pt x="72" y="126"/>
                    <a:pt x="63" y="125"/>
                    <a:pt x="56" y="126"/>
                  </a:cubicBezTo>
                  <a:cubicBezTo>
                    <a:pt x="54" y="127"/>
                    <a:pt x="52" y="128"/>
                    <a:pt x="49" y="128"/>
                  </a:cubicBezTo>
                  <a:cubicBezTo>
                    <a:pt x="45" y="128"/>
                    <a:pt x="40" y="128"/>
                    <a:pt x="36" y="128"/>
                  </a:cubicBezTo>
                  <a:cubicBezTo>
                    <a:pt x="28" y="128"/>
                    <a:pt x="19" y="128"/>
                    <a:pt x="11" y="128"/>
                  </a:cubicBezTo>
                  <a:cubicBezTo>
                    <a:pt x="11" y="127"/>
                    <a:pt x="11" y="126"/>
                    <a:pt x="11" y="125"/>
                  </a:cubicBezTo>
                  <a:cubicBezTo>
                    <a:pt x="11" y="121"/>
                    <a:pt x="11" y="118"/>
                    <a:pt x="11" y="115"/>
                  </a:cubicBezTo>
                  <a:cubicBezTo>
                    <a:pt x="10" y="109"/>
                    <a:pt x="10" y="103"/>
                    <a:pt x="10" y="98"/>
                  </a:cubicBezTo>
                  <a:cubicBezTo>
                    <a:pt x="10" y="91"/>
                    <a:pt x="8" y="85"/>
                    <a:pt x="8" y="79"/>
                  </a:cubicBezTo>
                  <a:cubicBezTo>
                    <a:pt x="8" y="72"/>
                    <a:pt x="8" y="66"/>
                    <a:pt x="8" y="60"/>
                  </a:cubicBezTo>
                  <a:cubicBezTo>
                    <a:pt x="8" y="53"/>
                    <a:pt x="7" y="47"/>
                    <a:pt x="7" y="40"/>
                  </a:cubicBezTo>
                  <a:cubicBezTo>
                    <a:pt x="6" y="30"/>
                    <a:pt x="8" y="19"/>
                    <a:pt x="6" y="9"/>
                  </a:cubicBezTo>
                  <a:cubicBezTo>
                    <a:pt x="7" y="10"/>
                    <a:pt x="8" y="10"/>
                    <a:pt x="10" y="11"/>
                  </a:cubicBezTo>
                  <a:cubicBezTo>
                    <a:pt x="14" y="11"/>
                    <a:pt x="18" y="11"/>
                    <a:pt x="22" y="11"/>
                  </a:cubicBezTo>
                  <a:cubicBezTo>
                    <a:pt x="30" y="13"/>
                    <a:pt x="37" y="13"/>
                    <a:pt x="44" y="13"/>
                  </a:cubicBezTo>
                  <a:cubicBezTo>
                    <a:pt x="51" y="13"/>
                    <a:pt x="58" y="11"/>
                    <a:pt x="65" y="10"/>
                  </a:cubicBezTo>
                  <a:cubicBezTo>
                    <a:pt x="73" y="8"/>
                    <a:pt x="80" y="8"/>
                    <a:pt x="87" y="7"/>
                  </a:cubicBezTo>
                  <a:cubicBezTo>
                    <a:pt x="95" y="6"/>
                    <a:pt x="103" y="8"/>
                    <a:pt x="111" y="8"/>
                  </a:cubicBezTo>
                  <a:cubicBezTo>
                    <a:pt x="119" y="9"/>
                    <a:pt x="127" y="8"/>
                    <a:pt x="135" y="8"/>
                  </a:cubicBezTo>
                  <a:cubicBezTo>
                    <a:pt x="151" y="8"/>
                    <a:pt x="167" y="8"/>
                    <a:pt x="182" y="8"/>
                  </a:cubicBezTo>
                  <a:cubicBezTo>
                    <a:pt x="181" y="16"/>
                    <a:pt x="181" y="25"/>
                    <a:pt x="184" y="32"/>
                  </a:cubicBezTo>
                  <a:cubicBezTo>
                    <a:pt x="185" y="36"/>
                    <a:pt x="184" y="43"/>
                    <a:pt x="184" y="47"/>
                  </a:cubicBezTo>
                  <a:cubicBezTo>
                    <a:pt x="185" y="53"/>
                    <a:pt x="185" y="58"/>
                    <a:pt x="186" y="63"/>
                  </a:cubicBezTo>
                  <a:cubicBezTo>
                    <a:pt x="188" y="73"/>
                    <a:pt x="187" y="83"/>
                    <a:pt x="188" y="92"/>
                  </a:cubicBezTo>
                  <a:cubicBezTo>
                    <a:pt x="189" y="97"/>
                    <a:pt x="190" y="102"/>
                    <a:pt x="190" y="107"/>
                  </a:cubicBezTo>
                  <a:cubicBezTo>
                    <a:pt x="190" y="110"/>
                    <a:pt x="191" y="113"/>
                    <a:pt x="192" y="116"/>
                  </a:cubicBezTo>
                  <a:cubicBezTo>
                    <a:pt x="185" y="115"/>
                    <a:pt x="178" y="115"/>
                    <a:pt x="171" y="1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3" name="Freeform 299"/>
            <p:cNvSpPr>
              <a:spLocks noEditPoints="1"/>
            </p:cNvSpPr>
            <p:nvPr/>
          </p:nvSpPr>
          <p:spPr bwMode="auto">
            <a:xfrm>
              <a:off x="2466" y="3572"/>
              <a:ext cx="61" cy="45"/>
            </a:xfrm>
            <a:custGeom>
              <a:avLst/>
              <a:gdLst>
                <a:gd name="T0" fmla="*/ 45 w 48"/>
                <a:gd name="T1" fmla="*/ 9 h 36"/>
                <a:gd name="T2" fmla="*/ 44 w 48"/>
                <a:gd name="T3" fmla="*/ 7 h 36"/>
                <a:gd name="T4" fmla="*/ 44 w 48"/>
                <a:gd name="T5" fmla="*/ 4 h 36"/>
                <a:gd name="T6" fmla="*/ 41 w 48"/>
                <a:gd name="T7" fmla="*/ 2 h 36"/>
                <a:gd name="T8" fmla="*/ 39 w 48"/>
                <a:gd name="T9" fmla="*/ 2 h 36"/>
                <a:gd name="T10" fmla="*/ 39 w 48"/>
                <a:gd name="T11" fmla="*/ 2 h 36"/>
                <a:gd name="T12" fmla="*/ 39 w 48"/>
                <a:gd name="T13" fmla="*/ 2 h 36"/>
                <a:gd name="T14" fmla="*/ 39 w 48"/>
                <a:gd name="T15" fmla="*/ 2 h 36"/>
                <a:gd name="T16" fmla="*/ 33 w 48"/>
                <a:gd name="T17" fmla="*/ 2 h 36"/>
                <a:gd name="T18" fmla="*/ 32 w 48"/>
                <a:gd name="T19" fmla="*/ 3 h 36"/>
                <a:gd name="T20" fmla="*/ 15 w 48"/>
                <a:gd name="T21" fmla="*/ 5 h 36"/>
                <a:gd name="T22" fmla="*/ 14 w 48"/>
                <a:gd name="T23" fmla="*/ 7 h 36"/>
                <a:gd name="T24" fmla="*/ 3 w 48"/>
                <a:gd name="T25" fmla="*/ 8 h 36"/>
                <a:gd name="T26" fmla="*/ 3 w 48"/>
                <a:gd name="T27" fmla="*/ 14 h 36"/>
                <a:gd name="T28" fmla="*/ 6 w 48"/>
                <a:gd name="T29" fmla="*/ 14 h 36"/>
                <a:gd name="T30" fmla="*/ 7 w 48"/>
                <a:gd name="T31" fmla="*/ 15 h 36"/>
                <a:gd name="T32" fmla="*/ 6 w 48"/>
                <a:gd name="T33" fmla="*/ 22 h 36"/>
                <a:gd name="T34" fmla="*/ 11 w 48"/>
                <a:gd name="T35" fmla="*/ 32 h 36"/>
                <a:gd name="T36" fmla="*/ 25 w 48"/>
                <a:gd name="T37" fmla="*/ 32 h 36"/>
                <a:gd name="T38" fmla="*/ 41 w 48"/>
                <a:gd name="T39" fmla="*/ 32 h 36"/>
                <a:gd name="T40" fmla="*/ 42 w 48"/>
                <a:gd name="T41" fmla="*/ 35 h 36"/>
                <a:gd name="T42" fmla="*/ 45 w 48"/>
                <a:gd name="T43" fmla="*/ 34 h 36"/>
                <a:gd name="T44" fmla="*/ 46 w 48"/>
                <a:gd name="T45" fmla="*/ 22 h 36"/>
                <a:gd name="T46" fmla="*/ 45 w 48"/>
                <a:gd name="T47" fmla="*/ 9 h 36"/>
                <a:gd name="T48" fmla="*/ 12 w 48"/>
                <a:gd name="T49" fmla="*/ 14 h 36"/>
                <a:gd name="T50" fmla="*/ 18 w 48"/>
                <a:gd name="T51" fmla="*/ 14 h 36"/>
                <a:gd name="T52" fmla="*/ 30 w 48"/>
                <a:gd name="T53" fmla="*/ 10 h 36"/>
                <a:gd name="T54" fmla="*/ 35 w 48"/>
                <a:gd name="T55" fmla="*/ 9 h 36"/>
                <a:gd name="T56" fmla="*/ 35 w 48"/>
                <a:gd name="T57" fmla="*/ 9 h 36"/>
                <a:gd name="T58" fmla="*/ 37 w 48"/>
                <a:gd name="T59" fmla="*/ 10 h 36"/>
                <a:gd name="T60" fmla="*/ 39 w 48"/>
                <a:gd name="T61" fmla="*/ 10 h 36"/>
                <a:gd name="T62" fmla="*/ 39 w 48"/>
                <a:gd name="T63" fmla="*/ 14 h 36"/>
                <a:gd name="T64" fmla="*/ 27 w 48"/>
                <a:gd name="T65" fmla="*/ 14 h 36"/>
                <a:gd name="T66" fmla="*/ 12 w 48"/>
                <a:gd name="T67" fmla="*/ 16 h 36"/>
                <a:gd name="T68" fmla="*/ 12 w 48"/>
                <a:gd name="T69" fmla="*/ 14 h 36"/>
                <a:gd name="T70" fmla="*/ 31 w 48"/>
                <a:gd name="T71" fmla="*/ 25 h 36"/>
                <a:gd name="T72" fmla="*/ 18 w 48"/>
                <a:gd name="T73" fmla="*/ 25 h 36"/>
                <a:gd name="T74" fmla="*/ 14 w 48"/>
                <a:gd name="T75" fmla="*/ 25 h 36"/>
                <a:gd name="T76" fmla="*/ 14 w 48"/>
                <a:gd name="T77" fmla="*/ 22 h 36"/>
                <a:gd name="T78" fmla="*/ 27 w 48"/>
                <a:gd name="T79" fmla="*/ 23 h 36"/>
                <a:gd name="T80" fmla="*/ 39 w 48"/>
                <a:gd name="T81" fmla="*/ 21 h 36"/>
                <a:gd name="T82" fmla="*/ 39 w 48"/>
                <a:gd name="T83" fmla="*/ 21 h 36"/>
                <a:gd name="T84" fmla="*/ 39 w 48"/>
                <a:gd name="T85" fmla="*/ 25 h 36"/>
                <a:gd name="T86" fmla="*/ 31 w 48"/>
                <a:gd name="T87" fmla="*/ 2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8" h="36">
                  <a:moveTo>
                    <a:pt x="45" y="9"/>
                  </a:moveTo>
                  <a:cubicBezTo>
                    <a:pt x="45" y="8"/>
                    <a:pt x="45" y="8"/>
                    <a:pt x="44" y="7"/>
                  </a:cubicBezTo>
                  <a:cubicBezTo>
                    <a:pt x="45" y="6"/>
                    <a:pt x="45" y="5"/>
                    <a:pt x="44" y="4"/>
                  </a:cubicBezTo>
                  <a:cubicBezTo>
                    <a:pt x="43" y="3"/>
                    <a:pt x="42" y="3"/>
                    <a:pt x="41" y="2"/>
                  </a:cubicBezTo>
                  <a:cubicBezTo>
                    <a:pt x="40" y="2"/>
                    <a:pt x="40" y="2"/>
                    <a:pt x="39" y="2"/>
                  </a:cubicBezTo>
                  <a:cubicBezTo>
                    <a:pt x="39" y="2"/>
                    <a:pt x="39" y="2"/>
                    <a:pt x="39" y="2"/>
                  </a:cubicBezTo>
                  <a:cubicBezTo>
                    <a:pt x="39" y="2"/>
                    <a:pt x="39" y="2"/>
                    <a:pt x="39" y="2"/>
                  </a:cubicBezTo>
                  <a:cubicBezTo>
                    <a:pt x="39" y="2"/>
                    <a:pt x="39" y="2"/>
                    <a:pt x="39" y="2"/>
                  </a:cubicBezTo>
                  <a:cubicBezTo>
                    <a:pt x="37" y="0"/>
                    <a:pt x="35" y="0"/>
                    <a:pt x="33" y="2"/>
                  </a:cubicBezTo>
                  <a:cubicBezTo>
                    <a:pt x="33" y="2"/>
                    <a:pt x="32" y="2"/>
                    <a:pt x="32" y="3"/>
                  </a:cubicBezTo>
                  <a:cubicBezTo>
                    <a:pt x="26" y="2"/>
                    <a:pt x="19" y="2"/>
                    <a:pt x="15" y="5"/>
                  </a:cubicBezTo>
                  <a:cubicBezTo>
                    <a:pt x="14" y="5"/>
                    <a:pt x="14" y="6"/>
                    <a:pt x="14" y="7"/>
                  </a:cubicBezTo>
                  <a:cubicBezTo>
                    <a:pt x="10" y="7"/>
                    <a:pt x="7" y="8"/>
                    <a:pt x="3" y="8"/>
                  </a:cubicBezTo>
                  <a:cubicBezTo>
                    <a:pt x="0" y="9"/>
                    <a:pt x="0" y="13"/>
                    <a:pt x="3" y="14"/>
                  </a:cubicBezTo>
                  <a:cubicBezTo>
                    <a:pt x="4" y="14"/>
                    <a:pt x="5" y="14"/>
                    <a:pt x="6" y="14"/>
                  </a:cubicBezTo>
                  <a:cubicBezTo>
                    <a:pt x="7" y="14"/>
                    <a:pt x="7" y="15"/>
                    <a:pt x="7" y="15"/>
                  </a:cubicBezTo>
                  <a:cubicBezTo>
                    <a:pt x="7" y="17"/>
                    <a:pt x="6" y="20"/>
                    <a:pt x="6" y="22"/>
                  </a:cubicBezTo>
                  <a:cubicBezTo>
                    <a:pt x="6" y="26"/>
                    <a:pt x="7" y="30"/>
                    <a:pt x="11" y="32"/>
                  </a:cubicBezTo>
                  <a:cubicBezTo>
                    <a:pt x="15" y="35"/>
                    <a:pt x="20" y="32"/>
                    <a:pt x="25" y="32"/>
                  </a:cubicBezTo>
                  <a:cubicBezTo>
                    <a:pt x="30" y="32"/>
                    <a:pt x="36" y="33"/>
                    <a:pt x="41" y="32"/>
                  </a:cubicBezTo>
                  <a:cubicBezTo>
                    <a:pt x="41" y="33"/>
                    <a:pt x="41" y="34"/>
                    <a:pt x="42" y="35"/>
                  </a:cubicBezTo>
                  <a:cubicBezTo>
                    <a:pt x="43" y="36"/>
                    <a:pt x="45" y="35"/>
                    <a:pt x="45" y="34"/>
                  </a:cubicBezTo>
                  <a:cubicBezTo>
                    <a:pt x="48" y="30"/>
                    <a:pt x="47" y="26"/>
                    <a:pt x="46" y="22"/>
                  </a:cubicBezTo>
                  <a:cubicBezTo>
                    <a:pt x="45" y="17"/>
                    <a:pt x="46" y="13"/>
                    <a:pt x="45" y="9"/>
                  </a:cubicBezTo>
                  <a:close/>
                  <a:moveTo>
                    <a:pt x="12" y="14"/>
                  </a:moveTo>
                  <a:cubicBezTo>
                    <a:pt x="14" y="14"/>
                    <a:pt x="16" y="14"/>
                    <a:pt x="18" y="14"/>
                  </a:cubicBezTo>
                  <a:cubicBezTo>
                    <a:pt x="22" y="13"/>
                    <a:pt x="27" y="13"/>
                    <a:pt x="30" y="10"/>
                  </a:cubicBezTo>
                  <a:cubicBezTo>
                    <a:pt x="32" y="10"/>
                    <a:pt x="33" y="9"/>
                    <a:pt x="35" y="9"/>
                  </a:cubicBezTo>
                  <a:cubicBezTo>
                    <a:pt x="35" y="9"/>
                    <a:pt x="35" y="9"/>
                    <a:pt x="35" y="9"/>
                  </a:cubicBezTo>
                  <a:cubicBezTo>
                    <a:pt x="36" y="9"/>
                    <a:pt x="37" y="10"/>
                    <a:pt x="37" y="10"/>
                  </a:cubicBezTo>
                  <a:cubicBezTo>
                    <a:pt x="38" y="10"/>
                    <a:pt x="38" y="10"/>
                    <a:pt x="39" y="10"/>
                  </a:cubicBezTo>
                  <a:cubicBezTo>
                    <a:pt x="39" y="11"/>
                    <a:pt x="39" y="13"/>
                    <a:pt x="39" y="14"/>
                  </a:cubicBezTo>
                  <a:cubicBezTo>
                    <a:pt x="35" y="13"/>
                    <a:pt x="31" y="14"/>
                    <a:pt x="27" y="14"/>
                  </a:cubicBezTo>
                  <a:cubicBezTo>
                    <a:pt x="22" y="15"/>
                    <a:pt x="17" y="15"/>
                    <a:pt x="12" y="16"/>
                  </a:cubicBezTo>
                  <a:cubicBezTo>
                    <a:pt x="12" y="15"/>
                    <a:pt x="12" y="15"/>
                    <a:pt x="12" y="14"/>
                  </a:cubicBezTo>
                  <a:close/>
                  <a:moveTo>
                    <a:pt x="31" y="25"/>
                  </a:moveTo>
                  <a:cubicBezTo>
                    <a:pt x="26" y="25"/>
                    <a:pt x="23" y="25"/>
                    <a:pt x="18" y="25"/>
                  </a:cubicBezTo>
                  <a:cubicBezTo>
                    <a:pt x="17" y="26"/>
                    <a:pt x="15" y="27"/>
                    <a:pt x="14" y="25"/>
                  </a:cubicBezTo>
                  <a:cubicBezTo>
                    <a:pt x="14" y="24"/>
                    <a:pt x="14" y="23"/>
                    <a:pt x="14" y="22"/>
                  </a:cubicBezTo>
                  <a:cubicBezTo>
                    <a:pt x="18" y="23"/>
                    <a:pt x="23" y="23"/>
                    <a:pt x="27" y="23"/>
                  </a:cubicBezTo>
                  <a:cubicBezTo>
                    <a:pt x="31" y="22"/>
                    <a:pt x="35" y="22"/>
                    <a:pt x="39" y="21"/>
                  </a:cubicBezTo>
                  <a:cubicBezTo>
                    <a:pt x="39" y="21"/>
                    <a:pt x="39" y="21"/>
                    <a:pt x="39" y="21"/>
                  </a:cubicBezTo>
                  <a:cubicBezTo>
                    <a:pt x="39" y="22"/>
                    <a:pt x="39" y="23"/>
                    <a:pt x="39" y="25"/>
                  </a:cubicBezTo>
                  <a:cubicBezTo>
                    <a:pt x="36" y="24"/>
                    <a:pt x="33" y="25"/>
                    <a:pt x="31" y="2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4" name="Freeform 300"/>
            <p:cNvSpPr>
              <a:spLocks/>
            </p:cNvSpPr>
            <p:nvPr/>
          </p:nvSpPr>
          <p:spPr bwMode="auto">
            <a:xfrm>
              <a:off x="2469" y="3629"/>
              <a:ext cx="24" cy="17"/>
            </a:xfrm>
            <a:custGeom>
              <a:avLst/>
              <a:gdLst>
                <a:gd name="T0" fmla="*/ 15 w 19"/>
                <a:gd name="T1" fmla="*/ 1 h 14"/>
                <a:gd name="T2" fmla="*/ 11 w 19"/>
                <a:gd name="T3" fmla="*/ 1 h 14"/>
                <a:gd name="T4" fmla="*/ 8 w 19"/>
                <a:gd name="T5" fmla="*/ 0 h 14"/>
                <a:gd name="T6" fmla="*/ 2 w 19"/>
                <a:gd name="T7" fmla="*/ 2 h 14"/>
                <a:gd name="T8" fmla="*/ 3 w 19"/>
                <a:gd name="T9" fmla="*/ 11 h 14"/>
                <a:gd name="T10" fmla="*/ 18 w 19"/>
                <a:gd name="T11" fmla="*/ 5 h 14"/>
                <a:gd name="T12" fmla="*/ 15 w 19"/>
                <a:gd name="T13" fmla="*/ 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" h="14">
                  <a:moveTo>
                    <a:pt x="15" y="1"/>
                  </a:moveTo>
                  <a:cubicBezTo>
                    <a:pt x="14" y="1"/>
                    <a:pt x="12" y="1"/>
                    <a:pt x="11" y="1"/>
                  </a:cubicBezTo>
                  <a:cubicBezTo>
                    <a:pt x="10" y="0"/>
                    <a:pt x="9" y="0"/>
                    <a:pt x="8" y="0"/>
                  </a:cubicBezTo>
                  <a:cubicBezTo>
                    <a:pt x="6" y="0"/>
                    <a:pt x="4" y="1"/>
                    <a:pt x="2" y="2"/>
                  </a:cubicBezTo>
                  <a:cubicBezTo>
                    <a:pt x="0" y="5"/>
                    <a:pt x="1" y="9"/>
                    <a:pt x="3" y="11"/>
                  </a:cubicBezTo>
                  <a:cubicBezTo>
                    <a:pt x="9" y="14"/>
                    <a:pt x="17" y="11"/>
                    <a:pt x="18" y="5"/>
                  </a:cubicBezTo>
                  <a:cubicBezTo>
                    <a:pt x="19" y="3"/>
                    <a:pt x="17" y="1"/>
                    <a:pt x="1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5" name="Freeform 301"/>
            <p:cNvSpPr>
              <a:spLocks/>
            </p:cNvSpPr>
            <p:nvPr/>
          </p:nvSpPr>
          <p:spPr bwMode="auto">
            <a:xfrm>
              <a:off x="2479" y="3646"/>
              <a:ext cx="10" cy="15"/>
            </a:xfrm>
            <a:custGeom>
              <a:avLst/>
              <a:gdLst>
                <a:gd name="T0" fmla="*/ 4 w 8"/>
                <a:gd name="T1" fmla="*/ 11 h 12"/>
                <a:gd name="T2" fmla="*/ 8 w 8"/>
                <a:gd name="T3" fmla="*/ 9 h 12"/>
                <a:gd name="T4" fmla="*/ 8 w 8"/>
                <a:gd name="T5" fmla="*/ 4 h 12"/>
                <a:gd name="T6" fmla="*/ 7 w 8"/>
                <a:gd name="T7" fmla="*/ 2 h 12"/>
                <a:gd name="T8" fmla="*/ 5 w 8"/>
                <a:gd name="T9" fmla="*/ 0 h 12"/>
                <a:gd name="T10" fmla="*/ 2 w 8"/>
                <a:gd name="T11" fmla="*/ 1 h 12"/>
                <a:gd name="T12" fmla="*/ 0 w 8"/>
                <a:gd name="T13" fmla="*/ 5 h 12"/>
                <a:gd name="T14" fmla="*/ 4 w 8"/>
                <a:gd name="T15" fmla="*/ 1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" h="12">
                  <a:moveTo>
                    <a:pt x="4" y="11"/>
                  </a:moveTo>
                  <a:cubicBezTo>
                    <a:pt x="6" y="12"/>
                    <a:pt x="8" y="11"/>
                    <a:pt x="8" y="9"/>
                  </a:cubicBezTo>
                  <a:cubicBezTo>
                    <a:pt x="8" y="7"/>
                    <a:pt x="8" y="6"/>
                    <a:pt x="8" y="4"/>
                  </a:cubicBezTo>
                  <a:cubicBezTo>
                    <a:pt x="8" y="3"/>
                    <a:pt x="8" y="2"/>
                    <a:pt x="7" y="2"/>
                  </a:cubicBezTo>
                  <a:cubicBezTo>
                    <a:pt x="7" y="1"/>
                    <a:pt x="6" y="1"/>
                    <a:pt x="5" y="0"/>
                  </a:cubicBezTo>
                  <a:cubicBezTo>
                    <a:pt x="4" y="0"/>
                    <a:pt x="3" y="0"/>
                    <a:pt x="2" y="1"/>
                  </a:cubicBezTo>
                  <a:cubicBezTo>
                    <a:pt x="1" y="2"/>
                    <a:pt x="0" y="3"/>
                    <a:pt x="0" y="5"/>
                  </a:cubicBezTo>
                  <a:cubicBezTo>
                    <a:pt x="0" y="8"/>
                    <a:pt x="2" y="10"/>
                    <a:pt x="4" y="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6" name="Freeform 302"/>
            <p:cNvSpPr>
              <a:spLocks/>
            </p:cNvSpPr>
            <p:nvPr/>
          </p:nvSpPr>
          <p:spPr bwMode="auto">
            <a:xfrm>
              <a:off x="2480" y="3670"/>
              <a:ext cx="10" cy="14"/>
            </a:xfrm>
            <a:custGeom>
              <a:avLst/>
              <a:gdLst>
                <a:gd name="T0" fmla="*/ 5 w 8"/>
                <a:gd name="T1" fmla="*/ 2 h 11"/>
                <a:gd name="T2" fmla="*/ 5 w 8"/>
                <a:gd name="T3" fmla="*/ 2 h 11"/>
                <a:gd name="T4" fmla="*/ 1 w 8"/>
                <a:gd name="T5" fmla="*/ 2 h 11"/>
                <a:gd name="T6" fmla="*/ 1 w 8"/>
                <a:gd name="T7" fmla="*/ 3 h 11"/>
                <a:gd name="T8" fmla="*/ 0 w 8"/>
                <a:gd name="T9" fmla="*/ 4 h 11"/>
                <a:gd name="T10" fmla="*/ 0 w 8"/>
                <a:gd name="T11" fmla="*/ 6 h 11"/>
                <a:gd name="T12" fmla="*/ 2 w 8"/>
                <a:gd name="T13" fmla="*/ 10 h 11"/>
                <a:gd name="T14" fmla="*/ 4 w 8"/>
                <a:gd name="T15" fmla="*/ 11 h 11"/>
                <a:gd name="T16" fmla="*/ 8 w 8"/>
                <a:gd name="T17" fmla="*/ 7 h 11"/>
                <a:gd name="T18" fmla="*/ 8 w 8"/>
                <a:gd name="T19" fmla="*/ 6 h 11"/>
                <a:gd name="T20" fmla="*/ 5 w 8"/>
                <a:gd name="T21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11">
                  <a:moveTo>
                    <a:pt x="5" y="2"/>
                  </a:moveTo>
                  <a:cubicBezTo>
                    <a:pt x="5" y="2"/>
                    <a:pt x="5" y="2"/>
                    <a:pt x="5" y="2"/>
                  </a:cubicBezTo>
                  <a:cubicBezTo>
                    <a:pt x="4" y="0"/>
                    <a:pt x="1" y="0"/>
                    <a:pt x="1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1" y="3"/>
                    <a:pt x="0" y="4"/>
                    <a:pt x="0" y="4"/>
                  </a:cubicBezTo>
                  <a:cubicBezTo>
                    <a:pt x="0" y="5"/>
                    <a:pt x="0" y="6"/>
                    <a:pt x="0" y="6"/>
                  </a:cubicBezTo>
                  <a:cubicBezTo>
                    <a:pt x="0" y="8"/>
                    <a:pt x="0" y="10"/>
                    <a:pt x="2" y="10"/>
                  </a:cubicBezTo>
                  <a:cubicBezTo>
                    <a:pt x="3" y="11"/>
                    <a:pt x="4" y="11"/>
                    <a:pt x="4" y="11"/>
                  </a:cubicBezTo>
                  <a:cubicBezTo>
                    <a:pt x="6" y="11"/>
                    <a:pt x="8" y="9"/>
                    <a:pt x="8" y="7"/>
                  </a:cubicBezTo>
                  <a:cubicBezTo>
                    <a:pt x="8" y="7"/>
                    <a:pt x="8" y="6"/>
                    <a:pt x="8" y="6"/>
                  </a:cubicBezTo>
                  <a:cubicBezTo>
                    <a:pt x="8" y="4"/>
                    <a:pt x="7" y="2"/>
                    <a:pt x="5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7" name="Freeform 303"/>
            <p:cNvSpPr>
              <a:spLocks/>
            </p:cNvSpPr>
            <p:nvPr/>
          </p:nvSpPr>
          <p:spPr bwMode="auto">
            <a:xfrm>
              <a:off x="2434" y="3548"/>
              <a:ext cx="31" cy="11"/>
            </a:xfrm>
            <a:custGeom>
              <a:avLst/>
              <a:gdLst>
                <a:gd name="T0" fmla="*/ 17 w 25"/>
                <a:gd name="T1" fmla="*/ 1 h 9"/>
                <a:gd name="T2" fmla="*/ 4 w 25"/>
                <a:gd name="T3" fmla="*/ 0 h 9"/>
                <a:gd name="T4" fmla="*/ 4 w 25"/>
                <a:gd name="T5" fmla="*/ 6 h 9"/>
                <a:gd name="T6" fmla="*/ 15 w 25"/>
                <a:gd name="T7" fmla="*/ 8 h 9"/>
                <a:gd name="T8" fmla="*/ 24 w 25"/>
                <a:gd name="T9" fmla="*/ 6 h 9"/>
                <a:gd name="T10" fmla="*/ 24 w 25"/>
                <a:gd name="T11" fmla="*/ 4 h 9"/>
                <a:gd name="T12" fmla="*/ 17 w 25"/>
                <a:gd name="T13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" h="9">
                  <a:moveTo>
                    <a:pt x="17" y="1"/>
                  </a:moveTo>
                  <a:cubicBezTo>
                    <a:pt x="13" y="0"/>
                    <a:pt x="8" y="0"/>
                    <a:pt x="4" y="0"/>
                  </a:cubicBezTo>
                  <a:cubicBezTo>
                    <a:pt x="0" y="0"/>
                    <a:pt x="0" y="6"/>
                    <a:pt x="4" y="6"/>
                  </a:cubicBezTo>
                  <a:cubicBezTo>
                    <a:pt x="8" y="6"/>
                    <a:pt x="12" y="7"/>
                    <a:pt x="15" y="8"/>
                  </a:cubicBezTo>
                  <a:cubicBezTo>
                    <a:pt x="18" y="8"/>
                    <a:pt x="22" y="9"/>
                    <a:pt x="24" y="6"/>
                  </a:cubicBezTo>
                  <a:cubicBezTo>
                    <a:pt x="25" y="5"/>
                    <a:pt x="25" y="4"/>
                    <a:pt x="24" y="4"/>
                  </a:cubicBezTo>
                  <a:cubicBezTo>
                    <a:pt x="23" y="1"/>
                    <a:pt x="20" y="1"/>
                    <a:pt x="1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8" name="Freeform 304"/>
            <p:cNvSpPr>
              <a:spLocks/>
            </p:cNvSpPr>
            <p:nvPr/>
          </p:nvSpPr>
          <p:spPr bwMode="auto">
            <a:xfrm>
              <a:off x="2465" y="3553"/>
              <a:ext cx="40" cy="9"/>
            </a:xfrm>
            <a:custGeom>
              <a:avLst/>
              <a:gdLst>
                <a:gd name="T0" fmla="*/ 4 w 32"/>
                <a:gd name="T1" fmla="*/ 7 h 7"/>
                <a:gd name="T2" fmla="*/ 14 w 32"/>
                <a:gd name="T3" fmla="*/ 5 h 7"/>
                <a:gd name="T4" fmla="*/ 26 w 32"/>
                <a:gd name="T5" fmla="*/ 5 h 7"/>
                <a:gd name="T6" fmla="*/ 26 w 32"/>
                <a:gd name="T7" fmla="*/ 5 h 7"/>
                <a:gd name="T8" fmla="*/ 27 w 32"/>
                <a:gd name="T9" fmla="*/ 5 h 7"/>
                <a:gd name="T10" fmla="*/ 29 w 32"/>
                <a:gd name="T11" fmla="*/ 5 h 7"/>
                <a:gd name="T12" fmla="*/ 30 w 32"/>
                <a:gd name="T13" fmla="*/ 4 h 7"/>
                <a:gd name="T14" fmla="*/ 31 w 32"/>
                <a:gd name="T15" fmla="*/ 4 h 7"/>
                <a:gd name="T16" fmla="*/ 32 w 32"/>
                <a:gd name="T17" fmla="*/ 3 h 7"/>
                <a:gd name="T18" fmla="*/ 32 w 32"/>
                <a:gd name="T19" fmla="*/ 1 h 7"/>
                <a:gd name="T20" fmla="*/ 31 w 32"/>
                <a:gd name="T21" fmla="*/ 0 h 7"/>
                <a:gd name="T22" fmla="*/ 30 w 32"/>
                <a:gd name="T23" fmla="*/ 0 h 7"/>
                <a:gd name="T24" fmla="*/ 29 w 32"/>
                <a:gd name="T25" fmla="*/ 0 h 7"/>
                <a:gd name="T26" fmla="*/ 27 w 32"/>
                <a:gd name="T27" fmla="*/ 0 h 7"/>
                <a:gd name="T28" fmla="*/ 25 w 32"/>
                <a:gd name="T29" fmla="*/ 2 h 7"/>
                <a:gd name="T30" fmla="*/ 25 w 32"/>
                <a:gd name="T31" fmla="*/ 2 h 7"/>
                <a:gd name="T32" fmla="*/ 20 w 32"/>
                <a:gd name="T33" fmla="*/ 1 h 7"/>
                <a:gd name="T34" fmla="*/ 14 w 32"/>
                <a:gd name="T35" fmla="*/ 0 h 7"/>
                <a:gd name="T36" fmla="*/ 10 w 32"/>
                <a:gd name="T37" fmla="*/ 1 h 7"/>
                <a:gd name="T38" fmla="*/ 4 w 32"/>
                <a:gd name="T39" fmla="*/ 1 h 7"/>
                <a:gd name="T40" fmla="*/ 4 w 32"/>
                <a:gd name="T41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2" h="7">
                  <a:moveTo>
                    <a:pt x="4" y="7"/>
                  </a:moveTo>
                  <a:cubicBezTo>
                    <a:pt x="7" y="7"/>
                    <a:pt x="11" y="7"/>
                    <a:pt x="14" y="5"/>
                  </a:cubicBezTo>
                  <a:cubicBezTo>
                    <a:pt x="18" y="3"/>
                    <a:pt x="22" y="6"/>
                    <a:pt x="26" y="5"/>
                  </a:cubicBezTo>
                  <a:cubicBezTo>
                    <a:pt x="26" y="5"/>
                    <a:pt x="26" y="5"/>
                    <a:pt x="26" y="5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8" y="5"/>
                    <a:pt x="28" y="5"/>
                    <a:pt x="29" y="5"/>
                  </a:cubicBezTo>
                  <a:cubicBezTo>
                    <a:pt x="29" y="5"/>
                    <a:pt x="30" y="5"/>
                    <a:pt x="30" y="4"/>
                  </a:cubicBezTo>
                  <a:cubicBezTo>
                    <a:pt x="30" y="4"/>
                    <a:pt x="30" y="4"/>
                    <a:pt x="31" y="4"/>
                  </a:cubicBezTo>
                  <a:cubicBezTo>
                    <a:pt x="31" y="4"/>
                    <a:pt x="31" y="4"/>
                    <a:pt x="32" y="3"/>
                  </a:cubicBezTo>
                  <a:cubicBezTo>
                    <a:pt x="32" y="3"/>
                    <a:pt x="32" y="2"/>
                    <a:pt x="32" y="1"/>
                  </a:cubicBezTo>
                  <a:cubicBezTo>
                    <a:pt x="31" y="1"/>
                    <a:pt x="31" y="1"/>
                    <a:pt x="31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0"/>
                    <a:pt x="29" y="0"/>
                    <a:pt x="29" y="0"/>
                  </a:cubicBezTo>
                  <a:cubicBezTo>
                    <a:pt x="28" y="0"/>
                    <a:pt x="28" y="0"/>
                    <a:pt x="27" y="0"/>
                  </a:cubicBezTo>
                  <a:cubicBezTo>
                    <a:pt x="26" y="0"/>
                    <a:pt x="25" y="1"/>
                    <a:pt x="25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23" y="2"/>
                    <a:pt x="21" y="2"/>
                    <a:pt x="20" y="1"/>
                  </a:cubicBezTo>
                  <a:cubicBezTo>
                    <a:pt x="18" y="1"/>
                    <a:pt x="16" y="0"/>
                    <a:pt x="14" y="0"/>
                  </a:cubicBezTo>
                  <a:cubicBezTo>
                    <a:pt x="13" y="0"/>
                    <a:pt x="12" y="1"/>
                    <a:pt x="10" y="1"/>
                  </a:cubicBezTo>
                  <a:cubicBezTo>
                    <a:pt x="8" y="1"/>
                    <a:pt x="6" y="1"/>
                    <a:pt x="4" y="1"/>
                  </a:cubicBezTo>
                  <a:cubicBezTo>
                    <a:pt x="0" y="1"/>
                    <a:pt x="0" y="6"/>
                    <a:pt x="4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9" name="Freeform 305"/>
            <p:cNvSpPr>
              <a:spLocks noEditPoints="1"/>
            </p:cNvSpPr>
            <p:nvPr/>
          </p:nvSpPr>
          <p:spPr bwMode="auto">
            <a:xfrm>
              <a:off x="2417" y="3369"/>
              <a:ext cx="426" cy="427"/>
            </a:xfrm>
            <a:custGeom>
              <a:avLst/>
              <a:gdLst>
                <a:gd name="T0" fmla="*/ 206 w 338"/>
                <a:gd name="T1" fmla="*/ 36 h 339"/>
                <a:gd name="T2" fmla="*/ 112 w 338"/>
                <a:gd name="T3" fmla="*/ 198 h 339"/>
                <a:gd name="T4" fmla="*/ 107 w 338"/>
                <a:gd name="T5" fmla="*/ 232 h 339"/>
                <a:gd name="T6" fmla="*/ 101 w 338"/>
                <a:gd name="T7" fmla="*/ 157 h 339"/>
                <a:gd name="T8" fmla="*/ 96 w 338"/>
                <a:gd name="T9" fmla="*/ 92 h 339"/>
                <a:gd name="T10" fmla="*/ 78 w 338"/>
                <a:gd name="T11" fmla="*/ 73 h 339"/>
                <a:gd name="T12" fmla="*/ 47 w 338"/>
                <a:gd name="T13" fmla="*/ 70 h 339"/>
                <a:gd name="T14" fmla="*/ 94 w 338"/>
                <a:gd name="T15" fmla="*/ 20 h 339"/>
                <a:gd name="T16" fmla="*/ 166 w 338"/>
                <a:gd name="T17" fmla="*/ 35 h 339"/>
                <a:gd name="T18" fmla="*/ 39 w 338"/>
                <a:gd name="T19" fmla="*/ 52 h 339"/>
                <a:gd name="T20" fmla="*/ 4 w 338"/>
                <a:gd name="T21" fmla="*/ 95 h 339"/>
                <a:gd name="T22" fmla="*/ 162 w 338"/>
                <a:gd name="T23" fmla="*/ 213 h 339"/>
                <a:gd name="T24" fmla="*/ 216 w 338"/>
                <a:gd name="T25" fmla="*/ 261 h 339"/>
                <a:gd name="T26" fmla="*/ 97 w 338"/>
                <a:gd name="T27" fmla="*/ 273 h 339"/>
                <a:gd name="T28" fmla="*/ 77 w 338"/>
                <a:gd name="T29" fmla="*/ 333 h 339"/>
                <a:gd name="T30" fmla="*/ 238 w 338"/>
                <a:gd name="T31" fmla="*/ 271 h 339"/>
                <a:gd name="T32" fmla="*/ 317 w 338"/>
                <a:gd name="T33" fmla="*/ 274 h 339"/>
                <a:gd name="T34" fmla="*/ 322 w 338"/>
                <a:gd name="T35" fmla="*/ 316 h 339"/>
                <a:gd name="T36" fmla="*/ 249 w 338"/>
                <a:gd name="T37" fmla="*/ 227 h 339"/>
                <a:gd name="T38" fmla="*/ 330 w 338"/>
                <a:gd name="T39" fmla="*/ 187 h 339"/>
                <a:gd name="T40" fmla="*/ 96 w 338"/>
                <a:gd name="T41" fmla="*/ 186 h 339"/>
                <a:gd name="T42" fmla="*/ 35 w 338"/>
                <a:gd name="T43" fmla="*/ 248 h 339"/>
                <a:gd name="T44" fmla="*/ 71 w 338"/>
                <a:gd name="T45" fmla="*/ 221 h 339"/>
                <a:gd name="T46" fmla="*/ 15 w 338"/>
                <a:gd name="T47" fmla="*/ 242 h 339"/>
                <a:gd name="T48" fmla="*/ 23 w 338"/>
                <a:gd name="T49" fmla="*/ 172 h 339"/>
                <a:gd name="T50" fmla="*/ 48 w 338"/>
                <a:gd name="T51" fmla="*/ 133 h 339"/>
                <a:gd name="T52" fmla="*/ 15 w 338"/>
                <a:gd name="T53" fmla="*/ 92 h 339"/>
                <a:gd name="T54" fmla="*/ 84 w 338"/>
                <a:gd name="T55" fmla="*/ 112 h 339"/>
                <a:gd name="T56" fmla="*/ 25 w 338"/>
                <a:gd name="T57" fmla="*/ 112 h 339"/>
                <a:gd name="T58" fmla="*/ 27 w 338"/>
                <a:gd name="T59" fmla="*/ 128 h 339"/>
                <a:gd name="T60" fmla="*/ 220 w 338"/>
                <a:gd name="T61" fmla="*/ 289 h 339"/>
                <a:gd name="T62" fmla="*/ 224 w 338"/>
                <a:gd name="T63" fmla="*/ 319 h 339"/>
                <a:gd name="T64" fmla="*/ 208 w 338"/>
                <a:gd name="T65" fmla="*/ 303 h 339"/>
                <a:gd name="T66" fmla="*/ 198 w 338"/>
                <a:gd name="T67" fmla="*/ 302 h 339"/>
                <a:gd name="T68" fmla="*/ 184 w 338"/>
                <a:gd name="T69" fmla="*/ 279 h 339"/>
                <a:gd name="T70" fmla="*/ 156 w 338"/>
                <a:gd name="T71" fmla="*/ 310 h 339"/>
                <a:gd name="T72" fmla="*/ 184 w 338"/>
                <a:gd name="T73" fmla="*/ 287 h 339"/>
                <a:gd name="T74" fmla="*/ 149 w 338"/>
                <a:gd name="T75" fmla="*/ 300 h 339"/>
                <a:gd name="T76" fmla="*/ 126 w 338"/>
                <a:gd name="T77" fmla="*/ 292 h 339"/>
                <a:gd name="T78" fmla="*/ 109 w 338"/>
                <a:gd name="T79" fmla="*/ 317 h 339"/>
                <a:gd name="T80" fmla="*/ 115 w 338"/>
                <a:gd name="T81" fmla="*/ 317 h 339"/>
                <a:gd name="T82" fmla="*/ 117 w 338"/>
                <a:gd name="T83" fmla="*/ 284 h 339"/>
                <a:gd name="T84" fmla="*/ 91 w 338"/>
                <a:gd name="T85" fmla="*/ 297 h 339"/>
                <a:gd name="T86" fmla="*/ 175 w 338"/>
                <a:gd name="T87" fmla="*/ 331 h 339"/>
                <a:gd name="T88" fmla="*/ 230 w 338"/>
                <a:gd name="T89" fmla="*/ 309 h 339"/>
                <a:gd name="T90" fmla="*/ 250 w 338"/>
                <a:gd name="T91" fmla="*/ 319 h 339"/>
                <a:gd name="T92" fmla="*/ 287 w 338"/>
                <a:gd name="T93" fmla="*/ 277 h 339"/>
                <a:gd name="T94" fmla="*/ 261 w 338"/>
                <a:gd name="T95" fmla="*/ 304 h 339"/>
                <a:gd name="T96" fmla="*/ 246 w 338"/>
                <a:gd name="T97" fmla="*/ 282 h 339"/>
                <a:gd name="T98" fmla="*/ 233 w 338"/>
                <a:gd name="T99" fmla="*/ 280 h 339"/>
                <a:gd name="T100" fmla="*/ 322 w 338"/>
                <a:gd name="T101" fmla="*/ 278 h 339"/>
                <a:gd name="T102" fmla="*/ 294 w 338"/>
                <a:gd name="T103" fmla="*/ 328 h 339"/>
                <a:gd name="T104" fmla="*/ 321 w 338"/>
                <a:gd name="T105" fmla="*/ 300 h 339"/>
                <a:gd name="T106" fmla="*/ 138 w 338"/>
                <a:gd name="T107" fmla="*/ 45 h 339"/>
                <a:gd name="T108" fmla="*/ 204 w 338"/>
                <a:gd name="T109" fmla="*/ 200 h 339"/>
                <a:gd name="T110" fmla="*/ 156 w 338"/>
                <a:gd name="T111" fmla="*/ 193 h 339"/>
                <a:gd name="T112" fmla="*/ 152 w 338"/>
                <a:gd name="T113" fmla="*/ 54 h 339"/>
                <a:gd name="T114" fmla="*/ 219 w 338"/>
                <a:gd name="T115" fmla="*/ 51 h 339"/>
                <a:gd name="T116" fmla="*/ 306 w 338"/>
                <a:gd name="T117" fmla="*/ 50 h 339"/>
                <a:gd name="T118" fmla="*/ 318 w 338"/>
                <a:gd name="T119" fmla="*/ 120 h 339"/>
                <a:gd name="T120" fmla="*/ 322 w 338"/>
                <a:gd name="T121" fmla="*/ 43 h 339"/>
                <a:gd name="T122" fmla="*/ 328 w 338"/>
                <a:gd name="T123" fmla="*/ 147 h 3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38" h="339">
                  <a:moveTo>
                    <a:pt x="336" y="184"/>
                  </a:moveTo>
                  <a:cubicBezTo>
                    <a:pt x="338" y="182"/>
                    <a:pt x="337" y="178"/>
                    <a:pt x="336" y="176"/>
                  </a:cubicBezTo>
                  <a:cubicBezTo>
                    <a:pt x="336" y="176"/>
                    <a:pt x="336" y="175"/>
                    <a:pt x="335" y="175"/>
                  </a:cubicBezTo>
                  <a:cubicBezTo>
                    <a:pt x="335" y="167"/>
                    <a:pt x="333" y="159"/>
                    <a:pt x="333" y="150"/>
                  </a:cubicBezTo>
                  <a:cubicBezTo>
                    <a:pt x="334" y="139"/>
                    <a:pt x="335" y="126"/>
                    <a:pt x="333" y="115"/>
                  </a:cubicBezTo>
                  <a:cubicBezTo>
                    <a:pt x="332" y="109"/>
                    <a:pt x="330" y="103"/>
                    <a:pt x="331" y="97"/>
                  </a:cubicBezTo>
                  <a:cubicBezTo>
                    <a:pt x="332" y="92"/>
                    <a:pt x="332" y="88"/>
                    <a:pt x="332" y="83"/>
                  </a:cubicBezTo>
                  <a:cubicBezTo>
                    <a:pt x="332" y="73"/>
                    <a:pt x="332" y="63"/>
                    <a:pt x="331" y="53"/>
                  </a:cubicBezTo>
                  <a:cubicBezTo>
                    <a:pt x="333" y="51"/>
                    <a:pt x="333" y="47"/>
                    <a:pt x="332" y="44"/>
                  </a:cubicBezTo>
                  <a:cubicBezTo>
                    <a:pt x="332" y="43"/>
                    <a:pt x="332" y="42"/>
                    <a:pt x="331" y="41"/>
                  </a:cubicBezTo>
                  <a:cubicBezTo>
                    <a:pt x="332" y="40"/>
                    <a:pt x="332" y="38"/>
                    <a:pt x="331" y="37"/>
                  </a:cubicBezTo>
                  <a:cubicBezTo>
                    <a:pt x="325" y="35"/>
                    <a:pt x="318" y="36"/>
                    <a:pt x="312" y="36"/>
                  </a:cubicBezTo>
                  <a:cubicBezTo>
                    <a:pt x="305" y="36"/>
                    <a:pt x="299" y="36"/>
                    <a:pt x="292" y="35"/>
                  </a:cubicBezTo>
                  <a:cubicBezTo>
                    <a:pt x="283" y="35"/>
                    <a:pt x="274" y="35"/>
                    <a:pt x="265" y="36"/>
                  </a:cubicBezTo>
                  <a:cubicBezTo>
                    <a:pt x="264" y="36"/>
                    <a:pt x="263" y="36"/>
                    <a:pt x="262" y="36"/>
                  </a:cubicBezTo>
                  <a:cubicBezTo>
                    <a:pt x="252" y="35"/>
                    <a:pt x="242" y="35"/>
                    <a:pt x="233" y="35"/>
                  </a:cubicBezTo>
                  <a:cubicBezTo>
                    <a:pt x="229" y="35"/>
                    <a:pt x="225" y="35"/>
                    <a:pt x="222" y="36"/>
                  </a:cubicBezTo>
                  <a:cubicBezTo>
                    <a:pt x="216" y="37"/>
                    <a:pt x="211" y="36"/>
                    <a:pt x="206" y="36"/>
                  </a:cubicBezTo>
                  <a:cubicBezTo>
                    <a:pt x="204" y="37"/>
                    <a:pt x="201" y="38"/>
                    <a:pt x="199" y="38"/>
                  </a:cubicBezTo>
                  <a:cubicBezTo>
                    <a:pt x="194" y="40"/>
                    <a:pt x="189" y="39"/>
                    <a:pt x="184" y="39"/>
                  </a:cubicBezTo>
                  <a:cubicBezTo>
                    <a:pt x="174" y="38"/>
                    <a:pt x="165" y="38"/>
                    <a:pt x="155" y="38"/>
                  </a:cubicBezTo>
                  <a:cubicBezTo>
                    <a:pt x="152" y="38"/>
                    <a:pt x="149" y="38"/>
                    <a:pt x="146" y="39"/>
                  </a:cubicBezTo>
                  <a:cubicBezTo>
                    <a:pt x="141" y="39"/>
                    <a:pt x="137" y="40"/>
                    <a:pt x="132" y="40"/>
                  </a:cubicBezTo>
                  <a:cubicBezTo>
                    <a:pt x="129" y="40"/>
                    <a:pt x="125" y="40"/>
                    <a:pt x="121" y="41"/>
                  </a:cubicBezTo>
                  <a:cubicBezTo>
                    <a:pt x="118" y="43"/>
                    <a:pt x="117" y="44"/>
                    <a:pt x="114" y="46"/>
                  </a:cubicBezTo>
                  <a:cubicBezTo>
                    <a:pt x="114" y="46"/>
                    <a:pt x="114" y="46"/>
                    <a:pt x="114" y="46"/>
                  </a:cubicBezTo>
                  <a:cubicBezTo>
                    <a:pt x="114" y="46"/>
                    <a:pt x="114" y="46"/>
                    <a:pt x="114" y="46"/>
                  </a:cubicBezTo>
                  <a:cubicBezTo>
                    <a:pt x="113" y="47"/>
                    <a:pt x="112" y="47"/>
                    <a:pt x="112" y="47"/>
                  </a:cubicBezTo>
                  <a:cubicBezTo>
                    <a:pt x="110" y="48"/>
                    <a:pt x="108" y="49"/>
                    <a:pt x="106" y="50"/>
                  </a:cubicBezTo>
                  <a:cubicBezTo>
                    <a:pt x="103" y="53"/>
                    <a:pt x="102" y="56"/>
                    <a:pt x="104" y="59"/>
                  </a:cubicBezTo>
                  <a:cubicBezTo>
                    <a:pt x="104" y="60"/>
                    <a:pt x="105" y="60"/>
                    <a:pt x="105" y="60"/>
                  </a:cubicBezTo>
                  <a:cubicBezTo>
                    <a:pt x="105" y="63"/>
                    <a:pt x="105" y="65"/>
                    <a:pt x="105" y="68"/>
                  </a:cubicBezTo>
                  <a:cubicBezTo>
                    <a:pt x="105" y="74"/>
                    <a:pt x="105" y="80"/>
                    <a:pt x="105" y="86"/>
                  </a:cubicBezTo>
                  <a:cubicBezTo>
                    <a:pt x="105" y="99"/>
                    <a:pt x="105" y="113"/>
                    <a:pt x="106" y="126"/>
                  </a:cubicBezTo>
                  <a:cubicBezTo>
                    <a:pt x="107" y="139"/>
                    <a:pt x="108" y="151"/>
                    <a:pt x="109" y="164"/>
                  </a:cubicBezTo>
                  <a:cubicBezTo>
                    <a:pt x="109" y="176"/>
                    <a:pt x="109" y="187"/>
                    <a:pt x="112" y="198"/>
                  </a:cubicBezTo>
                  <a:cubicBezTo>
                    <a:pt x="109" y="199"/>
                    <a:pt x="110" y="202"/>
                    <a:pt x="112" y="203"/>
                  </a:cubicBezTo>
                  <a:cubicBezTo>
                    <a:pt x="112" y="203"/>
                    <a:pt x="112" y="203"/>
                    <a:pt x="113" y="203"/>
                  </a:cubicBezTo>
                  <a:cubicBezTo>
                    <a:pt x="113" y="203"/>
                    <a:pt x="113" y="203"/>
                    <a:pt x="113" y="204"/>
                  </a:cubicBezTo>
                  <a:cubicBezTo>
                    <a:pt x="113" y="205"/>
                    <a:pt x="115" y="205"/>
                    <a:pt x="115" y="204"/>
                  </a:cubicBezTo>
                  <a:cubicBezTo>
                    <a:pt x="115" y="203"/>
                    <a:pt x="115" y="203"/>
                    <a:pt x="115" y="203"/>
                  </a:cubicBezTo>
                  <a:cubicBezTo>
                    <a:pt x="116" y="203"/>
                    <a:pt x="117" y="204"/>
                    <a:pt x="119" y="204"/>
                  </a:cubicBezTo>
                  <a:cubicBezTo>
                    <a:pt x="122" y="204"/>
                    <a:pt x="126" y="203"/>
                    <a:pt x="129" y="202"/>
                  </a:cubicBezTo>
                  <a:cubicBezTo>
                    <a:pt x="138" y="201"/>
                    <a:pt x="145" y="200"/>
                    <a:pt x="154" y="200"/>
                  </a:cubicBezTo>
                  <a:cubicBezTo>
                    <a:pt x="154" y="200"/>
                    <a:pt x="154" y="200"/>
                    <a:pt x="155" y="200"/>
                  </a:cubicBezTo>
                  <a:cubicBezTo>
                    <a:pt x="154" y="204"/>
                    <a:pt x="156" y="209"/>
                    <a:pt x="156" y="212"/>
                  </a:cubicBezTo>
                  <a:cubicBezTo>
                    <a:pt x="156" y="211"/>
                    <a:pt x="155" y="210"/>
                    <a:pt x="154" y="211"/>
                  </a:cubicBezTo>
                  <a:cubicBezTo>
                    <a:pt x="149" y="213"/>
                    <a:pt x="146" y="216"/>
                    <a:pt x="142" y="219"/>
                  </a:cubicBezTo>
                  <a:cubicBezTo>
                    <a:pt x="137" y="223"/>
                    <a:pt x="132" y="227"/>
                    <a:pt x="127" y="230"/>
                  </a:cubicBezTo>
                  <a:cubicBezTo>
                    <a:pt x="122" y="233"/>
                    <a:pt x="117" y="236"/>
                    <a:pt x="112" y="239"/>
                  </a:cubicBezTo>
                  <a:cubicBezTo>
                    <a:pt x="111" y="240"/>
                    <a:pt x="109" y="241"/>
                    <a:pt x="107" y="243"/>
                  </a:cubicBezTo>
                  <a:cubicBezTo>
                    <a:pt x="108" y="242"/>
                    <a:pt x="108" y="241"/>
                    <a:pt x="108" y="240"/>
                  </a:cubicBezTo>
                  <a:cubicBezTo>
                    <a:pt x="109" y="238"/>
                    <a:pt x="110" y="236"/>
                    <a:pt x="110" y="233"/>
                  </a:cubicBezTo>
                  <a:cubicBezTo>
                    <a:pt x="110" y="232"/>
                    <a:pt x="108" y="231"/>
                    <a:pt x="107" y="232"/>
                  </a:cubicBezTo>
                  <a:cubicBezTo>
                    <a:pt x="107" y="229"/>
                    <a:pt x="107" y="227"/>
                    <a:pt x="107" y="226"/>
                  </a:cubicBezTo>
                  <a:cubicBezTo>
                    <a:pt x="107" y="223"/>
                    <a:pt x="105" y="223"/>
                    <a:pt x="103" y="223"/>
                  </a:cubicBezTo>
                  <a:cubicBezTo>
                    <a:pt x="104" y="222"/>
                    <a:pt x="105" y="221"/>
                    <a:pt x="105" y="219"/>
                  </a:cubicBezTo>
                  <a:cubicBezTo>
                    <a:pt x="106" y="217"/>
                    <a:pt x="108" y="211"/>
                    <a:pt x="104" y="209"/>
                  </a:cubicBezTo>
                  <a:cubicBezTo>
                    <a:pt x="104" y="209"/>
                    <a:pt x="103" y="209"/>
                    <a:pt x="103" y="209"/>
                  </a:cubicBezTo>
                  <a:cubicBezTo>
                    <a:pt x="104" y="207"/>
                    <a:pt x="104" y="204"/>
                    <a:pt x="104" y="201"/>
                  </a:cubicBezTo>
                  <a:cubicBezTo>
                    <a:pt x="104" y="200"/>
                    <a:pt x="103" y="200"/>
                    <a:pt x="102" y="200"/>
                  </a:cubicBezTo>
                  <a:cubicBezTo>
                    <a:pt x="102" y="198"/>
                    <a:pt x="103" y="197"/>
                    <a:pt x="103" y="196"/>
                  </a:cubicBezTo>
                  <a:cubicBezTo>
                    <a:pt x="103" y="193"/>
                    <a:pt x="103" y="190"/>
                    <a:pt x="102" y="188"/>
                  </a:cubicBezTo>
                  <a:cubicBezTo>
                    <a:pt x="102" y="187"/>
                    <a:pt x="102" y="186"/>
                    <a:pt x="102" y="185"/>
                  </a:cubicBezTo>
                  <a:cubicBezTo>
                    <a:pt x="103" y="181"/>
                    <a:pt x="105" y="178"/>
                    <a:pt x="105" y="174"/>
                  </a:cubicBezTo>
                  <a:cubicBezTo>
                    <a:pt x="105" y="171"/>
                    <a:pt x="103" y="171"/>
                    <a:pt x="102" y="172"/>
                  </a:cubicBezTo>
                  <a:cubicBezTo>
                    <a:pt x="102" y="172"/>
                    <a:pt x="102" y="172"/>
                    <a:pt x="102" y="172"/>
                  </a:cubicBezTo>
                  <a:cubicBezTo>
                    <a:pt x="102" y="171"/>
                    <a:pt x="102" y="170"/>
                    <a:pt x="102" y="170"/>
                  </a:cubicBezTo>
                  <a:cubicBezTo>
                    <a:pt x="102" y="169"/>
                    <a:pt x="102" y="169"/>
                    <a:pt x="103" y="169"/>
                  </a:cubicBezTo>
                  <a:cubicBezTo>
                    <a:pt x="104" y="168"/>
                    <a:pt x="103" y="166"/>
                    <a:pt x="103" y="166"/>
                  </a:cubicBezTo>
                  <a:cubicBezTo>
                    <a:pt x="103" y="163"/>
                    <a:pt x="104" y="161"/>
                    <a:pt x="105" y="159"/>
                  </a:cubicBezTo>
                  <a:cubicBezTo>
                    <a:pt x="106" y="156"/>
                    <a:pt x="102" y="154"/>
                    <a:pt x="101" y="157"/>
                  </a:cubicBezTo>
                  <a:cubicBezTo>
                    <a:pt x="99" y="160"/>
                    <a:pt x="98" y="164"/>
                    <a:pt x="97" y="168"/>
                  </a:cubicBezTo>
                  <a:cubicBezTo>
                    <a:pt x="96" y="169"/>
                    <a:pt x="96" y="169"/>
                    <a:pt x="96" y="170"/>
                  </a:cubicBezTo>
                  <a:cubicBezTo>
                    <a:pt x="96" y="171"/>
                    <a:pt x="95" y="171"/>
                    <a:pt x="94" y="172"/>
                  </a:cubicBezTo>
                  <a:cubicBezTo>
                    <a:pt x="94" y="170"/>
                    <a:pt x="94" y="169"/>
                    <a:pt x="94" y="167"/>
                  </a:cubicBezTo>
                  <a:cubicBezTo>
                    <a:pt x="96" y="164"/>
                    <a:pt x="95" y="159"/>
                    <a:pt x="96" y="156"/>
                  </a:cubicBezTo>
                  <a:cubicBezTo>
                    <a:pt x="96" y="152"/>
                    <a:pt x="97" y="149"/>
                    <a:pt x="97" y="145"/>
                  </a:cubicBezTo>
                  <a:cubicBezTo>
                    <a:pt x="97" y="142"/>
                    <a:pt x="98" y="139"/>
                    <a:pt x="98" y="136"/>
                  </a:cubicBezTo>
                  <a:cubicBezTo>
                    <a:pt x="98" y="134"/>
                    <a:pt x="97" y="133"/>
                    <a:pt x="96" y="133"/>
                  </a:cubicBezTo>
                  <a:cubicBezTo>
                    <a:pt x="96" y="132"/>
                    <a:pt x="97" y="131"/>
                    <a:pt x="97" y="130"/>
                  </a:cubicBezTo>
                  <a:cubicBezTo>
                    <a:pt x="99" y="127"/>
                    <a:pt x="100" y="124"/>
                    <a:pt x="98" y="121"/>
                  </a:cubicBezTo>
                  <a:cubicBezTo>
                    <a:pt x="98" y="119"/>
                    <a:pt x="95" y="119"/>
                    <a:pt x="95" y="121"/>
                  </a:cubicBezTo>
                  <a:cubicBezTo>
                    <a:pt x="95" y="124"/>
                    <a:pt x="94" y="126"/>
                    <a:pt x="92" y="128"/>
                  </a:cubicBezTo>
                  <a:cubicBezTo>
                    <a:pt x="92" y="127"/>
                    <a:pt x="92" y="126"/>
                    <a:pt x="92" y="125"/>
                  </a:cubicBezTo>
                  <a:cubicBezTo>
                    <a:pt x="92" y="125"/>
                    <a:pt x="92" y="125"/>
                    <a:pt x="92" y="125"/>
                  </a:cubicBezTo>
                  <a:cubicBezTo>
                    <a:pt x="94" y="121"/>
                    <a:pt x="96" y="118"/>
                    <a:pt x="97" y="114"/>
                  </a:cubicBezTo>
                  <a:cubicBezTo>
                    <a:pt x="97" y="113"/>
                    <a:pt x="96" y="112"/>
                    <a:pt x="95" y="112"/>
                  </a:cubicBezTo>
                  <a:cubicBezTo>
                    <a:pt x="98" y="107"/>
                    <a:pt x="100" y="100"/>
                    <a:pt x="95" y="99"/>
                  </a:cubicBezTo>
                  <a:cubicBezTo>
                    <a:pt x="96" y="97"/>
                    <a:pt x="96" y="95"/>
                    <a:pt x="96" y="92"/>
                  </a:cubicBezTo>
                  <a:cubicBezTo>
                    <a:pt x="95" y="92"/>
                    <a:pt x="95" y="91"/>
                    <a:pt x="94" y="91"/>
                  </a:cubicBezTo>
                  <a:cubicBezTo>
                    <a:pt x="96" y="89"/>
                    <a:pt x="96" y="86"/>
                    <a:pt x="95" y="84"/>
                  </a:cubicBezTo>
                  <a:cubicBezTo>
                    <a:pt x="96" y="82"/>
                    <a:pt x="97" y="81"/>
                    <a:pt x="97" y="79"/>
                  </a:cubicBezTo>
                  <a:cubicBezTo>
                    <a:pt x="98" y="77"/>
                    <a:pt x="99" y="75"/>
                    <a:pt x="99" y="73"/>
                  </a:cubicBezTo>
                  <a:cubicBezTo>
                    <a:pt x="99" y="73"/>
                    <a:pt x="98" y="72"/>
                    <a:pt x="97" y="72"/>
                  </a:cubicBezTo>
                  <a:cubicBezTo>
                    <a:pt x="94" y="71"/>
                    <a:pt x="93" y="73"/>
                    <a:pt x="91" y="75"/>
                  </a:cubicBezTo>
                  <a:cubicBezTo>
                    <a:pt x="90" y="76"/>
                    <a:pt x="90" y="76"/>
                    <a:pt x="89" y="77"/>
                  </a:cubicBezTo>
                  <a:cubicBezTo>
                    <a:pt x="89" y="77"/>
                    <a:pt x="89" y="77"/>
                    <a:pt x="89" y="77"/>
                  </a:cubicBezTo>
                  <a:cubicBezTo>
                    <a:pt x="90" y="75"/>
                    <a:pt x="90" y="74"/>
                    <a:pt x="91" y="72"/>
                  </a:cubicBezTo>
                  <a:cubicBezTo>
                    <a:pt x="93" y="69"/>
                    <a:pt x="88" y="66"/>
                    <a:pt x="87" y="70"/>
                  </a:cubicBezTo>
                  <a:cubicBezTo>
                    <a:pt x="86" y="71"/>
                    <a:pt x="85" y="73"/>
                    <a:pt x="85" y="74"/>
                  </a:cubicBezTo>
                  <a:cubicBezTo>
                    <a:pt x="84" y="74"/>
                    <a:pt x="84" y="74"/>
                    <a:pt x="84" y="74"/>
                  </a:cubicBezTo>
                  <a:cubicBezTo>
                    <a:pt x="84" y="74"/>
                    <a:pt x="84" y="74"/>
                    <a:pt x="84" y="74"/>
                  </a:cubicBezTo>
                  <a:cubicBezTo>
                    <a:pt x="84" y="72"/>
                    <a:pt x="83" y="71"/>
                    <a:pt x="82" y="69"/>
                  </a:cubicBezTo>
                  <a:cubicBezTo>
                    <a:pt x="82" y="67"/>
                    <a:pt x="80" y="68"/>
                    <a:pt x="80" y="69"/>
                  </a:cubicBezTo>
                  <a:cubicBezTo>
                    <a:pt x="79" y="70"/>
                    <a:pt x="79" y="71"/>
                    <a:pt x="79" y="72"/>
                  </a:cubicBezTo>
                  <a:cubicBezTo>
                    <a:pt x="79" y="73"/>
                    <a:pt x="79" y="73"/>
                    <a:pt x="79" y="73"/>
                  </a:cubicBezTo>
                  <a:cubicBezTo>
                    <a:pt x="79" y="73"/>
                    <a:pt x="79" y="73"/>
                    <a:pt x="78" y="73"/>
                  </a:cubicBezTo>
                  <a:cubicBezTo>
                    <a:pt x="78" y="74"/>
                    <a:pt x="78" y="74"/>
                    <a:pt x="78" y="74"/>
                  </a:cubicBezTo>
                  <a:cubicBezTo>
                    <a:pt x="78" y="73"/>
                    <a:pt x="77" y="73"/>
                    <a:pt x="76" y="73"/>
                  </a:cubicBezTo>
                  <a:cubicBezTo>
                    <a:pt x="76" y="72"/>
                    <a:pt x="76" y="71"/>
                    <a:pt x="75" y="69"/>
                  </a:cubicBezTo>
                  <a:cubicBezTo>
                    <a:pt x="74" y="67"/>
                    <a:pt x="71" y="67"/>
                    <a:pt x="69" y="66"/>
                  </a:cubicBezTo>
                  <a:cubicBezTo>
                    <a:pt x="68" y="66"/>
                    <a:pt x="67" y="66"/>
                    <a:pt x="67" y="67"/>
                  </a:cubicBezTo>
                  <a:cubicBezTo>
                    <a:pt x="66" y="68"/>
                    <a:pt x="66" y="69"/>
                    <a:pt x="65" y="70"/>
                  </a:cubicBezTo>
                  <a:cubicBezTo>
                    <a:pt x="65" y="71"/>
                    <a:pt x="65" y="72"/>
                    <a:pt x="64" y="73"/>
                  </a:cubicBezTo>
                  <a:cubicBezTo>
                    <a:pt x="64" y="73"/>
                    <a:pt x="64" y="73"/>
                    <a:pt x="63" y="73"/>
                  </a:cubicBezTo>
                  <a:cubicBezTo>
                    <a:pt x="63" y="73"/>
                    <a:pt x="63" y="74"/>
                    <a:pt x="62" y="74"/>
                  </a:cubicBezTo>
                  <a:cubicBezTo>
                    <a:pt x="62" y="74"/>
                    <a:pt x="61" y="74"/>
                    <a:pt x="61" y="74"/>
                  </a:cubicBezTo>
                  <a:cubicBezTo>
                    <a:pt x="61" y="74"/>
                    <a:pt x="61" y="74"/>
                    <a:pt x="60" y="74"/>
                  </a:cubicBezTo>
                  <a:cubicBezTo>
                    <a:pt x="61" y="71"/>
                    <a:pt x="59" y="68"/>
                    <a:pt x="56" y="66"/>
                  </a:cubicBezTo>
                  <a:cubicBezTo>
                    <a:pt x="56" y="64"/>
                    <a:pt x="53" y="64"/>
                    <a:pt x="52" y="66"/>
                  </a:cubicBezTo>
                  <a:cubicBezTo>
                    <a:pt x="52" y="69"/>
                    <a:pt x="52" y="70"/>
                    <a:pt x="50" y="71"/>
                  </a:cubicBezTo>
                  <a:cubicBezTo>
                    <a:pt x="50" y="72"/>
                    <a:pt x="49" y="73"/>
                    <a:pt x="49" y="73"/>
                  </a:cubicBezTo>
                  <a:cubicBezTo>
                    <a:pt x="48" y="73"/>
                    <a:pt x="48" y="73"/>
                    <a:pt x="47" y="73"/>
                  </a:cubicBezTo>
                  <a:cubicBezTo>
                    <a:pt x="47" y="73"/>
                    <a:pt x="46" y="73"/>
                    <a:pt x="46" y="73"/>
                  </a:cubicBezTo>
                  <a:cubicBezTo>
                    <a:pt x="46" y="72"/>
                    <a:pt x="47" y="71"/>
                    <a:pt x="47" y="70"/>
                  </a:cubicBezTo>
                  <a:cubicBezTo>
                    <a:pt x="46" y="67"/>
                    <a:pt x="45" y="66"/>
                    <a:pt x="42" y="65"/>
                  </a:cubicBezTo>
                  <a:cubicBezTo>
                    <a:pt x="42" y="65"/>
                    <a:pt x="42" y="64"/>
                    <a:pt x="41" y="64"/>
                  </a:cubicBezTo>
                  <a:cubicBezTo>
                    <a:pt x="42" y="63"/>
                    <a:pt x="43" y="63"/>
                    <a:pt x="44" y="62"/>
                  </a:cubicBezTo>
                  <a:cubicBezTo>
                    <a:pt x="46" y="62"/>
                    <a:pt x="46" y="61"/>
                    <a:pt x="46" y="59"/>
                  </a:cubicBezTo>
                  <a:cubicBezTo>
                    <a:pt x="46" y="59"/>
                    <a:pt x="46" y="59"/>
                    <a:pt x="46" y="59"/>
                  </a:cubicBezTo>
                  <a:cubicBezTo>
                    <a:pt x="48" y="57"/>
                    <a:pt x="51" y="58"/>
                    <a:pt x="53" y="56"/>
                  </a:cubicBezTo>
                  <a:cubicBezTo>
                    <a:pt x="56" y="55"/>
                    <a:pt x="58" y="53"/>
                    <a:pt x="59" y="51"/>
                  </a:cubicBezTo>
                  <a:cubicBezTo>
                    <a:pt x="59" y="51"/>
                    <a:pt x="60" y="51"/>
                    <a:pt x="60" y="51"/>
                  </a:cubicBezTo>
                  <a:cubicBezTo>
                    <a:pt x="61" y="51"/>
                    <a:pt x="62" y="51"/>
                    <a:pt x="62" y="50"/>
                  </a:cubicBezTo>
                  <a:cubicBezTo>
                    <a:pt x="63" y="50"/>
                    <a:pt x="64" y="49"/>
                    <a:pt x="64" y="48"/>
                  </a:cubicBezTo>
                  <a:cubicBezTo>
                    <a:pt x="65" y="48"/>
                    <a:pt x="66" y="48"/>
                    <a:pt x="67" y="47"/>
                  </a:cubicBezTo>
                  <a:cubicBezTo>
                    <a:pt x="69" y="46"/>
                    <a:pt x="70" y="44"/>
                    <a:pt x="72" y="44"/>
                  </a:cubicBezTo>
                  <a:cubicBezTo>
                    <a:pt x="75" y="43"/>
                    <a:pt x="76" y="41"/>
                    <a:pt x="77" y="39"/>
                  </a:cubicBezTo>
                  <a:cubicBezTo>
                    <a:pt x="78" y="39"/>
                    <a:pt x="79" y="39"/>
                    <a:pt x="79" y="39"/>
                  </a:cubicBezTo>
                  <a:cubicBezTo>
                    <a:pt x="80" y="38"/>
                    <a:pt x="83" y="36"/>
                    <a:pt x="82" y="37"/>
                  </a:cubicBezTo>
                  <a:cubicBezTo>
                    <a:pt x="84" y="35"/>
                    <a:pt x="86" y="33"/>
                    <a:pt x="87" y="31"/>
                  </a:cubicBezTo>
                  <a:cubicBezTo>
                    <a:pt x="88" y="30"/>
                    <a:pt x="88" y="30"/>
                    <a:pt x="88" y="30"/>
                  </a:cubicBezTo>
                  <a:cubicBezTo>
                    <a:pt x="92" y="28"/>
                    <a:pt x="94" y="24"/>
                    <a:pt x="94" y="20"/>
                  </a:cubicBezTo>
                  <a:cubicBezTo>
                    <a:pt x="95" y="20"/>
                    <a:pt x="96" y="19"/>
                    <a:pt x="97" y="18"/>
                  </a:cubicBezTo>
                  <a:cubicBezTo>
                    <a:pt x="97" y="19"/>
                    <a:pt x="97" y="19"/>
                    <a:pt x="97" y="19"/>
                  </a:cubicBezTo>
                  <a:cubicBezTo>
                    <a:pt x="97" y="20"/>
                    <a:pt x="98" y="21"/>
                    <a:pt x="100" y="21"/>
                  </a:cubicBezTo>
                  <a:cubicBezTo>
                    <a:pt x="100" y="22"/>
                    <a:pt x="101" y="22"/>
                    <a:pt x="101" y="22"/>
                  </a:cubicBezTo>
                  <a:cubicBezTo>
                    <a:pt x="103" y="22"/>
                    <a:pt x="104" y="20"/>
                    <a:pt x="104" y="19"/>
                  </a:cubicBezTo>
                  <a:cubicBezTo>
                    <a:pt x="104" y="16"/>
                    <a:pt x="104" y="14"/>
                    <a:pt x="104" y="11"/>
                  </a:cubicBezTo>
                  <a:cubicBezTo>
                    <a:pt x="104" y="11"/>
                    <a:pt x="104" y="11"/>
                    <a:pt x="104" y="11"/>
                  </a:cubicBezTo>
                  <a:cubicBezTo>
                    <a:pt x="105" y="10"/>
                    <a:pt x="105" y="8"/>
                    <a:pt x="104" y="8"/>
                  </a:cubicBezTo>
                  <a:cubicBezTo>
                    <a:pt x="104" y="8"/>
                    <a:pt x="104" y="7"/>
                    <a:pt x="104" y="7"/>
                  </a:cubicBezTo>
                  <a:cubicBezTo>
                    <a:pt x="108" y="8"/>
                    <a:pt x="113" y="10"/>
                    <a:pt x="118" y="11"/>
                  </a:cubicBezTo>
                  <a:cubicBezTo>
                    <a:pt x="124" y="12"/>
                    <a:pt x="129" y="12"/>
                    <a:pt x="135" y="12"/>
                  </a:cubicBezTo>
                  <a:cubicBezTo>
                    <a:pt x="141" y="12"/>
                    <a:pt x="147" y="11"/>
                    <a:pt x="152" y="10"/>
                  </a:cubicBezTo>
                  <a:cubicBezTo>
                    <a:pt x="155" y="9"/>
                    <a:pt x="158" y="9"/>
                    <a:pt x="161" y="8"/>
                  </a:cubicBezTo>
                  <a:cubicBezTo>
                    <a:pt x="161" y="10"/>
                    <a:pt x="160" y="12"/>
                    <a:pt x="160" y="14"/>
                  </a:cubicBezTo>
                  <a:cubicBezTo>
                    <a:pt x="154" y="20"/>
                    <a:pt x="147" y="28"/>
                    <a:pt x="142" y="35"/>
                  </a:cubicBezTo>
                  <a:cubicBezTo>
                    <a:pt x="141" y="36"/>
                    <a:pt x="143" y="38"/>
                    <a:pt x="144" y="38"/>
                  </a:cubicBezTo>
                  <a:cubicBezTo>
                    <a:pt x="151" y="35"/>
                    <a:pt x="156" y="29"/>
                    <a:pt x="160" y="23"/>
                  </a:cubicBezTo>
                  <a:cubicBezTo>
                    <a:pt x="161" y="28"/>
                    <a:pt x="162" y="33"/>
                    <a:pt x="166" y="35"/>
                  </a:cubicBezTo>
                  <a:cubicBezTo>
                    <a:pt x="167" y="36"/>
                    <a:pt x="169" y="35"/>
                    <a:pt x="169" y="33"/>
                  </a:cubicBezTo>
                  <a:cubicBezTo>
                    <a:pt x="169" y="29"/>
                    <a:pt x="167" y="25"/>
                    <a:pt x="167" y="21"/>
                  </a:cubicBezTo>
                  <a:cubicBezTo>
                    <a:pt x="167" y="19"/>
                    <a:pt x="167" y="17"/>
                    <a:pt x="167" y="15"/>
                  </a:cubicBezTo>
                  <a:cubicBezTo>
                    <a:pt x="167" y="15"/>
                    <a:pt x="167" y="15"/>
                    <a:pt x="167" y="14"/>
                  </a:cubicBezTo>
                  <a:cubicBezTo>
                    <a:pt x="169" y="13"/>
                    <a:pt x="168" y="11"/>
                    <a:pt x="167" y="10"/>
                  </a:cubicBezTo>
                  <a:cubicBezTo>
                    <a:pt x="167" y="9"/>
                    <a:pt x="167" y="8"/>
                    <a:pt x="168" y="8"/>
                  </a:cubicBezTo>
                  <a:cubicBezTo>
                    <a:pt x="169" y="6"/>
                    <a:pt x="168" y="5"/>
                    <a:pt x="168" y="4"/>
                  </a:cubicBezTo>
                  <a:cubicBezTo>
                    <a:pt x="167" y="4"/>
                    <a:pt x="167" y="3"/>
                    <a:pt x="166" y="3"/>
                  </a:cubicBezTo>
                  <a:cubicBezTo>
                    <a:pt x="163" y="0"/>
                    <a:pt x="158" y="0"/>
                    <a:pt x="154" y="1"/>
                  </a:cubicBezTo>
                  <a:cubicBezTo>
                    <a:pt x="148" y="2"/>
                    <a:pt x="143" y="3"/>
                    <a:pt x="137" y="3"/>
                  </a:cubicBezTo>
                  <a:cubicBezTo>
                    <a:pt x="131" y="4"/>
                    <a:pt x="124" y="4"/>
                    <a:pt x="119" y="3"/>
                  </a:cubicBezTo>
                  <a:cubicBezTo>
                    <a:pt x="113" y="3"/>
                    <a:pt x="107" y="2"/>
                    <a:pt x="101" y="2"/>
                  </a:cubicBezTo>
                  <a:cubicBezTo>
                    <a:pt x="99" y="2"/>
                    <a:pt x="98" y="5"/>
                    <a:pt x="100" y="6"/>
                  </a:cubicBezTo>
                  <a:cubicBezTo>
                    <a:pt x="99" y="7"/>
                    <a:pt x="99" y="7"/>
                    <a:pt x="99" y="8"/>
                  </a:cubicBezTo>
                  <a:cubicBezTo>
                    <a:pt x="99" y="8"/>
                    <a:pt x="99" y="8"/>
                    <a:pt x="99" y="9"/>
                  </a:cubicBezTo>
                  <a:cubicBezTo>
                    <a:pt x="93" y="11"/>
                    <a:pt x="88" y="16"/>
                    <a:pt x="83" y="20"/>
                  </a:cubicBezTo>
                  <a:cubicBezTo>
                    <a:pt x="75" y="25"/>
                    <a:pt x="68" y="30"/>
                    <a:pt x="61" y="35"/>
                  </a:cubicBezTo>
                  <a:cubicBezTo>
                    <a:pt x="54" y="41"/>
                    <a:pt x="47" y="46"/>
                    <a:pt x="39" y="52"/>
                  </a:cubicBezTo>
                  <a:cubicBezTo>
                    <a:pt x="35" y="54"/>
                    <a:pt x="31" y="58"/>
                    <a:pt x="27" y="61"/>
                  </a:cubicBezTo>
                  <a:cubicBezTo>
                    <a:pt x="26" y="61"/>
                    <a:pt x="25" y="61"/>
                    <a:pt x="24" y="62"/>
                  </a:cubicBezTo>
                  <a:cubicBezTo>
                    <a:pt x="23" y="63"/>
                    <a:pt x="22" y="64"/>
                    <a:pt x="21" y="65"/>
                  </a:cubicBezTo>
                  <a:cubicBezTo>
                    <a:pt x="20" y="66"/>
                    <a:pt x="19" y="66"/>
                    <a:pt x="19" y="66"/>
                  </a:cubicBezTo>
                  <a:cubicBezTo>
                    <a:pt x="17" y="65"/>
                    <a:pt x="15" y="65"/>
                    <a:pt x="15" y="67"/>
                  </a:cubicBezTo>
                  <a:cubicBezTo>
                    <a:pt x="15" y="66"/>
                    <a:pt x="14" y="69"/>
                    <a:pt x="14" y="69"/>
                  </a:cubicBezTo>
                  <a:cubicBezTo>
                    <a:pt x="14" y="70"/>
                    <a:pt x="14" y="70"/>
                    <a:pt x="14" y="70"/>
                  </a:cubicBezTo>
                  <a:cubicBezTo>
                    <a:pt x="13" y="71"/>
                    <a:pt x="13" y="72"/>
                    <a:pt x="14" y="74"/>
                  </a:cubicBezTo>
                  <a:cubicBezTo>
                    <a:pt x="14" y="74"/>
                    <a:pt x="13" y="74"/>
                    <a:pt x="13" y="74"/>
                  </a:cubicBezTo>
                  <a:cubicBezTo>
                    <a:pt x="13" y="74"/>
                    <a:pt x="13" y="74"/>
                    <a:pt x="13" y="74"/>
                  </a:cubicBezTo>
                  <a:cubicBezTo>
                    <a:pt x="12" y="74"/>
                    <a:pt x="11" y="74"/>
                    <a:pt x="11" y="74"/>
                  </a:cubicBezTo>
                  <a:cubicBezTo>
                    <a:pt x="10" y="74"/>
                    <a:pt x="9" y="75"/>
                    <a:pt x="9" y="75"/>
                  </a:cubicBezTo>
                  <a:cubicBezTo>
                    <a:pt x="8" y="75"/>
                    <a:pt x="7" y="76"/>
                    <a:pt x="7" y="77"/>
                  </a:cubicBezTo>
                  <a:cubicBezTo>
                    <a:pt x="7" y="77"/>
                    <a:pt x="7" y="78"/>
                    <a:pt x="7" y="78"/>
                  </a:cubicBezTo>
                  <a:cubicBezTo>
                    <a:pt x="6" y="79"/>
                    <a:pt x="5" y="80"/>
                    <a:pt x="4" y="81"/>
                  </a:cubicBezTo>
                  <a:cubicBezTo>
                    <a:pt x="3" y="82"/>
                    <a:pt x="4" y="83"/>
                    <a:pt x="5" y="84"/>
                  </a:cubicBezTo>
                  <a:cubicBezTo>
                    <a:pt x="5" y="84"/>
                    <a:pt x="5" y="85"/>
                    <a:pt x="5" y="85"/>
                  </a:cubicBezTo>
                  <a:cubicBezTo>
                    <a:pt x="5" y="89"/>
                    <a:pt x="5" y="92"/>
                    <a:pt x="4" y="95"/>
                  </a:cubicBezTo>
                  <a:cubicBezTo>
                    <a:pt x="3" y="102"/>
                    <a:pt x="2" y="108"/>
                    <a:pt x="3" y="115"/>
                  </a:cubicBezTo>
                  <a:cubicBezTo>
                    <a:pt x="4" y="130"/>
                    <a:pt x="0" y="146"/>
                    <a:pt x="1" y="161"/>
                  </a:cubicBezTo>
                  <a:cubicBezTo>
                    <a:pt x="1" y="169"/>
                    <a:pt x="1" y="178"/>
                    <a:pt x="2" y="186"/>
                  </a:cubicBezTo>
                  <a:cubicBezTo>
                    <a:pt x="2" y="194"/>
                    <a:pt x="2" y="202"/>
                    <a:pt x="3" y="210"/>
                  </a:cubicBezTo>
                  <a:cubicBezTo>
                    <a:pt x="3" y="217"/>
                    <a:pt x="5" y="224"/>
                    <a:pt x="6" y="231"/>
                  </a:cubicBezTo>
                  <a:cubicBezTo>
                    <a:pt x="8" y="238"/>
                    <a:pt x="8" y="245"/>
                    <a:pt x="12" y="252"/>
                  </a:cubicBezTo>
                  <a:cubicBezTo>
                    <a:pt x="12" y="253"/>
                    <a:pt x="14" y="254"/>
                    <a:pt x="15" y="253"/>
                  </a:cubicBezTo>
                  <a:cubicBezTo>
                    <a:pt x="16" y="254"/>
                    <a:pt x="18" y="254"/>
                    <a:pt x="20" y="255"/>
                  </a:cubicBezTo>
                  <a:cubicBezTo>
                    <a:pt x="23" y="256"/>
                    <a:pt x="27" y="256"/>
                    <a:pt x="31" y="256"/>
                  </a:cubicBezTo>
                  <a:cubicBezTo>
                    <a:pt x="39" y="256"/>
                    <a:pt x="48" y="257"/>
                    <a:pt x="57" y="258"/>
                  </a:cubicBezTo>
                  <a:cubicBezTo>
                    <a:pt x="66" y="259"/>
                    <a:pt x="75" y="260"/>
                    <a:pt x="84" y="259"/>
                  </a:cubicBezTo>
                  <a:cubicBezTo>
                    <a:pt x="92" y="258"/>
                    <a:pt x="103" y="257"/>
                    <a:pt x="109" y="253"/>
                  </a:cubicBezTo>
                  <a:cubicBezTo>
                    <a:pt x="111" y="251"/>
                    <a:pt x="110" y="249"/>
                    <a:pt x="108" y="249"/>
                  </a:cubicBezTo>
                  <a:cubicBezTo>
                    <a:pt x="109" y="248"/>
                    <a:pt x="110" y="247"/>
                    <a:pt x="111" y="247"/>
                  </a:cubicBezTo>
                  <a:cubicBezTo>
                    <a:pt x="116" y="244"/>
                    <a:pt x="122" y="241"/>
                    <a:pt x="127" y="238"/>
                  </a:cubicBezTo>
                  <a:cubicBezTo>
                    <a:pt x="138" y="232"/>
                    <a:pt x="149" y="224"/>
                    <a:pt x="156" y="214"/>
                  </a:cubicBezTo>
                  <a:cubicBezTo>
                    <a:pt x="157" y="214"/>
                    <a:pt x="157" y="213"/>
                    <a:pt x="157" y="213"/>
                  </a:cubicBezTo>
                  <a:cubicBezTo>
                    <a:pt x="157" y="216"/>
                    <a:pt x="161" y="216"/>
                    <a:pt x="162" y="213"/>
                  </a:cubicBezTo>
                  <a:cubicBezTo>
                    <a:pt x="162" y="210"/>
                    <a:pt x="162" y="208"/>
                    <a:pt x="161" y="205"/>
                  </a:cubicBezTo>
                  <a:cubicBezTo>
                    <a:pt x="161" y="203"/>
                    <a:pt x="161" y="202"/>
                    <a:pt x="161" y="200"/>
                  </a:cubicBezTo>
                  <a:cubicBezTo>
                    <a:pt x="166" y="201"/>
                    <a:pt x="172" y="201"/>
                    <a:pt x="178" y="201"/>
                  </a:cubicBezTo>
                  <a:cubicBezTo>
                    <a:pt x="185" y="201"/>
                    <a:pt x="192" y="203"/>
                    <a:pt x="199" y="201"/>
                  </a:cubicBezTo>
                  <a:cubicBezTo>
                    <a:pt x="198" y="204"/>
                    <a:pt x="198" y="207"/>
                    <a:pt x="199" y="210"/>
                  </a:cubicBezTo>
                  <a:cubicBezTo>
                    <a:pt x="200" y="215"/>
                    <a:pt x="200" y="220"/>
                    <a:pt x="199" y="225"/>
                  </a:cubicBezTo>
                  <a:cubicBezTo>
                    <a:pt x="197" y="232"/>
                    <a:pt x="194" y="236"/>
                    <a:pt x="189" y="239"/>
                  </a:cubicBezTo>
                  <a:cubicBezTo>
                    <a:pt x="186" y="241"/>
                    <a:pt x="183" y="242"/>
                    <a:pt x="181" y="243"/>
                  </a:cubicBezTo>
                  <a:cubicBezTo>
                    <a:pt x="178" y="245"/>
                    <a:pt x="177" y="246"/>
                    <a:pt x="174" y="247"/>
                  </a:cubicBezTo>
                  <a:cubicBezTo>
                    <a:pt x="172" y="245"/>
                    <a:pt x="169" y="246"/>
                    <a:pt x="168" y="249"/>
                  </a:cubicBezTo>
                  <a:cubicBezTo>
                    <a:pt x="168" y="254"/>
                    <a:pt x="167" y="261"/>
                    <a:pt x="173" y="263"/>
                  </a:cubicBezTo>
                  <a:cubicBezTo>
                    <a:pt x="175" y="263"/>
                    <a:pt x="177" y="263"/>
                    <a:pt x="179" y="263"/>
                  </a:cubicBezTo>
                  <a:cubicBezTo>
                    <a:pt x="183" y="262"/>
                    <a:pt x="186" y="263"/>
                    <a:pt x="190" y="262"/>
                  </a:cubicBezTo>
                  <a:cubicBezTo>
                    <a:pt x="193" y="262"/>
                    <a:pt x="196" y="261"/>
                    <a:pt x="200" y="261"/>
                  </a:cubicBezTo>
                  <a:cubicBezTo>
                    <a:pt x="203" y="262"/>
                    <a:pt x="206" y="262"/>
                    <a:pt x="209" y="261"/>
                  </a:cubicBezTo>
                  <a:cubicBezTo>
                    <a:pt x="211" y="261"/>
                    <a:pt x="212" y="260"/>
                    <a:pt x="213" y="258"/>
                  </a:cubicBezTo>
                  <a:cubicBezTo>
                    <a:pt x="213" y="258"/>
                    <a:pt x="213" y="259"/>
                    <a:pt x="213" y="259"/>
                  </a:cubicBezTo>
                  <a:cubicBezTo>
                    <a:pt x="213" y="260"/>
                    <a:pt x="215" y="262"/>
                    <a:pt x="216" y="261"/>
                  </a:cubicBezTo>
                  <a:cubicBezTo>
                    <a:pt x="217" y="261"/>
                    <a:pt x="217" y="261"/>
                    <a:pt x="218" y="261"/>
                  </a:cubicBezTo>
                  <a:cubicBezTo>
                    <a:pt x="219" y="261"/>
                    <a:pt x="219" y="259"/>
                    <a:pt x="219" y="258"/>
                  </a:cubicBezTo>
                  <a:cubicBezTo>
                    <a:pt x="220" y="258"/>
                    <a:pt x="221" y="258"/>
                    <a:pt x="221" y="257"/>
                  </a:cubicBezTo>
                  <a:cubicBezTo>
                    <a:pt x="222" y="256"/>
                    <a:pt x="223" y="255"/>
                    <a:pt x="224" y="254"/>
                  </a:cubicBezTo>
                  <a:cubicBezTo>
                    <a:pt x="225" y="252"/>
                    <a:pt x="226" y="251"/>
                    <a:pt x="228" y="249"/>
                  </a:cubicBezTo>
                  <a:cubicBezTo>
                    <a:pt x="229" y="248"/>
                    <a:pt x="230" y="246"/>
                    <a:pt x="230" y="245"/>
                  </a:cubicBezTo>
                  <a:cubicBezTo>
                    <a:pt x="230" y="245"/>
                    <a:pt x="230" y="245"/>
                    <a:pt x="230" y="245"/>
                  </a:cubicBezTo>
                  <a:cubicBezTo>
                    <a:pt x="229" y="250"/>
                    <a:pt x="226" y="268"/>
                    <a:pt x="220" y="267"/>
                  </a:cubicBezTo>
                  <a:cubicBezTo>
                    <a:pt x="218" y="267"/>
                    <a:pt x="217" y="270"/>
                    <a:pt x="218" y="271"/>
                  </a:cubicBezTo>
                  <a:cubicBezTo>
                    <a:pt x="207" y="272"/>
                    <a:pt x="196" y="272"/>
                    <a:pt x="186" y="272"/>
                  </a:cubicBezTo>
                  <a:cubicBezTo>
                    <a:pt x="169" y="273"/>
                    <a:pt x="153" y="273"/>
                    <a:pt x="136" y="273"/>
                  </a:cubicBezTo>
                  <a:cubicBezTo>
                    <a:pt x="132" y="273"/>
                    <a:pt x="128" y="273"/>
                    <a:pt x="124" y="273"/>
                  </a:cubicBezTo>
                  <a:cubicBezTo>
                    <a:pt x="123" y="273"/>
                    <a:pt x="123" y="273"/>
                    <a:pt x="123" y="273"/>
                  </a:cubicBezTo>
                  <a:cubicBezTo>
                    <a:pt x="120" y="273"/>
                    <a:pt x="117" y="273"/>
                    <a:pt x="114" y="274"/>
                  </a:cubicBezTo>
                  <a:cubicBezTo>
                    <a:pt x="111" y="274"/>
                    <a:pt x="108" y="275"/>
                    <a:pt x="104" y="275"/>
                  </a:cubicBezTo>
                  <a:cubicBezTo>
                    <a:pt x="103" y="275"/>
                    <a:pt x="102" y="275"/>
                    <a:pt x="101" y="275"/>
                  </a:cubicBezTo>
                  <a:cubicBezTo>
                    <a:pt x="101" y="274"/>
                    <a:pt x="100" y="273"/>
                    <a:pt x="98" y="273"/>
                  </a:cubicBezTo>
                  <a:cubicBezTo>
                    <a:pt x="98" y="273"/>
                    <a:pt x="98" y="273"/>
                    <a:pt x="97" y="273"/>
                  </a:cubicBezTo>
                  <a:cubicBezTo>
                    <a:pt x="97" y="273"/>
                    <a:pt x="97" y="273"/>
                    <a:pt x="97" y="273"/>
                  </a:cubicBezTo>
                  <a:cubicBezTo>
                    <a:pt x="94" y="274"/>
                    <a:pt x="92" y="278"/>
                    <a:pt x="89" y="280"/>
                  </a:cubicBezTo>
                  <a:cubicBezTo>
                    <a:pt x="88" y="282"/>
                    <a:pt x="87" y="284"/>
                    <a:pt x="86" y="286"/>
                  </a:cubicBezTo>
                  <a:cubicBezTo>
                    <a:pt x="85" y="286"/>
                    <a:pt x="85" y="286"/>
                    <a:pt x="85" y="286"/>
                  </a:cubicBezTo>
                  <a:cubicBezTo>
                    <a:pt x="84" y="288"/>
                    <a:pt x="83" y="290"/>
                    <a:pt x="82" y="292"/>
                  </a:cubicBezTo>
                  <a:cubicBezTo>
                    <a:pt x="80" y="296"/>
                    <a:pt x="78" y="301"/>
                    <a:pt x="77" y="305"/>
                  </a:cubicBezTo>
                  <a:cubicBezTo>
                    <a:pt x="76" y="308"/>
                    <a:pt x="74" y="310"/>
                    <a:pt x="73" y="314"/>
                  </a:cubicBezTo>
                  <a:cubicBezTo>
                    <a:pt x="73" y="314"/>
                    <a:pt x="73" y="315"/>
                    <a:pt x="74" y="315"/>
                  </a:cubicBezTo>
                  <a:cubicBezTo>
                    <a:pt x="73" y="315"/>
                    <a:pt x="72" y="316"/>
                    <a:pt x="72" y="316"/>
                  </a:cubicBezTo>
                  <a:cubicBezTo>
                    <a:pt x="72" y="317"/>
                    <a:pt x="72" y="317"/>
                    <a:pt x="72" y="318"/>
                  </a:cubicBezTo>
                  <a:cubicBezTo>
                    <a:pt x="72" y="318"/>
                    <a:pt x="72" y="319"/>
                    <a:pt x="72" y="319"/>
                  </a:cubicBezTo>
                  <a:cubicBezTo>
                    <a:pt x="71" y="317"/>
                    <a:pt x="68" y="318"/>
                    <a:pt x="68" y="320"/>
                  </a:cubicBezTo>
                  <a:cubicBezTo>
                    <a:pt x="68" y="320"/>
                    <a:pt x="68" y="320"/>
                    <a:pt x="68" y="320"/>
                  </a:cubicBezTo>
                  <a:cubicBezTo>
                    <a:pt x="67" y="321"/>
                    <a:pt x="67" y="323"/>
                    <a:pt x="68" y="324"/>
                  </a:cubicBezTo>
                  <a:cubicBezTo>
                    <a:pt x="68" y="324"/>
                    <a:pt x="68" y="324"/>
                    <a:pt x="68" y="324"/>
                  </a:cubicBezTo>
                  <a:cubicBezTo>
                    <a:pt x="69" y="325"/>
                    <a:pt x="70" y="325"/>
                    <a:pt x="71" y="325"/>
                  </a:cubicBezTo>
                  <a:cubicBezTo>
                    <a:pt x="71" y="326"/>
                    <a:pt x="71" y="327"/>
                    <a:pt x="71" y="328"/>
                  </a:cubicBezTo>
                  <a:cubicBezTo>
                    <a:pt x="72" y="331"/>
                    <a:pt x="74" y="333"/>
                    <a:pt x="77" y="333"/>
                  </a:cubicBezTo>
                  <a:cubicBezTo>
                    <a:pt x="81" y="336"/>
                    <a:pt x="87" y="335"/>
                    <a:pt x="91" y="335"/>
                  </a:cubicBezTo>
                  <a:cubicBezTo>
                    <a:pt x="100" y="335"/>
                    <a:pt x="108" y="335"/>
                    <a:pt x="116" y="335"/>
                  </a:cubicBezTo>
                  <a:cubicBezTo>
                    <a:pt x="126" y="335"/>
                    <a:pt x="136" y="334"/>
                    <a:pt x="145" y="334"/>
                  </a:cubicBezTo>
                  <a:cubicBezTo>
                    <a:pt x="150" y="334"/>
                    <a:pt x="155" y="334"/>
                    <a:pt x="160" y="334"/>
                  </a:cubicBezTo>
                  <a:cubicBezTo>
                    <a:pt x="165" y="334"/>
                    <a:pt x="170" y="336"/>
                    <a:pt x="175" y="336"/>
                  </a:cubicBezTo>
                  <a:cubicBezTo>
                    <a:pt x="185" y="337"/>
                    <a:pt x="195" y="335"/>
                    <a:pt x="206" y="335"/>
                  </a:cubicBezTo>
                  <a:cubicBezTo>
                    <a:pt x="215" y="335"/>
                    <a:pt x="225" y="334"/>
                    <a:pt x="234" y="337"/>
                  </a:cubicBezTo>
                  <a:cubicBezTo>
                    <a:pt x="238" y="338"/>
                    <a:pt x="245" y="339"/>
                    <a:pt x="249" y="335"/>
                  </a:cubicBezTo>
                  <a:cubicBezTo>
                    <a:pt x="249" y="335"/>
                    <a:pt x="249" y="335"/>
                    <a:pt x="249" y="334"/>
                  </a:cubicBezTo>
                  <a:cubicBezTo>
                    <a:pt x="254" y="336"/>
                    <a:pt x="259" y="337"/>
                    <a:pt x="263" y="334"/>
                  </a:cubicBezTo>
                  <a:cubicBezTo>
                    <a:pt x="270" y="329"/>
                    <a:pt x="275" y="320"/>
                    <a:pt x="279" y="313"/>
                  </a:cubicBezTo>
                  <a:cubicBezTo>
                    <a:pt x="280" y="311"/>
                    <a:pt x="281" y="309"/>
                    <a:pt x="281" y="307"/>
                  </a:cubicBezTo>
                  <a:cubicBezTo>
                    <a:pt x="282" y="304"/>
                    <a:pt x="284" y="301"/>
                    <a:pt x="286" y="298"/>
                  </a:cubicBezTo>
                  <a:cubicBezTo>
                    <a:pt x="288" y="295"/>
                    <a:pt x="290" y="292"/>
                    <a:pt x="292" y="289"/>
                  </a:cubicBezTo>
                  <a:cubicBezTo>
                    <a:pt x="293" y="285"/>
                    <a:pt x="294" y="282"/>
                    <a:pt x="294" y="278"/>
                  </a:cubicBezTo>
                  <a:cubicBezTo>
                    <a:pt x="293" y="275"/>
                    <a:pt x="291" y="274"/>
                    <a:pt x="291" y="271"/>
                  </a:cubicBezTo>
                  <a:cubicBezTo>
                    <a:pt x="291" y="270"/>
                    <a:pt x="290" y="269"/>
                    <a:pt x="289" y="270"/>
                  </a:cubicBezTo>
                  <a:cubicBezTo>
                    <a:pt x="272" y="268"/>
                    <a:pt x="255" y="270"/>
                    <a:pt x="238" y="271"/>
                  </a:cubicBezTo>
                  <a:cubicBezTo>
                    <a:pt x="234" y="271"/>
                    <a:pt x="229" y="271"/>
                    <a:pt x="225" y="271"/>
                  </a:cubicBezTo>
                  <a:cubicBezTo>
                    <a:pt x="231" y="267"/>
                    <a:pt x="233" y="254"/>
                    <a:pt x="234" y="249"/>
                  </a:cubicBezTo>
                  <a:cubicBezTo>
                    <a:pt x="236" y="244"/>
                    <a:pt x="237" y="238"/>
                    <a:pt x="240" y="234"/>
                  </a:cubicBezTo>
                  <a:cubicBezTo>
                    <a:pt x="241" y="232"/>
                    <a:pt x="242" y="231"/>
                    <a:pt x="243" y="229"/>
                  </a:cubicBezTo>
                  <a:cubicBezTo>
                    <a:pt x="244" y="230"/>
                    <a:pt x="244" y="231"/>
                    <a:pt x="245" y="232"/>
                  </a:cubicBezTo>
                  <a:cubicBezTo>
                    <a:pt x="247" y="234"/>
                    <a:pt x="249" y="236"/>
                    <a:pt x="251" y="238"/>
                  </a:cubicBezTo>
                  <a:cubicBezTo>
                    <a:pt x="253" y="240"/>
                    <a:pt x="256" y="240"/>
                    <a:pt x="258" y="240"/>
                  </a:cubicBezTo>
                  <a:cubicBezTo>
                    <a:pt x="264" y="241"/>
                    <a:pt x="269" y="243"/>
                    <a:pt x="275" y="244"/>
                  </a:cubicBezTo>
                  <a:cubicBezTo>
                    <a:pt x="280" y="245"/>
                    <a:pt x="287" y="242"/>
                    <a:pt x="292" y="244"/>
                  </a:cubicBezTo>
                  <a:cubicBezTo>
                    <a:pt x="294" y="245"/>
                    <a:pt x="295" y="248"/>
                    <a:pt x="297" y="250"/>
                  </a:cubicBezTo>
                  <a:cubicBezTo>
                    <a:pt x="299" y="251"/>
                    <a:pt x="301" y="252"/>
                    <a:pt x="303" y="253"/>
                  </a:cubicBezTo>
                  <a:cubicBezTo>
                    <a:pt x="304" y="254"/>
                    <a:pt x="307" y="254"/>
                    <a:pt x="309" y="254"/>
                  </a:cubicBezTo>
                  <a:cubicBezTo>
                    <a:pt x="310" y="253"/>
                    <a:pt x="316" y="252"/>
                    <a:pt x="317" y="253"/>
                  </a:cubicBezTo>
                  <a:cubicBezTo>
                    <a:pt x="318" y="255"/>
                    <a:pt x="318" y="257"/>
                    <a:pt x="320" y="259"/>
                  </a:cubicBezTo>
                  <a:cubicBezTo>
                    <a:pt x="322" y="261"/>
                    <a:pt x="324" y="261"/>
                    <a:pt x="326" y="263"/>
                  </a:cubicBezTo>
                  <a:cubicBezTo>
                    <a:pt x="328" y="266"/>
                    <a:pt x="328" y="269"/>
                    <a:pt x="328" y="273"/>
                  </a:cubicBezTo>
                  <a:cubicBezTo>
                    <a:pt x="326" y="272"/>
                    <a:pt x="325" y="272"/>
                    <a:pt x="323" y="272"/>
                  </a:cubicBezTo>
                  <a:cubicBezTo>
                    <a:pt x="322" y="271"/>
                    <a:pt x="319" y="273"/>
                    <a:pt x="317" y="274"/>
                  </a:cubicBezTo>
                  <a:cubicBezTo>
                    <a:pt x="317" y="274"/>
                    <a:pt x="317" y="274"/>
                    <a:pt x="317" y="274"/>
                  </a:cubicBezTo>
                  <a:cubicBezTo>
                    <a:pt x="313" y="273"/>
                    <a:pt x="310" y="274"/>
                    <a:pt x="306" y="275"/>
                  </a:cubicBezTo>
                  <a:cubicBezTo>
                    <a:pt x="303" y="277"/>
                    <a:pt x="295" y="283"/>
                    <a:pt x="298" y="288"/>
                  </a:cubicBezTo>
                  <a:cubicBezTo>
                    <a:pt x="298" y="288"/>
                    <a:pt x="299" y="288"/>
                    <a:pt x="299" y="288"/>
                  </a:cubicBezTo>
                  <a:cubicBezTo>
                    <a:pt x="298" y="289"/>
                    <a:pt x="298" y="289"/>
                    <a:pt x="298" y="289"/>
                  </a:cubicBezTo>
                  <a:cubicBezTo>
                    <a:pt x="297" y="290"/>
                    <a:pt x="296" y="290"/>
                    <a:pt x="295" y="291"/>
                  </a:cubicBezTo>
                  <a:cubicBezTo>
                    <a:pt x="295" y="291"/>
                    <a:pt x="295" y="292"/>
                    <a:pt x="295" y="293"/>
                  </a:cubicBezTo>
                  <a:cubicBezTo>
                    <a:pt x="295" y="293"/>
                    <a:pt x="294" y="294"/>
                    <a:pt x="293" y="295"/>
                  </a:cubicBezTo>
                  <a:cubicBezTo>
                    <a:pt x="290" y="300"/>
                    <a:pt x="287" y="305"/>
                    <a:pt x="286" y="311"/>
                  </a:cubicBezTo>
                  <a:cubicBezTo>
                    <a:pt x="284" y="316"/>
                    <a:pt x="282" y="323"/>
                    <a:pt x="284" y="328"/>
                  </a:cubicBezTo>
                  <a:cubicBezTo>
                    <a:pt x="284" y="328"/>
                    <a:pt x="285" y="329"/>
                    <a:pt x="285" y="329"/>
                  </a:cubicBezTo>
                  <a:cubicBezTo>
                    <a:pt x="285" y="329"/>
                    <a:pt x="284" y="329"/>
                    <a:pt x="284" y="329"/>
                  </a:cubicBezTo>
                  <a:cubicBezTo>
                    <a:pt x="282" y="330"/>
                    <a:pt x="282" y="333"/>
                    <a:pt x="284" y="333"/>
                  </a:cubicBezTo>
                  <a:cubicBezTo>
                    <a:pt x="287" y="334"/>
                    <a:pt x="290" y="335"/>
                    <a:pt x="293" y="335"/>
                  </a:cubicBezTo>
                  <a:cubicBezTo>
                    <a:pt x="295" y="335"/>
                    <a:pt x="296" y="334"/>
                    <a:pt x="296" y="332"/>
                  </a:cubicBezTo>
                  <a:cubicBezTo>
                    <a:pt x="304" y="332"/>
                    <a:pt x="311" y="329"/>
                    <a:pt x="316" y="324"/>
                  </a:cubicBezTo>
                  <a:cubicBezTo>
                    <a:pt x="318" y="321"/>
                    <a:pt x="320" y="318"/>
                    <a:pt x="321" y="315"/>
                  </a:cubicBezTo>
                  <a:cubicBezTo>
                    <a:pt x="321" y="316"/>
                    <a:pt x="322" y="316"/>
                    <a:pt x="322" y="316"/>
                  </a:cubicBezTo>
                  <a:cubicBezTo>
                    <a:pt x="323" y="317"/>
                    <a:pt x="325" y="316"/>
                    <a:pt x="326" y="315"/>
                  </a:cubicBezTo>
                  <a:cubicBezTo>
                    <a:pt x="326" y="313"/>
                    <a:pt x="326" y="310"/>
                    <a:pt x="325" y="308"/>
                  </a:cubicBezTo>
                  <a:cubicBezTo>
                    <a:pt x="327" y="306"/>
                    <a:pt x="328" y="304"/>
                    <a:pt x="330" y="302"/>
                  </a:cubicBezTo>
                  <a:cubicBezTo>
                    <a:pt x="330" y="302"/>
                    <a:pt x="330" y="302"/>
                    <a:pt x="330" y="301"/>
                  </a:cubicBezTo>
                  <a:cubicBezTo>
                    <a:pt x="331" y="301"/>
                    <a:pt x="331" y="300"/>
                    <a:pt x="331" y="299"/>
                  </a:cubicBezTo>
                  <a:cubicBezTo>
                    <a:pt x="332" y="298"/>
                    <a:pt x="332" y="297"/>
                    <a:pt x="333" y="296"/>
                  </a:cubicBezTo>
                  <a:cubicBezTo>
                    <a:pt x="336" y="294"/>
                    <a:pt x="334" y="290"/>
                    <a:pt x="334" y="288"/>
                  </a:cubicBezTo>
                  <a:cubicBezTo>
                    <a:pt x="334" y="284"/>
                    <a:pt x="332" y="280"/>
                    <a:pt x="330" y="277"/>
                  </a:cubicBezTo>
                  <a:cubicBezTo>
                    <a:pt x="330" y="277"/>
                    <a:pt x="330" y="277"/>
                    <a:pt x="330" y="277"/>
                  </a:cubicBezTo>
                  <a:cubicBezTo>
                    <a:pt x="331" y="276"/>
                    <a:pt x="332" y="276"/>
                    <a:pt x="332" y="275"/>
                  </a:cubicBezTo>
                  <a:cubicBezTo>
                    <a:pt x="332" y="267"/>
                    <a:pt x="333" y="260"/>
                    <a:pt x="325" y="256"/>
                  </a:cubicBezTo>
                  <a:cubicBezTo>
                    <a:pt x="322" y="255"/>
                    <a:pt x="322" y="252"/>
                    <a:pt x="321" y="250"/>
                  </a:cubicBezTo>
                  <a:cubicBezTo>
                    <a:pt x="320" y="248"/>
                    <a:pt x="318" y="248"/>
                    <a:pt x="316" y="248"/>
                  </a:cubicBezTo>
                  <a:cubicBezTo>
                    <a:pt x="310" y="247"/>
                    <a:pt x="305" y="250"/>
                    <a:pt x="300" y="245"/>
                  </a:cubicBezTo>
                  <a:cubicBezTo>
                    <a:pt x="297" y="242"/>
                    <a:pt x="295" y="239"/>
                    <a:pt x="291" y="238"/>
                  </a:cubicBezTo>
                  <a:cubicBezTo>
                    <a:pt x="285" y="237"/>
                    <a:pt x="280" y="239"/>
                    <a:pt x="274" y="238"/>
                  </a:cubicBezTo>
                  <a:cubicBezTo>
                    <a:pt x="268" y="237"/>
                    <a:pt x="263" y="234"/>
                    <a:pt x="258" y="234"/>
                  </a:cubicBezTo>
                  <a:cubicBezTo>
                    <a:pt x="254" y="233"/>
                    <a:pt x="251" y="229"/>
                    <a:pt x="249" y="227"/>
                  </a:cubicBezTo>
                  <a:cubicBezTo>
                    <a:pt x="248" y="224"/>
                    <a:pt x="248" y="221"/>
                    <a:pt x="247" y="219"/>
                  </a:cubicBezTo>
                  <a:cubicBezTo>
                    <a:pt x="247" y="218"/>
                    <a:pt x="246" y="217"/>
                    <a:pt x="246" y="217"/>
                  </a:cubicBezTo>
                  <a:cubicBezTo>
                    <a:pt x="245" y="216"/>
                    <a:pt x="245" y="214"/>
                    <a:pt x="245" y="213"/>
                  </a:cubicBezTo>
                  <a:cubicBezTo>
                    <a:pt x="245" y="213"/>
                    <a:pt x="245" y="213"/>
                    <a:pt x="245" y="213"/>
                  </a:cubicBezTo>
                  <a:cubicBezTo>
                    <a:pt x="245" y="211"/>
                    <a:pt x="245" y="210"/>
                    <a:pt x="244" y="209"/>
                  </a:cubicBezTo>
                  <a:cubicBezTo>
                    <a:pt x="244" y="209"/>
                    <a:pt x="245" y="208"/>
                    <a:pt x="245" y="207"/>
                  </a:cubicBezTo>
                  <a:cubicBezTo>
                    <a:pt x="245" y="205"/>
                    <a:pt x="243" y="204"/>
                    <a:pt x="242" y="204"/>
                  </a:cubicBezTo>
                  <a:cubicBezTo>
                    <a:pt x="244" y="203"/>
                    <a:pt x="245" y="201"/>
                    <a:pt x="245" y="198"/>
                  </a:cubicBezTo>
                  <a:cubicBezTo>
                    <a:pt x="245" y="198"/>
                    <a:pt x="245" y="198"/>
                    <a:pt x="245" y="198"/>
                  </a:cubicBezTo>
                  <a:cubicBezTo>
                    <a:pt x="251" y="198"/>
                    <a:pt x="256" y="198"/>
                    <a:pt x="262" y="198"/>
                  </a:cubicBezTo>
                  <a:cubicBezTo>
                    <a:pt x="262" y="199"/>
                    <a:pt x="263" y="199"/>
                    <a:pt x="263" y="199"/>
                  </a:cubicBezTo>
                  <a:cubicBezTo>
                    <a:pt x="274" y="201"/>
                    <a:pt x="285" y="198"/>
                    <a:pt x="295" y="196"/>
                  </a:cubicBezTo>
                  <a:cubicBezTo>
                    <a:pt x="304" y="194"/>
                    <a:pt x="312" y="192"/>
                    <a:pt x="320" y="191"/>
                  </a:cubicBezTo>
                  <a:cubicBezTo>
                    <a:pt x="321" y="191"/>
                    <a:pt x="321" y="191"/>
                    <a:pt x="322" y="191"/>
                  </a:cubicBezTo>
                  <a:cubicBezTo>
                    <a:pt x="323" y="191"/>
                    <a:pt x="324" y="191"/>
                    <a:pt x="324" y="190"/>
                  </a:cubicBezTo>
                  <a:cubicBezTo>
                    <a:pt x="325" y="191"/>
                    <a:pt x="325" y="191"/>
                    <a:pt x="326" y="192"/>
                  </a:cubicBezTo>
                  <a:cubicBezTo>
                    <a:pt x="329" y="193"/>
                    <a:pt x="332" y="191"/>
                    <a:pt x="331" y="188"/>
                  </a:cubicBezTo>
                  <a:cubicBezTo>
                    <a:pt x="331" y="188"/>
                    <a:pt x="331" y="187"/>
                    <a:pt x="330" y="187"/>
                  </a:cubicBezTo>
                  <a:cubicBezTo>
                    <a:pt x="331" y="187"/>
                    <a:pt x="331" y="186"/>
                    <a:pt x="331" y="186"/>
                  </a:cubicBezTo>
                  <a:cubicBezTo>
                    <a:pt x="333" y="186"/>
                    <a:pt x="335" y="185"/>
                    <a:pt x="336" y="184"/>
                  </a:cubicBezTo>
                  <a:close/>
                  <a:moveTo>
                    <a:pt x="62" y="44"/>
                  </a:moveTo>
                  <a:cubicBezTo>
                    <a:pt x="65" y="41"/>
                    <a:pt x="68" y="39"/>
                    <a:pt x="72" y="36"/>
                  </a:cubicBezTo>
                  <a:cubicBezTo>
                    <a:pt x="71" y="39"/>
                    <a:pt x="67" y="40"/>
                    <a:pt x="66" y="42"/>
                  </a:cubicBezTo>
                  <a:cubicBezTo>
                    <a:pt x="64" y="43"/>
                    <a:pt x="62" y="44"/>
                    <a:pt x="60" y="45"/>
                  </a:cubicBezTo>
                  <a:cubicBezTo>
                    <a:pt x="60" y="45"/>
                    <a:pt x="60" y="45"/>
                    <a:pt x="60" y="45"/>
                  </a:cubicBezTo>
                  <a:cubicBezTo>
                    <a:pt x="60" y="45"/>
                    <a:pt x="61" y="44"/>
                    <a:pt x="62" y="44"/>
                  </a:cubicBezTo>
                  <a:close/>
                  <a:moveTo>
                    <a:pt x="100" y="231"/>
                  </a:moveTo>
                  <a:cubicBezTo>
                    <a:pt x="101" y="230"/>
                    <a:pt x="101" y="229"/>
                    <a:pt x="102" y="228"/>
                  </a:cubicBezTo>
                  <a:cubicBezTo>
                    <a:pt x="101" y="231"/>
                    <a:pt x="101" y="234"/>
                    <a:pt x="100" y="236"/>
                  </a:cubicBezTo>
                  <a:cubicBezTo>
                    <a:pt x="100" y="235"/>
                    <a:pt x="100" y="233"/>
                    <a:pt x="99" y="231"/>
                  </a:cubicBezTo>
                  <a:cubicBezTo>
                    <a:pt x="100" y="231"/>
                    <a:pt x="100" y="231"/>
                    <a:pt x="100" y="231"/>
                  </a:cubicBezTo>
                  <a:close/>
                  <a:moveTo>
                    <a:pt x="96" y="179"/>
                  </a:moveTo>
                  <a:cubicBezTo>
                    <a:pt x="96" y="180"/>
                    <a:pt x="96" y="180"/>
                    <a:pt x="96" y="181"/>
                  </a:cubicBezTo>
                  <a:cubicBezTo>
                    <a:pt x="97" y="181"/>
                    <a:pt x="97" y="182"/>
                    <a:pt x="98" y="182"/>
                  </a:cubicBezTo>
                  <a:cubicBezTo>
                    <a:pt x="97" y="183"/>
                    <a:pt x="97" y="183"/>
                    <a:pt x="97" y="184"/>
                  </a:cubicBezTo>
                  <a:cubicBezTo>
                    <a:pt x="97" y="185"/>
                    <a:pt x="96" y="186"/>
                    <a:pt x="96" y="186"/>
                  </a:cubicBezTo>
                  <a:cubicBezTo>
                    <a:pt x="96" y="184"/>
                    <a:pt x="96" y="181"/>
                    <a:pt x="95" y="179"/>
                  </a:cubicBezTo>
                  <a:cubicBezTo>
                    <a:pt x="95" y="179"/>
                    <a:pt x="95" y="179"/>
                    <a:pt x="96" y="179"/>
                  </a:cubicBezTo>
                  <a:close/>
                  <a:moveTo>
                    <a:pt x="69" y="70"/>
                  </a:moveTo>
                  <a:cubicBezTo>
                    <a:pt x="70" y="70"/>
                    <a:pt x="70" y="70"/>
                    <a:pt x="71" y="71"/>
                  </a:cubicBezTo>
                  <a:cubicBezTo>
                    <a:pt x="71" y="71"/>
                    <a:pt x="71" y="71"/>
                    <a:pt x="72" y="71"/>
                  </a:cubicBezTo>
                  <a:cubicBezTo>
                    <a:pt x="72" y="71"/>
                    <a:pt x="72" y="71"/>
                    <a:pt x="72" y="71"/>
                  </a:cubicBezTo>
                  <a:cubicBezTo>
                    <a:pt x="72" y="71"/>
                    <a:pt x="72" y="71"/>
                    <a:pt x="72" y="71"/>
                  </a:cubicBezTo>
                  <a:cubicBezTo>
                    <a:pt x="72" y="72"/>
                    <a:pt x="71" y="72"/>
                    <a:pt x="71" y="73"/>
                  </a:cubicBezTo>
                  <a:cubicBezTo>
                    <a:pt x="71" y="73"/>
                    <a:pt x="71" y="73"/>
                    <a:pt x="71" y="73"/>
                  </a:cubicBezTo>
                  <a:cubicBezTo>
                    <a:pt x="70" y="73"/>
                    <a:pt x="69" y="74"/>
                    <a:pt x="69" y="74"/>
                  </a:cubicBezTo>
                  <a:cubicBezTo>
                    <a:pt x="69" y="72"/>
                    <a:pt x="69" y="71"/>
                    <a:pt x="69" y="70"/>
                  </a:cubicBezTo>
                  <a:close/>
                  <a:moveTo>
                    <a:pt x="56" y="73"/>
                  </a:moveTo>
                  <a:cubicBezTo>
                    <a:pt x="56" y="73"/>
                    <a:pt x="56" y="72"/>
                    <a:pt x="56" y="72"/>
                  </a:cubicBezTo>
                  <a:cubicBezTo>
                    <a:pt x="56" y="73"/>
                    <a:pt x="56" y="73"/>
                    <a:pt x="56" y="74"/>
                  </a:cubicBezTo>
                  <a:cubicBezTo>
                    <a:pt x="56" y="74"/>
                    <a:pt x="56" y="74"/>
                    <a:pt x="55" y="74"/>
                  </a:cubicBezTo>
                  <a:cubicBezTo>
                    <a:pt x="55" y="73"/>
                    <a:pt x="56" y="73"/>
                    <a:pt x="56" y="73"/>
                  </a:cubicBezTo>
                  <a:close/>
                  <a:moveTo>
                    <a:pt x="35" y="249"/>
                  </a:moveTo>
                  <a:cubicBezTo>
                    <a:pt x="35" y="248"/>
                    <a:pt x="35" y="248"/>
                    <a:pt x="35" y="248"/>
                  </a:cubicBezTo>
                  <a:cubicBezTo>
                    <a:pt x="35" y="248"/>
                    <a:pt x="36" y="248"/>
                    <a:pt x="36" y="249"/>
                  </a:cubicBezTo>
                  <a:cubicBezTo>
                    <a:pt x="36" y="249"/>
                    <a:pt x="35" y="249"/>
                    <a:pt x="35" y="249"/>
                  </a:cubicBezTo>
                  <a:close/>
                  <a:moveTo>
                    <a:pt x="99" y="247"/>
                  </a:moveTo>
                  <a:cubicBezTo>
                    <a:pt x="99" y="247"/>
                    <a:pt x="98" y="248"/>
                    <a:pt x="98" y="248"/>
                  </a:cubicBezTo>
                  <a:cubicBezTo>
                    <a:pt x="94" y="249"/>
                    <a:pt x="89" y="250"/>
                    <a:pt x="85" y="251"/>
                  </a:cubicBezTo>
                  <a:cubicBezTo>
                    <a:pt x="84" y="251"/>
                    <a:pt x="83" y="251"/>
                    <a:pt x="82" y="251"/>
                  </a:cubicBezTo>
                  <a:cubicBezTo>
                    <a:pt x="82" y="251"/>
                    <a:pt x="82" y="250"/>
                    <a:pt x="82" y="250"/>
                  </a:cubicBezTo>
                  <a:cubicBezTo>
                    <a:pt x="84" y="242"/>
                    <a:pt x="83" y="232"/>
                    <a:pt x="82" y="224"/>
                  </a:cubicBezTo>
                  <a:cubicBezTo>
                    <a:pt x="82" y="221"/>
                    <a:pt x="81" y="220"/>
                    <a:pt x="80" y="218"/>
                  </a:cubicBezTo>
                  <a:cubicBezTo>
                    <a:pt x="78" y="216"/>
                    <a:pt x="72" y="218"/>
                    <a:pt x="70" y="218"/>
                  </a:cubicBezTo>
                  <a:cubicBezTo>
                    <a:pt x="70" y="218"/>
                    <a:pt x="69" y="218"/>
                    <a:pt x="69" y="219"/>
                  </a:cubicBezTo>
                  <a:cubicBezTo>
                    <a:pt x="68" y="218"/>
                    <a:pt x="66" y="219"/>
                    <a:pt x="66" y="221"/>
                  </a:cubicBezTo>
                  <a:cubicBezTo>
                    <a:pt x="66" y="226"/>
                    <a:pt x="66" y="231"/>
                    <a:pt x="66" y="235"/>
                  </a:cubicBezTo>
                  <a:cubicBezTo>
                    <a:pt x="67" y="240"/>
                    <a:pt x="65" y="245"/>
                    <a:pt x="69" y="248"/>
                  </a:cubicBezTo>
                  <a:cubicBezTo>
                    <a:pt x="70" y="248"/>
                    <a:pt x="71" y="248"/>
                    <a:pt x="71" y="248"/>
                  </a:cubicBezTo>
                  <a:cubicBezTo>
                    <a:pt x="74" y="245"/>
                    <a:pt x="73" y="241"/>
                    <a:pt x="73" y="237"/>
                  </a:cubicBezTo>
                  <a:cubicBezTo>
                    <a:pt x="72" y="232"/>
                    <a:pt x="71" y="226"/>
                    <a:pt x="71" y="221"/>
                  </a:cubicBezTo>
                  <a:cubicBezTo>
                    <a:pt x="71" y="221"/>
                    <a:pt x="71" y="221"/>
                    <a:pt x="71" y="221"/>
                  </a:cubicBezTo>
                  <a:cubicBezTo>
                    <a:pt x="73" y="221"/>
                    <a:pt x="75" y="221"/>
                    <a:pt x="76" y="221"/>
                  </a:cubicBezTo>
                  <a:cubicBezTo>
                    <a:pt x="77" y="223"/>
                    <a:pt x="77" y="224"/>
                    <a:pt x="77" y="226"/>
                  </a:cubicBezTo>
                  <a:cubicBezTo>
                    <a:pt x="76" y="226"/>
                    <a:pt x="76" y="227"/>
                    <a:pt x="75" y="228"/>
                  </a:cubicBezTo>
                  <a:cubicBezTo>
                    <a:pt x="75" y="229"/>
                    <a:pt x="76" y="230"/>
                    <a:pt x="77" y="230"/>
                  </a:cubicBezTo>
                  <a:cubicBezTo>
                    <a:pt x="76" y="231"/>
                    <a:pt x="76" y="233"/>
                    <a:pt x="76" y="234"/>
                  </a:cubicBezTo>
                  <a:cubicBezTo>
                    <a:pt x="76" y="239"/>
                    <a:pt x="76" y="245"/>
                    <a:pt x="77" y="250"/>
                  </a:cubicBezTo>
                  <a:cubicBezTo>
                    <a:pt x="77" y="251"/>
                    <a:pt x="77" y="251"/>
                    <a:pt x="77" y="251"/>
                  </a:cubicBezTo>
                  <a:cubicBezTo>
                    <a:pt x="71" y="252"/>
                    <a:pt x="65" y="251"/>
                    <a:pt x="59" y="251"/>
                  </a:cubicBezTo>
                  <a:cubicBezTo>
                    <a:pt x="53" y="250"/>
                    <a:pt x="47" y="249"/>
                    <a:pt x="41" y="249"/>
                  </a:cubicBezTo>
                  <a:cubicBezTo>
                    <a:pt x="42" y="248"/>
                    <a:pt x="43" y="245"/>
                    <a:pt x="41" y="244"/>
                  </a:cubicBezTo>
                  <a:cubicBezTo>
                    <a:pt x="37" y="238"/>
                    <a:pt x="42" y="213"/>
                    <a:pt x="34" y="211"/>
                  </a:cubicBezTo>
                  <a:cubicBezTo>
                    <a:pt x="35" y="209"/>
                    <a:pt x="34" y="208"/>
                    <a:pt x="33" y="208"/>
                  </a:cubicBezTo>
                  <a:cubicBezTo>
                    <a:pt x="30" y="208"/>
                    <a:pt x="28" y="208"/>
                    <a:pt x="26" y="208"/>
                  </a:cubicBezTo>
                  <a:cubicBezTo>
                    <a:pt x="25" y="208"/>
                    <a:pt x="23" y="210"/>
                    <a:pt x="25" y="211"/>
                  </a:cubicBezTo>
                  <a:cubicBezTo>
                    <a:pt x="31" y="217"/>
                    <a:pt x="26" y="226"/>
                    <a:pt x="26" y="233"/>
                  </a:cubicBezTo>
                  <a:cubicBezTo>
                    <a:pt x="27" y="238"/>
                    <a:pt x="27" y="244"/>
                    <a:pt x="29" y="249"/>
                  </a:cubicBezTo>
                  <a:cubicBezTo>
                    <a:pt x="25" y="248"/>
                    <a:pt x="21" y="248"/>
                    <a:pt x="16" y="248"/>
                  </a:cubicBezTo>
                  <a:cubicBezTo>
                    <a:pt x="16" y="246"/>
                    <a:pt x="16" y="244"/>
                    <a:pt x="15" y="242"/>
                  </a:cubicBezTo>
                  <a:cubicBezTo>
                    <a:pt x="15" y="239"/>
                    <a:pt x="15" y="236"/>
                    <a:pt x="14" y="233"/>
                  </a:cubicBezTo>
                  <a:cubicBezTo>
                    <a:pt x="12" y="225"/>
                    <a:pt x="10" y="217"/>
                    <a:pt x="10" y="210"/>
                  </a:cubicBezTo>
                  <a:cubicBezTo>
                    <a:pt x="9" y="203"/>
                    <a:pt x="9" y="196"/>
                    <a:pt x="9" y="189"/>
                  </a:cubicBezTo>
                  <a:cubicBezTo>
                    <a:pt x="10" y="189"/>
                    <a:pt x="10" y="189"/>
                    <a:pt x="11" y="189"/>
                  </a:cubicBezTo>
                  <a:cubicBezTo>
                    <a:pt x="16" y="190"/>
                    <a:pt x="24" y="191"/>
                    <a:pt x="29" y="188"/>
                  </a:cubicBezTo>
                  <a:cubicBezTo>
                    <a:pt x="30" y="188"/>
                    <a:pt x="30" y="187"/>
                    <a:pt x="30" y="186"/>
                  </a:cubicBezTo>
                  <a:cubicBezTo>
                    <a:pt x="32" y="186"/>
                    <a:pt x="35" y="185"/>
                    <a:pt x="36" y="184"/>
                  </a:cubicBezTo>
                  <a:cubicBezTo>
                    <a:pt x="37" y="184"/>
                    <a:pt x="37" y="182"/>
                    <a:pt x="36" y="182"/>
                  </a:cubicBezTo>
                  <a:cubicBezTo>
                    <a:pt x="33" y="180"/>
                    <a:pt x="30" y="181"/>
                    <a:pt x="26" y="181"/>
                  </a:cubicBezTo>
                  <a:cubicBezTo>
                    <a:pt x="26" y="181"/>
                    <a:pt x="26" y="181"/>
                    <a:pt x="26" y="181"/>
                  </a:cubicBezTo>
                  <a:cubicBezTo>
                    <a:pt x="26" y="181"/>
                    <a:pt x="26" y="180"/>
                    <a:pt x="27" y="179"/>
                  </a:cubicBezTo>
                  <a:cubicBezTo>
                    <a:pt x="28" y="178"/>
                    <a:pt x="28" y="177"/>
                    <a:pt x="27" y="176"/>
                  </a:cubicBezTo>
                  <a:cubicBezTo>
                    <a:pt x="29" y="176"/>
                    <a:pt x="31" y="177"/>
                    <a:pt x="33" y="177"/>
                  </a:cubicBezTo>
                  <a:cubicBezTo>
                    <a:pt x="37" y="177"/>
                    <a:pt x="37" y="170"/>
                    <a:pt x="33" y="170"/>
                  </a:cubicBezTo>
                  <a:cubicBezTo>
                    <a:pt x="31" y="170"/>
                    <a:pt x="29" y="170"/>
                    <a:pt x="28" y="169"/>
                  </a:cubicBezTo>
                  <a:cubicBezTo>
                    <a:pt x="26" y="169"/>
                    <a:pt x="25" y="167"/>
                    <a:pt x="23" y="167"/>
                  </a:cubicBezTo>
                  <a:cubicBezTo>
                    <a:pt x="23" y="167"/>
                    <a:pt x="22" y="167"/>
                    <a:pt x="22" y="168"/>
                  </a:cubicBezTo>
                  <a:cubicBezTo>
                    <a:pt x="21" y="170"/>
                    <a:pt x="22" y="171"/>
                    <a:pt x="23" y="172"/>
                  </a:cubicBezTo>
                  <a:cubicBezTo>
                    <a:pt x="21" y="173"/>
                    <a:pt x="20" y="175"/>
                    <a:pt x="21" y="177"/>
                  </a:cubicBezTo>
                  <a:cubicBezTo>
                    <a:pt x="21" y="178"/>
                    <a:pt x="20" y="179"/>
                    <a:pt x="21" y="180"/>
                  </a:cubicBezTo>
                  <a:cubicBezTo>
                    <a:pt x="21" y="181"/>
                    <a:pt x="21" y="181"/>
                    <a:pt x="22" y="182"/>
                  </a:cubicBezTo>
                  <a:cubicBezTo>
                    <a:pt x="20" y="182"/>
                    <a:pt x="18" y="182"/>
                    <a:pt x="16" y="182"/>
                  </a:cubicBezTo>
                  <a:cubicBezTo>
                    <a:pt x="14" y="183"/>
                    <a:pt x="12" y="183"/>
                    <a:pt x="11" y="183"/>
                  </a:cubicBezTo>
                  <a:cubicBezTo>
                    <a:pt x="10" y="183"/>
                    <a:pt x="9" y="183"/>
                    <a:pt x="9" y="183"/>
                  </a:cubicBezTo>
                  <a:cubicBezTo>
                    <a:pt x="8" y="176"/>
                    <a:pt x="8" y="169"/>
                    <a:pt x="8" y="161"/>
                  </a:cubicBezTo>
                  <a:cubicBezTo>
                    <a:pt x="7" y="146"/>
                    <a:pt x="10" y="132"/>
                    <a:pt x="9" y="117"/>
                  </a:cubicBezTo>
                  <a:cubicBezTo>
                    <a:pt x="9" y="113"/>
                    <a:pt x="8" y="110"/>
                    <a:pt x="8" y="106"/>
                  </a:cubicBezTo>
                  <a:cubicBezTo>
                    <a:pt x="8" y="104"/>
                    <a:pt x="9" y="102"/>
                    <a:pt x="9" y="100"/>
                  </a:cubicBezTo>
                  <a:cubicBezTo>
                    <a:pt x="9" y="100"/>
                    <a:pt x="9" y="100"/>
                    <a:pt x="9" y="100"/>
                  </a:cubicBezTo>
                  <a:cubicBezTo>
                    <a:pt x="11" y="100"/>
                    <a:pt x="12" y="105"/>
                    <a:pt x="12" y="107"/>
                  </a:cubicBezTo>
                  <a:cubicBezTo>
                    <a:pt x="13" y="111"/>
                    <a:pt x="13" y="116"/>
                    <a:pt x="17" y="118"/>
                  </a:cubicBezTo>
                  <a:cubicBezTo>
                    <a:pt x="18" y="118"/>
                    <a:pt x="18" y="118"/>
                    <a:pt x="18" y="118"/>
                  </a:cubicBezTo>
                  <a:cubicBezTo>
                    <a:pt x="17" y="123"/>
                    <a:pt x="17" y="131"/>
                    <a:pt x="21" y="133"/>
                  </a:cubicBezTo>
                  <a:cubicBezTo>
                    <a:pt x="21" y="135"/>
                    <a:pt x="22" y="136"/>
                    <a:pt x="23" y="137"/>
                  </a:cubicBezTo>
                  <a:cubicBezTo>
                    <a:pt x="27" y="137"/>
                    <a:pt x="29" y="135"/>
                    <a:pt x="33" y="134"/>
                  </a:cubicBezTo>
                  <a:cubicBezTo>
                    <a:pt x="38" y="133"/>
                    <a:pt x="42" y="133"/>
                    <a:pt x="48" y="133"/>
                  </a:cubicBezTo>
                  <a:cubicBezTo>
                    <a:pt x="53" y="133"/>
                    <a:pt x="58" y="133"/>
                    <a:pt x="63" y="133"/>
                  </a:cubicBezTo>
                  <a:cubicBezTo>
                    <a:pt x="68" y="133"/>
                    <a:pt x="75" y="134"/>
                    <a:pt x="79" y="131"/>
                  </a:cubicBezTo>
                  <a:cubicBezTo>
                    <a:pt x="80" y="130"/>
                    <a:pt x="80" y="128"/>
                    <a:pt x="79" y="127"/>
                  </a:cubicBezTo>
                  <a:cubicBezTo>
                    <a:pt x="78" y="127"/>
                    <a:pt x="77" y="126"/>
                    <a:pt x="76" y="126"/>
                  </a:cubicBezTo>
                  <a:cubicBezTo>
                    <a:pt x="76" y="125"/>
                    <a:pt x="76" y="123"/>
                    <a:pt x="75" y="122"/>
                  </a:cubicBezTo>
                  <a:cubicBezTo>
                    <a:pt x="75" y="120"/>
                    <a:pt x="73" y="117"/>
                    <a:pt x="73" y="115"/>
                  </a:cubicBezTo>
                  <a:cubicBezTo>
                    <a:pt x="72" y="115"/>
                    <a:pt x="72" y="114"/>
                    <a:pt x="72" y="114"/>
                  </a:cubicBezTo>
                  <a:cubicBezTo>
                    <a:pt x="73" y="113"/>
                    <a:pt x="74" y="113"/>
                    <a:pt x="73" y="111"/>
                  </a:cubicBezTo>
                  <a:cubicBezTo>
                    <a:pt x="72" y="108"/>
                    <a:pt x="72" y="104"/>
                    <a:pt x="72" y="100"/>
                  </a:cubicBezTo>
                  <a:cubicBezTo>
                    <a:pt x="72" y="97"/>
                    <a:pt x="73" y="94"/>
                    <a:pt x="71" y="91"/>
                  </a:cubicBezTo>
                  <a:cubicBezTo>
                    <a:pt x="71" y="90"/>
                    <a:pt x="70" y="90"/>
                    <a:pt x="70" y="90"/>
                  </a:cubicBezTo>
                  <a:cubicBezTo>
                    <a:pt x="69" y="90"/>
                    <a:pt x="69" y="90"/>
                    <a:pt x="69" y="90"/>
                  </a:cubicBezTo>
                  <a:cubicBezTo>
                    <a:pt x="68" y="90"/>
                    <a:pt x="67" y="90"/>
                    <a:pt x="67" y="90"/>
                  </a:cubicBezTo>
                  <a:cubicBezTo>
                    <a:pt x="66" y="90"/>
                    <a:pt x="66" y="90"/>
                    <a:pt x="65" y="91"/>
                  </a:cubicBezTo>
                  <a:cubicBezTo>
                    <a:pt x="56" y="90"/>
                    <a:pt x="46" y="92"/>
                    <a:pt x="37" y="95"/>
                  </a:cubicBezTo>
                  <a:cubicBezTo>
                    <a:pt x="34" y="94"/>
                    <a:pt x="30" y="94"/>
                    <a:pt x="27" y="94"/>
                  </a:cubicBezTo>
                  <a:cubicBezTo>
                    <a:pt x="25" y="94"/>
                    <a:pt x="23" y="94"/>
                    <a:pt x="21" y="93"/>
                  </a:cubicBezTo>
                  <a:cubicBezTo>
                    <a:pt x="19" y="93"/>
                    <a:pt x="17" y="93"/>
                    <a:pt x="15" y="92"/>
                  </a:cubicBezTo>
                  <a:cubicBezTo>
                    <a:pt x="13" y="91"/>
                    <a:pt x="11" y="93"/>
                    <a:pt x="11" y="95"/>
                  </a:cubicBezTo>
                  <a:cubicBezTo>
                    <a:pt x="11" y="95"/>
                    <a:pt x="10" y="95"/>
                    <a:pt x="10" y="95"/>
                  </a:cubicBezTo>
                  <a:cubicBezTo>
                    <a:pt x="10" y="95"/>
                    <a:pt x="10" y="95"/>
                    <a:pt x="10" y="95"/>
                  </a:cubicBezTo>
                  <a:cubicBezTo>
                    <a:pt x="10" y="92"/>
                    <a:pt x="10" y="90"/>
                    <a:pt x="10" y="87"/>
                  </a:cubicBezTo>
                  <a:cubicBezTo>
                    <a:pt x="10" y="86"/>
                    <a:pt x="10" y="85"/>
                    <a:pt x="10" y="84"/>
                  </a:cubicBezTo>
                  <a:cubicBezTo>
                    <a:pt x="12" y="83"/>
                    <a:pt x="14" y="82"/>
                    <a:pt x="15" y="81"/>
                  </a:cubicBezTo>
                  <a:cubicBezTo>
                    <a:pt x="15" y="81"/>
                    <a:pt x="16" y="81"/>
                    <a:pt x="16" y="81"/>
                  </a:cubicBezTo>
                  <a:cubicBezTo>
                    <a:pt x="26" y="81"/>
                    <a:pt x="36" y="81"/>
                    <a:pt x="45" y="82"/>
                  </a:cubicBezTo>
                  <a:cubicBezTo>
                    <a:pt x="56" y="82"/>
                    <a:pt x="68" y="86"/>
                    <a:pt x="78" y="82"/>
                  </a:cubicBezTo>
                  <a:cubicBezTo>
                    <a:pt x="79" y="82"/>
                    <a:pt x="80" y="81"/>
                    <a:pt x="80" y="81"/>
                  </a:cubicBezTo>
                  <a:cubicBezTo>
                    <a:pt x="81" y="81"/>
                    <a:pt x="82" y="81"/>
                    <a:pt x="82" y="80"/>
                  </a:cubicBezTo>
                  <a:cubicBezTo>
                    <a:pt x="82" y="82"/>
                    <a:pt x="83" y="82"/>
                    <a:pt x="85" y="82"/>
                  </a:cubicBezTo>
                  <a:cubicBezTo>
                    <a:pt x="85" y="83"/>
                    <a:pt x="85" y="84"/>
                    <a:pt x="86" y="85"/>
                  </a:cubicBezTo>
                  <a:cubicBezTo>
                    <a:pt x="86" y="88"/>
                    <a:pt x="86" y="90"/>
                    <a:pt x="86" y="93"/>
                  </a:cubicBezTo>
                  <a:cubicBezTo>
                    <a:pt x="84" y="96"/>
                    <a:pt x="83" y="99"/>
                    <a:pt x="82" y="102"/>
                  </a:cubicBezTo>
                  <a:cubicBezTo>
                    <a:pt x="82" y="105"/>
                    <a:pt x="84" y="106"/>
                    <a:pt x="86" y="106"/>
                  </a:cubicBezTo>
                  <a:cubicBezTo>
                    <a:pt x="86" y="106"/>
                    <a:pt x="86" y="106"/>
                    <a:pt x="86" y="107"/>
                  </a:cubicBezTo>
                  <a:cubicBezTo>
                    <a:pt x="85" y="108"/>
                    <a:pt x="84" y="110"/>
                    <a:pt x="84" y="112"/>
                  </a:cubicBezTo>
                  <a:cubicBezTo>
                    <a:pt x="84" y="113"/>
                    <a:pt x="85" y="114"/>
                    <a:pt x="86" y="114"/>
                  </a:cubicBezTo>
                  <a:cubicBezTo>
                    <a:pt x="86" y="116"/>
                    <a:pt x="86" y="118"/>
                    <a:pt x="85" y="120"/>
                  </a:cubicBezTo>
                  <a:cubicBezTo>
                    <a:pt x="85" y="136"/>
                    <a:pt x="85" y="152"/>
                    <a:pt x="87" y="169"/>
                  </a:cubicBezTo>
                  <a:cubicBezTo>
                    <a:pt x="87" y="173"/>
                    <a:pt x="88" y="177"/>
                    <a:pt x="88" y="180"/>
                  </a:cubicBezTo>
                  <a:cubicBezTo>
                    <a:pt x="88" y="181"/>
                    <a:pt x="88" y="181"/>
                    <a:pt x="89" y="182"/>
                  </a:cubicBezTo>
                  <a:cubicBezTo>
                    <a:pt x="90" y="193"/>
                    <a:pt x="91" y="204"/>
                    <a:pt x="91" y="215"/>
                  </a:cubicBezTo>
                  <a:cubicBezTo>
                    <a:pt x="91" y="223"/>
                    <a:pt x="93" y="229"/>
                    <a:pt x="93" y="237"/>
                  </a:cubicBezTo>
                  <a:cubicBezTo>
                    <a:pt x="93" y="241"/>
                    <a:pt x="95" y="244"/>
                    <a:pt x="99" y="246"/>
                  </a:cubicBezTo>
                  <a:cubicBezTo>
                    <a:pt x="101" y="246"/>
                    <a:pt x="102" y="245"/>
                    <a:pt x="102" y="244"/>
                  </a:cubicBezTo>
                  <a:cubicBezTo>
                    <a:pt x="102" y="244"/>
                    <a:pt x="102" y="244"/>
                    <a:pt x="102" y="244"/>
                  </a:cubicBezTo>
                  <a:cubicBezTo>
                    <a:pt x="102" y="245"/>
                    <a:pt x="103" y="245"/>
                    <a:pt x="103" y="246"/>
                  </a:cubicBezTo>
                  <a:cubicBezTo>
                    <a:pt x="102" y="246"/>
                    <a:pt x="100" y="247"/>
                    <a:pt x="99" y="247"/>
                  </a:cubicBezTo>
                  <a:close/>
                  <a:moveTo>
                    <a:pt x="70" y="113"/>
                  </a:moveTo>
                  <a:cubicBezTo>
                    <a:pt x="70" y="113"/>
                    <a:pt x="70" y="113"/>
                    <a:pt x="70" y="113"/>
                  </a:cubicBezTo>
                  <a:cubicBezTo>
                    <a:pt x="69" y="112"/>
                    <a:pt x="68" y="112"/>
                    <a:pt x="67" y="112"/>
                  </a:cubicBezTo>
                  <a:cubicBezTo>
                    <a:pt x="64" y="112"/>
                    <a:pt x="61" y="113"/>
                    <a:pt x="58" y="113"/>
                  </a:cubicBezTo>
                  <a:cubicBezTo>
                    <a:pt x="53" y="112"/>
                    <a:pt x="47" y="112"/>
                    <a:pt x="42" y="112"/>
                  </a:cubicBezTo>
                  <a:cubicBezTo>
                    <a:pt x="36" y="112"/>
                    <a:pt x="30" y="111"/>
                    <a:pt x="25" y="112"/>
                  </a:cubicBezTo>
                  <a:cubicBezTo>
                    <a:pt x="24" y="110"/>
                    <a:pt x="22" y="110"/>
                    <a:pt x="21" y="110"/>
                  </a:cubicBezTo>
                  <a:cubicBezTo>
                    <a:pt x="21" y="110"/>
                    <a:pt x="21" y="110"/>
                    <a:pt x="21" y="109"/>
                  </a:cubicBezTo>
                  <a:cubicBezTo>
                    <a:pt x="20" y="107"/>
                    <a:pt x="20" y="104"/>
                    <a:pt x="19" y="102"/>
                  </a:cubicBezTo>
                  <a:cubicBezTo>
                    <a:pt x="19" y="101"/>
                    <a:pt x="19" y="101"/>
                    <a:pt x="19" y="101"/>
                  </a:cubicBezTo>
                  <a:cubicBezTo>
                    <a:pt x="20" y="101"/>
                    <a:pt x="21" y="101"/>
                    <a:pt x="22" y="101"/>
                  </a:cubicBezTo>
                  <a:cubicBezTo>
                    <a:pt x="27" y="102"/>
                    <a:pt x="35" y="103"/>
                    <a:pt x="40" y="100"/>
                  </a:cubicBezTo>
                  <a:cubicBezTo>
                    <a:pt x="40" y="100"/>
                    <a:pt x="40" y="99"/>
                    <a:pt x="40" y="99"/>
                  </a:cubicBezTo>
                  <a:cubicBezTo>
                    <a:pt x="42" y="99"/>
                    <a:pt x="44" y="99"/>
                    <a:pt x="45" y="98"/>
                  </a:cubicBezTo>
                  <a:cubicBezTo>
                    <a:pt x="53" y="97"/>
                    <a:pt x="60" y="96"/>
                    <a:pt x="67" y="95"/>
                  </a:cubicBezTo>
                  <a:cubicBezTo>
                    <a:pt x="67" y="95"/>
                    <a:pt x="68" y="95"/>
                    <a:pt x="68" y="95"/>
                  </a:cubicBezTo>
                  <a:cubicBezTo>
                    <a:pt x="68" y="97"/>
                    <a:pt x="68" y="99"/>
                    <a:pt x="68" y="100"/>
                  </a:cubicBezTo>
                  <a:cubicBezTo>
                    <a:pt x="68" y="105"/>
                    <a:pt x="68" y="109"/>
                    <a:pt x="70" y="113"/>
                  </a:cubicBezTo>
                  <a:close/>
                  <a:moveTo>
                    <a:pt x="69" y="125"/>
                  </a:moveTo>
                  <a:cubicBezTo>
                    <a:pt x="68" y="125"/>
                    <a:pt x="67" y="125"/>
                    <a:pt x="65" y="125"/>
                  </a:cubicBezTo>
                  <a:cubicBezTo>
                    <a:pt x="59" y="126"/>
                    <a:pt x="54" y="125"/>
                    <a:pt x="48" y="126"/>
                  </a:cubicBezTo>
                  <a:cubicBezTo>
                    <a:pt x="43" y="126"/>
                    <a:pt x="38" y="126"/>
                    <a:pt x="33" y="127"/>
                  </a:cubicBezTo>
                  <a:cubicBezTo>
                    <a:pt x="31" y="127"/>
                    <a:pt x="29" y="129"/>
                    <a:pt x="27" y="130"/>
                  </a:cubicBezTo>
                  <a:cubicBezTo>
                    <a:pt x="27" y="129"/>
                    <a:pt x="27" y="129"/>
                    <a:pt x="27" y="128"/>
                  </a:cubicBezTo>
                  <a:cubicBezTo>
                    <a:pt x="26" y="127"/>
                    <a:pt x="26" y="124"/>
                    <a:pt x="26" y="123"/>
                  </a:cubicBezTo>
                  <a:cubicBezTo>
                    <a:pt x="26" y="121"/>
                    <a:pt x="26" y="120"/>
                    <a:pt x="25" y="119"/>
                  </a:cubicBezTo>
                  <a:cubicBezTo>
                    <a:pt x="31" y="119"/>
                    <a:pt x="37" y="120"/>
                    <a:pt x="42" y="120"/>
                  </a:cubicBezTo>
                  <a:cubicBezTo>
                    <a:pt x="47" y="120"/>
                    <a:pt x="53" y="121"/>
                    <a:pt x="58" y="120"/>
                  </a:cubicBezTo>
                  <a:cubicBezTo>
                    <a:pt x="59" y="120"/>
                    <a:pt x="60" y="120"/>
                    <a:pt x="60" y="120"/>
                  </a:cubicBezTo>
                  <a:cubicBezTo>
                    <a:pt x="63" y="120"/>
                    <a:pt x="65" y="119"/>
                    <a:pt x="68" y="119"/>
                  </a:cubicBezTo>
                  <a:cubicBezTo>
                    <a:pt x="68" y="121"/>
                    <a:pt x="68" y="123"/>
                    <a:pt x="69" y="125"/>
                  </a:cubicBezTo>
                  <a:close/>
                  <a:moveTo>
                    <a:pt x="188" y="255"/>
                  </a:moveTo>
                  <a:cubicBezTo>
                    <a:pt x="185" y="255"/>
                    <a:pt x="182" y="255"/>
                    <a:pt x="178" y="255"/>
                  </a:cubicBezTo>
                  <a:cubicBezTo>
                    <a:pt x="178" y="255"/>
                    <a:pt x="176" y="256"/>
                    <a:pt x="175" y="255"/>
                  </a:cubicBezTo>
                  <a:cubicBezTo>
                    <a:pt x="175" y="255"/>
                    <a:pt x="175" y="255"/>
                    <a:pt x="175" y="255"/>
                  </a:cubicBezTo>
                  <a:cubicBezTo>
                    <a:pt x="176" y="254"/>
                    <a:pt x="177" y="254"/>
                    <a:pt x="179" y="254"/>
                  </a:cubicBezTo>
                  <a:cubicBezTo>
                    <a:pt x="182" y="254"/>
                    <a:pt x="186" y="254"/>
                    <a:pt x="190" y="255"/>
                  </a:cubicBezTo>
                  <a:cubicBezTo>
                    <a:pt x="189" y="255"/>
                    <a:pt x="189" y="255"/>
                    <a:pt x="188" y="255"/>
                  </a:cubicBezTo>
                  <a:close/>
                  <a:moveTo>
                    <a:pt x="214" y="287"/>
                  </a:moveTo>
                  <a:cubicBezTo>
                    <a:pt x="214" y="286"/>
                    <a:pt x="214" y="285"/>
                    <a:pt x="215" y="284"/>
                  </a:cubicBezTo>
                  <a:cubicBezTo>
                    <a:pt x="217" y="284"/>
                    <a:pt x="220" y="284"/>
                    <a:pt x="222" y="283"/>
                  </a:cubicBezTo>
                  <a:cubicBezTo>
                    <a:pt x="222" y="285"/>
                    <a:pt x="221" y="287"/>
                    <a:pt x="220" y="289"/>
                  </a:cubicBezTo>
                  <a:cubicBezTo>
                    <a:pt x="218" y="289"/>
                    <a:pt x="216" y="289"/>
                    <a:pt x="214" y="288"/>
                  </a:cubicBezTo>
                  <a:cubicBezTo>
                    <a:pt x="214" y="288"/>
                    <a:pt x="214" y="288"/>
                    <a:pt x="214" y="287"/>
                  </a:cubicBezTo>
                  <a:close/>
                  <a:moveTo>
                    <a:pt x="196" y="309"/>
                  </a:moveTo>
                  <a:cubicBezTo>
                    <a:pt x="197" y="309"/>
                    <a:pt x="198" y="309"/>
                    <a:pt x="200" y="310"/>
                  </a:cubicBezTo>
                  <a:cubicBezTo>
                    <a:pt x="200" y="311"/>
                    <a:pt x="200" y="312"/>
                    <a:pt x="200" y="313"/>
                  </a:cubicBezTo>
                  <a:cubicBezTo>
                    <a:pt x="200" y="314"/>
                    <a:pt x="201" y="314"/>
                    <a:pt x="202" y="314"/>
                  </a:cubicBezTo>
                  <a:cubicBezTo>
                    <a:pt x="204" y="312"/>
                    <a:pt x="204" y="311"/>
                    <a:pt x="205" y="310"/>
                  </a:cubicBezTo>
                  <a:cubicBezTo>
                    <a:pt x="207" y="310"/>
                    <a:pt x="209" y="310"/>
                    <a:pt x="212" y="310"/>
                  </a:cubicBezTo>
                  <a:cubicBezTo>
                    <a:pt x="211" y="311"/>
                    <a:pt x="211" y="312"/>
                    <a:pt x="210" y="313"/>
                  </a:cubicBezTo>
                  <a:cubicBezTo>
                    <a:pt x="209" y="315"/>
                    <a:pt x="211" y="317"/>
                    <a:pt x="214" y="316"/>
                  </a:cubicBezTo>
                  <a:cubicBezTo>
                    <a:pt x="215" y="315"/>
                    <a:pt x="216" y="315"/>
                    <a:pt x="216" y="313"/>
                  </a:cubicBezTo>
                  <a:cubicBezTo>
                    <a:pt x="217" y="313"/>
                    <a:pt x="217" y="312"/>
                    <a:pt x="216" y="312"/>
                  </a:cubicBezTo>
                  <a:cubicBezTo>
                    <a:pt x="217" y="311"/>
                    <a:pt x="217" y="310"/>
                    <a:pt x="217" y="310"/>
                  </a:cubicBezTo>
                  <a:cubicBezTo>
                    <a:pt x="218" y="310"/>
                    <a:pt x="219" y="310"/>
                    <a:pt x="220" y="310"/>
                  </a:cubicBezTo>
                  <a:cubicBezTo>
                    <a:pt x="220" y="311"/>
                    <a:pt x="220" y="313"/>
                    <a:pt x="220" y="314"/>
                  </a:cubicBezTo>
                  <a:cubicBezTo>
                    <a:pt x="220" y="315"/>
                    <a:pt x="221" y="316"/>
                    <a:pt x="222" y="315"/>
                  </a:cubicBezTo>
                  <a:cubicBezTo>
                    <a:pt x="222" y="316"/>
                    <a:pt x="222" y="317"/>
                    <a:pt x="223" y="318"/>
                  </a:cubicBezTo>
                  <a:cubicBezTo>
                    <a:pt x="223" y="319"/>
                    <a:pt x="224" y="319"/>
                    <a:pt x="224" y="319"/>
                  </a:cubicBezTo>
                  <a:cubicBezTo>
                    <a:pt x="224" y="319"/>
                    <a:pt x="224" y="319"/>
                    <a:pt x="224" y="319"/>
                  </a:cubicBezTo>
                  <a:cubicBezTo>
                    <a:pt x="221" y="319"/>
                    <a:pt x="218" y="319"/>
                    <a:pt x="215" y="319"/>
                  </a:cubicBezTo>
                  <a:cubicBezTo>
                    <a:pt x="205" y="318"/>
                    <a:pt x="195" y="318"/>
                    <a:pt x="186" y="318"/>
                  </a:cubicBezTo>
                  <a:cubicBezTo>
                    <a:pt x="186" y="317"/>
                    <a:pt x="187" y="316"/>
                    <a:pt x="188" y="314"/>
                  </a:cubicBezTo>
                  <a:cubicBezTo>
                    <a:pt x="188" y="313"/>
                    <a:pt x="189" y="312"/>
                    <a:pt x="190" y="311"/>
                  </a:cubicBezTo>
                  <a:cubicBezTo>
                    <a:pt x="190" y="312"/>
                    <a:pt x="190" y="313"/>
                    <a:pt x="191" y="314"/>
                  </a:cubicBezTo>
                  <a:cubicBezTo>
                    <a:pt x="191" y="314"/>
                    <a:pt x="192" y="314"/>
                    <a:pt x="193" y="314"/>
                  </a:cubicBezTo>
                  <a:cubicBezTo>
                    <a:pt x="195" y="313"/>
                    <a:pt x="195" y="311"/>
                    <a:pt x="196" y="309"/>
                  </a:cubicBezTo>
                  <a:close/>
                  <a:moveTo>
                    <a:pt x="193" y="288"/>
                  </a:moveTo>
                  <a:cubicBezTo>
                    <a:pt x="193" y="287"/>
                    <a:pt x="194" y="287"/>
                    <a:pt x="194" y="286"/>
                  </a:cubicBezTo>
                  <a:cubicBezTo>
                    <a:pt x="195" y="286"/>
                    <a:pt x="196" y="286"/>
                    <a:pt x="198" y="286"/>
                  </a:cubicBezTo>
                  <a:cubicBezTo>
                    <a:pt x="197" y="287"/>
                    <a:pt x="197" y="287"/>
                    <a:pt x="197" y="288"/>
                  </a:cubicBezTo>
                  <a:cubicBezTo>
                    <a:pt x="196" y="288"/>
                    <a:pt x="194" y="288"/>
                    <a:pt x="193" y="288"/>
                  </a:cubicBezTo>
                  <a:close/>
                  <a:moveTo>
                    <a:pt x="212" y="296"/>
                  </a:moveTo>
                  <a:cubicBezTo>
                    <a:pt x="214" y="296"/>
                    <a:pt x="215" y="296"/>
                    <a:pt x="217" y="296"/>
                  </a:cubicBezTo>
                  <a:cubicBezTo>
                    <a:pt x="217" y="296"/>
                    <a:pt x="217" y="296"/>
                    <a:pt x="216" y="297"/>
                  </a:cubicBezTo>
                  <a:cubicBezTo>
                    <a:pt x="216" y="299"/>
                    <a:pt x="215" y="301"/>
                    <a:pt x="214" y="303"/>
                  </a:cubicBezTo>
                  <a:cubicBezTo>
                    <a:pt x="212" y="303"/>
                    <a:pt x="210" y="303"/>
                    <a:pt x="208" y="303"/>
                  </a:cubicBezTo>
                  <a:cubicBezTo>
                    <a:pt x="208" y="302"/>
                    <a:pt x="209" y="302"/>
                    <a:pt x="209" y="302"/>
                  </a:cubicBezTo>
                  <a:cubicBezTo>
                    <a:pt x="209" y="302"/>
                    <a:pt x="209" y="302"/>
                    <a:pt x="209" y="302"/>
                  </a:cubicBezTo>
                  <a:cubicBezTo>
                    <a:pt x="209" y="301"/>
                    <a:pt x="210" y="300"/>
                    <a:pt x="210" y="299"/>
                  </a:cubicBezTo>
                  <a:cubicBezTo>
                    <a:pt x="211" y="298"/>
                    <a:pt x="211" y="297"/>
                    <a:pt x="212" y="296"/>
                  </a:cubicBezTo>
                  <a:close/>
                  <a:moveTo>
                    <a:pt x="203" y="286"/>
                  </a:moveTo>
                  <a:cubicBezTo>
                    <a:pt x="206" y="286"/>
                    <a:pt x="208" y="285"/>
                    <a:pt x="210" y="285"/>
                  </a:cubicBezTo>
                  <a:cubicBezTo>
                    <a:pt x="210" y="285"/>
                    <a:pt x="210" y="286"/>
                    <a:pt x="210" y="286"/>
                  </a:cubicBezTo>
                  <a:cubicBezTo>
                    <a:pt x="210" y="287"/>
                    <a:pt x="210" y="287"/>
                    <a:pt x="209" y="288"/>
                  </a:cubicBezTo>
                  <a:cubicBezTo>
                    <a:pt x="207" y="288"/>
                    <a:pt x="205" y="288"/>
                    <a:pt x="203" y="288"/>
                  </a:cubicBezTo>
                  <a:cubicBezTo>
                    <a:pt x="203" y="287"/>
                    <a:pt x="203" y="286"/>
                    <a:pt x="203" y="286"/>
                  </a:cubicBezTo>
                  <a:close/>
                  <a:moveTo>
                    <a:pt x="201" y="295"/>
                  </a:moveTo>
                  <a:cubicBezTo>
                    <a:pt x="202" y="295"/>
                    <a:pt x="203" y="295"/>
                    <a:pt x="205" y="295"/>
                  </a:cubicBezTo>
                  <a:cubicBezTo>
                    <a:pt x="204" y="296"/>
                    <a:pt x="204" y="296"/>
                    <a:pt x="204" y="296"/>
                  </a:cubicBezTo>
                  <a:cubicBezTo>
                    <a:pt x="203" y="297"/>
                    <a:pt x="204" y="298"/>
                    <a:pt x="205" y="297"/>
                  </a:cubicBezTo>
                  <a:cubicBezTo>
                    <a:pt x="205" y="297"/>
                    <a:pt x="205" y="297"/>
                    <a:pt x="205" y="297"/>
                  </a:cubicBezTo>
                  <a:cubicBezTo>
                    <a:pt x="205" y="299"/>
                    <a:pt x="204" y="300"/>
                    <a:pt x="203" y="302"/>
                  </a:cubicBezTo>
                  <a:cubicBezTo>
                    <a:pt x="203" y="302"/>
                    <a:pt x="203" y="302"/>
                    <a:pt x="203" y="302"/>
                  </a:cubicBezTo>
                  <a:cubicBezTo>
                    <a:pt x="201" y="302"/>
                    <a:pt x="200" y="302"/>
                    <a:pt x="198" y="302"/>
                  </a:cubicBezTo>
                  <a:cubicBezTo>
                    <a:pt x="199" y="301"/>
                    <a:pt x="199" y="300"/>
                    <a:pt x="200" y="298"/>
                  </a:cubicBezTo>
                  <a:cubicBezTo>
                    <a:pt x="200" y="297"/>
                    <a:pt x="200" y="296"/>
                    <a:pt x="201" y="295"/>
                  </a:cubicBezTo>
                  <a:close/>
                  <a:moveTo>
                    <a:pt x="199" y="278"/>
                  </a:moveTo>
                  <a:cubicBezTo>
                    <a:pt x="199" y="279"/>
                    <a:pt x="199" y="279"/>
                    <a:pt x="199" y="279"/>
                  </a:cubicBezTo>
                  <a:cubicBezTo>
                    <a:pt x="196" y="279"/>
                    <a:pt x="194" y="279"/>
                    <a:pt x="191" y="279"/>
                  </a:cubicBezTo>
                  <a:cubicBezTo>
                    <a:pt x="191" y="279"/>
                    <a:pt x="191" y="279"/>
                    <a:pt x="191" y="279"/>
                  </a:cubicBezTo>
                  <a:cubicBezTo>
                    <a:pt x="194" y="279"/>
                    <a:pt x="196" y="279"/>
                    <a:pt x="199" y="278"/>
                  </a:cubicBezTo>
                  <a:close/>
                  <a:moveTo>
                    <a:pt x="190" y="295"/>
                  </a:moveTo>
                  <a:cubicBezTo>
                    <a:pt x="191" y="295"/>
                    <a:pt x="192" y="295"/>
                    <a:pt x="194" y="295"/>
                  </a:cubicBezTo>
                  <a:cubicBezTo>
                    <a:pt x="192" y="297"/>
                    <a:pt x="191" y="300"/>
                    <a:pt x="189" y="302"/>
                  </a:cubicBezTo>
                  <a:cubicBezTo>
                    <a:pt x="188" y="302"/>
                    <a:pt x="187" y="302"/>
                    <a:pt x="186" y="302"/>
                  </a:cubicBezTo>
                  <a:cubicBezTo>
                    <a:pt x="186" y="301"/>
                    <a:pt x="187" y="300"/>
                    <a:pt x="187" y="299"/>
                  </a:cubicBezTo>
                  <a:cubicBezTo>
                    <a:pt x="188" y="298"/>
                    <a:pt x="189" y="296"/>
                    <a:pt x="190" y="295"/>
                  </a:cubicBezTo>
                  <a:close/>
                  <a:moveTo>
                    <a:pt x="184" y="279"/>
                  </a:moveTo>
                  <a:cubicBezTo>
                    <a:pt x="185" y="279"/>
                    <a:pt x="186" y="279"/>
                    <a:pt x="187" y="279"/>
                  </a:cubicBezTo>
                  <a:cubicBezTo>
                    <a:pt x="187" y="279"/>
                    <a:pt x="187" y="279"/>
                    <a:pt x="187" y="279"/>
                  </a:cubicBezTo>
                  <a:cubicBezTo>
                    <a:pt x="182" y="279"/>
                    <a:pt x="176" y="279"/>
                    <a:pt x="171" y="279"/>
                  </a:cubicBezTo>
                  <a:cubicBezTo>
                    <a:pt x="175" y="279"/>
                    <a:pt x="179" y="279"/>
                    <a:pt x="184" y="279"/>
                  </a:cubicBezTo>
                  <a:close/>
                  <a:moveTo>
                    <a:pt x="181" y="318"/>
                  </a:moveTo>
                  <a:cubicBezTo>
                    <a:pt x="180" y="318"/>
                    <a:pt x="179" y="318"/>
                    <a:pt x="178" y="318"/>
                  </a:cubicBezTo>
                  <a:cubicBezTo>
                    <a:pt x="178" y="317"/>
                    <a:pt x="178" y="316"/>
                    <a:pt x="177" y="316"/>
                  </a:cubicBezTo>
                  <a:cubicBezTo>
                    <a:pt x="173" y="315"/>
                    <a:pt x="169" y="314"/>
                    <a:pt x="165" y="314"/>
                  </a:cubicBezTo>
                  <a:cubicBezTo>
                    <a:pt x="166" y="313"/>
                    <a:pt x="166" y="312"/>
                    <a:pt x="167" y="311"/>
                  </a:cubicBezTo>
                  <a:cubicBezTo>
                    <a:pt x="167" y="311"/>
                    <a:pt x="168" y="311"/>
                    <a:pt x="168" y="310"/>
                  </a:cubicBezTo>
                  <a:cubicBezTo>
                    <a:pt x="169" y="310"/>
                    <a:pt x="169" y="309"/>
                    <a:pt x="170" y="308"/>
                  </a:cubicBezTo>
                  <a:cubicBezTo>
                    <a:pt x="171" y="308"/>
                    <a:pt x="172" y="308"/>
                    <a:pt x="174" y="308"/>
                  </a:cubicBezTo>
                  <a:cubicBezTo>
                    <a:pt x="173" y="310"/>
                    <a:pt x="173" y="311"/>
                    <a:pt x="174" y="313"/>
                  </a:cubicBezTo>
                  <a:cubicBezTo>
                    <a:pt x="174" y="314"/>
                    <a:pt x="175" y="314"/>
                    <a:pt x="176" y="313"/>
                  </a:cubicBezTo>
                  <a:cubicBezTo>
                    <a:pt x="176" y="313"/>
                    <a:pt x="177" y="312"/>
                    <a:pt x="177" y="312"/>
                  </a:cubicBezTo>
                  <a:cubicBezTo>
                    <a:pt x="177" y="312"/>
                    <a:pt x="177" y="312"/>
                    <a:pt x="177" y="312"/>
                  </a:cubicBezTo>
                  <a:cubicBezTo>
                    <a:pt x="178" y="311"/>
                    <a:pt x="179" y="310"/>
                    <a:pt x="180" y="309"/>
                  </a:cubicBezTo>
                  <a:cubicBezTo>
                    <a:pt x="181" y="309"/>
                    <a:pt x="183" y="309"/>
                    <a:pt x="184" y="309"/>
                  </a:cubicBezTo>
                  <a:cubicBezTo>
                    <a:pt x="182" y="312"/>
                    <a:pt x="180" y="315"/>
                    <a:pt x="181" y="318"/>
                  </a:cubicBezTo>
                  <a:close/>
                  <a:moveTo>
                    <a:pt x="163" y="314"/>
                  </a:moveTo>
                  <a:cubicBezTo>
                    <a:pt x="160" y="313"/>
                    <a:pt x="157" y="313"/>
                    <a:pt x="154" y="313"/>
                  </a:cubicBezTo>
                  <a:cubicBezTo>
                    <a:pt x="154" y="312"/>
                    <a:pt x="155" y="311"/>
                    <a:pt x="156" y="310"/>
                  </a:cubicBezTo>
                  <a:cubicBezTo>
                    <a:pt x="156" y="310"/>
                    <a:pt x="157" y="308"/>
                    <a:pt x="157" y="308"/>
                  </a:cubicBezTo>
                  <a:cubicBezTo>
                    <a:pt x="159" y="308"/>
                    <a:pt x="161" y="308"/>
                    <a:pt x="163" y="308"/>
                  </a:cubicBezTo>
                  <a:cubicBezTo>
                    <a:pt x="162" y="310"/>
                    <a:pt x="162" y="312"/>
                    <a:pt x="163" y="314"/>
                  </a:cubicBezTo>
                  <a:close/>
                  <a:moveTo>
                    <a:pt x="162" y="301"/>
                  </a:moveTo>
                  <a:cubicBezTo>
                    <a:pt x="164" y="299"/>
                    <a:pt x="165" y="296"/>
                    <a:pt x="166" y="294"/>
                  </a:cubicBezTo>
                  <a:cubicBezTo>
                    <a:pt x="168" y="294"/>
                    <a:pt x="169" y="294"/>
                    <a:pt x="171" y="294"/>
                  </a:cubicBezTo>
                  <a:cubicBezTo>
                    <a:pt x="170" y="297"/>
                    <a:pt x="169" y="299"/>
                    <a:pt x="167" y="301"/>
                  </a:cubicBezTo>
                  <a:cubicBezTo>
                    <a:pt x="165" y="301"/>
                    <a:pt x="164" y="301"/>
                    <a:pt x="162" y="301"/>
                  </a:cubicBezTo>
                  <a:close/>
                  <a:moveTo>
                    <a:pt x="175" y="301"/>
                  </a:moveTo>
                  <a:cubicBezTo>
                    <a:pt x="176" y="301"/>
                    <a:pt x="176" y="300"/>
                    <a:pt x="177" y="299"/>
                  </a:cubicBezTo>
                  <a:cubicBezTo>
                    <a:pt x="178" y="298"/>
                    <a:pt x="179" y="296"/>
                    <a:pt x="180" y="294"/>
                  </a:cubicBezTo>
                  <a:cubicBezTo>
                    <a:pt x="180" y="294"/>
                    <a:pt x="181" y="294"/>
                    <a:pt x="181" y="294"/>
                  </a:cubicBezTo>
                  <a:cubicBezTo>
                    <a:pt x="181" y="294"/>
                    <a:pt x="182" y="294"/>
                    <a:pt x="182" y="294"/>
                  </a:cubicBezTo>
                  <a:cubicBezTo>
                    <a:pt x="181" y="295"/>
                    <a:pt x="181" y="296"/>
                    <a:pt x="180" y="297"/>
                  </a:cubicBezTo>
                  <a:cubicBezTo>
                    <a:pt x="179" y="299"/>
                    <a:pt x="178" y="300"/>
                    <a:pt x="177" y="301"/>
                  </a:cubicBezTo>
                  <a:cubicBezTo>
                    <a:pt x="177" y="301"/>
                    <a:pt x="176" y="301"/>
                    <a:pt x="175" y="301"/>
                  </a:cubicBezTo>
                  <a:close/>
                  <a:moveTo>
                    <a:pt x="183" y="287"/>
                  </a:moveTo>
                  <a:cubicBezTo>
                    <a:pt x="183" y="287"/>
                    <a:pt x="184" y="287"/>
                    <a:pt x="184" y="287"/>
                  </a:cubicBezTo>
                  <a:cubicBezTo>
                    <a:pt x="184" y="287"/>
                    <a:pt x="184" y="286"/>
                    <a:pt x="184" y="286"/>
                  </a:cubicBezTo>
                  <a:cubicBezTo>
                    <a:pt x="184" y="286"/>
                    <a:pt x="185" y="286"/>
                    <a:pt x="185" y="286"/>
                  </a:cubicBezTo>
                  <a:cubicBezTo>
                    <a:pt x="185" y="287"/>
                    <a:pt x="185" y="287"/>
                    <a:pt x="185" y="287"/>
                  </a:cubicBezTo>
                  <a:cubicBezTo>
                    <a:pt x="184" y="287"/>
                    <a:pt x="184" y="287"/>
                    <a:pt x="183" y="287"/>
                  </a:cubicBezTo>
                  <a:close/>
                  <a:moveTo>
                    <a:pt x="155" y="286"/>
                  </a:moveTo>
                  <a:cubicBezTo>
                    <a:pt x="155" y="286"/>
                    <a:pt x="155" y="286"/>
                    <a:pt x="156" y="286"/>
                  </a:cubicBezTo>
                  <a:cubicBezTo>
                    <a:pt x="162" y="286"/>
                    <a:pt x="168" y="286"/>
                    <a:pt x="175" y="286"/>
                  </a:cubicBezTo>
                  <a:cubicBezTo>
                    <a:pt x="175" y="286"/>
                    <a:pt x="175" y="287"/>
                    <a:pt x="175" y="287"/>
                  </a:cubicBezTo>
                  <a:cubicBezTo>
                    <a:pt x="171" y="287"/>
                    <a:pt x="168" y="287"/>
                    <a:pt x="165" y="287"/>
                  </a:cubicBezTo>
                  <a:cubicBezTo>
                    <a:pt x="164" y="286"/>
                    <a:pt x="163" y="286"/>
                    <a:pt x="163" y="287"/>
                  </a:cubicBezTo>
                  <a:cubicBezTo>
                    <a:pt x="160" y="287"/>
                    <a:pt x="157" y="287"/>
                    <a:pt x="155" y="287"/>
                  </a:cubicBezTo>
                  <a:cubicBezTo>
                    <a:pt x="155" y="286"/>
                    <a:pt x="155" y="286"/>
                    <a:pt x="155" y="286"/>
                  </a:cubicBezTo>
                  <a:close/>
                  <a:moveTo>
                    <a:pt x="157" y="294"/>
                  </a:moveTo>
                  <a:cubicBezTo>
                    <a:pt x="156" y="295"/>
                    <a:pt x="155" y="295"/>
                    <a:pt x="154" y="296"/>
                  </a:cubicBezTo>
                  <a:cubicBezTo>
                    <a:pt x="153" y="296"/>
                    <a:pt x="154" y="298"/>
                    <a:pt x="155" y="297"/>
                  </a:cubicBezTo>
                  <a:cubicBezTo>
                    <a:pt x="156" y="297"/>
                    <a:pt x="156" y="297"/>
                    <a:pt x="157" y="296"/>
                  </a:cubicBezTo>
                  <a:cubicBezTo>
                    <a:pt x="156" y="298"/>
                    <a:pt x="156" y="299"/>
                    <a:pt x="155" y="300"/>
                  </a:cubicBezTo>
                  <a:cubicBezTo>
                    <a:pt x="153" y="300"/>
                    <a:pt x="151" y="300"/>
                    <a:pt x="149" y="300"/>
                  </a:cubicBezTo>
                  <a:cubicBezTo>
                    <a:pt x="150" y="298"/>
                    <a:pt x="151" y="296"/>
                    <a:pt x="152" y="294"/>
                  </a:cubicBezTo>
                  <a:cubicBezTo>
                    <a:pt x="154" y="294"/>
                    <a:pt x="155" y="294"/>
                    <a:pt x="157" y="294"/>
                  </a:cubicBezTo>
                  <a:close/>
                  <a:moveTo>
                    <a:pt x="149" y="313"/>
                  </a:moveTo>
                  <a:cubicBezTo>
                    <a:pt x="147" y="313"/>
                    <a:pt x="145" y="312"/>
                    <a:pt x="143" y="312"/>
                  </a:cubicBezTo>
                  <a:cubicBezTo>
                    <a:pt x="144" y="311"/>
                    <a:pt x="145" y="309"/>
                    <a:pt x="145" y="307"/>
                  </a:cubicBezTo>
                  <a:cubicBezTo>
                    <a:pt x="147" y="307"/>
                    <a:pt x="149" y="307"/>
                    <a:pt x="150" y="307"/>
                  </a:cubicBezTo>
                  <a:cubicBezTo>
                    <a:pt x="149" y="309"/>
                    <a:pt x="148" y="311"/>
                    <a:pt x="149" y="313"/>
                  </a:cubicBezTo>
                  <a:close/>
                  <a:moveTo>
                    <a:pt x="144" y="286"/>
                  </a:moveTo>
                  <a:cubicBezTo>
                    <a:pt x="146" y="286"/>
                    <a:pt x="149" y="286"/>
                    <a:pt x="151" y="286"/>
                  </a:cubicBezTo>
                  <a:cubicBezTo>
                    <a:pt x="151" y="286"/>
                    <a:pt x="151" y="286"/>
                    <a:pt x="151" y="287"/>
                  </a:cubicBezTo>
                  <a:cubicBezTo>
                    <a:pt x="148" y="287"/>
                    <a:pt x="146" y="287"/>
                    <a:pt x="143" y="286"/>
                  </a:cubicBezTo>
                  <a:cubicBezTo>
                    <a:pt x="143" y="286"/>
                    <a:pt x="143" y="286"/>
                    <a:pt x="144" y="286"/>
                  </a:cubicBezTo>
                  <a:close/>
                  <a:moveTo>
                    <a:pt x="142" y="294"/>
                  </a:moveTo>
                  <a:cubicBezTo>
                    <a:pt x="143" y="294"/>
                    <a:pt x="143" y="294"/>
                    <a:pt x="144" y="294"/>
                  </a:cubicBezTo>
                  <a:cubicBezTo>
                    <a:pt x="144" y="294"/>
                    <a:pt x="144" y="294"/>
                    <a:pt x="144" y="295"/>
                  </a:cubicBezTo>
                  <a:cubicBezTo>
                    <a:pt x="143" y="296"/>
                    <a:pt x="142" y="298"/>
                    <a:pt x="141" y="299"/>
                  </a:cubicBezTo>
                  <a:cubicBezTo>
                    <a:pt x="141" y="297"/>
                    <a:pt x="142" y="296"/>
                    <a:pt x="142" y="294"/>
                  </a:cubicBezTo>
                  <a:close/>
                  <a:moveTo>
                    <a:pt x="126" y="292"/>
                  </a:moveTo>
                  <a:cubicBezTo>
                    <a:pt x="128" y="293"/>
                    <a:pt x="130" y="293"/>
                    <a:pt x="132" y="293"/>
                  </a:cubicBezTo>
                  <a:cubicBezTo>
                    <a:pt x="133" y="293"/>
                    <a:pt x="134" y="293"/>
                    <a:pt x="136" y="293"/>
                  </a:cubicBezTo>
                  <a:cubicBezTo>
                    <a:pt x="134" y="295"/>
                    <a:pt x="133" y="297"/>
                    <a:pt x="132" y="299"/>
                  </a:cubicBezTo>
                  <a:cubicBezTo>
                    <a:pt x="131" y="299"/>
                    <a:pt x="129" y="299"/>
                    <a:pt x="128" y="299"/>
                  </a:cubicBezTo>
                  <a:cubicBezTo>
                    <a:pt x="127" y="298"/>
                    <a:pt x="125" y="298"/>
                    <a:pt x="124" y="298"/>
                  </a:cubicBezTo>
                  <a:cubicBezTo>
                    <a:pt x="125" y="296"/>
                    <a:pt x="126" y="294"/>
                    <a:pt x="126" y="292"/>
                  </a:cubicBezTo>
                  <a:close/>
                  <a:moveTo>
                    <a:pt x="95" y="308"/>
                  </a:moveTo>
                  <a:cubicBezTo>
                    <a:pt x="96" y="306"/>
                    <a:pt x="97" y="305"/>
                    <a:pt x="98" y="303"/>
                  </a:cubicBezTo>
                  <a:cubicBezTo>
                    <a:pt x="101" y="303"/>
                    <a:pt x="103" y="303"/>
                    <a:pt x="106" y="303"/>
                  </a:cubicBezTo>
                  <a:cubicBezTo>
                    <a:pt x="104" y="306"/>
                    <a:pt x="103" y="309"/>
                    <a:pt x="103" y="311"/>
                  </a:cubicBezTo>
                  <a:cubicBezTo>
                    <a:pt x="102" y="311"/>
                    <a:pt x="101" y="311"/>
                    <a:pt x="100" y="311"/>
                  </a:cubicBezTo>
                  <a:cubicBezTo>
                    <a:pt x="96" y="311"/>
                    <a:pt x="93" y="311"/>
                    <a:pt x="89" y="311"/>
                  </a:cubicBezTo>
                  <a:cubicBezTo>
                    <a:pt x="91" y="309"/>
                    <a:pt x="91" y="305"/>
                    <a:pt x="93" y="303"/>
                  </a:cubicBezTo>
                  <a:cubicBezTo>
                    <a:pt x="94" y="303"/>
                    <a:pt x="95" y="303"/>
                    <a:pt x="96" y="303"/>
                  </a:cubicBezTo>
                  <a:cubicBezTo>
                    <a:pt x="96" y="304"/>
                    <a:pt x="95" y="306"/>
                    <a:pt x="95" y="308"/>
                  </a:cubicBezTo>
                  <a:cubicBezTo>
                    <a:pt x="95" y="308"/>
                    <a:pt x="95" y="308"/>
                    <a:pt x="95" y="308"/>
                  </a:cubicBezTo>
                  <a:close/>
                  <a:moveTo>
                    <a:pt x="98" y="317"/>
                  </a:moveTo>
                  <a:cubicBezTo>
                    <a:pt x="102" y="317"/>
                    <a:pt x="105" y="317"/>
                    <a:pt x="109" y="317"/>
                  </a:cubicBezTo>
                  <a:cubicBezTo>
                    <a:pt x="109" y="317"/>
                    <a:pt x="109" y="318"/>
                    <a:pt x="109" y="318"/>
                  </a:cubicBezTo>
                  <a:cubicBezTo>
                    <a:pt x="103" y="318"/>
                    <a:pt x="98" y="318"/>
                    <a:pt x="93" y="318"/>
                  </a:cubicBezTo>
                  <a:cubicBezTo>
                    <a:pt x="89" y="318"/>
                    <a:pt x="86" y="317"/>
                    <a:pt x="82" y="317"/>
                  </a:cubicBezTo>
                  <a:cubicBezTo>
                    <a:pt x="83" y="317"/>
                    <a:pt x="84" y="316"/>
                    <a:pt x="85" y="317"/>
                  </a:cubicBezTo>
                  <a:cubicBezTo>
                    <a:pt x="89" y="317"/>
                    <a:pt x="94" y="317"/>
                    <a:pt x="98" y="317"/>
                  </a:cubicBezTo>
                  <a:close/>
                  <a:moveTo>
                    <a:pt x="108" y="311"/>
                  </a:moveTo>
                  <a:cubicBezTo>
                    <a:pt x="109" y="309"/>
                    <a:pt x="110" y="306"/>
                    <a:pt x="111" y="304"/>
                  </a:cubicBezTo>
                  <a:cubicBezTo>
                    <a:pt x="113" y="304"/>
                    <a:pt x="114" y="304"/>
                    <a:pt x="116" y="304"/>
                  </a:cubicBezTo>
                  <a:cubicBezTo>
                    <a:pt x="115" y="305"/>
                    <a:pt x="115" y="306"/>
                    <a:pt x="115" y="307"/>
                  </a:cubicBezTo>
                  <a:cubicBezTo>
                    <a:pt x="114" y="308"/>
                    <a:pt x="113" y="310"/>
                    <a:pt x="112" y="311"/>
                  </a:cubicBezTo>
                  <a:cubicBezTo>
                    <a:pt x="110" y="311"/>
                    <a:pt x="109" y="311"/>
                    <a:pt x="108" y="311"/>
                  </a:cubicBezTo>
                  <a:close/>
                  <a:moveTo>
                    <a:pt x="115" y="317"/>
                  </a:moveTo>
                  <a:cubicBezTo>
                    <a:pt x="118" y="317"/>
                    <a:pt x="120" y="317"/>
                    <a:pt x="123" y="317"/>
                  </a:cubicBezTo>
                  <a:cubicBezTo>
                    <a:pt x="127" y="318"/>
                    <a:pt x="131" y="318"/>
                    <a:pt x="135" y="318"/>
                  </a:cubicBezTo>
                  <a:cubicBezTo>
                    <a:pt x="135" y="318"/>
                    <a:pt x="135" y="318"/>
                    <a:pt x="136" y="318"/>
                  </a:cubicBezTo>
                  <a:cubicBezTo>
                    <a:pt x="129" y="318"/>
                    <a:pt x="123" y="318"/>
                    <a:pt x="117" y="318"/>
                  </a:cubicBezTo>
                  <a:cubicBezTo>
                    <a:pt x="116" y="318"/>
                    <a:pt x="115" y="318"/>
                    <a:pt x="114" y="318"/>
                  </a:cubicBezTo>
                  <a:cubicBezTo>
                    <a:pt x="114" y="318"/>
                    <a:pt x="114" y="318"/>
                    <a:pt x="115" y="317"/>
                  </a:cubicBezTo>
                  <a:close/>
                  <a:moveTo>
                    <a:pt x="128" y="306"/>
                  </a:moveTo>
                  <a:cubicBezTo>
                    <a:pt x="128" y="306"/>
                    <a:pt x="128" y="306"/>
                    <a:pt x="128" y="306"/>
                  </a:cubicBezTo>
                  <a:cubicBezTo>
                    <a:pt x="128" y="306"/>
                    <a:pt x="127" y="307"/>
                    <a:pt x="127" y="307"/>
                  </a:cubicBezTo>
                  <a:cubicBezTo>
                    <a:pt x="127" y="308"/>
                    <a:pt x="127" y="309"/>
                    <a:pt x="128" y="309"/>
                  </a:cubicBezTo>
                  <a:cubicBezTo>
                    <a:pt x="128" y="309"/>
                    <a:pt x="129" y="309"/>
                    <a:pt x="129" y="309"/>
                  </a:cubicBezTo>
                  <a:cubicBezTo>
                    <a:pt x="129" y="310"/>
                    <a:pt x="128" y="311"/>
                    <a:pt x="128" y="312"/>
                  </a:cubicBezTo>
                  <a:cubicBezTo>
                    <a:pt x="127" y="312"/>
                    <a:pt x="126" y="311"/>
                    <a:pt x="125" y="311"/>
                  </a:cubicBezTo>
                  <a:cubicBezTo>
                    <a:pt x="123" y="311"/>
                    <a:pt x="121" y="311"/>
                    <a:pt x="118" y="311"/>
                  </a:cubicBezTo>
                  <a:cubicBezTo>
                    <a:pt x="119" y="310"/>
                    <a:pt x="120" y="308"/>
                    <a:pt x="120" y="307"/>
                  </a:cubicBezTo>
                  <a:cubicBezTo>
                    <a:pt x="121" y="306"/>
                    <a:pt x="121" y="306"/>
                    <a:pt x="121" y="305"/>
                  </a:cubicBezTo>
                  <a:cubicBezTo>
                    <a:pt x="123" y="305"/>
                    <a:pt x="126" y="305"/>
                    <a:pt x="128" y="306"/>
                  </a:cubicBezTo>
                  <a:close/>
                  <a:moveTo>
                    <a:pt x="121" y="292"/>
                  </a:moveTo>
                  <a:cubicBezTo>
                    <a:pt x="120" y="294"/>
                    <a:pt x="119" y="296"/>
                    <a:pt x="118" y="298"/>
                  </a:cubicBezTo>
                  <a:cubicBezTo>
                    <a:pt x="117" y="298"/>
                    <a:pt x="116" y="298"/>
                    <a:pt x="115" y="298"/>
                  </a:cubicBezTo>
                  <a:cubicBezTo>
                    <a:pt x="115" y="297"/>
                    <a:pt x="115" y="297"/>
                    <a:pt x="115" y="297"/>
                  </a:cubicBezTo>
                  <a:cubicBezTo>
                    <a:pt x="116" y="295"/>
                    <a:pt x="118" y="294"/>
                    <a:pt x="119" y="292"/>
                  </a:cubicBezTo>
                  <a:cubicBezTo>
                    <a:pt x="120" y="292"/>
                    <a:pt x="120" y="292"/>
                    <a:pt x="121" y="292"/>
                  </a:cubicBezTo>
                  <a:close/>
                  <a:moveTo>
                    <a:pt x="117" y="284"/>
                  </a:moveTo>
                  <a:cubicBezTo>
                    <a:pt x="117" y="284"/>
                    <a:pt x="117" y="284"/>
                    <a:pt x="117" y="284"/>
                  </a:cubicBezTo>
                  <a:cubicBezTo>
                    <a:pt x="115" y="284"/>
                    <a:pt x="113" y="284"/>
                    <a:pt x="111" y="284"/>
                  </a:cubicBezTo>
                  <a:cubicBezTo>
                    <a:pt x="113" y="284"/>
                    <a:pt x="115" y="284"/>
                    <a:pt x="117" y="284"/>
                  </a:cubicBezTo>
                  <a:close/>
                  <a:moveTo>
                    <a:pt x="98" y="291"/>
                  </a:moveTo>
                  <a:cubicBezTo>
                    <a:pt x="102" y="291"/>
                    <a:pt x="105" y="291"/>
                    <a:pt x="109" y="291"/>
                  </a:cubicBezTo>
                  <a:cubicBezTo>
                    <a:pt x="110" y="291"/>
                    <a:pt x="112" y="291"/>
                    <a:pt x="113" y="291"/>
                  </a:cubicBezTo>
                  <a:cubicBezTo>
                    <a:pt x="113" y="291"/>
                    <a:pt x="113" y="291"/>
                    <a:pt x="113" y="291"/>
                  </a:cubicBezTo>
                  <a:cubicBezTo>
                    <a:pt x="113" y="292"/>
                    <a:pt x="112" y="292"/>
                    <a:pt x="112" y="293"/>
                  </a:cubicBezTo>
                  <a:cubicBezTo>
                    <a:pt x="111" y="294"/>
                    <a:pt x="109" y="296"/>
                    <a:pt x="108" y="297"/>
                  </a:cubicBezTo>
                  <a:cubicBezTo>
                    <a:pt x="106" y="297"/>
                    <a:pt x="103" y="297"/>
                    <a:pt x="101" y="297"/>
                  </a:cubicBezTo>
                  <a:cubicBezTo>
                    <a:pt x="101" y="296"/>
                    <a:pt x="102" y="295"/>
                    <a:pt x="102" y="294"/>
                  </a:cubicBezTo>
                  <a:cubicBezTo>
                    <a:pt x="102" y="293"/>
                    <a:pt x="101" y="292"/>
                    <a:pt x="101" y="293"/>
                  </a:cubicBezTo>
                  <a:cubicBezTo>
                    <a:pt x="100" y="295"/>
                    <a:pt x="100" y="296"/>
                    <a:pt x="99" y="297"/>
                  </a:cubicBezTo>
                  <a:cubicBezTo>
                    <a:pt x="98" y="297"/>
                    <a:pt x="96" y="297"/>
                    <a:pt x="95" y="297"/>
                  </a:cubicBezTo>
                  <a:cubicBezTo>
                    <a:pt x="96" y="295"/>
                    <a:pt x="97" y="293"/>
                    <a:pt x="98" y="291"/>
                  </a:cubicBezTo>
                  <a:close/>
                  <a:moveTo>
                    <a:pt x="91" y="290"/>
                  </a:moveTo>
                  <a:cubicBezTo>
                    <a:pt x="92" y="290"/>
                    <a:pt x="93" y="290"/>
                    <a:pt x="95" y="290"/>
                  </a:cubicBezTo>
                  <a:cubicBezTo>
                    <a:pt x="93" y="293"/>
                    <a:pt x="92" y="295"/>
                    <a:pt x="91" y="297"/>
                  </a:cubicBezTo>
                  <a:cubicBezTo>
                    <a:pt x="90" y="297"/>
                    <a:pt x="88" y="297"/>
                    <a:pt x="87" y="297"/>
                  </a:cubicBezTo>
                  <a:cubicBezTo>
                    <a:pt x="88" y="295"/>
                    <a:pt x="89" y="292"/>
                    <a:pt x="91" y="290"/>
                  </a:cubicBezTo>
                  <a:close/>
                  <a:moveTo>
                    <a:pt x="82" y="309"/>
                  </a:moveTo>
                  <a:cubicBezTo>
                    <a:pt x="83" y="307"/>
                    <a:pt x="84" y="305"/>
                    <a:pt x="85" y="302"/>
                  </a:cubicBezTo>
                  <a:cubicBezTo>
                    <a:pt x="86" y="302"/>
                    <a:pt x="87" y="302"/>
                    <a:pt x="88" y="302"/>
                  </a:cubicBezTo>
                  <a:cubicBezTo>
                    <a:pt x="87" y="305"/>
                    <a:pt x="86" y="308"/>
                    <a:pt x="86" y="311"/>
                  </a:cubicBezTo>
                  <a:cubicBezTo>
                    <a:pt x="85" y="311"/>
                    <a:pt x="83" y="311"/>
                    <a:pt x="82" y="312"/>
                  </a:cubicBezTo>
                  <a:cubicBezTo>
                    <a:pt x="81" y="312"/>
                    <a:pt x="79" y="313"/>
                    <a:pt x="78" y="314"/>
                  </a:cubicBezTo>
                  <a:cubicBezTo>
                    <a:pt x="80" y="312"/>
                    <a:pt x="82" y="311"/>
                    <a:pt x="82" y="309"/>
                  </a:cubicBezTo>
                  <a:close/>
                  <a:moveTo>
                    <a:pt x="247" y="327"/>
                  </a:moveTo>
                  <a:cubicBezTo>
                    <a:pt x="246" y="327"/>
                    <a:pt x="245" y="327"/>
                    <a:pt x="245" y="328"/>
                  </a:cubicBezTo>
                  <a:cubicBezTo>
                    <a:pt x="243" y="328"/>
                    <a:pt x="242" y="331"/>
                    <a:pt x="244" y="332"/>
                  </a:cubicBezTo>
                  <a:cubicBezTo>
                    <a:pt x="244" y="332"/>
                    <a:pt x="244" y="332"/>
                    <a:pt x="244" y="332"/>
                  </a:cubicBezTo>
                  <a:cubicBezTo>
                    <a:pt x="244" y="332"/>
                    <a:pt x="243" y="333"/>
                    <a:pt x="243" y="333"/>
                  </a:cubicBezTo>
                  <a:cubicBezTo>
                    <a:pt x="239" y="333"/>
                    <a:pt x="235" y="332"/>
                    <a:pt x="232" y="331"/>
                  </a:cubicBezTo>
                  <a:cubicBezTo>
                    <a:pt x="228" y="330"/>
                    <a:pt x="225" y="331"/>
                    <a:pt x="221" y="331"/>
                  </a:cubicBezTo>
                  <a:cubicBezTo>
                    <a:pt x="211" y="331"/>
                    <a:pt x="201" y="330"/>
                    <a:pt x="191" y="331"/>
                  </a:cubicBezTo>
                  <a:cubicBezTo>
                    <a:pt x="185" y="331"/>
                    <a:pt x="180" y="331"/>
                    <a:pt x="175" y="331"/>
                  </a:cubicBezTo>
                  <a:cubicBezTo>
                    <a:pt x="169" y="331"/>
                    <a:pt x="164" y="329"/>
                    <a:pt x="158" y="329"/>
                  </a:cubicBezTo>
                  <a:cubicBezTo>
                    <a:pt x="149" y="328"/>
                    <a:pt x="139" y="328"/>
                    <a:pt x="130" y="328"/>
                  </a:cubicBezTo>
                  <a:cubicBezTo>
                    <a:pt x="119" y="328"/>
                    <a:pt x="109" y="328"/>
                    <a:pt x="99" y="328"/>
                  </a:cubicBezTo>
                  <a:cubicBezTo>
                    <a:pt x="93" y="328"/>
                    <a:pt x="87" y="329"/>
                    <a:pt x="81" y="328"/>
                  </a:cubicBezTo>
                  <a:cubicBezTo>
                    <a:pt x="80" y="327"/>
                    <a:pt x="79" y="326"/>
                    <a:pt x="78" y="326"/>
                  </a:cubicBezTo>
                  <a:cubicBezTo>
                    <a:pt x="78" y="326"/>
                    <a:pt x="78" y="325"/>
                    <a:pt x="78" y="325"/>
                  </a:cubicBezTo>
                  <a:cubicBezTo>
                    <a:pt x="78" y="324"/>
                    <a:pt x="78" y="323"/>
                    <a:pt x="78" y="323"/>
                  </a:cubicBezTo>
                  <a:cubicBezTo>
                    <a:pt x="91" y="326"/>
                    <a:pt x="105" y="326"/>
                    <a:pt x="119" y="326"/>
                  </a:cubicBezTo>
                  <a:cubicBezTo>
                    <a:pt x="137" y="326"/>
                    <a:pt x="154" y="326"/>
                    <a:pt x="171" y="326"/>
                  </a:cubicBezTo>
                  <a:cubicBezTo>
                    <a:pt x="188" y="326"/>
                    <a:pt x="204" y="326"/>
                    <a:pt x="221" y="327"/>
                  </a:cubicBezTo>
                  <a:cubicBezTo>
                    <a:pt x="221" y="327"/>
                    <a:pt x="221" y="327"/>
                    <a:pt x="222" y="327"/>
                  </a:cubicBezTo>
                  <a:cubicBezTo>
                    <a:pt x="222" y="328"/>
                    <a:pt x="223" y="329"/>
                    <a:pt x="224" y="328"/>
                  </a:cubicBezTo>
                  <a:cubicBezTo>
                    <a:pt x="225" y="328"/>
                    <a:pt x="225" y="327"/>
                    <a:pt x="225" y="327"/>
                  </a:cubicBezTo>
                  <a:cubicBezTo>
                    <a:pt x="232" y="328"/>
                    <a:pt x="240" y="328"/>
                    <a:pt x="247" y="326"/>
                  </a:cubicBezTo>
                  <a:cubicBezTo>
                    <a:pt x="247" y="327"/>
                    <a:pt x="247" y="327"/>
                    <a:pt x="247" y="327"/>
                  </a:cubicBezTo>
                  <a:close/>
                  <a:moveTo>
                    <a:pt x="229" y="311"/>
                  </a:moveTo>
                  <a:cubicBezTo>
                    <a:pt x="229" y="310"/>
                    <a:pt x="229" y="310"/>
                    <a:pt x="230" y="309"/>
                  </a:cubicBezTo>
                  <a:cubicBezTo>
                    <a:pt x="230" y="309"/>
                    <a:pt x="230" y="309"/>
                    <a:pt x="230" y="309"/>
                  </a:cubicBezTo>
                  <a:cubicBezTo>
                    <a:pt x="230" y="310"/>
                    <a:pt x="230" y="310"/>
                    <a:pt x="229" y="311"/>
                  </a:cubicBezTo>
                  <a:close/>
                  <a:moveTo>
                    <a:pt x="241" y="312"/>
                  </a:moveTo>
                  <a:cubicBezTo>
                    <a:pt x="242" y="311"/>
                    <a:pt x="242" y="310"/>
                    <a:pt x="243" y="309"/>
                  </a:cubicBezTo>
                  <a:cubicBezTo>
                    <a:pt x="243" y="309"/>
                    <a:pt x="244" y="309"/>
                    <a:pt x="245" y="309"/>
                  </a:cubicBezTo>
                  <a:cubicBezTo>
                    <a:pt x="246" y="309"/>
                    <a:pt x="246" y="309"/>
                    <a:pt x="247" y="309"/>
                  </a:cubicBezTo>
                  <a:cubicBezTo>
                    <a:pt x="246" y="310"/>
                    <a:pt x="246" y="311"/>
                    <a:pt x="245" y="312"/>
                  </a:cubicBezTo>
                  <a:cubicBezTo>
                    <a:pt x="244" y="314"/>
                    <a:pt x="244" y="317"/>
                    <a:pt x="244" y="320"/>
                  </a:cubicBezTo>
                  <a:cubicBezTo>
                    <a:pt x="242" y="320"/>
                    <a:pt x="240" y="320"/>
                    <a:pt x="237" y="320"/>
                  </a:cubicBezTo>
                  <a:cubicBezTo>
                    <a:pt x="235" y="320"/>
                    <a:pt x="233" y="320"/>
                    <a:pt x="231" y="320"/>
                  </a:cubicBezTo>
                  <a:cubicBezTo>
                    <a:pt x="231" y="320"/>
                    <a:pt x="231" y="320"/>
                    <a:pt x="231" y="320"/>
                  </a:cubicBezTo>
                  <a:cubicBezTo>
                    <a:pt x="233" y="316"/>
                    <a:pt x="235" y="313"/>
                    <a:pt x="237" y="310"/>
                  </a:cubicBezTo>
                  <a:cubicBezTo>
                    <a:pt x="236" y="310"/>
                    <a:pt x="236" y="311"/>
                    <a:pt x="236" y="311"/>
                  </a:cubicBezTo>
                  <a:cubicBezTo>
                    <a:pt x="237" y="313"/>
                    <a:pt x="240" y="314"/>
                    <a:pt x="241" y="312"/>
                  </a:cubicBezTo>
                  <a:close/>
                  <a:moveTo>
                    <a:pt x="250" y="319"/>
                  </a:moveTo>
                  <a:cubicBezTo>
                    <a:pt x="249" y="319"/>
                    <a:pt x="249" y="319"/>
                    <a:pt x="248" y="319"/>
                  </a:cubicBezTo>
                  <a:cubicBezTo>
                    <a:pt x="248" y="318"/>
                    <a:pt x="249" y="317"/>
                    <a:pt x="250" y="316"/>
                  </a:cubicBezTo>
                  <a:cubicBezTo>
                    <a:pt x="250" y="316"/>
                    <a:pt x="250" y="317"/>
                    <a:pt x="251" y="317"/>
                  </a:cubicBezTo>
                  <a:cubicBezTo>
                    <a:pt x="251" y="318"/>
                    <a:pt x="250" y="318"/>
                    <a:pt x="250" y="319"/>
                  </a:cubicBezTo>
                  <a:close/>
                  <a:moveTo>
                    <a:pt x="274" y="308"/>
                  </a:moveTo>
                  <a:cubicBezTo>
                    <a:pt x="272" y="312"/>
                    <a:pt x="269" y="315"/>
                    <a:pt x="267" y="319"/>
                  </a:cubicBezTo>
                  <a:cubicBezTo>
                    <a:pt x="265" y="322"/>
                    <a:pt x="263" y="325"/>
                    <a:pt x="261" y="327"/>
                  </a:cubicBezTo>
                  <a:cubicBezTo>
                    <a:pt x="259" y="329"/>
                    <a:pt x="258" y="330"/>
                    <a:pt x="256" y="329"/>
                  </a:cubicBezTo>
                  <a:cubicBezTo>
                    <a:pt x="257" y="328"/>
                    <a:pt x="258" y="326"/>
                    <a:pt x="259" y="324"/>
                  </a:cubicBezTo>
                  <a:cubicBezTo>
                    <a:pt x="259" y="323"/>
                    <a:pt x="259" y="322"/>
                    <a:pt x="259" y="321"/>
                  </a:cubicBezTo>
                  <a:cubicBezTo>
                    <a:pt x="262" y="320"/>
                    <a:pt x="263" y="318"/>
                    <a:pt x="265" y="315"/>
                  </a:cubicBezTo>
                  <a:cubicBezTo>
                    <a:pt x="266" y="313"/>
                    <a:pt x="267" y="311"/>
                    <a:pt x="268" y="309"/>
                  </a:cubicBezTo>
                  <a:cubicBezTo>
                    <a:pt x="269" y="306"/>
                    <a:pt x="272" y="303"/>
                    <a:pt x="273" y="301"/>
                  </a:cubicBezTo>
                  <a:cubicBezTo>
                    <a:pt x="274" y="299"/>
                    <a:pt x="275" y="298"/>
                    <a:pt x="275" y="297"/>
                  </a:cubicBezTo>
                  <a:cubicBezTo>
                    <a:pt x="276" y="297"/>
                    <a:pt x="277" y="297"/>
                    <a:pt x="278" y="297"/>
                  </a:cubicBezTo>
                  <a:cubicBezTo>
                    <a:pt x="277" y="301"/>
                    <a:pt x="275" y="304"/>
                    <a:pt x="274" y="308"/>
                  </a:cubicBezTo>
                  <a:close/>
                  <a:moveTo>
                    <a:pt x="255" y="313"/>
                  </a:moveTo>
                  <a:cubicBezTo>
                    <a:pt x="256" y="312"/>
                    <a:pt x="257" y="310"/>
                    <a:pt x="258" y="309"/>
                  </a:cubicBezTo>
                  <a:cubicBezTo>
                    <a:pt x="259" y="309"/>
                    <a:pt x="260" y="309"/>
                    <a:pt x="260" y="309"/>
                  </a:cubicBezTo>
                  <a:cubicBezTo>
                    <a:pt x="259" y="310"/>
                    <a:pt x="258" y="312"/>
                    <a:pt x="257" y="314"/>
                  </a:cubicBezTo>
                  <a:cubicBezTo>
                    <a:pt x="257" y="314"/>
                    <a:pt x="256" y="313"/>
                    <a:pt x="255" y="313"/>
                  </a:cubicBezTo>
                  <a:close/>
                  <a:moveTo>
                    <a:pt x="287" y="277"/>
                  </a:moveTo>
                  <a:cubicBezTo>
                    <a:pt x="289" y="281"/>
                    <a:pt x="285" y="286"/>
                    <a:pt x="283" y="290"/>
                  </a:cubicBezTo>
                  <a:cubicBezTo>
                    <a:pt x="282" y="291"/>
                    <a:pt x="281" y="292"/>
                    <a:pt x="280" y="294"/>
                  </a:cubicBezTo>
                  <a:cubicBezTo>
                    <a:pt x="280" y="293"/>
                    <a:pt x="280" y="293"/>
                    <a:pt x="280" y="293"/>
                  </a:cubicBezTo>
                  <a:cubicBezTo>
                    <a:pt x="279" y="293"/>
                    <a:pt x="279" y="293"/>
                    <a:pt x="278" y="293"/>
                  </a:cubicBezTo>
                  <a:cubicBezTo>
                    <a:pt x="279" y="290"/>
                    <a:pt x="281" y="287"/>
                    <a:pt x="283" y="285"/>
                  </a:cubicBezTo>
                  <a:cubicBezTo>
                    <a:pt x="284" y="283"/>
                    <a:pt x="285" y="279"/>
                    <a:pt x="287" y="277"/>
                  </a:cubicBezTo>
                  <a:close/>
                  <a:moveTo>
                    <a:pt x="269" y="281"/>
                  </a:moveTo>
                  <a:cubicBezTo>
                    <a:pt x="271" y="280"/>
                    <a:pt x="273" y="280"/>
                    <a:pt x="275" y="280"/>
                  </a:cubicBezTo>
                  <a:cubicBezTo>
                    <a:pt x="277" y="279"/>
                    <a:pt x="277" y="276"/>
                    <a:pt x="275" y="276"/>
                  </a:cubicBezTo>
                  <a:cubicBezTo>
                    <a:pt x="275" y="276"/>
                    <a:pt x="275" y="276"/>
                    <a:pt x="275" y="276"/>
                  </a:cubicBezTo>
                  <a:cubicBezTo>
                    <a:pt x="278" y="275"/>
                    <a:pt x="280" y="275"/>
                    <a:pt x="283" y="274"/>
                  </a:cubicBezTo>
                  <a:cubicBezTo>
                    <a:pt x="278" y="278"/>
                    <a:pt x="275" y="285"/>
                    <a:pt x="273" y="289"/>
                  </a:cubicBezTo>
                  <a:cubicBezTo>
                    <a:pt x="272" y="290"/>
                    <a:pt x="271" y="291"/>
                    <a:pt x="271" y="292"/>
                  </a:cubicBezTo>
                  <a:cubicBezTo>
                    <a:pt x="270" y="292"/>
                    <a:pt x="268" y="291"/>
                    <a:pt x="267" y="291"/>
                  </a:cubicBezTo>
                  <a:cubicBezTo>
                    <a:pt x="268" y="288"/>
                    <a:pt x="269" y="284"/>
                    <a:pt x="269" y="281"/>
                  </a:cubicBezTo>
                  <a:close/>
                  <a:moveTo>
                    <a:pt x="267" y="298"/>
                  </a:moveTo>
                  <a:cubicBezTo>
                    <a:pt x="265" y="300"/>
                    <a:pt x="264" y="302"/>
                    <a:pt x="263" y="304"/>
                  </a:cubicBezTo>
                  <a:cubicBezTo>
                    <a:pt x="262" y="304"/>
                    <a:pt x="262" y="304"/>
                    <a:pt x="261" y="304"/>
                  </a:cubicBezTo>
                  <a:cubicBezTo>
                    <a:pt x="263" y="302"/>
                    <a:pt x="264" y="300"/>
                    <a:pt x="265" y="298"/>
                  </a:cubicBezTo>
                  <a:cubicBezTo>
                    <a:pt x="265" y="298"/>
                    <a:pt x="266" y="298"/>
                    <a:pt x="267" y="298"/>
                  </a:cubicBezTo>
                  <a:close/>
                  <a:moveTo>
                    <a:pt x="250" y="281"/>
                  </a:moveTo>
                  <a:cubicBezTo>
                    <a:pt x="255" y="281"/>
                    <a:pt x="259" y="281"/>
                    <a:pt x="264" y="281"/>
                  </a:cubicBezTo>
                  <a:cubicBezTo>
                    <a:pt x="264" y="283"/>
                    <a:pt x="263" y="285"/>
                    <a:pt x="263" y="287"/>
                  </a:cubicBezTo>
                  <a:cubicBezTo>
                    <a:pt x="262" y="285"/>
                    <a:pt x="259" y="284"/>
                    <a:pt x="259" y="287"/>
                  </a:cubicBezTo>
                  <a:cubicBezTo>
                    <a:pt x="258" y="288"/>
                    <a:pt x="258" y="289"/>
                    <a:pt x="257" y="291"/>
                  </a:cubicBezTo>
                  <a:cubicBezTo>
                    <a:pt x="254" y="290"/>
                    <a:pt x="252" y="290"/>
                    <a:pt x="249" y="290"/>
                  </a:cubicBezTo>
                  <a:cubicBezTo>
                    <a:pt x="250" y="288"/>
                    <a:pt x="250" y="285"/>
                    <a:pt x="250" y="282"/>
                  </a:cubicBezTo>
                  <a:cubicBezTo>
                    <a:pt x="250" y="282"/>
                    <a:pt x="250" y="281"/>
                    <a:pt x="250" y="281"/>
                  </a:cubicBezTo>
                  <a:close/>
                  <a:moveTo>
                    <a:pt x="252" y="297"/>
                  </a:moveTo>
                  <a:cubicBezTo>
                    <a:pt x="248" y="303"/>
                    <a:pt x="248" y="303"/>
                    <a:pt x="248" y="303"/>
                  </a:cubicBezTo>
                  <a:cubicBezTo>
                    <a:pt x="247" y="303"/>
                    <a:pt x="246" y="303"/>
                    <a:pt x="245" y="303"/>
                  </a:cubicBezTo>
                  <a:cubicBezTo>
                    <a:pt x="246" y="301"/>
                    <a:pt x="246" y="299"/>
                    <a:pt x="247" y="297"/>
                  </a:cubicBezTo>
                  <a:cubicBezTo>
                    <a:pt x="249" y="297"/>
                    <a:pt x="250" y="297"/>
                    <a:pt x="252" y="297"/>
                  </a:cubicBezTo>
                  <a:close/>
                  <a:moveTo>
                    <a:pt x="241" y="281"/>
                  </a:moveTo>
                  <a:cubicBezTo>
                    <a:pt x="243" y="281"/>
                    <a:pt x="245" y="281"/>
                    <a:pt x="247" y="281"/>
                  </a:cubicBezTo>
                  <a:cubicBezTo>
                    <a:pt x="247" y="281"/>
                    <a:pt x="246" y="282"/>
                    <a:pt x="246" y="282"/>
                  </a:cubicBezTo>
                  <a:cubicBezTo>
                    <a:pt x="246" y="283"/>
                    <a:pt x="246" y="284"/>
                    <a:pt x="246" y="285"/>
                  </a:cubicBezTo>
                  <a:cubicBezTo>
                    <a:pt x="245" y="285"/>
                    <a:pt x="245" y="285"/>
                    <a:pt x="244" y="285"/>
                  </a:cubicBezTo>
                  <a:cubicBezTo>
                    <a:pt x="242" y="286"/>
                    <a:pt x="241" y="288"/>
                    <a:pt x="240" y="290"/>
                  </a:cubicBezTo>
                  <a:cubicBezTo>
                    <a:pt x="240" y="290"/>
                    <a:pt x="239" y="290"/>
                    <a:pt x="239" y="290"/>
                  </a:cubicBezTo>
                  <a:cubicBezTo>
                    <a:pt x="240" y="287"/>
                    <a:pt x="241" y="284"/>
                    <a:pt x="241" y="281"/>
                  </a:cubicBezTo>
                  <a:close/>
                  <a:moveTo>
                    <a:pt x="236" y="284"/>
                  </a:moveTo>
                  <a:cubicBezTo>
                    <a:pt x="236" y="284"/>
                    <a:pt x="236" y="283"/>
                    <a:pt x="237" y="283"/>
                  </a:cubicBezTo>
                  <a:cubicBezTo>
                    <a:pt x="236" y="284"/>
                    <a:pt x="236" y="285"/>
                    <a:pt x="235" y="286"/>
                  </a:cubicBezTo>
                  <a:cubicBezTo>
                    <a:pt x="235" y="286"/>
                    <a:pt x="236" y="285"/>
                    <a:pt x="236" y="284"/>
                  </a:cubicBezTo>
                  <a:close/>
                  <a:moveTo>
                    <a:pt x="238" y="297"/>
                  </a:moveTo>
                  <a:cubicBezTo>
                    <a:pt x="237" y="299"/>
                    <a:pt x="236" y="301"/>
                    <a:pt x="234" y="303"/>
                  </a:cubicBezTo>
                  <a:cubicBezTo>
                    <a:pt x="233" y="303"/>
                    <a:pt x="232" y="303"/>
                    <a:pt x="230" y="303"/>
                  </a:cubicBezTo>
                  <a:cubicBezTo>
                    <a:pt x="232" y="301"/>
                    <a:pt x="233" y="299"/>
                    <a:pt x="234" y="296"/>
                  </a:cubicBezTo>
                  <a:cubicBezTo>
                    <a:pt x="236" y="297"/>
                    <a:pt x="237" y="297"/>
                    <a:pt x="238" y="297"/>
                  </a:cubicBezTo>
                  <a:close/>
                  <a:moveTo>
                    <a:pt x="227" y="281"/>
                  </a:moveTo>
                  <a:cubicBezTo>
                    <a:pt x="227" y="281"/>
                    <a:pt x="227" y="281"/>
                    <a:pt x="227" y="281"/>
                  </a:cubicBezTo>
                  <a:cubicBezTo>
                    <a:pt x="227" y="281"/>
                    <a:pt x="227" y="281"/>
                    <a:pt x="227" y="280"/>
                  </a:cubicBezTo>
                  <a:cubicBezTo>
                    <a:pt x="229" y="280"/>
                    <a:pt x="231" y="280"/>
                    <a:pt x="233" y="280"/>
                  </a:cubicBezTo>
                  <a:cubicBezTo>
                    <a:pt x="233" y="282"/>
                    <a:pt x="233" y="283"/>
                    <a:pt x="233" y="284"/>
                  </a:cubicBezTo>
                  <a:cubicBezTo>
                    <a:pt x="232" y="284"/>
                    <a:pt x="232" y="285"/>
                    <a:pt x="232" y="285"/>
                  </a:cubicBezTo>
                  <a:cubicBezTo>
                    <a:pt x="231" y="285"/>
                    <a:pt x="231" y="286"/>
                    <a:pt x="232" y="286"/>
                  </a:cubicBezTo>
                  <a:cubicBezTo>
                    <a:pt x="231" y="287"/>
                    <a:pt x="231" y="288"/>
                    <a:pt x="230" y="289"/>
                  </a:cubicBezTo>
                  <a:cubicBezTo>
                    <a:pt x="229" y="289"/>
                    <a:pt x="228" y="289"/>
                    <a:pt x="227" y="289"/>
                  </a:cubicBezTo>
                  <a:cubicBezTo>
                    <a:pt x="227" y="287"/>
                    <a:pt x="228" y="286"/>
                    <a:pt x="227" y="284"/>
                  </a:cubicBezTo>
                  <a:cubicBezTo>
                    <a:pt x="227" y="283"/>
                    <a:pt x="227" y="283"/>
                    <a:pt x="226" y="283"/>
                  </a:cubicBezTo>
                  <a:cubicBezTo>
                    <a:pt x="226" y="282"/>
                    <a:pt x="226" y="282"/>
                    <a:pt x="227" y="281"/>
                  </a:cubicBezTo>
                  <a:close/>
                  <a:moveTo>
                    <a:pt x="226" y="296"/>
                  </a:moveTo>
                  <a:cubicBezTo>
                    <a:pt x="226" y="297"/>
                    <a:pt x="226" y="298"/>
                    <a:pt x="225" y="299"/>
                  </a:cubicBezTo>
                  <a:cubicBezTo>
                    <a:pt x="225" y="300"/>
                    <a:pt x="225" y="301"/>
                    <a:pt x="224" y="302"/>
                  </a:cubicBezTo>
                  <a:cubicBezTo>
                    <a:pt x="224" y="302"/>
                    <a:pt x="224" y="303"/>
                    <a:pt x="224" y="303"/>
                  </a:cubicBezTo>
                  <a:cubicBezTo>
                    <a:pt x="223" y="303"/>
                    <a:pt x="222" y="303"/>
                    <a:pt x="221" y="303"/>
                  </a:cubicBezTo>
                  <a:cubicBezTo>
                    <a:pt x="221" y="303"/>
                    <a:pt x="221" y="303"/>
                    <a:pt x="221" y="303"/>
                  </a:cubicBezTo>
                  <a:cubicBezTo>
                    <a:pt x="221" y="301"/>
                    <a:pt x="222" y="300"/>
                    <a:pt x="222" y="299"/>
                  </a:cubicBezTo>
                  <a:cubicBezTo>
                    <a:pt x="222" y="298"/>
                    <a:pt x="223" y="297"/>
                    <a:pt x="223" y="296"/>
                  </a:cubicBezTo>
                  <a:cubicBezTo>
                    <a:pt x="224" y="296"/>
                    <a:pt x="225" y="296"/>
                    <a:pt x="226" y="296"/>
                  </a:cubicBezTo>
                  <a:close/>
                  <a:moveTo>
                    <a:pt x="322" y="278"/>
                  </a:moveTo>
                  <a:cubicBezTo>
                    <a:pt x="323" y="278"/>
                    <a:pt x="323" y="279"/>
                    <a:pt x="323" y="279"/>
                  </a:cubicBezTo>
                  <a:cubicBezTo>
                    <a:pt x="323" y="279"/>
                    <a:pt x="323" y="279"/>
                    <a:pt x="323" y="279"/>
                  </a:cubicBezTo>
                  <a:cubicBezTo>
                    <a:pt x="323" y="279"/>
                    <a:pt x="322" y="278"/>
                    <a:pt x="322" y="278"/>
                  </a:cubicBezTo>
                  <a:cubicBezTo>
                    <a:pt x="322" y="278"/>
                    <a:pt x="322" y="278"/>
                    <a:pt x="322" y="278"/>
                  </a:cubicBezTo>
                  <a:close/>
                  <a:moveTo>
                    <a:pt x="308" y="281"/>
                  </a:moveTo>
                  <a:cubicBezTo>
                    <a:pt x="309" y="280"/>
                    <a:pt x="312" y="279"/>
                    <a:pt x="314" y="279"/>
                  </a:cubicBezTo>
                  <a:cubicBezTo>
                    <a:pt x="311" y="280"/>
                    <a:pt x="307" y="281"/>
                    <a:pt x="305" y="283"/>
                  </a:cubicBezTo>
                  <a:cubicBezTo>
                    <a:pt x="305" y="282"/>
                    <a:pt x="306" y="281"/>
                    <a:pt x="308" y="281"/>
                  </a:cubicBezTo>
                  <a:close/>
                  <a:moveTo>
                    <a:pt x="307" y="288"/>
                  </a:moveTo>
                  <a:cubicBezTo>
                    <a:pt x="309" y="286"/>
                    <a:pt x="312" y="285"/>
                    <a:pt x="316" y="284"/>
                  </a:cubicBezTo>
                  <a:cubicBezTo>
                    <a:pt x="315" y="284"/>
                    <a:pt x="315" y="285"/>
                    <a:pt x="314" y="285"/>
                  </a:cubicBezTo>
                  <a:cubicBezTo>
                    <a:pt x="312" y="287"/>
                    <a:pt x="310" y="290"/>
                    <a:pt x="308" y="292"/>
                  </a:cubicBezTo>
                  <a:cubicBezTo>
                    <a:pt x="307" y="292"/>
                    <a:pt x="306" y="291"/>
                    <a:pt x="305" y="291"/>
                  </a:cubicBezTo>
                  <a:cubicBezTo>
                    <a:pt x="305" y="291"/>
                    <a:pt x="304" y="290"/>
                    <a:pt x="304" y="290"/>
                  </a:cubicBezTo>
                  <a:cubicBezTo>
                    <a:pt x="305" y="289"/>
                    <a:pt x="306" y="289"/>
                    <a:pt x="307" y="288"/>
                  </a:cubicBezTo>
                  <a:close/>
                  <a:moveTo>
                    <a:pt x="314" y="315"/>
                  </a:moveTo>
                  <a:cubicBezTo>
                    <a:pt x="311" y="322"/>
                    <a:pt x="302" y="326"/>
                    <a:pt x="295" y="328"/>
                  </a:cubicBezTo>
                  <a:cubicBezTo>
                    <a:pt x="294" y="328"/>
                    <a:pt x="294" y="328"/>
                    <a:pt x="294" y="328"/>
                  </a:cubicBezTo>
                  <a:cubicBezTo>
                    <a:pt x="293" y="328"/>
                    <a:pt x="293" y="328"/>
                    <a:pt x="293" y="328"/>
                  </a:cubicBezTo>
                  <a:cubicBezTo>
                    <a:pt x="291" y="328"/>
                    <a:pt x="289" y="328"/>
                    <a:pt x="287" y="328"/>
                  </a:cubicBezTo>
                  <a:cubicBezTo>
                    <a:pt x="287" y="328"/>
                    <a:pt x="288" y="328"/>
                    <a:pt x="288" y="328"/>
                  </a:cubicBezTo>
                  <a:cubicBezTo>
                    <a:pt x="290" y="324"/>
                    <a:pt x="289" y="319"/>
                    <a:pt x="290" y="315"/>
                  </a:cubicBezTo>
                  <a:cubicBezTo>
                    <a:pt x="291" y="310"/>
                    <a:pt x="294" y="305"/>
                    <a:pt x="297" y="300"/>
                  </a:cubicBezTo>
                  <a:cubicBezTo>
                    <a:pt x="298" y="298"/>
                    <a:pt x="299" y="296"/>
                    <a:pt x="300" y="295"/>
                  </a:cubicBezTo>
                  <a:cubicBezTo>
                    <a:pt x="300" y="295"/>
                    <a:pt x="301" y="295"/>
                    <a:pt x="302" y="295"/>
                  </a:cubicBezTo>
                  <a:cubicBezTo>
                    <a:pt x="303" y="296"/>
                    <a:pt x="304" y="296"/>
                    <a:pt x="305" y="297"/>
                  </a:cubicBezTo>
                  <a:cubicBezTo>
                    <a:pt x="305" y="298"/>
                    <a:pt x="305" y="298"/>
                    <a:pt x="305" y="298"/>
                  </a:cubicBezTo>
                  <a:cubicBezTo>
                    <a:pt x="305" y="301"/>
                    <a:pt x="308" y="304"/>
                    <a:pt x="310" y="301"/>
                  </a:cubicBezTo>
                  <a:cubicBezTo>
                    <a:pt x="310" y="301"/>
                    <a:pt x="310" y="301"/>
                    <a:pt x="310" y="301"/>
                  </a:cubicBezTo>
                  <a:cubicBezTo>
                    <a:pt x="310" y="301"/>
                    <a:pt x="311" y="301"/>
                    <a:pt x="311" y="301"/>
                  </a:cubicBezTo>
                  <a:cubicBezTo>
                    <a:pt x="313" y="301"/>
                    <a:pt x="315" y="304"/>
                    <a:pt x="316" y="306"/>
                  </a:cubicBezTo>
                  <a:cubicBezTo>
                    <a:pt x="317" y="307"/>
                    <a:pt x="317" y="308"/>
                    <a:pt x="317" y="308"/>
                  </a:cubicBezTo>
                  <a:cubicBezTo>
                    <a:pt x="316" y="310"/>
                    <a:pt x="315" y="313"/>
                    <a:pt x="314" y="315"/>
                  </a:cubicBezTo>
                  <a:close/>
                  <a:moveTo>
                    <a:pt x="325" y="298"/>
                  </a:moveTo>
                  <a:cubicBezTo>
                    <a:pt x="324" y="299"/>
                    <a:pt x="323" y="300"/>
                    <a:pt x="322" y="301"/>
                  </a:cubicBezTo>
                  <a:cubicBezTo>
                    <a:pt x="321" y="301"/>
                    <a:pt x="321" y="301"/>
                    <a:pt x="321" y="300"/>
                  </a:cubicBezTo>
                  <a:cubicBezTo>
                    <a:pt x="319" y="298"/>
                    <a:pt x="317" y="296"/>
                    <a:pt x="314" y="296"/>
                  </a:cubicBezTo>
                  <a:cubicBezTo>
                    <a:pt x="315" y="294"/>
                    <a:pt x="317" y="293"/>
                    <a:pt x="318" y="291"/>
                  </a:cubicBezTo>
                  <a:cubicBezTo>
                    <a:pt x="320" y="289"/>
                    <a:pt x="323" y="285"/>
                    <a:pt x="326" y="284"/>
                  </a:cubicBezTo>
                  <a:cubicBezTo>
                    <a:pt x="326" y="285"/>
                    <a:pt x="326" y="286"/>
                    <a:pt x="327" y="287"/>
                  </a:cubicBezTo>
                  <a:cubicBezTo>
                    <a:pt x="327" y="289"/>
                    <a:pt x="327" y="292"/>
                    <a:pt x="328" y="294"/>
                  </a:cubicBezTo>
                  <a:cubicBezTo>
                    <a:pt x="327" y="295"/>
                    <a:pt x="326" y="296"/>
                    <a:pt x="325" y="298"/>
                  </a:cubicBezTo>
                  <a:close/>
                  <a:moveTo>
                    <a:pt x="234" y="48"/>
                  </a:moveTo>
                  <a:cubicBezTo>
                    <a:pt x="234" y="49"/>
                    <a:pt x="233" y="49"/>
                    <a:pt x="232" y="49"/>
                  </a:cubicBezTo>
                  <a:cubicBezTo>
                    <a:pt x="232" y="49"/>
                    <a:pt x="232" y="49"/>
                    <a:pt x="232" y="48"/>
                  </a:cubicBezTo>
                  <a:cubicBezTo>
                    <a:pt x="233" y="48"/>
                    <a:pt x="233" y="48"/>
                    <a:pt x="234" y="48"/>
                  </a:cubicBezTo>
                  <a:close/>
                  <a:moveTo>
                    <a:pt x="149" y="44"/>
                  </a:moveTo>
                  <a:cubicBezTo>
                    <a:pt x="153" y="43"/>
                    <a:pt x="157" y="44"/>
                    <a:pt x="161" y="44"/>
                  </a:cubicBezTo>
                  <a:cubicBezTo>
                    <a:pt x="169" y="44"/>
                    <a:pt x="177" y="43"/>
                    <a:pt x="185" y="44"/>
                  </a:cubicBezTo>
                  <a:cubicBezTo>
                    <a:pt x="176" y="45"/>
                    <a:pt x="166" y="45"/>
                    <a:pt x="157" y="45"/>
                  </a:cubicBezTo>
                  <a:cubicBezTo>
                    <a:pt x="153" y="45"/>
                    <a:pt x="148" y="45"/>
                    <a:pt x="144" y="45"/>
                  </a:cubicBezTo>
                  <a:cubicBezTo>
                    <a:pt x="145" y="45"/>
                    <a:pt x="147" y="44"/>
                    <a:pt x="149" y="44"/>
                  </a:cubicBezTo>
                  <a:close/>
                  <a:moveTo>
                    <a:pt x="126" y="46"/>
                  </a:moveTo>
                  <a:cubicBezTo>
                    <a:pt x="130" y="45"/>
                    <a:pt x="134" y="45"/>
                    <a:pt x="138" y="45"/>
                  </a:cubicBezTo>
                  <a:cubicBezTo>
                    <a:pt x="140" y="45"/>
                    <a:pt x="142" y="45"/>
                    <a:pt x="143" y="45"/>
                  </a:cubicBezTo>
                  <a:cubicBezTo>
                    <a:pt x="140" y="45"/>
                    <a:pt x="136" y="46"/>
                    <a:pt x="133" y="46"/>
                  </a:cubicBezTo>
                  <a:cubicBezTo>
                    <a:pt x="129" y="47"/>
                    <a:pt x="125" y="47"/>
                    <a:pt x="122" y="47"/>
                  </a:cubicBezTo>
                  <a:cubicBezTo>
                    <a:pt x="121" y="47"/>
                    <a:pt x="121" y="47"/>
                    <a:pt x="120" y="47"/>
                  </a:cubicBezTo>
                  <a:cubicBezTo>
                    <a:pt x="120" y="47"/>
                    <a:pt x="120" y="47"/>
                    <a:pt x="120" y="47"/>
                  </a:cubicBezTo>
                  <a:cubicBezTo>
                    <a:pt x="120" y="47"/>
                    <a:pt x="120" y="47"/>
                    <a:pt x="120" y="47"/>
                  </a:cubicBezTo>
                  <a:cubicBezTo>
                    <a:pt x="122" y="46"/>
                    <a:pt x="124" y="46"/>
                    <a:pt x="126" y="46"/>
                  </a:cubicBezTo>
                  <a:close/>
                  <a:moveTo>
                    <a:pt x="233" y="226"/>
                  </a:moveTo>
                  <a:cubicBezTo>
                    <a:pt x="232" y="227"/>
                    <a:pt x="232" y="228"/>
                    <a:pt x="231" y="230"/>
                  </a:cubicBezTo>
                  <a:cubicBezTo>
                    <a:pt x="231" y="230"/>
                    <a:pt x="231" y="231"/>
                    <a:pt x="231" y="231"/>
                  </a:cubicBezTo>
                  <a:cubicBezTo>
                    <a:pt x="228" y="237"/>
                    <a:pt x="222" y="239"/>
                    <a:pt x="216" y="242"/>
                  </a:cubicBezTo>
                  <a:cubicBezTo>
                    <a:pt x="214" y="243"/>
                    <a:pt x="212" y="245"/>
                    <a:pt x="211" y="246"/>
                  </a:cubicBezTo>
                  <a:cubicBezTo>
                    <a:pt x="209" y="246"/>
                    <a:pt x="207" y="246"/>
                    <a:pt x="206" y="247"/>
                  </a:cubicBezTo>
                  <a:cubicBezTo>
                    <a:pt x="203" y="246"/>
                    <a:pt x="199" y="247"/>
                    <a:pt x="197" y="247"/>
                  </a:cubicBezTo>
                  <a:cubicBezTo>
                    <a:pt x="195" y="247"/>
                    <a:pt x="193" y="247"/>
                    <a:pt x="190" y="247"/>
                  </a:cubicBezTo>
                  <a:cubicBezTo>
                    <a:pt x="190" y="247"/>
                    <a:pt x="191" y="247"/>
                    <a:pt x="191" y="247"/>
                  </a:cubicBezTo>
                  <a:cubicBezTo>
                    <a:pt x="197" y="243"/>
                    <a:pt x="201" y="240"/>
                    <a:pt x="204" y="233"/>
                  </a:cubicBezTo>
                  <a:cubicBezTo>
                    <a:pt x="208" y="222"/>
                    <a:pt x="206" y="211"/>
                    <a:pt x="204" y="200"/>
                  </a:cubicBezTo>
                  <a:cubicBezTo>
                    <a:pt x="209" y="200"/>
                    <a:pt x="214" y="199"/>
                    <a:pt x="218" y="199"/>
                  </a:cubicBezTo>
                  <a:cubicBezTo>
                    <a:pt x="223" y="199"/>
                    <a:pt x="228" y="199"/>
                    <a:pt x="233" y="199"/>
                  </a:cubicBezTo>
                  <a:cubicBezTo>
                    <a:pt x="233" y="199"/>
                    <a:pt x="233" y="200"/>
                    <a:pt x="233" y="200"/>
                  </a:cubicBezTo>
                  <a:cubicBezTo>
                    <a:pt x="232" y="203"/>
                    <a:pt x="233" y="205"/>
                    <a:pt x="234" y="208"/>
                  </a:cubicBezTo>
                  <a:cubicBezTo>
                    <a:pt x="234" y="210"/>
                    <a:pt x="234" y="211"/>
                    <a:pt x="234" y="213"/>
                  </a:cubicBezTo>
                  <a:cubicBezTo>
                    <a:pt x="233" y="213"/>
                    <a:pt x="232" y="214"/>
                    <a:pt x="232" y="215"/>
                  </a:cubicBezTo>
                  <a:cubicBezTo>
                    <a:pt x="231" y="217"/>
                    <a:pt x="232" y="218"/>
                    <a:pt x="234" y="219"/>
                  </a:cubicBezTo>
                  <a:cubicBezTo>
                    <a:pt x="234" y="221"/>
                    <a:pt x="234" y="224"/>
                    <a:pt x="233" y="226"/>
                  </a:cubicBezTo>
                  <a:close/>
                  <a:moveTo>
                    <a:pt x="323" y="184"/>
                  </a:moveTo>
                  <a:cubicBezTo>
                    <a:pt x="322" y="184"/>
                    <a:pt x="322" y="184"/>
                    <a:pt x="322" y="184"/>
                  </a:cubicBezTo>
                  <a:cubicBezTo>
                    <a:pt x="321" y="185"/>
                    <a:pt x="321" y="185"/>
                    <a:pt x="321" y="185"/>
                  </a:cubicBezTo>
                  <a:cubicBezTo>
                    <a:pt x="313" y="185"/>
                    <a:pt x="305" y="186"/>
                    <a:pt x="297" y="188"/>
                  </a:cubicBezTo>
                  <a:cubicBezTo>
                    <a:pt x="292" y="189"/>
                    <a:pt x="287" y="190"/>
                    <a:pt x="283" y="191"/>
                  </a:cubicBezTo>
                  <a:cubicBezTo>
                    <a:pt x="270" y="189"/>
                    <a:pt x="256" y="189"/>
                    <a:pt x="243" y="190"/>
                  </a:cubicBezTo>
                  <a:cubicBezTo>
                    <a:pt x="236" y="190"/>
                    <a:pt x="228" y="192"/>
                    <a:pt x="220" y="192"/>
                  </a:cubicBezTo>
                  <a:cubicBezTo>
                    <a:pt x="217" y="192"/>
                    <a:pt x="213" y="192"/>
                    <a:pt x="210" y="192"/>
                  </a:cubicBezTo>
                  <a:cubicBezTo>
                    <a:pt x="207" y="192"/>
                    <a:pt x="204" y="193"/>
                    <a:pt x="201" y="193"/>
                  </a:cubicBezTo>
                  <a:cubicBezTo>
                    <a:pt x="187" y="195"/>
                    <a:pt x="171" y="193"/>
                    <a:pt x="156" y="193"/>
                  </a:cubicBezTo>
                  <a:cubicBezTo>
                    <a:pt x="148" y="193"/>
                    <a:pt x="140" y="192"/>
                    <a:pt x="133" y="194"/>
                  </a:cubicBezTo>
                  <a:cubicBezTo>
                    <a:pt x="127" y="196"/>
                    <a:pt x="121" y="197"/>
                    <a:pt x="115" y="198"/>
                  </a:cubicBezTo>
                  <a:cubicBezTo>
                    <a:pt x="114" y="187"/>
                    <a:pt x="115" y="175"/>
                    <a:pt x="114" y="164"/>
                  </a:cubicBezTo>
                  <a:cubicBezTo>
                    <a:pt x="114" y="151"/>
                    <a:pt x="113" y="139"/>
                    <a:pt x="112" y="126"/>
                  </a:cubicBezTo>
                  <a:cubicBezTo>
                    <a:pt x="111" y="113"/>
                    <a:pt x="110" y="100"/>
                    <a:pt x="110" y="88"/>
                  </a:cubicBezTo>
                  <a:cubicBezTo>
                    <a:pt x="110" y="82"/>
                    <a:pt x="110" y="76"/>
                    <a:pt x="110" y="69"/>
                  </a:cubicBezTo>
                  <a:cubicBezTo>
                    <a:pt x="110" y="66"/>
                    <a:pt x="109" y="62"/>
                    <a:pt x="111" y="59"/>
                  </a:cubicBezTo>
                  <a:cubicBezTo>
                    <a:pt x="111" y="59"/>
                    <a:pt x="111" y="59"/>
                    <a:pt x="111" y="59"/>
                  </a:cubicBezTo>
                  <a:cubicBezTo>
                    <a:pt x="111" y="59"/>
                    <a:pt x="112" y="58"/>
                    <a:pt x="112" y="57"/>
                  </a:cubicBezTo>
                  <a:cubicBezTo>
                    <a:pt x="112" y="55"/>
                    <a:pt x="114" y="55"/>
                    <a:pt x="116" y="55"/>
                  </a:cubicBezTo>
                  <a:cubicBezTo>
                    <a:pt x="116" y="55"/>
                    <a:pt x="117" y="56"/>
                    <a:pt x="117" y="56"/>
                  </a:cubicBezTo>
                  <a:cubicBezTo>
                    <a:pt x="117" y="55"/>
                    <a:pt x="118" y="55"/>
                    <a:pt x="118" y="55"/>
                  </a:cubicBezTo>
                  <a:cubicBezTo>
                    <a:pt x="120" y="56"/>
                    <a:pt x="123" y="56"/>
                    <a:pt x="125" y="56"/>
                  </a:cubicBezTo>
                  <a:cubicBezTo>
                    <a:pt x="127" y="56"/>
                    <a:pt x="127" y="54"/>
                    <a:pt x="129" y="56"/>
                  </a:cubicBezTo>
                  <a:cubicBezTo>
                    <a:pt x="130" y="56"/>
                    <a:pt x="132" y="56"/>
                    <a:pt x="133" y="56"/>
                  </a:cubicBezTo>
                  <a:cubicBezTo>
                    <a:pt x="138" y="56"/>
                    <a:pt x="141" y="55"/>
                    <a:pt x="146" y="54"/>
                  </a:cubicBezTo>
                  <a:cubicBezTo>
                    <a:pt x="147" y="54"/>
                    <a:pt x="149" y="54"/>
                    <a:pt x="151" y="54"/>
                  </a:cubicBezTo>
                  <a:cubicBezTo>
                    <a:pt x="151" y="54"/>
                    <a:pt x="152" y="55"/>
                    <a:pt x="152" y="54"/>
                  </a:cubicBezTo>
                  <a:cubicBezTo>
                    <a:pt x="152" y="54"/>
                    <a:pt x="152" y="53"/>
                    <a:pt x="152" y="53"/>
                  </a:cubicBezTo>
                  <a:cubicBezTo>
                    <a:pt x="153" y="53"/>
                    <a:pt x="153" y="53"/>
                    <a:pt x="153" y="53"/>
                  </a:cubicBezTo>
                  <a:cubicBezTo>
                    <a:pt x="154" y="53"/>
                    <a:pt x="154" y="53"/>
                    <a:pt x="155" y="52"/>
                  </a:cubicBezTo>
                  <a:cubicBezTo>
                    <a:pt x="155" y="52"/>
                    <a:pt x="155" y="52"/>
                    <a:pt x="155" y="52"/>
                  </a:cubicBezTo>
                  <a:cubicBezTo>
                    <a:pt x="161" y="52"/>
                    <a:pt x="167" y="52"/>
                    <a:pt x="173" y="52"/>
                  </a:cubicBezTo>
                  <a:cubicBezTo>
                    <a:pt x="172" y="52"/>
                    <a:pt x="170" y="53"/>
                    <a:pt x="168" y="53"/>
                  </a:cubicBezTo>
                  <a:cubicBezTo>
                    <a:pt x="168" y="53"/>
                    <a:pt x="168" y="54"/>
                    <a:pt x="169" y="54"/>
                  </a:cubicBezTo>
                  <a:cubicBezTo>
                    <a:pt x="174" y="54"/>
                    <a:pt x="179" y="51"/>
                    <a:pt x="185" y="53"/>
                  </a:cubicBezTo>
                  <a:cubicBezTo>
                    <a:pt x="187" y="53"/>
                    <a:pt x="189" y="53"/>
                    <a:pt x="190" y="54"/>
                  </a:cubicBezTo>
                  <a:cubicBezTo>
                    <a:pt x="191" y="54"/>
                    <a:pt x="192" y="53"/>
                    <a:pt x="192" y="53"/>
                  </a:cubicBezTo>
                  <a:cubicBezTo>
                    <a:pt x="194" y="52"/>
                    <a:pt x="196" y="52"/>
                    <a:pt x="198" y="52"/>
                  </a:cubicBezTo>
                  <a:cubicBezTo>
                    <a:pt x="200" y="52"/>
                    <a:pt x="202" y="52"/>
                    <a:pt x="204" y="52"/>
                  </a:cubicBezTo>
                  <a:cubicBezTo>
                    <a:pt x="206" y="51"/>
                    <a:pt x="207" y="51"/>
                    <a:pt x="208" y="51"/>
                  </a:cubicBezTo>
                  <a:cubicBezTo>
                    <a:pt x="209" y="51"/>
                    <a:pt x="209" y="51"/>
                    <a:pt x="209" y="51"/>
                  </a:cubicBezTo>
                  <a:cubicBezTo>
                    <a:pt x="210" y="51"/>
                    <a:pt x="211" y="51"/>
                    <a:pt x="211" y="51"/>
                  </a:cubicBezTo>
                  <a:cubicBezTo>
                    <a:pt x="212" y="51"/>
                    <a:pt x="214" y="51"/>
                    <a:pt x="215" y="51"/>
                  </a:cubicBezTo>
                  <a:cubicBezTo>
                    <a:pt x="215" y="51"/>
                    <a:pt x="217" y="51"/>
                    <a:pt x="218" y="51"/>
                  </a:cubicBezTo>
                  <a:cubicBezTo>
                    <a:pt x="218" y="51"/>
                    <a:pt x="219" y="51"/>
                    <a:pt x="219" y="51"/>
                  </a:cubicBezTo>
                  <a:cubicBezTo>
                    <a:pt x="219" y="51"/>
                    <a:pt x="219" y="51"/>
                    <a:pt x="219" y="51"/>
                  </a:cubicBezTo>
                  <a:cubicBezTo>
                    <a:pt x="223" y="50"/>
                    <a:pt x="229" y="50"/>
                    <a:pt x="229" y="52"/>
                  </a:cubicBezTo>
                  <a:cubicBezTo>
                    <a:pt x="229" y="53"/>
                    <a:pt x="230" y="54"/>
                    <a:pt x="231" y="54"/>
                  </a:cubicBezTo>
                  <a:cubicBezTo>
                    <a:pt x="233" y="54"/>
                    <a:pt x="235" y="53"/>
                    <a:pt x="237" y="52"/>
                  </a:cubicBezTo>
                  <a:cubicBezTo>
                    <a:pt x="239" y="50"/>
                    <a:pt x="244" y="51"/>
                    <a:pt x="247" y="51"/>
                  </a:cubicBezTo>
                  <a:cubicBezTo>
                    <a:pt x="250" y="51"/>
                    <a:pt x="253" y="50"/>
                    <a:pt x="256" y="50"/>
                  </a:cubicBezTo>
                  <a:cubicBezTo>
                    <a:pt x="256" y="50"/>
                    <a:pt x="257" y="50"/>
                    <a:pt x="257" y="50"/>
                  </a:cubicBezTo>
                  <a:cubicBezTo>
                    <a:pt x="258" y="50"/>
                    <a:pt x="260" y="50"/>
                    <a:pt x="262" y="50"/>
                  </a:cubicBezTo>
                  <a:cubicBezTo>
                    <a:pt x="264" y="50"/>
                    <a:pt x="265" y="50"/>
                    <a:pt x="266" y="50"/>
                  </a:cubicBezTo>
                  <a:cubicBezTo>
                    <a:pt x="267" y="50"/>
                    <a:pt x="267" y="50"/>
                    <a:pt x="267" y="50"/>
                  </a:cubicBezTo>
                  <a:cubicBezTo>
                    <a:pt x="270" y="50"/>
                    <a:pt x="273" y="49"/>
                    <a:pt x="275" y="49"/>
                  </a:cubicBezTo>
                  <a:cubicBezTo>
                    <a:pt x="278" y="49"/>
                    <a:pt x="279" y="50"/>
                    <a:pt x="281" y="51"/>
                  </a:cubicBezTo>
                  <a:cubicBezTo>
                    <a:pt x="283" y="51"/>
                    <a:pt x="286" y="52"/>
                    <a:pt x="288" y="51"/>
                  </a:cubicBezTo>
                  <a:cubicBezTo>
                    <a:pt x="289" y="51"/>
                    <a:pt x="291" y="50"/>
                    <a:pt x="292" y="50"/>
                  </a:cubicBezTo>
                  <a:cubicBezTo>
                    <a:pt x="296" y="50"/>
                    <a:pt x="300" y="50"/>
                    <a:pt x="304" y="49"/>
                  </a:cubicBezTo>
                  <a:cubicBezTo>
                    <a:pt x="304" y="49"/>
                    <a:pt x="305" y="49"/>
                    <a:pt x="305" y="49"/>
                  </a:cubicBezTo>
                  <a:cubicBezTo>
                    <a:pt x="305" y="49"/>
                    <a:pt x="305" y="49"/>
                    <a:pt x="305" y="49"/>
                  </a:cubicBezTo>
                  <a:cubicBezTo>
                    <a:pt x="305" y="50"/>
                    <a:pt x="305" y="50"/>
                    <a:pt x="306" y="50"/>
                  </a:cubicBezTo>
                  <a:cubicBezTo>
                    <a:pt x="306" y="50"/>
                    <a:pt x="306" y="51"/>
                    <a:pt x="306" y="51"/>
                  </a:cubicBezTo>
                  <a:cubicBezTo>
                    <a:pt x="308" y="52"/>
                    <a:pt x="310" y="53"/>
                    <a:pt x="312" y="52"/>
                  </a:cubicBezTo>
                  <a:cubicBezTo>
                    <a:pt x="312" y="52"/>
                    <a:pt x="313" y="52"/>
                    <a:pt x="313" y="51"/>
                  </a:cubicBezTo>
                  <a:cubicBezTo>
                    <a:pt x="314" y="52"/>
                    <a:pt x="314" y="53"/>
                    <a:pt x="315" y="53"/>
                  </a:cubicBezTo>
                  <a:cubicBezTo>
                    <a:pt x="316" y="53"/>
                    <a:pt x="316" y="53"/>
                    <a:pt x="316" y="53"/>
                  </a:cubicBezTo>
                  <a:cubicBezTo>
                    <a:pt x="316" y="55"/>
                    <a:pt x="316" y="57"/>
                    <a:pt x="316" y="58"/>
                  </a:cubicBezTo>
                  <a:cubicBezTo>
                    <a:pt x="315" y="60"/>
                    <a:pt x="314" y="62"/>
                    <a:pt x="314" y="65"/>
                  </a:cubicBezTo>
                  <a:cubicBezTo>
                    <a:pt x="314" y="66"/>
                    <a:pt x="315" y="67"/>
                    <a:pt x="317" y="67"/>
                  </a:cubicBezTo>
                  <a:cubicBezTo>
                    <a:pt x="317" y="68"/>
                    <a:pt x="317" y="69"/>
                    <a:pt x="317" y="69"/>
                  </a:cubicBezTo>
                  <a:cubicBezTo>
                    <a:pt x="316" y="72"/>
                    <a:pt x="316" y="74"/>
                    <a:pt x="316" y="77"/>
                  </a:cubicBezTo>
                  <a:cubicBezTo>
                    <a:pt x="316" y="78"/>
                    <a:pt x="316" y="79"/>
                    <a:pt x="317" y="80"/>
                  </a:cubicBezTo>
                  <a:cubicBezTo>
                    <a:pt x="317" y="80"/>
                    <a:pt x="317" y="80"/>
                    <a:pt x="317" y="80"/>
                  </a:cubicBezTo>
                  <a:cubicBezTo>
                    <a:pt x="317" y="81"/>
                    <a:pt x="317" y="83"/>
                    <a:pt x="317" y="84"/>
                  </a:cubicBezTo>
                  <a:cubicBezTo>
                    <a:pt x="317" y="87"/>
                    <a:pt x="316" y="90"/>
                    <a:pt x="316" y="91"/>
                  </a:cubicBezTo>
                  <a:cubicBezTo>
                    <a:pt x="316" y="93"/>
                    <a:pt x="318" y="95"/>
                    <a:pt x="317" y="98"/>
                  </a:cubicBezTo>
                  <a:cubicBezTo>
                    <a:pt x="317" y="100"/>
                    <a:pt x="316" y="102"/>
                    <a:pt x="316" y="104"/>
                  </a:cubicBezTo>
                  <a:cubicBezTo>
                    <a:pt x="316" y="105"/>
                    <a:pt x="317" y="106"/>
                    <a:pt x="318" y="107"/>
                  </a:cubicBezTo>
                  <a:cubicBezTo>
                    <a:pt x="314" y="106"/>
                    <a:pt x="318" y="119"/>
                    <a:pt x="318" y="120"/>
                  </a:cubicBezTo>
                  <a:cubicBezTo>
                    <a:pt x="318" y="122"/>
                    <a:pt x="317" y="125"/>
                    <a:pt x="318" y="127"/>
                  </a:cubicBezTo>
                  <a:cubicBezTo>
                    <a:pt x="318" y="130"/>
                    <a:pt x="319" y="131"/>
                    <a:pt x="319" y="134"/>
                  </a:cubicBezTo>
                  <a:cubicBezTo>
                    <a:pt x="319" y="136"/>
                    <a:pt x="319" y="139"/>
                    <a:pt x="319" y="141"/>
                  </a:cubicBezTo>
                  <a:cubicBezTo>
                    <a:pt x="320" y="142"/>
                    <a:pt x="320" y="143"/>
                    <a:pt x="320" y="143"/>
                  </a:cubicBezTo>
                  <a:cubicBezTo>
                    <a:pt x="321" y="145"/>
                    <a:pt x="321" y="148"/>
                    <a:pt x="321" y="150"/>
                  </a:cubicBezTo>
                  <a:cubicBezTo>
                    <a:pt x="320" y="154"/>
                    <a:pt x="319" y="158"/>
                    <a:pt x="321" y="162"/>
                  </a:cubicBezTo>
                  <a:cubicBezTo>
                    <a:pt x="321" y="162"/>
                    <a:pt x="321" y="162"/>
                    <a:pt x="321" y="162"/>
                  </a:cubicBezTo>
                  <a:cubicBezTo>
                    <a:pt x="321" y="162"/>
                    <a:pt x="321" y="162"/>
                    <a:pt x="321" y="162"/>
                  </a:cubicBezTo>
                  <a:cubicBezTo>
                    <a:pt x="321" y="165"/>
                    <a:pt x="321" y="168"/>
                    <a:pt x="321" y="170"/>
                  </a:cubicBezTo>
                  <a:cubicBezTo>
                    <a:pt x="321" y="174"/>
                    <a:pt x="322" y="177"/>
                    <a:pt x="323" y="180"/>
                  </a:cubicBezTo>
                  <a:cubicBezTo>
                    <a:pt x="323" y="181"/>
                    <a:pt x="323" y="183"/>
                    <a:pt x="323" y="184"/>
                  </a:cubicBezTo>
                  <a:close/>
                  <a:moveTo>
                    <a:pt x="324" y="47"/>
                  </a:moveTo>
                  <a:cubicBezTo>
                    <a:pt x="323" y="46"/>
                    <a:pt x="323" y="45"/>
                    <a:pt x="322" y="45"/>
                  </a:cubicBezTo>
                  <a:cubicBezTo>
                    <a:pt x="322" y="45"/>
                    <a:pt x="322" y="45"/>
                    <a:pt x="322" y="44"/>
                  </a:cubicBezTo>
                  <a:cubicBezTo>
                    <a:pt x="322" y="44"/>
                    <a:pt x="322" y="44"/>
                    <a:pt x="322" y="44"/>
                  </a:cubicBezTo>
                  <a:cubicBezTo>
                    <a:pt x="322" y="44"/>
                    <a:pt x="322" y="44"/>
                    <a:pt x="322" y="44"/>
                  </a:cubicBezTo>
                  <a:cubicBezTo>
                    <a:pt x="322" y="44"/>
                    <a:pt x="322" y="43"/>
                    <a:pt x="322" y="43"/>
                  </a:cubicBezTo>
                  <a:cubicBezTo>
                    <a:pt x="322" y="43"/>
                    <a:pt x="322" y="43"/>
                    <a:pt x="322" y="43"/>
                  </a:cubicBezTo>
                  <a:cubicBezTo>
                    <a:pt x="323" y="43"/>
                    <a:pt x="323" y="43"/>
                    <a:pt x="324" y="43"/>
                  </a:cubicBezTo>
                  <a:cubicBezTo>
                    <a:pt x="324" y="45"/>
                    <a:pt x="324" y="46"/>
                    <a:pt x="325" y="48"/>
                  </a:cubicBezTo>
                  <a:cubicBezTo>
                    <a:pt x="324" y="48"/>
                    <a:pt x="324" y="48"/>
                    <a:pt x="324" y="47"/>
                  </a:cubicBezTo>
                  <a:cubicBezTo>
                    <a:pt x="324" y="47"/>
                    <a:pt x="324" y="47"/>
                    <a:pt x="324" y="47"/>
                  </a:cubicBezTo>
                  <a:close/>
                  <a:moveTo>
                    <a:pt x="326" y="95"/>
                  </a:moveTo>
                  <a:cubicBezTo>
                    <a:pt x="326" y="96"/>
                    <a:pt x="326" y="96"/>
                    <a:pt x="326" y="97"/>
                  </a:cubicBezTo>
                  <a:cubicBezTo>
                    <a:pt x="325" y="90"/>
                    <a:pt x="324" y="83"/>
                    <a:pt x="324" y="76"/>
                  </a:cubicBezTo>
                  <a:cubicBezTo>
                    <a:pt x="324" y="69"/>
                    <a:pt x="324" y="63"/>
                    <a:pt x="324" y="57"/>
                  </a:cubicBezTo>
                  <a:cubicBezTo>
                    <a:pt x="324" y="54"/>
                    <a:pt x="324" y="52"/>
                    <a:pt x="324" y="50"/>
                  </a:cubicBezTo>
                  <a:cubicBezTo>
                    <a:pt x="324" y="50"/>
                    <a:pt x="325" y="49"/>
                    <a:pt x="325" y="49"/>
                  </a:cubicBezTo>
                  <a:cubicBezTo>
                    <a:pt x="325" y="51"/>
                    <a:pt x="326" y="54"/>
                    <a:pt x="327" y="56"/>
                  </a:cubicBezTo>
                  <a:cubicBezTo>
                    <a:pt x="327" y="56"/>
                    <a:pt x="327" y="56"/>
                    <a:pt x="328" y="56"/>
                  </a:cubicBezTo>
                  <a:cubicBezTo>
                    <a:pt x="327" y="65"/>
                    <a:pt x="327" y="73"/>
                    <a:pt x="327" y="82"/>
                  </a:cubicBezTo>
                  <a:cubicBezTo>
                    <a:pt x="327" y="86"/>
                    <a:pt x="327" y="91"/>
                    <a:pt x="326" y="95"/>
                  </a:cubicBezTo>
                  <a:close/>
                  <a:moveTo>
                    <a:pt x="327" y="114"/>
                  </a:moveTo>
                  <a:cubicBezTo>
                    <a:pt x="327" y="112"/>
                    <a:pt x="327" y="110"/>
                    <a:pt x="327" y="107"/>
                  </a:cubicBezTo>
                  <a:cubicBezTo>
                    <a:pt x="327" y="108"/>
                    <a:pt x="327" y="110"/>
                    <a:pt x="327" y="111"/>
                  </a:cubicBezTo>
                  <a:cubicBezTo>
                    <a:pt x="329" y="122"/>
                    <a:pt x="329" y="135"/>
                    <a:pt x="328" y="147"/>
                  </a:cubicBezTo>
                  <a:cubicBezTo>
                    <a:pt x="328" y="136"/>
                    <a:pt x="327" y="125"/>
                    <a:pt x="327" y="114"/>
                  </a:cubicBezTo>
                  <a:close/>
                  <a:moveTo>
                    <a:pt x="330" y="181"/>
                  </a:moveTo>
                  <a:cubicBezTo>
                    <a:pt x="330" y="178"/>
                    <a:pt x="330" y="176"/>
                    <a:pt x="329" y="174"/>
                  </a:cubicBezTo>
                  <a:cubicBezTo>
                    <a:pt x="328" y="170"/>
                    <a:pt x="328" y="167"/>
                    <a:pt x="328" y="163"/>
                  </a:cubicBezTo>
                  <a:cubicBezTo>
                    <a:pt x="328" y="163"/>
                    <a:pt x="328" y="164"/>
                    <a:pt x="328" y="164"/>
                  </a:cubicBezTo>
                  <a:cubicBezTo>
                    <a:pt x="329" y="168"/>
                    <a:pt x="330" y="171"/>
                    <a:pt x="330" y="175"/>
                  </a:cubicBezTo>
                  <a:cubicBezTo>
                    <a:pt x="330" y="177"/>
                    <a:pt x="331" y="177"/>
                    <a:pt x="332" y="178"/>
                  </a:cubicBezTo>
                  <a:cubicBezTo>
                    <a:pt x="332" y="178"/>
                    <a:pt x="332" y="179"/>
                    <a:pt x="332" y="180"/>
                  </a:cubicBezTo>
                  <a:cubicBezTo>
                    <a:pt x="331" y="180"/>
                    <a:pt x="330" y="180"/>
                    <a:pt x="330" y="18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0" name="Freeform 306"/>
            <p:cNvSpPr>
              <a:spLocks noEditPoints="1"/>
            </p:cNvSpPr>
            <p:nvPr/>
          </p:nvSpPr>
          <p:spPr bwMode="auto">
            <a:xfrm>
              <a:off x="2739" y="1241"/>
              <a:ext cx="97" cy="80"/>
            </a:xfrm>
            <a:custGeom>
              <a:avLst/>
              <a:gdLst>
                <a:gd name="T0" fmla="*/ 2 w 77"/>
                <a:gd name="T1" fmla="*/ 38 h 64"/>
                <a:gd name="T2" fmla="*/ 12 w 77"/>
                <a:gd name="T3" fmla="*/ 59 h 64"/>
                <a:gd name="T4" fmla="*/ 23 w 77"/>
                <a:gd name="T5" fmla="*/ 55 h 64"/>
                <a:gd name="T6" fmla="*/ 19 w 77"/>
                <a:gd name="T7" fmla="*/ 61 h 64"/>
                <a:gd name="T8" fmla="*/ 29 w 77"/>
                <a:gd name="T9" fmla="*/ 51 h 64"/>
                <a:gd name="T10" fmla="*/ 43 w 77"/>
                <a:gd name="T11" fmla="*/ 51 h 64"/>
                <a:gd name="T12" fmla="*/ 53 w 77"/>
                <a:gd name="T13" fmla="*/ 35 h 64"/>
                <a:gd name="T14" fmla="*/ 75 w 77"/>
                <a:gd name="T15" fmla="*/ 21 h 64"/>
                <a:gd name="T16" fmla="*/ 66 w 77"/>
                <a:gd name="T17" fmla="*/ 19 h 64"/>
                <a:gd name="T18" fmla="*/ 64 w 77"/>
                <a:gd name="T19" fmla="*/ 13 h 64"/>
                <a:gd name="T20" fmla="*/ 68 w 77"/>
                <a:gd name="T21" fmla="*/ 4 h 64"/>
                <a:gd name="T22" fmla="*/ 58 w 77"/>
                <a:gd name="T23" fmla="*/ 7 h 64"/>
                <a:gd name="T24" fmla="*/ 21 w 77"/>
                <a:gd name="T25" fmla="*/ 26 h 64"/>
                <a:gd name="T26" fmla="*/ 16 w 77"/>
                <a:gd name="T27" fmla="*/ 22 h 64"/>
                <a:gd name="T28" fmla="*/ 15 w 77"/>
                <a:gd name="T29" fmla="*/ 24 h 64"/>
                <a:gd name="T30" fmla="*/ 52 w 77"/>
                <a:gd name="T31" fmla="*/ 16 h 64"/>
                <a:gd name="T32" fmla="*/ 19 w 77"/>
                <a:gd name="T33" fmla="*/ 32 h 64"/>
                <a:gd name="T34" fmla="*/ 35 w 77"/>
                <a:gd name="T35" fmla="*/ 20 h 64"/>
                <a:gd name="T36" fmla="*/ 15 w 77"/>
                <a:gd name="T37" fmla="*/ 32 h 64"/>
                <a:gd name="T38" fmla="*/ 14 w 77"/>
                <a:gd name="T39" fmla="*/ 30 h 64"/>
                <a:gd name="T40" fmla="*/ 17 w 77"/>
                <a:gd name="T41" fmla="*/ 29 h 64"/>
                <a:gd name="T42" fmla="*/ 3 w 77"/>
                <a:gd name="T43" fmla="*/ 36 h 64"/>
                <a:gd name="T44" fmla="*/ 53 w 77"/>
                <a:gd name="T45" fmla="*/ 23 h 64"/>
                <a:gd name="T46" fmla="*/ 59 w 77"/>
                <a:gd name="T47" fmla="*/ 14 h 64"/>
                <a:gd name="T48" fmla="*/ 29 w 77"/>
                <a:gd name="T49" fmla="*/ 34 h 64"/>
                <a:gd name="T50" fmla="*/ 28 w 77"/>
                <a:gd name="T51" fmla="*/ 29 h 64"/>
                <a:gd name="T52" fmla="*/ 47 w 77"/>
                <a:gd name="T53" fmla="*/ 20 h 64"/>
                <a:gd name="T54" fmla="*/ 5 w 77"/>
                <a:gd name="T55" fmla="*/ 43 h 64"/>
                <a:gd name="T56" fmla="*/ 13 w 77"/>
                <a:gd name="T57" fmla="*/ 36 h 64"/>
                <a:gd name="T58" fmla="*/ 7 w 77"/>
                <a:gd name="T59" fmla="*/ 41 h 64"/>
                <a:gd name="T60" fmla="*/ 62 w 77"/>
                <a:gd name="T61" fmla="*/ 21 h 64"/>
                <a:gd name="T62" fmla="*/ 17 w 77"/>
                <a:gd name="T63" fmla="*/ 39 h 64"/>
                <a:gd name="T64" fmla="*/ 54 w 77"/>
                <a:gd name="T65" fmla="*/ 28 h 64"/>
                <a:gd name="T66" fmla="*/ 58 w 77"/>
                <a:gd name="T67" fmla="*/ 22 h 64"/>
                <a:gd name="T68" fmla="*/ 42 w 77"/>
                <a:gd name="T69" fmla="*/ 33 h 64"/>
                <a:gd name="T70" fmla="*/ 35 w 77"/>
                <a:gd name="T71" fmla="*/ 36 h 64"/>
                <a:gd name="T72" fmla="*/ 26 w 77"/>
                <a:gd name="T73" fmla="*/ 43 h 64"/>
                <a:gd name="T74" fmla="*/ 14 w 77"/>
                <a:gd name="T75" fmla="*/ 42 h 64"/>
                <a:gd name="T76" fmla="*/ 11 w 77"/>
                <a:gd name="T77" fmla="*/ 49 h 64"/>
                <a:gd name="T78" fmla="*/ 18 w 77"/>
                <a:gd name="T79" fmla="*/ 41 h 64"/>
                <a:gd name="T80" fmla="*/ 7 w 77"/>
                <a:gd name="T81" fmla="*/ 45 h 64"/>
                <a:gd name="T82" fmla="*/ 7 w 77"/>
                <a:gd name="T83" fmla="*/ 45 h 64"/>
                <a:gd name="T84" fmla="*/ 20 w 77"/>
                <a:gd name="T85" fmla="*/ 41 h 64"/>
                <a:gd name="T86" fmla="*/ 55 w 77"/>
                <a:gd name="T87" fmla="*/ 31 h 64"/>
                <a:gd name="T88" fmla="*/ 49 w 77"/>
                <a:gd name="T89" fmla="*/ 34 h 64"/>
                <a:gd name="T90" fmla="*/ 38 w 77"/>
                <a:gd name="T91" fmla="*/ 39 h 64"/>
                <a:gd name="T92" fmla="*/ 52 w 77"/>
                <a:gd name="T93" fmla="*/ 33 h 64"/>
                <a:gd name="T94" fmla="*/ 47 w 77"/>
                <a:gd name="T95" fmla="*/ 42 h 64"/>
                <a:gd name="T96" fmla="*/ 36 w 77"/>
                <a:gd name="T97" fmla="*/ 40 h 64"/>
                <a:gd name="T98" fmla="*/ 26 w 77"/>
                <a:gd name="T99" fmla="*/ 46 h 64"/>
                <a:gd name="T100" fmla="*/ 17 w 77"/>
                <a:gd name="T101" fmla="*/ 54 h 64"/>
                <a:gd name="T102" fmla="*/ 10 w 77"/>
                <a:gd name="T103" fmla="*/ 51 h 64"/>
                <a:gd name="T104" fmla="*/ 22 w 77"/>
                <a:gd name="T105" fmla="*/ 46 h 64"/>
                <a:gd name="T106" fmla="*/ 20 w 77"/>
                <a:gd name="T107" fmla="*/ 48 h 64"/>
                <a:gd name="T108" fmla="*/ 21 w 77"/>
                <a:gd name="T109" fmla="*/ 51 h 64"/>
                <a:gd name="T110" fmla="*/ 44 w 77"/>
                <a:gd name="T111" fmla="*/ 45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77" h="64">
                  <a:moveTo>
                    <a:pt x="16" y="22"/>
                  </a:moveTo>
                  <a:cubicBezTo>
                    <a:pt x="16" y="22"/>
                    <a:pt x="15" y="22"/>
                    <a:pt x="15" y="22"/>
                  </a:cubicBezTo>
                  <a:cubicBezTo>
                    <a:pt x="14" y="22"/>
                    <a:pt x="14" y="23"/>
                    <a:pt x="14" y="24"/>
                  </a:cubicBezTo>
                  <a:cubicBezTo>
                    <a:pt x="13" y="25"/>
                    <a:pt x="13" y="26"/>
                    <a:pt x="13" y="28"/>
                  </a:cubicBezTo>
                  <a:cubicBezTo>
                    <a:pt x="14" y="29"/>
                    <a:pt x="14" y="29"/>
                    <a:pt x="13" y="29"/>
                  </a:cubicBezTo>
                  <a:cubicBezTo>
                    <a:pt x="11" y="31"/>
                    <a:pt x="8" y="32"/>
                    <a:pt x="5" y="33"/>
                  </a:cubicBezTo>
                  <a:cubicBezTo>
                    <a:pt x="5" y="33"/>
                    <a:pt x="4" y="34"/>
                    <a:pt x="3" y="34"/>
                  </a:cubicBezTo>
                  <a:cubicBezTo>
                    <a:pt x="0" y="35"/>
                    <a:pt x="0" y="35"/>
                    <a:pt x="2" y="38"/>
                  </a:cubicBezTo>
                  <a:cubicBezTo>
                    <a:pt x="2" y="40"/>
                    <a:pt x="3" y="41"/>
                    <a:pt x="3" y="41"/>
                  </a:cubicBezTo>
                  <a:cubicBezTo>
                    <a:pt x="3" y="42"/>
                    <a:pt x="3" y="42"/>
                    <a:pt x="4" y="43"/>
                  </a:cubicBezTo>
                  <a:cubicBezTo>
                    <a:pt x="4" y="44"/>
                    <a:pt x="4" y="45"/>
                    <a:pt x="4" y="45"/>
                  </a:cubicBezTo>
                  <a:cubicBezTo>
                    <a:pt x="4" y="45"/>
                    <a:pt x="4" y="45"/>
                    <a:pt x="5" y="45"/>
                  </a:cubicBezTo>
                  <a:cubicBezTo>
                    <a:pt x="5" y="45"/>
                    <a:pt x="5" y="46"/>
                    <a:pt x="6" y="48"/>
                  </a:cubicBezTo>
                  <a:cubicBezTo>
                    <a:pt x="7" y="50"/>
                    <a:pt x="8" y="52"/>
                    <a:pt x="8" y="52"/>
                  </a:cubicBezTo>
                  <a:cubicBezTo>
                    <a:pt x="8" y="52"/>
                    <a:pt x="8" y="52"/>
                    <a:pt x="10" y="56"/>
                  </a:cubicBezTo>
                  <a:cubicBezTo>
                    <a:pt x="11" y="58"/>
                    <a:pt x="11" y="59"/>
                    <a:pt x="12" y="59"/>
                  </a:cubicBezTo>
                  <a:cubicBezTo>
                    <a:pt x="12" y="59"/>
                    <a:pt x="12" y="59"/>
                    <a:pt x="12" y="58"/>
                  </a:cubicBezTo>
                  <a:cubicBezTo>
                    <a:pt x="12" y="57"/>
                    <a:pt x="12" y="57"/>
                    <a:pt x="12" y="57"/>
                  </a:cubicBezTo>
                  <a:cubicBezTo>
                    <a:pt x="14" y="57"/>
                    <a:pt x="14" y="57"/>
                    <a:pt x="14" y="57"/>
                  </a:cubicBezTo>
                  <a:cubicBezTo>
                    <a:pt x="16" y="56"/>
                    <a:pt x="17" y="56"/>
                    <a:pt x="18" y="55"/>
                  </a:cubicBezTo>
                  <a:cubicBezTo>
                    <a:pt x="19" y="54"/>
                    <a:pt x="19" y="54"/>
                    <a:pt x="20" y="54"/>
                  </a:cubicBezTo>
                  <a:cubicBezTo>
                    <a:pt x="20" y="54"/>
                    <a:pt x="20" y="54"/>
                    <a:pt x="21" y="54"/>
                  </a:cubicBezTo>
                  <a:cubicBezTo>
                    <a:pt x="22" y="53"/>
                    <a:pt x="22" y="53"/>
                    <a:pt x="22" y="53"/>
                  </a:cubicBezTo>
                  <a:cubicBezTo>
                    <a:pt x="22" y="53"/>
                    <a:pt x="22" y="54"/>
                    <a:pt x="23" y="55"/>
                  </a:cubicBezTo>
                  <a:cubicBezTo>
                    <a:pt x="24" y="57"/>
                    <a:pt x="24" y="58"/>
                    <a:pt x="24" y="60"/>
                  </a:cubicBezTo>
                  <a:cubicBezTo>
                    <a:pt x="24" y="60"/>
                    <a:pt x="24" y="60"/>
                    <a:pt x="24" y="61"/>
                  </a:cubicBezTo>
                  <a:cubicBezTo>
                    <a:pt x="24" y="61"/>
                    <a:pt x="22" y="62"/>
                    <a:pt x="21" y="62"/>
                  </a:cubicBezTo>
                  <a:cubicBezTo>
                    <a:pt x="21" y="62"/>
                    <a:pt x="21" y="62"/>
                    <a:pt x="21" y="61"/>
                  </a:cubicBezTo>
                  <a:cubicBezTo>
                    <a:pt x="21" y="61"/>
                    <a:pt x="21" y="61"/>
                    <a:pt x="21" y="61"/>
                  </a:cubicBezTo>
                  <a:cubicBezTo>
                    <a:pt x="21" y="61"/>
                    <a:pt x="21" y="61"/>
                    <a:pt x="21" y="61"/>
                  </a:cubicBezTo>
                  <a:cubicBezTo>
                    <a:pt x="22" y="61"/>
                    <a:pt x="22" y="60"/>
                    <a:pt x="22" y="60"/>
                  </a:cubicBezTo>
                  <a:cubicBezTo>
                    <a:pt x="22" y="55"/>
                    <a:pt x="18" y="58"/>
                    <a:pt x="19" y="61"/>
                  </a:cubicBezTo>
                  <a:cubicBezTo>
                    <a:pt x="19" y="62"/>
                    <a:pt x="19" y="62"/>
                    <a:pt x="19" y="62"/>
                  </a:cubicBezTo>
                  <a:cubicBezTo>
                    <a:pt x="19" y="62"/>
                    <a:pt x="19" y="62"/>
                    <a:pt x="19" y="63"/>
                  </a:cubicBezTo>
                  <a:cubicBezTo>
                    <a:pt x="20" y="64"/>
                    <a:pt x="20" y="64"/>
                    <a:pt x="21" y="64"/>
                  </a:cubicBezTo>
                  <a:cubicBezTo>
                    <a:pt x="23" y="64"/>
                    <a:pt x="25" y="63"/>
                    <a:pt x="25" y="60"/>
                  </a:cubicBezTo>
                  <a:cubicBezTo>
                    <a:pt x="25" y="59"/>
                    <a:pt x="25" y="58"/>
                    <a:pt x="25" y="58"/>
                  </a:cubicBezTo>
                  <a:cubicBezTo>
                    <a:pt x="25" y="57"/>
                    <a:pt x="25" y="56"/>
                    <a:pt x="24" y="54"/>
                  </a:cubicBezTo>
                  <a:cubicBezTo>
                    <a:pt x="24" y="54"/>
                    <a:pt x="24" y="53"/>
                    <a:pt x="24" y="53"/>
                  </a:cubicBezTo>
                  <a:cubicBezTo>
                    <a:pt x="24" y="53"/>
                    <a:pt x="29" y="51"/>
                    <a:pt x="29" y="51"/>
                  </a:cubicBezTo>
                  <a:cubicBezTo>
                    <a:pt x="29" y="51"/>
                    <a:pt x="29" y="51"/>
                    <a:pt x="34" y="49"/>
                  </a:cubicBezTo>
                  <a:cubicBezTo>
                    <a:pt x="39" y="47"/>
                    <a:pt x="39" y="47"/>
                    <a:pt x="40" y="47"/>
                  </a:cubicBezTo>
                  <a:cubicBezTo>
                    <a:pt x="40" y="47"/>
                    <a:pt x="40" y="47"/>
                    <a:pt x="40" y="48"/>
                  </a:cubicBezTo>
                  <a:cubicBezTo>
                    <a:pt x="40" y="48"/>
                    <a:pt x="40" y="49"/>
                    <a:pt x="40" y="49"/>
                  </a:cubicBezTo>
                  <a:cubicBezTo>
                    <a:pt x="40" y="49"/>
                    <a:pt x="41" y="50"/>
                    <a:pt x="41" y="50"/>
                  </a:cubicBezTo>
                  <a:cubicBezTo>
                    <a:pt x="41" y="51"/>
                    <a:pt x="41" y="51"/>
                    <a:pt x="42" y="51"/>
                  </a:cubicBezTo>
                  <a:cubicBezTo>
                    <a:pt x="42" y="51"/>
                    <a:pt x="42" y="51"/>
                    <a:pt x="43" y="51"/>
                  </a:cubicBezTo>
                  <a:cubicBezTo>
                    <a:pt x="43" y="51"/>
                    <a:pt x="43" y="51"/>
                    <a:pt x="43" y="51"/>
                  </a:cubicBezTo>
                  <a:cubicBezTo>
                    <a:pt x="44" y="48"/>
                    <a:pt x="47" y="44"/>
                    <a:pt x="50" y="42"/>
                  </a:cubicBezTo>
                  <a:cubicBezTo>
                    <a:pt x="50" y="42"/>
                    <a:pt x="51" y="41"/>
                    <a:pt x="52" y="41"/>
                  </a:cubicBezTo>
                  <a:cubicBezTo>
                    <a:pt x="57" y="38"/>
                    <a:pt x="63" y="35"/>
                    <a:pt x="68" y="33"/>
                  </a:cubicBezTo>
                  <a:cubicBezTo>
                    <a:pt x="72" y="31"/>
                    <a:pt x="76" y="29"/>
                    <a:pt x="76" y="29"/>
                  </a:cubicBezTo>
                  <a:cubicBezTo>
                    <a:pt x="77" y="28"/>
                    <a:pt x="75" y="28"/>
                    <a:pt x="74" y="28"/>
                  </a:cubicBezTo>
                  <a:cubicBezTo>
                    <a:pt x="74" y="29"/>
                    <a:pt x="73" y="29"/>
                    <a:pt x="68" y="32"/>
                  </a:cubicBezTo>
                  <a:cubicBezTo>
                    <a:pt x="61" y="35"/>
                    <a:pt x="56" y="38"/>
                    <a:pt x="50" y="40"/>
                  </a:cubicBezTo>
                  <a:cubicBezTo>
                    <a:pt x="50" y="40"/>
                    <a:pt x="52" y="36"/>
                    <a:pt x="53" y="35"/>
                  </a:cubicBezTo>
                  <a:cubicBezTo>
                    <a:pt x="54" y="35"/>
                    <a:pt x="54" y="34"/>
                    <a:pt x="55" y="33"/>
                  </a:cubicBezTo>
                  <a:cubicBezTo>
                    <a:pt x="55" y="33"/>
                    <a:pt x="56" y="32"/>
                    <a:pt x="56" y="32"/>
                  </a:cubicBezTo>
                  <a:cubicBezTo>
                    <a:pt x="56" y="32"/>
                    <a:pt x="56" y="32"/>
                    <a:pt x="56" y="31"/>
                  </a:cubicBezTo>
                  <a:cubicBezTo>
                    <a:pt x="56" y="31"/>
                    <a:pt x="57" y="31"/>
                    <a:pt x="57" y="30"/>
                  </a:cubicBezTo>
                  <a:cubicBezTo>
                    <a:pt x="58" y="30"/>
                    <a:pt x="58" y="29"/>
                    <a:pt x="58" y="29"/>
                  </a:cubicBezTo>
                  <a:cubicBezTo>
                    <a:pt x="58" y="29"/>
                    <a:pt x="60" y="28"/>
                    <a:pt x="66" y="25"/>
                  </a:cubicBezTo>
                  <a:cubicBezTo>
                    <a:pt x="70" y="24"/>
                    <a:pt x="73" y="22"/>
                    <a:pt x="74" y="22"/>
                  </a:cubicBezTo>
                  <a:cubicBezTo>
                    <a:pt x="75" y="21"/>
                    <a:pt x="75" y="21"/>
                    <a:pt x="75" y="21"/>
                  </a:cubicBezTo>
                  <a:cubicBezTo>
                    <a:pt x="75" y="21"/>
                    <a:pt x="75" y="20"/>
                    <a:pt x="75" y="20"/>
                  </a:cubicBezTo>
                  <a:cubicBezTo>
                    <a:pt x="75" y="20"/>
                    <a:pt x="73" y="21"/>
                    <a:pt x="73" y="21"/>
                  </a:cubicBezTo>
                  <a:cubicBezTo>
                    <a:pt x="73" y="21"/>
                    <a:pt x="70" y="22"/>
                    <a:pt x="68" y="23"/>
                  </a:cubicBezTo>
                  <a:cubicBezTo>
                    <a:pt x="65" y="24"/>
                    <a:pt x="62" y="25"/>
                    <a:pt x="62" y="26"/>
                  </a:cubicBezTo>
                  <a:cubicBezTo>
                    <a:pt x="60" y="26"/>
                    <a:pt x="60" y="26"/>
                    <a:pt x="60" y="26"/>
                  </a:cubicBezTo>
                  <a:cubicBezTo>
                    <a:pt x="60" y="26"/>
                    <a:pt x="60" y="26"/>
                    <a:pt x="60" y="26"/>
                  </a:cubicBezTo>
                  <a:cubicBezTo>
                    <a:pt x="61" y="25"/>
                    <a:pt x="62" y="23"/>
                    <a:pt x="63" y="22"/>
                  </a:cubicBezTo>
                  <a:cubicBezTo>
                    <a:pt x="65" y="20"/>
                    <a:pt x="66" y="19"/>
                    <a:pt x="66" y="19"/>
                  </a:cubicBezTo>
                  <a:cubicBezTo>
                    <a:pt x="66" y="19"/>
                    <a:pt x="66" y="19"/>
                    <a:pt x="68" y="18"/>
                  </a:cubicBezTo>
                  <a:cubicBezTo>
                    <a:pt x="71" y="17"/>
                    <a:pt x="73" y="16"/>
                    <a:pt x="73" y="15"/>
                  </a:cubicBezTo>
                  <a:cubicBezTo>
                    <a:pt x="73" y="15"/>
                    <a:pt x="73" y="15"/>
                    <a:pt x="73" y="15"/>
                  </a:cubicBezTo>
                  <a:cubicBezTo>
                    <a:pt x="73" y="14"/>
                    <a:pt x="72" y="14"/>
                    <a:pt x="71" y="15"/>
                  </a:cubicBezTo>
                  <a:cubicBezTo>
                    <a:pt x="70" y="15"/>
                    <a:pt x="69" y="16"/>
                    <a:pt x="69" y="16"/>
                  </a:cubicBezTo>
                  <a:cubicBezTo>
                    <a:pt x="67" y="17"/>
                    <a:pt x="65" y="18"/>
                    <a:pt x="65" y="17"/>
                  </a:cubicBezTo>
                  <a:cubicBezTo>
                    <a:pt x="65" y="17"/>
                    <a:pt x="65" y="17"/>
                    <a:pt x="65" y="16"/>
                  </a:cubicBezTo>
                  <a:cubicBezTo>
                    <a:pt x="64" y="15"/>
                    <a:pt x="64" y="14"/>
                    <a:pt x="64" y="13"/>
                  </a:cubicBezTo>
                  <a:cubicBezTo>
                    <a:pt x="63" y="12"/>
                    <a:pt x="63" y="12"/>
                    <a:pt x="63" y="12"/>
                  </a:cubicBezTo>
                  <a:cubicBezTo>
                    <a:pt x="64" y="12"/>
                    <a:pt x="64" y="12"/>
                    <a:pt x="64" y="12"/>
                  </a:cubicBezTo>
                  <a:cubicBezTo>
                    <a:pt x="73" y="8"/>
                    <a:pt x="73" y="8"/>
                    <a:pt x="73" y="7"/>
                  </a:cubicBezTo>
                  <a:cubicBezTo>
                    <a:pt x="73" y="6"/>
                    <a:pt x="73" y="6"/>
                    <a:pt x="70" y="8"/>
                  </a:cubicBezTo>
                  <a:cubicBezTo>
                    <a:pt x="69" y="9"/>
                    <a:pt x="67" y="9"/>
                    <a:pt x="67" y="9"/>
                  </a:cubicBezTo>
                  <a:cubicBezTo>
                    <a:pt x="67" y="9"/>
                    <a:pt x="67" y="9"/>
                    <a:pt x="68" y="8"/>
                  </a:cubicBezTo>
                  <a:cubicBezTo>
                    <a:pt x="68" y="7"/>
                    <a:pt x="68" y="6"/>
                    <a:pt x="68" y="5"/>
                  </a:cubicBezTo>
                  <a:cubicBezTo>
                    <a:pt x="68" y="4"/>
                    <a:pt x="68" y="4"/>
                    <a:pt x="68" y="4"/>
                  </a:cubicBezTo>
                  <a:cubicBezTo>
                    <a:pt x="70" y="3"/>
                    <a:pt x="70" y="3"/>
                    <a:pt x="70" y="3"/>
                  </a:cubicBezTo>
                  <a:cubicBezTo>
                    <a:pt x="73" y="2"/>
                    <a:pt x="74" y="2"/>
                    <a:pt x="74" y="1"/>
                  </a:cubicBezTo>
                  <a:cubicBezTo>
                    <a:pt x="74" y="1"/>
                    <a:pt x="74" y="0"/>
                    <a:pt x="74" y="0"/>
                  </a:cubicBezTo>
                  <a:cubicBezTo>
                    <a:pt x="74" y="0"/>
                    <a:pt x="72" y="0"/>
                    <a:pt x="72" y="1"/>
                  </a:cubicBezTo>
                  <a:cubicBezTo>
                    <a:pt x="71" y="1"/>
                    <a:pt x="70" y="2"/>
                    <a:pt x="67" y="3"/>
                  </a:cubicBezTo>
                  <a:cubicBezTo>
                    <a:pt x="67" y="3"/>
                    <a:pt x="66" y="3"/>
                    <a:pt x="66" y="3"/>
                  </a:cubicBezTo>
                  <a:cubicBezTo>
                    <a:pt x="65" y="4"/>
                    <a:pt x="64" y="5"/>
                    <a:pt x="61" y="6"/>
                  </a:cubicBezTo>
                  <a:cubicBezTo>
                    <a:pt x="59" y="7"/>
                    <a:pt x="58" y="7"/>
                    <a:pt x="58" y="7"/>
                  </a:cubicBezTo>
                  <a:cubicBezTo>
                    <a:pt x="58" y="7"/>
                    <a:pt x="56" y="8"/>
                    <a:pt x="55" y="9"/>
                  </a:cubicBezTo>
                  <a:cubicBezTo>
                    <a:pt x="52" y="10"/>
                    <a:pt x="48" y="12"/>
                    <a:pt x="45" y="13"/>
                  </a:cubicBezTo>
                  <a:cubicBezTo>
                    <a:pt x="44" y="14"/>
                    <a:pt x="42" y="15"/>
                    <a:pt x="40" y="16"/>
                  </a:cubicBezTo>
                  <a:cubicBezTo>
                    <a:pt x="38" y="17"/>
                    <a:pt x="36" y="18"/>
                    <a:pt x="33" y="20"/>
                  </a:cubicBezTo>
                  <a:cubicBezTo>
                    <a:pt x="32" y="20"/>
                    <a:pt x="30" y="21"/>
                    <a:pt x="29" y="22"/>
                  </a:cubicBezTo>
                  <a:cubicBezTo>
                    <a:pt x="28" y="22"/>
                    <a:pt x="26" y="23"/>
                    <a:pt x="26" y="23"/>
                  </a:cubicBezTo>
                  <a:cubicBezTo>
                    <a:pt x="26" y="23"/>
                    <a:pt x="25" y="24"/>
                    <a:pt x="24" y="24"/>
                  </a:cubicBezTo>
                  <a:cubicBezTo>
                    <a:pt x="23" y="25"/>
                    <a:pt x="22" y="25"/>
                    <a:pt x="21" y="26"/>
                  </a:cubicBezTo>
                  <a:cubicBezTo>
                    <a:pt x="20" y="26"/>
                    <a:pt x="19" y="27"/>
                    <a:pt x="19" y="27"/>
                  </a:cubicBezTo>
                  <a:cubicBezTo>
                    <a:pt x="19" y="27"/>
                    <a:pt x="19" y="26"/>
                    <a:pt x="19" y="26"/>
                  </a:cubicBezTo>
                  <a:cubicBezTo>
                    <a:pt x="19" y="25"/>
                    <a:pt x="18" y="23"/>
                    <a:pt x="18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23"/>
                    <a:pt x="18" y="22"/>
                    <a:pt x="18" y="22"/>
                  </a:cubicBezTo>
                  <a:cubicBezTo>
                    <a:pt x="18" y="22"/>
                    <a:pt x="17" y="22"/>
                    <a:pt x="17" y="22"/>
                  </a:cubicBezTo>
                  <a:cubicBezTo>
                    <a:pt x="17" y="22"/>
                    <a:pt x="17" y="22"/>
                    <a:pt x="17" y="22"/>
                  </a:cubicBezTo>
                  <a:cubicBezTo>
                    <a:pt x="16" y="21"/>
                    <a:pt x="16" y="22"/>
                    <a:pt x="16" y="22"/>
                  </a:cubicBezTo>
                  <a:close/>
                  <a:moveTo>
                    <a:pt x="15" y="24"/>
                  </a:moveTo>
                  <a:cubicBezTo>
                    <a:pt x="15" y="24"/>
                    <a:pt x="16" y="24"/>
                    <a:pt x="16" y="24"/>
                  </a:cubicBezTo>
                  <a:cubicBezTo>
                    <a:pt x="16" y="23"/>
                    <a:pt x="17" y="24"/>
                    <a:pt x="17" y="24"/>
                  </a:cubicBezTo>
                  <a:cubicBezTo>
                    <a:pt x="17" y="24"/>
                    <a:pt x="17" y="25"/>
                    <a:pt x="17" y="25"/>
                  </a:cubicBezTo>
                  <a:cubicBezTo>
                    <a:pt x="18" y="27"/>
                    <a:pt x="18" y="27"/>
                    <a:pt x="17" y="28"/>
                  </a:cubicBezTo>
                  <a:cubicBezTo>
                    <a:pt x="17" y="28"/>
                    <a:pt x="16" y="28"/>
                    <a:pt x="16" y="28"/>
                  </a:cubicBezTo>
                  <a:cubicBezTo>
                    <a:pt x="15" y="29"/>
                    <a:pt x="15" y="28"/>
                    <a:pt x="15" y="27"/>
                  </a:cubicBezTo>
                  <a:cubicBezTo>
                    <a:pt x="15" y="25"/>
                    <a:pt x="15" y="24"/>
                    <a:pt x="15" y="24"/>
                  </a:cubicBezTo>
                  <a:close/>
                  <a:moveTo>
                    <a:pt x="62" y="7"/>
                  </a:moveTo>
                  <a:cubicBezTo>
                    <a:pt x="62" y="7"/>
                    <a:pt x="62" y="7"/>
                    <a:pt x="62" y="7"/>
                  </a:cubicBezTo>
                  <a:cubicBezTo>
                    <a:pt x="62" y="7"/>
                    <a:pt x="62" y="7"/>
                    <a:pt x="62" y="7"/>
                  </a:cubicBezTo>
                  <a:cubicBezTo>
                    <a:pt x="62" y="7"/>
                    <a:pt x="61" y="8"/>
                    <a:pt x="61" y="9"/>
                  </a:cubicBezTo>
                  <a:cubicBezTo>
                    <a:pt x="61" y="10"/>
                    <a:pt x="61" y="10"/>
                    <a:pt x="61" y="11"/>
                  </a:cubicBezTo>
                  <a:cubicBezTo>
                    <a:pt x="62" y="11"/>
                    <a:pt x="62" y="11"/>
                    <a:pt x="62" y="11"/>
                  </a:cubicBezTo>
                  <a:cubicBezTo>
                    <a:pt x="62" y="11"/>
                    <a:pt x="60" y="12"/>
                    <a:pt x="59" y="13"/>
                  </a:cubicBezTo>
                  <a:cubicBezTo>
                    <a:pt x="55" y="14"/>
                    <a:pt x="52" y="16"/>
                    <a:pt x="52" y="16"/>
                  </a:cubicBezTo>
                  <a:cubicBezTo>
                    <a:pt x="51" y="16"/>
                    <a:pt x="51" y="17"/>
                    <a:pt x="50" y="17"/>
                  </a:cubicBezTo>
                  <a:cubicBezTo>
                    <a:pt x="50" y="17"/>
                    <a:pt x="48" y="18"/>
                    <a:pt x="48" y="18"/>
                  </a:cubicBezTo>
                  <a:cubicBezTo>
                    <a:pt x="46" y="19"/>
                    <a:pt x="42" y="21"/>
                    <a:pt x="36" y="24"/>
                  </a:cubicBezTo>
                  <a:cubicBezTo>
                    <a:pt x="35" y="24"/>
                    <a:pt x="34" y="25"/>
                    <a:pt x="34" y="25"/>
                  </a:cubicBezTo>
                  <a:cubicBezTo>
                    <a:pt x="33" y="25"/>
                    <a:pt x="32" y="26"/>
                    <a:pt x="30" y="27"/>
                  </a:cubicBezTo>
                  <a:cubicBezTo>
                    <a:pt x="28" y="27"/>
                    <a:pt x="26" y="29"/>
                    <a:pt x="25" y="29"/>
                  </a:cubicBezTo>
                  <a:cubicBezTo>
                    <a:pt x="24" y="30"/>
                    <a:pt x="23" y="30"/>
                    <a:pt x="22" y="31"/>
                  </a:cubicBezTo>
                  <a:cubicBezTo>
                    <a:pt x="21" y="31"/>
                    <a:pt x="19" y="32"/>
                    <a:pt x="19" y="32"/>
                  </a:cubicBezTo>
                  <a:cubicBezTo>
                    <a:pt x="19" y="31"/>
                    <a:pt x="19" y="28"/>
                    <a:pt x="19" y="28"/>
                  </a:cubicBezTo>
                  <a:cubicBezTo>
                    <a:pt x="21" y="27"/>
                    <a:pt x="22" y="26"/>
                    <a:pt x="24" y="26"/>
                  </a:cubicBezTo>
                  <a:cubicBezTo>
                    <a:pt x="26" y="25"/>
                    <a:pt x="27" y="24"/>
                    <a:pt x="27" y="24"/>
                  </a:cubicBezTo>
                  <a:cubicBezTo>
                    <a:pt x="27" y="24"/>
                    <a:pt x="28" y="24"/>
                    <a:pt x="29" y="23"/>
                  </a:cubicBezTo>
                  <a:cubicBezTo>
                    <a:pt x="30" y="23"/>
                    <a:pt x="30" y="23"/>
                    <a:pt x="30" y="22"/>
                  </a:cubicBezTo>
                  <a:cubicBezTo>
                    <a:pt x="30" y="22"/>
                    <a:pt x="31" y="22"/>
                    <a:pt x="31" y="22"/>
                  </a:cubicBezTo>
                  <a:cubicBezTo>
                    <a:pt x="33" y="21"/>
                    <a:pt x="34" y="21"/>
                    <a:pt x="34" y="20"/>
                  </a:cubicBezTo>
                  <a:cubicBezTo>
                    <a:pt x="34" y="20"/>
                    <a:pt x="35" y="20"/>
                    <a:pt x="35" y="20"/>
                  </a:cubicBezTo>
                  <a:cubicBezTo>
                    <a:pt x="35" y="20"/>
                    <a:pt x="36" y="19"/>
                    <a:pt x="37" y="19"/>
                  </a:cubicBezTo>
                  <a:cubicBezTo>
                    <a:pt x="38" y="18"/>
                    <a:pt x="39" y="18"/>
                    <a:pt x="39" y="18"/>
                  </a:cubicBezTo>
                  <a:cubicBezTo>
                    <a:pt x="40" y="17"/>
                    <a:pt x="44" y="16"/>
                    <a:pt x="45" y="15"/>
                  </a:cubicBezTo>
                  <a:cubicBezTo>
                    <a:pt x="47" y="14"/>
                    <a:pt x="53" y="11"/>
                    <a:pt x="56" y="10"/>
                  </a:cubicBezTo>
                  <a:cubicBezTo>
                    <a:pt x="58" y="9"/>
                    <a:pt x="61" y="7"/>
                    <a:pt x="61" y="7"/>
                  </a:cubicBezTo>
                  <a:cubicBezTo>
                    <a:pt x="61" y="7"/>
                    <a:pt x="62" y="7"/>
                    <a:pt x="62" y="7"/>
                  </a:cubicBezTo>
                  <a:close/>
                  <a:moveTo>
                    <a:pt x="14" y="30"/>
                  </a:moveTo>
                  <a:cubicBezTo>
                    <a:pt x="14" y="30"/>
                    <a:pt x="14" y="32"/>
                    <a:pt x="15" y="32"/>
                  </a:cubicBezTo>
                  <a:cubicBezTo>
                    <a:pt x="15" y="33"/>
                    <a:pt x="15" y="34"/>
                    <a:pt x="15" y="34"/>
                  </a:cubicBezTo>
                  <a:cubicBezTo>
                    <a:pt x="15" y="34"/>
                    <a:pt x="12" y="35"/>
                    <a:pt x="12" y="35"/>
                  </a:cubicBezTo>
                  <a:cubicBezTo>
                    <a:pt x="11" y="35"/>
                    <a:pt x="10" y="36"/>
                    <a:pt x="9" y="36"/>
                  </a:cubicBezTo>
                  <a:cubicBezTo>
                    <a:pt x="7" y="37"/>
                    <a:pt x="5" y="38"/>
                    <a:pt x="5" y="37"/>
                  </a:cubicBezTo>
                  <a:cubicBezTo>
                    <a:pt x="5" y="37"/>
                    <a:pt x="5" y="36"/>
                    <a:pt x="5" y="36"/>
                  </a:cubicBezTo>
                  <a:cubicBezTo>
                    <a:pt x="5" y="35"/>
                    <a:pt x="5" y="35"/>
                    <a:pt x="5" y="35"/>
                  </a:cubicBezTo>
                  <a:cubicBezTo>
                    <a:pt x="8" y="33"/>
                    <a:pt x="10" y="32"/>
                    <a:pt x="14" y="30"/>
                  </a:cubicBezTo>
                  <a:cubicBezTo>
                    <a:pt x="14" y="30"/>
                    <a:pt x="14" y="30"/>
                    <a:pt x="14" y="30"/>
                  </a:cubicBezTo>
                  <a:close/>
                  <a:moveTo>
                    <a:pt x="17" y="29"/>
                  </a:moveTo>
                  <a:cubicBezTo>
                    <a:pt x="18" y="29"/>
                    <a:pt x="18" y="29"/>
                    <a:pt x="18" y="29"/>
                  </a:cubicBezTo>
                  <a:cubicBezTo>
                    <a:pt x="18" y="29"/>
                    <a:pt x="18" y="32"/>
                    <a:pt x="18" y="32"/>
                  </a:cubicBezTo>
                  <a:cubicBezTo>
                    <a:pt x="17" y="33"/>
                    <a:pt x="17" y="33"/>
                    <a:pt x="17" y="33"/>
                  </a:cubicBezTo>
                  <a:cubicBezTo>
                    <a:pt x="17" y="33"/>
                    <a:pt x="17" y="33"/>
                    <a:pt x="16" y="32"/>
                  </a:cubicBezTo>
                  <a:cubicBezTo>
                    <a:pt x="15" y="30"/>
                    <a:pt x="15" y="30"/>
                    <a:pt x="15" y="30"/>
                  </a:cubicBezTo>
                  <a:cubicBezTo>
                    <a:pt x="17" y="29"/>
                    <a:pt x="17" y="29"/>
                    <a:pt x="17" y="29"/>
                  </a:cubicBezTo>
                  <a:cubicBezTo>
                    <a:pt x="17" y="29"/>
                    <a:pt x="17" y="29"/>
                    <a:pt x="17" y="29"/>
                  </a:cubicBezTo>
                  <a:close/>
                  <a:moveTo>
                    <a:pt x="3" y="36"/>
                  </a:moveTo>
                  <a:cubicBezTo>
                    <a:pt x="3" y="36"/>
                    <a:pt x="4" y="36"/>
                    <a:pt x="4" y="37"/>
                  </a:cubicBezTo>
                  <a:cubicBezTo>
                    <a:pt x="4" y="38"/>
                    <a:pt x="4" y="38"/>
                    <a:pt x="4" y="38"/>
                  </a:cubicBezTo>
                  <a:cubicBezTo>
                    <a:pt x="4" y="38"/>
                    <a:pt x="4" y="38"/>
                    <a:pt x="4" y="38"/>
                  </a:cubicBezTo>
                  <a:cubicBezTo>
                    <a:pt x="3" y="38"/>
                    <a:pt x="3" y="38"/>
                    <a:pt x="3" y="38"/>
                  </a:cubicBezTo>
                  <a:cubicBezTo>
                    <a:pt x="3" y="37"/>
                    <a:pt x="3" y="37"/>
                    <a:pt x="3" y="37"/>
                  </a:cubicBezTo>
                  <a:cubicBezTo>
                    <a:pt x="2" y="36"/>
                    <a:pt x="2" y="36"/>
                    <a:pt x="3" y="36"/>
                  </a:cubicBezTo>
                  <a:cubicBezTo>
                    <a:pt x="3" y="36"/>
                    <a:pt x="3" y="36"/>
                    <a:pt x="3" y="36"/>
                  </a:cubicBezTo>
                  <a:close/>
                  <a:moveTo>
                    <a:pt x="59" y="14"/>
                  </a:moveTo>
                  <a:cubicBezTo>
                    <a:pt x="62" y="13"/>
                    <a:pt x="62" y="13"/>
                    <a:pt x="63" y="14"/>
                  </a:cubicBezTo>
                  <a:cubicBezTo>
                    <a:pt x="63" y="15"/>
                    <a:pt x="63" y="15"/>
                    <a:pt x="61" y="18"/>
                  </a:cubicBezTo>
                  <a:cubicBezTo>
                    <a:pt x="61" y="18"/>
                    <a:pt x="60" y="19"/>
                    <a:pt x="60" y="20"/>
                  </a:cubicBezTo>
                  <a:cubicBezTo>
                    <a:pt x="59" y="20"/>
                    <a:pt x="59" y="20"/>
                    <a:pt x="58" y="21"/>
                  </a:cubicBezTo>
                  <a:cubicBezTo>
                    <a:pt x="57" y="21"/>
                    <a:pt x="56" y="22"/>
                    <a:pt x="55" y="22"/>
                  </a:cubicBezTo>
                  <a:cubicBezTo>
                    <a:pt x="54" y="23"/>
                    <a:pt x="53" y="23"/>
                    <a:pt x="53" y="23"/>
                  </a:cubicBezTo>
                  <a:cubicBezTo>
                    <a:pt x="53" y="23"/>
                    <a:pt x="53" y="23"/>
                    <a:pt x="53" y="23"/>
                  </a:cubicBezTo>
                  <a:cubicBezTo>
                    <a:pt x="53" y="23"/>
                    <a:pt x="53" y="23"/>
                    <a:pt x="53" y="22"/>
                  </a:cubicBezTo>
                  <a:cubicBezTo>
                    <a:pt x="53" y="22"/>
                    <a:pt x="53" y="22"/>
                    <a:pt x="54" y="22"/>
                  </a:cubicBezTo>
                  <a:cubicBezTo>
                    <a:pt x="54" y="22"/>
                    <a:pt x="54" y="21"/>
                    <a:pt x="54" y="20"/>
                  </a:cubicBezTo>
                  <a:cubicBezTo>
                    <a:pt x="54" y="19"/>
                    <a:pt x="55" y="19"/>
                    <a:pt x="55" y="19"/>
                  </a:cubicBezTo>
                  <a:cubicBezTo>
                    <a:pt x="55" y="19"/>
                    <a:pt x="55" y="18"/>
                    <a:pt x="55" y="18"/>
                  </a:cubicBezTo>
                  <a:cubicBezTo>
                    <a:pt x="54" y="17"/>
                    <a:pt x="54" y="16"/>
                    <a:pt x="54" y="16"/>
                  </a:cubicBezTo>
                  <a:cubicBezTo>
                    <a:pt x="54" y="16"/>
                    <a:pt x="56" y="16"/>
                    <a:pt x="58" y="15"/>
                  </a:cubicBezTo>
                  <a:cubicBezTo>
                    <a:pt x="59" y="14"/>
                    <a:pt x="59" y="14"/>
                    <a:pt x="59" y="14"/>
                  </a:cubicBezTo>
                  <a:close/>
                  <a:moveTo>
                    <a:pt x="48" y="20"/>
                  </a:moveTo>
                  <a:cubicBezTo>
                    <a:pt x="48" y="19"/>
                    <a:pt x="48" y="20"/>
                    <a:pt x="48" y="21"/>
                  </a:cubicBezTo>
                  <a:cubicBezTo>
                    <a:pt x="47" y="23"/>
                    <a:pt x="47" y="24"/>
                    <a:pt x="48" y="25"/>
                  </a:cubicBezTo>
                  <a:cubicBezTo>
                    <a:pt x="48" y="25"/>
                    <a:pt x="48" y="25"/>
                    <a:pt x="48" y="25"/>
                  </a:cubicBezTo>
                  <a:cubicBezTo>
                    <a:pt x="47" y="25"/>
                    <a:pt x="47" y="26"/>
                    <a:pt x="47" y="26"/>
                  </a:cubicBezTo>
                  <a:cubicBezTo>
                    <a:pt x="46" y="26"/>
                    <a:pt x="42" y="28"/>
                    <a:pt x="37" y="30"/>
                  </a:cubicBezTo>
                  <a:cubicBezTo>
                    <a:pt x="33" y="32"/>
                    <a:pt x="32" y="32"/>
                    <a:pt x="31" y="33"/>
                  </a:cubicBezTo>
                  <a:cubicBezTo>
                    <a:pt x="31" y="33"/>
                    <a:pt x="30" y="33"/>
                    <a:pt x="29" y="34"/>
                  </a:cubicBezTo>
                  <a:cubicBezTo>
                    <a:pt x="28" y="34"/>
                    <a:pt x="26" y="35"/>
                    <a:pt x="25" y="36"/>
                  </a:cubicBezTo>
                  <a:cubicBezTo>
                    <a:pt x="20" y="38"/>
                    <a:pt x="18" y="39"/>
                    <a:pt x="19" y="38"/>
                  </a:cubicBezTo>
                  <a:cubicBezTo>
                    <a:pt x="19" y="38"/>
                    <a:pt x="19" y="37"/>
                    <a:pt x="18" y="37"/>
                  </a:cubicBezTo>
                  <a:cubicBezTo>
                    <a:pt x="18" y="36"/>
                    <a:pt x="18" y="36"/>
                    <a:pt x="18" y="35"/>
                  </a:cubicBezTo>
                  <a:cubicBezTo>
                    <a:pt x="19" y="35"/>
                    <a:pt x="19" y="34"/>
                    <a:pt x="19" y="34"/>
                  </a:cubicBezTo>
                  <a:cubicBezTo>
                    <a:pt x="19" y="33"/>
                    <a:pt x="19" y="33"/>
                    <a:pt x="20" y="33"/>
                  </a:cubicBezTo>
                  <a:cubicBezTo>
                    <a:pt x="21" y="32"/>
                    <a:pt x="23" y="31"/>
                    <a:pt x="25" y="31"/>
                  </a:cubicBezTo>
                  <a:cubicBezTo>
                    <a:pt x="26" y="30"/>
                    <a:pt x="28" y="29"/>
                    <a:pt x="28" y="29"/>
                  </a:cubicBezTo>
                  <a:cubicBezTo>
                    <a:pt x="28" y="29"/>
                    <a:pt x="29" y="28"/>
                    <a:pt x="30" y="28"/>
                  </a:cubicBezTo>
                  <a:cubicBezTo>
                    <a:pt x="31" y="28"/>
                    <a:pt x="32" y="27"/>
                    <a:pt x="32" y="27"/>
                  </a:cubicBezTo>
                  <a:cubicBezTo>
                    <a:pt x="32" y="27"/>
                    <a:pt x="33" y="27"/>
                    <a:pt x="33" y="27"/>
                  </a:cubicBezTo>
                  <a:cubicBezTo>
                    <a:pt x="33" y="27"/>
                    <a:pt x="33" y="27"/>
                    <a:pt x="34" y="26"/>
                  </a:cubicBezTo>
                  <a:cubicBezTo>
                    <a:pt x="35" y="26"/>
                    <a:pt x="37" y="25"/>
                    <a:pt x="38" y="24"/>
                  </a:cubicBezTo>
                  <a:cubicBezTo>
                    <a:pt x="40" y="24"/>
                    <a:pt x="41" y="23"/>
                    <a:pt x="41" y="23"/>
                  </a:cubicBezTo>
                  <a:cubicBezTo>
                    <a:pt x="41" y="23"/>
                    <a:pt x="42" y="22"/>
                    <a:pt x="44" y="22"/>
                  </a:cubicBezTo>
                  <a:cubicBezTo>
                    <a:pt x="45" y="21"/>
                    <a:pt x="47" y="20"/>
                    <a:pt x="47" y="20"/>
                  </a:cubicBezTo>
                  <a:cubicBezTo>
                    <a:pt x="47" y="20"/>
                    <a:pt x="48" y="20"/>
                    <a:pt x="48" y="20"/>
                  </a:cubicBezTo>
                  <a:close/>
                  <a:moveTo>
                    <a:pt x="5" y="39"/>
                  </a:moveTo>
                  <a:cubicBezTo>
                    <a:pt x="5" y="39"/>
                    <a:pt x="5" y="39"/>
                    <a:pt x="5" y="39"/>
                  </a:cubicBezTo>
                  <a:cubicBezTo>
                    <a:pt x="5" y="40"/>
                    <a:pt x="6" y="41"/>
                    <a:pt x="6" y="42"/>
                  </a:cubicBezTo>
                  <a:cubicBezTo>
                    <a:pt x="7" y="43"/>
                    <a:pt x="7" y="43"/>
                    <a:pt x="7" y="43"/>
                  </a:cubicBezTo>
                  <a:cubicBezTo>
                    <a:pt x="6" y="44"/>
                    <a:pt x="6" y="44"/>
                    <a:pt x="6" y="44"/>
                  </a:cubicBezTo>
                  <a:cubicBezTo>
                    <a:pt x="6" y="44"/>
                    <a:pt x="6" y="44"/>
                    <a:pt x="6" y="44"/>
                  </a:cubicBezTo>
                  <a:cubicBezTo>
                    <a:pt x="6" y="44"/>
                    <a:pt x="5" y="43"/>
                    <a:pt x="5" y="43"/>
                  </a:cubicBezTo>
                  <a:cubicBezTo>
                    <a:pt x="5" y="43"/>
                    <a:pt x="5" y="42"/>
                    <a:pt x="4" y="41"/>
                  </a:cubicBezTo>
                  <a:cubicBezTo>
                    <a:pt x="4" y="40"/>
                    <a:pt x="4" y="40"/>
                    <a:pt x="4" y="40"/>
                  </a:cubicBezTo>
                  <a:cubicBezTo>
                    <a:pt x="4" y="39"/>
                    <a:pt x="4" y="39"/>
                    <a:pt x="4" y="39"/>
                  </a:cubicBezTo>
                  <a:cubicBezTo>
                    <a:pt x="4" y="39"/>
                    <a:pt x="4" y="39"/>
                    <a:pt x="5" y="39"/>
                  </a:cubicBezTo>
                  <a:cubicBezTo>
                    <a:pt x="5" y="39"/>
                    <a:pt x="5" y="39"/>
                    <a:pt x="5" y="39"/>
                  </a:cubicBezTo>
                  <a:close/>
                  <a:moveTo>
                    <a:pt x="6" y="39"/>
                  </a:moveTo>
                  <a:cubicBezTo>
                    <a:pt x="9" y="38"/>
                    <a:pt x="9" y="38"/>
                    <a:pt x="9" y="38"/>
                  </a:cubicBezTo>
                  <a:cubicBezTo>
                    <a:pt x="10" y="37"/>
                    <a:pt x="12" y="37"/>
                    <a:pt x="13" y="36"/>
                  </a:cubicBezTo>
                  <a:cubicBezTo>
                    <a:pt x="14" y="36"/>
                    <a:pt x="15" y="35"/>
                    <a:pt x="16" y="35"/>
                  </a:cubicBezTo>
                  <a:cubicBezTo>
                    <a:pt x="16" y="35"/>
                    <a:pt x="16" y="35"/>
                    <a:pt x="16" y="36"/>
                  </a:cubicBezTo>
                  <a:cubicBezTo>
                    <a:pt x="16" y="36"/>
                    <a:pt x="16" y="37"/>
                    <a:pt x="15" y="38"/>
                  </a:cubicBezTo>
                  <a:cubicBezTo>
                    <a:pt x="15" y="40"/>
                    <a:pt x="15" y="40"/>
                    <a:pt x="15" y="40"/>
                  </a:cubicBezTo>
                  <a:cubicBezTo>
                    <a:pt x="13" y="40"/>
                    <a:pt x="13" y="40"/>
                    <a:pt x="13" y="40"/>
                  </a:cubicBezTo>
                  <a:cubicBezTo>
                    <a:pt x="13" y="41"/>
                    <a:pt x="11" y="41"/>
                    <a:pt x="11" y="42"/>
                  </a:cubicBezTo>
                  <a:cubicBezTo>
                    <a:pt x="10" y="42"/>
                    <a:pt x="9" y="42"/>
                    <a:pt x="9" y="43"/>
                  </a:cubicBezTo>
                  <a:cubicBezTo>
                    <a:pt x="8" y="43"/>
                    <a:pt x="8" y="43"/>
                    <a:pt x="7" y="41"/>
                  </a:cubicBezTo>
                  <a:lnTo>
                    <a:pt x="6" y="39"/>
                  </a:lnTo>
                  <a:close/>
                  <a:moveTo>
                    <a:pt x="63" y="17"/>
                  </a:moveTo>
                  <a:cubicBezTo>
                    <a:pt x="64" y="17"/>
                    <a:pt x="64" y="18"/>
                    <a:pt x="63" y="18"/>
                  </a:cubicBezTo>
                  <a:cubicBezTo>
                    <a:pt x="63" y="18"/>
                    <a:pt x="63" y="19"/>
                    <a:pt x="63" y="19"/>
                  </a:cubicBezTo>
                  <a:cubicBezTo>
                    <a:pt x="63" y="19"/>
                    <a:pt x="63" y="19"/>
                    <a:pt x="62" y="19"/>
                  </a:cubicBezTo>
                  <a:cubicBezTo>
                    <a:pt x="62" y="19"/>
                    <a:pt x="62" y="19"/>
                    <a:pt x="63" y="18"/>
                  </a:cubicBezTo>
                  <a:cubicBezTo>
                    <a:pt x="63" y="18"/>
                    <a:pt x="63" y="18"/>
                    <a:pt x="63" y="17"/>
                  </a:cubicBezTo>
                  <a:close/>
                  <a:moveTo>
                    <a:pt x="62" y="21"/>
                  </a:moveTo>
                  <a:cubicBezTo>
                    <a:pt x="62" y="21"/>
                    <a:pt x="62" y="21"/>
                    <a:pt x="62" y="21"/>
                  </a:cubicBezTo>
                  <a:cubicBezTo>
                    <a:pt x="62" y="21"/>
                    <a:pt x="62" y="21"/>
                    <a:pt x="62" y="21"/>
                  </a:cubicBezTo>
                  <a:cubicBezTo>
                    <a:pt x="61" y="21"/>
                    <a:pt x="60" y="23"/>
                    <a:pt x="58" y="26"/>
                  </a:cubicBezTo>
                  <a:cubicBezTo>
                    <a:pt x="57" y="27"/>
                    <a:pt x="57" y="28"/>
                    <a:pt x="56" y="28"/>
                  </a:cubicBezTo>
                  <a:cubicBezTo>
                    <a:pt x="55" y="29"/>
                    <a:pt x="59" y="23"/>
                    <a:pt x="60" y="23"/>
                  </a:cubicBezTo>
                  <a:cubicBezTo>
                    <a:pt x="60" y="22"/>
                    <a:pt x="61" y="21"/>
                    <a:pt x="61" y="21"/>
                  </a:cubicBezTo>
                  <a:cubicBezTo>
                    <a:pt x="62" y="21"/>
                    <a:pt x="62" y="21"/>
                    <a:pt x="62" y="21"/>
                  </a:cubicBezTo>
                  <a:close/>
                  <a:moveTo>
                    <a:pt x="17" y="39"/>
                  </a:moveTo>
                  <a:cubicBezTo>
                    <a:pt x="17" y="39"/>
                    <a:pt x="17" y="39"/>
                    <a:pt x="17" y="39"/>
                  </a:cubicBezTo>
                  <a:cubicBezTo>
                    <a:pt x="17" y="39"/>
                    <a:pt x="17" y="39"/>
                    <a:pt x="17" y="39"/>
                  </a:cubicBezTo>
                  <a:cubicBezTo>
                    <a:pt x="17" y="39"/>
                    <a:pt x="17" y="39"/>
                    <a:pt x="17" y="39"/>
                  </a:cubicBezTo>
                  <a:cubicBezTo>
                    <a:pt x="17" y="39"/>
                    <a:pt x="17" y="39"/>
                    <a:pt x="17" y="39"/>
                  </a:cubicBezTo>
                  <a:close/>
                  <a:moveTo>
                    <a:pt x="58" y="22"/>
                  </a:moveTo>
                  <a:cubicBezTo>
                    <a:pt x="57" y="24"/>
                    <a:pt x="57" y="24"/>
                    <a:pt x="57" y="24"/>
                  </a:cubicBezTo>
                  <a:cubicBezTo>
                    <a:pt x="57" y="25"/>
                    <a:pt x="56" y="26"/>
                    <a:pt x="55" y="26"/>
                  </a:cubicBezTo>
                  <a:cubicBezTo>
                    <a:pt x="55" y="27"/>
                    <a:pt x="54" y="28"/>
                    <a:pt x="54" y="28"/>
                  </a:cubicBezTo>
                  <a:cubicBezTo>
                    <a:pt x="54" y="28"/>
                    <a:pt x="54" y="29"/>
                    <a:pt x="53" y="29"/>
                  </a:cubicBezTo>
                  <a:cubicBezTo>
                    <a:pt x="53" y="30"/>
                    <a:pt x="52" y="30"/>
                    <a:pt x="52" y="30"/>
                  </a:cubicBezTo>
                  <a:cubicBezTo>
                    <a:pt x="52" y="30"/>
                    <a:pt x="52" y="29"/>
                    <a:pt x="52" y="29"/>
                  </a:cubicBezTo>
                  <a:cubicBezTo>
                    <a:pt x="51" y="28"/>
                    <a:pt x="51" y="27"/>
                    <a:pt x="51" y="26"/>
                  </a:cubicBezTo>
                  <a:cubicBezTo>
                    <a:pt x="50" y="26"/>
                    <a:pt x="50" y="26"/>
                    <a:pt x="51" y="26"/>
                  </a:cubicBezTo>
                  <a:cubicBezTo>
                    <a:pt x="51" y="25"/>
                    <a:pt x="52" y="25"/>
                    <a:pt x="52" y="25"/>
                  </a:cubicBezTo>
                  <a:cubicBezTo>
                    <a:pt x="52" y="25"/>
                    <a:pt x="53" y="24"/>
                    <a:pt x="55" y="24"/>
                  </a:cubicBezTo>
                  <a:lnTo>
                    <a:pt x="58" y="22"/>
                  </a:lnTo>
                  <a:close/>
                  <a:moveTo>
                    <a:pt x="49" y="26"/>
                  </a:moveTo>
                  <a:cubicBezTo>
                    <a:pt x="49" y="28"/>
                    <a:pt x="49" y="28"/>
                    <a:pt x="49" y="28"/>
                  </a:cubicBezTo>
                  <a:cubicBezTo>
                    <a:pt x="50" y="30"/>
                    <a:pt x="51" y="31"/>
                    <a:pt x="51" y="31"/>
                  </a:cubicBezTo>
                  <a:cubicBezTo>
                    <a:pt x="50" y="31"/>
                    <a:pt x="50" y="31"/>
                    <a:pt x="49" y="32"/>
                  </a:cubicBezTo>
                  <a:cubicBezTo>
                    <a:pt x="46" y="33"/>
                    <a:pt x="43" y="34"/>
                    <a:pt x="41" y="36"/>
                  </a:cubicBezTo>
                  <a:cubicBezTo>
                    <a:pt x="40" y="36"/>
                    <a:pt x="40" y="36"/>
                    <a:pt x="40" y="36"/>
                  </a:cubicBezTo>
                  <a:cubicBezTo>
                    <a:pt x="41" y="35"/>
                    <a:pt x="41" y="35"/>
                    <a:pt x="41" y="34"/>
                  </a:cubicBezTo>
                  <a:cubicBezTo>
                    <a:pt x="41" y="34"/>
                    <a:pt x="42" y="33"/>
                    <a:pt x="42" y="33"/>
                  </a:cubicBezTo>
                  <a:cubicBezTo>
                    <a:pt x="43" y="32"/>
                    <a:pt x="43" y="31"/>
                    <a:pt x="43" y="30"/>
                  </a:cubicBezTo>
                  <a:cubicBezTo>
                    <a:pt x="42" y="29"/>
                    <a:pt x="42" y="29"/>
                    <a:pt x="44" y="29"/>
                  </a:cubicBezTo>
                  <a:cubicBezTo>
                    <a:pt x="44" y="28"/>
                    <a:pt x="46" y="28"/>
                    <a:pt x="47" y="27"/>
                  </a:cubicBezTo>
                  <a:lnTo>
                    <a:pt x="49" y="26"/>
                  </a:lnTo>
                  <a:close/>
                  <a:moveTo>
                    <a:pt x="36" y="32"/>
                  </a:moveTo>
                  <a:cubicBezTo>
                    <a:pt x="37" y="32"/>
                    <a:pt x="37" y="32"/>
                    <a:pt x="37" y="32"/>
                  </a:cubicBezTo>
                  <a:cubicBezTo>
                    <a:pt x="37" y="32"/>
                    <a:pt x="36" y="33"/>
                    <a:pt x="36" y="33"/>
                  </a:cubicBezTo>
                  <a:cubicBezTo>
                    <a:pt x="36" y="33"/>
                    <a:pt x="35" y="35"/>
                    <a:pt x="35" y="36"/>
                  </a:cubicBezTo>
                  <a:cubicBezTo>
                    <a:pt x="35" y="36"/>
                    <a:pt x="35" y="37"/>
                    <a:pt x="35" y="37"/>
                  </a:cubicBezTo>
                  <a:cubicBezTo>
                    <a:pt x="35" y="38"/>
                    <a:pt x="35" y="38"/>
                    <a:pt x="35" y="38"/>
                  </a:cubicBezTo>
                  <a:cubicBezTo>
                    <a:pt x="35" y="38"/>
                    <a:pt x="36" y="38"/>
                    <a:pt x="36" y="38"/>
                  </a:cubicBezTo>
                  <a:cubicBezTo>
                    <a:pt x="36" y="38"/>
                    <a:pt x="36" y="38"/>
                    <a:pt x="36" y="38"/>
                  </a:cubicBezTo>
                  <a:cubicBezTo>
                    <a:pt x="36" y="38"/>
                    <a:pt x="33" y="40"/>
                    <a:pt x="32" y="40"/>
                  </a:cubicBezTo>
                  <a:cubicBezTo>
                    <a:pt x="31" y="41"/>
                    <a:pt x="31" y="41"/>
                    <a:pt x="30" y="41"/>
                  </a:cubicBezTo>
                  <a:cubicBezTo>
                    <a:pt x="30" y="41"/>
                    <a:pt x="29" y="42"/>
                    <a:pt x="28" y="42"/>
                  </a:cubicBezTo>
                  <a:cubicBezTo>
                    <a:pt x="28" y="43"/>
                    <a:pt x="27" y="43"/>
                    <a:pt x="26" y="43"/>
                  </a:cubicBezTo>
                  <a:cubicBezTo>
                    <a:pt x="26" y="44"/>
                    <a:pt x="26" y="44"/>
                    <a:pt x="26" y="43"/>
                  </a:cubicBezTo>
                  <a:cubicBezTo>
                    <a:pt x="26" y="42"/>
                    <a:pt x="23" y="40"/>
                    <a:pt x="22" y="39"/>
                  </a:cubicBezTo>
                  <a:cubicBezTo>
                    <a:pt x="22" y="39"/>
                    <a:pt x="21" y="39"/>
                    <a:pt x="21" y="39"/>
                  </a:cubicBezTo>
                  <a:cubicBezTo>
                    <a:pt x="21" y="39"/>
                    <a:pt x="25" y="37"/>
                    <a:pt x="29" y="36"/>
                  </a:cubicBezTo>
                  <a:cubicBezTo>
                    <a:pt x="30" y="35"/>
                    <a:pt x="32" y="34"/>
                    <a:pt x="32" y="34"/>
                  </a:cubicBezTo>
                  <a:cubicBezTo>
                    <a:pt x="33" y="33"/>
                    <a:pt x="34" y="33"/>
                    <a:pt x="35" y="32"/>
                  </a:cubicBezTo>
                  <a:cubicBezTo>
                    <a:pt x="36" y="32"/>
                    <a:pt x="36" y="32"/>
                    <a:pt x="36" y="32"/>
                  </a:cubicBezTo>
                  <a:close/>
                  <a:moveTo>
                    <a:pt x="14" y="42"/>
                  </a:moveTo>
                  <a:cubicBezTo>
                    <a:pt x="14" y="41"/>
                    <a:pt x="14" y="42"/>
                    <a:pt x="14" y="42"/>
                  </a:cubicBezTo>
                  <a:cubicBezTo>
                    <a:pt x="14" y="42"/>
                    <a:pt x="14" y="43"/>
                    <a:pt x="14" y="43"/>
                  </a:cubicBezTo>
                  <a:cubicBezTo>
                    <a:pt x="13" y="43"/>
                    <a:pt x="13" y="44"/>
                    <a:pt x="13" y="45"/>
                  </a:cubicBezTo>
                  <a:cubicBezTo>
                    <a:pt x="13" y="45"/>
                    <a:pt x="13" y="46"/>
                    <a:pt x="13" y="46"/>
                  </a:cubicBezTo>
                  <a:cubicBezTo>
                    <a:pt x="13" y="47"/>
                    <a:pt x="13" y="47"/>
                    <a:pt x="13" y="48"/>
                  </a:cubicBezTo>
                  <a:cubicBezTo>
                    <a:pt x="13" y="49"/>
                    <a:pt x="13" y="49"/>
                    <a:pt x="13" y="49"/>
                  </a:cubicBezTo>
                  <a:cubicBezTo>
                    <a:pt x="12" y="49"/>
                    <a:pt x="12" y="49"/>
                    <a:pt x="12" y="49"/>
                  </a:cubicBezTo>
                  <a:cubicBezTo>
                    <a:pt x="12" y="49"/>
                    <a:pt x="11" y="49"/>
                    <a:pt x="11" y="49"/>
                  </a:cubicBezTo>
                  <a:cubicBezTo>
                    <a:pt x="11" y="49"/>
                    <a:pt x="10" y="48"/>
                    <a:pt x="10" y="47"/>
                  </a:cubicBezTo>
                  <a:cubicBezTo>
                    <a:pt x="9" y="46"/>
                    <a:pt x="9" y="45"/>
                    <a:pt x="9" y="45"/>
                  </a:cubicBezTo>
                  <a:cubicBezTo>
                    <a:pt x="9" y="45"/>
                    <a:pt x="9" y="44"/>
                    <a:pt x="9" y="44"/>
                  </a:cubicBezTo>
                  <a:cubicBezTo>
                    <a:pt x="9" y="44"/>
                    <a:pt x="9" y="44"/>
                    <a:pt x="10" y="43"/>
                  </a:cubicBezTo>
                  <a:cubicBezTo>
                    <a:pt x="11" y="43"/>
                    <a:pt x="12" y="42"/>
                    <a:pt x="13" y="42"/>
                  </a:cubicBezTo>
                  <a:cubicBezTo>
                    <a:pt x="13" y="42"/>
                    <a:pt x="14" y="42"/>
                    <a:pt x="14" y="42"/>
                  </a:cubicBezTo>
                  <a:close/>
                  <a:moveTo>
                    <a:pt x="17" y="40"/>
                  </a:moveTo>
                  <a:cubicBezTo>
                    <a:pt x="18" y="40"/>
                    <a:pt x="18" y="40"/>
                    <a:pt x="18" y="41"/>
                  </a:cubicBezTo>
                  <a:cubicBezTo>
                    <a:pt x="17" y="41"/>
                    <a:pt x="17" y="41"/>
                    <a:pt x="17" y="41"/>
                  </a:cubicBezTo>
                  <a:cubicBezTo>
                    <a:pt x="16" y="42"/>
                    <a:pt x="17" y="45"/>
                    <a:pt x="17" y="47"/>
                  </a:cubicBezTo>
                  <a:cubicBezTo>
                    <a:pt x="17" y="47"/>
                    <a:pt x="17" y="47"/>
                    <a:pt x="17" y="47"/>
                  </a:cubicBezTo>
                  <a:cubicBezTo>
                    <a:pt x="16" y="48"/>
                    <a:pt x="16" y="48"/>
                    <a:pt x="15" y="48"/>
                  </a:cubicBezTo>
                  <a:cubicBezTo>
                    <a:pt x="15" y="48"/>
                    <a:pt x="15" y="48"/>
                    <a:pt x="15" y="47"/>
                  </a:cubicBezTo>
                  <a:cubicBezTo>
                    <a:pt x="15" y="45"/>
                    <a:pt x="15" y="44"/>
                    <a:pt x="15" y="42"/>
                  </a:cubicBezTo>
                  <a:cubicBezTo>
                    <a:pt x="16" y="41"/>
                    <a:pt x="16" y="41"/>
                    <a:pt x="17" y="40"/>
                  </a:cubicBezTo>
                  <a:close/>
                  <a:moveTo>
                    <a:pt x="7" y="45"/>
                  </a:moveTo>
                  <a:cubicBezTo>
                    <a:pt x="7" y="45"/>
                    <a:pt x="7" y="45"/>
                    <a:pt x="7" y="45"/>
                  </a:cubicBezTo>
                  <a:cubicBezTo>
                    <a:pt x="8" y="46"/>
                    <a:pt x="8" y="47"/>
                    <a:pt x="9" y="48"/>
                  </a:cubicBezTo>
                  <a:cubicBezTo>
                    <a:pt x="10" y="49"/>
                    <a:pt x="10" y="49"/>
                    <a:pt x="9" y="50"/>
                  </a:cubicBezTo>
                  <a:cubicBezTo>
                    <a:pt x="9" y="50"/>
                    <a:pt x="9" y="50"/>
                    <a:pt x="9" y="50"/>
                  </a:cubicBezTo>
                  <a:cubicBezTo>
                    <a:pt x="9" y="50"/>
                    <a:pt x="8" y="49"/>
                    <a:pt x="8" y="48"/>
                  </a:cubicBezTo>
                  <a:cubicBezTo>
                    <a:pt x="7" y="47"/>
                    <a:pt x="7" y="46"/>
                    <a:pt x="7" y="46"/>
                  </a:cubicBezTo>
                  <a:cubicBezTo>
                    <a:pt x="6" y="45"/>
                    <a:pt x="6" y="45"/>
                    <a:pt x="7" y="45"/>
                  </a:cubicBezTo>
                  <a:cubicBezTo>
                    <a:pt x="7" y="45"/>
                    <a:pt x="7" y="45"/>
                    <a:pt x="7" y="45"/>
                  </a:cubicBezTo>
                  <a:close/>
                  <a:moveTo>
                    <a:pt x="20" y="41"/>
                  </a:moveTo>
                  <a:cubicBezTo>
                    <a:pt x="20" y="40"/>
                    <a:pt x="22" y="41"/>
                    <a:pt x="23" y="42"/>
                  </a:cubicBezTo>
                  <a:cubicBezTo>
                    <a:pt x="24" y="43"/>
                    <a:pt x="24" y="43"/>
                    <a:pt x="24" y="44"/>
                  </a:cubicBezTo>
                  <a:cubicBezTo>
                    <a:pt x="24" y="44"/>
                    <a:pt x="24" y="44"/>
                    <a:pt x="24" y="44"/>
                  </a:cubicBezTo>
                  <a:cubicBezTo>
                    <a:pt x="24" y="45"/>
                    <a:pt x="23" y="45"/>
                    <a:pt x="23" y="45"/>
                  </a:cubicBezTo>
                  <a:cubicBezTo>
                    <a:pt x="21" y="45"/>
                    <a:pt x="21" y="45"/>
                    <a:pt x="21" y="45"/>
                  </a:cubicBezTo>
                  <a:cubicBezTo>
                    <a:pt x="21" y="43"/>
                    <a:pt x="21" y="43"/>
                    <a:pt x="21" y="43"/>
                  </a:cubicBezTo>
                  <a:cubicBezTo>
                    <a:pt x="20" y="42"/>
                    <a:pt x="20" y="41"/>
                    <a:pt x="20" y="41"/>
                  </a:cubicBezTo>
                  <a:cubicBezTo>
                    <a:pt x="20" y="41"/>
                    <a:pt x="20" y="41"/>
                    <a:pt x="20" y="41"/>
                  </a:cubicBezTo>
                  <a:close/>
                  <a:moveTo>
                    <a:pt x="18" y="42"/>
                  </a:moveTo>
                  <a:cubicBezTo>
                    <a:pt x="18" y="42"/>
                    <a:pt x="19" y="45"/>
                    <a:pt x="20" y="46"/>
                  </a:cubicBezTo>
                  <a:cubicBezTo>
                    <a:pt x="20" y="46"/>
                    <a:pt x="19" y="46"/>
                    <a:pt x="19" y="46"/>
                  </a:cubicBezTo>
                  <a:cubicBezTo>
                    <a:pt x="18" y="46"/>
                    <a:pt x="18" y="45"/>
                    <a:pt x="18" y="43"/>
                  </a:cubicBezTo>
                  <a:cubicBezTo>
                    <a:pt x="18" y="43"/>
                    <a:pt x="18" y="42"/>
                    <a:pt x="18" y="42"/>
                  </a:cubicBezTo>
                  <a:close/>
                  <a:moveTo>
                    <a:pt x="55" y="30"/>
                  </a:moveTo>
                  <a:cubicBezTo>
                    <a:pt x="55" y="31"/>
                    <a:pt x="55" y="31"/>
                    <a:pt x="55" y="31"/>
                  </a:cubicBezTo>
                  <a:cubicBezTo>
                    <a:pt x="55" y="31"/>
                    <a:pt x="55" y="31"/>
                    <a:pt x="55" y="31"/>
                  </a:cubicBezTo>
                  <a:cubicBezTo>
                    <a:pt x="55" y="31"/>
                    <a:pt x="54" y="32"/>
                    <a:pt x="54" y="32"/>
                  </a:cubicBezTo>
                  <a:cubicBezTo>
                    <a:pt x="54" y="33"/>
                    <a:pt x="53" y="33"/>
                    <a:pt x="53" y="33"/>
                  </a:cubicBezTo>
                  <a:cubicBezTo>
                    <a:pt x="53" y="32"/>
                    <a:pt x="53" y="31"/>
                    <a:pt x="54" y="30"/>
                  </a:cubicBezTo>
                  <a:lnTo>
                    <a:pt x="55" y="30"/>
                  </a:lnTo>
                  <a:close/>
                  <a:moveTo>
                    <a:pt x="50" y="33"/>
                  </a:moveTo>
                  <a:cubicBezTo>
                    <a:pt x="50" y="33"/>
                    <a:pt x="50" y="33"/>
                    <a:pt x="50" y="33"/>
                  </a:cubicBezTo>
                  <a:cubicBezTo>
                    <a:pt x="50" y="33"/>
                    <a:pt x="49" y="34"/>
                    <a:pt x="49" y="34"/>
                  </a:cubicBezTo>
                  <a:cubicBezTo>
                    <a:pt x="48" y="35"/>
                    <a:pt x="48" y="36"/>
                    <a:pt x="48" y="36"/>
                  </a:cubicBezTo>
                  <a:cubicBezTo>
                    <a:pt x="48" y="36"/>
                    <a:pt x="47" y="36"/>
                    <a:pt x="47" y="37"/>
                  </a:cubicBezTo>
                  <a:cubicBezTo>
                    <a:pt x="47" y="37"/>
                    <a:pt x="46" y="39"/>
                    <a:pt x="46" y="39"/>
                  </a:cubicBezTo>
                  <a:cubicBezTo>
                    <a:pt x="45" y="40"/>
                    <a:pt x="44" y="41"/>
                    <a:pt x="44" y="42"/>
                  </a:cubicBezTo>
                  <a:cubicBezTo>
                    <a:pt x="43" y="43"/>
                    <a:pt x="43" y="44"/>
                    <a:pt x="42" y="44"/>
                  </a:cubicBezTo>
                  <a:cubicBezTo>
                    <a:pt x="41" y="45"/>
                    <a:pt x="40" y="45"/>
                    <a:pt x="40" y="44"/>
                  </a:cubicBezTo>
                  <a:cubicBezTo>
                    <a:pt x="40" y="44"/>
                    <a:pt x="40" y="43"/>
                    <a:pt x="39" y="42"/>
                  </a:cubicBezTo>
                  <a:cubicBezTo>
                    <a:pt x="38" y="39"/>
                    <a:pt x="38" y="39"/>
                    <a:pt x="38" y="39"/>
                  </a:cubicBezTo>
                  <a:cubicBezTo>
                    <a:pt x="39" y="39"/>
                    <a:pt x="39" y="39"/>
                    <a:pt x="39" y="39"/>
                  </a:cubicBezTo>
                  <a:cubicBezTo>
                    <a:pt x="39" y="38"/>
                    <a:pt x="40" y="38"/>
                    <a:pt x="41" y="37"/>
                  </a:cubicBezTo>
                  <a:cubicBezTo>
                    <a:pt x="42" y="36"/>
                    <a:pt x="43" y="36"/>
                    <a:pt x="44" y="35"/>
                  </a:cubicBezTo>
                  <a:cubicBezTo>
                    <a:pt x="45" y="35"/>
                    <a:pt x="46" y="35"/>
                    <a:pt x="46" y="34"/>
                  </a:cubicBezTo>
                  <a:cubicBezTo>
                    <a:pt x="47" y="34"/>
                    <a:pt x="47" y="34"/>
                    <a:pt x="47" y="34"/>
                  </a:cubicBezTo>
                  <a:cubicBezTo>
                    <a:pt x="48" y="34"/>
                    <a:pt x="49" y="33"/>
                    <a:pt x="49" y="33"/>
                  </a:cubicBezTo>
                  <a:cubicBezTo>
                    <a:pt x="49" y="33"/>
                    <a:pt x="49" y="33"/>
                    <a:pt x="50" y="33"/>
                  </a:cubicBezTo>
                  <a:close/>
                  <a:moveTo>
                    <a:pt x="52" y="33"/>
                  </a:moveTo>
                  <a:cubicBezTo>
                    <a:pt x="52" y="33"/>
                    <a:pt x="52" y="33"/>
                    <a:pt x="52" y="33"/>
                  </a:cubicBezTo>
                  <a:cubicBezTo>
                    <a:pt x="52" y="33"/>
                    <a:pt x="52" y="33"/>
                    <a:pt x="52" y="33"/>
                  </a:cubicBezTo>
                  <a:cubicBezTo>
                    <a:pt x="52" y="33"/>
                    <a:pt x="52" y="33"/>
                    <a:pt x="52" y="34"/>
                  </a:cubicBezTo>
                  <a:cubicBezTo>
                    <a:pt x="52" y="34"/>
                    <a:pt x="52" y="34"/>
                    <a:pt x="52" y="34"/>
                  </a:cubicBezTo>
                  <a:cubicBezTo>
                    <a:pt x="52" y="34"/>
                    <a:pt x="52" y="35"/>
                    <a:pt x="52" y="35"/>
                  </a:cubicBezTo>
                  <a:cubicBezTo>
                    <a:pt x="52" y="35"/>
                    <a:pt x="52" y="35"/>
                    <a:pt x="51" y="36"/>
                  </a:cubicBezTo>
                  <a:cubicBezTo>
                    <a:pt x="50" y="37"/>
                    <a:pt x="49" y="39"/>
                    <a:pt x="48" y="41"/>
                  </a:cubicBezTo>
                  <a:cubicBezTo>
                    <a:pt x="47" y="41"/>
                    <a:pt x="47" y="42"/>
                    <a:pt x="47" y="42"/>
                  </a:cubicBezTo>
                  <a:cubicBezTo>
                    <a:pt x="47" y="42"/>
                    <a:pt x="46" y="42"/>
                    <a:pt x="46" y="42"/>
                  </a:cubicBezTo>
                  <a:cubicBezTo>
                    <a:pt x="46" y="42"/>
                    <a:pt x="46" y="42"/>
                    <a:pt x="46" y="43"/>
                  </a:cubicBezTo>
                  <a:cubicBezTo>
                    <a:pt x="46" y="43"/>
                    <a:pt x="46" y="43"/>
                    <a:pt x="46" y="43"/>
                  </a:cubicBezTo>
                  <a:cubicBezTo>
                    <a:pt x="45" y="43"/>
                    <a:pt x="45" y="43"/>
                    <a:pt x="45" y="43"/>
                  </a:cubicBezTo>
                  <a:cubicBezTo>
                    <a:pt x="45" y="43"/>
                    <a:pt x="45" y="42"/>
                    <a:pt x="45" y="42"/>
                  </a:cubicBezTo>
                  <a:cubicBezTo>
                    <a:pt x="46" y="40"/>
                    <a:pt x="50" y="34"/>
                    <a:pt x="52" y="33"/>
                  </a:cubicBezTo>
                  <a:cubicBezTo>
                    <a:pt x="52" y="33"/>
                    <a:pt x="52" y="33"/>
                    <a:pt x="52" y="33"/>
                  </a:cubicBezTo>
                  <a:close/>
                  <a:moveTo>
                    <a:pt x="36" y="40"/>
                  </a:moveTo>
                  <a:cubicBezTo>
                    <a:pt x="37" y="40"/>
                    <a:pt x="37" y="40"/>
                    <a:pt x="38" y="43"/>
                  </a:cubicBezTo>
                  <a:cubicBezTo>
                    <a:pt x="39" y="45"/>
                    <a:pt x="39" y="45"/>
                    <a:pt x="39" y="45"/>
                  </a:cubicBezTo>
                  <a:cubicBezTo>
                    <a:pt x="34" y="47"/>
                    <a:pt x="34" y="47"/>
                    <a:pt x="34" y="47"/>
                  </a:cubicBezTo>
                  <a:cubicBezTo>
                    <a:pt x="32" y="48"/>
                    <a:pt x="29" y="49"/>
                    <a:pt x="29" y="49"/>
                  </a:cubicBezTo>
                  <a:cubicBezTo>
                    <a:pt x="29" y="49"/>
                    <a:pt x="28" y="50"/>
                    <a:pt x="26" y="50"/>
                  </a:cubicBezTo>
                  <a:cubicBezTo>
                    <a:pt x="24" y="51"/>
                    <a:pt x="24" y="51"/>
                    <a:pt x="24" y="51"/>
                  </a:cubicBezTo>
                  <a:cubicBezTo>
                    <a:pt x="24" y="50"/>
                    <a:pt x="24" y="50"/>
                    <a:pt x="24" y="50"/>
                  </a:cubicBezTo>
                  <a:cubicBezTo>
                    <a:pt x="25" y="49"/>
                    <a:pt x="26" y="47"/>
                    <a:pt x="26" y="46"/>
                  </a:cubicBezTo>
                  <a:cubicBezTo>
                    <a:pt x="26" y="45"/>
                    <a:pt x="26" y="45"/>
                    <a:pt x="27" y="44"/>
                  </a:cubicBezTo>
                  <a:cubicBezTo>
                    <a:pt x="29" y="43"/>
                    <a:pt x="30" y="42"/>
                    <a:pt x="33" y="41"/>
                  </a:cubicBezTo>
                  <a:cubicBezTo>
                    <a:pt x="34" y="41"/>
                    <a:pt x="36" y="40"/>
                    <a:pt x="36" y="40"/>
                  </a:cubicBezTo>
                  <a:cubicBezTo>
                    <a:pt x="36" y="40"/>
                    <a:pt x="36" y="40"/>
                    <a:pt x="36" y="40"/>
                  </a:cubicBezTo>
                  <a:close/>
                  <a:moveTo>
                    <a:pt x="13" y="50"/>
                  </a:moveTo>
                  <a:cubicBezTo>
                    <a:pt x="13" y="50"/>
                    <a:pt x="14" y="50"/>
                    <a:pt x="14" y="51"/>
                  </a:cubicBezTo>
                  <a:cubicBezTo>
                    <a:pt x="14" y="52"/>
                    <a:pt x="14" y="52"/>
                    <a:pt x="16" y="53"/>
                  </a:cubicBezTo>
                  <a:cubicBezTo>
                    <a:pt x="17" y="54"/>
                    <a:pt x="17" y="54"/>
                    <a:pt x="17" y="54"/>
                  </a:cubicBezTo>
                  <a:cubicBezTo>
                    <a:pt x="17" y="54"/>
                    <a:pt x="16" y="54"/>
                    <a:pt x="16" y="54"/>
                  </a:cubicBezTo>
                  <a:cubicBezTo>
                    <a:pt x="14" y="55"/>
                    <a:pt x="14" y="55"/>
                    <a:pt x="14" y="55"/>
                  </a:cubicBezTo>
                  <a:cubicBezTo>
                    <a:pt x="14" y="54"/>
                    <a:pt x="14" y="54"/>
                    <a:pt x="14" y="54"/>
                  </a:cubicBezTo>
                  <a:cubicBezTo>
                    <a:pt x="13" y="54"/>
                    <a:pt x="13" y="53"/>
                    <a:pt x="13" y="52"/>
                  </a:cubicBezTo>
                  <a:cubicBezTo>
                    <a:pt x="12" y="52"/>
                    <a:pt x="12" y="51"/>
                    <a:pt x="12" y="51"/>
                  </a:cubicBezTo>
                  <a:cubicBezTo>
                    <a:pt x="12" y="50"/>
                    <a:pt x="12" y="50"/>
                    <a:pt x="12" y="50"/>
                  </a:cubicBezTo>
                  <a:cubicBezTo>
                    <a:pt x="13" y="50"/>
                    <a:pt x="13" y="50"/>
                    <a:pt x="13" y="50"/>
                  </a:cubicBezTo>
                  <a:close/>
                  <a:moveTo>
                    <a:pt x="10" y="51"/>
                  </a:moveTo>
                  <a:cubicBezTo>
                    <a:pt x="10" y="51"/>
                    <a:pt x="10" y="51"/>
                    <a:pt x="10" y="51"/>
                  </a:cubicBezTo>
                  <a:cubicBezTo>
                    <a:pt x="10" y="51"/>
                    <a:pt x="11" y="51"/>
                    <a:pt x="11" y="53"/>
                  </a:cubicBezTo>
                  <a:cubicBezTo>
                    <a:pt x="12" y="54"/>
                    <a:pt x="12" y="55"/>
                    <a:pt x="13" y="55"/>
                  </a:cubicBezTo>
                  <a:cubicBezTo>
                    <a:pt x="13" y="56"/>
                    <a:pt x="12" y="56"/>
                    <a:pt x="12" y="56"/>
                  </a:cubicBezTo>
                  <a:cubicBezTo>
                    <a:pt x="12" y="56"/>
                    <a:pt x="12" y="56"/>
                    <a:pt x="11" y="55"/>
                  </a:cubicBezTo>
                  <a:cubicBezTo>
                    <a:pt x="11" y="54"/>
                    <a:pt x="10" y="53"/>
                    <a:pt x="10" y="53"/>
                  </a:cubicBezTo>
                  <a:cubicBezTo>
                    <a:pt x="9" y="52"/>
                    <a:pt x="9" y="51"/>
                    <a:pt x="10" y="51"/>
                  </a:cubicBezTo>
                  <a:close/>
                  <a:moveTo>
                    <a:pt x="22" y="46"/>
                  </a:moveTo>
                  <a:cubicBezTo>
                    <a:pt x="23" y="46"/>
                    <a:pt x="23" y="46"/>
                    <a:pt x="23" y="46"/>
                  </a:cubicBezTo>
                  <a:cubicBezTo>
                    <a:pt x="24" y="46"/>
                    <a:pt x="25" y="46"/>
                    <a:pt x="24" y="47"/>
                  </a:cubicBezTo>
                  <a:cubicBezTo>
                    <a:pt x="24" y="48"/>
                    <a:pt x="23" y="50"/>
                    <a:pt x="23" y="49"/>
                  </a:cubicBezTo>
                  <a:cubicBezTo>
                    <a:pt x="23" y="49"/>
                    <a:pt x="23" y="48"/>
                    <a:pt x="22" y="48"/>
                  </a:cubicBezTo>
                  <a:lnTo>
                    <a:pt x="22" y="46"/>
                  </a:lnTo>
                  <a:close/>
                  <a:moveTo>
                    <a:pt x="20" y="47"/>
                  </a:moveTo>
                  <a:cubicBezTo>
                    <a:pt x="20" y="47"/>
                    <a:pt x="20" y="47"/>
                    <a:pt x="20" y="47"/>
                  </a:cubicBezTo>
                  <a:cubicBezTo>
                    <a:pt x="20" y="48"/>
                    <a:pt x="20" y="48"/>
                    <a:pt x="20" y="48"/>
                  </a:cubicBezTo>
                  <a:cubicBezTo>
                    <a:pt x="20" y="48"/>
                    <a:pt x="20" y="47"/>
                    <a:pt x="20" y="47"/>
                  </a:cubicBezTo>
                  <a:close/>
                  <a:moveTo>
                    <a:pt x="16" y="49"/>
                  </a:moveTo>
                  <a:cubicBezTo>
                    <a:pt x="16" y="49"/>
                    <a:pt x="16" y="49"/>
                    <a:pt x="17" y="49"/>
                  </a:cubicBezTo>
                  <a:cubicBezTo>
                    <a:pt x="17" y="48"/>
                    <a:pt x="18" y="48"/>
                    <a:pt x="18" y="48"/>
                  </a:cubicBezTo>
                  <a:cubicBezTo>
                    <a:pt x="18" y="48"/>
                    <a:pt x="18" y="49"/>
                    <a:pt x="19" y="49"/>
                  </a:cubicBezTo>
                  <a:cubicBezTo>
                    <a:pt x="19" y="49"/>
                    <a:pt x="20" y="49"/>
                    <a:pt x="20" y="49"/>
                  </a:cubicBezTo>
                  <a:cubicBezTo>
                    <a:pt x="20" y="49"/>
                    <a:pt x="21" y="49"/>
                    <a:pt x="21" y="50"/>
                  </a:cubicBezTo>
                  <a:cubicBezTo>
                    <a:pt x="21" y="51"/>
                    <a:pt x="21" y="51"/>
                    <a:pt x="21" y="51"/>
                  </a:cubicBezTo>
                  <a:cubicBezTo>
                    <a:pt x="20" y="52"/>
                    <a:pt x="19" y="52"/>
                    <a:pt x="18" y="52"/>
                  </a:cubicBezTo>
                  <a:cubicBezTo>
                    <a:pt x="17" y="52"/>
                    <a:pt x="16" y="50"/>
                    <a:pt x="15" y="50"/>
                  </a:cubicBezTo>
                  <a:cubicBezTo>
                    <a:pt x="15" y="49"/>
                    <a:pt x="15" y="49"/>
                    <a:pt x="16" y="49"/>
                  </a:cubicBezTo>
                  <a:close/>
                  <a:moveTo>
                    <a:pt x="44" y="45"/>
                  </a:moveTo>
                  <a:cubicBezTo>
                    <a:pt x="44" y="45"/>
                    <a:pt x="44" y="45"/>
                    <a:pt x="44" y="45"/>
                  </a:cubicBezTo>
                  <a:cubicBezTo>
                    <a:pt x="45" y="45"/>
                    <a:pt x="43" y="47"/>
                    <a:pt x="43" y="48"/>
                  </a:cubicBezTo>
                  <a:cubicBezTo>
                    <a:pt x="42" y="49"/>
                    <a:pt x="41" y="49"/>
                    <a:pt x="42" y="48"/>
                  </a:cubicBezTo>
                  <a:cubicBezTo>
                    <a:pt x="42" y="47"/>
                    <a:pt x="43" y="45"/>
                    <a:pt x="44" y="4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1" name="Freeform 307"/>
            <p:cNvSpPr>
              <a:spLocks noEditPoints="1"/>
            </p:cNvSpPr>
            <p:nvPr/>
          </p:nvSpPr>
          <p:spPr bwMode="auto">
            <a:xfrm>
              <a:off x="2678" y="1217"/>
              <a:ext cx="116" cy="41"/>
            </a:xfrm>
            <a:custGeom>
              <a:avLst/>
              <a:gdLst>
                <a:gd name="T0" fmla="*/ 68 w 92"/>
                <a:gd name="T1" fmla="*/ 12 h 33"/>
                <a:gd name="T2" fmla="*/ 49 w 92"/>
                <a:gd name="T3" fmla="*/ 9 h 33"/>
                <a:gd name="T4" fmla="*/ 19 w 92"/>
                <a:gd name="T5" fmla="*/ 4 h 33"/>
                <a:gd name="T6" fmla="*/ 3 w 92"/>
                <a:gd name="T7" fmla="*/ 3 h 33"/>
                <a:gd name="T8" fmla="*/ 3 w 92"/>
                <a:gd name="T9" fmla="*/ 18 h 33"/>
                <a:gd name="T10" fmla="*/ 13 w 92"/>
                <a:gd name="T11" fmla="*/ 21 h 33"/>
                <a:gd name="T12" fmla="*/ 85 w 92"/>
                <a:gd name="T13" fmla="*/ 33 h 33"/>
                <a:gd name="T14" fmla="*/ 89 w 92"/>
                <a:gd name="T15" fmla="*/ 32 h 33"/>
                <a:gd name="T16" fmla="*/ 79 w 92"/>
                <a:gd name="T17" fmla="*/ 14 h 33"/>
                <a:gd name="T18" fmla="*/ 87 w 92"/>
                <a:gd name="T19" fmla="*/ 19 h 33"/>
                <a:gd name="T20" fmla="*/ 88 w 92"/>
                <a:gd name="T21" fmla="*/ 20 h 33"/>
                <a:gd name="T22" fmla="*/ 88 w 92"/>
                <a:gd name="T23" fmla="*/ 18 h 33"/>
                <a:gd name="T24" fmla="*/ 79 w 92"/>
                <a:gd name="T25" fmla="*/ 32 h 33"/>
                <a:gd name="T26" fmla="*/ 1 w 92"/>
                <a:gd name="T27" fmla="*/ 14 h 33"/>
                <a:gd name="T28" fmla="*/ 5 w 92"/>
                <a:gd name="T29" fmla="*/ 3 h 33"/>
                <a:gd name="T30" fmla="*/ 8 w 92"/>
                <a:gd name="T31" fmla="*/ 2 h 33"/>
                <a:gd name="T32" fmla="*/ 9 w 92"/>
                <a:gd name="T33" fmla="*/ 2 h 33"/>
                <a:gd name="T34" fmla="*/ 12 w 92"/>
                <a:gd name="T35" fmla="*/ 3 h 33"/>
                <a:gd name="T36" fmla="*/ 13 w 92"/>
                <a:gd name="T37" fmla="*/ 4 h 33"/>
                <a:gd name="T38" fmla="*/ 14 w 92"/>
                <a:gd name="T39" fmla="*/ 5 h 33"/>
                <a:gd name="T40" fmla="*/ 16 w 92"/>
                <a:gd name="T41" fmla="*/ 4 h 33"/>
                <a:gd name="T42" fmla="*/ 18 w 92"/>
                <a:gd name="T43" fmla="*/ 4 h 33"/>
                <a:gd name="T44" fmla="*/ 19 w 92"/>
                <a:gd name="T45" fmla="*/ 6 h 33"/>
                <a:gd name="T46" fmla="*/ 20 w 92"/>
                <a:gd name="T47" fmla="*/ 7 h 33"/>
                <a:gd name="T48" fmla="*/ 23 w 92"/>
                <a:gd name="T49" fmla="*/ 7 h 33"/>
                <a:gd name="T50" fmla="*/ 25 w 92"/>
                <a:gd name="T51" fmla="*/ 6 h 33"/>
                <a:gd name="T52" fmla="*/ 25 w 92"/>
                <a:gd name="T53" fmla="*/ 8 h 33"/>
                <a:gd name="T54" fmla="*/ 27 w 92"/>
                <a:gd name="T55" fmla="*/ 8 h 33"/>
                <a:gd name="T56" fmla="*/ 30 w 92"/>
                <a:gd name="T57" fmla="*/ 7 h 33"/>
                <a:gd name="T58" fmla="*/ 32 w 92"/>
                <a:gd name="T59" fmla="*/ 10 h 33"/>
                <a:gd name="T60" fmla="*/ 33 w 92"/>
                <a:gd name="T61" fmla="*/ 9 h 33"/>
                <a:gd name="T62" fmla="*/ 36 w 92"/>
                <a:gd name="T63" fmla="*/ 9 h 33"/>
                <a:gd name="T64" fmla="*/ 39 w 92"/>
                <a:gd name="T65" fmla="*/ 9 h 33"/>
                <a:gd name="T66" fmla="*/ 40 w 92"/>
                <a:gd name="T67" fmla="*/ 10 h 33"/>
                <a:gd name="T68" fmla="*/ 42 w 92"/>
                <a:gd name="T69" fmla="*/ 9 h 33"/>
                <a:gd name="T70" fmla="*/ 44 w 92"/>
                <a:gd name="T71" fmla="*/ 10 h 33"/>
                <a:gd name="T72" fmla="*/ 47 w 92"/>
                <a:gd name="T73" fmla="*/ 10 h 33"/>
                <a:gd name="T74" fmla="*/ 47 w 92"/>
                <a:gd name="T75" fmla="*/ 15 h 33"/>
                <a:gd name="T76" fmla="*/ 48 w 92"/>
                <a:gd name="T77" fmla="*/ 10 h 33"/>
                <a:gd name="T78" fmla="*/ 51 w 92"/>
                <a:gd name="T79" fmla="*/ 12 h 33"/>
                <a:gd name="T80" fmla="*/ 52 w 92"/>
                <a:gd name="T81" fmla="*/ 13 h 33"/>
                <a:gd name="T82" fmla="*/ 55 w 92"/>
                <a:gd name="T83" fmla="*/ 13 h 33"/>
                <a:gd name="T84" fmla="*/ 57 w 92"/>
                <a:gd name="T85" fmla="*/ 11 h 33"/>
                <a:gd name="T86" fmla="*/ 58 w 92"/>
                <a:gd name="T87" fmla="*/ 13 h 33"/>
                <a:gd name="T88" fmla="*/ 59 w 92"/>
                <a:gd name="T89" fmla="*/ 14 h 33"/>
                <a:gd name="T90" fmla="*/ 61 w 92"/>
                <a:gd name="T91" fmla="*/ 12 h 33"/>
                <a:gd name="T92" fmla="*/ 62 w 92"/>
                <a:gd name="T93" fmla="*/ 12 h 33"/>
                <a:gd name="T94" fmla="*/ 64 w 92"/>
                <a:gd name="T95" fmla="*/ 15 h 33"/>
                <a:gd name="T96" fmla="*/ 66 w 92"/>
                <a:gd name="T97" fmla="*/ 15 h 33"/>
                <a:gd name="T98" fmla="*/ 67 w 92"/>
                <a:gd name="T99" fmla="*/ 14 h 33"/>
                <a:gd name="T100" fmla="*/ 68 w 92"/>
                <a:gd name="T101" fmla="*/ 13 h 33"/>
                <a:gd name="T102" fmla="*/ 71 w 92"/>
                <a:gd name="T103" fmla="*/ 14 h 33"/>
                <a:gd name="T104" fmla="*/ 73 w 92"/>
                <a:gd name="T105" fmla="*/ 15 h 33"/>
                <a:gd name="T106" fmla="*/ 75 w 92"/>
                <a:gd name="T107" fmla="*/ 16 h 33"/>
                <a:gd name="T108" fmla="*/ 76 w 92"/>
                <a:gd name="T109" fmla="*/ 15 h 33"/>
                <a:gd name="T110" fmla="*/ 77 w 92"/>
                <a:gd name="T111" fmla="*/ 18 h 33"/>
                <a:gd name="T112" fmla="*/ 79 w 92"/>
                <a:gd name="T113" fmla="*/ 15 h 33"/>
                <a:gd name="T114" fmla="*/ 81 w 92"/>
                <a:gd name="T115" fmla="*/ 17 h 33"/>
                <a:gd name="T116" fmla="*/ 83 w 92"/>
                <a:gd name="T117" fmla="*/ 16 h 33"/>
                <a:gd name="T118" fmla="*/ 85 w 92"/>
                <a:gd name="T119" fmla="*/ 17 h 33"/>
                <a:gd name="T120" fmla="*/ 85 w 92"/>
                <a:gd name="T121" fmla="*/ 24 h 33"/>
                <a:gd name="T122" fmla="*/ 87 w 92"/>
                <a:gd name="T123" fmla="*/ 2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92" h="33">
                  <a:moveTo>
                    <a:pt x="79" y="14"/>
                  </a:moveTo>
                  <a:cubicBezTo>
                    <a:pt x="79" y="14"/>
                    <a:pt x="79" y="14"/>
                    <a:pt x="78" y="14"/>
                  </a:cubicBezTo>
                  <a:cubicBezTo>
                    <a:pt x="78" y="14"/>
                    <a:pt x="77" y="14"/>
                    <a:pt x="75" y="13"/>
                  </a:cubicBezTo>
                  <a:cubicBezTo>
                    <a:pt x="72" y="13"/>
                    <a:pt x="69" y="12"/>
                    <a:pt x="69" y="12"/>
                  </a:cubicBezTo>
                  <a:cubicBezTo>
                    <a:pt x="69" y="13"/>
                    <a:pt x="68" y="12"/>
                    <a:pt x="68" y="12"/>
                  </a:cubicBezTo>
                  <a:cubicBezTo>
                    <a:pt x="68" y="12"/>
                    <a:pt x="67" y="12"/>
                    <a:pt x="67" y="12"/>
                  </a:cubicBezTo>
                  <a:cubicBezTo>
                    <a:pt x="67" y="12"/>
                    <a:pt x="67" y="12"/>
                    <a:pt x="66" y="12"/>
                  </a:cubicBezTo>
                  <a:cubicBezTo>
                    <a:pt x="65" y="12"/>
                    <a:pt x="60" y="11"/>
                    <a:pt x="58" y="11"/>
                  </a:cubicBezTo>
                  <a:cubicBezTo>
                    <a:pt x="58" y="11"/>
                    <a:pt x="56" y="10"/>
                    <a:pt x="55" y="10"/>
                  </a:cubicBezTo>
                  <a:cubicBezTo>
                    <a:pt x="51" y="10"/>
                    <a:pt x="50" y="10"/>
                    <a:pt x="49" y="9"/>
                  </a:cubicBezTo>
                  <a:cubicBezTo>
                    <a:pt x="49" y="9"/>
                    <a:pt x="48" y="9"/>
                    <a:pt x="48" y="9"/>
                  </a:cubicBezTo>
                  <a:cubicBezTo>
                    <a:pt x="48" y="9"/>
                    <a:pt x="35" y="6"/>
                    <a:pt x="34" y="6"/>
                  </a:cubicBezTo>
                  <a:cubicBezTo>
                    <a:pt x="33" y="6"/>
                    <a:pt x="32" y="6"/>
                    <a:pt x="31" y="6"/>
                  </a:cubicBezTo>
                  <a:cubicBezTo>
                    <a:pt x="30" y="6"/>
                    <a:pt x="29" y="5"/>
                    <a:pt x="29" y="5"/>
                  </a:cubicBezTo>
                  <a:cubicBezTo>
                    <a:pt x="27" y="5"/>
                    <a:pt x="22" y="5"/>
                    <a:pt x="19" y="4"/>
                  </a:cubicBezTo>
                  <a:cubicBezTo>
                    <a:pt x="19" y="4"/>
                    <a:pt x="18" y="3"/>
                    <a:pt x="17" y="3"/>
                  </a:cubicBezTo>
                  <a:cubicBezTo>
                    <a:pt x="15" y="3"/>
                    <a:pt x="13" y="2"/>
                    <a:pt x="10" y="1"/>
                  </a:cubicBezTo>
                  <a:cubicBezTo>
                    <a:pt x="10" y="1"/>
                    <a:pt x="9" y="1"/>
                    <a:pt x="8" y="0"/>
                  </a:cubicBezTo>
                  <a:cubicBezTo>
                    <a:pt x="5" y="0"/>
                    <a:pt x="5" y="0"/>
                    <a:pt x="3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8"/>
                    <a:pt x="0" y="14"/>
                    <a:pt x="0" y="14"/>
                  </a:cubicBezTo>
                  <a:cubicBezTo>
                    <a:pt x="0" y="14"/>
                    <a:pt x="0" y="15"/>
                    <a:pt x="0" y="15"/>
                  </a:cubicBezTo>
                  <a:cubicBezTo>
                    <a:pt x="0" y="16"/>
                    <a:pt x="1" y="17"/>
                    <a:pt x="2" y="18"/>
                  </a:cubicBezTo>
                  <a:cubicBezTo>
                    <a:pt x="2" y="18"/>
                    <a:pt x="3" y="18"/>
                    <a:pt x="3" y="18"/>
                  </a:cubicBezTo>
                  <a:cubicBezTo>
                    <a:pt x="3" y="18"/>
                    <a:pt x="3" y="19"/>
                    <a:pt x="3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4" y="19"/>
                    <a:pt x="5" y="19"/>
                  </a:cubicBezTo>
                  <a:cubicBezTo>
                    <a:pt x="5" y="19"/>
                    <a:pt x="6" y="20"/>
                    <a:pt x="7" y="20"/>
                  </a:cubicBezTo>
                  <a:cubicBezTo>
                    <a:pt x="8" y="20"/>
                    <a:pt x="10" y="20"/>
                    <a:pt x="13" y="21"/>
                  </a:cubicBezTo>
                  <a:cubicBezTo>
                    <a:pt x="15" y="21"/>
                    <a:pt x="18" y="22"/>
                    <a:pt x="19" y="22"/>
                  </a:cubicBezTo>
                  <a:cubicBezTo>
                    <a:pt x="39" y="25"/>
                    <a:pt x="59" y="28"/>
                    <a:pt x="79" y="32"/>
                  </a:cubicBezTo>
                  <a:cubicBezTo>
                    <a:pt x="81" y="33"/>
                    <a:pt x="82" y="33"/>
                    <a:pt x="82" y="33"/>
                  </a:cubicBezTo>
                  <a:cubicBezTo>
                    <a:pt x="82" y="33"/>
                    <a:pt x="83" y="33"/>
                    <a:pt x="84" y="33"/>
                  </a:cubicBezTo>
                  <a:cubicBezTo>
                    <a:pt x="84" y="33"/>
                    <a:pt x="85" y="33"/>
                    <a:pt x="85" y="33"/>
                  </a:cubicBezTo>
                  <a:cubicBezTo>
                    <a:pt x="86" y="33"/>
                    <a:pt x="87" y="33"/>
                    <a:pt x="87" y="33"/>
                  </a:cubicBezTo>
                  <a:cubicBezTo>
                    <a:pt x="87" y="33"/>
                    <a:pt x="88" y="33"/>
                    <a:pt x="88" y="33"/>
                  </a:cubicBezTo>
                  <a:cubicBezTo>
                    <a:pt x="88" y="33"/>
                    <a:pt x="88" y="33"/>
                    <a:pt x="88" y="33"/>
                  </a:cubicBezTo>
                  <a:cubicBezTo>
                    <a:pt x="88" y="33"/>
                    <a:pt x="88" y="33"/>
                    <a:pt x="88" y="33"/>
                  </a:cubicBezTo>
                  <a:cubicBezTo>
                    <a:pt x="89" y="33"/>
                    <a:pt x="89" y="33"/>
                    <a:pt x="89" y="32"/>
                  </a:cubicBezTo>
                  <a:cubicBezTo>
                    <a:pt x="90" y="31"/>
                    <a:pt x="90" y="31"/>
                    <a:pt x="91" y="30"/>
                  </a:cubicBezTo>
                  <a:cubicBezTo>
                    <a:pt x="91" y="27"/>
                    <a:pt x="92" y="21"/>
                    <a:pt x="91" y="19"/>
                  </a:cubicBezTo>
                  <a:cubicBezTo>
                    <a:pt x="91" y="18"/>
                    <a:pt x="90" y="17"/>
                    <a:pt x="89" y="17"/>
                  </a:cubicBezTo>
                  <a:cubicBezTo>
                    <a:pt x="88" y="16"/>
                    <a:pt x="84" y="15"/>
                    <a:pt x="81" y="15"/>
                  </a:cubicBezTo>
                  <a:cubicBezTo>
                    <a:pt x="79" y="15"/>
                    <a:pt x="79" y="15"/>
                    <a:pt x="79" y="14"/>
                  </a:cubicBezTo>
                  <a:cubicBezTo>
                    <a:pt x="79" y="14"/>
                    <a:pt x="79" y="14"/>
                    <a:pt x="79" y="14"/>
                  </a:cubicBezTo>
                  <a:close/>
                  <a:moveTo>
                    <a:pt x="86" y="16"/>
                  </a:moveTo>
                  <a:cubicBezTo>
                    <a:pt x="86" y="16"/>
                    <a:pt x="86" y="16"/>
                    <a:pt x="86" y="16"/>
                  </a:cubicBezTo>
                  <a:cubicBezTo>
                    <a:pt x="86" y="17"/>
                    <a:pt x="87" y="17"/>
                    <a:pt x="86" y="18"/>
                  </a:cubicBezTo>
                  <a:cubicBezTo>
                    <a:pt x="86" y="19"/>
                    <a:pt x="86" y="19"/>
                    <a:pt x="87" y="19"/>
                  </a:cubicBezTo>
                  <a:cubicBezTo>
                    <a:pt x="87" y="19"/>
                    <a:pt x="87" y="19"/>
                    <a:pt x="87" y="18"/>
                  </a:cubicBezTo>
                  <a:cubicBezTo>
                    <a:pt x="87" y="18"/>
                    <a:pt x="87" y="18"/>
                    <a:pt x="87" y="18"/>
                  </a:cubicBezTo>
                  <a:cubicBezTo>
                    <a:pt x="87" y="17"/>
                    <a:pt x="87" y="17"/>
                    <a:pt x="88" y="17"/>
                  </a:cubicBezTo>
                  <a:cubicBezTo>
                    <a:pt x="88" y="17"/>
                    <a:pt x="88" y="18"/>
                    <a:pt x="88" y="19"/>
                  </a:cubicBezTo>
                  <a:cubicBezTo>
                    <a:pt x="88" y="20"/>
                    <a:pt x="88" y="20"/>
                    <a:pt x="88" y="20"/>
                  </a:cubicBezTo>
                  <a:cubicBezTo>
                    <a:pt x="88" y="20"/>
                    <a:pt x="88" y="20"/>
                    <a:pt x="88" y="20"/>
                  </a:cubicBezTo>
                  <a:cubicBezTo>
                    <a:pt x="89" y="20"/>
                    <a:pt x="89" y="20"/>
                    <a:pt x="89" y="20"/>
                  </a:cubicBezTo>
                  <a:cubicBezTo>
                    <a:pt x="89" y="20"/>
                    <a:pt x="89" y="19"/>
                    <a:pt x="89" y="19"/>
                  </a:cubicBezTo>
                  <a:cubicBezTo>
                    <a:pt x="89" y="19"/>
                    <a:pt x="89" y="18"/>
                    <a:pt x="88" y="18"/>
                  </a:cubicBezTo>
                  <a:cubicBezTo>
                    <a:pt x="88" y="18"/>
                    <a:pt x="88" y="18"/>
                    <a:pt x="88" y="18"/>
                  </a:cubicBezTo>
                  <a:cubicBezTo>
                    <a:pt x="88" y="17"/>
                    <a:pt x="90" y="18"/>
                    <a:pt x="90" y="19"/>
                  </a:cubicBezTo>
                  <a:cubicBezTo>
                    <a:pt x="91" y="21"/>
                    <a:pt x="90" y="30"/>
                    <a:pt x="89" y="31"/>
                  </a:cubicBezTo>
                  <a:cubicBezTo>
                    <a:pt x="88" y="32"/>
                    <a:pt x="87" y="33"/>
                    <a:pt x="84" y="32"/>
                  </a:cubicBezTo>
                  <a:cubicBezTo>
                    <a:pt x="83" y="32"/>
                    <a:pt x="82" y="32"/>
                    <a:pt x="81" y="32"/>
                  </a:cubicBezTo>
                  <a:cubicBezTo>
                    <a:pt x="81" y="32"/>
                    <a:pt x="80" y="32"/>
                    <a:pt x="79" y="32"/>
                  </a:cubicBezTo>
                  <a:cubicBezTo>
                    <a:pt x="57" y="27"/>
                    <a:pt x="35" y="24"/>
                    <a:pt x="13" y="20"/>
                  </a:cubicBezTo>
                  <a:cubicBezTo>
                    <a:pt x="11" y="20"/>
                    <a:pt x="9" y="19"/>
                    <a:pt x="7" y="19"/>
                  </a:cubicBezTo>
                  <a:cubicBezTo>
                    <a:pt x="6" y="19"/>
                    <a:pt x="5" y="18"/>
                    <a:pt x="5" y="18"/>
                  </a:cubicBezTo>
                  <a:cubicBezTo>
                    <a:pt x="4" y="17"/>
                    <a:pt x="3" y="17"/>
                    <a:pt x="2" y="16"/>
                  </a:cubicBezTo>
                  <a:cubicBezTo>
                    <a:pt x="2" y="16"/>
                    <a:pt x="1" y="15"/>
                    <a:pt x="1" y="14"/>
                  </a:cubicBezTo>
                  <a:cubicBezTo>
                    <a:pt x="2" y="13"/>
                    <a:pt x="2" y="9"/>
                    <a:pt x="3" y="5"/>
                  </a:cubicBezTo>
                  <a:cubicBezTo>
                    <a:pt x="3" y="3"/>
                    <a:pt x="4" y="3"/>
                    <a:pt x="4" y="2"/>
                  </a:cubicBezTo>
                  <a:cubicBezTo>
                    <a:pt x="5" y="2"/>
                    <a:pt x="5" y="1"/>
                    <a:pt x="6" y="1"/>
                  </a:cubicBezTo>
                  <a:cubicBezTo>
                    <a:pt x="6" y="1"/>
                    <a:pt x="6" y="2"/>
                    <a:pt x="5" y="2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4"/>
                    <a:pt x="6" y="4"/>
                    <a:pt x="6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8" y="2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2"/>
                    <a:pt x="8" y="2"/>
                  </a:cubicBezTo>
                  <a:cubicBezTo>
                    <a:pt x="8" y="3"/>
                    <a:pt x="8" y="4"/>
                    <a:pt x="8" y="4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9" y="3"/>
                    <a:pt x="9" y="3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1" y="2"/>
                    <a:pt x="11" y="2"/>
                  </a:cubicBezTo>
                  <a:cubicBezTo>
                    <a:pt x="11" y="2"/>
                    <a:pt x="11" y="3"/>
                    <a:pt x="11" y="3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5"/>
                    <a:pt x="11" y="4"/>
                    <a:pt x="12" y="3"/>
                  </a:cubicBezTo>
                  <a:cubicBezTo>
                    <a:pt x="12" y="2"/>
                    <a:pt x="12" y="2"/>
                    <a:pt x="13" y="3"/>
                  </a:cubicBezTo>
                  <a:cubicBezTo>
                    <a:pt x="13" y="3"/>
                    <a:pt x="13" y="3"/>
                    <a:pt x="13" y="4"/>
                  </a:cubicBezTo>
                  <a:cubicBezTo>
                    <a:pt x="12" y="4"/>
                    <a:pt x="12" y="5"/>
                    <a:pt x="12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4"/>
                  </a:cubicBezTo>
                  <a:cubicBezTo>
                    <a:pt x="13" y="4"/>
                    <a:pt x="14" y="4"/>
                    <a:pt x="14" y="4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4" y="3"/>
                    <a:pt x="15" y="4"/>
                    <a:pt x="15" y="4"/>
                  </a:cubicBezTo>
                  <a:cubicBezTo>
                    <a:pt x="15" y="4"/>
                    <a:pt x="14" y="4"/>
                    <a:pt x="14" y="4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6"/>
                    <a:pt x="14" y="6"/>
                    <a:pt x="15" y="6"/>
                  </a:cubicBezTo>
                  <a:cubicBezTo>
                    <a:pt x="15" y="6"/>
                    <a:pt x="15" y="6"/>
                    <a:pt x="15" y="5"/>
                  </a:cubicBezTo>
                  <a:cubicBezTo>
                    <a:pt x="15" y="4"/>
                    <a:pt x="16" y="4"/>
                    <a:pt x="16" y="4"/>
                  </a:cubicBezTo>
                  <a:cubicBezTo>
                    <a:pt x="16" y="4"/>
                    <a:pt x="17" y="4"/>
                    <a:pt x="16" y="4"/>
                  </a:cubicBezTo>
                  <a:cubicBezTo>
                    <a:pt x="16" y="4"/>
                    <a:pt x="16" y="5"/>
                    <a:pt x="16" y="5"/>
                  </a:cubicBezTo>
                  <a:cubicBezTo>
                    <a:pt x="16" y="5"/>
                    <a:pt x="16" y="6"/>
                    <a:pt x="16" y="7"/>
                  </a:cubicBezTo>
                  <a:cubicBezTo>
                    <a:pt x="16" y="7"/>
                    <a:pt x="16" y="7"/>
                    <a:pt x="16" y="8"/>
                  </a:cubicBezTo>
                  <a:cubicBezTo>
                    <a:pt x="17" y="8"/>
                    <a:pt x="17" y="8"/>
                    <a:pt x="17" y="6"/>
                  </a:cubicBezTo>
                  <a:cubicBezTo>
                    <a:pt x="17" y="4"/>
                    <a:pt x="17" y="4"/>
                    <a:pt x="18" y="4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18" y="4"/>
                    <a:pt x="18" y="5"/>
                    <a:pt x="18" y="6"/>
                  </a:cubicBezTo>
                  <a:cubicBezTo>
                    <a:pt x="18" y="7"/>
                    <a:pt x="18" y="7"/>
                    <a:pt x="19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7"/>
                    <a:pt x="19" y="6"/>
                    <a:pt x="19" y="6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21" y="6"/>
                    <a:pt x="21" y="6"/>
                    <a:pt x="21" y="6"/>
                  </a:cubicBezTo>
                  <a:cubicBezTo>
                    <a:pt x="20" y="6"/>
                    <a:pt x="20" y="7"/>
                    <a:pt x="20" y="7"/>
                  </a:cubicBezTo>
                  <a:cubicBezTo>
                    <a:pt x="20" y="8"/>
                    <a:pt x="21" y="8"/>
                    <a:pt x="21" y="8"/>
                  </a:cubicBezTo>
                  <a:cubicBezTo>
                    <a:pt x="21" y="7"/>
                    <a:pt x="21" y="7"/>
                    <a:pt x="21" y="6"/>
                  </a:cubicBezTo>
                  <a:cubicBezTo>
                    <a:pt x="21" y="6"/>
                    <a:pt x="21" y="6"/>
                    <a:pt x="21" y="6"/>
                  </a:cubicBezTo>
                  <a:cubicBezTo>
                    <a:pt x="21" y="5"/>
                    <a:pt x="21" y="5"/>
                    <a:pt x="22" y="6"/>
                  </a:cubicBezTo>
                  <a:cubicBezTo>
                    <a:pt x="23" y="6"/>
                    <a:pt x="23" y="6"/>
                    <a:pt x="23" y="7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4" y="8"/>
                    <a:pt x="24" y="7"/>
                    <a:pt x="24" y="6"/>
                  </a:cubicBezTo>
                  <a:cubicBezTo>
                    <a:pt x="23" y="6"/>
                    <a:pt x="24" y="6"/>
                    <a:pt x="24" y="6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24" y="8"/>
                    <a:pt x="24" y="8"/>
                    <a:pt x="25" y="8"/>
                  </a:cubicBezTo>
                  <a:cubicBezTo>
                    <a:pt x="25" y="8"/>
                    <a:pt x="25" y="8"/>
                    <a:pt x="25" y="8"/>
                  </a:cubicBezTo>
                  <a:cubicBezTo>
                    <a:pt x="25" y="8"/>
                    <a:pt x="25" y="8"/>
                    <a:pt x="25" y="8"/>
                  </a:cubicBezTo>
                  <a:cubicBezTo>
                    <a:pt x="25" y="8"/>
                    <a:pt x="25" y="8"/>
                    <a:pt x="25" y="8"/>
                  </a:cubicBezTo>
                  <a:cubicBezTo>
                    <a:pt x="25" y="8"/>
                    <a:pt x="25" y="7"/>
                    <a:pt x="25" y="7"/>
                  </a:cubicBezTo>
                  <a:cubicBezTo>
                    <a:pt x="25" y="6"/>
                    <a:pt x="25" y="6"/>
                    <a:pt x="27" y="6"/>
                  </a:cubicBezTo>
                  <a:cubicBezTo>
                    <a:pt x="28" y="6"/>
                    <a:pt x="28" y="6"/>
                    <a:pt x="28" y="6"/>
                  </a:cubicBezTo>
                  <a:cubicBezTo>
                    <a:pt x="27" y="7"/>
                    <a:pt x="27" y="7"/>
                    <a:pt x="27" y="7"/>
                  </a:cubicBezTo>
                  <a:cubicBezTo>
                    <a:pt x="27" y="7"/>
                    <a:pt x="27" y="8"/>
                    <a:pt x="27" y="8"/>
                  </a:cubicBezTo>
                  <a:cubicBezTo>
                    <a:pt x="28" y="8"/>
                    <a:pt x="28" y="8"/>
                    <a:pt x="28" y="8"/>
                  </a:cubicBezTo>
                  <a:cubicBezTo>
                    <a:pt x="28" y="8"/>
                    <a:pt x="28" y="8"/>
                    <a:pt x="28" y="7"/>
                  </a:cubicBezTo>
                  <a:cubicBezTo>
                    <a:pt x="29" y="7"/>
                    <a:pt x="29" y="7"/>
                    <a:pt x="28" y="7"/>
                  </a:cubicBezTo>
                  <a:cubicBezTo>
                    <a:pt x="28" y="7"/>
                    <a:pt x="28" y="6"/>
                    <a:pt x="28" y="6"/>
                  </a:cubicBezTo>
                  <a:cubicBezTo>
                    <a:pt x="28" y="6"/>
                    <a:pt x="29" y="6"/>
                    <a:pt x="30" y="7"/>
                  </a:cubicBezTo>
                  <a:cubicBezTo>
                    <a:pt x="30" y="7"/>
                    <a:pt x="31" y="7"/>
                    <a:pt x="31" y="7"/>
                  </a:cubicBezTo>
                  <a:cubicBezTo>
                    <a:pt x="31" y="7"/>
                    <a:pt x="31" y="7"/>
                    <a:pt x="31" y="8"/>
                  </a:cubicBezTo>
                  <a:cubicBezTo>
                    <a:pt x="31" y="9"/>
                    <a:pt x="31" y="10"/>
                    <a:pt x="31" y="10"/>
                  </a:cubicBezTo>
                  <a:cubicBezTo>
                    <a:pt x="31" y="10"/>
                    <a:pt x="31" y="10"/>
                    <a:pt x="31" y="10"/>
                  </a:cubicBezTo>
                  <a:cubicBezTo>
                    <a:pt x="32" y="10"/>
                    <a:pt x="32" y="10"/>
                    <a:pt x="32" y="10"/>
                  </a:cubicBezTo>
                  <a:cubicBezTo>
                    <a:pt x="32" y="10"/>
                    <a:pt x="32" y="10"/>
                    <a:pt x="32" y="10"/>
                  </a:cubicBezTo>
                  <a:cubicBezTo>
                    <a:pt x="32" y="10"/>
                    <a:pt x="32" y="9"/>
                    <a:pt x="32" y="8"/>
                  </a:cubicBezTo>
                  <a:cubicBezTo>
                    <a:pt x="32" y="7"/>
                    <a:pt x="32" y="7"/>
                    <a:pt x="32" y="7"/>
                  </a:cubicBezTo>
                  <a:cubicBezTo>
                    <a:pt x="33" y="7"/>
                    <a:pt x="33" y="7"/>
                    <a:pt x="33" y="8"/>
                  </a:cubicBezTo>
                  <a:cubicBezTo>
                    <a:pt x="33" y="8"/>
                    <a:pt x="33" y="9"/>
                    <a:pt x="33" y="9"/>
                  </a:cubicBezTo>
                  <a:cubicBezTo>
                    <a:pt x="34" y="9"/>
                    <a:pt x="34" y="9"/>
                    <a:pt x="34" y="8"/>
                  </a:cubicBezTo>
                  <a:cubicBezTo>
                    <a:pt x="34" y="7"/>
                    <a:pt x="34" y="7"/>
                    <a:pt x="34" y="7"/>
                  </a:cubicBezTo>
                  <a:cubicBezTo>
                    <a:pt x="35" y="7"/>
                    <a:pt x="35" y="7"/>
                    <a:pt x="35" y="8"/>
                  </a:cubicBezTo>
                  <a:cubicBezTo>
                    <a:pt x="35" y="9"/>
                    <a:pt x="35" y="9"/>
                    <a:pt x="36" y="9"/>
                  </a:cubicBezTo>
                  <a:cubicBezTo>
                    <a:pt x="36" y="9"/>
                    <a:pt x="36" y="9"/>
                    <a:pt x="36" y="9"/>
                  </a:cubicBezTo>
                  <a:cubicBezTo>
                    <a:pt x="36" y="9"/>
                    <a:pt x="36" y="8"/>
                    <a:pt x="36" y="8"/>
                  </a:cubicBezTo>
                  <a:cubicBezTo>
                    <a:pt x="36" y="8"/>
                    <a:pt x="36" y="8"/>
                    <a:pt x="37" y="8"/>
                  </a:cubicBezTo>
                  <a:cubicBezTo>
                    <a:pt x="38" y="8"/>
                    <a:pt x="38" y="8"/>
                    <a:pt x="38" y="10"/>
                  </a:cubicBezTo>
                  <a:cubicBezTo>
                    <a:pt x="38" y="10"/>
                    <a:pt x="39" y="10"/>
                    <a:pt x="39" y="10"/>
                  </a:cubicBezTo>
                  <a:cubicBezTo>
                    <a:pt x="39" y="10"/>
                    <a:pt x="39" y="10"/>
                    <a:pt x="39" y="9"/>
                  </a:cubicBezTo>
                  <a:cubicBezTo>
                    <a:pt x="39" y="8"/>
                    <a:pt x="39" y="8"/>
                    <a:pt x="39" y="8"/>
                  </a:cubicBezTo>
                  <a:cubicBezTo>
                    <a:pt x="40" y="8"/>
                    <a:pt x="40" y="8"/>
                    <a:pt x="40" y="8"/>
                  </a:cubicBezTo>
                  <a:cubicBezTo>
                    <a:pt x="41" y="8"/>
                    <a:pt x="41" y="8"/>
                    <a:pt x="41" y="8"/>
                  </a:cubicBezTo>
                  <a:cubicBezTo>
                    <a:pt x="41" y="9"/>
                    <a:pt x="41" y="9"/>
                    <a:pt x="41" y="9"/>
                  </a:cubicBezTo>
                  <a:cubicBezTo>
                    <a:pt x="41" y="9"/>
                    <a:pt x="41" y="10"/>
                    <a:pt x="40" y="10"/>
                  </a:cubicBezTo>
                  <a:cubicBezTo>
                    <a:pt x="40" y="10"/>
                    <a:pt x="40" y="10"/>
                    <a:pt x="40" y="10"/>
                  </a:cubicBezTo>
                  <a:cubicBezTo>
                    <a:pt x="40" y="11"/>
                    <a:pt x="40" y="11"/>
                    <a:pt x="41" y="11"/>
                  </a:cubicBezTo>
                  <a:cubicBezTo>
                    <a:pt x="41" y="11"/>
                    <a:pt x="41" y="11"/>
                    <a:pt x="41" y="11"/>
                  </a:cubicBezTo>
                  <a:cubicBezTo>
                    <a:pt x="41" y="11"/>
                    <a:pt x="41" y="10"/>
                    <a:pt x="42" y="10"/>
                  </a:cubicBezTo>
                  <a:cubicBezTo>
                    <a:pt x="42" y="9"/>
                    <a:pt x="42" y="9"/>
                    <a:pt x="42" y="9"/>
                  </a:cubicBezTo>
                  <a:cubicBezTo>
                    <a:pt x="42" y="9"/>
                    <a:pt x="42" y="9"/>
                    <a:pt x="42" y="9"/>
                  </a:cubicBezTo>
                  <a:cubicBezTo>
                    <a:pt x="42" y="9"/>
                    <a:pt x="43" y="9"/>
                    <a:pt x="43" y="9"/>
                  </a:cubicBezTo>
                  <a:cubicBezTo>
                    <a:pt x="43" y="9"/>
                    <a:pt x="43" y="9"/>
                    <a:pt x="43" y="10"/>
                  </a:cubicBezTo>
                  <a:cubicBezTo>
                    <a:pt x="43" y="11"/>
                    <a:pt x="43" y="11"/>
                    <a:pt x="44" y="12"/>
                  </a:cubicBezTo>
                  <a:cubicBezTo>
                    <a:pt x="44" y="12"/>
                    <a:pt x="44" y="11"/>
                    <a:pt x="44" y="10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6" y="9"/>
                    <a:pt x="47" y="10"/>
                  </a:cubicBezTo>
                  <a:cubicBezTo>
                    <a:pt x="47" y="10"/>
                    <a:pt x="47" y="10"/>
                    <a:pt x="47" y="10"/>
                  </a:cubicBezTo>
                  <a:cubicBezTo>
                    <a:pt x="47" y="10"/>
                    <a:pt x="47" y="10"/>
                    <a:pt x="47" y="10"/>
                  </a:cubicBezTo>
                  <a:cubicBezTo>
                    <a:pt x="47" y="11"/>
                    <a:pt x="47" y="11"/>
                    <a:pt x="47" y="11"/>
                  </a:cubicBezTo>
                  <a:cubicBezTo>
                    <a:pt x="47" y="11"/>
                    <a:pt x="47" y="11"/>
                    <a:pt x="46" y="14"/>
                  </a:cubicBezTo>
                  <a:cubicBezTo>
                    <a:pt x="46" y="15"/>
                    <a:pt x="46" y="15"/>
                    <a:pt x="47" y="15"/>
                  </a:cubicBezTo>
                  <a:cubicBezTo>
                    <a:pt x="47" y="15"/>
                    <a:pt x="47" y="15"/>
                    <a:pt x="47" y="15"/>
                  </a:cubicBezTo>
                  <a:cubicBezTo>
                    <a:pt x="47" y="15"/>
                    <a:pt x="47" y="15"/>
                    <a:pt x="47" y="15"/>
                  </a:cubicBezTo>
                  <a:cubicBezTo>
                    <a:pt x="47" y="15"/>
                    <a:pt x="47" y="15"/>
                    <a:pt x="47" y="14"/>
                  </a:cubicBezTo>
                  <a:cubicBezTo>
                    <a:pt x="47" y="14"/>
                    <a:pt x="47" y="14"/>
                    <a:pt x="48" y="13"/>
                  </a:cubicBezTo>
                  <a:cubicBezTo>
                    <a:pt x="48" y="13"/>
                    <a:pt x="48" y="13"/>
                    <a:pt x="48" y="12"/>
                  </a:cubicBezTo>
                  <a:cubicBezTo>
                    <a:pt x="48" y="11"/>
                    <a:pt x="48" y="11"/>
                    <a:pt x="48" y="11"/>
                  </a:cubicBezTo>
                  <a:cubicBezTo>
                    <a:pt x="48" y="10"/>
                    <a:pt x="48" y="10"/>
                    <a:pt x="48" y="10"/>
                  </a:cubicBezTo>
                  <a:cubicBezTo>
                    <a:pt x="49" y="10"/>
                    <a:pt x="49" y="10"/>
                    <a:pt x="49" y="10"/>
                  </a:cubicBezTo>
                  <a:cubicBezTo>
                    <a:pt x="50" y="10"/>
                    <a:pt x="50" y="10"/>
                    <a:pt x="50" y="11"/>
                  </a:cubicBezTo>
                  <a:cubicBezTo>
                    <a:pt x="50" y="12"/>
                    <a:pt x="50" y="13"/>
                    <a:pt x="50" y="13"/>
                  </a:cubicBezTo>
                  <a:cubicBezTo>
                    <a:pt x="50" y="13"/>
                    <a:pt x="50" y="13"/>
                    <a:pt x="50" y="13"/>
                  </a:cubicBezTo>
                  <a:cubicBezTo>
                    <a:pt x="50" y="13"/>
                    <a:pt x="50" y="12"/>
                    <a:pt x="51" y="12"/>
                  </a:cubicBezTo>
                  <a:cubicBezTo>
                    <a:pt x="51" y="11"/>
                    <a:pt x="51" y="11"/>
                    <a:pt x="51" y="11"/>
                  </a:cubicBezTo>
                  <a:cubicBezTo>
                    <a:pt x="51" y="11"/>
                    <a:pt x="51" y="11"/>
                    <a:pt x="52" y="11"/>
                  </a:cubicBezTo>
                  <a:cubicBezTo>
                    <a:pt x="52" y="11"/>
                    <a:pt x="52" y="11"/>
                    <a:pt x="52" y="11"/>
                  </a:cubicBezTo>
                  <a:cubicBezTo>
                    <a:pt x="52" y="12"/>
                    <a:pt x="52" y="12"/>
                    <a:pt x="52" y="12"/>
                  </a:cubicBezTo>
                  <a:cubicBezTo>
                    <a:pt x="52" y="12"/>
                    <a:pt x="52" y="12"/>
                    <a:pt x="52" y="13"/>
                  </a:cubicBezTo>
                  <a:cubicBezTo>
                    <a:pt x="53" y="13"/>
                    <a:pt x="54" y="12"/>
                    <a:pt x="53" y="12"/>
                  </a:cubicBezTo>
                  <a:cubicBezTo>
                    <a:pt x="53" y="12"/>
                    <a:pt x="53" y="11"/>
                    <a:pt x="53" y="11"/>
                  </a:cubicBezTo>
                  <a:cubicBezTo>
                    <a:pt x="53" y="11"/>
                    <a:pt x="54" y="11"/>
                    <a:pt x="54" y="11"/>
                  </a:cubicBezTo>
                  <a:cubicBezTo>
                    <a:pt x="54" y="11"/>
                    <a:pt x="54" y="12"/>
                    <a:pt x="54" y="12"/>
                  </a:cubicBezTo>
                  <a:cubicBezTo>
                    <a:pt x="54" y="13"/>
                    <a:pt x="54" y="13"/>
                    <a:pt x="55" y="13"/>
                  </a:cubicBezTo>
                  <a:cubicBezTo>
                    <a:pt x="55" y="13"/>
                    <a:pt x="55" y="13"/>
                    <a:pt x="55" y="13"/>
                  </a:cubicBezTo>
                  <a:cubicBezTo>
                    <a:pt x="55" y="13"/>
                    <a:pt x="55" y="13"/>
                    <a:pt x="55" y="12"/>
                  </a:cubicBezTo>
                  <a:cubicBezTo>
                    <a:pt x="55" y="12"/>
                    <a:pt x="55" y="11"/>
                    <a:pt x="55" y="11"/>
                  </a:cubicBezTo>
                  <a:cubicBezTo>
                    <a:pt x="55" y="11"/>
                    <a:pt x="56" y="11"/>
                    <a:pt x="56" y="11"/>
                  </a:cubicBezTo>
                  <a:cubicBezTo>
                    <a:pt x="57" y="11"/>
                    <a:pt x="57" y="11"/>
                    <a:pt x="57" y="11"/>
                  </a:cubicBezTo>
                  <a:cubicBezTo>
                    <a:pt x="57" y="12"/>
                    <a:pt x="57" y="12"/>
                    <a:pt x="57" y="12"/>
                  </a:cubicBezTo>
                  <a:cubicBezTo>
                    <a:pt x="57" y="13"/>
                    <a:pt x="57" y="13"/>
                    <a:pt x="57" y="13"/>
                  </a:cubicBezTo>
                  <a:cubicBezTo>
                    <a:pt x="57" y="14"/>
                    <a:pt x="57" y="14"/>
                    <a:pt x="57" y="13"/>
                  </a:cubicBezTo>
                  <a:cubicBezTo>
                    <a:pt x="58" y="13"/>
                    <a:pt x="58" y="13"/>
                    <a:pt x="58" y="13"/>
                  </a:cubicBezTo>
                  <a:cubicBezTo>
                    <a:pt x="58" y="13"/>
                    <a:pt x="58" y="13"/>
                    <a:pt x="58" y="13"/>
                  </a:cubicBezTo>
                  <a:cubicBezTo>
                    <a:pt x="58" y="13"/>
                    <a:pt x="57" y="12"/>
                    <a:pt x="58" y="12"/>
                  </a:cubicBezTo>
                  <a:cubicBezTo>
                    <a:pt x="58" y="11"/>
                    <a:pt x="58" y="11"/>
                    <a:pt x="58" y="11"/>
                  </a:cubicBezTo>
                  <a:cubicBezTo>
                    <a:pt x="59" y="11"/>
                    <a:pt x="59" y="12"/>
                    <a:pt x="59" y="13"/>
                  </a:cubicBezTo>
                  <a:cubicBezTo>
                    <a:pt x="59" y="14"/>
                    <a:pt x="59" y="14"/>
                    <a:pt x="59" y="14"/>
                  </a:cubicBezTo>
                  <a:cubicBezTo>
                    <a:pt x="59" y="14"/>
                    <a:pt x="59" y="14"/>
                    <a:pt x="59" y="14"/>
                  </a:cubicBezTo>
                  <a:cubicBezTo>
                    <a:pt x="59" y="14"/>
                    <a:pt x="60" y="12"/>
                    <a:pt x="60" y="12"/>
                  </a:cubicBezTo>
                  <a:cubicBezTo>
                    <a:pt x="60" y="12"/>
                    <a:pt x="60" y="12"/>
                    <a:pt x="60" y="12"/>
                  </a:cubicBezTo>
                  <a:cubicBezTo>
                    <a:pt x="60" y="12"/>
                    <a:pt x="60" y="12"/>
                    <a:pt x="60" y="12"/>
                  </a:cubicBezTo>
                  <a:cubicBezTo>
                    <a:pt x="60" y="12"/>
                    <a:pt x="61" y="12"/>
                    <a:pt x="61" y="12"/>
                  </a:cubicBezTo>
                  <a:cubicBezTo>
                    <a:pt x="61" y="12"/>
                    <a:pt x="61" y="12"/>
                    <a:pt x="61" y="12"/>
                  </a:cubicBezTo>
                  <a:cubicBezTo>
                    <a:pt x="61" y="12"/>
                    <a:pt x="61" y="14"/>
                    <a:pt x="61" y="15"/>
                  </a:cubicBezTo>
                  <a:cubicBezTo>
                    <a:pt x="61" y="15"/>
                    <a:pt x="61" y="16"/>
                    <a:pt x="62" y="16"/>
                  </a:cubicBezTo>
                  <a:cubicBezTo>
                    <a:pt x="62" y="16"/>
                    <a:pt x="62" y="16"/>
                    <a:pt x="62" y="15"/>
                  </a:cubicBezTo>
                  <a:cubicBezTo>
                    <a:pt x="62" y="15"/>
                    <a:pt x="62" y="14"/>
                    <a:pt x="62" y="14"/>
                  </a:cubicBezTo>
                  <a:cubicBezTo>
                    <a:pt x="62" y="13"/>
                    <a:pt x="62" y="13"/>
                    <a:pt x="62" y="12"/>
                  </a:cubicBezTo>
                  <a:cubicBezTo>
                    <a:pt x="62" y="12"/>
                    <a:pt x="62" y="12"/>
                    <a:pt x="63" y="12"/>
                  </a:cubicBezTo>
                  <a:cubicBezTo>
                    <a:pt x="63" y="12"/>
                    <a:pt x="63" y="12"/>
                    <a:pt x="63" y="12"/>
                  </a:cubicBezTo>
                  <a:cubicBezTo>
                    <a:pt x="63" y="13"/>
                    <a:pt x="63" y="13"/>
                    <a:pt x="63" y="14"/>
                  </a:cubicBezTo>
                  <a:cubicBezTo>
                    <a:pt x="63" y="14"/>
                    <a:pt x="63" y="14"/>
                    <a:pt x="63" y="15"/>
                  </a:cubicBezTo>
                  <a:cubicBezTo>
                    <a:pt x="63" y="15"/>
                    <a:pt x="64" y="15"/>
                    <a:pt x="64" y="15"/>
                  </a:cubicBezTo>
                  <a:cubicBezTo>
                    <a:pt x="64" y="15"/>
                    <a:pt x="64" y="14"/>
                    <a:pt x="64" y="14"/>
                  </a:cubicBezTo>
                  <a:cubicBezTo>
                    <a:pt x="64" y="13"/>
                    <a:pt x="64" y="13"/>
                    <a:pt x="65" y="13"/>
                  </a:cubicBezTo>
                  <a:cubicBezTo>
                    <a:pt x="65" y="13"/>
                    <a:pt x="65" y="13"/>
                    <a:pt x="65" y="13"/>
                  </a:cubicBezTo>
                  <a:cubicBezTo>
                    <a:pt x="65" y="13"/>
                    <a:pt x="65" y="13"/>
                    <a:pt x="65" y="14"/>
                  </a:cubicBezTo>
                  <a:cubicBezTo>
                    <a:pt x="65" y="14"/>
                    <a:pt x="65" y="14"/>
                    <a:pt x="66" y="15"/>
                  </a:cubicBezTo>
                  <a:cubicBezTo>
                    <a:pt x="66" y="15"/>
                    <a:pt x="66" y="15"/>
                    <a:pt x="66" y="14"/>
                  </a:cubicBezTo>
                  <a:cubicBezTo>
                    <a:pt x="67" y="13"/>
                    <a:pt x="67" y="13"/>
                    <a:pt x="67" y="13"/>
                  </a:cubicBezTo>
                  <a:cubicBezTo>
                    <a:pt x="67" y="13"/>
                    <a:pt x="66" y="13"/>
                    <a:pt x="66" y="13"/>
                  </a:cubicBezTo>
                  <a:cubicBezTo>
                    <a:pt x="66" y="13"/>
                    <a:pt x="67" y="13"/>
                    <a:pt x="67" y="13"/>
                  </a:cubicBezTo>
                  <a:cubicBezTo>
                    <a:pt x="67" y="13"/>
                    <a:pt x="67" y="13"/>
                    <a:pt x="67" y="14"/>
                  </a:cubicBezTo>
                  <a:cubicBezTo>
                    <a:pt x="67" y="15"/>
                    <a:pt x="67" y="15"/>
                    <a:pt x="67" y="15"/>
                  </a:cubicBezTo>
                  <a:cubicBezTo>
                    <a:pt x="68" y="15"/>
                    <a:pt x="68" y="15"/>
                    <a:pt x="68" y="15"/>
                  </a:cubicBezTo>
                  <a:cubicBezTo>
                    <a:pt x="68" y="15"/>
                    <a:pt x="68" y="15"/>
                    <a:pt x="68" y="15"/>
                  </a:cubicBezTo>
                  <a:cubicBezTo>
                    <a:pt x="68" y="15"/>
                    <a:pt x="68" y="14"/>
                    <a:pt x="68" y="14"/>
                  </a:cubicBezTo>
                  <a:cubicBezTo>
                    <a:pt x="68" y="14"/>
                    <a:pt x="68" y="13"/>
                    <a:pt x="68" y="13"/>
                  </a:cubicBezTo>
                  <a:cubicBezTo>
                    <a:pt x="70" y="13"/>
                    <a:pt x="70" y="13"/>
                    <a:pt x="70" y="14"/>
                  </a:cubicBezTo>
                  <a:cubicBezTo>
                    <a:pt x="70" y="15"/>
                    <a:pt x="70" y="15"/>
                    <a:pt x="70" y="15"/>
                  </a:cubicBezTo>
                  <a:cubicBezTo>
                    <a:pt x="71" y="15"/>
                    <a:pt x="71" y="15"/>
                    <a:pt x="71" y="15"/>
                  </a:cubicBezTo>
                  <a:cubicBezTo>
                    <a:pt x="71" y="15"/>
                    <a:pt x="71" y="15"/>
                    <a:pt x="71" y="14"/>
                  </a:cubicBezTo>
                  <a:cubicBezTo>
                    <a:pt x="71" y="14"/>
                    <a:pt x="71" y="14"/>
                    <a:pt x="71" y="14"/>
                  </a:cubicBezTo>
                  <a:cubicBezTo>
                    <a:pt x="71" y="14"/>
                    <a:pt x="72" y="14"/>
                    <a:pt x="73" y="14"/>
                  </a:cubicBezTo>
                  <a:cubicBezTo>
                    <a:pt x="73" y="14"/>
                    <a:pt x="73" y="14"/>
                    <a:pt x="73" y="14"/>
                  </a:cubicBezTo>
                  <a:cubicBezTo>
                    <a:pt x="72" y="15"/>
                    <a:pt x="72" y="16"/>
                    <a:pt x="73" y="16"/>
                  </a:cubicBezTo>
                  <a:cubicBezTo>
                    <a:pt x="73" y="16"/>
                    <a:pt x="74" y="16"/>
                    <a:pt x="74" y="15"/>
                  </a:cubicBezTo>
                  <a:cubicBezTo>
                    <a:pt x="74" y="15"/>
                    <a:pt x="74" y="15"/>
                    <a:pt x="73" y="15"/>
                  </a:cubicBezTo>
                  <a:cubicBezTo>
                    <a:pt x="73" y="15"/>
                    <a:pt x="73" y="15"/>
                    <a:pt x="73" y="14"/>
                  </a:cubicBezTo>
                  <a:cubicBezTo>
                    <a:pt x="73" y="14"/>
                    <a:pt x="73" y="14"/>
                    <a:pt x="73" y="14"/>
                  </a:cubicBezTo>
                  <a:cubicBezTo>
                    <a:pt x="74" y="14"/>
                    <a:pt x="74" y="14"/>
                    <a:pt x="74" y="14"/>
                  </a:cubicBezTo>
                  <a:cubicBezTo>
                    <a:pt x="74" y="14"/>
                    <a:pt x="75" y="14"/>
                    <a:pt x="75" y="14"/>
                  </a:cubicBezTo>
                  <a:cubicBezTo>
                    <a:pt x="75" y="14"/>
                    <a:pt x="75" y="14"/>
                    <a:pt x="75" y="16"/>
                  </a:cubicBezTo>
                  <a:cubicBezTo>
                    <a:pt x="75" y="16"/>
                    <a:pt x="75" y="17"/>
                    <a:pt x="75" y="17"/>
                  </a:cubicBezTo>
                  <a:cubicBezTo>
                    <a:pt x="75" y="17"/>
                    <a:pt x="75" y="17"/>
                    <a:pt x="75" y="17"/>
                  </a:cubicBezTo>
                  <a:cubicBezTo>
                    <a:pt x="76" y="17"/>
                    <a:pt x="76" y="17"/>
                    <a:pt x="76" y="17"/>
                  </a:cubicBezTo>
                  <a:cubicBezTo>
                    <a:pt x="76" y="17"/>
                    <a:pt x="76" y="16"/>
                    <a:pt x="76" y="16"/>
                  </a:cubicBezTo>
                  <a:cubicBezTo>
                    <a:pt x="76" y="15"/>
                    <a:pt x="76" y="15"/>
                    <a:pt x="76" y="15"/>
                  </a:cubicBezTo>
                  <a:cubicBezTo>
                    <a:pt x="77" y="15"/>
                    <a:pt x="77" y="15"/>
                    <a:pt x="77" y="15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78" y="16"/>
                    <a:pt x="78" y="16"/>
                    <a:pt x="78" y="16"/>
                  </a:cubicBezTo>
                  <a:cubicBezTo>
                    <a:pt x="78" y="16"/>
                    <a:pt x="77" y="16"/>
                    <a:pt x="77" y="16"/>
                  </a:cubicBezTo>
                  <a:cubicBezTo>
                    <a:pt x="77" y="17"/>
                    <a:pt x="77" y="18"/>
                    <a:pt x="77" y="18"/>
                  </a:cubicBezTo>
                  <a:cubicBezTo>
                    <a:pt x="77" y="18"/>
                    <a:pt x="77" y="19"/>
                    <a:pt x="77" y="19"/>
                  </a:cubicBezTo>
                  <a:cubicBezTo>
                    <a:pt x="77" y="19"/>
                    <a:pt x="77" y="19"/>
                    <a:pt x="78" y="19"/>
                  </a:cubicBezTo>
                  <a:cubicBezTo>
                    <a:pt x="78" y="19"/>
                    <a:pt x="78" y="19"/>
                    <a:pt x="78" y="18"/>
                  </a:cubicBezTo>
                  <a:cubicBezTo>
                    <a:pt x="78" y="18"/>
                    <a:pt x="78" y="17"/>
                    <a:pt x="78" y="17"/>
                  </a:cubicBezTo>
                  <a:cubicBezTo>
                    <a:pt x="79" y="15"/>
                    <a:pt x="79" y="15"/>
                    <a:pt x="79" y="15"/>
                  </a:cubicBezTo>
                  <a:cubicBezTo>
                    <a:pt x="79" y="16"/>
                    <a:pt x="79" y="16"/>
                    <a:pt x="79" y="16"/>
                  </a:cubicBezTo>
                  <a:cubicBezTo>
                    <a:pt x="80" y="16"/>
                    <a:pt x="80" y="16"/>
                    <a:pt x="80" y="17"/>
                  </a:cubicBezTo>
                  <a:cubicBezTo>
                    <a:pt x="80" y="17"/>
                    <a:pt x="80" y="17"/>
                    <a:pt x="81" y="18"/>
                  </a:cubicBezTo>
                  <a:cubicBezTo>
                    <a:pt x="81" y="18"/>
                    <a:pt x="81" y="18"/>
                    <a:pt x="81" y="17"/>
                  </a:cubicBezTo>
                  <a:cubicBezTo>
                    <a:pt x="81" y="17"/>
                    <a:pt x="81" y="17"/>
                    <a:pt x="81" y="17"/>
                  </a:cubicBezTo>
                  <a:cubicBezTo>
                    <a:pt x="81" y="17"/>
                    <a:pt x="81" y="16"/>
                    <a:pt x="82" y="16"/>
                  </a:cubicBezTo>
                  <a:cubicBezTo>
                    <a:pt x="82" y="16"/>
                    <a:pt x="82" y="16"/>
                    <a:pt x="82" y="18"/>
                  </a:cubicBezTo>
                  <a:cubicBezTo>
                    <a:pt x="82" y="18"/>
                    <a:pt x="82" y="18"/>
                    <a:pt x="83" y="18"/>
                  </a:cubicBezTo>
                  <a:cubicBezTo>
                    <a:pt x="83" y="18"/>
                    <a:pt x="83" y="17"/>
                    <a:pt x="83" y="17"/>
                  </a:cubicBezTo>
                  <a:cubicBezTo>
                    <a:pt x="83" y="16"/>
                    <a:pt x="83" y="16"/>
                    <a:pt x="83" y="16"/>
                  </a:cubicBezTo>
                  <a:cubicBezTo>
                    <a:pt x="83" y="16"/>
                    <a:pt x="84" y="16"/>
                    <a:pt x="84" y="16"/>
                  </a:cubicBezTo>
                  <a:cubicBezTo>
                    <a:pt x="84" y="16"/>
                    <a:pt x="84" y="16"/>
                    <a:pt x="84" y="17"/>
                  </a:cubicBezTo>
                  <a:cubicBezTo>
                    <a:pt x="84" y="18"/>
                    <a:pt x="84" y="18"/>
                    <a:pt x="84" y="18"/>
                  </a:cubicBezTo>
                  <a:cubicBezTo>
                    <a:pt x="85" y="18"/>
                    <a:pt x="85" y="18"/>
                    <a:pt x="85" y="18"/>
                  </a:cubicBezTo>
                  <a:cubicBezTo>
                    <a:pt x="86" y="18"/>
                    <a:pt x="86" y="17"/>
                    <a:pt x="85" y="17"/>
                  </a:cubicBezTo>
                  <a:cubicBezTo>
                    <a:pt x="85" y="17"/>
                    <a:pt x="85" y="17"/>
                    <a:pt x="85" y="17"/>
                  </a:cubicBezTo>
                  <a:cubicBezTo>
                    <a:pt x="85" y="16"/>
                    <a:pt x="85" y="16"/>
                    <a:pt x="86" y="16"/>
                  </a:cubicBezTo>
                  <a:close/>
                  <a:moveTo>
                    <a:pt x="87" y="23"/>
                  </a:moveTo>
                  <a:cubicBezTo>
                    <a:pt x="86" y="23"/>
                    <a:pt x="86" y="23"/>
                    <a:pt x="86" y="23"/>
                  </a:cubicBezTo>
                  <a:cubicBezTo>
                    <a:pt x="85" y="23"/>
                    <a:pt x="85" y="24"/>
                    <a:pt x="85" y="24"/>
                  </a:cubicBezTo>
                  <a:cubicBezTo>
                    <a:pt x="85" y="24"/>
                    <a:pt x="85" y="25"/>
                    <a:pt x="85" y="26"/>
                  </a:cubicBezTo>
                  <a:cubicBezTo>
                    <a:pt x="86" y="26"/>
                    <a:pt x="86" y="26"/>
                    <a:pt x="87" y="25"/>
                  </a:cubicBezTo>
                  <a:cubicBezTo>
                    <a:pt x="88" y="25"/>
                    <a:pt x="88" y="24"/>
                    <a:pt x="88" y="23"/>
                  </a:cubicBezTo>
                  <a:cubicBezTo>
                    <a:pt x="88" y="23"/>
                    <a:pt x="88" y="23"/>
                    <a:pt x="87" y="23"/>
                  </a:cubicBezTo>
                  <a:cubicBezTo>
                    <a:pt x="87" y="23"/>
                    <a:pt x="87" y="23"/>
                    <a:pt x="87" y="2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2" name="Freeform 308"/>
            <p:cNvSpPr>
              <a:spLocks noEditPoints="1"/>
            </p:cNvSpPr>
            <p:nvPr/>
          </p:nvSpPr>
          <p:spPr bwMode="auto">
            <a:xfrm>
              <a:off x="2130" y="1281"/>
              <a:ext cx="407" cy="206"/>
            </a:xfrm>
            <a:custGeom>
              <a:avLst/>
              <a:gdLst>
                <a:gd name="T0" fmla="*/ 20 w 323"/>
                <a:gd name="T1" fmla="*/ 108 h 163"/>
                <a:gd name="T2" fmla="*/ 37 w 323"/>
                <a:gd name="T3" fmla="*/ 105 h 163"/>
                <a:gd name="T4" fmla="*/ 36 w 323"/>
                <a:gd name="T5" fmla="*/ 127 h 163"/>
                <a:gd name="T6" fmla="*/ 44 w 323"/>
                <a:gd name="T7" fmla="*/ 119 h 163"/>
                <a:gd name="T8" fmla="*/ 60 w 323"/>
                <a:gd name="T9" fmla="*/ 115 h 163"/>
                <a:gd name="T10" fmla="*/ 84 w 323"/>
                <a:gd name="T11" fmla="*/ 106 h 163"/>
                <a:gd name="T12" fmla="*/ 110 w 323"/>
                <a:gd name="T13" fmla="*/ 95 h 163"/>
                <a:gd name="T14" fmla="*/ 93 w 323"/>
                <a:gd name="T15" fmla="*/ 91 h 163"/>
                <a:gd name="T16" fmla="*/ 84 w 323"/>
                <a:gd name="T17" fmla="*/ 103 h 163"/>
                <a:gd name="T18" fmla="*/ 74 w 323"/>
                <a:gd name="T19" fmla="*/ 95 h 163"/>
                <a:gd name="T20" fmla="*/ 71 w 323"/>
                <a:gd name="T21" fmla="*/ 106 h 163"/>
                <a:gd name="T22" fmla="*/ 62 w 323"/>
                <a:gd name="T23" fmla="*/ 114 h 163"/>
                <a:gd name="T24" fmla="*/ 227 w 323"/>
                <a:gd name="T25" fmla="*/ 9 h 163"/>
                <a:gd name="T26" fmla="*/ 217 w 323"/>
                <a:gd name="T27" fmla="*/ 47 h 163"/>
                <a:gd name="T28" fmla="*/ 208 w 323"/>
                <a:gd name="T29" fmla="*/ 45 h 163"/>
                <a:gd name="T30" fmla="*/ 184 w 323"/>
                <a:gd name="T31" fmla="*/ 47 h 163"/>
                <a:gd name="T32" fmla="*/ 173 w 323"/>
                <a:gd name="T33" fmla="*/ 73 h 163"/>
                <a:gd name="T34" fmla="*/ 186 w 323"/>
                <a:gd name="T35" fmla="*/ 68 h 163"/>
                <a:gd name="T36" fmla="*/ 193 w 323"/>
                <a:gd name="T37" fmla="*/ 63 h 163"/>
                <a:gd name="T38" fmla="*/ 219 w 323"/>
                <a:gd name="T39" fmla="*/ 66 h 163"/>
                <a:gd name="T40" fmla="*/ 233 w 323"/>
                <a:gd name="T41" fmla="*/ 57 h 163"/>
                <a:gd name="T42" fmla="*/ 256 w 323"/>
                <a:gd name="T43" fmla="*/ 39 h 163"/>
                <a:gd name="T44" fmla="*/ 270 w 323"/>
                <a:gd name="T45" fmla="*/ 45 h 163"/>
                <a:gd name="T46" fmla="*/ 309 w 323"/>
                <a:gd name="T47" fmla="*/ 36 h 163"/>
                <a:gd name="T48" fmla="*/ 301 w 323"/>
                <a:gd name="T49" fmla="*/ 17 h 163"/>
                <a:gd name="T50" fmla="*/ 290 w 323"/>
                <a:gd name="T51" fmla="*/ 24 h 163"/>
                <a:gd name="T52" fmla="*/ 270 w 323"/>
                <a:gd name="T53" fmla="*/ 31 h 163"/>
                <a:gd name="T54" fmla="*/ 252 w 323"/>
                <a:gd name="T55" fmla="*/ 29 h 163"/>
                <a:gd name="T56" fmla="*/ 222 w 323"/>
                <a:gd name="T57" fmla="*/ 43 h 163"/>
                <a:gd name="T58" fmla="*/ 229 w 323"/>
                <a:gd name="T59" fmla="*/ 12 h 163"/>
                <a:gd name="T60" fmla="*/ 220 w 323"/>
                <a:gd name="T61" fmla="*/ 28 h 163"/>
                <a:gd name="T62" fmla="*/ 23 w 323"/>
                <a:gd name="T63" fmla="*/ 112 h 163"/>
                <a:gd name="T64" fmla="*/ 20 w 323"/>
                <a:gd name="T65" fmla="*/ 139 h 163"/>
                <a:gd name="T66" fmla="*/ 30 w 323"/>
                <a:gd name="T67" fmla="*/ 102 h 163"/>
                <a:gd name="T68" fmla="*/ 90 w 323"/>
                <a:gd name="T69" fmla="*/ 92 h 163"/>
                <a:gd name="T70" fmla="*/ 130 w 323"/>
                <a:gd name="T71" fmla="*/ 59 h 163"/>
                <a:gd name="T72" fmla="*/ 128 w 323"/>
                <a:gd name="T73" fmla="*/ 79 h 163"/>
                <a:gd name="T74" fmla="*/ 140 w 323"/>
                <a:gd name="T75" fmla="*/ 82 h 163"/>
                <a:gd name="T76" fmla="*/ 166 w 323"/>
                <a:gd name="T77" fmla="*/ 64 h 163"/>
                <a:gd name="T78" fmla="*/ 137 w 323"/>
                <a:gd name="T79" fmla="*/ 84 h 163"/>
                <a:gd name="T80" fmla="*/ 131 w 323"/>
                <a:gd name="T81" fmla="*/ 64 h 163"/>
                <a:gd name="T82" fmla="*/ 33 w 323"/>
                <a:gd name="T83" fmla="*/ 110 h 163"/>
                <a:gd name="T84" fmla="*/ 56 w 323"/>
                <a:gd name="T85" fmla="*/ 106 h 163"/>
                <a:gd name="T86" fmla="*/ 292 w 323"/>
                <a:gd name="T87" fmla="*/ 24 h 163"/>
                <a:gd name="T88" fmla="*/ 91 w 323"/>
                <a:gd name="T89" fmla="*/ 96 h 163"/>
                <a:gd name="T90" fmla="*/ 145 w 323"/>
                <a:gd name="T91" fmla="*/ 73 h 163"/>
                <a:gd name="T92" fmla="*/ 145 w 323"/>
                <a:gd name="T93" fmla="*/ 73 h 163"/>
                <a:gd name="T94" fmla="*/ 88 w 323"/>
                <a:gd name="T95" fmla="*/ 101 h 163"/>
                <a:gd name="T96" fmla="*/ 249 w 323"/>
                <a:gd name="T97" fmla="*/ 33 h 163"/>
                <a:gd name="T98" fmla="*/ 130 w 323"/>
                <a:gd name="T99" fmla="*/ 91 h 163"/>
                <a:gd name="T100" fmla="*/ 269 w 323"/>
                <a:gd name="T101" fmla="*/ 38 h 163"/>
                <a:gd name="T102" fmla="*/ 266 w 323"/>
                <a:gd name="T103" fmla="*/ 35 h 163"/>
                <a:gd name="T104" fmla="*/ 0 w 323"/>
                <a:gd name="T105" fmla="*/ 157 h 163"/>
                <a:gd name="T106" fmla="*/ 146 w 323"/>
                <a:gd name="T107" fmla="*/ 100 h 163"/>
                <a:gd name="T108" fmla="*/ 271 w 323"/>
                <a:gd name="T109" fmla="*/ 56 h 163"/>
                <a:gd name="T110" fmla="*/ 314 w 323"/>
                <a:gd name="T111" fmla="*/ 69 h 163"/>
                <a:gd name="T112" fmla="*/ 314 w 323"/>
                <a:gd name="T113" fmla="*/ 62 h 163"/>
                <a:gd name="T114" fmla="*/ 314 w 323"/>
                <a:gd name="T115" fmla="*/ 52 h 163"/>
                <a:gd name="T116" fmla="*/ 275 w 323"/>
                <a:gd name="T117" fmla="*/ 54 h 163"/>
                <a:gd name="T118" fmla="*/ 146 w 323"/>
                <a:gd name="T119" fmla="*/ 98 h 163"/>
                <a:gd name="T120" fmla="*/ 9 w 323"/>
                <a:gd name="T121" fmla="*/ 160 h 163"/>
                <a:gd name="T122" fmla="*/ 11 w 323"/>
                <a:gd name="T123" fmla="*/ 152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23" h="163">
                  <a:moveTo>
                    <a:pt x="30" y="93"/>
                  </a:moveTo>
                  <a:cubicBezTo>
                    <a:pt x="29" y="93"/>
                    <a:pt x="29" y="93"/>
                    <a:pt x="28" y="93"/>
                  </a:cubicBezTo>
                  <a:cubicBezTo>
                    <a:pt x="25" y="95"/>
                    <a:pt x="23" y="96"/>
                    <a:pt x="20" y="100"/>
                  </a:cubicBezTo>
                  <a:cubicBezTo>
                    <a:pt x="16" y="103"/>
                    <a:pt x="15" y="105"/>
                    <a:pt x="14" y="109"/>
                  </a:cubicBezTo>
                  <a:cubicBezTo>
                    <a:pt x="13" y="110"/>
                    <a:pt x="13" y="115"/>
                    <a:pt x="13" y="116"/>
                  </a:cubicBezTo>
                  <a:cubicBezTo>
                    <a:pt x="14" y="117"/>
                    <a:pt x="15" y="118"/>
                    <a:pt x="16" y="118"/>
                  </a:cubicBezTo>
                  <a:cubicBezTo>
                    <a:pt x="17" y="118"/>
                    <a:pt x="19" y="116"/>
                    <a:pt x="19" y="114"/>
                  </a:cubicBezTo>
                  <a:cubicBezTo>
                    <a:pt x="20" y="114"/>
                    <a:pt x="20" y="113"/>
                    <a:pt x="20" y="112"/>
                  </a:cubicBezTo>
                  <a:cubicBezTo>
                    <a:pt x="21" y="110"/>
                    <a:pt x="20" y="109"/>
                    <a:pt x="20" y="108"/>
                  </a:cubicBezTo>
                  <a:cubicBezTo>
                    <a:pt x="19" y="108"/>
                    <a:pt x="18" y="109"/>
                    <a:pt x="18" y="110"/>
                  </a:cubicBezTo>
                  <a:cubicBezTo>
                    <a:pt x="19" y="110"/>
                    <a:pt x="18" y="112"/>
                    <a:pt x="17" y="114"/>
                  </a:cubicBezTo>
                  <a:cubicBezTo>
                    <a:pt x="17" y="115"/>
                    <a:pt x="16" y="116"/>
                    <a:pt x="15" y="115"/>
                  </a:cubicBezTo>
                  <a:cubicBezTo>
                    <a:pt x="15" y="114"/>
                    <a:pt x="15" y="114"/>
                    <a:pt x="15" y="114"/>
                  </a:cubicBezTo>
                  <a:cubicBezTo>
                    <a:pt x="15" y="114"/>
                    <a:pt x="15" y="113"/>
                    <a:pt x="15" y="112"/>
                  </a:cubicBezTo>
                  <a:cubicBezTo>
                    <a:pt x="15" y="109"/>
                    <a:pt x="17" y="105"/>
                    <a:pt x="20" y="103"/>
                  </a:cubicBezTo>
                  <a:cubicBezTo>
                    <a:pt x="24" y="98"/>
                    <a:pt x="24" y="98"/>
                    <a:pt x="28" y="96"/>
                  </a:cubicBezTo>
                  <a:cubicBezTo>
                    <a:pt x="31" y="94"/>
                    <a:pt x="31" y="94"/>
                    <a:pt x="33" y="94"/>
                  </a:cubicBezTo>
                  <a:cubicBezTo>
                    <a:pt x="40" y="94"/>
                    <a:pt x="40" y="100"/>
                    <a:pt x="37" y="105"/>
                  </a:cubicBezTo>
                  <a:cubicBezTo>
                    <a:pt x="36" y="107"/>
                    <a:pt x="36" y="107"/>
                    <a:pt x="35" y="106"/>
                  </a:cubicBezTo>
                  <a:cubicBezTo>
                    <a:pt x="33" y="106"/>
                    <a:pt x="33" y="106"/>
                    <a:pt x="31" y="107"/>
                  </a:cubicBezTo>
                  <a:cubicBezTo>
                    <a:pt x="30" y="107"/>
                    <a:pt x="29" y="107"/>
                    <a:pt x="29" y="108"/>
                  </a:cubicBezTo>
                  <a:cubicBezTo>
                    <a:pt x="27" y="111"/>
                    <a:pt x="23" y="118"/>
                    <a:pt x="31" y="116"/>
                  </a:cubicBezTo>
                  <a:cubicBezTo>
                    <a:pt x="31" y="115"/>
                    <a:pt x="32" y="114"/>
                    <a:pt x="34" y="112"/>
                  </a:cubicBezTo>
                  <a:cubicBezTo>
                    <a:pt x="36" y="110"/>
                    <a:pt x="36" y="110"/>
                    <a:pt x="37" y="110"/>
                  </a:cubicBezTo>
                  <a:cubicBezTo>
                    <a:pt x="37" y="110"/>
                    <a:pt x="38" y="111"/>
                    <a:pt x="39" y="113"/>
                  </a:cubicBezTo>
                  <a:cubicBezTo>
                    <a:pt x="41" y="117"/>
                    <a:pt x="42" y="120"/>
                    <a:pt x="41" y="123"/>
                  </a:cubicBezTo>
                  <a:cubicBezTo>
                    <a:pt x="40" y="125"/>
                    <a:pt x="38" y="126"/>
                    <a:pt x="36" y="127"/>
                  </a:cubicBezTo>
                  <a:cubicBezTo>
                    <a:pt x="35" y="127"/>
                    <a:pt x="35" y="127"/>
                    <a:pt x="35" y="127"/>
                  </a:cubicBezTo>
                  <a:cubicBezTo>
                    <a:pt x="35" y="127"/>
                    <a:pt x="34" y="127"/>
                    <a:pt x="34" y="128"/>
                  </a:cubicBezTo>
                  <a:cubicBezTo>
                    <a:pt x="30" y="129"/>
                    <a:pt x="29" y="122"/>
                    <a:pt x="32" y="121"/>
                  </a:cubicBezTo>
                  <a:cubicBezTo>
                    <a:pt x="32" y="120"/>
                    <a:pt x="32" y="120"/>
                    <a:pt x="32" y="121"/>
                  </a:cubicBezTo>
                  <a:cubicBezTo>
                    <a:pt x="33" y="123"/>
                    <a:pt x="35" y="123"/>
                    <a:pt x="35" y="121"/>
                  </a:cubicBezTo>
                  <a:cubicBezTo>
                    <a:pt x="36" y="120"/>
                    <a:pt x="35" y="119"/>
                    <a:pt x="34" y="118"/>
                  </a:cubicBezTo>
                  <a:cubicBezTo>
                    <a:pt x="33" y="117"/>
                    <a:pt x="32" y="117"/>
                    <a:pt x="31" y="118"/>
                  </a:cubicBezTo>
                  <a:cubicBezTo>
                    <a:pt x="25" y="121"/>
                    <a:pt x="27" y="132"/>
                    <a:pt x="36" y="130"/>
                  </a:cubicBezTo>
                  <a:cubicBezTo>
                    <a:pt x="41" y="128"/>
                    <a:pt x="44" y="124"/>
                    <a:pt x="44" y="119"/>
                  </a:cubicBezTo>
                  <a:cubicBezTo>
                    <a:pt x="44" y="119"/>
                    <a:pt x="44" y="118"/>
                    <a:pt x="44" y="117"/>
                  </a:cubicBezTo>
                  <a:cubicBezTo>
                    <a:pt x="45" y="116"/>
                    <a:pt x="47" y="113"/>
                    <a:pt x="47" y="113"/>
                  </a:cubicBezTo>
                  <a:cubicBezTo>
                    <a:pt x="47" y="113"/>
                    <a:pt x="47" y="113"/>
                    <a:pt x="47" y="114"/>
                  </a:cubicBezTo>
                  <a:cubicBezTo>
                    <a:pt x="47" y="116"/>
                    <a:pt x="47" y="118"/>
                    <a:pt x="48" y="119"/>
                  </a:cubicBezTo>
                  <a:cubicBezTo>
                    <a:pt x="49" y="120"/>
                    <a:pt x="49" y="121"/>
                    <a:pt x="50" y="121"/>
                  </a:cubicBezTo>
                  <a:cubicBezTo>
                    <a:pt x="51" y="121"/>
                    <a:pt x="51" y="121"/>
                    <a:pt x="53" y="121"/>
                  </a:cubicBezTo>
                  <a:cubicBezTo>
                    <a:pt x="54" y="120"/>
                    <a:pt x="56" y="118"/>
                    <a:pt x="57" y="115"/>
                  </a:cubicBezTo>
                  <a:cubicBezTo>
                    <a:pt x="58" y="114"/>
                    <a:pt x="58" y="114"/>
                    <a:pt x="59" y="114"/>
                  </a:cubicBezTo>
                  <a:cubicBezTo>
                    <a:pt x="59" y="114"/>
                    <a:pt x="59" y="115"/>
                    <a:pt x="60" y="115"/>
                  </a:cubicBezTo>
                  <a:cubicBezTo>
                    <a:pt x="61" y="117"/>
                    <a:pt x="62" y="118"/>
                    <a:pt x="63" y="117"/>
                  </a:cubicBezTo>
                  <a:cubicBezTo>
                    <a:pt x="63" y="117"/>
                    <a:pt x="64" y="116"/>
                    <a:pt x="64" y="115"/>
                  </a:cubicBezTo>
                  <a:cubicBezTo>
                    <a:pt x="65" y="113"/>
                    <a:pt x="65" y="112"/>
                    <a:pt x="65" y="112"/>
                  </a:cubicBezTo>
                  <a:cubicBezTo>
                    <a:pt x="66" y="112"/>
                    <a:pt x="66" y="113"/>
                    <a:pt x="67" y="114"/>
                  </a:cubicBezTo>
                  <a:cubicBezTo>
                    <a:pt x="68" y="115"/>
                    <a:pt x="68" y="115"/>
                    <a:pt x="70" y="115"/>
                  </a:cubicBezTo>
                  <a:cubicBezTo>
                    <a:pt x="72" y="115"/>
                    <a:pt x="73" y="115"/>
                    <a:pt x="75" y="114"/>
                  </a:cubicBezTo>
                  <a:cubicBezTo>
                    <a:pt x="77" y="113"/>
                    <a:pt x="78" y="113"/>
                    <a:pt x="80" y="111"/>
                  </a:cubicBezTo>
                  <a:cubicBezTo>
                    <a:pt x="81" y="110"/>
                    <a:pt x="82" y="108"/>
                    <a:pt x="82" y="108"/>
                  </a:cubicBezTo>
                  <a:cubicBezTo>
                    <a:pt x="83" y="107"/>
                    <a:pt x="83" y="106"/>
                    <a:pt x="84" y="106"/>
                  </a:cubicBezTo>
                  <a:cubicBezTo>
                    <a:pt x="84" y="105"/>
                    <a:pt x="84" y="105"/>
                    <a:pt x="85" y="105"/>
                  </a:cubicBezTo>
                  <a:cubicBezTo>
                    <a:pt x="85" y="105"/>
                    <a:pt x="85" y="109"/>
                    <a:pt x="85" y="111"/>
                  </a:cubicBezTo>
                  <a:cubicBezTo>
                    <a:pt x="85" y="113"/>
                    <a:pt x="85" y="115"/>
                    <a:pt x="85" y="115"/>
                  </a:cubicBezTo>
                  <a:cubicBezTo>
                    <a:pt x="85" y="115"/>
                    <a:pt x="86" y="115"/>
                    <a:pt x="86" y="115"/>
                  </a:cubicBezTo>
                  <a:cubicBezTo>
                    <a:pt x="89" y="114"/>
                    <a:pt x="86" y="105"/>
                    <a:pt x="89" y="106"/>
                  </a:cubicBezTo>
                  <a:cubicBezTo>
                    <a:pt x="89" y="106"/>
                    <a:pt x="90" y="105"/>
                    <a:pt x="91" y="105"/>
                  </a:cubicBezTo>
                  <a:cubicBezTo>
                    <a:pt x="94" y="104"/>
                    <a:pt x="95" y="106"/>
                    <a:pt x="97" y="106"/>
                  </a:cubicBezTo>
                  <a:cubicBezTo>
                    <a:pt x="101" y="106"/>
                    <a:pt x="105" y="104"/>
                    <a:pt x="107" y="101"/>
                  </a:cubicBezTo>
                  <a:cubicBezTo>
                    <a:pt x="107" y="101"/>
                    <a:pt x="113" y="93"/>
                    <a:pt x="110" y="95"/>
                  </a:cubicBezTo>
                  <a:cubicBezTo>
                    <a:pt x="108" y="95"/>
                    <a:pt x="108" y="94"/>
                    <a:pt x="107" y="97"/>
                  </a:cubicBezTo>
                  <a:cubicBezTo>
                    <a:pt x="106" y="100"/>
                    <a:pt x="104" y="101"/>
                    <a:pt x="102" y="102"/>
                  </a:cubicBezTo>
                  <a:cubicBezTo>
                    <a:pt x="99" y="104"/>
                    <a:pt x="98" y="104"/>
                    <a:pt x="97" y="102"/>
                  </a:cubicBezTo>
                  <a:cubicBezTo>
                    <a:pt x="96" y="101"/>
                    <a:pt x="96" y="101"/>
                    <a:pt x="96" y="101"/>
                  </a:cubicBezTo>
                  <a:cubicBezTo>
                    <a:pt x="96" y="100"/>
                    <a:pt x="96" y="100"/>
                    <a:pt x="96" y="100"/>
                  </a:cubicBezTo>
                  <a:cubicBezTo>
                    <a:pt x="97" y="97"/>
                    <a:pt x="98" y="94"/>
                    <a:pt x="97" y="92"/>
                  </a:cubicBezTo>
                  <a:cubicBezTo>
                    <a:pt x="97" y="91"/>
                    <a:pt x="96" y="90"/>
                    <a:pt x="95" y="90"/>
                  </a:cubicBezTo>
                  <a:cubicBezTo>
                    <a:pt x="94" y="90"/>
                    <a:pt x="94" y="91"/>
                    <a:pt x="93" y="91"/>
                  </a:cubicBezTo>
                  <a:cubicBezTo>
                    <a:pt x="93" y="91"/>
                    <a:pt x="93" y="91"/>
                    <a:pt x="93" y="91"/>
                  </a:cubicBezTo>
                  <a:cubicBezTo>
                    <a:pt x="93" y="91"/>
                    <a:pt x="93" y="90"/>
                    <a:pt x="94" y="88"/>
                  </a:cubicBezTo>
                  <a:cubicBezTo>
                    <a:pt x="95" y="85"/>
                    <a:pt x="95" y="75"/>
                    <a:pt x="94" y="74"/>
                  </a:cubicBezTo>
                  <a:cubicBezTo>
                    <a:pt x="94" y="73"/>
                    <a:pt x="94" y="73"/>
                    <a:pt x="94" y="73"/>
                  </a:cubicBezTo>
                  <a:cubicBezTo>
                    <a:pt x="93" y="72"/>
                    <a:pt x="91" y="71"/>
                    <a:pt x="90" y="71"/>
                  </a:cubicBezTo>
                  <a:cubicBezTo>
                    <a:pt x="90" y="72"/>
                    <a:pt x="90" y="72"/>
                    <a:pt x="89" y="72"/>
                  </a:cubicBezTo>
                  <a:cubicBezTo>
                    <a:pt x="85" y="77"/>
                    <a:pt x="85" y="90"/>
                    <a:pt x="85" y="96"/>
                  </a:cubicBezTo>
                  <a:cubicBezTo>
                    <a:pt x="85" y="96"/>
                    <a:pt x="85" y="97"/>
                    <a:pt x="85" y="98"/>
                  </a:cubicBezTo>
                  <a:cubicBezTo>
                    <a:pt x="85" y="99"/>
                    <a:pt x="85" y="100"/>
                    <a:pt x="85" y="101"/>
                  </a:cubicBezTo>
                  <a:cubicBezTo>
                    <a:pt x="84" y="101"/>
                    <a:pt x="84" y="102"/>
                    <a:pt x="84" y="103"/>
                  </a:cubicBezTo>
                  <a:cubicBezTo>
                    <a:pt x="83" y="103"/>
                    <a:pt x="83" y="104"/>
                    <a:pt x="83" y="104"/>
                  </a:cubicBezTo>
                  <a:cubicBezTo>
                    <a:pt x="83" y="104"/>
                    <a:pt x="82" y="105"/>
                    <a:pt x="81" y="106"/>
                  </a:cubicBezTo>
                  <a:cubicBezTo>
                    <a:pt x="80" y="107"/>
                    <a:pt x="79" y="108"/>
                    <a:pt x="79" y="109"/>
                  </a:cubicBezTo>
                  <a:cubicBezTo>
                    <a:pt x="78" y="110"/>
                    <a:pt x="77" y="110"/>
                    <a:pt x="74" y="111"/>
                  </a:cubicBezTo>
                  <a:cubicBezTo>
                    <a:pt x="71" y="113"/>
                    <a:pt x="71" y="113"/>
                    <a:pt x="70" y="113"/>
                  </a:cubicBezTo>
                  <a:cubicBezTo>
                    <a:pt x="69" y="112"/>
                    <a:pt x="68" y="112"/>
                    <a:pt x="68" y="111"/>
                  </a:cubicBezTo>
                  <a:cubicBezTo>
                    <a:pt x="67" y="109"/>
                    <a:pt x="67" y="108"/>
                    <a:pt x="67" y="106"/>
                  </a:cubicBezTo>
                  <a:cubicBezTo>
                    <a:pt x="67" y="106"/>
                    <a:pt x="68" y="104"/>
                    <a:pt x="68" y="104"/>
                  </a:cubicBezTo>
                  <a:cubicBezTo>
                    <a:pt x="68" y="101"/>
                    <a:pt x="72" y="96"/>
                    <a:pt x="74" y="95"/>
                  </a:cubicBezTo>
                  <a:cubicBezTo>
                    <a:pt x="75" y="95"/>
                    <a:pt x="75" y="95"/>
                    <a:pt x="76" y="96"/>
                  </a:cubicBezTo>
                  <a:cubicBezTo>
                    <a:pt x="76" y="97"/>
                    <a:pt x="76" y="98"/>
                    <a:pt x="76" y="100"/>
                  </a:cubicBezTo>
                  <a:cubicBezTo>
                    <a:pt x="75" y="101"/>
                    <a:pt x="74" y="103"/>
                    <a:pt x="73" y="103"/>
                  </a:cubicBezTo>
                  <a:cubicBezTo>
                    <a:pt x="73" y="104"/>
                    <a:pt x="73" y="103"/>
                    <a:pt x="74" y="102"/>
                  </a:cubicBezTo>
                  <a:cubicBezTo>
                    <a:pt x="74" y="101"/>
                    <a:pt x="74" y="100"/>
                    <a:pt x="74" y="100"/>
                  </a:cubicBezTo>
                  <a:cubicBezTo>
                    <a:pt x="74" y="100"/>
                    <a:pt x="73" y="100"/>
                    <a:pt x="73" y="100"/>
                  </a:cubicBezTo>
                  <a:cubicBezTo>
                    <a:pt x="72" y="101"/>
                    <a:pt x="72" y="101"/>
                    <a:pt x="71" y="102"/>
                  </a:cubicBezTo>
                  <a:cubicBezTo>
                    <a:pt x="71" y="103"/>
                    <a:pt x="71" y="104"/>
                    <a:pt x="71" y="104"/>
                  </a:cubicBezTo>
                  <a:cubicBezTo>
                    <a:pt x="71" y="105"/>
                    <a:pt x="71" y="106"/>
                    <a:pt x="71" y="106"/>
                  </a:cubicBezTo>
                  <a:cubicBezTo>
                    <a:pt x="71" y="107"/>
                    <a:pt x="72" y="107"/>
                    <a:pt x="73" y="106"/>
                  </a:cubicBezTo>
                  <a:cubicBezTo>
                    <a:pt x="75" y="105"/>
                    <a:pt x="78" y="101"/>
                    <a:pt x="78" y="98"/>
                  </a:cubicBezTo>
                  <a:cubicBezTo>
                    <a:pt x="78" y="96"/>
                    <a:pt x="78" y="93"/>
                    <a:pt x="76" y="93"/>
                  </a:cubicBezTo>
                  <a:cubicBezTo>
                    <a:pt x="75" y="92"/>
                    <a:pt x="69" y="96"/>
                    <a:pt x="68" y="98"/>
                  </a:cubicBezTo>
                  <a:cubicBezTo>
                    <a:pt x="68" y="98"/>
                    <a:pt x="67" y="100"/>
                    <a:pt x="67" y="101"/>
                  </a:cubicBezTo>
                  <a:cubicBezTo>
                    <a:pt x="66" y="102"/>
                    <a:pt x="65" y="105"/>
                    <a:pt x="65" y="106"/>
                  </a:cubicBezTo>
                  <a:cubicBezTo>
                    <a:pt x="64" y="108"/>
                    <a:pt x="64" y="110"/>
                    <a:pt x="64" y="110"/>
                  </a:cubicBezTo>
                  <a:cubicBezTo>
                    <a:pt x="64" y="110"/>
                    <a:pt x="63" y="111"/>
                    <a:pt x="63" y="112"/>
                  </a:cubicBezTo>
                  <a:cubicBezTo>
                    <a:pt x="63" y="113"/>
                    <a:pt x="62" y="114"/>
                    <a:pt x="62" y="114"/>
                  </a:cubicBezTo>
                  <a:cubicBezTo>
                    <a:pt x="61" y="114"/>
                    <a:pt x="60" y="111"/>
                    <a:pt x="60" y="109"/>
                  </a:cubicBezTo>
                  <a:cubicBezTo>
                    <a:pt x="60" y="105"/>
                    <a:pt x="59" y="103"/>
                    <a:pt x="55" y="103"/>
                  </a:cubicBezTo>
                  <a:cubicBezTo>
                    <a:pt x="51" y="103"/>
                    <a:pt x="48" y="107"/>
                    <a:pt x="46" y="110"/>
                  </a:cubicBezTo>
                  <a:cubicBezTo>
                    <a:pt x="46" y="111"/>
                    <a:pt x="45" y="112"/>
                    <a:pt x="45" y="113"/>
                  </a:cubicBezTo>
                  <a:cubicBezTo>
                    <a:pt x="43" y="115"/>
                    <a:pt x="43" y="115"/>
                    <a:pt x="43" y="115"/>
                  </a:cubicBezTo>
                  <a:cubicBezTo>
                    <a:pt x="42" y="112"/>
                    <a:pt x="41" y="109"/>
                    <a:pt x="39" y="108"/>
                  </a:cubicBezTo>
                  <a:cubicBezTo>
                    <a:pt x="38" y="107"/>
                    <a:pt x="38" y="108"/>
                    <a:pt x="40" y="105"/>
                  </a:cubicBezTo>
                  <a:cubicBezTo>
                    <a:pt x="44" y="97"/>
                    <a:pt x="39" y="89"/>
                    <a:pt x="30" y="93"/>
                  </a:cubicBezTo>
                  <a:close/>
                  <a:moveTo>
                    <a:pt x="227" y="9"/>
                  </a:moveTo>
                  <a:cubicBezTo>
                    <a:pt x="225" y="9"/>
                    <a:pt x="224" y="10"/>
                    <a:pt x="223" y="10"/>
                  </a:cubicBezTo>
                  <a:cubicBezTo>
                    <a:pt x="222" y="11"/>
                    <a:pt x="221" y="14"/>
                    <a:pt x="220" y="17"/>
                  </a:cubicBezTo>
                  <a:cubicBezTo>
                    <a:pt x="220" y="18"/>
                    <a:pt x="219" y="19"/>
                    <a:pt x="219" y="19"/>
                  </a:cubicBezTo>
                  <a:cubicBezTo>
                    <a:pt x="219" y="20"/>
                    <a:pt x="218" y="25"/>
                    <a:pt x="218" y="27"/>
                  </a:cubicBezTo>
                  <a:cubicBezTo>
                    <a:pt x="218" y="27"/>
                    <a:pt x="218" y="29"/>
                    <a:pt x="218" y="31"/>
                  </a:cubicBezTo>
                  <a:cubicBezTo>
                    <a:pt x="218" y="32"/>
                    <a:pt x="218" y="34"/>
                    <a:pt x="218" y="36"/>
                  </a:cubicBezTo>
                  <a:cubicBezTo>
                    <a:pt x="218" y="37"/>
                    <a:pt x="218" y="38"/>
                    <a:pt x="218" y="38"/>
                  </a:cubicBezTo>
                  <a:cubicBezTo>
                    <a:pt x="218" y="39"/>
                    <a:pt x="218" y="40"/>
                    <a:pt x="218" y="41"/>
                  </a:cubicBezTo>
                  <a:cubicBezTo>
                    <a:pt x="217" y="44"/>
                    <a:pt x="217" y="46"/>
                    <a:pt x="217" y="47"/>
                  </a:cubicBezTo>
                  <a:cubicBezTo>
                    <a:pt x="216" y="52"/>
                    <a:pt x="204" y="65"/>
                    <a:pt x="199" y="63"/>
                  </a:cubicBezTo>
                  <a:cubicBezTo>
                    <a:pt x="190" y="61"/>
                    <a:pt x="201" y="43"/>
                    <a:pt x="206" y="46"/>
                  </a:cubicBezTo>
                  <a:cubicBezTo>
                    <a:pt x="207" y="48"/>
                    <a:pt x="207" y="49"/>
                    <a:pt x="205" y="52"/>
                  </a:cubicBezTo>
                  <a:cubicBezTo>
                    <a:pt x="203" y="54"/>
                    <a:pt x="201" y="54"/>
                    <a:pt x="203" y="52"/>
                  </a:cubicBezTo>
                  <a:cubicBezTo>
                    <a:pt x="203" y="51"/>
                    <a:pt x="204" y="50"/>
                    <a:pt x="204" y="50"/>
                  </a:cubicBezTo>
                  <a:cubicBezTo>
                    <a:pt x="201" y="48"/>
                    <a:pt x="200" y="54"/>
                    <a:pt x="200" y="56"/>
                  </a:cubicBezTo>
                  <a:cubicBezTo>
                    <a:pt x="201" y="56"/>
                    <a:pt x="202" y="56"/>
                    <a:pt x="203" y="56"/>
                  </a:cubicBezTo>
                  <a:cubicBezTo>
                    <a:pt x="205" y="55"/>
                    <a:pt x="208" y="51"/>
                    <a:pt x="209" y="49"/>
                  </a:cubicBezTo>
                  <a:cubicBezTo>
                    <a:pt x="209" y="48"/>
                    <a:pt x="209" y="46"/>
                    <a:pt x="208" y="45"/>
                  </a:cubicBezTo>
                  <a:cubicBezTo>
                    <a:pt x="204" y="40"/>
                    <a:pt x="197" y="49"/>
                    <a:pt x="195" y="53"/>
                  </a:cubicBezTo>
                  <a:cubicBezTo>
                    <a:pt x="195" y="54"/>
                    <a:pt x="194" y="56"/>
                    <a:pt x="193" y="58"/>
                  </a:cubicBezTo>
                  <a:cubicBezTo>
                    <a:pt x="191" y="62"/>
                    <a:pt x="191" y="62"/>
                    <a:pt x="191" y="62"/>
                  </a:cubicBezTo>
                  <a:cubicBezTo>
                    <a:pt x="189" y="61"/>
                    <a:pt x="189" y="61"/>
                    <a:pt x="189" y="61"/>
                  </a:cubicBezTo>
                  <a:cubicBezTo>
                    <a:pt x="188" y="60"/>
                    <a:pt x="187" y="59"/>
                    <a:pt x="186" y="59"/>
                  </a:cubicBezTo>
                  <a:cubicBezTo>
                    <a:pt x="185" y="57"/>
                    <a:pt x="185" y="57"/>
                    <a:pt x="184" y="55"/>
                  </a:cubicBezTo>
                  <a:cubicBezTo>
                    <a:pt x="184" y="54"/>
                    <a:pt x="184" y="53"/>
                    <a:pt x="184" y="52"/>
                  </a:cubicBezTo>
                  <a:cubicBezTo>
                    <a:pt x="185" y="51"/>
                    <a:pt x="185" y="50"/>
                    <a:pt x="185" y="49"/>
                  </a:cubicBezTo>
                  <a:cubicBezTo>
                    <a:pt x="185" y="48"/>
                    <a:pt x="185" y="48"/>
                    <a:pt x="184" y="47"/>
                  </a:cubicBezTo>
                  <a:cubicBezTo>
                    <a:pt x="184" y="47"/>
                    <a:pt x="184" y="47"/>
                    <a:pt x="184" y="47"/>
                  </a:cubicBezTo>
                  <a:cubicBezTo>
                    <a:pt x="183" y="48"/>
                    <a:pt x="183" y="48"/>
                    <a:pt x="183" y="48"/>
                  </a:cubicBezTo>
                  <a:cubicBezTo>
                    <a:pt x="183" y="49"/>
                    <a:pt x="182" y="51"/>
                    <a:pt x="182" y="51"/>
                  </a:cubicBezTo>
                  <a:cubicBezTo>
                    <a:pt x="181" y="55"/>
                    <a:pt x="180" y="59"/>
                    <a:pt x="178" y="62"/>
                  </a:cubicBezTo>
                  <a:cubicBezTo>
                    <a:pt x="177" y="65"/>
                    <a:pt x="175" y="69"/>
                    <a:pt x="172" y="72"/>
                  </a:cubicBezTo>
                  <a:cubicBezTo>
                    <a:pt x="170" y="74"/>
                    <a:pt x="169" y="76"/>
                    <a:pt x="169" y="76"/>
                  </a:cubicBezTo>
                  <a:cubicBezTo>
                    <a:pt x="169" y="76"/>
                    <a:pt x="169" y="77"/>
                    <a:pt x="170" y="77"/>
                  </a:cubicBezTo>
                  <a:cubicBezTo>
                    <a:pt x="171" y="77"/>
                    <a:pt x="172" y="75"/>
                    <a:pt x="173" y="74"/>
                  </a:cubicBezTo>
                  <a:cubicBezTo>
                    <a:pt x="173" y="74"/>
                    <a:pt x="173" y="73"/>
                    <a:pt x="173" y="73"/>
                  </a:cubicBezTo>
                  <a:cubicBezTo>
                    <a:pt x="175" y="70"/>
                    <a:pt x="177" y="67"/>
                    <a:pt x="179" y="65"/>
                  </a:cubicBezTo>
                  <a:cubicBezTo>
                    <a:pt x="180" y="63"/>
                    <a:pt x="181" y="61"/>
                    <a:pt x="182" y="59"/>
                  </a:cubicBezTo>
                  <a:cubicBezTo>
                    <a:pt x="182" y="57"/>
                    <a:pt x="183" y="57"/>
                    <a:pt x="183" y="58"/>
                  </a:cubicBezTo>
                  <a:cubicBezTo>
                    <a:pt x="183" y="59"/>
                    <a:pt x="185" y="61"/>
                    <a:pt x="187" y="62"/>
                  </a:cubicBezTo>
                  <a:cubicBezTo>
                    <a:pt x="188" y="63"/>
                    <a:pt x="189" y="64"/>
                    <a:pt x="190" y="64"/>
                  </a:cubicBezTo>
                  <a:cubicBezTo>
                    <a:pt x="191" y="64"/>
                    <a:pt x="191" y="65"/>
                    <a:pt x="190" y="66"/>
                  </a:cubicBezTo>
                  <a:cubicBezTo>
                    <a:pt x="190" y="67"/>
                    <a:pt x="190" y="68"/>
                    <a:pt x="190" y="68"/>
                  </a:cubicBezTo>
                  <a:cubicBezTo>
                    <a:pt x="188" y="70"/>
                    <a:pt x="188" y="70"/>
                    <a:pt x="186" y="69"/>
                  </a:cubicBezTo>
                  <a:cubicBezTo>
                    <a:pt x="185" y="68"/>
                    <a:pt x="184" y="67"/>
                    <a:pt x="186" y="68"/>
                  </a:cubicBezTo>
                  <a:cubicBezTo>
                    <a:pt x="187" y="68"/>
                    <a:pt x="187" y="68"/>
                    <a:pt x="188" y="67"/>
                  </a:cubicBezTo>
                  <a:cubicBezTo>
                    <a:pt x="188" y="66"/>
                    <a:pt x="188" y="66"/>
                    <a:pt x="187" y="65"/>
                  </a:cubicBezTo>
                  <a:cubicBezTo>
                    <a:pt x="185" y="63"/>
                    <a:pt x="184" y="63"/>
                    <a:pt x="183" y="64"/>
                  </a:cubicBezTo>
                  <a:cubicBezTo>
                    <a:pt x="181" y="65"/>
                    <a:pt x="180" y="66"/>
                    <a:pt x="181" y="68"/>
                  </a:cubicBezTo>
                  <a:cubicBezTo>
                    <a:pt x="183" y="73"/>
                    <a:pt x="183" y="72"/>
                    <a:pt x="187" y="72"/>
                  </a:cubicBezTo>
                  <a:cubicBezTo>
                    <a:pt x="188" y="72"/>
                    <a:pt x="189" y="72"/>
                    <a:pt x="189" y="72"/>
                  </a:cubicBezTo>
                  <a:cubicBezTo>
                    <a:pt x="190" y="71"/>
                    <a:pt x="192" y="70"/>
                    <a:pt x="192" y="69"/>
                  </a:cubicBezTo>
                  <a:cubicBezTo>
                    <a:pt x="193" y="68"/>
                    <a:pt x="193" y="65"/>
                    <a:pt x="193" y="64"/>
                  </a:cubicBezTo>
                  <a:cubicBezTo>
                    <a:pt x="193" y="64"/>
                    <a:pt x="193" y="63"/>
                    <a:pt x="193" y="63"/>
                  </a:cubicBezTo>
                  <a:cubicBezTo>
                    <a:pt x="193" y="63"/>
                    <a:pt x="194" y="62"/>
                    <a:pt x="194" y="62"/>
                  </a:cubicBezTo>
                  <a:cubicBezTo>
                    <a:pt x="194" y="61"/>
                    <a:pt x="194" y="61"/>
                    <a:pt x="195" y="62"/>
                  </a:cubicBezTo>
                  <a:cubicBezTo>
                    <a:pt x="195" y="64"/>
                    <a:pt x="195" y="65"/>
                    <a:pt x="198" y="66"/>
                  </a:cubicBezTo>
                  <a:cubicBezTo>
                    <a:pt x="207" y="66"/>
                    <a:pt x="212" y="59"/>
                    <a:pt x="216" y="52"/>
                  </a:cubicBezTo>
                  <a:cubicBezTo>
                    <a:pt x="217" y="51"/>
                    <a:pt x="217" y="51"/>
                    <a:pt x="217" y="53"/>
                  </a:cubicBezTo>
                  <a:cubicBezTo>
                    <a:pt x="217" y="54"/>
                    <a:pt x="217" y="56"/>
                    <a:pt x="217" y="56"/>
                  </a:cubicBezTo>
                  <a:cubicBezTo>
                    <a:pt x="217" y="57"/>
                    <a:pt x="217" y="58"/>
                    <a:pt x="217" y="60"/>
                  </a:cubicBezTo>
                  <a:cubicBezTo>
                    <a:pt x="217" y="62"/>
                    <a:pt x="217" y="66"/>
                    <a:pt x="217" y="66"/>
                  </a:cubicBezTo>
                  <a:cubicBezTo>
                    <a:pt x="218" y="66"/>
                    <a:pt x="218" y="66"/>
                    <a:pt x="219" y="66"/>
                  </a:cubicBezTo>
                  <a:cubicBezTo>
                    <a:pt x="219" y="66"/>
                    <a:pt x="219" y="66"/>
                    <a:pt x="219" y="63"/>
                  </a:cubicBezTo>
                  <a:cubicBezTo>
                    <a:pt x="219" y="62"/>
                    <a:pt x="219" y="61"/>
                    <a:pt x="219" y="60"/>
                  </a:cubicBezTo>
                  <a:cubicBezTo>
                    <a:pt x="219" y="59"/>
                    <a:pt x="219" y="58"/>
                    <a:pt x="220" y="57"/>
                  </a:cubicBezTo>
                  <a:cubicBezTo>
                    <a:pt x="220" y="56"/>
                    <a:pt x="220" y="56"/>
                    <a:pt x="220" y="55"/>
                  </a:cubicBezTo>
                  <a:cubicBezTo>
                    <a:pt x="219" y="55"/>
                    <a:pt x="221" y="50"/>
                    <a:pt x="222" y="47"/>
                  </a:cubicBezTo>
                  <a:cubicBezTo>
                    <a:pt x="223" y="45"/>
                    <a:pt x="224" y="44"/>
                    <a:pt x="227" y="43"/>
                  </a:cubicBezTo>
                  <a:cubicBezTo>
                    <a:pt x="228" y="42"/>
                    <a:pt x="228" y="42"/>
                    <a:pt x="229" y="43"/>
                  </a:cubicBezTo>
                  <a:cubicBezTo>
                    <a:pt x="230" y="47"/>
                    <a:pt x="229" y="51"/>
                    <a:pt x="229" y="54"/>
                  </a:cubicBezTo>
                  <a:cubicBezTo>
                    <a:pt x="229" y="56"/>
                    <a:pt x="231" y="57"/>
                    <a:pt x="233" y="57"/>
                  </a:cubicBezTo>
                  <a:cubicBezTo>
                    <a:pt x="234" y="58"/>
                    <a:pt x="234" y="58"/>
                    <a:pt x="235" y="58"/>
                  </a:cubicBezTo>
                  <a:cubicBezTo>
                    <a:pt x="240" y="55"/>
                    <a:pt x="238" y="49"/>
                    <a:pt x="240" y="47"/>
                  </a:cubicBezTo>
                  <a:cubicBezTo>
                    <a:pt x="240" y="47"/>
                    <a:pt x="240" y="47"/>
                    <a:pt x="240" y="47"/>
                  </a:cubicBezTo>
                  <a:cubicBezTo>
                    <a:pt x="240" y="47"/>
                    <a:pt x="241" y="43"/>
                    <a:pt x="242" y="42"/>
                  </a:cubicBezTo>
                  <a:cubicBezTo>
                    <a:pt x="242" y="40"/>
                    <a:pt x="243" y="40"/>
                    <a:pt x="242" y="41"/>
                  </a:cubicBezTo>
                  <a:cubicBezTo>
                    <a:pt x="241" y="44"/>
                    <a:pt x="240" y="49"/>
                    <a:pt x="240" y="50"/>
                  </a:cubicBezTo>
                  <a:cubicBezTo>
                    <a:pt x="241" y="51"/>
                    <a:pt x="241" y="52"/>
                    <a:pt x="242" y="52"/>
                  </a:cubicBezTo>
                  <a:cubicBezTo>
                    <a:pt x="249" y="53"/>
                    <a:pt x="250" y="46"/>
                    <a:pt x="253" y="41"/>
                  </a:cubicBezTo>
                  <a:cubicBezTo>
                    <a:pt x="254" y="40"/>
                    <a:pt x="254" y="40"/>
                    <a:pt x="256" y="39"/>
                  </a:cubicBezTo>
                  <a:cubicBezTo>
                    <a:pt x="257" y="38"/>
                    <a:pt x="258" y="38"/>
                    <a:pt x="259" y="37"/>
                  </a:cubicBezTo>
                  <a:cubicBezTo>
                    <a:pt x="260" y="36"/>
                    <a:pt x="263" y="33"/>
                    <a:pt x="264" y="33"/>
                  </a:cubicBezTo>
                  <a:cubicBezTo>
                    <a:pt x="265" y="32"/>
                    <a:pt x="265" y="33"/>
                    <a:pt x="264" y="34"/>
                  </a:cubicBezTo>
                  <a:cubicBezTo>
                    <a:pt x="261" y="36"/>
                    <a:pt x="259" y="41"/>
                    <a:pt x="259" y="43"/>
                  </a:cubicBezTo>
                  <a:cubicBezTo>
                    <a:pt x="258" y="43"/>
                    <a:pt x="258" y="44"/>
                    <a:pt x="258" y="44"/>
                  </a:cubicBezTo>
                  <a:cubicBezTo>
                    <a:pt x="258" y="45"/>
                    <a:pt x="258" y="45"/>
                    <a:pt x="258" y="46"/>
                  </a:cubicBezTo>
                  <a:cubicBezTo>
                    <a:pt x="258" y="46"/>
                    <a:pt x="258" y="47"/>
                    <a:pt x="258" y="47"/>
                  </a:cubicBezTo>
                  <a:cubicBezTo>
                    <a:pt x="260" y="53"/>
                    <a:pt x="266" y="50"/>
                    <a:pt x="268" y="47"/>
                  </a:cubicBezTo>
                  <a:cubicBezTo>
                    <a:pt x="269" y="46"/>
                    <a:pt x="270" y="45"/>
                    <a:pt x="270" y="45"/>
                  </a:cubicBezTo>
                  <a:cubicBezTo>
                    <a:pt x="270" y="45"/>
                    <a:pt x="271" y="44"/>
                    <a:pt x="271" y="43"/>
                  </a:cubicBezTo>
                  <a:cubicBezTo>
                    <a:pt x="273" y="40"/>
                    <a:pt x="273" y="40"/>
                    <a:pt x="276" y="38"/>
                  </a:cubicBezTo>
                  <a:cubicBezTo>
                    <a:pt x="280" y="37"/>
                    <a:pt x="282" y="36"/>
                    <a:pt x="287" y="33"/>
                  </a:cubicBezTo>
                  <a:cubicBezTo>
                    <a:pt x="288" y="32"/>
                    <a:pt x="288" y="32"/>
                    <a:pt x="288" y="32"/>
                  </a:cubicBezTo>
                  <a:cubicBezTo>
                    <a:pt x="288" y="34"/>
                    <a:pt x="288" y="34"/>
                    <a:pt x="288" y="34"/>
                  </a:cubicBezTo>
                  <a:cubicBezTo>
                    <a:pt x="292" y="44"/>
                    <a:pt x="292" y="41"/>
                    <a:pt x="298" y="43"/>
                  </a:cubicBezTo>
                  <a:cubicBezTo>
                    <a:pt x="298" y="43"/>
                    <a:pt x="304" y="41"/>
                    <a:pt x="305" y="40"/>
                  </a:cubicBezTo>
                  <a:cubicBezTo>
                    <a:pt x="305" y="39"/>
                    <a:pt x="306" y="38"/>
                    <a:pt x="307" y="38"/>
                  </a:cubicBezTo>
                  <a:cubicBezTo>
                    <a:pt x="308" y="37"/>
                    <a:pt x="308" y="37"/>
                    <a:pt x="309" y="36"/>
                  </a:cubicBezTo>
                  <a:cubicBezTo>
                    <a:pt x="309" y="36"/>
                    <a:pt x="310" y="36"/>
                    <a:pt x="311" y="35"/>
                  </a:cubicBezTo>
                  <a:cubicBezTo>
                    <a:pt x="312" y="34"/>
                    <a:pt x="313" y="34"/>
                    <a:pt x="312" y="33"/>
                  </a:cubicBezTo>
                  <a:cubicBezTo>
                    <a:pt x="312" y="32"/>
                    <a:pt x="311" y="32"/>
                    <a:pt x="310" y="34"/>
                  </a:cubicBezTo>
                  <a:cubicBezTo>
                    <a:pt x="309" y="34"/>
                    <a:pt x="307" y="36"/>
                    <a:pt x="305" y="37"/>
                  </a:cubicBezTo>
                  <a:cubicBezTo>
                    <a:pt x="299" y="42"/>
                    <a:pt x="292" y="43"/>
                    <a:pt x="290" y="34"/>
                  </a:cubicBezTo>
                  <a:cubicBezTo>
                    <a:pt x="290" y="32"/>
                    <a:pt x="291" y="29"/>
                    <a:pt x="292" y="29"/>
                  </a:cubicBezTo>
                  <a:cubicBezTo>
                    <a:pt x="292" y="29"/>
                    <a:pt x="293" y="27"/>
                    <a:pt x="294" y="26"/>
                  </a:cubicBezTo>
                  <a:cubicBezTo>
                    <a:pt x="297" y="22"/>
                    <a:pt x="297" y="22"/>
                    <a:pt x="298" y="21"/>
                  </a:cubicBezTo>
                  <a:cubicBezTo>
                    <a:pt x="300" y="19"/>
                    <a:pt x="302" y="17"/>
                    <a:pt x="301" y="17"/>
                  </a:cubicBezTo>
                  <a:cubicBezTo>
                    <a:pt x="301" y="16"/>
                    <a:pt x="302" y="16"/>
                    <a:pt x="302" y="16"/>
                  </a:cubicBezTo>
                  <a:cubicBezTo>
                    <a:pt x="302" y="16"/>
                    <a:pt x="302" y="15"/>
                    <a:pt x="303" y="14"/>
                  </a:cubicBezTo>
                  <a:cubicBezTo>
                    <a:pt x="303" y="13"/>
                    <a:pt x="304" y="13"/>
                    <a:pt x="304" y="13"/>
                  </a:cubicBezTo>
                  <a:cubicBezTo>
                    <a:pt x="304" y="13"/>
                    <a:pt x="305" y="11"/>
                    <a:pt x="305" y="9"/>
                  </a:cubicBezTo>
                  <a:cubicBezTo>
                    <a:pt x="307" y="6"/>
                    <a:pt x="307" y="6"/>
                    <a:pt x="307" y="6"/>
                  </a:cubicBezTo>
                  <a:cubicBezTo>
                    <a:pt x="306" y="4"/>
                    <a:pt x="306" y="4"/>
                    <a:pt x="306" y="4"/>
                  </a:cubicBezTo>
                  <a:cubicBezTo>
                    <a:pt x="305" y="1"/>
                    <a:pt x="304" y="0"/>
                    <a:pt x="302" y="1"/>
                  </a:cubicBezTo>
                  <a:cubicBezTo>
                    <a:pt x="295" y="4"/>
                    <a:pt x="293" y="13"/>
                    <a:pt x="291" y="20"/>
                  </a:cubicBezTo>
                  <a:cubicBezTo>
                    <a:pt x="291" y="21"/>
                    <a:pt x="291" y="22"/>
                    <a:pt x="290" y="24"/>
                  </a:cubicBezTo>
                  <a:cubicBezTo>
                    <a:pt x="290" y="25"/>
                    <a:pt x="289" y="27"/>
                    <a:pt x="289" y="28"/>
                  </a:cubicBezTo>
                  <a:cubicBezTo>
                    <a:pt x="289" y="30"/>
                    <a:pt x="288" y="31"/>
                    <a:pt x="282" y="34"/>
                  </a:cubicBezTo>
                  <a:cubicBezTo>
                    <a:pt x="276" y="37"/>
                    <a:pt x="274" y="37"/>
                    <a:pt x="275" y="35"/>
                  </a:cubicBezTo>
                  <a:cubicBezTo>
                    <a:pt x="275" y="35"/>
                    <a:pt x="275" y="34"/>
                    <a:pt x="275" y="34"/>
                  </a:cubicBezTo>
                  <a:cubicBezTo>
                    <a:pt x="275" y="34"/>
                    <a:pt x="275" y="34"/>
                    <a:pt x="275" y="33"/>
                  </a:cubicBezTo>
                  <a:cubicBezTo>
                    <a:pt x="275" y="33"/>
                    <a:pt x="275" y="33"/>
                    <a:pt x="274" y="33"/>
                  </a:cubicBezTo>
                  <a:cubicBezTo>
                    <a:pt x="274" y="32"/>
                    <a:pt x="274" y="32"/>
                    <a:pt x="274" y="32"/>
                  </a:cubicBezTo>
                  <a:cubicBezTo>
                    <a:pt x="275" y="31"/>
                    <a:pt x="273" y="31"/>
                    <a:pt x="271" y="31"/>
                  </a:cubicBezTo>
                  <a:cubicBezTo>
                    <a:pt x="271" y="31"/>
                    <a:pt x="270" y="31"/>
                    <a:pt x="270" y="31"/>
                  </a:cubicBezTo>
                  <a:cubicBezTo>
                    <a:pt x="269" y="30"/>
                    <a:pt x="263" y="31"/>
                    <a:pt x="263" y="32"/>
                  </a:cubicBezTo>
                  <a:cubicBezTo>
                    <a:pt x="262" y="32"/>
                    <a:pt x="261" y="33"/>
                    <a:pt x="260" y="33"/>
                  </a:cubicBezTo>
                  <a:cubicBezTo>
                    <a:pt x="259" y="34"/>
                    <a:pt x="258" y="35"/>
                    <a:pt x="257" y="35"/>
                  </a:cubicBezTo>
                  <a:cubicBezTo>
                    <a:pt x="256" y="37"/>
                    <a:pt x="255" y="37"/>
                    <a:pt x="255" y="36"/>
                  </a:cubicBezTo>
                  <a:cubicBezTo>
                    <a:pt x="255" y="36"/>
                    <a:pt x="255" y="35"/>
                    <a:pt x="255" y="34"/>
                  </a:cubicBezTo>
                  <a:cubicBezTo>
                    <a:pt x="256" y="33"/>
                    <a:pt x="256" y="32"/>
                    <a:pt x="255" y="32"/>
                  </a:cubicBezTo>
                  <a:cubicBezTo>
                    <a:pt x="255" y="32"/>
                    <a:pt x="255" y="31"/>
                    <a:pt x="255" y="31"/>
                  </a:cubicBezTo>
                  <a:cubicBezTo>
                    <a:pt x="255" y="30"/>
                    <a:pt x="255" y="30"/>
                    <a:pt x="255" y="30"/>
                  </a:cubicBezTo>
                  <a:cubicBezTo>
                    <a:pt x="255" y="29"/>
                    <a:pt x="253" y="29"/>
                    <a:pt x="252" y="29"/>
                  </a:cubicBezTo>
                  <a:cubicBezTo>
                    <a:pt x="252" y="30"/>
                    <a:pt x="251" y="30"/>
                    <a:pt x="250" y="31"/>
                  </a:cubicBezTo>
                  <a:cubicBezTo>
                    <a:pt x="247" y="32"/>
                    <a:pt x="245" y="34"/>
                    <a:pt x="243" y="36"/>
                  </a:cubicBezTo>
                  <a:cubicBezTo>
                    <a:pt x="241" y="40"/>
                    <a:pt x="238" y="45"/>
                    <a:pt x="236" y="52"/>
                  </a:cubicBezTo>
                  <a:cubicBezTo>
                    <a:pt x="234" y="56"/>
                    <a:pt x="234" y="56"/>
                    <a:pt x="232" y="54"/>
                  </a:cubicBezTo>
                  <a:cubicBezTo>
                    <a:pt x="231" y="52"/>
                    <a:pt x="231" y="48"/>
                    <a:pt x="232" y="45"/>
                  </a:cubicBezTo>
                  <a:cubicBezTo>
                    <a:pt x="232" y="45"/>
                    <a:pt x="231" y="44"/>
                    <a:pt x="231" y="43"/>
                  </a:cubicBezTo>
                  <a:cubicBezTo>
                    <a:pt x="231" y="42"/>
                    <a:pt x="230" y="42"/>
                    <a:pt x="229" y="41"/>
                  </a:cubicBezTo>
                  <a:cubicBezTo>
                    <a:pt x="227" y="41"/>
                    <a:pt x="227" y="40"/>
                    <a:pt x="224" y="42"/>
                  </a:cubicBezTo>
                  <a:cubicBezTo>
                    <a:pt x="222" y="44"/>
                    <a:pt x="222" y="44"/>
                    <a:pt x="222" y="43"/>
                  </a:cubicBezTo>
                  <a:cubicBezTo>
                    <a:pt x="223" y="42"/>
                    <a:pt x="223" y="42"/>
                    <a:pt x="223" y="42"/>
                  </a:cubicBezTo>
                  <a:cubicBezTo>
                    <a:pt x="223" y="42"/>
                    <a:pt x="223" y="42"/>
                    <a:pt x="223" y="41"/>
                  </a:cubicBezTo>
                  <a:cubicBezTo>
                    <a:pt x="227" y="33"/>
                    <a:pt x="233" y="21"/>
                    <a:pt x="231" y="11"/>
                  </a:cubicBezTo>
                  <a:cubicBezTo>
                    <a:pt x="231" y="11"/>
                    <a:pt x="230" y="10"/>
                    <a:pt x="230" y="9"/>
                  </a:cubicBezTo>
                  <a:cubicBezTo>
                    <a:pt x="230" y="8"/>
                    <a:pt x="229" y="7"/>
                    <a:pt x="227" y="9"/>
                  </a:cubicBezTo>
                  <a:close/>
                  <a:moveTo>
                    <a:pt x="227" y="10"/>
                  </a:moveTo>
                  <a:cubicBezTo>
                    <a:pt x="227" y="10"/>
                    <a:pt x="227" y="10"/>
                    <a:pt x="227" y="10"/>
                  </a:cubicBezTo>
                  <a:cubicBezTo>
                    <a:pt x="228" y="10"/>
                    <a:pt x="228" y="10"/>
                    <a:pt x="228" y="10"/>
                  </a:cubicBezTo>
                  <a:cubicBezTo>
                    <a:pt x="229" y="12"/>
                    <a:pt x="229" y="12"/>
                    <a:pt x="229" y="12"/>
                  </a:cubicBezTo>
                  <a:cubicBezTo>
                    <a:pt x="231" y="20"/>
                    <a:pt x="227" y="31"/>
                    <a:pt x="223" y="38"/>
                  </a:cubicBezTo>
                  <a:cubicBezTo>
                    <a:pt x="222" y="39"/>
                    <a:pt x="222" y="41"/>
                    <a:pt x="221" y="41"/>
                  </a:cubicBezTo>
                  <a:cubicBezTo>
                    <a:pt x="220" y="43"/>
                    <a:pt x="220" y="44"/>
                    <a:pt x="220" y="44"/>
                  </a:cubicBezTo>
                  <a:cubicBezTo>
                    <a:pt x="219" y="43"/>
                    <a:pt x="220" y="43"/>
                    <a:pt x="220" y="43"/>
                  </a:cubicBezTo>
                  <a:cubicBezTo>
                    <a:pt x="220" y="42"/>
                    <a:pt x="220" y="42"/>
                    <a:pt x="220" y="42"/>
                  </a:cubicBezTo>
                  <a:cubicBezTo>
                    <a:pt x="220" y="42"/>
                    <a:pt x="220" y="41"/>
                    <a:pt x="220" y="40"/>
                  </a:cubicBezTo>
                  <a:cubicBezTo>
                    <a:pt x="220" y="38"/>
                    <a:pt x="220" y="37"/>
                    <a:pt x="220" y="37"/>
                  </a:cubicBezTo>
                  <a:cubicBezTo>
                    <a:pt x="220" y="36"/>
                    <a:pt x="220" y="35"/>
                    <a:pt x="220" y="34"/>
                  </a:cubicBezTo>
                  <a:cubicBezTo>
                    <a:pt x="220" y="31"/>
                    <a:pt x="220" y="29"/>
                    <a:pt x="220" y="28"/>
                  </a:cubicBezTo>
                  <a:cubicBezTo>
                    <a:pt x="219" y="25"/>
                    <a:pt x="220" y="22"/>
                    <a:pt x="221" y="20"/>
                  </a:cubicBezTo>
                  <a:cubicBezTo>
                    <a:pt x="221" y="19"/>
                    <a:pt x="222" y="17"/>
                    <a:pt x="222" y="16"/>
                  </a:cubicBezTo>
                  <a:cubicBezTo>
                    <a:pt x="222" y="14"/>
                    <a:pt x="225" y="11"/>
                    <a:pt x="227" y="10"/>
                  </a:cubicBezTo>
                  <a:close/>
                  <a:moveTo>
                    <a:pt x="33" y="97"/>
                  </a:moveTo>
                  <a:cubicBezTo>
                    <a:pt x="32" y="97"/>
                    <a:pt x="32" y="98"/>
                    <a:pt x="30" y="99"/>
                  </a:cubicBezTo>
                  <a:cubicBezTo>
                    <a:pt x="27" y="101"/>
                    <a:pt x="26" y="103"/>
                    <a:pt x="25" y="105"/>
                  </a:cubicBezTo>
                  <a:cubicBezTo>
                    <a:pt x="25" y="107"/>
                    <a:pt x="24" y="108"/>
                    <a:pt x="24" y="109"/>
                  </a:cubicBezTo>
                  <a:cubicBezTo>
                    <a:pt x="24" y="110"/>
                    <a:pt x="23" y="111"/>
                    <a:pt x="23" y="111"/>
                  </a:cubicBezTo>
                  <a:cubicBezTo>
                    <a:pt x="23" y="112"/>
                    <a:pt x="23" y="112"/>
                    <a:pt x="23" y="112"/>
                  </a:cubicBezTo>
                  <a:cubicBezTo>
                    <a:pt x="23" y="112"/>
                    <a:pt x="23" y="113"/>
                    <a:pt x="23" y="113"/>
                  </a:cubicBezTo>
                  <a:cubicBezTo>
                    <a:pt x="23" y="117"/>
                    <a:pt x="23" y="120"/>
                    <a:pt x="23" y="124"/>
                  </a:cubicBezTo>
                  <a:cubicBezTo>
                    <a:pt x="23" y="124"/>
                    <a:pt x="23" y="126"/>
                    <a:pt x="23" y="128"/>
                  </a:cubicBezTo>
                  <a:cubicBezTo>
                    <a:pt x="24" y="133"/>
                    <a:pt x="24" y="139"/>
                    <a:pt x="23" y="141"/>
                  </a:cubicBezTo>
                  <a:cubicBezTo>
                    <a:pt x="22" y="142"/>
                    <a:pt x="20" y="144"/>
                    <a:pt x="18" y="144"/>
                  </a:cubicBezTo>
                  <a:cubicBezTo>
                    <a:pt x="17" y="144"/>
                    <a:pt x="17" y="143"/>
                    <a:pt x="16" y="141"/>
                  </a:cubicBezTo>
                  <a:cubicBezTo>
                    <a:pt x="13" y="132"/>
                    <a:pt x="20" y="134"/>
                    <a:pt x="18" y="139"/>
                  </a:cubicBezTo>
                  <a:cubicBezTo>
                    <a:pt x="18" y="141"/>
                    <a:pt x="19" y="141"/>
                    <a:pt x="19" y="141"/>
                  </a:cubicBezTo>
                  <a:cubicBezTo>
                    <a:pt x="20" y="141"/>
                    <a:pt x="20" y="139"/>
                    <a:pt x="20" y="139"/>
                  </a:cubicBezTo>
                  <a:cubicBezTo>
                    <a:pt x="21" y="138"/>
                    <a:pt x="20" y="138"/>
                    <a:pt x="20" y="135"/>
                  </a:cubicBezTo>
                  <a:cubicBezTo>
                    <a:pt x="19" y="134"/>
                    <a:pt x="19" y="133"/>
                    <a:pt x="17" y="133"/>
                  </a:cubicBezTo>
                  <a:cubicBezTo>
                    <a:pt x="14" y="132"/>
                    <a:pt x="14" y="137"/>
                    <a:pt x="14" y="141"/>
                  </a:cubicBezTo>
                  <a:cubicBezTo>
                    <a:pt x="14" y="143"/>
                    <a:pt x="17" y="148"/>
                    <a:pt x="20" y="146"/>
                  </a:cubicBezTo>
                  <a:cubicBezTo>
                    <a:pt x="20" y="146"/>
                    <a:pt x="21" y="145"/>
                    <a:pt x="22" y="145"/>
                  </a:cubicBezTo>
                  <a:cubicBezTo>
                    <a:pt x="24" y="144"/>
                    <a:pt x="25" y="143"/>
                    <a:pt x="26" y="139"/>
                  </a:cubicBezTo>
                  <a:cubicBezTo>
                    <a:pt x="26" y="136"/>
                    <a:pt x="26" y="132"/>
                    <a:pt x="25" y="127"/>
                  </a:cubicBezTo>
                  <a:cubicBezTo>
                    <a:pt x="24" y="119"/>
                    <a:pt x="24" y="110"/>
                    <a:pt x="29" y="103"/>
                  </a:cubicBezTo>
                  <a:cubicBezTo>
                    <a:pt x="29" y="103"/>
                    <a:pt x="29" y="102"/>
                    <a:pt x="30" y="102"/>
                  </a:cubicBezTo>
                  <a:cubicBezTo>
                    <a:pt x="30" y="101"/>
                    <a:pt x="32" y="100"/>
                    <a:pt x="34" y="99"/>
                  </a:cubicBezTo>
                  <a:cubicBezTo>
                    <a:pt x="35" y="98"/>
                    <a:pt x="35" y="98"/>
                    <a:pt x="35" y="97"/>
                  </a:cubicBezTo>
                  <a:cubicBezTo>
                    <a:pt x="35" y="97"/>
                    <a:pt x="35" y="97"/>
                    <a:pt x="34" y="97"/>
                  </a:cubicBezTo>
                  <a:cubicBezTo>
                    <a:pt x="34" y="97"/>
                    <a:pt x="33" y="97"/>
                    <a:pt x="33" y="97"/>
                  </a:cubicBezTo>
                  <a:close/>
                  <a:moveTo>
                    <a:pt x="90" y="74"/>
                  </a:moveTo>
                  <a:cubicBezTo>
                    <a:pt x="91" y="74"/>
                    <a:pt x="91" y="74"/>
                    <a:pt x="92" y="75"/>
                  </a:cubicBezTo>
                  <a:cubicBezTo>
                    <a:pt x="93" y="75"/>
                    <a:pt x="93" y="76"/>
                    <a:pt x="93" y="80"/>
                  </a:cubicBezTo>
                  <a:cubicBezTo>
                    <a:pt x="93" y="83"/>
                    <a:pt x="93" y="86"/>
                    <a:pt x="91" y="89"/>
                  </a:cubicBezTo>
                  <a:cubicBezTo>
                    <a:pt x="91" y="90"/>
                    <a:pt x="90" y="91"/>
                    <a:pt x="90" y="92"/>
                  </a:cubicBezTo>
                  <a:cubicBezTo>
                    <a:pt x="90" y="93"/>
                    <a:pt x="89" y="94"/>
                    <a:pt x="89" y="94"/>
                  </a:cubicBezTo>
                  <a:cubicBezTo>
                    <a:pt x="89" y="94"/>
                    <a:pt x="89" y="95"/>
                    <a:pt x="88" y="95"/>
                  </a:cubicBezTo>
                  <a:cubicBezTo>
                    <a:pt x="88" y="95"/>
                    <a:pt x="88" y="96"/>
                    <a:pt x="88" y="96"/>
                  </a:cubicBezTo>
                  <a:cubicBezTo>
                    <a:pt x="87" y="96"/>
                    <a:pt x="87" y="96"/>
                    <a:pt x="88" y="96"/>
                  </a:cubicBezTo>
                  <a:cubicBezTo>
                    <a:pt x="88" y="95"/>
                    <a:pt x="88" y="95"/>
                    <a:pt x="88" y="94"/>
                  </a:cubicBezTo>
                  <a:cubicBezTo>
                    <a:pt x="87" y="94"/>
                    <a:pt x="87" y="93"/>
                    <a:pt x="88" y="93"/>
                  </a:cubicBezTo>
                  <a:cubicBezTo>
                    <a:pt x="88" y="89"/>
                    <a:pt x="87" y="79"/>
                    <a:pt x="89" y="75"/>
                  </a:cubicBezTo>
                  <a:cubicBezTo>
                    <a:pt x="90" y="74"/>
                    <a:pt x="90" y="74"/>
                    <a:pt x="90" y="74"/>
                  </a:cubicBezTo>
                  <a:close/>
                  <a:moveTo>
                    <a:pt x="130" y="59"/>
                  </a:moveTo>
                  <a:cubicBezTo>
                    <a:pt x="129" y="59"/>
                    <a:pt x="129" y="61"/>
                    <a:pt x="129" y="63"/>
                  </a:cubicBezTo>
                  <a:cubicBezTo>
                    <a:pt x="128" y="73"/>
                    <a:pt x="124" y="84"/>
                    <a:pt x="120" y="93"/>
                  </a:cubicBezTo>
                  <a:cubicBezTo>
                    <a:pt x="119" y="93"/>
                    <a:pt x="118" y="95"/>
                    <a:pt x="118" y="96"/>
                  </a:cubicBezTo>
                  <a:cubicBezTo>
                    <a:pt x="117" y="97"/>
                    <a:pt x="117" y="98"/>
                    <a:pt x="117" y="98"/>
                  </a:cubicBezTo>
                  <a:cubicBezTo>
                    <a:pt x="116" y="98"/>
                    <a:pt x="116" y="98"/>
                    <a:pt x="116" y="99"/>
                  </a:cubicBezTo>
                  <a:cubicBezTo>
                    <a:pt x="117" y="100"/>
                    <a:pt x="118" y="100"/>
                    <a:pt x="118" y="99"/>
                  </a:cubicBezTo>
                  <a:cubicBezTo>
                    <a:pt x="118" y="99"/>
                    <a:pt x="119" y="97"/>
                    <a:pt x="120" y="96"/>
                  </a:cubicBezTo>
                  <a:cubicBezTo>
                    <a:pt x="121" y="94"/>
                    <a:pt x="122" y="93"/>
                    <a:pt x="122" y="92"/>
                  </a:cubicBezTo>
                  <a:cubicBezTo>
                    <a:pt x="124" y="88"/>
                    <a:pt x="126" y="84"/>
                    <a:pt x="128" y="79"/>
                  </a:cubicBezTo>
                  <a:cubicBezTo>
                    <a:pt x="128" y="79"/>
                    <a:pt x="129" y="77"/>
                    <a:pt x="129" y="77"/>
                  </a:cubicBezTo>
                  <a:cubicBezTo>
                    <a:pt x="129" y="75"/>
                    <a:pt x="129" y="75"/>
                    <a:pt x="129" y="76"/>
                  </a:cubicBezTo>
                  <a:cubicBezTo>
                    <a:pt x="130" y="78"/>
                    <a:pt x="131" y="86"/>
                    <a:pt x="130" y="87"/>
                  </a:cubicBezTo>
                  <a:cubicBezTo>
                    <a:pt x="127" y="87"/>
                    <a:pt x="126" y="91"/>
                    <a:pt x="126" y="94"/>
                  </a:cubicBezTo>
                  <a:cubicBezTo>
                    <a:pt x="126" y="95"/>
                    <a:pt x="126" y="95"/>
                    <a:pt x="127" y="96"/>
                  </a:cubicBezTo>
                  <a:cubicBezTo>
                    <a:pt x="128" y="96"/>
                    <a:pt x="128" y="96"/>
                    <a:pt x="129" y="96"/>
                  </a:cubicBezTo>
                  <a:cubicBezTo>
                    <a:pt x="130" y="96"/>
                    <a:pt x="130" y="96"/>
                    <a:pt x="136" y="90"/>
                  </a:cubicBezTo>
                  <a:cubicBezTo>
                    <a:pt x="137" y="89"/>
                    <a:pt x="138" y="87"/>
                    <a:pt x="138" y="85"/>
                  </a:cubicBezTo>
                  <a:cubicBezTo>
                    <a:pt x="139" y="83"/>
                    <a:pt x="140" y="81"/>
                    <a:pt x="140" y="82"/>
                  </a:cubicBezTo>
                  <a:cubicBezTo>
                    <a:pt x="140" y="82"/>
                    <a:pt x="140" y="82"/>
                    <a:pt x="140" y="82"/>
                  </a:cubicBezTo>
                  <a:cubicBezTo>
                    <a:pt x="140" y="82"/>
                    <a:pt x="140" y="85"/>
                    <a:pt x="140" y="86"/>
                  </a:cubicBezTo>
                  <a:cubicBezTo>
                    <a:pt x="141" y="87"/>
                    <a:pt x="141" y="88"/>
                    <a:pt x="142" y="88"/>
                  </a:cubicBezTo>
                  <a:cubicBezTo>
                    <a:pt x="146" y="88"/>
                    <a:pt x="152" y="82"/>
                    <a:pt x="152" y="78"/>
                  </a:cubicBezTo>
                  <a:cubicBezTo>
                    <a:pt x="152" y="77"/>
                    <a:pt x="153" y="75"/>
                    <a:pt x="154" y="75"/>
                  </a:cubicBezTo>
                  <a:cubicBezTo>
                    <a:pt x="154" y="75"/>
                    <a:pt x="156" y="74"/>
                    <a:pt x="156" y="73"/>
                  </a:cubicBezTo>
                  <a:cubicBezTo>
                    <a:pt x="157" y="72"/>
                    <a:pt x="159" y="71"/>
                    <a:pt x="161" y="69"/>
                  </a:cubicBezTo>
                  <a:cubicBezTo>
                    <a:pt x="163" y="68"/>
                    <a:pt x="164" y="66"/>
                    <a:pt x="166" y="64"/>
                  </a:cubicBezTo>
                  <a:cubicBezTo>
                    <a:pt x="166" y="64"/>
                    <a:pt x="166" y="64"/>
                    <a:pt x="166" y="64"/>
                  </a:cubicBezTo>
                  <a:cubicBezTo>
                    <a:pt x="166" y="63"/>
                    <a:pt x="165" y="64"/>
                    <a:pt x="163" y="65"/>
                  </a:cubicBezTo>
                  <a:cubicBezTo>
                    <a:pt x="163" y="66"/>
                    <a:pt x="162" y="67"/>
                    <a:pt x="161" y="67"/>
                  </a:cubicBezTo>
                  <a:cubicBezTo>
                    <a:pt x="160" y="68"/>
                    <a:pt x="154" y="71"/>
                    <a:pt x="154" y="71"/>
                  </a:cubicBezTo>
                  <a:cubicBezTo>
                    <a:pt x="154" y="71"/>
                    <a:pt x="154" y="71"/>
                    <a:pt x="154" y="71"/>
                  </a:cubicBezTo>
                  <a:cubicBezTo>
                    <a:pt x="154" y="67"/>
                    <a:pt x="152" y="66"/>
                    <a:pt x="149" y="68"/>
                  </a:cubicBezTo>
                  <a:cubicBezTo>
                    <a:pt x="145" y="69"/>
                    <a:pt x="144" y="70"/>
                    <a:pt x="142" y="75"/>
                  </a:cubicBezTo>
                  <a:cubicBezTo>
                    <a:pt x="141" y="76"/>
                    <a:pt x="141" y="77"/>
                    <a:pt x="140" y="78"/>
                  </a:cubicBezTo>
                  <a:cubicBezTo>
                    <a:pt x="140" y="78"/>
                    <a:pt x="139" y="80"/>
                    <a:pt x="138" y="81"/>
                  </a:cubicBezTo>
                  <a:cubicBezTo>
                    <a:pt x="138" y="83"/>
                    <a:pt x="137" y="84"/>
                    <a:pt x="137" y="84"/>
                  </a:cubicBezTo>
                  <a:cubicBezTo>
                    <a:pt x="136" y="84"/>
                    <a:pt x="136" y="85"/>
                    <a:pt x="136" y="86"/>
                  </a:cubicBezTo>
                  <a:cubicBezTo>
                    <a:pt x="135" y="87"/>
                    <a:pt x="133" y="90"/>
                    <a:pt x="133" y="89"/>
                  </a:cubicBezTo>
                  <a:cubicBezTo>
                    <a:pt x="133" y="89"/>
                    <a:pt x="133" y="89"/>
                    <a:pt x="133" y="88"/>
                  </a:cubicBezTo>
                  <a:cubicBezTo>
                    <a:pt x="133" y="88"/>
                    <a:pt x="133" y="87"/>
                    <a:pt x="133" y="87"/>
                  </a:cubicBezTo>
                  <a:cubicBezTo>
                    <a:pt x="133" y="87"/>
                    <a:pt x="133" y="86"/>
                    <a:pt x="133" y="85"/>
                  </a:cubicBezTo>
                  <a:cubicBezTo>
                    <a:pt x="133" y="82"/>
                    <a:pt x="132" y="78"/>
                    <a:pt x="132" y="77"/>
                  </a:cubicBezTo>
                  <a:cubicBezTo>
                    <a:pt x="132" y="76"/>
                    <a:pt x="132" y="74"/>
                    <a:pt x="132" y="73"/>
                  </a:cubicBezTo>
                  <a:cubicBezTo>
                    <a:pt x="132" y="71"/>
                    <a:pt x="132" y="69"/>
                    <a:pt x="131" y="68"/>
                  </a:cubicBezTo>
                  <a:cubicBezTo>
                    <a:pt x="131" y="67"/>
                    <a:pt x="131" y="65"/>
                    <a:pt x="131" y="64"/>
                  </a:cubicBezTo>
                  <a:cubicBezTo>
                    <a:pt x="131" y="64"/>
                    <a:pt x="131" y="63"/>
                    <a:pt x="131" y="62"/>
                  </a:cubicBezTo>
                  <a:cubicBezTo>
                    <a:pt x="131" y="62"/>
                    <a:pt x="131" y="61"/>
                    <a:pt x="131" y="60"/>
                  </a:cubicBezTo>
                  <a:cubicBezTo>
                    <a:pt x="131" y="59"/>
                    <a:pt x="131" y="59"/>
                    <a:pt x="130" y="59"/>
                  </a:cubicBezTo>
                  <a:cubicBezTo>
                    <a:pt x="130" y="59"/>
                    <a:pt x="130" y="59"/>
                    <a:pt x="130" y="59"/>
                  </a:cubicBezTo>
                  <a:close/>
                  <a:moveTo>
                    <a:pt x="31" y="109"/>
                  </a:moveTo>
                  <a:cubicBezTo>
                    <a:pt x="32" y="108"/>
                    <a:pt x="33" y="108"/>
                    <a:pt x="33" y="108"/>
                  </a:cubicBezTo>
                  <a:cubicBezTo>
                    <a:pt x="34" y="108"/>
                    <a:pt x="34" y="108"/>
                    <a:pt x="34" y="108"/>
                  </a:cubicBezTo>
                  <a:cubicBezTo>
                    <a:pt x="34" y="109"/>
                    <a:pt x="34" y="109"/>
                    <a:pt x="34" y="109"/>
                  </a:cubicBezTo>
                  <a:cubicBezTo>
                    <a:pt x="33" y="110"/>
                    <a:pt x="33" y="110"/>
                    <a:pt x="33" y="110"/>
                  </a:cubicBezTo>
                  <a:cubicBezTo>
                    <a:pt x="32" y="110"/>
                    <a:pt x="32" y="111"/>
                    <a:pt x="31" y="112"/>
                  </a:cubicBezTo>
                  <a:cubicBezTo>
                    <a:pt x="30" y="114"/>
                    <a:pt x="28" y="114"/>
                    <a:pt x="29" y="111"/>
                  </a:cubicBezTo>
                  <a:cubicBezTo>
                    <a:pt x="30" y="110"/>
                    <a:pt x="31" y="109"/>
                    <a:pt x="31" y="109"/>
                  </a:cubicBezTo>
                  <a:close/>
                  <a:moveTo>
                    <a:pt x="56" y="106"/>
                  </a:moveTo>
                  <a:cubicBezTo>
                    <a:pt x="56" y="106"/>
                    <a:pt x="56" y="106"/>
                    <a:pt x="56" y="106"/>
                  </a:cubicBezTo>
                  <a:cubicBezTo>
                    <a:pt x="57" y="106"/>
                    <a:pt x="58" y="109"/>
                    <a:pt x="57" y="111"/>
                  </a:cubicBezTo>
                  <a:cubicBezTo>
                    <a:pt x="57" y="112"/>
                    <a:pt x="55" y="115"/>
                    <a:pt x="54" y="117"/>
                  </a:cubicBezTo>
                  <a:cubicBezTo>
                    <a:pt x="53" y="118"/>
                    <a:pt x="51" y="119"/>
                    <a:pt x="51" y="118"/>
                  </a:cubicBezTo>
                  <a:cubicBezTo>
                    <a:pt x="47" y="114"/>
                    <a:pt x="52" y="108"/>
                    <a:pt x="56" y="106"/>
                  </a:cubicBezTo>
                  <a:close/>
                  <a:moveTo>
                    <a:pt x="302" y="3"/>
                  </a:moveTo>
                  <a:cubicBezTo>
                    <a:pt x="302" y="3"/>
                    <a:pt x="303" y="3"/>
                    <a:pt x="303" y="3"/>
                  </a:cubicBezTo>
                  <a:cubicBezTo>
                    <a:pt x="303" y="3"/>
                    <a:pt x="303" y="3"/>
                    <a:pt x="304" y="4"/>
                  </a:cubicBezTo>
                  <a:cubicBezTo>
                    <a:pt x="304" y="5"/>
                    <a:pt x="304" y="6"/>
                    <a:pt x="304" y="7"/>
                  </a:cubicBezTo>
                  <a:cubicBezTo>
                    <a:pt x="304" y="8"/>
                    <a:pt x="303" y="11"/>
                    <a:pt x="302" y="11"/>
                  </a:cubicBezTo>
                  <a:cubicBezTo>
                    <a:pt x="302" y="11"/>
                    <a:pt x="302" y="12"/>
                    <a:pt x="301" y="13"/>
                  </a:cubicBezTo>
                  <a:cubicBezTo>
                    <a:pt x="300" y="15"/>
                    <a:pt x="298" y="18"/>
                    <a:pt x="296" y="21"/>
                  </a:cubicBezTo>
                  <a:cubicBezTo>
                    <a:pt x="295" y="22"/>
                    <a:pt x="294" y="24"/>
                    <a:pt x="293" y="25"/>
                  </a:cubicBezTo>
                  <a:cubicBezTo>
                    <a:pt x="291" y="27"/>
                    <a:pt x="291" y="27"/>
                    <a:pt x="292" y="24"/>
                  </a:cubicBezTo>
                  <a:cubicBezTo>
                    <a:pt x="292" y="23"/>
                    <a:pt x="293" y="22"/>
                    <a:pt x="293" y="21"/>
                  </a:cubicBezTo>
                  <a:cubicBezTo>
                    <a:pt x="293" y="20"/>
                    <a:pt x="293" y="19"/>
                    <a:pt x="294" y="18"/>
                  </a:cubicBezTo>
                  <a:cubicBezTo>
                    <a:pt x="297" y="9"/>
                    <a:pt x="296" y="9"/>
                    <a:pt x="302" y="3"/>
                  </a:cubicBezTo>
                  <a:cubicBezTo>
                    <a:pt x="302" y="3"/>
                    <a:pt x="302" y="3"/>
                    <a:pt x="302" y="3"/>
                  </a:cubicBezTo>
                  <a:close/>
                  <a:moveTo>
                    <a:pt x="95" y="93"/>
                  </a:moveTo>
                  <a:cubicBezTo>
                    <a:pt x="95" y="93"/>
                    <a:pt x="96" y="96"/>
                    <a:pt x="95" y="97"/>
                  </a:cubicBezTo>
                  <a:cubicBezTo>
                    <a:pt x="95" y="99"/>
                    <a:pt x="94" y="99"/>
                    <a:pt x="94" y="98"/>
                  </a:cubicBezTo>
                  <a:cubicBezTo>
                    <a:pt x="93" y="97"/>
                    <a:pt x="92" y="96"/>
                    <a:pt x="92" y="96"/>
                  </a:cubicBezTo>
                  <a:cubicBezTo>
                    <a:pt x="91" y="96"/>
                    <a:pt x="91" y="96"/>
                    <a:pt x="91" y="96"/>
                  </a:cubicBezTo>
                  <a:cubicBezTo>
                    <a:pt x="91" y="96"/>
                    <a:pt x="94" y="93"/>
                    <a:pt x="95" y="93"/>
                  </a:cubicBezTo>
                  <a:close/>
                  <a:moveTo>
                    <a:pt x="151" y="70"/>
                  </a:moveTo>
                  <a:cubicBezTo>
                    <a:pt x="151" y="70"/>
                    <a:pt x="151" y="70"/>
                    <a:pt x="151" y="70"/>
                  </a:cubicBezTo>
                  <a:cubicBezTo>
                    <a:pt x="151" y="70"/>
                    <a:pt x="151" y="71"/>
                    <a:pt x="151" y="72"/>
                  </a:cubicBezTo>
                  <a:cubicBezTo>
                    <a:pt x="151" y="73"/>
                    <a:pt x="150" y="73"/>
                    <a:pt x="150" y="73"/>
                  </a:cubicBezTo>
                  <a:cubicBezTo>
                    <a:pt x="150" y="72"/>
                    <a:pt x="150" y="72"/>
                    <a:pt x="149" y="73"/>
                  </a:cubicBezTo>
                  <a:cubicBezTo>
                    <a:pt x="148" y="73"/>
                    <a:pt x="148" y="72"/>
                    <a:pt x="150" y="71"/>
                  </a:cubicBezTo>
                  <a:cubicBezTo>
                    <a:pt x="150" y="71"/>
                    <a:pt x="151" y="71"/>
                    <a:pt x="151" y="70"/>
                  </a:cubicBezTo>
                  <a:close/>
                  <a:moveTo>
                    <a:pt x="145" y="73"/>
                  </a:moveTo>
                  <a:cubicBezTo>
                    <a:pt x="145" y="73"/>
                    <a:pt x="146" y="73"/>
                    <a:pt x="146" y="74"/>
                  </a:cubicBezTo>
                  <a:cubicBezTo>
                    <a:pt x="146" y="74"/>
                    <a:pt x="147" y="75"/>
                    <a:pt x="148" y="75"/>
                  </a:cubicBezTo>
                  <a:cubicBezTo>
                    <a:pt x="150" y="76"/>
                    <a:pt x="150" y="76"/>
                    <a:pt x="150" y="76"/>
                  </a:cubicBezTo>
                  <a:cubicBezTo>
                    <a:pt x="150" y="77"/>
                    <a:pt x="150" y="77"/>
                    <a:pt x="150" y="77"/>
                  </a:cubicBezTo>
                  <a:cubicBezTo>
                    <a:pt x="149" y="80"/>
                    <a:pt x="148" y="83"/>
                    <a:pt x="145" y="85"/>
                  </a:cubicBezTo>
                  <a:cubicBezTo>
                    <a:pt x="144" y="86"/>
                    <a:pt x="144" y="86"/>
                    <a:pt x="143" y="86"/>
                  </a:cubicBezTo>
                  <a:cubicBezTo>
                    <a:pt x="142" y="85"/>
                    <a:pt x="142" y="84"/>
                    <a:pt x="142" y="82"/>
                  </a:cubicBezTo>
                  <a:cubicBezTo>
                    <a:pt x="142" y="80"/>
                    <a:pt x="142" y="79"/>
                    <a:pt x="144" y="75"/>
                  </a:cubicBezTo>
                  <a:cubicBezTo>
                    <a:pt x="145" y="74"/>
                    <a:pt x="145" y="74"/>
                    <a:pt x="145" y="73"/>
                  </a:cubicBezTo>
                  <a:close/>
                  <a:moveTo>
                    <a:pt x="91" y="99"/>
                  </a:moveTo>
                  <a:cubicBezTo>
                    <a:pt x="91" y="99"/>
                    <a:pt x="92" y="99"/>
                    <a:pt x="91" y="100"/>
                  </a:cubicBezTo>
                  <a:cubicBezTo>
                    <a:pt x="91" y="101"/>
                    <a:pt x="91" y="101"/>
                    <a:pt x="90" y="101"/>
                  </a:cubicBezTo>
                  <a:cubicBezTo>
                    <a:pt x="89" y="100"/>
                    <a:pt x="89" y="100"/>
                    <a:pt x="90" y="99"/>
                  </a:cubicBezTo>
                  <a:cubicBezTo>
                    <a:pt x="90" y="99"/>
                    <a:pt x="90" y="99"/>
                    <a:pt x="91" y="99"/>
                  </a:cubicBezTo>
                  <a:close/>
                  <a:moveTo>
                    <a:pt x="89" y="101"/>
                  </a:moveTo>
                  <a:cubicBezTo>
                    <a:pt x="89" y="101"/>
                    <a:pt x="90" y="102"/>
                    <a:pt x="89" y="102"/>
                  </a:cubicBezTo>
                  <a:cubicBezTo>
                    <a:pt x="89" y="103"/>
                    <a:pt x="89" y="103"/>
                    <a:pt x="89" y="102"/>
                  </a:cubicBezTo>
                  <a:cubicBezTo>
                    <a:pt x="89" y="102"/>
                    <a:pt x="89" y="102"/>
                    <a:pt x="88" y="101"/>
                  </a:cubicBezTo>
                  <a:cubicBezTo>
                    <a:pt x="88" y="101"/>
                    <a:pt x="89" y="101"/>
                    <a:pt x="89" y="101"/>
                  </a:cubicBezTo>
                  <a:close/>
                  <a:moveTo>
                    <a:pt x="249" y="33"/>
                  </a:moveTo>
                  <a:cubicBezTo>
                    <a:pt x="249" y="33"/>
                    <a:pt x="249" y="34"/>
                    <a:pt x="249" y="36"/>
                  </a:cubicBezTo>
                  <a:cubicBezTo>
                    <a:pt x="249" y="38"/>
                    <a:pt x="250" y="40"/>
                    <a:pt x="252" y="40"/>
                  </a:cubicBezTo>
                  <a:cubicBezTo>
                    <a:pt x="252" y="40"/>
                    <a:pt x="252" y="40"/>
                    <a:pt x="251" y="41"/>
                  </a:cubicBezTo>
                  <a:cubicBezTo>
                    <a:pt x="249" y="49"/>
                    <a:pt x="239" y="55"/>
                    <a:pt x="244" y="42"/>
                  </a:cubicBezTo>
                  <a:cubicBezTo>
                    <a:pt x="246" y="37"/>
                    <a:pt x="246" y="37"/>
                    <a:pt x="248" y="35"/>
                  </a:cubicBezTo>
                  <a:cubicBezTo>
                    <a:pt x="248" y="35"/>
                    <a:pt x="249" y="34"/>
                    <a:pt x="249" y="34"/>
                  </a:cubicBezTo>
                  <a:cubicBezTo>
                    <a:pt x="249" y="34"/>
                    <a:pt x="249" y="33"/>
                    <a:pt x="249" y="33"/>
                  </a:cubicBezTo>
                  <a:close/>
                  <a:moveTo>
                    <a:pt x="253" y="32"/>
                  </a:moveTo>
                  <a:cubicBezTo>
                    <a:pt x="253" y="32"/>
                    <a:pt x="253" y="32"/>
                    <a:pt x="253" y="32"/>
                  </a:cubicBezTo>
                  <a:cubicBezTo>
                    <a:pt x="253" y="32"/>
                    <a:pt x="254" y="33"/>
                    <a:pt x="254" y="33"/>
                  </a:cubicBezTo>
                  <a:cubicBezTo>
                    <a:pt x="253" y="33"/>
                    <a:pt x="253" y="33"/>
                    <a:pt x="253" y="34"/>
                  </a:cubicBezTo>
                  <a:cubicBezTo>
                    <a:pt x="253" y="34"/>
                    <a:pt x="253" y="35"/>
                    <a:pt x="253" y="36"/>
                  </a:cubicBezTo>
                  <a:cubicBezTo>
                    <a:pt x="253" y="38"/>
                    <a:pt x="253" y="38"/>
                    <a:pt x="252" y="37"/>
                  </a:cubicBezTo>
                  <a:cubicBezTo>
                    <a:pt x="251" y="37"/>
                    <a:pt x="251" y="32"/>
                    <a:pt x="253" y="32"/>
                  </a:cubicBezTo>
                  <a:close/>
                  <a:moveTo>
                    <a:pt x="129" y="90"/>
                  </a:moveTo>
                  <a:cubicBezTo>
                    <a:pt x="130" y="89"/>
                    <a:pt x="130" y="90"/>
                    <a:pt x="130" y="91"/>
                  </a:cubicBezTo>
                  <a:cubicBezTo>
                    <a:pt x="131" y="92"/>
                    <a:pt x="131" y="92"/>
                    <a:pt x="130" y="93"/>
                  </a:cubicBezTo>
                  <a:cubicBezTo>
                    <a:pt x="130" y="93"/>
                    <a:pt x="129" y="94"/>
                    <a:pt x="129" y="94"/>
                  </a:cubicBezTo>
                  <a:cubicBezTo>
                    <a:pt x="128" y="94"/>
                    <a:pt x="128" y="93"/>
                    <a:pt x="128" y="92"/>
                  </a:cubicBezTo>
                  <a:cubicBezTo>
                    <a:pt x="128" y="92"/>
                    <a:pt x="128" y="91"/>
                    <a:pt x="128" y="91"/>
                  </a:cubicBezTo>
                  <a:cubicBezTo>
                    <a:pt x="128" y="90"/>
                    <a:pt x="129" y="90"/>
                    <a:pt x="129" y="90"/>
                  </a:cubicBezTo>
                  <a:close/>
                  <a:moveTo>
                    <a:pt x="267" y="34"/>
                  </a:moveTo>
                  <a:cubicBezTo>
                    <a:pt x="267" y="34"/>
                    <a:pt x="268" y="34"/>
                    <a:pt x="268" y="34"/>
                  </a:cubicBezTo>
                  <a:cubicBezTo>
                    <a:pt x="268" y="34"/>
                    <a:pt x="268" y="35"/>
                    <a:pt x="268" y="36"/>
                  </a:cubicBezTo>
                  <a:cubicBezTo>
                    <a:pt x="269" y="38"/>
                    <a:pt x="269" y="38"/>
                    <a:pt x="269" y="38"/>
                  </a:cubicBezTo>
                  <a:cubicBezTo>
                    <a:pt x="270" y="39"/>
                    <a:pt x="270" y="39"/>
                    <a:pt x="270" y="39"/>
                  </a:cubicBezTo>
                  <a:cubicBezTo>
                    <a:pt x="271" y="39"/>
                    <a:pt x="271" y="39"/>
                    <a:pt x="271" y="39"/>
                  </a:cubicBezTo>
                  <a:cubicBezTo>
                    <a:pt x="270" y="40"/>
                    <a:pt x="270" y="40"/>
                    <a:pt x="270" y="40"/>
                  </a:cubicBezTo>
                  <a:cubicBezTo>
                    <a:pt x="270" y="41"/>
                    <a:pt x="270" y="42"/>
                    <a:pt x="269" y="43"/>
                  </a:cubicBezTo>
                  <a:cubicBezTo>
                    <a:pt x="269" y="44"/>
                    <a:pt x="268" y="45"/>
                    <a:pt x="266" y="47"/>
                  </a:cubicBezTo>
                  <a:cubicBezTo>
                    <a:pt x="265" y="48"/>
                    <a:pt x="263" y="49"/>
                    <a:pt x="261" y="48"/>
                  </a:cubicBezTo>
                  <a:cubicBezTo>
                    <a:pt x="261" y="47"/>
                    <a:pt x="260" y="44"/>
                    <a:pt x="261" y="42"/>
                  </a:cubicBezTo>
                  <a:cubicBezTo>
                    <a:pt x="261" y="40"/>
                    <a:pt x="265" y="35"/>
                    <a:pt x="266" y="35"/>
                  </a:cubicBezTo>
                  <a:cubicBezTo>
                    <a:pt x="266" y="35"/>
                    <a:pt x="266" y="35"/>
                    <a:pt x="266" y="35"/>
                  </a:cubicBezTo>
                  <a:cubicBezTo>
                    <a:pt x="266" y="35"/>
                    <a:pt x="266" y="34"/>
                    <a:pt x="267" y="34"/>
                  </a:cubicBezTo>
                  <a:close/>
                  <a:moveTo>
                    <a:pt x="271" y="33"/>
                  </a:moveTo>
                  <a:cubicBezTo>
                    <a:pt x="271" y="33"/>
                    <a:pt x="272" y="34"/>
                    <a:pt x="272" y="35"/>
                  </a:cubicBezTo>
                  <a:cubicBezTo>
                    <a:pt x="273" y="37"/>
                    <a:pt x="272" y="37"/>
                    <a:pt x="271" y="37"/>
                  </a:cubicBezTo>
                  <a:cubicBezTo>
                    <a:pt x="271" y="37"/>
                    <a:pt x="270" y="34"/>
                    <a:pt x="271" y="33"/>
                  </a:cubicBezTo>
                  <a:cubicBezTo>
                    <a:pt x="271" y="33"/>
                    <a:pt x="271" y="33"/>
                    <a:pt x="271" y="33"/>
                  </a:cubicBezTo>
                  <a:close/>
                  <a:moveTo>
                    <a:pt x="5" y="149"/>
                  </a:moveTo>
                  <a:cubicBezTo>
                    <a:pt x="4" y="150"/>
                    <a:pt x="3" y="150"/>
                    <a:pt x="2" y="151"/>
                  </a:cubicBezTo>
                  <a:cubicBezTo>
                    <a:pt x="1" y="152"/>
                    <a:pt x="0" y="155"/>
                    <a:pt x="0" y="157"/>
                  </a:cubicBezTo>
                  <a:cubicBezTo>
                    <a:pt x="0" y="159"/>
                    <a:pt x="2" y="161"/>
                    <a:pt x="5" y="162"/>
                  </a:cubicBezTo>
                  <a:cubicBezTo>
                    <a:pt x="9" y="163"/>
                    <a:pt x="12" y="163"/>
                    <a:pt x="19" y="159"/>
                  </a:cubicBezTo>
                  <a:cubicBezTo>
                    <a:pt x="24" y="155"/>
                    <a:pt x="26" y="154"/>
                    <a:pt x="27" y="152"/>
                  </a:cubicBezTo>
                  <a:cubicBezTo>
                    <a:pt x="35" y="144"/>
                    <a:pt x="46" y="140"/>
                    <a:pt x="55" y="134"/>
                  </a:cubicBezTo>
                  <a:cubicBezTo>
                    <a:pt x="56" y="133"/>
                    <a:pt x="59" y="132"/>
                    <a:pt x="60" y="132"/>
                  </a:cubicBezTo>
                  <a:cubicBezTo>
                    <a:pt x="62" y="131"/>
                    <a:pt x="63" y="130"/>
                    <a:pt x="64" y="130"/>
                  </a:cubicBezTo>
                  <a:cubicBezTo>
                    <a:pt x="72" y="127"/>
                    <a:pt x="80" y="122"/>
                    <a:pt x="87" y="119"/>
                  </a:cubicBezTo>
                  <a:cubicBezTo>
                    <a:pt x="88" y="119"/>
                    <a:pt x="91" y="118"/>
                    <a:pt x="94" y="117"/>
                  </a:cubicBezTo>
                  <a:cubicBezTo>
                    <a:pt x="114" y="110"/>
                    <a:pt x="125" y="107"/>
                    <a:pt x="146" y="100"/>
                  </a:cubicBezTo>
                  <a:cubicBezTo>
                    <a:pt x="146" y="100"/>
                    <a:pt x="147" y="100"/>
                    <a:pt x="147" y="100"/>
                  </a:cubicBezTo>
                  <a:cubicBezTo>
                    <a:pt x="147" y="100"/>
                    <a:pt x="149" y="99"/>
                    <a:pt x="151" y="98"/>
                  </a:cubicBezTo>
                  <a:cubicBezTo>
                    <a:pt x="179" y="89"/>
                    <a:pt x="207" y="80"/>
                    <a:pt x="233" y="68"/>
                  </a:cubicBezTo>
                  <a:cubicBezTo>
                    <a:pt x="235" y="68"/>
                    <a:pt x="237" y="67"/>
                    <a:pt x="238" y="67"/>
                  </a:cubicBezTo>
                  <a:cubicBezTo>
                    <a:pt x="239" y="66"/>
                    <a:pt x="242" y="66"/>
                    <a:pt x="244" y="65"/>
                  </a:cubicBezTo>
                  <a:cubicBezTo>
                    <a:pt x="247" y="64"/>
                    <a:pt x="255" y="61"/>
                    <a:pt x="257" y="61"/>
                  </a:cubicBezTo>
                  <a:cubicBezTo>
                    <a:pt x="258" y="61"/>
                    <a:pt x="259" y="60"/>
                    <a:pt x="261" y="60"/>
                  </a:cubicBezTo>
                  <a:cubicBezTo>
                    <a:pt x="262" y="59"/>
                    <a:pt x="265" y="58"/>
                    <a:pt x="266" y="58"/>
                  </a:cubicBezTo>
                  <a:cubicBezTo>
                    <a:pt x="268" y="57"/>
                    <a:pt x="270" y="57"/>
                    <a:pt x="271" y="56"/>
                  </a:cubicBezTo>
                  <a:cubicBezTo>
                    <a:pt x="273" y="56"/>
                    <a:pt x="274" y="55"/>
                    <a:pt x="275" y="55"/>
                  </a:cubicBezTo>
                  <a:cubicBezTo>
                    <a:pt x="276" y="55"/>
                    <a:pt x="278" y="55"/>
                    <a:pt x="279" y="55"/>
                  </a:cubicBezTo>
                  <a:cubicBezTo>
                    <a:pt x="281" y="55"/>
                    <a:pt x="284" y="54"/>
                    <a:pt x="286" y="54"/>
                  </a:cubicBezTo>
                  <a:cubicBezTo>
                    <a:pt x="288" y="54"/>
                    <a:pt x="291" y="53"/>
                    <a:pt x="291" y="53"/>
                  </a:cubicBezTo>
                  <a:cubicBezTo>
                    <a:pt x="292" y="54"/>
                    <a:pt x="294" y="53"/>
                    <a:pt x="295" y="53"/>
                  </a:cubicBezTo>
                  <a:cubicBezTo>
                    <a:pt x="299" y="53"/>
                    <a:pt x="303" y="53"/>
                    <a:pt x="305" y="53"/>
                  </a:cubicBezTo>
                  <a:cubicBezTo>
                    <a:pt x="312" y="52"/>
                    <a:pt x="319" y="55"/>
                    <a:pt x="320" y="58"/>
                  </a:cubicBezTo>
                  <a:cubicBezTo>
                    <a:pt x="322" y="62"/>
                    <a:pt x="318" y="65"/>
                    <a:pt x="315" y="68"/>
                  </a:cubicBezTo>
                  <a:cubicBezTo>
                    <a:pt x="315" y="68"/>
                    <a:pt x="314" y="69"/>
                    <a:pt x="314" y="69"/>
                  </a:cubicBezTo>
                  <a:cubicBezTo>
                    <a:pt x="313" y="69"/>
                    <a:pt x="313" y="70"/>
                    <a:pt x="313" y="70"/>
                  </a:cubicBezTo>
                  <a:cubicBezTo>
                    <a:pt x="310" y="70"/>
                    <a:pt x="310" y="70"/>
                    <a:pt x="307" y="69"/>
                  </a:cubicBezTo>
                  <a:cubicBezTo>
                    <a:pt x="305" y="68"/>
                    <a:pt x="306" y="65"/>
                    <a:pt x="307" y="64"/>
                  </a:cubicBezTo>
                  <a:cubicBezTo>
                    <a:pt x="308" y="62"/>
                    <a:pt x="314" y="63"/>
                    <a:pt x="311" y="64"/>
                  </a:cubicBezTo>
                  <a:cubicBezTo>
                    <a:pt x="310" y="65"/>
                    <a:pt x="310" y="67"/>
                    <a:pt x="310" y="67"/>
                  </a:cubicBezTo>
                  <a:cubicBezTo>
                    <a:pt x="310" y="67"/>
                    <a:pt x="310" y="67"/>
                    <a:pt x="310" y="67"/>
                  </a:cubicBezTo>
                  <a:cubicBezTo>
                    <a:pt x="311" y="67"/>
                    <a:pt x="311" y="67"/>
                    <a:pt x="312" y="66"/>
                  </a:cubicBezTo>
                  <a:cubicBezTo>
                    <a:pt x="313" y="65"/>
                    <a:pt x="314" y="64"/>
                    <a:pt x="314" y="63"/>
                  </a:cubicBezTo>
                  <a:cubicBezTo>
                    <a:pt x="313" y="63"/>
                    <a:pt x="314" y="63"/>
                    <a:pt x="314" y="62"/>
                  </a:cubicBezTo>
                  <a:cubicBezTo>
                    <a:pt x="314" y="61"/>
                    <a:pt x="314" y="60"/>
                    <a:pt x="313" y="59"/>
                  </a:cubicBezTo>
                  <a:cubicBezTo>
                    <a:pt x="308" y="59"/>
                    <a:pt x="302" y="65"/>
                    <a:pt x="304" y="70"/>
                  </a:cubicBezTo>
                  <a:cubicBezTo>
                    <a:pt x="307" y="73"/>
                    <a:pt x="312" y="73"/>
                    <a:pt x="315" y="70"/>
                  </a:cubicBezTo>
                  <a:cubicBezTo>
                    <a:pt x="316" y="70"/>
                    <a:pt x="317" y="69"/>
                    <a:pt x="317" y="69"/>
                  </a:cubicBezTo>
                  <a:cubicBezTo>
                    <a:pt x="318" y="69"/>
                    <a:pt x="318" y="68"/>
                    <a:pt x="318" y="68"/>
                  </a:cubicBezTo>
                  <a:cubicBezTo>
                    <a:pt x="321" y="65"/>
                    <a:pt x="323" y="62"/>
                    <a:pt x="323" y="58"/>
                  </a:cubicBezTo>
                  <a:cubicBezTo>
                    <a:pt x="322" y="56"/>
                    <a:pt x="321" y="54"/>
                    <a:pt x="320" y="54"/>
                  </a:cubicBezTo>
                  <a:cubicBezTo>
                    <a:pt x="320" y="54"/>
                    <a:pt x="320" y="54"/>
                    <a:pt x="320" y="54"/>
                  </a:cubicBezTo>
                  <a:cubicBezTo>
                    <a:pt x="320" y="54"/>
                    <a:pt x="318" y="53"/>
                    <a:pt x="314" y="52"/>
                  </a:cubicBezTo>
                  <a:cubicBezTo>
                    <a:pt x="313" y="52"/>
                    <a:pt x="312" y="51"/>
                    <a:pt x="312" y="51"/>
                  </a:cubicBezTo>
                  <a:cubicBezTo>
                    <a:pt x="311" y="51"/>
                    <a:pt x="309" y="51"/>
                    <a:pt x="308" y="51"/>
                  </a:cubicBezTo>
                  <a:cubicBezTo>
                    <a:pt x="306" y="51"/>
                    <a:pt x="305" y="50"/>
                    <a:pt x="305" y="50"/>
                  </a:cubicBezTo>
                  <a:cubicBezTo>
                    <a:pt x="304" y="50"/>
                    <a:pt x="303" y="51"/>
                    <a:pt x="301" y="51"/>
                  </a:cubicBezTo>
                  <a:cubicBezTo>
                    <a:pt x="296" y="51"/>
                    <a:pt x="294" y="51"/>
                    <a:pt x="293" y="51"/>
                  </a:cubicBezTo>
                  <a:cubicBezTo>
                    <a:pt x="292" y="51"/>
                    <a:pt x="291" y="51"/>
                    <a:pt x="291" y="51"/>
                  </a:cubicBezTo>
                  <a:cubicBezTo>
                    <a:pt x="291" y="52"/>
                    <a:pt x="289" y="52"/>
                    <a:pt x="287" y="52"/>
                  </a:cubicBezTo>
                  <a:cubicBezTo>
                    <a:pt x="286" y="52"/>
                    <a:pt x="283" y="52"/>
                    <a:pt x="282" y="53"/>
                  </a:cubicBezTo>
                  <a:cubicBezTo>
                    <a:pt x="280" y="53"/>
                    <a:pt x="279" y="53"/>
                    <a:pt x="275" y="54"/>
                  </a:cubicBezTo>
                  <a:cubicBezTo>
                    <a:pt x="275" y="54"/>
                    <a:pt x="273" y="54"/>
                    <a:pt x="273" y="54"/>
                  </a:cubicBezTo>
                  <a:cubicBezTo>
                    <a:pt x="272" y="54"/>
                    <a:pt x="270" y="55"/>
                    <a:pt x="269" y="55"/>
                  </a:cubicBezTo>
                  <a:cubicBezTo>
                    <a:pt x="268" y="56"/>
                    <a:pt x="264" y="57"/>
                    <a:pt x="260" y="58"/>
                  </a:cubicBezTo>
                  <a:cubicBezTo>
                    <a:pt x="252" y="61"/>
                    <a:pt x="251" y="61"/>
                    <a:pt x="246" y="62"/>
                  </a:cubicBezTo>
                  <a:cubicBezTo>
                    <a:pt x="244" y="63"/>
                    <a:pt x="242" y="64"/>
                    <a:pt x="242" y="64"/>
                  </a:cubicBezTo>
                  <a:cubicBezTo>
                    <a:pt x="240" y="64"/>
                    <a:pt x="227" y="69"/>
                    <a:pt x="219" y="72"/>
                  </a:cubicBezTo>
                  <a:cubicBezTo>
                    <a:pt x="198" y="80"/>
                    <a:pt x="177" y="89"/>
                    <a:pt x="155" y="95"/>
                  </a:cubicBezTo>
                  <a:cubicBezTo>
                    <a:pt x="153" y="96"/>
                    <a:pt x="152" y="96"/>
                    <a:pt x="149" y="97"/>
                  </a:cubicBezTo>
                  <a:cubicBezTo>
                    <a:pt x="147" y="98"/>
                    <a:pt x="146" y="99"/>
                    <a:pt x="146" y="98"/>
                  </a:cubicBezTo>
                  <a:cubicBezTo>
                    <a:pt x="145" y="98"/>
                    <a:pt x="145" y="98"/>
                    <a:pt x="145" y="99"/>
                  </a:cubicBezTo>
                  <a:cubicBezTo>
                    <a:pt x="145" y="99"/>
                    <a:pt x="144" y="99"/>
                    <a:pt x="144" y="99"/>
                  </a:cubicBezTo>
                  <a:cubicBezTo>
                    <a:pt x="125" y="104"/>
                    <a:pt x="106" y="110"/>
                    <a:pt x="88" y="118"/>
                  </a:cubicBezTo>
                  <a:cubicBezTo>
                    <a:pt x="80" y="121"/>
                    <a:pt x="71" y="125"/>
                    <a:pt x="62" y="129"/>
                  </a:cubicBezTo>
                  <a:cubicBezTo>
                    <a:pt x="49" y="136"/>
                    <a:pt x="37" y="140"/>
                    <a:pt x="27" y="150"/>
                  </a:cubicBezTo>
                  <a:cubicBezTo>
                    <a:pt x="26" y="151"/>
                    <a:pt x="25" y="152"/>
                    <a:pt x="24" y="152"/>
                  </a:cubicBezTo>
                  <a:cubicBezTo>
                    <a:pt x="24" y="153"/>
                    <a:pt x="23" y="153"/>
                    <a:pt x="23" y="154"/>
                  </a:cubicBezTo>
                  <a:cubicBezTo>
                    <a:pt x="21" y="155"/>
                    <a:pt x="17" y="158"/>
                    <a:pt x="13" y="160"/>
                  </a:cubicBezTo>
                  <a:cubicBezTo>
                    <a:pt x="11" y="160"/>
                    <a:pt x="10" y="161"/>
                    <a:pt x="9" y="160"/>
                  </a:cubicBezTo>
                  <a:cubicBezTo>
                    <a:pt x="6" y="160"/>
                    <a:pt x="5" y="160"/>
                    <a:pt x="4" y="159"/>
                  </a:cubicBezTo>
                  <a:cubicBezTo>
                    <a:pt x="2" y="157"/>
                    <a:pt x="2" y="156"/>
                    <a:pt x="2" y="154"/>
                  </a:cubicBezTo>
                  <a:cubicBezTo>
                    <a:pt x="3" y="152"/>
                    <a:pt x="4" y="151"/>
                    <a:pt x="6" y="151"/>
                  </a:cubicBezTo>
                  <a:cubicBezTo>
                    <a:pt x="9" y="150"/>
                    <a:pt x="9" y="150"/>
                    <a:pt x="8" y="152"/>
                  </a:cubicBezTo>
                  <a:cubicBezTo>
                    <a:pt x="8" y="153"/>
                    <a:pt x="7" y="153"/>
                    <a:pt x="7" y="153"/>
                  </a:cubicBezTo>
                  <a:cubicBezTo>
                    <a:pt x="7" y="153"/>
                    <a:pt x="6" y="154"/>
                    <a:pt x="6" y="154"/>
                  </a:cubicBezTo>
                  <a:cubicBezTo>
                    <a:pt x="4" y="155"/>
                    <a:pt x="4" y="156"/>
                    <a:pt x="5" y="157"/>
                  </a:cubicBezTo>
                  <a:cubicBezTo>
                    <a:pt x="5" y="157"/>
                    <a:pt x="6" y="157"/>
                    <a:pt x="8" y="155"/>
                  </a:cubicBezTo>
                  <a:cubicBezTo>
                    <a:pt x="10" y="154"/>
                    <a:pt x="10" y="153"/>
                    <a:pt x="11" y="152"/>
                  </a:cubicBezTo>
                  <a:cubicBezTo>
                    <a:pt x="11" y="151"/>
                    <a:pt x="11" y="150"/>
                    <a:pt x="11" y="149"/>
                  </a:cubicBezTo>
                  <a:cubicBezTo>
                    <a:pt x="10" y="148"/>
                    <a:pt x="9" y="148"/>
                    <a:pt x="6" y="149"/>
                  </a:cubicBezTo>
                  <a:cubicBezTo>
                    <a:pt x="6" y="149"/>
                    <a:pt x="5" y="149"/>
                    <a:pt x="5" y="14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3" name="Freeform 309"/>
            <p:cNvSpPr>
              <a:spLocks noEditPoints="1"/>
            </p:cNvSpPr>
            <p:nvPr/>
          </p:nvSpPr>
          <p:spPr bwMode="auto">
            <a:xfrm>
              <a:off x="3679" y="1894"/>
              <a:ext cx="45" cy="45"/>
            </a:xfrm>
            <a:custGeom>
              <a:avLst/>
              <a:gdLst>
                <a:gd name="T0" fmla="*/ 3 w 36"/>
                <a:gd name="T1" fmla="*/ 7 h 36"/>
                <a:gd name="T2" fmla="*/ 0 w 36"/>
                <a:gd name="T3" fmla="*/ 15 h 36"/>
                <a:gd name="T4" fmla="*/ 6 w 36"/>
                <a:gd name="T5" fmla="*/ 34 h 36"/>
                <a:gd name="T6" fmla="*/ 26 w 36"/>
                <a:gd name="T7" fmla="*/ 34 h 36"/>
                <a:gd name="T8" fmla="*/ 33 w 36"/>
                <a:gd name="T9" fmla="*/ 26 h 36"/>
                <a:gd name="T10" fmla="*/ 35 w 36"/>
                <a:gd name="T11" fmla="*/ 17 h 36"/>
                <a:gd name="T12" fmla="*/ 31 w 36"/>
                <a:gd name="T13" fmla="*/ 6 h 36"/>
                <a:gd name="T14" fmla="*/ 16 w 36"/>
                <a:gd name="T15" fmla="*/ 0 h 36"/>
                <a:gd name="T16" fmla="*/ 21 w 36"/>
                <a:gd name="T17" fmla="*/ 1 h 36"/>
                <a:gd name="T18" fmla="*/ 29 w 36"/>
                <a:gd name="T19" fmla="*/ 8 h 36"/>
                <a:gd name="T20" fmla="*/ 27 w 36"/>
                <a:gd name="T21" fmla="*/ 11 h 36"/>
                <a:gd name="T22" fmla="*/ 28 w 36"/>
                <a:gd name="T23" fmla="*/ 14 h 36"/>
                <a:gd name="T24" fmla="*/ 25 w 36"/>
                <a:gd name="T25" fmla="*/ 14 h 36"/>
                <a:gd name="T26" fmla="*/ 27 w 36"/>
                <a:gd name="T27" fmla="*/ 17 h 36"/>
                <a:gd name="T28" fmla="*/ 23 w 36"/>
                <a:gd name="T29" fmla="*/ 17 h 36"/>
                <a:gd name="T30" fmla="*/ 18 w 36"/>
                <a:gd name="T31" fmla="*/ 17 h 36"/>
                <a:gd name="T32" fmla="*/ 17 w 36"/>
                <a:gd name="T33" fmla="*/ 20 h 36"/>
                <a:gd name="T34" fmla="*/ 14 w 36"/>
                <a:gd name="T35" fmla="*/ 20 h 36"/>
                <a:gd name="T36" fmla="*/ 8 w 36"/>
                <a:gd name="T37" fmla="*/ 14 h 36"/>
                <a:gd name="T38" fmla="*/ 6 w 36"/>
                <a:gd name="T39" fmla="*/ 15 h 36"/>
                <a:gd name="T40" fmla="*/ 7 w 36"/>
                <a:gd name="T41" fmla="*/ 11 h 36"/>
                <a:gd name="T42" fmla="*/ 6 w 36"/>
                <a:gd name="T43" fmla="*/ 9 h 36"/>
                <a:gd name="T44" fmla="*/ 5 w 36"/>
                <a:gd name="T45" fmla="*/ 7 h 36"/>
                <a:gd name="T46" fmla="*/ 4 w 36"/>
                <a:gd name="T47" fmla="*/ 11 h 36"/>
                <a:gd name="T48" fmla="*/ 31 w 36"/>
                <a:gd name="T49" fmla="*/ 10 h 36"/>
                <a:gd name="T50" fmla="*/ 33 w 36"/>
                <a:gd name="T51" fmla="*/ 23 h 36"/>
                <a:gd name="T52" fmla="*/ 28 w 36"/>
                <a:gd name="T53" fmla="*/ 27 h 36"/>
                <a:gd name="T54" fmla="*/ 27 w 36"/>
                <a:gd name="T55" fmla="*/ 29 h 36"/>
                <a:gd name="T56" fmla="*/ 25 w 36"/>
                <a:gd name="T57" fmla="*/ 28 h 36"/>
                <a:gd name="T58" fmla="*/ 21 w 36"/>
                <a:gd name="T59" fmla="*/ 31 h 36"/>
                <a:gd name="T60" fmla="*/ 17 w 36"/>
                <a:gd name="T61" fmla="*/ 30 h 36"/>
                <a:gd name="T62" fmla="*/ 16 w 36"/>
                <a:gd name="T63" fmla="*/ 31 h 36"/>
                <a:gd name="T64" fmla="*/ 13 w 36"/>
                <a:gd name="T65" fmla="*/ 29 h 36"/>
                <a:gd name="T66" fmla="*/ 9 w 36"/>
                <a:gd name="T67" fmla="*/ 30 h 36"/>
                <a:gd name="T68" fmla="*/ 8 w 36"/>
                <a:gd name="T69" fmla="*/ 30 h 36"/>
                <a:gd name="T70" fmla="*/ 5 w 36"/>
                <a:gd name="T71" fmla="*/ 26 h 36"/>
                <a:gd name="T72" fmla="*/ 4 w 36"/>
                <a:gd name="T73" fmla="*/ 24 h 36"/>
                <a:gd name="T74" fmla="*/ 3 w 36"/>
                <a:gd name="T75" fmla="*/ 24 h 36"/>
                <a:gd name="T76" fmla="*/ 3 w 36"/>
                <a:gd name="T77" fmla="*/ 12 h 36"/>
                <a:gd name="T78" fmla="*/ 3 w 36"/>
                <a:gd name="T79" fmla="*/ 16 h 36"/>
                <a:gd name="T80" fmla="*/ 5 w 36"/>
                <a:gd name="T81" fmla="*/ 18 h 36"/>
                <a:gd name="T82" fmla="*/ 7 w 36"/>
                <a:gd name="T83" fmla="*/ 19 h 36"/>
                <a:gd name="T84" fmla="*/ 10 w 36"/>
                <a:gd name="T85" fmla="*/ 21 h 36"/>
                <a:gd name="T86" fmla="*/ 13 w 36"/>
                <a:gd name="T87" fmla="*/ 23 h 36"/>
                <a:gd name="T88" fmla="*/ 16 w 36"/>
                <a:gd name="T89" fmla="*/ 21 h 36"/>
                <a:gd name="T90" fmla="*/ 18 w 36"/>
                <a:gd name="T91" fmla="*/ 22 h 36"/>
                <a:gd name="T92" fmla="*/ 22 w 36"/>
                <a:gd name="T93" fmla="*/ 21 h 36"/>
                <a:gd name="T94" fmla="*/ 26 w 36"/>
                <a:gd name="T95" fmla="*/ 19 h 36"/>
                <a:gd name="T96" fmla="*/ 27 w 36"/>
                <a:gd name="T97" fmla="*/ 20 h 36"/>
                <a:gd name="T98" fmla="*/ 29 w 36"/>
                <a:gd name="T99" fmla="*/ 17 h 36"/>
                <a:gd name="T100" fmla="*/ 30 w 36"/>
                <a:gd name="T101" fmla="*/ 15 h 36"/>
                <a:gd name="T102" fmla="*/ 31 w 36"/>
                <a:gd name="T103" fmla="*/ 16 h 36"/>
                <a:gd name="T104" fmla="*/ 4 w 36"/>
                <a:gd name="T105" fmla="*/ 29 h 36"/>
                <a:gd name="T106" fmla="*/ 5 w 36"/>
                <a:gd name="T107" fmla="*/ 30 h 36"/>
                <a:gd name="T108" fmla="*/ 27 w 36"/>
                <a:gd name="T109" fmla="*/ 31 h 36"/>
                <a:gd name="T110" fmla="*/ 24 w 36"/>
                <a:gd name="T111" fmla="*/ 33 h 36"/>
                <a:gd name="T112" fmla="*/ 9 w 36"/>
                <a:gd name="T113" fmla="*/ 32 h 36"/>
                <a:gd name="T114" fmla="*/ 11 w 36"/>
                <a:gd name="T115" fmla="*/ 33 h 36"/>
                <a:gd name="T116" fmla="*/ 17 w 36"/>
                <a:gd name="T117" fmla="*/ 33 h 36"/>
                <a:gd name="T118" fmla="*/ 19 w 36"/>
                <a:gd name="T119" fmla="*/ 34 h 36"/>
                <a:gd name="T120" fmla="*/ 23 w 36"/>
                <a:gd name="T121" fmla="*/ 34 h 36"/>
                <a:gd name="T122" fmla="*/ 8 w 36"/>
                <a:gd name="T123" fmla="*/ 3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6" h="36">
                  <a:moveTo>
                    <a:pt x="16" y="0"/>
                  </a:moveTo>
                  <a:cubicBezTo>
                    <a:pt x="16" y="0"/>
                    <a:pt x="15" y="0"/>
                    <a:pt x="14" y="0"/>
                  </a:cubicBezTo>
                  <a:cubicBezTo>
                    <a:pt x="11" y="1"/>
                    <a:pt x="9" y="2"/>
                    <a:pt x="6" y="5"/>
                  </a:cubicBezTo>
                  <a:cubicBezTo>
                    <a:pt x="5" y="5"/>
                    <a:pt x="5" y="6"/>
                    <a:pt x="4" y="6"/>
                  </a:cubicBezTo>
                  <a:cubicBezTo>
                    <a:pt x="4" y="6"/>
                    <a:pt x="4" y="6"/>
                    <a:pt x="3" y="7"/>
                  </a:cubicBezTo>
                  <a:cubicBezTo>
                    <a:pt x="3" y="7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10"/>
                    <a:pt x="1" y="10"/>
                  </a:cubicBezTo>
                  <a:cubicBezTo>
                    <a:pt x="1" y="11"/>
                    <a:pt x="1" y="12"/>
                    <a:pt x="0" y="14"/>
                  </a:cubicBezTo>
                  <a:cubicBezTo>
                    <a:pt x="0" y="14"/>
                    <a:pt x="0" y="15"/>
                    <a:pt x="0" y="15"/>
                  </a:cubicBezTo>
                  <a:cubicBezTo>
                    <a:pt x="0" y="16"/>
                    <a:pt x="0" y="18"/>
                    <a:pt x="0" y="19"/>
                  </a:cubicBezTo>
                  <a:cubicBezTo>
                    <a:pt x="0" y="20"/>
                    <a:pt x="0" y="21"/>
                    <a:pt x="0" y="22"/>
                  </a:cubicBezTo>
                  <a:cubicBezTo>
                    <a:pt x="1" y="26"/>
                    <a:pt x="2" y="30"/>
                    <a:pt x="4" y="31"/>
                  </a:cubicBezTo>
                  <a:cubicBezTo>
                    <a:pt x="4" y="32"/>
                    <a:pt x="4" y="32"/>
                    <a:pt x="4" y="32"/>
                  </a:cubicBezTo>
                  <a:cubicBezTo>
                    <a:pt x="4" y="32"/>
                    <a:pt x="5" y="33"/>
                    <a:pt x="6" y="34"/>
                  </a:cubicBezTo>
                  <a:cubicBezTo>
                    <a:pt x="6" y="34"/>
                    <a:pt x="6" y="34"/>
                    <a:pt x="7" y="34"/>
                  </a:cubicBezTo>
                  <a:cubicBezTo>
                    <a:pt x="9" y="35"/>
                    <a:pt x="11" y="36"/>
                    <a:pt x="13" y="36"/>
                  </a:cubicBezTo>
                  <a:cubicBezTo>
                    <a:pt x="15" y="36"/>
                    <a:pt x="21" y="36"/>
                    <a:pt x="22" y="35"/>
                  </a:cubicBezTo>
                  <a:cubicBezTo>
                    <a:pt x="23" y="35"/>
                    <a:pt x="23" y="35"/>
                    <a:pt x="24" y="35"/>
                  </a:cubicBezTo>
                  <a:cubicBezTo>
                    <a:pt x="24" y="35"/>
                    <a:pt x="25" y="34"/>
                    <a:pt x="26" y="34"/>
                  </a:cubicBezTo>
                  <a:cubicBezTo>
                    <a:pt x="27" y="33"/>
                    <a:pt x="28" y="33"/>
                    <a:pt x="29" y="32"/>
                  </a:cubicBezTo>
                  <a:cubicBezTo>
                    <a:pt x="29" y="31"/>
                    <a:pt x="30" y="31"/>
                    <a:pt x="30" y="30"/>
                  </a:cubicBezTo>
                  <a:cubicBezTo>
                    <a:pt x="31" y="30"/>
                    <a:pt x="31" y="29"/>
                    <a:pt x="31" y="29"/>
                  </a:cubicBezTo>
                  <a:cubicBezTo>
                    <a:pt x="32" y="28"/>
                    <a:pt x="32" y="28"/>
                    <a:pt x="32" y="28"/>
                  </a:cubicBezTo>
                  <a:cubicBezTo>
                    <a:pt x="32" y="28"/>
                    <a:pt x="33" y="27"/>
                    <a:pt x="33" y="26"/>
                  </a:cubicBezTo>
                  <a:cubicBezTo>
                    <a:pt x="34" y="24"/>
                    <a:pt x="34" y="24"/>
                    <a:pt x="34" y="23"/>
                  </a:cubicBezTo>
                  <a:cubicBezTo>
                    <a:pt x="34" y="23"/>
                    <a:pt x="34" y="22"/>
                    <a:pt x="35" y="21"/>
                  </a:cubicBezTo>
                  <a:cubicBezTo>
                    <a:pt x="35" y="21"/>
                    <a:pt x="35" y="20"/>
                    <a:pt x="35" y="20"/>
                  </a:cubicBezTo>
                  <a:cubicBezTo>
                    <a:pt x="35" y="20"/>
                    <a:pt x="36" y="20"/>
                    <a:pt x="35" y="19"/>
                  </a:cubicBezTo>
                  <a:cubicBezTo>
                    <a:pt x="35" y="19"/>
                    <a:pt x="35" y="18"/>
                    <a:pt x="35" y="17"/>
                  </a:cubicBezTo>
                  <a:cubicBezTo>
                    <a:pt x="35" y="15"/>
                    <a:pt x="35" y="14"/>
                    <a:pt x="35" y="13"/>
                  </a:cubicBezTo>
                  <a:cubicBezTo>
                    <a:pt x="35" y="13"/>
                    <a:pt x="34" y="12"/>
                    <a:pt x="34" y="11"/>
                  </a:cubicBezTo>
                  <a:cubicBezTo>
                    <a:pt x="33" y="11"/>
                    <a:pt x="33" y="9"/>
                    <a:pt x="32" y="9"/>
                  </a:cubicBezTo>
                  <a:cubicBezTo>
                    <a:pt x="32" y="8"/>
                    <a:pt x="32" y="7"/>
                    <a:pt x="32" y="7"/>
                  </a:cubicBezTo>
                  <a:cubicBezTo>
                    <a:pt x="32" y="7"/>
                    <a:pt x="31" y="6"/>
                    <a:pt x="31" y="6"/>
                  </a:cubicBezTo>
                  <a:cubicBezTo>
                    <a:pt x="30" y="5"/>
                    <a:pt x="30" y="5"/>
                    <a:pt x="29" y="4"/>
                  </a:cubicBezTo>
                  <a:cubicBezTo>
                    <a:pt x="29" y="4"/>
                    <a:pt x="28" y="4"/>
                    <a:pt x="28" y="4"/>
                  </a:cubicBezTo>
                  <a:cubicBezTo>
                    <a:pt x="28" y="4"/>
                    <a:pt x="27" y="3"/>
                    <a:pt x="25" y="2"/>
                  </a:cubicBezTo>
                  <a:cubicBezTo>
                    <a:pt x="24" y="1"/>
                    <a:pt x="22" y="0"/>
                    <a:pt x="18" y="0"/>
                  </a:cubicBezTo>
                  <a:cubicBezTo>
                    <a:pt x="17" y="0"/>
                    <a:pt x="17" y="0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close/>
                  <a:moveTo>
                    <a:pt x="17" y="1"/>
                  </a:moveTo>
                  <a:cubicBezTo>
                    <a:pt x="17" y="1"/>
                    <a:pt x="18" y="1"/>
                    <a:pt x="18" y="1"/>
                  </a:cubicBezTo>
                  <a:cubicBezTo>
                    <a:pt x="18" y="1"/>
                    <a:pt x="19" y="1"/>
                    <a:pt x="19" y="1"/>
                  </a:cubicBezTo>
                  <a:cubicBezTo>
                    <a:pt x="20" y="1"/>
                    <a:pt x="21" y="1"/>
                    <a:pt x="21" y="1"/>
                  </a:cubicBezTo>
                  <a:cubicBezTo>
                    <a:pt x="21" y="1"/>
                    <a:pt x="21" y="2"/>
                    <a:pt x="21" y="2"/>
                  </a:cubicBezTo>
                  <a:cubicBezTo>
                    <a:pt x="23" y="2"/>
                    <a:pt x="24" y="2"/>
                    <a:pt x="25" y="3"/>
                  </a:cubicBezTo>
                  <a:cubicBezTo>
                    <a:pt x="25" y="4"/>
                    <a:pt x="26" y="4"/>
                    <a:pt x="26" y="4"/>
                  </a:cubicBezTo>
                  <a:cubicBezTo>
                    <a:pt x="27" y="5"/>
                    <a:pt x="28" y="6"/>
                    <a:pt x="29" y="6"/>
                  </a:cubicBezTo>
                  <a:cubicBezTo>
                    <a:pt x="29" y="7"/>
                    <a:pt x="29" y="8"/>
                    <a:pt x="29" y="8"/>
                  </a:cubicBezTo>
                  <a:cubicBezTo>
                    <a:pt x="29" y="8"/>
                    <a:pt x="29" y="8"/>
                    <a:pt x="29" y="8"/>
                  </a:cubicBezTo>
                  <a:cubicBezTo>
                    <a:pt x="29" y="8"/>
                    <a:pt x="28" y="9"/>
                    <a:pt x="27" y="10"/>
                  </a:cubicBezTo>
                  <a:cubicBezTo>
                    <a:pt x="27" y="10"/>
                    <a:pt x="27" y="10"/>
                    <a:pt x="27" y="11"/>
                  </a:cubicBezTo>
                  <a:cubicBezTo>
                    <a:pt x="26" y="11"/>
                    <a:pt x="27" y="11"/>
                    <a:pt x="27" y="11"/>
                  </a:cubicBezTo>
                  <a:cubicBezTo>
                    <a:pt x="27" y="11"/>
                    <a:pt x="27" y="11"/>
                    <a:pt x="27" y="11"/>
                  </a:cubicBezTo>
                  <a:cubicBezTo>
                    <a:pt x="28" y="11"/>
                    <a:pt x="29" y="10"/>
                    <a:pt x="29" y="10"/>
                  </a:cubicBezTo>
                  <a:cubicBezTo>
                    <a:pt x="29" y="10"/>
                    <a:pt x="30" y="11"/>
                    <a:pt x="30" y="11"/>
                  </a:cubicBezTo>
                  <a:cubicBezTo>
                    <a:pt x="30" y="11"/>
                    <a:pt x="30" y="12"/>
                    <a:pt x="30" y="12"/>
                  </a:cubicBezTo>
                  <a:cubicBezTo>
                    <a:pt x="30" y="12"/>
                    <a:pt x="29" y="13"/>
                    <a:pt x="29" y="13"/>
                  </a:cubicBezTo>
                  <a:cubicBezTo>
                    <a:pt x="29" y="14"/>
                    <a:pt x="29" y="14"/>
                    <a:pt x="28" y="14"/>
                  </a:cubicBezTo>
                  <a:cubicBezTo>
                    <a:pt x="28" y="14"/>
                    <a:pt x="28" y="14"/>
                    <a:pt x="28" y="14"/>
                  </a:cubicBezTo>
                  <a:cubicBezTo>
                    <a:pt x="28" y="14"/>
                    <a:pt x="27" y="14"/>
                    <a:pt x="27" y="14"/>
                  </a:cubicBezTo>
                  <a:cubicBezTo>
                    <a:pt x="27" y="14"/>
                    <a:pt x="26" y="14"/>
                    <a:pt x="26" y="14"/>
                  </a:cubicBezTo>
                  <a:cubicBezTo>
                    <a:pt x="26" y="14"/>
                    <a:pt x="26" y="13"/>
                    <a:pt x="26" y="13"/>
                  </a:cubicBezTo>
                  <a:cubicBezTo>
                    <a:pt x="25" y="13"/>
                    <a:pt x="25" y="14"/>
                    <a:pt x="25" y="14"/>
                  </a:cubicBezTo>
                  <a:cubicBezTo>
                    <a:pt x="25" y="14"/>
                    <a:pt x="25" y="15"/>
                    <a:pt x="26" y="15"/>
                  </a:cubicBezTo>
                  <a:cubicBezTo>
                    <a:pt x="26" y="15"/>
                    <a:pt x="27" y="15"/>
                    <a:pt x="27" y="15"/>
                  </a:cubicBezTo>
                  <a:cubicBezTo>
                    <a:pt x="27" y="15"/>
                    <a:pt x="27" y="15"/>
                    <a:pt x="27" y="15"/>
                  </a:cubicBezTo>
                  <a:cubicBezTo>
                    <a:pt x="28" y="15"/>
                    <a:pt x="28" y="16"/>
                    <a:pt x="27" y="16"/>
                  </a:cubicBezTo>
                  <a:cubicBezTo>
                    <a:pt x="27" y="16"/>
                    <a:pt x="27" y="17"/>
                    <a:pt x="27" y="17"/>
                  </a:cubicBezTo>
                  <a:cubicBezTo>
                    <a:pt x="26" y="17"/>
                    <a:pt x="26" y="17"/>
                    <a:pt x="26" y="17"/>
                  </a:cubicBezTo>
                  <a:cubicBezTo>
                    <a:pt x="24" y="17"/>
                    <a:pt x="24" y="17"/>
                    <a:pt x="24" y="17"/>
                  </a:cubicBezTo>
                  <a:cubicBezTo>
                    <a:pt x="24" y="16"/>
                    <a:pt x="23" y="16"/>
                    <a:pt x="23" y="16"/>
                  </a:cubicBezTo>
                  <a:cubicBezTo>
                    <a:pt x="23" y="16"/>
                    <a:pt x="23" y="16"/>
                    <a:pt x="22" y="16"/>
                  </a:cubicBezTo>
                  <a:cubicBezTo>
                    <a:pt x="22" y="17"/>
                    <a:pt x="22" y="17"/>
                    <a:pt x="23" y="17"/>
                  </a:cubicBezTo>
                  <a:cubicBezTo>
                    <a:pt x="23" y="17"/>
                    <a:pt x="24" y="18"/>
                    <a:pt x="24" y="18"/>
                  </a:cubicBezTo>
                  <a:cubicBezTo>
                    <a:pt x="24" y="18"/>
                    <a:pt x="22" y="19"/>
                    <a:pt x="21" y="19"/>
                  </a:cubicBezTo>
                  <a:cubicBezTo>
                    <a:pt x="20" y="19"/>
                    <a:pt x="19" y="19"/>
                    <a:pt x="19" y="18"/>
                  </a:cubicBezTo>
                  <a:cubicBezTo>
                    <a:pt x="19" y="17"/>
                    <a:pt x="19" y="17"/>
                    <a:pt x="18" y="17"/>
                  </a:cubicBezTo>
                  <a:cubicBezTo>
                    <a:pt x="18" y="16"/>
                    <a:pt x="18" y="16"/>
                    <a:pt x="18" y="17"/>
                  </a:cubicBezTo>
                  <a:cubicBezTo>
                    <a:pt x="17" y="17"/>
                    <a:pt x="17" y="17"/>
                    <a:pt x="17" y="18"/>
                  </a:cubicBezTo>
                  <a:cubicBezTo>
                    <a:pt x="18" y="18"/>
                    <a:pt x="18" y="18"/>
                    <a:pt x="18" y="19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8" y="20"/>
                    <a:pt x="17" y="20"/>
                    <a:pt x="17" y="20"/>
                  </a:cubicBezTo>
                  <a:cubicBezTo>
                    <a:pt x="16" y="20"/>
                    <a:pt x="16" y="20"/>
                    <a:pt x="15" y="20"/>
                  </a:cubicBezTo>
                  <a:cubicBezTo>
                    <a:pt x="15" y="20"/>
                    <a:pt x="15" y="20"/>
                    <a:pt x="15" y="19"/>
                  </a:cubicBezTo>
                  <a:cubicBezTo>
                    <a:pt x="15" y="17"/>
                    <a:pt x="15" y="16"/>
                    <a:pt x="14" y="16"/>
                  </a:cubicBezTo>
                  <a:cubicBezTo>
                    <a:pt x="13" y="16"/>
                    <a:pt x="13" y="16"/>
                    <a:pt x="14" y="17"/>
                  </a:cubicBezTo>
                  <a:cubicBezTo>
                    <a:pt x="14" y="18"/>
                    <a:pt x="14" y="20"/>
                    <a:pt x="14" y="20"/>
                  </a:cubicBezTo>
                  <a:cubicBezTo>
                    <a:pt x="13" y="19"/>
                    <a:pt x="11" y="20"/>
                    <a:pt x="11" y="17"/>
                  </a:cubicBezTo>
                  <a:cubicBezTo>
                    <a:pt x="11" y="17"/>
                    <a:pt x="10" y="15"/>
                    <a:pt x="10" y="16"/>
                  </a:cubicBezTo>
                  <a:cubicBezTo>
                    <a:pt x="10" y="19"/>
                    <a:pt x="7" y="18"/>
                    <a:pt x="8" y="17"/>
                  </a:cubicBezTo>
                  <a:cubicBezTo>
                    <a:pt x="8" y="17"/>
                    <a:pt x="8" y="16"/>
                    <a:pt x="9" y="15"/>
                  </a:cubicBezTo>
                  <a:cubicBezTo>
                    <a:pt x="9" y="14"/>
                    <a:pt x="9" y="14"/>
                    <a:pt x="8" y="14"/>
                  </a:cubicBezTo>
                  <a:cubicBezTo>
                    <a:pt x="8" y="13"/>
                    <a:pt x="8" y="14"/>
                    <a:pt x="7" y="15"/>
                  </a:cubicBezTo>
                  <a:cubicBezTo>
                    <a:pt x="7" y="15"/>
                    <a:pt x="7" y="16"/>
                    <a:pt x="7" y="16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6" y="16"/>
                    <a:pt x="6" y="16"/>
                    <a:pt x="6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6" y="15"/>
                    <a:pt x="6" y="14"/>
                    <a:pt x="6" y="14"/>
                  </a:cubicBezTo>
                  <a:cubicBezTo>
                    <a:pt x="5" y="13"/>
                    <a:pt x="5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2"/>
                    <a:pt x="7" y="12"/>
                    <a:pt x="7" y="12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1"/>
                    <a:pt x="6" y="11"/>
                    <a:pt x="6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10"/>
                    <a:pt x="5" y="10"/>
                    <a:pt x="6" y="9"/>
                  </a:cubicBezTo>
                  <a:cubicBezTo>
                    <a:pt x="6" y="9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7"/>
                    <a:pt x="7" y="7"/>
                  </a:cubicBezTo>
                  <a:cubicBezTo>
                    <a:pt x="7" y="7"/>
                    <a:pt x="5" y="7"/>
                    <a:pt x="5" y="8"/>
                  </a:cubicBezTo>
                  <a:cubicBezTo>
                    <a:pt x="5" y="8"/>
                    <a:pt x="5" y="8"/>
                    <a:pt x="5" y="7"/>
                  </a:cubicBezTo>
                  <a:cubicBezTo>
                    <a:pt x="5" y="7"/>
                    <a:pt x="6" y="5"/>
                    <a:pt x="7" y="4"/>
                  </a:cubicBezTo>
                  <a:cubicBezTo>
                    <a:pt x="10" y="3"/>
                    <a:pt x="14" y="1"/>
                    <a:pt x="17" y="1"/>
                  </a:cubicBezTo>
                  <a:close/>
                  <a:moveTo>
                    <a:pt x="4" y="8"/>
                  </a:moveTo>
                  <a:cubicBezTo>
                    <a:pt x="4" y="10"/>
                    <a:pt x="4" y="10"/>
                    <a:pt x="4" y="10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2" y="11"/>
                    <a:pt x="3" y="9"/>
                    <a:pt x="3" y="9"/>
                  </a:cubicBezTo>
                  <a:lnTo>
                    <a:pt x="4" y="8"/>
                  </a:lnTo>
                  <a:close/>
                  <a:moveTo>
                    <a:pt x="31" y="10"/>
                  </a:moveTo>
                  <a:cubicBezTo>
                    <a:pt x="31" y="11"/>
                    <a:pt x="31" y="11"/>
                    <a:pt x="31" y="11"/>
                  </a:cubicBezTo>
                  <a:cubicBezTo>
                    <a:pt x="32" y="11"/>
                    <a:pt x="32" y="12"/>
                    <a:pt x="32" y="12"/>
                  </a:cubicBezTo>
                  <a:cubicBezTo>
                    <a:pt x="32" y="13"/>
                    <a:pt x="33" y="13"/>
                    <a:pt x="33" y="14"/>
                  </a:cubicBezTo>
                  <a:cubicBezTo>
                    <a:pt x="34" y="16"/>
                    <a:pt x="34" y="18"/>
                    <a:pt x="33" y="21"/>
                  </a:cubicBezTo>
                  <a:cubicBezTo>
                    <a:pt x="33" y="22"/>
                    <a:pt x="33" y="23"/>
                    <a:pt x="33" y="23"/>
                  </a:cubicBezTo>
                  <a:cubicBezTo>
                    <a:pt x="33" y="23"/>
                    <a:pt x="32" y="23"/>
                    <a:pt x="32" y="23"/>
                  </a:cubicBezTo>
                  <a:cubicBezTo>
                    <a:pt x="32" y="23"/>
                    <a:pt x="32" y="24"/>
                    <a:pt x="31" y="26"/>
                  </a:cubicBezTo>
                  <a:cubicBezTo>
                    <a:pt x="31" y="26"/>
                    <a:pt x="31" y="26"/>
                    <a:pt x="31" y="26"/>
                  </a:cubicBezTo>
                  <a:cubicBezTo>
                    <a:pt x="30" y="26"/>
                    <a:pt x="30" y="26"/>
                    <a:pt x="30" y="26"/>
                  </a:cubicBezTo>
                  <a:cubicBezTo>
                    <a:pt x="28" y="26"/>
                    <a:pt x="28" y="26"/>
                    <a:pt x="28" y="27"/>
                  </a:cubicBezTo>
                  <a:cubicBezTo>
                    <a:pt x="28" y="27"/>
                    <a:pt x="29" y="27"/>
                    <a:pt x="30" y="27"/>
                  </a:cubicBezTo>
                  <a:cubicBezTo>
                    <a:pt x="30" y="27"/>
                    <a:pt x="31" y="28"/>
                    <a:pt x="30" y="28"/>
                  </a:cubicBezTo>
                  <a:cubicBezTo>
                    <a:pt x="29" y="28"/>
                    <a:pt x="28" y="28"/>
                    <a:pt x="28" y="28"/>
                  </a:cubicBezTo>
                  <a:cubicBezTo>
                    <a:pt x="27" y="27"/>
                    <a:pt x="27" y="28"/>
                    <a:pt x="27" y="28"/>
                  </a:cubicBezTo>
                  <a:cubicBezTo>
                    <a:pt x="27" y="29"/>
                    <a:pt x="27" y="29"/>
                    <a:pt x="27" y="29"/>
                  </a:cubicBezTo>
                  <a:cubicBezTo>
                    <a:pt x="27" y="29"/>
                    <a:pt x="28" y="29"/>
                    <a:pt x="28" y="29"/>
                  </a:cubicBezTo>
                  <a:cubicBezTo>
                    <a:pt x="28" y="29"/>
                    <a:pt x="28" y="29"/>
                    <a:pt x="28" y="30"/>
                  </a:cubicBezTo>
                  <a:cubicBezTo>
                    <a:pt x="27" y="30"/>
                    <a:pt x="27" y="30"/>
                    <a:pt x="27" y="30"/>
                  </a:cubicBezTo>
                  <a:cubicBezTo>
                    <a:pt x="27" y="29"/>
                    <a:pt x="27" y="29"/>
                    <a:pt x="26" y="29"/>
                  </a:cubicBezTo>
                  <a:cubicBezTo>
                    <a:pt x="25" y="29"/>
                    <a:pt x="25" y="29"/>
                    <a:pt x="25" y="28"/>
                  </a:cubicBezTo>
                  <a:cubicBezTo>
                    <a:pt x="25" y="28"/>
                    <a:pt x="24" y="28"/>
                    <a:pt x="24" y="29"/>
                  </a:cubicBezTo>
                  <a:cubicBezTo>
                    <a:pt x="24" y="29"/>
                    <a:pt x="24" y="30"/>
                    <a:pt x="25" y="30"/>
                  </a:cubicBezTo>
                  <a:cubicBezTo>
                    <a:pt x="26" y="30"/>
                    <a:pt x="26" y="30"/>
                    <a:pt x="25" y="31"/>
                  </a:cubicBezTo>
                  <a:cubicBezTo>
                    <a:pt x="24" y="31"/>
                    <a:pt x="23" y="31"/>
                    <a:pt x="22" y="31"/>
                  </a:cubicBezTo>
                  <a:cubicBezTo>
                    <a:pt x="22" y="31"/>
                    <a:pt x="22" y="31"/>
                    <a:pt x="21" y="31"/>
                  </a:cubicBezTo>
                  <a:cubicBezTo>
                    <a:pt x="21" y="31"/>
                    <a:pt x="20" y="31"/>
                    <a:pt x="20" y="31"/>
                  </a:cubicBezTo>
                  <a:cubicBezTo>
                    <a:pt x="19" y="30"/>
                    <a:pt x="19" y="30"/>
                    <a:pt x="19" y="31"/>
                  </a:cubicBezTo>
                  <a:cubicBezTo>
                    <a:pt x="19" y="31"/>
                    <a:pt x="19" y="31"/>
                    <a:pt x="18" y="31"/>
                  </a:cubicBezTo>
                  <a:cubicBezTo>
                    <a:pt x="18" y="31"/>
                    <a:pt x="18" y="31"/>
                    <a:pt x="18" y="31"/>
                  </a:cubicBezTo>
                  <a:cubicBezTo>
                    <a:pt x="18" y="31"/>
                    <a:pt x="18" y="31"/>
                    <a:pt x="17" y="30"/>
                  </a:cubicBezTo>
                  <a:cubicBezTo>
                    <a:pt x="16" y="30"/>
                    <a:pt x="16" y="30"/>
                    <a:pt x="16" y="30"/>
                  </a:cubicBezTo>
                  <a:cubicBezTo>
                    <a:pt x="16" y="30"/>
                    <a:pt x="16" y="30"/>
                    <a:pt x="15" y="30"/>
                  </a:cubicBezTo>
                  <a:cubicBezTo>
                    <a:pt x="15" y="30"/>
                    <a:pt x="15" y="30"/>
                    <a:pt x="15" y="30"/>
                  </a:cubicBezTo>
                  <a:cubicBezTo>
                    <a:pt x="15" y="30"/>
                    <a:pt x="15" y="30"/>
                    <a:pt x="15" y="31"/>
                  </a:cubicBezTo>
                  <a:cubicBezTo>
                    <a:pt x="15" y="31"/>
                    <a:pt x="16" y="31"/>
                    <a:pt x="16" y="31"/>
                  </a:cubicBezTo>
                  <a:cubicBezTo>
                    <a:pt x="16" y="31"/>
                    <a:pt x="16" y="31"/>
                    <a:pt x="16" y="31"/>
                  </a:cubicBezTo>
                  <a:cubicBezTo>
                    <a:pt x="16" y="31"/>
                    <a:pt x="16" y="31"/>
                    <a:pt x="15" y="31"/>
                  </a:cubicBezTo>
                  <a:cubicBezTo>
                    <a:pt x="15" y="31"/>
                    <a:pt x="14" y="31"/>
                    <a:pt x="14" y="31"/>
                  </a:cubicBezTo>
                  <a:cubicBezTo>
                    <a:pt x="14" y="31"/>
                    <a:pt x="14" y="31"/>
                    <a:pt x="14" y="30"/>
                  </a:cubicBezTo>
                  <a:cubicBezTo>
                    <a:pt x="13" y="30"/>
                    <a:pt x="13" y="30"/>
                    <a:pt x="13" y="29"/>
                  </a:cubicBezTo>
                  <a:cubicBezTo>
                    <a:pt x="13" y="29"/>
                    <a:pt x="13" y="29"/>
                    <a:pt x="12" y="29"/>
                  </a:cubicBezTo>
                  <a:cubicBezTo>
                    <a:pt x="12" y="29"/>
                    <a:pt x="11" y="30"/>
                    <a:pt x="12" y="31"/>
                  </a:cubicBezTo>
                  <a:cubicBezTo>
                    <a:pt x="12" y="31"/>
                    <a:pt x="12" y="31"/>
                    <a:pt x="11" y="31"/>
                  </a:cubicBezTo>
                  <a:cubicBezTo>
                    <a:pt x="10" y="31"/>
                    <a:pt x="10" y="31"/>
                    <a:pt x="10" y="31"/>
                  </a:cubicBezTo>
                  <a:cubicBezTo>
                    <a:pt x="10" y="30"/>
                    <a:pt x="10" y="30"/>
                    <a:pt x="9" y="30"/>
                  </a:cubicBezTo>
                  <a:cubicBezTo>
                    <a:pt x="9" y="29"/>
                    <a:pt x="9" y="29"/>
                    <a:pt x="9" y="29"/>
                  </a:cubicBezTo>
                  <a:cubicBezTo>
                    <a:pt x="9" y="29"/>
                    <a:pt x="8" y="28"/>
                    <a:pt x="8" y="28"/>
                  </a:cubicBezTo>
                  <a:cubicBezTo>
                    <a:pt x="8" y="28"/>
                    <a:pt x="8" y="28"/>
                    <a:pt x="8" y="28"/>
                  </a:cubicBezTo>
                  <a:cubicBezTo>
                    <a:pt x="8" y="28"/>
                    <a:pt x="8" y="28"/>
                    <a:pt x="8" y="29"/>
                  </a:cubicBezTo>
                  <a:cubicBezTo>
                    <a:pt x="8" y="29"/>
                    <a:pt x="8" y="29"/>
                    <a:pt x="8" y="30"/>
                  </a:cubicBezTo>
                  <a:cubicBezTo>
                    <a:pt x="8" y="30"/>
                    <a:pt x="8" y="30"/>
                    <a:pt x="8" y="30"/>
                  </a:cubicBezTo>
                  <a:cubicBezTo>
                    <a:pt x="8" y="30"/>
                    <a:pt x="7" y="30"/>
                    <a:pt x="7" y="30"/>
                  </a:cubicBezTo>
                  <a:cubicBezTo>
                    <a:pt x="6" y="29"/>
                    <a:pt x="6" y="29"/>
                    <a:pt x="6" y="29"/>
                  </a:cubicBezTo>
                  <a:cubicBezTo>
                    <a:pt x="6" y="28"/>
                    <a:pt x="6" y="26"/>
                    <a:pt x="6" y="26"/>
                  </a:cubicBezTo>
                  <a:cubicBezTo>
                    <a:pt x="6" y="26"/>
                    <a:pt x="6" y="26"/>
                    <a:pt x="5" y="26"/>
                  </a:cubicBezTo>
                  <a:cubicBezTo>
                    <a:pt x="5" y="26"/>
                    <a:pt x="5" y="26"/>
                    <a:pt x="5" y="26"/>
                  </a:cubicBezTo>
                  <a:cubicBezTo>
                    <a:pt x="5" y="26"/>
                    <a:pt x="5" y="27"/>
                    <a:pt x="5" y="27"/>
                  </a:cubicBezTo>
                  <a:cubicBezTo>
                    <a:pt x="5" y="28"/>
                    <a:pt x="5" y="28"/>
                    <a:pt x="5" y="28"/>
                  </a:cubicBezTo>
                  <a:cubicBezTo>
                    <a:pt x="4" y="28"/>
                    <a:pt x="4" y="27"/>
                    <a:pt x="4" y="26"/>
                  </a:cubicBezTo>
                  <a:cubicBezTo>
                    <a:pt x="4" y="26"/>
                    <a:pt x="4" y="24"/>
                    <a:pt x="4" y="24"/>
                  </a:cubicBezTo>
                  <a:cubicBezTo>
                    <a:pt x="5" y="24"/>
                    <a:pt x="4" y="24"/>
                    <a:pt x="4" y="23"/>
                  </a:cubicBezTo>
                  <a:cubicBezTo>
                    <a:pt x="4" y="23"/>
                    <a:pt x="4" y="23"/>
                    <a:pt x="4" y="23"/>
                  </a:cubicBezTo>
                  <a:cubicBezTo>
                    <a:pt x="4" y="23"/>
                    <a:pt x="3" y="24"/>
                    <a:pt x="3" y="23"/>
                  </a:cubicBezTo>
                  <a:cubicBezTo>
                    <a:pt x="3" y="23"/>
                    <a:pt x="3" y="24"/>
                    <a:pt x="3" y="24"/>
                  </a:cubicBezTo>
                  <a:cubicBezTo>
                    <a:pt x="3" y="25"/>
                    <a:pt x="3" y="25"/>
                    <a:pt x="3" y="24"/>
                  </a:cubicBezTo>
                  <a:cubicBezTo>
                    <a:pt x="3" y="24"/>
                    <a:pt x="3" y="24"/>
                    <a:pt x="2" y="23"/>
                  </a:cubicBezTo>
                  <a:cubicBezTo>
                    <a:pt x="2" y="21"/>
                    <a:pt x="2" y="20"/>
                    <a:pt x="2" y="18"/>
                  </a:cubicBezTo>
                  <a:cubicBezTo>
                    <a:pt x="1" y="17"/>
                    <a:pt x="1" y="16"/>
                    <a:pt x="2" y="14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3" y="12"/>
                    <a:pt x="4" y="12"/>
                    <a:pt x="4" y="12"/>
                  </a:cubicBezTo>
                  <a:cubicBezTo>
                    <a:pt x="4" y="13"/>
                    <a:pt x="4" y="13"/>
                    <a:pt x="4" y="14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3" y="15"/>
                    <a:pt x="3" y="15"/>
                    <a:pt x="3" y="16"/>
                  </a:cubicBezTo>
                  <a:cubicBezTo>
                    <a:pt x="3" y="16"/>
                    <a:pt x="4" y="16"/>
                    <a:pt x="5" y="16"/>
                  </a:cubicBezTo>
                  <a:cubicBezTo>
                    <a:pt x="5" y="16"/>
                    <a:pt x="5" y="16"/>
                    <a:pt x="6" y="17"/>
                  </a:cubicBezTo>
                  <a:cubicBezTo>
                    <a:pt x="6" y="17"/>
                    <a:pt x="6" y="17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5" y="18"/>
                    <a:pt x="5" y="18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19"/>
                    <a:pt x="8" y="19"/>
                    <a:pt x="8" y="19"/>
                  </a:cubicBezTo>
                  <a:cubicBezTo>
                    <a:pt x="8" y="20"/>
                    <a:pt x="8" y="20"/>
                    <a:pt x="9" y="20"/>
                  </a:cubicBezTo>
                  <a:cubicBezTo>
                    <a:pt x="9" y="20"/>
                    <a:pt x="9" y="20"/>
                    <a:pt x="9" y="21"/>
                  </a:cubicBezTo>
                  <a:cubicBezTo>
                    <a:pt x="8" y="21"/>
                    <a:pt x="7" y="22"/>
                    <a:pt x="7" y="22"/>
                  </a:cubicBezTo>
                  <a:cubicBezTo>
                    <a:pt x="7" y="22"/>
                    <a:pt x="10" y="22"/>
                    <a:pt x="10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21"/>
                    <a:pt x="12" y="21"/>
                    <a:pt x="13" y="21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5" y="21"/>
                    <a:pt x="14" y="22"/>
                    <a:pt x="14" y="22"/>
                  </a:cubicBezTo>
                  <a:cubicBezTo>
                    <a:pt x="13" y="22"/>
                    <a:pt x="13" y="22"/>
                    <a:pt x="13" y="23"/>
                  </a:cubicBezTo>
                  <a:cubicBezTo>
                    <a:pt x="13" y="23"/>
                    <a:pt x="13" y="24"/>
                    <a:pt x="13" y="23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4" y="23"/>
                    <a:pt x="14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2"/>
                    <a:pt x="16" y="22"/>
                    <a:pt x="16" y="21"/>
                  </a:cubicBezTo>
                  <a:cubicBezTo>
                    <a:pt x="16" y="21"/>
                    <a:pt x="16" y="21"/>
                    <a:pt x="16" y="21"/>
                  </a:cubicBezTo>
                  <a:cubicBezTo>
                    <a:pt x="17" y="21"/>
                    <a:pt x="17" y="21"/>
                    <a:pt x="18" y="21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19" y="22"/>
                    <a:pt x="19" y="22"/>
                    <a:pt x="19" y="22"/>
                  </a:cubicBezTo>
                  <a:cubicBezTo>
                    <a:pt x="19" y="22"/>
                    <a:pt x="18" y="22"/>
                    <a:pt x="18" y="22"/>
                  </a:cubicBezTo>
                  <a:cubicBezTo>
                    <a:pt x="18" y="22"/>
                    <a:pt x="18" y="22"/>
                    <a:pt x="18" y="23"/>
                  </a:cubicBezTo>
                  <a:cubicBezTo>
                    <a:pt x="18" y="23"/>
                    <a:pt x="18" y="23"/>
                    <a:pt x="19" y="23"/>
                  </a:cubicBezTo>
                  <a:cubicBezTo>
                    <a:pt x="19" y="23"/>
                    <a:pt x="19" y="23"/>
                    <a:pt x="20" y="22"/>
                  </a:cubicBezTo>
                  <a:cubicBezTo>
                    <a:pt x="21" y="21"/>
                    <a:pt x="21" y="20"/>
                    <a:pt x="22" y="20"/>
                  </a:cubicBezTo>
                  <a:cubicBezTo>
                    <a:pt x="23" y="20"/>
                    <a:pt x="23" y="20"/>
                    <a:pt x="22" y="21"/>
                  </a:cubicBezTo>
                  <a:cubicBezTo>
                    <a:pt x="22" y="21"/>
                    <a:pt x="22" y="22"/>
                    <a:pt x="22" y="22"/>
                  </a:cubicBezTo>
                  <a:cubicBezTo>
                    <a:pt x="23" y="23"/>
                    <a:pt x="23" y="22"/>
                    <a:pt x="24" y="21"/>
                  </a:cubicBezTo>
                  <a:cubicBezTo>
                    <a:pt x="24" y="20"/>
                    <a:pt x="25" y="19"/>
                    <a:pt x="25" y="19"/>
                  </a:cubicBezTo>
                  <a:cubicBezTo>
                    <a:pt x="26" y="19"/>
                    <a:pt x="26" y="19"/>
                    <a:pt x="26" y="19"/>
                  </a:cubicBezTo>
                  <a:cubicBezTo>
                    <a:pt x="26" y="19"/>
                    <a:pt x="26" y="19"/>
                    <a:pt x="26" y="19"/>
                  </a:cubicBezTo>
                  <a:cubicBezTo>
                    <a:pt x="26" y="19"/>
                    <a:pt x="26" y="20"/>
                    <a:pt x="26" y="20"/>
                  </a:cubicBezTo>
                  <a:cubicBezTo>
                    <a:pt x="26" y="20"/>
                    <a:pt x="26" y="20"/>
                    <a:pt x="26" y="20"/>
                  </a:cubicBezTo>
                  <a:cubicBezTo>
                    <a:pt x="26" y="20"/>
                    <a:pt x="26" y="21"/>
                    <a:pt x="26" y="21"/>
                  </a:cubicBezTo>
                  <a:cubicBezTo>
                    <a:pt x="26" y="21"/>
                    <a:pt x="26" y="21"/>
                    <a:pt x="26" y="21"/>
                  </a:cubicBezTo>
                  <a:cubicBezTo>
                    <a:pt x="27" y="21"/>
                    <a:pt x="27" y="21"/>
                    <a:pt x="27" y="20"/>
                  </a:cubicBezTo>
                  <a:cubicBezTo>
                    <a:pt x="27" y="20"/>
                    <a:pt x="27" y="20"/>
                    <a:pt x="27" y="20"/>
                  </a:cubicBezTo>
                  <a:cubicBezTo>
                    <a:pt x="27" y="20"/>
                    <a:pt x="27" y="19"/>
                    <a:pt x="27" y="19"/>
                  </a:cubicBezTo>
                  <a:cubicBezTo>
                    <a:pt x="27" y="18"/>
                    <a:pt x="28" y="17"/>
                    <a:pt x="28" y="17"/>
                  </a:cubicBezTo>
                  <a:cubicBezTo>
                    <a:pt x="29" y="17"/>
                    <a:pt x="29" y="17"/>
                    <a:pt x="29" y="17"/>
                  </a:cubicBezTo>
                  <a:cubicBezTo>
                    <a:pt x="29" y="16"/>
                    <a:pt x="29" y="17"/>
                    <a:pt x="29" y="17"/>
                  </a:cubicBezTo>
                  <a:cubicBezTo>
                    <a:pt x="29" y="18"/>
                    <a:pt x="30" y="18"/>
                    <a:pt x="30" y="18"/>
                  </a:cubicBezTo>
                  <a:cubicBezTo>
                    <a:pt x="30" y="18"/>
                    <a:pt x="31" y="18"/>
                    <a:pt x="31" y="17"/>
                  </a:cubicBezTo>
                  <a:cubicBezTo>
                    <a:pt x="30" y="17"/>
                    <a:pt x="30" y="16"/>
                    <a:pt x="30" y="16"/>
                  </a:cubicBezTo>
                  <a:cubicBezTo>
                    <a:pt x="30" y="15"/>
                    <a:pt x="30" y="15"/>
                    <a:pt x="30" y="15"/>
                  </a:cubicBezTo>
                  <a:cubicBezTo>
                    <a:pt x="30" y="15"/>
                    <a:pt x="30" y="15"/>
                    <a:pt x="30" y="15"/>
                  </a:cubicBezTo>
                  <a:cubicBezTo>
                    <a:pt x="30" y="15"/>
                    <a:pt x="30" y="15"/>
                    <a:pt x="30" y="15"/>
                  </a:cubicBezTo>
                  <a:cubicBezTo>
                    <a:pt x="30" y="15"/>
                    <a:pt x="30" y="15"/>
                    <a:pt x="30" y="14"/>
                  </a:cubicBezTo>
                  <a:cubicBezTo>
                    <a:pt x="30" y="14"/>
                    <a:pt x="30" y="14"/>
                    <a:pt x="30" y="14"/>
                  </a:cubicBezTo>
                  <a:cubicBezTo>
                    <a:pt x="31" y="14"/>
                    <a:pt x="31" y="14"/>
                    <a:pt x="31" y="14"/>
                  </a:cubicBezTo>
                  <a:cubicBezTo>
                    <a:pt x="31" y="15"/>
                    <a:pt x="31" y="16"/>
                    <a:pt x="31" y="16"/>
                  </a:cubicBezTo>
                  <a:cubicBezTo>
                    <a:pt x="32" y="16"/>
                    <a:pt x="32" y="15"/>
                    <a:pt x="31" y="13"/>
                  </a:cubicBezTo>
                  <a:cubicBezTo>
                    <a:pt x="31" y="13"/>
                    <a:pt x="31" y="12"/>
                    <a:pt x="31" y="11"/>
                  </a:cubicBezTo>
                  <a:lnTo>
                    <a:pt x="31" y="10"/>
                  </a:lnTo>
                  <a:close/>
                  <a:moveTo>
                    <a:pt x="4" y="29"/>
                  </a:moveTo>
                  <a:cubicBezTo>
                    <a:pt x="4" y="29"/>
                    <a:pt x="4" y="29"/>
                    <a:pt x="4" y="29"/>
                  </a:cubicBezTo>
                  <a:cubicBezTo>
                    <a:pt x="4" y="29"/>
                    <a:pt x="4" y="29"/>
                    <a:pt x="4" y="29"/>
                  </a:cubicBezTo>
                  <a:cubicBezTo>
                    <a:pt x="4" y="29"/>
                    <a:pt x="4" y="29"/>
                    <a:pt x="4" y="29"/>
                  </a:cubicBezTo>
                  <a:cubicBezTo>
                    <a:pt x="4" y="29"/>
                    <a:pt x="3" y="29"/>
                    <a:pt x="4" y="29"/>
                  </a:cubicBezTo>
                  <a:close/>
                  <a:moveTo>
                    <a:pt x="5" y="30"/>
                  </a:moveTo>
                  <a:cubicBezTo>
                    <a:pt x="5" y="30"/>
                    <a:pt x="5" y="30"/>
                    <a:pt x="5" y="30"/>
                  </a:cubicBezTo>
                  <a:cubicBezTo>
                    <a:pt x="6" y="31"/>
                    <a:pt x="6" y="31"/>
                    <a:pt x="6" y="31"/>
                  </a:cubicBezTo>
                  <a:cubicBezTo>
                    <a:pt x="6" y="31"/>
                    <a:pt x="5" y="31"/>
                    <a:pt x="5" y="31"/>
                  </a:cubicBezTo>
                  <a:cubicBezTo>
                    <a:pt x="5" y="31"/>
                    <a:pt x="4" y="30"/>
                    <a:pt x="4" y="30"/>
                  </a:cubicBezTo>
                  <a:cubicBezTo>
                    <a:pt x="4" y="30"/>
                    <a:pt x="5" y="30"/>
                    <a:pt x="5" y="30"/>
                  </a:cubicBezTo>
                  <a:close/>
                  <a:moveTo>
                    <a:pt x="27" y="31"/>
                  </a:moveTo>
                  <a:cubicBezTo>
                    <a:pt x="27" y="31"/>
                    <a:pt x="27" y="31"/>
                    <a:pt x="27" y="31"/>
                  </a:cubicBezTo>
                  <a:cubicBezTo>
                    <a:pt x="28" y="31"/>
                    <a:pt x="25" y="33"/>
                    <a:pt x="25" y="33"/>
                  </a:cubicBezTo>
                  <a:cubicBezTo>
                    <a:pt x="25" y="33"/>
                    <a:pt x="25" y="33"/>
                    <a:pt x="25" y="33"/>
                  </a:cubicBezTo>
                  <a:cubicBezTo>
                    <a:pt x="25" y="33"/>
                    <a:pt x="24" y="33"/>
                    <a:pt x="24" y="33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25" y="33"/>
                    <a:pt x="26" y="32"/>
                    <a:pt x="26" y="32"/>
                  </a:cubicBezTo>
                  <a:cubicBezTo>
                    <a:pt x="26" y="32"/>
                    <a:pt x="26" y="32"/>
                    <a:pt x="27" y="31"/>
                  </a:cubicBezTo>
                  <a:cubicBezTo>
                    <a:pt x="27" y="31"/>
                    <a:pt x="27" y="31"/>
                    <a:pt x="27" y="31"/>
                  </a:cubicBezTo>
                  <a:close/>
                  <a:moveTo>
                    <a:pt x="8" y="31"/>
                  </a:moveTo>
                  <a:cubicBezTo>
                    <a:pt x="9" y="32"/>
                    <a:pt x="9" y="32"/>
                    <a:pt x="9" y="32"/>
                  </a:cubicBezTo>
                  <a:cubicBezTo>
                    <a:pt x="9" y="32"/>
                    <a:pt x="10" y="32"/>
                    <a:pt x="10" y="32"/>
                  </a:cubicBezTo>
                  <a:cubicBezTo>
                    <a:pt x="10" y="32"/>
                    <a:pt x="10" y="32"/>
                    <a:pt x="10" y="32"/>
                  </a:cubicBezTo>
                  <a:cubicBezTo>
                    <a:pt x="10" y="33"/>
                    <a:pt x="9" y="33"/>
                    <a:pt x="9" y="33"/>
                  </a:cubicBezTo>
                  <a:cubicBezTo>
                    <a:pt x="9" y="33"/>
                    <a:pt x="9" y="33"/>
                    <a:pt x="9" y="33"/>
                  </a:cubicBezTo>
                  <a:cubicBezTo>
                    <a:pt x="9" y="34"/>
                    <a:pt x="9" y="34"/>
                    <a:pt x="11" y="33"/>
                  </a:cubicBezTo>
                  <a:cubicBezTo>
                    <a:pt x="12" y="32"/>
                    <a:pt x="14" y="33"/>
                    <a:pt x="15" y="33"/>
                  </a:cubicBezTo>
                  <a:cubicBezTo>
                    <a:pt x="15" y="33"/>
                    <a:pt x="15" y="33"/>
                    <a:pt x="15" y="32"/>
                  </a:cubicBezTo>
                  <a:cubicBezTo>
                    <a:pt x="16" y="32"/>
                    <a:pt x="16" y="33"/>
                    <a:pt x="15" y="33"/>
                  </a:cubicBezTo>
                  <a:cubicBezTo>
                    <a:pt x="14" y="34"/>
                    <a:pt x="14" y="34"/>
                    <a:pt x="14" y="34"/>
                  </a:cubicBezTo>
                  <a:cubicBezTo>
                    <a:pt x="15" y="35"/>
                    <a:pt x="16" y="34"/>
                    <a:pt x="17" y="33"/>
                  </a:cubicBezTo>
                  <a:cubicBezTo>
                    <a:pt x="17" y="33"/>
                    <a:pt x="17" y="33"/>
                    <a:pt x="19" y="33"/>
                  </a:cubicBezTo>
                  <a:cubicBezTo>
                    <a:pt x="20" y="33"/>
                    <a:pt x="20" y="33"/>
                    <a:pt x="20" y="33"/>
                  </a:cubicBezTo>
                  <a:cubicBezTo>
                    <a:pt x="20" y="33"/>
                    <a:pt x="20" y="33"/>
                    <a:pt x="20" y="33"/>
                  </a:cubicBezTo>
                  <a:cubicBezTo>
                    <a:pt x="20" y="33"/>
                    <a:pt x="19" y="34"/>
                    <a:pt x="19" y="34"/>
                  </a:cubicBezTo>
                  <a:cubicBezTo>
                    <a:pt x="19" y="34"/>
                    <a:pt x="19" y="34"/>
                    <a:pt x="19" y="34"/>
                  </a:cubicBezTo>
                  <a:cubicBezTo>
                    <a:pt x="19" y="34"/>
                    <a:pt x="20" y="34"/>
                    <a:pt x="21" y="33"/>
                  </a:cubicBezTo>
                  <a:cubicBezTo>
                    <a:pt x="21" y="33"/>
                    <a:pt x="22" y="32"/>
                    <a:pt x="22" y="32"/>
                  </a:cubicBezTo>
                  <a:cubicBezTo>
                    <a:pt x="22" y="32"/>
                    <a:pt x="22" y="32"/>
                    <a:pt x="22" y="32"/>
                  </a:cubicBezTo>
                  <a:cubicBezTo>
                    <a:pt x="24" y="32"/>
                    <a:pt x="25" y="32"/>
                    <a:pt x="24" y="33"/>
                  </a:cubicBezTo>
                  <a:cubicBezTo>
                    <a:pt x="23" y="33"/>
                    <a:pt x="23" y="33"/>
                    <a:pt x="23" y="34"/>
                  </a:cubicBezTo>
                  <a:cubicBezTo>
                    <a:pt x="24" y="34"/>
                    <a:pt x="21" y="35"/>
                    <a:pt x="18" y="35"/>
                  </a:cubicBezTo>
                  <a:cubicBezTo>
                    <a:pt x="16" y="35"/>
                    <a:pt x="14" y="35"/>
                    <a:pt x="13" y="35"/>
                  </a:cubicBezTo>
                  <a:cubicBezTo>
                    <a:pt x="12" y="35"/>
                    <a:pt x="11" y="34"/>
                    <a:pt x="11" y="34"/>
                  </a:cubicBezTo>
                  <a:cubicBezTo>
                    <a:pt x="10" y="34"/>
                    <a:pt x="10" y="34"/>
                    <a:pt x="10" y="34"/>
                  </a:cubicBezTo>
                  <a:cubicBezTo>
                    <a:pt x="9" y="34"/>
                    <a:pt x="9" y="34"/>
                    <a:pt x="8" y="34"/>
                  </a:cubicBezTo>
                  <a:cubicBezTo>
                    <a:pt x="8" y="34"/>
                    <a:pt x="8" y="33"/>
                    <a:pt x="7" y="33"/>
                  </a:cubicBezTo>
                  <a:cubicBezTo>
                    <a:pt x="7" y="33"/>
                    <a:pt x="6" y="33"/>
                    <a:pt x="6" y="32"/>
                  </a:cubicBezTo>
                  <a:cubicBezTo>
                    <a:pt x="6" y="32"/>
                    <a:pt x="7" y="32"/>
                    <a:pt x="7" y="32"/>
                  </a:cubicBezTo>
                  <a:lnTo>
                    <a:pt x="8" y="3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4" name="Freeform 310"/>
            <p:cNvSpPr>
              <a:spLocks noEditPoints="1"/>
            </p:cNvSpPr>
            <p:nvPr/>
          </p:nvSpPr>
          <p:spPr bwMode="auto">
            <a:xfrm>
              <a:off x="2846" y="1237"/>
              <a:ext cx="45" cy="47"/>
            </a:xfrm>
            <a:custGeom>
              <a:avLst/>
              <a:gdLst>
                <a:gd name="T0" fmla="*/ 4 w 36"/>
                <a:gd name="T1" fmla="*/ 7 h 37"/>
                <a:gd name="T2" fmla="*/ 1 w 36"/>
                <a:gd name="T3" fmla="*/ 16 h 37"/>
                <a:gd name="T4" fmla="*/ 6 w 36"/>
                <a:gd name="T5" fmla="*/ 34 h 37"/>
                <a:gd name="T6" fmla="*/ 26 w 36"/>
                <a:gd name="T7" fmla="*/ 34 h 37"/>
                <a:gd name="T8" fmla="*/ 34 w 36"/>
                <a:gd name="T9" fmla="*/ 27 h 37"/>
                <a:gd name="T10" fmla="*/ 36 w 36"/>
                <a:gd name="T11" fmla="*/ 17 h 37"/>
                <a:gd name="T12" fmla="*/ 31 w 36"/>
                <a:gd name="T13" fmla="*/ 6 h 37"/>
                <a:gd name="T14" fmla="*/ 17 w 36"/>
                <a:gd name="T15" fmla="*/ 0 h 37"/>
                <a:gd name="T16" fmla="*/ 21 w 36"/>
                <a:gd name="T17" fmla="*/ 2 h 37"/>
                <a:gd name="T18" fmla="*/ 30 w 36"/>
                <a:gd name="T19" fmla="*/ 8 h 37"/>
                <a:gd name="T20" fmla="*/ 28 w 36"/>
                <a:gd name="T21" fmla="*/ 12 h 37"/>
                <a:gd name="T22" fmla="*/ 29 w 36"/>
                <a:gd name="T23" fmla="*/ 15 h 37"/>
                <a:gd name="T24" fmla="*/ 26 w 36"/>
                <a:gd name="T25" fmla="*/ 14 h 37"/>
                <a:gd name="T26" fmla="*/ 27 w 36"/>
                <a:gd name="T27" fmla="*/ 17 h 37"/>
                <a:gd name="T28" fmla="*/ 23 w 36"/>
                <a:gd name="T29" fmla="*/ 18 h 37"/>
                <a:gd name="T30" fmla="*/ 18 w 36"/>
                <a:gd name="T31" fmla="*/ 17 h 37"/>
                <a:gd name="T32" fmla="*/ 17 w 36"/>
                <a:gd name="T33" fmla="*/ 20 h 37"/>
                <a:gd name="T34" fmla="*/ 15 w 36"/>
                <a:gd name="T35" fmla="*/ 20 h 37"/>
                <a:gd name="T36" fmla="*/ 9 w 36"/>
                <a:gd name="T37" fmla="*/ 15 h 37"/>
                <a:gd name="T38" fmla="*/ 7 w 36"/>
                <a:gd name="T39" fmla="*/ 15 h 37"/>
                <a:gd name="T40" fmla="*/ 7 w 36"/>
                <a:gd name="T41" fmla="*/ 11 h 37"/>
                <a:gd name="T42" fmla="*/ 6 w 36"/>
                <a:gd name="T43" fmla="*/ 10 h 37"/>
                <a:gd name="T44" fmla="*/ 6 w 36"/>
                <a:gd name="T45" fmla="*/ 8 h 37"/>
                <a:gd name="T46" fmla="*/ 4 w 36"/>
                <a:gd name="T47" fmla="*/ 11 h 37"/>
                <a:gd name="T48" fmla="*/ 32 w 36"/>
                <a:gd name="T49" fmla="*/ 11 h 37"/>
                <a:gd name="T50" fmla="*/ 33 w 36"/>
                <a:gd name="T51" fmla="*/ 24 h 37"/>
                <a:gd name="T52" fmla="*/ 30 w 36"/>
                <a:gd name="T53" fmla="*/ 28 h 37"/>
                <a:gd name="T54" fmla="*/ 28 w 36"/>
                <a:gd name="T55" fmla="*/ 30 h 37"/>
                <a:gd name="T56" fmla="*/ 24 w 36"/>
                <a:gd name="T57" fmla="*/ 30 h 37"/>
                <a:gd name="T58" fmla="*/ 20 w 36"/>
                <a:gd name="T59" fmla="*/ 31 h 37"/>
                <a:gd name="T60" fmla="*/ 16 w 36"/>
                <a:gd name="T61" fmla="*/ 30 h 37"/>
                <a:gd name="T62" fmla="*/ 17 w 36"/>
                <a:gd name="T63" fmla="*/ 32 h 37"/>
                <a:gd name="T64" fmla="*/ 13 w 36"/>
                <a:gd name="T65" fmla="*/ 29 h 37"/>
                <a:gd name="T66" fmla="*/ 9 w 36"/>
                <a:gd name="T67" fmla="*/ 29 h 37"/>
                <a:gd name="T68" fmla="*/ 8 w 36"/>
                <a:gd name="T69" fmla="*/ 31 h 37"/>
                <a:gd name="T70" fmla="*/ 6 w 36"/>
                <a:gd name="T71" fmla="*/ 27 h 37"/>
                <a:gd name="T72" fmla="*/ 5 w 36"/>
                <a:gd name="T73" fmla="*/ 24 h 37"/>
                <a:gd name="T74" fmla="*/ 3 w 36"/>
                <a:gd name="T75" fmla="*/ 24 h 37"/>
                <a:gd name="T76" fmla="*/ 4 w 36"/>
                <a:gd name="T77" fmla="*/ 13 h 37"/>
                <a:gd name="T78" fmla="*/ 6 w 36"/>
                <a:gd name="T79" fmla="*/ 17 h 37"/>
                <a:gd name="T80" fmla="*/ 5 w 36"/>
                <a:gd name="T81" fmla="*/ 20 h 37"/>
                <a:gd name="T82" fmla="*/ 8 w 36"/>
                <a:gd name="T83" fmla="*/ 20 h 37"/>
                <a:gd name="T84" fmla="*/ 12 w 36"/>
                <a:gd name="T85" fmla="*/ 21 h 37"/>
                <a:gd name="T86" fmla="*/ 14 w 36"/>
                <a:gd name="T87" fmla="*/ 24 h 37"/>
                <a:gd name="T88" fmla="*/ 17 w 36"/>
                <a:gd name="T89" fmla="*/ 22 h 37"/>
                <a:gd name="T90" fmla="*/ 19 w 36"/>
                <a:gd name="T91" fmla="*/ 23 h 37"/>
                <a:gd name="T92" fmla="*/ 23 w 36"/>
                <a:gd name="T93" fmla="*/ 23 h 37"/>
                <a:gd name="T94" fmla="*/ 26 w 36"/>
                <a:gd name="T95" fmla="*/ 20 h 37"/>
                <a:gd name="T96" fmla="*/ 28 w 36"/>
                <a:gd name="T97" fmla="*/ 20 h 37"/>
                <a:gd name="T98" fmla="*/ 31 w 36"/>
                <a:gd name="T99" fmla="*/ 19 h 37"/>
                <a:gd name="T100" fmla="*/ 31 w 36"/>
                <a:gd name="T101" fmla="*/ 15 h 37"/>
                <a:gd name="T102" fmla="*/ 32 w 36"/>
                <a:gd name="T103" fmla="*/ 14 h 37"/>
                <a:gd name="T104" fmla="*/ 5 w 36"/>
                <a:gd name="T105" fmla="*/ 30 h 37"/>
                <a:gd name="T106" fmla="*/ 6 w 36"/>
                <a:gd name="T107" fmla="*/ 31 h 37"/>
                <a:gd name="T108" fmla="*/ 28 w 36"/>
                <a:gd name="T109" fmla="*/ 32 h 37"/>
                <a:gd name="T110" fmla="*/ 26 w 36"/>
                <a:gd name="T111" fmla="*/ 33 h 37"/>
                <a:gd name="T112" fmla="*/ 11 w 36"/>
                <a:gd name="T113" fmla="*/ 33 h 37"/>
                <a:gd name="T114" fmla="*/ 15 w 36"/>
                <a:gd name="T115" fmla="*/ 33 h 37"/>
                <a:gd name="T116" fmla="*/ 19 w 36"/>
                <a:gd name="T117" fmla="*/ 33 h 37"/>
                <a:gd name="T118" fmla="*/ 22 w 36"/>
                <a:gd name="T119" fmla="*/ 34 h 37"/>
                <a:gd name="T120" fmla="*/ 19 w 36"/>
                <a:gd name="T121" fmla="*/ 35 h 37"/>
                <a:gd name="T122" fmla="*/ 8 w 36"/>
                <a:gd name="T123" fmla="*/ 34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6" h="37">
                  <a:moveTo>
                    <a:pt x="17" y="0"/>
                  </a:moveTo>
                  <a:cubicBezTo>
                    <a:pt x="16" y="0"/>
                    <a:pt x="16" y="0"/>
                    <a:pt x="15" y="0"/>
                  </a:cubicBezTo>
                  <a:cubicBezTo>
                    <a:pt x="12" y="2"/>
                    <a:pt x="9" y="2"/>
                    <a:pt x="6" y="5"/>
                  </a:cubicBezTo>
                  <a:cubicBezTo>
                    <a:pt x="6" y="6"/>
                    <a:pt x="5" y="6"/>
                    <a:pt x="5" y="6"/>
                  </a:cubicBezTo>
                  <a:cubicBezTo>
                    <a:pt x="5" y="6"/>
                    <a:pt x="4" y="7"/>
                    <a:pt x="4" y="7"/>
                  </a:cubicBezTo>
                  <a:cubicBezTo>
                    <a:pt x="4" y="8"/>
                    <a:pt x="3" y="9"/>
                    <a:pt x="3" y="9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1"/>
                  </a:cubicBezTo>
                  <a:cubicBezTo>
                    <a:pt x="1" y="12"/>
                    <a:pt x="1" y="13"/>
                    <a:pt x="1" y="14"/>
                  </a:cubicBezTo>
                  <a:cubicBezTo>
                    <a:pt x="1" y="15"/>
                    <a:pt x="1" y="15"/>
                    <a:pt x="1" y="16"/>
                  </a:cubicBezTo>
                  <a:cubicBezTo>
                    <a:pt x="0" y="17"/>
                    <a:pt x="0" y="19"/>
                    <a:pt x="1" y="20"/>
                  </a:cubicBezTo>
                  <a:cubicBezTo>
                    <a:pt x="1" y="21"/>
                    <a:pt x="1" y="22"/>
                    <a:pt x="1" y="23"/>
                  </a:cubicBezTo>
                  <a:cubicBezTo>
                    <a:pt x="1" y="26"/>
                    <a:pt x="3" y="30"/>
                    <a:pt x="4" y="32"/>
                  </a:cubicBezTo>
                  <a:cubicBezTo>
                    <a:pt x="5" y="32"/>
                    <a:pt x="5" y="33"/>
                    <a:pt x="5" y="33"/>
                  </a:cubicBezTo>
                  <a:cubicBezTo>
                    <a:pt x="5" y="33"/>
                    <a:pt x="6" y="34"/>
                    <a:pt x="6" y="34"/>
                  </a:cubicBezTo>
                  <a:cubicBezTo>
                    <a:pt x="6" y="35"/>
                    <a:pt x="7" y="35"/>
                    <a:pt x="7" y="35"/>
                  </a:cubicBezTo>
                  <a:cubicBezTo>
                    <a:pt x="10" y="36"/>
                    <a:pt x="11" y="36"/>
                    <a:pt x="14" y="37"/>
                  </a:cubicBezTo>
                  <a:cubicBezTo>
                    <a:pt x="16" y="37"/>
                    <a:pt x="21" y="36"/>
                    <a:pt x="23" y="36"/>
                  </a:cubicBezTo>
                  <a:cubicBezTo>
                    <a:pt x="23" y="36"/>
                    <a:pt x="24" y="35"/>
                    <a:pt x="24" y="35"/>
                  </a:cubicBezTo>
                  <a:cubicBezTo>
                    <a:pt x="24" y="35"/>
                    <a:pt x="25" y="35"/>
                    <a:pt x="26" y="34"/>
                  </a:cubicBezTo>
                  <a:cubicBezTo>
                    <a:pt x="27" y="34"/>
                    <a:pt x="28" y="33"/>
                    <a:pt x="29" y="33"/>
                  </a:cubicBezTo>
                  <a:cubicBezTo>
                    <a:pt x="30" y="32"/>
                    <a:pt x="31" y="31"/>
                    <a:pt x="31" y="31"/>
                  </a:cubicBezTo>
                  <a:cubicBezTo>
                    <a:pt x="31" y="31"/>
                    <a:pt x="32" y="30"/>
                    <a:pt x="32" y="29"/>
                  </a:cubicBezTo>
                  <a:cubicBezTo>
                    <a:pt x="32" y="29"/>
                    <a:pt x="33" y="28"/>
                    <a:pt x="33" y="28"/>
                  </a:cubicBezTo>
                  <a:cubicBezTo>
                    <a:pt x="33" y="28"/>
                    <a:pt x="33" y="28"/>
                    <a:pt x="34" y="27"/>
                  </a:cubicBezTo>
                  <a:cubicBezTo>
                    <a:pt x="34" y="25"/>
                    <a:pt x="34" y="24"/>
                    <a:pt x="35" y="24"/>
                  </a:cubicBezTo>
                  <a:cubicBezTo>
                    <a:pt x="35" y="23"/>
                    <a:pt x="35" y="23"/>
                    <a:pt x="35" y="22"/>
                  </a:cubicBezTo>
                  <a:cubicBezTo>
                    <a:pt x="35" y="21"/>
                    <a:pt x="35" y="21"/>
                    <a:pt x="36" y="21"/>
                  </a:cubicBezTo>
                  <a:cubicBezTo>
                    <a:pt x="36" y="21"/>
                    <a:pt x="36" y="20"/>
                    <a:pt x="36" y="19"/>
                  </a:cubicBezTo>
                  <a:cubicBezTo>
                    <a:pt x="36" y="19"/>
                    <a:pt x="36" y="18"/>
                    <a:pt x="36" y="17"/>
                  </a:cubicBezTo>
                  <a:cubicBezTo>
                    <a:pt x="36" y="15"/>
                    <a:pt x="36" y="14"/>
                    <a:pt x="35" y="14"/>
                  </a:cubicBezTo>
                  <a:cubicBezTo>
                    <a:pt x="35" y="14"/>
                    <a:pt x="35" y="13"/>
                    <a:pt x="34" y="12"/>
                  </a:cubicBezTo>
                  <a:cubicBezTo>
                    <a:pt x="34" y="11"/>
                    <a:pt x="33" y="10"/>
                    <a:pt x="33" y="9"/>
                  </a:cubicBezTo>
                  <a:cubicBezTo>
                    <a:pt x="33" y="9"/>
                    <a:pt x="32" y="8"/>
                    <a:pt x="32" y="8"/>
                  </a:cubicBezTo>
                  <a:cubicBezTo>
                    <a:pt x="32" y="7"/>
                    <a:pt x="32" y="7"/>
                    <a:pt x="31" y="6"/>
                  </a:cubicBezTo>
                  <a:cubicBezTo>
                    <a:pt x="31" y="6"/>
                    <a:pt x="30" y="5"/>
                    <a:pt x="30" y="5"/>
                  </a:cubicBezTo>
                  <a:cubicBezTo>
                    <a:pt x="30" y="5"/>
                    <a:pt x="29" y="4"/>
                    <a:pt x="29" y="4"/>
                  </a:cubicBezTo>
                  <a:cubicBezTo>
                    <a:pt x="29" y="4"/>
                    <a:pt x="27" y="3"/>
                    <a:pt x="26" y="2"/>
                  </a:cubicBezTo>
                  <a:cubicBezTo>
                    <a:pt x="25" y="1"/>
                    <a:pt x="23" y="1"/>
                    <a:pt x="19" y="0"/>
                  </a:cubicBezTo>
                  <a:cubicBezTo>
                    <a:pt x="18" y="0"/>
                    <a:pt x="17" y="0"/>
                    <a:pt x="17" y="0"/>
                  </a:cubicBezTo>
                  <a:cubicBezTo>
                    <a:pt x="17" y="0"/>
                    <a:pt x="17" y="0"/>
                    <a:pt x="17" y="0"/>
                  </a:cubicBezTo>
                  <a:close/>
                  <a:moveTo>
                    <a:pt x="17" y="1"/>
                  </a:moveTo>
                  <a:cubicBezTo>
                    <a:pt x="18" y="1"/>
                    <a:pt x="18" y="1"/>
                    <a:pt x="19" y="2"/>
                  </a:cubicBezTo>
                  <a:cubicBezTo>
                    <a:pt x="19" y="2"/>
                    <a:pt x="20" y="2"/>
                    <a:pt x="20" y="2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1" y="2"/>
                    <a:pt x="22" y="2"/>
                    <a:pt x="22" y="2"/>
                  </a:cubicBezTo>
                  <a:cubicBezTo>
                    <a:pt x="23" y="2"/>
                    <a:pt x="24" y="3"/>
                    <a:pt x="25" y="4"/>
                  </a:cubicBezTo>
                  <a:cubicBezTo>
                    <a:pt x="26" y="4"/>
                    <a:pt x="27" y="5"/>
                    <a:pt x="27" y="5"/>
                  </a:cubicBezTo>
                  <a:cubicBezTo>
                    <a:pt x="28" y="5"/>
                    <a:pt x="29" y="6"/>
                    <a:pt x="30" y="7"/>
                  </a:cubicBezTo>
                  <a:cubicBezTo>
                    <a:pt x="30" y="7"/>
                    <a:pt x="30" y="8"/>
                    <a:pt x="30" y="8"/>
                  </a:cubicBezTo>
                  <a:cubicBezTo>
                    <a:pt x="29" y="8"/>
                    <a:pt x="29" y="9"/>
                    <a:pt x="29" y="9"/>
                  </a:cubicBezTo>
                  <a:cubicBezTo>
                    <a:pt x="29" y="9"/>
                    <a:pt x="29" y="10"/>
                    <a:pt x="28" y="10"/>
                  </a:cubicBezTo>
                  <a:cubicBezTo>
                    <a:pt x="27" y="11"/>
                    <a:pt x="27" y="11"/>
                    <a:pt x="27" y="11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28" y="12"/>
                    <a:pt x="28" y="12"/>
                    <a:pt x="28" y="12"/>
                  </a:cubicBezTo>
                  <a:cubicBezTo>
                    <a:pt x="28" y="11"/>
                    <a:pt x="30" y="10"/>
                    <a:pt x="30" y="10"/>
                  </a:cubicBezTo>
                  <a:cubicBezTo>
                    <a:pt x="30" y="11"/>
                    <a:pt x="30" y="12"/>
                    <a:pt x="30" y="12"/>
                  </a:cubicBezTo>
                  <a:cubicBezTo>
                    <a:pt x="30" y="12"/>
                    <a:pt x="30" y="12"/>
                    <a:pt x="30" y="12"/>
                  </a:cubicBezTo>
                  <a:cubicBezTo>
                    <a:pt x="30" y="13"/>
                    <a:pt x="30" y="13"/>
                    <a:pt x="30" y="14"/>
                  </a:cubicBezTo>
                  <a:cubicBezTo>
                    <a:pt x="29" y="15"/>
                    <a:pt x="29" y="15"/>
                    <a:pt x="29" y="15"/>
                  </a:cubicBezTo>
                  <a:cubicBezTo>
                    <a:pt x="29" y="15"/>
                    <a:pt x="28" y="15"/>
                    <a:pt x="28" y="15"/>
                  </a:cubicBezTo>
                  <a:cubicBezTo>
                    <a:pt x="28" y="15"/>
                    <a:pt x="28" y="14"/>
                    <a:pt x="28" y="14"/>
                  </a:cubicBezTo>
                  <a:cubicBezTo>
                    <a:pt x="27" y="14"/>
                    <a:pt x="27" y="14"/>
                    <a:pt x="27" y="14"/>
                  </a:cubicBezTo>
                  <a:cubicBezTo>
                    <a:pt x="27" y="14"/>
                    <a:pt x="27" y="14"/>
                    <a:pt x="26" y="14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6" y="15"/>
                    <a:pt x="26" y="15"/>
                    <a:pt x="27" y="15"/>
                  </a:cubicBezTo>
                  <a:cubicBezTo>
                    <a:pt x="27" y="15"/>
                    <a:pt x="27" y="16"/>
                    <a:pt x="27" y="16"/>
                  </a:cubicBezTo>
                  <a:cubicBezTo>
                    <a:pt x="28" y="16"/>
                    <a:pt x="28" y="16"/>
                    <a:pt x="28" y="16"/>
                  </a:cubicBezTo>
                  <a:cubicBezTo>
                    <a:pt x="28" y="16"/>
                    <a:pt x="28" y="16"/>
                    <a:pt x="28" y="17"/>
                  </a:cubicBezTo>
                  <a:cubicBezTo>
                    <a:pt x="28" y="17"/>
                    <a:pt x="28" y="17"/>
                    <a:pt x="27" y="17"/>
                  </a:cubicBezTo>
                  <a:cubicBezTo>
                    <a:pt x="26" y="18"/>
                    <a:pt x="26" y="18"/>
                    <a:pt x="26" y="18"/>
                  </a:cubicBezTo>
                  <a:cubicBezTo>
                    <a:pt x="25" y="17"/>
                    <a:pt x="25" y="17"/>
                    <a:pt x="25" y="17"/>
                  </a:cubicBezTo>
                  <a:cubicBezTo>
                    <a:pt x="24" y="17"/>
                    <a:pt x="24" y="17"/>
                    <a:pt x="24" y="17"/>
                  </a:cubicBezTo>
                  <a:cubicBezTo>
                    <a:pt x="24" y="16"/>
                    <a:pt x="23" y="16"/>
                    <a:pt x="23" y="17"/>
                  </a:cubicBezTo>
                  <a:cubicBezTo>
                    <a:pt x="23" y="17"/>
                    <a:pt x="23" y="18"/>
                    <a:pt x="23" y="18"/>
                  </a:cubicBezTo>
                  <a:cubicBezTo>
                    <a:pt x="24" y="18"/>
                    <a:pt x="25" y="19"/>
                    <a:pt x="24" y="19"/>
                  </a:cubicBezTo>
                  <a:cubicBezTo>
                    <a:pt x="24" y="19"/>
                    <a:pt x="22" y="20"/>
                    <a:pt x="21" y="20"/>
                  </a:cubicBezTo>
                  <a:cubicBezTo>
                    <a:pt x="20" y="20"/>
                    <a:pt x="20" y="19"/>
                    <a:pt x="19" y="18"/>
                  </a:cubicBezTo>
                  <a:cubicBezTo>
                    <a:pt x="19" y="18"/>
                    <a:pt x="19" y="18"/>
                    <a:pt x="19" y="17"/>
                  </a:cubicBezTo>
                  <a:cubicBezTo>
                    <a:pt x="19" y="17"/>
                    <a:pt x="19" y="17"/>
                    <a:pt x="18" y="17"/>
                  </a:cubicBezTo>
                  <a:cubicBezTo>
                    <a:pt x="18" y="18"/>
                    <a:pt x="18" y="18"/>
                    <a:pt x="18" y="18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8" y="19"/>
                    <a:pt x="18" y="20"/>
                    <a:pt x="19" y="20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19" y="21"/>
                    <a:pt x="18" y="21"/>
                    <a:pt x="17" y="20"/>
                  </a:cubicBezTo>
                  <a:cubicBezTo>
                    <a:pt x="17" y="20"/>
                    <a:pt x="16" y="20"/>
                    <a:pt x="16" y="21"/>
                  </a:cubicBezTo>
                  <a:cubicBezTo>
                    <a:pt x="16" y="21"/>
                    <a:pt x="16" y="21"/>
                    <a:pt x="16" y="19"/>
                  </a:cubicBezTo>
                  <a:cubicBezTo>
                    <a:pt x="16" y="18"/>
                    <a:pt x="15" y="17"/>
                    <a:pt x="14" y="17"/>
                  </a:cubicBezTo>
                  <a:cubicBezTo>
                    <a:pt x="14" y="17"/>
                    <a:pt x="14" y="17"/>
                    <a:pt x="14" y="18"/>
                  </a:cubicBezTo>
                  <a:cubicBezTo>
                    <a:pt x="15" y="19"/>
                    <a:pt x="15" y="20"/>
                    <a:pt x="15" y="20"/>
                  </a:cubicBezTo>
                  <a:cubicBezTo>
                    <a:pt x="13" y="20"/>
                    <a:pt x="12" y="21"/>
                    <a:pt x="11" y="18"/>
                  </a:cubicBezTo>
                  <a:cubicBezTo>
                    <a:pt x="12" y="18"/>
                    <a:pt x="11" y="16"/>
                    <a:pt x="11" y="17"/>
                  </a:cubicBezTo>
                  <a:cubicBezTo>
                    <a:pt x="10" y="20"/>
                    <a:pt x="7" y="19"/>
                    <a:pt x="8" y="18"/>
                  </a:cubicBezTo>
                  <a:cubicBezTo>
                    <a:pt x="9" y="17"/>
                    <a:pt x="9" y="16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9" y="14"/>
                    <a:pt x="8" y="14"/>
                    <a:pt x="8" y="15"/>
                  </a:cubicBezTo>
                  <a:cubicBezTo>
                    <a:pt x="8" y="16"/>
                    <a:pt x="8" y="16"/>
                    <a:pt x="8" y="17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7" y="17"/>
                    <a:pt x="7" y="16"/>
                    <a:pt x="7" y="16"/>
                  </a:cubicBezTo>
                  <a:cubicBezTo>
                    <a:pt x="7" y="16"/>
                    <a:pt x="7" y="15"/>
                    <a:pt x="7" y="15"/>
                  </a:cubicBezTo>
                  <a:cubicBezTo>
                    <a:pt x="7" y="15"/>
                    <a:pt x="7" y="15"/>
                    <a:pt x="6" y="15"/>
                  </a:cubicBezTo>
                  <a:cubicBezTo>
                    <a:pt x="6" y="14"/>
                    <a:pt x="6" y="14"/>
                    <a:pt x="7" y="14"/>
                  </a:cubicBezTo>
                  <a:cubicBezTo>
                    <a:pt x="7" y="14"/>
                    <a:pt x="7" y="13"/>
                    <a:pt x="7" y="13"/>
                  </a:cubicBezTo>
                  <a:cubicBezTo>
                    <a:pt x="7" y="13"/>
                    <a:pt x="7" y="13"/>
                    <a:pt x="7" y="12"/>
                  </a:cubicBezTo>
                  <a:cubicBezTo>
                    <a:pt x="8" y="12"/>
                    <a:pt x="8" y="11"/>
                    <a:pt x="7" y="11"/>
                  </a:cubicBezTo>
                  <a:cubicBezTo>
                    <a:pt x="7" y="11"/>
                    <a:pt x="7" y="12"/>
                    <a:pt x="6" y="12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6" y="12"/>
                    <a:pt x="6" y="12"/>
                    <a:pt x="5" y="11"/>
                  </a:cubicBezTo>
                  <a:cubicBezTo>
                    <a:pt x="5" y="11"/>
                    <a:pt x="6" y="11"/>
                    <a:pt x="6" y="10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8"/>
                  </a:cubicBezTo>
                  <a:cubicBezTo>
                    <a:pt x="8" y="8"/>
                    <a:pt x="8" y="8"/>
                    <a:pt x="7" y="8"/>
                  </a:cubicBezTo>
                  <a:cubicBezTo>
                    <a:pt x="7" y="8"/>
                    <a:pt x="6" y="8"/>
                    <a:pt x="6" y="8"/>
                  </a:cubicBezTo>
                  <a:cubicBezTo>
                    <a:pt x="6" y="9"/>
                    <a:pt x="6" y="9"/>
                    <a:pt x="6" y="8"/>
                  </a:cubicBezTo>
                  <a:cubicBezTo>
                    <a:pt x="6" y="7"/>
                    <a:pt x="7" y="6"/>
                    <a:pt x="8" y="5"/>
                  </a:cubicBezTo>
                  <a:cubicBezTo>
                    <a:pt x="11" y="4"/>
                    <a:pt x="14" y="2"/>
                    <a:pt x="17" y="1"/>
                  </a:cubicBezTo>
                  <a:close/>
                  <a:moveTo>
                    <a:pt x="4" y="9"/>
                  </a:moveTo>
                  <a:cubicBezTo>
                    <a:pt x="4" y="10"/>
                    <a:pt x="4" y="10"/>
                    <a:pt x="4" y="10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3" y="12"/>
                    <a:pt x="3" y="12"/>
                  </a:cubicBezTo>
                  <a:cubicBezTo>
                    <a:pt x="3" y="12"/>
                    <a:pt x="3" y="10"/>
                    <a:pt x="4" y="9"/>
                  </a:cubicBezTo>
                  <a:close/>
                  <a:moveTo>
                    <a:pt x="32" y="10"/>
                  </a:moveTo>
                  <a:cubicBezTo>
                    <a:pt x="32" y="11"/>
                    <a:pt x="32" y="11"/>
                    <a:pt x="32" y="11"/>
                  </a:cubicBezTo>
                  <a:cubicBezTo>
                    <a:pt x="32" y="12"/>
                    <a:pt x="33" y="12"/>
                    <a:pt x="33" y="13"/>
                  </a:cubicBezTo>
                  <a:cubicBezTo>
                    <a:pt x="33" y="13"/>
                    <a:pt x="33" y="14"/>
                    <a:pt x="33" y="14"/>
                  </a:cubicBezTo>
                  <a:cubicBezTo>
                    <a:pt x="35" y="16"/>
                    <a:pt x="35" y="19"/>
                    <a:pt x="34" y="22"/>
                  </a:cubicBezTo>
                  <a:cubicBezTo>
                    <a:pt x="34" y="23"/>
                    <a:pt x="33" y="23"/>
                    <a:pt x="33" y="23"/>
                  </a:cubicBezTo>
                  <a:cubicBezTo>
                    <a:pt x="33" y="23"/>
                    <a:pt x="33" y="24"/>
                    <a:pt x="33" y="24"/>
                  </a:cubicBezTo>
                  <a:cubicBezTo>
                    <a:pt x="33" y="24"/>
                    <a:pt x="33" y="25"/>
                    <a:pt x="32" y="26"/>
                  </a:cubicBezTo>
                  <a:cubicBezTo>
                    <a:pt x="32" y="27"/>
                    <a:pt x="32" y="27"/>
                    <a:pt x="32" y="27"/>
                  </a:cubicBezTo>
                  <a:cubicBezTo>
                    <a:pt x="30" y="27"/>
                    <a:pt x="30" y="27"/>
                    <a:pt x="30" y="27"/>
                  </a:cubicBezTo>
                  <a:cubicBezTo>
                    <a:pt x="29" y="27"/>
                    <a:pt x="29" y="27"/>
                    <a:pt x="29" y="27"/>
                  </a:cubicBezTo>
                  <a:cubicBezTo>
                    <a:pt x="29" y="28"/>
                    <a:pt x="29" y="28"/>
                    <a:pt x="30" y="28"/>
                  </a:cubicBezTo>
                  <a:cubicBezTo>
                    <a:pt x="31" y="28"/>
                    <a:pt x="31" y="28"/>
                    <a:pt x="31" y="28"/>
                  </a:cubicBezTo>
                  <a:cubicBezTo>
                    <a:pt x="30" y="29"/>
                    <a:pt x="28" y="29"/>
                    <a:pt x="28" y="28"/>
                  </a:cubicBezTo>
                  <a:cubicBezTo>
                    <a:pt x="28" y="28"/>
                    <a:pt x="28" y="28"/>
                    <a:pt x="28" y="29"/>
                  </a:cubicBezTo>
                  <a:cubicBezTo>
                    <a:pt x="28" y="29"/>
                    <a:pt x="28" y="30"/>
                    <a:pt x="28" y="30"/>
                  </a:cubicBezTo>
                  <a:cubicBezTo>
                    <a:pt x="28" y="30"/>
                    <a:pt x="28" y="30"/>
                    <a:pt x="28" y="30"/>
                  </a:cubicBezTo>
                  <a:cubicBezTo>
                    <a:pt x="29" y="30"/>
                    <a:pt x="29" y="30"/>
                    <a:pt x="28" y="30"/>
                  </a:cubicBezTo>
                  <a:cubicBezTo>
                    <a:pt x="28" y="30"/>
                    <a:pt x="28" y="30"/>
                    <a:pt x="28" y="30"/>
                  </a:cubicBezTo>
                  <a:cubicBezTo>
                    <a:pt x="28" y="30"/>
                    <a:pt x="27" y="30"/>
                    <a:pt x="27" y="30"/>
                  </a:cubicBezTo>
                  <a:cubicBezTo>
                    <a:pt x="26" y="29"/>
                    <a:pt x="25" y="29"/>
                    <a:pt x="25" y="29"/>
                  </a:cubicBezTo>
                  <a:cubicBezTo>
                    <a:pt x="25" y="28"/>
                    <a:pt x="25" y="29"/>
                    <a:pt x="24" y="30"/>
                  </a:cubicBezTo>
                  <a:cubicBezTo>
                    <a:pt x="24" y="30"/>
                    <a:pt x="25" y="31"/>
                    <a:pt x="26" y="31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5" y="32"/>
                    <a:pt x="23" y="32"/>
                    <a:pt x="23" y="32"/>
                  </a:cubicBezTo>
                  <a:cubicBezTo>
                    <a:pt x="23" y="32"/>
                    <a:pt x="22" y="31"/>
                    <a:pt x="22" y="31"/>
                  </a:cubicBezTo>
                  <a:cubicBezTo>
                    <a:pt x="21" y="31"/>
                    <a:pt x="21" y="31"/>
                    <a:pt x="20" y="31"/>
                  </a:cubicBezTo>
                  <a:cubicBezTo>
                    <a:pt x="20" y="31"/>
                    <a:pt x="19" y="31"/>
                    <a:pt x="19" y="32"/>
                  </a:cubicBezTo>
                  <a:cubicBezTo>
                    <a:pt x="20" y="32"/>
                    <a:pt x="19" y="32"/>
                    <a:pt x="19" y="32"/>
                  </a:cubicBezTo>
                  <a:cubicBezTo>
                    <a:pt x="19" y="32"/>
                    <a:pt x="19" y="32"/>
                    <a:pt x="19" y="32"/>
                  </a:cubicBezTo>
                  <a:cubicBezTo>
                    <a:pt x="19" y="31"/>
                    <a:pt x="18" y="31"/>
                    <a:pt x="18" y="31"/>
                  </a:cubicBezTo>
                  <a:cubicBezTo>
                    <a:pt x="17" y="30"/>
                    <a:pt x="16" y="30"/>
                    <a:pt x="16" y="30"/>
                  </a:cubicBezTo>
                  <a:cubicBezTo>
                    <a:pt x="16" y="30"/>
                    <a:pt x="16" y="30"/>
                    <a:pt x="16" y="30"/>
                  </a:cubicBezTo>
                  <a:cubicBezTo>
                    <a:pt x="15" y="31"/>
                    <a:pt x="15" y="31"/>
                    <a:pt x="16" y="31"/>
                  </a:cubicBezTo>
                  <a:cubicBezTo>
                    <a:pt x="16" y="31"/>
                    <a:pt x="16" y="31"/>
                    <a:pt x="16" y="31"/>
                  </a:cubicBezTo>
                  <a:cubicBezTo>
                    <a:pt x="16" y="31"/>
                    <a:pt x="16" y="32"/>
                    <a:pt x="17" y="32"/>
                  </a:cubicBezTo>
                  <a:cubicBezTo>
                    <a:pt x="17" y="32"/>
                    <a:pt x="17" y="32"/>
                    <a:pt x="17" y="32"/>
                  </a:cubicBezTo>
                  <a:cubicBezTo>
                    <a:pt x="17" y="32"/>
                    <a:pt x="16" y="32"/>
                    <a:pt x="16" y="32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31"/>
                    <a:pt x="15" y="31"/>
                    <a:pt x="14" y="31"/>
                  </a:cubicBezTo>
                  <a:cubicBezTo>
                    <a:pt x="13" y="31"/>
                    <a:pt x="13" y="31"/>
                    <a:pt x="13" y="30"/>
                  </a:cubicBezTo>
                  <a:cubicBezTo>
                    <a:pt x="13" y="29"/>
                    <a:pt x="13" y="29"/>
                    <a:pt x="13" y="29"/>
                  </a:cubicBezTo>
                  <a:cubicBezTo>
                    <a:pt x="12" y="29"/>
                    <a:pt x="12" y="31"/>
                    <a:pt x="13" y="31"/>
                  </a:cubicBezTo>
                  <a:cubicBezTo>
                    <a:pt x="13" y="32"/>
                    <a:pt x="13" y="32"/>
                    <a:pt x="11" y="32"/>
                  </a:cubicBezTo>
                  <a:cubicBezTo>
                    <a:pt x="11" y="31"/>
                    <a:pt x="11" y="31"/>
                    <a:pt x="11" y="31"/>
                  </a:cubicBezTo>
                  <a:cubicBezTo>
                    <a:pt x="11" y="31"/>
                    <a:pt x="10" y="31"/>
                    <a:pt x="10" y="30"/>
                  </a:cubicBezTo>
                  <a:cubicBezTo>
                    <a:pt x="10" y="30"/>
                    <a:pt x="9" y="30"/>
                    <a:pt x="9" y="29"/>
                  </a:cubicBezTo>
                  <a:cubicBezTo>
                    <a:pt x="9" y="29"/>
                    <a:pt x="9" y="29"/>
                    <a:pt x="9" y="29"/>
                  </a:cubicBezTo>
                  <a:cubicBezTo>
                    <a:pt x="9" y="29"/>
                    <a:pt x="9" y="29"/>
                    <a:pt x="9" y="29"/>
                  </a:cubicBezTo>
                  <a:cubicBezTo>
                    <a:pt x="9" y="29"/>
                    <a:pt x="8" y="29"/>
                    <a:pt x="8" y="29"/>
                  </a:cubicBezTo>
                  <a:cubicBezTo>
                    <a:pt x="8" y="29"/>
                    <a:pt x="8" y="30"/>
                    <a:pt x="8" y="30"/>
                  </a:cubicBezTo>
                  <a:cubicBezTo>
                    <a:pt x="8" y="30"/>
                    <a:pt x="8" y="31"/>
                    <a:pt x="8" y="31"/>
                  </a:cubicBezTo>
                  <a:cubicBezTo>
                    <a:pt x="8" y="31"/>
                    <a:pt x="8" y="31"/>
                    <a:pt x="7" y="30"/>
                  </a:cubicBezTo>
                  <a:cubicBezTo>
                    <a:pt x="7" y="30"/>
                    <a:pt x="7" y="30"/>
                    <a:pt x="7" y="30"/>
                  </a:cubicBezTo>
                  <a:cubicBezTo>
                    <a:pt x="7" y="28"/>
                    <a:pt x="7" y="27"/>
                    <a:pt x="7" y="27"/>
                  </a:cubicBezTo>
                  <a:cubicBezTo>
                    <a:pt x="6" y="26"/>
                    <a:pt x="6" y="26"/>
                    <a:pt x="6" y="27"/>
                  </a:cubicBezTo>
                  <a:cubicBezTo>
                    <a:pt x="6" y="27"/>
                    <a:pt x="6" y="27"/>
                    <a:pt x="6" y="27"/>
                  </a:cubicBezTo>
                  <a:cubicBezTo>
                    <a:pt x="5" y="27"/>
                    <a:pt x="5" y="27"/>
                    <a:pt x="5" y="28"/>
                  </a:cubicBezTo>
                  <a:cubicBezTo>
                    <a:pt x="6" y="28"/>
                    <a:pt x="5" y="29"/>
                    <a:pt x="5" y="29"/>
                  </a:cubicBezTo>
                  <a:cubicBezTo>
                    <a:pt x="5" y="29"/>
                    <a:pt x="4" y="27"/>
                    <a:pt x="4" y="27"/>
                  </a:cubicBezTo>
                  <a:cubicBezTo>
                    <a:pt x="4" y="27"/>
                    <a:pt x="5" y="25"/>
                    <a:pt x="5" y="25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4" y="24"/>
                    <a:pt x="4" y="24"/>
                    <a:pt x="4" y="24"/>
                  </a:cubicBezTo>
                  <a:cubicBezTo>
                    <a:pt x="4" y="24"/>
                    <a:pt x="4" y="24"/>
                    <a:pt x="4" y="24"/>
                  </a:cubicBezTo>
                  <a:cubicBezTo>
                    <a:pt x="4" y="24"/>
                    <a:pt x="4" y="24"/>
                    <a:pt x="4" y="25"/>
                  </a:cubicBezTo>
                  <a:cubicBezTo>
                    <a:pt x="3" y="25"/>
                    <a:pt x="3" y="25"/>
                    <a:pt x="3" y="25"/>
                  </a:cubicBezTo>
                  <a:cubicBezTo>
                    <a:pt x="3" y="25"/>
                    <a:pt x="3" y="24"/>
                    <a:pt x="3" y="24"/>
                  </a:cubicBezTo>
                  <a:cubicBezTo>
                    <a:pt x="3" y="22"/>
                    <a:pt x="3" y="21"/>
                    <a:pt x="2" y="19"/>
                  </a:cubicBezTo>
                  <a:cubicBezTo>
                    <a:pt x="2" y="17"/>
                    <a:pt x="2" y="17"/>
                    <a:pt x="2" y="14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5" y="13"/>
                    <a:pt x="5" y="14"/>
                    <a:pt x="5" y="14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4" y="15"/>
                    <a:pt x="4" y="16"/>
                    <a:pt x="4" y="16"/>
                  </a:cubicBezTo>
                  <a:cubicBezTo>
                    <a:pt x="4" y="16"/>
                    <a:pt x="5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8"/>
                    <a:pt x="6" y="18"/>
                    <a:pt x="7" y="18"/>
                  </a:cubicBezTo>
                  <a:cubicBezTo>
                    <a:pt x="7" y="18"/>
                    <a:pt x="7" y="18"/>
                    <a:pt x="7" y="19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5" y="19"/>
                    <a:pt x="5" y="19"/>
                    <a:pt x="5" y="20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6" y="20"/>
                    <a:pt x="7" y="20"/>
                    <a:pt x="7" y="20"/>
                  </a:cubicBezTo>
                  <a:cubicBezTo>
                    <a:pt x="7" y="20"/>
                    <a:pt x="8" y="20"/>
                    <a:pt x="8" y="20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9" y="20"/>
                    <a:pt x="9" y="20"/>
                    <a:pt x="9" y="21"/>
                  </a:cubicBezTo>
                  <a:cubicBezTo>
                    <a:pt x="10" y="21"/>
                    <a:pt x="10" y="21"/>
                    <a:pt x="9" y="21"/>
                  </a:cubicBezTo>
                  <a:cubicBezTo>
                    <a:pt x="9" y="21"/>
                    <a:pt x="8" y="22"/>
                    <a:pt x="8" y="22"/>
                  </a:cubicBezTo>
                  <a:cubicBezTo>
                    <a:pt x="8" y="23"/>
                    <a:pt x="10" y="22"/>
                    <a:pt x="11" y="22"/>
                  </a:cubicBezTo>
                  <a:cubicBezTo>
                    <a:pt x="11" y="21"/>
                    <a:pt x="12" y="21"/>
                    <a:pt x="12" y="21"/>
                  </a:cubicBezTo>
                  <a:cubicBezTo>
                    <a:pt x="12" y="21"/>
                    <a:pt x="13" y="21"/>
                    <a:pt x="14" y="22"/>
                  </a:cubicBezTo>
                  <a:cubicBezTo>
                    <a:pt x="14" y="22"/>
                    <a:pt x="15" y="22"/>
                    <a:pt x="15" y="22"/>
                  </a:cubicBezTo>
                  <a:cubicBezTo>
                    <a:pt x="15" y="22"/>
                    <a:pt x="15" y="22"/>
                    <a:pt x="14" y="23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4" y="24"/>
                    <a:pt x="14" y="24"/>
                    <a:pt x="14" y="24"/>
                  </a:cubicBezTo>
                  <a:cubicBezTo>
                    <a:pt x="14" y="24"/>
                    <a:pt x="14" y="24"/>
                    <a:pt x="15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5" y="23"/>
                    <a:pt x="16" y="23"/>
                    <a:pt x="16" y="23"/>
                  </a:cubicBezTo>
                  <a:cubicBezTo>
                    <a:pt x="16" y="23"/>
                    <a:pt x="16" y="22"/>
                    <a:pt x="17" y="22"/>
                  </a:cubicBezTo>
                  <a:cubicBezTo>
                    <a:pt x="17" y="22"/>
                    <a:pt x="17" y="22"/>
                    <a:pt x="17" y="22"/>
                  </a:cubicBezTo>
                  <a:cubicBezTo>
                    <a:pt x="17" y="22"/>
                    <a:pt x="18" y="22"/>
                    <a:pt x="19" y="22"/>
                  </a:cubicBezTo>
                  <a:cubicBezTo>
                    <a:pt x="20" y="22"/>
                    <a:pt x="20" y="22"/>
                    <a:pt x="20" y="22"/>
                  </a:cubicBezTo>
                  <a:cubicBezTo>
                    <a:pt x="19" y="22"/>
                    <a:pt x="19" y="22"/>
                    <a:pt x="19" y="22"/>
                  </a:cubicBezTo>
                  <a:cubicBezTo>
                    <a:pt x="19" y="22"/>
                    <a:pt x="19" y="23"/>
                    <a:pt x="19" y="23"/>
                  </a:cubicBezTo>
                  <a:cubicBezTo>
                    <a:pt x="19" y="23"/>
                    <a:pt x="19" y="23"/>
                    <a:pt x="19" y="23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20" y="24"/>
                    <a:pt x="20" y="24"/>
                    <a:pt x="21" y="23"/>
                  </a:cubicBezTo>
                  <a:cubicBezTo>
                    <a:pt x="21" y="21"/>
                    <a:pt x="22" y="21"/>
                    <a:pt x="23" y="21"/>
                  </a:cubicBezTo>
                  <a:cubicBezTo>
                    <a:pt x="23" y="21"/>
                    <a:pt x="23" y="21"/>
                    <a:pt x="23" y="21"/>
                  </a:cubicBezTo>
                  <a:cubicBezTo>
                    <a:pt x="23" y="21"/>
                    <a:pt x="23" y="23"/>
                    <a:pt x="23" y="23"/>
                  </a:cubicBezTo>
                  <a:cubicBezTo>
                    <a:pt x="23" y="23"/>
                    <a:pt x="24" y="23"/>
                    <a:pt x="24" y="21"/>
                  </a:cubicBezTo>
                  <a:cubicBezTo>
                    <a:pt x="25" y="20"/>
                    <a:pt x="26" y="19"/>
                    <a:pt x="26" y="19"/>
                  </a:cubicBezTo>
                  <a:cubicBezTo>
                    <a:pt x="26" y="19"/>
                    <a:pt x="26" y="19"/>
                    <a:pt x="27" y="19"/>
                  </a:cubicBezTo>
                  <a:cubicBezTo>
                    <a:pt x="27" y="19"/>
                    <a:pt x="27" y="19"/>
                    <a:pt x="27" y="19"/>
                  </a:cubicBezTo>
                  <a:cubicBezTo>
                    <a:pt x="27" y="19"/>
                    <a:pt x="27" y="20"/>
                    <a:pt x="26" y="20"/>
                  </a:cubicBezTo>
                  <a:cubicBezTo>
                    <a:pt x="26" y="20"/>
                    <a:pt x="26" y="21"/>
                    <a:pt x="26" y="21"/>
                  </a:cubicBezTo>
                  <a:cubicBezTo>
                    <a:pt x="26" y="21"/>
                    <a:pt x="26" y="21"/>
                    <a:pt x="26" y="22"/>
                  </a:cubicBezTo>
                  <a:cubicBezTo>
                    <a:pt x="26" y="22"/>
                    <a:pt x="27" y="22"/>
                    <a:pt x="27" y="22"/>
                  </a:cubicBezTo>
                  <a:cubicBezTo>
                    <a:pt x="27" y="22"/>
                    <a:pt x="27" y="21"/>
                    <a:pt x="28" y="21"/>
                  </a:cubicBezTo>
                  <a:cubicBezTo>
                    <a:pt x="28" y="21"/>
                    <a:pt x="28" y="20"/>
                    <a:pt x="28" y="20"/>
                  </a:cubicBezTo>
                  <a:cubicBezTo>
                    <a:pt x="28" y="20"/>
                    <a:pt x="28" y="20"/>
                    <a:pt x="28" y="20"/>
                  </a:cubicBezTo>
                  <a:cubicBezTo>
                    <a:pt x="28" y="19"/>
                    <a:pt x="28" y="18"/>
                    <a:pt x="29" y="18"/>
                  </a:cubicBezTo>
                  <a:cubicBezTo>
                    <a:pt x="29" y="17"/>
                    <a:pt x="29" y="17"/>
                    <a:pt x="30" y="17"/>
                  </a:cubicBezTo>
                  <a:cubicBezTo>
                    <a:pt x="30" y="17"/>
                    <a:pt x="30" y="17"/>
                    <a:pt x="30" y="18"/>
                  </a:cubicBezTo>
                  <a:cubicBezTo>
                    <a:pt x="30" y="18"/>
                    <a:pt x="30" y="19"/>
                    <a:pt x="31" y="19"/>
                  </a:cubicBezTo>
                  <a:cubicBezTo>
                    <a:pt x="31" y="19"/>
                    <a:pt x="31" y="18"/>
                    <a:pt x="31" y="18"/>
                  </a:cubicBezTo>
                  <a:cubicBezTo>
                    <a:pt x="31" y="17"/>
                    <a:pt x="31" y="17"/>
                    <a:pt x="31" y="16"/>
                  </a:cubicBezTo>
                  <a:cubicBezTo>
                    <a:pt x="31" y="16"/>
                    <a:pt x="31" y="16"/>
                    <a:pt x="31" y="16"/>
                  </a:cubicBezTo>
                  <a:cubicBezTo>
                    <a:pt x="31" y="16"/>
                    <a:pt x="31" y="16"/>
                    <a:pt x="31" y="16"/>
                  </a:cubicBezTo>
                  <a:cubicBezTo>
                    <a:pt x="31" y="15"/>
                    <a:pt x="31" y="15"/>
                    <a:pt x="31" y="15"/>
                  </a:cubicBezTo>
                  <a:cubicBezTo>
                    <a:pt x="31" y="15"/>
                    <a:pt x="31" y="15"/>
                    <a:pt x="31" y="15"/>
                  </a:cubicBezTo>
                  <a:cubicBezTo>
                    <a:pt x="31" y="15"/>
                    <a:pt x="31" y="14"/>
                    <a:pt x="31" y="14"/>
                  </a:cubicBezTo>
                  <a:cubicBezTo>
                    <a:pt x="31" y="14"/>
                    <a:pt x="32" y="15"/>
                    <a:pt x="32" y="15"/>
                  </a:cubicBezTo>
                  <a:cubicBezTo>
                    <a:pt x="31" y="15"/>
                    <a:pt x="32" y="16"/>
                    <a:pt x="32" y="16"/>
                  </a:cubicBezTo>
                  <a:cubicBezTo>
                    <a:pt x="33" y="17"/>
                    <a:pt x="33" y="15"/>
                    <a:pt x="32" y="14"/>
                  </a:cubicBezTo>
                  <a:cubicBezTo>
                    <a:pt x="32" y="13"/>
                    <a:pt x="32" y="13"/>
                    <a:pt x="32" y="12"/>
                  </a:cubicBezTo>
                  <a:lnTo>
                    <a:pt x="32" y="10"/>
                  </a:lnTo>
                  <a:close/>
                  <a:moveTo>
                    <a:pt x="4" y="29"/>
                  </a:moveTo>
                  <a:cubicBezTo>
                    <a:pt x="4" y="29"/>
                    <a:pt x="4" y="30"/>
                    <a:pt x="5" y="30"/>
                  </a:cubicBezTo>
                  <a:cubicBezTo>
                    <a:pt x="5" y="30"/>
                    <a:pt x="5" y="30"/>
                    <a:pt x="5" y="30"/>
                  </a:cubicBezTo>
                  <a:cubicBezTo>
                    <a:pt x="5" y="30"/>
                    <a:pt x="4" y="30"/>
                    <a:pt x="4" y="30"/>
                  </a:cubicBezTo>
                  <a:cubicBezTo>
                    <a:pt x="4" y="30"/>
                    <a:pt x="4" y="29"/>
                    <a:pt x="4" y="29"/>
                  </a:cubicBezTo>
                  <a:close/>
                  <a:moveTo>
                    <a:pt x="5" y="31"/>
                  </a:moveTo>
                  <a:cubicBezTo>
                    <a:pt x="5" y="31"/>
                    <a:pt x="6" y="31"/>
                    <a:pt x="6" y="31"/>
                  </a:cubicBezTo>
                  <a:cubicBezTo>
                    <a:pt x="6" y="31"/>
                    <a:pt x="6" y="31"/>
                    <a:pt x="6" y="31"/>
                  </a:cubicBezTo>
                  <a:cubicBezTo>
                    <a:pt x="6" y="32"/>
                    <a:pt x="6" y="32"/>
                    <a:pt x="6" y="32"/>
                  </a:cubicBezTo>
                  <a:cubicBezTo>
                    <a:pt x="6" y="32"/>
                    <a:pt x="5" y="31"/>
                    <a:pt x="5" y="31"/>
                  </a:cubicBezTo>
                  <a:cubicBezTo>
                    <a:pt x="5" y="31"/>
                    <a:pt x="5" y="31"/>
                    <a:pt x="5" y="31"/>
                  </a:cubicBezTo>
                  <a:close/>
                  <a:moveTo>
                    <a:pt x="28" y="32"/>
                  </a:moveTo>
                  <a:cubicBezTo>
                    <a:pt x="28" y="32"/>
                    <a:pt x="28" y="32"/>
                    <a:pt x="28" y="32"/>
                  </a:cubicBezTo>
                  <a:cubicBezTo>
                    <a:pt x="28" y="32"/>
                    <a:pt x="26" y="34"/>
                    <a:pt x="26" y="34"/>
                  </a:cubicBezTo>
                  <a:cubicBezTo>
                    <a:pt x="26" y="34"/>
                    <a:pt x="25" y="34"/>
                    <a:pt x="25" y="34"/>
                  </a:cubicBezTo>
                  <a:cubicBezTo>
                    <a:pt x="25" y="34"/>
                    <a:pt x="25" y="34"/>
                    <a:pt x="25" y="34"/>
                  </a:cubicBezTo>
                  <a:cubicBezTo>
                    <a:pt x="25" y="34"/>
                    <a:pt x="25" y="34"/>
                    <a:pt x="25" y="34"/>
                  </a:cubicBezTo>
                  <a:cubicBezTo>
                    <a:pt x="26" y="33"/>
                    <a:pt x="26" y="33"/>
                    <a:pt x="26" y="33"/>
                  </a:cubicBezTo>
                  <a:cubicBezTo>
                    <a:pt x="26" y="32"/>
                    <a:pt x="26" y="32"/>
                    <a:pt x="27" y="32"/>
                  </a:cubicBezTo>
                  <a:cubicBezTo>
                    <a:pt x="27" y="32"/>
                    <a:pt x="28" y="32"/>
                    <a:pt x="28" y="32"/>
                  </a:cubicBezTo>
                  <a:close/>
                  <a:moveTo>
                    <a:pt x="8" y="32"/>
                  </a:moveTo>
                  <a:cubicBezTo>
                    <a:pt x="9" y="32"/>
                    <a:pt x="9" y="32"/>
                    <a:pt x="9" y="32"/>
                  </a:cubicBezTo>
                  <a:cubicBezTo>
                    <a:pt x="10" y="33"/>
                    <a:pt x="10" y="33"/>
                    <a:pt x="11" y="33"/>
                  </a:cubicBezTo>
                  <a:cubicBezTo>
                    <a:pt x="11" y="33"/>
                    <a:pt x="11" y="33"/>
                    <a:pt x="10" y="33"/>
                  </a:cubicBezTo>
                  <a:cubicBezTo>
                    <a:pt x="10" y="33"/>
                    <a:pt x="10" y="33"/>
                    <a:pt x="10" y="33"/>
                  </a:cubicBezTo>
                  <a:cubicBezTo>
                    <a:pt x="9" y="33"/>
                    <a:pt x="9" y="34"/>
                    <a:pt x="9" y="34"/>
                  </a:cubicBezTo>
                  <a:cubicBezTo>
                    <a:pt x="9" y="34"/>
                    <a:pt x="10" y="34"/>
                    <a:pt x="11" y="34"/>
                  </a:cubicBezTo>
                  <a:cubicBezTo>
                    <a:pt x="13" y="32"/>
                    <a:pt x="14" y="34"/>
                    <a:pt x="15" y="33"/>
                  </a:cubicBezTo>
                  <a:cubicBezTo>
                    <a:pt x="15" y="33"/>
                    <a:pt x="16" y="33"/>
                    <a:pt x="16" y="33"/>
                  </a:cubicBezTo>
                  <a:cubicBezTo>
                    <a:pt x="17" y="33"/>
                    <a:pt x="16" y="33"/>
                    <a:pt x="15" y="34"/>
                  </a:cubicBezTo>
                  <a:cubicBezTo>
                    <a:pt x="14" y="34"/>
                    <a:pt x="14" y="35"/>
                    <a:pt x="15" y="35"/>
                  </a:cubicBezTo>
                  <a:cubicBezTo>
                    <a:pt x="15" y="35"/>
                    <a:pt x="17" y="34"/>
                    <a:pt x="17" y="34"/>
                  </a:cubicBezTo>
                  <a:cubicBezTo>
                    <a:pt x="18" y="33"/>
                    <a:pt x="18" y="33"/>
                    <a:pt x="19" y="33"/>
                  </a:cubicBezTo>
                  <a:cubicBezTo>
                    <a:pt x="20" y="33"/>
                    <a:pt x="21" y="33"/>
                    <a:pt x="21" y="33"/>
                  </a:cubicBezTo>
                  <a:cubicBezTo>
                    <a:pt x="21" y="33"/>
                    <a:pt x="21" y="34"/>
                    <a:pt x="20" y="34"/>
                  </a:cubicBezTo>
                  <a:cubicBezTo>
                    <a:pt x="20" y="34"/>
                    <a:pt x="20" y="34"/>
                    <a:pt x="20" y="34"/>
                  </a:cubicBezTo>
                  <a:cubicBezTo>
                    <a:pt x="19" y="35"/>
                    <a:pt x="19" y="35"/>
                    <a:pt x="20" y="35"/>
                  </a:cubicBezTo>
                  <a:cubicBezTo>
                    <a:pt x="20" y="35"/>
                    <a:pt x="21" y="35"/>
                    <a:pt x="22" y="34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22" y="33"/>
                    <a:pt x="23" y="33"/>
                    <a:pt x="23" y="33"/>
                  </a:cubicBezTo>
                  <a:cubicBezTo>
                    <a:pt x="25" y="32"/>
                    <a:pt x="25" y="33"/>
                    <a:pt x="24" y="33"/>
                  </a:cubicBezTo>
                  <a:cubicBezTo>
                    <a:pt x="24" y="34"/>
                    <a:pt x="23" y="34"/>
                    <a:pt x="24" y="34"/>
                  </a:cubicBezTo>
                  <a:cubicBezTo>
                    <a:pt x="24" y="35"/>
                    <a:pt x="21" y="35"/>
                    <a:pt x="19" y="35"/>
                  </a:cubicBezTo>
                  <a:cubicBezTo>
                    <a:pt x="16" y="36"/>
                    <a:pt x="15" y="36"/>
                    <a:pt x="14" y="35"/>
                  </a:cubicBezTo>
                  <a:cubicBezTo>
                    <a:pt x="12" y="35"/>
                    <a:pt x="11" y="35"/>
                    <a:pt x="11" y="35"/>
                  </a:cubicBezTo>
                  <a:cubicBezTo>
                    <a:pt x="11" y="35"/>
                    <a:pt x="11" y="35"/>
                    <a:pt x="10" y="35"/>
                  </a:cubicBezTo>
                  <a:cubicBezTo>
                    <a:pt x="10" y="35"/>
                    <a:pt x="9" y="35"/>
                    <a:pt x="9" y="34"/>
                  </a:cubicBezTo>
                  <a:cubicBezTo>
                    <a:pt x="9" y="34"/>
                    <a:pt x="8" y="34"/>
                    <a:pt x="8" y="34"/>
                  </a:cubicBezTo>
                  <a:cubicBezTo>
                    <a:pt x="8" y="34"/>
                    <a:pt x="7" y="33"/>
                    <a:pt x="7" y="33"/>
                  </a:cubicBezTo>
                  <a:cubicBezTo>
                    <a:pt x="7" y="33"/>
                    <a:pt x="7" y="33"/>
                    <a:pt x="8" y="3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5" name="Freeform 311"/>
            <p:cNvSpPr>
              <a:spLocks noEditPoints="1"/>
            </p:cNvSpPr>
            <p:nvPr/>
          </p:nvSpPr>
          <p:spPr bwMode="auto">
            <a:xfrm>
              <a:off x="2309" y="1153"/>
              <a:ext cx="32" cy="29"/>
            </a:xfrm>
            <a:custGeom>
              <a:avLst/>
              <a:gdLst>
                <a:gd name="T0" fmla="*/ 3 w 26"/>
                <a:gd name="T1" fmla="*/ 4 h 23"/>
                <a:gd name="T2" fmla="*/ 0 w 26"/>
                <a:gd name="T3" fmla="*/ 10 h 23"/>
                <a:gd name="T4" fmla="*/ 4 w 26"/>
                <a:gd name="T5" fmla="*/ 22 h 23"/>
                <a:gd name="T6" fmla="*/ 19 w 26"/>
                <a:gd name="T7" fmla="*/ 22 h 23"/>
                <a:gd name="T8" fmla="*/ 24 w 26"/>
                <a:gd name="T9" fmla="*/ 17 h 23"/>
                <a:gd name="T10" fmla="*/ 26 w 26"/>
                <a:gd name="T11" fmla="*/ 11 h 23"/>
                <a:gd name="T12" fmla="*/ 22 w 26"/>
                <a:gd name="T13" fmla="*/ 4 h 23"/>
                <a:gd name="T14" fmla="*/ 12 w 26"/>
                <a:gd name="T15" fmla="*/ 0 h 23"/>
                <a:gd name="T16" fmla="*/ 15 w 26"/>
                <a:gd name="T17" fmla="*/ 1 h 23"/>
                <a:gd name="T18" fmla="*/ 21 w 26"/>
                <a:gd name="T19" fmla="*/ 5 h 23"/>
                <a:gd name="T20" fmla="*/ 20 w 26"/>
                <a:gd name="T21" fmla="*/ 7 h 23"/>
                <a:gd name="T22" fmla="*/ 21 w 26"/>
                <a:gd name="T23" fmla="*/ 9 h 23"/>
                <a:gd name="T24" fmla="*/ 18 w 26"/>
                <a:gd name="T25" fmla="*/ 9 h 23"/>
                <a:gd name="T26" fmla="*/ 19 w 26"/>
                <a:gd name="T27" fmla="*/ 11 h 23"/>
                <a:gd name="T28" fmla="*/ 16 w 26"/>
                <a:gd name="T29" fmla="*/ 11 h 23"/>
                <a:gd name="T30" fmla="*/ 13 w 26"/>
                <a:gd name="T31" fmla="*/ 11 h 23"/>
                <a:gd name="T32" fmla="*/ 12 w 26"/>
                <a:gd name="T33" fmla="*/ 13 h 23"/>
                <a:gd name="T34" fmla="*/ 10 w 26"/>
                <a:gd name="T35" fmla="*/ 13 h 23"/>
                <a:gd name="T36" fmla="*/ 6 w 26"/>
                <a:gd name="T37" fmla="*/ 9 h 23"/>
                <a:gd name="T38" fmla="*/ 5 w 26"/>
                <a:gd name="T39" fmla="*/ 9 h 23"/>
                <a:gd name="T40" fmla="*/ 5 w 26"/>
                <a:gd name="T41" fmla="*/ 7 h 23"/>
                <a:gd name="T42" fmla="*/ 4 w 26"/>
                <a:gd name="T43" fmla="*/ 6 h 23"/>
                <a:gd name="T44" fmla="*/ 4 w 26"/>
                <a:gd name="T45" fmla="*/ 5 h 23"/>
                <a:gd name="T46" fmla="*/ 3 w 26"/>
                <a:gd name="T47" fmla="*/ 7 h 23"/>
                <a:gd name="T48" fmla="*/ 22 w 26"/>
                <a:gd name="T49" fmla="*/ 6 h 23"/>
                <a:gd name="T50" fmla="*/ 24 w 26"/>
                <a:gd name="T51" fmla="*/ 14 h 23"/>
                <a:gd name="T52" fmla="*/ 20 w 26"/>
                <a:gd name="T53" fmla="*/ 17 h 23"/>
                <a:gd name="T54" fmla="*/ 20 w 26"/>
                <a:gd name="T55" fmla="*/ 19 h 23"/>
                <a:gd name="T56" fmla="*/ 18 w 26"/>
                <a:gd name="T57" fmla="*/ 18 h 23"/>
                <a:gd name="T58" fmla="*/ 15 w 26"/>
                <a:gd name="T59" fmla="*/ 20 h 23"/>
                <a:gd name="T60" fmla="*/ 13 w 26"/>
                <a:gd name="T61" fmla="*/ 19 h 23"/>
                <a:gd name="T62" fmla="*/ 12 w 26"/>
                <a:gd name="T63" fmla="*/ 20 h 23"/>
                <a:gd name="T64" fmla="*/ 9 w 26"/>
                <a:gd name="T65" fmla="*/ 19 h 23"/>
                <a:gd name="T66" fmla="*/ 7 w 26"/>
                <a:gd name="T67" fmla="*/ 19 h 23"/>
                <a:gd name="T68" fmla="*/ 6 w 26"/>
                <a:gd name="T69" fmla="*/ 19 h 23"/>
                <a:gd name="T70" fmla="*/ 4 w 26"/>
                <a:gd name="T71" fmla="*/ 17 h 23"/>
                <a:gd name="T72" fmla="*/ 4 w 26"/>
                <a:gd name="T73" fmla="*/ 15 h 23"/>
                <a:gd name="T74" fmla="*/ 2 w 26"/>
                <a:gd name="T75" fmla="*/ 16 h 23"/>
                <a:gd name="T76" fmla="*/ 2 w 26"/>
                <a:gd name="T77" fmla="*/ 8 h 23"/>
                <a:gd name="T78" fmla="*/ 2 w 26"/>
                <a:gd name="T79" fmla="*/ 10 h 23"/>
                <a:gd name="T80" fmla="*/ 4 w 26"/>
                <a:gd name="T81" fmla="*/ 12 h 23"/>
                <a:gd name="T82" fmla="*/ 5 w 26"/>
                <a:gd name="T83" fmla="*/ 12 h 23"/>
                <a:gd name="T84" fmla="*/ 8 w 26"/>
                <a:gd name="T85" fmla="*/ 13 h 23"/>
                <a:gd name="T86" fmla="*/ 10 w 26"/>
                <a:gd name="T87" fmla="*/ 15 h 23"/>
                <a:gd name="T88" fmla="*/ 12 w 26"/>
                <a:gd name="T89" fmla="*/ 14 h 23"/>
                <a:gd name="T90" fmla="*/ 13 w 26"/>
                <a:gd name="T91" fmla="*/ 14 h 23"/>
                <a:gd name="T92" fmla="*/ 16 w 26"/>
                <a:gd name="T93" fmla="*/ 13 h 23"/>
                <a:gd name="T94" fmla="*/ 19 w 26"/>
                <a:gd name="T95" fmla="*/ 12 h 23"/>
                <a:gd name="T96" fmla="*/ 20 w 26"/>
                <a:gd name="T97" fmla="*/ 13 h 23"/>
                <a:gd name="T98" fmla="*/ 21 w 26"/>
                <a:gd name="T99" fmla="*/ 11 h 23"/>
                <a:gd name="T100" fmla="*/ 22 w 26"/>
                <a:gd name="T101" fmla="*/ 10 h 23"/>
                <a:gd name="T102" fmla="*/ 23 w 26"/>
                <a:gd name="T103" fmla="*/ 10 h 23"/>
                <a:gd name="T104" fmla="*/ 3 w 26"/>
                <a:gd name="T105" fmla="*/ 19 h 23"/>
                <a:gd name="T106" fmla="*/ 4 w 26"/>
                <a:gd name="T107" fmla="*/ 19 h 23"/>
                <a:gd name="T108" fmla="*/ 20 w 26"/>
                <a:gd name="T109" fmla="*/ 20 h 23"/>
                <a:gd name="T110" fmla="*/ 18 w 26"/>
                <a:gd name="T111" fmla="*/ 21 h 23"/>
                <a:gd name="T112" fmla="*/ 7 w 26"/>
                <a:gd name="T113" fmla="*/ 20 h 23"/>
                <a:gd name="T114" fmla="*/ 8 w 26"/>
                <a:gd name="T115" fmla="*/ 21 h 23"/>
                <a:gd name="T116" fmla="*/ 12 w 26"/>
                <a:gd name="T117" fmla="*/ 21 h 23"/>
                <a:gd name="T118" fmla="*/ 14 w 26"/>
                <a:gd name="T119" fmla="*/ 22 h 23"/>
                <a:gd name="T120" fmla="*/ 17 w 26"/>
                <a:gd name="T121" fmla="*/ 22 h 23"/>
                <a:gd name="T122" fmla="*/ 6 w 26"/>
                <a:gd name="T123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6" h="23">
                  <a:moveTo>
                    <a:pt x="12" y="0"/>
                  </a:moveTo>
                  <a:cubicBezTo>
                    <a:pt x="11" y="0"/>
                    <a:pt x="11" y="0"/>
                    <a:pt x="11" y="0"/>
                  </a:cubicBezTo>
                  <a:cubicBezTo>
                    <a:pt x="8" y="1"/>
                    <a:pt x="6" y="1"/>
                    <a:pt x="4" y="3"/>
                  </a:cubicBezTo>
                  <a:cubicBezTo>
                    <a:pt x="4" y="3"/>
                    <a:pt x="4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6"/>
                    <a:pt x="1" y="6"/>
                    <a:pt x="1" y="6"/>
                  </a:cubicBezTo>
                  <a:cubicBezTo>
                    <a:pt x="2" y="6"/>
                    <a:pt x="1" y="6"/>
                    <a:pt x="1" y="7"/>
                  </a:cubicBezTo>
                  <a:cubicBezTo>
                    <a:pt x="1" y="7"/>
                    <a:pt x="1" y="8"/>
                    <a:pt x="1" y="9"/>
                  </a:cubicBezTo>
                  <a:cubicBezTo>
                    <a:pt x="1" y="9"/>
                    <a:pt x="0" y="10"/>
                    <a:pt x="0" y="10"/>
                  </a:cubicBezTo>
                  <a:cubicBezTo>
                    <a:pt x="0" y="11"/>
                    <a:pt x="0" y="11"/>
                    <a:pt x="0" y="12"/>
                  </a:cubicBezTo>
                  <a:cubicBezTo>
                    <a:pt x="0" y="13"/>
                    <a:pt x="0" y="14"/>
                    <a:pt x="1" y="14"/>
                  </a:cubicBezTo>
                  <a:cubicBezTo>
                    <a:pt x="1" y="16"/>
                    <a:pt x="2" y="19"/>
                    <a:pt x="3" y="20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3" y="21"/>
                    <a:pt x="4" y="21"/>
                    <a:pt x="4" y="22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7" y="23"/>
                    <a:pt x="8" y="23"/>
                    <a:pt x="10" y="23"/>
                  </a:cubicBezTo>
                  <a:cubicBezTo>
                    <a:pt x="11" y="23"/>
                    <a:pt x="15" y="23"/>
                    <a:pt x="16" y="23"/>
                  </a:cubicBezTo>
                  <a:cubicBezTo>
                    <a:pt x="16" y="22"/>
                    <a:pt x="17" y="22"/>
                    <a:pt x="17" y="22"/>
                  </a:cubicBezTo>
                  <a:cubicBezTo>
                    <a:pt x="17" y="22"/>
                    <a:pt x="18" y="22"/>
                    <a:pt x="19" y="22"/>
                  </a:cubicBezTo>
                  <a:cubicBezTo>
                    <a:pt x="20" y="21"/>
                    <a:pt x="20" y="21"/>
                    <a:pt x="21" y="20"/>
                  </a:cubicBezTo>
                  <a:cubicBezTo>
                    <a:pt x="21" y="20"/>
                    <a:pt x="22" y="20"/>
                    <a:pt x="22" y="19"/>
                  </a:cubicBezTo>
                  <a:cubicBezTo>
                    <a:pt x="22" y="19"/>
                    <a:pt x="23" y="19"/>
                    <a:pt x="23" y="18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3" y="18"/>
                    <a:pt x="24" y="17"/>
                    <a:pt x="24" y="17"/>
                  </a:cubicBezTo>
                  <a:cubicBezTo>
                    <a:pt x="24" y="16"/>
                    <a:pt x="25" y="15"/>
                    <a:pt x="25" y="15"/>
                  </a:cubicBezTo>
                  <a:cubicBezTo>
                    <a:pt x="25" y="15"/>
                    <a:pt x="25" y="14"/>
                    <a:pt x="25" y="14"/>
                  </a:cubicBezTo>
                  <a:cubicBezTo>
                    <a:pt x="25" y="13"/>
                    <a:pt x="25" y="13"/>
                    <a:pt x="25" y="13"/>
                  </a:cubicBezTo>
                  <a:cubicBezTo>
                    <a:pt x="26" y="13"/>
                    <a:pt x="26" y="13"/>
                    <a:pt x="26" y="12"/>
                  </a:cubicBezTo>
                  <a:cubicBezTo>
                    <a:pt x="26" y="12"/>
                    <a:pt x="26" y="11"/>
                    <a:pt x="26" y="11"/>
                  </a:cubicBezTo>
                  <a:cubicBezTo>
                    <a:pt x="26" y="9"/>
                    <a:pt x="25" y="9"/>
                    <a:pt x="25" y="9"/>
                  </a:cubicBezTo>
                  <a:cubicBezTo>
                    <a:pt x="25" y="9"/>
                    <a:pt x="25" y="8"/>
                    <a:pt x="24" y="7"/>
                  </a:cubicBezTo>
                  <a:cubicBezTo>
                    <a:pt x="24" y="7"/>
                    <a:pt x="24" y="6"/>
                    <a:pt x="23" y="6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3" y="4"/>
                    <a:pt x="23" y="4"/>
                    <a:pt x="22" y="4"/>
                  </a:cubicBezTo>
                  <a:cubicBezTo>
                    <a:pt x="22" y="4"/>
                    <a:pt x="21" y="3"/>
                    <a:pt x="21" y="3"/>
                  </a:cubicBezTo>
                  <a:cubicBezTo>
                    <a:pt x="21" y="3"/>
                    <a:pt x="21" y="2"/>
                    <a:pt x="21" y="2"/>
                  </a:cubicBezTo>
                  <a:cubicBezTo>
                    <a:pt x="20" y="2"/>
                    <a:pt x="19" y="2"/>
                    <a:pt x="18" y="1"/>
                  </a:cubicBezTo>
                  <a:cubicBezTo>
                    <a:pt x="17" y="0"/>
                    <a:pt x="16" y="0"/>
                    <a:pt x="13" y="0"/>
                  </a:cubicBezTo>
                  <a:cubicBezTo>
                    <a:pt x="13" y="0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lose/>
                  <a:moveTo>
                    <a:pt x="12" y="1"/>
                  </a:move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4" y="1"/>
                    <a:pt x="14" y="1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5" y="1"/>
                    <a:pt x="15" y="1"/>
                    <a:pt x="16" y="1"/>
                  </a:cubicBezTo>
                  <a:cubicBezTo>
                    <a:pt x="17" y="1"/>
                    <a:pt x="17" y="2"/>
                    <a:pt x="18" y="2"/>
                  </a:cubicBezTo>
                  <a:cubicBezTo>
                    <a:pt x="18" y="2"/>
                    <a:pt x="19" y="3"/>
                    <a:pt x="19" y="3"/>
                  </a:cubicBezTo>
                  <a:cubicBezTo>
                    <a:pt x="20" y="3"/>
                    <a:pt x="21" y="4"/>
                    <a:pt x="21" y="4"/>
                  </a:cubicBezTo>
                  <a:cubicBezTo>
                    <a:pt x="21" y="4"/>
                    <a:pt x="21" y="5"/>
                    <a:pt x="21" y="5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21" y="5"/>
                    <a:pt x="20" y="6"/>
                    <a:pt x="20" y="6"/>
                  </a:cubicBezTo>
                  <a:cubicBezTo>
                    <a:pt x="19" y="6"/>
                    <a:pt x="19" y="7"/>
                    <a:pt x="19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0" y="7"/>
                    <a:pt x="21" y="6"/>
                    <a:pt x="21" y="6"/>
                  </a:cubicBezTo>
                  <a:cubicBezTo>
                    <a:pt x="21" y="6"/>
                    <a:pt x="22" y="7"/>
                    <a:pt x="21" y="7"/>
                  </a:cubicBezTo>
                  <a:cubicBezTo>
                    <a:pt x="21" y="7"/>
                    <a:pt x="21" y="7"/>
                    <a:pt x="21" y="8"/>
                  </a:cubicBezTo>
                  <a:cubicBezTo>
                    <a:pt x="21" y="8"/>
                    <a:pt x="21" y="8"/>
                    <a:pt x="21" y="9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20" y="9"/>
                    <a:pt x="20" y="9"/>
                    <a:pt x="20" y="9"/>
                  </a:cubicBezTo>
                  <a:cubicBezTo>
                    <a:pt x="20" y="9"/>
                    <a:pt x="20" y="9"/>
                    <a:pt x="20" y="9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8" y="9"/>
                    <a:pt x="18" y="9"/>
                    <a:pt x="19" y="10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20" y="10"/>
                    <a:pt x="20" y="11"/>
                    <a:pt x="19" y="11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7" y="11"/>
                    <a:pt x="17" y="10"/>
                    <a:pt x="17" y="10"/>
                  </a:cubicBezTo>
                  <a:cubicBezTo>
                    <a:pt x="17" y="10"/>
                    <a:pt x="17" y="10"/>
                    <a:pt x="16" y="10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7" y="11"/>
                    <a:pt x="17" y="12"/>
                    <a:pt x="17" y="12"/>
                  </a:cubicBezTo>
                  <a:cubicBezTo>
                    <a:pt x="17" y="12"/>
                    <a:pt x="16" y="12"/>
                    <a:pt x="15" y="12"/>
                  </a:cubicBezTo>
                  <a:cubicBezTo>
                    <a:pt x="14" y="12"/>
                    <a:pt x="14" y="12"/>
                    <a:pt x="14" y="11"/>
                  </a:cubicBezTo>
                  <a:cubicBezTo>
                    <a:pt x="14" y="11"/>
                    <a:pt x="14" y="11"/>
                    <a:pt x="13" y="1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12" y="13"/>
                  </a:cubicBezTo>
                  <a:cubicBezTo>
                    <a:pt x="12" y="13"/>
                    <a:pt x="11" y="13"/>
                    <a:pt x="11" y="13"/>
                  </a:cubicBezTo>
                  <a:cubicBezTo>
                    <a:pt x="11" y="13"/>
                    <a:pt x="11" y="13"/>
                    <a:pt x="11" y="12"/>
                  </a:cubicBezTo>
                  <a:cubicBezTo>
                    <a:pt x="11" y="11"/>
                    <a:pt x="11" y="10"/>
                    <a:pt x="10" y="10"/>
                  </a:cubicBezTo>
                  <a:cubicBezTo>
                    <a:pt x="10" y="10"/>
                    <a:pt x="10" y="11"/>
                    <a:pt x="10" y="11"/>
                  </a:cubicBezTo>
                  <a:cubicBezTo>
                    <a:pt x="10" y="12"/>
                    <a:pt x="10" y="13"/>
                    <a:pt x="10" y="13"/>
                  </a:cubicBezTo>
                  <a:cubicBezTo>
                    <a:pt x="9" y="12"/>
                    <a:pt x="8" y="13"/>
                    <a:pt x="8" y="11"/>
                  </a:cubicBezTo>
                  <a:cubicBezTo>
                    <a:pt x="8" y="11"/>
                    <a:pt x="8" y="10"/>
                    <a:pt x="7" y="11"/>
                  </a:cubicBezTo>
                  <a:cubicBezTo>
                    <a:pt x="7" y="12"/>
                    <a:pt x="5" y="12"/>
                    <a:pt x="6" y="11"/>
                  </a:cubicBezTo>
                  <a:cubicBezTo>
                    <a:pt x="6" y="11"/>
                    <a:pt x="6" y="10"/>
                    <a:pt x="6" y="10"/>
                  </a:cubicBezTo>
                  <a:cubicBezTo>
                    <a:pt x="7" y="9"/>
                    <a:pt x="7" y="9"/>
                    <a:pt x="6" y="9"/>
                  </a:cubicBezTo>
                  <a:cubicBezTo>
                    <a:pt x="6" y="9"/>
                    <a:pt x="6" y="9"/>
                    <a:pt x="6" y="10"/>
                  </a:cubicBezTo>
                  <a:cubicBezTo>
                    <a:pt x="6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9"/>
                    <a:pt x="5" y="9"/>
                  </a:cubicBezTo>
                  <a:cubicBezTo>
                    <a:pt x="5" y="9"/>
                    <a:pt x="5" y="9"/>
                    <a:pt x="4" y="9"/>
                  </a:cubicBezTo>
                  <a:cubicBezTo>
                    <a:pt x="4" y="9"/>
                    <a:pt x="4" y="9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7"/>
                    <a:pt x="4" y="7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6"/>
                    <a:pt x="4" y="6"/>
                  </a:cubicBezTo>
                  <a:cubicBezTo>
                    <a:pt x="5" y="6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4"/>
                    <a:pt x="5" y="3"/>
                    <a:pt x="6" y="3"/>
                  </a:cubicBezTo>
                  <a:cubicBezTo>
                    <a:pt x="8" y="2"/>
                    <a:pt x="10" y="1"/>
                    <a:pt x="12" y="1"/>
                  </a:cubicBezTo>
                  <a:close/>
                  <a:moveTo>
                    <a:pt x="3" y="5"/>
                  </a:moveTo>
                  <a:cubicBezTo>
                    <a:pt x="3" y="6"/>
                    <a:pt x="3" y="6"/>
                    <a:pt x="3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6"/>
                    <a:pt x="3" y="6"/>
                  </a:cubicBezTo>
                  <a:lnTo>
                    <a:pt x="3" y="5"/>
                  </a:lnTo>
                  <a:close/>
                  <a:moveTo>
                    <a:pt x="22" y="6"/>
                  </a:moveTo>
                  <a:cubicBezTo>
                    <a:pt x="23" y="7"/>
                    <a:pt x="23" y="7"/>
                    <a:pt x="23" y="7"/>
                  </a:cubicBezTo>
                  <a:cubicBezTo>
                    <a:pt x="23" y="7"/>
                    <a:pt x="23" y="8"/>
                    <a:pt x="23" y="8"/>
                  </a:cubicBezTo>
                  <a:cubicBezTo>
                    <a:pt x="23" y="8"/>
                    <a:pt x="24" y="9"/>
                    <a:pt x="24" y="9"/>
                  </a:cubicBezTo>
                  <a:cubicBezTo>
                    <a:pt x="25" y="10"/>
                    <a:pt x="25" y="12"/>
                    <a:pt x="24" y="14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4" y="15"/>
                    <a:pt x="23" y="15"/>
                    <a:pt x="23" y="16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2" y="17"/>
                    <a:pt x="22" y="17"/>
                    <a:pt x="22" y="17"/>
                  </a:cubicBezTo>
                  <a:cubicBezTo>
                    <a:pt x="21" y="17"/>
                    <a:pt x="20" y="17"/>
                    <a:pt x="20" y="17"/>
                  </a:cubicBezTo>
                  <a:cubicBezTo>
                    <a:pt x="20" y="17"/>
                    <a:pt x="21" y="18"/>
                    <a:pt x="21" y="18"/>
                  </a:cubicBezTo>
                  <a:cubicBezTo>
                    <a:pt x="22" y="18"/>
                    <a:pt x="22" y="18"/>
                    <a:pt x="22" y="18"/>
                  </a:cubicBezTo>
                  <a:cubicBezTo>
                    <a:pt x="21" y="18"/>
                    <a:pt x="20" y="18"/>
                    <a:pt x="20" y="18"/>
                  </a:cubicBezTo>
                  <a:cubicBezTo>
                    <a:pt x="20" y="18"/>
                    <a:pt x="20" y="18"/>
                    <a:pt x="20" y="18"/>
                  </a:cubicBezTo>
                  <a:cubicBezTo>
                    <a:pt x="20" y="18"/>
                    <a:pt x="20" y="19"/>
                    <a:pt x="20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19"/>
                    <a:pt x="19" y="19"/>
                    <a:pt x="19" y="19"/>
                  </a:cubicBezTo>
                  <a:cubicBezTo>
                    <a:pt x="18" y="18"/>
                    <a:pt x="18" y="18"/>
                    <a:pt x="18" y="18"/>
                  </a:cubicBezTo>
                  <a:cubicBezTo>
                    <a:pt x="18" y="18"/>
                    <a:pt x="18" y="18"/>
                    <a:pt x="17" y="19"/>
                  </a:cubicBezTo>
                  <a:cubicBezTo>
                    <a:pt x="17" y="19"/>
                    <a:pt x="18" y="19"/>
                    <a:pt x="18" y="19"/>
                  </a:cubicBezTo>
                  <a:cubicBezTo>
                    <a:pt x="19" y="19"/>
                    <a:pt x="19" y="19"/>
                    <a:pt x="18" y="20"/>
                  </a:cubicBezTo>
                  <a:cubicBezTo>
                    <a:pt x="17" y="20"/>
                    <a:pt x="17" y="20"/>
                    <a:pt x="16" y="20"/>
                  </a:cubicBezTo>
                  <a:cubicBezTo>
                    <a:pt x="16" y="20"/>
                    <a:pt x="16" y="20"/>
                    <a:pt x="15" y="20"/>
                  </a:cubicBezTo>
                  <a:cubicBezTo>
                    <a:pt x="15" y="20"/>
                    <a:pt x="15" y="20"/>
                    <a:pt x="14" y="20"/>
                  </a:cubicBezTo>
                  <a:cubicBezTo>
                    <a:pt x="14" y="19"/>
                    <a:pt x="14" y="19"/>
                    <a:pt x="14" y="20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3" y="20"/>
                    <a:pt x="13" y="20"/>
                    <a:pt x="13" y="19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12" y="19"/>
                    <a:pt x="11" y="19"/>
                    <a:pt x="11" y="19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11" y="19"/>
                    <a:pt x="11" y="19"/>
                    <a:pt x="11" y="20"/>
                  </a:cubicBezTo>
                  <a:cubicBezTo>
                    <a:pt x="11" y="20"/>
                    <a:pt x="12" y="20"/>
                    <a:pt x="12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2" y="20"/>
                    <a:pt x="12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0" y="20"/>
                    <a:pt x="10" y="19"/>
                  </a:cubicBezTo>
                  <a:cubicBezTo>
                    <a:pt x="10" y="19"/>
                    <a:pt x="9" y="19"/>
                    <a:pt x="9" y="19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9" y="18"/>
                    <a:pt x="8" y="19"/>
                    <a:pt x="9" y="20"/>
                  </a:cubicBezTo>
                  <a:cubicBezTo>
                    <a:pt x="9" y="20"/>
                    <a:pt x="9" y="20"/>
                    <a:pt x="8" y="20"/>
                  </a:cubicBezTo>
                  <a:cubicBezTo>
                    <a:pt x="8" y="20"/>
                    <a:pt x="7" y="20"/>
                    <a:pt x="7" y="20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19"/>
                    <a:pt x="7" y="19"/>
                    <a:pt x="7" y="18"/>
                  </a:cubicBezTo>
                  <a:cubicBezTo>
                    <a:pt x="7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9"/>
                    <a:pt x="6" y="19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6" y="19"/>
                    <a:pt x="5" y="19"/>
                    <a:pt x="5" y="19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5" y="18"/>
                    <a:pt x="5" y="17"/>
                    <a:pt x="5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18"/>
                    <a:pt x="3" y="17"/>
                    <a:pt x="3" y="17"/>
                  </a:cubicBezTo>
                  <a:cubicBezTo>
                    <a:pt x="3" y="17"/>
                    <a:pt x="3" y="16"/>
                    <a:pt x="4" y="15"/>
                  </a:cubicBezTo>
                  <a:cubicBezTo>
                    <a:pt x="4" y="15"/>
                    <a:pt x="4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2" y="15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4"/>
                    <a:pt x="2" y="13"/>
                    <a:pt x="1" y="12"/>
                  </a:cubicBezTo>
                  <a:cubicBezTo>
                    <a:pt x="1" y="11"/>
                    <a:pt x="1" y="11"/>
                    <a:pt x="2" y="9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9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2" y="10"/>
                    <a:pt x="2" y="10"/>
                  </a:cubicBezTo>
                  <a:cubicBezTo>
                    <a:pt x="2" y="10"/>
                    <a:pt x="4" y="10"/>
                    <a:pt x="4" y="10"/>
                  </a:cubicBezTo>
                  <a:cubicBezTo>
                    <a:pt x="4" y="10"/>
                    <a:pt x="4" y="10"/>
                    <a:pt x="4" y="11"/>
                  </a:cubicBezTo>
                  <a:cubicBezTo>
                    <a:pt x="4" y="11"/>
                    <a:pt x="5" y="11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12"/>
                    <a:pt x="4" y="12"/>
                    <a:pt x="4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4" y="12"/>
                    <a:pt x="5" y="12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7" y="13"/>
                    <a:pt x="7" y="13"/>
                    <a:pt x="6" y="13"/>
                  </a:cubicBezTo>
                  <a:cubicBezTo>
                    <a:pt x="6" y="13"/>
                    <a:pt x="6" y="14"/>
                    <a:pt x="6" y="14"/>
                  </a:cubicBezTo>
                  <a:cubicBezTo>
                    <a:pt x="6" y="14"/>
                    <a:pt x="7" y="14"/>
                    <a:pt x="8" y="13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8" y="13"/>
                    <a:pt x="9" y="13"/>
                    <a:pt x="10" y="13"/>
                  </a:cubicBezTo>
                  <a:cubicBezTo>
                    <a:pt x="10" y="13"/>
                    <a:pt x="11" y="14"/>
                    <a:pt x="11" y="14"/>
                  </a:cubicBezTo>
                  <a:cubicBezTo>
                    <a:pt x="11" y="14"/>
                    <a:pt x="10" y="14"/>
                    <a:pt x="10" y="14"/>
                  </a:cubicBezTo>
                  <a:cubicBezTo>
                    <a:pt x="10" y="14"/>
                    <a:pt x="10" y="14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1" y="15"/>
                    <a:pt x="11" y="15"/>
                  </a:cubicBezTo>
                  <a:cubicBezTo>
                    <a:pt x="11" y="15"/>
                    <a:pt x="11" y="14"/>
                    <a:pt x="11" y="14"/>
                  </a:cubicBezTo>
                  <a:cubicBezTo>
                    <a:pt x="11" y="14"/>
                    <a:pt x="12" y="14"/>
                    <a:pt x="12" y="14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2" y="14"/>
                    <a:pt x="13" y="14"/>
                    <a:pt x="13" y="13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4"/>
                    <a:pt x="13" y="14"/>
                    <a:pt x="13" y="14"/>
                  </a:cubicBezTo>
                  <a:cubicBezTo>
                    <a:pt x="13" y="14"/>
                    <a:pt x="13" y="14"/>
                    <a:pt x="13" y="15"/>
                  </a:cubicBezTo>
                  <a:cubicBezTo>
                    <a:pt x="13" y="15"/>
                    <a:pt x="13" y="15"/>
                    <a:pt x="14" y="15"/>
                  </a:cubicBezTo>
                  <a:cubicBezTo>
                    <a:pt x="14" y="15"/>
                    <a:pt x="14" y="15"/>
                    <a:pt x="15" y="14"/>
                  </a:cubicBezTo>
                  <a:cubicBezTo>
                    <a:pt x="15" y="13"/>
                    <a:pt x="15" y="13"/>
                    <a:pt x="16" y="13"/>
                  </a:cubicBezTo>
                  <a:cubicBezTo>
                    <a:pt x="17" y="13"/>
                    <a:pt x="17" y="13"/>
                    <a:pt x="16" y="13"/>
                  </a:cubicBezTo>
                  <a:cubicBezTo>
                    <a:pt x="16" y="13"/>
                    <a:pt x="16" y="14"/>
                    <a:pt x="16" y="14"/>
                  </a:cubicBezTo>
                  <a:cubicBezTo>
                    <a:pt x="16" y="14"/>
                    <a:pt x="17" y="14"/>
                    <a:pt x="17" y="13"/>
                  </a:cubicBezTo>
                  <a:cubicBezTo>
                    <a:pt x="18" y="13"/>
                    <a:pt x="18" y="12"/>
                    <a:pt x="19" y="12"/>
                  </a:cubicBezTo>
                  <a:cubicBezTo>
                    <a:pt x="19" y="12"/>
                    <a:pt x="19" y="12"/>
                    <a:pt x="19" y="12"/>
                  </a:cubicBezTo>
                  <a:cubicBezTo>
                    <a:pt x="19" y="12"/>
                    <a:pt x="19" y="12"/>
                    <a:pt x="19" y="12"/>
                  </a:cubicBezTo>
                  <a:cubicBezTo>
                    <a:pt x="19" y="12"/>
                    <a:pt x="19" y="13"/>
                    <a:pt x="19" y="13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19" y="14"/>
                    <a:pt x="19" y="14"/>
                    <a:pt x="19" y="14"/>
                  </a:cubicBezTo>
                  <a:cubicBezTo>
                    <a:pt x="19" y="14"/>
                    <a:pt x="19" y="13"/>
                    <a:pt x="20" y="13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3"/>
                    <a:pt x="20" y="12"/>
                    <a:pt x="20" y="12"/>
                  </a:cubicBezTo>
                  <a:cubicBezTo>
                    <a:pt x="20" y="12"/>
                    <a:pt x="20" y="11"/>
                    <a:pt x="21" y="11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21" y="10"/>
                    <a:pt x="21" y="11"/>
                    <a:pt x="21" y="11"/>
                  </a:cubicBezTo>
                  <a:cubicBezTo>
                    <a:pt x="21" y="11"/>
                    <a:pt x="22" y="12"/>
                    <a:pt x="22" y="12"/>
                  </a:cubicBezTo>
                  <a:cubicBezTo>
                    <a:pt x="22" y="12"/>
                    <a:pt x="22" y="11"/>
                    <a:pt x="22" y="11"/>
                  </a:cubicBezTo>
                  <a:cubicBezTo>
                    <a:pt x="22" y="11"/>
                    <a:pt x="22" y="10"/>
                    <a:pt x="22" y="10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2" y="10"/>
                    <a:pt x="22" y="9"/>
                    <a:pt x="22" y="9"/>
                  </a:cubicBezTo>
                  <a:cubicBezTo>
                    <a:pt x="22" y="9"/>
                    <a:pt x="22" y="9"/>
                    <a:pt x="22" y="9"/>
                  </a:cubicBezTo>
                  <a:cubicBezTo>
                    <a:pt x="22" y="9"/>
                    <a:pt x="22" y="9"/>
                    <a:pt x="22" y="9"/>
                  </a:cubicBezTo>
                  <a:cubicBezTo>
                    <a:pt x="22" y="9"/>
                    <a:pt x="22" y="9"/>
                    <a:pt x="22" y="9"/>
                  </a:cubicBezTo>
                  <a:cubicBezTo>
                    <a:pt x="22" y="9"/>
                    <a:pt x="23" y="10"/>
                    <a:pt x="23" y="10"/>
                  </a:cubicBezTo>
                  <a:cubicBezTo>
                    <a:pt x="23" y="10"/>
                    <a:pt x="23" y="10"/>
                    <a:pt x="23" y="9"/>
                  </a:cubicBezTo>
                  <a:cubicBezTo>
                    <a:pt x="22" y="8"/>
                    <a:pt x="22" y="8"/>
                    <a:pt x="22" y="7"/>
                  </a:cubicBezTo>
                  <a:lnTo>
                    <a:pt x="22" y="6"/>
                  </a:lnTo>
                  <a:close/>
                  <a:moveTo>
                    <a:pt x="3" y="18"/>
                  </a:moveTo>
                  <a:cubicBezTo>
                    <a:pt x="3" y="18"/>
                    <a:pt x="3" y="19"/>
                    <a:pt x="3" y="19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3" y="19"/>
                    <a:pt x="3" y="18"/>
                    <a:pt x="3" y="18"/>
                  </a:cubicBezTo>
                  <a:close/>
                  <a:moveTo>
                    <a:pt x="4" y="19"/>
                  </a:moveTo>
                  <a:cubicBezTo>
                    <a:pt x="4" y="19"/>
                    <a:pt x="4" y="19"/>
                    <a:pt x="4" y="19"/>
                  </a:cubicBezTo>
                  <a:cubicBezTo>
                    <a:pt x="5" y="20"/>
                    <a:pt x="5" y="20"/>
                    <a:pt x="4" y="20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4" y="20"/>
                    <a:pt x="4" y="20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lose/>
                  <a:moveTo>
                    <a:pt x="20" y="20"/>
                  </a:moveTo>
                  <a:cubicBezTo>
                    <a:pt x="20" y="20"/>
                    <a:pt x="20" y="20"/>
                    <a:pt x="20" y="20"/>
                  </a:cubicBezTo>
                  <a:cubicBezTo>
                    <a:pt x="20" y="20"/>
                    <a:pt x="19" y="21"/>
                    <a:pt x="18" y="21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8" y="21"/>
                    <a:pt x="19" y="21"/>
                    <a:pt x="19" y="20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20" y="20"/>
                    <a:pt x="20" y="20"/>
                    <a:pt x="20" y="20"/>
                  </a:cubicBezTo>
                  <a:close/>
                  <a:moveTo>
                    <a:pt x="6" y="20"/>
                  </a:moveTo>
                  <a:cubicBezTo>
                    <a:pt x="7" y="20"/>
                    <a:pt x="7" y="20"/>
                    <a:pt x="7" y="20"/>
                  </a:cubicBezTo>
                  <a:cubicBezTo>
                    <a:pt x="7" y="20"/>
                    <a:pt x="7" y="21"/>
                    <a:pt x="8" y="21"/>
                  </a:cubicBezTo>
                  <a:cubicBezTo>
                    <a:pt x="8" y="21"/>
                    <a:pt x="8" y="21"/>
                    <a:pt x="7" y="21"/>
                  </a:cubicBezTo>
                  <a:cubicBezTo>
                    <a:pt x="7" y="21"/>
                    <a:pt x="7" y="21"/>
                    <a:pt x="7" y="21"/>
                  </a:cubicBezTo>
                  <a:cubicBezTo>
                    <a:pt x="7" y="21"/>
                    <a:pt x="6" y="21"/>
                    <a:pt x="7" y="21"/>
                  </a:cubicBezTo>
                  <a:cubicBezTo>
                    <a:pt x="7" y="22"/>
                    <a:pt x="7" y="22"/>
                    <a:pt x="8" y="21"/>
                  </a:cubicBezTo>
                  <a:cubicBezTo>
                    <a:pt x="9" y="20"/>
                    <a:pt x="10" y="21"/>
                    <a:pt x="11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2" y="21"/>
                    <a:pt x="12" y="21"/>
                    <a:pt x="11" y="21"/>
                  </a:cubicBezTo>
                  <a:cubicBezTo>
                    <a:pt x="10" y="22"/>
                    <a:pt x="10" y="22"/>
                    <a:pt x="10" y="22"/>
                  </a:cubicBezTo>
                  <a:cubicBezTo>
                    <a:pt x="11" y="22"/>
                    <a:pt x="12" y="22"/>
                    <a:pt x="12" y="21"/>
                  </a:cubicBezTo>
                  <a:cubicBezTo>
                    <a:pt x="13" y="21"/>
                    <a:pt x="13" y="21"/>
                    <a:pt x="14" y="21"/>
                  </a:cubicBezTo>
                  <a:cubicBezTo>
                    <a:pt x="14" y="21"/>
                    <a:pt x="15" y="21"/>
                    <a:pt x="15" y="21"/>
                  </a:cubicBezTo>
                  <a:cubicBezTo>
                    <a:pt x="15" y="21"/>
                    <a:pt x="15" y="21"/>
                    <a:pt x="14" y="21"/>
                  </a:cubicBezTo>
                  <a:cubicBezTo>
                    <a:pt x="14" y="21"/>
                    <a:pt x="14" y="21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5" y="22"/>
                    <a:pt x="15" y="21"/>
                  </a:cubicBezTo>
                  <a:cubicBezTo>
                    <a:pt x="16" y="21"/>
                    <a:pt x="16" y="21"/>
                    <a:pt x="16" y="21"/>
                  </a:cubicBezTo>
                  <a:cubicBezTo>
                    <a:pt x="16" y="21"/>
                    <a:pt x="16" y="21"/>
                    <a:pt x="16" y="21"/>
                  </a:cubicBezTo>
                  <a:cubicBezTo>
                    <a:pt x="18" y="20"/>
                    <a:pt x="18" y="20"/>
                    <a:pt x="17" y="21"/>
                  </a:cubicBezTo>
                  <a:cubicBezTo>
                    <a:pt x="17" y="21"/>
                    <a:pt x="17" y="21"/>
                    <a:pt x="17" y="22"/>
                  </a:cubicBezTo>
                  <a:cubicBezTo>
                    <a:pt x="17" y="22"/>
                    <a:pt x="15" y="22"/>
                    <a:pt x="13" y="22"/>
                  </a:cubicBezTo>
                  <a:cubicBezTo>
                    <a:pt x="12" y="22"/>
                    <a:pt x="10" y="22"/>
                    <a:pt x="10" y="22"/>
                  </a:cubicBezTo>
                  <a:cubicBezTo>
                    <a:pt x="9" y="22"/>
                    <a:pt x="8" y="22"/>
                    <a:pt x="8" y="22"/>
                  </a:cubicBezTo>
                  <a:cubicBezTo>
                    <a:pt x="8" y="22"/>
                    <a:pt x="8" y="22"/>
                    <a:pt x="7" y="22"/>
                  </a:cubicBezTo>
                  <a:cubicBezTo>
                    <a:pt x="7" y="22"/>
                    <a:pt x="7" y="22"/>
                    <a:pt x="6" y="22"/>
                  </a:cubicBezTo>
                  <a:cubicBezTo>
                    <a:pt x="6" y="22"/>
                    <a:pt x="6" y="21"/>
                    <a:pt x="6" y="21"/>
                  </a:cubicBezTo>
                  <a:cubicBezTo>
                    <a:pt x="5" y="21"/>
                    <a:pt x="5" y="21"/>
                    <a:pt x="5" y="21"/>
                  </a:cubicBezTo>
                  <a:cubicBezTo>
                    <a:pt x="5" y="21"/>
                    <a:pt x="5" y="20"/>
                    <a:pt x="5" y="20"/>
                  </a:cubicBezTo>
                  <a:lnTo>
                    <a:pt x="6" y="2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6" name="Freeform 312"/>
            <p:cNvSpPr>
              <a:spLocks noEditPoints="1"/>
            </p:cNvSpPr>
            <p:nvPr/>
          </p:nvSpPr>
          <p:spPr bwMode="auto">
            <a:xfrm>
              <a:off x="3523" y="1595"/>
              <a:ext cx="56" cy="57"/>
            </a:xfrm>
            <a:custGeom>
              <a:avLst/>
              <a:gdLst>
                <a:gd name="T0" fmla="*/ 10 w 45"/>
                <a:gd name="T1" fmla="*/ 4 h 45"/>
                <a:gd name="T2" fmla="*/ 3 w 45"/>
                <a:gd name="T3" fmla="*/ 12 h 45"/>
                <a:gd name="T4" fmla="*/ 0 w 45"/>
                <a:gd name="T5" fmla="*/ 23 h 45"/>
                <a:gd name="T6" fmla="*/ 5 w 45"/>
                <a:gd name="T7" fmla="*/ 37 h 45"/>
                <a:gd name="T8" fmla="*/ 13 w 45"/>
                <a:gd name="T9" fmla="*/ 44 h 45"/>
                <a:gd name="T10" fmla="*/ 21 w 45"/>
                <a:gd name="T11" fmla="*/ 45 h 45"/>
                <a:gd name="T12" fmla="*/ 41 w 45"/>
                <a:gd name="T13" fmla="*/ 35 h 45"/>
                <a:gd name="T14" fmla="*/ 44 w 45"/>
                <a:gd name="T15" fmla="*/ 31 h 45"/>
                <a:gd name="T16" fmla="*/ 45 w 45"/>
                <a:gd name="T17" fmla="*/ 21 h 45"/>
                <a:gd name="T18" fmla="*/ 43 w 45"/>
                <a:gd name="T19" fmla="*/ 12 h 45"/>
                <a:gd name="T20" fmla="*/ 36 w 45"/>
                <a:gd name="T21" fmla="*/ 5 h 45"/>
                <a:gd name="T22" fmla="*/ 23 w 45"/>
                <a:gd name="T23" fmla="*/ 2 h 45"/>
                <a:gd name="T24" fmla="*/ 32 w 45"/>
                <a:gd name="T25" fmla="*/ 12 h 45"/>
                <a:gd name="T26" fmla="*/ 22 w 45"/>
                <a:gd name="T27" fmla="*/ 8 h 45"/>
                <a:gd name="T28" fmla="*/ 14 w 45"/>
                <a:gd name="T29" fmla="*/ 3 h 45"/>
                <a:gd name="T30" fmla="*/ 23 w 45"/>
                <a:gd name="T31" fmla="*/ 2 h 45"/>
                <a:gd name="T32" fmla="*/ 35 w 45"/>
                <a:gd name="T33" fmla="*/ 7 h 45"/>
                <a:gd name="T34" fmla="*/ 31 w 45"/>
                <a:gd name="T35" fmla="*/ 6 h 45"/>
                <a:gd name="T36" fmla="*/ 11 w 45"/>
                <a:gd name="T37" fmla="*/ 6 h 45"/>
                <a:gd name="T38" fmla="*/ 25 w 45"/>
                <a:gd name="T39" fmla="*/ 13 h 45"/>
                <a:gd name="T40" fmla="*/ 22 w 45"/>
                <a:gd name="T41" fmla="*/ 18 h 45"/>
                <a:gd name="T42" fmla="*/ 15 w 45"/>
                <a:gd name="T43" fmla="*/ 14 h 45"/>
                <a:gd name="T44" fmla="*/ 6 w 45"/>
                <a:gd name="T45" fmla="*/ 10 h 45"/>
                <a:gd name="T46" fmla="*/ 37 w 45"/>
                <a:gd name="T47" fmla="*/ 8 h 45"/>
                <a:gd name="T48" fmla="*/ 36 w 45"/>
                <a:gd name="T49" fmla="*/ 21 h 45"/>
                <a:gd name="T50" fmla="*/ 17 w 45"/>
                <a:gd name="T51" fmla="*/ 28 h 45"/>
                <a:gd name="T52" fmla="*/ 18 w 45"/>
                <a:gd name="T53" fmla="*/ 22 h 45"/>
                <a:gd name="T54" fmla="*/ 21 w 45"/>
                <a:gd name="T55" fmla="*/ 19 h 45"/>
                <a:gd name="T56" fmla="*/ 34 w 45"/>
                <a:gd name="T57" fmla="*/ 12 h 45"/>
                <a:gd name="T58" fmla="*/ 8 w 45"/>
                <a:gd name="T59" fmla="*/ 14 h 45"/>
                <a:gd name="T60" fmla="*/ 11 w 45"/>
                <a:gd name="T61" fmla="*/ 20 h 45"/>
                <a:gd name="T62" fmla="*/ 12 w 45"/>
                <a:gd name="T63" fmla="*/ 41 h 45"/>
                <a:gd name="T64" fmla="*/ 4 w 45"/>
                <a:gd name="T65" fmla="*/ 23 h 45"/>
                <a:gd name="T66" fmla="*/ 8 w 45"/>
                <a:gd name="T67" fmla="*/ 14 h 45"/>
                <a:gd name="T68" fmla="*/ 3 w 45"/>
                <a:gd name="T69" fmla="*/ 21 h 45"/>
                <a:gd name="T70" fmla="*/ 2 w 45"/>
                <a:gd name="T71" fmla="*/ 27 h 45"/>
                <a:gd name="T72" fmla="*/ 5 w 45"/>
                <a:gd name="T73" fmla="*/ 14 h 45"/>
                <a:gd name="T74" fmla="*/ 16 w 45"/>
                <a:gd name="T75" fmla="*/ 24 h 45"/>
                <a:gd name="T76" fmla="*/ 18 w 45"/>
                <a:gd name="T77" fmla="*/ 39 h 45"/>
                <a:gd name="T78" fmla="*/ 15 w 45"/>
                <a:gd name="T79" fmla="*/ 43 h 45"/>
                <a:gd name="T80" fmla="*/ 12 w 45"/>
                <a:gd name="T81" fmla="*/ 22 h 45"/>
                <a:gd name="T82" fmla="*/ 43 w 45"/>
                <a:gd name="T83" fmla="*/ 16 h 45"/>
                <a:gd name="T84" fmla="*/ 26 w 45"/>
                <a:gd name="T85" fmla="*/ 37 h 45"/>
                <a:gd name="T86" fmla="*/ 17 w 45"/>
                <a:gd name="T87" fmla="*/ 30 h 45"/>
                <a:gd name="T88" fmla="*/ 38 w 45"/>
                <a:gd name="T89" fmla="*/ 21 h 45"/>
                <a:gd name="T90" fmla="*/ 38 w 45"/>
                <a:gd name="T91" fmla="*/ 37 h 45"/>
                <a:gd name="T92" fmla="*/ 23 w 45"/>
                <a:gd name="T93" fmla="*/ 43 h 45"/>
                <a:gd name="T94" fmla="*/ 20 w 45"/>
                <a:gd name="T95" fmla="*/ 40 h 45"/>
                <a:gd name="T96" fmla="*/ 39 w 45"/>
                <a:gd name="T97" fmla="*/ 3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5" h="45">
                  <a:moveTo>
                    <a:pt x="23" y="0"/>
                  </a:moveTo>
                  <a:cubicBezTo>
                    <a:pt x="21" y="0"/>
                    <a:pt x="19" y="1"/>
                    <a:pt x="18" y="1"/>
                  </a:cubicBezTo>
                  <a:cubicBezTo>
                    <a:pt x="17" y="1"/>
                    <a:pt x="15" y="2"/>
                    <a:pt x="14" y="2"/>
                  </a:cubicBezTo>
                  <a:cubicBezTo>
                    <a:pt x="13" y="2"/>
                    <a:pt x="11" y="4"/>
                    <a:pt x="10" y="4"/>
                  </a:cubicBezTo>
                  <a:cubicBezTo>
                    <a:pt x="9" y="5"/>
                    <a:pt x="9" y="5"/>
                    <a:pt x="8" y="5"/>
                  </a:cubicBezTo>
                  <a:cubicBezTo>
                    <a:pt x="8" y="6"/>
                    <a:pt x="4" y="10"/>
                    <a:pt x="4" y="10"/>
                  </a:cubicBezTo>
                  <a:cubicBezTo>
                    <a:pt x="4" y="10"/>
                    <a:pt x="4" y="10"/>
                    <a:pt x="4" y="11"/>
                  </a:cubicBezTo>
                  <a:cubicBezTo>
                    <a:pt x="4" y="11"/>
                    <a:pt x="3" y="12"/>
                    <a:pt x="3" y="12"/>
                  </a:cubicBezTo>
                  <a:cubicBezTo>
                    <a:pt x="3" y="13"/>
                    <a:pt x="2" y="13"/>
                    <a:pt x="2" y="14"/>
                  </a:cubicBezTo>
                  <a:cubicBezTo>
                    <a:pt x="1" y="14"/>
                    <a:pt x="1" y="14"/>
                    <a:pt x="2" y="15"/>
                  </a:cubicBezTo>
                  <a:cubicBezTo>
                    <a:pt x="2" y="15"/>
                    <a:pt x="2" y="15"/>
                    <a:pt x="1" y="15"/>
                  </a:cubicBezTo>
                  <a:cubicBezTo>
                    <a:pt x="1" y="17"/>
                    <a:pt x="0" y="19"/>
                    <a:pt x="0" y="23"/>
                  </a:cubicBezTo>
                  <a:cubicBezTo>
                    <a:pt x="0" y="25"/>
                    <a:pt x="1" y="27"/>
                    <a:pt x="1" y="28"/>
                  </a:cubicBezTo>
                  <a:cubicBezTo>
                    <a:pt x="1" y="28"/>
                    <a:pt x="1" y="28"/>
                    <a:pt x="1" y="29"/>
                  </a:cubicBezTo>
                  <a:cubicBezTo>
                    <a:pt x="2" y="31"/>
                    <a:pt x="3" y="33"/>
                    <a:pt x="4" y="36"/>
                  </a:cubicBezTo>
                  <a:cubicBezTo>
                    <a:pt x="4" y="36"/>
                    <a:pt x="5" y="37"/>
                    <a:pt x="5" y="37"/>
                  </a:cubicBezTo>
                  <a:cubicBezTo>
                    <a:pt x="6" y="39"/>
                    <a:pt x="7" y="39"/>
                    <a:pt x="8" y="40"/>
                  </a:cubicBezTo>
                  <a:cubicBezTo>
                    <a:pt x="8" y="41"/>
                    <a:pt x="9" y="41"/>
                    <a:pt x="10" y="42"/>
                  </a:cubicBezTo>
                  <a:cubicBezTo>
                    <a:pt x="11" y="42"/>
                    <a:pt x="12" y="43"/>
                    <a:pt x="12" y="43"/>
                  </a:cubicBezTo>
                  <a:cubicBezTo>
                    <a:pt x="13" y="44"/>
                    <a:pt x="13" y="44"/>
                    <a:pt x="13" y="44"/>
                  </a:cubicBezTo>
                  <a:cubicBezTo>
                    <a:pt x="13" y="44"/>
                    <a:pt x="14" y="44"/>
                    <a:pt x="14" y="44"/>
                  </a:cubicBezTo>
                  <a:cubicBezTo>
                    <a:pt x="15" y="44"/>
                    <a:pt x="16" y="45"/>
                    <a:pt x="17" y="45"/>
                  </a:cubicBezTo>
                  <a:cubicBezTo>
                    <a:pt x="18" y="45"/>
                    <a:pt x="19" y="45"/>
                    <a:pt x="19" y="45"/>
                  </a:cubicBezTo>
                  <a:cubicBezTo>
                    <a:pt x="19" y="45"/>
                    <a:pt x="21" y="45"/>
                    <a:pt x="21" y="45"/>
                  </a:cubicBezTo>
                  <a:cubicBezTo>
                    <a:pt x="21" y="45"/>
                    <a:pt x="22" y="45"/>
                    <a:pt x="22" y="45"/>
                  </a:cubicBezTo>
                  <a:cubicBezTo>
                    <a:pt x="22" y="45"/>
                    <a:pt x="25" y="44"/>
                    <a:pt x="26" y="44"/>
                  </a:cubicBezTo>
                  <a:cubicBezTo>
                    <a:pt x="29" y="44"/>
                    <a:pt x="30" y="44"/>
                    <a:pt x="32" y="43"/>
                  </a:cubicBezTo>
                  <a:cubicBezTo>
                    <a:pt x="36" y="42"/>
                    <a:pt x="39" y="39"/>
                    <a:pt x="41" y="35"/>
                  </a:cubicBezTo>
                  <a:cubicBezTo>
                    <a:pt x="42" y="35"/>
                    <a:pt x="42" y="34"/>
                    <a:pt x="42" y="34"/>
                  </a:cubicBezTo>
                  <a:cubicBezTo>
                    <a:pt x="43" y="33"/>
                    <a:pt x="43" y="33"/>
                    <a:pt x="43" y="32"/>
                  </a:cubicBezTo>
                  <a:cubicBezTo>
                    <a:pt x="43" y="32"/>
                    <a:pt x="44" y="32"/>
                    <a:pt x="44" y="32"/>
                  </a:cubicBezTo>
                  <a:cubicBezTo>
                    <a:pt x="44" y="32"/>
                    <a:pt x="44" y="32"/>
                    <a:pt x="44" y="31"/>
                  </a:cubicBezTo>
                  <a:cubicBezTo>
                    <a:pt x="44" y="31"/>
                    <a:pt x="44" y="31"/>
                    <a:pt x="44" y="30"/>
                  </a:cubicBezTo>
                  <a:cubicBezTo>
                    <a:pt x="44" y="30"/>
                    <a:pt x="45" y="29"/>
                    <a:pt x="45" y="28"/>
                  </a:cubicBezTo>
                  <a:cubicBezTo>
                    <a:pt x="45" y="28"/>
                    <a:pt x="45" y="27"/>
                    <a:pt x="45" y="27"/>
                  </a:cubicBezTo>
                  <a:cubicBezTo>
                    <a:pt x="45" y="27"/>
                    <a:pt x="45" y="25"/>
                    <a:pt x="45" y="21"/>
                  </a:cubicBezTo>
                  <a:cubicBezTo>
                    <a:pt x="45" y="18"/>
                    <a:pt x="45" y="17"/>
                    <a:pt x="44" y="15"/>
                  </a:cubicBezTo>
                  <a:cubicBezTo>
                    <a:pt x="44" y="14"/>
                    <a:pt x="44" y="14"/>
                    <a:pt x="44" y="13"/>
                  </a:cubicBezTo>
                  <a:cubicBezTo>
                    <a:pt x="44" y="13"/>
                    <a:pt x="44" y="13"/>
                    <a:pt x="44" y="13"/>
                  </a:cubicBezTo>
                  <a:cubicBezTo>
                    <a:pt x="44" y="13"/>
                    <a:pt x="43" y="12"/>
                    <a:pt x="43" y="12"/>
                  </a:cubicBezTo>
                  <a:cubicBezTo>
                    <a:pt x="42" y="11"/>
                    <a:pt x="42" y="11"/>
                    <a:pt x="42" y="11"/>
                  </a:cubicBezTo>
                  <a:cubicBezTo>
                    <a:pt x="42" y="11"/>
                    <a:pt x="42" y="11"/>
                    <a:pt x="42" y="10"/>
                  </a:cubicBezTo>
                  <a:cubicBezTo>
                    <a:pt x="41" y="9"/>
                    <a:pt x="39" y="8"/>
                    <a:pt x="38" y="6"/>
                  </a:cubicBezTo>
                  <a:cubicBezTo>
                    <a:pt x="37" y="6"/>
                    <a:pt x="36" y="5"/>
                    <a:pt x="36" y="5"/>
                  </a:cubicBezTo>
                  <a:cubicBezTo>
                    <a:pt x="36" y="5"/>
                    <a:pt x="35" y="5"/>
                    <a:pt x="35" y="4"/>
                  </a:cubicBezTo>
                  <a:cubicBezTo>
                    <a:pt x="32" y="2"/>
                    <a:pt x="29" y="2"/>
                    <a:pt x="26" y="0"/>
                  </a:cubicBezTo>
                  <a:cubicBezTo>
                    <a:pt x="25" y="0"/>
                    <a:pt x="25" y="0"/>
                    <a:pt x="23" y="0"/>
                  </a:cubicBezTo>
                  <a:close/>
                  <a:moveTo>
                    <a:pt x="23" y="2"/>
                  </a:moveTo>
                  <a:cubicBezTo>
                    <a:pt x="25" y="2"/>
                    <a:pt x="25" y="2"/>
                    <a:pt x="26" y="2"/>
                  </a:cubicBezTo>
                  <a:cubicBezTo>
                    <a:pt x="29" y="4"/>
                    <a:pt x="31" y="7"/>
                    <a:pt x="32" y="10"/>
                  </a:cubicBezTo>
                  <a:cubicBezTo>
                    <a:pt x="32" y="11"/>
                    <a:pt x="32" y="11"/>
                    <a:pt x="32" y="11"/>
                  </a:cubicBezTo>
                  <a:cubicBezTo>
                    <a:pt x="32" y="11"/>
                    <a:pt x="32" y="12"/>
                    <a:pt x="32" y="12"/>
                  </a:cubicBezTo>
                  <a:cubicBezTo>
                    <a:pt x="32" y="12"/>
                    <a:pt x="32" y="13"/>
                    <a:pt x="31" y="13"/>
                  </a:cubicBezTo>
                  <a:cubicBezTo>
                    <a:pt x="30" y="14"/>
                    <a:pt x="29" y="15"/>
                    <a:pt x="29" y="15"/>
                  </a:cubicBezTo>
                  <a:cubicBezTo>
                    <a:pt x="29" y="15"/>
                    <a:pt x="29" y="15"/>
                    <a:pt x="28" y="14"/>
                  </a:cubicBezTo>
                  <a:cubicBezTo>
                    <a:pt x="28" y="13"/>
                    <a:pt x="24" y="9"/>
                    <a:pt x="22" y="8"/>
                  </a:cubicBezTo>
                  <a:cubicBezTo>
                    <a:pt x="21" y="7"/>
                    <a:pt x="21" y="7"/>
                    <a:pt x="18" y="6"/>
                  </a:cubicBezTo>
                  <a:cubicBezTo>
                    <a:pt x="16" y="6"/>
                    <a:pt x="14" y="5"/>
                    <a:pt x="12" y="5"/>
                  </a:cubicBezTo>
                  <a:cubicBezTo>
                    <a:pt x="12" y="5"/>
                    <a:pt x="11" y="5"/>
                    <a:pt x="11" y="5"/>
                  </a:cubicBezTo>
                  <a:cubicBezTo>
                    <a:pt x="11" y="5"/>
                    <a:pt x="13" y="3"/>
                    <a:pt x="14" y="3"/>
                  </a:cubicBezTo>
                  <a:cubicBezTo>
                    <a:pt x="15" y="3"/>
                    <a:pt x="15" y="3"/>
                    <a:pt x="16" y="3"/>
                  </a:cubicBezTo>
                  <a:cubicBezTo>
                    <a:pt x="16" y="3"/>
                    <a:pt x="17" y="3"/>
                    <a:pt x="18" y="2"/>
                  </a:cubicBezTo>
                  <a:cubicBezTo>
                    <a:pt x="19" y="2"/>
                    <a:pt x="20" y="2"/>
                    <a:pt x="22" y="2"/>
                  </a:cubicBezTo>
                  <a:cubicBezTo>
                    <a:pt x="22" y="2"/>
                    <a:pt x="23" y="2"/>
                    <a:pt x="23" y="2"/>
                  </a:cubicBezTo>
                  <a:close/>
                  <a:moveTo>
                    <a:pt x="30" y="4"/>
                  </a:moveTo>
                  <a:cubicBezTo>
                    <a:pt x="30" y="4"/>
                    <a:pt x="31" y="4"/>
                    <a:pt x="31" y="4"/>
                  </a:cubicBezTo>
                  <a:cubicBezTo>
                    <a:pt x="31" y="5"/>
                    <a:pt x="32" y="5"/>
                    <a:pt x="32" y="5"/>
                  </a:cubicBezTo>
                  <a:cubicBezTo>
                    <a:pt x="33" y="5"/>
                    <a:pt x="35" y="7"/>
                    <a:pt x="35" y="7"/>
                  </a:cubicBezTo>
                  <a:cubicBezTo>
                    <a:pt x="35" y="7"/>
                    <a:pt x="35" y="8"/>
                    <a:pt x="34" y="9"/>
                  </a:cubicBezTo>
                  <a:cubicBezTo>
                    <a:pt x="34" y="9"/>
                    <a:pt x="34" y="9"/>
                    <a:pt x="34" y="9"/>
                  </a:cubicBezTo>
                  <a:cubicBezTo>
                    <a:pt x="34" y="10"/>
                    <a:pt x="33" y="10"/>
                    <a:pt x="33" y="9"/>
                  </a:cubicBezTo>
                  <a:cubicBezTo>
                    <a:pt x="33" y="9"/>
                    <a:pt x="32" y="6"/>
                    <a:pt x="31" y="6"/>
                  </a:cubicBezTo>
                  <a:cubicBezTo>
                    <a:pt x="31" y="6"/>
                    <a:pt x="31" y="6"/>
                    <a:pt x="31" y="5"/>
                  </a:cubicBezTo>
                  <a:cubicBezTo>
                    <a:pt x="31" y="5"/>
                    <a:pt x="31" y="5"/>
                    <a:pt x="31" y="4"/>
                  </a:cubicBezTo>
                  <a:cubicBezTo>
                    <a:pt x="30" y="4"/>
                    <a:pt x="30" y="4"/>
                    <a:pt x="30" y="4"/>
                  </a:cubicBezTo>
                  <a:close/>
                  <a:moveTo>
                    <a:pt x="11" y="6"/>
                  </a:move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2" y="6"/>
                  </a:cubicBezTo>
                  <a:cubicBezTo>
                    <a:pt x="14" y="7"/>
                    <a:pt x="15" y="7"/>
                    <a:pt x="18" y="8"/>
                  </a:cubicBezTo>
                  <a:cubicBezTo>
                    <a:pt x="21" y="9"/>
                    <a:pt x="22" y="9"/>
                    <a:pt x="25" y="13"/>
                  </a:cubicBezTo>
                  <a:cubicBezTo>
                    <a:pt x="26" y="14"/>
                    <a:pt x="27" y="15"/>
                    <a:pt x="27" y="15"/>
                  </a:cubicBezTo>
                  <a:cubicBezTo>
                    <a:pt x="27" y="15"/>
                    <a:pt x="28" y="16"/>
                    <a:pt x="28" y="16"/>
                  </a:cubicBezTo>
                  <a:cubicBezTo>
                    <a:pt x="28" y="16"/>
                    <a:pt x="26" y="17"/>
                    <a:pt x="25" y="17"/>
                  </a:cubicBezTo>
                  <a:cubicBezTo>
                    <a:pt x="24" y="17"/>
                    <a:pt x="23" y="18"/>
                    <a:pt x="22" y="18"/>
                  </a:cubicBezTo>
                  <a:cubicBezTo>
                    <a:pt x="21" y="18"/>
                    <a:pt x="20" y="18"/>
                    <a:pt x="20" y="18"/>
                  </a:cubicBezTo>
                  <a:cubicBezTo>
                    <a:pt x="20" y="18"/>
                    <a:pt x="20" y="18"/>
                    <a:pt x="20" y="17"/>
                  </a:cubicBezTo>
                  <a:cubicBezTo>
                    <a:pt x="19" y="16"/>
                    <a:pt x="18" y="15"/>
                    <a:pt x="17" y="15"/>
                  </a:cubicBezTo>
                  <a:cubicBezTo>
                    <a:pt x="16" y="15"/>
                    <a:pt x="16" y="14"/>
                    <a:pt x="15" y="14"/>
                  </a:cubicBezTo>
                  <a:cubicBezTo>
                    <a:pt x="15" y="13"/>
                    <a:pt x="14" y="13"/>
                    <a:pt x="13" y="13"/>
                  </a:cubicBezTo>
                  <a:cubicBezTo>
                    <a:pt x="10" y="13"/>
                    <a:pt x="8" y="12"/>
                    <a:pt x="6" y="13"/>
                  </a:cubicBezTo>
                  <a:cubicBezTo>
                    <a:pt x="5" y="13"/>
                    <a:pt x="4" y="13"/>
                    <a:pt x="4" y="13"/>
                  </a:cubicBezTo>
                  <a:cubicBezTo>
                    <a:pt x="4" y="12"/>
                    <a:pt x="5" y="11"/>
                    <a:pt x="6" y="10"/>
                  </a:cubicBezTo>
                  <a:cubicBezTo>
                    <a:pt x="8" y="7"/>
                    <a:pt x="9" y="6"/>
                    <a:pt x="11" y="6"/>
                  </a:cubicBezTo>
                  <a:close/>
                  <a:moveTo>
                    <a:pt x="37" y="8"/>
                  </a:moveTo>
                  <a:cubicBezTo>
                    <a:pt x="37" y="8"/>
                    <a:pt x="37" y="8"/>
                    <a:pt x="37" y="8"/>
                  </a:cubicBezTo>
                  <a:cubicBezTo>
                    <a:pt x="37" y="8"/>
                    <a:pt x="37" y="8"/>
                    <a:pt x="37" y="8"/>
                  </a:cubicBezTo>
                  <a:cubicBezTo>
                    <a:pt x="39" y="9"/>
                    <a:pt x="39" y="10"/>
                    <a:pt x="41" y="12"/>
                  </a:cubicBezTo>
                  <a:cubicBezTo>
                    <a:pt x="42" y="14"/>
                    <a:pt x="42" y="14"/>
                    <a:pt x="42" y="14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1" y="17"/>
                    <a:pt x="38" y="20"/>
                    <a:pt x="36" y="21"/>
                  </a:cubicBezTo>
                  <a:cubicBezTo>
                    <a:pt x="34" y="24"/>
                    <a:pt x="31" y="25"/>
                    <a:pt x="28" y="26"/>
                  </a:cubicBezTo>
                  <a:cubicBezTo>
                    <a:pt x="26" y="27"/>
                    <a:pt x="25" y="27"/>
                    <a:pt x="20" y="28"/>
                  </a:cubicBezTo>
                  <a:cubicBezTo>
                    <a:pt x="19" y="28"/>
                    <a:pt x="18" y="28"/>
                    <a:pt x="18" y="28"/>
                  </a:cubicBezTo>
                  <a:cubicBezTo>
                    <a:pt x="17" y="28"/>
                    <a:pt x="17" y="28"/>
                    <a:pt x="17" y="28"/>
                  </a:cubicBezTo>
                  <a:cubicBezTo>
                    <a:pt x="17" y="26"/>
                    <a:pt x="17" y="26"/>
                    <a:pt x="17" y="26"/>
                  </a:cubicBezTo>
                  <a:cubicBezTo>
                    <a:pt x="17" y="25"/>
                    <a:pt x="18" y="24"/>
                    <a:pt x="18" y="24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22"/>
                    <a:pt x="18" y="22"/>
                    <a:pt x="18" y="22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19" y="20"/>
                    <a:pt x="19" y="20"/>
                    <a:pt x="20" y="20"/>
                  </a:cubicBezTo>
                  <a:cubicBezTo>
                    <a:pt x="20" y="20"/>
                    <a:pt x="21" y="20"/>
                    <a:pt x="21" y="20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2" y="19"/>
                    <a:pt x="26" y="18"/>
                    <a:pt x="27" y="17"/>
                  </a:cubicBezTo>
                  <a:cubicBezTo>
                    <a:pt x="27" y="17"/>
                    <a:pt x="28" y="17"/>
                    <a:pt x="28" y="17"/>
                  </a:cubicBezTo>
                  <a:cubicBezTo>
                    <a:pt x="29" y="17"/>
                    <a:pt x="29" y="17"/>
                    <a:pt x="29" y="17"/>
                  </a:cubicBezTo>
                  <a:cubicBezTo>
                    <a:pt x="30" y="16"/>
                    <a:pt x="34" y="12"/>
                    <a:pt x="34" y="12"/>
                  </a:cubicBezTo>
                  <a:cubicBezTo>
                    <a:pt x="34" y="12"/>
                    <a:pt x="34" y="12"/>
                    <a:pt x="34" y="12"/>
                  </a:cubicBezTo>
                  <a:cubicBezTo>
                    <a:pt x="34" y="12"/>
                    <a:pt x="35" y="11"/>
                    <a:pt x="35" y="10"/>
                  </a:cubicBezTo>
                  <a:cubicBezTo>
                    <a:pt x="36" y="8"/>
                    <a:pt x="36" y="8"/>
                    <a:pt x="37" y="8"/>
                  </a:cubicBezTo>
                  <a:close/>
                  <a:moveTo>
                    <a:pt x="8" y="14"/>
                  </a:moveTo>
                  <a:cubicBezTo>
                    <a:pt x="10" y="14"/>
                    <a:pt x="12" y="14"/>
                    <a:pt x="13" y="15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3" y="15"/>
                    <a:pt x="12" y="17"/>
                    <a:pt x="12" y="18"/>
                  </a:cubicBezTo>
                  <a:cubicBezTo>
                    <a:pt x="12" y="19"/>
                    <a:pt x="12" y="19"/>
                    <a:pt x="11" y="20"/>
                  </a:cubicBezTo>
                  <a:cubicBezTo>
                    <a:pt x="11" y="20"/>
                    <a:pt x="11" y="21"/>
                    <a:pt x="11" y="23"/>
                  </a:cubicBezTo>
                  <a:cubicBezTo>
                    <a:pt x="10" y="25"/>
                    <a:pt x="10" y="34"/>
                    <a:pt x="11" y="35"/>
                  </a:cubicBezTo>
                  <a:cubicBezTo>
                    <a:pt x="11" y="37"/>
                    <a:pt x="11" y="39"/>
                    <a:pt x="12" y="40"/>
                  </a:cubicBezTo>
                  <a:cubicBezTo>
                    <a:pt x="12" y="40"/>
                    <a:pt x="12" y="41"/>
                    <a:pt x="12" y="41"/>
                  </a:cubicBezTo>
                  <a:cubicBezTo>
                    <a:pt x="12" y="41"/>
                    <a:pt x="9" y="39"/>
                    <a:pt x="7" y="38"/>
                  </a:cubicBezTo>
                  <a:cubicBezTo>
                    <a:pt x="7" y="38"/>
                    <a:pt x="5" y="35"/>
                    <a:pt x="5" y="34"/>
                  </a:cubicBezTo>
                  <a:cubicBezTo>
                    <a:pt x="4" y="33"/>
                    <a:pt x="4" y="25"/>
                    <a:pt x="4" y="24"/>
                  </a:cubicBezTo>
                  <a:cubicBezTo>
                    <a:pt x="4" y="23"/>
                    <a:pt x="5" y="23"/>
                    <a:pt x="4" y="23"/>
                  </a:cubicBezTo>
                  <a:cubicBezTo>
                    <a:pt x="4" y="23"/>
                    <a:pt x="5" y="22"/>
                    <a:pt x="5" y="21"/>
                  </a:cubicBezTo>
                  <a:cubicBezTo>
                    <a:pt x="5" y="20"/>
                    <a:pt x="5" y="19"/>
                    <a:pt x="5" y="19"/>
                  </a:cubicBezTo>
                  <a:cubicBezTo>
                    <a:pt x="5" y="18"/>
                    <a:pt x="6" y="15"/>
                    <a:pt x="7" y="14"/>
                  </a:cubicBezTo>
                  <a:cubicBezTo>
                    <a:pt x="7" y="14"/>
                    <a:pt x="7" y="14"/>
                    <a:pt x="8" y="14"/>
                  </a:cubicBezTo>
                  <a:close/>
                  <a:moveTo>
                    <a:pt x="5" y="14"/>
                  </a:moveTo>
                  <a:cubicBezTo>
                    <a:pt x="5" y="14"/>
                    <a:pt x="5" y="14"/>
                    <a:pt x="5" y="14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4" y="16"/>
                    <a:pt x="4" y="19"/>
                    <a:pt x="3" y="21"/>
                  </a:cubicBezTo>
                  <a:cubicBezTo>
                    <a:pt x="3" y="22"/>
                    <a:pt x="3" y="23"/>
                    <a:pt x="3" y="23"/>
                  </a:cubicBezTo>
                  <a:cubicBezTo>
                    <a:pt x="3" y="24"/>
                    <a:pt x="3" y="25"/>
                    <a:pt x="3" y="26"/>
                  </a:cubicBezTo>
                  <a:cubicBezTo>
                    <a:pt x="3" y="27"/>
                    <a:pt x="3" y="28"/>
                    <a:pt x="3" y="28"/>
                  </a:cubicBezTo>
                  <a:cubicBezTo>
                    <a:pt x="3" y="28"/>
                    <a:pt x="2" y="27"/>
                    <a:pt x="2" y="27"/>
                  </a:cubicBezTo>
                  <a:cubicBezTo>
                    <a:pt x="2" y="25"/>
                    <a:pt x="2" y="24"/>
                    <a:pt x="2" y="21"/>
                  </a:cubicBezTo>
                  <a:cubicBezTo>
                    <a:pt x="2" y="18"/>
                    <a:pt x="2" y="18"/>
                    <a:pt x="2" y="17"/>
                  </a:cubicBezTo>
                  <a:cubicBezTo>
                    <a:pt x="3" y="16"/>
                    <a:pt x="3" y="15"/>
                    <a:pt x="3" y="15"/>
                  </a:cubicBezTo>
                  <a:cubicBezTo>
                    <a:pt x="3" y="14"/>
                    <a:pt x="4" y="14"/>
                    <a:pt x="5" y="14"/>
                  </a:cubicBezTo>
                  <a:close/>
                  <a:moveTo>
                    <a:pt x="14" y="15"/>
                  </a:moveTo>
                  <a:cubicBezTo>
                    <a:pt x="15" y="15"/>
                    <a:pt x="17" y="16"/>
                    <a:pt x="18" y="17"/>
                  </a:cubicBezTo>
                  <a:cubicBezTo>
                    <a:pt x="18" y="17"/>
                    <a:pt x="19" y="19"/>
                    <a:pt x="18" y="19"/>
                  </a:cubicBezTo>
                  <a:cubicBezTo>
                    <a:pt x="17" y="22"/>
                    <a:pt x="17" y="23"/>
                    <a:pt x="16" y="24"/>
                  </a:cubicBezTo>
                  <a:cubicBezTo>
                    <a:pt x="16" y="27"/>
                    <a:pt x="16" y="34"/>
                    <a:pt x="17" y="36"/>
                  </a:cubicBezTo>
                  <a:cubicBezTo>
                    <a:pt x="17" y="36"/>
                    <a:pt x="17" y="36"/>
                    <a:pt x="17" y="37"/>
                  </a:cubicBezTo>
                  <a:cubicBezTo>
                    <a:pt x="17" y="37"/>
                    <a:pt x="18" y="37"/>
                    <a:pt x="18" y="38"/>
                  </a:cubicBezTo>
                  <a:cubicBezTo>
                    <a:pt x="18" y="38"/>
                    <a:pt x="18" y="39"/>
                    <a:pt x="18" y="39"/>
                  </a:cubicBezTo>
                  <a:cubicBezTo>
                    <a:pt x="18" y="39"/>
                    <a:pt x="19" y="42"/>
                    <a:pt x="20" y="43"/>
                  </a:cubicBezTo>
                  <a:cubicBezTo>
                    <a:pt x="20" y="43"/>
                    <a:pt x="21" y="43"/>
                    <a:pt x="20" y="44"/>
                  </a:cubicBezTo>
                  <a:cubicBezTo>
                    <a:pt x="20" y="44"/>
                    <a:pt x="18" y="44"/>
                    <a:pt x="17" y="44"/>
                  </a:cubicBezTo>
                  <a:cubicBezTo>
                    <a:pt x="17" y="43"/>
                    <a:pt x="16" y="43"/>
                    <a:pt x="15" y="43"/>
                  </a:cubicBezTo>
                  <a:cubicBezTo>
                    <a:pt x="14" y="42"/>
                    <a:pt x="14" y="42"/>
                    <a:pt x="14" y="42"/>
                  </a:cubicBezTo>
                  <a:cubicBezTo>
                    <a:pt x="13" y="40"/>
                    <a:pt x="13" y="40"/>
                    <a:pt x="13" y="40"/>
                  </a:cubicBezTo>
                  <a:cubicBezTo>
                    <a:pt x="12" y="36"/>
                    <a:pt x="12" y="35"/>
                    <a:pt x="12" y="30"/>
                  </a:cubicBezTo>
                  <a:cubicBezTo>
                    <a:pt x="12" y="25"/>
                    <a:pt x="12" y="24"/>
                    <a:pt x="12" y="22"/>
                  </a:cubicBezTo>
                  <a:cubicBezTo>
                    <a:pt x="13" y="18"/>
                    <a:pt x="13" y="17"/>
                    <a:pt x="14" y="16"/>
                  </a:cubicBezTo>
                  <a:cubicBezTo>
                    <a:pt x="14" y="16"/>
                    <a:pt x="14" y="15"/>
                    <a:pt x="14" y="15"/>
                  </a:cubicBezTo>
                  <a:cubicBezTo>
                    <a:pt x="14" y="15"/>
                    <a:pt x="14" y="15"/>
                    <a:pt x="14" y="15"/>
                  </a:cubicBezTo>
                  <a:close/>
                  <a:moveTo>
                    <a:pt x="43" y="16"/>
                  </a:moveTo>
                  <a:cubicBezTo>
                    <a:pt x="43" y="16"/>
                    <a:pt x="44" y="17"/>
                    <a:pt x="44" y="19"/>
                  </a:cubicBezTo>
                  <a:cubicBezTo>
                    <a:pt x="44" y="20"/>
                    <a:pt x="44" y="20"/>
                    <a:pt x="44" y="23"/>
                  </a:cubicBezTo>
                  <a:cubicBezTo>
                    <a:pt x="44" y="27"/>
                    <a:pt x="44" y="28"/>
                    <a:pt x="42" y="30"/>
                  </a:cubicBezTo>
                  <a:cubicBezTo>
                    <a:pt x="39" y="34"/>
                    <a:pt x="31" y="37"/>
                    <a:pt x="26" y="37"/>
                  </a:cubicBezTo>
                  <a:cubicBezTo>
                    <a:pt x="23" y="37"/>
                    <a:pt x="21" y="37"/>
                    <a:pt x="19" y="37"/>
                  </a:cubicBezTo>
                  <a:cubicBezTo>
                    <a:pt x="19" y="37"/>
                    <a:pt x="18" y="36"/>
                    <a:pt x="18" y="34"/>
                  </a:cubicBezTo>
                  <a:cubicBezTo>
                    <a:pt x="18" y="34"/>
                    <a:pt x="18" y="33"/>
                    <a:pt x="18" y="32"/>
                  </a:cubicBezTo>
                  <a:cubicBezTo>
                    <a:pt x="18" y="32"/>
                    <a:pt x="17" y="31"/>
                    <a:pt x="17" y="30"/>
                  </a:cubicBezTo>
                  <a:cubicBezTo>
                    <a:pt x="17" y="29"/>
                    <a:pt x="17" y="29"/>
                    <a:pt x="18" y="29"/>
                  </a:cubicBezTo>
                  <a:cubicBezTo>
                    <a:pt x="18" y="29"/>
                    <a:pt x="21" y="29"/>
                    <a:pt x="23" y="28"/>
                  </a:cubicBezTo>
                  <a:cubicBezTo>
                    <a:pt x="26" y="28"/>
                    <a:pt x="27" y="28"/>
                    <a:pt x="30" y="27"/>
                  </a:cubicBezTo>
                  <a:cubicBezTo>
                    <a:pt x="33" y="25"/>
                    <a:pt x="36" y="23"/>
                    <a:pt x="38" y="21"/>
                  </a:cubicBezTo>
                  <a:cubicBezTo>
                    <a:pt x="39" y="20"/>
                    <a:pt x="40" y="20"/>
                    <a:pt x="42" y="17"/>
                  </a:cubicBezTo>
                  <a:cubicBezTo>
                    <a:pt x="42" y="16"/>
                    <a:pt x="43" y="16"/>
                    <a:pt x="43" y="16"/>
                  </a:cubicBezTo>
                  <a:close/>
                  <a:moveTo>
                    <a:pt x="41" y="33"/>
                  </a:moveTo>
                  <a:cubicBezTo>
                    <a:pt x="42" y="33"/>
                    <a:pt x="39" y="36"/>
                    <a:pt x="38" y="37"/>
                  </a:cubicBezTo>
                  <a:cubicBezTo>
                    <a:pt x="38" y="37"/>
                    <a:pt x="38" y="37"/>
                    <a:pt x="38" y="38"/>
                  </a:cubicBezTo>
                  <a:cubicBezTo>
                    <a:pt x="35" y="41"/>
                    <a:pt x="31" y="42"/>
                    <a:pt x="27" y="43"/>
                  </a:cubicBezTo>
                  <a:cubicBezTo>
                    <a:pt x="26" y="43"/>
                    <a:pt x="25" y="43"/>
                    <a:pt x="25" y="43"/>
                  </a:cubicBezTo>
                  <a:cubicBezTo>
                    <a:pt x="24" y="43"/>
                    <a:pt x="24" y="43"/>
                    <a:pt x="23" y="43"/>
                  </a:cubicBezTo>
                  <a:cubicBezTo>
                    <a:pt x="22" y="43"/>
                    <a:pt x="22" y="43"/>
                    <a:pt x="22" y="43"/>
                  </a:cubicBezTo>
                  <a:cubicBezTo>
                    <a:pt x="22" y="43"/>
                    <a:pt x="22" y="43"/>
                    <a:pt x="22" y="43"/>
                  </a:cubicBezTo>
                  <a:cubicBezTo>
                    <a:pt x="21" y="42"/>
                    <a:pt x="21" y="42"/>
                    <a:pt x="21" y="41"/>
                  </a:cubicBezTo>
                  <a:cubicBezTo>
                    <a:pt x="21" y="41"/>
                    <a:pt x="20" y="40"/>
                    <a:pt x="20" y="40"/>
                  </a:cubicBezTo>
                  <a:cubicBezTo>
                    <a:pt x="19" y="38"/>
                    <a:pt x="19" y="38"/>
                    <a:pt x="19" y="38"/>
                  </a:cubicBezTo>
                  <a:cubicBezTo>
                    <a:pt x="20" y="38"/>
                    <a:pt x="20" y="38"/>
                    <a:pt x="20" y="38"/>
                  </a:cubicBezTo>
                  <a:cubicBezTo>
                    <a:pt x="27" y="39"/>
                    <a:pt x="28" y="38"/>
                    <a:pt x="34" y="37"/>
                  </a:cubicBezTo>
                  <a:cubicBezTo>
                    <a:pt x="35" y="37"/>
                    <a:pt x="39" y="35"/>
                    <a:pt x="39" y="35"/>
                  </a:cubicBezTo>
                  <a:cubicBezTo>
                    <a:pt x="39" y="34"/>
                    <a:pt x="39" y="34"/>
                    <a:pt x="39" y="34"/>
                  </a:cubicBezTo>
                  <a:cubicBezTo>
                    <a:pt x="39" y="34"/>
                    <a:pt x="40" y="34"/>
                    <a:pt x="40" y="34"/>
                  </a:cubicBezTo>
                  <a:cubicBezTo>
                    <a:pt x="41" y="33"/>
                    <a:pt x="41" y="33"/>
                    <a:pt x="41" y="3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7" name="Freeform 313"/>
            <p:cNvSpPr>
              <a:spLocks noEditPoints="1"/>
            </p:cNvSpPr>
            <p:nvPr/>
          </p:nvSpPr>
          <p:spPr bwMode="auto">
            <a:xfrm>
              <a:off x="3681" y="2099"/>
              <a:ext cx="89" cy="93"/>
            </a:xfrm>
            <a:custGeom>
              <a:avLst/>
              <a:gdLst>
                <a:gd name="T0" fmla="*/ 19 w 70"/>
                <a:gd name="T1" fmla="*/ 6 h 74"/>
                <a:gd name="T2" fmla="*/ 1 w 70"/>
                <a:gd name="T3" fmla="*/ 33 h 74"/>
                <a:gd name="T4" fmla="*/ 3 w 70"/>
                <a:gd name="T5" fmla="*/ 52 h 74"/>
                <a:gd name="T6" fmla="*/ 11 w 70"/>
                <a:gd name="T7" fmla="*/ 65 h 74"/>
                <a:gd name="T8" fmla="*/ 49 w 70"/>
                <a:gd name="T9" fmla="*/ 70 h 74"/>
                <a:gd name="T10" fmla="*/ 65 w 70"/>
                <a:gd name="T11" fmla="*/ 58 h 74"/>
                <a:gd name="T12" fmla="*/ 70 w 70"/>
                <a:gd name="T13" fmla="*/ 40 h 74"/>
                <a:gd name="T14" fmla="*/ 68 w 70"/>
                <a:gd name="T15" fmla="*/ 22 h 74"/>
                <a:gd name="T16" fmla="*/ 64 w 70"/>
                <a:gd name="T17" fmla="*/ 12 h 74"/>
                <a:gd name="T18" fmla="*/ 52 w 70"/>
                <a:gd name="T19" fmla="*/ 5 h 74"/>
                <a:gd name="T20" fmla="*/ 40 w 70"/>
                <a:gd name="T21" fmla="*/ 0 h 74"/>
                <a:gd name="T22" fmla="*/ 46 w 70"/>
                <a:gd name="T23" fmla="*/ 5 h 74"/>
                <a:gd name="T24" fmla="*/ 59 w 70"/>
                <a:gd name="T25" fmla="*/ 14 h 74"/>
                <a:gd name="T26" fmla="*/ 63 w 70"/>
                <a:gd name="T27" fmla="*/ 19 h 74"/>
                <a:gd name="T28" fmla="*/ 64 w 70"/>
                <a:gd name="T29" fmla="*/ 54 h 74"/>
                <a:gd name="T30" fmla="*/ 26 w 70"/>
                <a:gd name="T31" fmla="*/ 70 h 74"/>
                <a:gd name="T32" fmla="*/ 9 w 70"/>
                <a:gd name="T33" fmla="*/ 59 h 74"/>
                <a:gd name="T34" fmla="*/ 3 w 70"/>
                <a:gd name="T35" fmla="*/ 37 h 74"/>
                <a:gd name="T36" fmla="*/ 6 w 70"/>
                <a:gd name="T37" fmla="*/ 23 h 74"/>
                <a:gd name="T38" fmla="*/ 18 w 70"/>
                <a:gd name="T39" fmla="*/ 10 h 74"/>
                <a:gd name="T40" fmla="*/ 27 w 70"/>
                <a:gd name="T41" fmla="*/ 5 h 74"/>
                <a:gd name="T42" fmla="*/ 36 w 70"/>
                <a:gd name="T43" fmla="*/ 4 h 74"/>
                <a:gd name="T44" fmla="*/ 35 w 70"/>
                <a:gd name="T45" fmla="*/ 12 h 74"/>
                <a:gd name="T46" fmla="*/ 37 w 70"/>
                <a:gd name="T47" fmla="*/ 8 h 74"/>
                <a:gd name="T48" fmla="*/ 51 w 70"/>
                <a:gd name="T49" fmla="*/ 9 h 74"/>
                <a:gd name="T50" fmla="*/ 50 w 70"/>
                <a:gd name="T51" fmla="*/ 15 h 74"/>
                <a:gd name="T52" fmla="*/ 22 w 70"/>
                <a:gd name="T53" fmla="*/ 10 h 74"/>
                <a:gd name="T54" fmla="*/ 25 w 70"/>
                <a:gd name="T55" fmla="*/ 16 h 74"/>
                <a:gd name="T56" fmla="*/ 24 w 70"/>
                <a:gd name="T57" fmla="*/ 13 h 74"/>
                <a:gd name="T58" fmla="*/ 19 w 70"/>
                <a:gd name="T59" fmla="*/ 11 h 74"/>
                <a:gd name="T60" fmla="*/ 30 w 70"/>
                <a:gd name="T61" fmla="*/ 36 h 74"/>
                <a:gd name="T62" fmla="*/ 36 w 70"/>
                <a:gd name="T63" fmla="*/ 40 h 74"/>
                <a:gd name="T64" fmla="*/ 38 w 70"/>
                <a:gd name="T65" fmla="*/ 31 h 74"/>
                <a:gd name="T66" fmla="*/ 39 w 70"/>
                <a:gd name="T67" fmla="*/ 27 h 74"/>
                <a:gd name="T68" fmla="*/ 39 w 70"/>
                <a:gd name="T69" fmla="*/ 22 h 74"/>
                <a:gd name="T70" fmla="*/ 37 w 70"/>
                <a:gd name="T71" fmla="*/ 18 h 74"/>
                <a:gd name="T72" fmla="*/ 34 w 70"/>
                <a:gd name="T73" fmla="*/ 20 h 74"/>
                <a:gd name="T74" fmla="*/ 32 w 70"/>
                <a:gd name="T75" fmla="*/ 24 h 74"/>
                <a:gd name="T76" fmla="*/ 33 w 70"/>
                <a:gd name="T77" fmla="*/ 30 h 74"/>
                <a:gd name="T78" fmla="*/ 19 w 70"/>
                <a:gd name="T79" fmla="*/ 12 h 74"/>
                <a:gd name="T80" fmla="*/ 10 w 70"/>
                <a:gd name="T81" fmla="*/ 25 h 74"/>
                <a:gd name="T82" fmla="*/ 11 w 70"/>
                <a:gd name="T83" fmla="*/ 22 h 74"/>
                <a:gd name="T84" fmla="*/ 57 w 70"/>
                <a:gd name="T85" fmla="*/ 26 h 74"/>
                <a:gd name="T86" fmla="*/ 18 w 70"/>
                <a:gd name="T87" fmla="*/ 35 h 74"/>
                <a:gd name="T88" fmla="*/ 6 w 70"/>
                <a:gd name="T89" fmla="*/ 37 h 74"/>
                <a:gd name="T90" fmla="*/ 19 w 70"/>
                <a:gd name="T91" fmla="*/ 37 h 74"/>
                <a:gd name="T92" fmla="*/ 62 w 70"/>
                <a:gd name="T93" fmla="*/ 38 h 74"/>
                <a:gd name="T94" fmla="*/ 54 w 70"/>
                <a:gd name="T95" fmla="*/ 41 h 74"/>
                <a:gd name="T96" fmla="*/ 65 w 70"/>
                <a:gd name="T97" fmla="*/ 37 h 74"/>
                <a:gd name="T98" fmla="*/ 54 w 70"/>
                <a:gd name="T99" fmla="*/ 50 h 74"/>
                <a:gd name="T100" fmla="*/ 59 w 70"/>
                <a:gd name="T101" fmla="*/ 52 h 74"/>
                <a:gd name="T102" fmla="*/ 57 w 70"/>
                <a:gd name="T103" fmla="*/ 50 h 74"/>
                <a:gd name="T104" fmla="*/ 14 w 70"/>
                <a:gd name="T105" fmla="*/ 50 h 74"/>
                <a:gd name="T106" fmla="*/ 10 w 70"/>
                <a:gd name="T107" fmla="*/ 53 h 74"/>
                <a:gd name="T108" fmla="*/ 16 w 70"/>
                <a:gd name="T109" fmla="*/ 51 h 74"/>
                <a:gd name="T110" fmla="*/ 33 w 70"/>
                <a:gd name="T111" fmla="*/ 54 h 74"/>
                <a:gd name="T112" fmla="*/ 34 w 70"/>
                <a:gd name="T113" fmla="*/ 65 h 74"/>
                <a:gd name="T114" fmla="*/ 35 w 70"/>
                <a:gd name="T115" fmla="*/ 56 h 74"/>
                <a:gd name="T116" fmla="*/ 46 w 70"/>
                <a:gd name="T117" fmla="*/ 56 h 74"/>
                <a:gd name="T118" fmla="*/ 48 w 70"/>
                <a:gd name="T119" fmla="*/ 62 h 74"/>
                <a:gd name="T120" fmla="*/ 26 w 70"/>
                <a:gd name="T121" fmla="*/ 59 h 74"/>
                <a:gd name="T122" fmla="*/ 25 w 70"/>
                <a:gd name="T123" fmla="*/ 63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70" h="74">
                  <a:moveTo>
                    <a:pt x="37" y="0"/>
                  </a:moveTo>
                  <a:cubicBezTo>
                    <a:pt x="36" y="0"/>
                    <a:pt x="36" y="0"/>
                    <a:pt x="36" y="0"/>
                  </a:cubicBezTo>
                  <a:cubicBezTo>
                    <a:pt x="33" y="0"/>
                    <a:pt x="31" y="1"/>
                    <a:pt x="29" y="1"/>
                  </a:cubicBezTo>
                  <a:cubicBezTo>
                    <a:pt x="25" y="2"/>
                    <a:pt x="21" y="5"/>
                    <a:pt x="19" y="6"/>
                  </a:cubicBezTo>
                  <a:cubicBezTo>
                    <a:pt x="18" y="7"/>
                    <a:pt x="16" y="8"/>
                    <a:pt x="15" y="10"/>
                  </a:cubicBezTo>
                  <a:cubicBezTo>
                    <a:pt x="10" y="13"/>
                    <a:pt x="6" y="17"/>
                    <a:pt x="6" y="19"/>
                  </a:cubicBezTo>
                  <a:cubicBezTo>
                    <a:pt x="6" y="20"/>
                    <a:pt x="5" y="21"/>
                    <a:pt x="5" y="21"/>
                  </a:cubicBezTo>
                  <a:cubicBezTo>
                    <a:pt x="3" y="25"/>
                    <a:pt x="2" y="28"/>
                    <a:pt x="1" y="33"/>
                  </a:cubicBezTo>
                  <a:cubicBezTo>
                    <a:pt x="1" y="35"/>
                    <a:pt x="1" y="36"/>
                    <a:pt x="1" y="37"/>
                  </a:cubicBezTo>
                  <a:cubicBezTo>
                    <a:pt x="0" y="39"/>
                    <a:pt x="0" y="43"/>
                    <a:pt x="0" y="45"/>
                  </a:cubicBezTo>
                  <a:cubicBezTo>
                    <a:pt x="0" y="47"/>
                    <a:pt x="1" y="50"/>
                    <a:pt x="2" y="51"/>
                  </a:cubicBezTo>
                  <a:cubicBezTo>
                    <a:pt x="3" y="51"/>
                    <a:pt x="3" y="52"/>
                    <a:pt x="3" y="52"/>
                  </a:cubicBezTo>
                  <a:cubicBezTo>
                    <a:pt x="3" y="53"/>
                    <a:pt x="3" y="54"/>
                    <a:pt x="4" y="55"/>
                  </a:cubicBezTo>
                  <a:cubicBezTo>
                    <a:pt x="4" y="56"/>
                    <a:pt x="5" y="57"/>
                    <a:pt x="5" y="57"/>
                  </a:cubicBezTo>
                  <a:cubicBezTo>
                    <a:pt x="5" y="58"/>
                    <a:pt x="7" y="61"/>
                    <a:pt x="10" y="64"/>
                  </a:cubicBezTo>
                  <a:cubicBezTo>
                    <a:pt x="10" y="64"/>
                    <a:pt x="10" y="65"/>
                    <a:pt x="11" y="65"/>
                  </a:cubicBezTo>
                  <a:cubicBezTo>
                    <a:pt x="12" y="67"/>
                    <a:pt x="16" y="70"/>
                    <a:pt x="21" y="71"/>
                  </a:cubicBezTo>
                  <a:cubicBezTo>
                    <a:pt x="23" y="72"/>
                    <a:pt x="25" y="73"/>
                    <a:pt x="26" y="73"/>
                  </a:cubicBezTo>
                  <a:cubicBezTo>
                    <a:pt x="28" y="74"/>
                    <a:pt x="38" y="73"/>
                    <a:pt x="42" y="73"/>
                  </a:cubicBezTo>
                  <a:cubicBezTo>
                    <a:pt x="45" y="72"/>
                    <a:pt x="49" y="71"/>
                    <a:pt x="49" y="70"/>
                  </a:cubicBezTo>
                  <a:cubicBezTo>
                    <a:pt x="50" y="70"/>
                    <a:pt x="51" y="69"/>
                    <a:pt x="53" y="68"/>
                  </a:cubicBezTo>
                  <a:cubicBezTo>
                    <a:pt x="55" y="67"/>
                    <a:pt x="56" y="67"/>
                    <a:pt x="56" y="66"/>
                  </a:cubicBezTo>
                  <a:cubicBezTo>
                    <a:pt x="56" y="66"/>
                    <a:pt x="57" y="66"/>
                    <a:pt x="57" y="65"/>
                  </a:cubicBezTo>
                  <a:cubicBezTo>
                    <a:pt x="59" y="64"/>
                    <a:pt x="63" y="61"/>
                    <a:pt x="65" y="58"/>
                  </a:cubicBezTo>
                  <a:cubicBezTo>
                    <a:pt x="66" y="57"/>
                    <a:pt x="67" y="54"/>
                    <a:pt x="67" y="53"/>
                  </a:cubicBezTo>
                  <a:cubicBezTo>
                    <a:pt x="68" y="51"/>
                    <a:pt x="68" y="50"/>
                    <a:pt x="68" y="50"/>
                  </a:cubicBezTo>
                  <a:cubicBezTo>
                    <a:pt x="69" y="49"/>
                    <a:pt x="70" y="45"/>
                    <a:pt x="70" y="43"/>
                  </a:cubicBezTo>
                  <a:cubicBezTo>
                    <a:pt x="70" y="42"/>
                    <a:pt x="70" y="41"/>
                    <a:pt x="70" y="40"/>
                  </a:cubicBezTo>
                  <a:cubicBezTo>
                    <a:pt x="70" y="40"/>
                    <a:pt x="70" y="39"/>
                    <a:pt x="70" y="38"/>
                  </a:cubicBezTo>
                  <a:cubicBezTo>
                    <a:pt x="70" y="37"/>
                    <a:pt x="69" y="33"/>
                    <a:pt x="69" y="30"/>
                  </a:cubicBezTo>
                  <a:cubicBezTo>
                    <a:pt x="69" y="28"/>
                    <a:pt x="69" y="25"/>
                    <a:pt x="69" y="25"/>
                  </a:cubicBezTo>
                  <a:cubicBezTo>
                    <a:pt x="68" y="25"/>
                    <a:pt x="68" y="23"/>
                    <a:pt x="68" y="22"/>
                  </a:cubicBezTo>
                  <a:cubicBezTo>
                    <a:pt x="67" y="21"/>
                    <a:pt x="67" y="19"/>
                    <a:pt x="66" y="19"/>
                  </a:cubicBezTo>
                  <a:cubicBezTo>
                    <a:pt x="66" y="18"/>
                    <a:pt x="65" y="15"/>
                    <a:pt x="65" y="15"/>
                  </a:cubicBezTo>
                  <a:cubicBezTo>
                    <a:pt x="65" y="15"/>
                    <a:pt x="65" y="15"/>
                    <a:pt x="65" y="14"/>
                  </a:cubicBezTo>
                  <a:cubicBezTo>
                    <a:pt x="64" y="14"/>
                    <a:pt x="64" y="13"/>
                    <a:pt x="64" y="12"/>
                  </a:cubicBezTo>
                  <a:cubicBezTo>
                    <a:pt x="63" y="9"/>
                    <a:pt x="60" y="6"/>
                    <a:pt x="58" y="4"/>
                  </a:cubicBezTo>
                  <a:cubicBezTo>
                    <a:pt x="57" y="4"/>
                    <a:pt x="57" y="3"/>
                    <a:pt x="56" y="3"/>
                  </a:cubicBezTo>
                  <a:cubicBezTo>
                    <a:pt x="56" y="3"/>
                    <a:pt x="54" y="4"/>
                    <a:pt x="54" y="5"/>
                  </a:cubicBezTo>
                  <a:cubicBezTo>
                    <a:pt x="54" y="5"/>
                    <a:pt x="54" y="5"/>
                    <a:pt x="52" y="5"/>
                  </a:cubicBezTo>
                  <a:cubicBezTo>
                    <a:pt x="51" y="4"/>
                    <a:pt x="50" y="3"/>
                    <a:pt x="50" y="3"/>
                  </a:cubicBezTo>
                  <a:cubicBezTo>
                    <a:pt x="49" y="2"/>
                    <a:pt x="48" y="2"/>
                    <a:pt x="47" y="2"/>
                  </a:cubicBezTo>
                  <a:cubicBezTo>
                    <a:pt x="46" y="1"/>
                    <a:pt x="46" y="1"/>
                    <a:pt x="45" y="1"/>
                  </a:cubicBezTo>
                  <a:cubicBezTo>
                    <a:pt x="45" y="1"/>
                    <a:pt x="43" y="1"/>
                    <a:pt x="40" y="0"/>
                  </a:cubicBezTo>
                  <a:cubicBezTo>
                    <a:pt x="39" y="0"/>
                    <a:pt x="38" y="0"/>
                    <a:pt x="37" y="0"/>
                  </a:cubicBezTo>
                  <a:close/>
                  <a:moveTo>
                    <a:pt x="36" y="3"/>
                  </a:moveTo>
                  <a:cubicBezTo>
                    <a:pt x="37" y="3"/>
                    <a:pt x="38" y="3"/>
                    <a:pt x="38" y="3"/>
                  </a:cubicBezTo>
                  <a:cubicBezTo>
                    <a:pt x="41" y="3"/>
                    <a:pt x="42" y="4"/>
                    <a:pt x="46" y="5"/>
                  </a:cubicBezTo>
                  <a:cubicBezTo>
                    <a:pt x="47" y="5"/>
                    <a:pt x="48" y="5"/>
                    <a:pt x="48" y="6"/>
                  </a:cubicBezTo>
                  <a:cubicBezTo>
                    <a:pt x="50" y="7"/>
                    <a:pt x="53" y="9"/>
                    <a:pt x="54" y="9"/>
                  </a:cubicBezTo>
                  <a:cubicBezTo>
                    <a:pt x="54" y="9"/>
                    <a:pt x="57" y="10"/>
                    <a:pt x="58" y="12"/>
                  </a:cubicBezTo>
                  <a:cubicBezTo>
                    <a:pt x="59" y="12"/>
                    <a:pt x="59" y="13"/>
                    <a:pt x="59" y="14"/>
                  </a:cubicBezTo>
                  <a:cubicBezTo>
                    <a:pt x="59" y="14"/>
                    <a:pt x="60" y="15"/>
                    <a:pt x="60" y="15"/>
                  </a:cubicBezTo>
                  <a:cubicBezTo>
                    <a:pt x="61" y="15"/>
                    <a:pt x="61" y="15"/>
                    <a:pt x="61" y="16"/>
                  </a:cubicBezTo>
                  <a:cubicBezTo>
                    <a:pt x="61" y="17"/>
                    <a:pt x="62" y="18"/>
                    <a:pt x="62" y="18"/>
                  </a:cubicBezTo>
                  <a:cubicBezTo>
                    <a:pt x="62" y="18"/>
                    <a:pt x="63" y="19"/>
                    <a:pt x="63" y="19"/>
                  </a:cubicBezTo>
                  <a:cubicBezTo>
                    <a:pt x="64" y="20"/>
                    <a:pt x="64" y="21"/>
                    <a:pt x="65" y="22"/>
                  </a:cubicBezTo>
                  <a:cubicBezTo>
                    <a:pt x="66" y="25"/>
                    <a:pt x="67" y="29"/>
                    <a:pt x="67" y="35"/>
                  </a:cubicBezTo>
                  <a:cubicBezTo>
                    <a:pt x="68" y="43"/>
                    <a:pt x="67" y="47"/>
                    <a:pt x="65" y="51"/>
                  </a:cubicBezTo>
                  <a:cubicBezTo>
                    <a:pt x="65" y="53"/>
                    <a:pt x="64" y="54"/>
                    <a:pt x="64" y="54"/>
                  </a:cubicBezTo>
                  <a:cubicBezTo>
                    <a:pt x="64" y="55"/>
                    <a:pt x="62" y="57"/>
                    <a:pt x="60" y="60"/>
                  </a:cubicBezTo>
                  <a:cubicBezTo>
                    <a:pt x="56" y="64"/>
                    <a:pt x="46" y="69"/>
                    <a:pt x="41" y="70"/>
                  </a:cubicBezTo>
                  <a:cubicBezTo>
                    <a:pt x="40" y="70"/>
                    <a:pt x="37" y="71"/>
                    <a:pt x="34" y="71"/>
                  </a:cubicBezTo>
                  <a:cubicBezTo>
                    <a:pt x="30" y="71"/>
                    <a:pt x="28" y="71"/>
                    <a:pt x="26" y="70"/>
                  </a:cubicBezTo>
                  <a:cubicBezTo>
                    <a:pt x="24" y="70"/>
                    <a:pt x="20" y="68"/>
                    <a:pt x="20" y="68"/>
                  </a:cubicBezTo>
                  <a:cubicBezTo>
                    <a:pt x="19" y="68"/>
                    <a:pt x="19" y="67"/>
                    <a:pt x="18" y="67"/>
                  </a:cubicBezTo>
                  <a:cubicBezTo>
                    <a:pt x="17" y="67"/>
                    <a:pt x="13" y="63"/>
                    <a:pt x="12" y="62"/>
                  </a:cubicBezTo>
                  <a:cubicBezTo>
                    <a:pt x="11" y="61"/>
                    <a:pt x="10" y="60"/>
                    <a:pt x="9" y="59"/>
                  </a:cubicBezTo>
                  <a:cubicBezTo>
                    <a:pt x="8" y="57"/>
                    <a:pt x="6" y="54"/>
                    <a:pt x="5" y="51"/>
                  </a:cubicBezTo>
                  <a:cubicBezTo>
                    <a:pt x="5" y="50"/>
                    <a:pt x="5" y="49"/>
                    <a:pt x="4" y="49"/>
                  </a:cubicBezTo>
                  <a:cubicBezTo>
                    <a:pt x="4" y="49"/>
                    <a:pt x="4" y="47"/>
                    <a:pt x="3" y="46"/>
                  </a:cubicBezTo>
                  <a:cubicBezTo>
                    <a:pt x="2" y="44"/>
                    <a:pt x="2" y="40"/>
                    <a:pt x="3" y="37"/>
                  </a:cubicBezTo>
                  <a:cubicBezTo>
                    <a:pt x="3" y="35"/>
                    <a:pt x="3" y="34"/>
                    <a:pt x="4" y="31"/>
                  </a:cubicBezTo>
                  <a:cubicBezTo>
                    <a:pt x="4" y="29"/>
                    <a:pt x="5" y="27"/>
                    <a:pt x="6" y="25"/>
                  </a:cubicBezTo>
                  <a:cubicBezTo>
                    <a:pt x="6" y="25"/>
                    <a:pt x="6" y="24"/>
                    <a:pt x="6" y="24"/>
                  </a:cubicBezTo>
                  <a:cubicBezTo>
                    <a:pt x="6" y="24"/>
                    <a:pt x="6" y="23"/>
                    <a:pt x="6" y="23"/>
                  </a:cubicBezTo>
                  <a:cubicBezTo>
                    <a:pt x="6" y="23"/>
                    <a:pt x="7" y="22"/>
                    <a:pt x="7" y="21"/>
                  </a:cubicBezTo>
                  <a:cubicBezTo>
                    <a:pt x="8" y="19"/>
                    <a:pt x="9" y="17"/>
                    <a:pt x="12" y="15"/>
                  </a:cubicBezTo>
                  <a:cubicBezTo>
                    <a:pt x="14" y="13"/>
                    <a:pt x="16" y="12"/>
                    <a:pt x="16" y="12"/>
                  </a:cubicBezTo>
                  <a:cubicBezTo>
                    <a:pt x="16" y="11"/>
                    <a:pt x="18" y="10"/>
                    <a:pt x="18" y="10"/>
                  </a:cubicBezTo>
                  <a:cubicBezTo>
                    <a:pt x="19" y="9"/>
                    <a:pt x="20" y="8"/>
                    <a:pt x="21" y="8"/>
                  </a:cubicBezTo>
                  <a:cubicBezTo>
                    <a:pt x="21" y="7"/>
                    <a:pt x="21" y="7"/>
                    <a:pt x="22" y="7"/>
                  </a:cubicBezTo>
                  <a:cubicBezTo>
                    <a:pt x="22" y="7"/>
                    <a:pt x="23" y="7"/>
                    <a:pt x="23" y="6"/>
                  </a:cubicBezTo>
                  <a:cubicBezTo>
                    <a:pt x="23" y="6"/>
                    <a:pt x="25" y="6"/>
                    <a:pt x="27" y="5"/>
                  </a:cubicBezTo>
                  <a:cubicBezTo>
                    <a:pt x="30" y="4"/>
                    <a:pt x="31" y="3"/>
                    <a:pt x="34" y="3"/>
                  </a:cubicBezTo>
                  <a:cubicBezTo>
                    <a:pt x="35" y="3"/>
                    <a:pt x="36" y="3"/>
                    <a:pt x="36" y="3"/>
                  </a:cubicBezTo>
                  <a:close/>
                  <a:moveTo>
                    <a:pt x="36" y="4"/>
                  </a:moveTo>
                  <a:cubicBezTo>
                    <a:pt x="36" y="4"/>
                    <a:pt x="36" y="4"/>
                    <a:pt x="36" y="4"/>
                  </a:cubicBezTo>
                  <a:cubicBezTo>
                    <a:pt x="35" y="5"/>
                    <a:pt x="35" y="6"/>
                    <a:pt x="35" y="6"/>
                  </a:cubicBezTo>
                  <a:cubicBezTo>
                    <a:pt x="35" y="7"/>
                    <a:pt x="35" y="7"/>
                    <a:pt x="35" y="8"/>
                  </a:cubicBezTo>
                  <a:cubicBezTo>
                    <a:pt x="35" y="8"/>
                    <a:pt x="35" y="9"/>
                    <a:pt x="35" y="10"/>
                  </a:cubicBezTo>
                  <a:cubicBezTo>
                    <a:pt x="35" y="10"/>
                    <a:pt x="35" y="11"/>
                    <a:pt x="35" y="12"/>
                  </a:cubicBezTo>
                  <a:cubicBezTo>
                    <a:pt x="36" y="16"/>
                    <a:pt x="38" y="15"/>
                    <a:pt x="37" y="13"/>
                  </a:cubicBezTo>
                  <a:cubicBezTo>
                    <a:pt x="37" y="13"/>
                    <a:pt x="37" y="12"/>
                    <a:pt x="37" y="11"/>
                  </a:cubicBezTo>
                  <a:cubicBezTo>
                    <a:pt x="37" y="11"/>
                    <a:pt x="37" y="10"/>
                    <a:pt x="37" y="9"/>
                  </a:cubicBezTo>
                  <a:cubicBezTo>
                    <a:pt x="37" y="9"/>
                    <a:pt x="37" y="8"/>
                    <a:pt x="37" y="8"/>
                  </a:cubicBezTo>
                  <a:cubicBezTo>
                    <a:pt x="37" y="7"/>
                    <a:pt x="37" y="7"/>
                    <a:pt x="37" y="6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4"/>
                    <a:pt x="37" y="4"/>
                    <a:pt x="36" y="4"/>
                  </a:cubicBezTo>
                  <a:close/>
                  <a:moveTo>
                    <a:pt x="51" y="9"/>
                  </a:moveTo>
                  <a:cubicBezTo>
                    <a:pt x="51" y="9"/>
                    <a:pt x="50" y="9"/>
                    <a:pt x="50" y="9"/>
                  </a:cubicBezTo>
                  <a:cubicBezTo>
                    <a:pt x="50" y="10"/>
                    <a:pt x="49" y="12"/>
                    <a:pt x="49" y="12"/>
                  </a:cubicBezTo>
                  <a:cubicBezTo>
                    <a:pt x="48" y="12"/>
                    <a:pt x="49" y="14"/>
                    <a:pt x="49" y="14"/>
                  </a:cubicBezTo>
                  <a:cubicBezTo>
                    <a:pt x="50" y="14"/>
                    <a:pt x="50" y="15"/>
                    <a:pt x="50" y="15"/>
                  </a:cubicBezTo>
                  <a:cubicBezTo>
                    <a:pt x="50" y="15"/>
                    <a:pt x="51" y="14"/>
                    <a:pt x="51" y="12"/>
                  </a:cubicBezTo>
                  <a:cubicBezTo>
                    <a:pt x="53" y="10"/>
                    <a:pt x="53" y="9"/>
                    <a:pt x="51" y="9"/>
                  </a:cubicBezTo>
                  <a:cubicBezTo>
                    <a:pt x="51" y="9"/>
                    <a:pt x="51" y="9"/>
                    <a:pt x="51" y="9"/>
                  </a:cubicBezTo>
                  <a:close/>
                  <a:moveTo>
                    <a:pt x="22" y="10"/>
                  </a:moveTo>
                  <a:cubicBezTo>
                    <a:pt x="22" y="10"/>
                    <a:pt x="21" y="10"/>
                    <a:pt x="21" y="10"/>
                  </a:cubicBezTo>
                  <a:cubicBezTo>
                    <a:pt x="21" y="11"/>
                    <a:pt x="21" y="12"/>
                    <a:pt x="22" y="13"/>
                  </a:cubicBezTo>
                  <a:cubicBezTo>
                    <a:pt x="22" y="14"/>
                    <a:pt x="23" y="14"/>
                    <a:pt x="23" y="15"/>
                  </a:cubicBezTo>
                  <a:cubicBezTo>
                    <a:pt x="23" y="15"/>
                    <a:pt x="24" y="16"/>
                    <a:pt x="25" y="16"/>
                  </a:cubicBezTo>
                  <a:cubicBezTo>
                    <a:pt x="25" y="16"/>
                    <a:pt x="25" y="16"/>
                    <a:pt x="25" y="16"/>
                  </a:cubicBezTo>
                  <a:cubicBezTo>
                    <a:pt x="25" y="16"/>
                    <a:pt x="26" y="16"/>
                    <a:pt x="26" y="15"/>
                  </a:cubicBezTo>
                  <a:cubicBezTo>
                    <a:pt x="26" y="14"/>
                    <a:pt x="26" y="13"/>
                    <a:pt x="25" y="13"/>
                  </a:cubicBezTo>
                  <a:cubicBezTo>
                    <a:pt x="25" y="13"/>
                    <a:pt x="24" y="13"/>
                    <a:pt x="24" y="13"/>
                  </a:cubicBezTo>
                  <a:cubicBezTo>
                    <a:pt x="25" y="12"/>
                    <a:pt x="24" y="12"/>
                    <a:pt x="23" y="11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2" y="10"/>
                    <a:pt x="22" y="10"/>
                    <a:pt x="22" y="10"/>
                  </a:cubicBezTo>
                  <a:close/>
                  <a:moveTo>
                    <a:pt x="19" y="11"/>
                  </a:moveTo>
                  <a:cubicBezTo>
                    <a:pt x="19" y="11"/>
                    <a:pt x="19" y="12"/>
                    <a:pt x="19" y="12"/>
                  </a:cubicBezTo>
                  <a:cubicBezTo>
                    <a:pt x="17" y="15"/>
                    <a:pt x="23" y="19"/>
                    <a:pt x="23" y="21"/>
                  </a:cubicBezTo>
                  <a:cubicBezTo>
                    <a:pt x="23" y="30"/>
                    <a:pt x="25" y="32"/>
                    <a:pt x="28" y="34"/>
                  </a:cubicBezTo>
                  <a:cubicBezTo>
                    <a:pt x="28" y="35"/>
                    <a:pt x="29" y="35"/>
                    <a:pt x="30" y="36"/>
                  </a:cubicBezTo>
                  <a:cubicBezTo>
                    <a:pt x="31" y="36"/>
                    <a:pt x="31" y="37"/>
                    <a:pt x="32" y="38"/>
                  </a:cubicBezTo>
                  <a:cubicBezTo>
                    <a:pt x="32" y="39"/>
                    <a:pt x="33" y="40"/>
                    <a:pt x="34" y="40"/>
                  </a:cubicBezTo>
                  <a:cubicBezTo>
                    <a:pt x="34" y="40"/>
                    <a:pt x="35" y="40"/>
                    <a:pt x="35" y="40"/>
                  </a:cubicBezTo>
                  <a:cubicBezTo>
                    <a:pt x="35" y="40"/>
                    <a:pt x="36" y="40"/>
                    <a:pt x="36" y="40"/>
                  </a:cubicBezTo>
                  <a:cubicBezTo>
                    <a:pt x="38" y="40"/>
                    <a:pt x="39" y="39"/>
                    <a:pt x="39" y="36"/>
                  </a:cubicBezTo>
                  <a:cubicBezTo>
                    <a:pt x="39" y="35"/>
                    <a:pt x="39" y="35"/>
                    <a:pt x="38" y="34"/>
                  </a:cubicBezTo>
                  <a:cubicBezTo>
                    <a:pt x="38" y="33"/>
                    <a:pt x="37" y="33"/>
                    <a:pt x="38" y="32"/>
                  </a:cubicBezTo>
                  <a:cubicBezTo>
                    <a:pt x="38" y="32"/>
                    <a:pt x="38" y="32"/>
                    <a:pt x="38" y="31"/>
                  </a:cubicBezTo>
                  <a:cubicBezTo>
                    <a:pt x="38" y="31"/>
                    <a:pt x="38" y="31"/>
                    <a:pt x="38" y="30"/>
                  </a:cubicBezTo>
                  <a:cubicBezTo>
                    <a:pt x="38" y="30"/>
                    <a:pt x="38" y="30"/>
                    <a:pt x="38" y="29"/>
                  </a:cubicBezTo>
                  <a:cubicBezTo>
                    <a:pt x="38" y="29"/>
                    <a:pt x="39" y="28"/>
                    <a:pt x="39" y="28"/>
                  </a:cubicBezTo>
                  <a:cubicBezTo>
                    <a:pt x="39" y="28"/>
                    <a:pt x="39" y="27"/>
                    <a:pt x="39" y="27"/>
                  </a:cubicBezTo>
                  <a:cubicBezTo>
                    <a:pt x="39" y="27"/>
                    <a:pt x="39" y="26"/>
                    <a:pt x="39" y="26"/>
                  </a:cubicBezTo>
                  <a:cubicBezTo>
                    <a:pt x="39" y="26"/>
                    <a:pt x="39" y="25"/>
                    <a:pt x="39" y="25"/>
                  </a:cubicBezTo>
                  <a:cubicBezTo>
                    <a:pt x="39" y="24"/>
                    <a:pt x="39" y="24"/>
                    <a:pt x="39" y="24"/>
                  </a:cubicBezTo>
                  <a:cubicBezTo>
                    <a:pt x="39" y="23"/>
                    <a:pt x="39" y="23"/>
                    <a:pt x="39" y="22"/>
                  </a:cubicBezTo>
                  <a:cubicBezTo>
                    <a:pt x="38" y="22"/>
                    <a:pt x="38" y="22"/>
                    <a:pt x="38" y="21"/>
                  </a:cubicBezTo>
                  <a:cubicBezTo>
                    <a:pt x="38" y="21"/>
                    <a:pt x="37" y="21"/>
                    <a:pt x="37" y="20"/>
                  </a:cubicBezTo>
                  <a:cubicBezTo>
                    <a:pt x="37" y="20"/>
                    <a:pt x="37" y="19"/>
                    <a:pt x="37" y="19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8" y="14"/>
                    <a:pt x="35" y="14"/>
                    <a:pt x="35" y="17"/>
                  </a:cubicBezTo>
                  <a:cubicBezTo>
                    <a:pt x="35" y="17"/>
                    <a:pt x="35" y="18"/>
                    <a:pt x="35" y="18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20"/>
                    <a:pt x="35" y="20"/>
                    <a:pt x="34" y="20"/>
                  </a:cubicBezTo>
                  <a:cubicBezTo>
                    <a:pt x="34" y="21"/>
                    <a:pt x="34" y="21"/>
                    <a:pt x="34" y="21"/>
                  </a:cubicBezTo>
                  <a:cubicBezTo>
                    <a:pt x="33" y="21"/>
                    <a:pt x="33" y="22"/>
                    <a:pt x="33" y="22"/>
                  </a:cubicBezTo>
                  <a:cubicBezTo>
                    <a:pt x="33" y="22"/>
                    <a:pt x="33" y="23"/>
                    <a:pt x="33" y="23"/>
                  </a:cubicBezTo>
                  <a:cubicBezTo>
                    <a:pt x="32" y="23"/>
                    <a:pt x="32" y="24"/>
                    <a:pt x="32" y="24"/>
                  </a:cubicBezTo>
                  <a:cubicBezTo>
                    <a:pt x="32" y="24"/>
                    <a:pt x="32" y="25"/>
                    <a:pt x="32" y="25"/>
                  </a:cubicBezTo>
                  <a:cubicBezTo>
                    <a:pt x="32" y="26"/>
                    <a:pt x="32" y="26"/>
                    <a:pt x="32" y="26"/>
                  </a:cubicBezTo>
                  <a:cubicBezTo>
                    <a:pt x="32" y="26"/>
                    <a:pt x="32" y="27"/>
                    <a:pt x="33" y="28"/>
                  </a:cubicBezTo>
                  <a:cubicBezTo>
                    <a:pt x="33" y="29"/>
                    <a:pt x="33" y="30"/>
                    <a:pt x="33" y="30"/>
                  </a:cubicBezTo>
                  <a:cubicBezTo>
                    <a:pt x="33" y="30"/>
                    <a:pt x="33" y="30"/>
                    <a:pt x="33" y="30"/>
                  </a:cubicBezTo>
                  <a:cubicBezTo>
                    <a:pt x="32" y="26"/>
                    <a:pt x="32" y="23"/>
                    <a:pt x="25" y="19"/>
                  </a:cubicBezTo>
                  <a:cubicBezTo>
                    <a:pt x="24" y="17"/>
                    <a:pt x="22" y="14"/>
                    <a:pt x="20" y="12"/>
                  </a:cubicBezTo>
                  <a:cubicBezTo>
                    <a:pt x="20" y="12"/>
                    <a:pt x="20" y="12"/>
                    <a:pt x="19" y="12"/>
                  </a:cubicBezTo>
                  <a:cubicBezTo>
                    <a:pt x="19" y="11"/>
                    <a:pt x="19" y="11"/>
                    <a:pt x="19" y="11"/>
                  </a:cubicBezTo>
                  <a:close/>
                  <a:moveTo>
                    <a:pt x="11" y="22"/>
                  </a:moveTo>
                  <a:cubicBezTo>
                    <a:pt x="11" y="22"/>
                    <a:pt x="11" y="22"/>
                    <a:pt x="10" y="23"/>
                  </a:cubicBezTo>
                  <a:cubicBezTo>
                    <a:pt x="9" y="23"/>
                    <a:pt x="9" y="25"/>
                    <a:pt x="10" y="25"/>
                  </a:cubicBezTo>
                  <a:cubicBezTo>
                    <a:pt x="10" y="24"/>
                    <a:pt x="11" y="25"/>
                    <a:pt x="12" y="25"/>
                  </a:cubicBezTo>
                  <a:cubicBezTo>
                    <a:pt x="14" y="27"/>
                    <a:pt x="15" y="27"/>
                    <a:pt x="15" y="25"/>
                  </a:cubicBezTo>
                  <a:cubicBezTo>
                    <a:pt x="16" y="24"/>
                    <a:pt x="15" y="24"/>
                    <a:pt x="14" y="23"/>
                  </a:cubicBezTo>
                  <a:cubicBezTo>
                    <a:pt x="13" y="22"/>
                    <a:pt x="12" y="22"/>
                    <a:pt x="11" y="22"/>
                  </a:cubicBezTo>
                  <a:close/>
                  <a:moveTo>
                    <a:pt x="61" y="23"/>
                  </a:moveTo>
                  <a:cubicBezTo>
                    <a:pt x="61" y="23"/>
                    <a:pt x="60" y="24"/>
                    <a:pt x="59" y="24"/>
                  </a:cubicBezTo>
                  <a:cubicBezTo>
                    <a:pt x="59" y="25"/>
                    <a:pt x="58" y="25"/>
                    <a:pt x="57" y="25"/>
                  </a:cubicBezTo>
                  <a:cubicBezTo>
                    <a:pt x="56" y="25"/>
                    <a:pt x="56" y="26"/>
                    <a:pt x="57" y="26"/>
                  </a:cubicBezTo>
                  <a:cubicBezTo>
                    <a:pt x="57" y="27"/>
                    <a:pt x="58" y="27"/>
                    <a:pt x="61" y="26"/>
                  </a:cubicBezTo>
                  <a:cubicBezTo>
                    <a:pt x="62" y="25"/>
                    <a:pt x="62" y="25"/>
                    <a:pt x="62" y="24"/>
                  </a:cubicBezTo>
                  <a:cubicBezTo>
                    <a:pt x="62" y="24"/>
                    <a:pt x="62" y="23"/>
                    <a:pt x="61" y="23"/>
                  </a:cubicBezTo>
                  <a:close/>
                  <a:moveTo>
                    <a:pt x="18" y="35"/>
                  </a:moveTo>
                  <a:cubicBezTo>
                    <a:pt x="18" y="35"/>
                    <a:pt x="18" y="35"/>
                    <a:pt x="17" y="35"/>
                  </a:cubicBezTo>
                  <a:cubicBezTo>
                    <a:pt x="17" y="35"/>
                    <a:pt x="15" y="35"/>
                    <a:pt x="13" y="35"/>
                  </a:cubicBezTo>
                  <a:cubicBezTo>
                    <a:pt x="11" y="35"/>
                    <a:pt x="9" y="35"/>
                    <a:pt x="8" y="35"/>
                  </a:cubicBezTo>
                  <a:cubicBezTo>
                    <a:pt x="6" y="36"/>
                    <a:pt x="6" y="36"/>
                    <a:pt x="6" y="37"/>
                  </a:cubicBezTo>
                  <a:cubicBezTo>
                    <a:pt x="5" y="37"/>
                    <a:pt x="5" y="38"/>
                    <a:pt x="6" y="38"/>
                  </a:cubicBezTo>
                  <a:cubicBezTo>
                    <a:pt x="6" y="39"/>
                    <a:pt x="7" y="39"/>
                    <a:pt x="8" y="38"/>
                  </a:cubicBezTo>
                  <a:cubicBezTo>
                    <a:pt x="9" y="38"/>
                    <a:pt x="10" y="38"/>
                    <a:pt x="14" y="38"/>
                  </a:cubicBezTo>
                  <a:cubicBezTo>
                    <a:pt x="17" y="38"/>
                    <a:pt x="18" y="38"/>
                    <a:pt x="19" y="37"/>
                  </a:cubicBezTo>
                  <a:cubicBezTo>
                    <a:pt x="19" y="37"/>
                    <a:pt x="19" y="37"/>
                    <a:pt x="19" y="36"/>
                  </a:cubicBezTo>
                  <a:cubicBezTo>
                    <a:pt x="19" y="35"/>
                    <a:pt x="19" y="35"/>
                    <a:pt x="18" y="35"/>
                  </a:cubicBezTo>
                  <a:close/>
                  <a:moveTo>
                    <a:pt x="64" y="37"/>
                  </a:moveTo>
                  <a:cubicBezTo>
                    <a:pt x="64" y="37"/>
                    <a:pt x="63" y="37"/>
                    <a:pt x="62" y="38"/>
                  </a:cubicBezTo>
                  <a:cubicBezTo>
                    <a:pt x="61" y="38"/>
                    <a:pt x="59" y="38"/>
                    <a:pt x="58" y="38"/>
                  </a:cubicBezTo>
                  <a:cubicBezTo>
                    <a:pt x="55" y="38"/>
                    <a:pt x="54" y="39"/>
                    <a:pt x="53" y="40"/>
                  </a:cubicBezTo>
                  <a:cubicBezTo>
                    <a:pt x="53" y="40"/>
                    <a:pt x="53" y="40"/>
                    <a:pt x="53" y="41"/>
                  </a:cubicBezTo>
                  <a:cubicBezTo>
                    <a:pt x="54" y="41"/>
                    <a:pt x="54" y="41"/>
                    <a:pt x="54" y="41"/>
                  </a:cubicBezTo>
                  <a:cubicBezTo>
                    <a:pt x="54" y="41"/>
                    <a:pt x="56" y="41"/>
                    <a:pt x="57" y="41"/>
                  </a:cubicBezTo>
                  <a:cubicBezTo>
                    <a:pt x="60" y="41"/>
                    <a:pt x="64" y="40"/>
                    <a:pt x="65" y="40"/>
                  </a:cubicBezTo>
                  <a:cubicBezTo>
                    <a:pt x="65" y="39"/>
                    <a:pt x="65" y="38"/>
                    <a:pt x="65" y="37"/>
                  </a:cubicBezTo>
                  <a:cubicBezTo>
                    <a:pt x="65" y="37"/>
                    <a:pt x="65" y="37"/>
                    <a:pt x="65" y="37"/>
                  </a:cubicBezTo>
                  <a:cubicBezTo>
                    <a:pt x="64" y="37"/>
                    <a:pt x="64" y="37"/>
                    <a:pt x="64" y="37"/>
                  </a:cubicBezTo>
                  <a:close/>
                  <a:moveTo>
                    <a:pt x="56" y="49"/>
                  </a:moveTo>
                  <a:cubicBezTo>
                    <a:pt x="56" y="49"/>
                    <a:pt x="56" y="49"/>
                    <a:pt x="56" y="49"/>
                  </a:cubicBezTo>
                  <a:cubicBezTo>
                    <a:pt x="55" y="49"/>
                    <a:pt x="54" y="50"/>
                    <a:pt x="54" y="50"/>
                  </a:cubicBezTo>
                  <a:cubicBezTo>
                    <a:pt x="53" y="50"/>
                    <a:pt x="53" y="50"/>
                    <a:pt x="54" y="51"/>
                  </a:cubicBezTo>
                  <a:cubicBezTo>
                    <a:pt x="54" y="51"/>
                    <a:pt x="55" y="52"/>
                    <a:pt x="55" y="52"/>
                  </a:cubicBezTo>
                  <a:cubicBezTo>
                    <a:pt x="56" y="52"/>
                    <a:pt x="57" y="52"/>
                    <a:pt x="57" y="52"/>
                  </a:cubicBezTo>
                  <a:cubicBezTo>
                    <a:pt x="58" y="52"/>
                    <a:pt x="59" y="53"/>
                    <a:pt x="59" y="52"/>
                  </a:cubicBezTo>
                  <a:cubicBezTo>
                    <a:pt x="60" y="52"/>
                    <a:pt x="60" y="52"/>
                    <a:pt x="61" y="52"/>
                  </a:cubicBezTo>
                  <a:cubicBezTo>
                    <a:pt x="61" y="52"/>
                    <a:pt x="61" y="52"/>
                    <a:pt x="61" y="51"/>
                  </a:cubicBezTo>
                  <a:cubicBezTo>
                    <a:pt x="61" y="50"/>
                    <a:pt x="61" y="50"/>
                    <a:pt x="59" y="50"/>
                  </a:cubicBezTo>
                  <a:cubicBezTo>
                    <a:pt x="58" y="50"/>
                    <a:pt x="57" y="50"/>
                    <a:pt x="57" y="50"/>
                  </a:cubicBezTo>
                  <a:cubicBezTo>
                    <a:pt x="56" y="50"/>
                    <a:pt x="56" y="50"/>
                    <a:pt x="57" y="50"/>
                  </a:cubicBezTo>
                  <a:cubicBezTo>
                    <a:pt x="57" y="49"/>
                    <a:pt x="57" y="49"/>
                    <a:pt x="56" y="49"/>
                  </a:cubicBezTo>
                  <a:close/>
                  <a:moveTo>
                    <a:pt x="15" y="50"/>
                  </a:moveTo>
                  <a:cubicBezTo>
                    <a:pt x="14" y="50"/>
                    <a:pt x="14" y="50"/>
                    <a:pt x="14" y="50"/>
                  </a:cubicBezTo>
                  <a:cubicBezTo>
                    <a:pt x="14" y="51"/>
                    <a:pt x="13" y="51"/>
                    <a:pt x="13" y="51"/>
                  </a:cubicBezTo>
                  <a:cubicBezTo>
                    <a:pt x="12" y="52"/>
                    <a:pt x="12" y="52"/>
                    <a:pt x="12" y="52"/>
                  </a:cubicBezTo>
                  <a:cubicBezTo>
                    <a:pt x="12" y="53"/>
                    <a:pt x="11" y="53"/>
                    <a:pt x="11" y="53"/>
                  </a:cubicBezTo>
                  <a:cubicBezTo>
                    <a:pt x="10" y="53"/>
                    <a:pt x="10" y="53"/>
                    <a:pt x="10" y="53"/>
                  </a:cubicBezTo>
                  <a:cubicBezTo>
                    <a:pt x="10" y="54"/>
                    <a:pt x="11" y="54"/>
                    <a:pt x="11" y="55"/>
                  </a:cubicBezTo>
                  <a:cubicBezTo>
                    <a:pt x="11" y="55"/>
                    <a:pt x="13" y="55"/>
                    <a:pt x="13" y="54"/>
                  </a:cubicBezTo>
                  <a:cubicBezTo>
                    <a:pt x="13" y="54"/>
                    <a:pt x="14" y="53"/>
                    <a:pt x="15" y="53"/>
                  </a:cubicBezTo>
                  <a:cubicBezTo>
                    <a:pt x="15" y="52"/>
                    <a:pt x="16" y="51"/>
                    <a:pt x="16" y="51"/>
                  </a:cubicBezTo>
                  <a:cubicBezTo>
                    <a:pt x="16" y="50"/>
                    <a:pt x="16" y="50"/>
                    <a:pt x="15" y="50"/>
                  </a:cubicBezTo>
                  <a:close/>
                  <a:moveTo>
                    <a:pt x="34" y="52"/>
                  </a:moveTo>
                  <a:cubicBezTo>
                    <a:pt x="34" y="52"/>
                    <a:pt x="34" y="52"/>
                    <a:pt x="33" y="52"/>
                  </a:cubicBezTo>
                  <a:cubicBezTo>
                    <a:pt x="33" y="53"/>
                    <a:pt x="33" y="53"/>
                    <a:pt x="33" y="54"/>
                  </a:cubicBezTo>
                  <a:cubicBezTo>
                    <a:pt x="33" y="55"/>
                    <a:pt x="33" y="57"/>
                    <a:pt x="33" y="58"/>
                  </a:cubicBezTo>
                  <a:cubicBezTo>
                    <a:pt x="33" y="59"/>
                    <a:pt x="34" y="61"/>
                    <a:pt x="34" y="62"/>
                  </a:cubicBezTo>
                  <a:cubicBezTo>
                    <a:pt x="34" y="63"/>
                    <a:pt x="34" y="65"/>
                    <a:pt x="34" y="65"/>
                  </a:cubicBezTo>
                  <a:cubicBezTo>
                    <a:pt x="34" y="65"/>
                    <a:pt x="34" y="65"/>
                    <a:pt x="34" y="65"/>
                  </a:cubicBezTo>
                  <a:cubicBezTo>
                    <a:pt x="34" y="66"/>
                    <a:pt x="34" y="66"/>
                    <a:pt x="35" y="66"/>
                  </a:cubicBezTo>
                  <a:cubicBezTo>
                    <a:pt x="36" y="66"/>
                    <a:pt x="36" y="65"/>
                    <a:pt x="36" y="64"/>
                  </a:cubicBezTo>
                  <a:cubicBezTo>
                    <a:pt x="36" y="63"/>
                    <a:pt x="35" y="60"/>
                    <a:pt x="35" y="60"/>
                  </a:cubicBezTo>
                  <a:cubicBezTo>
                    <a:pt x="35" y="60"/>
                    <a:pt x="35" y="58"/>
                    <a:pt x="35" y="56"/>
                  </a:cubicBezTo>
                  <a:cubicBezTo>
                    <a:pt x="35" y="54"/>
                    <a:pt x="35" y="52"/>
                    <a:pt x="35" y="52"/>
                  </a:cubicBezTo>
                  <a:cubicBezTo>
                    <a:pt x="34" y="52"/>
                    <a:pt x="34" y="52"/>
                    <a:pt x="34" y="52"/>
                  </a:cubicBezTo>
                  <a:close/>
                  <a:moveTo>
                    <a:pt x="47" y="56"/>
                  </a:moveTo>
                  <a:cubicBezTo>
                    <a:pt x="47" y="56"/>
                    <a:pt x="46" y="56"/>
                    <a:pt x="46" y="56"/>
                  </a:cubicBezTo>
                  <a:cubicBezTo>
                    <a:pt x="46" y="56"/>
                    <a:pt x="46" y="56"/>
                    <a:pt x="46" y="56"/>
                  </a:cubicBezTo>
                  <a:cubicBezTo>
                    <a:pt x="45" y="57"/>
                    <a:pt x="45" y="57"/>
                    <a:pt x="46" y="58"/>
                  </a:cubicBezTo>
                  <a:cubicBezTo>
                    <a:pt x="46" y="58"/>
                    <a:pt x="46" y="59"/>
                    <a:pt x="46" y="59"/>
                  </a:cubicBezTo>
                  <a:cubicBezTo>
                    <a:pt x="46" y="59"/>
                    <a:pt x="48" y="61"/>
                    <a:pt x="48" y="62"/>
                  </a:cubicBezTo>
                  <a:cubicBezTo>
                    <a:pt x="49" y="62"/>
                    <a:pt x="49" y="62"/>
                    <a:pt x="50" y="61"/>
                  </a:cubicBezTo>
                  <a:cubicBezTo>
                    <a:pt x="50" y="60"/>
                    <a:pt x="50" y="59"/>
                    <a:pt x="49" y="58"/>
                  </a:cubicBezTo>
                  <a:cubicBezTo>
                    <a:pt x="48" y="57"/>
                    <a:pt x="47" y="56"/>
                    <a:pt x="47" y="56"/>
                  </a:cubicBezTo>
                  <a:close/>
                  <a:moveTo>
                    <a:pt x="26" y="59"/>
                  </a:moveTo>
                  <a:cubicBezTo>
                    <a:pt x="26" y="59"/>
                    <a:pt x="26" y="59"/>
                    <a:pt x="26" y="59"/>
                  </a:cubicBezTo>
                  <a:cubicBezTo>
                    <a:pt x="26" y="59"/>
                    <a:pt x="25" y="59"/>
                    <a:pt x="25" y="59"/>
                  </a:cubicBezTo>
                  <a:cubicBezTo>
                    <a:pt x="24" y="62"/>
                    <a:pt x="23" y="63"/>
                    <a:pt x="23" y="63"/>
                  </a:cubicBezTo>
                  <a:cubicBezTo>
                    <a:pt x="24" y="64"/>
                    <a:pt x="25" y="64"/>
                    <a:pt x="25" y="63"/>
                  </a:cubicBezTo>
                  <a:cubicBezTo>
                    <a:pt x="26" y="63"/>
                    <a:pt x="27" y="60"/>
                    <a:pt x="27" y="59"/>
                  </a:cubicBezTo>
                  <a:cubicBezTo>
                    <a:pt x="27" y="59"/>
                    <a:pt x="27" y="59"/>
                    <a:pt x="26" y="5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8" name="Freeform 314"/>
            <p:cNvSpPr>
              <a:spLocks noEditPoints="1"/>
            </p:cNvSpPr>
            <p:nvPr/>
          </p:nvSpPr>
          <p:spPr bwMode="auto">
            <a:xfrm>
              <a:off x="2518" y="3958"/>
              <a:ext cx="103" cy="92"/>
            </a:xfrm>
            <a:custGeom>
              <a:avLst/>
              <a:gdLst>
                <a:gd name="T0" fmla="*/ 22 w 82"/>
                <a:gd name="T1" fmla="*/ 6 h 73"/>
                <a:gd name="T2" fmla="*/ 2 w 82"/>
                <a:gd name="T3" fmla="*/ 33 h 73"/>
                <a:gd name="T4" fmla="*/ 4 w 82"/>
                <a:gd name="T5" fmla="*/ 52 h 73"/>
                <a:gd name="T6" fmla="*/ 13 w 82"/>
                <a:gd name="T7" fmla="*/ 65 h 73"/>
                <a:gd name="T8" fmla="*/ 58 w 82"/>
                <a:gd name="T9" fmla="*/ 70 h 73"/>
                <a:gd name="T10" fmla="*/ 75 w 82"/>
                <a:gd name="T11" fmla="*/ 58 h 73"/>
                <a:gd name="T12" fmla="*/ 82 w 82"/>
                <a:gd name="T13" fmla="*/ 40 h 73"/>
                <a:gd name="T14" fmla="*/ 79 w 82"/>
                <a:gd name="T15" fmla="*/ 22 h 73"/>
                <a:gd name="T16" fmla="*/ 74 w 82"/>
                <a:gd name="T17" fmla="*/ 12 h 73"/>
                <a:gd name="T18" fmla="*/ 61 w 82"/>
                <a:gd name="T19" fmla="*/ 4 h 73"/>
                <a:gd name="T20" fmla="*/ 47 w 82"/>
                <a:gd name="T21" fmla="*/ 0 h 73"/>
                <a:gd name="T22" fmla="*/ 54 w 82"/>
                <a:gd name="T23" fmla="*/ 4 h 73"/>
                <a:gd name="T24" fmla="*/ 69 w 82"/>
                <a:gd name="T25" fmla="*/ 13 h 73"/>
                <a:gd name="T26" fmla="*/ 74 w 82"/>
                <a:gd name="T27" fmla="*/ 19 h 73"/>
                <a:gd name="T28" fmla="*/ 75 w 82"/>
                <a:gd name="T29" fmla="*/ 54 h 73"/>
                <a:gd name="T30" fmla="*/ 31 w 82"/>
                <a:gd name="T31" fmla="*/ 70 h 73"/>
                <a:gd name="T32" fmla="*/ 11 w 82"/>
                <a:gd name="T33" fmla="*/ 58 h 73"/>
                <a:gd name="T34" fmla="*/ 4 w 82"/>
                <a:gd name="T35" fmla="*/ 37 h 73"/>
                <a:gd name="T36" fmla="*/ 8 w 82"/>
                <a:gd name="T37" fmla="*/ 23 h 73"/>
                <a:gd name="T38" fmla="*/ 22 w 82"/>
                <a:gd name="T39" fmla="*/ 9 h 73"/>
                <a:gd name="T40" fmla="*/ 32 w 82"/>
                <a:gd name="T41" fmla="*/ 4 h 73"/>
                <a:gd name="T42" fmla="*/ 42 w 82"/>
                <a:gd name="T43" fmla="*/ 4 h 73"/>
                <a:gd name="T44" fmla="*/ 41 w 82"/>
                <a:gd name="T45" fmla="*/ 11 h 73"/>
                <a:gd name="T46" fmla="*/ 44 w 82"/>
                <a:gd name="T47" fmla="*/ 7 h 73"/>
                <a:gd name="T48" fmla="*/ 60 w 82"/>
                <a:gd name="T49" fmla="*/ 8 h 73"/>
                <a:gd name="T50" fmla="*/ 58 w 82"/>
                <a:gd name="T51" fmla="*/ 14 h 73"/>
                <a:gd name="T52" fmla="*/ 26 w 82"/>
                <a:gd name="T53" fmla="*/ 10 h 73"/>
                <a:gd name="T54" fmla="*/ 29 w 82"/>
                <a:gd name="T55" fmla="*/ 16 h 73"/>
                <a:gd name="T56" fmla="*/ 29 w 82"/>
                <a:gd name="T57" fmla="*/ 12 h 73"/>
                <a:gd name="T58" fmla="*/ 23 w 82"/>
                <a:gd name="T59" fmla="*/ 11 h 73"/>
                <a:gd name="T60" fmla="*/ 35 w 82"/>
                <a:gd name="T61" fmla="*/ 35 h 73"/>
                <a:gd name="T62" fmla="*/ 43 w 82"/>
                <a:gd name="T63" fmla="*/ 40 h 73"/>
                <a:gd name="T64" fmla="*/ 44 w 82"/>
                <a:gd name="T65" fmla="*/ 31 h 73"/>
                <a:gd name="T66" fmla="*/ 46 w 82"/>
                <a:gd name="T67" fmla="*/ 27 h 73"/>
                <a:gd name="T68" fmla="*/ 45 w 82"/>
                <a:gd name="T69" fmla="*/ 22 h 73"/>
                <a:gd name="T70" fmla="*/ 44 w 82"/>
                <a:gd name="T71" fmla="*/ 17 h 73"/>
                <a:gd name="T72" fmla="*/ 40 w 82"/>
                <a:gd name="T73" fmla="*/ 20 h 73"/>
                <a:gd name="T74" fmla="*/ 38 w 82"/>
                <a:gd name="T75" fmla="*/ 24 h 73"/>
                <a:gd name="T76" fmla="*/ 39 w 82"/>
                <a:gd name="T77" fmla="*/ 30 h 73"/>
                <a:gd name="T78" fmla="*/ 23 w 82"/>
                <a:gd name="T79" fmla="*/ 11 h 73"/>
                <a:gd name="T80" fmla="*/ 12 w 82"/>
                <a:gd name="T81" fmla="*/ 24 h 73"/>
                <a:gd name="T82" fmla="*/ 14 w 82"/>
                <a:gd name="T83" fmla="*/ 22 h 73"/>
                <a:gd name="T84" fmla="*/ 66 w 82"/>
                <a:gd name="T85" fmla="*/ 26 h 73"/>
                <a:gd name="T86" fmla="*/ 21 w 82"/>
                <a:gd name="T87" fmla="*/ 34 h 73"/>
                <a:gd name="T88" fmla="*/ 7 w 82"/>
                <a:gd name="T89" fmla="*/ 36 h 73"/>
                <a:gd name="T90" fmla="*/ 22 w 82"/>
                <a:gd name="T91" fmla="*/ 37 h 73"/>
                <a:gd name="T92" fmla="*/ 73 w 82"/>
                <a:gd name="T93" fmla="*/ 37 h 73"/>
                <a:gd name="T94" fmla="*/ 63 w 82"/>
                <a:gd name="T95" fmla="*/ 41 h 73"/>
                <a:gd name="T96" fmla="*/ 75 w 82"/>
                <a:gd name="T97" fmla="*/ 37 h 73"/>
                <a:gd name="T98" fmla="*/ 63 w 82"/>
                <a:gd name="T99" fmla="*/ 50 h 73"/>
                <a:gd name="T100" fmla="*/ 69 w 82"/>
                <a:gd name="T101" fmla="*/ 52 h 73"/>
                <a:gd name="T102" fmla="*/ 67 w 82"/>
                <a:gd name="T103" fmla="*/ 49 h 73"/>
                <a:gd name="T104" fmla="*/ 16 w 82"/>
                <a:gd name="T105" fmla="*/ 50 h 73"/>
                <a:gd name="T106" fmla="*/ 13 w 82"/>
                <a:gd name="T107" fmla="*/ 53 h 73"/>
                <a:gd name="T108" fmla="*/ 19 w 82"/>
                <a:gd name="T109" fmla="*/ 50 h 73"/>
                <a:gd name="T110" fmla="*/ 39 w 82"/>
                <a:gd name="T111" fmla="*/ 54 h 73"/>
                <a:gd name="T112" fmla="*/ 40 w 82"/>
                <a:gd name="T113" fmla="*/ 65 h 73"/>
                <a:gd name="T114" fmla="*/ 41 w 82"/>
                <a:gd name="T115" fmla="*/ 56 h 73"/>
                <a:gd name="T116" fmla="*/ 54 w 82"/>
                <a:gd name="T117" fmla="*/ 55 h 73"/>
                <a:gd name="T118" fmla="*/ 56 w 82"/>
                <a:gd name="T119" fmla="*/ 61 h 73"/>
                <a:gd name="T120" fmla="*/ 31 w 82"/>
                <a:gd name="T121" fmla="*/ 58 h 73"/>
                <a:gd name="T122" fmla="*/ 30 w 82"/>
                <a:gd name="T123" fmla="*/ 6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82" h="73">
                  <a:moveTo>
                    <a:pt x="43" y="0"/>
                  </a:moveTo>
                  <a:cubicBezTo>
                    <a:pt x="43" y="0"/>
                    <a:pt x="42" y="0"/>
                    <a:pt x="42" y="0"/>
                  </a:cubicBezTo>
                  <a:cubicBezTo>
                    <a:pt x="39" y="0"/>
                    <a:pt x="37" y="0"/>
                    <a:pt x="34" y="1"/>
                  </a:cubicBezTo>
                  <a:cubicBezTo>
                    <a:pt x="30" y="2"/>
                    <a:pt x="25" y="4"/>
                    <a:pt x="22" y="6"/>
                  </a:cubicBezTo>
                  <a:cubicBezTo>
                    <a:pt x="22" y="6"/>
                    <a:pt x="19" y="8"/>
                    <a:pt x="18" y="9"/>
                  </a:cubicBezTo>
                  <a:cubicBezTo>
                    <a:pt x="12" y="13"/>
                    <a:pt x="8" y="17"/>
                    <a:pt x="7" y="19"/>
                  </a:cubicBezTo>
                  <a:cubicBezTo>
                    <a:pt x="7" y="19"/>
                    <a:pt x="7" y="20"/>
                    <a:pt x="6" y="21"/>
                  </a:cubicBezTo>
                  <a:cubicBezTo>
                    <a:pt x="4" y="25"/>
                    <a:pt x="3" y="28"/>
                    <a:pt x="2" y="33"/>
                  </a:cubicBezTo>
                  <a:cubicBezTo>
                    <a:pt x="2" y="34"/>
                    <a:pt x="1" y="36"/>
                    <a:pt x="1" y="36"/>
                  </a:cubicBezTo>
                  <a:cubicBezTo>
                    <a:pt x="1" y="39"/>
                    <a:pt x="0" y="43"/>
                    <a:pt x="0" y="45"/>
                  </a:cubicBezTo>
                  <a:cubicBezTo>
                    <a:pt x="1" y="46"/>
                    <a:pt x="2" y="49"/>
                    <a:pt x="3" y="50"/>
                  </a:cubicBezTo>
                  <a:cubicBezTo>
                    <a:pt x="3" y="51"/>
                    <a:pt x="4" y="52"/>
                    <a:pt x="4" y="52"/>
                  </a:cubicBezTo>
                  <a:cubicBezTo>
                    <a:pt x="4" y="52"/>
                    <a:pt x="4" y="53"/>
                    <a:pt x="5" y="54"/>
                  </a:cubicBezTo>
                  <a:cubicBezTo>
                    <a:pt x="5" y="55"/>
                    <a:pt x="6" y="57"/>
                    <a:pt x="6" y="57"/>
                  </a:cubicBezTo>
                  <a:cubicBezTo>
                    <a:pt x="7" y="58"/>
                    <a:pt x="9" y="60"/>
                    <a:pt x="11" y="63"/>
                  </a:cubicBezTo>
                  <a:cubicBezTo>
                    <a:pt x="12" y="64"/>
                    <a:pt x="12" y="64"/>
                    <a:pt x="13" y="65"/>
                  </a:cubicBezTo>
                  <a:cubicBezTo>
                    <a:pt x="15" y="67"/>
                    <a:pt x="19" y="69"/>
                    <a:pt x="25" y="71"/>
                  </a:cubicBezTo>
                  <a:cubicBezTo>
                    <a:pt x="27" y="72"/>
                    <a:pt x="30" y="72"/>
                    <a:pt x="31" y="73"/>
                  </a:cubicBezTo>
                  <a:cubicBezTo>
                    <a:pt x="33" y="73"/>
                    <a:pt x="44" y="73"/>
                    <a:pt x="49" y="72"/>
                  </a:cubicBezTo>
                  <a:cubicBezTo>
                    <a:pt x="52" y="72"/>
                    <a:pt x="57" y="70"/>
                    <a:pt x="58" y="70"/>
                  </a:cubicBezTo>
                  <a:cubicBezTo>
                    <a:pt x="58" y="69"/>
                    <a:pt x="60" y="69"/>
                    <a:pt x="62" y="68"/>
                  </a:cubicBezTo>
                  <a:cubicBezTo>
                    <a:pt x="64" y="67"/>
                    <a:pt x="65" y="66"/>
                    <a:pt x="66" y="66"/>
                  </a:cubicBezTo>
                  <a:cubicBezTo>
                    <a:pt x="66" y="66"/>
                    <a:pt x="66" y="65"/>
                    <a:pt x="67" y="65"/>
                  </a:cubicBezTo>
                  <a:cubicBezTo>
                    <a:pt x="69" y="64"/>
                    <a:pt x="73" y="60"/>
                    <a:pt x="75" y="58"/>
                  </a:cubicBezTo>
                  <a:cubicBezTo>
                    <a:pt x="76" y="56"/>
                    <a:pt x="78" y="54"/>
                    <a:pt x="78" y="53"/>
                  </a:cubicBezTo>
                  <a:cubicBezTo>
                    <a:pt x="79" y="51"/>
                    <a:pt x="80" y="50"/>
                    <a:pt x="80" y="49"/>
                  </a:cubicBezTo>
                  <a:cubicBezTo>
                    <a:pt x="81" y="49"/>
                    <a:pt x="81" y="44"/>
                    <a:pt x="81" y="43"/>
                  </a:cubicBezTo>
                  <a:cubicBezTo>
                    <a:pt x="81" y="42"/>
                    <a:pt x="81" y="40"/>
                    <a:pt x="82" y="40"/>
                  </a:cubicBezTo>
                  <a:cubicBezTo>
                    <a:pt x="82" y="40"/>
                    <a:pt x="82" y="38"/>
                    <a:pt x="82" y="37"/>
                  </a:cubicBezTo>
                  <a:cubicBezTo>
                    <a:pt x="81" y="36"/>
                    <a:pt x="81" y="33"/>
                    <a:pt x="81" y="30"/>
                  </a:cubicBezTo>
                  <a:cubicBezTo>
                    <a:pt x="81" y="27"/>
                    <a:pt x="80" y="25"/>
                    <a:pt x="80" y="24"/>
                  </a:cubicBezTo>
                  <a:cubicBezTo>
                    <a:pt x="80" y="24"/>
                    <a:pt x="79" y="23"/>
                    <a:pt x="79" y="22"/>
                  </a:cubicBezTo>
                  <a:cubicBezTo>
                    <a:pt x="78" y="20"/>
                    <a:pt x="78" y="19"/>
                    <a:pt x="77" y="19"/>
                  </a:cubicBezTo>
                  <a:cubicBezTo>
                    <a:pt x="77" y="18"/>
                    <a:pt x="76" y="15"/>
                    <a:pt x="76" y="15"/>
                  </a:cubicBezTo>
                  <a:cubicBezTo>
                    <a:pt x="76" y="15"/>
                    <a:pt x="76" y="14"/>
                    <a:pt x="75" y="14"/>
                  </a:cubicBezTo>
                  <a:cubicBezTo>
                    <a:pt x="75" y="13"/>
                    <a:pt x="74" y="12"/>
                    <a:pt x="74" y="12"/>
                  </a:cubicBezTo>
                  <a:cubicBezTo>
                    <a:pt x="73" y="8"/>
                    <a:pt x="70" y="5"/>
                    <a:pt x="67" y="4"/>
                  </a:cubicBezTo>
                  <a:cubicBezTo>
                    <a:pt x="67" y="3"/>
                    <a:pt x="66" y="3"/>
                    <a:pt x="66" y="3"/>
                  </a:cubicBezTo>
                  <a:cubicBezTo>
                    <a:pt x="65" y="2"/>
                    <a:pt x="63" y="4"/>
                    <a:pt x="63" y="4"/>
                  </a:cubicBezTo>
                  <a:cubicBezTo>
                    <a:pt x="63" y="5"/>
                    <a:pt x="63" y="5"/>
                    <a:pt x="61" y="4"/>
                  </a:cubicBezTo>
                  <a:cubicBezTo>
                    <a:pt x="60" y="4"/>
                    <a:pt x="59" y="3"/>
                    <a:pt x="58" y="2"/>
                  </a:cubicBezTo>
                  <a:cubicBezTo>
                    <a:pt x="57" y="2"/>
                    <a:pt x="56" y="1"/>
                    <a:pt x="55" y="1"/>
                  </a:cubicBezTo>
                  <a:cubicBezTo>
                    <a:pt x="54" y="1"/>
                    <a:pt x="53" y="1"/>
                    <a:pt x="53" y="1"/>
                  </a:cubicBezTo>
                  <a:cubicBezTo>
                    <a:pt x="53" y="0"/>
                    <a:pt x="50" y="0"/>
                    <a:pt x="47" y="0"/>
                  </a:cubicBezTo>
                  <a:cubicBezTo>
                    <a:pt x="46" y="0"/>
                    <a:pt x="44" y="0"/>
                    <a:pt x="43" y="0"/>
                  </a:cubicBezTo>
                  <a:close/>
                  <a:moveTo>
                    <a:pt x="43" y="3"/>
                  </a:moveTo>
                  <a:cubicBezTo>
                    <a:pt x="43" y="3"/>
                    <a:pt x="44" y="3"/>
                    <a:pt x="45" y="3"/>
                  </a:cubicBezTo>
                  <a:cubicBezTo>
                    <a:pt x="48" y="3"/>
                    <a:pt x="49" y="3"/>
                    <a:pt x="54" y="4"/>
                  </a:cubicBezTo>
                  <a:cubicBezTo>
                    <a:pt x="55" y="4"/>
                    <a:pt x="56" y="5"/>
                    <a:pt x="56" y="5"/>
                  </a:cubicBezTo>
                  <a:cubicBezTo>
                    <a:pt x="58" y="6"/>
                    <a:pt x="62" y="8"/>
                    <a:pt x="63" y="8"/>
                  </a:cubicBezTo>
                  <a:cubicBezTo>
                    <a:pt x="63" y="8"/>
                    <a:pt x="66" y="10"/>
                    <a:pt x="68" y="11"/>
                  </a:cubicBezTo>
                  <a:cubicBezTo>
                    <a:pt x="69" y="12"/>
                    <a:pt x="69" y="12"/>
                    <a:pt x="69" y="13"/>
                  </a:cubicBezTo>
                  <a:cubicBezTo>
                    <a:pt x="69" y="14"/>
                    <a:pt x="70" y="14"/>
                    <a:pt x="70" y="14"/>
                  </a:cubicBezTo>
                  <a:cubicBezTo>
                    <a:pt x="71" y="14"/>
                    <a:pt x="71" y="15"/>
                    <a:pt x="71" y="16"/>
                  </a:cubicBezTo>
                  <a:cubicBezTo>
                    <a:pt x="72" y="17"/>
                    <a:pt x="72" y="17"/>
                    <a:pt x="72" y="17"/>
                  </a:cubicBezTo>
                  <a:cubicBezTo>
                    <a:pt x="73" y="18"/>
                    <a:pt x="73" y="18"/>
                    <a:pt x="74" y="19"/>
                  </a:cubicBezTo>
                  <a:cubicBezTo>
                    <a:pt x="74" y="20"/>
                    <a:pt x="75" y="21"/>
                    <a:pt x="75" y="22"/>
                  </a:cubicBezTo>
                  <a:cubicBezTo>
                    <a:pt x="77" y="24"/>
                    <a:pt x="78" y="28"/>
                    <a:pt x="78" y="35"/>
                  </a:cubicBezTo>
                  <a:cubicBezTo>
                    <a:pt x="79" y="43"/>
                    <a:pt x="78" y="47"/>
                    <a:pt x="76" y="51"/>
                  </a:cubicBezTo>
                  <a:cubicBezTo>
                    <a:pt x="76" y="52"/>
                    <a:pt x="75" y="54"/>
                    <a:pt x="75" y="54"/>
                  </a:cubicBezTo>
                  <a:cubicBezTo>
                    <a:pt x="74" y="55"/>
                    <a:pt x="73" y="57"/>
                    <a:pt x="70" y="60"/>
                  </a:cubicBezTo>
                  <a:cubicBezTo>
                    <a:pt x="65" y="64"/>
                    <a:pt x="54" y="69"/>
                    <a:pt x="47" y="70"/>
                  </a:cubicBezTo>
                  <a:cubicBezTo>
                    <a:pt x="47" y="70"/>
                    <a:pt x="44" y="70"/>
                    <a:pt x="40" y="70"/>
                  </a:cubicBezTo>
                  <a:cubicBezTo>
                    <a:pt x="35" y="70"/>
                    <a:pt x="33" y="70"/>
                    <a:pt x="31" y="70"/>
                  </a:cubicBezTo>
                  <a:cubicBezTo>
                    <a:pt x="29" y="69"/>
                    <a:pt x="24" y="68"/>
                    <a:pt x="23" y="67"/>
                  </a:cubicBezTo>
                  <a:cubicBezTo>
                    <a:pt x="23" y="67"/>
                    <a:pt x="22" y="67"/>
                    <a:pt x="22" y="67"/>
                  </a:cubicBezTo>
                  <a:cubicBezTo>
                    <a:pt x="20" y="67"/>
                    <a:pt x="15" y="63"/>
                    <a:pt x="14" y="62"/>
                  </a:cubicBezTo>
                  <a:cubicBezTo>
                    <a:pt x="13" y="61"/>
                    <a:pt x="12" y="59"/>
                    <a:pt x="11" y="58"/>
                  </a:cubicBezTo>
                  <a:cubicBezTo>
                    <a:pt x="10" y="57"/>
                    <a:pt x="8" y="53"/>
                    <a:pt x="7" y="50"/>
                  </a:cubicBezTo>
                  <a:cubicBezTo>
                    <a:pt x="6" y="50"/>
                    <a:pt x="6" y="49"/>
                    <a:pt x="6" y="48"/>
                  </a:cubicBezTo>
                  <a:cubicBezTo>
                    <a:pt x="5" y="48"/>
                    <a:pt x="5" y="47"/>
                    <a:pt x="4" y="46"/>
                  </a:cubicBezTo>
                  <a:cubicBezTo>
                    <a:pt x="3" y="44"/>
                    <a:pt x="3" y="40"/>
                    <a:pt x="4" y="37"/>
                  </a:cubicBezTo>
                  <a:cubicBezTo>
                    <a:pt x="4" y="34"/>
                    <a:pt x="4" y="34"/>
                    <a:pt x="5" y="31"/>
                  </a:cubicBezTo>
                  <a:cubicBezTo>
                    <a:pt x="5" y="29"/>
                    <a:pt x="6" y="27"/>
                    <a:pt x="7" y="25"/>
                  </a:cubicBezTo>
                  <a:cubicBezTo>
                    <a:pt x="7" y="24"/>
                    <a:pt x="7" y="24"/>
                    <a:pt x="7" y="23"/>
                  </a:cubicBezTo>
                  <a:cubicBezTo>
                    <a:pt x="7" y="23"/>
                    <a:pt x="8" y="23"/>
                    <a:pt x="8" y="23"/>
                  </a:cubicBezTo>
                  <a:cubicBezTo>
                    <a:pt x="8" y="23"/>
                    <a:pt x="8" y="22"/>
                    <a:pt x="9" y="21"/>
                  </a:cubicBezTo>
                  <a:cubicBezTo>
                    <a:pt x="10" y="18"/>
                    <a:pt x="11" y="17"/>
                    <a:pt x="15" y="14"/>
                  </a:cubicBezTo>
                  <a:cubicBezTo>
                    <a:pt x="17" y="13"/>
                    <a:pt x="18" y="12"/>
                    <a:pt x="19" y="11"/>
                  </a:cubicBezTo>
                  <a:cubicBezTo>
                    <a:pt x="19" y="11"/>
                    <a:pt x="21" y="10"/>
                    <a:pt x="22" y="9"/>
                  </a:cubicBezTo>
                  <a:cubicBezTo>
                    <a:pt x="23" y="8"/>
                    <a:pt x="24" y="7"/>
                    <a:pt x="24" y="7"/>
                  </a:cubicBezTo>
                  <a:cubicBezTo>
                    <a:pt x="25" y="7"/>
                    <a:pt x="25" y="7"/>
                    <a:pt x="26" y="7"/>
                  </a:cubicBezTo>
                  <a:cubicBezTo>
                    <a:pt x="26" y="6"/>
                    <a:pt x="27" y="6"/>
                    <a:pt x="27" y="6"/>
                  </a:cubicBezTo>
                  <a:cubicBezTo>
                    <a:pt x="27" y="6"/>
                    <a:pt x="30" y="5"/>
                    <a:pt x="32" y="4"/>
                  </a:cubicBezTo>
                  <a:cubicBezTo>
                    <a:pt x="36" y="3"/>
                    <a:pt x="37" y="3"/>
                    <a:pt x="40" y="3"/>
                  </a:cubicBezTo>
                  <a:cubicBezTo>
                    <a:pt x="41" y="3"/>
                    <a:pt x="42" y="3"/>
                    <a:pt x="43" y="3"/>
                  </a:cubicBezTo>
                  <a:close/>
                  <a:moveTo>
                    <a:pt x="43" y="4"/>
                  </a:moveTo>
                  <a:cubicBezTo>
                    <a:pt x="42" y="4"/>
                    <a:pt x="42" y="4"/>
                    <a:pt x="42" y="4"/>
                  </a:cubicBezTo>
                  <a:cubicBezTo>
                    <a:pt x="41" y="4"/>
                    <a:pt x="42" y="5"/>
                    <a:pt x="42" y="6"/>
                  </a:cubicBezTo>
                  <a:cubicBezTo>
                    <a:pt x="42" y="6"/>
                    <a:pt x="42" y="7"/>
                    <a:pt x="42" y="8"/>
                  </a:cubicBezTo>
                  <a:cubicBezTo>
                    <a:pt x="42" y="8"/>
                    <a:pt x="42" y="9"/>
                    <a:pt x="42" y="9"/>
                  </a:cubicBezTo>
                  <a:cubicBezTo>
                    <a:pt x="42" y="10"/>
                    <a:pt x="41" y="10"/>
                    <a:pt x="41" y="11"/>
                  </a:cubicBezTo>
                  <a:cubicBezTo>
                    <a:pt x="42" y="15"/>
                    <a:pt x="44" y="15"/>
                    <a:pt x="44" y="12"/>
                  </a:cubicBezTo>
                  <a:cubicBezTo>
                    <a:pt x="44" y="12"/>
                    <a:pt x="44" y="11"/>
                    <a:pt x="44" y="11"/>
                  </a:cubicBezTo>
                  <a:cubicBezTo>
                    <a:pt x="44" y="10"/>
                    <a:pt x="44" y="10"/>
                    <a:pt x="44" y="9"/>
                  </a:cubicBezTo>
                  <a:cubicBezTo>
                    <a:pt x="44" y="8"/>
                    <a:pt x="44" y="8"/>
                    <a:pt x="44" y="7"/>
                  </a:cubicBezTo>
                  <a:cubicBezTo>
                    <a:pt x="44" y="7"/>
                    <a:pt x="44" y="6"/>
                    <a:pt x="44" y="6"/>
                  </a:cubicBezTo>
                  <a:cubicBezTo>
                    <a:pt x="44" y="5"/>
                    <a:pt x="44" y="5"/>
                    <a:pt x="43" y="4"/>
                  </a:cubicBezTo>
                  <a:cubicBezTo>
                    <a:pt x="43" y="4"/>
                    <a:pt x="43" y="4"/>
                    <a:pt x="43" y="4"/>
                  </a:cubicBezTo>
                  <a:close/>
                  <a:moveTo>
                    <a:pt x="60" y="8"/>
                  </a:moveTo>
                  <a:cubicBezTo>
                    <a:pt x="59" y="8"/>
                    <a:pt x="59" y="8"/>
                    <a:pt x="59" y="9"/>
                  </a:cubicBezTo>
                  <a:cubicBezTo>
                    <a:pt x="59" y="9"/>
                    <a:pt x="58" y="11"/>
                    <a:pt x="57" y="11"/>
                  </a:cubicBezTo>
                  <a:cubicBezTo>
                    <a:pt x="57" y="12"/>
                    <a:pt x="57" y="13"/>
                    <a:pt x="58" y="14"/>
                  </a:cubicBezTo>
                  <a:cubicBezTo>
                    <a:pt x="58" y="14"/>
                    <a:pt x="58" y="14"/>
                    <a:pt x="58" y="14"/>
                  </a:cubicBezTo>
                  <a:cubicBezTo>
                    <a:pt x="59" y="14"/>
                    <a:pt x="59" y="13"/>
                    <a:pt x="60" y="12"/>
                  </a:cubicBezTo>
                  <a:cubicBezTo>
                    <a:pt x="62" y="9"/>
                    <a:pt x="62" y="8"/>
                    <a:pt x="60" y="8"/>
                  </a:cubicBezTo>
                  <a:cubicBezTo>
                    <a:pt x="60" y="8"/>
                    <a:pt x="60" y="8"/>
                    <a:pt x="60" y="8"/>
                  </a:cubicBezTo>
                  <a:close/>
                  <a:moveTo>
                    <a:pt x="26" y="10"/>
                  </a:moveTo>
                  <a:cubicBezTo>
                    <a:pt x="25" y="10"/>
                    <a:pt x="25" y="10"/>
                    <a:pt x="25" y="10"/>
                  </a:cubicBezTo>
                  <a:cubicBezTo>
                    <a:pt x="24" y="10"/>
                    <a:pt x="25" y="11"/>
                    <a:pt x="26" y="13"/>
                  </a:cubicBezTo>
                  <a:cubicBezTo>
                    <a:pt x="26" y="13"/>
                    <a:pt x="27" y="14"/>
                    <a:pt x="27" y="14"/>
                  </a:cubicBezTo>
                  <a:cubicBezTo>
                    <a:pt x="27" y="15"/>
                    <a:pt x="28" y="16"/>
                    <a:pt x="29" y="16"/>
                  </a:cubicBezTo>
                  <a:cubicBezTo>
                    <a:pt x="29" y="16"/>
                    <a:pt x="30" y="16"/>
                    <a:pt x="30" y="16"/>
                  </a:cubicBezTo>
                  <a:cubicBezTo>
                    <a:pt x="30" y="16"/>
                    <a:pt x="30" y="15"/>
                    <a:pt x="30" y="14"/>
                  </a:cubicBezTo>
                  <a:cubicBezTo>
                    <a:pt x="30" y="13"/>
                    <a:pt x="30" y="13"/>
                    <a:pt x="29" y="13"/>
                  </a:cubicBezTo>
                  <a:cubicBezTo>
                    <a:pt x="29" y="13"/>
                    <a:pt x="29" y="13"/>
                    <a:pt x="29" y="12"/>
                  </a:cubicBezTo>
                  <a:cubicBezTo>
                    <a:pt x="29" y="12"/>
                    <a:pt x="28" y="11"/>
                    <a:pt x="27" y="10"/>
                  </a:cubicBezTo>
                  <a:cubicBezTo>
                    <a:pt x="26" y="10"/>
                    <a:pt x="26" y="10"/>
                    <a:pt x="26" y="10"/>
                  </a:cubicBezTo>
                  <a:cubicBezTo>
                    <a:pt x="26" y="10"/>
                    <a:pt x="26" y="10"/>
                    <a:pt x="26" y="10"/>
                  </a:cubicBezTo>
                  <a:close/>
                  <a:moveTo>
                    <a:pt x="23" y="11"/>
                  </a:moveTo>
                  <a:cubicBezTo>
                    <a:pt x="22" y="11"/>
                    <a:pt x="22" y="11"/>
                    <a:pt x="22" y="11"/>
                  </a:cubicBezTo>
                  <a:cubicBezTo>
                    <a:pt x="21" y="14"/>
                    <a:pt x="27" y="18"/>
                    <a:pt x="27" y="20"/>
                  </a:cubicBezTo>
                  <a:cubicBezTo>
                    <a:pt x="27" y="30"/>
                    <a:pt x="30" y="32"/>
                    <a:pt x="33" y="33"/>
                  </a:cubicBezTo>
                  <a:cubicBezTo>
                    <a:pt x="33" y="34"/>
                    <a:pt x="34" y="35"/>
                    <a:pt x="35" y="35"/>
                  </a:cubicBezTo>
                  <a:cubicBezTo>
                    <a:pt x="36" y="36"/>
                    <a:pt x="37" y="36"/>
                    <a:pt x="37" y="38"/>
                  </a:cubicBezTo>
                  <a:cubicBezTo>
                    <a:pt x="38" y="39"/>
                    <a:pt x="39" y="39"/>
                    <a:pt x="40" y="40"/>
                  </a:cubicBezTo>
                  <a:cubicBezTo>
                    <a:pt x="40" y="40"/>
                    <a:pt x="41" y="40"/>
                    <a:pt x="41" y="40"/>
                  </a:cubicBezTo>
                  <a:cubicBezTo>
                    <a:pt x="42" y="40"/>
                    <a:pt x="42" y="40"/>
                    <a:pt x="43" y="40"/>
                  </a:cubicBezTo>
                  <a:cubicBezTo>
                    <a:pt x="44" y="40"/>
                    <a:pt x="45" y="38"/>
                    <a:pt x="46" y="36"/>
                  </a:cubicBezTo>
                  <a:cubicBezTo>
                    <a:pt x="46" y="35"/>
                    <a:pt x="46" y="34"/>
                    <a:pt x="45" y="34"/>
                  </a:cubicBezTo>
                  <a:cubicBezTo>
                    <a:pt x="44" y="33"/>
                    <a:pt x="44" y="33"/>
                    <a:pt x="44" y="32"/>
                  </a:cubicBezTo>
                  <a:cubicBezTo>
                    <a:pt x="44" y="32"/>
                    <a:pt x="44" y="31"/>
                    <a:pt x="44" y="31"/>
                  </a:cubicBezTo>
                  <a:cubicBezTo>
                    <a:pt x="44" y="31"/>
                    <a:pt x="44" y="30"/>
                    <a:pt x="44" y="30"/>
                  </a:cubicBezTo>
                  <a:cubicBezTo>
                    <a:pt x="44" y="29"/>
                    <a:pt x="45" y="29"/>
                    <a:pt x="45" y="29"/>
                  </a:cubicBezTo>
                  <a:cubicBezTo>
                    <a:pt x="45" y="28"/>
                    <a:pt x="45" y="28"/>
                    <a:pt x="45" y="28"/>
                  </a:cubicBezTo>
                  <a:cubicBezTo>
                    <a:pt x="46" y="27"/>
                    <a:pt x="46" y="27"/>
                    <a:pt x="46" y="27"/>
                  </a:cubicBezTo>
                  <a:cubicBezTo>
                    <a:pt x="46" y="26"/>
                    <a:pt x="46" y="26"/>
                    <a:pt x="46" y="25"/>
                  </a:cubicBezTo>
                  <a:cubicBezTo>
                    <a:pt x="46" y="25"/>
                    <a:pt x="46" y="25"/>
                    <a:pt x="46" y="24"/>
                  </a:cubicBezTo>
                  <a:cubicBezTo>
                    <a:pt x="46" y="24"/>
                    <a:pt x="46" y="24"/>
                    <a:pt x="46" y="23"/>
                  </a:cubicBezTo>
                  <a:cubicBezTo>
                    <a:pt x="46" y="23"/>
                    <a:pt x="45" y="22"/>
                    <a:pt x="45" y="22"/>
                  </a:cubicBezTo>
                  <a:cubicBezTo>
                    <a:pt x="45" y="22"/>
                    <a:pt x="45" y="21"/>
                    <a:pt x="44" y="21"/>
                  </a:cubicBezTo>
                  <a:cubicBezTo>
                    <a:pt x="44" y="20"/>
                    <a:pt x="44" y="20"/>
                    <a:pt x="44" y="20"/>
                  </a:cubicBezTo>
                  <a:cubicBezTo>
                    <a:pt x="44" y="19"/>
                    <a:pt x="44" y="19"/>
                    <a:pt x="44" y="18"/>
                  </a:cubicBezTo>
                  <a:cubicBezTo>
                    <a:pt x="44" y="18"/>
                    <a:pt x="44" y="18"/>
                    <a:pt x="44" y="17"/>
                  </a:cubicBezTo>
                  <a:cubicBezTo>
                    <a:pt x="44" y="14"/>
                    <a:pt x="41" y="14"/>
                    <a:pt x="41" y="17"/>
                  </a:cubicBezTo>
                  <a:cubicBezTo>
                    <a:pt x="41" y="17"/>
                    <a:pt x="41" y="17"/>
                    <a:pt x="41" y="18"/>
                  </a:cubicBezTo>
                  <a:cubicBezTo>
                    <a:pt x="41" y="18"/>
                    <a:pt x="41" y="19"/>
                    <a:pt x="41" y="19"/>
                  </a:cubicBezTo>
                  <a:cubicBezTo>
                    <a:pt x="41" y="20"/>
                    <a:pt x="41" y="20"/>
                    <a:pt x="40" y="20"/>
                  </a:cubicBezTo>
                  <a:cubicBezTo>
                    <a:pt x="40" y="20"/>
                    <a:pt x="40" y="20"/>
                    <a:pt x="39" y="21"/>
                  </a:cubicBezTo>
                  <a:cubicBezTo>
                    <a:pt x="39" y="21"/>
                    <a:pt x="39" y="21"/>
                    <a:pt x="39" y="21"/>
                  </a:cubicBezTo>
                  <a:cubicBezTo>
                    <a:pt x="38" y="22"/>
                    <a:pt x="38" y="22"/>
                    <a:pt x="38" y="22"/>
                  </a:cubicBezTo>
                  <a:cubicBezTo>
                    <a:pt x="38" y="23"/>
                    <a:pt x="38" y="23"/>
                    <a:pt x="38" y="24"/>
                  </a:cubicBezTo>
                  <a:cubicBezTo>
                    <a:pt x="38" y="24"/>
                    <a:pt x="38" y="24"/>
                    <a:pt x="38" y="25"/>
                  </a:cubicBezTo>
                  <a:cubicBezTo>
                    <a:pt x="38" y="25"/>
                    <a:pt x="38" y="25"/>
                    <a:pt x="38" y="25"/>
                  </a:cubicBezTo>
                  <a:cubicBezTo>
                    <a:pt x="38" y="26"/>
                    <a:pt x="38" y="27"/>
                    <a:pt x="38" y="27"/>
                  </a:cubicBezTo>
                  <a:cubicBezTo>
                    <a:pt x="39" y="29"/>
                    <a:pt x="39" y="29"/>
                    <a:pt x="39" y="30"/>
                  </a:cubicBezTo>
                  <a:cubicBezTo>
                    <a:pt x="39" y="30"/>
                    <a:pt x="39" y="30"/>
                    <a:pt x="38" y="29"/>
                  </a:cubicBezTo>
                  <a:cubicBezTo>
                    <a:pt x="37" y="25"/>
                    <a:pt x="37" y="23"/>
                    <a:pt x="29" y="19"/>
                  </a:cubicBezTo>
                  <a:cubicBezTo>
                    <a:pt x="28" y="16"/>
                    <a:pt x="26" y="14"/>
                    <a:pt x="24" y="12"/>
                  </a:cubicBezTo>
                  <a:cubicBezTo>
                    <a:pt x="24" y="12"/>
                    <a:pt x="23" y="11"/>
                    <a:pt x="23" y="11"/>
                  </a:cubicBezTo>
                  <a:cubicBezTo>
                    <a:pt x="23" y="11"/>
                    <a:pt x="23" y="11"/>
                    <a:pt x="23" y="11"/>
                  </a:cubicBezTo>
                  <a:close/>
                  <a:moveTo>
                    <a:pt x="14" y="22"/>
                  </a:moveTo>
                  <a:cubicBezTo>
                    <a:pt x="13" y="22"/>
                    <a:pt x="13" y="22"/>
                    <a:pt x="12" y="22"/>
                  </a:cubicBezTo>
                  <a:cubicBezTo>
                    <a:pt x="11" y="23"/>
                    <a:pt x="11" y="24"/>
                    <a:pt x="12" y="24"/>
                  </a:cubicBezTo>
                  <a:cubicBezTo>
                    <a:pt x="12" y="24"/>
                    <a:pt x="13" y="24"/>
                    <a:pt x="14" y="25"/>
                  </a:cubicBezTo>
                  <a:cubicBezTo>
                    <a:pt x="16" y="26"/>
                    <a:pt x="17" y="26"/>
                    <a:pt x="18" y="25"/>
                  </a:cubicBezTo>
                  <a:cubicBezTo>
                    <a:pt x="18" y="24"/>
                    <a:pt x="18" y="23"/>
                    <a:pt x="16" y="22"/>
                  </a:cubicBezTo>
                  <a:cubicBezTo>
                    <a:pt x="15" y="22"/>
                    <a:pt x="14" y="22"/>
                    <a:pt x="14" y="22"/>
                  </a:cubicBezTo>
                  <a:close/>
                  <a:moveTo>
                    <a:pt x="71" y="23"/>
                  </a:moveTo>
                  <a:cubicBezTo>
                    <a:pt x="71" y="23"/>
                    <a:pt x="70" y="23"/>
                    <a:pt x="69" y="24"/>
                  </a:cubicBezTo>
                  <a:cubicBezTo>
                    <a:pt x="69" y="24"/>
                    <a:pt x="68" y="25"/>
                    <a:pt x="67" y="25"/>
                  </a:cubicBezTo>
                  <a:cubicBezTo>
                    <a:pt x="66" y="25"/>
                    <a:pt x="65" y="25"/>
                    <a:pt x="66" y="26"/>
                  </a:cubicBezTo>
                  <a:cubicBezTo>
                    <a:pt x="67" y="27"/>
                    <a:pt x="68" y="26"/>
                    <a:pt x="71" y="25"/>
                  </a:cubicBezTo>
                  <a:cubicBezTo>
                    <a:pt x="73" y="25"/>
                    <a:pt x="73" y="24"/>
                    <a:pt x="73" y="24"/>
                  </a:cubicBezTo>
                  <a:cubicBezTo>
                    <a:pt x="73" y="23"/>
                    <a:pt x="72" y="23"/>
                    <a:pt x="71" y="23"/>
                  </a:cubicBezTo>
                  <a:close/>
                  <a:moveTo>
                    <a:pt x="21" y="34"/>
                  </a:moveTo>
                  <a:cubicBezTo>
                    <a:pt x="21" y="34"/>
                    <a:pt x="21" y="34"/>
                    <a:pt x="21" y="34"/>
                  </a:cubicBezTo>
                  <a:cubicBezTo>
                    <a:pt x="20" y="34"/>
                    <a:pt x="17" y="35"/>
                    <a:pt x="15" y="35"/>
                  </a:cubicBezTo>
                  <a:cubicBezTo>
                    <a:pt x="13" y="35"/>
                    <a:pt x="11" y="35"/>
                    <a:pt x="10" y="35"/>
                  </a:cubicBezTo>
                  <a:cubicBezTo>
                    <a:pt x="8" y="35"/>
                    <a:pt x="7" y="35"/>
                    <a:pt x="7" y="36"/>
                  </a:cubicBezTo>
                  <a:cubicBezTo>
                    <a:pt x="7" y="37"/>
                    <a:pt x="7" y="37"/>
                    <a:pt x="7" y="38"/>
                  </a:cubicBezTo>
                  <a:cubicBezTo>
                    <a:pt x="8" y="38"/>
                    <a:pt x="8" y="38"/>
                    <a:pt x="10" y="38"/>
                  </a:cubicBezTo>
                  <a:cubicBezTo>
                    <a:pt x="11" y="37"/>
                    <a:pt x="12" y="37"/>
                    <a:pt x="16" y="37"/>
                  </a:cubicBezTo>
                  <a:cubicBezTo>
                    <a:pt x="21" y="38"/>
                    <a:pt x="21" y="37"/>
                    <a:pt x="22" y="37"/>
                  </a:cubicBezTo>
                  <a:cubicBezTo>
                    <a:pt x="22" y="37"/>
                    <a:pt x="23" y="36"/>
                    <a:pt x="23" y="36"/>
                  </a:cubicBezTo>
                  <a:cubicBezTo>
                    <a:pt x="23" y="35"/>
                    <a:pt x="22" y="34"/>
                    <a:pt x="21" y="34"/>
                  </a:cubicBezTo>
                  <a:close/>
                  <a:moveTo>
                    <a:pt x="75" y="37"/>
                  </a:moveTo>
                  <a:cubicBezTo>
                    <a:pt x="74" y="37"/>
                    <a:pt x="74" y="37"/>
                    <a:pt x="73" y="37"/>
                  </a:cubicBezTo>
                  <a:cubicBezTo>
                    <a:pt x="71" y="37"/>
                    <a:pt x="69" y="38"/>
                    <a:pt x="67" y="38"/>
                  </a:cubicBezTo>
                  <a:cubicBezTo>
                    <a:pt x="64" y="38"/>
                    <a:pt x="63" y="38"/>
                    <a:pt x="62" y="39"/>
                  </a:cubicBezTo>
                  <a:cubicBezTo>
                    <a:pt x="61" y="40"/>
                    <a:pt x="62" y="40"/>
                    <a:pt x="62" y="40"/>
                  </a:cubicBezTo>
                  <a:cubicBezTo>
                    <a:pt x="63" y="41"/>
                    <a:pt x="63" y="41"/>
                    <a:pt x="63" y="41"/>
                  </a:cubicBezTo>
                  <a:cubicBezTo>
                    <a:pt x="64" y="40"/>
                    <a:pt x="65" y="40"/>
                    <a:pt x="67" y="40"/>
                  </a:cubicBezTo>
                  <a:cubicBezTo>
                    <a:pt x="70" y="40"/>
                    <a:pt x="75" y="40"/>
                    <a:pt x="76" y="39"/>
                  </a:cubicBezTo>
                  <a:cubicBezTo>
                    <a:pt x="76" y="39"/>
                    <a:pt x="76" y="37"/>
                    <a:pt x="76" y="37"/>
                  </a:cubicBezTo>
                  <a:cubicBezTo>
                    <a:pt x="76" y="37"/>
                    <a:pt x="76" y="37"/>
                    <a:pt x="75" y="37"/>
                  </a:cubicBezTo>
                  <a:cubicBezTo>
                    <a:pt x="75" y="37"/>
                    <a:pt x="75" y="37"/>
                    <a:pt x="75" y="37"/>
                  </a:cubicBezTo>
                  <a:close/>
                  <a:moveTo>
                    <a:pt x="66" y="49"/>
                  </a:moveTo>
                  <a:cubicBezTo>
                    <a:pt x="66" y="49"/>
                    <a:pt x="65" y="49"/>
                    <a:pt x="65" y="49"/>
                  </a:cubicBezTo>
                  <a:cubicBezTo>
                    <a:pt x="64" y="49"/>
                    <a:pt x="63" y="49"/>
                    <a:pt x="63" y="50"/>
                  </a:cubicBezTo>
                  <a:cubicBezTo>
                    <a:pt x="62" y="50"/>
                    <a:pt x="62" y="50"/>
                    <a:pt x="63" y="50"/>
                  </a:cubicBezTo>
                  <a:cubicBezTo>
                    <a:pt x="63" y="51"/>
                    <a:pt x="64" y="51"/>
                    <a:pt x="64" y="51"/>
                  </a:cubicBezTo>
                  <a:cubicBezTo>
                    <a:pt x="65" y="51"/>
                    <a:pt x="66" y="51"/>
                    <a:pt x="67" y="52"/>
                  </a:cubicBezTo>
                  <a:cubicBezTo>
                    <a:pt x="68" y="52"/>
                    <a:pt x="69" y="52"/>
                    <a:pt x="69" y="52"/>
                  </a:cubicBezTo>
                  <a:cubicBezTo>
                    <a:pt x="70" y="52"/>
                    <a:pt x="71" y="52"/>
                    <a:pt x="71" y="52"/>
                  </a:cubicBezTo>
                  <a:cubicBezTo>
                    <a:pt x="71" y="52"/>
                    <a:pt x="71" y="51"/>
                    <a:pt x="71" y="51"/>
                  </a:cubicBezTo>
                  <a:cubicBezTo>
                    <a:pt x="71" y="50"/>
                    <a:pt x="71" y="50"/>
                    <a:pt x="69" y="49"/>
                  </a:cubicBezTo>
                  <a:cubicBezTo>
                    <a:pt x="68" y="49"/>
                    <a:pt x="67" y="49"/>
                    <a:pt x="67" y="49"/>
                  </a:cubicBezTo>
                  <a:cubicBezTo>
                    <a:pt x="66" y="49"/>
                    <a:pt x="66" y="49"/>
                    <a:pt x="66" y="49"/>
                  </a:cubicBezTo>
                  <a:cubicBezTo>
                    <a:pt x="67" y="49"/>
                    <a:pt x="66" y="49"/>
                    <a:pt x="66" y="49"/>
                  </a:cubicBezTo>
                  <a:close/>
                  <a:moveTo>
                    <a:pt x="18" y="49"/>
                  </a:moveTo>
                  <a:cubicBezTo>
                    <a:pt x="17" y="49"/>
                    <a:pt x="16" y="50"/>
                    <a:pt x="16" y="50"/>
                  </a:cubicBezTo>
                  <a:cubicBezTo>
                    <a:pt x="16" y="50"/>
                    <a:pt x="16" y="51"/>
                    <a:pt x="15" y="51"/>
                  </a:cubicBezTo>
                  <a:cubicBezTo>
                    <a:pt x="15" y="51"/>
                    <a:pt x="14" y="52"/>
                    <a:pt x="14" y="52"/>
                  </a:cubicBezTo>
                  <a:cubicBezTo>
                    <a:pt x="14" y="52"/>
                    <a:pt x="14" y="52"/>
                    <a:pt x="13" y="52"/>
                  </a:cubicBezTo>
                  <a:cubicBezTo>
                    <a:pt x="13" y="52"/>
                    <a:pt x="12" y="52"/>
                    <a:pt x="13" y="53"/>
                  </a:cubicBezTo>
                  <a:cubicBezTo>
                    <a:pt x="13" y="53"/>
                    <a:pt x="13" y="54"/>
                    <a:pt x="13" y="54"/>
                  </a:cubicBezTo>
                  <a:cubicBezTo>
                    <a:pt x="13" y="55"/>
                    <a:pt x="15" y="55"/>
                    <a:pt x="16" y="54"/>
                  </a:cubicBezTo>
                  <a:cubicBezTo>
                    <a:pt x="16" y="54"/>
                    <a:pt x="17" y="53"/>
                    <a:pt x="18" y="52"/>
                  </a:cubicBezTo>
                  <a:cubicBezTo>
                    <a:pt x="18" y="52"/>
                    <a:pt x="19" y="51"/>
                    <a:pt x="19" y="50"/>
                  </a:cubicBezTo>
                  <a:cubicBezTo>
                    <a:pt x="19" y="50"/>
                    <a:pt x="19" y="49"/>
                    <a:pt x="18" y="49"/>
                  </a:cubicBezTo>
                  <a:close/>
                  <a:moveTo>
                    <a:pt x="40" y="52"/>
                  </a:moveTo>
                  <a:cubicBezTo>
                    <a:pt x="40" y="52"/>
                    <a:pt x="39" y="52"/>
                    <a:pt x="39" y="52"/>
                  </a:cubicBezTo>
                  <a:cubicBezTo>
                    <a:pt x="38" y="52"/>
                    <a:pt x="38" y="52"/>
                    <a:pt x="39" y="54"/>
                  </a:cubicBezTo>
                  <a:cubicBezTo>
                    <a:pt x="39" y="55"/>
                    <a:pt x="39" y="56"/>
                    <a:pt x="39" y="57"/>
                  </a:cubicBezTo>
                  <a:cubicBezTo>
                    <a:pt x="39" y="58"/>
                    <a:pt x="39" y="60"/>
                    <a:pt x="40" y="62"/>
                  </a:cubicBezTo>
                  <a:cubicBezTo>
                    <a:pt x="40" y="63"/>
                    <a:pt x="40" y="64"/>
                    <a:pt x="40" y="64"/>
                  </a:cubicBezTo>
                  <a:cubicBezTo>
                    <a:pt x="40" y="64"/>
                    <a:pt x="40" y="65"/>
                    <a:pt x="40" y="65"/>
                  </a:cubicBezTo>
                  <a:cubicBezTo>
                    <a:pt x="40" y="65"/>
                    <a:pt x="40" y="65"/>
                    <a:pt x="41" y="65"/>
                  </a:cubicBezTo>
                  <a:cubicBezTo>
                    <a:pt x="42" y="65"/>
                    <a:pt x="42" y="65"/>
                    <a:pt x="42" y="64"/>
                  </a:cubicBezTo>
                  <a:cubicBezTo>
                    <a:pt x="42" y="63"/>
                    <a:pt x="41" y="60"/>
                    <a:pt x="41" y="59"/>
                  </a:cubicBezTo>
                  <a:cubicBezTo>
                    <a:pt x="41" y="59"/>
                    <a:pt x="41" y="58"/>
                    <a:pt x="41" y="56"/>
                  </a:cubicBezTo>
                  <a:cubicBezTo>
                    <a:pt x="41" y="54"/>
                    <a:pt x="41" y="52"/>
                    <a:pt x="40" y="52"/>
                  </a:cubicBezTo>
                  <a:cubicBezTo>
                    <a:pt x="40" y="52"/>
                    <a:pt x="40" y="52"/>
                    <a:pt x="40" y="52"/>
                  </a:cubicBezTo>
                  <a:close/>
                  <a:moveTo>
                    <a:pt x="54" y="55"/>
                  </a:moveTo>
                  <a:cubicBezTo>
                    <a:pt x="54" y="55"/>
                    <a:pt x="54" y="55"/>
                    <a:pt x="54" y="55"/>
                  </a:cubicBezTo>
                  <a:cubicBezTo>
                    <a:pt x="54" y="55"/>
                    <a:pt x="54" y="55"/>
                    <a:pt x="53" y="56"/>
                  </a:cubicBezTo>
                  <a:cubicBezTo>
                    <a:pt x="53" y="56"/>
                    <a:pt x="53" y="56"/>
                    <a:pt x="54" y="57"/>
                  </a:cubicBezTo>
                  <a:cubicBezTo>
                    <a:pt x="54" y="58"/>
                    <a:pt x="54" y="59"/>
                    <a:pt x="54" y="59"/>
                  </a:cubicBezTo>
                  <a:cubicBezTo>
                    <a:pt x="54" y="59"/>
                    <a:pt x="56" y="61"/>
                    <a:pt x="56" y="61"/>
                  </a:cubicBezTo>
                  <a:cubicBezTo>
                    <a:pt x="57" y="62"/>
                    <a:pt x="58" y="61"/>
                    <a:pt x="58" y="60"/>
                  </a:cubicBezTo>
                  <a:cubicBezTo>
                    <a:pt x="58" y="60"/>
                    <a:pt x="58" y="59"/>
                    <a:pt x="57" y="58"/>
                  </a:cubicBezTo>
                  <a:cubicBezTo>
                    <a:pt x="56" y="56"/>
                    <a:pt x="55" y="55"/>
                    <a:pt x="54" y="55"/>
                  </a:cubicBezTo>
                  <a:close/>
                  <a:moveTo>
                    <a:pt x="31" y="58"/>
                  </a:moveTo>
                  <a:cubicBezTo>
                    <a:pt x="31" y="58"/>
                    <a:pt x="31" y="58"/>
                    <a:pt x="31" y="58"/>
                  </a:cubicBezTo>
                  <a:cubicBezTo>
                    <a:pt x="30" y="58"/>
                    <a:pt x="29" y="58"/>
                    <a:pt x="29" y="59"/>
                  </a:cubicBezTo>
                  <a:cubicBezTo>
                    <a:pt x="28" y="61"/>
                    <a:pt x="27" y="62"/>
                    <a:pt x="28" y="63"/>
                  </a:cubicBezTo>
                  <a:cubicBezTo>
                    <a:pt x="28" y="63"/>
                    <a:pt x="29" y="63"/>
                    <a:pt x="30" y="63"/>
                  </a:cubicBezTo>
                  <a:cubicBezTo>
                    <a:pt x="30" y="62"/>
                    <a:pt x="32" y="60"/>
                    <a:pt x="32" y="59"/>
                  </a:cubicBezTo>
                  <a:cubicBezTo>
                    <a:pt x="32" y="58"/>
                    <a:pt x="32" y="58"/>
                    <a:pt x="31" y="5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9" name="Freeform 315"/>
            <p:cNvSpPr>
              <a:spLocks noEditPoints="1"/>
            </p:cNvSpPr>
            <p:nvPr/>
          </p:nvSpPr>
          <p:spPr bwMode="auto">
            <a:xfrm>
              <a:off x="2030" y="1265"/>
              <a:ext cx="190" cy="104"/>
            </a:xfrm>
            <a:custGeom>
              <a:avLst/>
              <a:gdLst>
                <a:gd name="T0" fmla="*/ 16 w 151"/>
                <a:gd name="T1" fmla="*/ 2 h 83"/>
                <a:gd name="T2" fmla="*/ 45 w 151"/>
                <a:gd name="T3" fmla="*/ 14 h 83"/>
                <a:gd name="T4" fmla="*/ 25 w 151"/>
                <a:gd name="T5" fmla="*/ 29 h 83"/>
                <a:gd name="T6" fmla="*/ 20 w 151"/>
                <a:gd name="T7" fmla="*/ 49 h 83"/>
                <a:gd name="T8" fmla="*/ 0 w 151"/>
                <a:gd name="T9" fmla="*/ 47 h 83"/>
                <a:gd name="T10" fmla="*/ 31 w 151"/>
                <a:gd name="T11" fmla="*/ 56 h 83"/>
                <a:gd name="T12" fmla="*/ 59 w 151"/>
                <a:gd name="T13" fmla="*/ 65 h 83"/>
                <a:gd name="T14" fmla="*/ 95 w 151"/>
                <a:gd name="T15" fmla="*/ 74 h 83"/>
                <a:gd name="T16" fmla="*/ 135 w 151"/>
                <a:gd name="T17" fmla="*/ 80 h 83"/>
                <a:gd name="T18" fmla="*/ 89 w 151"/>
                <a:gd name="T19" fmla="*/ 71 h 83"/>
                <a:gd name="T20" fmla="*/ 63 w 151"/>
                <a:gd name="T21" fmla="*/ 62 h 83"/>
                <a:gd name="T22" fmla="*/ 71 w 151"/>
                <a:gd name="T23" fmla="*/ 59 h 83"/>
                <a:gd name="T24" fmla="*/ 84 w 151"/>
                <a:gd name="T25" fmla="*/ 63 h 83"/>
                <a:gd name="T26" fmla="*/ 87 w 151"/>
                <a:gd name="T27" fmla="*/ 60 h 83"/>
                <a:gd name="T28" fmla="*/ 97 w 151"/>
                <a:gd name="T29" fmla="*/ 58 h 83"/>
                <a:gd name="T30" fmla="*/ 96 w 151"/>
                <a:gd name="T31" fmla="*/ 68 h 83"/>
                <a:gd name="T32" fmla="*/ 121 w 151"/>
                <a:gd name="T33" fmla="*/ 69 h 83"/>
                <a:gd name="T34" fmla="*/ 138 w 151"/>
                <a:gd name="T35" fmla="*/ 62 h 83"/>
                <a:gd name="T36" fmla="*/ 151 w 151"/>
                <a:gd name="T37" fmla="*/ 56 h 83"/>
                <a:gd name="T38" fmla="*/ 133 w 151"/>
                <a:gd name="T39" fmla="*/ 61 h 83"/>
                <a:gd name="T40" fmla="*/ 128 w 151"/>
                <a:gd name="T41" fmla="*/ 62 h 83"/>
                <a:gd name="T42" fmla="*/ 117 w 151"/>
                <a:gd name="T43" fmla="*/ 66 h 83"/>
                <a:gd name="T44" fmla="*/ 99 w 151"/>
                <a:gd name="T45" fmla="*/ 62 h 83"/>
                <a:gd name="T46" fmla="*/ 114 w 151"/>
                <a:gd name="T47" fmla="*/ 58 h 83"/>
                <a:gd name="T48" fmla="*/ 120 w 151"/>
                <a:gd name="T49" fmla="*/ 55 h 83"/>
                <a:gd name="T50" fmla="*/ 107 w 151"/>
                <a:gd name="T51" fmla="*/ 49 h 83"/>
                <a:gd name="T52" fmla="*/ 92 w 151"/>
                <a:gd name="T53" fmla="*/ 53 h 83"/>
                <a:gd name="T54" fmla="*/ 90 w 151"/>
                <a:gd name="T55" fmla="*/ 48 h 83"/>
                <a:gd name="T56" fmla="*/ 83 w 151"/>
                <a:gd name="T57" fmla="*/ 55 h 83"/>
                <a:gd name="T58" fmla="*/ 77 w 151"/>
                <a:gd name="T59" fmla="*/ 61 h 83"/>
                <a:gd name="T60" fmla="*/ 75 w 151"/>
                <a:gd name="T61" fmla="*/ 56 h 83"/>
                <a:gd name="T62" fmla="*/ 82 w 151"/>
                <a:gd name="T63" fmla="*/ 47 h 83"/>
                <a:gd name="T64" fmla="*/ 95 w 151"/>
                <a:gd name="T65" fmla="*/ 26 h 83"/>
                <a:gd name="T66" fmla="*/ 149 w 151"/>
                <a:gd name="T67" fmla="*/ 36 h 83"/>
                <a:gd name="T68" fmla="*/ 93 w 151"/>
                <a:gd name="T69" fmla="*/ 21 h 83"/>
                <a:gd name="T70" fmla="*/ 88 w 151"/>
                <a:gd name="T71" fmla="*/ 19 h 83"/>
                <a:gd name="T72" fmla="*/ 65 w 151"/>
                <a:gd name="T73" fmla="*/ 13 h 83"/>
                <a:gd name="T74" fmla="*/ 48 w 151"/>
                <a:gd name="T75" fmla="*/ 9 h 83"/>
                <a:gd name="T76" fmla="*/ 82 w 151"/>
                <a:gd name="T77" fmla="*/ 20 h 83"/>
                <a:gd name="T78" fmla="*/ 83 w 151"/>
                <a:gd name="T79" fmla="*/ 24 h 83"/>
                <a:gd name="T80" fmla="*/ 78 w 151"/>
                <a:gd name="T81" fmla="*/ 32 h 83"/>
                <a:gd name="T82" fmla="*/ 73 w 151"/>
                <a:gd name="T83" fmla="*/ 45 h 83"/>
                <a:gd name="T84" fmla="*/ 68 w 151"/>
                <a:gd name="T85" fmla="*/ 54 h 83"/>
                <a:gd name="T86" fmla="*/ 60 w 151"/>
                <a:gd name="T87" fmla="*/ 58 h 83"/>
                <a:gd name="T88" fmla="*/ 63 w 151"/>
                <a:gd name="T89" fmla="*/ 36 h 83"/>
                <a:gd name="T90" fmla="*/ 69 w 151"/>
                <a:gd name="T91" fmla="*/ 26 h 83"/>
                <a:gd name="T92" fmla="*/ 79 w 151"/>
                <a:gd name="T93" fmla="*/ 19 h 83"/>
                <a:gd name="T94" fmla="*/ 63 w 151"/>
                <a:gd name="T95" fmla="*/ 17 h 83"/>
                <a:gd name="T96" fmla="*/ 63 w 151"/>
                <a:gd name="T97" fmla="*/ 28 h 83"/>
                <a:gd name="T98" fmla="*/ 41 w 151"/>
                <a:gd name="T99" fmla="*/ 48 h 83"/>
                <a:gd name="T100" fmla="*/ 24 w 151"/>
                <a:gd name="T101" fmla="*/ 37 h 83"/>
                <a:gd name="T102" fmla="*/ 44 w 151"/>
                <a:gd name="T103" fmla="*/ 20 h 83"/>
                <a:gd name="T104" fmla="*/ 90 w 151"/>
                <a:gd name="T105" fmla="*/ 23 h 83"/>
                <a:gd name="T106" fmla="*/ 87 w 151"/>
                <a:gd name="T107" fmla="*/ 35 h 83"/>
                <a:gd name="T108" fmla="*/ 80 w 151"/>
                <a:gd name="T109" fmla="*/ 38 h 83"/>
                <a:gd name="T110" fmla="*/ 84 w 151"/>
                <a:gd name="T111" fmla="*/ 29 h 83"/>
                <a:gd name="T112" fmla="*/ 90 w 151"/>
                <a:gd name="T113" fmla="*/ 23 h 83"/>
                <a:gd name="T114" fmla="*/ 56 w 151"/>
                <a:gd name="T115" fmla="*/ 60 h 83"/>
                <a:gd name="T116" fmla="*/ 47 w 151"/>
                <a:gd name="T117" fmla="*/ 58 h 83"/>
                <a:gd name="T118" fmla="*/ 43 w 151"/>
                <a:gd name="T119" fmla="*/ 52 h 83"/>
                <a:gd name="T120" fmla="*/ 55 w 151"/>
                <a:gd name="T121" fmla="*/ 43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51" h="83">
                  <a:moveTo>
                    <a:pt x="20" y="1"/>
                  </a:moveTo>
                  <a:cubicBezTo>
                    <a:pt x="18" y="0"/>
                    <a:pt x="16" y="0"/>
                    <a:pt x="16" y="0"/>
                  </a:cubicBezTo>
                  <a:cubicBezTo>
                    <a:pt x="16" y="0"/>
                    <a:pt x="16" y="1"/>
                    <a:pt x="16" y="2"/>
                  </a:cubicBezTo>
                  <a:cubicBezTo>
                    <a:pt x="16" y="3"/>
                    <a:pt x="16" y="3"/>
                    <a:pt x="20" y="4"/>
                  </a:cubicBezTo>
                  <a:cubicBezTo>
                    <a:pt x="29" y="5"/>
                    <a:pt x="39" y="9"/>
                    <a:pt x="48" y="12"/>
                  </a:cubicBezTo>
                  <a:cubicBezTo>
                    <a:pt x="50" y="12"/>
                    <a:pt x="49" y="12"/>
                    <a:pt x="45" y="14"/>
                  </a:cubicBezTo>
                  <a:cubicBezTo>
                    <a:pt x="40" y="17"/>
                    <a:pt x="31" y="22"/>
                    <a:pt x="31" y="23"/>
                  </a:cubicBezTo>
                  <a:cubicBezTo>
                    <a:pt x="31" y="23"/>
                    <a:pt x="30" y="24"/>
                    <a:pt x="29" y="25"/>
                  </a:cubicBezTo>
                  <a:cubicBezTo>
                    <a:pt x="28" y="25"/>
                    <a:pt x="26" y="27"/>
                    <a:pt x="25" y="29"/>
                  </a:cubicBezTo>
                  <a:cubicBezTo>
                    <a:pt x="24" y="30"/>
                    <a:pt x="22" y="32"/>
                    <a:pt x="22" y="33"/>
                  </a:cubicBezTo>
                  <a:cubicBezTo>
                    <a:pt x="19" y="36"/>
                    <a:pt x="18" y="45"/>
                    <a:pt x="19" y="47"/>
                  </a:cubicBezTo>
                  <a:cubicBezTo>
                    <a:pt x="19" y="47"/>
                    <a:pt x="19" y="48"/>
                    <a:pt x="20" y="49"/>
                  </a:cubicBezTo>
                  <a:cubicBezTo>
                    <a:pt x="20" y="50"/>
                    <a:pt x="20" y="51"/>
                    <a:pt x="20" y="51"/>
                  </a:cubicBezTo>
                  <a:cubicBezTo>
                    <a:pt x="1" y="46"/>
                    <a:pt x="1" y="46"/>
                    <a:pt x="1" y="46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0" y="48"/>
                    <a:pt x="0" y="48"/>
                    <a:pt x="2" y="49"/>
                  </a:cubicBezTo>
                  <a:cubicBezTo>
                    <a:pt x="7" y="50"/>
                    <a:pt x="13" y="51"/>
                    <a:pt x="18" y="53"/>
                  </a:cubicBezTo>
                  <a:cubicBezTo>
                    <a:pt x="20" y="53"/>
                    <a:pt x="23" y="54"/>
                    <a:pt x="31" y="56"/>
                  </a:cubicBezTo>
                  <a:cubicBezTo>
                    <a:pt x="35" y="57"/>
                    <a:pt x="39" y="58"/>
                    <a:pt x="39" y="58"/>
                  </a:cubicBezTo>
                  <a:cubicBezTo>
                    <a:pt x="40" y="58"/>
                    <a:pt x="45" y="60"/>
                    <a:pt x="49" y="61"/>
                  </a:cubicBezTo>
                  <a:cubicBezTo>
                    <a:pt x="50" y="62"/>
                    <a:pt x="55" y="63"/>
                    <a:pt x="59" y="65"/>
                  </a:cubicBezTo>
                  <a:cubicBezTo>
                    <a:pt x="64" y="66"/>
                    <a:pt x="71" y="68"/>
                    <a:pt x="75" y="69"/>
                  </a:cubicBezTo>
                  <a:cubicBezTo>
                    <a:pt x="79" y="70"/>
                    <a:pt x="85" y="71"/>
                    <a:pt x="88" y="72"/>
                  </a:cubicBezTo>
                  <a:cubicBezTo>
                    <a:pt x="92" y="73"/>
                    <a:pt x="95" y="74"/>
                    <a:pt x="95" y="74"/>
                  </a:cubicBezTo>
                  <a:cubicBezTo>
                    <a:pt x="109" y="76"/>
                    <a:pt x="122" y="80"/>
                    <a:pt x="135" y="83"/>
                  </a:cubicBezTo>
                  <a:cubicBezTo>
                    <a:pt x="137" y="83"/>
                    <a:pt x="137" y="81"/>
                    <a:pt x="137" y="80"/>
                  </a:cubicBezTo>
                  <a:cubicBezTo>
                    <a:pt x="136" y="79"/>
                    <a:pt x="136" y="79"/>
                    <a:pt x="135" y="80"/>
                  </a:cubicBezTo>
                  <a:cubicBezTo>
                    <a:pt x="133" y="79"/>
                    <a:pt x="115" y="76"/>
                    <a:pt x="110" y="75"/>
                  </a:cubicBezTo>
                  <a:cubicBezTo>
                    <a:pt x="95" y="71"/>
                    <a:pt x="91" y="70"/>
                    <a:pt x="90" y="71"/>
                  </a:cubicBezTo>
                  <a:cubicBezTo>
                    <a:pt x="90" y="71"/>
                    <a:pt x="90" y="71"/>
                    <a:pt x="89" y="71"/>
                  </a:cubicBezTo>
                  <a:cubicBezTo>
                    <a:pt x="89" y="70"/>
                    <a:pt x="85" y="69"/>
                    <a:pt x="77" y="67"/>
                  </a:cubicBezTo>
                  <a:cubicBezTo>
                    <a:pt x="59" y="63"/>
                    <a:pt x="60" y="63"/>
                    <a:pt x="60" y="62"/>
                  </a:cubicBezTo>
                  <a:cubicBezTo>
                    <a:pt x="61" y="62"/>
                    <a:pt x="62" y="62"/>
                    <a:pt x="63" y="62"/>
                  </a:cubicBezTo>
                  <a:cubicBezTo>
                    <a:pt x="64" y="61"/>
                    <a:pt x="66" y="60"/>
                    <a:pt x="68" y="59"/>
                  </a:cubicBezTo>
                  <a:cubicBezTo>
                    <a:pt x="69" y="58"/>
                    <a:pt x="71" y="57"/>
                    <a:pt x="71" y="57"/>
                  </a:cubicBezTo>
                  <a:cubicBezTo>
                    <a:pt x="71" y="57"/>
                    <a:pt x="71" y="58"/>
                    <a:pt x="71" y="59"/>
                  </a:cubicBezTo>
                  <a:cubicBezTo>
                    <a:pt x="71" y="62"/>
                    <a:pt x="73" y="65"/>
                    <a:pt x="76" y="65"/>
                  </a:cubicBezTo>
                  <a:cubicBezTo>
                    <a:pt x="78" y="65"/>
                    <a:pt x="80" y="65"/>
                    <a:pt x="83" y="63"/>
                  </a:cubicBezTo>
                  <a:cubicBezTo>
                    <a:pt x="83" y="63"/>
                    <a:pt x="84" y="63"/>
                    <a:pt x="84" y="63"/>
                  </a:cubicBezTo>
                  <a:cubicBezTo>
                    <a:pt x="84" y="63"/>
                    <a:pt x="85" y="62"/>
                    <a:pt x="85" y="62"/>
                  </a:cubicBezTo>
                  <a:cubicBezTo>
                    <a:pt x="85" y="61"/>
                    <a:pt x="86" y="61"/>
                    <a:pt x="86" y="61"/>
                  </a:cubicBezTo>
                  <a:cubicBezTo>
                    <a:pt x="86" y="61"/>
                    <a:pt x="87" y="61"/>
                    <a:pt x="87" y="60"/>
                  </a:cubicBezTo>
                  <a:cubicBezTo>
                    <a:pt x="87" y="60"/>
                    <a:pt x="88" y="59"/>
                    <a:pt x="88" y="60"/>
                  </a:cubicBezTo>
                  <a:cubicBezTo>
                    <a:pt x="89" y="60"/>
                    <a:pt x="92" y="59"/>
                    <a:pt x="96" y="56"/>
                  </a:cubicBezTo>
                  <a:cubicBezTo>
                    <a:pt x="98" y="56"/>
                    <a:pt x="98" y="56"/>
                    <a:pt x="97" y="58"/>
                  </a:cubicBezTo>
                  <a:cubicBezTo>
                    <a:pt x="96" y="59"/>
                    <a:pt x="95" y="60"/>
                    <a:pt x="95" y="60"/>
                  </a:cubicBezTo>
                  <a:cubicBezTo>
                    <a:pt x="95" y="61"/>
                    <a:pt x="95" y="62"/>
                    <a:pt x="95" y="62"/>
                  </a:cubicBezTo>
                  <a:cubicBezTo>
                    <a:pt x="94" y="63"/>
                    <a:pt x="94" y="64"/>
                    <a:pt x="96" y="68"/>
                  </a:cubicBezTo>
                  <a:cubicBezTo>
                    <a:pt x="98" y="71"/>
                    <a:pt x="103" y="73"/>
                    <a:pt x="106" y="72"/>
                  </a:cubicBezTo>
                  <a:cubicBezTo>
                    <a:pt x="107" y="72"/>
                    <a:pt x="110" y="72"/>
                    <a:pt x="112" y="71"/>
                  </a:cubicBezTo>
                  <a:cubicBezTo>
                    <a:pt x="114" y="71"/>
                    <a:pt x="117" y="70"/>
                    <a:pt x="121" y="69"/>
                  </a:cubicBezTo>
                  <a:cubicBezTo>
                    <a:pt x="124" y="68"/>
                    <a:pt x="127" y="66"/>
                    <a:pt x="129" y="66"/>
                  </a:cubicBezTo>
                  <a:cubicBezTo>
                    <a:pt x="130" y="66"/>
                    <a:pt x="132" y="65"/>
                    <a:pt x="134" y="64"/>
                  </a:cubicBezTo>
                  <a:cubicBezTo>
                    <a:pt x="135" y="63"/>
                    <a:pt x="137" y="63"/>
                    <a:pt x="138" y="62"/>
                  </a:cubicBezTo>
                  <a:cubicBezTo>
                    <a:pt x="138" y="62"/>
                    <a:pt x="139" y="62"/>
                    <a:pt x="139" y="62"/>
                  </a:cubicBezTo>
                  <a:cubicBezTo>
                    <a:pt x="139" y="61"/>
                    <a:pt x="144" y="59"/>
                    <a:pt x="147" y="59"/>
                  </a:cubicBezTo>
                  <a:cubicBezTo>
                    <a:pt x="151" y="57"/>
                    <a:pt x="151" y="57"/>
                    <a:pt x="151" y="56"/>
                  </a:cubicBezTo>
                  <a:cubicBezTo>
                    <a:pt x="151" y="54"/>
                    <a:pt x="149" y="54"/>
                    <a:pt x="144" y="56"/>
                  </a:cubicBezTo>
                  <a:cubicBezTo>
                    <a:pt x="141" y="57"/>
                    <a:pt x="137" y="59"/>
                    <a:pt x="136" y="59"/>
                  </a:cubicBezTo>
                  <a:cubicBezTo>
                    <a:pt x="135" y="60"/>
                    <a:pt x="133" y="60"/>
                    <a:pt x="133" y="61"/>
                  </a:cubicBezTo>
                  <a:cubicBezTo>
                    <a:pt x="133" y="61"/>
                    <a:pt x="133" y="61"/>
                    <a:pt x="132" y="61"/>
                  </a:cubicBezTo>
                  <a:cubicBezTo>
                    <a:pt x="132" y="61"/>
                    <a:pt x="131" y="61"/>
                    <a:pt x="131" y="61"/>
                  </a:cubicBezTo>
                  <a:cubicBezTo>
                    <a:pt x="131" y="62"/>
                    <a:pt x="129" y="62"/>
                    <a:pt x="128" y="62"/>
                  </a:cubicBezTo>
                  <a:cubicBezTo>
                    <a:pt x="127" y="62"/>
                    <a:pt x="124" y="63"/>
                    <a:pt x="122" y="64"/>
                  </a:cubicBezTo>
                  <a:cubicBezTo>
                    <a:pt x="120" y="65"/>
                    <a:pt x="118" y="65"/>
                    <a:pt x="118" y="65"/>
                  </a:cubicBezTo>
                  <a:cubicBezTo>
                    <a:pt x="117" y="65"/>
                    <a:pt x="117" y="66"/>
                    <a:pt x="117" y="66"/>
                  </a:cubicBezTo>
                  <a:cubicBezTo>
                    <a:pt x="115" y="67"/>
                    <a:pt x="108" y="68"/>
                    <a:pt x="105" y="68"/>
                  </a:cubicBezTo>
                  <a:cubicBezTo>
                    <a:pt x="101" y="68"/>
                    <a:pt x="100" y="67"/>
                    <a:pt x="99" y="65"/>
                  </a:cubicBezTo>
                  <a:cubicBezTo>
                    <a:pt x="98" y="64"/>
                    <a:pt x="98" y="64"/>
                    <a:pt x="99" y="62"/>
                  </a:cubicBezTo>
                  <a:cubicBezTo>
                    <a:pt x="100" y="60"/>
                    <a:pt x="101" y="59"/>
                    <a:pt x="104" y="56"/>
                  </a:cubicBezTo>
                  <a:cubicBezTo>
                    <a:pt x="105" y="55"/>
                    <a:pt x="108" y="53"/>
                    <a:pt x="108" y="53"/>
                  </a:cubicBezTo>
                  <a:cubicBezTo>
                    <a:pt x="114" y="54"/>
                    <a:pt x="115" y="55"/>
                    <a:pt x="114" y="58"/>
                  </a:cubicBezTo>
                  <a:cubicBezTo>
                    <a:pt x="112" y="62"/>
                    <a:pt x="115" y="65"/>
                    <a:pt x="117" y="61"/>
                  </a:cubicBezTo>
                  <a:cubicBezTo>
                    <a:pt x="118" y="61"/>
                    <a:pt x="118" y="59"/>
                    <a:pt x="119" y="58"/>
                  </a:cubicBezTo>
                  <a:cubicBezTo>
                    <a:pt x="119" y="57"/>
                    <a:pt x="120" y="56"/>
                    <a:pt x="120" y="55"/>
                  </a:cubicBezTo>
                  <a:cubicBezTo>
                    <a:pt x="118" y="53"/>
                    <a:pt x="117" y="52"/>
                    <a:pt x="116" y="51"/>
                  </a:cubicBezTo>
                  <a:cubicBezTo>
                    <a:pt x="116" y="51"/>
                    <a:pt x="115" y="50"/>
                    <a:pt x="115" y="50"/>
                  </a:cubicBezTo>
                  <a:cubicBezTo>
                    <a:pt x="114" y="49"/>
                    <a:pt x="109" y="49"/>
                    <a:pt x="107" y="49"/>
                  </a:cubicBezTo>
                  <a:cubicBezTo>
                    <a:pt x="105" y="49"/>
                    <a:pt x="100" y="50"/>
                    <a:pt x="95" y="53"/>
                  </a:cubicBezTo>
                  <a:cubicBezTo>
                    <a:pt x="93" y="54"/>
                    <a:pt x="92" y="54"/>
                    <a:pt x="91" y="54"/>
                  </a:cubicBezTo>
                  <a:cubicBezTo>
                    <a:pt x="91" y="54"/>
                    <a:pt x="91" y="53"/>
                    <a:pt x="92" y="53"/>
                  </a:cubicBezTo>
                  <a:cubicBezTo>
                    <a:pt x="92" y="52"/>
                    <a:pt x="93" y="51"/>
                    <a:pt x="92" y="51"/>
                  </a:cubicBezTo>
                  <a:cubicBezTo>
                    <a:pt x="92" y="50"/>
                    <a:pt x="91" y="50"/>
                    <a:pt x="91" y="49"/>
                  </a:cubicBezTo>
                  <a:cubicBezTo>
                    <a:pt x="91" y="48"/>
                    <a:pt x="91" y="48"/>
                    <a:pt x="90" y="48"/>
                  </a:cubicBezTo>
                  <a:cubicBezTo>
                    <a:pt x="89" y="48"/>
                    <a:pt x="87" y="48"/>
                    <a:pt x="86" y="49"/>
                  </a:cubicBezTo>
                  <a:cubicBezTo>
                    <a:pt x="86" y="49"/>
                    <a:pt x="85" y="50"/>
                    <a:pt x="84" y="50"/>
                  </a:cubicBezTo>
                  <a:cubicBezTo>
                    <a:pt x="84" y="50"/>
                    <a:pt x="83" y="53"/>
                    <a:pt x="83" y="55"/>
                  </a:cubicBezTo>
                  <a:cubicBezTo>
                    <a:pt x="83" y="55"/>
                    <a:pt x="83" y="56"/>
                    <a:pt x="83" y="57"/>
                  </a:cubicBezTo>
                  <a:cubicBezTo>
                    <a:pt x="84" y="58"/>
                    <a:pt x="84" y="58"/>
                    <a:pt x="81" y="59"/>
                  </a:cubicBezTo>
                  <a:cubicBezTo>
                    <a:pt x="79" y="60"/>
                    <a:pt x="77" y="61"/>
                    <a:pt x="77" y="61"/>
                  </a:cubicBezTo>
                  <a:cubicBezTo>
                    <a:pt x="77" y="60"/>
                    <a:pt x="76" y="60"/>
                    <a:pt x="76" y="61"/>
                  </a:cubicBezTo>
                  <a:cubicBezTo>
                    <a:pt x="76" y="61"/>
                    <a:pt x="76" y="61"/>
                    <a:pt x="76" y="61"/>
                  </a:cubicBezTo>
                  <a:cubicBezTo>
                    <a:pt x="75" y="61"/>
                    <a:pt x="74" y="59"/>
                    <a:pt x="75" y="56"/>
                  </a:cubicBezTo>
                  <a:cubicBezTo>
                    <a:pt x="75" y="56"/>
                    <a:pt x="75" y="55"/>
                    <a:pt x="75" y="55"/>
                  </a:cubicBezTo>
                  <a:cubicBezTo>
                    <a:pt x="74" y="54"/>
                    <a:pt x="75" y="53"/>
                    <a:pt x="79" y="50"/>
                  </a:cubicBezTo>
                  <a:cubicBezTo>
                    <a:pt x="81" y="48"/>
                    <a:pt x="82" y="47"/>
                    <a:pt x="82" y="47"/>
                  </a:cubicBezTo>
                  <a:cubicBezTo>
                    <a:pt x="82" y="47"/>
                    <a:pt x="83" y="46"/>
                    <a:pt x="84" y="45"/>
                  </a:cubicBezTo>
                  <a:cubicBezTo>
                    <a:pt x="87" y="43"/>
                    <a:pt x="91" y="36"/>
                    <a:pt x="93" y="31"/>
                  </a:cubicBezTo>
                  <a:cubicBezTo>
                    <a:pt x="94" y="29"/>
                    <a:pt x="94" y="27"/>
                    <a:pt x="95" y="26"/>
                  </a:cubicBezTo>
                  <a:cubicBezTo>
                    <a:pt x="95" y="25"/>
                    <a:pt x="95" y="24"/>
                    <a:pt x="95" y="24"/>
                  </a:cubicBezTo>
                  <a:cubicBezTo>
                    <a:pt x="95" y="23"/>
                    <a:pt x="95" y="23"/>
                    <a:pt x="100" y="24"/>
                  </a:cubicBezTo>
                  <a:cubicBezTo>
                    <a:pt x="117" y="29"/>
                    <a:pt x="148" y="36"/>
                    <a:pt x="149" y="36"/>
                  </a:cubicBezTo>
                  <a:cubicBezTo>
                    <a:pt x="150" y="35"/>
                    <a:pt x="148" y="34"/>
                    <a:pt x="146" y="33"/>
                  </a:cubicBezTo>
                  <a:cubicBezTo>
                    <a:pt x="129" y="30"/>
                    <a:pt x="114" y="25"/>
                    <a:pt x="97" y="22"/>
                  </a:cubicBezTo>
                  <a:cubicBezTo>
                    <a:pt x="95" y="21"/>
                    <a:pt x="94" y="21"/>
                    <a:pt x="93" y="21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92" y="20"/>
                    <a:pt x="92" y="20"/>
                    <a:pt x="91" y="19"/>
                  </a:cubicBezTo>
                  <a:cubicBezTo>
                    <a:pt x="91" y="19"/>
                    <a:pt x="89" y="19"/>
                    <a:pt x="88" y="19"/>
                  </a:cubicBezTo>
                  <a:cubicBezTo>
                    <a:pt x="87" y="19"/>
                    <a:pt x="85" y="19"/>
                    <a:pt x="83" y="18"/>
                  </a:cubicBezTo>
                  <a:cubicBezTo>
                    <a:pt x="81" y="18"/>
                    <a:pt x="79" y="17"/>
                    <a:pt x="79" y="17"/>
                  </a:cubicBezTo>
                  <a:cubicBezTo>
                    <a:pt x="78" y="18"/>
                    <a:pt x="66" y="14"/>
                    <a:pt x="65" y="13"/>
                  </a:cubicBezTo>
                  <a:cubicBezTo>
                    <a:pt x="63" y="12"/>
                    <a:pt x="56" y="10"/>
                    <a:pt x="54" y="11"/>
                  </a:cubicBezTo>
                  <a:cubicBezTo>
                    <a:pt x="54" y="11"/>
                    <a:pt x="53" y="11"/>
                    <a:pt x="51" y="10"/>
                  </a:cubicBezTo>
                  <a:cubicBezTo>
                    <a:pt x="50" y="10"/>
                    <a:pt x="48" y="9"/>
                    <a:pt x="48" y="9"/>
                  </a:cubicBezTo>
                  <a:cubicBezTo>
                    <a:pt x="40" y="6"/>
                    <a:pt x="31" y="4"/>
                    <a:pt x="23" y="1"/>
                  </a:cubicBezTo>
                  <a:cubicBezTo>
                    <a:pt x="22" y="1"/>
                    <a:pt x="21" y="1"/>
                    <a:pt x="20" y="1"/>
                  </a:cubicBezTo>
                  <a:close/>
                  <a:moveTo>
                    <a:pt x="82" y="20"/>
                  </a:moveTo>
                  <a:cubicBezTo>
                    <a:pt x="85" y="21"/>
                    <a:pt x="85" y="21"/>
                    <a:pt x="85" y="22"/>
                  </a:cubicBezTo>
                  <a:cubicBezTo>
                    <a:pt x="84" y="22"/>
                    <a:pt x="84" y="23"/>
                    <a:pt x="84" y="23"/>
                  </a:cubicBezTo>
                  <a:cubicBezTo>
                    <a:pt x="83" y="23"/>
                    <a:pt x="83" y="23"/>
                    <a:pt x="83" y="24"/>
                  </a:cubicBezTo>
                  <a:cubicBezTo>
                    <a:pt x="82" y="25"/>
                    <a:pt x="82" y="26"/>
                    <a:pt x="81" y="27"/>
                  </a:cubicBezTo>
                  <a:cubicBezTo>
                    <a:pt x="80" y="28"/>
                    <a:pt x="79" y="29"/>
                    <a:pt x="79" y="30"/>
                  </a:cubicBezTo>
                  <a:cubicBezTo>
                    <a:pt x="79" y="31"/>
                    <a:pt x="78" y="32"/>
                    <a:pt x="78" y="32"/>
                  </a:cubicBezTo>
                  <a:cubicBezTo>
                    <a:pt x="78" y="32"/>
                    <a:pt x="77" y="33"/>
                    <a:pt x="77" y="35"/>
                  </a:cubicBezTo>
                  <a:cubicBezTo>
                    <a:pt x="77" y="36"/>
                    <a:pt x="76" y="39"/>
                    <a:pt x="75" y="40"/>
                  </a:cubicBezTo>
                  <a:cubicBezTo>
                    <a:pt x="75" y="41"/>
                    <a:pt x="74" y="43"/>
                    <a:pt x="73" y="45"/>
                  </a:cubicBezTo>
                  <a:cubicBezTo>
                    <a:pt x="73" y="46"/>
                    <a:pt x="72" y="48"/>
                    <a:pt x="72" y="48"/>
                  </a:cubicBezTo>
                  <a:cubicBezTo>
                    <a:pt x="72" y="48"/>
                    <a:pt x="71" y="49"/>
                    <a:pt x="71" y="50"/>
                  </a:cubicBezTo>
                  <a:cubicBezTo>
                    <a:pt x="71" y="51"/>
                    <a:pt x="70" y="52"/>
                    <a:pt x="68" y="54"/>
                  </a:cubicBezTo>
                  <a:cubicBezTo>
                    <a:pt x="67" y="54"/>
                    <a:pt x="66" y="55"/>
                    <a:pt x="65" y="56"/>
                  </a:cubicBezTo>
                  <a:cubicBezTo>
                    <a:pt x="64" y="57"/>
                    <a:pt x="62" y="57"/>
                    <a:pt x="62" y="58"/>
                  </a:cubicBezTo>
                  <a:cubicBezTo>
                    <a:pt x="61" y="58"/>
                    <a:pt x="60" y="58"/>
                    <a:pt x="60" y="58"/>
                  </a:cubicBezTo>
                  <a:cubicBezTo>
                    <a:pt x="59" y="57"/>
                    <a:pt x="58" y="57"/>
                    <a:pt x="58" y="55"/>
                  </a:cubicBezTo>
                  <a:cubicBezTo>
                    <a:pt x="57" y="52"/>
                    <a:pt x="60" y="41"/>
                    <a:pt x="62" y="38"/>
                  </a:cubicBezTo>
                  <a:cubicBezTo>
                    <a:pt x="62" y="38"/>
                    <a:pt x="63" y="37"/>
                    <a:pt x="63" y="36"/>
                  </a:cubicBezTo>
                  <a:cubicBezTo>
                    <a:pt x="64" y="35"/>
                    <a:pt x="64" y="34"/>
                    <a:pt x="65" y="33"/>
                  </a:cubicBezTo>
                  <a:cubicBezTo>
                    <a:pt x="66" y="32"/>
                    <a:pt x="66" y="31"/>
                    <a:pt x="67" y="30"/>
                  </a:cubicBezTo>
                  <a:cubicBezTo>
                    <a:pt x="67" y="29"/>
                    <a:pt x="68" y="28"/>
                    <a:pt x="69" y="26"/>
                  </a:cubicBezTo>
                  <a:cubicBezTo>
                    <a:pt x="72" y="21"/>
                    <a:pt x="73" y="20"/>
                    <a:pt x="72" y="19"/>
                  </a:cubicBezTo>
                  <a:cubicBezTo>
                    <a:pt x="72" y="19"/>
                    <a:pt x="72" y="18"/>
                    <a:pt x="72" y="18"/>
                  </a:cubicBezTo>
                  <a:cubicBezTo>
                    <a:pt x="72" y="18"/>
                    <a:pt x="75" y="19"/>
                    <a:pt x="79" y="19"/>
                  </a:cubicBezTo>
                  <a:cubicBezTo>
                    <a:pt x="80" y="20"/>
                    <a:pt x="81" y="20"/>
                    <a:pt x="82" y="20"/>
                  </a:cubicBezTo>
                  <a:close/>
                  <a:moveTo>
                    <a:pt x="60" y="15"/>
                  </a:moveTo>
                  <a:cubicBezTo>
                    <a:pt x="61" y="15"/>
                    <a:pt x="63" y="16"/>
                    <a:pt x="63" y="17"/>
                  </a:cubicBezTo>
                  <a:cubicBezTo>
                    <a:pt x="64" y="17"/>
                    <a:pt x="65" y="18"/>
                    <a:pt x="66" y="18"/>
                  </a:cubicBezTo>
                  <a:cubicBezTo>
                    <a:pt x="67" y="19"/>
                    <a:pt x="67" y="20"/>
                    <a:pt x="66" y="22"/>
                  </a:cubicBezTo>
                  <a:cubicBezTo>
                    <a:pt x="65" y="24"/>
                    <a:pt x="64" y="26"/>
                    <a:pt x="63" y="28"/>
                  </a:cubicBezTo>
                  <a:cubicBezTo>
                    <a:pt x="60" y="33"/>
                    <a:pt x="57" y="37"/>
                    <a:pt x="53" y="39"/>
                  </a:cubicBezTo>
                  <a:cubicBezTo>
                    <a:pt x="53" y="39"/>
                    <a:pt x="50" y="41"/>
                    <a:pt x="50" y="42"/>
                  </a:cubicBezTo>
                  <a:cubicBezTo>
                    <a:pt x="50" y="42"/>
                    <a:pt x="43" y="48"/>
                    <a:pt x="41" y="48"/>
                  </a:cubicBezTo>
                  <a:cubicBezTo>
                    <a:pt x="41" y="49"/>
                    <a:pt x="38" y="49"/>
                    <a:pt x="35" y="50"/>
                  </a:cubicBezTo>
                  <a:cubicBezTo>
                    <a:pt x="29" y="51"/>
                    <a:pt x="25" y="51"/>
                    <a:pt x="24" y="49"/>
                  </a:cubicBezTo>
                  <a:cubicBezTo>
                    <a:pt x="21" y="44"/>
                    <a:pt x="21" y="42"/>
                    <a:pt x="24" y="37"/>
                  </a:cubicBezTo>
                  <a:cubicBezTo>
                    <a:pt x="27" y="32"/>
                    <a:pt x="32" y="27"/>
                    <a:pt x="37" y="24"/>
                  </a:cubicBezTo>
                  <a:cubicBezTo>
                    <a:pt x="39" y="22"/>
                    <a:pt x="41" y="21"/>
                    <a:pt x="41" y="21"/>
                  </a:cubicBezTo>
                  <a:cubicBezTo>
                    <a:pt x="42" y="21"/>
                    <a:pt x="43" y="20"/>
                    <a:pt x="44" y="20"/>
                  </a:cubicBezTo>
                  <a:cubicBezTo>
                    <a:pt x="47" y="18"/>
                    <a:pt x="52" y="16"/>
                    <a:pt x="55" y="15"/>
                  </a:cubicBezTo>
                  <a:cubicBezTo>
                    <a:pt x="56" y="15"/>
                    <a:pt x="58" y="15"/>
                    <a:pt x="60" y="15"/>
                  </a:cubicBezTo>
                  <a:close/>
                  <a:moveTo>
                    <a:pt x="90" y="23"/>
                  </a:moveTo>
                  <a:cubicBezTo>
                    <a:pt x="90" y="23"/>
                    <a:pt x="90" y="23"/>
                    <a:pt x="90" y="23"/>
                  </a:cubicBezTo>
                  <a:cubicBezTo>
                    <a:pt x="90" y="23"/>
                    <a:pt x="90" y="23"/>
                    <a:pt x="91" y="24"/>
                  </a:cubicBezTo>
                  <a:cubicBezTo>
                    <a:pt x="92" y="25"/>
                    <a:pt x="90" y="31"/>
                    <a:pt x="87" y="35"/>
                  </a:cubicBezTo>
                  <a:cubicBezTo>
                    <a:pt x="83" y="40"/>
                    <a:pt x="83" y="41"/>
                    <a:pt x="81" y="43"/>
                  </a:cubicBezTo>
                  <a:cubicBezTo>
                    <a:pt x="77" y="47"/>
                    <a:pt x="77" y="47"/>
                    <a:pt x="78" y="44"/>
                  </a:cubicBezTo>
                  <a:cubicBezTo>
                    <a:pt x="78" y="42"/>
                    <a:pt x="79" y="40"/>
                    <a:pt x="80" y="38"/>
                  </a:cubicBezTo>
                  <a:cubicBezTo>
                    <a:pt x="80" y="37"/>
                    <a:pt x="81" y="35"/>
                    <a:pt x="81" y="34"/>
                  </a:cubicBezTo>
                  <a:cubicBezTo>
                    <a:pt x="82" y="34"/>
                    <a:pt x="82" y="32"/>
                    <a:pt x="83" y="31"/>
                  </a:cubicBezTo>
                  <a:cubicBezTo>
                    <a:pt x="83" y="30"/>
                    <a:pt x="84" y="29"/>
                    <a:pt x="84" y="29"/>
                  </a:cubicBezTo>
                  <a:cubicBezTo>
                    <a:pt x="84" y="29"/>
                    <a:pt x="85" y="28"/>
                    <a:pt x="86" y="27"/>
                  </a:cubicBezTo>
                  <a:cubicBezTo>
                    <a:pt x="86" y="26"/>
                    <a:pt x="88" y="24"/>
                    <a:pt x="88" y="24"/>
                  </a:cubicBezTo>
                  <a:cubicBezTo>
                    <a:pt x="89" y="23"/>
                    <a:pt x="90" y="23"/>
                    <a:pt x="90" y="23"/>
                  </a:cubicBezTo>
                  <a:close/>
                  <a:moveTo>
                    <a:pt x="55" y="43"/>
                  </a:moveTo>
                  <a:cubicBezTo>
                    <a:pt x="56" y="43"/>
                    <a:pt x="56" y="43"/>
                    <a:pt x="56" y="44"/>
                  </a:cubicBezTo>
                  <a:cubicBezTo>
                    <a:pt x="54" y="54"/>
                    <a:pt x="54" y="56"/>
                    <a:pt x="56" y="60"/>
                  </a:cubicBezTo>
                  <a:cubicBezTo>
                    <a:pt x="57" y="62"/>
                    <a:pt x="57" y="62"/>
                    <a:pt x="57" y="62"/>
                  </a:cubicBezTo>
                  <a:cubicBezTo>
                    <a:pt x="53" y="60"/>
                    <a:pt x="53" y="60"/>
                    <a:pt x="53" y="60"/>
                  </a:cubicBezTo>
                  <a:cubicBezTo>
                    <a:pt x="51" y="60"/>
                    <a:pt x="48" y="59"/>
                    <a:pt x="47" y="58"/>
                  </a:cubicBezTo>
                  <a:cubicBezTo>
                    <a:pt x="46" y="58"/>
                    <a:pt x="43" y="57"/>
                    <a:pt x="40" y="56"/>
                  </a:cubicBezTo>
                  <a:cubicBezTo>
                    <a:pt x="35" y="55"/>
                    <a:pt x="35" y="55"/>
                    <a:pt x="40" y="53"/>
                  </a:cubicBezTo>
                  <a:cubicBezTo>
                    <a:pt x="42" y="53"/>
                    <a:pt x="43" y="52"/>
                    <a:pt x="43" y="52"/>
                  </a:cubicBezTo>
                  <a:cubicBezTo>
                    <a:pt x="43" y="52"/>
                    <a:pt x="45" y="51"/>
                    <a:pt x="46" y="50"/>
                  </a:cubicBezTo>
                  <a:cubicBezTo>
                    <a:pt x="48" y="49"/>
                    <a:pt x="53" y="45"/>
                    <a:pt x="54" y="44"/>
                  </a:cubicBezTo>
                  <a:cubicBezTo>
                    <a:pt x="55" y="43"/>
                    <a:pt x="55" y="43"/>
                    <a:pt x="55" y="4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0" name="Freeform 316"/>
            <p:cNvSpPr>
              <a:spLocks noEditPoints="1"/>
            </p:cNvSpPr>
            <p:nvPr/>
          </p:nvSpPr>
          <p:spPr bwMode="auto">
            <a:xfrm>
              <a:off x="2209" y="922"/>
              <a:ext cx="136" cy="50"/>
            </a:xfrm>
            <a:custGeom>
              <a:avLst/>
              <a:gdLst>
                <a:gd name="T0" fmla="*/ 2 w 108"/>
                <a:gd name="T1" fmla="*/ 4 h 40"/>
                <a:gd name="T2" fmla="*/ 25 w 108"/>
                <a:gd name="T3" fmla="*/ 7 h 40"/>
                <a:gd name="T4" fmla="*/ 14 w 108"/>
                <a:gd name="T5" fmla="*/ 21 h 40"/>
                <a:gd name="T6" fmla="*/ 14 w 108"/>
                <a:gd name="T7" fmla="*/ 36 h 40"/>
                <a:gd name="T8" fmla="*/ 0 w 108"/>
                <a:gd name="T9" fmla="*/ 39 h 40"/>
                <a:gd name="T10" fmla="*/ 23 w 108"/>
                <a:gd name="T11" fmla="*/ 39 h 40"/>
                <a:gd name="T12" fmla="*/ 45 w 108"/>
                <a:gd name="T13" fmla="*/ 40 h 40"/>
                <a:gd name="T14" fmla="*/ 72 w 108"/>
                <a:gd name="T15" fmla="*/ 39 h 40"/>
                <a:gd name="T16" fmla="*/ 101 w 108"/>
                <a:gd name="T17" fmla="*/ 35 h 40"/>
                <a:gd name="T18" fmla="*/ 67 w 108"/>
                <a:gd name="T19" fmla="*/ 38 h 40"/>
                <a:gd name="T20" fmla="*/ 47 w 108"/>
                <a:gd name="T21" fmla="*/ 37 h 40"/>
                <a:gd name="T22" fmla="*/ 52 w 108"/>
                <a:gd name="T23" fmla="*/ 33 h 40"/>
                <a:gd name="T24" fmla="*/ 62 w 108"/>
                <a:gd name="T25" fmla="*/ 33 h 40"/>
                <a:gd name="T26" fmla="*/ 63 w 108"/>
                <a:gd name="T27" fmla="*/ 31 h 40"/>
                <a:gd name="T28" fmla="*/ 70 w 108"/>
                <a:gd name="T29" fmla="*/ 27 h 40"/>
                <a:gd name="T30" fmla="*/ 71 w 108"/>
                <a:gd name="T31" fmla="*/ 34 h 40"/>
                <a:gd name="T32" fmla="*/ 89 w 108"/>
                <a:gd name="T33" fmla="*/ 30 h 40"/>
                <a:gd name="T34" fmla="*/ 99 w 108"/>
                <a:gd name="T35" fmla="*/ 23 h 40"/>
                <a:gd name="T36" fmla="*/ 107 w 108"/>
                <a:gd name="T37" fmla="*/ 15 h 40"/>
                <a:gd name="T38" fmla="*/ 96 w 108"/>
                <a:gd name="T39" fmla="*/ 22 h 40"/>
                <a:gd name="T40" fmla="*/ 92 w 108"/>
                <a:gd name="T41" fmla="*/ 24 h 40"/>
                <a:gd name="T42" fmla="*/ 85 w 108"/>
                <a:gd name="T43" fmla="*/ 29 h 40"/>
                <a:gd name="T44" fmla="*/ 72 w 108"/>
                <a:gd name="T45" fmla="*/ 30 h 40"/>
                <a:gd name="T46" fmla="*/ 81 w 108"/>
                <a:gd name="T47" fmla="*/ 24 h 40"/>
                <a:gd name="T48" fmla="*/ 85 w 108"/>
                <a:gd name="T49" fmla="*/ 21 h 40"/>
                <a:gd name="T50" fmla="*/ 75 w 108"/>
                <a:gd name="T51" fmla="*/ 19 h 40"/>
                <a:gd name="T52" fmla="*/ 65 w 108"/>
                <a:gd name="T53" fmla="*/ 25 h 40"/>
                <a:gd name="T54" fmla="*/ 63 w 108"/>
                <a:gd name="T55" fmla="*/ 22 h 40"/>
                <a:gd name="T56" fmla="*/ 59 w 108"/>
                <a:gd name="T57" fmla="*/ 28 h 40"/>
                <a:gd name="T58" fmla="*/ 56 w 108"/>
                <a:gd name="T59" fmla="*/ 33 h 40"/>
                <a:gd name="T60" fmla="*/ 54 w 108"/>
                <a:gd name="T61" fmla="*/ 31 h 40"/>
                <a:gd name="T62" fmla="*/ 57 w 108"/>
                <a:gd name="T63" fmla="*/ 23 h 40"/>
                <a:gd name="T64" fmla="*/ 62 w 108"/>
                <a:gd name="T65" fmla="*/ 6 h 40"/>
                <a:gd name="T66" fmla="*/ 102 w 108"/>
                <a:gd name="T67" fmla="*/ 2 h 40"/>
                <a:gd name="T68" fmla="*/ 60 w 108"/>
                <a:gd name="T69" fmla="*/ 2 h 40"/>
                <a:gd name="T70" fmla="*/ 56 w 108"/>
                <a:gd name="T71" fmla="*/ 2 h 40"/>
                <a:gd name="T72" fmla="*/ 38 w 108"/>
                <a:gd name="T73" fmla="*/ 3 h 40"/>
                <a:gd name="T74" fmla="*/ 26 w 108"/>
                <a:gd name="T75" fmla="*/ 3 h 40"/>
                <a:gd name="T76" fmla="*/ 52 w 108"/>
                <a:gd name="T77" fmla="*/ 4 h 40"/>
                <a:gd name="T78" fmla="*/ 53 w 108"/>
                <a:gd name="T79" fmla="*/ 7 h 40"/>
                <a:gd name="T80" fmla="*/ 52 w 108"/>
                <a:gd name="T81" fmla="*/ 13 h 40"/>
                <a:gd name="T82" fmla="*/ 51 w 108"/>
                <a:gd name="T83" fmla="*/ 23 h 40"/>
                <a:gd name="T84" fmla="*/ 48 w 108"/>
                <a:gd name="T85" fmla="*/ 30 h 40"/>
                <a:gd name="T86" fmla="*/ 44 w 108"/>
                <a:gd name="T87" fmla="*/ 35 h 40"/>
                <a:gd name="T88" fmla="*/ 42 w 108"/>
                <a:gd name="T89" fmla="*/ 19 h 40"/>
                <a:gd name="T90" fmla="*/ 44 w 108"/>
                <a:gd name="T91" fmla="*/ 11 h 40"/>
                <a:gd name="T92" fmla="*/ 49 w 108"/>
                <a:gd name="T93" fmla="*/ 4 h 40"/>
                <a:gd name="T94" fmla="*/ 38 w 108"/>
                <a:gd name="T95" fmla="*/ 5 h 40"/>
                <a:gd name="T96" fmla="*/ 40 w 108"/>
                <a:gd name="T97" fmla="*/ 13 h 40"/>
                <a:gd name="T98" fmla="*/ 29 w 108"/>
                <a:gd name="T99" fmla="*/ 32 h 40"/>
                <a:gd name="T100" fmla="*/ 15 w 108"/>
                <a:gd name="T101" fmla="*/ 27 h 40"/>
                <a:gd name="T102" fmla="*/ 25 w 108"/>
                <a:gd name="T103" fmla="*/ 11 h 40"/>
                <a:gd name="T104" fmla="*/ 58 w 108"/>
                <a:gd name="T105" fmla="*/ 5 h 40"/>
                <a:gd name="T106" fmla="*/ 58 w 108"/>
                <a:gd name="T107" fmla="*/ 13 h 40"/>
                <a:gd name="T108" fmla="*/ 54 w 108"/>
                <a:gd name="T109" fmla="*/ 17 h 40"/>
                <a:gd name="T110" fmla="*/ 55 w 108"/>
                <a:gd name="T111" fmla="*/ 10 h 40"/>
                <a:gd name="T112" fmla="*/ 58 w 108"/>
                <a:gd name="T113" fmla="*/ 5 h 40"/>
                <a:gd name="T114" fmla="*/ 41 w 108"/>
                <a:gd name="T115" fmla="*/ 37 h 40"/>
                <a:gd name="T116" fmla="*/ 35 w 108"/>
                <a:gd name="T117" fmla="*/ 38 h 40"/>
                <a:gd name="T118" fmla="*/ 31 w 108"/>
                <a:gd name="T119" fmla="*/ 34 h 40"/>
                <a:gd name="T120" fmla="*/ 38 w 108"/>
                <a:gd name="T121" fmla="*/ 2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08" h="40">
                  <a:moveTo>
                    <a:pt x="5" y="3"/>
                  </a:moveTo>
                  <a:cubicBezTo>
                    <a:pt x="3" y="3"/>
                    <a:pt x="2" y="3"/>
                    <a:pt x="2" y="3"/>
                  </a:cubicBezTo>
                  <a:cubicBezTo>
                    <a:pt x="2" y="3"/>
                    <a:pt x="2" y="4"/>
                    <a:pt x="2" y="4"/>
                  </a:cubicBezTo>
                  <a:cubicBezTo>
                    <a:pt x="2" y="5"/>
                    <a:pt x="2" y="5"/>
                    <a:pt x="5" y="5"/>
                  </a:cubicBezTo>
                  <a:cubicBezTo>
                    <a:pt x="12" y="4"/>
                    <a:pt x="19" y="5"/>
                    <a:pt x="27" y="5"/>
                  </a:cubicBezTo>
                  <a:cubicBezTo>
                    <a:pt x="28" y="5"/>
                    <a:pt x="28" y="5"/>
                    <a:pt x="25" y="7"/>
                  </a:cubicBezTo>
                  <a:cubicBezTo>
                    <a:pt x="22" y="10"/>
                    <a:pt x="17" y="15"/>
                    <a:pt x="17" y="16"/>
                  </a:cubicBezTo>
                  <a:cubicBezTo>
                    <a:pt x="17" y="16"/>
                    <a:pt x="16" y="17"/>
                    <a:pt x="16" y="18"/>
                  </a:cubicBezTo>
                  <a:cubicBezTo>
                    <a:pt x="15" y="18"/>
                    <a:pt x="14" y="20"/>
                    <a:pt x="14" y="21"/>
                  </a:cubicBezTo>
                  <a:cubicBezTo>
                    <a:pt x="13" y="23"/>
                    <a:pt x="13" y="24"/>
                    <a:pt x="12" y="25"/>
                  </a:cubicBezTo>
                  <a:cubicBezTo>
                    <a:pt x="11" y="27"/>
                    <a:pt x="12" y="34"/>
                    <a:pt x="13" y="35"/>
                  </a:cubicBezTo>
                  <a:cubicBezTo>
                    <a:pt x="13" y="35"/>
                    <a:pt x="14" y="36"/>
                    <a:pt x="14" y="36"/>
                  </a:cubicBezTo>
                  <a:cubicBezTo>
                    <a:pt x="15" y="37"/>
                    <a:pt x="15" y="37"/>
                    <a:pt x="14" y="38"/>
                  </a:cubicBezTo>
                  <a:cubicBezTo>
                    <a:pt x="0" y="38"/>
                    <a:pt x="0" y="38"/>
                    <a:pt x="0" y="38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40"/>
                    <a:pt x="0" y="40"/>
                    <a:pt x="1" y="40"/>
                  </a:cubicBezTo>
                  <a:cubicBezTo>
                    <a:pt x="6" y="40"/>
                    <a:pt x="10" y="40"/>
                    <a:pt x="14" y="39"/>
                  </a:cubicBezTo>
                  <a:cubicBezTo>
                    <a:pt x="15" y="39"/>
                    <a:pt x="18" y="39"/>
                    <a:pt x="23" y="39"/>
                  </a:cubicBezTo>
                  <a:cubicBezTo>
                    <a:pt x="26" y="39"/>
                    <a:pt x="29" y="39"/>
                    <a:pt x="29" y="39"/>
                  </a:cubicBezTo>
                  <a:cubicBezTo>
                    <a:pt x="30" y="39"/>
                    <a:pt x="34" y="39"/>
                    <a:pt x="37" y="39"/>
                  </a:cubicBezTo>
                  <a:cubicBezTo>
                    <a:pt x="38" y="39"/>
                    <a:pt x="42" y="40"/>
                    <a:pt x="45" y="40"/>
                  </a:cubicBezTo>
                  <a:cubicBezTo>
                    <a:pt x="48" y="40"/>
                    <a:pt x="53" y="40"/>
                    <a:pt x="56" y="39"/>
                  </a:cubicBezTo>
                  <a:cubicBezTo>
                    <a:pt x="59" y="39"/>
                    <a:pt x="64" y="39"/>
                    <a:pt x="66" y="39"/>
                  </a:cubicBezTo>
                  <a:cubicBezTo>
                    <a:pt x="69" y="39"/>
                    <a:pt x="71" y="39"/>
                    <a:pt x="72" y="39"/>
                  </a:cubicBezTo>
                  <a:cubicBezTo>
                    <a:pt x="82" y="38"/>
                    <a:pt x="91" y="38"/>
                    <a:pt x="101" y="37"/>
                  </a:cubicBezTo>
                  <a:cubicBezTo>
                    <a:pt x="102" y="37"/>
                    <a:pt x="103" y="36"/>
                    <a:pt x="102" y="35"/>
                  </a:cubicBezTo>
                  <a:cubicBezTo>
                    <a:pt x="101" y="34"/>
                    <a:pt x="101" y="34"/>
                    <a:pt x="101" y="35"/>
                  </a:cubicBezTo>
                  <a:cubicBezTo>
                    <a:pt x="99" y="35"/>
                    <a:pt x="86" y="36"/>
                    <a:pt x="82" y="37"/>
                  </a:cubicBezTo>
                  <a:cubicBezTo>
                    <a:pt x="71" y="37"/>
                    <a:pt x="68" y="37"/>
                    <a:pt x="68" y="38"/>
                  </a:cubicBezTo>
                  <a:cubicBezTo>
                    <a:pt x="67" y="38"/>
                    <a:pt x="67" y="38"/>
                    <a:pt x="67" y="38"/>
                  </a:cubicBezTo>
                  <a:cubicBezTo>
                    <a:pt x="67" y="38"/>
                    <a:pt x="64" y="38"/>
                    <a:pt x="58" y="38"/>
                  </a:cubicBezTo>
                  <a:cubicBezTo>
                    <a:pt x="45" y="38"/>
                    <a:pt x="45" y="38"/>
                    <a:pt x="45" y="38"/>
                  </a:cubicBezTo>
                  <a:cubicBezTo>
                    <a:pt x="45" y="38"/>
                    <a:pt x="46" y="37"/>
                    <a:pt x="47" y="37"/>
                  </a:cubicBezTo>
                  <a:cubicBezTo>
                    <a:pt x="47" y="36"/>
                    <a:pt x="49" y="35"/>
                    <a:pt x="50" y="34"/>
                  </a:cubicBezTo>
                  <a:cubicBezTo>
                    <a:pt x="51" y="33"/>
                    <a:pt x="51" y="32"/>
                    <a:pt x="51" y="32"/>
                  </a:cubicBezTo>
                  <a:cubicBezTo>
                    <a:pt x="51" y="32"/>
                    <a:pt x="52" y="32"/>
                    <a:pt x="52" y="33"/>
                  </a:cubicBezTo>
                  <a:cubicBezTo>
                    <a:pt x="53" y="35"/>
                    <a:pt x="55" y="37"/>
                    <a:pt x="56" y="37"/>
                  </a:cubicBezTo>
                  <a:cubicBezTo>
                    <a:pt x="58" y="36"/>
                    <a:pt x="60" y="35"/>
                    <a:pt x="61" y="34"/>
                  </a:cubicBezTo>
                  <a:cubicBezTo>
                    <a:pt x="61" y="34"/>
                    <a:pt x="61" y="33"/>
                    <a:pt x="62" y="33"/>
                  </a:cubicBezTo>
                  <a:cubicBezTo>
                    <a:pt x="62" y="33"/>
                    <a:pt x="62" y="33"/>
                    <a:pt x="62" y="33"/>
                  </a:cubicBezTo>
                  <a:cubicBezTo>
                    <a:pt x="62" y="32"/>
                    <a:pt x="63" y="32"/>
                    <a:pt x="63" y="32"/>
                  </a:cubicBezTo>
                  <a:cubicBezTo>
                    <a:pt x="63" y="32"/>
                    <a:pt x="63" y="31"/>
                    <a:pt x="63" y="31"/>
                  </a:cubicBezTo>
                  <a:cubicBezTo>
                    <a:pt x="63" y="31"/>
                    <a:pt x="64" y="30"/>
                    <a:pt x="64" y="30"/>
                  </a:cubicBezTo>
                  <a:cubicBezTo>
                    <a:pt x="65" y="30"/>
                    <a:pt x="66" y="29"/>
                    <a:pt x="69" y="27"/>
                  </a:cubicBezTo>
                  <a:cubicBezTo>
                    <a:pt x="70" y="26"/>
                    <a:pt x="70" y="26"/>
                    <a:pt x="70" y="27"/>
                  </a:cubicBezTo>
                  <a:cubicBezTo>
                    <a:pt x="69" y="28"/>
                    <a:pt x="69" y="29"/>
                    <a:pt x="69" y="29"/>
                  </a:cubicBezTo>
                  <a:cubicBezTo>
                    <a:pt x="69" y="30"/>
                    <a:pt x="69" y="31"/>
                    <a:pt x="69" y="31"/>
                  </a:cubicBezTo>
                  <a:cubicBezTo>
                    <a:pt x="69" y="32"/>
                    <a:pt x="69" y="32"/>
                    <a:pt x="71" y="34"/>
                  </a:cubicBezTo>
                  <a:cubicBezTo>
                    <a:pt x="73" y="36"/>
                    <a:pt x="77" y="37"/>
                    <a:pt x="79" y="36"/>
                  </a:cubicBezTo>
                  <a:cubicBezTo>
                    <a:pt x="80" y="35"/>
                    <a:pt x="81" y="35"/>
                    <a:pt x="83" y="34"/>
                  </a:cubicBezTo>
                  <a:cubicBezTo>
                    <a:pt x="84" y="33"/>
                    <a:pt x="86" y="32"/>
                    <a:pt x="89" y="30"/>
                  </a:cubicBezTo>
                  <a:cubicBezTo>
                    <a:pt x="90" y="29"/>
                    <a:pt x="93" y="27"/>
                    <a:pt x="93" y="27"/>
                  </a:cubicBezTo>
                  <a:cubicBezTo>
                    <a:pt x="94" y="26"/>
                    <a:pt x="96" y="25"/>
                    <a:pt x="97" y="24"/>
                  </a:cubicBezTo>
                  <a:cubicBezTo>
                    <a:pt x="97" y="24"/>
                    <a:pt x="98" y="23"/>
                    <a:pt x="99" y="23"/>
                  </a:cubicBezTo>
                  <a:cubicBezTo>
                    <a:pt x="99" y="22"/>
                    <a:pt x="100" y="22"/>
                    <a:pt x="100" y="22"/>
                  </a:cubicBezTo>
                  <a:cubicBezTo>
                    <a:pt x="100" y="22"/>
                    <a:pt x="103" y="19"/>
                    <a:pt x="105" y="18"/>
                  </a:cubicBezTo>
                  <a:cubicBezTo>
                    <a:pt x="108" y="16"/>
                    <a:pt x="108" y="16"/>
                    <a:pt x="107" y="15"/>
                  </a:cubicBezTo>
                  <a:cubicBezTo>
                    <a:pt x="107" y="14"/>
                    <a:pt x="105" y="14"/>
                    <a:pt x="102" y="17"/>
                  </a:cubicBezTo>
                  <a:cubicBezTo>
                    <a:pt x="100" y="18"/>
                    <a:pt x="98" y="20"/>
                    <a:pt x="97" y="21"/>
                  </a:cubicBezTo>
                  <a:cubicBezTo>
                    <a:pt x="96" y="21"/>
                    <a:pt x="96" y="22"/>
                    <a:pt x="96" y="22"/>
                  </a:cubicBezTo>
                  <a:cubicBezTo>
                    <a:pt x="96" y="22"/>
                    <a:pt x="95" y="22"/>
                    <a:pt x="95" y="22"/>
                  </a:cubicBezTo>
                  <a:cubicBezTo>
                    <a:pt x="95" y="22"/>
                    <a:pt x="94" y="23"/>
                    <a:pt x="94" y="23"/>
                  </a:cubicBezTo>
                  <a:cubicBezTo>
                    <a:pt x="94" y="23"/>
                    <a:pt x="93" y="24"/>
                    <a:pt x="92" y="24"/>
                  </a:cubicBezTo>
                  <a:cubicBezTo>
                    <a:pt x="92" y="25"/>
                    <a:pt x="90" y="26"/>
                    <a:pt x="89" y="27"/>
                  </a:cubicBezTo>
                  <a:cubicBezTo>
                    <a:pt x="87" y="28"/>
                    <a:pt x="86" y="29"/>
                    <a:pt x="86" y="29"/>
                  </a:cubicBezTo>
                  <a:cubicBezTo>
                    <a:pt x="85" y="29"/>
                    <a:pt x="85" y="29"/>
                    <a:pt x="85" y="29"/>
                  </a:cubicBezTo>
                  <a:cubicBezTo>
                    <a:pt x="84" y="30"/>
                    <a:pt x="80" y="33"/>
                    <a:pt x="77" y="33"/>
                  </a:cubicBezTo>
                  <a:cubicBezTo>
                    <a:pt x="75" y="34"/>
                    <a:pt x="74" y="33"/>
                    <a:pt x="73" y="32"/>
                  </a:cubicBezTo>
                  <a:cubicBezTo>
                    <a:pt x="72" y="31"/>
                    <a:pt x="72" y="31"/>
                    <a:pt x="72" y="30"/>
                  </a:cubicBezTo>
                  <a:cubicBezTo>
                    <a:pt x="72" y="29"/>
                    <a:pt x="73" y="27"/>
                    <a:pt x="74" y="25"/>
                  </a:cubicBezTo>
                  <a:cubicBezTo>
                    <a:pt x="75" y="24"/>
                    <a:pt x="76" y="22"/>
                    <a:pt x="77" y="22"/>
                  </a:cubicBezTo>
                  <a:cubicBezTo>
                    <a:pt x="81" y="21"/>
                    <a:pt x="82" y="22"/>
                    <a:pt x="81" y="24"/>
                  </a:cubicBezTo>
                  <a:cubicBezTo>
                    <a:pt x="81" y="27"/>
                    <a:pt x="84" y="29"/>
                    <a:pt x="85" y="26"/>
                  </a:cubicBezTo>
                  <a:cubicBezTo>
                    <a:pt x="85" y="25"/>
                    <a:pt x="85" y="24"/>
                    <a:pt x="85" y="23"/>
                  </a:cubicBezTo>
                  <a:cubicBezTo>
                    <a:pt x="85" y="22"/>
                    <a:pt x="85" y="21"/>
                    <a:pt x="85" y="21"/>
                  </a:cubicBezTo>
                  <a:cubicBezTo>
                    <a:pt x="84" y="20"/>
                    <a:pt x="83" y="19"/>
                    <a:pt x="82" y="19"/>
                  </a:cubicBezTo>
                  <a:cubicBezTo>
                    <a:pt x="82" y="19"/>
                    <a:pt x="81" y="19"/>
                    <a:pt x="81" y="19"/>
                  </a:cubicBezTo>
                  <a:cubicBezTo>
                    <a:pt x="80" y="18"/>
                    <a:pt x="76" y="19"/>
                    <a:pt x="75" y="19"/>
                  </a:cubicBezTo>
                  <a:cubicBezTo>
                    <a:pt x="73" y="20"/>
                    <a:pt x="70" y="22"/>
                    <a:pt x="67" y="24"/>
                  </a:cubicBezTo>
                  <a:cubicBezTo>
                    <a:pt x="66" y="25"/>
                    <a:pt x="65" y="26"/>
                    <a:pt x="65" y="26"/>
                  </a:cubicBezTo>
                  <a:cubicBezTo>
                    <a:pt x="65" y="26"/>
                    <a:pt x="65" y="25"/>
                    <a:pt x="65" y="25"/>
                  </a:cubicBezTo>
                  <a:cubicBezTo>
                    <a:pt x="65" y="24"/>
                    <a:pt x="65" y="24"/>
                    <a:pt x="65" y="23"/>
                  </a:cubicBezTo>
                  <a:cubicBezTo>
                    <a:pt x="65" y="23"/>
                    <a:pt x="64" y="23"/>
                    <a:pt x="64" y="23"/>
                  </a:cubicBezTo>
                  <a:cubicBezTo>
                    <a:pt x="64" y="22"/>
                    <a:pt x="64" y="22"/>
                    <a:pt x="63" y="22"/>
                  </a:cubicBezTo>
                  <a:cubicBezTo>
                    <a:pt x="62" y="22"/>
                    <a:pt x="61" y="23"/>
                    <a:pt x="61" y="23"/>
                  </a:cubicBezTo>
                  <a:cubicBezTo>
                    <a:pt x="60" y="24"/>
                    <a:pt x="60" y="24"/>
                    <a:pt x="59" y="24"/>
                  </a:cubicBezTo>
                  <a:cubicBezTo>
                    <a:pt x="59" y="24"/>
                    <a:pt x="59" y="27"/>
                    <a:pt x="59" y="28"/>
                  </a:cubicBezTo>
                  <a:cubicBezTo>
                    <a:pt x="59" y="28"/>
                    <a:pt x="60" y="29"/>
                    <a:pt x="60" y="29"/>
                  </a:cubicBezTo>
                  <a:cubicBezTo>
                    <a:pt x="60" y="30"/>
                    <a:pt x="60" y="30"/>
                    <a:pt x="59" y="32"/>
                  </a:cubicBezTo>
                  <a:cubicBezTo>
                    <a:pt x="58" y="33"/>
                    <a:pt x="57" y="33"/>
                    <a:pt x="56" y="33"/>
                  </a:cubicBezTo>
                  <a:cubicBezTo>
                    <a:pt x="56" y="33"/>
                    <a:pt x="56" y="33"/>
                    <a:pt x="56" y="33"/>
                  </a:cubicBezTo>
                  <a:cubicBezTo>
                    <a:pt x="56" y="34"/>
                    <a:pt x="56" y="34"/>
                    <a:pt x="55" y="34"/>
                  </a:cubicBezTo>
                  <a:cubicBezTo>
                    <a:pt x="55" y="34"/>
                    <a:pt x="54" y="32"/>
                    <a:pt x="54" y="31"/>
                  </a:cubicBezTo>
                  <a:cubicBezTo>
                    <a:pt x="54" y="30"/>
                    <a:pt x="54" y="30"/>
                    <a:pt x="54" y="30"/>
                  </a:cubicBezTo>
                  <a:cubicBezTo>
                    <a:pt x="53" y="29"/>
                    <a:pt x="54" y="28"/>
                    <a:pt x="56" y="25"/>
                  </a:cubicBezTo>
                  <a:cubicBezTo>
                    <a:pt x="57" y="24"/>
                    <a:pt x="57" y="23"/>
                    <a:pt x="57" y="23"/>
                  </a:cubicBezTo>
                  <a:cubicBezTo>
                    <a:pt x="57" y="22"/>
                    <a:pt x="58" y="22"/>
                    <a:pt x="58" y="21"/>
                  </a:cubicBezTo>
                  <a:cubicBezTo>
                    <a:pt x="60" y="19"/>
                    <a:pt x="61" y="13"/>
                    <a:pt x="62" y="9"/>
                  </a:cubicBezTo>
                  <a:cubicBezTo>
                    <a:pt x="62" y="8"/>
                    <a:pt x="62" y="6"/>
                    <a:pt x="62" y="6"/>
                  </a:cubicBezTo>
                  <a:cubicBezTo>
                    <a:pt x="62" y="5"/>
                    <a:pt x="62" y="4"/>
                    <a:pt x="62" y="4"/>
                  </a:cubicBezTo>
                  <a:cubicBezTo>
                    <a:pt x="61" y="4"/>
                    <a:pt x="62" y="4"/>
                    <a:pt x="65" y="4"/>
                  </a:cubicBezTo>
                  <a:cubicBezTo>
                    <a:pt x="78" y="3"/>
                    <a:pt x="101" y="2"/>
                    <a:pt x="102" y="2"/>
                  </a:cubicBezTo>
                  <a:cubicBezTo>
                    <a:pt x="102" y="1"/>
                    <a:pt x="101" y="0"/>
                    <a:pt x="99" y="1"/>
                  </a:cubicBezTo>
                  <a:cubicBezTo>
                    <a:pt x="86" y="1"/>
                    <a:pt x="75" y="1"/>
                    <a:pt x="63" y="2"/>
                  </a:cubicBezTo>
                  <a:cubicBezTo>
                    <a:pt x="61" y="2"/>
                    <a:pt x="60" y="2"/>
                    <a:pt x="60" y="2"/>
                  </a:cubicBezTo>
                  <a:cubicBezTo>
                    <a:pt x="60" y="2"/>
                    <a:pt x="59" y="2"/>
                    <a:pt x="59" y="2"/>
                  </a:cubicBezTo>
                  <a:cubicBezTo>
                    <a:pt x="59" y="2"/>
                    <a:pt x="58" y="2"/>
                    <a:pt x="58" y="2"/>
                  </a:cubicBezTo>
                  <a:cubicBezTo>
                    <a:pt x="58" y="2"/>
                    <a:pt x="57" y="2"/>
                    <a:pt x="56" y="2"/>
                  </a:cubicBezTo>
                  <a:cubicBezTo>
                    <a:pt x="55" y="3"/>
                    <a:pt x="54" y="3"/>
                    <a:pt x="52" y="3"/>
                  </a:cubicBezTo>
                  <a:cubicBezTo>
                    <a:pt x="50" y="3"/>
                    <a:pt x="49" y="3"/>
                    <a:pt x="49" y="3"/>
                  </a:cubicBezTo>
                  <a:cubicBezTo>
                    <a:pt x="49" y="3"/>
                    <a:pt x="39" y="3"/>
                    <a:pt x="38" y="3"/>
                  </a:cubicBezTo>
                  <a:cubicBezTo>
                    <a:pt x="37" y="2"/>
                    <a:pt x="32" y="2"/>
                    <a:pt x="31" y="3"/>
                  </a:cubicBezTo>
                  <a:cubicBezTo>
                    <a:pt x="30" y="3"/>
                    <a:pt x="29" y="3"/>
                    <a:pt x="28" y="3"/>
                  </a:cubicBezTo>
                  <a:cubicBezTo>
                    <a:pt x="27" y="3"/>
                    <a:pt x="26" y="3"/>
                    <a:pt x="26" y="3"/>
                  </a:cubicBezTo>
                  <a:cubicBezTo>
                    <a:pt x="20" y="3"/>
                    <a:pt x="13" y="3"/>
                    <a:pt x="7" y="3"/>
                  </a:cubicBezTo>
                  <a:cubicBezTo>
                    <a:pt x="6" y="3"/>
                    <a:pt x="5" y="3"/>
                    <a:pt x="5" y="3"/>
                  </a:cubicBezTo>
                  <a:close/>
                  <a:moveTo>
                    <a:pt x="52" y="4"/>
                  </a:moveTo>
                  <a:cubicBezTo>
                    <a:pt x="54" y="4"/>
                    <a:pt x="54" y="4"/>
                    <a:pt x="54" y="5"/>
                  </a:cubicBezTo>
                  <a:cubicBezTo>
                    <a:pt x="54" y="5"/>
                    <a:pt x="54" y="5"/>
                    <a:pt x="53" y="5"/>
                  </a:cubicBezTo>
                  <a:cubicBezTo>
                    <a:pt x="53" y="6"/>
                    <a:pt x="53" y="6"/>
                    <a:pt x="53" y="7"/>
                  </a:cubicBezTo>
                  <a:cubicBezTo>
                    <a:pt x="53" y="7"/>
                    <a:pt x="53" y="8"/>
                    <a:pt x="52" y="9"/>
                  </a:cubicBezTo>
                  <a:cubicBezTo>
                    <a:pt x="52" y="10"/>
                    <a:pt x="52" y="11"/>
                    <a:pt x="52" y="12"/>
                  </a:cubicBezTo>
                  <a:cubicBezTo>
                    <a:pt x="52" y="12"/>
                    <a:pt x="52" y="13"/>
                    <a:pt x="52" y="13"/>
                  </a:cubicBezTo>
                  <a:cubicBezTo>
                    <a:pt x="51" y="13"/>
                    <a:pt x="51" y="14"/>
                    <a:pt x="51" y="15"/>
                  </a:cubicBezTo>
                  <a:cubicBezTo>
                    <a:pt x="51" y="16"/>
                    <a:pt x="51" y="18"/>
                    <a:pt x="51" y="19"/>
                  </a:cubicBezTo>
                  <a:cubicBezTo>
                    <a:pt x="51" y="20"/>
                    <a:pt x="51" y="22"/>
                    <a:pt x="51" y="23"/>
                  </a:cubicBezTo>
                  <a:cubicBezTo>
                    <a:pt x="51" y="24"/>
                    <a:pt x="50" y="25"/>
                    <a:pt x="50" y="26"/>
                  </a:cubicBezTo>
                  <a:cubicBezTo>
                    <a:pt x="50" y="26"/>
                    <a:pt x="50" y="26"/>
                    <a:pt x="50" y="27"/>
                  </a:cubicBezTo>
                  <a:cubicBezTo>
                    <a:pt x="50" y="28"/>
                    <a:pt x="50" y="29"/>
                    <a:pt x="48" y="30"/>
                  </a:cubicBezTo>
                  <a:cubicBezTo>
                    <a:pt x="48" y="31"/>
                    <a:pt x="47" y="32"/>
                    <a:pt x="47" y="32"/>
                  </a:cubicBezTo>
                  <a:cubicBezTo>
                    <a:pt x="46" y="33"/>
                    <a:pt x="46" y="34"/>
                    <a:pt x="45" y="34"/>
                  </a:cubicBezTo>
                  <a:cubicBezTo>
                    <a:pt x="45" y="35"/>
                    <a:pt x="44" y="35"/>
                    <a:pt x="44" y="35"/>
                  </a:cubicBezTo>
                  <a:cubicBezTo>
                    <a:pt x="43" y="35"/>
                    <a:pt x="43" y="34"/>
                    <a:pt x="42" y="33"/>
                  </a:cubicBezTo>
                  <a:cubicBezTo>
                    <a:pt x="41" y="31"/>
                    <a:pt x="40" y="23"/>
                    <a:pt x="41" y="21"/>
                  </a:cubicBezTo>
                  <a:cubicBezTo>
                    <a:pt x="42" y="20"/>
                    <a:pt x="42" y="19"/>
                    <a:pt x="42" y="19"/>
                  </a:cubicBezTo>
                  <a:cubicBezTo>
                    <a:pt x="42" y="18"/>
                    <a:pt x="42" y="17"/>
                    <a:pt x="42" y="16"/>
                  </a:cubicBezTo>
                  <a:cubicBezTo>
                    <a:pt x="43" y="15"/>
                    <a:pt x="43" y="14"/>
                    <a:pt x="43" y="14"/>
                  </a:cubicBezTo>
                  <a:cubicBezTo>
                    <a:pt x="43" y="13"/>
                    <a:pt x="44" y="12"/>
                    <a:pt x="44" y="11"/>
                  </a:cubicBezTo>
                  <a:cubicBezTo>
                    <a:pt x="45" y="7"/>
                    <a:pt x="45" y="6"/>
                    <a:pt x="45" y="5"/>
                  </a:cubicBezTo>
                  <a:cubicBezTo>
                    <a:pt x="45" y="5"/>
                    <a:pt x="45" y="5"/>
                    <a:pt x="45" y="5"/>
                  </a:cubicBezTo>
                  <a:cubicBezTo>
                    <a:pt x="45" y="4"/>
                    <a:pt x="47" y="4"/>
                    <a:pt x="49" y="4"/>
                  </a:cubicBezTo>
                  <a:cubicBezTo>
                    <a:pt x="50" y="4"/>
                    <a:pt x="51" y="4"/>
                    <a:pt x="52" y="4"/>
                  </a:cubicBezTo>
                  <a:close/>
                  <a:moveTo>
                    <a:pt x="35" y="5"/>
                  </a:moveTo>
                  <a:cubicBezTo>
                    <a:pt x="36" y="5"/>
                    <a:pt x="37" y="5"/>
                    <a:pt x="38" y="5"/>
                  </a:cubicBezTo>
                  <a:cubicBezTo>
                    <a:pt x="39" y="6"/>
                    <a:pt x="40" y="6"/>
                    <a:pt x="40" y="6"/>
                  </a:cubicBezTo>
                  <a:cubicBezTo>
                    <a:pt x="41" y="6"/>
                    <a:pt x="42" y="7"/>
                    <a:pt x="41" y="9"/>
                  </a:cubicBezTo>
                  <a:cubicBezTo>
                    <a:pt x="41" y="10"/>
                    <a:pt x="40" y="12"/>
                    <a:pt x="40" y="13"/>
                  </a:cubicBezTo>
                  <a:cubicBezTo>
                    <a:pt x="39" y="18"/>
                    <a:pt x="38" y="21"/>
                    <a:pt x="36" y="23"/>
                  </a:cubicBezTo>
                  <a:cubicBezTo>
                    <a:pt x="35" y="23"/>
                    <a:pt x="34" y="25"/>
                    <a:pt x="34" y="25"/>
                  </a:cubicBezTo>
                  <a:cubicBezTo>
                    <a:pt x="34" y="26"/>
                    <a:pt x="30" y="31"/>
                    <a:pt x="29" y="32"/>
                  </a:cubicBezTo>
                  <a:cubicBezTo>
                    <a:pt x="29" y="32"/>
                    <a:pt x="27" y="33"/>
                    <a:pt x="25" y="34"/>
                  </a:cubicBezTo>
                  <a:cubicBezTo>
                    <a:pt x="21" y="36"/>
                    <a:pt x="18" y="37"/>
                    <a:pt x="17" y="36"/>
                  </a:cubicBezTo>
                  <a:cubicBezTo>
                    <a:pt x="14" y="33"/>
                    <a:pt x="14" y="31"/>
                    <a:pt x="15" y="27"/>
                  </a:cubicBezTo>
                  <a:cubicBezTo>
                    <a:pt x="16" y="23"/>
                    <a:pt x="18" y="19"/>
                    <a:pt x="21" y="16"/>
                  </a:cubicBezTo>
                  <a:cubicBezTo>
                    <a:pt x="22" y="14"/>
                    <a:pt x="23" y="13"/>
                    <a:pt x="24" y="13"/>
                  </a:cubicBezTo>
                  <a:cubicBezTo>
                    <a:pt x="24" y="13"/>
                    <a:pt x="25" y="12"/>
                    <a:pt x="25" y="11"/>
                  </a:cubicBezTo>
                  <a:cubicBezTo>
                    <a:pt x="27" y="9"/>
                    <a:pt x="30" y="7"/>
                    <a:pt x="32" y="6"/>
                  </a:cubicBezTo>
                  <a:cubicBezTo>
                    <a:pt x="33" y="5"/>
                    <a:pt x="34" y="5"/>
                    <a:pt x="35" y="5"/>
                  </a:cubicBezTo>
                  <a:close/>
                  <a:moveTo>
                    <a:pt x="58" y="5"/>
                  </a:moveTo>
                  <a:cubicBezTo>
                    <a:pt x="58" y="5"/>
                    <a:pt x="58" y="5"/>
                    <a:pt x="58" y="5"/>
                  </a:cubicBezTo>
                  <a:cubicBezTo>
                    <a:pt x="58" y="5"/>
                    <a:pt x="58" y="5"/>
                    <a:pt x="59" y="5"/>
                  </a:cubicBezTo>
                  <a:cubicBezTo>
                    <a:pt x="59" y="5"/>
                    <a:pt x="59" y="10"/>
                    <a:pt x="58" y="13"/>
                  </a:cubicBezTo>
                  <a:cubicBezTo>
                    <a:pt x="57" y="18"/>
                    <a:pt x="56" y="18"/>
                    <a:pt x="55" y="20"/>
                  </a:cubicBezTo>
                  <a:cubicBezTo>
                    <a:pt x="53" y="24"/>
                    <a:pt x="53" y="24"/>
                    <a:pt x="54" y="21"/>
                  </a:cubicBezTo>
                  <a:cubicBezTo>
                    <a:pt x="54" y="20"/>
                    <a:pt x="54" y="18"/>
                    <a:pt x="54" y="17"/>
                  </a:cubicBezTo>
                  <a:cubicBezTo>
                    <a:pt x="54" y="16"/>
                    <a:pt x="54" y="15"/>
                    <a:pt x="54" y="14"/>
                  </a:cubicBezTo>
                  <a:cubicBezTo>
                    <a:pt x="54" y="14"/>
                    <a:pt x="54" y="12"/>
                    <a:pt x="55" y="12"/>
                  </a:cubicBezTo>
                  <a:cubicBezTo>
                    <a:pt x="55" y="11"/>
                    <a:pt x="55" y="10"/>
                    <a:pt x="55" y="10"/>
                  </a:cubicBezTo>
                  <a:cubicBezTo>
                    <a:pt x="55" y="10"/>
                    <a:pt x="56" y="9"/>
                    <a:pt x="56" y="8"/>
                  </a:cubicBezTo>
                  <a:cubicBezTo>
                    <a:pt x="56" y="7"/>
                    <a:pt x="57" y="6"/>
                    <a:pt x="57" y="5"/>
                  </a:cubicBezTo>
                  <a:cubicBezTo>
                    <a:pt x="58" y="5"/>
                    <a:pt x="58" y="5"/>
                    <a:pt x="58" y="5"/>
                  </a:cubicBezTo>
                  <a:close/>
                  <a:moveTo>
                    <a:pt x="38" y="25"/>
                  </a:moveTo>
                  <a:cubicBezTo>
                    <a:pt x="38" y="25"/>
                    <a:pt x="38" y="25"/>
                    <a:pt x="38" y="26"/>
                  </a:cubicBezTo>
                  <a:cubicBezTo>
                    <a:pt x="39" y="33"/>
                    <a:pt x="39" y="35"/>
                    <a:pt x="41" y="37"/>
                  </a:cubicBezTo>
                  <a:cubicBezTo>
                    <a:pt x="43" y="38"/>
                    <a:pt x="43" y="38"/>
                    <a:pt x="43" y="38"/>
                  </a:cubicBezTo>
                  <a:cubicBezTo>
                    <a:pt x="40" y="38"/>
                    <a:pt x="40" y="38"/>
                    <a:pt x="40" y="38"/>
                  </a:cubicBezTo>
                  <a:cubicBezTo>
                    <a:pt x="38" y="38"/>
                    <a:pt x="36" y="38"/>
                    <a:pt x="35" y="38"/>
                  </a:cubicBezTo>
                  <a:cubicBezTo>
                    <a:pt x="34" y="37"/>
                    <a:pt x="32" y="37"/>
                    <a:pt x="30" y="37"/>
                  </a:cubicBezTo>
                  <a:cubicBezTo>
                    <a:pt x="26" y="37"/>
                    <a:pt x="26" y="37"/>
                    <a:pt x="29" y="35"/>
                  </a:cubicBezTo>
                  <a:cubicBezTo>
                    <a:pt x="30" y="35"/>
                    <a:pt x="31" y="34"/>
                    <a:pt x="31" y="34"/>
                  </a:cubicBezTo>
                  <a:cubicBezTo>
                    <a:pt x="31" y="34"/>
                    <a:pt x="32" y="33"/>
                    <a:pt x="33" y="32"/>
                  </a:cubicBezTo>
                  <a:cubicBezTo>
                    <a:pt x="34" y="31"/>
                    <a:pt x="36" y="27"/>
                    <a:pt x="37" y="26"/>
                  </a:cubicBezTo>
                  <a:cubicBezTo>
                    <a:pt x="37" y="25"/>
                    <a:pt x="38" y="25"/>
                    <a:pt x="38" y="2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1" name="Freeform 317"/>
            <p:cNvSpPr>
              <a:spLocks noEditPoints="1"/>
            </p:cNvSpPr>
            <p:nvPr/>
          </p:nvSpPr>
          <p:spPr bwMode="auto">
            <a:xfrm>
              <a:off x="2331" y="3964"/>
              <a:ext cx="66" cy="55"/>
            </a:xfrm>
            <a:custGeom>
              <a:avLst/>
              <a:gdLst>
                <a:gd name="T0" fmla="*/ 8 w 52"/>
                <a:gd name="T1" fmla="*/ 2 h 44"/>
                <a:gd name="T2" fmla="*/ 5 w 52"/>
                <a:gd name="T3" fmla="*/ 5 h 44"/>
                <a:gd name="T4" fmla="*/ 1 w 52"/>
                <a:gd name="T5" fmla="*/ 6 h 44"/>
                <a:gd name="T6" fmla="*/ 12 w 52"/>
                <a:gd name="T7" fmla="*/ 8 h 44"/>
                <a:gd name="T8" fmla="*/ 10 w 52"/>
                <a:gd name="T9" fmla="*/ 29 h 44"/>
                <a:gd name="T10" fmla="*/ 23 w 52"/>
                <a:gd name="T11" fmla="*/ 42 h 44"/>
                <a:gd name="T12" fmla="*/ 26 w 52"/>
                <a:gd name="T13" fmla="*/ 42 h 44"/>
                <a:gd name="T14" fmla="*/ 28 w 52"/>
                <a:gd name="T15" fmla="*/ 43 h 44"/>
                <a:gd name="T16" fmla="*/ 31 w 52"/>
                <a:gd name="T17" fmla="*/ 43 h 44"/>
                <a:gd name="T18" fmla="*/ 40 w 52"/>
                <a:gd name="T19" fmla="*/ 42 h 44"/>
                <a:gd name="T20" fmla="*/ 44 w 52"/>
                <a:gd name="T21" fmla="*/ 37 h 44"/>
                <a:gd name="T22" fmla="*/ 50 w 52"/>
                <a:gd name="T23" fmla="*/ 13 h 44"/>
                <a:gd name="T24" fmla="*/ 33 w 52"/>
                <a:gd name="T25" fmla="*/ 9 h 44"/>
                <a:gd name="T26" fmla="*/ 31 w 52"/>
                <a:gd name="T27" fmla="*/ 0 h 44"/>
                <a:gd name="T28" fmla="*/ 28 w 52"/>
                <a:gd name="T29" fmla="*/ 3 h 44"/>
                <a:gd name="T30" fmla="*/ 24 w 52"/>
                <a:gd name="T31" fmla="*/ 3 h 44"/>
                <a:gd name="T32" fmla="*/ 18 w 52"/>
                <a:gd name="T33" fmla="*/ 0 h 44"/>
                <a:gd name="T34" fmla="*/ 21 w 52"/>
                <a:gd name="T35" fmla="*/ 3 h 44"/>
                <a:gd name="T36" fmla="*/ 28 w 52"/>
                <a:gd name="T37" fmla="*/ 5 h 44"/>
                <a:gd name="T38" fmla="*/ 21 w 52"/>
                <a:gd name="T39" fmla="*/ 4 h 44"/>
                <a:gd name="T40" fmla="*/ 18 w 52"/>
                <a:gd name="T41" fmla="*/ 4 h 44"/>
                <a:gd name="T42" fmla="*/ 17 w 52"/>
                <a:gd name="T43" fmla="*/ 3 h 44"/>
                <a:gd name="T44" fmla="*/ 12 w 52"/>
                <a:gd name="T45" fmla="*/ 3 h 44"/>
                <a:gd name="T46" fmla="*/ 14 w 52"/>
                <a:gd name="T47" fmla="*/ 4 h 44"/>
                <a:gd name="T48" fmla="*/ 14 w 52"/>
                <a:gd name="T49" fmla="*/ 5 h 44"/>
                <a:gd name="T50" fmla="*/ 16 w 52"/>
                <a:gd name="T51" fmla="*/ 4 h 44"/>
                <a:gd name="T52" fmla="*/ 19 w 52"/>
                <a:gd name="T53" fmla="*/ 7 h 44"/>
                <a:gd name="T54" fmla="*/ 23 w 52"/>
                <a:gd name="T55" fmla="*/ 6 h 44"/>
                <a:gd name="T56" fmla="*/ 23 w 52"/>
                <a:gd name="T57" fmla="*/ 8 h 44"/>
                <a:gd name="T58" fmla="*/ 26 w 52"/>
                <a:gd name="T59" fmla="*/ 8 h 44"/>
                <a:gd name="T60" fmla="*/ 28 w 52"/>
                <a:gd name="T61" fmla="*/ 7 h 44"/>
                <a:gd name="T62" fmla="*/ 25 w 52"/>
                <a:gd name="T63" fmla="*/ 9 h 44"/>
                <a:gd name="T64" fmla="*/ 14 w 52"/>
                <a:gd name="T65" fmla="*/ 7 h 44"/>
                <a:gd name="T66" fmla="*/ 8 w 52"/>
                <a:gd name="T67" fmla="*/ 5 h 44"/>
                <a:gd name="T68" fmla="*/ 11 w 52"/>
                <a:gd name="T69" fmla="*/ 2 h 44"/>
                <a:gd name="T70" fmla="*/ 31 w 52"/>
                <a:gd name="T71" fmla="*/ 4 h 44"/>
                <a:gd name="T72" fmla="*/ 32 w 52"/>
                <a:gd name="T73" fmla="*/ 11 h 44"/>
                <a:gd name="T74" fmla="*/ 29 w 52"/>
                <a:gd name="T75" fmla="*/ 2 h 44"/>
                <a:gd name="T76" fmla="*/ 30 w 52"/>
                <a:gd name="T77" fmla="*/ 6 h 44"/>
                <a:gd name="T78" fmla="*/ 29 w 52"/>
                <a:gd name="T79" fmla="*/ 8 h 44"/>
                <a:gd name="T80" fmla="*/ 17 w 52"/>
                <a:gd name="T81" fmla="*/ 9 h 44"/>
                <a:gd name="T82" fmla="*/ 31 w 52"/>
                <a:gd name="T83" fmla="*/ 10 h 44"/>
                <a:gd name="T84" fmla="*/ 26 w 52"/>
                <a:gd name="T85" fmla="*/ 14 h 44"/>
                <a:gd name="T86" fmla="*/ 36 w 52"/>
                <a:gd name="T87" fmla="*/ 15 h 44"/>
                <a:gd name="T88" fmla="*/ 33 w 52"/>
                <a:gd name="T89" fmla="*/ 11 h 44"/>
                <a:gd name="T90" fmla="*/ 50 w 52"/>
                <a:gd name="T91" fmla="*/ 18 h 44"/>
                <a:gd name="T92" fmla="*/ 43 w 52"/>
                <a:gd name="T93" fmla="*/ 37 h 44"/>
                <a:gd name="T94" fmla="*/ 30 w 52"/>
                <a:gd name="T95" fmla="*/ 40 h 44"/>
                <a:gd name="T96" fmla="*/ 20 w 52"/>
                <a:gd name="T97" fmla="*/ 41 h 44"/>
                <a:gd name="T98" fmla="*/ 12 w 52"/>
                <a:gd name="T99" fmla="*/ 32 h 44"/>
                <a:gd name="T100" fmla="*/ 7 w 52"/>
                <a:gd name="T101" fmla="*/ 18 h 44"/>
                <a:gd name="T102" fmla="*/ 32 w 52"/>
                <a:gd name="T103" fmla="*/ 12 h 44"/>
                <a:gd name="T104" fmla="*/ 28 w 52"/>
                <a:gd name="T105" fmla="*/ 41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2" h="44">
                  <a:moveTo>
                    <a:pt x="15" y="0"/>
                  </a:moveTo>
                  <a:cubicBezTo>
                    <a:pt x="14" y="0"/>
                    <a:pt x="12" y="0"/>
                    <a:pt x="11" y="0"/>
                  </a:cubicBezTo>
                  <a:cubicBezTo>
                    <a:pt x="11" y="0"/>
                    <a:pt x="10" y="1"/>
                    <a:pt x="10" y="1"/>
                  </a:cubicBezTo>
                  <a:cubicBezTo>
                    <a:pt x="10" y="1"/>
                    <a:pt x="9" y="1"/>
                    <a:pt x="9" y="1"/>
                  </a:cubicBezTo>
                  <a:cubicBezTo>
                    <a:pt x="9" y="1"/>
                    <a:pt x="9" y="2"/>
                    <a:pt x="8" y="2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7" y="3"/>
                    <a:pt x="7" y="3"/>
                  </a:cubicBezTo>
                  <a:cubicBezTo>
                    <a:pt x="7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5" y="5"/>
                    <a:pt x="5" y="5"/>
                  </a:cubicBezTo>
                  <a:cubicBezTo>
                    <a:pt x="5" y="5"/>
                    <a:pt x="4" y="5"/>
                    <a:pt x="4" y="5"/>
                  </a:cubicBezTo>
                  <a:cubicBezTo>
                    <a:pt x="2" y="5"/>
                    <a:pt x="1" y="5"/>
                    <a:pt x="1" y="5"/>
                  </a:cubicBezTo>
                  <a:cubicBezTo>
                    <a:pt x="1" y="5"/>
                    <a:pt x="1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1" y="5"/>
                    <a:pt x="1" y="6"/>
                  </a:cubicBezTo>
                  <a:cubicBezTo>
                    <a:pt x="1" y="6"/>
                    <a:pt x="6" y="6"/>
                    <a:pt x="7" y="5"/>
                  </a:cubicBezTo>
                  <a:cubicBezTo>
                    <a:pt x="8" y="5"/>
                    <a:pt x="8" y="5"/>
                    <a:pt x="10" y="6"/>
                  </a:cubicBezTo>
                  <a:cubicBezTo>
                    <a:pt x="10" y="6"/>
                    <a:pt x="11" y="6"/>
                    <a:pt x="11" y="7"/>
                  </a:cubicBezTo>
                  <a:cubicBezTo>
                    <a:pt x="12" y="7"/>
                    <a:pt x="13" y="7"/>
                    <a:pt x="13" y="8"/>
                  </a:cubicBezTo>
                  <a:cubicBezTo>
                    <a:pt x="13" y="8"/>
                    <a:pt x="13" y="8"/>
                    <a:pt x="12" y="8"/>
                  </a:cubicBezTo>
                  <a:cubicBezTo>
                    <a:pt x="11" y="8"/>
                    <a:pt x="10" y="8"/>
                    <a:pt x="10" y="9"/>
                  </a:cubicBezTo>
                  <a:cubicBezTo>
                    <a:pt x="9" y="9"/>
                    <a:pt x="9" y="10"/>
                    <a:pt x="8" y="10"/>
                  </a:cubicBezTo>
                  <a:cubicBezTo>
                    <a:pt x="6" y="12"/>
                    <a:pt x="6" y="17"/>
                    <a:pt x="7" y="20"/>
                  </a:cubicBezTo>
                  <a:cubicBezTo>
                    <a:pt x="7" y="21"/>
                    <a:pt x="7" y="21"/>
                    <a:pt x="7" y="22"/>
                  </a:cubicBezTo>
                  <a:cubicBezTo>
                    <a:pt x="7" y="24"/>
                    <a:pt x="9" y="27"/>
                    <a:pt x="10" y="29"/>
                  </a:cubicBezTo>
                  <a:cubicBezTo>
                    <a:pt x="10" y="29"/>
                    <a:pt x="10" y="30"/>
                    <a:pt x="11" y="31"/>
                  </a:cubicBezTo>
                  <a:cubicBezTo>
                    <a:pt x="12" y="34"/>
                    <a:pt x="14" y="39"/>
                    <a:pt x="16" y="41"/>
                  </a:cubicBezTo>
                  <a:cubicBezTo>
                    <a:pt x="17" y="42"/>
                    <a:pt x="17" y="42"/>
                    <a:pt x="18" y="42"/>
                  </a:cubicBezTo>
                  <a:cubicBezTo>
                    <a:pt x="19" y="42"/>
                    <a:pt x="19" y="42"/>
                    <a:pt x="20" y="42"/>
                  </a:cubicBezTo>
                  <a:cubicBezTo>
                    <a:pt x="21" y="42"/>
                    <a:pt x="22" y="42"/>
                    <a:pt x="23" y="42"/>
                  </a:cubicBezTo>
                  <a:cubicBezTo>
                    <a:pt x="23" y="42"/>
                    <a:pt x="24" y="42"/>
                    <a:pt x="25" y="41"/>
                  </a:cubicBezTo>
                  <a:cubicBezTo>
                    <a:pt x="25" y="41"/>
                    <a:pt x="25" y="41"/>
                    <a:pt x="25" y="41"/>
                  </a:cubicBezTo>
                  <a:cubicBezTo>
                    <a:pt x="25" y="42"/>
                    <a:pt x="25" y="42"/>
                    <a:pt x="25" y="43"/>
                  </a:cubicBezTo>
                  <a:cubicBezTo>
                    <a:pt x="25" y="43"/>
                    <a:pt x="25" y="43"/>
                    <a:pt x="25" y="42"/>
                  </a:cubicBezTo>
                  <a:cubicBezTo>
                    <a:pt x="26" y="42"/>
                    <a:pt x="26" y="42"/>
                    <a:pt x="26" y="42"/>
                  </a:cubicBezTo>
                  <a:cubicBezTo>
                    <a:pt x="26" y="42"/>
                    <a:pt x="26" y="43"/>
                    <a:pt x="26" y="43"/>
                  </a:cubicBezTo>
                  <a:cubicBezTo>
                    <a:pt x="26" y="43"/>
                    <a:pt x="26" y="43"/>
                    <a:pt x="27" y="43"/>
                  </a:cubicBezTo>
                  <a:cubicBezTo>
                    <a:pt x="27" y="42"/>
                    <a:pt x="27" y="42"/>
                    <a:pt x="27" y="42"/>
                  </a:cubicBezTo>
                  <a:cubicBezTo>
                    <a:pt x="27" y="43"/>
                    <a:pt x="28" y="43"/>
                    <a:pt x="28" y="42"/>
                  </a:cubicBezTo>
                  <a:cubicBezTo>
                    <a:pt x="28" y="42"/>
                    <a:pt x="29" y="42"/>
                    <a:pt x="28" y="43"/>
                  </a:cubicBezTo>
                  <a:cubicBezTo>
                    <a:pt x="28" y="43"/>
                    <a:pt x="29" y="43"/>
                    <a:pt x="29" y="43"/>
                  </a:cubicBezTo>
                  <a:cubicBezTo>
                    <a:pt x="29" y="43"/>
                    <a:pt x="29" y="43"/>
                    <a:pt x="29" y="43"/>
                  </a:cubicBezTo>
                  <a:cubicBezTo>
                    <a:pt x="30" y="43"/>
                    <a:pt x="30" y="42"/>
                    <a:pt x="30" y="43"/>
                  </a:cubicBezTo>
                  <a:cubicBezTo>
                    <a:pt x="30" y="43"/>
                    <a:pt x="30" y="43"/>
                    <a:pt x="31" y="42"/>
                  </a:cubicBezTo>
                  <a:cubicBezTo>
                    <a:pt x="31" y="42"/>
                    <a:pt x="31" y="42"/>
                    <a:pt x="31" y="43"/>
                  </a:cubicBezTo>
                  <a:cubicBezTo>
                    <a:pt x="31" y="43"/>
                    <a:pt x="31" y="43"/>
                    <a:pt x="31" y="43"/>
                  </a:cubicBezTo>
                  <a:cubicBezTo>
                    <a:pt x="31" y="44"/>
                    <a:pt x="31" y="43"/>
                    <a:pt x="31" y="43"/>
                  </a:cubicBezTo>
                  <a:cubicBezTo>
                    <a:pt x="31" y="43"/>
                    <a:pt x="31" y="43"/>
                    <a:pt x="32" y="42"/>
                  </a:cubicBezTo>
                  <a:cubicBezTo>
                    <a:pt x="32" y="42"/>
                    <a:pt x="32" y="42"/>
                    <a:pt x="33" y="42"/>
                  </a:cubicBezTo>
                  <a:cubicBezTo>
                    <a:pt x="34" y="43"/>
                    <a:pt x="38" y="42"/>
                    <a:pt x="40" y="42"/>
                  </a:cubicBezTo>
                  <a:cubicBezTo>
                    <a:pt x="41" y="41"/>
                    <a:pt x="43" y="40"/>
                    <a:pt x="43" y="40"/>
                  </a:cubicBezTo>
                  <a:cubicBezTo>
                    <a:pt x="43" y="40"/>
                    <a:pt x="43" y="40"/>
                    <a:pt x="43" y="39"/>
                  </a:cubicBezTo>
                  <a:cubicBezTo>
                    <a:pt x="43" y="39"/>
                    <a:pt x="44" y="38"/>
                    <a:pt x="44" y="38"/>
                  </a:cubicBezTo>
                  <a:cubicBezTo>
                    <a:pt x="44" y="38"/>
                    <a:pt x="44" y="38"/>
                    <a:pt x="44" y="37"/>
                  </a:cubicBezTo>
                  <a:cubicBezTo>
                    <a:pt x="44" y="37"/>
                    <a:pt x="44" y="37"/>
                    <a:pt x="44" y="37"/>
                  </a:cubicBezTo>
                  <a:cubicBezTo>
                    <a:pt x="46" y="35"/>
                    <a:pt x="47" y="34"/>
                    <a:pt x="48" y="32"/>
                  </a:cubicBezTo>
                  <a:cubicBezTo>
                    <a:pt x="50" y="29"/>
                    <a:pt x="51" y="28"/>
                    <a:pt x="51" y="26"/>
                  </a:cubicBezTo>
                  <a:cubicBezTo>
                    <a:pt x="51" y="26"/>
                    <a:pt x="51" y="25"/>
                    <a:pt x="51" y="25"/>
                  </a:cubicBezTo>
                  <a:cubicBezTo>
                    <a:pt x="51" y="25"/>
                    <a:pt x="52" y="23"/>
                    <a:pt x="52" y="22"/>
                  </a:cubicBezTo>
                  <a:cubicBezTo>
                    <a:pt x="52" y="19"/>
                    <a:pt x="52" y="15"/>
                    <a:pt x="50" y="13"/>
                  </a:cubicBezTo>
                  <a:cubicBezTo>
                    <a:pt x="49" y="12"/>
                    <a:pt x="48" y="11"/>
                    <a:pt x="47" y="10"/>
                  </a:cubicBezTo>
                  <a:cubicBezTo>
                    <a:pt x="44" y="9"/>
                    <a:pt x="41" y="9"/>
                    <a:pt x="39" y="10"/>
                  </a:cubicBezTo>
                  <a:cubicBezTo>
                    <a:pt x="38" y="10"/>
                    <a:pt x="37" y="10"/>
                    <a:pt x="36" y="10"/>
                  </a:cubicBezTo>
                  <a:cubicBezTo>
                    <a:pt x="36" y="10"/>
                    <a:pt x="35" y="10"/>
                    <a:pt x="34" y="10"/>
                  </a:cubicBezTo>
                  <a:cubicBezTo>
                    <a:pt x="34" y="10"/>
                    <a:pt x="33" y="10"/>
                    <a:pt x="33" y="9"/>
                  </a:cubicBezTo>
                  <a:cubicBezTo>
                    <a:pt x="33" y="7"/>
                    <a:pt x="33" y="6"/>
                    <a:pt x="33" y="6"/>
                  </a:cubicBezTo>
                  <a:cubicBezTo>
                    <a:pt x="33" y="5"/>
                    <a:pt x="33" y="5"/>
                    <a:pt x="33" y="5"/>
                  </a:cubicBezTo>
                  <a:cubicBezTo>
                    <a:pt x="33" y="5"/>
                    <a:pt x="32" y="4"/>
                    <a:pt x="31" y="3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1"/>
                    <a:pt x="31" y="0"/>
                    <a:pt x="31" y="0"/>
                  </a:cubicBezTo>
                  <a:cubicBezTo>
                    <a:pt x="31" y="0"/>
                    <a:pt x="31" y="0"/>
                    <a:pt x="30" y="0"/>
                  </a:cubicBezTo>
                  <a:cubicBezTo>
                    <a:pt x="30" y="1"/>
                    <a:pt x="29" y="1"/>
                    <a:pt x="28" y="1"/>
                  </a:cubicBezTo>
                  <a:cubicBezTo>
                    <a:pt x="27" y="1"/>
                    <a:pt x="27" y="1"/>
                    <a:pt x="27" y="1"/>
                  </a:cubicBezTo>
                  <a:cubicBezTo>
                    <a:pt x="27" y="2"/>
                    <a:pt x="27" y="2"/>
                    <a:pt x="28" y="2"/>
                  </a:cubicBezTo>
                  <a:cubicBezTo>
                    <a:pt x="28" y="2"/>
                    <a:pt x="28" y="2"/>
                    <a:pt x="28" y="3"/>
                  </a:cubicBezTo>
                  <a:cubicBezTo>
                    <a:pt x="28" y="3"/>
                    <a:pt x="28" y="3"/>
                    <a:pt x="29" y="3"/>
                  </a:cubicBezTo>
                  <a:cubicBezTo>
                    <a:pt x="29" y="4"/>
                    <a:pt x="29" y="4"/>
                    <a:pt x="29" y="4"/>
                  </a:cubicBezTo>
                  <a:cubicBezTo>
                    <a:pt x="29" y="4"/>
                    <a:pt x="28" y="4"/>
                    <a:pt x="27" y="4"/>
                  </a:cubicBezTo>
                  <a:cubicBezTo>
                    <a:pt x="27" y="4"/>
                    <a:pt x="26" y="3"/>
                    <a:pt x="25" y="3"/>
                  </a:cubicBezTo>
                  <a:cubicBezTo>
                    <a:pt x="25" y="3"/>
                    <a:pt x="24" y="3"/>
                    <a:pt x="24" y="3"/>
                  </a:cubicBezTo>
                  <a:cubicBezTo>
                    <a:pt x="23" y="2"/>
                    <a:pt x="22" y="2"/>
                    <a:pt x="22" y="2"/>
                  </a:cubicBezTo>
                  <a:cubicBezTo>
                    <a:pt x="21" y="2"/>
                    <a:pt x="21" y="2"/>
                    <a:pt x="21" y="1"/>
                  </a:cubicBezTo>
                  <a:cubicBezTo>
                    <a:pt x="19" y="1"/>
                    <a:pt x="19" y="0"/>
                    <a:pt x="19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8" y="0"/>
                    <a:pt x="17" y="0"/>
                    <a:pt x="17" y="0"/>
                  </a:cubicBezTo>
                  <a:cubicBezTo>
                    <a:pt x="16" y="0"/>
                    <a:pt x="16" y="0"/>
                    <a:pt x="15" y="0"/>
                  </a:cubicBezTo>
                  <a:close/>
                  <a:moveTo>
                    <a:pt x="15" y="1"/>
                  </a:moveTo>
                  <a:cubicBezTo>
                    <a:pt x="17" y="1"/>
                    <a:pt x="18" y="1"/>
                    <a:pt x="19" y="1"/>
                  </a:cubicBezTo>
                  <a:cubicBezTo>
                    <a:pt x="19" y="2"/>
                    <a:pt x="21" y="3"/>
                    <a:pt x="21" y="3"/>
                  </a:cubicBezTo>
                  <a:cubicBezTo>
                    <a:pt x="21" y="3"/>
                    <a:pt x="22" y="3"/>
                    <a:pt x="22" y="3"/>
                  </a:cubicBezTo>
                  <a:cubicBezTo>
                    <a:pt x="23" y="3"/>
                    <a:pt x="23" y="3"/>
                    <a:pt x="23" y="3"/>
                  </a:cubicBezTo>
                  <a:cubicBezTo>
                    <a:pt x="23" y="3"/>
                    <a:pt x="24" y="3"/>
                    <a:pt x="24" y="4"/>
                  </a:cubicBezTo>
                  <a:cubicBezTo>
                    <a:pt x="24" y="4"/>
                    <a:pt x="25" y="4"/>
                    <a:pt x="26" y="4"/>
                  </a:cubicBezTo>
                  <a:cubicBezTo>
                    <a:pt x="27" y="5"/>
                    <a:pt x="27" y="5"/>
                    <a:pt x="28" y="5"/>
                  </a:cubicBezTo>
                  <a:cubicBezTo>
                    <a:pt x="28" y="5"/>
                    <a:pt x="26" y="5"/>
                    <a:pt x="25" y="5"/>
                  </a:cubicBezTo>
                  <a:cubicBezTo>
                    <a:pt x="25" y="5"/>
                    <a:pt x="24" y="5"/>
                    <a:pt x="24" y="5"/>
                  </a:cubicBezTo>
                  <a:cubicBezTo>
                    <a:pt x="22" y="5"/>
                    <a:pt x="22" y="5"/>
                    <a:pt x="22" y="5"/>
                  </a:cubicBezTo>
                  <a:cubicBezTo>
                    <a:pt x="22" y="5"/>
                    <a:pt x="21" y="4"/>
                    <a:pt x="21" y="4"/>
                  </a:cubicBezTo>
                  <a:cubicBezTo>
                    <a:pt x="21" y="4"/>
                    <a:pt x="21" y="4"/>
                    <a:pt x="21" y="4"/>
                  </a:cubicBezTo>
                  <a:cubicBezTo>
                    <a:pt x="21" y="4"/>
                    <a:pt x="21" y="4"/>
                    <a:pt x="21" y="4"/>
                  </a:cubicBezTo>
                  <a:cubicBezTo>
                    <a:pt x="21" y="4"/>
                    <a:pt x="21" y="4"/>
                    <a:pt x="21" y="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0" y="5"/>
                    <a:pt x="20" y="5"/>
                    <a:pt x="19" y="4"/>
                  </a:cubicBezTo>
                  <a:cubicBezTo>
                    <a:pt x="19" y="4"/>
                    <a:pt x="18" y="4"/>
                    <a:pt x="18" y="4"/>
                  </a:cubicBezTo>
                  <a:cubicBezTo>
                    <a:pt x="18" y="4"/>
                    <a:pt x="18" y="3"/>
                    <a:pt x="18" y="3"/>
                  </a:cubicBezTo>
                  <a:cubicBezTo>
                    <a:pt x="18" y="3"/>
                    <a:pt x="18" y="2"/>
                    <a:pt x="18" y="2"/>
                  </a:cubicBezTo>
                  <a:cubicBezTo>
                    <a:pt x="18" y="2"/>
                    <a:pt x="16" y="2"/>
                    <a:pt x="16" y="2"/>
                  </a:cubicBezTo>
                  <a:cubicBezTo>
                    <a:pt x="16" y="3"/>
                    <a:pt x="16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6" y="4"/>
                    <a:pt x="16" y="3"/>
                  </a:cubicBezTo>
                  <a:cubicBezTo>
                    <a:pt x="16" y="3"/>
                    <a:pt x="15" y="3"/>
                    <a:pt x="15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2" y="2"/>
                    <a:pt x="12" y="2"/>
                    <a:pt x="12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3" y="3"/>
                    <a:pt x="12" y="4"/>
                    <a:pt x="12" y="4"/>
                  </a:cubicBezTo>
                  <a:cubicBezTo>
                    <a:pt x="11" y="4"/>
                    <a:pt x="10" y="4"/>
                    <a:pt x="10" y="4"/>
                  </a:cubicBezTo>
                  <a:cubicBezTo>
                    <a:pt x="10" y="5"/>
                    <a:pt x="11" y="5"/>
                    <a:pt x="11" y="4"/>
                  </a:cubicBezTo>
                  <a:cubicBezTo>
                    <a:pt x="12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6"/>
                    <a:pt x="14" y="6"/>
                  </a:cubicBezTo>
                  <a:cubicBezTo>
                    <a:pt x="14" y="6"/>
                    <a:pt x="14" y="6"/>
                    <a:pt x="15" y="6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5" y="5"/>
                    <a:pt x="15" y="5"/>
                    <a:pt x="16" y="5"/>
                  </a:cubicBezTo>
                  <a:cubicBezTo>
                    <a:pt x="16" y="5"/>
                    <a:pt x="16" y="5"/>
                    <a:pt x="16" y="4"/>
                  </a:cubicBezTo>
                  <a:cubicBezTo>
                    <a:pt x="16" y="4"/>
                    <a:pt x="17" y="4"/>
                    <a:pt x="17" y="4"/>
                  </a:cubicBezTo>
                  <a:cubicBezTo>
                    <a:pt x="17" y="4"/>
                    <a:pt x="18" y="5"/>
                    <a:pt x="18" y="5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18" y="6"/>
                    <a:pt x="18" y="7"/>
                    <a:pt x="19" y="7"/>
                  </a:cubicBezTo>
                  <a:cubicBezTo>
                    <a:pt x="19" y="7"/>
                    <a:pt x="19" y="7"/>
                    <a:pt x="19" y="6"/>
                  </a:cubicBezTo>
                  <a:cubicBezTo>
                    <a:pt x="19" y="6"/>
                    <a:pt x="20" y="6"/>
                    <a:pt x="20" y="6"/>
                  </a:cubicBezTo>
                  <a:cubicBezTo>
                    <a:pt x="20" y="5"/>
                    <a:pt x="21" y="5"/>
                    <a:pt x="22" y="6"/>
                  </a:cubicBezTo>
                  <a:cubicBezTo>
                    <a:pt x="23" y="6"/>
                    <a:pt x="23" y="6"/>
                    <a:pt x="23" y="6"/>
                  </a:cubicBezTo>
                  <a:cubicBezTo>
                    <a:pt x="23" y="6"/>
                    <a:pt x="23" y="6"/>
                    <a:pt x="23" y="6"/>
                  </a:cubicBezTo>
                  <a:cubicBezTo>
                    <a:pt x="23" y="6"/>
                    <a:pt x="23" y="6"/>
                    <a:pt x="23" y="6"/>
                  </a:cubicBezTo>
                  <a:cubicBezTo>
                    <a:pt x="23" y="6"/>
                    <a:pt x="23" y="7"/>
                    <a:pt x="22" y="7"/>
                  </a:cubicBezTo>
                  <a:cubicBezTo>
                    <a:pt x="22" y="7"/>
                    <a:pt x="22" y="8"/>
                    <a:pt x="22" y="8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22" y="8"/>
                    <a:pt x="23" y="8"/>
                    <a:pt x="23" y="8"/>
                  </a:cubicBezTo>
                  <a:cubicBezTo>
                    <a:pt x="23" y="8"/>
                    <a:pt x="23" y="8"/>
                    <a:pt x="23" y="7"/>
                  </a:cubicBezTo>
                  <a:cubicBezTo>
                    <a:pt x="23" y="7"/>
                    <a:pt x="24" y="7"/>
                    <a:pt x="24" y="7"/>
                  </a:cubicBezTo>
                  <a:cubicBezTo>
                    <a:pt x="24" y="6"/>
                    <a:pt x="24" y="6"/>
                    <a:pt x="25" y="6"/>
                  </a:cubicBezTo>
                  <a:cubicBezTo>
                    <a:pt x="26" y="6"/>
                    <a:pt x="26" y="7"/>
                    <a:pt x="26" y="7"/>
                  </a:cubicBezTo>
                  <a:cubicBezTo>
                    <a:pt x="26" y="8"/>
                    <a:pt x="26" y="8"/>
                    <a:pt x="26" y="8"/>
                  </a:cubicBezTo>
                  <a:cubicBezTo>
                    <a:pt x="26" y="8"/>
                    <a:pt x="27" y="7"/>
                    <a:pt x="27" y="6"/>
                  </a:cubicBezTo>
                  <a:cubicBezTo>
                    <a:pt x="27" y="6"/>
                    <a:pt x="27" y="6"/>
                    <a:pt x="28" y="6"/>
                  </a:cubicBezTo>
                  <a:cubicBezTo>
                    <a:pt x="28" y="6"/>
                    <a:pt x="29" y="6"/>
                    <a:pt x="29" y="6"/>
                  </a:cubicBezTo>
                  <a:cubicBezTo>
                    <a:pt x="30" y="6"/>
                    <a:pt x="29" y="6"/>
                    <a:pt x="29" y="6"/>
                  </a:cubicBezTo>
                  <a:cubicBezTo>
                    <a:pt x="28" y="7"/>
                    <a:pt x="28" y="7"/>
                    <a:pt x="28" y="7"/>
                  </a:cubicBezTo>
                  <a:cubicBezTo>
                    <a:pt x="28" y="8"/>
                    <a:pt x="27" y="8"/>
                    <a:pt x="27" y="8"/>
                  </a:cubicBezTo>
                  <a:cubicBezTo>
                    <a:pt x="27" y="8"/>
                    <a:pt x="27" y="8"/>
                    <a:pt x="27" y="9"/>
                  </a:cubicBezTo>
                  <a:cubicBezTo>
                    <a:pt x="26" y="9"/>
                    <a:pt x="26" y="9"/>
                    <a:pt x="25" y="9"/>
                  </a:cubicBezTo>
                  <a:cubicBezTo>
                    <a:pt x="25" y="9"/>
                    <a:pt x="25" y="9"/>
                    <a:pt x="25" y="9"/>
                  </a:cubicBezTo>
                  <a:cubicBezTo>
                    <a:pt x="25" y="9"/>
                    <a:pt x="25" y="9"/>
                    <a:pt x="25" y="9"/>
                  </a:cubicBezTo>
                  <a:cubicBezTo>
                    <a:pt x="23" y="9"/>
                    <a:pt x="20" y="9"/>
                    <a:pt x="19" y="9"/>
                  </a:cubicBezTo>
                  <a:cubicBezTo>
                    <a:pt x="19" y="9"/>
                    <a:pt x="19" y="9"/>
                    <a:pt x="18" y="9"/>
                  </a:cubicBezTo>
                  <a:cubicBezTo>
                    <a:pt x="18" y="9"/>
                    <a:pt x="17" y="8"/>
                    <a:pt x="16" y="8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5" y="7"/>
                    <a:pt x="14" y="7"/>
                    <a:pt x="14" y="7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2" y="6"/>
                    <a:pt x="12" y="6"/>
                    <a:pt x="11" y="6"/>
                  </a:cubicBezTo>
                  <a:cubicBezTo>
                    <a:pt x="11" y="6"/>
                    <a:pt x="10" y="5"/>
                    <a:pt x="10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8" y="5"/>
                    <a:pt x="8" y="5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9" y="3"/>
                    <a:pt x="9" y="3"/>
                  </a:cubicBezTo>
                  <a:cubicBezTo>
                    <a:pt x="9" y="3"/>
                    <a:pt x="9" y="3"/>
                    <a:pt x="10" y="2"/>
                  </a:cubicBezTo>
                  <a:cubicBezTo>
                    <a:pt x="10" y="2"/>
                    <a:pt x="10" y="2"/>
                    <a:pt x="11" y="2"/>
                  </a:cubicBezTo>
                  <a:cubicBezTo>
                    <a:pt x="12" y="1"/>
                    <a:pt x="12" y="1"/>
                    <a:pt x="14" y="1"/>
                  </a:cubicBezTo>
                  <a:cubicBezTo>
                    <a:pt x="14" y="1"/>
                    <a:pt x="15" y="1"/>
                    <a:pt x="15" y="1"/>
                  </a:cubicBezTo>
                  <a:close/>
                  <a:moveTo>
                    <a:pt x="30" y="2"/>
                  </a:moveTo>
                  <a:cubicBezTo>
                    <a:pt x="30" y="2"/>
                    <a:pt x="30" y="2"/>
                    <a:pt x="30" y="2"/>
                  </a:cubicBezTo>
                  <a:cubicBezTo>
                    <a:pt x="30" y="2"/>
                    <a:pt x="31" y="4"/>
                    <a:pt x="31" y="4"/>
                  </a:cubicBezTo>
                  <a:cubicBezTo>
                    <a:pt x="32" y="5"/>
                    <a:pt x="32" y="6"/>
                    <a:pt x="32" y="6"/>
                  </a:cubicBezTo>
                  <a:cubicBezTo>
                    <a:pt x="32" y="7"/>
                    <a:pt x="32" y="8"/>
                    <a:pt x="32" y="9"/>
                  </a:cubicBezTo>
                  <a:cubicBezTo>
                    <a:pt x="32" y="10"/>
                    <a:pt x="32" y="11"/>
                    <a:pt x="32" y="11"/>
                  </a:cubicBezTo>
                  <a:cubicBezTo>
                    <a:pt x="32" y="12"/>
                    <a:pt x="32" y="12"/>
                    <a:pt x="32" y="12"/>
                  </a:cubicBezTo>
                  <a:cubicBezTo>
                    <a:pt x="31" y="12"/>
                    <a:pt x="31" y="11"/>
                    <a:pt x="32" y="11"/>
                  </a:cubicBezTo>
                  <a:cubicBezTo>
                    <a:pt x="32" y="9"/>
                    <a:pt x="32" y="7"/>
                    <a:pt x="31" y="6"/>
                  </a:cubicBezTo>
                  <a:cubicBezTo>
                    <a:pt x="31" y="5"/>
                    <a:pt x="31" y="5"/>
                    <a:pt x="31" y="4"/>
                  </a:cubicBezTo>
                  <a:cubicBezTo>
                    <a:pt x="30" y="4"/>
                    <a:pt x="29" y="3"/>
                    <a:pt x="29" y="2"/>
                  </a:cubicBezTo>
                  <a:cubicBezTo>
                    <a:pt x="29" y="2"/>
                    <a:pt x="29" y="2"/>
                    <a:pt x="29" y="2"/>
                  </a:cubicBezTo>
                  <a:cubicBezTo>
                    <a:pt x="29" y="2"/>
                    <a:pt x="29" y="2"/>
                    <a:pt x="29" y="2"/>
                  </a:cubicBezTo>
                  <a:cubicBezTo>
                    <a:pt x="29" y="2"/>
                    <a:pt x="30" y="2"/>
                    <a:pt x="30" y="2"/>
                  </a:cubicBezTo>
                  <a:close/>
                  <a:moveTo>
                    <a:pt x="30" y="6"/>
                  </a:moveTo>
                  <a:cubicBezTo>
                    <a:pt x="30" y="6"/>
                    <a:pt x="30" y="6"/>
                    <a:pt x="30" y="6"/>
                  </a:cubicBezTo>
                  <a:cubicBezTo>
                    <a:pt x="30" y="6"/>
                    <a:pt x="30" y="6"/>
                    <a:pt x="30" y="6"/>
                  </a:cubicBezTo>
                  <a:cubicBezTo>
                    <a:pt x="30" y="6"/>
                    <a:pt x="30" y="6"/>
                    <a:pt x="30" y="6"/>
                  </a:cubicBezTo>
                  <a:cubicBezTo>
                    <a:pt x="31" y="6"/>
                    <a:pt x="31" y="7"/>
                    <a:pt x="31" y="8"/>
                  </a:cubicBezTo>
                  <a:cubicBezTo>
                    <a:pt x="31" y="8"/>
                    <a:pt x="31" y="9"/>
                    <a:pt x="31" y="9"/>
                  </a:cubicBezTo>
                  <a:cubicBezTo>
                    <a:pt x="31" y="9"/>
                    <a:pt x="30" y="9"/>
                    <a:pt x="30" y="8"/>
                  </a:cubicBezTo>
                  <a:cubicBezTo>
                    <a:pt x="30" y="8"/>
                    <a:pt x="30" y="8"/>
                    <a:pt x="29" y="8"/>
                  </a:cubicBezTo>
                  <a:cubicBezTo>
                    <a:pt x="29" y="8"/>
                    <a:pt x="29" y="8"/>
                    <a:pt x="29" y="8"/>
                  </a:cubicBezTo>
                  <a:cubicBezTo>
                    <a:pt x="29" y="7"/>
                    <a:pt x="29" y="7"/>
                    <a:pt x="29" y="7"/>
                  </a:cubicBezTo>
                  <a:cubicBezTo>
                    <a:pt x="30" y="7"/>
                    <a:pt x="30" y="6"/>
                    <a:pt x="30" y="6"/>
                  </a:cubicBezTo>
                  <a:cubicBezTo>
                    <a:pt x="30" y="6"/>
                    <a:pt x="30" y="6"/>
                    <a:pt x="30" y="6"/>
                  </a:cubicBezTo>
                  <a:close/>
                  <a:moveTo>
                    <a:pt x="15" y="8"/>
                  </a:moveTo>
                  <a:cubicBezTo>
                    <a:pt x="15" y="8"/>
                    <a:pt x="16" y="9"/>
                    <a:pt x="17" y="9"/>
                  </a:cubicBezTo>
                  <a:cubicBezTo>
                    <a:pt x="17" y="10"/>
                    <a:pt x="19" y="10"/>
                    <a:pt x="21" y="10"/>
                  </a:cubicBezTo>
                  <a:cubicBezTo>
                    <a:pt x="23" y="10"/>
                    <a:pt x="24" y="10"/>
                    <a:pt x="26" y="10"/>
                  </a:cubicBezTo>
                  <a:cubicBezTo>
                    <a:pt x="27" y="10"/>
                    <a:pt x="27" y="10"/>
                    <a:pt x="28" y="9"/>
                  </a:cubicBezTo>
                  <a:cubicBezTo>
                    <a:pt x="28" y="9"/>
                    <a:pt x="28" y="9"/>
                    <a:pt x="29" y="9"/>
                  </a:cubicBezTo>
                  <a:cubicBezTo>
                    <a:pt x="30" y="9"/>
                    <a:pt x="31" y="10"/>
                    <a:pt x="31" y="10"/>
                  </a:cubicBezTo>
                  <a:cubicBezTo>
                    <a:pt x="31" y="10"/>
                    <a:pt x="31" y="11"/>
                    <a:pt x="31" y="11"/>
                  </a:cubicBezTo>
                  <a:cubicBezTo>
                    <a:pt x="30" y="11"/>
                    <a:pt x="30" y="11"/>
                    <a:pt x="30" y="11"/>
                  </a:cubicBezTo>
                  <a:cubicBezTo>
                    <a:pt x="31" y="11"/>
                    <a:pt x="30" y="12"/>
                    <a:pt x="30" y="12"/>
                  </a:cubicBezTo>
                  <a:cubicBezTo>
                    <a:pt x="30" y="13"/>
                    <a:pt x="30" y="13"/>
                    <a:pt x="29" y="13"/>
                  </a:cubicBezTo>
                  <a:cubicBezTo>
                    <a:pt x="27" y="13"/>
                    <a:pt x="27" y="13"/>
                    <a:pt x="26" y="14"/>
                  </a:cubicBezTo>
                  <a:cubicBezTo>
                    <a:pt x="25" y="14"/>
                    <a:pt x="25" y="15"/>
                    <a:pt x="26" y="15"/>
                  </a:cubicBezTo>
                  <a:cubicBezTo>
                    <a:pt x="26" y="15"/>
                    <a:pt x="26" y="15"/>
                    <a:pt x="26" y="15"/>
                  </a:cubicBezTo>
                  <a:cubicBezTo>
                    <a:pt x="27" y="14"/>
                    <a:pt x="27" y="14"/>
                    <a:pt x="29" y="14"/>
                  </a:cubicBezTo>
                  <a:cubicBezTo>
                    <a:pt x="30" y="14"/>
                    <a:pt x="30" y="13"/>
                    <a:pt x="32" y="14"/>
                  </a:cubicBezTo>
                  <a:cubicBezTo>
                    <a:pt x="34" y="14"/>
                    <a:pt x="35" y="14"/>
                    <a:pt x="36" y="15"/>
                  </a:cubicBezTo>
                  <a:cubicBezTo>
                    <a:pt x="36" y="16"/>
                    <a:pt x="36" y="16"/>
                    <a:pt x="37" y="15"/>
                  </a:cubicBezTo>
                  <a:cubicBezTo>
                    <a:pt x="37" y="15"/>
                    <a:pt x="37" y="15"/>
                    <a:pt x="36" y="14"/>
                  </a:cubicBezTo>
                  <a:cubicBezTo>
                    <a:pt x="35" y="13"/>
                    <a:pt x="34" y="13"/>
                    <a:pt x="33" y="13"/>
                  </a:cubicBezTo>
                  <a:cubicBezTo>
                    <a:pt x="33" y="13"/>
                    <a:pt x="33" y="13"/>
                    <a:pt x="33" y="12"/>
                  </a:cubicBezTo>
                  <a:cubicBezTo>
                    <a:pt x="33" y="12"/>
                    <a:pt x="33" y="12"/>
                    <a:pt x="33" y="11"/>
                  </a:cubicBezTo>
                  <a:cubicBezTo>
                    <a:pt x="33" y="11"/>
                    <a:pt x="33" y="11"/>
                    <a:pt x="33" y="11"/>
                  </a:cubicBezTo>
                  <a:cubicBezTo>
                    <a:pt x="34" y="11"/>
                    <a:pt x="34" y="11"/>
                    <a:pt x="35" y="11"/>
                  </a:cubicBezTo>
                  <a:cubicBezTo>
                    <a:pt x="36" y="11"/>
                    <a:pt x="37" y="11"/>
                    <a:pt x="38" y="11"/>
                  </a:cubicBezTo>
                  <a:cubicBezTo>
                    <a:pt x="39" y="10"/>
                    <a:pt x="43" y="11"/>
                    <a:pt x="43" y="10"/>
                  </a:cubicBezTo>
                  <a:cubicBezTo>
                    <a:pt x="48" y="11"/>
                    <a:pt x="50" y="14"/>
                    <a:pt x="50" y="18"/>
                  </a:cubicBezTo>
                  <a:cubicBezTo>
                    <a:pt x="50" y="18"/>
                    <a:pt x="50" y="18"/>
                    <a:pt x="51" y="19"/>
                  </a:cubicBezTo>
                  <a:cubicBezTo>
                    <a:pt x="51" y="20"/>
                    <a:pt x="51" y="22"/>
                    <a:pt x="50" y="25"/>
                  </a:cubicBezTo>
                  <a:cubicBezTo>
                    <a:pt x="50" y="25"/>
                    <a:pt x="50" y="26"/>
                    <a:pt x="50" y="26"/>
                  </a:cubicBezTo>
                  <a:cubicBezTo>
                    <a:pt x="50" y="27"/>
                    <a:pt x="50" y="27"/>
                    <a:pt x="48" y="30"/>
                  </a:cubicBezTo>
                  <a:cubicBezTo>
                    <a:pt x="47" y="33"/>
                    <a:pt x="45" y="34"/>
                    <a:pt x="43" y="37"/>
                  </a:cubicBezTo>
                  <a:cubicBezTo>
                    <a:pt x="42" y="39"/>
                    <a:pt x="41" y="40"/>
                    <a:pt x="40" y="41"/>
                  </a:cubicBezTo>
                  <a:cubicBezTo>
                    <a:pt x="40" y="41"/>
                    <a:pt x="39" y="41"/>
                    <a:pt x="39" y="41"/>
                  </a:cubicBezTo>
                  <a:cubicBezTo>
                    <a:pt x="38" y="41"/>
                    <a:pt x="35" y="41"/>
                    <a:pt x="34" y="41"/>
                  </a:cubicBezTo>
                  <a:cubicBezTo>
                    <a:pt x="33" y="41"/>
                    <a:pt x="32" y="41"/>
                    <a:pt x="31" y="41"/>
                  </a:cubicBezTo>
                  <a:cubicBezTo>
                    <a:pt x="30" y="40"/>
                    <a:pt x="30" y="40"/>
                    <a:pt x="30" y="40"/>
                  </a:cubicBezTo>
                  <a:cubicBezTo>
                    <a:pt x="28" y="40"/>
                    <a:pt x="28" y="40"/>
                    <a:pt x="28" y="40"/>
                  </a:cubicBezTo>
                  <a:cubicBezTo>
                    <a:pt x="26" y="40"/>
                    <a:pt x="25" y="40"/>
                    <a:pt x="25" y="40"/>
                  </a:cubicBezTo>
                  <a:cubicBezTo>
                    <a:pt x="25" y="40"/>
                    <a:pt x="25" y="40"/>
                    <a:pt x="24" y="40"/>
                  </a:cubicBezTo>
                  <a:cubicBezTo>
                    <a:pt x="23" y="41"/>
                    <a:pt x="22" y="41"/>
                    <a:pt x="22" y="41"/>
                  </a:cubicBezTo>
                  <a:cubicBezTo>
                    <a:pt x="22" y="41"/>
                    <a:pt x="21" y="41"/>
                    <a:pt x="20" y="41"/>
                  </a:cubicBezTo>
                  <a:cubicBezTo>
                    <a:pt x="19" y="41"/>
                    <a:pt x="18" y="41"/>
                    <a:pt x="18" y="41"/>
                  </a:cubicBezTo>
                  <a:cubicBezTo>
                    <a:pt x="18" y="41"/>
                    <a:pt x="18" y="41"/>
                    <a:pt x="17" y="41"/>
                  </a:cubicBezTo>
                  <a:cubicBezTo>
                    <a:pt x="17" y="41"/>
                    <a:pt x="16" y="40"/>
                    <a:pt x="16" y="39"/>
                  </a:cubicBezTo>
                  <a:cubicBezTo>
                    <a:pt x="15" y="39"/>
                    <a:pt x="15" y="38"/>
                    <a:pt x="15" y="38"/>
                  </a:cubicBezTo>
                  <a:cubicBezTo>
                    <a:pt x="14" y="37"/>
                    <a:pt x="13" y="34"/>
                    <a:pt x="12" y="32"/>
                  </a:cubicBezTo>
                  <a:cubicBezTo>
                    <a:pt x="12" y="32"/>
                    <a:pt x="12" y="32"/>
                    <a:pt x="12" y="32"/>
                  </a:cubicBezTo>
                  <a:cubicBezTo>
                    <a:pt x="12" y="32"/>
                    <a:pt x="12" y="31"/>
                    <a:pt x="12" y="31"/>
                  </a:cubicBezTo>
                  <a:cubicBezTo>
                    <a:pt x="10" y="28"/>
                    <a:pt x="8" y="24"/>
                    <a:pt x="8" y="21"/>
                  </a:cubicBezTo>
                  <a:cubicBezTo>
                    <a:pt x="8" y="21"/>
                    <a:pt x="8" y="20"/>
                    <a:pt x="8" y="20"/>
                  </a:cubicBezTo>
                  <a:cubicBezTo>
                    <a:pt x="7" y="20"/>
                    <a:pt x="7" y="18"/>
                    <a:pt x="7" y="18"/>
                  </a:cubicBezTo>
                  <a:cubicBezTo>
                    <a:pt x="7" y="14"/>
                    <a:pt x="8" y="10"/>
                    <a:pt x="11" y="9"/>
                  </a:cubicBezTo>
                  <a:cubicBezTo>
                    <a:pt x="12" y="9"/>
                    <a:pt x="12" y="9"/>
                    <a:pt x="13" y="9"/>
                  </a:cubicBezTo>
                  <a:cubicBezTo>
                    <a:pt x="14" y="8"/>
                    <a:pt x="15" y="8"/>
                    <a:pt x="15" y="8"/>
                  </a:cubicBezTo>
                  <a:close/>
                  <a:moveTo>
                    <a:pt x="31" y="12"/>
                  </a:moveTo>
                  <a:cubicBezTo>
                    <a:pt x="32" y="12"/>
                    <a:pt x="32" y="12"/>
                    <a:pt x="32" y="12"/>
                  </a:cubicBezTo>
                  <a:cubicBezTo>
                    <a:pt x="32" y="13"/>
                    <a:pt x="32" y="13"/>
                    <a:pt x="31" y="13"/>
                  </a:cubicBezTo>
                  <a:cubicBezTo>
                    <a:pt x="31" y="13"/>
                    <a:pt x="31" y="13"/>
                    <a:pt x="31" y="12"/>
                  </a:cubicBezTo>
                  <a:cubicBezTo>
                    <a:pt x="31" y="12"/>
                    <a:pt x="31" y="12"/>
                    <a:pt x="31" y="12"/>
                  </a:cubicBezTo>
                  <a:close/>
                  <a:moveTo>
                    <a:pt x="28" y="41"/>
                  </a:moveTo>
                  <a:cubicBezTo>
                    <a:pt x="28" y="41"/>
                    <a:pt x="28" y="41"/>
                    <a:pt x="28" y="41"/>
                  </a:cubicBezTo>
                  <a:cubicBezTo>
                    <a:pt x="28" y="41"/>
                    <a:pt x="28" y="41"/>
                    <a:pt x="28" y="41"/>
                  </a:cubicBezTo>
                  <a:cubicBezTo>
                    <a:pt x="28" y="41"/>
                    <a:pt x="28" y="41"/>
                    <a:pt x="28" y="41"/>
                  </a:cubicBezTo>
                  <a:cubicBezTo>
                    <a:pt x="28" y="41"/>
                    <a:pt x="28" y="41"/>
                    <a:pt x="28" y="4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2" name="Freeform 318"/>
            <p:cNvSpPr>
              <a:spLocks noEditPoints="1"/>
            </p:cNvSpPr>
            <p:nvPr/>
          </p:nvSpPr>
          <p:spPr bwMode="auto">
            <a:xfrm>
              <a:off x="3543" y="2553"/>
              <a:ext cx="83" cy="98"/>
            </a:xfrm>
            <a:custGeom>
              <a:avLst/>
              <a:gdLst>
                <a:gd name="T0" fmla="*/ 2 w 66"/>
                <a:gd name="T1" fmla="*/ 51 h 78"/>
                <a:gd name="T2" fmla="*/ 4 w 66"/>
                <a:gd name="T3" fmla="*/ 57 h 78"/>
                <a:gd name="T4" fmla="*/ 10 w 66"/>
                <a:gd name="T5" fmla="*/ 68 h 78"/>
                <a:gd name="T6" fmla="*/ 37 w 66"/>
                <a:gd name="T7" fmla="*/ 76 h 78"/>
                <a:gd name="T8" fmla="*/ 41 w 66"/>
                <a:gd name="T9" fmla="*/ 75 h 78"/>
                <a:gd name="T10" fmla="*/ 66 w 66"/>
                <a:gd name="T11" fmla="*/ 38 h 78"/>
                <a:gd name="T12" fmla="*/ 50 w 66"/>
                <a:gd name="T13" fmla="*/ 13 h 78"/>
                <a:gd name="T14" fmla="*/ 56 w 66"/>
                <a:gd name="T15" fmla="*/ 23 h 78"/>
                <a:gd name="T16" fmla="*/ 41 w 66"/>
                <a:gd name="T17" fmla="*/ 36 h 78"/>
                <a:gd name="T18" fmla="*/ 36 w 66"/>
                <a:gd name="T19" fmla="*/ 13 h 78"/>
                <a:gd name="T20" fmla="*/ 44 w 66"/>
                <a:gd name="T21" fmla="*/ 10 h 78"/>
                <a:gd name="T22" fmla="*/ 34 w 66"/>
                <a:gd name="T23" fmla="*/ 14 h 78"/>
                <a:gd name="T24" fmla="*/ 25 w 66"/>
                <a:gd name="T25" fmla="*/ 33 h 78"/>
                <a:gd name="T26" fmla="*/ 32 w 66"/>
                <a:gd name="T27" fmla="*/ 10 h 78"/>
                <a:gd name="T28" fmla="*/ 62 w 66"/>
                <a:gd name="T29" fmla="*/ 33 h 78"/>
                <a:gd name="T30" fmla="*/ 63 w 66"/>
                <a:gd name="T31" fmla="*/ 39 h 78"/>
                <a:gd name="T32" fmla="*/ 51 w 66"/>
                <a:gd name="T33" fmla="*/ 43 h 78"/>
                <a:gd name="T34" fmla="*/ 38 w 66"/>
                <a:gd name="T35" fmla="*/ 45 h 78"/>
                <a:gd name="T36" fmla="*/ 39 w 66"/>
                <a:gd name="T37" fmla="*/ 39 h 78"/>
                <a:gd name="T38" fmla="*/ 55 w 66"/>
                <a:gd name="T39" fmla="*/ 27 h 78"/>
                <a:gd name="T40" fmla="*/ 13 w 66"/>
                <a:gd name="T41" fmla="*/ 29 h 78"/>
                <a:gd name="T42" fmla="*/ 32 w 66"/>
                <a:gd name="T43" fmla="*/ 38 h 78"/>
                <a:gd name="T44" fmla="*/ 35 w 66"/>
                <a:gd name="T45" fmla="*/ 44 h 78"/>
                <a:gd name="T46" fmla="*/ 30 w 66"/>
                <a:gd name="T47" fmla="*/ 46 h 78"/>
                <a:gd name="T48" fmla="*/ 10 w 66"/>
                <a:gd name="T49" fmla="*/ 48 h 78"/>
                <a:gd name="T50" fmla="*/ 6 w 66"/>
                <a:gd name="T51" fmla="*/ 25 h 78"/>
                <a:gd name="T52" fmla="*/ 62 w 66"/>
                <a:gd name="T53" fmla="*/ 45 h 78"/>
                <a:gd name="T54" fmla="*/ 58 w 66"/>
                <a:gd name="T55" fmla="*/ 65 h 78"/>
                <a:gd name="T56" fmla="*/ 38 w 66"/>
                <a:gd name="T57" fmla="*/ 47 h 78"/>
                <a:gd name="T58" fmla="*/ 54 w 66"/>
                <a:gd name="T59" fmla="*/ 45 h 78"/>
                <a:gd name="T60" fmla="*/ 36 w 66"/>
                <a:gd name="T61" fmla="*/ 48 h 78"/>
                <a:gd name="T62" fmla="*/ 14 w 66"/>
                <a:gd name="T63" fmla="*/ 66 h 78"/>
                <a:gd name="T64" fmla="*/ 10 w 66"/>
                <a:gd name="T65" fmla="*/ 64 h 78"/>
                <a:gd name="T66" fmla="*/ 7 w 66"/>
                <a:gd name="T67" fmla="*/ 58 h 78"/>
                <a:gd name="T68" fmla="*/ 6 w 66"/>
                <a:gd name="T69" fmla="*/ 51 h 78"/>
                <a:gd name="T70" fmla="*/ 17 w 66"/>
                <a:gd name="T71" fmla="*/ 49 h 78"/>
                <a:gd name="T72" fmla="*/ 36 w 66"/>
                <a:gd name="T73" fmla="*/ 48 h 78"/>
                <a:gd name="T74" fmla="*/ 41 w 66"/>
                <a:gd name="T75" fmla="*/ 61 h 78"/>
                <a:gd name="T76" fmla="*/ 40 w 66"/>
                <a:gd name="T77" fmla="*/ 72 h 78"/>
                <a:gd name="T78" fmla="*/ 39 w 66"/>
                <a:gd name="T79" fmla="*/ 63 h 78"/>
                <a:gd name="T80" fmla="*/ 37 w 66"/>
                <a:gd name="T81" fmla="*/ 65 h 78"/>
                <a:gd name="T82" fmla="*/ 14 w 66"/>
                <a:gd name="T83" fmla="*/ 69 h 78"/>
                <a:gd name="T84" fmla="*/ 36 w 66"/>
                <a:gd name="T85" fmla="*/ 61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66" h="78">
                  <a:moveTo>
                    <a:pt x="4" y="24"/>
                  </a:moveTo>
                  <a:cubicBezTo>
                    <a:pt x="1" y="30"/>
                    <a:pt x="0" y="33"/>
                    <a:pt x="1" y="42"/>
                  </a:cubicBezTo>
                  <a:cubicBezTo>
                    <a:pt x="1" y="50"/>
                    <a:pt x="1" y="50"/>
                    <a:pt x="2" y="51"/>
                  </a:cubicBezTo>
                  <a:cubicBezTo>
                    <a:pt x="2" y="52"/>
                    <a:pt x="2" y="52"/>
                    <a:pt x="2" y="53"/>
                  </a:cubicBezTo>
                  <a:cubicBezTo>
                    <a:pt x="2" y="53"/>
                    <a:pt x="3" y="54"/>
                    <a:pt x="3" y="55"/>
                  </a:cubicBezTo>
                  <a:cubicBezTo>
                    <a:pt x="3" y="56"/>
                    <a:pt x="4" y="57"/>
                    <a:pt x="4" y="57"/>
                  </a:cubicBezTo>
                  <a:cubicBezTo>
                    <a:pt x="4" y="57"/>
                    <a:pt x="4" y="58"/>
                    <a:pt x="5" y="59"/>
                  </a:cubicBezTo>
                  <a:cubicBezTo>
                    <a:pt x="6" y="61"/>
                    <a:pt x="6" y="62"/>
                    <a:pt x="6" y="62"/>
                  </a:cubicBezTo>
                  <a:cubicBezTo>
                    <a:pt x="6" y="63"/>
                    <a:pt x="9" y="67"/>
                    <a:pt x="10" y="68"/>
                  </a:cubicBezTo>
                  <a:cubicBezTo>
                    <a:pt x="17" y="75"/>
                    <a:pt x="25" y="75"/>
                    <a:pt x="35" y="75"/>
                  </a:cubicBezTo>
                  <a:cubicBezTo>
                    <a:pt x="36" y="75"/>
                    <a:pt x="37" y="75"/>
                    <a:pt x="38" y="75"/>
                  </a:cubicBezTo>
                  <a:cubicBezTo>
                    <a:pt x="38" y="75"/>
                    <a:pt x="38" y="75"/>
                    <a:pt x="37" y="76"/>
                  </a:cubicBezTo>
                  <a:cubicBezTo>
                    <a:pt x="37" y="77"/>
                    <a:pt x="37" y="78"/>
                    <a:pt x="38" y="78"/>
                  </a:cubicBezTo>
                  <a:cubicBezTo>
                    <a:pt x="39" y="78"/>
                    <a:pt x="40" y="78"/>
                    <a:pt x="40" y="76"/>
                  </a:cubicBezTo>
                  <a:cubicBezTo>
                    <a:pt x="40" y="75"/>
                    <a:pt x="40" y="75"/>
                    <a:pt x="41" y="75"/>
                  </a:cubicBezTo>
                  <a:cubicBezTo>
                    <a:pt x="43" y="75"/>
                    <a:pt x="46" y="74"/>
                    <a:pt x="50" y="72"/>
                  </a:cubicBezTo>
                  <a:cubicBezTo>
                    <a:pt x="62" y="68"/>
                    <a:pt x="66" y="58"/>
                    <a:pt x="66" y="46"/>
                  </a:cubicBezTo>
                  <a:cubicBezTo>
                    <a:pt x="66" y="40"/>
                    <a:pt x="66" y="39"/>
                    <a:pt x="66" y="38"/>
                  </a:cubicBezTo>
                  <a:cubicBezTo>
                    <a:pt x="57" y="0"/>
                    <a:pt x="24" y="1"/>
                    <a:pt x="4" y="24"/>
                  </a:cubicBezTo>
                  <a:close/>
                  <a:moveTo>
                    <a:pt x="44" y="10"/>
                  </a:moveTo>
                  <a:cubicBezTo>
                    <a:pt x="47" y="11"/>
                    <a:pt x="49" y="12"/>
                    <a:pt x="50" y="13"/>
                  </a:cubicBezTo>
                  <a:cubicBezTo>
                    <a:pt x="52" y="15"/>
                    <a:pt x="55" y="17"/>
                    <a:pt x="57" y="20"/>
                  </a:cubicBezTo>
                  <a:cubicBezTo>
                    <a:pt x="58" y="21"/>
                    <a:pt x="58" y="21"/>
                    <a:pt x="58" y="21"/>
                  </a:cubicBezTo>
                  <a:cubicBezTo>
                    <a:pt x="56" y="23"/>
                    <a:pt x="56" y="23"/>
                    <a:pt x="56" y="23"/>
                  </a:cubicBezTo>
                  <a:cubicBezTo>
                    <a:pt x="55" y="24"/>
                    <a:pt x="53" y="25"/>
                    <a:pt x="53" y="26"/>
                  </a:cubicBezTo>
                  <a:cubicBezTo>
                    <a:pt x="53" y="27"/>
                    <a:pt x="51" y="29"/>
                    <a:pt x="49" y="30"/>
                  </a:cubicBezTo>
                  <a:cubicBezTo>
                    <a:pt x="46" y="33"/>
                    <a:pt x="44" y="34"/>
                    <a:pt x="41" y="36"/>
                  </a:cubicBezTo>
                  <a:cubicBezTo>
                    <a:pt x="40" y="36"/>
                    <a:pt x="37" y="37"/>
                    <a:pt x="37" y="36"/>
                  </a:cubicBezTo>
                  <a:cubicBezTo>
                    <a:pt x="37" y="30"/>
                    <a:pt x="37" y="23"/>
                    <a:pt x="37" y="19"/>
                  </a:cubicBezTo>
                  <a:cubicBezTo>
                    <a:pt x="37" y="16"/>
                    <a:pt x="37" y="14"/>
                    <a:pt x="36" y="13"/>
                  </a:cubicBezTo>
                  <a:cubicBezTo>
                    <a:pt x="36" y="13"/>
                    <a:pt x="36" y="12"/>
                    <a:pt x="36" y="11"/>
                  </a:cubicBezTo>
                  <a:cubicBezTo>
                    <a:pt x="36" y="9"/>
                    <a:pt x="36" y="9"/>
                    <a:pt x="36" y="9"/>
                  </a:cubicBezTo>
                  <a:cubicBezTo>
                    <a:pt x="39" y="9"/>
                    <a:pt x="41" y="10"/>
                    <a:pt x="44" y="10"/>
                  </a:cubicBezTo>
                  <a:close/>
                  <a:moveTo>
                    <a:pt x="32" y="10"/>
                  </a:moveTo>
                  <a:cubicBezTo>
                    <a:pt x="33" y="9"/>
                    <a:pt x="33" y="10"/>
                    <a:pt x="33" y="12"/>
                  </a:cubicBezTo>
                  <a:cubicBezTo>
                    <a:pt x="34" y="12"/>
                    <a:pt x="34" y="13"/>
                    <a:pt x="34" y="14"/>
                  </a:cubicBezTo>
                  <a:cubicBezTo>
                    <a:pt x="34" y="16"/>
                    <a:pt x="35" y="33"/>
                    <a:pt x="35" y="36"/>
                  </a:cubicBezTo>
                  <a:cubicBezTo>
                    <a:pt x="35" y="36"/>
                    <a:pt x="34" y="36"/>
                    <a:pt x="34" y="36"/>
                  </a:cubicBezTo>
                  <a:cubicBezTo>
                    <a:pt x="33" y="36"/>
                    <a:pt x="27" y="34"/>
                    <a:pt x="25" y="33"/>
                  </a:cubicBezTo>
                  <a:cubicBezTo>
                    <a:pt x="24" y="32"/>
                    <a:pt x="21" y="31"/>
                    <a:pt x="20" y="30"/>
                  </a:cubicBezTo>
                  <a:cubicBezTo>
                    <a:pt x="14" y="27"/>
                    <a:pt x="13" y="24"/>
                    <a:pt x="7" y="24"/>
                  </a:cubicBezTo>
                  <a:cubicBezTo>
                    <a:pt x="18" y="10"/>
                    <a:pt x="30" y="10"/>
                    <a:pt x="32" y="10"/>
                  </a:cubicBezTo>
                  <a:close/>
                  <a:moveTo>
                    <a:pt x="59" y="23"/>
                  </a:moveTo>
                  <a:cubicBezTo>
                    <a:pt x="59" y="25"/>
                    <a:pt x="59" y="25"/>
                    <a:pt x="59" y="25"/>
                  </a:cubicBezTo>
                  <a:cubicBezTo>
                    <a:pt x="60" y="27"/>
                    <a:pt x="62" y="33"/>
                    <a:pt x="62" y="33"/>
                  </a:cubicBezTo>
                  <a:cubicBezTo>
                    <a:pt x="62" y="33"/>
                    <a:pt x="62" y="33"/>
                    <a:pt x="62" y="33"/>
                  </a:cubicBezTo>
                  <a:cubicBezTo>
                    <a:pt x="62" y="34"/>
                    <a:pt x="63" y="35"/>
                    <a:pt x="63" y="36"/>
                  </a:cubicBezTo>
                  <a:cubicBezTo>
                    <a:pt x="63" y="37"/>
                    <a:pt x="63" y="38"/>
                    <a:pt x="63" y="39"/>
                  </a:cubicBezTo>
                  <a:cubicBezTo>
                    <a:pt x="64" y="42"/>
                    <a:pt x="64" y="42"/>
                    <a:pt x="62" y="42"/>
                  </a:cubicBezTo>
                  <a:cubicBezTo>
                    <a:pt x="61" y="42"/>
                    <a:pt x="58" y="42"/>
                    <a:pt x="56" y="43"/>
                  </a:cubicBezTo>
                  <a:cubicBezTo>
                    <a:pt x="54" y="43"/>
                    <a:pt x="52" y="43"/>
                    <a:pt x="51" y="43"/>
                  </a:cubicBezTo>
                  <a:cubicBezTo>
                    <a:pt x="50" y="44"/>
                    <a:pt x="48" y="44"/>
                    <a:pt x="46" y="44"/>
                  </a:cubicBezTo>
                  <a:cubicBezTo>
                    <a:pt x="45" y="44"/>
                    <a:pt x="43" y="44"/>
                    <a:pt x="42" y="45"/>
                  </a:cubicBezTo>
                  <a:cubicBezTo>
                    <a:pt x="41" y="45"/>
                    <a:pt x="38" y="45"/>
                    <a:pt x="38" y="45"/>
                  </a:cubicBezTo>
                  <a:cubicBezTo>
                    <a:pt x="37" y="44"/>
                    <a:pt x="37" y="41"/>
                    <a:pt x="37" y="39"/>
                  </a:cubicBezTo>
                  <a:cubicBezTo>
                    <a:pt x="37" y="39"/>
                    <a:pt x="37" y="39"/>
                    <a:pt x="38" y="39"/>
                  </a:cubicBezTo>
                  <a:cubicBezTo>
                    <a:pt x="38" y="39"/>
                    <a:pt x="38" y="39"/>
                    <a:pt x="39" y="39"/>
                  </a:cubicBezTo>
                  <a:cubicBezTo>
                    <a:pt x="39" y="39"/>
                    <a:pt x="43" y="38"/>
                    <a:pt x="43" y="38"/>
                  </a:cubicBezTo>
                  <a:cubicBezTo>
                    <a:pt x="43" y="38"/>
                    <a:pt x="44" y="37"/>
                    <a:pt x="44" y="37"/>
                  </a:cubicBezTo>
                  <a:cubicBezTo>
                    <a:pt x="47" y="36"/>
                    <a:pt x="51" y="32"/>
                    <a:pt x="55" y="27"/>
                  </a:cubicBezTo>
                  <a:cubicBezTo>
                    <a:pt x="56" y="26"/>
                    <a:pt x="57" y="25"/>
                    <a:pt x="58" y="24"/>
                  </a:cubicBezTo>
                  <a:lnTo>
                    <a:pt x="59" y="23"/>
                  </a:lnTo>
                  <a:close/>
                  <a:moveTo>
                    <a:pt x="13" y="29"/>
                  </a:moveTo>
                  <a:cubicBezTo>
                    <a:pt x="14" y="30"/>
                    <a:pt x="16" y="31"/>
                    <a:pt x="16" y="31"/>
                  </a:cubicBezTo>
                  <a:cubicBezTo>
                    <a:pt x="17" y="32"/>
                    <a:pt x="20" y="33"/>
                    <a:pt x="24" y="35"/>
                  </a:cubicBezTo>
                  <a:cubicBezTo>
                    <a:pt x="27" y="37"/>
                    <a:pt x="30" y="38"/>
                    <a:pt x="32" y="38"/>
                  </a:cubicBezTo>
                  <a:cubicBezTo>
                    <a:pt x="33" y="38"/>
                    <a:pt x="34" y="39"/>
                    <a:pt x="34" y="39"/>
                  </a:cubicBezTo>
                  <a:cubicBezTo>
                    <a:pt x="35" y="39"/>
                    <a:pt x="35" y="40"/>
                    <a:pt x="35" y="41"/>
                  </a:cubicBezTo>
                  <a:cubicBezTo>
                    <a:pt x="35" y="42"/>
                    <a:pt x="35" y="43"/>
                    <a:pt x="35" y="44"/>
                  </a:cubicBezTo>
                  <a:cubicBezTo>
                    <a:pt x="35" y="45"/>
                    <a:pt x="35" y="46"/>
                    <a:pt x="35" y="46"/>
                  </a:cubicBezTo>
                  <a:cubicBezTo>
                    <a:pt x="35" y="46"/>
                    <a:pt x="34" y="46"/>
                    <a:pt x="33" y="46"/>
                  </a:cubicBezTo>
                  <a:cubicBezTo>
                    <a:pt x="32" y="46"/>
                    <a:pt x="30" y="46"/>
                    <a:pt x="30" y="46"/>
                  </a:cubicBezTo>
                  <a:cubicBezTo>
                    <a:pt x="29" y="47"/>
                    <a:pt x="26" y="47"/>
                    <a:pt x="23" y="47"/>
                  </a:cubicBezTo>
                  <a:cubicBezTo>
                    <a:pt x="21" y="47"/>
                    <a:pt x="17" y="47"/>
                    <a:pt x="16" y="48"/>
                  </a:cubicBezTo>
                  <a:cubicBezTo>
                    <a:pt x="14" y="48"/>
                    <a:pt x="12" y="48"/>
                    <a:pt x="10" y="48"/>
                  </a:cubicBezTo>
                  <a:cubicBezTo>
                    <a:pt x="9" y="48"/>
                    <a:pt x="7" y="48"/>
                    <a:pt x="6" y="49"/>
                  </a:cubicBezTo>
                  <a:cubicBezTo>
                    <a:pt x="4" y="49"/>
                    <a:pt x="3" y="49"/>
                    <a:pt x="3" y="48"/>
                  </a:cubicBezTo>
                  <a:cubicBezTo>
                    <a:pt x="2" y="44"/>
                    <a:pt x="2" y="30"/>
                    <a:pt x="6" y="25"/>
                  </a:cubicBezTo>
                  <a:cubicBezTo>
                    <a:pt x="9" y="26"/>
                    <a:pt x="11" y="27"/>
                    <a:pt x="13" y="29"/>
                  </a:cubicBezTo>
                  <a:close/>
                  <a:moveTo>
                    <a:pt x="60" y="44"/>
                  </a:moveTo>
                  <a:cubicBezTo>
                    <a:pt x="61" y="44"/>
                    <a:pt x="61" y="44"/>
                    <a:pt x="62" y="45"/>
                  </a:cubicBezTo>
                  <a:cubicBezTo>
                    <a:pt x="62" y="45"/>
                    <a:pt x="62" y="45"/>
                    <a:pt x="63" y="45"/>
                  </a:cubicBezTo>
                  <a:cubicBezTo>
                    <a:pt x="63" y="45"/>
                    <a:pt x="64" y="45"/>
                    <a:pt x="64" y="45"/>
                  </a:cubicBezTo>
                  <a:cubicBezTo>
                    <a:pt x="64" y="54"/>
                    <a:pt x="63" y="60"/>
                    <a:pt x="58" y="65"/>
                  </a:cubicBezTo>
                  <a:cubicBezTo>
                    <a:pt x="52" y="61"/>
                    <a:pt x="46" y="60"/>
                    <a:pt x="39" y="59"/>
                  </a:cubicBezTo>
                  <a:cubicBezTo>
                    <a:pt x="39" y="58"/>
                    <a:pt x="39" y="58"/>
                    <a:pt x="39" y="57"/>
                  </a:cubicBezTo>
                  <a:cubicBezTo>
                    <a:pt x="38" y="54"/>
                    <a:pt x="38" y="50"/>
                    <a:pt x="38" y="47"/>
                  </a:cubicBezTo>
                  <a:cubicBezTo>
                    <a:pt x="39" y="47"/>
                    <a:pt x="42" y="47"/>
                    <a:pt x="44" y="47"/>
                  </a:cubicBezTo>
                  <a:cubicBezTo>
                    <a:pt x="46" y="46"/>
                    <a:pt x="49" y="46"/>
                    <a:pt x="50" y="46"/>
                  </a:cubicBezTo>
                  <a:cubicBezTo>
                    <a:pt x="51" y="46"/>
                    <a:pt x="53" y="45"/>
                    <a:pt x="54" y="45"/>
                  </a:cubicBezTo>
                  <a:cubicBezTo>
                    <a:pt x="55" y="45"/>
                    <a:pt x="56" y="45"/>
                    <a:pt x="57" y="45"/>
                  </a:cubicBezTo>
                  <a:cubicBezTo>
                    <a:pt x="58" y="44"/>
                    <a:pt x="59" y="44"/>
                    <a:pt x="60" y="44"/>
                  </a:cubicBezTo>
                  <a:close/>
                  <a:moveTo>
                    <a:pt x="36" y="48"/>
                  </a:moveTo>
                  <a:cubicBezTo>
                    <a:pt x="35" y="51"/>
                    <a:pt x="37" y="56"/>
                    <a:pt x="36" y="59"/>
                  </a:cubicBezTo>
                  <a:cubicBezTo>
                    <a:pt x="29" y="58"/>
                    <a:pt x="23" y="61"/>
                    <a:pt x="17" y="64"/>
                  </a:cubicBezTo>
                  <a:cubicBezTo>
                    <a:pt x="16" y="65"/>
                    <a:pt x="15" y="65"/>
                    <a:pt x="14" y="66"/>
                  </a:cubicBezTo>
                  <a:cubicBezTo>
                    <a:pt x="13" y="67"/>
                    <a:pt x="12" y="67"/>
                    <a:pt x="12" y="67"/>
                  </a:cubicBezTo>
                  <a:cubicBezTo>
                    <a:pt x="12" y="67"/>
                    <a:pt x="11" y="66"/>
                    <a:pt x="11" y="65"/>
                  </a:cubicBezTo>
                  <a:cubicBezTo>
                    <a:pt x="10" y="65"/>
                    <a:pt x="10" y="64"/>
                    <a:pt x="10" y="64"/>
                  </a:cubicBezTo>
                  <a:cubicBezTo>
                    <a:pt x="10" y="64"/>
                    <a:pt x="9" y="63"/>
                    <a:pt x="9" y="62"/>
                  </a:cubicBezTo>
                  <a:cubicBezTo>
                    <a:pt x="8" y="61"/>
                    <a:pt x="8" y="60"/>
                    <a:pt x="8" y="60"/>
                  </a:cubicBezTo>
                  <a:cubicBezTo>
                    <a:pt x="8" y="60"/>
                    <a:pt x="8" y="59"/>
                    <a:pt x="7" y="58"/>
                  </a:cubicBezTo>
                  <a:cubicBezTo>
                    <a:pt x="6" y="57"/>
                    <a:pt x="6" y="55"/>
                    <a:pt x="5" y="54"/>
                  </a:cubicBezTo>
                  <a:cubicBezTo>
                    <a:pt x="5" y="53"/>
                    <a:pt x="4" y="51"/>
                    <a:pt x="5" y="51"/>
                  </a:cubicBezTo>
                  <a:cubicBezTo>
                    <a:pt x="5" y="51"/>
                    <a:pt x="5" y="51"/>
                    <a:pt x="6" y="51"/>
                  </a:cubicBezTo>
                  <a:cubicBezTo>
                    <a:pt x="7" y="51"/>
                    <a:pt x="8" y="51"/>
                    <a:pt x="10" y="51"/>
                  </a:cubicBezTo>
                  <a:cubicBezTo>
                    <a:pt x="11" y="50"/>
                    <a:pt x="13" y="50"/>
                    <a:pt x="14" y="50"/>
                  </a:cubicBezTo>
                  <a:cubicBezTo>
                    <a:pt x="15" y="50"/>
                    <a:pt x="16" y="50"/>
                    <a:pt x="17" y="49"/>
                  </a:cubicBezTo>
                  <a:cubicBezTo>
                    <a:pt x="17" y="49"/>
                    <a:pt x="20" y="49"/>
                    <a:pt x="23" y="49"/>
                  </a:cubicBezTo>
                  <a:cubicBezTo>
                    <a:pt x="25" y="49"/>
                    <a:pt x="28" y="49"/>
                    <a:pt x="29" y="49"/>
                  </a:cubicBezTo>
                  <a:cubicBezTo>
                    <a:pt x="31" y="48"/>
                    <a:pt x="33" y="47"/>
                    <a:pt x="36" y="48"/>
                  </a:cubicBezTo>
                  <a:close/>
                  <a:moveTo>
                    <a:pt x="39" y="60"/>
                  </a:moveTo>
                  <a:cubicBezTo>
                    <a:pt x="40" y="60"/>
                    <a:pt x="40" y="60"/>
                    <a:pt x="40" y="60"/>
                  </a:cubicBezTo>
                  <a:cubicBezTo>
                    <a:pt x="40" y="60"/>
                    <a:pt x="41" y="61"/>
                    <a:pt x="41" y="61"/>
                  </a:cubicBezTo>
                  <a:cubicBezTo>
                    <a:pt x="44" y="61"/>
                    <a:pt x="47" y="62"/>
                    <a:pt x="50" y="63"/>
                  </a:cubicBezTo>
                  <a:cubicBezTo>
                    <a:pt x="52" y="63"/>
                    <a:pt x="57" y="65"/>
                    <a:pt x="57" y="66"/>
                  </a:cubicBezTo>
                  <a:cubicBezTo>
                    <a:pt x="53" y="69"/>
                    <a:pt x="47" y="73"/>
                    <a:pt x="40" y="72"/>
                  </a:cubicBezTo>
                  <a:cubicBezTo>
                    <a:pt x="40" y="72"/>
                    <a:pt x="40" y="71"/>
                    <a:pt x="40" y="70"/>
                  </a:cubicBezTo>
                  <a:cubicBezTo>
                    <a:pt x="40" y="69"/>
                    <a:pt x="40" y="67"/>
                    <a:pt x="40" y="67"/>
                  </a:cubicBezTo>
                  <a:cubicBezTo>
                    <a:pt x="39" y="67"/>
                    <a:pt x="39" y="65"/>
                    <a:pt x="39" y="63"/>
                  </a:cubicBezTo>
                  <a:lnTo>
                    <a:pt x="39" y="60"/>
                  </a:lnTo>
                  <a:close/>
                  <a:moveTo>
                    <a:pt x="36" y="61"/>
                  </a:moveTo>
                  <a:cubicBezTo>
                    <a:pt x="37" y="61"/>
                    <a:pt x="37" y="61"/>
                    <a:pt x="37" y="65"/>
                  </a:cubicBezTo>
                  <a:cubicBezTo>
                    <a:pt x="37" y="67"/>
                    <a:pt x="37" y="70"/>
                    <a:pt x="37" y="71"/>
                  </a:cubicBezTo>
                  <a:cubicBezTo>
                    <a:pt x="38" y="73"/>
                    <a:pt x="38" y="73"/>
                    <a:pt x="38" y="73"/>
                  </a:cubicBezTo>
                  <a:cubicBezTo>
                    <a:pt x="29" y="73"/>
                    <a:pt x="21" y="75"/>
                    <a:pt x="14" y="69"/>
                  </a:cubicBezTo>
                  <a:cubicBezTo>
                    <a:pt x="14" y="68"/>
                    <a:pt x="16" y="67"/>
                    <a:pt x="17" y="66"/>
                  </a:cubicBezTo>
                  <a:cubicBezTo>
                    <a:pt x="18" y="66"/>
                    <a:pt x="18" y="66"/>
                    <a:pt x="19" y="65"/>
                  </a:cubicBezTo>
                  <a:cubicBezTo>
                    <a:pt x="24" y="62"/>
                    <a:pt x="30" y="61"/>
                    <a:pt x="36" y="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3" name="Freeform 319"/>
            <p:cNvSpPr>
              <a:spLocks noEditPoints="1"/>
            </p:cNvSpPr>
            <p:nvPr/>
          </p:nvSpPr>
          <p:spPr bwMode="auto">
            <a:xfrm>
              <a:off x="2548" y="1213"/>
              <a:ext cx="167" cy="171"/>
            </a:xfrm>
            <a:custGeom>
              <a:avLst/>
              <a:gdLst>
                <a:gd name="T0" fmla="*/ 13 w 132"/>
                <a:gd name="T1" fmla="*/ 43 h 136"/>
                <a:gd name="T2" fmla="*/ 21 w 132"/>
                <a:gd name="T3" fmla="*/ 76 h 136"/>
                <a:gd name="T4" fmla="*/ 31 w 132"/>
                <a:gd name="T5" fmla="*/ 126 h 136"/>
                <a:gd name="T6" fmla="*/ 17 w 132"/>
                <a:gd name="T7" fmla="*/ 119 h 136"/>
                <a:gd name="T8" fmla="*/ 8 w 132"/>
                <a:gd name="T9" fmla="*/ 115 h 136"/>
                <a:gd name="T10" fmla="*/ 3 w 132"/>
                <a:gd name="T11" fmla="*/ 131 h 136"/>
                <a:gd name="T12" fmla="*/ 8 w 132"/>
                <a:gd name="T13" fmla="*/ 128 h 136"/>
                <a:gd name="T14" fmla="*/ 26 w 132"/>
                <a:gd name="T15" fmla="*/ 130 h 136"/>
                <a:gd name="T16" fmla="*/ 49 w 132"/>
                <a:gd name="T17" fmla="*/ 125 h 136"/>
                <a:gd name="T18" fmla="*/ 61 w 132"/>
                <a:gd name="T19" fmla="*/ 132 h 136"/>
                <a:gd name="T20" fmla="*/ 76 w 132"/>
                <a:gd name="T21" fmla="*/ 131 h 136"/>
                <a:gd name="T22" fmla="*/ 85 w 132"/>
                <a:gd name="T23" fmla="*/ 127 h 136"/>
                <a:gd name="T24" fmla="*/ 97 w 132"/>
                <a:gd name="T25" fmla="*/ 125 h 136"/>
                <a:gd name="T26" fmla="*/ 111 w 132"/>
                <a:gd name="T27" fmla="*/ 132 h 136"/>
                <a:gd name="T28" fmla="*/ 126 w 132"/>
                <a:gd name="T29" fmla="*/ 130 h 136"/>
                <a:gd name="T30" fmla="*/ 105 w 132"/>
                <a:gd name="T31" fmla="*/ 129 h 136"/>
                <a:gd name="T32" fmla="*/ 92 w 132"/>
                <a:gd name="T33" fmla="*/ 124 h 136"/>
                <a:gd name="T34" fmla="*/ 83 w 132"/>
                <a:gd name="T35" fmla="*/ 113 h 136"/>
                <a:gd name="T36" fmla="*/ 76 w 132"/>
                <a:gd name="T37" fmla="*/ 123 h 136"/>
                <a:gd name="T38" fmla="*/ 92 w 132"/>
                <a:gd name="T39" fmla="*/ 72 h 136"/>
                <a:gd name="T40" fmla="*/ 67 w 132"/>
                <a:gd name="T41" fmla="*/ 61 h 136"/>
                <a:gd name="T42" fmla="*/ 75 w 132"/>
                <a:gd name="T43" fmla="*/ 126 h 136"/>
                <a:gd name="T44" fmla="*/ 67 w 132"/>
                <a:gd name="T45" fmla="*/ 126 h 136"/>
                <a:gd name="T46" fmla="*/ 59 w 132"/>
                <a:gd name="T47" fmla="*/ 125 h 136"/>
                <a:gd name="T48" fmla="*/ 52 w 132"/>
                <a:gd name="T49" fmla="*/ 129 h 136"/>
                <a:gd name="T50" fmla="*/ 45 w 132"/>
                <a:gd name="T51" fmla="*/ 127 h 136"/>
                <a:gd name="T52" fmla="*/ 52 w 132"/>
                <a:gd name="T53" fmla="*/ 77 h 136"/>
                <a:gd name="T54" fmla="*/ 50 w 132"/>
                <a:gd name="T55" fmla="*/ 72 h 136"/>
                <a:gd name="T56" fmla="*/ 25 w 132"/>
                <a:gd name="T57" fmla="*/ 74 h 136"/>
                <a:gd name="T58" fmla="*/ 17 w 132"/>
                <a:gd name="T59" fmla="*/ 42 h 136"/>
                <a:gd name="T60" fmla="*/ 32 w 132"/>
                <a:gd name="T61" fmla="*/ 12 h 136"/>
                <a:gd name="T62" fmla="*/ 83 w 132"/>
                <a:gd name="T63" fmla="*/ 18 h 136"/>
                <a:gd name="T64" fmla="*/ 105 w 132"/>
                <a:gd name="T65" fmla="*/ 55 h 136"/>
                <a:gd name="T66" fmla="*/ 108 w 132"/>
                <a:gd name="T67" fmla="*/ 56 h 136"/>
                <a:gd name="T68" fmla="*/ 59 w 132"/>
                <a:gd name="T69" fmla="*/ 9 h 136"/>
                <a:gd name="T70" fmla="*/ 77 w 132"/>
                <a:gd name="T71" fmla="*/ 22 h 136"/>
                <a:gd name="T72" fmla="*/ 81 w 132"/>
                <a:gd name="T73" fmla="*/ 24 h 136"/>
                <a:gd name="T74" fmla="*/ 28 w 132"/>
                <a:gd name="T75" fmla="*/ 43 h 136"/>
                <a:gd name="T76" fmla="*/ 39 w 132"/>
                <a:gd name="T77" fmla="*/ 32 h 136"/>
                <a:gd name="T78" fmla="*/ 45 w 132"/>
                <a:gd name="T79" fmla="*/ 24 h 136"/>
                <a:gd name="T80" fmla="*/ 80 w 132"/>
                <a:gd name="T81" fmla="*/ 58 h 136"/>
                <a:gd name="T82" fmla="*/ 86 w 132"/>
                <a:gd name="T83" fmla="*/ 43 h 136"/>
                <a:gd name="T84" fmla="*/ 110 w 132"/>
                <a:gd name="T85" fmla="*/ 76 h 136"/>
                <a:gd name="T86" fmla="*/ 101 w 132"/>
                <a:gd name="T87" fmla="*/ 74 h 136"/>
                <a:gd name="T88" fmla="*/ 105 w 132"/>
                <a:gd name="T89" fmla="*/ 74 h 136"/>
                <a:gd name="T90" fmla="*/ 100 w 132"/>
                <a:gd name="T91" fmla="*/ 83 h 136"/>
                <a:gd name="T92" fmla="*/ 93 w 132"/>
                <a:gd name="T93" fmla="*/ 103 h 136"/>
                <a:gd name="T94" fmla="*/ 106 w 132"/>
                <a:gd name="T95" fmla="*/ 114 h 136"/>
                <a:gd name="T96" fmla="*/ 120 w 132"/>
                <a:gd name="T97" fmla="*/ 105 h 136"/>
                <a:gd name="T98" fmla="*/ 112 w 132"/>
                <a:gd name="T99" fmla="*/ 83 h 136"/>
                <a:gd name="T100" fmla="*/ 98 w 132"/>
                <a:gd name="T101" fmla="*/ 88 h 136"/>
                <a:gd name="T102" fmla="*/ 95 w 132"/>
                <a:gd name="T103" fmla="*/ 91 h 136"/>
                <a:gd name="T104" fmla="*/ 95 w 132"/>
                <a:gd name="T105" fmla="*/ 94 h 136"/>
                <a:gd name="T106" fmla="*/ 109 w 132"/>
                <a:gd name="T107" fmla="*/ 109 h 136"/>
                <a:gd name="T108" fmla="*/ 102 w 132"/>
                <a:gd name="T109" fmla="*/ 100 h 136"/>
                <a:gd name="T110" fmla="*/ 106 w 132"/>
                <a:gd name="T111" fmla="*/ 100 h 136"/>
                <a:gd name="T112" fmla="*/ 100 w 132"/>
                <a:gd name="T113" fmla="*/ 96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32" h="136">
                  <a:moveTo>
                    <a:pt x="30" y="4"/>
                  </a:moveTo>
                  <a:cubicBezTo>
                    <a:pt x="28" y="4"/>
                    <a:pt x="24" y="7"/>
                    <a:pt x="21" y="9"/>
                  </a:cubicBezTo>
                  <a:cubicBezTo>
                    <a:pt x="17" y="13"/>
                    <a:pt x="17" y="14"/>
                    <a:pt x="17" y="16"/>
                  </a:cubicBezTo>
                  <a:cubicBezTo>
                    <a:pt x="14" y="21"/>
                    <a:pt x="1" y="17"/>
                    <a:pt x="5" y="32"/>
                  </a:cubicBezTo>
                  <a:cubicBezTo>
                    <a:pt x="6" y="33"/>
                    <a:pt x="6" y="34"/>
                    <a:pt x="6" y="35"/>
                  </a:cubicBezTo>
                  <a:cubicBezTo>
                    <a:pt x="6" y="35"/>
                    <a:pt x="7" y="36"/>
                    <a:pt x="8" y="37"/>
                  </a:cubicBezTo>
                  <a:cubicBezTo>
                    <a:pt x="8" y="38"/>
                    <a:pt x="9" y="38"/>
                    <a:pt x="9" y="39"/>
                  </a:cubicBezTo>
                  <a:cubicBezTo>
                    <a:pt x="9" y="39"/>
                    <a:pt x="11" y="41"/>
                    <a:pt x="13" y="43"/>
                  </a:cubicBezTo>
                  <a:cubicBezTo>
                    <a:pt x="14" y="43"/>
                    <a:pt x="14" y="44"/>
                    <a:pt x="13" y="45"/>
                  </a:cubicBezTo>
                  <a:cubicBezTo>
                    <a:pt x="13" y="45"/>
                    <a:pt x="13" y="46"/>
                    <a:pt x="13" y="46"/>
                  </a:cubicBezTo>
                  <a:cubicBezTo>
                    <a:pt x="12" y="46"/>
                    <a:pt x="11" y="50"/>
                    <a:pt x="11" y="52"/>
                  </a:cubicBezTo>
                  <a:cubicBezTo>
                    <a:pt x="11" y="53"/>
                    <a:pt x="12" y="57"/>
                    <a:pt x="13" y="59"/>
                  </a:cubicBezTo>
                  <a:cubicBezTo>
                    <a:pt x="14" y="61"/>
                    <a:pt x="16" y="63"/>
                    <a:pt x="18" y="63"/>
                  </a:cubicBezTo>
                  <a:cubicBezTo>
                    <a:pt x="19" y="64"/>
                    <a:pt x="19" y="64"/>
                    <a:pt x="19" y="65"/>
                  </a:cubicBezTo>
                  <a:cubicBezTo>
                    <a:pt x="19" y="65"/>
                    <a:pt x="18" y="67"/>
                    <a:pt x="18" y="69"/>
                  </a:cubicBezTo>
                  <a:cubicBezTo>
                    <a:pt x="17" y="73"/>
                    <a:pt x="18" y="75"/>
                    <a:pt x="21" y="76"/>
                  </a:cubicBezTo>
                  <a:cubicBezTo>
                    <a:pt x="24" y="78"/>
                    <a:pt x="30" y="78"/>
                    <a:pt x="32" y="77"/>
                  </a:cubicBezTo>
                  <a:cubicBezTo>
                    <a:pt x="35" y="75"/>
                    <a:pt x="34" y="75"/>
                    <a:pt x="36" y="76"/>
                  </a:cubicBezTo>
                  <a:cubicBezTo>
                    <a:pt x="38" y="78"/>
                    <a:pt x="40" y="79"/>
                    <a:pt x="42" y="80"/>
                  </a:cubicBezTo>
                  <a:cubicBezTo>
                    <a:pt x="44" y="82"/>
                    <a:pt x="47" y="79"/>
                    <a:pt x="48" y="77"/>
                  </a:cubicBezTo>
                  <a:cubicBezTo>
                    <a:pt x="48" y="89"/>
                    <a:pt x="39" y="113"/>
                    <a:pt x="35" y="125"/>
                  </a:cubicBezTo>
                  <a:cubicBezTo>
                    <a:pt x="34" y="125"/>
                    <a:pt x="33" y="125"/>
                    <a:pt x="33" y="125"/>
                  </a:cubicBezTo>
                  <a:cubicBezTo>
                    <a:pt x="32" y="125"/>
                    <a:pt x="32" y="126"/>
                    <a:pt x="32" y="126"/>
                  </a:cubicBezTo>
                  <a:cubicBezTo>
                    <a:pt x="32" y="127"/>
                    <a:pt x="32" y="127"/>
                    <a:pt x="31" y="126"/>
                  </a:cubicBezTo>
                  <a:cubicBezTo>
                    <a:pt x="30" y="125"/>
                    <a:pt x="29" y="125"/>
                    <a:pt x="28" y="127"/>
                  </a:cubicBezTo>
                  <a:cubicBezTo>
                    <a:pt x="26" y="129"/>
                    <a:pt x="25" y="122"/>
                    <a:pt x="23" y="121"/>
                  </a:cubicBezTo>
                  <a:cubicBezTo>
                    <a:pt x="22" y="121"/>
                    <a:pt x="22" y="119"/>
                    <a:pt x="23" y="117"/>
                  </a:cubicBezTo>
                  <a:cubicBezTo>
                    <a:pt x="24" y="115"/>
                    <a:pt x="24" y="114"/>
                    <a:pt x="22" y="114"/>
                  </a:cubicBezTo>
                  <a:cubicBezTo>
                    <a:pt x="22" y="114"/>
                    <a:pt x="21" y="115"/>
                    <a:pt x="21" y="116"/>
                  </a:cubicBezTo>
                  <a:cubicBezTo>
                    <a:pt x="20" y="117"/>
                    <a:pt x="19" y="120"/>
                    <a:pt x="18" y="120"/>
                  </a:cubicBezTo>
                  <a:cubicBezTo>
                    <a:pt x="18" y="121"/>
                    <a:pt x="18" y="121"/>
                    <a:pt x="18" y="120"/>
                  </a:cubicBezTo>
                  <a:cubicBezTo>
                    <a:pt x="18" y="120"/>
                    <a:pt x="18" y="119"/>
                    <a:pt x="17" y="119"/>
                  </a:cubicBezTo>
                  <a:cubicBezTo>
                    <a:pt x="17" y="119"/>
                    <a:pt x="17" y="118"/>
                    <a:pt x="17" y="116"/>
                  </a:cubicBezTo>
                  <a:cubicBezTo>
                    <a:pt x="17" y="115"/>
                    <a:pt x="17" y="113"/>
                    <a:pt x="17" y="113"/>
                  </a:cubicBezTo>
                  <a:cubicBezTo>
                    <a:pt x="17" y="112"/>
                    <a:pt x="15" y="110"/>
                    <a:pt x="15" y="110"/>
                  </a:cubicBezTo>
                  <a:cubicBezTo>
                    <a:pt x="14" y="110"/>
                    <a:pt x="14" y="113"/>
                    <a:pt x="14" y="113"/>
                  </a:cubicBezTo>
                  <a:cubicBezTo>
                    <a:pt x="15" y="113"/>
                    <a:pt x="15" y="114"/>
                    <a:pt x="15" y="114"/>
                  </a:cubicBezTo>
                  <a:cubicBezTo>
                    <a:pt x="15" y="116"/>
                    <a:pt x="13" y="120"/>
                    <a:pt x="13" y="120"/>
                  </a:cubicBezTo>
                  <a:cubicBezTo>
                    <a:pt x="11" y="115"/>
                    <a:pt x="12" y="121"/>
                    <a:pt x="10" y="118"/>
                  </a:cubicBezTo>
                  <a:cubicBezTo>
                    <a:pt x="10" y="117"/>
                    <a:pt x="9" y="116"/>
                    <a:pt x="8" y="115"/>
                  </a:cubicBezTo>
                  <a:cubicBezTo>
                    <a:pt x="7" y="114"/>
                    <a:pt x="6" y="114"/>
                    <a:pt x="6" y="113"/>
                  </a:cubicBezTo>
                  <a:cubicBezTo>
                    <a:pt x="5" y="113"/>
                    <a:pt x="4" y="113"/>
                    <a:pt x="4" y="114"/>
                  </a:cubicBezTo>
                  <a:cubicBezTo>
                    <a:pt x="3" y="114"/>
                    <a:pt x="4" y="116"/>
                    <a:pt x="4" y="116"/>
                  </a:cubicBezTo>
                  <a:cubicBezTo>
                    <a:pt x="5" y="116"/>
                    <a:pt x="7" y="117"/>
                    <a:pt x="7" y="118"/>
                  </a:cubicBezTo>
                  <a:cubicBezTo>
                    <a:pt x="7" y="120"/>
                    <a:pt x="4" y="126"/>
                    <a:pt x="4" y="126"/>
                  </a:cubicBezTo>
                  <a:cubicBezTo>
                    <a:pt x="3" y="125"/>
                    <a:pt x="3" y="126"/>
                    <a:pt x="2" y="127"/>
                  </a:cubicBezTo>
                  <a:cubicBezTo>
                    <a:pt x="0" y="129"/>
                    <a:pt x="0" y="131"/>
                    <a:pt x="1" y="131"/>
                  </a:cubicBezTo>
                  <a:cubicBezTo>
                    <a:pt x="2" y="131"/>
                    <a:pt x="3" y="131"/>
                    <a:pt x="3" y="131"/>
                  </a:cubicBezTo>
                  <a:cubicBezTo>
                    <a:pt x="3" y="131"/>
                    <a:pt x="3" y="130"/>
                    <a:pt x="4" y="129"/>
                  </a:cubicBezTo>
                  <a:cubicBezTo>
                    <a:pt x="5" y="128"/>
                    <a:pt x="7" y="125"/>
                    <a:pt x="7" y="125"/>
                  </a:cubicBezTo>
                  <a:cubicBezTo>
                    <a:pt x="7" y="124"/>
                    <a:pt x="7" y="124"/>
                    <a:pt x="7" y="124"/>
                  </a:cubicBezTo>
                  <a:cubicBezTo>
                    <a:pt x="8" y="123"/>
                    <a:pt x="8" y="122"/>
                    <a:pt x="8" y="122"/>
                  </a:cubicBezTo>
                  <a:cubicBezTo>
                    <a:pt x="8" y="121"/>
                    <a:pt x="8" y="119"/>
                    <a:pt x="8" y="118"/>
                  </a:cubicBezTo>
                  <a:cubicBezTo>
                    <a:pt x="8" y="117"/>
                    <a:pt x="8" y="117"/>
                    <a:pt x="9" y="118"/>
                  </a:cubicBezTo>
                  <a:cubicBezTo>
                    <a:pt x="9" y="118"/>
                    <a:pt x="9" y="119"/>
                    <a:pt x="9" y="122"/>
                  </a:cubicBezTo>
                  <a:cubicBezTo>
                    <a:pt x="9" y="126"/>
                    <a:pt x="9" y="126"/>
                    <a:pt x="8" y="128"/>
                  </a:cubicBezTo>
                  <a:cubicBezTo>
                    <a:pt x="7" y="130"/>
                    <a:pt x="7" y="131"/>
                    <a:pt x="8" y="131"/>
                  </a:cubicBezTo>
                  <a:cubicBezTo>
                    <a:pt x="9" y="132"/>
                    <a:pt x="10" y="132"/>
                    <a:pt x="11" y="129"/>
                  </a:cubicBezTo>
                  <a:cubicBezTo>
                    <a:pt x="12" y="127"/>
                    <a:pt x="13" y="126"/>
                    <a:pt x="13" y="129"/>
                  </a:cubicBezTo>
                  <a:cubicBezTo>
                    <a:pt x="13" y="130"/>
                    <a:pt x="14" y="130"/>
                    <a:pt x="15" y="130"/>
                  </a:cubicBezTo>
                  <a:cubicBezTo>
                    <a:pt x="16" y="129"/>
                    <a:pt x="17" y="128"/>
                    <a:pt x="18" y="126"/>
                  </a:cubicBezTo>
                  <a:cubicBezTo>
                    <a:pt x="19" y="123"/>
                    <a:pt x="20" y="123"/>
                    <a:pt x="20" y="123"/>
                  </a:cubicBezTo>
                  <a:cubicBezTo>
                    <a:pt x="20" y="124"/>
                    <a:pt x="21" y="125"/>
                    <a:pt x="21" y="125"/>
                  </a:cubicBezTo>
                  <a:cubicBezTo>
                    <a:pt x="21" y="129"/>
                    <a:pt x="25" y="130"/>
                    <a:pt x="26" y="130"/>
                  </a:cubicBezTo>
                  <a:cubicBezTo>
                    <a:pt x="29" y="130"/>
                    <a:pt x="32" y="132"/>
                    <a:pt x="34" y="132"/>
                  </a:cubicBezTo>
                  <a:cubicBezTo>
                    <a:pt x="36" y="133"/>
                    <a:pt x="36" y="133"/>
                    <a:pt x="37" y="132"/>
                  </a:cubicBezTo>
                  <a:cubicBezTo>
                    <a:pt x="38" y="131"/>
                    <a:pt x="38" y="131"/>
                    <a:pt x="39" y="132"/>
                  </a:cubicBezTo>
                  <a:cubicBezTo>
                    <a:pt x="40" y="132"/>
                    <a:pt x="41" y="133"/>
                    <a:pt x="42" y="133"/>
                  </a:cubicBezTo>
                  <a:cubicBezTo>
                    <a:pt x="44" y="133"/>
                    <a:pt x="44" y="133"/>
                    <a:pt x="45" y="132"/>
                  </a:cubicBezTo>
                  <a:cubicBezTo>
                    <a:pt x="46" y="130"/>
                    <a:pt x="47" y="127"/>
                    <a:pt x="48" y="126"/>
                  </a:cubicBezTo>
                  <a:cubicBezTo>
                    <a:pt x="48" y="125"/>
                    <a:pt x="48" y="125"/>
                    <a:pt x="48" y="124"/>
                  </a:cubicBezTo>
                  <a:cubicBezTo>
                    <a:pt x="48" y="124"/>
                    <a:pt x="48" y="124"/>
                    <a:pt x="49" y="125"/>
                  </a:cubicBezTo>
                  <a:cubicBezTo>
                    <a:pt x="49" y="125"/>
                    <a:pt x="50" y="126"/>
                    <a:pt x="50" y="127"/>
                  </a:cubicBezTo>
                  <a:cubicBezTo>
                    <a:pt x="50" y="129"/>
                    <a:pt x="52" y="134"/>
                    <a:pt x="53" y="134"/>
                  </a:cubicBezTo>
                  <a:cubicBezTo>
                    <a:pt x="54" y="136"/>
                    <a:pt x="54" y="135"/>
                    <a:pt x="55" y="133"/>
                  </a:cubicBezTo>
                  <a:cubicBezTo>
                    <a:pt x="55" y="132"/>
                    <a:pt x="56" y="131"/>
                    <a:pt x="56" y="131"/>
                  </a:cubicBezTo>
                  <a:cubicBezTo>
                    <a:pt x="56" y="131"/>
                    <a:pt x="57" y="130"/>
                    <a:pt x="57" y="130"/>
                  </a:cubicBezTo>
                  <a:cubicBezTo>
                    <a:pt x="57" y="129"/>
                    <a:pt x="57" y="129"/>
                    <a:pt x="57" y="129"/>
                  </a:cubicBezTo>
                  <a:cubicBezTo>
                    <a:pt x="58" y="129"/>
                    <a:pt x="58" y="130"/>
                    <a:pt x="58" y="130"/>
                  </a:cubicBezTo>
                  <a:cubicBezTo>
                    <a:pt x="58" y="131"/>
                    <a:pt x="60" y="132"/>
                    <a:pt x="61" y="132"/>
                  </a:cubicBezTo>
                  <a:cubicBezTo>
                    <a:pt x="61" y="132"/>
                    <a:pt x="62" y="132"/>
                    <a:pt x="62" y="132"/>
                  </a:cubicBezTo>
                  <a:cubicBezTo>
                    <a:pt x="62" y="133"/>
                    <a:pt x="63" y="130"/>
                    <a:pt x="63" y="129"/>
                  </a:cubicBezTo>
                  <a:cubicBezTo>
                    <a:pt x="63" y="129"/>
                    <a:pt x="63" y="129"/>
                    <a:pt x="64" y="129"/>
                  </a:cubicBezTo>
                  <a:cubicBezTo>
                    <a:pt x="64" y="129"/>
                    <a:pt x="65" y="129"/>
                    <a:pt x="64" y="130"/>
                  </a:cubicBezTo>
                  <a:cubicBezTo>
                    <a:pt x="65" y="131"/>
                    <a:pt x="68" y="132"/>
                    <a:pt x="69" y="131"/>
                  </a:cubicBezTo>
                  <a:cubicBezTo>
                    <a:pt x="69" y="131"/>
                    <a:pt x="69" y="131"/>
                    <a:pt x="71" y="131"/>
                  </a:cubicBezTo>
                  <a:cubicBezTo>
                    <a:pt x="73" y="132"/>
                    <a:pt x="73" y="132"/>
                    <a:pt x="74" y="131"/>
                  </a:cubicBezTo>
                  <a:cubicBezTo>
                    <a:pt x="75" y="131"/>
                    <a:pt x="75" y="130"/>
                    <a:pt x="76" y="131"/>
                  </a:cubicBezTo>
                  <a:cubicBezTo>
                    <a:pt x="77" y="131"/>
                    <a:pt x="78" y="132"/>
                    <a:pt x="78" y="132"/>
                  </a:cubicBezTo>
                  <a:cubicBezTo>
                    <a:pt x="79" y="133"/>
                    <a:pt x="81" y="133"/>
                    <a:pt x="81" y="132"/>
                  </a:cubicBezTo>
                  <a:cubicBezTo>
                    <a:pt x="81" y="131"/>
                    <a:pt x="82" y="131"/>
                    <a:pt x="82" y="130"/>
                  </a:cubicBezTo>
                  <a:cubicBezTo>
                    <a:pt x="83" y="128"/>
                    <a:pt x="84" y="125"/>
                    <a:pt x="84" y="122"/>
                  </a:cubicBezTo>
                  <a:cubicBezTo>
                    <a:pt x="84" y="119"/>
                    <a:pt x="84" y="119"/>
                    <a:pt x="85" y="119"/>
                  </a:cubicBezTo>
                  <a:cubicBezTo>
                    <a:pt x="85" y="120"/>
                    <a:pt x="85" y="120"/>
                    <a:pt x="85" y="122"/>
                  </a:cubicBezTo>
                  <a:cubicBezTo>
                    <a:pt x="85" y="123"/>
                    <a:pt x="85" y="124"/>
                    <a:pt x="86" y="124"/>
                  </a:cubicBezTo>
                  <a:cubicBezTo>
                    <a:pt x="86" y="124"/>
                    <a:pt x="86" y="126"/>
                    <a:pt x="85" y="127"/>
                  </a:cubicBezTo>
                  <a:cubicBezTo>
                    <a:pt x="85" y="127"/>
                    <a:pt x="84" y="131"/>
                    <a:pt x="85" y="132"/>
                  </a:cubicBezTo>
                  <a:cubicBezTo>
                    <a:pt x="86" y="133"/>
                    <a:pt x="87" y="133"/>
                    <a:pt x="87" y="132"/>
                  </a:cubicBezTo>
                  <a:cubicBezTo>
                    <a:pt x="87" y="131"/>
                    <a:pt x="88" y="129"/>
                    <a:pt x="89" y="129"/>
                  </a:cubicBezTo>
                  <a:cubicBezTo>
                    <a:pt x="89" y="129"/>
                    <a:pt x="89" y="128"/>
                    <a:pt x="89" y="128"/>
                  </a:cubicBezTo>
                  <a:cubicBezTo>
                    <a:pt x="89" y="128"/>
                    <a:pt x="89" y="127"/>
                    <a:pt x="89" y="127"/>
                  </a:cubicBezTo>
                  <a:cubicBezTo>
                    <a:pt x="90" y="126"/>
                    <a:pt x="90" y="126"/>
                    <a:pt x="91" y="127"/>
                  </a:cubicBezTo>
                  <a:cubicBezTo>
                    <a:pt x="92" y="128"/>
                    <a:pt x="93" y="127"/>
                    <a:pt x="95" y="125"/>
                  </a:cubicBezTo>
                  <a:cubicBezTo>
                    <a:pt x="96" y="123"/>
                    <a:pt x="97" y="123"/>
                    <a:pt x="97" y="125"/>
                  </a:cubicBezTo>
                  <a:cubicBezTo>
                    <a:pt x="97" y="126"/>
                    <a:pt x="97" y="127"/>
                    <a:pt x="98" y="127"/>
                  </a:cubicBezTo>
                  <a:cubicBezTo>
                    <a:pt x="98" y="128"/>
                    <a:pt x="99" y="129"/>
                    <a:pt x="99" y="130"/>
                  </a:cubicBezTo>
                  <a:cubicBezTo>
                    <a:pt x="99" y="131"/>
                    <a:pt x="99" y="131"/>
                    <a:pt x="101" y="130"/>
                  </a:cubicBezTo>
                  <a:cubicBezTo>
                    <a:pt x="102" y="130"/>
                    <a:pt x="102" y="130"/>
                    <a:pt x="102" y="130"/>
                  </a:cubicBezTo>
                  <a:cubicBezTo>
                    <a:pt x="102" y="130"/>
                    <a:pt x="103" y="131"/>
                    <a:pt x="104" y="132"/>
                  </a:cubicBezTo>
                  <a:cubicBezTo>
                    <a:pt x="105" y="133"/>
                    <a:pt x="105" y="133"/>
                    <a:pt x="105" y="133"/>
                  </a:cubicBezTo>
                  <a:cubicBezTo>
                    <a:pt x="106" y="132"/>
                    <a:pt x="106" y="132"/>
                    <a:pt x="106" y="133"/>
                  </a:cubicBezTo>
                  <a:cubicBezTo>
                    <a:pt x="107" y="133"/>
                    <a:pt x="107" y="133"/>
                    <a:pt x="111" y="132"/>
                  </a:cubicBezTo>
                  <a:cubicBezTo>
                    <a:pt x="113" y="130"/>
                    <a:pt x="115" y="130"/>
                    <a:pt x="118" y="130"/>
                  </a:cubicBezTo>
                  <a:cubicBezTo>
                    <a:pt x="122" y="129"/>
                    <a:pt x="123" y="130"/>
                    <a:pt x="124" y="132"/>
                  </a:cubicBezTo>
                  <a:cubicBezTo>
                    <a:pt x="125" y="134"/>
                    <a:pt x="127" y="135"/>
                    <a:pt x="129" y="134"/>
                  </a:cubicBezTo>
                  <a:cubicBezTo>
                    <a:pt x="130" y="134"/>
                    <a:pt x="130" y="134"/>
                    <a:pt x="131" y="134"/>
                  </a:cubicBezTo>
                  <a:cubicBezTo>
                    <a:pt x="131" y="134"/>
                    <a:pt x="131" y="133"/>
                    <a:pt x="132" y="133"/>
                  </a:cubicBezTo>
                  <a:cubicBezTo>
                    <a:pt x="132" y="131"/>
                    <a:pt x="132" y="130"/>
                    <a:pt x="130" y="131"/>
                  </a:cubicBezTo>
                  <a:cubicBezTo>
                    <a:pt x="130" y="132"/>
                    <a:pt x="129" y="132"/>
                    <a:pt x="129" y="132"/>
                  </a:cubicBezTo>
                  <a:cubicBezTo>
                    <a:pt x="128" y="132"/>
                    <a:pt x="127" y="131"/>
                    <a:pt x="126" y="130"/>
                  </a:cubicBezTo>
                  <a:cubicBezTo>
                    <a:pt x="123" y="127"/>
                    <a:pt x="123" y="127"/>
                    <a:pt x="123" y="127"/>
                  </a:cubicBezTo>
                  <a:cubicBezTo>
                    <a:pt x="118" y="127"/>
                    <a:pt x="118" y="127"/>
                    <a:pt x="118" y="127"/>
                  </a:cubicBezTo>
                  <a:cubicBezTo>
                    <a:pt x="113" y="127"/>
                    <a:pt x="112" y="128"/>
                    <a:pt x="111" y="128"/>
                  </a:cubicBezTo>
                  <a:cubicBezTo>
                    <a:pt x="111" y="129"/>
                    <a:pt x="109" y="129"/>
                    <a:pt x="108" y="129"/>
                  </a:cubicBezTo>
                  <a:cubicBezTo>
                    <a:pt x="107" y="130"/>
                    <a:pt x="107" y="129"/>
                    <a:pt x="107" y="129"/>
                  </a:cubicBezTo>
                  <a:cubicBezTo>
                    <a:pt x="108" y="129"/>
                    <a:pt x="108" y="129"/>
                    <a:pt x="107" y="129"/>
                  </a:cubicBezTo>
                  <a:cubicBezTo>
                    <a:pt x="107" y="128"/>
                    <a:pt x="107" y="128"/>
                    <a:pt x="107" y="129"/>
                  </a:cubicBezTo>
                  <a:cubicBezTo>
                    <a:pt x="106" y="129"/>
                    <a:pt x="106" y="129"/>
                    <a:pt x="105" y="129"/>
                  </a:cubicBezTo>
                  <a:cubicBezTo>
                    <a:pt x="104" y="130"/>
                    <a:pt x="104" y="129"/>
                    <a:pt x="104" y="128"/>
                  </a:cubicBezTo>
                  <a:cubicBezTo>
                    <a:pt x="103" y="126"/>
                    <a:pt x="102" y="126"/>
                    <a:pt x="101" y="127"/>
                  </a:cubicBezTo>
                  <a:cubicBezTo>
                    <a:pt x="101" y="127"/>
                    <a:pt x="100" y="127"/>
                    <a:pt x="100" y="127"/>
                  </a:cubicBezTo>
                  <a:cubicBezTo>
                    <a:pt x="99" y="127"/>
                    <a:pt x="99" y="127"/>
                    <a:pt x="99" y="126"/>
                  </a:cubicBezTo>
                  <a:cubicBezTo>
                    <a:pt x="99" y="125"/>
                    <a:pt x="99" y="123"/>
                    <a:pt x="98" y="122"/>
                  </a:cubicBezTo>
                  <a:cubicBezTo>
                    <a:pt x="97" y="121"/>
                    <a:pt x="97" y="121"/>
                    <a:pt x="96" y="121"/>
                  </a:cubicBezTo>
                  <a:cubicBezTo>
                    <a:pt x="95" y="121"/>
                    <a:pt x="94" y="122"/>
                    <a:pt x="93" y="123"/>
                  </a:cubicBezTo>
                  <a:cubicBezTo>
                    <a:pt x="93" y="124"/>
                    <a:pt x="92" y="124"/>
                    <a:pt x="92" y="124"/>
                  </a:cubicBezTo>
                  <a:cubicBezTo>
                    <a:pt x="92" y="124"/>
                    <a:pt x="92" y="123"/>
                    <a:pt x="92" y="122"/>
                  </a:cubicBezTo>
                  <a:cubicBezTo>
                    <a:pt x="93" y="119"/>
                    <a:pt x="93" y="118"/>
                    <a:pt x="92" y="117"/>
                  </a:cubicBezTo>
                  <a:cubicBezTo>
                    <a:pt x="92" y="116"/>
                    <a:pt x="91" y="116"/>
                    <a:pt x="91" y="117"/>
                  </a:cubicBezTo>
                  <a:cubicBezTo>
                    <a:pt x="91" y="117"/>
                    <a:pt x="90" y="118"/>
                    <a:pt x="90" y="119"/>
                  </a:cubicBezTo>
                  <a:cubicBezTo>
                    <a:pt x="90" y="122"/>
                    <a:pt x="89" y="124"/>
                    <a:pt x="88" y="125"/>
                  </a:cubicBezTo>
                  <a:cubicBezTo>
                    <a:pt x="87" y="125"/>
                    <a:pt x="87" y="125"/>
                    <a:pt x="87" y="125"/>
                  </a:cubicBezTo>
                  <a:cubicBezTo>
                    <a:pt x="87" y="124"/>
                    <a:pt x="87" y="124"/>
                    <a:pt x="87" y="124"/>
                  </a:cubicBezTo>
                  <a:cubicBezTo>
                    <a:pt x="88" y="121"/>
                    <a:pt x="86" y="115"/>
                    <a:pt x="83" y="113"/>
                  </a:cubicBezTo>
                  <a:cubicBezTo>
                    <a:pt x="81" y="111"/>
                    <a:pt x="81" y="111"/>
                    <a:pt x="80" y="113"/>
                  </a:cubicBezTo>
                  <a:cubicBezTo>
                    <a:pt x="80" y="113"/>
                    <a:pt x="81" y="114"/>
                    <a:pt x="81" y="114"/>
                  </a:cubicBezTo>
                  <a:cubicBezTo>
                    <a:pt x="82" y="115"/>
                    <a:pt x="82" y="116"/>
                    <a:pt x="82" y="117"/>
                  </a:cubicBezTo>
                  <a:cubicBezTo>
                    <a:pt x="82" y="119"/>
                    <a:pt x="82" y="125"/>
                    <a:pt x="81" y="125"/>
                  </a:cubicBezTo>
                  <a:cubicBezTo>
                    <a:pt x="81" y="126"/>
                    <a:pt x="79" y="125"/>
                    <a:pt x="79" y="124"/>
                  </a:cubicBezTo>
                  <a:cubicBezTo>
                    <a:pt x="79" y="124"/>
                    <a:pt x="79" y="124"/>
                    <a:pt x="79" y="125"/>
                  </a:cubicBezTo>
                  <a:cubicBezTo>
                    <a:pt x="79" y="126"/>
                    <a:pt x="78" y="126"/>
                    <a:pt x="78" y="125"/>
                  </a:cubicBezTo>
                  <a:cubicBezTo>
                    <a:pt x="78" y="125"/>
                    <a:pt x="77" y="123"/>
                    <a:pt x="76" y="123"/>
                  </a:cubicBezTo>
                  <a:cubicBezTo>
                    <a:pt x="65" y="111"/>
                    <a:pt x="64" y="89"/>
                    <a:pt x="65" y="73"/>
                  </a:cubicBezTo>
                  <a:cubicBezTo>
                    <a:pt x="65" y="68"/>
                    <a:pt x="66" y="68"/>
                    <a:pt x="68" y="72"/>
                  </a:cubicBezTo>
                  <a:cubicBezTo>
                    <a:pt x="69" y="75"/>
                    <a:pt x="71" y="76"/>
                    <a:pt x="75" y="78"/>
                  </a:cubicBezTo>
                  <a:cubicBezTo>
                    <a:pt x="78" y="81"/>
                    <a:pt x="81" y="78"/>
                    <a:pt x="84" y="75"/>
                  </a:cubicBezTo>
                  <a:cubicBezTo>
                    <a:pt x="84" y="74"/>
                    <a:pt x="85" y="74"/>
                    <a:pt x="86" y="75"/>
                  </a:cubicBezTo>
                  <a:cubicBezTo>
                    <a:pt x="88" y="76"/>
                    <a:pt x="91" y="76"/>
                    <a:pt x="93" y="75"/>
                  </a:cubicBezTo>
                  <a:cubicBezTo>
                    <a:pt x="95" y="74"/>
                    <a:pt x="96" y="72"/>
                    <a:pt x="95" y="71"/>
                  </a:cubicBezTo>
                  <a:cubicBezTo>
                    <a:pt x="94" y="70"/>
                    <a:pt x="93" y="71"/>
                    <a:pt x="92" y="72"/>
                  </a:cubicBezTo>
                  <a:cubicBezTo>
                    <a:pt x="90" y="74"/>
                    <a:pt x="86" y="73"/>
                    <a:pt x="85" y="71"/>
                  </a:cubicBezTo>
                  <a:cubicBezTo>
                    <a:pt x="85" y="68"/>
                    <a:pt x="82" y="69"/>
                    <a:pt x="82" y="72"/>
                  </a:cubicBezTo>
                  <a:cubicBezTo>
                    <a:pt x="82" y="73"/>
                    <a:pt x="82" y="73"/>
                    <a:pt x="80" y="75"/>
                  </a:cubicBezTo>
                  <a:cubicBezTo>
                    <a:pt x="78" y="77"/>
                    <a:pt x="76" y="77"/>
                    <a:pt x="73" y="75"/>
                  </a:cubicBezTo>
                  <a:cubicBezTo>
                    <a:pt x="71" y="74"/>
                    <a:pt x="69" y="71"/>
                    <a:pt x="69" y="68"/>
                  </a:cubicBezTo>
                  <a:cubicBezTo>
                    <a:pt x="68" y="66"/>
                    <a:pt x="68" y="65"/>
                    <a:pt x="67" y="65"/>
                  </a:cubicBezTo>
                  <a:cubicBezTo>
                    <a:pt x="66" y="65"/>
                    <a:pt x="66" y="65"/>
                    <a:pt x="66" y="65"/>
                  </a:cubicBezTo>
                  <a:cubicBezTo>
                    <a:pt x="66" y="64"/>
                    <a:pt x="66" y="63"/>
                    <a:pt x="67" y="61"/>
                  </a:cubicBezTo>
                  <a:cubicBezTo>
                    <a:pt x="67" y="58"/>
                    <a:pt x="70" y="52"/>
                    <a:pt x="72" y="50"/>
                  </a:cubicBezTo>
                  <a:cubicBezTo>
                    <a:pt x="73" y="50"/>
                    <a:pt x="74" y="49"/>
                    <a:pt x="74" y="49"/>
                  </a:cubicBezTo>
                  <a:cubicBezTo>
                    <a:pt x="75" y="49"/>
                    <a:pt x="75" y="49"/>
                    <a:pt x="76" y="48"/>
                  </a:cubicBezTo>
                  <a:cubicBezTo>
                    <a:pt x="76" y="47"/>
                    <a:pt x="76" y="47"/>
                    <a:pt x="75" y="46"/>
                  </a:cubicBezTo>
                  <a:cubicBezTo>
                    <a:pt x="75" y="46"/>
                    <a:pt x="74" y="46"/>
                    <a:pt x="74" y="46"/>
                  </a:cubicBezTo>
                  <a:cubicBezTo>
                    <a:pt x="72" y="46"/>
                    <a:pt x="66" y="54"/>
                    <a:pt x="65" y="58"/>
                  </a:cubicBezTo>
                  <a:cubicBezTo>
                    <a:pt x="64" y="60"/>
                    <a:pt x="63" y="65"/>
                    <a:pt x="62" y="69"/>
                  </a:cubicBezTo>
                  <a:cubicBezTo>
                    <a:pt x="61" y="89"/>
                    <a:pt x="60" y="112"/>
                    <a:pt x="75" y="126"/>
                  </a:cubicBezTo>
                  <a:cubicBezTo>
                    <a:pt x="78" y="128"/>
                    <a:pt x="78" y="129"/>
                    <a:pt x="76" y="128"/>
                  </a:cubicBezTo>
                  <a:cubicBezTo>
                    <a:pt x="75" y="127"/>
                    <a:pt x="74" y="127"/>
                    <a:pt x="74" y="127"/>
                  </a:cubicBezTo>
                  <a:cubicBezTo>
                    <a:pt x="74" y="127"/>
                    <a:pt x="74" y="127"/>
                    <a:pt x="73" y="127"/>
                  </a:cubicBezTo>
                  <a:cubicBezTo>
                    <a:pt x="73" y="126"/>
                    <a:pt x="73" y="127"/>
                    <a:pt x="73" y="128"/>
                  </a:cubicBezTo>
                  <a:cubicBezTo>
                    <a:pt x="73" y="129"/>
                    <a:pt x="73" y="129"/>
                    <a:pt x="72" y="129"/>
                  </a:cubicBezTo>
                  <a:cubicBezTo>
                    <a:pt x="71" y="129"/>
                    <a:pt x="71" y="128"/>
                    <a:pt x="70" y="128"/>
                  </a:cubicBezTo>
                  <a:cubicBezTo>
                    <a:pt x="70" y="127"/>
                    <a:pt x="70" y="126"/>
                    <a:pt x="69" y="127"/>
                  </a:cubicBezTo>
                  <a:cubicBezTo>
                    <a:pt x="68" y="127"/>
                    <a:pt x="67" y="127"/>
                    <a:pt x="67" y="126"/>
                  </a:cubicBezTo>
                  <a:cubicBezTo>
                    <a:pt x="66" y="125"/>
                    <a:pt x="66" y="126"/>
                    <a:pt x="67" y="128"/>
                  </a:cubicBezTo>
                  <a:cubicBezTo>
                    <a:pt x="68" y="128"/>
                    <a:pt x="68" y="129"/>
                    <a:pt x="67" y="129"/>
                  </a:cubicBezTo>
                  <a:cubicBezTo>
                    <a:pt x="67" y="129"/>
                    <a:pt x="66" y="128"/>
                    <a:pt x="66" y="127"/>
                  </a:cubicBezTo>
                  <a:cubicBezTo>
                    <a:pt x="64" y="125"/>
                    <a:pt x="63" y="125"/>
                    <a:pt x="62" y="126"/>
                  </a:cubicBezTo>
                  <a:cubicBezTo>
                    <a:pt x="62" y="127"/>
                    <a:pt x="62" y="127"/>
                    <a:pt x="61" y="126"/>
                  </a:cubicBezTo>
                  <a:cubicBezTo>
                    <a:pt x="61" y="126"/>
                    <a:pt x="61" y="125"/>
                    <a:pt x="61" y="125"/>
                  </a:cubicBezTo>
                  <a:cubicBezTo>
                    <a:pt x="61" y="125"/>
                    <a:pt x="61" y="125"/>
                    <a:pt x="60" y="124"/>
                  </a:cubicBezTo>
                  <a:cubicBezTo>
                    <a:pt x="60" y="124"/>
                    <a:pt x="60" y="124"/>
                    <a:pt x="59" y="125"/>
                  </a:cubicBezTo>
                  <a:cubicBezTo>
                    <a:pt x="59" y="126"/>
                    <a:pt x="59" y="126"/>
                    <a:pt x="60" y="126"/>
                  </a:cubicBezTo>
                  <a:cubicBezTo>
                    <a:pt x="60" y="126"/>
                    <a:pt x="60" y="127"/>
                    <a:pt x="60" y="128"/>
                  </a:cubicBezTo>
                  <a:cubicBezTo>
                    <a:pt x="60" y="129"/>
                    <a:pt x="60" y="129"/>
                    <a:pt x="60" y="129"/>
                  </a:cubicBezTo>
                  <a:cubicBezTo>
                    <a:pt x="58" y="128"/>
                    <a:pt x="57" y="126"/>
                    <a:pt x="57" y="124"/>
                  </a:cubicBezTo>
                  <a:cubicBezTo>
                    <a:pt x="57" y="123"/>
                    <a:pt x="55" y="123"/>
                    <a:pt x="55" y="124"/>
                  </a:cubicBezTo>
                  <a:cubicBezTo>
                    <a:pt x="54" y="124"/>
                    <a:pt x="54" y="125"/>
                    <a:pt x="54" y="126"/>
                  </a:cubicBezTo>
                  <a:cubicBezTo>
                    <a:pt x="54" y="126"/>
                    <a:pt x="54" y="129"/>
                    <a:pt x="53" y="130"/>
                  </a:cubicBezTo>
                  <a:cubicBezTo>
                    <a:pt x="53" y="131"/>
                    <a:pt x="52" y="129"/>
                    <a:pt x="52" y="129"/>
                  </a:cubicBezTo>
                  <a:cubicBezTo>
                    <a:pt x="52" y="128"/>
                    <a:pt x="51" y="127"/>
                    <a:pt x="51" y="125"/>
                  </a:cubicBezTo>
                  <a:cubicBezTo>
                    <a:pt x="50" y="124"/>
                    <a:pt x="50" y="123"/>
                    <a:pt x="50" y="122"/>
                  </a:cubicBezTo>
                  <a:cubicBezTo>
                    <a:pt x="49" y="122"/>
                    <a:pt x="49" y="121"/>
                    <a:pt x="49" y="121"/>
                  </a:cubicBezTo>
                  <a:cubicBezTo>
                    <a:pt x="49" y="120"/>
                    <a:pt x="49" y="119"/>
                    <a:pt x="48" y="119"/>
                  </a:cubicBezTo>
                  <a:cubicBezTo>
                    <a:pt x="47" y="119"/>
                    <a:pt x="47" y="119"/>
                    <a:pt x="47" y="120"/>
                  </a:cubicBezTo>
                  <a:cubicBezTo>
                    <a:pt x="47" y="120"/>
                    <a:pt x="47" y="121"/>
                    <a:pt x="46" y="121"/>
                  </a:cubicBezTo>
                  <a:cubicBezTo>
                    <a:pt x="46" y="122"/>
                    <a:pt x="46" y="123"/>
                    <a:pt x="46" y="124"/>
                  </a:cubicBezTo>
                  <a:cubicBezTo>
                    <a:pt x="46" y="126"/>
                    <a:pt x="46" y="127"/>
                    <a:pt x="45" y="127"/>
                  </a:cubicBezTo>
                  <a:cubicBezTo>
                    <a:pt x="45" y="127"/>
                    <a:pt x="44" y="128"/>
                    <a:pt x="44" y="128"/>
                  </a:cubicBezTo>
                  <a:cubicBezTo>
                    <a:pt x="44" y="129"/>
                    <a:pt x="44" y="129"/>
                    <a:pt x="44" y="129"/>
                  </a:cubicBezTo>
                  <a:cubicBezTo>
                    <a:pt x="43" y="129"/>
                    <a:pt x="42" y="129"/>
                    <a:pt x="42" y="130"/>
                  </a:cubicBezTo>
                  <a:cubicBezTo>
                    <a:pt x="41" y="131"/>
                    <a:pt x="41" y="131"/>
                    <a:pt x="38" y="129"/>
                  </a:cubicBezTo>
                  <a:cubicBezTo>
                    <a:pt x="36" y="128"/>
                    <a:pt x="36" y="128"/>
                    <a:pt x="36" y="128"/>
                  </a:cubicBezTo>
                  <a:cubicBezTo>
                    <a:pt x="37" y="127"/>
                    <a:pt x="37" y="127"/>
                    <a:pt x="37" y="127"/>
                  </a:cubicBezTo>
                  <a:cubicBezTo>
                    <a:pt x="37" y="126"/>
                    <a:pt x="38" y="124"/>
                    <a:pt x="39" y="122"/>
                  </a:cubicBezTo>
                  <a:cubicBezTo>
                    <a:pt x="43" y="107"/>
                    <a:pt x="50" y="93"/>
                    <a:pt x="52" y="77"/>
                  </a:cubicBezTo>
                  <a:cubicBezTo>
                    <a:pt x="52" y="76"/>
                    <a:pt x="52" y="74"/>
                    <a:pt x="52" y="73"/>
                  </a:cubicBezTo>
                  <a:cubicBezTo>
                    <a:pt x="53" y="72"/>
                    <a:pt x="53" y="68"/>
                    <a:pt x="53" y="64"/>
                  </a:cubicBezTo>
                  <a:cubicBezTo>
                    <a:pt x="53" y="59"/>
                    <a:pt x="53" y="55"/>
                    <a:pt x="53" y="53"/>
                  </a:cubicBezTo>
                  <a:cubicBezTo>
                    <a:pt x="53" y="51"/>
                    <a:pt x="53" y="51"/>
                    <a:pt x="53" y="50"/>
                  </a:cubicBezTo>
                  <a:cubicBezTo>
                    <a:pt x="51" y="48"/>
                    <a:pt x="51" y="49"/>
                    <a:pt x="51" y="51"/>
                  </a:cubicBezTo>
                  <a:cubicBezTo>
                    <a:pt x="51" y="52"/>
                    <a:pt x="51" y="55"/>
                    <a:pt x="50" y="56"/>
                  </a:cubicBezTo>
                  <a:cubicBezTo>
                    <a:pt x="50" y="58"/>
                    <a:pt x="50" y="62"/>
                    <a:pt x="50" y="66"/>
                  </a:cubicBezTo>
                  <a:cubicBezTo>
                    <a:pt x="50" y="72"/>
                    <a:pt x="50" y="72"/>
                    <a:pt x="50" y="72"/>
                  </a:cubicBezTo>
                  <a:cubicBezTo>
                    <a:pt x="48" y="73"/>
                    <a:pt x="48" y="73"/>
                    <a:pt x="48" y="73"/>
                  </a:cubicBezTo>
                  <a:cubicBezTo>
                    <a:pt x="48" y="74"/>
                    <a:pt x="46" y="75"/>
                    <a:pt x="45" y="76"/>
                  </a:cubicBezTo>
                  <a:cubicBezTo>
                    <a:pt x="43" y="77"/>
                    <a:pt x="43" y="77"/>
                    <a:pt x="40" y="76"/>
                  </a:cubicBezTo>
                  <a:cubicBezTo>
                    <a:pt x="38" y="75"/>
                    <a:pt x="37" y="74"/>
                    <a:pt x="37" y="72"/>
                  </a:cubicBezTo>
                  <a:cubicBezTo>
                    <a:pt x="36" y="70"/>
                    <a:pt x="36" y="70"/>
                    <a:pt x="35" y="70"/>
                  </a:cubicBezTo>
                  <a:cubicBezTo>
                    <a:pt x="34" y="70"/>
                    <a:pt x="33" y="71"/>
                    <a:pt x="33" y="72"/>
                  </a:cubicBezTo>
                  <a:cubicBezTo>
                    <a:pt x="33" y="72"/>
                    <a:pt x="32" y="73"/>
                    <a:pt x="30" y="74"/>
                  </a:cubicBezTo>
                  <a:cubicBezTo>
                    <a:pt x="28" y="75"/>
                    <a:pt x="28" y="75"/>
                    <a:pt x="25" y="74"/>
                  </a:cubicBezTo>
                  <a:cubicBezTo>
                    <a:pt x="21" y="73"/>
                    <a:pt x="20" y="73"/>
                    <a:pt x="20" y="70"/>
                  </a:cubicBezTo>
                  <a:cubicBezTo>
                    <a:pt x="20" y="69"/>
                    <a:pt x="23" y="65"/>
                    <a:pt x="24" y="64"/>
                  </a:cubicBezTo>
                  <a:cubicBezTo>
                    <a:pt x="26" y="64"/>
                    <a:pt x="26" y="62"/>
                    <a:pt x="25" y="61"/>
                  </a:cubicBezTo>
                  <a:cubicBezTo>
                    <a:pt x="24" y="61"/>
                    <a:pt x="23" y="60"/>
                    <a:pt x="21" y="60"/>
                  </a:cubicBezTo>
                  <a:cubicBezTo>
                    <a:pt x="16" y="61"/>
                    <a:pt x="15" y="59"/>
                    <a:pt x="14" y="54"/>
                  </a:cubicBezTo>
                  <a:cubicBezTo>
                    <a:pt x="13" y="49"/>
                    <a:pt x="15" y="47"/>
                    <a:pt x="18" y="45"/>
                  </a:cubicBezTo>
                  <a:cubicBezTo>
                    <a:pt x="19" y="45"/>
                    <a:pt x="20" y="45"/>
                    <a:pt x="20" y="44"/>
                  </a:cubicBezTo>
                  <a:cubicBezTo>
                    <a:pt x="19" y="43"/>
                    <a:pt x="18" y="42"/>
                    <a:pt x="17" y="42"/>
                  </a:cubicBezTo>
                  <a:cubicBezTo>
                    <a:pt x="15" y="41"/>
                    <a:pt x="11" y="39"/>
                    <a:pt x="10" y="36"/>
                  </a:cubicBezTo>
                  <a:cubicBezTo>
                    <a:pt x="7" y="30"/>
                    <a:pt x="8" y="30"/>
                    <a:pt x="7" y="28"/>
                  </a:cubicBezTo>
                  <a:cubicBezTo>
                    <a:pt x="6" y="23"/>
                    <a:pt x="12" y="22"/>
                    <a:pt x="16" y="20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20" y="22"/>
                    <a:pt x="20" y="22"/>
                    <a:pt x="20" y="19"/>
                  </a:cubicBezTo>
                  <a:cubicBezTo>
                    <a:pt x="19" y="14"/>
                    <a:pt x="19" y="14"/>
                    <a:pt x="25" y="10"/>
                  </a:cubicBezTo>
                  <a:cubicBezTo>
                    <a:pt x="27" y="8"/>
                    <a:pt x="28" y="7"/>
                    <a:pt x="30" y="7"/>
                  </a:cubicBezTo>
                  <a:cubicBezTo>
                    <a:pt x="33" y="7"/>
                    <a:pt x="33" y="10"/>
                    <a:pt x="32" y="12"/>
                  </a:cubicBezTo>
                  <a:cubicBezTo>
                    <a:pt x="32" y="15"/>
                    <a:pt x="33" y="16"/>
                    <a:pt x="34" y="16"/>
                  </a:cubicBezTo>
                  <a:cubicBezTo>
                    <a:pt x="36" y="16"/>
                    <a:pt x="36" y="15"/>
                    <a:pt x="36" y="13"/>
                  </a:cubicBezTo>
                  <a:cubicBezTo>
                    <a:pt x="36" y="4"/>
                    <a:pt x="55" y="10"/>
                    <a:pt x="59" y="13"/>
                  </a:cubicBezTo>
                  <a:cubicBezTo>
                    <a:pt x="60" y="15"/>
                    <a:pt x="62" y="16"/>
                    <a:pt x="62" y="17"/>
                  </a:cubicBezTo>
                  <a:cubicBezTo>
                    <a:pt x="63" y="18"/>
                    <a:pt x="63" y="18"/>
                    <a:pt x="64" y="17"/>
                  </a:cubicBezTo>
                  <a:cubicBezTo>
                    <a:pt x="65" y="17"/>
                    <a:pt x="66" y="17"/>
                    <a:pt x="66" y="17"/>
                  </a:cubicBezTo>
                  <a:cubicBezTo>
                    <a:pt x="71" y="11"/>
                    <a:pt x="81" y="2"/>
                    <a:pt x="83" y="16"/>
                  </a:cubicBezTo>
                  <a:cubicBezTo>
                    <a:pt x="82" y="18"/>
                    <a:pt x="82" y="18"/>
                    <a:pt x="83" y="18"/>
                  </a:cubicBezTo>
                  <a:cubicBezTo>
                    <a:pt x="84" y="18"/>
                    <a:pt x="87" y="18"/>
                    <a:pt x="88" y="17"/>
                  </a:cubicBezTo>
                  <a:cubicBezTo>
                    <a:pt x="94" y="16"/>
                    <a:pt x="99" y="20"/>
                    <a:pt x="101" y="25"/>
                  </a:cubicBezTo>
                  <a:cubicBezTo>
                    <a:pt x="102" y="28"/>
                    <a:pt x="101" y="31"/>
                    <a:pt x="98" y="34"/>
                  </a:cubicBezTo>
                  <a:cubicBezTo>
                    <a:pt x="98" y="35"/>
                    <a:pt x="97" y="36"/>
                    <a:pt x="97" y="36"/>
                  </a:cubicBezTo>
                  <a:cubicBezTo>
                    <a:pt x="97" y="37"/>
                    <a:pt x="100" y="37"/>
                    <a:pt x="101" y="36"/>
                  </a:cubicBezTo>
                  <a:cubicBezTo>
                    <a:pt x="102" y="35"/>
                    <a:pt x="102" y="35"/>
                    <a:pt x="102" y="35"/>
                  </a:cubicBezTo>
                  <a:cubicBezTo>
                    <a:pt x="104" y="37"/>
                    <a:pt x="104" y="37"/>
                    <a:pt x="104" y="37"/>
                  </a:cubicBezTo>
                  <a:cubicBezTo>
                    <a:pt x="109" y="40"/>
                    <a:pt x="108" y="51"/>
                    <a:pt x="105" y="55"/>
                  </a:cubicBezTo>
                  <a:cubicBezTo>
                    <a:pt x="103" y="56"/>
                    <a:pt x="103" y="56"/>
                    <a:pt x="102" y="56"/>
                  </a:cubicBezTo>
                  <a:cubicBezTo>
                    <a:pt x="100" y="56"/>
                    <a:pt x="99" y="57"/>
                    <a:pt x="100" y="59"/>
                  </a:cubicBezTo>
                  <a:cubicBezTo>
                    <a:pt x="100" y="60"/>
                    <a:pt x="100" y="61"/>
                    <a:pt x="100" y="62"/>
                  </a:cubicBezTo>
                  <a:cubicBezTo>
                    <a:pt x="100" y="63"/>
                    <a:pt x="100" y="64"/>
                    <a:pt x="101" y="64"/>
                  </a:cubicBezTo>
                  <a:cubicBezTo>
                    <a:pt x="102" y="64"/>
                    <a:pt x="102" y="63"/>
                    <a:pt x="102" y="62"/>
                  </a:cubicBezTo>
                  <a:cubicBezTo>
                    <a:pt x="102" y="60"/>
                    <a:pt x="103" y="59"/>
                    <a:pt x="105" y="59"/>
                  </a:cubicBezTo>
                  <a:cubicBezTo>
                    <a:pt x="105" y="59"/>
                    <a:pt x="106" y="58"/>
                    <a:pt x="106" y="57"/>
                  </a:cubicBezTo>
                  <a:cubicBezTo>
                    <a:pt x="107" y="57"/>
                    <a:pt x="107" y="56"/>
                    <a:pt x="108" y="56"/>
                  </a:cubicBezTo>
                  <a:cubicBezTo>
                    <a:pt x="110" y="52"/>
                    <a:pt x="110" y="44"/>
                    <a:pt x="109" y="39"/>
                  </a:cubicBezTo>
                  <a:cubicBezTo>
                    <a:pt x="109" y="37"/>
                    <a:pt x="108" y="37"/>
                    <a:pt x="106" y="35"/>
                  </a:cubicBezTo>
                  <a:cubicBezTo>
                    <a:pt x="105" y="34"/>
                    <a:pt x="104" y="33"/>
                    <a:pt x="103" y="33"/>
                  </a:cubicBezTo>
                  <a:cubicBezTo>
                    <a:pt x="103" y="33"/>
                    <a:pt x="103" y="32"/>
                    <a:pt x="103" y="30"/>
                  </a:cubicBezTo>
                  <a:cubicBezTo>
                    <a:pt x="104" y="20"/>
                    <a:pt x="98" y="14"/>
                    <a:pt x="89" y="14"/>
                  </a:cubicBezTo>
                  <a:cubicBezTo>
                    <a:pt x="87" y="14"/>
                    <a:pt x="86" y="14"/>
                    <a:pt x="86" y="13"/>
                  </a:cubicBezTo>
                  <a:cubicBezTo>
                    <a:pt x="82" y="0"/>
                    <a:pt x="71" y="7"/>
                    <a:pt x="64" y="14"/>
                  </a:cubicBezTo>
                  <a:cubicBezTo>
                    <a:pt x="64" y="14"/>
                    <a:pt x="61" y="11"/>
                    <a:pt x="59" y="9"/>
                  </a:cubicBezTo>
                  <a:cubicBezTo>
                    <a:pt x="53" y="5"/>
                    <a:pt x="44" y="4"/>
                    <a:pt x="37" y="7"/>
                  </a:cubicBezTo>
                  <a:cubicBezTo>
                    <a:pt x="36" y="8"/>
                    <a:pt x="35" y="7"/>
                    <a:pt x="34" y="6"/>
                  </a:cubicBezTo>
                  <a:cubicBezTo>
                    <a:pt x="33" y="5"/>
                    <a:pt x="31" y="4"/>
                    <a:pt x="30" y="4"/>
                  </a:cubicBezTo>
                  <a:close/>
                  <a:moveTo>
                    <a:pt x="77" y="19"/>
                  </a:moveTo>
                  <a:cubicBezTo>
                    <a:pt x="76" y="19"/>
                    <a:pt x="75" y="20"/>
                    <a:pt x="75" y="20"/>
                  </a:cubicBezTo>
                  <a:cubicBezTo>
                    <a:pt x="72" y="21"/>
                    <a:pt x="70" y="25"/>
                    <a:pt x="72" y="25"/>
                  </a:cubicBezTo>
                  <a:cubicBezTo>
                    <a:pt x="73" y="25"/>
                    <a:pt x="73" y="25"/>
                    <a:pt x="73" y="24"/>
                  </a:cubicBezTo>
                  <a:cubicBezTo>
                    <a:pt x="73" y="24"/>
                    <a:pt x="76" y="22"/>
                    <a:pt x="77" y="22"/>
                  </a:cubicBezTo>
                  <a:cubicBezTo>
                    <a:pt x="77" y="22"/>
                    <a:pt x="77" y="22"/>
                    <a:pt x="77" y="23"/>
                  </a:cubicBezTo>
                  <a:cubicBezTo>
                    <a:pt x="76" y="25"/>
                    <a:pt x="77" y="26"/>
                    <a:pt x="80" y="26"/>
                  </a:cubicBezTo>
                  <a:cubicBezTo>
                    <a:pt x="82" y="27"/>
                    <a:pt x="82" y="27"/>
                    <a:pt x="81" y="30"/>
                  </a:cubicBezTo>
                  <a:cubicBezTo>
                    <a:pt x="80" y="32"/>
                    <a:pt x="79" y="32"/>
                    <a:pt x="77" y="32"/>
                  </a:cubicBezTo>
                  <a:cubicBezTo>
                    <a:pt x="76" y="32"/>
                    <a:pt x="77" y="33"/>
                    <a:pt x="77" y="34"/>
                  </a:cubicBezTo>
                  <a:cubicBezTo>
                    <a:pt x="78" y="34"/>
                    <a:pt x="79" y="35"/>
                    <a:pt x="79" y="35"/>
                  </a:cubicBezTo>
                  <a:cubicBezTo>
                    <a:pt x="81" y="35"/>
                    <a:pt x="85" y="29"/>
                    <a:pt x="84" y="27"/>
                  </a:cubicBezTo>
                  <a:cubicBezTo>
                    <a:pt x="84" y="26"/>
                    <a:pt x="82" y="25"/>
                    <a:pt x="81" y="24"/>
                  </a:cubicBezTo>
                  <a:cubicBezTo>
                    <a:pt x="80" y="24"/>
                    <a:pt x="79" y="24"/>
                    <a:pt x="80" y="23"/>
                  </a:cubicBezTo>
                  <a:cubicBezTo>
                    <a:pt x="80" y="21"/>
                    <a:pt x="79" y="19"/>
                    <a:pt x="77" y="19"/>
                  </a:cubicBezTo>
                  <a:close/>
                  <a:moveTo>
                    <a:pt x="45" y="24"/>
                  </a:moveTo>
                  <a:cubicBezTo>
                    <a:pt x="42" y="24"/>
                    <a:pt x="41" y="25"/>
                    <a:pt x="40" y="27"/>
                  </a:cubicBezTo>
                  <a:cubicBezTo>
                    <a:pt x="39" y="28"/>
                    <a:pt x="39" y="28"/>
                    <a:pt x="37" y="28"/>
                  </a:cubicBezTo>
                  <a:cubicBezTo>
                    <a:pt x="34" y="28"/>
                    <a:pt x="32" y="31"/>
                    <a:pt x="32" y="35"/>
                  </a:cubicBezTo>
                  <a:cubicBezTo>
                    <a:pt x="32" y="36"/>
                    <a:pt x="31" y="37"/>
                    <a:pt x="30" y="38"/>
                  </a:cubicBezTo>
                  <a:cubicBezTo>
                    <a:pt x="28" y="39"/>
                    <a:pt x="28" y="40"/>
                    <a:pt x="28" y="43"/>
                  </a:cubicBezTo>
                  <a:cubicBezTo>
                    <a:pt x="28" y="47"/>
                    <a:pt x="31" y="53"/>
                    <a:pt x="33" y="54"/>
                  </a:cubicBezTo>
                  <a:cubicBezTo>
                    <a:pt x="35" y="54"/>
                    <a:pt x="35" y="54"/>
                    <a:pt x="36" y="54"/>
                  </a:cubicBezTo>
                  <a:cubicBezTo>
                    <a:pt x="37" y="54"/>
                    <a:pt x="37" y="53"/>
                    <a:pt x="35" y="51"/>
                  </a:cubicBezTo>
                  <a:cubicBezTo>
                    <a:pt x="33" y="51"/>
                    <a:pt x="33" y="50"/>
                    <a:pt x="32" y="48"/>
                  </a:cubicBezTo>
                  <a:cubicBezTo>
                    <a:pt x="30" y="45"/>
                    <a:pt x="30" y="42"/>
                    <a:pt x="31" y="41"/>
                  </a:cubicBezTo>
                  <a:cubicBezTo>
                    <a:pt x="31" y="40"/>
                    <a:pt x="32" y="40"/>
                    <a:pt x="33" y="40"/>
                  </a:cubicBezTo>
                  <a:cubicBezTo>
                    <a:pt x="35" y="40"/>
                    <a:pt x="35" y="39"/>
                    <a:pt x="34" y="37"/>
                  </a:cubicBezTo>
                  <a:cubicBezTo>
                    <a:pt x="32" y="32"/>
                    <a:pt x="36" y="29"/>
                    <a:pt x="39" y="32"/>
                  </a:cubicBezTo>
                  <a:cubicBezTo>
                    <a:pt x="40" y="33"/>
                    <a:pt x="40" y="33"/>
                    <a:pt x="41" y="33"/>
                  </a:cubicBezTo>
                  <a:cubicBezTo>
                    <a:pt x="42" y="32"/>
                    <a:pt x="42" y="32"/>
                    <a:pt x="41" y="31"/>
                  </a:cubicBezTo>
                  <a:cubicBezTo>
                    <a:pt x="40" y="27"/>
                    <a:pt x="46" y="25"/>
                    <a:pt x="49" y="28"/>
                  </a:cubicBezTo>
                  <a:cubicBezTo>
                    <a:pt x="49" y="29"/>
                    <a:pt x="50" y="30"/>
                    <a:pt x="50" y="32"/>
                  </a:cubicBezTo>
                  <a:cubicBezTo>
                    <a:pt x="50" y="34"/>
                    <a:pt x="50" y="34"/>
                    <a:pt x="51" y="34"/>
                  </a:cubicBezTo>
                  <a:cubicBezTo>
                    <a:pt x="53" y="34"/>
                    <a:pt x="53" y="30"/>
                    <a:pt x="51" y="27"/>
                  </a:cubicBezTo>
                  <a:cubicBezTo>
                    <a:pt x="50" y="25"/>
                    <a:pt x="48" y="25"/>
                    <a:pt x="46" y="24"/>
                  </a:cubicBezTo>
                  <a:cubicBezTo>
                    <a:pt x="45" y="24"/>
                    <a:pt x="45" y="24"/>
                    <a:pt x="45" y="24"/>
                  </a:cubicBezTo>
                  <a:close/>
                  <a:moveTo>
                    <a:pt x="83" y="40"/>
                  </a:moveTo>
                  <a:cubicBezTo>
                    <a:pt x="82" y="40"/>
                    <a:pt x="83" y="42"/>
                    <a:pt x="84" y="44"/>
                  </a:cubicBezTo>
                  <a:cubicBezTo>
                    <a:pt x="86" y="46"/>
                    <a:pt x="86" y="48"/>
                    <a:pt x="85" y="48"/>
                  </a:cubicBezTo>
                  <a:cubicBezTo>
                    <a:pt x="84" y="48"/>
                    <a:pt x="84" y="48"/>
                    <a:pt x="84" y="49"/>
                  </a:cubicBezTo>
                  <a:cubicBezTo>
                    <a:pt x="83" y="49"/>
                    <a:pt x="84" y="52"/>
                    <a:pt x="85" y="52"/>
                  </a:cubicBezTo>
                  <a:cubicBezTo>
                    <a:pt x="86" y="52"/>
                    <a:pt x="88" y="54"/>
                    <a:pt x="88" y="55"/>
                  </a:cubicBezTo>
                  <a:cubicBezTo>
                    <a:pt x="88" y="55"/>
                    <a:pt x="85" y="58"/>
                    <a:pt x="84" y="58"/>
                  </a:cubicBezTo>
                  <a:cubicBezTo>
                    <a:pt x="83" y="59"/>
                    <a:pt x="81" y="59"/>
                    <a:pt x="80" y="58"/>
                  </a:cubicBezTo>
                  <a:cubicBezTo>
                    <a:pt x="79" y="57"/>
                    <a:pt x="78" y="57"/>
                    <a:pt x="78" y="57"/>
                  </a:cubicBezTo>
                  <a:cubicBezTo>
                    <a:pt x="77" y="57"/>
                    <a:pt x="78" y="58"/>
                    <a:pt x="79" y="59"/>
                  </a:cubicBezTo>
                  <a:cubicBezTo>
                    <a:pt x="81" y="60"/>
                    <a:pt x="81" y="61"/>
                    <a:pt x="83" y="61"/>
                  </a:cubicBezTo>
                  <a:cubicBezTo>
                    <a:pt x="86" y="61"/>
                    <a:pt x="91" y="58"/>
                    <a:pt x="91" y="55"/>
                  </a:cubicBezTo>
                  <a:cubicBezTo>
                    <a:pt x="91" y="54"/>
                    <a:pt x="88" y="51"/>
                    <a:pt x="88" y="51"/>
                  </a:cubicBezTo>
                  <a:cubicBezTo>
                    <a:pt x="87" y="51"/>
                    <a:pt x="87" y="50"/>
                    <a:pt x="88" y="50"/>
                  </a:cubicBezTo>
                  <a:cubicBezTo>
                    <a:pt x="88" y="49"/>
                    <a:pt x="88" y="48"/>
                    <a:pt x="88" y="48"/>
                  </a:cubicBezTo>
                  <a:cubicBezTo>
                    <a:pt x="88" y="46"/>
                    <a:pt x="87" y="44"/>
                    <a:pt x="86" y="43"/>
                  </a:cubicBezTo>
                  <a:cubicBezTo>
                    <a:pt x="86" y="43"/>
                    <a:pt x="85" y="43"/>
                    <a:pt x="85" y="42"/>
                  </a:cubicBezTo>
                  <a:cubicBezTo>
                    <a:pt x="85" y="42"/>
                    <a:pt x="84" y="40"/>
                    <a:pt x="83" y="40"/>
                  </a:cubicBezTo>
                  <a:close/>
                  <a:moveTo>
                    <a:pt x="109" y="63"/>
                  </a:moveTo>
                  <a:cubicBezTo>
                    <a:pt x="109" y="63"/>
                    <a:pt x="109" y="63"/>
                    <a:pt x="109" y="63"/>
                  </a:cubicBezTo>
                  <a:cubicBezTo>
                    <a:pt x="108" y="63"/>
                    <a:pt x="108" y="63"/>
                    <a:pt x="109" y="63"/>
                  </a:cubicBezTo>
                  <a:cubicBezTo>
                    <a:pt x="109" y="64"/>
                    <a:pt x="109" y="65"/>
                    <a:pt x="109" y="66"/>
                  </a:cubicBezTo>
                  <a:cubicBezTo>
                    <a:pt x="110" y="67"/>
                    <a:pt x="110" y="69"/>
                    <a:pt x="110" y="70"/>
                  </a:cubicBezTo>
                  <a:cubicBezTo>
                    <a:pt x="110" y="71"/>
                    <a:pt x="110" y="74"/>
                    <a:pt x="110" y="76"/>
                  </a:cubicBezTo>
                  <a:cubicBezTo>
                    <a:pt x="110" y="78"/>
                    <a:pt x="111" y="80"/>
                    <a:pt x="111" y="80"/>
                  </a:cubicBezTo>
                  <a:cubicBezTo>
                    <a:pt x="111" y="81"/>
                    <a:pt x="112" y="80"/>
                    <a:pt x="112" y="80"/>
                  </a:cubicBezTo>
                  <a:cubicBezTo>
                    <a:pt x="112" y="79"/>
                    <a:pt x="112" y="71"/>
                    <a:pt x="112" y="68"/>
                  </a:cubicBezTo>
                  <a:cubicBezTo>
                    <a:pt x="112" y="66"/>
                    <a:pt x="112" y="66"/>
                    <a:pt x="112" y="66"/>
                  </a:cubicBezTo>
                  <a:cubicBezTo>
                    <a:pt x="111" y="66"/>
                    <a:pt x="111" y="66"/>
                    <a:pt x="111" y="65"/>
                  </a:cubicBezTo>
                  <a:cubicBezTo>
                    <a:pt x="111" y="64"/>
                    <a:pt x="110" y="63"/>
                    <a:pt x="109" y="63"/>
                  </a:cubicBezTo>
                  <a:close/>
                  <a:moveTo>
                    <a:pt x="96" y="59"/>
                  </a:moveTo>
                  <a:cubicBezTo>
                    <a:pt x="94" y="59"/>
                    <a:pt x="103" y="87"/>
                    <a:pt x="101" y="74"/>
                  </a:cubicBezTo>
                  <a:cubicBezTo>
                    <a:pt x="101" y="73"/>
                    <a:pt x="100" y="72"/>
                    <a:pt x="100" y="70"/>
                  </a:cubicBezTo>
                  <a:cubicBezTo>
                    <a:pt x="100" y="69"/>
                    <a:pt x="100" y="67"/>
                    <a:pt x="99" y="66"/>
                  </a:cubicBezTo>
                  <a:cubicBezTo>
                    <a:pt x="97" y="64"/>
                    <a:pt x="97" y="59"/>
                    <a:pt x="96" y="59"/>
                  </a:cubicBezTo>
                  <a:close/>
                  <a:moveTo>
                    <a:pt x="104" y="63"/>
                  </a:moveTo>
                  <a:cubicBezTo>
                    <a:pt x="104" y="63"/>
                    <a:pt x="104" y="63"/>
                    <a:pt x="104" y="64"/>
                  </a:cubicBezTo>
                  <a:cubicBezTo>
                    <a:pt x="104" y="65"/>
                    <a:pt x="104" y="65"/>
                    <a:pt x="103" y="66"/>
                  </a:cubicBezTo>
                  <a:cubicBezTo>
                    <a:pt x="103" y="66"/>
                    <a:pt x="103" y="67"/>
                    <a:pt x="104" y="68"/>
                  </a:cubicBezTo>
                  <a:cubicBezTo>
                    <a:pt x="104" y="70"/>
                    <a:pt x="105" y="72"/>
                    <a:pt x="105" y="74"/>
                  </a:cubicBezTo>
                  <a:cubicBezTo>
                    <a:pt x="105" y="75"/>
                    <a:pt x="105" y="77"/>
                    <a:pt x="105" y="79"/>
                  </a:cubicBezTo>
                  <a:cubicBezTo>
                    <a:pt x="105" y="80"/>
                    <a:pt x="106" y="80"/>
                    <a:pt x="106" y="80"/>
                  </a:cubicBezTo>
                  <a:cubicBezTo>
                    <a:pt x="106" y="80"/>
                    <a:pt x="106" y="78"/>
                    <a:pt x="107" y="74"/>
                  </a:cubicBezTo>
                  <a:cubicBezTo>
                    <a:pt x="107" y="70"/>
                    <a:pt x="106" y="68"/>
                    <a:pt x="106" y="66"/>
                  </a:cubicBezTo>
                  <a:cubicBezTo>
                    <a:pt x="105" y="64"/>
                    <a:pt x="105" y="63"/>
                    <a:pt x="104" y="63"/>
                  </a:cubicBezTo>
                  <a:cubicBezTo>
                    <a:pt x="104" y="63"/>
                    <a:pt x="104" y="63"/>
                    <a:pt x="104" y="63"/>
                  </a:cubicBezTo>
                  <a:close/>
                  <a:moveTo>
                    <a:pt x="103" y="80"/>
                  </a:moveTo>
                  <a:cubicBezTo>
                    <a:pt x="102" y="80"/>
                    <a:pt x="101" y="85"/>
                    <a:pt x="100" y="83"/>
                  </a:cubicBezTo>
                  <a:cubicBezTo>
                    <a:pt x="98" y="80"/>
                    <a:pt x="96" y="81"/>
                    <a:pt x="93" y="83"/>
                  </a:cubicBezTo>
                  <a:cubicBezTo>
                    <a:pt x="89" y="85"/>
                    <a:pt x="87" y="85"/>
                    <a:pt x="85" y="84"/>
                  </a:cubicBezTo>
                  <a:cubicBezTo>
                    <a:pt x="83" y="84"/>
                    <a:pt x="82" y="84"/>
                    <a:pt x="82" y="85"/>
                  </a:cubicBezTo>
                  <a:cubicBezTo>
                    <a:pt x="85" y="88"/>
                    <a:pt x="88" y="89"/>
                    <a:pt x="90" y="93"/>
                  </a:cubicBezTo>
                  <a:cubicBezTo>
                    <a:pt x="91" y="94"/>
                    <a:pt x="94" y="97"/>
                    <a:pt x="96" y="97"/>
                  </a:cubicBezTo>
                  <a:cubicBezTo>
                    <a:pt x="97" y="97"/>
                    <a:pt x="97" y="97"/>
                    <a:pt x="97" y="98"/>
                  </a:cubicBezTo>
                  <a:cubicBezTo>
                    <a:pt x="97" y="98"/>
                    <a:pt x="96" y="98"/>
                    <a:pt x="95" y="99"/>
                  </a:cubicBezTo>
                  <a:cubicBezTo>
                    <a:pt x="94" y="100"/>
                    <a:pt x="94" y="101"/>
                    <a:pt x="93" y="103"/>
                  </a:cubicBezTo>
                  <a:cubicBezTo>
                    <a:pt x="93" y="105"/>
                    <a:pt x="93" y="108"/>
                    <a:pt x="94" y="109"/>
                  </a:cubicBezTo>
                  <a:cubicBezTo>
                    <a:pt x="95" y="112"/>
                    <a:pt x="95" y="112"/>
                    <a:pt x="96" y="113"/>
                  </a:cubicBezTo>
                  <a:cubicBezTo>
                    <a:pt x="97" y="113"/>
                    <a:pt x="97" y="113"/>
                    <a:pt x="97" y="114"/>
                  </a:cubicBezTo>
                  <a:cubicBezTo>
                    <a:pt x="98" y="114"/>
                    <a:pt x="99" y="115"/>
                    <a:pt x="101" y="115"/>
                  </a:cubicBezTo>
                  <a:cubicBezTo>
                    <a:pt x="103" y="114"/>
                    <a:pt x="103" y="115"/>
                    <a:pt x="103" y="115"/>
                  </a:cubicBezTo>
                  <a:cubicBezTo>
                    <a:pt x="103" y="115"/>
                    <a:pt x="103" y="116"/>
                    <a:pt x="104" y="117"/>
                  </a:cubicBezTo>
                  <a:cubicBezTo>
                    <a:pt x="105" y="118"/>
                    <a:pt x="106" y="117"/>
                    <a:pt x="105" y="115"/>
                  </a:cubicBezTo>
                  <a:cubicBezTo>
                    <a:pt x="105" y="114"/>
                    <a:pt x="105" y="114"/>
                    <a:pt x="106" y="114"/>
                  </a:cubicBezTo>
                  <a:cubicBezTo>
                    <a:pt x="106" y="114"/>
                    <a:pt x="106" y="115"/>
                    <a:pt x="106" y="115"/>
                  </a:cubicBezTo>
                  <a:cubicBezTo>
                    <a:pt x="106" y="115"/>
                    <a:pt x="107" y="116"/>
                    <a:pt x="107" y="116"/>
                  </a:cubicBezTo>
                  <a:cubicBezTo>
                    <a:pt x="108" y="116"/>
                    <a:pt x="108" y="115"/>
                    <a:pt x="108" y="115"/>
                  </a:cubicBezTo>
                  <a:cubicBezTo>
                    <a:pt x="108" y="114"/>
                    <a:pt x="108" y="114"/>
                    <a:pt x="108" y="114"/>
                  </a:cubicBezTo>
                  <a:cubicBezTo>
                    <a:pt x="109" y="115"/>
                    <a:pt x="109" y="115"/>
                    <a:pt x="109" y="115"/>
                  </a:cubicBezTo>
                  <a:cubicBezTo>
                    <a:pt x="109" y="116"/>
                    <a:pt x="111" y="116"/>
                    <a:pt x="111" y="115"/>
                  </a:cubicBezTo>
                  <a:cubicBezTo>
                    <a:pt x="111" y="115"/>
                    <a:pt x="112" y="114"/>
                    <a:pt x="113" y="114"/>
                  </a:cubicBezTo>
                  <a:cubicBezTo>
                    <a:pt x="117" y="113"/>
                    <a:pt x="119" y="110"/>
                    <a:pt x="120" y="105"/>
                  </a:cubicBezTo>
                  <a:cubicBezTo>
                    <a:pt x="120" y="100"/>
                    <a:pt x="120" y="98"/>
                    <a:pt x="116" y="94"/>
                  </a:cubicBezTo>
                  <a:cubicBezTo>
                    <a:pt x="113" y="92"/>
                    <a:pt x="108" y="89"/>
                    <a:pt x="105" y="92"/>
                  </a:cubicBezTo>
                  <a:cubicBezTo>
                    <a:pt x="104" y="93"/>
                    <a:pt x="104" y="93"/>
                    <a:pt x="104" y="93"/>
                  </a:cubicBezTo>
                  <a:cubicBezTo>
                    <a:pt x="104" y="94"/>
                    <a:pt x="103" y="94"/>
                    <a:pt x="103" y="94"/>
                  </a:cubicBezTo>
                  <a:cubicBezTo>
                    <a:pt x="102" y="95"/>
                    <a:pt x="102" y="95"/>
                    <a:pt x="102" y="91"/>
                  </a:cubicBezTo>
                  <a:cubicBezTo>
                    <a:pt x="103" y="88"/>
                    <a:pt x="103" y="85"/>
                    <a:pt x="104" y="82"/>
                  </a:cubicBezTo>
                  <a:cubicBezTo>
                    <a:pt x="104" y="81"/>
                    <a:pt x="103" y="80"/>
                    <a:pt x="103" y="80"/>
                  </a:cubicBezTo>
                  <a:close/>
                  <a:moveTo>
                    <a:pt x="112" y="83"/>
                  </a:moveTo>
                  <a:cubicBezTo>
                    <a:pt x="112" y="83"/>
                    <a:pt x="112" y="83"/>
                    <a:pt x="111" y="83"/>
                  </a:cubicBezTo>
                  <a:cubicBezTo>
                    <a:pt x="110" y="84"/>
                    <a:pt x="110" y="87"/>
                    <a:pt x="112" y="87"/>
                  </a:cubicBezTo>
                  <a:cubicBezTo>
                    <a:pt x="113" y="88"/>
                    <a:pt x="113" y="87"/>
                    <a:pt x="113" y="85"/>
                  </a:cubicBezTo>
                  <a:cubicBezTo>
                    <a:pt x="112" y="84"/>
                    <a:pt x="112" y="84"/>
                    <a:pt x="112" y="83"/>
                  </a:cubicBezTo>
                  <a:close/>
                  <a:moveTo>
                    <a:pt x="97" y="85"/>
                  </a:moveTo>
                  <a:cubicBezTo>
                    <a:pt x="98" y="85"/>
                    <a:pt x="98" y="85"/>
                    <a:pt x="98" y="85"/>
                  </a:cubicBezTo>
                  <a:cubicBezTo>
                    <a:pt x="99" y="86"/>
                    <a:pt x="99" y="86"/>
                    <a:pt x="99" y="88"/>
                  </a:cubicBezTo>
                  <a:cubicBezTo>
                    <a:pt x="99" y="90"/>
                    <a:pt x="99" y="90"/>
                    <a:pt x="98" y="88"/>
                  </a:cubicBezTo>
                  <a:cubicBezTo>
                    <a:pt x="97" y="86"/>
                    <a:pt x="97" y="85"/>
                    <a:pt x="96" y="86"/>
                  </a:cubicBezTo>
                  <a:cubicBezTo>
                    <a:pt x="96" y="86"/>
                    <a:pt x="96" y="87"/>
                    <a:pt x="97" y="88"/>
                  </a:cubicBezTo>
                  <a:cubicBezTo>
                    <a:pt x="98" y="89"/>
                    <a:pt x="98" y="89"/>
                    <a:pt x="98" y="89"/>
                  </a:cubicBezTo>
                  <a:cubicBezTo>
                    <a:pt x="97" y="90"/>
                    <a:pt x="97" y="90"/>
                    <a:pt x="97" y="90"/>
                  </a:cubicBezTo>
                  <a:cubicBezTo>
                    <a:pt x="96" y="90"/>
                    <a:pt x="95" y="89"/>
                    <a:pt x="94" y="89"/>
                  </a:cubicBezTo>
                  <a:cubicBezTo>
                    <a:pt x="93" y="87"/>
                    <a:pt x="92" y="87"/>
                    <a:pt x="91" y="88"/>
                  </a:cubicBezTo>
                  <a:cubicBezTo>
                    <a:pt x="91" y="88"/>
                    <a:pt x="93" y="90"/>
                    <a:pt x="93" y="90"/>
                  </a:cubicBezTo>
                  <a:cubicBezTo>
                    <a:pt x="93" y="90"/>
                    <a:pt x="94" y="90"/>
                    <a:pt x="95" y="91"/>
                  </a:cubicBezTo>
                  <a:cubicBezTo>
                    <a:pt x="96" y="92"/>
                    <a:pt x="96" y="92"/>
                    <a:pt x="95" y="92"/>
                  </a:cubicBezTo>
                  <a:cubicBezTo>
                    <a:pt x="94" y="92"/>
                    <a:pt x="93" y="92"/>
                    <a:pt x="91" y="90"/>
                  </a:cubicBezTo>
                  <a:cubicBezTo>
                    <a:pt x="89" y="88"/>
                    <a:pt x="84" y="87"/>
                    <a:pt x="91" y="87"/>
                  </a:cubicBezTo>
                  <a:cubicBezTo>
                    <a:pt x="93" y="86"/>
                    <a:pt x="94" y="85"/>
                    <a:pt x="96" y="85"/>
                  </a:cubicBezTo>
                  <a:cubicBezTo>
                    <a:pt x="97" y="85"/>
                    <a:pt x="97" y="84"/>
                    <a:pt x="97" y="85"/>
                  </a:cubicBezTo>
                  <a:close/>
                  <a:moveTo>
                    <a:pt x="99" y="92"/>
                  </a:moveTo>
                  <a:cubicBezTo>
                    <a:pt x="99" y="94"/>
                    <a:pt x="97" y="94"/>
                    <a:pt x="95" y="94"/>
                  </a:cubicBezTo>
                  <a:cubicBezTo>
                    <a:pt x="93" y="94"/>
                    <a:pt x="93" y="94"/>
                    <a:pt x="95" y="94"/>
                  </a:cubicBezTo>
                  <a:cubicBezTo>
                    <a:pt x="96" y="94"/>
                    <a:pt x="97" y="92"/>
                    <a:pt x="99" y="92"/>
                  </a:cubicBezTo>
                  <a:close/>
                  <a:moveTo>
                    <a:pt x="113" y="95"/>
                  </a:moveTo>
                  <a:cubicBezTo>
                    <a:pt x="116" y="99"/>
                    <a:pt x="117" y="100"/>
                    <a:pt x="117" y="104"/>
                  </a:cubicBezTo>
                  <a:cubicBezTo>
                    <a:pt x="116" y="106"/>
                    <a:pt x="116" y="107"/>
                    <a:pt x="115" y="108"/>
                  </a:cubicBezTo>
                  <a:cubicBezTo>
                    <a:pt x="114" y="110"/>
                    <a:pt x="113" y="110"/>
                    <a:pt x="112" y="110"/>
                  </a:cubicBezTo>
                  <a:cubicBezTo>
                    <a:pt x="112" y="109"/>
                    <a:pt x="111" y="109"/>
                    <a:pt x="111" y="109"/>
                  </a:cubicBezTo>
                  <a:cubicBezTo>
                    <a:pt x="111" y="109"/>
                    <a:pt x="110" y="109"/>
                    <a:pt x="110" y="109"/>
                  </a:cubicBezTo>
                  <a:cubicBezTo>
                    <a:pt x="109" y="108"/>
                    <a:pt x="109" y="108"/>
                    <a:pt x="109" y="109"/>
                  </a:cubicBezTo>
                  <a:cubicBezTo>
                    <a:pt x="108" y="111"/>
                    <a:pt x="107" y="111"/>
                    <a:pt x="107" y="109"/>
                  </a:cubicBezTo>
                  <a:cubicBezTo>
                    <a:pt x="107" y="108"/>
                    <a:pt x="106" y="108"/>
                    <a:pt x="106" y="109"/>
                  </a:cubicBezTo>
                  <a:cubicBezTo>
                    <a:pt x="105" y="110"/>
                    <a:pt x="105" y="110"/>
                    <a:pt x="105" y="109"/>
                  </a:cubicBezTo>
                  <a:cubicBezTo>
                    <a:pt x="104" y="109"/>
                    <a:pt x="104" y="109"/>
                    <a:pt x="103" y="110"/>
                  </a:cubicBezTo>
                  <a:cubicBezTo>
                    <a:pt x="103" y="111"/>
                    <a:pt x="102" y="111"/>
                    <a:pt x="99" y="110"/>
                  </a:cubicBezTo>
                  <a:cubicBezTo>
                    <a:pt x="97" y="110"/>
                    <a:pt x="96" y="108"/>
                    <a:pt x="96" y="107"/>
                  </a:cubicBezTo>
                  <a:cubicBezTo>
                    <a:pt x="96" y="107"/>
                    <a:pt x="96" y="105"/>
                    <a:pt x="97" y="104"/>
                  </a:cubicBezTo>
                  <a:cubicBezTo>
                    <a:pt x="98" y="100"/>
                    <a:pt x="100" y="99"/>
                    <a:pt x="102" y="100"/>
                  </a:cubicBezTo>
                  <a:cubicBezTo>
                    <a:pt x="102" y="101"/>
                    <a:pt x="102" y="101"/>
                    <a:pt x="102" y="103"/>
                  </a:cubicBezTo>
                  <a:cubicBezTo>
                    <a:pt x="101" y="104"/>
                    <a:pt x="101" y="105"/>
                    <a:pt x="101" y="105"/>
                  </a:cubicBezTo>
                  <a:cubicBezTo>
                    <a:pt x="101" y="105"/>
                    <a:pt x="101" y="106"/>
                    <a:pt x="101" y="106"/>
                  </a:cubicBezTo>
                  <a:cubicBezTo>
                    <a:pt x="101" y="107"/>
                    <a:pt x="101" y="107"/>
                    <a:pt x="102" y="107"/>
                  </a:cubicBezTo>
                  <a:cubicBezTo>
                    <a:pt x="102" y="107"/>
                    <a:pt x="103" y="107"/>
                    <a:pt x="103" y="106"/>
                  </a:cubicBezTo>
                  <a:cubicBezTo>
                    <a:pt x="104" y="103"/>
                    <a:pt x="105" y="102"/>
                    <a:pt x="108" y="102"/>
                  </a:cubicBezTo>
                  <a:cubicBezTo>
                    <a:pt x="110" y="102"/>
                    <a:pt x="111" y="102"/>
                    <a:pt x="109" y="101"/>
                  </a:cubicBezTo>
                  <a:cubicBezTo>
                    <a:pt x="108" y="100"/>
                    <a:pt x="107" y="100"/>
                    <a:pt x="106" y="100"/>
                  </a:cubicBezTo>
                  <a:cubicBezTo>
                    <a:pt x="105" y="101"/>
                    <a:pt x="105" y="101"/>
                    <a:pt x="104" y="100"/>
                  </a:cubicBezTo>
                  <a:cubicBezTo>
                    <a:pt x="103" y="99"/>
                    <a:pt x="103" y="98"/>
                    <a:pt x="105" y="95"/>
                  </a:cubicBezTo>
                  <a:cubicBezTo>
                    <a:pt x="108" y="92"/>
                    <a:pt x="110" y="93"/>
                    <a:pt x="113" y="95"/>
                  </a:cubicBezTo>
                  <a:close/>
                  <a:moveTo>
                    <a:pt x="100" y="96"/>
                  </a:moveTo>
                  <a:cubicBezTo>
                    <a:pt x="100" y="96"/>
                    <a:pt x="101" y="96"/>
                    <a:pt x="101" y="96"/>
                  </a:cubicBezTo>
                  <a:cubicBezTo>
                    <a:pt x="101" y="97"/>
                    <a:pt x="100" y="97"/>
                    <a:pt x="99" y="97"/>
                  </a:cubicBezTo>
                  <a:cubicBezTo>
                    <a:pt x="98" y="97"/>
                    <a:pt x="98" y="97"/>
                    <a:pt x="99" y="96"/>
                  </a:cubicBezTo>
                  <a:cubicBezTo>
                    <a:pt x="100" y="96"/>
                    <a:pt x="100" y="96"/>
                    <a:pt x="100" y="96"/>
                  </a:cubicBezTo>
                  <a:cubicBezTo>
                    <a:pt x="100" y="96"/>
                    <a:pt x="100" y="96"/>
                    <a:pt x="100" y="96"/>
                  </a:cubicBezTo>
                  <a:close/>
                  <a:moveTo>
                    <a:pt x="16" y="124"/>
                  </a:moveTo>
                  <a:cubicBezTo>
                    <a:pt x="14" y="129"/>
                    <a:pt x="14" y="126"/>
                    <a:pt x="15" y="124"/>
                  </a:cubicBezTo>
                  <a:cubicBezTo>
                    <a:pt x="16" y="112"/>
                    <a:pt x="16" y="122"/>
                    <a:pt x="16" y="12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4" name="Freeform 320"/>
            <p:cNvSpPr>
              <a:spLocks noEditPoints="1"/>
            </p:cNvSpPr>
            <p:nvPr/>
          </p:nvSpPr>
          <p:spPr bwMode="auto">
            <a:xfrm>
              <a:off x="1913" y="756"/>
              <a:ext cx="121" cy="152"/>
            </a:xfrm>
            <a:custGeom>
              <a:avLst/>
              <a:gdLst>
                <a:gd name="T0" fmla="*/ 30 w 96"/>
                <a:gd name="T1" fmla="*/ 10 h 121"/>
                <a:gd name="T2" fmla="*/ 26 w 96"/>
                <a:gd name="T3" fmla="*/ 22 h 121"/>
                <a:gd name="T4" fmla="*/ 22 w 96"/>
                <a:gd name="T5" fmla="*/ 33 h 121"/>
                <a:gd name="T6" fmla="*/ 20 w 96"/>
                <a:gd name="T7" fmla="*/ 41 h 121"/>
                <a:gd name="T8" fmla="*/ 18 w 96"/>
                <a:gd name="T9" fmla="*/ 51 h 121"/>
                <a:gd name="T10" fmla="*/ 11 w 96"/>
                <a:gd name="T11" fmla="*/ 73 h 121"/>
                <a:gd name="T12" fmla="*/ 11 w 96"/>
                <a:gd name="T13" fmla="*/ 84 h 121"/>
                <a:gd name="T14" fmla="*/ 3 w 96"/>
                <a:gd name="T15" fmla="*/ 103 h 121"/>
                <a:gd name="T16" fmla="*/ 30 w 96"/>
                <a:gd name="T17" fmla="*/ 119 h 121"/>
                <a:gd name="T18" fmla="*/ 71 w 96"/>
                <a:gd name="T19" fmla="*/ 84 h 121"/>
                <a:gd name="T20" fmla="*/ 91 w 96"/>
                <a:gd name="T21" fmla="*/ 23 h 121"/>
                <a:gd name="T22" fmla="*/ 58 w 96"/>
                <a:gd name="T23" fmla="*/ 11 h 121"/>
                <a:gd name="T24" fmla="*/ 73 w 96"/>
                <a:gd name="T25" fmla="*/ 71 h 121"/>
                <a:gd name="T26" fmla="*/ 38 w 96"/>
                <a:gd name="T27" fmla="*/ 107 h 121"/>
                <a:gd name="T28" fmla="*/ 15 w 96"/>
                <a:gd name="T29" fmla="*/ 110 h 121"/>
                <a:gd name="T30" fmla="*/ 6 w 96"/>
                <a:gd name="T31" fmla="*/ 90 h 121"/>
                <a:gd name="T32" fmla="*/ 7 w 96"/>
                <a:gd name="T33" fmla="*/ 75 h 121"/>
                <a:gd name="T34" fmla="*/ 16 w 96"/>
                <a:gd name="T35" fmla="*/ 62 h 121"/>
                <a:gd name="T36" fmla="*/ 25 w 96"/>
                <a:gd name="T37" fmla="*/ 48 h 121"/>
                <a:gd name="T38" fmla="*/ 24 w 96"/>
                <a:gd name="T39" fmla="*/ 38 h 121"/>
                <a:gd name="T40" fmla="*/ 28 w 96"/>
                <a:gd name="T41" fmla="*/ 28 h 121"/>
                <a:gd name="T42" fmla="*/ 30 w 96"/>
                <a:gd name="T43" fmla="*/ 14 h 121"/>
                <a:gd name="T44" fmla="*/ 41 w 96"/>
                <a:gd name="T45" fmla="*/ 3 h 121"/>
                <a:gd name="T46" fmla="*/ 54 w 96"/>
                <a:gd name="T47" fmla="*/ 20 h 121"/>
                <a:gd name="T48" fmla="*/ 77 w 96"/>
                <a:gd name="T49" fmla="*/ 29 h 121"/>
                <a:gd name="T50" fmla="*/ 59 w 96"/>
                <a:gd name="T51" fmla="*/ 21 h 121"/>
                <a:gd name="T52" fmla="*/ 41 w 96"/>
                <a:gd name="T53" fmla="*/ 24 h 121"/>
                <a:gd name="T54" fmla="*/ 46 w 96"/>
                <a:gd name="T55" fmla="*/ 24 h 121"/>
                <a:gd name="T56" fmla="*/ 72 w 96"/>
                <a:gd name="T57" fmla="*/ 35 h 121"/>
                <a:gd name="T58" fmla="*/ 57 w 96"/>
                <a:gd name="T59" fmla="*/ 37 h 121"/>
                <a:gd name="T60" fmla="*/ 42 w 96"/>
                <a:gd name="T61" fmla="*/ 35 h 121"/>
                <a:gd name="T62" fmla="*/ 64 w 96"/>
                <a:gd name="T63" fmla="*/ 42 h 121"/>
                <a:gd name="T64" fmla="*/ 37 w 96"/>
                <a:gd name="T65" fmla="*/ 38 h 121"/>
                <a:gd name="T66" fmla="*/ 44 w 96"/>
                <a:gd name="T67" fmla="*/ 44 h 121"/>
                <a:gd name="T68" fmla="*/ 58 w 96"/>
                <a:gd name="T69" fmla="*/ 47 h 121"/>
                <a:gd name="T70" fmla="*/ 42 w 96"/>
                <a:gd name="T71" fmla="*/ 41 h 121"/>
                <a:gd name="T72" fmla="*/ 54 w 96"/>
                <a:gd name="T73" fmla="*/ 54 h 121"/>
                <a:gd name="T74" fmla="*/ 40 w 96"/>
                <a:gd name="T75" fmla="*/ 47 h 121"/>
                <a:gd name="T76" fmla="*/ 35 w 96"/>
                <a:gd name="T77" fmla="*/ 47 h 121"/>
                <a:gd name="T78" fmla="*/ 56 w 96"/>
                <a:gd name="T79" fmla="*/ 55 h 121"/>
                <a:gd name="T80" fmla="*/ 63 w 96"/>
                <a:gd name="T81" fmla="*/ 55 h 121"/>
                <a:gd name="T82" fmla="*/ 46 w 96"/>
                <a:gd name="T83" fmla="*/ 63 h 121"/>
                <a:gd name="T84" fmla="*/ 31 w 96"/>
                <a:gd name="T85" fmla="*/ 54 h 121"/>
                <a:gd name="T86" fmla="*/ 45 w 96"/>
                <a:gd name="T87" fmla="*/ 65 h 121"/>
                <a:gd name="T88" fmla="*/ 58 w 96"/>
                <a:gd name="T89" fmla="*/ 67 h 121"/>
                <a:gd name="T90" fmla="*/ 45 w 96"/>
                <a:gd name="T91" fmla="*/ 72 h 121"/>
                <a:gd name="T92" fmla="*/ 25 w 96"/>
                <a:gd name="T93" fmla="*/ 69 h 121"/>
                <a:gd name="T94" fmla="*/ 39 w 96"/>
                <a:gd name="T95" fmla="*/ 73 h 121"/>
                <a:gd name="T96" fmla="*/ 54 w 96"/>
                <a:gd name="T97" fmla="*/ 76 h 121"/>
                <a:gd name="T98" fmla="*/ 53 w 96"/>
                <a:gd name="T99" fmla="*/ 74 h 121"/>
                <a:gd name="T100" fmla="*/ 25 w 96"/>
                <a:gd name="T101" fmla="*/ 78 h 121"/>
                <a:gd name="T102" fmla="*/ 43 w 96"/>
                <a:gd name="T103" fmla="*/ 85 h 121"/>
                <a:gd name="T104" fmla="*/ 46 w 96"/>
                <a:gd name="T105" fmla="*/ 84 h 121"/>
                <a:gd name="T106" fmla="*/ 34 w 96"/>
                <a:gd name="T107" fmla="*/ 78 h 121"/>
                <a:gd name="T108" fmla="*/ 20 w 96"/>
                <a:gd name="T109" fmla="*/ 85 h 121"/>
                <a:gd name="T110" fmla="*/ 31 w 96"/>
                <a:gd name="T111" fmla="*/ 93 h 121"/>
                <a:gd name="T112" fmla="*/ 48 w 96"/>
                <a:gd name="T113" fmla="*/ 95 h 121"/>
                <a:gd name="T114" fmla="*/ 35 w 96"/>
                <a:gd name="T115" fmla="*/ 88 h 121"/>
                <a:gd name="T116" fmla="*/ 39 w 96"/>
                <a:gd name="T117" fmla="*/ 108 h 121"/>
                <a:gd name="T118" fmla="*/ 16 w 96"/>
                <a:gd name="T119" fmla="*/ 96 h 121"/>
                <a:gd name="T120" fmla="*/ 26 w 96"/>
                <a:gd name="T121" fmla="*/ 102 h 121"/>
                <a:gd name="T122" fmla="*/ 31 w 96"/>
                <a:gd name="T123" fmla="*/ 102 h 121"/>
                <a:gd name="T124" fmla="*/ 17 w 96"/>
                <a:gd name="T125" fmla="*/ 95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96" h="121">
                  <a:moveTo>
                    <a:pt x="43" y="1"/>
                  </a:moveTo>
                  <a:cubicBezTo>
                    <a:pt x="43" y="1"/>
                    <a:pt x="43" y="1"/>
                    <a:pt x="43" y="1"/>
                  </a:cubicBezTo>
                  <a:cubicBezTo>
                    <a:pt x="42" y="1"/>
                    <a:pt x="42" y="1"/>
                    <a:pt x="41" y="1"/>
                  </a:cubicBezTo>
                  <a:cubicBezTo>
                    <a:pt x="41" y="2"/>
                    <a:pt x="40" y="2"/>
                    <a:pt x="38" y="1"/>
                  </a:cubicBezTo>
                  <a:cubicBezTo>
                    <a:pt x="35" y="1"/>
                    <a:pt x="35" y="0"/>
                    <a:pt x="34" y="1"/>
                  </a:cubicBezTo>
                  <a:cubicBezTo>
                    <a:pt x="32" y="1"/>
                    <a:pt x="31" y="1"/>
                    <a:pt x="31" y="3"/>
                  </a:cubicBezTo>
                  <a:cubicBezTo>
                    <a:pt x="30" y="4"/>
                    <a:pt x="30" y="4"/>
                    <a:pt x="31" y="6"/>
                  </a:cubicBezTo>
                  <a:cubicBezTo>
                    <a:pt x="32" y="7"/>
                    <a:pt x="32" y="7"/>
                    <a:pt x="32" y="7"/>
                  </a:cubicBezTo>
                  <a:cubicBezTo>
                    <a:pt x="34" y="8"/>
                    <a:pt x="34" y="8"/>
                    <a:pt x="34" y="8"/>
                  </a:cubicBezTo>
                  <a:cubicBezTo>
                    <a:pt x="36" y="9"/>
                    <a:pt x="36" y="10"/>
                    <a:pt x="35" y="10"/>
                  </a:cubicBezTo>
                  <a:cubicBezTo>
                    <a:pt x="34" y="10"/>
                    <a:pt x="34" y="10"/>
                    <a:pt x="33" y="10"/>
                  </a:cubicBezTo>
                  <a:cubicBezTo>
                    <a:pt x="32" y="9"/>
                    <a:pt x="31" y="9"/>
                    <a:pt x="30" y="10"/>
                  </a:cubicBezTo>
                  <a:cubicBezTo>
                    <a:pt x="29" y="10"/>
                    <a:pt x="29" y="10"/>
                    <a:pt x="29" y="10"/>
                  </a:cubicBezTo>
                  <a:cubicBezTo>
                    <a:pt x="29" y="11"/>
                    <a:pt x="30" y="11"/>
                    <a:pt x="30" y="11"/>
                  </a:cubicBezTo>
                  <a:cubicBezTo>
                    <a:pt x="31" y="11"/>
                    <a:pt x="30" y="12"/>
                    <a:pt x="29" y="12"/>
                  </a:cubicBezTo>
                  <a:cubicBezTo>
                    <a:pt x="29" y="12"/>
                    <a:pt x="29" y="12"/>
                    <a:pt x="29" y="13"/>
                  </a:cubicBezTo>
                  <a:cubicBezTo>
                    <a:pt x="29" y="14"/>
                    <a:pt x="29" y="15"/>
                    <a:pt x="28" y="16"/>
                  </a:cubicBezTo>
                  <a:cubicBezTo>
                    <a:pt x="28" y="17"/>
                    <a:pt x="28" y="17"/>
                    <a:pt x="28" y="18"/>
                  </a:cubicBezTo>
                  <a:cubicBezTo>
                    <a:pt x="28" y="19"/>
                    <a:pt x="29" y="19"/>
                    <a:pt x="29" y="19"/>
                  </a:cubicBezTo>
                  <a:cubicBezTo>
                    <a:pt x="30" y="18"/>
                    <a:pt x="31" y="18"/>
                    <a:pt x="31" y="18"/>
                  </a:cubicBezTo>
                  <a:cubicBezTo>
                    <a:pt x="31" y="18"/>
                    <a:pt x="30" y="20"/>
                    <a:pt x="29" y="20"/>
                  </a:cubicBezTo>
                  <a:cubicBezTo>
                    <a:pt x="29" y="20"/>
                    <a:pt x="28" y="20"/>
                    <a:pt x="28" y="21"/>
                  </a:cubicBezTo>
                  <a:cubicBezTo>
                    <a:pt x="28" y="21"/>
                    <a:pt x="27" y="21"/>
                    <a:pt x="27" y="21"/>
                  </a:cubicBezTo>
                  <a:cubicBezTo>
                    <a:pt x="27" y="21"/>
                    <a:pt x="27" y="21"/>
                    <a:pt x="26" y="22"/>
                  </a:cubicBezTo>
                  <a:cubicBezTo>
                    <a:pt x="26" y="22"/>
                    <a:pt x="26" y="23"/>
                    <a:pt x="26" y="23"/>
                  </a:cubicBezTo>
                  <a:cubicBezTo>
                    <a:pt x="25" y="23"/>
                    <a:pt x="25" y="24"/>
                    <a:pt x="25" y="24"/>
                  </a:cubicBezTo>
                  <a:cubicBezTo>
                    <a:pt x="25" y="25"/>
                    <a:pt x="25" y="26"/>
                    <a:pt x="24" y="27"/>
                  </a:cubicBezTo>
                  <a:cubicBezTo>
                    <a:pt x="23" y="27"/>
                    <a:pt x="24" y="29"/>
                    <a:pt x="25" y="29"/>
                  </a:cubicBezTo>
                  <a:cubicBezTo>
                    <a:pt x="26" y="29"/>
                    <a:pt x="26" y="29"/>
                    <a:pt x="26" y="29"/>
                  </a:cubicBezTo>
                  <a:cubicBezTo>
                    <a:pt x="27" y="30"/>
                    <a:pt x="27" y="30"/>
                    <a:pt x="28" y="30"/>
                  </a:cubicBezTo>
                  <a:cubicBezTo>
                    <a:pt x="29" y="29"/>
                    <a:pt x="30" y="29"/>
                    <a:pt x="29" y="30"/>
                  </a:cubicBezTo>
                  <a:cubicBezTo>
                    <a:pt x="29" y="31"/>
                    <a:pt x="29" y="31"/>
                    <a:pt x="27" y="31"/>
                  </a:cubicBezTo>
                  <a:cubicBezTo>
                    <a:pt x="26" y="31"/>
                    <a:pt x="25" y="31"/>
                    <a:pt x="25" y="31"/>
                  </a:cubicBezTo>
                  <a:cubicBezTo>
                    <a:pt x="25" y="31"/>
                    <a:pt x="24" y="32"/>
                    <a:pt x="23" y="32"/>
                  </a:cubicBezTo>
                  <a:cubicBezTo>
                    <a:pt x="23" y="32"/>
                    <a:pt x="22" y="32"/>
                    <a:pt x="22" y="32"/>
                  </a:cubicBezTo>
                  <a:cubicBezTo>
                    <a:pt x="22" y="32"/>
                    <a:pt x="22" y="33"/>
                    <a:pt x="22" y="33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21" y="34"/>
                    <a:pt x="21" y="35"/>
                    <a:pt x="20" y="35"/>
                  </a:cubicBezTo>
                  <a:cubicBezTo>
                    <a:pt x="19" y="37"/>
                    <a:pt x="19" y="37"/>
                    <a:pt x="20" y="38"/>
                  </a:cubicBezTo>
                  <a:cubicBezTo>
                    <a:pt x="20" y="38"/>
                    <a:pt x="20" y="38"/>
                    <a:pt x="21" y="38"/>
                  </a:cubicBezTo>
                  <a:cubicBezTo>
                    <a:pt x="22" y="37"/>
                    <a:pt x="22" y="37"/>
                    <a:pt x="22" y="37"/>
                  </a:cubicBezTo>
                  <a:cubicBezTo>
                    <a:pt x="22" y="38"/>
                    <a:pt x="22" y="38"/>
                    <a:pt x="22" y="38"/>
                  </a:cubicBezTo>
                  <a:cubicBezTo>
                    <a:pt x="23" y="40"/>
                    <a:pt x="24" y="40"/>
                    <a:pt x="25" y="39"/>
                  </a:cubicBezTo>
                  <a:cubicBezTo>
                    <a:pt x="26" y="39"/>
                    <a:pt x="27" y="39"/>
                    <a:pt x="27" y="39"/>
                  </a:cubicBezTo>
                  <a:cubicBezTo>
                    <a:pt x="27" y="40"/>
                    <a:pt x="26" y="40"/>
                    <a:pt x="25" y="40"/>
                  </a:cubicBezTo>
                  <a:cubicBezTo>
                    <a:pt x="24" y="40"/>
                    <a:pt x="23" y="40"/>
                    <a:pt x="22" y="41"/>
                  </a:cubicBezTo>
                  <a:cubicBezTo>
                    <a:pt x="22" y="41"/>
                    <a:pt x="21" y="41"/>
                    <a:pt x="21" y="41"/>
                  </a:cubicBezTo>
                  <a:cubicBezTo>
                    <a:pt x="21" y="41"/>
                    <a:pt x="21" y="41"/>
                    <a:pt x="20" y="41"/>
                  </a:cubicBezTo>
                  <a:cubicBezTo>
                    <a:pt x="20" y="41"/>
                    <a:pt x="19" y="42"/>
                    <a:pt x="19" y="42"/>
                  </a:cubicBezTo>
                  <a:cubicBezTo>
                    <a:pt x="18" y="42"/>
                    <a:pt x="17" y="44"/>
                    <a:pt x="17" y="44"/>
                  </a:cubicBezTo>
                  <a:cubicBezTo>
                    <a:pt x="17" y="45"/>
                    <a:pt x="17" y="45"/>
                    <a:pt x="17" y="46"/>
                  </a:cubicBezTo>
                  <a:cubicBezTo>
                    <a:pt x="16" y="47"/>
                    <a:pt x="16" y="47"/>
                    <a:pt x="16" y="48"/>
                  </a:cubicBezTo>
                  <a:cubicBezTo>
                    <a:pt x="17" y="50"/>
                    <a:pt x="17" y="50"/>
                    <a:pt x="19" y="49"/>
                  </a:cubicBezTo>
                  <a:cubicBezTo>
                    <a:pt x="20" y="48"/>
                    <a:pt x="20" y="48"/>
                    <a:pt x="20" y="49"/>
                  </a:cubicBezTo>
                  <a:cubicBezTo>
                    <a:pt x="21" y="50"/>
                    <a:pt x="21" y="50"/>
                    <a:pt x="22" y="50"/>
                  </a:cubicBezTo>
                  <a:cubicBezTo>
                    <a:pt x="23" y="50"/>
                    <a:pt x="23" y="50"/>
                    <a:pt x="23" y="50"/>
                  </a:cubicBezTo>
                  <a:cubicBezTo>
                    <a:pt x="22" y="50"/>
                    <a:pt x="22" y="50"/>
                    <a:pt x="22" y="50"/>
                  </a:cubicBezTo>
                  <a:cubicBezTo>
                    <a:pt x="22" y="51"/>
                    <a:pt x="22" y="51"/>
                    <a:pt x="21" y="51"/>
                  </a:cubicBezTo>
                  <a:cubicBezTo>
                    <a:pt x="21" y="51"/>
                    <a:pt x="20" y="51"/>
                    <a:pt x="20" y="51"/>
                  </a:cubicBezTo>
                  <a:cubicBezTo>
                    <a:pt x="19" y="51"/>
                    <a:pt x="18" y="51"/>
                    <a:pt x="18" y="51"/>
                  </a:cubicBezTo>
                  <a:cubicBezTo>
                    <a:pt x="17" y="50"/>
                    <a:pt x="17" y="50"/>
                    <a:pt x="16" y="51"/>
                  </a:cubicBezTo>
                  <a:cubicBezTo>
                    <a:pt x="14" y="53"/>
                    <a:pt x="12" y="57"/>
                    <a:pt x="13" y="58"/>
                  </a:cubicBezTo>
                  <a:cubicBezTo>
                    <a:pt x="13" y="60"/>
                    <a:pt x="14" y="60"/>
                    <a:pt x="15" y="60"/>
                  </a:cubicBezTo>
                  <a:cubicBezTo>
                    <a:pt x="16" y="59"/>
                    <a:pt x="16" y="59"/>
                    <a:pt x="16" y="60"/>
                  </a:cubicBezTo>
                  <a:cubicBezTo>
                    <a:pt x="15" y="61"/>
                    <a:pt x="14" y="61"/>
                    <a:pt x="13" y="61"/>
                  </a:cubicBezTo>
                  <a:cubicBezTo>
                    <a:pt x="12" y="60"/>
                    <a:pt x="11" y="60"/>
                    <a:pt x="11" y="61"/>
                  </a:cubicBezTo>
                  <a:cubicBezTo>
                    <a:pt x="11" y="61"/>
                    <a:pt x="10" y="64"/>
                    <a:pt x="9" y="66"/>
                  </a:cubicBezTo>
                  <a:cubicBezTo>
                    <a:pt x="7" y="69"/>
                    <a:pt x="8" y="69"/>
                    <a:pt x="10" y="70"/>
                  </a:cubicBezTo>
                  <a:cubicBezTo>
                    <a:pt x="11" y="70"/>
                    <a:pt x="12" y="70"/>
                    <a:pt x="13" y="70"/>
                  </a:cubicBezTo>
                  <a:cubicBezTo>
                    <a:pt x="13" y="70"/>
                    <a:pt x="14" y="70"/>
                    <a:pt x="14" y="70"/>
                  </a:cubicBezTo>
                  <a:cubicBezTo>
                    <a:pt x="15" y="71"/>
                    <a:pt x="14" y="71"/>
                    <a:pt x="13" y="73"/>
                  </a:cubicBezTo>
                  <a:cubicBezTo>
                    <a:pt x="12" y="73"/>
                    <a:pt x="12" y="73"/>
                    <a:pt x="11" y="73"/>
                  </a:cubicBezTo>
                  <a:cubicBezTo>
                    <a:pt x="10" y="72"/>
                    <a:pt x="7" y="72"/>
                    <a:pt x="7" y="73"/>
                  </a:cubicBezTo>
                  <a:cubicBezTo>
                    <a:pt x="7" y="74"/>
                    <a:pt x="6" y="74"/>
                    <a:pt x="6" y="74"/>
                  </a:cubicBezTo>
                  <a:cubicBezTo>
                    <a:pt x="6" y="74"/>
                    <a:pt x="5" y="76"/>
                    <a:pt x="5" y="77"/>
                  </a:cubicBezTo>
                  <a:cubicBezTo>
                    <a:pt x="5" y="77"/>
                    <a:pt x="5" y="77"/>
                    <a:pt x="5" y="77"/>
                  </a:cubicBezTo>
                  <a:cubicBezTo>
                    <a:pt x="5" y="77"/>
                    <a:pt x="4" y="78"/>
                    <a:pt x="4" y="79"/>
                  </a:cubicBezTo>
                  <a:cubicBezTo>
                    <a:pt x="3" y="80"/>
                    <a:pt x="3" y="81"/>
                    <a:pt x="4" y="82"/>
                  </a:cubicBezTo>
                  <a:cubicBezTo>
                    <a:pt x="4" y="82"/>
                    <a:pt x="5" y="82"/>
                    <a:pt x="5" y="82"/>
                  </a:cubicBezTo>
                  <a:cubicBezTo>
                    <a:pt x="5" y="83"/>
                    <a:pt x="5" y="83"/>
                    <a:pt x="5" y="83"/>
                  </a:cubicBezTo>
                  <a:cubicBezTo>
                    <a:pt x="5" y="83"/>
                    <a:pt x="6" y="83"/>
                    <a:pt x="7" y="83"/>
                  </a:cubicBezTo>
                  <a:cubicBezTo>
                    <a:pt x="8" y="84"/>
                    <a:pt x="9" y="84"/>
                    <a:pt x="9" y="83"/>
                  </a:cubicBezTo>
                  <a:cubicBezTo>
                    <a:pt x="11" y="83"/>
                    <a:pt x="11" y="83"/>
                    <a:pt x="11" y="83"/>
                  </a:cubicBezTo>
                  <a:cubicBezTo>
                    <a:pt x="11" y="84"/>
                    <a:pt x="11" y="84"/>
                    <a:pt x="11" y="84"/>
                  </a:cubicBezTo>
                  <a:cubicBezTo>
                    <a:pt x="10" y="85"/>
                    <a:pt x="9" y="86"/>
                    <a:pt x="9" y="86"/>
                  </a:cubicBezTo>
                  <a:cubicBezTo>
                    <a:pt x="9" y="85"/>
                    <a:pt x="8" y="85"/>
                    <a:pt x="6" y="84"/>
                  </a:cubicBezTo>
                  <a:cubicBezTo>
                    <a:pt x="5" y="84"/>
                    <a:pt x="5" y="84"/>
                    <a:pt x="4" y="84"/>
                  </a:cubicBezTo>
                  <a:cubicBezTo>
                    <a:pt x="3" y="85"/>
                    <a:pt x="2" y="85"/>
                    <a:pt x="2" y="86"/>
                  </a:cubicBezTo>
                  <a:cubicBezTo>
                    <a:pt x="1" y="87"/>
                    <a:pt x="1" y="87"/>
                    <a:pt x="2" y="89"/>
                  </a:cubicBezTo>
                  <a:cubicBezTo>
                    <a:pt x="3" y="91"/>
                    <a:pt x="4" y="92"/>
                    <a:pt x="5" y="92"/>
                  </a:cubicBezTo>
                  <a:cubicBezTo>
                    <a:pt x="5" y="92"/>
                    <a:pt x="6" y="94"/>
                    <a:pt x="5" y="94"/>
                  </a:cubicBezTo>
                  <a:cubicBezTo>
                    <a:pt x="5" y="94"/>
                    <a:pt x="4" y="96"/>
                    <a:pt x="3" y="97"/>
                  </a:cubicBezTo>
                  <a:cubicBezTo>
                    <a:pt x="3" y="97"/>
                    <a:pt x="3" y="98"/>
                    <a:pt x="3" y="99"/>
                  </a:cubicBezTo>
                  <a:cubicBezTo>
                    <a:pt x="4" y="99"/>
                    <a:pt x="4" y="100"/>
                    <a:pt x="3" y="101"/>
                  </a:cubicBezTo>
                  <a:cubicBezTo>
                    <a:pt x="3" y="101"/>
                    <a:pt x="3" y="102"/>
                    <a:pt x="3" y="102"/>
                  </a:cubicBezTo>
                  <a:cubicBezTo>
                    <a:pt x="3" y="102"/>
                    <a:pt x="3" y="103"/>
                    <a:pt x="3" y="103"/>
                  </a:cubicBezTo>
                  <a:cubicBezTo>
                    <a:pt x="2" y="103"/>
                    <a:pt x="2" y="103"/>
                    <a:pt x="2" y="104"/>
                  </a:cubicBezTo>
                  <a:cubicBezTo>
                    <a:pt x="2" y="104"/>
                    <a:pt x="1" y="105"/>
                    <a:pt x="1" y="105"/>
                  </a:cubicBezTo>
                  <a:cubicBezTo>
                    <a:pt x="0" y="105"/>
                    <a:pt x="0" y="106"/>
                    <a:pt x="0" y="106"/>
                  </a:cubicBezTo>
                  <a:cubicBezTo>
                    <a:pt x="0" y="107"/>
                    <a:pt x="1" y="107"/>
                    <a:pt x="2" y="107"/>
                  </a:cubicBezTo>
                  <a:cubicBezTo>
                    <a:pt x="2" y="107"/>
                    <a:pt x="5" y="108"/>
                    <a:pt x="6" y="109"/>
                  </a:cubicBezTo>
                  <a:cubicBezTo>
                    <a:pt x="8" y="110"/>
                    <a:pt x="8" y="111"/>
                    <a:pt x="9" y="111"/>
                  </a:cubicBezTo>
                  <a:cubicBezTo>
                    <a:pt x="9" y="111"/>
                    <a:pt x="13" y="112"/>
                    <a:pt x="17" y="113"/>
                  </a:cubicBezTo>
                  <a:cubicBezTo>
                    <a:pt x="17" y="113"/>
                    <a:pt x="18" y="113"/>
                    <a:pt x="18" y="113"/>
                  </a:cubicBezTo>
                  <a:cubicBezTo>
                    <a:pt x="20" y="114"/>
                    <a:pt x="22" y="115"/>
                    <a:pt x="23" y="116"/>
                  </a:cubicBezTo>
                  <a:cubicBezTo>
                    <a:pt x="23" y="116"/>
                    <a:pt x="24" y="116"/>
                    <a:pt x="24" y="117"/>
                  </a:cubicBezTo>
                  <a:cubicBezTo>
                    <a:pt x="25" y="117"/>
                    <a:pt x="25" y="118"/>
                    <a:pt x="25" y="118"/>
                  </a:cubicBezTo>
                  <a:cubicBezTo>
                    <a:pt x="26" y="119"/>
                    <a:pt x="28" y="119"/>
                    <a:pt x="30" y="119"/>
                  </a:cubicBezTo>
                  <a:cubicBezTo>
                    <a:pt x="31" y="119"/>
                    <a:pt x="32" y="119"/>
                    <a:pt x="33" y="119"/>
                  </a:cubicBezTo>
                  <a:cubicBezTo>
                    <a:pt x="33" y="119"/>
                    <a:pt x="34" y="119"/>
                    <a:pt x="35" y="119"/>
                  </a:cubicBezTo>
                  <a:cubicBezTo>
                    <a:pt x="35" y="119"/>
                    <a:pt x="36" y="119"/>
                    <a:pt x="36" y="120"/>
                  </a:cubicBezTo>
                  <a:cubicBezTo>
                    <a:pt x="36" y="120"/>
                    <a:pt x="39" y="120"/>
                    <a:pt x="40" y="120"/>
                  </a:cubicBezTo>
                  <a:cubicBezTo>
                    <a:pt x="47" y="119"/>
                    <a:pt x="60" y="110"/>
                    <a:pt x="61" y="108"/>
                  </a:cubicBezTo>
                  <a:cubicBezTo>
                    <a:pt x="61" y="108"/>
                    <a:pt x="62" y="106"/>
                    <a:pt x="63" y="105"/>
                  </a:cubicBezTo>
                  <a:cubicBezTo>
                    <a:pt x="63" y="103"/>
                    <a:pt x="64" y="102"/>
                    <a:pt x="64" y="101"/>
                  </a:cubicBezTo>
                  <a:cubicBezTo>
                    <a:pt x="64" y="101"/>
                    <a:pt x="65" y="100"/>
                    <a:pt x="65" y="99"/>
                  </a:cubicBezTo>
                  <a:cubicBezTo>
                    <a:pt x="66" y="98"/>
                    <a:pt x="66" y="98"/>
                    <a:pt x="66" y="97"/>
                  </a:cubicBezTo>
                  <a:cubicBezTo>
                    <a:pt x="66" y="96"/>
                    <a:pt x="66" y="95"/>
                    <a:pt x="68" y="91"/>
                  </a:cubicBezTo>
                  <a:cubicBezTo>
                    <a:pt x="69" y="88"/>
                    <a:pt x="70" y="86"/>
                    <a:pt x="70" y="85"/>
                  </a:cubicBezTo>
                  <a:cubicBezTo>
                    <a:pt x="70" y="85"/>
                    <a:pt x="70" y="84"/>
                    <a:pt x="71" y="84"/>
                  </a:cubicBezTo>
                  <a:cubicBezTo>
                    <a:pt x="71" y="83"/>
                    <a:pt x="71" y="83"/>
                    <a:pt x="71" y="83"/>
                  </a:cubicBezTo>
                  <a:cubicBezTo>
                    <a:pt x="71" y="82"/>
                    <a:pt x="78" y="62"/>
                    <a:pt x="80" y="60"/>
                  </a:cubicBezTo>
                  <a:cubicBezTo>
                    <a:pt x="81" y="58"/>
                    <a:pt x="86" y="46"/>
                    <a:pt x="85" y="46"/>
                  </a:cubicBezTo>
                  <a:cubicBezTo>
                    <a:pt x="85" y="46"/>
                    <a:pt x="88" y="40"/>
                    <a:pt x="89" y="39"/>
                  </a:cubicBezTo>
                  <a:cubicBezTo>
                    <a:pt x="89" y="39"/>
                    <a:pt x="89" y="38"/>
                    <a:pt x="89" y="38"/>
                  </a:cubicBezTo>
                  <a:cubicBezTo>
                    <a:pt x="89" y="37"/>
                    <a:pt x="91" y="32"/>
                    <a:pt x="91" y="32"/>
                  </a:cubicBezTo>
                  <a:cubicBezTo>
                    <a:pt x="91" y="32"/>
                    <a:pt x="92" y="32"/>
                    <a:pt x="92" y="31"/>
                  </a:cubicBezTo>
                  <a:cubicBezTo>
                    <a:pt x="92" y="31"/>
                    <a:pt x="92" y="30"/>
                    <a:pt x="93" y="30"/>
                  </a:cubicBezTo>
                  <a:cubicBezTo>
                    <a:pt x="93" y="29"/>
                    <a:pt x="94" y="28"/>
                    <a:pt x="94" y="27"/>
                  </a:cubicBezTo>
                  <a:cubicBezTo>
                    <a:pt x="94" y="27"/>
                    <a:pt x="95" y="27"/>
                    <a:pt x="95" y="27"/>
                  </a:cubicBezTo>
                  <a:cubicBezTo>
                    <a:pt x="96" y="27"/>
                    <a:pt x="95" y="26"/>
                    <a:pt x="93" y="25"/>
                  </a:cubicBezTo>
                  <a:cubicBezTo>
                    <a:pt x="92" y="24"/>
                    <a:pt x="91" y="24"/>
                    <a:pt x="91" y="23"/>
                  </a:cubicBezTo>
                  <a:cubicBezTo>
                    <a:pt x="87" y="20"/>
                    <a:pt x="77" y="20"/>
                    <a:pt x="74" y="16"/>
                  </a:cubicBezTo>
                  <a:cubicBezTo>
                    <a:pt x="69" y="14"/>
                    <a:pt x="63" y="12"/>
                    <a:pt x="58" y="10"/>
                  </a:cubicBezTo>
                  <a:cubicBezTo>
                    <a:pt x="56" y="9"/>
                    <a:pt x="54" y="8"/>
                    <a:pt x="53" y="8"/>
                  </a:cubicBezTo>
                  <a:cubicBezTo>
                    <a:pt x="53" y="7"/>
                    <a:pt x="52" y="7"/>
                    <a:pt x="51" y="7"/>
                  </a:cubicBezTo>
                  <a:cubicBezTo>
                    <a:pt x="49" y="6"/>
                    <a:pt x="46" y="5"/>
                    <a:pt x="44" y="2"/>
                  </a:cubicBezTo>
                  <a:cubicBezTo>
                    <a:pt x="44" y="2"/>
                    <a:pt x="44" y="2"/>
                    <a:pt x="43" y="1"/>
                  </a:cubicBezTo>
                  <a:close/>
                  <a:moveTo>
                    <a:pt x="43" y="3"/>
                  </a:moveTo>
                  <a:cubicBezTo>
                    <a:pt x="43" y="3"/>
                    <a:pt x="43" y="3"/>
                    <a:pt x="43" y="3"/>
                  </a:cubicBezTo>
                  <a:cubicBezTo>
                    <a:pt x="44" y="4"/>
                    <a:pt x="44" y="4"/>
                    <a:pt x="44" y="4"/>
                  </a:cubicBezTo>
                  <a:cubicBezTo>
                    <a:pt x="46" y="6"/>
                    <a:pt x="48" y="7"/>
                    <a:pt x="51" y="8"/>
                  </a:cubicBezTo>
                  <a:cubicBezTo>
                    <a:pt x="53" y="9"/>
                    <a:pt x="56" y="10"/>
                    <a:pt x="56" y="11"/>
                  </a:cubicBezTo>
                  <a:cubicBezTo>
                    <a:pt x="57" y="11"/>
                    <a:pt x="57" y="11"/>
                    <a:pt x="58" y="11"/>
                  </a:cubicBezTo>
                  <a:cubicBezTo>
                    <a:pt x="59" y="11"/>
                    <a:pt x="59" y="12"/>
                    <a:pt x="64" y="13"/>
                  </a:cubicBezTo>
                  <a:cubicBezTo>
                    <a:pt x="66" y="14"/>
                    <a:pt x="69" y="15"/>
                    <a:pt x="72" y="16"/>
                  </a:cubicBezTo>
                  <a:cubicBezTo>
                    <a:pt x="73" y="16"/>
                    <a:pt x="73" y="17"/>
                    <a:pt x="74" y="17"/>
                  </a:cubicBezTo>
                  <a:cubicBezTo>
                    <a:pt x="74" y="18"/>
                    <a:pt x="74" y="18"/>
                    <a:pt x="75" y="18"/>
                  </a:cubicBezTo>
                  <a:cubicBezTo>
                    <a:pt x="80" y="22"/>
                    <a:pt x="88" y="23"/>
                    <a:pt x="92" y="26"/>
                  </a:cubicBezTo>
                  <a:cubicBezTo>
                    <a:pt x="93" y="27"/>
                    <a:pt x="92" y="27"/>
                    <a:pt x="91" y="28"/>
                  </a:cubicBezTo>
                  <a:cubicBezTo>
                    <a:pt x="91" y="29"/>
                    <a:pt x="90" y="31"/>
                    <a:pt x="90" y="32"/>
                  </a:cubicBezTo>
                  <a:cubicBezTo>
                    <a:pt x="88" y="36"/>
                    <a:pt x="87" y="39"/>
                    <a:pt x="87" y="39"/>
                  </a:cubicBezTo>
                  <a:cubicBezTo>
                    <a:pt x="86" y="40"/>
                    <a:pt x="84" y="45"/>
                    <a:pt x="84" y="47"/>
                  </a:cubicBezTo>
                  <a:cubicBezTo>
                    <a:pt x="83" y="48"/>
                    <a:pt x="79" y="58"/>
                    <a:pt x="79" y="59"/>
                  </a:cubicBezTo>
                  <a:cubicBezTo>
                    <a:pt x="78" y="60"/>
                    <a:pt x="77" y="62"/>
                    <a:pt x="74" y="69"/>
                  </a:cubicBezTo>
                  <a:cubicBezTo>
                    <a:pt x="74" y="70"/>
                    <a:pt x="74" y="71"/>
                    <a:pt x="73" y="71"/>
                  </a:cubicBezTo>
                  <a:cubicBezTo>
                    <a:pt x="73" y="72"/>
                    <a:pt x="73" y="73"/>
                    <a:pt x="73" y="73"/>
                  </a:cubicBezTo>
                  <a:cubicBezTo>
                    <a:pt x="73" y="74"/>
                    <a:pt x="72" y="76"/>
                    <a:pt x="69" y="84"/>
                  </a:cubicBezTo>
                  <a:cubicBezTo>
                    <a:pt x="65" y="93"/>
                    <a:pt x="65" y="95"/>
                    <a:pt x="65" y="96"/>
                  </a:cubicBezTo>
                  <a:cubicBezTo>
                    <a:pt x="65" y="97"/>
                    <a:pt x="64" y="98"/>
                    <a:pt x="64" y="98"/>
                  </a:cubicBezTo>
                  <a:cubicBezTo>
                    <a:pt x="63" y="99"/>
                    <a:pt x="63" y="100"/>
                    <a:pt x="62" y="102"/>
                  </a:cubicBezTo>
                  <a:cubicBezTo>
                    <a:pt x="62" y="103"/>
                    <a:pt x="61" y="103"/>
                    <a:pt x="61" y="103"/>
                  </a:cubicBezTo>
                  <a:cubicBezTo>
                    <a:pt x="59" y="102"/>
                    <a:pt x="58" y="102"/>
                    <a:pt x="55" y="101"/>
                  </a:cubicBezTo>
                  <a:cubicBezTo>
                    <a:pt x="54" y="101"/>
                    <a:pt x="52" y="101"/>
                    <a:pt x="51" y="100"/>
                  </a:cubicBezTo>
                  <a:cubicBezTo>
                    <a:pt x="49" y="100"/>
                    <a:pt x="48" y="99"/>
                    <a:pt x="48" y="99"/>
                  </a:cubicBezTo>
                  <a:cubicBezTo>
                    <a:pt x="47" y="99"/>
                    <a:pt x="44" y="99"/>
                    <a:pt x="43" y="99"/>
                  </a:cubicBezTo>
                  <a:cubicBezTo>
                    <a:pt x="42" y="100"/>
                    <a:pt x="42" y="100"/>
                    <a:pt x="41" y="101"/>
                  </a:cubicBezTo>
                  <a:cubicBezTo>
                    <a:pt x="40" y="102"/>
                    <a:pt x="38" y="106"/>
                    <a:pt x="38" y="107"/>
                  </a:cubicBezTo>
                  <a:cubicBezTo>
                    <a:pt x="37" y="109"/>
                    <a:pt x="37" y="109"/>
                    <a:pt x="37" y="110"/>
                  </a:cubicBezTo>
                  <a:cubicBezTo>
                    <a:pt x="37" y="112"/>
                    <a:pt x="37" y="112"/>
                    <a:pt x="36" y="114"/>
                  </a:cubicBezTo>
                  <a:cubicBezTo>
                    <a:pt x="36" y="115"/>
                    <a:pt x="36" y="117"/>
                    <a:pt x="36" y="117"/>
                  </a:cubicBezTo>
                  <a:cubicBezTo>
                    <a:pt x="35" y="118"/>
                    <a:pt x="35" y="118"/>
                    <a:pt x="34" y="117"/>
                  </a:cubicBezTo>
                  <a:cubicBezTo>
                    <a:pt x="32" y="117"/>
                    <a:pt x="30" y="117"/>
                    <a:pt x="29" y="117"/>
                  </a:cubicBezTo>
                  <a:cubicBezTo>
                    <a:pt x="28" y="118"/>
                    <a:pt x="27" y="117"/>
                    <a:pt x="26" y="116"/>
                  </a:cubicBezTo>
                  <a:cubicBezTo>
                    <a:pt x="26" y="116"/>
                    <a:pt x="25" y="115"/>
                    <a:pt x="24" y="115"/>
                  </a:cubicBezTo>
                  <a:cubicBezTo>
                    <a:pt x="24" y="115"/>
                    <a:pt x="23" y="114"/>
                    <a:pt x="23" y="114"/>
                  </a:cubicBezTo>
                  <a:cubicBezTo>
                    <a:pt x="23" y="114"/>
                    <a:pt x="23" y="113"/>
                    <a:pt x="22" y="113"/>
                  </a:cubicBezTo>
                  <a:cubicBezTo>
                    <a:pt x="22" y="113"/>
                    <a:pt x="21" y="113"/>
                    <a:pt x="21" y="113"/>
                  </a:cubicBezTo>
                  <a:cubicBezTo>
                    <a:pt x="21" y="113"/>
                    <a:pt x="20" y="112"/>
                    <a:pt x="18" y="112"/>
                  </a:cubicBezTo>
                  <a:cubicBezTo>
                    <a:pt x="16" y="111"/>
                    <a:pt x="15" y="111"/>
                    <a:pt x="15" y="110"/>
                  </a:cubicBezTo>
                  <a:cubicBezTo>
                    <a:pt x="14" y="110"/>
                    <a:pt x="13" y="110"/>
                    <a:pt x="13" y="110"/>
                  </a:cubicBezTo>
                  <a:cubicBezTo>
                    <a:pt x="11" y="110"/>
                    <a:pt x="10" y="109"/>
                    <a:pt x="6" y="107"/>
                  </a:cubicBezTo>
                  <a:cubicBezTo>
                    <a:pt x="5" y="106"/>
                    <a:pt x="3" y="106"/>
                    <a:pt x="3" y="106"/>
                  </a:cubicBezTo>
                  <a:cubicBezTo>
                    <a:pt x="3" y="106"/>
                    <a:pt x="3" y="104"/>
                    <a:pt x="4" y="104"/>
                  </a:cubicBezTo>
                  <a:cubicBezTo>
                    <a:pt x="4" y="104"/>
                    <a:pt x="4" y="103"/>
                    <a:pt x="5" y="101"/>
                  </a:cubicBezTo>
                  <a:cubicBezTo>
                    <a:pt x="6" y="99"/>
                    <a:pt x="6" y="99"/>
                    <a:pt x="6" y="99"/>
                  </a:cubicBezTo>
                  <a:cubicBezTo>
                    <a:pt x="6" y="98"/>
                    <a:pt x="6" y="98"/>
                    <a:pt x="6" y="98"/>
                  </a:cubicBezTo>
                  <a:cubicBezTo>
                    <a:pt x="5" y="97"/>
                    <a:pt x="5" y="97"/>
                    <a:pt x="6" y="97"/>
                  </a:cubicBezTo>
                  <a:cubicBezTo>
                    <a:pt x="6" y="96"/>
                    <a:pt x="6" y="96"/>
                    <a:pt x="7" y="95"/>
                  </a:cubicBezTo>
                  <a:cubicBezTo>
                    <a:pt x="8" y="95"/>
                    <a:pt x="8" y="94"/>
                    <a:pt x="7" y="93"/>
                  </a:cubicBezTo>
                  <a:cubicBezTo>
                    <a:pt x="7" y="93"/>
                    <a:pt x="7" y="92"/>
                    <a:pt x="7" y="92"/>
                  </a:cubicBezTo>
                  <a:cubicBezTo>
                    <a:pt x="7" y="91"/>
                    <a:pt x="7" y="91"/>
                    <a:pt x="6" y="90"/>
                  </a:cubicBezTo>
                  <a:cubicBezTo>
                    <a:pt x="4" y="90"/>
                    <a:pt x="4" y="90"/>
                    <a:pt x="4" y="89"/>
                  </a:cubicBezTo>
                  <a:cubicBezTo>
                    <a:pt x="3" y="87"/>
                    <a:pt x="3" y="87"/>
                    <a:pt x="4" y="86"/>
                  </a:cubicBezTo>
                  <a:cubicBezTo>
                    <a:pt x="5" y="86"/>
                    <a:pt x="5" y="86"/>
                    <a:pt x="7" y="87"/>
                  </a:cubicBezTo>
                  <a:cubicBezTo>
                    <a:pt x="9" y="88"/>
                    <a:pt x="10" y="88"/>
                    <a:pt x="10" y="87"/>
                  </a:cubicBezTo>
                  <a:cubicBezTo>
                    <a:pt x="11" y="87"/>
                    <a:pt x="11" y="87"/>
                    <a:pt x="11" y="87"/>
                  </a:cubicBezTo>
                  <a:cubicBezTo>
                    <a:pt x="11" y="86"/>
                    <a:pt x="12" y="86"/>
                    <a:pt x="12" y="85"/>
                  </a:cubicBezTo>
                  <a:cubicBezTo>
                    <a:pt x="14" y="84"/>
                    <a:pt x="12" y="80"/>
                    <a:pt x="9" y="81"/>
                  </a:cubicBezTo>
                  <a:cubicBezTo>
                    <a:pt x="9" y="81"/>
                    <a:pt x="8" y="81"/>
                    <a:pt x="7" y="81"/>
                  </a:cubicBezTo>
                  <a:cubicBezTo>
                    <a:pt x="5" y="81"/>
                    <a:pt x="5" y="81"/>
                    <a:pt x="5" y="81"/>
                  </a:cubicBezTo>
                  <a:cubicBezTo>
                    <a:pt x="5" y="80"/>
                    <a:pt x="5" y="80"/>
                    <a:pt x="5" y="80"/>
                  </a:cubicBezTo>
                  <a:cubicBezTo>
                    <a:pt x="6" y="78"/>
                    <a:pt x="7" y="77"/>
                    <a:pt x="6" y="77"/>
                  </a:cubicBezTo>
                  <a:cubicBezTo>
                    <a:pt x="6" y="77"/>
                    <a:pt x="7" y="76"/>
                    <a:pt x="7" y="75"/>
                  </a:cubicBezTo>
                  <a:cubicBezTo>
                    <a:pt x="8" y="74"/>
                    <a:pt x="10" y="74"/>
                    <a:pt x="11" y="75"/>
                  </a:cubicBezTo>
                  <a:cubicBezTo>
                    <a:pt x="11" y="75"/>
                    <a:pt x="11" y="75"/>
                    <a:pt x="12" y="75"/>
                  </a:cubicBezTo>
                  <a:cubicBezTo>
                    <a:pt x="12" y="75"/>
                    <a:pt x="12" y="75"/>
                    <a:pt x="12" y="75"/>
                  </a:cubicBezTo>
                  <a:cubicBezTo>
                    <a:pt x="12" y="75"/>
                    <a:pt x="13" y="75"/>
                    <a:pt x="13" y="75"/>
                  </a:cubicBezTo>
                  <a:cubicBezTo>
                    <a:pt x="16" y="73"/>
                    <a:pt x="17" y="71"/>
                    <a:pt x="16" y="70"/>
                  </a:cubicBezTo>
                  <a:cubicBezTo>
                    <a:pt x="16" y="69"/>
                    <a:pt x="14" y="68"/>
                    <a:pt x="12" y="68"/>
                  </a:cubicBezTo>
                  <a:cubicBezTo>
                    <a:pt x="12" y="69"/>
                    <a:pt x="11" y="68"/>
                    <a:pt x="11" y="68"/>
                  </a:cubicBezTo>
                  <a:cubicBezTo>
                    <a:pt x="10" y="68"/>
                    <a:pt x="10" y="68"/>
                    <a:pt x="10" y="66"/>
                  </a:cubicBezTo>
                  <a:cubicBezTo>
                    <a:pt x="11" y="66"/>
                    <a:pt x="11" y="64"/>
                    <a:pt x="12" y="64"/>
                  </a:cubicBezTo>
                  <a:cubicBezTo>
                    <a:pt x="13" y="62"/>
                    <a:pt x="13" y="62"/>
                    <a:pt x="14" y="62"/>
                  </a:cubicBezTo>
                  <a:cubicBezTo>
                    <a:pt x="14" y="62"/>
                    <a:pt x="15" y="62"/>
                    <a:pt x="15" y="63"/>
                  </a:cubicBezTo>
                  <a:cubicBezTo>
                    <a:pt x="15" y="63"/>
                    <a:pt x="16" y="62"/>
                    <a:pt x="16" y="62"/>
                  </a:cubicBezTo>
                  <a:cubicBezTo>
                    <a:pt x="16" y="61"/>
                    <a:pt x="17" y="61"/>
                    <a:pt x="17" y="61"/>
                  </a:cubicBezTo>
                  <a:cubicBezTo>
                    <a:pt x="19" y="60"/>
                    <a:pt x="19" y="58"/>
                    <a:pt x="18" y="58"/>
                  </a:cubicBezTo>
                  <a:cubicBezTo>
                    <a:pt x="17" y="57"/>
                    <a:pt x="16" y="57"/>
                    <a:pt x="15" y="58"/>
                  </a:cubicBezTo>
                  <a:cubicBezTo>
                    <a:pt x="14" y="58"/>
                    <a:pt x="14" y="58"/>
                    <a:pt x="14" y="58"/>
                  </a:cubicBezTo>
                  <a:cubicBezTo>
                    <a:pt x="14" y="57"/>
                    <a:pt x="14" y="57"/>
                    <a:pt x="14" y="57"/>
                  </a:cubicBezTo>
                  <a:cubicBezTo>
                    <a:pt x="14" y="56"/>
                    <a:pt x="14" y="56"/>
                    <a:pt x="15" y="55"/>
                  </a:cubicBezTo>
                  <a:cubicBezTo>
                    <a:pt x="15" y="55"/>
                    <a:pt x="16" y="54"/>
                    <a:pt x="16" y="54"/>
                  </a:cubicBezTo>
                  <a:cubicBezTo>
                    <a:pt x="16" y="52"/>
                    <a:pt x="17" y="52"/>
                    <a:pt x="18" y="53"/>
                  </a:cubicBezTo>
                  <a:cubicBezTo>
                    <a:pt x="19" y="53"/>
                    <a:pt x="19" y="53"/>
                    <a:pt x="20" y="53"/>
                  </a:cubicBezTo>
                  <a:cubicBezTo>
                    <a:pt x="20" y="53"/>
                    <a:pt x="21" y="53"/>
                    <a:pt x="21" y="53"/>
                  </a:cubicBezTo>
                  <a:cubicBezTo>
                    <a:pt x="21" y="54"/>
                    <a:pt x="21" y="54"/>
                    <a:pt x="23" y="52"/>
                  </a:cubicBezTo>
                  <a:cubicBezTo>
                    <a:pt x="24" y="51"/>
                    <a:pt x="25" y="49"/>
                    <a:pt x="25" y="48"/>
                  </a:cubicBezTo>
                  <a:cubicBezTo>
                    <a:pt x="25" y="48"/>
                    <a:pt x="25" y="48"/>
                    <a:pt x="23" y="48"/>
                  </a:cubicBezTo>
                  <a:cubicBezTo>
                    <a:pt x="23" y="48"/>
                    <a:pt x="22" y="48"/>
                    <a:pt x="22" y="48"/>
                  </a:cubicBezTo>
                  <a:cubicBezTo>
                    <a:pt x="22" y="48"/>
                    <a:pt x="21" y="48"/>
                    <a:pt x="20" y="47"/>
                  </a:cubicBezTo>
                  <a:cubicBezTo>
                    <a:pt x="20" y="47"/>
                    <a:pt x="19" y="47"/>
                    <a:pt x="19" y="47"/>
                  </a:cubicBezTo>
                  <a:cubicBezTo>
                    <a:pt x="19" y="48"/>
                    <a:pt x="18" y="47"/>
                    <a:pt x="18" y="46"/>
                  </a:cubicBezTo>
                  <a:cubicBezTo>
                    <a:pt x="18" y="45"/>
                    <a:pt x="21" y="42"/>
                    <a:pt x="21" y="42"/>
                  </a:cubicBezTo>
                  <a:cubicBezTo>
                    <a:pt x="22" y="42"/>
                    <a:pt x="22" y="42"/>
                    <a:pt x="23" y="42"/>
                  </a:cubicBezTo>
                  <a:cubicBezTo>
                    <a:pt x="24" y="42"/>
                    <a:pt x="25" y="42"/>
                    <a:pt x="25" y="42"/>
                  </a:cubicBezTo>
                  <a:cubicBezTo>
                    <a:pt x="25" y="42"/>
                    <a:pt x="26" y="42"/>
                    <a:pt x="27" y="42"/>
                  </a:cubicBezTo>
                  <a:cubicBezTo>
                    <a:pt x="27" y="41"/>
                    <a:pt x="28" y="40"/>
                    <a:pt x="29" y="40"/>
                  </a:cubicBezTo>
                  <a:cubicBezTo>
                    <a:pt x="29" y="40"/>
                    <a:pt x="29" y="39"/>
                    <a:pt x="29" y="38"/>
                  </a:cubicBezTo>
                  <a:cubicBezTo>
                    <a:pt x="28" y="37"/>
                    <a:pt x="26" y="37"/>
                    <a:pt x="24" y="38"/>
                  </a:cubicBezTo>
                  <a:cubicBezTo>
                    <a:pt x="24" y="38"/>
                    <a:pt x="24" y="38"/>
                    <a:pt x="24" y="38"/>
                  </a:cubicBezTo>
                  <a:cubicBezTo>
                    <a:pt x="23" y="37"/>
                    <a:pt x="23" y="37"/>
                    <a:pt x="23" y="37"/>
                  </a:cubicBezTo>
                  <a:cubicBezTo>
                    <a:pt x="22" y="35"/>
                    <a:pt x="22" y="35"/>
                    <a:pt x="23" y="34"/>
                  </a:cubicBezTo>
                  <a:cubicBezTo>
                    <a:pt x="23" y="33"/>
                    <a:pt x="23" y="33"/>
                    <a:pt x="24" y="33"/>
                  </a:cubicBezTo>
                  <a:cubicBezTo>
                    <a:pt x="25" y="33"/>
                    <a:pt x="25" y="33"/>
                    <a:pt x="26" y="33"/>
                  </a:cubicBezTo>
                  <a:cubicBezTo>
                    <a:pt x="26" y="32"/>
                    <a:pt x="26" y="32"/>
                    <a:pt x="27" y="32"/>
                  </a:cubicBezTo>
                  <a:cubicBezTo>
                    <a:pt x="28" y="33"/>
                    <a:pt x="28" y="33"/>
                    <a:pt x="29" y="33"/>
                  </a:cubicBezTo>
                  <a:cubicBezTo>
                    <a:pt x="29" y="32"/>
                    <a:pt x="30" y="32"/>
                    <a:pt x="30" y="32"/>
                  </a:cubicBezTo>
                  <a:cubicBezTo>
                    <a:pt x="30" y="32"/>
                    <a:pt x="31" y="31"/>
                    <a:pt x="31" y="31"/>
                  </a:cubicBezTo>
                  <a:cubicBezTo>
                    <a:pt x="32" y="30"/>
                    <a:pt x="32" y="30"/>
                    <a:pt x="32" y="30"/>
                  </a:cubicBezTo>
                  <a:cubicBezTo>
                    <a:pt x="32" y="30"/>
                    <a:pt x="32" y="29"/>
                    <a:pt x="31" y="29"/>
                  </a:cubicBezTo>
                  <a:cubicBezTo>
                    <a:pt x="30" y="28"/>
                    <a:pt x="29" y="27"/>
                    <a:pt x="28" y="28"/>
                  </a:cubicBezTo>
                  <a:cubicBezTo>
                    <a:pt x="27" y="28"/>
                    <a:pt x="27" y="28"/>
                    <a:pt x="26" y="27"/>
                  </a:cubicBezTo>
                  <a:cubicBezTo>
                    <a:pt x="26" y="27"/>
                    <a:pt x="26" y="27"/>
                    <a:pt x="26" y="26"/>
                  </a:cubicBezTo>
                  <a:cubicBezTo>
                    <a:pt x="27" y="25"/>
                    <a:pt x="27" y="24"/>
                    <a:pt x="27" y="24"/>
                  </a:cubicBezTo>
                  <a:cubicBezTo>
                    <a:pt x="28" y="23"/>
                    <a:pt x="28" y="22"/>
                    <a:pt x="28" y="22"/>
                  </a:cubicBezTo>
                  <a:cubicBezTo>
                    <a:pt x="29" y="22"/>
                    <a:pt x="29" y="22"/>
                    <a:pt x="30" y="22"/>
                  </a:cubicBezTo>
                  <a:cubicBezTo>
                    <a:pt x="31" y="21"/>
                    <a:pt x="31" y="21"/>
                    <a:pt x="32" y="20"/>
                  </a:cubicBezTo>
                  <a:cubicBezTo>
                    <a:pt x="32" y="20"/>
                    <a:pt x="32" y="19"/>
                    <a:pt x="33" y="18"/>
                  </a:cubicBezTo>
                  <a:cubicBezTo>
                    <a:pt x="34" y="17"/>
                    <a:pt x="34" y="17"/>
                    <a:pt x="34" y="16"/>
                  </a:cubicBezTo>
                  <a:cubicBezTo>
                    <a:pt x="33" y="15"/>
                    <a:pt x="33" y="15"/>
                    <a:pt x="31" y="16"/>
                  </a:cubicBezTo>
                  <a:cubicBezTo>
                    <a:pt x="29" y="17"/>
                    <a:pt x="29" y="17"/>
                    <a:pt x="29" y="17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5"/>
                    <a:pt x="30" y="15"/>
                    <a:pt x="30" y="14"/>
                  </a:cubicBezTo>
                  <a:cubicBezTo>
                    <a:pt x="30" y="13"/>
                    <a:pt x="30" y="13"/>
                    <a:pt x="31" y="13"/>
                  </a:cubicBezTo>
                  <a:cubicBezTo>
                    <a:pt x="32" y="12"/>
                    <a:pt x="32" y="11"/>
                    <a:pt x="31" y="11"/>
                  </a:cubicBezTo>
                  <a:cubicBezTo>
                    <a:pt x="31" y="11"/>
                    <a:pt x="31" y="11"/>
                    <a:pt x="31" y="10"/>
                  </a:cubicBezTo>
                  <a:cubicBezTo>
                    <a:pt x="31" y="10"/>
                    <a:pt x="32" y="10"/>
                    <a:pt x="32" y="11"/>
                  </a:cubicBezTo>
                  <a:cubicBezTo>
                    <a:pt x="34" y="12"/>
                    <a:pt x="37" y="12"/>
                    <a:pt x="37" y="10"/>
                  </a:cubicBezTo>
                  <a:cubicBezTo>
                    <a:pt x="37" y="8"/>
                    <a:pt x="36" y="6"/>
                    <a:pt x="35" y="7"/>
                  </a:cubicBezTo>
                  <a:cubicBezTo>
                    <a:pt x="34" y="7"/>
                    <a:pt x="32" y="6"/>
                    <a:pt x="32" y="5"/>
                  </a:cubicBezTo>
                  <a:cubicBezTo>
                    <a:pt x="32" y="4"/>
                    <a:pt x="32" y="3"/>
                    <a:pt x="33" y="2"/>
                  </a:cubicBezTo>
                  <a:cubicBezTo>
                    <a:pt x="34" y="2"/>
                    <a:pt x="35" y="2"/>
                    <a:pt x="36" y="3"/>
                  </a:cubicBezTo>
                  <a:cubicBezTo>
                    <a:pt x="37" y="3"/>
                    <a:pt x="38" y="3"/>
                    <a:pt x="38" y="3"/>
                  </a:cubicBezTo>
                  <a:cubicBezTo>
                    <a:pt x="38" y="3"/>
                    <a:pt x="38" y="3"/>
                    <a:pt x="39" y="3"/>
                  </a:cubicBezTo>
                  <a:cubicBezTo>
                    <a:pt x="39" y="3"/>
                    <a:pt x="40" y="3"/>
                    <a:pt x="41" y="3"/>
                  </a:cubicBezTo>
                  <a:cubicBezTo>
                    <a:pt x="42" y="3"/>
                    <a:pt x="43" y="3"/>
                    <a:pt x="43" y="3"/>
                  </a:cubicBezTo>
                  <a:close/>
                  <a:moveTo>
                    <a:pt x="47" y="13"/>
                  </a:moveTo>
                  <a:cubicBezTo>
                    <a:pt x="47" y="13"/>
                    <a:pt x="46" y="13"/>
                    <a:pt x="45" y="14"/>
                  </a:cubicBezTo>
                  <a:cubicBezTo>
                    <a:pt x="43" y="15"/>
                    <a:pt x="42" y="17"/>
                    <a:pt x="42" y="18"/>
                  </a:cubicBezTo>
                  <a:cubicBezTo>
                    <a:pt x="42" y="18"/>
                    <a:pt x="42" y="18"/>
                    <a:pt x="42" y="18"/>
                  </a:cubicBezTo>
                  <a:cubicBezTo>
                    <a:pt x="43" y="19"/>
                    <a:pt x="43" y="18"/>
                    <a:pt x="44" y="17"/>
                  </a:cubicBezTo>
                  <a:cubicBezTo>
                    <a:pt x="44" y="15"/>
                    <a:pt x="45" y="14"/>
                    <a:pt x="46" y="14"/>
                  </a:cubicBezTo>
                  <a:cubicBezTo>
                    <a:pt x="47" y="14"/>
                    <a:pt x="47" y="15"/>
                    <a:pt x="48" y="16"/>
                  </a:cubicBezTo>
                  <a:cubicBezTo>
                    <a:pt x="48" y="18"/>
                    <a:pt x="48" y="18"/>
                    <a:pt x="49" y="18"/>
                  </a:cubicBezTo>
                  <a:cubicBezTo>
                    <a:pt x="50" y="17"/>
                    <a:pt x="51" y="17"/>
                    <a:pt x="51" y="18"/>
                  </a:cubicBezTo>
                  <a:cubicBezTo>
                    <a:pt x="51" y="19"/>
                    <a:pt x="51" y="20"/>
                    <a:pt x="52" y="20"/>
                  </a:cubicBezTo>
                  <a:cubicBezTo>
                    <a:pt x="53" y="19"/>
                    <a:pt x="53" y="20"/>
                    <a:pt x="54" y="20"/>
                  </a:cubicBezTo>
                  <a:cubicBezTo>
                    <a:pt x="54" y="21"/>
                    <a:pt x="55" y="21"/>
                    <a:pt x="56" y="21"/>
                  </a:cubicBezTo>
                  <a:cubicBezTo>
                    <a:pt x="58" y="22"/>
                    <a:pt x="58" y="22"/>
                    <a:pt x="59" y="22"/>
                  </a:cubicBezTo>
                  <a:cubicBezTo>
                    <a:pt x="59" y="23"/>
                    <a:pt x="59" y="23"/>
                    <a:pt x="60" y="23"/>
                  </a:cubicBezTo>
                  <a:cubicBezTo>
                    <a:pt x="60" y="23"/>
                    <a:pt x="64" y="24"/>
                    <a:pt x="66" y="26"/>
                  </a:cubicBezTo>
                  <a:cubicBezTo>
                    <a:pt x="68" y="26"/>
                    <a:pt x="69" y="27"/>
                    <a:pt x="70" y="27"/>
                  </a:cubicBezTo>
                  <a:cubicBezTo>
                    <a:pt x="71" y="28"/>
                    <a:pt x="72" y="28"/>
                    <a:pt x="72" y="28"/>
                  </a:cubicBezTo>
                  <a:cubicBezTo>
                    <a:pt x="73" y="28"/>
                    <a:pt x="74" y="29"/>
                    <a:pt x="74" y="29"/>
                  </a:cubicBezTo>
                  <a:cubicBezTo>
                    <a:pt x="75" y="29"/>
                    <a:pt x="76" y="30"/>
                    <a:pt x="77" y="31"/>
                  </a:cubicBezTo>
                  <a:cubicBezTo>
                    <a:pt x="77" y="31"/>
                    <a:pt x="78" y="32"/>
                    <a:pt x="78" y="32"/>
                  </a:cubicBezTo>
                  <a:cubicBezTo>
                    <a:pt x="78" y="32"/>
                    <a:pt x="81" y="30"/>
                    <a:pt x="81" y="29"/>
                  </a:cubicBezTo>
                  <a:cubicBezTo>
                    <a:pt x="81" y="29"/>
                    <a:pt x="80" y="29"/>
                    <a:pt x="80" y="29"/>
                  </a:cubicBezTo>
                  <a:cubicBezTo>
                    <a:pt x="79" y="30"/>
                    <a:pt x="78" y="30"/>
                    <a:pt x="77" y="29"/>
                  </a:cubicBezTo>
                  <a:cubicBezTo>
                    <a:pt x="76" y="28"/>
                    <a:pt x="75" y="27"/>
                    <a:pt x="75" y="27"/>
                  </a:cubicBezTo>
                  <a:cubicBezTo>
                    <a:pt x="74" y="27"/>
                    <a:pt x="74" y="27"/>
                    <a:pt x="74" y="27"/>
                  </a:cubicBezTo>
                  <a:cubicBezTo>
                    <a:pt x="73" y="26"/>
                    <a:pt x="73" y="26"/>
                    <a:pt x="73" y="26"/>
                  </a:cubicBezTo>
                  <a:cubicBezTo>
                    <a:pt x="72" y="26"/>
                    <a:pt x="69" y="25"/>
                    <a:pt x="68" y="24"/>
                  </a:cubicBezTo>
                  <a:cubicBezTo>
                    <a:pt x="67" y="24"/>
                    <a:pt x="66" y="24"/>
                    <a:pt x="66" y="24"/>
                  </a:cubicBezTo>
                  <a:cubicBezTo>
                    <a:pt x="66" y="24"/>
                    <a:pt x="65" y="24"/>
                    <a:pt x="65" y="23"/>
                  </a:cubicBezTo>
                  <a:cubicBezTo>
                    <a:pt x="65" y="22"/>
                    <a:pt x="64" y="22"/>
                    <a:pt x="64" y="23"/>
                  </a:cubicBezTo>
                  <a:cubicBezTo>
                    <a:pt x="64" y="23"/>
                    <a:pt x="64" y="23"/>
                    <a:pt x="64" y="23"/>
                  </a:cubicBezTo>
                  <a:cubicBezTo>
                    <a:pt x="64" y="23"/>
                    <a:pt x="63" y="23"/>
                    <a:pt x="63" y="23"/>
                  </a:cubicBezTo>
                  <a:cubicBezTo>
                    <a:pt x="63" y="23"/>
                    <a:pt x="63" y="23"/>
                    <a:pt x="63" y="23"/>
                  </a:cubicBezTo>
                  <a:cubicBezTo>
                    <a:pt x="63" y="22"/>
                    <a:pt x="61" y="21"/>
                    <a:pt x="61" y="21"/>
                  </a:cubicBezTo>
                  <a:cubicBezTo>
                    <a:pt x="60" y="21"/>
                    <a:pt x="60" y="21"/>
                    <a:pt x="59" y="21"/>
                  </a:cubicBezTo>
                  <a:cubicBezTo>
                    <a:pt x="58" y="20"/>
                    <a:pt x="58" y="20"/>
                    <a:pt x="56" y="20"/>
                  </a:cubicBezTo>
                  <a:cubicBezTo>
                    <a:pt x="55" y="19"/>
                    <a:pt x="54" y="19"/>
                    <a:pt x="54" y="18"/>
                  </a:cubicBezTo>
                  <a:cubicBezTo>
                    <a:pt x="53" y="18"/>
                    <a:pt x="53" y="18"/>
                    <a:pt x="53" y="18"/>
                  </a:cubicBezTo>
                  <a:cubicBezTo>
                    <a:pt x="52" y="18"/>
                    <a:pt x="52" y="18"/>
                    <a:pt x="52" y="17"/>
                  </a:cubicBezTo>
                  <a:cubicBezTo>
                    <a:pt x="51" y="16"/>
                    <a:pt x="51" y="16"/>
                    <a:pt x="50" y="16"/>
                  </a:cubicBezTo>
                  <a:cubicBezTo>
                    <a:pt x="49" y="16"/>
                    <a:pt x="49" y="16"/>
                    <a:pt x="48" y="14"/>
                  </a:cubicBezTo>
                  <a:cubicBezTo>
                    <a:pt x="48" y="14"/>
                    <a:pt x="48" y="13"/>
                    <a:pt x="47" y="13"/>
                  </a:cubicBezTo>
                  <a:close/>
                  <a:moveTo>
                    <a:pt x="44" y="22"/>
                  </a:moveTo>
                  <a:cubicBezTo>
                    <a:pt x="44" y="22"/>
                    <a:pt x="44" y="22"/>
                    <a:pt x="44" y="22"/>
                  </a:cubicBezTo>
                  <a:cubicBezTo>
                    <a:pt x="44" y="22"/>
                    <a:pt x="43" y="22"/>
                    <a:pt x="43" y="23"/>
                  </a:cubicBezTo>
                  <a:cubicBezTo>
                    <a:pt x="42" y="24"/>
                    <a:pt x="42" y="24"/>
                    <a:pt x="41" y="24"/>
                  </a:cubicBezTo>
                  <a:cubicBezTo>
                    <a:pt x="41" y="23"/>
                    <a:pt x="41" y="23"/>
                    <a:pt x="41" y="24"/>
                  </a:cubicBezTo>
                  <a:cubicBezTo>
                    <a:pt x="41" y="24"/>
                    <a:pt x="41" y="25"/>
                    <a:pt x="41" y="25"/>
                  </a:cubicBezTo>
                  <a:cubicBezTo>
                    <a:pt x="41" y="25"/>
                    <a:pt x="41" y="26"/>
                    <a:pt x="41" y="26"/>
                  </a:cubicBezTo>
                  <a:cubicBezTo>
                    <a:pt x="42" y="26"/>
                    <a:pt x="43" y="25"/>
                    <a:pt x="43" y="24"/>
                  </a:cubicBezTo>
                  <a:cubicBezTo>
                    <a:pt x="44" y="24"/>
                    <a:pt x="44" y="24"/>
                    <a:pt x="44" y="24"/>
                  </a:cubicBezTo>
                  <a:cubicBezTo>
                    <a:pt x="44" y="25"/>
                    <a:pt x="44" y="25"/>
                    <a:pt x="44" y="25"/>
                  </a:cubicBezTo>
                  <a:cubicBezTo>
                    <a:pt x="45" y="26"/>
                    <a:pt x="46" y="26"/>
                    <a:pt x="48" y="27"/>
                  </a:cubicBezTo>
                  <a:cubicBezTo>
                    <a:pt x="51" y="28"/>
                    <a:pt x="54" y="30"/>
                    <a:pt x="54" y="30"/>
                  </a:cubicBezTo>
                  <a:cubicBezTo>
                    <a:pt x="55" y="31"/>
                    <a:pt x="56" y="32"/>
                    <a:pt x="56" y="31"/>
                  </a:cubicBezTo>
                  <a:cubicBezTo>
                    <a:pt x="56" y="31"/>
                    <a:pt x="55" y="29"/>
                    <a:pt x="54" y="28"/>
                  </a:cubicBezTo>
                  <a:cubicBezTo>
                    <a:pt x="52" y="27"/>
                    <a:pt x="50" y="26"/>
                    <a:pt x="48" y="25"/>
                  </a:cubicBezTo>
                  <a:cubicBezTo>
                    <a:pt x="47" y="25"/>
                    <a:pt x="47" y="25"/>
                    <a:pt x="47" y="24"/>
                  </a:cubicBezTo>
                  <a:cubicBezTo>
                    <a:pt x="46" y="24"/>
                    <a:pt x="46" y="24"/>
                    <a:pt x="46" y="24"/>
                  </a:cubicBezTo>
                  <a:cubicBezTo>
                    <a:pt x="46" y="24"/>
                    <a:pt x="46" y="24"/>
                    <a:pt x="45" y="24"/>
                  </a:cubicBezTo>
                  <a:cubicBezTo>
                    <a:pt x="45" y="23"/>
                    <a:pt x="45" y="23"/>
                    <a:pt x="44" y="23"/>
                  </a:cubicBezTo>
                  <a:cubicBezTo>
                    <a:pt x="44" y="22"/>
                    <a:pt x="44" y="22"/>
                    <a:pt x="44" y="22"/>
                  </a:cubicBezTo>
                  <a:close/>
                  <a:moveTo>
                    <a:pt x="72" y="35"/>
                  </a:moveTo>
                  <a:cubicBezTo>
                    <a:pt x="72" y="35"/>
                    <a:pt x="72" y="35"/>
                    <a:pt x="72" y="35"/>
                  </a:cubicBezTo>
                  <a:cubicBezTo>
                    <a:pt x="70" y="34"/>
                    <a:pt x="70" y="34"/>
                    <a:pt x="70" y="35"/>
                  </a:cubicBezTo>
                  <a:cubicBezTo>
                    <a:pt x="70" y="36"/>
                    <a:pt x="71" y="37"/>
                    <a:pt x="72" y="37"/>
                  </a:cubicBezTo>
                  <a:cubicBezTo>
                    <a:pt x="72" y="36"/>
                    <a:pt x="72" y="37"/>
                    <a:pt x="73" y="37"/>
                  </a:cubicBezTo>
                  <a:cubicBezTo>
                    <a:pt x="73" y="38"/>
                    <a:pt x="74" y="38"/>
                    <a:pt x="75" y="38"/>
                  </a:cubicBezTo>
                  <a:cubicBezTo>
                    <a:pt x="78" y="38"/>
                    <a:pt x="77" y="37"/>
                    <a:pt x="74" y="36"/>
                  </a:cubicBezTo>
                  <a:cubicBezTo>
                    <a:pt x="74" y="36"/>
                    <a:pt x="73" y="36"/>
                    <a:pt x="73" y="36"/>
                  </a:cubicBezTo>
                  <a:cubicBezTo>
                    <a:pt x="73" y="35"/>
                    <a:pt x="73" y="35"/>
                    <a:pt x="72" y="35"/>
                  </a:cubicBezTo>
                  <a:close/>
                  <a:moveTo>
                    <a:pt x="73" y="42"/>
                  </a:moveTo>
                  <a:cubicBezTo>
                    <a:pt x="73" y="42"/>
                    <a:pt x="73" y="42"/>
                    <a:pt x="73" y="42"/>
                  </a:cubicBezTo>
                  <a:cubicBezTo>
                    <a:pt x="72" y="43"/>
                    <a:pt x="71" y="43"/>
                    <a:pt x="71" y="42"/>
                  </a:cubicBezTo>
                  <a:cubicBezTo>
                    <a:pt x="70" y="42"/>
                    <a:pt x="70" y="42"/>
                    <a:pt x="69" y="42"/>
                  </a:cubicBezTo>
                  <a:cubicBezTo>
                    <a:pt x="68" y="41"/>
                    <a:pt x="68" y="41"/>
                    <a:pt x="67" y="40"/>
                  </a:cubicBezTo>
                  <a:cubicBezTo>
                    <a:pt x="67" y="40"/>
                    <a:pt x="66" y="40"/>
                    <a:pt x="66" y="40"/>
                  </a:cubicBezTo>
                  <a:cubicBezTo>
                    <a:pt x="65" y="41"/>
                    <a:pt x="64" y="41"/>
                    <a:pt x="64" y="40"/>
                  </a:cubicBezTo>
                  <a:cubicBezTo>
                    <a:pt x="64" y="39"/>
                    <a:pt x="64" y="39"/>
                    <a:pt x="63" y="39"/>
                  </a:cubicBezTo>
                  <a:cubicBezTo>
                    <a:pt x="63" y="39"/>
                    <a:pt x="62" y="39"/>
                    <a:pt x="62" y="39"/>
                  </a:cubicBezTo>
                  <a:cubicBezTo>
                    <a:pt x="62" y="39"/>
                    <a:pt x="61" y="39"/>
                    <a:pt x="60" y="39"/>
                  </a:cubicBezTo>
                  <a:cubicBezTo>
                    <a:pt x="60" y="39"/>
                    <a:pt x="60" y="39"/>
                    <a:pt x="60" y="39"/>
                  </a:cubicBezTo>
                  <a:cubicBezTo>
                    <a:pt x="60" y="38"/>
                    <a:pt x="59" y="38"/>
                    <a:pt x="57" y="37"/>
                  </a:cubicBezTo>
                  <a:cubicBezTo>
                    <a:pt x="56" y="37"/>
                    <a:pt x="54" y="36"/>
                    <a:pt x="54" y="36"/>
                  </a:cubicBezTo>
                  <a:cubicBezTo>
                    <a:pt x="54" y="36"/>
                    <a:pt x="53" y="35"/>
                    <a:pt x="52" y="35"/>
                  </a:cubicBezTo>
                  <a:cubicBezTo>
                    <a:pt x="51" y="34"/>
                    <a:pt x="51" y="34"/>
                    <a:pt x="50" y="34"/>
                  </a:cubicBezTo>
                  <a:cubicBezTo>
                    <a:pt x="48" y="35"/>
                    <a:pt x="48" y="35"/>
                    <a:pt x="47" y="34"/>
                  </a:cubicBezTo>
                  <a:cubicBezTo>
                    <a:pt x="47" y="33"/>
                    <a:pt x="47" y="33"/>
                    <a:pt x="46" y="33"/>
                  </a:cubicBezTo>
                  <a:cubicBezTo>
                    <a:pt x="46" y="34"/>
                    <a:pt x="45" y="33"/>
                    <a:pt x="44" y="33"/>
                  </a:cubicBezTo>
                  <a:cubicBezTo>
                    <a:pt x="44" y="32"/>
                    <a:pt x="43" y="31"/>
                    <a:pt x="42" y="31"/>
                  </a:cubicBezTo>
                  <a:cubicBezTo>
                    <a:pt x="42" y="31"/>
                    <a:pt x="42" y="31"/>
                    <a:pt x="41" y="33"/>
                  </a:cubicBezTo>
                  <a:cubicBezTo>
                    <a:pt x="40" y="34"/>
                    <a:pt x="40" y="35"/>
                    <a:pt x="40" y="36"/>
                  </a:cubicBezTo>
                  <a:cubicBezTo>
                    <a:pt x="40" y="36"/>
                    <a:pt x="40" y="36"/>
                    <a:pt x="41" y="36"/>
                  </a:cubicBezTo>
                  <a:cubicBezTo>
                    <a:pt x="42" y="36"/>
                    <a:pt x="43" y="35"/>
                    <a:pt x="43" y="35"/>
                  </a:cubicBezTo>
                  <a:cubicBezTo>
                    <a:pt x="43" y="35"/>
                    <a:pt x="42" y="35"/>
                    <a:pt x="42" y="35"/>
                  </a:cubicBezTo>
                  <a:cubicBezTo>
                    <a:pt x="42" y="35"/>
                    <a:pt x="42" y="35"/>
                    <a:pt x="42" y="34"/>
                  </a:cubicBezTo>
                  <a:cubicBezTo>
                    <a:pt x="43" y="33"/>
                    <a:pt x="43" y="33"/>
                    <a:pt x="43" y="34"/>
                  </a:cubicBezTo>
                  <a:cubicBezTo>
                    <a:pt x="44" y="35"/>
                    <a:pt x="44" y="35"/>
                    <a:pt x="46" y="35"/>
                  </a:cubicBezTo>
                  <a:cubicBezTo>
                    <a:pt x="47" y="35"/>
                    <a:pt x="47" y="35"/>
                    <a:pt x="47" y="36"/>
                  </a:cubicBezTo>
                  <a:cubicBezTo>
                    <a:pt x="48" y="36"/>
                    <a:pt x="48" y="36"/>
                    <a:pt x="49" y="36"/>
                  </a:cubicBezTo>
                  <a:cubicBezTo>
                    <a:pt x="51" y="36"/>
                    <a:pt x="53" y="37"/>
                    <a:pt x="53" y="38"/>
                  </a:cubicBezTo>
                  <a:cubicBezTo>
                    <a:pt x="53" y="38"/>
                    <a:pt x="54" y="38"/>
                    <a:pt x="56" y="39"/>
                  </a:cubicBezTo>
                  <a:cubicBezTo>
                    <a:pt x="57" y="40"/>
                    <a:pt x="59" y="40"/>
                    <a:pt x="59" y="41"/>
                  </a:cubicBezTo>
                  <a:cubicBezTo>
                    <a:pt x="60" y="41"/>
                    <a:pt x="60" y="41"/>
                    <a:pt x="61" y="41"/>
                  </a:cubicBezTo>
                  <a:cubicBezTo>
                    <a:pt x="62" y="41"/>
                    <a:pt x="62" y="41"/>
                    <a:pt x="62" y="41"/>
                  </a:cubicBezTo>
                  <a:cubicBezTo>
                    <a:pt x="63" y="42"/>
                    <a:pt x="63" y="42"/>
                    <a:pt x="63" y="42"/>
                  </a:cubicBezTo>
                  <a:cubicBezTo>
                    <a:pt x="63" y="42"/>
                    <a:pt x="63" y="43"/>
                    <a:pt x="64" y="42"/>
                  </a:cubicBezTo>
                  <a:cubicBezTo>
                    <a:pt x="64" y="42"/>
                    <a:pt x="65" y="42"/>
                    <a:pt x="65" y="42"/>
                  </a:cubicBezTo>
                  <a:cubicBezTo>
                    <a:pt x="66" y="42"/>
                    <a:pt x="66" y="42"/>
                    <a:pt x="68" y="43"/>
                  </a:cubicBezTo>
                  <a:cubicBezTo>
                    <a:pt x="69" y="43"/>
                    <a:pt x="70" y="44"/>
                    <a:pt x="70" y="44"/>
                  </a:cubicBezTo>
                  <a:cubicBezTo>
                    <a:pt x="70" y="45"/>
                    <a:pt x="71" y="45"/>
                    <a:pt x="71" y="44"/>
                  </a:cubicBezTo>
                  <a:cubicBezTo>
                    <a:pt x="72" y="44"/>
                    <a:pt x="72" y="45"/>
                    <a:pt x="72" y="46"/>
                  </a:cubicBezTo>
                  <a:cubicBezTo>
                    <a:pt x="72" y="47"/>
                    <a:pt x="72" y="47"/>
                    <a:pt x="73" y="47"/>
                  </a:cubicBezTo>
                  <a:cubicBezTo>
                    <a:pt x="74" y="48"/>
                    <a:pt x="74" y="47"/>
                    <a:pt x="73" y="47"/>
                  </a:cubicBezTo>
                  <a:cubicBezTo>
                    <a:pt x="73" y="46"/>
                    <a:pt x="73" y="46"/>
                    <a:pt x="73" y="44"/>
                  </a:cubicBezTo>
                  <a:cubicBezTo>
                    <a:pt x="74" y="43"/>
                    <a:pt x="74" y="43"/>
                    <a:pt x="74" y="42"/>
                  </a:cubicBezTo>
                  <a:cubicBezTo>
                    <a:pt x="74" y="42"/>
                    <a:pt x="73" y="42"/>
                    <a:pt x="73" y="42"/>
                  </a:cubicBezTo>
                  <a:close/>
                  <a:moveTo>
                    <a:pt x="38" y="38"/>
                  </a:moveTo>
                  <a:cubicBezTo>
                    <a:pt x="38" y="38"/>
                    <a:pt x="38" y="38"/>
                    <a:pt x="37" y="38"/>
                  </a:cubicBezTo>
                  <a:cubicBezTo>
                    <a:pt x="37" y="38"/>
                    <a:pt x="37" y="38"/>
                    <a:pt x="37" y="38"/>
                  </a:cubicBezTo>
                  <a:cubicBezTo>
                    <a:pt x="37" y="38"/>
                    <a:pt x="37" y="38"/>
                    <a:pt x="37" y="38"/>
                  </a:cubicBezTo>
                  <a:cubicBezTo>
                    <a:pt x="37" y="38"/>
                    <a:pt x="36" y="38"/>
                    <a:pt x="36" y="39"/>
                  </a:cubicBezTo>
                  <a:cubicBezTo>
                    <a:pt x="34" y="40"/>
                    <a:pt x="34" y="41"/>
                    <a:pt x="34" y="42"/>
                  </a:cubicBezTo>
                  <a:cubicBezTo>
                    <a:pt x="35" y="44"/>
                    <a:pt x="36" y="44"/>
                    <a:pt x="36" y="42"/>
                  </a:cubicBezTo>
                  <a:cubicBezTo>
                    <a:pt x="36" y="42"/>
                    <a:pt x="36" y="41"/>
                    <a:pt x="36" y="41"/>
                  </a:cubicBezTo>
                  <a:cubicBezTo>
                    <a:pt x="36" y="41"/>
                    <a:pt x="36" y="41"/>
                    <a:pt x="37" y="42"/>
                  </a:cubicBezTo>
                  <a:cubicBezTo>
                    <a:pt x="37" y="43"/>
                    <a:pt x="38" y="43"/>
                    <a:pt x="39" y="42"/>
                  </a:cubicBezTo>
                  <a:cubicBezTo>
                    <a:pt x="40" y="42"/>
                    <a:pt x="41" y="42"/>
                    <a:pt x="42" y="44"/>
                  </a:cubicBezTo>
                  <a:cubicBezTo>
                    <a:pt x="42" y="44"/>
                    <a:pt x="42" y="44"/>
                    <a:pt x="42" y="44"/>
                  </a:cubicBezTo>
                  <a:cubicBezTo>
                    <a:pt x="43" y="44"/>
                    <a:pt x="43" y="44"/>
                    <a:pt x="43" y="44"/>
                  </a:cubicBezTo>
                  <a:cubicBezTo>
                    <a:pt x="44" y="44"/>
                    <a:pt x="44" y="44"/>
                    <a:pt x="44" y="44"/>
                  </a:cubicBezTo>
                  <a:cubicBezTo>
                    <a:pt x="45" y="45"/>
                    <a:pt x="45" y="45"/>
                    <a:pt x="45" y="45"/>
                  </a:cubicBezTo>
                  <a:cubicBezTo>
                    <a:pt x="46" y="46"/>
                    <a:pt x="47" y="47"/>
                    <a:pt x="48" y="46"/>
                  </a:cubicBezTo>
                  <a:cubicBezTo>
                    <a:pt x="49" y="46"/>
                    <a:pt x="49" y="46"/>
                    <a:pt x="50" y="46"/>
                  </a:cubicBezTo>
                  <a:cubicBezTo>
                    <a:pt x="51" y="47"/>
                    <a:pt x="52" y="48"/>
                    <a:pt x="53" y="48"/>
                  </a:cubicBezTo>
                  <a:cubicBezTo>
                    <a:pt x="54" y="47"/>
                    <a:pt x="57" y="49"/>
                    <a:pt x="57" y="49"/>
                  </a:cubicBezTo>
                  <a:cubicBezTo>
                    <a:pt x="58" y="50"/>
                    <a:pt x="60" y="51"/>
                    <a:pt x="61" y="50"/>
                  </a:cubicBezTo>
                  <a:cubicBezTo>
                    <a:pt x="63" y="50"/>
                    <a:pt x="64" y="51"/>
                    <a:pt x="65" y="52"/>
                  </a:cubicBezTo>
                  <a:cubicBezTo>
                    <a:pt x="67" y="55"/>
                    <a:pt x="68" y="55"/>
                    <a:pt x="67" y="52"/>
                  </a:cubicBezTo>
                  <a:cubicBezTo>
                    <a:pt x="66" y="50"/>
                    <a:pt x="65" y="50"/>
                    <a:pt x="64" y="49"/>
                  </a:cubicBezTo>
                  <a:cubicBezTo>
                    <a:pt x="63" y="48"/>
                    <a:pt x="63" y="48"/>
                    <a:pt x="62" y="49"/>
                  </a:cubicBezTo>
                  <a:cubicBezTo>
                    <a:pt x="61" y="49"/>
                    <a:pt x="61" y="49"/>
                    <a:pt x="60" y="48"/>
                  </a:cubicBezTo>
                  <a:cubicBezTo>
                    <a:pt x="58" y="48"/>
                    <a:pt x="58" y="48"/>
                    <a:pt x="58" y="47"/>
                  </a:cubicBezTo>
                  <a:cubicBezTo>
                    <a:pt x="58" y="47"/>
                    <a:pt x="58" y="47"/>
                    <a:pt x="57" y="47"/>
                  </a:cubicBezTo>
                  <a:cubicBezTo>
                    <a:pt x="56" y="47"/>
                    <a:pt x="54" y="46"/>
                    <a:pt x="53" y="46"/>
                  </a:cubicBezTo>
                  <a:cubicBezTo>
                    <a:pt x="51" y="45"/>
                    <a:pt x="51" y="45"/>
                    <a:pt x="51" y="45"/>
                  </a:cubicBezTo>
                  <a:cubicBezTo>
                    <a:pt x="52" y="44"/>
                    <a:pt x="51" y="43"/>
                    <a:pt x="50" y="44"/>
                  </a:cubicBezTo>
                  <a:cubicBezTo>
                    <a:pt x="50" y="44"/>
                    <a:pt x="50" y="44"/>
                    <a:pt x="49" y="43"/>
                  </a:cubicBezTo>
                  <a:cubicBezTo>
                    <a:pt x="48" y="42"/>
                    <a:pt x="48" y="43"/>
                    <a:pt x="48" y="44"/>
                  </a:cubicBezTo>
                  <a:cubicBezTo>
                    <a:pt x="48" y="45"/>
                    <a:pt x="47" y="45"/>
                    <a:pt x="46" y="44"/>
                  </a:cubicBezTo>
                  <a:cubicBezTo>
                    <a:pt x="46" y="43"/>
                    <a:pt x="45" y="43"/>
                    <a:pt x="46" y="43"/>
                  </a:cubicBezTo>
                  <a:cubicBezTo>
                    <a:pt x="46" y="42"/>
                    <a:pt x="47" y="41"/>
                    <a:pt x="46" y="41"/>
                  </a:cubicBezTo>
                  <a:cubicBezTo>
                    <a:pt x="46" y="41"/>
                    <a:pt x="44" y="42"/>
                    <a:pt x="44" y="42"/>
                  </a:cubicBezTo>
                  <a:cubicBezTo>
                    <a:pt x="44" y="43"/>
                    <a:pt x="44" y="42"/>
                    <a:pt x="43" y="42"/>
                  </a:cubicBezTo>
                  <a:cubicBezTo>
                    <a:pt x="43" y="41"/>
                    <a:pt x="43" y="41"/>
                    <a:pt x="42" y="41"/>
                  </a:cubicBezTo>
                  <a:cubicBezTo>
                    <a:pt x="42" y="41"/>
                    <a:pt x="41" y="40"/>
                    <a:pt x="41" y="40"/>
                  </a:cubicBezTo>
                  <a:cubicBezTo>
                    <a:pt x="40" y="40"/>
                    <a:pt x="40" y="40"/>
                    <a:pt x="39" y="40"/>
                  </a:cubicBezTo>
                  <a:cubicBezTo>
                    <a:pt x="38" y="41"/>
                    <a:pt x="38" y="41"/>
                    <a:pt x="38" y="39"/>
                  </a:cubicBezTo>
                  <a:cubicBezTo>
                    <a:pt x="38" y="38"/>
                    <a:pt x="38" y="38"/>
                    <a:pt x="38" y="38"/>
                  </a:cubicBezTo>
                  <a:close/>
                  <a:moveTo>
                    <a:pt x="61" y="53"/>
                  </a:moveTo>
                  <a:cubicBezTo>
                    <a:pt x="61" y="53"/>
                    <a:pt x="60" y="53"/>
                    <a:pt x="60" y="53"/>
                  </a:cubicBezTo>
                  <a:cubicBezTo>
                    <a:pt x="60" y="54"/>
                    <a:pt x="59" y="54"/>
                    <a:pt x="59" y="55"/>
                  </a:cubicBezTo>
                  <a:cubicBezTo>
                    <a:pt x="58" y="56"/>
                    <a:pt x="58" y="56"/>
                    <a:pt x="58" y="56"/>
                  </a:cubicBezTo>
                  <a:cubicBezTo>
                    <a:pt x="57" y="54"/>
                    <a:pt x="57" y="54"/>
                    <a:pt x="57" y="54"/>
                  </a:cubicBezTo>
                  <a:cubicBezTo>
                    <a:pt x="57" y="53"/>
                    <a:pt x="56" y="52"/>
                    <a:pt x="56" y="52"/>
                  </a:cubicBezTo>
                  <a:cubicBezTo>
                    <a:pt x="55" y="52"/>
                    <a:pt x="55" y="52"/>
                    <a:pt x="55" y="53"/>
                  </a:cubicBezTo>
                  <a:cubicBezTo>
                    <a:pt x="55" y="54"/>
                    <a:pt x="54" y="54"/>
                    <a:pt x="54" y="54"/>
                  </a:cubicBezTo>
                  <a:cubicBezTo>
                    <a:pt x="54" y="54"/>
                    <a:pt x="54" y="53"/>
                    <a:pt x="53" y="52"/>
                  </a:cubicBezTo>
                  <a:cubicBezTo>
                    <a:pt x="52" y="50"/>
                    <a:pt x="52" y="50"/>
                    <a:pt x="52" y="50"/>
                  </a:cubicBezTo>
                  <a:cubicBezTo>
                    <a:pt x="51" y="50"/>
                    <a:pt x="51" y="50"/>
                    <a:pt x="51" y="51"/>
                  </a:cubicBezTo>
                  <a:cubicBezTo>
                    <a:pt x="51" y="52"/>
                    <a:pt x="51" y="54"/>
                    <a:pt x="50" y="54"/>
                  </a:cubicBezTo>
                  <a:cubicBezTo>
                    <a:pt x="50" y="54"/>
                    <a:pt x="49" y="53"/>
                    <a:pt x="49" y="51"/>
                  </a:cubicBezTo>
                  <a:cubicBezTo>
                    <a:pt x="49" y="51"/>
                    <a:pt x="49" y="50"/>
                    <a:pt x="48" y="50"/>
                  </a:cubicBezTo>
                  <a:cubicBezTo>
                    <a:pt x="48" y="50"/>
                    <a:pt x="47" y="51"/>
                    <a:pt x="48" y="51"/>
                  </a:cubicBezTo>
                  <a:cubicBezTo>
                    <a:pt x="48" y="52"/>
                    <a:pt x="48" y="52"/>
                    <a:pt x="47" y="52"/>
                  </a:cubicBezTo>
                  <a:cubicBezTo>
                    <a:pt x="46" y="52"/>
                    <a:pt x="45" y="51"/>
                    <a:pt x="44" y="50"/>
                  </a:cubicBezTo>
                  <a:cubicBezTo>
                    <a:pt x="44" y="49"/>
                    <a:pt x="43" y="48"/>
                    <a:pt x="43" y="49"/>
                  </a:cubicBezTo>
                  <a:cubicBezTo>
                    <a:pt x="42" y="49"/>
                    <a:pt x="42" y="49"/>
                    <a:pt x="42" y="48"/>
                  </a:cubicBezTo>
                  <a:cubicBezTo>
                    <a:pt x="41" y="47"/>
                    <a:pt x="40" y="47"/>
                    <a:pt x="40" y="47"/>
                  </a:cubicBezTo>
                  <a:cubicBezTo>
                    <a:pt x="40" y="48"/>
                    <a:pt x="39" y="48"/>
                    <a:pt x="39" y="48"/>
                  </a:cubicBezTo>
                  <a:cubicBezTo>
                    <a:pt x="38" y="48"/>
                    <a:pt x="38" y="48"/>
                    <a:pt x="38" y="48"/>
                  </a:cubicBezTo>
                  <a:cubicBezTo>
                    <a:pt x="37" y="47"/>
                    <a:pt x="37" y="47"/>
                    <a:pt x="37" y="47"/>
                  </a:cubicBezTo>
                  <a:cubicBezTo>
                    <a:pt x="37" y="46"/>
                    <a:pt x="37" y="45"/>
                    <a:pt x="36" y="45"/>
                  </a:cubicBezTo>
                  <a:cubicBezTo>
                    <a:pt x="36" y="45"/>
                    <a:pt x="36" y="45"/>
                    <a:pt x="35" y="46"/>
                  </a:cubicBezTo>
                  <a:cubicBezTo>
                    <a:pt x="34" y="46"/>
                    <a:pt x="33" y="47"/>
                    <a:pt x="33" y="46"/>
                  </a:cubicBezTo>
                  <a:cubicBezTo>
                    <a:pt x="32" y="45"/>
                    <a:pt x="30" y="48"/>
                    <a:pt x="30" y="50"/>
                  </a:cubicBezTo>
                  <a:cubicBezTo>
                    <a:pt x="31" y="51"/>
                    <a:pt x="31" y="51"/>
                    <a:pt x="31" y="50"/>
                  </a:cubicBezTo>
                  <a:cubicBezTo>
                    <a:pt x="31" y="50"/>
                    <a:pt x="31" y="50"/>
                    <a:pt x="31" y="50"/>
                  </a:cubicBezTo>
                  <a:cubicBezTo>
                    <a:pt x="32" y="49"/>
                    <a:pt x="35" y="47"/>
                    <a:pt x="35" y="47"/>
                  </a:cubicBezTo>
                  <a:cubicBezTo>
                    <a:pt x="35" y="47"/>
                    <a:pt x="35" y="47"/>
                    <a:pt x="35" y="47"/>
                  </a:cubicBezTo>
                  <a:cubicBezTo>
                    <a:pt x="35" y="47"/>
                    <a:pt x="35" y="47"/>
                    <a:pt x="35" y="47"/>
                  </a:cubicBezTo>
                  <a:cubicBezTo>
                    <a:pt x="35" y="47"/>
                    <a:pt x="36" y="47"/>
                    <a:pt x="36" y="48"/>
                  </a:cubicBezTo>
                  <a:cubicBezTo>
                    <a:pt x="37" y="49"/>
                    <a:pt x="38" y="50"/>
                    <a:pt x="39" y="50"/>
                  </a:cubicBezTo>
                  <a:cubicBezTo>
                    <a:pt x="40" y="49"/>
                    <a:pt x="41" y="50"/>
                    <a:pt x="41" y="50"/>
                  </a:cubicBezTo>
                  <a:cubicBezTo>
                    <a:pt x="42" y="50"/>
                    <a:pt x="42" y="51"/>
                    <a:pt x="42" y="51"/>
                  </a:cubicBezTo>
                  <a:cubicBezTo>
                    <a:pt x="43" y="51"/>
                    <a:pt x="44" y="51"/>
                    <a:pt x="44" y="52"/>
                  </a:cubicBezTo>
                  <a:cubicBezTo>
                    <a:pt x="46" y="53"/>
                    <a:pt x="47" y="54"/>
                    <a:pt x="48" y="54"/>
                  </a:cubicBezTo>
                  <a:cubicBezTo>
                    <a:pt x="48" y="54"/>
                    <a:pt x="48" y="54"/>
                    <a:pt x="49" y="55"/>
                  </a:cubicBezTo>
                  <a:cubicBezTo>
                    <a:pt x="50" y="56"/>
                    <a:pt x="51" y="57"/>
                    <a:pt x="51" y="56"/>
                  </a:cubicBezTo>
                  <a:cubicBezTo>
                    <a:pt x="52" y="55"/>
                    <a:pt x="52" y="55"/>
                    <a:pt x="52" y="55"/>
                  </a:cubicBezTo>
                  <a:cubicBezTo>
                    <a:pt x="52" y="54"/>
                    <a:pt x="52" y="54"/>
                    <a:pt x="53" y="55"/>
                  </a:cubicBezTo>
                  <a:cubicBezTo>
                    <a:pt x="54" y="57"/>
                    <a:pt x="54" y="57"/>
                    <a:pt x="55" y="55"/>
                  </a:cubicBezTo>
                  <a:cubicBezTo>
                    <a:pt x="55" y="55"/>
                    <a:pt x="56" y="55"/>
                    <a:pt x="56" y="55"/>
                  </a:cubicBezTo>
                  <a:cubicBezTo>
                    <a:pt x="56" y="55"/>
                    <a:pt x="56" y="55"/>
                    <a:pt x="56" y="56"/>
                  </a:cubicBezTo>
                  <a:cubicBezTo>
                    <a:pt x="57" y="58"/>
                    <a:pt x="58" y="58"/>
                    <a:pt x="59" y="56"/>
                  </a:cubicBezTo>
                  <a:cubicBezTo>
                    <a:pt x="60" y="55"/>
                    <a:pt x="61" y="55"/>
                    <a:pt x="61" y="56"/>
                  </a:cubicBezTo>
                  <a:cubicBezTo>
                    <a:pt x="60" y="57"/>
                    <a:pt x="61" y="57"/>
                    <a:pt x="61" y="58"/>
                  </a:cubicBezTo>
                  <a:cubicBezTo>
                    <a:pt x="62" y="58"/>
                    <a:pt x="62" y="58"/>
                    <a:pt x="63" y="58"/>
                  </a:cubicBezTo>
                  <a:cubicBezTo>
                    <a:pt x="63" y="57"/>
                    <a:pt x="63" y="57"/>
                    <a:pt x="63" y="57"/>
                  </a:cubicBezTo>
                  <a:cubicBezTo>
                    <a:pt x="64" y="58"/>
                    <a:pt x="64" y="58"/>
                    <a:pt x="64" y="58"/>
                  </a:cubicBezTo>
                  <a:cubicBezTo>
                    <a:pt x="64" y="59"/>
                    <a:pt x="65" y="59"/>
                    <a:pt x="66" y="60"/>
                  </a:cubicBezTo>
                  <a:cubicBezTo>
                    <a:pt x="66" y="61"/>
                    <a:pt x="66" y="61"/>
                    <a:pt x="67" y="61"/>
                  </a:cubicBezTo>
                  <a:cubicBezTo>
                    <a:pt x="69" y="60"/>
                    <a:pt x="69" y="60"/>
                    <a:pt x="67" y="59"/>
                  </a:cubicBezTo>
                  <a:cubicBezTo>
                    <a:pt x="66" y="58"/>
                    <a:pt x="65" y="58"/>
                    <a:pt x="65" y="57"/>
                  </a:cubicBezTo>
                  <a:cubicBezTo>
                    <a:pt x="64" y="55"/>
                    <a:pt x="63" y="54"/>
                    <a:pt x="63" y="55"/>
                  </a:cubicBezTo>
                  <a:cubicBezTo>
                    <a:pt x="62" y="56"/>
                    <a:pt x="62" y="56"/>
                    <a:pt x="62" y="55"/>
                  </a:cubicBezTo>
                  <a:cubicBezTo>
                    <a:pt x="62" y="54"/>
                    <a:pt x="61" y="53"/>
                    <a:pt x="61" y="53"/>
                  </a:cubicBezTo>
                  <a:close/>
                  <a:moveTo>
                    <a:pt x="63" y="66"/>
                  </a:moveTo>
                  <a:cubicBezTo>
                    <a:pt x="63" y="66"/>
                    <a:pt x="63" y="66"/>
                    <a:pt x="62" y="67"/>
                  </a:cubicBezTo>
                  <a:cubicBezTo>
                    <a:pt x="61" y="67"/>
                    <a:pt x="61" y="67"/>
                    <a:pt x="61" y="66"/>
                  </a:cubicBezTo>
                  <a:cubicBezTo>
                    <a:pt x="60" y="66"/>
                    <a:pt x="59" y="65"/>
                    <a:pt x="59" y="65"/>
                  </a:cubicBezTo>
                  <a:cubicBezTo>
                    <a:pt x="58" y="65"/>
                    <a:pt x="57" y="65"/>
                    <a:pt x="57" y="64"/>
                  </a:cubicBezTo>
                  <a:cubicBezTo>
                    <a:pt x="56" y="64"/>
                    <a:pt x="55" y="64"/>
                    <a:pt x="55" y="63"/>
                  </a:cubicBezTo>
                  <a:cubicBezTo>
                    <a:pt x="53" y="63"/>
                    <a:pt x="53" y="63"/>
                    <a:pt x="51" y="64"/>
                  </a:cubicBezTo>
                  <a:cubicBezTo>
                    <a:pt x="50" y="64"/>
                    <a:pt x="50" y="64"/>
                    <a:pt x="50" y="64"/>
                  </a:cubicBezTo>
                  <a:cubicBezTo>
                    <a:pt x="50" y="63"/>
                    <a:pt x="50" y="63"/>
                    <a:pt x="50" y="63"/>
                  </a:cubicBezTo>
                  <a:cubicBezTo>
                    <a:pt x="49" y="63"/>
                    <a:pt x="47" y="63"/>
                    <a:pt x="46" y="63"/>
                  </a:cubicBezTo>
                  <a:cubicBezTo>
                    <a:pt x="45" y="64"/>
                    <a:pt x="45" y="63"/>
                    <a:pt x="46" y="63"/>
                  </a:cubicBezTo>
                  <a:cubicBezTo>
                    <a:pt x="46" y="62"/>
                    <a:pt x="46" y="61"/>
                    <a:pt x="45" y="61"/>
                  </a:cubicBezTo>
                  <a:cubicBezTo>
                    <a:pt x="44" y="61"/>
                    <a:pt x="40" y="60"/>
                    <a:pt x="40" y="60"/>
                  </a:cubicBezTo>
                  <a:cubicBezTo>
                    <a:pt x="40" y="60"/>
                    <a:pt x="40" y="61"/>
                    <a:pt x="40" y="61"/>
                  </a:cubicBezTo>
                  <a:cubicBezTo>
                    <a:pt x="40" y="62"/>
                    <a:pt x="40" y="63"/>
                    <a:pt x="39" y="62"/>
                  </a:cubicBezTo>
                  <a:cubicBezTo>
                    <a:pt x="39" y="62"/>
                    <a:pt x="39" y="61"/>
                    <a:pt x="39" y="60"/>
                  </a:cubicBezTo>
                  <a:cubicBezTo>
                    <a:pt x="40" y="60"/>
                    <a:pt x="40" y="59"/>
                    <a:pt x="39" y="59"/>
                  </a:cubicBezTo>
                  <a:cubicBezTo>
                    <a:pt x="39" y="58"/>
                    <a:pt x="38" y="58"/>
                    <a:pt x="38" y="59"/>
                  </a:cubicBezTo>
                  <a:cubicBezTo>
                    <a:pt x="37" y="59"/>
                    <a:pt x="37" y="59"/>
                    <a:pt x="36" y="58"/>
                  </a:cubicBezTo>
                  <a:cubicBezTo>
                    <a:pt x="35" y="57"/>
                    <a:pt x="35" y="57"/>
                    <a:pt x="34" y="57"/>
                  </a:cubicBezTo>
                  <a:cubicBezTo>
                    <a:pt x="34" y="57"/>
                    <a:pt x="34" y="57"/>
                    <a:pt x="33" y="56"/>
                  </a:cubicBezTo>
                  <a:cubicBezTo>
                    <a:pt x="33" y="55"/>
                    <a:pt x="32" y="54"/>
                    <a:pt x="31" y="54"/>
                  </a:cubicBezTo>
                  <a:cubicBezTo>
                    <a:pt x="30" y="54"/>
                    <a:pt x="29" y="57"/>
                    <a:pt x="29" y="58"/>
                  </a:cubicBezTo>
                  <a:cubicBezTo>
                    <a:pt x="30" y="59"/>
                    <a:pt x="30" y="59"/>
                    <a:pt x="31" y="57"/>
                  </a:cubicBezTo>
                  <a:cubicBezTo>
                    <a:pt x="31" y="55"/>
                    <a:pt x="31" y="56"/>
                    <a:pt x="32" y="57"/>
                  </a:cubicBezTo>
                  <a:cubicBezTo>
                    <a:pt x="33" y="59"/>
                    <a:pt x="33" y="59"/>
                    <a:pt x="34" y="59"/>
                  </a:cubicBezTo>
                  <a:cubicBezTo>
                    <a:pt x="35" y="60"/>
                    <a:pt x="35" y="60"/>
                    <a:pt x="36" y="60"/>
                  </a:cubicBezTo>
                  <a:cubicBezTo>
                    <a:pt x="36" y="61"/>
                    <a:pt x="37" y="61"/>
                    <a:pt x="37" y="61"/>
                  </a:cubicBezTo>
                  <a:cubicBezTo>
                    <a:pt x="38" y="61"/>
                    <a:pt x="38" y="61"/>
                    <a:pt x="38" y="62"/>
                  </a:cubicBezTo>
                  <a:cubicBezTo>
                    <a:pt x="39" y="64"/>
                    <a:pt x="41" y="64"/>
                    <a:pt x="41" y="62"/>
                  </a:cubicBezTo>
                  <a:cubicBezTo>
                    <a:pt x="41" y="61"/>
                    <a:pt x="41" y="61"/>
                    <a:pt x="42" y="62"/>
                  </a:cubicBezTo>
                  <a:cubicBezTo>
                    <a:pt x="42" y="62"/>
                    <a:pt x="43" y="62"/>
                    <a:pt x="43" y="62"/>
                  </a:cubicBezTo>
                  <a:cubicBezTo>
                    <a:pt x="44" y="62"/>
                    <a:pt x="44" y="62"/>
                    <a:pt x="44" y="63"/>
                  </a:cubicBezTo>
                  <a:cubicBezTo>
                    <a:pt x="43" y="64"/>
                    <a:pt x="44" y="65"/>
                    <a:pt x="45" y="65"/>
                  </a:cubicBezTo>
                  <a:cubicBezTo>
                    <a:pt x="45" y="65"/>
                    <a:pt x="45" y="66"/>
                    <a:pt x="46" y="66"/>
                  </a:cubicBezTo>
                  <a:cubicBezTo>
                    <a:pt x="46" y="66"/>
                    <a:pt x="46" y="66"/>
                    <a:pt x="47" y="65"/>
                  </a:cubicBezTo>
                  <a:cubicBezTo>
                    <a:pt x="47" y="65"/>
                    <a:pt x="47" y="65"/>
                    <a:pt x="48" y="65"/>
                  </a:cubicBezTo>
                  <a:cubicBezTo>
                    <a:pt x="48" y="65"/>
                    <a:pt x="48" y="64"/>
                    <a:pt x="48" y="64"/>
                  </a:cubicBezTo>
                  <a:cubicBezTo>
                    <a:pt x="48" y="64"/>
                    <a:pt x="48" y="64"/>
                    <a:pt x="48" y="64"/>
                  </a:cubicBezTo>
                  <a:cubicBezTo>
                    <a:pt x="48" y="65"/>
                    <a:pt x="48" y="65"/>
                    <a:pt x="48" y="65"/>
                  </a:cubicBezTo>
                  <a:cubicBezTo>
                    <a:pt x="49" y="65"/>
                    <a:pt x="49" y="65"/>
                    <a:pt x="49" y="65"/>
                  </a:cubicBezTo>
                  <a:cubicBezTo>
                    <a:pt x="49" y="66"/>
                    <a:pt x="50" y="66"/>
                    <a:pt x="51" y="66"/>
                  </a:cubicBezTo>
                  <a:cubicBezTo>
                    <a:pt x="51" y="66"/>
                    <a:pt x="51" y="66"/>
                    <a:pt x="52" y="66"/>
                  </a:cubicBezTo>
                  <a:cubicBezTo>
                    <a:pt x="53" y="65"/>
                    <a:pt x="53" y="65"/>
                    <a:pt x="54" y="65"/>
                  </a:cubicBezTo>
                  <a:cubicBezTo>
                    <a:pt x="54" y="65"/>
                    <a:pt x="56" y="65"/>
                    <a:pt x="56" y="66"/>
                  </a:cubicBezTo>
                  <a:cubicBezTo>
                    <a:pt x="57" y="67"/>
                    <a:pt x="58" y="67"/>
                    <a:pt x="58" y="67"/>
                  </a:cubicBezTo>
                  <a:cubicBezTo>
                    <a:pt x="59" y="67"/>
                    <a:pt x="59" y="67"/>
                    <a:pt x="60" y="68"/>
                  </a:cubicBezTo>
                  <a:cubicBezTo>
                    <a:pt x="61" y="69"/>
                    <a:pt x="62" y="69"/>
                    <a:pt x="63" y="69"/>
                  </a:cubicBezTo>
                  <a:cubicBezTo>
                    <a:pt x="63" y="68"/>
                    <a:pt x="64" y="68"/>
                    <a:pt x="64" y="69"/>
                  </a:cubicBezTo>
                  <a:cubicBezTo>
                    <a:pt x="64" y="69"/>
                    <a:pt x="66" y="70"/>
                    <a:pt x="66" y="70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5" y="68"/>
                    <a:pt x="65" y="68"/>
                    <a:pt x="64" y="67"/>
                  </a:cubicBezTo>
                  <a:cubicBezTo>
                    <a:pt x="64" y="67"/>
                    <a:pt x="64" y="66"/>
                    <a:pt x="63" y="66"/>
                  </a:cubicBezTo>
                  <a:close/>
                  <a:moveTo>
                    <a:pt x="51" y="72"/>
                  </a:moveTo>
                  <a:cubicBezTo>
                    <a:pt x="50" y="71"/>
                    <a:pt x="50" y="72"/>
                    <a:pt x="50" y="73"/>
                  </a:cubicBezTo>
                  <a:cubicBezTo>
                    <a:pt x="49" y="74"/>
                    <a:pt x="48" y="75"/>
                    <a:pt x="48" y="73"/>
                  </a:cubicBezTo>
                  <a:cubicBezTo>
                    <a:pt x="47" y="72"/>
                    <a:pt x="47" y="71"/>
                    <a:pt x="46" y="72"/>
                  </a:cubicBezTo>
                  <a:cubicBezTo>
                    <a:pt x="46" y="73"/>
                    <a:pt x="46" y="73"/>
                    <a:pt x="45" y="72"/>
                  </a:cubicBezTo>
                  <a:cubicBezTo>
                    <a:pt x="44" y="72"/>
                    <a:pt x="44" y="72"/>
                    <a:pt x="44" y="72"/>
                  </a:cubicBezTo>
                  <a:cubicBezTo>
                    <a:pt x="43" y="73"/>
                    <a:pt x="39" y="72"/>
                    <a:pt x="39" y="71"/>
                  </a:cubicBezTo>
                  <a:cubicBezTo>
                    <a:pt x="39" y="70"/>
                    <a:pt x="38" y="70"/>
                    <a:pt x="37" y="71"/>
                  </a:cubicBezTo>
                  <a:cubicBezTo>
                    <a:pt x="36" y="72"/>
                    <a:pt x="35" y="71"/>
                    <a:pt x="36" y="70"/>
                  </a:cubicBezTo>
                  <a:cubicBezTo>
                    <a:pt x="36" y="68"/>
                    <a:pt x="35" y="68"/>
                    <a:pt x="35" y="68"/>
                  </a:cubicBezTo>
                  <a:cubicBezTo>
                    <a:pt x="34" y="68"/>
                    <a:pt x="34" y="68"/>
                    <a:pt x="34" y="68"/>
                  </a:cubicBezTo>
                  <a:cubicBezTo>
                    <a:pt x="34" y="67"/>
                    <a:pt x="32" y="67"/>
                    <a:pt x="32" y="68"/>
                  </a:cubicBezTo>
                  <a:cubicBezTo>
                    <a:pt x="32" y="68"/>
                    <a:pt x="31" y="70"/>
                    <a:pt x="31" y="70"/>
                  </a:cubicBezTo>
                  <a:cubicBezTo>
                    <a:pt x="30" y="70"/>
                    <a:pt x="30" y="69"/>
                    <a:pt x="29" y="67"/>
                  </a:cubicBezTo>
                  <a:cubicBezTo>
                    <a:pt x="28" y="66"/>
                    <a:pt x="28" y="65"/>
                    <a:pt x="27" y="66"/>
                  </a:cubicBezTo>
                  <a:cubicBezTo>
                    <a:pt x="27" y="66"/>
                    <a:pt x="27" y="67"/>
                    <a:pt x="27" y="67"/>
                  </a:cubicBezTo>
                  <a:cubicBezTo>
                    <a:pt x="26" y="68"/>
                    <a:pt x="26" y="69"/>
                    <a:pt x="25" y="69"/>
                  </a:cubicBezTo>
                  <a:cubicBezTo>
                    <a:pt x="24" y="70"/>
                    <a:pt x="24" y="70"/>
                    <a:pt x="25" y="71"/>
                  </a:cubicBezTo>
                  <a:cubicBezTo>
                    <a:pt x="25" y="71"/>
                    <a:pt x="25" y="71"/>
                    <a:pt x="25" y="71"/>
                  </a:cubicBezTo>
                  <a:cubicBezTo>
                    <a:pt x="25" y="72"/>
                    <a:pt x="27" y="70"/>
                    <a:pt x="27" y="70"/>
                  </a:cubicBezTo>
                  <a:cubicBezTo>
                    <a:pt x="27" y="70"/>
                    <a:pt x="27" y="69"/>
                    <a:pt x="27" y="69"/>
                  </a:cubicBezTo>
                  <a:cubicBezTo>
                    <a:pt x="28" y="68"/>
                    <a:pt x="28" y="68"/>
                    <a:pt x="28" y="68"/>
                  </a:cubicBezTo>
                  <a:cubicBezTo>
                    <a:pt x="28" y="69"/>
                    <a:pt x="28" y="69"/>
                    <a:pt x="28" y="69"/>
                  </a:cubicBezTo>
                  <a:cubicBezTo>
                    <a:pt x="29" y="71"/>
                    <a:pt x="30" y="72"/>
                    <a:pt x="32" y="71"/>
                  </a:cubicBezTo>
                  <a:cubicBezTo>
                    <a:pt x="33" y="71"/>
                    <a:pt x="33" y="71"/>
                    <a:pt x="33" y="71"/>
                  </a:cubicBezTo>
                  <a:cubicBezTo>
                    <a:pt x="33" y="72"/>
                    <a:pt x="34" y="72"/>
                    <a:pt x="34" y="72"/>
                  </a:cubicBezTo>
                  <a:cubicBezTo>
                    <a:pt x="35" y="72"/>
                    <a:pt x="35" y="73"/>
                    <a:pt x="35" y="73"/>
                  </a:cubicBezTo>
                  <a:cubicBezTo>
                    <a:pt x="35" y="73"/>
                    <a:pt x="36" y="73"/>
                    <a:pt x="37" y="73"/>
                  </a:cubicBezTo>
                  <a:cubicBezTo>
                    <a:pt x="38" y="72"/>
                    <a:pt x="38" y="72"/>
                    <a:pt x="39" y="73"/>
                  </a:cubicBezTo>
                  <a:cubicBezTo>
                    <a:pt x="39" y="74"/>
                    <a:pt x="40" y="74"/>
                    <a:pt x="42" y="74"/>
                  </a:cubicBezTo>
                  <a:cubicBezTo>
                    <a:pt x="42" y="74"/>
                    <a:pt x="43" y="74"/>
                    <a:pt x="43" y="75"/>
                  </a:cubicBezTo>
                  <a:cubicBezTo>
                    <a:pt x="43" y="75"/>
                    <a:pt x="44" y="75"/>
                    <a:pt x="44" y="75"/>
                  </a:cubicBezTo>
                  <a:cubicBezTo>
                    <a:pt x="44" y="74"/>
                    <a:pt x="45" y="74"/>
                    <a:pt x="45" y="74"/>
                  </a:cubicBezTo>
                  <a:cubicBezTo>
                    <a:pt x="45" y="74"/>
                    <a:pt x="45" y="74"/>
                    <a:pt x="45" y="75"/>
                  </a:cubicBezTo>
                  <a:cubicBezTo>
                    <a:pt x="46" y="75"/>
                    <a:pt x="46" y="75"/>
                    <a:pt x="47" y="75"/>
                  </a:cubicBezTo>
                  <a:cubicBezTo>
                    <a:pt x="47" y="75"/>
                    <a:pt x="47" y="75"/>
                    <a:pt x="47" y="76"/>
                  </a:cubicBezTo>
                  <a:cubicBezTo>
                    <a:pt x="48" y="76"/>
                    <a:pt x="49" y="76"/>
                    <a:pt x="49" y="76"/>
                  </a:cubicBezTo>
                  <a:cubicBezTo>
                    <a:pt x="49" y="76"/>
                    <a:pt x="49" y="76"/>
                    <a:pt x="50" y="75"/>
                  </a:cubicBezTo>
                  <a:cubicBezTo>
                    <a:pt x="50" y="75"/>
                    <a:pt x="50" y="75"/>
                    <a:pt x="51" y="76"/>
                  </a:cubicBezTo>
                  <a:cubicBezTo>
                    <a:pt x="51" y="76"/>
                    <a:pt x="51" y="77"/>
                    <a:pt x="51" y="77"/>
                  </a:cubicBezTo>
                  <a:cubicBezTo>
                    <a:pt x="52" y="77"/>
                    <a:pt x="53" y="77"/>
                    <a:pt x="54" y="76"/>
                  </a:cubicBezTo>
                  <a:cubicBezTo>
                    <a:pt x="54" y="76"/>
                    <a:pt x="54" y="76"/>
                    <a:pt x="54" y="77"/>
                  </a:cubicBezTo>
                  <a:cubicBezTo>
                    <a:pt x="55" y="78"/>
                    <a:pt x="56" y="79"/>
                    <a:pt x="57" y="78"/>
                  </a:cubicBezTo>
                  <a:cubicBezTo>
                    <a:pt x="58" y="78"/>
                    <a:pt x="58" y="78"/>
                    <a:pt x="58" y="79"/>
                  </a:cubicBezTo>
                  <a:cubicBezTo>
                    <a:pt x="58" y="79"/>
                    <a:pt x="58" y="80"/>
                    <a:pt x="58" y="80"/>
                  </a:cubicBezTo>
                  <a:cubicBezTo>
                    <a:pt x="58" y="81"/>
                    <a:pt x="59" y="81"/>
                    <a:pt x="60" y="81"/>
                  </a:cubicBezTo>
                  <a:cubicBezTo>
                    <a:pt x="61" y="81"/>
                    <a:pt x="61" y="81"/>
                    <a:pt x="61" y="82"/>
                  </a:cubicBezTo>
                  <a:cubicBezTo>
                    <a:pt x="62" y="84"/>
                    <a:pt x="63" y="83"/>
                    <a:pt x="62" y="81"/>
                  </a:cubicBezTo>
                  <a:cubicBezTo>
                    <a:pt x="62" y="80"/>
                    <a:pt x="62" y="80"/>
                    <a:pt x="61" y="80"/>
                  </a:cubicBezTo>
                  <a:cubicBezTo>
                    <a:pt x="60" y="79"/>
                    <a:pt x="60" y="79"/>
                    <a:pt x="59" y="78"/>
                  </a:cubicBezTo>
                  <a:cubicBezTo>
                    <a:pt x="59" y="76"/>
                    <a:pt x="58" y="76"/>
                    <a:pt x="57" y="76"/>
                  </a:cubicBezTo>
                  <a:cubicBezTo>
                    <a:pt x="57" y="77"/>
                    <a:pt x="56" y="76"/>
                    <a:pt x="55" y="75"/>
                  </a:cubicBezTo>
                  <a:cubicBezTo>
                    <a:pt x="54" y="74"/>
                    <a:pt x="54" y="74"/>
                    <a:pt x="53" y="74"/>
                  </a:cubicBezTo>
                  <a:cubicBezTo>
                    <a:pt x="53" y="75"/>
                    <a:pt x="52" y="75"/>
                    <a:pt x="52" y="75"/>
                  </a:cubicBezTo>
                  <a:cubicBezTo>
                    <a:pt x="52" y="75"/>
                    <a:pt x="52" y="75"/>
                    <a:pt x="51" y="73"/>
                  </a:cubicBezTo>
                  <a:cubicBezTo>
                    <a:pt x="51" y="72"/>
                    <a:pt x="51" y="72"/>
                    <a:pt x="51" y="72"/>
                  </a:cubicBezTo>
                  <a:close/>
                  <a:moveTo>
                    <a:pt x="31" y="75"/>
                  </a:moveTo>
                  <a:cubicBezTo>
                    <a:pt x="31" y="75"/>
                    <a:pt x="31" y="75"/>
                    <a:pt x="31" y="76"/>
                  </a:cubicBezTo>
                  <a:cubicBezTo>
                    <a:pt x="30" y="78"/>
                    <a:pt x="30" y="78"/>
                    <a:pt x="29" y="78"/>
                  </a:cubicBezTo>
                  <a:cubicBezTo>
                    <a:pt x="28" y="78"/>
                    <a:pt x="28" y="78"/>
                    <a:pt x="27" y="77"/>
                  </a:cubicBezTo>
                  <a:cubicBezTo>
                    <a:pt x="27" y="77"/>
                    <a:pt x="27" y="76"/>
                    <a:pt x="26" y="76"/>
                  </a:cubicBezTo>
                  <a:cubicBezTo>
                    <a:pt x="26" y="75"/>
                    <a:pt x="25" y="75"/>
                    <a:pt x="25" y="75"/>
                  </a:cubicBezTo>
                  <a:cubicBezTo>
                    <a:pt x="24" y="76"/>
                    <a:pt x="24" y="76"/>
                    <a:pt x="23" y="76"/>
                  </a:cubicBezTo>
                  <a:cubicBezTo>
                    <a:pt x="23" y="77"/>
                    <a:pt x="23" y="77"/>
                    <a:pt x="23" y="77"/>
                  </a:cubicBezTo>
                  <a:cubicBezTo>
                    <a:pt x="23" y="78"/>
                    <a:pt x="24" y="78"/>
                    <a:pt x="25" y="78"/>
                  </a:cubicBezTo>
                  <a:cubicBezTo>
                    <a:pt x="26" y="77"/>
                    <a:pt x="26" y="77"/>
                    <a:pt x="26" y="78"/>
                  </a:cubicBezTo>
                  <a:cubicBezTo>
                    <a:pt x="26" y="78"/>
                    <a:pt x="27" y="79"/>
                    <a:pt x="27" y="79"/>
                  </a:cubicBezTo>
                  <a:cubicBezTo>
                    <a:pt x="28" y="80"/>
                    <a:pt x="29" y="80"/>
                    <a:pt x="30" y="79"/>
                  </a:cubicBezTo>
                  <a:cubicBezTo>
                    <a:pt x="31" y="79"/>
                    <a:pt x="31" y="79"/>
                    <a:pt x="31" y="79"/>
                  </a:cubicBezTo>
                  <a:cubicBezTo>
                    <a:pt x="31" y="80"/>
                    <a:pt x="31" y="80"/>
                    <a:pt x="31" y="80"/>
                  </a:cubicBezTo>
                  <a:cubicBezTo>
                    <a:pt x="32" y="81"/>
                    <a:pt x="32" y="81"/>
                    <a:pt x="33" y="81"/>
                  </a:cubicBezTo>
                  <a:cubicBezTo>
                    <a:pt x="34" y="82"/>
                    <a:pt x="34" y="82"/>
                    <a:pt x="34" y="82"/>
                  </a:cubicBezTo>
                  <a:cubicBezTo>
                    <a:pt x="34" y="82"/>
                    <a:pt x="35" y="82"/>
                    <a:pt x="35" y="82"/>
                  </a:cubicBezTo>
                  <a:cubicBezTo>
                    <a:pt x="35" y="83"/>
                    <a:pt x="36" y="82"/>
                    <a:pt x="36" y="81"/>
                  </a:cubicBezTo>
                  <a:cubicBezTo>
                    <a:pt x="37" y="80"/>
                    <a:pt x="37" y="80"/>
                    <a:pt x="38" y="82"/>
                  </a:cubicBezTo>
                  <a:cubicBezTo>
                    <a:pt x="38" y="84"/>
                    <a:pt x="40" y="84"/>
                    <a:pt x="41" y="83"/>
                  </a:cubicBezTo>
                  <a:cubicBezTo>
                    <a:pt x="41" y="83"/>
                    <a:pt x="42" y="84"/>
                    <a:pt x="43" y="85"/>
                  </a:cubicBezTo>
                  <a:cubicBezTo>
                    <a:pt x="43" y="85"/>
                    <a:pt x="44" y="85"/>
                    <a:pt x="44" y="86"/>
                  </a:cubicBezTo>
                  <a:cubicBezTo>
                    <a:pt x="45" y="86"/>
                    <a:pt x="45" y="86"/>
                    <a:pt x="46" y="87"/>
                  </a:cubicBezTo>
                  <a:cubicBezTo>
                    <a:pt x="46" y="88"/>
                    <a:pt x="46" y="88"/>
                    <a:pt x="47" y="88"/>
                  </a:cubicBezTo>
                  <a:cubicBezTo>
                    <a:pt x="48" y="87"/>
                    <a:pt x="48" y="88"/>
                    <a:pt x="49" y="88"/>
                  </a:cubicBezTo>
                  <a:cubicBezTo>
                    <a:pt x="50" y="89"/>
                    <a:pt x="51" y="90"/>
                    <a:pt x="52" y="90"/>
                  </a:cubicBezTo>
                  <a:cubicBezTo>
                    <a:pt x="52" y="90"/>
                    <a:pt x="53" y="90"/>
                    <a:pt x="54" y="90"/>
                  </a:cubicBezTo>
                  <a:cubicBezTo>
                    <a:pt x="55" y="91"/>
                    <a:pt x="57" y="90"/>
                    <a:pt x="56" y="90"/>
                  </a:cubicBezTo>
                  <a:cubicBezTo>
                    <a:pt x="56" y="89"/>
                    <a:pt x="54" y="88"/>
                    <a:pt x="52" y="88"/>
                  </a:cubicBezTo>
                  <a:cubicBezTo>
                    <a:pt x="51" y="88"/>
                    <a:pt x="51" y="88"/>
                    <a:pt x="50" y="87"/>
                  </a:cubicBezTo>
                  <a:cubicBezTo>
                    <a:pt x="48" y="85"/>
                    <a:pt x="47" y="85"/>
                    <a:pt x="47" y="85"/>
                  </a:cubicBezTo>
                  <a:cubicBezTo>
                    <a:pt x="47" y="86"/>
                    <a:pt x="47" y="86"/>
                    <a:pt x="46" y="85"/>
                  </a:cubicBezTo>
                  <a:cubicBezTo>
                    <a:pt x="46" y="85"/>
                    <a:pt x="46" y="85"/>
                    <a:pt x="46" y="84"/>
                  </a:cubicBezTo>
                  <a:cubicBezTo>
                    <a:pt x="46" y="84"/>
                    <a:pt x="45" y="83"/>
                    <a:pt x="45" y="83"/>
                  </a:cubicBezTo>
                  <a:cubicBezTo>
                    <a:pt x="45" y="83"/>
                    <a:pt x="44" y="83"/>
                    <a:pt x="44" y="83"/>
                  </a:cubicBezTo>
                  <a:cubicBezTo>
                    <a:pt x="44" y="82"/>
                    <a:pt x="41" y="81"/>
                    <a:pt x="41" y="81"/>
                  </a:cubicBezTo>
                  <a:cubicBezTo>
                    <a:pt x="40" y="81"/>
                    <a:pt x="40" y="81"/>
                    <a:pt x="40" y="81"/>
                  </a:cubicBezTo>
                  <a:cubicBezTo>
                    <a:pt x="40" y="81"/>
                    <a:pt x="40" y="82"/>
                    <a:pt x="40" y="82"/>
                  </a:cubicBezTo>
                  <a:cubicBezTo>
                    <a:pt x="39" y="82"/>
                    <a:pt x="39" y="82"/>
                    <a:pt x="39" y="81"/>
                  </a:cubicBezTo>
                  <a:cubicBezTo>
                    <a:pt x="39" y="80"/>
                    <a:pt x="38" y="78"/>
                    <a:pt x="37" y="78"/>
                  </a:cubicBezTo>
                  <a:cubicBezTo>
                    <a:pt x="37" y="78"/>
                    <a:pt x="37" y="79"/>
                    <a:pt x="36" y="79"/>
                  </a:cubicBezTo>
                  <a:cubicBezTo>
                    <a:pt x="35" y="80"/>
                    <a:pt x="35" y="80"/>
                    <a:pt x="35" y="80"/>
                  </a:cubicBezTo>
                  <a:cubicBezTo>
                    <a:pt x="35" y="79"/>
                    <a:pt x="35" y="79"/>
                    <a:pt x="35" y="79"/>
                  </a:cubicBezTo>
                  <a:cubicBezTo>
                    <a:pt x="36" y="78"/>
                    <a:pt x="36" y="77"/>
                    <a:pt x="35" y="77"/>
                  </a:cubicBezTo>
                  <a:cubicBezTo>
                    <a:pt x="35" y="76"/>
                    <a:pt x="35" y="77"/>
                    <a:pt x="34" y="78"/>
                  </a:cubicBezTo>
                  <a:cubicBezTo>
                    <a:pt x="34" y="79"/>
                    <a:pt x="33" y="79"/>
                    <a:pt x="33" y="79"/>
                  </a:cubicBezTo>
                  <a:cubicBezTo>
                    <a:pt x="33" y="79"/>
                    <a:pt x="32" y="78"/>
                    <a:pt x="32" y="77"/>
                  </a:cubicBezTo>
                  <a:cubicBezTo>
                    <a:pt x="32" y="76"/>
                    <a:pt x="31" y="75"/>
                    <a:pt x="31" y="75"/>
                  </a:cubicBezTo>
                  <a:close/>
                  <a:moveTo>
                    <a:pt x="30" y="86"/>
                  </a:moveTo>
                  <a:cubicBezTo>
                    <a:pt x="30" y="86"/>
                    <a:pt x="30" y="86"/>
                    <a:pt x="30" y="86"/>
                  </a:cubicBezTo>
                  <a:cubicBezTo>
                    <a:pt x="29" y="86"/>
                    <a:pt x="29" y="87"/>
                    <a:pt x="29" y="88"/>
                  </a:cubicBezTo>
                  <a:cubicBezTo>
                    <a:pt x="29" y="90"/>
                    <a:pt x="29" y="89"/>
                    <a:pt x="28" y="88"/>
                  </a:cubicBezTo>
                  <a:cubicBezTo>
                    <a:pt x="28" y="86"/>
                    <a:pt x="27" y="86"/>
                    <a:pt x="27" y="87"/>
                  </a:cubicBezTo>
                  <a:cubicBezTo>
                    <a:pt x="26" y="88"/>
                    <a:pt x="26" y="87"/>
                    <a:pt x="26" y="86"/>
                  </a:cubicBezTo>
                  <a:cubicBezTo>
                    <a:pt x="26" y="85"/>
                    <a:pt x="25" y="85"/>
                    <a:pt x="24" y="86"/>
                  </a:cubicBezTo>
                  <a:cubicBezTo>
                    <a:pt x="23" y="87"/>
                    <a:pt x="23" y="87"/>
                    <a:pt x="22" y="86"/>
                  </a:cubicBezTo>
                  <a:cubicBezTo>
                    <a:pt x="22" y="85"/>
                    <a:pt x="21" y="84"/>
                    <a:pt x="20" y="85"/>
                  </a:cubicBezTo>
                  <a:cubicBezTo>
                    <a:pt x="20" y="85"/>
                    <a:pt x="20" y="86"/>
                    <a:pt x="19" y="88"/>
                  </a:cubicBezTo>
                  <a:cubicBezTo>
                    <a:pt x="19" y="89"/>
                    <a:pt x="19" y="89"/>
                    <a:pt x="20" y="88"/>
                  </a:cubicBezTo>
                  <a:cubicBezTo>
                    <a:pt x="20" y="88"/>
                    <a:pt x="21" y="88"/>
                    <a:pt x="21" y="87"/>
                  </a:cubicBezTo>
                  <a:cubicBezTo>
                    <a:pt x="21" y="86"/>
                    <a:pt x="21" y="86"/>
                    <a:pt x="21" y="86"/>
                  </a:cubicBezTo>
                  <a:cubicBezTo>
                    <a:pt x="21" y="87"/>
                    <a:pt x="21" y="87"/>
                    <a:pt x="21" y="87"/>
                  </a:cubicBezTo>
                  <a:cubicBezTo>
                    <a:pt x="22" y="88"/>
                    <a:pt x="23" y="89"/>
                    <a:pt x="24" y="89"/>
                  </a:cubicBezTo>
                  <a:cubicBezTo>
                    <a:pt x="24" y="88"/>
                    <a:pt x="25" y="88"/>
                    <a:pt x="25" y="89"/>
                  </a:cubicBezTo>
                  <a:cubicBezTo>
                    <a:pt x="25" y="90"/>
                    <a:pt x="26" y="90"/>
                    <a:pt x="26" y="90"/>
                  </a:cubicBezTo>
                  <a:cubicBezTo>
                    <a:pt x="27" y="89"/>
                    <a:pt x="28" y="89"/>
                    <a:pt x="28" y="90"/>
                  </a:cubicBezTo>
                  <a:cubicBezTo>
                    <a:pt x="28" y="91"/>
                    <a:pt x="29" y="92"/>
                    <a:pt x="29" y="92"/>
                  </a:cubicBezTo>
                  <a:cubicBezTo>
                    <a:pt x="29" y="92"/>
                    <a:pt x="30" y="92"/>
                    <a:pt x="30" y="92"/>
                  </a:cubicBezTo>
                  <a:cubicBezTo>
                    <a:pt x="30" y="92"/>
                    <a:pt x="30" y="93"/>
                    <a:pt x="31" y="93"/>
                  </a:cubicBezTo>
                  <a:cubicBezTo>
                    <a:pt x="31" y="93"/>
                    <a:pt x="31" y="93"/>
                    <a:pt x="31" y="92"/>
                  </a:cubicBezTo>
                  <a:cubicBezTo>
                    <a:pt x="31" y="92"/>
                    <a:pt x="31" y="92"/>
                    <a:pt x="32" y="92"/>
                  </a:cubicBezTo>
                  <a:cubicBezTo>
                    <a:pt x="33" y="94"/>
                    <a:pt x="33" y="93"/>
                    <a:pt x="34" y="92"/>
                  </a:cubicBezTo>
                  <a:cubicBezTo>
                    <a:pt x="34" y="91"/>
                    <a:pt x="35" y="90"/>
                    <a:pt x="35" y="91"/>
                  </a:cubicBezTo>
                  <a:cubicBezTo>
                    <a:pt x="35" y="91"/>
                    <a:pt x="36" y="91"/>
                    <a:pt x="36" y="92"/>
                  </a:cubicBezTo>
                  <a:cubicBezTo>
                    <a:pt x="37" y="93"/>
                    <a:pt x="38" y="94"/>
                    <a:pt x="38" y="95"/>
                  </a:cubicBezTo>
                  <a:cubicBezTo>
                    <a:pt x="40" y="95"/>
                    <a:pt x="41" y="96"/>
                    <a:pt x="41" y="95"/>
                  </a:cubicBezTo>
                  <a:cubicBezTo>
                    <a:pt x="41" y="95"/>
                    <a:pt x="41" y="94"/>
                    <a:pt x="41" y="94"/>
                  </a:cubicBezTo>
                  <a:cubicBezTo>
                    <a:pt x="41" y="93"/>
                    <a:pt x="42" y="93"/>
                    <a:pt x="43" y="94"/>
                  </a:cubicBezTo>
                  <a:cubicBezTo>
                    <a:pt x="44" y="95"/>
                    <a:pt x="45" y="95"/>
                    <a:pt x="46" y="95"/>
                  </a:cubicBezTo>
                  <a:cubicBezTo>
                    <a:pt x="46" y="95"/>
                    <a:pt x="47" y="95"/>
                    <a:pt x="48" y="96"/>
                  </a:cubicBezTo>
                  <a:cubicBezTo>
                    <a:pt x="48" y="96"/>
                    <a:pt x="48" y="96"/>
                    <a:pt x="48" y="95"/>
                  </a:cubicBezTo>
                  <a:cubicBezTo>
                    <a:pt x="49" y="94"/>
                    <a:pt x="48" y="94"/>
                    <a:pt x="46" y="93"/>
                  </a:cubicBezTo>
                  <a:cubicBezTo>
                    <a:pt x="45" y="93"/>
                    <a:pt x="44" y="93"/>
                    <a:pt x="43" y="92"/>
                  </a:cubicBezTo>
                  <a:cubicBezTo>
                    <a:pt x="41" y="91"/>
                    <a:pt x="41" y="91"/>
                    <a:pt x="40" y="92"/>
                  </a:cubicBezTo>
                  <a:cubicBezTo>
                    <a:pt x="40" y="92"/>
                    <a:pt x="40" y="92"/>
                    <a:pt x="40" y="92"/>
                  </a:cubicBezTo>
                  <a:cubicBezTo>
                    <a:pt x="40" y="92"/>
                    <a:pt x="39" y="92"/>
                    <a:pt x="40" y="92"/>
                  </a:cubicBezTo>
                  <a:cubicBezTo>
                    <a:pt x="40" y="92"/>
                    <a:pt x="40" y="91"/>
                    <a:pt x="39" y="91"/>
                  </a:cubicBezTo>
                  <a:cubicBezTo>
                    <a:pt x="39" y="90"/>
                    <a:pt x="39" y="90"/>
                    <a:pt x="38" y="90"/>
                  </a:cubicBezTo>
                  <a:cubicBezTo>
                    <a:pt x="38" y="90"/>
                    <a:pt x="38" y="90"/>
                    <a:pt x="38" y="91"/>
                  </a:cubicBezTo>
                  <a:cubicBezTo>
                    <a:pt x="38" y="93"/>
                    <a:pt x="38" y="93"/>
                    <a:pt x="37" y="92"/>
                  </a:cubicBezTo>
                  <a:cubicBezTo>
                    <a:pt x="37" y="91"/>
                    <a:pt x="37" y="91"/>
                    <a:pt x="37" y="91"/>
                  </a:cubicBezTo>
                  <a:cubicBezTo>
                    <a:pt x="36" y="90"/>
                    <a:pt x="36" y="90"/>
                    <a:pt x="36" y="90"/>
                  </a:cubicBezTo>
                  <a:cubicBezTo>
                    <a:pt x="36" y="90"/>
                    <a:pt x="35" y="88"/>
                    <a:pt x="35" y="88"/>
                  </a:cubicBezTo>
                  <a:cubicBezTo>
                    <a:pt x="34" y="88"/>
                    <a:pt x="34" y="88"/>
                    <a:pt x="34" y="89"/>
                  </a:cubicBezTo>
                  <a:cubicBezTo>
                    <a:pt x="33" y="91"/>
                    <a:pt x="33" y="91"/>
                    <a:pt x="32" y="90"/>
                  </a:cubicBezTo>
                  <a:cubicBezTo>
                    <a:pt x="32" y="89"/>
                    <a:pt x="32" y="89"/>
                    <a:pt x="31" y="88"/>
                  </a:cubicBezTo>
                  <a:cubicBezTo>
                    <a:pt x="31" y="88"/>
                    <a:pt x="30" y="87"/>
                    <a:pt x="30" y="87"/>
                  </a:cubicBezTo>
                  <a:cubicBezTo>
                    <a:pt x="31" y="87"/>
                    <a:pt x="30" y="86"/>
                    <a:pt x="30" y="86"/>
                  </a:cubicBezTo>
                  <a:close/>
                  <a:moveTo>
                    <a:pt x="61" y="104"/>
                  </a:moveTo>
                  <a:cubicBezTo>
                    <a:pt x="61" y="105"/>
                    <a:pt x="61" y="105"/>
                    <a:pt x="61" y="105"/>
                  </a:cubicBezTo>
                  <a:cubicBezTo>
                    <a:pt x="61" y="106"/>
                    <a:pt x="61" y="106"/>
                    <a:pt x="61" y="107"/>
                  </a:cubicBezTo>
                  <a:cubicBezTo>
                    <a:pt x="58" y="108"/>
                    <a:pt x="44" y="121"/>
                    <a:pt x="37" y="118"/>
                  </a:cubicBezTo>
                  <a:cubicBezTo>
                    <a:pt x="37" y="117"/>
                    <a:pt x="37" y="116"/>
                    <a:pt x="38" y="115"/>
                  </a:cubicBezTo>
                  <a:cubicBezTo>
                    <a:pt x="38" y="114"/>
                    <a:pt x="38" y="113"/>
                    <a:pt x="39" y="111"/>
                  </a:cubicBezTo>
                  <a:cubicBezTo>
                    <a:pt x="39" y="110"/>
                    <a:pt x="39" y="109"/>
                    <a:pt x="39" y="108"/>
                  </a:cubicBezTo>
                  <a:cubicBezTo>
                    <a:pt x="40" y="107"/>
                    <a:pt x="40" y="106"/>
                    <a:pt x="40" y="105"/>
                  </a:cubicBezTo>
                  <a:cubicBezTo>
                    <a:pt x="41" y="104"/>
                    <a:pt x="42" y="102"/>
                    <a:pt x="43" y="101"/>
                  </a:cubicBezTo>
                  <a:cubicBezTo>
                    <a:pt x="43" y="101"/>
                    <a:pt x="44" y="101"/>
                    <a:pt x="45" y="101"/>
                  </a:cubicBezTo>
                  <a:cubicBezTo>
                    <a:pt x="46" y="101"/>
                    <a:pt x="46" y="101"/>
                    <a:pt x="49" y="102"/>
                  </a:cubicBezTo>
                  <a:cubicBezTo>
                    <a:pt x="51" y="102"/>
                    <a:pt x="53" y="103"/>
                    <a:pt x="54" y="103"/>
                  </a:cubicBezTo>
                  <a:cubicBezTo>
                    <a:pt x="54" y="103"/>
                    <a:pt x="56" y="103"/>
                    <a:pt x="56" y="103"/>
                  </a:cubicBezTo>
                  <a:cubicBezTo>
                    <a:pt x="56" y="104"/>
                    <a:pt x="57" y="104"/>
                    <a:pt x="57" y="104"/>
                  </a:cubicBezTo>
                  <a:cubicBezTo>
                    <a:pt x="57" y="104"/>
                    <a:pt x="58" y="104"/>
                    <a:pt x="59" y="104"/>
                  </a:cubicBezTo>
                  <a:cubicBezTo>
                    <a:pt x="60" y="104"/>
                    <a:pt x="60" y="104"/>
                    <a:pt x="60" y="104"/>
                  </a:cubicBezTo>
                  <a:cubicBezTo>
                    <a:pt x="60" y="104"/>
                    <a:pt x="60" y="104"/>
                    <a:pt x="61" y="104"/>
                  </a:cubicBezTo>
                  <a:close/>
                  <a:moveTo>
                    <a:pt x="17" y="95"/>
                  </a:moveTo>
                  <a:cubicBezTo>
                    <a:pt x="16" y="95"/>
                    <a:pt x="16" y="95"/>
                    <a:pt x="16" y="96"/>
                  </a:cubicBezTo>
                  <a:cubicBezTo>
                    <a:pt x="15" y="97"/>
                    <a:pt x="14" y="99"/>
                    <a:pt x="13" y="99"/>
                  </a:cubicBezTo>
                  <a:cubicBezTo>
                    <a:pt x="13" y="99"/>
                    <a:pt x="13" y="97"/>
                    <a:pt x="13" y="97"/>
                  </a:cubicBezTo>
                  <a:cubicBezTo>
                    <a:pt x="13" y="96"/>
                    <a:pt x="13" y="96"/>
                    <a:pt x="13" y="96"/>
                  </a:cubicBezTo>
                  <a:cubicBezTo>
                    <a:pt x="13" y="96"/>
                    <a:pt x="13" y="97"/>
                    <a:pt x="13" y="98"/>
                  </a:cubicBezTo>
                  <a:cubicBezTo>
                    <a:pt x="13" y="99"/>
                    <a:pt x="12" y="100"/>
                    <a:pt x="12" y="100"/>
                  </a:cubicBezTo>
                  <a:cubicBezTo>
                    <a:pt x="12" y="100"/>
                    <a:pt x="12" y="101"/>
                    <a:pt x="12" y="101"/>
                  </a:cubicBezTo>
                  <a:cubicBezTo>
                    <a:pt x="13" y="102"/>
                    <a:pt x="13" y="102"/>
                    <a:pt x="15" y="100"/>
                  </a:cubicBezTo>
                  <a:cubicBezTo>
                    <a:pt x="16" y="99"/>
                    <a:pt x="17" y="98"/>
                    <a:pt x="16" y="99"/>
                  </a:cubicBezTo>
                  <a:cubicBezTo>
                    <a:pt x="16" y="99"/>
                    <a:pt x="17" y="101"/>
                    <a:pt x="17" y="101"/>
                  </a:cubicBezTo>
                  <a:cubicBezTo>
                    <a:pt x="18" y="101"/>
                    <a:pt x="20" y="101"/>
                    <a:pt x="21" y="100"/>
                  </a:cubicBezTo>
                  <a:cubicBezTo>
                    <a:pt x="22" y="100"/>
                    <a:pt x="22" y="100"/>
                    <a:pt x="24" y="101"/>
                  </a:cubicBezTo>
                  <a:cubicBezTo>
                    <a:pt x="26" y="102"/>
                    <a:pt x="26" y="102"/>
                    <a:pt x="26" y="102"/>
                  </a:cubicBezTo>
                  <a:cubicBezTo>
                    <a:pt x="26" y="103"/>
                    <a:pt x="26" y="103"/>
                    <a:pt x="26" y="103"/>
                  </a:cubicBezTo>
                  <a:cubicBezTo>
                    <a:pt x="26" y="105"/>
                    <a:pt x="27" y="105"/>
                    <a:pt x="27" y="105"/>
                  </a:cubicBezTo>
                  <a:cubicBezTo>
                    <a:pt x="27" y="105"/>
                    <a:pt x="28" y="105"/>
                    <a:pt x="28" y="105"/>
                  </a:cubicBezTo>
                  <a:cubicBezTo>
                    <a:pt x="28" y="105"/>
                    <a:pt x="28" y="105"/>
                    <a:pt x="29" y="105"/>
                  </a:cubicBezTo>
                  <a:cubicBezTo>
                    <a:pt x="30" y="106"/>
                    <a:pt x="30" y="106"/>
                    <a:pt x="31" y="107"/>
                  </a:cubicBezTo>
                  <a:cubicBezTo>
                    <a:pt x="31" y="108"/>
                    <a:pt x="32" y="108"/>
                    <a:pt x="33" y="108"/>
                  </a:cubicBezTo>
                  <a:cubicBezTo>
                    <a:pt x="33" y="109"/>
                    <a:pt x="34" y="109"/>
                    <a:pt x="34" y="109"/>
                  </a:cubicBezTo>
                  <a:cubicBezTo>
                    <a:pt x="34" y="109"/>
                    <a:pt x="34" y="109"/>
                    <a:pt x="34" y="109"/>
                  </a:cubicBezTo>
                  <a:cubicBezTo>
                    <a:pt x="35" y="109"/>
                    <a:pt x="34" y="108"/>
                    <a:pt x="34" y="107"/>
                  </a:cubicBezTo>
                  <a:cubicBezTo>
                    <a:pt x="33" y="106"/>
                    <a:pt x="33" y="106"/>
                    <a:pt x="32" y="105"/>
                  </a:cubicBezTo>
                  <a:cubicBezTo>
                    <a:pt x="31" y="105"/>
                    <a:pt x="31" y="105"/>
                    <a:pt x="31" y="104"/>
                  </a:cubicBezTo>
                  <a:cubicBezTo>
                    <a:pt x="32" y="104"/>
                    <a:pt x="31" y="103"/>
                    <a:pt x="31" y="102"/>
                  </a:cubicBezTo>
                  <a:cubicBezTo>
                    <a:pt x="30" y="102"/>
                    <a:pt x="30" y="102"/>
                    <a:pt x="30" y="103"/>
                  </a:cubicBezTo>
                  <a:cubicBezTo>
                    <a:pt x="29" y="104"/>
                    <a:pt x="29" y="104"/>
                    <a:pt x="28" y="103"/>
                  </a:cubicBezTo>
                  <a:cubicBezTo>
                    <a:pt x="28" y="102"/>
                    <a:pt x="28" y="102"/>
                    <a:pt x="28" y="101"/>
                  </a:cubicBezTo>
                  <a:cubicBezTo>
                    <a:pt x="28" y="100"/>
                    <a:pt x="27" y="99"/>
                    <a:pt x="27" y="100"/>
                  </a:cubicBezTo>
                  <a:cubicBezTo>
                    <a:pt x="26" y="100"/>
                    <a:pt x="26" y="100"/>
                    <a:pt x="25" y="100"/>
                  </a:cubicBezTo>
                  <a:cubicBezTo>
                    <a:pt x="24" y="100"/>
                    <a:pt x="24" y="100"/>
                    <a:pt x="25" y="100"/>
                  </a:cubicBezTo>
                  <a:cubicBezTo>
                    <a:pt x="25" y="100"/>
                    <a:pt x="25" y="99"/>
                    <a:pt x="24" y="99"/>
                  </a:cubicBezTo>
                  <a:cubicBezTo>
                    <a:pt x="23" y="99"/>
                    <a:pt x="23" y="98"/>
                    <a:pt x="22" y="98"/>
                  </a:cubicBezTo>
                  <a:cubicBezTo>
                    <a:pt x="21" y="97"/>
                    <a:pt x="20" y="97"/>
                    <a:pt x="20" y="98"/>
                  </a:cubicBezTo>
                  <a:cubicBezTo>
                    <a:pt x="20" y="99"/>
                    <a:pt x="20" y="99"/>
                    <a:pt x="19" y="99"/>
                  </a:cubicBezTo>
                  <a:cubicBezTo>
                    <a:pt x="18" y="100"/>
                    <a:pt x="17" y="99"/>
                    <a:pt x="17" y="97"/>
                  </a:cubicBezTo>
                  <a:cubicBezTo>
                    <a:pt x="17" y="96"/>
                    <a:pt x="17" y="95"/>
                    <a:pt x="17" y="95"/>
                  </a:cubicBezTo>
                  <a:cubicBezTo>
                    <a:pt x="17" y="95"/>
                    <a:pt x="17" y="95"/>
                    <a:pt x="17" y="9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5" name="Freeform 321"/>
            <p:cNvSpPr>
              <a:spLocks noEditPoints="1"/>
            </p:cNvSpPr>
            <p:nvPr/>
          </p:nvSpPr>
          <p:spPr bwMode="auto">
            <a:xfrm>
              <a:off x="1946" y="1228"/>
              <a:ext cx="94" cy="72"/>
            </a:xfrm>
            <a:custGeom>
              <a:avLst/>
              <a:gdLst>
                <a:gd name="T0" fmla="*/ 73 w 75"/>
                <a:gd name="T1" fmla="*/ 26 h 57"/>
                <a:gd name="T2" fmla="*/ 9 w 75"/>
                <a:gd name="T3" fmla="*/ 3 h 57"/>
                <a:gd name="T4" fmla="*/ 0 w 75"/>
                <a:gd name="T5" fmla="*/ 1 h 57"/>
                <a:gd name="T6" fmla="*/ 13 w 75"/>
                <a:gd name="T7" fmla="*/ 16 h 57"/>
                <a:gd name="T8" fmla="*/ 21 w 75"/>
                <a:gd name="T9" fmla="*/ 26 h 57"/>
                <a:gd name="T10" fmla="*/ 35 w 75"/>
                <a:gd name="T11" fmla="*/ 45 h 57"/>
                <a:gd name="T12" fmla="*/ 39 w 75"/>
                <a:gd name="T13" fmla="*/ 51 h 57"/>
                <a:gd name="T14" fmla="*/ 42 w 75"/>
                <a:gd name="T15" fmla="*/ 57 h 57"/>
                <a:gd name="T16" fmla="*/ 45 w 75"/>
                <a:gd name="T17" fmla="*/ 56 h 57"/>
                <a:gd name="T18" fmla="*/ 59 w 75"/>
                <a:gd name="T19" fmla="*/ 42 h 57"/>
                <a:gd name="T20" fmla="*/ 75 w 75"/>
                <a:gd name="T21" fmla="*/ 28 h 57"/>
                <a:gd name="T22" fmla="*/ 68 w 75"/>
                <a:gd name="T23" fmla="*/ 33 h 57"/>
                <a:gd name="T24" fmla="*/ 52 w 75"/>
                <a:gd name="T25" fmla="*/ 47 h 57"/>
                <a:gd name="T26" fmla="*/ 44 w 75"/>
                <a:gd name="T27" fmla="*/ 53 h 57"/>
                <a:gd name="T28" fmla="*/ 42 w 75"/>
                <a:gd name="T29" fmla="*/ 53 h 57"/>
                <a:gd name="T30" fmla="*/ 44 w 75"/>
                <a:gd name="T31" fmla="*/ 50 h 57"/>
                <a:gd name="T32" fmla="*/ 42 w 75"/>
                <a:gd name="T33" fmla="*/ 50 h 57"/>
                <a:gd name="T34" fmla="*/ 41 w 75"/>
                <a:gd name="T35" fmla="*/ 48 h 57"/>
                <a:gd name="T36" fmla="*/ 38 w 75"/>
                <a:gd name="T37" fmla="*/ 47 h 57"/>
                <a:gd name="T38" fmla="*/ 39 w 75"/>
                <a:gd name="T39" fmla="*/ 46 h 57"/>
                <a:gd name="T40" fmla="*/ 40 w 75"/>
                <a:gd name="T41" fmla="*/ 44 h 57"/>
                <a:gd name="T42" fmla="*/ 36 w 75"/>
                <a:gd name="T43" fmla="*/ 45 h 57"/>
                <a:gd name="T44" fmla="*/ 35 w 75"/>
                <a:gd name="T45" fmla="*/ 43 h 57"/>
                <a:gd name="T46" fmla="*/ 35 w 75"/>
                <a:gd name="T47" fmla="*/ 41 h 57"/>
                <a:gd name="T48" fmla="*/ 35 w 75"/>
                <a:gd name="T49" fmla="*/ 38 h 57"/>
                <a:gd name="T50" fmla="*/ 34 w 75"/>
                <a:gd name="T51" fmla="*/ 38 h 57"/>
                <a:gd name="T52" fmla="*/ 32 w 75"/>
                <a:gd name="T53" fmla="*/ 38 h 57"/>
                <a:gd name="T54" fmla="*/ 32 w 75"/>
                <a:gd name="T55" fmla="*/ 36 h 57"/>
                <a:gd name="T56" fmla="*/ 34 w 75"/>
                <a:gd name="T57" fmla="*/ 32 h 57"/>
                <a:gd name="T58" fmla="*/ 31 w 75"/>
                <a:gd name="T59" fmla="*/ 32 h 57"/>
                <a:gd name="T60" fmla="*/ 30 w 75"/>
                <a:gd name="T61" fmla="*/ 31 h 57"/>
                <a:gd name="T62" fmla="*/ 27 w 75"/>
                <a:gd name="T63" fmla="*/ 31 h 57"/>
                <a:gd name="T64" fmla="*/ 27 w 75"/>
                <a:gd name="T65" fmla="*/ 30 h 57"/>
                <a:gd name="T66" fmla="*/ 27 w 75"/>
                <a:gd name="T67" fmla="*/ 27 h 57"/>
                <a:gd name="T68" fmla="*/ 27 w 75"/>
                <a:gd name="T69" fmla="*/ 25 h 57"/>
                <a:gd name="T70" fmla="*/ 24 w 75"/>
                <a:gd name="T71" fmla="*/ 25 h 57"/>
                <a:gd name="T72" fmla="*/ 21 w 75"/>
                <a:gd name="T73" fmla="*/ 25 h 57"/>
                <a:gd name="T74" fmla="*/ 21 w 75"/>
                <a:gd name="T75" fmla="*/ 23 h 57"/>
                <a:gd name="T76" fmla="*/ 22 w 75"/>
                <a:gd name="T77" fmla="*/ 21 h 57"/>
                <a:gd name="T78" fmla="*/ 21 w 75"/>
                <a:gd name="T79" fmla="*/ 19 h 57"/>
                <a:gd name="T80" fmla="*/ 18 w 75"/>
                <a:gd name="T81" fmla="*/ 20 h 57"/>
                <a:gd name="T82" fmla="*/ 17 w 75"/>
                <a:gd name="T83" fmla="*/ 19 h 57"/>
                <a:gd name="T84" fmla="*/ 18 w 75"/>
                <a:gd name="T85" fmla="*/ 16 h 57"/>
                <a:gd name="T86" fmla="*/ 15 w 75"/>
                <a:gd name="T87" fmla="*/ 17 h 57"/>
                <a:gd name="T88" fmla="*/ 15 w 75"/>
                <a:gd name="T89" fmla="*/ 15 h 57"/>
                <a:gd name="T90" fmla="*/ 15 w 75"/>
                <a:gd name="T91" fmla="*/ 13 h 57"/>
                <a:gd name="T92" fmla="*/ 14 w 75"/>
                <a:gd name="T93" fmla="*/ 13 h 57"/>
                <a:gd name="T94" fmla="*/ 12 w 75"/>
                <a:gd name="T95" fmla="*/ 12 h 57"/>
                <a:gd name="T96" fmla="*/ 12 w 75"/>
                <a:gd name="T97" fmla="*/ 10 h 57"/>
                <a:gd name="T98" fmla="*/ 11 w 75"/>
                <a:gd name="T99" fmla="*/ 9 h 57"/>
                <a:gd name="T100" fmla="*/ 9 w 75"/>
                <a:gd name="T101" fmla="*/ 8 h 57"/>
                <a:gd name="T102" fmla="*/ 7 w 75"/>
                <a:gd name="T103" fmla="*/ 7 h 57"/>
                <a:gd name="T104" fmla="*/ 7 w 75"/>
                <a:gd name="T105" fmla="*/ 5 h 57"/>
                <a:gd name="T106" fmla="*/ 7 w 75"/>
                <a:gd name="T107" fmla="*/ 4 h 57"/>
                <a:gd name="T108" fmla="*/ 12 w 75"/>
                <a:gd name="T109" fmla="*/ 6 h 57"/>
                <a:gd name="T110" fmla="*/ 71 w 75"/>
                <a:gd name="T111" fmla="*/ 27 h 57"/>
                <a:gd name="T112" fmla="*/ 36 w 75"/>
                <a:gd name="T113" fmla="*/ 29 h 57"/>
                <a:gd name="T114" fmla="*/ 54 w 75"/>
                <a:gd name="T115" fmla="*/ 33 h 57"/>
                <a:gd name="T116" fmla="*/ 54 w 75"/>
                <a:gd name="T117" fmla="*/ 33 h 57"/>
                <a:gd name="T118" fmla="*/ 4 w 75"/>
                <a:gd name="T119" fmla="*/ 4 h 57"/>
                <a:gd name="T120" fmla="*/ 5 w 75"/>
                <a:gd name="T121" fmla="*/ 3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75" h="57">
                  <a:moveTo>
                    <a:pt x="75" y="28"/>
                  </a:move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4" y="27"/>
                    <a:pt x="74" y="27"/>
                  </a:cubicBezTo>
                  <a:cubicBezTo>
                    <a:pt x="73" y="27"/>
                    <a:pt x="73" y="27"/>
                    <a:pt x="73" y="26"/>
                  </a:cubicBezTo>
                  <a:cubicBezTo>
                    <a:pt x="62" y="22"/>
                    <a:pt x="50" y="18"/>
                    <a:pt x="39" y="14"/>
                  </a:cubicBezTo>
                  <a:cubicBezTo>
                    <a:pt x="30" y="11"/>
                    <a:pt x="21" y="8"/>
                    <a:pt x="12" y="5"/>
                  </a:cubicBezTo>
                  <a:cubicBezTo>
                    <a:pt x="11" y="5"/>
                    <a:pt x="10" y="4"/>
                    <a:pt x="10" y="4"/>
                  </a:cubicBezTo>
                  <a:cubicBezTo>
                    <a:pt x="9" y="4"/>
                    <a:pt x="9" y="3"/>
                    <a:pt x="9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6" y="2"/>
                    <a:pt x="5" y="2"/>
                    <a:pt x="3" y="2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1" y="0"/>
                    <a:pt x="1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4" y="6"/>
                    <a:pt x="5" y="8"/>
                    <a:pt x="6" y="8"/>
                  </a:cubicBezTo>
                  <a:cubicBezTo>
                    <a:pt x="7" y="9"/>
                    <a:pt x="9" y="12"/>
                    <a:pt x="13" y="16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4" y="19"/>
                    <a:pt x="14" y="19"/>
                    <a:pt x="15" y="19"/>
                  </a:cubicBezTo>
                  <a:cubicBezTo>
                    <a:pt x="15" y="19"/>
                    <a:pt x="15" y="19"/>
                    <a:pt x="16" y="20"/>
                  </a:cubicBezTo>
                  <a:cubicBezTo>
                    <a:pt x="16" y="21"/>
                    <a:pt x="18" y="23"/>
                    <a:pt x="21" y="26"/>
                  </a:cubicBezTo>
                  <a:cubicBezTo>
                    <a:pt x="23" y="29"/>
                    <a:pt x="26" y="32"/>
                    <a:pt x="27" y="34"/>
                  </a:cubicBezTo>
                  <a:cubicBezTo>
                    <a:pt x="29" y="36"/>
                    <a:pt x="30" y="37"/>
                    <a:pt x="30" y="37"/>
                  </a:cubicBezTo>
                  <a:cubicBezTo>
                    <a:pt x="30" y="37"/>
                    <a:pt x="30" y="38"/>
                    <a:pt x="30" y="38"/>
                  </a:cubicBezTo>
                  <a:cubicBezTo>
                    <a:pt x="31" y="39"/>
                    <a:pt x="35" y="45"/>
                    <a:pt x="35" y="45"/>
                  </a:cubicBezTo>
                  <a:cubicBezTo>
                    <a:pt x="35" y="46"/>
                    <a:pt x="35" y="46"/>
                    <a:pt x="35" y="46"/>
                  </a:cubicBezTo>
                  <a:cubicBezTo>
                    <a:pt x="35" y="46"/>
                    <a:pt x="35" y="47"/>
                    <a:pt x="36" y="47"/>
                  </a:cubicBezTo>
                  <a:cubicBezTo>
                    <a:pt x="36" y="47"/>
                    <a:pt x="38" y="49"/>
                    <a:pt x="39" y="50"/>
                  </a:cubicBezTo>
                  <a:cubicBezTo>
                    <a:pt x="39" y="51"/>
                    <a:pt x="39" y="51"/>
                    <a:pt x="39" y="51"/>
                  </a:cubicBezTo>
                  <a:cubicBezTo>
                    <a:pt x="40" y="51"/>
                    <a:pt x="40" y="52"/>
                    <a:pt x="40" y="52"/>
                  </a:cubicBezTo>
                  <a:cubicBezTo>
                    <a:pt x="40" y="53"/>
                    <a:pt x="41" y="54"/>
                    <a:pt x="42" y="55"/>
                  </a:cubicBezTo>
                  <a:cubicBezTo>
                    <a:pt x="43" y="55"/>
                    <a:pt x="43" y="56"/>
                    <a:pt x="42" y="56"/>
                  </a:cubicBezTo>
                  <a:cubicBezTo>
                    <a:pt x="42" y="57"/>
                    <a:pt x="42" y="57"/>
                    <a:pt x="42" y="57"/>
                  </a:cubicBezTo>
                  <a:cubicBezTo>
                    <a:pt x="42" y="57"/>
                    <a:pt x="42" y="57"/>
                    <a:pt x="42" y="57"/>
                  </a:cubicBezTo>
                  <a:cubicBezTo>
                    <a:pt x="43" y="57"/>
                    <a:pt x="43" y="57"/>
                    <a:pt x="43" y="57"/>
                  </a:cubicBezTo>
                  <a:cubicBezTo>
                    <a:pt x="43" y="57"/>
                    <a:pt x="44" y="57"/>
                    <a:pt x="44" y="57"/>
                  </a:cubicBezTo>
                  <a:cubicBezTo>
                    <a:pt x="44" y="57"/>
                    <a:pt x="45" y="56"/>
                    <a:pt x="45" y="56"/>
                  </a:cubicBezTo>
                  <a:cubicBezTo>
                    <a:pt x="45" y="56"/>
                    <a:pt x="46" y="54"/>
                    <a:pt x="48" y="52"/>
                  </a:cubicBezTo>
                  <a:cubicBezTo>
                    <a:pt x="52" y="49"/>
                    <a:pt x="54" y="47"/>
                    <a:pt x="54" y="47"/>
                  </a:cubicBezTo>
                  <a:cubicBezTo>
                    <a:pt x="54" y="46"/>
                    <a:pt x="55" y="46"/>
                    <a:pt x="56" y="45"/>
                  </a:cubicBezTo>
                  <a:cubicBezTo>
                    <a:pt x="58" y="44"/>
                    <a:pt x="59" y="42"/>
                    <a:pt x="59" y="42"/>
                  </a:cubicBezTo>
                  <a:cubicBezTo>
                    <a:pt x="60" y="41"/>
                    <a:pt x="61" y="41"/>
                    <a:pt x="61" y="40"/>
                  </a:cubicBezTo>
                  <a:cubicBezTo>
                    <a:pt x="61" y="40"/>
                    <a:pt x="62" y="39"/>
                    <a:pt x="63" y="39"/>
                  </a:cubicBezTo>
                  <a:cubicBezTo>
                    <a:pt x="64" y="38"/>
                    <a:pt x="66" y="36"/>
                    <a:pt x="67" y="35"/>
                  </a:cubicBezTo>
                  <a:cubicBezTo>
                    <a:pt x="71" y="32"/>
                    <a:pt x="75" y="29"/>
                    <a:pt x="75" y="28"/>
                  </a:cubicBezTo>
                  <a:cubicBezTo>
                    <a:pt x="75" y="28"/>
                    <a:pt x="75" y="28"/>
                    <a:pt x="75" y="28"/>
                  </a:cubicBezTo>
                  <a:close/>
                  <a:moveTo>
                    <a:pt x="73" y="28"/>
                  </a:moveTo>
                  <a:cubicBezTo>
                    <a:pt x="73" y="29"/>
                    <a:pt x="73" y="29"/>
                    <a:pt x="73" y="29"/>
                  </a:cubicBezTo>
                  <a:cubicBezTo>
                    <a:pt x="72" y="29"/>
                    <a:pt x="70" y="31"/>
                    <a:pt x="68" y="33"/>
                  </a:cubicBezTo>
                  <a:cubicBezTo>
                    <a:pt x="65" y="35"/>
                    <a:pt x="63" y="37"/>
                    <a:pt x="62" y="38"/>
                  </a:cubicBezTo>
                  <a:cubicBezTo>
                    <a:pt x="61" y="38"/>
                    <a:pt x="60" y="39"/>
                    <a:pt x="60" y="40"/>
                  </a:cubicBezTo>
                  <a:cubicBezTo>
                    <a:pt x="59" y="41"/>
                    <a:pt x="58" y="42"/>
                    <a:pt x="57" y="43"/>
                  </a:cubicBezTo>
                  <a:cubicBezTo>
                    <a:pt x="55" y="45"/>
                    <a:pt x="53" y="46"/>
                    <a:pt x="52" y="47"/>
                  </a:cubicBezTo>
                  <a:cubicBezTo>
                    <a:pt x="52" y="48"/>
                    <a:pt x="50" y="49"/>
                    <a:pt x="49" y="50"/>
                  </a:cubicBezTo>
                  <a:cubicBezTo>
                    <a:pt x="48" y="51"/>
                    <a:pt x="46" y="53"/>
                    <a:pt x="46" y="53"/>
                  </a:cubicBezTo>
                  <a:cubicBezTo>
                    <a:pt x="45" y="54"/>
                    <a:pt x="44" y="55"/>
                    <a:pt x="43" y="54"/>
                  </a:cubicBezTo>
                  <a:cubicBezTo>
                    <a:pt x="43" y="54"/>
                    <a:pt x="44" y="54"/>
                    <a:pt x="44" y="53"/>
                  </a:cubicBezTo>
                  <a:cubicBezTo>
                    <a:pt x="45" y="53"/>
                    <a:pt x="45" y="53"/>
                    <a:pt x="45" y="53"/>
                  </a:cubicBezTo>
                  <a:cubicBezTo>
                    <a:pt x="46" y="52"/>
                    <a:pt x="45" y="52"/>
                    <a:pt x="45" y="52"/>
                  </a:cubicBezTo>
                  <a:cubicBezTo>
                    <a:pt x="44" y="52"/>
                    <a:pt x="44" y="52"/>
                    <a:pt x="43" y="53"/>
                  </a:cubicBezTo>
                  <a:cubicBezTo>
                    <a:pt x="43" y="53"/>
                    <a:pt x="42" y="53"/>
                    <a:pt x="42" y="53"/>
                  </a:cubicBezTo>
                  <a:cubicBezTo>
                    <a:pt x="42" y="53"/>
                    <a:pt x="42" y="53"/>
                    <a:pt x="44" y="51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45" y="49"/>
                    <a:pt x="45" y="49"/>
                    <a:pt x="45" y="49"/>
                  </a:cubicBezTo>
                  <a:cubicBezTo>
                    <a:pt x="45" y="49"/>
                    <a:pt x="45" y="49"/>
                    <a:pt x="44" y="50"/>
                  </a:cubicBezTo>
                  <a:cubicBezTo>
                    <a:pt x="43" y="50"/>
                    <a:pt x="43" y="51"/>
                    <a:pt x="43" y="51"/>
                  </a:cubicBezTo>
                  <a:cubicBezTo>
                    <a:pt x="42" y="51"/>
                    <a:pt x="42" y="51"/>
                    <a:pt x="42" y="51"/>
                  </a:cubicBezTo>
                  <a:cubicBezTo>
                    <a:pt x="41" y="52"/>
                    <a:pt x="41" y="52"/>
                    <a:pt x="41" y="51"/>
                  </a:cubicBezTo>
                  <a:cubicBezTo>
                    <a:pt x="41" y="51"/>
                    <a:pt x="41" y="51"/>
                    <a:pt x="42" y="50"/>
                  </a:cubicBezTo>
                  <a:cubicBezTo>
                    <a:pt x="43" y="49"/>
                    <a:pt x="43" y="49"/>
                    <a:pt x="43" y="48"/>
                  </a:cubicBezTo>
                  <a:cubicBezTo>
                    <a:pt x="42" y="48"/>
                    <a:pt x="42" y="48"/>
                    <a:pt x="41" y="49"/>
                  </a:cubicBezTo>
                  <a:cubicBezTo>
                    <a:pt x="40" y="50"/>
                    <a:pt x="40" y="50"/>
                    <a:pt x="40" y="49"/>
                  </a:cubicBezTo>
                  <a:cubicBezTo>
                    <a:pt x="40" y="49"/>
                    <a:pt x="40" y="49"/>
                    <a:pt x="41" y="48"/>
                  </a:cubicBezTo>
                  <a:cubicBezTo>
                    <a:pt x="42" y="47"/>
                    <a:pt x="42" y="47"/>
                    <a:pt x="41" y="47"/>
                  </a:cubicBezTo>
                  <a:cubicBezTo>
                    <a:pt x="41" y="47"/>
                    <a:pt x="41" y="47"/>
                    <a:pt x="40" y="47"/>
                  </a:cubicBezTo>
                  <a:cubicBezTo>
                    <a:pt x="39" y="48"/>
                    <a:pt x="39" y="48"/>
                    <a:pt x="39" y="48"/>
                  </a:cubicBezTo>
                  <a:cubicBezTo>
                    <a:pt x="38" y="47"/>
                    <a:pt x="38" y="47"/>
                    <a:pt x="38" y="47"/>
                  </a:cubicBezTo>
                  <a:cubicBezTo>
                    <a:pt x="39" y="47"/>
                    <a:pt x="39" y="47"/>
                    <a:pt x="39" y="47"/>
                  </a:cubicBezTo>
                  <a:cubicBezTo>
                    <a:pt x="40" y="46"/>
                    <a:pt x="40" y="46"/>
                    <a:pt x="41" y="46"/>
                  </a:cubicBezTo>
                  <a:cubicBezTo>
                    <a:pt x="41" y="46"/>
                    <a:pt x="41" y="45"/>
                    <a:pt x="41" y="45"/>
                  </a:cubicBezTo>
                  <a:cubicBezTo>
                    <a:pt x="41" y="45"/>
                    <a:pt x="40" y="45"/>
                    <a:pt x="39" y="46"/>
                  </a:cubicBezTo>
                  <a:cubicBezTo>
                    <a:pt x="38" y="47"/>
                    <a:pt x="38" y="47"/>
                    <a:pt x="37" y="46"/>
                  </a:cubicBezTo>
                  <a:cubicBezTo>
                    <a:pt x="37" y="46"/>
                    <a:pt x="37" y="45"/>
                    <a:pt x="37" y="45"/>
                  </a:cubicBezTo>
                  <a:cubicBezTo>
                    <a:pt x="38" y="45"/>
                    <a:pt x="38" y="45"/>
                    <a:pt x="39" y="44"/>
                  </a:cubicBezTo>
                  <a:cubicBezTo>
                    <a:pt x="39" y="44"/>
                    <a:pt x="40" y="44"/>
                    <a:pt x="40" y="44"/>
                  </a:cubicBezTo>
                  <a:cubicBezTo>
                    <a:pt x="40" y="43"/>
                    <a:pt x="39" y="43"/>
                    <a:pt x="39" y="43"/>
                  </a:cubicBezTo>
                  <a:cubicBezTo>
                    <a:pt x="39" y="43"/>
                    <a:pt x="39" y="43"/>
                    <a:pt x="38" y="43"/>
                  </a:cubicBezTo>
                  <a:cubicBezTo>
                    <a:pt x="38" y="43"/>
                    <a:pt x="38" y="44"/>
                    <a:pt x="37" y="44"/>
                  </a:cubicBezTo>
                  <a:cubicBezTo>
                    <a:pt x="37" y="45"/>
                    <a:pt x="36" y="45"/>
                    <a:pt x="36" y="45"/>
                  </a:cubicBezTo>
                  <a:cubicBezTo>
                    <a:pt x="36" y="44"/>
                    <a:pt x="37" y="43"/>
                    <a:pt x="39" y="42"/>
                  </a:cubicBezTo>
                  <a:cubicBezTo>
                    <a:pt x="40" y="41"/>
                    <a:pt x="40" y="41"/>
                    <a:pt x="40" y="41"/>
                  </a:cubicBezTo>
                  <a:cubicBezTo>
                    <a:pt x="39" y="40"/>
                    <a:pt x="39" y="41"/>
                    <a:pt x="37" y="42"/>
                  </a:cubicBezTo>
                  <a:cubicBezTo>
                    <a:pt x="35" y="43"/>
                    <a:pt x="35" y="43"/>
                    <a:pt x="35" y="43"/>
                  </a:cubicBezTo>
                  <a:cubicBezTo>
                    <a:pt x="35" y="43"/>
                    <a:pt x="35" y="43"/>
                    <a:pt x="35" y="43"/>
                  </a:cubicBezTo>
                  <a:cubicBezTo>
                    <a:pt x="35" y="42"/>
                    <a:pt x="35" y="42"/>
                    <a:pt x="35" y="41"/>
                  </a:cubicBezTo>
                  <a:cubicBezTo>
                    <a:pt x="36" y="41"/>
                    <a:pt x="36" y="40"/>
                    <a:pt x="36" y="40"/>
                  </a:cubicBezTo>
                  <a:cubicBezTo>
                    <a:pt x="36" y="40"/>
                    <a:pt x="36" y="40"/>
                    <a:pt x="35" y="41"/>
                  </a:cubicBezTo>
                  <a:cubicBezTo>
                    <a:pt x="34" y="41"/>
                    <a:pt x="34" y="41"/>
                    <a:pt x="34" y="41"/>
                  </a:cubicBezTo>
                  <a:cubicBezTo>
                    <a:pt x="34" y="41"/>
                    <a:pt x="34" y="40"/>
                    <a:pt x="34" y="40"/>
                  </a:cubicBezTo>
                  <a:cubicBezTo>
                    <a:pt x="35" y="40"/>
                    <a:pt x="35" y="39"/>
                    <a:pt x="35" y="39"/>
                  </a:cubicBezTo>
                  <a:cubicBezTo>
                    <a:pt x="36" y="39"/>
                    <a:pt x="35" y="38"/>
                    <a:pt x="35" y="38"/>
                  </a:cubicBezTo>
                  <a:cubicBezTo>
                    <a:pt x="35" y="38"/>
                    <a:pt x="35" y="38"/>
                    <a:pt x="34" y="39"/>
                  </a:cubicBezTo>
                  <a:cubicBezTo>
                    <a:pt x="33" y="40"/>
                    <a:pt x="33" y="40"/>
                    <a:pt x="33" y="39"/>
                  </a:cubicBezTo>
                  <a:cubicBezTo>
                    <a:pt x="32" y="39"/>
                    <a:pt x="33" y="39"/>
                    <a:pt x="33" y="39"/>
                  </a:cubicBezTo>
                  <a:cubicBezTo>
                    <a:pt x="33" y="39"/>
                    <a:pt x="34" y="38"/>
                    <a:pt x="34" y="38"/>
                  </a:cubicBezTo>
                  <a:cubicBezTo>
                    <a:pt x="35" y="37"/>
                    <a:pt x="35" y="37"/>
                    <a:pt x="35" y="37"/>
                  </a:cubicBezTo>
                  <a:cubicBezTo>
                    <a:pt x="35" y="37"/>
                    <a:pt x="35" y="37"/>
                    <a:pt x="35" y="37"/>
                  </a:cubicBezTo>
                  <a:cubicBezTo>
                    <a:pt x="34" y="36"/>
                    <a:pt x="34" y="36"/>
                    <a:pt x="33" y="37"/>
                  </a:cubicBezTo>
                  <a:cubicBezTo>
                    <a:pt x="33" y="37"/>
                    <a:pt x="32" y="38"/>
                    <a:pt x="32" y="38"/>
                  </a:cubicBezTo>
                  <a:cubicBezTo>
                    <a:pt x="32" y="38"/>
                    <a:pt x="31" y="37"/>
                    <a:pt x="32" y="37"/>
                  </a:cubicBezTo>
                  <a:cubicBezTo>
                    <a:pt x="32" y="37"/>
                    <a:pt x="32" y="37"/>
                    <a:pt x="33" y="36"/>
                  </a:cubicBezTo>
                  <a:cubicBezTo>
                    <a:pt x="34" y="36"/>
                    <a:pt x="34" y="36"/>
                    <a:pt x="34" y="35"/>
                  </a:cubicBezTo>
                  <a:cubicBezTo>
                    <a:pt x="33" y="35"/>
                    <a:pt x="33" y="35"/>
                    <a:pt x="32" y="36"/>
                  </a:cubicBezTo>
                  <a:cubicBezTo>
                    <a:pt x="32" y="36"/>
                    <a:pt x="31" y="36"/>
                    <a:pt x="31" y="36"/>
                  </a:cubicBezTo>
                  <a:cubicBezTo>
                    <a:pt x="30" y="36"/>
                    <a:pt x="32" y="35"/>
                    <a:pt x="33" y="34"/>
                  </a:cubicBezTo>
                  <a:cubicBezTo>
                    <a:pt x="34" y="33"/>
                    <a:pt x="34" y="33"/>
                    <a:pt x="34" y="33"/>
                  </a:cubicBezTo>
                  <a:cubicBezTo>
                    <a:pt x="34" y="32"/>
                    <a:pt x="34" y="32"/>
                    <a:pt x="34" y="32"/>
                  </a:cubicBezTo>
                  <a:cubicBezTo>
                    <a:pt x="34" y="32"/>
                    <a:pt x="33" y="33"/>
                    <a:pt x="32" y="34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29" y="34"/>
                    <a:pt x="30" y="34"/>
                    <a:pt x="30" y="33"/>
                  </a:cubicBezTo>
                  <a:cubicBezTo>
                    <a:pt x="31" y="33"/>
                    <a:pt x="31" y="33"/>
                    <a:pt x="31" y="32"/>
                  </a:cubicBezTo>
                  <a:cubicBezTo>
                    <a:pt x="31" y="31"/>
                    <a:pt x="30" y="31"/>
                    <a:pt x="30" y="32"/>
                  </a:cubicBezTo>
                  <a:cubicBezTo>
                    <a:pt x="29" y="33"/>
                    <a:pt x="29" y="33"/>
                    <a:pt x="28" y="33"/>
                  </a:cubicBezTo>
                  <a:cubicBezTo>
                    <a:pt x="28" y="33"/>
                    <a:pt x="28" y="33"/>
                    <a:pt x="28" y="32"/>
                  </a:cubicBezTo>
                  <a:cubicBezTo>
                    <a:pt x="30" y="31"/>
                    <a:pt x="30" y="31"/>
                    <a:pt x="30" y="31"/>
                  </a:cubicBezTo>
                  <a:cubicBezTo>
                    <a:pt x="30" y="30"/>
                    <a:pt x="29" y="30"/>
                    <a:pt x="29" y="31"/>
                  </a:cubicBezTo>
                  <a:cubicBezTo>
                    <a:pt x="29" y="31"/>
                    <a:pt x="28" y="31"/>
                    <a:pt x="28" y="31"/>
                  </a:cubicBezTo>
                  <a:cubicBezTo>
                    <a:pt x="27" y="32"/>
                    <a:pt x="27" y="32"/>
                    <a:pt x="27" y="31"/>
                  </a:cubicBezTo>
                  <a:cubicBezTo>
                    <a:pt x="26" y="31"/>
                    <a:pt x="26" y="31"/>
                    <a:pt x="27" y="31"/>
                  </a:cubicBezTo>
                  <a:cubicBezTo>
                    <a:pt x="28" y="30"/>
                    <a:pt x="29" y="30"/>
                    <a:pt x="29" y="29"/>
                  </a:cubicBezTo>
                  <a:cubicBezTo>
                    <a:pt x="29" y="29"/>
                    <a:pt x="29" y="29"/>
                    <a:pt x="29" y="29"/>
                  </a:cubicBezTo>
                  <a:cubicBezTo>
                    <a:pt x="29" y="28"/>
                    <a:pt x="28" y="29"/>
                    <a:pt x="28" y="29"/>
                  </a:cubicBezTo>
                  <a:cubicBezTo>
                    <a:pt x="28" y="29"/>
                    <a:pt x="27" y="29"/>
                    <a:pt x="27" y="30"/>
                  </a:cubicBezTo>
                  <a:cubicBezTo>
                    <a:pt x="26" y="30"/>
                    <a:pt x="26" y="30"/>
                    <a:pt x="26" y="30"/>
                  </a:cubicBezTo>
                  <a:cubicBezTo>
                    <a:pt x="25" y="30"/>
                    <a:pt x="25" y="30"/>
                    <a:pt x="26" y="29"/>
                  </a:cubicBezTo>
                  <a:cubicBezTo>
                    <a:pt x="27" y="29"/>
                    <a:pt x="28" y="28"/>
                    <a:pt x="27" y="27"/>
                  </a:cubicBezTo>
                  <a:cubicBezTo>
                    <a:pt x="27" y="27"/>
                    <a:pt x="27" y="27"/>
                    <a:pt x="27" y="27"/>
                  </a:cubicBezTo>
                  <a:cubicBezTo>
                    <a:pt x="27" y="27"/>
                    <a:pt x="27" y="27"/>
                    <a:pt x="26" y="28"/>
                  </a:cubicBezTo>
                  <a:cubicBezTo>
                    <a:pt x="25" y="29"/>
                    <a:pt x="25" y="29"/>
                    <a:pt x="24" y="29"/>
                  </a:cubicBezTo>
                  <a:cubicBezTo>
                    <a:pt x="24" y="28"/>
                    <a:pt x="24" y="28"/>
                    <a:pt x="27" y="26"/>
                  </a:cubicBezTo>
                  <a:cubicBezTo>
                    <a:pt x="28" y="25"/>
                    <a:pt x="28" y="25"/>
                    <a:pt x="27" y="25"/>
                  </a:cubicBezTo>
                  <a:cubicBezTo>
                    <a:pt x="27" y="25"/>
                    <a:pt x="26" y="25"/>
                    <a:pt x="25" y="26"/>
                  </a:cubicBezTo>
                  <a:cubicBezTo>
                    <a:pt x="24" y="26"/>
                    <a:pt x="24" y="27"/>
                    <a:pt x="23" y="27"/>
                  </a:cubicBezTo>
                  <a:cubicBezTo>
                    <a:pt x="23" y="27"/>
                    <a:pt x="23" y="27"/>
                    <a:pt x="23" y="27"/>
                  </a:cubicBezTo>
                  <a:cubicBezTo>
                    <a:pt x="23" y="26"/>
                    <a:pt x="23" y="26"/>
                    <a:pt x="24" y="25"/>
                  </a:cubicBezTo>
                  <a:cubicBezTo>
                    <a:pt x="24" y="25"/>
                    <a:pt x="25" y="24"/>
                    <a:pt x="25" y="24"/>
                  </a:cubicBezTo>
                  <a:cubicBezTo>
                    <a:pt x="25" y="24"/>
                    <a:pt x="24" y="24"/>
                    <a:pt x="24" y="24"/>
                  </a:cubicBezTo>
                  <a:cubicBezTo>
                    <a:pt x="24" y="24"/>
                    <a:pt x="23" y="24"/>
                    <a:pt x="23" y="25"/>
                  </a:cubicBezTo>
                  <a:cubicBezTo>
                    <a:pt x="22" y="25"/>
                    <a:pt x="22" y="26"/>
                    <a:pt x="21" y="25"/>
                  </a:cubicBezTo>
                  <a:cubicBezTo>
                    <a:pt x="21" y="25"/>
                    <a:pt x="21" y="25"/>
                    <a:pt x="22" y="24"/>
                  </a:cubicBezTo>
                  <a:cubicBezTo>
                    <a:pt x="23" y="23"/>
                    <a:pt x="23" y="23"/>
                    <a:pt x="23" y="23"/>
                  </a:cubicBezTo>
                  <a:cubicBezTo>
                    <a:pt x="23" y="22"/>
                    <a:pt x="22" y="22"/>
                    <a:pt x="22" y="22"/>
                  </a:cubicBezTo>
                  <a:cubicBezTo>
                    <a:pt x="22" y="23"/>
                    <a:pt x="22" y="23"/>
                    <a:pt x="21" y="23"/>
                  </a:cubicBezTo>
                  <a:cubicBezTo>
                    <a:pt x="21" y="23"/>
                    <a:pt x="20" y="24"/>
                    <a:pt x="20" y="24"/>
                  </a:cubicBezTo>
                  <a:cubicBezTo>
                    <a:pt x="20" y="24"/>
                    <a:pt x="20" y="24"/>
                    <a:pt x="20" y="23"/>
                  </a:cubicBezTo>
                  <a:cubicBezTo>
                    <a:pt x="20" y="23"/>
                    <a:pt x="20" y="23"/>
                    <a:pt x="21" y="23"/>
                  </a:cubicBezTo>
                  <a:cubicBezTo>
                    <a:pt x="22" y="22"/>
                    <a:pt x="22" y="21"/>
                    <a:pt x="22" y="21"/>
                  </a:cubicBezTo>
                  <a:cubicBezTo>
                    <a:pt x="22" y="21"/>
                    <a:pt x="21" y="21"/>
                    <a:pt x="21" y="22"/>
                  </a:cubicBezTo>
                  <a:cubicBezTo>
                    <a:pt x="20" y="22"/>
                    <a:pt x="19" y="23"/>
                    <a:pt x="19" y="22"/>
                  </a:cubicBezTo>
                  <a:cubicBezTo>
                    <a:pt x="19" y="22"/>
                    <a:pt x="19" y="22"/>
                    <a:pt x="20" y="21"/>
                  </a:cubicBezTo>
                  <a:cubicBezTo>
                    <a:pt x="21" y="20"/>
                    <a:pt x="22" y="19"/>
                    <a:pt x="21" y="19"/>
                  </a:cubicBezTo>
                  <a:cubicBezTo>
                    <a:pt x="20" y="19"/>
                    <a:pt x="20" y="20"/>
                    <a:pt x="19" y="20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8" y="21"/>
                    <a:pt x="18" y="20"/>
                    <a:pt x="18" y="20"/>
                  </a:cubicBezTo>
                  <a:cubicBezTo>
                    <a:pt x="18" y="20"/>
                    <a:pt x="18" y="19"/>
                    <a:pt x="19" y="19"/>
                  </a:cubicBezTo>
                  <a:cubicBezTo>
                    <a:pt x="20" y="17"/>
                    <a:pt x="21" y="17"/>
                    <a:pt x="20" y="17"/>
                  </a:cubicBezTo>
                  <a:cubicBezTo>
                    <a:pt x="20" y="17"/>
                    <a:pt x="19" y="17"/>
                    <a:pt x="19" y="18"/>
                  </a:cubicBezTo>
                  <a:cubicBezTo>
                    <a:pt x="18" y="18"/>
                    <a:pt x="17" y="19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6" y="18"/>
                    <a:pt x="16" y="18"/>
                    <a:pt x="17" y="18"/>
                  </a:cubicBezTo>
                  <a:cubicBezTo>
                    <a:pt x="18" y="17"/>
                    <a:pt x="18" y="17"/>
                    <a:pt x="18" y="16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7" y="16"/>
                    <a:pt x="17" y="17"/>
                    <a:pt x="17" y="17"/>
                  </a:cubicBezTo>
                  <a:cubicBezTo>
                    <a:pt x="17" y="17"/>
                    <a:pt x="16" y="17"/>
                    <a:pt x="16" y="17"/>
                  </a:cubicBezTo>
                  <a:cubicBezTo>
                    <a:pt x="16" y="17"/>
                    <a:pt x="16" y="17"/>
                    <a:pt x="15" y="17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16" y="14"/>
                    <a:pt x="15" y="14"/>
                    <a:pt x="15" y="15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5"/>
                    <a:pt x="14" y="14"/>
                    <a:pt x="14" y="14"/>
                  </a:cubicBezTo>
                  <a:cubicBezTo>
                    <a:pt x="15" y="14"/>
                    <a:pt x="15" y="13"/>
                    <a:pt x="15" y="13"/>
                  </a:cubicBezTo>
                  <a:cubicBezTo>
                    <a:pt x="16" y="12"/>
                    <a:pt x="16" y="12"/>
                    <a:pt x="15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2"/>
                    <a:pt x="14" y="13"/>
                    <a:pt x="14" y="13"/>
                  </a:cubicBezTo>
                  <a:cubicBezTo>
                    <a:pt x="13" y="13"/>
                    <a:pt x="13" y="14"/>
                    <a:pt x="13" y="14"/>
                  </a:cubicBezTo>
                  <a:cubicBezTo>
                    <a:pt x="13" y="14"/>
                    <a:pt x="13" y="13"/>
                    <a:pt x="14" y="13"/>
                  </a:cubicBezTo>
                  <a:cubicBezTo>
                    <a:pt x="14" y="12"/>
                    <a:pt x="14" y="12"/>
                    <a:pt x="14" y="1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4" y="11"/>
                    <a:pt x="13" y="12"/>
                    <a:pt x="13" y="12"/>
                  </a:cubicBezTo>
                  <a:cubicBezTo>
                    <a:pt x="13" y="12"/>
                    <a:pt x="12" y="12"/>
                    <a:pt x="12" y="12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2"/>
                    <a:pt x="12" y="12"/>
                    <a:pt x="13" y="11"/>
                  </a:cubicBezTo>
                  <a:cubicBezTo>
                    <a:pt x="14" y="10"/>
                    <a:pt x="14" y="10"/>
                    <a:pt x="14" y="9"/>
                  </a:cubicBezTo>
                  <a:cubicBezTo>
                    <a:pt x="14" y="9"/>
                    <a:pt x="13" y="9"/>
                    <a:pt x="12" y="10"/>
                  </a:cubicBezTo>
                  <a:cubicBezTo>
                    <a:pt x="12" y="10"/>
                    <a:pt x="12" y="10"/>
                    <a:pt x="11" y="11"/>
                  </a:cubicBezTo>
                  <a:cubicBezTo>
                    <a:pt x="11" y="11"/>
                    <a:pt x="10" y="11"/>
                    <a:pt x="10" y="11"/>
                  </a:cubicBezTo>
                  <a:cubicBezTo>
                    <a:pt x="10" y="10"/>
                    <a:pt x="10" y="10"/>
                    <a:pt x="11" y="10"/>
                  </a:cubicBezTo>
                  <a:cubicBezTo>
                    <a:pt x="11" y="10"/>
                    <a:pt x="11" y="10"/>
                    <a:pt x="11" y="9"/>
                  </a:cubicBezTo>
                  <a:cubicBezTo>
                    <a:pt x="11" y="9"/>
                    <a:pt x="11" y="8"/>
                    <a:pt x="11" y="8"/>
                  </a:cubicBezTo>
                  <a:cubicBezTo>
                    <a:pt x="11" y="9"/>
                    <a:pt x="10" y="9"/>
                    <a:pt x="10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8" y="9"/>
                    <a:pt x="9" y="9"/>
                    <a:pt x="9" y="8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9" y="6"/>
                    <a:pt x="9" y="7"/>
                    <a:pt x="9" y="7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6" y="7"/>
                    <a:pt x="6" y="7"/>
                    <a:pt x="7" y="7"/>
                  </a:cubicBezTo>
                  <a:cubicBezTo>
                    <a:pt x="7" y="7"/>
                    <a:pt x="7" y="7"/>
                    <a:pt x="8" y="7"/>
                  </a:cubicBezTo>
                  <a:cubicBezTo>
                    <a:pt x="9" y="6"/>
                    <a:pt x="9" y="5"/>
                    <a:pt x="8" y="5"/>
                  </a:cubicBezTo>
                  <a:cubicBezTo>
                    <a:pt x="8" y="5"/>
                    <a:pt x="7" y="5"/>
                    <a:pt x="7" y="5"/>
                  </a:cubicBezTo>
                  <a:cubicBezTo>
                    <a:pt x="7" y="5"/>
                    <a:pt x="7" y="5"/>
                    <a:pt x="6" y="5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7" y="4"/>
                    <a:pt x="7" y="4"/>
                  </a:cubicBezTo>
                  <a:cubicBezTo>
                    <a:pt x="7" y="4"/>
                    <a:pt x="7" y="4"/>
                    <a:pt x="8" y="4"/>
                  </a:cubicBezTo>
                  <a:cubicBezTo>
                    <a:pt x="8" y="5"/>
                    <a:pt x="9" y="5"/>
                    <a:pt x="10" y="5"/>
                  </a:cubicBezTo>
                  <a:cubicBezTo>
                    <a:pt x="11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22" y="10"/>
                    <a:pt x="32" y="13"/>
                    <a:pt x="42" y="16"/>
                  </a:cubicBezTo>
                  <a:cubicBezTo>
                    <a:pt x="50" y="20"/>
                    <a:pt x="63" y="22"/>
                    <a:pt x="70" y="27"/>
                  </a:cubicBezTo>
                  <a:cubicBezTo>
                    <a:pt x="71" y="27"/>
                    <a:pt x="71" y="27"/>
                    <a:pt x="71" y="27"/>
                  </a:cubicBezTo>
                  <a:cubicBezTo>
                    <a:pt x="72" y="28"/>
                    <a:pt x="72" y="28"/>
                    <a:pt x="73" y="28"/>
                  </a:cubicBezTo>
                  <a:cubicBezTo>
                    <a:pt x="73" y="28"/>
                    <a:pt x="73" y="28"/>
                    <a:pt x="73" y="28"/>
                  </a:cubicBezTo>
                  <a:close/>
                  <a:moveTo>
                    <a:pt x="43" y="27"/>
                  </a:moveTo>
                  <a:cubicBezTo>
                    <a:pt x="33" y="23"/>
                    <a:pt x="26" y="17"/>
                    <a:pt x="36" y="29"/>
                  </a:cubicBezTo>
                  <a:cubicBezTo>
                    <a:pt x="38" y="32"/>
                    <a:pt x="46" y="42"/>
                    <a:pt x="46" y="42"/>
                  </a:cubicBezTo>
                  <a:cubicBezTo>
                    <a:pt x="51" y="38"/>
                    <a:pt x="57" y="34"/>
                    <a:pt x="56" y="32"/>
                  </a:cubicBezTo>
                  <a:cubicBezTo>
                    <a:pt x="56" y="31"/>
                    <a:pt x="51" y="30"/>
                    <a:pt x="43" y="27"/>
                  </a:cubicBezTo>
                  <a:close/>
                  <a:moveTo>
                    <a:pt x="54" y="33"/>
                  </a:moveTo>
                  <a:cubicBezTo>
                    <a:pt x="52" y="36"/>
                    <a:pt x="47" y="40"/>
                    <a:pt x="47" y="40"/>
                  </a:cubicBezTo>
                  <a:cubicBezTo>
                    <a:pt x="46" y="39"/>
                    <a:pt x="37" y="29"/>
                    <a:pt x="35" y="26"/>
                  </a:cubicBezTo>
                  <a:cubicBezTo>
                    <a:pt x="35" y="24"/>
                    <a:pt x="41" y="27"/>
                    <a:pt x="43" y="28"/>
                  </a:cubicBezTo>
                  <a:cubicBezTo>
                    <a:pt x="54" y="33"/>
                    <a:pt x="53" y="32"/>
                    <a:pt x="54" y="33"/>
                  </a:cubicBezTo>
                  <a:close/>
                  <a:moveTo>
                    <a:pt x="5" y="3"/>
                  </a:move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5"/>
                  </a:cubicBezTo>
                  <a:cubicBezTo>
                    <a:pt x="5" y="5"/>
                    <a:pt x="5" y="5"/>
                    <a:pt x="4" y="4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6" name="Freeform 322"/>
            <p:cNvSpPr>
              <a:spLocks noEditPoints="1"/>
            </p:cNvSpPr>
            <p:nvPr/>
          </p:nvSpPr>
          <p:spPr bwMode="auto">
            <a:xfrm>
              <a:off x="2200" y="630"/>
              <a:ext cx="22" cy="44"/>
            </a:xfrm>
            <a:custGeom>
              <a:avLst/>
              <a:gdLst>
                <a:gd name="T0" fmla="*/ 3 w 17"/>
                <a:gd name="T1" fmla="*/ 33 h 35"/>
                <a:gd name="T2" fmla="*/ 2 w 17"/>
                <a:gd name="T3" fmla="*/ 19 h 35"/>
                <a:gd name="T4" fmla="*/ 1 w 17"/>
                <a:gd name="T5" fmla="*/ 13 h 35"/>
                <a:gd name="T6" fmla="*/ 1 w 17"/>
                <a:gd name="T7" fmla="*/ 8 h 35"/>
                <a:gd name="T8" fmla="*/ 4 w 17"/>
                <a:gd name="T9" fmla="*/ 5 h 35"/>
                <a:gd name="T10" fmla="*/ 6 w 17"/>
                <a:gd name="T11" fmla="*/ 3 h 35"/>
                <a:gd name="T12" fmla="*/ 8 w 17"/>
                <a:gd name="T13" fmla="*/ 2 h 35"/>
                <a:gd name="T14" fmla="*/ 11 w 17"/>
                <a:gd name="T15" fmla="*/ 1 h 35"/>
                <a:gd name="T16" fmla="*/ 10 w 17"/>
                <a:gd name="T17" fmla="*/ 1 h 35"/>
                <a:gd name="T18" fmla="*/ 9 w 17"/>
                <a:gd name="T19" fmla="*/ 2 h 35"/>
                <a:gd name="T20" fmla="*/ 7 w 17"/>
                <a:gd name="T21" fmla="*/ 5 h 35"/>
                <a:gd name="T22" fmla="*/ 5 w 17"/>
                <a:gd name="T23" fmla="*/ 6 h 35"/>
                <a:gd name="T24" fmla="*/ 3 w 17"/>
                <a:gd name="T25" fmla="*/ 7 h 35"/>
                <a:gd name="T26" fmla="*/ 2 w 17"/>
                <a:gd name="T27" fmla="*/ 11 h 35"/>
                <a:gd name="T28" fmla="*/ 3 w 17"/>
                <a:gd name="T29" fmla="*/ 13 h 35"/>
                <a:gd name="T30" fmla="*/ 5 w 17"/>
                <a:gd name="T31" fmla="*/ 11 h 35"/>
                <a:gd name="T32" fmla="*/ 8 w 17"/>
                <a:gd name="T33" fmla="*/ 13 h 35"/>
                <a:gd name="T34" fmla="*/ 10 w 17"/>
                <a:gd name="T35" fmla="*/ 15 h 35"/>
                <a:gd name="T36" fmla="*/ 13 w 17"/>
                <a:gd name="T37" fmla="*/ 18 h 35"/>
                <a:gd name="T38" fmla="*/ 14 w 17"/>
                <a:gd name="T39" fmla="*/ 19 h 35"/>
                <a:gd name="T40" fmla="*/ 16 w 17"/>
                <a:gd name="T41" fmla="*/ 28 h 35"/>
                <a:gd name="T42" fmla="*/ 16 w 17"/>
                <a:gd name="T43" fmla="*/ 30 h 35"/>
                <a:gd name="T44" fmla="*/ 17 w 17"/>
                <a:gd name="T45" fmla="*/ 33 h 35"/>
                <a:gd name="T46" fmla="*/ 14 w 17"/>
                <a:gd name="T47" fmla="*/ 33 h 35"/>
                <a:gd name="T48" fmla="*/ 10 w 17"/>
                <a:gd name="T49" fmla="*/ 34 h 35"/>
                <a:gd name="T50" fmla="*/ 4 w 17"/>
                <a:gd name="T51" fmla="*/ 35 h 35"/>
                <a:gd name="T52" fmla="*/ 8 w 17"/>
                <a:gd name="T53" fmla="*/ 34 h 35"/>
                <a:gd name="T54" fmla="*/ 7 w 17"/>
                <a:gd name="T55" fmla="*/ 28 h 35"/>
                <a:gd name="T56" fmla="*/ 10 w 17"/>
                <a:gd name="T57" fmla="*/ 27 h 35"/>
                <a:gd name="T58" fmla="*/ 11 w 17"/>
                <a:gd name="T59" fmla="*/ 31 h 35"/>
                <a:gd name="T60" fmla="*/ 11 w 17"/>
                <a:gd name="T61" fmla="*/ 33 h 35"/>
                <a:gd name="T62" fmla="*/ 13 w 17"/>
                <a:gd name="T63" fmla="*/ 33 h 35"/>
                <a:gd name="T64" fmla="*/ 16 w 17"/>
                <a:gd name="T65" fmla="*/ 32 h 35"/>
                <a:gd name="T66" fmla="*/ 15 w 17"/>
                <a:gd name="T67" fmla="*/ 26 h 35"/>
                <a:gd name="T68" fmla="*/ 12 w 17"/>
                <a:gd name="T69" fmla="*/ 20 h 35"/>
                <a:gd name="T70" fmla="*/ 6 w 17"/>
                <a:gd name="T71" fmla="*/ 21 h 35"/>
                <a:gd name="T72" fmla="*/ 3 w 17"/>
                <a:gd name="T73" fmla="*/ 31 h 35"/>
                <a:gd name="T74" fmla="*/ 4 w 17"/>
                <a:gd name="T75" fmla="*/ 35 h 35"/>
                <a:gd name="T76" fmla="*/ 2 w 17"/>
                <a:gd name="T77" fmla="*/ 23 h 35"/>
                <a:gd name="T78" fmla="*/ 6 w 17"/>
                <a:gd name="T79" fmla="*/ 27 h 35"/>
                <a:gd name="T80" fmla="*/ 6 w 17"/>
                <a:gd name="T81" fmla="*/ 25 h 35"/>
                <a:gd name="T82" fmla="*/ 3 w 17"/>
                <a:gd name="T83" fmla="*/ 25 h 35"/>
                <a:gd name="T84" fmla="*/ 5 w 17"/>
                <a:gd name="T85" fmla="*/ 23 h 35"/>
                <a:gd name="T86" fmla="*/ 4 w 17"/>
                <a:gd name="T87" fmla="*/ 25 h 35"/>
                <a:gd name="T88" fmla="*/ 4 w 17"/>
                <a:gd name="T89" fmla="*/ 25 h 35"/>
                <a:gd name="T90" fmla="*/ 10 w 17"/>
                <a:gd name="T91" fmla="*/ 23 h 35"/>
                <a:gd name="T92" fmla="*/ 13 w 17"/>
                <a:gd name="T93" fmla="*/ 21 h 35"/>
                <a:gd name="T94" fmla="*/ 14 w 17"/>
                <a:gd name="T95" fmla="*/ 24 h 35"/>
                <a:gd name="T96" fmla="*/ 13 w 17"/>
                <a:gd name="T97" fmla="*/ 25 h 35"/>
                <a:gd name="T98" fmla="*/ 11 w 17"/>
                <a:gd name="T99" fmla="*/ 24 h 35"/>
                <a:gd name="T100" fmla="*/ 11 w 17"/>
                <a:gd name="T101" fmla="*/ 22 h 35"/>
                <a:gd name="T102" fmla="*/ 13 w 17"/>
                <a:gd name="T103" fmla="*/ 22 h 35"/>
                <a:gd name="T104" fmla="*/ 11 w 17"/>
                <a:gd name="T105" fmla="*/ 33 h 35"/>
                <a:gd name="T106" fmla="*/ 8 w 17"/>
                <a:gd name="T107" fmla="*/ 29 h 35"/>
                <a:gd name="T108" fmla="*/ 6 w 17"/>
                <a:gd name="T109" fmla="*/ 21 h 35"/>
                <a:gd name="T110" fmla="*/ 12 w 17"/>
                <a:gd name="T111" fmla="*/ 18 h 35"/>
                <a:gd name="T112" fmla="*/ 9 w 17"/>
                <a:gd name="T113" fmla="*/ 15 h 35"/>
                <a:gd name="T114" fmla="*/ 5 w 17"/>
                <a:gd name="T115" fmla="*/ 13 h 35"/>
                <a:gd name="T116" fmla="*/ 3 w 17"/>
                <a:gd name="T117" fmla="*/ 18 h 35"/>
                <a:gd name="T118" fmla="*/ 2 w 17"/>
                <a:gd name="T119" fmla="*/ 18 h 35"/>
                <a:gd name="T120" fmla="*/ 2 w 17"/>
                <a:gd name="T121" fmla="*/ 13 h 35"/>
                <a:gd name="T122" fmla="*/ 2 w 17"/>
                <a:gd name="T123" fmla="*/ 18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7" h="35">
                  <a:moveTo>
                    <a:pt x="3" y="35"/>
                  </a:moveTo>
                  <a:cubicBezTo>
                    <a:pt x="3" y="35"/>
                    <a:pt x="3" y="35"/>
                    <a:pt x="3" y="35"/>
                  </a:cubicBezTo>
                  <a:cubicBezTo>
                    <a:pt x="3" y="35"/>
                    <a:pt x="3" y="35"/>
                    <a:pt x="3" y="35"/>
                  </a:cubicBezTo>
                  <a:cubicBezTo>
                    <a:pt x="3" y="35"/>
                    <a:pt x="3" y="35"/>
                    <a:pt x="3" y="35"/>
                  </a:cubicBezTo>
                  <a:cubicBezTo>
                    <a:pt x="3" y="35"/>
                    <a:pt x="3" y="35"/>
                    <a:pt x="3" y="35"/>
                  </a:cubicBezTo>
                  <a:cubicBezTo>
                    <a:pt x="3" y="35"/>
                    <a:pt x="3" y="35"/>
                    <a:pt x="3" y="35"/>
                  </a:cubicBezTo>
                  <a:cubicBezTo>
                    <a:pt x="3" y="35"/>
                    <a:pt x="3" y="35"/>
                    <a:pt x="3" y="35"/>
                  </a:cubicBezTo>
                  <a:cubicBezTo>
                    <a:pt x="3" y="35"/>
                    <a:pt x="3" y="34"/>
                    <a:pt x="3" y="33"/>
                  </a:cubicBezTo>
                  <a:cubicBezTo>
                    <a:pt x="1" y="23"/>
                    <a:pt x="1" y="22"/>
                    <a:pt x="0" y="22"/>
                  </a:cubicBezTo>
                  <a:cubicBezTo>
                    <a:pt x="0" y="22"/>
                    <a:pt x="0" y="22"/>
                    <a:pt x="1" y="21"/>
                  </a:cubicBezTo>
                  <a:cubicBezTo>
                    <a:pt x="1" y="21"/>
                    <a:pt x="1" y="21"/>
                    <a:pt x="1" y="21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1" y="19"/>
                    <a:pt x="2" y="19"/>
                    <a:pt x="2" y="19"/>
                  </a:cubicBezTo>
                  <a:cubicBezTo>
                    <a:pt x="2" y="19"/>
                    <a:pt x="2" y="19"/>
                    <a:pt x="2" y="18"/>
                  </a:cubicBezTo>
                  <a:cubicBezTo>
                    <a:pt x="2" y="17"/>
                    <a:pt x="1" y="17"/>
                    <a:pt x="1" y="16"/>
                  </a:cubicBezTo>
                  <a:cubicBezTo>
                    <a:pt x="1" y="16"/>
                    <a:pt x="1" y="16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3"/>
                    <a:pt x="1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2" y="13"/>
                    <a:pt x="1" y="13"/>
                  </a:cubicBezTo>
                  <a:cubicBezTo>
                    <a:pt x="1" y="13"/>
                    <a:pt x="1" y="13"/>
                    <a:pt x="1" y="12"/>
                  </a:cubicBezTo>
                  <a:cubicBezTo>
                    <a:pt x="1" y="12"/>
                    <a:pt x="1" y="11"/>
                    <a:pt x="1" y="11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9"/>
                    <a:pt x="1" y="9"/>
                  </a:cubicBezTo>
                  <a:cubicBezTo>
                    <a:pt x="1" y="9"/>
                    <a:pt x="1" y="8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7"/>
                    <a:pt x="2" y="7"/>
                  </a:cubicBezTo>
                  <a:cubicBezTo>
                    <a:pt x="2" y="7"/>
                    <a:pt x="2" y="7"/>
                    <a:pt x="2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4" y="5"/>
                    <a:pt x="4" y="5"/>
                  </a:cubicBezTo>
                  <a:cubicBezTo>
                    <a:pt x="4" y="5"/>
                    <a:pt x="4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4"/>
                    <a:pt x="5" y="4"/>
                  </a:cubicBezTo>
                  <a:cubicBezTo>
                    <a:pt x="5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2"/>
                    <a:pt x="8" y="2"/>
                    <a:pt x="8" y="2"/>
                  </a:cubicBezTo>
                  <a:cubicBezTo>
                    <a:pt x="8" y="1"/>
                    <a:pt x="8" y="1"/>
                    <a:pt x="8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10" y="1"/>
                    <a:pt x="10" y="1"/>
                  </a:cubicBezTo>
                  <a:cubicBezTo>
                    <a:pt x="10" y="0"/>
                    <a:pt x="10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0"/>
                    <a:pt x="11" y="1"/>
                    <a:pt x="11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1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1" y="2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0" y="1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10" y="1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9" y="3"/>
                    <a:pt x="10" y="3"/>
                  </a:cubicBezTo>
                  <a:cubicBezTo>
                    <a:pt x="10" y="3"/>
                    <a:pt x="9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7" y="4"/>
                    <a:pt x="7" y="4"/>
                    <a:pt x="8" y="4"/>
                  </a:cubicBezTo>
                  <a:cubicBezTo>
                    <a:pt x="8" y="5"/>
                    <a:pt x="8" y="5"/>
                    <a:pt x="7" y="5"/>
                  </a:cubicBezTo>
                  <a:cubicBezTo>
                    <a:pt x="7" y="5"/>
                    <a:pt x="7" y="5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6" y="4"/>
                    <a:pt x="6" y="4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4" y="5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3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9"/>
                    <a:pt x="3" y="9"/>
                  </a:cubicBezTo>
                  <a:cubicBezTo>
                    <a:pt x="3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1" y="9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10"/>
                    <a:pt x="1" y="10"/>
                    <a:pt x="2" y="10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2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2" y="13"/>
                    <a:pt x="2" y="13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2" y="13"/>
                    <a:pt x="3" y="13"/>
                    <a:pt x="3" y="13"/>
                  </a:cubicBezTo>
                  <a:cubicBezTo>
                    <a:pt x="3" y="12"/>
                    <a:pt x="3" y="13"/>
                    <a:pt x="3" y="13"/>
                  </a:cubicBezTo>
                  <a:cubicBezTo>
                    <a:pt x="3" y="13"/>
                    <a:pt x="3" y="13"/>
                    <a:pt x="3" y="14"/>
                  </a:cubicBezTo>
                  <a:cubicBezTo>
                    <a:pt x="3" y="14"/>
                    <a:pt x="4" y="15"/>
                    <a:pt x="4" y="15"/>
                  </a:cubicBezTo>
                  <a:cubicBezTo>
                    <a:pt x="4" y="15"/>
                    <a:pt x="4" y="14"/>
                    <a:pt x="4" y="14"/>
                  </a:cubicBezTo>
                  <a:cubicBezTo>
                    <a:pt x="4" y="14"/>
                    <a:pt x="4" y="14"/>
                    <a:pt x="4" y="13"/>
                  </a:cubicBezTo>
                  <a:cubicBezTo>
                    <a:pt x="4" y="13"/>
                    <a:pt x="5" y="13"/>
                    <a:pt x="5" y="12"/>
                  </a:cubicBezTo>
                  <a:cubicBezTo>
                    <a:pt x="5" y="12"/>
                    <a:pt x="5" y="11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1"/>
                    <a:pt x="6" y="11"/>
                    <a:pt x="6" y="12"/>
                  </a:cubicBezTo>
                  <a:cubicBezTo>
                    <a:pt x="6" y="12"/>
                    <a:pt x="6" y="12"/>
                    <a:pt x="7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7" y="12"/>
                    <a:pt x="7" y="13"/>
                    <a:pt x="8" y="13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8" y="14"/>
                    <a:pt x="8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6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1" y="16"/>
                    <a:pt x="12" y="17"/>
                    <a:pt x="12" y="17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3" y="17"/>
                    <a:pt x="13" y="18"/>
                    <a:pt x="13" y="18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13" y="18"/>
                    <a:pt x="13" y="18"/>
                    <a:pt x="14" y="18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4" y="19"/>
                    <a:pt x="14" y="19"/>
                    <a:pt x="14" y="20"/>
                  </a:cubicBezTo>
                  <a:cubicBezTo>
                    <a:pt x="14" y="20"/>
                    <a:pt x="15" y="21"/>
                    <a:pt x="15" y="22"/>
                  </a:cubicBezTo>
                  <a:cubicBezTo>
                    <a:pt x="15" y="23"/>
                    <a:pt x="15" y="24"/>
                    <a:pt x="15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5" y="25"/>
                    <a:pt x="15" y="25"/>
                    <a:pt x="15" y="25"/>
                  </a:cubicBezTo>
                  <a:cubicBezTo>
                    <a:pt x="16" y="26"/>
                    <a:pt x="16" y="27"/>
                    <a:pt x="16" y="28"/>
                  </a:cubicBezTo>
                  <a:cubicBezTo>
                    <a:pt x="16" y="28"/>
                    <a:pt x="16" y="28"/>
                    <a:pt x="16" y="28"/>
                  </a:cubicBezTo>
                  <a:cubicBezTo>
                    <a:pt x="16" y="28"/>
                    <a:pt x="16" y="28"/>
                    <a:pt x="16" y="28"/>
                  </a:cubicBezTo>
                  <a:cubicBezTo>
                    <a:pt x="16" y="28"/>
                    <a:pt x="16" y="28"/>
                    <a:pt x="16" y="28"/>
                  </a:cubicBezTo>
                  <a:cubicBezTo>
                    <a:pt x="16" y="28"/>
                    <a:pt x="16" y="28"/>
                    <a:pt x="16" y="29"/>
                  </a:cubicBezTo>
                  <a:cubicBezTo>
                    <a:pt x="16" y="29"/>
                    <a:pt x="16" y="29"/>
                    <a:pt x="16" y="29"/>
                  </a:cubicBezTo>
                  <a:cubicBezTo>
                    <a:pt x="16" y="29"/>
                    <a:pt x="16" y="29"/>
                    <a:pt x="16" y="29"/>
                  </a:cubicBezTo>
                  <a:cubicBezTo>
                    <a:pt x="16" y="29"/>
                    <a:pt x="16" y="29"/>
                    <a:pt x="16" y="29"/>
                  </a:cubicBezTo>
                  <a:cubicBezTo>
                    <a:pt x="16" y="29"/>
                    <a:pt x="16" y="29"/>
                    <a:pt x="16" y="29"/>
                  </a:cubicBezTo>
                  <a:cubicBezTo>
                    <a:pt x="16" y="29"/>
                    <a:pt x="16" y="29"/>
                    <a:pt x="16" y="29"/>
                  </a:cubicBezTo>
                  <a:cubicBezTo>
                    <a:pt x="16" y="29"/>
                    <a:pt x="16" y="29"/>
                    <a:pt x="16" y="30"/>
                  </a:cubicBezTo>
                  <a:cubicBezTo>
                    <a:pt x="16" y="30"/>
                    <a:pt x="16" y="32"/>
                    <a:pt x="16" y="32"/>
                  </a:cubicBezTo>
                  <a:cubicBezTo>
                    <a:pt x="17" y="32"/>
                    <a:pt x="17" y="32"/>
                    <a:pt x="17" y="32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6" y="32"/>
                    <a:pt x="17" y="32"/>
                    <a:pt x="17" y="32"/>
                  </a:cubicBezTo>
                  <a:cubicBezTo>
                    <a:pt x="17" y="32"/>
                    <a:pt x="17" y="32"/>
                    <a:pt x="17" y="32"/>
                  </a:cubicBezTo>
                  <a:cubicBezTo>
                    <a:pt x="17" y="32"/>
                    <a:pt x="17" y="32"/>
                    <a:pt x="17" y="32"/>
                  </a:cubicBezTo>
                  <a:cubicBezTo>
                    <a:pt x="17" y="32"/>
                    <a:pt x="17" y="32"/>
                    <a:pt x="17" y="32"/>
                  </a:cubicBezTo>
                  <a:cubicBezTo>
                    <a:pt x="17" y="32"/>
                    <a:pt x="17" y="32"/>
                    <a:pt x="17" y="33"/>
                  </a:cubicBezTo>
                  <a:cubicBezTo>
                    <a:pt x="17" y="33"/>
                    <a:pt x="17" y="33"/>
                    <a:pt x="17" y="33"/>
                  </a:cubicBezTo>
                  <a:cubicBezTo>
                    <a:pt x="16" y="32"/>
                    <a:pt x="16" y="32"/>
                    <a:pt x="16" y="33"/>
                  </a:cubicBezTo>
                  <a:cubicBezTo>
                    <a:pt x="17" y="33"/>
                    <a:pt x="16" y="33"/>
                    <a:pt x="16" y="33"/>
                  </a:cubicBezTo>
                  <a:cubicBezTo>
                    <a:pt x="16" y="33"/>
                    <a:pt x="15" y="33"/>
                    <a:pt x="15" y="33"/>
                  </a:cubicBezTo>
                  <a:cubicBezTo>
                    <a:pt x="15" y="33"/>
                    <a:pt x="15" y="33"/>
                    <a:pt x="15" y="33"/>
                  </a:cubicBezTo>
                  <a:cubicBezTo>
                    <a:pt x="15" y="33"/>
                    <a:pt x="15" y="33"/>
                    <a:pt x="15" y="33"/>
                  </a:cubicBezTo>
                  <a:cubicBezTo>
                    <a:pt x="15" y="33"/>
                    <a:pt x="14" y="33"/>
                    <a:pt x="14" y="33"/>
                  </a:cubicBezTo>
                  <a:cubicBezTo>
                    <a:pt x="14" y="33"/>
                    <a:pt x="14" y="33"/>
                    <a:pt x="14" y="33"/>
                  </a:cubicBezTo>
                  <a:cubicBezTo>
                    <a:pt x="14" y="33"/>
                    <a:pt x="14" y="33"/>
                    <a:pt x="14" y="33"/>
                  </a:cubicBezTo>
                  <a:cubicBezTo>
                    <a:pt x="14" y="33"/>
                    <a:pt x="14" y="33"/>
                    <a:pt x="13" y="33"/>
                  </a:cubicBezTo>
                  <a:cubicBezTo>
                    <a:pt x="13" y="33"/>
                    <a:pt x="13" y="33"/>
                    <a:pt x="13" y="33"/>
                  </a:cubicBezTo>
                  <a:cubicBezTo>
                    <a:pt x="13" y="33"/>
                    <a:pt x="13" y="33"/>
                    <a:pt x="13" y="33"/>
                  </a:cubicBezTo>
                  <a:cubicBezTo>
                    <a:pt x="13" y="33"/>
                    <a:pt x="12" y="33"/>
                    <a:pt x="12" y="33"/>
                  </a:cubicBezTo>
                  <a:cubicBezTo>
                    <a:pt x="12" y="33"/>
                    <a:pt x="12" y="33"/>
                    <a:pt x="12" y="33"/>
                  </a:cubicBezTo>
                  <a:cubicBezTo>
                    <a:pt x="12" y="33"/>
                    <a:pt x="12" y="33"/>
                    <a:pt x="12" y="33"/>
                  </a:cubicBezTo>
                  <a:cubicBezTo>
                    <a:pt x="12" y="33"/>
                    <a:pt x="11" y="33"/>
                    <a:pt x="10" y="34"/>
                  </a:cubicBezTo>
                  <a:cubicBezTo>
                    <a:pt x="10" y="34"/>
                    <a:pt x="10" y="34"/>
                    <a:pt x="9" y="34"/>
                  </a:cubicBezTo>
                  <a:cubicBezTo>
                    <a:pt x="9" y="34"/>
                    <a:pt x="9" y="34"/>
                    <a:pt x="8" y="34"/>
                  </a:cubicBezTo>
                  <a:cubicBezTo>
                    <a:pt x="8" y="34"/>
                    <a:pt x="7" y="34"/>
                    <a:pt x="7" y="34"/>
                  </a:cubicBezTo>
                  <a:cubicBezTo>
                    <a:pt x="6" y="34"/>
                    <a:pt x="6" y="34"/>
                    <a:pt x="6" y="34"/>
                  </a:cubicBezTo>
                  <a:cubicBezTo>
                    <a:pt x="6" y="34"/>
                    <a:pt x="6" y="34"/>
                    <a:pt x="6" y="35"/>
                  </a:cubicBezTo>
                  <a:cubicBezTo>
                    <a:pt x="6" y="35"/>
                    <a:pt x="6" y="35"/>
                    <a:pt x="6" y="34"/>
                  </a:cubicBezTo>
                  <a:cubicBezTo>
                    <a:pt x="6" y="34"/>
                    <a:pt x="5" y="34"/>
                    <a:pt x="5" y="35"/>
                  </a:cubicBezTo>
                  <a:cubicBezTo>
                    <a:pt x="5" y="35"/>
                    <a:pt x="4" y="35"/>
                    <a:pt x="4" y="35"/>
                  </a:cubicBezTo>
                  <a:cubicBezTo>
                    <a:pt x="3" y="35"/>
                    <a:pt x="3" y="35"/>
                    <a:pt x="3" y="35"/>
                  </a:cubicBezTo>
                  <a:close/>
                  <a:moveTo>
                    <a:pt x="4" y="35"/>
                  </a:moveTo>
                  <a:cubicBezTo>
                    <a:pt x="4" y="35"/>
                    <a:pt x="4" y="35"/>
                    <a:pt x="4" y="34"/>
                  </a:cubicBezTo>
                  <a:cubicBezTo>
                    <a:pt x="5" y="34"/>
                    <a:pt x="5" y="34"/>
                    <a:pt x="5" y="34"/>
                  </a:cubicBezTo>
                  <a:cubicBezTo>
                    <a:pt x="5" y="34"/>
                    <a:pt x="5" y="34"/>
                    <a:pt x="5" y="34"/>
                  </a:cubicBezTo>
                  <a:cubicBezTo>
                    <a:pt x="6" y="34"/>
                    <a:pt x="6" y="34"/>
                    <a:pt x="7" y="34"/>
                  </a:cubicBezTo>
                  <a:cubicBezTo>
                    <a:pt x="7" y="34"/>
                    <a:pt x="8" y="34"/>
                    <a:pt x="8" y="34"/>
                  </a:cubicBezTo>
                  <a:cubicBezTo>
                    <a:pt x="8" y="34"/>
                    <a:pt x="8" y="34"/>
                    <a:pt x="8" y="34"/>
                  </a:cubicBezTo>
                  <a:cubicBezTo>
                    <a:pt x="8" y="34"/>
                    <a:pt x="8" y="33"/>
                    <a:pt x="8" y="33"/>
                  </a:cubicBezTo>
                  <a:cubicBezTo>
                    <a:pt x="8" y="33"/>
                    <a:pt x="8" y="33"/>
                    <a:pt x="8" y="33"/>
                  </a:cubicBezTo>
                  <a:cubicBezTo>
                    <a:pt x="8" y="32"/>
                    <a:pt x="8" y="31"/>
                    <a:pt x="8" y="31"/>
                  </a:cubicBezTo>
                  <a:cubicBezTo>
                    <a:pt x="8" y="31"/>
                    <a:pt x="8" y="31"/>
                    <a:pt x="8" y="31"/>
                  </a:cubicBezTo>
                  <a:cubicBezTo>
                    <a:pt x="8" y="31"/>
                    <a:pt x="8" y="30"/>
                    <a:pt x="8" y="30"/>
                  </a:cubicBezTo>
                  <a:cubicBezTo>
                    <a:pt x="7" y="29"/>
                    <a:pt x="7" y="29"/>
                    <a:pt x="7" y="29"/>
                  </a:cubicBezTo>
                  <a:cubicBezTo>
                    <a:pt x="8" y="29"/>
                    <a:pt x="7" y="29"/>
                    <a:pt x="7" y="29"/>
                  </a:cubicBezTo>
                  <a:cubicBezTo>
                    <a:pt x="7" y="28"/>
                    <a:pt x="7" y="28"/>
                    <a:pt x="7" y="28"/>
                  </a:cubicBezTo>
                  <a:cubicBezTo>
                    <a:pt x="7" y="28"/>
                    <a:pt x="7" y="28"/>
                    <a:pt x="7" y="28"/>
                  </a:cubicBezTo>
                  <a:cubicBezTo>
                    <a:pt x="7" y="28"/>
                    <a:pt x="7" y="28"/>
                    <a:pt x="7" y="28"/>
                  </a:cubicBezTo>
                  <a:cubicBezTo>
                    <a:pt x="7" y="28"/>
                    <a:pt x="7" y="28"/>
                    <a:pt x="7" y="28"/>
                  </a:cubicBezTo>
                  <a:cubicBezTo>
                    <a:pt x="7" y="28"/>
                    <a:pt x="7" y="28"/>
                    <a:pt x="8" y="28"/>
                  </a:cubicBezTo>
                  <a:cubicBezTo>
                    <a:pt x="8" y="28"/>
                    <a:pt x="8" y="28"/>
                    <a:pt x="8" y="28"/>
                  </a:cubicBezTo>
                  <a:cubicBezTo>
                    <a:pt x="8" y="27"/>
                    <a:pt x="9" y="27"/>
                    <a:pt x="9" y="27"/>
                  </a:cubicBezTo>
                  <a:cubicBezTo>
                    <a:pt x="9" y="27"/>
                    <a:pt x="9" y="27"/>
                    <a:pt x="9" y="27"/>
                  </a:cubicBezTo>
                  <a:cubicBezTo>
                    <a:pt x="9" y="27"/>
                    <a:pt x="10" y="27"/>
                    <a:pt x="10" y="27"/>
                  </a:cubicBezTo>
                  <a:cubicBezTo>
                    <a:pt x="10" y="27"/>
                    <a:pt x="10" y="27"/>
                    <a:pt x="10" y="28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11" y="28"/>
                    <a:pt x="11" y="29"/>
                    <a:pt x="10" y="29"/>
                  </a:cubicBezTo>
                  <a:cubicBezTo>
                    <a:pt x="10" y="29"/>
                    <a:pt x="10" y="29"/>
                    <a:pt x="10" y="29"/>
                  </a:cubicBezTo>
                  <a:cubicBezTo>
                    <a:pt x="10" y="29"/>
                    <a:pt x="11" y="29"/>
                    <a:pt x="11" y="29"/>
                  </a:cubicBezTo>
                  <a:cubicBezTo>
                    <a:pt x="11" y="29"/>
                    <a:pt x="11" y="29"/>
                    <a:pt x="11" y="29"/>
                  </a:cubicBezTo>
                  <a:cubicBezTo>
                    <a:pt x="11" y="29"/>
                    <a:pt x="11" y="29"/>
                    <a:pt x="11" y="30"/>
                  </a:cubicBezTo>
                  <a:cubicBezTo>
                    <a:pt x="11" y="30"/>
                    <a:pt x="11" y="31"/>
                    <a:pt x="11" y="31"/>
                  </a:cubicBezTo>
                  <a:cubicBezTo>
                    <a:pt x="11" y="31"/>
                    <a:pt x="11" y="31"/>
                    <a:pt x="11" y="31"/>
                  </a:cubicBezTo>
                  <a:cubicBezTo>
                    <a:pt x="11" y="31"/>
                    <a:pt x="11" y="31"/>
                    <a:pt x="11" y="31"/>
                  </a:cubicBezTo>
                  <a:cubicBezTo>
                    <a:pt x="11" y="31"/>
                    <a:pt x="11" y="31"/>
                    <a:pt x="11" y="31"/>
                  </a:cubicBezTo>
                  <a:cubicBezTo>
                    <a:pt x="11" y="32"/>
                    <a:pt x="11" y="32"/>
                    <a:pt x="11" y="32"/>
                  </a:cubicBezTo>
                  <a:cubicBezTo>
                    <a:pt x="11" y="32"/>
                    <a:pt x="11" y="32"/>
                    <a:pt x="11" y="32"/>
                  </a:cubicBezTo>
                  <a:cubicBezTo>
                    <a:pt x="11" y="32"/>
                    <a:pt x="11" y="32"/>
                    <a:pt x="11" y="32"/>
                  </a:cubicBezTo>
                  <a:cubicBezTo>
                    <a:pt x="11" y="32"/>
                    <a:pt x="11" y="32"/>
                    <a:pt x="11" y="32"/>
                  </a:cubicBezTo>
                  <a:cubicBezTo>
                    <a:pt x="11" y="32"/>
                    <a:pt x="11" y="33"/>
                    <a:pt x="11" y="33"/>
                  </a:cubicBezTo>
                  <a:cubicBezTo>
                    <a:pt x="11" y="33"/>
                    <a:pt x="11" y="33"/>
                    <a:pt x="11" y="33"/>
                  </a:cubicBezTo>
                  <a:cubicBezTo>
                    <a:pt x="11" y="33"/>
                    <a:pt x="12" y="33"/>
                    <a:pt x="12" y="33"/>
                  </a:cubicBezTo>
                  <a:cubicBezTo>
                    <a:pt x="12" y="33"/>
                    <a:pt x="12" y="33"/>
                    <a:pt x="12" y="33"/>
                  </a:cubicBezTo>
                  <a:cubicBezTo>
                    <a:pt x="12" y="33"/>
                    <a:pt x="12" y="33"/>
                    <a:pt x="12" y="33"/>
                  </a:cubicBezTo>
                  <a:cubicBezTo>
                    <a:pt x="12" y="33"/>
                    <a:pt x="12" y="33"/>
                    <a:pt x="12" y="33"/>
                  </a:cubicBezTo>
                  <a:cubicBezTo>
                    <a:pt x="12" y="33"/>
                    <a:pt x="12" y="33"/>
                    <a:pt x="13" y="33"/>
                  </a:cubicBezTo>
                  <a:cubicBezTo>
                    <a:pt x="13" y="33"/>
                    <a:pt x="13" y="33"/>
                    <a:pt x="13" y="33"/>
                  </a:cubicBezTo>
                  <a:cubicBezTo>
                    <a:pt x="13" y="32"/>
                    <a:pt x="13" y="32"/>
                    <a:pt x="13" y="33"/>
                  </a:cubicBezTo>
                  <a:cubicBezTo>
                    <a:pt x="13" y="33"/>
                    <a:pt x="13" y="33"/>
                    <a:pt x="13" y="33"/>
                  </a:cubicBezTo>
                  <a:cubicBezTo>
                    <a:pt x="13" y="33"/>
                    <a:pt x="13" y="33"/>
                    <a:pt x="13" y="33"/>
                  </a:cubicBezTo>
                  <a:cubicBezTo>
                    <a:pt x="13" y="32"/>
                    <a:pt x="13" y="32"/>
                    <a:pt x="13" y="32"/>
                  </a:cubicBezTo>
                  <a:cubicBezTo>
                    <a:pt x="14" y="32"/>
                    <a:pt x="14" y="32"/>
                    <a:pt x="14" y="33"/>
                  </a:cubicBezTo>
                  <a:cubicBezTo>
                    <a:pt x="14" y="33"/>
                    <a:pt x="14" y="33"/>
                    <a:pt x="14" y="33"/>
                  </a:cubicBezTo>
                  <a:cubicBezTo>
                    <a:pt x="14" y="33"/>
                    <a:pt x="14" y="33"/>
                    <a:pt x="14" y="33"/>
                  </a:cubicBezTo>
                  <a:cubicBezTo>
                    <a:pt x="14" y="33"/>
                    <a:pt x="14" y="33"/>
                    <a:pt x="14" y="33"/>
                  </a:cubicBezTo>
                  <a:cubicBezTo>
                    <a:pt x="14" y="33"/>
                    <a:pt x="16" y="32"/>
                    <a:pt x="16" y="32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6" y="31"/>
                    <a:pt x="16" y="31"/>
                    <a:pt x="16" y="31"/>
                  </a:cubicBezTo>
                  <a:cubicBezTo>
                    <a:pt x="16" y="30"/>
                    <a:pt x="16" y="29"/>
                    <a:pt x="16" y="29"/>
                  </a:cubicBezTo>
                  <a:cubicBezTo>
                    <a:pt x="16" y="29"/>
                    <a:pt x="16" y="29"/>
                    <a:pt x="16" y="29"/>
                  </a:cubicBezTo>
                  <a:cubicBezTo>
                    <a:pt x="16" y="29"/>
                    <a:pt x="16" y="29"/>
                    <a:pt x="16" y="29"/>
                  </a:cubicBezTo>
                  <a:cubicBezTo>
                    <a:pt x="16" y="29"/>
                    <a:pt x="16" y="29"/>
                    <a:pt x="16" y="29"/>
                  </a:cubicBezTo>
                  <a:cubicBezTo>
                    <a:pt x="16" y="29"/>
                    <a:pt x="16" y="28"/>
                    <a:pt x="15" y="28"/>
                  </a:cubicBezTo>
                  <a:cubicBezTo>
                    <a:pt x="15" y="27"/>
                    <a:pt x="15" y="27"/>
                    <a:pt x="15" y="26"/>
                  </a:cubicBezTo>
                  <a:cubicBezTo>
                    <a:pt x="15" y="26"/>
                    <a:pt x="15" y="25"/>
                    <a:pt x="15" y="25"/>
                  </a:cubicBezTo>
                  <a:cubicBezTo>
                    <a:pt x="15" y="25"/>
                    <a:pt x="15" y="24"/>
                    <a:pt x="15" y="23"/>
                  </a:cubicBezTo>
                  <a:cubicBezTo>
                    <a:pt x="14" y="23"/>
                    <a:pt x="14" y="22"/>
                    <a:pt x="14" y="21"/>
                  </a:cubicBezTo>
                  <a:cubicBezTo>
                    <a:pt x="14" y="21"/>
                    <a:pt x="14" y="20"/>
                    <a:pt x="14" y="20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3" y="20"/>
                    <a:pt x="12" y="20"/>
                    <a:pt x="12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2" y="20"/>
                    <a:pt x="12" y="20"/>
                    <a:pt x="11" y="20"/>
                  </a:cubicBezTo>
                  <a:cubicBezTo>
                    <a:pt x="9" y="20"/>
                    <a:pt x="9" y="21"/>
                    <a:pt x="9" y="21"/>
                  </a:cubicBezTo>
                  <a:cubicBezTo>
                    <a:pt x="9" y="21"/>
                    <a:pt x="9" y="21"/>
                    <a:pt x="8" y="21"/>
                  </a:cubicBezTo>
                  <a:cubicBezTo>
                    <a:pt x="8" y="21"/>
                    <a:pt x="7" y="21"/>
                    <a:pt x="7" y="21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6" y="21"/>
                    <a:pt x="5" y="21"/>
                    <a:pt x="5" y="21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2" y="22"/>
                    <a:pt x="1" y="22"/>
                    <a:pt x="1" y="22"/>
                  </a:cubicBezTo>
                  <a:cubicBezTo>
                    <a:pt x="1" y="22"/>
                    <a:pt x="1" y="23"/>
                    <a:pt x="1" y="23"/>
                  </a:cubicBezTo>
                  <a:cubicBezTo>
                    <a:pt x="1" y="24"/>
                    <a:pt x="2" y="25"/>
                    <a:pt x="2" y="27"/>
                  </a:cubicBezTo>
                  <a:cubicBezTo>
                    <a:pt x="2" y="29"/>
                    <a:pt x="3" y="31"/>
                    <a:pt x="3" y="31"/>
                  </a:cubicBezTo>
                  <a:cubicBezTo>
                    <a:pt x="3" y="31"/>
                    <a:pt x="3" y="31"/>
                    <a:pt x="3" y="31"/>
                  </a:cubicBezTo>
                  <a:cubicBezTo>
                    <a:pt x="3" y="31"/>
                    <a:pt x="3" y="32"/>
                    <a:pt x="3" y="32"/>
                  </a:cubicBezTo>
                  <a:cubicBezTo>
                    <a:pt x="3" y="32"/>
                    <a:pt x="3" y="32"/>
                    <a:pt x="3" y="32"/>
                  </a:cubicBezTo>
                  <a:cubicBezTo>
                    <a:pt x="3" y="32"/>
                    <a:pt x="3" y="32"/>
                    <a:pt x="3" y="32"/>
                  </a:cubicBezTo>
                  <a:cubicBezTo>
                    <a:pt x="3" y="33"/>
                    <a:pt x="3" y="33"/>
                    <a:pt x="3" y="34"/>
                  </a:cubicBezTo>
                  <a:cubicBezTo>
                    <a:pt x="3" y="34"/>
                    <a:pt x="3" y="35"/>
                    <a:pt x="3" y="35"/>
                  </a:cubicBezTo>
                  <a:cubicBezTo>
                    <a:pt x="4" y="35"/>
                    <a:pt x="4" y="35"/>
                    <a:pt x="4" y="35"/>
                  </a:cubicBezTo>
                  <a:cubicBezTo>
                    <a:pt x="4" y="35"/>
                    <a:pt x="4" y="35"/>
                    <a:pt x="4" y="35"/>
                  </a:cubicBezTo>
                  <a:cubicBezTo>
                    <a:pt x="4" y="35"/>
                    <a:pt x="4" y="35"/>
                    <a:pt x="4" y="35"/>
                  </a:cubicBezTo>
                  <a:close/>
                  <a:moveTo>
                    <a:pt x="4" y="27"/>
                  </a:moveTo>
                  <a:cubicBezTo>
                    <a:pt x="4" y="27"/>
                    <a:pt x="4" y="27"/>
                    <a:pt x="4" y="27"/>
                  </a:cubicBezTo>
                  <a:cubicBezTo>
                    <a:pt x="3" y="27"/>
                    <a:pt x="3" y="27"/>
                    <a:pt x="3" y="27"/>
                  </a:cubicBezTo>
                  <a:cubicBezTo>
                    <a:pt x="3" y="27"/>
                    <a:pt x="3" y="27"/>
                    <a:pt x="3" y="27"/>
                  </a:cubicBezTo>
                  <a:cubicBezTo>
                    <a:pt x="3" y="27"/>
                    <a:pt x="3" y="26"/>
                    <a:pt x="3" y="26"/>
                  </a:cubicBezTo>
                  <a:cubicBezTo>
                    <a:pt x="2" y="26"/>
                    <a:pt x="2" y="25"/>
                    <a:pt x="2" y="24"/>
                  </a:cubicBezTo>
                  <a:cubicBezTo>
                    <a:pt x="2" y="23"/>
                    <a:pt x="2" y="23"/>
                    <a:pt x="2" y="23"/>
                  </a:cubicBezTo>
                  <a:cubicBezTo>
                    <a:pt x="2" y="23"/>
                    <a:pt x="2" y="23"/>
                    <a:pt x="2" y="23"/>
                  </a:cubicBezTo>
                  <a:cubicBezTo>
                    <a:pt x="2" y="23"/>
                    <a:pt x="2" y="23"/>
                    <a:pt x="2" y="23"/>
                  </a:cubicBezTo>
                  <a:cubicBezTo>
                    <a:pt x="2" y="23"/>
                    <a:pt x="3" y="23"/>
                    <a:pt x="4" y="23"/>
                  </a:cubicBezTo>
                  <a:cubicBezTo>
                    <a:pt x="4" y="23"/>
                    <a:pt x="4" y="23"/>
                    <a:pt x="5" y="23"/>
                  </a:cubicBezTo>
                  <a:cubicBezTo>
                    <a:pt x="6" y="23"/>
                    <a:pt x="6" y="23"/>
                    <a:pt x="6" y="23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6" y="25"/>
                    <a:pt x="6" y="25"/>
                    <a:pt x="6" y="25"/>
                  </a:cubicBezTo>
                  <a:cubicBezTo>
                    <a:pt x="6" y="25"/>
                    <a:pt x="6" y="26"/>
                    <a:pt x="6" y="26"/>
                  </a:cubicBezTo>
                  <a:cubicBezTo>
                    <a:pt x="6" y="26"/>
                    <a:pt x="6" y="26"/>
                    <a:pt x="6" y="27"/>
                  </a:cubicBezTo>
                  <a:cubicBezTo>
                    <a:pt x="6" y="27"/>
                    <a:pt x="6" y="27"/>
                    <a:pt x="6" y="27"/>
                  </a:cubicBezTo>
                  <a:cubicBezTo>
                    <a:pt x="6" y="27"/>
                    <a:pt x="6" y="27"/>
                    <a:pt x="6" y="27"/>
                  </a:cubicBezTo>
                  <a:cubicBezTo>
                    <a:pt x="6" y="27"/>
                    <a:pt x="5" y="27"/>
                    <a:pt x="5" y="27"/>
                  </a:cubicBezTo>
                  <a:cubicBezTo>
                    <a:pt x="5" y="27"/>
                    <a:pt x="5" y="27"/>
                    <a:pt x="5" y="27"/>
                  </a:cubicBezTo>
                  <a:cubicBezTo>
                    <a:pt x="5" y="27"/>
                    <a:pt x="5" y="27"/>
                    <a:pt x="5" y="27"/>
                  </a:cubicBezTo>
                  <a:cubicBezTo>
                    <a:pt x="5" y="27"/>
                    <a:pt x="5" y="27"/>
                    <a:pt x="4" y="27"/>
                  </a:cubicBezTo>
                  <a:close/>
                  <a:moveTo>
                    <a:pt x="6" y="26"/>
                  </a:moveTo>
                  <a:cubicBezTo>
                    <a:pt x="6" y="25"/>
                    <a:pt x="6" y="25"/>
                    <a:pt x="6" y="25"/>
                  </a:cubicBezTo>
                  <a:cubicBezTo>
                    <a:pt x="5" y="25"/>
                    <a:pt x="5" y="25"/>
                    <a:pt x="5" y="25"/>
                  </a:cubicBezTo>
                  <a:cubicBezTo>
                    <a:pt x="4" y="25"/>
                    <a:pt x="4" y="25"/>
                    <a:pt x="5" y="26"/>
                  </a:cubicBezTo>
                  <a:cubicBezTo>
                    <a:pt x="5" y="27"/>
                    <a:pt x="5" y="27"/>
                    <a:pt x="5" y="26"/>
                  </a:cubicBezTo>
                  <a:cubicBezTo>
                    <a:pt x="6" y="26"/>
                    <a:pt x="6" y="26"/>
                    <a:pt x="6" y="26"/>
                  </a:cubicBezTo>
                  <a:close/>
                  <a:moveTo>
                    <a:pt x="4" y="26"/>
                  </a:moveTo>
                  <a:cubicBezTo>
                    <a:pt x="4" y="25"/>
                    <a:pt x="4" y="25"/>
                    <a:pt x="4" y="25"/>
                  </a:cubicBezTo>
                  <a:cubicBezTo>
                    <a:pt x="3" y="25"/>
                    <a:pt x="3" y="25"/>
                    <a:pt x="3" y="25"/>
                  </a:cubicBezTo>
                  <a:cubicBezTo>
                    <a:pt x="3" y="25"/>
                    <a:pt x="3" y="25"/>
                    <a:pt x="3" y="25"/>
                  </a:cubicBezTo>
                  <a:cubicBezTo>
                    <a:pt x="3" y="25"/>
                    <a:pt x="3" y="25"/>
                    <a:pt x="3" y="26"/>
                  </a:cubicBezTo>
                  <a:cubicBezTo>
                    <a:pt x="3" y="26"/>
                    <a:pt x="3" y="26"/>
                    <a:pt x="3" y="26"/>
                  </a:cubicBezTo>
                  <a:cubicBezTo>
                    <a:pt x="3" y="27"/>
                    <a:pt x="3" y="27"/>
                    <a:pt x="3" y="27"/>
                  </a:cubicBezTo>
                  <a:cubicBezTo>
                    <a:pt x="4" y="27"/>
                    <a:pt x="4" y="27"/>
                    <a:pt x="4" y="26"/>
                  </a:cubicBezTo>
                  <a:close/>
                  <a:moveTo>
                    <a:pt x="5" y="24"/>
                  </a:moveTo>
                  <a:cubicBezTo>
                    <a:pt x="5" y="24"/>
                    <a:pt x="5" y="24"/>
                    <a:pt x="5" y="24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5" y="23"/>
                    <a:pt x="5" y="23"/>
                    <a:pt x="5" y="23"/>
                  </a:cubicBezTo>
                  <a:cubicBezTo>
                    <a:pt x="5" y="23"/>
                    <a:pt x="5" y="23"/>
                    <a:pt x="5" y="23"/>
                  </a:cubicBezTo>
                  <a:cubicBezTo>
                    <a:pt x="4" y="23"/>
                    <a:pt x="4" y="23"/>
                    <a:pt x="4" y="23"/>
                  </a:cubicBezTo>
                  <a:cubicBezTo>
                    <a:pt x="4" y="24"/>
                    <a:pt x="4" y="24"/>
                    <a:pt x="4" y="24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5" y="25"/>
                    <a:pt x="5" y="25"/>
                    <a:pt x="5" y="25"/>
                  </a:cubicBezTo>
                  <a:cubicBezTo>
                    <a:pt x="5" y="25"/>
                    <a:pt x="5" y="25"/>
                    <a:pt x="5" y="25"/>
                  </a:cubicBezTo>
                  <a:cubicBezTo>
                    <a:pt x="5" y="25"/>
                    <a:pt x="5" y="24"/>
                    <a:pt x="5" y="24"/>
                  </a:cubicBezTo>
                  <a:close/>
                  <a:moveTo>
                    <a:pt x="4" y="25"/>
                  </a:moveTo>
                  <a:cubicBezTo>
                    <a:pt x="4" y="24"/>
                    <a:pt x="4" y="23"/>
                    <a:pt x="3" y="23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3" y="23"/>
                    <a:pt x="3" y="23"/>
                    <a:pt x="2" y="23"/>
                  </a:cubicBezTo>
                  <a:cubicBezTo>
                    <a:pt x="2" y="23"/>
                    <a:pt x="2" y="23"/>
                    <a:pt x="2" y="23"/>
                  </a:cubicBezTo>
                  <a:cubicBezTo>
                    <a:pt x="2" y="24"/>
                    <a:pt x="2" y="24"/>
                    <a:pt x="2" y="24"/>
                  </a:cubicBezTo>
                  <a:cubicBezTo>
                    <a:pt x="2" y="24"/>
                    <a:pt x="3" y="24"/>
                    <a:pt x="3" y="24"/>
                  </a:cubicBezTo>
                  <a:cubicBezTo>
                    <a:pt x="3" y="25"/>
                    <a:pt x="3" y="25"/>
                    <a:pt x="3" y="25"/>
                  </a:cubicBezTo>
                  <a:cubicBezTo>
                    <a:pt x="4" y="25"/>
                    <a:pt x="4" y="25"/>
                    <a:pt x="4" y="25"/>
                  </a:cubicBezTo>
                  <a:close/>
                  <a:moveTo>
                    <a:pt x="11" y="26"/>
                  </a:moveTo>
                  <a:cubicBezTo>
                    <a:pt x="11" y="26"/>
                    <a:pt x="11" y="26"/>
                    <a:pt x="11" y="26"/>
                  </a:cubicBezTo>
                  <a:cubicBezTo>
                    <a:pt x="11" y="26"/>
                    <a:pt x="11" y="26"/>
                    <a:pt x="11" y="25"/>
                  </a:cubicBezTo>
                  <a:cubicBezTo>
                    <a:pt x="11" y="25"/>
                    <a:pt x="11" y="25"/>
                    <a:pt x="11" y="25"/>
                  </a:cubicBezTo>
                  <a:cubicBezTo>
                    <a:pt x="11" y="25"/>
                    <a:pt x="11" y="25"/>
                    <a:pt x="11" y="25"/>
                  </a:cubicBezTo>
                  <a:cubicBezTo>
                    <a:pt x="11" y="25"/>
                    <a:pt x="11" y="25"/>
                    <a:pt x="11" y="25"/>
                  </a:cubicBezTo>
                  <a:cubicBezTo>
                    <a:pt x="11" y="25"/>
                    <a:pt x="11" y="24"/>
                    <a:pt x="11" y="24"/>
                  </a:cubicBezTo>
                  <a:cubicBezTo>
                    <a:pt x="11" y="23"/>
                    <a:pt x="10" y="23"/>
                    <a:pt x="10" y="23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10" y="23"/>
                    <a:pt x="10" y="22"/>
                    <a:pt x="11" y="22"/>
                  </a:cubicBezTo>
                  <a:cubicBezTo>
                    <a:pt x="11" y="22"/>
                    <a:pt x="11" y="22"/>
                    <a:pt x="11" y="22"/>
                  </a:cubicBezTo>
                  <a:cubicBezTo>
                    <a:pt x="11" y="22"/>
                    <a:pt x="11" y="22"/>
                    <a:pt x="12" y="22"/>
                  </a:cubicBezTo>
                  <a:cubicBezTo>
                    <a:pt x="12" y="21"/>
                    <a:pt x="13" y="21"/>
                    <a:pt x="13" y="21"/>
                  </a:cubicBezTo>
                  <a:cubicBezTo>
                    <a:pt x="13" y="22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4" y="21"/>
                    <a:pt x="14" y="21"/>
                    <a:pt x="14" y="23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4" y="23"/>
                    <a:pt x="14" y="23"/>
                    <a:pt x="14" y="24"/>
                  </a:cubicBezTo>
                  <a:cubicBezTo>
                    <a:pt x="14" y="24"/>
                    <a:pt x="14" y="24"/>
                    <a:pt x="14" y="25"/>
                  </a:cubicBezTo>
                  <a:cubicBezTo>
                    <a:pt x="14" y="25"/>
                    <a:pt x="14" y="25"/>
                    <a:pt x="14" y="25"/>
                  </a:cubicBezTo>
                  <a:cubicBezTo>
                    <a:pt x="14" y="25"/>
                    <a:pt x="14" y="25"/>
                    <a:pt x="14" y="24"/>
                  </a:cubicBezTo>
                  <a:cubicBezTo>
                    <a:pt x="14" y="24"/>
                    <a:pt x="14" y="24"/>
                    <a:pt x="14" y="24"/>
                  </a:cubicBezTo>
                  <a:cubicBezTo>
                    <a:pt x="14" y="24"/>
                    <a:pt x="14" y="24"/>
                    <a:pt x="14" y="24"/>
                  </a:cubicBezTo>
                  <a:cubicBezTo>
                    <a:pt x="14" y="24"/>
                    <a:pt x="13" y="24"/>
                    <a:pt x="13" y="24"/>
                  </a:cubicBezTo>
                  <a:cubicBezTo>
                    <a:pt x="13" y="24"/>
                    <a:pt x="13" y="24"/>
                    <a:pt x="13" y="24"/>
                  </a:cubicBezTo>
                  <a:cubicBezTo>
                    <a:pt x="13" y="25"/>
                    <a:pt x="13" y="25"/>
                    <a:pt x="14" y="25"/>
                  </a:cubicBezTo>
                  <a:cubicBezTo>
                    <a:pt x="14" y="25"/>
                    <a:pt x="14" y="25"/>
                    <a:pt x="14" y="25"/>
                  </a:cubicBezTo>
                  <a:cubicBezTo>
                    <a:pt x="14" y="25"/>
                    <a:pt x="14" y="25"/>
                    <a:pt x="14" y="25"/>
                  </a:cubicBezTo>
                  <a:cubicBezTo>
                    <a:pt x="14" y="25"/>
                    <a:pt x="13" y="25"/>
                    <a:pt x="13" y="25"/>
                  </a:cubicBezTo>
                  <a:cubicBezTo>
                    <a:pt x="13" y="25"/>
                    <a:pt x="13" y="25"/>
                    <a:pt x="13" y="25"/>
                  </a:cubicBezTo>
                  <a:cubicBezTo>
                    <a:pt x="13" y="25"/>
                    <a:pt x="12" y="25"/>
                    <a:pt x="12" y="26"/>
                  </a:cubicBezTo>
                  <a:cubicBezTo>
                    <a:pt x="12" y="26"/>
                    <a:pt x="12" y="26"/>
                    <a:pt x="11" y="26"/>
                  </a:cubicBezTo>
                  <a:close/>
                  <a:moveTo>
                    <a:pt x="13" y="25"/>
                  </a:moveTo>
                  <a:cubicBezTo>
                    <a:pt x="13" y="25"/>
                    <a:pt x="13" y="25"/>
                    <a:pt x="13" y="25"/>
                  </a:cubicBezTo>
                  <a:cubicBezTo>
                    <a:pt x="13" y="25"/>
                    <a:pt x="12" y="25"/>
                    <a:pt x="12" y="24"/>
                  </a:cubicBezTo>
                  <a:cubicBezTo>
                    <a:pt x="12" y="24"/>
                    <a:pt x="12" y="24"/>
                    <a:pt x="12" y="24"/>
                  </a:cubicBezTo>
                  <a:cubicBezTo>
                    <a:pt x="11" y="24"/>
                    <a:pt x="11" y="24"/>
                    <a:pt x="11" y="24"/>
                  </a:cubicBezTo>
                  <a:cubicBezTo>
                    <a:pt x="11" y="25"/>
                    <a:pt x="11" y="25"/>
                    <a:pt x="11" y="25"/>
                  </a:cubicBezTo>
                  <a:cubicBezTo>
                    <a:pt x="11" y="25"/>
                    <a:pt x="11" y="25"/>
                    <a:pt x="12" y="25"/>
                  </a:cubicBezTo>
                  <a:cubicBezTo>
                    <a:pt x="12" y="25"/>
                    <a:pt x="13" y="25"/>
                    <a:pt x="13" y="25"/>
                  </a:cubicBezTo>
                  <a:close/>
                  <a:moveTo>
                    <a:pt x="12" y="24"/>
                  </a:moveTo>
                  <a:cubicBezTo>
                    <a:pt x="12" y="24"/>
                    <a:pt x="12" y="24"/>
                    <a:pt x="12" y="23"/>
                  </a:cubicBezTo>
                  <a:cubicBezTo>
                    <a:pt x="12" y="23"/>
                    <a:pt x="12" y="23"/>
                    <a:pt x="12" y="23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11" y="22"/>
                    <a:pt x="11" y="22"/>
                    <a:pt x="11" y="22"/>
                  </a:cubicBezTo>
                  <a:cubicBezTo>
                    <a:pt x="11" y="22"/>
                    <a:pt x="11" y="22"/>
                    <a:pt x="11" y="23"/>
                  </a:cubicBezTo>
                  <a:cubicBezTo>
                    <a:pt x="11" y="23"/>
                    <a:pt x="11" y="23"/>
                    <a:pt x="11" y="23"/>
                  </a:cubicBezTo>
                  <a:cubicBezTo>
                    <a:pt x="11" y="24"/>
                    <a:pt x="11" y="24"/>
                    <a:pt x="11" y="24"/>
                  </a:cubicBezTo>
                  <a:cubicBezTo>
                    <a:pt x="12" y="24"/>
                    <a:pt x="12" y="24"/>
                    <a:pt x="12" y="24"/>
                  </a:cubicBezTo>
                  <a:close/>
                  <a:moveTo>
                    <a:pt x="13" y="23"/>
                  </a:moveTo>
                  <a:cubicBezTo>
                    <a:pt x="13" y="23"/>
                    <a:pt x="13" y="23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12" y="22"/>
                    <a:pt x="13" y="23"/>
                    <a:pt x="13" y="23"/>
                  </a:cubicBezTo>
                  <a:cubicBezTo>
                    <a:pt x="13" y="23"/>
                    <a:pt x="13" y="23"/>
                    <a:pt x="13" y="23"/>
                  </a:cubicBezTo>
                  <a:cubicBezTo>
                    <a:pt x="13" y="23"/>
                    <a:pt x="13" y="23"/>
                    <a:pt x="13" y="23"/>
                  </a:cubicBezTo>
                  <a:close/>
                  <a:moveTo>
                    <a:pt x="9" y="33"/>
                  </a:moveTo>
                  <a:cubicBezTo>
                    <a:pt x="9" y="33"/>
                    <a:pt x="9" y="33"/>
                    <a:pt x="9" y="33"/>
                  </a:cubicBezTo>
                  <a:cubicBezTo>
                    <a:pt x="10" y="33"/>
                    <a:pt x="10" y="33"/>
                    <a:pt x="10" y="33"/>
                  </a:cubicBezTo>
                  <a:cubicBezTo>
                    <a:pt x="11" y="33"/>
                    <a:pt x="11" y="33"/>
                    <a:pt x="11" y="33"/>
                  </a:cubicBezTo>
                  <a:cubicBezTo>
                    <a:pt x="11" y="31"/>
                    <a:pt x="11" y="31"/>
                    <a:pt x="11" y="31"/>
                  </a:cubicBezTo>
                  <a:cubicBezTo>
                    <a:pt x="10" y="30"/>
                    <a:pt x="10" y="30"/>
                    <a:pt x="10" y="29"/>
                  </a:cubicBezTo>
                  <a:cubicBezTo>
                    <a:pt x="10" y="29"/>
                    <a:pt x="10" y="28"/>
                    <a:pt x="10" y="28"/>
                  </a:cubicBezTo>
                  <a:cubicBezTo>
                    <a:pt x="10" y="28"/>
                    <a:pt x="10" y="28"/>
                    <a:pt x="9" y="28"/>
                  </a:cubicBezTo>
                  <a:cubicBezTo>
                    <a:pt x="9" y="28"/>
                    <a:pt x="9" y="28"/>
                    <a:pt x="8" y="28"/>
                  </a:cubicBezTo>
                  <a:cubicBezTo>
                    <a:pt x="8" y="28"/>
                    <a:pt x="8" y="28"/>
                    <a:pt x="8" y="28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8" y="29"/>
                    <a:pt x="8" y="30"/>
                    <a:pt x="8" y="31"/>
                  </a:cubicBezTo>
                  <a:cubicBezTo>
                    <a:pt x="9" y="33"/>
                    <a:pt x="9" y="33"/>
                    <a:pt x="9" y="33"/>
                  </a:cubicBezTo>
                  <a:cubicBezTo>
                    <a:pt x="9" y="33"/>
                    <a:pt x="9" y="33"/>
                    <a:pt x="9" y="33"/>
                  </a:cubicBezTo>
                  <a:cubicBezTo>
                    <a:pt x="9" y="33"/>
                    <a:pt x="9" y="33"/>
                    <a:pt x="9" y="33"/>
                  </a:cubicBezTo>
                  <a:close/>
                  <a:moveTo>
                    <a:pt x="2" y="21"/>
                  </a:moveTo>
                  <a:cubicBezTo>
                    <a:pt x="3" y="21"/>
                    <a:pt x="3" y="21"/>
                    <a:pt x="3" y="21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3" y="21"/>
                    <a:pt x="5" y="21"/>
                    <a:pt x="6" y="21"/>
                  </a:cubicBezTo>
                  <a:cubicBezTo>
                    <a:pt x="7" y="20"/>
                    <a:pt x="9" y="20"/>
                    <a:pt x="9" y="20"/>
                  </a:cubicBezTo>
                  <a:cubicBezTo>
                    <a:pt x="9" y="20"/>
                    <a:pt x="9" y="20"/>
                    <a:pt x="10" y="20"/>
                  </a:cubicBezTo>
                  <a:cubicBezTo>
                    <a:pt x="11" y="20"/>
                    <a:pt x="12" y="20"/>
                    <a:pt x="12" y="19"/>
                  </a:cubicBezTo>
                  <a:cubicBezTo>
                    <a:pt x="12" y="19"/>
                    <a:pt x="13" y="19"/>
                    <a:pt x="13" y="19"/>
                  </a:cubicBezTo>
                  <a:cubicBezTo>
                    <a:pt x="13" y="19"/>
                    <a:pt x="13" y="19"/>
                    <a:pt x="13" y="19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2" y="18"/>
                    <a:pt x="12" y="17"/>
                    <a:pt x="11" y="17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1" y="17"/>
                    <a:pt x="11" y="16"/>
                    <a:pt x="10" y="16"/>
                  </a:cubicBezTo>
                  <a:cubicBezTo>
                    <a:pt x="10" y="16"/>
                    <a:pt x="10" y="15"/>
                    <a:pt x="10" y="15"/>
                  </a:cubicBezTo>
                  <a:cubicBezTo>
                    <a:pt x="10" y="15"/>
                    <a:pt x="9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8" y="14"/>
                    <a:pt x="8" y="14"/>
                    <a:pt x="8" y="13"/>
                  </a:cubicBezTo>
                  <a:cubicBezTo>
                    <a:pt x="7" y="13"/>
                    <a:pt x="7" y="13"/>
                    <a:pt x="6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6" y="12"/>
                    <a:pt x="5" y="13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5" y="14"/>
                    <a:pt x="5" y="14"/>
                    <a:pt x="4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5"/>
                    <a:pt x="4" y="15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7"/>
                    <a:pt x="3" y="18"/>
                    <a:pt x="3" y="18"/>
                  </a:cubicBezTo>
                  <a:cubicBezTo>
                    <a:pt x="3" y="18"/>
                    <a:pt x="3" y="18"/>
                    <a:pt x="3" y="18"/>
                  </a:cubicBezTo>
                  <a:cubicBezTo>
                    <a:pt x="3" y="18"/>
                    <a:pt x="3" y="19"/>
                    <a:pt x="3" y="19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21"/>
                    <a:pt x="1" y="22"/>
                    <a:pt x="1" y="22"/>
                  </a:cubicBezTo>
                  <a:cubicBezTo>
                    <a:pt x="1" y="22"/>
                    <a:pt x="1" y="22"/>
                    <a:pt x="2" y="22"/>
                  </a:cubicBezTo>
                  <a:cubicBezTo>
                    <a:pt x="2" y="21"/>
                    <a:pt x="2" y="21"/>
                    <a:pt x="2" y="21"/>
                  </a:cubicBezTo>
                  <a:close/>
                  <a:moveTo>
                    <a:pt x="2" y="18"/>
                  </a:moveTo>
                  <a:cubicBezTo>
                    <a:pt x="2" y="18"/>
                    <a:pt x="2" y="17"/>
                    <a:pt x="2" y="17"/>
                  </a:cubicBezTo>
                  <a:cubicBezTo>
                    <a:pt x="2" y="17"/>
                    <a:pt x="3" y="17"/>
                    <a:pt x="2" y="17"/>
                  </a:cubicBezTo>
                  <a:cubicBezTo>
                    <a:pt x="2" y="17"/>
                    <a:pt x="3" y="16"/>
                    <a:pt x="3" y="16"/>
                  </a:cubicBezTo>
                  <a:cubicBezTo>
                    <a:pt x="3" y="16"/>
                    <a:pt x="3" y="15"/>
                    <a:pt x="3" y="15"/>
                  </a:cubicBezTo>
                  <a:cubicBezTo>
                    <a:pt x="3" y="15"/>
                    <a:pt x="3" y="14"/>
                    <a:pt x="3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3"/>
                    <a:pt x="2" y="13"/>
                    <a:pt x="2" y="13"/>
                  </a:cubicBezTo>
                  <a:cubicBezTo>
                    <a:pt x="2" y="14"/>
                    <a:pt x="2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5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7"/>
                    <a:pt x="2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2" y="18"/>
                    <a:pt x="2" y="18"/>
                    <a:pt x="2" y="1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7" name="Freeform 323"/>
            <p:cNvSpPr>
              <a:spLocks noEditPoints="1"/>
            </p:cNvSpPr>
            <p:nvPr/>
          </p:nvSpPr>
          <p:spPr bwMode="auto">
            <a:xfrm>
              <a:off x="3126" y="1303"/>
              <a:ext cx="137" cy="118"/>
            </a:xfrm>
            <a:custGeom>
              <a:avLst/>
              <a:gdLst>
                <a:gd name="T0" fmla="*/ 95 w 109"/>
                <a:gd name="T1" fmla="*/ 50 h 94"/>
                <a:gd name="T2" fmla="*/ 88 w 109"/>
                <a:gd name="T3" fmla="*/ 47 h 94"/>
                <a:gd name="T4" fmla="*/ 82 w 109"/>
                <a:gd name="T5" fmla="*/ 45 h 94"/>
                <a:gd name="T6" fmla="*/ 76 w 109"/>
                <a:gd name="T7" fmla="*/ 43 h 94"/>
                <a:gd name="T8" fmla="*/ 66 w 109"/>
                <a:gd name="T9" fmla="*/ 39 h 94"/>
                <a:gd name="T10" fmla="*/ 54 w 109"/>
                <a:gd name="T11" fmla="*/ 34 h 94"/>
                <a:gd name="T12" fmla="*/ 46 w 109"/>
                <a:gd name="T13" fmla="*/ 32 h 94"/>
                <a:gd name="T14" fmla="*/ 40 w 109"/>
                <a:gd name="T15" fmla="*/ 29 h 94"/>
                <a:gd name="T16" fmla="*/ 31 w 109"/>
                <a:gd name="T17" fmla="*/ 24 h 94"/>
                <a:gd name="T18" fmla="*/ 40 w 109"/>
                <a:gd name="T19" fmla="*/ 39 h 94"/>
                <a:gd name="T20" fmla="*/ 55 w 109"/>
                <a:gd name="T21" fmla="*/ 59 h 94"/>
                <a:gd name="T22" fmla="*/ 63 w 109"/>
                <a:gd name="T23" fmla="*/ 70 h 94"/>
                <a:gd name="T24" fmla="*/ 72 w 109"/>
                <a:gd name="T25" fmla="*/ 85 h 94"/>
                <a:gd name="T26" fmla="*/ 64 w 109"/>
                <a:gd name="T27" fmla="*/ 85 h 94"/>
                <a:gd name="T28" fmla="*/ 58 w 109"/>
                <a:gd name="T29" fmla="*/ 77 h 94"/>
                <a:gd name="T30" fmla="*/ 51 w 109"/>
                <a:gd name="T31" fmla="*/ 67 h 94"/>
                <a:gd name="T32" fmla="*/ 46 w 109"/>
                <a:gd name="T33" fmla="*/ 60 h 94"/>
                <a:gd name="T34" fmla="*/ 39 w 109"/>
                <a:gd name="T35" fmla="*/ 51 h 94"/>
                <a:gd name="T36" fmla="*/ 34 w 109"/>
                <a:gd name="T37" fmla="*/ 43 h 94"/>
                <a:gd name="T38" fmla="*/ 27 w 109"/>
                <a:gd name="T39" fmla="*/ 32 h 94"/>
                <a:gd name="T40" fmla="*/ 15 w 109"/>
                <a:gd name="T41" fmla="*/ 31 h 94"/>
                <a:gd name="T42" fmla="*/ 1 w 109"/>
                <a:gd name="T43" fmla="*/ 9 h 94"/>
                <a:gd name="T44" fmla="*/ 8 w 109"/>
                <a:gd name="T45" fmla="*/ 2 h 94"/>
                <a:gd name="T46" fmla="*/ 21 w 109"/>
                <a:gd name="T47" fmla="*/ 0 h 94"/>
                <a:gd name="T48" fmla="*/ 28 w 109"/>
                <a:gd name="T49" fmla="*/ 1 h 94"/>
                <a:gd name="T50" fmla="*/ 35 w 109"/>
                <a:gd name="T51" fmla="*/ 18 h 94"/>
                <a:gd name="T52" fmla="*/ 51 w 109"/>
                <a:gd name="T53" fmla="*/ 26 h 94"/>
                <a:gd name="T54" fmla="*/ 68 w 109"/>
                <a:gd name="T55" fmla="*/ 31 h 94"/>
                <a:gd name="T56" fmla="*/ 76 w 109"/>
                <a:gd name="T57" fmla="*/ 34 h 94"/>
                <a:gd name="T58" fmla="*/ 84 w 109"/>
                <a:gd name="T59" fmla="*/ 37 h 94"/>
                <a:gd name="T60" fmla="*/ 92 w 109"/>
                <a:gd name="T61" fmla="*/ 38 h 94"/>
                <a:gd name="T62" fmla="*/ 107 w 109"/>
                <a:gd name="T63" fmla="*/ 44 h 94"/>
                <a:gd name="T64" fmla="*/ 67 w 109"/>
                <a:gd name="T65" fmla="*/ 81 h 94"/>
                <a:gd name="T66" fmla="*/ 57 w 109"/>
                <a:gd name="T67" fmla="*/ 66 h 94"/>
                <a:gd name="T68" fmla="*/ 37 w 109"/>
                <a:gd name="T69" fmla="*/ 40 h 94"/>
                <a:gd name="T70" fmla="*/ 28 w 109"/>
                <a:gd name="T71" fmla="*/ 21 h 94"/>
                <a:gd name="T72" fmla="*/ 47 w 109"/>
                <a:gd name="T73" fmla="*/ 29 h 94"/>
                <a:gd name="T74" fmla="*/ 66 w 109"/>
                <a:gd name="T75" fmla="*/ 37 h 94"/>
                <a:gd name="T76" fmla="*/ 88 w 109"/>
                <a:gd name="T77" fmla="*/ 45 h 94"/>
                <a:gd name="T78" fmla="*/ 95 w 109"/>
                <a:gd name="T79" fmla="*/ 43 h 94"/>
                <a:gd name="T80" fmla="*/ 79 w 109"/>
                <a:gd name="T81" fmla="*/ 38 h 94"/>
                <a:gd name="T82" fmla="*/ 62 w 109"/>
                <a:gd name="T83" fmla="*/ 32 h 94"/>
                <a:gd name="T84" fmla="*/ 42 w 109"/>
                <a:gd name="T85" fmla="*/ 24 h 94"/>
                <a:gd name="T86" fmla="*/ 27 w 109"/>
                <a:gd name="T87" fmla="*/ 18 h 94"/>
                <a:gd name="T88" fmla="*/ 28 w 109"/>
                <a:gd name="T89" fmla="*/ 29 h 94"/>
                <a:gd name="T90" fmla="*/ 36 w 109"/>
                <a:gd name="T91" fmla="*/ 41 h 94"/>
                <a:gd name="T92" fmla="*/ 42 w 109"/>
                <a:gd name="T93" fmla="*/ 50 h 94"/>
                <a:gd name="T94" fmla="*/ 49 w 109"/>
                <a:gd name="T95" fmla="*/ 61 h 94"/>
                <a:gd name="T96" fmla="*/ 55 w 109"/>
                <a:gd name="T97" fmla="*/ 69 h 94"/>
                <a:gd name="T98" fmla="*/ 61 w 109"/>
                <a:gd name="T99" fmla="*/ 77 h 94"/>
                <a:gd name="T100" fmla="*/ 69 w 109"/>
                <a:gd name="T101" fmla="*/ 86 h 94"/>
                <a:gd name="T102" fmla="*/ 19 w 109"/>
                <a:gd name="T103" fmla="*/ 4 h 94"/>
                <a:gd name="T104" fmla="*/ 28 w 109"/>
                <a:gd name="T105" fmla="*/ 16 h 94"/>
                <a:gd name="T106" fmla="*/ 19 w 109"/>
                <a:gd name="T107" fmla="*/ 22 h 94"/>
                <a:gd name="T108" fmla="*/ 18 w 109"/>
                <a:gd name="T109" fmla="*/ 30 h 94"/>
                <a:gd name="T110" fmla="*/ 19 w 109"/>
                <a:gd name="T111" fmla="*/ 13 h 94"/>
                <a:gd name="T112" fmla="*/ 13 w 109"/>
                <a:gd name="T113" fmla="*/ 14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09" h="94">
                  <a:moveTo>
                    <a:pt x="107" y="49"/>
                  </a:moveTo>
                  <a:cubicBezTo>
                    <a:pt x="106" y="50"/>
                    <a:pt x="105" y="50"/>
                    <a:pt x="104" y="49"/>
                  </a:cubicBezTo>
                  <a:cubicBezTo>
                    <a:pt x="102" y="48"/>
                    <a:pt x="98" y="47"/>
                    <a:pt x="97" y="47"/>
                  </a:cubicBezTo>
                  <a:cubicBezTo>
                    <a:pt x="97" y="47"/>
                    <a:pt x="97" y="47"/>
                    <a:pt x="97" y="47"/>
                  </a:cubicBezTo>
                  <a:cubicBezTo>
                    <a:pt x="97" y="49"/>
                    <a:pt x="96" y="49"/>
                    <a:pt x="95" y="50"/>
                  </a:cubicBezTo>
                  <a:cubicBezTo>
                    <a:pt x="94" y="50"/>
                    <a:pt x="94" y="50"/>
                    <a:pt x="93" y="49"/>
                  </a:cubicBezTo>
                  <a:cubicBezTo>
                    <a:pt x="93" y="49"/>
                    <a:pt x="92" y="49"/>
                    <a:pt x="92" y="49"/>
                  </a:cubicBezTo>
                  <a:cubicBezTo>
                    <a:pt x="92" y="49"/>
                    <a:pt x="92" y="49"/>
                    <a:pt x="91" y="49"/>
                  </a:cubicBezTo>
                  <a:cubicBezTo>
                    <a:pt x="90" y="48"/>
                    <a:pt x="90" y="48"/>
                    <a:pt x="89" y="48"/>
                  </a:cubicBezTo>
                  <a:cubicBezTo>
                    <a:pt x="89" y="48"/>
                    <a:pt x="88" y="48"/>
                    <a:pt x="88" y="47"/>
                  </a:cubicBezTo>
                  <a:cubicBezTo>
                    <a:pt x="87" y="47"/>
                    <a:pt x="86" y="47"/>
                    <a:pt x="86" y="47"/>
                  </a:cubicBezTo>
                  <a:cubicBezTo>
                    <a:pt x="85" y="47"/>
                    <a:pt x="84" y="46"/>
                    <a:pt x="84" y="46"/>
                  </a:cubicBezTo>
                  <a:cubicBezTo>
                    <a:pt x="84" y="46"/>
                    <a:pt x="83" y="46"/>
                    <a:pt x="83" y="46"/>
                  </a:cubicBezTo>
                  <a:cubicBezTo>
                    <a:pt x="83" y="46"/>
                    <a:pt x="83" y="46"/>
                    <a:pt x="82" y="45"/>
                  </a:cubicBezTo>
                  <a:cubicBezTo>
                    <a:pt x="82" y="45"/>
                    <a:pt x="82" y="45"/>
                    <a:pt x="82" y="45"/>
                  </a:cubicBezTo>
                  <a:cubicBezTo>
                    <a:pt x="81" y="45"/>
                    <a:pt x="81" y="45"/>
                    <a:pt x="81" y="45"/>
                  </a:cubicBezTo>
                  <a:cubicBezTo>
                    <a:pt x="80" y="44"/>
                    <a:pt x="80" y="44"/>
                    <a:pt x="80" y="44"/>
                  </a:cubicBezTo>
                  <a:cubicBezTo>
                    <a:pt x="80" y="45"/>
                    <a:pt x="79" y="44"/>
                    <a:pt x="79" y="44"/>
                  </a:cubicBezTo>
                  <a:cubicBezTo>
                    <a:pt x="79" y="44"/>
                    <a:pt x="79" y="44"/>
                    <a:pt x="78" y="44"/>
                  </a:cubicBezTo>
                  <a:cubicBezTo>
                    <a:pt x="78" y="44"/>
                    <a:pt x="77" y="43"/>
                    <a:pt x="76" y="43"/>
                  </a:cubicBezTo>
                  <a:cubicBezTo>
                    <a:pt x="75" y="42"/>
                    <a:pt x="74" y="42"/>
                    <a:pt x="73" y="42"/>
                  </a:cubicBezTo>
                  <a:cubicBezTo>
                    <a:pt x="73" y="42"/>
                    <a:pt x="72" y="42"/>
                    <a:pt x="72" y="41"/>
                  </a:cubicBezTo>
                  <a:cubicBezTo>
                    <a:pt x="71" y="41"/>
                    <a:pt x="71" y="40"/>
                    <a:pt x="71" y="41"/>
                  </a:cubicBezTo>
                  <a:cubicBezTo>
                    <a:pt x="71" y="41"/>
                    <a:pt x="70" y="40"/>
                    <a:pt x="69" y="40"/>
                  </a:cubicBezTo>
                  <a:cubicBezTo>
                    <a:pt x="69" y="40"/>
                    <a:pt x="67" y="39"/>
                    <a:pt x="66" y="39"/>
                  </a:cubicBezTo>
                  <a:cubicBezTo>
                    <a:pt x="65" y="38"/>
                    <a:pt x="64" y="38"/>
                    <a:pt x="64" y="38"/>
                  </a:cubicBezTo>
                  <a:cubicBezTo>
                    <a:pt x="63" y="38"/>
                    <a:pt x="63" y="38"/>
                    <a:pt x="62" y="38"/>
                  </a:cubicBezTo>
                  <a:cubicBezTo>
                    <a:pt x="62" y="37"/>
                    <a:pt x="61" y="37"/>
                    <a:pt x="60" y="37"/>
                  </a:cubicBezTo>
                  <a:cubicBezTo>
                    <a:pt x="59" y="36"/>
                    <a:pt x="57" y="36"/>
                    <a:pt x="56" y="35"/>
                  </a:cubicBezTo>
                  <a:cubicBezTo>
                    <a:pt x="55" y="35"/>
                    <a:pt x="55" y="35"/>
                    <a:pt x="54" y="34"/>
                  </a:cubicBezTo>
                  <a:cubicBezTo>
                    <a:pt x="54" y="34"/>
                    <a:pt x="54" y="34"/>
                    <a:pt x="53" y="34"/>
                  </a:cubicBezTo>
                  <a:cubicBezTo>
                    <a:pt x="53" y="34"/>
                    <a:pt x="52" y="34"/>
                    <a:pt x="52" y="34"/>
                  </a:cubicBezTo>
                  <a:cubicBezTo>
                    <a:pt x="52" y="33"/>
                    <a:pt x="51" y="33"/>
                    <a:pt x="50" y="33"/>
                  </a:cubicBezTo>
                  <a:cubicBezTo>
                    <a:pt x="49" y="33"/>
                    <a:pt x="48" y="32"/>
                    <a:pt x="48" y="32"/>
                  </a:cubicBezTo>
                  <a:cubicBezTo>
                    <a:pt x="48" y="32"/>
                    <a:pt x="47" y="32"/>
                    <a:pt x="46" y="32"/>
                  </a:cubicBezTo>
                  <a:cubicBezTo>
                    <a:pt x="46" y="32"/>
                    <a:pt x="45" y="32"/>
                    <a:pt x="45" y="31"/>
                  </a:cubicBezTo>
                  <a:cubicBezTo>
                    <a:pt x="44" y="31"/>
                    <a:pt x="44" y="31"/>
                    <a:pt x="43" y="30"/>
                  </a:cubicBezTo>
                  <a:cubicBezTo>
                    <a:pt x="42" y="30"/>
                    <a:pt x="41" y="30"/>
                    <a:pt x="41" y="30"/>
                  </a:cubicBezTo>
                  <a:cubicBezTo>
                    <a:pt x="41" y="29"/>
                    <a:pt x="41" y="29"/>
                    <a:pt x="41" y="29"/>
                  </a:cubicBezTo>
                  <a:cubicBezTo>
                    <a:pt x="40" y="29"/>
                    <a:pt x="40" y="29"/>
                    <a:pt x="40" y="29"/>
                  </a:cubicBezTo>
                  <a:cubicBezTo>
                    <a:pt x="40" y="28"/>
                    <a:pt x="39" y="28"/>
                    <a:pt x="39" y="28"/>
                  </a:cubicBezTo>
                  <a:cubicBezTo>
                    <a:pt x="39" y="28"/>
                    <a:pt x="37" y="27"/>
                    <a:pt x="37" y="27"/>
                  </a:cubicBezTo>
                  <a:cubicBezTo>
                    <a:pt x="37" y="27"/>
                    <a:pt x="37" y="27"/>
                    <a:pt x="36" y="27"/>
                  </a:cubicBezTo>
                  <a:cubicBezTo>
                    <a:pt x="36" y="27"/>
                    <a:pt x="35" y="26"/>
                    <a:pt x="33" y="26"/>
                  </a:cubicBezTo>
                  <a:cubicBezTo>
                    <a:pt x="32" y="25"/>
                    <a:pt x="31" y="24"/>
                    <a:pt x="31" y="24"/>
                  </a:cubicBezTo>
                  <a:cubicBezTo>
                    <a:pt x="31" y="25"/>
                    <a:pt x="32" y="28"/>
                    <a:pt x="33" y="30"/>
                  </a:cubicBezTo>
                  <a:cubicBezTo>
                    <a:pt x="34" y="30"/>
                    <a:pt x="35" y="32"/>
                    <a:pt x="36" y="33"/>
                  </a:cubicBezTo>
                  <a:cubicBezTo>
                    <a:pt x="36" y="34"/>
                    <a:pt x="37" y="35"/>
                    <a:pt x="37" y="35"/>
                  </a:cubicBezTo>
                  <a:cubicBezTo>
                    <a:pt x="37" y="35"/>
                    <a:pt x="38" y="36"/>
                    <a:pt x="38" y="36"/>
                  </a:cubicBezTo>
                  <a:cubicBezTo>
                    <a:pt x="39" y="37"/>
                    <a:pt x="39" y="38"/>
                    <a:pt x="40" y="39"/>
                  </a:cubicBezTo>
                  <a:cubicBezTo>
                    <a:pt x="41" y="40"/>
                    <a:pt x="41" y="40"/>
                    <a:pt x="42" y="41"/>
                  </a:cubicBezTo>
                  <a:cubicBezTo>
                    <a:pt x="43" y="43"/>
                    <a:pt x="45" y="45"/>
                    <a:pt x="47" y="48"/>
                  </a:cubicBezTo>
                  <a:cubicBezTo>
                    <a:pt x="50" y="51"/>
                    <a:pt x="51" y="53"/>
                    <a:pt x="52" y="55"/>
                  </a:cubicBezTo>
                  <a:cubicBezTo>
                    <a:pt x="53" y="56"/>
                    <a:pt x="53" y="57"/>
                    <a:pt x="53" y="57"/>
                  </a:cubicBezTo>
                  <a:cubicBezTo>
                    <a:pt x="53" y="57"/>
                    <a:pt x="54" y="58"/>
                    <a:pt x="55" y="59"/>
                  </a:cubicBezTo>
                  <a:cubicBezTo>
                    <a:pt x="56" y="60"/>
                    <a:pt x="57" y="61"/>
                    <a:pt x="57" y="62"/>
                  </a:cubicBezTo>
                  <a:cubicBezTo>
                    <a:pt x="59" y="64"/>
                    <a:pt x="60" y="65"/>
                    <a:pt x="60" y="66"/>
                  </a:cubicBezTo>
                  <a:cubicBezTo>
                    <a:pt x="60" y="66"/>
                    <a:pt x="61" y="67"/>
                    <a:pt x="61" y="67"/>
                  </a:cubicBezTo>
                  <a:cubicBezTo>
                    <a:pt x="62" y="68"/>
                    <a:pt x="62" y="68"/>
                    <a:pt x="62" y="68"/>
                  </a:cubicBezTo>
                  <a:cubicBezTo>
                    <a:pt x="62" y="69"/>
                    <a:pt x="62" y="69"/>
                    <a:pt x="63" y="70"/>
                  </a:cubicBezTo>
                  <a:cubicBezTo>
                    <a:pt x="63" y="70"/>
                    <a:pt x="64" y="70"/>
                    <a:pt x="64" y="71"/>
                  </a:cubicBezTo>
                  <a:cubicBezTo>
                    <a:pt x="64" y="71"/>
                    <a:pt x="64" y="71"/>
                    <a:pt x="64" y="72"/>
                  </a:cubicBezTo>
                  <a:cubicBezTo>
                    <a:pt x="65" y="72"/>
                    <a:pt x="65" y="73"/>
                    <a:pt x="66" y="74"/>
                  </a:cubicBezTo>
                  <a:cubicBezTo>
                    <a:pt x="67" y="76"/>
                    <a:pt x="68" y="77"/>
                    <a:pt x="69" y="78"/>
                  </a:cubicBezTo>
                  <a:cubicBezTo>
                    <a:pt x="70" y="79"/>
                    <a:pt x="71" y="81"/>
                    <a:pt x="72" y="85"/>
                  </a:cubicBezTo>
                  <a:cubicBezTo>
                    <a:pt x="72" y="87"/>
                    <a:pt x="72" y="89"/>
                    <a:pt x="72" y="89"/>
                  </a:cubicBezTo>
                  <a:cubicBezTo>
                    <a:pt x="73" y="89"/>
                    <a:pt x="73" y="90"/>
                    <a:pt x="73" y="91"/>
                  </a:cubicBezTo>
                  <a:cubicBezTo>
                    <a:pt x="73" y="92"/>
                    <a:pt x="73" y="93"/>
                    <a:pt x="73" y="93"/>
                  </a:cubicBezTo>
                  <a:cubicBezTo>
                    <a:pt x="72" y="94"/>
                    <a:pt x="70" y="93"/>
                    <a:pt x="67" y="89"/>
                  </a:cubicBezTo>
                  <a:cubicBezTo>
                    <a:pt x="66" y="88"/>
                    <a:pt x="65" y="86"/>
                    <a:pt x="64" y="85"/>
                  </a:cubicBezTo>
                  <a:cubicBezTo>
                    <a:pt x="62" y="84"/>
                    <a:pt x="62" y="83"/>
                    <a:pt x="62" y="83"/>
                  </a:cubicBezTo>
                  <a:cubicBezTo>
                    <a:pt x="62" y="83"/>
                    <a:pt x="62" y="82"/>
                    <a:pt x="61" y="82"/>
                  </a:cubicBezTo>
                  <a:cubicBezTo>
                    <a:pt x="60" y="81"/>
                    <a:pt x="60" y="80"/>
                    <a:pt x="59" y="79"/>
                  </a:cubicBezTo>
                  <a:cubicBezTo>
                    <a:pt x="59" y="78"/>
                    <a:pt x="59" y="78"/>
                    <a:pt x="58" y="78"/>
                  </a:cubicBezTo>
                  <a:cubicBezTo>
                    <a:pt x="58" y="78"/>
                    <a:pt x="58" y="77"/>
                    <a:pt x="58" y="77"/>
                  </a:cubicBezTo>
                  <a:cubicBezTo>
                    <a:pt x="58" y="77"/>
                    <a:pt x="57" y="76"/>
                    <a:pt x="57" y="76"/>
                  </a:cubicBezTo>
                  <a:cubicBezTo>
                    <a:pt x="56" y="75"/>
                    <a:pt x="55" y="73"/>
                    <a:pt x="55" y="73"/>
                  </a:cubicBezTo>
                  <a:cubicBezTo>
                    <a:pt x="55" y="73"/>
                    <a:pt x="55" y="72"/>
                    <a:pt x="54" y="72"/>
                  </a:cubicBezTo>
                  <a:cubicBezTo>
                    <a:pt x="54" y="71"/>
                    <a:pt x="53" y="71"/>
                    <a:pt x="53" y="71"/>
                  </a:cubicBezTo>
                  <a:cubicBezTo>
                    <a:pt x="53" y="70"/>
                    <a:pt x="51" y="68"/>
                    <a:pt x="51" y="67"/>
                  </a:cubicBezTo>
                  <a:cubicBezTo>
                    <a:pt x="50" y="67"/>
                    <a:pt x="50" y="66"/>
                    <a:pt x="50" y="66"/>
                  </a:cubicBezTo>
                  <a:cubicBezTo>
                    <a:pt x="51" y="66"/>
                    <a:pt x="50" y="66"/>
                    <a:pt x="50" y="66"/>
                  </a:cubicBezTo>
                  <a:cubicBezTo>
                    <a:pt x="49" y="65"/>
                    <a:pt x="48" y="63"/>
                    <a:pt x="48" y="63"/>
                  </a:cubicBezTo>
                  <a:cubicBezTo>
                    <a:pt x="48" y="62"/>
                    <a:pt x="47" y="62"/>
                    <a:pt x="47" y="62"/>
                  </a:cubicBezTo>
                  <a:cubicBezTo>
                    <a:pt x="47" y="62"/>
                    <a:pt x="46" y="61"/>
                    <a:pt x="46" y="60"/>
                  </a:cubicBezTo>
                  <a:cubicBezTo>
                    <a:pt x="44" y="57"/>
                    <a:pt x="43" y="56"/>
                    <a:pt x="43" y="56"/>
                  </a:cubicBezTo>
                  <a:cubicBezTo>
                    <a:pt x="42" y="56"/>
                    <a:pt x="42" y="55"/>
                    <a:pt x="42" y="55"/>
                  </a:cubicBezTo>
                  <a:cubicBezTo>
                    <a:pt x="42" y="55"/>
                    <a:pt x="42" y="54"/>
                    <a:pt x="42" y="54"/>
                  </a:cubicBezTo>
                  <a:cubicBezTo>
                    <a:pt x="41" y="54"/>
                    <a:pt x="41" y="54"/>
                    <a:pt x="40" y="52"/>
                  </a:cubicBezTo>
                  <a:cubicBezTo>
                    <a:pt x="39" y="51"/>
                    <a:pt x="39" y="51"/>
                    <a:pt x="39" y="51"/>
                  </a:cubicBezTo>
                  <a:cubicBezTo>
                    <a:pt x="38" y="50"/>
                    <a:pt x="38" y="50"/>
                    <a:pt x="38" y="49"/>
                  </a:cubicBezTo>
                  <a:cubicBezTo>
                    <a:pt x="38" y="48"/>
                    <a:pt x="37" y="48"/>
                    <a:pt x="37" y="48"/>
                  </a:cubicBezTo>
                  <a:cubicBezTo>
                    <a:pt x="37" y="48"/>
                    <a:pt x="36" y="47"/>
                    <a:pt x="36" y="46"/>
                  </a:cubicBezTo>
                  <a:cubicBezTo>
                    <a:pt x="36" y="45"/>
                    <a:pt x="35" y="44"/>
                    <a:pt x="35" y="44"/>
                  </a:cubicBezTo>
                  <a:cubicBezTo>
                    <a:pt x="34" y="43"/>
                    <a:pt x="34" y="43"/>
                    <a:pt x="34" y="43"/>
                  </a:cubicBezTo>
                  <a:cubicBezTo>
                    <a:pt x="34" y="42"/>
                    <a:pt x="34" y="42"/>
                    <a:pt x="33" y="41"/>
                  </a:cubicBezTo>
                  <a:cubicBezTo>
                    <a:pt x="33" y="41"/>
                    <a:pt x="32" y="40"/>
                    <a:pt x="32" y="40"/>
                  </a:cubicBezTo>
                  <a:cubicBezTo>
                    <a:pt x="32" y="39"/>
                    <a:pt x="31" y="39"/>
                    <a:pt x="31" y="39"/>
                  </a:cubicBezTo>
                  <a:cubicBezTo>
                    <a:pt x="31" y="38"/>
                    <a:pt x="29" y="36"/>
                    <a:pt x="29" y="35"/>
                  </a:cubicBezTo>
                  <a:cubicBezTo>
                    <a:pt x="29" y="34"/>
                    <a:pt x="28" y="33"/>
                    <a:pt x="27" y="32"/>
                  </a:cubicBezTo>
                  <a:cubicBezTo>
                    <a:pt x="27" y="32"/>
                    <a:pt x="26" y="32"/>
                    <a:pt x="26" y="31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5" y="30"/>
                    <a:pt x="25" y="30"/>
                    <a:pt x="23" y="31"/>
                  </a:cubicBezTo>
                  <a:cubicBezTo>
                    <a:pt x="22" y="32"/>
                    <a:pt x="21" y="32"/>
                    <a:pt x="20" y="32"/>
                  </a:cubicBezTo>
                  <a:cubicBezTo>
                    <a:pt x="18" y="32"/>
                    <a:pt x="16" y="32"/>
                    <a:pt x="15" y="31"/>
                  </a:cubicBezTo>
                  <a:cubicBezTo>
                    <a:pt x="10" y="29"/>
                    <a:pt x="10" y="29"/>
                    <a:pt x="8" y="26"/>
                  </a:cubicBezTo>
                  <a:cubicBezTo>
                    <a:pt x="7" y="25"/>
                    <a:pt x="6" y="24"/>
                    <a:pt x="6" y="22"/>
                  </a:cubicBezTo>
                  <a:cubicBezTo>
                    <a:pt x="5" y="18"/>
                    <a:pt x="5" y="17"/>
                    <a:pt x="7" y="15"/>
                  </a:cubicBezTo>
                  <a:cubicBezTo>
                    <a:pt x="7" y="13"/>
                    <a:pt x="8" y="13"/>
                    <a:pt x="7" y="13"/>
                  </a:cubicBezTo>
                  <a:cubicBezTo>
                    <a:pt x="7" y="12"/>
                    <a:pt x="2" y="9"/>
                    <a:pt x="1" y="9"/>
                  </a:cubicBezTo>
                  <a:cubicBezTo>
                    <a:pt x="0" y="9"/>
                    <a:pt x="0" y="8"/>
                    <a:pt x="0" y="7"/>
                  </a:cubicBezTo>
                  <a:cubicBezTo>
                    <a:pt x="0" y="7"/>
                    <a:pt x="1" y="6"/>
                    <a:pt x="1" y="5"/>
                  </a:cubicBezTo>
                  <a:cubicBezTo>
                    <a:pt x="1" y="5"/>
                    <a:pt x="1" y="4"/>
                    <a:pt x="1" y="4"/>
                  </a:cubicBezTo>
                  <a:cubicBezTo>
                    <a:pt x="2" y="3"/>
                    <a:pt x="3" y="2"/>
                    <a:pt x="4" y="2"/>
                  </a:cubicBezTo>
                  <a:cubicBezTo>
                    <a:pt x="5" y="0"/>
                    <a:pt x="6" y="0"/>
                    <a:pt x="8" y="2"/>
                  </a:cubicBezTo>
                  <a:cubicBezTo>
                    <a:pt x="9" y="3"/>
                    <a:pt x="10" y="3"/>
                    <a:pt x="10" y="3"/>
                  </a:cubicBezTo>
                  <a:cubicBezTo>
                    <a:pt x="10" y="3"/>
                    <a:pt x="11" y="4"/>
                    <a:pt x="12" y="4"/>
                  </a:cubicBezTo>
                  <a:cubicBezTo>
                    <a:pt x="13" y="5"/>
                    <a:pt x="14" y="5"/>
                    <a:pt x="14" y="5"/>
                  </a:cubicBezTo>
                  <a:cubicBezTo>
                    <a:pt x="14" y="5"/>
                    <a:pt x="14" y="5"/>
                    <a:pt x="14" y="4"/>
                  </a:cubicBezTo>
                  <a:cubicBezTo>
                    <a:pt x="17" y="2"/>
                    <a:pt x="20" y="0"/>
                    <a:pt x="21" y="0"/>
                  </a:cubicBezTo>
                  <a:cubicBezTo>
                    <a:pt x="22" y="0"/>
                    <a:pt x="23" y="0"/>
                    <a:pt x="23" y="0"/>
                  </a:cubicBezTo>
                  <a:cubicBezTo>
                    <a:pt x="24" y="0"/>
                    <a:pt x="25" y="0"/>
                    <a:pt x="25" y="0"/>
                  </a:cubicBezTo>
                  <a:cubicBezTo>
                    <a:pt x="25" y="0"/>
                    <a:pt x="25" y="0"/>
                    <a:pt x="26" y="0"/>
                  </a:cubicBezTo>
                  <a:cubicBezTo>
                    <a:pt x="26" y="0"/>
                    <a:pt x="27" y="0"/>
                    <a:pt x="27" y="0"/>
                  </a:cubicBezTo>
                  <a:cubicBezTo>
                    <a:pt x="27" y="1"/>
                    <a:pt x="28" y="1"/>
                    <a:pt x="28" y="1"/>
                  </a:cubicBezTo>
                  <a:cubicBezTo>
                    <a:pt x="30" y="1"/>
                    <a:pt x="34" y="5"/>
                    <a:pt x="35" y="6"/>
                  </a:cubicBezTo>
                  <a:cubicBezTo>
                    <a:pt x="35" y="7"/>
                    <a:pt x="35" y="7"/>
                    <a:pt x="35" y="8"/>
                  </a:cubicBezTo>
                  <a:cubicBezTo>
                    <a:pt x="36" y="8"/>
                    <a:pt x="36" y="12"/>
                    <a:pt x="36" y="13"/>
                  </a:cubicBezTo>
                  <a:cubicBezTo>
                    <a:pt x="36" y="13"/>
                    <a:pt x="36" y="15"/>
                    <a:pt x="35" y="16"/>
                  </a:cubicBezTo>
                  <a:cubicBezTo>
                    <a:pt x="35" y="18"/>
                    <a:pt x="35" y="18"/>
                    <a:pt x="35" y="18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7" y="20"/>
                    <a:pt x="40" y="22"/>
                    <a:pt x="42" y="22"/>
                  </a:cubicBezTo>
                  <a:cubicBezTo>
                    <a:pt x="43" y="22"/>
                    <a:pt x="44" y="23"/>
                    <a:pt x="45" y="23"/>
                  </a:cubicBezTo>
                  <a:cubicBezTo>
                    <a:pt x="45" y="24"/>
                    <a:pt x="46" y="24"/>
                    <a:pt x="46" y="24"/>
                  </a:cubicBezTo>
                  <a:cubicBezTo>
                    <a:pt x="47" y="24"/>
                    <a:pt x="50" y="25"/>
                    <a:pt x="51" y="26"/>
                  </a:cubicBezTo>
                  <a:cubicBezTo>
                    <a:pt x="52" y="26"/>
                    <a:pt x="52" y="26"/>
                    <a:pt x="52" y="26"/>
                  </a:cubicBezTo>
                  <a:cubicBezTo>
                    <a:pt x="53" y="26"/>
                    <a:pt x="57" y="27"/>
                    <a:pt x="58" y="28"/>
                  </a:cubicBezTo>
                  <a:cubicBezTo>
                    <a:pt x="59" y="28"/>
                    <a:pt x="60" y="29"/>
                    <a:pt x="61" y="29"/>
                  </a:cubicBezTo>
                  <a:cubicBezTo>
                    <a:pt x="62" y="29"/>
                    <a:pt x="63" y="30"/>
                    <a:pt x="64" y="30"/>
                  </a:cubicBezTo>
                  <a:cubicBezTo>
                    <a:pt x="66" y="31"/>
                    <a:pt x="67" y="31"/>
                    <a:pt x="68" y="31"/>
                  </a:cubicBezTo>
                  <a:cubicBezTo>
                    <a:pt x="68" y="31"/>
                    <a:pt x="68" y="32"/>
                    <a:pt x="69" y="32"/>
                  </a:cubicBezTo>
                  <a:cubicBezTo>
                    <a:pt x="69" y="32"/>
                    <a:pt x="70" y="32"/>
                    <a:pt x="70" y="32"/>
                  </a:cubicBezTo>
                  <a:cubicBezTo>
                    <a:pt x="70" y="32"/>
                    <a:pt x="71" y="33"/>
                    <a:pt x="72" y="33"/>
                  </a:cubicBezTo>
                  <a:cubicBezTo>
                    <a:pt x="73" y="33"/>
                    <a:pt x="74" y="34"/>
                    <a:pt x="74" y="34"/>
                  </a:cubicBezTo>
                  <a:cubicBezTo>
                    <a:pt x="75" y="34"/>
                    <a:pt x="76" y="34"/>
                    <a:pt x="76" y="34"/>
                  </a:cubicBezTo>
                  <a:cubicBezTo>
                    <a:pt x="77" y="35"/>
                    <a:pt x="78" y="35"/>
                    <a:pt x="78" y="35"/>
                  </a:cubicBezTo>
                  <a:cubicBezTo>
                    <a:pt x="79" y="35"/>
                    <a:pt x="79" y="35"/>
                    <a:pt x="79" y="35"/>
                  </a:cubicBezTo>
                  <a:cubicBezTo>
                    <a:pt x="80" y="36"/>
                    <a:pt x="80" y="36"/>
                    <a:pt x="80" y="36"/>
                  </a:cubicBezTo>
                  <a:cubicBezTo>
                    <a:pt x="81" y="36"/>
                    <a:pt x="81" y="36"/>
                    <a:pt x="82" y="36"/>
                  </a:cubicBezTo>
                  <a:cubicBezTo>
                    <a:pt x="82" y="36"/>
                    <a:pt x="83" y="37"/>
                    <a:pt x="84" y="37"/>
                  </a:cubicBezTo>
                  <a:cubicBezTo>
                    <a:pt x="84" y="37"/>
                    <a:pt x="86" y="37"/>
                    <a:pt x="86" y="37"/>
                  </a:cubicBezTo>
                  <a:cubicBezTo>
                    <a:pt x="87" y="38"/>
                    <a:pt x="88" y="38"/>
                    <a:pt x="88" y="38"/>
                  </a:cubicBezTo>
                  <a:cubicBezTo>
                    <a:pt x="89" y="38"/>
                    <a:pt x="89" y="38"/>
                    <a:pt x="89" y="38"/>
                  </a:cubicBezTo>
                  <a:cubicBezTo>
                    <a:pt x="89" y="39"/>
                    <a:pt x="90" y="39"/>
                    <a:pt x="90" y="38"/>
                  </a:cubicBezTo>
                  <a:cubicBezTo>
                    <a:pt x="91" y="38"/>
                    <a:pt x="92" y="38"/>
                    <a:pt x="92" y="38"/>
                  </a:cubicBezTo>
                  <a:cubicBezTo>
                    <a:pt x="92" y="39"/>
                    <a:pt x="93" y="39"/>
                    <a:pt x="93" y="39"/>
                  </a:cubicBezTo>
                  <a:cubicBezTo>
                    <a:pt x="96" y="39"/>
                    <a:pt x="97" y="40"/>
                    <a:pt x="98" y="40"/>
                  </a:cubicBezTo>
                  <a:cubicBezTo>
                    <a:pt x="99" y="40"/>
                    <a:pt x="100" y="41"/>
                    <a:pt x="100" y="41"/>
                  </a:cubicBezTo>
                  <a:cubicBezTo>
                    <a:pt x="101" y="41"/>
                    <a:pt x="101" y="41"/>
                    <a:pt x="104" y="43"/>
                  </a:cubicBezTo>
                  <a:cubicBezTo>
                    <a:pt x="105" y="43"/>
                    <a:pt x="106" y="44"/>
                    <a:pt x="107" y="44"/>
                  </a:cubicBezTo>
                  <a:cubicBezTo>
                    <a:pt x="108" y="44"/>
                    <a:pt x="108" y="44"/>
                    <a:pt x="109" y="45"/>
                  </a:cubicBezTo>
                  <a:cubicBezTo>
                    <a:pt x="109" y="47"/>
                    <a:pt x="109" y="49"/>
                    <a:pt x="107" y="49"/>
                  </a:cubicBezTo>
                  <a:close/>
                  <a:moveTo>
                    <a:pt x="69" y="86"/>
                  </a:moveTo>
                  <a:cubicBezTo>
                    <a:pt x="69" y="85"/>
                    <a:pt x="68" y="84"/>
                    <a:pt x="68" y="83"/>
                  </a:cubicBezTo>
                  <a:cubicBezTo>
                    <a:pt x="68" y="82"/>
                    <a:pt x="68" y="82"/>
                    <a:pt x="67" y="81"/>
                  </a:cubicBezTo>
                  <a:cubicBezTo>
                    <a:pt x="67" y="81"/>
                    <a:pt x="66" y="80"/>
                    <a:pt x="65" y="78"/>
                  </a:cubicBezTo>
                  <a:cubicBezTo>
                    <a:pt x="64" y="77"/>
                    <a:pt x="64" y="75"/>
                    <a:pt x="63" y="75"/>
                  </a:cubicBezTo>
                  <a:cubicBezTo>
                    <a:pt x="63" y="75"/>
                    <a:pt x="63" y="74"/>
                    <a:pt x="62" y="74"/>
                  </a:cubicBezTo>
                  <a:cubicBezTo>
                    <a:pt x="62" y="74"/>
                    <a:pt x="62" y="73"/>
                    <a:pt x="61" y="72"/>
                  </a:cubicBezTo>
                  <a:cubicBezTo>
                    <a:pt x="60" y="71"/>
                    <a:pt x="58" y="68"/>
                    <a:pt x="57" y="66"/>
                  </a:cubicBezTo>
                  <a:cubicBezTo>
                    <a:pt x="57" y="66"/>
                    <a:pt x="56" y="65"/>
                    <a:pt x="56" y="64"/>
                  </a:cubicBezTo>
                  <a:cubicBezTo>
                    <a:pt x="55" y="64"/>
                    <a:pt x="55" y="64"/>
                    <a:pt x="55" y="63"/>
                  </a:cubicBezTo>
                  <a:cubicBezTo>
                    <a:pt x="55" y="63"/>
                    <a:pt x="54" y="62"/>
                    <a:pt x="54" y="62"/>
                  </a:cubicBezTo>
                  <a:cubicBezTo>
                    <a:pt x="54" y="61"/>
                    <a:pt x="53" y="60"/>
                    <a:pt x="52" y="59"/>
                  </a:cubicBezTo>
                  <a:cubicBezTo>
                    <a:pt x="44" y="48"/>
                    <a:pt x="39" y="42"/>
                    <a:pt x="37" y="40"/>
                  </a:cubicBezTo>
                  <a:cubicBezTo>
                    <a:pt x="37" y="39"/>
                    <a:pt x="36" y="38"/>
                    <a:pt x="35" y="37"/>
                  </a:cubicBezTo>
                  <a:cubicBezTo>
                    <a:pt x="35" y="36"/>
                    <a:pt x="33" y="33"/>
                    <a:pt x="31" y="31"/>
                  </a:cubicBezTo>
                  <a:cubicBezTo>
                    <a:pt x="30" y="29"/>
                    <a:pt x="28" y="27"/>
                    <a:pt x="28" y="26"/>
                  </a:cubicBezTo>
                  <a:cubicBezTo>
                    <a:pt x="28" y="26"/>
                    <a:pt x="28" y="25"/>
                    <a:pt x="27" y="24"/>
                  </a:cubicBezTo>
                  <a:cubicBezTo>
                    <a:pt x="25" y="23"/>
                    <a:pt x="26" y="21"/>
                    <a:pt x="28" y="21"/>
                  </a:cubicBezTo>
                  <a:cubicBezTo>
                    <a:pt x="29" y="21"/>
                    <a:pt x="32" y="22"/>
                    <a:pt x="34" y="24"/>
                  </a:cubicBezTo>
                  <a:cubicBezTo>
                    <a:pt x="35" y="24"/>
                    <a:pt x="37" y="25"/>
                    <a:pt x="38" y="26"/>
                  </a:cubicBezTo>
                  <a:cubicBezTo>
                    <a:pt x="39" y="26"/>
                    <a:pt x="41" y="27"/>
                    <a:pt x="42" y="27"/>
                  </a:cubicBezTo>
                  <a:cubicBezTo>
                    <a:pt x="44" y="28"/>
                    <a:pt x="45" y="29"/>
                    <a:pt x="46" y="29"/>
                  </a:cubicBezTo>
                  <a:cubicBezTo>
                    <a:pt x="47" y="29"/>
                    <a:pt x="47" y="29"/>
                    <a:pt x="47" y="29"/>
                  </a:cubicBezTo>
                  <a:cubicBezTo>
                    <a:pt x="47" y="29"/>
                    <a:pt x="49" y="30"/>
                    <a:pt x="50" y="30"/>
                  </a:cubicBezTo>
                  <a:cubicBezTo>
                    <a:pt x="51" y="31"/>
                    <a:pt x="53" y="31"/>
                    <a:pt x="54" y="32"/>
                  </a:cubicBezTo>
                  <a:cubicBezTo>
                    <a:pt x="55" y="32"/>
                    <a:pt x="57" y="33"/>
                    <a:pt x="58" y="33"/>
                  </a:cubicBezTo>
                  <a:cubicBezTo>
                    <a:pt x="59" y="34"/>
                    <a:pt x="61" y="34"/>
                    <a:pt x="62" y="35"/>
                  </a:cubicBezTo>
                  <a:cubicBezTo>
                    <a:pt x="63" y="35"/>
                    <a:pt x="65" y="36"/>
                    <a:pt x="66" y="37"/>
                  </a:cubicBezTo>
                  <a:cubicBezTo>
                    <a:pt x="69" y="38"/>
                    <a:pt x="75" y="40"/>
                    <a:pt x="76" y="41"/>
                  </a:cubicBezTo>
                  <a:cubicBezTo>
                    <a:pt x="76" y="41"/>
                    <a:pt x="77" y="41"/>
                    <a:pt x="77" y="41"/>
                  </a:cubicBezTo>
                  <a:cubicBezTo>
                    <a:pt x="77" y="41"/>
                    <a:pt x="80" y="42"/>
                    <a:pt x="81" y="42"/>
                  </a:cubicBezTo>
                  <a:cubicBezTo>
                    <a:pt x="81" y="42"/>
                    <a:pt x="82" y="43"/>
                    <a:pt x="83" y="43"/>
                  </a:cubicBezTo>
                  <a:cubicBezTo>
                    <a:pt x="85" y="44"/>
                    <a:pt x="86" y="44"/>
                    <a:pt x="88" y="45"/>
                  </a:cubicBezTo>
                  <a:cubicBezTo>
                    <a:pt x="89" y="45"/>
                    <a:pt x="90" y="46"/>
                    <a:pt x="90" y="46"/>
                  </a:cubicBezTo>
                  <a:cubicBezTo>
                    <a:pt x="91" y="46"/>
                    <a:pt x="91" y="46"/>
                    <a:pt x="92" y="47"/>
                  </a:cubicBezTo>
                  <a:cubicBezTo>
                    <a:pt x="92" y="47"/>
                    <a:pt x="93" y="47"/>
                    <a:pt x="93" y="47"/>
                  </a:cubicBezTo>
                  <a:cubicBezTo>
                    <a:pt x="94" y="47"/>
                    <a:pt x="94" y="47"/>
                    <a:pt x="94" y="46"/>
                  </a:cubicBezTo>
                  <a:cubicBezTo>
                    <a:pt x="95" y="45"/>
                    <a:pt x="95" y="44"/>
                    <a:pt x="95" y="43"/>
                  </a:cubicBezTo>
                  <a:cubicBezTo>
                    <a:pt x="96" y="43"/>
                    <a:pt x="96" y="42"/>
                    <a:pt x="94" y="41"/>
                  </a:cubicBezTo>
                  <a:cubicBezTo>
                    <a:pt x="92" y="41"/>
                    <a:pt x="91" y="41"/>
                    <a:pt x="88" y="40"/>
                  </a:cubicBezTo>
                  <a:cubicBezTo>
                    <a:pt x="87" y="40"/>
                    <a:pt x="87" y="40"/>
                    <a:pt x="86" y="40"/>
                  </a:cubicBezTo>
                  <a:cubicBezTo>
                    <a:pt x="86" y="39"/>
                    <a:pt x="82" y="38"/>
                    <a:pt x="81" y="38"/>
                  </a:cubicBezTo>
                  <a:cubicBezTo>
                    <a:pt x="81" y="38"/>
                    <a:pt x="80" y="38"/>
                    <a:pt x="79" y="38"/>
                  </a:cubicBezTo>
                  <a:cubicBezTo>
                    <a:pt x="78" y="38"/>
                    <a:pt x="77" y="37"/>
                    <a:pt x="77" y="37"/>
                  </a:cubicBezTo>
                  <a:cubicBezTo>
                    <a:pt x="77" y="37"/>
                    <a:pt x="76" y="37"/>
                    <a:pt x="76" y="37"/>
                  </a:cubicBezTo>
                  <a:cubicBezTo>
                    <a:pt x="75" y="36"/>
                    <a:pt x="74" y="36"/>
                    <a:pt x="74" y="36"/>
                  </a:cubicBezTo>
                  <a:cubicBezTo>
                    <a:pt x="74" y="36"/>
                    <a:pt x="73" y="36"/>
                    <a:pt x="72" y="36"/>
                  </a:cubicBezTo>
                  <a:cubicBezTo>
                    <a:pt x="68" y="34"/>
                    <a:pt x="64" y="32"/>
                    <a:pt x="62" y="32"/>
                  </a:cubicBezTo>
                  <a:cubicBezTo>
                    <a:pt x="61" y="32"/>
                    <a:pt x="59" y="31"/>
                    <a:pt x="58" y="30"/>
                  </a:cubicBezTo>
                  <a:cubicBezTo>
                    <a:pt x="57" y="30"/>
                    <a:pt x="54" y="29"/>
                    <a:pt x="53" y="29"/>
                  </a:cubicBezTo>
                  <a:cubicBezTo>
                    <a:pt x="52" y="28"/>
                    <a:pt x="49" y="27"/>
                    <a:pt x="47" y="26"/>
                  </a:cubicBezTo>
                  <a:cubicBezTo>
                    <a:pt x="46" y="26"/>
                    <a:pt x="44" y="25"/>
                    <a:pt x="44" y="25"/>
                  </a:cubicBezTo>
                  <a:cubicBezTo>
                    <a:pt x="43" y="25"/>
                    <a:pt x="42" y="25"/>
                    <a:pt x="42" y="24"/>
                  </a:cubicBezTo>
                  <a:cubicBezTo>
                    <a:pt x="41" y="24"/>
                    <a:pt x="39" y="23"/>
                    <a:pt x="38" y="22"/>
                  </a:cubicBezTo>
                  <a:cubicBezTo>
                    <a:pt x="36" y="22"/>
                    <a:pt x="35" y="21"/>
                    <a:pt x="34" y="21"/>
                  </a:cubicBezTo>
                  <a:cubicBezTo>
                    <a:pt x="34" y="21"/>
                    <a:pt x="33" y="21"/>
                    <a:pt x="33" y="21"/>
                  </a:cubicBezTo>
                  <a:cubicBezTo>
                    <a:pt x="32" y="21"/>
                    <a:pt x="32" y="21"/>
                    <a:pt x="30" y="20"/>
                  </a:cubicBezTo>
                  <a:cubicBezTo>
                    <a:pt x="29" y="19"/>
                    <a:pt x="28" y="18"/>
                    <a:pt x="27" y="18"/>
                  </a:cubicBezTo>
                  <a:cubicBezTo>
                    <a:pt x="26" y="17"/>
                    <a:pt x="25" y="17"/>
                    <a:pt x="25" y="18"/>
                  </a:cubicBezTo>
                  <a:cubicBezTo>
                    <a:pt x="23" y="19"/>
                    <a:pt x="23" y="20"/>
                    <a:pt x="24" y="22"/>
                  </a:cubicBezTo>
                  <a:cubicBezTo>
                    <a:pt x="24" y="23"/>
                    <a:pt x="24" y="24"/>
                    <a:pt x="25" y="24"/>
                  </a:cubicBezTo>
                  <a:cubicBezTo>
                    <a:pt x="25" y="25"/>
                    <a:pt x="26" y="26"/>
                    <a:pt x="26" y="27"/>
                  </a:cubicBezTo>
                  <a:cubicBezTo>
                    <a:pt x="27" y="27"/>
                    <a:pt x="27" y="28"/>
                    <a:pt x="28" y="29"/>
                  </a:cubicBezTo>
                  <a:cubicBezTo>
                    <a:pt x="28" y="29"/>
                    <a:pt x="28" y="29"/>
                    <a:pt x="28" y="29"/>
                  </a:cubicBezTo>
                  <a:cubicBezTo>
                    <a:pt x="29" y="29"/>
                    <a:pt x="30" y="31"/>
                    <a:pt x="31" y="34"/>
                  </a:cubicBezTo>
                  <a:cubicBezTo>
                    <a:pt x="33" y="37"/>
                    <a:pt x="34" y="37"/>
                    <a:pt x="34" y="38"/>
                  </a:cubicBezTo>
                  <a:cubicBezTo>
                    <a:pt x="35" y="39"/>
                    <a:pt x="36" y="40"/>
                    <a:pt x="36" y="40"/>
                  </a:cubicBezTo>
                  <a:cubicBezTo>
                    <a:pt x="36" y="41"/>
                    <a:pt x="36" y="41"/>
                    <a:pt x="36" y="41"/>
                  </a:cubicBezTo>
                  <a:cubicBezTo>
                    <a:pt x="36" y="41"/>
                    <a:pt x="37" y="41"/>
                    <a:pt x="37" y="42"/>
                  </a:cubicBezTo>
                  <a:cubicBezTo>
                    <a:pt x="37" y="43"/>
                    <a:pt x="38" y="44"/>
                    <a:pt x="39" y="45"/>
                  </a:cubicBezTo>
                  <a:cubicBezTo>
                    <a:pt x="39" y="45"/>
                    <a:pt x="39" y="45"/>
                    <a:pt x="40" y="46"/>
                  </a:cubicBezTo>
                  <a:cubicBezTo>
                    <a:pt x="40" y="47"/>
                    <a:pt x="41" y="48"/>
                    <a:pt x="41" y="48"/>
                  </a:cubicBezTo>
                  <a:cubicBezTo>
                    <a:pt x="41" y="49"/>
                    <a:pt x="42" y="50"/>
                    <a:pt x="42" y="50"/>
                  </a:cubicBezTo>
                  <a:cubicBezTo>
                    <a:pt x="42" y="51"/>
                    <a:pt x="42" y="51"/>
                    <a:pt x="42" y="51"/>
                  </a:cubicBezTo>
                  <a:cubicBezTo>
                    <a:pt x="43" y="51"/>
                    <a:pt x="43" y="51"/>
                    <a:pt x="43" y="52"/>
                  </a:cubicBezTo>
                  <a:cubicBezTo>
                    <a:pt x="44" y="53"/>
                    <a:pt x="44" y="54"/>
                    <a:pt x="44" y="54"/>
                  </a:cubicBezTo>
                  <a:cubicBezTo>
                    <a:pt x="45" y="54"/>
                    <a:pt x="48" y="59"/>
                    <a:pt x="48" y="60"/>
                  </a:cubicBezTo>
                  <a:cubicBezTo>
                    <a:pt x="48" y="60"/>
                    <a:pt x="49" y="61"/>
                    <a:pt x="49" y="61"/>
                  </a:cubicBezTo>
                  <a:cubicBezTo>
                    <a:pt x="49" y="61"/>
                    <a:pt x="50" y="61"/>
                    <a:pt x="50" y="61"/>
                  </a:cubicBezTo>
                  <a:cubicBezTo>
                    <a:pt x="50" y="62"/>
                    <a:pt x="50" y="62"/>
                    <a:pt x="50" y="62"/>
                  </a:cubicBezTo>
                  <a:cubicBezTo>
                    <a:pt x="50" y="62"/>
                    <a:pt x="51" y="63"/>
                    <a:pt x="51" y="63"/>
                  </a:cubicBezTo>
                  <a:cubicBezTo>
                    <a:pt x="51" y="64"/>
                    <a:pt x="52" y="66"/>
                    <a:pt x="53" y="66"/>
                  </a:cubicBezTo>
                  <a:cubicBezTo>
                    <a:pt x="54" y="67"/>
                    <a:pt x="54" y="68"/>
                    <a:pt x="55" y="69"/>
                  </a:cubicBezTo>
                  <a:cubicBezTo>
                    <a:pt x="55" y="69"/>
                    <a:pt x="56" y="70"/>
                    <a:pt x="56" y="71"/>
                  </a:cubicBezTo>
                  <a:cubicBezTo>
                    <a:pt x="57" y="71"/>
                    <a:pt x="57" y="72"/>
                    <a:pt x="57" y="72"/>
                  </a:cubicBezTo>
                  <a:cubicBezTo>
                    <a:pt x="57" y="72"/>
                    <a:pt x="57" y="72"/>
                    <a:pt x="57" y="72"/>
                  </a:cubicBezTo>
                  <a:cubicBezTo>
                    <a:pt x="58" y="73"/>
                    <a:pt x="58" y="74"/>
                    <a:pt x="59" y="75"/>
                  </a:cubicBezTo>
                  <a:cubicBezTo>
                    <a:pt x="60" y="76"/>
                    <a:pt x="61" y="77"/>
                    <a:pt x="61" y="77"/>
                  </a:cubicBezTo>
                  <a:cubicBezTo>
                    <a:pt x="61" y="77"/>
                    <a:pt x="61" y="77"/>
                    <a:pt x="62" y="78"/>
                  </a:cubicBezTo>
                  <a:cubicBezTo>
                    <a:pt x="62" y="78"/>
                    <a:pt x="62" y="79"/>
                    <a:pt x="63" y="79"/>
                  </a:cubicBezTo>
                  <a:cubicBezTo>
                    <a:pt x="64" y="81"/>
                    <a:pt x="66" y="84"/>
                    <a:pt x="67" y="85"/>
                  </a:cubicBezTo>
                  <a:cubicBezTo>
                    <a:pt x="67" y="86"/>
                    <a:pt x="69" y="88"/>
                    <a:pt x="69" y="88"/>
                  </a:cubicBezTo>
                  <a:cubicBezTo>
                    <a:pt x="70" y="88"/>
                    <a:pt x="69" y="87"/>
                    <a:pt x="69" y="86"/>
                  </a:cubicBezTo>
                  <a:close/>
                  <a:moveTo>
                    <a:pt x="33" y="14"/>
                  </a:moveTo>
                  <a:cubicBezTo>
                    <a:pt x="34" y="12"/>
                    <a:pt x="33" y="9"/>
                    <a:pt x="32" y="7"/>
                  </a:cubicBezTo>
                  <a:cubicBezTo>
                    <a:pt x="31" y="6"/>
                    <a:pt x="31" y="5"/>
                    <a:pt x="30" y="5"/>
                  </a:cubicBezTo>
                  <a:cubicBezTo>
                    <a:pt x="27" y="3"/>
                    <a:pt x="27" y="3"/>
                    <a:pt x="25" y="2"/>
                  </a:cubicBezTo>
                  <a:cubicBezTo>
                    <a:pt x="23" y="2"/>
                    <a:pt x="21" y="2"/>
                    <a:pt x="19" y="4"/>
                  </a:cubicBezTo>
                  <a:cubicBezTo>
                    <a:pt x="18" y="4"/>
                    <a:pt x="17" y="5"/>
                    <a:pt x="17" y="6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7" y="14"/>
                    <a:pt x="27" y="14"/>
                    <a:pt x="27" y="15"/>
                  </a:cubicBezTo>
                  <a:cubicBezTo>
                    <a:pt x="26" y="15"/>
                    <a:pt x="27" y="15"/>
                    <a:pt x="28" y="16"/>
                  </a:cubicBezTo>
                  <a:cubicBezTo>
                    <a:pt x="30" y="17"/>
                    <a:pt x="32" y="17"/>
                    <a:pt x="33" y="16"/>
                  </a:cubicBezTo>
                  <a:cubicBezTo>
                    <a:pt x="33" y="16"/>
                    <a:pt x="33" y="15"/>
                    <a:pt x="33" y="14"/>
                  </a:cubicBezTo>
                  <a:close/>
                  <a:moveTo>
                    <a:pt x="23" y="27"/>
                  </a:moveTo>
                  <a:cubicBezTo>
                    <a:pt x="22" y="26"/>
                    <a:pt x="20" y="23"/>
                    <a:pt x="20" y="23"/>
                  </a:cubicBezTo>
                  <a:cubicBezTo>
                    <a:pt x="19" y="23"/>
                    <a:pt x="19" y="22"/>
                    <a:pt x="19" y="22"/>
                  </a:cubicBezTo>
                  <a:cubicBezTo>
                    <a:pt x="19" y="21"/>
                    <a:pt x="18" y="21"/>
                    <a:pt x="14" y="18"/>
                  </a:cubicBezTo>
                  <a:cubicBezTo>
                    <a:pt x="12" y="16"/>
                    <a:pt x="10" y="15"/>
                    <a:pt x="10" y="15"/>
                  </a:cubicBezTo>
                  <a:cubicBezTo>
                    <a:pt x="10" y="15"/>
                    <a:pt x="10" y="16"/>
                    <a:pt x="9" y="17"/>
                  </a:cubicBezTo>
                  <a:cubicBezTo>
                    <a:pt x="9" y="19"/>
                    <a:pt x="9" y="20"/>
                    <a:pt x="9" y="21"/>
                  </a:cubicBezTo>
                  <a:cubicBezTo>
                    <a:pt x="10" y="26"/>
                    <a:pt x="14" y="29"/>
                    <a:pt x="18" y="30"/>
                  </a:cubicBezTo>
                  <a:cubicBezTo>
                    <a:pt x="19" y="30"/>
                    <a:pt x="20" y="30"/>
                    <a:pt x="20" y="30"/>
                  </a:cubicBezTo>
                  <a:cubicBezTo>
                    <a:pt x="21" y="30"/>
                    <a:pt x="22" y="29"/>
                    <a:pt x="23" y="28"/>
                  </a:cubicBezTo>
                  <a:cubicBezTo>
                    <a:pt x="23" y="28"/>
                    <a:pt x="23" y="28"/>
                    <a:pt x="23" y="27"/>
                  </a:cubicBezTo>
                  <a:close/>
                  <a:moveTo>
                    <a:pt x="22" y="15"/>
                  </a:moveTo>
                  <a:cubicBezTo>
                    <a:pt x="21" y="15"/>
                    <a:pt x="21" y="14"/>
                    <a:pt x="19" y="13"/>
                  </a:cubicBezTo>
                  <a:cubicBezTo>
                    <a:pt x="18" y="12"/>
                    <a:pt x="15" y="10"/>
                    <a:pt x="12" y="8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4" y="7"/>
                    <a:pt x="4" y="7"/>
                    <a:pt x="11" y="12"/>
                  </a:cubicBezTo>
                  <a:cubicBezTo>
                    <a:pt x="12" y="13"/>
                    <a:pt x="13" y="13"/>
                    <a:pt x="13" y="14"/>
                  </a:cubicBezTo>
                  <a:cubicBezTo>
                    <a:pt x="16" y="15"/>
                    <a:pt x="20" y="18"/>
                    <a:pt x="20" y="18"/>
                  </a:cubicBezTo>
                  <a:cubicBezTo>
                    <a:pt x="21" y="18"/>
                    <a:pt x="21" y="17"/>
                    <a:pt x="22" y="17"/>
                  </a:cubicBezTo>
                  <a:cubicBezTo>
                    <a:pt x="22" y="16"/>
                    <a:pt x="22" y="16"/>
                    <a:pt x="22" y="1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8" name="Freeform 324"/>
            <p:cNvSpPr>
              <a:spLocks noEditPoints="1"/>
            </p:cNvSpPr>
            <p:nvPr/>
          </p:nvSpPr>
          <p:spPr bwMode="auto">
            <a:xfrm>
              <a:off x="3586" y="1934"/>
              <a:ext cx="161" cy="104"/>
            </a:xfrm>
            <a:custGeom>
              <a:avLst/>
              <a:gdLst>
                <a:gd name="T0" fmla="*/ 17 w 128"/>
                <a:gd name="T1" fmla="*/ 20 h 83"/>
                <a:gd name="T2" fmla="*/ 49 w 128"/>
                <a:gd name="T3" fmla="*/ 4 h 83"/>
                <a:gd name="T4" fmla="*/ 71 w 128"/>
                <a:gd name="T5" fmla="*/ 7 h 83"/>
                <a:gd name="T6" fmla="*/ 99 w 128"/>
                <a:gd name="T7" fmla="*/ 19 h 83"/>
                <a:gd name="T8" fmla="*/ 126 w 128"/>
                <a:gd name="T9" fmla="*/ 52 h 83"/>
                <a:gd name="T10" fmla="*/ 109 w 128"/>
                <a:gd name="T11" fmla="*/ 82 h 83"/>
                <a:gd name="T12" fmla="*/ 90 w 128"/>
                <a:gd name="T13" fmla="*/ 75 h 83"/>
                <a:gd name="T14" fmla="*/ 74 w 128"/>
                <a:gd name="T15" fmla="*/ 57 h 83"/>
                <a:gd name="T16" fmla="*/ 51 w 128"/>
                <a:gd name="T17" fmla="*/ 50 h 83"/>
                <a:gd name="T18" fmla="*/ 15 w 128"/>
                <a:gd name="T19" fmla="*/ 46 h 83"/>
                <a:gd name="T20" fmla="*/ 46 w 128"/>
                <a:gd name="T21" fmla="*/ 44 h 83"/>
                <a:gd name="T22" fmla="*/ 15 w 128"/>
                <a:gd name="T23" fmla="*/ 46 h 83"/>
                <a:gd name="T24" fmla="*/ 82 w 128"/>
                <a:gd name="T25" fmla="*/ 62 h 83"/>
                <a:gd name="T26" fmla="*/ 67 w 128"/>
                <a:gd name="T27" fmla="*/ 56 h 83"/>
                <a:gd name="T28" fmla="*/ 88 w 128"/>
                <a:gd name="T29" fmla="*/ 71 h 83"/>
                <a:gd name="T30" fmla="*/ 30 w 128"/>
                <a:gd name="T31" fmla="*/ 39 h 83"/>
                <a:gd name="T32" fmla="*/ 51 w 128"/>
                <a:gd name="T33" fmla="*/ 43 h 83"/>
                <a:gd name="T34" fmla="*/ 18 w 128"/>
                <a:gd name="T35" fmla="*/ 40 h 83"/>
                <a:gd name="T36" fmla="*/ 88 w 128"/>
                <a:gd name="T37" fmla="*/ 63 h 83"/>
                <a:gd name="T38" fmla="*/ 68 w 128"/>
                <a:gd name="T39" fmla="*/ 51 h 83"/>
                <a:gd name="T40" fmla="*/ 84 w 128"/>
                <a:gd name="T41" fmla="*/ 62 h 83"/>
                <a:gd name="T42" fmla="*/ 112 w 128"/>
                <a:gd name="T43" fmla="*/ 75 h 83"/>
                <a:gd name="T44" fmla="*/ 117 w 128"/>
                <a:gd name="T45" fmla="*/ 41 h 83"/>
                <a:gd name="T46" fmla="*/ 82 w 128"/>
                <a:gd name="T47" fmla="*/ 18 h 83"/>
                <a:gd name="T48" fmla="*/ 64 w 128"/>
                <a:gd name="T49" fmla="*/ 50 h 83"/>
                <a:gd name="T50" fmla="*/ 86 w 128"/>
                <a:gd name="T51" fmla="*/ 58 h 83"/>
                <a:gd name="T52" fmla="*/ 109 w 128"/>
                <a:gd name="T53" fmla="*/ 79 h 83"/>
                <a:gd name="T54" fmla="*/ 84 w 128"/>
                <a:gd name="T55" fmla="*/ 53 h 83"/>
                <a:gd name="T56" fmla="*/ 81 w 128"/>
                <a:gd name="T57" fmla="*/ 48 h 83"/>
                <a:gd name="T58" fmla="*/ 95 w 128"/>
                <a:gd name="T59" fmla="*/ 66 h 83"/>
                <a:gd name="T60" fmla="*/ 101 w 128"/>
                <a:gd name="T61" fmla="*/ 72 h 83"/>
                <a:gd name="T62" fmla="*/ 86 w 128"/>
                <a:gd name="T63" fmla="*/ 44 h 83"/>
                <a:gd name="T64" fmla="*/ 86 w 128"/>
                <a:gd name="T65" fmla="*/ 42 h 83"/>
                <a:gd name="T66" fmla="*/ 100 w 128"/>
                <a:gd name="T67" fmla="*/ 54 h 83"/>
                <a:gd name="T68" fmla="*/ 110 w 128"/>
                <a:gd name="T69" fmla="*/ 57 h 83"/>
                <a:gd name="T70" fmla="*/ 92 w 128"/>
                <a:gd name="T71" fmla="*/ 40 h 83"/>
                <a:gd name="T72" fmla="*/ 86 w 128"/>
                <a:gd name="T73" fmla="*/ 32 h 83"/>
                <a:gd name="T74" fmla="*/ 100 w 128"/>
                <a:gd name="T75" fmla="*/ 47 h 83"/>
                <a:gd name="T76" fmla="*/ 106 w 128"/>
                <a:gd name="T77" fmla="*/ 40 h 83"/>
                <a:gd name="T78" fmla="*/ 89 w 128"/>
                <a:gd name="T79" fmla="*/ 23 h 83"/>
                <a:gd name="T80" fmla="*/ 104 w 128"/>
                <a:gd name="T81" fmla="*/ 33 h 83"/>
                <a:gd name="T82" fmla="*/ 99 w 128"/>
                <a:gd name="T83" fmla="*/ 45 h 83"/>
                <a:gd name="T84" fmla="*/ 43 w 128"/>
                <a:gd name="T85" fmla="*/ 37 h 83"/>
                <a:gd name="T86" fmla="*/ 59 w 128"/>
                <a:gd name="T87" fmla="*/ 49 h 83"/>
                <a:gd name="T88" fmla="*/ 58 w 128"/>
                <a:gd name="T89" fmla="*/ 44 h 83"/>
                <a:gd name="T90" fmla="*/ 62 w 128"/>
                <a:gd name="T91" fmla="*/ 32 h 83"/>
                <a:gd name="T92" fmla="*/ 73 w 128"/>
                <a:gd name="T93" fmla="*/ 29 h 83"/>
                <a:gd name="T94" fmla="*/ 78 w 128"/>
                <a:gd name="T95" fmla="*/ 18 h 83"/>
                <a:gd name="T96" fmla="*/ 44 w 128"/>
                <a:gd name="T97" fmla="*/ 5 h 83"/>
                <a:gd name="T98" fmla="*/ 23 w 128"/>
                <a:gd name="T99" fmla="*/ 16 h 83"/>
                <a:gd name="T100" fmla="*/ 20 w 128"/>
                <a:gd name="T101" fmla="*/ 32 h 83"/>
                <a:gd name="T102" fmla="*/ 51 w 128"/>
                <a:gd name="T103" fmla="*/ 36 h 83"/>
                <a:gd name="T104" fmla="*/ 19 w 128"/>
                <a:gd name="T105" fmla="*/ 35 h 83"/>
                <a:gd name="T106" fmla="*/ 46 w 128"/>
                <a:gd name="T107" fmla="*/ 26 h 83"/>
                <a:gd name="T108" fmla="*/ 37 w 128"/>
                <a:gd name="T109" fmla="*/ 28 h 83"/>
                <a:gd name="T110" fmla="*/ 35 w 128"/>
                <a:gd name="T111" fmla="*/ 16 h 83"/>
                <a:gd name="T112" fmla="*/ 60 w 128"/>
                <a:gd name="T113" fmla="*/ 26 h 83"/>
                <a:gd name="T114" fmla="*/ 38 w 128"/>
                <a:gd name="T115" fmla="*/ 20 h 83"/>
                <a:gd name="T116" fmla="*/ 46 w 128"/>
                <a:gd name="T117" fmla="*/ 9 h 83"/>
                <a:gd name="T118" fmla="*/ 56 w 128"/>
                <a:gd name="T119" fmla="*/ 14 h 83"/>
                <a:gd name="T120" fmla="*/ 36 w 128"/>
                <a:gd name="T121" fmla="*/ 13 h 83"/>
                <a:gd name="T122" fmla="*/ 73 w 128"/>
                <a:gd name="T123" fmla="*/ 25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28" h="83">
                  <a:moveTo>
                    <a:pt x="8" y="47"/>
                  </a:moveTo>
                  <a:cubicBezTo>
                    <a:pt x="8" y="47"/>
                    <a:pt x="8" y="47"/>
                    <a:pt x="8" y="47"/>
                  </a:cubicBezTo>
                  <a:cubicBezTo>
                    <a:pt x="8" y="47"/>
                    <a:pt x="8" y="47"/>
                    <a:pt x="8" y="47"/>
                  </a:cubicBezTo>
                  <a:cubicBezTo>
                    <a:pt x="8" y="47"/>
                    <a:pt x="7" y="47"/>
                    <a:pt x="7" y="47"/>
                  </a:cubicBezTo>
                  <a:cubicBezTo>
                    <a:pt x="7" y="47"/>
                    <a:pt x="7" y="46"/>
                    <a:pt x="7" y="46"/>
                  </a:cubicBezTo>
                  <a:cubicBezTo>
                    <a:pt x="6" y="46"/>
                    <a:pt x="6" y="45"/>
                    <a:pt x="5" y="45"/>
                  </a:cubicBezTo>
                  <a:cubicBezTo>
                    <a:pt x="5" y="45"/>
                    <a:pt x="5" y="45"/>
                    <a:pt x="5" y="45"/>
                  </a:cubicBezTo>
                  <a:cubicBezTo>
                    <a:pt x="4" y="44"/>
                    <a:pt x="3" y="43"/>
                    <a:pt x="3" y="43"/>
                  </a:cubicBezTo>
                  <a:cubicBezTo>
                    <a:pt x="3" y="42"/>
                    <a:pt x="3" y="42"/>
                    <a:pt x="3" y="42"/>
                  </a:cubicBezTo>
                  <a:cubicBezTo>
                    <a:pt x="3" y="42"/>
                    <a:pt x="3" y="42"/>
                    <a:pt x="2" y="42"/>
                  </a:cubicBezTo>
                  <a:cubicBezTo>
                    <a:pt x="2" y="42"/>
                    <a:pt x="2" y="41"/>
                    <a:pt x="1" y="41"/>
                  </a:cubicBezTo>
                  <a:cubicBezTo>
                    <a:pt x="1" y="40"/>
                    <a:pt x="0" y="40"/>
                    <a:pt x="0" y="39"/>
                  </a:cubicBezTo>
                  <a:cubicBezTo>
                    <a:pt x="0" y="39"/>
                    <a:pt x="0" y="38"/>
                    <a:pt x="1" y="38"/>
                  </a:cubicBezTo>
                  <a:cubicBezTo>
                    <a:pt x="1" y="37"/>
                    <a:pt x="2" y="37"/>
                    <a:pt x="2" y="37"/>
                  </a:cubicBezTo>
                  <a:cubicBezTo>
                    <a:pt x="1" y="37"/>
                    <a:pt x="2" y="36"/>
                    <a:pt x="2" y="36"/>
                  </a:cubicBezTo>
                  <a:cubicBezTo>
                    <a:pt x="2" y="36"/>
                    <a:pt x="2" y="36"/>
                    <a:pt x="2" y="36"/>
                  </a:cubicBezTo>
                  <a:cubicBezTo>
                    <a:pt x="3" y="36"/>
                    <a:pt x="3" y="36"/>
                    <a:pt x="3" y="35"/>
                  </a:cubicBezTo>
                  <a:cubicBezTo>
                    <a:pt x="4" y="35"/>
                    <a:pt x="4" y="34"/>
                    <a:pt x="4" y="34"/>
                  </a:cubicBezTo>
                  <a:cubicBezTo>
                    <a:pt x="4" y="34"/>
                    <a:pt x="5" y="34"/>
                    <a:pt x="5" y="33"/>
                  </a:cubicBezTo>
                  <a:cubicBezTo>
                    <a:pt x="5" y="33"/>
                    <a:pt x="6" y="32"/>
                    <a:pt x="6" y="32"/>
                  </a:cubicBezTo>
                  <a:cubicBezTo>
                    <a:pt x="7" y="31"/>
                    <a:pt x="7" y="31"/>
                    <a:pt x="8" y="31"/>
                  </a:cubicBezTo>
                  <a:cubicBezTo>
                    <a:pt x="8" y="31"/>
                    <a:pt x="8" y="31"/>
                    <a:pt x="8" y="30"/>
                  </a:cubicBezTo>
                  <a:cubicBezTo>
                    <a:pt x="8" y="30"/>
                    <a:pt x="8" y="30"/>
                    <a:pt x="9" y="30"/>
                  </a:cubicBezTo>
                  <a:cubicBezTo>
                    <a:pt x="9" y="30"/>
                    <a:pt x="9" y="29"/>
                    <a:pt x="9" y="29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10" y="28"/>
                    <a:pt x="11" y="27"/>
                    <a:pt x="11" y="27"/>
                  </a:cubicBezTo>
                  <a:cubicBezTo>
                    <a:pt x="11" y="27"/>
                    <a:pt x="11" y="27"/>
                    <a:pt x="11" y="27"/>
                  </a:cubicBezTo>
                  <a:cubicBezTo>
                    <a:pt x="11" y="27"/>
                    <a:pt x="11" y="27"/>
                    <a:pt x="11" y="27"/>
                  </a:cubicBezTo>
                  <a:cubicBezTo>
                    <a:pt x="11" y="27"/>
                    <a:pt x="11" y="26"/>
                    <a:pt x="11" y="26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2" y="26"/>
                    <a:pt x="12" y="25"/>
                    <a:pt x="12" y="25"/>
                  </a:cubicBezTo>
                  <a:cubicBezTo>
                    <a:pt x="13" y="25"/>
                    <a:pt x="13" y="25"/>
                    <a:pt x="13" y="24"/>
                  </a:cubicBezTo>
                  <a:cubicBezTo>
                    <a:pt x="13" y="24"/>
                    <a:pt x="13" y="24"/>
                    <a:pt x="13" y="24"/>
                  </a:cubicBezTo>
                  <a:cubicBezTo>
                    <a:pt x="14" y="24"/>
                    <a:pt x="14" y="23"/>
                    <a:pt x="14" y="23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4" y="23"/>
                    <a:pt x="15" y="23"/>
                    <a:pt x="15" y="23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6" y="21"/>
                    <a:pt x="16" y="21"/>
                  </a:cubicBezTo>
                  <a:cubicBezTo>
                    <a:pt x="16" y="21"/>
                    <a:pt x="16" y="21"/>
                    <a:pt x="16" y="21"/>
                  </a:cubicBezTo>
                  <a:cubicBezTo>
                    <a:pt x="16" y="21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19"/>
                  </a:cubicBezTo>
                  <a:cubicBezTo>
                    <a:pt x="17" y="19"/>
                    <a:pt x="18" y="18"/>
                    <a:pt x="19" y="18"/>
                  </a:cubicBezTo>
                  <a:cubicBezTo>
                    <a:pt x="20" y="17"/>
                    <a:pt x="21" y="17"/>
                    <a:pt x="21" y="16"/>
                  </a:cubicBezTo>
                  <a:cubicBezTo>
                    <a:pt x="21" y="15"/>
                    <a:pt x="24" y="13"/>
                    <a:pt x="24" y="13"/>
                  </a:cubicBezTo>
                  <a:cubicBezTo>
                    <a:pt x="24" y="13"/>
                    <a:pt x="24" y="13"/>
                    <a:pt x="24" y="12"/>
                  </a:cubicBezTo>
                  <a:cubicBezTo>
                    <a:pt x="24" y="12"/>
                    <a:pt x="24" y="12"/>
                    <a:pt x="25" y="12"/>
                  </a:cubicBezTo>
                  <a:cubicBezTo>
                    <a:pt x="25" y="12"/>
                    <a:pt x="25" y="11"/>
                    <a:pt x="25" y="11"/>
                  </a:cubicBezTo>
                  <a:cubicBezTo>
                    <a:pt x="25" y="11"/>
                    <a:pt x="26" y="10"/>
                    <a:pt x="26" y="10"/>
                  </a:cubicBezTo>
                  <a:cubicBezTo>
                    <a:pt x="26" y="10"/>
                    <a:pt x="26" y="10"/>
                    <a:pt x="26" y="10"/>
                  </a:cubicBezTo>
                  <a:cubicBezTo>
                    <a:pt x="26" y="9"/>
                    <a:pt x="26" y="9"/>
                    <a:pt x="27" y="9"/>
                  </a:cubicBezTo>
                  <a:cubicBezTo>
                    <a:pt x="27" y="9"/>
                    <a:pt x="27" y="8"/>
                    <a:pt x="27" y="8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28" y="8"/>
                    <a:pt x="28" y="8"/>
                    <a:pt x="28" y="8"/>
                  </a:cubicBezTo>
                  <a:cubicBezTo>
                    <a:pt x="28" y="7"/>
                    <a:pt x="28" y="7"/>
                    <a:pt x="28" y="7"/>
                  </a:cubicBezTo>
                  <a:cubicBezTo>
                    <a:pt x="28" y="7"/>
                    <a:pt x="28" y="6"/>
                    <a:pt x="28" y="6"/>
                  </a:cubicBezTo>
                  <a:cubicBezTo>
                    <a:pt x="28" y="6"/>
                    <a:pt x="28" y="6"/>
                    <a:pt x="29" y="6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29" y="6"/>
                    <a:pt x="29" y="5"/>
                    <a:pt x="30" y="4"/>
                  </a:cubicBezTo>
                  <a:cubicBezTo>
                    <a:pt x="30" y="4"/>
                    <a:pt x="31" y="4"/>
                    <a:pt x="31" y="2"/>
                  </a:cubicBezTo>
                  <a:cubicBezTo>
                    <a:pt x="32" y="2"/>
                    <a:pt x="32" y="2"/>
                    <a:pt x="32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1"/>
                    <a:pt x="32" y="1"/>
                    <a:pt x="33" y="1"/>
                  </a:cubicBezTo>
                  <a:cubicBezTo>
                    <a:pt x="33" y="1"/>
                    <a:pt x="33" y="1"/>
                    <a:pt x="33" y="1"/>
                  </a:cubicBezTo>
                  <a:cubicBezTo>
                    <a:pt x="34" y="0"/>
                    <a:pt x="34" y="0"/>
                    <a:pt x="34" y="1"/>
                  </a:cubicBezTo>
                  <a:cubicBezTo>
                    <a:pt x="34" y="1"/>
                    <a:pt x="37" y="2"/>
                    <a:pt x="37" y="2"/>
                  </a:cubicBezTo>
                  <a:cubicBezTo>
                    <a:pt x="37" y="2"/>
                    <a:pt x="38" y="2"/>
                    <a:pt x="39" y="3"/>
                  </a:cubicBezTo>
                  <a:cubicBezTo>
                    <a:pt x="40" y="3"/>
                    <a:pt x="41" y="3"/>
                    <a:pt x="41" y="3"/>
                  </a:cubicBezTo>
                  <a:cubicBezTo>
                    <a:pt x="41" y="3"/>
                    <a:pt x="41" y="3"/>
                    <a:pt x="41" y="4"/>
                  </a:cubicBezTo>
                  <a:cubicBezTo>
                    <a:pt x="41" y="4"/>
                    <a:pt x="42" y="4"/>
                    <a:pt x="42" y="4"/>
                  </a:cubicBezTo>
                  <a:cubicBezTo>
                    <a:pt x="42" y="4"/>
                    <a:pt x="42" y="4"/>
                    <a:pt x="43" y="4"/>
                  </a:cubicBezTo>
                  <a:cubicBezTo>
                    <a:pt x="43" y="4"/>
                    <a:pt x="43" y="4"/>
                    <a:pt x="43" y="4"/>
                  </a:cubicBezTo>
                  <a:cubicBezTo>
                    <a:pt x="43" y="4"/>
                    <a:pt x="44" y="4"/>
                    <a:pt x="44" y="4"/>
                  </a:cubicBezTo>
                  <a:cubicBezTo>
                    <a:pt x="44" y="4"/>
                    <a:pt x="44" y="4"/>
                    <a:pt x="45" y="4"/>
                  </a:cubicBezTo>
                  <a:cubicBezTo>
                    <a:pt x="45" y="4"/>
                    <a:pt x="45" y="4"/>
                    <a:pt x="45" y="4"/>
                  </a:cubicBezTo>
                  <a:cubicBezTo>
                    <a:pt x="45" y="4"/>
                    <a:pt x="45" y="4"/>
                    <a:pt x="45" y="4"/>
                  </a:cubicBezTo>
                  <a:cubicBezTo>
                    <a:pt x="46" y="4"/>
                    <a:pt x="46" y="4"/>
                    <a:pt x="46" y="4"/>
                  </a:cubicBezTo>
                  <a:cubicBezTo>
                    <a:pt x="46" y="4"/>
                    <a:pt x="46" y="4"/>
                    <a:pt x="46" y="4"/>
                  </a:cubicBezTo>
                  <a:cubicBezTo>
                    <a:pt x="46" y="4"/>
                    <a:pt x="46" y="4"/>
                    <a:pt x="46" y="4"/>
                  </a:cubicBezTo>
                  <a:cubicBezTo>
                    <a:pt x="46" y="4"/>
                    <a:pt x="47" y="4"/>
                    <a:pt x="47" y="4"/>
                  </a:cubicBezTo>
                  <a:cubicBezTo>
                    <a:pt x="47" y="4"/>
                    <a:pt x="48" y="4"/>
                    <a:pt x="48" y="4"/>
                  </a:cubicBezTo>
                  <a:cubicBezTo>
                    <a:pt x="48" y="4"/>
                    <a:pt x="48" y="4"/>
                    <a:pt x="49" y="4"/>
                  </a:cubicBezTo>
                  <a:cubicBezTo>
                    <a:pt x="49" y="3"/>
                    <a:pt x="49" y="3"/>
                    <a:pt x="49" y="4"/>
                  </a:cubicBezTo>
                  <a:cubicBezTo>
                    <a:pt x="49" y="4"/>
                    <a:pt x="49" y="4"/>
                    <a:pt x="49" y="4"/>
                  </a:cubicBezTo>
                  <a:cubicBezTo>
                    <a:pt x="49" y="3"/>
                    <a:pt x="50" y="3"/>
                    <a:pt x="50" y="3"/>
                  </a:cubicBezTo>
                  <a:cubicBezTo>
                    <a:pt x="50" y="3"/>
                    <a:pt x="50" y="3"/>
                    <a:pt x="50" y="3"/>
                  </a:cubicBezTo>
                  <a:cubicBezTo>
                    <a:pt x="50" y="3"/>
                    <a:pt x="50" y="3"/>
                    <a:pt x="50" y="3"/>
                  </a:cubicBezTo>
                  <a:cubicBezTo>
                    <a:pt x="50" y="4"/>
                    <a:pt x="50" y="4"/>
                    <a:pt x="51" y="4"/>
                  </a:cubicBezTo>
                  <a:cubicBezTo>
                    <a:pt x="51" y="3"/>
                    <a:pt x="51" y="3"/>
                    <a:pt x="51" y="4"/>
                  </a:cubicBezTo>
                  <a:cubicBezTo>
                    <a:pt x="51" y="4"/>
                    <a:pt x="51" y="4"/>
                    <a:pt x="51" y="3"/>
                  </a:cubicBezTo>
                  <a:cubicBezTo>
                    <a:pt x="51" y="3"/>
                    <a:pt x="51" y="3"/>
                    <a:pt x="51" y="3"/>
                  </a:cubicBezTo>
                  <a:cubicBezTo>
                    <a:pt x="52" y="3"/>
                    <a:pt x="52" y="3"/>
                    <a:pt x="52" y="3"/>
                  </a:cubicBezTo>
                  <a:cubicBezTo>
                    <a:pt x="52" y="3"/>
                    <a:pt x="53" y="3"/>
                    <a:pt x="53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4" y="3"/>
                    <a:pt x="54" y="3"/>
                    <a:pt x="54" y="3"/>
                  </a:cubicBezTo>
                  <a:cubicBezTo>
                    <a:pt x="54" y="3"/>
                    <a:pt x="54" y="3"/>
                    <a:pt x="54" y="3"/>
                  </a:cubicBezTo>
                  <a:cubicBezTo>
                    <a:pt x="54" y="3"/>
                    <a:pt x="55" y="3"/>
                    <a:pt x="55" y="3"/>
                  </a:cubicBezTo>
                  <a:cubicBezTo>
                    <a:pt x="55" y="3"/>
                    <a:pt x="55" y="3"/>
                    <a:pt x="55" y="3"/>
                  </a:cubicBezTo>
                  <a:cubicBezTo>
                    <a:pt x="55" y="3"/>
                    <a:pt x="55" y="3"/>
                    <a:pt x="55" y="3"/>
                  </a:cubicBezTo>
                  <a:cubicBezTo>
                    <a:pt x="55" y="3"/>
                    <a:pt x="55" y="3"/>
                    <a:pt x="56" y="3"/>
                  </a:cubicBezTo>
                  <a:cubicBezTo>
                    <a:pt x="56" y="3"/>
                    <a:pt x="56" y="3"/>
                    <a:pt x="56" y="3"/>
                  </a:cubicBezTo>
                  <a:cubicBezTo>
                    <a:pt x="56" y="3"/>
                    <a:pt x="56" y="3"/>
                    <a:pt x="56" y="3"/>
                  </a:cubicBezTo>
                  <a:cubicBezTo>
                    <a:pt x="56" y="3"/>
                    <a:pt x="56" y="3"/>
                    <a:pt x="56" y="3"/>
                  </a:cubicBezTo>
                  <a:cubicBezTo>
                    <a:pt x="56" y="3"/>
                    <a:pt x="56" y="3"/>
                    <a:pt x="56" y="3"/>
                  </a:cubicBezTo>
                  <a:cubicBezTo>
                    <a:pt x="56" y="3"/>
                    <a:pt x="56" y="3"/>
                    <a:pt x="56" y="3"/>
                  </a:cubicBezTo>
                  <a:cubicBezTo>
                    <a:pt x="56" y="3"/>
                    <a:pt x="57" y="3"/>
                    <a:pt x="57" y="3"/>
                  </a:cubicBezTo>
                  <a:cubicBezTo>
                    <a:pt x="57" y="3"/>
                    <a:pt x="57" y="3"/>
                    <a:pt x="57" y="3"/>
                  </a:cubicBezTo>
                  <a:cubicBezTo>
                    <a:pt x="57" y="3"/>
                    <a:pt x="57" y="3"/>
                    <a:pt x="57" y="3"/>
                  </a:cubicBezTo>
                  <a:cubicBezTo>
                    <a:pt x="57" y="3"/>
                    <a:pt x="58" y="3"/>
                    <a:pt x="59" y="3"/>
                  </a:cubicBezTo>
                  <a:cubicBezTo>
                    <a:pt x="59" y="3"/>
                    <a:pt x="59" y="3"/>
                    <a:pt x="59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4"/>
                    <a:pt x="60" y="3"/>
                  </a:cubicBezTo>
                  <a:cubicBezTo>
                    <a:pt x="61" y="3"/>
                    <a:pt x="62" y="4"/>
                    <a:pt x="63" y="4"/>
                  </a:cubicBezTo>
                  <a:cubicBezTo>
                    <a:pt x="65" y="4"/>
                    <a:pt x="66" y="5"/>
                    <a:pt x="66" y="5"/>
                  </a:cubicBezTo>
                  <a:cubicBezTo>
                    <a:pt x="66" y="5"/>
                    <a:pt x="66" y="5"/>
                    <a:pt x="66" y="5"/>
                  </a:cubicBezTo>
                  <a:cubicBezTo>
                    <a:pt x="66" y="5"/>
                    <a:pt x="67" y="5"/>
                    <a:pt x="66" y="5"/>
                  </a:cubicBezTo>
                  <a:cubicBezTo>
                    <a:pt x="66" y="5"/>
                    <a:pt x="67" y="5"/>
                    <a:pt x="67" y="5"/>
                  </a:cubicBezTo>
                  <a:cubicBezTo>
                    <a:pt x="67" y="5"/>
                    <a:pt x="67" y="5"/>
                    <a:pt x="67" y="5"/>
                  </a:cubicBezTo>
                  <a:cubicBezTo>
                    <a:pt x="67" y="5"/>
                    <a:pt x="67" y="5"/>
                    <a:pt x="68" y="5"/>
                  </a:cubicBezTo>
                  <a:cubicBezTo>
                    <a:pt x="68" y="5"/>
                    <a:pt x="68" y="6"/>
                    <a:pt x="68" y="6"/>
                  </a:cubicBezTo>
                  <a:cubicBezTo>
                    <a:pt x="68" y="6"/>
                    <a:pt x="68" y="6"/>
                    <a:pt x="68" y="6"/>
                  </a:cubicBezTo>
                  <a:cubicBezTo>
                    <a:pt x="69" y="6"/>
                    <a:pt x="69" y="6"/>
                    <a:pt x="69" y="6"/>
                  </a:cubicBezTo>
                  <a:cubicBezTo>
                    <a:pt x="69" y="6"/>
                    <a:pt x="69" y="6"/>
                    <a:pt x="69" y="6"/>
                  </a:cubicBezTo>
                  <a:cubicBezTo>
                    <a:pt x="69" y="6"/>
                    <a:pt x="70" y="6"/>
                    <a:pt x="70" y="6"/>
                  </a:cubicBezTo>
                  <a:cubicBezTo>
                    <a:pt x="70" y="7"/>
                    <a:pt x="70" y="7"/>
                    <a:pt x="71" y="7"/>
                  </a:cubicBezTo>
                  <a:cubicBezTo>
                    <a:pt x="71" y="7"/>
                    <a:pt x="72" y="7"/>
                    <a:pt x="72" y="8"/>
                  </a:cubicBezTo>
                  <a:cubicBezTo>
                    <a:pt x="72" y="8"/>
                    <a:pt x="72" y="8"/>
                    <a:pt x="72" y="8"/>
                  </a:cubicBezTo>
                  <a:cubicBezTo>
                    <a:pt x="72" y="8"/>
                    <a:pt x="72" y="8"/>
                    <a:pt x="72" y="8"/>
                  </a:cubicBezTo>
                  <a:cubicBezTo>
                    <a:pt x="72" y="8"/>
                    <a:pt x="72" y="8"/>
                    <a:pt x="72" y="8"/>
                  </a:cubicBezTo>
                  <a:cubicBezTo>
                    <a:pt x="73" y="8"/>
                    <a:pt x="73" y="8"/>
                    <a:pt x="73" y="8"/>
                  </a:cubicBezTo>
                  <a:cubicBezTo>
                    <a:pt x="72" y="8"/>
                    <a:pt x="73" y="9"/>
                    <a:pt x="73" y="9"/>
                  </a:cubicBezTo>
                  <a:cubicBezTo>
                    <a:pt x="73" y="9"/>
                    <a:pt x="74" y="9"/>
                    <a:pt x="74" y="9"/>
                  </a:cubicBezTo>
                  <a:cubicBezTo>
                    <a:pt x="74" y="9"/>
                    <a:pt x="74" y="9"/>
                    <a:pt x="74" y="9"/>
                  </a:cubicBezTo>
                  <a:cubicBezTo>
                    <a:pt x="74" y="9"/>
                    <a:pt x="74" y="10"/>
                    <a:pt x="74" y="10"/>
                  </a:cubicBezTo>
                  <a:cubicBezTo>
                    <a:pt x="74" y="10"/>
                    <a:pt x="74" y="10"/>
                    <a:pt x="74" y="10"/>
                  </a:cubicBezTo>
                  <a:cubicBezTo>
                    <a:pt x="75" y="10"/>
                    <a:pt x="75" y="10"/>
                    <a:pt x="75" y="10"/>
                  </a:cubicBezTo>
                  <a:cubicBezTo>
                    <a:pt x="75" y="11"/>
                    <a:pt x="75" y="11"/>
                    <a:pt x="75" y="10"/>
                  </a:cubicBezTo>
                  <a:cubicBezTo>
                    <a:pt x="75" y="10"/>
                    <a:pt x="75" y="10"/>
                    <a:pt x="75" y="10"/>
                  </a:cubicBezTo>
                  <a:cubicBezTo>
                    <a:pt x="75" y="11"/>
                    <a:pt x="75" y="11"/>
                    <a:pt x="76" y="11"/>
                  </a:cubicBezTo>
                  <a:cubicBezTo>
                    <a:pt x="76" y="11"/>
                    <a:pt x="77" y="12"/>
                    <a:pt x="77" y="12"/>
                  </a:cubicBezTo>
                  <a:cubicBezTo>
                    <a:pt x="76" y="12"/>
                    <a:pt x="77" y="12"/>
                    <a:pt x="77" y="12"/>
                  </a:cubicBezTo>
                  <a:cubicBezTo>
                    <a:pt x="77" y="12"/>
                    <a:pt x="77" y="12"/>
                    <a:pt x="77" y="13"/>
                  </a:cubicBezTo>
                  <a:cubicBezTo>
                    <a:pt x="77" y="13"/>
                    <a:pt x="78" y="13"/>
                    <a:pt x="78" y="13"/>
                  </a:cubicBezTo>
                  <a:cubicBezTo>
                    <a:pt x="78" y="13"/>
                    <a:pt x="78" y="12"/>
                    <a:pt x="78" y="13"/>
                  </a:cubicBezTo>
                  <a:cubicBezTo>
                    <a:pt x="78" y="13"/>
                    <a:pt x="78" y="13"/>
                    <a:pt x="79" y="13"/>
                  </a:cubicBezTo>
                  <a:cubicBezTo>
                    <a:pt x="79" y="13"/>
                    <a:pt x="81" y="13"/>
                    <a:pt x="81" y="13"/>
                  </a:cubicBezTo>
                  <a:cubicBezTo>
                    <a:pt x="81" y="13"/>
                    <a:pt x="81" y="14"/>
                    <a:pt x="81" y="14"/>
                  </a:cubicBezTo>
                  <a:cubicBezTo>
                    <a:pt x="82" y="14"/>
                    <a:pt x="83" y="15"/>
                    <a:pt x="83" y="15"/>
                  </a:cubicBezTo>
                  <a:cubicBezTo>
                    <a:pt x="82" y="15"/>
                    <a:pt x="82" y="15"/>
                    <a:pt x="83" y="15"/>
                  </a:cubicBezTo>
                  <a:cubicBezTo>
                    <a:pt x="83" y="15"/>
                    <a:pt x="83" y="15"/>
                    <a:pt x="83" y="16"/>
                  </a:cubicBezTo>
                  <a:cubicBezTo>
                    <a:pt x="83" y="16"/>
                    <a:pt x="83" y="16"/>
                    <a:pt x="83" y="16"/>
                  </a:cubicBezTo>
                  <a:cubicBezTo>
                    <a:pt x="83" y="16"/>
                    <a:pt x="83" y="16"/>
                    <a:pt x="84" y="17"/>
                  </a:cubicBezTo>
                  <a:cubicBezTo>
                    <a:pt x="84" y="18"/>
                    <a:pt x="84" y="18"/>
                    <a:pt x="85" y="17"/>
                  </a:cubicBezTo>
                  <a:cubicBezTo>
                    <a:pt x="86" y="17"/>
                    <a:pt x="86" y="17"/>
                    <a:pt x="86" y="17"/>
                  </a:cubicBezTo>
                  <a:cubicBezTo>
                    <a:pt x="87" y="17"/>
                    <a:pt x="87" y="17"/>
                    <a:pt x="87" y="17"/>
                  </a:cubicBezTo>
                  <a:cubicBezTo>
                    <a:pt x="87" y="17"/>
                    <a:pt x="87" y="17"/>
                    <a:pt x="87" y="17"/>
                  </a:cubicBezTo>
                  <a:cubicBezTo>
                    <a:pt x="87" y="17"/>
                    <a:pt x="87" y="17"/>
                    <a:pt x="87" y="17"/>
                  </a:cubicBezTo>
                  <a:cubicBezTo>
                    <a:pt x="88" y="17"/>
                    <a:pt x="88" y="17"/>
                    <a:pt x="88" y="17"/>
                  </a:cubicBezTo>
                  <a:cubicBezTo>
                    <a:pt x="89" y="17"/>
                    <a:pt x="89" y="17"/>
                    <a:pt x="89" y="17"/>
                  </a:cubicBezTo>
                  <a:cubicBezTo>
                    <a:pt x="90" y="17"/>
                    <a:pt x="90" y="17"/>
                    <a:pt x="90" y="17"/>
                  </a:cubicBezTo>
                  <a:cubicBezTo>
                    <a:pt x="91" y="17"/>
                    <a:pt x="91" y="17"/>
                    <a:pt x="91" y="17"/>
                  </a:cubicBezTo>
                  <a:cubicBezTo>
                    <a:pt x="91" y="17"/>
                    <a:pt x="91" y="17"/>
                    <a:pt x="91" y="17"/>
                  </a:cubicBezTo>
                  <a:cubicBezTo>
                    <a:pt x="92" y="17"/>
                    <a:pt x="92" y="17"/>
                    <a:pt x="92" y="17"/>
                  </a:cubicBezTo>
                  <a:cubicBezTo>
                    <a:pt x="92" y="17"/>
                    <a:pt x="92" y="17"/>
                    <a:pt x="92" y="18"/>
                  </a:cubicBezTo>
                  <a:cubicBezTo>
                    <a:pt x="93" y="18"/>
                    <a:pt x="93" y="18"/>
                    <a:pt x="93" y="18"/>
                  </a:cubicBezTo>
                  <a:cubicBezTo>
                    <a:pt x="94" y="18"/>
                    <a:pt x="95" y="18"/>
                    <a:pt x="95" y="18"/>
                  </a:cubicBezTo>
                  <a:cubicBezTo>
                    <a:pt x="95" y="18"/>
                    <a:pt x="96" y="18"/>
                    <a:pt x="96" y="18"/>
                  </a:cubicBezTo>
                  <a:cubicBezTo>
                    <a:pt x="96" y="18"/>
                    <a:pt x="99" y="19"/>
                    <a:pt x="99" y="19"/>
                  </a:cubicBezTo>
                  <a:cubicBezTo>
                    <a:pt x="99" y="19"/>
                    <a:pt x="99" y="20"/>
                    <a:pt x="100" y="20"/>
                  </a:cubicBezTo>
                  <a:cubicBezTo>
                    <a:pt x="100" y="20"/>
                    <a:pt x="101" y="20"/>
                    <a:pt x="101" y="20"/>
                  </a:cubicBezTo>
                  <a:cubicBezTo>
                    <a:pt x="101" y="21"/>
                    <a:pt x="102" y="21"/>
                    <a:pt x="102" y="21"/>
                  </a:cubicBezTo>
                  <a:cubicBezTo>
                    <a:pt x="102" y="21"/>
                    <a:pt x="103" y="22"/>
                    <a:pt x="103" y="22"/>
                  </a:cubicBezTo>
                  <a:cubicBezTo>
                    <a:pt x="103" y="22"/>
                    <a:pt x="103" y="22"/>
                    <a:pt x="103" y="22"/>
                  </a:cubicBezTo>
                  <a:cubicBezTo>
                    <a:pt x="104" y="22"/>
                    <a:pt x="104" y="22"/>
                    <a:pt x="104" y="22"/>
                  </a:cubicBezTo>
                  <a:cubicBezTo>
                    <a:pt x="104" y="22"/>
                    <a:pt x="104" y="23"/>
                    <a:pt x="104" y="23"/>
                  </a:cubicBezTo>
                  <a:cubicBezTo>
                    <a:pt x="104" y="23"/>
                    <a:pt x="104" y="23"/>
                    <a:pt x="104" y="22"/>
                  </a:cubicBezTo>
                  <a:cubicBezTo>
                    <a:pt x="104" y="22"/>
                    <a:pt x="104" y="23"/>
                    <a:pt x="105" y="23"/>
                  </a:cubicBezTo>
                  <a:cubicBezTo>
                    <a:pt x="105" y="23"/>
                    <a:pt x="105" y="24"/>
                    <a:pt x="106" y="24"/>
                  </a:cubicBezTo>
                  <a:cubicBezTo>
                    <a:pt x="106" y="24"/>
                    <a:pt x="106" y="24"/>
                    <a:pt x="106" y="24"/>
                  </a:cubicBezTo>
                  <a:cubicBezTo>
                    <a:pt x="106" y="24"/>
                    <a:pt x="106" y="24"/>
                    <a:pt x="106" y="24"/>
                  </a:cubicBezTo>
                  <a:cubicBezTo>
                    <a:pt x="106" y="24"/>
                    <a:pt x="106" y="24"/>
                    <a:pt x="107" y="25"/>
                  </a:cubicBezTo>
                  <a:cubicBezTo>
                    <a:pt x="107" y="25"/>
                    <a:pt x="107" y="25"/>
                    <a:pt x="107" y="25"/>
                  </a:cubicBezTo>
                  <a:cubicBezTo>
                    <a:pt x="107" y="25"/>
                    <a:pt x="107" y="25"/>
                    <a:pt x="107" y="26"/>
                  </a:cubicBezTo>
                  <a:cubicBezTo>
                    <a:pt x="108" y="26"/>
                    <a:pt x="108" y="26"/>
                    <a:pt x="108" y="26"/>
                  </a:cubicBezTo>
                  <a:cubicBezTo>
                    <a:pt x="108" y="26"/>
                    <a:pt x="108" y="26"/>
                    <a:pt x="108" y="26"/>
                  </a:cubicBezTo>
                  <a:cubicBezTo>
                    <a:pt x="108" y="26"/>
                    <a:pt x="108" y="26"/>
                    <a:pt x="108" y="27"/>
                  </a:cubicBezTo>
                  <a:cubicBezTo>
                    <a:pt x="109" y="27"/>
                    <a:pt x="110" y="29"/>
                    <a:pt x="111" y="30"/>
                  </a:cubicBezTo>
                  <a:cubicBezTo>
                    <a:pt x="112" y="31"/>
                    <a:pt x="113" y="32"/>
                    <a:pt x="113" y="32"/>
                  </a:cubicBezTo>
                  <a:cubicBezTo>
                    <a:pt x="113" y="32"/>
                    <a:pt x="114" y="33"/>
                    <a:pt x="114" y="33"/>
                  </a:cubicBezTo>
                  <a:cubicBezTo>
                    <a:pt x="114" y="33"/>
                    <a:pt x="114" y="34"/>
                    <a:pt x="114" y="34"/>
                  </a:cubicBezTo>
                  <a:cubicBezTo>
                    <a:pt x="115" y="34"/>
                    <a:pt x="115" y="35"/>
                    <a:pt x="115" y="35"/>
                  </a:cubicBezTo>
                  <a:cubicBezTo>
                    <a:pt x="115" y="36"/>
                    <a:pt x="116" y="37"/>
                    <a:pt x="116" y="37"/>
                  </a:cubicBezTo>
                  <a:cubicBezTo>
                    <a:pt x="117" y="38"/>
                    <a:pt x="117" y="38"/>
                    <a:pt x="118" y="39"/>
                  </a:cubicBezTo>
                  <a:cubicBezTo>
                    <a:pt x="118" y="39"/>
                    <a:pt x="118" y="39"/>
                    <a:pt x="118" y="39"/>
                  </a:cubicBezTo>
                  <a:cubicBezTo>
                    <a:pt x="118" y="39"/>
                    <a:pt x="118" y="40"/>
                    <a:pt x="118" y="40"/>
                  </a:cubicBezTo>
                  <a:cubicBezTo>
                    <a:pt x="118" y="40"/>
                    <a:pt x="119" y="42"/>
                    <a:pt x="120" y="42"/>
                  </a:cubicBezTo>
                  <a:cubicBezTo>
                    <a:pt x="120" y="43"/>
                    <a:pt x="120" y="43"/>
                    <a:pt x="121" y="43"/>
                  </a:cubicBezTo>
                  <a:cubicBezTo>
                    <a:pt x="121" y="44"/>
                    <a:pt x="121" y="44"/>
                    <a:pt x="122" y="45"/>
                  </a:cubicBezTo>
                  <a:cubicBezTo>
                    <a:pt x="123" y="46"/>
                    <a:pt x="123" y="46"/>
                    <a:pt x="124" y="46"/>
                  </a:cubicBezTo>
                  <a:cubicBezTo>
                    <a:pt x="124" y="46"/>
                    <a:pt x="124" y="46"/>
                    <a:pt x="124" y="46"/>
                  </a:cubicBezTo>
                  <a:cubicBezTo>
                    <a:pt x="124" y="46"/>
                    <a:pt x="125" y="46"/>
                    <a:pt x="125" y="46"/>
                  </a:cubicBezTo>
                  <a:cubicBezTo>
                    <a:pt x="125" y="46"/>
                    <a:pt x="126" y="46"/>
                    <a:pt x="126" y="46"/>
                  </a:cubicBezTo>
                  <a:cubicBezTo>
                    <a:pt x="126" y="47"/>
                    <a:pt x="127" y="47"/>
                    <a:pt x="127" y="47"/>
                  </a:cubicBezTo>
                  <a:cubicBezTo>
                    <a:pt x="127" y="46"/>
                    <a:pt x="127" y="47"/>
                    <a:pt x="127" y="47"/>
                  </a:cubicBezTo>
                  <a:cubicBezTo>
                    <a:pt x="127" y="47"/>
                    <a:pt x="127" y="47"/>
                    <a:pt x="127" y="47"/>
                  </a:cubicBezTo>
                  <a:cubicBezTo>
                    <a:pt x="128" y="47"/>
                    <a:pt x="128" y="49"/>
                    <a:pt x="127" y="49"/>
                  </a:cubicBezTo>
                  <a:cubicBezTo>
                    <a:pt x="127" y="50"/>
                    <a:pt x="127" y="50"/>
                    <a:pt x="127" y="49"/>
                  </a:cubicBezTo>
                  <a:cubicBezTo>
                    <a:pt x="127" y="49"/>
                    <a:pt x="127" y="49"/>
                    <a:pt x="127" y="49"/>
                  </a:cubicBezTo>
                  <a:cubicBezTo>
                    <a:pt x="127" y="49"/>
                    <a:pt x="127" y="49"/>
                    <a:pt x="127" y="50"/>
                  </a:cubicBezTo>
                  <a:cubicBezTo>
                    <a:pt x="127" y="50"/>
                    <a:pt x="127" y="50"/>
                    <a:pt x="126" y="51"/>
                  </a:cubicBezTo>
                  <a:cubicBezTo>
                    <a:pt x="126" y="51"/>
                    <a:pt x="126" y="51"/>
                    <a:pt x="126" y="52"/>
                  </a:cubicBezTo>
                  <a:cubicBezTo>
                    <a:pt x="126" y="52"/>
                    <a:pt x="126" y="52"/>
                    <a:pt x="126" y="52"/>
                  </a:cubicBezTo>
                  <a:cubicBezTo>
                    <a:pt x="126" y="52"/>
                    <a:pt x="125" y="52"/>
                    <a:pt x="126" y="52"/>
                  </a:cubicBezTo>
                  <a:cubicBezTo>
                    <a:pt x="126" y="52"/>
                    <a:pt x="126" y="53"/>
                    <a:pt x="126" y="53"/>
                  </a:cubicBezTo>
                  <a:cubicBezTo>
                    <a:pt x="125" y="53"/>
                    <a:pt x="125" y="53"/>
                    <a:pt x="125" y="53"/>
                  </a:cubicBezTo>
                  <a:cubicBezTo>
                    <a:pt x="125" y="53"/>
                    <a:pt x="125" y="53"/>
                    <a:pt x="125" y="54"/>
                  </a:cubicBezTo>
                  <a:cubicBezTo>
                    <a:pt x="125" y="54"/>
                    <a:pt x="125" y="54"/>
                    <a:pt x="125" y="54"/>
                  </a:cubicBezTo>
                  <a:cubicBezTo>
                    <a:pt x="125" y="54"/>
                    <a:pt x="125" y="54"/>
                    <a:pt x="125" y="54"/>
                  </a:cubicBezTo>
                  <a:cubicBezTo>
                    <a:pt x="125" y="54"/>
                    <a:pt x="125" y="54"/>
                    <a:pt x="125" y="54"/>
                  </a:cubicBezTo>
                  <a:cubicBezTo>
                    <a:pt x="125" y="54"/>
                    <a:pt x="125" y="54"/>
                    <a:pt x="125" y="54"/>
                  </a:cubicBezTo>
                  <a:cubicBezTo>
                    <a:pt x="125" y="54"/>
                    <a:pt x="125" y="55"/>
                    <a:pt x="125" y="55"/>
                  </a:cubicBezTo>
                  <a:cubicBezTo>
                    <a:pt x="124" y="55"/>
                    <a:pt x="124" y="55"/>
                    <a:pt x="124" y="56"/>
                  </a:cubicBezTo>
                  <a:cubicBezTo>
                    <a:pt x="124" y="56"/>
                    <a:pt x="123" y="57"/>
                    <a:pt x="123" y="57"/>
                  </a:cubicBezTo>
                  <a:cubicBezTo>
                    <a:pt x="123" y="57"/>
                    <a:pt x="123" y="57"/>
                    <a:pt x="123" y="58"/>
                  </a:cubicBezTo>
                  <a:cubicBezTo>
                    <a:pt x="122" y="58"/>
                    <a:pt x="122" y="59"/>
                    <a:pt x="122" y="59"/>
                  </a:cubicBezTo>
                  <a:cubicBezTo>
                    <a:pt x="122" y="60"/>
                    <a:pt x="122" y="60"/>
                    <a:pt x="122" y="60"/>
                  </a:cubicBezTo>
                  <a:cubicBezTo>
                    <a:pt x="122" y="60"/>
                    <a:pt x="122" y="60"/>
                    <a:pt x="121" y="60"/>
                  </a:cubicBezTo>
                  <a:cubicBezTo>
                    <a:pt x="121" y="60"/>
                    <a:pt x="121" y="60"/>
                    <a:pt x="121" y="60"/>
                  </a:cubicBezTo>
                  <a:cubicBezTo>
                    <a:pt x="121" y="60"/>
                    <a:pt x="121" y="60"/>
                    <a:pt x="121" y="60"/>
                  </a:cubicBezTo>
                  <a:cubicBezTo>
                    <a:pt x="121" y="61"/>
                    <a:pt x="121" y="61"/>
                    <a:pt x="121" y="61"/>
                  </a:cubicBezTo>
                  <a:cubicBezTo>
                    <a:pt x="121" y="61"/>
                    <a:pt x="121" y="61"/>
                    <a:pt x="121" y="61"/>
                  </a:cubicBezTo>
                  <a:cubicBezTo>
                    <a:pt x="121" y="62"/>
                    <a:pt x="120" y="63"/>
                    <a:pt x="120" y="64"/>
                  </a:cubicBezTo>
                  <a:cubicBezTo>
                    <a:pt x="119" y="64"/>
                    <a:pt x="119" y="64"/>
                    <a:pt x="119" y="64"/>
                  </a:cubicBezTo>
                  <a:cubicBezTo>
                    <a:pt x="119" y="64"/>
                    <a:pt x="119" y="64"/>
                    <a:pt x="119" y="65"/>
                  </a:cubicBezTo>
                  <a:cubicBezTo>
                    <a:pt x="119" y="65"/>
                    <a:pt x="118" y="66"/>
                    <a:pt x="118" y="67"/>
                  </a:cubicBezTo>
                  <a:cubicBezTo>
                    <a:pt x="118" y="67"/>
                    <a:pt x="117" y="68"/>
                    <a:pt x="117" y="68"/>
                  </a:cubicBezTo>
                  <a:cubicBezTo>
                    <a:pt x="117" y="69"/>
                    <a:pt x="117" y="69"/>
                    <a:pt x="117" y="69"/>
                  </a:cubicBezTo>
                  <a:cubicBezTo>
                    <a:pt x="117" y="69"/>
                    <a:pt x="117" y="69"/>
                    <a:pt x="116" y="70"/>
                  </a:cubicBezTo>
                  <a:cubicBezTo>
                    <a:pt x="116" y="70"/>
                    <a:pt x="116" y="70"/>
                    <a:pt x="116" y="71"/>
                  </a:cubicBezTo>
                  <a:cubicBezTo>
                    <a:pt x="115" y="71"/>
                    <a:pt x="115" y="72"/>
                    <a:pt x="115" y="72"/>
                  </a:cubicBezTo>
                  <a:cubicBezTo>
                    <a:pt x="115" y="72"/>
                    <a:pt x="115" y="72"/>
                    <a:pt x="115" y="72"/>
                  </a:cubicBezTo>
                  <a:cubicBezTo>
                    <a:pt x="115" y="73"/>
                    <a:pt x="114" y="73"/>
                    <a:pt x="115" y="73"/>
                  </a:cubicBezTo>
                  <a:cubicBezTo>
                    <a:pt x="115" y="73"/>
                    <a:pt x="115" y="73"/>
                    <a:pt x="115" y="73"/>
                  </a:cubicBezTo>
                  <a:cubicBezTo>
                    <a:pt x="114" y="73"/>
                    <a:pt x="114" y="74"/>
                    <a:pt x="113" y="75"/>
                  </a:cubicBezTo>
                  <a:cubicBezTo>
                    <a:pt x="113" y="75"/>
                    <a:pt x="113" y="76"/>
                    <a:pt x="113" y="76"/>
                  </a:cubicBezTo>
                  <a:cubicBezTo>
                    <a:pt x="113" y="76"/>
                    <a:pt x="113" y="76"/>
                    <a:pt x="113" y="76"/>
                  </a:cubicBezTo>
                  <a:cubicBezTo>
                    <a:pt x="113" y="77"/>
                    <a:pt x="112" y="78"/>
                    <a:pt x="112" y="78"/>
                  </a:cubicBezTo>
                  <a:cubicBezTo>
                    <a:pt x="112" y="78"/>
                    <a:pt x="111" y="79"/>
                    <a:pt x="111" y="80"/>
                  </a:cubicBezTo>
                  <a:cubicBezTo>
                    <a:pt x="110" y="81"/>
                    <a:pt x="110" y="81"/>
                    <a:pt x="110" y="81"/>
                  </a:cubicBezTo>
                  <a:cubicBezTo>
                    <a:pt x="110" y="81"/>
                    <a:pt x="110" y="81"/>
                    <a:pt x="110" y="82"/>
                  </a:cubicBezTo>
                  <a:cubicBezTo>
                    <a:pt x="110" y="82"/>
                    <a:pt x="110" y="83"/>
                    <a:pt x="109" y="83"/>
                  </a:cubicBezTo>
                  <a:cubicBezTo>
                    <a:pt x="109" y="83"/>
                    <a:pt x="109" y="83"/>
                    <a:pt x="109" y="82"/>
                  </a:cubicBezTo>
                  <a:cubicBezTo>
                    <a:pt x="109" y="82"/>
                    <a:pt x="109" y="82"/>
                    <a:pt x="109" y="82"/>
                  </a:cubicBezTo>
                  <a:cubicBezTo>
                    <a:pt x="109" y="82"/>
                    <a:pt x="109" y="82"/>
                    <a:pt x="109" y="82"/>
                  </a:cubicBezTo>
                  <a:cubicBezTo>
                    <a:pt x="109" y="82"/>
                    <a:pt x="109" y="82"/>
                    <a:pt x="108" y="82"/>
                  </a:cubicBezTo>
                  <a:cubicBezTo>
                    <a:pt x="108" y="82"/>
                    <a:pt x="108" y="82"/>
                    <a:pt x="108" y="81"/>
                  </a:cubicBezTo>
                  <a:cubicBezTo>
                    <a:pt x="109" y="81"/>
                    <a:pt x="109" y="81"/>
                    <a:pt x="108" y="81"/>
                  </a:cubicBezTo>
                  <a:cubicBezTo>
                    <a:pt x="108" y="81"/>
                    <a:pt x="107" y="81"/>
                    <a:pt x="107" y="81"/>
                  </a:cubicBezTo>
                  <a:cubicBezTo>
                    <a:pt x="107" y="82"/>
                    <a:pt x="107" y="82"/>
                    <a:pt x="107" y="82"/>
                  </a:cubicBezTo>
                  <a:cubicBezTo>
                    <a:pt x="106" y="82"/>
                    <a:pt x="106" y="82"/>
                    <a:pt x="106" y="82"/>
                  </a:cubicBezTo>
                  <a:cubicBezTo>
                    <a:pt x="105" y="82"/>
                    <a:pt x="105" y="82"/>
                    <a:pt x="105" y="82"/>
                  </a:cubicBezTo>
                  <a:cubicBezTo>
                    <a:pt x="105" y="82"/>
                    <a:pt x="105" y="82"/>
                    <a:pt x="105" y="82"/>
                  </a:cubicBezTo>
                  <a:cubicBezTo>
                    <a:pt x="104" y="82"/>
                    <a:pt x="104" y="82"/>
                    <a:pt x="104" y="82"/>
                  </a:cubicBezTo>
                  <a:cubicBezTo>
                    <a:pt x="104" y="82"/>
                    <a:pt x="104" y="82"/>
                    <a:pt x="104" y="82"/>
                  </a:cubicBezTo>
                  <a:cubicBezTo>
                    <a:pt x="103" y="82"/>
                    <a:pt x="103" y="82"/>
                    <a:pt x="103" y="82"/>
                  </a:cubicBezTo>
                  <a:cubicBezTo>
                    <a:pt x="103" y="82"/>
                    <a:pt x="103" y="82"/>
                    <a:pt x="103" y="82"/>
                  </a:cubicBezTo>
                  <a:cubicBezTo>
                    <a:pt x="103" y="82"/>
                    <a:pt x="103" y="82"/>
                    <a:pt x="103" y="82"/>
                  </a:cubicBezTo>
                  <a:cubicBezTo>
                    <a:pt x="103" y="81"/>
                    <a:pt x="103" y="81"/>
                    <a:pt x="103" y="82"/>
                  </a:cubicBezTo>
                  <a:cubicBezTo>
                    <a:pt x="102" y="82"/>
                    <a:pt x="102" y="82"/>
                    <a:pt x="102" y="81"/>
                  </a:cubicBezTo>
                  <a:cubicBezTo>
                    <a:pt x="102" y="81"/>
                    <a:pt x="101" y="81"/>
                    <a:pt x="101" y="81"/>
                  </a:cubicBezTo>
                  <a:cubicBezTo>
                    <a:pt x="101" y="81"/>
                    <a:pt x="101" y="81"/>
                    <a:pt x="101" y="81"/>
                  </a:cubicBezTo>
                  <a:cubicBezTo>
                    <a:pt x="101" y="81"/>
                    <a:pt x="101" y="81"/>
                    <a:pt x="101" y="81"/>
                  </a:cubicBezTo>
                  <a:cubicBezTo>
                    <a:pt x="101" y="81"/>
                    <a:pt x="101" y="81"/>
                    <a:pt x="100" y="81"/>
                  </a:cubicBezTo>
                  <a:cubicBezTo>
                    <a:pt x="100" y="81"/>
                    <a:pt x="100" y="81"/>
                    <a:pt x="100" y="81"/>
                  </a:cubicBezTo>
                  <a:cubicBezTo>
                    <a:pt x="100" y="81"/>
                    <a:pt x="100" y="81"/>
                    <a:pt x="99" y="81"/>
                  </a:cubicBezTo>
                  <a:cubicBezTo>
                    <a:pt x="99" y="81"/>
                    <a:pt x="99" y="81"/>
                    <a:pt x="99" y="81"/>
                  </a:cubicBezTo>
                  <a:cubicBezTo>
                    <a:pt x="99" y="81"/>
                    <a:pt x="99" y="81"/>
                    <a:pt x="99" y="81"/>
                  </a:cubicBezTo>
                  <a:cubicBezTo>
                    <a:pt x="98" y="81"/>
                    <a:pt x="98" y="80"/>
                    <a:pt x="98" y="80"/>
                  </a:cubicBezTo>
                  <a:cubicBezTo>
                    <a:pt x="98" y="81"/>
                    <a:pt x="97" y="80"/>
                    <a:pt x="97" y="80"/>
                  </a:cubicBezTo>
                  <a:cubicBezTo>
                    <a:pt x="97" y="80"/>
                    <a:pt x="97" y="80"/>
                    <a:pt x="97" y="80"/>
                  </a:cubicBezTo>
                  <a:cubicBezTo>
                    <a:pt x="96" y="80"/>
                    <a:pt x="96" y="80"/>
                    <a:pt x="96" y="80"/>
                  </a:cubicBezTo>
                  <a:cubicBezTo>
                    <a:pt x="96" y="79"/>
                    <a:pt x="96" y="79"/>
                    <a:pt x="95" y="79"/>
                  </a:cubicBezTo>
                  <a:cubicBezTo>
                    <a:pt x="95" y="79"/>
                    <a:pt x="95" y="79"/>
                    <a:pt x="95" y="79"/>
                  </a:cubicBezTo>
                  <a:cubicBezTo>
                    <a:pt x="95" y="79"/>
                    <a:pt x="95" y="78"/>
                    <a:pt x="95" y="78"/>
                  </a:cubicBezTo>
                  <a:cubicBezTo>
                    <a:pt x="94" y="78"/>
                    <a:pt x="94" y="78"/>
                    <a:pt x="94" y="78"/>
                  </a:cubicBezTo>
                  <a:cubicBezTo>
                    <a:pt x="94" y="78"/>
                    <a:pt x="94" y="78"/>
                    <a:pt x="94" y="78"/>
                  </a:cubicBezTo>
                  <a:cubicBezTo>
                    <a:pt x="94" y="78"/>
                    <a:pt x="92" y="77"/>
                    <a:pt x="92" y="77"/>
                  </a:cubicBezTo>
                  <a:cubicBezTo>
                    <a:pt x="92" y="77"/>
                    <a:pt x="92" y="76"/>
                    <a:pt x="92" y="76"/>
                  </a:cubicBezTo>
                  <a:cubicBezTo>
                    <a:pt x="92" y="76"/>
                    <a:pt x="92" y="76"/>
                    <a:pt x="91" y="76"/>
                  </a:cubicBezTo>
                  <a:cubicBezTo>
                    <a:pt x="91" y="76"/>
                    <a:pt x="91" y="76"/>
                    <a:pt x="91" y="76"/>
                  </a:cubicBezTo>
                  <a:cubicBezTo>
                    <a:pt x="91" y="76"/>
                    <a:pt x="91" y="76"/>
                    <a:pt x="91" y="76"/>
                  </a:cubicBezTo>
                  <a:cubicBezTo>
                    <a:pt x="91" y="76"/>
                    <a:pt x="91" y="76"/>
                    <a:pt x="91" y="76"/>
                  </a:cubicBezTo>
                  <a:cubicBezTo>
                    <a:pt x="91" y="76"/>
                    <a:pt x="91" y="76"/>
                    <a:pt x="91" y="76"/>
                  </a:cubicBezTo>
                  <a:cubicBezTo>
                    <a:pt x="91" y="76"/>
                    <a:pt x="91" y="76"/>
                    <a:pt x="90" y="76"/>
                  </a:cubicBezTo>
                  <a:cubicBezTo>
                    <a:pt x="90" y="75"/>
                    <a:pt x="90" y="75"/>
                    <a:pt x="90" y="75"/>
                  </a:cubicBezTo>
                  <a:cubicBezTo>
                    <a:pt x="90" y="75"/>
                    <a:pt x="90" y="75"/>
                    <a:pt x="90" y="75"/>
                  </a:cubicBezTo>
                  <a:cubicBezTo>
                    <a:pt x="90" y="74"/>
                    <a:pt x="90" y="74"/>
                    <a:pt x="90" y="75"/>
                  </a:cubicBezTo>
                  <a:cubicBezTo>
                    <a:pt x="89" y="75"/>
                    <a:pt x="89" y="75"/>
                    <a:pt x="89" y="74"/>
                  </a:cubicBezTo>
                  <a:cubicBezTo>
                    <a:pt x="89" y="74"/>
                    <a:pt x="89" y="74"/>
                    <a:pt x="89" y="74"/>
                  </a:cubicBezTo>
                  <a:cubicBezTo>
                    <a:pt x="89" y="74"/>
                    <a:pt x="89" y="74"/>
                    <a:pt x="88" y="73"/>
                  </a:cubicBezTo>
                  <a:cubicBezTo>
                    <a:pt x="88" y="73"/>
                    <a:pt x="88" y="73"/>
                    <a:pt x="88" y="73"/>
                  </a:cubicBezTo>
                  <a:cubicBezTo>
                    <a:pt x="88" y="73"/>
                    <a:pt x="88" y="73"/>
                    <a:pt x="88" y="73"/>
                  </a:cubicBezTo>
                  <a:cubicBezTo>
                    <a:pt x="88" y="73"/>
                    <a:pt x="88" y="73"/>
                    <a:pt x="88" y="73"/>
                  </a:cubicBezTo>
                  <a:cubicBezTo>
                    <a:pt x="88" y="73"/>
                    <a:pt x="88" y="73"/>
                    <a:pt x="88" y="73"/>
                  </a:cubicBezTo>
                  <a:cubicBezTo>
                    <a:pt x="88" y="73"/>
                    <a:pt x="88" y="73"/>
                    <a:pt x="88" y="73"/>
                  </a:cubicBezTo>
                  <a:cubicBezTo>
                    <a:pt x="88" y="73"/>
                    <a:pt x="88" y="73"/>
                    <a:pt x="88" y="73"/>
                  </a:cubicBezTo>
                  <a:cubicBezTo>
                    <a:pt x="88" y="73"/>
                    <a:pt x="88" y="73"/>
                    <a:pt x="87" y="72"/>
                  </a:cubicBezTo>
                  <a:cubicBezTo>
                    <a:pt x="87" y="72"/>
                    <a:pt x="87" y="72"/>
                    <a:pt x="87" y="72"/>
                  </a:cubicBezTo>
                  <a:cubicBezTo>
                    <a:pt x="87" y="72"/>
                    <a:pt x="86" y="71"/>
                    <a:pt x="86" y="71"/>
                  </a:cubicBezTo>
                  <a:cubicBezTo>
                    <a:pt x="85" y="71"/>
                    <a:pt x="85" y="71"/>
                    <a:pt x="85" y="70"/>
                  </a:cubicBezTo>
                  <a:cubicBezTo>
                    <a:pt x="85" y="70"/>
                    <a:pt x="85" y="69"/>
                    <a:pt x="85" y="69"/>
                  </a:cubicBezTo>
                  <a:cubicBezTo>
                    <a:pt x="84" y="69"/>
                    <a:pt x="84" y="69"/>
                    <a:pt x="84" y="69"/>
                  </a:cubicBezTo>
                  <a:cubicBezTo>
                    <a:pt x="84" y="68"/>
                    <a:pt x="84" y="68"/>
                    <a:pt x="84" y="68"/>
                  </a:cubicBezTo>
                  <a:cubicBezTo>
                    <a:pt x="84" y="68"/>
                    <a:pt x="84" y="68"/>
                    <a:pt x="84" y="68"/>
                  </a:cubicBezTo>
                  <a:cubicBezTo>
                    <a:pt x="84" y="68"/>
                    <a:pt x="83" y="68"/>
                    <a:pt x="83" y="68"/>
                  </a:cubicBezTo>
                  <a:cubicBezTo>
                    <a:pt x="83" y="68"/>
                    <a:pt x="83" y="68"/>
                    <a:pt x="83" y="68"/>
                  </a:cubicBezTo>
                  <a:cubicBezTo>
                    <a:pt x="83" y="67"/>
                    <a:pt x="83" y="67"/>
                    <a:pt x="83" y="67"/>
                  </a:cubicBezTo>
                  <a:cubicBezTo>
                    <a:pt x="83" y="67"/>
                    <a:pt x="83" y="67"/>
                    <a:pt x="82" y="67"/>
                  </a:cubicBezTo>
                  <a:cubicBezTo>
                    <a:pt x="82" y="67"/>
                    <a:pt x="82" y="66"/>
                    <a:pt x="82" y="66"/>
                  </a:cubicBezTo>
                  <a:cubicBezTo>
                    <a:pt x="82" y="66"/>
                    <a:pt x="82" y="66"/>
                    <a:pt x="82" y="66"/>
                  </a:cubicBezTo>
                  <a:cubicBezTo>
                    <a:pt x="82" y="66"/>
                    <a:pt x="81" y="65"/>
                    <a:pt x="81" y="65"/>
                  </a:cubicBezTo>
                  <a:cubicBezTo>
                    <a:pt x="81" y="65"/>
                    <a:pt x="81" y="65"/>
                    <a:pt x="81" y="64"/>
                  </a:cubicBezTo>
                  <a:cubicBezTo>
                    <a:pt x="81" y="64"/>
                    <a:pt x="81" y="64"/>
                    <a:pt x="80" y="64"/>
                  </a:cubicBezTo>
                  <a:cubicBezTo>
                    <a:pt x="80" y="64"/>
                    <a:pt x="80" y="63"/>
                    <a:pt x="80" y="63"/>
                  </a:cubicBezTo>
                  <a:cubicBezTo>
                    <a:pt x="80" y="63"/>
                    <a:pt x="80" y="63"/>
                    <a:pt x="80" y="63"/>
                  </a:cubicBezTo>
                  <a:cubicBezTo>
                    <a:pt x="79" y="63"/>
                    <a:pt x="79" y="62"/>
                    <a:pt x="79" y="62"/>
                  </a:cubicBezTo>
                  <a:cubicBezTo>
                    <a:pt x="79" y="62"/>
                    <a:pt x="78" y="61"/>
                    <a:pt x="78" y="61"/>
                  </a:cubicBezTo>
                  <a:cubicBezTo>
                    <a:pt x="78" y="61"/>
                    <a:pt x="78" y="61"/>
                    <a:pt x="78" y="61"/>
                  </a:cubicBezTo>
                  <a:cubicBezTo>
                    <a:pt x="78" y="61"/>
                    <a:pt x="78" y="61"/>
                    <a:pt x="78" y="60"/>
                  </a:cubicBezTo>
                  <a:cubicBezTo>
                    <a:pt x="78" y="60"/>
                    <a:pt x="78" y="60"/>
                    <a:pt x="78" y="60"/>
                  </a:cubicBezTo>
                  <a:cubicBezTo>
                    <a:pt x="77" y="60"/>
                    <a:pt x="77" y="60"/>
                    <a:pt x="77" y="60"/>
                  </a:cubicBezTo>
                  <a:cubicBezTo>
                    <a:pt x="77" y="60"/>
                    <a:pt x="77" y="60"/>
                    <a:pt x="77" y="60"/>
                  </a:cubicBezTo>
                  <a:cubicBezTo>
                    <a:pt x="76" y="59"/>
                    <a:pt x="76" y="59"/>
                    <a:pt x="76" y="59"/>
                  </a:cubicBezTo>
                  <a:cubicBezTo>
                    <a:pt x="76" y="59"/>
                    <a:pt x="76" y="59"/>
                    <a:pt x="76" y="59"/>
                  </a:cubicBezTo>
                  <a:cubicBezTo>
                    <a:pt x="76" y="59"/>
                    <a:pt x="75" y="58"/>
                    <a:pt x="75" y="58"/>
                  </a:cubicBezTo>
                  <a:cubicBezTo>
                    <a:pt x="75" y="58"/>
                    <a:pt x="75" y="58"/>
                    <a:pt x="75" y="58"/>
                  </a:cubicBezTo>
                  <a:cubicBezTo>
                    <a:pt x="75" y="58"/>
                    <a:pt x="74" y="58"/>
                    <a:pt x="74" y="58"/>
                  </a:cubicBezTo>
                  <a:cubicBezTo>
                    <a:pt x="74" y="58"/>
                    <a:pt x="74" y="58"/>
                    <a:pt x="74" y="58"/>
                  </a:cubicBezTo>
                  <a:cubicBezTo>
                    <a:pt x="74" y="57"/>
                    <a:pt x="74" y="57"/>
                    <a:pt x="74" y="57"/>
                  </a:cubicBezTo>
                  <a:cubicBezTo>
                    <a:pt x="74" y="57"/>
                    <a:pt x="74" y="57"/>
                    <a:pt x="74" y="57"/>
                  </a:cubicBezTo>
                  <a:cubicBezTo>
                    <a:pt x="73" y="57"/>
                    <a:pt x="73" y="57"/>
                    <a:pt x="73" y="57"/>
                  </a:cubicBezTo>
                  <a:cubicBezTo>
                    <a:pt x="73" y="57"/>
                    <a:pt x="73" y="57"/>
                    <a:pt x="73" y="57"/>
                  </a:cubicBezTo>
                  <a:cubicBezTo>
                    <a:pt x="73" y="57"/>
                    <a:pt x="73" y="57"/>
                    <a:pt x="73" y="57"/>
                  </a:cubicBezTo>
                  <a:cubicBezTo>
                    <a:pt x="73" y="57"/>
                    <a:pt x="72" y="57"/>
                    <a:pt x="72" y="57"/>
                  </a:cubicBezTo>
                  <a:cubicBezTo>
                    <a:pt x="72" y="57"/>
                    <a:pt x="72" y="57"/>
                    <a:pt x="72" y="57"/>
                  </a:cubicBezTo>
                  <a:cubicBezTo>
                    <a:pt x="72" y="57"/>
                    <a:pt x="72" y="57"/>
                    <a:pt x="72" y="57"/>
                  </a:cubicBezTo>
                  <a:cubicBezTo>
                    <a:pt x="72" y="57"/>
                    <a:pt x="72" y="57"/>
                    <a:pt x="72" y="57"/>
                  </a:cubicBezTo>
                  <a:cubicBezTo>
                    <a:pt x="72" y="57"/>
                    <a:pt x="72" y="57"/>
                    <a:pt x="72" y="57"/>
                  </a:cubicBezTo>
                  <a:cubicBezTo>
                    <a:pt x="72" y="57"/>
                    <a:pt x="72" y="57"/>
                    <a:pt x="72" y="57"/>
                  </a:cubicBezTo>
                  <a:cubicBezTo>
                    <a:pt x="71" y="57"/>
                    <a:pt x="71" y="57"/>
                    <a:pt x="71" y="57"/>
                  </a:cubicBezTo>
                  <a:cubicBezTo>
                    <a:pt x="71" y="57"/>
                    <a:pt x="71" y="57"/>
                    <a:pt x="71" y="57"/>
                  </a:cubicBezTo>
                  <a:cubicBezTo>
                    <a:pt x="70" y="57"/>
                    <a:pt x="70" y="57"/>
                    <a:pt x="70" y="57"/>
                  </a:cubicBezTo>
                  <a:cubicBezTo>
                    <a:pt x="70" y="57"/>
                    <a:pt x="70" y="57"/>
                    <a:pt x="70" y="57"/>
                  </a:cubicBezTo>
                  <a:cubicBezTo>
                    <a:pt x="70" y="57"/>
                    <a:pt x="70" y="57"/>
                    <a:pt x="69" y="57"/>
                  </a:cubicBezTo>
                  <a:cubicBezTo>
                    <a:pt x="69" y="57"/>
                    <a:pt x="69" y="57"/>
                    <a:pt x="69" y="57"/>
                  </a:cubicBezTo>
                  <a:cubicBezTo>
                    <a:pt x="69" y="57"/>
                    <a:pt x="69" y="57"/>
                    <a:pt x="68" y="57"/>
                  </a:cubicBezTo>
                  <a:cubicBezTo>
                    <a:pt x="68" y="56"/>
                    <a:pt x="68" y="57"/>
                    <a:pt x="68" y="57"/>
                  </a:cubicBezTo>
                  <a:cubicBezTo>
                    <a:pt x="68" y="57"/>
                    <a:pt x="68" y="57"/>
                    <a:pt x="67" y="57"/>
                  </a:cubicBezTo>
                  <a:cubicBezTo>
                    <a:pt x="67" y="57"/>
                    <a:pt x="67" y="57"/>
                    <a:pt x="67" y="57"/>
                  </a:cubicBezTo>
                  <a:cubicBezTo>
                    <a:pt x="67" y="57"/>
                    <a:pt x="67" y="57"/>
                    <a:pt x="67" y="57"/>
                  </a:cubicBezTo>
                  <a:cubicBezTo>
                    <a:pt x="66" y="57"/>
                    <a:pt x="66" y="57"/>
                    <a:pt x="66" y="57"/>
                  </a:cubicBezTo>
                  <a:cubicBezTo>
                    <a:pt x="66" y="57"/>
                    <a:pt x="66" y="57"/>
                    <a:pt x="66" y="57"/>
                  </a:cubicBezTo>
                  <a:cubicBezTo>
                    <a:pt x="66" y="57"/>
                    <a:pt x="66" y="56"/>
                    <a:pt x="65" y="56"/>
                  </a:cubicBezTo>
                  <a:cubicBezTo>
                    <a:pt x="65" y="57"/>
                    <a:pt x="64" y="56"/>
                    <a:pt x="63" y="56"/>
                  </a:cubicBezTo>
                  <a:cubicBezTo>
                    <a:pt x="63" y="56"/>
                    <a:pt x="63" y="56"/>
                    <a:pt x="62" y="56"/>
                  </a:cubicBezTo>
                  <a:cubicBezTo>
                    <a:pt x="62" y="56"/>
                    <a:pt x="62" y="56"/>
                    <a:pt x="62" y="55"/>
                  </a:cubicBezTo>
                  <a:cubicBezTo>
                    <a:pt x="62" y="55"/>
                    <a:pt x="62" y="55"/>
                    <a:pt x="62" y="55"/>
                  </a:cubicBezTo>
                  <a:cubicBezTo>
                    <a:pt x="61" y="56"/>
                    <a:pt x="61" y="56"/>
                    <a:pt x="61" y="55"/>
                  </a:cubicBezTo>
                  <a:cubicBezTo>
                    <a:pt x="61" y="55"/>
                    <a:pt x="61" y="55"/>
                    <a:pt x="61" y="55"/>
                  </a:cubicBezTo>
                  <a:cubicBezTo>
                    <a:pt x="60" y="55"/>
                    <a:pt x="60" y="55"/>
                    <a:pt x="60" y="55"/>
                  </a:cubicBezTo>
                  <a:cubicBezTo>
                    <a:pt x="60" y="55"/>
                    <a:pt x="59" y="56"/>
                    <a:pt x="59" y="56"/>
                  </a:cubicBezTo>
                  <a:cubicBezTo>
                    <a:pt x="59" y="56"/>
                    <a:pt x="59" y="56"/>
                    <a:pt x="59" y="56"/>
                  </a:cubicBezTo>
                  <a:cubicBezTo>
                    <a:pt x="59" y="56"/>
                    <a:pt x="58" y="56"/>
                    <a:pt x="58" y="56"/>
                  </a:cubicBezTo>
                  <a:cubicBezTo>
                    <a:pt x="58" y="56"/>
                    <a:pt x="58" y="57"/>
                    <a:pt x="58" y="56"/>
                  </a:cubicBezTo>
                  <a:cubicBezTo>
                    <a:pt x="57" y="56"/>
                    <a:pt x="57" y="56"/>
                    <a:pt x="57" y="56"/>
                  </a:cubicBezTo>
                  <a:cubicBezTo>
                    <a:pt x="57" y="56"/>
                    <a:pt x="57" y="56"/>
                    <a:pt x="57" y="56"/>
                  </a:cubicBezTo>
                  <a:cubicBezTo>
                    <a:pt x="57" y="56"/>
                    <a:pt x="57" y="56"/>
                    <a:pt x="56" y="56"/>
                  </a:cubicBezTo>
                  <a:cubicBezTo>
                    <a:pt x="56" y="56"/>
                    <a:pt x="56" y="56"/>
                    <a:pt x="56" y="56"/>
                  </a:cubicBezTo>
                  <a:cubicBezTo>
                    <a:pt x="56" y="55"/>
                    <a:pt x="56" y="55"/>
                    <a:pt x="55" y="55"/>
                  </a:cubicBezTo>
                  <a:cubicBezTo>
                    <a:pt x="55" y="55"/>
                    <a:pt x="54" y="53"/>
                    <a:pt x="54" y="52"/>
                  </a:cubicBezTo>
                  <a:cubicBezTo>
                    <a:pt x="54" y="52"/>
                    <a:pt x="54" y="52"/>
                    <a:pt x="53" y="52"/>
                  </a:cubicBezTo>
                  <a:cubicBezTo>
                    <a:pt x="53" y="51"/>
                    <a:pt x="52" y="51"/>
                    <a:pt x="52" y="50"/>
                  </a:cubicBezTo>
                  <a:cubicBezTo>
                    <a:pt x="52" y="50"/>
                    <a:pt x="51" y="50"/>
                    <a:pt x="51" y="50"/>
                  </a:cubicBezTo>
                  <a:cubicBezTo>
                    <a:pt x="51" y="49"/>
                    <a:pt x="50" y="49"/>
                    <a:pt x="50" y="49"/>
                  </a:cubicBezTo>
                  <a:cubicBezTo>
                    <a:pt x="49" y="48"/>
                    <a:pt x="48" y="47"/>
                    <a:pt x="48" y="47"/>
                  </a:cubicBezTo>
                  <a:cubicBezTo>
                    <a:pt x="47" y="47"/>
                    <a:pt x="47" y="47"/>
                    <a:pt x="47" y="47"/>
                  </a:cubicBezTo>
                  <a:cubicBezTo>
                    <a:pt x="47" y="47"/>
                    <a:pt x="46" y="47"/>
                    <a:pt x="44" y="45"/>
                  </a:cubicBezTo>
                  <a:cubicBezTo>
                    <a:pt x="43" y="45"/>
                    <a:pt x="43" y="45"/>
                    <a:pt x="37" y="44"/>
                  </a:cubicBezTo>
                  <a:cubicBezTo>
                    <a:pt x="37" y="44"/>
                    <a:pt x="36" y="44"/>
                    <a:pt x="36" y="44"/>
                  </a:cubicBezTo>
                  <a:cubicBezTo>
                    <a:pt x="36" y="44"/>
                    <a:pt x="35" y="43"/>
                    <a:pt x="35" y="44"/>
                  </a:cubicBezTo>
                  <a:cubicBezTo>
                    <a:pt x="35" y="44"/>
                    <a:pt x="35" y="44"/>
                    <a:pt x="35" y="44"/>
                  </a:cubicBezTo>
                  <a:cubicBezTo>
                    <a:pt x="35" y="44"/>
                    <a:pt x="35" y="44"/>
                    <a:pt x="35" y="44"/>
                  </a:cubicBezTo>
                  <a:cubicBezTo>
                    <a:pt x="35" y="43"/>
                    <a:pt x="35" y="43"/>
                    <a:pt x="35" y="43"/>
                  </a:cubicBezTo>
                  <a:cubicBezTo>
                    <a:pt x="34" y="44"/>
                    <a:pt x="34" y="44"/>
                    <a:pt x="34" y="44"/>
                  </a:cubicBezTo>
                  <a:cubicBezTo>
                    <a:pt x="34" y="43"/>
                    <a:pt x="34" y="43"/>
                    <a:pt x="33" y="44"/>
                  </a:cubicBezTo>
                  <a:cubicBezTo>
                    <a:pt x="33" y="44"/>
                    <a:pt x="33" y="44"/>
                    <a:pt x="33" y="44"/>
                  </a:cubicBezTo>
                  <a:cubicBezTo>
                    <a:pt x="33" y="44"/>
                    <a:pt x="33" y="44"/>
                    <a:pt x="33" y="44"/>
                  </a:cubicBezTo>
                  <a:cubicBezTo>
                    <a:pt x="31" y="44"/>
                    <a:pt x="30" y="44"/>
                    <a:pt x="30" y="44"/>
                  </a:cubicBezTo>
                  <a:cubicBezTo>
                    <a:pt x="30" y="43"/>
                    <a:pt x="30" y="43"/>
                    <a:pt x="30" y="43"/>
                  </a:cubicBezTo>
                  <a:cubicBezTo>
                    <a:pt x="30" y="43"/>
                    <a:pt x="30" y="44"/>
                    <a:pt x="30" y="44"/>
                  </a:cubicBezTo>
                  <a:cubicBezTo>
                    <a:pt x="29" y="44"/>
                    <a:pt x="29" y="44"/>
                    <a:pt x="29" y="44"/>
                  </a:cubicBezTo>
                  <a:cubicBezTo>
                    <a:pt x="29" y="44"/>
                    <a:pt x="29" y="44"/>
                    <a:pt x="28" y="44"/>
                  </a:cubicBezTo>
                  <a:cubicBezTo>
                    <a:pt x="28" y="44"/>
                    <a:pt x="28" y="44"/>
                    <a:pt x="27" y="44"/>
                  </a:cubicBezTo>
                  <a:cubicBezTo>
                    <a:pt x="27" y="44"/>
                    <a:pt x="27" y="44"/>
                    <a:pt x="27" y="44"/>
                  </a:cubicBezTo>
                  <a:cubicBezTo>
                    <a:pt x="27" y="44"/>
                    <a:pt x="27" y="44"/>
                    <a:pt x="27" y="44"/>
                  </a:cubicBezTo>
                  <a:cubicBezTo>
                    <a:pt x="27" y="44"/>
                    <a:pt x="26" y="44"/>
                    <a:pt x="26" y="44"/>
                  </a:cubicBezTo>
                  <a:cubicBezTo>
                    <a:pt x="26" y="44"/>
                    <a:pt x="25" y="44"/>
                    <a:pt x="25" y="44"/>
                  </a:cubicBezTo>
                  <a:cubicBezTo>
                    <a:pt x="25" y="44"/>
                    <a:pt x="25" y="44"/>
                    <a:pt x="25" y="44"/>
                  </a:cubicBezTo>
                  <a:cubicBezTo>
                    <a:pt x="25" y="45"/>
                    <a:pt x="25" y="45"/>
                    <a:pt x="25" y="45"/>
                  </a:cubicBezTo>
                  <a:cubicBezTo>
                    <a:pt x="24" y="44"/>
                    <a:pt x="23" y="45"/>
                    <a:pt x="22" y="45"/>
                  </a:cubicBezTo>
                  <a:cubicBezTo>
                    <a:pt x="22" y="45"/>
                    <a:pt x="22" y="45"/>
                    <a:pt x="22" y="45"/>
                  </a:cubicBezTo>
                  <a:cubicBezTo>
                    <a:pt x="22" y="45"/>
                    <a:pt x="21" y="45"/>
                    <a:pt x="21" y="46"/>
                  </a:cubicBezTo>
                  <a:cubicBezTo>
                    <a:pt x="21" y="46"/>
                    <a:pt x="21" y="46"/>
                    <a:pt x="21" y="46"/>
                  </a:cubicBezTo>
                  <a:cubicBezTo>
                    <a:pt x="21" y="46"/>
                    <a:pt x="20" y="46"/>
                    <a:pt x="20" y="46"/>
                  </a:cubicBezTo>
                  <a:cubicBezTo>
                    <a:pt x="20" y="46"/>
                    <a:pt x="19" y="46"/>
                    <a:pt x="19" y="47"/>
                  </a:cubicBezTo>
                  <a:cubicBezTo>
                    <a:pt x="19" y="47"/>
                    <a:pt x="19" y="47"/>
                    <a:pt x="18" y="47"/>
                  </a:cubicBezTo>
                  <a:cubicBezTo>
                    <a:pt x="18" y="47"/>
                    <a:pt x="18" y="47"/>
                    <a:pt x="18" y="47"/>
                  </a:cubicBezTo>
                  <a:cubicBezTo>
                    <a:pt x="18" y="47"/>
                    <a:pt x="17" y="47"/>
                    <a:pt x="17" y="47"/>
                  </a:cubicBezTo>
                  <a:cubicBezTo>
                    <a:pt x="17" y="48"/>
                    <a:pt x="17" y="48"/>
                    <a:pt x="16" y="48"/>
                  </a:cubicBezTo>
                  <a:cubicBezTo>
                    <a:pt x="16" y="48"/>
                    <a:pt x="16" y="48"/>
                    <a:pt x="15" y="48"/>
                  </a:cubicBezTo>
                  <a:cubicBezTo>
                    <a:pt x="15" y="48"/>
                    <a:pt x="15" y="48"/>
                    <a:pt x="15" y="48"/>
                  </a:cubicBezTo>
                  <a:cubicBezTo>
                    <a:pt x="15" y="48"/>
                    <a:pt x="14" y="48"/>
                    <a:pt x="14" y="48"/>
                  </a:cubicBezTo>
                  <a:cubicBezTo>
                    <a:pt x="13" y="48"/>
                    <a:pt x="12" y="48"/>
                    <a:pt x="10" y="48"/>
                  </a:cubicBezTo>
                  <a:cubicBezTo>
                    <a:pt x="9" y="48"/>
                    <a:pt x="8" y="48"/>
                    <a:pt x="8" y="47"/>
                  </a:cubicBezTo>
                  <a:close/>
                  <a:moveTo>
                    <a:pt x="13" y="47"/>
                  </a:moveTo>
                  <a:cubicBezTo>
                    <a:pt x="14" y="47"/>
                    <a:pt x="15" y="47"/>
                    <a:pt x="15" y="46"/>
                  </a:cubicBezTo>
                  <a:cubicBezTo>
                    <a:pt x="15" y="46"/>
                    <a:pt x="16" y="46"/>
                    <a:pt x="16" y="46"/>
                  </a:cubicBezTo>
                  <a:cubicBezTo>
                    <a:pt x="16" y="46"/>
                    <a:pt x="17" y="46"/>
                    <a:pt x="18" y="46"/>
                  </a:cubicBezTo>
                  <a:cubicBezTo>
                    <a:pt x="20" y="44"/>
                    <a:pt x="22" y="44"/>
                    <a:pt x="23" y="44"/>
                  </a:cubicBezTo>
                  <a:cubicBezTo>
                    <a:pt x="24" y="43"/>
                    <a:pt x="24" y="43"/>
                    <a:pt x="25" y="43"/>
                  </a:cubicBezTo>
                  <a:cubicBezTo>
                    <a:pt x="26" y="43"/>
                    <a:pt x="26" y="43"/>
                    <a:pt x="27" y="43"/>
                  </a:cubicBezTo>
                  <a:cubicBezTo>
                    <a:pt x="27" y="43"/>
                    <a:pt x="28" y="43"/>
                    <a:pt x="28" y="43"/>
                  </a:cubicBezTo>
                  <a:cubicBezTo>
                    <a:pt x="29" y="42"/>
                    <a:pt x="29" y="42"/>
                    <a:pt x="29" y="42"/>
                  </a:cubicBezTo>
                  <a:cubicBezTo>
                    <a:pt x="29" y="42"/>
                    <a:pt x="30" y="42"/>
                    <a:pt x="30" y="42"/>
                  </a:cubicBezTo>
                  <a:cubicBezTo>
                    <a:pt x="30" y="42"/>
                    <a:pt x="30" y="42"/>
                    <a:pt x="30" y="42"/>
                  </a:cubicBezTo>
                  <a:cubicBezTo>
                    <a:pt x="30" y="42"/>
                    <a:pt x="30" y="42"/>
                    <a:pt x="30" y="42"/>
                  </a:cubicBezTo>
                  <a:cubicBezTo>
                    <a:pt x="30" y="42"/>
                    <a:pt x="31" y="42"/>
                    <a:pt x="31" y="42"/>
                  </a:cubicBezTo>
                  <a:cubicBezTo>
                    <a:pt x="31" y="42"/>
                    <a:pt x="31" y="42"/>
                    <a:pt x="31" y="42"/>
                  </a:cubicBezTo>
                  <a:cubicBezTo>
                    <a:pt x="32" y="42"/>
                    <a:pt x="33" y="42"/>
                    <a:pt x="33" y="42"/>
                  </a:cubicBezTo>
                  <a:cubicBezTo>
                    <a:pt x="33" y="42"/>
                    <a:pt x="33" y="42"/>
                    <a:pt x="33" y="42"/>
                  </a:cubicBezTo>
                  <a:cubicBezTo>
                    <a:pt x="33" y="42"/>
                    <a:pt x="33" y="42"/>
                    <a:pt x="34" y="42"/>
                  </a:cubicBezTo>
                  <a:cubicBezTo>
                    <a:pt x="34" y="42"/>
                    <a:pt x="34" y="42"/>
                    <a:pt x="34" y="42"/>
                  </a:cubicBezTo>
                  <a:cubicBezTo>
                    <a:pt x="34" y="42"/>
                    <a:pt x="34" y="42"/>
                    <a:pt x="35" y="42"/>
                  </a:cubicBezTo>
                  <a:cubicBezTo>
                    <a:pt x="35" y="42"/>
                    <a:pt x="36" y="42"/>
                    <a:pt x="37" y="43"/>
                  </a:cubicBezTo>
                  <a:cubicBezTo>
                    <a:pt x="37" y="43"/>
                    <a:pt x="37" y="43"/>
                    <a:pt x="37" y="43"/>
                  </a:cubicBezTo>
                  <a:cubicBezTo>
                    <a:pt x="37" y="42"/>
                    <a:pt x="38" y="43"/>
                    <a:pt x="39" y="43"/>
                  </a:cubicBezTo>
                  <a:cubicBezTo>
                    <a:pt x="39" y="43"/>
                    <a:pt x="39" y="43"/>
                    <a:pt x="39" y="43"/>
                  </a:cubicBezTo>
                  <a:cubicBezTo>
                    <a:pt x="39" y="43"/>
                    <a:pt x="39" y="43"/>
                    <a:pt x="40" y="43"/>
                  </a:cubicBezTo>
                  <a:cubicBezTo>
                    <a:pt x="40" y="43"/>
                    <a:pt x="40" y="43"/>
                    <a:pt x="41" y="43"/>
                  </a:cubicBezTo>
                  <a:cubicBezTo>
                    <a:pt x="41" y="43"/>
                    <a:pt x="41" y="43"/>
                    <a:pt x="42" y="43"/>
                  </a:cubicBezTo>
                  <a:cubicBezTo>
                    <a:pt x="42" y="43"/>
                    <a:pt x="42" y="43"/>
                    <a:pt x="42" y="43"/>
                  </a:cubicBezTo>
                  <a:cubicBezTo>
                    <a:pt x="42" y="43"/>
                    <a:pt x="43" y="43"/>
                    <a:pt x="44" y="44"/>
                  </a:cubicBezTo>
                  <a:cubicBezTo>
                    <a:pt x="44" y="44"/>
                    <a:pt x="44" y="44"/>
                    <a:pt x="44" y="44"/>
                  </a:cubicBezTo>
                  <a:cubicBezTo>
                    <a:pt x="45" y="44"/>
                    <a:pt x="46" y="45"/>
                    <a:pt x="47" y="45"/>
                  </a:cubicBezTo>
                  <a:cubicBezTo>
                    <a:pt x="47" y="45"/>
                    <a:pt x="48" y="46"/>
                    <a:pt x="48" y="46"/>
                  </a:cubicBezTo>
                  <a:cubicBezTo>
                    <a:pt x="48" y="46"/>
                    <a:pt x="49" y="46"/>
                    <a:pt x="49" y="46"/>
                  </a:cubicBezTo>
                  <a:cubicBezTo>
                    <a:pt x="49" y="47"/>
                    <a:pt x="49" y="47"/>
                    <a:pt x="49" y="47"/>
                  </a:cubicBezTo>
                  <a:cubicBezTo>
                    <a:pt x="49" y="47"/>
                    <a:pt x="49" y="47"/>
                    <a:pt x="50" y="47"/>
                  </a:cubicBezTo>
                  <a:cubicBezTo>
                    <a:pt x="50" y="47"/>
                    <a:pt x="50" y="47"/>
                    <a:pt x="50" y="47"/>
                  </a:cubicBezTo>
                  <a:cubicBezTo>
                    <a:pt x="50" y="47"/>
                    <a:pt x="50" y="46"/>
                    <a:pt x="50" y="46"/>
                  </a:cubicBezTo>
                  <a:cubicBezTo>
                    <a:pt x="50" y="46"/>
                    <a:pt x="49" y="46"/>
                    <a:pt x="49" y="46"/>
                  </a:cubicBezTo>
                  <a:cubicBezTo>
                    <a:pt x="49" y="46"/>
                    <a:pt x="49" y="46"/>
                    <a:pt x="49" y="46"/>
                  </a:cubicBezTo>
                  <a:cubicBezTo>
                    <a:pt x="49" y="46"/>
                    <a:pt x="49" y="46"/>
                    <a:pt x="49" y="46"/>
                  </a:cubicBezTo>
                  <a:cubicBezTo>
                    <a:pt x="49" y="46"/>
                    <a:pt x="49" y="46"/>
                    <a:pt x="49" y="46"/>
                  </a:cubicBezTo>
                  <a:cubicBezTo>
                    <a:pt x="48" y="45"/>
                    <a:pt x="48" y="45"/>
                    <a:pt x="48" y="45"/>
                  </a:cubicBezTo>
                  <a:cubicBezTo>
                    <a:pt x="48" y="45"/>
                    <a:pt x="47" y="45"/>
                    <a:pt x="47" y="45"/>
                  </a:cubicBezTo>
                  <a:cubicBezTo>
                    <a:pt x="47" y="45"/>
                    <a:pt x="47" y="44"/>
                    <a:pt x="47" y="44"/>
                  </a:cubicBezTo>
                  <a:cubicBezTo>
                    <a:pt x="47" y="44"/>
                    <a:pt x="47" y="44"/>
                    <a:pt x="46" y="44"/>
                  </a:cubicBezTo>
                  <a:cubicBezTo>
                    <a:pt x="46" y="44"/>
                    <a:pt x="46" y="44"/>
                    <a:pt x="46" y="44"/>
                  </a:cubicBezTo>
                  <a:cubicBezTo>
                    <a:pt x="46" y="44"/>
                    <a:pt x="45" y="43"/>
                    <a:pt x="44" y="43"/>
                  </a:cubicBezTo>
                  <a:cubicBezTo>
                    <a:pt x="44" y="43"/>
                    <a:pt x="44" y="43"/>
                    <a:pt x="44" y="43"/>
                  </a:cubicBezTo>
                  <a:cubicBezTo>
                    <a:pt x="44" y="43"/>
                    <a:pt x="44" y="43"/>
                    <a:pt x="44" y="43"/>
                  </a:cubicBezTo>
                  <a:cubicBezTo>
                    <a:pt x="44" y="43"/>
                    <a:pt x="43" y="43"/>
                    <a:pt x="42" y="42"/>
                  </a:cubicBezTo>
                  <a:cubicBezTo>
                    <a:pt x="42" y="42"/>
                    <a:pt x="42" y="42"/>
                    <a:pt x="42" y="42"/>
                  </a:cubicBezTo>
                  <a:cubicBezTo>
                    <a:pt x="42" y="42"/>
                    <a:pt x="41" y="42"/>
                    <a:pt x="41" y="42"/>
                  </a:cubicBezTo>
                  <a:cubicBezTo>
                    <a:pt x="40" y="42"/>
                    <a:pt x="40" y="42"/>
                    <a:pt x="40" y="42"/>
                  </a:cubicBezTo>
                  <a:cubicBezTo>
                    <a:pt x="40" y="42"/>
                    <a:pt x="39" y="42"/>
                    <a:pt x="38" y="41"/>
                  </a:cubicBezTo>
                  <a:cubicBezTo>
                    <a:pt x="37" y="41"/>
                    <a:pt x="36" y="41"/>
                    <a:pt x="36" y="41"/>
                  </a:cubicBezTo>
                  <a:cubicBezTo>
                    <a:pt x="36" y="41"/>
                    <a:pt x="36" y="41"/>
                    <a:pt x="35" y="41"/>
                  </a:cubicBezTo>
                  <a:cubicBezTo>
                    <a:pt x="35" y="41"/>
                    <a:pt x="35" y="41"/>
                    <a:pt x="35" y="41"/>
                  </a:cubicBezTo>
                  <a:cubicBezTo>
                    <a:pt x="35" y="41"/>
                    <a:pt x="35" y="41"/>
                    <a:pt x="35" y="41"/>
                  </a:cubicBezTo>
                  <a:cubicBezTo>
                    <a:pt x="34" y="41"/>
                    <a:pt x="34" y="41"/>
                    <a:pt x="34" y="41"/>
                  </a:cubicBezTo>
                  <a:cubicBezTo>
                    <a:pt x="34" y="41"/>
                    <a:pt x="34" y="41"/>
                    <a:pt x="34" y="41"/>
                  </a:cubicBezTo>
                  <a:cubicBezTo>
                    <a:pt x="33" y="41"/>
                    <a:pt x="33" y="41"/>
                    <a:pt x="33" y="41"/>
                  </a:cubicBezTo>
                  <a:cubicBezTo>
                    <a:pt x="33" y="41"/>
                    <a:pt x="33" y="41"/>
                    <a:pt x="33" y="41"/>
                  </a:cubicBezTo>
                  <a:cubicBezTo>
                    <a:pt x="33" y="41"/>
                    <a:pt x="32" y="41"/>
                    <a:pt x="32" y="41"/>
                  </a:cubicBezTo>
                  <a:cubicBezTo>
                    <a:pt x="32" y="41"/>
                    <a:pt x="30" y="41"/>
                    <a:pt x="29" y="41"/>
                  </a:cubicBezTo>
                  <a:cubicBezTo>
                    <a:pt x="29" y="41"/>
                    <a:pt x="28" y="41"/>
                    <a:pt x="28" y="41"/>
                  </a:cubicBezTo>
                  <a:cubicBezTo>
                    <a:pt x="27" y="41"/>
                    <a:pt x="27" y="41"/>
                    <a:pt x="27" y="41"/>
                  </a:cubicBezTo>
                  <a:cubicBezTo>
                    <a:pt x="27" y="41"/>
                    <a:pt x="26" y="41"/>
                    <a:pt x="26" y="41"/>
                  </a:cubicBezTo>
                  <a:cubicBezTo>
                    <a:pt x="26" y="41"/>
                    <a:pt x="26" y="41"/>
                    <a:pt x="26" y="41"/>
                  </a:cubicBezTo>
                  <a:cubicBezTo>
                    <a:pt x="26" y="41"/>
                    <a:pt x="26" y="41"/>
                    <a:pt x="26" y="42"/>
                  </a:cubicBezTo>
                  <a:cubicBezTo>
                    <a:pt x="26" y="42"/>
                    <a:pt x="26" y="42"/>
                    <a:pt x="25" y="42"/>
                  </a:cubicBezTo>
                  <a:cubicBezTo>
                    <a:pt x="25" y="42"/>
                    <a:pt x="25" y="42"/>
                    <a:pt x="24" y="42"/>
                  </a:cubicBezTo>
                  <a:cubicBezTo>
                    <a:pt x="24" y="42"/>
                    <a:pt x="24" y="42"/>
                    <a:pt x="24" y="42"/>
                  </a:cubicBezTo>
                  <a:cubicBezTo>
                    <a:pt x="23" y="42"/>
                    <a:pt x="23" y="42"/>
                    <a:pt x="23" y="42"/>
                  </a:cubicBezTo>
                  <a:cubicBezTo>
                    <a:pt x="23" y="42"/>
                    <a:pt x="23" y="42"/>
                    <a:pt x="23" y="42"/>
                  </a:cubicBezTo>
                  <a:cubicBezTo>
                    <a:pt x="22" y="42"/>
                    <a:pt x="22" y="42"/>
                    <a:pt x="22" y="43"/>
                  </a:cubicBezTo>
                  <a:cubicBezTo>
                    <a:pt x="22" y="43"/>
                    <a:pt x="21" y="43"/>
                    <a:pt x="21" y="43"/>
                  </a:cubicBezTo>
                  <a:cubicBezTo>
                    <a:pt x="21" y="43"/>
                    <a:pt x="21" y="43"/>
                    <a:pt x="21" y="43"/>
                  </a:cubicBezTo>
                  <a:cubicBezTo>
                    <a:pt x="21" y="43"/>
                    <a:pt x="21" y="43"/>
                    <a:pt x="21" y="43"/>
                  </a:cubicBezTo>
                  <a:cubicBezTo>
                    <a:pt x="21" y="43"/>
                    <a:pt x="20" y="43"/>
                    <a:pt x="20" y="43"/>
                  </a:cubicBezTo>
                  <a:cubicBezTo>
                    <a:pt x="20" y="43"/>
                    <a:pt x="20" y="43"/>
                    <a:pt x="19" y="44"/>
                  </a:cubicBezTo>
                  <a:cubicBezTo>
                    <a:pt x="19" y="44"/>
                    <a:pt x="19" y="44"/>
                    <a:pt x="19" y="44"/>
                  </a:cubicBezTo>
                  <a:cubicBezTo>
                    <a:pt x="18" y="44"/>
                    <a:pt x="18" y="44"/>
                    <a:pt x="18" y="44"/>
                  </a:cubicBezTo>
                  <a:cubicBezTo>
                    <a:pt x="18" y="45"/>
                    <a:pt x="18" y="45"/>
                    <a:pt x="18" y="45"/>
                  </a:cubicBezTo>
                  <a:cubicBezTo>
                    <a:pt x="17" y="45"/>
                    <a:pt x="17" y="45"/>
                    <a:pt x="17" y="45"/>
                  </a:cubicBezTo>
                  <a:cubicBezTo>
                    <a:pt x="17" y="45"/>
                    <a:pt x="17" y="45"/>
                    <a:pt x="17" y="45"/>
                  </a:cubicBezTo>
                  <a:cubicBezTo>
                    <a:pt x="17" y="45"/>
                    <a:pt x="16" y="45"/>
                    <a:pt x="16" y="45"/>
                  </a:cubicBezTo>
                  <a:cubicBezTo>
                    <a:pt x="16" y="45"/>
                    <a:pt x="16" y="45"/>
                    <a:pt x="16" y="45"/>
                  </a:cubicBezTo>
                  <a:cubicBezTo>
                    <a:pt x="16" y="45"/>
                    <a:pt x="15" y="45"/>
                    <a:pt x="15" y="46"/>
                  </a:cubicBezTo>
                  <a:cubicBezTo>
                    <a:pt x="15" y="46"/>
                    <a:pt x="15" y="46"/>
                    <a:pt x="15" y="46"/>
                  </a:cubicBezTo>
                  <a:cubicBezTo>
                    <a:pt x="15" y="46"/>
                    <a:pt x="14" y="46"/>
                    <a:pt x="14" y="46"/>
                  </a:cubicBezTo>
                  <a:cubicBezTo>
                    <a:pt x="14" y="46"/>
                    <a:pt x="13" y="46"/>
                    <a:pt x="13" y="46"/>
                  </a:cubicBezTo>
                  <a:cubicBezTo>
                    <a:pt x="13" y="46"/>
                    <a:pt x="12" y="46"/>
                    <a:pt x="12" y="46"/>
                  </a:cubicBezTo>
                  <a:cubicBezTo>
                    <a:pt x="12" y="46"/>
                    <a:pt x="11" y="46"/>
                    <a:pt x="11" y="46"/>
                  </a:cubicBezTo>
                  <a:cubicBezTo>
                    <a:pt x="11" y="46"/>
                    <a:pt x="11" y="46"/>
                    <a:pt x="11" y="46"/>
                  </a:cubicBezTo>
                  <a:cubicBezTo>
                    <a:pt x="11" y="47"/>
                    <a:pt x="11" y="47"/>
                    <a:pt x="11" y="47"/>
                  </a:cubicBezTo>
                  <a:cubicBezTo>
                    <a:pt x="12" y="47"/>
                    <a:pt x="13" y="47"/>
                    <a:pt x="13" y="47"/>
                  </a:cubicBezTo>
                  <a:close/>
                  <a:moveTo>
                    <a:pt x="99" y="79"/>
                  </a:moveTo>
                  <a:cubicBezTo>
                    <a:pt x="99" y="79"/>
                    <a:pt x="99" y="79"/>
                    <a:pt x="99" y="79"/>
                  </a:cubicBezTo>
                  <a:cubicBezTo>
                    <a:pt x="99" y="79"/>
                    <a:pt x="99" y="79"/>
                    <a:pt x="99" y="79"/>
                  </a:cubicBezTo>
                  <a:cubicBezTo>
                    <a:pt x="99" y="79"/>
                    <a:pt x="99" y="79"/>
                    <a:pt x="99" y="79"/>
                  </a:cubicBezTo>
                  <a:cubicBezTo>
                    <a:pt x="99" y="79"/>
                    <a:pt x="98" y="79"/>
                    <a:pt x="98" y="78"/>
                  </a:cubicBezTo>
                  <a:cubicBezTo>
                    <a:pt x="98" y="78"/>
                    <a:pt x="97" y="78"/>
                    <a:pt x="96" y="77"/>
                  </a:cubicBezTo>
                  <a:cubicBezTo>
                    <a:pt x="96" y="77"/>
                    <a:pt x="96" y="77"/>
                    <a:pt x="96" y="77"/>
                  </a:cubicBezTo>
                  <a:cubicBezTo>
                    <a:pt x="96" y="77"/>
                    <a:pt x="96" y="77"/>
                    <a:pt x="95" y="77"/>
                  </a:cubicBezTo>
                  <a:cubicBezTo>
                    <a:pt x="95" y="76"/>
                    <a:pt x="95" y="76"/>
                    <a:pt x="94" y="76"/>
                  </a:cubicBezTo>
                  <a:cubicBezTo>
                    <a:pt x="94" y="76"/>
                    <a:pt x="94" y="75"/>
                    <a:pt x="94" y="75"/>
                  </a:cubicBezTo>
                  <a:cubicBezTo>
                    <a:pt x="94" y="75"/>
                    <a:pt x="94" y="75"/>
                    <a:pt x="93" y="75"/>
                  </a:cubicBezTo>
                  <a:cubicBezTo>
                    <a:pt x="93" y="75"/>
                    <a:pt x="93" y="74"/>
                    <a:pt x="93" y="74"/>
                  </a:cubicBezTo>
                  <a:cubicBezTo>
                    <a:pt x="93" y="74"/>
                    <a:pt x="92" y="74"/>
                    <a:pt x="92" y="74"/>
                  </a:cubicBezTo>
                  <a:cubicBezTo>
                    <a:pt x="92" y="74"/>
                    <a:pt x="92" y="74"/>
                    <a:pt x="92" y="73"/>
                  </a:cubicBezTo>
                  <a:cubicBezTo>
                    <a:pt x="91" y="73"/>
                    <a:pt x="91" y="73"/>
                    <a:pt x="91" y="73"/>
                  </a:cubicBezTo>
                  <a:cubicBezTo>
                    <a:pt x="90" y="73"/>
                    <a:pt x="90" y="72"/>
                    <a:pt x="89" y="71"/>
                  </a:cubicBezTo>
                  <a:cubicBezTo>
                    <a:pt x="89" y="71"/>
                    <a:pt x="89" y="71"/>
                    <a:pt x="89" y="71"/>
                  </a:cubicBezTo>
                  <a:cubicBezTo>
                    <a:pt x="89" y="71"/>
                    <a:pt x="89" y="71"/>
                    <a:pt x="89" y="71"/>
                  </a:cubicBezTo>
                  <a:cubicBezTo>
                    <a:pt x="89" y="71"/>
                    <a:pt x="89" y="70"/>
                    <a:pt x="89" y="70"/>
                  </a:cubicBezTo>
                  <a:cubicBezTo>
                    <a:pt x="89" y="71"/>
                    <a:pt x="88" y="71"/>
                    <a:pt x="88" y="70"/>
                  </a:cubicBezTo>
                  <a:cubicBezTo>
                    <a:pt x="88" y="70"/>
                    <a:pt x="88" y="70"/>
                    <a:pt x="88" y="70"/>
                  </a:cubicBezTo>
                  <a:cubicBezTo>
                    <a:pt x="88" y="70"/>
                    <a:pt x="88" y="70"/>
                    <a:pt x="88" y="70"/>
                  </a:cubicBezTo>
                  <a:cubicBezTo>
                    <a:pt x="88" y="69"/>
                    <a:pt x="88" y="69"/>
                    <a:pt x="87" y="68"/>
                  </a:cubicBezTo>
                  <a:cubicBezTo>
                    <a:pt x="87" y="68"/>
                    <a:pt x="86" y="67"/>
                    <a:pt x="86" y="67"/>
                  </a:cubicBezTo>
                  <a:cubicBezTo>
                    <a:pt x="86" y="67"/>
                    <a:pt x="86" y="67"/>
                    <a:pt x="86" y="67"/>
                  </a:cubicBezTo>
                  <a:cubicBezTo>
                    <a:pt x="86" y="67"/>
                    <a:pt x="86" y="67"/>
                    <a:pt x="86" y="67"/>
                  </a:cubicBezTo>
                  <a:cubicBezTo>
                    <a:pt x="86" y="66"/>
                    <a:pt x="86" y="66"/>
                    <a:pt x="86" y="66"/>
                  </a:cubicBezTo>
                  <a:cubicBezTo>
                    <a:pt x="86" y="66"/>
                    <a:pt x="85" y="66"/>
                    <a:pt x="85" y="66"/>
                  </a:cubicBezTo>
                  <a:cubicBezTo>
                    <a:pt x="85" y="66"/>
                    <a:pt x="85" y="66"/>
                    <a:pt x="85" y="66"/>
                  </a:cubicBezTo>
                  <a:cubicBezTo>
                    <a:pt x="85" y="66"/>
                    <a:pt x="85" y="65"/>
                    <a:pt x="85" y="65"/>
                  </a:cubicBezTo>
                  <a:cubicBezTo>
                    <a:pt x="84" y="65"/>
                    <a:pt x="84" y="64"/>
                    <a:pt x="84" y="64"/>
                  </a:cubicBezTo>
                  <a:cubicBezTo>
                    <a:pt x="83" y="64"/>
                    <a:pt x="83" y="64"/>
                    <a:pt x="84" y="64"/>
                  </a:cubicBezTo>
                  <a:cubicBezTo>
                    <a:pt x="84" y="64"/>
                    <a:pt x="83" y="63"/>
                    <a:pt x="83" y="63"/>
                  </a:cubicBezTo>
                  <a:cubicBezTo>
                    <a:pt x="83" y="63"/>
                    <a:pt x="83" y="63"/>
                    <a:pt x="83" y="63"/>
                  </a:cubicBezTo>
                  <a:cubicBezTo>
                    <a:pt x="83" y="63"/>
                    <a:pt x="83" y="63"/>
                    <a:pt x="83" y="63"/>
                  </a:cubicBezTo>
                  <a:cubicBezTo>
                    <a:pt x="82" y="62"/>
                    <a:pt x="82" y="62"/>
                    <a:pt x="82" y="62"/>
                  </a:cubicBezTo>
                  <a:cubicBezTo>
                    <a:pt x="82" y="62"/>
                    <a:pt x="82" y="62"/>
                    <a:pt x="82" y="62"/>
                  </a:cubicBezTo>
                  <a:cubicBezTo>
                    <a:pt x="82" y="61"/>
                    <a:pt x="82" y="61"/>
                    <a:pt x="81" y="60"/>
                  </a:cubicBezTo>
                  <a:cubicBezTo>
                    <a:pt x="81" y="60"/>
                    <a:pt x="81" y="60"/>
                    <a:pt x="81" y="60"/>
                  </a:cubicBezTo>
                  <a:cubicBezTo>
                    <a:pt x="81" y="60"/>
                    <a:pt x="80" y="59"/>
                    <a:pt x="80" y="59"/>
                  </a:cubicBezTo>
                  <a:cubicBezTo>
                    <a:pt x="80" y="58"/>
                    <a:pt x="78" y="56"/>
                    <a:pt x="77" y="55"/>
                  </a:cubicBezTo>
                  <a:cubicBezTo>
                    <a:pt x="76" y="55"/>
                    <a:pt x="76" y="55"/>
                    <a:pt x="76" y="54"/>
                  </a:cubicBezTo>
                  <a:cubicBezTo>
                    <a:pt x="76" y="54"/>
                    <a:pt x="76" y="54"/>
                    <a:pt x="76" y="54"/>
                  </a:cubicBezTo>
                  <a:cubicBezTo>
                    <a:pt x="75" y="54"/>
                    <a:pt x="75" y="54"/>
                    <a:pt x="75" y="54"/>
                  </a:cubicBezTo>
                  <a:cubicBezTo>
                    <a:pt x="75" y="53"/>
                    <a:pt x="75" y="53"/>
                    <a:pt x="75" y="53"/>
                  </a:cubicBezTo>
                  <a:cubicBezTo>
                    <a:pt x="75" y="53"/>
                    <a:pt x="75" y="53"/>
                    <a:pt x="75" y="53"/>
                  </a:cubicBezTo>
                  <a:cubicBezTo>
                    <a:pt x="74" y="54"/>
                    <a:pt x="74" y="54"/>
                    <a:pt x="74" y="53"/>
                  </a:cubicBezTo>
                  <a:cubicBezTo>
                    <a:pt x="74" y="53"/>
                    <a:pt x="74" y="53"/>
                    <a:pt x="74" y="53"/>
                  </a:cubicBezTo>
                  <a:cubicBezTo>
                    <a:pt x="74" y="53"/>
                    <a:pt x="73" y="53"/>
                    <a:pt x="73" y="53"/>
                  </a:cubicBezTo>
                  <a:cubicBezTo>
                    <a:pt x="73" y="53"/>
                    <a:pt x="73" y="53"/>
                    <a:pt x="72" y="53"/>
                  </a:cubicBezTo>
                  <a:cubicBezTo>
                    <a:pt x="72" y="53"/>
                    <a:pt x="72" y="53"/>
                    <a:pt x="72" y="53"/>
                  </a:cubicBezTo>
                  <a:cubicBezTo>
                    <a:pt x="72" y="53"/>
                    <a:pt x="72" y="52"/>
                    <a:pt x="72" y="52"/>
                  </a:cubicBezTo>
                  <a:cubicBezTo>
                    <a:pt x="72" y="52"/>
                    <a:pt x="72" y="52"/>
                    <a:pt x="72" y="53"/>
                  </a:cubicBezTo>
                  <a:cubicBezTo>
                    <a:pt x="72" y="53"/>
                    <a:pt x="72" y="53"/>
                    <a:pt x="72" y="53"/>
                  </a:cubicBezTo>
                  <a:cubicBezTo>
                    <a:pt x="71" y="53"/>
                    <a:pt x="70" y="53"/>
                    <a:pt x="70" y="52"/>
                  </a:cubicBezTo>
                  <a:cubicBezTo>
                    <a:pt x="70" y="52"/>
                    <a:pt x="70" y="52"/>
                    <a:pt x="70" y="53"/>
                  </a:cubicBezTo>
                  <a:cubicBezTo>
                    <a:pt x="70" y="53"/>
                    <a:pt x="70" y="53"/>
                    <a:pt x="70" y="52"/>
                  </a:cubicBezTo>
                  <a:cubicBezTo>
                    <a:pt x="70" y="52"/>
                    <a:pt x="70" y="52"/>
                    <a:pt x="70" y="52"/>
                  </a:cubicBezTo>
                  <a:cubicBezTo>
                    <a:pt x="69" y="53"/>
                    <a:pt x="69" y="53"/>
                    <a:pt x="69" y="53"/>
                  </a:cubicBezTo>
                  <a:cubicBezTo>
                    <a:pt x="69" y="53"/>
                    <a:pt x="69" y="53"/>
                    <a:pt x="69" y="53"/>
                  </a:cubicBezTo>
                  <a:cubicBezTo>
                    <a:pt x="69" y="53"/>
                    <a:pt x="69" y="53"/>
                    <a:pt x="69" y="53"/>
                  </a:cubicBezTo>
                  <a:cubicBezTo>
                    <a:pt x="68" y="53"/>
                    <a:pt x="68" y="53"/>
                    <a:pt x="68" y="53"/>
                  </a:cubicBezTo>
                  <a:cubicBezTo>
                    <a:pt x="68" y="53"/>
                    <a:pt x="68" y="53"/>
                    <a:pt x="68" y="53"/>
                  </a:cubicBezTo>
                  <a:cubicBezTo>
                    <a:pt x="68" y="53"/>
                    <a:pt x="68" y="53"/>
                    <a:pt x="68" y="53"/>
                  </a:cubicBezTo>
                  <a:cubicBezTo>
                    <a:pt x="68" y="53"/>
                    <a:pt x="68" y="53"/>
                    <a:pt x="67" y="53"/>
                  </a:cubicBezTo>
                  <a:cubicBezTo>
                    <a:pt x="67" y="53"/>
                    <a:pt x="67" y="53"/>
                    <a:pt x="67" y="53"/>
                  </a:cubicBezTo>
                  <a:cubicBezTo>
                    <a:pt x="67" y="53"/>
                    <a:pt x="67" y="53"/>
                    <a:pt x="67" y="53"/>
                  </a:cubicBezTo>
                  <a:cubicBezTo>
                    <a:pt x="67" y="53"/>
                    <a:pt x="67" y="53"/>
                    <a:pt x="66" y="54"/>
                  </a:cubicBezTo>
                  <a:cubicBezTo>
                    <a:pt x="66" y="54"/>
                    <a:pt x="66" y="54"/>
                    <a:pt x="66" y="54"/>
                  </a:cubicBezTo>
                  <a:cubicBezTo>
                    <a:pt x="66" y="54"/>
                    <a:pt x="66" y="54"/>
                    <a:pt x="65" y="54"/>
                  </a:cubicBezTo>
                  <a:cubicBezTo>
                    <a:pt x="64" y="54"/>
                    <a:pt x="64" y="54"/>
                    <a:pt x="64" y="54"/>
                  </a:cubicBezTo>
                  <a:cubicBezTo>
                    <a:pt x="63" y="54"/>
                    <a:pt x="63" y="54"/>
                    <a:pt x="63" y="54"/>
                  </a:cubicBezTo>
                  <a:cubicBezTo>
                    <a:pt x="63" y="54"/>
                    <a:pt x="63" y="54"/>
                    <a:pt x="63" y="54"/>
                  </a:cubicBezTo>
                  <a:cubicBezTo>
                    <a:pt x="62" y="54"/>
                    <a:pt x="62" y="54"/>
                    <a:pt x="62" y="54"/>
                  </a:cubicBezTo>
                  <a:cubicBezTo>
                    <a:pt x="62" y="55"/>
                    <a:pt x="63" y="55"/>
                    <a:pt x="64" y="55"/>
                  </a:cubicBezTo>
                  <a:cubicBezTo>
                    <a:pt x="65" y="55"/>
                    <a:pt x="65" y="56"/>
                    <a:pt x="66" y="55"/>
                  </a:cubicBezTo>
                  <a:cubicBezTo>
                    <a:pt x="66" y="55"/>
                    <a:pt x="66" y="55"/>
                    <a:pt x="66" y="56"/>
                  </a:cubicBezTo>
                  <a:cubicBezTo>
                    <a:pt x="66" y="56"/>
                    <a:pt x="67" y="56"/>
                    <a:pt x="67" y="56"/>
                  </a:cubicBezTo>
                  <a:cubicBezTo>
                    <a:pt x="67" y="56"/>
                    <a:pt x="67" y="55"/>
                    <a:pt x="67" y="56"/>
                  </a:cubicBezTo>
                  <a:cubicBezTo>
                    <a:pt x="67" y="56"/>
                    <a:pt x="68" y="56"/>
                    <a:pt x="68" y="56"/>
                  </a:cubicBezTo>
                  <a:cubicBezTo>
                    <a:pt x="70" y="55"/>
                    <a:pt x="71" y="56"/>
                    <a:pt x="71" y="56"/>
                  </a:cubicBezTo>
                  <a:cubicBezTo>
                    <a:pt x="71" y="56"/>
                    <a:pt x="71" y="56"/>
                    <a:pt x="71" y="56"/>
                  </a:cubicBezTo>
                  <a:cubicBezTo>
                    <a:pt x="71" y="56"/>
                    <a:pt x="72" y="56"/>
                    <a:pt x="72" y="56"/>
                  </a:cubicBezTo>
                  <a:cubicBezTo>
                    <a:pt x="72" y="56"/>
                    <a:pt x="72" y="56"/>
                    <a:pt x="72" y="56"/>
                  </a:cubicBezTo>
                  <a:cubicBezTo>
                    <a:pt x="72" y="56"/>
                    <a:pt x="72" y="56"/>
                    <a:pt x="72" y="56"/>
                  </a:cubicBezTo>
                  <a:cubicBezTo>
                    <a:pt x="73" y="56"/>
                    <a:pt x="75" y="57"/>
                    <a:pt x="75" y="57"/>
                  </a:cubicBezTo>
                  <a:cubicBezTo>
                    <a:pt x="75" y="56"/>
                    <a:pt x="76" y="57"/>
                    <a:pt x="76" y="57"/>
                  </a:cubicBezTo>
                  <a:cubicBezTo>
                    <a:pt x="76" y="57"/>
                    <a:pt x="76" y="57"/>
                    <a:pt x="77" y="58"/>
                  </a:cubicBezTo>
                  <a:cubicBezTo>
                    <a:pt x="77" y="58"/>
                    <a:pt x="77" y="58"/>
                    <a:pt x="77" y="58"/>
                  </a:cubicBezTo>
                  <a:cubicBezTo>
                    <a:pt x="77" y="58"/>
                    <a:pt x="77" y="58"/>
                    <a:pt x="77" y="59"/>
                  </a:cubicBezTo>
                  <a:cubicBezTo>
                    <a:pt x="78" y="59"/>
                    <a:pt x="79" y="60"/>
                    <a:pt x="79" y="60"/>
                  </a:cubicBezTo>
                  <a:cubicBezTo>
                    <a:pt x="79" y="60"/>
                    <a:pt x="79" y="60"/>
                    <a:pt x="79" y="60"/>
                  </a:cubicBezTo>
                  <a:cubicBezTo>
                    <a:pt x="79" y="60"/>
                    <a:pt x="79" y="60"/>
                    <a:pt x="79" y="60"/>
                  </a:cubicBezTo>
                  <a:cubicBezTo>
                    <a:pt x="79" y="61"/>
                    <a:pt x="80" y="61"/>
                    <a:pt x="80" y="61"/>
                  </a:cubicBezTo>
                  <a:cubicBezTo>
                    <a:pt x="80" y="61"/>
                    <a:pt x="80" y="61"/>
                    <a:pt x="80" y="61"/>
                  </a:cubicBezTo>
                  <a:cubicBezTo>
                    <a:pt x="80" y="61"/>
                    <a:pt x="80" y="61"/>
                    <a:pt x="80" y="61"/>
                  </a:cubicBezTo>
                  <a:cubicBezTo>
                    <a:pt x="80" y="61"/>
                    <a:pt x="80" y="62"/>
                    <a:pt x="80" y="62"/>
                  </a:cubicBezTo>
                  <a:cubicBezTo>
                    <a:pt x="80" y="62"/>
                    <a:pt x="81" y="62"/>
                    <a:pt x="81" y="62"/>
                  </a:cubicBezTo>
                  <a:cubicBezTo>
                    <a:pt x="81" y="62"/>
                    <a:pt x="81" y="62"/>
                    <a:pt x="81" y="63"/>
                  </a:cubicBezTo>
                  <a:cubicBezTo>
                    <a:pt x="81" y="63"/>
                    <a:pt x="81" y="63"/>
                    <a:pt x="81" y="63"/>
                  </a:cubicBezTo>
                  <a:cubicBezTo>
                    <a:pt x="82" y="63"/>
                    <a:pt x="82" y="64"/>
                    <a:pt x="82" y="64"/>
                  </a:cubicBezTo>
                  <a:cubicBezTo>
                    <a:pt x="82" y="64"/>
                    <a:pt x="82" y="65"/>
                    <a:pt x="83" y="65"/>
                  </a:cubicBezTo>
                  <a:cubicBezTo>
                    <a:pt x="83" y="65"/>
                    <a:pt x="83" y="65"/>
                    <a:pt x="83" y="65"/>
                  </a:cubicBezTo>
                  <a:cubicBezTo>
                    <a:pt x="83" y="65"/>
                    <a:pt x="83" y="65"/>
                    <a:pt x="83" y="65"/>
                  </a:cubicBezTo>
                  <a:cubicBezTo>
                    <a:pt x="83" y="65"/>
                    <a:pt x="83" y="65"/>
                    <a:pt x="83" y="65"/>
                  </a:cubicBezTo>
                  <a:cubicBezTo>
                    <a:pt x="83" y="65"/>
                    <a:pt x="83" y="66"/>
                    <a:pt x="84" y="66"/>
                  </a:cubicBezTo>
                  <a:cubicBezTo>
                    <a:pt x="84" y="66"/>
                    <a:pt x="84" y="66"/>
                    <a:pt x="84" y="66"/>
                  </a:cubicBezTo>
                  <a:cubicBezTo>
                    <a:pt x="84" y="66"/>
                    <a:pt x="84" y="66"/>
                    <a:pt x="84" y="66"/>
                  </a:cubicBezTo>
                  <a:cubicBezTo>
                    <a:pt x="84" y="66"/>
                    <a:pt x="84" y="66"/>
                    <a:pt x="84" y="66"/>
                  </a:cubicBezTo>
                  <a:cubicBezTo>
                    <a:pt x="84" y="66"/>
                    <a:pt x="84" y="67"/>
                    <a:pt x="85" y="67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7"/>
                    <a:pt x="85" y="68"/>
                    <a:pt x="86" y="68"/>
                  </a:cubicBezTo>
                  <a:cubicBezTo>
                    <a:pt x="86" y="68"/>
                    <a:pt x="86" y="68"/>
                    <a:pt x="86" y="68"/>
                  </a:cubicBezTo>
                  <a:cubicBezTo>
                    <a:pt x="86" y="68"/>
                    <a:pt x="86" y="68"/>
                    <a:pt x="86" y="68"/>
                  </a:cubicBezTo>
                  <a:cubicBezTo>
                    <a:pt x="86" y="68"/>
                    <a:pt x="86" y="68"/>
                    <a:pt x="86" y="68"/>
                  </a:cubicBezTo>
                  <a:cubicBezTo>
                    <a:pt x="86" y="68"/>
                    <a:pt x="86" y="69"/>
                    <a:pt x="86" y="69"/>
                  </a:cubicBezTo>
                  <a:cubicBezTo>
                    <a:pt x="86" y="69"/>
                    <a:pt x="87" y="69"/>
                    <a:pt x="87" y="69"/>
                  </a:cubicBezTo>
                  <a:cubicBezTo>
                    <a:pt x="87" y="69"/>
                    <a:pt x="87" y="70"/>
                    <a:pt x="87" y="70"/>
                  </a:cubicBezTo>
                  <a:cubicBezTo>
                    <a:pt x="87" y="70"/>
                    <a:pt x="87" y="70"/>
                    <a:pt x="87" y="70"/>
                  </a:cubicBezTo>
                  <a:cubicBezTo>
                    <a:pt x="87" y="70"/>
                    <a:pt x="87" y="70"/>
                    <a:pt x="88" y="70"/>
                  </a:cubicBezTo>
                  <a:cubicBezTo>
                    <a:pt x="88" y="70"/>
                    <a:pt x="88" y="70"/>
                    <a:pt x="88" y="71"/>
                  </a:cubicBezTo>
                  <a:cubicBezTo>
                    <a:pt x="88" y="71"/>
                    <a:pt x="88" y="71"/>
                    <a:pt x="88" y="71"/>
                  </a:cubicBezTo>
                  <a:cubicBezTo>
                    <a:pt x="88" y="71"/>
                    <a:pt x="88" y="71"/>
                    <a:pt x="88" y="71"/>
                  </a:cubicBezTo>
                  <a:cubicBezTo>
                    <a:pt x="89" y="71"/>
                    <a:pt x="89" y="71"/>
                    <a:pt x="89" y="71"/>
                  </a:cubicBezTo>
                  <a:cubicBezTo>
                    <a:pt x="89" y="71"/>
                    <a:pt x="89" y="72"/>
                    <a:pt x="89" y="72"/>
                  </a:cubicBezTo>
                  <a:cubicBezTo>
                    <a:pt x="89" y="72"/>
                    <a:pt x="90" y="72"/>
                    <a:pt x="90" y="72"/>
                  </a:cubicBezTo>
                  <a:cubicBezTo>
                    <a:pt x="90" y="72"/>
                    <a:pt x="90" y="73"/>
                    <a:pt x="91" y="73"/>
                  </a:cubicBezTo>
                  <a:cubicBezTo>
                    <a:pt x="91" y="74"/>
                    <a:pt x="91" y="74"/>
                    <a:pt x="91" y="74"/>
                  </a:cubicBezTo>
                  <a:cubicBezTo>
                    <a:pt x="91" y="74"/>
                    <a:pt x="92" y="74"/>
                    <a:pt x="92" y="74"/>
                  </a:cubicBezTo>
                  <a:cubicBezTo>
                    <a:pt x="92" y="75"/>
                    <a:pt x="92" y="75"/>
                    <a:pt x="92" y="75"/>
                  </a:cubicBezTo>
                  <a:cubicBezTo>
                    <a:pt x="92" y="75"/>
                    <a:pt x="92" y="75"/>
                    <a:pt x="93" y="75"/>
                  </a:cubicBezTo>
                  <a:cubicBezTo>
                    <a:pt x="93" y="75"/>
                    <a:pt x="93" y="75"/>
                    <a:pt x="93" y="75"/>
                  </a:cubicBezTo>
                  <a:cubicBezTo>
                    <a:pt x="93" y="75"/>
                    <a:pt x="93" y="76"/>
                    <a:pt x="93" y="76"/>
                  </a:cubicBezTo>
                  <a:cubicBezTo>
                    <a:pt x="94" y="76"/>
                    <a:pt x="94" y="76"/>
                    <a:pt x="94" y="76"/>
                  </a:cubicBezTo>
                  <a:cubicBezTo>
                    <a:pt x="94" y="76"/>
                    <a:pt x="94" y="76"/>
                    <a:pt x="94" y="76"/>
                  </a:cubicBezTo>
                  <a:cubicBezTo>
                    <a:pt x="94" y="76"/>
                    <a:pt x="95" y="77"/>
                    <a:pt x="95" y="77"/>
                  </a:cubicBezTo>
                  <a:cubicBezTo>
                    <a:pt x="95" y="77"/>
                    <a:pt x="96" y="78"/>
                    <a:pt x="96" y="78"/>
                  </a:cubicBezTo>
                  <a:cubicBezTo>
                    <a:pt x="96" y="78"/>
                    <a:pt x="96" y="78"/>
                    <a:pt x="96" y="78"/>
                  </a:cubicBezTo>
                  <a:cubicBezTo>
                    <a:pt x="97" y="78"/>
                    <a:pt x="97" y="78"/>
                    <a:pt x="97" y="79"/>
                  </a:cubicBezTo>
                  <a:cubicBezTo>
                    <a:pt x="97" y="79"/>
                    <a:pt x="97" y="79"/>
                    <a:pt x="98" y="79"/>
                  </a:cubicBezTo>
                  <a:cubicBezTo>
                    <a:pt x="98" y="79"/>
                    <a:pt x="98" y="79"/>
                    <a:pt x="98" y="79"/>
                  </a:cubicBezTo>
                  <a:cubicBezTo>
                    <a:pt x="98" y="79"/>
                    <a:pt x="98" y="79"/>
                    <a:pt x="98" y="79"/>
                  </a:cubicBezTo>
                  <a:cubicBezTo>
                    <a:pt x="98" y="79"/>
                    <a:pt x="99" y="79"/>
                    <a:pt x="99" y="79"/>
                  </a:cubicBezTo>
                  <a:close/>
                  <a:moveTo>
                    <a:pt x="9" y="44"/>
                  </a:moveTo>
                  <a:cubicBezTo>
                    <a:pt x="9" y="44"/>
                    <a:pt x="9" y="44"/>
                    <a:pt x="9" y="44"/>
                  </a:cubicBezTo>
                  <a:cubicBezTo>
                    <a:pt x="10" y="44"/>
                    <a:pt x="10" y="45"/>
                    <a:pt x="10" y="44"/>
                  </a:cubicBezTo>
                  <a:cubicBezTo>
                    <a:pt x="10" y="44"/>
                    <a:pt x="11" y="44"/>
                    <a:pt x="11" y="45"/>
                  </a:cubicBezTo>
                  <a:cubicBezTo>
                    <a:pt x="11" y="45"/>
                    <a:pt x="11" y="45"/>
                    <a:pt x="11" y="45"/>
                  </a:cubicBezTo>
                  <a:cubicBezTo>
                    <a:pt x="12" y="44"/>
                    <a:pt x="12" y="44"/>
                    <a:pt x="12" y="44"/>
                  </a:cubicBezTo>
                  <a:cubicBezTo>
                    <a:pt x="13" y="45"/>
                    <a:pt x="13" y="45"/>
                    <a:pt x="15" y="44"/>
                  </a:cubicBezTo>
                  <a:cubicBezTo>
                    <a:pt x="16" y="44"/>
                    <a:pt x="17" y="43"/>
                    <a:pt x="17" y="43"/>
                  </a:cubicBezTo>
                  <a:cubicBezTo>
                    <a:pt x="17" y="43"/>
                    <a:pt x="18" y="43"/>
                    <a:pt x="20" y="42"/>
                  </a:cubicBezTo>
                  <a:cubicBezTo>
                    <a:pt x="21" y="41"/>
                    <a:pt x="22" y="41"/>
                    <a:pt x="22" y="41"/>
                  </a:cubicBezTo>
                  <a:cubicBezTo>
                    <a:pt x="23" y="41"/>
                    <a:pt x="23" y="41"/>
                    <a:pt x="23" y="41"/>
                  </a:cubicBezTo>
                  <a:cubicBezTo>
                    <a:pt x="23" y="41"/>
                    <a:pt x="24" y="40"/>
                    <a:pt x="24" y="40"/>
                  </a:cubicBezTo>
                  <a:cubicBezTo>
                    <a:pt x="25" y="40"/>
                    <a:pt x="25" y="40"/>
                    <a:pt x="25" y="40"/>
                  </a:cubicBezTo>
                  <a:cubicBezTo>
                    <a:pt x="25" y="40"/>
                    <a:pt x="26" y="40"/>
                    <a:pt x="26" y="40"/>
                  </a:cubicBezTo>
                  <a:cubicBezTo>
                    <a:pt x="26" y="40"/>
                    <a:pt x="26" y="40"/>
                    <a:pt x="26" y="40"/>
                  </a:cubicBezTo>
                  <a:cubicBezTo>
                    <a:pt x="27" y="40"/>
                    <a:pt x="27" y="40"/>
                    <a:pt x="28" y="40"/>
                  </a:cubicBezTo>
                  <a:cubicBezTo>
                    <a:pt x="28" y="40"/>
                    <a:pt x="28" y="40"/>
                    <a:pt x="28" y="39"/>
                  </a:cubicBezTo>
                  <a:cubicBezTo>
                    <a:pt x="28" y="39"/>
                    <a:pt x="28" y="39"/>
                    <a:pt x="29" y="39"/>
                  </a:cubicBezTo>
                  <a:cubicBezTo>
                    <a:pt x="29" y="39"/>
                    <a:pt x="29" y="39"/>
                    <a:pt x="29" y="39"/>
                  </a:cubicBezTo>
                  <a:cubicBezTo>
                    <a:pt x="29" y="39"/>
                    <a:pt x="29" y="39"/>
                    <a:pt x="30" y="39"/>
                  </a:cubicBezTo>
                  <a:cubicBezTo>
                    <a:pt x="30" y="40"/>
                    <a:pt x="30" y="40"/>
                    <a:pt x="30" y="39"/>
                  </a:cubicBezTo>
                  <a:cubicBezTo>
                    <a:pt x="30" y="39"/>
                    <a:pt x="30" y="39"/>
                    <a:pt x="30" y="39"/>
                  </a:cubicBezTo>
                  <a:cubicBezTo>
                    <a:pt x="30" y="39"/>
                    <a:pt x="30" y="39"/>
                    <a:pt x="30" y="39"/>
                  </a:cubicBezTo>
                  <a:cubicBezTo>
                    <a:pt x="30" y="39"/>
                    <a:pt x="31" y="39"/>
                    <a:pt x="31" y="39"/>
                  </a:cubicBezTo>
                  <a:cubicBezTo>
                    <a:pt x="31" y="39"/>
                    <a:pt x="31" y="39"/>
                    <a:pt x="31" y="39"/>
                  </a:cubicBezTo>
                  <a:cubicBezTo>
                    <a:pt x="31" y="39"/>
                    <a:pt x="32" y="39"/>
                    <a:pt x="32" y="39"/>
                  </a:cubicBezTo>
                  <a:cubicBezTo>
                    <a:pt x="32" y="39"/>
                    <a:pt x="33" y="39"/>
                    <a:pt x="33" y="39"/>
                  </a:cubicBezTo>
                  <a:cubicBezTo>
                    <a:pt x="33" y="39"/>
                    <a:pt x="33" y="39"/>
                    <a:pt x="34" y="39"/>
                  </a:cubicBezTo>
                  <a:cubicBezTo>
                    <a:pt x="34" y="39"/>
                    <a:pt x="35" y="39"/>
                    <a:pt x="35" y="39"/>
                  </a:cubicBezTo>
                  <a:cubicBezTo>
                    <a:pt x="35" y="39"/>
                    <a:pt x="35" y="39"/>
                    <a:pt x="35" y="39"/>
                  </a:cubicBezTo>
                  <a:cubicBezTo>
                    <a:pt x="35" y="39"/>
                    <a:pt x="36" y="39"/>
                    <a:pt x="36" y="39"/>
                  </a:cubicBezTo>
                  <a:cubicBezTo>
                    <a:pt x="37" y="40"/>
                    <a:pt x="39" y="40"/>
                    <a:pt x="39" y="40"/>
                  </a:cubicBezTo>
                  <a:cubicBezTo>
                    <a:pt x="39" y="40"/>
                    <a:pt x="39" y="40"/>
                    <a:pt x="39" y="40"/>
                  </a:cubicBezTo>
                  <a:cubicBezTo>
                    <a:pt x="40" y="40"/>
                    <a:pt x="41" y="40"/>
                    <a:pt x="41" y="41"/>
                  </a:cubicBezTo>
                  <a:cubicBezTo>
                    <a:pt x="41" y="41"/>
                    <a:pt x="41" y="41"/>
                    <a:pt x="41" y="41"/>
                  </a:cubicBezTo>
                  <a:cubicBezTo>
                    <a:pt x="42" y="41"/>
                    <a:pt x="42" y="41"/>
                    <a:pt x="42" y="41"/>
                  </a:cubicBezTo>
                  <a:cubicBezTo>
                    <a:pt x="42" y="41"/>
                    <a:pt x="42" y="41"/>
                    <a:pt x="42" y="41"/>
                  </a:cubicBezTo>
                  <a:cubicBezTo>
                    <a:pt x="42" y="41"/>
                    <a:pt x="42" y="41"/>
                    <a:pt x="42" y="41"/>
                  </a:cubicBezTo>
                  <a:cubicBezTo>
                    <a:pt x="42" y="41"/>
                    <a:pt x="42" y="41"/>
                    <a:pt x="43" y="41"/>
                  </a:cubicBezTo>
                  <a:cubicBezTo>
                    <a:pt x="43" y="41"/>
                    <a:pt x="43" y="41"/>
                    <a:pt x="43" y="41"/>
                  </a:cubicBezTo>
                  <a:cubicBezTo>
                    <a:pt x="43" y="42"/>
                    <a:pt x="43" y="42"/>
                    <a:pt x="44" y="42"/>
                  </a:cubicBezTo>
                  <a:cubicBezTo>
                    <a:pt x="44" y="42"/>
                    <a:pt x="44" y="42"/>
                    <a:pt x="44" y="42"/>
                  </a:cubicBezTo>
                  <a:cubicBezTo>
                    <a:pt x="44" y="42"/>
                    <a:pt x="44" y="42"/>
                    <a:pt x="44" y="42"/>
                  </a:cubicBezTo>
                  <a:cubicBezTo>
                    <a:pt x="44" y="42"/>
                    <a:pt x="44" y="42"/>
                    <a:pt x="44" y="42"/>
                  </a:cubicBezTo>
                  <a:cubicBezTo>
                    <a:pt x="45" y="42"/>
                    <a:pt x="45" y="42"/>
                    <a:pt x="45" y="42"/>
                  </a:cubicBezTo>
                  <a:cubicBezTo>
                    <a:pt x="46" y="42"/>
                    <a:pt x="46" y="42"/>
                    <a:pt x="46" y="42"/>
                  </a:cubicBezTo>
                  <a:cubicBezTo>
                    <a:pt x="46" y="43"/>
                    <a:pt x="46" y="43"/>
                    <a:pt x="46" y="43"/>
                  </a:cubicBezTo>
                  <a:cubicBezTo>
                    <a:pt x="46" y="43"/>
                    <a:pt x="46" y="43"/>
                    <a:pt x="46" y="43"/>
                  </a:cubicBezTo>
                  <a:cubicBezTo>
                    <a:pt x="46" y="42"/>
                    <a:pt x="47" y="42"/>
                    <a:pt x="47" y="43"/>
                  </a:cubicBezTo>
                  <a:cubicBezTo>
                    <a:pt x="47" y="43"/>
                    <a:pt x="47" y="43"/>
                    <a:pt x="47" y="43"/>
                  </a:cubicBezTo>
                  <a:cubicBezTo>
                    <a:pt x="48" y="43"/>
                    <a:pt x="49" y="44"/>
                    <a:pt x="49" y="44"/>
                  </a:cubicBezTo>
                  <a:cubicBezTo>
                    <a:pt x="48" y="44"/>
                    <a:pt x="48" y="44"/>
                    <a:pt x="49" y="44"/>
                  </a:cubicBezTo>
                  <a:cubicBezTo>
                    <a:pt x="49" y="44"/>
                    <a:pt x="49" y="44"/>
                    <a:pt x="49" y="44"/>
                  </a:cubicBezTo>
                  <a:cubicBezTo>
                    <a:pt x="49" y="45"/>
                    <a:pt x="49" y="45"/>
                    <a:pt x="49" y="44"/>
                  </a:cubicBezTo>
                  <a:cubicBezTo>
                    <a:pt x="49" y="44"/>
                    <a:pt x="49" y="44"/>
                    <a:pt x="49" y="44"/>
                  </a:cubicBezTo>
                  <a:cubicBezTo>
                    <a:pt x="50" y="44"/>
                    <a:pt x="50" y="44"/>
                    <a:pt x="49" y="44"/>
                  </a:cubicBezTo>
                  <a:cubicBezTo>
                    <a:pt x="49" y="45"/>
                    <a:pt x="49" y="45"/>
                    <a:pt x="49" y="45"/>
                  </a:cubicBezTo>
                  <a:cubicBezTo>
                    <a:pt x="49" y="45"/>
                    <a:pt x="50" y="45"/>
                    <a:pt x="50" y="45"/>
                  </a:cubicBezTo>
                  <a:cubicBezTo>
                    <a:pt x="50" y="44"/>
                    <a:pt x="51" y="45"/>
                    <a:pt x="51" y="45"/>
                  </a:cubicBezTo>
                  <a:cubicBezTo>
                    <a:pt x="51" y="46"/>
                    <a:pt x="51" y="46"/>
                    <a:pt x="51" y="46"/>
                  </a:cubicBezTo>
                  <a:cubicBezTo>
                    <a:pt x="52" y="46"/>
                    <a:pt x="53" y="47"/>
                    <a:pt x="53" y="47"/>
                  </a:cubicBezTo>
                  <a:cubicBezTo>
                    <a:pt x="53" y="47"/>
                    <a:pt x="53" y="46"/>
                    <a:pt x="52" y="46"/>
                  </a:cubicBezTo>
                  <a:cubicBezTo>
                    <a:pt x="52" y="45"/>
                    <a:pt x="52" y="44"/>
                    <a:pt x="52" y="44"/>
                  </a:cubicBezTo>
                  <a:cubicBezTo>
                    <a:pt x="52" y="44"/>
                    <a:pt x="51" y="44"/>
                    <a:pt x="51" y="44"/>
                  </a:cubicBezTo>
                  <a:cubicBezTo>
                    <a:pt x="51" y="44"/>
                    <a:pt x="51" y="44"/>
                    <a:pt x="51" y="43"/>
                  </a:cubicBezTo>
                  <a:cubicBezTo>
                    <a:pt x="51" y="43"/>
                    <a:pt x="50" y="43"/>
                    <a:pt x="50" y="43"/>
                  </a:cubicBezTo>
                  <a:cubicBezTo>
                    <a:pt x="50" y="43"/>
                    <a:pt x="50" y="42"/>
                    <a:pt x="50" y="42"/>
                  </a:cubicBezTo>
                  <a:cubicBezTo>
                    <a:pt x="50" y="42"/>
                    <a:pt x="50" y="42"/>
                    <a:pt x="50" y="42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9" y="42"/>
                    <a:pt x="49" y="41"/>
                    <a:pt x="48" y="41"/>
                  </a:cubicBezTo>
                  <a:cubicBezTo>
                    <a:pt x="48" y="41"/>
                    <a:pt x="48" y="41"/>
                    <a:pt x="47" y="40"/>
                  </a:cubicBezTo>
                  <a:cubicBezTo>
                    <a:pt x="47" y="40"/>
                    <a:pt x="45" y="39"/>
                    <a:pt x="44" y="39"/>
                  </a:cubicBezTo>
                  <a:cubicBezTo>
                    <a:pt x="44" y="39"/>
                    <a:pt x="42" y="38"/>
                    <a:pt x="42" y="38"/>
                  </a:cubicBezTo>
                  <a:cubicBezTo>
                    <a:pt x="42" y="38"/>
                    <a:pt x="41" y="38"/>
                    <a:pt x="41" y="38"/>
                  </a:cubicBezTo>
                  <a:cubicBezTo>
                    <a:pt x="40" y="38"/>
                    <a:pt x="40" y="38"/>
                    <a:pt x="40" y="38"/>
                  </a:cubicBezTo>
                  <a:cubicBezTo>
                    <a:pt x="40" y="37"/>
                    <a:pt x="40" y="37"/>
                    <a:pt x="40" y="37"/>
                  </a:cubicBezTo>
                  <a:cubicBezTo>
                    <a:pt x="39" y="38"/>
                    <a:pt x="39" y="37"/>
                    <a:pt x="38" y="37"/>
                  </a:cubicBezTo>
                  <a:cubicBezTo>
                    <a:pt x="38" y="37"/>
                    <a:pt x="38" y="37"/>
                    <a:pt x="37" y="37"/>
                  </a:cubicBezTo>
                  <a:cubicBezTo>
                    <a:pt x="37" y="37"/>
                    <a:pt x="37" y="37"/>
                    <a:pt x="37" y="37"/>
                  </a:cubicBezTo>
                  <a:cubicBezTo>
                    <a:pt x="37" y="37"/>
                    <a:pt x="37" y="37"/>
                    <a:pt x="37" y="37"/>
                  </a:cubicBezTo>
                  <a:cubicBezTo>
                    <a:pt x="37" y="37"/>
                    <a:pt x="37" y="37"/>
                    <a:pt x="37" y="37"/>
                  </a:cubicBezTo>
                  <a:cubicBezTo>
                    <a:pt x="37" y="37"/>
                    <a:pt x="37" y="37"/>
                    <a:pt x="36" y="37"/>
                  </a:cubicBezTo>
                  <a:cubicBezTo>
                    <a:pt x="36" y="37"/>
                    <a:pt x="36" y="37"/>
                    <a:pt x="36" y="37"/>
                  </a:cubicBezTo>
                  <a:cubicBezTo>
                    <a:pt x="36" y="37"/>
                    <a:pt x="36" y="37"/>
                    <a:pt x="36" y="37"/>
                  </a:cubicBezTo>
                  <a:cubicBezTo>
                    <a:pt x="36" y="37"/>
                    <a:pt x="36" y="37"/>
                    <a:pt x="36" y="37"/>
                  </a:cubicBezTo>
                  <a:cubicBezTo>
                    <a:pt x="36" y="37"/>
                    <a:pt x="35" y="37"/>
                    <a:pt x="35" y="37"/>
                  </a:cubicBezTo>
                  <a:cubicBezTo>
                    <a:pt x="35" y="37"/>
                    <a:pt x="34" y="37"/>
                    <a:pt x="33" y="37"/>
                  </a:cubicBezTo>
                  <a:cubicBezTo>
                    <a:pt x="33" y="37"/>
                    <a:pt x="32" y="38"/>
                    <a:pt x="32" y="37"/>
                  </a:cubicBezTo>
                  <a:cubicBezTo>
                    <a:pt x="32" y="37"/>
                    <a:pt x="32" y="37"/>
                    <a:pt x="31" y="37"/>
                  </a:cubicBezTo>
                  <a:cubicBezTo>
                    <a:pt x="31" y="37"/>
                    <a:pt x="31" y="37"/>
                    <a:pt x="31" y="37"/>
                  </a:cubicBezTo>
                  <a:cubicBezTo>
                    <a:pt x="31" y="37"/>
                    <a:pt x="31" y="37"/>
                    <a:pt x="30" y="37"/>
                  </a:cubicBezTo>
                  <a:cubicBezTo>
                    <a:pt x="30" y="37"/>
                    <a:pt x="30" y="38"/>
                    <a:pt x="30" y="37"/>
                  </a:cubicBezTo>
                  <a:cubicBezTo>
                    <a:pt x="30" y="37"/>
                    <a:pt x="29" y="37"/>
                    <a:pt x="29" y="38"/>
                  </a:cubicBezTo>
                  <a:cubicBezTo>
                    <a:pt x="28" y="38"/>
                    <a:pt x="28" y="38"/>
                    <a:pt x="28" y="38"/>
                  </a:cubicBezTo>
                  <a:cubicBezTo>
                    <a:pt x="28" y="38"/>
                    <a:pt x="27" y="38"/>
                    <a:pt x="27" y="38"/>
                  </a:cubicBezTo>
                  <a:cubicBezTo>
                    <a:pt x="27" y="38"/>
                    <a:pt x="26" y="38"/>
                    <a:pt x="26" y="38"/>
                  </a:cubicBezTo>
                  <a:cubicBezTo>
                    <a:pt x="26" y="38"/>
                    <a:pt x="26" y="38"/>
                    <a:pt x="26" y="38"/>
                  </a:cubicBezTo>
                  <a:cubicBezTo>
                    <a:pt x="26" y="38"/>
                    <a:pt x="25" y="39"/>
                    <a:pt x="24" y="39"/>
                  </a:cubicBezTo>
                  <a:cubicBezTo>
                    <a:pt x="23" y="39"/>
                    <a:pt x="23" y="39"/>
                    <a:pt x="23" y="39"/>
                  </a:cubicBezTo>
                  <a:cubicBezTo>
                    <a:pt x="23" y="39"/>
                    <a:pt x="21" y="40"/>
                    <a:pt x="21" y="40"/>
                  </a:cubicBezTo>
                  <a:cubicBezTo>
                    <a:pt x="21" y="40"/>
                    <a:pt x="21" y="40"/>
                    <a:pt x="20" y="40"/>
                  </a:cubicBezTo>
                  <a:cubicBezTo>
                    <a:pt x="20" y="40"/>
                    <a:pt x="20" y="40"/>
                    <a:pt x="20" y="40"/>
                  </a:cubicBezTo>
                  <a:cubicBezTo>
                    <a:pt x="20" y="40"/>
                    <a:pt x="19" y="40"/>
                    <a:pt x="19" y="40"/>
                  </a:cubicBezTo>
                  <a:cubicBezTo>
                    <a:pt x="19" y="40"/>
                    <a:pt x="19" y="40"/>
                    <a:pt x="19" y="40"/>
                  </a:cubicBezTo>
                  <a:cubicBezTo>
                    <a:pt x="20" y="40"/>
                    <a:pt x="20" y="40"/>
                    <a:pt x="19" y="40"/>
                  </a:cubicBezTo>
                  <a:cubicBezTo>
                    <a:pt x="19" y="41"/>
                    <a:pt x="19" y="40"/>
                    <a:pt x="19" y="40"/>
                  </a:cubicBezTo>
                  <a:cubicBezTo>
                    <a:pt x="19" y="40"/>
                    <a:pt x="18" y="40"/>
                    <a:pt x="18" y="40"/>
                  </a:cubicBezTo>
                  <a:cubicBezTo>
                    <a:pt x="18" y="41"/>
                    <a:pt x="18" y="41"/>
                    <a:pt x="18" y="41"/>
                  </a:cubicBezTo>
                  <a:cubicBezTo>
                    <a:pt x="18" y="41"/>
                    <a:pt x="18" y="41"/>
                    <a:pt x="18" y="41"/>
                  </a:cubicBezTo>
                  <a:cubicBezTo>
                    <a:pt x="18" y="41"/>
                    <a:pt x="17" y="41"/>
                    <a:pt x="17" y="41"/>
                  </a:cubicBezTo>
                  <a:cubicBezTo>
                    <a:pt x="17" y="41"/>
                    <a:pt x="17" y="41"/>
                    <a:pt x="17" y="41"/>
                  </a:cubicBezTo>
                  <a:cubicBezTo>
                    <a:pt x="17" y="42"/>
                    <a:pt x="16" y="42"/>
                    <a:pt x="16" y="42"/>
                  </a:cubicBezTo>
                  <a:cubicBezTo>
                    <a:pt x="16" y="42"/>
                    <a:pt x="16" y="42"/>
                    <a:pt x="16" y="42"/>
                  </a:cubicBezTo>
                  <a:cubicBezTo>
                    <a:pt x="16" y="42"/>
                    <a:pt x="16" y="42"/>
                    <a:pt x="16" y="42"/>
                  </a:cubicBezTo>
                  <a:cubicBezTo>
                    <a:pt x="15" y="42"/>
                    <a:pt x="15" y="42"/>
                    <a:pt x="14" y="43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13" y="43"/>
                    <a:pt x="12" y="43"/>
                    <a:pt x="12" y="43"/>
                  </a:cubicBezTo>
                  <a:cubicBezTo>
                    <a:pt x="12" y="43"/>
                    <a:pt x="12" y="43"/>
                    <a:pt x="12" y="43"/>
                  </a:cubicBezTo>
                  <a:cubicBezTo>
                    <a:pt x="12" y="43"/>
                    <a:pt x="12" y="43"/>
                    <a:pt x="12" y="44"/>
                  </a:cubicBezTo>
                  <a:cubicBezTo>
                    <a:pt x="12" y="44"/>
                    <a:pt x="11" y="44"/>
                    <a:pt x="12" y="44"/>
                  </a:cubicBezTo>
                  <a:cubicBezTo>
                    <a:pt x="12" y="43"/>
                    <a:pt x="12" y="43"/>
                    <a:pt x="11" y="43"/>
                  </a:cubicBezTo>
                  <a:cubicBezTo>
                    <a:pt x="11" y="43"/>
                    <a:pt x="11" y="43"/>
                    <a:pt x="10" y="43"/>
                  </a:cubicBezTo>
                  <a:cubicBezTo>
                    <a:pt x="10" y="43"/>
                    <a:pt x="10" y="43"/>
                    <a:pt x="10" y="43"/>
                  </a:cubicBezTo>
                  <a:cubicBezTo>
                    <a:pt x="10" y="43"/>
                    <a:pt x="9" y="43"/>
                    <a:pt x="9" y="43"/>
                  </a:cubicBezTo>
                  <a:cubicBezTo>
                    <a:pt x="9" y="43"/>
                    <a:pt x="8" y="43"/>
                    <a:pt x="7" y="43"/>
                  </a:cubicBezTo>
                  <a:cubicBezTo>
                    <a:pt x="7" y="43"/>
                    <a:pt x="7" y="44"/>
                    <a:pt x="8" y="44"/>
                  </a:cubicBezTo>
                  <a:cubicBezTo>
                    <a:pt x="8" y="44"/>
                    <a:pt x="9" y="44"/>
                    <a:pt x="9" y="45"/>
                  </a:cubicBezTo>
                  <a:cubicBezTo>
                    <a:pt x="9" y="45"/>
                    <a:pt x="9" y="45"/>
                    <a:pt x="9" y="44"/>
                  </a:cubicBezTo>
                  <a:close/>
                  <a:moveTo>
                    <a:pt x="98" y="76"/>
                  </a:moveTo>
                  <a:cubicBezTo>
                    <a:pt x="98" y="76"/>
                    <a:pt x="98" y="76"/>
                    <a:pt x="98" y="76"/>
                  </a:cubicBezTo>
                  <a:cubicBezTo>
                    <a:pt x="98" y="76"/>
                    <a:pt x="98" y="76"/>
                    <a:pt x="98" y="76"/>
                  </a:cubicBezTo>
                  <a:cubicBezTo>
                    <a:pt x="99" y="76"/>
                    <a:pt x="98" y="76"/>
                    <a:pt x="98" y="75"/>
                  </a:cubicBezTo>
                  <a:cubicBezTo>
                    <a:pt x="98" y="75"/>
                    <a:pt x="97" y="75"/>
                    <a:pt x="97" y="74"/>
                  </a:cubicBezTo>
                  <a:cubicBezTo>
                    <a:pt x="97" y="74"/>
                    <a:pt x="97" y="74"/>
                    <a:pt x="97" y="74"/>
                  </a:cubicBezTo>
                  <a:cubicBezTo>
                    <a:pt x="97" y="74"/>
                    <a:pt x="97" y="74"/>
                    <a:pt x="96" y="73"/>
                  </a:cubicBezTo>
                  <a:cubicBezTo>
                    <a:pt x="96" y="73"/>
                    <a:pt x="96" y="73"/>
                    <a:pt x="96" y="73"/>
                  </a:cubicBezTo>
                  <a:cubicBezTo>
                    <a:pt x="96" y="73"/>
                    <a:pt x="95" y="73"/>
                    <a:pt x="95" y="72"/>
                  </a:cubicBezTo>
                  <a:cubicBezTo>
                    <a:pt x="94" y="72"/>
                    <a:pt x="94" y="71"/>
                    <a:pt x="94" y="71"/>
                  </a:cubicBezTo>
                  <a:cubicBezTo>
                    <a:pt x="94" y="71"/>
                    <a:pt x="94" y="71"/>
                    <a:pt x="94" y="71"/>
                  </a:cubicBezTo>
                  <a:cubicBezTo>
                    <a:pt x="94" y="71"/>
                    <a:pt x="94" y="71"/>
                    <a:pt x="93" y="71"/>
                  </a:cubicBezTo>
                  <a:cubicBezTo>
                    <a:pt x="93" y="71"/>
                    <a:pt x="93" y="70"/>
                    <a:pt x="93" y="70"/>
                  </a:cubicBezTo>
                  <a:cubicBezTo>
                    <a:pt x="93" y="70"/>
                    <a:pt x="93" y="70"/>
                    <a:pt x="93" y="70"/>
                  </a:cubicBezTo>
                  <a:cubicBezTo>
                    <a:pt x="93" y="70"/>
                    <a:pt x="93" y="70"/>
                    <a:pt x="93" y="70"/>
                  </a:cubicBezTo>
                  <a:cubicBezTo>
                    <a:pt x="93" y="70"/>
                    <a:pt x="93" y="70"/>
                    <a:pt x="93" y="70"/>
                  </a:cubicBezTo>
                  <a:cubicBezTo>
                    <a:pt x="92" y="69"/>
                    <a:pt x="92" y="69"/>
                    <a:pt x="91" y="68"/>
                  </a:cubicBezTo>
                  <a:cubicBezTo>
                    <a:pt x="91" y="68"/>
                    <a:pt x="91" y="67"/>
                    <a:pt x="90" y="67"/>
                  </a:cubicBezTo>
                  <a:cubicBezTo>
                    <a:pt x="90" y="66"/>
                    <a:pt x="90" y="66"/>
                    <a:pt x="90" y="65"/>
                  </a:cubicBezTo>
                  <a:cubicBezTo>
                    <a:pt x="89" y="65"/>
                    <a:pt x="89" y="65"/>
                    <a:pt x="89" y="65"/>
                  </a:cubicBezTo>
                  <a:cubicBezTo>
                    <a:pt x="89" y="65"/>
                    <a:pt x="89" y="64"/>
                    <a:pt x="89" y="64"/>
                  </a:cubicBezTo>
                  <a:cubicBezTo>
                    <a:pt x="88" y="64"/>
                    <a:pt x="88" y="63"/>
                    <a:pt x="88" y="63"/>
                  </a:cubicBezTo>
                  <a:cubicBezTo>
                    <a:pt x="88" y="63"/>
                    <a:pt x="88" y="63"/>
                    <a:pt x="88" y="63"/>
                  </a:cubicBezTo>
                  <a:cubicBezTo>
                    <a:pt x="87" y="62"/>
                    <a:pt x="87" y="62"/>
                    <a:pt x="87" y="62"/>
                  </a:cubicBezTo>
                  <a:cubicBezTo>
                    <a:pt x="87" y="62"/>
                    <a:pt x="87" y="62"/>
                    <a:pt x="87" y="62"/>
                  </a:cubicBezTo>
                  <a:cubicBezTo>
                    <a:pt x="87" y="61"/>
                    <a:pt x="86" y="61"/>
                    <a:pt x="86" y="61"/>
                  </a:cubicBezTo>
                  <a:cubicBezTo>
                    <a:pt x="86" y="61"/>
                    <a:pt x="86" y="61"/>
                    <a:pt x="86" y="61"/>
                  </a:cubicBezTo>
                  <a:cubicBezTo>
                    <a:pt x="86" y="61"/>
                    <a:pt x="86" y="61"/>
                    <a:pt x="86" y="61"/>
                  </a:cubicBezTo>
                  <a:cubicBezTo>
                    <a:pt x="86" y="61"/>
                    <a:pt x="86" y="61"/>
                    <a:pt x="86" y="60"/>
                  </a:cubicBezTo>
                  <a:cubicBezTo>
                    <a:pt x="86" y="60"/>
                    <a:pt x="85" y="60"/>
                    <a:pt x="85" y="60"/>
                  </a:cubicBezTo>
                  <a:cubicBezTo>
                    <a:pt x="85" y="60"/>
                    <a:pt x="85" y="60"/>
                    <a:pt x="85" y="59"/>
                  </a:cubicBezTo>
                  <a:cubicBezTo>
                    <a:pt x="85" y="59"/>
                    <a:pt x="85" y="59"/>
                    <a:pt x="85" y="59"/>
                  </a:cubicBezTo>
                  <a:cubicBezTo>
                    <a:pt x="85" y="59"/>
                    <a:pt x="84" y="58"/>
                    <a:pt x="84" y="58"/>
                  </a:cubicBezTo>
                  <a:cubicBezTo>
                    <a:pt x="84" y="57"/>
                    <a:pt x="81" y="54"/>
                    <a:pt x="81" y="54"/>
                  </a:cubicBezTo>
                  <a:cubicBezTo>
                    <a:pt x="81" y="54"/>
                    <a:pt x="81" y="54"/>
                    <a:pt x="81" y="54"/>
                  </a:cubicBezTo>
                  <a:cubicBezTo>
                    <a:pt x="81" y="54"/>
                    <a:pt x="81" y="54"/>
                    <a:pt x="80" y="53"/>
                  </a:cubicBezTo>
                  <a:cubicBezTo>
                    <a:pt x="80" y="53"/>
                    <a:pt x="79" y="53"/>
                    <a:pt x="79" y="53"/>
                  </a:cubicBezTo>
                  <a:cubicBezTo>
                    <a:pt x="79" y="52"/>
                    <a:pt x="77" y="51"/>
                    <a:pt x="76" y="51"/>
                  </a:cubicBezTo>
                  <a:cubicBezTo>
                    <a:pt x="75" y="50"/>
                    <a:pt x="74" y="50"/>
                    <a:pt x="74" y="50"/>
                  </a:cubicBezTo>
                  <a:cubicBezTo>
                    <a:pt x="74" y="50"/>
                    <a:pt x="73" y="50"/>
                    <a:pt x="73" y="50"/>
                  </a:cubicBezTo>
                  <a:cubicBezTo>
                    <a:pt x="73" y="50"/>
                    <a:pt x="72" y="50"/>
                    <a:pt x="72" y="50"/>
                  </a:cubicBezTo>
                  <a:cubicBezTo>
                    <a:pt x="72" y="50"/>
                    <a:pt x="71" y="49"/>
                    <a:pt x="71" y="49"/>
                  </a:cubicBezTo>
                  <a:cubicBezTo>
                    <a:pt x="71" y="49"/>
                    <a:pt x="71" y="49"/>
                    <a:pt x="71" y="49"/>
                  </a:cubicBezTo>
                  <a:cubicBezTo>
                    <a:pt x="71" y="49"/>
                    <a:pt x="71" y="50"/>
                    <a:pt x="71" y="49"/>
                  </a:cubicBezTo>
                  <a:cubicBezTo>
                    <a:pt x="70" y="49"/>
                    <a:pt x="69" y="50"/>
                    <a:pt x="68" y="50"/>
                  </a:cubicBezTo>
                  <a:cubicBezTo>
                    <a:pt x="68" y="50"/>
                    <a:pt x="68" y="50"/>
                    <a:pt x="68" y="50"/>
                  </a:cubicBezTo>
                  <a:cubicBezTo>
                    <a:pt x="68" y="50"/>
                    <a:pt x="68" y="50"/>
                    <a:pt x="68" y="50"/>
                  </a:cubicBezTo>
                  <a:cubicBezTo>
                    <a:pt x="67" y="50"/>
                    <a:pt x="67" y="50"/>
                    <a:pt x="67" y="50"/>
                  </a:cubicBezTo>
                  <a:cubicBezTo>
                    <a:pt x="67" y="50"/>
                    <a:pt x="67" y="50"/>
                    <a:pt x="67" y="50"/>
                  </a:cubicBezTo>
                  <a:cubicBezTo>
                    <a:pt x="67" y="50"/>
                    <a:pt x="67" y="50"/>
                    <a:pt x="66" y="50"/>
                  </a:cubicBezTo>
                  <a:cubicBezTo>
                    <a:pt x="66" y="50"/>
                    <a:pt x="66" y="50"/>
                    <a:pt x="66" y="50"/>
                  </a:cubicBezTo>
                  <a:cubicBezTo>
                    <a:pt x="66" y="50"/>
                    <a:pt x="66" y="50"/>
                    <a:pt x="66" y="50"/>
                  </a:cubicBezTo>
                  <a:cubicBezTo>
                    <a:pt x="65" y="50"/>
                    <a:pt x="65" y="50"/>
                    <a:pt x="65" y="51"/>
                  </a:cubicBezTo>
                  <a:cubicBezTo>
                    <a:pt x="64" y="51"/>
                    <a:pt x="64" y="51"/>
                    <a:pt x="64" y="51"/>
                  </a:cubicBezTo>
                  <a:cubicBezTo>
                    <a:pt x="64" y="51"/>
                    <a:pt x="63" y="52"/>
                    <a:pt x="63" y="52"/>
                  </a:cubicBezTo>
                  <a:cubicBezTo>
                    <a:pt x="63" y="52"/>
                    <a:pt x="63" y="52"/>
                    <a:pt x="63" y="52"/>
                  </a:cubicBezTo>
                  <a:cubicBezTo>
                    <a:pt x="63" y="52"/>
                    <a:pt x="63" y="52"/>
                    <a:pt x="63" y="52"/>
                  </a:cubicBezTo>
                  <a:cubicBezTo>
                    <a:pt x="63" y="52"/>
                    <a:pt x="64" y="52"/>
                    <a:pt x="64" y="52"/>
                  </a:cubicBezTo>
                  <a:cubicBezTo>
                    <a:pt x="64" y="52"/>
                    <a:pt x="65" y="52"/>
                    <a:pt x="65" y="52"/>
                  </a:cubicBezTo>
                  <a:cubicBezTo>
                    <a:pt x="65" y="51"/>
                    <a:pt x="67" y="51"/>
                    <a:pt x="67" y="52"/>
                  </a:cubicBezTo>
                  <a:cubicBezTo>
                    <a:pt x="67" y="52"/>
                    <a:pt x="67" y="52"/>
                    <a:pt x="67" y="52"/>
                  </a:cubicBezTo>
                  <a:cubicBezTo>
                    <a:pt x="67" y="51"/>
                    <a:pt x="68" y="51"/>
                    <a:pt x="68" y="51"/>
                  </a:cubicBezTo>
                  <a:cubicBezTo>
                    <a:pt x="68" y="51"/>
                    <a:pt x="68" y="51"/>
                    <a:pt x="68" y="51"/>
                  </a:cubicBezTo>
                  <a:cubicBezTo>
                    <a:pt x="68" y="51"/>
                    <a:pt x="68" y="51"/>
                    <a:pt x="68" y="52"/>
                  </a:cubicBezTo>
                  <a:cubicBezTo>
                    <a:pt x="68" y="52"/>
                    <a:pt x="68" y="51"/>
                    <a:pt x="68" y="51"/>
                  </a:cubicBezTo>
                  <a:cubicBezTo>
                    <a:pt x="68" y="51"/>
                    <a:pt x="68" y="51"/>
                    <a:pt x="69" y="51"/>
                  </a:cubicBezTo>
                  <a:cubicBezTo>
                    <a:pt x="69" y="51"/>
                    <a:pt x="69" y="51"/>
                    <a:pt x="69" y="51"/>
                  </a:cubicBezTo>
                  <a:cubicBezTo>
                    <a:pt x="69" y="51"/>
                    <a:pt x="70" y="51"/>
                    <a:pt x="70" y="51"/>
                  </a:cubicBezTo>
                  <a:cubicBezTo>
                    <a:pt x="70" y="51"/>
                    <a:pt x="70" y="51"/>
                    <a:pt x="70" y="51"/>
                  </a:cubicBezTo>
                  <a:cubicBezTo>
                    <a:pt x="70" y="51"/>
                    <a:pt x="70" y="51"/>
                    <a:pt x="70" y="51"/>
                  </a:cubicBezTo>
                  <a:cubicBezTo>
                    <a:pt x="70" y="51"/>
                    <a:pt x="71" y="51"/>
                    <a:pt x="71" y="51"/>
                  </a:cubicBezTo>
                  <a:cubicBezTo>
                    <a:pt x="71" y="51"/>
                    <a:pt x="71" y="51"/>
                    <a:pt x="71" y="51"/>
                  </a:cubicBezTo>
                  <a:cubicBezTo>
                    <a:pt x="71" y="51"/>
                    <a:pt x="72" y="51"/>
                    <a:pt x="72" y="51"/>
                  </a:cubicBezTo>
                  <a:cubicBezTo>
                    <a:pt x="72" y="51"/>
                    <a:pt x="72" y="51"/>
                    <a:pt x="72" y="51"/>
                  </a:cubicBezTo>
                  <a:cubicBezTo>
                    <a:pt x="72" y="51"/>
                    <a:pt x="72" y="51"/>
                    <a:pt x="72" y="51"/>
                  </a:cubicBezTo>
                  <a:cubicBezTo>
                    <a:pt x="72" y="51"/>
                    <a:pt x="72" y="51"/>
                    <a:pt x="73" y="51"/>
                  </a:cubicBezTo>
                  <a:cubicBezTo>
                    <a:pt x="73" y="51"/>
                    <a:pt x="73" y="51"/>
                    <a:pt x="73" y="51"/>
                  </a:cubicBezTo>
                  <a:cubicBezTo>
                    <a:pt x="73" y="51"/>
                    <a:pt x="73" y="51"/>
                    <a:pt x="74" y="51"/>
                  </a:cubicBezTo>
                  <a:cubicBezTo>
                    <a:pt x="74" y="51"/>
                    <a:pt x="74" y="51"/>
                    <a:pt x="74" y="51"/>
                  </a:cubicBezTo>
                  <a:cubicBezTo>
                    <a:pt x="74" y="51"/>
                    <a:pt x="74" y="51"/>
                    <a:pt x="74" y="51"/>
                  </a:cubicBezTo>
                  <a:cubicBezTo>
                    <a:pt x="74" y="51"/>
                    <a:pt x="74" y="52"/>
                    <a:pt x="75" y="52"/>
                  </a:cubicBezTo>
                  <a:cubicBezTo>
                    <a:pt x="75" y="52"/>
                    <a:pt x="76" y="52"/>
                    <a:pt x="76" y="52"/>
                  </a:cubicBezTo>
                  <a:cubicBezTo>
                    <a:pt x="76" y="53"/>
                    <a:pt x="77" y="53"/>
                    <a:pt x="77" y="53"/>
                  </a:cubicBezTo>
                  <a:cubicBezTo>
                    <a:pt x="77" y="53"/>
                    <a:pt x="77" y="53"/>
                    <a:pt x="77" y="53"/>
                  </a:cubicBezTo>
                  <a:cubicBezTo>
                    <a:pt x="77" y="53"/>
                    <a:pt x="77" y="53"/>
                    <a:pt x="77" y="53"/>
                  </a:cubicBezTo>
                  <a:cubicBezTo>
                    <a:pt x="77" y="53"/>
                    <a:pt x="77" y="53"/>
                    <a:pt x="77" y="53"/>
                  </a:cubicBezTo>
                  <a:cubicBezTo>
                    <a:pt x="77" y="53"/>
                    <a:pt x="77" y="53"/>
                    <a:pt x="77" y="53"/>
                  </a:cubicBezTo>
                  <a:cubicBezTo>
                    <a:pt x="77" y="54"/>
                    <a:pt x="78" y="54"/>
                    <a:pt x="78" y="54"/>
                  </a:cubicBezTo>
                  <a:cubicBezTo>
                    <a:pt x="78" y="54"/>
                    <a:pt x="78" y="54"/>
                    <a:pt x="78" y="54"/>
                  </a:cubicBezTo>
                  <a:cubicBezTo>
                    <a:pt x="78" y="54"/>
                    <a:pt x="78" y="54"/>
                    <a:pt x="78" y="54"/>
                  </a:cubicBezTo>
                  <a:cubicBezTo>
                    <a:pt x="79" y="54"/>
                    <a:pt x="79" y="55"/>
                    <a:pt x="79" y="55"/>
                  </a:cubicBezTo>
                  <a:cubicBezTo>
                    <a:pt x="79" y="55"/>
                    <a:pt x="80" y="56"/>
                    <a:pt x="80" y="56"/>
                  </a:cubicBezTo>
                  <a:cubicBezTo>
                    <a:pt x="80" y="56"/>
                    <a:pt x="80" y="57"/>
                    <a:pt x="81" y="57"/>
                  </a:cubicBezTo>
                  <a:cubicBezTo>
                    <a:pt x="81" y="57"/>
                    <a:pt x="81" y="57"/>
                    <a:pt x="81" y="57"/>
                  </a:cubicBezTo>
                  <a:cubicBezTo>
                    <a:pt x="81" y="57"/>
                    <a:pt x="81" y="57"/>
                    <a:pt x="81" y="58"/>
                  </a:cubicBezTo>
                  <a:cubicBezTo>
                    <a:pt x="81" y="58"/>
                    <a:pt x="81" y="58"/>
                    <a:pt x="81" y="58"/>
                  </a:cubicBezTo>
                  <a:cubicBezTo>
                    <a:pt x="82" y="58"/>
                    <a:pt x="82" y="58"/>
                    <a:pt x="81" y="58"/>
                  </a:cubicBezTo>
                  <a:cubicBezTo>
                    <a:pt x="81" y="58"/>
                    <a:pt x="81" y="58"/>
                    <a:pt x="81" y="59"/>
                  </a:cubicBezTo>
                  <a:cubicBezTo>
                    <a:pt x="81" y="59"/>
                    <a:pt x="82" y="59"/>
                    <a:pt x="82" y="59"/>
                  </a:cubicBezTo>
                  <a:cubicBezTo>
                    <a:pt x="82" y="59"/>
                    <a:pt x="82" y="59"/>
                    <a:pt x="82" y="59"/>
                  </a:cubicBezTo>
                  <a:cubicBezTo>
                    <a:pt x="82" y="59"/>
                    <a:pt x="82" y="59"/>
                    <a:pt x="82" y="59"/>
                  </a:cubicBezTo>
                  <a:cubicBezTo>
                    <a:pt x="82" y="59"/>
                    <a:pt x="83" y="60"/>
                    <a:pt x="82" y="60"/>
                  </a:cubicBezTo>
                  <a:cubicBezTo>
                    <a:pt x="82" y="60"/>
                    <a:pt x="83" y="60"/>
                    <a:pt x="83" y="60"/>
                  </a:cubicBezTo>
                  <a:cubicBezTo>
                    <a:pt x="83" y="60"/>
                    <a:pt x="83" y="60"/>
                    <a:pt x="83" y="60"/>
                  </a:cubicBezTo>
                  <a:cubicBezTo>
                    <a:pt x="83" y="61"/>
                    <a:pt x="83" y="61"/>
                    <a:pt x="83" y="61"/>
                  </a:cubicBezTo>
                  <a:cubicBezTo>
                    <a:pt x="83" y="61"/>
                    <a:pt x="83" y="61"/>
                    <a:pt x="84" y="61"/>
                  </a:cubicBezTo>
                  <a:cubicBezTo>
                    <a:pt x="84" y="61"/>
                    <a:pt x="84" y="61"/>
                    <a:pt x="84" y="61"/>
                  </a:cubicBezTo>
                  <a:cubicBezTo>
                    <a:pt x="84" y="61"/>
                    <a:pt x="84" y="61"/>
                    <a:pt x="84" y="62"/>
                  </a:cubicBezTo>
                  <a:cubicBezTo>
                    <a:pt x="84" y="62"/>
                    <a:pt x="84" y="62"/>
                    <a:pt x="84" y="62"/>
                  </a:cubicBezTo>
                  <a:cubicBezTo>
                    <a:pt x="84" y="62"/>
                    <a:pt x="84" y="62"/>
                    <a:pt x="85" y="63"/>
                  </a:cubicBezTo>
                  <a:cubicBezTo>
                    <a:pt x="85" y="63"/>
                    <a:pt x="85" y="64"/>
                    <a:pt x="85" y="64"/>
                  </a:cubicBezTo>
                  <a:cubicBezTo>
                    <a:pt x="85" y="64"/>
                    <a:pt x="86" y="64"/>
                    <a:pt x="86" y="64"/>
                  </a:cubicBezTo>
                  <a:cubicBezTo>
                    <a:pt x="85" y="64"/>
                    <a:pt x="86" y="64"/>
                    <a:pt x="86" y="64"/>
                  </a:cubicBezTo>
                  <a:cubicBezTo>
                    <a:pt x="86" y="64"/>
                    <a:pt x="86" y="64"/>
                    <a:pt x="86" y="64"/>
                  </a:cubicBezTo>
                  <a:cubicBezTo>
                    <a:pt x="86" y="65"/>
                    <a:pt x="86" y="65"/>
                    <a:pt x="86" y="65"/>
                  </a:cubicBezTo>
                  <a:cubicBezTo>
                    <a:pt x="86" y="65"/>
                    <a:pt x="86" y="65"/>
                    <a:pt x="86" y="65"/>
                  </a:cubicBezTo>
                  <a:cubicBezTo>
                    <a:pt x="86" y="65"/>
                    <a:pt x="86" y="65"/>
                    <a:pt x="86" y="65"/>
                  </a:cubicBezTo>
                  <a:cubicBezTo>
                    <a:pt x="87" y="65"/>
                    <a:pt x="87" y="65"/>
                    <a:pt x="87" y="65"/>
                  </a:cubicBezTo>
                  <a:cubicBezTo>
                    <a:pt x="87" y="66"/>
                    <a:pt x="87" y="66"/>
                    <a:pt x="87" y="66"/>
                  </a:cubicBezTo>
                  <a:cubicBezTo>
                    <a:pt x="87" y="66"/>
                    <a:pt x="87" y="66"/>
                    <a:pt x="87" y="66"/>
                  </a:cubicBezTo>
                  <a:cubicBezTo>
                    <a:pt x="87" y="66"/>
                    <a:pt x="87" y="66"/>
                    <a:pt x="87" y="66"/>
                  </a:cubicBezTo>
                  <a:cubicBezTo>
                    <a:pt x="87" y="66"/>
                    <a:pt x="88" y="67"/>
                    <a:pt x="88" y="67"/>
                  </a:cubicBezTo>
                  <a:cubicBezTo>
                    <a:pt x="88" y="67"/>
                    <a:pt x="88" y="67"/>
                    <a:pt x="88" y="68"/>
                  </a:cubicBezTo>
                  <a:cubicBezTo>
                    <a:pt x="89" y="68"/>
                    <a:pt x="89" y="68"/>
                    <a:pt x="89" y="68"/>
                  </a:cubicBezTo>
                  <a:cubicBezTo>
                    <a:pt x="89" y="68"/>
                    <a:pt x="89" y="68"/>
                    <a:pt x="89" y="69"/>
                  </a:cubicBezTo>
                  <a:cubicBezTo>
                    <a:pt x="89" y="69"/>
                    <a:pt x="89" y="69"/>
                    <a:pt x="90" y="69"/>
                  </a:cubicBezTo>
                  <a:cubicBezTo>
                    <a:pt x="90" y="69"/>
                    <a:pt x="90" y="70"/>
                    <a:pt x="90" y="70"/>
                  </a:cubicBezTo>
                  <a:cubicBezTo>
                    <a:pt x="90" y="70"/>
                    <a:pt x="91" y="70"/>
                    <a:pt x="91" y="71"/>
                  </a:cubicBezTo>
                  <a:cubicBezTo>
                    <a:pt x="91" y="71"/>
                    <a:pt x="91" y="71"/>
                    <a:pt x="91" y="71"/>
                  </a:cubicBezTo>
                  <a:cubicBezTo>
                    <a:pt x="92" y="72"/>
                    <a:pt x="92" y="72"/>
                    <a:pt x="92" y="72"/>
                  </a:cubicBezTo>
                  <a:cubicBezTo>
                    <a:pt x="93" y="72"/>
                    <a:pt x="93" y="72"/>
                    <a:pt x="93" y="73"/>
                  </a:cubicBezTo>
                  <a:cubicBezTo>
                    <a:pt x="93" y="73"/>
                    <a:pt x="93" y="73"/>
                    <a:pt x="93" y="73"/>
                  </a:cubicBezTo>
                  <a:cubicBezTo>
                    <a:pt x="93" y="73"/>
                    <a:pt x="93" y="73"/>
                    <a:pt x="93" y="73"/>
                  </a:cubicBezTo>
                  <a:cubicBezTo>
                    <a:pt x="93" y="73"/>
                    <a:pt x="93" y="73"/>
                    <a:pt x="94" y="73"/>
                  </a:cubicBezTo>
                  <a:cubicBezTo>
                    <a:pt x="94" y="73"/>
                    <a:pt x="94" y="73"/>
                    <a:pt x="94" y="73"/>
                  </a:cubicBezTo>
                  <a:cubicBezTo>
                    <a:pt x="94" y="73"/>
                    <a:pt x="94" y="73"/>
                    <a:pt x="95" y="74"/>
                  </a:cubicBezTo>
                  <a:cubicBezTo>
                    <a:pt x="95" y="74"/>
                    <a:pt x="95" y="74"/>
                    <a:pt x="95" y="74"/>
                  </a:cubicBezTo>
                  <a:cubicBezTo>
                    <a:pt x="95" y="74"/>
                    <a:pt x="95" y="74"/>
                    <a:pt x="95" y="74"/>
                  </a:cubicBezTo>
                  <a:cubicBezTo>
                    <a:pt x="95" y="74"/>
                    <a:pt x="96" y="74"/>
                    <a:pt x="96" y="75"/>
                  </a:cubicBezTo>
                  <a:cubicBezTo>
                    <a:pt x="96" y="75"/>
                    <a:pt x="96" y="75"/>
                    <a:pt x="97" y="75"/>
                  </a:cubicBezTo>
                  <a:cubicBezTo>
                    <a:pt x="97" y="75"/>
                    <a:pt x="97" y="75"/>
                    <a:pt x="97" y="75"/>
                  </a:cubicBezTo>
                  <a:cubicBezTo>
                    <a:pt x="97" y="76"/>
                    <a:pt x="97" y="76"/>
                    <a:pt x="97" y="76"/>
                  </a:cubicBezTo>
                  <a:cubicBezTo>
                    <a:pt x="98" y="76"/>
                    <a:pt x="98" y="76"/>
                    <a:pt x="98" y="76"/>
                  </a:cubicBezTo>
                  <a:cubicBezTo>
                    <a:pt x="97" y="76"/>
                    <a:pt x="98" y="76"/>
                    <a:pt x="98" y="76"/>
                  </a:cubicBezTo>
                  <a:cubicBezTo>
                    <a:pt x="98" y="76"/>
                    <a:pt x="98" y="76"/>
                    <a:pt x="98" y="76"/>
                  </a:cubicBezTo>
                  <a:close/>
                  <a:moveTo>
                    <a:pt x="109" y="79"/>
                  </a:moveTo>
                  <a:cubicBezTo>
                    <a:pt x="109" y="79"/>
                    <a:pt x="110" y="79"/>
                    <a:pt x="110" y="78"/>
                  </a:cubicBezTo>
                  <a:cubicBezTo>
                    <a:pt x="110" y="77"/>
                    <a:pt x="111" y="76"/>
                    <a:pt x="111" y="76"/>
                  </a:cubicBezTo>
                  <a:cubicBezTo>
                    <a:pt x="111" y="76"/>
                    <a:pt x="111" y="76"/>
                    <a:pt x="111" y="76"/>
                  </a:cubicBezTo>
                  <a:cubicBezTo>
                    <a:pt x="111" y="76"/>
                    <a:pt x="111" y="76"/>
                    <a:pt x="111" y="76"/>
                  </a:cubicBezTo>
                  <a:cubicBezTo>
                    <a:pt x="111" y="76"/>
                    <a:pt x="112" y="75"/>
                    <a:pt x="112" y="75"/>
                  </a:cubicBezTo>
                  <a:cubicBezTo>
                    <a:pt x="113" y="72"/>
                    <a:pt x="113" y="71"/>
                    <a:pt x="114" y="71"/>
                  </a:cubicBezTo>
                  <a:cubicBezTo>
                    <a:pt x="114" y="71"/>
                    <a:pt x="114" y="71"/>
                    <a:pt x="114" y="70"/>
                  </a:cubicBezTo>
                  <a:cubicBezTo>
                    <a:pt x="114" y="70"/>
                    <a:pt x="115" y="70"/>
                    <a:pt x="115" y="70"/>
                  </a:cubicBezTo>
                  <a:cubicBezTo>
                    <a:pt x="115" y="70"/>
                    <a:pt x="115" y="69"/>
                    <a:pt x="116" y="67"/>
                  </a:cubicBezTo>
                  <a:cubicBezTo>
                    <a:pt x="116" y="67"/>
                    <a:pt x="116" y="67"/>
                    <a:pt x="116" y="67"/>
                  </a:cubicBezTo>
                  <a:cubicBezTo>
                    <a:pt x="116" y="67"/>
                    <a:pt x="117" y="66"/>
                    <a:pt x="117" y="66"/>
                  </a:cubicBezTo>
                  <a:cubicBezTo>
                    <a:pt x="117" y="64"/>
                    <a:pt x="118" y="63"/>
                    <a:pt x="118" y="62"/>
                  </a:cubicBezTo>
                  <a:cubicBezTo>
                    <a:pt x="119" y="62"/>
                    <a:pt x="119" y="61"/>
                    <a:pt x="119" y="61"/>
                  </a:cubicBezTo>
                  <a:cubicBezTo>
                    <a:pt x="119" y="60"/>
                    <a:pt x="120" y="60"/>
                    <a:pt x="120" y="60"/>
                  </a:cubicBezTo>
                  <a:cubicBezTo>
                    <a:pt x="120" y="60"/>
                    <a:pt x="120" y="59"/>
                    <a:pt x="120" y="59"/>
                  </a:cubicBezTo>
                  <a:cubicBezTo>
                    <a:pt x="120" y="59"/>
                    <a:pt x="120" y="59"/>
                    <a:pt x="121" y="59"/>
                  </a:cubicBezTo>
                  <a:cubicBezTo>
                    <a:pt x="121" y="59"/>
                    <a:pt x="121" y="58"/>
                    <a:pt x="121" y="58"/>
                  </a:cubicBezTo>
                  <a:cubicBezTo>
                    <a:pt x="121" y="58"/>
                    <a:pt x="121" y="58"/>
                    <a:pt x="121" y="58"/>
                  </a:cubicBezTo>
                  <a:cubicBezTo>
                    <a:pt x="121" y="57"/>
                    <a:pt x="121" y="57"/>
                    <a:pt x="121" y="57"/>
                  </a:cubicBezTo>
                  <a:cubicBezTo>
                    <a:pt x="121" y="57"/>
                    <a:pt x="121" y="57"/>
                    <a:pt x="121" y="57"/>
                  </a:cubicBezTo>
                  <a:cubicBezTo>
                    <a:pt x="122" y="57"/>
                    <a:pt x="122" y="56"/>
                    <a:pt x="122" y="56"/>
                  </a:cubicBezTo>
                  <a:cubicBezTo>
                    <a:pt x="122" y="55"/>
                    <a:pt x="122" y="55"/>
                    <a:pt x="123" y="55"/>
                  </a:cubicBezTo>
                  <a:cubicBezTo>
                    <a:pt x="123" y="55"/>
                    <a:pt x="123" y="54"/>
                    <a:pt x="123" y="54"/>
                  </a:cubicBezTo>
                  <a:cubicBezTo>
                    <a:pt x="123" y="54"/>
                    <a:pt x="123" y="53"/>
                    <a:pt x="124" y="53"/>
                  </a:cubicBezTo>
                  <a:cubicBezTo>
                    <a:pt x="124" y="53"/>
                    <a:pt x="124" y="52"/>
                    <a:pt x="124" y="52"/>
                  </a:cubicBezTo>
                  <a:cubicBezTo>
                    <a:pt x="124" y="52"/>
                    <a:pt x="124" y="52"/>
                    <a:pt x="124" y="52"/>
                  </a:cubicBezTo>
                  <a:cubicBezTo>
                    <a:pt x="124" y="52"/>
                    <a:pt x="124" y="52"/>
                    <a:pt x="124" y="51"/>
                  </a:cubicBezTo>
                  <a:cubicBezTo>
                    <a:pt x="124" y="51"/>
                    <a:pt x="124" y="51"/>
                    <a:pt x="125" y="51"/>
                  </a:cubicBezTo>
                  <a:cubicBezTo>
                    <a:pt x="125" y="50"/>
                    <a:pt x="125" y="50"/>
                    <a:pt x="125" y="50"/>
                  </a:cubicBezTo>
                  <a:cubicBezTo>
                    <a:pt x="125" y="49"/>
                    <a:pt x="126" y="49"/>
                    <a:pt x="126" y="49"/>
                  </a:cubicBezTo>
                  <a:cubicBezTo>
                    <a:pt x="126" y="48"/>
                    <a:pt x="126" y="48"/>
                    <a:pt x="126" y="48"/>
                  </a:cubicBezTo>
                  <a:cubicBezTo>
                    <a:pt x="125" y="48"/>
                    <a:pt x="125" y="48"/>
                    <a:pt x="125" y="48"/>
                  </a:cubicBezTo>
                  <a:cubicBezTo>
                    <a:pt x="125" y="48"/>
                    <a:pt x="125" y="48"/>
                    <a:pt x="125" y="48"/>
                  </a:cubicBezTo>
                  <a:cubicBezTo>
                    <a:pt x="125" y="48"/>
                    <a:pt x="125" y="48"/>
                    <a:pt x="125" y="48"/>
                  </a:cubicBezTo>
                  <a:cubicBezTo>
                    <a:pt x="125" y="48"/>
                    <a:pt x="125" y="48"/>
                    <a:pt x="125" y="48"/>
                  </a:cubicBezTo>
                  <a:cubicBezTo>
                    <a:pt x="125" y="48"/>
                    <a:pt x="125" y="48"/>
                    <a:pt x="124" y="48"/>
                  </a:cubicBezTo>
                  <a:cubicBezTo>
                    <a:pt x="124" y="48"/>
                    <a:pt x="124" y="48"/>
                    <a:pt x="124" y="48"/>
                  </a:cubicBezTo>
                  <a:cubicBezTo>
                    <a:pt x="124" y="48"/>
                    <a:pt x="124" y="48"/>
                    <a:pt x="124" y="48"/>
                  </a:cubicBezTo>
                  <a:cubicBezTo>
                    <a:pt x="124" y="48"/>
                    <a:pt x="123" y="48"/>
                    <a:pt x="122" y="47"/>
                  </a:cubicBezTo>
                  <a:cubicBezTo>
                    <a:pt x="122" y="47"/>
                    <a:pt x="121" y="47"/>
                    <a:pt x="121" y="47"/>
                  </a:cubicBezTo>
                  <a:cubicBezTo>
                    <a:pt x="121" y="47"/>
                    <a:pt x="121" y="46"/>
                    <a:pt x="121" y="46"/>
                  </a:cubicBezTo>
                  <a:cubicBezTo>
                    <a:pt x="121" y="46"/>
                    <a:pt x="121" y="46"/>
                    <a:pt x="120" y="46"/>
                  </a:cubicBezTo>
                  <a:cubicBezTo>
                    <a:pt x="120" y="46"/>
                    <a:pt x="120" y="46"/>
                    <a:pt x="120" y="46"/>
                  </a:cubicBezTo>
                  <a:cubicBezTo>
                    <a:pt x="120" y="45"/>
                    <a:pt x="120" y="45"/>
                    <a:pt x="120" y="46"/>
                  </a:cubicBezTo>
                  <a:cubicBezTo>
                    <a:pt x="120" y="46"/>
                    <a:pt x="120" y="46"/>
                    <a:pt x="120" y="45"/>
                  </a:cubicBezTo>
                  <a:cubicBezTo>
                    <a:pt x="119" y="45"/>
                    <a:pt x="119" y="45"/>
                    <a:pt x="120" y="45"/>
                  </a:cubicBezTo>
                  <a:cubicBezTo>
                    <a:pt x="120" y="45"/>
                    <a:pt x="120" y="45"/>
                    <a:pt x="119" y="44"/>
                  </a:cubicBezTo>
                  <a:cubicBezTo>
                    <a:pt x="119" y="44"/>
                    <a:pt x="117" y="42"/>
                    <a:pt x="117" y="41"/>
                  </a:cubicBezTo>
                  <a:cubicBezTo>
                    <a:pt x="117" y="41"/>
                    <a:pt x="117" y="41"/>
                    <a:pt x="117" y="41"/>
                  </a:cubicBezTo>
                  <a:cubicBezTo>
                    <a:pt x="117" y="41"/>
                    <a:pt x="117" y="41"/>
                    <a:pt x="117" y="41"/>
                  </a:cubicBezTo>
                  <a:cubicBezTo>
                    <a:pt x="117" y="41"/>
                    <a:pt x="117" y="41"/>
                    <a:pt x="117" y="40"/>
                  </a:cubicBezTo>
                  <a:cubicBezTo>
                    <a:pt x="117" y="40"/>
                    <a:pt x="116" y="39"/>
                    <a:pt x="116" y="39"/>
                  </a:cubicBezTo>
                  <a:cubicBezTo>
                    <a:pt x="116" y="39"/>
                    <a:pt x="116" y="39"/>
                    <a:pt x="116" y="39"/>
                  </a:cubicBezTo>
                  <a:cubicBezTo>
                    <a:pt x="116" y="39"/>
                    <a:pt x="116" y="39"/>
                    <a:pt x="116" y="39"/>
                  </a:cubicBezTo>
                  <a:cubicBezTo>
                    <a:pt x="115" y="39"/>
                    <a:pt x="115" y="38"/>
                    <a:pt x="115" y="38"/>
                  </a:cubicBezTo>
                  <a:cubicBezTo>
                    <a:pt x="115" y="38"/>
                    <a:pt x="114" y="37"/>
                    <a:pt x="114" y="37"/>
                  </a:cubicBezTo>
                  <a:cubicBezTo>
                    <a:pt x="113" y="36"/>
                    <a:pt x="113" y="35"/>
                    <a:pt x="113" y="35"/>
                  </a:cubicBezTo>
                  <a:cubicBezTo>
                    <a:pt x="113" y="35"/>
                    <a:pt x="113" y="35"/>
                    <a:pt x="113" y="35"/>
                  </a:cubicBezTo>
                  <a:cubicBezTo>
                    <a:pt x="113" y="34"/>
                    <a:pt x="112" y="34"/>
                    <a:pt x="112" y="34"/>
                  </a:cubicBezTo>
                  <a:cubicBezTo>
                    <a:pt x="112" y="34"/>
                    <a:pt x="112" y="34"/>
                    <a:pt x="112" y="34"/>
                  </a:cubicBezTo>
                  <a:cubicBezTo>
                    <a:pt x="112" y="34"/>
                    <a:pt x="112" y="33"/>
                    <a:pt x="112" y="33"/>
                  </a:cubicBezTo>
                  <a:cubicBezTo>
                    <a:pt x="111" y="33"/>
                    <a:pt x="110" y="31"/>
                    <a:pt x="110" y="30"/>
                  </a:cubicBezTo>
                  <a:cubicBezTo>
                    <a:pt x="110" y="30"/>
                    <a:pt x="108" y="28"/>
                    <a:pt x="107" y="27"/>
                  </a:cubicBezTo>
                  <a:cubicBezTo>
                    <a:pt x="105" y="26"/>
                    <a:pt x="105" y="25"/>
                    <a:pt x="104" y="25"/>
                  </a:cubicBezTo>
                  <a:cubicBezTo>
                    <a:pt x="104" y="24"/>
                    <a:pt x="104" y="24"/>
                    <a:pt x="103" y="24"/>
                  </a:cubicBezTo>
                  <a:cubicBezTo>
                    <a:pt x="103" y="24"/>
                    <a:pt x="103" y="24"/>
                    <a:pt x="103" y="24"/>
                  </a:cubicBezTo>
                  <a:cubicBezTo>
                    <a:pt x="103" y="24"/>
                    <a:pt x="103" y="24"/>
                    <a:pt x="103" y="24"/>
                  </a:cubicBezTo>
                  <a:cubicBezTo>
                    <a:pt x="103" y="24"/>
                    <a:pt x="103" y="23"/>
                    <a:pt x="102" y="23"/>
                  </a:cubicBezTo>
                  <a:cubicBezTo>
                    <a:pt x="102" y="23"/>
                    <a:pt x="102" y="23"/>
                    <a:pt x="102" y="23"/>
                  </a:cubicBezTo>
                  <a:cubicBezTo>
                    <a:pt x="102" y="23"/>
                    <a:pt x="101" y="23"/>
                    <a:pt x="101" y="22"/>
                  </a:cubicBezTo>
                  <a:cubicBezTo>
                    <a:pt x="101" y="22"/>
                    <a:pt x="101" y="22"/>
                    <a:pt x="101" y="22"/>
                  </a:cubicBezTo>
                  <a:cubicBezTo>
                    <a:pt x="100" y="22"/>
                    <a:pt x="100" y="22"/>
                    <a:pt x="100" y="22"/>
                  </a:cubicBezTo>
                  <a:cubicBezTo>
                    <a:pt x="100" y="22"/>
                    <a:pt x="100" y="22"/>
                    <a:pt x="100" y="21"/>
                  </a:cubicBezTo>
                  <a:cubicBezTo>
                    <a:pt x="99" y="21"/>
                    <a:pt x="99" y="21"/>
                    <a:pt x="99" y="21"/>
                  </a:cubicBezTo>
                  <a:cubicBezTo>
                    <a:pt x="99" y="21"/>
                    <a:pt x="99" y="21"/>
                    <a:pt x="98" y="21"/>
                  </a:cubicBezTo>
                  <a:cubicBezTo>
                    <a:pt x="98" y="21"/>
                    <a:pt x="97" y="20"/>
                    <a:pt x="96" y="20"/>
                  </a:cubicBezTo>
                  <a:cubicBezTo>
                    <a:pt x="95" y="20"/>
                    <a:pt x="95" y="20"/>
                    <a:pt x="95" y="20"/>
                  </a:cubicBezTo>
                  <a:cubicBezTo>
                    <a:pt x="94" y="20"/>
                    <a:pt x="94" y="20"/>
                    <a:pt x="94" y="20"/>
                  </a:cubicBezTo>
                  <a:cubicBezTo>
                    <a:pt x="94" y="20"/>
                    <a:pt x="93" y="19"/>
                    <a:pt x="93" y="20"/>
                  </a:cubicBezTo>
                  <a:cubicBezTo>
                    <a:pt x="93" y="20"/>
                    <a:pt x="93" y="19"/>
                    <a:pt x="92" y="19"/>
                  </a:cubicBezTo>
                  <a:cubicBezTo>
                    <a:pt x="92" y="19"/>
                    <a:pt x="91" y="19"/>
                    <a:pt x="91" y="19"/>
                  </a:cubicBezTo>
                  <a:cubicBezTo>
                    <a:pt x="91" y="19"/>
                    <a:pt x="91" y="19"/>
                    <a:pt x="91" y="19"/>
                  </a:cubicBezTo>
                  <a:cubicBezTo>
                    <a:pt x="90" y="19"/>
                    <a:pt x="89" y="19"/>
                    <a:pt x="89" y="19"/>
                  </a:cubicBezTo>
                  <a:cubicBezTo>
                    <a:pt x="89" y="19"/>
                    <a:pt x="89" y="19"/>
                    <a:pt x="89" y="19"/>
                  </a:cubicBezTo>
                  <a:cubicBezTo>
                    <a:pt x="89" y="19"/>
                    <a:pt x="88" y="19"/>
                    <a:pt x="88" y="19"/>
                  </a:cubicBezTo>
                  <a:cubicBezTo>
                    <a:pt x="88" y="19"/>
                    <a:pt x="87" y="19"/>
                    <a:pt x="86" y="19"/>
                  </a:cubicBezTo>
                  <a:cubicBezTo>
                    <a:pt x="86" y="19"/>
                    <a:pt x="86" y="19"/>
                    <a:pt x="86" y="19"/>
                  </a:cubicBezTo>
                  <a:cubicBezTo>
                    <a:pt x="86" y="19"/>
                    <a:pt x="85" y="19"/>
                    <a:pt x="85" y="19"/>
                  </a:cubicBezTo>
                  <a:cubicBezTo>
                    <a:pt x="85" y="19"/>
                    <a:pt x="84" y="19"/>
                    <a:pt x="84" y="19"/>
                  </a:cubicBezTo>
                  <a:cubicBezTo>
                    <a:pt x="84" y="19"/>
                    <a:pt x="83" y="19"/>
                    <a:pt x="83" y="19"/>
                  </a:cubicBezTo>
                  <a:cubicBezTo>
                    <a:pt x="83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9"/>
                    <a:pt x="82" y="19"/>
                    <a:pt x="82" y="19"/>
                  </a:cubicBezTo>
                  <a:cubicBezTo>
                    <a:pt x="81" y="19"/>
                    <a:pt x="81" y="19"/>
                    <a:pt x="81" y="20"/>
                  </a:cubicBezTo>
                  <a:cubicBezTo>
                    <a:pt x="80" y="21"/>
                    <a:pt x="79" y="22"/>
                    <a:pt x="79" y="22"/>
                  </a:cubicBezTo>
                  <a:cubicBezTo>
                    <a:pt x="78" y="22"/>
                    <a:pt x="78" y="22"/>
                    <a:pt x="78" y="23"/>
                  </a:cubicBezTo>
                  <a:cubicBezTo>
                    <a:pt x="77" y="24"/>
                    <a:pt x="77" y="25"/>
                    <a:pt x="76" y="25"/>
                  </a:cubicBezTo>
                  <a:cubicBezTo>
                    <a:pt x="76" y="25"/>
                    <a:pt x="76" y="26"/>
                    <a:pt x="76" y="26"/>
                  </a:cubicBezTo>
                  <a:cubicBezTo>
                    <a:pt x="76" y="26"/>
                    <a:pt x="75" y="26"/>
                    <a:pt x="75" y="26"/>
                  </a:cubicBezTo>
                  <a:cubicBezTo>
                    <a:pt x="75" y="26"/>
                    <a:pt x="75" y="26"/>
                    <a:pt x="75" y="27"/>
                  </a:cubicBezTo>
                  <a:cubicBezTo>
                    <a:pt x="75" y="27"/>
                    <a:pt x="75" y="28"/>
                    <a:pt x="75" y="28"/>
                  </a:cubicBezTo>
                  <a:cubicBezTo>
                    <a:pt x="75" y="28"/>
                    <a:pt x="75" y="30"/>
                    <a:pt x="74" y="30"/>
                  </a:cubicBezTo>
                  <a:cubicBezTo>
                    <a:pt x="74" y="31"/>
                    <a:pt x="74" y="31"/>
                    <a:pt x="74" y="31"/>
                  </a:cubicBezTo>
                  <a:cubicBezTo>
                    <a:pt x="74" y="31"/>
                    <a:pt x="74" y="31"/>
                    <a:pt x="74" y="31"/>
                  </a:cubicBezTo>
                  <a:cubicBezTo>
                    <a:pt x="73" y="31"/>
                    <a:pt x="73" y="31"/>
                    <a:pt x="73" y="31"/>
                  </a:cubicBezTo>
                  <a:cubicBezTo>
                    <a:pt x="73" y="31"/>
                    <a:pt x="73" y="32"/>
                    <a:pt x="72" y="33"/>
                  </a:cubicBezTo>
                  <a:cubicBezTo>
                    <a:pt x="72" y="33"/>
                    <a:pt x="72" y="33"/>
                    <a:pt x="72" y="33"/>
                  </a:cubicBezTo>
                  <a:cubicBezTo>
                    <a:pt x="72" y="33"/>
                    <a:pt x="72" y="34"/>
                    <a:pt x="71" y="34"/>
                  </a:cubicBezTo>
                  <a:cubicBezTo>
                    <a:pt x="71" y="34"/>
                    <a:pt x="71" y="35"/>
                    <a:pt x="71" y="35"/>
                  </a:cubicBezTo>
                  <a:cubicBezTo>
                    <a:pt x="70" y="35"/>
                    <a:pt x="70" y="36"/>
                    <a:pt x="70" y="36"/>
                  </a:cubicBezTo>
                  <a:cubicBezTo>
                    <a:pt x="70" y="36"/>
                    <a:pt x="70" y="36"/>
                    <a:pt x="70" y="36"/>
                  </a:cubicBezTo>
                  <a:cubicBezTo>
                    <a:pt x="70" y="37"/>
                    <a:pt x="70" y="37"/>
                    <a:pt x="70" y="37"/>
                  </a:cubicBezTo>
                  <a:cubicBezTo>
                    <a:pt x="70" y="38"/>
                    <a:pt x="69" y="38"/>
                    <a:pt x="69" y="38"/>
                  </a:cubicBezTo>
                  <a:cubicBezTo>
                    <a:pt x="69" y="39"/>
                    <a:pt x="68" y="39"/>
                    <a:pt x="68" y="40"/>
                  </a:cubicBezTo>
                  <a:cubicBezTo>
                    <a:pt x="68" y="40"/>
                    <a:pt x="68" y="40"/>
                    <a:pt x="68" y="40"/>
                  </a:cubicBezTo>
                  <a:cubicBezTo>
                    <a:pt x="68" y="39"/>
                    <a:pt x="68" y="39"/>
                    <a:pt x="68" y="40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67" y="39"/>
                    <a:pt x="67" y="39"/>
                    <a:pt x="67" y="40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66" y="40"/>
                    <a:pt x="66" y="41"/>
                    <a:pt x="66" y="41"/>
                  </a:cubicBezTo>
                  <a:cubicBezTo>
                    <a:pt x="66" y="41"/>
                    <a:pt x="66" y="41"/>
                    <a:pt x="66" y="42"/>
                  </a:cubicBezTo>
                  <a:cubicBezTo>
                    <a:pt x="66" y="42"/>
                    <a:pt x="66" y="43"/>
                    <a:pt x="66" y="43"/>
                  </a:cubicBezTo>
                  <a:cubicBezTo>
                    <a:pt x="66" y="44"/>
                    <a:pt x="65" y="45"/>
                    <a:pt x="65" y="45"/>
                  </a:cubicBezTo>
                  <a:cubicBezTo>
                    <a:pt x="65" y="45"/>
                    <a:pt x="64" y="46"/>
                    <a:pt x="64" y="46"/>
                  </a:cubicBezTo>
                  <a:cubicBezTo>
                    <a:pt x="64" y="46"/>
                    <a:pt x="64" y="46"/>
                    <a:pt x="64" y="46"/>
                  </a:cubicBezTo>
                  <a:cubicBezTo>
                    <a:pt x="64" y="46"/>
                    <a:pt x="64" y="47"/>
                    <a:pt x="64" y="47"/>
                  </a:cubicBezTo>
                  <a:cubicBezTo>
                    <a:pt x="63" y="48"/>
                    <a:pt x="63" y="48"/>
                    <a:pt x="63" y="48"/>
                  </a:cubicBezTo>
                  <a:cubicBezTo>
                    <a:pt x="63" y="48"/>
                    <a:pt x="63" y="48"/>
                    <a:pt x="63" y="49"/>
                  </a:cubicBezTo>
                  <a:cubicBezTo>
                    <a:pt x="63" y="49"/>
                    <a:pt x="63" y="49"/>
                    <a:pt x="63" y="49"/>
                  </a:cubicBezTo>
                  <a:cubicBezTo>
                    <a:pt x="63" y="49"/>
                    <a:pt x="63" y="49"/>
                    <a:pt x="63" y="49"/>
                  </a:cubicBezTo>
                  <a:cubicBezTo>
                    <a:pt x="62" y="49"/>
                    <a:pt x="62" y="49"/>
                    <a:pt x="62" y="49"/>
                  </a:cubicBezTo>
                  <a:cubicBezTo>
                    <a:pt x="61" y="49"/>
                    <a:pt x="61" y="50"/>
                    <a:pt x="61" y="50"/>
                  </a:cubicBezTo>
                  <a:cubicBezTo>
                    <a:pt x="62" y="51"/>
                    <a:pt x="62" y="51"/>
                    <a:pt x="62" y="51"/>
                  </a:cubicBezTo>
                  <a:cubicBezTo>
                    <a:pt x="62" y="50"/>
                    <a:pt x="64" y="50"/>
                    <a:pt x="64" y="50"/>
                  </a:cubicBezTo>
                  <a:cubicBezTo>
                    <a:pt x="64" y="50"/>
                    <a:pt x="64" y="50"/>
                    <a:pt x="64" y="50"/>
                  </a:cubicBezTo>
                  <a:cubicBezTo>
                    <a:pt x="64" y="50"/>
                    <a:pt x="65" y="49"/>
                    <a:pt x="65" y="50"/>
                  </a:cubicBezTo>
                  <a:cubicBezTo>
                    <a:pt x="65" y="50"/>
                    <a:pt x="65" y="49"/>
                    <a:pt x="65" y="49"/>
                  </a:cubicBezTo>
                  <a:cubicBezTo>
                    <a:pt x="65" y="49"/>
                    <a:pt x="66" y="49"/>
                    <a:pt x="66" y="49"/>
                  </a:cubicBezTo>
                  <a:cubicBezTo>
                    <a:pt x="66" y="49"/>
                    <a:pt x="66" y="49"/>
                    <a:pt x="66" y="49"/>
                  </a:cubicBezTo>
                  <a:cubicBezTo>
                    <a:pt x="66" y="49"/>
                    <a:pt x="68" y="49"/>
                    <a:pt x="68" y="49"/>
                  </a:cubicBezTo>
                  <a:cubicBezTo>
                    <a:pt x="68" y="49"/>
                    <a:pt x="68" y="49"/>
                    <a:pt x="68" y="49"/>
                  </a:cubicBezTo>
                  <a:cubicBezTo>
                    <a:pt x="68" y="48"/>
                    <a:pt x="69" y="48"/>
                    <a:pt x="69" y="48"/>
                  </a:cubicBezTo>
                  <a:cubicBezTo>
                    <a:pt x="69" y="49"/>
                    <a:pt x="69" y="48"/>
                    <a:pt x="69" y="48"/>
                  </a:cubicBezTo>
                  <a:cubicBezTo>
                    <a:pt x="70" y="48"/>
                    <a:pt x="70" y="48"/>
                    <a:pt x="70" y="48"/>
                  </a:cubicBezTo>
                  <a:cubicBezTo>
                    <a:pt x="70" y="48"/>
                    <a:pt x="70" y="48"/>
                    <a:pt x="70" y="48"/>
                  </a:cubicBezTo>
                  <a:cubicBezTo>
                    <a:pt x="71" y="48"/>
                    <a:pt x="72" y="48"/>
                    <a:pt x="72" y="48"/>
                  </a:cubicBezTo>
                  <a:cubicBezTo>
                    <a:pt x="73" y="49"/>
                    <a:pt x="73" y="49"/>
                    <a:pt x="73" y="48"/>
                  </a:cubicBezTo>
                  <a:cubicBezTo>
                    <a:pt x="73" y="48"/>
                    <a:pt x="75" y="49"/>
                    <a:pt x="75" y="49"/>
                  </a:cubicBezTo>
                  <a:cubicBezTo>
                    <a:pt x="76" y="49"/>
                    <a:pt x="77" y="50"/>
                    <a:pt x="78" y="50"/>
                  </a:cubicBezTo>
                  <a:cubicBezTo>
                    <a:pt x="78" y="50"/>
                    <a:pt x="78" y="50"/>
                    <a:pt x="78" y="50"/>
                  </a:cubicBezTo>
                  <a:cubicBezTo>
                    <a:pt x="79" y="50"/>
                    <a:pt x="79" y="50"/>
                    <a:pt x="79" y="51"/>
                  </a:cubicBezTo>
                  <a:cubicBezTo>
                    <a:pt x="79" y="51"/>
                    <a:pt x="79" y="51"/>
                    <a:pt x="79" y="51"/>
                  </a:cubicBezTo>
                  <a:cubicBezTo>
                    <a:pt x="79" y="51"/>
                    <a:pt x="79" y="51"/>
                    <a:pt x="79" y="51"/>
                  </a:cubicBezTo>
                  <a:cubicBezTo>
                    <a:pt x="80" y="51"/>
                    <a:pt x="80" y="51"/>
                    <a:pt x="80" y="51"/>
                  </a:cubicBezTo>
                  <a:cubicBezTo>
                    <a:pt x="80" y="51"/>
                    <a:pt x="80" y="52"/>
                    <a:pt x="81" y="52"/>
                  </a:cubicBezTo>
                  <a:cubicBezTo>
                    <a:pt x="81" y="52"/>
                    <a:pt x="81" y="52"/>
                    <a:pt x="81" y="52"/>
                  </a:cubicBezTo>
                  <a:cubicBezTo>
                    <a:pt x="81" y="52"/>
                    <a:pt x="81" y="53"/>
                    <a:pt x="81" y="52"/>
                  </a:cubicBezTo>
                  <a:cubicBezTo>
                    <a:pt x="81" y="52"/>
                    <a:pt x="82" y="53"/>
                    <a:pt x="82" y="53"/>
                  </a:cubicBezTo>
                  <a:cubicBezTo>
                    <a:pt x="82" y="53"/>
                    <a:pt x="82" y="53"/>
                    <a:pt x="82" y="53"/>
                  </a:cubicBezTo>
                  <a:cubicBezTo>
                    <a:pt x="82" y="53"/>
                    <a:pt x="82" y="53"/>
                    <a:pt x="82" y="53"/>
                  </a:cubicBezTo>
                  <a:cubicBezTo>
                    <a:pt x="82" y="53"/>
                    <a:pt x="82" y="53"/>
                    <a:pt x="83" y="53"/>
                  </a:cubicBezTo>
                  <a:cubicBezTo>
                    <a:pt x="83" y="53"/>
                    <a:pt x="83" y="53"/>
                    <a:pt x="83" y="53"/>
                  </a:cubicBezTo>
                  <a:cubicBezTo>
                    <a:pt x="82" y="53"/>
                    <a:pt x="83" y="54"/>
                    <a:pt x="83" y="54"/>
                  </a:cubicBezTo>
                  <a:cubicBezTo>
                    <a:pt x="83" y="54"/>
                    <a:pt x="83" y="54"/>
                    <a:pt x="83" y="54"/>
                  </a:cubicBezTo>
                  <a:cubicBezTo>
                    <a:pt x="83" y="54"/>
                    <a:pt x="83" y="54"/>
                    <a:pt x="83" y="54"/>
                  </a:cubicBezTo>
                  <a:cubicBezTo>
                    <a:pt x="83" y="54"/>
                    <a:pt x="83" y="54"/>
                    <a:pt x="83" y="54"/>
                  </a:cubicBezTo>
                  <a:cubicBezTo>
                    <a:pt x="83" y="54"/>
                    <a:pt x="83" y="54"/>
                    <a:pt x="83" y="54"/>
                  </a:cubicBezTo>
                  <a:cubicBezTo>
                    <a:pt x="83" y="55"/>
                    <a:pt x="83" y="55"/>
                    <a:pt x="83" y="55"/>
                  </a:cubicBezTo>
                  <a:cubicBezTo>
                    <a:pt x="83" y="55"/>
                    <a:pt x="83" y="55"/>
                    <a:pt x="84" y="55"/>
                  </a:cubicBezTo>
                  <a:cubicBezTo>
                    <a:pt x="84" y="54"/>
                    <a:pt x="84" y="54"/>
                    <a:pt x="84" y="55"/>
                  </a:cubicBezTo>
                  <a:cubicBezTo>
                    <a:pt x="84" y="55"/>
                    <a:pt x="84" y="56"/>
                    <a:pt x="85" y="56"/>
                  </a:cubicBezTo>
                  <a:cubicBezTo>
                    <a:pt x="85" y="56"/>
                    <a:pt x="85" y="56"/>
                    <a:pt x="85" y="56"/>
                  </a:cubicBezTo>
                  <a:cubicBezTo>
                    <a:pt x="85" y="56"/>
                    <a:pt x="85" y="57"/>
                    <a:pt x="85" y="57"/>
                  </a:cubicBezTo>
                  <a:cubicBezTo>
                    <a:pt x="85" y="57"/>
                    <a:pt x="85" y="57"/>
                    <a:pt x="85" y="57"/>
                  </a:cubicBezTo>
                  <a:cubicBezTo>
                    <a:pt x="85" y="57"/>
                    <a:pt x="86" y="57"/>
                    <a:pt x="86" y="57"/>
                  </a:cubicBezTo>
                  <a:cubicBezTo>
                    <a:pt x="86" y="57"/>
                    <a:pt x="86" y="57"/>
                    <a:pt x="86" y="58"/>
                  </a:cubicBezTo>
                  <a:cubicBezTo>
                    <a:pt x="86" y="58"/>
                    <a:pt x="86" y="58"/>
                    <a:pt x="86" y="58"/>
                  </a:cubicBezTo>
                  <a:cubicBezTo>
                    <a:pt x="86" y="58"/>
                    <a:pt x="86" y="58"/>
                    <a:pt x="86" y="58"/>
                  </a:cubicBezTo>
                  <a:cubicBezTo>
                    <a:pt x="86" y="58"/>
                    <a:pt x="86" y="58"/>
                    <a:pt x="86" y="58"/>
                  </a:cubicBezTo>
                  <a:cubicBezTo>
                    <a:pt x="86" y="58"/>
                    <a:pt x="87" y="59"/>
                    <a:pt x="87" y="59"/>
                  </a:cubicBezTo>
                  <a:cubicBezTo>
                    <a:pt x="87" y="59"/>
                    <a:pt x="87" y="59"/>
                    <a:pt x="87" y="59"/>
                  </a:cubicBezTo>
                  <a:cubicBezTo>
                    <a:pt x="87" y="59"/>
                    <a:pt x="87" y="59"/>
                    <a:pt x="87" y="60"/>
                  </a:cubicBezTo>
                  <a:cubicBezTo>
                    <a:pt x="87" y="60"/>
                    <a:pt x="87" y="60"/>
                    <a:pt x="87" y="60"/>
                  </a:cubicBezTo>
                  <a:cubicBezTo>
                    <a:pt x="87" y="60"/>
                    <a:pt x="88" y="61"/>
                    <a:pt x="88" y="61"/>
                  </a:cubicBezTo>
                  <a:cubicBezTo>
                    <a:pt x="88" y="61"/>
                    <a:pt x="88" y="62"/>
                    <a:pt x="88" y="62"/>
                  </a:cubicBezTo>
                  <a:cubicBezTo>
                    <a:pt x="88" y="62"/>
                    <a:pt x="89" y="62"/>
                    <a:pt x="89" y="62"/>
                  </a:cubicBezTo>
                  <a:cubicBezTo>
                    <a:pt x="89" y="62"/>
                    <a:pt x="89" y="62"/>
                    <a:pt x="89" y="62"/>
                  </a:cubicBezTo>
                  <a:cubicBezTo>
                    <a:pt x="89" y="62"/>
                    <a:pt x="89" y="63"/>
                    <a:pt x="89" y="63"/>
                  </a:cubicBezTo>
                  <a:cubicBezTo>
                    <a:pt x="89" y="63"/>
                    <a:pt x="90" y="63"/>
                    <a:pt x="90" y="63"/>
                  </a:cubicBezTo>
                  <a:cubicBezTo>
                    <a:pt x="90" y="63"/>
                    <a:pt x="90" y="64"/>
                    <a:pt x="90" y="64"/>
                  </a:cubicBezTo>
                  <a:cubicBezTo>
                    <a:pt x="90" y="64"/>
                    <a:pt x="90" y="64"/>
                    <a:pt x="90" y="64"/>
                  </a:cubicBezTo>
                  <a:cubicBezTo>
                    <a:pt x="90" y="64"/>
                    <a:pt x="90" y="64"/>
                    <a:pt x="90" y="64"/>
                  </a:cubicBezTo>
                  <a:cubicBezTo>
                    <a:pt x="90" y="64"/>
                    <a:pt x="91" y="65"/>
                    <a:pt x="91" y="65"/>
                  </a:cubicBezTo>
                  <a:cubicBezTo>
                    <a:pt x="91" y="65"/>
                    <a:pt x="91" y="65"/>
                    <a:pt x="91" y="65"/>
                  </a:cubicBezTo>
                  <a:cubicBezTo>
                    <a:pt x="91" y="66"/>
                    <a:pt x="91" y="66"/>
                    <a:pt x="91" y="65"/>
                  </a:cubicBezTo>
                  <a:cubicBezTo>
                    <a:pt x="91" y="65"/>
                    <a:pt x="91" y="66"/>
                    <a:pt x="92" y="66"/>
                  </a:cubicBezTo>
                  <a:cubicBezTo>
                    <a:pt x="92" y="67"/>
                    <a:pt x="92" y="67"/>
                    <a:pt x="92" y="67"/>
                  </a:cubicBezTo>
                  <a:cubicBezTo>
                    <a:pt x="92" y="67"/>
                    <a:pt x="93" y="67"/>
                    <a:pt x="93" y="67"/>
                  </a:cubicBezTo>
                  <a:cubicBezTo>
                    <a:pt x="93" y="67"/>
                    <a:pt x="93" y="68"/>
                    <a:pt x="93" y="68"/>
                  </a:cubicBezTo>
                  <a:cubicBezTo>
                    <a:pt x="93" y="68"/>
                    <a:pt x="93" y="68"/>
                    <a:pt x="94" y="69"/>
                  </a:cubicBezTo>
                  <a:cubicBezTo>
                    <a:pt x="94" y="69"/>
                    <a:pt x="95" y="70"/>
                    <a:pt x="95" y="70"/>
                  </a:cubicBezTo>
                  <a:cubicBezTo>
                    <a:pt x="95" y="70"/>
                    <a:pt x="95" y="70"/>
                    <a:pt x="95" y="70"/>
                  </a:cubicBezTo>
                  <a:cubicBezTo>
                    <a:pt x="95" y="70"/>
                    <a:pt x="95" y="71"/>
                    <a:pt x="96" y="71"/>
                  </a:cubicBezTo>
                  <a:cubicBezTo>
                    <a:pt x="96" y="71"/>
                    <a:pt x="96" y="71"/>
                    <a:pt x="96" y="71"/>
                  </a:cubicBezTo>
                  <a:cubicBezTo>
                    <a:pt x="96" y="72"/>
                    <a:pt x="97" y="72"/>
                    <a:pt x="97" y="72"/>
                  </a:cubicBezTo>
                  <a:cubicBezTo>
                    <a:pt x="97" y="73"/>
                    <a:pt x="98" y="73"/>
                    <a:pt x="98" y="73"/>
                  </a:cubicBezTo>
                  <a:cubicBezTo>
                    <a:pt x="98" y="73"/>
                    <a:pt x="98" y="73"/>
                    <a:pt x="98" y="73"/>
                  </a:cubicBezTo>
                  <a:cubicBezTo>
                    <a:pt x="98" y="74"/>
                    <a:pt x="99" y="74"/>
                    <a:pt x="99" y="74"/>
                  </a:cubicBezTo>
                  <a:cubicBezTo>
                    <a:pt x="99" y="74"/>
                    <a:pt x="99" y="74"/>
                    <a:pt x="99" y="74"/>
                  </a:cubicBezTo>
                  <a:cubicBezTo>
                    <a:pt x="99" y="74"/>
                    <a:pt x="99" y="75"/>
                    <a:pt x="100" y="75"/>
                  </a:cubicBezTo>
                  <a:cubicBezTo>
                    <a:pt x="100" y="75"/>
                    <a:pt x="100" y="75"/>
                    <a:pt x="100" y="75"/>
                  </a:cubicBezTo>
                  <a:cubicBezTo>
                    <a:pt x="100" y="76"/>
                    <a:pt x="101" y="76"/>
                    <a:pt x="101" y="76"/>
                  </a:cubicBezTo>
                  <a:cubicBezTo>
                    <a:pt x="102" y="76"/>
                    <a:pt x="102" y="76"/>
                    <a:pt x="102" y="76"/>
                  </a:cubicBezTo>
                  <a:cubicBezTo>
                    <a:pt x="102" y="77"/>
                    <a:pt x="102" y="77"/>
                    <a:pt x="102" y="77"/>
                  </a:cubicBezTo>
                  <a:cubicBezTo>
                    <a:pt x="102" y="77"/>
                    <a:pt x="102" y="77"/>
                    <a:pt x="102" y="77"/>
                  </a:cubicBezTo>
                  <a:cubicBezTo>
                    <a:pt x="102" y="77"/>
                    <a:pt x="103" y="77"/>
                    <a:pt x="103" y="77"/>
                  </a:cubicBezTo>
                  <a:cubicBezTo>
                    <a:pt x="103" y="77"/>
                    <a:pt x="103" y="77"/>
                    <a:pt x="104" y="78"/>
                  </a:cubicBezTo>
                  <a:cubicBezTo>
                    <a:pt x="105" y="78"/>
                    <a:pt x="105" y="79"/>
                    <a:pt x="107" y="79"/>
                  </a:cubicBezTo>
                  <a:cubicBezTo>
                    <a:pt x="108" y="80"/>
                    <a:pt x="108" y="80"/>
                    <a:pt x="108" y="80"/>
                  </a:cubicBezTo>
                  <a:lnTo>
                    <a:pt x="109" y="79"/>
                  </a:lnTo>
                  <a:close/>
                  <a:moveTo>
                    <a:pt x="101" y="72"/>
                  </a:moveTo>
                  <a:cubicBezTo>
                    <a:pt x="102" y="72"/>
                    <a:pt x="101" y="72"/>
                    <a:pt x="101" y="72"/>
                  </a:cubicBezTo>
                  <a:cubicBezTo>
                    <a:pt x="101" y="72"/>
                    <a:pt x="101" y="71"/>
                    <a:pt x="101" y="71"/>
                  </a:cubicBezTo>
                  <a:cubicBezTo>
                    <a:pt x="101" y="70"/>
                    <a:pt x="101" y="70"/>
                    <a:pt x="100" y="70"/>
                  </a:cubicBezTo>
                  <a:cubicBezTo>
                    <a:pt x="100" y="71"/>
                    <a:pt x="100" y="71"/>
                    <a:pt x="100" y="70"/>
                  </a:cubicBezTo>
                  <a:cubicBezTo>
                    <a:pt x="100" y="70"/>
                    <a:pt x="100" y="70"/>
                    <a:pt x="100" y="70"/>
                  </a:cubicBezTo>
                  <a:cubicBezTo>
                    <a:pt x="99" y="70"/>
                    <a:pt x="99" y="70"/>
                    <a:pt x="99" y="70"/>
                  </a:cubicBezTo>
                  <a:cubicBezTo>
                    <a:pt x="99" y="70"/>
                    <a:pt x="99" y="70"/>
                    <a:pt x="98" y="69"/>
                  </a:cubicBezTo>
                  <a:cubicBezTo>
                    <a:pt x="98" y="69"/>
                    <a:pt x="98" y="69"/>
                    <a:pt x="98" y="69"/>
                  </a:cubicBezTo>
                  <a:cubicBezTo>
                    <a:pt x="98" y="69"/>
                    <a:pt x="98" y="68"/>
                    <a:pt x="98" y="68"/>
                  </a:cubicBezTo>
                  <a:cubicBezTo>
                    <a:pt x="98" y="68"/>
                    <a:pt x="98" y="68"/>
                    <a:pt x="98" y="68"/>
                  </a:cubicBezTo>
                  <a:cubicBezTo>
                    <a:pt x="98" y="68"/>
                    <a:pt x="98" y="68"/>
                    <a:pt x="98" y="68"/>
                  </a:cubicBezTo>
                  <a:cubicBezTo>
                    <a:pt x="97" y="68"/>
                    <a:pt x="97" y="68"/>
                    <a:pt x="97" y="67"/>
                  </a:cubicBezTo>
                  <a:cubicBezTo>
                    <a:pt x="97" y="67"/>
                    <a:pt x="97" y="67"/>
                    <a:pt x="97" y="67"/>
                  </a:cubicBezTo>
                  <a:cubicBezTo>
                    <a:pt x="97" y="67"/>
                    <a:pt x="97" y="67"/>
                    <a:pt x="97" y="67"/>
                  </a:cubicBezTo>
                  <a:cubicBezTo>
                    <a:pt x="97" y="67"/>
                    <a:pt x="97" y="67"/>
                    <a:pt x="96" y="67"/>
                  </a:cubicBezTo>
                  <a:cubicBezTo>
                    <a:pt x="96" y="67"/>
                    <a:pt x="96" y="67"/>
                    <a:pt x="96" y="67"/>
                  </a:cubicBezTo>
                  <a:cubicBezTo>
                    <a:pt x="96" y="67"/>
                    <a:pt x="96" y="67"/>
                    <a:pt x="96" y="68"/>
                  </a:cubicBezTo>
                  <a:cubicBezTo>
                    <a:pt x="96" y="68"/>
                    <a:pt x="95" y="68"/>
                    <a:pt x="95" y="68"/>
                  </a:cubicBezTo>
                  <a:cubicBezTo>
                    <a:pt x="95" y="68"/>
                    <a:pt x="95" y="68"/>
                    <a:pt x="95" y="68"/>
                  </a:cubicBezTo>
                  <a:cubicBezTo>
                    <a:pt x="94" y="68"/>
                    <a:pt x="94" y="68"/>
                    <a:pt x="94" y="68"/>
                  </a:cubicBezTo>
                  <a:cubicBezTo>
                    <a:pt x="94" y="67"/>
                    <a:pt x="94" y="67"/>
                    <a:pt x="94" y="67"/>
                  </a:cubicBezTo>
                  <a:cubicBezTo>
                    <a:pt x="94" y="67"/>
                    <a:pt x="93" y="67"/>
                    <a:pt x="94" y="67"/>
                  </a:cubicBezTo>
                  <a:cubicBezTo>
                    <a:pt x="94" y="67"/>
                    <a:pt x="93" y="66"/>
                    <a:pt x="93" y="66"/>
                  </a:cubicBezTo>
                  <a:cubicBezTo>
                    <a:pt x="93" y="66"/>
                    <a:pt x="93" y="66"/>
                    <a:pt x="93" y="65"/>
                  </a:cubicBezTo>
                  <a:cubicBezTo>
                    <a:pt x="93" y="65"/>
                    <a:pt x="93" y="65"/>
                    <a:pt x="93" y="65"/>
                  </a:cubicBezTo>
                  <a:cubicBezTo>
                    <a:pt x="93" y="65"/>
                    <a:pt x="93" y="65"/>
                    <a:pt x="93" y="64"/>
                  </a:cubicBezTo>
                  <a:cubicBezTo>
                    <a:pt x="93" y="64"/>
                    <a:pt x="93" y="64"/>
                    <a:pt x="93" y="64"/>
                  </a:cubicBezTo>
                  <a:cubicBezTo>
                    <a:pt x="92" y="64"/>
                    <a:pt x="92" y="64"/>
                    <a:pt x="92" y="64"/>
                  </a:cubicBezTo>
                  <a:cubicBezTo>
                    <a:pt x="92" y="64"/>
                    <a:pt x="92" y="64"/>
                    <a:pt x="92" y="64"/>
                  </a:cubicBezTo>
                  <a:cubicBezTo>
                    <a:pt x="92" y="64"/>
                    <a:pt x="91" y="64"/>
                    <a:pt x="91" y="64"/>
                  </a:cubicBezTo>
                  <a:cubicBezTo>
                    <a:pt x="91" y="64"/>
                    <a:pt x="91" y="64"/>
                    <a:pt x="91" y="64"/>
                  </a:cubicBezTo>
                  <a:cubicBezTo>
                    <a:pt x="90" y="63"/>
                    <a:pt x="89" y="60"/>
                    <a:pt x="90" y="60"/>
                  </a:cubicBezTo>
                  <a:cubicBezTo>
                    <a:pt x="90" y="60"/>
                    <a:pt x="90" y="60"/>
                    <a:pt x="90" y="60"/>
                  </a:cubicBezTo>
                  <a:cubicBezTo>
                    <a:pt x="90" y="60"/>
                    <a:pt x="90" y="60"/>
                    <a:pt x="90" y="59"/>
                  </a:cubicBezTo>
                  <a:cubicBezTo>
                    <a:pt x="90" y="59"/>
                    <a:pt x="90" y="59"/>
                    <a:pt x="89" y="58"/>
                  </a:cubicBezTo>
                  <a:cubicBezTo>
                    <a:pt x="88" y="57"/>
                    <a:pt x="88" y="57"/>
                    <a:pt x="88" y="57"/>
                  </a:cubicBezTo>
                  <a:cubicBezTo>
                    <a:pt x="88" y="55"/>
                    <a:pt x="88" y="54"/>
                    <a:pt x="87" y="55"/>
                  </a:cubicBezTo>
                  <a:cubicBezTo>
                    <a:pt x="87" y="55"/>
                    <a:pt x="87" y="55"/>
                    <a:pt x="87" y="54"/>
                  </a:cubicBezTo>
                  <a:cubicBezTo>
                    <a:pt x="87" y="54"/>
                    <a:pt x="87" y="54"/>
                    <a:pt x="86" y="54"/>
                  </a:cubicBezTo>
                  <a:cubicBezTo>
                    <a:pt x="86" y="55"/>
                    <a:pt x="86" y="55"/>
                    <a:pt x="86" y="55"/>
                  </a:cubicBezTo>
                  <a:cubicBezTo>
                    <a:pt x="86" y="55"/>
                    <a:pt x="86" y="54"/>
                    <a:pt x="85" y="54"/>
                  </a:cubicBezTo>
                  <a:cubicBezTo>
                    <a:pt x="85" y="54"/>
                    <a:pt x="85" y="54"/>
                    <a:pt x="84" y="53"/>
                  </a:cubicBezTo>
                  <a:cubicBezTo>
                    <a:pt x="84" y="53"/>
                    <a:pt x="84" y="52"/>
                    <a:pt x="84" y="52"/>
                  </a:cubicBezTo>
                  <a:cubicBezTo>
                    <a:pt x="84" y="52"/>
                    <a:pt x="84" y="52"/>
                    <a:pt x="84" y="52"/>
                  </a:cubicBezTo>
                  <a:cubicBezTo>
                    <a:pt x="84" y="51"/>
                    <a:pt x="84" y="51"/>
                    <a:pt x="83" y="51"/>
                  </a:cubicBezTo>
                  <a:cubicBezTo>
                    <a:pt x="83" y="50"/>
                    <a:pt x="83" y="50"/>
                    <a:pt x="83" y="50"/>
                  </a:cubicBezTo>
                  <a:cubicBezTo>
                    <a:pt x="83" y="51"/>
                    <a:pt x="83" y="51"/>
                    <a:pt x="83" y="51"/>
                  </a:cubicBezTo>
                  <a:cubicBezTo>
                    <a:pt x="83" y="50"/>
                    <a:pt x="82" y="50"/>
                    <a:pt x="82" y="50"/>
                  </a:cubicBezTo>
                  <a:cubicBezTo>
                    <a:pt x="82" y="50"/>
                    <a:pt x="82" y="50"/>
                    <a:pt x="82" y="50"/>
                  </a:cubicBezTo>
                  <a:cubicBezTo>
                    <a:pt x="82" y="50"/>
                    <a:pt x="82" y="50"/>
                    <a:pt x="82" y="50"/>
                  </a:cubicBezTo>
                  <a:cubicBezTo>
                    <a:pt x="81" y="50"/>
                    <a:pt x="81" y="50"/>
                    <a:pt x="81" y="50"/>
                  </a:cubicBezTo>
                  <a:cubicBezTo>
                    <a:pt x="81" y="50"/>
                    <a:pt x="81" y="49"/>
                    <a:pt x="81" y="49"/>
                  </a:cubicBezTo>
                  <a:cubicBezTo>
                    <a:pt x="81" y="49"/>
                    <a:pt x="80" y="49"/>
                    <a:pt x="80" y="49"/>
                  </a:cubicBezTo>
                  <a:cubicBezTo>
                    <a:pt x="81" y="49"/>
                    <a:pt x="81" y="48"/>
                    <a:pt x="80" y="48"/>
                  </a:cubicBezTo>
                  <a:cubicBezTo>
                    <a:pt x="80" y="48"/>
                    <a:pt x="80" y="48"/>
                    <a:pt x="80" y="48"/>
                  </a:cubicBezTo>
                  <a:cubicBezTo>
                    <a:pt x="80" y="49"/>
                    <a:pt x="80" y="49"/>
                    <a:pt x="80" y="49"/>
                  </a:cubicBezTo>
                  <a:cubicBezTo>
                    <a:pt x="80" y="49"/>
                    <a:pt x="80" y="49"/>
                    <a:pt x="80" y="49"/>
                  </a:cubicBezTo>
                  <a:cubicBezTo>
                    <a:pt x="80" y="49"/>
                    <a:pt x="80" y="49"/>
                    <a:pt x="80" y="49"/>
                  </a:cubicBezTo>
                  <a:cubicBezTo>
                    <a:pt x="80" y="49"/>
                    <a:pt x="80" y="49"/>
                    <a:pt x="80" y="49"/>
                  </a:cubicBezTo>
                  <a:cubicBezTo>
                    <a:pt x="80" y="49"/>
                    <a:pt x="79" y="49"/>
                    <a:pt x="79" y="49"/>
                  </a:cubicBezTo>
                  <a:cubicBezTo>
                    <a:pt x="79" y="48"/>
                    <a:pt x="79" y="48"/>
                    <a:pt x="79" y="49"/>
                  </a:cubicBezTo>
                  <a:cubicBezTo>
                    <a:pt x="79" y="49"/>
                    <a:pt x="79" y="49"/>
                    <a:pt x="78" y="49"/>
                  </a:cubicBezTo>
                  <a:cubicBezTo>
                    <a:pt x="77" y="48"/>
                    <a:pt x="77" y="47"/>
                    <a:pt x="77" y="47"/>
                  </a:cubicBezTo>
                  <a:cubicBezTo>
                    <a:pt x="77" y="47"/>
                    <a:pt x="77" y="47"/>
                    <a:pt x="77" y="47"/>
                  </a:cubicBezTo>
                  <a:cubicBezTo>
                    <a:pt x="77" y="46"/>
                    <a:pt x="76" y="46"/>
                    <a:pt x="76" y="45"/>
                  </a:cubicBezTo>
                  <a:cubicBezTo>
                    <a:pt x="76" y="45"/>
                    <a:pt x="76" y="45"/>
                    <a:pt x="76" y="45"/>
                  </a:cubicBezTo>
                  <a:cubicBezTo>
                    <a:pt x="75" y="45"/>
                    <a:pt x="75" y="45"/>
                    <a:pt x="75" y="45"/>
                  </a:cubicBezTo>
                  <a:cubicBezTo>
                    <a:pt x="74" y="46"/>
                    <a:pt x="74" y="46"/>
                    <a:pt x="74" y="46"/>
                  </a:cubicBezTo>
                  <a:cubicBezTo>
                    <a:pt x="74" y="46"/>
                    <a:pt x="74" y="46"/>
                    <a:pt x="74" y="46"/>
                  </a:cubicBezTo>
                  <a:cubicBezTo>
                    <a:pt x="73" y="46"/>
                    <a:pt x="72" y="47"/>
                    <a:pt x="72" y="46"/>
                  </a:cubicBezTo>
                  <a:cubicBezTo>
                    <a:pt x="71" y="46"/>
                    <a:pt x="72" y="46"/>
                    <a:pt x="73" y="45"/>
                  </a:cubicBezTo>
                  <a:cubicBezTo>
                    <a:pt x="73" y="45"/>
                    <a:pt x="73" y="45"/>
                    <a:pt x="74" y="45"/>
                  </a:cubicBezTo>
                  <a:cubicBezTo>
                    <a:pt x="74" y="45"/>
                    <a:pt x="75" y="44"/>
                    <a:pt x="75" y="44"/>
                  </a:cubicBezTo>
                  <a:cubicBezTo>
                    <a:pt x="76" y="44"/>
                    <a:pt x="76" y="44"/>
                    <a:pt x="76" y="44"/>
                  </a:cubicBezTo>
                  <a:cubicBezTo>
                    <a:pt x="76" y="44"/>
                    <a:pt x="77" y="44"/>
                    <a:pt x="77" y="45"/>
                  </a:cubicBezTo>
                  <a:cubicBezTo>
                    <a:pt x="78" y="46"/>
                    <a:pt x="78" y="47"/>
                    <a:pt x="78" y="4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78" y="47"/>
                    <a:pt x="78" y="47"/>
                    <a:pt x="78" y="48"/>
                  </a:cubicBezTo>
                  <a:cubicBezTo>
                    <a:pt x="78" y="48"/>
                    <a:pt x="78" y="48"/>
                    <a:pt x="79" y="47"/>
                  </a:cubicBezTo>
                  <a:cubicBezTo>
                    <a:pt x="79" y="47"/>
                    <a:pt x="79" y="47"/>
                    <a:pt x="79" y="47"/>
                  </a:cubicBezTo>
                  <a:cubicBezTo>
                    <a:pt x="79" y="47"/>
                    <a:pt x="79" y="47"/>
                    <a:pt x="80" y="47"/>
                  </a:cubicBezTo>
                  <a:cubicBezTo>
                    <a:pt x="80" y="47"/>
                    <a:pt x="80" y="47"/>
                    <a:pt x="80" y="47"/>
                  </a:cubicBezTo>
                  <a:cubicBezTo>
                    <a:pt x="80" y="47"/>
                    <a:pt x="80" y="47"/>
                    <a:pt x="80" y="47"/>
                  </a:cubicBezTo>
                  <a:cubicBezTo>
                    <a:pt x="81" y="47"/>
                    <a:pt x="81" y="47"/>
                    <a:pt x="81" y="48"/>
                  </a:cubicBezTo>
                  <a:cubicBezTo>
                    <a:pt x="82" y="49"/>
                    <a:pt x="83" y="49"/>
                    <a:pt x="83" y="49"/>
                  </a:cubicBezTo>
                  <a:cubicBezTo>
                    <a:pt x="83" y="49"/>
                    <a:pt x="83" y="49"/>
                    <a:pt x="83" y="49"/>
                  </a:cubicBezTo>
                  <a:cubicBezTo>
                    <a:pt x="83" y="49"/>
                    <a:pt x="84" y="49"/>
                    <a:pt x="84" y="49"/>
                  </a:cubicBezTo>
                  <a:cubicBezTo>
                    <a:pt x="84" y="50"/>
                    <a:pt x="85" y="50"/>
                    <a:pt x="85" y="50"/>
                  </a:cubicBezTo>
                  <a:cubicBezTo>
                    <a:pt x="85" y="50"/>
                    <a:pt x="85" y="50"/>
                    <a:pt x="85" y="50"/>
                  </a:cubicBezTo>
                  <a:cubicBezTo>
                    <a:pt x="85" y="51"/>
                    <a:pt x="85" y="51"/>
                    <a:pt x="85" y="51"/>
                  </a:cubicBezTo>
                  <a:cubicBezTo>
                    <a:pt x="85" y="51"/>
                    <a:pt x="85" y="51"/>
                    <a:pt x="85" y="52"/>
                  </a:cubicBezTo>
                  <a:cubicBezTo>
                    <a:pt x="85" y="52"/>
                    <a:pt x="85" y="52"/>
                    <a:pt x="86" y="53"/>
                  </a:cubicBezTo>
                  <a:cubicBezTo>
                    <a:pt x="86" y="53"/>
                    <a:pt x="86" y="53"/>
                    <a:pt x="86" y="53"/>
                  </a:cubicBezTo>
                  <a:cubicBezTo>
                    <a:pt x="86" y="53"/>
                    <a:pt x="86" y="53"/>
                    <a:pt x="86" y="53"/>
                  </a:cubicBezTo>
                  <a:cubicBezTo>
                    <a:pt x="86" y="53"/>
                    <a:pt x="87" y="54"/>
                    <a:pt x="87" y="53"/>
                  </a:cubicBezTo>
                  <a:cubicBezTo>
                    <a:pt x="87" y="53"/>
                    <a:pt x="87" y="53"/>
                    <a:pt x="87" y="53"/>
                  </a:cubicBezTo>
                  <a:cubicBezTo>
                    <a:pt x="87" y="54"/>
                    <a:pt x="87" y="54"/>
                    <a:pt x="87" y="53"/>
                  </a:cubicBezTo>
                  <a:cubicBezTo>
                    <a:pt x="87" y="53"/>
                    <a:pt x="87" y="53"/>
                    <a:pt x="87" y="53"/>
                  </a:cubicBezTo>
                  <a:cubicBezTo>
                    <a:pt x="88" y="54"/>
                    <a:pt x="88" y="54"/>
                    <a:pt x="88" y="54"/>
                  </a:cubicBezTo>
                  <a:cubicBezTo>
                    <a:pt x="88" y="54"/>
                    <a:pt x="88" y="54"/>
                    <a:pt x="88" y="54"/>
                  </a:cubicBezTo>
                  <a:cubicBezTo>
                    <a:pt x="88" y="54"/>
                    <a:pt x="88" y="54"/>
                    <a:pt x="88" y="54"/>
                  </a:cubicBezTo>
                  <a:cubicBezTo>
                    <a:pt x="88" y="54"/>
                    <a:pt x="88" y="54"/>
                    <a:pt x="88" y="54"/>
                  </a:cubicBezTo>
                  <a:cubicBezTo>
                    <a:pt x="89" y="54"/>
                    <a:pt x="89" y="54"/>
                    <a:pt x="88" y="54"/>
                  </a:cubicBezTo>
                  <a:cubicBezTo>
                    <a:pt x="88" y="54"/>
                    <a:pt x="88" y="54"/>
                    <a:pt x="89" y="54"/>
                  </a:cubicBezTo>
                  <a:cubicBezTo>
                    <a:pt x="89" y="54"/>
                    <a:pt x="89" y="54"/>
                    <a:pt x="89" y="54"/>
                  </a:cubicBezTo>
                  <a:cubicBezTo>
                    <a:pt x="90" y="55"/>
                    <a:pt x="90" y="55"/>
                    <a:pt x="89" y="55"/>
                  </a:cubicBezTo>
                  <a:cubicBezTo>
                    <a:pt x="89" y="55"/>
                    <a:pt x="89" y="55"/>
                    <a:pt x="89" y="55"/>
                  </a:cubicBezTo>
                  <a:cubicBezTo>
                    <a:pt x="90" y="55"/>
                    <a:pt x="90" y="56"/>
                    <a:pt x="90" y="56"/>
                  </a:cubicBezTo>
                  <a:cubicBezTo>
                    <a:pt x="89" y="56"/>
                    <a:pt x="90" y="57"/>
                    <a:pt x="90" y="57"/>
                  </a:cubicBezTo>
                  <a:cubicBezTo>
                    <a:pt x="90" y="57"/>
                    <a:pt x="90" y="57"/>
                    <a:pt x="90" y="57"/>
                  </a:cubicBezTo>
                  <a:cubicBezTo>
                    <a:pt x="90" y="57"/>
                    <a:pt x="90" y="57"/>
                    <a:pt x="90" y="57"/>
                  </a:cubicBezTo>
                  <a:cubicBezTo>
                    <a:pt x="91" y="58"/>
                    <a:pt x="91" y="58"/>
                    <a:pt x="91" y="59"/>
                  </a:cubicBezTo>
                  <a:cubicBezTo>
                    <a:pt x="91" y="60"/>
                    <a:pt x="91" y="60"/>
                    <a:pt x="91" y="60"/>
                  </a:cubicBezTo>
                  <a:cubicBezTo>
                    <a:pt x="91" y="60"/>
                    <a:pt x="91" y="60"/>
                    <a:pt x="91" y="61"/>
                  </a:cubicBezTo>
                  <a:cubicBezTo>
                    <a:pt x="91" y="61"/>
                    <a:pt x="91" y="61"/>
                    <a:pt x="91" y="61"/>
                  </a:cubicBezTo>
                  <a:cubicBezTo>
                    <a:pt x="91" y="60"/>
                    <a:pt x="91" y="61"/>
                    <a:pt x="91" y="61"/>
                  </a:cubicBezTo>
                  <a:cubicBezTo>
                    <a:pt x="91" y="61"/>
                    <a:pt x="91" y="61"/>
                    <a:pt x="91" y="61"/>
                  </a:cubicBezTo>
                  <a:cubicBezTo>
                    <a:pt x="91" y="61"/>
                    <a:pt x="91" y="62"/>
                    <a:pt x="91" y="62"/>
                  </a:cubicBezTo>
                  <a:cubicBezTo>
                    <a:pt x="91" y="62"/>
                    <a:pt x="91" y="62"/>
                    <a:pt x="91" y="62"/>
                  </a:cubicBezTo>
                  <a:cubicBezTo>
                    <a:pt x="91" y="62"/>
                    <a:pt x="91" y="62"/>
                    <a:pt x="91" y="62"/>
                  </a:cubicBezTo>
                  <a:cubicBezTo>
                    <a:pt x="92" y="62"/>
                    <a:pt x="92" y="62"/>
                    <a:pt x="92" y="62"/>
                  </a:cubicBezTo>
                  <a:cubicBezTo>
                    <a:pt x="92" y="62"/>
                    <a:pt x="92" y="63"/>
                    <a:pt x="93" y="63"/>
                  </a:cubicBezTo>
                  <a:cubicBezTo>
                    <a:pt x="94" y="63"/>
                    <a:pt x="94" y="63"/>
                    <a:pt x="94" y="63"/>
                  </a:cubicBezTo>
                  <a:cubicBezTo>
                    <a:pt x="94" y="63"/>
                    <a:pt x="94" y="64"/>
                    <a:pt x="94" y="64"/>
                  </a:cubicBezTo>
                  <a:cubicBezTo>
                    <a:pt x="94" y="64"/>
                    <a:pt x="95" y="66"/>
                    <a:pt x="95" y="66"/>
                  </a:cubicBezTo>
                  <a:cubicBezTo>
                    <a:pt x="95" y="66"/>
                    <a:pt x="95" y="66"/>
                    <a:pt x="95" y="66"/>
                  </a:cubicBezTo>
                  <a:cubicBezTo>
                    <a:pt x="95" y="66"/>
                    <a:pt x="95" y="66"/>
                    <a:pt x="95" y="66"/>
                  </a:cubicBezTo>
                  <a:cubicBezTo>
                    <a:pt x="95" y="66"/>
                    <a:pt x="95" y="66"/>
                    <a:pt x="95" y="66"/>
                  </a:cubicBezTo>
                  <a:cubicBezTo>
                    <a:pt x="95" y="66"/>
                    <a:pt x="96" y="66"/>
                    <a:pt x="96" y="66"/>
                  </a:cubicBezTo>
                  <a:cubicBezTo>
                    <a:pt x="96" y="66"/>
                    <a:pt x="96" y="66"/>
                    <a:pt x="97" y="66"/>
                  </a:cubicBezTo>
                  <a:cubicBezTo>
                    <a:pt x="97" y="66"/>
                    <a:pt x="98" y="66"/>
                    <a:pt x="98" y="66"/>
                  </a:cubicBezTo>
                  <a:cubicBezTo>
                    <a:pt x="98" y="66"/>
                    <a:pt x="99" y="66"/>
                    <a:pt x="99" y="66"/>
                  </a:cubicBezTo>
                  <a:cubicBezTo>
                    <a:pt x="99" y="66"/>
                    <a:pt x="99" y="66"/>
                    <a:pt x="99" y="66"/>
                  </a:cubicBezTo>
                  <a:cubicBezTo>
                    <a:pt x="99" y="66"/>
                    <a:pt x="99" y="67"/>
                    <a:pt x="99" y="67"/>
                  </a:cubicBezTo>
                  <a:cubicBezTo>
                    <a:pt x="99" y="67"/>
                    <a:pt x="99" y="67"/>
                    <a:pt x="99" y="67"/>
                  </a:cubicBezTo>
                  <a:cubicBezTo>
                    <a:pt x="99" y="67"/>
                    <a:pt x="99" y="67"/>
                    <a:pt x="99" y="67"/>
                  </a:cubicBezTo>
                  <a:cubicBezTo>
                    <a:pt x="99" y="68"/>
                    <a:pt x="99" y="68"/>
                    <a:pt x="100" y="68"/>
                  </a:cubicBezTo>
                  <a:cubicBezTo>
                    <a:pt x="100" y="69"/>
                    <a:pt x="100" y="69"/>
                    <a:pt x="100" y="69"/>
                  </a:cubicBezTo>
                  <a:cubicBezTo>
                    <a:pt x="100" y="69"/>
                    <a:pt x="100" y="69"/>
                    <a:pt x="100" y="69"/>
                  </a:cubicBezTo>
                  <a:cubicBezTo>
                    <a:pt x="100" y="69"/>
                    <a:pt x="100" y="69"/>
                    <a:pt x="100" y="69"/>
                  </a:cubicBezTo>
                  <a:cubicBezTo>
                    <a:pt x="100" y="69"/>
                    <a:pt x="100" y="69"/>
                    <a:pt x="101" y="69"/>
                  </a:cubicBezTo>
                  <a:cubicBezTo>
                    <a:pt x="102" y="69"/>
                    <a:pt x="102" y="69"/>
                    <a:pt x="102" y="69"/>
                  </a:cubicBezTo>
                  <a:cubicBezTo>
                    <a:pt x="102" y="69"/>
                    <a:pt x="102" y="70"/>
                    <a:pt x="102" y="70"/>
                  </a:cubicBezTo>
                  <a:cubicBezTo>
                    <a:pt x="102" y="70"/>
                    <a:pt x="102" y="70"/>
                    <a:pt x="102" y="70"/>
                  </a:cubicBezTo>
                  <a:cubicBezTo>
                    <a:pt x="103" y="71"/>
                    <a:pt x="103" y="71"/>
                    <a:pt x="102" y="71"/>
                  </a:cubicBezTo>
                  <a:cubicBezTo>
                    <a:pt x="102" y="71"/>
                    <a:pt x="102" y="71"/>
                    <a:pt x="103" y="71"/>
                  </a:cubicBezTo>
                  <a:cubicBezTo>
                    <a:pt x="103" y="72"/>
                    <a:pt x="103" y="72"/>
                    <a:pt x="103" y="71"/>
                  </a:cubicBezTo>
                  <a:cubicBezTo>
                    <a:pt x="103" y="71"/>
                    <a:pt x="103" y="71"/>
                    <a:pt x="103" y="72"/>
                  </a:cubicBezTo>
                  <a:cubicBezTo>
                    <a:pt x="104" y="72"/>
                    <a:pt x="104" y="72"/>
                    <a:pt x="104" y="72"/>
                  </a:cubicBezTo>
                  <a:cubicBezTo>
                    <a:pt x="104" y="72"/>
                    <a:pt x="104" y="72"/>
                    <a:pt x="104" y="72"/>
                  </a:cubicBezTo>
                  <a:cubicBezTo>
                    <a:pt x="105" y="72"/>
                    <a:pt x="106" y="72"/>
                    <a:pt x="106" y="72"/>
                  </a:cubicBezTo>
                  <a:cubicBezTo>
                    <a:pt x="107" y="71"/>
                    <a:pt x="107" y="71"/>
                    <a:pt x="107" y="71"/>
                  </a:cubicBezTo>
                  <a:cubicBezTo>
                    <a:pt x="107" y="71"/>
                    <a:pt x="108" y="71"/>
                    <a:pt x="108" y="71"/>
                  </a:cubicBezTo>
                  <a:cubicBezTo>
                    <a:pt x="108" y="71"/>
                    <a:pt x="108" y="71"/>
                    <a:pt x="108" y="71"/>
                  </a:cubicBezTo>
                  <a:cubicBezTo>
                    <a:pt x="108" y="71"/>
                    <a:pt x="108" y="71"/>
                    <a:pt x="108" y="72"/>
                  </a:cubicBezTo>
                  <a:cubicBezTo>
                    <a:pt x="108" y="72"/>
                    <a:pt x="108" y="72"/>
                    <a:pt x="108" y="72"/>
                  </a:cubicBezTo>
                  <a:cubicBezTo>
                    <a:pt x="108" y="72"/>
                    <a:pt x="107" y="72"/>
                    <a:pt x="107" y="72"/>
                  </a:cubicBezTo>
                  <a:cubicBezTo>
                    <a:pt x="107" y="72"/>
                    <a:pt x="107" y="73"/>
                    <a:pt x="107" y="73"/>
                  </a:cubicBezTo>
                  <a:cubicBezTo>
                    <a:pt x="107" y="72"/>
                    <a:pt x="107" y="73"/>
                    <a:pt x="107" y="73"/>
                  </a:cubicBezTo>
                  <a:cubicBezTo>
                    <a:pt x="107" y="73"/>
                    <a:pt x="107" y="73"/>
                    <a:pt x="106" y="73"/>
                  </a:cubicBezTo>
                  <a:cubicBezTo>
                    <a:pt x="106" y="73"/>
                    <a:pt x="106" y="73"/>
                    <a:pt x="106" y="73"/>
                  </a:cubicBezTo>
                  <a:cubicBezTo>
                    <a:pt x="106" y="73"/>
                    <a:pt x="106" y="73"/>
                    <a:pt x="106" y="73"/>
                  </a:cubicBezTo>
                  <a:cubicBezTo>
                    <a:pt x="106" y="73"/>
                    <a:pt x="105" y="73"/>
                    <a:pt x="105" y="73"/>
                  </a:cubicBezTo>
                  <a:cubicBezTo>
                    <a:pt x="105" y="74"/>
                    <a:pt x="105" y="74"/>
                    <a:pt x="104" y="74"/>
                  </a:cubicBezTo>
                  <a:cubicBezTo>
                    <a:pt x="103" y="73"/>
                    <a:pt x="102" y="73"/>
                    <a:pt x="102" y="73"/>
                  </a:cubicBezTo>
                  <a:cubicBezTo>
                    <a:pt x="102" y="73"/>
                    <a:pt x="102" y="72"/>
                    <a:pt x="102" y="72"/>
                  </a:cubicBezTo>
                  <a:cubicBezTo>
                    <a:pt x="102" y="73"/>
                    <a:pt x="101" y="72"/>
                    <a:pt x="101" y="72"/>
                  </a:cubicBezTo>
                  <a:close/>
                  <a:moveTo>
                    <a:pt x="101" y="72"/>
                  </a:moveTo>
                  <a:cubicBezTo>
                    <a:pt x="101" y="72"/>
                    <a:pt x="101" y="72"/>
                    <a:pt x="101" y="72"/>
                  </a:cubicBezTo>
                  <a:cubicBezTo>
                    <a:pt x="101" y="72"/>
                    <a:pt x="101" y="72"/>
                    <a:pt x="101" y="72"/>
                  </a:cubicBezTo>
                  <a:cubicBezTo>
                    <a:pt x="101" y="72"/>
                    <a:pt x="101" y="72"/>
                    <a:pt x="101" y="72"/>
                  </a:cubicBezTo>
                  <a:close/>
                  <a:moveTo>
                    <a:pt x="107" y="64"/>
                  </a:moveTo>
                  <a:cubicBezTo>
                    <a:pt x="107" y="64"/>
                    <a:pt x="107" y="64"/>
                    <a:pt x="107" y="64"/>
                  </a:cubicBezTo>
                  <a:cubicBezTo>
                    <a:pt x="107" y="64"/>
                    <a:pt x="106" y="64"/>
                    <a:pt x="106" y="63"/>
                  </a:cubicBezTo>
                  <a:cubicBezTo>
                    <a:pt x="106" y="63"/>
                    <a:pt x="106" y="63"/>
                    <a:pt x="106" y="63"/>
                  </a:cubicBezTo>
                  <a:cubicBezTo>
                    <a:pt x="106" y="63"/>
                    <a:pt x="106" y="63"/>
                    <a:pt x="106" y="63"/>
                  </a:cubicBezTo>
                  <a:cubicBezTo>
                    <a:pt x="105" y="62"/>
                    <a:pt x="105" y="62"/>
                    <a:pt x="105" y="62"/>
                  </a:cubicBezTo>
                  <a:cubicBezTo>
                    <a:pt x="105" y="63"/>
                    <a:pt x="105" y="62"/>
                    <a:pt x="105" y="62"/>
                  </a:cubicBezTo>
                  <a:cubicBezTo>
                    <a:pt x="105" y="62"/>
                    <a:pt x="105" y="62"/>
                    <a:pt x="105" y="62"/>
                  </a:cubicBezTo>
                  <a:cubicBezTo>
                    <a:pt x="105" y="62"/>
                    <a:pt x="105" y="62"/>
                    <a:pt x="105" y="62"/>
                  </a:cubicBezTo>
                  <a:cubicBezTo>
                    <a:pt x="105" y="61"/>
                    <a:pt x="105" y="61"/>
                    <a:pt x="105" y="61"/>
                  </a:cubicBezTo>
                  <a:cubicBezTo>
                    <a:pt x="105" y="60"/>
                    <a:pt x="105" y="60"/>
                    <a:pt x="105" y="61"/>
                  </a:cubicBezTo>
                  <a:cubicBezTo>
                    <a:pt x="105" y="61"/>
                    <a:pt x="105" y="61"/>
                    <a:pt x="105" y="61"/>
                  </a:cubicBezTo>
                  <a:cubicBezTo>
                    <a:pt x="105" y="61"/>
                    <a:pt x="104" y="61"/>
                    <a:pt x="104" y="61"/>
                  </a:cubicBezTo>
                  <a:cubicBezTo>
                    <a:pt x="104" y="61"/>
                    <a:pt x="104" y="61"/>
                    <a:pt x="104" y="61"/>
                  </a:cubicBezTo>
                  <a:cubicBezTo>
                    <a:pt x="104" y="61"/>
                    <a:pt x="104" y="61"/>
                    <a:pt x="104" y="61"/>
                  </a:cubicBezTo>
                  <a:cubicBezTo>
                    <a:pt x="104" y="61"/>
                    <a:pt x="103" y="61"/>
                    <a:pt x="103" y="60"/>
                  </a:cubicBezTo>
                  <a:cubicBezTo>
                    <a:pt x="103" y="60"/>
                    <a:pt x="103" y="60"/>
                    <a:pt x="102" y="60"/>
                  </a:cubicBezTo>
                  <a:cubicBezTo>
                    <a:pt x="102" y="60"/>
                    <a:pt x="102" y="60"/>
                    <a:pt x="102" y="60"/>
                  </a:cubicBezTo>
                  <a:cubicBezTo>
                    <a:pt x="102" y="60"/>
                    <a:pt x="102" y="59"/>
                    <a:pt x="102" y="59"/>
                  </a:cubicBezTo>
                  <a:cubicBezTo>
                    <a:pt x="102" y="59"/>
                    <a:pt x="102" y="59"/>
                    <a:pt x="102" y="58"/>
                  </a:cubicBezTo>
                  <a:cubicBezTo>
                    <a:pt x="102" y="58"/>
                    <a:pt x="101" y="57"/>
                    <a:pt x="101" y="57"/>
                  </a:cubicBezTo>
                  <a:cubicBezTo>
                    <a:pt x="101" y="57"/>
                    <a:pt x="101" y="57"/>
                    <a:pt x="101" y="57"/>
                  </a:cubicBezTo>
                  <a:cubicBezTo>
                    <a:pt x="101" y="57"/>
                    <a:pt x="101" y="57"/>
                    <a:pt x="101" y="57"/>
                  </a:cubicBezTo>
                  <a:cubicBezTo>
                    <a:pt x="100" y="57"/>
                    <a:pt x="100" y="57"/>
                    <a:pt x="100" y="57"/>
                  </a:cubicBezTo>
                  <a:cubicBezTo>
                    <a:pt x="99" y="57"/>
                    <a:pt x="99" y="56"/>
                    <a:pt x="99" y="56"/>
                  </a:cubicBezTo>
                  <a:cubicBezTo>
                    <a:pt x="99" y="56"/>
                    <a:pt x="99" y="56"/>
                    <a:pt x="99" y="56"/>
                  </a:cubicBezTo>
                  <a:cubicBezTo>
                    <a:pt x="99" y="56"/>
                    <a:pt x="99" y="55"/>
                    <a:pt x="99" y="55"/>
                  </a:cubicBezTo>
                  <a:cubicBezTo>
                    <a:pt x="99" y="55"/>
                    <a:pt x="99" y="55"/>
                    <a:pt x="99" y="55"/>
                  </a:cubicBezTo>
                  <a:cubicBezTo>
                    <a:pt x="99" y="54"/>
                    <a:pt x="99" y="54"/>
                    <a:pt x="98" y="54"/>
                  </a:cubicBezTo>
                  <a:cubicBezTo>
                    <a:pt x="98" y="53"/>
                    <a:pt x="98" y="53"/>
                    <a:pt x="98" y="53"/>
                  </a:cubicBezTo>
                  <a:cubicBezTo>
                    <a:pt x="97" y="53"/>
                    <a:pt x="96" y="53"/>
                    <a:pt x="95" y="52"/>
                  </a:cubicBezTo>
                  <a:cubicBezTo>
                    <a:pt x="94" y="51"/>
                    <a:pt x="92" y="50"/>
                    <a:pt x="92" y="49"/>
                  </a:cubicBezTo>
                  <a:cubicBezTo>
                    <a:pt x="92" y="49"/>
                    <a:pt x="92" y="49"/>
                    <a:pt x="92" y="48"/>
                  </a:cubicBezTo>
                  <a:cubicBezTo>
                    <a:pt x="92" y="48"/>
                    <a:pt x="92" y="48"/>
                    <a:pt x="91" y="48"/>
                  </a:cubicBezTo>
                  <a:cubicBezTo>
                    <a:pt x="91" y="47"/>
                    <a:pt x="91" y="47"/>
                    <a:pt x="91" y="47"/>
                  </a:cubicBezTo>
                  <a:cubicBezTo>
                    <a:pt x="91" y="47"/>
                    <a:pt x="91" y="47"/>
                    <a:pt x="90" y="47"/>
                  </a:cubicBezTo>
                  <a:cubicBezTo>
                    <a:pt x="90" y="47"/>
                    <a:pt x="90" y="47"/>
                    <a:pt x="89" y="47"/>
                  </a:cubicBezTo>
                  <a:cubicBezTo>
                    <a:pt x="88" y="46"/>
                    <a:pt x="88" y="46"/>
                    <a:pt x="88" y="46"/>
                  </a:cubicBezTo>
                  <a:cubicBezTo>
                    <a:pt x="88" y="46"/>
                    <a:pt x="87" y="45"/>
                    <a:pt x="87" y="45"/>
                  </a:cubicBezTo>
                  <a:cubicBezTo>
                    <a:pt x="87" y="45"/>
                    <a:pt x="87" y="44"/>
                    <a:pt x="87" y="45"/>
                  </a:cubicBezTo>
                  <a:cubicBezTo>
                    <a:pt x="87" y="45"/>
                    <a:pt x="87" y="45"/>
                    <a:pt x="87" y="44"/>
                  </a:cubicBezTo>
                  <a:cubicBezTo>
                    <a:pt x="87" y="44"/>
                    <a:pt x="87" y="44"/>
                    <a:pt x="86" y="44"/>
                  </a:cubicBezTo>
                  <a:cubicBezTo>
                    <a:pt x="86" y="44"/>
                    <a:pt x="85" y="44"/>
                    <a:pt x="85" y="44"/>
                  </a:cubicBezTo>
                  <a:cubicBezTo>
                    <a:pt x="85" y="44"/>
                    <a:pt x="85" y="43"/>
                    <a:pt x="84" y="43"/>
                  </a:cubicBezTo>
                  <a:cubicBezTo>
                    <a:pt x="84" y="43"/>
                    <a:pt x="83" y="42"/>
                    <a:pt x="83" y="41"/>
                  </a:cubicBezTo>
                  <a:cubicBezTo>
                    <a:pt x="84" y="41"/>
                    <a:pt x="83" y="41"/>
                    <a:pt x="83" y="41"/>
                  </a:cubicBezTo>
                  <a:cubicBezTo>
                    <a:pt x="83" y="41"/>
                    <a:pt x="83" y="41"/>
                    <a:pt x="82" y="41"/>
                  </a:cubicBezTo>
                  <a:cubicBezTo>
                    <a:pt x="81" y="41"/>
                    <a:pt x="81" y="41"/>
                    <a:pt x="80" y="41"/>
                  </a:cubicBezTo>
                  <a:cubicBezTo>
                    <a:pt x="80" y="40"/>
                    <a:pt x="80" y="40"/>
                    <a:pt x="80" y="40"/>
                  </a:cubicBezTo>
                  <a:cubicBezTo>
                    <a:pt x="79" y="39"/>
                    <a:pt x="79" y="39"/>
                    <a:pt x="79" y="39"/>
                  </a:cubicBezTo>
                  <a:cubicBezTo>
                    <a:pt x="79" y="39"/>
                    <a:pt x="79" y="39"/>
                    <a:pt x="79" y="39"/>
                  </a:cubicBezTo>
                  <a:cubicBezTo>
                    <a:pt x="79" y="40"/>
                    <a:pt x="79" y="40"/>
                    <a:pt x="77" y="41"/>
                  </a:cubicBezTo>
                  <a:cubicBezTo>
                    <a:pt x="76" y="41"/>
                    <a:pt x="76" y="42"/>
                    <a:pt x="76" y="42"/>
                  </a:cubicBezTo>
                  <a:cubicBezTo>
                    <a:pt x="76" y="42"/>
                    <a:pt x="76" y="42"/>
                    <a:pt x="76" y="41"/>
                  </a:cubicBezTo>
                  <a:cubicBezTo>
                    <a:pt x="75" y="41"/>
                    <a:pt x="76" y="40"/>
                    <a:pt x="76" y="40"/>
                  </a:cubicBezTo>
                  <a:cubicBezTo>
                    <a:pt x="76" y="40"/>
                    <a:pt x="76" y="40"/>
                    <a:pt x="76" y="40"/>
                  </a:cubicBezTo>
                  <a:cubicBezTo>
                    <a:pt x="76" y="40"/>
                    <a:pt x="76" y="40"/>
                    <a:pt x="77" y="40"/>
                  </a:cubicBezTo>
                  <a:cubicBezTo>
                    <a:pt x="77" y="40"/>
                    <a:pt x="77" y="40"/>
                    <a:pt x="77" y="40"/>
                  </a:cubicBezTo>
                  <a:cubicBezTo>
                    <a:pt x="77" y="40"/>
                    <a:pt x="77" y="40"/>
                    <a:pt x="77" y="39"/>
                  </a:cubicBezTo>
                  <a:cubicBezTo>
                    <a:pt x="77" y="39"/>
                    <a:pt x="77" y="39"/>
                    <a:pt x="77" y="39"/>
                  </a:cubicBezTo>
                  <a:cubicBezTo>
                    <a:pt x="77" y="40"/>
                    <a:pt x="77" y="39"/>
                    <a:pt x="77" y="39"/>
                  </a:cubicBezTo>
                  <a:cubicBezTo>
                    <a:pt x="77" y="39"/>
                    <a:pt x="77" y="39"/>
                    <a:pt x="77" y="39"/>
                  </a:cubicBezTo>
                  <a:cubicBezTo>
                    <a:pt x="78" y="39"/>
                    <a:pt x="78" y="39"/>
                    <a:pt x="78" y="39"/>
                  </a:cubicBezTo>
                  <a:cubicBezTo>
                    <a:pt x="78" y="39"/>
                    <a:pt x="78" y="39"/>
                    <a:pt x="78" y="39"/>
                  </a:cubicBezTo>
                  <a:cubicBezTo>
                    <a:pt x="78" y="39"/>
                    <a:pt x="78" y="39"/>
                    <a:pt x="78" y="38"/>
                  </a:cubicBezTo>
                  <a:cubicBezTo>
                    <a:pt x="78" y="38"/>
                    <a:pt x="79" y="38"/>
                    <a:pt x="79" y="38"/>
                  </a:cubicBezTo>
                  <a:cubicBezTo>
                    <a:pt x="79" y="38"/>
                    <a:pt x="79" y="38"/>
                    <a:pt x="79" y="38"/>
                  </a:cubicBezTo>
                  <a:cubicBezTo>
                    <a:pt x="79" y="37"/>
                    <a:pt x="80" y="37"/>
                    <a:pt x="80" y="38"/>
                  </a:cubicBezTo>
                  <a:cubicBezTo>
                    <a:pt x="80" y="38"/>
                    <a:pt x="80" y="38"/>
                    <a:pt x="80" y="37"/>
                  </a:cubicBezTo>
                  <a:cubicBezTo>
                    <a:pt x="80" y="37"/>
                    <a:pt x="80" y="37"/>
                    <a:pt x="80" y="37"/>
                  </a:cubicBezTo>
                  <a:cubicBezTo>
                    <a:pt x="81" y="37"/>
                    <a:pt x="81" y="37"/>
                    <a:pt x="81" y="37"/>
                  </a:cubicBezTo>
                  <a:cubicBezTo>
                    <a:pt x="81" y="38"/>
                    <a:pt x="81" y="38"/>
                    <a:pt x="81" y="38"/>
                  </a:cubicBezTo>
                  <a:cubicBezTo>
                    <a:pt x="81" y="39"/>
                    <a:pt x="81" y="39"/>
                    <a:pt x="81" y="39"/>
                  </a:cubicBezTo>
                  <a:cubicBezTo>
                    <a:pt x="81" y="39"/>
                    <a:pt x="81" y="39"/>
                    <a:pt x="82" y="40"/>
                  </a:cubicBezTo>
                  <a:cubicBezTo>
                    <a:pt x="83" y="40"/>
                    <a:pt x="83" y="40"/>
                    <a:pt x="83" y="40"/>
                  </a:cubicBezTo>
                  <a:cubicBezTo>
                    <a:pt x="83" y="40"/>
                    <a:pt x="84" y="40"/>
                    <a:pt x="84" y="40"/>
                  </a:cubicBezTo>
                  <a:cubicBezTo>
                    <a:pt x="84" y="40"/>
                    <a:pt x="85" y="40"/>
                    <a:pt x="85" y="39"/>
                  </a:cubicBezTo>
                  <a:cubicBezTo>
                    <a:pt x="85" y="39"/>
                    <a:pt x="86" y="39"/>
                    <a:pt x="86" y="39"/>
                  </a:cubicBezTo>
                  <a:cubicBezTo>
                    <a:pt x="86" y="39"/>
                    <a:pt x="86" y="40"/>
                    <a:pt x="86" y="40"/>
                  </a:cubicBezTo>
                  <a:cubicBezTo>
                    <a:pt x="86" y="40"/>
                    <a:pt x="86" y="41"/>
                    <a:pt x="86" y="40"/>
                  </a:cubicBezTo>
                  <a:cubicBezTo>
                    <a:pt x="86" y="40"/>
                    <a:pt x="86" y="40"/>
                    <a:pt x="86" y="41"/>
                  </a:cubicBezTo>
                  <a:cubicBezTo>
                    <a:pt x="86" y="41"/>
                    <a:pt x="86" y="41"/>
                    <a:pt x="86" y="41"/>
                  </a:cubicBezTo>
                  <a:cubicBezTo>
                    <a:pt x="86" y="41"/>
                    <a:pt x="86" y="41"/>
                    <a:pt x="86" y="41"/>
                  </a:cubicBezTo>
                  <a:cubicBezTo>
                    <a:pt x="86" y="41"/>
                    <a:pt x="86" y="41"/>
                    <a:pt x="86" y="41"/>
                  </a:cubicBezTo>
                  <a:cubicBezTo>
                    <a:pt x="86" y="41"/>
                    <a:pt x="86" y="42"/>
                    <a:pt x="86" y="42"/>
                  </a:cubicBezTo>
                  <a:cubicBezTo>
                    <a:pt x="86" y="42"/>
                    <a:pt x="86" y="42"/>
                    <a:pt x="86" y="42"/>
                  </a:cubicBezTo>
                  <a:cubicBezTo>
                    <a:pt x="86" y="42"/>
                    <a:pt x="86" y="43"/>
                    <a:pt x="86" y="43"/>
                  </a:cubicBezTo>
                  <a:cubicBezTo>
                    <a:pt x="86" y="43"/>
                    <a:pt x="86" y="43"/>
                    <a:pt x="86" y="43"/>
                  </a:cubicBezTo>
                  <a:cubicBezTo>
                    <a:pt x="86" y="43"/>
                    <a:pt x="87" y="43"/>
                    <a:pt x="87" y="43"/>
                  </a:cubicBezTo>
                  <a:cubicBezTo>
                    <a:pt x="87" y="43"/>
                    <a:pt x="87" y="43"/>
                    <a:pt x="87" y="43"/>
                  </a:cubicBezTo>
                  <a:cubicBezTo>
                    <a:pt x="87" y="43"/>
                    <a:pt x="87" y="43"/>
                    <a:pt x="87" y="43"/>
                  </a:cubicBezTo>
                  <a:cubicBezTo>
                    <a:pt x="88" y="43"/>
                    <a:pt x="88" y="43"/>
                    <a:pt x="88" y="43"/>
                  </a:cubicBezTo>
                  <a:cubicBezTo>
                    <a:pt x="88" y="43"/>
                    <a:pt x="88" y="43"/>
                    <a:pt x="88" y="43"/>
                  </a:cubicBezTo>
                  <a:cubicBezTo>
                    <a:pt x="88" y="43"/>
                    <a:pt x="88" y="43"/>
                    <a:pt x="88" y="43"/>
                  </a:cubicBezTo>
                  <a:cubicBezTo>
                    <a:pt x="88" y="43"/>
                    <a:pt x="88" y="44"/>
                    <a:pt x="88" y="44"/>
                  </a:cubicBezTo>
                  <a:cubicBezTo>
                    <a:pt x="88" y="44"/>
                    <a:pt x="88" y="44"/>
                    <a:pt x="89" y="44"/>
                  </a:cubicBezTo>
                  <a:cubicBezTo>
                    <a:pt x="89" y="44"/>
                    <a:pt x="89" y="44"/>
                    <a:pt x="89" y="44"/>
                  </a:cubicBezTo>
                  <a:cubicBezTo>
                    <a:pt x="89" y="45"/>
                    <a:pt x="89" y="45"/>
                    <a:pt x="89" y="45"/>
                  </a:cubicBezTo>
                  <a:cubicBezTo>
                    <a:pt x="89" y="45"/>
                    <a:pt x="89" y="45"/>
                    <a:pt x="89" y="45"/>
                  </a:cubicBezTo>
                  <a:cubicBezTo>
                    <a:pt x="89" y="45"/>
                    <a:pt x="89" y="45"/>
                    <a:pt x="89" y="45"/>
                  </a:cubicBezTo>
                  <a:cubicBezTo>
                    <a:pt x="90" y="45"/>
                    <a:pt x="90" y="45"/>
                    <a:pt x="90" y="45"/>
                  </a:cubicBezTo>
                  <a:cubicBezTo>
                    <a:pt x="90" y="46"/>
                    <a:pt x="90" y="46"/>
                    <a:pt x="90" y="45"/>
                  </a:cubicBezTo>
                  <a:cubicBezTo>
                    <a:pt x="90" y="45"/>
                    <a:pt x="90" y="45"/>
                    <a:pt x="90" y="45"/>
                  </a:cubicBezTo>
                  <a:cubicBezTo>
                    <a:pt x="90" y="45"/>
                    <a:pt x="91" y="45"/>
                    <a:pt x="91" y="45"/>
                  </a:cubicBezTo>
                  <a:cubicBezTo>
                    <a:pt x="91" y="45"/>
                    <a:pt x="91" y="45"/>
                    <a:pt x="91" y="45"/>
                  </a:cubicBezTo>
                  <a:cubicBezTo>
                    <a:pt x="91" y="46"/>
                    <a:pt x="92" y="46"/>
                    <a:pt x="92" y="46"/>
                  </a:cubicBezTo>
                  <a:cubicBezTo>
                    <a:pt x="92" y="46"/>
                    <a:pt x="92" y="46"/>
                    <a:pt x="92" y="46"/>
                  </a:cubicBezTo>
                  <a:cubicBezTo>
                    <a:pt x="92" y="46"/>
                    <a:pt x="92" y="46"/>
                    <a:pt x="92" y="46"/>
                  </a:cubicBezTo>
                  <a:cubicBezTo>
                    <a:pt x="92" y="46"/>
                    <a:pt x="92" y="46"/>
                    <a:pt x="92" y="46"/>
                  </a:cubicBezTo>
                  <a:cubicBezTo>
                    <a:pt x="93" y="46"/>
                    <a:pt x="93" y="47"/>
                    <a:pt x="93" y="47"/>
                  </a:cubicBezTo>
                  <a:cubicBezTo>
                    <a:pt x="94" y="48"/>
                    <a:pt x="94" y="48"/>
                    <a:pt x="94" y="49"/>
                  </a:cubicBezTo>
                  <a:cubicBezTo>
                    <a:pt x="93" y="49"/>
                    <a:pt x="93" y="49"/>
                    <a:pt x="93" y="49"/>
                  </a:cubicBezTo>
                  <a:cubicBezTo>
                    <a:pt x="94" y="50"/>
                    <a:pt x="94" y="49"/>
                    <a:pt x="94" y="49"/>
                  </a:cubicBezTo>
                  <a:cubicBezTo>
                    <a:pt x="94" y="49"/>
                    <a:pt x="94" y="49"/>
                    <a:pt x="94" y="49"/>
                  </a:cubicBezTo>
                  <a:cubicBezTo>
                    <a:pt x="94" y="49"/>
                    <a:pt x="94" y="49"/>
                    <a:pt x="94" y="49"/>
                  </a:cubicBezTo>
                  <a:cubicBezTo>
                    <a:pt x="95" y="49"/>
                    <a:pt x="95" y="50"/>
                    <a:pt x="95" y="50"/>
                  </a:cubicBezTo>
                  <a:cubicBezTo>
                    <a:pt x="95" y="50"/>
                    <a:pt x="95" y="50"/>
                    <a:pt x="95" y="50"/>
                  </a:cubicBezTo>
                  <a:cubicBezTo>
                    <a:pt x="95" y="50"/>
                    <a:pt x="95" y="50"/>
                    <a:pt x="95" y="50"/>
                  </a:cubicBezTo>
                  <a:cubicBezTo>
                    <a:pt x="95" y="50"/>
                    <a:pt x="95" y="50"/>
                    <a:pt x="95" y="50"/>
                  </a:cubicBezTo>
                  <a:cubicBezTo>
                    <a:pt x="95" y="50"/>
                    <a:pt x="95" y="50"/>
                    <a:pt x="95" y="50"/>
                  </a:cubicBezTo>
                  <a:cubicBezTo>
                    <a:pt x="95" y="50"/>
                    <a:pt x="95" y="50"/>
                    <a:pt x="96" y="50"/>
                  </a:cubicBezTo>
                  <a:cubicBezTo>
                    <a:pt x="96" y="50"/>
                    <a:pt x="96" y="51"/>
                    <a:pt x="96" y="51"/>
                  </a:cubicBezTo>
                  <a:cubicBezTo>
                    <a:pt x="96" y="51"/>
                    <a:pt x="96" y="51"/>
                    <a:pt x="97" y="51"/>
                  </a:cubicBezTo>
                  <a:cubicBezTo>
                    <a:pt x="97" y="52"/>
                    <a:pt x="98" y="52"/>
                    <a:pt x="98" y="52"/>
                  </a:cubicBezTo>
                  <a:cubicBezTo>
                    <a:pt x="99" y="52"/>
                    <a:pt x="100" y="52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5"/>
                  </a:cubicBezTo>
                  <a:cubicBezTo>
                    <a:pt x="100" y="55"/>
                    <a:pt x="100" y="55"/>
                    <a:pt x="101" y="56"/>
                  </a:cubicBezTo>
                  <a:cubicBezTo>
                    <a:pt x="102" y="56"/>
                    <a:pt x="102" y="56"/>
                    <a:pt x="102" y="56"/>
                  </a:cubicBezTo>
                  <a:cubicBezTo>
                    <a:pt x="102" y="56"/>
                    <a:pt x="102" y="56"/>
                    <a:pt x="102" y="56"/>
                  </a:cubicBezTo>
                  <a:cubicBezTo>
                    <a:pt x="102" y="56"/>
                    <a:pt x="103" y="56"/>
                    <a:pt x="103" y="57"/>
                  </a:cubicBezTo>
                  <a:cubicBezTo>
                    <a:pt x="103" y="57"/>
                    <a:pt x="103" y="58"/>
                    <a:pt x="103" y="58"/>
                  </a:cubicBezTo>
                  <a:cubicBezTo>
                    <a:pt x="103" y="58"/>
                    <a:pt x="103" y="58"/>
                    <a:pt x="103" y="58"/>
                  </a:cubicBezTo>
                  <a:cubicBezTo>
                    <a:pt x="103" y="58"/>
                    <a:pt x="103" y="58"/>
                    <a:pt x="103" y="58"/>
                  </a:cubicBezTo>
                  <a:cubicBezTo>
                    <a:pt x="103" y="58"/>
                    <a:pt x="103" y="58"/>
                    <a:pt x="103" y="59"/>
                  </a:cubicBezTo>
                  <a:cubicBezTo>
                    <a:pt x="104" y="59"/>
                    <a:pt x="104" y="59"/>
                    <a:pt x="105" y="59"/>
                  </a:cubicBezTo>
                  <a:cubicBezTo>
                    <a:pt x="105" y="60"/>
                    <a:pt x="106" y="60"/>
                    <a:pt x="106" y="60"/>
                  </a:cubicBezTo>
                  <a:cubicBezTo>
                    <a:pt x="106" y="60"/>
                    <a:pt x="106" y="61"/>
                    <a:pt x="106" y="61"/>
                  </a:cubicBezTo>
                  <a:cubicBezTo>
                    <a:pt x="106" y="61"/>
                    <a:pt x="106" y="61"/>
                    <a:pt x="106" y="62"/>
                  </a:cubicBezTo>
                  <a:cubicBezTo>
                    <a:pt x="106" y="62"/>
                    <a:pt x="106" y="62"/>
                    <a:pt x="107" y="62"/>
                  </a:cubicBezTo>
                  <a:cubicBezTo>
                    <a:pt x="107" y="62"/>
                    <a:pt x="107" y="62"/>
                    <a:pt x="107" y="62"/>
                  </a:cubicBezTo>
                  <a:cubicBezTo>
                    <a:pt x="107" y="62"/>
                    <a:pt x="107" y="63"/>
                    <a:pt x="107" y="63"/>
                  </a:cubicBezTo>
                  <a:cubicBezTo>
                    <a:pt x="107" y="63"/>
                    <a:pt x="108" y="63"/>
                    <a:pt x="108" y="63"/>
                  </a:cubicBezTo>
                  <a:cubicBezTo>
                    <a:pt x="108" y="63"/>
                    <a:pt x="108" y="63"/>
                    <a:pt x="109" y="63"/>
                  </a:cubicBezTo>
                  <a:cubicBezTo>
                    <a:pt x="110" y="63"/>
                    <a:pt x="110" y="63"/>
                    <a:pt x="110" y="63"/>
                  </a:cubicBezTo>
                  <a:cubicBezTo>
                    <a:pt x="110" y="64"/>
                    <a:pt x="110" y="63"/>
                    <a:pt x="110" y="63"/>
                  </a:cubicBezTo>
                  <a:cubicBezTo>
                    <a:pt x="111" y="63"/>
                    <a:pt x="111" y="63"/>
                    <a:pt x="112" y="63"/>
                  </a:cubicBezTo>
                  <a:cubicBezTo>
                    <a:pt x="112" y="63"/>
                    <a:pt x="112" y="64"/>
                    <a:pt x="112" y="64"/>
                  </a:cubicBezTo>
                  <a:cubicBezTo>
                    <a:pt x="112" y="64"/>
                    <a:pt x="112" y="64"/>
                    <a:pt x="112" y="64"/>
                  </a:cubicBezTo>
                  <a:cubicBezTo>
                    <a:pt x="112" y="64"/>
                    <a:pt x="112" y="64"/>
                    <a:pt x="112" y="64"/>
                  </a:cubicBezTo>
                  <a:cubicBezTo>
                    <a:pt x="112" y="64"/>
                    <a:pt x="112" y="64"/>
                    <a:pt x="112" y="64"/>
                  </a:cubicBezTo>
                  <a:cubicBezTo>
                    <a:pt x="113" y="64"/>
                    <a:pt x="113" y="64"/>
                    <a:pt x="113" y="64"/>
                  </a:cubicBezTo>
                  <a:cubicBezTo>
                    <a:pt x="113" y="64"/>
                    <a:pt x="113" y="65"/>
                    <a:pt x="113" y="65"/>
                  </a:cubicBezTo>
                  <a:cubicBezTo>
                    <a:pt x="114" y="65"/>
                    <a:pt x="114" y="65"/>
                    <a:pt x="113" y="65"/>
                  </a:cubicBezTo>
                  <a:cubicBezTo>
                    <a:pt x="113" y="65"/>
                    <a:pt x="113" y="65"/>
                    <a:pt x="113" y="65"/>
                  </a:cubicBezTo>
                  <a:cubicBezTo>
                    <a:pt x="113" y="65"/>
                    <a:pt x="113" y="65"/>
                    <a:pt x="113" y="65"/>
                  </a:cubicBezTo>
                  <a:cubicBezTo>
                    <a:pt x="113" y="66"/>
                    <a:pt x="112" y="66"/>
                    <a:pt x="111" y="65"/>
                  </a:cubicBezTo>
                  <a:cubicBezTo>
                    <a:pt x="111" y="65"/>
                    <a:pt x="110" y="64"/>
                    <a:pt x="110" y="65"/>
                  </a:cubicBezTo>
                  <a:cubicBezTo>
                    <a:pt x="110" y="65"/>
                    <a:pt x="110" y="65"/>
                    <a:pt x="110" y="65"/>
                  </a:cubicBezTo>
                  <a:cubicBezTo>
                    <a:pt x="110" y="65"/>
                    <a:pt x="110" y="65"/>
                    <a:pt x="110" y="65"/>
                  </a:cubicBezTo>
                  <a:cubicBezTo>
                    <a:pt x="110" y="65"/>
                    <a:pt x="110" y="65"/>
                    <a:pt x="110" y="65"/>
                  </a:cubicBezTo>
                  <a:cubicBezTo>
                    <a:pt x="109" y="65"/>
                    <a:pt x="109" y="65"/>
                    <a:pt x="109" y="65"/>
                  </a:cubicBezTo>
                  <a:cubicBezTo>
                    <a:pt x="109" y="65"/>
                    <a:pt x="109" y="65"/>
                    <a:pt x="109" y="65"/>
                  </a:cubicBezTo>
                  <a:cubicBezTo>
                    <a:pt x="109" y="65"/>
                    <a:pt x="109" y="65"/>
                    <a:pt x="109" y="65"/>
                  </a:cubicBezTo>
                  <a:cubicBezTo>
                    <a:pt x="109" y="65"/>
                    <a:pt x="109" y="65"/>
                    <a:pt x="109" y="65"/>
                  </a:cubicBezTo>
                  <a:cubicBezTo>
                    <a:pt x="109" y="65"/>
                    <a:pt x="108" y="65"/>
                    <a:pt x="108" y="65"/>
                  </a:cubicBezTo>
                  <a:cubicBezTo>
                    <a:pt x="108" y="65"/>
                    <a:pt x="107" y="65"/>
                    <a:pt x="107" y="64"/>
                  </a:cubicBezTo>
                  <a:close/>
                  <a:moveTo>
                    <a:pt x="110" y="57"/>
                  </a:moveTo>
                  <a:cubicBezTo>
                    <a:pt x="110" y="56"/>
                    <a:pt x="109" y="56"/>
                    <a:pt x="109" y="56"/>
                  </a:cubicBezTo>
                  <a:cubicBezTo>
                    <a:pt x="109" y="56"/>
                    <a:pt x="109" y="55"/>
                    <a:pt x="109" y="55"/>
                  </a:cubicBezTo>
                  <a:cubicBezTo>
                    <a:pt x="109" y="55"/>
                    <a:pt x="109" y="55"/>
                    <a:pt x="109" y="55"/>
                  </a:cubicBezTo>
                  <a:cubicBezTo>
                    <a:pt x="109" y="55"/>
                    <a:pt x="109" y="55"/>
                    <a:pt x="108" y="55"/>
                  </a:cubicBezTo>
                  <a:cubicBezTo>
                    <a:pt x="108" y="55"/>
                    <a:pt x="108" y="55"/>
                    <a:pt x="108" y="54"/>
                  </a:cubicBezTo>
                  <a:cubicBezTo>
                    <a:pt x="108" y="54"/>
                    <a:pt x="108" y="54"/>
                    <a:pt x="108" y="54"/>
                  </a:cubicBezTo>
                  <a:cubicBezTo>
                    <a:pt x="108" y="55"/>
                    <a:pt x="108" y="55"/>
                    <a:pt x="107" y="54"/>
                  </a:cubicBezTo>
                  <a:cubicBezTo>
                    <a:pt x="107" y="54"/>
                    <a:pt x="106" y="53"/>
                    <a:pt x="106" y="53"/>
                  </a:cubicBezTo>
                  <a:cubicBezTo>
                    <a:pt x="106" y="53"/>
                    <a:pt x="106" y="53"/>
                    <a:pt x="106" y="53"/>
                  </a:cubicBezTo>
                  <a:cubicBezTo>
                    <a:pt x="106" y="53"/>
                    <a:pt x="106" y="53"/>
                    <a:pt x="106" y="53"/>
                  </a:cubicBezTo>
                  <a:cubicBezTo>
                    <a:pt x="106" y="53"/>
                    <a:pt x="105" y="53"/>
                    <a:pt x="105" y="53"/>
                  </a:cubicBezTo>
                  <a:cubicBezTo>
                    <a:pt x="105" y="53"/>
                    <a:pt x="105" y="53"/>
                    <a:pt x="105" y="53"/>
                  </a:cubicBezTo>
                  <a:cubicBezTo>
                    <a:pt x="105" y="52"/>
                    <a:pt x="105" y="52"/>
                    <a:pt x="104" y="52"/>
                  </a:cubicBezTo>
                  <a:cubicBezTo>
                    <a:pt x="104" y="52"/>
                    <a:pt x="104" y="52"/>
                    <a:pt x="104" y="52"/>
                  </a:cubicBezTo>
                  <a:cubicBezTo>
                    <a:pt x="104" y="52"/>
                    <a:pt x="104" y="52"/>
                    <a:pt x="104" y="52"/>
                  </a:cubicBezTo>
                  <a:cubicBezTo>
                    <a:pt x="103" y="52"/>
                    <a:pt x="103" y="52"/>
                    <a:pt x="103" y="51"/>
                  </a:cubicBezTo>
                  <a:cubicBezTo>
                    <a:pt x="103" y="51"/>
                    <a:pt x="103" y="50"/>
                    <a:pt x="102" y="50"/>
                  </a:cubicBezTo>
                  <a:cubicBezTo>
                    <a:pt x="102" y="50"/>
                    <a:pt x="102" y="50"/>
                    <a:pt x="102" y="50"/>
                  </a:cubicBezTo>
                  <a:cubicBezTo>
                    <a:pt x="102" y="50"/>
                    <a:pt x="102" y="50"/>
                    <a:pt x="102" y="50"/>
                  </a:cubicBezTo>
                  <a:cubicBezTo>
                    <a:pt x="102" y="50"/>
                    <a:pt x="102" y="49"/>
                    <a:pt x="102" y="49"/>
                  </a:cubicBezTo>
                  <a:cubicBezTo>
                    <a:pt x="102" y="49"/>
                    <a:pt x="102" y="49"/>
                    <a:pt x="102" y="49"/>
                  </a:cubicBezTo>
                  <a:cubicBezTo>
                    <a:pt x="102" y="49"/>
                    <a:pt x="102" y="49"/>
                    <a:pt x="101" y="49"/>
                  </a:cubicBezTo>
                  <a:cubicBezTo>
                    <a:pt x="101" y="49"/>
                    <a:pt x="101" y="49"/>
                    <a:pt x="101" y="49"/>
                  </a:cubicBezTo>
                  <a:cubicBezTo>
                    <a:pt x="101" y="50"/>
                    <a:pt x="100" y="50"/>
                    <a:pt x="100" y="50"/>
                  </a:cubicBezTo>
                  <a:cubicBezTo>
                    <a:pt x="99" y="49"/>
                    <a:pt x="99" y="49"/>
                    <a:pt x="99" y="47"/>
                  </a:cubicBezTo>
                  <a:cubicBezTo>
                    <a:pt x="99" y="47"/>
                    <a:pt x="99" y="46"/>
                    <a:pt x="99" y="46"/>
                  </a:cubicBezTo>
                  <a:cubicBezTo>
                    <a:pt x="99" y="46"/>
                    <a:pt x="99" y="46"/>
                    <a:pt x="98" y="46"/>
                  </a:cubicBezTo>
                  <a:cubicBezTo>
                    <a:pt x="98" y="46"/>
                    <a:pt x="98" y="46"/>
                    <a:pt x="98" y="46"/>
                  </a:cubicBezTo>
                  <a:cubicBezTo>
                    <a:pt x="98" y="46"/>
                    <a:pt x="97" y="46"/>
                    <a:pt x="97" y="46"/>
                  </a:cubicBezTo>
                  <a:cubicBezTo>
                    <a:pt x="97" y="46"/>
                    <a:pt x="97" y="46"/>
                    <a:pt x="97" y="46"/>
                  </a:cubicBezTo>
                  <a:cubicBezTo>
                    <a:pt x="97" y="46"/>
                    <a:pt x="97" y="46"/>
                    <a:pt x="96" y="45"/>
                  </a:cubicBezTo>
                  <a:cubicBezTo>
                    <a:pt x="96" y="45"/>
                    <a:pt x="96" y="44"/>
                    <a:pt x="96" y="44"/>
                  </a:cubicBezTo>
                  <a:cubicBezTo>
                    <a:pt x="96" y="44"/>
                    <a:pt x="96" y="44"/>
                    <a:pt x="96" y="44"/>
                  </a:cubicBezTo>
                  <a:cubicBezTo>
                    <a:pt x="96" y="44"/>
                    <a:pt x="96" y="43"/>
                    <a:pt x="96" y="43"/>
                  </a:cubicBezTo>
                  <a:cubicBezTo>
                    <a:pt x="96" y="43"/>
                    <a:pt x="96" y="43"/>
                    <a:pt x="96" y="43"/>
                  </a:cubicBezTo>
                  <a:cubicBezTo>
                    <a:pt x="96" y="43"/>
                    <a:pt x="96" y="43"/>
                    <a:pt x="96" y="43"/>
                  </a:cubicBezTo>
                  <a:cubicBezTo>
                    <a:pt x="96" y="43"/>
                    <a:pt x="96" y="43"/>
                    <a:pt x="96" y="43"/>
                  </a:cubicBezTo>
                  <a:cubicBezTo>
                    <a:pt x="96" y="43"/>
                    <a:pt x="95" y="43"/>
                    <a:pt x="95" y="43"/>
                  </a:cubicBezTo>
                  <a:cubicBezTo>
                    <a:pt x="95" y="43"/>
                    <a:pt x="95" y="43"/>
                    <a:pt x="95" y="43"/>
                  </a:cubicBezTo>
                  <a:cubicBezTo>
                    <a:pt x="95" y="43"/>
                    <a:pt x="95" y="44"/>
                    <a:pt x="95" y="44"/>
                  </a:cubicBezTo>
                  <a:cubicBezTo>
                    <a:pt x="94" y="43"/>
                    <a:pt x="94" y="42"/>
                    <a:pt x="94" y="41"/>
                  </a:cubicBezTo>
                  <a:cubicBezTo>
                    <a:pt x="94" y="40"/>
                    <a:pt x="93" y="40"/>
                    <a:pt x="93" y="40"/>
                  </a:cubicBezTo>
                  <a:cubicBezTo>
                    <a:pt x="92" y="40"/>
                    <a:pt x="92" y="39"/>
                    <a:pt x="92" y="40"/>
                  </a:cubicBezTo>
                  <a:cubicBezTo>
                    <a:pt x="92" y="40"/>
                    <a:pt x="92" y="40"/>
                    <a:pt x="92" y="40"/>
                  </a:cubicBezTo>
                  <a:cubicBezTo>
                    <a:pt x="92" y="40"/>
                    <a:pt x="92" y="40"/>
                    <a:pt x="92" y="40"/>
                  </a:cubicBezTo>
                  <a:cubicBezTo>
                    <a:pt x="92" y="40"/>
                    <a:pt x="91" y="39"/>
                    <a:pt x="91" y="38"/>
                  </a:cubicBezTo>
                  <a:cubicBezTo>
                    <a:pt x="91" y="38"/>
                    <a:pt x="91" y="37"/>
                    <a:pt x="91" y="37"/>
                  </a:cubicBezTo>
                  <a:cubicBezTo>
                    <a:pt x="91" y="37"/>
                    <a:pt x="91" y="37"/>
                    <a:pt x="91" y="37"/>
                  </a:cubicBezTo>
                  <a:cubicBezTo>
                    <a:pt x="91" y="37"/>
                    <a:pt x="91" y="36"/>
                    <a:pt x="91" y="36"/>
                  </a:cubicBezTo>
                  <a:cubicBezTo>
                    <a:pt x="90" y="36"/>
                    <a:pt x="90" y="35"/>
                    <a:pt x="89" y="36"/>
                  </a:cubicBezTo>
                  <a:cubicBezTo>
                    <a:pt x="89" y="36"/>
                    <a:pt x="89" y="36"/>
                    <a:pt x="89" y="36"/>
                  </a:cubicBezTo>
                  <a:cubicBezTo>
                    <a:pt x="89" y="36"/>
                    <a:pt x="88" y="35"/>
                    <a:pt x="88" y="35"/>
                  </a:cubicBezTo>
                  <a:cubicBezTo>
                    <a:pt x="88" y="34"/>
                    <a:pt x="88" y="34"/>
                    <a:pt x="88" y="34"/>
                  </a:cubicBezTo>
                  <a:cubicBezTo>
                    <a:pt x="88" y="33"/>
                    <a:pt x="87" y="33"/>
                    <a:pt x="87" y="33"/>
                  </a:cubicBezTo>
                  <a:cubicBezTo>
                    <a:pt x="87" y="33"/>
                    <a:pt x="87" y="33"/>
                    <a:pt x="87" y="33"/>
                  </a:cubicBezTo>
                  <a:cubicBezTo>
                    <a:pt x="87" y="33"/>
                    <a:pt x="87" y="33"/>
                    <a:pt x="87" y="33"/>
                  </a:cubicBezTo>
                  <a:cubicBezTo>
                    <a:pt x="87" y="34"/>
                    <a:pt x="86" y="34"/>
                    <a:pt x="86" y="34"/>
                  </a:cubicBezTo>
                  <a:cubicBezTo>
                    <a:pt x="86" y="34"/>
                    <a:pt x="86" y="34"/>
                    <a:pt x="86" y="34"/>
                  </a:cubicBezTo>
                  <a:cubicBezTo>
                    <a:pt x="85" y="34"/>
                    <a:pt x="85" y="34"/>
                    <a:pt x="85" y="34"/>
                  </a:cubicBezTo>
                  <a:cubicBezTo>
                    <a:pt x="85" y="33"/>
                    <a:pt x="85" y="33"/>
                    <a:pt x="85" y="33"/>
                  </a:cubicBezTo>
                  <a:cubicBezTo>
                    <a:pt x="85" y="33"/>
                    <a:pt x="85" y="33"/>
                    <a:pt x="85" y="32"/>
                  </a:cubicBezTo>
                  <a:cubicBezTo>
                    <a:pt x="84" y="31"/>
                    <a:pt x="84" y="31"/>
                    <a:pt x="84" y="32"/>
                  </a:cubicBezTo>
                  <a:cubicBezTo>
                    <a:pt x="83" y="32"/>
                    <a:pt x="83" y="32"/>
                    <a:pt x="83" y="32"/>
                  </a:cubicBezTo>
                  <a:cubicBezTo>
                    <a:pt x="83" y="32"/>
                    <a:pt x="83" y="32"/>
                    <a:pt x="83" y="32"/>
                  </a:cubicBezTo>
                  <a:cubicBezTo>
                    <a:pt x="83" y="33"/>
                    <a:pt x="82" y="33"/>
                    <a:pt x="82" y="33"/>
                  </a:cubicBezTo>
                  <a:cubicBezTo>
                    <a:pt x="82" y="33"/>
                    <a:pt x="82" y="33"/>
                    <a:pt x="82" y="33"/>
                  </a:cubicBezTo>
                  <a:cubicBezTo>
                    <a:pt x="82" y="33"/>
                    <a:pt x="82" y="34"/>
                    <a:pt x="82" y="34"/>
                  </a:cubicBezTo>
                  <a:cubicBezTo>
                    <a:pt x="81" y="33"/>
                    <a:pt x="81" y="32"/>
                    <a:pt x="81" y="32"/>
                  </a:cubicBezTo>
                  <a:cubicBezTo>
                    <a:pt x="82" y="31"/>
                    <a:pt x="82" y="31"/>
                    <a:pt x="82" y="31"/>
                  </a:cubicBezTo>
                  <a:cubicBezTo>
                    <a:pt x="82" y="31"/>
                    <a:pt x="82" y="31"/>
                    <a:pt x="82" y="31"/>
                  </a:cubicBezTo>
                  <a:cubicBezTo>
                    <a:pt x="82" y="31"/>
                    <a:pt x="82" y="31"/>
                    <a:pt x="82" y="31"/>
                  </a:cubicBezTo>
                  <a:cubicBezTo>
                    <a:pt x="83" y="30"/>
                    <a:pt x="83" y="30"/>
                    <a:pt x="83" y="30"/>
                  </a:cubicBezTo>
                  <a:cubicBezTo>
                    <a:pt x="83" y="30"/>
                    <a:pt x="83" y="30"/>
                    <a:pt x="84" y="30"/>
                  </a:cubicBezTo>
                  <a:cubicBezTo>
                    <a:pt x="84" y="29"/>
                    <a:pt x="85" y="29"/>
                    <a:pt x="85" y="29"/>
                  </a:cubicBezTo>
                  <a:cubicBezTo>
                    <a:pt x="85" y="29"/>
                    <a:pt x="85" y="30"/>
                    <a:pt x="85" y="29"/>
                  </a:cubicBezTo>
                  <a:cubicBezTo>
                    <a:pt x="85" y="29"/>
                    <a:pt x="85" y="30"/>
                    <a:pt x="85" y="30"/>
                  </a:cubicBezTo>
                  <a:cubicBezTo>
                    <a:pt x="85" y="30"/>
                    <a:pt x="85" y="30"/>
                    <a:pt x="86" y="30"/>
                  </a:cubicBezTo>
                  <a:cubicBezTo>
                    <a:pt x="86" y="30"/>
                    <a:pt x="86" y="30"/>
                    <a:pt x="86" y="30"/>
                  </a:cubicBezTo>
                  <a:cubicBezTo>
                    <a:pt x="85" y="31"/>
                    <a:pt x="86" y="31"/>
                    <a:pt x="86" y="31"/>
                  </a:cubicBezTo>
                  <a:cubicBezTo>
                    <a:pt x="86" y="31"/>
                    <a:pt x="86" y="31"/>
                    <a:pt x="86" y="31"/>
                  </a:cubicBezTo>
                  <a:cubicBezTo>
                    <a:pt x="86" y="31"/>
                    <a:pt x="86" y="31"/>
                    <a:pt x="86" y="31"/>
                  </a:cubicBezTo>
                  <a:cubicBezTo>
                    <a:pt x="86" y="31"/>
                    <a:pt x="86" y="31"/>
                    <a:pt x="86" y="31"/>
                  </a:cubicBezTo>
                  <a:cubicBezTo>
                    <a:pt x="86" y="32"/>
                    <a:pt x="86" y="32"/>
                    <a:pt x="86" y="32"/>
                  </a:cubicBezTo>
                  <a:cubicBezTo>
                    <a:pt x="86" y="32"/>
                    <a:pt x="86" y="32"/>
                    <a:pt x="86" y="32"/>
                  </a:cubicBezTo>
                  <a:cubicBezTo>
                    <a:pt x="86" y="32"/>
                    <a:pt x="86" y="32"/>
                    <a:pt x="86" y="32"/>
                  </a:cubicBezTo>
                  <a:cubicBezTo>
                    <a:pt x="86" y="32"/>
                    <a:pt x="86" y="32"/>
                    <a:pt x="86" y="32"/>
                  </a:cubicBezTo>
                  <a:cubicBezTo>
                    <a:pt x="86" y="32"/>
                    <a:pt x="87" y="31"/>
                    <a:pt x="87" y="31"/>
                  </a:cubicBezTo>
                  <a:cubicBezTo>
                    <a:pt x="87" y="31"/>
                    <a:pt x="87" y="31"/>
                    <a:pt x="87" y="31"/>
                  </a:cubicBezTo>
                  <a:cubicBezTo>
                    <a:pt x="88" y="31"/>
                    <a:pt x="88" y="31"/>
                    <a:pt x="88" y="31"/>
                  </a:cubicBezTo>
                  <a:cubicBezTo>
                    <a:pt x="88" y="31"/>
                    <a:pt x="88" y="31"/>
                    <a:pt x="88" y="31"/>
                  </a:cubicBezTo>
                  <a:cubicBezTo>
                    <a:pt x="88" y="31"/>
                    <a:pt x="88" y="32"/>
                    <a:pt x="88" y="32"/>
                  </a:cubicBezTo>
                  <a:cubicBezTo>
                    <a:pt x="88" y="32"/>
                    <a:pt x="89" y="32"/>
                    <a:pt x="89" y="32"/>
                  </a:cubicBezTo>
                  <a:cubicBezTo>
                    <a:pt x="89" y="32"/>
                    <a:pt x="89" y="32"/>
                    <a:pt x="89" y="33"/>
                  </a:cubicBezTo>
                  <a:cubicBezTo>
                    <a:pt x="89" y="33"/>
                    <a:pt x="89" y="33"/>
                    <a:pt x="89" y="33"/>
                  </a:cubicBezTo>
                  <a:cubicBezTo>
                    <a:pt x="89" y="33"/>
                    <a:pt x="89" y="33"/>
                    <a:pt x="89" y="33"/>
                  </a:cubicBezTo>
                  <a:cubicBezTo>
                    <a:pt x="89" y="33"/>
                    <a:pt x="90" y="34"/>
                    <a:pt x="90" y="34"/>
                  </a:cubicBezTo>
                  <a:cubicBezTo>
                    <a:pt x="90" y="34"/>
                    <a:pt x="90" y="34"/>
                    <a:pt x="90" y="34"/>
                  </a:cubicBezTo>
                  <a:cubicBezTo>
                    <a:pt x="90" y="34"/>
                    <a:pt x="90" y="34"/>
                    <a:pt x="90" y="34"/>
                  </a:cubicBezTo>
                  <a:cubicBezTo>
                    <a:pt x="91" y="33"/>
                    <a:pt x="92" y="34"/>
                    <a:pt x="92" y="35"/>
                  </a:cubicBezTo>
                  <a:cubicBezTo>
                    <a:pt x="91" y="35"/>
                    <a:pt x="92" y="35"/>
                    <a:pt x="92" y="36"/>
                  </a:cubicBezTo>
                  <a:cubicBezTo>
                    <a:pt x="92" y="36"/>
                    <a:pt x="92" y="37"/>
                    <a:pt x="92" y="37"/>
                  </a:cubicBezTo>
                  <a:cubicBezTo>
                    <a:pt x="92" y="37"/>
                    <a:pt x="92" y="37"/>
                    <a:pt x="92" y="38"/>
                  </a:cubicBezTo>
                  <a:cubicBezTo>
                    <a:pt x="92" y="38"/>
                    <a:pt x="92" y="38"/>
                    <a:pt x="92" y="38"/>
                  </a:cubicBezTo>
                  <a:cubicBezTo>
                    <a:pt x="92" y="38"/>
                    <a:pt x="92" y="38"/>
                    <a:pt x="93" y="38"/>
                  </a:cubicBezTo>
                  <a:cubicBezTo>
                    <a:pt x="93" y="38"/>
                    <a:pt x="93" y="38"/>
                    <a:pt x="93" y="38"/>
                  </a:cubicBezTo>
                  <a:cubicBezTo>
                    <a:pt x="94" y="38"/>
                    <a:pt x="94" y="38"/>
                    <a:pt x="94" y="38"/>
                  </a:cubicBezTo>
                  <a:cubicBezTo>
                    <a:pt x="94" y="38"/>
                    <a:pt x="94" y="39"/>
                    <a:pt x="94" y="39"/>
                  </a:cubicBezTo>
                  <a:cubicBezTo>
                    <a:pt x="94" y="39"/>
                    <a:pt x="94" y="39"/>
                    <a:pt x="94" y="39"/>
                  </a:cubicBezTo>
                  <a:cubicBezTo>
                    <a:pt x="94" y="39"/>
                    <a:pt x="94" y="38"/>
                    <a:pt x="94" y="39"/>
                  </a:cubicBezTo>
                  <a:cubicBezTo>
                    <a:pt x="94" y="39"/>
                    <a:pt x="95" y="39"/>
                    <a:pt x="95" y="39"/>
                  </a:cubicBezTo>
                  <a:cubicBezTo>
                    <a:pt x="95" y="39"/>
                    <a:pt x="95" y="40"/>
                    <a:pt x="95" y="40"/>
                  </a:cubicBezTo>
                  <a:cubicBezTo>
                    <a:pt x="95" y="40"/>
                    <a:pt x="95" y="40"/>
                    <a:pt x="95" y="40"/>
                  </a:cubicBezTo>
                  <a:cubicBezTo>
                    <a:pt x="95" y="40"/>
                    <a:pt x="95" y="41"/>
                    <a:pt x="95" y="41"/>
                  </a:cubicBezTo>
                  <a:cubicBezTo>
                    <a:pt x="95" y="41"/>
                    <a:pt x="95" y="41"/>
                    <a:pt x="95" y="41"/>
                  </a:cubicBezTo>
                  <a:cubicBezTo>
                    <a:pt x="95" y="41"/>
                    <a:pt x="95" y="41"/>
                    <a:pt x="95" y="41"/>
                  </a:cubicBezTo>
                  <a:cubicBezTo>
                    <a:pt x="94" y="41"/>
                    <a:pt x="94" y="42"/>
                    <a:pt x="95" y="42"/>
                  </a:cubicBezTo>
                  <a:cubicBezTo>
                    <a:pt x="95" y="42"/>
                    <a:pt x="95" y="42"/>
                    <a:pt x="95" y="42"/>
                  </a:cubicBezTo>
                  <a:cubicBezTo>
                    <a:pt x="95" y="42"/>
                    <a:pt x="95" y="42"/>
                    <a:pt x="96" y="42"/>
                  </a:cubicBezTo>
                  <a:cubicBezTo>
                    <a:pt x="96" y="42"/>
                    <a:pt x="96" y="42"/>
                    <a:pt x="97" y="42"/>
                  </a:cubicBezTo>
                  <a:cubicBezTo>
                    <a:pt x="97" y="42"/>
                    <a:pt x="97" y="42"/>
                    <a:pt x="97" y="42"/>
                  </a:cubicBezTo>
                  <a:cubicBezTo>
                    <a:pt x="97" y="43"/>
                    <a:pt x="97" y="43"/>
                    <a:pt x="97" y="43"/>
                  </a:cubicBezTo>
                  <a:cubicBezTo>
                    <a:pt x="97" y="43"/>
                    <a:pt x="97" y="43"/>
                    <a:pt x="97" y="43"/>
                  </a:cubicBezTo>
                  <a:cubicBezTo>
                    <a:pt x="97" y="43"/>
                    <a:pt x="98" y="44"/>
                    <a:pt x="98" y="45"/>
                  </a:cubicBezTo>
                  <a:cubicBezTo>
                    <a:pt x="98" y="45"/>
                    <a:pt x="99" y="45"/>
                    <a:pt x="99" y="45"/>
                  </a:cubicBezTo>
                  <a:cubicBezTo>
                    <a:pt x="99" y="45"/>
                    <a:pt x="99" y="45"/>
                    <a:pt x="99" y="45"/>
                  </a:cubicBezTo>
                  <a:cubicBezTo>
                    <a:pt x="100" y="45"/>
                    <a:pt x="100" y="45"/>
                    <a:pt x="99" y="46"/>
                  </a:cubicBezTo>
                  <a:cubicBezTo>
                    <a:pt x="99" y="46"/>
                    <a:pt x="99" y="46"/>
                    <a:pt x="99" y="46"/>
                  </a:cubicBezTo>
                  <a:cubicBezTo>
                    <a:pt x="100" y="46"/>
                    <a:pt x="100" y="47"/>
                    <a:pt x="100" y="47"/>
                  </a:cubicBezTo>
                  <a:cubicBezTo>
                    <a:pt x="100" y="47"/>
                    <a:pt x="100" y="47"/>
                    <a:pt x="100" y="47"/>
                  </a:cubicBezTo>
                  <a:cubicBezTo>
                    <a:pt x="100" y="47"/>
                    <a:pt x="100" y="47"/>
                    <a:pt x="100" y="48"/>
                  </a:cubicBezTo>
                  <a:cubicBezTo>
                    <a:pt x="100" y="48"/>
                    <a:pt x="100" y="48"/>
                    <a:pt x="101" y="48"/>
                  </a:cubicBezTo>
                  <a:cubicBezTo>
                    <a:pt x="101" y="48"/>
                    <a:pt x="101" y="48"/>
                    <a:pt x="102" y="48"/>
                  </a:cubicBezTo>
                  <a:cubicBezTo>
                    <a:pt x="102" y="48"/>
                    <a:pt x="102" y="49"/>
                    <a:pt x="103" y="48"/>
                  </a:cubicBezTo>
                  <a:cubicBezTo>
                    <a:pt x="103" y="48"/>
                    <a:pt x="103" y="48"/>
                    <a:pt x="103" y="48"/>
                  </a:cubicBezTo>
                  <a:cubicBezTo>
                    <a:pt x="103" y="49"/>
                    <a:pt x="103" y="49"/>
                    <a:pt x="103" y="49"/>
                  </a:cubicBezTo>
                  <a:cubicBezTo>
                    <a:pt x="104" y="49"/>
                    <a:pt x="104" y="49"/>
                    <a:pt x="104" y="49"/>
                  </a:cubicBezTo>
                  <a:cubicBezTo>
                    <a:pt x="103" y="50"/>
                    <a:pt x="103" y="50"/>
                    <a:pt x="104" y="50"/>
                  </a:cubicBezTo>
                  <a:cubicBezTo>
                    <a:pt x="104" y="50"/>
                    <a:pt x="104" y="50"/>
                    <a:pt x="104" y="51"/>
                  </a:cubicBezTo>
                  <a:cubicBezTo>
                    <a:pt x="104" y="51"/>
                    <a:pt x="105" y="51"/>
                    <a:pt x="105" y="52"/>
                  </a:cubicBezTo>
                  <a:cubicBezTo>
                    <a:pt x="107" y="52"/>
                    <a:pt x="107" y="52"/>
                    <a:pt x="107" y="53"/>
                  </a:cubicBezTo>
                  <a:cubicBezTo>
                    <a:pt x="107" y="53"/>
                    <a:pt x="107" y="53"/>
                    <a:pt x="107" y="53"/>
                  </a:cubicBezTo>
                  <a:cubicBezTo>
                    <a:pt x="107" y="53"/>
                    <a:pt x="107" y="53"/>
                    <a:pt x="107" y="53"/>
                  </a:cubicBezTo>
                  <a:cubicBezTo>
                    <a:pt x="107" y="53"/>
                    <a:pt x="107" y="53"/>
                    <a:pt x="107" y="53"/>
                  </a:cubicBezTo>
                  <a:cubicBezTo>
                    <a:pt x="108" y="53"/>
                    <a:pt x="108" y="53"/>
                    <a:pt x="108" y="53"/>
                  </a:cubicBezTo>
                  <a:cubicBezTo>
                    <a:pt x="108" y="53"/>
                    <a:pt x="108" y="53"/>
                    <a:pt x="108" y="53"/>
                  </a:cubicBezTo>
                  <a:cubicBezTo>
                    <a:pt x="109" y="53"/>
                    <a:pt x="109" y="53"/>
                    <a:pt x="109" y="53"/>
                  </a:cubicBezTo>
                  <a:cubicBezTo>
                    <a:pt x="108" y="53"/>
                    <a:pt x="108" y="53"/>
                    <a:pt x="109" y="53"/>
                  </a:cubicBezTo>
                  <a:cubicBezTo>
                    <a:pt x="109" y="53"/>
                    <a:pt x="109" y="53"/>
                    <a:pt x="109" y="53"/>
                  </a:cubicBezTo>
                  <a:cubicBezTo>
                    <a:pt x="109" y="53"/>
                    <a:pt x="109" y="53"/>
                    <a:pt x="109" y="53"/>
                  </a:cubicBezTo>
                  <a:cubicBezTo>
                    <a:pt x="109" y="54"/>
                    <a:pt x="109" y="54"/>
                    <a:pt x="109" y="54"/>
                  </a:cubicBezTo>
                  <a:cubicBezTo>
                    <a:pt x="109" y="54"/>
                    <a:pt x="109" y="54"/>
                    <a:pt x="110" y="54"/>
                  </a:cubicBezTo>
                  <a:cubicBezTo>
                    <a:pt x="110" y="55"/>
                    <a:pt x="110" y="56"/>
                    <a:pt x="110" y="56"/>
                  </a:cubicBezTo>
                  <a:cubicBezTo>
                    <a:pt x="110" y="57"/>
                    <a:pt x="110" y="57"/>
                    <a:pt x="110" y="57"/>
                  </a:cubicBezTo>
                  <a:cubicBezTo>
                    <a:pt x="110" y="57"/>
                    <a:pt x="110" y="57"/>
                    <a:pt x="110" y="57"/>
                  </a:cubicBezTo>
                  <a:close/>
                  <a:moveTo>
                    <a:pt x="115" y="52"/>
                  </a:moveTo>
                  <a:cubicBezTo>
                    <a:pt x="115" y="52"/>
                    <a:pt x="115" y="52"/>
                    <a:pt x="115" y="52"/>
                  </a:cubicBezTo>
                  <a:cubicBezTo>
                    <a:pt x="115" y="52"/>
                    <a:pt x="115" y="52"/>
                    <a:pt x="115" y="52"/>
                  </a:cubicBezTo>
                  <a:cubicBezTo>
                    <a:pt x="115" y="52"/>
                    <a:pt x="114" y="52"/>
                    <a:pt x="114" y="52"/>
                  </a:cubicBezTo>
                  <a:cubicBezTo>
                    <a:pt x="114" y="52"/>
                    <a:pt x="114" y="52"/>
                    <a:pt x="114" y="52"/>
                  </a:cubicBezTo>
                  <a:cubicBezTo>
                    <a:pt x="114" y="52"/>
                    <a:pt x="114" y="52"/>
                    <a:pt x="114" y="51"/>
                  </a:cubicBezTo>
                  <a:cubicBezTo>
                    <a:pt x="114" y="51"/>
                    <a:pt x="113" y="51"/>
                    <a:pt x="113" y="51"/>
                  </a:cubicBezTo>
                  <a:cubicBezTo>
                    <a:pt x="113" y="51"/>
                    <a:pt x="113" y="51"/>
                    <a:pt x="113" y="51"/>
                  </a:cubicBezTo>
                  <a:cubicBezTo>
                    <a:pt x="113" y="51"/>
                    <a:pt x="113" y="51"/>
                    <a:pt x="113" y="51"/>
                  </a:cubicBezTo>
                  <a:cubicBezTo>
                    <a:pt x="113" y="51"/>
                    <a:pt x="113" y="51"/>
                    <a:pt x="112" y="51"/>
                  </a:cubicBezTo>
                  <a:cubicBezTo>
                    <a:pt x="112" y="50"/>
                    <a:pt x="111" y="49"/>
                    <a:pt x="111" y="48"/>
                  </a:cubicBezTo>
                  <a:cubicBezTo>
                    <a:pt x="111" y="48"/>
                    <a:pt x="111" y="48"/>
                    <a:pt x="111" y="48"/>
                  </a:cubicBezTo>
                  <a:cubicBezTo>
                    <a:pt x="111" y="48"/>
                    <a:pt x="110" y="47"/>
                    <a:pt x="110" y="46"/>
                  </a:cubicBezTo>
                  <a:cubicBezTo>
                    <a:pt x="110" y="46"/>
                    <a:pt x="110" y="45"/>
                    <a:pt x="109" y="45"/>
                  </a:cubicBezTo>
                  <a:cubicBezTo>
                    <a:pt x="108" y="44"/>
                    <a:pt x="108" y="43"/>
                    <a:pt x="108" y="43"/>
                  </a:cubicBezTo>
                  <a:cubicBezTo>
                    <a:pt x="108" y="43"/>
                    <a:pt x="108" y="42"/>
                    <a:pt x="107" y="42"/>
                  </a:cubicBezTo>
                  <a:cubicBezTo>
                    <a:pt x="107" y="42"/>
                    <a:pt x="107" y="41"/>
                    <a:pt x="107" y="41"/>
                  </a:cubicBezTo>
                  <a:cubicBezTo>
                    <a:pt x="107" y="41"/>
                    <a:pt x="107" y="40"/>
                    <a:pt x="106" y="40"/>
                  </a:cubicBezTo>
                  <a:cubicBezTo>
                    <a:pt x="106" y="40"/>
                    <a:pt x="106" y="40"/>
                    <a:pt x="106" y="40"/>
                  </a:cubicBezTo>
                  <a:cubicBezTo>
                    <a:pt x="106" y="40"/>
                    <a:pt x="106" y="40"/>
                    <a:pt x="106" y="40"/>
                  </a:cubicBezTo>
                  <a:cubicBezTo>
                    <a:pt x="106" y="40"/>
                    <a:pt x="106" y="39"/>
                    <a:pt x="106" y="39"/>
                  </a:cubicBezTo>
                  <a:cubicBezTo>
                    <a:pt x="106" y="39"/>
                    <a:pt x="105" y="39"/>
                    <a:pt x="105" y="39"/>
                  </a:cubicBezTo>
                  <a:cubicBezTo>
                    <a:pt x="105" y="39"/>
                    <a:pt x="105" y="39"/>
                    <a:pt x="104" y="39"/>
                  </a:cubicBezTo>
                  <a:cubicBezTo>
                    <a:pt x="104" y="38"/>
                    <a:pt x="104" y="35"/>
                    <a:pt x="104" y="35"/>
                  </a:cubicBezTo>
                  <a:cubicBezTo>
                    <a:pt x="104" y="35"/>
                    <a:pt x="104" y="35"/>
                    <a:pt x="103" y="35"/>
                  </a:cubicBezTo>
                  <a:cubicBezTo>
                    <a:pt x="102" y="35"/>
                    <a:pt x="102" y="34"/>
                    <a:pt x="101" y="34"/>
                  </a:cubicBezTo>
                  <a:cubicBezTo>
                    <a:pt x="101" y="33"/>
                    <a:pt x="101" y="33"/>
                    <a:pt x="101" y="33"/>
                  </a:cubicBezTo>
                  <a:cubicBezTo>
                    <a:pt x="101" y="32"/>
                    <a:pt x="100" y="31"/>
                    <a:pt x="100" y="31"/>
                  </a:cubicBezTo>
                  <a:cubicBezTo>
                    <a:pt x="100" y="31"/>
                    <a:pt x="100" y="31"/>
                    <a:pt x="100" y="31"/>
                  </a:cubicBezTo>
                  <a:cubicBezTo>
                    <a:pt x="99" y="31"/>
                    <a:pt x="98" y="31"/>
                    <a:pt x="98" y="31"/>
                  </a:cubicBezTo>
                  <a:cubicBezTo>
                    <a:pt x="98" y="31"/>
                    <a:pt x="98" y="31"/>
                    <a:pt x="98" y="31"/>
                  </a:cubicBezTo>
                  <a:cubicBezTo>
                    <a:pt x="97" y="31"/>
                    <a:pt x="97" y="30"/>
                    <a:pt x="97" y="29"/>
                  </a:cubicBezTo>
                  <a:cubicBezTo>
                    <a:pt x="97" y="29"/>
                    <a:pt x="97" y="28"/>
                    <a:pt x="97" y="28"/>
                  </a:cubicBezTo>
                  <a:cubicBezTo>
                    <a:pt x="97" y="28"/>
                    <a:pt x="97" y="28"/>
                    <a:pt x="97" y="28"/>
                  </a:cubicBezTo>
                  <a:cubicBezTo>
                    <a:pt x="96" y="28"/>
                    <a:pt x="96" y="28"/>
                    <a:pt x="96" y="27"/>
                  </a:cubicBezTo>
                  <a:cubicBezTo>
                    <a:pt x="95" y="26"/>
                    <a:pt x="95" y="26"/>
                    <a:pt x="95" y="26"/>
                  </a:cubicBezTo>
                  <a:cubicBezTo>
                    <a:pt x="95" y="26"/>
                    <a:pt x="95" y="26"/>
                    <a:pt x="95" y="26"/>
                  </a:cubicBezTo>
                  <a:cubicBezTo>
                    <a:pt x="94" y="26"/>
                    <a:pt x="93" y="27"/>
                    <a:pt x="93" y="26"/>
                  </a:cubicBezTo>
                  <a:cubicBezTo>
                    <a:pt x="93" y="26"/>
                    <a:pt x="92" y="26"/>
                    <a:pt x="92" y="26"/>
                  </a:cubicBezTo>
                  <a:cubicBezTo>
                    <a:pt x="92" y="25"/>
                    <a:pt x="92" y="25"/>
                    <a:pt x="92" y="25"/>
                  </a:cubicBezTo>
                  <a:cubicBezTo>
                    <a:pt x="92" y="24"/>
                    <a:pt x="92" y="24"/>
                    <a:pt x="92" y="24"/>
                  </a:cubicBezTo>
                  <a:cubicBezTo>
                    <a:pt x="92" y="25"/>
                    <a:pt x="92" y="25"/>
                    <a:pt x="92" y="25"/>
                  </a:cubicBezTo>
                  <a:cubicBezTo>
                    <a:pt x="90" y="25"/>
                    <a:pt x="90" y="26"/>
                    <a:pt x="89" y="26"/>
                  </a:cubicBezTo>
                  <a:cubicBezTo>
                    <a:pt x="89" y="25"/>
                    <a:pt x="89" y="25"/>
                    <a:pt x="89" y="25"/>
                  </a:cubicBezTo>
                  <a:cubicBezTo>
                    <a:pt x="88" y="24"/>
                    <a:pt x="88" y="24"/>
                    <a:pt x="88" y="24"/>
                  </a:cubicBezTo>
                  <a:cubicBezTo>
                    <a:pt x="88" y="24"/>
                    <a:pt x="88" y="24"/>
                    <a:pt x="88" y="24"/>
                  </a:cubicBezTo>
                  <a:cubicBezTo>
                    <a:pt x="88" y="24"/>
                    <a:pt x="88" y="25"/>
                    <a:pt x="88" y="25"/>
                  </a:cubicBezTo>
                  <a:cubicBezTo>
                    <a:pt x="88" y="25"/>
                    <a:pt x="87" y="25"/>
                    <a:pt x="87" y="25"/>
                  </a:cubicBezTo>
                  <a:cubicBezTo>
                    <a:pt x="86" y="26"/>
                    <a:pt x="86" y="26"/>
                    <a:pt x="86" y="25"/>
                  </a:cubicBezTo>
                  <a:cubicBezTo>
                    <a:pt x="86" y="25"/>
                    <a:pt x="86" y="25"/>
                    <a:pt x="86" y="25"/>
                  </a:cubicBezTo>
                  <a:cubicBezTo>
                    <a:pt x="85" y="25"/>
                    <a:pt x="85" y="25"/>
                    <a:pt x="85" y="25"/>
                  </a:cubicBezTo>
                  <a:cubicBezTo>
                    <a:pt x="85" y="24"/>
                    <a:pt x="85" y="24"/>
                    <a:pt x="85" y="24"/>
                  </a:cubicBezTo>
                  <a:cubicBezTo>
                    <a:pt x="85" y="24"/>
                    <a:pt x="86" y="24"/>
                    <a:pt x="86" y="23"/>
                  </a:cubicBezTo>
                  <a:cubicBezTo>
                    <a:pt x="86" y="23"/>
                    <a:pt x="86" y="23"/>
                    <a:pt x="87" y="23"/>
                  </a:cubicBezTo>
                  <a:cubicBezTo>
                    <a:pt x="87" y="23"/>
                    <a:pt x="88" y="22"/>
                    <a:pt x="88" y="22"/>
                  </a:cubicBezTo>
                  <a:cubicBezTo>
                    <a:pt x="87" y="22"/>
                    <a:pt x="88" y="21"/>
                    <a:pt x="88" y="22"/>
                  </a:cubicBezTo>
                  <a:cubicBezTo>
                    <a:pt x="88" y="22"/>
                    <a:pt x="89" y="22"/>
                    <a:pt x="88" y="22"/>
                  </a:cubicBezTo>
                  <a:cubicBezTo>
                    <a:pt x="88" y="22"/>
                    <a:pt x="89" y="22"/>
                    <a:pt x="89" y="22"/>
                  </a:cubicBezTo>
                  <a:cubicBezTo>
                    <a:pt x="89" y="22"/>
                    <a:pt x="89" y="22"/>
                    <a:pt x="89" y="22"/>
                  </a:cubicBezTo>
                  <a:cubicBezTo>
                    <a:pt x="89" y="22"/>
                    <a:pt x="89" y="22"/>
                    <a:pt x="89" y="23"/>
                  </a:cubicBezTo>
                  <a:cubicBezTo>
                    <a:pt x="89" y="23"/>
                    <a:pt x="89" y="23"/>
                    <a:pt x="89" y="23"/>
                  </a:cubicBezTo>
                  <a:cubicBezTo>
                    <a:pt x="89" y="23"/>
                    <a:pt x="89" y="24"/>
                    <a:pt x="90" y="24"/>
                  </a:cubicBezTo>
                  <a:cubicBezTo>
                    <a:pt x="90" y="24"/>
                    <a:pt x="90" y="24"/>
                    <a:pt x="90" y="24"/>
                  </a:cubicBezTo>
                  <a:cubicBezTo>
                    <a:pt x="90" y="24"/>
                    <a:pt x="90" y="24"/>
                    <a:pt x="90" y="24"/>
                  </a:cubicBezTo>
                  <a:cubicBezTo>
                    <a:pt x="90" y="24"/>
                    <a:pt x="90" y="24"/>
                    <a:pt x="90" y="24"/>
                  </a:cubicBezTo>
                  <a:cubicBezTo>
                    <a:pt x="90" y="24"/>
                    <a:pt x="90" y="24"/>
                    <a:pt x="90" y="24"/>
                  </a:cubicBezTo>
                  <a:cubicBezTo>
                    <a:pt x="91" y="24"/>
                    <a:pt x="91" y="24"/>
                    <a:pt x="91" y="23"/>
                  </a:cubicBezTo>
                  <a:cubicBezTo>
                    <a:pt x="91" y="23"/>
                    <a:pt x="91" y="23"/>
                    <a:pt x="91" y="23"/>
                  </a:cubicBezTo>
                  <a:cubicBezTo>
                    <a:pt x="91" y="23"/>
                    <a:pt x="91" y="23"/>
                    <a:pt x="91" y="23"/>
                  </a:cubicBezTo>
                  <a:cubicBezTo>
                    <a:pt x="91" y="22"/>
                    <a:pt x="92" y="22"/>
                    <a:pt x="92" y="22"/>
                  </a:cubicBezTo>
                  <a:cubicBezTo>
                    <a:pt x="93" y="23"/>
                    <a:pt x="93" y="24"/>
                    <a:pt x="93" y="24"/>
                  </a:cubicBezTo>
                  <a:cubicBezTo>
                    <a:pt x="93" y="24"/>
                    <a:pt x="93" y="25"/>
                    <a:pt x="93" y="25"/>
                  </a:cubicBezTo>
                  <a:cubicBezTo>
                    <a:pt x="93" y="25"/>
                    <a:pt x="93" y="24"/>
                    <a:pt x="93" y="24"/>
                  </a:cubicBezTo>
                  <a:cubicBezTo>
                    <a:pt x="94" y="24"/>
                    <a:pt x="94" y="24"/>
                    <a:pt x="94" y="24"/>
                  </a:cubicBezTo>
                  <a:cubicBezTo>
                    <a:pt x="94" y="25"/>
                    <a:pt x="94" y="25"/>
                    <a:pt x="94" y="24"/>
                  </a:cubicBezTo>
                  <a:cubicBezTo>
                    <a:pt x="95" y="24"/>
                    <a:pt x="95" y="24"/>
                    <a:pt x="95" y="24"/>
                  </a:cubicBezTo>
                  <a:cubicBezTo>
                    <a:pt x="95" y="24"/>
                    <a:pt x="95" y="25"/>
                    <a:pt x="95" y="24"/>
                  </a:cubicBezTo>
                  <a:cubicBezTo>
                    <a:pt x="95" y="24"/>
                    <a:pt x="96" y="24"/>
                    <a:pt x="96" y="25"/>
                  </a:cubicBezTo>
                  <a:cubicBezTo>
                    <a:pt x="96" y="26"/>
                    <a:pt x="96" y="26"/>
                    <a:pt x="96" y="25"/>
                  </a:cubicBezTo>
                  <a:cubicBezTo>
                    <a:pt x="96" y="25"/>
                    <a:pt x="97" y="25"/>
                    <a:pt x="97" y="26"/>
                  </a:cubicBezTo>
                  <a:cubicBezTo>
                    <a:pt x="97" y="26"/>
                    <a:pt x="97" y="26"/>
                    <a:pt x="97" y="26"/>
                  </a:cubicBezTo>
                  <a:cubicBezTo>
                    <a:pt x="97" y="26"/>
                    <a:pt x="98" y="26"/>
                    <a:pt x="98" y="26"/>
                  </a:cubicBezTo>
                  <a:cubicBezTo>
                    <a:pt x="98" y="26"/>
                    <a:pt x="98" y="27"/>
                    <a:pt x="98" y="27"/>
                  </a:cubicBezTo>
                  <a:cubicBezTo>
                    <a:pt x="98" y="27"/>
                    <a:pt x="98" y="27"/>
                    <a:pt x="98" y="27"/>
                  </a:cubicBezTo>
                  <a:cubicBezTo>
                    <a:pt x="98" y="27"/>
                    <a:pt x="98" y="27"/>
                    <a:pt x="98" y="27"/>
                  </a:cubicBezTo>
                  <a:cubicBezTo>
                    <a:pt x="98" y="27"/>
                    <a:pt x="98" y="28"/>
                    <a:pt x="98" y="28"/>
                  </a:cubicBezTo>
                  <a:cubicBezTo>
                    <a:pt x="98" y="28"/>
                    <a:pt x="98" y="28"/>
                    <a:pt x="98" y="28"/>
                  </a:cubicBezTo>
                  <a:cubicBezTo>
                    <a:pt x="98" y="28"/>
                    <a:pt x="98" y="28"/>
                    <a:pt x="98" y="28"/>
                  </a:cubicBezTo>
                  <a:cubicBezTo>
                    <a:pt x="98" y="29"/>
                    <a:pt x="98" y="29"/>
                    <a:pt x="99" y="29"/>
                  </a:cubicBezTo>
                  <a:cubicBezTo>
                    <a:pt x="99" y="29"/>
                    <a:pt x="99" y="29"/>
                    <a:pt x="99" y="29"/>
                  </a:cubicBezTo>
                  <a:cubicBezTo>
                    <a:pt x="99" y="29"/>
                    <a:pt x="99" y="29"/>
                    <a:pt x="99" y="29"/>
                  </a:cubicBezTo>
                  <a:cubicBezTo>
                    <a:pt x="99" y="29"/>
                    <a:pt x="100" y="29"/>
                    <a:pt x="100" y="29"/>
                  </a:cubicBezTo>
                  <a:cubicBezTo>
                    <a:pt x="100" y="29"/>
                    <a:pt x="100" y="29"/>
                    <a:pt x="101" y="29"/>
                  </a:cubicBezTo>
                  <a:cubicBezTo>
                    <a:pt x="101" y="29"/>
                    <a:pt x="101" y="30"/>
                    <a:pt x="101" y="30"/>
                  </a:cubicBezTo>
                  <a:cubicBezTo>
                    <a:pt x="101" y="30"/>
                    <a:pt x="102" y="30"/>
                    <a:pt x="102" y="30"/>
                  </a:cubicBezTo>
                  <a:cubicBezTo>
                    <a:pt x="102" y="30"/>
                    <a:pt x="102" y="30"/>
                    <a:pt x="102" y="31"/>
                  </a:cubicBezTo>
                  <a:cubicBezTo>
                    <a:pt x="102" y="31"/>
                    <a:pt x="102" y="31"/>
                    <a:pt x="102" y="31"/>
                  </a:cubicBezTo>
                  <a:cubicBezTo>
                    <a:pt x="102" y="31"/>
                    <a:pt x="102" y="31"/>
                    <a:pt x="102" y="31"/>
                  </a:cubicBezTo>
                  <a:cubicBezTo>
                    <a:pt x="101" y="32"/>
                    <a:pt x="102" y="32"/>
                    <a:pt x="102" y="32"/>
                  </a:cubicBezTo>
                  <a:cubicBezTo>
                    <a:pt x="102" y="32"/>
                    <a:pt x="102" y="32"/>
                    <a:pt x="102" y="32"/>
                  </a:cubicBezTo>
                  <a:cubicBezTo>
                    <a:pt x="102" y="33"/>
                    <a:pt x="102" y="33"/>
                    <a:pt x="103" y="33"/>
                  </a:cubicBezTo>
                  <a:cubicBezTo>
                    <a:pt x="103" y="33"/>
                    <a:pt x="103" y="33"/>
                    <a:pt x="103" y="33"/>
                  </a:cubicBezTo>
                  <a:cubicBezTo>
                    <a:pt x="103" y="33"/>
                    <a:pt x="103" y="33"/>
                    <a:pt x="103" y="33"/>
                  </a:cubicBezTo>
                  <a:cubicBezTo>
                    <a:pt x="104" y="33"/>
                    <a:pt x="104" y="33"/>
                    <a:pt x="104" y="33"/>
                  </a:cubicBezTo>
                  <a:cubicBezTo>
                    <a:pt x="104" y="33"/>
                    <a:pt x="104" y="34"/>
                    <a:pt x="104" y="33"/>
                  </a:cubicBezTo>
                  <a:cubicBezTo>
                    <a:pt x="104" y="33"/>
                    <a:pt x="104" y="33"/>
                    <a:pt x="105" y="33"/>
                  </a:cubicBezTo>
                  <a:cubicBezTo>
                    <a:pt x="105" y="34"/>
                    <a:pt x="105" y="34"/>
                    <a:pt x="105" y="34"/>
                  </a:cubicBezTo>
                  <a:cubicBezTo>
                    <a:pt x="105" y="35"/>
                    <a:pt x="105" y="35"/>
                    <a:pt x="105" y="35"/>
                  </a:cubicBezTo>
                  <a:cubicBezTo>
                    <a:pt x="105" y="35"/>
                    <a:pt x="105" y="35"/>
                    <a:pt x="105" y="36"/>
                  </a:cubicBezTo>
                  <a:cubicBezTo>
                    <a:pt x="105" y="37"/>
                    <a:pt x="105" y="38"/>
                    <a:pt x="106" y="38"/>
                  </a:cubicBezTo>
                  <a:cubicBezTo>
                    <a:pt x="106" y="38"/>
                    <a:pt x="106" y="38"/>
                    <a:pt x="106" y="38"/>
                  </a:cubicBezTo>
                  <a:cubicBezTo>
                    <a:pt x="106" y="38"/>
                    <a:pt x="106" y="39"/>
                    <a:pt x="106" y="38"/>
                  </a:cubicBezTo>
                  <a:cubicBezTo>
                    <a:pt x="106" y="38"/>
                    <a:pt x="107" y="38"/>
                    <a:pt x="107" y="39"/>
                  </a:cubicBezTo>
                  <a:cubicBezTo>
                    <a:pt x="107" y="39"/>
                    <a:pt x="107" y="39"/>
                    <a:pt x="107" y="39"/>
                  </a:cubicBezTo>
                  <a:cubicBezTo>
                    <a:pt x="107" y="39"/>
                    <a:pt x="107" y="40"/>
                    <a:pt x="107" y="40"/>
                  </a:cubicBezTo>
                  <a:cubicBezTo>
                    <a:pt x="107" y="40"/>
                    <a:pt x="108" y="40"/>
                    <a:pt x="108" y="40"/>
                  </a:cubicBezTo>
                  <a:cubicBezTo>
                    <a:pt x="108" y="40"/>
                    <a:pt x="109" y="41"/>
                    <a:pt x="109" y="41"/>
                  </a:cubicBezTo>
                  <a:cubicBezTo>
                    <a:pt x="109" y="41"/>
                    <a:pt x="108" y="42"/>
                    <a:pt x="108" y="42"/>
                  </a:cubicBezTo>
                  <a:cubicBezTo>
                    <a:pt x="108" y="42"/>
                    <a:pt x="108" y="42"/>
                    <a:pt x="109" y="42"/>
                  </a:cubicBezTo>
                  <a:cubicBezTo>
                    <a:pt x="109" y="42"/>
                    <a:pt x="109" y="42"/>
                    <a:pt x="109" y="42"/>
                  </a:cubicBezTo>
                  <a:cubicBezTo>
                    <a:pt x="109" y="42"/>
                    <a:pt x="109" y="42"/>
                    <a:pt x="109" y="43"/>
                  </a:cubicBezTo>
                  <a:cubicBezTo>
                    <a:pt x="110" y="43"/>
                    <a:pt x="110" y="43"/>
                    <a:pt x="110" y="43"/>
                  </a:cubicBezTo>
                  <a:cubicBezTo>
                    <a:pt x="110" y="43"/>
                    <a:pt x="110" y="43"/>
                    <a:pt x="110" y="43"/>
                  </a:cubicBezTo>
                  <a:cubicBezTo>
                    <a:pt x="110" y="44"/>
                    <a:pt x="110" y="44"/>
                    <a:pt x="110" y="44"/>
                  </a:cubicBezTo>
                  <a:cubicBezTo>
                    <a:pt x="110" y="44"/>
                    <a:pt x="110" y="44"/>
                    <a:pt x="110" y="44"/>
                  </a:cubicBezTo>
                  <a:cubicBezTo>
                    <a:pt x="110" y="44"/>
                    <a:pt x="110" y="44"/>
                    <a:pt x="110" y="44"/>
                  </a:cubicBezTo>
                  <a:cubicBezTo>
                    <a:pt x="110" y="45"/>
                    <a:pt x="111" y="45"/>
                    <a:pt x="111" y="44"/>
                  </a:cubicBezTo>
                  <a:cubicBezTo>
                    <a:pt x="111" y="44"/>
                    <a:pt x="111" y="44"/>
                    <a:pt x="111" y="45"/>
                  </a:cubicBezTo>
                  <a:cubicBezTo>
                    <a:pt x="111" y="45"/>
                    <a:pt x="111" y="45"/>
                    <a:pt x="111" y="45"/>
                  </a:cubicBezTo>
                  <a:cubicBezTo>
                    <a:pt x="111" y="45"/>
                    <a:pt x="112" y="46"/>
                    <a:pt x="112" y="46"/>
                  </a:cubicBezTo>
                  <a:cubicBezTo>
                    <a:pt x="111" y="46"/>
                    <a:pt x="112" y="46"/>
                    <a:pt x="112" y="47"/>
                  </a:cubicBezTo>
                  <a:cubicBezTo>
                    <a:pt x="112" y="47"/>
                    <a:pt x="112" y="47"/>
                    <a:pt x="112" y="47"/>
                  </a:cubicBezTo>
                  <a:cubicBezTo>
                    <a:pt x="112" y="47"/>
                    <a:pt x="112" y="47"/>
                    <a:pt x="112" y="47"/>
                  </a:cubicBezTo>
                  <a:cubicBezTo>
                    <a:pt x="112" y="47"/>
                    <a:pt x="112" y="48"/>
                    <a:pt x="113" y="49"/>
                  </a:cubicBezTo>
                  <a:cubicBezTo>
                    <a:pt x="113" y="49"/>
                    <a:pt x="113" y="49"/>
                    <a:pt x="113" y="49"/>
                  </a:cubicBezTo>
                  <a:cubicBezTo>
                    <a:pt x="113" y="49"/>
                    <a:pt x="113" y="49"/>
                    <a:pt x="113" y="50"/>
                  </a:cubicBezTo>
                  <a:cubicBezTo>
                    <a:pt x="113" y="50"/>
                    <a:pt x="113" y="50"/>
                    <a:pt x="113" y="50"/>
                  </a:cubicBezTo>
                  <a:cubicBezTo>
                    <a:pt x="114" y="50"/>
                    <a:pt x="115" y="51"/>
                    <a:pt x="115" y="51"/>
                  </a:cubicBezTo>
                  <a:cubicBezTo>
                    <a:pt x="115" y="51"/>
                    <a:pt x="115" y="51"/>
                    <a:pt x="115" y="51"/>
                  </a:cubicBezTo>
                  <a:cubicBezTo>
                    <a:pt x="115" y="51"/>
                    <a:pt x="115" y="51"/>
                    <a:pt x="115" y="51"/>
                  </a:cubicBezTo>
                  <a:cubicBezTo>
                    <a:pt x="115" y="51"/>
                    <a:pt x="115" y="51"/>
                    <a:pt x="115" y="51"/>
                  </a:cubicBezTo>
                  <a:cubicBezTo>
                    <a:pt x="116" y="51"/>
                    <a:pt x="116" y="52"/>
                    <a:pt x="116" y="52"/>
                  </a:cubicBezTo>
                  <a:cubicBezTo>
                    <a:pt x="116" y="53"/>
                    <a:pt x="116" y="53"/>
                    <a:pt x="116" y="52"/>
                  </a:cubicBezTo>
                  <a:cubicBezTo>
                    <a:pt x="117" y="52"/>
                    <a:pt x="117" y="52"/>
                    <a:pt x="116" y="52"/>
                  </a:cubicBezTo>
                  <a:cubicBezTo>
                    <a:pt x="116" y="53"/>
                    <a:pt x="116" y="53"/>
                    <a:pt x="116" y="53"/>
                  </a:cubicBezTo>
                  <a:cubicBezTo>
                    <a:pt x="116" y="53"/>
                    <a:pt x="115" y="53"/>
                    <a:pt x="115" y="52"/>
                  </a:cubicBezTo>
                  <a:close/>
                  <a:moveTo>
                    <a:pt x="99" y="45"/>
                  </a:moveTo>
                  <a:cubicBezTo>
                    <a:pt x="99" y="45"/>
                    <a:pt x="99" y="45"/>
                    <a:pt x="99" y="45"/>
                  </a:cubicBezTo>
                  <a:cubicBezTo>
                    <a:pt x="100" y="45"/>
                    <a:pt x="100" y="45"/>
                    <a:pt x="100" y="45"/>
                  </a:cubicBezTo>
                  <a:cubicBezTo>
                    <a:pt x="99" y="45"/>
                    <a:pt x="99" y="45"/>
                    <a:pt x="99" y="45"/>
                  </a:cubicBezTo>
                  <a:close/>
                  <a:moveTo>
                    <a:pt x="7" y="41"/>
                  </a:moveTo>
                  <a:cubicBezTo>
                    <a:pt x="8" y="41"/>
                    <a:pt x="9" y="41"/>
                    <a:pt x="9" y="41"/>
                  </a:cubicBezTo>
                  <a:cubicBezTo>
                    <a:pt x="11" y="41"/>
                    <a:pt x="12" y="41"/>
                    <a:pt x="12" y="41"/>
                  </a:cubicBezTo>
                  <a:cubicBezTo>
                    <a:pt x="12" y="41"/>
                    <a:pt x="12" y="41"/>
                    <a:pt x="13" y="41"/>
                  </a:cubicBezTo>
                  <a:cubicBezTo>
                    <a:pt x="13" y="41"/>
                    <a:pt x="14" y="40"/>
                    <a:pt x="14" y="40"/>
                  </a:cubicBezTo>
                  <a:cubicBezTo>
                    <a:pt x="15" y="40"/>
                    <a:pt x="15" y="40"/>
                    <a:pt x="16" y="40"/>
                  </a:cubicBezTo>
                  <a:cubicBezTo>
                    <a:pt x="16" y="40"/>
                    <a:pt x="19" y="38"/>
                    <a:pt x="19" y="38"/>
                  </a:cubicBezTo>
                  <a:cubicBezTo>
                    <a:pt x="19" y="38"/>
                    <a:pt x="19" y="38"/>
                    <a:pt x="19" y="38"/>
                  </a:cubicBezTo>
                  <a:cubicBezTo>
                    <a:pt x="20" y="38"/>
                    <a:pt x="21" y="38"/>
                    <a:pt x="21" y="37"/>
                  </a:cubicBezTo>
                  <a:cubicBezTo>
                    <a:pt x="21" y="37"/>
                    <a:pt x="21" y="37"/>
                    <a:pt x="21" y="37"/>
                  </a:cubicBezTo>
                  <a:cubicBezTo>
                    <a:pt x="22" y="37"/>
                    <a:pt x="22" y="37"/>
                    <a:pt x="22" y="37"/>
                  </a:cubicBezTo>
                  <a:cubicBezTo>
                    <a:pt x="22" y="37"/>
                    <a:pt x="23" y="37"/>
                    <a:pt x="23" y="37"/>
                  </a:cubicBezTo>
                  <a:cubicBezTo>
                    <a:pt x="23" y="37"/>
                    <a:pt x="23" y="37"/>
                    <a:pt x="23" y="37"/>
                  </a:cubicBezTo>
                  <a:cubicBezTo>
                    <a:pt x="23" y="37"/>
                    <a:pt x="24" y="36"/>
                    <a:pt x="24" y="36"/>
                  </a:cubicBezTo>
                  <a:cubicBezTo>
                    <a:pt x="24" y="36"/>
                    <a:pt x="24" y="36"/>
                    <a:pt x="24" y="36"/>
                  </a:cubicBezTo>
                  <a:cubicBezTo>
                    <a:pt x="25" y="36"/>
                    <a:pt x="25" y="36"/>
                    <a:pt x="26" y="36"/>
                  </a:cubicBezTo>
                  <a:cubicBezTo>
                    <a:pt x="26" y="36"/>
                    <a:pt x="26" y="36"/>
                    <a:pt x="27" y="35"/>
                  </a:cubicBezTo>
                  <a:cubicBezTo>
                    <a:pt x="27" y="35"/>
                    <a:pt x="27" y="35"/>
                    <a:pt x="27" y="35"/>
                  </a:cubicBezTo>
                  <a:cubicBezTo>
                    <a:pt x="28" y="35"/>
                    <a:pt x="28" y="35"/>
                    <a:pt x="28" y="35"/>
                  </a:cubicBezTo>
                  <a:cubicBezTo>
                    <a:pt x="28" y="35"/>
                    <a:pt x="28" y="35"/>
                    <a:pt x="29" y="35"/>
                  </a:cubicBezTo>
                  <a:cubicBezTo>
                    <a:pt x="29" y="35"/>
                    <a:pt x="29" y="35"/>
                    <a:pt x="29" y="35"/>
                  </a:cubicBezTo>
                  <a:cubicBezTo>
                    <a:pt x="29" y="35"/>
                    <a:pt x="30" y="35"/>
                    <a:pt x="30" y="35"/>
                  </a:cubicBezTo>
                  <a:cubicBezTo>
                    <a:pt x="30" y="35"/>
                    <a:pt x="30" y="35"/>
                    <a:pt x="31" y="35"/>
                  </a:cubicBezTo>
                  <a:cubicBezTo>
                    <a:pt x="31" y="35"/>
                    <a:pt x="31" y="35"/>
                    <a:pt x="31" y="35"/>
                  </a:cubicBezTo>
                  <a:cubicBezTo>
                    <a:pt x="32" y="35"/>
                    <a:pt x="32" y="35"/>
                    <a:pt x="32" y="35"/>
                  </a:cubicBezTo>
                  <a:cubicBezTo>
                    <a:pt x="32" y="35"/>
                    <a:pt x="32" y="35"/>
                    <a:pt x="33" y="35"/>
                  </a:cubicBezTo>
                  <a:cubicBezTo>
                    <a:pt x="33" y="35"/>
                    <a:pt x="33" y="35"/>
                    <a:pt x="34" y="35"/>
                  </a:cubicBezTo>
                  <a:cubicBezTo>
                    <a:pt x="34" y="35"/>
                    <a:pt x="35" y="35"/>
                    <a:pt x="36" y="35"/>
                  </a:cubicBezTo>
                  <a:cubicBezTo>
                    <a:pt x="36" y="35"/>
                    <a:pt x="36" y="35"/>
                    <a:pt x="36" y="35"/>
                  </a:cubicBezTo>
                  <a:cubicBezTo>
                    <a:pt x="37" y="35"/>
                    <a:pt x="37" y="35"/>
                    <a:pt x="37" y="36"/>
                  </a:cubicBezTo>
                  <a:cubicBezTo>
                    <a:pt x="38" y="36"/>
                    <a:pt x="38" y="36"/>
                    <a:pt x="38" y="36"/>
                  </a:cubicBezTo>
                  <a:cubicBezTo>
                    <a:pt x="38" y="36"/>
                    <a:pt x="38" y="36"/>
                    <a:pt x="39" y="36"/>
                  </a:cubicBezTo>
                  <a:cubicBezTo>
                    <a:pt x="39" y="36"/>
                    <a:pt x="39" y="36"/>
                    <a:pt x="39" y="36"/>
                  </a:cubicBezTo>
                  <a:cubicBezTo>
                    <a:pt x="40" y="36"/>
                    <a:pt x="40" y="36"/>
                    <a:pt x="41" y="36"/>
                  </a:cubicBezTo>
                  <a:cubicBezTo>
                    <a:pt x="41" y="36"/>
                    <a:pt x="42" y="36"/>
                    <a:pt x="42" y="36"/>
                  </a:cubicBezTo>
                  <a:cubicBezTo>
                    <a:pt x="42" y="36"/>
                    <a:pt x="42" y="36"/>
                    <a:pt x="42" y="36"/>
                  </a:cubicBezTo>
                  <a:cubicBezTo>
                    <a:pt x="42" y="36"/>
                    <a:pt x="42" y="36"/>
                    <a:pt x="42" y="36"/>
                  </a:cubicBezTo>
                  <a:cubicBezTo>
                    <a:pt x="43" y="36"/>
                    <a:pt x="43" y="36"/>
                    <a:pt x="43" y="36"/>
                  </a:cubicBezTo>
                  <a:cubicBezTo>
                    <a:pt x="43" y="37"/>
                    <a:pt x="43" y="37"/>
                    <a:pt x="43" y="37"/>
                  </a:cubicBezTo>
                  <a:cubicBezTo>
                    <a:pt x="43" y="37"/>
                    <a:pt x="44" y="37"/>
                    <a:pt x="43" y="37"/>
                  </a:cubicBezTo>
                  <a:cubicBezTo>
                    <a:pt x="43" y="37"/>
                    <a:pt x="44" y="37"/>
                    <a:pt x="44" y="37"/>
                  </a:cubicBezTo>
                  <a:cubicBezTo>
                    <a:pt x="44" y="37"/>
                    <a:pt x="45" y="37"/>
                    <a:pt x="45" y="37"/>
                  </a:cubicBezTo>
                  <a:cubicBezTo>
                    <a:pt x="44" y="38"/>
                    <a:pt x="44" y="38"/>
                    <a:pt x="45" y="38"/>
                  </a:cubicBezTo>
                  <a:cubicBezTo>
                    <a:pt x="45" y="37"/>
                    <a:pt x="45" y="37"/>
                    <a:pt x="45" y="38"/>
                  </a:cubicBezTo>
                  <a:cubicBezTo>
                    <a:pt x="45" y="38"/>
                    <a:pt x="45" y="38"/>
                    <a:pt x="45" y="38"/>
                  </a:cubicBezTo>
                  <a:cubicBezTo>
                    <a:pt x="45" y="38"/>
                    <a:pt x="45" y="38"/>
                    <a:pt x="46" y="38"/>
                  </a:cubicBezTo>
                  <a:cubicBezTo>
                    <a:pt x="46" y="38"/>
                    <a:pt x="46" y="38"/>
                    <a:pt x="47" y="38"/>
                  </a:cubicBezTo>
                  <a:cubicBezTo>
                    <a:pt x="47" y="38"/>
                    <a:pt x="47" y="38"/>
                    <a:pt x="47" y="39"/>
                  </a:cubicBezTo>
                  <a:cubicBezTo>
                    <a:pt x="47" y="39"/>
                    <a:pt x="47" y="39"/>
                    <a:pt x="47" y="39"/>
                  </a:cubicBezTo>
                  <a:cubicBezTo>
                    <a:pt x="48" y="39"/>
                    <a:pt x="49" y="40"/>
                    <a:pt x="49" y="40"/>
                  </a:cubicBezTo>
                  <a:cubicBezTo>
                    <a:pt x="49" y="40"/>
                    <a:pt x="49" y="41"/>
                    <a:pt x="50" y="41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0" y="41"/>
                    <a:pt x="51" y="41"/>
                    <a:pt x="51" y="42"/>
                  </a:cubicBezTo>
                  <a:cubicBezTo>
                    <a:pt x="51" y="42"/>
                    <a:pt x="51" y="42"/>
                    <a:pt x="51" y="42"/>
                  </a:cubicBezTo>
                  <a:cubicBezTo>
                    <a:pt x="51" y="42"/>
                    <a:pt x="51" y="42"/>
                    <a:pt x="51" y="42"/>
                  </a:cubicBezTo>
                  <a:cubicBezTo>
                    <a:pt x="51" y="42"/>
                    <a:pt x="52" y="42"/>
                    <a:pt x="52" y="42"/>
                  </a:cubicBezTo>
                  <a:cubicBezTo>
                    <a:pt x="52" y="42"/>
                    <a:pt x="52" y="42"/>
                    <a:pt x="52" y="43"/>
                  </a:cubicBezTo>
                  <a:cubicBezTo>
                    <a:pt x="52" y="43"/>
                    <a:pt x="52" y="43"/>
                    <a:pt x="52" y="43"/>
                  </a:cubicBezTo>
                  <a:cubicBezTo>
                    <a:pt x="52" y="43"/>
                    <a:pt x="52" y="43"/>
                    <a:pt x="52" y="43"/>
                  </a:cubicBezTo>
                  <a:cubicBezTo>
                    <a:pt x="52" y="43"/>
                    <a:pt x="52" y="43"/>
                    <a:pt x="52" y="43"/>
                  </a:cubicBezTo>
                  <a:cubicBezTo>
                    <a:pt x="52" y="43"/>
                    <a:pt x="53" y="43"/>
                    <a:pt x="53" y="43"/>
                  </a:cubicBezTo>
                  <a:cubicBezTo>
                    <a:pt x="53" y="44"/>
                    <a:pt x="53" y="44"/>
                    <a:pt x="53" y="44"/>
                  </a:cubicBezTo>
                  <a:cubicBezTo>
                    <a:pt x="53" y="44"/>
                    <a:pt x="53" y="45"/>
                    <a:pt x="54" y="45"/>
                  </a:cubicBezTo>
                  <a:cubicBezTo>
                    <a:pt x="54" y="45"/>
                    <a:pt x="54" y="45"/>
                    <a:pt x="54" y="45"/>
                  </a:cubicBezTo>
                  <a:cubicBezTo>
                    <a:pt x="54" y="46"/>
                    <a:pt x="54" y="47"/>
                    <a:pt x="54" y="47"/>
                  </a:cubicBezTo>
                  <a:cubicBezTo>
                    <a:pt x="54" y="47"/>
                    <a:pt x="54" y="47"/>
                    <a:pt x="54" y="47"/>
                  </a:cubicBezTo>
                  <a:cubicBezTo>
                    <a:pt x="54" y="48"/>
                    <a:pt x="54" y="48"/>
                    <a:pt x="54" y="47"/>
                  </a:cubicBezTo>
                  <a:cubicBezTo>
                    <a:pt x="54" y="47"/>
                    <a:pt x="54" y="47"/>
                    <a:pt x="55" y="48"/>
                  </a:cubicBezTo>
                  <a:cubicBezTo>
                    <a:pt x="55" y="48"/>
                    <a:pt x="55" y="48"/>
                    <a:pt x="55" y="49"/>
                  </a:cubicBezTo>
                  <a:cubicBezTo>
                    <a:pt x="55" y="49"/>
                    <a:pt x="55" y="49"/>
                    <a:pt x="55" y="49"/>
                  </a:cubicBezTo>
                  <a:cubicBezTo>
                    <a:pt x="55" y="49"/>
                    <a:pt x="55" y="49"/>
                    <a:pt x="55" y="50"/>
                  </a:cubicBezTo>
                  <a:cubicBezTo>
                    <a:pt x="55" y="50"/>
                    <a:pt x="55" y="50"/>
                    <a:pt x="55" y="51"/>
                  </a:cubicBezTo>
                  <a:cubicBezTo>
                    <a:pt x="56" y="51"/>
                    <a:pt x="56" y="51"/>
                    <a:pt x="56" y="51"/>
                  </a:cubicBezTo>
                  <a:cubicBezTo>
                    <a:pt x="56" y="51"/>
                    <a:pt x="56" y="51"/>
                    <a:pt x="56" y="51"/>
                  </a:cubicBezTo>
                  <a:cubicBezTo>
                    <a:pt x="56" y="51"/>
                    <a:pt x="56" y="51"/>
                    <a:pt x="56" y="51"/>
                  </a:cubicBezTo>
                  <a:cubicBezTo>
                    <a:pt x="56" y="51"/>
                    <a:pt x="58" y="52"/>
                    <a:pt x="59" y="52"/>
                  </a:cubicBezTo>
                  <a:cubicBezTo>
                    <a:pt x="59" y="52"/>
                    <a:pt x="59" y="52"/>
                    <a:pt x="59" y="52"/>
                  </a:cubicBezTo>
                  <a:cubicBezTo>
                    <a:pt x="59" y="52"/>
                    <a:pt x="59" y="51"/>
                    <a:pt x="59" y="51"/>
                  </a:cubicBezTo>
                  <a:cubicBezTo>
                    <a:pt x="59" y="51"/>
                    <a:pt x="59" y="51"/>
                    <a:pt x="60" y="51"/>
                  </a:cubicBezTo>
                  <a:cubicBezTo>
                    <a:pt x="60" y="51"/>
                    <a:pt x="60" y="50"/>
                    <a:pt x="60" y="50"/>
                  </a:cubicBezTo>
                  <a:cubicBezTo>
                    <a:pt x="60" y="50"/>
                    <a:pt x="60" y="50"/>
                    <a:pt x="60" y="50"/>
                  </a:cubicBezTo>
                  <a:cubicBezTo>
                    <a:pt x="60" y="50"/>
                    <a:pt x="60" y="50"/>
                    <a:pt x="60" y="50"/>
                  </a:cubicBezTo>
                  <a:cubicBezTo>
                    <a:pt x="60" y="49"/>
                    <a:pt x="60" y="49"/>
                    <a:pt x="59" y="49"/>
                  </a:cubicBezTo>
                  <a:cubicBezTo>
                    <a:pt x="59" y="50"/>
                    <a:pt x="59" y="50"/>
                    <a:pt x="59" y="49"/>
                  </a:cubicBezTo>
                  <a:cubicBezTo>
                    <a:pt x="59" y="49"/>
                    <a:pt x="59" y="49"/>
                    <a:pt x="58" y="49"/>
                  </a:cubicBezTo>
                  <a:cubicBezTo>
                    <a:pt x="58" y="49"/>
                    <a:pt x="58" y="49"/>
                    <a:pt x="58" y="49"/>
                  </a:cubicBezTo>
                  <a:cubicBezTo>
                    <a:pt x="58" y="49"/>
                    <a:pt x="58" y="49"/>
                    <a:pt x="58" y="49"/>
                  </a:cubicBezTo>
                  <a:cubicBezTo>
                    <a:pt x="58" y="49"/>
                    <a:pt x="58" y="49"/>
                    <a:pt x="58" y="49"/>
                  </a:cubicBezTo>
                  <a:cubicBezTo>
                    <a:pt x="57" y="49"/>
                    <a:pt x="57" y="48"/>
                    <a:pt x="57" y="48"/>
                  </a:cubicBezTo>
                  <a:cubicBezTo>
                    <a:pt x="56" y="48"/>
                    <a:pt x="56" y="48"/>
                    <a:pt x="56" y="47"/>
                  </a:cubicBezTo>
                  <a:cubicBezTo>
                    <a:pt x="56" y="47"/>
                    <a:pt x="56" y="47"/>
                    <a:pt x="56" y="47"/>
                  </a:cubicBezTo>
                  <a:cubicBezTo>
                    <a:pt x="55" y="47"/>
                    <a:pt x="55" y="47"/>
                    <a:pt x="55" y="47"/>
                  </a:cubicBezTo>
                  <a:cubicBezTo>
                    <a:pt x="55" y="47"/>
                    <a:pt x="55" y="47"/>
                    <a:pt x="55" y="47"/>
                  </a:cubicBezTo>
                  <a:cubicBezTo>
                    <a:pt x="55" y="47"/>
                    <a:pt x="56" y="47"/>
                    <a:pt x="56" y="47"/>
                  </a:cubicBezTo>
                  <a:cubicBezTo>
                    <a:pt x="56" y="46"/>
                    <a:pt x="56" y="46"/>
                    <a:pt x="55" y="46"/>
                  </a:cubicBezTo>
                  <a:cubicBezTo>
                    <a:pt x="55" y="46"/>
                    <a:pt x="55" y="46"/>
                    <a:pt x="55" y="46"/>
                  </a:cubicBezTo>
                  <a:cubicBezTo>
                    <a:pt x="55" y="46"/>
                    <a:pt x="55" y="46"/>
                    <a:pt x="55" y="46"/>
                  </a:cubicBezTo>
                  <a:cubicBezTo>
                    <a:pt x="55" y="46"/>
                    <a:pt x="55" y="46"/>
                    <a:pt x="55" y="46"/>
                  </a:cubicBezTo>
                  <a:cubicBezTo>
                    <a:pt x="56" y="46"/>
                    <a:pt x="56" y="46"/>
                    <a:pt x="55" y="46"/>
                  </a:cubicBezTo>
                  <a:cubicBezTo>
                    <a:pt x="55" y="45"/>
                    <a:pt x="55" y="45"/>
                    <a:pt x="56" y="45"/>
                  </a:cubicBezTo>
                  <a:cubicBezTo>
                    <a:pt x="56" y="45"/>
                    <a:pt x="56" y="45"/>
                    <a:pt x="56" y="45"/>
                  </a:cubicBezTo>
                  <a:cubicBezTo>
                    <a:pt x="56" y="45"/>
                    <a:pt x="56" y="45"/>
                    <a:pt x="56" y="45"/>
                  </a:cubicBezTo>
                  <a:cubicBezTo>
                    <a:pt x="56" y="45"/>
                    <a:pt x="57" y="45"/>
                    <a:pt x="57" y="45"/>
                  </a:cubicBezTo>
                  <a:cubicBezTo>
                    <a:pt x="57" y="45"/>
                    <a:pt x="58" y="45"/>
                    <a:pt x="58" y="45"/>
                  </a:cubicBezTo>
                  <a:cubicBezTo>
                    <a:pt x="58" y="45"/>
                    <a:pt x="58" y="45"/>
                    <a:pt x="58" y="45"/>
                  </a:cubicBezTo>
                  <a:cubicBezTo>
                    <a:pt x="59" y="45"/>
                    <a:pt x="59" y="45"/>
                    <a:pt x="59" y="46"/>
                  </a:cubicBezTo>
                  <a:cubicBezTo>
                    <a:pt x="59" y="46"/>
                    <a:pt x="59" y="46"/>
                    <a:pt x="59" y="46"/>
                  </a:cubicBezTo>
                  <a:cubicBezTo>
                    <a:pt x="60" y="46"/>
                    <a:pt x="60" y="46"/>
                    <a:pt x="60" y="46"/>
                  </a:cubicBezTo>
                  <a:cubicBezTo>
                    <a:pt x="60" y="46"/>
                    <a:pt x="60" y="46"/>
                    <a:pt x="60" y="46"/>
                  </a:cubicBezTo>
                  <a:cubicBezTo>
                    <a:pt x="60" y="46"/>
                    <a:pt x="60" y="47"/>
                    <a:pt x="60" y="47"/>
                  </a:cubicBezTo>
                  <a:cubicBezTo>
                    <a:pt x="60" y="47"/>
                    <a:pt x="60" y="47"/>
                    <a:pt x="60" y="47"/>
                  </a:cubicBezTo>
                  <a:cubicBezTo>
                    <a:pt x="60" y="47"/>
                    <a:pt x="60" y="47"/>
                    <a:pt x="61" y="48"/>
                  </a:cubicBezTo>
                  <a:cubicBezTo>
                    <a:pt x="61" y="48"/>
                    <a:pt x="61" y="48"/>
                    <a:pt x="61" y="48"/>
                  </a:cubicBezTo>
                  <a:cubicBezTo>
                    <a:pt x="61" y="48"/>
                    <a:pt x="62" y="48"/>
                    <a:pt x="62" y="48"/>
                  </a:cubicBezTo>
                  <a:cubicBezTo>
                    <a:pt x="62" y="48"/>
                    <a:pt x="62" y="48"/>
                    <a:pt x="62" y="48"/>
                  </a:cubicBezTo>
                  <a:cubicBezTo>
                    <a:pt x="62" y="48"/>
                    <a:pt x="63" y="47"/>
                    <a:pt x="63" y="46"/>
                  </a:cubicBezTo>
                  <a:cubicBezTo>
                    <a:pt x="63" y="46"/>
                    <a:pt x="63" y="46"/>
                    <a:pt x="62" y="46"/>
                  </a:cubicBezTo>
                  <a:cubicBezTo>
                    <a:pt x="62" y="46"/>
                    <a:pt x="62" y="46"/>
                    <a:pt x="62" y="46"/>
                  </a:cubicBezTo>
                  <a:cubicBezTo>
                    <a:pt x="62" y="46"/>
                    <a:pt x="62" y="46"/>
                    <a:pt x="62" y="46"/>
                  </a:cubicBezTo>
                  <a:cubicBezTo>
                    <a:pt x="61" y="46"/>
                    <a:pt x="61" y="46"/>
                    <a:pt x="60" y="45"/>
                  </a:cubicBezTo>
                  <a:cubicBezTo>
                    <a:pt x="60" y="45"/>
                    <a:pt x="59" y="45"/>
                    <a:pt x="59" y="45"/>
                  </a:cubicBezTo>
                  <a:cubicBezTo>
                    <a:pt x="59" y="45"/>
                    <a:pt x="59" y="45"/>
                    <a:pt x="59" y="45"/>
                  </a:cubicBezTo>
                  <a:cubicBezTo>
                    <a:pt x="59" y="45"/>
                    <a:pt x="59" y="44"/>
                    <a:pt x="59" y="44"/>
                  </a:cubicBezTo>
                  <a:cubicBezTo>
                    <a:pt x="59" y="44"/>
                    <a:pt x="59" y="44"/>
                    <a:pt x="59" y="44"/>
                  </a:cubicBezTo>
                  <a:cubicBezTo>
                    <a:pt x="59" y="44"/>
                    <a:pt x="58" y="44"/>
                    <a:pt x="58" y="44"/>
                  </a:cubicBezTo>
                  <a:cubicBezTo>
                    <a:pt x="58" y="44"/>
                    <a:pt x="58" y="43"/>
                    <a:pt x="58" y="44"/>
                  </a:cubicBezTo>
                  <a:cubicBezTo>
                    <a:pt x="58" y="44"/>
                    <a:pt x="58" y="44"/>
                    <a:pt x="58" y="43"/>
                  </a:cubicBezTo>
                  <a:cubicBezTo>
                    <a:pt x="58" y="43"/>
                    <a:pt x="58" y="43"/>
                    <a:pt x="58" y="43"/>
                  </a:cubicBezTo>
                  <a:cubicBezTo>
                    <a:pt x="57" y="43"/>
                    <a:pt x="57" y="43"/>
                    <a:pt x="57" y="43"/>
                  </a:cubicBezTo>
                  <a:cubicBezTo>
                    <a:pt x="57" y="42"/>
                    <a:pt x="57" y="42"/>
                    <a:pt x="57" y="42"/>
                  </a:cubicBezTo>
                  <a:cubicBezTo>
                    <a:pt x="58" y="42"/>
                    <a:pt x="58" y="42"/>
                    <a:pt x="58" y="42"/>
                  </a:cubicBezTo>
                  <a:cubicBezTo>
                    <a:pt x="57" y="41"/>
                    <a:pt x="58" y="41"/>
                    <a:pt x="58" y="41"/>
                  </a:cubicBezTo>
                  <a:cubicBezTo>
                    <a:pt x="58" y="41"/>
                    <a:pt x="59" y="41"/>
                    <a:pt x="59" y="40"/>
                  </a:cubicBezTo>
                  <a:cubicBezTo>
                    <a:pt x="59" y="40"/>
                    <a:pt x="60" y="40"/>
                    <a:pt x="61" y="40"/>
                  </a:cubicBezTo>
                  <a:cubicBezTo>
                    <a:pt x="61" y="40"/>
                    <a:pt x="61" y="40"/>
                    <a:pt x="62" y="40"/>
                  </a:cubicBezTo>
                  <a:cubicBezTo>
                    <a:pt x="62" y="40"/>
                    <a:pt x="62" y="40"/>
                    <a:pt x="62" y="40"/>
                  </a:cubicBezTo>
                  <a:cubicBezTo>
                    <a:pt x="62" y="40"/>
                    <a:pt x="63" y="41"/>
                    <a:pt x="63" y="41"/>
                  </a:cubicBezTo>
                  <a:cubicBezTo>
                    <a:pt x="63" y="41"/>
                    <a:pt x="63" y="41"/>
                    <a:pt x="63" y="41"/>
                  </a:cubicBezTo>
                  <a:cubicBezTo>
                    <a:pt x="63" y="41"/>
                    <a:pt x="63" y="41"/>
                    <a:pt x="63" y="42"/>
                  </a:cubicBezTo>
                  <a:cubicBezTo>
                    <a:pt x="63" y="42"/>
                    <a:pt x="63" y="42"/>
                    <a:pt x="63" y="42"/>
                  </a:cubicBezTo>
                  <a:cubicBezTo>
                    <a:pt x="63" y="42"/>
                    <a:pt x="64" y="42"/>
                    <a:pt x="64" y="42"/>
                  </a:cubicBezTo>
                  <a:cubicBezTo>
                    <a:pt x="64" y="43"/>
                    <a:pt x="64" y="43"/>
                    <a:pt x="64" y="43"/>
                  </a:cubicBezTo>
                  <a:cubicBezTo>
                    <a:pt x="64" y="43"/>
                    <a:pt x="64" y="43"/>
                    <a:pt x="65" y="42"/>
                  </a:cubicBezTo>
                  <a:cubicBezTo>
                    <a:pt x="65" y="42"/>
                    <a:pt x="65" y="42"/>
                    <a:pt x="65" y="41"/>
                  </a:cubicBezTo>
                  <a:cubicBezTo>
                    <a:pt x="65" y="41"/>
                    <a:pt x="65" y="41"/>
                    <a:pt x="65" y="41"/>
                  </a:cubicBezTo>
                  <a:cubicBezTo>
                    <a:pt x="65" y="41"/>
                    <a:pt x="65" y="41"/>
                    <a:pt x="64" y="40"/>
                  </a:cubicBezTo>
                  <a:cubicBezTo>
                    <a:pt x="64" y="40"/>
                    <a:pt x="64" y="40"/>
                    <a:pt x="63" y="40"/>
                  </a:cubicBezTo>
                  <a:cubicBezTo>
                    <a:pt x="63" y="40"/>
                    <a:pt x="62" y="40"/>
                    <a:pt x="62" y="40"/>
                  </a:cubicBezTo>
                  <a:cubicBezTo>
                    <a:pt x="61" y="39"/>
                    <a:pt x="61" y="38"/>
                    <a:pt x="61" y="37"/>
                  </a:cubicBezTo>
                  <a:cubicBezTo>
                    <a:pt x="61" y="37"/>
                    <a:pt x="61" y="37"/>
                    <a:pt x="61" y="37"/>
                  </a:cubicBezTo>
                  <a:cubicBezTo>
                    <a:pt x="61" y="37"/>
                    <a:pt x="63" y="37"/>
                    <a:pt x="63" y="37"/>
                  </a:cubicBezTo>
                  <a:cubicBezTo>
                    <a:pt x="64" y="37"/>
                    <a:pt x="65" y="37"/>
                    <a:pt x="65" y="38"/>
                  </a:cubicBezTo>
                  <a:cubicBezTo>
                    <a:pt x="66" y="38"/>
                    <a:pt x="66" y="38"/>
                    <a:pt x="66" y="38"/>
                  </a:cubicBezTo>
                  <a:cubicBezTo>
                    <a:pt x="67" y="38"/>
                    <a:pt x="69" y="37"/>
                    <a:pt x="69" y="36"/>
                  </a:cubicBezTo>
                  <a:cubicBezTo>
                    <a:pt x="69" y="36"/>
                    <a:pt x="68" y="35"/>
                    <a:pt x="68" y="36"/>
                  </a:cubicBezTo>
                  <a:cubicBezTo>
                    <a:pt x="68" y="36"/>
                    <a:pt x="68" y="36"/>
                    <a:pt x="68" y="36"/>
                  </a:cubicBezTo>
                  <a:cubicBezTo>
                    <a:pt x="67" y="36"/>
                    <a:pt x="67" y="36"/>
                    <a:pt x="67" y="35"/>
                  </a:cubicBezTo>
                  <a:cubicBezTo>
                    <a:pt x="67" y="35"/>
                    <a:pt x="67" y="35"/>
                    <a:pt x="66" y="35"/>
                  </a:cubicBezTo>
                  <a:cubicBezTo>
                    <a:pt x="66" y="35"/>
                    <a:pt x="66" y="35"/>
                    <a:pt x="66" y="35"/>
                  </a:cubicBezTo>
                  <a:cubicBezTo>
                    <a:pt x="66" y="35"/>
                    <a:pt x="66" y="34"/>
                    <a:pt x="66" y="35"/>
                  </a:cubicBezTo>
                  <a:cubicBezTo>
                    <a:pt x="65" y="35"/>
                    <a:pt x="65" y="35"/>
                    <a:pt x="65" y="34"/>
                  </a:cubicBezTo>
                  <a:cubicBezTo>
                    <a:pt x="65" y="34"/>
                    <a:pt x="64" y="34"/>
                    <a:pt x="64" y="34"/>
                  </a:cubicBezTo>
                  <a:cubicBezTo>
                    <a:pt x="64" y="34"/>
                    <a:pt x="64" y="34"/>
                    <a:pt x="64" y="34"/>
                  </a:cubicBezTo>
                  <a:cubicBezTo>
                    <a:pt x="64" y="34"/>
                    <a:pt x="64" y="34"/>
                    <a:pt x="64" y="34"/>
                  </a:cubicBezTo>
                  <a:cubicBezTo>
                    <a:pt x="64" y="34"/>
                    <a:pt x="64" y="34"/>
                    <a:pt x="64" y="34"/>
                  </a:cubicBezTo>
                  <a:cubicBezTo>
                    <a:pt x="64" y="34"/>
                    <a:pt x="64" y="34"/>
                    <a:pt x="64" y="34"/>
                  </a:cubicBezTo>
                  <a:cubicBezTo>
                    <a:pt x="64" y="34"/>
                    <a:pt x="64" y="34"/>
                    <a:pt x="64" y="34"/>
                  </a:cubicBezTo>
                  <a:cubicBezTo>
                    <a:pt x="64" y="34"/>
                    <a:pt x="63" y="34"/>
                    <a:pt x="63" y="34"/>
                  </a:cubicBezTo>
                  <a:cubicBezTo>
                    <a:pt x="63" y="33"/>
                    <a:pt x="62" y="32"/>
                    <a:pt x="62" y="32"/>
                  </a:cubicBezTo>
                  <a:cubicBezTo>
                    <a:pt x="62" y="32"/>
                    <a:pt x="62" y="32"/>
                    <a:pt x="63" y="32"/>
                  </a:cubicBezTo>
                  <a:cubicBezTo>
                    <a:pt x="63" y="32"/>
                    <a:pt x="63" y="32"/>
                    <a:pt x="63" y="32"/>
                  </a:cubicBezTo>
                  <a:cubicBezTo>
                    <a:pt x="63" y="31"/>
                    <a:pt x="63" y="31"/>
                    <a:pt x="63" y="31"/>
                  </a:cubicBezTo>
                  <a:cubicBezTo>
                    <a:pt x="63" y="31"/>
                    <a:pt x="63" y="31"/>
                    <a:pt x="63" y="31"/>
                  </a:cubicBezTo>
                  <a:cubicBezTo>
                    <a:pt x="64" y="31"/>
                    <a:pt x="64" y="31"/>
                    <a:pt x="65" y="31"/>
                  </a:cubicBezTo>
                  <a:cubicBezTo>
                    <a:pt x="65" y="31"/>
                    <a:pt x="65" y="31"/>
                    <a:pt x="66" y="31"/>
                  </a:cubicBezTo>
                  <a:cubicBezTo>
                    <a:pt x="66" y="31"/>
                    <a:pt x="66" y="31"/>
                    <a:pt x="66" y="32"/>
                  </a:cubicBezTo>
                  <a:cubicBezTo>
                    <a:pt x="66" y="32"/>
                    <a:pt x="66" y="32"/>
                    <a:pt x="67" y="32"/>
                  </a:cubicBezTo>
                  <a:cubicBezTo>
                    <a:pt x="67" y="32"/>
                    <a:pt x="67" y="32"/>
                    <a:pt x="67" y="32"/>
                  </a:cubicBezTo>
                  <a:cubicBezTo>
                    <a:pt x="67" y="32"/>
                    <a:pt x="67" y="32"/>
                    <a:pt x="67" y="32"/>
                  </a:cubicBezTo>
                  <a:cubicBezTo>
                    <a:pt x="67" y="32"/>
                    <a:pt x="67" y="32"/>
                    <a:pt x="67" y="33"/>
                  </a:cubicBezTo>
                  <a:cubicBezTo>
                    <a:pt x="68" y="33"/>
                    <a:pt x="68" y="33"/>
                    <a:pt x="68" y="33"/>
                  </a:cubicBezTo>
                  <a:cubicBezTo>
                    <a:pt x="68" y="33"/>
                    <a:pt x="68" y="33"/>
                    <a:pt x="68" y="33"/>
                  </a:cubicBezTo>
                  <a:cubicBezTo>
                    <a:pt x="68" y="33"/>
                    <a:pt x="69" y="33"/>
                    <a:pt x="69" y="33"/>
                  </a:cubicBezTo>
                  <a:cubicBezTo>
                    <a:pt x="69" y="33"/>
                    <a:pt x="69" y="33"/>
                    <a:pt x="69" y="33"/>
                  </a:cubicBezTo>
                  <a:cubicBezTo>
                    <a:pt x="69" y="34"/>
                    <a:pt x="69" y="34"/>
                    <a:pt x="69" y="34"/>
                  </a:cubicBezTo>
                  <a:cubicBezTo>
                    <a:pt x="69" y="33"/>
                    <a:pt x="70" y="33"/>
                    <a:pt x="70" y="33"/>
                  </a:cubicBezTo>
                  <a:cubicBezTo>
                    <a:pt x="70" y="34"/>
                    <a:pt x="70" y="34"/>
                    <a:pt x="70" y="33"/>
                  </a:cubicBezTo>
                  <a:cubicBezTo>
                    <a:pt x="70" y="33"/>
                    <a:pt x="70" y="32"/>
                    <a:pt x="70" y="32"/>
                  </a:cubicBezTo>
                  <a:cubicBezTo>
                    <a:pt x="70" y="32"/>
                    <a:pt x="70" y="32"/>
                    <a:pt x="70" y="32"/>
                  </a:cubicBezTo>
                  <a:cubicBezTo>
                    <a:pt x="70" y="32"/>
                    <a:pt x="69" y="32"/>
                    <a:pt x="69" y="32"/>
                  </a:cubicBezTo>
                  <a:cubicBezTo>
                    <a:pt x="68" y="31"/>
                    <a:pt x="68" y="31"/>
                    <a:pt x="68" y="31"/>
                  </a:cubicBezTo>
                  <a:cubicBezTo>
                    <a:pt x="69" y="31"/>
                    <a:pt x="68" y="31"/>
                    <a:pt x="68" y="31"/>
                  </a:cubicBezTo>
                  <a:cubicBezTo>
                    <a:pt x="68" y="31"/>
                    <a:pt x="68" y="31"/>
                    <a:pt x="68" y="31"/>
                  </a:cubicBezTo>
                  <a:cubicBezTo>
                    <a:pt x="68" y="30"/>
                    <a:pt x="68" y="30"/>
                    <a:pt x="68" y="30"/>
                  </a:cubicBezTo>
                  <a:cubicBezTo>
                    <a:pt x="67" y="30"/>
                    <a:pt x="67" y="30"/>
                    <a:pt x="67" y="30"/>
                  </a:cubicBezTo>
                  <a:cubicBezTo>
                    <a:pt x="67" y="30"/>
                    <a:pt x="67" y="30"/>
                    <a:pt x="67" y="30"/>
                  </a:cubicBezTo>
                  <a:cubicBezTo>
                    <a:pt x="67" y="30"/>
                    <a:pt x="67" y="30"/>
                    <a:pt x="67" y="30"/>
                  </a:cubicBezTo>
                  <a:cubicBezTo>
                    <a:pt x="67" y="30"/>
                    <a:pt x="67" y="29"/>
                    <a:pt x="66" y="29"/>
                  </a:cubicBezTo>
                  <a:cubicBezTo>
                    <a:pt x="66" y="29"/>
                    <a:pt x="66" y="29"/>
                    <a:pt x="66" y="29"/>
                  </a:cubicBezTo>
                  <a:cubicBezTo>
                    <a:pt x="66" y="29"/>
                    <a:pt x="66" y="29"/>
                    <a:pt x="66" y="29"/>
                  </a:cubicBezTo>
                  <a:cubicBezTo>
                    <a:pt x="66" y="28"/>
                    <a:pt x="65" y="28"/>
                    <a:pt x="66" y="28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8"/>
                    <a:pt x="66" y="28"/>
                    <a:pt x="66" y="27"/>
                  </a:cubicBezTo>
                  <a:cubicBezTo>
                    <a:pt x="66" y="27"/>
                    <a:pt x="68" y="26"/>
                    <a:pt x="69" y="27"/>
                  </a:cubicBezTo>
                  <a:cubicBezTo>
                    <a:pt x="69" y="27"/>
                    <a:pt x="70" y="27"/>
                    <a:pt x="70" y="27"/>
                  </a:cubicBezTo>
                  <a:cubicBezTo>
                    <a:pt x="69" y="27"/>
                    <a:pt x="70" y="27"/>
                    <a:pt x="70" y="28"/>
                  </a:cubicBezTo>
                  <a:cubicBezTo>
                    <a:pt x="70" y="28"/>
                    <a:pt x="70" y="28"/>
                    <a:pt x="70" y="28"/>
                  </a:cubicBezTo>
                  <a:cubicBezTo>
                    <a:pt x="71" y="29"/>
                    <a:pt x="71" y="29"/>
                    <a:pt x="72" y="29"/>
                  </a:cubicBezTo>
                  <a:cubicBezTo>
                    <a:pt x="72" y="29"/>
                    <a:pt x="72" y="29"/>
                    <a:pt x="72" y="29"/>
                  </a:cubicBezTo>
                  <a:cubicBezTo>
                    <a:pt x="72" y="29"/>
                    <a:pt x="72" y="29"/>
                    <a:pt x="72" y="29"/>
                  </a:cubicBezTo>
                  <a:cubicBezTo>
                    <a:pt x="72" y="29"/>
                    <a:pt x="72" y="29"/>
                    <a:pt x="73" y="29"/>
                  </a:cubicBezTo>
                  <a:cubicBezTo>
                    <a:pt x="73" y="29"/>
                    <a:pt x="73" y="29"/>
                    <a:pt x="73" y="29"/>
                  </a:cubicBezTo>
                  <a:cubicBezTo>
                    <a:pt x="73" y="29"/>
                    <a:pt x="73" y="29"/>
                    <a:pt x="73" y="29"/>
                  </a:cubicBezTo>
                  <a:cubicBezTo>
                    <a:pt x="73" y="29"/>
                    <a:pt x="73" y="29"/>
                    <a:pt x="73" y="28"/>
                  </a:cubicBezTo>
                  <a:cubicBezTo>
                    <a:pt x="74" y="28"/>
                    <a:pt x="74" y="28"/>
                    <a:pt x="73" y="28"/>
                  </a:cubicBezTo>
                  <a:cubicBezTo>
                    <a:pt x="73" y="27"/>
                    <a:pt x="73" y="27"/>
                    <a:pt x="73" y="27"/>
                  </a:cubicBezTo>
                  <a:cubicBezTo>
                    <a:pt x="73" y="27"/>
                    <a:pt x="73" y="27"/>
                    <a:pt x="73" y="27"/>
                  </a:cubicBezTo>
                  <a:cubicBezTo>
                    <a:pt x="73" y="26"/>
                    <a:pt x="73" y="26"/>
                    <a:pt x="73" y="26"/>
                  </a:cubicBezTo>
                  <a:cubicBezTo>
                    <a:pt x="72" y="26"/>
                    <a:pt x="72" y="26"/>
                    <a:pt x="72" y="26"/>
                  </a:cubicBezTo>
                  <a:cubicBezTo>
                    <a:pt x="72" y="26"/>
                    <a:pt x="72" y="26"/>
                    <a:pt x="72" y="26"/>
                  </a:cubicBezTo>
                  <a:cubicBezTo>
                    <a:pt x="72" y="26"/>
                    <a:pt x="70" y="25"/>
                    <a:pt x="70" y="25"/>
                  </a:cubicBezTo>
                  <a:cubicBezTo>
                    <a:pt x="70" y="24"/>
                    <a:pt x="69" y="24"/>
                    <a:pt x="69" y="24"/>
                  </a:cubicBezTo>
                  <a:cubicBezTo>
                    <a:pt x="69" y="23"/>
                    <a:pt x="69" y="23"/>
                    <a:pt x="69" y="23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1" y="22"/>
                    <a:pt x="71" y="21"/>
                    <a:pt x="71" y="21"/>
                  </a:cubicBezTo>
                  <a:cubicBezTo>
                    <a:pt x="71" y="21"/>
                    <a:pt x="71" y="22"/>
                    <a:pt x="72" y="22"/>
                  </a:cubicBezTo>
                  <a:cubicBezTo>
                    <a:pt x="72" y="22"/>
                    <a:pt x="72" y="22"/>
                    <a:pt x="72" y="22"/>
                  </a:cubicBezTo>
                  <a:cubicBezTo>
                    <a:pt x="72" y="22"/>
                    <a:pt x="72" y="22"/>
                    <a:pt x="72" y="22"/>
                  </a:cubicBezTo>
                  <a:cubicBezTo>
                    <a:pt x="72" y="22"/>
                    <a:pt x="72" y="22"/>
                    <a:pt x="73" y="22"/>
                  </a:cubicBezTo>
                  <a:cubicBezTo>
                    <a:pt x="73" y="22"/>
                    <a:pt x="73" y="22"/>
                    <a:pt x="73" y="22"/>
                  </a:cubicBezTo>
                  <a:cubicBezTo>
                    <a:pt x="73" y="22"/>
                    <a:pt x="73" y="22"/>
                    <a:pt x="73" y="23"/>
                  </a:cubicBezTo>
                  <a:cubicBezTo>
                    <a:pt x="73" y="23"/>
                    <a:pt x="74" y="23"/>
                    <a:pt x="74" y="24"/>
                  </a:cubicBezTo>
                  <a:cubicBezTo>
                    <a:pt x="74" y="24"/>
                    <a:pt x="74" y="25"/>
                    <a:pt x="75" y="25"/>
                  </a:cubicBezTo>
                  <a:cubicBezTo>
                    <a:pt x="75" y="25"/>
                    <a:pt x="75" y="24"/>
                    <a:pt x="76" y="23"/>
                  </a:cubicBezTo>
                  <a:cubicBezTo>
                    <a:pt x="76" y="22"/>
                    <a:pt x="76" y="22"/>
                    <a:pt x="76" y="22"/>
                  </a:cubicBezTo>
                  <a:cubicBezTo>
                    <a:pt x="76" y="22"/>
                    <a:pt x="76" y="22"/>
                    <a:pt x="76" y="22"/>
                  </a:cubicBezTo>
                  <a:cubicBezTo>
                    <a:pt x="75" y="22"/>
                    <a:pt x="75" y="21"/>
                    <a:pt x="75" y="21"/>
                  </a:cubicBezTo>
                  <a:cubicBezTo>
                    <a:pt x="75" y="21"/>
                    <a:pt x="74" y="21"/>
                    <a:pt x="74" y="21"/>
                  </a:cubicBezTo>
                  <a:cubicBezTo>
                    <a:pt x="74" y="21"/>
                    <a:pt x="74" y="21"/>
                    <a:pt x="74" y="21"/>
                  </a:cubicBezTo>
                  <a:cubicBezTo>
                    <a:pt x="73" y="20"/>
                    <a:pt x="73" y="18"/>
                    <a:pt x="74" y="17"/>
                  </a:cubicBezTo>
                  <a:cubicBezTo>
                    <a:pt x="75" y="17"/>
                    <a:pt x="75" y="17"/>
                    <a:pt x="75" y="17"/>
                  </a:cubicBezTo>
                  <a:cubicBezTo>
                    <a:pt x="76" y="17"/>
                    <a:pt x="76" y="17"/>
                    <a:pt x="76" y="17"/>
                  </a:cubicBezTo>
                  <a:cubicBezTo>
                    <a:pt x="76" y="17"/>
                    <a:pt x="76" y="17"/>
                    <a:pt x="76" y="17"/>
                  </a:cubicBezTo>
                  <a:cubicBezTo>
                    <a:pt x="77" y="17"/>
                    <a:pt x="77" y="18"/>
                    <a:pt x="77" y="18"/>
                  </a:cubicBezTo>
                  <a:cubicBezTo>
                    <a:pt x="77" y="18"/>
                    <a:pt x="77" y="18"/>
                    <a:pt x="77" y="18"/>
                  </a:cubicBezTo>
                  <a:cubicBezTo>
                    <a:pt x="77" y="18"/>
                    <a:pt x="77" y="18"/>
                    <a:pt x="77" y="18"/>
                  </a:cubicBezTo>
                  <a:cubicBezTo>
                    <a:pt x="77" y="18"/>
                    <a:pt x="77" y="18"/>
                    <a:pt x="77" y="18"/>
                  </a:cubicBezTo>
                  <a:cubicBezTo>
                    <a:pt x="78" y="18"/>
                    <a:pt x="78" y="19"/>
                    <a:pt x="78" y="19"/>
                  </a:cubicBezTo>
                  <a:cubicBezTo>
                    <a:pt x="78" y="20"/>
                    <a:pt x="78" y="20"/>
                    <a:pt x="78" y="20"/>
                  </a:cubicBezTo>
                  <a:cubicBezTo>
                    <a:pt x="78" y="21"/>
                    <a:pt x="78" y="21"/>
                    <a:pt x="78" y="21"/>
                  </a:cubicBezTo>
                  <a:cubicBezTo>
                    <a:pt x="78" y="21"/>
                    <a:pt x="79" y="20"/>
                    <a:pt x="79" y="20"/>
                  </a:cubicBezTo>
                  <a:cubicBezTo>
                    <a:pt x="79" y="20"/>
                    <a:pt x="79" y="19"/>
                    <a:pt x="80" y="19"/>
                  </a:cubicBezTo>
                  <a:cubicBezTo>
                    <a:pt x="80" y="19"/>
                    <a:pt x="80" y="19"/>
                    <a:pt x="79" y="18"/>
                  </a:cubicBezTo>
                  <a:cubicBezTo>
                    <a:pt x="79" y="18"/>
                    <a:pt x="78" y="18"/>
                    <a:pt x="78" y="18"/>
                  </a:cubicBezTo>
                  <a:cubicBezTo>
                    <a:pt x="78" y="18"/>
                    <a:pt x="78" y="18"/>
                    <a:pt x="78" y="18"/>
                  </a:cubicBezTo>
                  <a:cubicBezTo>
                    <a:pt x="78" y="18"/>
                    <a:pt x="78" y="18"/>
                    <a:pt x="78" y="17"/>
                  </a:cubicBezTo>
                  <a:cubicBezTo>
                    <a:pt x="77" y="17"/>
                    <a:pt x="77" y="17"/>
                    <a:pt x="77" y="17"/>
                  </a:cubicBezTo>
                  <a:cubicBezTo>
                    <a:pt x="77" y="17"/>
                    <a:pt x="76" y="15"/>
                    <a:pt x="76" y="15"/>
                  </a:cubicBezTo>
                  <a:cubicBezTo>
                    <a:pt x="76" y="15"/>
                    <a:pt x="76" y="15"/>
                    <a:pt x="76" y="15"/>
                  </a:cubicBezTo>
                  <a:cubicBezTo>
                    <a:pt x="76" y="15"/>
                    <a:pt x="76" y="15"/>
                    <a:pt x="76" y="14"/>
                  </a:cubicBezTo>
                  <a:cubicBezTo>
                    <a:pt x="76" y="14"/>
                    <a:pt x="76" y="14"/>
                    <a:pt x="76" y="13"/>
                  </a:cubicBezTo>
                  <a:cubicBezTo>
                    <a:pt x="76" y="13"/>
                    <a:pt x="76" y="13"/>
                    <a:pt x="75" y="13"/>
                  </a:cubicBezTo>
                  <a:cubicBezTo>
                    <a:pt x="75" y="13"/>
                    <a:pt x="75" y="12"/>
                    <a:pt x="74" y="12"/>
                  </a:cubicBezTo>
                  <a:cubicBezTo>
                    <a:pt x="73" y="11"/>
                    <a:pt x="73" y="11"/>
                    <a:pt x="73" y="11"/>
                  </a:cubicBezTo>
                  <a:cubicBezTo>
                    <a:pt x="73" y="11"/>
                    <a:pt x="72" y="10"/>
                    <a:pt x="72" y="10"/>
                  </a:cubicBezTo>
                  <a:cubicBezTo>
                    <a:pt x="72" y="10"/>
                    <a:pt x="71" y="9"/>
                    <a:pt x="71" y="9"/>
                  </a:cubicBezTo>
                  <a:cubicBezTo>
                    <a:pt x="71" y="9"/>
                    <a:pt x="71" y="9"/>
                    <a:pt x="71" y="9"/>
                  </a:cubicBezTo>
                  <a:cubicBezTo>
                    <a:pt x="70" y="9"/>
                    <a:pt x="69" y="8"/>
                    <a:pt x="69" y="8"/>
                  </a:cubicBezTo>
                  <a:cubicBezTo>
                    <a:pt x="69" y="8"/>
                    <a:pt x="68" y="8"/>
                    <a:pt x="68" y="7"/>
                  </a:cubicBezTo>
                  <a:cubicBezTo>
                    <a:pt x="67" y="7"/>
                    <a:pt x="66" y="7"/>
                    <a:pt x="66" y="7"/>
                  </a:cubicBezTo>
                  <a:cubicBezTo>
                    <a:pt x="66" y="7"/>
                    <a:pt x="66" y="7"/>
                    <a:pt x="66" y="7"/>
                  </a:cubicBezTo>
                  <a:cubicBezTo>
                    <a:pt x="66" y="7"/>
                    <a:pt x="65" y="7"/>
                    <a:pt x="65" y="6"/>
                  </a:cubicBezTo>
                  <a:cubicBezTo>
                    <a:pt x="65" y="6"/>
                    <a:pt x="64" y="6"/>
                    <a:pt x="64" y="6"/>
                  </a:cubicBezTo>
                  <a:cubicBezTo>
                    <a:pt x="64" y="6"/>
                    <a:pt x="62" y="6"/>
                    <a:pt x="61" y="5"/>
                  </a:cubicBezTo>
                  <a:cubicBezTo>
                    <a:pt x="61" y="5"/>
                    <a:pt x="60" y="5"/>
                    <a:pt x="60" y="5"/>
                  </a:cubicBezTo>
                  <a:cubicBezTo>
                    <a:pt x="59" y="5"/>
                    <a:pt x="58" y="5"/>
                    <a:pt x="58" y="5"/>
                  </a:cubicBezTo>
                  <a:cubicBezTo>
                    <a:pt x="58" y="5"/>
                    <a:pt x="58" y="5"/>
                    <a:pt x="58" y="5"/>
                  </a:cubicBezTo>
                  <a:cubicBezTo>
                    <a:pt x="58" y="5"/>
                    <a:pt x="58" y="5"/>
                    <a:pt x="57" y="5"/>
                  </a:cubicBezTo>
                  <a:cubicBezTo>
                    <a:pt x="57" y="5"/>
                    <a:pt x="57" y="4"/>
                    <a:pt x="56" y="5"/>
                  </a:cubicBezTo>
                  <a:cubicBezTo>
                    <a:pt x="56" y="5"/>
                    <a:pt x="56" y="5"/>
                    <a:pt x="56" y="5"/>
                  </a:cubicBezTo>
                  <a:cubicBezTo>
                    <a:pt x="56" y="4"/>
                    <a:pt x="55" y="4"/>
                    <a:pt x="55" y="5"/>
                  </a:cubicBezTo>
                  <a:cubicBezTo>
                    <a:pt x="54" y="5"/>
                    <a:pt x="54" y="5"/>
                    <a:pt x="54" y="5"/>
                  </a:cubicBezTo>
                  <a:cubicBezTo>
                    <a:pt x="54" y="5"/>
                    <a:pt x="54" y="5"/>
                    <a:pt x="54" y="5"/>
                  </a:cubicBezTo>
                  <a:cubicBezTo>
                    <a:pt x="53" y="5"/>
                    <a:pt x="52" y="5"/>
                    <a:pt x="52" y="5"/>
                  </a:cubicBezTo>
                  <a:cubicBezTo>
                    <a:pt x="51" y="5"/>
                    <a:pt x="51" y="5"/>
                    <a:pt x="51" y="5"/>
                  </a:cubicBezTo>
                  <a:cubicBezTo>
                    <a:pt x="51" y="5"/>
                    <a:pt x="51" y="5"/>
                    <a:pt x="51" y="5"/>
                  </a:cubicBezTo>
                  <a:cubicBezTo>
                    <a:pt x="50" y="5"/>
                    <a:pt x="50" y="5"/>
                    <a:pt x="50" y="5"/>
                  </a:cubicBezTo>
                  <a:cubicBezTo>
                    <a:pt x="50" y="5"/>
                    <a:pt x="50" y="5"/>
                    <a:pt x="50" y="5"/>
                  </a:cubicBezTo>
                  <a:cubicBezTo>
                    <a:pt x="50" y="5"/>
                    <a:pt x="50" y="5"/>
                    <a:pt x="50" y="5"/>
                  </a:cubicBezTo>
                  <a:cubicBezTo>
                    <a:pt x="50" y="5"/>
                    <a:pt x="50" y="5"/>
                    <a:pt x="49" y="5"/>
                  </a:cubicBezTo>
                  <a:cubicBezTo>
                    <a:pt x="49" y="5"/>
                    <a:pt x="49" y="5"/>
                    <a:pt x="49" y="5"/>
                  </a:cubicBezTo>
                  <a:cubicBezTo>
                    <a:pt x="49" y="5"/>
                    <a:pt x="49" y="5"/>
                    <a:pt x="48" y="5"/>
                  </a:cubicBezTo>
                  <a:cubicBezTo>
                    <a:pt x="48" y="5"/>
                    <a:pt x="48" y="5"/>
                    <a:pt x="48" y="5"/>
                  </a:cubicBezTo>
                  <a:cubicBezTo>
                    <a:pt x="47" y="5"/>
                    <a:pt x="47" y="5"/>
                    <a:pt x="47" y="5"/>
                  </a:cubicBezTo>
                  <a:cubicBezTo>
                    <a:pt x="46" y="5"/>
                    <a:pt x="46" y="5"/>
                    <a:pt x="46" y="5"/>
                  </a:cubicBezTo>
                  <a:cubicBezTo>
                    <a:pt x="46" y="5"/>
                    <a:pt x="46" y="5"/>
                    <a:pt x="46" y="5"/>
                  </a:cubicBezTo>
                  <a:cubicBezTo>
                    <a:pt x="46" y="5"/>
                    <a:pt x="45" y="5"/>
                    <a:pt x="45" y="6"/>
                  </a:cubicBezTo>
                  <a:cubicBezTo>
                    <a:pt x="45" y="6"/>
                    <a:pt x="44" y="6"/>
                    <a:pt x="44" y="5"/>
                  </a:cubicBezTo>
                  <a:cubicBezTo>
                    <a:pt x="44" y="5"/>
                    <a:pt x="44" y="5"/>
                    <a:pt x="44" y="5"/>
                  </a:cubicBezTo>
                  <a:cubicBezTo>
                    <a:pt x="44" y="6"/>
                    <a:pt x="43" y="6"/>
                    <a:pt x="43" y="5"/>
                  </a:cubicBezTo>
                  <a:cubicBezTo>
                    <a:pt x="43" y="5"/>
                    <a:pt x="43" y="5"/>
                    <a:pt x="43" y="5"/>
                  </a:cubicBezTo>
                  <a:cubicBezTo>
                    <a:pt x="43" y="6"/>
                    <a:pt x="43" y="6"/>
                    <a:pt x="43" y="5"/>
                  </a:cubicBezTo>
                  <a:cubicBezTo>
                    <a:pt x="43" y="5"/>
                    <a:pt x="43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1" y="5"/>
                    <a:pt x="41" y="5"/>
                  </a:cubicBezTo>
                  <a:cubicBezTo>
                    <a:pt x="41" y="5"/>
                    <a:pt x="41" y="5"/>
                    <a:pt x="41" y="5"/>
                  </a:cubicBezTo>
                  <a:cubicBezTo>
                    <a:pt x="41" y="5"/>
                    <a:pt x="40" y="5"/>
                    <a:pt x="40" y="5"/>
                  </a:cubicBezTo>
                  <a:cubicBezTo>
                    <a:pt x="40" y="5"/>
                    <a:pt x="39" y="5"/>
                    <a:pt x="38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4" y="3"/>
                  </a:cubicBezTo>
                  <a:cubicBezTo>
                    <a:pt x="34" y="3"/>
                    <a:pt x="34" y="3"/>
                    <a:pt x="33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4"/>
                    <a:pt x="33" y="4"/>
                    <a:pt x="32" y="5"/>
                  </a:cubicBezTo>
                  <a:cubicBezTo>
                    <a:pt x="31" y="5"/>
                    <a:pt x="31" y="5"/>
                    <a:pt x="31" y="5"/>
                  </a:cubicBezTo>
                  <a:cubicBezTo>
                    <a:pt x="31" y="6"/>
                    <a:pt x="31" y="6"/>
                    <a:pt x="31" y="6"/>
                  </a:cubicBezTo>
                  <a:cubicBezTo>
                    <a:pt x="31" y="6"/>
                    <a:pt x="31" y="6"/>
                    <a:pt x="31" y="6"/>
                  </a:cubicBezTo>
                  <a:cubicBezTo>
                    <a:pt x="31" y="6"/>
                    <a:pt x="31" y="6"/>
                    <a:pt x="30" y="6"/>
                  </a:cubicBezTo>
                  <a:cubicBezTo>
                    <a:pt x="30" y="6"/>
                    <a:pt x="30" y="6"/>
                    <a:pt x="30" y="6"/>
                  </a:cubicBezTo>
                  <a:cubicBezTo>
                    <a:pt x="30" y="7"/>
                    <a:pt x="30" y="7"/>
                    <a:pt x="30" y="7"/>
                  </a:cubicBezTo>
                  <a:cubicBezTo>
                    <a:pt x="30" y="7"/>
                    <a:pt x="30" y="7"/>
                    <a:pt x="30" y="7"/>
                  </a:cubicBezTo>
                  <a:cubicBezTo>
                    <a:pt x="30" y="7"/>
                    <a:pt x="30" y="7"/>
                    <a:pt x="30" y="7"/>
                  </a:cubicBezTo>
                  <a:cubicBezTo>
                    <a:pt x="29" y="8"/>
                    <a:pt x="29" y="8"/>
                    <a:pt x="29" y="8"/>
                  </a:cubicBezTo>
                  <a:cubicBezTo>
                    <a:pt x="29" y="8"/>
                    <a:pt x="29" y="8"/>
                    <a:pt x="29" y="8"/>
                  </a:cubicBezTo>
                  <a:cubicBezTo>
                    <a:pt x="29" y="8"/>
                    <a:pt x="29" y="8"/>
                    <a:pt x="29" y="8"/>
                  </a:cubicBezTo>
                  <a:cubicBezTo>
                    <a:pt x="29" y="9"/>
                    <a:pt x="29" y="9"/>
                    <a:pt x="28" y="9"/>
                  </a:cubicBezTo>
                  <a:cubicBezTo>
                    <a:pt x="28" y="9"/>
                    <a:pt x="28" y="9"/>
                    <a:pt x="28" y="10"/>
                  </a:cubicBezTo>
                  <a:cubicBezTo>
                    <a:pt x="28" y="10"/>
                    <a:pt x="28" y="10"/>
                    <a:pt x="27" y="10"/>
                  </a:cubicBezTo>
                  <a:cubicBezTo>
                    <a:pt x="27" y="10"/>
                    <a:pt x="27" y="10"/>
                    <a:pt x="27" y="11"/>
                  </a:cubicBezTo>
                  <a:cubicBezTo>
                    <a:pt x="27" y="11"/>
                    <a:pt x="27" y="11"/>
                    <a:pt x="27" y="11"/>
                  </a:cubicBezTo>
                  <a:cubicBezTo>
                    <a:pt x="27" y="11"/>
                    <a:pt x="27" y="11"/>
                    <a:pt x="27" y="11"/>
                  </a:cubicBezTo>
                  <a:cubicBezTo>
                    <a:pt x="27" y="11"/>
                    <a:pt x="27" y="12"/>
                    <a:pt x="26" y="12"/>
                  </a:cubicBezTo>
                  <a:cubicBezTo>
                    <a:pt x="26" y="12"/>
                    <a:pt x="26" y="12"/>
                    <a:pt x="25" y="13"/>
                  </a:cubicBezTo>
                  <a:cubicBezTo>
                    <a:pt x="25" y="13"/>
                    <a:pt x="25" y="14"/>
                    <a:pt x="24" y="14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3" y="15"/>
                    <a:pt x="23" y="15"/>
                    <a:pt x="23" y="16"/>
                  </a:cubicBezTo>
                  <a:cubicBezTo>
                    <a:pt x="23" y="16"/>
                    <a:pt x="23" y="16"/>
                    <a:pt x="23" y="16"/>
                  </a:cubicBezTo>
                  <a:cubicBezTo>
                    <a:pt x="23" y="16"/>
                    <a:pt x="21" y="18"/>
                    <a:pt x="20" y="19"/>
                  </a:cubicBezTo>
                  <a:cubicBezTo>
                    <a:pt x="20" y="19"/>
                    <a:pt x="20" y="20"/>
                    <a:pt x="20" y="20"/>
                  </a:cubicBezTo>
                  <a:cubicBezTo>
                    <a:pt x="20" y="20"/>
                    <a:pt x="19" y="21"/>
                    <a:pt x="19" y="21"/>
                  </a:cubicBezTo>
                  <a:cubicBezTo>
                    <a:pt x="19" y="21"/>
                    <a:pt x="18" y="21"/>
                    <a:pt x="18" y="21"/>
                  </a:cubicBezTo>
                  <a:cubicBezTo>
                    <a:pt x="18" y="22"/>
                    <a:pt x="18" y="22"/>
                    <a:pt x="18" y="22"/>
                  </a:cubicBezTo>
                  <a:cubicBezTo>
                    <a:pt x="18" y="22"/>
                    <a:pt x="17" y="22"/>
                    <a:pt x="17" y="22"/>
                  </a:cubicBezTo>
                  <a:cubicBezTo>
                    <a:pt x="17" y="22"/>
                    <a:pt x="17" y="22"/>
                    <a:pt x="17" y="22"/>
                  </a:cubicBezTo>
                  <a:cubicBezTo>
                    <a:pt x="17" y="22"/>
                    <a:pt x="16" y="23"/>
                    <a:pt x="16" y="23"/>
                  </a:cubicBezTo>
                  <a:cubicBezTo>
                    <a:pt x="16" y="23"/>
                    <a:pt x="16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5" y="24"/>
                    <a:pt x="15" y="24"/>
                  </a:cubicBezTo>
                  <a:cubicBezTo>
                    <a:pt x="15" y="25"/>
                    <a:pt x="14" y="25"/>
                    <a:pt x="14" y="25"/>
                  </a:cubicBezTo>
                  <a:cubicBezTo>
                    <a:pt x="14" y="25"/>
                    <a:pt x="14" y="26"/>
                    <a:pt x="14" y="26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6"/>
                    <a:pt x="14" y="26"/>
                    <a:pt x="13" y="26"/>
                  </a:cubicBezTo>
                  <a:cubicBezTo>
                    <a:pt x="13" y="27"/>
                    <a:pt x="13" y="27"/>
                    <a:pt x="13" y="27"/>
                  </a:cubicBezTo>
                  <a:cubicBezTo>
                    <a:pt x="12" y="28"/>
                    <a:pt x="11" y="29"/>
                    <a:pt x="11" y="29"/>
                  </a:cubicBezTo>
                  <a:cubicBezTo>
                    <a:pt x="11" y="29"/>
                    <a:pt x="10" y="30"/>
                    <a:pt x="10" y="30"/>
                  </a:cubicBezTo>
                  <a:cubicBezTo>
                    <a:pt x="10" y="30"/>
                    <a:pt x="10" y="31"/>
                    <a:pt x="9" y="31"/>
                  </a:cubicBezTo>
                  <a:cubicBezTo>
                    <a:pt x="9" y="32"/>
                    <a:pt x="8" y="33"/>
                    <a:pt x="7" y="33"/>
                  </a:cubicBezTo>
                  <a:cubicBezTo>
                    <a:pt x="6" y="34"/>
                    <a:pt x="6" y="35"/>
                    <a:pt x="6" y="35"/>
                  </a:cubicBezTo>
                  <a:cubicBezTo>
                    <a:pt x="5" y="35"/>
                    <a:pt x="5" y="36"/>
                    <a:pt x="5" y="36"/>
                  </a:cubicBezTo>
                  <a:cubicBezTo>
                    <a:pt x="4" y="36"/>
                    <a:pt x="4" y="37"/>
                    <a:pt x="4" y="37"/>
                  </a:cubicBezTo>
                  <a:cubicBezTo>
                    <a:pt x="3" y="38"/>
                    <a:pt x="3" y="38"/>
                    <a:pt x="3" y="38"/>
                  </a:cubicBezTo>
                  <a:cubicBezTo>
                    <a:pt x="2" y="39"/>
                    <a:pt x="2" y="39"/>
                    <a:pt x="2" y="39"/>
                  </a:cubicBezTo>
                  <a:cubicBezTo>
                    <a:pt x="3" y="39"/>
                    <a:pt x="3" y="39"/>
                    <a:pt x="3" y="39"/>
                  </a:cubicBezTo>
                  <a:cubicBezTo>
                    <a:pt x="3" y="40"/>
                    <a:pt x="4" y="40"/>
                    <a:pt x="4" y="40"/>
                  </a:cubicBezTo>
                  <a:cubicBezTo>
                    <a:pt x="4" y="40"/>
                    <a:pt x="6" y="41"/>
                    <a:pt x="7" y="41"/>
                  </a:cubicBezTo>
                  <a:close/>
                  <a:moveTo>
                    <a:pt x="14" y="36"/>
                  </a:moveTo>
                  <a:cubicBezTo>
                    <a:pt x="14" y="35"/>
                    <a:pt x="14" y="34"/>
                    <a:pt x="14" y="33"/>
                  </a:cubicBezTo>
                  <a:cubicBezTo>
                    <a:pt x="14" y="33"/>
                    <a:pt x="14" y="33"/>
                    <a:pt x="15" y="32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32"/>
                    <a:pt x="15" y="31"/>
                    <a:pt x="16" y="31"/>
                  </a:cubicBezTo>
                  <a:cubicBezTo>
                    <a:pt x="16" y="31"/>
                    <a:pt x="16" y="31"/>
                    <a:pt x="16" y="31"/>
                  </a:cubicBezTo>
                  <a:cubicBezTo>
                    <a:pt x="15" y="31"/>
                    <a:pt x="16" y="31"/>
                    <a:pt x="16" y="31"/>
                  </a:cubicBezTo>
                  <a:cubicBezTo>
                    <a:pt x="16" y="31"/>
                    <a:pt x="16" y="31"/>
                    <a:pt x="16" y="32"/>
                  </a:cubicBezTo>
                  <a:cubicBezTo>
                    <a:pt x="16" y="32"/>
                    <a:pt x="16" y="32"/>
                    <a:pt x="16" y="33"/>
                  </a:cubicBezTo>
                  <a:cubicBezTo>
                    <a:pt x="17" y="33"/>
                    <a:pt x="17" y="33"/>
                    <a:pt x="18" y="32"/>
                  </a:cubicBezTo>
                  <a:cubicBezTo>
                    <a:pt x="19" y="32"/>
                    <a:pt x="19" y="32"/>
                    <a:pt x="18" y="33"/>
                  </a:cubicBezTo>
                  <a:cubicBezTo>
                    <a:pt x="18" y="33"/>
                    <a:pt x="18" y="33"/>
                    <a:pt x="18" y="33"/>
                  </a:cubicBezTo>
                  <a:cubicBezTo>
                    <a:pt x="19" y="33"/>
                    <a:pt x="19" y="33"/>
                    <a:pt x="19" y="33"/>
                  </a:cubicBezTo>
                  <a:cubicBezTo>
                    <a:pt x="19" y="33"/>
                    <a:pt x="19" y="32"/>
                    <a:pt x="20" y="32"/>
                  </a:cubicBezTo>
                  <a:cubicBezTo>
                    <a:pt x="20" y="32"/>
                    <a:pt x="20" y="32"/>
                    <a:pt x="20" y="32"/>
                  </a:cubicBezTo>
                  <a:cubicBezTo>
                    <a:pt x="20" y="33"/>
                    <a:pt x="20" y="33"/>
                    <a:pt x="20" y="33"/>
                  </a:cubicBezTo>
                  <a:cubicBezTo>
                    <a:pt x="21" y="34"/>
                    <a:pt x="21" y="34"/>
                    <a:pt x="21" y="34"/>
                  </a:cubicBezTo>
                  <a:cubicBezTo>
                    <a:pt x="21" y="34"/>
                    <a:pt x="21" y="34"/>
                    <a:pt x="21" y="34"/>
                  </a:cubicBezTo>
                  <a:cubicBezTo>
                    <a:pt x="22" y="33"/>
                    <a:pt x="24" y="33"/>
                    <a:pt x="25" y="32"/>
                  </a:cubicBezTo>
                  <a:cubicBezTo>
                    <a:pt x="25" y="31"/>
                    <a:pt x="26" y="31"/>
                    <a:pt x="26" y="31"/>
                  </a:cubicBezTo>
                  <a:cubicBezTo>
                    <a:pt x="26" y="31"/>
                    <a:pt x="26" y="32"/>
                    <a:pt x="26" y="32"/>
                  </a:cubicBezTo>
                  <a:cubicBezTo>
                    <a:pt x="26" y="33"/>
                    <a:pt x="26" y="33"/>
                    <a:pt x="26" y="33"/>
                  </a:cubicBezTo>
                  <a:cubicBezTo>
                    <a:pt x="26" y="33"/>
                    <a:pt x="26" y="33"/>
                    <a:pt x="27" y="33"/>
                  </a:cubicBezTo>
                  <a:cubicBezTo>
                    <a:pt x="27" y="33"/>
                    <a:pt x="28" y="32"/>
                    <a:pt x="28" y="32"/>
                  </a:cubicBezTo>
                  <a:cubicBezTo>
                    <a:pt x="29" y="31"/>
                    <a:pt x="29" y="31"/>
                    <a:pt x="29" y="31"/>
                  </a:cubicBezTo>
                  <a:cubicBezTo>
                    <a:pt x="29" y="32"/>
                    <a:pt x="29" y="32"/>
                    <a:pt x="29" y="32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0" y="33"/>
                    <a:pt x="31" y="32"/>
                    <a:pt x="32" y="32"/>
                  </a:cubicBezTo>
                  <a:cubicBezTo>
                    <a:pt x="32" y="32"/>
                    <a:pt x="32" y="31"/>
                    <a:pt x="33" y="31"/>
                  </a:cubicBezTo>
                  <a:cubicBezTo>
                    <a:pt x="33" y="31"/>
                    <a:pt x="33" y="31"/>
                    <a:pt x="33" y="31"/>
                  </a:cubicBezTo>
                  <a:cubicBezTo>
                    <a:pt x="33" y="31"/>
                    <a:pt x="34" y="31"/>
                    <a:pt x="34" y="31"/>
                  </a:cubicBezTo>
                  <a:cubicBezTo>
                    <a:pt x="34" y="31"/>
                    <a:pt x="35" y="31"/>
                    <a:pt x="35" y="30"/>
                  </a:cubicBezTo>
                  <a:cubicBezTo>
                    <a:pt x="36" y="30"/>
                    <a:pt x="36" y="30"/>
                    <a:pt x="37" y="30"/>
                  </a:cubicBezTo>
                  <a:cubicBezTo>
                    <a:pt x="37" y="30"/>
                    <a:pt x="37" y="30"/>
                    <a:pt x="37" y="31"/>
                  </a:cubicBezTo>
                  <a:cubicBezTo>
                    <a:pt x="37" y="31"/>
                    <a:pt x="37" y="31"/>
                    <a:pt x="37" y="31"/>
                  </a:cubicBezTo>
                  <a:cubicBezTo>
                    <a:pt x="37" y="31"/>
                    <a:pt x="39" y="31"/>
                    <a:pt x="39" y="31"/>
                  </a:cubicBezTo>
                  <a:cubicBezTo>
                    <a:pt x="40" y="31"/>
                    <a:pt x="40" y="31"/>
                    <a:pt x="40" y="31"/>
                  </a:cubicBezTo>
                  <a:cubicBezTo>
                    <a:pt x="40" y="31"/>
                    <a:pt x="40" y="31"/>
                    <a:pt x="40" y="30"/>
                  </a:cubicBezTo>
                  <a:cubicBezTo>
                    <a:pt x="41" y="30"/>
                    <a:pt x="41" y="30"/>
                    <a:pt x="41" y="31"/>
                  </a:cubicBezTo>
                  <a:cubicBezTo>
                    <a:pt x="41" y="31"/>
                    <a:pt x="41" y="31"/>
                    <a:pt x="41" y="31"/>
                  </a:cubicBezTo>
                  <a:cubicBezTo>
                    <a:pt x="41" y="31"/>
                    <a:pt x="42" y="31"/>
                    <a:pt x="42" y="31"/>
                  </a:cubicBezTo>
                  <a:cubicBezTo>
                    <a:pt x="42" y="31"/>
                    <a:pt x="42" y="32"/>
                    <a:pt x="42" y="32"/>
                  </a:cubicBezTo>
                  <a:cubicBezTo>
                    <a:pt x="42" y="32"/>
                    <a:pt x="42" y="32"/>
                    <a:pt x="42" y="32"/>
                  </a:cubicBezTo>
                  <a:cubicBezTo>
                    <a:pt x="42" y="32"/>
                    <a:pt x="42" y="32"/>
                    <a:pt x="42" y="32"/>
                  </a:cubicBezTo>
                  <a:cubicBezTo>
                    <a:pt x="42" y="32"/>
                    <a:pt x="43" y="32"/>
                    <a:pt x="43" y="32"/>
                  </a:cubicBezTo>
                  <a:cubicBezTo>
                    <a:pt x="43" y="32"/>
                    <a:pt x="44" y="32"/>
                    <a:pt x="45" y="32"/>
                  </a:cubicBezTo>
                  <a:cubicBezTo>
                    <a:pt x="45" y="32"/>
                    <a:pt x="45" y="32"/>
                    <a:pt x="46" y="32"/>
                  </a:cubicBezTo>
                  <a:cubicBezTo>
                    <a:pt x="46" y="32"/>
                    <a:pt x="46" y="32"/>
                    <a:pt x="46" y="32"/>
                  </a:cubicBezTo>
                  <a:cubicBezTo>
                    <a:pt x="46" y="32"/>
                    <a:pt x="47" y="32"/>
                    <a:pt x="47" y="32"/>
                  </a:cubicBezTo>
                  <a:cubicBezTo>
                    <a:pt x="47" y="32"/>
                    <a:pt x="48" y="33"/>
                    <a:pt x="47" y="33"/>
                  </a:cubicBezTo>
                  <a:cubicBezTo>
                    <a:pt x="47" y="33"/>
                    <a:pt x="48" y="33"/>
                    <a:pt x="48" y="33"/>
                  </a:cubicBezTo>
                  <a:cubicBezTo>
                    <a:pt x="48" y="33"/>
                    <a:pt x="48" y="33"/>
                    <a:pt x="48" y="33"/>
                  </a:cubicBezTo>
                  <a:cubicBezTo>
                    <a:pt x="48" y="33"/>
                    <a:pt x="48" y="33"/>
                    <a:pt x="48" y="33"/>
                  </a:cubicBezTo>
                  <a:cubicBezTo>
                    <a:pt x="48" y="33"/>
                    <a:pt x="48" y="33"/>
                    <a:pt x="48" y="33"/>
                  </a:cubicBezTo>
                  <a:cubicBezTo>
                    <a:pt x="48" y="33"/>
                    <a:pt x="48" y="34"/>
                    <a:pt x="48" y="33"/>
                  </a:cubicBezTo>
                  <a:cubicBezTo>
                    <a:pt x="48" y="33"/>
                    <a:pt x="49" y="34"/>
                    <a:pt x="49" y="34"/>
                  </a:cubicBezTo>
                  <a:cubicBezTo>
                    <a:pt x="49" y="34"/>
                    <a:pt x="49" y="34"/>
                    <a:pt x="50" y="34"/>
                  </a:cubicBezTo>
                  <a:cubicBezTo>
                    <a:pt x="51" y="35"/>
                    <a:pt x="51" y="35"/>
                    <a:pt x="51" y="36"/>
                  </a:cubicBezTo>
                  <a:cubicBezTo>
                    <a:pt x="51" y="36"/>
                    <a:pt x="51" y="37"/>
                    <a:pt x="51" y="37"/>
                  </a:cubicBezTo>
                  <a:cubicBezTo>
                    <a:pt x="50" y="37"/>
                    <a:pt x="50" y="37"/>
                    <a:pt x="50" y="37"/>
                  </a:cubicBezTo>
                  <a:cubicBezTo>
                    <a:pt x="50" y="36"/>
                    <a:pt x="50" y="36"/>
                    <a:pt x="50" y="36"/>
                  </a:cubicBezTo>
                  <a:cubicBezTo>
                    <a:pt x="50" y="36"/>
                    <a:pt x="48" y="36"/>
                    <a:pt x="48" y="36"/>
                  </a:cubicBezTo>
                  <a:cubicBezTo>
                    <a:pt x="48" y="36"/>
                    <a:pt x="48" y="35"/>
                    <a:pt x="48" y="35"/>
                  </a:cubicBezTo>
                  <a:cubicBezTo>
                    <a:pt x="48" y="35"/>
                    <a:pt x="47" y="35"/>
                    <a:pt x="47" y="35"/>
                  </a:cubicBezTo>
                  <a:cubicBezTo>
                    <a:pt x="47" y="35"/>
                    <a:pt x="46" y="34"/>
                    <a:pt x="46" y="34"/>
                  </a:cubicBezTo>
                  <a:cubicBezTo>
                    <a:pt x="46" y="34"/>
                    <a:pt x="46" y="34"/>
                    <a:pt x="46" y="34"/>
                  </a:cubicBezTo>
                  <a:cubicBezTo>
                    <a:pt x="45" y="34"/>
                    <a:pt x="45" y="34"/>
                    <a:pt x="45" y="34"/>
                  </a:cubicBezTo>
                  <a:cubicBezTo>
                    <a:pt x="44" y="34"/>
                    <a:pt x="44" y="34"/>
                    <a:pt x="44" y="34"/>
                  </a:cubicBezTo>
                  <a:cubicBezTo>
                    <a:pt x="44" y="34"/>
                    <a:pt x="44" y="34"/>
                    <a:pt x="43" y="34"/>
                  </a:cubicBezTo>
                  <a:cubicBezTo>
                    <a:pt x="43" y="34"/>
                    <a:pt x="42" y="34"/>
                    <a:pt x="42" y="34"/>
                  </a:cubicBezTo>
                  <a:cubicBezTo>
                    <a:pt x="42" y="34"/>
                    <a:pt x="41" y="33"/>
                    <a:pt x="41" y="33"/>
                  </a:cubicBezTo>
                  <a:cubicBezTo>
                    <a:pt x="41" y="33"/>
                    <a:pt x="41" y="33"/>
                    <a:pt x="40" y="32"/>
                  </a:cubicBezTo>
                  <a:cubicBezTo>
                    <a:pt x="40" y="32"/>
                    <a:pt x="40" y="32"/>
                    <a:pt x="40" y="32"/>
                  </a:cubicBezTo>
                  <a:cubicBezTo>
                    <a:pt x="39" y="32"/>
                    <a:pt x="39" y="32"/>
                    <a:pt x="39" y="32"/>
                  </a:cubicBezTo>
                  <a:cubicBezTo>
                    <a:pt x="39" y="32"/>
                    <a:pt x="39" y="32"/>
                    <a:pt x="39" y="32"/>
                  </a:cubicBezTo>
                  <a:cubicBezTo>
                    <a:pt x="38" y="32"/>
                    <a:pt x="38" y="33"/>
                    <a:pt x="38" y="33"/>
                  </a:cubicBezTo>
                  <a:cubicBezTo>
                    <a:pt x="37" y="33"/>
                    <a:pt x="37" y="33"/>
                    <a:pt x="37" y="33"/>
                  </a:cubicBezTo>
                  <a:cubicBezTo>
                    <a:pt x="37" y="33"/>
                    <a:pt x="37" y="33"/>
                    <a:pt x="37" y="33"/>
                  </a:cubicBezTo>
                  <a:cubicBezTo>
                    <a:pt x="37" y="33"/>
                    <a:pt x="36" y="33"/>
                    <a:pt x="36" y="33"/>
                  </a:cubicBezTo>
                  <a:cubicBezTo>
                    <a:pt x="36" y="32"/>
                    <a:pt x="36" y="32"/>
                    <a:pt x="36" y="32"/>
                  </a:cubicBezTo>
                  <a:cubicBezTo>
                    <a:pt x="35" y="32"/>
                    <a:pt x="35" y="33"/>
                    <a:pt x="35" y="33"/>
                  </a:cubicBezTo>
                  <a:cubicBezTo>
                    <a:pt x="35" y="33"/>
                    <a:pt x="35" y="33"/>
                    <a:pt x="35" y="33"/>
                  </a:cubicBezTo>
                  <a:cubicBezTo>
                    <a:pt x="35" y="33"/>
                    <a:pt x="35" y="33"/>
                    <a:pt x="35" y="33"/>
                  </a:cubicBezTo>
                  <a:cubicBezTo>
                    <a:pt x="35" y="33"/>
                    <a:pt x="35" y="33"/>
                    <a:pt x="35" y="33"/>
                  </a:cubicBezTo>
                  <a:cubicBezTo>
                    <a:pt x="35" y="33"/>
                    <a:pt x="34" y="33"/>
                    <a:pt x="34" y="33"/>
                  </a:cubicBezTo>
                  <a:cubicBezTo>
                    <a:pt x="32" y="32"/>
                    <a:pt x="33" y="32"/>
                    <a:pt x="32" y="33"/>
                  </a:cubicBezTo>
                  <a:cubicBezTo>
                    <a:pt x="32" y="33"/>
                    <a:pt x="32" y="33"/>
                    <a:pt x="32" y="33"/>
                  </a:cubicBezTo>
                  <a:cubicBezTo>
                    <a:pt x="32" y="33"/>
                    <a:pt x="32" y="33"/>
                    <a:pt x="32" y="33"/>
                  </a:cubicBezTo>
                  <a:cubicBezTo>
                    <a:pt x="32" y="34"/>
                    <a:pt x="30" y="34"/>
                    <a:pt x="30" y="34"/>
                  </a:cubicBezTo>
                  <a:cubicBezTo>
                    <a:pt x="29" y="34"/>
                    <a:pt x="29" y="34"/>
                    <a:pt x="29" y="34"/>
                  </a:cubicBezTo>
                  <a:cubicBezTo>
                    <a:pt x="29" y="33"/>
                    <a:pt x="28" y="33"/>
                    <a:pt x="28" y="33"/>
                  </a:cubicBezTo>
                  <a:cubicBezTo>
                    <a:pt x="28" y="34"/>
                    <a:pt x="28" y="34"/>
                    <a:pt x="28" y="34"/>
                  </a:cubicBezTo>
                  <a:cubicBezTo>
                    <a:pt x="28" y="34"/>
                    <a:pt x="28" y="34"/>
                    <a:pt x="28" y="34"/>
                  </a:cubicBezTo>
                  <a:cubicBezTo>
                    <a:pt x="28" y="34"/>
                    <a:pt x="27" y="34"/>
                    <a:pt x="27" y="34"/>
                  </a:cubicBezTo>
                  <a:cubicBezTo>
                    <a:pt x="27" y="34"/>
                    <a:pt x="26" y="35"/>
                    <a:pt x="26" y="35"/>
                  </a:cubicBezTo>
                  <a:cubicBezTo>
                    <a:pt x="25" y="35"/>
                    <a:pt x="25" y="34"/>
                    <a:pt x="25" y="34"/>
                  </a:cubicBezTo>
                  <a:cubicBezTo>
                    <a:pt x="25" y="33"/>
                    <a:pt x="24" y="34"/>
                    <a:pt x="23" y="34"/>
                  </a:cubicBezTo>
                  <a:cubicBezTo>
                    <a:pt x="23" y="34"/>
                    <a:pt x="23" y="35"/>
                    <a:pt x="23" y="35"/>
                  </a:cubicBezTo>
                  <a:cubicBezTo>
                    <a:pt x="23" y="35"/>
                    <a:pt x="22" y="35"/>
                    <a:pt x="22" y="35"/>
                  </a:cubicBezTo>
                  <a:cubicBezTo>
                    <a:pt x="21" y="35"/>
                    <a:pt x="20" y="36"/>
                    <a:pt x="20" y="36"/>
                  </a:cubicBezTo>
                  <a:cubicBezTo>
                    <a:pt x="20" y="35"/>
                    <a:pt x="19" y="35"/>
                    <a:pt x="19" y="35"/>
                  </a:cubicBezTo>
                  <a:cubicBezTo>
                    <a:pt x="19" y="34"/>
                    <a:pt x="19" y="34"/>
                    <a:pt x="19" y="34"/>
                  </a:cubicBezTo>
                  <a:cubicBezTo>
                    <a:pt x="19" y="35"/>
                    <a:pt x="15" y="36"/>
                    <a:pt x="15" y="36"/>
                  </a:cubicBezTo>
                  <a:cubicBezTo>
                    <a:pt x="15" y="36"/>
                    <a:pt x="15" y="36"/>
                    <a:pt x="14" y="36"/>
                  </a:cubicBezTo>
                  <a:close/>
                  <a:moveTo>
                    <a:pt x="20" y="29"/>
                  </a:moveTo>
                  <a:cubicBezTo>
                    <a:pt x="20" y="29"/>
                    <a:pt x="20" y="29"/>
                    <a:pt x="20" y="29"/>
                  </a:cubicBezTo>
                  <a:cubicBezTo>
                    <a:pt x="20" y="28"/>
                    <a:pt x="20" y="28"/>
                    <a:pt x="20" y="28"/>
                  </a:cubicBezTo>
                  <a:cubicBezTo>
                    <a:pt x="19" y="28"/>
                    <a:pt x="19" y="28"/>
                    <a:pt x="19" y="27"/>
                  </a:cubicBezTo>
                  <a:cubicBezTo>
                    <a:pt x="19" y="27"/>
                    <a:pt x="19" y="26"/>
                    <a:pt x="20" y="26"/>
                  </a:cubicBezTo>
                  <a:cubicBezTo>
                    <a:pt x="20" y="26"/>
                    <a:pt x="20" y="26"/>
                    <a:pt x="20" y="26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0" y="25"/>
                    <a:pt x="20" y="24"/>
                    <a:pt x="20" y="24"/>
                  </a:cubicBezTo>
                  <a:cubicBezTo>
                    <a:pt x="20" y="24"/>
                    <a:pt x="21" y="24"/>
                    <a:pt x="21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5"/>
                    <a:pt x="21" y="25"/>
                    <a:pt x="21" y="25"/>
                  </a:cubicBezTo>
                  <a:cubicBezTo>
                    <a:pt x="21" y="26"/>
                    <a:pt x="21" y="27"/>
                    <a:pt x="21" y="27"/>
                  </a:cubicBezTo>
                  <a:cubicBezTo>
                    <a:pt x="21" y="27"/>
                    <a:pt x="23" y="26"/>
                    <a:pt x="25" y="25"/>
                  </a:cubicBezTo>
                  <a:cubicBezTo>
                    <a:pt x="27" y="25"/>
                    <a:pt x="27" y="25"/>
                    <a:pt x="27" y="25"/>
                  </a:cubicBezTo>
                  <a:cubicBezTo>
                    <a:pt x="27" y="25"/>
                    <a:pt x="27" y="26"/>
                    <a:pt x="27" y="26"/>
                  </a:cubicBezTo>
                  <a:cubicBezTo>
                    <a:pt x="27" y="26"/>
                    <a:pt x="28" y="26"/>
                    <a:pt x="28" y="26"/>
                  </a:cubicBezTo>
                  <a:cubicBezTo>
                    <a:pt x="28" y="25"/>
                    <a:pt x="29" y="25"/>
                    <a:pt x="29" y="25"/>
                  </a:cubicBezTo>
                  <a:cubicBezTo>
                    <a:pt x="29" y="25"/>
                    <a:pt x="29" y="25"/>
                    <a:pt x="29" y="25"/>
                  </a:cubicBezTo>
                  <a:cubicBezTo>
                    <a:pt x="30" y="25"/>
                    <a:pt x="30" y="25"/>
                    <a:pt x="30" y="24"/>
                  </a:cubicBezTo>
                  <a:cubicBezTo>
                    <a:pt x="31" y="24"/>
                    <a:pt x="31" y="24"/>
                    <a:pt x="31" y="24"/>
                  </a:cubicBezTo>
                  <a:cubicBezTo>
                    <a:pt x="31" y="24"/>
                    <a:pt x="31" y="25"/>
                    <a:pt x="31" y="25"/>
                  </a:cubicBezTo>
                  <a:cubicBezTo>
                    <a:pt x="32" y="25"/>
                    <a:pt x="32" y="25"/>
                    <a:pt x="32" y="25"/>
                  </a:cubicBezTo>
                  <a:cubicBezTo>
                    <a:pt x="32" y="25"/>
                    <a:pt x="32" y="25"/>
                    <a:pt x="32" y="25"/>
                  </a:cubicBezTo>
                  <a:cubicBezTo>
                    <a:pt x="32" y="25"/>
                    <a:pt x="33" y="25"/>
                    <a:pt x="33" y="25"/>
                  </a:cubicBezTo>
                  <a:cubicBezTo>
                    <a:pt x="34" y="25"/>
                    <a:pt x="35" y="24"/>
                    <a:pt x="35" y="24"/>
                  </a:cubicBezTo>
                  <a:cubicBezTo>
                    <a:pt x="35" y="24"/>
                    <a:pt x="35" y="25"/>
                    <a:pt x="35" y="25"/>
                  </a:cubicBezTo>
                  <a:cubicBezTo>
                    <a:pt x="35" y="25"/>
                    <a:pt x="35" y="25"/>
                    <a:pt x="35" y="26"/>
                  </a:cubicBezTo>
                  <a:cubicBezTo>
                    <a:pt x="36" y="26"/>
                    <a:pt x="37" y="25"/>
                    <a:pt x="37" y="25"/>
                  </a:cubicBezTo>
                  <a:cubicBezTo>
                    <a:pt x="37" y="25"/>
                    <a:pt x="37" y="25"/>
                    <a:pt x="37" y="25"/>
                  </a:cubicBezTo>
                  <a:cubicBezTo>
                    <a:pt x="38" y="25"/>
                    <a:pt x="38" y="25"/>
                    <a:pt x="39" y="25"/>
                  </a:cubicBezTo>
                  <a:cubicBezTo>
                    <a:pt x="39" y="24"/>
                    <a:pt x="39" y="24"/>
                    <a:pt x="40" y="25"/>
                  </a:cubicBezTo>
                  <a:cubicBezTo>
                    <a:pt x="40" y="25"/>
                    <a:pt x="40" y="25"/>
                    <a:pt x="40" y="25"/>
                  </a:cubicBezTo>
                  <a:cubicBezTo>
                    <a:pt x="40" y="25"/>
                    <a:pt x="41" y="25"/>
                    <a:pt x="41" y="25"/>
                  </a:cubicBezTo>
                  <a:cubicBezTo>
                    <a:pt x="41" y="25"/>
                    <a:pt x="42" y="25"/>
                    <a:pt x="42" y="25"/>
                  </a:cubicBezTo>
                  <a:cubicBezTo>
                    <a:pt x="42" y="25"/>
                    <a:pt x="43" y="25"/>
                    <a:pt x="43" y="25"/>
                  </a:cubicBezTo>
                  <a:cubicBezTo>
                    <a:pt x="43" y="25"/>
                    <a:pt x="44" y="25"/>
                    <a:pt x="44" y="25"/>
                  </a:cubicBezTo>
                  <a:cubicBezTo>
                    <a:pt x="44" y="25"/>
                    <a:pt x="44" y="25"/>
                    <a:pt x="45" y="25"/>
                  </a:cubicBezTo>
                  <a:cubicBezTo>
                    <a:pt x="45" y="26"/>
                    <a:pt x="46" y="26"/>
                    <a:pt x="46" y="26"/>
                  </a:cubicBezTo>
                  <a:cubicBezTo>
                    <a:pt x="46" y="26"/>
                    <a:pt x="46" y="26"/>
                    <a:pt x="46" y="26"/>
                  </a:cubicBezTo>
                  <a:cubicBezTo>
                    <a:pt x="46" y="26"/>
                    <a:pt x="48" y="26"/>
                    <a:pt x="48" y="26"/>
                  </a:cubicBezTo>
                  <a:cubicBezTo>
                    <a:pt x="48" y="26"/>
                    <a:pt x="48" y="26"/>
                    <a:pt x="48" y="26"/>
                  </a:cubicBezTo>
                  <a:cubicBezTo>
                    <a:pt x="49" y="27"/>
                    <a:pt x="49" y="27"/>
                    <a:pt x="50" y="27"/>
                  </a:cubicBezTo>
                  <a:cubicBezTo>
                    <a:pt x="50" y="27"/>
                    <a:pt x="50" y="27"/>
                    <a:pt x="50" y="27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2" y="28"/>
                  </a:cubicBezTo>
                  <a:cubicBezTo>
                    <a:pt x="52" y="28"/>
                    <a:pt x="52" y="28"/>
                    <a:pt x="52" y="28"/>
                  </a:cubicBezTo>
                  <a:cubicBezTo>
                    <a:pt x="52" y="28"/>
                    <a:pt x="52" y="28"/>
                    <a:pt x="53" y="28"/>
                  </a:cubicBezTo>
                  <a:cubicBezTo>
                    <a:pt x="53" y="28"/>
                    <a:pt x="54" y="29"/>
                    <a:pt x="54" y="29"/>
                  </a:cubicBezTo>
                  <a:cubicBezTo>
                    <a:pt x="54" y="29"/>
                    <a:pt x="54" y="29"/>
                    <a:pt x="54" y="29"/>
                  </a:cubicBezTo>
                  <a:cubicBezTo>
                    <a:pt x="54" y="30"/>
                    <a:pt x="54" y="30"/>
                    <a:pt x="54" y="30"/>
                  </a:cubicBezTo>
                  <a:cubicBezTo>
                    <a:pt x="55" y="30"/>
                    <a:pt x="54" y="30"/>
                    <a:pt x="54" y="30"/>
                  </a:cubicBezTo>
                  <a:cubicBezTo>
                    <a:pt x="54" y="30"/>
                    <a:pt x="54" y="31"/>
                    <a:pt x="54" y="31"/>
                  </a:cubicBezTo>
                  <a:cubicBezTo>
                    <a:pt x="54" y="31"/>
                    <a:pt x="52" y="31"/>
                    <a:pt x="52" y="31"/>
                  </a:cubicBezTo>
                  <a:cubicBezTo>
                    <a:pt x="52" y="31"/>
                    <a:pt x="52" y="31"/>
                    <a:pt x="52" y="31"/>
                  </a:cubicBezTo>
                  <a:cubicBezTo>
                    <a:pt x="52" y="31"/>
                    <a:pt x="52" y="31"/>
                    <a:pt x="52" y="30"/>
                  </a:cubicBezTo>
                  <a:cubicBezTo>
                    <a:pt x="52" y="30"/>
                    <a:pt x="52" y="30"/>
                    <a:pt x="52" y="30"/>
                  </a:cubicBezTo>
                  <a:cubicBezTo>
                    <a:pt x="51" y="30"/>
                    <a:pt x="51" y="30"/>
                    <a:pt x="51" y="30"/>
                  </a:cubicBezTo>
                  <a:cubicBezTo>
                    <a:pt x="51" y="30"/>
                    <a:pt x="50" y="30"/>
                    <a:pt x="51" y="30"/>
                  </a:cubicBezTo>
                  <a:cubicBezTo>
                    <a:pt x="51" y="30"/>
                    <a:pt x="51" y="30"/>
                    <a:pt x="50" y="30"/>
                  </a:cubicBezTo>
                  <a:cubicBezTo>
                    <a:pt x="50" y="29"/>
                    <a:pt x="50" y="30"/>
                    <a:pt x="50" y="30"/>
                  </a:cubicBezTo>
                  <a:cubicBezTo>
                    <a:pt x="50" y="30"/>
                    <a:pt x="50" y="30"/>
                    <a:pt x="50" y="30"/>
                  </a:cubicBezTo>
                  <a:cubicBezTo>
                    <a:pt x="50" y="29"/>
                    <a:pt x="49" y="29"/>
                    <a:pt x="49" y="29"/>
                  </a:cubicBezTo>
                  <a:cubicBezTo>
                    <a:pt x="48" y="29"/>
                    <a:pt x="48" y="29"/>
                    <a:pt x="47" y="29"/>
                  </a:cubicBezTo>
                  <a:cubicBezTo>
                    <a:pt x="47" y="28"/>
                    <a:pt x="47" y="28"/>
                    <a:pt x="47" y="28"/>
                  </a:cubicBezTo>
                  <a:cubicBezTo>
                    <a:pt x="47" y="28"/>
                    <a:pt x="47" y="28"/>
                    <a:pt x="47" y="28"/>
                  </a:cubicBezTo>
                  <a:cubicBezTo>
                    <a:pt x="47" y="28"/>
                    <a:pt x="47" y="28"/>
                    <a:pt x="47" y="28"/>
                  </a:cubicBezTo>
                  <a:cubicBezTo>
                    <a:pt x="46" y="28"/>
                    <a:pt x="46" y="28"/>
                    <a:pt x="46" y="28"/>
                  </a:cubicBezTo>
                  <a:cubicBezTo>
                    <a:pt x="46" y="28"/>
                    <a:pt x="46" y="28"/>
                    <a:pt x="46" y="28"/>
                  </a:cubicBezTo>
                  <a:cubicBezTo>
                    <a:pt x="46" y="28"/>
                    <a:pt x="46" y="28"/>
                    <a:pt x="46" y="28"/>
                  </a:cubicBezTo>
                  <a:cubicBezTo>
                    <a:pt x="46" y="28"/>
                    <a:pt x="46" y="28"/>
                    <a:pt x="46" y="28"/>
                  </a:cubicBezTo>
                  <a:cubicBezTo>
                    <a:pt x="46" y="28"/>
                    <a:pt x="46" y="28"/>
                    <a:pt x="45" y="28"/>
                  </a:cubicBezTo>
                  <a:cubicBezTo>
                    <a:pt x="45" y="28"/>
                    <a:pt x="45" y="28"/>
                    <a:pt x="44" y="28"/>
                  </a:cubicBezTo>
                  <a:cubicBezTo>
                    <a:pt x="44" y="28"/>
                    <a:pt x="43" y="28"/>
                    <a:pt x="43" y="28"/>
                  </a:cubicBezTo>
                  <a:cubicBezTo>
                    <a:pt x="43" y="28"/>
                    <a:pt x="43" y="28"/>
                    <a:pt x="43" y="28"/>
                  </a:cubicBezTo>
                  <a:cubicBezTo>
                    <a:pt x="43" y="27"/>
                    <a:pt x="43" y="27"/>
                    <a:pt x="42" y="27"/>
                  </a:cubicBezTo>
                  <a:cubicBezTo>
                    <a:pt x="42" y="27"/>
                    <a:pt x="42" y="27"/>
                    <a:pt x="42" y="27"/>
                  </a:cubicBezTo>
                  <a:cubicBezTo>
                    <a:pt x="42" y="27"/>
                    <a:pt x="42" y="27"/>
                    <a:pt x="42" y="27"/>
                  </a:cubicBezTo>
                  <a:cubicBezTo>
                    <a:pt x="41" y="28"/>
                    <a:pt x="41" y="28"/>
                    <a:pt x="41" y="28"/>
                  </a:cubicBezTo>
                  <a:cubicBezTo>
                    <a:pt x="41" y="28"/>
                    <a:pt x="40" y="28"/>
                    <a:pt x="39" y="27"/>
                  </a:cubicBezTo>
                  <a:cubicBezTo>
                    <a:pt x="39" y="27"/>
                    <a:pt x="39" y="27"/>
                    <a:pt x="39" y="27"/>
                  </a:cubicBezTo>
                  <a:cubicBezTo>
                    <a:pt x="38" y="27"/>
                    <a:pt x="37" y="27"/>
                    <a:pt x="37" y="27"/>
                  </a:cubicBezTo>
                  <a:cubicBezTo>
                    <a:pt x="37" y="27"/>
                    <a:pt x="37" y="28"/>
                    <a:pt x="37" y="28"/>
                  </a:cubicBezTo>
                  <a:cubicBezTo>
                    <a:pt x="36" y="27"/>
                    <a:pt x="36" y="28"/>
                    <a:pt x="36" y="28"/>
                  </a:cubicBezTo>
                  <a:cubicBezTo>
                    <a:pt x="35" y="28"/>
                    <a:pt x="35" y="28"/>
                    <a:pt x="35" y="28"/>
                  </a:cubicBezTo>
                  <a:cubicBezTo>
                    <a:pt x="35" y="27"/>
                    <a:pt x="34" y="27"/>
                    <a:pt x="34" y="27"/>
                  </a:cubicBezTo>
                  <a:cubicBezTo>
                    <a:pt x="34" y="27"/>
                    <a:pt x="34" y="27"/>
                    <a:pt x="34" y="27"/>
                  </a:cubicBezTo>
                  <a:cubicBezTo>
                    <a:pt x="34" y="27"/>
                    <a:pt x="34" y="27"/>
                    <a:pt x="34" y="27"/>
                  </a:cubicBezTo>
                  <a:cubicBezTo>
                    <a:pt x="34" y="26"/>
                    <a:pt x="33" y="27"/>
                    <a:pt x="33" y="27"/>
                  </a:cubicBezTo>
                  <a:cubicBezTo>
                    <a:pt x="33" y="27"/>
                    <a:pt x="33" y="27"/>
                    <a:pt x="33" y="27"/>
                  </a:cubicBezTo>
                  <a:cubicBezTo>
                    <a:pt x="33" y="27"/>
                    <a:pt x="32" y="27"/>
                    <a:pt x="32" y="27"/>
                  </a:cubicBezTo>
                  <a:cubicBezTo>
                    <a:pt x="32" y="28"/>
                    <a:pt x="31" y="28"/>
                    <a:pt x="31" y="27"/>
                  </a:cubicBezTo>
                  <a:cubicBezTo>
                    <a:pt x="31" y="26"/>
                    <a:pt x="31" y="26"/>
                    <a:pt x="30" y="27"/>
                  </a:cubicBezTo>
                  <a:cubicBezTo>
                    <a:pt x="29" y="27"/>
                    <a:pt x="29" y="28"/>
                    <a:pt x="28" y="28"/>
                  </a:cubicBezTo>
                  <a:cubicBezTo>
                    <a:pt x="27" y="28"/>
                    <a:pt x="26" y="28"/>
                    <a:pt x="26" y="28"/>
                  </a:cubicBezTo>
                  <a:cubicBezTo>
                    <a:pt x="25" y="27"/>
                    <a:pt x="25" y="27"/>
                    <a:pt x="25" y="28"/>
                  </a:cubicBezTo>
                  <a:cubicBezTo>
                    <a:pt x="23" y="29"/>
                    <a:pt x="21" y="29"/>
                    <a:pt x="20" y="29"/>
                  </a:cubicBezTo>
                  <a:cubicBezTo>
                    <a:pt x="20" y="29"/>
                    <a:pt x="20" y="29"/>
                    <a:pt x="20" y="29"/>
                  </a:cubicBezTo>
                  <a:close/>
                  <a:moveTo>
                    <a:pt x="27" y="19"/>
                  </a:moveTo>
                  <a:cubicBezTo>
                    <a:pt x="27" y="19"/>
                    <a:pt x="27" y="18"/>
                    <a:pt x="27" y="18"/>
                  </a:cubicBezTo>
                  <a:cubicBezTo>
                    <a:pt x="27" y="18"/>
                    <a:pt x="27" y="18"/>
                    <a:pt x="27" y="18"/>
                  </a:cubicBezTo>
                  <a:cubicBezTo>
                    <a:pt x="27" y="18"/>
                    <a:pt x="27" y="18"/>
                    <a:pt x="27" y="18"/>
                  </a:cubicBezTo>
                  <a:cubicBezTo>
                    <a:pt x="27" y="18"/>
                    <a:pt x="27" y="17"/>
                    <a:pt x="27" y="17"/>
                  </a:cubicBezTo>
                  <a:cubicBezTo>
                    <a:pt x="27" y="17"/>
                    <a:pt x="27" y="16"/>
                    <a:pt x="27" y="16"/>
                  </a:cubicBezTo>
                  <a:cubicBezTo>
                    <a:pt x="27" y="16"/>
                    <a:pt x="27" y="16"/>
                    <a:pt x="27" y="16"/>
                  </a:cubicBezTo>
                  <a:cubicBezTo>
                    <a:pt x="27" y="16"/>
                    <a:pt x="27" y="15"/>
                    <a:pt x="27" y="15"/>
                  </a:cubicBezTo>
                  <a:cubicBezTo>
                    <a:pt x="27" y="15"/>
                    <a:pt x="28" y="15"/>
                    <a:pt x="28" y="15"/>
                  </a:cubicBezTo>
                  <a:cubicBezTo>
                    <a:pt x="28" y="15"/>
                    <a:pt x="28" y="16"/>
                    <a:pt x="28" y="16"/>
                  </a:cubicBezTo>
                  <a:cubicBezTo>
                    <a:pt x="28" y="16"/>
                    <a:pt x="28" y="16"/>
                    <a:pt x="28" y="16"/>
                  </a:cubicBezTo>
                  <a:cubicBezTo>
                    <a:pt x="29" y="16"/>
                    <a:pt x="29" y="16"/>
                    <a:pt x="29" y="16"/>
                  </a:cubicBezTo>
                  <a:cubicBezTo>
                    <a:pt x="29" y="17"/>
                    <a:pt x="29" y="17"/>
                    <a:pt x="29" y="17"/>
                  </a:cubicBezTo>
                  <a:cubicBezTo>
                    <a:pt x="29" y="17"/>
                    <a:pt x="29" y="17"/>
                    <a:pt x="29" y="17"/>
                  </a:cubicBezTo>
                  <a:cubicBezTo>
                    <a:pt x="29" y="17"/>
                    <a:pt x="29" y="17"/>
                    <a:pt x="30" y="17"/>
                  </a:cubicBezTo>
                  <a:cubicBezTo>
                    <a:pt x="30" y="17"/>
                    <a:pt x="30" y="17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1" y="16"/>
                    <a:pt x="31" y="16"/>
                  </a:cubicBezTo>
                  <a:cubicBezTo>
                    <a:pt x="31" y="15"/>
                    <a:pt x="32" y="15"/>
                    <a:pt x="32" y="15"/>
                  </a:cubicBezTo>
                  <a:cubicBezTo>
                    <a:pt x="32" y="15"/>
                    <a:pt x="32" y="15"/>
                    <a:pt x="32" y="15"/>
                  </a:cubicBezTo>
                  <a:cubicBezTo>
                    <a:pt x="32" y="15"/>
                    <a:pt x="32" y="15"/>
                    <a:pt x="32" y="15"/>
                  </a:cubicBezTo>
                  <a:cubicBezTo>
                    <a:pt x="33" y="15"/>
                    <a:pt x="33" y="15"/>
                    <a:pt x="33" y="15"/>
                  </a:cubicBezTo>
                  <a:cubicBezTo>
                    <a:pt x="33" y="15"/>
                    <a:pt x="33" y="15"/>
                    <a:pt x="33" y="15"/>
                  </a:cubicBezTo>
                  <a:cubicBezTo>
                    <a:pt x="34" y="16"/>
                    <a:pt x="34" y="16"/>
                    <a:pt x="34" y="16"/>
                  </a:cubicBezTo>
                  <a:cubicBezTo>
                    <a:pt x="35" y="16"/>
                    <a:pt x="35" y="16"/>
                    <a:pt x="35" y="16"/>
                  </a:cubicBezTo>
                  <a:cubicBezTo>
                    <a:pt x="35" y="16"/>
                    <a:pt x="35" y="16"/>
                    <a:pt x="35" y="16"/>
                  </a:cubicBezTo>
                  <a:cubicBezTo>
                    <a:pt x="35" y="16"/>
                    <a:pt x="35" y="16"/>
                    <a:pt x="35" y="16"/>
                  </a:cubicBezTo>
                  <a:cubicBezTo>
                    <a:pt x="35" y="16"/>
                    <a:pt x="35" y="16"/>
                    <a:pt x="35" y="16"/>
                  </a:cubicBezTo>
                  <a:cubicBezTo>
                    <a:pt x="35" y="16"/>
                    <a:pt x="35" y="16"/>
                    <a:pt x="35" y="16"/>
                  </a:cubicBezTo>
                  <a:cubicBezTo>
                    <a:pt x="35" y="17"/>
                    <a:pt x="35" y="17"/>
                    <a:pt x="35" y="17"/>
                  </a:cubicBezTo>
                  <a:cubicBezTo>
                    <a:pt x="36" y="17"/>
                    <a:pt x="36" y="17"/>
                    <a:pt x="36" y="16"/>
                  </a:cubicBezTo>
                  <a:cubicBezTo>
                    <a:pt x="36" y="16"/>
                    <a:pt x="36" y="16"/>
                    <a:pt x="37" y="16"/>
                  </a:cubicBezTo>
                  <a:cubicBezTo>
                    <a:pt x="37" y="16"/>
                    <a:pt x="37" y="16"/>
                    <a:pt x="38" y="17"/>
                  </a:cubicBezTo>
                  <a:cubicBezTo>
                    <a:pt x="38" y="17"/>
                    <a:pt x="38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40" y="17"/>
                    <a:pt x="40" y="17"/>
                  </a:cubicBezTo>
                  <a:cubicBezTo>
                    <a:pt x="40" y="17"/>
                    <a:pt x="41" y="17"/>
                    <a:pt x="41" y="18"/>
                  </a:cubicBezTo>
                  <a:cubicBezTo>
                    <a:pt x="42" y="18"/>
                    <a:pt x="42" y="18"/>
                    <a:pt x="43" y="18"/>
                  </a:cubicBezTo>
                  <a:cubicBezTo>
                    <a:pt x="44" y="17"/>
                    <a:pt x="44" y="17"/>
                    <a:pt x="45" y="17"/>
                  </a:cubicBezTo>
                  <a:cubicBezTo>
                    <a:pt x="45" y="18"/>
                    <a:pt x="45" y="18"/>
                    <a:pt x="45" y="17"/>
                  </a:cubicBezTo>
                  <a:cubicBezTo>
                    <a:pt x="45" y="17"/>
                    <a:pt x="46" y="17"/>
                    <a:pt x="46" y="18"/>
                  </a:cubicBezTo>
                  <a:cubicBezTo>
                    <a:pt x="47" y="19"/>
                    <a:pt x="47" y="19"/>
                    <a:pt x="47" y="19"/>
                  </a:cubicBezTo>
                  <a:cubicBezTo>
                    <a:pt x="47" y="18"/>
                    <a:pt x="48" y="18"/>
                    <a:pt x="48" y="18"/>
                  </a:cubicBezTo>
                  <a:cubicBezTo>
                    <a:pt x="48" y="18"/>
                    <a:pt x="48" y="18"/>
                    <a:pt x="48" y="18"/>
                  </a:cubicBezTo>
                  <a:cubicBezTo>
                    <a:pt x="49" y="18"/>
                    <a:pt x="49" y="18"/>
                    <a:pt x="50" y="18"/>
                  </a:cubicBezTo>
                  <a:cubicBezTo>
                    <a:pt x="50" y="19"/>
                    <a:pt x="50" y="19"/>
                    <a:pt x="50" y="19"/>
                  </a:cubicBezTo>
                  <a:cubicBezTo>
                    <a:pt x="50" y="19"/>
                    <a:pt x="50" y="19"/>
                    <a:pt x="50" y="19"/>
                  </a:cubicBezTo>
                  <a:cubicBezTo>
                    <a:pt x="51" y="19"/>
                    <a:pt x="51" y="19"/>
                    <a:pt x="51" y="19"/>
                  </a:cubicBezTo>
                  <a:cubicBezTo>
                    <a:pt x="52" y="19"/>
                    <a:pt x="52" y="19"/>
                    <a:pt x="52" y="20"/>
                  </a:cubicBezTo>
                  <a:cubicBezTo>
                    <a:pt x="52" y="20"/>
                    <a:pt x="52" y="20"/>
                    <a:pt x="53" y="19"/>
                  </a:cubicBezTo>
                  <a:cubicBezTo>
                    <a:pt x="53" y="19"/>
                    <a:pt x="53" y="18"/>
                    <a:pt x="54" y="18"/>
                  </a:cubicBezTo>
                  <a:cubicBezTo>
                    <a:pt x="54" y="18"/>
                    <a:pt x="55" y="18"/>
                    <a:pt x="55" y="19"/>
                  </a:cubicBezTo>
                  <a:cubicBezTo>
                    <a:pt x="55" y="19"/>
                    <a:pt x="55" y="19"/>
                    <a:pt x="55" y="19"/>
                  </a:cubicBezTo>
                  <a:cubicBezTo>
                    <a:pt x="55" y="19"/>
                    <a:pt x="55" y="19"/>
                    <a:pt x="55" y="19"/>
                  </a:cubicBezTo>
                  <a:cubicBezTo>
                    <a:pt x="55" y="19"/>
                    <a:pt x="55" y="20"/>
                    <a:pt x="55" y="20"/>
                  </a:cubicBezTo>
                  <a:cubicBezTo>
                    <a:pt x="55" y="20"/>
                    <a:pt x="56" y="20"/>
                    <a:pt x="56" y="20"/>
                  </a:cubicBezTo>
                  <a:cubicBezTo>
                    <a:pt x="56" y="21"/>
                    <a:pt x="56" y="21"/>
                    <a:pt x="56" y="21"/>
                  </a:cubicBezTo>
                  <a:cubicBezTo>
                    <a:pt x="57" y="21"/>
                    <a:pt x="57" y="21"/>
                    <a:pt x="57" y="21"/>
                  </a:cubicBezTo>
                  <a:cubicBezTo>
                    <a:pt x="58" y="21"/>
                    <a:pt x="58" y="21"/>
                    <a:pt x="58" y="21"/>
                  </a:cubicBezTo>
                  <a:cubicBezTo>
                    <a:pt x="59" y="22"/>
                    <a:pt x="59" y="23"/>
                    <a:pt x="59" y="23"/>
                  </a:cubicBezTo>
                  <a:cubicBezTo>
                    <a:pt x="59" y="23"/>
                    <a:pt x="59" y="23"/>
                    <a:pt x="59" y="23"/>
                  </a:cubicBezTo>
                  <a:cubicBezTo>
                    <a:pt x="60" y="23"/>
                    <a:pt x="60" y="23"/>
                    <a:pt x="60" y="24"/>
                  </a:cubicBezTo>
                  <a:cubicBezTo>
                    <a:pt x="59" y="24"/>
                    <a:pt x="59" y="24"/>
                    <a:pt x="59" y="24"/>
                  </a:cubicBezTo>
                  <a:cubicBezTo>
                    <a:pt x="59" y="24"/>
                    <a:pt x="59" y="24"/>
                    <a:pt x="59" y="24"/>
                  </a:cubicBezTo>
                  <a:cubicBezTo>
                    <a:pt x="59" y="24"/>
                    <a:pt x="59" y="25"/>
                    <a:pt x="59" y="24"/>
                  </a:cubicBezTo>
                  <a:cubicBezTo>
                    <a:pt x="59" y="24"/>
                    <a:pt x="60" y="25"/>
                    <a:pt x="59" y="25"/>
                  </a:cubicBezTo>
                  <a:cubicBezTo>
                    <a:pt x="59" y="26"/>
                    <a:pt x="59" y="26"/>
                    <a:pt x="60" y="26"/>
                  </a:cubicBezTo>
                  <a:cubicBezTo>
                    <a:pt x="60" y="26"/>
                    <a:pt x="60" y="26"/>
                    <a:pt x="60" y="26"/>
                  </a:cubicBezTo>
                  <a:cubicBezTo>
                    <a:pt x="60" y="26"/>
                    <a:pt x="60" y="26"/>
                    <a:pt x="60" y="26"/>
                  </a:cubicBezTo>
                  <a:cubicBezTo>
                    <a:pt x="60" y="27"/>
                    <a:pt x="60" y="27"/>
                    <a:pt x="60" y="26"/>
                  </a:cubicBezTo>
                  <a:cubicBezTo>
                    <a:pt x="59" y="26"/>
                    <a:pt x="59" y="26"/>
                    <a:pt x="59" y="27"/>
                  </a:cubicBezTo>
                  <a:cubicBezTo>
                    <a:pt x="59" y="27"/>
                    <a:pt x="59" y="27"/>
                    <a:pt x="58" y="26"/>
                  </a:cubicBezTo>
                  <a:cubicBezTo>
                    <a:pt x="58" y="26"/>
                    <a:pt x="58" y="26"/>
                    <a:pt x="58" y="26"/>
                  </a:cubicBezTo>
                  <a:cubicBezTo>
                    <a:pt x="58" y="26"/>
                    <a:pt x="58" y="25"/>
                    <a:pt x="58" y="25"/>
                  </a:cubicBezTo>
                  <a:cubicBezTo>
                    <a:pt x="58" y="25"/>
                    <a:pt x="58" y="24"/>
                    <a:pt x="58" y="24"/>
                  </a:cubicBezTo>
                  <a:cubicBezTo>
                    <a:pt x="57" y="24"/>
                    <a:pt x="57" y="24"/>
                    <a:pt x="57" y="24"/>
                  </a:cubicBezTo>
                  <a:cubicBezTo>
                    <a:pt x="58" y="24"/>
                    <a:pt x="58" y="24"/>
                    <a:pt x="57" y="24"/>
                  </a:cubicBezTo>
                  <a:cubicBezTo>
                    <a:pt x="57" y="23"/>
                    <a:pt x="57" y="23"/>
                    <a:pt x="56" y="24"/>
                  </a:cubicBezTo>
                  <a:cubicBezTo>
                    <a:pt x="56" y="24"/>
                    <a:pt x="56" y="24"/>
                    <a:pt x="56" y="23"/>
                  </a:cubicBezTo>
                  <a:cubicBezTo>
                    <a:pt x="56" y="23"/>
                    <a:pt x="56" y="23"/>
                    <a:pt x="55" y="23"/>
                  </a:cubicBezTo>
                  <a:cubicBezTo>
                    <a:pt x="55" y="23"/>
                    <a:pt x="55" y="23"/>
                    <a:pt x="55" y="23"/>
                  </a:cubicBezTo>
                  <a:cubicBezTo>
                    <a:pt x="55" y="22"/>
                    <a:pt x="55" y="22"/>
                    <a:pt x="55" y="22"/>
                  </a:cubicBezTo>
                  <a:cubicBezTo>
                    <a:pt x="55" y="22"/>
                    <a:pt x="55" y="22"/>
                    <a:pt x="55" y="22"/>
                  </a:cubicBezTo>
                  <a:cubicBezTo>
                    <a:pt x="55" y="22"/>
                    <a:pt x="54" y="22"/>
                    <a:pt x="54" y="21"/>
                  </a:cubicBezTo>
                  <a:cubicBezTo>
                    <a:pt x="54" y="21"/>
                    <a:pt x="54" y="21"/>
                    <a:pt x="54" y="21"/>
                  </a:cubicBezTo>
                  <a:cubicBezTo>
                    <a:pt x="54" y="21"/>
                    <a:pt x="54" y="21"/>
                    <a:pt x="53" y="21"/>
                  </a:cubicBezTo>
                  <a:cubicBezTo>
                    <a:pt x="53" y="21"/>
                    <a:pt x="52" y="21"/>
                    <a:pt x="52" y="21"/>
                  </a:cubicBezTo>
                  <a:cubicBezTo>
                    <a:pt x="52" y="21"/>
                    <a:pt x="52" y="21"/>
                    <a:pt x="52" y="21"/>
                  </a:cubicBezTo>
                  <a:cubicBezTo>
                    <a:pt x="52" y="21"/>
                    <a:pt x="52" y="21"/>
                    <a:pt x="52" y="22"/>
                  </a:cubicBezTo>
                  <a:cubicBezTo>
                    <a:pt x="51" y="22"/>
                    <a:pt x="51" y="22"/>
                    <a:pt x="51" y="21"/>
                  </a:cubicBezTo>
                  <a:cubicBezTo>
                    <a:pt x="52" y="21"/>
                    <a:pt x="52" y="21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2"/>
                    <a:pt x="51" y="22"/>
                    <a:pt x="50" y="21"/>
                  </a:cubicBezTo>
                  <a:cubicBezTo>
                    <a:pt x="50" y="21"/>
                    <a:pt x="50" y="21"/>
                    <a:pt x="50" y="21"/>
                  </a:cubicBezTo>
                  <a:cubicBezTo>
                    <a:pt x="50" y="21"/>
                    <a:pt x="50" y="21"/>
                    <a:pt x="50" y="21"/>
                  </a:cubicBezTo>
                  <a:cubicBezTo>
                    <a:pt x="50" y="21"/>
                    <a:pt x="49" y="21"/>
                    <a:pt x="49" y="21"/>
                  </a:cubicBezTo>
                  <a:cubicBezTo>
                    <a:pt x="49" y="20"/>
                    <a:pt x="49" y="20"/>
                    <a:pt x="49" y="20"/>
                  </a:cubicBezTo>
                  <a:cubicBezTo>
                    <a:pt x="49" y="20"/>
                    <a:pt x="49" y="20"/>
                    <a:pt x="48" y="20"/>
                  </a:cubicBezTo>
                  <a:cubicBezTo>
                    <a:pt x="48" y="20"/>
                    <a:pt x="48" y="20"/>
                    <a:pt x="48" y="20"/>
                  </a:cubicBezTo>
                  <a:cubicBezTo>
                    <a:pt x="47" y="20"/>
                    <a:pt x="47" y="20"/>
                    <a:pt x="47" y="21"/>
                  </a:cubicBezTo>
                  <a:cubicBezTo>
                    <a:pt x="47" y="21"/>
                    <a:pt x="46" y="21"/>
                    <a:pt x="46" y="20"/>
                  </a:cubicBezTo>
                  <a:cubicBezTo>
                    <a:pt x="46" y="20"/>
                    <a:pt x="46" y="20"/>
                    <a:pt x="46" y="20"/>
                  </a:cubicBezTo>
                  <a:cubicBezTo>
                    <a:pt x="46" y="20"/>
                    <a:pt x="46" y="20"/>
                    <a:pt x="45" y="20"/>
                  </a:cubicBezTo>
                  <a:cubicBezTo>
                    <a:pt x="45" y="20"/>
                    <a:pt x="45" y="20"/>
                    <a:pt x="45" y="20"/>
                  </a:cubicBezTo>
                  <a:cubicBezTo>
                    <a:pt x="44" y="19"/>
                    <a:pt x="43" y="20"/>
                    <a:pt x="43" y="20"/>
                  </a:cubicBezTo>
                  <a:cubicBezTo>
                    <a:pt x="43" y="20"/>
                    <a:pt x="43" y="20"/>
                    <a:pt x="43" y="20"/>
                  </a:cubicBezTo>
                  <a:cubicBezTo>
                    <a:pt x="43" y="20"/>
                    <a:pt x="43" y="20"/>
                    <a:pt x="42" y="20"/>
                  </a:cubicBezTo>
                  <a:cubicBezTo>
                    <a:pt x="41" y="20"/>
                    <a:pt x="41" y="20"/>
                    <a:pt x="41" y="20"/>
                  </a:cubicBezTo>
                  <a:cubicBezTo>
                    <a:pt x="41" y="20"/>
                    <a:pt x="41" y="20"/>
                    <a:pt x="41" y="20"/>
                  </a:cubicBezTo>
                  <a:cubicBezTo>
                    <a:pt x="40" y="19"/>
                    <a:pt x="40" y="19"/>
                    <a:pt x="39" y="19"/>
                  </a:cubicBezTo>
                  <a:cubicBezTo>
                    <a:pt x="39" y="20"/>
                    <a:pt x="39" y="20"/>
                    <a:pt x="39" y="20"/>
                  </a:cubicBezTo>
                  <a:cubicBezTo>
                    <a:pt x="39" y="20"/>
                    <a:pt x="38" y="20"/>
                    <a:pt x="38" y="20"/>
                  </a:cubicBezTo>
                  <a:cubicBezTo>
                    <a:pt x="38" y="20"/>
                    <a:pt x="38" y="20"/>
                    <a:pt x="38" y="20"/>
                  </a:cubicBezTo>
                  <a:cubicBezTo>
                    <a:pt x="37" y="20"/>
                    <a:pt x="37" y="20"/>
                    <a:pt x="37" y="19"/>
                  </a:cubicBezTo>
                  <a:cubicBezTo>
                    <a:pt x="37" y="19"/>
                    <a:pt x="37" y="19"/>
                    <a:pt x="37" y="19"/>
                  </a:cubicBezTo>
                  <a:cubicBezTo>
                    <a:pt x="37" y="19"/>
                    <a:pt x="37" y="19"/>
                    <a:pt x="36" y="19"/>
                  </a:cubicBezTo>
                  <a:cubicBezTo>
                    <a:pt x="36" y="18"/>
                    <a:pt x="36" y="18"/>
                    <a:pt x="35" y="19"/>
                  </a:cubicBezTo>
                  <a:cubicBezTo>
                    <a:pt x="33" y="19"/>
                    <a:pt x="33" y="19"/>
                    <a:pt x="33" y="18"/>
                  </a:cubicBezTo>
                  <a:cubicBezTo>
                    <a:pt x="32" y="18"/>
                    <a:pt x="31" y="17"/>
                    <a:pt x="31" y="18"/>
                  </a:cubicBezTo>
                  <a:cubicBezTo>
                    <a:pt x="31" y="18"/>
                    <a:pt x="31" y="18"/>
                    <a:pt x="31" y="18"/>
                  </a:cubicBezTo>
                  <a:cubicBezTo>
                    <a:pt x="31" y="18"/>
                    <a:pt x="31" y="18"/>
                    <a:pt x="31" y="18"/>
                  </a:cubicBezTo>
                  <a:cubicBezTo>
                    <a:pt x="31" y="18"/>
                    <a:pt x="29" y="19"/>
                    <a:pt x="29" y="19"/>
                  </a:cubicBezTo>
                  <a:cubicBezTo>
                    <a:pt x="29" y="19"/>
                    <a:pt x="29" y="19"/>
                    <a:pt x="28" y="19"/>
                  </a:cubicBezTo>
                  <a:cubicBezTo>
                    <a:pt x="28" y="19"/>
                    <a:pt x="28" y="19"/>
                    <a:pt x="27" y="19"/>
                  </a:cubicBezTo>
                  <a:close/>
                  <a:moveTo>
                    <a:pt x="30" y="11"/>
                  </a:moveTo>
                  <a:cubicBezTo>
                    <a:pt x="30" y="10"/>
                    <a:pt x="30" y="10"/>
                    <a:pt x="30" y="9"/>
                  </a:cubicBezTo>
                  <a:cubicBezTo>
                    <a:pt x="31" y="9"/>
                    <a:pt x="31" y="9"/>
                    <a:pt x="31" y="9"/>
                  </a:cubicBezTo>
                  <a:cubicBezTo>
                    <a:pt x="31" y="9"/>
                    <a:pt x="31" y="9"/>
                    <a:pt x="32" y="9"/>
                  </a:cubicBezTo>
                  <a:cubicBezTo>
                    <a:pt x="33" y="9"/>
                    <a:pt x="34" y="9"/>
                    <a:pt x="34" y="10"/>
                  </a:cubicBezTo>
                  <a:cubicBezTo>
                    <a:pt x="34" y="10"/>
                    <a:pt x="34" y="10"/>
                    <a:pt x="34" y="10"/>
                  </a:cubicBezTo>
                  <a:cubicBezTo>
                    <a:pt x="35" y="10"/>
                    <a:pt x="35" y="10"/>
                    <a:pt x="35" y="10"/>
                  </a:cubicBezTo>
                  <a:cubicBezTo>
                    <a:pt x="35" y="10"/>
                    <a:pt x="36" y="10"/>
                    <a:pt x="36" y="10"/>
                  </a:cubicBezTo>
                  <a:cubicBezTo>
                    <a:pt x="36" y="10"/>
                    <a:pt x="37" y="10"/>
                    <a:pt x="37" y="10"/>
                  </a:cubicBezTo>
                  <a:cubicBezTo>
                    <a:pt x="37" y="10"/>
                    <a:pt x="37" y="10"/>
                    <a:pt x="37" y="10"/>
                  </a:cubicBezTo>
                  <a:cubicBezTo>
                    <a:pt x="38" y="10"/>
                    <a:pt x="38" y="10"/>
                    <a:pt x="38" y="10"/>
                  </a:cubicBezTo>
                  <a:cubicBezTo>
                    <a:pt x="37" y="10"/>
                    <a:pt x="37" y="10"/>
                    <a:pt x="38" y="11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8" y="11"/>
                    <a:pt x="38" y="10"/>
                    <a:pt x="38" y="10"/>
                  </a:cubicBezTo>
                  <a:cubicBezTo>
                    <a:pt x="39" y="10"/>
                    <a:pt x="39" y="10"/>
                    <a:pt x="39" y="10"/>
                  </a:cubicBezTo>
                  <a:cubicBezTo>
                    <a:pt x="39" y="10"/>
                    <a:pt x="39" y="10"/>
                    <a:pt x="39" y="10"/>
                  </a:cubicBezTo>
                  <a:cubicBezTo>
                    <a:pt x="39" y="9"/>
                    <a:pt x="39" y="9"/>
                    <a:pt x="39" y="9"/>
                  </a:cubicBezTo>
                  <a:cubicBezTo>
                    <a:pt x="40" y="9"/>
                    <a:pt x="40" y="9"/>
                    <a:pt x="41" y="9"/>
                  </a:cubicBezTo>
                  <a:cubicBezTo>
                    <a:pt x="41" y="9"/>
                    <a:pt x="41" y="9"/>
                    <a:pt x="41" y="9"/>
                  </a:cubicBezTo>
                  <a:cubicBezTo>
                    <a:pt x="41" y="10"/>
                    <a:pt x="41" y="10"/>
                    <a:pt x="41" y="10"/>
                  </a:cubicBezTo>
                  <a:cubicBezTo>
                    <a:pt x="41" y="10"/>
                    <a:pt x="42" y="10"/>
                    <a:pt x="42" y="10"/>
                  </a:cubicBezTo>
                  <a:cubicBezTo>
                    <a:pt x="42" y="10"/>
                    <a:pt x="42" y="10"/>
                    <a:pt x="42" y="10"/>
                  </a:cubicBezTo>
                  <a:cubicBezTo>
                    <a:pt x="42" y="9"/>
                    <a:pt x="42" y="9"/>
                    <a:pt x="42" y="9"/>
                  </a:cubicBezTo>
                  <a:cubicBezTo>
                    <a:pt x="42" y="9"/>
                    <a:pt x="43" y="9"/>
                    <a:pt x="43" y="9"/>
                  </a:cubicBezTo>
                  <a:cubicBezTo>
                    <a:pt x="43" y="8"/>
                    <a:pt x="44" y="8"/>
                    <a:pt x="44" y="8"/>
                  </a:cubicBezTo>
                  <a:cubicBezTo>
                    <a:pt x="44" y="8"/>
                    <a:pt x="45" y="8"/>
                    <a:pt x="45" y="8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10"/>
                    <a:pt x="46" y="10"/>
                  </a:cubicBezTo>
                  <a:cubicBezTo>
                    <a:pt x="46" y="10"/>
                    <a:pt x="46" y="9"/>
                    <a:pt x="46" y="9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7" y="9"/>
                    <a:pt x="47" y="9"/>
                    <a:pt x="48" y="9"/>
                  </a:cubicBezTo>
                  <a:cubicBezTo>
                    <a:pt x="48" y="9"/>
                    <a:pt x="48" y="9"/>
                    <a:pt x="48" y="10"/>
                  </a:cubicBezTo>
                  <a:cubicBezTo>
                    <a:pt x="48" y="10"/>
                    <a:pt x="49" y="10"/>
                    <a:pt x="49" y="10"/>
                  </a:cubicBezTo>
                  <a:cubicBezTo>
                    <a:pt x="49" y="10"/>
                    <a:pt x="49" y="10"/>
                    <a:pt x="49" y="10"/>
                  </a:cubicBezTo>
                  <a:cubicBezTo>
                    <a:pt x="49" y="10"/>
                    <a:pt x="50" y="10"/>
                    <a:pt x="50" y="10"/>
                  </a:cubicBezTo>
                  <a:cubicBezTo>
                    <a:pt x="50" y="10"/>
                    <a:pt x="50" y="10"/>
                    <a:pt x="50" y="10"/>
                  </a:cubicBezTo>
                  <a:cubicBezTo>
                    <a:pt x="51" y="10"/>
                    <a:pt x="51" y="10"/>
                    <a:pt x="51" y="10"/>
                  </a:cubicBezTo>
                  <a:cubicBezTo>
                    <a:pt x="52" y="9"/>
                    <a:pt x="52" y="10"/>
                    <a:pt x="52" y="10"/>
                  </a:cubicBezTo>
                  <a:cubicBezTo>
                    <a:pt x="52" y="10"/>
                    <a:pt x="52" y="10"/>
                    <a:pt x="53" y="10"/>
                  </a:cubicBezTo>
                  <a:cubicBezTo>
                    <a:pt x="53" y="10"/>
                    <a:pt x="53" y="10"/>
                    <a:pt x="53" y="10"/>
                  </a:cubicBezTo>
                  <a:cubicBezTo>
                    <a:pt x="52" y="10"/>
                    <a:pt x="52" y="10"/>
                    <a:pt x="53" y="11"/>
                  </a:cubicBezTo>
                  <a:cubicBezTo>
                    <a:pt x="53" y="11"/>
                    <a:pt x="53" y="11"/>
                    <a:pt x="53" y="11"/>
                  </a:cubicBezTo>
                  <a:cubicBezTo>
                    <a:pt x="53" y="11"/>
                    <a:pt x="53" y="11"/>
                    <a:pt x="53" y="11"/>
                  </a:cubicBezTo>
                  <a:cubicBezTo>
                    <a:pt x="53" y="11"/>
                    <a:pt x="53" y="11"/>
                    <a:pt x="53" y="11"/>
                  </a:cubicBezTo>
                  <a:cubicBezTo>
                    <a:pt x="54" y="10"/>
                    <a:pt x="55" y="11"/>
                    <a:pt x="56" y="12"/>
                  </a:cubicBezTo>
                  <a:cubicBezTo>
                    <a:pt x="56" y="12"/>
                    <a:pt x="57" y="12"/>
                    <a:pt x="57" y="12"/>
                  </a:cubicBezTo>
                  <a:cubicBezTo>
                    <a:pt x="57" y="12"/>
                    <a:pt x="58" y="12"/>
                    <a:pt x="58" y="12"/>
                  </a:cubicBezTo>
                  <a:cubicBezTo>
                    <a:pt x="58" y="12"/>
                    <a:pt x="61" y="13"/>
                    <a:pt x="61" y="13"/>
                  </a:cubicBezTo>
                  <a:cubicBezTo>
                    <a:pt x="61" y="13"/>
                    <a:pt x="61" y="13"/>
                    <a:pt x="61" y="13"/>
                  </a:cubicBezTo>
                  <a:cubicBezTo>
                    <a:pt x="61" y="13"/>
                    <a:pt x="61" y="13"/>
                    <a:pt x="62" y="13"/>
                  </a:cubicBezTo>
                  <a:cubicBezTo>
                    <a:pt x="62" y="13"/>
                    <a:pt x="62" y="14"/>
                    <a:pt x="62" y="14"/>
                  </a:cubicBezTo>
                  <a:cubicBezTo>
                    <a:pt x="62" y="14"/>
                    <a:pt x="62" y="14"/>
                    <a:pt x="62" y="14"/>
                  </a:cubicBezTo>
                  <a:cubicBezTo>
                    <a:pt x="62" y="14"/>
                    <a:pt x="62" y="14"/>
                    <a:pt x="62" y="14"/>
                  </a:cubicBezTo>
                  <a:cubicBezTo>
                    <a:pt x="63" y="14"/>
                    <a:pt x="63" y="14"/>
                    <a:pt x="63" y="14"/>
                  </a:cubicBezTo>
                  <a:cubicBezTo>
                    <a:pt x="64" y="14"/>
                    <a:pt x="64" y="15"/>
                    <a:pt x="64" y="15"/>
                  </a:cubicBezTo>
                  <a:cubicBezTo>
                    <a:pt x="64" y="15"/>
                    <a:pt x="64" y="15"/>
                    <a:pt x="64" y="15"/>
                  </a:cubicBezTo>
                  <a:cubicBezTo>
                    <a:pt x="64" y="15"/>
                    <a:pt x="64" y="15"/>
                    <a:pt x="64" y="16"/>
                  </a:cubicBezTo>
                  <a:cubicBezTo>
                    <a:pt x="64" y="16"/>
                    <a:pt x="64" y="16"/>
                    <a:pt x="65" y="16"/>
                  </a:cubicBezTo>
                  <a:cubicBezTo>
                    <a:pt x="65" y="16"/>
                    <a:pt x="66" y="17"/>
                    <a:pt x="65" y="17"/>
                  </a:cubicBezTo>
                  <a:cubicBezTo>
                    <a:pt x="65" y="18"/>
                    <a:pt x="65" y="18"/>
                    <a:pt x="65" y="17"/>
                  </a:cubicBezTo>
                  <a:cubicBezTo>
                    <a:pt x="65" y="17"/>
                    <a:pt x="64" y="17"/>
                    <a:pt x="64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7"/>
                    <a:pt x="63" y="17"/>
                    <a:pt x="63" y="17"/>
                  </a:cubicBezTo>
                  <a:cubicBezTo>
                    <a:pt x="63" y="17"/>
                    <a:pt x="63" y="16"/>
                    <a:pt x="63" y="16"/>
                  </a:cubicBezTo>
                  <a:cubicBezTo>
                    <a:pt x="63" y="16"/>
                    <a:pt x="62" y="16"/>
                    <a:pt x="62" y="16"/>
                  </a:cubicBezTo>
                  <a:cubicBezTo>
                    <a:pt x="62" y="16"/>
                    <a:pt x="61" y="16"/>
                    <a:pt x="61" y="15"/>
                  </a:cubicBezTo>
                  <a:cubicBezTo>
                    <a:pt x="61" y="15"/>
                    <a:pt x="61" y="15"/>
                    <a:pt x="61" y="15"/>
                  </a:cubicBezTo>
                  <a:cubicBezTo>
                    <a:pt x="60" y="15"/>
                    <a:pt x="60" y="15"/>
                    <a:pt x="60" y="14"/>
                  </a:cubicBezTo>
                  <a:cubicBezTo>
                    <a:pt x="60" y="14"/>
                    <a:pt x="60" y="14"/>
                    <a:pt x="59" y="14"/>
                  </a:cubicBezTo>
                  <a:cubicBezTo>
                    <a:pt x="59" y="14"/>
                    <a:pt x="58" y="14"/>
                    <a:pt x="58" y="14"/>
                  </a:cubicBezTo>
                  <a:cubicBezTo>
                    <a:pt x="58" y="14"/>
                    <a:pt x="58" y="14"/>
                    <a:pt x="57" y="14"/>
                  </a:cubicBezTo>
                  <a:cubicBezTo>
                    <a:pt x="57" y="14"/>
                    <a:pt x="57" y="14"/>
                    <a:pt x="57" y="14"/>
                  </a:cubicBezTo>
                  <a:cubicBezTo>
                    <a:pt x="57" y="14"/>
                    <a:pt x="57" y="14"/>
                    <a:pt x="56" y="14"/>
                  </a:cubicBezTo>
                  <a:cubicBezTo>
                    <a:pt x="56" y="14"/>
                    <a:pt x="56" y="14"/>
                    <a:pt x="55" y="14"/>
                  </a:cubicBezTo>
                  <a:cubicBezTo>
                    <a:pt x="55" y="13"/>
                    <a:pt x="55" y="13"/>
                    <a:pt x="55" y="13"/>
                  </a:cubicBezTo>
                  <a:cubicBezTo>
                    <a:pt x="55" y="13"/>
                    <a:pt x="55" y="13"/>
                    <a:pt x="55" y="13"/>
                  </a:cubicBezTo>
                  <a:cubicBezTo>
                    <a:pt x="55" y="13"/>
                    <a:pt x="55" y="13"/>
                    <a:pt x="54" y="13"/>
                  </a:cubicBezTo>
                  <a:cubicBezTo>
                    <a:pt x="54" y="13"/>
                    <a:pt x="54" y="12"/>
                    <a:pt x="53" y="12"/>
                  </a:cubicBezTo>
                  <a:cubicBezTo>
                    <a:pt x="53" y="12"/>
                    <a:pt x="53" y="12"/>
                    <a:pt x="52" y="12"/>
                  </a:cubicBezTo>
                  <a:cubicBezTo>
                    <a:pt x="52" y="12"/>
                    <a:pt x="52" y="12"/>
                    <a:pt x="52" y="12"/>
                  </a:cubicBezTo>
                  <a:cubicBezTo>
                    <a:pt x="52" y="12"/>
                    <a:pt x="52" y="12"/>
                    <a:pt x="52" y="12"/>
                  </a:cubicBezTo>
                  <a:cubicBezTo>
                    <a:pt x="51" y="13"/>
                    <a:pt x="51" y="12"/>
                    <a:pt x="51" y="12"/>
                  </a:cubicBezTo>
                  <a:cubicBezTo>
                    <a:pt x="51" y="12"/>
                    <a:pt x="50" y="12"/>
                    <a:pt x="50" y="12"/>
                  </a:cubicBezTo>
                  <a:cubicBezTo>
                    <a:pt x="50" y="12"/>
                    <a:pt x="50" y="12"/>
                    <a:pt x="49" y="12"/>
                  </a:cubicBezTo>
                  <a:cubicBezTo>
                    <a:pt x="49" y="12"/>
                    <a:pt x="49" y="12"/>
                    <a:pt x="49" y="12"/>
                  </a:cubicBezTo>
                  <a:cubicBezTo>
                    <a:pt x="49" y="12"/>
                    <a:pt x="49" y="12"/>
                    <a:pt x="48" y="12"/>
                  </a:cubicBezTo>
                  <a:cubicBezTo>
                    <a:pt x="48" y="12"/>
                    <a:pt x="48" y="12"/>
                    <a:pt x="48" y="12"/>
                  </a:cubicBezTo>
                  <a:cubicBezTo>
                    <a:pt x="48" y="11"/>
                    <a:pt x="47" y="11"/>
                    <a:pt x="47" y="11"/>
                  </a:cubicBezTo>
                  <a:cubicBezTo>
                    <a:pt x="48" y="11"/>
                    <a:pt x="47" y="11"/>
                    <a:pt x="47" y="11"/>
                  </a:cubicBezTo>
                  <a:cubicBezTo>
                    <a:pt x="47" y="11"/>
                    <a:pt x="47" y="11"/>
                    <a:pt x="47" y="11"/>
                  </a:cubicBezTo>
                  <a:cubicBezTo>
                    <a:pt x="47" y="11"/>
                    <a:pt x="47" y="11"/>
                    <a:pt x="47" y="11"/>
                  </a:cubicBezTo>
                  <a:cubicBezTo>
                    <a:pt x="46" y="11"/>
                    <a:pt x="46" y="11"/>
                    <a:pt x="46" y="11"/>
                  </a:cubicBezTo>
                  <a:cubicBezTo>
                    <a:pt x="46" y="11"/>
                    <a:pt x="46" y="11"/>
                    <a:pt x="46" y="11"/>
                  </a:cubicBezTo>
                  <a:cubicBezTo>
                    <a:pt x="46" y="11"/>
                    <a:pt x="46" y="11"/>
                    <a:pt x="46" y="11"/>
                  </a:cubicBezTo>
                  <a:cubicBezTo>
                    <a:pt x="46" y="12"/>
                    <a:pt x="46" y="12"/>
                    <a:pt x="46" y="12"/>
                  </a:cubicBezTo>
                  <a:cubicBezTo>
                    <a:pt x="46" y="11"/>
                    <a:pt x="46" y="11"/>
                    <a:pt x="46" y="12"/>
                  </a:cubicBezTo>
                  <a:cubicBezTo>
                    <a:pt x="46" y="12"/>
                    <a:pt x="45" y="12"/>
                    <a:pt x="45" y="12"/>
                  </a:cubicBezTo>
                  <a:cubicBezTo>
                    <a:pt x="44" y="12"/>
                    <a:pt x="44" y="12"/>
                    <a:pt x="44" y="12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0"/>
                    <a:pt x="44" y="10"/>
                    <a:pt x="44" y="10"/>
                  </a:cubicBezTo>
                  <a:cubicBezTo>
                    <a:pt x="43" y="11"/>
                    <a:pt x="43" y="11"/>
                    <a:pt x="43" y="11"/>
                  </a:cubicBezTo>
                  <a:cubicBezTo>
                    <a:pt x="43" y="11"/>
                    <a:pt x="43" y="11"/>
                    <a:pt x="43" y="11"/>
                  </a:cubicBezTo>
                  <a:cubicBezTo>
                    <a:pt x="43" y="11"/>
                    <a:pt x="42" y="11"/>
                    <a:pt x="42" y="12"/>
                  </a:cubicBezTo>
                  <a:cubicBezTo>
                    <a:pt x="42" y="12"/>
                    <a:pt x="42" y="12"/>
                    <a:pt x="42" y="12"/>
                  </a:cubicBezTo>
                  <a:cubicBezTo>
                    <a:pt x="42" y="12"/>
                    <a:pt x="42" y="12"/>
                    <a:pt x="42" y="12"/>
                  </a:cubicBezTo>
                  <a:cubicBezTo>
                    <a:pt x="42" y="12"/>
                    <a:pt x="42" y="12"/>
                    <a:pt x="42" y="12"/>
                  </a:cubicBezTo>
                  <a:cubicBezTo>
                    <a:pt x="42" y="12"/>
                    <a:pt x="42" y="12"/>
                    <a:pt x="41" y="12"/>
                  </a:cubicBezTo>
                  <a:cubicBezTo>
                    <a:pt x="41" y="13"/>
                    <a:pt x="41" y="13"/>
                    <a:pt x="40" y="13"/>
                  </a:cubicBezTo>
                  <a:cubicBezTo>
                    <a:pt x="40" y="13"/>
                    <a:pt x="40" y="13"/>
                    <a:pt x="40" y="12"/>
                  </a:cubicBezTo>
                  <a:cubicBezTo>
                    <a:pt x="40" y="12"/>
                    <a:pt x="40" y="12"/>
                    <a:pt x="40" y="12"/>
                  </a:cubicBezTo>
                  <a:cubicBezTo>
                    <a:pt x="39" y="12"/>
                    <a:pt x="39" y="12"/>
                    <a:pt x="39" y="12"/>
                  </a:cubicBezTo>
                  <a:cubicBezTo>
                    <a:pt x="39" y="12"/>
                    <a:pt x="38" y="12"/>
                    <a:pt x="38" y="12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38" y="12"/>
                    <a:pt x="38" y="13"/>
                    <a:pt x="38" y="13"/>
                  </a:cubicBezTo>
                  <a:cubicBezTo>
                    <a:pt x="37" y="13"/>
                    <a:pt x="37" y="13"/>
                    <a:pt x="37" y="13"/>
                  </a:cubicBezTo>
                  <a:cubicBezTo>
                    <a:pt x="36" y="13"/>
                    <a:pt x="36" y="13"/>
                    <a:pt x="36" y="13"/>
                  </a:cubicBezTo>
                  <a:cubicBezTo>
                    <a:pt x="36" y="13"/>
                    <a:pt x="36" y="13"/>
                    <a:pt x="36" y="13"/>
                  </a:cubicBezTo>
                  <a:cubicBezTo>
                    <a:pt x="36" y="12"/>
                    <a:pt x="36" y="12"/>
                    <a:pt x="36" y="12"/>
                  </a:cubicBezTo>
                  <a:cubicBezTo>
                    <a:pt x="36" y="12"/>
                    <a:pt x="36" y="12"/>
                    <a:pt x="36" y="12"/>
                  </a:cubicBezTo>
                  <a:cubicBezTo>
                    <a:pt x="36" y="12"/>
                    <a:pt x="36" y="12"/>
                    <a:pt x="36" y="12"/>
                  </a:cubicBezTo>
                  <a:cubicBezTo>
                    <a:pt x="36" y="12"/>
                    <a:pt x="35" y="12"/>
                    <a:pt x="35" y="12"/>
                  </a:cubicBezTo>
                  <a:cubicBezTo>
                    <a:pt x="35" y="12"/>
                    <a:pt x="34" y="13"/>
                    <a:pt x="34" y="12"/>
                  </a:cubicBezTo>
                  <a:cubicBezTo>
                    <a:pt x="33" y="12"/>
                    <a:pt x="33" y="12"/>
                    <a:pt x="33" y="11"/>
                  </a:cubicBezTo>
                  <a:cubicBezTo>
                    <a:pt x="33" y="11"/>
                    <a:pt x="32" y="11"/>
                    <a:pt x="32" y="11"/>
                  </a:cubicBezTo>
                  <a:cubicBezTo>
                    <a:pt x="31" y="11"/>
                    <a:pt x="31" y="12"/>
                    <a:pt x="31" y="12"/>
                  </a:cubicBezTo>
                  <a:cubicBezTo>
                    <a:pt x="31" y="12"/>
                    <a:pt x="31" y="12"/>
                    <a:pt x="31" y="12"/>
                  </a:cubicBezTo>
                  <a:lnTo>
                    <a:pt x="30" y="11"/>
                  </a:lnTo>
                  <a:close/>
                  <a:moveTo>
                    <a:pt x="59" y="48"/>
                  </a:moveTo>
                  <a:cubicBezTo>
                    <a:pt x="59" y="48"/>
                    <a:pt x="58" y="47"/>
                    <a:pt x="58" y="47"/>
                  </a:cubicBezTo>
                  <a:cubicBezTo>
                    <a:pt x="58" y="46"/>
                    <a:pt x="57" y="47"/>
                    <a:pt x="58" y="47"/>
                  </a:cubicBezTo>
                  <a:cubicBezTo>
                    <a:pt x="58" y="47"/>
                    <a:pt x="58" y="47"/>
                    <a:pt x="58" y="47"/>
                  </a:cubicBezTo>
                  <a:cubicBezTo>
                    <a:pt x="58" y="47"/>
                    <a:pt x="58" y="48"/>
                    <a:pt x="58" y="48"/>
                  </a:cubicBezTo>
                  <a:cubicBezTo>
                    <a:pt x="58" y="48"/>
                    <a:pt x="58" y="48"/>
                    <a:pt x="59" y="48"/>
                  </a:cubicBezTo>
                  <a:cubicBezTo>
                    <a:pt x="59" y="48"/>
                    <a:pt x="59" y="48"/>
                    <a:pt x="59" y="48"/>
                  </a:cubicBezTo>
                  <a:close/>
                  <a:moveTo>
                    <a:pt x="61" y="43"/>
                  </a:moveTo>
                  <a:cubicBezTo>
                    <a:pt x="62" y="44"/>
                    <a:pt x="62" y="43"/>
                    <a:pt x="61" y="42"/>
                  </a:cubicBezTo>
                  <a:cubicBezTo>
                    <a:pt x="60" y="42"/>
                    <a:pt x="60" y="42"/>
                    <a:pt x="59" y="42"/>
                  </a:cubicBezTo>
                  <a:cubicBezTo>
                    <a:pt x="59" y="42"/>
                    <a:pt x="59" y="42"/>
                    <a:pt x="59" y="43"/>
                  </a:cubicBezTo>
                  <a:cubicBezTo>
                    <a:pt x="60" y="43"/>
                    <a:pt x="60" y="43"/>
                    <a:pt x="60" y="43"/>
                  </a:cubicBezTo>
                  <a:cubicBezTo>
                    <a:pt x="60" y="43"/>
                    <a:pt x="60" y="43"/>
                    <a:pt x="60" y="43"/>
                  </a:cubicBezTo>
                  <a:cubicBezTo>
                    <a:pt x="61" y="43"/>
                    <a:pt x="61" y="43"/>
                    <a:pt x="61" y="43"/>
                  </a:cubicBezTo>
                  <a:close/>
                  <a:moveTo>
                    <a:pt x="64" y="39"/>
                  </a:moveTo>
                  <a:cubicBezTo>
                    <a:pt x="64" y="39"/>
                    <a:pt x="65" y="39"/>
                    <a:pt x="65" y="39"/>
                  </a:cubicBezTo>
                  <a:cubicBezTo>
                    <a:pt x="65" y="39"/>
                    <a:pt x="64" y="38"/>
                    <a:pt x="63" y="38"/>
                  </a:cubicBezTo>
                  <a:cubicBezTo>
                    <a:pt x="63" y="37"/>
                    <a:pt x="63" y="37"/>
                    <a:pt x="63" y="38"/>
                  </a:cubicBezTo>
                  <a:cubicBezTo>
                    <a:pt x="62" y="38"/>
                    <a:pt x="63" y="39"/>
                    <a:pt x="64" y="39"/>
                  </a:cubicBezTo>
                  <a:close/>
                  <a:moveTo>
                    <a:pt x="67" y="34"/>
                  </a:moveTo>
                  <a:cubicBezTo>
                    <a:pt x="67" y="34"/>
                    <a:pt x="67" y="33"/>
                    <a:pt x="66" y="33"/>
                  </a:cubicBezTo>
                  <a:cubicBezTo>
                    <a:pt x="65" y="32"/>
                    <a:pt x="65" y="32"/>
                    <a:pt x="65" y="33"/>
                  </a:cubicBezTo>
                  <a:cubicBezTo>
                    <a:pt x="65" y="33"/>
                    <a:pt x="65" y="33"/>
                    <a:pt x="65" y="33"/>
                  </a:cubicBezTo>
                  <a:cubicBezTo>
                    <a:pt x="66" y="34"/>
                    <a:pt x="67" y="34"/>
                    <a:pt x="67" y="34"/>
                  </a:cubicBezTo>
                  <a:close/>
                  <a:moveTo>
                    <a:pt x="70" y="31"/>
                  </a:moveTo>
                  <a:cubicBezTo>
                    <a:pt x="71" y="31"/>
                    <a:pt x="69" y="29"/>
                    <a:pt x="68" y="29"/>
                  </a:cubicBezTo>
                  <a:cubicBezTo>
                    <a:pt x="68" y="29"/>
                    <a:pt x="68" y="29"/>
                    <a:pt x="68" y="29"/>
                  </a:cubicBezTo>
                  <a:cubicBezTo>
                    <a:pt x="68" y="29"/>
                    <a:pt x="68" y="30"/>
                    <a:pt x="69" y="30"/>
                  </a:cubicBezTo>
                  <a:cubicBezTo>
                    <a:pt x="69" y="31"/>
                    <a:pt x="70" y="31"/>
                    <a:pt x="70" y="31"/>
                  </a:cubicBezTo>
                  <a:close/>
                  <a:moveTo>
                    <a:pt x="72" y="25"/>
                  </a:moveTo>
                  <a:cubicBezTo>
                    <a:pt x="73" y="25"/>
                    <a:pt x="73" y="25"/>
                    <a:pt x="73" y="25"/>
                  </a:cubicBezTo>
                  <a:cubicBezTo>
                    <a:pt x="73" y="25"/>
                    <a:pt x="73" y="25"/>
                    <a:pt x="73" y="25"/>
                  </a:cubicBezTo>
                  <a:cubicBezTo>
                    <a:pt x="73" y="25"/>
                    <a:pt x="73" y="24"/>
                    <a:pt x="73" y="24"/>
                  </a:cubicBezTo>
                  <a:cubicBezTo>
                    <a:pt x="73" y="24"/>
                    <a:pt x="73" y="24"/>
                    <a:pt x="73" y="24"/>
                  </a:cubicBezTo>
                  <a:cubicBezTo>
                    <a:pt x="73" y="24"/>
                    <a:pt x="73" y="24"/>
                    <a:pt x="73" y="24"/>
                  </a:cubicBezTo>
                  <a:cubicBezTo>
                    <a:pt x="73" y="24"/>
                    <a:pt x="72" y="23"/>
                    <a:pt x="72" y="23"/>
                  </a:cubicBezTo>
                  <a:cubicBezTo>
                    <a:pt x="72" y="23"/>
                    <a:pt x="71" y="23"/>
                    <a:pt x="71" y="23"/>
                  </a:cubicBezTo>
                  <a:cubicBezTo>
                    <a:pt x="71" y="23"/>
                    <a:pt x="71" y="24"/>
                    <a:pt x="71" y="24"/>
                  </a:cubicBezTo>
                  <a:cubicBezTo>
                    <a:pt x="71" y="24"/>
                    <a:pt x="72" y="24"/>
                    <a:pt x="72" y="24"/>
                  </a:cubicBezTo>
                  <a:cubicBezTo>
                    <a:pt x="72" y="25"/>
                    <a:pt x="72" y="25"/>
                    <a:pt x="72" y="25"/>
                  </a:cubicBezTo>
                  <a:close/>
                  <a:moveTo>
                    <a:pt x="76" y="20"/>
                  </a:moveTo>
                  <a:cubicBezTo>
                    <a:pt x="76" y="20"/>
                    <a:pt x="76" y="19"/>
                    <a:pt x="75" y="19"/>
                  </a:cubicBezTo>
                  <a:cubicBezTo>
                    <a:pt x="75" y="19"/>
                    <a:pt x="75" y="19"/>
                    <a:pt x="75" y="19"/>
                  </a:cubicBezTo>
                  <a:cubicBezTo>
                    <a:pt x="75" y="19"/>
                    <a:pt x="75" y="19"/>
                    <a:pt x="75" y="19"/>
                  </a:cubicBezTo>
                  <a:cubicBezTo>
                    <a:pt x="75" y="19"/>
                    <a:pt x="75" y="19"/>
                    <a:pt x="75" y="20"/>
                  </a:cubicBezTo>
                  <a:cubicBezTo>
                    <a:pt x="75" y="20"/>
                    <a:pt x="75" y="20"/>
                    <a:pt x="75" y="20"/>
                  </a:cubicBezTo>
                  <a:cubicBezTo>
                    <a:pt x="75" y="20"/>
                    <a:pt x="75" y="20"/>
                    <a:pt x="75" y="20"/>
                  </a:cubicBezTo>
                  <a:cubicBezTo>
                    <a:pt x="75" y="20"/>
                    <a:pt x="75" y="20"/>
                    <a:pt x="75" y="20"/>
                  </a:cubicBezTo>
                  <a:cubicBezTo>
                    <a:pt x="76" y="20"/>
                    <a:pt x="76" y="20"/>
                    <a:pt x="76" y="20"/>
                  </a:cubicBezTo>
                  <a:cubicBezTo>
                    <a:pt x="76" y="20"/>
                    <a:pt x="76" y="20"/>
                    <a:pt x="76" y="20"/>
                  </a:cubicBezTo>
                  <a:cubicBezTo>
                    <a:pt x="76" y="20"/>
                    <a:pt x="76" y="20"/>
                    <a:pt x="76" y="20"/>
                  </a:cubicBezTo>
                  <a:close/>
                  <a:moveTo>
                    <a:pt x="80" y="17"/>
                  </a:moveTo>
                  <a:cubicBezTo>
                    <a:pt x="80" y="16"/>
                    <a:pt x="79" y="16"/>
                    <a:pt x="79" y="16"/>
                  </a:cubicBezTo>
                  <a:cubicBezTo>
                    <a:pt x="79" y="15"/>
                    <a:pt x="79" y="15"/>
                    <a:pt x="79" y="15"/>
                  </a:cubicBezTo>
                  <a:cubicBezTo>
                    <a:pt x="79" y="15"/>
                    <a:pt x="79" y="15"/>
                    <a:pt x="78" y="15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78" y="15"/>
                    <a:pt x="78" y="15"/>
                    <a:pt x="77" y="15"/>
                  </a:cubicBezTo>
                  <a:cubicBezTo>
                    <a:pt x="77" y="15"/>
                    <a:pt x="77" y="15"/>
                    <a:pt x="77" y="15"/>
                  </a:cubicBezTo>
                  <a:cubicBezTo>
                    <a:pt x="77" y="16"/>
                    <a:pt x="77" y="16"/>
                    <a:pt x="77" y="15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78" y="16"/>
                    <a:pt x="78" y="16"/>
                    <a:pt x="78" y="16"/>
                  </a:cubicBezTo>
                  <a:cubicBezTo>
                    <a:pt x="78" y="16"/>
                    <a:pt x="78" y="16"/>
                    <a:pt x="78" y="16"/>
                  </a:cubicBezTo>
                  <a:cubicBezTo>
                    <a:pt x="78" y="16"/>
                    <a:pt x="78" y="16"/>
                    <a:pt x="78" y="16"/>
                  </a:cubicBezTo>
                  <a:cubicBezTo>
                    <a:pt x="78" y="16"/>
                    <a:pt x="78" y="16"/>
                    <a:pt x="79" y="17"/>
                  </a:cubicBezTo>
                  <a:cubicBezTo>
                    <a:pt x="79" y="17"/>
                    <a:pt x="79" y="17"/>
                    <a:pt x="80" y="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9" name="Freeform 325"/>
            <p:cNvSpPr>
              <a:spLocks noEditPoints="1"/>
            </p:cNvSpPr>
            <p:nvPr/>
          </p:nvSpPr>
          <p:spPr bwMode="auto">
            <a:xfrm>
              <a:off x="3278" y="1446"/>
              <a:ext cx="47" cy="43"/>
            </a:xfrm>
            <a:custGeom>
              <a:avLst/>
              <a:gdLst>
                <a:gd name="T0" fmla="*/ 28 w 37"/>
                <a:gd name="T1" fmla="*/ 2 h 34"/>
                <a:gd name="T2" fmla="*/ 28 w 37"/>
                <a:gd name="T3" fmla="*/ 2 h 34"/>
                <a:gd name="T4" fmla="*/ 27 w 37"/>
                <a:gd name="T5" fmla="*/ 1 h 34"/>
                <a:gd name="T6" fmla="*/ 18 w 37"/>
                <a:gd name="T7" fmla="*/ 2 h 34"/>
                <a:gd name="T8" fmla="*/ 10 w 37"/>
                <a:gd name="T9" fmla="*/ 8 h 34"/>
                <a:gd name="T10" fmla="*/ 3 w 37"/>
                <a:gd name="T11" fmla="*/ 17 h 34"/>
                <a:gd name="T12" fmla="*/ 2 w 37"/>
                <a:gd name="T13" fmla="*/ 26 h 34"/>
                <a:gd name="T14" fmla="*/ 17 w 37"/>
                <a:gd name="T15" fmla="*/ 25 h 34"/>
                <a:gd name="T16" fmla="*/ 23 w 37"/>
                <a:gd name="T17" fmla="*/ 18 h 34"/>
                <a:gd name="T18" fmla="*/ 22 w 37"/>
                <a:gd name="T19" fmla="*/ 28 h 34"/>
                <a:gd name="T20" fmla="*/ 26 w 37"/>
                <a:gd name="T21" fmla="*/ 34 h 34"/>
                <a:gd name="T22" fmla="*/ 30 w 37"/>
                <a:gd name="T23" fmla="*/ 33 h 34"/>
                <a:gd name="T24" fmla="*/ 35 w 37"/>
                <a:gd name="T25" fmla="*/ 32 h 34"/>
                <a:gd name="T26" fmla="*/ 33 w 37"/>
                <a:gd name="T27" fmla="*/ 28 h 34"/>
                <a:gd name="T28" fmla="*/ 27 w 37"/>
                <a:gd name="T29" fmla="*/ 30 h 34"/>
                <a:gd name="T30" fmla="*/ 26 w 37"/>
                <a:gd name="T31" fmla="*/ 23 h 34"/>
                <a:gd name="T32" fmla="*/ 28 w 37"/>
                <a:gd name="T33" fmla="*/ 14 h 34"/>
                <a:gd name="T34" fmla="*/ 30 w 37"/>
                <a:gd name="T35" fmla="*/ 7 h 34"/>
                <a:gd name="T36" fmla="*/ 30 w 37"/>
                <a:gd name="T37" fmla="*/ 7 h 34"/>
                <a:gd name="T38" fmla="*/ 30 w 37"/>
                <a:gd name="T39" fmla="*/ 7 h 34"/>
                <a:gd name="T40" fmla="*/ 30 w 37"/>
                <a:gd name="T41" fmla="*/ 6 h 34"/>
                <a:gd name="T42" fmla="*/ 29 w 37"/>
                <a:gd name="T43" fmla="*/ 4 h 34"/>
                <a:gd name="T44" fmla="*/ 29 w 37"/>
                <a:gd name="T45" fmla="*/ 4 h 34"/>
                <a:gd name="T46" fmla="*/ 28 w 37"/>
                <a:gd name="T47" fmla="*/ 2 h 34"/>
                <a:gd name="T48" fmla="*/ 19 w 37"/>
                <a:gd name="T49" fmla="*/ 17 h 34"/>
                <a:gd name="T50" fmla="*/ 13 w 37"/>
                <a:gd name="T51" fmla="*/ 24 h 34"/>
                <a:gd name="T52" fmla="*/ 6 w 37"/>
                <a:gd name="T53" fmla="*/ 25 h 34"/>
                <a:gd name="T54" fmla="*/ 12 w 37"/>
                <a:gd name="T55" fmla="*/ 10 h 34"/>
                <a:gd name="T56" fmla="*/ 18 w 37"/>
                <a:gd name="T57" fmla="*/ 5 h 34"/>
                <a:gd name="T58" fmla="*/ 21 w 37"/>
                <a:gd name="T59" fmla="*/ 3 h 34"/>
                <a:gd name="T60" fmla="*/ 26 w 37"/>
                <a:gd name="T61" fmla="*/ 3 h 34"/>
                <a:gd name="T62" fmla="*/ 26 w 37"/>
                <a:gd name="T63" fmla="*/ 3 h 34"/>
                <a:gd name="T64" fmla="*/ 27 w 37"/>
                <a:gd name="T65" fmla="*/ 5 h 34"/>
                <a:gd name="T66" fmla="*/ 27 w 37"/>
                <a:gd name="T67" fmla="*/ 5 h 34"/>
                <a:gd name="T68" fmla="*/ 19 w 37"/>
                <a:gd name="T69" fmla="*/ 17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7" h="34">
                  <a:moveTo>
                    <a:pt x="28" y="2"/>
                  </a:moveTo>
                  <a:cubicBezTo>
                    <a:pt x="28" y="2"/>
                    <a:pt x="28" y="2"/>
                    <a:pt x="28" y="2"/>
                  </a:cubicBezTo>
                  <a:cubicBezTo>
                    <a:pt x="28" y="2"/>
                    <a:pt x="28" y="1"/>
                    <a:pt x="27" y="1"/>
                  </a:cubicBezTo>
                  <a:cubicBezTo>
                    <a:pt x="24" y="0"/>
                    <a:pt x="21" y="0"/>
                    <a:pt x="18" y="2"/>
                  </a:cubicBezTo>
                  <a:cubicBezTo>
                    <a:pt x="15" y="3"/>
                    <a:pt x="12" y="5"/>
                    <a:pt x="10" y="8"/>
                  </a:cubicBezTo>
                  <a:cubicBezTo>
                    <a:pt x="7" y="10"/>
                    <a:pt x="5" y="13"/>
                    <a:pt x="3" y="17"/>
                  </a:cubicBezTo>
                  <a:cubicBezTo>
                    <a:pt x="2" y="19"/>
                    <a:pt x="0" y="24"/>
                    <a:pt x="2" y="26"/>
                  </a:cubicBezTo>
                  <a:cubicBezTo>
                    <a:pt x="5" y="31"/>
                    <a:pt x="14" y="28"/>
                    <a:pt x="17" y="25"/>
                  </a:cubicBezTo>
                  <a:cubicBezTo>
                    <a:pt x="20" y="23"/>
                    <a:pt x="21" y="21"/>
                    <a:pt x="23" y="18"/>
                  </a:cubicBezTo>
                  <a:cubicBezTo>
                    <a:pt x="23" y="22"/>
                    <a:pt x="22" y="25"/>
                    <a:pt x="22" y="28"/>
                  </a:cubicBezTo>
                  <a:cubicBezTo>
                    <a:pt x="22" y="31"/>
                    <a:pt x="23" y="33"/>
                    <a:pt x="26" y="34"/>
                  </a:cubicBezTo>
                  <a:cubicBezTo>
                    <a:pt x="27" y="34"/>
                    <a:pt x="28" y="34"/>
                    <a:pt x="30" y="33"/>
                  </a:cubicBezTo>
                  <a:cubicBezTo>
                    <a:pt x="31" y="33"/>
                    <a:pt x="33" y="33"/>
                    <a:pt x="35" y="32"/>
                  </a:cubicBezTo>
                  <a:cubicBezTo>
                    <a:pt x="37" y="31"/>
                    <a:pt x="36" y="27"/>
                    <a:pt x="33" y="28"/>
                  </a:cubicBezTo>
                  <a:cubicBezTo>
                    <a:pt x="31" y="29"/>
                    <a:pt x="29" y="29"/>
                    <a:pt x="27" y="30"/>
                  </a:cubicBezTo>
                  <a:cubicBezTo>
                    <a:pt x="26" y="30"/>
                    <a:pt x="26" y="23"/>
                    <a:pt x="26" y="23"/>
                  </a:cubicBezTo>
                  <a:cubicBezTo>
                    <a:pt x="27" y="20"/>
                    <a:pt x="27" y="17"/>
                    <a:pt x="28" y="14"/>
                  </a:cubicBezTo>
                  <a:cubicBezTo>
                    <a:pt x="28" y="12"/>
                    <a:pt x="30" y="9"/>
                    <a:pt x="30" y="7"/>
                  </a:cubicBezTo>
                  <a:cubicBezTo>
                    <a:pt x="30" y="7"/>
                    <a:pt x="30" y="7"/>
                    <a:pt x="30" y="7"/>
                  </a:cubicBezTo>
                  <a:cubicBezTo>
                    <a:pt x="30" y="7"/>
                    <a:pt x="30" y="7"/>
                    <a:pt x="30" y="7"/>
                  </a:cubicBezTo>
                  <a:cubicBezTo>
                    <a:pt x="30" y="7"/>
                    <a:pt x="30" y="6"/>
                    <a:pt x="30" y="6"/>
                  </a:cubicBezTo>
                  <a:cubicBezTo>
                    <a:pt x="31" y="5"/>
                    <a:pt x="30" y="5"/>
                    <a:pt x="29" y="4"/>
                  </a:cubicBezTo>
                  <a:cubicBezTo>
                    <a:pt x="29" y="4"/>
                    <a:pt x="29" y="4"/>
                    <a:pt x="29" y="4"/>
                  </a:cubicBezTo>
                  <a:cubicBezTo>
                    <a:pt x="30" y="3"/>
                    <a:pt x="29" y="2"/>
                    <a:pt x="28" y="2"/>
                  </a:cubicBezTo>
                  <a:close/>
                  <a:moveTo>
                    <a:pt x="19" y="17"/>
                  </a:moveTo>
                  <a:cubicBezTo>
                    <a:pt x="17" y="20"/>
                    <a:pt x="16" y="22"/>
                    <a:pt x="13" y="24"/>
                  </a:cubicBezTo>
                  <a:cubicBezTo>
                    <a:pt x="12" y="25"/>
                    <a:pt x="8" y="25"/>
                    <a:pt x="6" y="25"/>
                  </a:cubicBezTo>
                  <a:cubicBezTo>
                    <a:pt x="2" y="24"/>
                    <a:pt x="11" y="12"/>
                    <a:pt x="12" y="10"/>
                  </a:cubicBezTo>
                  <a:cubicBezTo>
                    <a:pt x="14" y="8"/>
                    <a:pt x="16" y="7"/>
                    <a:pt x="18" y="5"/>
                  </a:cubicBezTo>
                  <a:cubicBezTo>
                    <a:pt x="19" y="5"/>
                    <a:pt x="20" y="4"/>
                    <a:pt x="21" y="3"/>
                  </a:cubicBezTo>
                  <a:cubicBezTo>
                    <a:pt x="23" y="3"/>
                    <a:pt x="24" y="3"/>
                    <a:pt x="26" y="3"/>
                  </a:cubicBezTo>
                  <a:cubicBezTo>
                    <a:pt x="26" y="3"/>
                    <a:pt x="26" y="3"/>
                    <a:pt x="26" y="3"/>
                  </a:cubicBezTo>
                  <a:cubicBezTo>
                    <a:pt x="26" y="4"/>
                    <a:pt x="26" y="5"/>
                    <a:pt x="27" y="5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5" y="10"/>
                    <a:pt x="22" y="14"/>
                    <a:pt x="19" y="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0" name="Freeform 326"/>
            <p:cNvSpPr>
              <a:spLocks/>
            </p:cNvSpPr>
            <p:nvPr/>
          </p:nvSpPr>
          <p:spPr bwMode="auto">
            <a:xfrm>
              <a:off x="3204" y="1463"/>
              <a:ext cx="125" cy="35"/>
            </a:xfrm>
            <a:custGeom>
              <a:avLst/>
              <a:gdLst>
                <a:gd name="T0" fmla="*/ 98 w 99"/>
                <a:gd name="T1" fmla="*/ 26 h 28"/>
                <a:gd name="T2" fmla="*/ 74 w 99"/>
                <a:gd name="T3" fmla="*/ 19 h 28"/>
                <a:gd name="T4" fmla="*/ 49 w 99"/>
                <a:gd name="T5" fmla="*/ 12 h 28"/>
                <a:gd name="T6" fmla="*/ 24 w 99"/>
                <a:gd name="T7" fmla="*/ 6 h 28"/>
                <a:gd name="T8" fmla="*/ 12 w 99"/>
                <a:gd name="T9" fmla="*/ 3 h 28"/>
                <a:gd name="T10" fmla="*/ 2 w 99"/>
                <a:gd name="T11" fmla="*/ 1 h 28"/>
                <a:gd name="T12" fmla="*/ 1 w 99"/>
                <a:gd name="T13" fmla="*/ 3 h 28"/>
                <a:gd name="T14" fmla="*/ 11 w 99"/>
                <a:gd name="T15" fmla="*/ 6 h 28"/>
                <a:gd name="T16" fmla="*/ 22 w 99"/>
                <a:gd name="T17" fmla="*/ 10 h 28"/>
                <a:gd name="T18" fmla="*/ 47 w 99"/>
                <a:gd name="T19" fmla="*/ 16 h 28"/>
                <a:gd name="T20" fmla="*/ 72 w 99"/>
                <a:gd name="T21" fmla="*/ 22 h 28"/>
                <a:gd name="T22" fmla="*/ 97 w 99"/>
                <a:gd name="T23" fmla="*/ 28 h 28"/>
                <a:gd name="T24" fmla="*/ 98 w 99"/>
                <a:gd name="T25" fmla="*/ 26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9" h="28">
                  <a:moveTo>
                    <a:pt x="98" y="26"/>
                  </a:moveTo>
                  <a:cubicBezTo>
                    <a:pt x="90" y="23"/>
                    <a:pt x="82" y="21"/>
                    <a:pt x="74" y="19"/>
                  </a:cubicBezTo>
                  <a:cubicBezTo>
                    <a:pt x="66" y="16"/>
                    <a:pt x="57" y="14"/>
                    <a:pt x="49" y="12"/>
                  </a:cubicBezTo>
                  <a:cubicBezTo>
                    <a:pt x="40" y="10"/>
                    <a:pt x="32" y="8"/>
                    <a:pt x="24" y="6"/>
                  </a:cubicBezTo>
                  <a:cubicBezTo>
                    <a:pt x="20" y="5"/>
                    <a:pt x="16" y="4"/>
                    <a:pt x="12" y="3"/>
                  </a:cubicBezTo>
                  <a:cubicBezTo>
                    <a:pt x="9" y="2"/>
                    <a:pt x="5" y="0"/>
                    <a:pt x="2" y="1"/>
                  </a:cubicBezTo>
                  <a:cubicBezTo>
                    <a:pt x="1" y="1"/>
                    <a:pt x="0" y="2"/>
                    <a:pt x="1" y="3"/>
                  </a:cubicBezTo>
                  <a:cubicBezTo>
                    <a:pt x="4" y="5"/>
                    <a:pt x="8" y="5"/>
                    <a:pt x="11" y="6"/>
                  </a:cubicBezTo>
                  <a:cubicBezTo>
                    <a:pt x="15" y="7"/>
                    <a:pt x="18" y="9"/>
                    <a:pt x="22" y="10"/>
                  </a:cubicBezTo>
                  <a:cubicBezTo>
                    <a:pt x="30" y="12"/>
                    <a:pt x="38" y="14"/>
                    <a:pt x="47" y="16"/>
                  </a:cubicBezTo>
                  <a:cubicBezTo>
                    <a:pt x="55" y="18"/>
                    <a:pt x="64" y="20"/>
                    <a:pt x="72" y="22"/>
                  </a:cubicBezTo>
                  <a:cubicBezTo>
                    <a:pt x="80" y="24"/>
                    <a:pt x="89" y="27"/>
                    <a:pt x="97" y="28"/>
                  </a:cubicBezTo>
                  <a:cubicBezTo>
                    <a:pt x="98" y="28"/>
                    <a:pt x="99" y="26"/>
                    <a:pt x="98" y="2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1" name="Freeform 327"/>
            <p:cNvSpPr>
              <a:spLocks noEditPoints="1"/>
            </p:cNvSpPr>
            <p:nvPr/>
          </p:nvSpPr>
          <p:spPr bwMode="auto">
            <a:xfrm>
              <a:off x="3213" y="1378"/>
              <a:ext cx="134" cy="100"/>
            </a:xfrm>
            <a:custGeom>
              <a:avLst/>
              <a:gdLst>
                <a:gd name="T0" fmla="*/ 30 w 107"/>
                <a:gd name="T1" fmla="*/ 9 h 79"/>
                <a:gd name="T2" fmla="*/ 44 w 107"/>
                <a:gd name="T3" fmla="*/ 13 h 79"/>
                <a:gd name="T4" fmla="*/ 38 w 107"/>
                <a:gd name="T5" fmla="*/ 15 h 79"/>
                <a:gd name="T6" fmla="*/ 29 w 107"/>
                <a:gd name="T7" fmla="*/ 19 h 79"/>
                <a:gd name="T8" fmla="*/ 13 w 107"/>
                <a:gd name="T9" fmla="*/ 33 h 79"/>
                <a:gd name="T10" fmla="*/ 3 w 107"/>
                <a:gd name="T11" fmla="*/ 50 h 79"/>
                <a:gd name="T12" fmla="*/ 3 w 107"/>
                <a:gd name="T13" fmla="*/ 66 h 79"/>
                <a:gd name="T14" fmla="*/ 28 w 107"/>
                <a:gd name="T15" fmla="*/ 49 h 79"/>
                <a:gd name="T16" fmla="*/ 34 w 107"/>
                <a:gd name="T17" fmla="*/ 39 h 79"/>
                <a:gd name="T18" fmla="*/ 28 w 107"/>
                <a:gd name="T19" fmla="*/ 59 h 79"/>
                <a:gd name="T20" fmla="*/ 31 w 107"/>
                <a:gd name="T21" fmla="*/ 75 h 79"/>
                <a:gd name="T22" fmla="*/ 44 w 107"/>
                <a:gd name="T23" fmla="*/ 69 h 79"/>
                <a:gd name="T24" fmla="*/ 45 w 107"/>
                <a:gd name="T25" fmla="*/ 68 h 79"/>
                <a:gd name="T26" fmla="*/ 45 w 107"/>
                <a:gd name="T27" fmla="*/ 67 h 79"/>
                <a:gd name="T28" fmla="*/ 41 w 107"/>
                <a:gd name="T29" fmla="*/ 66 h 79"/>
                <a:gd name="T30" fmla="*/ 36 w 107"/>
                <a:gd name="T31" fmla="*/ 71 h 79"/>
                <a:gd name="T32" fmla="*/ 32 w 107"/>
                <a:gd name="T33" fmla="*/ 71 h 79"/>
                <a:gd name="T34" fmla="*/ 31 w 107"/>
                <a:gd name="T35" fmla="*/ 68 h 79"/>
                <a:gd name="T36" fmla="*/ 35 w 107"/>
                <a:gd name="T37" fmla="*/ 50 h 79"/>
                <a:gd name="T38" fmla="*/ 44 w 107"/>
                <a:gd name="T39" fmla="*/ 22 h 79"/>
                <a:gd name="T40" fmla="*/ 47 w 107"/>
                <a:gd name="T41" fmla="*/ 16 h 79"/>
                <a:gd name="T42" fmla="*/ 46 w 107"/>
                <a:gd name="T43" fmla="*/ 14 h 79"/>
                <a:gd name="T44" fmla="*/ 48 w 107"/>
                <a:gd name="T45" fmla="*/ 13 h 79"/>
                <a:gd name="T46" fmla="*/ 55 w 107"/>
                <a:gd name="T47" fmla="*/ 15 h 79"/>
                <a:gd name="T48" fmla="*/ 80 w 107"/>
                <a:gd name="T49" fmla="*/ 21 h 79"/>
                <a:gd name="T50" fmla="*/ 105 w 107"/>
                <a:gd name="T51" fmla="*/ 27 h 79"/>
                <a:gd name="T52" fmla="*/ 106 w 107"/>
                <a:gd name="T53" fmla="*/ 25 h 79"/>
                <a:gd name="T54" fmla="*/ 82 w 107"/>
                <a:gd name="T55" fmla="*/ 18 h 79"/>
                <a:gd name="T56" fmla="*/ 57 w 107"/>
                <a:gd name="T57" fmla="*/ 11 h 79"/>
                <a:gd name="T58" fmla="*/ 32 w 107"/>
                <a:gd name="T59" fmla="*/ 5 h 79"/>
                <a:gd name="T60" fmla="*/ 21 w 107"/>
                <a:gd name="T61" fmla="*/ 2 h 79"/>
                <a:gd name="T62" fmla="*/ 10 w 107"/>
                <a:gd name="T63" fmla="*/ 0 h 79"/>
                <a:gd name="T64" fmla="*/ 10 w 107"/>
                <a:gd name="T65" fmla="*/ 2 h 79"/>
                <a:gd name="T66" fmla="*/ 19 w 107"/>
                <a:gd name="T67" fmla="*/ 6 h 79"/>
                <a:gd name="T68" fmla="*/ 30 w 107"/>
                <a:gd name="T69" fmla="*/ 9 h 79"/>
                <a:gd name="T70" fmla="*/ 41 w 107"/>
                <a:gd name="T71" fmla="*/ 20 h 79"/>
                <a:gd name="T72" fmla="*/ 37 w 107"/>
                <a:gd name="T73" fmla="*/ 26 h 79"/>
                <a:gd name="T74" fmla="*/ 28 w 107"/>
                <a:gd name="T75" fmla="*/ 42 h 79"/>
                <a:gd name="T76" fmla="*/ 19 w 107"/>
                <a:gd name="T77" fmla="*/ 56 h 79"/>
                <a:gd name="T78" fmla="*/ 5 w 107"/>
                <a:gd name="T79" fmla="*/ 62 h 79"/>
                <a:gd name="T80" fmla="*/ 6 w 107"/>
                <a:gd name="T81" fmla="*/ 56 h 79"/>
                <a:gd name="T82" fmla="*/ 8 w 107"/>
                <a:gd name="T83" fmla="*/ 47 h 79"/>
                <a:gd name="T84" fmla="*/ 20 w 107"/>
                <a:gd name="T85" fmla="*/ 32 h 79"/>
                <a:gd name="T86" fmla="*/ 33 w 107"/>
                <a:gd name="T87" fmla="*/ 20 h 79"/>
                <a:gd name="T88" fmla="*/ 43 w 107"/>
                <a:gd name="T89" fmla="*/ 16 h 79"/>
                <a:gd name="T90" fmla="*/ 41 w 107"/>
                <a:gd name="T91" fmla="*/ 20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07" h="79">
                  <a:moveTo>
                    <a:pt x="30" y="9"/>
                  </a:moveTo>
                  <a:cubicBezTo>
                    <a:pt x="35" y="10"/>
                    <a:pt x="40" y="11"/>
                    <a:pt x="44" y="13"/>
                  </a:cubicBezTo>
                  <a:cubicBezTo>
                    <a:pt x="42" y="13"/>
                    <a:pt x="40" y="14"/>
                    <a:pt x="38" y="15"/>
                  </a:cubicBezTo>
                  <a:cubicBezTo>
                    <a:pt x="35" y="16"/>
                    <a:pt x="32" y="17"/>
                    <a:pt x="29" y="19"/>
                  </a:cubicBezTo>
                  <a:cubicBezTo>
                    <a:pt x="23" y="23"/>
                    <a:pt x="18" y="28"/>
                    <a:pt x="13" y="33"/>
                  </a:cubicBezTo>
                  <a:cubicBezTo>
                    <a:pt x="8" y="38"/>
                    <a:pt x="5" y="44"/>
                    <a:pt x="3" y="50"/>
                  </a:cubicBezTo>
                  <a:cubicBezTo>
                    <a:pt x="2" y="54"/>
                    <a:pt x="0" y="62"/>
                    <a:pt x="3" y="66"/>
                  </a:cubicBezTo>
                  <a:cubicBezTo>
                    <a:pt x="11" y="77"/>
                    <a:pt x="25" y="55"/>
                    <a:pt x="28" y="49"/>
                  </a:cubicBezTo>
                  <a:cubicBezTo>
                    <a:pt x="30" y="46"/>
                    <a:pt x="32" y="43"/>
                    <a:pt x="34" y="39"/>
                  </a:cubicBezTo>
                  <a:cubicBezTo>
                    <a:pt x="32" y="46"/>
                    <a:pt x="30" y="52"/>
                    <a:pt x="28" y="59"/>
                  </a:cubicBezTo>
                  <a:cubicBezTo>
                    <a:pt x="27" y="64"/>
                    <a:pt x="26" y="72"/>
                    <a:pt x="31" y="75"/>
                  </a:cubicBezTo>
                  <a:cubicBezTo>
                    <a:pt x="36" y="79"/>
                    <a:pt x="40" y="73"/>
                    <a:pt x="44" y="69"/>
                  </a:cubicBezTo>
                  <a:cubicBezTo>
                    <a:pt x="44" y="69"/>
                    <a:pt x="45" y="69"/>
                    <a:pt x="45" y="68"/>
                  </a:cubicBezTo>
                  <a:cubicBezTo>
                    <a:pt x="45" y="68"/>
                    <a:pt x="45" y="67"/>
                    <a:pt x="45" y="67"/>
                  </a:cubicBezTo>
                  <a:cubicBezTo>
                    <a:pt x="45" y="65"/>
                    <a:pt x="43" y="64"/>
                    <a:pt x="41" y="66"/>
                  </a:cubicBezTo>
                  <a:cubicBezTo>
                    <a:pt x="40" y="68"/>
                    <a:pt x="38" y="70"/>
                    <a:pt x="36" y="71"/>
                  </a:cubicBezTo>
                  <a:cubicBezTo>
                    <a:pt x="35" y="72"/>
                    <a:pt x="33" y="74"/>
                    <a:pt x="32" y="71"/>
                  </a:cubicBezTo>
                  <a:cubicBezTo>
                    <a:pt x="31" y="70"/>
                    <a:pt x="31" y="69"/>
                    <a:pt x="31" y="68"/>
                  </a:cubicBezTo>
                  <a:cubicBezTo>
                    <a:pt x="30" y="62"/>
                    <a:pt x="33" y="55"/>
                    <a:pt x="35" y="50"/>
                  </a:cubicBezTo>
                  <a:cubicBezTo>
                    <a:pt x="38" y="40"/>
                    <a:pt x="41" y="31"/>
                    <a:pt x="44" y="22"/>
                  </a:cubicBezTo>
                  <a:cubicBezTo>
                    <a:pt x="46" y="20"/>
                    <a:pt x="47" y="18"/>
                    <a:pt x="47" y="16"/>
                  </a:cubicBezTo>
                  <a:cubicBezTo>
                    <a:pt x="47" y="15"/>
                    <a:pt x="47" y="14"/>
                    <a:pt x="46" y="14"/>
                  </a:cubicBezTo>
                  <a:cubicBezTo>
                    <a:pt x="47" y="14"/>
                    <a:pt x="47" y="14"/>
                    <a:pt x="48" y="13"/>
                  </a:cubicBezTo>
                  <a:cubicBezTo>
                    <a:pt x="50" y="14"/>
                    <a:pt x="53" y="15"/>
                    <a:pt x="55" y="15"/>
                  </a:cubicBezTo>
                  <a:cubicBezTo>
                    <a:pt x="64" y="17"/>
                    <a:pt x="72" y="19"/>
                    <a:pt x="80" y="21"/>
                  </a:cubicBezTo>
                  <a:cubicBezTo>
                    <a:pt x="89" y="24"/>
                    <a:pt x="97" y="26"/>
                    <a:pt x="105" y="27"/>
                  </a:cubicBezTo>
                  <a:cubicBezTo>
                    <a:pt x="107" y="28"/>
                    <a:pt x="107" y="26"/>
                    <a:pt x="106" y="25"/>
                  </a:cubicBezTo>
                  <a:cubicBezTo>
                    <a:pt x="98" y="22"/>
                    <a:pt x="90" y="20"/>
                    <a:pt x="82" y="18"/>
                  </a:cubicBezTo>
                  <a:cubicBezTo>
                    <a:pt x="74" y="16"/>
                    <a:pt x="66" y="13"/>
                    <a:pt x="57" y="11"/>
                  </a:cubicBezTo>
                  <a:cubicBezTo>
                    <a:pt x="49" y="9"/>
                    <a:pt x="40" y="7"/>
                    <a:pt x="32" y="5"/>
                  </a:cubicBezTo>
                  <a:cubicBezTo>
                    <a:pt x="28" y="4"/>
                    <a:pt x="24" y="3"/>
                    <a:pt x="21" y="2"/>
                  </a:cubicBezTo>
                  <a:cubicBezTo>
                    <a:pt x="17" y="1"/>
                    <a:pt x="13" y="0"/>
                    <a:pt x="10" y="0"/>
                  </a:cubicBezTo>
                  <a:cubicBezTo>
                    <a:pt x="9" y="1"/>
                    <a:pt x="9" y="2"/>
                    <a:pt x="10" y="2"/>
                  </a:cubicBezTo>
                  <a:cubicBezTo>
                    <a:pt x="12" y="4"/>
                    <a:pt x="16" y="5"/>
                    <a:pt x="19" y="6"/>
                  </a:cubicBezTo>
                  <a:cubicBezTo>
                    <a:pt x="23" y="7"/>
                    <a:pt x="27" y="8"/>
                    <a:pt x="30" y="9"/>
                  </a:cubicBezTo>
                  <a:close/>
                  <a:moveTo>
                    <a:pt x="41" y="20"/>
                  </a:moveTo>
                  <a:cubicBezTo>
                    <a:pt x="40" y="22"/>
                    <a:pt x="38" y="24"/>
                    <a:pt x="37" y="26"/>
                  </a:cubicBezTo>
                  <a:cubicBezTo>
                    <a:pt x="34" y="31"/>
                    <a:pt x="31" y="37"/>
                    <a:pt x="28" y="42"/>
                  </a:cubicBezTo>
                  <a:cubicBezTo>
                    <a:pt x="25" y="47"/>
                    <a:pt x="22" y="52"/>
                    <a:pt x="19" y="56"/>
                  </a:cubicBezTo>
                  <a:cubicBezTo>
                    <a:pt x="17" y="59"/>
                    <a:pt x="7" y="70"/>
                    <a:pt x="5" y="62"/>
                  </a:cubicBezTo>
                  <a:cubicBezTo>
                    <a:pt x="5" y="60"/>
                    <a:pt x="5" y="58"/>
                    <a:pt x="6" y="56"/>
                  </a:cubicBezTo>
                  <a:cubicBezTo>
                    <a:pt x="6" y="53"/>
                    <a:pt x="7" y="50"/>
                    <a:pt x="8" y="47"/>
                  </a:cubicBezTo>
                  <a:cubicBezTo>
                    <a:pt x="11" y="41"/>
                    <a:pt x="15" y="36"/>
                    <a:pt x="20" y="32"/>
                  </a:cubicBezTo>
                  <a:cubicBezTo>
                    <a:pt x="24" y="28"/>
                    <a:pt x="28" y="24"/>
                    <a:pt x="33" y="20"/>
                  </a:cubicBezTo>
                  <a:cubicBezTo>
                    <a:pt x="36" y="18"/>
                    <a:pt x="40" y="17"/>
                    <a:pt x="43" y="16"/>
                  </a:cubicBezTo>
                  <a:cubicBezTo>
                    <a:pt x="42" y="17"/>
                    <a:pt x="42" y="19"/>
                    <a:pt x="41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2" name="Freeform 328"/>
            <p:cNvSpPr>
              <a:spLocks noEditPoints="1"/>
            </p:cNvSpPr>
            <p:nvPr/>
          </p:nvSpPr>
          <p:spPr bwMode="auto">
            <a:xfrm>
              <a:off x="3050" y="2676"/>
              <a:ext cx="86" cy="67"/>
            </a:xfrm>
            <a:custGeom>
              <a:avLst/>
              <a:gdLst>
                <a:gd name="T0" fmla="*/ 50 w 68"/>
                <a:gd name="T1" fmla="*/ 1 h 53"/>
                <a:gd name="T2" fmla="*/ 41 w 68"/>
                <a:gd name="T3" fmla="*/ 10 h 53"/>
                <a:gd name="T4" fmla="*/ 63 w 68"/>
                <a:gd name="T5" fmla="*/ 9 h 53"/>
                <a:gd name="T6" fmla="*/ 65 w 68"/>
                <a:gd name="T7" fmla="*/ 19 h 53"/>
                <a:gd name="T8" fmla="*/ 65 w 68"/>
                <a:gd name="T9" fmla="*/ 37 h 53"/>
                <a:gd name="T10" fmla="*/ 58 w 68"/>
                <a:gd name="T11" fmla="*/ 46 h 53"/>
                <a:gd name="T12" fmla="*/ 44 w 68"/>
                <a:gd name="T13" fmla="*/ 47 h 53"/>
                <a:gd name="T14" fmla="*/ 23 w 68"/>
                <a:gd name="T15" fmla="*/ 39 h 53"/>
                <a:gd name="T16" fmla="*/ 15 w 68"/>
                <a:gd name="T17" fmla="*/ 25 h 53"/>
                <a:gd name="T18" fmla="*/ 24 w 68"/>
                <a:gd name="T19" fmla="*/ 17 h 53"/>
                <a:gd name="T20" fmla="*/ 36 w 68"/>
                <a:gd name="T21" fmla="*/ 16 h 53"/>
                <a:gd name="T22" fmla="*/ 37 w 68"/>
                <a:gd name="T23" fmla="*/ 17 h 53"/>
                <a:gd name="T24" fmla="*/ 41 w 68"/>
                <a:gd name="T25" fmla="*/ 18 h 53"/>
                <a:gd name="T26" fmla="*/ 39 w 68"/>
                <a:gd name="T27" fmla="*/ 9 h 53"/>
                <a:gd name="T28" fmla="*/ 35 w 68"/>
                <a:gd name="T29" fmla="*/ 1 h 53"/>
                <a:gd name="T30" fmla="*/ 32 w 68"/>
                <a:gd name="T31" fmla="*/ 2 h 53"/>
                <a:gd name="T32" fmla="*/ 33 w 68"/>
                <a:gd name="T33" fmla="*/ 11 h 53"/>
                <a:gd name="T34" fmla="*/ 25 w 68"/>
                <a:gd name="T35" fmla="*/ 11 h 53"/>
                <a:gd name="T36" fmla="*/ 4 w 68"/>
                <a:gd name="T37" fmla="*/ 16 h 53"/>
                <a:gd name="T38" fmla="*/ 1 w 68"/>
                <a:gd name="T39" fmla="*/ 20 h 53"/>
                <a:gd name="T40" fmla="*/ 4 w 68"/>
                <a:gd name="T41" fmla="*/ 21 h 53"/>
                <a:gd name="T42" fmla="*/ 13 w 68"/>
                <a:gd name="T43" fmla="*/ 25 h 53"/>
                <a:gd name="T44" fmla="*/ 26 w 68"/>
                <a:gd name="T45" fmla="*/ 44 h 53"/>
                <a:gd name="T46" fmla="*/ 45 w 68"/>
                <a:gd name="T47" fmla="*/ 52 h 53"/>
                <a:gd name="T48" fmla="*/ 48 w 68"/>
                <a:gd name="T49" fmla="*/ 50 h 53"/>
                <a:gd name="T50" fmla="*/ 49 w 68"/>
                <a:gd name="T51" fmla="*/ 49 h 53"/>
                <a:gd name="T52" fmla="*/ 52 w 68"/>
                <a:gd name="T53" fmla="*/ 50 h 53"/>
                <a:gd name="T54" fmla="*/ 54 w 68"/>
                <a:gd name="T55" fmla="*/ 48 h 53"/>
                <a:gd name="T56" fmla="*/ 63 w 68"/>
                <a:gd name="T57" fmla="*/ 46 h 53"/>
                <a:gd name="T58" fmla="*/ 66 w 68"/>
                <a:gd name="T59" fmla="*/ 33 h 53"/>
                <a:gd name="T60" fmla="*/ 67 w 68"/>
                <a:gd name="T61" fmla="*/ 22 h 53"/>
                <a:gd name="T62" fmla="*/ 34 w 68"/>
                <a:gd name="T63" fmla="*/ 2 h 53"/>
                <a:gd name="T64" fmla="*/ 39 w 68"/>
                <a:gd name="T65" fmla="*/ 17 h 53"/>
                <a:gd name="T66" fmla="*/ 34 w 68"/>
                <a:gd name="T67" fmla="*/ 2 h 53"/>
                <a:gd name="T68" fmla="*/ 36 w 68"/>
                <a:gd name="T69" fmla="*/ 14 h 53"/>
                <a:gd name="T70" fmla="*/ 33 w 68"/>
                <a:gd name="T71" fmla="*/ 15 h 53"/>
                <a:gd name="T72" fmla="*/ 10 w 68"/>
                <a:gd name="T73" fmla="*/ 14 h 53"/>
                <a:gd name="T74" fmla="*/ 19 w 68"/>
                <a:gd name="T75" fmla="*/ 13 h 53"/>
                <a:gd name="T76" fmla="*/ 15 w 68"/>
                <a:gd name="T77" fmla="*/ 12 h 53"/>
                <a:gd name="T78" fmla="*/ 10 w 68"/>
                <a:gd name="T79" fmla="*/ 14 h 53"/>
                <a:gd name="T80" fmla="*/ 6 w 68"/>
                <a:gd name="T81" fmla="*/ 19 h 53"/>
                <a:gd name="T82" fmla="*/ 10 w 68"/>
                <a:gd name="T83" fmla="*/ 14 h 53"/>
                <a:gd name="T84" fmla="*/ 9 w 68"/>
                <a:gd name="T85" fmla="*/ 17 h 53"/>
                <a:gd name="T86" fmla="*/ 13 w 68"/>
                <a:gd name="T87" fmla="*/ 16 h 53"/>
                <a:gd name="T88" fmla="*/ 15 w 68"/>
                <a:gd name="T89" fmla="*/ 16 h 53"/>
                <a:gd name="T90" fmla="*/ 16 w 68"/>
                <a:gd name="T91" fmla="*/ 17 h 53"/>
                <a:gd name="T92" fmla="*/ 16 w 68"/>
                <a:gd name="T93" fmla="*/ 16 h 53"/>
                <a:gd name="T94" fmla="*/ 21 w 68"/>
                <a:gd name="T95" fmla="*/ 14 h 53"/>
                <a:gd name="T96" fmla="*/ 22 w 68"/>
                <a:gd name="T97" fmla="*/ 14 h 53"/>
                <a:gd name="T98" fmla="*/ 20 w 68"/>
                <a:gd name="T99" fmla="*/ 18 h 53"/>
                <a:gd name="T100" fmla="*/ 48 w 68"/>
                <a:gd name="T101" fmla="*/ 45 h 53"/>
                <a:gd name="T102" fmla="*/ 48 w 68"/>
                <a:gd name="T103" fmla="*/ 45 h 53"/>
                <a:gd name="T104" fmla="*/ 51 w 68"/>
                <a:gd name="T105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68" h="53">
                  <a:moveTo>
                    <a:pt x="65" y="9"/>
                  </a:moveTo>
                  <a:cubicBezTo>
                    <a:pt x="63" y="7"/>
                    <a:pt x="62" y="5"/>
                    <a:pt x="61" y="3"/>
                  </a:cubicBezTo>
                  <a:cubicBezTo>
                    <a:pt x="59" y="2"/>
                    <a:pt x="57" y="2"/>
                    <a:pt x="56" y="1"/>
                  </a:cubicBezTo>
                  <a:cubicBezTo>
                    <a:pt x="54" y="1"/>
                    <a:pt x="52" y="1"/>
                    <a:pt x="50" y="1"/>
                  </a:cubicBezTo>
                  <a:cubicBezTo>
                    <a:pt x="48" y="2"/>
                    <a:pt x="47" y="3"/>
                    <a:pt x="45" y="4"/>
                  </a:cubicBezTo>
                  <a:cubicBezTo>
                    <a:pt x="44" y="5"/>
                    <a:pt x="43" y="6"/>
                    <a:pt x="42" y="6"/>
                  </a:cubicBezTo>
                  <a:cubicBezTo>
                    <a:pt x="41" y="7"/>
                    <a:pt x="41" y="8"/>
                    <a:pt x="40" y="9"/>
                  </a:cubicBezTo>
                  <a:cubicBezTo>
                    <a:pt x="39" y="9"/>
                    <a:pt x="40" y="10"/>
                    <a:pt x="41" y="10"/>
                  </a:cubicBezTo>
                  <a:cubicBezTo>
                    <a:pt x="42" y="9"/>
                    <a:pt x="44" y="7"/>
                    <a:pt x="45" y="6"/>
                  </a:cubicBezTo>
                  <a:cubicBezTo>
                    <a:pt x="47" y="6"/>
                    <a:pt x="48" y="4"/>
                    <a:pt x="50" y="3"/>
                  </a:cubicBezTo>
                  <a:cubicBezTo>
                    <a:pt x="53" y="2"/>
                    <a:pt x="58" y="2"/>
                    <a:pt x="60" y="5"/>
                  </a:cubicBezTo>
                  <a:cubicBezTo>
                    <a:pt x="61" y="6"/>
                    <a:pt x="62" y="8"/>
                    <a:pt x="63" y="9"/>
                  </a:cubicBezTo>
                  <a:cubicBezTo>
                    <a:pt x="64" y="10"/>
                    <a:pt x="65" y="11"/>
                    <a:pt x="65" y="11"/>
                  </a:cubicBezTo>
                  <a:cubicBezTo>
                    <a:pt x="65" y="12"/>
                    <a:pt x="65" y="14"/>
                    <a:pt x="66" y="15"/>
                  </a:cubicBezTo>
                  <a:cubicBezTo>
                    <a:pt x="66" y="16"/>
                    <a:pt x="66" y="16"/>
                    <a:pt x="66" y="17"/>
                  </a:cubicBezTo>
                  <a:cubicBezTo>
                    <a:pt x="66" y="18"/>
                    <a:pt x="65" y="19"/>
                    <a:pt x="65" y="19"/>
                  </a:cubicBezTo>
                  <a:cubicBezTo>
                    <a:pt x="65" y="20"/>
                    <a:pt x="65" y="21"/>
                    <a:pt x="65" y="22"/>
                  </a:cubicBezTo>
                  <a:cubicBezTo>
                    <a:pt x="65" y="23"/>
                    <a:pt x="65" y="24"/>
                    <a:pt x="65" y="26"/>
                  </a:cubicBezTo>
                  <a:cubicBezTo>
                    <a:pt x="65" y="28"/>
                    <a:pt x="64" y="29"/>
                    <a:pt x="64" y="32"/>
                  </a:cubicBezTo>
                  <a:cubicBezTo>
                    <a:pt x="65" y="33"/>
                    <a:pt x="65" y="35"/>
                    <a:pt x="65" y="37"/>
                  </a:cubicBezTo>
                  <a:cubicBezTo>
                    <a:pt x="65" y="39"/>
                    <a:pt x="64" y="41"/>
                    <a:pt x="63" y="43"/>
                  </a:cubicBezTo>
                  <a:cubicBezTo>
                    <a:pt x="63" y="43"/>
                    <a:pt x="62" y="44"/>
                    <a:pt x="62" y="44"/>
                  </a:cubicBezTo>
                  <a:cubicBezTo>
                    <a:pt x="61" y="45"/>
                    <a:pt x="60" y="46"/>
                    <a:pt x="59" y="46"/>
                  </a:cubicBezTo>
                  <a:cubicBezTo>
                    <a:pt x="59" y="46"/>
                    <a:pt x="58" y="45"/>
                    <a:pt x="58" y="46"/>
                  </a:cubicBezTo>
                  <a:cubicBezTo>
                    <a:pt x="56" y="46"/>
                    <a:pt x="55" y="47"/>
                    <a:pt x="54" y="46"/>
                  </a:cubicBezTo>
                  <a:cubicBezTo>
                    <a:pt x="52" y="45"/>
                    <a:pt x="51" y="44"/>
                    <a:pt x="49" y="44"/>
                  </a:cubicBezTo>
                  <a:cubicBezTo>
                    <a:pt x="47" y="44"/>
                    <a:pt x="46" y="45"/>
                    <a:pt x="45" y="46"/>
                  </a:cubicBezTo>
                  <a:cubicBezTo>
                    <a:pt x="44" y="46"/>
                    <a:pt x="44" y="46"/>
                    <a:pt x="44" y="47"/>
                  </a:cubicBezTo>
                  <a:cubicBezTo>
                    <a:pt x="43" y="47"/>
                    <a:pt x="43" y="48"/>
                    <a:pt x="43" y="48"/>
                  </a:cubicBezTo>
                  <a:cubicBezTo>
                    <a:pt x="40" y="50"/>
                    <a:pt x="36" y="49"/>
                    <a:pt x="33" y="47"/>
                  </a:cubicBezTo>
                  <a:cubicBezTo>
                    <a:pt x="31" y="46"/>
                    <a:pt x="30" y="45"/>
                    <a:pt x="28" y="44"/>
                  </a:cubicBezTo>
                  <a:cubicBezTo>
                    <a:pt x="26" y="43"/>
                    <a:pt x="25" y="41"/>
                    <a:pt x="23" y="39"/>
                  </a:cubicBezTo>
                  <a:cubicBezTo>
                    <a:pt x="21" y="38"/>
                    <a:pt x="20" y="37"/>
                    <a:pt x="19" y="35"/>
                  </a:cubicBezTo>
                  <a:cubicBezTo>
                    <a:pt x="18" y="34"/>
                    <a:pt x="18" y="33"/>
                    <a:pt x="17" y="33"/>
                  </a:cubicBezTo>
                  <a:cubicBezTo>
                    <a:pt x="17" y="32"/>
                    <a:pt x="16" y="31"/>
                    <a:pt x="16" y="30"/>
                  </a:cubicBezTo>
                  <a:cubicBezTo>
                    <a:pt x="15" y="28"/>
                    <a:pt x="15" y="27"/>
                    <a:pt x="15" y="25"/>
                  </a:cubicBezTo>
                  <a:cubicBezTo>
                    <a:pt x="15" y="24"/>
                    <a:pt x="16" y="23"/>
                    <a:pt x="16" y="21"/>
                  </a:cubicBezTo>
                  <a:cubicBezTo>
                    <a:pt x="16" y="21"/>
                    <a:pt x="17" y="21"/>
                    <a:pt x="17" y="21"/>
                  </a:cubicBezTo>
                  <a:cubicBezTo>
                    <a:pt x="18" y="21"/>
                    <a:pt x="20" y="20"/>
                    <a:pt x="21" y="20"/>
                  </a:cubicBezTo>
                  <a:cubicBezTo>
                    <a:pt x="22" y="19"/>
                    <a:pt x="23" y="18"/>
                    <a:pt x="24" y="17"/>
                  </a:cubicBezTo>
                  <a:cubicBezTo>
                    <a:pt x="25" y="17"/>
                    <a:pt x="26" y="17"/>
                    <a:pt x="27" y="17"/>
                  </a:cubicBezTo>
                  <a:cubicBezTo>
                    <a:pt x="28" y="17"/>
                    <a:pt x="29" y="17"/>
                    <a:pt x="29" y="17"/>
                  </a:cubicBezTo>
                  <a:cubicBezTo>
                    <a:pt x="30" y="17"/>
                    <a:pt x="31" y="17"/>
                    <a:pt x="32" y="17"/>
                  </a:cubicBezTo>
                  <a:cubicBezTo>
                    <a:pt x="33" y="17"/>
                    <a:pt x="34" y="16"/>
                    <a:pt x="36" y="16"/>
                  </a:cubicBezTo>
                  <a:cubicBezTo>
                    <a:pt x="36" y="15"/>
                    <a:pt x="36" y="15"/>
                    <a:pt x="36" y="15"/>
                  </a:cubicBezTo>
                  <a:cubicBezTo>
                    <a:pt x="36" y="15"/>
                    <a:pt x="36" y="14"/>
                    <a:pt x="36" y="14"/>
                  </a:cubicBezTo>
                  <a:cubicBezTo>
                    <a:pt x="36" y="14"/>
                    <a:pt x="36" y="14"/>
                    <a:pt x="36" y="14"/>
                  </a:cubicBezTo>
                  <a:cubicBezTo>
                    <a:pt x="37" y="15"/>
                    <a:pt x="37" y="16"/>
                    <a:pt x="37" y="17"/>
                  </a:cubicBezTo>
                  <a:cubicBezTo>
                    <a:pt x="36" y="18"/>
                    <a:pt x="34" y="18"/>
                    <a:pt x="33" y="19"/>
                  </a:cubicBezTo>
                  <a:cubicBezTo>
                    <a:pt x="33" y="19"/>
                    <a:pt x="33" y="20"/>
                    <a:pt x="33" y="20"/>
                  </a:cubicBezTo>
                  <a:cubicBezTo>
                    <a:pt x="36" y="20"/>
                    <a:pt x="38" y="19"/>
                    <a:pt x="40" y="18"/>
                  </a:cubicBezTo>
                  <a:cubicBezTo>
                    <a:pt x="40" y="18"/>
                    <a:pt x="41" y="18"/>
                    <a:pt x="41" y="18"/>
                  </a:cubicBezTo>
                  <a:cubicBezTo>
                    <a:pt x="42" y="18"/>
                    <a:pt x="44" y="18"/>
                    <a:pt x="46" y="18"/>
                  </a:cubicBezTo>
                  <a:cubicBezTo>
                    <a:pt x="46" y="18"/>
                    <a:pt x="46" y="17"/>
                    <a:pt x="46" y="17"/>
                  </a:cubicBezTo>
                  <a:cubicBezTo>
                    <a:pt x="44" y="16"/>
                    <a:pt x="43" y="16"/>
                    <a:pt x="41" y="17"/>
                  </a:cubicBezTo>
                  <a:cubicBezTo>
                    <a:pt x="41" y="14"/>
                    <a:pt x="40" y="11"/>
                    <a:pt x="39" y="9"/>
                  </a:cubicBezTo>
                  <a:cubicBezTo>
                    <a:pt x="39" y="7"/>
                    <a:pt x="38" y="6"/>
                    <a:pt x="38" y="4"/>
                  </a:cubicBezTo>
                  <a:cubicBezTo>
                    <a:pt x="37" y="4"/>
                    <a:pt x="36" y="3"/>
                    <a:pt x="36" y="2"/>
                  </a:cubicBezTo>
                  <a:cubicBezTo>
                    <a:pt x="36" y="2"/>
                    <a:pt x="35" y="2"/>
                    <a:pt x="35" y="2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35" y="1"/>
                    <a:pt x="35" y="0"/>
                    <a:pt x="35" y="0"/>
                  </a:cubicBezTo>
                  <a:cubicBezTo>
                    <a:pt x="34" y="1"/>
                    <a:pt x="33" y="2"/>
                    <a:pt x="33" y="2"/>
                  </a:cubicBezTo>
                  <a:cubicBezTo>
                    <a:pt x="33" y="2"/>
                    <a:pt x="32" y="2"/>
                    <a:pt x="32" y="2"/>
                  </a:cubicBezTo>
                  <a:cubicBezTo>
                    <a:pt x="32" y="2"/>
                    <a:pt x="31" y="3"/>
                    <a:pt x="32" y="3"/>
                  </a:cubicBezTo>
                  <a:cubicBezTo>
                    <a:pt x="34" y="5"/>
                    <a:pt x="34" y="7"/>
                    <a:pt x="35" y="10"/>
                  </a:cubicBezTo>
                  <a:cubicBezTo>
                    <a:pt x="35" y="10"/>
                    <a:pt x="35" y="10"/>
                    <a:pt x="35" y="10"/>
                  </a:cubicBezTo>
                  <a:cubicBezTo>
                    <a:pt x="35" y="11"/>
                    <a:pt x="34" y="11"/>
                    <a:pt x="33" y="11"/>
                  </a:cubicBezTo>
                  <a:cubicBezTo>
                    <a:pt x="33" y="11"/>
                    <a:pt x="33" y="11"/>
                    <a:pt x="32" y="10"/>
                  </a:cubicBezTo>
                  <a:cubicBezTo>
                    <a:pt x="31" y="10"/>
                    <a:pt x="30" y="11"/>
                    <a:pt x="29" y="11"/>
                  </a:cubicBezTo>
                  <a:cubicBezTo>
                    <a:pt x="29" y="11"/>
                    <a:pt x="28" y="11"/>
                    <a:pt x="27" y="11"/>
                  </a:cubicBezTo>
                  <a:cubicBezTo>
                    <a:pt x="27" y="11"/>
                    <a:pt x="26" y="11"/>
                    <a:pt x="25" y="11"/>
                  </a:cubicBezTo>
                  <a:cubicBezTo>
                    <a:pt x="22" y="11"/>
                    <a:pt x="19" y="9"/>
                    <a:pt x="15" y="9"/>
                  </a:cubicBezTo>
                  <a:cubicBezTo>
                    <a:pt x="13" y="10"/>
                    <a:pt x="10" y="12"/>
                    <a:pt x="8" y="13"/>
                  </a:cubicBezTo>
                  <a:cubicBezTo>
                    <a:pt x="7" y="14"/>
                    <a:pt x="6" y="15"/>
                    <a:pt x="5" y="16"/>
                  </a:cubicBezTo>
                  <a:cubicBezTo>
                    <a:pt x="5" y="16"/>
                    <a:pt x="4" y="16"/>
                    <a:pt x="4" y="16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8"/>
                    <a:pt x="4" y="18"/>
                    <a:pt x="4" y="19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2" y="20"/>
                    <a:pt x="2" y="20"/>
                    <a:pt x="1" y="20"/>
                  </a:cubicBezTo>
                  <a:cubicBezTo>
                    <a:pt x="1" y="20"/>
                    <a:pt x="1" y="21"/>
                    <a:pt x="1" y="21"/>
                  </a:cubicBezTo>
                  <a:cubicBezTo>
                    <a:pt x="1" y="21"/>
                    <a:pt x="0" y="22"/>
                    <a:pt x="1" y="22"/>
                  </a:cubicBezTo>
                  <a:cubicBezTo>
                    <a:pt x="1" y="22"/>
                    <a:pt x="2" y="22"/>
                    <a:pt x="2" y="22"/>
                  </a:cubicBezTo>
                  <a:cubicBezTo>
                    <a:pt x="3" y="22"/>
                    <a:pt x="4" y="21"/>
                    <a:pt x="4" y="21"/>
                  </a:cubicBezTo>
                  <a:cubicBezTo>
                    <a:pt x="6" y="21"/>
                    <a:pt x="8" y="21"/>
                    <a:pt x="9" y="21"/>
                  </a:cubicBezTo>
                  <a:cubicBezTo>
                    <a:pt x="11" y="22"/>
                    <a:pt x="13" y="22"/>
                    <a:pt x="15" y="22"/>
                  </a:cubicBezTo>
                  <a:cubicBezTo>
                    <a:pt x="15" y="22"/>
                    <a:pt x="14" y="22"/>
                    <a:pt x="14" y="23"/>
                  </a:cubicBezTo>
                  <a:cubicBezTo>
                    <a:pt x="14" y="24"/>
                    <a:pt x="13" y="24"/>
                    <a:pt x="13" y="25"/>
                  </a:cubicBezTo>
                  <a:cubicBezTo>
                    <a:pt x="13" y="27"/>
                    <a:pt x="14" y="29"/>
                    <a:pt x="14" y="30"/>
                  </a:cubicBezTo>
                  <a:cubicBezTo>
                    <a:pt x="15" y="32"/>
                    <a:pt x="16" y="34"/>
                    <a:pt x="17" y="36"/>
                  </a:cubicBezTo>
                  <a:cubicBezTo>
                    <a:pt x="18" y="37"/>
                    <a:pt x="20" y="39"/>
                    <a:pt x="21" y="40"/>
                  </a:cubicBezTo>
                  <a:cubicBezTo>
                    <a:pt x="23" y="42"/>
                    <a:pt x="24" y="43"/>
                    <a:pt x="26" y="44"/>
                  </a:cubicBezTo>
                  <a:cubicBezTo>
                    <a:pt x="28" y="46"/>
                    <a:pt x="30" y="47"/>
                    <a:pt x="32" y="48"/>
                  </a:cubicBezTo>
                  <a:cubicBezTo>
                    <a:pt x="35" y="50"/>
                    <a:pt x="38" y="52"/>
                    <a:pt x="42" y="50"/>
                  </a:cubicBezTo>
                  <a:cubicBezTo>
                    <a:pt x="43" y="50"/>
                    <a:pt x="43" y="50"/>
                    <a:pt x="44" y="49"/>
                  </a:cubicBezTo>
                  <a:cubicBezTo>
                    <a:pt x="44" y="50"/>
                    <a:pt x="45" y="51"/>
                    <a:pt x="45" y="52"/>
                  </a:cubicBezTo>
                  <a:cubicBezTo>
                    <a:pt x="46" y="53"/>
                    <a:pt x="48" y="53"/>
                    <a:pt x="47" y="51"/>
                  </a:cubicBezTo>
                  <a:cubicBezTo>
                    <a:pt x="47" y="51"/>
                    <a:pt x="47" y="51"/>
                    <a:pt x="47" y="50"/>
                  </a:cubicBezTo>
                  <a:cubicBezTo>
                    <a:pt x="47" y="50"/>
                    <a:pt x="47" y="50"/>
                    <a:pt x="47" y="50"/>
                  </a:cubicBezTo>
                  <a:cubicBezTo>
                    <a:pt x="47" y="50"/>
                    <a:pt x="47" y="50"/>
                    <a:pt x="48" y="50"/>
                  </a:cubicBezTo>
                  <a:cubicBezTo>
                    <a:pt x="48" y="49"/>
                    <a:pt x="48" y="49"/>
                    <a:pt x="48" y="49"/>
                  </a:cubicBezTo>
                  <a:cubicBezTo>
                    <a:pt x="48" y="50"/>
                    <a:pt x="48" y="50"/>
                    <a:pt x="48" y="50"/>
                  </a:cubicBezTo>
                  <a:cubicBezTo>
                    <a:pt x="48" y="51"/>
                    <a:pt x="50" y="50"/>
                    <a:pt x="49" y="50"/>
                  </a:cubicBezTo>
                  <a:cubicBezTo>
                    <a:pt x="49" y="49"/>
                    <a:pt x="49" y="49"/>
                    <a:pt x="49" y="49"/>
                  </a:cubicBezTo>
                  <a:cubicBezTo>
                    <a:pt x="49" y="49"/>
                    <a:pt x="50" y="49"/>
                    <a:pt x="50" y="49"/>
                  </a:cubicBezTo>
                  <a:cubicBezTo>
                    <a:pt x="50" y="49"/>
                    <a:pt x="50" y="49"/>
                    <a:pt x="50" y="49"/>
                  </a:cubicBezTo>
                  <a:cubicBezTo>
                    <a:pt x="50" y="50"/>
                    <a:pt x="50" y="50"/>
                    <a:pt x="51" y="50"/>
                  </a:cubicBezTo>
                  <a:cubicBezTo>
                    <a:pt x="51" y="50"/>
                    <a:pt x="52" y="51"/>
                    <a:pt x="52" y="50"/>
                  </a:cubicBezTo>
                  <a:cubicBezTo>
                    <a:pt x="52" y="50"/>
                    <a:pt x="53" y="49"/>
                    <a:pt x="53" y="49"/>
                  </a:cubicBezTo>
                  <a:cubicBezTo>
                    <a:pt x="53" y="49"/>
                    <a:pt x="53" y="50"/>
                    <a:pt x="53" y="50"/>
                  </a:cubicBezTo>
                  <a:cubicBezTo>
                    <a:pt x="53" y="51"/>
                    <a:pt x="54" y="50"/>
                    <a:pt x="54" y="50"/>
                  </a:cubicBezTo>
                  <a:cubicBezTo>
                    <a:pt x="55" y="49"/>
                    <a:pt x="54" y="48"/>
                    <a:pt x="54" y="48"/>
                  </a:cubicBezTo>
                  <a:cubicBezTo>
                    <a:pt x="55" y="48"/>
                    <a:pt x="56" y="48"/>
                    <a:pt x="56" y="47"/>
                  </a:cubicBezTo>
                  <a:cubicBezTo>
                    <a:pt x="57" y="47"/>
                    <a:pt x="58" y="47"/>
                    <a:pt x="59" y="47"/>
                  </a:cubicBezTo>
                  <a:cubicBezTo>
                    <a:pt x="60" y="47"/>
                    <a:pt x="61" y="47"/>
                    <a:pt x="62" y="47"/>
                  </a:cubicBezTo>
                  <a:cubicBezTo>
                    <a:pt x="62" y="47"/>
                    <a:pt x="62" y="46"/>
                    <a:pt x="63" y="46"/>
                  </a:cubicBezTo>
                  <a:cubicBezTo>
                    <a:pt x="63" y="45"/>
                    <a:pt x="64" y="44"/>
                    <a:pt x="65" y="43"/>
                  </a:cubicBezTo>
                  <a:cubicBezTo>
                    <a:pt x="66" y="42"/>
                    <a:pt x="66" y="40"/>
                    <a:pt x="66" y="38"/>
                  </a:cubicBezTo>
                  <a:cubicBezTo>
                    <a:pt x="66" y="37"/>
                    <a:pt x="66" y="37"/>
                    <a:pt x="66" y="36"/>
                  </a:cubicBezTo>
                  <a:cubicBezTo>
                    <a:pt x="66" y="35"/>
                    <a:pt x="66" y="34"/>
                    <a:pt x="66" y="33"/>
                  </a:cubicBezTo>
                  <a:cubicBezTo>
                    <a:pt x="66" y="32"/>
                    <a:pt x="66" y="30"/>
                    <a:pt x="66" y="29"/>
                  </a:cubicBezTo>
                  <a:cubicBezTo>
                    <a:pt x="66" y="29"/>
                    <a:pt x="66" y="28"/>
                    <a:pt x="66" y="27"/>
                  </a:cubicBezTo>
                  <a:cubicBezTo>
                    <a:pt x="67" y="27"/>
                    <a:pt x="66" y="26"/>
                    <a:pt x="66" y="26"/>
                  </a:cubicBezTo>
                  <a:cubicBezTo>
                    <a:pt x="66" y="24"/>
                    <a:pt x="67" y="23"/>
                    <a:pt x="67" y="22"/>
                  </a:cubicBezTo>
                  <a:cubicBezTo>
                    <a:pt x="67" y="21"/>
                    <a:pt x="66" y="20"/>
                    <a:pt x="67" y="19"/>
                  </a:cubicBezTo>
                  <a:cubicBezTo>
                    <a:pt x="68" y="17"/>
                    <a:pt x="67" y="15"/>
                    <a:pt x="67" y="13"/>
                  </a:cubicBezTo>
                  <a:cubicBezTo>
                    <a:pt x="67" y="11"/>
                    <a:pt x="66" y="10"/>
                    <a:pt x="65" y="9"/>
                  </a:cubicBezTo>
                  <a:close/>
                  <a:moveTo>
                    <a:pt x="34" y="2"/>
                  </a:moveTo>
                  <a:cubicBezTo>
                    <a:pt x="34" y="2"/>
                    <a:pt x="34" y="2"/>
                    <a:pt x="34" y="2"/>
                  </a:cubicBezTo>
                  <a:cubicBezTo>
                    <a:pt x="34" y="3"/>
                    <a:pt x="35" y="3"/>
                    <a:pt x="35" y="4"/>
                  </a:cubicBezTo>
                  <a:cubicBezTo>
                    <a:pt x="36" y="5"/>
                    <a:pt x="37" y="7"/>
                    <a:pt x="37" y="9"/>
                  </a:cubicBezTo>
                  <a:cubicBezTo>
                    <a:pt x="38" y="11"/>
                    <a:pt x="39" y="14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8" y="14"/>
                    <a:pt x="37" y="12"/>
                    <a:pt x="36" y="9"/>
                  </a:cubicBezTo>
                  <a:cubicBezTo>
                    <a:pt x="36" y="7"/>
                    <a:pt x="35" y="4"/>
                    <a:pt x="34" y="3"/>
                  </a:cubicBezTo>
                  <a:cubicBezTo>
                    <a:pt x="34" y="3"/>
                    <a:pt x="34" y="3"/>
                    <a:pt x="34" y="2"/>
                  </a:cubicBezTo>
                  <a:close/>
                  <a:moveTo>
                    <a:pt x="29" y="14"/>
                  </a:moveTo>
                  <a:cubicBezTo>
                    <a:pt x="30" y="14"/>
                    <a:pt x="30" y="13"/>
                    <a:pt x="31" y="13"/>
                  </a:cubicBezTo>
                  <a:cubicBezTo>
                    <a:pt x="33" y="13"/>
                    <a:pt x="35" y="12"/>
                    <a:pt x="35" y="11"/>
                  </a:cubicBezTo>
                  <a:cubicBezTo>
                    <a:pt x="36" y="12"/>
                    <a:pt x="36" y="13"/>
                    <a:pt x="36" y="14"/>
                  </a:cubicBezTo>
                  <a:cubicBezTo>
                    <a:pt x="36" y="14"/>
                    <a:pt x="36" y="14"/>
                    <a:pt x="36" y="14"/>
                  </a:cubicBezTo>
                  <a:cubicBezTo>
                    <a:pt x="36" y="14"/>
                    <a:pt x="36" y="14"/>
                    <a:pt x="36" y="14"/>
                  </a:cubicBezTo>
                  <a:cubicBezTo>
                    <a:pt x="36" y="14"/>
                    <a:pt x="35" y="14"/>
                    <a:pt x="35" y="14"/>
                  </a:cubicBezTo>
                  <a:cubicBezTo>
                    <a:pt x="35" y="14"/>
                    <a:pt x="34" y="15"/>
                    <a:pt x="33" y="15"/>
                  </a:cubicBezTo>
                  <a:cubicBezTo>
                    <a:pt x="32" y="16"/>
                    <a:pt x="30" y="15"/>
                    <a:pt x="29" y="15"/>
                  </a:cubicBezTo>
                  <a:cubicBezTo>
                    <a:pt x="28" y="15"/>
                    <a:pt x="28" y="15"/>
                    <a:pt x="27" y="15"/>
                  </a:cubicBezTo>
                  <a:cubicBezTo>
                    <a:pt x="28" y="15"/>
                    <a:pt x="28" y="14"/>
                    <a:pt x="29" y="14"/>
                  </a:cubicBezTo>
                  <a:close/>
                  <a:moveTo>
                    <a:pt x="10" y="14"/>
                  </a:moveTo>
                  <a:cubicBezTo>
                    <a:pt x="12" y="13"/>
                    <a:pt x="13" y="12"/>
                    <a:pt x="15" y="11"/>
                  </a:cubicBezTo>
                  <a:cubicBezTo>
                    <a:pt x="17" y="11"/>
                    <a:pt x="19" y="11"/>
                    <a:pt x="20" y="12"/>
                  </a:cubicBezTo>
                  <a:cubicBezTo>
                    <a:pt x="21" y="12"/>
                    <a:pt x="22" y="12"/>
                    <a:pt x="22" y="12"/>
                  </a:cubicBezTo>
                  <a:cubicBezTo>
                    <a:pt x="21" y="12"/>
                    <a:pt x="20" y="13"/>
                    <a:pt x="19" y="13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19" y="12"/>
                    <a:pt x="19" y="12"/>
                    <a:pt x="18" y="12"/>
                  </a:cubicBezTo>
                  <a:cubicBezTo>
                    <a:pt x="18" y="12"/>
                    <a:pt x="17" y="12"/>
                    <a:pt x="17" y="12"/>
                  </a:cubicBezTo>
                  <a:cubicBezTo>
                    <a:pt x="16" y="12"/>
                    <a:pt x="15" y="12"/>
                    <a:pt x="15" y="12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3"/>
                    <a:pt x="16" y="14"/>
                    <a:pt x="17" y="14"/>
                  </a:cubicBezTo>
                  <a:cubicBezTo>
                    <a:pt x="16" y="14"/>
                    <a:pt x="15" y="14"/>
                    <a:pt x="13" y="14"/>
                  </a:cubicBezTo>
                  <a:cubicBezTo>
                    <a:pt x="12" y="14"/>
                    <a:pt x="11" y="13"/>
                    <a:pt x="10" y="14"/>
                  </a:cubicBezTo>
                  <a:cubicBezTo>
                    <a:pt x="10" y="14"/>
                    <a:pt x="10" y="14"/>
                    <a:pt x="10" y="14"/>
                  </a:cubicBezTo>
                  <a:close/>
                  <a:moveTo>
                    <a:pt x="11" y="20"/>
                  </a:moveTo>
                  <a:cubicBezTo>
                    <a:pt x="10" y="20"/>
                    <a:pt x="10" y="19"/>
                    <a:pt x="9" y="19"/>
                  </a:cubicBezTo>
                  <a:cubicBezTo>
                    <a:pt x="8" y="19"/>
                    <a:pt x="7" y="19"/>
                    <a:pt x="6" y="19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6" y="19"/>
                    <a:pt x="6" y="18"/>
                    <a:pt x="6" y="18"/>
                  </a:cubicBezTo>
                  <a:cubicBezTo>
                    <a:pt x="6" y="18"/>
                    <a:pt x="6" y="17"/>
                    <a:pt x="7" y="17"/>
                  </a:cubicBezTo>
                  <a:cubicBezTo>
                    <a:pt x="7" y="16"/>
                    <a:pt x="9" y="15"/>
                    <a:pt x="10" y="14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0" y="14"/>
                    <a:pt x="9" y="15"/>
                    <a:pt x="10" y="15"/>
                  </a:cubicBezTo>
                  <a:cubicBezTo>
                    <a:pt x="10" y="15"/>
                    <a:pt x="11" y="15"/>
                    <a:pt x="11" y="15"/>
                  </a:cubicBezTo>
                  <a:cubicBezTo>
                    <a:pt x="10" y="15"/>
                    <a:pt x="10" y="16"/>
                    <a:pt x="9" y="17"/>
                  </a:cubicBezTo>
                  <a:cubicBezTo>
                    <a:pt x="9" y="17"/>
                    <a:pt x="8" y="17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9" y="19"/>
                    <a:pt x="9" y="18"/>
                  </a:cubicBezTo>
                  <a:cubicBezTo>
                    <a:pt x="10" y="18"/>
                    <a:pt x="11" y="16"/>
                    <a:pt x="13" y="16"/>
                  </a:cubicBezTo>
                  <a:cubicBezTo>
                    <a:pt x="13" y="16"/>
                    <a:pt x="14" y="16"/>
                    <a:pt x="15" y="15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4" y="17"/>
                    <a:pt x="14" y="18"/>
                    <a:pt x="15" y="18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6" y="18"/>
                    <a:pt x="16" y="18"/>
                    <a:pt x="16" y="17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6" y="17"/>
                    <a:pt x="16" y="17"/>
                    <a:pt x="16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6" y="16"/>
                    <a:pt x="16" y="15"/>
                    <a:pt x="16" y="15"/>
                  </a:cubicBezTo>
                  <a:cubicBezTo>
                    <a:pt x="17" y="15"/>
                    <a:pt x="17" y="15"/>
                    <a:pt x="17" y="15"/>
                  </a:cubicBezTo>
                  <a:cubicBezTo>
                    <a:pt x="19" y="15"/>
                    <a:pt x="20" y="14"/>
                    <a:pt x="21" y="14"/>
                  </a:cubicBezTo>
                  <a:cubicBezTo>
                    <a:pt x="21" y="14"/>
                    <a:pt x="21" y="14"/>
                    <a:pt x="21" y="14"/>
                  </a:cubicBezTo>
                  <a:cubicBezTo>
                    <a:pt x="21" y="15"/>
                    <a:pt x="21" y="15"/>
                    <a:pt x="21" y="16"/>
                  </a:cubicBezTo>
                  <a:cubicBezTo>
                    <a:pt x="21" y="16"/>
                    <a:pt x="21" y="16"/>
                    <a:pt x="21" y="16"/>
                  </a:cubicBezTo>
                  <a:cubicBezTo>
                    <a:pt x="22" y="16"/>
                    <a:pt x="22" y="14"/>
                    <a:pt x="22" y="14"/>
                  </a:cubicBezTo>
                  <a:cubicBezTo>
                    <a:pt x="23" y="14"/>
                    <a:pt x="23" y="14"/>
                    <a:pt x="23" y="14"/>
                  </a:cubicBezTo>
                  <a:cubicBezTo>
                    <a:pt x="24" y="13"/>
                    <a:pt x="25" y="13"/>
                    <a:pt x="27" y="13"/>
                  </a:cubicBezTo>
                  <a:cubicBezTo>
                    <a:pt x="26" y="13"/>
                    <a:pt x="25" y="14"/>
                    <a:pt x="24" y="14"/>
                  </a:cubicBezTo>
                  <a:cubicBezTo>
                    <a:pt x="23" y="15"/>
                    <a:pt x="22" y="17"/>
                    <a:pt x="20" y="18"/>
                  </a:cubicBezTo>
                  <a:cubicBezTo>
                    <a:pt x="19" y="19"/>
                    <a:pt x="17" y="19"/>
                    <a:pt x="16" y="19"/>
                  </a:cubicBezTo>
                  <a:cubicBezTo>
                    <a:pt x="14" y="20"/>
                    <a:pt x="13" y="20"/>
                    <a:pt x="11" y="20"/>
                  </a:cubicBezTo>
                  <a:close/>
                  <a:moveTo>
                    <a:pt x="48" y="45"/>
                  </a:moveTo>
                  <a:cubicBezTo>
                    <a:pt x="48" y="45"/>
                    <a:pt x="48" y="45"/>
                    <a:pt x="48" y="45"/>
                  </a:cubicBezTo>
                  <a:cubicBezTo>
                    <a:pt x="48" y="45"/>
                    <a:pt x="48" y="45"/>
                    <a:pt x="48" y="45"/>
                  </a:cubicBezTo>
                  <a:cubicBezTo>
                    <a:pt x="48" y="45"/>
                    <a:pt x="48" y="45"/>
                    <a:pt x="48" y="45"/>
                  </a:cubicBezTo>
                  <a:cubicBezTo>
                    <a:pt x="48" y="45"/>
                    <a:pt x="48" y="45"/>
                    <a:pt x="48" y="45"/>
                  </a:cubicBezTo>
                  <a:cubicBezTo>
                    <a:pt x="48" y="45"/>
                    <a:pt x="48" y="45"/>
                    <a:pt x="48" y="45"/>
                  </a:cubicBezTo>
                  <a:close/>
                  <a:moveTo>
                    <a:pt x="51" y="46"/>
                  </a:moveTo>
                  <a:cubicBezTo>
                    <a:pt x="51" y="46"/>
                    <a:pt x="51" y="46"/>
                    <a:pt x="51" y="46"/>
                  </a:cubicBezTo>
                  <a:cubicBezTo>
                    <a:pt x="51" y="46"/>
                    <a:pt x="51" y="46"/>
                    <a:pt x="51" y="46"/>
                  </a:cubicBezTo>
                  <a:cubicBezTo>
                    <a:pt x="51" y="46"/>
                    <a:pt x="51" y="46"/>
                    <a:pt x="51" y="46"/>
                  </a:cubicBezTo>
                  <a:cubicBezTo>
                    <a:pt x="51" y="46"/>
                    <a:pt x="51" y="46"/>
                    <a:pt x="51" y="46"/>
                  </a:cubicBezTo>
                  <a:cubicBezTo>
                    <a:pt x="51" y="46"/>
                    <a:pt x="51" y="46"/>
                    <a:pt x="51" y="4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3" name="Freeform 329"/>
            <p:cNvSpPr>
              <a:spLocks/>
            </p:cNvSpPr>
            <p:nvPr/>
          </p:nvSpPr>
          <p:spPr bwMode="auto">
            <a:xfrm>
              <a:off x="3153" y="2685"/>
              <a:ext cx="23" cy="20"/>
            </a:xfrm>
            <a:custGeom>
              <a:avLst/>
              <a:gdLst>
                <a:gd name="T0" fmla="*/ 16 w 18"/>
                <a:gd name="T1" fmla="*/ 2 h 16"/>
                <a:gd name="T2" fmla="*/ 8 w 18"/>
                <a:gd name="T3" fmla="*/ 4 h 16"/>
                <a:gd name="T4" fmla="*/ 7 w 18"/>
                <a:gd name="T5" fmla="*/ 1 h 16"/>
                <a:gd name="T6" fmla="*/ 6 w 18"/>
                <a:gd name="T7" fmla="*/ 0 h 16"/>
                <a:gd name="T8" fmla="*/ 5 w 18"/>
                <a:gd name="T9" fmla="*/ 2 h 16"/>
                <a:gd name="T10" fmla="*/ 5 w 18"/>
                <a:gd name="T11" fmla="*/ 2 h 16"/>
                <a:gd name="T12" fmla="*/ 5 w 18"/>
                <a:gd name="T13" fmla="*/ 3 h 16"/>
                <a:gd name="T14" fmla="*/ 6 w 18"/>
                <a:gd name="T15" fmla="*/ 5 h 16"/>
                <a:gd name="T16" fmla="*/ 0 w 18"/>
                <a:gd name="T17" fmla="*/ 7 h 16"/>
                <a:gd name="T18" fmla="*/ 0 w 18"/>
                <a:gd name="T19" fmla="*/ 8 h 16"/>
                <a:gd name="T20" fmla="*/ 6 w 18"/>
                <a:gd name="T21" fmla="*/ 7 h 16"/>
                <a:gd name="T22" fmla="*/ 7 w 18"/>
                <a:gd name="T23" fmla="*/ 9 h 16"/>
                <a:gd name="T24" fmla="*/ 11 w 18"/>
                <a:gd name="T25" fmla="*/ 16 h 16"/>
                <a:gd name="T26" fmla="*/ 12 w 18"/>
                <a:gd name="T27" fmla="*/ 15 h 16"/>
                <a:gd name="T28" fmla="*/ 11 w 18"/>
                <a:gd name="T29" fmla="*/ 11 h 16"/>
                <a:gd name="T30" fmla="*/ 9 w 18"/>
                <a:gd name="T31" fmla="*/ 6 h 16"/>
                <a:gd name="T32" fmla="*/ 17 w 18"/>
                <a:gd name="T33" fmla="*/ 4 h 16"/>
                <a:gd name="T34" fmla="*/ 16 w 18"/>
                <a:gd name="T35" fmla="*/ 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8" h="16">
                  <a:moveTo>
                    <a:pt x="16" y="2"/>
                  </a:moveTo>
                  <a:cubicBezTo>
                    <a:pt x="14" y="3"/>
                    <a:pt x="11" y="4"/>
                    <a:pt x="8" y="4"/>
                  </a:cubicBezTo>
                  <a:cubicBezTo>
                    <a:pt x="8" y="3"/>
                    <a:pt x="7" y="2"/>
                    <a:pt x="7" y="1"/>
                  </a:cubicBezTo>
                  <a:cubicBezTo>
                    <a:pt x="7" y="0"/>
                    <a:pt x="6" y="0"/>
                    <a:pt x="6" y="0"/>
                  </a:cubicBezTo>
                  <a:cubicBezTo>
                    <a:pt x="4" y="0"/>
                    <a:pt x="4" y="1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3"/>
                  </a:cubicBezTo>
                  <a:cubicBezTo>
                    <a:pt x="5" y="3"/>
                    <a:pt x="5" y="4"/>
                    <a:pt x="6" y="5"/>
                  </a:cubicBezTo>
                  <a:cubicBezTo>
                    <a:pt x="4" y="5"/>
                    <a:pt x="1" y="6"/>
                    <a:pt x="0" y="7"/>
                  </a:cubicBezTo>
                  <a:cubicBezTo>
                    <a:pt x="0" y="7"/>
                    <a:pt x="0" y="8"/>
                    <a:pt x="0" y="8"/>
                  </a:cubicBezTo>
                  <a:cubicBezTo>
                    <a:pt x="2" y="8"/>
                    <a:pt x="4" y="8"/>
                    <a:pt x="6" y="7"/>
                  </a:cubicBezTo>
                  <a:cubicBezTo>
                    <a:pt x="7" y="8"/>
                    <a:pt x="7" y="9"/>
                    <a:pt x="7" y="9"/>
                  </a:cubicBezTo>
                  <a:cubicBezTo>
                    <a:pt x="8" y="12"/>
                    <a:pt x="9" y="14"/>
                    <a:pt x="11" y="16"/>
                  </a:cubicBezTo>
                  <a:cubicBezTo>
                    <a:pt x="12" y="16"/>
                    <a:pt x="13" y="15"/>
                    <a:pt x="12" y="15"/>
                  </a:cubicBezTo>
                  <a:cubicBezTo>
                    <a:pt x="12" y="14"/>
                    <a:pt x="11" y="13"/>
                    <a:pt x="11" y="11"/>
                  </a:cubicBezTo>
                  <a:cubicBezTo>
                    <a:pt x="10" y="9"/>
                    <a:pt x="9" y="8"/>
                    <a:pt x="9" y="6"/>
                  </a:cubicBezTo>
                  <a:cubicBezTo>
                    <a:pt x="11" y="6"/>
                    <a:pt x="14" y="5"/>
                    <a:pt x="17" y="4"/>
                  </a:cubicBezTo>
                  <a:cubicBezTo>
                    <a:pt x="18" y="4"/>
                    <a:pt x="18" y="2"/>
                    <a:pt x="16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4" name="Freeform 330"/>
            <p:cNvSpPr>
              <a:spLocks noEditPoints="1"/>
            </p:cNvSpPr>
            <p:nvPr/>
          </p:nvSpPr>
          <p:spPr bwMode="auto">
            <a:xfrm>
              <a:off x="3160" y="2633"/>
              <a:ext cx="70" cy="81"/>
            </a:xfrm>
            <a:custGeom>
              <a:avLst/>
              <a:gdLst>
                <a:gd name="T0" fmla="*/ 36 w 56"/>
                <a:gd name="T1" fmla="*/ 13 h 64"/>
                <a:gd name="T2" fmla="*/ 33 w 56"/>
                <a:gd name="T3" fmla="*/ 0 h 64"/>
                <a:gd name="T4" fmla="*/ 29 w 56"/>
                <a:gd name="T5" fmla="*/ 9 h 64"/>
                <a:gd name="T6" fmla="*/ 23 w 56"/>
                <a:gd name="T7" fmla="*/ 7 h 64"/>
                <a:gd name="T8" fmla="*/ 4 w 56"/>
                <a:gd name="T9" fmla="*/ 8 h 64"/>
                <a:gd name="T10" fmla="*/ 0 w 56"/>
                <a:gd name="T11" fmla="*/ 10 h 64"/>
                <a:gd name="T12" fmla="*/ 15 w 56"/>
                <a:gd name="T13" fmla="*/ 16 h 64"/>
                <a:gd name="T14" fmla="*/ 30 w 56"/>
                <a:gd name="T15" fmla="*/ 13 h 64"/>
                <a:gd name="T16" fmla="*/ 28 w 56"/>
                <a:gd name="T17" fmla="*/ 17 h 64"/>
                <a:gd name="T18" fmla="*/ 13 w 56"/>
                <a:gd name="T19" fmla="*/ 25 h 64"/>
                <a:gd name="T20" fmla="*/ 27 w 56"/>
                <a:gd name="T21" fmla="*/ 46 h 64"/>
                <a:gd name="T22" fmla="*/ 44 w 56"/>
                <a:gd name="T23" fmla="*/ 63 h 64"/>
                <a:gd name="T24" fmla="*/ 46 w 56"/>
                <a:gd name="T25" fmla="*/ 62 h 64"/>
                <a:gd name="T26" fmla="*/ 49 w 56"/>
                <a:gd name="T27" fmla="*/ 61 h 64"/>
                <a:gd name="T28" fmla="*/ 52 w 56"/>
                <a:gd name="T29" fmla="*/ 61 h 64"/>
                <a:gd name="T30" fmla="*/ 55 w 56"/>
                <a:gd name="T31" fmla="*/ 51 h 64"/>
                <a:gd name="T32" fmla="*/ 50 w 56"/>
                <a:gd name="T33" fmla="*/ 36 h 64"/>
                <a:gd name="T34" fmla="*/ 50 w 56"/>
                <a:gd name="T35" fmla="*/ 18 h 64"/>
                <a:gd name="T36" fmla="*/ 24 w 56"/>
                <a:gd name="T37" fmla="*/ 9 h 64"/>
                <a:gd name="T38" fmla="*/ 21 w 56"/>
                <a:gd name="T39" fmla="*/ 8 h 64"/>
                <a:gd name="T40" fmla="*/ 22 w 56"/>
                <a:gd name="T41" fmla="*/ 9 h 64"/>
                <a:gd name="T42" fmla="*/ 20 w 56"/>
                <a:gd name="T43" fmla="*/ 8 h 64"/>
                <a:gd name="T44" fmla="*/ 10 w 56"/>
                <a:gd name="T45" fmla="*/ 13 h 64"/>
                <a:gd name="T46" fmla="*/ 18 w 56"/>
                <a:gd name="T47" fmla="*/ 7 h 64"/>
                <a:gd name="T48" fmla="*/ 18 w 56"/>
                <a:gd name="T49" fmla="*/ 8 h 64"/>
                <a:gd name="T50" fmla="*/ 20 w 56"/>
                <a:gd name="T51" fmla="*/ 10 h 64"/>
                <a:gd name="T52" fmla="*/ 18 w 56"/>
                <a:gd name="T53" fmla="*/ 9 h 64"/>
                <a:gd name="T54" fmla="*/ 16 w 56"/>
                <a:gd name="T55" fmla="*/ 9 h 64"/>
                <a:gd name="T56" fmla="*/ 15 w 56"/>
                <a:gd name="T57" fmla="*/ 10 h 64"/>
                <a:gd name="T58" fmla="*/ 13 w 56"/>
                <a:gd name="T59" fmla="*/ 8 h 64"/>
                <a:gd name="T60" fmla="*/ 8 w 56"/>
                <a:gd name="T61" fmla="*/ 9 h 64"/>
                <a:gd name="T62" fmla="*/ 13 w 56"/>
                <a:gd name="T63" fmla="*/ 13 h 64"/>
                <a:gd name="T64" fmla="*/ 15 w 56"/>
                <a:gd name="T65" fmla="*/ 12 h 64"/>
                <a:gd name="T66" fmla="*/ 19 w 56"/>
                <a:gd name="T67" fmla="*/ 12 h 64"/>
                <a:gd name="T68" fmla="*/ 19 w 56"/>
                <a:gd name="T69" fmla="*/ 12 h 64"/>
                <a:gd name="T70" fmla="*/ 20 w 56"/>
                <a:gd name="T71" fmla="*/ 12 h 64"/>
                <a:gd name="T72" fmla="*/ 22 w 56"/>
                <a:gd name="T73" fmla="*/ 12 h 64"/>
                <a:gd name="T74" fmla="*/ 14 w 56"/>
                <a:gd name="T75" fmla="*/ 14 h 64"/>
                <a:gd name="T76" fmla="*/ 23 w 56"/>
                <a:gd name="T77" fmla="*/ 11 h 64"/>
                <a:gd name="T78" fmla="*/ 48 w 56"/>
                <a:gd name="T79" fmla="*/ 22 h 64"/>
                <a:gd name="T80" fmla="*/ 49 w 56"/>
                <a:gd name="T81" fmla="*/ 39 h 64"/>
                <a:gd name="T82" fmla="*/ 54 w 56"/>
                <a:gd name="T83" fmla="*/ 54 h 64"/>
                <a:gd name="T84" fmla="*/ 44 w 56"/>
                <a:gd name="T85" fmla="*/ 58 h 64"/>
                <a:gd name="T86" fmla="*/ 28 w 56"/>
                <a:gd name="T87" fmla="*/ 43 h 64"/>
                <a:gd name="T88" fmla="*/ 18 w 56"/>
                <a:gd name="T89" fmla="*/ 20 h 64"/>
                <a:gd name="T90" fmla="*/ 32 w 56"/>
                <a:gd name="T91" fmla="*/ 18 h 64"/>
                <a:gd name="T92" fmla="*/ 29 w 56"/>
                <a:gd name="T93" fmla="*/ 25 h 64"/>
                <a:gd name="T94" fmla="*/ 36 w 56"/>
                <a:gd name="T95" fmla="*/ 22 h 64"/>
                <a:gd name="T96" fmla="*/ 38 w 56"/>
                <a:gd name="T97" fmla="*/ 20 h 64"/>
                <a:gd name="T98" fmla="*/ 35 w 56"/>
                <a:gd name="T99" fmla="*/ 16 h 64"/>
                <a:gd name="T100" fmla="*/ 48 w 56"/>
                <a:gd name="T101" fmla="*/ 22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56" h="64">
                  <a:moveTo>
                    <a:pt x="45" y="11"/>
                  </a:moveTo>
                  <a:cubicBezTo>
                    <a:pt x="45" y="11"/>
                    <a:pt x="44" y="10"/>
                    <a:pt x="42" y="10"/>
                  </a:cubicBezTo>
                  <a:cubicBezTo>
                    <a:pt x="41" y="10"/>
                    <a:pt x="40" y="11"/>
                    <a:pt x="38" y="11"/>
                  </a:cubicBezTo>
                  <a:cubicBezTo>
                    <a:pt x="37" y="11"/>
                    <a:pt x="36" y="12"/>
                    <a:pt x="36" y="13"/>
                  </a:cubicBezTo>
                  <a:cubicBezTo>
                    <a:pt x="35" y="14"/>
                    <a:pt x="34" y="14"/>
                    <a:pt x="33" y="15"/>
                  </a:cubicBezTo>
                  <a:cubicBezTo>
                    <a:pt x="33" y="14"/>
                    <a:pt x="33" y="13"/>
                    <a:pt x="33" y="12"/>
                  </a:cubicBezTo>
                  <a:cubicBezTo>
                    <a:pt x="32" y="8"/>
                    <a:pt x="33" y="5"/>
                    <a:pt x="35" y="1"/>
                  </a:cubicBezTo>
                  <a:cubicBezTo>
                    <a:pt x="35" y="0"/>
                    <a:pt x="34" y="0"/>
                    <a:pt x="33" y="0"/>
                  </a:cubicBezTo>
                  <a:cubicBezTo>
                    <a:pt x="32" y="1"/>
                    <a:pt x="31" y="4"/>
                    <a:pt x="30" y="6"/>
                  </a:cubicBezTo>
                  <a:cubicBezTo>
                    <a:pt x="30" y="6"/>
                    <a:pt x="30" y="7"/>
                    <a:pt x="30" y="8"/>
                  </a:cubicBezTo>
                  <a:cubicBezTo>
                    <a:pt x="30" y="8"/>
                    <a:pt x="30" y="8"/>
                    <a:pt x="29" y="9"/>
                  </a:cubicBezTo>
                  <a:cubicBezTo>
                    <a:pt x="29" y="9"/>
                    <a:pt x="29" y="9"/>
                    <a:pt x="29" y="9"/>
                  </a:cubicBezTo>
                  <a:cubicBezTo>
                    <a:pt x="29" y="9"/>
                    <a:pt x="28" y="8"/>
                    <a:pt x="28" y="9"/>
                  </a:cubicBezTo>
                  <a:cubicBezTo>
                    <a:pt x="28" y="9"/>
                    <a:pt x="28" y="9"/>
                    <a:pt x="28" y="9"/>
                  </a:cubicBezTo>
                  <a:cubicBezTo>
                    <a:pt x="27" y="9"/>
                    <a:pt x="27" y="9"/>
                    <a:pt x="26" y="8"/>
                  </a:cubicBezTo>
                  <a:cubicBezTo>
                    <a:pt x="25" y="8"/>
                    <a:pt x="24" y="7"/>
                    <a:pt x="23" y="7"/>
                  </a:cubicBezTo>
                  <a:cubicBezTo>
                    <a:pt x="22" y="6"/>
                    <a:pt x="20" y="6"/>
                    <a:pt x="19" y="5"/>
                  </a:cubicBezTo>
                  <a:cubicBezTo>
                    <a:pt x="18" y="5"/>
                    <a:pt x="17" y="4"/>
                    <a:pt x="15" y="4"/>
                  </a:cubicBezTo>
                  <a:cubicBezTo>
                    <a:pt x="13" y="4"/>
                    <a:pt x="11" y="4"/>
                    <a:pt x="9" y="5"/>
                  </a:cubicBezTo>
                  <a:cubicBezTo>
                    <a:pt x="7" y="5"/>
                    <a:pt x="5" y="6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3" y="8"/>
                    <a:pt x="3" y="8"/>
                    <a:pt x="2" y="9"/>
                  </a:cubicBezTo>
                  <a:cubicBezTo>
                    <a:pt x="2" y="9"/>
                    <a:pt x="1" y="9"/>
                    <a:pt x="0" y="9"/>
                  </a:cubicBezTo>
                  <a:cubicBezTo>
                    <a:pt x="0" y="9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1"/>
                    <a:pt x="0" y="11"/>
                  </a:cubicBezTo>
                  <a:cubicBezTo>
                    <a:pt x="3" y="10"/>
                    <a:pt x="5" y="12"/>
                    <a:pt x="7" y="14"/>
                  </a:cubicBezTo>
                  <a:cubicBezTo>
                    <a:pt x="10" y="16"/>
                    <a:pt x="12" y="16"/>
                    <a:pt x="15" y="16"/>
                  </a:cubicBezTo>
                  <a:cubicBezTo>
                    <a:pt x="18" y="16"/>
                    <a:pt x="20" y="16"/>
                    <a:pt x="23" y="15"/>
                  </a:cubicBezTo>
                  <a:cubicBezTo>
                    <a:pt x="25" y="15"/>
                    <a:pt x="26" y="14"/>
                    <a:pt x="27" y="13"/>
                  </a:cubicBezTo>
                  <a:cubicBezTo>
                    <a:pt x="28" y="13"/>
                    <a:pt x="29" y="12"/>
                    <a:pt x="30" y="11"/>
                  </a:cubicBezTo>
                  <a:cubicBezTo>
                    <a:pt x="30" y="12"/>
                    <a:pt x="30" y="12"/>
                    <a:pt x="30" y="13"/>
                  </a:cubicBezTo>
                  <a:cubicBezTo>
                    <a:pt x="30" y="13"/>
                    <a:pt x="31" y="15"/>
                    <a:pt x="31" y="16"/>
                  </a:cubicBezTo>
                  <a:cubicBezTo>
                    <a:pt x="31" y="16"/>
                    <a:pt x="31" y="16"/>
                    <a:pt x="31" y="16"/>
                  </a:cubicBezTo>
                  <a:cubicBezTo>
                    <a:pt x="31" y="16"/>
                    <a:pt x="31" y="16"/>
                    <a:pt x="30" y="16"/>
                  </a:cubicBezTo>
                  <a:cubicBezTo>
                    <a:pt x="30" y="16"/>
                    <a:pt x="29" y="17"/>
                    <a:pt x="28" y="17"/>
                  </a:cubicBezTo>
                  <a:cubicBezTo>
                    <a:pt x="28" y="17"/>
                    <a:pt x="28" y="17"/>
                    <a:pt x="27" y="17"/>
                  </a:cubicBezTo>
                  <a:cubicBezTo>
                    <a:pt x="27" y="17"/>
                    <a:pt x="26" y="17"/>
                    <a:pt x="26" y="17"/>
                  </a:cubicBezTo>
                  <a:cubicBezTo>
                    <a:pt x="24" y="17"/>
                    <a:pt x="22" y="17"/>
                    <a:pt x="20" y="17"/>
                  </a:cubicBezTo>
                  <a:cubicBezTo>
                    <a:pt x="17" y="17"/>
                    <a:pt x="14" y="22"/>
                    <a:pt x="13" y="25"/>
                  </a:cubicBezTo>
                  <a:cubicBezTo>
                    <a:pt x="13" y="27"/>
                    <a:pt x="14" y="29"/>
                    <a:pt x="14" y="31"/>
                  </a:cubicBezTo>
                  <a:cubicBezTo>
                    <a:pt x="15" y="33"/>
                    <a:pt x="17" y="34"/>
                    <a:pt x="18" y="36"/>
                  </a:cubicBezTo>
                  <a:cubicBezTo>
                    <a:pt x="20" y="38"/>
                    <a:pt x="22" y="39"/>
                    <a:pt x="23" y="40"/>
                  </a:cubicBezTo>
                  <a:cubicBezTo>
                    <a:pt x="25" y="42"/>
                    <a:pt x="26" y="44"/>
                    <a:pt x="27" y="46"/>
                  </a:cubicBezTo>
                  <a:cubicBezTo>
                    <a:pt x="31" y="52"/>
                    <a:pt x="32" y="64"/>
                    <a:pt x="41" y="62"/>
                  </a:cubicBezTo>
                  <a:cubicBezTo>
                    <a:pt x="42" y="62"/>
                    <a:pt x="42" y="62"/>
                    <a:pt x="43" y="62"/>
                  </a:cubicBezTo>
                  <a:cubicBezTo>
                    <a:pt x="43" y="62"/>
                    <a:pt x="43" y="62"/>
                    <a:pt x="43" y="62"/>
                  </a:cubicBezTo>
                  <a:cubicBezTo>
                    <a:pt x="43" y="62"/>
                    <a:pt x="43" y="63"/>
                    <a:pt x="44" y="63"/>
                  </a:cubicBezTo>
                  <a:cubicBezTo>
                    <a:pt x="44" y="63"/>
                    <a:pt x="45" y="63"/>
                    <a:pt x="45" y="62"/>
                  </a:cubicBezTo>
                  <a:cubicBezTo>
                    <a:pt x="45" y="62"/>
                    <a:pt x="45" y="62"/>
                    <a:pt x="45" y="62"/>
                  </a:cubicBezTo>
                  <a:cubicBezTo>
                    <a:pt x="45" y="62"/>
                    <a:pt x="45" y="62"/>
                    <a:pt x="45" y="62"/>
                  </a:cubicBezTo>
                  <a:cubicBezTo>
                    <a:pt x="46" y="62"/>
                    <a:pt x="46" y="62"/>
                    <a:pt x="46" y="62"/>
                  </a:cubicBezTo>
                  <a:cubicBezTo>
                    <a:pt x="46" y="61"/>
                    <a:pt x="46" y="61"/>
                    <a:pt x="46" y="61"/>
                  </a:cubicBezTo>
                  <a:cubicBezTo>
                    <a:pt x="46" y="62"/>
                    <a:pt x="47" y="62"/>
                    <a:pt x="47" y="62"/>
                  </a:cubicBezTo>
                  <a:cubicBezTo>
                    <a:pt x="47" y="62"/>
                    <a:pt x="48" y="62"/>
                    <a:pt x="48" y="61"/>
                  </a:cubicBezTo>
                  <a:cubicBezTo>
                    <a:pt x="49" y="61"/>
                    <a:pt x="49" y="61"/>
                    <a:pt x="49" y="61"/>
                  </a:cubicBezTo>
                  <a:cubicBezTo>
                    <a:pt x="49" y="61"/>
                    <a:pt x="49" y="61"/>
                    <a:pt x="50" y="61"/>
                  </a:cubicBezTo>
                  <a:cubicBezTo>
                    <a:pt x="50" y="61"/>
                    <a:pt x="50" y="60"/>
                    <a:pt x="50" y="60"/>
                  </a:cubicBezTo>
                  <a:cubicBezTo>
                    <a:pt x="50" y="61"/>
                    <a:pt x="51" y="61"/>
                    <a:pt x="51" y="61"/>
                  </a:cubicBezTo>
                  <a:cubicBezTo>
                    <a:pt x="52" y="61"/>
                    <a:pt x="52" y="61"/>
                    <a:pt x="52" y="61"/>
                  </a:cubicBezTo>
                  <a:cubicBezTo>
                    <a:pt x="52" y="60"/>
                    <a:pt x="52" y="60"/>
                    <a:pt x="52" y="59"/>
                  </a:cubicBezTo>
                  <a:cubicBezTo>
                    <a:pt x="55" y="58"/>
                    <a:pt x="56" y="55"/>
                    <a:pt x="55" y="52"/>
                  </a:cubicBezTo>
                  <a:cubicBezTo>
                    <a:pt x="55" y="52"/>
                    <a:pt x="55" y="52"/>
                    <a:pt x="55" y="52"/>
                  </a:cubicBezTo>
                  <a:cubicBezTo>
                    <a:pt x="55" y="52"/>
                    <a:pt x="55" y="51"/>
                    <a:pt x="55" y="51"/>
                  </a:cubicBezTo>
                  <a:cubicBezTo>
                    <a:pt x="55" y="50"/>
                    <a:pt x="55" y="48"/>
                    <a:pt x="54" y="46"/>
                  </a:cubicBezTo>
                  <a:cubicBezTo>
                    <a:pt x="53" y="45"/>
                    <a:pt x="52" y="44"/>
                    <a:pt x="52" y="42"/>
                  </a:cubicBezTo>
                  <a:cubicBezTo>
                    <a:pt x="51" y="41"/>
                    <a:pt x="51" y="39"/>
                    <a:pt x="51" y="38"/>
                  </a:cubicBezTo>
                  <a:cubicBezTo>
                    <a:pt x="50" y="37"/>
                    <a:pt x="51" y="36"/>
                    <a:pt x="50" y="36"/>
                  </a:cubicBezTo>
                  <a:cubicBezTo>
                    <a:pt x="50" y="35"/>
                    <a:pt x="50" y="34"/>
                    <a:pt x="50" y="33"/>
                  </a:cubicBezTo>
                  <a:cubicBezTo>
                    <a:pt x="49" y="31"/>
                    <a:pt x="49" y="29"/>
                    <a:pt x="49" y="27"/>
                  </a:cubicBezTo>
                  <a:cubicBezTo>
                    <a:pt x="50" y="25"/>
                    <a:pt x="50" y="24"/>
                    <a:pt x="50" y="22"/>
                  </a:cubicBezTo>
                  <a:cubicBezTo>
                    <a:pt x="50" y="21"/>
                    <a:pt x="50" y="19"/>
                    <a:pt x="50" y="18"/>
                  </a:cubicBezTo>
                  <a:cubicBezTo>
                    <a:pt x="49" y="15"/>
                    <a:pt x="48" y="13"/>
                    <a:pt x="45" y="11"/>
                  </a:cubicBezTo>
                  <a:close/>
                  <a:moveTo>
                    <a:pt x="25" y="9"/>
                  </a:moveTo>
                  <a:cubicBezTo>
                    <a:pt x="25" y="9"/>
                    <a:pt x="25" y="9"/>
                    <a:pt x="25" y="9"/>
                  </a:cubicBezTo>
                  <a:cubicBezTo>
                    <a:pt x="25" y="9"/>
                    <a:pt x="24" y="9"/>
                    <a:pt x="24" y="9"/>
                  </a:cubicBezTo>
                  <a:cubicBezTo>
                    <a:pt x="23" y="9"/>
                    <a:pt x="23" y="9"/>
                    <a:pt x="23" y="9"/>
                  </a:cubicBezTo>
                  <a:cubicBezTo>
                    <a:pt x="23" y="9"/>
                    <a:pt x="22" y="8"/>
                    <a:pt x="22" y="8"/>
                  </a:cubicBezTo>
                  <a:cubicBezTo>
                    <a:pt x="23" y="8"/>
                    <a:pt x="24" y="9"/>
                    <a:pt x="25" y="9"/>
                  </a:cubicBezTo>
                  <a:close/>
                  <a:moveTo>
                    <a:pt x="21" y="8"/>
                  </a:moveTo>
                  <a:cubicBezTo>
                    <a:pt x="21" y="8"/>
                    <a:pt x="21" y="8"/>
                    <a:pt x="21" y="8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21" y="8"/>
                    <a:pt x="21" y="9"/>
                    <a:pt x="21" y="9"/>
                  </a:cubicBezTo>
                  <a:cubicBezTo>
                    <a:pt x="21" y="8"/>
                    <a:pt x="22" y="9"/>
                    <a:pt x="22" y="9"/>
                  </a:cubicBezTo>
                  <a:cubicBezTo>
                    <a:pt x="22" y="9"/>
                    <a:pt x="21" y="10"/>
                    <a:pt x="21" y="10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21" y="9"/>
                    <a:pt x="20" y="9"/>
                    <a:pt x="20" y="9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0" y="8"/>
                    <a:pt x="19" y="7"/>
                    <a:pt x="19" y="7"/>
                  </a:cubicBezTo>
                  <a:cubicBezTo>
                    <a:pt x="20" y="7"/>
                    <a:pt x="21" y="8"/>
                    <a:pt x="21" y="8"/>
                  </a:cubicBezTo>
                  <a:close/>
                  <a:moveTo>
                    <a:pt x="14" y="14"/>
                  </a:moveTo>
                  <a:cubicBezTo>
                    <a:pt x="12" y="14"/>
                    <a:pt x="11" y="14"/>
                    <a:pt x="10" y="13"/>
                  </a:cubicBezTo>
                  <a:cubicBezTo>
                    <a:pt x="8" y="12"/>
                    <a:pt x="7" y="11"/>
                    <a:pt x="6" y="11"/>
                  </a:cubicBezTo>
                  <a:cubicBezTo>
                    <a:pt x="6" y="10"/>
                    <a:pt x="5" y="10"/>
                    <a:pt x="5" y="10"/>
                  </a:cubicBezTo>
                  <a:cubicBezTo>
                    <a:pt x="7" y="8"/>
                    <a:pt x="8" y="6"/>
                    <a:pt x="11" y="6"/>
                  </a:cubicBezTo>
                  <a:cubicBezTo>
                    <a:pt x="13" y="6"/>
                    <a:pt x="16" y="6"/>
                    <a:pt x="18" y="7"/>
                  </a:cubicBezTo>
                  <a:cubicBezTo>
                    <a:pt x="18" y="7"/>
                    <a:pt x="18" y="7"/>
                    <a:pt x="19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7" y="8"/>
                    <a:pt x="18" y="9"/>
                    <a:pt x="18" y="8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9" y="9"/>
                    <a:pt x="19" y="10"/>
                    <a:pt x="20" y="10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9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7" y="9"/>
                    <a:pt x="17" y="8"/>
                    <a:pt x="17" y="8"/>
                  </a:cubicBezTo>
                  <a:cubicBezTo>
                    <a:pt x="17" y="8"/>
                    <a:pt x="16" y="8"/>
                    <a:pt x="16" y="7"/>
                  </a:cubicBezTo>
                  <a:cubicBezTo>
                    <a:pt x="15" y="7"/>
                    <a:pt x="14" y="7"/>
                    <a:pt x="15" y="8"/>
                  </a:cubicBezTo>
                  <a:cubicBezTo>
                    <a:pt x="15" y="9"/>
                    <a:pt x="16" y="9"/>
                    <a:pt x="16" y="9"/>
                  </a:cubicBezTo>
                  <a:cubicBezTo>
                    <a:pt x="16" y="10"/>
                    <a:pt x="17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5" y="10"/>
                    <a:pt x="14" y="10"/>
                    <a:pt x="14" y="10"/>
                  </a:cubicBezTo>
                  <a:cubicBezTo>
                    <a:pt x="14" y="10"/>
                    <a:pt x="14" y="9"/>
                    <a:pt x="14" y="9"/>
                  </a:cubicBezTo>
                  <a:cubicBezTo>
                    <a:pt x="14" y="9"/>
                    <a:pt x="13" y="9"/>
                    <a:pt x="13" y="8"/>
                  </a:cubicBezTo>
                  <a:cubicBezTo>
                    <a:pt x="13" y="7"/>
                    <a:pt x="12" y="7"/>
                    <a:pt x="11" y="7"/>
                  </a:cubicBezTo>
                  <a:cubicBezTo>
                    <a:pt x="11" y="7"/>
                    <a:pt x="10" y="8"/>
                    <a:pt x="11" y="8"/>
                  </a:cubicBezTo>
                  <a:cubicBezTo>
                    <a:pt x="12" y="8"/>
                    <a:pt x="12" y="9"/>
                    <a:pt x="12" y="9"/>
                  </a:cubicBezTo>
                  <a:cubicBezTo>
                    <a:pt x="11" y="9"/>
                    <a:pt x="10" y="9"/>
                    <a:pt x="8" y="9"/>
                  </a:cubicBezTo>
                  <a:cubicBezTo>
                    <a:pt x="8" y="9"/>
                    <a:pt x="8" y="10"/>
                    <a:pt x="9" y="10"/>
                  </a:cubicBezTo>
                  <a:cubicBezTo>
                    <a:pt x="10" y="10"/>
                    <a:pt x="11" y="10"/>
                    <a:pt x="12" y="11"/>
                  </a:cubicBezTo>
                  <a:cubicBezTo>
                    <a:pt x="12" y="11"/>
                    <a:pt x="12" y="12"/>
                    <a:pt x="12" y="12"/>
                  </a:cubicBezTo>
                  <a:cubicBezTo>
                    <a:pt x="12" y="12"/>
                    <a:pt x="12" y="13"/>
                    <a:pt x="13" y="13"/>
                  </a:cubicBezTo>
                  <a:cubicBezTo>
                    <a:pt x="13" y="13"/>
                    <a:pt x="13" y="12"/>
                    <a:pt x="13" y="12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5" y="13"/>
                    <a:pt x="16" y="13"/>
                    <a:pt x="17" y="12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8" y="12"/>
                    <a:pt x="18" y="12"/>
                    <a:pt x="19" y="12"/>
                  </a:cubicBezTo>
                  <a:cubicBezTo>
                    <a:pt x="19" y="12"/>
                    <a:pt x="19" y="12"/>
                    <a:pt x="19" y="12"/>
                  </a:cubicBezTo>
                  <a:cubicBezTo>
                    <a:pt x="19" y="12"/>
                    <a:pt x="19" y="12"/>
                    <a:pt x="19" y="12"/>
                  </a:cubicBezTo>
                  <a:cubicBezTo>
                    <a:pt x="19" y="12"/>
                    <a:pt x="19" y="12"/>
                    <a:pt x="19" y="12"/>
                  </a:cubicBezTo>
                  <a:cubicBezTo>
                    <a:pt x="19" y="12"/>
                    <a:pt x="19" y="12"/>
                    <a:pt x="19" y="12"/>
                  </a:cubicBezTo>
                  <a:cubicBezTo>
                    <a:pt x="19" y="12"/>
                    <a:pt x="19" y="12"/>
                    <a:pt x="19" y="12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19" y="13"/>
                    <a:pt x="19" y="13"/>
                    <a:pt x="20" y="13"/>
                  </a:cubicBezTo>
                  <a:cubicBezTo>
                    <a:pt x="20" y="13"/>
                    <a:pt x="20" y="13"/>
                    <a:pt x="20" y="12"/>
                  </a:cubicBezTo>
                  <a:cubicBezTo>
                    <a:pt x="20" y="12"/>
                    <a:pt x="20" y="12"/>
                    <a:pt x="20" y="12"/>
                  </a:cubicBezTo>
                  <a:cubicBezTo>
                    <a:pt x="21" y="12"/>
                    <a:pt x="21" y="12"/>
                    <a:pt x="22" y="12"/>
                  </a:cubicBezTo>
                  <a:cubicBezTo>
                    <a:pt x="22" y="12"/>
                    <a:pt x="22" y="12"/>
                    <a:pt x="22" y="12"/>
                  </a:cubicBezTo>
                  <a:cubicBezTo>
                    <a:pt x="22" y="12"/>
                    <a:pt x="22" y="12"/>
                    <a:pt x="22" y="12"/>
                  </a:cubicBezTo>
                  <a:cubicBezTo>
                    <a:pt x="22" y="12"/>
                    <a:pt x="22" y="12"/>
                    <a:pt x="22" y="12"/>
                  </a:cubicBezTo>
                  <a:cubicBezTo>
                    <a:pt x="22" y="12"/>
                    <a:pt x="21" y="13"/>
                    <a:pt x="21" y="13"/>
                  </a:cubicBezTo>
                  <a:cubicBezTo>
                    <a:pt x="21" y="13"/>
                    <a:pt x="21" y="13"/>
                    <a:pt x="22" y="13"/>
                  </a:cubicBezTo>
                  <a:cubicBezTo>
                    <a:pt x="21" y="14"/>
                    <a:pt x="20" y="14"/>
                    <a:pt x="18" y="14"/>
                  </a:cubicBezTo>
                  <a:cubicBezTo>
                    <a:pt x="17" y="14"/>
                    <a:pt x="15" y="14"/>
                    <a:pt x="14" y="14"/>
                  </a:cubicBezTo>
                  <a:close/>
                  <a:moveTo>
                    <a:pt x="23" y="13"/>
                  </a:moveTo>
                  <a:cubicBezTo>
                    <a:pt x="23" y="13"/>
                    <a:pt x="23" y="13"/>
                    <a:pt x="22" y="13"/>
                  </a:cubicBezTo>
                  <a:cubicBezTo>
                    <a:pt x="23" y="13"/>
                    <a:pt x="23" y="12"/>
                    <a:pt x="23" y="11"/>
                  </a:cubicBezTo>
                  <a:cubicBezTo>
                    <a:pt x="23" y="11"/>
                    <a:pt x="23" y="11"/>
                    <a:pt x="23" y="11"/>
                  </a:cubicBezTo>
                  <a:cubicBezTo>
                    <a:pt x="24" y="11"/>
                    <a:pt x="25" y="11"/>
                    <a:pt x="26" y="11"/>
                  </a:cubicBezTo>
                  <a:cubicBezTo>
                    <a:pt x="26" y="11"/>
                    <a:pt x="26" y="11"/>
                    <a:pt x="26" y="11"/>
                  </a:cubicBezTo>
                  <a:cubicBezTo>
                    <a:pt x="25" y="12"/>
                    <a:pt x="24" y="13"/>
                    <a:pt x="23" y="13"/>
                  </a:cubicBezTo>
                  <a:close/>
                  <a:moveTo>
                    <a:pt x="48" y="22"/>
                  </a:moveTo>
                  <a:cubicBezTo>
                    <a:pt x="48" y="23"/>
                    <a:pt x="48" y="25"/>
                    <a:pt x="48" y="26"/>
                  </a:cubicBezTo>
                  <a:cubicBezTo>
                    <a:pt x="47" y="27"/>
                    <a:pt x="48" y="29"/>
                    <a:pt x="48" y="30"/>
                  </a:cubicBezTo>
                  <a:cubicBezTo>
                    <a:pt x="48" y="32"/>
                    <a:pt x="48" y="33"/>
                    <a:pt x="48" y="34"/>
                  </a:cubicBezTo>
                  <a:cubicBezTo>
                    <a:pt x="48" y="36"/>
                    <a:pt x="49" y="37"/>
                    <a:pt x="49" y="39"/>
                  </a:cubicBezTo>
                  <a:cubicBezTo>
                    <a:pt x="49" y="40"/>
                    <a:pt x="50" y="42"/>
                    <a:pt x="50" y="43"/>
                  </a:cubicBezTo>
                  <a:cubicBezTo>
                    <a:pt x="51" y="44"/>
                    <a:pt x="51" y="46"/>
                    <a:pt x="52" y="47"/>
                  </a:cubicBezTo>
                  <a:cubicBezTo>
                    <a:pt x="52" y="48"/>
                    <a:pt x="53" y="49"/>
                    <a:pt x="53" y="50"/>
                  </a:cubicBezTo>
                  <a:cubicBezTo>
                    <a:pt x="53" y="52"/>
                    <a:pt x="54" y="53"/>
                    <a:pt x="54" y="54"/>
                  </a:cubicBezTo>
                  <a:cubicBezTo>
                    <a:pt x="54" y="55"/>
                    <a:pt x="53" y="56"/>
                    <a:pt x="53" y="56"/>
                  </a:cubicBezTo>
                  <a:cubicBezTo>
                    <a:pt x="52" y="57"/>
                    <a:pt x="51" y="58"/>
                    <a:pt x="50" y="57"/>
                  </a:cubicBezTo>
                  <a:cubicBezTo>
                    <a:pt x="49" y="57"/>
                    <a:pt x="48" y="57"/>
                    <a:pt x="47" y="57"/>
                  </a:cubicBezTo>
                  <a:cubicBezTo>
                    <a:pt x="46" y="56"/>
                    <a:pt x="45" y="57"/>
                    <a:pt x="44" y="58"/>
                  </a:cubicBezTo>
                  <a:cubicBezTo>
                    <a:pt x="42" y="59"/>
                    <a:pt x="41" y="60"/>
                    <a:pt x="39" y="60"/>
                  </a:cubicBezTo>
                  <a:cubicBezTo>
                    <a:pt x="35" y="60"/>
                    <a:pt x="33" y="56"/>
                    <a:pt x="32" y="53"/>
                  </a:cubicBezTo>
                  <a:cubicBezTo>
                    <a:pt x="31" y="51"/>
                    <a:pt x="31" y="49"/>
                    <a:pt x="30" y="48"/>
                  </a:cubicBezTo>
                  <a:cubicBezTo>
                    <a:pt x="30" y="46"/>
                    <a:pt x="29" y="44"/>
                    <a:pt x="28" y="43"/>
                  </a:cubicBezTo>
                  <a:cubicBezTo>
                    <a:pt x="27" y="41"/>
                    <a:pt x="26" y="40"/>
                    <a:pt x="25" y="39"/>
                  </a:cubicBezTo>
                  <a:cubicBezTo>
                    <a:pt x="23" y="37"/>
                    <a:pt x="21" y="36"/>
                    <a:pt x="20" y="35"/>
                  </a:cubicBezTo>
                  <a:cubicBezTo>
                    <a:pt x="17" y="32"/>
                    <a:pt x="15" y="29"/>
                    <a:pt x="16" y="24"/>
                  </a:cubicBezTo>
                  <a:cubicBezTo>
                    <a:pt x="16" y="23"/>
                    <a:pt x="17" y="21"/>
                    <a:pt x="18" y="20"/>
                  </a:cubicBezTo>
                  <a:cubicBezTo>
                    <a:pt x="20" y="18"/>
                    <a:pt x="22" y="19"/>
                    <a:pt x="24" y="19"/>
                  </a:cubicBezTo>
                  <a:cubicBezTo>
                    <a:pt x="26" y="19"/>
                    <a:pt x="28" y="19"/>
                    <a:pt x="29" y="18"/>
                  </a:cubicBezTo>
                  <a:cubicBezTo>
                    <a:pt x="30" y="18"/>
                    <a:pt x="31" y="18"/>
                    <a:pt x="31" y="18"/>
                  </a:cubicBezTo>
                  <a:cubicBezTo>
                    <a:pt x="31" y="18"/>
                    <a:pt x="31" y="18"/>
                    <a:pt x="32" y="18"/>
                  </a:cubicBezTo>
                  <a:cubicBezTo>
                    <a:pt x="32" y="19"/>
                    <a:pt x="32" y="20"/>
                    <a:pt x="33" y="21"/>
                  </a:cubicBezTo>
                  <a:cubicBezTo>
                    <a:pt x="32" y="21"/>
                    <a:pt x="32" y="21"/>
                    <a:pt x="31" y="21"/>
                  </a:cubicBezTo>
                  <a:cubicBezTo>
                    <a:pt x="30" y="21"/>
                    <a:pt x="28" y="22"/>
                    <a:pt x="29" y="24"/>
                  </a:cubicBezTo>
                  <a:cubicBezTo>
                    <a:pt x="29" y="25"/>
                    <a:pt x="29" y="25"/>
                    <a:pt x="29" y="25"/>
                  </a:cubicBezTo>
                  <a:cubicBezTo>
                    <a:pt x="30" y="24"/>
                    <a:pt x="30" y="24"/>
                    <a:pt x="31" y="24"/>
                  </a:cubicBezTo>
                  <a:cubicBezTo>
                    <a:pt x="32" y="23"/>
                    <a:pt x="32" y="23"/>
                    <a:pt x="33" y="23"/>
                  </a:cubicBezTo>
                  <a:cubicBezTo>
                    <a:pt x="34" y="23"/>
                    <a:pt x="35" y="22"/>
                    <a:pt x="35" y="22"/>
                  </a:cubicBezTo>
                  <a:cubicBezTo>
                    <a:pt x="35" y="22"/>
                    <a:pt x="36" y="22"/>
                    <a:pt x="36" y="22"/>
                  </a:cubicBezTo>
                  <a:cubicBezTo>
                    <a:pt x="37" y="22"/>
                    <a:pt x="37" y="22"/>
                    <a:pt x="38" y="22"/>
                  </a:cubicBezTo>
                  <a:cubicBezTo>
                    <a:pt x="38" y="22"/>
                    <a:pt x="39" y="22"/>
                    <a:pt x="39" y="21"/>
                  </a:cubicBezTo>
                  <a:cubicBezTo>
                    <a:pt x="39" y="21"/>
                    <a:pt x="39" y="21"/>
                    <a:pt x="39" y="21"/>
                  </a:cubicBezTo>
                  <a:cubicBezTo>
                    <a:pt x="40" y="21"/>
                    <a:pt x="39" y="20"/>
                    <a:pt x="38" y="20"/>
                  </a:cubicBezTo>
                  <a:cubicBezTo>
                    <a:pt x="37" y="20"/>
                    <a:pt x="36" y="20"/>
                    <a:pt x="35" y="20"/>
                  </a:cubicBezTo>
                  <a:cubicBezTo>
                    <a:pt x="35" y="19"/>
                    <a:pt x="35" y="19"/>
                    <a:pt x="34" y="18"/>
                  </a:cubicBezTo>
                  <a:cubicBezTo>
                    <a:pt x="34" y="18"/>
                    <a:pt x="34" y="17"/>
                    <a:pt x="34" y="17"/>
                  </a:cubicBezTo>
                  <a:cubicBezTo>
                    <a:pt x="34" y="17"/>
                    <a:pt x="35" y="16"/>
                    <a:pt x="35" y="16"/>
                  </a:cubicBezTo>
                  <a:cubicBezTo>
                    <a:pt x="36" y="15"/>
                    <a:pt x="37" y="13"/>
                    <a:pt x="38" y="13"/>
                  </a:cubicBezTo>
                  <a:cubicBezTo>
                    <a:pt x="39" y="12"/>
                    <a:pt x="41" y="11"/>
                    <a:pt x="42" y="12"/>
                  </a:cubicBezTo>
                  <a:cubicBezTo>
                    <a:pt x="44" y="12"/>
                    <a:pt x="44" y="13"/>
                    <a:pt x="46" y="14"/>
                  </a:cubicBezTo>
                  <a:cubicBezTo>
                    <a:pt x="48" y="16"/>
                    <a:pt x="49" y="20"/>
                    <a:pt x="48" y="2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5" name="Freeform 331"/>
            <p:cNvSpPr>
              <a:spLocks/>
            </p:cNvSpPr>
            <p:nvPr/>
          </p:nvSpPr>
          <p:spPr bwMode="auto">
            <a:xfrm>
              <a:off x="3239" y="2665"/>
              <a:ext cx="18" cy="7"/>
            </a:xfrm>
            <a:custGeom>
              <a:avLst/>
              <a:gdLst>
                <a:gd name="T0" fmla="*/ 13 w 14"/>
                <a:gd name="T1" fmla="*/ 0 h 6"/>
                <a:gd name="T2" fmla="*/ 7 w 14"/>
                <a:gd name="T3" fmla="*/ 1 h 6"/>
                <a:gd name="T4" fmla="*/ 0 w 14"/>
                <a:gd name="T5" fmla="*/ 4 h 6"/>
                <a:gd name="T6" fmla="*/ 1 w 14"/>
                <a:gd name="T7" fmla="*/ 5 h 6"/>
                <a:gd name="T8" fmla="*/ 7 w 14"/>
                <a:gd name="T9" fmla="*/ 4 h 6"/>
                <a:gd name="T10" fmla="*/ 13 w 14"/>
                <a:gd name="T11" fmla="*/ 3 h 6"/>
                <a:gd name="T12" fmla="*/ 13 w 14"/>
                <a:gd name="T1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6">
                  <a:moveTo>
                    <a:pt x="13" y="0"/>
                  </a:moveTo>
                  <a:cubicBezTo>
                    <a:pt x="11" y="1"/>
                    <a:pt x="9" y="1"/>
                    <a:pt x="7" y="1"/>
                  </a:cubicBezTo>
                  <a:cubicBezTo>
                    <a:pt x="5" y="2"/>
                    <a:pt x="2" y="2"/>
                    <a:pt x="0" y="4"/>
                  </a:cubicBezTo>
                  <a:cubicBezTo>
                    <a:pt x="0" y="4"/>
                    <a:pt x="0" y="5"/>
                    <a:pt x="1" y="5"/>
                  </a:cubicBezTo>
                  <a:cubicBezTo>
                    <a:pt x="2" y="6"/>
                    <a:pt x="5" y="4"/>
                    <a:pt x="7" y="4"/>
                  </a:cubicBezTo>
                  <a:cubicBezTo>
                    <a:pt x="9" y="4"/>
                    <a:pt x="11" y="3"/>
                    <a:pt x="13" y="3"/>
                  </a:cubicBezTo>
                  <a:cubicBezTo>
                    <a:pt x="14" y="2"/>
                    <a:pt x="14" y="0"/>
                    <a:pt x="1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6" name="Freeform 332"/>
            <p:cNvSpPr>
              <a:spLocks/>
            </p:cNvSpPr>
            <p:nvPr/>
          </p:nvSpPr>
          <p:spPr bwMode="auto">
            <a:xfrm>
              <a:off x="3231" y="2656"/>
              <a:ext cx="21" cy="9"/>
            </a:xfrm>
            <a:custGeom>
              <a:avLst/>
              <a:gdLst>
                <a:gd name="T0" fmla="*/ 14 w 16"/>
                <a:gd name="T1" fmla="*/ 1 h 7"/>
                <a:gd name="T2" fmla="*/ 0 w 16"/>
                <a:gd name="T3" fmla="*/ 6 h 7"/>
                <a:gd name="T4" fmla="*/ 1 w 16"/>
                <a:gd name="T5" fmla="*/ 7 h 7"/>
                <a:gd name="T6" fmla="*/ 7 w 16"/>
                <a:gd name="T7" fmla="*/ 5 h 7"/>
                <a:gd name="T8" fmla="*/ 15 w 16"/>
                <a:gd name="T9" fmla="*/ 3 h 7"/>
                <a:gd name="T10" fmla="*/ 14 w 16"/>
                <a:gd name="T11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7">
                  <a:moveTo>
                    <a:pt x="14" y="1"/>
                  </a:moveTo>
                  <a:cubicBezTo>
                    <a:pt x="9" y="2"/>
                    <a:pt x="4" y="3"/>
                    <a:pt x="0" y="6"/>
                  </a:cubicBezTo>
                  <a:cubicBezTo>
                    <a:pt x="0" y="6"/>
                    <a:pt x="0" y="7"/>
                    <a:pt x="1" y="7"/>
                  </a:cubicBezTo>
                  <a:cubicBezTo>
                    <a:pt x="3" y="7"/>
                    <a:pt x="5" y="6"/>
                    <a:pt x="7" y="5"/>
                  </a:cubicBezTo>
                  <a:cubicBezTo>
                    <a:pt x="10" y="4"/>
                    <a:pt x="12" y="4"/>
                    <a:pt x="15" y="3"/>
                  </a:cubicBezTo>
                  <a:cubicBezTo>
                    <a:pt x="16" y="2"/>
                    <a:pt x="15" y="0"/>
                    <a:pt x="1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7" name="Freeform 333"/>
            <p:cNvSpPr>
              <a:spLocks/>
            </p:cNvSpPr>
            <p:nvPr/>
          </p:nvSpPr>
          <p:spPr bwMode="auto">
            <a:xfrm>
              <a:off x="3265" y="2633"/>
              <a:ext cx="32" cy="38"/>
            </a:xfrm>
            <a:custGeom>
              <a:avLst/>
              <a:gdLst>
                <a:gd name="T0" fmla="*/ 23 w 25"/>
                <a:gd name="T1" fmla="*/ 24 h 30"/>
                <a:gd name="T2" fmla="*/ 20 w 25"/>
                <a:gd name="T3" fmla="*/ 25 h 30"/>
                <a:gd name="T4" fmla="*/ 16 w 25"/>
                <a:gd name="T5" fmla="*/ 26 h 30"/>
                <a:gd name="T6" fmla="*/ 10 w 25"/>
                <a:gd name="T7" fmla="*/ 25 h 30"/>
                <a:gd name="T8" fmla="*/ 11 w 25"/>
                <a:gd name="T9" fmla="*/ 20 h 30"/>
                <a:gd name="T10" fmla="*/ 12 w 25"/>
                <a:gd name="T11" fmla="*/ 16 h 30"/>
                <a:gd name="T12" fmla="*/ 12 w 25"/>
                <a:gd name="T13" fmla="*/ 8 h 30"/>
                <a:gd name="T14" fmla="*/ 9 w 25"/>
                <a:gd name="T15" fmla="*/ 1 h 30"/>
                <a:gd name="T16" fmla="*/ 5 w 25"/>
                <a:gd name="T17" fmla="*/ 1 h 30"/>
                <a:gd name="T18" fmla="*/ 0 w 25"/>
                <a:gd name="T19" fmla="*/ 5 h 30"/>
                <a:gd name="T20" fmla="*/ 1 w 25"/>
                <a:gd name="T21" fmla="*/ 11 h 30"/>
                <a:gd name="T22" fmla="*/ 3 w 25"/>
                <a:gd name="T23" fmla="*/ 11 h 30"/>
                <a:gd name="T24" fmla="*/ 2 w 25"/>
                <a:gd name="T25" fmla="*/ 5 h 30"/>
                <a:gd name="T26" fmla="*/ 8 w 25"/>
                <a:gd name="T27" fmla="*/ 3 h 30"/>
                <a:gd name="T28" fmla="*/ 10 w 25"/>
                <a:gd name="T29" fmla="*/ 6 h 30"/>
                <a:gd name="T30" fmla="*/ 10 w 25"/>
                <a:gd name="T31" fmla="*/ 10 h 30"/>
                <a:gd name="T32" fmla="*/ 9 w 25"/>
                <a:gd name="T33" fmla="*/ 19 h 30"/>
                <a:gd name="T34" fmla="*/ 12 w 25"/>
                <a:gd name="T35" fmla="*/ 29 h 30"/>
                <a:gd name="T36" fmla="*/ 24 w 25"/>
                <a:gd name="T37" fmla="*/ 25 h 30"/>
                <a:gd name="T38" fmla="*/ 23 w 25"/>
                <a:gd name="T39" fmla="*/ 24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5" h="30">
                  <a:moveTo>
                    <a:pt x="23" y="24"/>
                  </a:moveTo>
                  <a:cubicBezTo>
                    <a:pt x="22" y="24"/>
                    <a:pt x="21" y="24"/>
                    <a:pt x="20" y="25"/>
                  </a:cubicBezTo>
                  <a:cubicBezTo>
                    <a:pt x="19" y="25"/>
                    <a:pt x="17" y="26"/>
                    <a:pt x="16" y="26"/>
                  </a:cubicBezTo>
                  <a:cubicBezTo>
                    <a:pt x="14" y="26"/>
                    <a:pt x="11" y="27"/>
                    <a:pt x="10" y="25"/>
                  </a:cubicBezTo>
                  <a:cubicBezTo>
                    <a:pt x="10" y="23"/>
                    <a:pt x="11" y="22"/>
                    <a:pt x="11" y="20"/>
                  </a:cubicBezTo>
                  <a:cubicBezTo>
                    <a:pt x="11" y="19"/>
                    <a:pt x="12" y="17"/>
                    <a:pt x="12" y="16"/>
                  </a:cubicBezTo>
                  <a:cubicBezTo>
                    <a:pt x="12" y="13"/>
                    <a:pt x="12" y="11"/>
                    <a:pt x="12" y="8"/>
                  </a:cubicBezTo>
                  <a:cubicBezTo>
                    <a:pt x="12" y="6"/>
                    <a:pt x="11" y="3"/>
                    <a:pt x="9" y="1"/>
                  </a:cubicBezTo>
                  <a:cubicBezTo>
                    <a:pt x="8" y="0"/>
                    <a:pt x="6" y="1"/>
                    <a:pt x="5" y="1"/>
                  </a:cubicBezTo>
                  <a:cubicBezTo>
                    <a:pt x="3" y="2"/>
                    <a:pt x="1" y="3"/>
                    <a:pt x="0" y="5"/>
                  </a:cubicBezTo>
                  <a:cubicBezTo>
                    <a:pt x="0" y="7"/>
                    <a:pt x="1" y="9"/>
                    <a:pt x="1" y="11"/>
                  </a:cubicBezTo>
                  <a:cubicBezTo>
                    <a:pt x="2" y="12"/>
                    <a:pt x="3" y="12"/>
                    <a:pt x="3" y="11"/>
                  </a:cubicBezTo>
                  <a:cubicBezTo>
                    <a:pt x="2" y="9"/>
                    <a:pt x="1" y="7"/>
                    <a:pt x="2" y="5"/>
                  </a:cubicBezTo>
                  <a:cubicBezTo>
                    <a:pt x="3" y="4"/>
                    <a:pt x="6" y="2"/>
                    <a:pt x="8" y="3"/>
                  </a:cubicBezTo>
                  <a:cubicBezTo>
                    <a:pt x="9" y="3"/>
                    <a:pt x="10" y="5"/>
                    <a:pt x="10" y="6"/>
                  </a:cubicBezTo>
                  <a:cubicBezTo>
                    <a:pt x="10" y="7"/>
                    <a:pt x="10" y="9"/>
                    <a:pt x="10" y="10"/>
                  </a:cubicBezTo>
                  <a:cubicBezTo>
                    <a:pt x="10" y="13"/>
                    <a:pt x="9" y="16"/>
                    <a:pt x="9" y="19"/>
                  </a:cubicBezTo>
                  <a:cubicBezTo>
                    <a:pt x="8" y="22"/>
                    <a:pt x="6" y="29"/>
                    <a:pt x="12" y="29"/>
                  </a:cubicBezTo>
                  <a:cubicBezTo>
                    <a:pt x="16" y="30"/>
                    <a:pt x="21" y="28"/>
                    <a:pt x="24" y="25"/>
                  </a:cubicBezTo>
                  <a:cubicBezTo>
                    <a:pt x="25" y="24"/>
                    <a:pt x="24" y="23"/>
                    <a:pt x="23" y="2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8" name="Freeform 334"/>
            <p:cNvSpPr>
              <a:spLocks/>
            </p:cNvSpPr>
            <p:nvPr/>
          </p:nvSpPr>
          <p:spPr bwMode="auto">
            <a:xfrm>
              <a:off x="3293" y="2676"/>
              <a:ext cx="5" cy="6"/>
            </a:xfrm>
            <a:custGeom>
              <a:avLst/>
              <a:gdLst>
                <a:gd name="T0" fmla="*/ 3 w 4"/>
                <a:gd name="T1" fmla="*/ 1 h 5"/>
                <a:gd name="T2" fmla="*/ 1 w 4"/>
                <a:gd name="T3" fmla="*/ 1 h 5"/>
                <a:gd name="T4" fmla="*/ 1 w 4"/>
                <a:gd name="T5" fmla="*/ 2 h 5"/>
                <a:gd name="T6" fmla="*/ 1 w 4"/>
                <a:gd name="T7" fmla="*/ 2 h 5"/>
                <a:gd name="T8" fmla="*/ 0 w 4"/>
                <a:gd name="T9" fmla="*/ 3 h 5"/>
                <a:gd name="T10" fmla="*/ 1 w 4"/>
                <a:gd name="T11" fmla="*/ 5 h 5"/>
                <a:gd name="T12" fmla="*/ 2 w 4"/>
                <a:gd name="T13" fmla="*/ 4 h 5"/>
                <a:gd name="T14" fmla="*/ 3 w 4"/>
                <a:gd name="T15" fmla="*/ 4 h 5"/>
                <a:gd name="T16" fmla="*/ 3 w 4"/>
                <a:gd name="T17" fmla="*/ 3 h 5"/>
                <a:gd name="T18" fmla="*/ 3 w 4"/>
                <a:gd name="T19" fmla="*/ 3 h 5"/>
                <a:gd name="T20" fmla="*/ 3 w 4"/>
                <a:gd name="T21" fmla="*/ 3 h 5"/>
                <a:gd name="T22" fmla="*/ 3 w 4"/>
                <a:gd name="T23" fmla="*/ 3 h 5"/>
                <a:gd name="T24" fmla="*/ 3 w 4"/>
                <a:gd name="T2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5">
                  <a:moveTo>
                    <a:pt x="3" y="1"/>
                  </a:moveTo>
                  <a:cubicBezTo>
                    <a:pt x="2" y="0"/>
                    <a:pt x="1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4"/>
                    <a:pt x="0" y="5"/>
                    <a:pt x="1" y="5"/>
                  </a:cubicBezTo>
                  <a:cubicBezTo>
                    <a:pt x="1" y="5"/>
                    <a:pt x="2" y="5"/>
                    <a:pt x="2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2"/>
                    <a:pt x="4" y="1"/>
                    <a:pt x="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9" name="Freeform 335"/>
            <p:cNvSpPr>
              <a:spLocks noEditPoints="1"/>
            </p:cNvSpPr>
            <p:nvPr/>
          </p:nvSpPr>
          <p:spPr bwMode="auto">
            <a:xfrm>
              <a:off x="2214" y="1170"/>
              <a:ext cx="126" cy="86"/>
            </a:xfrm>
            <a:custGeom>
              <a:avLst/>
              <a:gdLst>
                <a:gd name="T0" fmla="*/ 99 w 100"/>
                <a:gd name="T1" fmla="*/ 18 h 68"/>
                <a:gd name="T2" fmla="*/ 94 w 100"/>
                <a:gd name="T3" fmla="*/ 14 h 68"/>
                <a:gd name="T4" fmla="*/ 74 w 100"/>
                <a:gd name="T5" fmla="*/ 10 h 68"/>
                <a:gd name="T6" fmla="*/ 53 w 100"/>
                <a:gd name="T7" fmla="*/ 1 h 68"/>
                <a:gd name="T8" fmla="*/ 29 w 100"/>
                <a:gd name="T9" fmla="*/ 8 h 68"/>
                <a:gd name="T10" fmla="*/ 15 w 100"/>
                <a:gd name="T11" fmla="*/ 10 h 68"/>
                <a:gd name="T12" fmla="*/ 3 w 100"/>
                <a:gd name="T13" fmla="*/ 13 h 68"/>
                <a:gd name="T14" fmla="*/ 1 w 100"/>
                <a:gd name="T15" fmla="*/ 35 h 68"/>
                <a:gd name="T16" fmla="*/ 5 w 100"/>
                <a:gd name="T17" fmla="*/ 64 h 68"/>
                <a:gd name="T18" fmla="*/ 13 w 100"/>
                <a:gd name="T19" fmla="*/ 66 h 68"/>
                <a:gd name="T20" fmla="*/ 48 w 100"/>
                <a:gd name="T21" fmla="*/ 65 h 68"/>
                <a:gd name="T22" fmla="*/ 88 w 100"/>
                <a:gd name="T23" fmla="*/ 68 h 68"/>
                <a:gd name="T24" fmla="*/ 96 w 100"/>
                <a:gd name="T25" fmla="*/ 62 h 68"/>
                <a:gd name="T26" fmla="*/ 61 w 100"/>
                <a:gd name="T27" fmla="*/ 3 h 68"/>
                <a:gd name="T28" fmla="*/ 40 w 100"/>
                <a:gd name="T29" fmla="*/ 10 h 68"/>
                <a:gd name="T30" fmla="*/ 6 w 100"/>
                <a:gd name="T31" fmla="*/ 13 h 68"/>
                <a:gd name="T32" fmla="*/ 50 w 100"/>
                <a:gd name="T33" fmla="*/ 12 h 68"/>
                <a:gd name="T34" fmla="*/ 95 w 100"/>
                <a:gd name="T35" fmla="*/ 16 h 68"/>
                <a:gd name="T36" fmla="*/ 96 w 100"/>
                <a:gd name="T37" fmla="*/ 35 h 68"/>
                <a:gd name="T38" fmla="*/ 65 w 100"/>
                <a:gd name="T39" fmla="*/ 40 h 68"/>
                <a:gd name="T40" fmla="*/ 63 w 100"/>
                <a:gd name="T41" fmla="*/ 41 h 68"/>
                <a:gd name="T42" fmla="*/ 30 w 100"/>
                <a:gd name="T43" fmla="*/ 39 h 68"/>
                <a:gd name="T44" fmla="*/ 22 w 100"/>
                <a:gd name="T45" fmla="*/ 40 h 68"/>
                <a:gd name="T46" fmla="*/ 5 w 100"/>
                <a:gd name="T47" fmla="*/ 37 h 68"/>
                <a:gd name="T48" fmla="*/ 70 w 100"/>
                <a:gd name="T49" fmla="*/ 47 h 68"/>
                <a:gd name="T50" fmla="*/ 69 w 100"/>
                <a:gd name="T51" fmla="*/ 44 h 68"/>
                <a:gd name="T52" fmla="*/ 73 w 100"/>
                <a:gd name="T53" fmla="*/ 47 h 68"/>
                <a:gd name="T54" fmla="*/ 75 w 100"/>
                <a:gd name="T55" fmla="*/ 49 h 68"/>
                <a:gd name="T56" fmla="*/ 74 w 100"/>
                <a:gd name="T57" fmla="*/ 41 h 68"/>
                <a:gd name="T58" fmla="*/ 74 w 100"/>
                <a:gd name="T59" fmla="*/ 41 h 68"/>
                <a:gd name="T60" fmla="*/ 67 w 100"/>
                <a:gd name="T61" fmla="*/ 43 h 68"/>
                <a:gd name="T62" fmla="*/ 71 w 100"/>
                <a:gd name="T63" fmla="*/ 50 h 68"/>
                <a:gd name="T64" fmla="*/ 76 w 100"/>
                <a:gd name="T65" fmla="*/ 44 h 68"/>
                <a:gd name="T66" fmla="*/ 77 w 100"/>
                <a:gd name="T67" fmla="*/ 43 h 68"/>
                <a:gd name="T68" fmla="*/ 83 w 100"/>
                <a:gd name="T69" fmla="*/ 53 h 68"/>
                <a:gd name="T70" fmla="*/ 66 w 100"/>
                <a:gd name="T71" fmla="*/ 43 h 68"/>
                <a:gd name="T72" fmla="*/ 23 w 100"/>
                <a:gd name="T73" fmla="*/ 41 h 68"/>
                <a:gd name="T74" fmla="*/ 32 w 100"/>
                <a:gd name="T75" fmla="*/ 42 h 68"/>
                <a:gd name="T76" fmla="*/ 28 w 100"/>
                <a:gd name="T77" fmla="*/ 50 h 68"/>
                <a:gd name="T78" fmla="*/ 25 w 100"/>
                <a:gd name="T79" fmla="*/ 45 h 68"/>
                <a:gd name="T80" fmla="*/ 29 w 100"/>
                <a:gd name="T81" fmla="*/ 45 h 68"/>
                <a:gd name="T82" fmla="*/ 25 w 100"/>
                <a:gd name="T83" fmla="*/ 46 h 68"/>
                <a:gd name="T84" fmla="*/ 25 w 100"/>
                <a:gd name="T85" fmla="*/ 50 h 68"/>
                <a:gd name="T86" fmla="*/ 31 w 100"/>
                <a:gd name="T87" fmla="*/ 49 h 68"/>
                <a:gd name="T88" fmla="*/ 24 w 100"/>
                <a:gd name="T89" fmla="*/ 45 h 68"/>
                <a:gd name="T90" fmla="*/ 23 w 100"/>
                <a:gd name="T91" fmla="*/ 46 h 68"/>
                <a:gd name="T92" fmla="*/ 31 w 100"/>
                <a:gd name="T93" fmla="*/ 51 h 68"/>
                <a:gd name="T94" fmla="*/ 32 w 100"/>
                <a:gd name="T95" fmla="*/ 45 h 68"/>
                <a:gd name="T96" fmla="*/ 41 w 100"/>
                <a:gd name="T97" fmla="*/ 43 h 68"/>
                <a:gd name="T98" fmla="*/ 40 w 100"/>
                <a:gd name="T99" fmla="*/ 54 h 68"/>
                <a:gd name="T100" fmla="*/ 16 w 100"/>
                <a:gd name="T101" fmla="*/ 42 h 68"/>
                <a:gd name="T102" fmla="*/ 24 w 100"/>
                <a:gd name="T103" fmla="*/ 43 h 68"/>
                <a:gd name="T104" fmla="*/ 90 w 100"/>
                <a:gd name="T105" fmla="*/ 61 h 68"/>
                <a:gd name="T106" fmla="*/ 84 w 100"/>
                <a:gd name="T107" fmla="*/ 64 h 68"/>
                <a:gd name="T108" fmla="*/ 19 w 100"/>
                <a:gd name="T109" fmla="*/ 63 h 68"/>
                <a:gd name="T110" fmla="*/ 13 w 100"/>
                <a:gd name="T111" fmla="*/ 42 h 68"/>
                <a:gd name="T112" fmla="*/ 38 w 100"/>
                <a:gd name="T113" fmla="*/ 56 h 68"/>
                <a:gd name="T114" fmla="*/ 59 w 100"/>
                <a:gd name="T115" fmla="*/ 49 h 68"/>
                <a:gd name="T116" fmla="*/ 87 w 100"/>
                <a:gd name="T117" fmla="*/ 48 h 68"/>
                <a:gd name="T118" fmla="*/ 97 w 100"/>
                <a:gd name="T119" fmla="*/ 52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00" h="68">
                  <a:moveTo>
                    <a:pt x="99" y="48"/>
                  </a:moveTo>
                  <a:cubicBezTo>
                    <a:pt x="99" y="45"/>
                    <a:pt x="99" y="43"/>
                    <a:pt x="99" y="40"/>
                  </a:cubicBezTo>
                  <a:cubicBezTo>
                    <a:pt x="99" y="39"/>
                    <a:pt x="98" y="37"/>
                    <a:pt x="98" y="36"/>
                  </a:cubicBezTo>
                  <a:cubicBezTo>
                    <a:pt x="98" y="34"/>
                    <a:pt x="99" y="33"/>
                    <a:pt x="99" y="31"/>
                  </a:cubicBezTo>
                  <a:cubicBezTo>
                    <a:pt x="99" y="28"/>
                    <a:pt x="99" y="25"/>
                    <a:pt x="99" y="22"/>
                  </a:cubicBezTo>
                  <a:cubicBezTo>
                    <a:pt x="99" y="21"/>
                    <a:pt x="99" y="19"/>
                    <a:pt x="99" y="18"/>
                  </a:cubicBezTo>
                  <a:cubicBezTo>
                    <a:pt x="99" y="18"/>
                    <a:pt x="99" y="18"/>
                    <a:pt x="99" y="18"/>
                  </a:cubicBezTo>
                  <a:cubicBezTo>
                    <a:pt x="99" y="17"/>
                    <a:pt x="99" y="17"/>
                    <a:pt x="99" y="17"/>
                  </a:cubicBezTo>
                  <a:cubicBezTo>
                    <a:pt x="99" y="17"/>
                    <a:pt x="99" y="17"/>
                    <a:pt x="99" y="17"/>
                  </a:cubicBezTo>
                  <a:cubicBezTo>
                    <a:pt x="99" y="16"/>
                    <a:pt x="99" y="16"/>
                    <a:pt x="99" y="16"/>
                  </a:cubicBezTo>
                  <a:cubicBezTo>
                    <a:pt x="99" y="16"/>
                    <a:pt x="99" y="16"/>
                    <a:pt x="99" y="16"/>
                  </a:cubicBezTo>
                  <a:cubicBezTo>
                    <a:pt x="98" y="16"/>
                    <a:pt x="98" y="16"/>
                    <a:pt x="98" y="15"/>
                  </a:cubicBezTo>
                  <a:cubicBezTo>
                    <a:pt x="97" y="15"/>
                    <a:pt x="97" y="14"/>
                    <a:pt x="96" y="14"/>
                  </a:cubicBezTo>
                  <a:cubicBezTo>
                    <a:pt x="96" y="14"/>
                    <a:pt x="95" y="14"/>
                    <a:pt x="94" y="14"/>
                  </a:cubicBezTo>
                  <a:cubicBezTo>
                    <a:pt x="94" y="13"/>
                    <a:pt x="94" y="13"/>
                    <a:pt x="94" y="13"/>
                  </a:cubicBezTo>
                  <a:cubicBezTo>
                    <a:pt x="93" y="13"/>
                    <a:pt x="92" y="13"/>
                    <a:pt x="91" y="13"/>
                  </a:cubicBezTo>
                  <a:cubicBezTo>
                    <a:pt x="90" y="13"/>
                    <a:pt x="90" y="13"/>
                    <a:pt x="90" y="13"/>
                  </a:cubicBezTo>
                  <a:cubicBezTo>
                    <a:pt x="88" y="13"/>
                    <a:pt x="87" y="12"/>
                    <a:pt x="85" y="12"/>
                  </a:cubicBezTo>
                  <a:cubicBezTo>
                    <a:pt x="83" y="12"/>
                    <a:pt x="81" y="12"/>
                    <a:pt x="79" y="11"/>
                  </a:cubicBezTo>
                  <a:cubicBezTo>
                    <a:pt x="77" y="11"/>
                    <a:pt x="76" y="11"/>
                    <a:pt x="75" y="11"/>
                  </a:cubicBezTo>
                  <a:cubicBezTo>
                    <a:pt x="75" y="11"/>
                    <a:pt x="74" y="10"/>
                    <a:pt x="74" y="10"/>
                  </a:cubicBezTo>
                  <a:cubicBezTo>
                    <a:pt x="73" y="10"/>
                    <a:pt x="73" y="10"/>
                    <a:pt x="72" y="9"/>
                  </a:cubicBezTo>
                  <a:cubicBezTo>
                    <a:pt x="72" y="9"/>
                    <a:pt x="71" y="9"/>
                    <a:pt x="71" y="9"/>
                  </a:cubicBezTo>
                  <a:cubicBezTo>
                    <a:pt x="70" y="9"/>
                    <a:pt x="69" y="9"/>
                    <a:pt x="68" y="9"/>
                  </a:cubicBezTo>
                  <a:cubicBezTo>
                    <a:pt x="68" y="8"/>
                    <a:pt x="68" y="8"/>
                    <a:pt x="67" y="7"/>
                  </a:cubicBezTo>
                  <a:cubicBezTo>
                    <a:pt x="67" y="6"/>
                    <a:pt x="67" y="5"/>
                    <a:pt x="66" y="4"/>
                  </a:cubicBezTo>
                  <a:cubicBezTo>
                    <a:pt x="65" y="3"/>
                    <a:pt x="65" y="1"/>
                    <a:pt x="62" y="1"/>
                  </a:cubicBezTo>
                  <a:cubicBezTo>
                    <a:pt x="59" y="1"/>
                    <a:pt x="56" y="1"/>
                    <a:pt x="53" y="1"/>
                  </a:cubicBezTo>
                  <a:cubicBezTo>
                    <a:pt x="50" y="1"/>
                    <a:pt x="47" y="0"/>
                    <a:pt x="45" y="1"/>
                  </a:cubicBezTo>
                  <a:cubicBezTo>
                    <a:pt x="43" y="1"/>
                    <a:pt x="40" y="1"/>
                    <a:pt x="38" y="2"/>
                  </a:cubicBezTo>
                  <a:cubicBezTo>
                    <a:pt x="37" y="4"/>
                    <a:pt x="37" y="6"/>
                    <a:pt x="36" y="7"/>
                  </a:cubicBezTo>
                  <a:cubicBezTo>
                    <a:pt x="36" y="9"/>
                    <a:pt x="35" y="9"/>
                    <a:pt x="34" y="9"/>
                  </a:cubicBezTo>
                  <a:cubicBezTo>
                    <a:pt x="34" y="9"/>
                    <a:pt x="34" y="8"/>
                    <a:pt x="33" y="8"/>
                  </a:cubicBezTo>
                  <a:cubicBezTo>
                    <a:pt x="33" y="8"/>
                    <a:pt x="32" y="8"/>
                    <a:pt x="31" y="8"/>
                  </a:cubicBezTo>
                  <a:cubicBezTo>
                    <a:pt x="30" y="8"/>
                    <a:pt x="30" y="8"/>
                    <a:pt x="29" y="8"/>
                  </a:cubicBezTo>
                  <a:cubicBezTo>
                    <a:pt x="29" y="8"/>
                    <a:pt x="28" y="8"/>
                    <a:pt x="27" y="8"/>
                  </a:cubicBezTo>
                  <a:cubicBezTo>
                    <a:pt x="26" y="8"/>
                    <a:pt x="26" y="9"/>
                    <a:pt x="27" y="10"/>
                  </a:cubicBezTo>
                  <a:cubicBezTo>
                    <a:pt x="27" y="10"/>
                    <a:pt x="27" y="10"/>
                    <a:pt x="27" y="10"/>
                  </a:cubicBezTo>
                  <a:cubicBezTo>
                    <a:pt x="25" y="10"/>
                    <a:pt x="24" y="10"/>
                    <a:pt x="22" y="10"/>
                  </a:cubicBezTo>
                  <a:cubicBezTo>
                    <a:pt x="22" y="10"/>
                    <a:pt x="22" y="10"/>
                    <a:pt x="21" y="10"/>
                  </a:cubicBezTo>
                  <a:cubicBezTo>
                    <a:pt x="20" y="9"/>
                    <a:pt x="18" y="10"/>
                    <a:pt x="16" y="10"/>
                  </a:cubicBezTo>
                  <a:cubicBezTo>
                    <a:pt x="16" y="10"/>
                    <a:pt x="16" y="10"/>
                    <a:pt x="15" y="10"/>
                  </a:cubicBezTo>
                  <a:cubicBezTo>
                    <a:pt x="15" y="10"/>
                    <a:pt x="14" y="10"/>
                    <a:pt x="14" y="10"/>
                  </a:cubicBezTo>
                  <a:cubicBezTo>
                    <a:pt x="13" y="10"/>
                    <a:pt x="12" y="10"/>
                    <a:pt x="11" y="10"/>
                  </a:cubicBezTo>
                  <a:cubicBezTo>
                    <a:pt x="9" y="10"/>
                    <a:pt x="9" y="10"/>
                    <a:pt x="8" y="11"/>
                  </a:cubicBezTo>
                  <a:cubicBezTo>
                    <a:pt x="7" y="11"/>
                    <a:pt x="6" y="11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5" y="11"/>
                    <a:pt x="4" y="12"/>
                    <a:pt x="3" y="12"/>
                  </a:cubicBezTo>
                  <a:cubicBezTo>
                    <a:pt x="3" y="12"/>
                    <a:pt x="3" y="13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4"/>
                    <a:pt x="3" y="15"/>
                    <a:pt x="3" y="15"/>
                  </a:cubicBezTo>
                  <a:cubicBezTo>
                    <a:pt x="3" y="15"/>
                    <a:pt x="3" y="16"/>
                    <a:pt x="3" y="16"/>
                  </a:cubicBezTo>
                  <a:cubicBezTo>
                    <a:pt x="3" y="16"/>
                    <a:pt x="3" y="16"/>
                    <a:pt x="3" y="17"/>
                  </a:cubicBezTo>
                  <a:cubicBezTo>
                    <a:pt x="2" y="19"/>
                    <a:pt x="2" y="21"/>
                    <a:pt x="2" y="23"/>
                  </a:cubicBezTo>
                  <a:cubicBezTo>
                    <a:pt x="2" y="27"/>
                    <a:pt x="2" y="31"/>
                    <a:pt x="1" y="35"/>
                  </a:cubicBezTo>
                  <a:cubicBezTo>
                    <a:pt x="1" y="35"/>
                    <a:pt x="1" y="35"/>
                    <a:pt x="1" y="35"/>
                  </a:cubicBezTo>
                  <a:cubicBezTo>
                    <a:pt x="1" y="39"/>
                    <a:pt x="1" y="43"/>
                    <a:pt x="1" y="47"/>
                  </a:cubicBezTo>
                  <a:cubicBezTo>
                    <a:pt x="1" y="49"/>
                    <a:pt x="1" y="51"/>
                    <a:pt x="2" y="53"/>
                  </a:cubicBezTo>
                  <a:cubicBezTo>
                    <a:pt x="2" y="53"/>
                    <a:pt x="1" y="53"/>
                    <a:pt x="1" y="53"/>
                  </a:cubicBezTo>
                  <a:cubicBezTo>
                    <a:pt x="1" y="53"/>
                    <a:pt x="1" y="53"/>
                    <a:pt x="1" y="53"/>
                  </a:cubicBezTo>
                  <a:cubicBezTo>
                    <a:pt x="0" y="53"/>
                    <a:pt x="0" y="54"/>
                    <a:pt x="0" y="54"/>
                  </a:cubicBezTo>
                  <a:cubicBezTo>
                    <a:pt x="0" y="56"/>
                    <a:pt x="1" y="58"/>
                    <a:pt x="1" y="59"/>
                  </a:cubicBezTo>
                  <a:cubicBezTo>
                    <a:pt x="2" y="61"/>
                    <a:pt x="3" y="63"/>
                    <a:pt x="5" y="64"/>
                  </a:cubicBezTo>
                  <a:cubicBezTo>
                    <a:pt x="6" y="64"/>
                    <a:pt x="7" y="65"/>
                    <a:pt x="8" y="65"/>
                  </a:cubicBezTo>
                  <a:cubicBezTo>
                    <a:pt x="8" y="65"/>
                    <a:pt x="8" y="66"/>
                    <a:pt x="9" y="66"/>
                  </a:cubicBezTo>
                  <a:cubicBezTo>
                    <a:pt x="9" y="67"/>
                    <a:pt x="10" y="68"/>
                    <a:pt x="11" y="67"/>
                  </a:cubicBezTo>
                  <a:cubicBezTo>
                    <a:pt x="11" y="67"/>
                    <a:pt x="11" y="67"/>
                    <a:pt x="11" y="67"/>
                  </a:cubicBezTo>
                  <a:cubicBezTo>
                    <a:pt x="11" y="67"/>
                    <a:pt x="11" y="67"/>
                    <a:pt x="11" y="67"/>
                  </a:cubicBezTo>
                  <a:cubicBezTo>
                    <a:pt x="11" y="67"/>
                    <a:pt x="11" y="67"/>
                    <a:pt x="12" y="67"/>
                  </a:cubicBezTo>
                  <a:cubicBezTo>
                    <a:pt x="12" y="67"/>
                    <a:pt x="13" y="67"/>
                    <a:pt x="13" y="66"/>
                  </a:cubicBezTo>
                  <a:cubicBezTo>
                    <a:pt x="13" y="66"/>
                    <a:pt x="13" y="66"/>
                    <a:pt x="13" y="66"/>
                  </a:cubicBezTo>
                  <a:cubicBezTo>
                    <a:pt x="14" y="66"/>
                    <a:pt x="14" y="65"/>
                    <a:pt x="14" y="65"/>
                  </a:cubicBezTo>
                  <a:cubicBezTo>
                    <a:pt x="15" y="65"/>
                    <a:pt x="15" y="65"/>
                    <a:pt x="16" y="65"/>
                  </a:cubicBezTo>
                  <a:cubicBezTo>
                    <a:pt x="17" y="65"/>
                    <a:pt x="19" y="65"/>
                    <a:pt x="21" y="65"/>
                  </a:cubicBezTo>
                  <a:cubicBezTo>
                    <a:pt x="24" y="65"/>
                    <a:pt x="28" y="65"/>
                    <a:pt x="32" y="65"/>
                  </a:cubicBezTo>
                  <a:cubicBezTo>
                    <a:pt x="35" y="65"/>
                    <a:pt x="39" y="65"/>
                    <a:pt x="43" y="65"/>
                  </a:cubicBezTo>
                  <a:cubicBezTo>
                    <a:pt x="44" y="65"/>
                    <a:pt x="46" y="65"/>
                    <a:pt x="48" y="65"/>
                  </a:cubicBezTo>
                  <a:cubicBezTo>
                    <a:pt x="49" y="65"/>
                    <a:pt x="51" y="65"/>
                    <a:pt x="53" y="65"/>
                  </a:cubicBezTo>
                  <a:cubicBezTo>
                    <a:pt x="56" y="65"/>
                    <a:pt x="60" y="65"/>
                    <a:pt x="63" y="65"/>
                  </a:cubicBezTo>
                  <a:cubicBezTo>
                    <a:pt x="67" y="65"/>
                    <a:pt x="71" y="65"/>
                    <a:pt x="75" y="65"/>
                  </a:cubicBezTo>
                  <a:cubicBezTo>
                    <a:pt x="78" y="66"/>
                    <a:pt x="82" y="66"/>
                    <a:pt x="85" y="66"/>
                  </a:cubicBezTo>
                  <a:cubicBezTo>
                    <a:pt x="85" y="66"/>
                    <a:pt x="85" y="66"/>
                    <a:pt x="85" y="66"/>
                  </a:cubicBezTo>
                  <a:cubicBezTo>
                    <a:pt x="84" y="67"/>
                    <a:pt x="84" y="68"/>
                    <a:pt x="85" y="68"/>
                  </a:cubicBezTo>
                  <a:cubicBezTo>
                    <a:pt x="86" y="68"/>
                    <a:pt x="87" y="68"/>
                    <a:pt x="88" y="68"/>
                  </a:cubicBezTo>
                  <a:cubicBezTo>
                    <a:pt x="88" y="68"/>
                    <a:pt x="89" y="68"/>
                    <a:pt x="89" y="68"/>
                  </a:cubicBezTo>
                  <a:cubicBezTo>
                    <a:pt x="89" y="68"/>
                    <a:pt x="89" y="68"/>
                    <a:pt x="89" y="68"/>
                  </a:cubicBezTo>
                  <a:cubicBezTo>
                    <a:pt x="90" y="68"/>
                    <a:pt x="91" y="67"/>
                    <a:pt x="90" y="67"/>
                  </a:cubicBezTo>
                  <a:cubicBezTo>
                    <a:pt x="90" y="66"/>
                    <a:pt x="90" y="66"/>
                    <a:pt x="90" y="66"/>
                  </a:cubicBezTo>
                  <a:cubicBezTo>
                    <a:pt x="90" y="66"/>
                    <a:pt x="90" y="66"/>
                    <a:pt x="90" y="66"/>
                  </a:cubicBezTo>
                  <a:cubicBezTo>
                    <a:pt x="93" y="65"/>
                    <a:pt x="95" y="64"/>
                    <a:pt x="96" y="63"/>
                  </a:cubicBezTo>
                  <a:cubicBezTo>
                    <a:pt x="96" y="63"/>
                    <a:pt x="96" y="63"/>
                    <a:pt x="96" y="62"/>
                  </a:cubicBezTo>
                  <a:cubicBezTo>
                    <a:pt x="96" y="62"/>
                    <a:pt x="96" y="62"/>
                    <a:pt x="96" y="62"/>
                  </a:cubicBezTo>
                  <a:cubicBezTo>
                    <a:pt x="100" y="58"/>
                    <a:pt x="99" y="52"/>
                    <a:pt x="99" y="48"/>
                  </a:cubicBezTo>
                  <a:close/>
                  <a:moveTo>
                    <a:pt x="38" y="8"/>
                  </a:moveTo>
                  <a:cubicBezTo>
                    <a:pt x="39" y="7"/>
                    <a:pt x="39" y="5"/>
                    <a:pt x="39" y="4"/>
                  </a:cubicBezTo>
                  <a:cubicBezTo>
                    <a:pt x="40" y="3"/>
                    <a:pt x="42" y="3"/>
                    <a:pt x="44" y="3"/>
                  </a:cubicBezTo>
                  <a:cubicBezTo>
                    <a:pt x="46" y="2"/>
                    <a:pt x="49" y="3"/>
                    <a:pt x="52" y="3"/>
                  </a:cubicBezTo>
                  <a:cubicBezTo>
                    <a:pt x="55" y="3"/>
                    <a:pt x="58" y="3"/>
                    <a:pt x="61" y="3"/>
                  </a:cubicBezTo>
                  <a:cubicBezTo>
                    <a:pt x="63" y="3"/>
                    <a:pt x="63" y="4"/>
                    <a:pt x="63" y="5"/>
                  </a:cubicBezTo>
                  <a:cubicBezTo>
                    <a:pt x="64" y="6"/>
                    <a:pt x="65" y="7"/>
                    <a:pt x="65" y="9"/>
                  </a:cubicBezTo>
                  <a:cubicBezTo>
                    <a:pt x="65" y="9"/>
                    <a:pt x="65" y="9"/>
                    <a:pt x="65" y="9"/>
                  </a:cubicBezTo>
                  <a:cubicBezTo>
                    <a:pt x="65" y="9"/>
                    <a:pt x="64" y="9"/>
                    <a:pt x="64" y="10"/>
                  </a:cubicBezTo>
                  <a:cubicBezTo>
                    <a:pt x="64" y="10"/>
                    <a:pt x="64" y="10"/>
                    <a:pt x="64" y="10"/>
                  </a:cubicBezTo>
                  <a:cubicBezTo>
                    <a:pt x="60" y="10"/>
                    <a:pt x="56" y="10"/>
                    <a:pt x="52" y="10"/>
                  </a:cubicBezTo>
                  <a:cubicBezTo>
                    <a:pt x="48" y="10"/>
                    <a:pt x="44" y="9"/>
                    <a:pt x="40" y="10"/>
                  </a:cubicBezTo>
                  <a:cubicBezTo>
                    <a:pt x="39" y="10"/>
                    <a:pt x="38" y="10"/>
                    <a:pt x="37" y="10"/>
                  </a:cubicBezTo>
                  <a:cubicBezTo>
                    <a:pt x="38" y="9"/>
                    <a:pt x="38" y="8"/>
                    <a:pt x="38" y="8"/>
                  </a:cubicBezTo>
                  <a:close/>
                  <a:moveTo>
                    <a:pt x="3" y="35"/>
                  </a:moveTo>
                  <a:cubicBezTo>
                    <a:pt x="4" y="31"/>
                    <a:pt x="4" y="27"/>
                    <a:pt x="4" y="23"/>
                  </a:cubicBezTo>
                  <a:cubicBezTo>
                    <a:pt x="4" y="21"/>
                    <a:pt x="4" y="19"/>
                    <a:pt x="4" y="17"/>
                  </a:cubicBezTo>
                  <a:cubicBezTo>
                    <a:pt x="5" y="17"/>
                    <a:pt x="5" y="16"/>
                    <a:pt x="5" y="15"/>
                  </a:cubicBezTo>
                  <a:cubicBezTo>
                    <a:pt x="5" y="15"/>
                    <a:pt x="5" y="14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8" y="13"/>
                    <a:pt x="9" y="12"/>
                    <a:pt x="10" y="12"/>
                  </a:cubicBezTo>
                  <a:cubicBezTo>
                    <a:pt x="12" y="12"/>
                    <a:pt x="14" y="12"/>
                    <a:pt x="16" y="12"/>
                  </a:cubicBezTo>
                  <a:cubicBezTo>
                    <a:pt x="18" y="12"/>
                    <a:pt x="19" y="12"/>
                    <a:pt x="21" y="12"/>
                  </a:cubicBezTo>
                  <a:cubicBezTo>
                    <a:pt x="23" y="12"/>
                    <a:pt x="25" y="12"/>
                    <a:pt x="27" y="12"/>
                  </a:cubicBezTo>
                  <a:cubicBezTo>
                    <a:pt x="30" y="12"/>
                    <a:pt x="34" y="12"/>
                    <a:pt x="38" y="12"/>
                  </a:cubicBezTo>
                  <a:cubicBezTo>
                    <a:pt x="42" y="12"/>
                    <a:pt x="46" y="12"/>
                    <a:pt x="50" y="12"/>
                  </a:cubicBezTo>
                  <a:cubicBezTo>
                    <a:pt x="59" y="13"/>
                    <a:pt x="67" y="13"/>
                    <a:pt x="76" y="13"/>
                  </a:cubicBezTo>
                  <a:cubicBezTo>
                    <a:pt x="78" y="14"/>
                    <a:pt x="80" y="14"/>
                    <a:pt x="82" y="14"/>
                  </a:cubicBezTo>
                  <a:cubicBezTo>
                    <a:pt x="84" y="14"/>
                    <a:pt x="86" y="14"/>
                    <a:pt x="88" y="15"/>
                  </a:cubicBezTo>
                  <a:cubicBezTo>
                    <a:pt x="89" y="15"/>
                    <a:pt x="91" y="15"/>
                    <a:pt x="92" y="15"/>
                  </a:cubicBezTo>
                  <a:cubicBezTo>
                    <a:pt x="92" y="15"/>
                    <a:pt x="92" y="15"/>
                    <a:pt x="92" y="15"/>
                  </a:cubicBezTo>
                  <a:cubicBezTo>
                    <a:pt x="92" y="15"/>
                    <a:pt x="92" y="15"/>
                    <a:pt x="92" y="15"/>
                  </a:cubicBezTo>
                  <a:cubicBezTo>
                    <a:pt x="93" y="15"/>
                    <a:pt x="94" y="15"/>
                    <a:pt x="95" y="16"/>
                  </a:cubicBezTo>
                  <a:cubicBezTo>
                    <a:pt x="95" y="16"/>
                    <a:pt x="96" y="16"/>
                    <a:pt x="96" y="16"/>
                  </a:cubicBezTo>
                  <a:cubicBezTo>
                    <a:pt x="96" y="17"/>
                    <a:pt x="97" y="18"/>
                    <a:pt x="97" y="18"/>
                  </a:cubicBezTo>
                  <a:cubicBezTo>
                    <a:pt x="97" y="18"/>
                    <a:pt x="97" y="19"/>
                    <a:pt x="96" y="19"/>
                  </a:cubicBezTo>
                  <a:cubicBezTo>
                    <a:pt x="96" y="19"/>
                    <a:pt x="96" y="19"/>
                    <a:pt x="96" y="19"/>
                  </a:cubicBezTo>
                  <a:cubicBezTo>
                    <a:pt x="96" y="20"/>
                    <a:pt x="96" y="20"/>
                    <a:pt x="96" y="21"/>
                  </a:cubicBezTo>
                  <a:cubicBezTo>
                    <a:pt x="96" y="23"/>
                    <a:pt x="96" y="26"/>
                    <a:pt x="96" y="29"/>
                  </a:cubicBezTo>
                  <a:cubicBezTo>
                    <a:pt x="96" y="31"/>
                    <a:pt x="96" y="33"/>
                    <a:pt x="96" y="35"/>
                  </a:cubicBezTo>
                  <a:cubicBezTo>
                    <a:pt x="96" y="35"/>
                    <a:pt x="95" y="35"/>
                    <a:pt x="95" y="35"/>
                  </a:cubicBezTo>
                  <a:cubicBezTo>
                    <a:pt x="93" y="37"/>
                    <a:pt x="91" y="39"/>
                    <a:pt x="88" y="40"/>
                  </a:cubicBezTo>
                  <a:cubicBezTo>
                    <a:pt x="85" y="41"/>
                    <a:pt x="81" y="40"/>
                    <a:pt x="78" y="40"/>
                  </a:cubicBezTo>
                  <a:cubicBezTo>
                    <a:pt x="77" y="40"/>
                    <a:pt x="76" y="39"/>
                    <a:pt x="75" y="39"/>
                  </a:cubicBezTo>
                  <a:cubicBezTo>
                    <a:pt x="75" y="39"/>
                    <a:pt x="75" y="39"/>
                    <a:pt x="75" y="39"/>
                  </a:cubicBezTo>
                  <a:cubicBezTo>
                    <a:pt x="72" y="39"/>
                    <a:pt x="69" y="39"/>
                    <a:pt x="65" y="39"/>
                  </a:cubicBezTo>
                  <a:cubicBezTo>
                    <a:pt x="65" y="39"/>
                    <a:pt x="65" y="39"/>
                    <a:pt x="65" y="40"/>
                  </a:cubicBezTo>
                  <a:cubicBezTo>
                    <a:pt x="65" y="40"/>
                    <a:pt x="65" y="40"/>
                    <a:pt x="65" y="40"/>
                  </a:cubicBezTo>
                  <a:cubicBezTo>
                    <a:pt x="65" y="40"/>
                    <a:pt x="65" y="40"/>
                    <a:pt x="65" y="40"/>
                  </a:cubicBezTo>
                  <a:cubicBezTo>
                    <a:pt x="65" y="40"/>
                    <a:pt x="65" y="40"/>
                    <a:pt x="65" y="40"/>
                  </a:cubicBezTo>
                  <a:cubicBezTo>
                    <a:pt x="65" y="40"/>
                    <a:pt x="65" y="41"/>
                    <a:pt x="64" y="41"/>
                  </a:cubicBezTo>
                  <a:cubicBezTo>
                    <a:pt x="64" y="41"/>
                    <a:pt x="64" y="41"/>
                    <a:pt x="64" y="41"/>
                  </a:cubicBezTo>
                  <a:cubicBezTo>
                    <a:pt x="64" y="41"/>
                    <a:pt x="63" y="41"/>
                    <a:pt x="63" y="41"/>
                  </a:cubicBezTo>
                  <a:cubicBezTo>
                    <a:pt x="63" y="41"/>
                    <a:pt x="63" y="41"/>
                    <a:pt x="63" y="41"/>
                  </a:cubicBezTo>
                  <a:cubicBezTo>
                    <a:pt x="58" y="41"/>
                    <a:pt x="54" y="41"/>
                    <a:pt x="50" y="41"/>
                  </a:cubicBezTo>
                  <a:cubicBezTo>
                    <a:pt x="47" y="41"/>
                    <a:pt x="44" y="41"/>
                    <a:pt x="40" y="41"/>
                  </a:cubicBezTo>
                  <a:cubicBezTo>
                    <a:pt x="38" y="41"/>
                    <a:pt x="37" y="41"/>
                    <a:pt x="35" y="41"/>
                  </a:cubicBezTo>
                  <a:cubicBezTo>
                    <a:pt x="35" y="41"/>
                    <a:pt x="35" y="41"/>
                    <a:pt x="35" y="41"/>
                  </a:cubicBezTo>
                  <a:cubicBezTo>
                    <a:pt x="35" y="40"/>
                    <a:pt x="35" y="39"/>
                    <a:pt x="34" y="39"/>
                  </a:cubicBezTo>
                  <a:cubicBezTo>
                    <a:pt x="34" y="39"/>
                    <a:pt x="34" y="39"/>
                    <a:pt x="34" y="39"/>
                  </a:cubicBezTo>
                  <a:cubicBezTo>
                    <a:pt x="33" y="39"/>
                    <a:pt x="31" y="39"/>
                    <a:pt x="30" y="39"/>
                  </a:cubicBezTo>
                  <a:cubicBezTo>
                    <a:pt x="29" y="39"/>
                    <a:pt x="27" y="38"/>
                    <a:pt x="26" y="39"/>
                  </a:cubicBezTo>
                  <a:cubicBezTo>
                    <a:pt x="26" y="39"/>
                    <a:pt x="25" y="38"/>
                    <a:pt x="25" y="38"/>
                  </a:cubicBezTo>
                  <a:cubicBezTo>
                    <a:pt x="24" y="38"/>
                    <a:pt x="23" y="38"/>
                    <a:pt x="22" y="38"/>
                  </a:cubicBezTo>
                  <a:cubicBezTo>
                    <a:pt x="22" y="38"/>
                    <a:pt x="21" y="39"/>
                    <a:pt x="22" y="39"/>
                  </a:cubicBezTo>
                  <a:cubicBezTo>
                    <a:pt x="22" y="39"/>
                    <a:pt x="22" y="39"/>
                    <a:pt x="22" y="40"/>
                  </a:cubicBezTo>
                  <a:cubicBezTo>
                    <a:pt x="22" y="40"/>
                    <a:pt x="22" y="40"/>
                    <a:pt x="22" y="40"/>
                  </a:cubicBezTo>
                  <a:cubicBezTo>
                    <a:pt x="22" y="40"/>
                    <a:pt x="22" y="40"/>
                    <a:pt x="22" y="40"/>
                  </a:cubicBezTo>
                  <a:cubicBezTo>
                    <a:pt x="21" y="39"/>
                    <a:pt x="21" y="39"/>
                    <a:pt x="21" y="39"/>
                  </a:cubicBezTo>
                  <a:cubicBezTo>
                    <a:pt x="21" y="39"/>
                    <a:pt x="21" y="39"/>
                    <a:pt x="21" y="39"/>
                  </a:cubicBezTo>
                  <a:cubicBezTo>
                    <a:pt x="21" y="39"/>
                    <a:pt x="21" y="39"/>
                    <a:pt x="21" y="39"/>
                  </a:cubicBezTo>
                  <a:cubicBezTo>
                    <a:pt x="20" y="39"/>
                    <a:pt x="20" y="39"/>
                    <a:pt x="20" y="40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13" y="39"/>
                    <a:pt x="11" y="39"/>
                    <a:pt x="9" y="39"/>
                  </a:cubicBezTo>
                  <a:cubicBezTo>
                    <a:pt x="7" y="39"/>
                    <a:pt x="5" y="38"/>
                    <a:pt x="5" y="37"/>
                  </a:cubicBezTo>
                  <a:cubicBezTo>
                    <a:pt x="4" y="37"/>
                    <a:pt x="4" y="36"/>
                    <a:pt x="4" y="36"/>
                  </a:cubicBezTo>
                  <a:cubicBezTo>
                    <a:pt x="4" y="36"/>
                    <a:pt x="3" y="35"/>
                    <a:pt x="3" y="35"/>
                  </a:cubicBezTo>
                  <a:cubicBezTo>
                    <a:pt x="3" y="35"/>
                    <a:pt x="3" y="35"/>
                    <a:pt x="3" y="35"/>
                  </a:cubicBezTo>
                  <a:close/>
                  <a:moveTo>
                    <a:pt x="69" y="46"/>
                  </a:moveTo>
                  <a:cubicBezTo>
                    <a:pt x="69" y="46"/>
                    <a:pt x="69" y="46"/>
                    <a:pt x="69" y="46"/>
                  </a:cubicBezTo>
                  <a:cubicBezTo>
                    <a:pt x="69" y="46"/>
                    <a:pt x="69" y="46"/>
                    <a:pt x="70" y="46"/>
                  </a:cubicBezTo>
                  <a:cubicBezTo>
                    <a:pt x="70" y="47"/>
                    <a:pt x="70" y="47"/>
                    <a:pt x="70" y="47"/>
                  </a:cubicBezTo>
                  <a:cubicBezTo>
                    <a:pt x="70" y="47"/>
                    <a:pt x="70" y="48"/>
                    <a:pt x="70" y="48"/>
                  </a:cubicBezTo>
                  <a:cubicBezTo>
                    <a:pt x="70" y="49"/>
                    <a:pt x="70" y="49"/>
                    <a:pt x="70" y="49"/>
                  </a:cubicBezTo>
                  <a:cubicBezTo>
                    <a:pt x="70" y="49"/>
                    <a:pt x="69" y="49"/>
                    <a:pt x="69" y="50"/>
                  </a:cubicBezTo>
                  <a:cubicBezTo>
                    <a:pt x="69" y="48"/>
                    <a:pt x="69" y="47"/>
                    <a:pt x="69" y="46"/>
                  </a:cubicBezTo>
                  <a:close/>
                  <a:moveTo>
                    <a:pt x="70" y="45"/>
                  </a:moveTo>
                  <a:cubicBezTo>
                    <a:pt x="70" y="45"/>
                    <a:pt x="69" y="45"/>
                    <a:pt x="69" y="45"/>
                  </a:cubicBezTo>
                  <a:cubicBezTo>
                    <a:pt x="69" y="45"/>
                    <a:pt x="69" y="45"/>
                    <a:pt x="69" y="44"/>
                  </a:cubicBezTo>
                  <a:cubicBezTo>
                    <a:pt x="70" y="44"/>
                    <a:pt x="71" y="44"/>
                    <a:pt x="72" y="44"/>
                  </a:cubicBezTo>
                  <a:cubicBezTo>
                    <a:pt x="72" y="44"/>
                    <a:pt x="72" y="44"/>
                    <a:pt x="73" y="44"/>
                  </a:cubicBezTo>
                  <a:cubicBezTo>
                    <a:pt x="72" y="44"/>
                    <a:pt x="72" y="45"/>
                    <a:pt x="72" y="45"/>
                  </a:cubicBezTo>
                  <a:cubicBezTo>
                    <a:pt x="71" y="45"/>
                    <a:pt x="71" y="45"/>
                    <a:pt x="70" y="45"/>
                  </a:cubicBezTo>
                  <a:close/>
                  <a:moveTo>
                    <a:pt x="73" y="46"/>
                  </a:moveTo>
                  <a:cubicBezTo>
                    <a:pt x="73" y="46"/>
                    <a:pt x="73" y="46"/>
                    <a:pt x="73" y="46"/>
                  </a:cubicBezTo>
                  <a:cubicBezTo>
                    <a:pt x="73" y="46"/>
                    <a:pt x="73" y="47"/>
                    <a:pt x="73" y="47"/>
                  </a:cubicBezTo>
                  <a:cubicBezTo>
                    <a:pt x="73" y="47"/>
                    <a:pt x="72" y="47"/>
                    <a:pt x="72" y="48"/>
                  </a:cubicBezTo>
                  <a:cubicBezTo>
                    <a:pt x="72" y="48"/>
                    <a:pt x="72" y="49"/>
                    <a:pt x="72" y="49"/>
                  </a:cubicBezTo>
                  <a:cubicBezTo>
                    <a:pt x="71" y="48"/>
                    <a:pt x="71" y="47"/>
                    <a:pt x="71" y="47"/>
                  </a:cubicBezTo>
                  <a:cubicBezTo>
                    <a:pt x="71" y="47"/>
                    <a:pt x="72" y="46"/>
                    <a:pt x="73" y="46"/>
                  </a:cubicBezTo>
                  <a:close/>
                  <a:moveTo>
                    <a:pt x="73" y="48"/>
                  </a:moveTo>
                  <a:cubicBezTo>
                    <a:pt x="74" y="48"/>
                    <a:pt x="74" y="47"/>
                    <a:pt x="74" y="47"/>
                  </a:cubicBezTo>
                  <a:cubicBezTo>
                    <a:pt x="74" y="48"/>
                    <a:pt x="75" y="48"/>
                    <a:pt x="75" y="49"/>
                  </a:cubicBezTo>
                  <a:cubicBezTo>
                    <a:pt x="74" y="49"/>
                    <a:pt x="74" y="49"/>
                    <a:pt x="73" y="49"/>
                  </a:cubicBezTo>
                  <a:cubicBezTo>
                    <a:pt x="73" y="49"/>
                    <a:pt x="73" y="48"/>
                    <a:pt x="73" y="48"/>
                  </a:cubicBezTo>
                  <a:close/>
                  <a:moveTo>
                    <a:pt x="73" y="44"/>
                  </a:moveTo>
                  <a:cubicBezTo>
                    <a:pt x="74" y="44"/>
                    <a:pt x="74" y="44"/>
                    <a:pt x="74" y="44"/>
                  </a:cubicBezTo>
                  <a:cubicBezTo>
                    <a:pt x="74" y="44"/>
                    <a:pt x="74" y="44"/>
                    <a:pt x="74" y="44"/>
                  </a:cubicBezTo>
                  <a:cubicBezTo>
                    <a:pt x="74" y="44"/>
                    <a:pt x="74" y="44"/>
                    <a:pt x="73" y="44"/>
                  </a:cubicBezTo>
                  <a:close/>
                  <a:moveTo>
                    <a:pt x="74" y="41"/>
                  </a:moveTo>
                  <a:cubicBezTo>
                    <a:pt x="73" y="41"/>
                    <a:pt x="71" y="41"/>
                    <a:pt x="70" y="42"/>
                  </a:cubicBezTo>
                  <a:cubicBezTo>
                    <a:pt x="69" y="42"/>
                    <a:pt x="68" y="42"/>
                    <a:pt x="68" y="42"/>
                  </a:cubicBezTo>
                  <a:cubicBezTo>
                    <a:pt x="68" y="42"/>
                    <a:pt x="68" y="42"/>
                    <a:pt x="67" y="42"/>
                  </a:cubicBezTo>
                  <a:cubicBezTo>
                    <a:pt x="67" y="42"/>
                    <a:pt x="67" y="42"/>
                    <a:pt x="67" y="42"/>
                  </a:cubicBezTo>
                  <a:cubicBezTo>
                    <a:pt x="67" y="41"/>
                    <a:pt x="67" y="41"/>
                    <a:pt x="67" y="41"/>
                  </a:cubicBezTo>
                  <a:cubicBezTo>
                    <a:pt x="68" y="41"/>
                    <a:pt x="70" y="41"/>
                    <a:pt x="72" y="41"/>
                  </a:cubicBezTo>
                  <a:cubicBezTo>
                    <a:pt x="73" y="41"/>
                    <a:pt x="74" y="41"/>
                    <a:pt x="74" y="41"/>
                  </a:cubicBezTo>
                  <a:cubicBezTo>
                    <a:pt x="75" y="41"/>
                    <a:pt x="75" y="41"/>
                    <a:pt x="75" y="41"/>
                  </a:cubicBezTo>
                  <a:cubicBezTo>
                    <a:pt x="75" y="41"/>
                    <a:pt x="75" y="41"/>
                    <a:pt x="75" y="41"/>
                  </a:cubicBezTo>
                  <a:cubicBezTo>
                    <a:pt x="76" y="41"/>
                    <a:pt x="76" y="41"/>
                    <a:pt x="76" y="41"/>
                  </a:cubicBezTo>
                  <a:cubicBezTo>
                    <a:pt x="75" y="41"/>
                    <a:pt x="75" y="41"/>
                    <a:pt x="74" y="41"/>
                  </a:cubicBezTo>
                  <a:close/>
                  <a:moveTo>
                    <a:pt x="67" y="43"/>
                  </a:moveTo>
                  <a:cubicBezTo>
                    <a:pt x="67" y="43"/>
                    <a:pt x="67" y="43"/>
                    <a:pt x="67" y="43"/>
                  </a:cubicBezTo>
                  <a:cubicBezTo>
                    <a:pt x="67" y="43"/>
                    <a:pt x="67" y="43"/>
                    <a:pt x="67" y="43"/>
                  </a:cubicBezTo>
                  <a:cubicBezTo>
                    <a:pt x="67" y="43"/>
                    <a:pt x="67" y="43"/>
                    <a:pt x="67" y="44"/>
                  </a:cubicBezTo>
                  <a:cubicBezTo>
                    <a:pt x="67" y="44"/>
                    <a:pt x="68" y="45"/>
                    <a:pt x="68" y="46"/>
                  </a:cubicBezTo>
                  <a:cubicBezTo>
                    <a:pt x="68" y="47"/>
                    <a:pt x="68" y="49"/>
                    <a:pt x="68" y="50"/>
                  </a:cubicBezTo>
                  <a:cubicBezTo>
                    <a:pt x="68" y="50"/>
                    <a:pt x="68" y="50"/>
                    <a:pt x="68" y="50"/>
                  </a:cubicBezTo>
                  <a:cubicBezTo>
                    <a:pt x="68" y="50"/>
                    <a:pt x="68" y="50"/>
                    <a:pt x="68" y="50"/>
                  </a:cubicBezTo>
                  <a:cubicBezTo>
                    <a:pt x="69" y="50"/>
                    <a:pt x="70" y="50"/>
                    <a:pt x="71" y="50"/>
                  </a:cubicBezTo>
                  <a:cubicBezTo>
                    <a:pt x="71" y="50"/>
                    <a:pt x="71" y="50"/>
                    <a:pt x="71" y="50"/>
                  </a:cubicBezTo>
                  <a:cubicBezTo>
                    <a:pt x="71" y="50"/>
                    <a:pt x="71" y="50"/>
                    <a:pt x="71" y="50"/>
                  </a:cubicBezTo>
                  <a:cubicBezTo>
                    <a:pt x="73" y="50"/>
                    <a:pt x="74" y="51"/>
                    <a:pt x="76" y="51"/>
                  </a:cubicBezTo>
                  <a:cubicBezTo>
                    <a:pt x="76" y="51"/>
                    <a:pt x="76" y="50"/>
                    <a:pt x="76" y="49"/>
                  </a:cubicBezTo>
                  <a:cubicBezTo>
                    <a:pt x="76" y="49"/>
                    <a:pt x="76" y="49"/>
                    <a:pt x="76" y="49"/>
                  </a:cubicBezTo>
                  <a:cubicBezTo>
                    <a:pt x="76" y="48"/>
                    <a:pt x="76" y="47"/>
                    <a:pt x="76" y="46"/>
                  </a:cubicBezTo>
                  <a:cubicBezTo>
                    <a:pt x="76" y="46"/>
                    <a:pt x="76" y="45"/>
                    <a:pt x="75" y="44"/>
                  </a:cubicBezTo>
                  <a:cubicBezTo>
                    <a:pt x="76" y="44"/>
                    <a:pt x="76" y="44"/>
                    <a:pt x="76" y="44"/>
                  </a:cubicBezTo>
                  <a:cubicBezTo>
                    <a:pt x="76" y="44"/>
                    <a:pt x="76" y="43"/>
                    <a:pt x="76" y="43"/>
                  </a:cubicBezTo>
                  <a:cubicBezTo>
                    <a:pt x="76" y="43"/>
                    <a:pt x="75" y="43"/>
                    <a:pt x="75" y="43"/>
                  </a:cubicBezTo>
                  <a:cubicBezTo>
                    <a:pt x="75" y="43"/>
                    <a:pt x="75" y="43"/>
                    <a:pt x="75" y="43"/>
                  </a:cubicBezTo>
                  <a:cubicBezTo>
                    <a:pt x="75" y="43"/>
                    <a:pt x="75" y="43"/>
                    <a:pt x="75" y="43"/>
                  </a:cubicBezTo>
                  <a:cubicBezTo>
                    <a:pt x="76" y="43"/>
                    <a:pt x="76" y="43"/>
                    <a:pt x="76" y="43"/>
                  </a:cubicBezTo>
                  <a:cubicBezTo>
                    <a:pt x="76" y="43"/>
                    <a:pt x="76" y="43"/>
                    <a:pt x="76" y="43"/>
                  </a:cubicBezTo>
                  <a:cubicBezTo>
                    <a:pt x="76" y="43"/>
                    <a:pt x="77" y="43"/>
                    <a:pt x="77" y="43"/>
                  </a:cubicBezTo>
                  <a:cubicBezTo>
                    <a:pt x="77" y="43"/>
                    <a:pt x="77" y="43"/>
                    <a:pt x="77" y="42"/>
                  </a:cubicBezTo>
                  <a:cubicBezTo>
                    <a:pt x="77" y="42"/>
                    <a:pt x="77" y="42"/>
                    <a:pt x="77" y="42"/>
                  </a:cubicBezTo>
                  <a:cubicBezTo>
                    <a:pt x="77" y="42"/>
                    <a:pt x="77" y="42"/>
                    <a:pt x="78" y="42"/>
                  </a:cubicBezTo>
                  <a:cubicBezTo>
                    <a:pt x="79" y="42"/>
                    <a:pt x="81" y="43"/>
                    <a:pt x="82" y="43"/>
                  </a:cubicBezTo>
                  <a:cubicBezTo>
                    <a:pt x="82" y="43"/>
                    <a:pt x="82" y="43"/>
                    <a:pt x="83" y="43"/>
                  </a:cubicBezTo>
                  <a:cubicBezTo>
                    <a:pt x="83" y="44"/>
                    <a:pt x="83" y="46"/>
                    <a:pt x="84" y="47"/>
                  </a:cubicBezTo>
                  <a:cubicBezTo>
                    <a:pt x="85" y="49"/>
                    <a:pt x="84" y="51"/>
                    <a:pt x="83" y="53"/>
                  </a:cubicBezTo>
                  <a:cubicBezTo>
                    <a:pt x="83" y="55"/>
                    <a:pt x="81" y="55"/>
                    <a:pt x="79" y="55"/>
                  </a:cubicBezTo>
                  <a:cubicBezTo>
                    <a:pt x="77" y="55"/>
                    <a:pt x="75" y="55"/>
                    <a:pt x="74" y="55"/>
                  </a:cubicBezTo>
                  <a:cubicBezTo>
                    <a:pt x="72" y="55"/>
                    <a:pt x="70" y="54"/>
                    <a:pt x="69" y="55"/>
                  </a:cubicBezTo>
                  <a:cubicBezTo>
                    <a:pt x="67" y="56"/>
                    <a:pt x="63" y="55"/>
                    <a:pt x="62" y="54"/>
                  </a:cubicBezTo>
                  <a:cubicBezTo>
                    <a:pt x="61" y="52"/>
                    <a:pt x="61" y="50"/>
                    <a:pt x="61" y="48"/>
                  </a:cubicBezTo>
                  <a:cubicBezTo>
                    <a:pt x="60" y="46"/>
                    <a:pt x="60" y="45"/>
                    <a:pt x="60" y="43"/>
                  </a:cubicBezTo>
                  <a:cubicBezTo>
                    <a:pt x="62" y="43"/>
                    <a:pt x="64" y="43"/>
                    <a:pt x="66" y="43"/>
                  </a:cubicBezTo>
                  <a:cubicBezTo>
                    <a:pt x="66" y="43"/>
                    <a:pt x="66" y="43"/>
                    <a:pt x="67" y="43"/>
                  </a:cubicBezTo>
                  <a:cubicBezTo>
                    <a:pt x="67" y="43"/>
                    <a:pt x="67" y="43"/>
                    <a:pt x="67" y="43"/>
                  </a:cubicBezTo>
                  <a:close/>
                  <a:moveTo>
                    <a:pt x="32" y="42"/>
                  </a:moveTo>
                  <a:cubicBezTo>
                    <a:pt x="32" y="42"/>
                    <a:pt x="32" y="41"/>
                    <a:pt x="31" y="41"/>
                  </a:cubicBezTo>
                  <a:cubicBezTo>
                    <a:pt x="30" y="41"/>
                    <a:pt x="29" y="41"/>
                    <a:pt x="27" y="41"/>
                  </a:cubicBezTo>
                  <a:cubicBezTo>
                    <a:pt x="27" y="41"/>
                    <a:pt x="25" y="41"/>
                    <a:pt x="24" y="41"/>
                  </a:cubicBezTo>
                  <a:cubicBezTo>
                    <a:pt x="24" y="41"/>
                    <a:pt x="24" y="41"/>
                    <a:pt x="23" y="41"/>
                  </a:cubicBezTo>
                  <a:cubicBezTo>
                    <a:pt x="23" y="41"/>
                    <a:pt x="23" y="41"/>
                    <a:pt x="23" y="41"/>
                  </a:cubicBezTo>
                  <a:cubicBezTo>
                    <a:pt x="23" y="41"/>
                    <a:pt x="23" y="40"/>
                    <a:pt x="24" y="40"/>
                  </a:cubicBezTo>
                  <a:cubicBezTo>
                    <a:pt x="25" y="41"/>
                    <a:pt x="27" y="41"/>
                    <a:pt x="29" y="41"/>
                  </a:cubicBezTo>
                  <a:cubicBezTo>
                    <a:pt x="30" y="41"/>
                    <a:pt x="31" y="41"/>
                    <a:pt x="32" y="41"/>
                  </a:cubicBezTo>
                  <a:cubicBezTo>
                    <a:pt x="32" y="41"/>
                    <a:pt x="32" y="41"/>
                    <a:pt x="32" y="41"/>
                  </a:cubicBezTo>
                  <a:cubicBezTo>
                    <a:pt x="33" y="41"/>
                    <a:pt x="32" y="41"/>
                    <a:pt x="32" y="41"/>
                  </a:cubicBezTo>
                  <a:cubicBezTo>
                    <a:pt x="32" y="41"/>
                    <a:pt x="32" y="42"/>
                    <a:pt x="32" y="42"/>
                  </a:cubicBezTo>
                  <a:close/>
                  <a:moveTo>
                    <a:pt x="27" y="49"/>
                  </a:moveTo>
                  <a:cubicBezTo>
                    <a:pt x="27" y="49"/>
                    <a:pt x="27" y="49"/>
                    <a:pt x="27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7" y="48"/>
                    <a:pt x="27" y="48"/>
                    <a:pt x="27" y="48"/>
                  </a:cubicBezTo>
                  <a:cubicBezTo>
                    <a:pt x="27" y="47"/>
                    <a:pt x="27" y="47"/>
                    <a:pt x="26" y="46"/>
                  </a:cubicBezTo>
                  <a:cubicBezTo>
                    <a:pt x="27" y="46"/>
                    <a:pt x="28" y="46"/>
                    <a:pt x="29" y="46"/>
                  </a:cubicBezTo>
                  <a:cubicBezTo>
                    <a:pt x="29" y="47"/>
                    <a:pt x="28" y="48"/>
                    <a:pt x="28" y="50"/>
                  </a:cubicBezTo>
                  <a:cubicBezTo>
                    <a:pt x="28" y="50"/>
                    <a:pt x="28" y="50"/>
                    <a:pt x="27" y="50"/>
                  </a:cubicBezTo>
                  <a:cubicBezTo>
                    <a:pt x="27" y="50"/>
                    <a:pt x="27" y="49"/>
                    <a:pt x="27" y="49"/>
                  </a:cubicBezTo>
                  <a:close/>
                  <a:moveTo>
                    <a:pt x="29" y="44"/>
                  </a:moveTo>
                  <a:cubicBezTo>
                    <a:pt x="28" y="44"/>
                    <a:pt x="27" y="44"/>
                    <a:pt x="26" y="44"/>
                  </a:cubicBezTo>
                  <a:cubicBezTo>
                    <a:pt x="26" y="44"/>
                    <a:pt x="26" y="44"/>
                    <a:pt x="26" y="45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25" y="45"/>
                    <a:pt x="25" y="45"/>
                    <a:pt x="25" y="45"/>
                  </a:cubicBezTo>
                  <a:cubicBezTo>
                    <a:pt x="25" y="44"/>
                    <a:pt x="25" y="44"/>
                    <a:pt x="25" y="44"/>
                  </a:cubicBezTo>
                  <a:cubicBezTo>
                    <a:pt x="26" y="44"/>
                    <a:pt x="27" y="44"/>
                    <a:pt x="28" y="44"/>
                  </a:cubicBezTo>
                  <a:cubicBezTo>
                    <a:pt x="29" y="44"/>
                    <a:pt x="30" y="44"/>
                    <a:pt x="31" y="43"/>
                  </a:cubicBezTo>
                  <a:cubicBezTo>
                    <a:pt x="31" y="44"/>
                    <a:pt x="31" y="44"/>
                    <a:pt x="31" y="44"/>
                  </a:cubicBezTo>
                  <a:cubicBezTo>
                    <a:pt x="31" y="45"/>
                    <a:pt x="31" y="45"/>
                    <a:pt x="31" y="45"/>
                  </a:cubicBezTo>
                  <a:cubicBezTo>
                    <a:pt x="30" y="44"/>
                    <a:pt x="30" y="44"/>
                    <a:pt x="30" y="44"/>
                  </a:cubicBezTo>
                  <a:cubicBezTo>
                    <a:pt x="30" y="44"/>
                    <a:pt x="29" y="44"/>
                    <a:pt x="29" y="45"/>
                  </a:cubicBezTo>
                  <a:cubicBezTo>
                    <a:pt x="29" y="44"/>
                    <a:pt x="29" y="44"/>
                    <a:pt x="29" y="44"/>
                  </a:cubicBezTo>
                  <a:close/>
                  <a:moveTo>
                    <a:pt x="24" y="48"/>
                  </a:moveTo>
                  <a:cubicBezTo>
                    <a:pt x="25" y="48"/>
                    <a:pt x="25" y="48"/>
                    <a:pt x="25" y="47"/>
                  </a:cubicBezTo>
                  <a:cubicBezTo>
                    <a:pt x="25" y="47"/>
                    <a:pt x="25" y="47"/>
                    <a:pt x="25" y="47"/>
                  </a:cubicBezTo>
                  <a:cubicBezTo>
                    <a:pt x="25" y="46"/>
                    <a:pt x="25" y="46"/>
                    <a:pt x="25" y="46"/>
                  </a:cubicBezTo>
                  <a:cubicBezTo>
                    <a:pt x="25" y="46"/>
                    <a:pt x="25" y="46"/>
                    <a:pt x="25" y="46"/>
                  </a:cubicBezTo>
                  <a:cubicBezTo>
                    <a:pt x="25" y="46"/>
                    <a:pt x="25" y="46"/>
                    <a:pt x="25" y="46"/>
                  </a:cubicBezTo>
                  <a:cubicBezTo>
                    <a:pt x="25" y="46"/>
                    <a:pt x="25" y="46"/>
                    <a:pt x="25" y="46"/>
                  </a:cubicBezTo>
                  <a:cubicBezTo>
                    <a:pt x="25" y="46"/>
                    <a:pt x="25" y="46"/>
                    <a:pt x="26" y="46"/>
                  </a:cubicBezTo>
                  <a:cubicBezTo>
                    <a:pt x="26" y="47"/>
                    <a:pt x="26" y="47"/>
                    <a:pt x="26" y="48"/>
                  </a:cubicBezTo>
                  <a:cubicBezTo>
                    <a:pt x="26" y="48"/>
                    <a:pt x="26" y="48"/>
                    <a:pt x="26" y="49"/>
                  </a:cubicBezTo>
                  <a:cubicBezTo>
                    <a:pt x="26" y="49"/>
                    <a:pt x="26" y="49"/>
                    <a:pt x="26" y="50"/>
                  </a:cubicBezTo>
                  <a:cubicBezTo>
                    <a:pt x="26" y="50"/>
                    <a:pt x="26" y="50"/>
                    <a:pt x="26" y="50"/>
                  </a:cubicBezTo>
                  <a:cubicBezTo>
                    <a:pt x="26" y="50"/>
                    <a:pt x="25" y="50"/>
                    <a:pt x="25" y="50"/>
                  </a:cubicBezTo>
                  <a:cubicBezTo>
                    <a:pt x="24" y="50"/>
                    <a:pt x="25" y="49"/>
                    <a:pt x="25" y="48"/>
                  </a:cubicBezTo>
                  <a:cubicBezTo>
                    <a:pt x="25" y="48"/>
                    <a:pt x="24" y="48"/>
                    <a:pt x="24" y="48"/>
                  </a:cubicBezTo>
                  <a:close/>
                  <a:moveTo>
                    <a:pt x="30" y="46"/>
                  </a:moveTo>
                  <a:cubicBezTo>
                    <a:pt x="31" y="46"/>
                    <a:pt x="31" y="46"/>
                    <a:pt x="31" y="46"/>
                  </a:cubicBezTo>
                  <a:cubicBezTo>
                    <a:pt x="31" y="47"/>
                    <a:pt x="31" y="47"/>
                    <a:pt x="31" y="48"/>
                  </a:cubicBezTo>
                  <a:cubicBezTo>
                    <a:pt x="31" y="48"/>
                    <a:pt x="31" y="49"/>
                    <a:pt x="31" y="49"/>
                  </a:cubicBezTo>
                  <a:cubicBezTo>
                    <a:pt x="31" y="49"/>
                    <a:pt x="31" y="49"/>
                    <a:pt x="31" y="49"/>
                  </a:cubicBezTo>
                  <a:cubicBezTo>
                    <a:pt x="31" y="49"/>
                    <a:pt x="31" y="49"/>
                    <a:pt x="31" y="49"/>
                  </a:cubicBezTo>
                  <a:cubicBezTo>
                    <a:pt x="31" y="49"/>
                    <a:pt x="30" y="49"/>
                    <a:pt x="30" y="49"/>
                  </a:cubicBezTo>
                  <a:cubicBezTo>
                    <a:pt x="30" y="49"/>
                    <a:pt x="30" y="49"/>
                    <a:pt x="30" y="50"/>
                  </a:cubicBezTo>
                  <a:cubicBezTo>
                    <a:pt x="30" y="50"/>
                    <a:pt x="29" y="50"/>
                    <a:pt x="29" y="50"/>
                  </a:cubicBezTo>
                  <a:cubicBezTo>
                    <a:pt x="30" y="48"/>
                    <a:pt x="30" y="47"/>
                    <a:pt x="30" y="46"/>
                  </a:cubicBezTo>
                  <a:close/>
                  <a:moveTo>
                    <a:pt x="24" y="43"/>
                  </a:moveTo>
                  <a:cubicBezTo>
                    <a:pt x="24" y="43"/>
                    <a:pt x="24" y="44"/>
                    <a:pt x="24" y="45"/>
                  </a:cubicBezTo>
                  <a:cubicBezTo>
                    <a:pt x="23" y="45"/>
                    <a:pt x="23" y="45"/>
                    <a:pt x="23" y="45"/>
                  </a:cubicBezTo>
                  <a:cubicBezTo>
                    <a:pt x="23" y="45"/>
                    <a:pt x="23" y="45"/>
                    <a:pt x="23" y="45"/>
                  </a:cubicBezTo>
                  <a:cubicBezTo>
                    <a:pt x="23" y="45"/>
                    <a:pt x="23" y="45"/>
                    <a:pt x="23" y="45"/>
                  </a:cubicBezTo>
                  <a:cubicBezTo>
                    <a:pt x="23" y="46"/>
                    <a:pt x="23" y="46"/>
                    <a:pt x="23" y="46"/>
                  </a:cubicBezTo>
                  <a:cubicBezTo>
                    <a:pt x="23" y="46"/>
                    <a:pt x="23" y="46"/>
                    <a:pt x="23" y="46"/>
                  </a:cubicBezTo>
                  <a:cubicBezTo>
                    <a:pt x="23" y="46"/>
                    <a:pt x="23" y="46"/>
                    <a:pt x="23" y="46"/>
                  </a:cubicBezTo>
                  <a:cubicBezTo>
                    <a:pt x="23" y="46"/>
                    <a:pt x="23" y="46"/>
                    <a:pt x="23" y="46"/>
                  </a:cubicBezTo>
                  <a:cubicBezTo>
                    <a:pt x="23" y="46"/>
                    <a:pt x="23" y="47"/>
                    <a:pt x="23" y="47"/>
                  </a:cubicBezTo>
                  <a:cubicBezTo>
                    <a:pt x="23" y="48"/>
                    <a:pt x="23" y="48"/>
                    <a:pt x="23" y="49"/>
                  </a:cubicBezTo>
                  <a:cubicBezTo>
                    <a:pt x="23" y="49"/>
                    <a:pt x="23" y="50"/>
                    <a:pt x="24" y="51"/>
                  </a:cubicBezTo>
                  <a:cubicBezTo>
                    <a:pt x="25" y="51"/>
                    <a:pt x="26" y="51"/>
                    <a:pt x="27" y="51"/>
                  </a:cubicBezTo>
                  <a:cubicBezTo>
                    <a:pt x="28" y="51"/>
                    <a:pt x="29" y="51"/>
                    <a:pt x="30" y="51"/>
                  </a:cubicBezTo>
                  <a:cubicBezTo>
                    <a:pt x="30" y="51"/>
                    <a:pt x="31" y="51"/>
                    <a:pt x="31" y="51"/>
                  </a:cubicBezTo>
                  <a:cubicBezTo>
                    <a:pt x="31" y="51"/>
                    <a:pt x="31" y="51"/>
                    <a:pt x="31" y="51"/>
                  </a:cubicBezTo>
                  <a:cubicBezTo>
                    <a:pt x="31" y="51"/>
                    <a:pt x="31" y="51"/>
                    <a:pt x="31" y="51"/>
                  </a:cubicBezTo>
                  <a:cubicBezTo>
                    <a:pt x="31" y="51"/>
                    <a:pt x="31" y="51"/>
                    <a:pt x="31" y="51"/>
                  </a:cubicBezTo>
                  <a:cubicBezTo>
                    <a:pt x="31" y="51"/>
                    <a:pt x="31" y="51"/>
                    <a:pt x="31" y="51"/>
                  </a:cubicBezTo>
                  <a:cubicBezTo>
                    <a:pt x="32" y="51"/>
                    <a:pt x="32" y="51"/>
                    <a:pt x="32" y="51"/>
                  </a:cubicBezTo>
                  <a:cubicBezTo>
                    <a:pt x="32" y="51"/>
                    <a:pt x="32" y="51"/>
                    <a:pt x="32" y="50"/>
                  </a:cubicBezTo>
                  <a:cubicBezTo>
                    <a:pt x="33" y="50"/>
                    <a:pt x="33" y="49"/>
                    <a:pt x="33" y="48"/>
                  </a:cubicBezTo>
                  <a:cubicBezTo>
                    <a:pt x="33" y="47"/>
                    <a:pt x="33" y="46"/>
                    <a:pt x="32" y="45"/>
                  </a:cubicBezTo>
                  <a:cubicBezTo>
                    <a:pt x="33" y="45"/>
                    <a:pt x="33" y="44"/>
                    <a:pt x="32" y="44"/>
                  </a:cubicBezTo>
                  <a:cubicBezTo>
                    <a:pt x="32" y="44"/>
                    <a:pt x="32" y="43"/>
                    <a:pt x="32" y="43"/>
                  </a:cubicBezTo>
                  <a:cubicBezTo>
                    <a:pt x="33" y="43"/>
                    <a:pt x="34" y="43"/>
                    <a:pt x="34" y="43"/>
                  </a:cubicBezTo>
                  <a:cubicBezTo>
                    <a:pt x="34" y="43"/>
                    <a:pt x="35" y="43"/>
                    <a:pt x="35" y="43"/>
                  </a:cubicBezTo>
                  <a:cubicBezTo>
                    <a:pt x="35" y="43"/>
                    <a:pt x="35" y="43"/>
                    <a:pt x="35" y="43"/>
                  </a:cubicBezTo>
                  <a:cubicBezTo>
                    <a:pt x="37" y="42"/>
                    <a:pt x="38" y="42"/>
                    <a:pt x="40" y="43"/>
                  </a:cubicBezTo>
                  <a:cubicBezTo>
                    <a:pt x="40" y="43"/>
                    <a:pt x="40" y="43"/>
                    <a:pt x="41" y="43"/>
                  </a:cubicBezTo>
                  <a:cubicBezTo>
                    <a:pt x="41" y="43"/>
                    <a:pt x="41" y="43"/>
                    <a:pt x="41" y="43"/>
                  </a:cubicBezTo>
                  <a:cubicBezTo>
                    <a:pt x="41" y="43"/>
                    <a:pt x="41" y="43"/>
                    <a:pt x="41" y="43"/>
                  </a:cubicBezTo>
                  <a:cubicBezTo>
                    <a:pt x="41" y="43"/>
                    <a:pt x="41" y="43"/>
                    <a:pt x="41" y="43"/>
                  </a:cubicBezTo>
                  <a:cubicBezTo>
                    <a:pt x="41" y="43"/>
                    <a:pt x="41" y="44"/>
                    <a:pt x="41" y="44"/>
                  </a:cubicBezTo>
                  <a:cubicBezTo>
                    <a:pt x="41" y="45"/>
                    <a:pt x="42" y="47"/>
                    <a:pt x="42" y="49"/>
                  </a:cubicBezTo>
                  <a:cubicBezTo>
                    <a:pt x="41" y="50"/>
                    <a:pt x="41" y="51"/>
                    <a:pt x="41" y="52"/>
                  </a:cubicBezTo>
                  <a:cubicBezTo>
                    <a:pt x="41" y="53"/>
                    <a:pt x="41" y="53"/>
                    <a:pt x="40" y="54"/>
                  </a:cubicBezTo>
                  <a:cubicBezTo>
                    <a:pt x="40" y="55"/>
                    <a:pt x="35" y="54"/>
                    <a:pt x="35" y="54"/>
                  </a:cubicBezTo>
                  <a:cubicBezTo>
                    <a:pt x="33" y="54"/>
                    <a:pt x="31" y="54"/>
                    <a:pt x="29" y="54"/>
                  </a:cubicBezTo>
                  <a:cubicBezTo>
                    <a:pt x="28" y="54"/>
                    <a:pt x="27" y="54"/>
                    <a:pt x="26" y="54"/>
                  </a:cubicBezTo>
                  <a:cubicBezTo>
                    <a:pt x="24" y="55"/>
                    <a:pt x="23" y="55"/>
                    <a:pt x="22" y="55"/>
                  </a:cubicBezTo>
                  <a:cubicBezTo>
                    <a:pt x="21" y="55"/>
                    <a:pt x="20" y="55"/>
                    <a:pt x="19" y="55"/>
                  </a:cubicBezTo>
                  <a:cubicBezTo>
                    <a:pt x="19" y="54"/>
                    <a:pt x="17" y="54"/>
                    <a:pt x="17" y="53"/>
                  </a:cubicBezTo>
                  <a:cubicBezTo>
                    <a:pt x="15" y="50"/>
                    <a:pt x="16" y="46"/>
                    <a:pt x="16" y="42"/>
                  </a:cubicBezTo>
                  <a:cubicBezTo>
                    <a:pt x="16" y="42"/>
                    <a:pt x="16" y="42"/>
                    <a:pt x="16" y="42"/>
                  </a:cubicBezTo>
                  <a:cubicBezTo>
                    <a:pt x="18" y="42"/>
                    <a:pt x="19" y="42"/>
                    <a:pt x="21" y="42"/>
                  </a:cubicBezTo>
                  <a:cubicBezTo>
                    <a:pt x="21" y="42"/>
                    <a:pt x="21" y="42"/>
                    <a:pt x="22" y="42"/>
                  </a:cubicBezTo>
                  <a:cubicBezTo>
                    <a:pt x="22" y="42"/>
                    <a:pt x="22" y="42"/>
                    <a:pt x="22" y="42"/>
                  </a:cubicBezTo>
                  <a:cubicBezTo>
                    <a:pt x="22" y="42"/>
                    <a:pt x="22" y="42"/>
                    <a:pt x="22" y="42"/>
                  </a:cubicBezTo>
                  <a:cubicBezTo>
                    <a:pt x="22" y="42"/>
                    <a:pt x="22" y="42"/>
                    <a:pt x="22" y="42"/>
                  </a:cubicBezTo>
                  <a:cubicBezTo>
                    <a:pt x="23" y="43"/>
                    <a:pt x="23" y="43"/>
                    <a:pt x="24" y="43"/>
                  </a:cubicBezTo>
                  <a:close/>
                  <a:moveTo>
                    <a:pt x="97" y="52"/>
                  </a:moveTo>
                  <a:cubicBezTo>
                    <a:pt x="96" y="53"/>
                    <a:pt x="96" y="53"/>
                    <a:pt x="95" y="53"/>
                  </a:cubicBezTo>
                  <a:cubicBezTo>
                    <a:pt x="95" y="54"/>
                    <a:pt x="95" y="55"/>
                    <a:pt x="94" y="55"/>
                  </a:cubicBezTo>
                  <a:cubicBezTo>
                    <a:pt x="94" y="57"/>
                    <a:pt x="93" y="58"/>
                    <a:pt x="92" y="59"/>
                  </a:cubicBezTo>
                  <a:cubicBezTo>
                    <a:pt x="92" y="59"/>
                    <a:pt x="92" y="60"/>
                    <a:pt x="92" y="60"/>
                  </a:cubicBezTo>
                  <a:cubicBezTo>
                    <a:pt x="92" y="60"/>
                    <a:pt x="92" y="60"/>
                    <a:pt x="92" y="60"/>
                  </a:cubicBezTo>
                  <a:cubicBezTo>
                    <a:pt x="91" y="60"/>
                    <a:pt x="91" y="60"/>
                    <a:pt x="90" y="61"/>
                  </a:cubicBezTo>
                  <a:cubicBezTo>
                    <a:pt x="90" y="61"/>
                    <a:pt x="89" y="61"/>
                    <a:pt x="89" y="62"/>
                  </a:cubicBezTo>
                  <a:cubicBezTo>
                    <a:pt x="89" y="62"/>
                    <a:pt x="89" y="62"/>
                    <a:pt x="89" y="62"/>
                  </a:cubicBezTo>
                  <a:cubicBezTo>
                    <a:pt x="88" y="62"/>
                    <a:pt x="88" y="62"/>
                    <a:pt x="88" y="63"/>
                  </a:cubicBezTo>
                  <a:cubicBezTo>
                    <a:pt x="87" y="63"/>
                    <a:pt x="86" y="63"/>
                    <a:pt x="86" y="63"/>
                  </a:cubicBezTo>
                  <a:cubicBezTo>
                    <a:pt x="86" y="63"/>
                    <a:pt x="86" y="63"/>
                    <a:pt x="85" y="63"/>
                  </a:cubicBezTo>
                  <a:cubicBezTo>
                    <a:pt x="85" y="64"/>
                    <a:pt x="85" y="64"/>
                    <a:pt x="85" y="64"/>
                  </a:cubicBezTo>
                  <a:cubicBezTo>
                    <a:pt x="85" y="64"/>
                    <a:pt x="84" y="64"/>
                    <a:pt x="84" y="64"/>
                  </a:cubicBezTo>
                  <a:cubicBezTo>
                    <a:pt x="78" y="63"/>
                    <a:pt x="71" y="63"/>
                    <a:pt x="64" y="63"/>
                  </a:cubicBezTo>
                  <a:cubicBezTo>
                    <a:pt x="63" y="63"/>
                    <a:pt x="61" y="63"/>
                    <a:pt x="59" y="63"/>
                  </a:cubicBezTo>
                  <a:cubicBezTo>
                    <a:pt x="57" y="63"/>
                    <a:pt x="56" y="63"/>
                    <a:pt x="54" y="63"/>
                  </a:cubicBezTo>
                  <a:cubicBezTo>
                    <a:pt x="51" y="63"/>
                    <a:pt x="47" y="63"/>
                    <a:pt x="44" y="63"/>
                  </a:cubicBezTo>
                  <a:cubicBezTo>
                    <a:pt x="41" y="63"/>
                    <a:pt x="38" y="63"/>
                    <a:pt x="34" y="63"/>
                  </a:cubicBezTo>
                  <a:cubicBezTo>
                    <a:pt x="31" y="63"/>
                    <a:pt x="27" y="63"/>
                    <a:pt x="23" y="63"/>
                  </a:cubicBezTo>
                  <a:cubicBezTo>
                    <a:pt x="22" y="63"/>
                    <a:pt x="20" y="63"/>
                    <a:pt x="19" y="63"/>
                  </a:cubicBezTo>
                  <a:cubicBezTo>
                    <a:pt x="16" y="63"/>
                    <a:pt x="14" y="62"/>
                    <a:pt x="12" y="61"/>
                  </a:cubicBezTo>
                  <a:cubicBezTo>
                    <a:pt x="10" y="61"/>
                    <a:pt x="9" y="60"/>
                    <a:pt x="7" y="59"/>
                  </a:cubicBezTo>
                  <a:cubicBezTo>
                    <a:pt x="7" y="59"/>
                    <a:pt x="6" y="58"/>
                    <a:pt x="5" y="57"/>
                  </a:cubicBezTo>
                  <a:cubicBezTo>
                    <a:pt x="4" y="54"/>
                    <a:pt x="3" y="50"/>
                    <a:pt x="3" y="46"/>
                  </a:cubicBezTo>
                  <a:cubicBezTo>
                    <a:pt x="3" y="44"/>
                    <a:pt x="3" y="41"/>
                    <a:pt x="3" y="39"/>
                  </a:cubicBezTo>
                  <a:cubicBezTo>
                    <a:pt x="4" y="40"/>
                    <a:pt x="5" y="40"/>
                    <a:pt x="6" y="41"/>
                  </a:cubicBezTo>
                  <a:cubicBezTo>
                    <a:pt x="8" y="42"/>
                    <a:pt x="11" y="42"/>
                    <a:pt x="13" y="42"/>
                  </a:cubicBezTo>
                  <a:cubicBezTo>
                    <a:pt x="13" y="42"/>
                    <a:pt x="14" y="42"/>
                    <a:pt x="14" y="42"/>
                  </a:cubicBezTo>
                  <a:cubicBezTo>
                    <a:pt x="14" y="42"/>
                    <a:pt x="14" y="42"/>
                    <a:pt x="14" y="42"/>
                  </a:cubicBezTo>
                  <a:cubicBezTo>
                    <a:pt x="14" y="44"/>
                    <a:pt x="14" y="47"/>
                    <a:pt x="14" y="49"/>
                  </a:cubicBezTo>
                  <a:cubicBezTo>
                    <a:pt x="14" y="51"/>
                    <a:pt x="13" y="54"/>
                    <a:pt x="15" y="55"/>
                  </a:cubicBezTo>
                  <a:cubicBezTo>
                    <a:pt x="16" y="56"/>
                    <a:pt x="18" y="57"/>
                    <a:pt x="20" y="57"/>
                  </a:cubicBezTo>
                  <a:cubicBezTo>
                    <a:pt x="23" y="57"/>
                    <a:pt x="26" y="57"/>
                    <a:pt x="28" y="57"/>
                  </a:cubicBezTo>
                  <a:cubicBezTo>
                    <a:pt x="31" y="56"/>
                    <a:pt x="34" y="56"/>
                    <a:pt x="38" y="56"/>
                  </a:cubicBezTo>
                  <a:cubicBezTo>
                    <a:pt x="40" y="57"/>
                    <a:pt x="41" y="57"/>
                    <a:pt x="43" y="55"/>
                  </a:cubicBezTo>
                  <a:cubicBezTo>
                    <a:pt x="43" y="55"/>
                    <a:pt x="43" y="54"/>
                    <a:pt x="43" y="53"/>
                  </a:cubicBezTo>
                  <a:cubicBezTo>
                    <a:pt x="43" y="52"/>
                    <a:pt x="44" y="51"/>
                    <a:pt x="44" y="50"/>
                  </a:cubicBezTo>
                  <a:cubicBezTo>
                    <a:pt x="44" y="48"/>
                    <a:pt x="44" y="45"/>
                    <a:pt x="43" y="43"/>
                  </a:cubicBezTo>
                  <a:cubicBezTo>
                    <a:pt x="45" y="43"/>
                    <a:pt x="47" y="43"/>
                    <a:pt x="49" y="43"/>
                  </a:cubicBezTo>
                  <a:cubicBezTo>
                    <a:pt x="52" y="43"/>
                    <a:pt x="55" y="43"/>
                    <a:pt x="58" y="43"/>
                  </a:cubicBezTo>
                  <a:cubicBezTo>
                    <a:pt x="58" y="45"/>
                    <a:pt x="58" y="47"/>
                    <a:pt x="59" y="49"/>
                  </a:cubicBezTo>
                  <a:cubicBezTo>
                    <a:pt x="59" y="51"/>
                    <a:pt x="59" y="54"/>
                    <a:pt x="60" y="55"/>
                  </a:cubicBezTo>
                  <a:cubicBezTo>
                    <a:pt x="62" y="57"/>
                    <a:pt x="64" y="57"/>
                    <a:pt x="66" y="57"/>
                  </a:cubicBezTo>
                  <a:cubicBezTo>
                    <a:pt x="68" y="58"/>
                    <a:pt x="68" y="58"/>
                    <a:pt x="70" y="57"/>
                  </a:cubicBezTo>
                  <a:cubicBezTo>
                    <a:pt x="71" y="57"/>
                    <a:pt x="72" y="57"/>
                    <a:pt x="74" y="57"/>
                  </a:cubicBezTo>
                  <a:cubicBezTo>
                    <a:pt x="76" y="57"/>
                    <a:pt x="79" y="57"/>
                    <a:pt x="81" y="57"/>
                  </a:cubicBezTo>
                  <a:cubicBezTo>
                    <a:pt x="83" y="57"/>
                    <a:pt x="84" y="56"/>
                    <a:pt x="85" y="55"/>
                  </a:cubicBezTo>
                  <a:cubicBezTo>
                    <a:pt x="86" y="53"/>
                    <a:pt x="87" y="50"/>
                    <a:pt x="87" y="48"/>
                  </a:cubicBezTo>
                  <a:cubicBezTo>
                    <a:pt x="86" y="47"/>
                    <a:pt x="86" y="46"/>
                    <a:pt x="86" y="45"/>
                  </a:cubicBezTo>
                  <a:cubicBezTo>
                    <a:pt x="85" y="44"/>
                    <a:pt x="85" y="43"/>
                    <a:pt x="85" y="43"/>
                  </a:cubicBezTo>
                  <a:cubicBezTo>
                    <a:pt x="87" y="42"/>
                    <a:pt x="88" y="42"/>
                    <a:pt x="90" y="42"/>
                  </a:cubicBezTo>
                  <a:cubicBezTo>
                    <a:pt x="92" y="41"/>
                    <a:pt x="93" y="40"/>
                    <a:pt x="94" y="39"/>
                  </a:cubicBezTo>
                  <a:cubicBezTo>
                    <a:pt x="95" y="38"/>
                    <a:pt x="95" y="38"/>
                    <a:pt x="96" y="37"/>
                  </a:cubicBezTo>
                  <a:cubicBezTo>
                    <a:pt x="96" y="40"/>
                    <a:pt x="97" y="42"/>
                    <a:pt x="97" y="44"/>
                  </a:cubicBezTo>
                  <a:cubicBezTo>
                    <a:pt x="97" y="47"/>
                    <a:pt x="97" y="49"/>
                    <a:pt x="97" y="52"/>
                  </a:cubicBezTo>
                  <a:cubicBezTo>
                    <a:pt x="97" y="52"/>
                    <a:pt x="97" y="52"/>
                    <a:pt x="97" y="5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0" name="Freeform 336"/>
            <p:cNvSpPr>
              <a:spLocks noEditPoints="1"/>
            </p:cNvSpPr>
            <p:nvPr/>
          </p:nvSpPr>
          <p:spPr bwMode="auto">
            <a:xfrm>
              <a:off x="3051" y="1290"/>
              <a:ext cx="78" cy="84"/>
            </a:xfrm>
            <a:custGeom>
              <a:avLst/>
              <a:gdLst>
                <a:gd name="T0" fmla="*/ 10 w 62"/>
                <a:gd name="T1" fmla="*/ 64 h 67"/>
                <a:gd name="T2" fmla="*/ 3 w 62"/>
                <a:gd name="T3" fmla="*/ 16 h 67"/>
                <a:gd name="T4" fmla="*/ 12 w 62"/>
                <a:gd name="T5" fmla="*/ 7 h 67"/>
                <a:gd name="T6" fmla="*/ 33 w 62"/>
                <a:gd name="T7" fmla="*/ 4 h 67"/>
                <a:gd name="T8" fmla="*/ 53 w 62"/>
                <a:gd name="T9" fmla="*/ 11 h 67"/>
                <a:gd name="T10" fmla="*/ 58 w 62"/>
                <a:gd name="T11" fmla="*/ 32 h 67"/>
                <a:gd name="T12" fmla="*/ 59 w 62"/>
                <a:gd name="T13" fmla="*/ 39 h 67"/>
                <a:gd name="T14" fmla="*/ 61 w 62"/>
                <a:gd name="T15" fmla="*/ 55 h 67"/>
                <a:gd name="T16" fmla="*/ 56 w 62"/>
                <a:gd name="T17" fmla="*/ 57 h 67"/>
                <a:gd name="T18" fmla="*/ 30 w 62"/>
                <a:gd name="T19" fmla="*/ 63 h 67"/>
                <a:gd name="T20" fmla="*/ 12 w 62"/>
                <a:gd name="T21" fmla="*/ 67 h 67"/>
                <a:gd name="T22" fmla="*/ 40 w 62"/>
                <a:gd name="T23" fmla="*/ 57 h 67"/>
                <a:gd name="T24" fmla="*/ 57 w 62"/>
                <a:gd name="T25" fmla="*/ 49 h 67"/>
                <a:gd name="T26" fmla="*/ 27 w 62"/>
                <a:gd name="T27" fmla="*/ 7 h 67"/>
                <a:gd name="T28" fmla="*/ 6 w 62"/>
                <a:gd name="T29" fmla="*/ 23 h 67"/>
                <a:gd name="T30" fmla="*/ 15 w 62"/>
                <a:gd name="T31" fmla="*/ 63 h 67"/>
                <a:gd name="T32" fmla="*/ 44 w 62"/>
                <a:gd name="T33" fmla="*/ 50 h 67"/>
                <a:gd name="T34" fmla="*/ 44 w 62"/>
                <a:gd name="T35" fmla="*/ 39 h 67"/>
                <a:gd name="T36" fmla="*/ 55 w 62"/>
                <a:gd name="T37" fmla="*/ 45 h 67"/>
                <a:gd name="T38" fmla="*/ 49 w 62"/>
                <a:gd name="T39" fmla="*/ 52 h 67"/>
                <a:gd name="T40" fmla="*/ 50 w 62"/>
                <a:gd name="T41" fmla="*/ 40 h 67"/>
                <a:gd name="T42" fmla="*/ 46 w 62"/>
                <a:gd name="T43" fmla="*/ 45 h 67"/>
                <a:gd name="T44" fmla="*/ 17 w 62"/>
                <a:gd name="T45" fmla="*/ 58 h 67"/>
                <a:gd name="T46" fmla="*/ 25 w 62"/>
                <a:gd name="T47" fmla="*/ 44 h 67"/>
                <a:gd name="T48" fmla="*/ 21 w 62"/>
                <a:gd name="T49" fmla="*/ 57 h 67"/>
                <a:gd name="T50" fmla="*/ 23 w 62"/>
                <a:gd name="T51" fmla="*/ 48 h 67"/>
                <a:gd name="T52" fmla="*/ 19 w 62"/>
                <a:gd name="T53" fmla="*/ 54 h 67"/>
                <a:gd name="T54" fmla="*/ 30 w 62"/>
                <a:gd name="T55" fmla="*/ 52 h 67"/>
                <a:gd name="T56" fmla="*/ 37 w 62"/>
                <a:gd name="T57" fmla="*/ 41 h 67"/>
                <a:gd name="T58" fmla="*/ 41 w 62"/>
                <a:gd name="T59" fmla="*/ 47 h 67"/>
                <a:gd name="T60" fmla="*/ 35 w 62"/>
                <a:gd name="T61" fmla="*/ 53 h 67"/>
                <a:gd name="T62" fmla="*/ 31 w 62"/>
                <a:gd name="T63" fmla="*/ 55 h 67"/>
                <a:gd name="T64" fmla="*/ 33 w 62"/>
                <a:gd name="T65" fmla="*/ 48 h 67"/>
                <a:gd name="T66" fmla="*/ 27 w 62"/>
                <a:gd name="T67" fmla="*/ 40 h 67"/>
                <a:gd name="T68" fmla="*/ 25 w 62"/>
                <a:gd name="T69" fmla="*/ 28 h 67"/>
                <a:gd name="T70" fmla="*/ 33 w 62"/>
                <a:gd name="T71" fmla="*/ 26 h 67"/>
                <a:gd name="T72" fmla="*/ 36 w 62"/>
                <a:gd name="T73" fmla="*/ 37 h 67"/>
                <a:gd name="T74" fmla="*/ 31 w 62"/>
                <a:gd name="T75" fmla="*/ 35 h 67"/>
                <a:gd name="T76" fmla="*/ 31 w 62"/>
                <a:gd name="T77" fmla="*/ 30 h 67"/>
                <a:gd name="T78" fmla="*/ 29 w 62"/>
                <a:gd name="T79" fmla="*/ 36 h 67"/>
                <a:gd name="T80" fmla="*/ 13 w 62"/>
                <a:gd name="T81" fmla="*/ 30 h 67"/>
                <a:gd name="T82" fmla="*/ 23 w 62"/>
                <a:gd name="T83" fmla="*/ 36 h 67"/>
                <a:gd name="T84" fmla="*/ 15 w 62"/>
                <a:gd name="T85" fmla="*/ 42 h 67"/>
                <a:gd name="T86" fmla="*/ 17 w 62"/>
                <a:gd name="T87" fmla="*/ 38 h 67"/>
                <a:gd name="T88" fmla="*/ 45 w 62"/>
                <a:gd name="T89" fmla="*/ 36 h 67"/>
                <a:gd name="T90" fmla="*/ 39 w 62"/>
                <a:gd name="T91" fmla="*/ 30 h 67"/>
                <a:gd name="T92" fmla="*/ 50 w 62"/>
                <a:gd name="T93" fmla="*/ 28 h 67"/>
                <a:gd name="T94" fmla="*/ 47 w 62"/>
                <a:gd name="T95" fmla="*/ 30 h 67"/>
                <a:gd name="T96" fmla="*/ 47 w 62"/>
                <a:gd name="T97" fmla="*/ 28 h 67"/>
                <a:gd name="T98" fmla="*/ 42 w 62"/>
                <a:gd name="T99" fmla="*/ 26 h 67"/>
                <a:gd name="T100" fmla="*/ 45 w 62"/>
                <a:gd name="T101" fmla="*/ 32 h 67"/>
                <a:gd name="T102" fmla="*/ 36 w 62"/>
                <a:gd name="T103" fmla="*/ 19 h 67"/>
                <a:gd name="T104" fmla="*/ 13 w 62"/>
                <a:gd name="T105" fmla="*/ 22 h 67"/>
                <a:gd name="T106" fmla="*/ 14 w 62"/>
                <a:gd name="T107" fmla="*/ 11 h 67"/>
                <a:gd name="T108" fmla="*/ 31 w 62"/>
                <a:gd name="T109" fmla="*/ 8 h 67"/>
                <a:gd name="T110" fmla="*/ 48 w 62"/>
                <a:gd name="T111" fmla="*/ 17 h 67"/>
                <a:gd name="T112" fmla="*/ 42 w 62"/>
                <a:gd name="T113" fmla="*/ 11 h 67"/>
                <a:gd name="T114" fmla="*/ 15 w 62"/>
                <a:gd name="T115" fmla="*/ 14 h 67"/>
                <a:gd name="T116" fmla="*/ 14 w 62"/>
                <a:gd name="T117" fmla="*/ 19 h 67"/>
                <a:gd name="T118" fmla="*/ 45 w 62"/>
                <a:gd name="T119" fmla="*/ 15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62" h="67">
                  <a:moveTo>
                    <a:pt x="12" y="67"/>
                  </a:moveTo>
                  <a:cubicBezTo>
                    <a:pt x="11" y="67"/>
                    <a:pt x="11" y="67"/>
                    <a:pt x="10" y="66"/>
                  </a:cubicBezTo>
                  <a:cubicBezTo>
                    <a:pt x="10" y="66"/>
                    <a:pt x="10" y="66"/>
                    <a:pt x="10" y="66"/>
                  </a:cubicBezTo>
                  <a:cubicBezTo>
                    <a:pt x="9" y="66"/>
                    <a:pt x="9" y="65"/>
                    <a:pt x="10" y="64"/>
                  </a:cubicBezTo>
                  <a:cubicBezTo>
                    <a:pt x="10" y="63"/>
                    <a:pt x="10" y="62"/>
                    <a:pt x="9" y="57"/>
                  </a:cubicBezTo>
                  <a:cubicBezTo>
                    <a:pt x="8" y="50"/>
                    <a:pt x="7" y="46"/>
                    <a:pt x="6" y="40"/>
                  </a:cubicBezTo>
                  <a:cubicBezTo>
                    <a:pt x="6" y="37"/>
                    <a:pt x="5" y="32"/>
                    <a:pt x="4" y="28"/>
                  </a:cubicBezTo>
                  <a:cubicBezTo>
                    <a:pt x="4" y="23"/>
                    <a:pt x="3" y="18"/>
                    <a:pt x="3" y="16"/>
                  </a:cubicBezTo>
                  <a:cubicBezTo>
                    <a:pt x="2" y="12"/>
                    <a:pt x="2" y="12"/>
                    <a:pt x="1" y="12"/>
                  </a:cubicBezTo>
                  <a:cubicBezTo>
                    <a:pt x="0" y="11"/>
                    <a:pt x="0" y="11"/>
                    <a:pt x="1" y="9"/>
                  </a:cubicBezTo>
                  <a:cubicBezTo>
                    <a:pt x="1" y="9"/>
                    <a:pt x="2" y="9"/>
                    <a:pt x="2" y="9"/>
                  </a:cubicBezTo>
                  <a:cubicBezTo>
                    <a:pt x="2" y="9"/>
                    <a:pt x="5" y="9"/>
                    <a:pt x="12" y="7"/>
                  </a:cubicBezTo>
                  <a:cubicBezTo>
                    <a:pt x="17" y="6"/>
                    <a:pt x="22" y="5"/>
                    <a:pt x="22" y="5"/>
                  </a:cubicBezTo>
                  <a:cubicBezTo>
                    <a:pt x="22" y="5"/>
                    <a:pt x="24" y="5"/>
                    <a:pt x="25" y="4"/>
                  </a:cubicBezTo>
                  <a:cubicBezTo>
                    <a:pt x="26" y="4"/>
                    <a:pt x="28" y="4"/>
                    <a:pt x="29" y="4"/>
                  </a:cubicBezTo>
                  <a:cubicBezTo>
                    <a:pt x="30" y="4"/>
                    <a:pt x="32" y="4"/>
                    <a:pt x="33" y="4"/>
                  </a:cubicBezTo>
                  <a:cubicBezTo>
                    <a:pt x="34" y="3"/>
                    <a:pt x="39" y="3"/>
                    <a:pt x="43" y="2"/>
                  </a:cubicBezTo>
                  <a:cubicBezTo>
                    <a:pt x="50" y="1"/>
                    <a:pt x="51" y="0"/>
                    <a:pt x="52" y="1"/>
                  </a:cubicBezTo>
                  <a:cubicBezTo>
                    <a:pt x="52" y="1"/>
                    <a:pt x="52" y="1"/>
                    <a:pt x="52" y="3"/>
                  </a:cubicBezTo>
                  <a:cubicBezTo>
                    <a:pt x="52" y="4"/>
                    <a:pt x="52" y="6"/>
                    <a:pt x="53" y="11"/>
                  </a:cubicBezTo>
                  <a:cubicBezTo>
                    <a:pt x="54" y="15"/>
                    <a:pt x="55" y="19"/>
                    <a:pt x="55" y="19"/>
                  </a:cubicBezTo>
                  <a:cubicBezTo>
                    <a:pt x="55" y="19"/>
                    <a:pt x="55" y="19"/>
                    <a:pt x="55" y="20"/>
                  </a:cubicBezTo>
                  <a:cubicBezTo>
                    <a:pt x="55" y="20"/>
                    <a:pt x="56" y="23"/>
                    <a:pt x="56" y="26"/>
                  </a:cubicBezTo>
                  <a:cubicBezTo>
                    <a:pt x="57" y="29"/>
                    <a:pt x="58" y="32"/>
                    <a:pt x="58" y="32"/>
                  </a:cubicBezTo>
                  <a:cubicBezTo>
                    <a:pt x="58" y="33"/>
                    <a:pt x="58" y="33"/>
                    <a:pt x="58" y="33"/>
                  </a:cubicBezTo>
                  <a:cubicBezTo>
                    <a:pt x="57" y="33"/>
                    <a:pt x="57" y="33"/>
                    <a:pt x="57" y="33"/>
                  </a:cubicBezTo>
                  <a:cubicBezTo>
                    <a:pt x="57" y="33"/>
                    <a:pt x="57" y="33"/>
                    <a:pt x="57" y="33"/>
                  </a:cubicBezTo>
                  <a:cubicBezTo>
                    <a:pt x="58" y="33"/>
                    <a:pt x="59" y="38"/>
                    <a:pt x="59" y="39"/>
                  </a:cubicBezTo>
                  <a:cubicBezTo>
                    <a:pt x="59" y="39"/>
                    <a:pt x="59" y="42"/>
                    <a:pt x="59" y="45"/>
                  </a:cubicBezTo>
                  <a:cubicBezTo>
                    <a:pt x="60" y="48"/>
                    <a:pt x="60" y="51"/>
                    <a:pt x="60" y="51"/>
                  </a:cubicBezTo>
                  <a:cubicBezTo>
                    <a:pt x="61" y="52"/>
                    <a:pt x="61" y="52"/>
                    <a:pt x="61" y="53"/>
                  </a:cubicBezTo>
                  <a:cubicBezTo>
                    <a:pt x="62" y="53"/>
                    <a:pt x="62" y="55"/>
                    <a:pt x="61" y="55"/>
                  </a:cubicBezTo>
                  <a:cubicBezTo>
                    <a:pt x="61" y="55"/>
                    <a:pt x="61" y="56"/>
                    <a:pt x="61" y="56"/>
                  </a:cubicBezTo>
                  <a:cubicBezTo>
                    <a:pt x="61" y="56"/>
                    <a:pt x="61" y="56"/>
                    <a:pt x="59" y="56"/>
                  </a:cubicBezTo>
                  <a:cubicBezTo>
                    <a:pt x="58" y="56"/>
                    <a:pt x="57" y="57"/>
                    <a:pt x="57" y="57"/>
                  </a:cubicBezTo>
                  <a:cubicBezTo>
                    <a:pt x="56" y="57"/>
                    <a:pt x="56" y="57"/>
                    <a:pt x="56" y="57"/>
                  </a:cubicBezTo>
                  <a:cubicBezTo>
                    <a:pt x="56" y="57"/>
                    <a:pt x="55" y="57"/>
                    <a:pt x="54" y="57"/>
                  </a:cubicBezTo>
                  <a:cubicBezTo>
                    <a:pt x="53" y="58"/>
                    <a:pt x="51" y="58"/>
                    <a:pt x="49" y="58"/>
                  </a:cubicBezTo>
                  <a:cubicBezTo>
                    <a:pt x="48" y="59"/>
                    <a:pt x="45" y="59"/>
                    <a:pt x="44" y="60"/>
                  </a:cubicBezTo>
                  <a:cubicBezTo>
                    <a:pt x="38" y="61"/>
                    <a:pt x="33" y="62"/>
                    <a:pt x="30" y="63"/>
                  </a:cubicBezTo>
                  <a:cubicBezTo>
                    <a:pt x="27" y="63"/>
                    <a:pt x="19" y="64"/>
                    <a:pt x="18" y="65"/>
                  </a:cubicBezTo>
                  <a:cubicBezTo>
                    <a:pt x="17" y="66"/>
                    <a:pt x="16" y="66"/>
                    <a:pt x="15" y="66"/>
                  </a:cubicBezTo>
                  <a:cubicBezTo>
                    <a:pt x="14" y="66"/>
                    <a:pt x="13" y="67"/>
                    <a:pt x="13" y="67"/>
                  </a:cubicBezTo>
                  <a:cubicBezTo>
                    <a:pt x="13" y="67"/>
                    <a:pt x="13" y="67"/>
                    <a:pt x="12" y="67"/>
                  </a:cubicBezTo>
                  <a:close/>
                  <a:moveTo>
                    <a:pt x="17" y="62"/>
                  </a:moveTo>
                  <a:cubicBezTo>
                    <a:pt x="18" y="61"/>
                    <a:pt x="25" y="60"/>
                    <a:pt x="28" y="59"/>
                  </a:cubicBezTo>
                  <a:cubicBezTo>
                    <a:pt x="30" y="59"/>
                    <a:pt x="31" y="59"/>
                    <a:pt x="32" y="59"/>
                  </a:cubicBezTo>
                  <a:cubicBezTo>
                    <a:pt x="33" y="59"/>
                    <a:pt x="39" y="57"/>
                    <a:pt x="40" y="57"/>
                  </a:cubicBezTo>
                  <a:cubicBezTo>
                    <a:pt x="43" y="56"/>
                    <a:pt x="45" y="56"/>
                    <a:pt x="48" y="55"/>
                  </a:cubicBezTo>
                  <a:cubicBezTo>
                    <a:pt x="53" y="54"/>
                    <a:pt x="53" y="54"/>
                    <a:pt x="56" y="53"/>
                  </a:cubicBezTo>
                  <a:cubicBezTo>
                    <a:pt x="58" y="53"/>
                    <a:pt x="58" y="53"/>
                    <a:pt x="58" y="53"/>
                  </a:cubicBezTo>
                  <a:cubicBezTo>
                    <a:pt x="57" y="49"/>
                    <a:pt x="57" y="49"/>
                    <a:pt x="57" y="49"/>
                  </a:cubicBezTo>
                  <a:cubicBezTo>
                    <a:pt x="57" y="43"/>
                    <a:pt x="49" y="5"/>
                    <a:pt x="49" y="5"/>
                  </a:cubicBezTo>
                  <a:cubicBezTo>
                    <a:pt x="48" y="5"/>
                    <a:pt x="42" y="5"/>
                    <a:pt x="35" y="7"/>
                  </a:cubicBezTo>
                  <a:cubicBezTo>
                    <a:pt x="34" y="7"/>
                    <a:pt x="32" y="7"/>
                    <a:pt x="32" y="7"/>
                  </a:cubicBezTo>
                  <a:cubicBezTo>
                    <a:pt x="32" y="7"/>
                    <a:pt x="29" y="7"/>
                    <a:pt x="27" y="7"/>
                  </a:cubicBezTo>
                  <a:cubicBezTo>
                    <a:pt x="21" y="8"/>
                    <a:pt x="21" y="8"/>
                    <a:pt x="16" y="9"/>
                  </a:cubicBezTo>
                  <a:cubicBezTo>
                    <a:pt x="14" y="10"/>
                    <a:pt x="11" y="10"/>
                    <a:pt x="9" y="11"/>
                  </a:cubicBezTo>
                  <a:cubicBezTo>
                    <a:pt x="4" y="11"/>
                    <a:pt x="4" y="11"/>
                    <a:pt x="4" y="14"/>
                  </a:cubicBezTo>
                  <a:cubicBezTo>
                    <a:pt x="5" y="18"/>
                    <a:pt x="6" y="23"/>
                    <a:pt x="6" y="23"/>
                  </a:cubicBezTo>
                  <a:cubicBezTo>
                    <a:pt x="6" y="23"/>
                    <a:pt x="7" y="25"/>
                    <a:pt x="7" y="28"/>
                  </a:cubicBezTo>
                  <a:cubicBezTo>
                    <a:pt x="7" y="31"/>
                    <a:pt x="8" y="36"/>
                    <a:pt x="9" y="39"/>
                  </a:cubicBezTo>
                  <a:cubicBezTo>
                    <a:pt x="10" y="45"/>
                    <a:pt x="12" y="56"/>
                    <a:pt x="12" y="60"/>
                  </a:cubicBezTo>
                  <a:cubicBezTo>
                    <a:pt x="13" y="63"/>
                    <a:pt x="13" y="63"/>
                    <a:pt x="15" y="63"/>
                  </a:cubicBezTo>
                  <a:cubicBezTo>
                    <a:pt x="16" y="63"/>
                    <a:pt x="17" y="62"/>
                    <a:pt x="17" y="62"/>
                  </a:cubicBezTo>
                  <a:close/>
                  <a:moveTo>
                    <a:pt x="49" y="52"/>
                  </a:moveTo>
                  <a:cubicBezTo>
                    <a:pt x="48" y="52"/>
                    <a:pt x="47" y="51"/>
                    <a:pt x="46" y="51"/>
                  </a:cubicBezTo>
                  <a:cubicBezTo>
                    <a:pt x="45" y="50"/>
                    <a:pt x="44" y="50"/>
                    <a:pt x="44" y="50"/>
                  </a:cubicBezTo>
                  <a:cubicBezTo>
                    <a:pt x="44" y="50"/>
                    <a:pt x="43" y="49"/>
                    <a:pt x="44" y="47"/>
                  </a:cubicBezTo>
                  <a:cubicBezTo>
                    <a:pt x="44" y="46"/>
                    <a:pt x="44" y="45"/>
                    <a:pt x="43" y="43"/>
                  </a:cubicBezTo>
                  <a:cubicBezTo>
                    <a:pt x="42" y="40"/>
                    <a:pt x="42" y="40"/>
                    <a:pt x="43" y="40"/>
                  </a:cubicBezTo>
                  <a:cubicBezTo>
                    <a:pt x="43" y="39"/>
                    <a:pt x="44" y="39"/>
                    <a:pt x="44" y="39"/>
                  </a:cubicBezTo>
                  <a:cubicBezTo>
                    <a:pt x="44" y="39"/>
                    <a:pt x="45" y="38"/>
                    <a:pt x="45" y="38"/>
                  </a:cubicBezTo>
                  <a:cubicBezTo>
                    <a:pt x="45" y="37"/>
                    <a:pt x="52" y="36"/>
                    <a:pt x="53" y="36"/>
                  </a:cubicBezTo>
                  <a:cubicBezTo>
                    <a:pt x="53" y="37"/>
                    <a:pt x="53" y="38"/>
                    <a:pt x="54" y="40"/>
                  </a:cubicBezTo>
                  <a:cubicBezTo>
                    <a:pt x="54" y="42"/>
                    <a:pt x="54" y="44"/>
                    <a:pt x="55" y="45"/>
                  </a:cubicBezTo>
                  <a:cubicBezTo>
                    <a:pt x="55" y="47"/>
                    <a:pt x="55" y="48"/>
                    <a:pt x="55" y="48"/>
                  </a:cubicBezTo>
                  <a:cubicBezTo>
                    <a:pt x="55" y="48"/>
                    <a:pt x="55" y="49"/>
                    <a:pt x="55" y="49"/>
                  </a:cubicBezTo>
                  <a:cubicBezTo>
                    <a:pt x="55" y="50"/>
                    <a:pt x="55" y="50"/>
                    <a:pt x="53" y="51"/>
                  </a:cubicBezTo>
                  <a:cubicBezTo>
                    <a:pt x="51" y="52"/>
                    <a:pt x="50" y="52"/>
                    <a:pt x="49" y="52"/>
                  </a:cubicBezTo>
                  <a:close/>
                  <a:moveTo>
                    <a:pt x="51" y="48"/>
                  </a:moveTo>
                  <a:cubicBezTo>
                    <a:pt x="52" y="48"/>
                    <a:pt x="52" y="48"/>
                    <a:pt x="52" y="47"/>
                  </a:cubicBezTo>
                  <a:cubicBezTo>
                    <a:pt x="52" y="47"/>
                    <a:pt x="52" y="46"/>
                    <a:pt x="52" y="46"/>
                  </a:cubicBezTo>
                  <a:cubicBezTo>
                    <a:pt x="52" y="46"/>
                    <a:pt x="51" y="40"/>
                    <a:pt x="50" y="40"/>
                  </a:cubicBezTo>
                  <a:cubicBezTo>
                    <a:pt x="50" y="40"/>
                    <a:pt x="50" y="40"/>
                    <a:pt x="49" y="40"/>
                  </a:cubicBezTo>
                  <a:cubicBezTo>
                    <a:pt x="48" y="40"/>
                    <a:pt x="48" y="40"/>
                    <a:pt x="47" y="40"/>
                  </a:cubicBezTo>
                  <a:cubicBezTo>
                    <a:pt x="47" y="40"/>
                    <a:pt x="47" y="40"/>
                    <a:pt x="46" y="41"/>
                  </a:cubicBezTo>
                  <a:cubicBezTo>
                    <a:pt x="46" y="42"/>
                    <a:pt x="46" y="42"/>
                    <a:pt x="46" y="45"/>
                  </a:cubicBezTo>
                  <a:cubicBezTo>
                    <a:pt x="47" y="48"/>
                    <a:pt x="47" y="48"/>
                    <a:pt x="47" y="48"/>
                  </a:cubicBezTo>
                  <a:cubicBezTo>
                    <a:pt x="48" y="48"/>
                    <a:pt x="48" y="48"/>
                    <a:pt x="48" y="48"/>
                  </a:cubicBezTo>
                  <a:cubicBezTo>
                    <a:pt x="49" y="49"/>
                    <a:pt x="50" y="48"/>
                    <a:pt x="51" y="48"/>
                  </a:cubicBezTo>
                  <a:close/>
                  <a:moveTo>
                    <a:pt x="17" y="58"/>
                  </a:moveTo>
                  <a:cubicBezTo>
                    <a:pt x="17" y="57"/>
                    <a:pt x="17" y="57"/>
                    <a:pt x="16" y="53"/>
                  </a:cubicBezTo>
                  <a:cubicBezTo>
                    <a:pt x="15" y="49"/>
                    <a:pt x="15" y="48"/>
                    <a:pt x="15" y="47"/>
                  </a:cubicBezTo>
                  <a:cubicBezTo>
                    <a:pt x="16" y="46"/>
                    <a:pt x="16" y="45"/>
                    <a:pt x="17" y="45"/>
                  </a:cubicBezTo>
                  <a:cubicBezTo>
                    <a:pt x="19" y="44"/>
                    <a:pt x="23" y="44"/>
                    <a:pt x="25" y="44"/>
                  </a:cubicBezTo>
                  <a:cubicBezTo>
                    <a:pt x="25" y="45"/>
                    <a:pt x="26" y="45"/>
                    <a:pt x="25" y="46"/>
                  </a:cubicBezTo>
                  <a:cubicBezTo>
                    <a:pt x="25" y="47"/>
                    <a:pt x="26" y="50"/>
                    <a:pt x="27" y="53"/>
                  </a:cubicBezTo>
                  <a:cubicBezTo>
                    <a:pt x="27" y="54"/>
                    <a:pt x="27" y="54"/>
                    <a:pt x="27" y="55"/>
                  </a:cubicBezTo>
                  <a:cubicBezTo>
                    <a:pt x="26" y="56"/>
                    <a:pt x="23" y="57"/>
                    <a:pt x="21" y="57"/>
                  </a:cubicBezTo>
                  <a:cubicBezTo>
                    <a:pt x="19" y="57"/>
                    <a:pt x="19" y="57"/>
                    <a:pt x="18" y="58"/>
                  </a:cubicBezTo>
                  <a:cubicBezTo>
                    <a:pt x="18" y="58"/>
                    <a:pt x="18" y="58"/>
                    <a:pt x="17" y="58"/>
                  </a:cubicBezTo>
                  <a:close/>
                  <a:moveTo>
                    <a:pt x="23" y="52"/>
                  </a:moveTo>
                  <a:cubicBezTo>
                    <a:pt x="23" y="51"/>
                    <a:pt x="23" y="49"/>
                    <a:pt x="23" y="48"/>
                  </a:cubicBezTo>
                  <a:cubicBezTo>
                    <a:pt x="23" y="48"/>
                    <a:pt x="20" y="48"/>
                    <a:pt x="19" y="48"/>
                  </a:cubicBezTo>
                  <a:cubicBezTo>
                    <a:pt x="17" y="48"/>
                    <a:pt x="17" y="48"/>
                    <a:pt x="17" y="48"/>
                  </a:cubicBezTo>
                  <a:cubicBezTo>
                    <a:pt x="18" y="50"/>
                    <a:pt x="18" y="50"/>
                    <a:pt x="18" y="50"/>
                  </a:cubicBezTo>
                  <a:cubicBezTo>
                    <a:pt x="18" y="52"/>
                    <a:pt x="19" y="53"/>
                    <a:pt x="19" y="54"/>
                  </a:cubicBezTo>
                  <a:cubicBezTo>
                    <a:pt x="19" y="54"/>
                    <a:pt x="21" y="54"/>
                    <a:pt x="22" y="53"/>
                  </a:cubicBezTo>
                  <a:cubicBezTo>
                    <a:pt x="24" y="53"/>
                    <a:pt x="24" y="53"/>
                    <a:pt x="23" y="52"/>
                  </a:cubicBezTo>
                  <a:close/>
                  <a:moveTo>
                    <a:pt x="31" y="55"/>
                  </a:moveTo>
                  <a:cubicBezTo>
                    <a:pt x="31" y="54"/>
                    <a:pt x="31" y="53"/>
                    <a:pt x="30" y="52"/>
                  </a:cubicBezTo>
                  <a:cubicBezTo>
                    <a:pt x="30" y="50"/>
                    <a:pt x="29" y="48"/>
                    <a:pt x="29" y="47"/>
                  </a:cubicBezTo>
                  <a:cubicBezTo>
                    <a:pt x="29" y="45"/>
                    <a:pt x="29" y="45"/>
                    <a:pt x="29" y="44"/>
                  </a:cubicBezTo>
                  <a:cubicBezTo>
                    <a:pt x="30" y="42"/>
                    <a:pt x="30" y="42"/>
                    <a:pt x="33" y="41"/>
                  </a:cubicBezTo>
                  <a:cubicBezTo>
                    <a:pt x="35" y="40"/>
                    <a:pt x="37" y="40"/>
                    <a:pt x="37" y="41"/>
                  </a:cubicBezTo>
                  <a:cubicBezTo>
                    <a:pt x="37" y="41"/>
                    <a:pt x="37" y="41"/>
                    <a:pt x="38" y="41"/>
                  </a:cubicBezTo>
                  <a:cubicBezTo>
                    <a:pt x="38" y="41"/>
                    <a:pt x="39" y="41"/>
                    <a:pt x="39" y="41"/>
                  </a:cubicBezTo>
                  <a:cubicBezTo>
                    <a:pt x="40" y="42"/>
                    <a:pt x="41" y="45"/>
                    <a:pt x="41" y="45"/>
                  </a:cubicBezTo>
                  <a:cubicBezTo>
                    <a:pt x="41" y="45"/>
                    <a:pt x="41" y="46"/>
                    <a:pt x="41" y="47"/>
                  </a:cubicBezTo>
                  <a:cubicBezTo>
                    <a:pt x="42" y="48"/>
                    <a:pt x="42" y="50"/>
                    <a:pt x="42" y="51"/>
                  </a:cubicBezTo>
                  <a:cubicBezTo>
                    <a:pt x="42" y="51"/>
                    <a:pt x="41" y="52"/>
                    <a:pt x="40" y="52"/>
                  </a:cubicBezTo>
                  <a:cubicBezTo>
                    <a:pt x="39" y="52"/>
                    <a:pt x="37" y="53"/>
                    <a:pt x="37" y="53"/>
                  </a:cubicBezTo>
                  <a:cubicBezTo>
                    <a:pt x="36" y="53"/>
                    <a:pt x="35" y="53"/>
                    <a:pt x="35" y="53"/>
                  </a:cubicBezTo>
                  <a:cubicBezTo>
                    <a:pt x="35" y="53"/>
                    <a:pt x="34" y="54"/>
                    <a:pt x="34" y="54"/>
                  </a:cubicBezTo>
                  <a:cubicBezTo>
                    <a:pt x="34" y="54"/>
                    <a:pt x="34" y="54"/>
                    <a:pt x="33" y="54"/>
                  </a:cubicBezTo>
                  <a:cubicBezTo>
                    <a:pt x="33" y="54"/>
                    <a:pt x="33" y="54"/>
                    <a:pt x="33" y="55"/>
                  </a:cubicBezTo>
                  <a:cubicBezTo>
                    <a:pt x="32" y="55"/>
                    <a:pt x="32" y="55"/>
                    <a:pt x="31" y="55"/>
                  </a:cubicBezTo>
                  <a:close/>
                  <a:moveTo>
                    <a:pt x="38" y="49"/>
                  </a:moveTo>
                  <a:cubicBezTo>
                    <a:pt x="38" y="48"/>
                    <a:pt x="38" y="48"/>
                    <a:pt x="38" y="47"/>
                  </a:cubicBezTo>
                  <a:cubicBezTo>
                    <a:pt x="38" y="44"/>
                    <a:pt x="37" y="44"/>
                    <a:pt x="34" y="44"/>
                  </a:cubicBezTo>
                  <a:cubicBezTo>
                    <a:pt x="31" y="45"/>
                    <a:pt x="31" y="45"/>
                    <a:pt x="33" y="48"/>
                  </a:cubicBezTo>
                  <a:cubicBezTo>
                    <a:pt x="33" y="50"/>
                    <a:pt x="33" y="50"/>
                    <a:pt x="35" y="50"/>
                  </a:cubicBezTo>
                  <a:cubicBezTo>
                    <a:pt x="36" y="49"/>
                    <a:pt x="38" y="49"/>
                    <a:pt x="38" y="49"/>
                  </a:cubicBezTo>
                  <a:close/>
                  <a:moveTo>
                    <a:pt x="27" y="40"/>
                  </a:moveTo>
                  <a:cubicBezTo>
                    <a:pt x="27" y="39"/>
                    <a:pt x="27" y="39"/>
                    <a:pt x="27" y="40"/>
                  </a:cubicBezTo>
                  <a:cubicBezTo>
                    <a:pt x="26" y="40"/>
                    <a:pt x="26" y="39"/>
                    <a:pt x="26" y="39"/>
                  </a:cubicBezTo>
                  <a:cubicBezTo>
                    <a:pt x="25" y="38"/>
                    <a:pt x="25" y="38"/>
                    <a:pt x="26" y="37"/>
                  </a:cubicBezTo>
                  <a:cubicBezTo>
                    <a:pt x="26" y="37"/>
                    <a:pt x="25" y="32"/>
                    <a:pt x="25" y="32"/>
                  </a:cubicBezTo>
                  <a:cubicBezTo>
                    <a:pt x="24" y="31"/>
                    <a:pt x="25" y="29"/>
                    <a:pt x="25" y="28"/>
                  </a:cubicBezTo>
                  <a:cubicBezTo>
                    <a:pt x="26" y="28"/>
                    <a:pt x="26" y="28"/>
                    <a:pt x="27" y="28"/>
                  </a:cubicBezTo>
                  <a:cubicBezTo>
                    <a:pt x="27" y="28"/>
                    <a:pt x="28" y="27"/>
                    <a:pt x="28" y="27"/>
                  </a:cubicBezTo>
                  <a:cubicBezTo>
                    <a:pt x="28" y="27"/>
                    <a:pt x="29" y="27"/>
                    <a:pt x="30" y="27"/>
                  </a:cubicBezTo>
                  <a:cubicBezTo>
                    <a:pt x="31" y="26"/>
                    <a:pt x="33" y="26"/>
                    <a:pt x="33" y="26"/>
                  </a:cubicBezTo>
                  <a:cubicBezTo>
                    <a:pt x="34" y="25"/>
                    <a:pt x="35" y="25"/>
                    <a:pt x="36" y="27"/>
                  </a:cubicBezTo>
                  <a:cubicBezTo>
                    <a:pt x="36" y="29"/>
                    <a:pt x="36" y="29"/>
                    <a:pt x="36" y="30"/>
                  </a:cubicBezTo>
                  <a:cubicBezTo>
                    <a:pt x="36" y="30"/>
                    <a:pt x="36" y="32"/>
                    <a:pt x="36" y="33"/>
                  </a:cubicBezTo>
                  <a:cubicBezTo>
                    <a:pt x="36" y="36"/>
                    <a:pt x="36" y="36"/>
                    <a:pt x="36" y="37"/>
                  </a:cubicBezTo>
                  <a:cubicBezTo>
                    <a:pt x="36" y="38"/>
                    <a:pt x="36" y="38"/>
                    <a:pt x="35" y="38"/>
                  </a:cubicBezTo>
                  <a:cubicBezTo>
                    <a:pt x="35" y="38"/>
                    <a:pt x="35" y="38"/>
                    <a:pt x="34" y="38"/>
                  </a:cubicBezTo>
                  <a:cubicBezTo>
                    <a:pt x="34" y="39"/>
                    <a:pt x="27" y="40"/>
                    <a:pt x="27" y="40"/>
                  </a:cubicBezTo>
                  <a:close/>
                  <a:moveTo>
                    <a:pt x="31" y="35"/>
                  </a:moveTo>
                  <a:cubicBezTo>
                    <a:pt x="31" y="35"/>
                    <a:pt x="32" y="34"/>
                    <a:pt x="31" y="34"/>
                  </a:cubicBezTo>
                  <a:cubicBezTo>
                    <a:pt x="31" y="33"/>
                    <a:pt x="32" y="33"/>
                    <a:pt x="32" y="32"/>
                  </a:cubicBezTo>
                  <a:cubicBezTo>
                    <a:pt x="32" y="32"/>
                    <a:pt x="32" y="32"/>
                    <a:pt x="32" y="32"/>
                  </a:cubicBezTo>
                  <a:cubicBezTo>
                    <a:pt x="32" y="30"/>
                    <a:pt x="32" y="30"/>
                    <a:pt x="31" y="30"/>
                  </a:cubicBezTo>
                  <a:cubicBezTo>
                    <a:pt x="30" y="30"/>
                    <a:pt x="30" y="30"/>
                    <a:pt x="29" y="30"/>
                  </a:cubicBezTo>
                  <a:cubicBezTo>
                    <a:pt x="28" y="30"/>
                    <a:pt x="28" y="30"/>
                    <a:pt x="28" y="30"/>
                  </a:cubicBezTo>
                  <a:cubicBezTo>
                    <a:pt x="27" y="31"/>
                    <a:pt x="27" y="32"/>
                    <a:pt x="28" y="33"/>
                  </a:cubicBezTo>
                  <a:cubicBezTo>
                    <a:pt x="28" y="35"/>
                    <a:pt x="29" y="36"/>
                    <a:pt x="29" y="36"/>
                  </a:cubicBezTo>
                  <a:cubicBezTo>
                    <a:pt x="29" y="36"/>
                    <a:pt x="30" y="36"/>
                    <a:pt x="31" y="35"/>
                  </a:cubicBezTo>
                  <a:close/>
                  <a:moveTo>
                    <a:pt x="15" y="42"/>
                  </a:moveTo>
                  <a:cubicBezTo>
                    <a:pt x="15" y="41"/>
                    <a:pt x="14" y="40"/>
                    <a:pt x="13" y="35"/>
                  </a:cubicBezTo>
                  <a:cubicBezTo>
                    <a:pt x="13" y="31"/>
                    <a:pt x="13" y="30"/>
                    <a:pt x="13" y="30"/>
                  </a:cubicBezTo>
                  <a:cubicBezTo>
                    <a:pt x="13" y="30"/>
                    <a:pt x="14" y="30"/>
                    <a:pt x="14" y="30"/>
                  </a:cubicBezTo>
                  <a:cubicBezTo>
                    <a:pt x="16" y="29"/>
                    <a:pt x="20" y="28"/>
                    <a:pt x="21" y="29"/>
                  </a:cubicBezTo>
                  <a:cubicBezTo>
                    <a:pt x="22" y="29"/>
                    <a:pt x="22" y="30"/>
                    <a:pt x="23" y="32"/>
                  </a:cubicBezTo>
                  <a:cubicBezTo>
                    <a:pt x="23" y="32"/>
                    <a:pt x="23" y="34"/>
                    <a:pt x="23" y="36"/>
                  </a:cubicBezTo>
                  <a:cubicBezTo>
                    <a:pt x="23" y="38"/>
                    <a:pt x="24" y="39"/>
                    <a:pt x="23" y="39"/>
                  </a:cubicBezTo>
                  <a:cubicBezTo>
                    <a:pt x="23" y="40"/>
                    <a:pt x="22" y="40"/>
                    <a:pt x="20" y="40"/>
                  </a:cubicBezTo>
                  <a:cubicBezTo>
                    <a:pt x="19" y="41"/>
                    <a:pt x="18" y="41"/>
                    <a:pt x="18" y="41"/>
                  </a:cubicBezTo>
                  <a:cubicBezTo>
                    <a:pt x="18" y="41"/>
                    <a:pt x="16" y="42"/>
                    <a:pt x="15" y="42"/>
                  </a:cubicBezTo>
                  <a:close/>
                  <a:moveTo>
                    <a:pt x="20" y="35"/>
                  </a:moveTo>
                  <a:cubicBezTo>
                    <a:pt x="20" y="32"/>
                    <a:pt x="20" y="32"/>
                    <a:pt x="17" y="32"/>
                  </a:cubicBezTo>
                  <a:cubicBezTo>
                    <a:pt x="16" y="32"/>
                    <a:pt x="16" y="33"/>
                    <a:pt x="16" y="36"/>
                  </a:cubicBezTo>
                  <a:cubicBezTo>
                    <a:pt x="17" y="38"/>
                    <a:pt x="17" y="38"/>
                    <a:pt x="17" y="38"/>
                  </a:cubicBezTo>
                  <a:cubicBezTo>
                    <a:pt x="19" y="38"/>
                    <a:pt x="19" y="38"/>
                    <a:pt x="19" y="38"/>
                  </a:cubicBezTo>
                  <a:cubicBezTo>
                    <a:pt x="21" y="37"/>
                    <a:pt x="21" y="37"/>
                    <a:pt x="21" y="37"/>
                  </a:cubicBezTo>
                  <a:lnTo>
                    <a:pt x="20" y="35"/>
                  </a:lnTo>
                  <a:close/>
                  <a:moveTo>
                    <a:pt x="45" y="36"/>
                  </a:moveTo>
                  <a:cubicBezTo>
                    <a:pt x="44" y="36"/>
                    <a:pt x="43" y="36"/>
                    <a:pt x="43" y="36"/>
                  </a:cubicBezTo>
                  <a:cubicBezTo>
                    <a:pt x="43" y="35"/>
                    <a:pt x="43" y="35"/>
                    <a:pt x="42" y="36"/>
                  </a:cubicBezTo>
                  <a:cubicBezTo>
                    <a:pt x="41" y="37"/>
                    <a:pt x="40" y="36"/>
                    <a:pt x="40" y="31"/>
                  </a:cubicBezTo>
                  <a:cubicBezTo>
                    <a:pt x="40" y="31"/>
                    <a:pt x="39" y="30"/>
                    <a:pt x="39" y="30"/>
                  </a:cubicBezTo>
                  <a:cubicBezTo>
                    <a:pt x="39" y="28"/>
                    <a:pt x="38" y="26"/>
                    <a:pt x="38" y="25"/>
                  </a:cubicBezTo>
                  <a:cubicBezTo>
                    <a:pt x="38" y="25"/>
                    <a:pt x="38" y="24"/>
                    <a:pt x="39" y="24"/>
                  </a:cubicBezTo>
                  <a:cubicBezTo>
                    <a:pt x="40" y="23"/>
                    <a:pt x="48" y="22"/>
                    <a:pt x="49" y="23"/>
                  </a:cubicBezTo>
                  <a:cubicBezTo>
                    <a:pt x="49" y="23"/>
                    <a:pt x="49" y="24"/>
                    <a:pt x="50" y="28"/>
                  </a:cubicBezTo>
                  <a:cubicBezTo>
                    <a:pt x="50" y="30"/>
                    <a:pt x="50" y="32"/>
                    <a:pt x="51" y="33"/>
                  </a:cubicBezTo>
                  <a:cubicBezTo>
                    <a:pt x="51" y="35"/>
                    <a:pt x="49" y="36"/>
                    <a:pt x="45" y="36"/>
                  </a:cubicBezTo>
                  <a:close/>
                  <a:moveTo>
                    <a:pt x="47" y="31"/>
                  </a:moveTo>
                  <a:cubicBezTo>
                    <a:pt x="47" y="30"/>
                    <a:pt x="47" y="30"/>
                    <a:pt x="47" y="30"/>
                  </a:cubicBezTo>
                  <a:cubicBezTo>
                    <a:pt x="48" y="30"/>
                    <a:pt x="47" y="29"/>
                    <a:pt x="47" y="29"/>
                  </a:cubicBezTo>
                  <a:cubicBezTo>
                    <a:pt x="47" y="29"/>
                    <a:pt x="47" y="28"/>
                    <a:pt x="47" y="28"/>
                  </a:cubicBezTo>
                  <a:cubicBezTo>
                    <a:pt x="47" y="28"/>
                    <a:pt x="47" y="28"/>
                    <a:pt x="47" y="28"/>
                  </a:cubicBezTo>
                  <a:cubicBezTo>
                    <a:pt x="47" y="28"/>
                    <a:pt x="47" y="29"/>
                    <a:pt x="47" y="28"/>
                  </a:cubicBezTo>
                  <a:cubicBezTo>
                    <a:pt x="47" y="28"/>
                    <a:pt x="47" y="28"/>
                    <a:pt x="47" y="27"/>
                  </a:cubicBezTo>
                  <a:cubicBezTo>
                    <a:pt x="47" y="26"/>
                    <a:pt x="47" y="26"/>
                    <a:pt x="46" y="26"/>
                  </a:cubicBezTo>
                  <a:cubicBezTo>
                    <a:pt x="45" y="26"/>
                    <a:pt x="44" y="26"/>
                    <a:pt x="43" y="26"/>
                  </a:cubicBezTo>
                  <a:cubicBezTo>
                    <a:pt x="43" y="26"/>
                    <a:pt x="42" y="26"/>
                    <a:pt x="42" y="26"/>
                  </a:cubicBezTo>
                  <a:cubicBezTo>
                    <a:pt x="42" y="26"/>
                    <a:pt x="42" y="26"/>
                    <a:pt x="42" y="26"/>
                  </a:cubicBezTo>
                  <a:cubicBezTo>
                    <a:pt x="41" y="27"/>
                    <a:pt x="41" y="27"/>
                    <a:pt x="42" y="29"/>
                  </a:cubicBezTo>
                  <a:cubicBezTo>
                    <a:pt x="42" y="31"/>
                    <a:pt x="43" y="32"/>
                    <a:pt x="43" y="33"/>
                  </a:cubicBezTo>
                  <a:cubicBezTo>
                    <a:pt x="43" y="33"/>
                    <a:pt x="44" y="33"/>
                    <a:pt x="45" y="32"/>
                  </a:cubicBezTo>
                  <a:cubicBezTo>
                    <a:pt x="47" y="32"/>
                    <a:pt x="47" y="32"/>
                    <a:pt x="47" y="31"/>
                  </a:cubicBezTo>
                  <a:close/>
                  <a:moveTo>
                    <a:pt x="43" y="18"/>
                  </a:moveTo>
                  <a:cubicBezTo>
                    <a:pt x="42" y="18"/>
                    <a:pt x="41" y="18"/>
                    <a:pt x="41" y="18"/>
                  </a:cubicBezTo>
                  <a:cubicBezTo>
                    <a:pt x="40" y="18"/>
                    <a:pt x="38" y="18"/>
                    <a:pt x="36" y="19"/>
                  </a:cubicBezTo>
                  <a:cubicBezTo>
                    <a:pt x="34" y="19"/>
                    <a:pt x="32" y="19"/>
                    <a:pt x="31" y="20"/>
                  </a:cubicBezTo>
                  <a:cubicBezTo>
                    <a:pt x="30" y="20"/>
                    <a:pt x="27" y="20"/>
                    <a:pt x="24" y="20"/>
                  </a:cubicBezTo>
                  <a:cubicBezTo>
                    <a:pt x="21" y="21"/>
                    <a:pt x="18" y="21"/>
                    <a:pt x="17" y="22"/>
                  </a:cubicBezTo>
                  <a:cubicBezTo>
                    <a:pt x="16" y="22"/>
                    <a:pt x="15" y="22"/>
                    <a:pt x="13" y="22"/>
                  </a:cubicBezTo>
                  <a:cubicBezTo>
                    <a:pt x="11" y="23"/>
                    <a:pt x="11" y="23"/>
                    <a:pt x="10" y="22"/>
                  </a:cubicBezTo>
                  <a:cubicBezTo>
                    <a:pt x="9" y="21"/>
                    <a:pt x="9" y="20"/>
                    <a:pt x="9" y="17"/>
                  </a:cubicBezTo>
                  <a:cubicBezTo>
                    <a:pt x="8" y="13"/>
                    <a:pt x="9" y="12"/>
                    <a:pt x="11" y="12"/>
                  </a:cubicBezTo>
                  <a:cubicBezTo>
                    <a:pt x="12" y="12"/>
                    <a:pt x="13" y="11"/>
                    <a:pt x="14" y="11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5" y="11"/>
                    <a:pt x="16" y="11"/>
                    <a:pt x="16" y="11"/>
                  </a:cubicBezTo>
                  <a:cubicBezTo>
                    <a:pt x="16" y="10"/>
                    <a:pt x="24" y="9"/>
                    <a:pt x="27" y="9"/>
                  </a:cubicBezTo>
                  <a:cubicBezTo>
                    <a:pt x="27" y="9"/>
                    <a:pt x="29" y="8"/>
                    <a:pt x="31" y="8"/>
                  </a:cubicBezTo>
                  <a:cubicBezTo>
                    <a:pt x="33" y="8"/>
                    <a:pt x="35" y="8"/>
                    <a:pt x="36" y="8"/>
                  </a:cubicBezTo>
                  <a:cubicBezTo>
                    <a:pt x="37" y="8"/>
                    <a:pt x="39" y="8"/>
                    <a:pt x="40" y="7"/>
                  </a:cubicBezTo>
                  <a:cubicBezTo>
                    <a:pt x="43" y="7"/>
                    <a:pt x="46" y="6"/>
                    <a:pt x="47" y="7"/>
                  </a:cubicBezTo>
                  <a:cubicBezTo>
                    <a:pt x="47" y="7"/>
                    <a:pt x="48" y="16"/>
                    <a:pt x="48" y="17"/>
                  </a:cubicBezTo>
                  <a:cubicBezTo>
                    <a:pt x="48" y="18"/>
                    <a:pt x="47" y="18"/>
                    <a:pt x="43" y="18"/>
                  </a:cubicBezTo>
                  <a:close/>
                  <a:moveTo>
                    <a:pt x="45" y="12"/>
                  </a:moveTo>
                  <a:cubicBezTo>
                    <a:pt x="45" y="11"/>
                    <a:pt x="44" y="10"/>
                    <a:pt x="44" y="10"/>
                  </a:cubicBezTo>
                  <a:cubicBezTo>
                    <a:pt x="44" y="10"/>
                    <a:pt x="43" y="10"/>
                    <a:pt x="42" y="11"/>
                  </a:cubicBezTo>
                  <a:cubicBezTo>
                    <a:pt x="40" y="12"/>
                    <a:pt x="40" y="12"/>
                    <a:pt x="39" y="11"/>
                  </a:cubicBezTo>
                  <a:cubicBezTo>
                    <a:pt x="38" y="10"/>
                    <a:pt x="37" y="10"/>
                    <a:pt x="35" y="11"/>
                  </a:cubicBezTo>
                  <a:cubicBezTo>
                    <a:pt x="31" y="12"/>
                    <a:pt x="25" y="12"/>
                    <a:pt x="24" y="12"/>
                  </a:cubicBezTo>
                  <a:cubicBezTo>
                    <a:pt x="22" y="12"/>
                    <a:pt x="18" y="13"/>
                    <a:pt x="15" y="14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4" y="19"/>
                    <a:pt x="15" y="19"/>
                    <a:pt x="16" y="19"/>
                  </a:cubicBezTo>
                  <a:cubicBezTo>
                    <a:pt x="16" y="19"/>
                    <a:pt x="20" y="18"/>
                    <a:pt x="25" y="17"/>
                  </a:cubicBezTo>
                  <a:cubicBezTo>
                    <a:pt x="34" y="16"/>
                    <a:pt x="43" y="14"/>
                    <a:pt x="44" y="14"/>
                  </a:cubicBezTo>
                  <a:cubicBezTo>
                    <a:pt x="44" y="14"/>
                    <a:pt x="44" y="14"/>
                    <a:pt x="45" y="15"/>
                  </a:cubicBezTo>
                  <a:cubicBezTo>
                    <a:pt x="45" y="15"/>
                    <a:pt x="45" y="14"/>
                    <a:pt x="45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1" name="Freeform 337"/>
            <p:cNvSpPr>
              <a:spLocks noEditPoints="1"/>
            </p:cNvSpPr>
            <p:nvPr/>
          </p:nvSpPr>
          <p:spPr bwMode="auto">
            <a:xfrm>
              <a:off x="2336" y="1229"/>
              <a:ext cx="167" cy="75"/>
            </a:xfrm>
            <a:custGeom>
              <a:avLst/>
              <a:gdLst>
                <a:gd name="T0" fmla="*/ 4 w 132"/>
                <a:gd name="T1" fmla="*/ 54 h 59"/>
                <a:gd name="T2" fmla="*/ 12 w 132"/>
                <a:gd name="T3" fmla="*/ 48 h 59"/>
                <a:gd name="T4" fmla="*/ 18 w 132"/>
                <a:gd name="T5" fmla="*/ 43 h 59"/>
                <a:gd name="T6" fmla="*/ 27 w 132"/>
                <a:gd name="T7" fmla="*/ 38 h 59"/>
                <a:gd name="T8" fmla="*/ 40 w 132"/>
                <a:gd name="T9" fmla="*/ 33 h 59"/>
                <a:gd name="T10" fmla="*/ 51 w 132"/>
                <a:gd name="T11" fmla="*/ 28 h 59"/>
                <a:gd name="T12" fmla="*/ 68 w 132"/>
                <a:gd name="T13" fmla="*/ 21 h 59"/>
                <a:gd name="T14" fmla="*/ 82 w 132"/>
                <a:gd name="T15" fmla="*/ 15 h 59"/>
                <a:gd name="T16" fmla="*/ 107 w 132"/>
                <a:gd name="T17" fmla="*/ 7 h 59"/>
                <a:gd name="T18" fmla="*/ 128 w 132"/>
                <a:gd name="T19" fmla="*/ 1 h 59"/>
                <a:gd name="T20" fmla="*/ 124 w 132"/>
                <a:gd name="T21" fmla="*/ 15 h 59"/>
                <a:gd name="T22" fmla="*/ 115 w 132"/>
                <a:gd name="T23" fmla="*/ 18 h 59"/>
                <a:gd name="T24" fmla="*/ 99 w 132"/>
                <a:gd name="T25" fmla="*/ 24 h 59"/>
                <a:gd name="T26" fmla="*/ 86 w 132"/>
                <a:gd name="T27" fmla="*/ 29 h 59"/>
                <a:gd name="T28" fmla="*/ 76 w 132"/>
                <a:gd name="T29" fmla="*/ 33 h 59"/>
                <a:gd name="T30" fmla="*/ 55 w 132"/>
                <a:gd name="T31" fmla="*/ 41 h 59"/>
                <a:gd name="T32" fmla="*/ 44 w 132"/>
                <a:gd name="T33" fmla="*/ 46 h 59"/>
                <a:gd name="T34" fmla="*/ 27 w 132"/>
                <a:gd name="T35" fmla="*/ 53 h 59"/>
                <a:gd name="T36" fmla="*/ 17 w 132"/>
                <a:gd name="T37" fmla="*/ 55 h 59"/>
                <a:gd name="T38" fmla="*/ 6 w 132"/>
                <a:gd name="T39" fmla="*/ 58 h 59"/>
                <a:gd name="T40" fmla="*/ 7 w 132"/>
                <a:gd name="T41" fmla="*/ 53 h 59"/>
                <a:gd name="T42" fmla="*/ 22 w 132"/>
                <a:gd name="T43" fmla="*/ 52 h 59"/>
                <a:gd name="T44" fmla="*/ 24 w 132"/>
                <a:gd name="T45" fmla="*/ 48 h 59"/>
                <a:gd name="T46" fmla="*/ 12 w 132"/>
                <a:gd name="T47" fmla="*/ 50 h 59"/>
                <a:gd name="T48" fmla="*/ 34 w 132"/>
                <a:gd name="T49" fmla="*/ 48 h 59"/>
                <a:gd name="T50" fmla="*/ 43 w 132"/>
                <a:gd name="T51" fmla="*/ 45 h 59"/>
                <a:gd name="T52" fmla="*/ 47 w 132"/>
                <a:gd name="T53" fmla="*/ 42 h 59"/>
                <a:gd name="T54" fmla="*/ 63 w 132"/>
                <a:gd name="T55" fmla="*/ 36 h 59"/>
                <a:gd name="T56" fmla="*/ 70 w 132"/>
                <a:gd name="T57" fmla="*/ 33 h 59"/>
                <a:gd name="T58" fmla="*/ 78 w 132"/>
                <a:gd name="T59" fmla="*/ 30 h 59"/>
                <a:gd name="T60" fmla="*/ 95 w 132"/>
                <a:gd name="T61" fmla="*/ 23 h 59"/>
                <a:gd name="T62" fmla="*/ 110 w 132"/>
                <a:gd name="T63" fmla="*/ 18 h 59"/>
                <a:gd name="T64" fmla="*/ 124 w 132"/>
                <a:gd name="T65" fmla="*/ 13 h 59"/>
                <a:gd name="T66" fmla="*/ 110 w 132"/>
                <a:gd name="T67" fmla="*/ 16 h 59"/>
                <a:gd name="T68" fmla="*/ 82 w 132"/>
                <a:gd name="T69" fmla="*/ 26 h 59"/>
                <a:gd name="T70" fmla="*/ 73 w 132"/>
                <a:gd name="T71" fmla="*/ 30 h 59"/>
                <a:gd name="T72" fmla="*/ 49 w 132"/>
                <a:gd name="T73" fmla="*/ 39 h 59"/>
                <a:gd name="T74" fmla="*/ 26 w 132"/>
                <a:gd name="T75" fmla="*/ 46 h 59"/>
                <a:gd name="T76" fmla="*/ 37 w 132"/>
                <a:gd name="T77" fmla="*/ 43 h 59"/>
                <a:gd name="T78" fmla="*/ 55 w 132"/>
                <a:gd name="T79" fmla="*/ 35 h 59"/>
                <a:gd name="T80" fmla="*/ 65 w 132"/>
                <a:gd name="T81" fmla="*/ 31 h 59"/>
                <a:gd name="T82" fmla="*/ 79 w 132"/>
                <a:gd name="T83" fmla="*/ 25 h 59"/>
                <a:gd name="T84" fmla="*/ 100 w 132"/>
                <a:gd name="T85" fmla="*/ 17 h 59"/>
                <a:gd name="T86" fmla="*/ 115 w 132"/>
                <a:gd name="T87" fmla="*/ 13 h 59"/>
                <a:gd name="T88" fmla="*/ 119 w 132"/>
                <a:gd name="T89" fmla="*/ 8 h 59"/>
                <a:gd name="T90" fmla="*/ 108 w 132"/>
                <a:gd name="T91" fmla="*/ 12 h 59"/>
                <a:gd name="T92" fmla="*/ 97 w 132"/>
                <a:gd name="T93" fmla="*/ 16 h 59"/>
                <a:gd name="T94" fmla="*/ 90 w 132"/>
                <a:gd name="T95" fmla="*/ 18 h 59"/>
                <a:gd name="T96" fmla="*/ 79 w 132"/>
                <a:gd name="T97" fmla="*/ 23 h 59"/>
                <a:gd name="T98" fmla="*/ 62 w 132"/>
                <a:gd name="T99" fmla="*/ 30 h 59"/>
                <a:gd name="T100" fmla="*/ 39 w 132"/>
                <a:gd name="T101" fmla="*/ 40 h 59"/>
                <a:gd name="T102" fmla="*/ 31 w 132"/>
                <a:gd name="T103" fmla="*/ 41 h 59"/>
                <a:gd name="T104" fmla="*/ 62 w 132"/>
                <a:gd name="T105" fmla="*/ 28 h 59"/>
                <a:gd name="T106" fmla="*/ 69 w 132"/>
                <a:gd name="T107" fmla="*/ 25 h 59"/>
                <a:gd name="T108" fmla="*/ 82 w 132"/>
                <a:gd name="T109" fmla="*/ 20 h 59"/>
                <a:gd name="T110" fmla="*/ 89 w 132"/>
                <a:gd name="T111" fmla="*/ 17 h 59"/>
                <a:gd name="T112" fmla="*/ 97 w 132"/>
                <a:gd name="T113" fmla="*/ 14 h 59"/>
                <a:gd name="T114" fmla="*/ 110 w 132"/>
                <a:gd name="T115" fmla="*/ 10 h 59"/>
                <a:gd name="T116" fmla="*/ 119 w 132"/>
                <a:gd name="T117" fmla="*/ 7 h 59"/>
                <a:gd name="T118" fmla="*/ 94 w 132"/>
                <a:gd name="T119" fmla="*/ 13 h 59"/>
                <a:gd name="T120" fmla="*/ 70 w 132"/>
                <a:gd name="T121" fmla="*/ 22 h 59"/>
                <a:gd name="T122" fmla="*/ 56 w 132"/>
                <a:gd name="T123" fmla="*/ 28 h 59"/>
                <a:gd name="T124" fmla="*/ 25 w 132"/>
                <a:gd name="T125" fmla="*/ 41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32" h="59">
                  <a:moveTo>
                    <a:pt x="0" y="58"/>
                  </a:moveTo>
                  <a:cubicBezTo>
                    <a:pt x="0" y="58"/>
                    <a:pt x="0" y="58"/>
                    <a:pt x="0" y="58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1" y="57"/>
                    <a:pt x="1" y="57"/>
                    <a:pt x="1" y="57"/>
                  </a:cubicBezTo>
                  <a:cubicBezTo>
                    <a:pt x="1" y="57"/>
                    <a:pt x="1" y="57"/>
                    <a:pt x="1" y="57"/>
                  </a:cubicBezTo>
                  <a:cubicBezTo>
                    <a:pt x="1" y="57"/>
                    <a:pt x="2" y="56"/>
                    <a:pt x="2" y="56"/>
                  </a:cubicBezTo>
                  <a:cubicBezTo>
                    <a:pt x="3" y="56"/>
                    <a:pt x="3" y="55"/>
                    <a:pt x="3" y="56"/>
                  </a:cubicBezTo>
                  <a:cubicBezTo>
                    <a:pt x="3" y="56"/>
                    <a:pt x="3" y="56"/>
                    <a:pt x="3" y="55"/>
                  </a:cubicBezTo>
                  <a:cubicBezTo>
                    <a:pt x="3" y="55"/>
                    <a:pt x="3" y="55"/>
                    <a:pt x="3" y="55"/>
                  </a:cubicBezTo>
                  <a:cubicBezTo>
                    <a:pt x="4" y="55"/>
                    <a:pt x="4" y="55"/>
                    <a:pt x="4" y="55"/>
                  </a:cubicBezTo>
                  <a:cubicBezTo>
                    <a:pt x="3" y="55"/>
                    <a:pt x="3" y="55"/>
                    <a:pt x="4" y="55"/>
                  </a:cubicBezTo>
                  <a:cubicBezTo>
                    <a:pt x="4" y="55"/>
                    <a:pt x="4" y="54"/>
                    <a:pt x="4" y="54"/>
                  </a:cubicBezTo>
                  <a:cubicBezTo>
                    <a:pt x="4" y="54"/>
                    <a:pt x="5" y="54"/>
                    <a:pt x="5" y="54"/>
                  </a:cubicBezTo>
                  <a:cubicBezTo>
                    <a:pt x="5" y="54"/>
                    <a:pt x="5" y="53"/>
                    <a:pt x="5" y="53"/>
                  </a:cubicBezTo>
                  <a:cubicBezTo>
                    <a:pt x="5" y="53"/>
                    <a:pt x="5" y="53"/>
                    <a:pt x="5" y="53"/>
                  </a:cubicBezTo>
                  <a:cubicBezTo>
                    <a:pt x="5" y="53"/>
                    <a:pt x="6" y="53"/>
                    <a:pt x="6" y="53"/>
                  </a:cubicBezTo>
                  <a:cubicBezTo>
                    <a:pt x="5" y="53"/>
                    <a:pt x="6" y="52"/>
                    <a:pt x="7" y="52"/>
                  </a:cubicBezTo>
                  <a:cubicBezTo>
                    <a:pt x="7" y="52"/>
                    <a:pt x="8" y="51"/>
                    <a:pt x="7" y="51"/>
                  </a:cubicBezTo>
                  <a:cubicBezTo>
                    <a:pt x="7" y="51"/>
                    <a:pt x="8" y="51"/>
                    <a:pt x="8" y="51"/>
                  </a:cubicBezTo>
                  <a:cubicBezTo>
                    <a:pt x="9" y="51"/>
                    <a:pt x="9" y="51"/>
                    <a:pt x="9" y="51"/>
                  </a:cubicBezTo>
                  <a:cubicBezTo>
                    <a:pt x="9" y="51"/>
                    <a:pt x="9" y="51"/>
                    <a:pt x="9" y="50"/>
                  </a:cubicBezTo>
                  <a:cubicBezTo>
                    <a:pt x="10" y="50"/>
                    <a:pt x="11" y="49"/>
                    <a:pt x="11" y="49"/>
                  </a:cubicBezTo>
                  <a:cubicBezTo>
                    <a:pt x="11" y="49"/>
                    <a:pt x="11" y="49"/>
                    <a:pt x="11" y="49"/>
                  </a:cubicBezTo>
                  <a:cubicBezTo>
                    <a:pt x="11" y="48"/>
                    <a:pt x="11" y="48"/>
                    <a:pt x="12" y="48"/>
                  </a:cubicBezTo>
                  <a:cubicBezTo>
                    <a:pt x="12" y="48"/>
                    <a:pt x="12" y="48"/>
                    <a:pt x="12" y="48"/>
                  </a:cubicBezTo>
                  <a:cubicBezTo>
                    <a:pt x="12" y="48"/>
                    <a:pt x="12" y="48"/>
                    <a:pt x="12" y="48"/>
                  </a:cubicBezTo>
                  <a:cubicBezTo>
                    <a:pt x="12" y="48"/>
                    <a:pt x="13" y="48"/>
                    <a:pt x="13" y="48"/>
                  </a:cubicBezTo>
                  <a:cubicBezTo>
                    <a:pt x="13" y="48"/>
                    <a:pt x="13" y="47"/>
                    <a:pt x="13" y="47"/>
                  </a:cubicBezTo>
                  <a:cubicBezTo>
                    <a:pt x="14" y="47"/>
                    <a:pt x="14" y="47"/>
                    <a:pt x="14" y="46"/>
                  </a:cubicBezTo>
                  <a:cubicBezTo>
                    <a:pt x="15" y="46"/>
                    <a:pt x="15" y="46"/>
                    <a:pt x="15" y="46"/>
                  </a:cubicBezTo>
                  <a:cubicBezTo>
                    <a:pt x="15" y="46"/>
                    <a:pt x="15" y="46"/>
                    <a:pt x="15" y="46"/>
                  </a:cubicBezTo>
                  <a:cubicBezTo>
                    <a:pt x="15" y="46"/>
                    <a:pt x="15" y="45"/>
                    <a:pt x="16" y="45"/>
                  </a:cubicBezTo>
                  <a:cubicBezTo>
                    <a:pt x="16" y="45"/>
                    <a:pt x="16" y="45"/>
                    <a:pt x="17" y="45"/>
                  </a:cubicBezTo>
                  <a:cubicBezTo>
                    <a:pt x="17" y="44"/>
                    <a:pt x="18" y="44"/>
                    <a:pt x="18" y="44"/>
                  </a:cubicBezTo>
                  <a:cubicBezTo>
                    <a:pt x="18" y="44"/>
                    <a:pt x="18" y="44"/>
                    <a:pt x="18" y="44"/>
                  </a:cubicBezTo>
                  <a:cubicBezTo>
                    <a:pt x="18" y="43"/>
                    <a:pt x="18" y="43"/>
                    <a:pt x="18" y="43"/>
                  </a:cubicBezTo>
                  <a:cubicBezTo>
                    <a:pt x="18" y="43"/>
                    <a:pt x="19" y="43"/>
                    <a:pt x="19" y="43"/>
                  </a:cubicBezTo>
                  <a:cubicBezTo>
                    <a:pt x="20" y="42"/>
                    <a:pt x="20" y="42"/>
                    <a:pt x="22" y="41"/>
                  </a:cubicBezTo>
                  <a:cubicBezTo>
                    <a:pt x="22" y="41"/>
                    <a:pt x="22" y="41"/>
                    <a:pt x="22" y="41"/>
                  </a:cubicBezTo>
                  <a:cubicBezTo>
                    <a:pt x="22" y="40"/>
                    <a:pt x="22" y="40"/>
                    <a:pt x="22" y="40"/>
                  </a:cubicBezTo>
                  <a:cubicBezTo>
                    <a:pt x="22" y="41"/>
                    <a:pt x="23" y="41"/>
                    <a:pt x="23" y="40"/>
                  </a:cubicBezTo>
                  <a:cubicBezTo>
                    <a:pt x="23" y="40"/>
                    <a:pt x="23" y="40"/>
                    <a:pt x="24" y="40"/>
                  </a:cubicBezTo>
                  <a:cubicBezTo>
                    <a:pt x="24" y="40"/>
                    <a:pt x="25" y="40"/>
                    <a:pt x="25" y="39"/>
                  </a:cubicBezTo>
                  <a:cubicBezTo>
                    <a:pt x="25" y="39"/>
                    <a:pt x="25" y="39"/>
                    <a:pt x="25" y="39"/>
                  </a:cubicBezTo>
                  <a:cubicBezTo>
                    <a:pt x="26" y="39"/>
                    <a:pt x="26" y="39"/>
                    <a:pt x="26" y="39"/>
                  </a:cubicBezTo>
                  <a:cubicBezTo>
                    <a:pt x="25" y="39"/>
                    <a:pt x="26" y="39"/>
                    <a:pt x="26" y="39"/>
                  </a:cubicBezTo>
                  <a:cubicBezTo>
                    <a:pt x="26" y="39"/>
                    <a:pt x="26" y="39"/>
                    <a:pt x="27" y="39"/>
                  </a:cubicBezTo>
                  <a:cubicBezTo>
                    <a:pt x="27" y="38"/>
                    <a:pt x="27" y="38"/>
                    <a:pt x="27" y="38"/>
                  </a:cubicBezTo>
                  <a:cubicBezTo>
                    <a:pt x="27" y="38"/>
                    <a:pt x="27" y="38"/>
                    <a:pt x="28" y="38"/>
                  </a:cubicBezTo>
                  <a:cubicBezTo>
                    <a:pt x="28" y="38"/>
                    <a:pt x="30" y="37"/>
                    <a:pt x="30" y="37"/>
                  </a:cubicBezTo>
                  <a:cubicBezTo>
                    <a:pt x="30" y="37"/>
                    <a:pt x="31" y="37"/>
                    <a:pt x="31" y="37"/>
                  </a:cubicBezTo>
                  <a:cubicBezTo>
                    <a:pt x="31" y="36"/>
                    <a:pt x="31" y="36"/>
                    <a:pt x="31" y="36"/>
                  </a:cubicBezTo>
                  <a:cubicBezTo>
                    <a:pt x="32" y="36"/>
                    <a:pt x="32" y="36"/>
                    <a:pt x="32" y="36"/>
                  </a:cubicBezTo>
                  <a:cubicBezTo>
                    <a:pt x="33" y="35"/>
                    <a:pt x="33" y="35"/>
                    <a:pt x="33" y="36"/>
                  </a:cubicBezTo>
                  <a:cubicBezTo>
                    <a:pt x="33" y="36"/>
                    <a:pt x="33" y="36"/>
                    <a:pt x="34" y="35"/>
                  </a:cubicBezTo>
                  <a:cubicBezTo>
                    <a:pt x="35" y="35"/>
                    <a:pt x="36" y="34"/>
                    <a:pt x="36" y="34"/>
                  </a:cubicBezTo>
                  <a:cubicBezTo>
                    <a:pt x="36" y="35"/>
                    <a:pt x="36" y="35"/>
                    <a:pt x="36" y="34"/>
                  </a:cubicBezTo>
                  <a:cubicBezTo>
                    <a:pt x="36" y="34"/>
                    <a:pt x="36" y="34"/>
                    <a:pt x="37" y="34"/>
                  </a:cubicBezTo>
                  <a:cubicBezTo>
                    <a:pt x="37" y="34"/>
                    <a:pt x="37" y="34"/>
                    <a:pt x="37" y="34"/>
                  </a:cubicBezTo>
                  <a:cubicBezTo>
                    <a:pt x="37" y="34"/>
                    <a:pt x="38" y="34"/>
                    <a:pt x="40" y="33"/>
                  </a:cubicBezTo>
                  <a:cubicBezTo>
                    <a:pt x="42" y="32"/>
                    <a:pt x="42" y="32"/>
                    <a:pt x="42" y="32"/>
                  </a:cubicBezTo>
                  <a:cubicBezTo>
                    <a:pt x="43" y="31"/>
                    <a:pt x="43" y="31"/>
                    <a:pt x="43" y="32"/>
                  </a:cubicBezTo>
                  <a:cubicBezTo>
                    <a:pt x="43" y="32"/>
                    <a:pt x="43" y="32"/>
                    <a:pt x="43" y="32"/>
                  </a:cubicBezTo>
                  <a:cubicBezTo>
                    <a:pt x="43" y="32"/>
                    <a:pt x="43" y="32"/>
                    <a:pt x="43" y="31"/>
                  </a:cubicBezTo>
                  <a:cubicBezTo>
                    <a:pt x="43" y="31"/>
                    <a:pt x="43" y="31"/>
                    <a:pt x="43" y="31"/>
                  </a:cubicBezTo>
                  <a:cubicBezTo>
                    <a:pt x="44" y="32"/>
                    <a:pt x="44" y="32"/>
                    <a:pt x="44" y="31"/>
                  </a:cubicBezTo>
                  <a:cubicBezTo>
                    <a:pt x="44" y="31"/>
                    <a:pt x="45" y="31"/>
                    <a:pt x="46" y="30"/>
                  </a:cubicBezTo>
                  <a:cubicBezTo>
                    <a:pt x="47" y="30"/>
                    <a:pt x="47" y="30"/>
                    <a:pt x="47" y="30"/>
                  </a:cubicBezTo>
                  <a:cubicBezTo>
                    <a:pt x="48" y="30"/>
                    <a:pt x="48" y="29"/>
                    <a:pt x="48" y="29"/>
                  </a:cubicBezTo>
                  <a:cubicBezTo>
                    <a:pt x="49" y="29"/>
                    <a:pt x="49" y="29"/>
                    <a:pt x="49" y="29"/>
                  </a:cubicBezTo>
                  <a:cubicBezTo>
                    <a:pt x="49" y="29"/>
                    <a:pt x="50" y="28"/>
                    <a:pt x="50" y="28"/>
                  </a:cubicBezTo>
                  <a:cubicBezTo>
                    <a:pt x="50" y="29"/>
                    <a:pt x="51" y="28"/>
                    <a:pt x="51" y="28"/>
                  </a:cubicBezTo>
                  <a:cubicBezTo>
                    <a:pt x="52" y="27"/>
                    <a:pt x="53" y="27"/>
                    <a:pt x="54" y="27"/>
                  </a:cubicBezTo>
                  <a:cubicBezTo>
                    <a:pt x="54" y="27"/>
                    <a:pt x="55" y="26"/>
                    <a:pt x="55" y="26"/>
                  </a:cubicBezTo>
                  <a:cubicBezTo>
                    <a:pt x="55" y="26"/>
                    <a:pt x="57" y="26"/>
                    <a:pt x="58" y="25"/>
                  </a:cubicBezTo>
                  <a:cubicBezTo>
                    <a:pt x="59" y="25"/>
                    <a:pt x="60" y="25"/>
                    <a:pt x="60" y="24"/>
                  </a:cubicBezTo>
                  <a:cubicBezTo>
                    <a:pt x="60" y="24"/>
                    <a:pt x="61" y="24"/>
                    <a:pt x="61" y="24"/>
                  </a:cubicBezTo>
                  <a:cubicBezTo>
                    <a:pt x="62" y="24"/>
                    <a:pt x="63" y="23"/>
                    <a:pt x="63" y="23"/>
                  </a:cubicBezTo>
                  <a:cubicBezTo>
                    <a:pt x="64" y="23"/>
                    <a:pt x="64" y="23"/>
                    <a:pt x="65" y="23"/>
                  </a:cubicBezTo>
                  <a:cubicBezTo>
                    <a:pt x="65" y="23"/>
                    <a:pt x="65" y="23"/>
                    <a:pt x="65" y="22"/>
                  </a:cubicBezTo>
                  <a:cubicBezTo>
                    <a:pt x="65" y="22"/>
                    <a:pt x="65" y="22"/>
                    <a:pt x="66" y="22"/>
                  </a:cubicBezTo>
                  <a:cubicBezTo>
                    <a:pt x="66" y="22"/>
                    <a:pt x="66" y="22"/>
                    <a:pt x="66" y="22"/>
                  </a:cubicBezTo>
                  <a:cubicBezTo>
                    <a:pt x="66" y="22"/>
                    <a:pt x="67" y="21"/>
                    <a:pt x="68" y="21"/>
                  </a:cubicBezTo>
                  <a:cubicBezTo>
                    <a:pt x="68" y="21"/>
                    <a:pt x="68" y="21"/>
                    <a:pt x="68" y="21"/>
                  </a:cubicBezTo>
                  <a:cubicBezTo>
                    <a:pt x="68" y="21"/>
                    <a:pt x="68" y="21"/>
                    <a:pt x="69" y="21"/>
                  </a:cubicBezTo>
                  <a:cubicBezTo>
                    <a:pt x="69" y="21"/>
                    <a:pt x="69" y="21"/>
                    <a:pt x="69" y="20"/>
                  </a:cubicBezTo>
                  <a:cubicBezTo>
                    <a:pt x="69" y="20"/>
                    <a:pt x="69" y="20"/>
                    <a:pt x="69" y="20"/>
                  </a:cubicBezTo>
                  <a:cubicBezTo>
                    <a:pt x="70" y="20"/>
                    <a:pt x="70" y="20"/>
                    <a:pt x="70" y="20"/>
                  </a:cubicBezTo>
                  <a:cubicBezTo>
                    <a:pt x="70" y="20"/>
                    <a:pt x="71" y="20"/>
                    <a:pt x="71" y="20"/>
                  </a:cubicBezTo>
                  <a:cubicBezTo>
                    <a:pt x="71" y="20"/>
                    <a:pt x="71" y="20"/>
                    <a:pt x="72" y="19"/>
                  </a:cubicBezTo>
                  <a:cubicBezTo>
                    <a:pt x="72" y="19"/>
                    <a:pt x="73" y="19"/>
                    <a:pt x="73" y="19"/>
                  </a:cubicBezTo>
                  <a:cubicBezTo>
                    <a:pt x="73" y="19"/>
                    <a:pt x="73" y="19"/>
                    <a:pt x="73" y="19"/>
                  </a:cubicBezTo>
                  <a:cubicBezTo>
                    <a:pt x="74" y="18"/>
                    <a:pt x="74" y="18"/>
                    <a:pt x="75" y="18"/>
                  </a:cubicBezTo>
                  <a:cubicBezTo>
                    <a:pt x="75" y="18"/>
                    <a:pt x="76" y="18"/>
                    <a:pt x="77" y="17"/>
                  </a:cubicBezTo>
                  <a:cubicBezTo>
                    <a:pt x="79" y="17"/>
                    <a:pt x="80" y="16"/>
                    <a:pt x="81" y="16"/>
                  </a:cubicBezTo>
                  <a:cubicBezTo>
                    <a:pt x="81" y="16"/>
                    <a:pt x="82" y="16"/>
                    <a:pt x="82" y="15"/>
                  </a:cubicBezTo>
                  <a:cubicBezTo>
                    <a:pt x="83" y="15"/>
                    <a:pt x="84" y="15"/>
                    <a:pt x="85" y="14"/>
                  </a:cubicBezTo>
                  <a:cubicBezTo>
                    <a:pt x="86" y="14"/>
                    <a:pt x="87" y="14"/>
                    <a:pt x="87" y="14"/>
                  </a:cubicBezTo>
                  <a:cubicBezTo>
                    <a:pt x="87" y="14"/>
                    <a:pt x="88" y="14"/>
                    <a:pt x="88" y="14"/>
                  </a:cubicBezTo>
                  <a:cubicBezTo>
                    <a:pt x="88" y="13"/>
                    <a:pt x="88" y="13"/>
                    <a:pt x="88" y="13"/>
                  </a:cubicBezTo>
                  <a:cubicBezTo>
                    <a:pt x="88" y="13"/>
                    <a:pt x="89" y="13"/>
                    <a:pt x="90" y="13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1" y="12"/>
                    <a:pt x="91" y="12"/>
                    <a:pt x="92" y="12"/>
                  </a:cubicBezTo>
                  <a:cubicBezTo>
                    <a:pt x="94" y="11"/>
                    <a:pt x="95" y="11"/>
                    <a:pt x="97" y="10"/>
                  </a:cubicBezTo>
                  <a:cubicBezTo>
                    <a:pt x="98" y="10"/>
                    <a:pt x="101" y="9"/>
                    <a:pt x="102" y="8"/>
                  </a:cubicBezTo>
                  <a:cubicBezTo>
                    <a:pt x="102" y="8"/>
                    <a:pt x="102" y="8"/>
                    <a:pt x="102" y="8"/>
                  </a:cubicBezTo>
                  <a:cubicBezTo>
                    <a:pt x="102" y="8"/>
                    <a:pt x="104" y="8"/>
                    <a:pt x="105" y="7"/>
                  </a:cubicBezTo>
                  <a:cubicBezTo>
                    <a:pt x="106" y="7"/>
                    <a:pt x="107" y="7"/>
                    <a:pt x="107" y="7"/>
                  </a:cubicBezTo>
                  <a:cubicBezTo>
                    <a:pt x="107" y="7"/>
                    <a:pt x="108" y="7"/>
                    <a:pt x="109" y="6"/>
                  </a:cubicBezTo>
                  <a:cubicBezTo>
                    <a:pt x="110" y="6"/>
                    <a:pt x="110" y="6"/>
                    <a:pt x="110" y="6"/>
                  </a:cubicBezTo>
                  <a:cubicBezTo>
                    <a:pt x="110" y="6"/>
                    <a:pt x="111" y="5"/>
                    <a:pt x="112" y="5"/>
                  </a:cubicBezTo>
                  <a:cubicBezTo>
                    <a:pt x="113" y="5"/>
                    <a:pt x="113" y="5"/>
                    <a:pt x="114" y="4"/>
                  </a:cubicBezTo>
                  <a:cubicBezTo>
                    <a:pt x="114" y="4"/>
                    <a:pt x="115" y="4"/>
                    <a:pt x="116" y="4"/>
                  </a:cubicBezTo>
                  <a:cubicBezTo>
                    <a:pt x="116" y="4"/>
                    <a:pt x="116" y="4"/>
                    <a:pt x="116" y="3"/>
                  </a:cubicBezTo>
                  <a:cubicBezTo>
                    <a:pt x="116" y="3"/>
                    <a:pt x="117" y="3"/>
                    <a:pt x="118" y="3"/>
                  </a:cubicBezTo>
                  <a:cubicBezTo>
                    <a:pt x="118" y="3"/>
                    <a:pt x="119" y="3"/>
                    <a:pt x="119" y="3"/>
                  </a:cubicBezTo>
                  <a:cubicBezTo>
                    <a:pt x="119" y="2"/>
                    <a:pt x="120" y="2"/>
                    <a:pt x="121" y="2"/>
                  </a:cubicBezTo>
                  <a:cubicBezTo>
                    <a:pt x="122" y="2"/>
                    <a:pt x="123" y="1"/>
                    <a:pt x="123" y="1"/>
                  </a:cubicBezTo>
                  <a:cubicBezTo>
                    <a:pt x="124" y="1"/>
                    <a:pt x="124" y="1"/>
                    <a:pt x="125" y="0"/>
                  </a:cubicBezTo>
                  <a:cubicBezTo>
                    <a:pt x="126" y="0"/>
                    <a:pt x="126" y="0"/>
                    <a:pt x="128" y="1"/>
                  </a:cubicBezTo>
                  <a:cubicBezTo>
                    <a:pt x="129" y="2"/>
                    <a:pt x="130" y="3"/>
                    <a:pt x="130" y="3"/>
                  </a:cubicBezTo>
                  <a:cubicBezTo>
                    <a:pt x="130" y="3"/>
                    <a:pt x="130" y="3"/>
                    <a:pt x="130" y="3"/>
                  </a:cubicBezTo>
                  <a:cubicBezTo>
                    <a:pt x="130" y="3"/>
                    <a:pt x="131" y="5"/>
                    <a:pt x="132" y="7"/>
                  </a:cubicBezTo>
                  <a:cubicBezTo>
                    <a:pt x="132" y="9"/>
                    <a:pt x="132" y="10"/>
                    <a:pt x="132" y="10"/>
                  </a:cubicBezTo>
                  <a:cubicBezTo>
                    <a:pt x="132" y="10"/>
                    <a:pt x="132" y="11"/>
                    <a:pt x="132" y="11"/>
                  </a:cubicBezTo>
                  <a:cubicBezTo>
                    <a:pt x="132" y="11"/>
                    <a:pt x="132" y="12"/>
                    <a:pt x="132" y="12"/>
                  </a:cubicBezTo>
                  <a:cubicBezTo>
                    <a:pt x="132" y="12"/>
                    <a:pt x="131" y="12"/>
                    <a:pt x="131" y="12"/>
                  </a:cubicBezTo>
                  <a:cubicBezTo>
                    <a:pt x="130" y="13"/>
                    <a:pt x="129" y="13"/>
                    <a:pt x="129" y="13"/>
                  </a:cubicBezTo>
                  <a:cubicBezTo>
                    <a:pt x="128" y="13"/>
                    <a:pt x="128" y="13"/>
                    <a:pt x="128" y="13"/>
                  </a:cubicBezTo>
                  <a:cubicBezTo>
                    <a:pt x="128" y="13"/>
                    <a:pt x="127" y="14"/>
                    <a:pt x="126" y="14"/>
                  </a:cubicBezTo>
                  <a:cubicBezTo>
                    <a:pt x="125" y="14"/>
                    <a:pt x="124" y="14"/>
                    <a:pt x="124" y="14"/>
                  </a:cubicBezTo>
                  <a:cubicBezTo>
                    <a:pt x="124" y="15"/>
                    <a:pt x="124" y="15"/>
                    <a:pt x="124" y="15"/>
                  </a:cubicBezTo>
                  <a:cubicBezTo>
                    <a:pt x="123" y="15"/>
                    <a:pt x="123" y="15"/>
                    <a:pt x="123" y="15"/>
                  </a:cubicBezTo>
                  <a:cubicBezTo>
                    <a:pt x="123" y="15"/>
                    <a:pt x="123" y="15"/>
                    <a:pt x="122" y="15"/>
                  </a:cubicBezTo>
                  <a:cubicBezTo>
                    <a:pt x="121" y="16"/>
                    <a:pt x="121" y="16"/>
                    <a:pt x="121" y="16"/>
                  </a:cubicBezTo>
                  <a:cubicBezTo>
                    <a:pt x="121" y="16"/>
                    <a:pt x="121" y="16"/>
                    <a:pt x="121" y="16"/>
                  </a:cubicBezTo>
                  <a:cubicBezTo>
                    <a:pt x="120" y="16"/>
                    <a:pt x="120" y="16"/>
                    <a:pt x="120" y="16"/>
                  </a:cubicBezTo>
                  <a:cubicBezTo>
                    <a:pt x="120" y="16"/>
                    <a:pt x="120" y="16"/>
                    <a:pt x="120" y="16"/>
                  </a:cubicBezTo>
                  <a:cubicBezTo>
                    <a:pt x="120" y="16"/>
                    <a:pt x="120" y="16"/>
                    <a:pt x="120" y="16"/>
                  </a:cubicBezTo>
                  <a:cubicBezTo>
                    <a:pt x="120" y="17"/>
                    <a:pt x="120" y="17"/>
                    <a:pt x="119" y="17"/>
                  </a:cubicBezTo>
                  <a:cubicBezTo>
                    <a:pt x="119" y="17"/>
                    <a:pt x="119" y="17"/>
                    <a:pt x="118" y="17"/>
                  </a:cubicBezTo>
                  <a:cubicBezTo>
                    <a:pt x="118" y="18"/>
                    <a:pt x="117" y="18"/>
                    <a:pt x="116" y="18"/>
                  </a:cubicBezTo>
                  <a:cubicBezTo>
                    <a:pt x="116" y="18"/>
                    <a:pt x="116" y="18"/>
                    <a:pt x="116" y="18"/>
                  </a:cubicBezTo>
                  <a:cubicBezTo>
                    <a:pt x="116" y="18"/>
                    <a:pt x="116" y="18"/>
                    <a:pt x="115" y="18"/>
                  </a:cubicBezTo>
                  <a:cubicBezTo>
                    <a:pt x="115" y="18"/>
                    <a:pt x="115" y="18"/>
                    <a:pt x="115" y="19"/>
                  </a:cubicBezTo>
                  <a:cubicBezTo>
                    <a:pt x="114" y="19"/>
                    <a:pt x="111" y="20"/>
                    <a:pt x="109" y="21"/>
                  </a:cubicBezTo>
                  <a:cubicBezTo>
                    <a:pt x="108" y="21"/>
                    <a:pt x="107" y="21"/>
                    <a:pt x="107" y="21"/>
                  </a:cubicBezTo>
                  <a:cubicBezTo>
                    <a:pt x="107" y="22"/>
                    <a:pt x="106" y="22"/>
                    <a:pt x="106" y="21"/>
                  </a:cubicBezTo>
                  <a:cubicBezTo>
                    <a:pt x="106" y="21"/>
                    <a:pt x="106" y="21"/>
                    <a:pt x="105" y="21"/>
                  </a:cubicBezTo>
                  <a:cubicBezTo>
                    <a:pt x="105" y="22"/>
                    <a:pt x="105" y="22"/>
                    <a:pt x="105" y="22"/>
                  </a:cubicBezTo>
                  <a:cubicBezTo>
                    <a:pt x="106" y="22"/>
                    <a:pt x="105" y="22"/>
                    <a:pt x="105" y="22"/>
                  </a:cubicBezTo>
                  <a:cubicBezTo>
                    <a:pt x="105" y="22"/>
                    <a:pt x="105" y="22"/>
                    <a:pt x="105" y="22"/>
                  </a:cubicBezTo>
                  <a:cubicBezTo>
                    <a:pt x="105" y="22"/>
                    <a:pt x="105" y="22"/>
                    <a:pt x="105" y="22"/>
                  </a:cubicBezTo>
                  <a:cubicBezTo>
                    <a:pt x="105" y="22"/>
                    <a:pt x="104" y="22"/>
                    <a:pt x="104" y="22"/>
                  </a:cubicBezTo>
                  <a:cubicBezTo>
                    <a:pt x="103" y="22"/>
                    <a:pt x="103" y="22"/>
                    <a:pt x="103" y="23"/>
                  </a:cubicBezTo>
                  <a:cubicBezTo>
                    <a:pt x="103" y="23"/>
                    <a:pt x="99" y="24"/>
                    <a:pt x="99" y="24"/>
                  </a:cubicBezTo>
                  <a:cubicBezTo>
                    <a:pt x="99" y="23"/>
                    <a:pt x="99" y="23"/>
                    <a:pt x="99" y="24"/>
                  </a:cubicBezTo>
                  <a:cubicBezTo>
                    <a:pt x="98" y="24"/>
                    <a:pt x="96" y="25"/>
                    <a:pt x="96" y="25"/>
                  </a:cubicBezTo>
                  <a:cubicBezTo>
                    <a:pt x="96" y="24"/>
                    <a:pt x="96" y="24"/>
                    <a:pt x="96" y="24"/>
                  </a:cubicBezTo>
                  <a:cubicBezTo>
                    <a:pt x="96" y="24"/>
                    <a:pt x="96" y="25"/>
                    <a:pt x="96" y="25"/>
                  </a:cubicBezTo>
                  <a:cubicBezTo>
                    <a:pt x="96" y="25"/>
                    <a:pt x="95" y="25"/>
                    <a:pt x="95" y="25"/>
                  </a:cubicBezTo>
                  <a:cubicBezTo>
                    <a:pt x="94" y="25"/>
                    <a:pt x="93" y="25"/>
                    <a:pt x="93" y="26"/>
                  </a:cubicBezTo>
                  <a:cubicBezTo>
                    <a:pt x="94" y="26"/>
                    <a:pt x="93" y="26"/>
                    <a:pt x="93" y="26"/>
                  </a:cubicBezTo>
                  <a:cubicBezTo>
                    <a:pt x="92" y="26"/>
                    <a:pt x="91" y="26"/>
                    <a:pt x="91" y="27"/>
                  </a:cubicBezTo>
                  <a:cubicBezTo>
                    <a:pt x="90" y="27"/>
                    <a:pt x="90" y="27"/>
                    <a:pt x="89" y="27"/>
                  </a:cubicBezTo>
                  <a:cubicBezTo>
                    <a:pt x="89" y="27"/>
                    <a:pt x="89" y="27"/>
                    <a:pt x="88" y="28"/>
                  </a:cubicBezTo>
                  <a:cubicBezTo>
                    <a:pt x="88" y="28"/>
                    <a:pt x="87" y="28"/>
                    <a:pt x="86" y="28"/>
                  </a:cubicBezTo>
                  <a:cubicBezTo>
                    <a:pt x="86" y="28"/>
                    <a:pt x="86" y="29"/>
                    <a:pt x="86" y="29"/>
                  </a:cubicBezTo>
                  <a:cubicBezTo>
                    <a:pt x="86" y="29"/>
                    <a:pt x="85" y="29"/>
                    <a:pt x="85" y="29"/>
                  </a:cubicBezTo>
                  <a:cubicBezTo>
                    <a:pt x="84" y="29"/>
                    <a:pt x="83" y="29"/>
                    <a:pt x="83" y="29"/>
                  </a:cubicBezTo>
                  <a:cubicBezTo>
                    <a:pt x="83" y="29"/>
                    <a:pt x="83" y="30"/>
                    <a:pt x="82" y="30"/>
                  </a:cubicBezTo>
                  <a:cubicBezTo>
                    <a:pt x="82" y="30"/>
                    <a:pt x="82" y="30"/>
                    <a:pt x="82" y="30"/>
                  </a:cubicBezTo>
                  <a:cubicBezTo>
                    <a:pt x="82" y="30"/>
                    <a:pt x="82" y="30"/>
                    <a:pt x="82" y="30"/>
                  </a:cubicBezTo>
                  <a:cubicBezTo>
                    <a:pt x="81" y="30"/>
                    <a:pt x="81" y="30"/>
                    <a:pt x="81" y="30"/>
                  </a:cubicBezTo>
                  <a:cubicBezTo>
                    <a:pt x="81" y="31"/>
                    <a:pt x="79" y="31"/>
                    <a:pt x="79" y="31"/>
                  </a:cubicBezTo>
                  <a:cubicBezTo>
                    <a:pt x="79" y="31"/>
                    <a:pt x="79" y="31"/>
                    <a:pt x="79" y="31"/>
                  </a:cubicBezTo>
                  <a:cubicBezTo>
                    <a:pt x="79" y="31"/>
                    <a:pt x="78" y="31"/>
                    <a:pt x="79" y="31"/>
                  </a:cubicBezTo>
                  <a:cubicBezTo>
                    <a:pt x="79" y="32"/>
                    <a:pt x="79" y="32"/>
                    <a:pt x="78" y="32"/>
                  </a:cubicBezTo>
                  <a:cubicBezTo>
                    <a:pt x="78" y="32"/>
                    <a:pt x="77" y="32"/>
                    <a:pt x="77" y="32"/>
                  </a:cubicBezTo>
                  <a:cubicBezTo>
                    <a:pt x="76" y="33"/>
                    <a:pt x="76" y="33"/>
                    <a:pt x="76" y="33"/>
                  </a:cubicBezTo>
                  <a:cubicBezTo>
                    <a:pt x="76" y="33"/>
                    <a:pt x="75" y="33"/>
                    <a:pt x="75" y="33"/>
                  </a:cubicBezTo>
                  <a:cubicBezTo>
                    <a:pt x="75" y="34"/>
                    <a:pt x="72" y="35"/>
                    <a:pt x="69" y="36"/>
                  </a:cubicBezTo>
                  <a:cubicBezTo>
                    <a:pt x="68" y="36"/>
                    <a:pt x="67" y="36"/>
                    <a:pt x="67" y="36"/>
                  </a:cubicBezTo>
                  <a:cubicBezTo>
                    <a:pt x="67" y="36"/>
                    <a:pt x="67" y="36"/>
                    <a:pt x="67" y="36"/>
                  </a:cubicBezTo>
                  <a:cubicBezTo>
                    <a:pt x="67" y="36"/>
                    <a:pt x="66" y="37"/>
                    <a:pt x="65" y="37"/>
                  </a:cubicBezTo>
                  <a:cubicBezTo>
                    <a:pt x="65" y="37"/>
                    <a:pt x="65" y="37"/>
                    <a:pt x="64" y="37"/>
                  </a:cubicBezTo>
                  <a:cubicBezTo>
                    <a:pt x="64" y="37"/>
                    <a:pt x="64" y="37"/>
                    <a:pt x="64" y="38"/>
                  </a:cubicBezTo>
                  <a:cubicBezTo>
                    <a:pt x="64" y="38"/>
                    <a:pt x="63" y="38"/>
                    <a:pt x="63" y="38"/>
                  </a:cubicBezTo>
                  <a:cubicBezTo>
                    <a:pt x="62" y="38"/>
                    <a:pt x="61" y="39"/>
                    <a:pt x="61" y="39"/>
                  </a:cubicBezTo>
                  <a:cubicBezTo>
                    <a:pt x="60" y="39"/>
                    <a:pt x="59" y="40"/>
                    <a:pt x="57" y="40"/>
                  </a:cubicBezTo>
                  <a:cubicBezTo>
                    <a:pt x="56" y="41"/>
                    <a:pt x="55" y="41"/>
                    <a:pt x="55" y="41"/>
                  </a:cubicBezTo>
                  <a:cubicBezTo>
                    <a:pt x="55" y="41"/>
                    <a:pt x="55" y="41"/>
                    <a:pt x="55" y="41"/>
                  </a:cubicBezTo>
                  <a:cubicBezTo>
                    <a:pt x="55" y="41"/>
                    <a:pt x="55" y="41"/>
                    <a:pt x="54" y="41"/>
                  </a:cubicBezTo>
                  <a:cubicBezTo>
                    <a:pt x="54" y="41"/>
                    <a:pt x="54" y="41"/>
                    <a:pt x="54" y="41"/>
                  </a:cubicBezTo>
                  <a:cubicBezTo>
                    <a:pt x="54" y="41"/>
                    <a:pt x="54" y="41"/>
                    <a:pt x="54" y="41"/>
                  </a:cubicBezTo>
                  <a:cubicBezTo>
                    <a:pt x="54" y="42"/>
                    <a:pt x="54" y="42"/>
                    <a:pt x="54" y="42"/>
                  </a:cubicBezTo>
                  <a:cubicBezTo>
                    <a:pt x="53" y="41"/>
                    <a:pt x="53" y="41"/>
                    <a:pt x="53" y="42"/>
                  </a:cubicBezTo>
                  <a:cubicBezTo>
                    <a:pt x="53" y="42"/>
                    <a:pt x="52" y="43"/>
                    <a:pt x="52" y="42"/>
                  </a:cubicBezTo>
                  <a:cubicBezTo>
                    <a:pt x="52" y="42"/>
                    <a:pt x="51" y="42"/>
                    <a:pt x="51" y="43"/>
                  </a:cubicBezTo>
                  <a:cubicBezTo>
                    <a:pt x="51" y="43"/>
                    <a:pt x="51" y="43"/>
                    <a:pt x="51" y="43"/>
                  </a:cubicBezTo>
                  <a:cubicBezTo>
                    <a:pt x="51" y="43"/>
                    <a:pt x="50" y="43"/>
                    <a:pt x="50" y="43"/>
                  </a:cubicBezTo>
                  <a:cubicBezTo>
                    <a:pt x="50" y="43"/>
                    <a:pt x="50" y="43"/>
                    <a:pt x="50" y="43"/>
                  </a:cubicBezTo>
                  <a:cubicBezTo>
                    <a:pt x="49" y="44"/>
                    <a:pt x="48" y="44"/>
                    <a:pt x="47" y="45"/>
                  </a:cubicBezTo>
                  <a:cubicBezTo>
                    <a:pt x="46" y="45"/>
                    <a:pt x="45" y="46"/>
                    <a:pt x="44" y="46"/>
                  </a:cubicBezTo>
                  <a:cubicBezTo>
                    <a:pt x="43" y="46"/>
                    <a:pt x="43" y="46"/>
                    <a:pt x="42" y="47"/>
                  </a:cubicBezTo>
                  <a:cubicBezTo>
                    <a:pt x="42" y="47"/>
                    <a:pt x="41" y="47"/>
                    <a:pt x="39" y="48"/>
                  </a:cubicBezTo>
                  <a:cubicBezTo>
                    <a:pt x="37" y="48"/>
                    <a:pt x="37" y="48"/>
                    <a:pt x="36" y="49"/>
                  </a:cubicBezTo>
                  <a:cubicBezTo>
                    <a:pt x="36" y="49"/>
                    <a:pt x="36" y="49"/>
                    <a:pt x="35" y="49"/>
                  </a:cubicBezTo>
                  <a:cubicBezTo>
                    <a:pt x="35" y="49"/>
                    <a:pt x="33" y="50"/>
                    <a:pt x="33" y="51"/>
                  </a:cubicBezTo>
                  <a:cubicBezTo>
                    <a:pt x="32" y="51"/>
                    <a:pt x="32" y="51"/>
                    <a:pt x="32" y="51"/>
                  </a:cubicBezTo>
                  <a:cubicBezTo>
                    <a:pt x="32" y="51"/>
                    <a:pt x="31" y="51"/>
                    <a:pt x="31" y="51"/>
                  </a:cubicBezTo>
                  <a:cubicBezTo>
                    <a:pt x="31" y="51"/>
                    <a:pt x="31" y="51"/>
                    <a:pt x="29" y="52"/>
                  </a:cubicBezTo>
                  <a:cubicBezTo>
                    <a:pt x="29" y="52"/>
                    <a:pt x="28" y="52"/>
                    <a:pt x="28" y="52"/>
                  </a:cubicBezTo>
                  <a:cubicBezTo>
                    <a:pt x="28" y="52"/>
                    <a:pt x="28" y="52"/>
                    <a:pt x="28" y="52"/>
                  </a:cubicBezTo>
                  <a:cubicBezTo>
                    <a:pt x="28" y="52"/>
                    <a:pt x="28" y="53"/>
                    <a:pt x="27" y="53"/>
                  </a:cubicBezTo>
                  <a:cubicBezTo>
                    <a:pt x="27" y="53"/>
                    <a:pt x="27" y="53"/>
                    <a:pt x="27" y="53"/>
                  </a:cubicBezTo>
                  <a:cubicBezTo>
                    <a:pt x="26" y="53"/>
                    <a:pt x="26" y="53"/>
                    <a:pt x="26" y="54"/>
                  </a:cubicBezTo>
                  <a:cubicBezTo>
                    <a:pt x="26" y="54"/>
                    <a:pt x="25" y="54"/>
                    <a:pt x="25" y="54"/>
                  </a:cubicBezTo>
                  <a:cubicBezTo>
                    <a:pt x="25" y="54"/>
                    <a:pt x="25" y="54"/>
                    <a:pt x="25" y="54"/>
                  </a:cubicBezTo>
                  <a:cubicBezTo>
                    <a:pt x="25" y="54"/>
                    <a:pt x="25" y="54"/>
                    <a:pt x="25" y="54"/>
                  </a:cubicBezTo>
                  <a:cubicBezTo>
                    <a:pt x="25" y="53"/>
                    <a:pt x="24" y="53"/>
                    <a:pt x="24" y="53"/>
                  </a:cubicBezTo>
                  <a:cubicBezTo>
                    <a:pt x="24" y="53"/>
                    <a:pt x="24" y="53"/>
                    <a:pt x="24" y="53"/>
                  </a:cubicBezTo>
                  <a:cubicBezTo>
                    <a:pt x="24" y="53"/>
                    <a:pt x="24" y="53"/>
                    <a:pt x="23" y="54"/>
                  </a:cubicBezTo>
                  <a:cubicBezTo>
                    <a:pt x="23" y="54"/>
                    <a:pt x="23" y="54"/>
                    <a:pt x="22" y="54"/>
                  </a:cubicBezTo>
                  <a:cubicBezTo>
                    <a:pt x="22" y="54"/>
                    <a:pt x="22" y="54"/>
                    <a:pt x="22" y="54"/>
                  </a:cubicBezTo>
                  <a:cubicBezTo>
                    <a:pt x="22" y="54"/>
                    <a:pt x="20" y="55"/>
                    <a:pt x="20" y="55"/>
                  </a:cubicBezTo>
                  <a:cubicBezTo>
                    <a:pt x="20" y="54"/>
                    <a:pt x="18" y="55"/>
                    <a:pt x="18" y="55"/>
                  </a:cubicBezTo>
                  <a:cubicBezTo>
                    <a:pt x="18" y="55"/>
                    <a:pt x="18" y="55"/>
                    <a:pt x="17" y="55"/>
                  </a:cubicBezTo>
                  <a:cubicBezTo>
                    <a:pt x="17" y="55"/>
                    <a:pt x="17" y="55"/>
                    <a:pt x="17" y="55"/>
                  </a:cubicBezTo>
                  <a:cubicBezTo>
                    <a:pt x="17" y="56"/>
                    <a:pt x="16" y="56"/>
                    <a:pt x="16" y="56"/>
                  </a:cubicBezTo>
                  <a:cubicBezTo>
                    <a:pt x="16" y="55"/>
                    <a:pt x="15" y="56"/>
                    <a:pt x="15" y="56"/>
                  </a:cubicBezTo>
                  <a:cubicBezTo>
                    <a:pt x="15" y="56"/>
                    <a:pt x="15" y="56"/>
                    <a:pt x="13" y="57"/>
                  </a:cubicBezTo>
                  <a:cubicBezTo>
                    <a:pt x="13" y="57"/>
                    <a:pt x="12" y="57"/>
                    <a:pt x="12" y="57"/>
                  </a:cubicBezTo>
                  <a:cubicBezTo>
                    <a:pt x="12" y="57"/>
                    <a:pt x="11" y="57"/>
                    <a:pt x="11" y="57"/>
                  </a:cubicBezTo>
                  <a:cubicBezTo>
                    <a:pt x="11" y="57"/>
                    <a:pt x="10" y="57"/>
                    <a:pt x="10" y="57"/>
                  </a:cubicBezTo>
                  <a:cubicBezTo>
                    <a:pt x="9" y="58"/>
                    <a:pt x="9" y="58"/>
                    <a:pt x="9" y="58"/>
                  </a:cubicBezTo>
                  <a:cubicBezTo>
                    <a:pt x="8" y="57"/>
                    <a:pt x="8" y="57"/>
                    <a:pt x="8" y="58"/>
                  </a:cubicBezTo>
                  <a:cubicBezTo>
                    <a:pt x="8" y="58"/>
                    <a:pt x="8" y="58"/>
                    <a:pt x="8" y="58"/>
                  </a:cubicBezTo>
                  <a:cubicBezTo>
                    <a:pt x="8" y="57"/>
                    <a:pt x="8" y="57"/>
                    <a:pt x="8" y="58"/>
                  </a:cubicBezTo>
                  <a:cubicBezTo>
                    <a:pt x="7" y="58"/>
                    <a:pt x="6" y="58"/>
                    <a:pt x="6" y="58"/>
                  </a:cubicBezTo>
                  <a:cubicBezTo>
                    <a:pt x="5" y="58"/>
                    <a:pt x="5" y="58"/>
                    <a:pt x="5" y="58"/>
                  </a:cubicBezTo>
                  <a:cubicBezTo>
                    <a:pt x="5" y="58"/>
                    <a:pt x="4" y="59"/>
                    <a:pt x="4" y="58"/>
                  </a:cubicBezTo>
                  <a:cubicBezTo>
                    <a:pt x="4" y="58"/>
                    <a:pt x="3" y="59"/>
                    <a:pt x="2" y="59"/>
                  </a:cubicBezTo>
                  <a:cubicBezTo>
                    <a:pt x="1" y="59"/>
                    <a:pt x="0" y="59"/>
                    <a:pt x="0" y="59"/>
                  </a:cubicBezTo>
                  <a:cubicBezTo>
                    <a:pt x="0" y="59"/>
                    <a:pt x="0" y="58"/>
                    <a:pt x="0" y="58"/>
                  </a:cubicBezTo>
                  <a:cubicBezTo>
                    <a:pt x="0" y="58"/>
                    <a:pt x="0" y="58"/>
                    <a:pt x="0" y="58"/>
                  </a:cubicBezTo>
                  <a:close/>
                  <a:moveTo>
                    <a:pt x="4" y="57"/>
                  </a:moveTo>
                  <a:cubicBezTo>
                    <a:pt x="5" y="57"/>
                    <a:pt x="5" y="57"/>
                    <a:pt x="6" y="57"/>
                  </a:cubicBezTo>
                  <a:cubicBezTo>
                    <a:pt x="8" y="56"/>
                    <a:pt x="10" y="55"/>
                    <a:pt x="10" y="55"/>
                  </a:cubicBezTo>
                  <a:cubicBezTo>
                    <a:pt x="10" y="55"/>
                    <a:pt x="10" y="54"/>
                    <a:pt x="9" y="53"/>
                  </a:cubicBezTo>
                  <a:cubicBezTo>
                    <a:pt x="9" y="53"/>
                    <a:pt x="9" y="53"/>
                    <a:pt x="8" y="53"/>
                  </a:cubicBezTo>
                  <a:cubicBezTo>
                    <a:pt x="8" y="53"/>
                    <a:pt x="8" y="53"/>
                    <a:pt x="7" y="53"/>
                  </a:cubicBezTo>
                  <a:cubicBezTo>
                    <a:pt x="7" y="53"/>
                    <a:pt x="7" y="54"/>
                    <a:pt x="7" y="54"/>
                  </a:cubicBezTo>
                  <a:cubicBezTo>
                    <a:pt x="7" y="54"/>
                    <a:pt x="7" y="54"/>
                    <a:pt x="7" y="54"/>
                  </a:cubicBezTo>
                  <a:cubicBezTo>
                    <a:pt x="6" y="54"/>
                    <a:pt x="6" y="54"/>
                    <a:pt x="6" y="54"/>
                  </a:cubicBezTo>
                  <a:cubicBezTo>
                    <a:pt x="6" y="54"/>
                    <a:pt x="6" y="55"/>
                    <a:pt x="6" y="55"/>
                  </a:cubicBezTo>
                  <a:cubicBezTo>
                    <a:pt x="6" y="55"/>
                    <a:pt x="5" y="55"/>
                    <a:pt x="5" y="55"/>
                  </a:cubicBezTo>
                  <a:cubicBezTo>
                    <a:pt x="5" y="56"/>
                    <a:pt x="5" y="56"/>
                    <a:pt x="4" y="56"/>
                  </a:cubicBezTo>
                  <a:cubicBezTo>
                    <a:pt x="4" y="56"/>
                    <a:pt x="4" y="57"/>
                    <a:pt x="4" y="57"/>
                  </a:cubicBezTo>
                  <a:cubicBezTo>
                    <a:pt x="4" y="57"/>
                    <a:pt x="4" y="57"/>
                    <a:pt x="4" y="57"/>
                  </a:cubicBezTo>
                  <a:close/>
                  <a:moveTo>
                    <a:pt x="11" y="54"/>
                  </a:moveTo>
                  <a:cubicBezTo>
                    <a:pt x="11" y="54"/>
                    <a:pt x="12" y="55"/>
                    <a:pt x="12" y="55"/>
                  </a:cubicBezTo>
                  <a:cubicBezTo>
                    <a:pt x="13" y="55"/>
                    <a:pt x="22" y="53"/>
                    <a:pt x="22" y="52"/>
                  </a:cubicBezTo>
                  <a:cubicBezTo>
                    <a:pt x="22" y="52"/>
                    <a:pt x="22" y="52"/>
                    <a:pt x="22" y="52"/>
                  </a:cubicBezTo>
                  <a:cubicBezTo>
                    <a:pt x="22" y="53"/>
                    <a:pt x="25" y="52"/>
                    <a:pt x="25" y="52"/>
                  </a:cubicBezTo>
                  <a:cubicBezTo>
                    <a:pt x="25" y="52"/>
                    <a:pt x="25" y="51"/>
                    <a:pt x="25" y="51"/>
                  </a:cubicBezTo>
                  <a:cubicBezTo>
                    <a:pt x="25" y="51"/>
                    <a:pt x="25" y="51"/>
                    <a:pt x="25" y="51"/>
                  </a:cubicBezTo>
                  <a:cubicBezTo>
                    <a:pt x="25" y="51"/>
                    <a:pt x="24" y="51"/>
                    <a:pt x="24" y="51"/>
                  </a:cubicBezTo>
                  <a:cubicBezTo>
                    <a:pt x="24" y="51"/>
                    <a:pt x="24" y="51"/>
                    <a:pt x="24" y="51"/>
                  </a:cubicBezTo>
                  <a:cubicBezTo>
                    <a:pt x="24" y="51"/>
                    <a:pt x="24" y="51"/>
                    <a:pt x="23" y="51"/>
                  </a:cubicBezTo>
                  <a:cubicBezTo>
                    <a:pt x="23" y="51"/>
                    <a:pt x="23" y="51"/>
                    <a:pt x="23" y="50"/>
                  </a:cubicBezTo>
                  <a:cubicBezTo>
                    <a:pt x="23" y="50"/>
                    <a:pt x="23" y="50"/>
                    <a:pt x="23" y="50"/>
                  </a:cubicBezTo>
                  <a:cubicBezTo>
                    <a:pt x="23" y="49"/>
                    <a:pt x="23" y="49"/>
                    <a:pt x="23" y="49"/>
                  </a:cubicBezTo>
                  <a:cubicBezTo>
                    <a:pt x="22" y="49"/>
                    <a:pt x="22" y="49"/>
                    <a:pt x="23" y="49"/>
                  </a:cubicBezTo>
                  <a:cubicBezTo>
                    <a:pt x="23" y="49"/>
                    <a:pt x="23" y="49"/>
                    <a:pt x="23" y="48"/>
                  </a:cubicBezTo>
                  <a:cubicBezTo>
                    <a:pt x="23" y="48"/>
                    <a:pt x="24" y="48"/>
                    <a:pt x="24" y="48"/>
                  </a:cubicBezTo>
                  <a:cubicBezTo>
                    <a:pt x="24" y="48"/>
                    <a:pt x="25" y="47"/>
                    <a:pt x="24" y="47"/>
                  </a:cubicBezTo>
                  <a:cubicBezTo>
                    <a:pt x="24" y="47"/>
                    <a:pt x="23" y="46"/>
                    <a:pt x="23" y="46"/>
                  </a:cubicBezTo>
                  <a:cubicBezTo>
                    <a:pt x="22" y="46"/>
                    <a:pt x="22" y="46"/>
                    <a:pt x="22" y="45"/>
                  </a:cubicBezTo>
                  <a:cubicBezTo>
                    <a:pt x="22" y="45"/>
                    <a:pt x="22" y="45"/>
                    <a:pt x="23" y="44"/>
                  </a:cubicBezTo>
                  <a:cubicBezTo>
                    <a:pt x="24" y="44"/>
                    <a:pt x="24" y="43"/>
                    <a:pt x="24" y="43"/>
                  </a:cubicBezTo>
                  <a:cubicBezTo>
                    <a:pt x="24" y="43"/>
                    <a:pt x="24" y="43"/>
                    <a:pt x="23" y="43"/>
                  </a:cubicBezTo>
                  <a:cubicBezTo>
                    <a:pt x="22" y="43"/>
                    <a:pt x="20" y="43"/>
                    <a:pt x="21" y="43"/>
                  </a:cubicBezTo>
                  <a:cubicBezTo>
                    <a:pt x="21" y="43"/>
                    <a:pt x="20" y="44"/>
                    <a:pt x="20" y="44"/>
                  </a:cubicBezTo>
                  <a:cubicBezTo>
                    <a:pt x="20" y="44"/>
                    <a:pt x="19" y="44"/>
                    <a:pt x="19" y="44"/>
                  </a:cubicBezTo>
                  <a:cubicBezTo>
                    <a:pt x="19" y="44"/>
                    <a:pt x="19" y="45"/>
                    <a:pt x="19" y="45"/>
                  </a:cubicBezTo>
                  <a:cubicBezTo>
                    <a:pt x="19" y="44"/>
                    <a:pt x="17" y="46"/>
                    <a:pt x="15" y="48"/>
                  </a:cubicBezTo>
                  <a:cubicBezTo>
                    <a:pt x="14" y="48"/>
                    <a:pt x="13" y="49"/>
                    <a:pt x="12" y="50"/>
                  </a:cubicBezTo>
                  <a:cubicBezTo>
                    <a:pt x="10" y="51"/>
                    <a:pt x="10" y="51"/>
                    <a:pt x="11" y="52"/>
                  </a:cubicBezTo>
                  <a:cubicBezTo>
                    <a:pt x="11" y="52"/>
                    <a:pt x="11" y="53"/>
                    <a:pt x="11" y="54"/>
                  </a:cubicBezTo>
                  <a:close/>
                  <a:moveTo>
                    <a:pt x="27" y="50"/>
                  </a:moveTo>
                  <a:cubicBezTo>
                    <a:pt x="28" y="51"/>
                    <a:pt x="28" y="51"/>
                    <a:pt x="29" y="50"/>
                  </a:cubicBezTo>
                  <a:cubicBezTo>
                    <a:pt x="29" y="50"/>
                    <a:pt x="29" y="50"/>
                    <a:pt x="30" y="50"/>
                  </a:cubicBezTo>
                  <a:cubicBezTo>
                    <a:pt x="30" y="50"/>
                    <a:pt x="30" y="50"/>
                    <a:pt x="30" y="50"/>
                  </a:cubicBezTo>
                  <a:cubicBezTo>
                    <a:pt x="30" y="49"/>
                    <a:pt x="31" y="49"/>
                    <a:pt x="31" y="49"/>
                  </a:cubicBezTo>
                  <a:cubicBezTo>
                    <a:pt x="31" y="50"/>
                    <a:pt x="31" y="49"/>
                    <a:pt x="32" y="49"/>
                  </a:cubicBezTo>
                  <a:cubicBezTo>
                    <a:pt x="32" y="49"/>
                    <a:pt x="32" y="49"/>
                    <a:pt x="32" y="49"/>
                  </a:cubicBezTo>
                  <a:cubicBezTo>
                    <a:pt x="33" y="49"/>
                    <a:pt x="33" y="49"/>
                    <a:pt x="33" y="49"/>
                  </a:cubicBezTo>
                  <a:cubicBezTo>
                    <a:pt x="33" y="49"/>
                    <a:pt x="33" y="49"/>
                    <a:pt x="33" y="49"/>
                  </a:cubicBezTo>
                  <a:cubicBezTo>
                    <a:pt x="34" y="49"/>
                    <a:pt x="34" y="48"/>
                    <a:pt x="34" y="48"/>
                  </a:cubicBezTo>
                  <a:cubicBezTo>
                    <a:pt x="34" y="48"/>
                    <a:pt x="34" y="48"/>
                    <a:pt x="35" y="48"/>
                  </a:cubicBezTo>
                  <a:cubicBezTo>
                    <a:pt x="35" y="48"/>
                    <a:pt x="35" y="48"/>
                    <a:pt x="35" y="48"/>
                  </a:cubicBezTo>
                  <a:cubicBezTo>
                    <a:pt x="36" y="47"/>
                    <a:pt x="37" y="47"/>
                    <a:pt x="38" y="46"/>
                  </a:cubicBezTo>
                  <a:cubicBezTo>
                    <a:pt x="38" y="46"/>
                    <a:pt x="39" y="46"/>
                    <a:pt x="39" y="46"/>
                  </a:cubicBezTo>
                  <a:cubicBezTo>
                    <a:pt x="39" y="46"/>
                    <a:pt x="39" y="46"/>
                    <a:pt x="40" y="46"/>
                  </a:cubicBezTo>
                  <a:cubicBezTo>
                    <a:pt x="40" y="46"/>
                    <a:pt x="40" y="46"/>
                    <a:pt x="40" y="46"/>
                  </a:cubicBezTo>
                  <a:cubicBezTo>
                    <a:pt x="40" y="46"/>
                    <a:pt x="40" y="46"/>
                    <a:pt x="41" y="46"/>
                  </a:cubicBezTo>
                  <a:cubicBezTo>
                    <a:pt x="41" y="45"/>
                    <a:pt x="41" y="45"/>
                    <a:pt x="41" y="45"/>
                  </a:cubicBezTo>
                  <a:cubicBezTo>
                    <a:pt x="41" y="46"/>
                    <a:pt x="41" y="46"/>
                    <a:pt x="42" y="45"/>
                  </a:cubicBezTo>
                  <a:cubicBezTo>
                    <a:pt x="42" y="45"/>
                    <a:pt x="42" y="45"/>
                    <a:pt x="42" y="45"/>
                  </a:cubicBezTo>
                  <a:cubicBezTo>
                    <a:pt x="42" y="45"/>
                    <a:pt x="42" y="45"/>
                    <a:pt x="42" y="45"/>
                  </a:cubicBezTo>
                  <a:cubicBezTo>
                    <a:pt x="42" y="45"/>
                    <a:pt x="43" y="45"/>
                    <a:pt x="43" y="45"/>
                  </a:cubicBezTo>
                  <a:cubicBezTo>
                    <a:pt x="43" y="45"/>
                    <a:pt x="43" y="45"/>
                    <a:pt x="43" y="44"/>
                  </a:cubicBezTo>
                  <a:cubicBezTo>
                    <a:pt x="43" y="44"/>
                    <a:pt x="43" y="44"/>
                    <a:pt x="43" y="44"/>
                  </a:cubicBezTo>
                  <a:cubicBezTo>
                    <a:pt x="44" y="44"/>
                    <a:pt x="44" y="44"/>
                    <a:pt x="44" y="44"/>
                  </a:cubicBezTo>
                  <a:cubicBezTo>
                    <a:pt x="44" y="43"/>
                    <a:pt x="44" y="43"/>
                    <a:pt x="44" y="44"/>
                  </a:cubicBezTo>
                  <a:cubicBezTo>
                    <a:pt x="44" y="44"/>
                    <a:pt x="44" y="44"/>
                    <a:pt x="45" y="44"/>
                  </a:cubicBezTo>
                  <a:cubicBezTo>
                    <a:pt x="45" y="44"/>
                    <a:pt x="45" y="44"/>
                    <a:pt x="45" y="44"/>
                  </a:cubicBezTo>
                  <a:cubicBezTo>
                    <a:pt x="45" y="43"/>
                    <a:pt x="45" y="43"/>
                    <a:pt x="45" y="43"/>
                  </a:cubicBezTo>
                  <a:cubicBezTo>
                    <a:pt x="46" y="43"/>
                    <a:pt x="46" y="43"/>
                    <a:pt x="46" y="43"/>
                  </a:cubicBezTo>
                  <a:cubicBezTo>
                    <a:pt x="46" y="43"/>
                    <a:pt x="46" y="43"/>
                    <a:pt x="46" y="43"/>
                  </a:cubicBezTo>
                  <a:cubicBezTo>
                    <a:pt x="46" y="43"/>
                    <a:pt x="47" y="43"/>
                    <a:pt x="47" y="43"/>
                  </a:cubicBezTo>
                  <a:cubicBezTo>
                    <a:pt x="47" y="43"/>
                    <a:pt x="48" y="43"/>
                    <a:pt x="47" y="43"/>
                  </a:cubicBezTo>
                  <a:cubicBezTo>
                    <a:pt x="47" y="42"/>
                    <a:pt x="47" y="42"/>
                    <a:pt x="47" y="42"/>
                  </a:cubicBezTo>
                  <a:cubicBezTo>
                    <a:pt x="48" y="43"/>
                    <a:pt x="48" y="43"/>
                    <a:pt x="48" y="42"/>
                  </a:cubicBezTo>
                  <a:cubicBezTo>
                    <a:pt x="48" y="42"/>
                    <a:pt x="49" y="41"/>
                    <a:pt x="50" y="41"/>
                  </a:cubicBezTo>
                  <a:cubicBezTo>
                    <a:pt x="51" y="41"/>
                    <a:pt x="51" y="41"/>
                    <a:pt x="52" y="41"/>
                  </a:cubicBezTo>
                  <a:cubicBezTo>
                    <a:pt x="53" y="40"/>
                    <a:pt x="54" y="40"/>
                    <a:pt x="54" y="40"/>
                  </a:cubicBezTo>
                  <a:cubicBezTo>
                    <a:pt x="54" y="40"/>
                    <a:pt x="55" y="39"/>
                    <a:pt x="55" y="39"/>
                  </a:cubicBezTo>
                  <a:cubicBezTo>
                    <a:pt x="55" y="39"/>
                    <a:pt x="56" y="39"/>
                    <a:pt x="57" y="39"/>
                  </a:cubicBezTo>
                  <a:cubicBezTo>
                    <a:pt x="58" y="38"/>
                    <a:pt x="59" y="38"/>
                    <a:pt x="59" y="38"/>
                  </a:cubicBezTo>
                  <a:cubicBezTo>
                    <a:pt x="60" y="37"/>
                    <a:pt x="60" y="37"/>
                    <a:pt x="61" y="37"/>
                  </a:cubicBezTo>
                  <a:cubicBezTo>
                    <a:pt x="61" y="37"/>
                    <a:pt x="62" y="37"/>
                    <a:pt x="62" y="37"/>
                  </a:cubicBezTo>
                  <a:cubicBezTo>
                    <a:pt x="62" y="37"/>
                    <a:pt x="62" y="37"/>
                    <a:pt x="62" y="37"/>
                  </a:cubicBezTo>
                  <a:cubicBezTo>
                    <a:pt x="63" y="36"/>
                    <a:pt x="63" y="36"/>
                    <a:pt x="63" y="36"/>
                  </a:cubicBezTo>
                  <a:cubicBezTo>
                    <a:pt x="63" y="36"/>
                    <a:pt x="63" y="36"/>
                    <a:pt x="63" y="36"/>
                  </a:cubicBezTo>
                  <a:cubicBezTo>
                    <a:pt x="63" y="36"/>
                    <a:pt x="64" y="36"/>
                    <a:pt x="64" y="36"/>
                  </a:cubicBezTo>
                  <a:cubicBezTo>
                    <a:pt x="64" y="36"/>
                    <a:pt x="64" y="36"/>
                    <a:pt x="64" y="36"/>
                  </a:cubicBezTo>
                  <a:cubicBezTo>
                    <a:pt x="64" y="35"/>
                    <a:pt x="64" y="35"/>
                    <a:pt x="64" y="36"/>
                  </a:cubicBezTo>
                  <a:cubicBezTo>
                    <a:pt x="65" y="36"/>
                    <a:pt x="65" y="36"/>
                    <a:pt x="65" y="36"/>
                  </a:cubicBezTo>
                  <a:cubicBezTo>
                    <a:pt x="65" y="35"/>
                    <a:pt x="66" y="35"/>
                    <a:pt x="67" y="35"/>
                  </a:cubicBezTo>
                  <a:cubicBezTo>
                    <a:pt x="68" y="34"/>
                    <a:pt x="69" y="34"/>
                    <a:pt x="68" y="34"/>
                  </a:cubicBezTo>
                  <a:cubicBezTo>
                    <a:pt x="68" y="34"/>
                    <a:pt x="69" y="34"/>
                    <a:pt x="69" y="34"/>
                  </a:cubicBezTo>
                  <a:cubicBezTo>
                    <a:pt x="69" y="34"/>
                    <a:pt x="69" y="34"/>
                    <a:pt x="69" y="34"/>
                  </a:cubicBezTo>
                  <a:cubicBezTo>
                    <a:pt x="69" y="34"/>
                    <a:pt x="69" y="34"/>
                    <a:pt x="69" y="34"/>
                  </a:cubicBezTo>
                  <a:cubicBezTo>
                    <a:pt x="70" y="34"/>
                    <a:pt x="70" y="34"/>
                    <a:pt x="70" y="34"/>
                  </a:cubicBezTo>
                  <a:cubicBezTo>
                    <a:pt x="70" y="33"/>
                    <a:pt x="70" y="33"/>
                    <a:pt x="70" y="34"/>
                  </a:cubicBezTo>
                  <a:cubicBezTo>
                    <a:pt x="70" y="34"/>
                    <a:pt x="70" y="34"/>
                    <a:pt x="70" y="33"/>
                  </a:cubicBezTo>
                  <a:cubicBezTo>
                    <a:pt x="70" y="33"/>
                    <a:pt x="71" y="33"/>
                    <a:pt x="71" y="33"/>
                  </a:cubicBezTo>
                  <a:cubicBezTo>
                    <a:pt x="72" y="33"/>
                    <a:pt x="72" y="33"/>
                    <a:pt x="72" y="33"/>
                  </a:cubicBezTo>
                  <a:cubicBezTo>
                    <a:pt x="72" y="33"/>
                    <a:pt x="73" y="32"/>
                    <a:pt x="74" y="32"/>
                  </a:cubicBezTo>
                  <a:cubicBezTo>
                    <a:pt x="74" y="32"/>
                    <a:pt x="74" y="32"/>
                    <a:pt x="74" y="32"/>
                  </a:cubicBezTo>
                  <a:cubicBezTo>
                    <a:pt x="74" y="32"/>
                    <a:pt x="74" y="32"/>
                    <a:pt x="74" y="32"/>
                  </a:cubicBezTo>
                  <a:cubicBezTo>
                    <a:pt x="74" y="32"/>
                    <a:pt x="74" y="32"/>
                    <a:pt x="74" y="32"/>
                  </a:cubicBezTo>
                  <a:cubicBezTo>
                    <a:pt x="74" y="32"/>
                    <a:pt x="74" y="32"/>
                    <a:pt x="74" y="32"/>
                  </a:cubicBezTo>
                  <a:cubicBezTo>
                    <a:pt x="74" y="32"/>
                    <a:pt x="75" y="32"/>
                    <a:pt x="75" y="31"/>
                  </a:cubicBezTo>
                  <a:cubicBezTo>
                    <a:pt x="75" y="31"/>
                    <a:pt x="75" y="31"/>
                    <a:pt x="75" y="31"/>
                  </a:cubicBezTo>
                  <a:cubicBezTo>
                    <a:pt x="76" y="31"/>
                    <a:pt x="76" y="31"/>
                    <a:pt x="76" y="31"/>
                  </a:cubicBezTo>
                  <a:cubicBezTo>
                    <a:pt x="76" y="31"/>
                    <a:pt x="76" y="31"/>
                    <a:pt x="77" y="31"/>
                  </a:cubicBezTo>
                  <a:cubicBezTo>
                    <a:pt x="77" y="31"/>
                    <a:pt x="77" y="30"/>
                    <a:pt x="78" y="30"/>
                  </a:cubicBezTo>
                  <a:cubicBezTo>
                    <a:pt x="79" y="30"/>
                    <a:pt x="79" y="30"/>
                    <a:pt x="79" y="30"/>
                  </a:cubicBezTo>
                  <a:cubicBezTo>
                    <a:pt x="79" y="30"/>
                    <a:pt x="79" y="30"/>
                    <a:pt x="80" y="30"/>
                  </a:cubicBezTo>
                  <a:cubicBezTo>
                    <a:pt x="80" y="29"/>
                    <a:pt x="80" y="29"/>
                    <a:pt x="80" y="29"/>
                  </a:cubicBezTo>
                  <a:cubicBezTo>
                    <a:pt x="80" y="29"/>
                    <a:pt x="80" y="29"/>
                    <a:pt x="80" y="29"/>
                  </a:cubicBezTo>
                  <a:cubicBezTo>
                    <a:pt x="80" y="29"/>
                    <a:pt x="81" y="29"/>
                    <a:pt x="83" y="28"/>
                  </a:cubicBezTo>
                  <a:cubicBezTo>
                    <a:pt x="84" y="27"/>
                    <a:pt x="85" y="27"/>
                    <a:pt x="85" y="27"/>
                  </a:cubicBezTo>
                  <a:cubicBezTo>
                    <a:pt x="85" y="27"/>
                    <a:pt x="85" y="27"/>
                    <a:pt x="85" y="27"/>
                  </a:cubicBezTo>
                  <a:cubicBezTo>
                    <a:pt x="86" y="27"/>
                    <a:pt x="86" y="27"/>
                    <a:pt x="87" y="26"/>
                  </a:cubicBezTo>
                  <a:cubicBezTo>
                    <a:pt x="87" y="26"/>
                    <a:pt x="89" y="25"/>
                    <a:pt x="89" y="25"/>
                  </a:cubicBezTo>
                  <a:cubicBezTo>
                    <a:pt x="90" y="25"/>
                    <a:pt x="91" y="25"/>
                    <a:pt x="91" y="25"/>
                  </a:cubicBezTo>
                  <a:cubicBezTo>
                    <a:pt x="92" y="24"/>
                    <a:pt x="93" y="24"/>
                    <a:pt x="93" y="24"/>
                  </a:cubicBezTo>
                  <a:cubicBezTo>
                    <a:pt x="94" y="24"/>
                    <a:pt x="95" y="23"/>
                    <a:pt x="95" y="23"/>
                  </a:cubicBezTo>
                  <a:cubicBezTo>
                    <a:pt x="95" y="23"/>
                    <a:pt x="95" y="23"/>
                    <a:pt x="96" y="23"/>
                  </a:cubicBezTo>
                  <a:cubicBezTo>
                    <a:pt x="96" y="23"/>
                    <a:pt x="96" y="23"/>
                    <a:pt x="96" y="23"/>
                  </a:cubicBezTo>
                  <a:cubicBezTo>
                    <a:pt x="96" y="23"/>
                    <a:pt x="96" y="23"/>
                    <a:pt x="97" y="23"/>
                  </a:cubicBezTo>
                  <a:cubicBezTo>
                    <a:pt x="98" y="22"/>
                    <a:pt x="100" y="22"/>
                    <a:pt x="100" y="21"/>
                  </a:cubicBezTo>
                  <a:cubicBezTo>
                    <a:pt x="101" y="21"/>
                    <a:pt x="101" y="21"/>
                    <a:pt x="101" y="21"/>
                  </a:cubicBezTo>
                  <a:cubicBezTo>
                    <a:pt x="101" y="22"/>
                    <a:pt x="101" y="22"/>
                    <a:pt x="101" y="21"/>
                  </a:cubicBezTo>
                  <a:cubicBezTo>
                    <a:pt x="101" y="21"/>
                    <a:pt x="102" y="21"/>
                    <a:pt x="102" y="21"/>
                  </a:cubicBezTo>
                  <a:cubicBezTo>
                    <a:pt x="103" y="20"/>
                    <a:pt x="104" y="20"/>
                    <a:pt x="105" y="20"/>
                  </a:cubicBezTo>
                  <a:cubicBezTo>
                    <a:pt x="108" y="19"/>
                    <a:pt x="109" y="18"/>
                    <a:pt x="109" y="19"/>
                  </a:cubicBezTo>
                  <a:cubicBezTo>
                    <a:pt x="109" y="19"/>
                    <a:pt x="109" y="19"/>
                    <a:pt x="109" y="19"/>
                  </a:cubicBezTo>
                  <a:cubicBezTo>
                    <a:pt x="110" y="18"/>
                    <a:pt x="110" y="18"/>
                    <a:pt x="110" y="18"/>
                  </a:cubicBezTo>
                  <a:cubicBezTo>
                    <a:pt x="110" y="18"/>
                    <a:pt x="110" y="18"/>
                    <a:pt x="110" y="18"/>
                  </a:cubicBezTo>
                  <a:cubicBezTo>
                    <a:pt x="111" y="18"/>
                    <a:pt x="112" y="17"/>
                    <a:pt x="114" y="17"/>
                  </a:cubicBezTo>
                  <a:cubicBezTo>
                    <a:pt x="115" y="17"/>
                    <a:pt x="115" y="17"/>
                    <a:pt x="115" y="17"/>
                  </a:cubicBezTo>
                  <a:cubicBezTo>
                    <a:pt x="115" y="16"/>
                    <a:pt x="115" y="16"/>
                    <a:pt x="116" y="16"/>
                  </a:cubicBezTo>
                  <a:cubicBezTo>
                    <a:pt x="116" y="16"/>
                    <a:pt x="117" y="16"/>
                    <a:pt x="117" y="16"/>
                  </a:cubicBezTo>
                  <a:cubicBezTo>
                    <a:pt x="117" y="16"/>
                    <a:pt x="117" y="16"/>
                    <a:pt x="117" y="16"/>
                  </a:cubicBezTo>
                  <a:cubicBezTo>
                    <a:pt x="118" y="16"/>
                    <a:pt x="118" y="16"/>
                    <a:pt x="118" y="15"/>
                  </a:cubicBezTo>
                  <a:cubicBezTo>
                    <a:pt x="118" y="15"/>
                    <a:pt x="118" y="15"/>
                    <a:pt x="118" y="15"/>
                  </a:cubicBezTo>
                  <a:cubicBezTo>
                    <a:pt x="118" y="15"/>
                    <a:pt x="118" y="15"/>
                    <a:pt x="119" y="15"/>
                  </a:cubicBezTo>
                  <a:cubicBezTo>
                    <a:pt x="120" y="14"/>
                    <a:pt x="122" y="14"/>
                    <a:pt x="122" y="14"/>
                  </a:cubicBezTo>
                  <a:cubicBezTo>
                    <a:pt x="122" y="14"/>
                    <a:pt x="122" y="14"/>
                    <a:pt x="122" y="14"/>
                  </a:cubicBezTo>
                  <a:cubicBezTo>
                    <a:pt x="122" y="14"/>
                    <a:pt x="122" y="14"/>
                    <a:pt x="123" y="14"/>
                  </a:cubicBezTo>
                  <a:cubicBezTo>
                    <a:pt x="123" y="13"/>
                    <a:pt x="124" y="13"/>
                    <a:pt x="124" y="13"/>
                  </a:cubicBezTo>
                  <a:cubicBezTo>
                    <a:pt x="125" y="13"/>
                    <a:pt x="125" y="12"/>
                    <a:pt x="127" y="12"/>
                  </a:cubicBezTo>
                  <a:cubicBezTo>
                    <a:pt x="128" y="12"/>
                    <a:pt x="128" y="11"/>
                    <a:pt x="129" y="11"/>
                  </a:cubicBezTo>
                  <a:cubicBezTo>
                    <a:pt x="129" y="11"/>
                    <a:pt x="129" y="11"/>
                    <a:pt x="129" y="11"/>
                  </a:cubicBezTo>
                  <a:cubicBezTo>
                    <a:pt x="130" y="11"/>
                    <a:pt x="130" y="10"/>
                    <a:pt x="129" y="10"/>
                  </a:cubicBezTo>
                  <a:cubicBezTo>
                    <a:pt x="128" y="9"/>
                    <a:pt x="127" y="10"/>
                    <a:pt x="126" y="10"/>
                  </a:cubicBezTo>
                  <a:cubicBezTo>
                    <a:pt x="126" y="10"/>
                    <a:pt x="124" y="11"/>
                    <a:pt x="124" y="11"/>
                  </a:cubicBezTo>
                  <a:cubicBezTo>
                    <a:pt x="123" y="12"/>
                    <a:pt x="122" y="12"/>
                    <a:pt x="121" y="12"/>
                  </a:cubicBezTo>
                  <a:cubicBezTo>
                    <a:pt x="121" y="12"/>
                    <a:pt x="120" y="13"/>
                    <a:pt x="119" y="13"/>
                  </a:cubicBezTo>
                  <a:cubicBezTo>
                    <a:pt x="119" y="13"/>
                    <a:pt x="118" y="14"/>
                    <a:pt x="117" y="14"/>
                  </a:cubicBezTo>
                  <a:cubicBezTo>
                    <a:pt x="117" y="14"/>
                    <a:pt x="116" y="14"/>
                    <a:pt x="114" y="15"/>
                  </a:cubicBezTo>
                  <a:cubicBezTo>
                    <a:pt x="113" y="15"/>
                    <a:pt x="112" y="16"/>
                    <a:pt x="112" y="16"/>
                  </a:cubicBezTo>
                  <a:cubicBezTo>
                    <a:pt x="110" y="16"/>
                    <a:pt x="110" y="16"/>
                    <a:pt x="110" y="16"/>
                  </a:cubicBezTo>
                  <a:cubicBezTo>
                    <a:pt x="110" y="16"/>
                    <a:pt x="109" y="16"/>
                    <a:pt x="109" y="16"/>
                  </a:cubicBezTo>
                  <a:cubicBezTo>
                    <a:pt x="109" y="17"/>
                    <a:pt x="107" y="17"/>
                    <a:pt x="107" y="17"/>
                  </a:cubicBezTo>
                  <a:cubicBezTo>
                    <a:pt x="107" y="17"/>
                    <a:pt x="107" y="17"/>
                    <a:pt x="106" y="17"/>
                  </a:cubicBezTo>
                  <a:cubicBezTo>
                    <a:pt x="106" y="18"/>
                    <a:pt x="104" y="18"/>
                    <a:pt x="102" y="19"/>
                  </a:cubicBezTo>
                  <a:cubicBezTo>
                    <a:pt x="100" y="19"/>
                    <a:pt x="97" y="20"/>
                    <a:pt x="94" y="21"/>
                  </a:cubicBezTo>
                  <a:cubicBezTo>
                    <a:pt x="94" y="21"/>
                    <a:pt x="93" y="21"/>
                    <a:pt x="93" y="21"/>
                  </a:cubicBezTo>
                  <a:cubicBezTo>
                    <a:pt x="93" y="21"/>
                    <a:pt x="92" y="22"/>
                    <a:pt x="91" y="22"/>
                  </a:cubicBezTo>
                  <a:cubicBezTo>
                    <a:pt x="90" y="23"/>
                    <a:pt x="89" y="23"/>
                    <a:pt x="89" y="23"/>
                  </a:cubicBezTo>
                  <a:cubicBezTo>
                    <a:pt x="89" y="23"/>
                    <a:pt x="89" y="23"/>
                    <a:pt x="89" y="23"/>
                  </a:cubicBezTo>
                  <a:cubicBezTo>
                    <a:pt x="88" y="23"/>
                    <a:pt x="88" y="24"/>
                    <a:pt x="87" y="24"/>
                  </a:cubicBezTo>
                  <a:cubicBezTo>
                    <a:pt x="87" y="24"/>
                    <a:pt x="85" y="24"/>
                    <a:pt x="85" y="25"/>
                  </a:cubicBezTo>
                  <a:cubicBezTo>
                    <a:pt x="84" y="25"/>
                    <a:pt x="83" y="25"/>
                    <a:pt x="82" y="26"/>
                  </a:cubicBezTo>
                  <a:cubicBezTo>
                    <a:pt x="81" y="26"/>
                    <a:pt x="81" y="26"/>
                    <a:pt x="81" y="26"/>
                  </a:cubicBezTo>
                  <a:cubicBezTo>
                    <a:pt x="81" y="26"/>
                    <a:pt x="80" y="27"/>
                    <a:pt x="79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8"/>
                    <a:pt x="78" y="28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77" y="28"/>
                    <a:pt x="77" y="28"/>
                    <a:pt x="76" y="28"/>
                  </a:cubicBezTo>
                  <a:cubicBezTo>
                    <a:pt x="76" y="28"/>
                    <a:pt x="76" y="28"/>
                    <a:pt x="76" y="28"/>
                  </a:cubicBezTo>
                  <a:cubicBezTo>
                    <a:pt x="76" y="28"/>
                    <a:pt x="76" y="29"/>
                    <a:pt x="75" y="29"/>
                  </a:cubicBezTo>
                  <a:cubicBezTo>
                    <a:pt x="75" y="28"/>
                    <a:pt x="75" y="29"/>
                    <a:pt x="75" y="29"/>
                  </a:cubicBezTo>
                  <a:cubicBezTo>
                    <a:pt x="75" y="29"/>
                    <a:pt x="75" y="29"/>
                    <a:pt x="74" y="29"/>
                  </a:cubicBezTo>
                  <a:cubicBezTo>
                    <a:pt x="74" y="28"/>
                    <a:pt x="74" y="28"/>
                    <a:pt x="74" y="29"/>
                  </a:cubicBezTo>
                  <a:cubicBezTo>
                    <a:pt x="74" y="29"/>
                    <a:pt x="74" y="29"/>
                    <a:pt x="73" y="30"/>
                  </a:cubicBezTo>
                  <a:cubicBezTo>
                    <a:pt x="73" y="30"/>
                    <a:pt x="72" y="30"/>
                    <a:pt x="72" y="30"/>
                  </a:cubicBezTo>
                  <a:cubicBezTo>
                    <a:pt x="72" y="30"/>
                    <a:pt x="72" y="30"/>
                    <a:pt x="71" y="30"/>
                  </a:cubicBezTo>
                  <a:cubicBezTo>
                    <a:pt x="69" y="31"/>
                    <a:pt x="68" y="31"/>
                    <a:pt x="68" y="31"/>
                  </a:cubicBezTo>
                  <a:cubicBezTo>
                    <a:pt x="68" y="32"/>
                    <a:pt x="68" y="32"/>
                    <a:pt x="67" y="32"/>
                  </a:cubicBezTo>
                  <a:cubicBezTo>
                    <a:pt x="67" y="32"/>
                    <a:pt x="66" y="33"/>
                    <a:pt x="65" y="33"/>
                  </a:cubicBezTo>
                  <a:cubicBezTo>
                    <a:pt x="63" y="33"/>
                    <a:pt x="63" y="34"/>
                    <a:pt x="61" y="34"/>
                  </a:cubicBezTo>
                  <a:cubicBezTo>
                    <a:pt x="61" y="34"/>
                    <a:pt x="60" y="35"/>
                    <a:pt x="59" y="35"/>
                  </a:cubicBezTo>
                  <a:cubicBezTo>
                    <a:pt x="58" y="35"/>
                    <a:pt x="57" y="36"/>
                    <a:pt x="57" y="36"/>
                  </a:cubicBezTo>
                  <a:cubicBezTo>
                    <a:pt x="56" y="36"/>
                    <a:pt x="54" y="37"/>
                    <a:pt x="53" y="37"/>
                  </a:cubicBezTo>
                  <a:cubicBezTo>
                    <a:pt x="53" y="37"/>
                    <a:pt x="53" y="37"/>
                    <a:pt x="53" y="38"/>
                  </a:cubicBezTo>
                  <a:cubicBezTo>
                    <a:pt x="52" y="38"/>
                    <a:pt x="51" y="38"/>
                    <a:pt x="50" y="38"/>
                  </a:cubicBezTo>
                  <a:cubicBezTo>
                    <a:pt x="50" y="38"/>
                    <a:pt x="50" y="39"/>
                    <a:pt x="49" y="39"/>
                  </a:cubicBezTo>
                  <a:cubicBezTo>
                    <a:pt x="49" y="39"/>
                    <a:pt x="49" y="39"/>
                    <a:pt x="48" y="39"/>
                  </a:cubicBezTo>
                  <a:cubicBezTo>
                    <a:pt x="48" y="39"/>
                    <a:pt x="47" y="40"/>
                    <a:pt x="47" y="40"/>
                  </a:cubicBezTo>
                  <a:cubicBezTo>
                    <a:pt x="47" y="40"/>
                    <a:pt x="46" y="41"/>
                    <a:pt x="46" y="41"/>
                  </a:cubicBezTo>
                  <a:cubicBezTo>
                    <a:pt x="44" y="41"/>
                    <a:pt x="43" y="42"/>
                    <a:pt x="43" y="42"/>
                  </a:cubicBezTo>
                  <a:cubicBezTo>
                    <a:pt x="41" y="43"/>
                    <a:pt x="40" y="43"/>
                    <a:pt x="38" y="44"/>
                  </a:cubicBezTo>
                  <a:cubicBezTo>
                    <a:pt x="37" y="44"/>
                    <a:pt x="36" y="44"/>
                    <a:pt x="36" y="45"/>
                  </a:cubicBezTo>
                  <a:cubicBezTo>
                    <a:pt x="35" y="45"/>
                    <a:pt x="35" y="45"/>
                    <a:pt x="34" y="45"/>
                  </a:cubicBezTo>
                  <a:cubicBezTo>
                    <a:pt x="34" y="45"/>
                    <a:pt x="33" y="46"/>
                    <a:pt x="32" y="46"/>
                  </a:cubicBezTo>
                  <a:cubicBezTo>
                    <a:pt x="29" y="47"/>
                    <a:pt x="29" y="47"/>
                    <a:pt x="28" y="48"/>
                  </a:cubicBezTo>
                  <a:cubicBezTo>
                    <a:pt x="27" y="48"/>
                    <a:pt x="26" y="48"/>
                    <a:pt x="26" y="49"/>
                  </a:cubicBezTo>
                  <a:cubicBezTo>
                    <a:pt x="26" y="49"/>
                    <a:pt x="27" y="49"/>
                    <a:pt x="27" y="50"/>
                  </a:cubicBezTo>
                  <a:close/>
                  <a:moveTo>
                    <a:pt x="26" y="46"/>
                  </a:moveTo>
                  <a:cubicBezTo>
                    <a:pt x="27" y="47"/>
                    <a:pt x="27" y="47"/>
                    <a:pt x="28" y="46"/>
                  </a:cubicBezTo>
                  <a:cubicBezTo>
                    <a:pt x="28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30" y="46"/>
                    <a:pt x="30" y="45"/>
                  </a:cubicBezTo>
                  <a:cubicBezTo>
                    <a:pt x="30" y="45"/>
                    <a:pt x="30" y="45"/>
                    <a:pt x="31" y="45"/>
                  </a:cubicBezTo>
                  <a:cubicBezTo>
                    <a:pt x="31" y="45"/>
                    <a:pt x="32" y="45"/>
                    <a:pt x="32" y="45"/>
                  </a:cubicBezTo>
                  <a:cubicBezTo>
                    <a:pt x="32" y="44"/>
                    <a:pt x="32" y="44"/>
                    <a:pt x="32" y="45"/>
                  </a:cubicBezTo>
                  <a:cubicBezTo>
                    <a:pt x="32" y="45"/>
                    <a:pt x="32" y="45"/>
                    <a:pt x="33" y="45"/>
                  </a:cubicBezTo>
                  <a:cubicBezTo>
                    <a:pt x="33" y="45"/>
                    <a:pt x="33" y="44"/>
                    <a:pt x="33" y="44"/>
                  </a:cubicBezTo>
                  <a:cubicBezTo>
                    <a:pt x="33" y="44"/>
                    <a:pt x="33" y="44"/>
                    <a:pt x="33" y="44"/>
                  </a:cubicBezTo>
                  <a:cubicBezTo>
                    <a:pt x="34" y="44"/>
                    <a:pt x="34" y="44"/>
                    <a:pt x="35" y="44"/>
                  </a:cubicBezTo>
                  <a:cubicBezTo>
                    <a:pt x="36" y="43"/>
                    <a:pt x="37" y="43"/>
                    <a:pt x="37" y="43"/>
                  </a:cubicBezTo>
                  <a:cubicBezTo>
                    <a:pt x="37" y="43"/>
                    <a:pt x="37" y="43"/>
                    <a:pt x="37" y="43"/>
                  </a:cubicBezTo>
                  <a:cubicBezTo>
                    <a:pt x="37" y="43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9" y="42"/>
                    <a:pt x="40" y="42"/>
                    <a:pt x="40" y="42"/>
                  </a:cubicBezTo>
                  <a:cubicBezTo>
                    <a:pt x="40" y="42"/>
                    <a:pt x="40" y="41"/>
                    <a:pt x="41" y="41"/>
                  </a:cubicBezTo>
                  <a:cubicBezTo>
                    <a:pt x="41" y="41"/>
                    <a:pt x="42" y="41"/>
                    <a:pt x="42" y="41"/>
                  </a:cubicBezTo>
                  <a:cubicBezTo>
                    <a:pt x="42" y="40"/>
                    <a:pt x="42" y="40"/>
                    <a:pt x="42" y="40"/>
                  </a:cubicBezTo>
                  <a:cubicBezTo>
                    <a:pt x="43" y="40"/>
                    <a:pt x="44" y="40"/>
                    <a:pt x="44" y="40"/>
                  </a:cubicBezTo>
                  <a:cubicBezTo>
                    <a:pt x="44" y="40"/>
                    <a:pt x="44" y="40"/>
                    <a:pt x="44" y="40"/>
                  </a:cubicBezTo>
                  <a:cubicBezTo>
                    <a:pt x="45" y="40"/>
                    <a:pt x="47" y="39"/>
                    <a:pt x="48" y="38"/>
                  </a:cubicBezTo>
                  <a:cubicBezTo>
                    <a:pt x="51" y="37"/>
                    <a:pt x="53" y="36"/>
                    <a:pt x="54" y="35"/>
                  </a:cubicBezTo>
                  <a:cubicBezTo>
                    <a:pt x="54" y="35"/>
                    <a:pt x="55" y="35"/>
                    <a:pt x="55" y="35"/>
                  </a:cubicBezTo>
                  <a:cubicBezTo>
                    <a:pt x="55" y="35"/>
                    <a:pt x="56" y="34"/>
                    <a:pt x="56" y="34"/>
                  </a:cubicBezTo>
                  <a:cubicBezTo>
                    <a:pt x="56" y="34"/>
                    <a:pt x="56" y="34"/>
                    <a:pt x="56" y="34"/>
                  </a:cubicBezTo>
                  <a:cubicBezTo>
                    <a:pt x="56" y="34"/>
                    <a:pt x="57" y="34"/>
                    <a:pt x="57" y="34"/>
                  </a:cubicBezTo>
                  <a:cubicBezTo>
                    <a:pt x="57" y="34"/>
                    <a:pt x="57" y="34"/>
                    <a:pt x="57" y="34"/>
                  </a:cubicBezTo>
                  <a:cubicBezTo>
                    <a:pt x="57" y="34"/>
                    <a:pt x="58" y="34"/>
                    <a:pt x="58" y="34"/>
                  </a:cubicBezTo>
                  <a:cubicBezTo>
                    <a:pt x="58" y="34"/>
                    <a:pt x="59" y="34"/>
                    <a:pt x="59" y="34"/>
                  </a:cubicBezTo>
                  <a:cubicBezTo>
                    <a:pt x="59" y="33"/>
                    <a:pt x="62" y="32"/>
                    <a:pt x="62" y="32"/>
                  </a:cubicBezTo>
                  <a:cubicBezTo>
                    <a:pt x="63" y="32"/>
                    <a:pt x="63" y="32"/>
                    <a:pt x="63" y="32"/>
                  </a:cubicBezTo>
                  <a:cubicBezTo>
                    <a:pt x="63" y="32"/>
                    <a:pt x="63" y="32"/>
                    <a:pt x="63" y="32"/>
                  </a:cubicBezTo>
                  <a:cubicBezTo>
                    <a:pt x="63" y="32"/>
                    <a:pt x="63" y="32"/>
                    <a:pt x="63" y="32"/>
                  </a:cubicBezTo>
                  <a:cubicBezTo>
                    <a:pt x="64" y="32"/>
                    <a:pt x="64" y="31"/>
                    <a:pt x="64" y="32"/>
                  </a:cubicBezTo>
                  <a:cubicBezTo>
                    <a:pt x="64" y="32"/>
                    <a:pt x="65" y="31"/>
                    <a:pt x="65" y="31"/>
                  </a:cubicBezTo>
                  <a:cubicBezTo>
                    <a:pt x="65" y="31"/>
                    <a:pt x="65" y="31"/>
                    <a:pt x="65" y="31"/>
                  </a:cubicBezTo>
                  <a:cubicBezTo>
                    <a:pt x="65" y="31"/>
                    <a:pt x="66" y="31"/>
                    <a:pt x="66" y="30"/>
                  </a:cubicBezTo>
                  <a:cubicBezTo>
                    <a:pt x="67" y="30"/>
                    <a:pt x="67" y="30"/>
                    <a:pt x="67" y="30"/>
                  </a:cubicBezTo>
                  <a:cubicBezTo>
                    <a:pt x="67" y="30"/>
                    <a:pt x="67" y="30"/>
                    <a:pt x="67" y="30"/>
                  </a:cubicBezTo>
                  <a:cubicBezTo>
                    <a:pt x="67" y="30"/>
                    <a:pt x="70" y="29"/>
                    <a:pt x="70" y="29"/>
                  </a:cubicBezTo>
                  <a:cubicBezTo>
                    <a:pt x="70" y="29"/>
                    <a:pt x="71" y="29"/>
                    <a:pt x="71" y="29"/>
                  </a:cubicBezTo>
                  <a:cubicBezTo>
                    <a:pt x="71" y="29"/>
                    <a:pt x="72" y="28"/>
                    <a:pt x="72" y="28"/>
                  </a:cubicBezTo>
                  <a:cubicBezTo>
                    <a:pt x="73" y="28"/>
                    <a:pt x="74" y="28"/>
                    <a:pt x="74" y="27"/>
                  </a:cubicBezTo>
                  <a:cubicBezTo>
                    <a:pt x="74" y="27"/>
                    <a:pt x="75" y="27"/>
                    <a:pt x="75" y="27"/>
                  </a:cubicBezTo>
                  <a:cubicBezTo>
                    <a:pt x="75" y="27"/>
                    <a:pt x="76" y="27"/>
                    <a:pt x="76" y="27"/>
                  </a:cubicBezTo>
                  <a:cubicBezTo>
                    <a:pt x="77" y="26"/>
                    <a:pt x="77" y="26"/>
                    <a:pt x="77" y="26"/>
                  </a:cubicBezTo>
                  <a:cubicBezTo>
                    <a:pt x="78" y="26"/>
                    <a:pt x="78" y="26"/>
                    <a:pt x="79" y="25"/>
                  </a:cubicBezTo>
                  <a:cubicBezTo>
                    <a:pt x="80" y="25"/>
                    <a:pt x="81" y="25"/>
                    <a:pt x="81" y="24"/>
                  </a:cubicBezTo>
                  <a:cubicBezTo>
                    <a:pt x="83" y="24"/>
                    <a:pt x="84" y="23"/>
                    <a:pt x="85" y="23"/>
                  </a:cubicBezTo>
                  <a:cubicBezTo>
                    <a:pt x="85" y="23"/>
                    <a:pt x="86" y="22"/>
                    <a:pt x="87" y="22"/>
                  </a:cubicBezTo>
                  <a:cubicBezTo>
                    <a:pt x="87" y="22"/>
                    <a:pt x="88" y="22"/>
                    <a:pt x="88" y="22"/>
                  </a:cubicBezTo>
                  <a:cubicBezTo>
                    <a:pt x="88" y="22"/>
                    <a:pt x="89" y="21"/>
                    <a:pt x="89" y="21"/>
                  </a:cubicBezTo>
                  <a:cubicBezTo>
                    <a:pt x="90" y="21"/>
                    <a:pt x="91" y="21"/>
                    <a:pt x="91" y="21"/>
                  </a:cubicBezTo>
                  <a:cubicBezTo>
                    <a:pt x="91" y="20"/>
                    <a:pt x="91" y="20"/>
                    <a:pt x="91" y="20"/>
                  </a:cubicBezTo>
                  <a:cubicBezTo>
                    <a:pt x="91" y="21"/>
                    <a:pt x="92" y="20"/>
                    <a:pt x="93" y="20"/>
                  </a:cubicBezTo>
                  <a:cubicBezTo>
                    <a:pt x="94" y="19"/>
                    <a:pt x="95" y="19"/>
                    <a:pt x="95" y="19"/>
                  </a:cubicBezTo>
                  <a:cubicBezTo>
                    <a:pt x="95" y="19"/>
                    <a:pt x="95" y="19"/>
                    <a:pt x="95" y="19"/>
                  </a:cubicBezTo>
                  <a:cubicBezTo>
                    <a:pt x="96" y="19"/>
                    <a:pt x="97" y="18"/>
                    <a:pt x="99" y="18"/>
                  </a:cubicBezTo>
                  <a:cubicBezTo>
                    <a:pt x="100" y="18"/>
                    <a:pt x="100" y="17"/>
                    <a:pt x="100" y="17"/>
                  </a:cubicBezTo>
                  <a:cubicBezTo>
                    <a:pt x="100" y="17"/>
                    <a:pt x="100" y="17"/>
                    <a:pt x="100" y="17"/>
                  </a:cubicBezTo>
                  <a:cubicBezTo>
                    <a:pt x="101" y="17"/>
                    <a:pt x="101" y="17"/>
                    <a:pt x="101" y="17"/>
                  </a:cubicBezTo>
                  <a:cubicBezTo>
                    <a:pt x="101" y="17"/>
                    <a:pt x="102" y="17"/>
                    <a:pt x="102" y="17"/>
                  </a:cubicBezTo>
                  <a:cubicBezTo>
                    <a:pt x="102" y="17"/>
                    <a:pt x="105" y="16"/>
                    <a:pt x="105" y="16"/>
                  </a:cubicBezTo>
                  <a:cubicBezTo>
                    <a:pt x="105" y="16"/>
                    <a:pt x="105" y="16"/>
                    <a:pt x="105" y="16"/>
                  </a:cubicBezTo>
                  <a:cubicBezTo>
                    <a:pt x="105" y="16"/>
                    <a:pt x="106" y="16"/>
                    <a:pt x="107" y="15"/>
                  </a:cubicBezTo>
                  <a:cubicBezTo>
                    <a:pt x="108" y="15"/>
                    <a:pt x="110" y="15"/>
                    <a:pt x="110" y="15"/>
                  </a:cubicBezTo>
                  <a:cubicBezTo>
                    <a:pt x="110" y="14"/>
                    <a:pt x="111" y="14"/>
                    <a:pt x="112" y="14"/>
                  </a:cubicBezTo>
                  <a:cubicBezTo>
                    <a:pt x="112" y="14"/>
                    <a:pt x="113" y="14"/>
                    <a:pt x="113" y="13"/>
                  </a:cubicBezTo>
                  <a:cubicBezTo>
                    <a:pt x="113" y="13"/>
                    <a:pt x="113" y="13"/>
                    <a:pt x="114" y="13"/>
                  </a:cubicBezTo>
                  <a:cubicBezTo>
                    <a:pt x="114" y="13"/>
                    <a:pt x="115" y="13"/>
                    <a:pt x="115" y="13"/>
                  </a:cubicBezTo>
                  <a:cubicBezTo>
                    <a:pt x="115" y="13"/>
                    <a:pt x="115" y="13"/>
                    <a:pt x="115" y="13"/>
                  </a:cubicBezTo>
                  <a:cubicBezTo>
                    <a:pt x="115" y="13"/>
                    <a:pt x="118" y="12"/>
                    <a:pt x="119" y="12"/>
                  </a:cubicBezTo>
                  <a:cubicBezTo>
                    <a:pt x="119" y="11"/>
                    <a:pt x="120" y="11"/>
                    <a:pt x="122" y="10"/>
                  </a:cubicBezTo>
                  <a:cubicBezTo>
                    <a:pt x="124" y="9"/>
                    <a:pt x="126" y="9"/>
                    <a:pt x="126" y="8"/>
                  </a:cubicBezTo>
                  <a:cubicBezTo>
                    <a:pt x="126" y="8"/>
                    <a:pt x="127" y="8"/>
                    <a:pt x="127" y="8"/>
                  </a:cubicBezTo>
                  <a:cubicBezTo>
                    <a:pt x="128" y="8"/>
                    <a:pt x="129" y="7"/>
                    <a:pt x="127" y="6"/>
                  </a:cubicBezTo>
                  <a:cubicBezTo>
                    <a:pt x="127" y="6"/>
                    <a:pt x="124" y="6"/>
                    <a:pt x="124" y="6"/>
                  </a:cubicBezTo>
                  <a:cubicBezTo>
                    <a:pt x="124" y="7"/>
                    <a:pt x="122" y="7"/>
                    <a:pt x="122" y="7"/>
                  </a:cubicBezTo>
                  <a:cubicBezTo>
                    <a:pt x="122" y="7"/>
                    <a:pt x="122" y="7"/>
                    <a:pt x="122" y="7"/>
                  </a:cubicBezTo>
                  <a:cubicBezTo>
                    <a:pt x="121" y="7"/>
                    <a:pt x="121" y="8"/>
                    <a:pt x="121" y="7"/>
                  </a:cubicBezTo>
                  <a:cubicBezTo>
                    <a:pt x="121" y="7"/>
                    <a:pt x="121" y="7"/>
                    <a:pt x="121" y="7"/>
                  </a:cubicBezTo>
                  <a:cubicBezTo>
                    <a:pt x="120" y="8"/>
                    <a:pt x="120" y="8"/>
                    <a:pt x="120" y="8"/>
                  </a:cubicBezTo>
                  <a:cubicBezTo>
                    <a:pt x="119" y="8"/>
                    <a:pt x="119" y="8"/>
                    <a:pt x="119" y="8"/>
                  </a:cubicBezTo>
                  <a:cubicBezTo>
                    <a:pt x="119" y="9"/>
                    <a:pt x="118" y="9"/>
                    <a:pt x="118" y="9"/>
                  </a:cubicBezTo>
                  <a:cubicBezTo>
                    <a:pt x="118" y="9"/>
                    <a:pt x="118" y="9"/>
                    <a:pt x="118" y="9"/>
                  </a:cubicBezTo>
                  <a:cubicBezTo>
                    <a:pt x="117" y="9"/>
                    <a:pt x="117" y="9"/>
                    <a:pt x="118" y="9"/>
                  </a:cubicBezTo>
                  <a:cubicBezTo>
                    <a:pt x="118" y="9"/>
                    <a:pt x="117" y="9"/>
                    <a:pt x="116" y="9"/>
                  </a:cubicBezTo>
                  <a:cubicBezTo>
                    <a:pt x="116" y="9"/>
                    <a:pt x="116" y="9"/>
                    <a:pt x="116" y="10"/>
                  </a:cubicBezTo>
                  <a:cubicBezTo>
                    <a:pt x="115" y="10"/>
                    <a:pt x="115" y="10"/>
                    <a:pt x="115" y="10"/>
                  </a:cubicBezTo>
                  <a:cubicBezTo>
                    <a:pt x="115" y="10"/>
                    <a:pt x="115" y="10"/>
                    <a:pt x="114" y="10"/>
                  </a:cubicBezTo>
                  <a:cubicBezTo>
                    <a:pt x="114" y="10"/>
                    <a:pt x="113" y="10"/>
                    <a:pt x="112" y="11"/>
                  </a:cubicBezTo>
                  <a:cubicBezTo>
                    <a:pt x="111" y="11"/>
                    <a:pt x="110" y="11"/>
                    <a:pt x="110" y="12"/>
                  </a:cubicBezTo>
                  <a:cubicBezTo>
                    <a:pt x="110" y="12"/>
                    <a:pt x="110" y="12"/>
                    <a:pt x="110" y="12"/>
                  </a:cubicBezTo>
                  <a:cubicBezTo>
                    <a:pt x="110" y="11"/>
                    <a:pt x="109" y="11"/>
                    <a:pt x="109" y="12"/>
                  </a:cubicBezTo>
                  <a:cubicBezTo>
                    <a:pt x="108" y="12"/>
                    <a:pt x="108" y="12"/>
                    <a:pt x="108" y="12"/>
                  </a:cubicBezTo>
                  <a:cubicBezTo>
                    <a:pt x="108" y="12"/>
                    <a:pt x="108" y="12"/>
                    <a:pt x="108" y="12"/>
                  </a:cubicBezTo>
                  <a:cubicBezTo>
                    <a:pt x="107" y="12"/>
                    <a:pt x="107" y="12"/>
                    <a:pt x="108" y="12"/>
                  </a:cubicBezTo>
                  <a:cubicBezTo>
                    <a:pt x="108" y="12"/>
                    <a:pt x="108" y="12"/>
                    <a:pt x="107" y="12"/>
                  </a:cubicBezTo>
                  <a:cubicBezTo>
                    <a:pt x="107" y="12"/>
                    <a:pt x="107" y="12"/>
                    <a:pt x="107" y="12"/>
                  </a:cubicBezTo>
                  <a:cubicBezTo>
                    <a:pt x="107" y="12"/>
                    <a:pt x="107" y="13"/>
                    <a:pt x="107" y="13"/>
                  </a:cubicBezTo>
                  <a:cubicBezTo>
                    <a:pt x="103" y="14"/>
                    <a:pt x="102" y="14"/>
                    <a:pt x="102" y="14"/>
                  </a:cubicBezTo>
                  <a:cubicBezTo>
                    <a:pt x="102" y="14"/>
                    <a:pt x="102" y="14"/>
                    <a:pt x="102" y="14"/>
                  </a:cubicBezTo>
                  <a:cubicBezTo>
                    <a:pt x="102" y="14"/>
                    <a:pt x="102" y="14"/>
                    <a:pt x="100" y="14"/>
                  </a:cubicBezTo>
                  <a:cubicBezTo>
                    <a:pt x="100" y="15"/>
                    <a:pt x="99" y="15"/>
                    <a:pt x="99" y="15"/>
                  </a:cubicBezTo>
                  <a:cubicBezTo>
                    <a:pt x="99" y="15"/>
                    <a:pt x="99" y="15"/>
                    <a:pt x="98" y="15"/>
                  </a:cubicBezTo>
                  <a:cubicBezTo>
                    <a:pt x="98" y="15"/>
                    <a:pt x="97" y="16"/>
                    <a:pt x="97" y="16"/>
                  </a:cubicBezTo>
                  <a:cubicBezTo>
                    <a:pt x="97" y="16"/>
                    <a:pt x="97" y="16"/>
                    <a:pt x="97" y="16"/>
                  </a:cubicBezTo>
                  <a:cubicBezTo>
                    <a:pt x="97" y="16"/>
                    <a:pt x="97" y="16"/>
                    <a:pt x="96" y="16"/>
                  </a:cubicBezTo>
                  <a:cubicBezTo>
                    <a:pt x="96" y="16"/>
                    <a:pt x="96" y="16"/>
                    <a:pt x="96" y="16"/>
                  </a:cubicBezTo>
                  <a:cubicBezTo>
                    <a:pt x="95" y="16"/>
                    <a:pt x="95" y="16"/>
                    <a:pt x="95" y="16"/>
                  </a:cubicBezTo>
                  <a:cubicBezTo>
                    <a:pt x="95" y="16"/>
                    <a:pt x="95" y="17"/>
                    <a:pt x="95" y="17"/>
                  </a:cubicBezTo>
                  <a:cubicBezTo>
                    <a:pt x="95" y="17"/>
                    <a:pt x="94" y="17"/>
                    <a:pt x="95" y="16"/>
                  </a:cubicBezTo>
                  <a:cubicBezTo>
                    <a:pt x="95" y="16"/>
                    <a:pt x="94" y="17"/>
                    <a:pt x="93" y="17"/>
                  </a:cubicBezTo>
                  <a:cubicBezTo>
                    <a:pt x="93" y="17"/>
                    <a:pt x="93" y="17"/>
                    <a:pt x="93" y="17"/>
                  </a:cubicBezTo>
                  <a:cubicBezTo>
                    <a:pt x="93" y="17"/>
                    <a:pt x="92" y="17"/>
                    <a:pt x="92" y="17"/>
                  </a:cubicBezTo>
                  <a:cubicBezTo>
                    <a:pt x="92" y="17"/>
                    <a:pt x="92" y="18"/>
                    <a:pt x="92" y="18"/>
                  </a:cubicBezTo>
                  <a:cubicBezTo>
                    <a:pt x="91" y="18"/>
                    <a:pt x="91" y="18"/>
                    <a:pt x="91" y="18"/>
                  </a:cubicBezTo>
                  <a:cubicBezTo>
                    <a:pt x="91" y="18"/>
                    <a:pt x="91" y="18"/>
                    <a:pt x="91" y="18"/>
                  </a:cubicBezTo>
                  <a:cubicBezTo>
                    <a:pt x="90" y="18"/>
                    <a:pt x="90" y="18"/>
                    <a:pt x="90" y="18"/>
                  </a:cubicBezTo>
                  <a:cubicBezTo>
                    <a:pt x="90" y="18"/>
                    <a:pt x="88" y="19"/>
                    <a:pt x="88" y="19"/>
                  </a:cubicBezTo>
                  <a:cubicBezTo>
                    <a:pt x="88" y="19"/>
                    <a:pt x="88" y="19"/>
                    <a:pt x="88" y="19"/>
                  </a:cubicBezTo>
                  <a:cubicBezTo>
                    <a:pt x="87" y="19"/>
                    <a:pt x="87" y="19"/>
                    <a:pt x="87" y="19"/>
                  </a:cubicBezTo>
                  <a:cubicBezTo>
                    <a:pt x="86" y="19"/>
                    <a:pt x="86" y="20"/>
                    <a:pt x="86" y="20"/>
                  </a:cubicBezTo>
                  <a:cubicBezTo>
                    <a:pt x="86" y="20"/>
                    <a:pt x="86" y="20"/>
                    <a:pt x="85" y="20"/>
                  </a:cubicBezTo>
                  <a:cubicBezTo>
                    <a:pt x="85" y="20"/>
                    <a:pt x="85" y="20"/>
                    <a:pt x="85" y="20"/>
                  </a:cubicBezTo>
                  <a:cubicBezTo>
                    <a:pt x="85" y="21"/>
                    <a:pt x="83" y="21"/>
                    <a:pt x="82" y="22"/>
                  </a:cubicBezTo>
                  <a:cubicBezTo>
                    <a:pt x="79" y="22"/>
                    <a:pt x="79" y="22"/>
                    <a:pt x="79" y="22"/>
                  </a:cubicBezTo>
                  <a:cubicBezTo>
                    <a:pt x="80" y="23"/>
                    <a:pt x="80" y="23"/>
                    <a:pt x="79" y="23"/>
                  </a:cubicBezTo>
                  <a:cubicBezTo>
                    <a:pt x="79" y="23"/>
                    <a:pt x="79" y="23"/>
                    <a:pt x="79" y="22"/>
                  </a:cubicBezTo>
                  <a:cubicBezTo>
                    <a:pt x="79" y="22"/>
                    <a:pt x="79" y="22"/>
                    <a:pt x="79" y="22"/>
                  </a:cubicBezTo>
                  <a:cubicBezTo>
                    <a:pt x="79" y="22"/>
                    <a:pt x="79" y="23"/>
                    <a:pt x="79" y="23"/>
                  </a:cubicBezTo>
                  <a:cubicBezTo>
                    <a:pt x="79" y="23"/>
                    <a:pt x="78" y="23"/>
                    <a:pt x="78" y="23"/>
                  </a:cubicBezTo>
                  <a:cubicBezTo>
                    <a:pt x="78" y="23"/>
                    <a:pt x="77" y="23"/>
                    <a:pt x="77" y="23"/>
                  </a:cubicBezTo>
                  <a:cubicBezTo>
                    <a:pt x="77" y="23"/>
                    <a:pt x="76" y="24"/>
                    <a:pt x="76" y="24"/>
                  </a:cubicBezTo>
                  <a:cubicBezTo>
                    <a:pt x="76" y="24"/>
                    <a:pt x="74" y="24"/>
                    <a:pt x="74" y="25"/>
                  </a:cubicBezTo>
                  <a:cubicBezTo>
                    <a:pt x="73" y="25"/>
                    <a:pt x="71" y="26"/>
                    <a:pt x="69" y="27"/>
                  </a:cubicBezTo>
                  <a:cubicBezTo>
                    <a:pt x="68" y="27"/>
                    <a:pt x="67" y="27"/>
                    <a:pt x="67" y="28"/>
                  </a:cubicBezTo>
                  <a:cubicBezTo>
                    <a:pt x="67" y="28"/>
                    <a:pt x="67" y="28"/>
                    <a:pt x="66" y="28"/>
                  </a:cubicBezTo>
                  <a:cubicBezTo>
                    <a:pt x="66" y="28"/>
                    <a:pt x="66" y="28"/>
                    <a:pt x="65" y="28"/>
                  </a:cubicBezTo>
                  <a:cubicBezTo>
                    <a:pt x="64" y="29"/>
                    <a:pt x="63" y="29"/>
                    <a:pt x="63" y="29"/>
                  </a:cubicBezTo>
                  <a:cubicBezTo>
                    <a:pt x="63" y="29"/>
                    <a:pt x="62" y="30"/>
                    <a:pt x="62" y="30"/>
                  </a:cubicBezTo>
                  <a:cubicBezTo>
                    <a:pt x="62" y="30"/>
                    <a:pt x="62" y="30"/>
                    <a:pt x="62" y="30"/>
                  </a:cubicBezTo>
                  <a:cubicBezTo>
                    <a:pt x="62" y="30"/>
                    <a:pt x="62" y="29"/>
                    <a:pt x="62" y="30"/>
                  </a:cubicBezTo>
                  <a:cubicBezTo>
                    <a:pt x="61" y="30"/>
                    <a:pt x="61" y="30"/>
                    <a:pt x="61" y="30"/>
                  </a:cubicBezTo>
                  <a:cubicBezTo>
                    <a:pt x="60" y="31"/>
                    <a:pt x="60" y="31"/>
                    <a:pt x="59" y="31"/>
                  </a:cubicBezTo>
                  <a:cubicBezTo>
                    <a:pt x="59" y="31"/>
                    <a:pt x="58" y="32"/>
                    <a:pt x="58" y="32"/>
                  </a:cubicBezTo>
                  <a:cubicBezTo>
                    <a:pt x="58" y="32"/>
                    <a:pt x="58" y="32"/>
                    <a:pt x="58" y="32"/>
                  </a:cubicBezTo>
                  <a:cubicBezTo>
                    <a:pt x="58" y="32"/>
                    <a:pt x="58" y="32"/>
                    <a:pt x="58" y="32"/>
                  </a:cubicBezTo>
                  <a:cubicBezTo>
                    <a:pt x="57" y="32"/>
                    <a:pt x="57" y="32"/>
                    <a:pt x="57" y="32"/>
                  </a:cubicBezTo>
                  <a:cubicBezTo>
                    <a:pt x="57" y="32"/>
                    <a:pt x="57" y="32"/>
                    <a:pt x="57" y="32"/>
                  </a:cubicBezTo>
                  <a:cubicBezTo>
                    <a:pt x="56" y="33"/>
                    <a:pt x="55" y="33"/>
                    <a:pt x="54" y="33"/>
                  </a:cubicBezTo>
                  <a:cubicBezTo>
                    <a:pt x="53" y="33"/>
                    <a:pt x="52" y="34"/>
                    <a:pt x="51" y="34"/>
                  </a:cubicBezTo>
                  <a:cubicBezTo>
                    <a:pt x="49" y="36"/>
                    <a:pt x="48" y="36"/>
                    <a:pt x="46" y="37"/>
                  </a:cubicBezTo>
                  <a:cubicBezTo>
                    <a:pt x="45" y="37"/>
                    <a:pt x="43" y="38"/>
                    <a:pt x="42" y="38"/>
                  </a:cubicBezTo>
                  <a:cubicBezTo>
                    <a:pt x="40" y="39"/>
                    <a:pt x="39" y="39"/>
                    <a:pt x="39" y="40"/>
                  </a:cubicBezTo>
                  <a:cubicBezTo>
                    <a:pt x="38" y="40"/>
                    <a:pt x="37" y="40"/>
                    <a:pt x="37" y="40"/>
                  </a:cubicBezTo>
                  <a:cubicBezTo>
                    <a:pt x="36" y="41"/>
                    <a:pt x="34" y="41"/>
                    <a:pt x="32" y="42"/>
                  </a:cubicBezTo>
                  <a:cubicBezTo>
                    <a:pt x="32" y="42"/>
                    <a:pt x="31" y="42"/>
                    <a:pt x="31" y="43"/>
                  </a:cubicBezTo>
                  <a:cubicBezTo>
                    <a:pt x="31" y="43"/>
                    <a:pt x="30" y="43"/>
                    <a:pt x="28" y="44"/>
                  </a:cubicBezTo>
                  <a:cubicBezTo>
                    <a:pt x="26" y="45"/>
                    <a:pt x="26" y="45"/>
                    <a:pt x="26" y="46"/>
                  </a:cubicBezTo>
                  <a:cubicBezTo>
                    <a:pt x="26" y="46"/>
                    <a:pt x="26" y="46"/>
                    <a:pt x="26" y="46"/>
                  </a:cubicBezTo>
                  <a:close/>
                  <a:moveTo>
                    <a:pt x="25" y="41"/>
                  </a:moveTo>
                  <a:cubicBezTo>
                    <a:pt x="26" y="41"/>
                    <a:pt x="26" y="42"/>
                    <a:pt x="26" y="42"/>
                  </a:cubicBezTo>
                  <a:cubicBezTo>
                    <a:pt x="26" y="43"/>
                    <a:pt x="26" y="43"/>
                    <a:pt x="26" y="43"/>
                  </a:cubicBezTo>
                  <a:cubicBezTo>
                    <a:pt x="26" y="43"/>
                    <a:pt x="27" y="43"/>
                    <a:pt x="27" y="43"/>
                  </a:cubicBezTo>
                  <a:cubicBezTo>
                    <a:pt x="27" y="42"/>
                    <a:pt x="27" y="42"/>
                    <a:pt x="28" y="43"/>
                  </a:cubicBezTo>
                  <a:cubicBezTo>
                    <a:pt x="28" y="43"/>
                    <a:pt x="29" y="43"/>
                    <a:pt x="31" y="41"/>
                  </a:cubicBezTo>
                  <a:cubicBezTo>
                    <a:pt x="33" y="40"/>
                    <a:pt x="35" y="39"/>
                    <a:pt x="39" y="38"/>
                  </a:cubicBezTo>
                  <a:cubicBezTo>
                    <a:pt x="43" y="37"/>
                    <a:pt x="44" y="36"/>
                    <a:pt x="45" y="36"/>
                  </a:cubicBezTo>
                  <a:cubicBezTo>
                    <a:pt x="45" y="35"/>
                    <a:pt x="46" y="35"/>
                    <a:pt x="46" y="35"/>
                  </a:cubicBezTo>
                  <a:cubicBezTo>
                    <a:pt x="48" y="34"/>
                    <a:pt x="50" y="33"/>
                    <a:pt x="52" y="33"/>
                  </a:cubicBezTo>
                  <a:cubicBezTo>
                    <a:pt x="52" y="32"/>
                    <a:pt x="53" y="32"/>
                    <a:pt x="54" y="32"/>
                  </a:cubicBezTo>
                  <a:cubicBezTo>
                    <a:pt x="55" y="32"/>
                    <a:pt x="56" y="31"/>
                    <a:pt x="56" y="31"/>
                  </a:cubicBezTo>
                  <a:cubicBezTo>
                    <a:pt x="57" y="31"/>
                    <a:pt x="57" y="30"/>
                    <a:pt x="57" y="30"/>
                  </a:cubicBezTo>
                  <a:cubicBezTo>
                    <a:pt x="57" y="30"/>
                    <a:pt x="58" y="30"/>
                    <a:pt x="58" y="30"/>
                  </a:cubicBezTo>
                  <a:cubicBezTo>
                    <a:pt x="58" y="30"/>
                    <a:pt x="59" y="29"/>
                    <a:pt x="59" y="29"/>
                  </a:cubicBezTo>
                  <a:cubicBezTo>
                    <a:pt x="60" y="29"/>
                    <a:pt x="60" y="29"/>
                    <a:pt x="61" y="29"/>
                  </a:cubicBezTo>
                  <a:cubicBezTo>
                    <a:pt x="61" y="29"/>
                    <a:pt x="61" y="29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8"/>
                    <a:pt x="63" y="28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3" y="27"/>
                    <a:pt x="63" y="27"/>
                    <a:pt x="63" y="27"/>
                  </a:cubicBezTo>
                  <a:cubicBezTo>
                    <a:pt x="63" y="28"/>
                    <a:pt x="64" y="27"/>
                    <a:pt x="65" y="27"/>
                  </a:cubicBezTo>
                  <a:cubicBezTo>
                    <a:pt x="65" y="27"/>
                    <a:pt x="65" y="27"/>
                    <a:pt x="66" y="27"/>
                  </a:cubicBezTo>
                  <a:cubicBezTo>
                    <a:pt x="66" y="26"/>
                    <a:pt x="67" y="26"/>
                    <a:pt x="67" y="25"/>
                  </a:cubicBezTo>
                  <a:cubicBezTo>
                    <a:pt x="67" y="25"/>
                    <a:pt x="68" y="25"/>
                    <a:pt x="68" y="25"/>
                  </a:cubicBezTo>
                  <a:cubicBezTo>
                    <a:pt x="68" y="25"/>
                    <a:pt x="68" y="25"/>
                    <a:pt x="68" y="25"/>
                  </a:cubicBezTo>
                  <a:cubicBezTo>
                    <a:pt x="69" y="26"/>
                    <a:pt x="69" y="26"/>
                    <a:pt x="69" y="25"/>
                  </a:cubicBezTo>
                  <a:cubicBezTo>
                    <a:pt x="69" y="25"/>
                    <a:pt x="69" y="25"/>
                    <a:pt x="69" y="25"/>
                  </a:cubicBezTo>
                  <a:cubicBezTo>
                    <a:pt x="70" y="25"/>
                    <a:pt x="70" y="24"/>
                    <a:pt x="71" y="24"/>
                  </a:cubicBezTo>
                  <a:cubicBezTo>
                    <a:pt x="71" y="24"/>
                    <a:pt x="72" y="24"/>
                    <a:pt x="72" y="24"/>
                  </a:cubicBezTo>
                  <a:cubicBezTo>
                    <a:pt x="72" y="24"/>
                    <a:pt x="72" y="24"/>
                    <a:pt x="72" y="24"/>
                  </a:cubicBezTo>
                  <a:cubicBezTo>
                    <a:pt x="72" y="24"/>
                    <a:pt x="73" y="23"/>
                    <a:pt x="73" y="23"/>
                  </a:cubicBezTo>
                  <a:cubicBezTo>
                    <a:pt x="74" y="23"/>
                    <a:pt x="74" y="23"/>
                    <a:pt x="74" y="23"/>
                  </a:cubicBezTo>
                  <a:cubicBezTo>
                    <a:pt x="74" y="23"/>
                    <a:pt x="74" y="23"/>
                    <a:pt x="74" y="23"/>
                  </a:cubicBezTo>
                  <a:cubicBezTo>
                    <a:pt x="74" y="23"/>
                    <a:pt x="75" y="23"/>
                    <a:pt x="75" y="23"/>
                  </a:cubicBezTo>
                  <a:cubicBezTo>
                    <a:pt x="76" y="22"/>
                    <a:pt x="76" y="22"/>
                    <a:pt x="77" y="22"/>
                  </a:cubicBezTo>
                  <a:cubicBezTo>
                    <a:pt x="78" y="21"/>
                    <a:pt x="79" y="21"/>
                    <a:pt x="79" y="21"/>
                  </a:cubicBezTo>
                  <a:cubicBezTo>
                    <a:pt x="80" y="21"/>
                    <a:pt x="80" y="20"/>
                    <a:pt x="80" y="20"/>
                  </a:cubicBezTo>
                  <a:cubicBezTo>
                    <a:pt x="80" y="20"/>
                    <a:pt x="81" y="20"/>
                    <a:pt x="81" y="20"/>
                  </a:cubicBezTo>
                  <a:cubicBezTo>
                    <a:pt x="81" y="20"/>
                    <a:pt x="81" y="20"/>
                    <a:pt x="82" y="20"/>
                  </a:cubicBezTo>
                  <a:cubicBezTo>
                    <a:pt x="82" y="20"/>
                    <a:pt x="82" y="20"/>
                    <a:pt x="82" y="20"/>
                  </a:cubicBezTo>
                  <a:cubicBezTo>
                    <a:pt x="82" y="20"/>
                    <a:pt x="82" y="20"/>
                    <a:pt x="82" y="20"/>
                  </a:cubicBezTo>
                  <a:cubicBezTo>
                    <a:pt x="82" y="19"/>
                    <a:pt x="82" y="19"/>
                    <a:pt x="82" y="20"/>
                  </a:cubicBezTo>
                  <a:cubicBezTo>
                    <a:pt x="83" y="20"/>
                    <a:pt x="83" y="20"/>
                    <a:pt x="83" y="19"/>
                  </a:cubicBezTo>
                  <a:cubicBezTo>
                    <a:pt x="83" y="19"/>
                    <a:pt x="83" y="19"/>
                    <a:pt x="84" y="19"/>
                  </a:cubicBezTo>
                  <a:cubicBezTo>
                    <a:pt x="84" y="19"/>
                    <a:pt x="84" y="19"/>
                    <a:pt x="84" y="19"/>
                  </a:cubicBezTo>
                  <a:cubicBezTo>
                    <a:pt x="84" y="19"/>
                    <a:pt x="85" y="18"/>
                    <a:pt x="85" y="18"/>
                  </a:cubicBezTo>
                  <a:cubicBezTo>
                    <a:pt x="86" y="18"/>
                    <a:pt x="87" y="18"/>
                    <a:pt x="87" y="18"/>
                  </a:cubicBezTo>
                  <a:cubicBezTo>
                    <a:pt x="87" y="18"/>
                    <a:pt x="87" y="18"/>
                    <a:pt x="87" y="18"/>
                  </a:cubicBezTo>
                  <a:cubicBezTo>
                    <a:pt x="87" y="17"/>
                    <a:pt x="88" y="17"/>
                    <a:pt x="88" y="18"/>
                  </a:cubicBezTo>
                  <a:cubicBezTo>
                    <a:pt x="89" y="18"/>
                    <a:pt x="89" y="18"/>
                    <a:pt x="89" y="18"/>
                  </a:cubicBezTo>
                  <a:cubicBezTo>
                    <a:pt x="89" y="17"/>
                    <a:pt x="89" y="17"/>
                    <a:pt x="89" y="17"/>
                  </a:cubicBezTo>
                  <a:cubicBezTo>
                    <a:pt x="90" y="17"/>
                    <a:pt x="90" y="17"/>
                    <a:pt x="91" y="17"/>
                  </a:cubicBezTo>
                  <a:cubicBezTo>
                    <a:pt x="91" y="16"/>
                    <a:pt x="92" y="16"/>
                    <a:pt x="92" y="16"/>
                  </a:cubicBezTo>
                  <a:cubicBezTo>
                    <a:pt x="92" y="16"/>
                    <a:pt x="92" y="16"/>
                    <a:pt x="92" y="16"/>
                  </a:cubicBezTo>
                  <a:cubicBezTo>
                    <a:pt x="92" y="16"/>
                    <a:pt x="92" y="16"/>
                    <a:pt x="92" y="16"/>
                  </a:cubicBezTo>
                  <a:cubicBezTo>
                    <a:pt x="92" y="16"/>
                    <a:pt x="92" y="16"/>
                    <a:pt x="93" y="16"/>
                  </a:cubicBezTo>
                  <a:cubicBezTo>
                    <a:pt x="93" y="16"/>
                    <a:pt x="93" y="16"/>
                    <a:pt x="93" y="16"/>
                  </a:cubicBezTo>
                  <a:cubicBezTo>
                    <a:pt x="93" y="16"/>
                    <a:pt x="94" y="16"/>
                    <a:pt x="94" y="16"/>
                  </a:cubicBezTo>
                  <a:cubicBezTo>
                    <a:pt x="94" y="16"/>
                    <a:pt x="94" y="15"/>
                    <a:pt x="95" y="15"/>
                  </a:cubicBezTo>
                  <a:cubicBezTo>
                    <a:pt x="95" y="15"/>
                    <a:pt x="95" y="15"/>
                    <a:pt x="95" y="15"/>
                  </a:cubicBezTo>
                  <a:cubicBezTo>
                    <a:pt x="95" y="15"/>
                    <a:pt x="96" y="14"/>
                    <a:pt x="96" y="14"/>
                  </a:cubicBezTo>
                  <a:cubicBezTo>
                    <a:pt x="96" y="14"/>
                    <a:pt x="97" y="14"/>
                    <a:pt x="97" y="14"/>
                  </a:cubicBezTo>
                  <a:cubicBezTo>
                    <a:pt x="97" y="14"/>
                    <a:pt x="97" y="14"/>
                    <a:pt x="97" y="14"/>
                  </a:cubicBezTo>
                  <a:cubicBezTo>
                    <a:pt x="97" y="14"/>
                    <a:pt x="97" y="14"/>
                    <a:pt x="97" y="14"/>
                  </a:cubicBezTo>
                  <a:cubicBezTo>
                    <a:pt x="97" y="14"/>
                    <a:pt x="98" y="14"/>
                    <a:pt x="98" y="14"/>
                  </a:cubicBezTo>
                  <a:cubicBezTo>
                    <a:pt x="98" y="14"/>
                    <a:pt x="99" y="14"/>
                    <a:pt x="99" y="14"/>
                  </a:cubicBezTo>
                  <a:cubicBezTo>
                    <a:pt x="99" y="13"/>
                    <a:pt x="100" y="13"/>
                    <a:pt x="100" y="13"/>
                  </a:cubicBezTo>
                  <a:cubicBezTo>
                    <a:pt x="100" y="13"/>
                    <a:pt x="101" y="14"/>
                    <a:pt x="101" y="13"/>
                  </a:cubicBezTo>
                  <a:cubicBezTo>
                    <a:pt x="101" y="13"/>
                    <a:pt x="101" y="13"/>
                    <a:pt x="101" y="13"/>
                  </a:cubicBezTo>
                  <a:cubicBezTo>
                    <a:pt x="101" y="13"/>
                    <a:pt x="101" y="13"/>
                    <a:pt x="101" y="13"/>
                  </a:cubicBezTo>
                  <a:cubicBezTo>
                    <a:pt x="101" y="13"/>
                    <a:pt x="102" y="12"/>
                    <a:pt x="103" y="12"/>
                  </a:cubicBezTo>
                  <a:cubicBezTo>
                    <a:pt x="104" y="12"/>
                    <a:pt x="105" y="12"/>
                    <a:pt x="105" y="12"/>
                  </a:cubicBezTo>
                  <a:cubicBezTo>
                    <a:pt x="106" y="12"/>
                    <a:pt x="106" y="12"/>
                    <a:pt x="106" y="11"/>
                  </a:cubicBezTo>
                  <a:cubicBezTo>
                    <a:pt x="107" y="11"/>
                    <a:pt x="109" y="10"/>
                    <a:pt x="109" y="10"/>
                  </a:cubicBezTo>
                  <a:cubicBezTo>
                    <a:pt x="109" y="10"/>
                    <a:pt x="110" y="10"/>
                    <a:pt x="110" y="10"/>
                  </a:cubicBezTo>
                  <a:cubicBezTo>
                    <a:pt x="110" y="10"/>
                    <a:pt x="111" y="10"/>
                    <a:pt x="111" y="9"/>
                  </a:cubicBezTo>
                  <a:cubicBezTo>
                    <a:pt x="112" y="9"/>
                    <a:pt x="112" y="9"/>
                    <a:pt x="112" y="9"/>
                  </a:cubicBezTo>
                  <a:cubicBezTo>
                    <a:pt x="112" y="9"/>
                    <a:pt x="113" y="9"/>
                    <a:pt x="113" y="9"/>
                  </a:cubicBezTo>
                  <a:cubicBezTo>
                    <a:pt x="113" y="9"/>
                    <a:pt x="113" y="9"/>
                    <a:pt x="113" y="9"/>
                  </a:cubicBezTo>
                  <a:cubicBezTo>
                    <a:pt x="113" y="8"/>
                    <a:pt x="114" y="8"/>
                    <a:pt x="114" y="8"/>
                  </a:cubicBezTo>
                  <a:cubicBezTo>
                    <a:pt x="114" y="9"/>
                    <a:pt x="114" y="9"/>
                    <a:pt x="114" y="8"/>
                  </a:cubicBezTo>
                  <a:cubicBezTo>
                    <a:pt x="115" y="8"/>
                    <a:pt x="115" y="8"/>
                    <a:pt x="115" y="8"/>
                  </a:cubicBezTo>
                  <a:cubicBezTo>
                    <a:pt x="115" y="8"/>
                    <a:pt x="115" y="8"/>
                    <a:pt x="116" y="8"/>
                  </a:cubicBezTo>
                  <a:cubicBezTo>
                    <a:pt x="116" y="7"/>
                    <a:pt x="117" y="7"/>
                    <a:pt x="117" y="7"/>
                  </a:cubicBezTo>
                  <a:cubicBezTo>
                    <a:pt x="117" y="7"/>
                    <a:pt x="118" y="7"/>
                    <a:pt x="118" y="7"/>
                  </a:cubicBezTo>
                  <a:cubicBezTo>
                    <a:pt x="118" y="7"/>
                    <a:pt x="118" y="7"/>
                    <a:pt x="118" y="7"/>
                  </a:cubicBezTo>
                  <a:cubicBezTo>
                    <a:pt x="118" y="7"/>
                    <a:pt x="118" y="7"/>
                    <a:pt x="119" y="7"/>
                  </a:cubicBezTo>
                  <a:cubicBezTo>
                    <a:pt x="119" y="6"/>
                    <a:pt x="120" y="6"/>
                    <a:pt x="121" y="6"/>
                  </a:cubicBezTo>
                  <a:cubicBezTo>
                    <a:pt x="122" y="6"/>
                    <a:pt x="123" y="5"/>
                    <a:pt x="123" y="5"/>
                  </a:cubicBezTo>
                  <a:cubicBezTo>
                    <a:pt x="123" y="5"/>
                    <a:pt x="124" y="5"/>
                    <a:pt x="125" y="4"/>
                  </a:cubicBezTo>
                  <a:cubicBezTo>
                    <a:pt x="126" y="4"/>
                    <a:pt x="126" y="4"/>
                    <a:pt x="126" y="4"/>
                  </a:cubicBezTo>
                  <a:cubicBezTo>
                    <a:pt x="126" y="3"/>
                    <a:pt x="126" y="3"/>
                    <a:pt x="125" y="3"/>
                  </a:cubicBezTo>
                  <a:cubicBezTo>
                    <a:pt x="124" y="3"/>
                    <a:pt x="124" y="3"/>
                    <a:pt x="123" y="3"/>
                  </a:cubicBezTo>
                  <a:cubicBezTo>
                    <a:pt x="118" y="4"/>
                    <a:pt x="117" y="5"/>
                    <a:pt x="113" y="6"/>
                  </a:cubicBezTo>
                  <a:cubicBezTo>
                    <a:pt x="112" y="6"/>
                    <a:pt x="112" y="7"/>
                    <a:pt x="108" y="8"/>
                  </a:cubicBezTo>
                  <a:cubicBezTo>
                    <a:pt x="107" y="8"/>
                    <a:pt x="102" y="10"/>
                    <a:pt x="101" y="10"/>
                  </a:cubicBezTo>
                  <a:cubicBezTo>
                    <a:pt x="101" y="11"/>
                    <a:pt x="100" y="11"/>
                    <a:pt x="99" y="11"/>
                  </a:cubicBezTo>
                  <a:cubicBezTo>
                    <a:pt x="98" y="11"/>
                    <a:pt x="97" y="12"/>
                    <a:pt x="97" y="12"/>
                  </a:cubicBezTo>
                  <a:cubicBezTo>
                    <a:pt x="97" y="12"/>
                    <a:pt x="95" y="12"/>
                    <a:pt x="94" y="13"/>
                  </a:cubicBezTo>
                  <a:cubicBezTo>
                    <a:pt x="93" y="13"/>
                    <a:pt x="92" y="13"/>
                    <a:pt x="92" y="14"/>
                  </a:cubicBezTo>
                  <a:cubicBezTo>
                    <a:pt x="92" y="14"/>
                    <a:pt x="90" y="14"/>
                    <a:pt x="89" y="14"/>
                  </a:cubicBezTo>
                  <a:cubicBezTo>
                    <a:pt x="88" y="15"/>
                    <a:pt x="87" y="15"/>
                    <a:pt x="87" y="15"/>
                  </a:cubicBezTo>
                  <a:cubicBezTo>
                    <a:pt x="87" y="15"/>
                    <a:pt x="84" y="16"/>
                    <a:pt x="83" y="16"/>
                  </a:cubicBezTo>
                  <a:cubicBezTo>
                    <a:pt x="83" y="17"/>
                    <a:pt x="83" y="17"/>
                    <a:pt x="83" y="17"/>
                  </a:cubicBezTo>
                  <a:cubicBezTo>
                    <a:pt x="83" y="17"/>
                    <a:pt x="82" y="17"/>
                    <a:pt x="82" y="17"/>
                  </a:cubicBezTo>
                  <a:cubicBezTo>
                    <a:pt x="80" y="18"/>
                    <a:pt x="79" y="18"/>
                    <a:pt x="78" y="19"/>
                  </a:cubicBezTo>
                  <a:cubicBezTo>
                    <a:pt x="77" y="19"/>
                    <a:pt x="76" y="19"/>
                    <a:pt x="76" y="19"/>
                  </a:cubicBezTo>
                  <a:cubicBezTo>
                    <a:pt x="75" y="20"/>
                    <a:pt x="75" y="20"/>
                    <a:pt x="75" y="20"/>
                  </a:cubicBezTo>
                  <a:cubicBezTo>
                    <a:pt x="75" y="20"/>
                    <a:pt x="74" y="20"/>
                    <a:pt x="74" y="20"/>
                  </a:cubicBezTo>
                  <a:cubicBezTo>
                    <a:pt x="73" y="20"/>
                    <a:pt x="72" y="21"/>
                    <a:pt x="71" y="21"/>
                  </a:cubicBezTo>
                  <a:cubicBezTo>
                    <a:pt x="71" y="21"/>
                    <a:pt x="71" y="22"/>
                    <a:pt x="70" y="22"/>
                  </a:cubicBezTo>
                  <a:cubicBezTo>
                    <a:pt x="70" y="22"/>
                    <a:pt x="69" y="22"/>
                    <a:pt x="69" y="22"/>
                  </a:cubicBezTo>
                  <a:cubicBezTo>
                    <a:pt x="69" y="22"/>
                    <a:pt x="68" y="22"/>
                    <a:pt x="69" y="22"/>
                  </a:cubicBezTo>
                  <a:cubicBezTo>
                    <a:pt x="69" y="22"/>
                    <a:pt x="68" y="23"/>
                    <a:pt x="67" y="23"/>
                  </a:cubicBezTo>
                  <a:cubicBezTo>
                    <a:pt x="66" y="23"/>
                    <a:pt x="66" y="23"/>
                    <a:pt x="66" y="23"/>
                  </a:cubicBezTo>
                  <a:cubicBezTo>
                    <a:pt x="66" y="24"/>
                    <a:pt x="64" y="25"/>
                    <a:pt x="64" y="24"/>
                  </a:cubicBezTo>
                  <a:cubicBezTo>
                    <a:pt x="64" y="24"/>
                    <a:pt x="63" y="24"/>
                    <a:pt x="63" y="25"/>
                  </a:cubicBezTo>
                  <a:cubicBezTo>
                    <a:pt x="62" y="25"/>
                    <a:pt x="62" y="25"/>
                    <a:pt x="61" y="26"/>
                  </a:cubicBezTo>
                  <a:cubicBezTo>
                    <a:pt x="60" y="26"/>
                    <a:pt x="59" y="26"/>
                    <a:pt x="59" y="26"/>
                  </a:cubicBezTo>
                  <a:cubicBezTo>
                    <a:pt x="59" y="26"/>
                    <a:pt x="59" y="26"/>
                    <a:pt x="59" y="27"/>
                  </a:cubicBezTo>
                  <a:cubicBezTo>
                    <a:pt x="58" y="27"/>
                    <a:pt x="58" y="27"/>
                    <a:pt x="57" y="27"/>
                  </a:cubicBezTo>
                  <a:cubicBezTo>
                    <a:pt x="57" y="27"/>
                    <a:pt x="56" y="27"/>
                    <a:pt x="56" y="27"/>
                  </a:cubicBezTo>
                  <a:cubicBezTo>
                    <a:pt x="56" y="27"/>
                    <a:pt x="56" y="27"/>
                    <a:pt x="56" y="28"/>
                  </a:cubicBezTo>
                  <a:cubicBezTo>
                    <a:pt x="55" y="28"/>
                    <a:pt x="55" y="28"/>
                    <a:pt x="54" y="28"/>
                  </a:cubicBezTo>
                  <a:cubicBezTo>
                    <a:pt x="54" y="28"/>
                    <a:pt x="53" y="28"/>
                    <a:pt x="53" y="29"/>
                  </a:cubicBezTo>
                  <a:cubicBezTo>
                    <a:pt x="53" y="29"/>
                    <a:pt x="52" y="29"/>
                    <a:pt x="50" y="30"/>
                  </a:cubicBezTo>
                  <a:cubicBezTo>
                    <a:pt x="50" y="30"/>
                    <a:pt x="49" y="31"/>
                    <a:pt x="48" y="31"/>
                  </a:cubicBezTo>
                  <a:cubicBezTo>
                    <a:pt x="47" y="32"/>
                    <a:pt x="45" y="33"/>
                    <a:pt x="42" y="33"/>
                  </a:cubicBezTo>
                  <a:cubicBezTo>
                    <a:pt x="41" y="34"/>
                    <a:pt x="39" y="35"/>
                    <a:pt x="38" y="35"/>
                  </a:cubicBezTo>
                  <a:cubicBezTo>
                    <a:pt x="36" y="36"/>
                    <a:pt x="35" y="36"/>
                    <a:pt x="35" y="36"/>
                  </a:cubicBezTo>
                  <a:cubicBezTo>
                    <a:pt x="35" y="36"/>
                    <a:pt x="35" y="36"/>
                    <a:pt x="34" y="37"/>
                  </a:cubicBezTo>
                  <a:cubicBezTo>
                    <a:pt x="34" y="37"/>
                    <a:pt x="33" y="37"/>
                    <a:pt x="30" y="38"/>
                  </a:cubicBezTo>
                  <a:cubicBezTo>
                    <a:pt x="29" y="39"/>
                    <a:pt x="29" y="39"/>
                    <a:pt x="27" y="40"/>
                  </a:cubicBezTo>
                  <a:cubicBezTo>
                    <a:pt x="26" y="41"/>
                    <a:pt x="25" y="41"/>
                    <a:pt x="25" y="41"/>
                  </a:cubicBezTo>
                  <a:cubicBezTo>
                    <a:pt x="25" y="41"/>
                    <a:pt x="25" y="41"/>
                    <a:pt x="25" y="4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2" name="Freeform 338"/>
            <p:cNvSpPr>
              <a:spLocks/>
            </p:cNvSpPr>
            <p:nvPr/>
          </p:nvSpPr>
          <p:spPr bwMode="auto">
            <a:xfrm>
              <a:off x="3344" y="1494"/>
              <a:ext cx="15" cy="4"/>
            </a:xfrm>
            <a:custGeom>
              <a:avLst/>
              <a:gdLst>
                <a:gd name="T0" fmla="*/ 11 w 12"/>
                <a:gd name="T1" fmla="*/ 0 h 3"/>
                <a:gd name="T2" fmla="*/ 10 w 12"/>
                <a:gd name="T3" fmla="*/ 0 h 3"/>
                <a:gd name="T4" fmla="*/ 6 w 12"/>
                <a:gd name="T5" fmla="*/ 0 h 3"/>
                <a:gd name="T6" fmla="*/ 2 w 12"/>
                <a:gd name="T7" fmla="*/ 0 h 3"/>
                <a:gd name="T8" fmla="*/ 0 w 12"/>
                <a:gd name="T9" fmla="*/ 1 h 3"/>
                <a:gd name="T10" fmla="*/ 0 w 12"/>
                <a:gd name="T11" fmla="*/ 2 h 3"/>
                <a:gd name="T12" fmla="*/ 2 w 12"/>
                <a:gd name="T13" fmla="*/ 2 h 3"/>
                <a:gd name="T14" fmla="*/ 7 w 12"/>
                <a:gd name="T15" fmla="*/ 2 h 3"/>
                <a:gd name="T16" fmla="*/ 11 w 12"/>
                <a:gd name="T17" fmla="*/ 2 h 3"/>
                <a:gd name="T18" fmla="*/ 12 w 12"/>
                <a:gd name="T19" fmla="*/ 1 h 3"/>
                <a:gd name="T20" fmla="*/ 11 w 12"/>
                <a:gd name="T2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" h="3">
                  <a:moveTo>
                    <a:pt x="11" y="0"/>
                  </a:moveTo>
                  <a:cubicBezTo>
                    <a:pt x="11" y="0"/>
                    <a:pt x="10" y="0"/>
                    <a:pt x="10" y="0"/>
                  </a:cubicBezTo>
                  <a:cubicBezTo>
                    <a:pt x="10" y="0"/>
                    <a:pt x="8" y="0"/>
                    <a:pt x="6" y="0"/>
                  </a:cubicBezTo>
                  <a:cubicBezTo>
                    <a:pt x="5" y="0"/>
                    <a:pt x="3" y="0"/>
                    <a:pt x="2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3"/>
                    <a:pt x="2" y="2"/>
                  </a:cubicBezTo>
                  <a:cubicBezTo>
                    <a:pt x="3" y="2"/>
                    <a:pt x="4" y="2"/>
                    <a:pt x="7" y="2"/>
                  </a:cubicBezTo>
                  <a:cubicBezTo>
                    <a:pt x="10" y="2"/>
                    <a:pt x="11" y="2"/>
                    <a:pt x="11" y="2"/>
                  </a:cubicBezTo>
                  <a:cubicBezTo>
                    <a:pt x="12" y="2"/>
                    <a:pt x="12" y="1"/>
                    <a:pt x="12" y="1"/>
                  </a:cubicBezTo>
                  <a:cubicBezTo>
                    <a:pt x="12" y="0"/>
                    <a:pt x="12" y="0"/>
                    <a:pt x="1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3" name="Freeform 339"/>
            <p:cNvSpPr>
              <a:spLocks/>
            </p:cNvSpPr>
            <p:nvPr/>
          </p:nvSpPr>
          <p:spPr bwMode="auto">
            <a:xfrm>
              <a:off x="3392" y="1464"/>
              <a:ext cx="5" cy="7"/>
            </a:xfrm>
            <a:custGeom>
              <a:avLst/>
              <a:gdLst>
                <a:gd name="T0" fmla="*/ 2 w 4"/>
                <a:gd name="T1" fmla="*/ 0 h 6"/>
                <a:gd name="T2" fmla="*/ 2 w 4"/>
                <a:gd name="T3" fmla="*/ 0 h 6"/>
                <a:gd name="T4" fmla="*/ 1 w 4"/>
                <a:gd name="T5" fmla="*/ 1 h 6"/>
                <a:gd name="T6" fmla="*/ 0 w 4"/>
                <a:gd name="T7" fmla="*/ 3 h 6"/>
                <a:gd name="T8" fmla="*/ 0 w 4"/>
                <a:gd name="T9" fmla="*/ 5 h 6"/>
                <a:gd name="T10" fmla="*/ 1 w 4"/>
                <a:gd name="T11" fmla="*/ 6 h 6"/>
                <a:gd name="T12" fmla="*/ 2 w 4"/>
                <a:gd name="T13" fmla="*/ 4 h 6"/>
                <a:gd name="T14" fmla="*/ 2 w 4"/>
                <a:gd name="T1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6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1"/>
                    <a:pt x="1" y="1"/>
                  </a:cubicBezTo>
                  <a:cubicBezTo>
                    <a:pt x="1" y="1"/>
                    <a:pt x="0" y="3"/>
                    <a:pt x="0" y="3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2" y="5"/>
                    <a:pt x="2" y="4"/>
                  </a:cubicBezTo>
                  <a:cubicBezTo>
                    <a:pt x="4" y="1"/>
                    <a:pt x="4" y="0"/>
                    <a:pt x="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4" name="Freeform 340"/>
            <p:cNvSpPr>
              <a:spLocks/>
            </p:cNvSpPr>
            <p:nvPr/>
          </p:nvSpPr>
          <p:spPr bwMode="auto">
            <a:xfrm>
              <a:off x="3388" y="1517"/>
              <a:ext cx="5" cy="6"/>
            </a:xfrm>
            <a:custGeom>
              <a:avLst/>
              <a:gdLst>
                <a:gd name="T0" fmla="*/ 1 w 4"/>
                <a:gd name="T1" fmla="*/ 0 h 5"/>
                <a:gd name="T2" fmla="*/ 1 w 4"/>
                <a:gd name="T3" fmla="*/ 0 h 5"/>
                <a:gd name="T4" fmla="*/ 0 w 4"/>
                <a:gd name="T5" fmla="*/ 0 h 5"/>
                <a:gd name="T6" fmla="*/ 0 w 4"/>
                <a:gd name="T7" fmla="*/ 2 h 5"/>
                <a:gd name="T8" fmla="*/ 1 w 4"/>
                <a:gd name="T9" fmla="*/ 3 h 5"/>
                <a:gd name="T10" fmla="*/ 2 w 4"/>
                <a:gd name="T11" fmla="*/ 5 h 5"/>
                <a:gd name="T12" fmla="*/ 4 w 4"/>
                <a:gd name="T13" fmla="*/ 4 h 5"/>
                <a:gd name="T14" fmla="*/ 3 w 4"/>
                <a:gd name="T15" fmla="*/ 2 h 5"/>
                <a:gd name="T16" fmla="*/ 1 w 4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5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1" y="2"/>
                    <a:pt x="1" y="3"/>
                    <a:pt x="1" y="3"/>
                  </a:cubicBezTo>
                  <a:cubicBezTo>
                    <a:pt x="1" y="3"/>
                    <a:pt x="2" y="5"/>
                    <a:pt x="2" y="5"/>
                  </a:cubicBezTo>
                  <a:cubicBezTo>
                    <a:pt x="3" y="5"/>
                    <a:pt x="3" y="5"/>
                    <a:pt x="4" y="4"/>
                  </a:cubicBezTo>
                  <a:cubicBezTo>
                    <a:pt x="4" y="4"/>
                    <a:pt x="4" y="3"/>
                    <a:pt x="3" y="2"/>
                  </a:cubicBezTo>
                  <a:cubicBezTo>
                    <a:pt x="2" y="1"/>
                    <a:pt x="2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5" name="Freeform 341"/>
            <p:cNvSpPr>
              <a:spLocks/>
            </p:cNvSpPr>
            <p:nvPr/>
          </p:nvSpPr>
          <p:spPr bwMode="auto">
            <a:xfrm>
              <a:off x="3397" y="1509"/>
              <a:ext cx="8" cy="4"/>
            </a:xfrm>
            <a:custGeom>
              <a:avLst/>
              <a:gdLst>
                <a:gd name="T0" fmla="*/ 5 w 7"/>
                <a:gd name="T1" fmla="*/ 1 h 3"/>
                <a:gd name="T2" fmla="*/ 3 w 7"/>
                <a:gd name="T3" fmla="*/ 1 h 3"/>
                <a:gd name="T4" fmla="*/ 3 w 7"/>
                <a:gd name="T5" fmla="*/ 1 h 3"/>
                <a:gd name="T6" fmla="*/ 3 w 7"/>
                <a:gd name="T7" fmla="*/ 0 h 3"/>
                <a:gd name="T8" fmla="*/ 2 w 7"/>
                <a:gd name="T9" fmla="*/ 0 h 3"/>
                <a:gd name="T10" fmla="*/ 0 w 7"/>
                <a:gd name="T11" fmla="*/ 1 h 3"/>
                <a:gd name="T12" fmla="*/ 0 w 7"/>
                <a:gd name="T13" fmla="*/ 2 h 3"/>
                <a:gd name="T14" fmla="*/ 2 w 7"/>
                <a:gd name="T15" fmla="*/ 2 h 3"/>
                <a:gd name="T16" fmla="*/ 3 w 7"/>
                <a:gd name="T17" fmla="*/ 3 h 3"/>
                <a:gd name="T18" fmla="*/ 5 w 7"/>
                <a:gd name="T19" fmla="*/ 3 h 3"/>
                <a:gd name="T20" fmla="*/ 6 w 7"/>
                <a:gd name="T21" fmla="*/ 3 h 3"/>
                <a:gd name="T22" fmla="*/ 7 w 7"/>
                <a:gd name="T23" fmla="*/ 2 h 3"/>
                <a:gd name="T24" fmla="*/ 5 w 7"/>
                <a:gd name="T2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3">
                  <a:moveTo>
                    <a:pt x="5" y="1"/>
                  </a:moveTo>
                  <a:cubicBezTo>
                    <a:pt x="4" y="1"/>
                    <a:pt x="4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1" y="0"/>
                    <a:pt x="1" y="1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1" y="2"/>
                    <a:pt x="1" y="2"/>
                    <a:pt x="2" y="2"/>
                  </a:cubicBezTo>
                  <a:cubicBezTo>
                    <a:pt x="2" y="2"/>
                    <a:pt x="3" y="3"/>
                    <a:pt x="3" y="3"/>
                  </a:cubicBezTo>
                  <a:cubicBezTo>
                    <a:pt x="4" y="3"/>
                    <a:pt x="5" y="3"/>
                    <a:pt x="5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7" y="3"/>
                    <a:pt x="7" y="2"/>
                  </a:cubicBezTo>
                  <a:cubicBezTo>
                    <a:pt x="7" y="1"/>
                    <a:pt x="6" y="1"/>
                    <a:pt x="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6" name="Freeform 342"/>
            <p:cNvSpPr>
              <a:spLocks/>
            </p:cNvSpPr>
            <p:nvPr/>
          </p:nvSpPr>
          <p:spPr bwMode="auto">
            <a:xfrm>
              <a:off x="3395" y="1497"/>
              <a:ext cx="15" cy="3"/>
            </a:xfrm>
            <a:custGeom>
              <a:avLst/>
              <a:gdLst>
                <a:gd name="T0" fmla="*/ 11 w 12"/>
                <a:gd name="T1" fmla="*/ 0 h 3"/>
                <a:gd name="T2" fmla="*/ 11 w 12"/>
                <a:gd name="T3" fmla="*/ 0 h 3"/>
                <a:gd name="T4" fmla="*/ 9 w 12"/>
                <a:gd name="T5" fmla="*/ 0 h 3"/>
                <a:gd name="T6" fmla="*/ 5 w 12"/>
                <a:gd name="T7" fmla="*/ 0 h 3"/>
                <a:gd name="T8" fmla="*/ 1 w 12"/>
                <a:gd name="T9" fmla="*/ 2 h 3"/>
                <a:gd name="T10" fmla="*/ 1 w 12"/>
                <a:gd name="T11" fmla="*/ 3 h 3"/>
                <a:gd name="T12" fmla="*/ 2 w 12"/>
                <a:gd name="T13" fmla="*/ 3 h 3"/>
                <a:gd name="T14" fmla="*/ 4 w 12"/>
                <a:gd name="T15" fmla="*/ 3 h 3"/>
                <a:gd name="T16" fmla="*/ 11 w 12"/>
                <a:gd name="T17" fmla="*/ 2 h 3"/>
                <a:gd name="T18" fmla="*/ 11 w 12"/>
                <a:gd name="T19" fmla="*/ 0 h 3"/>
                <a:gd name="T20" fmla="*/ 11 w 12"/>
                <a:gd name="T2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" h="3">
                  <a:moveTo>
                    <a:pt x="11" y="0"/>
                  </a:moveTo>
                  <a:cubicBezTo>
                    <a:pt x="11" y="0"/>
                    <a:pt x="11" y="0"/>
                    <a:pt x="11" y="0"/>
                  </a:cubicBezTo>
                  <a:cubicBezTo>
                    <a:pt x="10" y="0"/>
                    <a:pt x="10" y="0"/>
                    <a:pt x="9" y="0"/>
                  </a:cubicBezTo>
                  <a:cubicBezTo>
                    <a:pt x="8" y="0"/>
                    <a:pt x="6" y="0"/>
                    <a:pt x="5" y="0"/>
                  </a:cubicBezTo>
                  <a:cubicBezTo>
                    <a:pt x="3" y="0"/>
                    <a:pt x="1" y="1"/>
                    <a:pt x="1" y="2"/>
                  </a:cubicBezTo>
                  <a:cubicBezTo>
                    <a:pt x="0" y="2"/>
                    <a:pt x="0" y="2"/>
                    <a:pt x="1" y="3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2" y="3"/>
                    <a:pt x="3" y="3"/>
                    <a:pt x="4" y="3"/>
                  </a:cubicBezTo>
                  <a:cubicBezTo>
                    <a:pt x="7" y="3"/>
                    <a:pt x="10" y="2"/>
                    <a:pt x="11" y="2"/>
                  </a:cubicBezTo>
                  <a:cubicBezTo>
                    <a:pt x="11" y="1"/>
                    <a:pt x="12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7" name="Freeform 343"/>
            <p:cNvSpPr>
              <a:spLocks noEditPoints="1"/>
            </p:cNvSpPr>
            <p:nvPr/>
          </p:nvSpPr>
          <p:spPr bwMode="auto">
            <a:xfrm>
              <a:off x="3337" y="1455"/>
              <a:ext cx="78" cy="82"/>
            </a:xfrm>
            <a:custGeom>
              <a:avLst/>
              <a:gdLst>
                <a:gd name="T0" fmla="*/ 61 w 62"/>
                <a:gd name="T1" fmla="*/ 27 h 65"/>
                <a:gd name="T2" fmla="*/ 59 w 62"/>
                <a:gd name="T3" fmla="*/ 19 h 65"/>
                <a:gd name="T4" fmla="*/ 57 w 62"/>
                <a:gd name="T5" fmla="*/ 13 h 65"/>
                <a:gd name="T6" fmla="*/ 56 w 62"/>
                <a:gd name="T7" fmla="*/ 11 h 65"/>
                <a:gd name="T8" fmla="*/ 50 w 62"/>
                <a:gd name="T9" fmla="*/ 3 h 65"/>
                <a:gd name="T10" fmla="*/ 46 w 62"/>
                <a:gd name="T11" fmla="*/ 4 h 65"/>
                <a:gd name="T12" fmla="*/ 41 w 62"/>
                <a:gd name="T13" fmla="*/ 1 h 65"/>
                <a:gd name="T14" fmla="*/ 36 w 62"/>
                <a:gd name="T15" fmla="*/ 0 h 65"/>
                <a:gd name="T16" fmla="*/ 31 w 62"/>
                <a:gd name="T17" fmla="*/ 0 h 65"/>
                <a:gd name="T18" fmla="*/ 17 w 62"/>
                <a:gd name="T19" fmla="*/ 5 h 65"/>
                <a:gd name="T20" fmla="*/ 5 w 62"/>
                <a:gd name="T21" fmla="*/ 17 h 65"/>
                <a:gd name="T22" fmla="*/ 1 w 62"/>
                <a:gd name="T23" fmla="*/ 29 h 65"/>
                <a:gd name="T24" fmla="*/ 0 w 62"/>
                <a:gd name="T25" fmla="*/ 39 h 65"/>
                <a:gd name="T26" fmla="*/ 2 w 62"/>
                <a:gd name="T27" fmla="*/ 46 h 65"/>
                <a:gd name="T28" fmla="*/ 4 w 62"/>
                <a:gd name="T29" fmla="*/ 50 h 65"/>
                <a:gd name="T30" fmla="*/ 9 w 62"/>
                <a:gd name="T31" fmla="*/ 58 h 65"/>
                <a:gd name="T32" fmla="*/ 23 w 62"/>
                <a:gd name="T33" fmla="*/ 64 h 65"/>
                <a:gd name="T34" fmla="*/ 44 w 62"/>
                <a:gd name="T35" fmla="*/ 62 h 65"/>
                <a:gd name="T36" fmla="*/ 49 w 62"/>
                <a:gd name="T37" fmla="*/ 58 h 65"/>
                <a:gd name="T38" fmla="*/ 57 w 62"/>
                <a:gd name="T39" fmla="*/ 51 h 65"/>
                <a:gd name="T40" fmla="*/ 60 w 62"/>
                <a:gd name="T41" fmla="*/ 44 h 65"/>
                <a:gd name="T42" fmla="*/ 62 w 62"/>
                <a:gd name="T43" fmla="*/ 36 h 65"/>
                <a:gd name="T44" fmla="*/ 57 w 62"/>
                <a:gd name="T45" fmla="*/ 45 h 65"/>
                <a:gd name="T46" fmla="*/ 53 w 62"/>
                <a:gd name="T47" fmla="*/ 53 h 65"/>
                <a:gd name="T48" fmla="*/ 30 w 62"/>
                <a:gd name="T49" fmla="*/ 62 h 65"/>
                <a:gd name="T50" fmla="*/ 17 w 62"/>
                <a:gd name="T51" fmla="*/ 60 h 65"/>
                <a:gd name="T52" fmla="*/ 10 w 62"/>
                <a:gd name="T53" fmla="*/ 55 h 65"/>
                <a:gd name="T54" fmla="*/ 5 w 62"/>
                <a:gd name="T55" fmla="*/ 45 h 65"/>
                <a:gd name="T56" fmla="*/ 3 w 62"/>
                <a:gd name="T57" fmla="*/ 41 h 65"/>
                <a:gd name="T58" fmla="*/ 3 w 62"/>
                <a:gd name="T59" fmla="*/ 27 h 65"/>
                <a:gd name="T60" fmla="*/ 5 w 62"/>
                <a:gd name="T61" fmla="*/ 21 h 65"/>
                <a:gd name="T62" fmla="*/ 6 w 62"/>
                <a:gd name="T63" fmla="*/ 19 h 65"/>
                <a:gd name="T64" fmla="*/ 14 w 62"/>
                <a:gd name="T65" fmla="*/ 10 h 65"/>
                <a:gd name="T66" fmla="*/ 18 w 62"/>
                <a:gd name="T67" fmla="*/ 7 h 65"/>
                <a:gd name="T68" fmla="*/ 20 w 62"/>
                <a:gd name="T69" fmla="*/ 6 h 65"/>
                <a:gd name="T70" fmla="*/ 30 w 62"/>
                <a:gd name="T71" fmla="*/ 3 h 65"/>
                <a:gd name="T72" fmla="*/ 33 w 62"/>
                <a:gd name="T73" fmla="*/ 3 h 65"/>
                <a:gd name="T74" fmla="*/ 42 w 62"/>
                <a:gd name="T75" fmla="*/ 5 h 65"/>
                <a:gd name="T76" fmla="*/ 51 w 62"/>
                <a:gd name="T77" fmla="*/ 10 h 65"/>
                <a:gd name="T78" fmla="*/ 53 w 62"/>
                <a:gd name="T79" fmla="*/ 13 h 65"/>
                <a:gd name="T80" fmla="*/ 55 w 62"/>
                <a:gd name="T81" fmla="*/ 16 h 65"/>
                <a:gd name="T82" fmla="*/ 57 w 62"/>
                <a:gd name="T83" fmla="*/ 19 h 65"/>
                <a:gd name="T84" fmla="*/ 57 w 62"/>
                <a:gd name="T85" fmla="*/ 4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62" h="65">
                  <a:moveTo>
                    <a:pt x="62" y="33"/>
                  </a:moveTo>
                  <a:cubicBezTo>
                    <a:pt x="61" y="32"/>
                    <a:pt x="61" y="29"/>
                    <a:pt x="61" y="27"/>
                  </a:cubicBezTo>
                  <a:cubicBezTo>
                    <a:pt x="61" y="24"/>
                    <a:pt x="61" y="22"/>
                    <a:pt x="60" y="22"/>
                  </a:cubicBezTo>
                  <a:cubicBezTo>
                    <a:pt x="60" y="21"/>
                    <a:pt x="60" y="20"/>
                    <a:pt x="59" y="19"/>
                  </a:cubicBezTo>
                  <a:cubicBezTo>
                    <a:pt x="59" y="18"/>
                    <a:pt x="59" y="17"/>
                    <a:pt x="58" y="17"/>
                  </a:cubicBezTo>
                  <a:cubicBezTo>
                    <a:pt x="58" y="16"/>
                    <a:pt x="57" y="13"/>
                    <a:pt x="57" y="13"/>
                  </a:cubicBezTo>
                  <a:cubicBezTo>
                    <a:pt x="57" y="13"/>
                    <a:pt x="57" y="13"/>
                    <a:pt x="57" y="12"/>
                  </a:cubicBezTo>
                  <a:cubicBezTo>
                    <a:pt x="57" y="12"/>
                    <a:pt x="56" y="11"/>
                    <a:pt x="56" y="11"/>
                  </a:cubicBezTo>
                  <a:cubicBezTo>
                    <a:pt x="55" y="7"/>
                    <a:pt x="53" y="5"/>
                    <a:pt x="51" y="4"/>
                  </a:cubicBezTo>
                  <a:cubicBezTo>
                    <a:pt x="50" y="3"/>
                    <a:pt x="50" y="3"/>
                    <a:pt x="50" y="3"/>
                  </a:cubicBezTo>
                  <a:cubicBezTo>
                    <a:pt x="49" y="2"/>
                    <a:pt x="48" y="3"/>
                    <a:pt x="47" y="4"/>
                  </a:cubicBezTo>
                  <a:cubicBezTo>
                    <a:pt x="47" y="5"/>
                    <a:pt x="47" y="5"/>
                    <a:pt x="46" y="4"/>
                  </a:cubicBezTo>
                  <a:cubicBezTo>
                    <a:pt x="45" y="3"/>
                    <a:pt x="44" y="3"/>
                    <a:pt x="44" y="2"/>
                  </a:cubicBezTo>
                  <a:cubicBezTo>
                    <a:pt x="43" y="2"/>
                    <a:pt x="42" y="1"/>
                    <a:pt x="41" y="1"/>
                  </a:cubicBezTo>
                  <a:cubicBezTo>
                    <a:pt x="41" y="1"/>
                    <a:pt x="40" y="1"/>
                    <a:pt x="40" y="1"/>
                  </a:cubicBezTo>
                  <a:cubicBezTo>
                    <a:pt x="40" y="1"/>
                    <a:pt x="38" y="0"/>
                    <a:pt x="36" y="0"/>
                  </a:cubicBezTo>
                  <a:cubicBezTo>
                    <a:pt x="34" y="0"/>
                    <a:pt x="33" y="0"/>
                    <a:pt x="32" y="0"/>
                  </a:cubicBezTo>
                  <a:cubicBezTo>
                    <a:pt x="32" y="0"/>
                    <a:pt x="32" y="0"/>
                    <a:pt x="31" y="0"/>
                  </a:cubicBezTo>
                  <a:cubicBezTo>
                    <a:pt x="29" y="0"/>
                    <a:pt x="27" y="0"/>
                    <a:pt x="25" y="1"/>
                  </a:cubicBezTo>
                  <a:cubicBezTo>
                    <a:pt x="22" y="2"/>
                    <a:pt x="18" y="4"/>
                    <a:pt x="17" y="5"/>
                  </a:cubicBezTo>
                  <a:cubicBezTo>
                    <a:pt x="16" y="6"/>
                    <a:pt x="14" y="7"/>
                    <a:pt x="13" y="8"/>
                  </a:cubicBezTo>
                  <a:cubicBezTo>
                    <a:pt x="9" y="11"/>
                    <a:pt x="5" y="15"/>
                    <a:pt x="5" y="17"/>
                  </a:cubicBezTo>
                  <a:cubicBezTo>
                    <a:pt x="5" y="17"/>
                    <a:pt x="5" y="18"/>
                    <a:pt x="4" y="19"/>
                  </a:cubicBezTo>
                  <a:cubicBezTo>
                    <a:pt x="2" y="22"/>
                    <a:pt x="2" y="25"/>
                    <a:pt x="1" y="29"/>
                  </a:cubicBezTo>
                  <a:cubicBezTo>
                    <a:pt x="1" y="30"/>
                    <a:pt x="1" y="32"/>
                    <a:pt x="1" y="32"/>
                  </a:cubicBezTo>
                  <a:cubicBezTo>
                    <a:pt x="0" y="34"/>
                    <a:pt x="0" y="38"/>
                    <a:pt x="0" y="39"/>
                  </a:cubicBezTo>
                  <a:cubicBezTo>
                    <a:pt x="0" y="41"/>
                    <a:pt x="1" y="44"/>
                    <a:pt x="2" y="45"/>
                  </a:cubicBezTo>
                  <a:cubicBezTo>
                    <a:pt x="2" y="45"/>
                    <a:pt x="2" y="46"/>
                    <a:pt x="2" y="46"/>
                  </a:cubicBezTo>
                  <a:cubicBezTo>
                    <a:pt x="2" y="46"/>
                    <a:pt x="3" y="47"/>
                    <a:pt x="3" y="48"/>
                  </a:cubicBezTo>
                  <a:cubicBezTo>
                    <a:pt x="4" y="49"/>
                    <a:pt x="4" y="50"/>
                    <a:pt x="4" y="50"/>
                  </a:cubicBezTo>
                  <a:cubicBezTo>
                    <a:pt x="5" y="51"/>
                    <a:pt x="6" y="53"/>
                    <a:pt x="8" y="56"/>
                  </a:cubicBezTo>
                  <a:cubicBezTo>
                    <a:pt x="9" y="56"/>
                    <a:pt x="9" y="57"/>
                    <a:pt x="9" y="58"/>
                  </a:cubicBezTo>
                  <a:cubicBezTo>
                    <a:pt x="11" y="59"/>
                    <a:pt x="14" y="61"/>
                    <a:pt x="18" y="63"/>
                  </a:cubicBezTo>
                  <a:cubicBezTo>
                    <a:pt x="20" y="63"/>
                    <a:pt x="22" y="64"/>
                    <a:pt x="23" y="64"/>
                  </a:cubicBezTo>
                  <a:cubicBezTo>
                    <a:pt x="25" y="65"/>
                    <a:pt x="33" y="65"/>
                    <a:pt x="37" y="64"/>
                  </a:cubicBezTo>
                  <a:cubicBezTo>
                    <a:pt x="39" y="63"/>
                    <a:pt x="43" y="62"/>
                    <a:pt x="44" y="62"/>
                  </a:cubicBezTo>
                  <a:cubicBezTo>
                    <a:pt x="44" y="62"/>
                    <a:pt x="45" y="61"/>
                    <a:pt x="47" y="60"/>
                  </a:cubicBezTo>
                  <a:cubicBezTo>
                    <a:pt x="48" y="59"/>
                    <a:pt x="49" y="58"/>
                    <a:pt x="49" y="58"/>
                  </a:cubicBezTo>
                  <a:cubicBezTo>
                    <a:pt x="49" y="58"/>
                    <a:pt x="50" y="58"/>
                    <a:pt x="50" y="58"/>
                  </a:cubicBezTo>
                  <a:cubicBezTo>
                    <a:pt x="52" y="57"/>
                    <a:pt x="55" y="53"/>
                    <a:pt x="57" y="51"/>
                  </a:cubicBezTo>
                  <a:cubicBezTo>
                    <a:pt x="58" y="50"/>
                    <a:pt x="59" y="48"/>
                    <a:pt x="59" y="47"/>
                  </a:cubicBezTo>
                  <a:cubicBezTo>
                    <a:pt x="60" y="45"/>
                    <a:pt x="60" y="44"/>
                    <a:pt x="60" y="44"/>
                  </a:cubicBezTo>
                  <a:cubicBezTo>
                    <a:pt x="61" y="43"/>
                    <a:pt x="62" y="39"/>
                    <a:pt x="61" y="38"/>
                  </a:cubicBezTo>
                  <a:cubicBezTo>
                    <a:pt x="61" y="37"/>
                    <a:pt x="61" y="36"/>
                    <a:pt x="62" y="36"/>
                  </a:cubicBezTo>
                  <a:cubicBezTo>
                    <a:pt x="62" y="35"/>
                    <a:pt x="62" y="34"/>
                    <a:pt x="62" y="33"/>
                  </a:cubicBezTo>
                  <a:close/>
                  <a:moveTo>
                    <a:pt x="57" y="45"/>
                  </a:moveTo>
                  <a:cubicBezTo>
                    <a:pt x="57" y="46"/>
                    <a:pt x="57" y="47"/>
                    <a:pt x="56" y="48"/>
                  </a:cubicBezTo>
                  <a:cubicBezTo>
                    <a:pt x="56" y="49"/>
                    <a:pt x="55" y="50"/>
                    <a:pt x="53" y="53"/>
                  </a:cubicBezTo>
                  <a:cubicBezTo>
                    <a:pt x="49" y="57"/>
                    <a:pt x="41" y="61"/>
                    <a:pt x="36" y="62"/>
                  </a:cubicBezTo>
                  <a:cubicBezTo>
                    <a:pt x="35" y="62"/>
                    <a:pt x="33" y="62"/>
                    <a:pt x="30" y="62"/>
                  </a:cubicBezTo>
                  <a:cubicBezTo>
                    <a:pt x="26" y="62"/>
                    <a:pt x="25" y="62"/>
                    <a:pt x="23" y="62"/>
                  </a:cubicBezTo>
                  <a:cubicBezTo>
                    <a:pt x="21" y="61"/>
                    <a:pt x="18" y="60"/>
                    <a:pt x="17" y="60"/>
                  </a:cubicBezTo>
                  <a:cubicBezTo>
                    <a:pt x="17" y="59"/>
                    <a:pt x="17" y="59"/>
                    <a:pt x="16" y="59"/>
                  </a:cubicBezTo>
                  <a:cubicBezTo>
                    <a:pt x="15" y="59"/>
                    <a:pt x="11" y="56"/>
                    <a:pt x="10" y="55"/>
                  </a:cubicBezTo>
                  <a:cubicBezTo>
                    <a:pt x="10" y="54"/>
                    <a:pt x="9" y="53"/>
                    <a:pt x="8" y="52"/>
                  </a:cubicBezTo>
                  <a:cubicBezTo>
                    <a:pt x="7" y="50"/>
                    <a:pt x="6" y="47"/>
                    <a:pt x="5" y="45"/>
                  </a:cubicBezTo>
                  <a:cubicBezTo>
                    <a:pt x="4" y="44"/>
                    <a:pt x="4" y="43"/>
                    <a:pt x="4" y="43"/>
                  </a:cubicBezTo>
                  <a:cubicBezTo>
                    <a:pt x="4" y="43"/>
                    <a:pt x="3" y="42"/>
                    <a:pt x="3" y="41"/>
                  </a:cubicBezTo>
                  <a:cubicBezTo>
                    <a:pt x="2" y="39"/>
                    <a:pt x="2" y="36"/>
                    <a:pt x="2" y="32"/>
                  </a:cubicBezTo>
                  <a:cubicBezTo>
                    <a:pt x="3" y="31"/>
                    <a:pt x="3" y="30"/>
                    <a:pt x="3" y="27"/>
                  </a:cubicBezTo>
                  <a:cubicBezTo>
                    <a:pt x="3" y="26"/>
                    <a:pt x="4" y="24"/>
                    <a:pt x="5" y="22"/>
                  </a:cubicBezTo>
                  <a:cubicBezTo>
                    <a:pt x="5" y="22"/>
                    <a:pt x="5" y="21"/>
                    <a:pt x="5" y="21"/>
                  </a:cubicBezTo>
                  <a:cubicBezTo>
                    <a:pt x="5" y="21"/>
                    <a:pt x="5" y="20"/>
                    <a:pt x="5" y="20"/>
                  </a:cubicBezTo>
                  <a:cubicBezTo>
                    <a:pt x="6" y="20"/>
                    <a:pt x="6" y="19"/>
                    <a:pt x="6" y="19"/>
                  </a:cubicBezTo>
                  <a:cubicBezTo>
                    <a:pt x="7" y="16"/>
                    <a:pt x="8" y="15"/>
                    <a:pt x="11" y="13"/>
                  </a:cubicBezTo>
                  <a:cubicBezTo>
                    <a:pt x="12" y="12"/>
                    <a:pt x="14" y="11"/>
                    <a:pt x="14" y="10"/>
                  </a:cubicBezTo>
                  <a:cubicBezTo>
                    <a:pt x="14" y="10"/>
                    <a:pt x="15" y="9"/>
                    <a:pt x="16" y="8"/>
                  </a:cubicBezTo>
                  <a:cubicBezTo>
                    <a:pt x="17" y="8"/>
                    <a:pt x="18" y="7"/>
                    <a:pt x="18" y="7"/>
                  </a:cubicBezTo>
                  <a:cubicBezTo>
                    <a:pt x="18" y="6"/>
                    <a:pt x="19" y="6"/>
                    <a:pt x="19" y="6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20" y="5"/>
                    <a:pt x="22" y="5"/>
                    <a:pt x="24" y="4"/>
                  </a:cubicBezTo>
                  <a:cubicBezTo>
                    <a:pt x="27" y="3"/>
                    <a:pt x="27" y="3"/>
                    <a:pt x="30" y="3"/>
                  </a:cubicBezTo>
                  <a:cubicBezTo>
                    <a:pt x="31" y="3"/>
                    <a:pt x="31" y="3"/>
                    <a:pt x="32" y="3"/>
                  </a:cubicBezTo>
                  <a:cubicBezTo>
                    <a:pt x="32" y="3"/>
                    <a:pt x="33" y="3"/>
                    <a:pt x="33" y="3"/>
                  </a:cubicBezTo>
                  <a:cubicBezTo>
                    <a:pt x="36" y="3"/>
                    <a:pt x="37" y="3"/>
                    <a:pt x="40" y="4"/>
                  </a:cubicBezTo>
                  <a:cubicBezTo>
                    <a:pt x="41" y="4"/>
                    <a:pt x="42" y="4"/>
                    <a:pt x="42" y="5"/>
                  </a:cubicBezTo>
                  <a:cubicBezTo>
                    <a:pt x="44" y="6"/>
                    <a:pt x="47" y="7"/>
                    <a:pt x="47" y="7"/>
                  </a:cubicBezTo>
                  <a:cubicBezTo>
                    <a:pt x="48" y="7"/>
                    <a:pt x="50" y="9"/>
                    <a:pt x="51" y="10"/>
                  </a:cubicBezTo>
                  <a:cubicBezTo>
                    <a:pt x="52" y="11"/>
                    <a:pt x="52" y="11"/>
                    <a:pt x="52" y="12"/>
                  </a:cubicBezTo>
                  <a:cubicBezTo>
                    <a:pt x="52" y="12"/>
                    <a:pt x="53" y="13"/>
                    <a:pt x="53" y="13"/>
                  </a:cubicBezTo>
                  <a:cubicBezTo>
                    <a:pt x="53" y="13"/>
                    <a:pt x="54" y="13"/>
                    <a:pt x="54" y="14"/>
                  </a:cubicBezTo>
                  <a:cubicBezTo>
                    <a:pt x="54" y="15"/>
                    <a:pt x="54" y="16"/>
                    <a:pt x="55" y="16"/>
                  </a:cubicBezTo>
                  <a:cubicBezTo>
                    <a:pt x="55" y="16"/>
                    <a:pt x="55" y="16"/>
                    <a:pt x="56" y="17"/>
                  </a:cubicBezTo>
                  <a:cubicBezTo>
                    <a:pt x="56" y="18"/>
                    <a:pt x="57" y="19"/>
                    <a:pt x="57" y="19"/>
                  </a:cubicBezTo>
                  <a:cubicBezTo>
                    <a:pt x="58" y="22"/>
                    <a:pt x="59" y="25"/>
                    <a:pt x="59" y="31"/>
                  </a:cubicBezTo>
                  <a:cubicBezTo>
                    <a:pt x="60" y="38"/>
                    <a:pt x="59" y="41"/>
                    <a:pt x="57" y="4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8" name="Freeform 344"/>
            <p:cNvSpPr>
              <a:spLocks/>
            </p:cNvSpPr>
            <p:nvPr/>
          </p:nvSpPr>
          <p:spPr bwMode="auto">
            <a:xfrm>
              <a:off x="3399" y="1480"/>
              <a:ext cx="8" cy="5"/>
            </a:xfrm>
            <a:custGeom>
              <a:avLst/>
              <a:gdLst>
                <a:gd name="T0" fmla="*/ 4 w 6"/>
                <a:gd name="T1" fmla="*/ 3 h 4"/>
                <a:gd name="T2" fmla="*/ 6 w 6"/>
                <a:gd name="T3" fmla="*/ 1 h 4"/>
                <a:gd name="T4" fmla="*/ 5 w 6"/>
                <a:gd name="T5" fmla="*/ 0 h 4"/>
                <a:gd name="T6" fmla="*/ 3 w 6"/>
                <a:gd name="T7" fmla="*/ 1 h 4"/>
                <a:gd name="T8" fmla="*/ 1 w 6"/>
                <a:gd name="T9" fmla="*/ 2 h 4"/>
                <a:gd name="T10" fmla="*/ 1 w 6"/>
                <a:gd name="T11" fmla="*/ 3 h 4"/>
                <a:gd name="T12" fmla="*/ 4 w 6"/>
                <a:gd name="T13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4">
                  <a:moveTo>
                    <a:pt x="4" y="3"/>
                  </a:moveTo>
                  <a:cubicBezTo>
                    <a:pt x="6" y="2"/>
                    <a:pt x="6" y="2"/>
                    <a:pt x="6" y="1"/>
                  </a:cubicBezTo>
                  <a:cubicBezTo>
                    <a:pt x="6" y="1"/>
                    <a:pt x="5" y="0"/>
                    <a:pt x="5" y="0"/>
                  </a:cubicBezTo>
                  <a:cubicBezTo>
                    <a:pt x="4" y="0"/>
                    <a:pt x="4" y="1"/>
                    <a:pt x="3" y="1"/>
                  </a:cubicBezTo>
                  <a:cubicBezTo>
                    <a:pt x="3" y="1"/>
                    <a:pt x="2" y="2"/>
                    <a:pt x="1" y="2"/>
                  </a:cubicBezTo>
                  <a:cubicBezTo>
                    <a:pt x="0" y="2"/>
                    <a:pt x="0" y="2"/>
                    <a:pt x="1" y="3"/>
                  </a:cubicBezTo>
                  <a:cubicBezTo>
                    <a:pt x="1" y="4"/>
                    <a:pt x="2" y="4"/>
                    <a:pt x="4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9" name="Freeform 345"/>
            <p:cNvSpPr>
              <a:spLocks/>
            </p:cNvSpPr>
            <p:nvPr/>
          </p:nvSpPr>
          <p:spPr bwMode="auto">
            <a:xfrm>
              <a:off x="3349" y="1510"/>
              <a:ext cx="6" cy="7"/>
            </a:xfrm>
            <a:custGeom>
              <a:avLst/>
              <a:gdLst>
                <a:gd name="T0" fmla="*/ 4 w 5"/>
                <a:gd name="T1" fmla="*/ 0 h 5"/>
                <a:gd name="T2" fmla="*/ 3 w 5"/>
                <a:gd name="T3" fmla="*/ 0 h 5"/>
                <a:gd name="T4" fmla="*/ 2 w 5"/>
                <a:gd name="T5" fmla="*/ 1 h 5"/>
                <a:gd name="T6" fmla="*/ 1 w 5"/>
                <a:gd name="T7" fmla="*/ 2 h 5"/>
                <a:gd name="T8" fmla="*/ 1 w 5"/>
                <a:gd name="T9" fmla="*/ 2 h 5"/>
                <a:gd name="T10" fmla="*/ 0 w 5"/>
                <a:gd name="T11" fmla="*/ 3 h 5"/>
                <a:gd name="T12" fmla="*/ 0 w 5"/>
                <a:gd name="T13" fmla="*/ 4 h 5"/>
                <a:gd name="T14" fmla="*/ 2 w 5"/>
                <a:gd name="T15" fmla="*/ 4 h 5"/>
                <a:gd name="T16" fmla="*/ 4 w 5"/>
                <a:gd name="T17" fmla="*/ 2 h 5"/>
                <a:gd name="T18" fmla="*/ 5 w 5"/>
                <a:gd name="T19" fmla="*/ 1 h 5"/>
                <a:gd name="T20" fmla="*/ 4 w 5"/>
                <a:gd name="T2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" h="5">
                  <a:moveTo>
                    <a:pt x="4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1"/>
                    <a:pt x="2" y="1"/>
                  </a:cubicBezTo>
                  <a:cubicBezTo>
                    <a:pt x="2" y="1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1" y="5"/>
                    <a:pt x="2" y="4"/>
                    <a:pt x="2" y="4"/>
                  </a:cubicBezTo>
                  <a:cubicBezTo>
                    <a:pt x="3" y="4"/>
                    <a:pt x="3" y="3"/>
                    <a:pt x="4" y="2"/>
                  </a:cubicBezTo>
                  <a:cubicBezTo>
                    <a:pt x="4" y="2"/>
                    <a:pt x="5" y="1"/>
                    <a:pt x="5" y="1"/>
                  </a:cubicBezTo>
                  <a:cubicBezTo>
                    <a:pt x="5" y="0"/>
                    <a:pt x="5" y="0"/>
                    <a:pt x="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0" name="Freeform 346"/>
            <p:cNvSpPr>
              <a:spLocks/>
            </p:cNvSpPr>
            <p:nvPr/>
          </p:nvSpPr>
          <p:spPr bwMode="auto">
            <a:xfrm>
              <a:off x="3360" y="1466"/>
              <a:ext cx="5" cy="7"/>
            </a:xfrm>
            <a:custGeom>
              <a:avLst/>
              <a:gdLst>
                <a:gd name="T0" fmla="*/ 2 w 4"/>
                <a:gd name="T1" fmla="*/ 4 h 5"/>
                <a:gd name="T2" fmla="*/ 4 w 4"/>
                <a:gd name="T3" fmla="*/ 5 h 5"/>
                <a:gd name="T4" fmla="*/ 4 w 4"/>
                <a:gd name="T5" fmla="*/ 5 h 5"/>
                <a:gd name="T6" fmla="*/ 4 w 4"/>
                <a:gd name="T7" fmla="*/ 4 h 5"/>
                <a:gd name="T8" fmla="*/ 4 w 4"/>
                <a:gd name="T9" fmla="*/ 3 h 5"/>
                <a:gd name="T10" fmla="*/ 3 w 4"/>
                <a:gd name="T11" fmla="*/ 2 h 5"/>
                <a:gd name="T12" fmla="*/ 2 w 4"/>
                <a:gd name="T13" fmla="*/ 0 h 5"/>
                <a:gd name="T14" fmla="*/ 1 w 4"/>
                <a:gd name="T15" fmla="*/ 0 h 5"/>
                <a:gd name="T16" fmla="*/ 1 w 4"/>
                <a:gd name="T17" fmla="*/ 0 h 5"/>
                <a:gd name="T18" fmla="*/ 1 w 4"/>
                <a:gd name="T19" fmla="*/ 0 h 5"/>
                <a:gd name="T20" fmla="*/ 1 w 4"/>
                <a:gd name="T21" fmla="*/ 2 h 5"/>
                <a:gd name="T22" fmla="*/ 2 w 4"/>
                <a:gd name="T23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5">
                  <a:moveTo>
                    <a:pt x="2" y="4"/>
                  </a:moveTo>
                  <a:cubicBezTo>
                    <a:pt x="2" y="4"/>
                    <a:pt x="3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4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3" y="2"/>
                    <a:pt x="3" y="2"/>
                  </a:cubicBezTo>
                  <a:cubicBezTo>
                    <a:pt x="4" y="2"/>
                    <a:pt x="3" y="1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1" y="2"/>
                  </a:cubicBezTo>
                  <a:cubicBezTo>
                    <a:pt x="1" y="3"/>
                    <a:pt x="2" y="3"/>
                    <a:pt x="2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1" name="Freeform 347"/>
            <p:cNvSpPr>
              <a:spLocks/>
            </p:cNvSpPr>
            <p:nvPr/>
          </p:nvSpPr>
          <p:spPr bwMode="auto">
            <a:xfrm>
              <a:off x="3376" y="1460"/>
              <a:ext cx="3" cy="10"/>
            </a:xfrm>
            <a:custGeom>
              <a:avLst/>
              <a:gdLst>
                <a:gd name="T0" fmla="*/ 0 w 2"/>
                <a:gd name="T1" fmla="*/ 5 h 8"/>
                <a:gd name="T2" fmla="*/ 2 w 2"/>
                <a:gd name="T3" fmla="*/ 6 h 8"/>
                <a:gd name="T4" fmla="*/ 2 w 2"/>
                <a:gd name="T5" fmla="*/ 1 h 8"/>
                <a:gd name="T6" fmla="*/ 2 w 2"/>
                <a:gd name="T7" fmla="*/ 0 h 8"/>
                <a:gd name="T8" fmla="*/ 1 w 2"/>
                <a:gd name="T9" fmla="*/ 0 h 8"/>
                <a:gd name="T10" fmla="*/ 0 w 2"/>
                <a:gd name="T11" fmla="*/ 0 h 8"/>
                <a:gd name="T12" fmla="*/ 0 w 2"/>
                <a:gd name="T13" fmla="*/ 1 h 8"/>
                <a:gd name="T14" fmla="*/ 0 w 2"/>
                <a:gd name="T15" fmla="*/ 3 h 8"/>
                <a:gd name="T16" fmla="*/ 0 w 2"/>
                <a:gd name="T17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" h="8">
                  <a:moveTo>
                    <a:pt x="0" y="5"/>
                  </a:moveTo>
                  <a:cubicBezTo>
                    <a:pt x="0" y="8"/>
                    <a:pt x="2" y="7"/>
                    <a:pt x="2" y="6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4"/>
                    <a:pt x="0" y="4"/>
                    <a:pt x="0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2" name="Freeform 348"/>
            <p:cNvSpPr>
              <a:spLocks/>
            </p:cNvSpPr>
            <p:nvPr/>
          </p:nvSpPr>
          <p:spPr bwMode="auto">
            <a:xfrm>
              <a:off x="3347" y="1479"/>
              <a:ext cx="8" cy="5"/>
            </a:xfrm>
            <a:custGeom>
              <a:avLst/>
              <a:gdLst>
                <a:gd name="T0" fmla="*/ 1 w 6"/>
                <a:gd name="T1" fmla="*/ 2 h 4"/>
                <a:gd name="T2" fmla="*/ 2 w 6"/>
                <a:gd name="T3" fmla="*/ 3 h 4"/>
                <a:gd name="T4" fmla="*/ 5 w 6"/>
                <a:gd name="T5" fmla="*/ 3 h 4"/>
                <a:gd name="T6" fmla="*/ 4 w 6"/>
                <a:gd name="T7" fmla="*/ 1 h 4"/>
                <a:gd name="T8" fmla="*/ 2 w 6"/>
                <a:gd name="T9" fmla="*/ 0 h 4"/>
                <a:gd name="T10" fmla="*/ 1 w 6"/>
                <a:gd name="T11" fmla="*/ 1 h 4"/>
                <a:gd name="T12" fmla="*/ 1 w 6"/>
                <a:gd name="T13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4">
                  <a:moveTo>
                    <a:pt x="1" y="2"/>
                  </a:moveTo>
                  <a:cubicBezTo>
                    <a:pt x="1" y="2"/>
                    <a:pt x="2" y="3"/>
                    <a:pt x="2" y="3"/>
                  </a:cubicBezTo>
                  <a:cubicBezTo>
                    <a:pt x="4" y="4"/>
                    <a:pt x="5" y="4"/>
                    <a:pt x="5" y="3"/>
                  </a:cubicBezTo>
                  <a:cubicBezTo>
                    <a:pt x="6" y="2"/>
                    <a:pt x="5" y="2"/>
                    <a:pt x="4" y="1"/>
                  </a:cubicBezTo>
                  <a:cubicBezTo>
                    <a:pt x="3" y="1"/>
                    <a:pt x="2" y="0"/>
                    <a:pt x="2" y="0"/>
                  </a:cubicBezTo>
                  <a:cubicBezTo>
                    <a:pt x="2" y="0"/>
                    <a:pt x="1" y="1"/>
                    <a:pt x="1" y="1"/>
                  </a:cubicBezTo>
                  <a:cubicBezTo>
                    <a:pt x="0" y="1"/>
                    <a:pt x="0" y="3"/>
                    <a:pt x="1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3" name="Freeform 349"/>
            <p:cNvSpPr>
              <a:spLocks/>
            </p:cNvSpPr>
            <p:nvPr/>
          </p:nvSpPr>
          <p:spPr bwMode="auto">
            <a:xfrm>
              <a:off x="3374" y="1513"/>
              <a:ext cx="4" cy="15"/>
            </a:xfrm>
            <a:custGeom>
              <a:avLst/>
              <a:gdLst>
                <a:gd name="T0" fmla="*/ 2 w 3"/>
                <a:gd name="T1" fmla="*/ 7 h 12"/>
                <a:gd name="T2" fmla="*/ 2 w 3"/>
                <a:gd name="T3" fmla="*/ 3 h 12"/>
                <a:gd name="T4" fmla="*/ 1 w 3"/>
                <a:gd name="T5" fmla="*/ 0 h 12"/>
                <a:gd name="T6" fmla="*/ 1 w 3"/>
                <a:gd name="T7" fmla="*/ 0 h 12"/>
                <a:gd name="T8" fmla="*/ 0 w 3"/>
                <a:gd name="T9" fmla="*/ 0 h 12"/>
                <a:gd name="T10" fmla="*/ 0 w 3"/>
                <a:gd name="T11" fmla="*/ 2 h 12"/>
                <a:gd name="T12" fmla="*/ 0 w 3"/>
                <a:gd name="T13" fmla="*/ 5 h 12"/>
                <a:gd name="T14" fmla="*/ 1 w 3"/>
                <a:gd name="T15" fmla="*/ 9 h 12"/>
                <a:gd name="T16" fmla="*/ 1 w 3"/>
                <a:gd name="T17" fmla="*/ 11 h 12"/>
                <a:gd name="T18" fmla="*/ 1 w 3"/>
                <a:gd name="T19" fmla="*/ 11 h 12"/>
                <a:gd name="T20" fmla="*/ 2 w 3"/>
                <a:gd name="T21" fmla="*/ 12 h 12"/>
                <a:gd name="T22" fmla="*/ 2 w 3"/>
                <a:gd name="T23" fmla="*/ 10 h 12"/>
                <a:gd name="T24" fmla="*/ 2 w 3"/>
                <a:gd name="T25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12">
                  <a:moveTo>
                    <a:pt x="2" y="7"/>
                  </a:moveTo>
                  <a:cubicBezTo>
                    <a:pt x="2" y="6"/>
                    <a:pt x="2" y="5"/>
                    <a:pt x="2" y="3"/>
                  </a:cubicBezTo>
                  <a:cubicBezTo>
                    <a:pt x="2" y="2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2"/>
                  </a:cubicBezTo>
                  <a:cubicBezTo>
                    <a:pt x="0" y="3"/>
                    <a:pt x="0" y="4"/>
                    <a:pt x="0" y="5"/>
                  </a:cubicBezTo>
                  <a:cubicBezTo>
                    <a:pt x="0" y="6"/>
                    <a:pt x="0" y="7"/>
                    <a:pt x="1" y="9"/>
                  </a:cubicBezTo>
                  <a:cubicBezTo>
                    <a:pt x="1" y="10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2"/>
                    <a:pt x="1" y="12"/>
                    <a:pt x="2" y="12"/>
                  </a:cubicBezTo>
                  <a:cubicBezTo>
                    <a:pt x="2" y="12"/>
                    <a:pt x="3" y="11"/>
                    <a:pt x="2" y="10"/>
                  </a:cubicBezTo>
                  <a:cubicBezTo>
                    <a:pt x="2" y="9"/>
                    <a:pt x="2" y="7"/>
                    <a:pt x="2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4" name="Freeform 350"/>
            <p:cNvSpPr>
              <a:spLocks/>
            </p:cNvSpPr>
            <p:nvPr/>
          </p:nvSpPr>
          <p:spPr bwMode="auto">
            <a:xfrm>
              <a:off x="3363" y="1519"/>
              <a:ext cx="5" cy="7"/>
            </a:xfrm>
            <a:custGeom>
              <a:avLst/>
              <a:gdLst>
                <a:gd name="T0" fmla="*/ 3 w 4"/>
                <a:gd name="T1" fmla="*/ 0 h 5"/>
                <a:gd name="T2" fmla="*/ 3 w 4"/>
                <a:gd name="T3" fmla="*/ 0 h 5"/>
                <a:gd name="T4" fmla="*/ 2 w 4"/>
                <a:gd name="T5" fmla="*/ 1 h 5"/>
                <a:gd name="T6" fmla="*/ 0 w 4"/>
                <a:gd name="T7" fmla="*/ 5 h 5"/>
                <a:gd name="T8" fmla="*/ 2 w 4"/>
                <a:gd name="T9" fmla="*/ 5 h 5"/>
                <a:gd name="T10" fmla="*/ 4 w 4"/>
                <a:gd name="T11" fmla="*/ 1 h 5"/>
                <a:gd name="T12" fmla="*/ 3 w 4"/>
                <a:gd name="T1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5">
                  <a:moveTo>
                    <a:pt x="3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3"/>
                    <a:pt x="0" y="4"/>
                    <a:pt x="0" y="5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3" y="4"/>
                    <a:pt x="4" y="2"/>
                    <a:pt x="4" y="1"/>
                  </a:cubicBezTo>
                  <a:cubicBezTo>
                    <a:pt x="4" y="1"/>
                    <a:pt x="4" y="0"/>
                    <a:pt x="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5" name="Freeform 351"/>
            <p:cNvSpPr>
              <a:spLocks/>
            </p:cNvSpPr>
            <p:nvPr/>
          </p:nvSpPr>
          <p:spPr bwMode="auto">
            <a:xfrm>
              <a:off x="3361" y="1470"/>
              <a:ext cx="22" cy="37"/>
            </a:xfrm>
            <a:custGeom>
              <a:avLst/>
              <a:gdLst>
                <a:gd name="T0" fmla="*/ 15 w 17"/>
                <a:gd name="T1" fmla="*/ 6 h 29"/>
                <a:gd name="T2" fmla="*/ 14 w 17"/>
                <a:gd name="T3" fmla="*/ 4 h 29"/>
                <a:gd name="T4" fmla="*/ 14 w 17"/>
                <a:gd name="T5" fmla="*/ 4 h 29"/>
                <a:gd name="T6" fmla="*/ 13 w 17"/>
                <a:gd name="T7" fmla="*/ 2 h 29"/>
                <a:gd name="T8" fmla="*/ 13 w 17"/>
                <a:gd name="T9" fmla="*/ 1 h 29"/>
                <a:gd name="T10" fmla="*/ 13 w 17"/>
                <a:gd name="T11" fmla="*/ 0 h 29"/>
                <a:gd name="T12" fmla="*/ 12 w 17"/>
                <a:gd name="T13" fmla="*/ 1 h 29"/>
                <a:gd name="T14" fmla="*/ 12 w 17"/>
                <a:gd name="T15" fmla="*/ 2 h 29"/>
                <a:gd name="T16" fmla="*/ 12 w 17"/>
                <a:gd name="T17" fmla="*/ 4 h 29"/>
                <a:gd name="T18" fmla="*/ 11 w 17"/>
                <a:gd name="T19" fmla="*/ 6 h 29"/>
                <a:gd name="T20" fmla="*/ 11 w 17"/>
                <a:gd name="T21" fmla="*/ 6 h 29"/>
                <a:gd name="T22" fmla="*/ 10 w 17"/>
                <a:gd name="T23" fmla="*/ 9 h 29"/>
                <a:gd name="T24" fmla="*/ 10 w 17"/>
                <a:gd name="T25" fmla="*/ 12 h 29"/>
                <a:gd name="T26" fmla="*/ 10 w 17"/>
                <a:gd name="T27" fmla="*/ 14 h 29"/>
                <a:gd name="T28" fmla="*/ 11 w 17"/>
                <a:gd name="T29" fmla="*/ 15 h 29"/>
                <a:gd name="T30" fmla="*/ 12 w 17"/>
                <a:gd name="T31" fmla="*/ 17 h 29"/>
                <a:gd name="T32" fmla="*/ 12 w 17"/>
                <a:gd name="T33" fmla="*/ 18 h 29"/>
                <a:gd name="T34" fmla="*/ 12 w 17"/>
                <a:gd name="T35" fmla="*/ 19 h 29"/>
                <a:gd name="T36" fmla="*/ 10 w 17"/>
                <a:gd name="T37" fmla="*/ 21 h 29"/>
                <a:gd name="T38" fmla="*/ 10 w 17"/>
                <a:gd name="T39" fmla="*/ 22 h 29"/>
                <a:gd name="T40" fmla="*/ 10 w 17"/>
                <a:gd name="T41" fmla="*/ 22 h 29"/>
                <a:gd name="T42" fmla="*/ 10 w 17"/>
                <a:gd name="T43" fmla="*/ 22 h 29"/>
                <a:gd name="T44" fmla="*/ 10 w 17"/>
                <a:gd name="T45" fmla="*/ 22 h 29"/>
                <a:gd name="T46" fmla="*/ 8 w 17"/>
                <a:gd name="T47" fmla="*/ 22 h 29"/>
                <a:gd name="T48" fmla="*/ 6 w 17"/>
                <a:gd name="T49" fmla="*/ 22 h 29"/>
                <a:gd name="T50" fmla="*/ 4 w 17"/>
                <a:gd name="T51" fmla="*/ 23 h 29"/>
                <a:gd name="T52" fmla="*/ 3 w 17"/>
                <a:gd name="T53" fmla="*/ 24 h 29"/>
                <a:gd name="T54" fmla="*/ 2 w 17"/>
                <a:gd name="T55" fmla="*/ 25 h 29"/>
                <a:gd name="T56" fmla="*/ 2 w 17"/>
                <a:gd name="T57" fmla="*/ 25 h 29"/>
                <a:gd name="T58" fmla="*/ 2 w 17"/>
                <a:gd name="T59" fmla="*/ 26 h 29"/>
                <a:gd name="T60" fmla="*/ 0 w 17"/>
                <a:gd name="T61" fmla="*/ 27 h 29"/>
                <a:gd name="T62" fmla="*/ 0 w 17"/>
                <a:gd name="T63" fmla="*/ 27 h 29"/>
                <a:gd name="T64" fmla="*/ 0 w 17"/>
                <a:gd name="T65" fmla="*/ 27 h 29"/>
                <a:gd name="T66" fmla="*/ 0 w 17"/>
                <a:gd name="T67" fmla="*/ 28 h 29"/>
                <a:gd name="T68" fmla="*/ 1 w 17"/>
                <a:gd name="T69" fmla="*/ 28 h 29"/>
                <a:gd name="T70" fmla="*/ 1 w 17"/>
                <a:gd name="T71" fmla="*/ 28 h 29"/>
                <a:gd name="T72" fmla="*/ 2 w 17"/>
                <a:gd name="T73" fmla="*/ 28 h 29"/>
                <a:gd name="T74" fmla="*/ 2 w 17"/>
                <a:gd name="T75" fmla="*/ 28 h 29"/>
                <a:gd name="T76" fmla="*/ 4 w 17"/>
                <a:gd name="T77" fmla="*/ 28 h 29"/>
                <a:gd name="T78" fmla="*/ 8 w 17"/>
                <a:gd name="T79" fmla="*/ 27 h 29"/>
                <a:gd name="T80" fmla="*/ 10 w 17"/>
                <a:gd name="T81" fmla="*/ 24 h 29"/>
                <a:gd name="T82" fmla="*/ 10 w 17"/>
                <a:gd name="T83" fmla="*/ 24 h 29"/>
                <a:gd name="T84" fmla="*/ 11 w 17"/>
                <a:gd name="T85" fmla="*/ 23 h 29"/>
                <a:gd name="T86" fmla="*/ 12 w 17"/>
                <a:gd name="T87" fmla="*/ 23 h 29"/>
                <a:gd name="T88" fmla="*/ 13 w 17"/>
                <a:gd name="T89" fmla="*/ 24 h 29"/>
                <a:gd name="T90" fmla="*/ 14 w 17"/>
                <a:gd name="T91" fmla="*/ 23 h 29"/>
                <a:gd name="T92" fmla="*/ 15 w 17"/>
                <a:gd name="T93" fmla="*/ 21 h 29"/>
                <a:gd name="T94" fmla="*/ 14 w 17"/>
                <a:gd name="T95" fmla="*/ 19 h 29"/>
                <a:gd name="T96" fmla="*/ 14 w 17"/>
                <a:gd name="T97" fmla="*/ 19 h 29"/>
                <a:gd name="T98" fmla="*/ 14 w 17"/>
                <a:gd name="T99" fmla="*/ 18 h 29"/>
                <a:gd name="T100" fmla="*/ 14 w 17"/>
                <a:gd name="T101" fmla="*/ 17 h 29"/>
                <a:gd name="T102" fmla="*/ 15 w 17"/>
                <a:gd name="T103" fmla="*/ 16 h 29"/>
                <a:gd name="T104" fmla="*/ 17 w 17"/>
                <a:gd name="T105" fmla="*/ 11 h 29"/>
                <a:gd name="T106" fmla="*/ 16 w 17"/>
                <a:gd name="T107" fmla="*/ 9 h 29"/>
                <a:gd name="T108" fmla="*/ 15 w 17"/>
                <a:gd name="T109" fmla="*/ 6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7" h="29">
                  <a:moveTo>
                    <a:pt x="15" y="6"/>
                  </a:moveTo>
                  <a:cubicBezTo>
                    <a:pt x="15" y="6"/>
                    <a:pt x="14" y="5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3"/>
                    <a:pt x="14" y="3"/>
                    <a:pt x="13" y="2"/>
                  </a:cubicBezTo>
                  <a:cubicBezTo>
                    <a:pt x="14" y="2"/>
                    <a:pt x="14" y="1"/>
                    <a:pt x="13" y="1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2" y="0"/>
                    <a:pt x="12" y="1"/>
                    <a:pt x="12" y="1"/>
                  </a:cubicBezTo>
                  <a:cubicBezTo>
                    <a:pt x="12" y="1"/>
                    <a:pt x="12" y="1"/>
                    <a:pt x="12" y="2"/>
                  </a:cubicBezTo>
                  <a:cubicBezTo>
                    <a:pt x="12" y="2"/>
                    <a:pt x="12" y="3"/>
                    <a:pt x="12" y="4"/>
                  </a:cubicBezTo>
                  <a:cubicBezTo>
                    <a:pt x="11" y="5"/>
                    <a:pt x="11" y="5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0" y="7"/>
                    <a:pt x="10" y="8"/>
                    <a:pt x="10" y="9"/>
                  </a:cubicBezTo>
                  <a:cubicBezTo>
                    <a:pt x="10" y="10"/>
                    <a:pt x="10" y="11"/>
                    <a:pt x="10" y="12"/>
                  </a:cubicBezTo>
                  <a:cubicBezTo>
                    <a:pt x="10" y="12"/>
                    <a:pt x="10" y="13"/>
                    <a:pt x="10" y="14"/>
                  </a:cubicBezTo>
                  <a:cubicBezTo>
                    <a:pt x="10" y="14"/>
                    <a:pt x="11" y="15"/>
                    <a:pt x="11" y="15"/>
                  </a:cubicBezTo>
                  <a:cubicBezTo>
                    <a:pt x="11" y="16"/>
                    <a:pt x="11" y="16"/>
                    <a:pt x="12" y="17"/>
                  </a:cubicBezTo>
                  <a:cubicBezTo>
                    <a:pt x="12" y="17"/>
                    <a:pt x="12" y="17"/>
                    <a:pt x="12" y="18"/>
                  </a:cubicBezTo>
                  <a:cubicBezTo>
                    <a:pt x="12" y="18"/>
                    <a:pt x="12" y="18"/>
                    <a:pt x="12" y="19"/>
                  </a:cubicBezTo>
                  <a:cubicBezTo>
                    <a:pt x="11" y="19"/>
                    <a:pt x="10" y="20"/>
                    <a:pt x="10" y="21"/>
                  </a:cubicBezTo>
                  <a:cubicBezTo>
                    <a:pt x="10" y="21"/>
                    <a:pt x="10" y="22"/>
                    <a:pt x="10" y="22"/>
                  </a:cubicBezTo>
                  <a:cubicBezTo>
                    <a:pt x="10" y="22"/>
                    <a:pt x="10" y="22"/>
                    <a:pt x="10" y="22"/>
                  </a:cubicBezTo>
                  <a:cubicBezTo>
                    <a:pt x="10" y="22"/>
                    <a:pt x="10" y="22"/>
                    <a:pt x="10" y="22"/>
                  </a:cubicBezTo>
                  <a:cubicBezTo>
                    <a:pt x="10" y="22"/>
                    <a:pt x="10" y="22"/>
                    <a:pt x="10" y="22"/>
                  </a:cubicBezTo>
                  <a:cubicBezTo>
                    <a:pt x="9" y="22"/>
                    <a:pt x="9" y="22"/>
                    <a:pt x="8" y="22"/>
                  </a:cubicBezTo>
                  <a:cubicBezTo>
                    <a:pt x="7" y="22"/>
                    <a:pt x="7" y="22"/>
                    <a:pt x="6" y="22"/>
                  </a:cubicBezTo>
                  <a:cubicBezTo>
                    <a:pt x="6" y="23"/>
                    <a:pt x="5" y="23"/>
                    <a:pt x="4" y="23"/>
                  </a:cubicBezTo>
                  <a:cubicBezTo>
                    <a:pt x="4" y="23"/>
                    <a:pt x="3" y="24"/>
                    <a:pt x="3" y="24"/>
                  </a:cubicBezTo>
                  <a:cubicBezTo>
                    <a:pt x="2" y="24"/>
                    <a:pt x="2" y="25"/>
                    <a:pt x="2" y="25"/>
                  </a:cubicBezTo>
                  <a:cubicBezTo>
                    <a:pt x="2" y="25"/>
                    <a:pt x="2" y="25"/>
                    <a:pt x="2" y="25"/>
                  </a:cubicBezTo>
                  <a:cubicBezTo>
                    <a:pt x="2" y="25"/>
                    <a:pt x="2" y="26"/>
                    <a:pt x="2" y="26"/>
                  </a:cubicBezTo>
                  <a:cubicBezTo>
                    <a:pt x="1" y="26"/>
                    <a:pt x="1" y="27"/>
                    <a:pt x="0" y="27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27"/>
                    <a:pt x="0" y="28"/>
                    <a:pt x="0" y="28"/>
                  </a:cubicBezTo>
                  <a:cubicBezTo>
                    <a:pt x="0" y="29"/>
                    <a:pt x="0" y="29"/>
                    <a:pt x="1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2" y="28"/>
                    <a:pt x="2" y="28"/>
                    <a:pt x="2" y="28"/>
                  </a:cubicBezTo>
                  <a:cubicBezTo>
                    <a:pt x="2" y="28"/>
                    <a:pt x="2" y="28"/>
                    <a:pt x="2" y="28"/>
                  </a:cubicBezTo>
                  <a:cubicBezTo>
                    <a:pt x="3" y="28"/>
                    <a:pt x="3" y="28"/>
                    <a:pt x="4" y="28"/>
                  </a:cubicBezTo>
                  <a:cubicBezTo>
                    <a:pt x="5" y="28"/>
                    <a:pt x="7" y="28"/>
                    <a:pt x="8" y="27"/>
                  </a:cubicBezTo>
                  <a:cubicBezTo>
                    <a:pt x="9" y="26"/>
                    <a:pt x="9" y="25"/>
                    <a:pt x="10" y="24"/>
                  </a:cubicBezTo>
                  <a:cubicBezTo>
                    <a:pt x="10" y="24"/>
                    <a:pt x="10" y="24"/>
                    <a:pt x="10" y="24"/>
                  </a:cubicBezTo>
                  <a:cubicBezTo>
                    <a:pt x="11" y="24"/>
                    <a:pt x="11" y="24"/>
                    <a:pt x="11" y="23"/>
                  </a:cubicBezTo>
                  <a:cubicBezTo>
                    <a:pt x="11" y="23"/>
                    <a:pt x="12" y="23"/>
                    <a:pt x="12" y="23"/>
                  </a:cubicBezTo>
                  <a:cubicBezTo>
                    <a:pt x="12" y="24"/>
                    <a:pt x="12" y="24"/>
                    <a:pt x="13" y="24"/>
                  </a:cubicBezTo>
                  <a:cubicBezTo>
                    <a:pt x="13" y="24"/>
                    <a:pt x="14" y="23"/>
                    <a:pt x="14" y="23"/>
                  </a:cubicBezTo>
                  <a:cubicBezTo>
                    <a:pt x="15" y="23"/>
                    <a:pt x="15" y="22"/>
                    <a:pt x="15" y="21"/>
                  </a:cubicBezTo>
                  <a:cubicBezTo>
                    <a:pt x="15" y="20"/>
                    <a:pt x="15" y="20"/>
                    <a:pt x="14" y="19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4" y="18"/>
                    <a:pt x="14" y="17"/>
                    <a:pt x="14" y="17"/>
                  </a:cubicBezTo>
                  <a:cubicBezTo>
                    <a:pt x="15" y="17"/>
                    <a:pt x="15" y="16"/>
                    <a:pt x="15" y="16"/>
                  </a:cubicBezTo>
                  <a:cubicBezTo>
                    <a:pt x="16" y="14"/>
                    <a:pt x="16" y="13"/>
                    <a:pt x="17" y="11"/>
                  </a:cubicBezTo>
                  <a:cubicBezTo>
                    <a:pt x="17" y="10"/>
                    <a:pt x="16" y="9"/>
                    <a:pt x="16" y="9"/>
                  </a:cubicBezTo>
                  <a:cubicBezTo>
                    <a:pt x="16" y="8"/>
                    <a:pt x="16" y="7"/>
                    <a:pt x="15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6" name="Freeform 352"/>
            <p:cNvSpPr>
              <a:spLocks/>
            </p:cNvSpPr>
            <p:nvPr/>
          </p:nvSpPr>
          <p:spPr bwMode="auto">
            <a:xfrm>
              <a:off x="3073" y="1426"/>
              <a:ext cx="22" cy="50"/>
            </a:xfrm>
            <a:custGeom>
              <a:avLst/>
              <a:gdLst>
                <a:gd name="T0" fmla="*/ 17 w 18"/>
                <a:gd name="T1" fmla="*/ 2 h 40"/>
                <a:gd name="T2" fmla="*/ 17 w 18"/>
                <a:gd name="T3" fmla="*/ 2 h 40"/>
                <a:gd name="T4" fmla="*/ 14 w 18"/>
                <a:gd name="T5" fmla="*/ 1 h 40"/>
                <a:gd name="T6" fmla="*/ 14 w 18"/>
                <a:gd name="T7" fmla="*/ 5 h 40"/>
                <a:gd name="T8" fmla="*/ 13 w 18"/>
                <a:gd name="T9" fmla="*/ 10 h 40"/>
                <a:gd name="T10" fmla="*/ 12 w 18"/>
                <a:gd name="T11" fmla="*/ 20 h 40"/>
                <a:gd name="T12" fmla="*/ 12 w 18"/>
                <a:gd name="T13" fmla="*/ 30 h 40"/>
                <a:gd name="T14" fmla="*/ 9 w 18"/>
                <a:gd name="T15" fmla="*/ 24 h 40"/>
                <a:gd name="T16" fmla="*/ 2 w 18"/>
                <a:gd name="T17" fmla="*/ 11 h 40"/>
                <a:gd name="T18" fmla="*/ 0 w 18"/>
                <a:gd name="T19" fmla="*/ 12 h 40"/>
                <a:gd name="T20" fmla="*/ 3 w 18"/>
                <a:gd name="T21" fmla="*/ 18 h 40"/>
                <a:gd name="T22" fmla="*/ 6 w 18"/>
                <a:gd name="T23" fmla="*/ 26 h 40"/>
                <a:gd name="T24" fmla="*/ 9 w 18"/>
                <a:gd name="T25" fmla="*/ 33 h 40"/>
                <a:gd name="T26" fmla="*/ 12 w 18"/>
                <a:gd name="T27" fmla="*/ 39 h 40"/>
                <a:gd name="T28" fmla="*/ 15 w 18"/>
                <a:gd name="T29" fmla="*/ 39 h 40"/>
                <a:gd name="T30" fmla="*/ 15 w 18"/>
                <a:gd name="T31" fmla="*/ 32 h 40"/>
                <a:gd name="T32" fmla="*/ 16 w 18"/>
                <a:gd name="T33" fmla="*/ 22 h 40"/>
                <a:gd name="T34" fmla="*/ 16 w 18"/>
                <a:gd name="T35" fmla="*/ 12 h 40"/>
                <a:gd name="T36" fmla="*/ 17 w 18"/>
                <a:gd name="T37" fmla="*/ 6 h 40"/>
                <a:gd name="T38" fmla="*/ 17 w 18"/>
                <a:gd name="T39" fmla="*/ 2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8" h="40">
                  <a:moveTo>
                    <a:pt x="17" y="2"/>
                  </a:moveTo>
                  <a:cubicBezTo>
                    <a:pt x="17" y="2"/>
                    <a:pt x="17" y="2"/>
                    <a:pt x="17" y="2"/>
                  </a:cubicBezTo>
                  <a:cubicBezTo>
                    <a:pt x="17" y="1"/>
                    <a:pt x="15" y="0"/>
                    <a:pt x="14" y="1"/>
                  </a:cubicBezTo>
                  <a:cubicBezTo>
                    <a:pt x="14" y="3"/>
                    <a:pt x="14" y="4"/>
                    <a:pt x="14" y="5"/>
                  </a:cubicBezTo>
                  <a:cubicBezTo>
                    <a:pt x="13" y="7"/>
                    <a:pt x="13" y="8"/>
                    <a:pt x="13" y="10"/>
                  </a:cubicBezTo>
                  <a:cubicBezTo>
                    <a:pt x="12" y="14"/>
                    <a:pt x="12" y="17"/>
                    <a:pt x="12" y="20"/>
                  </a:cubicBezTo>
                  <a:cubicBezTo>
                    <a:pt x="12" y="24"/>
                    <a:pt x="12" y="27"/>
                    <a:pt x="12" y="30"/>
                  </a:cubicBezTo>
                  <a:cubicBezTo>
                    <a:pt x="11" y="28"/>
                    <a:pt x="10" y="26"/>
                    <a:pt x="9" y="24"/>
                  </a:cubicBezTo>
                  <a:cubicBezTo>
                    <a:pt x="8" y="19"/>
                    <a:pt x="5" y="15"/>
                    <a:pt x="2" y="11"/>
                  </a:cubicBezTo>
                  <a:cubicBezTo>
                    <a:pt x="2" y="9"/>
                    <a:pt x="0" y="10"/>
                    <a:pt x="0" y="12"/>
                  </a:cubicBezTo>
                  <a:cubicBezTo>
                    <a:pt x="1" y="14"/>
                    <a:pt x="1" y="16"/>
                    <a:pt x="3" y="18"/>
                  </a:cubicBezTo>
                  <a:cubicBezTo>
                    <a:pt x="4" y="21"/>
                    <a:pt x="5" y="23"/>
                    <a:pt x="6" y="26"/>
                  </a:cubicBezTo>
                  <a:cubicBezTo>
                    <a:pt x="7" y="29"/>
                    <a:pt x="8" y="31"/>
                    <a:pt x="9" y="33"/>
                  </a:cubicBezTo>
                  <a:cubicBezTo>
                    <a:pt x="10" y="35"/>
                    <a:pt x="11" y="38"/>
                    <a:pt x="12" y="39"/>
                  </a:cubicBezTo>
                  <a:cubicBezTo>
                    <a:pt x="13" y="40"/>
                    <a:pt x="15" y="40"/>
                    <a:pt x="15" y="39"/>
                  </a:cubicBezTo>
                  <a:cubicBezTo>
                    <a:pt x="16" y="37"/>
                    <a:pt x="15" y="34"/>
                    <a:pt x="15" y="32"/>
                  </a:cubicBezTo>
                  <a:cubicBezTo>
                    <a:pt x="15" y="29"/>
                    <a:pt x="15" y="25"/>
                    <a:pt x="16" y="22"/>
                  </a:cubicBezTo>
                  <a:cubicBezTo>
                    <a:pt x="16" y="19"/>
                    <a:pt x="16" y="15"/>
                    <a:pt x="16" y="12"/>
                  </a:cubicBezTo>
                  <a:cubicBezTo>
                    <a:pt x="16" y="10"/>
                    <a:pt x="17" y="8"/>
                    <a:pt x="17" y="6"/>
                  </a:cubicBezTo>
                  <a:cubicBezTo>
                    <a:pt x="17" y="5"/>
                    <a:pt x="18" y="3"/>
                    <a:pt x="17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7" name="Freeform 353"/>
            <p:cNvSpPr>
              <a:spLocks noEditPoints="1"/>
            </p:cNvSpPr>
            <p:nvPr/>
          </p:nvSpPr>
          <p:spPr bwMode="auto">
            <a:xfrm>
              <a:off x="3093" y="1437"/>
              <a:ext cx="35" cy="42"/>
            </a:xfrm>
            <a:custGeom>
              <a:avLst/>
              <a:gdLst>
                <a:gd name="T0" fmla="*/ 26 w 28"/>
                <a:gd name="T1" fmla="*/ 17 h 33"/>
                <a:gd name="T2" fmla="*/ 23 w 28"/>
                <a:gd name="T3" fmla="*/ 5 h 33"/>
                <a:gd name="T4" fmla="*/ 22 w 28"/>
                <a:gd name="T5" fmla="*/ 2 h 33"/>
                <a:gd name="T6" fmla="*/ 19 w 28"/>
                <a:gd name="T7" fmla="*/ 1 h 33"/>
                <a:gd name="T8" fmla="*/ 20 w 28"/>
                <a:gd name="T9" fmla="*/ 5 h 33"/>
                <a:gd name="T10" fmla="*/ 16 w 28"/>
                <a:gd name="T11" fmla="*/ 12 h 33"/>
                <a:gd name="T12" fmla="*/ 14 w 28"/>
                <a:gd name="T13" fmla="*/ 13 h 33"/>
                <a:gd name="T14" fmla="*/ 7 w 28"/>
                <a:gd name="T15" fmla="*/ 13 h 33"/>
                <a:gd name="T16" fmla="*/ 5 w 28"/>
                <a:gd name="T17" fmla="*/ 11 h 33"/>
                <a:gd name="T18" fmla="*/ 8 w 28"/>
                <a:gd name="T19" fmla="*/ 5 h 33"/>
                <a:gd name="T20" fmla="*/ 19 w 28"/>
                <a:gd name="T21" fmla="*/ 2 h 33"/>
                <a:gd name="T22" fmla="*/ 14 w 28"/>
                <a:gd name="T23" fmla="*/ 1 h 33"/>
                <a:gd name="T24" fmla="*/ 7 w 28"/>
                <a:gd name="T25" fmla="*/ 5 h 33"/>
                <a:gd name="T26" fmla="*/ 3 w 28"/>
                <a:gd name="T27" fmla="*/ 9 h 33"/>
                <a:gd name="T28" fmla="*/ 1 w 28"/>
                <a:gd name="T29" fmla="*/ 15 h 33"/>
                <a:gd name="T30" fmla="*/ 1 w 28"/>
                <a:gd name="T31" fmla="*/ 17 h 33"/>
                <a:gd name="T32" fmla="*/ 4 w 28"/>
                <a:gd name="T33" fmla="*/ 31 h 33"/>
                <a:gd name="T34" fmla="*/ 7 w 28"/>
                <a:gd name="T35" fmla="*/ 29 h 33"/>
                <a:gd name="T36" fmla="*/ 3 w 28"/>
                <a:gd name="T37" fmla="*/ 17 h 33"/>
                <a:gd name="T38" fmla="*/ 6 w 28"/>
                <a:gd name="T39" fmla="*/ 17 h 33"/>
                <a:gd name="T40" fmla="*/ 11 w 28"/>
                <a:gd name="T41" fmla="*/ 16 h 33"/>
                <a:gd name="T42" fmla="*/ 12 w 28"/>
                <a:gd name="T43" fmla="*/ 16 h 33"/>
                <a:gd name="T44" fmla="*/ 13 w 28"/>
                <a:gd name="T45" fmla="*/ 20 h 33"/>
                <a:gd name="T46" fmla="*/ 16 w 28"/>
                <a:gd name="T47" fmla="*/ 28 h 33"/>
                <a:gd name="T48" fmla="*/ 8 w 28"/>
                <a:gd name="T49" fmla="*/ 30 h 33"/>
                <a:gd name="T50" fmla="*/ 14 w 28"/>
                <a:gd name="T51" fmla="*/ 32 h 33"/>
                <a:gd name="T52" fmla="*/ 19 w 28"/>
                <a:gd name="T53" fmla="*/ 29 h 33"/>
                <a:gd name="T54" fmla="*/ 27 w 28"/>
                <a:gd name="T55" fmla="*/ 18 h 33"/>
                <a:gd name="T56" fmla="*/ 22 w 28"/>
                <a:gd name="T57" fmla="*/ 21 h 33"/>
                <a:gd name="T58" fmla="*/ 18 w 28"/>
                <a:gd name="T59" fmla="*/ 26 h 33"/>
                <a:gd name="T60" fmla="*/ 16 w 28"/>
                <a:gd name="T61" fmla="*/ 18 h 33"/>
                <a:gd name="T62" fmla="*/ 16 w 28"/>
                <a:gd name="T63" fmla="*/ 15 h 33"/>
                <a:gd name="T64" fmla="*/ 17 w 28"/>
                <a:gd name="T65" fmla="*/ 14 h 33"/>
                <a:gd name="T66" fmla="*/ 21 w 28"/>
                <a:gd name="T67" fmla="*/ 9 h 33"/>
                <a:gd name="T68" fmla="*/ 21 w 28"/>
                <a:gd name="T69" fmla="*/ 9 h 33"/>
                <a:gd name="T70" fmla="*/ 25 w 28"/>
                <a:gd name="T71" fmla="*/ 17 h 33"/>
                <a:gd name="T72" fmla="*/ 22 w 28"/>
                <a:gd name="T73" fmla="*/ 2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8" h="33">
                  <a:moveTo>
                    <a:pt x="26" y="16"/>
                  </a:moveTo>
                  <a:cubicBezTo>
                    <a:pt x="26" y="16"/>
                    <a:pt x="26" y="16"/>
                    <a:pt x="26" y="17"/>
                  </a:cubicBezTo>
                  <a:cubicBezTo>
                    <a:pt x="27" y="15"/>
                    <a:pt x="25" y="11"/>
                    <a:pt x="25" y="10"/>
                  </a:cubicBezTo>
                  <a:cubicBezTo>
                    <a:pt x="24" y="8"/>
                    <a:pt x="24" y="6"/>
                    <a:pt x="23" y="5"/>
                  </a:cubicBezTo>
                  <a:cubicBezTo>
                    <a:pt x="23" y="4"/>
                    <a:pt x="23" y="4"/>
                    <a:pt x="24" y="4"/>
                  </a:cubicBezTo>
                  <a:cubicBezTo>
                    <a:pt x="24" y="2"/>
                    <a:pt x="23" y="1"/>
                    <a:pt x="22" y="2"/>
                  </a:cubicBezTo>
                  <a:cubicBezTo>
                    <a:pt x="22" y="2"/>
                    <a:pt x="22" y="1"/>
                    <a:pt x="22" y="1"/>
                  </a:cubicBezTo>
                  <a:cubicBezTo>
                    <a:pt x="21" y="0"/>
                    <a:pt x="19" y="0"/>
                    <a:pt x="19" y="1"/>
                  </a:cubicBezTo>
                  <a:cubicBezTo>
                    <a:pt x="19" y="2"/>
                    <a:pt x="19" y="3"/>
                    <a:pt x="20" y="5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19" y="6"/>
                    <a:pt x="19" y="7"/>
                    <a:pt x="18" y="8"/>
                  </a:cubicBezTo>
                  <a:cubicBezTo>
                    <a:pt x="17" y="9"/>
                    <a:pt x="16" y="10"/>
                    <a:pt x="16" y="12"/>
                  </a:cubicBezTo>
                  <a:cubicBezTo>
                    <a:pt x="15" y="12"/>
                    <a:pt x="15" y="12"/>
                    <a:pt x="14" y="13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2" y="12"/>
                    <a:pt x="12" y="13"/>
                    <a:pt x="11" y="13"/>
                  </a:cubicBezTo>
                  <a:cubicBezTo>
                    <a:pt x="9" y="13"/>
                    <a:pt x="8" y="13"/>
                    <a:pt x="7" y="13"/>
                  </a:cubicBezTo>
                  <a:cubicBezTo>
                    <a:pt x="6" y="13"/>
                    <a:pt x="5" y="13"/>
                    <a:pt x="4" y="14"/>
                  </a:cubicBezTo>
                  <a:cubicBezTo>
                    <a:pt x="5" y="13"/>
                    <a:pt x="5" y="12"/>
                    <a:pt x="5" y="11"/>
                  </a:cubicBezTo>
                  <a:cubicBezTo>
                    <a:pt x="6" y="10"/>
                    <a:pt x="6" y="8"/>
                    <a:pt x="8" y="7"/>
                  </a:cubicBezTo>
                  <a:cubicBezTo>
                    <a:pt x="8" y="7"/>
                    <a:pt x="8" y="6"/>
                    <a:pt x="8" y="5"/>
                  </a:cubicBezTo>
                  <a:cubicBezTo>
                    <a:pt x="10" y="5"/>
                    <a:pt x="11" y="5"/>
                    <a:pt x="13" y="5"/>
                  </a:cubicBezTo>
                  <a:cubicBezTo>
                    <a:pt x="15" y="4"/>
                    <a:pt x="17" y="4"/>
                    <a:pt x="19" y="2"/>
                  </a:cubicBezTo>
                  <a:cubicBezTo>
                    <a:pt x="19" y="2"/>
                    <a:pt x="19" y="2"/>
                    <a:pt x="19" y="1"/>
                  </a:cubicBezTo>
                  <a:cubicBezTo>
                    <a:pt x="17" y="0"/>
                    <a:pt x="15" y="1"/>
                    <a:pt x="14" y="1"/>
                  </a:cubicBezTo>
                  <a:cubicBezTo>
                    <a:pt x="12" y="2"/>
                    <a:pt x="9" y="2"/>
                    <a:pt x="7" y="3"/>
                  </a:cubicBezTo>
                  <a:cubicBezTo>
                    <a:pt x="7" y="3"/>
                    <a:pt x="7" y="4"/>
                    <a:pt x="7" y="5"/>
                  </a:cubicBezTo>
                  <a:cubicBezTo>
                    <a:pt x="7" y="5"/>
                    <a:pt x="6" y="5"/>
                    <a:pt x="6" y="5"/>
                  </a:cubicBezTo>
                  <a:cubicBezTo>
                    <a:pt x="5" y="6"/>
                    <a:pt x="4" y="7"/>
                    <a:pt x="3" y="9"/>
                  </a:cubicBezTo>
                  <a:cubicBezTo>
                    <a:pt x="3" y="10"/>
                    <a:pt x="3" y="11"/>
                    <a:pt x="2" y="11"/>
                  </a:cubicBezTo>
                  <a:cubicBezTo>
                    <a:pt x="2" y="12"/>
                    <a:pt x="1" y="13"/>
                    <a:pt x="1" y="15"/>
                  </a:cubicBezTo>
                  <a:cubicBezTo>
                    <a:pt x="1" y="15"/>
                    <a:pt x="0" y="16"/>
                    <a:pt x="0" y="16"/>
                  </a:cubicBezTo>
                  <a:cubicBezTo>
                    <a:pt x="0" y="17"/>
                    <a:pt x="0" y="17"/>
                    <a:pt x="1" y="17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3" y="22"/>
                    <a:pt x="1" y="27"/>
                    <a:pt x="4" y="31"/>
                  </a:cubicBezTo>
                  <a:cubicBezTo>
                    <a:pt x="5" y="31"/>
                    <a:pt x="5" y="31"/>
                    <a:pt x="6" y="31"/>
                  </a:cubicBezTo>
                  <a:cubicBezTo>
                    <a:pt x="7" y="31"/>
                    <a:pt x="7" y="30"/>
                    <a:pt x="7" y="29"/>
                  </a:cubicBezTo>
                  <a:cubicBezTo>
                    <a:pt x="6" y="28"/>
                    <a:pt x="6" y="27"/>
                    <a:pt x="5" y="25"/>
                  </a:cubicBezTo>
                  <a:cubicBezTo>
                    <a:pt x="5" y="23"/>
                    <a:pt x="5" y="20"/>
                    <a:pt x="3" y="17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4" y="17"/>
                    <a:pt x="5" y="17"/>
                    <a:pt x="6" y="17"/>
                  </a:cubicBezTo>
                  <a:cubicBezTo>
                    <a:pt x="8" y="16"/>
                    <a:pt x="9" y="16"/>
                    <a:pt x="10" y="16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3" y="16"/>
                    <a:pt x="12" y="17"/>
                    <a:pt x="13" y="18"/>
                  </a:cubicBezTo>
                  <a:cubicBezTo>
                    <a:pt x="13" y="18"/>
                    <a:pt x="13" y="19"/>
                    <a:pt x="13" y="20"/>
                  </a:cubicBezTo>
                  <a:cubicBezTo>
                    <a:pt x="13" y="21"/>
                    <a:pt x="14" y="23"/>
                    <a:pt x="14" y="24"/>
                  </a:cubicBezTo>
                  <a:cubicBezTo>
                    <a:pt x="15" y="25"/>
                    <a:pt x="15" y="27"/>
                    <a:pt x="16" y="28"/>
                  </a:cubicBezTo>
                  <a:cubicBezTo>
                    <a:pt x="15" y="29"/>
                    <a:pt x="13" y="29"/>
                    <a:pt x="12" y="29"/>
                  </a:cubicBezTo>
                  <a:cubicBezTo>
                    <a:pt x="10" y="29"/>
                    <a:pt x="9" y="30"/>
                    <a:pt x="8" y="30"/>
                  </a:cubicBezTo>
                  <a:cubicBezTo>
                    <a:pt x="7" y="31"/>
                    <a:pt x="7" y="32"/>
                    <a:pt x="8" y="32"/>
                  </a:cubicBezTo>
                  <a:cubicBezTo>
                    <a:pt x="10" y="33"/>
                    <a:pt x="12" y="33"/>
                    <a:pt x="14" y="32"/>
                  </a:cubicBezTo>
                  <a:cubicBezTo>
                    <a:pt x="15" y="32"/>
                    <a:pt x="19" y="32"/>
                    <a:pt x="19" y="30"/>
                  </a:cubicBezTo>
                  <a:cubicBezTo>
                    <a:pt x="19" y="29"/>
                    <a:pt x="19" y="29"/>
                    <a:pt x="19" y="29"/>
                  </a:cubicBezTo>
                  <a:cubicBezTo>
                    <a:pt x="21" y="28"/>
                    <a:pt x="22" y="25"/>
                    <a:pt x="23" y="24"/>
                  </a:cubicBezTo>
                  <a:cubicBezTo>
                    <a:pt x="24" y="22"/>
                    <a:pt x="26" y="20"/>
                    <a:pt x="27" y="18"/>
                  </a:cubicBezTo>
                  <a:cubicBezTo>
                    <a:pt x="28" y="18"/>
                    <a:pt x="27" y="16"/>
                    <a:pt x="26" y="16"/>
                  </a:cubicBezTo>
                  <a:close/>
                  <a:moveTo>
                    <a:pt x="22" y="21"/>
                  </a:moveTo>
                  <a:cubicBezTo>
                    <a:pt x="21" y="22"/>
                    <a:pt x="20" y="23"/>
                    <a:pt x="19" y="24"/>
                  </a:cubicBezTo>
                  <a:cubicBezTo>
                    <a:pt x="19" y="25"/>
                    <a:pt x="19" y="25"/>
                    <a:pt x="18" y="26"/>
                  </a:cubicBezTo>
                  <a:cubicBezTo>
                    <a:pt x="18" y="25"/>
                    <a:pt x="17" y="23"/>
                    <a:pt x="17" y="22"/>
                  </a:cubicBezTo>
                  <a:cubicBezTo>
                    <a:pt x="17" y="21"/>
                    <a:pt x="16" y="19"/>
                    <a:pt x="16" y="18"/>
                  </a:cubicBezTo>
                  <a:cubicBezTo>
                    <a:pt x="16" y="17"/>
                    <a:pt x="16" y="17"/>
                    <a:pt x="16" y="16"/>
                  </a:cubicBezTo>
                  <a:cubicBezTo>
                    <a:pt x="16" y="16"/>
                    <a:pt x="17" y="16"/>
                    <a:pt x="16" y="15"/>
                  </a:cubicBezTo>
                  <a:cubicBezTo>
                    <a:pt x="16" y="15"/>
                    <a:pt x="17" y="15"/>
                    <a:pt x="17" y="15"/>
                  </a:cubicBezTo>
                  <a:cubicBezTo>
                    <a:pt x="17" y="15"/>
                    <a:pt x="17" y="14"/>
                    <a:pt x="17" y="14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19" y="13"/>
                    <a:pt x="20" y="11"/>
                    <a:pt x="21" y="9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22" y="11"/>
                    <a:pt x="22" y="13"/>
                    <a:pt x="23" y="14"/>
                  </a:cubicBezTo>
                  <a:cubicBezTo>
                    <a:pt x="23" y="16"/>
                    <a:pt x="24" y="17"/>
                    <a:pt x="25" y="17"/>
                  </a:cubicBezTo>
                  <a:cubicBezTo>
                    <a:pt x="25" y="17"/>
                    <a:pt x="25" y="17"/>
                    <a:pt x="25" y="17"/>
                  </a:cubicBezTo>
                  <a:cubicBezTo>
                    <a:pt x="24" y="18"/>
                    <a:pt x="23" y="19"/>
                    <a:pt x="22" y="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8" name="Freeform 354"/>
            <p:cNvSpPr>
              <a:spLocks/>
            </p:cNvSpPr>
            <p:nvPr/>
          </p:nvSpPr>
          <p:spPr bwMode="auto">
            <a:xfrm>
              <a:off x="3128" y="1437"/>
              <a:ext cx="14" cy="7"/>
            </a:xfrm>
            <a:custGeom>
              <a:avLst/>
              <a:gdLst>
                <a:gd name="T0" fmla="*/ 11 w 11"/>
                <a:gd name="T1" fmla="*/ 2 h 5"/>
                <a:gd name="T2" fmla="*/ 7 w 11"/>
                <a:gd name="T3" fmla="*/ 1 h 5"/>
                <a:gd name="T4" fmla="*/ 2 w 11"/>
                <a:gd name="T5" fmla="*/ 1 h 5"/>
                <a:gd name="T6" fmla="*/ 3 w 11"/>
                <a:gd name="T7" fmla="*/ 4 h 5"/>
                <a:gd name="T8" fmla="*/ 7 w 11"/>
                <a:gd name="T9" fmla="*/ 4 h 5"/>
                <a:gd name="T10" fmla="*/ 8 w 11"/>
                <a:gd name="T11" fmla="*/ 4 h 5"/>
                <a:gd name="T12" fmla="*/ 9 w 11"/>
                <a:gd name="T13" fmla="*/ 5 h 5"/>
                <a:gd name="T14" fmla="*/ 10 w 11"/>
                <a:gd name="T15" fmla="*/ 5 h 5"/>
                <a:gd name="T16" fmla="*/ 11 w 11"/>
                <a:gd name="T17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5">
                  <a:moveTo>
                    <a:pt x="11" y="2"/>
                  </a:moveTo>
                  <a:cubicBezTo>
                    <a:pt x="10" y="1"/>
                    <a:pt x="9" y="1"/>
                    <a:pt x="7" y="1"/>
                  </a:cubicBezTo>
                  <a:cubicBezTo>
                    <a:pt x="5" y="1"/>
                    <a:pt x="4" y="0"/>
                    <a:pt x="2" y="1"/>
                  </a:cubicBezTo>
                  <a:cubicBezTo>
                    <a:pt x="0" y="2"/>
                    <a:pt x="1" y="5"/>
                    <a:pt x="3" y="4"/>
                  </a:cubicBezTo>
                  <a:cubicBezTo>
                    <a:pt x="4" y="4"/>
                    <a:pt x="6" y="4"/>
                    <a:pt x="7" y="4"/>
                  </a:cubicBezTo>
                  <a:cubicBezTo>
                    <a:pt x="7" y="4"/>
                    <a:pt x="8" y="4"/>
                    <a:pt x="8" y="4"/>
                  </a:cubicBezTo>
                  <a:cubicBezTo>
                    <a:pt x="8" y="5"/>
                    <a:pt x="9" y="5"/>
                    <a:pt x="9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1" y="5"/>
                    <a:pt x="11" y="3"/>
                    <a:pt x="11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9" name="Freeform 355"/>
            <p:cNvSpPr>
              <a:spLocks/>
            </p:cNvSpPr>
            <p:nvPr/>
          </p:nvSpPr>
          <p:spPr bwMode="auto">
            <a:xfrm>
              <a:off x="3126" y="1432"/>
              <a:ext cx="13" cy="5"/>
            </a:xfrm>
            <a:custGeom>
              <a:avLst/>
              <a:gdLst>
                <a:gd name="T0" fmla="*/ 10 w 11"/>
                <a:gd name="T1" fmla="*/ 1 h 4"/>
                <a:gd name="T2" fmla="*/ 1 w 11"/>
                <a:gd name="T3" fmla="*/ 2 h 4"/>
                <a:gd name="T4" fmla="*/ 3 w 11"/>
                <a:gd name="T5" fmla="*/ 4 h 4"/>
                <a:gd name="T6" fmla="*/ 8 w 11"/>
                <a:gd name="T7" fmla="*/ 4 h 4"/>
                <a:gd name="T8" fmla="*/ 10 w 11"/>
                <a:gd name="T9" fmla="*/ 4 h 4"/>
                <a:gd name="T10" fmla="*/ 10 w 11"/>
                <a:gd name="T11" fmla="*/ 4 h 4"/>
                <a:gd name="T12" fmla="*/ 10 w 11"/>
                <a:gd name="T13" fmla="*/ 4 h 4"/>
                <a:gd name="T14" fmla="*/ 10 w 11"/>
                <a:gd name="T15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4">
                  <a:moveTo>
                    <a:pt x="10" y="1"/>
                  </a:moveTo>
                  <a:cubicBezTo>
                    <a:pt x="7" y="0"/>
                    <a:pt x="3" y="0"/>
                    <a:pt x="1" y="2"/>
                  </a:cubicBezTo>
                  <a:cubicBezTo>
                    <a:pt x="0" y="3"/>
                    <a:pt x="2" y="4"/>
                    <a:pt x="3" y="4"/>
                  </a:cubicBezTo>
                  <a:cubicBezTo>
                    <a:pt x="5" y="4"/>
                    <a:pt x="6" y="4"/>
                    <a:pt x="8" y="4"/>
                  </a:cubicBezTo>
                  <a:cubicBezTo>
                    <a:pt x="9" y="4"/>
                    <a:pt x="9" y="4"/>
                    <a:pt x="10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1" y="3"/>
                    <a:pt x="11" y="1"/>
                    <a:pt x="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0" name="Freeform 356"/>
            <p:cNvSpPr>
              <a:spLocks noEditPoints="1"/>
            </p:cNvSpPr>
            <p:nvPr/>
          </p:nvSpPr>
          <p:spPr bwMode="auto">
            <a:xfrm>
              <a:off x="3150" y="1422"/>
              <a:ext cx="22" cy="22"/>
            </a:xfrm>
            <a:custGeom>
              <a:avLst/>
              <a:gdLst>
                <a:gd name="T0" fmla="*/ 16 w 18"/>
                <a:gd name="T1" fmla="*/ 13 h 17"/>
                <a:gd name="T2" fmla="*/ 12 w 18"/>
                <a:gd name="T3" fmla="*/ 9 h 17"/>
                <a:gd name="T4" fmla="*/ 13 w 18"/>
                <a:gd name="T5" fmla="*/ 9 h 17"/>
                <a:gd name="T6" fmla="*/ 9 w 18"/>
                <a:gd name="T7" fmla="*/ 1 h 17"/>
                <a:gd name="T8" fmla="*/ 0 w 18"/>
                <a:gd name="T9" fmla="*/ 8 h 17"/>
                <a:gd name="T10" fmla="*/ 5 w 18"/>
                <a:gd name="T11" fmla="*/ 17 h 17"/>
                <a:gd name="T12" fmla="*/ 10 w 18"/>
                <a:gd name="T13" fmla="*/ 12 h 17"/>
                <a:gd name="T14" fmla="*/ 16 w 18"/>
                <a:gd name="T15" fmla="*/ 15 h 17"/>
                <a:gd name="T16" fmla="*/ 16 w 18"/>
                <a:gd name="T17" fmla="*/ 13 h 17"/>
                <a:gd name="T18" fmla="*/ 12 w 18"/>
                <a:gd name="T19" fmla="*/ 7 h 17"/>
                <a:gd name="T20" fmla="*/ 12 w 18"/>
                <a:gd name="T21" fmla="*/ 6 h 17"/>
                <a:gd name="T22" fmla="*/ 12 w 18"/>
                <a:gd name="T23" fmla="*/ 7 h 17"/>
                <a:gd name="T24" fmla="*/ 6 w 18"/>
                <a:gd name="T25" fmla="*/ 13 h 17"/>
                <a:gd name="T26" fmla="*/ 3 w 18"/>
                <a:gd name="T27" fmla="*/ 10 h 17"/>
                <a:gd name="T28" fmla="*/ 5 w 18"/>
                <a:gd name="T29" fmla="*/ 4 h 17"/>
                <a:gd name="T30" fmla="*/ 9 w 18"/>
                <a:gd name="T31" fmla="*/ 4 h 17"/>
                <a:gd name="T32" fmla="*/ 9 w 18"/>
                <a:gd name="T33" fmla="*/ 4 h 17"/>
                <a:gd name="T34" fmla="*/ 8 w 18"/>
                <a:gd name="T35" fmla="*/ 8 h 17"/>
                <a:gd name="T36" fmla="*/ 6 w 18"/>
                <a:gd name="T37" fmla="*/ 1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8" h="17">
                  <a:moveTo>
                    <a:pt x="16" y="13"/>
                  </a:moveTo>
                  <a:cubicBezTo>
                    <a:pt x="15" y="12"/>
                    <a:pt x="13" y="11"/>
                    <a:pt x="12" y="9"/>
                  </a:cubicBezTo>
                  <a:cubicBezTo>
                    <a:pt x="12" y="9"/>
                    <a:pt x="12" y="9"/>
                    <a:pt x="13" y="9"/>
                  </a:cubicBezTo>
                  <a:cubicBezTo>
                    <a:pt x="18" y="6"/>
                    <a:pt x="12" y="1"/>
                    <a:pt x="9" y="1"/>
                  </a:cubicBezTo>
                  <a:cubicBezTo>
                    <a:pt x="4" y="0"/>
                    <a:pt x="1" y="4"/>
                    <a:pt x="0" y="8"/>
                  </a:cubicBezTo>
                  <a:cubicBezTo>
                    <a:pt x="0" y="12"/>
                    <a:pt x="0" y="17"/>
                    <a:pt x="5" y="17"/>
                  </a:cubicBezTo>
                  <a:cubicBezTo>
                    <a:pt x="7" y="17"/>
                    <a:pt x="9" y="15"/>
                    <a:pt x="10" y="12"/>
                  </a:cubicBezTo>
                  <a:cubicBezTo>
                    <a:pt x="12" y="14"/>
                    <a:pt x="14" y="16"/>
                    <a:pt x="16" y="15"/>
                  </a:cubicBezTo>
                  <a:cubicBezTo>
                    <a:pt x="17" y="15"/>
                    <a:pt x="17" y="13"/>
                    <a:pt x="16" y="13"/>
                  </a:cubicBezTo>
                  <a:close/>
                  <a:moveTo>
                    <a:pt x="12" y="7"/>
                  </a:move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7"/>
                  </a:cubicBezTo>
                  <a:close/>
                  <a:moveTo>
                    <a:pt x="6" y="13"/>
                  </a:moveTo>
                  <a:cubicBezTo>
                    <a:pt x="4" y="16"/>
                    <a:pt x="3" y="12"/>
                    <a:pt x="3" y="10"/>
                  </a:cubicBezTo>
                  <a:cubicBezTo>
                    <a:pt x="3" y="8"/>
                    <a:pt x="4" y="5"/>
                    <a:pt x="5" y="4"/>
                  </a:cubicBezTo>
                  <a:cubicBezTo>
                    <a:pt x="7" y="3"/>
                    <a:pt x="8" y="3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6"/>
                    <a:pt x="8" y="7"/>
                    <a:pt x="8" y="8"/>
                  </a:cubicBezTo>
                  <a:cubicBezTo>
                    <a:pt x="8" y="10"/>
                    <a:pt x="7" y="12"/>
                    <a:pt x="6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1" name="Freeform 357"/>
            <p:cNvSpPr>
              <a:spLocks/>
            </p:cNvSpPr>
            <p:nvPr/>
          </p:nvSpPr>
          <p:spPr bwMode="auto">
            <a:xfrm>
              <a:off x="3165" y="1403"/>
              <a:ext cx="19" cy="23"/>
            </a:xfrm>
            <a:custGeom>
              <a:avLst/>
              <a:gdLst>
                <a:gd name="T0" fmla="*/ 12 w 15"/>
                <a:gd name="T1" fmla="*/ 9 h 18"/>
                <a:gd name="T2" fmla="*/ 10 w 15"/>
                <a:gd name="T3" fmla="*/ 9 h 18"/>
                <a:gd name="T4" fmla="*/ 9 w 15"/>
                <a:gd name="T5" fmla="*/ 8 h 18"/>
                <a:gd name="T6" fmla="*/ 10 w 15"/>
                <a:gd name="T7" fmla="*/ 4 h 18"/>
                <a:gd name="T8" fmla="*/ 7 w 15"/>
                <a:gd name="T9" fmla="*/ 0 h 18"/>
                <a:gd name="T10" fmla="*/ 2 w 15"/>
                <a:gd name="T11" fmla="*/ 3 h 18"/>
                <a:gd name="T12" fmla="*/ 0 w 15"/>
                <a:gd name="T13" fmla="*/ 11 h 18"/>
                <a:gd name="T14" fmla="*/ 2 w 15"/>
                <a:gd name="T15" fmla="*/ 11 h 18"/>
                <a:gd name="T16" fmla="*/ 5 w 15"/>
                <a:gd name="T17" fmla="*/ 4 h 18"/>
                <a:gd name="T18" fmla="*/ 7 w 15"/>
                <a:gd name="T19" fmla="*/ 3 h 18"/>
                <a:gd name="T20" fmla="*/ 7 w 15"/>
                <a:gd name="T21" fmla="*/ 3 h 18"/>
                <a:gd name="T22" fmla="*/ 7 w 15"/>
                <a:gd name="T23" fmla="*/ 4 h 18"/>
                <a:gd name="T24" fmla="*/ 5 w 15"/>
                <a:gd name="T25" fmla="*/ 9 h 18"/>
                <a:gd name="T26" fmla="*/ 6 w 15"/>
                <a:gd name="T27" fmla="*/ 11 h 18"/>
                <a:gd name="T28" fmla="*/ 10 w 15"/>
                <a:gd name="T29" fmla="*/ 12 h 18"/>
                <a:gd name="T30" fmla="*/ 11 w 15"/>
                <a:gd name="T31" fmla="*/ 12 h 18"/>
                <a:gd name="T32" fmla="*/ 12 w 15"/>
                <a:gd name="T33" fmla="*/ 12 h 18"/>
                <a:gd name="T34" fmla="*/ 9 w 15"/>
                <a:gd name="T35" fmla="*/ 15 h 18"/>
                <a:gd name="T36" fmla="*/ 9 w 15"/>
                <a:gd name="T37" fmla="*/ 17 h 18"/>
                <a:gd name="T38" fmla="*/ 15 w 15"/>
                <a:gd name="T39" fmla="*/ 12 h 18"/>
                <a:gd name="T40" fmla="*/ 12 w 15"/>
                <a:gd name="T41" fmla="*/ 9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5" h="18">
                  <a:moveTo>
                    <a:pt x="12" y="9"/>
                  </a:moveTo>
                  <a:cubicBezTo>
                    <a:pt x="11" y="9"/>
                    <a:pt x="10" y="9"/>
                    <a:pt x="10" y="9"/>
                  </a:cubicBezTo>
                  <a:cubicBezTo>
                    <a:pt x="9" y="9"/>
                    <a:pt x="9" y="8"/>
                    <a:pt x="9" y="8"/>
                  </a:cubicBezTo>
                  <a:cubicBezTo>
                    <a:pt x="10" y="7"/>
                    <a:pt x="10" y="6"/>
                    <a:pt x="10" y="4"/>
                  </a:cubicBezTo>
                  <a:cubicBezTo>
                    <a:pt x="10" y="2"/>
                    <a:pt x="9" y="0"/>
                    <a:pt x="7" y="0"/>
                  </a:cubicBezTo>
                  <a:cubicBezTo>
                    <a:pt x="5" y="0"/>
                    <a:pt x="3" y="2"/>
                    <a:pt x="2" y="3"/>
                  </a:cubicBezTo>
                  <a:cubicBezTo>
                    <a:pt x="0" y="6"/>
                    <a:pt x="0" y="8"/>
                    <a:pt x="0" y="11"/>
                  </a:cubicBezTo>
                  <a:cubicBezTo>
                    <a:pt x="0" y="12"/>
                    <a:pt x="2" y="12"/>
                    <a:pt x="2" y="11"/>
                  </a:cubicBezTo>
                  <a:cubicBezTo>
                    <a:pt x="2" y="8"/>
                    <a:pt x="3" y="5"/>
                    <a:pt x="5" y="4"/>
                  </a:cubicBezTo>
                  <a:cubicBezTo>
                    <a:pt x="6" y="3"/>
                    <a:pt x="6" y="3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7" y="4"/>
                    <a:pt x="7" y="4"/>
                  </a:cubicBezTo>
                  <a:cubicBezTo>
                    <a:pt x="7" y="6"/>
                    <a:pt x="7" y="7"/>
                    <a:pt x="5" y="9"/>
                  </a:cubicBezTo>
                  <a:cubicBezTo>
                    <a:pt x="5" y="10"/>
                    <a:pt x="5" y="11"/>
                    <a:pt x="6" y="11"/>
                  </a:cubicBezTo>
                  <a:cubicBezTo>
                    <a:pt x="8" y="11"/>
                    <a:pt x="9" y="12"/>
                    <a:pt x="10" y="12"/>
                  </a:cubicBezTo>
                  <a:cubicBezTo>
                    <a:pt x="10" y="12"/>
                    <a:pt x="11" y="12"/>
                    <a:pt x="11" y="12"/>
                  </a:cubicBezTo>
                  <a:cubicBezTo>
                    <a:pt x="11" y="12"/>
                    <a:pt x="11" y="12"/>
                    <a:pt x="12" y="12"/>
                  </a:cubicBezTo>
                  <a:cubicBezTo>
                    <a:pt x="11" y="13"/>
                    <a:pt x="9" y="14"/>
                    <a:pt x="9" y="15"/>
                  </a:cubicBezTo>
                  <a:cubicBezTo>
                    <a:pt x="8" y="16"/>
                    <a:pt x="9" y="16"/>
                    <a:pt x="9" y="17"/>
                  </a:cubicBezTo>
                  <a:cubicBezTo>
                    <a:pt x="12" y="18"/>
                    <a:pt x="15" y="14"/>
                    <a:pt x="15" y="12"/>
                  </a:cubicBezTo>
                  <a:cubicBezTo>
                    <a:pt x="15" y="10"/>
                    <a:pt x="14" y="9"/>
                    <a:pt x="12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2" name="Freeform 358"/>
            <p:cNvSpPr>
              <a:spLocks/>
            </p:cNvSpPr>
            <p:nvPr/>
          </p:nvSpPr>
          <p:spPr bwMode="auto">
            <a:xfrm>
              <a:off x="2232" y="1308"/>
              <a:ext cx="23" cy="35"/>
            </a:xfrm>
            <a:custGeom>
              <a:avLst/>
              <a:gdLst>
                <a:gd name="T0" fmla="*/ 17 w 18"/>
                <a:gd name="T1" fmla="*/ 26 h 28"/>
                <a:gd name="T2" fmla="*/ 17 w 18"/>
                <a:gd name="T3" fmla="*/ 24 h 28"/>
                <a:gd name="T4" fmla="*/ 16 w 18"/>
                <a:gd name="T5" fmla="*/ 21 h 28"/>
                <a:gd name="T6" fmla="*/ 14 w 18"/>
                <a:gd name="T7" fmla="*/ 14 h 28"/>
                <a:gd name="T8" fmla="*/ 13 w 18"/>
                <a:gd name="T9" fmla="*/ 7 h 28"/>
                <a:gd name="T10" fmla="*/ 12 w 18"/>
                <a:gd name="T11" fmla="*/ 1 h 28"/>
                <a:gd name="T12" fmla="*/ 13 w 18"/>
                <a:gd name="T13" fmla="*/ 1 h 28"/>
                <a:gd name="T14" fmla="*/ 12 w 18"/>
                <a:gd name="T15" fmla="*/ 0 h 28"/>
                <a:gd name="T16" fmla="*/ 12 w 18"/>
                <a:gd name="T17" fmla="*/ 1 h 28"/>
                <a:gd name="T18" fmla="*/ 12 w 18"/>
                <a:gd name="T19" fmla="*/ 1 h 28"/>
                <a:gd name="T20" fmla="*/ 11 w 18"/>
                <a:gd name="T21" fmla="*/ 7 h 28"/>
                <a:gd name="T22" fmla="*/ 12 w 18"/>
                <a:gd name="T23" fmla="*/ 12 h 28"/>
                <a:gd name="T24" fmla="*/ 10 w 18"/>
                <a:gd name="T25" fmla="*/ 13 h 28"/>
                <a:gd name="T26" fmla="*/ 7 w 18"/>
                <a:gd name="T27" fmla="*/ 14 h 28"/>
                <a:gd name="T28" fmla="*/ 5 w 18"/>
                <a:gd name="T29" fmla="*/ 14 h 28"/>
                <a:gd name="T30" fmla="*/ 5 w 18"/>
                <a:gd name="T31" fmla="*/ 14 h 28"/>
                <a:gd name="T32" fmla="*/ 5 w 18"/>
                <a:gd name="T33" fmla="*/ 14 h 28"/>
                <a:gd name="T34" fmla="*/ 2 w 18"/>
                <a:gd name="T35" fmla="*/ 1 h 28"/>
                <a:gd name="T36" fmla="*/ 0 w 18"/>
                <a:gd name="T37" fmla="*/ 1 h 28"/>
                <a:gd name="T38" fmla="*/ 3 w 18"/>
                <a:gd name="T39" fmla="*/ 13 h 28"/>
                <a:gd name="T40" fmla="*/ 5 w 18"/>
                <a:gd name="T41" fmla="*/ 20 h 28"/>
                <a:gd name="T42" fmla="*/ 6 w 18"/>
                <a:gd name="T43" fmla="*/ 27 h 28"/>
                <a:gd name="T44" fmla="*/ 8 w 18"/>
                <a:gd name="T45" fmla="*/ 26 h 28"/>
                <a:gd name="T46" fmla="*/ 6 w 18"/>
                <a:gd name="T47" fmla="*/ 16 h 28"/>
                <a:gd name="T48" fmla="*/ 9 w 18"/>
                <a:gd name="T49" fmla="*/ 15 h 28"/>
                <a:gd name="T50" fmla="*/ 11 w 18"/>
                <a:gd name="T51" fmla="*/ 14 h 28"/>
                <a:gd name="T52" fmla="*/ 12 w 18"/>
                <a:gd name="T53" fmla="*/ 14 h 28"/>
                <a:gd name="T54" fmla="*/ 13 w 18"/>
                <a:gd name="T55" fmla="*/ 15 h 28"/>
                <a:gd name="T56" fmla="*/ 14 w 18"/>
                <a:gd name="T57" fmla="*/ 23 h 28"/>
                <a:gd name="T58" fmla="*/ 15 w 18"/>
                <a:gd name="T59" fmla="*/ 26 h 28"/>
                <a:gd name="T60" fmla="*/ 16 w 18"/>
                <a:gd name="T61" fmla="*/ 28 h 28"/>
                <a:gd name="T62" fmla="*/ 18 w 18"/>
                <a:gd name="T63" fmla="*/ 27 h 28"/>
                <a:gd name="T64" fmla="*/ 18 w 18"/>
                <a:gd name="T65" fmla="*/ 27 h 28"/>
                <a:gd name="T66" fmla="*/ 18 w 18"/>
                <a:gd name="T67" fmla="*/ 26 h 28"/>
                <a:gd name="T68" fmla="*/ 17 w 18"/>
                <a:gd name="T69" fmla="*/ 26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8" h="28">
                  <a:moveTo>
                    <a:pt x="17" y="26"/>
                  </a:moveTo>
                  <a:cubicBezTo>
                    <a:pt x="17" y="25"/>
                    <a:pt x="17" y="25"/>
                    <a:pt x="17" y="24"/>
                  </a:cubicBezTo>
                  <a:cubicBezTo>
                    <a:pt x="17" y="23"/>
                    <a:pt x="16" y="22"/>
                    <a:pt x="16" y="21"/>
                  </a:cubicBezTo>
                  <a:cubicBezTo>
                    <a:pt x="15" y="19"/>
                    <a:pt x="15" y="16"/>
                    <a:pt x="14" y="14"/>
                  </a:cubicBezTo>
                  <a:cubicBezTo>
                    <a:pt x="14" y="12"/>
                    <a:pt x="13" y="9"/>
                    <a:pt x="13" y="7"/>
                  </a:cubicBezTo>
                  <a:cubicBezTo>
                    <a:pt x="13" y="5"/>
                    <a:pt x="13" y="3"/>
                    <a:pt x="12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0"/>
                    <a:pt x="12" y="0"/>
                    <a:pt x="12" y="0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0"/>
                    <a:pt x="12" y="1"/>
                    <a:pt x="12" y="1"/>
                  </a:cubicBezTo>
                  <a:cubicBezTo>
                    <a:pt x="11" y="3"/>
                    <a:pt x="11" y="5"/>
                    <a:pt x="11" y="7"/>
                  </a:cubicBezTo>
                  <a:cubicBezTo>
                    <a:pt x="12" y="9"/>
                    <a:pt x="12" y="10"/>
                    <a:pt x="12" y="12"/>
                  </a:cubicBezTo>
                  <a:cubicBezTo>
                    <a:pt x="11" y="12"/>
                    <a:pt x="10" y="13"/>
                    <a:pt x="10" y="13"/>
                  </a:cubicBezTo>
                  <a:cubicBezTo>
                    <a:pt x="9" y="13"/>
                    <a:pt x="8" y="13"/>
                    <a:pt x="7" y="14"/>
                  </a:cubicBezTo>
                  <a:cubicBezTo>
                    <a:pt x="7" y="14"/>
                    <a:pt x="6" y="14"/>
                    <a:pt x="5" y="14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4" y="10"/>
                    <a:pt x="2" y="6"/>
                    <a:pt x="2" y="1"/>
                  </a:cubicBezTo>
                  <a:cubicBezTo>
                    <a:pt x="2" y="0"/>
                    <a:pt x="0" y="0"/>
                    <a:pt x="0" y="1"/>
                  </a:cubicBezTo>
                  <a:cubicBezTo>
                    <a:pt x="0" y="5"/>
                    <a:pt x="2" y="9"/>
                    <a:pt x="3" y="13"/>
                  </a:cubicBezTo>
                  <a:cubicBezTo>
                    <a:pt x="3" y="15"/>
                    <a:pt x="4" y="17"/>
                    <a:pt x="5" y="20"/>
                  </a:cubicBezTo>
                  <a:cubicBezTo>
                    <a:pt x="5" y="22"/>
                    <a:pt x="5" y="24"/>
                    <a:pt x="6" y="27"/>
                  </a:cubicBezTo>
                  <a:cubicBezTo>
                    <a:pt x="6" y="28"/>
                    <a:pt x="8" y="27"/>
                    <a:pt x="8" y="26"/>
                  </a:cubicBezTo>
                  <a:cubicBezTo>
                    <a:pt x="8" y="23"/>
                    <a:pt x="7" y="19"/>
                    <a:pt x="6" y="16"/>
                  </a:cubicBezTo>
                  <a:cubicBezTo>
                    <a:pt x="7" y="16"/>
                    <a:pt x="8" y="16"/>
                    <a:pt x="9" y="15"/>
                  </a:cubicBezTo>
                  <a:cubicBezTo>
                    <a:pt x="10" y="15"/>
                    <a:pt x="10" y="15"/>
                    <a:pt x="11" y="14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2" y="14"/>
                    <a:pt x="13" y="15"/>
                    <a:pt x="13" y="15"/>
                  </a:cubicBezTo>
                  <a:cubicBezTo>
                    <a:pt x="13" y="18"/>
                    <a:pt x="14" y="20"/>
                    <a:pt x="14" y="23"/>
                  </a:cubicBezTo>
                  <a:cubicBezTo>
                    <a:pt x="15" y="24"/>
                    <a:pt x="15" y="25"/>
                    <a:pt x="15" y="26"/>
                  </a:cubicBezTo>
                  <a:cubicBezTo>
                    <a:pt x="15" y="26"/>
                    <a:pt x="16" y="27"/>
                    <a:pt x="16" y="28"/>
                  </a:cubicBezTo>
                  <a:cubicBezTo>
                    <a:pt x="17" y="28"/>
                    <a:pt x="18" y="28"/>
                    <a:pt x="18" y="27"/>
                  </a:cubicBezTo>
                  <a:cubicBezTo>
                    <a:pt x="18" y="27"/>
                    <a:pt x="18" y="27"/>
                    <a:pt x="18" y="27"/>
                  </a:cubicBezTo>
                  <a:cubicBezTo>
                    <a:pt x="18" y="27"/>
                    <a:pt x="18" y="27"/>
                    <a:pt x="18" y="26"/>
                  </a:cubicBezTo>
                  <a:cubicBezTo>
                    <a:pt x="18" y="26"/>
                    <a:pt x="18" y="26"/>
                    <a:pt x="17" y="2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3" name="Freeform 359"/>
            <p:cNvSpPr>
              <a:spLocks/>
            </p:cNvSpPr>
            <p:nvPr/>
          </p:nvSpPr>
          <p:spPr bwMode="auto">
            <a:xfrm>
              <a:off x="2260" y="1328"/>
              <a:ext cx="13" cy="20"/>
            </a:xfrm>
            <a:custGeom>
              <a:avLst/>
              <a:gdLst>
                <a:gd name="T0" fmla="*/ 10 w 11"/>
                <a:gd name="T1" fmla="*/ 12 h 16"/>
                <a:gd name="T2" fmla="*/ 6 w 11"/>
                <a:gd name="T3" fmla="*/ 14 h 16"/>
                <a:gd name="T4" fmla="*/ 4 w 11"/>
                <a:gd name="T5" fmla="*/ 14 h 16"/>
                <a:gd name="T6" fmla="*/ 4 w 11"/>
                <a:gd name="T7" fmla="*/ 13 h 16"/>
                <a:gd name="T8" fmla="*/ 5 w 11"/>
                <a:gd name="T9" fmla="*/ 12 h 16"/>
                <a:gd name="T10" fmla="*/ 5 w 11"/>
                <a:gd name="T11" fmla="*/ 10 h 16"/>
                <a:gd name="T12" fmla="*/ 6 w 11"/>
                <a:gd name="T13" fmla="*/ 8 h 16"/>
                <a:gd name="T14" fmla="*/ 6 w 11"/>
                <a:gd name="T15" fmla="*/ 2 h 16"/>
                <a:gd name="T16" fmla="*/ 2 w 11"/>
                <a:gd name="T17" fmla="*/ 1 h 16"/>
                <a:gd name="T18" fmla="*/ 0 w 11"/>
                <a:gd name="T19" fmla="*/ 2 h 16"/>
                <a:gd name="T20" fmla="*/ 1 w 11"/>
                <a:gd name="T21" fmla="*/ 5 h 16"/>
                <a:gd name="T22" fmla="*/ 2 w 11"/>
                <a:gd name="T23" fmla="*/ 4 h 16"/>
                <a:gd name="T24" fmla="*/ 2 w 11"/>
                <a:gd name="T25" fmla="*/ 3 h 16"/>
                <a:gd name="T26" fmla="*/ 3 w 11"/>
                <a:gd name="T27" fmla="*/ 2 h 16"/>
                <a:gd name="T28" fmla="*/ 4 w 11"/>
                <a:gd name="T29" fmla="*/ 2 h 16"/>
                <a:gd name="T30" fmla="*/ 4 w 11"/>
                <a:gd name="T31" fmla="*/ 5 h 16"/>
                <a:gd name="T32" fmla="*/ 4 w 11"/>
                <a:gd name="T33" fmla="*/ 8 h 16"/>
                <a:gd name="T34" fmla="*/ 3 w 11"/>
                <a:gd name="T35" fmla="*/ 10 h 16"/>
                <a:gd name="T36" fmla="*/ 2 w 11"/>
                <a:gd name="T37" fmla="*/ 12 h 16"/>
                <a:gd name="T38" fmla="*/ 1 w 11"/>
                <a:gd name="T39" fmla="*/ 14 h 16"/>
                <a:gd name="T40" fmla="*/ 2 w 11"/>
                <a:gd name="T41" fmla="*/ 16 h 16"/>
                <a:gd name="T42" fmla="*/ 7 w 11"/>
                <a:gd name="T43" fmla="*/ 16 h 16"/>
                <a:gd name="T44" fmla="*/ 11 w 11"/>
                <a:gd name="T45" fmla="*/ 14 h 16"/>
                <a:gd name="T46" fmla="*/ 10 w 11"/>
                <a:gd name="T47" fmla="*/ 1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1" h="16">
                  <a:moveTo>
                    <a:pt x="10" y="12"/>
                  </a:moveTo>
                  <a:cubicBezTo>
                    <a:pt x="9" y="13"/>
                    <a:pt x="8" y="13"/>
                    <a:pt x="6" y="14"/>
                  </a:cubicBezTo>
                  <a:cubicBezTo>
                    <a:pt x="6" y="14"/>
                    <a:pt x="5" y="14"/>
                    <a:pt x="4" y="14"/>
                  </a:cubicBezTo>
                  <a:cubicBezTo>
                    <a:pt x="4" y="14"/>
                    <a:pt x="4" y="14"/>
                    <a:pt x="4" y="13"/>
                  </a:cubicBezTo>
                  <a:cubicBezTo>
                    <a:pt x="4" y="13"/>
                    <a:pt x="4" y="12"/>
                    <a:pt x="5" y="12"/>
                  </a:cubicBezTo>
                  <a:cubicBezTo>
                    <a:pt x="5" y="11"/>
                    <a:pt x="5" y="10"/>
                    <a:pt x="5" y="10"/>
                  </a:cubicBezTo>
                  <a:cubicBezTo>
                    <a:pt x="5" y="9"/>
                    <a:pt x="6" y="9"/>
                    <a:pt x="6" y="8"/>
                  </a:cubicBezTo>
                  <a:cubicBezTo>
                    <a:pt x="6" y="6"/>
                    <a:pt x="6" y="4"/>
                    <a:pt x="6" y="2"/>
                  </a:cubicBezTo>
                  <a:cubicBezTo>
                    <a:pt x="6" y="0"/>
                    <a:pt x="3" y="0"/>
                    <a:pt x="2" y="1"/>
                  </a:cubicBezTo>
                  <a:cubicBezTo>
                    <a:pt x="1" y="1"/>
                    <a:pt x="0" y="1"/>
                    <a:pt x="0" y="2"/>
                  </a:cubicBezTo>
                  <a:cubicBezTo>
                    <a:pt x="0" y="3"/>
                    <a:pt x="0" y="4"/>
                    <a:pt x="1" y="5"/>
                  </a:cubicBezTo>
                  <a:cubicBezTo>
                    <a:pt x="2" y="5"/>
                    <a:pt x="3" y="5"/>
                    <a:pt x="2" y="4"/>
                  </a:cubicBezTo>
                  <a:cubicBezTo>
                    <a:pt x="2" y="4"/>
                    <a:pt x="2" y="3"/>
                    <a:pt x="2" y="3"/>
                  </a:cubicBezTo>
                  <a:cubicBezTo>
                    <a:pt x="2" y="2"/>
                    <a:pt x="3" y="2"/>
                    <a:pt x="3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3"/>
                    <a:pt x="4" y="4"/>
                    <a:pt x="4" y="5"/>
                  </a:cubicBezTo>
                  <a:cubicBezTo>
                    <a:pt x="4" y="6"/>
                    <a:pt x="4" y="7"/>
                    <a:pt x="4" y="8"/>
                  </a:cubicBezTo>
                  <a:cubicBezTo>
                    <a:pt x="4" y="9"/>
                    <a:pt x="3" y="9"/>
                    <a:pt x="3" y="10"/>
                  </a:cubicBezTo>
                  <a:cubicBezTo>
                    <a:pt x="3" y="11"/>
                    <a:pt x="3" y="12"/>
                    <a:pt x="2" y="12"/>
                  </a:cubicBezTo>
                  <a:cubicBezTo>
                    <a:pt x="2" y="13"/>
                    <a:pt x="2" y="14"/>
                    <a:pt x="1" y="14"/>
                  </a:cubicBezTo>
                  <a:cubicBezTo>
                    <a:pt x="1" y="15"/>
                    <a:pt x="2" y="16"/>
                    <a:pt x="2" y="16"/>
                  </a:cubicBezTo>
                  <a:cubicBezTo>
                    <a:pt x="4" y="16"/>
                    <a:pt x="5" y="16"/>
                    <a:pt x="7" y="16"/>
                  </a:cubicBezTo>
                  <a:cubicBezTo>
                    <a:pt x="8" y="16"/>
                    <a:pt x="10" y="15"/>
                    <a:pt x="11" y="14"/>
                  </a:cubicBezTo>
                  <a:cubicBezTo>
                    <a:pt x="11" y="13"/>
                    <a:pt x="10" y="12"/>
                    <a:pt x="10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4" name="Freeform 360"/>
            <p:cNvSpPr>
              <a:spLocks/>
            </p:cNvSpPr>
            <p:nvPr/>
          </p:nvSpPr>
          <p:spPr bwMode="auto">
            <a:xfrm>
              <a:off x="2271" y="1303"/>
              <a:ext cx="21" cy="35"/>
            </a:xfrm>
            <a:custGeom>
              <a:avLst/>
              <a:gdLst>
                <a:gd name="T0" fmla="*/ 14 w 17"/>
                <a:gd name="T1" fmla="*/ 17 h 28"/>
                <a:gd name="T2" fmla="*/ 12 w 17"/>
                <a:gd name="T3" fmla="*/ 15 h 28"/>
                <a:gd name="T4" fmla="*/ 8 w 17"/>
                <a:gd name="T5" fmla="*/ 13 h 28"/>
                <a:gd name="T6" fmla="*/ 2 w 17"/>
                <a:gd name="T7" fmla="*/ 8 h 28"/>
                <a:gd name="T8" fmla="*/ 2 w 17"/>
                <a:gd name="T9" fmla="*/ 5 h 28"/>
                <a:gd name="T10" fmla="*/ 4 w 17"/>
                <a:gd name="T11" fmla="*/ 2 h 28"/>
                <a:gd name="T12" fmla="*/ 8 w 17"/>
                <a:gd name="T13" fmla="*/ 2 h 28"/>
                <a:gd name="T14" fmla="*/ 10 w 17"/>
                <a:gd name="T15" fmla="*/ 5 h 28"/>
                <a:gd name="T16" fmla="*/ 11 w 17"/>
                <a:gd name="T17" fmla="*/ 5 h 28"/>
                <a:gd name="T18" fmla="*/ 8 w 17"/>
                <a:gd name="T19" fmla="*/ 1 h 28"/>
                <a:gd name="T20" fmla="*/ 2 w 17"/>
                <a:gd name="T21" fmla="*/ 2 h 28"/>
                <a:gd name="T22" fmla="*/ 0 w 17"/>
                <a:gd name="T23" fmla="*/ 7 h 28"/>
                <a:gd name="T24" fmla="*/ 4 w 17"/>
                <a:gd name="T25" fmla="*/ 13 h 28"/>
                <a:gd name="T26" fmla="*/ 11 w 17"/>
                <a:gd name="T27" fmla="*/ 17 h 28"/>
                <a:gd name="T28" fmla="*/ 13 w 17"/>
                <a:gd name="T29" fmla="*/ 19 h 28"/>
                <a:gd name="T30" fmla="*/ 13 w 17"/>
                <a:gd name="T31" fmla="*/ 22 h 28"/>
                <a:gd name="T32" fmla="*/ 6 w 17"/>
                <a:gd name="T33" fmla="*/ 24 h 28"/>
                <a:gd name="T34" fmla="*/ 5 w 17"/>
                <a:gd name="T35" fmla="*/ 24 h 28"/>
                <a:gd name="T36" fmla="*/ 12 w 17"/>
                <a:gd name="T37" fmla="*/ 25 h 28"/>
                <a:gd name="T38" fmla="*/ 15 w 17"/>
                <a:gd name="T39" fmla="*/ 23 h 28"/>
                <a:gd name="T40" fmla="*/ 14 w 17"/>
                <a:gd name="T41" fmla="*/ 17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7" h="28">
                  <a:moveTo>
                    <a:pt x="14" y="17"/>
                  </a:moveTo>
                  <a:cubicBezTo>
                    <a:pt x="13" y="16"/>
                    <a:pt x="12" y="16"/>
                    <a:pt x="12" y="15"/>
                  </a:cubicBezTo>
                  <a:cubicBezTo>
                    <a:pt x="11" y="14"/>
                    <a:pt x="10" y="13"/>
                    <a:pt x="8" y="13"/>
                  </a:cubicBezTo>
                  <a:cubicBezTo>
                    <a:pt x="6" y="11"/>
                    <a:pt x="3" y="10"/>
                    <a:pt x="2" y="8"/>
                  </a:cubicBezTo>
                  <a:cubicBezTo>
                    <a:pt x="2" y="7"/>
                    <a:pt x="2" y="6"/>
                    <a:pt x="2" y="5"/>
                  </a:cubicBezTo>
                  <a:cubicBezTo>
                    <a:pt x="2" y="3"/>
                    <a:pt x="3" y="3"/>
                    <a:pt x="4" y="2"/>
                  </a:cubicBezTo>
                  <a:cubicBezTo>
                    <a:pt x="5" y="2"/>
                    <a:pt x="7" y="2"/>
                    <a:pt x="8" y="2"/>
                  </a:cubicBezTo>
                  <a:cubicBezTo>
                    <a:pt x="9" y="3"/>
                    <a:pt x="10" y="4"/>
                    <a:pt x="10" y="5"/>
                  </a:cubicBezTo>
                  <a:cubicBezTo>
                    <a:pt x="10" y="6"/>
                    <a:pt x="11" y="6"/>
                    <a:pt x="11" y="5"/>
                  </a:cubicBezTo>
                  <a:cubicBezTo>
                    <a:pt x="11" y="3"/>
                    <a:pt x="10" y="2"/>
                    <a:pt x="8" y="1"/>
                  </a:cubicBezTo>
                  <a:cubicBezTo>
                    <a:pt x="6" y="0"/>
                    <a:pt x="4" y="0"/>
                    <a:pt x="2" y="2"/>
                  </a:cubicBezTo>
                  <a:cubicBezTo>
                    <a:pt x="0" y="3"/>
                    <a:pt x="0" y="5"/>
                    <a:pt x="0" y="7"/>
                  </a:cubicBezTo>
                  <a:cubicBezTo>
                    <a:pt x="0" y="9"/>
                    <a:pt x="2" y="12"/>
                    <a:pt x="4" y="13"/>
                  </a:cubicBezTo>
                  <a:cubicBezTo>
                    <a:pt x="6" y="14"/>
                    <a:pt x="9" y="15"/>
                    <a:pt x="11" y="17"/>
                  </a:cubicBezTo>
                  <a:cubicBezTo>
                    <a:pt x="11" y="18"/>
                    <a:pt x="12" y="18"/>
                    <a:pt x="13" y="19"/>
                  </a:cubicBezTo>
                  <a:cubicBezTo>
                    <a:pt x="13" y="20"/>
                    <a:pt x="14" y="21"/>
                    <a:pt x="13" y="22"/>
                  </a:cubicBezTo>
                  <a:cubicBezTo>
                    <a:pt x="13" y="23"/>
                    <a:pt x="7" y="26"/>
                    <a:pt x="6" y="24"/>
                  </a:cubicBezTo>
                  <a:cubicBezTo>
                    <a:pt x="6" y="23"/>
                    <a:pt x="5" y="23"/>
                    <a:pt x="5" y="24"/>
                  </a:cubicBezTo>
                  <a:cubicBezTo>
                    <a:pt x="5" y="28"/>
                    <a:pt x="10" y="26"/>
                    <a:pt x="12" y="25"/>
                  </a:cubicBezTo>
                  <a:cubicBezTo>
                    <a:pt x="13" y="25"/>
                    <a:pt x="15" y="24"/>
                    <a:pt x="15" y="23"/>
                  </a:cubicBezTo>
                  <a:cubicBezTo>
                    <a:pt x="17" y="21"/>
                    <a:pt x="15" y="19"/>
                    <a:pt x="14" y="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5" name="Freeform 361"/>
            <p:cNvSpPr>
              <a:spLocks noEditPoints="1"/>
            </p:cNvSpPr>
            <p:nvPr/>
          </p:nvSpPr>
          <p:spPr bwMode="auto">
            <a:xfrm>
              <a:off x="2291" y="1299"/>
              <a:ext cx="20" cy="31"/>
            </a:xfrm>
            <a:custGeom>
              <a:avLst/>
              <a:gdLst>
                <a:gd name="T0" fmla="*/ 11 w 16"/>
                <a:gd name="T1" fmla="*/ 2 h 25"/>
                <a:gd name="T2" fmla="*/ 4 w 16"/>
                <a:gd name="T3" fmla="*/ 2 h 25"/>
                <a:gd name="T4" fmla="*/ 2 w 16"/>
                <a:gd name="T5" fmla="*/ 9 h 25"/>
                <a:gd name="T6" fmla="*/ 2 w 16"/>
                <a:gd name="T7" fmla="*/ 9 h 25"/>
                <a:gd name="T8" fmla="*/ 1 w 16"/>
                <a:gd name="T9" fmla="*/ 10 h 25"/>
                <a:gd name="T10" fmla="*/ 2 w 16"/>
                <a:gd name="T11" fmla="*/ 19 h 25"/>
                <a:gd name="T12" fmla="*/ 6 w 16"/>
                <a:gd name="T13" fmla="*/ 24 h 25"/>
                <a:gd name="T14" fmla="*/ 10 w 16"/>
                <a:gd name="T15" fmla="*/ 25 h 25"/>
                <a:gd name="T16" fmla="*/ 13 w 16"/>
                <a:gd name="T17" fmla="*/ 24 h 25"/>
                <a:gd name="T18" fmla="*/ 16 w 16"/>
                <a:gd name="T19" fmla="*/ 17 h 25"/>
                <a:gd name="T20" fmla="*/ 11 w 16"/>
                <a:gd name="T21" fmla="*/ 2 h 25"/>
                <a:gd name="T22" fmla="*/ 12 w 16"/>
                <a:gd name="T23" fmla="*/ 23 h 25"/>
                <a:gd name="T24" fmla="*/ 8 w 16"/>
                <a:gd name="T25" fmla="*/ 23 h 25"/>
                <a:gd name="T26" fmla="*/ 5 w 16"/>
                <a:gd name="T27" fmla="*/ 22 h 25"/>
                <a:gd name="T28" fmla="*/ 3 w 16"/>
                <a:gd name="T29" fmla="*/ 18 h 25"/>
                <a:gd name="T30" fmla="*/ 3 w 16"/>
                <a:gd name="T31" fmla="*/ 15 h 25"/>
                <a:gd name="T32" fmla="*/ 5 w 16"/>
                <a:gd name="T33" fmla="*/ 19 h 25"/>
                <a:gd name="T34" fmla="*/ 6 w 16"/>
                <a:gd name="T35" fmla="*/ 19 h 25"/>
                <a:gd name="T36" fmla="*/ 4 w 16"/>
                <a:gd name="T37" fmla="*/ 10 h 25"/>
                <a:gd name="T38" fmla="*/ 5 w 16"/>
                <a:gd name="T39" fmla="*/ 3 h 25"/>
                <a:gd name="T40" fmla="*/ 9 w 16"/>
                <a:gd name="T41" fmla="*/ 3 h 25"/>
                <a:gd name="T42" fmla="*/ 11 w 16"/>
                <a:gd name="T43" fmla="*/ 6 h 25"/>
                <a:gd name="T44" fmla="*/ 14 w 16"/>
                <a:gd name="T45" fmla="*/ 12 h 25"/>
                <a:gd name="T46" fmla="*/ 14 w 16"/>
                <a:gd name="T47" fmla="*/ 16 h 25"/>
                <a:gd name="T48" fmla="*/ 14 w 16"/>
                <a:gd name="T49" fmla="*/ 20 h 25"/>
                <a:gd name="T50" fmla="*/ 12 w 16"/>
                <a:gd name="T51" fmla="*/ 2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6" h="25">
                  <a:moveTo>
                    <a:pt x="11" y="2"/>
                  </a:moveTo>
                  <a:cubicBezTo>
                    <a:pt x="9" y="1"/>
                    <a:pt x="6" y="0"/>
                    <a:pt x="4" y="2"/>
                  </a:cubicBezTo>
                  <a:cubicBezTo>
                    <a:pt x="2" y="3"/>
                    <a:pt x="1" y="7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1" y="9"/>
                    <a:pt x="1" y="10"/>
                    <a:pt x="1" y="10"/>
                  </a:cubicBezTo>
                  <a:cubicBezTo>
                    <a:pt x="1" y="13"/>
                    <a:pt x="0" y="16"/>
                    <a:pt x="2" y="19"/>
                  </a:cubicBezTo>
                  <a:cubicBezTo>
                    <a:pt x="2" y="21"/>
                    <a:pt x="4" y="23"/>
                    <a:pt x="6" y="24"/>
                  </a:cubicBezTo>
                  <a:cubicBezTo>
                    <a:pt x="7" y="25"/>
                    <a:pt x="9" y="25"/>
                    <a:pt x="10" y="25"/>
                  </a:cubicBezTo>
                  <a:cubicBezTo>
                    <a:pt x="11" y="25"/>
                    <a:pt x="12" y="25"/>
                    <a:pt x="13" y="24"/>
                  </a:cubicBezTo>
                  <a:cubicBezTo>
                    <a:pt x="15" y="22"/>
                    <a:pt x="16" y="20"/>
                    <a:pt x="16" y="17"/>
                  </a:cubicBezTo>
                  <a:cubicBezTo>
                    <a:pt x="16" y="12"/>
                    <a:pt x="15" y="6"/>
                    <a:pt x="11" y="2"/>
                  </a:cubicBezTo>
                  <a:close/>
                  <a:moveTo>
                    <a:pt x="12" y="23"/>
                  </a:moveTo>
                  <a:cubicBezTo>
                    <a:pt x="11" y="24"/>
                    <a:pt x="9" y="23"/>
                    <a:pt x="8" y="23"/>
                  </a:cubicBezTo>
                  <a:cubicBezTo>
                    <a:pt x="7" y="23"/>
                    <a:pt x="6" y="23"/>
                    <a:pt x="5" y="22"/>
                  </a:cubicBezTo>
                  <a:cubicBezTo>
                    <a:pt x="4" y="21"/>
                    <a:pt x="4" y="19"/>
                    <a:pt x="3" y="18"/>
                  </a:cubicBezTo>
                  <a:cubicBezTo>
                    <a:pt x="3" y="17"/>
                    <a:pt x="3" y="16"/>
                    <a:pt x="3" y="15"/>
                  </a:cubicBezTo>
                  <a:cubicBezTo>
                    <a:pt x="3" y="16"/>
                    <a:pt x="4" y="18"/>
                    <a:pt x="5" y="19"/>
                  </a:cubicBezTo>
                  <a:cubicBezTo>
                    <a:pt x="5" y="20"/>
                    <a:pt x="6" y="19"/>
                    <a:pt x="6" y="19"/>
                  </a:cubicBezTo>
                  <a:cubicBezTo>
                    <a:pt x="5" y="16"/>
                    <a:pt x="4" y="13"/>
                    <a:pt x="4" y="10"/>
                  </a:cubicBezTo>
                  <a:cubicBezTo>
                    <a:pt x="3" y="8"/>
                    <a:pt x="3" y="5"/>
                    <a:pt x="5" y="3"/>
                  </a:cubicBezTo>
                  <a:cubicBezTo>
                    <a:pt x="6" y="2"/>
                    <a:pt x="8" y="3"/>
                    <a:pt x="9" y="3"/>
                  </a:cubicBezTo>
                  <a:cubicBezTo>
                    <a:pt x="10" y="4"/>
                    <a:pt x="11" y="5"/>
                    <a:pt x="11" y="6"/>
                  </a:cubicBezTo>
                  <a:cubicBezTo>
                    <a:pt x="12" y="7"/>
                    <a:pt x="13" y="10"/>
                    <a:pt x="14" y="12"/>
                  </a:cubicBezTo>
                  <a:cubicBezTo>
                    <a:pt x="14" y="13"/>
                    <a:pt x="14" y="15"/>
                    <a:pt x="14" y="16"/>
                  </a:cubicBezTo>
                  <a:cubicBezTo>
                    <a:pt x="14" y="17"/>
                    <a:pt x="14" y="19"/>
                    <a:pt x="14" y="20"/>
                  </a:cubicBezTo>
                  <a:cubicBezTo>
                    <a:pt x="13" y="21"/>
                    <a:pt x="13" y="22"/>
                    <a:pt x="12" y="2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6" name="Freeform 362"/>
            <p:cNvSpPr>
              <a:spLocks/>
            </p:cNvSpPr>
            <p:nvPr/>
          </p:nvSpPr>
          <p:spPr bwMode="auto">
            <a:xfrm>
              <a:off x="2312" y="1319"/>
              <a:ext cx="14" cy="18"/>
            </a:xfrm>
            <a:custGeom>
              <a:avLst/>
              <a:gdLst>
                <a:gd name="T0" fmla="*/ 10 w 11"/>
                <a:gd name="T1" fmla="*/ 5 h 14"/>
                <a:gd name="T2" fmla="*/ 8 w 11"/>
                <a:gd name="T3" fmla="*/ 5 h 14"/>
                <a:gd name="T4" fmla="*/ 8 w 11"/>
                <a:gd name="T5" fmla="*/ 2 h 14"/>
                <a:gd name="T6" fmla="*/ 7 w 11"/>
                <a:gd name="T7" fmla="*/ 0 h 14"/>
                <a:gd name="T8" fmla="*/ 7 w 11"/>
                <a:gd name="T9" fmla="*/ 0 h 14"/>
                <a:gd name="T10" fmla="*/ 6 w 11"/>
                <a:gd name="T11" fmla="*/ 1 h 14"/>
                <a:gd name="T12" fmla="*/ 6 w 11"/>
                <a:gd name="T13" fmla="*/ 2 h 14"/>
                <a:gd name="T14" fmla="*/ 6 w 11"/>
                <a:gd name="T15" fmla="*/ 4 h 14"/>
                <a:gd name="T16" fmla="*/ 6 w 11"/>
                <a:gd name="T17" fmla="*/ 6 h 14"/>
                <a:gd name="T18" fmla="*/ 6 w 11"/>
                <a:gd name="T19" fmla="*/ 7 h 14"/>
                <a:gd name="T20" fmla="*/ 4 w 11"/>
                <a:gd name="T21" fmla="*/ 8 h 14"/>
                <a:gd name="T22" fmla="*/ 3 w 11"/>
                <a:gd name="T23" fmla="*/ 9 h 14"/>
                <a:gd name="T24" fmla="*/ 3 w 11"/>
                <a:gd name="T25" fmla="*/ 6 h 14"/>
                <a:gd name="T26" fmla="*/ 3 w 11"/>
                <a:gd name="T27" fmla="*/ 4 h 14"/>
                <a:gd name="T28" fmla="*/ 3 w 11"/>
                <a:gd name="T29" fmla="*/ 1 h 14"/>
                <a:gd name="T30" fmla="*/ 2 w 11"/>
                <a:gd name="T31" fmla="*/ 1 h 14"/>
                <a:gd name="T32" fmla="*/ 2 w 11"/>
                <a:gd name="T33" fmla="*/ 4 h 14"/>
                <a:gd name="T34" fmla="*/ 1 w 11"/>
                <a:gd name="T35" fmla="*/ 7 h 14"/>
                <a:gd name="T36" fmla="*/ 1 w 11"/>
                <a:gd name="T37" fmla="*/ 10 h 14"/>
                <a:gd name="T38" fmla="*/ 5 w 11"/>
                <a:gd name="T39" fmla="*/ 10 h 14"/>
                <a:gd name="T40" fmla="*/ 6 w 11"/>
                <a:gd name="T41" fmla="*/ 9 h 14"/>
                <a:gd name="T42" fmla="*/ 7 w 11"/>
                <a:gd name="T43" fmla="*/ 11 h 14"/>
                <a:gd name="T44" fmla="*/ 8 w 11"/>
                <a:gd name="T45" fmla="*/ 14 h 14"/>
                <a:gd name="T46" fmla="*/ 8 w 11"/>
                <a:gd name="T47" fmla="*/ 14 h 14"/>
                <a:gd name="T48" fmla="*/ 9 w 11"/>
                <a:gd name="T49" fmla="*/ 11 h 14"/>
                <a:gd name="T50" fmla="*/ 8 w 11"/>
                <a:gd name="T51" fmla="*/ 7 h 14"/>
                <a:gd name="T52" fmla="*/ 8 w 11"/>
                <a:gd name="T53" fmla="*/ 7 h 14"/>
                <a:gd name="T54" fmla="*/ 10 w 11"/>
                <a:gd name="T55" fmla="*/ 7 h 14"/>
                <a:gd name="T56" fmla="*/ 11 w 11"/>
                <a:gd name="T57" fmla="*/ 7 h 14"/>
                <a:gd name="T58" fmla="*/ 10 w 11"/>
                <a:gd name="T59" fmla="*/ 5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1" h="14">
                  <a:moveTo>
                    <a:pt x="10" y="5"/>
                  </a:moveTo>
                  <a:cubicBezTo>
                    <a:pt x="9" y="5"/>
                    <a:pt x="9" y="5"/>
                    <a:pt x="8" y="5"/>
                  </a:cubicBezTo>
                  <a:cubicBezTo>
                    <a:pt x="8" y="4"/>
                    <a:pt x="8" y="3"/>
                    <a:pt x="8" y="2"/>
                  </a:cubicBezTo>
                  <a:cubicBezTo>
                    <a:pt x="8" y="1"/>
                    <a:pt x="8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6" y="1"/>
                    <a:pt x="6" y="1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3"/>
                    <a:pt x="6" y="3"/>
                    <a:pt x="6" y="4"/>
                  </a:cubicBezTo>
                  <a:cubicBezTo>
                    <a:pt x="6" y="5"/>
                    <a:pt x="6" y="6"/>
                    <a:pt x="6" y="6"/>
                  </a:cubicBezTo>
                  <a:cubicBezTo>
                    <a:pt x="6" y="6"/>
                    <a:pt x="6" y="6"/>
                    <a:pt x="6" y="7"/>
                  </a:cubicBezTo>
                  <a:cubicBezTo>
                    <a:pt x="5" y="7"/>
                    <a:pt x="5" y="7"/>
                    <a:pt x="4" y="8"/>
                  </a:cubicBezTo>
                  <a:cubicBezTo>
                    <a:pt x="4" y="8"/>
                    <a:pt x="3" y="8"/>
                    <a:pt x="3" y="9"/>
                  </a:cubicBezTo>
                  <a:cubicBezTo>
                    <a:pt x="3" y="8"/>
                    <a:pt x="3" y="7"/>
                    <a:pt x="3" y="6"/>
                  </a:cubicBezTo>
                  <a:cubicBezTo>
                    <a:pt x="4" y="5"/>
                    <a:pt x="3" y="5"/>
                    <a:pt x="3" y="4"/>
                  </a:cubicBezTo>
                  <a:cubicBezTo>
                    <a:pt x="3" y="3"/>
                    <a:pt x="3" y="2"/>
                    <a:pt x="3" y="1"/>
                  </a:cubicBezTo>
                  <a:cubicBezTo>
                    <a:pt x="3" y="0"/>
                    <a:pt x="2" y="0"/>
                    <a:pt x="2" y="1"/>
                  </a:cubicBezTo>
                  <a:cubicBezTo>
                    <a:pt x="2" y="2"/>
                    <a:pt x="2" y="3"/>
                    <a:pt x="2" y="4"/>
                  </a:cubicBezTo>
                  <a:cubicBezTo>
                    <a:pt x="2" y="5"/>
                    <a:pt x="2" y="6"/>
                    <a:pt x="1" y="7"/>
                  </a:cubicBezTo>
                  <a:cubicBezTo>
                    <a:pt x="1" y="8"/>
                    <a:pt x="0" y="9"/>
                    <a:pt x="1" y="10"/>
                  </a:cubicBezTo>
                  <a:cubicBezTo>
                    <a:pt x="2" y="11"/>
                    <a:pt x="4" y="10"/>
                    <a:pt x="5" y="10"/>
                  </a:cubicBezTo>
                  <a:cubicBezTo>
                    <a:pt x="5" y="9"/>
                    <a:pt x="6" y="9"/>
                    <a:pt x="6" y="9"/>
                  </a:cubicBezTo>
                  <a:cubicBezTo>
                    <a:pt x="6" y="9"/>
                    <a:pt x="6" y="10"/>
                    <a:pt x="7" y="11"/>
                  </a:cubicBezTo>
                  <a:cubicBezTo>
                    <a:pt x="7" y="12"/>
                    <a:pt x="7" y="13"/>
                    <a:pt x="8" y="14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9" y="13"/>
                    <a:pt x="9" y="12"/>
                    <a:pt x="9" y="11"/>
                  </a:cubicBezTo>
                  <a:cubicBezTo>
                    <a:pt x="9" y="10"/>
                    <a:pt x="8" y="9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9" y="7"/>
                    <a:pt x="9" y="7"/>
                    <a:pt x="10" y="7"/>
                  </a:cubicBezTo>
                  <a:cubicBezTo>
                    <a:pt x="10" y="7"/>
                    <a:pt x="10" y="7"/>
                    <a:pt x="11" y="7"/>
                  </a:cubicBezTo>
                  <a:cubicBezTo>
                    <a:pt x="11" y="6"/>
                    <a:pt x="11" y="5"/>
                    <a:pt x="10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7" name="Freeform 363"/>
            <p:cNvSpPr>
              <a:spLocks noEditPoints="1"/>
            </p:cNvSpPr>
            <p:nvPr/>
          </p:nvSpPr>
          <p:spPr bwMode="auto">
            <a:xfrm>
              <a:off x="3704" y="2055"/>
              <a:ext cx="20" cy="38"/>
            </a:xfrm>
            <a:custGeom>
              <a:avLst/>
              <a:gdLst>
                <a:gd name="T0" fmla="*/ 15 w 16"/>
                <a:gd name="T1" fmla="*/ 6 h 30"/>
                <a:gd name="T2" fmla="*/ 7 w 16"/>
                <a:gd name="T3" fmla="*/ 1 h 30"/>
                <a:gd name="T4" fmla="*/ 1 w 16"/>
                <a:gd name="T5" fmla="*/ 7 h 30"/>
                <a:gd name="T6" fmla="*/ 1 w 16"/>
                <a:gd name="T7" fmla="*/ 10 h 30"/>
                <a:gd name="T8" fmla="*/ 1 w 16"/>
                <a:gd name="T9" fmla="*/ 20 h 30"/>
                <a:gd name="T10" fmla="*/ 7 w 16"/>
                <a:gd name="T11" fmla="*/ 29 h 30"/>
                <a:gd name="T12" fmla="*/ 14 w 16"/>
                <a:gd name="T13" fmla="*/ 26 h 30"/>
                <a:gd name="T14" fmla="*/ 16 w 16"/>
                <a:gd name="T15" fmla="*/ 17 h 30"/>
                <a:gd name="T16" fmla="*/ 15 w 16"/>
                <a:gd name="T17" fmla="*/ 6 h 30"/>
                <a:gd name="T18" fmla="*/ 12 w 16"/>
                <a:gd name="T19" fmla="*/ 17 h 30"/>
                <a:gd name="T20" fmla="*/ 8 w 16"/>
                <a:gd name="T21" fmla="*/ 25 h 30"/>
                <a:gd name="T22" fmla="*/ 4 w 16"/>
                <a:gd name="T23" fmla="*/ 17 h 30"/>
                <a:gd name="T24" fmla="*/ 4 w 16"/>
                <a:gd name="T25" fmla="*/ 15 h 30"/>
                <a:gd name="T26" fmla="*/ 3 w 16"/>
                <a:gd name="T27" fmla="*/ 10 h 30"/>
                <a:gd name="T28" fmla="*/ 7 w 16"/>
                <a:gd name="T29" fmla="*/ 4 h 30"/>
                <a:gd name="T30" fmla="*/ 12 w 16"/>
                <a:gd name="T31" fmla="*/ 9 h 30"/>
                <a:gd name="T32" fmla="*/ 12 w 16"/>
                <a:gd name="T33" fmla="*/ 17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6" h="30">
                  <a:moveTo>
                    <a:pt x="15" y="6"/>
                  </a:moveTo>
                  <a:cubicBezTo>
                    <a:pt x="13" y="3"/>
                    <a:pt x="10" y="1"/>
                    <a:pt x="7" y="1"/>
                  </a:cubicBezTo>
                  <a:cubicBezTo>
                    <a:pt x="3" y="0"/>
                    <a:pt x="1" y="4"/>
                    <a:pt x="1" y="7"/>
                  </a:cubicBezTo>
                  <a:cubicBezTo>
                    <a:pt x="0" y="8"/>
                    <a:pt x="0" y="9"/>
                    <a:pt x="1" y="10"/>
                  </a:cubicBezTo>
                  <a:cubicBezTo>
                    <a:pt x="0" y="13"/>
                    <a:pt x="0" y="17"/>
                    <a:pt x="1" y="20"/>
                  </a:cubicBezTo>
                  <a:cubicBezTo>
                    <a:pt x="2" y="23"/>
                    <a:pt x="4" y="28"/>
                    <a:pt x="7" y="29"/>
                  </a:cubicBezTo>
                  <a:cubicBezTo>
                    <a:pt x="10" y="30"/>
                    <a:pt x="12" y="29"/>
                    <a:pt x="14" y="26"/>
                  </a:cubicBezTo>
                  <a:cubicBezTo>
                    <a:pt x="16" y="23"/>
                    <a:pt x="16" y="20"/>
                    <a:pt x="16" y="17"/>
                  </a:cubicBezTo>
                  <a:cubicBezTo>
                    <a:pt x="16" y="13"/>
                    <a:pt x="16" y="9"/>
                    <a:pt x="15" y="6"/>
                  </a:cubicBezTo>
                  <a:close/>
                  <a:moveTo>
                    <a:pt x="12" y="17"/>
                  </a:moveTo>
                  <a:cubicBezTo>
                    <a:pt x="12" y="19"/>
                    <a:pt x="12" y="28"/>
                    <a:pt x="8" y="25"/>
                  </a:cubicBezTo>
                  <a:cubicBezTo>
                    <a:pt x="5" y="23"/>
                    <a:pt x="4" y="20"/>
                    <a:pt x="4" y="17"/>
                  </a:cubicBezTo>
                  <a:cubicBezTo>
                    <a:pt x="4" y="17"/>
                    <a:pt x="4" y="16"/>
                    <a:pt x="4" y="15"/>
                  </a:cubicBezTo>
                  <a:cubicBezTo>
                    <a:pt x="4" y="13"/>
                    <a:pt x="4" y="12"/>
                    <a:pt x="3" y="10"/>
                  </a:cubicBezTo>
                  <a:cubicBezTo>
                    <a:pt x="3" y="7"/>
                    <a:pt x="4" y="4"/>
                    <a:pt x="7" y="4"/>
                  </a:cubicBezTo>
                  <a:cubicBezTo>
                    <a:pt x="9" y="4"/>
                    <a:pt x="11" y="7"/>
                    <a:pt x="12" y="9"/>
                  </a:cubicBezTo>
                  <a:cubicBezTo>
                    <a:pt x="13" y="12"/>
                    <a:pt x="13" y="14"/>
                    <a:pt x="12" y="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8" name="Freeform 364"/>
            <p:cNvSpPr>
              <a:spLocks/>
            </p:cNvSpPr>
            <p:nvPr/>
          </p:nvSpPr>
          <p:spPr bwMode="auto">
            <a:xfrm>
              <a:off x="3728" y="2049"/>
              <a:ext cx="23" cy="40"/>
            </a:xfrm>
            <a:custGeom>
              <a:avLst/>
              <a:gdLst>
                <a:gd name="T0" fmla="*/ 17 w 18"/>
                <a:gd name="T1" fmla="*/ 29 h 32"/>
                <a:gd name="T2" fmla="*/ 16 w 18"/>
                <a:gd name="T3" fmla="*/ 23 h 32"/>
                <a:gd name="T4" fmla="*/ 14 w 18"/>
                <a:gd name="T5" fmla="*/ 16 h 32"/>
                <a:gd name="T6" fmla="*/ 12 w 18"/>
                <a:gd name="T7" fmla="*/ 9 h 32"/>
                <a:gd name="T8" fmla="*/ 11 w 18"/>
                <a:gd name="T9" fmla="*/ 1 h 32"/>
                <a:gd name="T10" fmla="*/ 9 w 18"/>
                <a:gd name="T11" fmla="*/ 1 h 32"/>
                <a:gd name="T12" fmla="*/ 10 w 18"/>
                <a:gd name="T13" fmla="*/ 15 h 32"/>
                <a:gd name="T14" fmla="*/ 10 w 18"/>
                <a:gd name="T15" fmla="*/ 18 h 32"/>
                <a:gd name="T16" fmla="*/ 9 w 18"/>
                <a:gd name="T17" fmla="*/ 18 h 32"/>
                <a:gd name="T18" fmla="*/ 6 w 18"/>
                <a:gd name="T19" fmla="*/ 18 h 32"/>
                <a:gd name="T20" fmla="*/ 6 w 18"/>
                <a:gd name="T21" fmla="*/ 18 h 32"/>
                <a:gd name="T22" fmla="*/ 4 w 18"/>
                <a:gd name="T23" fmla="*/ 12 h 32"/>
                <a:gd name="T24" fmla="*/ 3 w 18"/>
                <a:gd name="T25" fmla="*/ 5 h 32"/>
                <a:gd name="T26" fmla="*/ 0 w 18"/>
                <a:gd name="T27" fmla="*/ 5 h 32"/>
                <a:gd name="T28" fmla="*/ 1 w 18"/>
                <a:gd name="T29" fmla="*/ 11 h 32"/>
                <a:gd name="T30" fmla="*/ 2 w 18"/>
                <a:gd name="T31" fmla="*/ 18 h 32"/>
                <a:gd name="T32" fmla="*/ 4 w 18"/>
                <a:gd name="T33" fmla="*/ 26 h 32"/>
                <a:gd name="T34" fmla="*/ 6 w 18"/>
                <a:gd name="T35" fmla="*/ 32 h 32"/>
                <a:gd name="T36" fmla="*/ 7 w 18"/>
                <a:gd name="T37" fmla="*/ 32 h 32"/>
                <a:gd name="T38" fmla="*/ 7 w 18"/>
                <a:gd name="T39" fmla="*/ 26 h 32"/>
                <a:gd name="T40" fmla="*/ 6 w 18"/>
                <a:gd name="T41" fmla="*/ 21 h 32"/>
                <a:gd name="T42" fmla="*/ 7 w 18"/>
                <a:gd name="T43" fmla="*/ 21 h 32"/>
                <a:gd name="T44" fmla="*/ 12 w 18"/>
                <a:gd name="T45" fmla="*/ 21 h 32"/>
                <a:gd name="T46" fmla="*/ 12 w 18"/>
                <a:gd name="T47" fmla="*/ 22 h 32"/>
                <a:gd name="T48" fmla="*/ 13 w 18"/>
                <a:gd name="T49" fmla="*/ 26 h 32"/>
                <a:gd name="T50" fmla="*/ 14 w 18"/>
                <a:gd name="T51" fmla="*/ 29 h 32"/>
                <a:gd name="T52" fmla="*/ 17 w 18"/>
                <a:gd name="T53" fmla="*/ 30 h 32"/>
                <a:gd name="T54" fmla="*/ 17 w 18"/>
                <a:gd name="T55" fmla="*/ 30 h 32"/>
                <a:gd name="T56" fmla="*/ 17 w 18"/>
                <a:gd name="T57" fmla="*/ 29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8" h="32">
                  <a:moveTo>
                    <a:pt x="17" y="29"/>
                  </a:moveTo>
                  <a:cubicBezTo>
                    <a:pt x="17" y="27"/>
                    <a:pt x="16" y="25"/>
                    <a:pt x="16" y="23"/>
                  </a:cubicBezTo>
                  <a:cubicBezTo>
                    <a:pt x="15" y="21"/>
                    <a:pt x="14" y="18"/>
                    <a:pt x="14" y="16"/>
                  </a:cubicBezTo>
                  <a:cubicBezTo>
                    <a:pt x="13" y="14"/>
                    <a:pt x="13" y="11"/>
                    <a:pt x="12" y="9"/>
                  </a:cubicBezTo>
                  <a:cubicBezTo>
                    <a:pt x="11" y="6"/>
                    <a:pt x="11" y="4"/>
                    <a:pt x="11" y="1"/>
                  </a:cubicBezTo>
                  <a:cubicBezTo>
                    <a:pt x="11" y="0"/>
                    <a:pt x="9" y="0"/>
                    <a:pt x="9" y="1"/>
                  </a:cubicBezTo>
                  <a:cubicBezTo>
                    <a:pt x="8" y="6"/>
                    <a:pt x="9" y="10"/>
                    <a:pt x="10" y="15"/>
                  </a:cubicBezTo>
                  <a:cubicBezTo>
                    <a:pt x="10" y="16"/>
                    <a:pt x="10" y="17"/>
                    <a:pt x="10" y="18"/>
                  </a:cubicBezTo>
                  <a:cubicBezTo>
                    <a:pt x="10" y="18"/>
                    <a:pt x="9" y="18"/>
                    <a:pt x="9" y="18"/>
                  </a:cubicBezTo>
                  <a:cubicBezTo>
                    <a:pt x="8" y="18"/>
                    <a:pt x="7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6"/>
                    <a:pt x="5" y="14"/>
                    <a:pt x="4" y="12"/>
                  </a:cubicBezTo>
                  <a:cubicBezTo>
                    <a:pt x="3" y="10"/>
                    <a:pt x="3" y="7"/>
                    <a:pt x="3" y="5"/>
                  </a:cubicBezTo>
                  <a:cubicBezTo>
                    <a:pt x="2" y="3"/>
                    <a:pt x="0" y="3"/>
                    <a:pt x="0" y="5"/>
                  </a:cubicBezTo>
                  <a:cubicBezTo>
                    <a:pt x="0" y="7"/>
                    <a:pt x="0" y="9"/>
                    <a:pt x="1" y="11"/>
                  </a:cubicBezTo>
                  <a:cubicBezTo>
                    <a:pt x="1" y="14"/>
                    <a:pt x="2" y="16"/>
                    <a:pt x="2" y="18"/>
                  </a:cubicBezTo>
                  <a:cubicBezTo>
                    <a:pt x="3" y="21"/>
                    <a:pt x="3" y="23"/>
                    <a:pt x="4" y="26"/>
                  </a:cubicBezTo>
                  <a:cubicBezTo>
                    <a:pt x="4" y="28"/>
                    <a:pt x="4" y="31"/>
                    <a:pt x="6" y="32"/>
                  </a:cubicBezTo>
                  <a:cubicBezTo>
                    <a:pt x="6" y="32"/>
                    <a:pt x="7" y="32"/>
                    <a:pt x="7" y="32"/>
                  </a:cubicBezTo>
                  <a:cubicBezTo>
                    <a:pt x="9" y="31"/>
                    <a:pt x="8" y="28"/>
                    <a:pt x="7" y="26"/>
                  </a:cubicBezTo>
                  <a:cubicBezTo>
                    <a:pt x="7" y="25"/>
                    <a:pt x="7" y="23"/>
                    <a:pt x="6" y="21"/>
                  </a:cubicBezTo>
                  <a:cubicBezTo>
                    <a:pt x="6" y="21"/>
                    <a:pt x="6" y="21"/>
                    <a:pt x="7" y="21"/>
                  </a:cubicBezTo>
                  <a:cubicBezTo>
                    <a:pt x="8" y="21"/>
                    <a:pt x="10" y="22"/>
                    <a:pt x="12" y="21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12" y="23"/>
                    <a:pt x="12" y="25"/>
                    <a:pt x="13" y="26"/>
                  </a:cubicBezTo>
                  <a:cubicBezTo>
                    <a:pt x="13" y="27"/>
                    <a:pt x="14" y="28"/>
                    <a:pt x="14" y="29"/>
                  </a:cubicBezTo>
                  <a:cubicBezTo>
                    <a:pt x="14" y="31"/>
                    <a:pt x="16" y="32"/>
                    <a:pt x="17" y="30"/>
                  </a:cubicBezTo>
                  <a:cubicBezTo>
                    <a:pt x="17" y="30"/>
                    <a:pt x="17" y="30"/>
                    <a:pt x="17" y="30"/>
                  </a:cubicBezTo>
                  <a:cubicBezTo>
                    <a:pt x="18" y="30"/>
                    <a:pt x="18" y="29"/>
                    <a:pt x="17" y="2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9" name="Freeform 365"/>
            <p:cNvSpPr>
              <a:spLocks/>
            </p:cNvSpPr>
            <p:nvPr/>
          </p:nvSpPr>
          <p:spPr bwMode="auto">
            <a:xfrm>
              <a:off x="3746" y="2041"/>
              <a:ext cx="15" cy="6"/>
            </a:xfrm>
            <a:custGeom>
              <a:avLst/>
              <a:gdLst>
                <a:gd name="T0" fmla="*/ 7 w 12"/>
                <a:gd name="T1" fmla="*/ 0 h 5"/>
                <a:gd name="T2" fmla="*/ 2 w 12"/>
                <a:gd name="T3" fmla="*/ 2 h 5"/>
                <a:gd name="T4" fmla="*/ 2 w 12"/>
                <a:gd name="T5" fmla="*/ 5 h 5"/>
                <a:gd name="T6" fmla="*/ 7 w 12"/>
                <a:gd name="T7" fmla="*/ 4 h 5"/>
                <a:gd name="T8" fmla="*/ 10 w 12"/>
                <a:gd name="T9" fmla="*/ 3 h 5"/>
                <a:gd name="T10" fmla="*/ 11 w 12"/>
                <a:gd name="T11" fmla="*/ 2 h 5"/>
                <a:gd name="T12" fmla="*/ 7 w 12"/>
                <a:gd name="T1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5">
                  <a:moveTo>
                    <a:pt x="7" y="0"/>
                  </a:moveTo>
                  <a:cubicBezTo>
                    <a:pt x="5" y="0"/>
                    <a:pt x="4" y="1"/>
                    <a:pt x="2" y="2"/>
                  </a:cubicBezTo>
                  <a:cubicBezTo>
                    <a:pt x="0" y="2"/>
                    <a:pt x="0" y="5"/>
                    <a:pt x="2" y="5"/>
                  </a:cubicBezTo>
                  <a:cubicBezTo>
                    <a:pt x="4" y="5"/>
                    <a:pt x="6" y="4"/>
                    <a:pt x="7" y="4"/>
                  </a:cubicBezTo>
                  <a:cubicBezTo>
                    <a:pt x="8" y="4"/>
                    <a:pt x="9" y="4"/>
                    <a:pt x="10" y="3"/>
                  </a:cubicBezTo>
                  <a:cubicBezTo>
                    <a:pt x="10" y="3"/>
                    <a:pt x="11" y="3"/>
                    <a:pt x="11" y="2"/>
                  </a:cubicBezTo>
                  <a:cubicBezTo>
                    <a:pt x="12" y="0"/>
                    <a:pt x="9" y="0"/>
                    <a:pt x="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0" name="Freeform 366"/>
            <p:cNvSpPr>
              <a:spLocks/>
            </p:cNvSpPr>
            <p:nvPr/>
          </p:nvSpPr>
          <p:spPr bwMode="auto">
            <a:xfrm>
              <a:off x="2962" y="1256"/>
              <a:ext cx="21" cy="28"/>
            </a:xfrm>
            <a:custGeom>
              <a:avLst/>
              <a:gdLst>
                <a:gd name="T0" fmla="*/ 14 w 17"/>
                <a:gd name="T1" fmla="*/ 17 h 22"/>
                <a:gd name="T2" fmla="*/ 11 w 17"/>
                <a:gd name="T3" fmla="*/ 8 h 22"/>
                <a:gd name="T4" fmla="*/ 10 w 17"/>
                <a:gd name="T5" fmla="*/ 6 h 22"/>
                <a:gd name="T6" fmla="*/ 9 w 17"/>
                <a:gd name="T7" fmla="*/ 5 h 22"/>
                <a:gd name="T8" fmla="*/ 10 w 17"/>
                <a:gd name="T9" fmla="*/ 4 h 22"/>
                <a:gd name="T10" fmla="*/ 13 w 17"/>
                <a:gd name="T11" fmla="*/ 4 h 22"/>
                <a:gd name="T12" fmla="*/ 14 w 17"/>
                <a:gd name="T13" fmla="*/ 5 h 22"/>
                <a:gd name="T14" fmla="*/ 14 w 17"/>
                <a:gd name="T15" fmla="*/ 5 h 22"/>
                <a:gd name="T16" fmla="*/ 14 w 17"/>
                <a:gd name="T17" fmla="*/ 7 h 22"/>
                <a:gd name="T18" fmla="*/ 17 w 17"/>
                <a:gd name="T19" fmla="*/ 4 h 22"/>
                <a:gd name="T20" fmla="*/ 13 w 17"/>
                <a:gd name="T21" fmla="*/ 1 h 22"/>
                <a:gd name="T22" fmla="*/ 10 w 17"/>
                <a:gd name="T23" fmla="*/ 1 h 22"/>
                <a:gd name="T24" fmla="*/ 8 w 17"/>
                <a:gd name="T25" fmla="*/ 2 h 22"/>
                <a:gd name="T26" fmla="*/ 6 w 17"/>
                <a:gd name="T27" fmla="*/ 7 h 22"/>
                <a:gd name="T28" fmla="*/ 11 w 17"/>
                <a:gd name="T29" fmla="*/ 16 h 22"/>
                <a:gd name="T30" fmla="*/ 8 w 17"/>
                <a:gd name="T31" fmla="*/ 18 h 22"/>
                <a:gd name="T32" fmla="*/ 6 w 17"/>
                <a:gd name="T33" fmla="*/ 18 h 22"/>
                <a:gd name="T34" fmla="*/ 5 w 17"/>
                <a:gd name="T35" fmla="*/ 16 h 22"/>
                <a:gd name="T36" fmla="*/ 3 w 17"/>
                <a:gd name="T37" fmla="*/ 15 h 22"/>
                <a:gd name="T38" fmla="*/ 7 w 17"/>
                <a:gd name="T39" fmla="*/ 21 h 22"/>
                <a:gd name="T40" fmla="*/ 14 w 17"/>
                <a:gd name="T41" fmla="*/ 17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7" h="22">
                  <a:moveTo>
                    <a:pt x="14" y="17"/>
                  </a:moveTo>
                  <a:cubicBezTo>
                    <a:pt x="15" y="14"/>
                    <a:pt x="12" y="10"/>
                    <a:pt x="11" y="8"/>
                  </a:cubicBezTo>
                  <a:cubicBezTo>
                    <a:pt x="10" y="8"/>
                    <a:pt x="10" y="7"/>
                    <a:pt x="10" y="6"/>
                  </a:cubicBezTo>
                  <a:cubicBezTo>
                    <a:pt x="9" y="6"/>
                    <a:pt x="9" y="6"/>
                    <a:pt x="9" y="5"/>
                  </a:cubicBezTo>
                  <a:cubicBezTo>
                    <a:pt x="9" y="5"/>
                    <a:pt x="10" y="4"/>
                    <a:pt x="10" y="4"/>
                  </a:cubicBezTo>
                  <a:cubicBezTo>
                    <a:pt x="11" y="4"/>
                    <a:pt x="12" y="3"/>
                    <a:pt x="13" y="4"/>
                  </a:cubicBezTo>
                  <a:cubicBezTo>
                    <a:pt x="13" y="4"/>
                    <a:pt x="13" y="4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3" y="5"/>
                    <a:pt x="13" y="7"/>
                    <a:pt x="14" y="7"/>
                  </a:cubicBezTo>
                  <a:cubicBezTo>
                    <a:pt x="16" y="8"/>
                    <a:pt x="17" y="6"/>
                    <a:pt x="17" y="4"/>
                  </a:cubicBezTo>
                  <a:cubicBezTo>
                    <a:pt x="17" y="3"/>
                    <a:pt x="15" y="1"/>
                    <a:pt x="13" y="1"/>
                  </a:cubicBezTo>
                  <a:cubicBezTo>
                    <a:pt x="12" y="0"/>
                    <a:pt x="11" y="0"/>
                    <a:pt x="10" y="1"/>
                  </a:cubicBezTo>
                  <a:cubicBezTo>
                    <a:pt x="9" y="1"/>
                    <a:pt x="9" y="2"/>
                    <a:pt x="8" y="2"/>
                  </a:cubicBezTo>
                  <a:cubicBezTo>
                    <a:pt x="6" y="3"/>
                    <a:pt x="5" y="5"/>
                    <a:pt x="6" y="7"/>
                  </a:cubicBezTo>
                  <a:cubicBezTo>
                    <a:pt x="7" y="10"/>
                    <a:pt x="10" y="12"/>
                    <a:pt x="11" y="16"/>
                  </a:cubicBezTo>
                  <a:cubicBezTo>
                    <a:pt x="11" y="17"/>
                    <a:pt x="9" y="18"/>
                    <a:pt x="8" y="18"/>
                  </a:cubicBezTo>
                  <a:cubicBezTo>
                    <a:pt x="7" y="18"/>
                    <a:pt x="6" y="18"/>
                    <a:pt x="6" y="18"/>
                  </a:cubicBezTo>
                  <a:cubicBezTo>
                    <a:pt x="5" y="17"/>
                    <a:pt x="5" y="16"/>
                    <a:pt x="5" y="16"/>
                  </a:cubicBezTo>
                  <a:cubicBezTo>
                    <a:pt x="4" y="15"/>
                    <a:pt x="3" y="15"/>
                    <a:pt x="3" y="15"/>
                  </a:cubicBezTo>
                  <a:cubicBezTo>
                    <a:pt x="0" y="18"/>
                    <a:pt x="4" y="21"/>
                    <a:pt x="7" y="21"/>
                  </a:cubicBezTo>
                  <a:cubicBezTo>
                    <a:pt x="10" y="22"/>
                    <a:pt x="13" y="20"/>
                    <a:pt x="14" y="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1" name="Freeform 367"/>
            <p:cNvSpPr>
              <a:spLocks/>
            </p:cNvSpPr>
            <p:nvPr/>
          </p:nvSpPr>
          <p:spPr bwMode="auto">
            <a:xfrm>
              <a:off x="2983" y="1275"/>
              <a:ext cx="13" cy="9"/>
            </a:xfrm>
            <a:custGeom>
              <a:avLst/>
              <a:gdLst>
                <a:gd name="T0" fmla="*/ 8 w 10"/>
                <a:gd name="T1" fmla="*/ 3 h 7"/>
                <a:gd name="T2" fmla="*/ 3 w 10"/>
                <a:gd name="T3" fmla="*/ 1 h 7"/>
                <a:gd name="T4" fmla="*/ 2 w 10"/>
                <a:gd name="T5" fmla="*/ 3 h 7"/>
                <a:gd name="T6" fmla="*/ 7 w 10"/>
                <a:gd name="T7" fmla="*/ 6 h 7"/>
                <a:gd name="T8" fmla="*/ 8 w 10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7">
                  <a:moveTo>
                    <a:pt x="8" y="3"/>
                  </a:moveTo>
                  <a:cubicBezTo>
                    <a:pt x="7" y="2"/>
                    <a:pt x="5" y="1"/>
                    <a:pt x="3" y="1"/>
                  </a:cubicBezTo>
                  <a:cubicBezTo>
                    <a:pt x="1" y="0"/>
                    <a:pt x="0" y="2"/>
                    <a:pt x="2" y="3"/>
                  </a:cubicBezTo>
                  <a:cubicBezTo>
                    <a:pt x="4" y="4"/>
                    <a:pt x="5" y="5"/>
                    <a:pt x="7" y="6"/>
                  </a:cubicBezTo>
                  <a:cubicBezTo>
                    <a:pt x="9" y="7"/>
                    <a:pt x="10" y="4"/>
                    <a:pt x="8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2" name="Freeform 368"/>
            <p:cNvSpPr>
              <a:spLocks/>
            </p:cNvSpPr>
            <p:nvPr/>
          </p:nvSpPr>
          <p:spPr bwMode="auto">
            <a:xfrm>
              <a:off x="2983" y="1269"/>
              <a:ext cx="14" cy="6"/>
            </a:xfrm>
            <a:custGeom>
              <a:avLst/>
              <a:gdLst>
                <a:gd name="T0" fmla="*/ 10 w 11"/>
                <a:gd name="T1" fmla="*/ 4 h 5"/>
                <a:gd name="T2" fmla="*/ 2 w 11"/>
                <a:gd name="T3" fmla="*/ 0 h 5"/>
                <a:gd name="T4" fmla="*/ 1 w 11"/>
                <a:gd name="T5" fmla="*/ 3 h 5"/>
                <a:gd name="T6" fmla="*/ 5 w 11"/>
                <a:gd name="T7" fmla="*/ 4 h 5"/>
                <a:gd name="T8" fmla="*/ 9 w 11"/>
                <a:gd name="T9" fmla="*/ 5 h 5"/>
                <a:gd name="T10" fmla="*/ 10 w 11"/>
                <a:gd name="T11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5">
                  <a:moveTo>
                    <a:pt x="10" y="4"/>
                  </a:moveTo>
                  <a:cubicBezTo>
                    <a:pt x="8" y="1"/>
                    <a:pt x="4" y="1"/>
                    <a:pt x="2" y="0"/>
                  </a:cubicBezTo>
                  <a:cubicBezTo>
                    <a:pt x="0" y="0"/>
                    <a:pt x="0" y="2"/>
                    <a:pt x="1" y="3"/>
                  </a:cubicBezTo>
                  <a:cubicBezTo>
                    <a:pt x="2" y="4"/>
                    <a:pt x="4" y="4"/>
                    <a:pt x="5" y="4"/>
                  </a:cubicBezTo>
                  <a:cubicBezTo>
                    <a:pt x="7" y="5"/>
                    <a:pt x="8" y="5"/>
                    <a:pt x="9" y="5"/>
                  </a:cubicBezTo>
                  <a:cubicBezTo>
                    <a:pt x="10" y="5"/>
                    <a:pt x="11" y="4"/>
                    <a:pt x="10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3" name="Freeform 369"/>
            <p:cNvSpPr>
              <a:spLocks/>
            </p:cNvSpPr>
            <p:nvPr/>
          </p:nvSpPr>
          <p:spPr bwMode="auto">
            <a:xfrm>
              <a:off x="3006" y="1267"/>
              <a:ext cx="19" cy="30"/>
            </a:xfrm>
            <a:custGeom>
              <a:avLst/>
              <a:gdLst>
                <a:gd name="T0" fmla="*/ 15 w 15"/>
                <a:gd name="T1" fmla="*/ 7 h 24"/>
                <a:gd name="T2" fmla="*/ 14 w 15"/>
                <a:gd name="T3" fmla="*/ 6 h 24"/>
                <a:gd name="T4" fmla="*/ 13 w 15"/>
                <a:gd name="T5" fmla="*/ 5 h 24"/>
                <a:gd name="T6" fmla="*/ 12 w 15"/>
                <a:gd name="T7" fmla="*/ 7 h 24"/>
                <a:gd name="T8" fmla="*/ 10 w 15"/>
                <a:gd name="T9" fmla="*/ 10 h 24"/>
                <a:gd name="T10" fmla="*/ 7 w 15"/>
                <a:gd name="T11" fmla="*/ 14 h 24"/>
                <a:gd name="T12" fmla="*/ 4 w 15"/>
                <a:gd name="T13" fmla="*/ 17 h 24"/>
                <a:gd name="T14" fmla="*/ 4 w 15"/>
                <a:gd name="T15" fmla="*/ 18 h 24"/>
                <a:gd name="T16" fmla="*/ 4 w 15"/>
                <a:gd name="T17" fmla="*/ 17 h 24"/>
                <a:gd name="T18" fmla="*/ 4 w 15"/>
                <a:gd name="T19" fmla="*/ 11 h 24"/>
                <a:gd name="T20" fmla="*/ 5 w 15"/>
                <a:gd name="T21" fmla="*/ 6 h 24"/>
                <a:gd name="T22" fmla="*/ 4 w 15"/>
                <a:gd name="T23" fmla="*/ 2 h 24"/>
                <a:gd name="T24" fmla="*/ 2 w 15"/>
                <a:gd name="T25" fmla="*/ 2 h 24"/>
                <a:gd name="T26" fmla="*/ 1 w 15"/>
                <a:gd name="T27" fmla="*/ 13 h 24"/>
                <a:gd name="T28" fmla="*/ 0 w 15"/>
                <a:gd name="T29" fmla="*/ 19 h 24"/>
                <a:gd name="T30" fmla="*/ 1 w 15"/>
                <a:gd name="T31" fmla="*/ 23 h 24"/>
                <a:gd name="T32" fmla="*/ 3 w 15"/>
                <a:gd name="T33" fmla="*/ 24 h 24"/>
                <a:gd name="T34" fmla="*/ 8 w 15"/>
                <a:gd name="T35" fmla="*/ 18 h 24"/>
                <a:gd name="T36" fmla="*/ 10 w 15"/>
                <a:gd name="T37" fmla="*/ 14 h 24"/>
                <a:gd name="T38" fmla="*/ 13 w 15"/>
                <a:gd name="T39" fmla="*/ 11 h 24"/>
                <a:gd name="T40" fmla="*/ 15 w 15"/>
                <a:gd name="T41" fmla="*/ 7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5" h="24">
                  <a:moveTo>
                    <a:pt x="15" y="7"/>
                  </a:moveTo>
                  <a:cubicBezTo>
                    <a:pt x="15" y="7"/>
                    <a:pt x="15" y="6"/>
                    <a:pt x="14" y="6"/>
                  </a:cubicBezTo>
                  <a:cubicBezTo>
                    <a:pt x="14" y="6"/>
                    <a:pt x="14" y="5"/>
                    <a:pt x="13" y="5"/>
                  </a:cubicBezTo>
                  <a:cubicBezTo>
                    <a:pt x="12" y="5"/>
                    <a:pt x="12" y="6"/>
                    <a:pt x="12" y="7"/>
                  </a:cubicBezTo>
                  <a:cubicBezTo>
                    <a:pt x="11" y="8"/>
                    <a:pt x="11" y="9"/>
                    <a:pt x="10" y="10"/>
                  </a:cubicBezTo>
                  <a:cubicBezTo>
                    <a:pt x="8" y="10"/>
                    <a:pt x="7" y="12"/>
                    <a:pt x="7" y="14"/>
                  </a:cubicBezTo>
                  <a:cubicBezTo>
                    <a:pt x="6" y="15"/>
                    <a:pt x="5" y="16"/>
                    <a:pt x="4" y="17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8"/>
                    <a:pt x="4" y="17"/>
                    <a:pt x="4" y="17"/>
                  </a:cubicBezTo>
                  <a:cubicBezTo>
                    <a:pt x="4" y="15"/>
                    <a:pt x="4" y="13"/>
                    <a:pt x="4" y="11"/>
                  </a:cubicBezTo>
                  <a:cubicBezTo>
                    <a:pt x="5" y="10"/>
                    <a:pt x="5" y="8"/>
                    <a:pt x="5" y="6"/>
                  </a:cubicBezTo>
                  <a:cubicBezTo>
                    <a:pt x="5" y="5"/>
                    <a:pt x="5" y="3"/>
                    <a:pt x="4" y="2"/>
                  </a:cubicBezTo>
                  <a:cubicBezTo>
                    <a:pt x="4" y="0"/>
                    <a:pt x="2" y="1"/>
                    <a:pt x="2" y="2"/>
                  </a:cubicBezTo>
                  <a:cubicBezTo>
                    <a:pt x="2" y="6"/>
                    <a:pt x="1" y="10"/>
                    <a:pt x="1" y="13"/>
                  </a:cubicBezTo>
                  <a:cubicBezTo>
                    <a:pt x="0" y="15"/>
                    <a:pt x="1" y="17"/>
                    <a:pt x="0" y="19"/>
                  </a:cubicBezTo>
                  <a:cubicBezTo>
                    <a:pt x="0" y="20"/>
                    <a:pt x="0" y="22"/>
                    <a:pt x="1" y="23"/>
                  </a:cubicBezTo>
                  <a:cubicBezTo>
                    <a:pt x="1" y="24"/>
                    <a:pt x="2" y="24"/>
                    <a:pt x="3" y="24"/>
                  </a:cubicBezTo>
                  <a:cubicBezTo>
                    <a:pt x="5" y="22"/>
                    <a:pt x="7" y="20"/>
                    <a:pt x="8" y="18"/>
                  </a:cubicBezTo>
                  <a:cubicBezTo>
                    <a:pt x="9" y="17"/>
                    <a:pt x="10" y="16"/>
                    <a:pt x="10" y="14"/>
                  </a:cubicBezTo>
                  <a:cubicBezTo>
                    <a:pt x="11" y="13"/>
                    <a:pt x="12" y="12"/>
                    <a:pt x="13" y="11"/>
                  </a:cubicBezTo>
                  <a:cubicBezTo>
                    <a:pt x="13" y="10"/>
                    <a:pt x="14" y="9"/>
                    <a:pt x="15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4" name="Freeform 370"/>
            <p:cNvSpPr>
              <a:spLocks/>
            </p:cNvSpPr>
            <p:nvPr/>
          </p:nvSpPr>
          <p:spPr bwMode="auto">
            <a:xfrm>
              <a:off x="3021" y="1294"/>
              <a:ext cx="5" cy="5"/>
            </a:xfrm>
            <a:custGeom>
              <a:avLst/>
              <a:gdLst>
                <a:gd name="T0" fmla="*/ 3 w 4"/>
                <a:gd name="T1" fmla="*/ 2 h 4"/>
                <a:gd name="T2" fmla="*/ 4 w 4"/>
                <a:gd name="T3" fmla="*/ 2 h 4"/>
                <a:gd name="T4" fmla="*/ 4 w 4"/>
                <a:gd name="T5" fmla="*/ 1 h 4"/>
                <a:gd name="T6" fmla="*/ 3 w 4"/>
                <a:gd name="T7" fmla="*/ 0 h 4"/>
                <a:gd name="T8" fmla="*/ 2 w 4"/>
                <a:gd name="T9" fmla="*/ 0 h 4"/>
                <a:gd name="T10" fmla="*/ 1 w 4"/>
                <a:gd name="T11" fmla="*/ 1 h 4"/>
                <a:gd name="T12" fmla="*/ 1 w 4"/>
                <a:gd name="T13" fmla="*/ 1 h 4"/>
                <a:gd name="T14" fmla="*/ 0 w 4"/>
                <a:gd name="T15" fmla="*/ 3 h 4"/>
                <a:gd name="T16" fmla="*/ 1 w 4"/>
                <a:gd name="T17" fmla="*/ 4 h 4"/>
                <a:gd name="T18" fmla="*/ 3 w 4"/>
                <a:gd name="T19" fmla="*/ 4 h 4"/>
                <a:gd name="T20" fmla="*/ 3 w 4"/>
                <a:gd name="T21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4">
                  <a:moveTo>
                    <a:pt x="3" y="2"/>
                  </a:moveTo>
                  <a:cubicBezTo>
                    <a:pt x="3" y="2"/>
                    <a:pt x="3" y="2"/>
                    <a:pt x="4" y="2"/>
                  </a:cubicBezTo>
                  <a:cubicBezTo>
                    <a:pt x="4" y="2"/>
                    <a:pt x="4" y="1"/>
                    <a:pt x="4" y="1"/>
                  </a:cubicBezTo>
                  <a:cubicBezTo>
                    <a:pt x="3" y="1"/>
                    <a:pt x="3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1" y="4"/>
                    <a:pt x="1" y="4"/>
                  </a:cubicBezTo>
                  <a:cubicBezTo>
                    <a:pt x="2" y="4"/>
                    <a:pt x="2" y="4"/>
                    <a:pt x="3" y="4"/>
                  </a:cubicBezTo>
                  <a:cubicBezTo>
                    <a:pt x="3" y="4"/>
                    <a:pt x="3" y="3"/>
                    <a:pt x="3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5" name="Freeform 371"/>
            <p:cNvSpPr>
              <a:spLocks/>
            </p:cNvSpPr>
            <p:nvPr/>
          </p:nvSpPr>
          <p:spPr bwMode="auto">
            <a:xfrm>
              <a:off x="3027" y="1270"/>
              <a:ext cx="22" cy="35"/>
            </a:xfrm>
            <a:custGeom>
              <a:avLst/>
              <a:gdLst>
                <a:gd name="T0" fmla="*/ 17 w 17"/>
                <a:gd name="T1" fmla="*/ 23 h 28"/>
                <a:gd name="T2" fmla="*/ 15 w 17"/>
                <a:gd name="T3" fmla="*/ 22 h 28"/>
                <a:gd name="T4" fmla="*/ 9 w 17"/>
                <a:gd name="T5" fmla="*/ 23 h 28"/>
                <a:gd name="T6" fmla="*/ 9 w 17"/>
                <a:gd name="T7" fmla="*/ 17 h 28"/>
                <a:gd name="T8" fmla="*/ 10 w 17"/>
                <a:gd name="T9" fmla="*/ 13 h 28"/>
                <a:gd name="T10" fmla="*/ 12 w 17"/>
                <a:gd name="T11" fmla="*/ 13 h 28"/>
                <a:gd name="T12" fmla="*/ 13 w 17"/>
                <a:gd name="T13" fmla="*/ 11 h 28"/>
                <a:gd name="T14" fmla="*/ 11 w 17"/>
                <a:gd name="T15" fmla="*/ 11 h 28"/>
                <a:gd name="T16" fmla="*/ 12 w 17"/>
                <a:gd name="T17" fmla="*/ 8 h 28"/>
                <a:gd name="T18" fmla="*/ 14 w 17"/>
                <a:gd name="T19" fmla="*/ 4 h 28"/>
                <a:gd name="T20" fmla="*/ 14 w 17"/>
                <a:gd name="T21" fmla="*/ 3 h 28"/>
                <a:gd name="T22" fmla="*/ 14 w 17"/>
                <a:gd name="T23" fmla="*/ 2 h 28"/>
                <a:gd name="T24" fmla="*/ 15 w 17"/>
                <a:gd name="T25" fmla="*/ 0 h 28"/>
                <a:gd name="T26" fmla="*/ 12 w 17"/>
                <a:gd name="T27" fmla="*/ 1 h 28"/>
                <a:gd name="T28" fmla="*/ 10 w 17"/>
                <a:gd name="T29" fmla="*/ 6 h 28"/>
                <a:gd name="T30" fmla="*/ 8 w 17"/>
                <a:gd name="T31" fmla="*/ 10 h 28"/>
                <a:gd name="T32" fmla="*/ 2 w 17"/>
                <a:gd name="T33" fmla="*/ 9 h 28"/>
                <a:gd name="T34" fmla="*/ 1 w 17"/>
                <a:gd name="T35" fmla="*/ 12 h 28"/>
                <a:gd name="T36" fmla="*/ 7 w 17"/>
                <a:gd name="T37" fmla="*/ 13 h 28"/>
                <a:gd name="T38" fmla="*/ 6 w 17"/>
                <a:gd name="T39" fmla="*/ 18 h 28"/>
                <a:gd name="T40" fmla="*/ 7 w 17"/>
                <a:gd name="T41" fmla="*/ 26 h 28"/>
                <a:gd name="T42" fmla="*/ 17 w 17"/>
                <a:gd name="T43" fmla="*/ 2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7" h="28">
                  <a:moveTo>
                    <a:pt x="17" y="23"/>
                  </a:moveTo>
                  <a:cubicBezTo>
                    <a:pt x="17" y="23"/>
                    <a:pt x="16" y="22"/>
                    <a:pt x="15" y="22"/>
                  </a:cubicBezTo>
                  <a:cubicBezTo>
                    <a:pt x="14" y="22"/>
                    <a:pt x="10" y="25"/>
                    <a:pt x="9" y="23"/>
                  </a:cubicBezTo>
                  <a:cubicBezTo>
                    <a:pt x="8" y="21"/>
                    <a:pt x="9" y="19"/>
                    <a:pt x="9" y="17"/>
                  </a:cubicBezTo>
                  <a:cubicBezTo>
                    <a:pt x="9" y="16"/>
                    <a:pt x="10" y="14"/>
                    <a:pt x="10" y="13"/>
                  </a:cubicBezTo>
                  <a:cubicBezTo>
                    <a:pt x="11" y="13"/>
                    <a:pt x="12" y="13"/>
                    <a:pt x="12" y="13"/>
                  </a:cubicBezTo>
                  <a:cubicBezTo>
                    <a:pt x="13" y="13"/>
                    <a:pt x="13" y="12"/>
                    <a:pt x="13" y="11"/>
                  </a:cubicBezTo>
                  <a:cubicBezTo>
                    <a:pt x="12" y="11"/>
                    <a:pt x="12" y="11"/>
                    <a:pt x="11" y="11"/>
                  </a:cubicBezTo>
                  <a:cubicBezTo>
                    <a:pt x="11" y="10"/>
                    <a:pt x="12" y="9"/>
                    <a:pt x="12" y="8"/>
                  </a:cubicBezTo>
                  <a:cubicBezTo>
                    <a:pt x="13" y="7"/>
                    <a:pt x="13" y="6"/>
                    <a:pt x="14" y="4"/>
                  </a:cubicBezTo>
                  <a:cubicBezTo>
                    <a:pt x="14" y="4"/>
                    <a:pt x="14" y="3"/>
                    <a:pt x="14" y="3"/>
                  </a:cubicBezTo>
                  <a:cubicBezTo>
                    <a:pt x="14" y="3"/>
                    <a:pt x="15" y="2"/>
                    <a:pt x="14" y="2"/>
                  </a:cubicBezTo>
                  <a:cubicBezTo>
                    <a:pt x="16" y="2"/>
                    <a:pt x="16" y="0"/>
                    <a:pt x="15" y="0"/>
                  </a:cubicBezTo>
                  <a:cubicBezTo>
                    <a:pt x="14" y="0"/>
                    <a:pt x="13" y="0"/>
                    <a:pt x="12" y="1"/>
                  </a:cubicBezTo>
                  <a:cubicBezTo>
                    <a:pt x="11" y="3"/>
                    <a:pt x="11" y="4"/>
                    <a:pt x="10" y="6"/>
                  </a:cubicBezTo>
                  <a:cubicBezTo>
                    <a:pt x="9" y="7"/>
                    <a:pt x="9" y="8"/>
                    <a:pt x="8" y="10"/>
                  </a:cubicBezTo>
                  <a:cubicBezTo>
                    <a:pt x="6" y="9"/>
                    <a:pt x="4" y="9"/>
                    <a:pt x="2" y="9"/>
                  </a:cubicBezTo>
                  <a:cubicBezTo>
                    <a:pt x="0" y="9"/>
                    <a:pt x="0" y="11"/>
                    <a:pt x="1" y="12"/>
                  </a:cubicBezTo>
                  <a:cubicBezTo>
                    <a:pt x="3" y="13"/>
                    <a:pt x="5" y="13"/>
                    <a:pt x="7" y="13"/>
                  </a:cubicBezTo>
                  <a:cubicBezTo>
                    <a:pt x="6" y="15"/>
                    <a:pt x="6" y="16"/>
                    <a:pt x="6" y="18"/>
                  </a:cubicBezTo>
                  <a:cubicBezTo>
                    <a:pt x="5" y="21"/>
                    <a:pt x="5" y="24"/>
                    <a:pt x="7" y="26"/>
                  </a:cubicBezTo>
                  <a:cubicBezTo>
                    <a:pt x="10" y="28"/>
                    <a:pt x="16" y="27"/>
                    <a:pt x="17" y="2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6" name="Freeform 372"/>
            <p:cNvSpPr>
              <a:spLocks noEditPoints="1"/>
            </p:cNvSpPr>
            <p:nvPr/>
          </p:nvSpPr>
          <p:spPr bwMode="auto">
            <a:xfrm>
              <a:off x="1941" y="533"/>
              <a:ext cx="94" cy="103"/>
            </a:xfrm>
            <a:custGeom>
              <a:avLst/>
              <a:gdLst>
                <a:gd name="T0" fmla="*/ 53 w 75"/>
                <a:gd name="T1" fmla="*/ 37 h 82"/>
                <a:gd name="T2" fmla="*/ 42 w 75"/>
                <a:gd name="T3" fmla="*/ 27 h 82"/>
                <a:gd name="T4" fmla="*/ 34 w 75"/>
                <a:gd name="T5" fmla="*/ 27 h 82"/>
                <a:gd name="T6" fmla="*/ 36 w 75"/>
                <a:gd name="T7" fmla="*/ 19 h 82"/>
                <a:gd name="T8" fmla="*/ 23 w 75"/>
                <a:gd name="T9" fmla="*/ 2 h 82"/>
                <a:gd name="T10" fmla="*/ 16 w 75"/>
                <a:gd name="T11" fmla="*/ 16 h 82"/>
                <a:gd name="T12" fmla="*/ 6 w 75"/>
                <a:gd name="T13" fmla="*/ 15 h 82"/>
                <a:gd name="T14" fmla="*/ 1 w 75"/>
                <a:gd name="T15" fmla="*/ 19 h 82"/>
                <a:gd name="T16" fmla="*/ 4 w 75"/>
                <a:gd name="T17" fmla="*/ 22 h 82"/>
                <a:gd name="T18" fmla="*/ 18 w 75"/>
                <a:gd name="T19" fmla="*/ 33 h 82"/>
                <a:gd name="T20" fmla="*/ 27 w 75"/>
                <a:gd name="T21" fmla="*/ 37 h 82"/>
                <a:gd name="T22" fmla="*/ 25 w 75"/>
                <a:gd name="T23" fmla="*/ 41 h 82"/>
                <a:gd name="T24" fmla="*/ 22 w 75"/>
                <a:gd name="T25" fmla="*/ 48 h 82"/>
                <a:gd name="T26" fmla="*/ 43 w 75"/>
                <a:gd name="T27" fmla="*/ 71 h 82"/>
                <a:gd name="T28" fmla="*/ 18 w 75"/>
                <a:gd name="T29" fmla="*/ 31 h 82"/>
                <a:gd name="T30" fmla="*/ 9 w 75"/>
                <a:gd name="T31" fmla="*/ 20 h 82"/>
                <a:gd name="T32" fmla="*/ 16 w 75"/>
                <a:gd name="T33" fmla="*/ 22 h 82"/>
                <a:gd name="T34" fmla="*/ 20 w 75"/>
                <a:gd name="T35" fmla="*/ 20 h 82"/>
                <a:gd name="T36" fmla="*/ 23 w 75"/>
                <a:gd name="T37" fmla="*/ 16 h 82"/>
                <a:gd name="T38" fmla="*/ 28 w 75"/>
                <a:gd name="T39" fmla="*/ 16 h 82"/>
                <a:gd name="T40" fmla="*/ 24 w 75"/>
                <a:gd name="T41" fmla="*/ 20 h 82"/>
                <a:gd name="T42" fmla="*/ 25 w 75"/>
                <a:gd name="T43" fmla="*/ 23 h 82"/>
                <a:gd name="T44" fmla="*/ 26 w 75"/>
                <a:gd name="T45" fmla="*/ 22 h 82"/>
                <a:gd name="T46" fmla="*/ 28 w 75"/>
                <a:gd name="T47" fmla="*/ 23 h 82"/>
                <a:gd name="T48" fmla="*/ 27 w 75"/>
                <a:gd name="T49" fmla="*/ 24 h 82"/>
                <a:gd name="T50" fmla="*/ 22 w 75"/>
                <a:gd name="T51" fmla="*/ 29 h 82"/>
                <a:gd name="T52" fmla="*/ 18 w 75"/>
                <a:gd name="T53" fmla="*/ 31 h 82"/>
                <a:gd name="T54" fmla="*/ 63 w 75"/>
                <a:gd name="T55" fmla="*/ 61 h 82"/>
                <a:gd name="T56" fmla="*/ 63 w 75"/>
                <a:gd name="T57" fmla="*/ 61 h 82"/>
                <a:gd name="T58" fmla="*/ 55 w 75"/>
                <a:gd name="T59" fmla="*/ 47 h 82"/>
                <a:gd name="T60" fmla="*/ 56 w 75"/>
                <a:gd name="T61" fmla="*/ 48 h 82"/>
                <a:gd name="T62" fmla="*/ 55 w 75"/>
                <a:gd name="T63" fmla="*/ 47 h 82"/>
                <a:gd name="T64" fmla="*/ 37 w 75"/>
                <a:gd name="T65" fmla="*/ 55 h 82"/>
                <a:gd name="T66" fmla="*/ 25 w 75"/>
                <a:gd name="T67" fmla="*/ 44 h 82"/>
                <a:gd name="T68" fmla="*/ 30 w 75"/>
                <a:gd name="T69" fmla="*/ 36 h 82"/>
                <a:gd name="T70" fmla="*/ 36 w 75"/>
                <a:gd name="T71" fmla="*/ 33 h 82"/>
                <a:gd name="T72" fmla="*/ 38 w 75"/>
                <a:gd name="T73" fmla="*/ 36 h 82"/>
                <a:gd name="T74" fmla="*/ 42 w 75"/>
                <a:gd name="T75" fmla="*/ 39 h 82"/>
                <a:gd name="T76" fmla="*/ 44 w 75"/>
                <a:gd name="T77" fmla="*/ 41 h 82"/>
                <a:gd name="T78" fmla="*/ 46 w 75"/>
                <a:gd name="T79" fmla="*/ 42 h 82"/>
                <a:gd name="T80" fmla="*/ 49 w 75"/>
                <a:gd name="T81" fmla="*/ 45 h 82"/>
                <a:gd name="T82" fmla="*/ 51 w 75"/>
                <a:gd name="T83" fmla="*/ 47 h 82"/>
                <a:gd name="T84" fmla="*/ 54 w 75"/>
                <a:gd name="T85" fmla="*/ 51 h 82"/>
                <a:gd name="T86" fmla="*/ 56 w 75"/>
                <a:gd name="T87" fmla="*/ 53 h 82"/>
                <a:gd name="T88" fmla="*/ 58 w 75"/>
                <a:gd name="T89" fmla="*/ 56 h 82"/>
                <a:gd name="T90" fmla="*/ 60 w 75"/>
                <a:gd name="T91" fmla="*/ 58 h 82"/>
                <a:gd name="T92" fmla="*/ 62 w 75"/>
                <a:gd name="T93" fmla="*/ 62 h 82"/>
                <a:gd name="T94" fmla="*/ 63 w 75"/>
                <a:gd name="T95" fmla="*/ 65 h 82"/>
                <a:gd name="T96" fmla="*/ 62 w 75"/>
                <a:gd name="T97" fmla="*/ 67 h 82"/>
                <a:gd name="T98" fmla="*/ 62 w 75"/>
                <a:gd name="T99" fmla="*/ 70 h 82"/>
                <a:gd name="T100" fmla="*/ 58 w 75"/>
                <a:gd name="T101" fmla="*/ 74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75" h="82">
                  <a:moveTo>
                    <a:pt x="69" y="57"/>
                  </a:moveTo>
                  <a:cubicBezTo>
                    <a:pt x="67" y="52"/>
                    <a:pt x="63" y="49"/>
                    <a:pt x="60" y="45"/>
                  </a:cubicBezTo>
                  <a:cubicBezTo>
                    <a:pt x="58" y="42"/>
                    <a:pt x="56" y="40"/>
                    <a:pt x="53" y="37"/>
                  </a:cubicBezTo>
                  <a:cubicBezTo>
                    <a:pt x="51" y="35"/>
                    <a:pt x="49" y="33"/>
                    <a:pt x="47" y="30"/>
                  </a:cubicBezTo>
                  <a:cubicBezTo>
                    <a:pt x="48" y="29"/>
                    <a:pt x="46" y="27"/>
                    <a:pt x="45" y="28"/>
                  </a:cubicBezTo>
                  <a:cubicBezTo>
                    <a:pt x="44" y="27"/>
                    <a:pt x="43" y="27"/>
                    <a:pt x="42" y="27"/>
                  </a:cubicBezTo>
                  <a:cubicBezTo>
                    <a:pt x="42" y="27"/>
                    <a:pt x="41" y="28"/>
                    <a:pt x="41" y="28"/>
                  </a:cubicBezTo>
                  <a:cubicBezTo>
                    <a:pt x="40" y="29"/>
                    <a:pt x="39" y="29"/>
                    <a:pt x="38" y="28"/>
                  </a:cubicBezTo>
                  <a:cubicBezTo>
                    <a:pt x="36" y="28"/>
                    <a:pt x="35" y="28"/>
                    <a:pt x="34" y="27"/>
                  </a:cubicBezTo>
                  <a:cubicBezTo>
                    <a:pt x="33" y="26"/>
                    <a:pt x="32" y="25"/>
                    <a:pt x="31" y="24"/>
                  </a:cubicBezTo>
                  <a:cubicBezTo>
                    <a:pt x="33" y="22"/>
                    <a:pt x="34" y="21"/>
                    <a:pt x="36" y="20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7" y="19"/>
                    <a:pt x="37" y="18"/>
                    <a:pt x="37" y="17"/>
                  </a:cubicBezTo>
                  <a:cubicBezTo>
                    <a:pt x="35" y="15"/>
                    <a:pt x="34" y="12"/>
                    <a:pt x="32" y="11"/>
                  </a:cubicBezTo>
                  <a:cubicBezTo>
                    <a:pt x="29" y="8"/>
                    <a:pt x="26" y="5"/>
                    <a:pt x="23" y="2"/>
                  </a:cubicBezTo>
                  <a:cubicBezTo>
                    <a:pt x="22" y="0"/>
                    <a:pt x="19" y="2"/>
                    <a:pt x="20" y="4"/>
                  </a:cubicBezTo>
                  <a:cubicBezTo>
                    <a:pt x="20" y="6"/>
                    <a:pt x="20" y="8"/>
                    <a:pt x="19" y="10"/>
                  </a:cubicBezTo>
                  <a:cubicBezTo>
                    <a:pt x="19" y="12"/>
                    <a:pt x="18" y="15"/>
                    <a:pt x="16" y="16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4" y="17"/>
                    <a:pt x="13" y="17"/>
                    <a:pt x="11" y="16"/>
                  </a:cubicBezTo>
                  <a:cubicBezTo>
                    <a:pt x="10" y="16"/>
                    <a:pt x="8" y="15"/>
                    <a:pt x="6" y="15"/>
                  </a:cubicBezTo>
                  <a:cubicBezTo>
                    <a:pt x="5" y="15"/>
                    <a:pt x="4" y="15"/>
                    <a:pt x="3" y="15"/>
                  </a:cubicBezTo>
                  <a:cubicBezTo>
                    <a:pt x="1" y="15"/>
                    <a:pt x="0" y="17"/>
                    <a:pt x="0" y="19"/>
                  </a:cubicBezTo>
                  <a:cubicBezTo>
                    <a:pt x="0" y="19"/>
                    <a:pt x="0" y="19"/>
                    <a:pt x="1" y="19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1" y="21"/>
                    <a:pt x="2" y="22"/>
                    <a:pt x="3" y="21"/>
                  </a:cubicBezTo>
                  <a:cubicBezTo>
                    <a:pt x="4" y="21"/>
                    <a:pt x="4" y="22"/>
                    <a:pt x="4" y="22"/>
                  </a:cubicBezTo>
                  <a:cubicBezTo>
                    <a:pt x="5" y="23"/>
                    <a:pt x="6" y="24"/>
                    <a:pt x="7" y="25"/>
                  </a:cubicBezTo>
                  <a:cubicBezTo>
                    <a:pt x="9" y="28"/>
                    <a:pt x="12" y="31"/>
                    <a:pt x="14" y="34"/>
                  </a:cubicBezTo>
                  <a:cubicBezTo>
                    <a:pt x="16" y="35"/>
                    <a:pt x="17" y="34"/>
                    <a:pt x="18" y="33"/>
                  </a:cubicBezTo>
                  <a:cubicBezTo>
                    <a:pt x="19" y="35"/>
                    <a:pt x="22" y="34"/>
                    <a:pt x="23" y="33"/>
                  </a:cubicBezTo>
                  <a:cubicBezTo>
                    <a:pt x="23" y="33"/>
                    <a:pt x="23" y="33"/>
                    <a:pt x="23" y="33"/>
                  </a:cubicBezTo>
                  <a:cubicBezTo>
                    <a:pt x="25" y="34"/>
                    <a:pt x="25" y="36"/>
                    <a:pt x="27" y="37"/>
                  </a:cubicBezTo>
                  <a:cubicBezTo>
                    <a:pt x="26" y="38"/>
                    <a:pt x="26" y="38"/>
                    <a:pt x="27" y="39"/>
                  </a:cubicBezTo>
                  <a:cubicBezTo>
                    <a:pt x="26" y="39"/>
                    <a:pt x="26" y="39"/>
                    <a:pt x="26" y="40"/>
                  </a:cubicBezTo>
                  <a:cubicBezTo>
                    <a:pt x="26" y="40"/>
                    <a:pt x="25" y="41"/>
                    <a:pt x="25" y="41"/>
                  </a:cubicBezTo>
                  <a:cubicBezTo>
                    <a:pt x="24" y="42"/>
                    <a:pt x="23" y="43"/>
                    <a:pt x="22" y="43"/>
                  </a:cubicBezTo>
                  <a:cubicBezTo>
                    <a:pt x="21" y="44"/>
                    <a:pt x="21" y="45"/>
                    <a:pt x="21" y="45"/>
                  </a:cubicBezTo>
                  <a:cubicBezTo>
                    <a:pt x="21" y="46"/>
                    <a:pt x="21" y="47"/>
                    <a:pt x="22" y="48"/>
                  </a:cubicBezTo>
                  <a:cubicBezTo>
                    <a:pt x="24" y="50"/>
                    <a:pt x="25" y="52"/>
                    <a:pt x="27" y="54"/>
                  </a:cubicBezTo>
                  <a:cubicBezTo>
                    <a:pt x="30" y="56"/>
                    <a:pt x="32" y="58"/>
                    <a:pt x="35" y="61"/>
                  </a:cubicBezTo>
                  <a:cubicBezTo>
                    <a:pt x="37" y="64"/>
                    <a:pt x="40" y="68"/>
                    <a:pt x="43" y="71"/>
                  </a:cubicBezTo>
                  <a:cubicBezTo>
                    <a:pt x="49" y="76"/>
                    <a:pt x="58" y="82"/>
                    <a:pt x="66" y="78"/>
                  </a:cubicBezTo>
                  <a:cubicBezTo>
                    <a:pt x="75" y="74"/>
                    <a:pt x="73" y="64"/>
                    <a:pt x="69" y="57"/>
                  </a:cubicBezTo>
                  <a:close/>
                  <a:moveTo>
                    <a:pt x="18" y="31"/>
                  </a:moveTo>
                  <a:cubicBezTo>
                    <a:pt x="18" y="31"/>
                    <a:pt x="18" y="31"/>
                    <a:pt x="18" y="31"/>
                  </a:cubicBezTo>
                  <a:cubicBezTo>
                    <a:pt x="16" y="28"/>
                    <a:pt x="13" y="25"/>
                    <a:pt x="11" y="23"/>
                  </a:cubicBezTo>
                  <a:cubicBezTo>
                    <a:pt x="10" y="22"/>
                    <a:pt x="10" y="21"/>
                    <a:pt x="9" y="20"/>
                  </a:cubicBezTo>
                  <a:cubicBezTo>
                    <a:pt x="10" y="21"/>
                    <a:pt x="10" y="21"/>
                    <a:pt x="11" y="21"/>
                  </a:cubicBezTo>
                  <a:cubicBezTo>
                    <a:pt x="12" y="21"/>
                    <a:pt x="13" y="21"/>
                    <a:pt x="13" y="21"/>
                  </a:cubicBezTo>
                  <a:cubicBezTo>
                    <a:pt x="14" y="22"/>
                    <a:pt x="15" y="21"/>
                    <a:pt x="16" y="22"/>
                  </a:cubicBezTo>
                  <a:cubicBezTo>
                    <a:pt x="17" y="23"/>
                    <a:pt x="18" y="22"/>
                    <a:pt x="19" y="21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19" y="20"/>
                    <a:pt x="20" y="20"/>
                    <a:pt x="20" y="20"/>
                  </a:cubicBezTo>
                  <a:cubicBezTo>
                    <a:pt x="20" y="20"/>
                    <a:pt x="20" y="19"/>
                    <a:pt x="20" y="19"/>
                  </a:cubicBezTo>
                  <a:cubicBezTo>
                    <a:pt x="21" y="18"/>
                    <a:pt x="22" y="16"/>
                    <a:pt x="22" y="15"/>
                  </a:cubicBezTo>
                  <a:cubicBezTo>
                    <a:pt x="22" y="15"/>
                    <a:pt x="23" y="15"/>
                    <a:pt x="23" y="16"/>
                  </a:cubicBezTo>
                  <a:cubicBezTo>
                    <a:pt x="23" y="16"/>
                    <a:pt x="24" y="17"/>
                    <a:pt x="24" y="17"/>
                  </a:cubicBezTo>
                  <a:cubicBezTo>
                    <a:pt x="24" y="18"/>
                    <a:pt x="25" y="19"/>
                    <a:pt x="26" y="18"/>
                  </a:cubicBezTo>
                  <a:cubicBezTo>
                    <a:pt x="27" y="17"/>
                    <a:pt x="28" y="17"/>
                    <a:pt x="28" y="16"/>
                  </a:cubicBezTo>
                  <a:cubicBezTo>
                    <a:pt x="28" y="16"/>
                    <a:pt x="28" y="17"/>
                    <a:pt x="28" y="17"/>
                  </a:cubicBezTo>
                  <a:cubicBezTo>
                    <a:pt x="27" y="18"/>
                    <a:pt x="26" y="19"/>
                    <a:pt x="25" y="20"/>
                  </a:cubicBezTo>
                  <a:cubicBezTo>
                    <a:pt x="24" y="20"/>
                    <a:pt x="24" y="20"/>
                    <a:pt x="24" y="20"/>
                  </a:cubicBezTo>
                  <a:cubicBezTo>
                    <a:pt x="23" y="20"/>
                    <a:pt x="23" y="21"/>
                    <a:pt x="24" y="21"/>
                  </a:cubicBezTo>
                  <a:cubicBezTo>
                    <a:pt x="23" y="22"/>
                    <a:pt x="24" y="23"/>
                    <a:pt x="25" y="23"/>
                  </a:cubicBezTo>
                  <a:cubicBezTo>
                    <a:pt x="25" y="23"/>
                    <a:pt x="24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6" y="23"/>
                    <a:pt x="26" y="23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7" y="22"/>
                    <a:pt x="27" y="22"/>
                    <a:pt x="27" y="21"/>
                  </a:cubicBezTo>
                  <a:cubicBezTo>
                    <a:pt x="28" y="21"/>
                    <a:pt x="28" y="21"/>
                    <a:pt x="29" y="20"/>
                  </a:cubicBezTo>
                  <a:cubicBezTo>
                    <a:pt x="28" y="21"/>
                    <a:pt x="28" y="22"/>
                    <a:pt x="28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4"/>
                  </a:cubicBezTo>
                  <a:cubicBezTo>
                    <a:pt x="27" y="24"/>
                    <a:pt x="27" y="24"/>
                    <a:pt x="27" y="24"/>
                  </a:cubicBezTo>
                  <a:cubicBezTo>
                    <a:pt x="26" y="24"/>
                    <a:pt x="26" y="25"/>
                    <a:pt x="26" y="25"/>
                  </a:cubicBezTo>
                  <a:cubicBezTo>
                    <a:pt x="26" y="25"/>
                    <a:pt x="25" y="26"/>
                    <a:pt x="25" y="26"/>
                  </a:cubicBezTo>
                  <a:cubicBezTo>
                    <a:pt x="24" y="27"/>
                    <a:pt x="23" y="28"/>
                    <a:pt x="22" y="29"/>
                  </a:cubicBezTo>
                  <a:cubicBezTo>
                    <a:pt x="21" y="30"/>
                    <a:pt x="21" y="30"/>
                    <a:pt x="20" y="30"/>
                  </a:cubicBezTo>
                  <a:cubicBezTo>
                    <a:pt x="19" y="31"/>
                    <a:pt x="19" y="31"/>
                    <a:pt x="20" y="31"/>
                  </a:cubicBezTo>
                  <a:cubicBezTo>
                    <a:pt x="19" y="31"/>
                    <a:pt x="19" y="31"/>
                    <a:pt x="18" y="31"/>
                  </a:cubicBezTo>
                  <a:close/>
                  <a:moveTo>
                    <a:pt x="64" y="61"/>
                  </a:moveTo>
                  <a:cubicBezTo>
                    <a:pt x="64" y="61"/>
                    <a:pt x="64" y="61"/>
                    <a:pt x="64" y="61"/>
                  </a:cubicBezTo>
                  <a:cubicBezTo>
                    <a:pt x="64" y="61"/>
                    <a:pt x="63" y="61"/>
                    <a:pt x="63" y="61"/>
                  </a:cubicBezTo>
                  <a:cubicBezTo>
                    <a:pt x="63" y="61"/>
                    <a:pt x="63" y="61"/>
                    <a:pt x="63" y="61"/>
                  </a:cubicBezTo>
                  <a:cubicBezTo>
                    <a:pt x="63" y="61"/>
                    <a:pt x="63" y="61"/>
                    <a:pt x="63" y="61"/>
                  </a:cubicBezTo>
                  <a:cubicBezTo>
                    <a:pt x="63" y="61"/>
                    <a:pt x="63" y="61"/>
                    <a:pt x="63" y="61"/>
                  </a:cubicBezTo>
                  <a:cubicBezTo>
                    <a:pt x="63" y="61"/>
                    <a:pt x="64" y="61"/>
                    <a:pt x="64" y="61"/>
                  </a:cubicBezTo>
                  <a:cubicBezTo>
                    <a:pt x="64" y="61"/>
                    <a:pt x="64" y="61"/>
                    <a:pt x="64" y="61"/>
                  </a:cubicBezTo>
                  <a:close/>
                  <a:moveTo>
                    <a:pt x="55" y="47"/>
                  </a:moveTo>
                  <a:cubicBezTo>
                    <a:pt x="55" y="47"/>
                    <a:pt x="55" y="47"/>
                    <a:pt x="56" y="47"/>
                  </a:cubicBezTo>
                  <a:cubicBezTo>
                    <a:pt x="56" y="47"/>
                    <a:pt x="56" y="47"/>
                    <a:pt x="56" y="48"/>
                  </a:cubicBezTo>
                  <a:cubicBezTo>
                    <a:pt x="56" y="48"/>
                    <a:pt x="56" y="48"/>
                    <a:pt x="56" y="48"/>
                  </a:cubicBezTo>
                  <a:cubicBezTo>
                    <a:pt x="55" y="48"/>
                    <a:pt x="55" y="48"/>
                    <a:pt x="55" y="48"/>
                  </a:cubicBezTo>
                  <a:cubicBezTo>
                    <a:pt x="55" y="48"/>
                    <a:pt x="55" y="48"/>
                    <a:pt x="55" y="48"/>
                  </a:cubicBezTo>
                  <a:cubicBezTo>
                    <a:pt x="55" y="48"/>
                    <a:pt x="55" y="48"/>
                    <a:pt x="55" y="47"/>
                  </a:cubicBezTo>
                  <a:close/>
                  <a:moveTo>
                    <a:pt x="58" y="74"/>
                  </a:moveTo>
                  <a:cubicBezTo>
                    <a:pt x="53" y="73"/>
                    <a:pt x="48" y="68"/>
                    <a:pt x="45" y="65"/>
                  </a:cubicBezTo>
                  <a:cubicBezTo>
                    <a:pt x="42" y="62"/>
                    <a:pt x="40" y="59"/>
                    <a:pt x="37" y="55"/>
                  </a:cubicBezTo>
                  <a:cubicBezTo>
                    <a:pt x="36" y="54"/>
                    <a:pt x="34" y="52"/>
                    <a:pt x="32" y="50"/>
                  </a:cubicBezTo>
                  <a:cubicBezTo>
                    <a:pt x="30" y="49"/>
                    <a:pt x="28" y="47"/>
                    <a:pt x="26" y="44"/>
                  </a:cubicBezTo>
                  <a:cubicBezTo>
                    <a:pt x="26" y="44"/>
                    <a:pt x="26" y="44"/>
                    <a:pt x="25" y="44"/>
                  </a:cubicBezTo>
                  <a:cubicBezTo>
                    <a:pt x="27" y="43"/>
                    <a:pt x="29" y="41"/>
                    <a:pt x="29" y="39"/>
                  </a:cubicBezTo>
                  <a:cubicBezTo>
                    <a:pt x="30" y="39"/>
                    <a:pt x="30" y="39"/>
                    <a:pt x="30" y="39"/>
                  </a:cubicBezTo>
                  <a:cubicBezTo>
                    <a:pt x="31" y="38"/>
                    <a:pt x="31" y="37"/>
                    <a:pt x="30" y="36"/>
                  </a:cubicBezTo>
                  <a:cubicBezTo>
                    <a:pt x="29" y="34"/>
                    <a:pt x="28" y="32"/>
                    <a:pt x="26" y="30"/>
                  </a:cubicBezTo>
                  <a:cubicBezTo>
                    <a:pt x="27" y="30"/>
                    <a:pt x="28" y="29"/>
                    <a:pt x="29" y="28"/>
                  </a:cubicBezTo>
                  <a:cubicBezTo>
                    <a:pt x="31" y="30"/>
                    <a:pt x="33" y="32"/>
                    <a:pt x="36" y="33"/>
                  </a:cubicBezTo>
                  <a:cubicBezTo>
                    <a:pt x="37" y="33"/>
                    <a:pt x="37" y="33"/>
                    <a:pt x="38" y="33"/>
                  </a:cubicBezTo>
                  <a:cubicBezTo>
                    <a:pt x="37" y="34"/>
                    <a:pt x="36" y="35"/>
                    <a:pt x="37" y="36"/>
                  </a:cubicBezTo>
                  <a:cubicBezTo>
                    <a:pt x="37" y="36"/>
                    <a:pt x="38" y="36"/>
                    <a:pt x="38" y="36"/>
                  </a:cubicBezTo>
                  <a:cubicBezTo>
                    <a:pt x="38" y="37"/>
                    <a:pt x="38" y="38"/>
                    <a:pt x="39" y="38"/>
                  </a:cubicBezTo>
                  <a:cubicBezTo>
                    <a:pt x="40" y="38"/>
                    <a:pt x="40" y="38"/>
                    <a:pt x="40" y="38"/>
                  </a:cubicBezTo>
                  <a:cubicBezTo>
                    <a:pt x="40" y="38"/>
                    <a:pt x="41" y="39"/>
                    <a:pt x="42" y="39"/>
                  </a:cubicBezTo>
                  <a:cubicBezTo>
                    <a:pt x="42" y="39"/>
                    <a:pt x="42" y="39"/>
                    <a:pt x="42" y="39"/>
                  </a:cubicBezTo>
                  <a:cubicBezTo>
                    <a:pt x="42" y="39"/>
                    <a:pt x="42" y="39"/>
                    <a:pt x="42" y="39"/>
                  </a:cubicBezTo>
                  <a:cubicBezTo>
                    <a:pt x="42" y="40"/>
                    <a:pt x="43" y="41"/>
                    <a:pt x="44" y="41"/>
                  </a:cubicBezTo>
                  <a:cubicBezTo>
                    <a:pt x="44" y="41"/>
                    <a:pt x="44" y="41"/>
                    <a:pt x="45" y="41"/>
                  </a:cubicBezTo>
                  <a:cubicBezTo>
                    <a:pt x="45" y="41"/>
                    <a:pt x="45" y="41"/>
                    <a:pt x="45" y="42"/>
                  </a:cubicBezTo>
                  <a:cubicBezTo>
                    <a:pt x="45" y="42"/>
                    <a:pt x="46" y="42"/>
                    <a:pt x="46" y="42"/>
                  </a:cubicBezTo>
                  <a:cubicBezTo>
                    <a:pt x="46" y="42"/>
                    <a:pt x="46" y="43"/>
                    <a:pt x="46" y="43"/>
                  </a:cubicBezTo>
                  <a:cubicBezTo>
                    <a:pt x="46" y="44"/>
                    <a:pt x="47" y="44"/>
                    <a:pt x="48" y="44"/>
                  </a:cubicBezTo>
                  <a:cubicBezTo>
                    <a:pt x="48" y="45"/>
                    <a:pt x="49" y="45"/>
                    <a:pt x="49" y="45"/>
                  </a:cubicBezTo>
                  <a:cubicBezTo>
                    <a:pt x="49" y="46"/>
                    <a:pt x="50" y="48"/>
                    <a:pt x="51" y="47"/>
                  </a:cubicBezTo>
                  <a:cubicBezTo>
                    <a:pt x="51" y="47"/>
                    <a:pt x="52" y="47"/>
                    <a:pt x="52" y="47"/>
                  </a:cubicBezTo>
                  <a:cubicBezTo>
                    <a:pt x="52" y="47"/>
                    <a:pt x="52" y="47"/>
                    <a:pt x="51" y="47"/>
                  </a:cubicBezTo>
                  <a:cubicBezTo>
                    <a:pt x="51" y="48"/>
                    <a:pt x="51" y="49"/>
                    <a:pt x="51" y="49"/>
                  </a:cubicBezTo>
                  <a:cubicBezTo>
                    <a:pt x="52" y="50"/>
                    <a:pt x="52" y="50"/>
                    <a:pt x="53" y="50"/>
                  </a:cubicBezTo>
                  <a:cubicBezTo>
                    <a:pt x="53" y="50"/>
                    <a:pt x="53" y="51"/>
                    <a:pt x="54" y="51"/>
                  </a:cubicBezTo>
                  <a:cubicBezTo>
                    <a:pt x="54" y="52"/>
                    <a:pt x="55" y="52"/>
                    <a:pt x="55" y="52"/>
                  </a:cubicBezTo>
                  <a:cubicBezTo>
                    <a:pt x="55" y="52"/>
                    <a:pt x="55" y="52"/>
                    <a:pt x="55" y="52"/>
                  </a:cubicBezTo>
                  <a:cubicBezTo>
                    <a:pt x="55" y="52"/>
                    <a:pt x="55" y="53"/>
                    <a:pt x="56" y="53"/>
                  </a:cubicBezTo>
                  <a:cubicBezTo>
                    <a:pt x="56" y="53"/>
                    <a:pt x="56" y="53"/>
                    <a:pt x="56" y="53"/>
                  </a:cubicBezTo>
                  <a:cubicBezTo>
                    <a:pt x="56" y="53"/>
                    <a:pt x="56" y="54"/>
                    <a:pt x="56" y="54"/>
                  </a:cubicBezTo>
                  <a:cubicBezTo>
                    <a:pt x="57" y="55"/>
                    <a:pt x="57" y="56"/>
                    <a:pt x="58" y="56"/>
                  </a:cubicBezTo>
                  <a:cubicBezTo>
                    <a:pt x="58" y="56"/>
                    <a:pt x="59" y="57"/>
                    <a:pt x="60" y="57"/>
                  </a:cubicBezTo>
                  <a:cubicBezTo>
                    <a:pt x="60" y="57"/>
                    <a:pt x="60" y="57"/>
                    <a:pt x="60" y="57"/>
                  </a:cubicBezTo>
                  <a:cubicBezTo>
                    <a:pt x="60" y="57"/>
                    <a:pt x="60" y="57"/>
                    <a:pt x="60" y="58"/>
                  </a:cubicBezTo>
                  <a:cubicBezTo>
                    <a:pt x="59" y="58"/>
                    <a:pt x="59" y="59"/>
                    <a:pt x="60" y="59"/>
                  </a:cubicBezTo>
                  <a:cubicBezTo>
                    <a:pt x="60" y="60"/>
                    <a:pt x="60" y="60"/>
                    <a:pt x="61" y="60"/>
                  </a:cubicBezTo>
                  <a:cubicBezTo>
                    <a:pt x="61" y="61"/>
                    <a:pt x="61" y="62"/>
                    <a:pt x="62" y="62"/>
                  </a:cubicBezTo>
                  <a:cubicBezTo>
                    <a:pt x="61" y="62"/>
                    <a:pt x="61" y="63"/>
                    <a:pt x="61" y="63"/>
                  </a:cubicBezTo>
                  <a:cubicBezTo>
                    <a:pt x="61" y="64"/>
                    <a:pt x="62" y="64"/>
                    <a:pt x="62" y="65"/>
                  </a:cubicBezTo>
                  <a:cubicBezTo>
                    <a:pt x="62" y="65"/>
                    <a:pt x="62" y="65"/>
                    <a:pt x="63" y="65"/>
                  </a:cubicBezTo>
                  <a:cubicBezTo>
                    <a:pt x="62" y="66"/>
                    <a:pt x="62" y="66"/>
                    <a:pt x="62" y="67"/>
                  </a:cubicBezTo>
                  <a:cubicBezTo>
                    <a:pt x="62" y="67"/>
                    <a:pt x="62" y="67"/>
                    <a:pt x="62" y="67"/>
                  </a:cubicBezTo>
                  <a:cubicBezTo>
                    <a:pt x="62" y="67"/>
                    <a:pt x="62" y="67"/>
                    <a:pt x="62" y="67"/>
                  </a:cubicBezTo>
                  <a:cubicBezTo>
                    <a:pt x="62" y="67"/>
                    <a:pt x="62" y="68"/>
                    <a:pt x="62" y="68"/>
                  </a:cubicBezTo>
                  <a:cubicBezTo>
                    <a:pt x="62" y="68"/>
                    <a:pt x="62" y="69"/>
                    <a:pt x="63" y="69"/>
                  </a:cubicBezTo>
                  <a:cubicBezTo>
                    <a:pt x="62" y="69"/>
                    <a:pt x="62" y="70"/>
                    <a:pt x="62" y="70"/>
                  </a:cubicBezTo>
                  <a:cubicBezTo>
                    <a:pt x="62" y="70"/>
                    <a:pt x="62" y="71"/>
                    <a:pt x="61" y="71"/>
                  </a:cubicBezTo>
                  <a:cubicBezTo>
                    <a:pt x="60" y="72"/>
                    <a:pt x="60" y="73"/>
                    <a:pt x="61" y="73"/>
                  </a:cubicBezTo>
                  <a:cubicBezTo>
                    <a:pt x="60" y="74"/>
                    <a:pt x="59" y="74"/>
                    <a:pt x="58" y="7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7" name="Freeform 373"/>
            <p:cNvSpPr>
              <a:spLocks/>
            </p:cNvSpPr>
            <p:nvPr/>
          </p:nvSpPr>
          <p:spPr bwMode="auto">
            <a:xfrm>
              <a:off x="1966" y="506"/>
              <a:ext cx="25" cy="23"/>
            </a:xfrm>
            <a:custGeom>
              <a:avLst/>
              <a:gdLst>
                <a:gd name="T0" fmla="*/ 7 w 20"/>
                <a:gd name="T1" fmla="*/ 14 h 18"/>
                <a:gd name="T2" fmla="*/ 10 w 20"/>
                <a:gd name="T3" fmla="*/ 12 h 18"/>
                <a:gd name="T4" fmla="*/ 19 w 20"/>
                <a:gd name="T5" fmla="*/ 5 h 18"/>
                <a:gd name="T6" fmla="*/ 18 w 20"/>
                <a:gd name="T7" fmla="*/ 3 h 18"/>
                <a:gd name="T8" fmla="*/ 11 w 20"/>
                <a:gd name="T9" fmla="*/ 2 h 18"/>
                <a:gd name="T10" fmla="*/ 6 w 20"/>
                <a:gd name="T11" fmla="*/ 1 h 18"/>
                <a:gd name="T12" fmla="*/ 4 w 20"/>
                <a:gd name="T13" fmla="*/ 3 h 18"/>
                <a:gd name="T14" fmla="*/ 10 w 20"/>
                <a:gd name="T15" fmla="*/ 5 h 18"/>
                <a:gd name="T16" fmla="*/ 13 w 20"/>
                <a:gd name="T17" fmla="*/ 5 h 18"/>
                <a:gd name="T18" fmla="*/ 14 w 20"/>
                <a:gd name="T19" fmla="*/ 5 h 18"/>
                <a:gd name="T20" fmla="*/ 9 w 20"/>
                <a:gd name="T21" fmla="*/ 8 h 18"/>
                <a:gd name="T22" fmla="*/ 2 w 20"/>
                <a:gd name="T23" fmla="*/ 14 h 18"/>
                <a:gd name="T24" fmla="*/ 4 w 20"/>
                <a:gd name="T25" fmla="*/ 17 h 18"/>
                <a:gd name="T26" fmla="*/ 7 w 20"/>
                <a:gd name="T27" fmla="*/ 14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" h="18">
                  <a:moveTo>
                    <a:pt x="7" y="14"/>
                  </a:moveTo>
                  <a:cubicBezTo>
                    <a:pt x="8" y="13"/>
                    <a:pt x="9" y="13"/>
                    <a:pt x="10" y="12"/>
                  </a:cubicBezTo>
                  <a:cubicBezTo>
                    <a:pt x="13" y="9"/>
                    <a:pt x="16" y="7"/>
                    <a:pt x="19" y="5"/>
                  </a:cubicBezTo>
                  <a:cubicBezTo>
                    <a:pt x="20" y="5"/>
                    <a:pt x="20" y="3"/>
                    <a:pt x="18" y="3"/>
                  </a:cubicBezTo>
                  <a:cubicBezTo>
                    <a:pt x="16" y="2"/>
                    <a:pt x="14" y="2"/>
                    <a:pt x="11" y="2"/>
                  </a:cubicBezTo>
                  <a:cubicBezTo>
                    <a:pt x="10" y="2"/>
                    <a:pt x="7" y="2"/>
                    <a:pt x="6" y="1"/>
                  </a:cubicBezTo>
                  <a:cubicBezTo>
                    <a:pt x="5" y="0"/>
                    <a:pt x="3" y="2"/>
                    <a:pt x="4" y="3"/>
                  </a:cubicBezTo>
                  <a:cubicBezTo>
                    <a:pt x="6" y="4"/>
                    <a:pt x="8" y="5"/>
                    <a:pt x="10" y="5"/>
                  </a:cubicBezTo>
                  <a:cubicBezTo>
                    <a:pt x="11" y="5"/>
                    <a:pt x="12" y="5"/>
                    <a:pt x="13" y="5"/>
                  </a:cubicBezTo>
                  <a:cubicBezTo>
                    <a:pt x="13" y="5"/>
                    <a:pt x="14" y="5"/>
                    <a:pt x="14" y="5"/>
                  </a:cubicBezTo>
                  <a:cubicBezTo>
                    <a:pt x="12" y="6"/>
                    <a:pt x="11" y="7"/>
                    <a:pt x="9" y="8"/>
                  </a:cubicBezTo>
                  <a:cubicBezTo>
                    <a:pt x="7" y="10"/>
                    <a:pt x="4" y="12"/>
                    <a:pt x="2" y="14"/>
                  </a:cubicBezTo>
                  <a:cubicBezTo>
                    <a:pt x="0" y="15"/>
                    <a:pt x="2" y="18"/>
                    <a:pt x="4" y="17"/>
                  </a:cubicBezTo>
                  <a:cubicBezTo>
                    <a:pt x="5" y="16"/>
                    <a:pt x="6" y="15"/>
                    <a:pt x="7" y="1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8" name="Freeform 374"/>
            <p:cNvSpPr>
              <a:spLocks noEditPoints="1"/>
            </p:cNvSpPr>
            <p:nvPr/>
          </p:nvSpPr>
          <p:spPr bwMode="auto">
            <a:xfrm>
              <a:off x="1976" y="515"/>
              <a:ext cx="25" cy="25"/>
            </a:xfrm>
            <a:custGeom>
              <a:avLst/>
              <a:gdLst>
                <a:gd name="T0" fmla="*/ 8 w 20"/>
                <a:gd name="T1" fmla="*/ 17 h 20"/>
                <a:gd name="T2" fmla="*/ 13 w 20"/>
                <a:gd name="T3" fmla="*/ 13 h 20"/>
                <a:gd name="T4" fmla="*/ 15 w 20"/>
                <a:gd name="T5" fmla="*/ 11 h 20"/>
                <a:gd name="T6" fmla="*/ 19 w 20"/>
                <a:gd name="T7" fmla="*/ 9 h 20"/>
                <a:gd name="T8" fmla="*/ 18 w 20"/>
                <a:gd name="T9" fmla="*/ 3 h 20"/>
                <a:gd name="T10" fmla="*/ 13 w 20"/>
                <a:gd name="T11" fmla="*/ 0 h 20"/>
                <a:gd name="T12" fmla="*/ 11 w 20"/>
                <a:gd name="T13" fmla="*/ 1 h 20"/>
                <a:gd name="T14" fmla="*/ 7 w 20"/>
                <a:gd name="T15" fmla="*/ 6 h 20"/>
                <a:gd name="T16" fmla="*/ 10 w 20"/>
                <a:gd name="T17" fmla="*/ 11 h 20"/>
                <a:gd name="T18" fmla="*/ 9 w 20"/>
                <a:gd name="T19" fmla="*/ 12 h 20"/>
                <a:gd name="T20" fmla="*/ 5 w 20"/>
                <a:gd name="T21" fmla="*/ 14 h 20"/>
                <a:gd name="T22" fmla="*/ 1 w 20"/>
                <a:gd name="T23" fmla="*/ 16 h 20"/>
                <a:gd name="T24" fmla="*/ 0 w 20"/>
                <a:gd name="T25" fmla="*/ 17 h 20"/>
                <a:gd name="T26" fmla="*/ 8 w 20"/>
                <a:gd name="T27" fmla="*/ 17 h 20"/>
                <a:gd name="T28" fmla="*/ 10 w 20"/>
                <a:gd name="T29" fmla="*/ 7 h 20"/>
                <a:gd name="T30" fmla="*/ 10 w 20"/>
                <a:gd name="T31" fmla="*/ 4 h 20"/>
                <a:gd name="T32" fmla="*/ 11 w 20"/>
                <a:gd name="T33" fmla="*/ 3 h 20"/>
                <a:gd name="T34" fmla="*/ 11 w 20"/>
                <a:gd name="T35" fmla="*/ 4 h 20"/>
                <a:gd name="T36" fmla="*/ 13 w 20"/>
                <a:gd name="T37" fmla="*/ 4 h 20"/>
                <a:gd name="T38" fmla="*/ 13 w 20"/>
                <a:gd name="T39" fmla="*/ 3 h 20"/>
                <a:gd name="T40" fmla="*/ 14 w 20"/>
                <a:gd name="T41" fmla="*/ 3 h 20"/>
                <a:gd name="T42" fmla="*/ 15 w 20"/>
                <a:gd name="T43" fmla="*/ 4 h 20"/>
                <a:gd name="T44" fmla="*/ 16 w 20"/>
                <a:gd name="T45" fmla="*/ 5 h 20"/>
                <a:gd name="T46" fmla="*/ 16 w 20"/>
                <a:gd name="T47" fmla="*/ 8 h 20"/>
                <a:gd name="T48" fmla="*/ 16 w 20"/>
                <a:gd name="T49" fmla="*/ 8 h 20"/>
                <a:gd name="T50" fmla="*/ 14 w 20"/>
                <a:gd name="T51" fmla="*/ 9 h 20"/>
                <a:gd name="T52" fmla="*/ 14 w 20"/>
                <a:gd name="T53" fmla="*/ 9 h 20"/>
                <a:gd name="T54" fmla="*/ 10 w 20"/>
                <a:gd name="T55" fmla="*/ 7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0" h="20">
                  <a:moveTo>
                    <a:pt x="8" y="17"/>
                  </a:moveTo>
                  <a:cubicBezTo>
                    <a:pt x="10" y="15"/>
                    <a:pt x="11" y="14"/>
                    <a:pt x="13" y="13"/>
                  </a:cubicBezTo>
                  <a:cubicBezTo>
                    <a:pt x="14" y="12"/>
                    <a:pt x="15" y="12"/>
                    <a:pt x="15" y="11"/>
                  </a:cubicBezTo>
                  <a:cubicBezTo>
                    <a:pt x="17" y="11"/>
                    <a:pt x="18" y="10"/>
                    <a:pt x="19" y="9"/>
                  </a:cubicBezTo>
                  <a:cubicBezTo>
                    <a:pt x="20" y="7"/>
                    <a:pt x="19" y="5"/>
                    <a:pt x="18" y="3"/>
                  </a:cubicBezTo>
                  <a:cubicBezTo>
                    <a:pt x="17" y="2"/>
                    <a:pt x="15" y="1"/>
                    <a:pt x="13" y="0"/>
                  </a:cubicBezTo>
                  <a:cubicBezTo>
                    <a:pt x="12" y="0"/>
                    <a:pt x="12" y="1"/>
                    <a:pt x="11" y="1"/>
                  </a:cubicBezTo>
                  <a:cubicBezTo>
                    <a:pt x="9" y="0"/>
                    <a:pt x="7" y="4"/>
                    <a:pt x="7" y="6"/>
                  </a:cubicBezTo>
                  <a:cubicBezTo>
                    <a:pt x="7" y="8"/>
                    <a:pt x="8" y="10"/>
                    <a:pt x="10" y="11"/>
                  </a:cubicBezTo>
                  <a:cubicBezTo>
                    <a:pt x="9" y="11"/>
                    <a:pt x="9" y="12"/>
                    <a:pt x="9" y="12"/>
                  </a:cubicBezTo>
                  <a:cubicBezTo>
                    <a:pt x="8" y="13"/>
                    <a:pt x="6" y="14"/>
                    <a:pt x="5" y="14"/>
                  </a:cubicBezTo>
                  <a:cubicBezTo>
                    <a:pt x="4" y="15"/>
                    <a:pt x="2" y="15"/>
                    <a:pt x="1" y="16"/>
                  </a:cubicBezTo>
                  <a:cubicBezTo>
                    <a:pt x="1" y="16"/>
                    <a:pt x="0" y="16"/>
                    <a:pt x="0" y="17"/>
                  </a:cubicBezTo>
                  <a:cubicBezTo>
                    <a:pt x="1" y="20"/>
                    <a:pt x="7" y="17"/>
                    <a:pt x="8" y="17"/>
                  </a:cubicBezTo>
                  <a:close/>
                  <a:moveTo>
                    <a:pt x="10" y="7"/>
                  </a:moveTo>
                  <a:cubicBezTo>
                    <a:pt x="9" y="6"/>
                    <a:pt x="10" y="5"/>
                    <a:pt x="10" y="4"/>
                  </a:cubicBezTo>
                  <a:cubicBezTo>
                    <a:pt x="10" y="4"/>
                    <a:pt x="10" y="4"/>
                    <a:pt x="11" y="3"/>
                  </a:cubicBezTo>
                  <a:cubicBezTo>
                    <a:pt x="11" y="3"/>
                    <a:pt x="11" y="4"/>
                    <a:pt x="11" y="4"/>
                  </a:cubicBezTo>
                  <a:cubicBezTo>
                    <a:pt x="11" y="5"/>
                    <a:pt x="12" y="5"/>
                    <a:pt x="13" y="4"/>
                  </a:cubicBezTo>
                  <a:cubicBezTo>
                    <a:pt x="13" y="4"/>
                    <a:pt x="13" y="4"/>
                    <a:pt x="13" y="3"/>
                  </a:cubicBezTo>
                  <a:cubicBezTo>
                    <a:pt x="13" y="4"/>
                    <a:pt x="13" y="3"/>
                    <a:pt x="14" y="3"/>
                  </a:cubicBezTo>
                  <a:cubicBezTo>
                    <a:pt x="13" y="3"/>
                    <a:pt x="15" y="4"/>
                    <a:pt x="15" y="4"/>
                  </a:cubicBezTo>
                  <a:cubicBezTo>
                    <a:pt x="15" y="5"/>
                    <a:pt x="16" y="5"/>
                    <a:pt x="16" y="5"/>
                  </a:cubicBezTo>
                  <a:cubicBezTo>
                    <a:pt x="17" y="6"/>
                    <a:pt x="17" y="7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5" y="8"/>
                    <a:pt x="14" y="8"/>
                    <a:pt x="14" y="9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2" y="9"/>
                    <a:pt x="10" y="9"/>
                    <a:pt x="10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9" name="Freeform 375"/>
            <p:cNvSpPr>
              <a:spLocks/>
            </p:cNvSpPr>
            <p:nvPr/>
          </p:nvSpPr>
          <p:spPr bwMode="auto">
            <a:xfrm>
              <a:off x="1983" y="528"/>
              <a:ext cx="24" cy="22"/>
            </a:xfrm>
            <a:custGeom>
              <a:avLst/>
              <a:gdLst>
                <a:gd name="T0" fmla="*/ 15 w 19"/>
                <a:gd name="T1" fmla="*/ 13 h 18"/>
                <a:gd name="T2" fmla="*/ 14 w 19"/>
                <a:gd name="T3" fmla="*/ 9 h 18"/>
                <a:gd name="T4" fmla="*/ 15 w 19"/>
                <a:gd name="T5" fmla="*/ 9 h 18"/>
                <a:gd name="T6" fmla="*/ 18 w 19"/>
                <a:gd name="T7" fmla="*/ 7 h 18"/>
                <a:gd name="T8" fmla="*/ 19 w 19"/>
                <a:gd name="T9" fmla="*/ 3 h 18"/>
                <a:gd name="T10" fmla="*/ 16 w 19"/>
                <a:gd name="T11" fmla="*/ 0 h 18"/>
                <a:gd name="T12" fmla="*/ 12 w 19"/>
                <a:gd name="T13" fmla="*/ 1 h 18"/>
                <a:gd name="T14" fmla="*/ 13 w 19"/>
                <a:gd name="T15" fmla="*/ 3 h 18"/>
                <a:gd name="T16" fmla="*/ 14 w 19"/>
                <a:gd name="T17" fmla="*/ 3 h 18"/>
                <a:gd name="T18" fmla="*/ 16 w 19"/>
                <a:gd name="T19" fmla="*/ 4 h 18"/>
                <a:gd name="T20" fmla="*/ 16 w 19"/>
                <a:gd name="T21" fmla="*/ 4 h 18"/>
                <a:gd name="T22" fmla="*/ 14 w 19"/>
                <a:gd name="T23" fmla="*/ 5 h 18"/>
                <a:gd name="T24" fmla="*/ 11 w 19"/>
                <a:gd name="T25" fmla="*/ 7 h 18"/>
                <a:gd name="T26" fmla="*/ 10 w 19"/>
                <a:gd name="T27" fmla="*/ 9 h 18"/>
                <a:gd name="T28" fmla="*/ 12 w 19"/>
                <a:gd name="T29" fmla="*/ 12 h 18"/>
                <a:gd name="T30" fmla="*/ 9 w 19"/>
                <a:gd name="T31" fmla="*/ 15 h 18"/>
                <a:gd name="T32" fmla="*/ 6 w 19"/>
                <a:gd name="T33" fmla="*/ 14 h 18"/>
                <a:gd name="T34" fmla="*/ 3 w 19"/>
                <a:gd name="T35" fmla="*/ 11 h 18"/>
                <a:gd name="T36" fmla="*/ 0 w 19"/>
                <a:gd name="T37" fmla="*/ 12 h 18"/>
                <a:gd name="T38" fmla="*/ 4 w 19"/>
                <a:gd name="T39" fmla="*/ 17 h 18"/>
                <a:gd name="T40" fmla="*/ 7 w 19"/>
                <a:gd name="T41" fmla="*/ 18 h 18"/>
                <a:gd name="T42" fmla="*/ 11 w 19"/>
                <a:gd name="T43" fmla="*/ 18 h 18"/>
                <a:gd name="T44" fmla="*/ 15 w 19"/>
                <a:gd name="T45" fmla="*/ 13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9" h="18">
                  <a:moveTo>
                    <a:pt x="15" y="13"/>
                  </a:moveTo>
                  <a:cubicBezTo>
                    <a:pt x="15" y="11"/>
                    <a:pt x="14" y="10"/>
                    <a:pt x="14" y="9"/>
                  </a:cubicBezTo>
                  <a:cubicBezTo>
                    <a:pt x="14" y="9"/>
                    <a:pt x="14" y="9"/>
                    <a:pt x="15" y="9"/>
                  </a:cubicBezTo>
                  <a:cubicBezTo>
                    <a:pt x="16" y="8"/>
                    <a:pt x="17" y="7"/>
                    <a:pt x="18" y="7"/>
                  </a:cubicBezTo>
                  <a:cubicBezTo>
                    <a:pt x="19" y="6"/>
                    <a:pt x="19" y="4"/>
                    <a:pt x="19" y="3"/>
                  </a:cubicBezTo>
                  <a:cubicBezTo>
                    <a:pt x="18" y="2"/>
                    <a:pt x="17" y="0"/>
                    <a:pt x="16" y="0"/>
                  </a:cubicBezTo>
                  <a:cubicBezTo>
                    <a:pt x="14" y="0"/>
                    <a:pt x="13" y="0"/>
                    <a:pt x="12" y="1"/>
                  </a:cubicBezTo>
                  <a:cubicBezTo>
                    <a:pt x="11" y="2"/>
                    <a:pt x="12" y="3"/>
                    <a:pt x="13" y="3"/>
                  </a:cubicBezTo>
                  <a:cubicBezTo>
                    <a:pt x="13" y="3"/>
                    <a:pt x="14" y="3"/>
                    <a:pt x="14" y="3"/>
                  </a:cubicBezTo>
                  <a:cubicBezTo>
                    <a:pt x="15" y="3"/>
                    <a:pt x="16" y="3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5" y="5"/>
                    <a:pt x="15" y="5"/>
                    <a:pt x="14" y="5"/>
                  </a:cubicBezTo>
                  <a:cubicBezTo>
                    <a:pt x="13" y="6"/>
                    <a:pt x="12" y="6"/>
                    <a:pt x="11" y="7"/>
                  </a:cubicBezTo>
                  <a:cubicBezTo>
                    <a:pt x="11" y="7"/>
                    <a:pt x="10" y="8"/>
                    <a:pt x="10" y="9"/>
                  </a:cubicBezTo>
                  <a:cubicBezTo>
                    <a:pt x="11" y="10"/>
                    <a:pt x="11" y="11"/>
                    <a:pt x="12" y="12"/>
                  </a:cubicBezTo>
                  <a:cubicBezTo>
                    <a:pt x="12" y="13"/>
                    <a:pt x="10" y="15"/>
                    <a:pt x="9" y="15"/>
                  </a:cubicBezTo>
                  <a:cubicBezTo>
                    <a:pt x="8" y="14"/>
                    <a:pt x="7" y="15"/>
                    <a:pt x="6" y="14"/>
                  </a:cubicBezTo>
                  <a:cubicBezTo>
                    <a:pt x="4" y="13"/>
                    <a:pt x="4" y="12"/>
                    <a:pt x="3" y="11"/>
                  </a:cubicBezTo>
                  <a:cubicBezTo>
                    <a:pt x="2" y="10"/>
                    <a:pt x="0" y="11"/>
                    <a:pt x="0" y="12"/>
                  </a:cubicBezTo>
                  <a:cubicBezTo>
                    <a:pt x="1" y="14"/>
                    <a:pt x="3" y="16"/>
                    <a:pt x="4" y="17"/>
                  </a:cubicBezTo>
                  <a:cubicBezTo>
                    <a:pt x="5" y="18"/>
                    <a:pt x="6" y="18"/>
                    <a:pt x="7" y="18"/>
                  </a:cubicBezTo>
                  <a:cubicBezTo>
                    <a:pt x="8" y="18"/>
                    <a:pt x="10" y="18"/>
                    <a:pt x="11" y="18"/>
                  </a:cubicBezTo>
                  <a:cubicBezTo>
                    <a:pt x="12" y="17"/>
                    <a:pt x="14" y="15"/>
                    <a:pt x="15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0" name="Freeform 376"/>
            <p:cNvSpPr>
              <a:spLocks noEditPoints="1"/>
            </p:cNvSpPr>
            <p:nvPr/>
          </p:nvSpPr>
          <p:spPr bwMode="auto">
            <a:xfrm>
              <a:off x="1995" y="536"/>
              <a:ext cx="25" cy="27"/>
            </a:xfrm>
            <a:custGeom>
              <a:avLst/>
              <a:gdLst>
                <a:gd name="T0" fmla="*/ 9 w 20"/>
                <a:gd name="T1" fmla="*/ 16 h 21"/>
                <a:gd name="T2" fmla="*/ 17 w 20"/>
                <a:gd name="T3" fmla="*/ 11 h 21"/>
                <a:gd name="T4" fmla="*/ 20 w 20"/>
                <a:gd name="T5" fmla="*/ 5 h 21"/>
                <a:gd name="T6" fmla="*/ 13 w 20"/>
                <a:gd name="T7" fmla="*/ 2 h 21"/>
                <a:gd name="T8" fmla="*/ 13 w 20"/>
                <a:gd name="T9" fmla="*/ 2 h 21"/>
                <a:gd name="T10" fmla="*/ 9 w 20"/>
                <a:gd name="T11" fmla="*/ 4 h 21"/>
                <a:gd name="T12" fmla="*/ 8 w 20"/>
                <a:gd name="T13" fmla="*/ 9 h 21"/>
                <a:gd name="T14" fmla="*/ 10 w 20"/>
                <a:gd name="T15" fmla="*/ 12 h 21"/>
                <a:gd name="T16" fmla="*/ 8 w 20"/>
                <a:gd name="T17" fmla="*/ 14 h 21"/>
                <a:gd name="T18" fmla="*/ 3 w 20"/>
                <a:gd name="T19" fmla="*/ 16 h 21"/>
                <a:gd name="T20" fmla="*/ 0 w 20"/>
                <a:gd name="T21" fmla="*/ 19 h 21"/>
                <a:gd name="T22" fmla="*/ 1 w 20"/>
                <a:gd name="T23" fmla="*/ 20 h 21"/>
                <a:gd name="T24" fmla="*/ 9 w 20"/>
                <a:gd name="T25" fmla="*/ 16 h 21"/>
                <a:gd name="T26" fmla="*/ 10 w 20"/>
                <a:gd name="T27" fmla="*/ 8 h 21"/>
                <a:gd name="T28" fmla="*/ 13 w 20"/>
                <a:gd name="T29" fmla="*/ 4 h 21"/>
                <a:gd name="T30" fmla="*/ 14 w 20"/>
                <a:gd name="T31" fmla="*/ 5 h 21"/>
                <a:gd name="T32" fmla="*/ 16 w 20"/>
                <a:gd name="T33" fmla="*/ 5 h 21"/>
                <a:gd name="T34" fmla="*/ 17 w 20"/>
                <a:gd name="T35" fmla="*/ 7 h 21"/>
                <a:gd name="T36" fmla="*/ 14 w 20"/>
                <a:gd name="T37" fmla="*/ 9 h 21"/>
                <a:gd name="T38" fmla="*/ 10 w 20"/>
                <a:gd name="T39" fmla="*/ 8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0" h="21">
                  <a:moveTo>
                    <a:pt x="9" y="16"/>
                  </a:moveTo>
                  <a:cubicBezTo>
                    <a:pt x="12" y="15"/>
                    <a:pt x="14" y="13"/>
                    <a:pt x="17" y="11"/>
                  </a:cubicBezTo>
                  <a:cubicBezTo>
                    <a:pt x="19" y="10"/>
                    <a:pt x="20" y="8"/>
                    <a:pt x="20" y="5"/>
                  </a:cubicBezTo>
                  <a:cubicBezTo>
                    <a:pt x="19" y="3"/>
                    <a:pt x="16" y="0"/>
                    <a:pt x="13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2" y="3"/>
                    <a:pt x="10" y="3"/>
                    <a:pt x="9" y="4"/>
                  </a:cubicBezTo>
                  <a:cubicBezTo>
                    <a:pt x="8" y="5"/>
                    <a:pt x="7" y="7"/>
                    <a:pt x="8" y="9"/>
                  </a:cubicBezTo>
                  <a:cubicBezTo>
                    <a:pt x="8" y="10"/>
                    <a:pt x="9" y="11"/>
                    <a:pt x="10" y="12"/>
                  </a:cubicBezTo>
                  <a:cubicBezTo>
                    <a:pt x="9" y="12"/>
                    <a:pt x="8" y="13"/>
                    <a:pt x="8" y="14"/>
                  </a:cubicBezTo>
                  <a:cubicBezTo>
                    <a:pt x="6" y="15"/>
                    <a:pt x="4" y="16"/>
                    <a:pt x="3" y="16"/>
                  </a:cubicBezTo>
                  <a:cubicBezTo>
                    <a:pt x="1" y="17"/>
                    <a:pt x="0" y="17"/>
                    <a:pt x="0" y="19"/>
                  </a:cubicBezTo>
                  <a:cubicBezTo>
                    <a:pt x="0" y="19"/>
                    <a:pt x="1" y="19"/>
                    <a:pt x="1" y="20"/>
                  </a:cubicBezTo>
                  <a:cubicBezTo>
                    <a:pt x="3" y="21"/>
                    <a:pt x="7" y="18"/>
                    <a:pt x="9" y="16"/>
                  </a:cubicBezTo>
                  <a:close/>
                  <a:moveTo>
                    <a:pt x="10" y="8"/>
                  </a:moveTo>
                  <a:cubicBezTo>
                    <a:pt x="10" y="6"/>
                    <a:pt x="12" y="5"/>
                    <a:pt x="13" y="4"/>
                  </a:cubicBezTo>
                  <a:cubicBezTo>
                    <a:pt x="13" y="5"/>
                    <a:pt x="13" y="5"/>
                    <a:pt x="14" y="5"/>
                  </a:cubicBezTo>
                  <a:cubicBezTo>
                    <a:pt x="14" y="5"/>
                    <a:pt x="15" y="4"/>
                    <a:pt x="16" y="5"/>
                  </a:cubicBezTo>
                  <a:cubicBezTo>
                    <a:pt x="16" y="5"/>
                    <a:pt x="17" y="6"/>
                    <a:pt x="17" y="7"/>
                  </a:cubicBezTo>
                  <a:cubicBezTo>
                    <a:pt x="17" y="8"/>
                    <a:pt x="15" y="9"/>
                    <a:pt x="14" y="9"/>
                  </a:cubicBezTo>
                  <a:cubicBezTo>
                    <a:pt x="12" y="9"/>
                    <a:pt x="11" y="9"/>
                    <a:pt x="10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1" name="Freeform 377"/>
            <p:cNvSpPr>
              <a:spLocks/>
            </p:cNvSpPr>
            <p:nvPr/>
          </p:nvSpPr>
          <p:spPr bwMode="auto">
            <a:xfrm>
              <a:off x="2012" y="559"/>
              <a:ext cx="13" cy="15"/>
            </a:xfrm>
            <a:custGeom>
              <a:avLst/>
              <a:gdLst>
                <a:gd name="T0" fmla="*/ 7 w 10"/>
                <a:gd name="T1" fmla="*/ 6 h 12"/>
                <a:gd name="T2" fmla="*/ 3 w 10"/>
                <a:gd name="T3" fmla="*/ 1 h 12"/>
                <a:gd name="T4" fmla="*/ 1 w 10"/>
                <a:gd name="T5" fmla="*/ 1 h 12"/>
                <a:gd name="T6" fmla="*/ 1 w 10"/>
                <a:gd name="T7" fmla="*/ 4 h 12"/>
                <a:gd name="T8" fmla="*/ 4 w 10"/>
                <a:gd name="T9" fmla="*/ 8 h 12"/>
                <a:gd name="T10" fmla="*/ 9 w 10"/>
                <a:gd name="T11" fmla="*/ 11 h 12"/>
                <a:gd name="T12" fmla="*/ 7 w 10"/>
                <a:gd name="T13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12">
                  <a:moveTo>
                    <a:pt x="7" y="6"/>
                  </a:moveTo>
                  <a:cubicBezTo>
                    <a:pt x="6" y="4"/>
                    <a:pt x="5" y="2"/>
                    <a:pt x="3" y="1"/>
                  </a:cubicBezTo>
                  <a:cubicBezTo>
                    <a:pt x="3" y="0"/>
                    <a:pt x="1" y="0"/>
                    <a:pt x="1" y="1"/>
                  </a:cubicBezTo>
                  <a:cubicBezTo>
                    <a:pt x="0" y="2"/>
                    <a:pt x="1" y="3"/>
                    <a:pt x="1" y="4"/>
                  </a:cubicBezTo>
                  <a:cubicBezTo>
                    <a:pt x="2" y="5"/>
                    <a:pt x="3" y="7"/>
                    <a:pt x="4" y="8"/>
                  </a:cubicBezTo>
                  <a:cubicBezTo>
                    <a:pt x="5" y="9"/>
                    <a:pt x="7" y="12"/>
                    <a:pt x="9" y="11"/>
                  </a:cubicBezTo>
                  <a:cubicBezTo>
                    <a:pt x="10" y="10"/>
                    <a:pt x="8" y="7"/>
                    <a:pt x="7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2" name="Freeform 378"/>
            <p:cNvSpPr>
              <a:spLocks/>
            </p:cNvSpPr>
            <p:nvPr/>
          </p:nvSpPr>
          <p:spPr bwMode="auto">
            <a:xfrm>
              <a:off x="2021" y="565"/>
              <a:ext cx="24" cy="21"/>
            </a:xfrm>
            <a:custGeom>
              <a:avLst/>
              <a:gdLst>
                <a:gd name="T0" fmla="*/ 3 w 19"/>
                <a:gd name="T1" fmla="*/ 16 h 16"/>
                <a:gd name="T2" fmla="*/ 12 w 19"/>
                <a:gd name="T3" fmla="*/ 8 h 16"/>
                <a:gd name="T4" fmla="*/ 16 w 19"/>
                <a:gd name="T5" fmla="*/ 5 h 16"/>
                <a:gd name="T6" fmla="*/ 18 w 19"/>
                <a:gd name="T7" fmla="*/ 2 h 16"/>
                <a:gd name="T8" fmla="*/ 16 w 19"/>
                <a:gd name="T9" fmla="*/ 1 h 16"/>
                <a:gd name="T10" fmla="*/ 12 w 19"/>
                <a:gd name="T11" fmla="*/ 1 h 16"/>
                <a:gd name="T12" fmla="*/ 11 w 19"/>
                <a:gd name="T13" fmla="*/ 1 h 16"/>
                <a:gd name="T14" fmla="*/ 11 w 19"/>
                <a:gd name="T15" fmla="*/ 1 h 16"/>
                <a:gd name="T16" fmla="*/ 11 w 19"/>
                <a:gd name="T17" fmla="*/ 4 h 16"/>
                <a:gd name="T18" fmla="*/ 12 w 19"/>
                <a:gd name="T19" fmla="*/ 4 h 16"/>
                <a:gd name="T20" fmla="*/ 9 w 19"/>
                <a:gd name="T21" fmla="*/ 6 h 16"/>
                <a:gd name="T22" fmla="*/ 1 w 19"/>
                <a:gd name="T23" fmla="*/ 13 h 16"/>
                <a:gd name="T24" fmla="*/ 1 w 19"/>
                <a:gd name="T25" fmla="*/ 16 h 16"/>
                <a:gd name="T26" fmla="*/ 1 w 19"/>
                <a:gd name="T27" fmla="*/ 16 h 16"/>
                <a:gd name="T28" fmla="*/ 2 w 19"/>
                <a:gd name="T29" fmla="*/ 16 h 16"/>
                <a:gd name="T30" fmla="*/ 3 w 19"/>
                <a:gd name="T31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16">
                  <a:moveTo>
                    <a:pt x="3" y="16"/>
                  </a:moveTo>
                  <a:cubicBezTo>
                    <a:pt x="7" y="14"/>
                    <a:pt x="9" y="10"/>
                    <a:pt x="12" y="8"/>
                  </a:cubicBezTo>
                  <a:cubicBezTo>
                    <a:pt x="13" y="7"/>
                    <a:pt x="14" y="6"/>
                    <a:pt x="16" y="5"/>
                  </a:cubicBezTo>
                  <a:cubicBezTo>
                    <a:pt x="17" y="4"/>
                    <a:pt x="18" y="3"/>
                    <a:pt x="18" y="2"/>
                  </a:cubicBezTo>
                  <a:cubicBezTo>
                    <a:pt x="19" y="0"/>
                    <a:pt x="16" y="0"/>
                    <a:pt x="16" y="1"/>
                  </a:cubicBezTo>
                  <a:cubicBezTo>
                    <a:pt x="14" y="1"/>
                    <a:pt x="13" y="1"/>
                    <a:pt x="12" y="1"/>
                  </a:cubicBezTo>
                  <a:cubicBezTo>
                    <a:pt x="12" y="1"/>
                    <a:pt x="11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0" y="2"/>
                    <a:pt x="10" y="3"/>
                    <a:pt x="11" y="4"/>
                  </a:cubicBezTo>
                  <a:cubicBezTo>
                    <a:pt x="11" y="4"/>
                    <a:pt x="11" y="4"/>
                    <a:pt x="12" y="4"/>
                  </a:cubicBezTo>
                  <a:cubicBezTo>
                    <a:pt x="11" y="4"/>
                    <a:pt x="10" y="5"/>
                    <a:pt x="9" y="6"/>
                  </a:cubicBezTo>
                  <a:cubicBezTo>
                    <a:pt x="6" y="8"/>
                    <a:pt x="4" y="11"/>
                    <a:pt x="1" y="13"/>
                  </a:cubicBezTo>
                  <a:cubicBezTo>
                    <a:pt x="1" y="14"/>
                    <a:pt x="0" y="15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2" y="16"/>
                    <a:pt x="2" y="16"/>
                  </a:cubicBezTo>
                  <a:cubicBezTo>
                    <a:pt x="3" y="16"/>
                    <a:pt x="3" y="16"/>
                    <a:pt x="3" y="1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3" name="Freeform 379"/>
            <p:cNvSpPr>
              <a:spLocks noEditPoints="1"/>
            </p:cNvSpPr>
            <p:nvPr/>
          </p:nvSpPr>
          <p:spPr bwMode="auto">
            <a:xfrm>
              <a:off x="2028" y="574"/>
              <a:ext cx="22" cy="24"/>
            </a:xfrm>
            <a:custGeom>
              <a:avLst/>
              <a:gdLst>
                <a:gd name="T0" fmla="*/ 13 w 18"/>
                <a:gd name="T1" fmla="*/ 12 h 19"/>
                <a:gd name="T2" fmla="*/ 15 w 18"/>
                <a:gd name="T3" fmla="*/ 10 h 19"/>
                <a:gd name="T4" fmla="*/ 16 w 18"/>
                <a:gd name="T5" fmla="*/ 9 h 19"/>
                <a:gd name="T6" fmla="*/ 17 w 18"/>
                <a:gd name="T7" fmla="*/ 5 h 19"/>
                <a:gd name="T8" fmla="*/ 15 w 18"/>
                <a:gd name="T9" fmla="*/ 1 h 19"/>
                <a:gd name="T10" fmla="*/ 7 w 18"/>
                <a:gd name="T11" fmla="*/ 3 h 19"/>
                <a:gd name="T12" fmla="*/ 8 w 18"/>
                <a:gd name="T13" fmla="*/ 4 h 19"/>
                <a:gd name="T14" fmla="*/ 5 w 18"/>
                <a:gd name="T15" fmla="*/ 7 h 19"/>
                <a:gd name="T16" fmla="*/ 8 w 18"/>
                <a:gd name="T17" fmla="*/ 10 h 19"/>
                <a:gd name="T18" fmla="*/ 11 w 18"/>
                <a:gd name="T19" fmla="*/ 10 h 19"/>
                <a:gd name="T20" fmla="*/ 8 w 18"/>
                <a:gd name="T21" fmla="*/ 12 h 19"/>
                <a:gd name="T22" fmla="*/ 6 w 18"/>
                <a:gd name="T23" fmla="*/ 13 h 19"/>
                <a:gd name="T24" fmla="*/ 3 w 18"/>
                <a:gd name="T25" fmla="*/ 14 h 19"/>
                <a:gd name="T26" fmla="*/ 0 w 18"/>
                <a:gd name="T27" fmla="*/ 15 h 19"/>
                <a:gd name="T28" fmla="*/ 0 w 18"/>
                <a:gd name="T29" fmla="*/ 16 h 19"/>
                <a:gd name="T30" fmla="*/ 8 w 18"/>
                <a:gd name="T31" fmla="*/ 16 h 19"/>
                <a:gd name="T32" fmla="*/ 13 w 18"/>
                <a:gd name="T33" fmla="*/ 12 h 19"/>
                <a:gd name="T34" fmla="*/ 11 w 18"/>
                <a:gd name="T35" fmla="*/ 7 h 19"/>
                <a:gd name="T36" fmla="*/ 8 w 18"/>
                <a:gd name="T37" fmla="*/ 7 h 19"/>
                <a:gd name="T38" fmla="*/ 9 w 18"/>
                <a:gd name="T39" fmla="*/ 5 h 19"/>
                <a:gd name="T40" fmla="*/ 9 w 18"/>
                <a:gd name="T41" fmla="*/ 4 h 19"/>
                <a:gd name="T42" fmla="*/ 12 w 18"/>
                <a:gd name="T43" fmla="*/ 3 h 19"/>
                <a:gd name="T44" fmla="*/ 15 w 18"/>
                <a:gd name="T45" fmla="*/ 6 h 19"/>
                <a:gd name="T46" fmla="*/ 11 w 18"/>
                <a:gd name="T47" fmla="*/ 7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8" h="19">
                  <a:moveTo>
                    <a:pt x="13" y="12"/>
                  </a:moveTo>
                  <a:cubicBezTo>
                    <a:pt x="14" y="12"/>
                    <a:pt x="14" y="11"/>
                    <a:pt x="15" y="10"/>
                  </a:cubicBezTo>
                  <a:cubicBezTo>
                    <a:pt x="15" y="10"/>
                    <a:pt x="16" y="9"/>
                    <a:pt x="16" y="9"/>
                  </a:cubicBezTo>
                  <a:cubicBezTo>
                    <a:pt x="17" y="8"/>
                    <a:pt x="18" y="7"/>
                    <a:pt x="17" y="5"/>
                  </a:cubicBezTo>
                  <a:cubicBezTo>
                    <a:pt x="17" y="4"/>
                    <a:pt x="16" y="2"/>
                    <a:pt x="15" y="1"/>
                  </a:cubicBezTo>
                  <a:cubicBezTo>
                    <a:pt x="13" y="0"/>
                    <a:pt x="8" y="0"/>
                    <a:pt x="7" y="3"/>
                  </a:cubicBezTo>
                  <a:cubicBezTo>
                    <a:pt x="7" y="3"/>
                    <a:pt x="7" y="4"/>
                    <a:pt x="8" y="4"/>
                  </a:cubicBezTo>
                  <a:cubicBezTo>
                    <a:pt x="6" y="5"/>
                    <a:pt x="5" y="5"/>
                    <a:pt x="5" y="7"/>
                  </a:cubicBezTo>
                  <a:cubicBezTo>
                    <a:pt x="5" y="9"/>
                    <a:pt x="6" y="9"/>
                    <a:pt x="8" y="10"/>
                  </a:cubicBezTo>
                  <a:cubicBezTo>
                    <a:pt x="8" y="10"/>
                    <a:pt x="10" y="10"/>
                    <a:pt x="11" y="10"/>
                  </a:cubicBezTo>
                  <a:cubicBezTo>
                    <a:pt x="10" y="11"/>
                    <a:pt x="9" y="11"/>
                    <a:pt x="8" y="12"/>
                  </a:cubicBezTo>
                  <a:cubicBezTo>
                    <a:pt x="7" y="12"/>
                    <a:pt x="7" y="13"/>
                    <a:pt x="6" y="13"/>
                  </a:cubicBezTo>
                  <a:cubicBezTo>
                    <a:pt x="5" y="14"/>
                    <a:pt x="4" y="14"/>
                    <a:pt x="3" y="14"/>
                  </a:cubicBezTo>
                  <a:cubicBezTo>
                    <a:pt x="2" y="14"/>
                    <a:pt x="1" y="14"/>
                    <a:pt x="0" y="15"/>
                  </a:cubicBezTo>
                  <a:cubicBezTo>
                    <a:pt x="0" y="15"/>
                    <a:pt x="0" y="15"/>
                    <a:pt x="0" y="16"/>
                  </a:cubicBezTo>
                  <a:cubicBezTo>
                    <a:pt x="1" y="19"/>
                    <a:pt x="6" y="17"/>
                    <a:pt x="8" y="16"/>
                  </a:cubicBezTo>
                  <a:cubicBezTo>
                    <a:pt x="10" y="15"/>
                    <a:pt x="11" y="13"/>
                    <a:pt x="13" y="12"/>
                  </a:cubicBezTo>
                  <a:close/>
                  <a:moveTo>
                    <a:pt x="11" y="7"/>
                  </a:moveTo>
                  <a:cubicBezTo>
                    <a:pt x="10" y="8"/>
                    <a:pt x="9" y="7"/>
                    <a:pt x="8" y="7"/>
                  </a:cubicBezTo>
                  <a:cubicBezTo>
                    <a:pt x="7" y="7"/>
                    <a:pt x="8" y="6"/>
                    <a:pt x="9" y="5"/>
                  </a:cubicBezTo>
                  <a:cubicBezTo>
                    <a:pt x="9" y="5"/>
                    <a:pt x="9" y="4"/>
                    <a:pt x="9" y="4"/>
                  </a:cubicBezTo>
                  <a:cubicBezTo>
                    <a:pt x="10" y="4"/>
                    <a:pt x="11" y="3"/>
                    <a:pt x="12" y="3"/>
                  </a:cubicBezTo>
                  <a:cubicBezTo>
                    <a:pt x="14" y="3"/>
                    <a:pt x="15" y="5"/>
                    <a:pt x="15" y="6"/>
                  </a:cubicBezTo>
                  <a:cubicBezTo>
                    <a:pt x="15" y="7"/>
                    <a:pt x="11" y="7"/>
                    <a:pt x="11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4" name="Freeform 380"/>
            <p:cNvSpPr>
              <a:spLocks/>
            </p:cNvSpPr>
            <p:nvPr/>
          </p:nvSpPr>
          <p:spPr bwMode="auto">
            <a:xfrm>
              <a:off x="2038" y="584"/>
              <a:ext cx="20" cy="24"/>
            </a:xfrm>
            <a:custGeom>
              <a:avLst/>
              <a:gdLst>
                <a:gd name="T0" fmla="*/ 13 w 16"/>
                <a:gd name="T1" fmla="*/ 12 h 19"/>
                <a:gd name="T2" fmla="*/ 12 w 16"/>
                <a:gd name="T3" fmla="*/ 11 h 19"/>
                <a:gd name="T4" fmla="*/ 15 w 16"/>
                <a:gd name="T5" fmla="*/ 9 h 19"/>
                <a:gd name="T6" fmla="*/ 14 w 16"/>
                <a:gd name="T7" fmla="*/ 7 h 19"/>
                <a:gd name="T8" fmla="*/ 10 w 16"/>
                <a:gd name="T9" fmla="*/ 9 h 19"/>
                <a:gd name="T10" fmla="*/ 7 w 16"/>
                <a:gd name="T11" fmla="*/ 7 h 19"/>
                <a:gd name="T12" fmla="*/ 7 w 16"/>
                <a:gd name="T13" fmla="*/ 7 h 19"/>
                <a:gd name="T14" fmla="*/ 10 w 16"/>
                <a:gd name="T15" fmla="*/ 6 h 19"/>
                <a:gd name="T16" fmla="*/ 15 w 16"/>
                <a:gd name="T17" fmla="*/ 2 h 19"/>
                <a:gd name="T18" fmla="*/ 15 w 16"/>
                <a:gd name="T19" fmla="*/ 2 h 19"/>
                <a:gd name="T20" fmla="*/ 15 w 16"/>
                <a:gd name="T21" fmla="*/ 2 h 19"/>
                <a:gd name="T22" fmla="*/ 15 w 16"/>
                <a:gd name="T23" fmla="*/ 2 h 19"/>
                <a:gd name="T24" fmla="*/ 15 w 16"/>
                <a:gd name="T25" fmla="*/ 2 h 19"/>
                <a:gd name="T26" fmla="*/ 15 w 16"/>
                <a:gd name="T27" fmla="*/ 1 h 19"/>
                <a:gd name="T28" fmla="*/ 14 w 16"/>
                <a:gd name="T29" fmla="*/ 0 h 19"/>
                <a:gd name="T30" fmla="*/ 14 w 16"/>
                <a:gd name="T31" fmla="*/ 0 h 19"/>
                <a:gd name="T32" fmla="*/ 14 w 16"/>
                <a:gd name="T33" fmla="*/ 0 h 19"/>
                <a:gd name="T34" fmla="*/ 14 w 16"/>
                <a:gd name="T35" fmla="*/ 0 h 19"/>
                <a:gd name="T36" fmla="*/ 14 w 16"/>
                <a:gd name="T37" fmla="*/ 0 h 19"/>
                <a:gd name="T38" fmla="*/ 11 w 16"/>
                <a:gd name="T39" fmla="*/ 2 h 19"/>
                <a:gd name="T40" fmla="*/ 7 w 16"/>
                <a:gd name="T41" fmla="*/ 4 h 19"/>
                <a:gd name="T42" fmla="*/ 4 w 16"/>
                <a:gd name="T43" fmla="*/ 8 h 19"/>
                <a:gd name="T44" fmla="*/ 6 w 16"/>
                <a:gd name="T45" fmla="*/ 11 h 19"/>
                <a:gd name="T46" fmla="*/ 1 w 16"/>
                <a:gd name="T47" fmla="*/ 16 h 19"/>
                <a:gd name="T48" fmla="*/ 3 w 16"/>
                <a:gd name="T49" fmla="*/ 19 h 19"/>
                <a:gd name="T50" fmla="*/ 5 w 16"/>
                <a:gd name="T51" fmla="*/ 17 h 19"/>
                <a:gd name="T52" fmla="*/ 6 w 16"/>
                <a:gd name="T53" fmla="*/ 16 h 19"/>
                <a:gd name="T54" fmla="*/ 8 w 16"/>
                <a:gd name="T55" fmla="*/ 14 h 19"/>
                <a:gd name="T56" fmla="*/ 9 w 16"/>
                <a:gd name="T57" fmla="*/ 13 h 19"/>
                <a:gd name="T58" fmla="*/ 9 w 16"/>
                <a:gd name="T59" fmla="*/ 14 h 19"/>
                <a:gd name="T60" fmla="*/ 10 w 16"/>
                <a:gd name="T61" fmla="*/ 14 h 19"/>
                <a:gd name="T62" fmla="*/ 13 w 16"/>
                <a:gd name="T63" fmla="*/ 1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" h="19">
                  <a:moveTo>
                    <a:pt x="13" y="12"/>
                  </a:moveTo>
                  <a:cubicBezTo>
                    <a:pt x="13" y="12"/>
                    <a:pt x="12" y="12"/>
                    <a:pt x="12" y="11"/>
                  </a:cubicBezTo>
                  <a:cubicBezTo>
                    <a:pt x="13" y="10"/>
                    <a:pt x="14" y="10"/>
                    <a:pt x="15" y="9"/>
                  </a:cubicBezTo>
                  <a:cubicBezTo>
                    <a:pt x="16" y="8"/>
                    <a:pt x="15" y="7"/>
                    <a:pt x="14" y="7"/>
                  </a:cubicBezTo>
                  <a:cubicBezTo>
                    <a:pt x="12" y="8"/>
                    <a:pt x="11" y="8"/>
                    <a:pt x="10" y="9"/>
                  </a:cubicBezTo>
                  <a:cubicBezTo>
                    <a:pt x="9" y="9"/>
                    <a:pt x="8" y="8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8" y="6"/>
                    <a:pt x="9" y="6"/>
                    <a:pt x="10" y="6"/>
                  </a:cubicBezTo>
                  <a:cubicBezTo>
                    <a:pt x="12" y="5"/>
                    <a:pt x="13" y="3"/>
                    <a:pt x="15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5" y="0"/>
                    <a:pt x="14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3" y="1"/>
                    <a:pt x="12" y="1"/>
                    <a:pt x="11" y="2"/>
                  </a:cubicBezTo>
                  <a:cubicBezTo>
                    <a:pt x="9" y="3"/>
                    <a:pt x="8" y="3"/>
                    <a:pt x="7" y="4"/>
                  </a:cubicBezTo>
                  <a:cubicBezTo>
                    <a:pt x="5" y="4"/>
                    <a:pt x="3" y="6"/>
                    <a:pt x="4" y="8"/>
                  </a:cubicBezTo>
                  <a:cubicBezTo>
                    <a:pt x="4" y="9"/>
                    <a:pt x="5" y="10"/>
                    <a:pt x="6" y="11"/>
                  </a:cubicBezTo>
                  <a:cubicBezTo>
                    <a:pt x="4" y="13"/>
                    <a:pt x="3" y="14"/>
                    <a:pt x="1" y="16"/>
                  </a:cubicBezTo>
                  <a:cubicBezTo>
                    <a:pt x="0" y="17"/>
                    <a:pt x="1" y="19"/>
                    <a:pt x="3" y="19"/>
                  </a:cubicBezTo>
                  <a:cubicBezTo>
                    <a:pt x="4" y="19"/>
                    <a:pt x="4" y="18"/>
                    <a:pt x="5" y="17"/>
                  </a:cubicBezTo>
                  <a:cubicBezTo>
                    <a:pt x="5" y="17"/>
                    <a:pt x="5" y="17"/>
                    <a:pt x="6" y="16"/>
                  </a:cubicBezTo>
                  <a:cubicBezTo>
                    <a:pt x="6" y="15"/>
                    <a:pt x="7" y="15"/>
                    <a:pt x="8" y="14"/>
                  </a:cubicBezTo>
                  <a:cubicBezTo>
                    <a:pt x="8" y="14"/>
                    <a:pt x="9" y="14"/>
                    <a:pt x="9" y="13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10" y="14"/>
                    <a:pt x="10" y="15"/>
                    <a:pt x="10" y="14"/>
                  </a:cubicBezTo>
                  <a:cubicBezTo>
                    <a:pt x="11" y="16"/>
                    <a:pt x="14" y="14"/>
                    <a:pt x="13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5" name="Freeform 381"/>
            <p:cNvSpPr>
              <a:spLocks/>
            </p:cNvSpPr>
            <p:nvPr/>
          </p:nvSpPr>
          <p:spPr bwMode="auto">
            <a:xfrm>
              <a:off x="2044" y="594"/>
              <a:ext cx="26" cy="27"/>
            </a:xfrm>
            <a:custGeom>
              <a:avLst/>
              <a:gdLst>
                <a:gd name="T0" fmla="*/ 13 w 21"/>
                <a:gd name="T1" fmla="*/ 17 h 21"/>
                <a:gd name="T2" fmla="*/ 13 w 21"/>
                <a:gd name="T3" fmla="*/ 10 h 21"/>
                <a:gd name="T4" fmla="*/ 11 w 21"/>
                <a:gd name="T5" fmla="*/ 8 h 21"/>
                <a:gd name="T6" fmla="*/ 13 w 21"/>
                <a:gd name="T7" fmla="*/ 6 h 21"/>
                <a:gd name="T8" fmla="*/ 15 w 21"/>
                <a:gd name="T9" fmla="*/ 5 h 21"/>
                <a:gd name="T10" fmla="*/ 15 w 21"/>
                <a:gd name="T11" fmla="*/ 5 h 21"/>
                <a:gd name="T12" fmla="*/ 17 w 21"/>
                <a:gd name="T13" fmla="*/ 7 h 21"/>
                <a:gd name="T14" fmla="*/ 20 w 21"/>
                <a:gd name="T15" fmla="*/ 10 h 21"/>
                <a:gd name="T16" fmla="*/ 21 w 21"/>
                <a:gd name="T17" fmla="*/ 9 h 21"/>
                <a:gd name="T18" fmla="*/ 20 w 21"/>
                <a:gd name="T19" fmla="*/ 6 h 21"/>
                <a:gd name="T20" fmla="*/ 16 w 21"/>
                <a:gd name="T21" fmla="*/ 1 h 21"/>
                <a:gd name="T22" fmla="*/ 14 w 21"/>
                <a:gd name="T23" fmla="*/ 2 h 21"/>
                <a:gd name="T24" fmla="*/ 14 w 21"/>
                <a:gd name="T25" fmla="*/ 3 h 21"/>
                <a:gd name="T26" fmla="*/ 12 w 21"/>
                <a:gd name="T27" fmla="*/ 4 h 21"/>
                <a:gd name="T28" fmla="*/ 9 w 21"/>
                <a:gd name="T29" fmla="*/ 6 h 21"/>
                <a:gd name="T30" fmla="*/ 8 w 21"/>
                <a:gd name="T31" fmla="*/ 9 h 21"/>
                <a:gd name="T32" fmla="*/ 11 w 21"/>
                <a:gd name="T33" fmla="*/ 13 h 21"/>
                <a:gd name="T34" fmla="*/ 8 w 21"/>
                <a:gd name="T35" fmla="*/ 17 h 21"/>
                <a:gd name="T36" fmla="*/ 5 w 21"/>
                <a:gd name="T37" fmla="*/ 17 h 21"/>
                <a:gd name="T38" fmla="*/ 1 w 21"/>
                <a:gd name="T39" fmla="*/ 14 h 21"/>
                <a:gd name="T40" fmla="*/ 0 w 21"/>
                <a:gd name="T41" fmla="*/ 15 h 21"/>
                <a:gd name="T42" fmla="*/ 6 w 21"/>
                <a:gd name="T43" fmla="*/ 20 h 21"/>
                <a:gd name="T44" fmla="*/ 13 w 21"/>
                <a:gd name="T45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1" h="21">
                  <a:moveTo>
                    <a:pt x="13" y="17"/>
                  </a:moveTo>
                  <a:cubicBezTo>
                    <a:pt x="15" y="15"/>
                    <a:pt x="15" y="12"/>
                    <a:pt x="13" y="10"/>
                  </a:cubicBezTo>
                  <a:cubicBezTo>
                    <a:pt x="13" y="9"/>
                    <a:pt x="12" y="9"/>
                    <a:pt x="11" y="8"/>
                  </a:cubicBezTo>
                  <a:cubicBezTo>
                    <a:pt x="10" y="7"/>
                    <a:pt x="12" y="7"/>
                    <a:pt x="13" y="6"/>
                  </a:cubicBezTo>
                  <a:cubicBezTo>
                    <a:pt x="13" y="6"/>
                    <a:pt x="14" y="5"/>
                    <a:pt x="15" y="5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6" y="5"/>
                    <a:pt x="16" y="6"/>
                    <a:pt x="17" y="7"/>
                  </a:cubicBezTo>
                  <a:cubicBezTo>
                    <a:pt x="18" y="8"/>
                    <a:pt x="19" y="10"/>
                    <a:pt x="20" y="10"/>
                  </a:cubicBezTo>
                  <a:cubicBezTo>
                    <a:pt x="21" y="10"/>
                    <a:pt x="21" y="10"/>
                    <a:pt x="21" y="9"/>
                  </a:cubicBezTo>
                  <a:cubicBezTo>
                    <a:pt x="21" y="8"/>
                    <a:pt x="21" y="7"/>
                    <a:pt x="20" y="6"/>
                  </a:cubicBezTo>
                  <a:cubicBezTo>
                    <a:pt x="19" y="4"/>
                    <a:pt x="18" y="3"/>
                    <a:pt x="16" y="1"/>
                  </a:cubicBezTo>
                  <a:cubicBezTo>
                    <a:pt x="15" y="0"/>
                    <a:pt x="14" y="1"/>
                    <a:pt x="14" y="2"/>
                  </a:cubicBezTo>
                  <a:cubicBezTo>
                    <a:pt x="14" y="2"/>
                    <a:pt x="14" y="3"/>
                    <a:pt x="14" y="3"/>
                  </a:cubicBezTo>
                  <a:cubicBezTo>
                    <a:pt x="13" y="3"/>
                    <a:pt x="12" y="3"/>
                    <a:pt x="12" y="4"/>
                  </a:cubicBezTo>
                  <a:cubicBezTo>
                    <a:pt x="11" y="4"/>
                    <a:pt x="9" y="5"/>
                    <a:pt x="9" y="6"/>
                  </a:cubicBezTo>
                  <a:cubicBezTo>
                    <a:pt x="8" y="7"/>
                    <a:pt x="8" y="8"/>
                    <a:pt x="8" y="9"/>
                  </a:cubicBezTo>
                  <a:cubicBezTo>
                    <a:pt x="9" y="11"/>
                    <a:pt x="11" y="11"/>
                    <a:pt x="11" y="13"/>
                  </a:cubicBezTo>
                  <a:cubicBezTo>
                    <a:pt x="12" y="15"/>
                    <a:pt x="9" y="16"/>
                    <a:pt x="8" y="17"/>
                  </a:cubicBezTo>
                  <a:cubicBezTo>
                    <a:pt x="7" y="17"/>
                    <a:pt x="6" y="17"/>
                    <a:pt x="5" y="17"/>
                  </a:cubicBezTo>
                  <a:cubicBezTo>
                    <a:pt x="3" y="16"/>
                    <a:pt x="3" y="15"/>
                    <a:pt x="1" y="14"/>
                  </a:cubicBezTo>
                  <a:cubicBezTo>
                    <a:pt x="1" y="14"/>
                    <a:pt x="0" y="15"/>
                    <a:pt x="0" y="15"/>
                  </a:cubicBezTo>
                  <a:cubicBezTo>
                    <a:pt x="0" y="18"/>
                    <a:pt x="3" y="21"/>
                    <a:pt x="6" y="20"/>
                  </a:cubicBezTo>
                  <a:cubicBezTo>
                    <a:pt x="9" y="20"/>
                    <a:pt x="11" y="19"/>
                    <a:pt x="13" y="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6" name="Freeform 382"/>
            <p:cNvSpPr>
              <a:spLocks noEditPoints="1"/>
            </p:cNvSpPr>
            <p:nvPr/>
          </p:nvSpPr>
          <p:spPr bwMode="auto">
            <a:xfrm>
              <a:off x="3426" y="1550"/>
              <a:ext cx="80" cy="54"/>
            </a:xfrm>
            <a:custGeom>
              <a:avLst/>
              <a:gdLst>
                <a:gd name="T0" fmla="*/ 63 w 64"/>
                <a:gd name="T1" fmla="*/ 31 h 43"/>
                <a:gd name="T2" fmla="*/ 61 w 64"/>
                <a:gd name="T3" fmla="*/ 11 h 43"/>
                <a:gd name="T4" fmla="*/ 60 w 64"/>
                <a:gd name="T5" fmla="*/ 3 h 43"/>
                <a:gd name="T6" fmla="*/ 60 w 64"/>
                <a:gd name="T7" fmla="*/ 0 h 43"/>
                <a:gd name="T8" fmla="*/ 44 w 64"/>
                <a:gd name="T9" fmla="*/ 0 h 43"/>
                <a:gd name="T10" fmla="*/ 29 w 64"/>
                <a:gd name="T11" fmla="*/ 0 h 43"/>
                <a:gd name="T12" fmla="*/ 15 w 64"/>
                <a:gd name="T13" fmla="*/ 2 h 43"/>
                <a:gd name="T14" fmla="*/ 4 w 64"/>
                <a:gd name="T15" fmla="*/ 2 h 43"/>
                <a:gd name="T16" fmla="*/ 2 w 64"/>
                <a:gd name="T17" fmla="*/ 1 h 43"/>
                <a:gd name="T18" fmla="*/ 1 w 64"/>
                <a:gd name="T19" fmla="*/ 1 h 43"/>
                <a:gd name="T20" fmla="*/ 1 w 64"/>
                <a:gd name="T21" fmla="*/ 2 h 43"/>
                <a:gd name="T22" fmla="*/ 1 w 64"/>
                <a:gd name="T23" fmla="*/ 19 h 43"/>
                <a:gd name="T24" fmla="*/ 2 w 64"/>
                <a:gd name="T25" fmla="*/ 32 h 43"/>
                <a:gd name="T26" fmla="*/ 3 w 64"/>
                <a:gd name="T27" fmla="*/ 43 h 43"/>
                <a:gd name="T28" fmla="*/ 11 w 64"/>
                <a:gd name="T29" fmla="*/ 43 h 43"/>
                <a:gd name="T30" fmla="*/ 21 w 64"/>
                <a:gd name="T31" fmla="*/ 43 h 43"/>
                <a:gd name="T32" fmla="*/ 33 w 64"/>
                <a:gd name="T33" fmla="*/ 42 h 43"/>
                <a:gd name="T34" fmla="*/ 40 w 64"/>
                <a:gd name="T35" fmla="*/ 41 h 43"/>
                <a:gd name="T36" fmla="*/ 48 w 64"/>
                <a:gd name="T37" fmla="*/ 41 h 43"/>
                <a:gd name="T38" fmla="*/ 55 w 64"/>
                <a:gd name="T39" fmla="*/ 40 h 43"/>
                <a:gd name="T40" fmla="*/ 62 w 64"/>
                <a:gd name="T41" fmla="*/ 39 h 43"/>
                <a:gd name="T42" fmla="*/ 63 w 64"/>
                <a:gd name="T43" fmla="*/ 38 h 43"/>
                <a:gd name="T44" fmla="*/ 63 w 64"/>
                <a:gd name="T45" fmla="*/ 33 h 43"/>
                <a:gd name="T46" fmla="*/ 51 w 64"/>
                <a:gd name="T47" fmla="*/ 38 h 43"/>
                <a:gd name="T48" fmla="*/ 44 w 64"/>
                <a:gd name="T49" fmla="*/ 38 h 43"/>
                <a:gd name="T50" fmla="*/ 37 w 64"/>
                <a:gd name="T51" fmla="*/ 39 h 43"/>
                <a:gd name="T52" fmla="*/ 26 w 64"/>
                <a:gd name="T53" fmla="*/ 40 h 43"/>
                <a:gd name="T54" fmla="*/ 16 w 64"/>
                <a:gd name="T55" fmla="*/ 41 h 43"/>
                <a:gd name="T56" fmla="*/ 4 w 64"/>
                <a:gd name="T57" fmla="*/ 41 h 43"/>
                <a:gd name="T58" fmla="*/ 4 w 64"/>
                <a:gd name="T59" fmla="*/ 37 h 43"/>
                <a:gd name="T60" fmla="*/ 3 w 64"/>
                <a:gd name="T61" fmla="*/ 25 h 43"/>
                <a:gd name="T62" fmla="*/ 2 w 64"/>
                <a:gd name="T63" fmla="*/ 13 h 43"/>
                <a:gd name="T64" fmla="*/ 4 w 64"/>
                <a:gd name="T65" fmla="*/ 3 h 43"/>
                <a:gd name="T66" fmla="*/ 15 w 64"/>
                <a:gd name="T67" fmla="*/ 4 h 43"/>
                <a:gd name="T68" fmla="*/ 28 w 64"/>
                <a:gd name="T69" fmla="*/ 2 h 43"/>
                <a:gd name="T70" fmla="*/ 44 w 64"/>
                <a:gd name="T71" fmla="*/ 2 h 43"/>
                <a:gd name="T72" fmla="*/ 59 w 64"/>
                <a:gd name="T73" fmla="*/ 10 h 43"/>
                <a:gd name="T74" fmla="*/ 60 w 64"/>
                <a:gd name="T75" fmla="*/ 20 h 43"/>
                <a:gd name="T76" fmla="*/ 61 w 64"/>
                <a:gd name="T77" fmla="*/ 34 h 43"/>
                <a:gd name="T78" fmla="*/ 55 w 64"/>
                <a:gd name="T79" fmla="*/ 38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64" h="43">
                  <a:moveTo>
                    <a:pt x="63" y="33"/>
                  </a:moveTo>
                  <a:cubicBezTo>
                    <a:pt x="63" y="32"/>
                    <a:pt x="63" y="32"/>
                    <a:pt x="63" y="31"/>
                  </a:cubicBezTo>
                  <a:cubicBezTo>
                    <a:pt x="62" y="28"/>
                    <a:pt x="62" y="24"/>
                    <a:pt x="62" y="21"/>
                  </a:cubicBezTo>
                  <a:cubicBezTo>
                    <a:pt x="62" y="18"/>
                    <a:pt x="61" y="14"/>
                    <a:pt x="61" y="11"/>
                  </a:cubicBezTo>
                  <a:cubicBezTo>
                    <a:pt x="61" y="10"/>
                    <a:pt x="61" y="9"/>
                    <a:pt x="60" y="7"/>
                  </a:cubicBezTo>
                  <a:cubicBezTo>
                    <a:pt x="60" y="6"/>
                    <a:pt x="60" y="4"/>
                    <a:pt x="60" y="3"/>
                  </a:cubicBezTo>
                  <a:cubicBezTo>
                    <a:pt x="62" y="2"/>
                    <a:pt x="62" y="0"/>
                    <a:pt x="60" y="0"/>
                  </a:cubicBezTo>
                  <a:cubicBezTo>
                    <a:pt x="60" y="0"/>
                    <a:pt x="60" y="0"/>
                    <a:pt x="60" y="0"/>
                  </a:cubicBezTo>
                  <a:cubicBezTo>
                    <a:pt x="60" y="0"/>
                    <a:pt x="60" y="0"/>
                    <a:pt x="60" y="0"/>
                  </a:cubicBezTo>
                  <a:cubicBezTo>
                    <a:pt x="55" y="0"/>
                    <a:pt x="50" y="0"/>
                    <a:pt x="44" y="0"/>
                  </a:cubicBezTo>
                  <a:cubicBezTo>
                    <a:pt x="42" y="0"/>
                    <a:pt x="39" y="1"/>
                    <a:pt x="37" y="1"/>
                  </a:cubicBezTo>
                  <a:cubicBezTo>
                    <a:pt x="34" y="1"/>
                    <a:pt x="32" y="0"/>
                    <a:pt x="29" y="0"/>
                  </a:cubicBezTo>
                  <a:cubicBezTo>
                    <a:pt x="27" y="0"/>
                    <a:pt x="25" y="0"/>
                    <a:pt x="23" y="1"/>
                  </a:cubicBezTo>
                  <a:cubicBezTo>
                    <a:pt x="20" y="1"/>
                    <a:pt x="18" y="2"/>
                    <a:pt x="15" y="2"/>
                  </a:cubicBezTo>
                  <a:cubicBezTo>
                    <a:pt x="13" y="2"/>
                    <a:pt x="10" y="2"/>
                    <a:pt x="7" y="2"/>
                  </a:cubicBezTo>
                  <a:cubicBezTo>
                    <a:pt x="6" y="2"/>
                    <a:pt x="5" y="2"/>
                    <a:pt x="4" y="2"/>
                  </a:cubicBezTo>
                  <a:cubicBezTo>
                    <a:pt x="4" y="2"/>
                    <a:pt x="3" y="2"/>
                    <a:pt x="3" y="2"/>
                  </a:cubicBezTo>
                  <a:cubicBezTo>
                    <a:pt x="3" y="2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5"/>
                    <a:pt x="1" y="9"/>
                    <a:pt x="1" y="13"/>
                  </a:cubicBezTo>
                  <a:cubicBezTo>
                    <a:pt x="1" y="15"/>
                    <a:pt x="1" y="17"/>
                    <a:pt x="1" y="19"/>
                  </a:cubicBezTo>
                  <a:cubicBezTo>
                    <a:pt x="1" y="21"/>
                    <a:pt x="1" y="24"/>
                    <a:pt x="1" y="26"/>
                  </a:cubicBezTo>
                  <a:cubicBezTo>
                    <a:pt x="1" y="28"/>
                    <a:pt x="2" y="30"/>
                    <a:pt x="2" y="32"/>
                  </a:cubicBezTo>
                  <a:cubicBezTo>
                    <a:pt x="2" y="34"/>
                    <a:pt x="2" y="36"/>
                    <a:pt x="2" y="38"/>
                  </a:cubicBezTo>
                  <a:cubicBezTo>
                    <a:pt x="2" y="40"/>
                    <a:pt x="1" y="42"/>
                    <a:pt x="3" y="43"/>
                  </a:cubicBezTo>
                  <a:cubicBezTo>
                    <a:pt x="4" y="43"/>
                    <a:pt x="4" y="43"/>
                    <a:pt x="4" y="43"/>
                  </a:cubicBezTo>
                  <a:cubicBezTo>
                    <a:pt x="6" y="43"/>
                    <a:pt x="9" y="43"/>
                    <a:pt x="11" y="43"/>
                  </a:cubicBezTo>
                  <a:cubicBezTo>
                    <a:pt x="14" y="43"/>
                    <a:pt x="16" y="43"/>
                    <a:pt x="18" y="43"/>
                  </a:cubicBezTo>
                  <a:cubicBezTo>
                    <a:pt x="19" y="42"/>
                    <a:pt x="20" y="43"/>
                    <a:pt x="21" y="43"/>
                  </a:cubicBezTo>
                  <a:cubicBezTo>
                    <a:pt x="23" y="43"/>
                    <a:pt x="24" y="43"/>
                    <a:pt x="25" y="43"/>
                  </a:cubicBezTo>
                  <a:cubicBezTo>
                    <a:pt x="28" y="43"/>
                    <a:pt x="30" y="42"/>
                    <a:pt x="33" y="42"/>
                  </a:cubicBezTo>
                  <a:cubicBezTo>
                    <a:pt x="34" y="42"/>
                    <a:pt x="35" y="42"/>
                    <a:pt x="36" y="42"/>
                  </a:cubicBezTo>
                  <a:cubicBezTo>
                    <a:pt x="37" y="42"/>
                    <a:pt x="39" y="41"/>
                    <a:pt x="40" y="41"/>
                  </a:cubicBezTo>
                  <a:cubicBezTo>
                    <a:pt x="41" y="41"/>
                    <a:pt x="42" y="41"/>
                    <a:pt x="43" y="41"/>
                  </a:cubicBezTo>
                  <a:cubicBezTo>
                    <a:pt x="45" y="40"/>
                    <a:pt x="46" y="41"/>
                    <a:pt x="48" y="41"/>
                  </a:cubicBezTo>
                  <a:cubicBezTo>
                    <a:pt x="49" y="41"/>
                    <a:pt x="50" y="40"/>
                    <a:pt x="50" y="40"/>
                  </a:cubicBezTo>
                  <a:cubicBezTo>
                    <a:pt x="52" y="40"/>
                    <a:pt x="53" y="40"/>
                    <a:pt x="55" y="40"/>
                  </a:cubicBezTo>
                  <a:cubicBezTo>
                    <a:pt x="56" y="40"/>
                    <a:pt x="57" y="39"/>
                    <a:pt x="59" y="39"/>
                  </a:cubicBezTo>
                  <a:cubicBezTo>
                    <a:pt x="60" y="39"/>
                    <a:pt x="61" y="39"/>
                    <a:pt x="62" y="39"/>
                  </a:cubicBezTo>
                  <a:cubicBezTo>
                    <a:pt x="63" y="39"/>
                    <a:pt x="63" y="39"/>
                    <a:pt x="63" y="38"/>
                  </a:cubicBezTo>
                  <a:cubicBezTo>
                    <a:pt x="63" y="38"/>
                    <a:pt x="63" y="38"/>
                    <a:pt x="63" y="38"/>
                  </a:cubicBezTo>
                  <a:cubicBezTo>
                    <a:pt x="64" y="37"/>
                    <a:pt x="64" y="36"/>
                    <a:pt x="63" y="35"/>
                  </a:cubicBezTo>
                  <a:cubicBezTo>
                    <a:pt x="63" y="35"/>
                    <a:pt x="63" y="34"/>
                    <a:pt x="63" y="33"/>
                  </a:cubicBezTo>
                  <a:close/>
                  <a:moveTo>
                    <a:pt x="55" y="38"/>
                  </a:moveTo>
                  <a:cubicBezTo>
                    <a:pt x="54" y="38"/>
                    <a:pt x="53" y="38"/>
                    <a:pt x="51" y="38"/>
                  </a:cubicBezTo>
                  <a:cubicBezTo>
                    <a:pt x="50" y="38"/>
                    <a:pt x="49" y="38"/>
                    <a:pt x="48" y="38"/>
                  </a:cubicBezTo>
                  <a:cubicBezTo>
                    <a:pt x="47" y="38"/>
                    <a:pt x="45" y="38"/>
                    <a:pt x="44" y="38"/>
                  </a:cubicBezTo>
                  <a:cubicBezTo>
                    <a:pt x="43" y="38"/>
                    <a:pt x="42" y="39"/>
                    <a:pt x="40" y="39"/>
                  </a:cubicBezTo>
                  <a:cubicBezTo>
                    <a:pt x="39" y="39"/>
                    <a:pt x="38" y="39"/>
                    <a:pt x="37" y="39"/>
                  </a:cubicBezTo>
                  <a:cubicBezTo>
                    <a:pt x="35" y="40"/>
                    <a:pt x="34" y="40"/>
                    <a:pt x="33" y="40"/>
                  </a:cubicBezTo>
                  <a:cubicBezTo>
                    <a:pt x="30" y="40"/>
                    <a:pt x="28" y="40"/>
                    <a:pt x="26" y="40"/>
                  </a:cubicBezTo>
                  <a:cubicBezTo>
                    <a:pt x="23" y="40"/>
                    <a:pt x="21" y="40"/>
                    <a:pt x="18" y="40"/>
                  </a:cubicBezTo>
                  <a:cubicBezTo>
                    <a:pt x="18" y="41"/>
                    <a:pt x="17" y="41"/>
                    <a:pt x="16" y="41"/>
                  </a:cubicBezTo>
                  <a:cubicBezTo>
                    <a:pt x="15" y="41"/>
                    <a:pt x="13" y="41"/>
                    <a:pt x="12" y="41"/>
                  </a:cubicBezTo>
                  <a:cubicBezTo>
                    <a:pt x="9" y="41"/>
                    <a:pt x="7" y="41"/>
                    <a:pt x="4" y="41"/>
                  </a:cubicBezTo>
                  <a:cubicBezTo>
                    <a:pt x="4" y="41"/>
                    <a:pt x="4" y="40"/>
                    <a:pt x="4" y="40"/>
                  </a:cubicBezTo>
                  <a:cubicBezTo>
                    <a:pt x="4" y="39"/>
                    <a:pt x="4" y="38"/>
                    <a:pt x="4" y="37"/>
                  </a:cubicBezTo>
                  <a:cubicBezTo>
                    <a:pt x="3" y="35"/>
                    <a:pt x="4" y="33"/>
                    <a:pt x="3" y="31"/>
                  </a:cubicBezTo>
                  <a:cubicBezTo>
                    <a:pt x="3" y="29"/>
                    <a:pt x="3" y="27"/>
                    <a:pt x="3" y="25"/>
                  </a:cubicBezTo>
                  <a:cubicBezTo>
                    <a:pt x="3" y="23"/>
                    <a:pt x="3" y="21"/>
                    <a:pt x="3" y="19"/>
                  </a:cubicBezTo>
                  <a:cubicBezTo>
                    <a:pt x="3" y="17"/>
                    <a:pt x="3" y="15"/>
                    <a:pt x="2" y="13"/>
                  </a:cubicBezTo>
                  <a:cubicBezTo>
                    <a:pt x="2" y="9"/>
                    <a:pt x="3" y="6"/>
                    <a:pt x="2" y="3"/>
                  </a:cubicBezTo>
                  <a:cubicBezTo>
                    <a:pt x="3" y="3"/>
                    <a:pt x="3" y="3"/>
                    <a:pt x="4" y="3"/>
                  </a:cubicBezTo>
                  <a:cubicBezTo>
                    <a:pt x="5" y="3"/>
                    <a:pt x="6" y="3"/>
                    <a:pt x="8" y="4"/>
                  </a:cubicBezTo>
                  <a:cubicBezTo>
                    <a:pt x="10" y="4"/>
                    <a:pt x="12" y="4"/>
                    <a:pt x="15" y="4"/>
                  </a:cubicBezTo>
                  <a:cubicBezTo>
                    <a:pt x="17" y="4"/>
                    <a:pt x="19" y="3"/>
                    <a:pt x="21" y="3"/>
                  </a:cubicBezTo>
                  <a:cubicBezTo>
                    <a:pt x="24" y="2"/>
                    <a:pt x="26" y="3"/>
                    <a:pt x="28" y="2"/>
                  </a:cubicBezTo>
                  <a:cubicBezTo>
                    <a:pt x="31" y="2"/>
                    <a:pt x="33" y="2"/>
                    <a:pt x="36" y="3"/>
                  </a:cubicBezTo>
                  <a:cubicBezTo>
                    <a:pt x="39" y="3"/>
                    <a:pt x="41" y="2"/>
                    <a:pt x="44" y="2"/>
                  </a:cubicBezTo>
                  <a:cubicBezTo>
                    <a:pt x="49" y="2"/>
                    <a:pt x="54" y="3"/>
                    <a:pt x="59" y="3"/>
                  </a:cubicBezTo>
                  <a:cubicBezTo>
                    <a:pt x="59" y="5"/>
                    <a:pt x="58" y="8"/>
                    <a:pt x="59" y="10"/>
                  </a:cubicBezTo>
                  <a:cubicBezTo>
                    <a:pt x="60" y="12"/>
                    <a:pt x="59" y="14"/>
                    <a:pt x="60" y="15"/>
                  </a:cubicBezTo>
                  <a:cubicBezTo>
                    <a:pt x="60" y="17"/>
                    <a:pt x="60" y="18"/>
                    <a:pt x="60" y="20"/>
                  </a:cubicBezTo>
                  <a:cubicBezTo>
                    <a:pt x="61" y="23"/>
                    <a:pt x="60" y="26"/>
                    <a:pt x="61" y="30"/>
                  </a:cubicBezTo>
                  <a:cubicBezTo>
                    <a:pt x="61" y="31"/>
                    <a:pt x="61" y="33"/>
                    <a:pt x="61" y="34"/>
                  </a:cubicBezTo>
                  <a:cubicBezTo>
                    <a:pt x="61" y="35"/>
                    <a:pt x="62" y="36"/>
                    <a:pt x="62" y="37"/>
                  </a:cubicBezTo>
                  <a:cubicBezTo>
                    <a:pt x="60" y="37"/>
                    <a:pt x="58" y="37"/>
                    <a:pt x="55" y="3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7" name="Freeform 383"/>
            <p:cNvSpPr>
              <a:spLocks noEditPoints="1"/>
            </p:cNvSpPr>
            <p:nvPr/>
          </p:nvSpPr>
          <p:spPr bwMode="auto">
            <a:xfrm>
              <a:off x="3394" y="1592"/>
              <a:ext cx="19" cy="14"/>
            </a:xfrm>
            <a:custGeom>
              <a:avLst/>
              <a:gdLst>
                <a:gd name="T0" fmla="*/ 14 w 15"/>
                <a:gd name="T1" fmla="*/ 3 h 11"/>
                <a:gd name="T2" fmla="*/ 14 w 15"/>
                <a:gd name="T3" fmla="*/ 2 h 11"/>
                <a:gd name="T4" fmla="*/ 14 w 15"/>
                <a:gd name="T5" fmla="*/ 1 h 11"/>
                <a:gd name="T6" fmla="*/ 13 w 15"/>
                <a:gd name="T7" fmla="*/ 1 h 11"/>
                <a:gd name="T8" fmla="*/ 12 w 15"/>
                <a:gd name="T9" fmla="*/ 1 h 11"/>
                <a:gd name="T10" fmla="*/ 12 w 15"/>
                <a:gd name="T11" fmla="*/ 1 h 11"/>
                <a:gd name="T12" fmla="*/ 12 w 15"/>
                <a:gd name="T13" fmla="*/ 1 h 11"/>
                <a:gd name="T14" fmla="*/ 12 w 15"/>
                <a:gd name="T15" fmla="*/ 0 h 11"/>
                <a:gd name="T16" fmla="*/ 11 w 15"/>
                <a:gd name="T17" fmla="*/ 0 h 11"/>
                <a:gd name="T18" fmla="*/ 10 w 15"/>
                <a:gd name="T19" fmla="*/ 1 h 11"/>
                <a:gd name="T20" fmla="*/ 5 w 15"/>
                <a:gd name="T21" fmla="*/ 1 h 11"/>
                <a:gd name="T22" fmla="*/ 4 w 15"/>
                <a:gd name="T23" fmla="*/ 2 h 11"/>
                <a:gd name="T24" fmla="*/ 1 w 15"/>
                <a:gd name="T25" fmla="*/ 3 h 11"/>
                <a:gd name="T26" fmla="*/ 1 w 15"/>
                <a:gd name="T27" fmla="*/ 4 h 11"/>
                <a:gd name="T28" fmla="*/ 2 w 15"/>
                <a:gd name="T29" fmla="*/ 4 h 11"/>
                <a:gd name="T30" fmla="*/ 2 w 15"/>
                <a:gd name="T31" fmla="*/ 5 h 11"/>
                <a:gd name="T32" fmla="*/ 2 w 15"/>
                <a:gd name="T33" fmla="*/ 7 h 11"/>
                <a:gd name="T34" fmla="*/ 3 w 15"/>
                <a:gd name="T35" fmla="*/ 10 h 11"/>
                <a:gd name="T36" fmla="*/ 8 w 15"/>
                <a:gd name="T37" fmla="*/ 10 h 11"/>
                <a:gd name="T38" fmla="*/ 13 w 15"/>
                <a:gd name="T39" fmla="*/ 10 h 11"/>
                <a:gd name="T40" fmla="*/ 13 w 15"/>
                <a:gd name="T41" fmla="*/ 11 h 11"/>
                <a:gd name="T42" fmla="*/ 15 w 15"/>
                <a:gd name="T43" fmla="*/ 11 h 11"/>
                <a:gd name="T44" fmla="*/ 15 w 15"/>
                <a:gd name="T45" fmla="*/ 7 h 11"/>
                <a:gd name="T46" fmla="*/ 14 w 15"/>
                <a:gd name="T47" fmla="*/ 3 h 11"/>
                <a:gd name="T48" fmla="*/ 4 w 15"/>
                <a:gd name="T49" fmla="*/ 5 h 11"/>
                <a:gd name="T50" fmla="*/ 6 w 15"/>
                <a:gd name="T51" fmla="*/ 4 h 11"/>
                <a:gd name="T52" fmla="*/ 10 w 15"/>
                <a:gd name="T53" fmla="*/ 3 h 11"/>
                <a:gd name="T54" fmla="*/ 11 w 15"/>
                <a:gd name="T55" fmla="*/ 3 h 11"/>
                <a:gd name="T56" fmla="*/ 11 w 15"/>
                <a:gd name="T57" fmla="*/ 3 h 11"/>
                <a:gd name="T58" fmla="*/ 12 w 15"/>
                <a:gd name="T59" fmla="*/ 3 h 11"/>
                <a:gd name="T60" fmla="*/ 12 w 15"/>
                <a:gd name="T61" fmla="*/ 3 h 11"/>
                <a:gd name="T62" fmla="*/ 12 w 15"/>
                <a:gd name="T63" fmla="*/ 4 h 11"/>
                <a:gd name="T64" fmla="*/ 9 w 15"/>
                <a:gd name="T65" fmla="*/ 5 h 11"/>
                <a:gd name="T66" fmla="*/ 4 w 15"/>
                <a:gd name="T67" fmla="*/ 5 h 11"/>
                <a:gd name="T68" fmla="*/ 4 w 15"/>
                <a:gd name="T69" fmla="*/ 5 h 11"/>
                <a:gd name="T70" fmla="*/ 10 w 15"/>
                <a:gd name="T71" fmla="*/ 8 h 11"/>
                <a:gd name="T72" fmla="*/ 6 w 15"/>
                <a:gd name="T73" fmla="*/ 8 h 11"/>
                <a:gd name="T74" fmla="*/ 5 w 15"/>
                <a:gd name="T75" fmla="*/ 8 h 11"/>
                <a:gd name="T76" fmla="*/ 4 w 15"/>
                <a:gd name="T77" fmla="*/ 7 h 11"/>
                <a:gd name="T78" fmla="*/ 9 w 15"/>
                <a:gd name="T79" fmla="*/ 7 h 11"/>
                <a:gd name="T80" fmla="*/ 12 w 15"/>
                <a:gd name="T81" fmla="*/ 7 h 11"/>
                <a:gd name="T82" fmla="*/ 12 w 15"/>
                <a:gd name="T83" fmla="*/ 7 h 11"/>
                <a:gd name="T84" fmla="*/ 12 w 15"/>
                <a:gd name="T85" fmla="*/ 8 h 11"/>
                <a:gd name="T86" fmla="*/ 10 w 15"/>
                <a:gd name="T87" fmla="*/ 8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5" h="11">
                  <a:moveTo>
                    <a:pt x="14" y="3"/>
                  </a:moveTo>
                  <a:cubicBezTo>
                    <a:pt x="14" y="3"/>
                    <a:pt x="14" y="2"/>
                    <a:pt x="14" y="2"/>
                  </a:cubicBezTo>
                  <a:cubicBezTo>
                    <a:pt x="14" y="2"/>
                    <a:pt x="14" y="2"/>
                    <a:pt x="14" y="1"/>
                  </a:cubicBezTo>
                  <a:cubicBezTo>
                    <a:pt x="14" y="1"/>
                    <a:pt x="13" y="1"/>
                    <a:pt x="13" y="1"/>
                  </a:cubicBezTo>
                  <a:cubicBezTo>
                    <a:pt x="13" y="1"/>
                    <a:pt x="13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0"/>
                  </a:cubicBezTo>
                  <a:cubicBezTo>
                    <a:pt x="12" y="0"/>
                    <a:pt x="11" y="0"/>
                    <a:pt x="11" y="0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8" y="1"/>
                    <a:pt x="6" y="0"/>
                    <a:pt x="5" y="1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2" y="2"/>
                    <a:pt x="1" y="3"/>
                  </a:cubicBezTo>
                  <a:cubicBezTo>
                    <a:pt x="0" y="3"/>
                    <a:pt x="0" y="4"/>
                    <a:pt x="1" y="4"/>
                  </a:cubicBezTo>
                  <a:cubicBezTo>
                    <a:pt x="1" y="4"/>
                    <a:pt x="2" y="4"/>
                    <a:pt x="2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6"/>
                    <a:pt x="2" y="7"/>
                  </a:cubicBezTo>
                  <a:cubicBezTo>
                    <a:pt x="2" y="8"/>
                    <a:pt x="2" y="10"/>
                    <a:pt x="3" y="10"/>
                  </a:cubicBezTo>
                  <a:cubicBezTo>
                    <a:pt x="5" y="11"/>
                    <a:pt x="6" y="10"/>
                    <a:pt x="8" y="10"/>
                  </a:cubicBezTo>
                  <a:cubicBezTo>
                    <a:pt x="9" y="10"/>
                    <a:pt x="11" y="11"/>
                    <a:pt x="13" y="10"/>
                  </a:cubicBezTo>
                  <a:cubicBezTo>
                    <a:pt x="13" y="10"/>
                    <a:pt x="13" y="11"/>
                    <a:pt x="13" y="11"/>
                  </a:cubicBezTo>
                  <a:cubicBezTo>
                    <a:pt x="14" y="11"/>
                    <a:pt x="14" y="11"/>
                    <a:pt x="15" y="11"/>
                  </a:cubicBezTo>
                  <a:cubicBezTo>
                    <a:pt x="15" y="10"/>
                    <a:pt x="15" y="8"/>
                    <a:pt x="15" y="7"/>
                  </a:cubicBezTo>
                  <a:cubicBezTo>
                    <a:pt x="15" y="5"/>
                    <a:pt x="15" y="4"/>
                    <a:pt x="14" y="3"/>
                  </a:cubicBezTo>
                  <a:close/>
                  <a:moveTo>
                    <a:pt x="4" y="5"/>
                  </a:moveTo>
                  <a:cubicBezTo>
                    <a:pt x="4" y="5"/>
                    <a:pt x="5" y="4"/>
                    <a:pt x="6" y="4"/>
                  </a:cubicBezTo>
                  <a:cubicBezTo>
                    <a:pt x="7" y="4"/>
                    <a:pt x="8" y="4"/>
                    <a:pt x="10" y="3"/>
                  </a:cubicBezTo>
                  <a:cubicBezTo>
                    <a:pt x="10" y="3"/>
                    <a:pt x="11" y="3"/>
                    <a:pt x="11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3"/>
                    <a:pt x="12" y="3"/>
                    <a:pt x="12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1" y="4"/>
                    <a:pt x="10" y="4"/>
                    <a:pt x="9" y="5"/>
                  </a:cubicBezTo>
                  <a:cubicBezTo>
                    <a:pt x="7" y="5"/>
                    <a:pt x="5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lose/>
                  <a:moveTo>
                    <a:pt x="10" y="8"/>
                  </a:moveTo>
                  <a:cubicBezTo>
                    <a:pt x="8" y="8"/>
                    <a:pt x="7" y="8"/>
                    <a:pt x="6" y="8"/>
                  </a:cubicBezTo>
                  <a:cubicBezTo>
                    <a:pt x="6" y="8"/>
                    <a:pt x="5" y="9"/>
                    <a:pt x="5" y="8"/>
                  </a:cubicBezTo>
                  <a:cubicBezTo>
                    <a:pt x="5" y="8"/>
                    <a:pt x="4" y="7"/>
                    <a:pt x="4" y="7"/>
                  </a:cubicBezTo>
                  <a:cubicBezTo>
                    <a:pt x="6" y="7"/>
                    <a:pt x="7" y="7"/>
                    <a:pt x="9" y="7"/>
                  </a:cubicBezTo>
                  <a:cubicBezTo>
                    <a:pt x="10" y="7"/>
                    <a:pt x="11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7"/>
                    <a:pt x="12" y="7"/>
                    <a:pt x="12" y="8"/>
                  </a:cubicBezTo>
                  <a:cubicBezTo>
                    <a:pt x="12" y="8"/>
                    <a:pt x="11" y="8"/>
                    <a:pt x="10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8" name="Freeform 384"/>
            <p:cNvSpPr>
              <a:spLocks/>
            </p:cNvSpPr>
            <p:nvPr/>
          </p:nvSpPr>
          <p:spPr bwMode="auto">
            <a:xfrm>
              <a:off x="3395" y="1610"/>
              <a:ext cx="8" cy="6"/>
            </a:xfrm>
            <a:custGeom>
              <a:avLst/>
              <a:gdLst>
                <a:gd name="T0" fmla="*/ 4 w 6"/>
                <a:gd name="T1" fmla="*/ 1 h 5"/>
                <a:gd name="T2" fmla="*/ 3 w 6"/>
                <a:gd name="T3" fmla="*/ 1 h 5"/>
                <a:gd name="T4" fmla="*/ 2 w 6"/>
                <a:gd name="T5" fmla="*/ 0 h 5"/>
                <a:gd name="T6" fmla="*/ 0 w 6"/>
                <a:gd name="T7" fmla="*/ 1 h 5"/>
                <a:gd name="T8" fmla="*/ 1 w 6"/>
                <a:gd name="T9" fmla="*/ 4 h 5"/>
                <a:gd name="T10" fmla="*/ 5 w 6"/>
                <a:gd name="T11" fmla="*/ 2 h 5"/>
                <a:gd name="T12" fmla="*/ 4 w 6"/>
                <a:gd name="T13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5">
                  <a:moveTo>
                    <a:pt x="4" y="1"/>
                  </a:moveTo>
                  <a:cubicBezTo>
                    <a:pt x="4" y="1"/>
                    <a:pt x="3" y="1"/>
                    <a:pt x="3" y="1"/>
                  </a:cubicBezTo>
                  <a:cubicBezTo>
                    <a:pt x="3" y="1"/>
                    <a:pt x="2" y="0"/>
                    <a:pt x="2" y="0"/>
                  </a:cubicBezTo>
                  <a:cubicBezTo>
                    <a:pt x="1" y="0"/>
                    <a:pt x="1" y="1"/>
                    <a:pt x="0" y="1"/>
                  </a:cubicBezTo>
                  <a:cubicBezTo>
                    <a:pt x="0" y="2"/>
                    <a:pt x="0" y="3"/>
                    <a:pt x="1" y="4"/>
                  </a:cubicBezTo>
                  <a:cubicBezTo>
                    <a:pt x="2" y="5"/>
                    <a:pt x="5" y="4"/>
                    <a:pt x="5" y="2"/>
                  </a:cubicBezTo>
                  <a:cubicBezTo>
                    <a:pt x="6" y="1"/>
                    <a:pt x="5" y="1"/>
                    <a:pt x="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9" name="Freeform 385"/>
            <p:cNvSpPr>
              <a:spLocks/>
            </p:cNvSpPr>
            <p:nvPr/>
          </p:nvSpPr>
          <p:spPr bwMode="auto">
            <a:xfrm>
              <a:off x="3398" y="1616"/>
              <a:ext cx="4" cy="5"/>
            </a:xfrm>
            <a:custGeom>
              <a:avLst/>
              <a:gdLst>
                <a:gd name="T0" fmla="*/ 1 w 3"/>
                <a:gd name="T1" fmla="*/ 4 h 4"/>
                <a:gd name="T2" fmla="*/ 3 w 3"/>
                <a:gd name="T3" fmla="*/ 3 h 4"/>
                <a:gd name="T4" fmla="*/ 3 w 3"/>
                <a:gd name="T5" fmla="*/ 1 h 4"/>
                <a:gd name="T6" fmla="*/ 2 w 3"/>
                <a:gd name="T7" fmla="*/ 0 h 4"/>
                <a:gd name="T8" fmla="*/ 2 w 3"/>
                <a:gd name="T9" fmla="*/ 0 h 4"/>
                <a:gd name="T10" fmla="*/ 1 w 3"/>
                <a:gd name="T11" fmla="*/ 0 h 4"/>
                <a:gd name="T12" fmla="*/ 0 w 3"/>
                <a:gd name="T13" fmla="*/ 1 h 4"/>
                <a:gd name="T14" fmla="*/ 1 w 3"/>
                <a:gd name="T1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4">
                  <a:moveTo>
                    <a:pt x="1" y="4"/>
                  </a:moveTo>
                  <a:cubicBezTo>
                    <a:pt x="2" y="4"/>
                    <a:pt x="3" y="3"/>
                    <a:pt x="3" y="3"/>
                  </a:cubicBezTo>
                  <a:cubicBezTo>
                    <a:pt x="3" y="2"/>
                    <a:pt x="3" y="2"/>
                    <a:pt x="3" y="1"/>
                  </a:cubicBezTo>
                  <a:cubicBezTo>
                    <a:pt x="3" y="1"/>
                    <a:pt x="3" y="1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1" y="3"/>
                    <a:pt x="1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0" name="Freeform 386"/>
            <p:cNvSpPr>
              <a:spLocks/>
            </p:cNvSpPr>
            <p:nvPr/>
          </p:nvSpPr>
          <p:spPr bwMode="auto">
            <a:xfrm>
              <a:off x="3398" y="1624"/>
              <a:ext cx="4" cy="4"/>
            </a:xfrm>
            <a:custGeom>
              <a:avLst/>
              <a:gdLst>
                <a:gd name="T0" fmla="*/ 2 w 3"/>
                <a:gd name="T1" fmla="*/ 1 h 3"/>
                <a:gd name="T2" fmla="*/ 2 w 3"/>
                <a:gd name="T3" fmla="*/ 1 h 3"/>
                <a:gd name="T4" fmla="*/ 1 w 3"/>
                <a:gd name="T5" fmla="*/ 1 h 3"/>
                <a:gd name="T6" fmla="*/ 1 w 3"/>
                <a:gd name="T7" fmla="*/ 1 h 3"/>
                <a:gd name="T8" fmla="*/ 1 w 3"/>
                <a:gd name="T9" fmla="*/ 1 h 3"/>
                <a:gd name="T10" fmla="*/ 0 w 3"/>
                <a:gd name="T11" fmla="*/ 2 h 3"/>
                <a:gd name="T12" fmla="*/ 1 w 3"/>
                <a:gd name="T13" fmla="*/ 3 h 3"/>
                <a:gd name="T14" fmla="*/ 2 w 3"/>
                <a:gd name="T15" fmla="*/ 3 h 3"/>
                <a:gd name="T16" fmla="*/ 3 w 3"/>
                <a:gd name="T17" fmla="*/ 2 h 3"/>
                <a:gd name="T18" fmla="*/ 3 w 3"/>
                <a:gd name="T19" fmla="*/ 2 h 3"/>
                <a:gd name="T20" fmla="*/ 2 w 3"/>
                <a:gd name="T21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" h="3">
                  <a:moveTo>
                    <a:pt x="2" y="1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1" y="0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1" y="3"/>
                    <a:pt x="1" y="3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3" y="3"/>
                    <a:pt x="3" y="3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3" y="1"/>
                    <a:pt x="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1" name="Freeform 387"/>
            <p:cNvSpPr>
              <a:spLocks/>
            </p:cNvSpPr>
            <p:nvPr/>
          </p:nvSpPr>
          <p:spPr bwMode="auto">
            <a:xfrm>
              <a:off x="3384" y="1585"/>
              <a:ext cx="10" cy="4"/>
            </a:xfrm>
            <a:custGeom>
              <a:avLst/>
              <a:gdLst>
                <a:gd name="T0" fmla="*/ 5 w 8"/>
                <a:gd name="T1" fmla="*/ 0 h 3"/>
                <a:gd name="T2" fmla="*/ 1 w 8"/>
                <a:gd name="T3" fmla="*/ 0 h 3"/>
                <a:gd name="T4" fmla="*/ 1 w 8"/>
                <a:gd name="T5" fmla="*/ 2 h 3"/>
                <a:gd name="T6" fmla="*/ 5 w 8"/>
                <a:gd name="T7" fmla="*/ 2 h 3"/>
                <a:gd name="T8" fmla="*/ 7 w 8"/>
                <a:gd name="T9" fmla="*/ 2 h 3"/>
                <a:gd name="T10" fmla="*/ 7 w 8"/>
                <a:gd name="T11" fmla="*/ 1 h 3"/>
                <a:gd name="T12" fmla="*/ 5 w 8"/>
                <a:gd name="T1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3">
                  <a:moveTo>
                    <a:pt x="5" y="0"/>
                  </a:moveTo>
                  <a:cubicBezTo>
                    <a:pt x="4" y="0"/>
                    <a:pt x="2" y="0"/>
                    <a:pt x="1" y="0"/>
                  </a:cubicBezTo>
                  <a:cubicBezTo>
                    <a:pt x="0" y="0"/>
                    <a:pt x="0" y="2"/>
                    <a:pt x="1" y="2"/>
                  </a:cubicBezTo>
                  <a:cubicBezTo>
                    <a:pt x="2" y="2"/>
                    <a:pt x="3" y="2"/>
                    <a:pt x="5" y="2"/>
                  </a:cubicBezTo>
                  <a:cubicBezTo>
                    <a:pt x="6" y="2"/>
                    <a:pt x="7" y="3"/>
                    <a:pt x="7" y="2"/>
                  </a:cubicBezTo>
                  <a:cubicBezTo>
                    <a:pt x="7" y="2"/>
                    <a:pt x="8" y="1"/>
                    <a:pt x="7" y="1"/>
                  </a:cubicBezTo>
                  <a:cubicBezTo>
                    <a:pt x="7" y="0"/>
                    <a:pt x="6" y="0"/>
                    <a:pt x="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2" name="Freeform 388"/>
            <p:cNvSpPr>
              <a:spLocks/>
            </p:cNvSpPr>
            <p:nvPr/>
          </p:nvSpPr>
          <p:spPr bwMode="auto">
            <a:xfrm>
              <a:off x="3394" y="1586"/>
              <a:ext cx="13" cy="3"/>
            </a:xfrm>
            <a:custGeom>
              <a:avLst/>
              <a:gdLst>
                <a:gd name="T0" fmla="*/ 1 w 10"/>
                <a:gd name="T1" fmla="*/ 2 h 2"/>
                <a:gd name="T2" fmla="*/ 4 w 10"/>
                <a:gd name="T3" fmla="*/ 2 h 2"/>
                <a:gd name="T4" fmla="*/ 8 w 10"/>
                <a:gd name="T5" fmla="*/ 2 h 2"/>
                <a:gd name="T6" fmla="*/ 8 w 10"/>
                <a:gd name="T7" fmla="*/ 2 h 2"/>
                <a:gd name="T8" fmla="*/ 8 w 10"/>
                <a:gd name="T9" fmla="*/ 2 h 2"/>
                <a:gd name="T10" fmla="*/ 9 w 10"/>
                <a:gd name="T11" fmla="*/ 2 h 2"/>
                <a:gd name="T12" fmla="*/ 9 w 10"/>
                <a:gd name="T13" fmla="*/ 1 h 2"/>
                <a:gd name="T14" fmla="*/ 9 w 10"/>
                <a:gd name="T15" fmla="*/ 1 h 2"/>
                <a:gd name="T16" fmla="*/ 10 w 10"/>
                <a:gd name="T17" fmla="*/ 1 h 2"/>
                <a:gd name="T18" fmla="*/ 10 w 10"/>
                <a:gd name="T19" fmla="*/ 0 h 2"/>
                <a:gd name="T20" fmla="*/ 9 w 10"/>
                <a:gd name="T21" fmla="*/ 0 h 2"/>
                <a:gd name="T22" fmla="*/ 9 w 10"/>
                <a:gd name="T23" fmla="*/ 0 h 2"/>
                <a:gd name="T24" fmla="*/ 9 w 10"/>
                <a:gd name="T25" fmla="*/ 0 h 2"/>
                <a:gd name="T26" fmla="*/ 8 w 10"/>
                <a:gd name="T27" fmla="*/ 0 h 2"/>
                <a:gd name="T28" fmla="*/ 8 w 10"/>
                <a:gd name="T29" fmla="*/ 1 h 2"/>
                <a:gd name="T30" fmla="*/ 8 w 10"/>
                <a:gd name="T31" fmla="*/ 1 h 2"/>
                <a:gd name="T32" fmla="*/ 6 w 10"/>
                <a:gd name="T33" fmla="*/ 0 h 2"/>
                <a:gd name="T34" fmla="*/ 4 w 10"/>
                <a:gd name="T35" fmla="*/ 0 h 2"/>
                <a:gd name="T36" fmla="*/ 3 w 10"/>
                <a:gd name="T37" fmla="*/ 0 h 2"/>
                <a:gd name="T38" fmla="*/ 1 w 10"/>
                <a:gd name="T39" fmla="*/ 0 h 2"/>
                <a:gd name="T40" fmla="*/ 1 w 10"/>
                <a:gd name="T41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0" h="2">
                  <a:moveTo>
                    <a:pt x="1" y="2"/>
                  </a:moveTo>
                  <a:cubicBezTo>
                    <a:pt x="2" y="2"/>
                    <a:pt x="3" y="2"/>
                    <a:pt x="4" y="2"/>
                  </a:cubicBezTo>
                  <a:cubicBezTo>
                    <a:pt x="5" y="1"/>
                    <a:pt x="7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2"/>
                    <a:pt x="9" y="2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10" y="1"/>
                    <a:pt x="10" y="0"/>
                  </a:cubicBezTo>
                  <a:cubicBezTo>
                    <a:pt x="10" y="0"/>
                    <a:pt x="10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0"/>
                    <a:pt x="8" y="0"/>
                  </a:cubicBezTo>
                  <a:cubicBezTo>
                    <a:pt x="8" y="0"/>
                    <a:pt x="8" y="0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7" y="1"/>
                    <a:pt x="6" y="1"/>
                    <a:pt x="6" y="0"/>
                  </a:cubicBezTo>
                  <a:cubicBezTo>
                    <a:pt x="5" y="0"/>
                    <a:pt x="5" y="0"/>
                    <a:pt x="4" y="0"/>
                  </a:cubicBezTo>
                  <a:cubicBezTo>
                    <a:pt x="4" y="0"/>
                    <a:pt x="3" y="0"/>
                    <a:pt x="3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0" y="0"/>
                    <a:pt x="0" y="2"/>
                    <a:pt x="1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3" name="Freeform 389"/>
            <p:cNvSpPr>
              <a:spLocks noEditPoints="1"/>
            </p:cNvSpPr>
            <p:nvPr/>
          </p:nvSpPr>
          <p:spPr bwMode="auto">
            <a:xfrm>
              <a:off x="3379" y="1527"/>
              <a:ext cx="136" cy="137"/>
            </a:xfrm>
            <a:custGeom>
              <a:avLst/>
              <a:gdLst>
                <a:gd name="T0" fmla="*/ 66 w 108"/>
                <a:gd name="T1" fmla="*/ 12 h 109"/>
                <a:gd name="T2" fmla="*/ 35 w 108"/>
                <a:gd name="T3" fmla="*/ 64 h 109"/>
                <a:gd name="T4" fmla="*/ 34 w 108"/>
                <a:gd name="T5" fmla="*/ 75 h 109"/>
                <a:gd name="T6" fmla="*/ 32 w 108"/>
                <a:gd name="T7" fmla="*/ 51 h 109"/>
                <a:gd name="T8" fmla="*/ 30 w 108"/>
                <a:gd name="T9" fmla="*/ 30 h 109"/>
                <a:gd name="T10" fmla="*/ 25 w 108"/>
                <a:gd name="T11" fmla="*/ 24 h 109"/>
                <a:gd name="T12" fmla="*/ 14 w 108"/>
                <a:gd name="T13" fmla="*/ 23 h 109"/>
                <a:gd name="T14" fmla="*/ 30 w 108"/>
                <a:gd name="T15" fmla="*/ 7 h 109"/>
                <a:gd name="T16" fmla="*/ 53 w 108"/>
                <a:gd name="T17" fmla="*/ 11 h 109"/>
                <a:gd name="T18" fmla="*/ 12 w 108"/>
                <a:gd name="T19" fmla="*/ 17 h 109"/>
                <a:gd name="T20" fmla="*/ 1 w 108"/>
                <a:gd name="T21" fmla="*/ 31 h 109"/>
                <a:gd name="T22" fmla="*/ 51 w 108"/>
                <a:gd name="T23" fmla="*/ 69 h 109"/>
                <a:gd name="T24" fmla="*/ 69 w 108"/>
                <a:gd name="T25" fmla="*/ 84 h 109"/>
                <a:gd name="T26" fmla="*/ 31 w 108"/>
                <a:gd name="T27" fmla="*/ 88 h 109"/>
                <a:gd name="T28" fmla="*/ 24 w 108"/>
                <a:gd name="T29" fmla="*/ 107 h 109"/>
                <a:gd name="T30" fmla="*/ 76 w 108"/>
                <a:gd name="T31" fmla="*/ 87 h 109"/>
                <a:gd name="T32" fmla="*/ 101 w 108"/>
                <a:gd name="T33" fmla="*/ 88 h 109"/>
                <a:gd name="T34" fmla="*/ 103 w 108"/>
                <a:gd name="T35" fmla="*/ 102 h 109"/>
                <a:gd name="T36" fmla="*/ 80 w 108"/>
                <a:gd name="T37" fmla="*/ 73 h 109"/>
                <a:gd name="T38" fmla="*/ 106 w 108"/>
                <a:gd name="T39" fmla="*/ 60 h 109"/>
                <a:gd name="T40" fmla="*/ 30 w 108"/>
                <a:gd name="T41" fmla="*/ 60 h 109"/>
                <a:gd name="T42" fmla="*/ 11 w 108"/>
                <a:gd name="T43" fmla="*/ 80 h 109"/>
                <a:gd name="T44" fmla="*/ 22 w 108"/>
                <a:gd name="T45" fmla="*/ 71 h 109"/>
                <a:gd name="T46" fmla="*/ 4 w 108"/>
                <a:gd name="T47" fmla="*/ 78 h 109"/>
                <a:gd name="T48" fmla="*/ 7 w 108"/>
                <a:gd name="T49" fmla="*/ 56 h 109"/>
                <a:gd name="T50" fmla="*/ 15 w 108"/>
                <a:gd name="T51" fmla="*/ 43 h 109"/>
                <a:gd name="T52" fmla="*/ 4 w 108"/>
                <a:gd name="T53" fmla="*/ 30 h 109"/>
                <a:gd name="T54" fmla="*/ 27 w 108"/>
                <a:gd name="T55" fmla="*/ 36 h 109"/>
                <a:gd name="T56" fmla="*/ 7 w 108"/>
                <a:gd name="T57" fmla="*/ 36 h 109"/>
                <a:gd name="T58" fmla="*/ 8 w 108"/>
                <a:gd name="T59" fmla="*/ 41 h 109"/>
                <a:gd name="T60" fmla="*/ 70 w 108"/>
                <a:gd name="T61" fmla="*/ 93 h 109"/>
                <a:gd name="T62" fmla="*/ 72 w 108"/>
                <a:gd name="T63" fmla="*/ 103 h 109"/>
                <a:gd name="T64" fmla="*/ 66 w 108"/>
                <a:gd name="T65" fmla="*/ 97 h 109"/>
                <a:gd name="T66" fmla="*/ 63 w 108"/>
                <a:gd name="T67" fmla="*/ 97 h 109"/>
                <a:gd name="T68" fmla="*/ 58 w 108"/>
                <a:gd name="T69" fmla="*/ 90 h 109"/>
                <a:gd name="T70" fmla="*/ 49 w 108"/>
                <a:gd name="T71" fmla="*/ 100 h 109"/>
                <a:gd name="T72" fmla="*/ 58 w 108"/>
                <a:gd name="T73" fmla="*/ 92 h 109"/>
                <a:gd name="T74" fmla="*/ 47 w 108"/>
                <a:gd name="T75" fmla="*/ 97 h 109"/>
                <a:gd name="T76" fmla="*/ 40 w 108"/>
                <a:gd name="T77" fmla="*/ 94 h 109"/>
                <a:gd name="T78" fmla="*/ 34 w 108"/>
                <a:gd name="T79" fmla="*/ 102 h 109"/>
                <a:gd name="T80" fmla="*/ 36 w 108"/>
                <a:gd name="T81" fmla="*/ 102 h 109"/>
                <a:gd name="T82" fmla="*/ 37 w 108"/>
                <a:gd name="T83" fmla="*/ 92 h 109"/>
                <a:gd name="T84" fmla="*/ 29 w 108"/>
                <a:gd name="T85" fmla="*/ 96 h 109"/>
                <a:gd name="T86" fmla="*/ 56 w 108"/>
                <a:gd name="T87" fmla="*/ 107 h 109"/>
                <a:gd name="T88" fmla="*/ 73 w 108"/>
                <a:gd name="T89" fmla="*/ 100 h 109"/>
                <a:gd name="T90" fmla="*/ 80 w 108"/>
                <a:gd name="T91" fmla="*/ 103 h 109"/>
                <a:gd name="T92" fmla="*/ 92 w 108"/>
                <a:gd name="T93" fmla="*/ 89 h 109"/>
                <a:gd name="T94" fmla="*/ 83 w 108"/>
                <a:gd name="T95" fmla="*/ 98 h 109"/>
                <a:gd name="T96" fmla="*/ 79 w 108"/>
                <a:gd name="T97" fmla="*/ 91 h 109"/>
                <a:gd name="T98" fmla="*/ 74 w 108"/>
                <a:gd name="T99" fmla="*/ 90 h 109"/>
                <a:gd name="T100" fmla="*/ 103 w 108"/>
                <a:gd name="T101" fmla="*/ 89 h 109"/>
                <a:gd name="T102" fmla="*/ 94 w 108"/>
                <a:gd name="T103" fmla="*/ 106 h 109"/>
                <a:gd name="T104" fmla="*/ 103 w 108"/>
                <a:gd name="T105" fmla="*/ 97 h 109"/>
                <a:gd name="T106" fmla="*/ 44 w 108"/>
                <a:gd name="T107" fmla="*/ 15 h 109"/>
                <a:gd name="T108" fmla="*/ 65 w 108"/>
                <a:gd name="T109" fmla="*/ 65 h 109"/>
                <a:gd name="T110" fmla="*/ 49 w 108"/>
                <a:gd name="T111" fmla="*/ 62 h 109"/>
                <a:gd name="T112" fmla="*/ 48 w 108"/>
                <a:gd name="T113" fmla="*/ 17 h 109"/>
                <a:gd name="T114" fmla="*/ 70 w 108"/>
                <a:gd name="T115" fmla="*/ 16 h 109"/>
                <a:gd name="T116" fmla="*/ 98 w 108"/>
                <a:gd name="T117" fmla="*/ 16 h 109"/>
                <a:gd name="T118" fmla="*/ 102 w 108"/>
                <a:gd name="T119" fmla="*/ 39 h 109"/>
                <a:gd name="T120" fmla="*/ 103 w 108"/>
                <a:gd name="T121" fmla="*/ 14 h 109"/>
                <a:gd name="T122" fmla="*/ 105 w 108"/>
                <a:gd name="T123" fmla="*/ 47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08" h="109">
                  <a:moveTo>
                    <a:pt x="107" y="59"/>
                  </a:moveTo>
                  <a:cubicBezTo>
                    <a:pt x="108" y="59"/>
                    <a:pt x="108" y="57"/>
                    <a:pt x="107" y="57"/>
                  </a:cubicBezTo>
                  <a:cubicBezTo>
                    <a:pt x="107" y="57"/>
                    <a:pt x="107" y="56"/>
                    <a:pt x="107" y="56"/>
                  </a:cubicBezTo>
                  <a:cubicBezTo>
                    <a:pt x="107" y="54"/>
                    <a:pt x="106" y="51"/>
                    <a:pt x="107" y="49"/>
                  </a:cubicBezTo>
                  <a:cubicBezTo>
                    <a:pt x="107" y="45"/>
                    <a:pt x="107" y="41"/>
                    <a:pt x="107" y="37"/>
                  </a:cubicBezTo>
                  <a:cubicBezTo>
                    <a:pt x="106" y="35"/>
                    <a:pt x="105" y="33"/>
                    <a:pt x="106" y="31"/>
                  </a:cubicBezTo>
                  <a:cubicBezTo>
                    <a:pt x="106" y="30"/>
                    <a:pt x="106" y="29"/>
                    <a:pt x="106" y="27"/>
                  </a:cubicBezTo>
                  <a:cubicBezTo>
                    <a:pt x="106" y="24"/>
                    <a:pt x="106" y="21"/>
                    <a:pt x="106" y="17"/>
                  </a:cubicBezTo>
                  <a:cubicBezTo>
                    <a:pt x="107" y="17"/>
                    <a:pt x="106" y="15"/>
                    <a:pt x="106" y="14"/>
                  </a:cubicBezTo>
                  <a:cubicBezTo>
                    <a:pt x="106" y="14"/>
                    <a:pt x="106" y="14"/>
                    <a:pt x="106" y="13"/>
                  </a:cubicBezTo>
                  <a:cubicBezTo>
                    <a:pt x="106" y="13"/>
                    <a:pt x="106" y="12"/>
                    <a:pt x="106" y="12"/>
                  </a:cubicBezTo>
                  <a:cubicBezTo>
                    <a:pt x="104" y="11"/>
                    <a:pt x="102" y="12"/>
                    <a:pt x="100" y="12"/>
                  </a:cubicBezTo>
                  <a:cubicBezTo>
                    <a:pt x="98" y="12"/>
                    <a:pt x="95" y="12"/>
                    <a:pt x="93" y="12"/>
                  </a:cubicBezTo>
                  <a:cubicBezTo>
                    <a:pt x="90" y="11"/>
                    <a:pt x="87" y="12"/>
                    <a:pt x="84" y="12"/>
                  </a:cubicBezTo>
                  <a:cubicBezTo>
                    <a:pt x="84" y="12"/>
                    <a:pt x="84" y="12"/>
                    <a:pt x="84" y="12"/>
                  </a:cubicBezTo>
                  <a:cubicBezTo>
                    <a:pt x="81" y="11"/>
                    <a:pt x="77" y="11"/>
                    <a:pt x="74" y="11"/>
                  </a:cubicBezTo>
                  <a:cubicBezTo>
                    <a:pt x="73" y="11"/>
                    <a:pt x="72" y="12"/>
                    <a:pt x="71" y="12"/>
                  </a:cubicBezTo>
                  <a:cubicBezTo>
                    <a:pt x="69" y="12"/>
                    <a:pt x="67" y="12"/>
                    <a:pt x="66" y="12"/>
                  </a:cubicBezTo>
                  <a:cubicBezTo>
                    <a:pt x="65" y="12"/>
                    <a:pt x="64" y="12"/>
                    <a:pt x="63" y="12"/>
                  </a:cubicBezTo>
                  <a:cubicBezTo>
                    <a:pt x="62" y="13"/>
                    <a:pt x="60" y="13"/>
                    <a:pt x="58" y="13"/>
                  </a:cubicBezTo>
                  <a:cubicBezTo>
                    <a:pt x="55" y="12"/>
                    <a:pt x="52" y="12"/>
                    <a:pt x="49" y="12"/>
                  </a:cubicBezTo>
                  <a:cubicBezTo>
                    <a:pt x="48" y="12"/>
                    <a:pt x="47" y="12"/>
                    <a:pt x="46" y="13"/>
                  </a:cubicBezTo>
                  <a:cubicBezTo>
                    <a:pt x="45" y="13"/>
                    <a:pt x="43" y="13"/>
                    <a:pt x="42" y="13"/>
                  </a:cubicBezTo>
                  <a:cubicBezTo>
                    <a:pt x="41" y="13"/>
                    <a:pt x="39" y="13"/>
                    <a:pt x="38" y="13"/>
                  </a:cubicBezTo>
                  <a:cubicBezTo>
                    <a:pt x="37" y="14"/>
                    <a:pt x="37" y="14"/>
                    <a:pt x="36" y="15"/>
                  </a:cubicBezTo>
                  <a:cubicBezTo>
                    <a:pt x="36" y="15"/>
                    <a:pt x="36" y="15"/>
                    <a:pt x="36" y="15"/>
                  </a:cubicBezTo>
                  <a:cubicBezTo>
                    <a:pt x="36" y="15"/>
                    <a:pt x="36" y="15"/>
                    <a:pt x="36" y="15"/>
                  </a:cubicBezTo>
                  <a:cubicBezTo>
                    <a:pt x="36" y="15"/>
                    <a:pt x="36" y="15"/>
                    <a:pt x="35" y="15"/>
                  </a:cubicBezTo>
                  <a:cubicBezTo>
                    <a:pt x="35" y="16"/>
                    <a:pt x="34" y="16"/>
                    <a:pt x="34" y="16"/>
                  </a:cubicBezTo>
                  <a:cubicBezTo>
                    <a:pt x="33" y="17"/>
                    <a:pt x="32" y="18"/>
                    <a:pt x="33" y="19"/>
                  </a:cubicBezTo>
                  <a:cubicBezTo>
                    <a:pt x="33" y="19"/>
                    <a:pt x="33" y="20"/>
                    <a:pt x="33" y="20"/>
                  </a:cubicBezTo>
                  <a:cubicBezTo>
                    <a:pt x="33" y="20"/>
                    <a:pt x="33" y="21"/>
                    <a:pt x="33" y="22"/>
                  </a:cubicBezTo>
                  <a:cubicBezTo>
                    <a:pt x="33" y="24"/>
                    <a:pt x="33" y="26"/>
                    <a:pt x="33" y="28"/>
                  </a:cubicBezTo>
                  <a:cubicBezTo>
                    <a:pt x="33" y="32"/>
                    <a:pt x="33" y="36"/>
                    <a:pt x="33" y="41"/>
                  </a:cubicBezTo>
                  <a:cubicBezTo>
                    <a:pt x="34" y="45"/>
                    <a:pt x="34" y="49"/>
                    <a:pt x="34" y="53"/>
                  </a:cubicBezTo>
                  <a:cubicBezTo>
                    <a:pt x="34" y="57"/>
                    <a:pt x="35" y="60"/>
                    <a:pt x="35" y="64"/>
                  </a:cubicBezTo>
                  <a:cubicBezTo>
                    <a:pt x="35" y="64"/>
                    <a:pt x="35" y="65"/>
                    <a:pt x="35" y="65"/>
                  </a:cubicBezTo>
                  <a:cubicBezTo>
                    <a:pt x="36" y="65"/>
                    <a:pt x="36" y="65"/>
                    <a:pt x="36" y="65"/>
                  </a:cubicBezTo>
                  <a:cubicBezTo>
                    <a:pt x="36" y="65"/>
                    <a:pt x="36" y="66"/>
                    <a:pt x="36" y="66"/>
                  </a:cubicBezTo>
                  <a:cubicBezTo>
                    <a:pt x="36" y="66"/>
                    <a:pt x="36" y="66"/>
                    <a:pt x="36" y="66"/>
                  </a:cubicBezTo>
                  <a:cubicBezTo>
                    <a:pt x="36" y="66"/>
                    <a:pt x="36" y="66"/>
                    <a:pt x="36" y="65"/>
                  </a:cubicBezTo>
                  <a:cubicBezTo>
                    <a:pt x="37" y="66"/>
                    <a:pt x="37" y="66"/>
                    <a:pt x="38" y="66"/>
                  </a:cubicBezTo>
                  <a:cubicBezTo>
                    <a:pt x="39" y="66"/>
                    <a:pt x="40" y="65"/>
                    <a:pt x="41" y="65"/>
                  </a:cubicBezTo>
                  <a:cubicBezTo>
                    <a:pt x="44" y="65"/>
                    <a:pt x="46" y="64"/>
                    <a:pt x="49" y="65"/>
                  </a:cubicBezTo>
                  <a:cubicBezTo>
                    <a:pt x="49" y="65"/>
                    <a:pt x="49" y="65"/>
                    <a:pt x="49" y="65"/>
                  </a:cubicBezTo>
                  <a:cubicBezTo>
                    <a:pt x="49" y="66"/>
                    <a:pt x="50" y="67"/>
                    <a:pt x="50" y="68"/>
                  </a:cubicBezTo>
                  <a:cubicBezTo>
                    <a:pt x="50" y="68"/>
                    <a:pt x="49" y="68"/>
                    <a:pt x="49" y="68"/>
                  </a:cubicBezTo>
                  <a:cubicBezTo>
                    <a:pt x="47" y="69"/>
                    <a:pt x="46" y="70"/>
                    <a:pt x="45" y="71"/>
                  </a:cubicBezTo>
                  <a:cubicBezTo>
                    <a:pt x="43" y="72"/>
                    <a:pt x="42" y="73"/>
                    <a:pt x="40" y="74"/>
                  </a:cubicBezTo>
                  <a:cubicBezTo>
                    <a:pt x="39" y="75"/>
                    <a:pt x="37" y="76"/>
                    <a:pt x="35" y="77"/>
                  </a:cubicBezTo>
                  <a:cubicBezTo>
                    <a:pt x="35" y="77"/>
                    <a:pt x="34" y="78"/>
                    <a:pt x="34" y="78"/>
                  </a:cubicBezTo>
                  <a:cubicBezTo>
                    <a:pt x="34" y="78"/>
                    <a:pt x="34" y="78"/>
                    <a:pt x="34" y="77"/>
                  </a:cubicBezTo>
                  <a:cubicBezTo>
                    <a:pt x="35" y="77"/>
                    <a:pt x="35" y="76"/>
                    <a:pt x="35" y="75"/>
                  </a:cubicBezTo>
                  <a:cubicBezTo>
                    <a:pt x="35" y="75"/>
                    <a:pt x="34" y="75"/>
                    <a:pt x="34" y="75"/>
                  </a:cubicBezTo>
                  <a:cubicBezTo>
                    <a:pt x="34" y="74"/>
                    <a:pt x="34" y="73"/>
                    <a:pt x="34" y="73"/>
                  </a:cubicBezTo>
                  <a:cubicBezTo>
                    <a:pt x="34" y="72"/>
                    <a:pt x="33" y="72"/>
                    <a:pt x="33" y="72"/>
                  </a:cubicBezTo>
                  <a:cubicBezTo>
                    <a:pt x="33" y="72"/>
                    <a:pt x="33" y="71"/>
                    <a:pt x="33" y="71"/>
                  </a:cubicBezTo>
                  <a:cubicBezTo>
                    <a:pt x="33" y="70"/>
                    <a:pt x="34" y="68"/>
                    <a:pt x="33" y="67"/>
                  </a:cubicBezTo>
                  <a:cubicBezTo>
                    <a:pt x="33" y="67"/>
                    <a:pt x="33" y="67"/>
                    <a:pt x="32" y="67"/>
                  </a:cubicBezTo>
                  <a:cubicBezTo>
                    <a:pt x="33" y="67"/>
                    <a:pt x="33" y="66"/>
                    <a:pt x="33" y="65"/>
                  </a:cubicBezTo>
                  <a:cubicBezTo>
                    <a:pt x="33" y="65"/>
                    <a:pt x="32" y="64"/>
                    <a:pt x="32" y="64"/>
                  </a:cubicBezTo>
                  <a:cubicBezTo>
                    <a:pt x="32" y="64"/>
                    <a:pt x="33" y="63"/>
                    <a:pt x="33" y="63"/>
                  </a:cubicBezTo>
                  <a:cubicBezTo>
                    <a:pt x="32" y="62"/>
                    <a:pt x="32" y="61"/>
                    <a:pt x="32" y="60"/>
                  </a:cubicBezTo>
                  <a:cubicBezTo>
                    <a:pt x="32" y="60"/>
                    <a:pt x="32" y="60"/>
                    <a:pt x="32" y="60"/>
                  </a:cubicBezTo>
                  <a:cubicBezTo>
                    <a:pt x="32" y="58"/>
                    <a:pt x="33" y="57"/>
                    <a:pt x="33" y="56"/>
                  </a:cubicBezTo>
                  <a:cubicBezTo>
                    <a:pt x="33" y="55"/>
                    <a:pt x="32" y="55"/>
                    <a:pt x="32" y="56"/>
                  </a:cubicBezTo>
                  <a:cubicBezTo>
                    <a:pt x="32" y="55"/>
                    <a:pt x="32" y="55"/>
                    <a:pt x="32" y="55"/>
                  </a:cubicBezTo>
                  <a:cubicBezTo>
                    <a:pt x="32" y="55"/>
                    <a:pt x="32" y="55"/>
                    <a:pt x="32" y="55"/>
                  </a:cubicBezTo>
                  <a:cubicBezTo>
                    <a:pt x="32" y="55"/>
                    <a:pt x="32" y="54"/>
                    <a:pt x="32" y="54"/>
                  </a:cubicBezTo>
                  <a:cubicBezTo>
                    <a:pt x="33" y="54"/>
                    <a:pt x="33" y="54"/>
                    <a:pt x="32" y="53"/>
                  </a:cubicBezTo>
                  <a:cubicBezTo>
                    <a:pt x="33" y="53"/>
                    <a:pt x="33" y="52"/>
                    <a:pt x="33" y="51"/>
                  </a:cubicBezTo>
                  <a:cubicBezTo>
                    <a:pt x="33" y="50"/>
                    <a:pt x="32" y="50"/>
                    <a:pt x="32" y="51"/>
                  </a:cubicBezTo>
                  <a:cubicBezTo>
                    <a:pt x="31" y="52"/>
                    <a:pt x="31" y="53"/>
                    <a:pt x="30" y="54"/>
                  </a:cubicBezTo>
                  <a:cubicBezTo>
                    <a:pt x="30" y="54"/>
                    <a:pt x="30" y="55"/>
                    <a:pt x="30" y="55"/>
                  </a:cubicBezTo>
                  <a:cubicBezTo>
                    <a:pt x="30" y="55"/>
                    <a:pt x="30" y="55"/>
                    <a:pt x="30" y="55"/>
                  </a:cubicBezTo>
                  <a:cubicBezTo>
                    <a:pt x="30" y="55"/>
                    <a:pt x="30" y="54"/>
                    <a:pt x="30" y="54"/>
                  </a:cubicBezTo>
                  <a:cubicBezTo>
                    <a:pt x="30" y="53"/>
                    <a:pt x="30" y="51"/>
                    <a:pt x="30" y="50"/>
                  </a:cubicBezTo>
                  <a:cubicBezTo>
                    <a:pt x="30" y="49"/>
                    <a:pt x="30" y="48"/>
                    <a:pt x="30" y="47"/>
                  </a:cubicBezTo>
                  <a:cubicBezTo>
                    <a:pt x="31" y="46"/>
                    <a:pt x="31" y="45"/>
                    <a:pt x="31" y="44"/>
                  </a:cubicBezTo>
                  <a:cubicBezTo>
                    <a:pt x="31" y="43"/>
                    <a:pt x="30" y="43"/>
                    <a:pt x="30" y="43"/>
                  </a:cubicBezTo>
                  <a:cubicBezTo>
                    <a:pt x="30" y="43"/>
                    <a:pt x="31" y="42"/>
                    <a:pt x="31" y="42"/>
                  </a:cubicBezTo>
                  <a:cubicBezTo>
                    <a:pt x="31" y="41"/>
                    <a:pt x="31" y="40"/>
                    <a:pt x="31" y="39"/>
                  </a:cubicBezTo>
                  <a:cubicBezTo>
                    <a:pt x="31" y="38"/>
                    <a:pt x="30" y="38"/>
                    <a:pt x="30" y="39"/>
                  </a:cubicBezTo>
                  <a:cubicBezTo>
                    <a:pt x="30" y="40"/>
                    <a:pt x="30" y="41"/>
                    <a:pt x="29" y="41"/>
                  </a:cubicBezTo>
                  <a:cubicBezTo>
                    <a:pt x="29" y="41"/>
                    <a:pt x="29" y="41"/>
                    <a:pt x="29" y="40"/>
                  </a:cubicBezTo>
                  <a:cubicBezTo>
                    <a:pt x="29" y="40"/>
                    <a:pt x="29" y="40"/>
                    <a:pt x="29" y="40"/>
                  </a:cubicBezTo>
                  <a:cubicBezTo>
                    <a:pt x="30" y="39"/>
                    <a:pt x="30" y="38"/>
                    <a:pt x="31" y="37"/>
                  </a:cubicBezTo>
                  <a:cubicBezTo>
                    <a:pt x="31" y="36"/>
                    <a:pt x="30" y="36"/>
                    <a:pt x="30" y="36"/>
                  </a:cubicBezTo>
                  <a:cubicBezTo>
                    <a:pt x="31" y="34"/>
                    <a:pt x="31" y="32"/>
                    <a:pt x="30" y="32"/>
                  </a:cubicBezTo>
                  <a:cubicBezTo>
                    <a:pt x="30" y="31"/>
                    <a:pt x="30" y="31"/>
                    <a:pt x="30" y="30"/>
                  </a:cubicBezTo>
                  <a:cubicBezTo>
                    <a:pt x="30" y="30"/>
                    <a:pt x="30" y="29"/>
                    <a:pt x="30" y="29"/>
                  </a:cubicBezTo>
                  <a:cubicBezTo>
                    <a:pt x="30" y="29"/>
                    <a:pt x="30" y="28"/>
                    <a:pt x="30" y="27"/>
                  </a:cubicBezTo>
                  <a:cubicBezTo>
                    <a:pt x="30" y="27"/>
                    <a:pt x="30" y="26"/>
                    <a:pt x="31" y="26"/>
                  </a:cubicBezTo>
                  <a:cubicBezTo>
                    <a:pt x="31" y="25"/>
                    <a:pt x="31" y="24"/>
                    <a:pt x="31" y="24"/>
                  </a:cubicBezTo>
                  <a:cubicBezTo>
                    <a:pt x="31" y="24"/>
                    <a:pt x="31" y="23"/>
                    <a:pt x="31" y="23"/>
                  </a:cubicBezTo>
                  <a:cubicBezTo>
                    <a:pt x="30" y="23"/>
                    <a:pt x="29" y="24"/>
                    <a:pt x="29" y="24"/>
                  </a:cubicBezTo>
                  <a:cubicBezTo>
                    <a:pt x="28" y="25"/>
                    <a:pt x="28" y="25"/>
                    <a:pt x="28" y="25"/>
                  </a:cubicBezTo>
                  <a:cubicBezTo>
                    <a:pt x="28" y="25"/>
                    <a:pt x="28" y="25"/>
                    <a:pt x="28" y="25"/>
                  </a:cubicBezTo>
                  <a:cubicBezTo>
                    <a:pt x="28" y="24"/>
                    <a:pt x="28" y="24"/>
                    <a:pt x="29" y="23"/>
                  </a:cubicBezTo>
                  <a:cubicBezTo>
                    <a:pt x="29" y="22"/>
                    <a:pt x="28" y="22"/>
                    <a:pt x="27" y="23"/>
                  </a:cubicBezTo>
                  <a:cubicBezTo>
                    <a:pt x="27" y="23"/>
                    <a:pt x="27" y="24"/>
                    <a:pt x="27" y="24"/>
                  </a:cubicBezTo>
                  <a:cubicBezTo>
                    <a:pt x="27" y="24"/>
                    <a:pt x="26" y="24"/>
                    <a:pt x="26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3"/>
                    <a:pt x="26" y="23"/>
                    <a:pt x="26" y="22"/>
                  </a:cubicBezTo>
                  <a:cubicBezTo>
                    <a:pt x="26" y="22"/>
                    <a:pt x="25" y="22"/>
                    <a:pt x="25" y="22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3"/>
                    <a:pt x="24" y="23"/>
                    <a:pt x="24" y="22"/>
                  </a:cubicBezTo>
                  <a:cubicBezTo>
                    <a:pt x="23" y="22"/>
                    <a:pt x="22" y="22"/>
                    <a:pt x="22" y="21"/>
                  </a:cubicBezTo>
                  <a:cubicBezTo>
                    <a:pt x="21" y="21"/>
                    <a:pt x="21" y="22"/>
                    <a:pt x="21" y="22"/>
                  </a:cubicBezTo>
                  <a:cubicBezTo>
                    <a:pt x="21" y="22"/>
                    <a:pt x="21" y="22"/>
                    <a:pt x="20" y="23"/>
                  </a:cubicBezTo>
                  <a:cubicBezTo>
                    <a:pt x="20" y="23"/>
                    <a:pt x="20" y="23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3"/>
                    <a:pt x="18" y="22"/>
                    <a:pt x="18" y="21"/>
                  </a:cubicBezTo>
                  <a:cubicBezTo>
                    <a:pt x="17" y="21"/>
                    <a:pt x="16" y="21"/>
                    <a:pt x="16" y="21"/>
                  </a:cubicBezTo>
                  <a:cubicBezTo>
                    <a:pt x="16" y="22"/>
                    <a:pt x="16" y="23"/>
                    <a:pt x="16" y="23"/>
                  </a:cubicBezTo>
                  <a:cubicBezTo>
                    <a:pt x="15" y="23"/>
                    <a:pt x="15" y="24"/>
                    <a:pt x="15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4" y="24"/>
                    <a:pt x="14" y="24"/>
                    <a:pt x="14" y="24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4" y="22"/>
                    <a:pt x="14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0"/>
                    <a:pt x="13" y="20"/>
                    <a:pt x="14" y="20"/>
                  </a:cubicBezTo>
                  <a:cubicBezTo>
                    <a:pt x="14" y="20"/>
                    <a:pt x="14" y="20"/>
                    <a:pt x="14" y="19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5" y="19"/>
                    <a:pt x="16" y="19"/>
                    <a:pt x="16" y="18"/>
                  </a:cubicBezTo>
                  <a:cubicBezTo>
                    <a:pt x="17" y="18"/>
                    <a:pt x="18" y="17"/>
                    <a:pt x="18" y="16"/>
                  </a:cubicBezTo>
                  <a:cubicBezTo>
                    <a:pt x="19" y="16"/>
                    <a:pt x="19" y="17"/>
                    <a:pt x="19" y="17"/>
                  </a:cubicBezTo>
                  <a:cubicBezTo>
                    <a:pt x="19" y="17"/>
                    <a:pt x="19" y="17"/>
                    <a:pt x="19" y="16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0" y="15"/>
                    <a:pt x="21" y="15"/>
                    <a:pt x="21" y="15"/>
                  </a:cubicBezTo>
                  <a:cubicBezTo>
                    <a:pt x="22" y="15"/>
                    <a:pt x="22" y="14"/>
                    <a:pt x="23" y="14"/>
                  </a:cubicBezTo>
                  <a:cubicBezTo>
                    <a:pt x="23" y="14"/>
                    <a:pt x="24" y="13"/>
                    <a:pt x="24" y="13"/>
                  </a:cubicBezTo>
                  <a:cubicBezTo>
                    <a:pt x="24" y="13"/>
                    <a:pt x="25" y="13"/>
                    <a:pt x="25" y="13"/>
                  </a:cubicBezTo>
                  <a:cubicBezTo>
                    <a:pt x="25" y="13"/>
                    <a:pt x="26" y="12"/>
                    <a:pt x="26" y="12"/>
                  </a:cubicBezTo>
                  <a:cubicBezTo>
                    <a:pt x="26" y="11"/>
                    <a:pt x="27" y="11"/>
                    <a:pt x="27" y="10"/>
                  </a:cubicBezTo>
                  <a:cubicBezTo>
                    <a:pt x="28" y="10"/>
                    <a:pt x="28" y="10"/>
                    <a:pt x="28" y="10"/>
                  </a:cubicBezTo>
                  <a:cubicBezTo>
                    <a:pt x="29" y="9"/>
                    <a:pt x="29" y="8"/>
                    <a:pt x="30" y="7"/>
                  </a:cubicBezTo>
                  <a:cubicBezTo>
                    <a:pt x="30" y="6"/>
                    <a:pt x="30" y="6"/>
                    <a:pt x="31" y="6"/>
                  </a:cubicBezTo>
                  <a:cubicBezTo>
                    <a:pt x="31" y="6"/>
                    <a:pt x="31" y="6"/>
                    <a:pt x="31" y="6"/>
                  </a:cubicBezTo>
                  <a:cubicBezTo>
                    <a:pt x="31" y="7"/>
                    <a:pt x="31" y="7"/>
                    <a:pt x="31" y="7"/>
                  </a:cubicBezTo>
                  <a:cubicBezTo>
                    <a:pt x="32" y="7"/>
                    <a:pt x="32" y="7"/>
                    <a:pt x="32" y="7"/>
                  </a:cubicBezTo>
                  <a:cubicBezTo>
                    <a:pt x="32" y="7"/>
                    <a:pt x="33" y="7"/>
                    <a:pt x="33" y="6"/>
                  </a:cubicBezTo>
                  <a:cubicBezTo>
                    <a:pt x="33" y="5"/>
                    <a:pt x="33" y="5"/>
                    <a:pt x="33" y="4"/>
                  </a:cubicBezTo>
                  <a:cubicBezTo>
                    <a:pt x="33" y="4"/>
                    <a:pt x="33" y="4"/>
                    <a:pt x="33" y="4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4" y="3"/>
                    <a:pt x="36" y="3"/>
                    <a:pt x="37" y="4"/>
                  </a:cubicBezTo>
                  <a:cubicBezTo>
                    <a:pt x="39" y="4"/>
                    <a:pt x="41" y="4"/>
                    <a:pt x="43" y="4"/>
                  </a:cubicBezTo>
                  <a:cubicBezTo>
                    <a:pt x="45" y="4"/>
                    <a:pt x="47" y="4"/>
                    <a:pt x="48" y="3"/>
                  </a:cubicBezTo>
                  <a:cubicBezTo>
                    <a:pt x="49" y="3"/>
                    <a:pt x="50" y="3"/>
                    <a:pt x="51" y="3"/>
                  </a:cubicBezTo>
                  <a:cubicBezTo>
                    <a:pt x="51" y="3"/>
                    <a:pt x="51" y="4"/>
                    <a:pt x="51" y="5"/>
                  </a:cubicBezTo>
                  <a:cubicBezTo>
                    <a:pt x="49" y="7"/>
                    <a:pt x="47" y="9"/>
                    <a:pt x="45" y="12"/>
                  </a:cubicBezTo>
                  <a:cubicBezTo>
                    <a:pt x="45" y="12"/>
                    <a:pt x="45" y="12"/>
                    <a:pt x="46" y="12"/>
                  </a:cubicBezTo>
                  <a:cubicBezTo>
                    <a:pt x="48" y="11"/>
                    <a:pt x="49" y="9"/>
                    <a:pt x="51" y="8"/>
                  </a:cubicBezTo>
                  <a:cubicBezTo>
                    <a:pt x="51" y="9"/>
                    <a:pt x="51" y="11"/>
                    <a:pt x="53" y="11"/>
                  </a:cubicBezTo>
                  <a:cubicBezTo>
                    <a:pt x="53" y="12"/>
                    <a:pt x="54" y="11"/>
                    <a:pt x="54" y="11"/>
                  </a:cubicBezTo>
                  <a:cubicBezTo>
                    <a:pt x="54" y="9"/>
                    <a:pt x="53" y="8"/>
                    <a:pt x="53" y="7"/>
                  </a:cubicBezTo>
                  <a:cubicBezTo>
                    <a:pt x="53" y="6"/>
                    <a:pt x="53" y="6"/>
                    <a:pt x="53" y="5"/>
                  </a:cubicBezTo>
                  <a:cubicBezTo>
                    <a:pt x="53" y="5"/>
                    <a:pt x="53" y="5"/>
                    <a:pt x="53" y="5"/>
                  </a:cubicBezTo>
                  <a:cubicBezTo>
                    <a:pt x="54" y="4"/>
                    <a:pt x="53" y="4"/>
                    <a:pt x="53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4" y="2"/>
                    <a:pt x="54" y="2"/>
                    <a:pt x="53" y="2"/>
                  </a:cubicBezTo>
                  <a:cubicBezTo>
                    <a:pt x="53" y="1"/>
                    <a:pt x="53" y="1"/>
                    <a:pt x="53" y="1"/>
                  </a:cubicBezTo>
                  <a:cubicBezTo>
                    <a:pt x="52" y="0"/>
                    <a:pt x="50" y="0"/>
                    <a:pt x="49" y="0"/>
                  </a:cubicBezTo>
                  <a:cubicBezTo>
                    <a:pt x="47" y="1"/>
                    <a:pt x="45" y="1"/>
                    <a:pt x="43" y="1"/>
                  </a:cubicBezTo>
                  <a:cubicBezTo>
                    <a:pt x="41" y="1"/>
                    <a:pt x="39" y="2"/>
                    <a:pt x="38" y="1"/>
                  </a:cubicBezTo>
                  <a:cubicBezTo>
                    <a:pt x="36" y="1"/>
                    <a:pt x="34" y="1"/>
                    <a:pt x="32" y="1"/>
                  </a:cubicBezTo>
                  <a:cubicBezTo>
                    <a:pt x="31" y="1"/>
                    <a:pt x="31" y="2"/>
                    <a:pt x="31" y="2"/>
                  </a:cubicBezTo>
                  <a:cubicBezTo>
                    <a:pt x="31" y="2"/>
                    <a:pt x="31" y="2"/>
                    <a:pt x="31" y="3"/>
                  </a:cubicBezTo>
                  <a:cubicBezTo>
                    <a:pt x="31" y="3"/>
                    <a:pt x="31" y="3"/>
                    <a:pt x="31" y="3"/>
                  </a:cubicBezTo>
                  <a:cubicBezTo>
                    <a:pt x="29" y="4"/>
                    <a:pt x="28" y="5"/>
                    <a:pt x="26" y="7"/>
                  </a:cubicBezTo>
                  <a:cubicBezTo>
                    <a:pt x="24" y="8"/>
                    <a:pt x="21" y="10"/>
                    <a:pt x="19" y="12"/>
                  </a:cubicBezTo>
                  <a:cubicBezTo>
                    <a:pt x="17" y="13"/>
                    <a:pt x="14" y="15"/>
                    <a:pt x="12" y="17"/>
                  </a:cubicBezTo>
                  <a:cubicBezTo>
                    <a:pt x="11" y="18"/>
                    <a:pt x="10" y="19"/>
                    <a:pt x="8" y="20"/>
                  </a:cubicBezTo>
                  <a:cubicBezTo>
                    <a:pt x="8" y="20"/>
                    <a:pt x="7" y="20"/>
                    <a:pt x="7" y="20"/>
                  </a:cubicBezTo>
                  <a:cubicBezTo>
                    <a:pt x="7" y="20"/>
                    <a:pt x="6" y="21"/>
                    <a:pt x="6" y="21"/>
                  </a:cubicBezTo>
                  <a:cubicBezTo>
                    <a:pt x="6" y="21"/>
                    <a:pt x="6" y="21"/>
                    <a:pt x="5" y="21"/>
                  </a:cubicBezTo>
                  <a:cubicBezTo>
                    <a:pt x="5" y="21"/>
                    <a:pt x="4" y="21"/>
                    <a:pt x="4" y="22"/>
                  </a:cubicBezTo>
                  <a:cubicBezTo>
                    <a:pt x="4" y="21"/>
                    <a:pt x="4" y="22"/>
                    <a:pt x="4" y="22"/>
                  </a:cubicBezTo>
                  <a:cubicBezTo>
                    <a:pt x="4" y="23"/>
                    <a:pt x="4" y="23"/>
                    <a:pt x="4" y="23"/>
                  </a:cubicBezTo>
                  <a:cubicBezTo>
                    <a:pt x="4" y="23"/>
                    <a:pt x="4" y="23"/>
                    <a:pt x="4" y="24"/>
                  </a:cubicBezTo>
                  <a:cubicBezTo>
                    <a:pt x="4" y="24"/>
                    <a:pt x="4" y="24"/>
                    <a:pt x="4" y="24"/>
                  </a:cubicBezTo>
                  <a:cubicBezTo>
                    <a:pt x="4" y="24"/>
                    <a:pt x="4" y="24"/>
                    <a:pt x="4" y="24"/>
                  </a:cubicBezTo>
                  <a:cubicBezTo>
                    <a:pt x="3" y="24"/>
                    <a:pt x="3" y="24"/>
                    <a:pt x="3" y="24"/>
                  </a:cubicBezTo>
                  <a:cubicBezTo>
                    <a:pt x="3" y="24"/>
                    <a:pt x="2" y="24"/>
                    <a:pt x="2" y="24"/>
                  </a:cubicBezTo>
                  <a:cubicBezTo>
                    <a:pt x="2" y="24"/>
                    <a:pt x="2" y="24"/>
                    <a:pt x="2" y="25"/>
                  </a:cubicBezTo>
                  <a:cubicBezTo>
                    <a:pt x="2" y="25"/>
                    <a:pt x="2" y="25"/>
                    <a:pt x="2" y="25"/>
                  </a:cubicBezTo>
                  <a:cubicBezTo>
                    <a:pt x="1" y="26"/>
                    <a:pt x="1" y="26"/>
                    <a:pt x="1" y="26"/>
                  </a:cubicBezTo>
                  <a:cubicBezTo>
                    <a:pt x="0" y="27"/>
                    <a:pt x="1" y="27"/>
                    <a:pt x="1" y="27"/>
                  </a:cubicBezTo>
                  <a:cubicBezTo>
                    <a:pt x="1" y="27"/>
                    <a:pt x="1" y="27"/>
                    <a:pt x="1" y="28"/>
                  </a:cubicBezTo>
                  <a:cubicBezTo>
                    <a:pt x="1" y="29"/>
                    <a:pt x="1" y="30"/>
                    <a:pt x="1" y="31"/>
                  </a:cubicBezTo>
                  <a:cubicBezTo>
                    <a:pt x="0" y="33"/>
                    <a:pt x="0" y="35"/>
                    <a:pt x="0" y="37"/>
                  </a:cubicBezTo>
                  <a:cubicBezTo>
                    <a:pt x="1" y="42"/>
                    <a:pt x="0" y="47"/>
                    <a:pt x="0" y="52"/>
                  </a:cubicBezTo>
                  <a:cubicBezTo>
                    <a:pt x="0" y="55"/>
                    <a:pt x="0" y="57"/>
                    <a:pt x="0" y="60"/>
                  </a:cubicBezTo>
                  <a:cubicBezTo>
                    <a:pt x="0" y="62"/>
                    <a:pt x="0" y="65"/>
                    <a:pt x="0" y="68"/>
                  </a:cubicBezTo>
                  <a:cubicBezTo>
                    <a:pt x="0" y="70"/>
                    <a:pt x="1" y="72"/>
                    <a:pt x="1" y="74"/>
                  </a:cubicBezTo>
                  <a:cubicBezTo>
                    <a:pt x="2" y="77"/>
                    <a:pt x="2" y="79"/>
                    <a:pt x="3" y="81"/>
                  </a:cubicBezTo>
                  <a:cubicBezTo>
                    <a:pt x="3" y="82"/>
                    <a:pt x="4" y="82"/>
                    <a:pt x="4" y="82"/>
                  </a:cubicBezTo>
                  <a:cubicBezTo>
                    <a:pt x="5" y="82"/>
                    <a:pt x="5" y="82"/>
                    <a:pt x="6" y="82"/>
                  </a:cubicBezTo>
                  <a:cubicBezTo>
                    <a:pt x="7" y="82"/>
                    <a:pt x="8" y="82"/>
                    <a:pt x="9" y="82"/>
                  </a:cubicBezTo>
                  <a:cubicBezTo>
                    <a:pt x="12" y="83"/>
                    <a:pt x="15" y="83"/>
                    <a:pt x="18" y="83"/>
                  </a:cubicBezTo>
                  <a:cubicBezTo>
                    <a:pt x="21" y="84"/>
                    <a:pt x="24" y="84"/>
                    <a:pt x="27" y="83"/>
                  </a:cubicBezTo>
                  <a:cubicBezTo>
                    <a:pt x="29" y="83"/>
                    <a:pt x="33" y="83"/>
                    <a:pt x="35" y="81"/>
                  </a:cubicBezTo>
                  <a:cubicBezTo>
                    <a:pt x="35" y="81"/>
                    <a:pt x="35" y="80"/>
                    <a:pt x="34" y="80"/>
                  </a:cubicBezTo>
                  <a:cubicBezTo>
                    <a:pt x="35" y="80"/>
                    <a:pt x="35" y="80"/>
                    <a:pt x="35" y="80"/>
                  </a:cubicBezTo>
                  <a:cubicBezTo>
                    <a:pt x="37" y="79"/>
                    <a:pt x="39" y="78"/>
                    <a:pt x="40" y="77"/>
                  </a:cubicBezTo>
                  <a:cubicBezTo>
                    <a:pt x="44" y="75"/>
                    <a:pt x="47" y="72"/>
                    <a:pt x="50" y="69"/>
                  </a:cubicBezTo>
                  <a:cubicBezTo>
                    <a:pt x="50" y="69"/>
                    <a:pt x="50" y="69"/>
                    <a:pt x="50" y="69"/>
                  </a:cubicBezTo>
                  <a:cubicBezTo>
                    <a:pt x="50" y="70"/>
                    <a:pt x="51" y="70"/>
                    <a:pt x="51" y="69"/>
                  </a:cubicBezTo>
                  <a:cubicBezTo>
                    <a:pt x="51" y="68"/>
                    <a:pt x="51" y="67"/>
                    <a:pt x="51" y="66"/>
                  </a:cubicBezTo>
                  <a:cubicBezTo>
                    <a:pt x="51" y="66"/>
                    <a:pt x="51" y="65"/>
                    <a:pt x="51" y="65"/>
                  </a:cubicBezTo>
                  <a:cubicBezTo>
                    <a:pt x="53" y="65"/>
                    <a:pt x="55" y="65"/>
                    <a:pt x="57" y="65"/>
                  </a:cubicBezTo>
                  <a:cubicBezTo>
                    <a:pt x="59" y="65"/>
                    <a:pt x="61" y="65"/>
                    <a:pt x="63" y="65"/>
                  </a:cubicBezTo>
                  <a:cubicBezTo>
                    <a:pt x="63" y="66"/>
                    <a:pt x="63" y="67"/>
                    <a:pt x="63" y="68"/>
                  </a:cubicBezTo>
                  <a:cubicBezTo>
                    <a:pt x="64" y="69"/>
                    <a:pt x="64" y="71"/>
                    <a:pt x="63" y="73"/>
                  </a:cubicBezTo>
                  <a:cubicBezTo>
                    <a:pt x="63" y="75"/>
                    <a:pt x="62" y="76"/>
                    <a:pt x="60" y="77"/>
                  </a:cubicBezTo>
                  <a:cubicBezTo>
                    <a:pt x="59" y="78"/>
                    <a:pt x="58" y="78"/>
                    <a:pt x="57" y="78"/>
                  </a:cubicBezTo>
                  <a:cubicBezTo>
                    <a:pt x="57" y="79"/>
                    <a:pt x="56" y="79"/>
                    <a:pt x="55" y="80"/>
                  </a:cubicBezTo>
                  <a:cubicBezTo>
                    <a:pt x="55" y="79"/>
                    <a:pt x="54" y="79"/>
                    <a:pt x="54" y="80"/>
                  </a:cubicBezTo>
                  <a:cubicBezTo>
                    <a:pt x="53" y="82"/>
                    <a:pt x="53" y="84"/>
                    <a:pt x="55" y="85"/>
                  </a:cubicBezTo>
                  <a:cubicBezTo>
                    <a:pt x="56" y="85"/>
                    <a:pt x="56" y="85"/>
                    <a:pt x="57" y="85"/>
                  </a:cubicBezTo>
                  <a:cubicBezTo>
                    <a:pt x="58" y="84"/>
                    <a:pt x="59" y="85"/>
                    <a:pt x="60" y="84"/>
                  </a:cubicBezTo>
                  <a:cubicBezTo>
                    <a:pt x="62" y="84"/>
                    <a:pt x="62" y="84"/>
                    <a:pt x="64" y="84"/>
                  </a:cubicBezTo>
                  <a:cubicBezTo>
                    <a:pt x="65" y="84"/>
                    <a:pt x="66" y="84"/>
                    <a:pt x="67" y="84"/>
                  </a:cubicBezTo>
                  <a:cubicBezTo>
                    <a:pt x="67" y="84"/>
                    <a:pt x="68" y="84"/>
                    <a:pt x="68" y="83"/>
                  </a:cubicBezTo>
                  <a:cubicBezTo>
                    <a:pt x="68" y="83"/>
                    <a:pt x="68" y="83"/>
                    <a:pt x="68" y="83"/>
                  </a:cubicBezTo>
                  <a:cubicBezTo>
                    <a:pt x="68" y="84"/>
                    <a:pt x="68" y="84"/>
                    <a:pt x="69" y="84"/>
                  </a:cubicBezTo>
                  <a:cubicBezTo>
                    <a:pt x="69" y="84"/>
                    <a:pt x="69" y="84"/>
                    <a:pt x="69" y="84"/>
                  </a:cubicBezTo>
                  <a:cubicBezTo>
                    <a:pt x="70" y="84"/>
                    <a:pt x="70" y="84"/>
                    <a:pt x="70" y="83"/>
                  </a:cubicBezTo>
                  <a:cubicBezTo>
                    <a:pt x="70" y="83"/>
                    <a:pt x="70" y="83"/>
                    <a:pt x="70" y="83"/>
                  </a:cubicBezTo>
                  <a:cubicBezTo>
                    <a:pt x="71" y="83"/>
                    <a:pt x="71" y="82"/>
                    <a:pt x="71" y="82"/>
                  </a:cubicBezTo>
                  <a:cubicBezTo>
                    <a:pt x="72" y="81"/>
                    <a:pt x="72" y="81"/>
                    <a:pt x="73" y="80"/>
                  </a:cubicBezTo>
                  <a:cubicBezTo>
                    <a:pt x="73" y="80"/>
                    <a:pt x="73" y="79"/>
                    <a:pt x="73" y="79"/>
                  </a:cubicBezTo>
                  <a:cubicBezTo>
                    <a:pt x="73" y="79"/>
                    <a:pt x="73" y="79"/>
                    <a:pt x="73" y="79"/>
                  </a:cubicBezTo>
                  <a:cubicBezTo>
                    <a:pt x="73" y="81"/>
                    <a:pt x="72" y="86"/>
                    <a:pt x="70" y="86"/>
                  </a:cubicBezTo>
                  <a:cubicBezTo>
                    <a:pt x="69" y="86"/>
                    <a:pt x="69" y="87"/>
                    <a:pt x="70" y="87"/>
                  </a:cubicBezTo>
                  <a:cubicBezTo>
                    <a:pt x="66" y="87"/>
                    <a:pt x="63" y="87"/>
                    <a:pt x="59" y="88"/>
                  </a:cubicBezTo>
                  <a:cubicBezTo>
                    <a:pt x="54" y="88"/>
                    <a:pt x="48" y="88"/>
                    <a:pt x="43" y="88"/>
                  </a:cubicBezTo>
                  <a:cubicBezTo>
                    <a:pt x="42" y="88"/>
                    <a:pt x="41" y="88"/>
                    <a:pt x="39" y="88"/>
                  </a:cubicBezTo>
                  <a:cubicBezTo>
                    <a:pt x="39" y="88"/>
                    <a:pt x="39" y="88"/>
                    <a:pt x="39" y="88"/>
                  </a:cubicBezTo>
                  <a:cubicBezTo>
                    <a:pt x="38" y="88"/>
                    <a:pt x="37" y="88"/>
                    <a:pt x="36" y="88"/>
                  </a:cubicBezTo>
                  <a:cubicBezTo>
                    <a:pt x="35" y="88"/>
                    <a:pt x="34" y="88"/>
                    <a:pt x="33" y="89"/>
                  </a:cubicBezTo>
                  <a:cubicBezTo>
                    <a:pt x="33" y="89"/>
                    <a:pt x="32" y="89"/>
                    <a:pt x="32" y="89"/>
                  </a:cubicBezTo>
                  <a:cubicBezTo>
                    <a:pt x="32" y="88"/>
                    <a:pt x="31" y="88"/>
                    <a:pt x="31" y="88"/>
                  </a:cubicBezTo>
                  <a:cubicBezTo>
                    <a:pt x="31" y="88"/>
                    <a:pt x="31" y="88"/>
                    <a:pt x="31" y="88"/>
                  </a:cubicBezTo>
                  <a:cubicBezTo>
                    <a:pt x="31" y="88"/>
                    <a:pt x="31" y="88"/>
                    <a:pt x="31" y="88"/>
                  </a:cubicBezTo>
                  <a:cubicBezTo>
                    <a:pt x="30" y="88"/>
                    <a:pt x="29" y="90"/>
                    <a:pt x="28" y="90"/>
                  </a:cubicBezTo>
                  <a:cubicBezTo>
                    <a:pt x="28" y="91"/>
                    <a:pt x="27" y="91"/>
                    <a:pt x="27" y="92"/>
                  </a:cubicBezTo>
                  <a:cubicBezTo>
                    <a:pt x="27" y="92"/>
                    <a:pt x="27" y="92"/>
                    <a:pt x="27" y="92"/>
                  </a:cubicBezTo>
                  <a:cubicBezTo>
                    <a:pt x="26" y="93"/>
                    <a:pt x="26" y="93"/>
                    <a:pt x="26" y="94"/>
                  </a:cubicBezTo>
                  <a:cubicBezTo>
                    <a:pt x="25" y="95"/>
                    <a:pt x="25" y="97"/>
                    <a:pt x="24" y="98"/>
                  </a:cubicBezTo>
                  <a:cubicBezTo>
                    <a:pt x="24" y="99"/>
                    <a:pt x="23" y="100"/>
                    <a:pt x="23" y="101"/>
                  </a:cubicBezTo>
                  <a:cubicBezTo>
                    <a:pt x="23" y="101"/>
                    <a:pt x="23" y="101"/>
                    <a:pt x="23" y="101"/>
                  </a:cubicBezTo>
                  <a:cubicBezTo>
                    <a:pt x="23" y="101"/>
                    <a:pt x="23" y="102"/>
                    <a:pt x="23" y="102"/>
                  </a:cubicBezTo>
                  <a:cubicBezTo>
                    <a:pt x="23" y="102"/>
                    <a:pt x="23" y="102"/>
                    <a:pt x="23" y="102"/>
                  </a:cubicBezTo>
                  <a:cubicBezTo>
                    <a:pt x="23" y="102"/>
                    <a:pt x="23" y="103"/>
                    <a:pt x="23" y="103"/>
                  </a:cubicBezTo>
                  <a:cubicBezTo>
                    <a:pt x="22" y="102"/>
                    <a:pt x="21" y="102"/>
                    <a:pt x="21" y="103"/>
                  </a:cubicBezTo>
                  <a:cubicBezTo>
                    <a:pt x="21" y="103"/>
                    <a:pt x="21" y="103"/>
                    <a:pt x="21" y="103"/>
                  </a:cubicBezTo>
                  <a:cubicBezTo>
                    <a:pt x="21" y="103"/>
                    <a:pt x="21" y="104"/>
                    <a:pt x="21" y="104"/>
                  </a:cubicBezTo>
                  <a:cubicBezTo>
                    <a:pt x="21" y="104"/>
                    <a:pt x="21" y="104"/>
                    <a:pt x="21" y="104"/>
                  </a:cubicBezTo>
                  <a:cubicBezTo>
                    <a:pt x="22" y="105"/>
                    <a:pt x="22" y="105"/>
                    <a:pt x="22" y="105"/>
                  </a:cubicBezTo>
                  <a:cubicBezTo>
                    <a:pt x="22" y="105"/>
                    <a:pt x="22" y="105"/>
                    <a:pt x="22" y="106"/>
                  </a:cubicBezTo>
                  <a:cubicBezTo>
                    <a:pt x="23" y="107"/>
                    <a:pt x="23" y="107"/>
                    <a:pt x="24" y="107"/>
                  </a:cubicBezTo>
                  <a:cubicBezTo>
                    <a:pt x="26" y="108"/>
                    <a:pt x="27" y="108"/>
                    <a:pt x="29" y="108"/>
                  </a:cubicBezTo>
                  <a:cubicBezTo>
                    <a:pt x="31" y="108"/>
                    <a:pt x="34" y="108"/>
                    <a:pt x="37" y="108"/>
                  </a:cubicBezTo>
                  <a:cubicBezTo>
                    <a:pt x="40" y="108"/>
                    <a:pt x="43" y="108"/>
                    <a:pt x="46" y="108"/>
                  </a:cubicBezTo>
                  <a:cubicBezTo>
                    <a:pt x="48" y="108"/>
                    <a:pt x="49" y="107"/>
                    <a:pt x="51" y="108"/>
                  </a:cubicBezTo>
                  <a:cubicBezTo>
                    <a:pt x="52" y="108"/>
                    <a:pt x="54" y="108"/>
                    <a:pt x="56" y="108"/>
                  </a:cubicBezTo>
                  <a:cubicBezTo>
                    <a:pt x="59" y="108"/>
                    <a:pt x="62" y="108"/>
                    <a:pt x="65" y="108"/>
                  </a:cubicBezTo>
                  <a:cubicBezTo>
                    <a:pt x="68" y="108"/>
                    <a:pt x="72" y="108"/>
                    <a:pt x="74" y="108"/>
                  </a:cubicBezTo>
                  <a:cubicBezTo>
                    <a:pt x="76" y="109"/>
                    <a:pt x="78" y="109"/>
                    <a:pt x="79" y="108"/>
                  </a:cubicBezTo>
                  <a:cubicBezTo>
                    <a:pt x="79" y="108"/>
                    <a:pt x="79" y="108"/>
                    <a:pt x="79" y="108"/>
                  </a:cubicBezTo>
                  <a:cubicBezTo>
                    <a:pt x="81" y="108"/>
                    <a:pt x="83" y="109"/>
                    <a:pt x="84" y="108"/>
                  </a:cubicBezTo>
                  <a:cubicBezTo>
                    <a:pt x="86" y="106"/>
                    <a:pt x="88" y="103"/>
                    <a:pt x="89" y="101"/>
                  </a:cubicBezTo>
                  <a:cubicBezTo>
                    <a:pt x="90" y="100"/>
                    <a:pt x="90" y="99"/>
                    <a:pt x="90" y="99"/>
                  </a:cubicBezTo>
                  <a:cubicBezTo>
                    <a:pt x="90" y="98"/>
                    <a:pt x="91" y="97"/>
                    <a:pt x="91" y="96"/>
                  </a:cubicBezTo>
                  <a:cubicBezTo>
                    <a:pt x="92" y="95"/>
                    <a:pt x="93" y="94"/>
                    <a:pt x="93" y="93"/>
                  </a:cubicBezTo>
                  <a:cubicBezTo>
                    <a:pt x="94" y="92"/>
                    <a:pt x="94" y="91"/>
                    <a:pt x="94" y="89"/>
                  </a:cubicBezTo>
                  <a:cubicBezTo>
                    <a:pt x="94" y="88"/>
                    <a:pt x="93" y="88"/>
                    <a:pt x="93" y="87"/>
                  </a:cubicBezTo>
                  <a:cubicBezTo>
                    <a:pt x="93" y="87"/>
                    <a:pt x="92" y="87"/>
                    <a:pt x="92" y="87"/>
                  </a:cubicBezTo>
                  <a:cubicBezTo>
                    <a:pt x="87" y="86"/>
                    <a:pt x="81" y="87"/>
                    <a:pt x="76" y="87"/>
                  </a:cubicBezTo>
                  <a:cubicBezTo>
                    <a:pt x="75" y="87"/>
                    <a:pt x="73" y="87"/>
                    <a:pt x="72" y="87"/>
                  </a:cubicBezTo>
                  <a:cubicBezTo>
                    <a:pt x="74" y="86"/>
                    <a:pt x="74" y="82"/>
                    <a:pt x="75" y="80"/>
                  </a:cubicBezTo>
                  <a:cubicBezTo>
                    <a:pt x="75" y="79"/>
                    <a:pt x="76" y="77"/>
                    <a:pt x="77" y="75"/>
                  </a:cubicBezTo>
                  <a:cubicBezTo>
                    <a:pt x="77" y="75"/>
                    <a:pt x="77" y="74"/>
                    <a:pt x="78" y="74"/>
                  </a:cubicBezTo>
                  <a:cubicBezTo>
                    <a:pt x="78" y="74"/>
                    <a:pt x="78" y="74"/>
                    <a:pt x="78" y="75"/>
                  </a:cubicBezTo>
                  <a:cubicBezTo>
                    <a:pt x="79" y="75"/>
                    <a:pt x="79" y="76"/>
                    <a:pt x="80" y="77"/>
                  </a:cubicBezTo>
                  <a:cubicBezTo>
                    <a:pt x="81" y="77"/>
                    <a:pt x="82" y="77"/>
                    <a:pt x="82" y="77"/>
                  </a:cubicBezTo>
                  <a:cubicBezTo>
                    <a:pt x="84" y="78"/>
                    <a:pt x="86" y="78"/>
                    <a:pt x="88" y="79"/>
                  </a:cubicBezTo>
                  <a:cubicBezTo>
                    <a:pt x="89" y="79"/>
                    <a:pt x="92" y="78"/>
                    <a:pt x="93" y="79"/>
                  </a:cubicBezTo>
                  <a:cubicBezTo>
                    <a:pt x="94" y="79"/>
                    <a:pt x="94" y="80"/>
                    <a:pt x="95" y="81"/>
                  </a:cubicBezTo>
                  <a:cubicBezTo>
                    <a:pt x="95" y="81"/>
                    <a:pt x="96" y="81"/>
                    <a:pt x="97" y="82"/>
                  </a:cubicBezTo>
                  <a:cubicBezTo>
                    <a:pt x="97" y="82"/>
                    <a:pt x="98" y="82"/>
                    <a:pt x="99" y="82"/>
                  </a:cubicBezTo>
                  <a:cubicBezTo>
                    <a:pt x="99" y="82"/>
                    <a:pt x="101" y="81"/>
                    <a:pt x="101" y="82"/>
                  </a:cubicBezTo>
                  <a:cubicBezTo>
                    <a:pt x="102" y="82"/>
                    <a:pt x="102" y="83"/>
                    <a:pt x="102" y="83"/>
                  </a:cubicBezTo>
                  <a:cubicBezTo>
                    <a:pt x="103" y="84"/>
                    <a:pt x="104" y="84"/>
                    <a:pt x="104" y="85"/>
                  </a:cubicBezTo>
                  <a:cubicBezTo>
                    <a:pt x="105" y="86"/>
                    <a:pt x="105" y="87"/>
                    <a:pt x="105" y="88"/>
                  </a:cubicBezTo>
                  <a:cubicBezTo>
                    <a:pt x="104" y="88"/>
                    <a:pt x="104" y="88"/>
                    <a:pt x="103" y="87"/>
                  </a:cubicBezTo>
                  <a:cubicBezTo>
                    <a:pt x="103" y="87"/>
                    <a:pt x="102" y="88"/>
                    <a:pt x="101" y="88"/>
                  </a:cubicBezTo>
                  <a:cubicBezTo>
                    <a:pt x="101" y="88"/>
                    <a:pt x="101" y="88"/>
                    <a:pt x="101" y="88"/>
                  </a:cubicBezTo>
                  <a:cubicBezTo>
                    <a:pt x="100" y="88"/>
                    <a:pt x="99" y="88"/>
                    <a:pt x="98" y="89"/>
                  </a:cubicBezTo>
                  <a:cubicBezTo>
                    <a:pt x="97" y="89"/>
                    <a:pt x="94" y="91"/>
                    <a:pt x="95" y="93"/>
                  </a:cubicBezTo>
                  <a:cubicBezTo>
                    <a:pt x="95" y="93"/>
                    <a:pt x="95" y="93"/>
                    <a:pt x="95" y="93"/>
                  </a:cubicBezTo>
                  <a:cubicBezTo>
                    <a:pt x="95" y="93"/>
                    <a:pt x="95" y="93"/>
                    <a:pt x="95" y="93"/>
                  </a:cubicBezTo>
                  <a:cubicBezTo>
                    <a:pt x="95" y="93"/>
                    <a:pt x="95" y="93"/>
                    <a:pt x="94" y="94"/>
                  </a:cubicBezTo>
                  <a:cubicBezTo>
                    <a:pt x="94" y="94"/>
                    <a:pt x="94" y="94"/>
                    <a:pt x="94" y="94"/>
                  </a:cubicBezTo>
                  <a:cubicBezTo>
                    <a:pt x="94" y="94"/>
                    <a:pt x="94" y="95"/>
                    <a:pt x="94" y="95"/>
                  </a:cubicBezTo>
                  <a:cubicBezTo>
                    <a:pt x="93" y="96"/>
                    <a:pt x="92" y="98"/>
                    <a:pt x="91" y="100"/>
                  </a:cubicBezTo>
                  <a:cubicBezTo>
                    <a:pt x="91" y="102"/>
                    <a:pt x="90" y="104"/>
                    <a:pt x="91" y="106"/>
                  </a:cubicBezTo>
                  <a:cubicBezTo>
                    <a:pt x="91" y="106"/>
                    <a:pt x="91" y="106"/>
                    <a:pt x="91" y="106"/>
                  </a:cubicBezTo>
                  <a:cubicBezTo>
                    <a:pt x="91" y="106"/>
                    <a:pt x="91" y="106"/>
                    <a:pt x="91" y="106"/>
                  </a:cubicBezTo>
                  <a:cubicBezTo>
                    <a:pt x="90" y="106"/>
                    <a:pt x="90" y="107"/>
                    <a:pt x="91" y="107"/>
                  </a:cubicBezTo>
                  <a:cubicBezTo>
                    <a:pt x="92" y="108"/>
                    <a:pt x="93" y="108"/>
                    <a:pt x="94" y="108"/>
                  </a:cubicBezTo>
                  <a:cubicBezTo>
                    <a:pt x="94" y="108"/>
                    <a:pt x="95" y="107"/>
                    <a:pt x="95" y="107"/>
                  </a:cubicBezTo>
                  <a:cubicBezTo>
                    <a:pt x="97" y="107"/>
                    <a:pt x="99" y="106"/>
                    <a:pt x="101" y="104"/>
                  </a:cubicBezTo>
                  <a:cubicBezTo>
                    <a:pt x="102" y="103"/>
                    <a:pt x="102" y="102"/>
                    <a:pt x="103" y="101"/>
                  </a:cubicBezTo>
                  <a:cubicBezTo>
                    <a:pt x="103" y="102"/>
                    <a:pt x="103" y="102"/>
                    <a:pt x="103" y="102"/>
                  </a:cubicBezTo>
                  <a:cubicBezTo>
                    <a:pt x="103" y="102"/>
                    <a:pt x="104" y="102"/>
                    <a:pt x="104" y="101"/>
                  </a:cubicBezTo>
                  <a:cubicBezTo>
                    <a:pt x="104" y="101"/>
                    <a:pt x="104" y="100"/>
                    <a:pt x="104" y="99"/>
                  </a:cubicBezTo>
                  <a:cubicBezTo>
                    <a:pt x="104" y="99"/>
                    <a:pt x="105" y="98"/>
                    <a:pt x="105" y="97"/>
                  </a:cubicBezTo>
                  <a:cubicBezTo>
                    <a:pt x="105" y="97"/>
                    <a:pt x="106" y="97"/>
                    <a:pt x="106" y="97"/>
                  </a:cubicBezTo>
                  <a:cubicBezTo>
                    <a:pt x="106" y="97"/>
                    <a:pt x="106" y="97"/>
                    <a:pt x="106" y="96"/>
                  </a:cubicBezTo>
                  <a:cubicBezTo>
                    <a:pt x="106" y="96"/>
                    <a:pt x="106" y="96"/>
                    <a:pt x="106" y="95"/>
                  </a:cubicBezTo>
                  <a:cubicBezTo>
                    <a:pt x="107" y="95"/>
                    <a:pt x="107" y="94"/>
                    <a:pt x="107" y="93"/>
                  </a:cubicBezTo>
                  <a:cubicBezTo>
                    <a:pt x="107" y="91"/>
                    <a:pt x="106" y="90"/>
                    <a:pt x="105" y="89"/>
                  </a:cubicBezTo>
                  <a:cubicBezTo>
                    <a:pt x="105" y="89"/>
                    <a:pt x="105" y="89"/>
                    <a:pt x="105" y="89"/>
                  </a:cubicBezTo>
                  <a:cubicBezTo>
                    <a:pt x="106" y="89"/>
                    <a:pt x="106" y="89"/>
                    <a:pt x="106" y="88"/>
                  </a:cubicBezTo>
                  <a:cubicBezTo>
                    <a:pt x="106" y="86"/>
                    <a:pt x="106" y="84"/>
                    <a:pt x="104" y="83"/>
                  </a:cubicBezTo>
                  <a:cubicBezTo>
                    <a:pt x="103" y="82"/>
                    <a:pt x="103" y="81"/>
                    <a:pt x="102" y="80"/>
                  </a:cubicBezTo>
                  <a:cubicBezTo>
                    <a:pt x="102" y="80"/>
                    <a:pt x="102" y="80"/>
                    <a:pt x="101" y="80"/>
                  </a:cubicBezTo>
                  <a:cubicBezTo>
                    <a:pt x="99" y="80"/>
                    <a:pt x="97" y="80"/>
                    <a:pt x="96" y="79"/>
                  </a:cubicBezTo>
                  <a:cubicBezTo>
                    <a:pt x="95" y="78"/>
                    <a:pt x="94" y="77"/>
                    <a:pt x="93" y="77"/>
                  </a:cubicBezTo>
                  <a:cubicBezTo>
                    <a:pt x="91" y="76"/>
                    <a:pt x="89" y="77"/>
                    <a:pt x="87" y="77"/>
                  </a:cubicBezTo>
                  <a:cubicBezTo>
                    <a:pt x="86" y="76"/>
                    <a:pt x="84" y="75"/>
                    <a:pt x="82" y="75"/>
                  </a:cubicBezTo>
                  <a:cubicBezTo>
                    <a:pt x="81" y="75"/>
                    <a:pt x="80" y="74"/>
                    <a:pt x="80" y="73"/>
                  </a:cubicBezTo>
                  <a:cubicBezTo>
                    <a:pt x="79" y="72"/>
                    <a:pt x="79" y="71"/>
                    <a:pt x="79" y="70"/>
                  </a:cubicBezTo>
                  <a:cubicBezTo>
                    <a:pt x="79" y="70"/>
                    <a:pt x="79" y="70"/>
                    <a:pt x="78" y="70"/>
                  </a:cubicBezTo>
                  <a:cubicBezTo>
                    <a:pt x="78" y="69"/>
                    <a:pt x="78" y="69"/>
                    <a:pt x="78" y="69"/>
                  </a:cubicBezTo>
                  <a:cubicBezTo>
                    <a:pt x="78" y="69"/>
                    <a:pt x="78" y="69"/>
                    <a:pt x="78" y="68"/>
                  </a:cubicBezTo>
                  <a:cubicBezTo>
                    <a:pt x="78" y="68"/>
                    <a:pt x="78" y="68"/>
                    <a:pt x="78" y="67"/>
                  </a:cubicBezTo>
                  <a:cubicBezTo>
                    <a:pt x="78" y="67"/>
                    <a:pt x="78" y="67"/>
                    <a:pt x="78" y="67"/>
                  </a:cubicBezTo>
                  <a:cubicBezTo>
                    <a:pt x="78" y="66"/>
                    <a:pt x="78" y="66"/>
                    <a:pt x="77" y="66"/>
                  </a:cubicBezTo>
                  <a:cubicBezTo>
                    <a:pt x="78" y="65"/>
                    <a:pt x="78" y="65"/>
                    <a:pt x="78" y="64"/>
                  </a:cubicBezTo>
                  <a:cubicBezTo>
                    <a:pt x="78" y="64"/>
                    <a:pt x="78" y="64"/>
                    <a:pt x="78" y="64"/>
                  </a:cubicBezTo>
                  <a:cubicBezTo>
                    <a:pt x="80" y="64"/>
                    <a:pt x="82" y="64"/>
                    <a:pt x="84" y="64"/>
                  </a:cubicBezTo>
                  <a:cubicBezTo>
                    <a:pt x="84" y="64"/>
                    <a:pt x="84" y="64"/>
                    <a:pt x="84" y="64"/>
                  </a:cubicBezTo>
                  <a:cubicBezTo>
                    <a:pt x="87" y="65"/>
                    <a:pt x="91" y="64"/>
                    <a:pt x="94" y="63"/>
                  </a:cubicBezTo>
                  <a:cubicBezTo>
                    <a:pt x="97" y="62"/>
                    <a:pt x="100" y="62"/>
                    <a:pt x="102" y="61"/>
                  </a:cubicBezTo>
                  <a:cubicBezTo>
                    <a:pt x="103" y="62"/>
                    <a:pt x="103" y="62"/>
                    <a:pt x="103" y="62"/>
                  </a:cubicBezTo>
                  <a:cubicBezTo>
                    <a:pt x="103" y="62"/>
                    <a:pt x="103" y="61"/>
                    <a:pt x="104" y="61"/>
                  </a:cubicBezTo>
                  <a:cubicBezTo>
                    <a:pt x="104" y="61"/>
                    <a:pt x="104" y="62"/>
                    <a:pt x="104" y="62"/>
                  </a:cubicBezTo>
                  <a:cubicBezTo>
                    <a:pt x="105" y="62"/>
                    <a:pt x="106" y="62"/>
                    <a:pt x="106" y="61"/>
                  </a:cubicBezTo>
                  <a:cubicBezTo>
                    <a:pt x="106" y="61"/>
                    <a:pt x="106" y="60"/>
                    <a:pt x="106" y="60"/>
                  </a:cubicBezTo>
                  <a:cubicBezTo>
                    <a:pt x="106" y="60"/>
                    <a:pt x="106" y="60"/>
                    <a:pt x="106" y="60"/>
                  </a:cubicBezTo>
                  <a:cubicBezTo>
                    <a:pt x="106" y="60"/>
                    <a:pt x="107" y="60"/>
                    <a:pt x="107" y="59"/>
                  </a:cubicBezTo>
                  <a:close/>
                  <a:moveTo>
                    <a:pt x="19" y="14"/>
                  </a:moveTo>
                  <a:cubicBezTo>
                    <a:pt x="20" y="13"/>
                    <a:pt x="21" y="13"/>
                    <a:pt x="22" y="12"/>
                  </a:cubicBezTo>
                  <a:cubicBezTo>
                    <a:pt x="22" y="13"/>
                    <a:pt x="21" y="13"/>
                    <a:pt x="20" y="14"/>
                  </a:cubicBezTo>
                  <a:cubicBezTo>
                    <a:pt x="20" y="14"/>
                    <a:pt x="19" y="14"/>
                    <a:pt x="19" y="15"/>
                  </a:cubicBezTo>
                  <a:cubicBezTo>
                    <a:pt x="19" y="15"/>
                    <a:pt x="19" y="15"/>
                    <a:pt x="19" y="15"/>
                  </a:cubicBezTo>
                  <a:cubicBezTo>
                    <a:pt x="19" y="15"/>
                    <a:pt x="19" y="14"/>
                    <a:pt x="19" y="14"/>
                  </a:cubicBezTo>
                  <a:close/>
                  <a:moveTo>
                    <a:pt x="32" y="74"/>
                  </a:moveTo>
                  <a:cubicBezTo>
                    <a:pt x="32" y="74"/>
                    <a:pt x="32" y="74"/>
                    <a:pt x="32" y="73"/>
                  </a:cubicBezTo>
                  <a:cubicBezTo>
                    <a:pt x="32" y="74"/>
                    <a:pt x="32" y="75"/>
                    <a:pt x="32" y="76"/>
                  </a:cubicBezTo>
                  <a:cubicBezTo>
                    <a:pt x="31" y="76"/>
                    <a:pt x="31" y="75"/>
                    <a:pt x="31" y="75"/>
                  </a:cubicBezTo>
                  <a:cubicBezTo>
                    <a:pt x="31" y="74"/>
                    <a:pt x="32" y="74"/>
                    <a:pt x="32" y="74"/>
                  </a:cubicBezTo>
                  <a:close/>
                  <a:moveTo>
                    <a:pt x="30" y="58"/>
                  </a:moveTo>
                  <a:cubicBezTo>
                    <a:pt x="30" y="58"/>
                    <a:pt x="30" y="58"/>
                    <a:pt x="30" y="58"/>
                  </a:cubicBezTo>
                  <a:cubicBezTo>
                    <a:pt x="30" y="58"/>
                    <a:pt x="31" y="59"/>
                    <a:pt x="31" y="59"/>
                  </a:cubicBezTo>
                  <a:cubicBezTo>
                    <a:pt x="31" y="59"/>
                    <a:pt x="31" y="59"/>
                    <a:pt x="31" y="59"/>
                  </a:cubicBezTo>
                  <a:cubicBezTo>
                    <a:pt x="30" y="60"/>
                    <a:pt x="30" y="60"/>
                    <a:pt x="30" y="60"/>
                  </a:cubicBezTo>
                  <a:cubicBezTo>
                    <a:pt x="30" y="59"/>
                    <a:pt x="30" y="58"/>
                    <a:pt x="30" y="58"/>
                  </a:cubicBezTo>
                  <a:cubicBezTo>
                    <a:pt x="30" y="58"/>
                    <a:pt x="30" y="58"/>
                    <a:pt x="30" y="58"/>
                  </a:cubicBezTo>
                  <a:close/>
                  <a:moveTo>
                    <a:pt x="22" y="23"/>
                  </a:moveTo>
                  <a:cubicBezTo>
                    <a:pt x="22" y="23"/>
                    <a:pt x="22" y="23"/>
                    <a:pt x="22" y="23"/>
                  </a:cubicBezTo>
                  <a:cubicBezTo>
                    <a:pt x="22" y="23"/>
                    <a:pt x="22" y="23"/>
                    <a:pt x="22" y="23"/>
                  </a:cubicBezTo>
                  <a:cubicBezTo>
                    <a:pt x="22" y="23"/>
                    <a:pt x="22" y="23"/>
                    <a:pt x="22" y="23"/>
                  </a:cubicBezTo>
                  <a:cubicBezTo>
                    <a:pt x="22" y="23"/>
                    <a:pt x="22" y="23"/>
                    <a:pt x="22" y="23"/>
                  </a:cubicBezTo>
                  <a:cubicBezTo>
                    <a:pt x="22" y="23"/>
                    <a:pt x="22" y="23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1" y="24"/>
                  </a:cubicBezTo>
                  <a:cubicBezTo>
                    <a:pt x="22" y="23"/>
                    <a:pt x="22" y="23"/>
                    <a:pt x="22" y="23"/>
                  </a:cubicBezTo>
                  <a:close/>
                  <a:moveTo>
                    <a:pt x="17" y="24"/>
                  </a:moveTo>
                  <a:cubicBezTo>
                    <a:pt x="17" y="24"/>
                    <a:pt x="17" y="23"/>
                    <a:pt x="17" y="23"/>
                  </a:cubicBezTo>
                  <a:cubicBezTo>
                    <a:pt x="17" y="23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lose/>
                  <a:moveTo>
                    <a:pt x="11" y="80"/>
                  </a:moveTo>
                  <a:cubicBezTo>
                    <a:pt x="11" y="80"/>
                    <a:pt x="11" y="80"/>
                    <a:pt x="11" y="80"/>
                  </a:cubicBezTo>
                  <a:cubicBezTo>
                    <a:pt x="11" y="80"/>
                    <a:pt x="11" y="80"/>
                    <a:pt x="11" y="80"/>
                  </a:cubicBezTo>
                  <a:cubicBezTo>
                    <a:pt x="11" y="80"/>
                    <a:pt x="11" y="80"/>
                    <a:pt x="11" y="80"/>
                  </a:cubicBezTo>
                  <a:close/>
                  <a:moveTo>
                    <a:pt x="31" y="80"/>
                  </a:moveTo>
                  <a:cubicBezTo>
                    <a:pt x="31" y="80"/>
                    <a:pt x="31" y="80"/>
                    <a:pt x="31" y="80"/>
                  </a:cubicBezTo>
                  <a:cubicBezTo>
                    <a:pt x="30" y="80"/>
                    <a:pt x="28" y="81"/>
                    <a:pt x="27" y="81"/>
                  </a:cubicBezTo>
                  <a:cubicBezTo>
                    <a:pt x="26" y="81"/>
                    <a:pt x="26" y="81"/>
                    <a:pt x="26" y="81"/>
                  </a:cubicBezTo>
                  <a:cubicBezTo>
                    <a:pt x="26" y="81"/>
                    <a:pt x="26" y="81"/>
                    <a:pt x="26" y="81"/>
                  </a:cubicBezTo>
                  <a:cubicBezTo>
                    <a:pt x="26" y="78"/>
                    <a:pt x="26" y="75"/>
                    <a:pt x="26" y="72"/>
                  </a:cubicBezTo>
                  <a:cubicBezTo>
                    <a:pt x="26" y="71"/>
                    <a:pt x="26" y="71"/>
                    <a:pt x="25" y="70"/>
                  </a:cubicBezTo>
                  <a:cubicBezTo>
                    <a:pt x="24" y="70"/>
                    <a:pt x="23" y="70"/>
                    <a:pt x="22" y="70"/>
                  </a:cubicBezTo>
                  <a:cubicBezTo>
                    <a:pt x="22" y="70"/>
                    <a:pt x="22" y="70"/>
                    <a:pt x="22" y="70"/>
                  </a:cubicBezTo>
                  <a:cubicBezTo>
                    <a:pt x="21" y="70"/>
                    <a:pt x="21" y="71"/>
                    <a:pt x="21" y="71"/>
                  </a:cubicBezTo>
                  <a:cubicBezTo>
                    <a:pt x="21" y="73"/>
                    <a:pt x="21" y="74"/>
                    <a:pt x="21" y="76"/>
                  </a:cubicBezTo>
                  <a:cubicBezTo>
                    <a:pt x="21" y="77"/>
                    <a:pt x="20" y="79"/>
                    <a:pt x="22" y="80"/>
                  </a:cubicBezTo>
                  <a:cubicBezTo>
                    <a:pt x="22" y="80"/>
                    <a:pt x="22" y="80"/>
                    <a:pt x="22" y="80"/>
                  </a:cubicBezTo>
                  <a:cubicBezTo>
                    <a:pt x="23" y="79"/>
                    <a:pt x="23" y="78"/>
                    <a:pt x="23" y="76"/>
                  </a:cubicBezTo>
                  <a:cubicBezTo>
                    <a:pt x="23" y="75"/>
                    <a:pt x="22" y="73"/>
                    <a:pt x="22" y="71"/>
                  </a:cubicBezTo>
                  <a:cubicBezTo>
                    <a:pt x="22" y="71"/>
                    <a:pt x="22" y="71"/>
                    <a:pt x="22" y="71"/>
                  </a:cubicBezTo>
                  <a:cubicBezTo>
                    <a:pt x="23" y="71"/>
                    <a:pt x="23" y="71"/>
                    <a:pt x="24" y="71"/>
                  </a:cubicBezTo>
                  <a:cubicBezTo>
                    <a:pt x="24" y="72"/>
                    <a:pt x="24" y="72"/>
                    <a:pt x="24" y="73"/>
                  </a:cubicBezTo>
                  <a:cubicBezTo>
                    <a:pt x="24" y="73"/>
                    <a:pt x="24" y="73"/>
                    <a:pt x="24" y="74"/>
                  </a:cubicBezTo>
                  <a:cubicBezTo>
                    <a:pt x="24" y="74"/>
                    <a:pt x="24" y="74"/>
                    <a:pt x="24" y="74"/>
                  </a:cubicBezTo>
                  <a:cubicBezTo>
                    <a:pt x="24" y="75"/>
                    <a:pt x="24" y="75"/>
                    <a:pt x="24" y="75"/>
                  </a:cubicBezTo>
                  <a:cubicBezTo>
                    <a:pt x="24" y="77"/>
                    <a:pt x="24" y="79"/>
                    <a:pt x="24" y="81"/>
                  </a:cubicBezTo>
                  <a:cubicBezTo>
                    <a:pt x="24" y="81"/>
                    <a:pt x="24" y="81"/>
                    <a:pt x="24" y="81"/>
                  </a:cubicBezTo>
                  <a:cubicBezTo>
                    <a:pt x="22" y="81"/>
                    <a:pt x="20" y="81"/>
                    <a:pt x="18" y="81"/>
                  </a:cubicBezTo>
                  <a:cubicBezTo>
                    <a:pt x="16" y="81"/>
                    <a:pt x="14" y="80"/>
                    <a:pt x="12" y="80"/>
                  </a:cubicBezTo>
                  <a:cubicBezTo>
                    <a:pt x="13" y="80"/>
                    <a:pt x="13" y="79"/>
                    <a:pt x="13" y="78"/>
                  </a:cubicBezTo>
                  <a:cubicBezTo>
                    <a:pt x="11" y="77"/>
                    <a:pt x="13" y="69"/>
                    <a:pt x="10" y="68"/>
                  </a:cubicBezTo>
                  <a:cubicBezTo>
                    <a:pt x="11" y="68"/>
                    <a:pt x="10" y="67"/>
                    <a:pt x="10" y="67"/>
                  </a:cubicBezTo>
                  <a:cubicBezTo>
                    <a:pt x="9" y="67"/>
                    <a:pt x="9" y="67"/>
                    <a:pt x="8" y="67"/>
                  </a:cubicBezTo>
                  <a:cubicBezTo>
                    <a:pt x="7" y="67"/>
                    <a:pt x="7" y="68"/>
                    <a:pt x="7" y="68"/>
                  </a:cubicBezTo>
                  <a:cubicBezTo>
                    <a:pt x="9" y="70"/>
                    <a:pt x="8" y="73"/>
                    <a:pt x="8" y="75"/>
                  </a:cubicBezTo>
                  <a:cubicBezTo>
                    <a:pt x="8" y="77"/>
                    <a:pt x="8" y="79"/>
                    <a:pt x="9" y="80"/>
                  </a:cubicBezTo>
                  <a:cubicBezTo>
                    <a:pt x="7" y="80"/>
                    <a:pt x="6" y="80"/>
                    <a:pt x="5" y="80"/>
                  </a:cubicBezTo>
                  <a:cubicBezTo>
                    <a:pt x="5" y="79"/>
                    <a:pt x="4" y="79"/>
                    <a:pt x="4" y="78"/>
                  </a:cubicBezTo>
                  <a:cubicBezTo>
                    <a:pt x="4" y="77"/>
                    <a:pt x="4" y="76"/>
                    <a:pt x="4" y="75"/>
                  </a:cubicBezTo>
                  <a:cubicBezTo>
                    <a:pt x="3" y="72"/>
                    <a:pt x="3" y="70"/>
                    <a:pt x="3" y="68"/>
                  </a:cubicBezTo>
                  <a:cubicBezTo>
                    <a:pt x="2" y="65"/>
                    <a:pt x="2" y="63"/>
                    <a:pt x="2" y="61"/>
                  </a:cubicBezTo>
                  <a:cubicBezTo>
                    <a:pt x="2" y="61"/>
                    <a:pt x="3" y="61"/>
                    <a:pt x="3" y="61"/>
                  </a:cubicBezTo>
                  <a:cubicBezTo>
                    <a:pt x="5" y="61"/>
                    <a:pt x="7" y="62"/>
                    <a:pt x="9" y="61"/>
                  </a:cubicBezTo>
                  <a:cubicBezTo>
                    <a:pt x="9" y="60"/>
                    <a:pt x="9" y="60"/>
                    <a:pt x="9" y="60"/>
                  </a:cubicBezTo>
                  <a:cubicBezTo>
                    <a:pt x="10" y="60"/>
                    <a:pt x="11" y="60"/>
                    <a:pt x="11" y="59"/>
                  </a:cubicBezTo>
                  <a:cubicBezTo>
                    <a:pt x="11" y="59"/>
                    <a:pt x="11" y="59"/>
                    <a:pt x="11" y="59"/>
                  </a:cubicBezTo>
                  <a:cubicBezTo>
                    <a:pt x="10" y="58"/>
                    <a:pt x="9" y="58"/>
                    <a:pt x="8" y="58"/>
                  </a:cubicBezTo>
                  <a:cubicBezTo>
                    <a:pt x="8" y="58"/>
                    <a:pt x="8" y="58"/>
                    <a:pt x="8" y="58"/>
                  </a:cubicBezTo>
                  <a:cubicBezTo>
                    <a:pt x="8" y="58"/>
                    <a:pt x="8" y="58"/>
                    <a:pt x="8" y="58"/>
                  </a:cubicBezTo>
                  <a:cubicBezTo>
                    <a:pt x="8" y="57"/>
                    <a:pt x="8" y="57"/>
                    <a:pt x="8" y="57"/>
                  </a:cubicBezTo>
                  <a:cubicBezTo>
                    <a:pt x="9" y="57"/>
                    <a:pt x="9" y="57"/>
                    <a:pt x="10" y="57"/>
                  </a:cubicBezTo>
                  <a:cubicBezTo>
                    <a:pt x="11" y="57"/>
                    <a:pt x="11" y="55"/>
                    <a:pt x="10" y="55"/>
                  </a:cubicBezTo>
                  <a:cubicBezTo>
                    <a:pt x="9" y="55"/>
                    <a:pt x="9" y="55"/>
                    <a:pt x="8" y="55"/>
                  </a:cubicBezTo>
                  <a:cubicBezTo>
                    <a:pt x="8" y="54"/>
                    <a:pt x="7" y="54"/>
                    <a:pt x="7" y="54"/>
                  </a:cubicBezTo>
                  <a:cubicBezTo>
                    <a:pt x="7" y="54"/>
                    <a:pt x="6" y="54"/>
                    <a:pt x="6" y="54"/>
                  </a:cubicBezTo>
                  <a:cubicBezTo>
                    <a:pt x="6" y="55"/>
                    <a:pt x="6" y="55"/>
                    <a:pt x="7" y="56"/>
                  </a:cubicBezTo>
                  <a:cubicBezTo>
                    <a:pt x="6" y="56"/>
                    <a:pt x="6" y="56"/>
                    <a:pt x="6" y="57"/>
                  </a:cubicBezTo>
                  <a:cubicBezTo>
                    <a:pt x="6" y="57"/>
                    <a:pt x="6" y="58"/>
                    <a:pt x="6" y="58"/>
                  </a:cubicBezTo>
                  <a:cubicBezTo>
                    <a:pt x="6" y="58"/>
                    <a:pt x="6" y="58"/>
                    <a:pt x="6" y="59"/>
                  </a:cubicBezTo>
                  <a:cubicBezTo>
                    <a:pt x="6" y="59"/>
                    <a:pt x="5" y="59"/>
                    <a:pt x="5" y="59"/>
                  </a:cubicBezTo>
                  <a:cubicBezTo>
                    <a:pt x="4" y="59"/>
                    <a:pt x="3" y="59"/>
                    <a:pt x="3" y="59"/>
                  </a:cubicBezTo>
                  <a:cubicBezTo>
                    <a:pt x="3" y="59"/>
                    <a:pt x="2" y="59"/>
                    <a:pt x="2" y="59"/>
                  </a:cubicBezTo>
                  <a:cubicBezTo>
                    <a:pt x="2" y="57"/>
                    <a:pt x="2" y="54"/>
                    <a:pt x="2" y="52"/>
                  </a:cubicBezTo>
                  <a:cubicBezTo>
                    <a:pt x="2" y="47"/>
                    <a:pt x="3" y="42"/>
                    <a:pt x="2" y="38"/>
                  </a:cubicBezTo>
                  <a:cubicBezTo>
                    <a:pt x="2" y="37"/>
                    <a:pt x="2" y="35"/>
                    <a:pt x="2" y="34"/>
                  </a:cubicBezTo>
                  <a:cubicBezTo>
                    <a:pt x="2" y="34"/>
                    <a:pt x="2" y="33"/>
                    <a:pt x="2" y="32"/>
                  </a:cubicBezTo>
                  <a:cubicBezTo>
                    <a:pt x="2" y="32"/>
                    <a:pt x="2" y="32"/>
                    <a:pt x="2" y="32"/>
                  </a:cubicBezTo>
                  <a:cubicBezTo>
                    <a:pt x="3" y="32"/>
                    <a:pt x="3" y="34"/>
                    <a:pt x="3" y="35"/>
                  </a:cubicBezTo>
                  <a:cubicBezTo>
                    <a:pt x="4" y="36"/>
                    <a:pt x="4" y="37"/>
                    <a:pt x="5" y="38"/>
                  </a:cubicBezTo>
                  <a:cubicBezTo>
                    <a:pt x="5" y="38"/>
                    <a:pt x="5" y="38"/>
                    <a:pt x="5" y="38"/>
                  </a:cubicBezTo>
                  <a:cubicBezTo>
                    <a:pt x="5" y="40"/>
                    <a:pt x="5" y="42"/>
                    <a:pt x="6" y="43"/>
                  </a:cubicBezTo>
                  <a:cubicBezTo>
                    <a:pt x="6" y="43"/>
                    <a:pt x="6" y="44"/>
                    <a:pt x="7" y="44"/>
                  </a:cubicBezTo>
                  <a:cubicBezTo>
                    <a:pt x="8" y="44"/>
                    <a:pt x="9" y="44"/>
                    <a:pt x="10" y="43"/>
                  </a:cubicBezTo>
                  <a:cubicBezTo>
                    <a:pt x="12" y="43"/>
                    <a:pt x="13" y="43"/>
                    <a:pt x="15" y="43"/>
                  </a:cubicBezTo>
                  <a:cubicBezTo>
                    <a:pt x="16" y="43"/>
                    <a:pt x="18" y="43"/>
                    <a:pt x="20" y="43"/>
                  </a:cubicBezTo>
                  <a:cubicBezTo>
                    <a:pt x="21" y="43"/>
                    <a:pt x="23" y="43"/>
                    <a:pt x="25" y="42"/>
                  </a:cubicBezTo>
                  <a:cubicBezTo>
                    <a:pt x="25" y="42"/>
                    <a:pt x="25" y="41"/>
                    <a:pt x="25" y="41"/>
                  </a:cubicBezTo>
                  <a:cubicBezTo>
                    <a:pt x="25" y="41"/>
                    <a:pt x="24" y="41"/>
                    <a:pt x="24" y="41"/>
                  </a:cubicBezTo>
                  <a:cubicBezTo>
                    <a:pt x="24" y="40"/>
                    <a:pt x="24" y="40"/>
                    <a:pt x="24" y="39"/>
                  </a:cubicBezTo>
                  <a:cubicBezTo>
                    <a:pt x="23" y="39"/>
                    <a:pt x="23" y="38"/>
                    <a:pt x="23" y="37"/>
                  </a:cubicBezTo>
                  <a:cubicBezTo>
                    <a:pt x="23" y="37"/>
                    <a:pt x="23" y="37"/>
                    <a:pt x="23" y="37"/>
                  </a:cubicBezTo>
                  <a:cubicBezTo>
                    <a:pt x="23" y="37"/>
                    <a:pt x="23" y="36"/>
                    <a:pt x="23" y="36"/>
                  </a:cubicBezTo>
                  <a:cubicBezTo>
                    <a:pt x="23" y="35"/>
                    <a:pt x="22" y="34"/>
                    <a:pt x="22" y="32"/>
                  </a:cubicBezTo>
                  <a:cubicBezTo>
                    <a:pt x="23" y="31"/>
                    <a:pt x="23" y="30"/>
                    <a:pt x="22" y="29"/>
                  </a:cubicBezTo>
                  <a:cubicBezTo>
                    <a:pt x="22" y="29"/>
                    <a:pt x="22" y="29"/>
                    <a:pt x="22" y="29"/>
                  </a:cubicBezTo>
                  <a:cubicBezTo>
                    <a:pt x="22" y="29"/>
                    <a:pt x="22" y="29"/>
                    <a:pt x="21" y="29"/>
                  </a:cubicBezTo>
                  <a:cubicBezTo>
                    <a:pt x="21" y="29"/>
                    <a:pt x="21" y="29"/>
                    <a:pt x="21" y="29"/>
                  </a:cubicBezTo>
                  <a:cubicBezTo>
                    <a:pt x="21" y="29"/>
                    <a:pt x="21" y="29"/>
                    <a:pt x="20" y="29"/>
                  </a:cubicBezTo>
                  <a:cubicBezTo>
                    <a:pt x="17" y="29"/>
                    <a:pt x="14" y="30"/>
                    <a:pt x="11" y="31"/>
                  </a:cubicBezTo>
                  <a:cubicBezTo>
                    <a:pt x="10" y="30"/>
                    <a:pt x="9" y="30"/>
                    <a:pt x="8" y="30"/>
                  </a:cubicBezTo>
                  <a:cubicBezTo>
                    <a:pt x="7" y="30"/>
                    <a:pt x="7" y="30"/>
                    <a:pt x="6" y="30"/>
                  </a:cubicBezTo>
                  <a:cubicBezTo>
                    <a:pt x="6" y="30"/>
                    <a:pt x="5" y="30"/>
                    <a:pt x="4" y="30"/>
                  </a:cubicBezTo>
                  <a:cubicBezTo>
                    <a:pt x="4" y="30"/>
                    <a:pt x="3" y="30"/>
                    <a:pt x="3" y="31"/>
                  </a:cubicBezTo>
                  <a:cubicBezTo>
                    <a:pt x="3" y="31"/>
                    <a:pt x="3" y="31"/>
                    <a:pt x="3" y="31"/>
                  </a:cubicBezTo>
                  <a:cubicBezTo>
                    <a:pt x="3" y="31"/>
                    <a:pt x="3" y="31"/>
                    <a:pt x="3" y="31"/>
                  </a:cubicBezTo>
                  <a:cubicBezTo>
                    <a:pt x="3" y="30"/>
                    <a:pt x="3" y="29"/>
                    <a:pt x="3" y="28"/>
                  </a:cubicBezTo>
                  <a:cubicBezTo>
                    <a:pt x="3" y="28"/>
                    <a:pt x="3" y="27"/>
                    <a:pt x="3" y="27"/>
                  </a:cubicBezTo>
                  <a:cubicBezTo>
                    <a:pt x="3" y="27"/>
                    <a:pt x="4" y="27"/>
                    <a:pt x="4" y="26"/>
                  </a:cubicBezTo>
                  <a:cubicBezTo>
                    <a:pt x="4" y="26"/>
                    <a:pt x="4" y="26"/>
                    <a:pt x="5" y="26"/>
                  </a:cubicBezTo>
                  <a:cubicBezTo>
                    <a:pt x="8" y="26"/>
                    <a:pt x="11" y="26"/>
                    <a:pt x="14" y="26"/>
                  </a:cubicBezTo>
                  <a:cubicBezTo>
                    <a:pt x="17" y="26"/>
                    <a:pt x="21" y="28"/>
                    <a:pt x="25" y="27"/>
                  </a:cubicBezTo>
                  <a:cubicBezTo>
                    <a:pt x="25" y="27"/>
                    <a:pt x="25" y="26"/>
                    <a:pt x="25" y="26"/>
                  </a:cubicBezTo>
                  <a:cubicBezTo>
                    <a:pt x="25" y="26"/>
                    <a:pt x="26" y="26"/>
                    <a:pt x="26" y="26"/>
                  </a:cubicBezTo>
                  <a:cubicBezTo>
                    <a:pt x="26" y="26"/>
                    <a:pt x="26" y="27"/>
                    <a:pt x="27" y="27"/>
                  </a:cubicBezTo>
                  <a:cubicBezTo>
                    <a:pt x="27" y="27"/>
                    <a:pt x="27" y="27"/>
                    <a:pt x="27" y="27"/>
                  </a:cubicBezTo>
                  <a:cubicBezTo>
                    <a:pt x="27" y="28"/>
                    <a:pt x="27" y="29"/>
                    <a:pt x="27" y="30"/>
                  </a:cubicBezTo>
                  <a:cubicBezTo>
                    <a:pt x="26" y="31"/>
                    <a:pt x="26" y="32"/>
                    <a:pt x="26" y="33"/>
                  </a:cubicBezTo>
                  <a:cubicBezTo>
                    <a:pt x="26" y="34"/>
                    <a:pt x="26" y="34"/>
                    <a:pt x="27" y="34"/>
                  </a:cubicBezTo>
                  <a:cubicBezTo>
                    <a:pt x="27" y="34"/>
                    <a:pt x="27" y="34"/>
                    <a:pt x="27" y="34"/>
                  </a:cubicBezTo>
                  <a:cubicBezTo>
                    <a:pt x="27" y="35"/>
                    <a:pt x="27" y="36"/>
                    <a:pt x="27" y="36"/>
                  </a:cubicBezTo>
                  <a:cubicBezTo>
                    <a:pt x="26" y="36"/>
                    <a:pt x="27" y="37"/>
                    <a:pt x="27" y="37"/>
                  </a:cubicBezTo>
                  <a:cubicBezTo>
                    <a:pt x="27" y="38"/>
                    <a:pt x="27" y="38"/>
                    <a:pt x="27" y="39"/>
                  </a:cubicBezTo>
                  <a:cubicBezTo>
                    <a:pt x="27" y="44"/>
                    <a:pt x="27" y="49"/>
                    <a:pt x="27" y="54"/>
                  </a:cubicBezTo>
                  <a:cubicBezTo>
                    <a:pt x="28" y="56"/>
                    <a:pt x="28" y="57"/>
                    <a:pt x="28" y="58"/>
                  </a:cubicBezTo>
                  <a:cubicBezTo>
                    <a:pt x="28" y="58"/>
                    <a:pt x="28" y="58"/>
                    <a:pt x="28" y="59"/>
                  </a:cubicBezTo>
                  <a:cubicBezTo>
                    <a:pt x="28" y="62"/>
                    <a:pt x="29" y="66"/>
                    <a:pt x="29" y="69"/>
                  </a:cubicBezTo>
                  <a:cubicBezTo>
                    <a:pt x="29" y="72"/>
                    <a:pt x="29" y="74"/>
                    <a:pt x="29" y="76"/>
                  </a:cubicBezTo>
                  <a:cubicBezTo>
                    <a:pt x="29" y="78"/>
                    <a:pt x="30" y="79"/>
                    <a:pt x="31" y="79"/>
                  </a:cubicBezTo>
                  <a:cubicBezTo>
                    <a:pt x="32" y="79"/>
                    <a:pt x="32" y="79"/>
                    <a:pt x="32" y="79"/>
                  </a:cubicBezTo>
                  <a:cubicBezTo>
                    <a:pt x="32" y="79"/>
                    <a:pt x="32" y="79"/>
                    <a:pt x="32" y="79"/>
                  </a:cubicBezTo>
                  <a:cubicBezTo>
                    <a:pt x="32" y="79"/>
                    <a:pt x="32" y="79"/>
                    <a:pt x="32" y="79"/>
                  </a:cubicBezTo>
                  <a:cubicBezTo>
                    <a:pt x="32" y="79"/>
                    <a:pt x="32" y="80"/>
                    <a:pt x="31" y="80"/>
                  </a:cubicBezTo>
                  <a:close/>
                  <a:moveTo>
                    <a:pt x="22" y="36"/>
                  </a:moveTo>
                  <a:cubicBezTo>
                    <a:pt x="22" y="36"/>
                    <a:pt x="22" y="36"/>
                    <a:pt x="22" y="36"/>
                  </a:cubicBezTo>
                  <a:cubicBezTo>
                    <a:pt x="22" y="36"/>
                    <a:pt x="21" y="36"/>
                    <a:pt x="21" y="36"/>
                  </a:cubicBezTo>
                  <a:cubicBezTo>
                    <a:pt x="20" y="36"/>
                    <a:pt x="19" y="36"/>
                    <a:pt x="18" y="37"/>
                  </a:cubicBezTo>
                  <a:cubicBezTo>
                    <a:pt x="16" y="36"/>
                    <a:pt x="14" y="36"/>
                    <a:pt x="13" y="36"/>
                  </a:cubicBezTo>
                  <a:cubicBezTo>
                    <a:pt x="11" y="36"/>
                    <a:pt x="9" y="36"/>
                    <a:pt x="7" y="36"/>
                  </a:cubicBezTo>
                  <a:cubicBezTo>
                    <a:pt x="7" y="36"/>
                    <a:pt x="7" y="36"/>
                    <a:pt x="6" y="36"/>
                  </a:cubicBezTo>
                  <a:cubicBezTo>
                    <a:pt x="6" y="36"/>
                    <a:pt x="6" y="35"/>
                    <a:pt x="6" y="35"/>
                  </a:cubicBezTo>
                  <a:cubicBezTo>
                    <a:pt x="6" y="34"/>
                    <a:pt x="6" y="34"/>
                    <a:pt x="5" y="33"/>
                  </a:cubicBezTo>
                  <a:cubicBezTo>
                    <a:pt x="5" y="33"/>
                    <a:pt x="5" y="33"/>
                    <a:pt x="5" y="32"/>
                  </a:cubicBezTo>
                  <a:cubicBezTo>
                    <a:pt x="6" y="33"/>
                    <a:pt x="6" y="33"/>
                    <a:pt x="6" y="33"/>
                  </a:cubicBezTo>
                  <a:cubicBezTo>
                    <a:pt x="8" y="33"/>
                    <a:pt x="11" y="33"/>
                    <a:pt x="12" y="32"/>
                  </a:cubicBezTo>
                  <a:cubicBezTo>
                    <a:pt x="12" y="32"/>
                    <a:pt x="12" y="32"/>
                    <a:pt x="12" y="32"/>
                  </a:cubicBezTo>
                  <a:cubicBezTo>
                    <a:pt x="13" y="32"/>
                    <a:pt x="13" y="32"/>
                    <a:pt x="14" y="32"/>
                  </a:cubicBezTo>
                  <a:cubicBezTo>
                    <a:pt x="16" y="31"/>
                    <a:pt x="19" y="31"/>
                    <a:pt x="21" y="31"/>
                  </a:cubicBezTo>
                  <a:cubicBezTo>
                    <a:pt x="21" y="31"/>
                    <a:pt x="21" y="31"/>
                    <a:pt x="21" y="31"/>
                  </a:cubicBezTo>
                  <a:cubicBezTo>
                    <a:pt x="21" y="31"/>
                    <a:pt x="21" y="32"/>
                    <a:pt x="21" y="32"/>
                  </a:cubicBezTo>
                  <a:cubicBezTo>
                    <a:pt x="21" y="34"/>
                    <a:pt x="21" y="35"/>
                    <a:pt x="22" y="36"/>
                  </a:cubicBezTo>
                  <a:close/>
                  <a:moveTo>
                    <a:pt x="22" y="40"/>
                  </a:moveTo>
                  <a:cubicBezTo>
                    <a:pt x="21" y="40"/>
                    <a:pt x="21" y="41"/>
                    <a:pt x="20" y="41"/>
                  </a:cubicBezTo>
                  <a:cubicBezTo>
                    <a:pt x="19" y="41"/>
                    <a:pt x="17" y="40"/>
                    <a:pt x="15" y="41"/>
                  </a:cubicBezTo>
                  <a:cubicBezTo>
                    <a:pt x="13" y="41"/>
                    <a:pt x="12" y="41"/>
                    <a:pt x="10" y="41"/>
                  </a:cubicBezTo>
                  <a:cubicBezTo>
                    <a:pt x="9" y="41"/>
                    <a:pt x="9" y="42"/>
                    <a:pt x="8" y="42"/>
                  </a:cubicBezTo>
                  <a:cubicBezTo>
                    <a:pt x="8" y="42"/>
                    <a:pt x="8" y="42"/>
                    <a:pt x="8" y="41"/>
                  </a:cubicBezTo>
                  <a:cubicBezTo>
                    <a:pt x="8" y="41"/>
                    <a:pt x="8" y="40"/>
                    <a:pt x="8" y="40"/>
                  </a:cubicBezTo>
                  <a:cubicBezTo>
                    <a:pt x="8" y="39"/>
                    <a:pt x="8" y="39"/>
                    <a:pt x="8" y="38"/>
                  </a:cubicBezTo>
                  <a:cubicBezTo>
                    <a:pt x="9" y="39"/>
                    <a:pt x="11" y="39"/>
                    <a:pt x="13" y="39"/>
                  </a:cubicBezTo>
                  <a:cubicBezTo>
                    <a:pt x="14" y="39"/>
                    <a:pt x="16" y="39"/>
                    <a:pt x="18" y="39"/>
                  </a:cubicBezTo>
                  <a:cubicBezTo>
                    <a:pt x="18" y="39"/>
                    <a:pt x="19" y="39"/>
                    <a:pt x="19" y="39"/>
                  </a:cubicBezTo>
                  <a:cubicBezTo>
                    <a:pt x="20" y="39"/>
                    <a:pt x="20" y="39"/>
                    <a:pt x="21" y="38"/>
                  </a:cubicBezTo>
                  <a:cubicBezTo>
                    <a:pt x="21" y="39"/>
                    <a:pt x="21" y="40"/>
                    <a:pt x="22" y="40"/>
                  </a:cubicBezTo>
                  <a:close/>
                  <a:moveTo>
                    <a:pt x="60" y="82"/>
                  </a:moveTo>
                  <a:cubicBezTo>
                    <a:pt x="59" y="82"/>
                    <a:pt x="58" y="82"/>
                    <a:pt x="57" y="82"/>
                  </a:cubicBezTo>
                  <a:cubicBezTo>
                    <a:pt x="57" y="82"/>
                    <a:pt x="56" y="83"/>
                    <a:pt x="56" y="82"/>
                  </a:cubicBezTo>
                  <a:cubicBezTo>
                    <a:pt x="56" y="82"/>
                    <a:pt x="56" y="82"/>
                    <a:pt x="56" y="82"/>
                  </a:cubicBezTo>
                  <a:cubicBezTo>
                    <a:pt x="56" y="82"/>
                    <a:pt x="56" y="82"/>
                    <a:pt x="57" y="82"/>
                  </a:cubicBezTo>
                  <a:cubicBezTo>
                    <a:pt x="58" y="82"/>
                    <a:pt x="59" y="82"/>
                    <a:pt x="60" y="82"/>
                  </a:cubicBezTo>
                  <a:cubicBezTo>
                    <a:pt x="60" y="82"/>
                    <a:pt x="60" y="82"/>
                    <a:pt x="60" y="82"/>
                  </a:cubicBezTo>
                  <a:close/>
                  <a:moveTo>
                    <a:pt x="68" y="93"/>
                  </a:moveTo>
                  <a:cubicBezTo>
                    <a:pt x="68" y="92"/>
                    <a:pt x="68" y="92"/>
                    <a:pt x="68" y="92"/>
                  </a:cubicBezTo>
                  <a:cubicBezTo>
                    <a:pt x="69" y="91"/>
                    <a:pt x="70" y="91"/>
                    <a:pt x="71" y="91"/>
                  </a:cubicBezTo>
                  <a:cubicBezTo>
                    <a:pt x="71" y="92"/>
                    <a:pt x="70" y="92"/>
                    <a:pt x="70" y="93"/>
                  </a:cubicBezTo>
                  <a:cubicBezTo>
                    <a:pt x="69" y="93"/>
                    <a:pt x="69" y="93"/>
                    <a:pt x="68" y="93"/>
                  </a:cubicBezTo>
                  <a:cubicBezTo>
                    <a:pt x="68" y="93"/>
                    <a:pt x="68" y="93"/>
                    <a:pt x="68" y="93"/>
                  </a:cubicBezTo>
                  <a:close/>
                  <a:moveTo>
                    <a:pt x="62" y="100"/>
                  </a:moveTo>
                  <a:cubicBezTo>
                    <a:pt x="63" y="100"/>
                    <a:pt x="63" y="100"/>
                    <a:pt x="64" y="100"/>
                  </a:cubicBezTo>
                  <a:cubicBezTo>
                    <a:pt x="64" y="100"/>
                    <a:pt x="64" y="100"/>
                    <a:pt x="64" y="101"/>
                  </a:cubicBezTo>
                  <a:cubicBezTo>
                    <a:pt x="64" y="101"/>
                    <a:pt x="64" y="101"/>
                    <a:pt x="64" y="101"/>
                  </a:cubicBezTo>
                  <a:cubicBezTo>
                    <a:pt x="65" y="101"/>
                    <a:pt x="65" y="100"/>
                    <a:pt x="65" y="100"/>
                  </a:cubicBezTo>
                  <a:cubicBezTo>
                    <a:pt x="66" y="100"/>
                    <a:pt x="67" y="100"/>
                    <a:pt x="67" y="100"/>
                  </a:cubicBezTo>
                  <a:cubicBezTo>
                    <a:pt x="67" y="100"/>
                    <a:pt x="67" y="100"/>
                    <a:pt x="67" y="101"/>
                  </a:cubicBezTo>
                  <a:cubicBezTo>
                    <a:pt x="66" y="101"/>
                    <a:pt x="67" y="102"/>
                    <a:pt x="68" y="102"/>
                  </a:cubicBezTo>
                  <a:cubicBezTo>
                    <a:pt x="69" y="102"/>
                    <a:pt x="69" y="101"/>
                    <a:pt x="69" y="101"/>
                  </a:cubicBezTo>
                  <a:cubicBezTo>
                    <a:pt x="69" y="101"/>
                    <a:pt x="69" y="100"/>
                    <a:pt x="69" y="100"/>
                  </a:cubicBezTo>
                  <a:cubicBezTo>
                    <a:pt x="69" y="100"/>
                    <a:pt x="69" y="100"/>
                    <a:pt x="69" y="100"/>
                  </a:cubicBezTo>
                  <a:cubicBezTo>
                    <a:pt x="70" y="100"/>
                    <a:pt x="70" y="100"/>
                    <a:pt x="70" y="100"/>
                  </a:cubicBezTo>
                  <a:cubicBezTo>
                    <a:pt x="70" y="100"/>
                    <a:pt x="70" y="101"/>
                    <a:pt x="70" y="101"/>
                  </a:cubicBezTo>
                  <a:cubicBezTo>
                    <a:pt x="70" y="102"/>
                    <a:pt x="71" y="102"/>
                    <a:pt x="71" y="102"/>
                  </a:cubicBezTo>
                  <a:cubicBezTo>
                    <a:pt x="71" y="102"/>
                    <a:pt x="71" y="102"/>
                    <a:pt x="71" y="102"/>
                  </a:cubicBezTo>
                  <a:cubicBezTo>
                    <a:pt x="71" y="103"/>
                    <a:pt x="71" y="103"/>
                    <a:pt x="72" y="103"/>
                  </a:cubicBezTo>
                  <a:cubicBezTo>
                    <a:pt x="72" y="103"/>
                    <a:pt x="72" y="103"/>
                    <a:pt x="72" y="103"/>
                  </a:cubicBezTo>
                  <a:cubicBezTo>
                    <a:pt x="71" y="103"/>
                    <a:pt x="70" y="103"/>
                    <a:pt x="69" y="103"/>
                  </a:cubicBezTo>
                  <a:cubicBezTo>
                    <a:pt x="65" y="102"/>
                    <a:pt x="62" y="102"/>
                    <a:pt x="59" y="102"/>
                  </a:cubicBezTo>
                  <a:cubicBezTo>
                    <a:pt x="59" y="102"/>
                    <a:pt x="59" y="102"/>
                    <a:pt x="60" y="101"/>
                  </a:cubicBezTo>
                  <a:cubicBezTo>
                    <a:pt x="60" y="101"/>
                    <a:pt x="60" y="101"/>
                    <a:pt x="60" y="100"/>
                  </a:cubicBezTo>
                  <a:cubicBezTo>
                    <a:pt x="60" y="100"/>
                    <a:pt x="61" y="101"/>
                    <a:pt x="61" y="101"/>
                  </a:cubicBezTo>
                  <a:cubicBezTo>
                    <a:pt x="61" y="101"/>
                    <a:pt x="61" y="101"/>
                    <a:pt x="61" y="101"/>
                  </a:cubicBezTo>
                  <a:cubicBezTo>
                    <a:pt x="62" y="101"/>
                    <a:pt x="62" y="100"/>
                    <a:pt x="62" y="100"/>
                  </a:cubicBezTo>
                  <a:close/>
                  <a:moveTo>
                    <a:pt x="62" y="93"/>
                  </a:moveTo>
                  <a:cubicBezTo>
                    <a:pt x="62" y="92"/>
                    <a:pt x="62" y="92"/>
                    <a:pt x="62" y="92"/>
                  </a:cubicBezTo>
                  <a:cubicBezTo>
                    <a:pt x="62" y="92"/>
                    <a:pt x="63" y="92"/>
                    <a:pt x="63" y="92"/>
                  </a:cubicBezTo>
                  <a:cubicBezTo>
                    <a:pt x="63" y="92"/>
                    <a:pt x="63" y="92"/>
                    <a:pt x="63" y="93"/>
                  </a:cubicBezTo>
                  <a:cubicBezTo>
                    <a:pt x="62" y="93"/>
                    <a:pt x="62" y="93"/>
                    <a:pt x="62" y="93"/>
                  </a:cubicBezTo>
                  <a:close/>
                  <a:moveTo>
                    <a:pt x="67" y="95"/>
                  </a:moveTo>
                  <a:cubicBezTo>
                    <a:pt x="68" y="95"/>
                    <a:pt x="69" y="95"/>
                    <a:pt x="69" y="95"/>
                  </a:cubicBezTo>
                  <a:cubicBezTo>
                    <a:pt x="69" y="95"/>
                    <a:pt x="69" y="95"/>
                    <a:pt x="69" y="96"/>
                  </a:cubicBezTo>
                  <a:cubicBezTo>
                    <a:pt x="69" y="96"/>
                    <a:pt x="68" y="97"/>
                    <a:pt x="68" y="97"/>
                  </a:cubicBezTo>
                  <a:cubicBezTo>
                    <a:pt x="68" y="97"/>
                    <a:pt x="67" y="97"/>
                    <a:pt x="66" y="97"/>
                  </a:cubicBezTo>
                  <a:cubicBezTo>
                    <a:pt x="66" y="97"/>
                    <a:pt x="66" y="97"/>
                    <a:pt x="66" y="97"/>
                  </a:cubicBezTo>
                  <a:cubicBezTo>
                    <a:pt x="66" y="97"/>
                    <a:pt x="66" y="97"/>
                    <a:pt x="67" y="97"/>
                  </a:cubicBezTo>
                  <a:cubicBezTo>
                    <a:pt x="67" y="97"/>
                    <a:pt x="67" y="97"/>
                    <a:pt x="67" y="96"/>
                  </a:cubicBezTo>
                  <a:cubicBezTo>
                    <a:pt x="67" y="96"/>
                    <a:pt x="67" y="96"/>
                    <a:pt x="67" y="95"/>
                  </a:cubicBezTo>
                  <a:close/>
                  <a:moveTo>
                    <a:pt x="65" y="92"/>
                  </a:moveTo>
                  <a:cubicBezTo>
                    <a:pt x="66" y="92"/>
                    <a:pt x="66" y="92"/>
                    <a:pt x="67" y="92"/>
                  </a:cubicBezTo>
                  <a:cubicBezTo>
                    <a:pt x="67" y="92"/>
                    <a:pt x="67" y="92"/>
                    <a:pt x="67" y="92"/>
                  </a:cubicBezTo>
                  <a:cubicBezTo>
                    <a:pt x="67" y="92"/>
                    <a:pt x="67" y="93"/>
                    <a:pt x="67" y="93"/>
                  </a:cubicBezTo>
                  <a:cubicBezTo>
                    <a:pt x="66" y="93"/>
                    <a:pt x="65" y="93"/>
                    <a:pt x="65" y="93"/>
                  </a:cubicBezTo>
                  <a:cubicBezTo>
                    <a:pt x="65" y="93"/>
                    <a:pt x="65" y="92"/>
                    <a:pt x="65" y="92"/>
                  </a:cubicBezTo>
                  <a:close/>
                  <a:moveTo>
                    <a:pt x="64" y="95"/>
                  </a:moveTo>
                  <a:cubicBezTo>
                    <a:pt x="64" y="95"/>
                    <a:pt x="65" y="95"/>
                    <a:pt x="65" y="95"/>
                  </a:cubicBezTo>
                  <a:cubicBezTo>
                    <a:pt x="65" y="95"/>
                    <a:pt x="65" y="95"/>
                    <a:pt x="65" y="95"/>
                  </a:cubicBezTo>
                  <a:cubicBezTo>
                    <a:pt x="65" y="96"/>
                    <a:pt x="65" y="96"/>
                    <a:pt x="65" y="96"/>
                  </a:cubicBezTo>
                  <a:cubicBezTo>
                    <a:pt x="65" y="96"/>
                    <a:pt x="65" y="96"/>
                    <a:pt x="65" y="96"/>
                  </a:cubicBezTo>
                  <a:cubicBezTo>
                    <a:pt x="65" y="96"/>
                    <a:pt x="65" y="97"/>
                    <a:pt x="65" y="97"/>
                  </a:cubicBezTo>
                  <a:cubicBezTo>
                    <a:pt x="65" y="97"/>
                    <a:pt x="65" y="97"/>
                    <a:pt x="65" y="97"/>
                  </a:cubicBezTo>
                  <a:cubicBezTo>
                    <a:pt x="64" y="97"/>
                    <a:pt x="64" y="97"/>
                    <a:pt x="63" y="97"/>
                  </a:cubicBezTo>
                  <a:cubicBezTo>
                    <a:pt x="63" y="97"/>
                    <a:pt x="63" y="96"/>
                    <a:pt x="64" y="96"/>
                  </a:cubicBezTo>
                  <a:cubicBezTo>
                    <a:pt x="64" y="96"/>
                    <a:pt x="64" y="95"/>
                    <a:pt x="64" y="95"/>
                  </a:cubicBezTo>
                  <a:close/>
                  <a:moveTo>
                    <a:pt x="63" y="90"/>
                  </a:moveTo>
                  <a:cubicBezTo>
                    <a:pt x="63" y="90"/>
                    <a:pt x="63" y="90"/>
                    <a:pt x="63" y="90"/>
                  </a:cubicBezTo>
                  <a:cubicBezTo>
                    <a:pt x="63" y="90"/>
                    <a:pt x="62" y="90"/>
                    <a:pt x="61" y="90"/>
                  </a:cubicBezTo>
                  <a:cubicBezTo>
                    <a:pt x="61" y="90"/>
                    <a:pt x="61" y="90"/>
                    <a:pt x="61" y="90"/>
                  </a:cubicBezTo>
                  <a:cubicBezTo>
                    <a:pt x="62" y="90"/>
                    <a:pt x="63" y="90"/>
                    <a:pt x="63" y="90"/>
                  </a:cubicBezTo>
                  <a:close/>
                  <a:moveTo>
                    <a:pt x="60" y="95"/>
                  </a:moveTo>
                  <a:cubicBezTo>
                    <a:pt x="61" y="95"/>
                    <a:pt x="61" y="95"/>
                    <a:pt x="62" y="95"/>
                  </a:cubicBezTo>
                  <a:cubicBezTo>
                    <a:pt x="61" y="96"/>
                    <a:pt x="61" y="97"/>
                    <a:pt x="60" y="97"/>
                  </a:cubicBezTo>
                  <a:cubicBezTo>
                    <a:pt x="60" y="97"/>
                    <a:pt x="60" y="97"/>
                    <a:pt x="59" y="97"/>
                  </a:cubicBezTo>
                  <a:cubicBezTo>
                    <a:pt x="59" y="97"/>
                    <a:pt x="59" y="97"/>
                    <a:pt x="60" y="96"/>
                  </a:cubicBezTo>
                  <a:cubicBezTo>
                    <a:pt x="60" y="96"/>
                    <a:pt x="60" y="95"/>
                    <a:pt x="60" y="95"/>
                  </a:cubicBezTo>
                  <a:close/>
                  <a:moveTo>
                    <a:pt x="58" y="90"/>
                  </a:moveTo>
                  <a:cubicBezTo>
                    <a:pt x="59" y="90"/>
                    <a:pt x="59" y="90"/>
                    <a:pt x="59" y="90"/>
                  </a:cubicBezTo>
                  <a:cubicBezTo>
                    <a:pt x="59" y="90"/>
                    <a:pt x="59" y="90"/>
                    <a:pt x="59" y="90"/>
                  </a:cubicBezTo>
                  <a:cubicBezTo>
                    <a:pt x="58" y="90"/>
                    <a:pt x="56" y="90"/>
                    <a:pt x="54" y="90"/>
                  </a:cubicBezTo>
                  <a:cubicBezTo>
                    <a:pt x="56" y="90"/>
                    <a:pt x="57" y="90"/>
                    <a:pt x="58" y="90"/>
                  </a:cubicBezTo>
                  <a:close/>
                  <a:moveTo>
                    <a:pt x="57" y="102"/>
                  </a:moveTo>
                  <a:cubicBezTo>
                    <a:pt x="57" y="102"/>
                    <a:pt x="57" y="102"/>
                    <a:pt x="57" y="102"/>
                  </a:cubicBezTo>
                  <a:cubicBezTo>
                    <a:pt x="57" y="102"/>
                    <a:pt x="57" y="102"/>
                    <a:pt x="56" y="102"/>
                  </a:cubicBezTo>
                  <a:cubicBezTo>
                    <a:pt x="55" y="101"/>
                    <a:pt x="54" y="101"/>
                    <a:pt x="52" y="101"/>
                  </a:cubicBezTo>
                  <a:cubicBezTo>
                    <a:pt x="53" y="101"/>
                    <a:pt x="53" y="100"/>
                    <a:pt x="53" y="100"/>
                  </a:cubicBezTo>
                  <a:cubicBezTo>
                    <a:pt x="53" y="100"/>
                    <a:pt x="53" y="100"/>
                    <a:pt x="53" y="100"/>
                  </a:cubicBezTo>
                  <a:cubicBezTo>
                    <a:pt x="54" y="100"/>
                    <a:pt x="54" y="99"/>
                    <a:pt x="54" y="99"/>
                  </a:cubicBezTo>
                  <a:cubicBezTo>
                    <a:pt x="54" y="99"/>
                    <a:pt x="55" y="99"/>
                    <a:pt x="55" y="99"/>
                  </a:cubicBezTo>
                  <a:cubicBezTo>
                    <a:pt x="55" y="100"/>
                    <a:pt x="55" y="100"/>
                    <a:pt x="55" y="101"/>
                  </a:cubicBezTo>
                  <a:cubicBezTo>
                    <a:pt x="55" y="101"/>
                    <a:pt x="56" y="101"/>
                    <a:pt x="56" y="101"/>
                  </a:cubicBezTo>
                  <a:cubicBezTo>
                    <a:pt x="56" y="101"/>
                    <a:pt x="56" y="101"/>
                    <a:pt x="56" y="100"/>
                  </a:cubicBezTo>
                  <a:cubicBezTo>
                    <a:pt x="56" y="100"/>
                    <a:pt x="56" y="100"/>
                    <a:pt x="56" y="100"/>
                  </a:cubicBezTo>
                  <a:cubicBezTo>
                    <a:pt x="57" y="100"/>
                    <a:pt x="57" y="100"/>
                    <a:pt x="57" y="99"/>
                  </a:cubicBezTo>
                  <a:cubicBezTo>
                    <a:pt x="58" y="99"/>
                    <a:pt x="58" y="99"/>
                    <a:pt x="59" y="100"/>
                  </a:cubicBezTo>
                  <a:cubicBezTo>
                    <a:pt x="58" y="100"/>
                    <a:pt x="57" y="101"/>
                    <a:pt x="57" y="102"/>
                  </a:cubicBezTo>
                  <a:close/>
                  <a:moveTo>
                    <a:pt x="52" y="101"/>
                  </a:moveTo>
                  <a:cubicBezTo>
                    <a:pt x="51" y="101"/>
                    <a:pt x="50" y="101"/>
                    <a:pt x="49" y="101"/>
                  </a:cubicBezTo>
                  <a:cubicBezTo>
                    <a:pt x="49" y="101"/>
                    <a:pt x="49" y="100"/>
                    <a:pt x="49" y="100"/>
                  </a:cubicBezTo>
                  <a:cubicBezTo>
                    <a:pt x="50" y="100"/>
                    <a:pt x="50" y="99"/>
                    <a:pt x="50" y="99"/>
                  </a:cubicBezTo>
                  <a:cubicBezTo>
                    <a:pt x="51" y="99"/>
                    <a:pt x="51" y="99"/>
                    <a:pt x="52" y="99"/>
                  </a:cubicBezTo>
                  <a:cubicBezTo>
                    <a:pt x="51" y="100"/>
                    <a:pt x="51" y="100"/>
                    <a:pt x="52" y="101"/>
                  </a:cubicBezTo>
                  <a:close/>
                  <a:moveTo>
                    <a:pt x="52" y="97"/>
                  </a:moveTo>
                  <a:cubicBezTo>
                    <a:pt x="52" y="96"/>
                    <a:pt x="53" y="95"/>
                    <a:pt x="53" y="95"/>
                  </a:cubicBezTo>
                  <a:cubicBezTo>
                    <a:pt x="53" y="95"/>
                    <a:pt x="54" y="95"/>
                    <a:pt x="54" y="95"/>
                  </a:cubicBezTo>
                  <a:cubicBezTo>
                    <a:pt x="54" y="96"/>
                    <a:pt x="54" y="96"/>
                    <a:pt x="53" y="97"/>
                  </a:cubicBezTo>
                  <a:cubicBezTo>
                    <a:pt x="53" y="97"/>
                    <a:pt x="52" y="97"/>
                    <a:pt x="52" y="97"/>
                  </a:cubicBezTo>
                  <a:close/>
                  <a:moveTo>
                    <a:pt x="56" y="97"/>
                  </a:moveTo>
                  <a:cubicBezTo>
                    <a:pt x="56" y="97"/>
                    <a:pt x="56" y="97"/>
                    <a:pt x="56" y="96"/>
                  </a:cubicBezTo>
                  <a:cubicBezTo>
                    <a:pt x="57" y="96"/>
                    <a:pt x="57" y="95"/>
                    <a:pt x="57" y="95"/>
                  </a:cubicBezTo>
                  <a:cubicBezTo>
                    <a:pt x="57" y="95"/>
                    <a:pt x="58" y="95"/>
                    <a:pt x="58" y="95"/>
                  </a:cubicBezTo>
                  <a:cubicBezTo>
                    <a:pt x="58" y="95"/>
                    <a:pt x="58" y="95"/>
                    <a:pt x="58" y="95"/>
                  </a:cubicBezTo>
                  <a:cubicBezTo>
                    <a:pt x="58" y="95"/>
                    <a:pt x="58" y="95"/>
                    <a:pt x="57" y="96"/>
                  </a:cubicBezTo>
                  <a:cubicBezTo>
                    <a:pt x="57" y="96"/>
                    <a:pt x="57" y="97"/>
                    <a:pt x="56" y="97"/>
                  </a:cubicBezTo>
                  <a:cubicBezTo>
                    <a:pt x="56" y="97"/>
                    <a:pt x="56" y="97"/>
                    <a:pt x="56" y="97"/>
                  </a:cubicBezTo>
                  <a:close/>
                  <a:moveTo>
                    <a:pt x="58" y="93"/>
                  </a:moveTo>
                  <a:cubicBezTo>
                    <a:pt x="58" y="92"/>
                    <a:pt x="58" y="92"/>
                    <a:pt x="58" y="92"/>
                  </a:cubicBezTo>
                  <a:cubicBezTo>
                    <a:pt x="58" y="92"/>
                    <a:pt x="59" y="92"/>
                    <a:pt x="59" y="92"/>
                  </a:cubicBezTo>
                  <a:cubicBezTo>
                    <a:pt x="59" y="92"/>
                    <a:pt x="59" y="92"/>
                    <a:pt x="59" y="92"/>
                  </a:cubicBezTo>
                  <a:cubicBezTo>
                    <a:pt x="59" y="92"/>
                    <a:pt x="59" y="92"/>
                    <a:pt x="59" y="93"/>
                  </a:cubicBezTo>
                  <a:cubicBezTo>
                    <a:pt x="59" y="93"/>
                    <a:pt x="59" y="93"/>
                    <a:pt x="58" y="93"/>
                  </a:cubicBezTo>
                  <a:close/>
                  <a:moveTo>
                    <a:pt x="49" y="92"/>
                  </a:moveTo>
                  <a:cubicBezTo>
                    <a:pt x="49" y="92"/>
                    <a:pt x="49" y="92"/>
                    <a:pt x="49" y="92"/>
                  </a:cubicBezTo>
                  <a:cubicBezTo>
                    <a:pt x="51" y="92"/>
                    <a:pt x="54" y="92"/>
                    <a:pt x="56" y="92"/>
                  </a:cubicBezTo>
                  <a:cubicBezTo>
                    <a:pt x="56" y="92"/>
                    <a:pt x="56" y="92"/>
                    <a:pt x="56" y="92"/>
                  </a:cubicBezTo>
                  <a:cubicBezTo>
                    <a:pt x="54" y="92"/>
                    <a:pt x="53" y="92"/>
                    <a:pt x="52" y="92"/>
                  </a:cubicBezTo>
                  <a:cubicBezTo>
                    <a:pt x="52" y="92"/>
                    <a:pt x="52" y="92"/>
                    <a:pt x="52" y="92"/>
                  </a:cubicBezTo>
                  <a:cubicBezTo>
                    <a:pt x="51" y="92"/>
                    <a:pt x="50" y="92"/>
                    <a:pt x="49" y="92"/>
                  </a:cubicBezTo>
                  <a:cubicBezTo>
                    <a:pt x="49" y="92"/>
                    <a:pt x="49" y="92"/>
                    <a:pt x="49" y="92"/>
                  </a:cubicBezTo>
                  <a:close/>
                  <a:moveTo>
                    <a:pt x="50" y="95"/>
                  </a:moveTo>
                  <a:cubicBezTo>
                    <a:pt x="50" y="95"/>
                    <a:pt x="49" y="95"/>
                    <a:pt x="49" y="95"/>
                  </a:cubicBezTo>
                  <a:cubicBezTo>
                    <a:pt x="49" y="95"/>
                    <a:pt x="49" y="96"/>
                    <a:pt x="49" y="96"/>
                  </a:cubicBezTo>
                  <a:cubicBezTo>
                    <a:pt x="49" y="96"/>
                    <a:pt x="50" y="96"/>
                    <a:pt x="50" y="95"/>
                  </a:cubicBezTo>
                  <a:cubicBezTo>
                    <a:pt x="50" y="96"/>
                    <a:pt x="49" y="96"/>
                    <a:pt x="49" y="97"/>
                  </a:cubicBezTo>
                  <a:cubicBezTo>
                    <a:pt x="49" y="97"/>
                    <a:pt x="48" y="97"/>
                    <a:pt x="47" y="97"/>
                  </a:cubicBezTo>
                  <a:cubicBezTo>
                    <a:pt x="48" y="96"/>
                    <a:pt x="48" y="95"/>
                    <a:pt x="48" y="95"/>
                  </a:cubicBezTo>
                  <a:cubicBezTo>
                    <a:pt x="49" y="95"/>
                    <a:pt x="49" y="95"/>
                    <a:pt x="50" y="95"/>
                  </a:cubicBezTo>
                  <a:close/>
                  <a:moveTo>
                    <a:pt x="47" y="101"/>
                  </a:moveTo>
                  <a:cubicBezTo>
                    <a:pt x="47" y="101"/>
                    <a:pt x="46" y="101"/>
                    <a:pt x="45" y="101"/>
                  </a:cubicBezTo>
                  <a:cubicBezTo>
                    <a:pt x="46" y="100"/>
                    <a:pt x="46" y="99"/>
                    <a:pt x="46" y="99"/>
                  </a:cubicBezTo>
                  <a:cubicBezTo>
                    <a:pt x="47" y="99"/>
                    <a:pt x="47" y="99"/>
                    <a:pt x="48" y="99"/>
                  </a:cubicBezTo>
                  <a:cubicBezTo>
                    <a:pt x="47" y="100"/>
                    <a:pt x="47" y="100"/>
                    <a:pt x="47" y="101"/>
                  </a:cubicBezTo>
                  <a:close/>
                  <a:moveTo>
                    <a:pt x="46" y="92"/>
                  </a:moveTo>
                  <a:cubicBezTo>
                    <a:pt x="46" y="92"/>
                    <a:pt x="47" y="92"/>
                    <a:pt x="48" y="92"/>
                  </a:cubicBezTo>
                  <a:cubicBezTo>
                    <a:pt x="48" y="92"/>
                    <a:pt x="48" y="92"/>
                    <a:pt x="48" y="92"/>
                  </a:cubicBezTo>
                  <a:cubicBezTo>
                    <a:pt x="47" y="92"/>
                    <a:pt x="46" y="92"/>
                    <a:pt x="45" y="92"/>
                  </a:cubicBezTo>
                  <a:cubicBezTo>
                    <a:pt x="45" y="92"/>
                    <a:pt x="46" y="92"/>
                    <a:pt x="46" y="92"/>
                  </a:cubicBezTo>
                  <a:close/>
                  <a:moveTo>
                    <a:pt x="45" y="95"/>
                  </a:moveTo>
                  <a:cubicBezTo>
                    <a:pt x="45" y="95"/>
                    <a:pt x="45" y="95"/>
                    <a:pt x="46" y="95"/>
                  </a:cubicBezTo>
                  <a:cubicBezTo>
                    <a:pt x="46" y="95"/>
                    <a:pt x="46" y="95"/>
                    <a:pt x="46" y="95"/>
                  </a:cubicBezTo>
                  <a:cubicBezTo>
                    <a:pt x="45" y="95"/>
                    <a:pt x="45" y="96"/>
                    <a:pt x="45" y="96"/>
                  </a:cubicBezTo>
                  <a:cubicBezTo>
                    <a:pt x="45" y="96"/>
                    <a:pt x="45" y="95"/>
                    <a:pt x="45" y="95"/>
                  </a:cubicBezTo>
                  <a:close/>
                  <a:moveTo>
                    <a:pt x="40" y="94"/>
                  </a:moveTo>
                  <a:cubicBezTo>
                    <a:pt x="41" y="94"/>
                    <a:pt x="41" y="94"/>
                    <a:pt x="42" y="94"/>
                  </a:cubicBezTo>
                  <a:cubicBezTo>
                    <a:pt x="42" y="94"/>
                    <a:pt x="43" y="94"/>
                    <a:pt x="43" y="94"/>
                  </a:cubicBezTo>
                  <a:cubicBezTo>
                    <a:pt x="43" y="95"/>
                    <a:pt x="42" y="96"/>
                    <a:pt x="42" y="96"/>
                  </a:cubicBezTo>
                  <a:cubicBezTo>
                    <a:pt x="41" y="96"/>
                    <a:pt x="41" y="96"/>
                    <a:pt x="40" y="96"/>
                  </a:cubicBezTo>
                  <a:cubicBezTo>
                    <a:pt x="40" y="96"/>
                    <a:pt x="40" y="96"/>
                    <a:pt x="39" y="96"/>
                  </a:cubicBezTo>
                  <a:cubicBezTo>
                    <a:pt x="40" y="95"/>
                    <a:pt x="40" y="95"/>
                    <a:pt x="40" y="94"/>
                  </a:cubicBezTo>
                  <a:close/>
                  <a:moveTo>
                    <a:pt x="30" y="99"/>
                  </a:moveTo>
                  <a:cubicBezTo>
                    <a:pt x="30" y="99"/>
                    <a:pt x="31" y="98"/>
                    <a:pt x="31" y="98"/>
                  </a:cubicBezTo>
                  <a:cubicBezTo>
                    <a:pt x="32" y="98"/>
                    <a:pt x="33" y="98"/>
                    <a:pt x="33" y="98"/>
                  </a:cubicBezTo>
                  <a:cubicBezTo>
                    <a:pt x="33" y="98"/>
                    <a:pt x="32" y="99"/>
                    <a:pt x="32" y="100"/>
                  </a:cubicBezTo>
                  <a:cubicBezTo>
                    <a:pt x="32" y="100"/>
                    <a:pt x="32" y="100"/>
                    <a:pt x="31" y="100"/>
                  </a:cubicBezTo>
                  <a:cubicBezTo>
                    <a:pt x="30" y="100"/>
                    <a:pt x="29" y="100"/>
                    <a:pt x="28" y="100"/>
                  </a:cubicBezTo>
                  <a:cubicBezTo>
                    <a:pt x="29" y="99"/>
                    <a:pt x="29" y="98"/>
                    <a:pt x="29" y="97"/>
                  </a:cubicBezTo>
                  <a:cubicBezTo>
                    <a:pt x="30" y="97"/>
                    <a:pt x="30" y="97"/>
                    <a:pt x="30" y="98"/>
                  </a:cubicBezTo>
                  <a:cubicBezTo>
                    <a:pt x="30" y="98"/>
                    <a:pt x="30" y="99"/>
                    <a:pt x="30" y="99"/>
                  </a:cubicBezTo>
                  <a:cubicBezTo>
                    <a:pt x="30" y="99"/>
                    <a:pt x="30" y="99"/>
                    <a:pt x="30" y="99"/>
                  </a:cubicBezTo>
                  <a:close/>
                  <a:moveTo>
                    <a:pt x="31" y="102"/>
                  </a:moveTo>
                  <a:cubicBezTo>
                    <a:pt x="32" y="102"/>
                    <a:pt x="33" y="102"/>
                    <a:pt x="34" y="102"/>
                  </a:cubicBezTo>
                  <a:cubicBezTo>
                    <a:pt x="34" y="102"/>
                    <a:pt x="34" y="102"/>
                    <a:pt x="34" y="102"/>
                  </a:cubicBezTo>
                  <a:cubicBezTo>
                    <a:pt x="33" y="102"/>
                    <a:pt x="31" y="102"/>
                    <a:pt x="29" y="102"/>
                  </a:cubicBezTo>
                  <a:cubicBezTo>
                    <a:pt x="28" y="102"/>
                    <a:pt x="27" y="102"/>
                    <a:pt x="26" y="102"/>
                  </a:cubicBezTo>
                  <a:cubicBezTo>
                    <a:pt x="26" y="102"/>
                    <a:pt x="26" y="102"/>
                    <a:pt x="27" y="102"/>
                  </a:cubicBezTo>
                  <a:cubicBezTo>
                    <a:pt x="28" y="102"/>
                    <a:pt x="30" y="102"/>
                    <a:pt x="31" y="102"/>
                  </a:cubicBezTo>
                  <a:close/>
                  <a:moveTo>
                    <a:pt x="34" y="100"/>
                  </a:moveTo>
                  <a:cubicBezTo>
                    <a:pt x="35" y="99"/>
                    <a:pt x="35" y="99"/>
                    <a:pt x="35" y="98"/>
                  </a:cubicBezTo>
                  <a:cubicBezTo>
                    <a:pt x="36" y="98"/>
                    <a:pt x="36" y="98"/>
                    <a:pt x="37" y="98"/>
                  </a:cubicBezTo>
                  <a:cubicBezTo>
                    <a:pt x="36" y="98"/>
                    <a:pt x="36" y="99"/>
                    <a:pt x="36" y="99"/>
                  </a:cubicBezTo>
                  <a:cubicBezTo>
                    <a:pt x="36" y="99"/>
                    <a:pt x="36" y="100"/>
                    <a:pt x="35" y="100"/>
                  </a:cubicBezTo>
                  <a:cubicBezTo>
                    <a:pt x="35" y="100"/>
                    <a:pt x="34" y="100"/>
                    <a:pt x="34" y="100"/>
                  </a:cubicBezTo>
                  <a:close/>
                  <a:moveTo>
                    <a:pt x="36" y="102"/>
                  </a:moveTo>
                  <a:cubicBezTo>
                    <a:pt x="37" y="102"/>
                    <a:pt x="38" y="102"/>
                    <a:pt x="39" y="102"/>
                  </a:cubicBezTo>
                  <a:cubicBezTo>
                    <a:pt x="40" y="102"/>
                    <a:pt x="42" y="102"/>
                    <a:pt x="43" y="102"/>
                  </a:cubicBezTo>
                  <a:cubicBezTo>
                    <a:pt x="43" y="102"/>
                    <a:pt x="43" y="102"/>
                    <a:pt x="43" y="102"/>
                  </a:cubicBezTo>
                  <a:cubicBezTo>
                    <a:pt x="41" y="102"/>
                    <a:pt x="39" y="102"/>
                    <a:pt x="37" y="102"/>
                  </a:cubicBezTo>
                  <a:cubicBezTo>
                    <a:pt x="37" y="102"/>
                    <a:pt x="36" y="102"/>
                    <a:pt x="36" y="102"/>
                  </a:cubicBezTo>
                  <a:cubicBezTo>
                    <a:pt x="36" y="102"/>
                    <a:pt x="36" y="102"/>
                    <a:pt x="36" y="102"/>
                  </a:cubicBezTo>
                  <a:close/>
                  <a:moveTo>
                    <a:pt x="40" y="98"/>
                  </a:moveTo>
                  <a:cubicBezTo>
                    <a:pt x="40" y="98"/>
                    <a:pt x="40" y="98"/>
                    <a:pt x="40" y="98"/>
                  </a:cubicBezTo>
                  <a:cubicBezTo>
                    <a:pt x="40" y="99"/>
                    <a:pt x="40" y="99"/>
                    <a:pt x="40" y="99"/>
                  </a:cubicBezTo>
                  <a:cubicBezTo>
                    <a:pt x="40" y="99"/>
                    <a:pt x="40" y="99"/>
                    <a:pt x="41" y="99"/>
                  </a:cubicBezTo>
                  <a:cubicBezTo>
                    <a:pt x="41" y="99"/>
                    <a:pt x="41" y="99"/>
                    <a:pt x="41" y="99"/>
                  </a:cubicBezTo>
                  <a:cubicBezTo>
                    <a:pt x="41" y="100"/>
                    <a:pt x="41" y="100"/>
                    <a:pt x="41" y="100"/>
                  </a:cubicBezTo>
                  <a:cubicBezTo>
                    <a:pt x="40" y="100"/>
                    <a:pt x="40" y="100"/>
                    <a:pt x="40" y="100"/>
                  </a:cubicBezTo>
                  <a:cubicBezTo>
                    <a:pt x="39" y="100"/>
                    <a:pt x="38" y="100"/>
                    <a:pt x="37" y="100"/>
                  </a:cubicBezTo>
                  <a:cubicBezTo>
                    <a:pt x="38" y="100"/>
                    <a:pt x="38" y="99"/>
                    <a:pt x="38" y="99"/>
                  </a:cubicBezTo>
                  <a:cubicBezTo>
                    <a:pt x="38" y="99"/>
                    <a:pt x="38" y="98"/>
                    <a:pt x="38" y="98"/>
                  </a:cubicBezTo>
                  <a:cubicBezTo>
                    <a:pt x="39" y="98"/>
                    <a:pt x="40" y="98"/>
                    <a:pt x="40" y="98"/>
                  </a:cubicBezTo>
                  <a:close/>
                  <a:moveTo>
                    <a:pt x="38" y="94"/>
                  </a:moveTo>
                  <a:cubicBezTo>
                    <a:pt x="38" y="95"/>
                    <a:pt x="38" y="95"/>
                    <a:pt x="37" y="96"/>
                  </a:cubicBezTo>
                  <a:cubicBezTo>
                    <a:pt x="37" y="96"/>
                    <a:pt x="37" y="96"/>
                    <a:pt x="36" y="96"/>
                  </a:cubicBezTo>
                  <a:cubicBezTo>
                    <a:pt x="36" y="96"/>
                    <a:pt x="36" y="96"/>
                    <a:pt x="36" y="96"/>
                  </a:cubicBezTo>
                  <a:cubicBezTo>
                    <a:pt x="37" y="95"/>
                    <a:pt x="37" y="95"/>
                    <a:pt x="38" y="94"/>
                  </a:cubicBezTo>
                  <a:cubicBezTo>
                    <a:pt x="38" y="94"/>
                    <a:pt x="38" y="94"/>
                    <a:pt x="38" y="94"/>
                  </a:cubicBezTo>
                  <a:close/>
                  <a:moveTo>
                    <a:pt x="37" y="92"/>
                  </a:moveTo>
                  <a:cubicBezTo>
                    <a:pt x="37" y="92"/>
                    <a:pt x="37" y="92"/>
                    <a:pt x="37" y="92"/>
                  </a:cubicBezTo>
                  <a:cubicBezTo>
                    <a:pt x="36" y="92"/>
                    <a:pt x="36" y="92"/>
                    <a:pt x="35" y="91"/>
                  </a:cubicBezTo>
                  <a:cubicBezTo>
                    <a:pt x="36" y="91"/>
                    <a:pt x="36" y="92"/>
                    <a:pt x="37" y="92"/>
                  </a:cubicBezTo>
                  <a:close/>
                  <a:moveTo>
                    <a:pt x="31" y="94"/>
                  </a:moveTo>
                  <a:cubicBezTo>
                    <a:pt x="32" y="94"/>
                    <a:pt x="33" y="94"/>
                    <a:pt x="34" y="94"/>
                  </a:cubicBezTo>
                  <a:cubicBezTo>
                    <a:pt x="35" y="94"/>
                    <a:pt x="35" y="94"/>
                    <a:pt x="36" y="94"/>
                  </a:cubicBezTo>
                  <a:cubicBezTo>
                    <a:pt x="36" y="94"/>
                    <a:pt x="36" y="94"/>
                    <a:pt x="36" y="94"/>
                  </a:cubicBezTo>
                  <a:cubicBezTo>
                    <a:pt x="36" y="94"/>
                    <a:pt x="36" y="94"/>
                    <a:pt x="35" y="94"/>
                  </a:cubicBezTo>
                  <a:cubicBezTo>
                    <a:pt x="35" y="95"/>
                    <a:pt x="35" y="95"/>
                    <a:pt x="34" y="96"/>
                  </a:cubicBezTo>
                  <a:cubicBezTo>
                    <a:pt x="33" y="96"/>
                    <a:pt x="33" y="96"/>
                    <a:pt x="32" y="96"/>
                  </a:cubicBezTo>
                  <a:cubicBezTo>
                    <a:pt x="32" y="95"/>
                    <a:pt x="32" y="95"/>
                    <a:pt x="32" y="95"/>
                  </a:cubicBezTo>
                  <a:cubicBezTo>
                    <a:pt x="32" y="94"/>
                    <a:pt x="32" y="94"/>
                    <a:pt x="32" y="94"/>
                  </a:cubicBezTo>
                  <a:cubicBezTo>
                    <a:pt x="32" y="95"/>
                    <a:pt x="31" y="95"/>
                    <a:pt x="31" y="96"/>
                  </a:cubicBezTo>
                  <a:cubicBezTo>
                    <a:pt x="31" y="96"/>
                    <a:pt x="30" y="96"/>
                    <a:pt x="30" y="96"/>
                  </a:cubicBezTo>
                  <a:cubicBezTo>
                    <a:pt x="30" y="95"/>
                    <a:pt x="31" y="94"/>
                    <a:pt x="31" y="94"/>
                  </a:cubicBezTo>
                  <a:close/>
                  <a:moveTo>
                    <a:pt x="29" y="93"/>
                  </a:moveTo>
                  <a:cubicBezTo>
                    <a:pt x="29" y="93"/>
                    <a:pt x="29" y="93"/>
                    <a:pt x="30" y="94"/>
                  </a:cubicBezTo>
                  <a:cubicBezTo>
                    <a:pt x="29" y="94"/>
                    <a:pt x="29" y="95"/>
                    <a:pt x="29" y="96"/>
                  </a:cubicBezTo>
                  <a:cubicBezTo>
                    <a:pt x="28" y="96"/>
                    <a:pt x="28" y="96"/>
                    <a:pt x="27" y="96"/>
                  </a:cubicBezTo>
                  <a:cubicBezTo>
                    <a:pt x="28" y="95"/>
                    <a:pt x="28" y="94"/>
                    <a:pt x="29" y="93"/>
                  </a:cubicBezTo>
                  <a:close/>
                  <a:moveTo>
                    <a:pt x="26" y="100"/>
                  </a:moveTo>
                  <a:cubicBezTo>
                    <a:pt x="26" y="99"/>
                    <a:pt x="26" y="98"/>
                    <a:pt x="27" y="97"/>
                  </a:cubicBezTo>
                  <a:cubicBezTo>
                    <a:pt x="27" y="97"/>
                    <a:pt x="27" y="97"/>
                    <a:pt x="28" y="97"/>
                  </a:cubicBezTo>
                  <a:cubicBezTo>
                    <a:pt x="27" y="98"/>
                    <a:pt x="27" y="99"/>
                    <a:pt x="27" y="100"/>
                  </a:cubicBezTo>
                  <a:cubicBezTo>
                    <a:pt x="27" y="100"/>
                    <a:pt x="26" y="100"/>
                    <a:pt x="26" y="100"/>
                  </a:cubicBezTo>
                  <a:cubicBezTo>
                    <a:pt x="25" y="100"/>
                    <a:pt x="25" y="101"/>
                    <a:pt x="24" y="101"/>
                  </a:cubicBezTo>
                  <a:cubicBezTo>
                    <a:pt x="25" y="101"/>
                    <a:pt x="26" y="100"/>
                    <a:pt x="26" y="100"/>
                  </a:cubicBezTo>
                  <a:close/>
                  <a:moveTo>
                    <a:pt x="79" y="105"/>
                  </a:moveTo>
                  <a:cubicBezTo>
                    <a:pt x="78" y="105"/>
                    <a:pt x="78" y="105"/>
                    <a:pt x="78" y="105"/>
                  </a:cubicBezTo>
                  <a:cubicBezTo>
                    <a:pt x="77" y="106"/>
                    <a:pt x="77" y="107"/>
                    <a:pt x="78" y="107"/>
                  </a:cubicBezTo>
                  <a:cubicBezTo>
                    <a:pt x="78" y="107"/>
                    <a:pt x="78" y="107"/>
                    <a:pt x="78" y="107"/>
                  </a:cubicBezTo>
                  <a:cubicBezTo>
                    <a:pt x="78" y="107"/>
                    <a:pt x="78" y="107"/>
                    <a:pt x="77" y="107"/>
                  </a:cubicBezTo>
                  <a:cubicBezTo>
                    <a:pt x="76" y="107"/>
                    <a:pt x="75" y="107"/>
                    <a:pt x="74" y="107"/>
                  </a:cubicBezTo>
                  <a:cubicBezTo>
                    <a:pt x="73" y="106"/>
                    <a:pt x="72" y="106"/>
                    <a:pt x="71" y="106"/>
                  </a:cubicBezTo>
                  <a:cubicBezTo>
                    <a:pt x="67" y="106"/>
                    <a:pt x="64" y="106"/>
                    <a:pt x="61" y="106"/>
                  </a:cubicBezTo>
                  <a:cubicBezTo>
                    <a:pt x="59" y="107"/>
                    <a:pt x="57" y="107"/>
                    <a:pt x="56" y="107"/>
                  </a:cubicBezTo>
                  <a:cubicBezTo>
                    <a:pt x="54" y="107"/>
                    <a:pt x="52" y="106"/>
                    <a:pt x="50" y="106"/>
                  </a:cubicBezTo>
                  <a:cubicBezTo>
                    <a:pt x="47" y="106"/>
                    <a:pt x="44" y="106"/>
                    <a:pt x="41" y="106"/>
                  </a:cubicBezTo>
                  <a:cubicBezTo>
                    <a:pt x="38" y="106"/>
                    <a:pt x="35" y="106"/>
                    <a:pt x="31" y="106"/>
                  </a:cubicBezTo>
                  <a:cubicBezTo>
                    <a:pt x="29" y="106"/>
                    <a:pt x="27" y="106"/>
                    <a:pt x="25" y="105"/>
                  </a:cubicBezTo>
                  <a:cubicBezTo>
                    <a:pt x="25" y="105"/>
                    <a:pt x="25" y="105"/>
                    <a:pt x="24" y="105"/>
                  </a:cubicBezTo>
                  <a:cubicBezTo>
                    <a:pt x="24" y="105"/>
                    <a:pt x="24" y="105"/>
                    <a:pt x="24" y="105"/>
                  </a:cubicBezTo>
                  <a:cubicBezTo>
                    <a:pt x="24" y="104"/>
                    <a:pt x="24" y="104"/>
                    <a:pt x="24" y="104"/>
                  </a:cubicBezTo>
                  <a:cubicBezTo>
                    <a:pt x="29" y="105"/>
                    <a:pt x="33" y="105"/>
                    <a:pt x="38" y="105"/>
                  </a:cubicBezTo>
                  <a:cubicBezTo>
                    <a:pt x="43" y="105"/>
                    <a:pt x="49" y="105"/>
                    <a:pt x="54" y="105"/>
                  </a:cubicBezTo>
                  <a:cubicBezTo>
                    <a:pt x="60" y="105"/>
                    <a:pt x="65" y="105"/>
                    <a:pt x="70" y="105"/>
                  </a:cubicBezTo>
                  <a:cubicBezTo>
                    <a:pt x="70" y="105"/>
                    <a:pt x="71" y="105"/>
                    <a:pt x="71" y="105"/>
                  </a:cubicBezTo>
                  <a:cubicBezTo>
                    <a:pt x="71" y="106"/>
                    <a:pt x="71" y="106"/>
                    <a:pt x="71" y="106"/>
                  </a:cubicBezTo>
                  <a:cubicBezTo>
                    <a:pt x="72" y="106"/>
                    <a:pt x="72" y="105"/>
                    <a:pt x="72" y="105"/>
                  </a:cubicBezTo>
                  <a:cubicBezTo>
                    <a:pt x="74" y="105"/>
                    <a:pt x="77" y="106"/>
                    <a:pt x="79" y="105"/>
                  </a:cubicBezTo>
                  <a:cubicBezTo>
                    <a:pt x="79" y="105"/>
                    <a:pt x="79" y="105"/>
                    <a:pt x="79" y="105"/>
                  </a:cubicBezTo>
                  <a:close/>
                  <a:moveTo>
                    <a:pt x="73" y="100"/>
                  </a:moveTo>
                  <a:cubicBezTo>
                    <a:pt x="73" y="100"/>
                    <a:pt x="73" y="100"/>
                    <a:pt x="73" y="100"/>
                  </a:cubicBezTo>
                  <a:cubicBezTo>
                    <a:pt x="73" y="100"/>
                    <a:pt x="73" y="100"/>
                    <a:pt x="73" y="100"/>
                  </a:cubicBezTo>
                  <a:cubicBezTo>
                    <a:pt x="73" y="100"/>
                    <a:pt x="73" y="100"/>
                    <a:pt x="73" y="100"/>
                  </a:cubicBezTo>
                  <a:close/>
                  <a:moveTo>
                    <a:pt x="77" y="100"/>
                  </a:moveTo>
                  <a:cubicBezTo>
                    <a:pt x="77" y="100"/>
                    <a:pt x="77" y="100"/>
                    <a:pt x="77" y="100"/>
                  </a:cubicBezTo>
                  <a:cubicBezTo>
                    <a:pt x="78" y="100"/>
                    <a:pt x="78" y="100"/>
                    <a:pt x="78" y="100"/>
                  </a:cubicBezTo>
                  <a:cubicBezTo>
                    <a:pt x="78" y="100"/>
                    <a:pt x="79" y="100"/>
                    <a:pt x="79" y="100"/>
                  </a:cubicBezTo>
                  <a:cubicBezTo>
                    <a:pt x="79" y="100"/>
                    <a:pt x="78" y="100"/>
                    <a:pt x="78" y="100"/>
                  </a:cubicBezTo>
                  <a:cubicBezTo>
                    <a:pt x="78" y="101"/>
                    <a:pt x="78" y="102"/>
                    <a:pt x="78" y="103"/>
                  </a:cubicBezTo>
                  <a:cubicBezTo>
                    <a:pt x="77" y="103"/>
                    <a:pt x="76" y="103"/>
                    <a:pt x="76" y="103"/>
                  </a:cubicBezTo>
                  <a:cubicBezTo>
                    <a:pt x="75" y="103"/>
                    <a:pt x="74" y="103"/>
                    <a:pt x="74" y="103"/>
                  </a:cubicBezTo>
                  <a:cubicBezTo>
                    <a:pt x="74" y="103"/>
                    <a:pt x="74" y="103"/>
                    <a:pt x="74" y="103"/>
                  </a:cubicBezTo>
                  <a:cubicBezTo>
                    <a:pt x="74" y="102"/>
                    <a:pt x="75" y="101"/>
                    <a:pt x="75" y="100"/>
                  </a:cubicBezTo>
                  <a:cubicBezTo>
                    <a:pt x="75" y="100"/>
                    <a:pt x="75" y="100"/>
                    <a:pt x="75" y="100"/>
                  </a:cubicBezTo>
                  <a:cubicBezTo>
                    <a:pt x="75" y="101"/>
                    <a:pt x="76" y="101"/>
                    <a:pt x="77" y="100"/>
                  </a:cubicBezTo>
                  <a:close/>
                  <a:moveTo>
                    <a:pt x="80" y="103"/>
                  </a:moveTo>
                  <a:cubicBezTo>
                    <a:pt x="80" y="103"/>
                    <a:pt x="79" y="103"/>
                    <a:pt x="79" y="103"/>
                  </a:cubicBezTo>
                  <a:cubicBezTo>
                    <a:pt x="79" y="102"/>
                    <a:pt x="79" y="102"/>
                    <a:pt x="80" y="102"/>
                  </a:cubicBezTo>
                  <a:cubicBezTo>
                    <a:pt x="80" y="102"/>
                    <a:pt x="80" y="102"/>
                    <a:pt x="80" y="102"/>
                  </a:cubicBezTo>
                  <a:cubicBezTo>
                    <a:pt x="80" y="102"/>
                    <a:pt x="80" y="102"/>
                    <a:pt x="80" y="103"/>
                  </a:cubicBezTo>
                  <a:close/>
                  <a:moveTo>
                    <a:pt x="87" y="99"/>
                  </a:moveTo>
                  <a:cubicBezTo>
                    <a:pt x="87" y="100"/>
                    <a:pt x="86" y="102"/>
                    <a:pt x="85" y="103"/>
                  </a:cubicBezTo>
                  <a:cubicBezTo>
                    <a:pt x="85" y="104"/>
                    <a:pt x="84" y="105"/>
                    <a:pt x="83" y="105"/>
                  </a:cubicBezTo>
                  <a:cubicBezTo>
                    <a:pt x="83" y="106"/>
                    <a:pt x="82" y="106"/>
                    <a:pt x="82" y="106"/>
                  </a:cubicBezTo>
                  <a:cubicBezTo>
                    <a:pt x="82" y="106"/>
                    <a:pt x="82" y="105"/>
                    <a:pt x="82" y="104"/>
                  </a:cubicBezTo>
                  <a:cubicBezTo>
                    <a:pt x="83" y="104"/>
                    <a:pt x="83" y="104"/>
                    <a:pt x="83" y="103"/>
                  </a:cubicBezTo>
                  <a:cubicBezTo>
                    <a:pt x="84" y="103"/>
                    <a:pt x="84" y="102"/>
                    <a:pt x="85" y="102"/>
                  </a:cubicBezTo>
                  <a:cubicBezTo>
                    <a:pt x="85" y="101"/>
                    <a:pt x="85" y="100"/>
                    <a:pt x="86" y="99"/>
                  </a:cubicBezTo>
                  <a:cubicBezTo>
                    <a:pt x="86" y="98"/>
                    <a:pt x="87" y="98"/>
                    <a:pt x="87" y="97"/>
                  </a:cubicBezTo>
                  <a:cubicBezTo>
                    <a:pt x="87" y="96"/>
                    <a:pt x="88" y="96"/>
                    <a:pt x="88" y="96"/>
                  </a:cubicBezTo>
                  <a:cubicBezTo>
                    <a:pt x="88" y="96"/>
                    <a:pt x="89" y="96"/>
                    <a:pt x="89" y="96"/>
                  </a:cubicBezTo>
                  <a:cubicBezTo>
                    <a:pt x="88" y="97"/>
                    <a:pt x="88" y="98"/>
                    <a:pt x="87" y="99"/>
                  </a:cubicBezTo>
                  <a:close/>
                  <a:moveTo>
                    <a:pt x="82" y="101"/>
                  </a:moveTo>
                  <a:cubicBezTo>
                    <a:pt x="82" y="100"/>
                    <a:pt x="82" y="100"/>
                    <a:pt x="82" y="99"/>
                  </a:cubicBezTo>
                  <a:cubicBezTo>
                    <a:pt x="83" y="99"/>
                    <a:pt x="83" y="99"/>
                    <a:pt x="83" y="99"/>
                  </a:cubicBezTo>
                  <a:cubicBezTo>
                    <a:pt x="83" y="100"/>
                    <a:pt x="82" y="101"/>
                    <a:pt x="82" y="101"/>
                  </a:cubicBezTo>
                  <a:cubicBezTo>
                    <a:pt x="82" y="101"/>
                    <a:pt x="82" y="101"/>
                    <a:pt x="82" y="101"/>
                  </a:cubicBezTo>
                  <a:close/>
                  <a:moveTo>
                    <a:pt x="92" y="89"/>
                  </a:moveTo>
                  <a:cubicBezTo>
                    <a:pt x="92" y="90"/>
                    <a:pt x="91" y="92"/>
                    <a:pt x="90" y="93"/>
                  </a:cubicBezTo>
                  <a:cubicBezTo>
                    <a:pt x="90" y="94"/>
                    <a:pt x="90" y="94"/>
                    <a:pt x="90" y="95"/>
                  </a:cubicBezTo>
                  <a:cubicBezTo>
                    <a:pt x="90" y="95"/>
                    <a:pt x="89" y="94"/>
                    <a:pt x="89" y="94"/>
                  </a:cubicBezTo>
                  <a:cubicBezTo>
                    <a:pt x="89" y="94"/>
                    <a:pt x="89" y="94"/>
                    <a:pt x="89" y="94"/>
                  </a:cubicBezTo>
                  <a:cubicBezTo>
                    <a:pt x="89" y="93"/>
                    <a:pt x="90" y="93"/>
                    <a:pt x="90" y="92"/>
                  </a:cubicBezTo>
                  <a:cubicBezTo>
                    <a:pt x="91" y="91"/>
                    <a:pt x="91" y="90"/>
                    <a:pt x="92" y="89"/>
                  </a:cubicBezTo>
                  <a:close/>
                  <a:moveTo>
                    <a:pt x="86" y="90"/>
                  </a:moveTo>
                  <a:cubicBezTo>
                    <a:pt x="87" y="90"/>
                    <a:pt x="87" y="90"/>
                    <a:pt x="88" y="90"/>
                  </a:cubicBezTo>
                  <a:cubicBezTo>
                    <a:pt x="89" y="90"/>
                    <a:pt x="89" y="89"/>
                    <a:pt x="88" y="89"/>
                  </a:cubicBezTo>
                  <a:cubicBezTo>
                    <a:pt x="88" y="89"/>
                    <a:pt x="88" y="89"/>
                    <a:pt x="88" y="89"/>
                  </a:cubicBezTo>
                  <a:cubicBezTo>
                    <a:pt x="89" y="89"/>
                    <a:pt x="89" y="89"/>
                    <a:pt x="90" y="88"/>
                  </a:cubicBezTo>
                  <a:cubicBezTo>
                    <a:pt x="89" y="90"/>
                    <a:pt x="88" y="92"/>
                    <a:pt x="87" y="93"/>
                  </a:cubicBezTo>
                  <a:cubicBezTo>
                    <a:pt x="87" y="93"/>
                    <a:pt x="87" y="94"/>
                    <a:pt x="86" y="94"/>
                  </a:cubicBezTo>
                  <a:cubicBezTo>
                    <a:pt x="86" y="94"/>
                    <a:pt x="86" y="94"/>
                    <a:pt x="85" y="94"/>
                  </a:cubicBezTo>
                  <a:cubicBezTo>
                    <a:pt x="86" y="93"/>
                    <a:pt x="86" y="92"/>
                    <a:pt x="86" y="90"/>
                  </a:cubicBezTo>
                  <a:close/>
                  <a:moveTo>
                    <a:pt x="85" y="96"/>
                  </a:moveTo>
                  <a:cubicBezTo>
                    <a:pt x="85" y="97"/>
                    <a:pt x="84" y="97"/>
                    <a:pt x="84" y="98"/>
                  </a:cubicBezTo>
                  <a:cubicBezTo>
                    <a:pt x="84" y="98"/>
                    <a:pt x="84" y="98"/>
                    <a:pt x="83" y="98"/>
                  </a:cubicBezTo>
                  <a:cubicBezTo>
                    <a:pt x="84" y="97"/>
                    <a:pt x="84" y="97"/>
                    <a:pt x="84" y="96"/>
                  </a:cubicBezTo>
                  <a:cubicBezTo>
                    <a:pt x="85" y="96"/>
                    <a:pt x="85" y="96"/>
                    <a:pt x="85" y="96"/>
                  </a:cubicBezTo>
                  <a:close/>
                  <a:moveTo>
                    <a:pt x="80" y="91"/>
                  </a:moveTo>
                  <a:cubicBezTo>
                    <a:pt x="81" y="91"/>
                    <a:pt x="83" y="91"/>
                    <a:pt x="84" y="91"/>
                  </a:cubicBezTo>
                  <a:cubicBezTo>
                    <a:pt x="84" y="91"/>
                    <a:pt x="84" y="92"/>
                    <a:pt x="84" y="92"/>
                  </a:cubicBezTo>
                  <a:cubicBezTo>
                    <a:pt x="84" y="92"/>
                    <a:pt x="83" y="92"/>
                    <a:pt x="83" y="92"/>
                  </a:cubicBezTo>
                  <a:cubicBezTo>
                    <a:pt x="82" y="93"/>
                    <a:pt x="82" y="93"/>
                    <a:pt x="82" y="94"/>
                  </a:cubicBezTo>
                  <a:cubicBezTo>
                    <a:pt x="81" y="94"/>
                    <a:pt x="80" y="93"/>
                    <a:pt x="80" y="93"/>
                  </a:cubicBezTo>
                  <a:cubicBezTo>
                    <a:pt x="80" y="93"/>
                    <a:pt x="80" y="92"/>
                    <a:pt x="80" y="91"/>
                  </a:cubicBezTo>
                  <a:cubicBezTo>
                    <a:pt x="80" y="91"/>
                    <a:pt x="80" y="91"/>
                    <a:pt x="80" y="91"/>
                  </a:cubicBezTo>
                  <a:close/>
                  <a:moveTo>
                    <a:pt x="80" y="96"/>
                  </a:moveTo>
                  <a:cubicBezTo>
                    <a:pt x="79" y="98"/>
                    <a:pt x="79" y="98"/>
                    <a:pt x="79" y="98"/>
                  </a:cubicBezTo>
                  <a:cubicBezTo>
                    <a:pt x="79" y="98"/>
                    <a:pt x="78" y="98"/>
                    <a:pt x="78" y="98"/>
                  </a:cubicBezTo>
                  <a:cubicBezTo>
                    <a:pt x="78" y="97"/>
                    <a:pt x="79" y="96"/>
                    <a:pt x="79" y="96"/>
                  </a:cubicBezTo>
                  <a:cubicBezTo>
                    <a:pt x="79" y="96"/>
                    <a:pt x="80" y="96"/>
                    <a:pt x="80" y="96"/>
                  </a:cubicBezTo>
                  <a:close/>
                  <a:moveTo>
                    <a:pt x="77" y="90"/>
                  </a:moveTo>
                  <a:cubicBezTo>
                    <a:pt x="78" y="90"/>
                    <a:pt x="78" y="90"/>
                    <a:pt x="79" y="91"/>
                  </a:cubicBezTo>
                  <a:cubicBezTo>
                    <a:pt x="79" y="91"/>
                    <a:pt x="79" y="91"/>
                    <a:pt x="79" y="91"/>
                  </a:cubicBezTo>
                  <a:cubicBezTo>
                    <a:pt x="79" y="91"/>
                    <a:pt x="79" y="92"/>
                    <a:pt x="78" y="92"/>
                  </a:cubicBezTo>
                  <a:cubicBezTo>
                    <a:pt x="78" y="92"/>
                    <a:pt x="78" y="92"/>
                    <a:pt x="78" y="92"/>
                  </a:cubicBezTo>
                  <a:cubicBezTo>
                    <a:pt x="77" y="92"/>
                    <a:pt x="77" y="93"/>
                    <a:pt x="77" y="93"/>
                  </a:cubicBezTo>
                  <a:cubicBezTo>
                    <a:pt x="76" y="93"/>
                    <a:pt x="76" y="93"/>
                    <a:pt x="76" y="93"/>
                  </a:cubicBezTo>
                  <a:cubicBezTo>
                    <a:pt x="77" y="92"/>
                    <a:pt x="77" y="91"/>
                    <a:pt x="77" y="90"/>
                  </a:cubicBezTo>
                  <a:close/>
                  <a:moveTo>
                    <a:pt x="75" y="92"/>
                  </a:moveTo>
                  <a:cubicBezTo>
                    <a:pt x="75" y="91"/>
                    <a:pt x="75" y="91"/>
                    <a:pt x="76" y="91"/>
                  </a:cubicBezTo>
                  <a:cubicBezTo>
                    <a:pt x="75" y="91"/>
                    <a:pt x="75" y="92"/>
                    <a:pt x="75" y="92"/>
                  </a:cubicBezTo>
                  <a:cubicBezTo>
                    <a:pt x="75" y="92"/>
                    <a:pt x="75" y="92"/>
                    <a:pt x="75" y="92"/>
                  </a:cubicBezTo>
                  <a:close/>
                  <a:moveTo>
                    <a:pt x="76" y="96"/>
                  </a:moveTo>
                  <a:cubicBezTo>
                    <a:pt x="76" y="96"/>
                    <a:pt x="75" y="97"/>
                    <a:pt x="75" y="98"/>
                  </a:cubicBezTo>
                  <a:cubicBezTo>
                    <a:pt x="74" y="98"/>
                    <a:pt x="74" y="98"/>
                    <a:pt x="73" y="98"/>
                  </a:cubicBezTo>
                  <a:cubicBezTo>
                    <a:pt x="74" y="97"/>
                    <a:pt x="74" y="96"/>
                    <a:pt x="75" y="95"/>
                  </a:cubicBezTo>
                  <a:cubicBezTo>
                    <a:pt x="75" y="96"/>
                    <a:pt x="76" y="96"/>
                    <a:pt x="76" y="96"/>
                  </a:cubicBezTo>
                  <a:close/>
                  <a:moveTo>
                    <a:pt x="72" y="91"/>
                  </a:moveTo>
                  <a:cubicBezTo>
                    <a:pt x="72" y="91"/>
                    <a:pt x="72" y="91"/>
                    <a:pt x="72" y="91"/>
                  </a:cubicBezTo>
                  <a:cubicBezTo>
                    <a:pt x="72" y="90"/>
                    <a:pt x="72" y="90"/>
                    <a:pt x="72" y="90"/>
                  </a:cubicBezTo>
                  <a:cubicBezTo>
                    <a:pt x="73" y="90"/>
                    <a:pt x="74" y="90"/>
                    <a:pt x="74" y="90"/>
                  </a:cubicBezTo>
                  <a:cubicBezTo>
                    <a:pt x="74" y="91"/>
                    <a:pt x="74" y="91"/>
                    <a:pt x="74" y="91"/>
                  </a:cubicBezTo>
                  <a:cubicBezTo>
                    <a:pt x="74" y="92"/>
                    <a:pt x="74" y="92"/>
                    <a:pt x="74" y="92"/>
                  </a:cubicBezTo>
                  <a:cubicBezTo>
                    <a:pt x="74" y="92"/>
                    <a:pt x="74" y="92"/>
                    <a:pt x="74" y="92"/>
                  </a:cubicBezTo>
                  <a:cubicBezTo>
                    <a:pt x="74" y="93"/>
                    <a:pt x="74" y="93"/>
                    <a:pt x="73" y="93"/>
                  </a:cubicBezTo>
                  <a:cubicBezTo>
                    <a:pt x="73" y="93"/>
                    <a:pt x="73" y="93"/>
                    <a:pt x="72" y="93"/>
                  </a:cubicBezTo>
                  <a:cubicBezTo>
                    <a:pt x="72" y="93"/>
                    <a:pt x="73" y="92"/>
                    <a:pt x="73" y="91"/>
                  </a:cubicBezTo>
                  <a:cubicBezTo>
                    <a:pt x="73" y="91"/>
                    <a:pt x="72" y="91"/>
                    <a:pt x="72" y="91"/>
                  </a:cubicBezTo>
                  <a:cubicBezTo>
                    <a:pt x="72" y="91"/>
                    <a:pt x="72" y="91"/>
                    <a:pt x="72" y="91"/>
                  </a:cubicBezTo>
                  <a:close/>
                  <a:moveTo>
                    <a:pt x="72" y="95"/>
                  </a:moveTo>
                  <a:cubicBezTo>
                    <a:pt x="72" y="96"/>
                    <a:pt x="72" y="96"/>
                    <a:pt x="72" y="96"/>
                  </a:cubicBezTo>
                  <a:cubicBezTo>
                    <a:pt x="72" y="97"/>
                    <a:pt x="72" y="97"/>
                    <a:pt x="72" y="97"/>
                  </a:cubicBezTo>
                  <a:cubicBezTo>
                    <a:pt x="72" y="97"/>
                    <a:pt x="71" y="97"/>
                    <a:pt x="71" y="97"/>
                  </a:cubicBezTo>
                  <a:cubicBezTo>
                    <a:pt x="71" y="97"/>
                    <a:pt x="71" y="97"/>
                    <a:pt x="70" y="97"/>
                  </a:cubicBezTo>
                  <a:cubicBezTo>
                    <a:pt x="70" y="97"/>
                    <a:pt x="70" y="97"/>
                    <a:pt x="70" y="97"/>
                  </a:cubicBezTo>
                  <a:cubicBezTo>
                    <a:pt x="70" y="97"/>
                    <a:pt x="71" y="97"/>
                    <a:pt x="71" y="96"/>
                  </a:cubicBezTo>
                  <a:cubicBezTo>
                    <a:pt x="71" y="96"/>
                    <a:pt x="71" y="96"/>
                    <a:pt x="71" y="95"/>
                  </a:cubicBezTo>
                  <a:cubicBezTo>
                    <a:pt x="71" y="95"/>
                    <a:pt x="72" y="95"/>
                    <a:pt x="72" y="95"/>
                  </a:cubicBezTo>
                  <a:close/>
                  <a:moveTo>
                    <a:pt x="103" y="89"/>
                  </a:moveTo>
                  <a:cubicBezTo>
                    <a:pt x="103" y="90"/>
                    <a:pt x="103" y="90"/>
                    <a:pt x="103" y="90"/>
                  </a:cubicBezTo>
                  <a:cubicBezTo>
                    <a:pt x="103" y="90"/>
                    <a:pt x="103" y="90"/>
                    <a:pt x="103" y="90"/>
                  </a:cubicBezTo>
                  <a:cubicBezTo>
                    <a:pt x="103" y="90"/>
                    <a:pt x="103" y="90"/>
                    <a:pt x="103" y="90"/>
                  </a:cubicBezTo>
                  <a:cubicBezTo>
                    <a:pt x="103" y="90"/>
                    <a:pt x="103" y="89"/>
                    <a:pt x="103" y="89"/>
                  </a:cubicBezTo>
                  <a:close/>
                  <a:moveTo>
                    <a:pt x="98" y="90"/>
                  </a:moveTo>
                  <a:cubicBezTo>
                    <a:pt x="99" y="90"/>
                    <a:pt x="100" y="90"/>
                    <a:pt x="100" y="90"/>
                  </a:cubicBezTo>
                  <a:cubicBezTo>
                    <a:pt x="99" y="90"/>
                    <a:pt x="98" y="91"/>
                    <a:pt x="97" y="91"/>
                  </a:cubicBezTo>
                  <a:cubicBezTo>
                    <a:pt x="98" y="91"/>
                    <a:pt x="98" y="91"/>
                    <a:pt x="98" y="90"/>
                  </a:cubicBezTo>
                  <a:close/>
                  <a:moveTo>
                    <a:pt x="98" y="93"/>
                  </a:moveTo>
                  <a:cubicBezTo>
                    <a:pt x="99" y="92"/>
                    <a:pt x="100" y="92"/>
                    <a:pt x="101" y="91"/>
                  </a:cubicBezTo>
                  <a:cubicBezTo>
                    <a:pt x="101" y="92"/>
                    <a:pt x="101" y="92"/>
                    <a:pt x="100" y="92"/>
                  </a:cubicBezTo>
                  <a:cubicBezTo>
                    <a:pt x="100" y="92"/>
                    <a:pt x="99" y="93"/>
                    <a:pt x="98" y="94"/>
                  </a:cubicBezTo>
                  <a:cubicBezTo>
                    <a:pt x="98" y="94"/>
                    <a:pt x="98" y="94"/>
                    <a:pt x="97" y="94"/>
                  </a:cubicBezTo>
                  <a:cubicBezTo>
                    <a:pt x="97" y="94"/>
                    <a:pt x="97" y="94"/>
                    <a:pt x="97" y="93"/>
                  </a:cubicBezTo>
                  <a:cubicBezTo>
                    <a:pt x="97" y="93"/>
                    <a:pt x="98" y="93"/>
                    <a:pt x="98" y="93"/>
                  </a:cubicBezTo>
                  <a:close/>
                  <a:moveTo>
                    <a:pt x="100" y="101"/>
                  </a:moveTo>
                  <a:cubicBezTo>
                    <a:pt x="99" y="104"/>
                    <a:pt x="97" y="105"/>
                    <a:pt x="94" y="105"/>
                  </a:cubicBezTo>
                  <a:cubicBezTo>
                    <a:pt x="94" y="106"/>
                    <a:pt x="94" y="106"/>
                    <a:pt x="94" y="106"/>
                  </a:cubicBezTo>
                  <a:cubicBezTo>
                    <a:pt x="94" y="106"/>
                    <a:pt x="94" y="106"/>
                    <a:pt x="94" y="106"/>
                  </a:cubicBezTo>
                  <a:cubicBezTo>
                    <a:pt x="93" y="106"/>
                    <a:pt x="92" y="106"/>
                    <a:pt x="92" y="106"/>
                  </a:cubicBezTo>
                  <a:cubicBezTo>
                    <a:pt x="92" y="106"/>
                    <a:pt x="92" y="106"/>
                    <a:pt x="92" y="106"/>
                  </a:cubicBezTo>
                  <a:cubicBezTo>
                    <a:pt x="92" y="104"/>
                    <a:pt x="92" y="103"/>
                    <a:pt x="93" y="101"/>
                  </a:cubicBezTo>
                  <a:cubicBezTo>
                    <a:pt x="93" y="100"/>
                    <a:pt x="94" y="98"/>
                    <a:pt x="95" y="97"/>
                  </a:cubicBezTo>
                  <a:cubicBezTo>
                    <a:pt x="95" y="96"/>
                    <a:pt x="95" y="95"/>
                    <a:pt x="96" y="95"/>
                  </a:cubicBezTo>
                  <a:cubicBezTo>
                    <a:pt x="96" y="95"/>
                    <a:pt x="96" y="95"/>
                    <a:pt x="96" y="95"/>
                  </a:cubicBezTo>
                  <a:cubicBezTo>
                    <a:pt x="97" y="95"/>
                    <a:pt x="97" y="95"/>
                    <a:pt x="98" y="96"/>
                  </a:cubicBezTo>
                  <a:cubicBezTo>
                    <a:pt x="98" y="96"/>
                    <a:pt x="98" y="96"/>
                    <a:pt x="97" y="96"/>
                  </a:cubicBezTo>
                  <a:cubicBezTo>
                    <a:pt x="97" y="97"/>
                    <a:pt x="98" y="98"/>
                    <a:pt x="99" y="97"/>
                  </a:cubicBezTo>
                  <a:cubicBezTo>
                    <a:pt x="99" y="97"/>
                    <a:pt x="99" y="97"/>
                    <a:pt x="99" y="97"/>
                  </a:cubicBezTo>
                  <a:cubicBezTo>
                    <a:pt x="99" y="97"/>
                    <a:pt x="99" y="97"/>
                    <a:pt x="99" y="97"/>
                  </a:cubicBezTo>
                  <a:cubicBezTo>
                    <a:pt x="100" y="97"/>
                    <a:pt x="101" y="98"/>
                    <a:pt x="101" y="99"/>
                  </a:cubicBezTo>
                  <a:cubicBezTo>
                    <a:pt x="101" y="99"/>
                    <a:pt x="101" y="99"/>
                    <a:pt x="101" y="99"/>
                  </a:cubicBezTo>
                  <a:cubicBezTo>
                    <a:pt x="101" y="100"/>
                    <a:pt x="101" y="101"/>
                    <a:pt x="100" y="101"/>
                  </a:cubicBezTo>
                  <a:close/>
                  <a:moveTo>
                    <a:pt x="104" y="96"/>
                  </a:moveTo>
                  <a:cubicBezTo>
                    <a:pt x="104" y="96"/>
                    <a:pt x="103" y="97"/>
                    <a:pt x="103" y="97"/>
                  </a:cubicBezTo>
                  <a:cubicBezTo>
                    <a:pt x="103" y="97"/>
                    <a:pt x="103" y="97"/>
                    <a:pt x="103" y="97"/>
                  </a:cubicBezTo>
                  <a:cubicBezTo>
                    <a:pt x="102" y="96"/>
                    <a:pt x="101" y="95"/>
                    <a:pt x="100" y="95"/>
                  </a:cubicBezTo>
                  <a:cubicBezTo>
                    <a:pt x="101" y="95"/>
                    <a:pt x="101" y="94"/>
                    <a:pt x="102" y="94"/>
                  </a:cubicBezTo>
                  <a:cubicBezTo>
                    <a:pt x="102" y="93"/>
                    <a:pt x="103" y="92"/>
                    <a:pt x="104" y="91"/>
                  </a:cubicBezTo>
                  <a:cubicBezTo>
                    <a:pt x="104" y="92"/>
                    <a:pt x="104" y="92"/>
                    <a:pt x="104" y="92"/>
                  </a:cubicBezTo>
                  <a:cubicBezTo>
                    <a:pt x="105" y="93"/>
                    <a:pt x="104" y="94"/>
                    <a:pt x="105" y="95"/>
                  </a:cubicBezTo>
                  <a:cubicBezTo>
                    <a:pt x="105" y="95"/>
                    <a:pt x="104" y="95"/>
                    <a:pt x="104" y="96"/>
                  </a:cubicBezTo>
                  <a:close/>
                  <a:moveTo>
                    <a:pt x="75" y="16"/>
                  </a:moveTo>
                  <a:cubicBezTo>
                    <a:pt x="75" y="16"/>
                    <a:pt x="74" y="16"/>
                    <a:pt x="74" y="16"/>
                  </a:cubicBezTo>
                  <a:cubicBezTo>
                    <a:pt x="74" y="16"/>
                    <a:pt x="74" y="16"/>
                    <a:pt x="74" y="16"/>
                  </a:cubicBezTo>
                  <a:cubicBezTo>
                    <a:pt x="74" y="16"/>
                    <a:pt x="74" y="16"/>
                    <a:pt x="75" y="16"/>
                  </a:cubicBezTo>
                  <a:close/>
                  <a:moveTo>
                    <a:pt x="47" y="14"/>
                  </a:moveTo>
                  <a:cubicBezTo>
                    <a:pt x="49" y="14"/>
                    <a:pt x="50" y="14"/>
                    <a:pt x="51" y="14"/>
                  </a:cubicBezTo>
                  <a:cubicBezTo>
                    <a:pt x="54" y="14"/>
                    <a:pt x="56" y="14"/>
                    <a:pt x="59" y="14"/>
                  </a:cubicBezTo>
                  <a:cubicBezTo>
                    <a:pt x="56" y="14"/>
                    <a:pt x="53" y="15"/>
                    <a:pt x="50" y="15"/>
                  </a:cubicBezTo>
                  <a:cubicBezTo>
                    <a:pt x="48" y="15"/>
                    <a:pt x="47" y="15"/>
                    <a:pt x="46" y="15"/>
                  </a:cubicBezTo>
                  <a:cubicBezTo>
                    <a:pt x="46" y="15"/>
                    <a:pt x="47" y="14"/>
                    <a:pt x="47" y="14"/>
                  </a:cubicBezTo>
                  <a:close/>
                  <a:moveTo>
                    <a:pt x="40" y="15"/>
                  </a:moveTo>
                  <a:cubicBezTo>
                    <a:pt x="41" y="15"/>
                    <a:pt x="42" y="15"/>
                    <a:pt x="44" y="15"/>
                  </a:cubicBezTo>
                  <a:cubicBezTo>
                    <a:pt x="44" y="15"/>
                    <a:pt x="45" y="15"/>
                    <a:pt x="45" y="15"/>
                  </a:cubicBezTo>
                  <a:cubicBezTo>
                    <a:pt x="44" y="15"/>
                    <a:pt x="43" y="15"/>
                    <a:pt x="42" y="15"/>
                  </a:cubicBezTo>
                  <a:cubicBezTo>
                    <a:pt x="41" y="15"/>
                    <a:pt x="40" y="15"/>
                    <a:pt x="38" y="15"/>
                  </a:cubicBezTo>
                  <a:cubicBezTo>
                    <a:pt x="38" y="15"/>
                    <a:pt x="38" y="15"/>
                    <a:pt x="38" y="15"/>
                  </a:cubicBezTo>
                  <a:cubicBezTo>
                    <a:pt x="38" y="15"/>
                    <a:pt x="38" y="15"/>
                    <a:pt x="38" y="15"/>
                  </a:cubicBezTo>
                  <a:cubicBezTo>
                    <a:pt x="38" y="15"/>
                    <a:pt x="38" y="15"/>
                    <a:pt x="38" y="15"/>
                  </a:cubicBezTo>
                  <a:cubicBezTo>
                    <a:pt x="39" y="15"/>
                    <a:pt x="39" y="15"/>
                    <a:pt x="40" y="15"/>
                  </a:cubicBezTo>
                  <a:close/>
                  <a:moveTo>
                    <a:pt x="74" y="73"/>
                  </a:moveTo>
                  <a:cubicBezTo>
                    <a:pt x="74" y="73"/>
                    <a:pt x="74" y="74"/>
                    <a:pt x="74" y="74"/>
                  </a:cubicBezTo>
                  <a:cubicBezTo>
                    <a:pt x="74" y="74"/>
                    <a:pt x="74" y="74"/>
                    <a:pt x="74" y="75"/>
                  </a:cubicBezTo>
                  <a:cubicBezTo>
                    <a:pt x="73" y="76"/>
                    <a:pt x="71" y="77"/>
                    <a:pt x="69" y="78"/>
                  </a:cubicBezTo>
                  <a:cubicBezTo>
                    <a:pt x="68" y="78"/>
                    <a:pt x="68" y="79"/>
                    <a:pt x="67" y="79"/>
                  </a:cubicBezTo>
                  <a:cubicBezTo>
                    <a:pt x="67" y="79"/>
                    <a:pt x="66" y="79"/>
                    <a:pt x="66" y="80"/>
                  </a:cubicBezTo>
                  <a:cubicBezTo>
                    <a:pt x="65" y="79"/>
                    <a:pt x="63" y="79"/>
                    <a:pt x="63" y="79"/>
                  </a:cubicBezTo>
                  <a:cubicBezTo>
                    <a:pt x="62" y="79"/>
                    <a:pt x="61" y="80"/>
                    <a:pt x="61" y="80"/>
                  </a:cubicBezTo>
                  <a:cubicBezTo>
                    <a:pt x="61" y="80"/>
                    <a:pt x="61" y="79"/>
                    <a:pt x="61" y="79"/>
                  </a:cubicBezTo>
                  <a:cubicBezTo>
                    <a:pt x="63" y="78"/>
                    <a:pt x="64" y="77"/>
                    <a:pt x="65" y="75"/>
                  </a:cubicBezTo>
                  <a:cubicBezTo>
                    <a:pt x="66" y="72"/>
                    <a:pt x="66" y="68"/>
                    <a:pt x="65" y="65"/>
                  </a:cubicBezTo>
                  <a:cubicBezTo>
                    <a:pt x="66" y="64"/>
                    <a:pt x="68" y="64"/>
                    <a:pt x="70" y="64"/>
                  </a:cubicBezTo>
                  <a:cubicBezTo>
                    <a:pt x="71" y="64"/>
                    <a:pt x="73" y="64"/>
                    <a:pt x="74" y="64"/>
                  </a:cubicBezTo>
                  <a:cubicBezTo>
                    <a:pt x="74" y="64"/>
                    <a:pt x="74" y="64"/>
                    <a:pt x="74" y="64"/>
                  </a:cubicBezTo>
                  <a:cubicBezTo>
                    <a:pt x="74" y="65"/>
                    <a:pt x="74" y="66"/>
                    <a:pt x="74" y="67"/>
                  </a:cubicBezTo>
                  <a:cubicBezTo>
                    <a:pt x="75" y="68"/>
                    <a:pt x="75" y="68"/>
                    <a:pt x="75" y="69"/>
                  </a:cubicBezTo>
                  <a:cubicBezTo>
                    <a:pt x="74" y="69"/>
                    <a:pt x="74" y="69"/>
                    <a:pt x="74" y="69"/>
                  </a:cubicBezTo>
                  <a:cubicBezTo>
                    <a:pt x="74" y="70"/>
                    <a:pt x="74" y="70"/>
                    <a:pt x="75" y="71"/>
                  </a:cubicBezTo>
                  <a:cubicBezTo>
                    <a:pt x="75" y="71"/>
                    <a:pt x="74" y="72"/>
                    <a:pt x="74" y="73"/>
                  </a:cubicBezTo>
                  <a:close/>
                  <a:moveTo>
                    <a:pt x="103" y="59"/>
                  </a:moveTo>
                  <a:cubicBezTo>
                    <a:pt x="103" y="59"/>
                    <a:pt x="103" y="59"/>
                    <a:pt x="103" y="59"/>
                  </a:cubicBezTo>
                  <a:cubicBezTo>
                    <a:pt x="103" y="60"/>
                    <a:pt x="103" y="60"/>
                    <a:pt x="103" y="60"/>
                  </a:cubicBezTo>
                  <a:cubicBezTo>
                    <a:pt x="100" y="60"/>
                    <a:pt x="97" y="60"/>
                    <a:pt x="95" y="61"/>
                  </a:cubicBezTo>
                  <a:cubicBezTo>
                    <a:pt x="93" y="61"/>
                    <a:pt x="92" y="61"/>
                    <a:pt x="90" y="62"/>
                  </a:cubicBezTo>
                  <a:cubicBezTo>
                    <a:pt x="86" y="61"/>
                    <a:pt x="82" y="61"/>
                    <a:pt x="78" y="61"/>
                  </a:cubicBezTo>
                  <a:cubicBezTo>
                    <a:pt x="75" y="61"/>
                    <a:pt x="73" y="62"/>
                    <a:pt x="70" y="62"/>
                  </a:cubicBezTo>
                  <a:cubicBezTo>
                    <a:pt x="69" y="62"/>
                    <a:pt x="68" y="62"/>
                    <a:pt x="67" y="62"/>
                  </a:cubicBezTo>
                  <a:cubicBezTo>
                    <a:pt x="66" y="62"/>
                    <a:pt x="65" y="62"/>
                    <a:pt x="64" y="62"/>
                  </a:cubicBezTo>
                  <a:cubicBezTo>
                    <a:pt x="59" y="63"/>
                    <a:pt x="54" y="62"/>
                    <a:pt x="49" y="62"/>
                  </a:cubicBezTo>
                  <a:cubicBezTo>
                    <a:pt x="47" y="62"/>
                    <a:pt x="44" y="62"/>
                    <a:pt x="42" y="63"/>
                  </a:cubicBezTo>
                  <a:cubicBezTo>
                    <a:pt x="40" y="63"/>
                    <a:pt x="38" y="63"/>
                    <a:pt x="36" y="64"/>
                  </a:cubicBezTo>
                  <a:cubicBezTo>
                    <a:pt x="36" y="60"/>
                    <a:pt x="36" y="57"/>
                    <a:pt x="36" y="53"/>
                  </a:cubicBezTo>
                  <a:cubicBezTo>
                    <a:pt x="36" y="49"/>
                    <a:pt x="36" y="45"/>
                    <a:pt x="35" y="41"/>
                  </a:cubicBezTo>
                  <a:cubicBezTo>
                    <a:pt x="35" y="37"/>
                    <a:pt x="35" y="32"/>
                    <a:pt x="35" y="28"/>
                  </a:cubicBezTo>
                  <a:cubicBezTo>
                    <a:pt x="35" y="26"/>
                    <a:pt x="35" y="24"/>
                    <a:pt x="35" y="22"/>
                  </a:cubicBezTo>
                  <a:cubicBezTo>
                    <a:pt x="35" y="21"/>
                    <a:pt x="35" y="20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8"/>
                    <a:pt x="36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8" y="18"/>
                    <a:pt x="39" y="18"/>
                    <a:pt x="40" y="18"/>
                  </a:cubicBezTo>
                  <a:cubicBezTo>
                    <a:pt x="40" y="18"/>
                    <a:pt x="40" y="18"/>
                    <a:pt x="41" y="18"/>
                  </a:cubicBezTo>
                  <a:cubicBezTo>
                    <a:pt x="41" y="18"/>
                    <a:pt x="42" y="18"/>
                    <a:pt x="42" y="18"/>
                  </a:cubicBezTo>
                  <a:cubicBezTo>
                    <a:pt x="44" y="18"/>
                    <a:pt x="45" y="18"/>
                    <a:pt x="46" y="18"/>
                  </a:cubicBezTo>
                  <a:cubicBezTo>
                    <a:pt x="47" y="17"/>
                    <a:pt x="47" y="17"/>
                    <a:pt x="48" y="17"/>
                  </a:cubicBezTo>
                  <a:cubicBezTo>
                    <a:pt x="48" y="18"/>
                    <a:pt x="48" y="18"/>
                    <a:pt x="48" y="17"/>
                  </a:cubicBezTo>
                  <a:cubicBezTo>
                    <a:pt x="48" y="17"/>
                    <a:pt x="48" y="17"/>
                    <a:pt x="48" y="17"/>
                  </a:cubicBezTo>
                  <a:cubicBezTo>
                    <a:pt x="48" y="17"/>
                    <a:pt x="49" y="17"/>
                    <a:pt x="49" y="17"/>
                  </a:cubicBezTo>
                  <a:cubicBezTo>
                    <a:pt x="49" y="17"/>
                    <a:pt x="49" y="17"/>
                    <a:pt x="49" y="17"/>
                  </a:cubicBezTo>
                  <a:cubicBezTo>
                    <a:pt x="49" y="17"/>
                    <a:pt x="49" y="17"/>
                    <a:pt x="49" y="17"/>
                  </a:cubicBezTo>
                  <a:cubicBezTo>
                    <a:pt x="51" y="17"/>
                    <a:pt x="53" y="17"/>
                    <a:pt x="55" y="17"/>
                  </a:cubicBezTo>
                  <a:cubicBezTo>
                    <a:pt x="55" y="17"/>
                    <a:pt x="54" y="17"/>
                    <a:pt x="54" y="17"/>
                  </a:cubicBezTo>
                  <a:cubicBezTo>
                    <a:pt x="53" y="17"/>
                    <a:pt x="53" y="17"/>
                    <a:pt x="54" y="17"/>
                  </a:cubicBezTo>
                  <a:cubicBezTo>
                    <a:pt x="55" y="17"/>
                    <a:pt x="57" y="17"/>
                    <a:pt x="59" y="17"/>
                  </a:cubicBezTo>
                  <a:cubicBezTo>
                    <a:pt x="59" y="17"/>
                    <a:pt x="60" y="17"/>
                    <a:pt x="61" y="17"/>
                  </a:cubicBezTo>
                  <a:cubicBezTo>
                    <a:pt x="61" y="17"/>
                    <a:pt x="61" y="17"/>
                    <a:pt x="61" y="17"/>
                  </a:cubicBezTo>
                  <a:cubicBezTo>
                    <a:pt x="62" y="17"/>
                    <a:pt x="62" y="17"/>
                    <a:pt x="63" y="17"/>
                  </a:cubicBezTo>
                  <a:cubicBezTo>
                    <a:pt x="64" y="17"/>
                    <a:pt x="64" y="17"/>
                    <a:pt x="65" y="17"/>
                  </a:cubicBezTo>
                  <a:cubicBezTo>
                    <a:pt x="65" y="17"/>
                    <a:pt x="66" y="17"/>
                    <a:pt x="66" y="17"/>
                  </a:cubicBezTo>
                  <a:cubicBezTo>
                    <a:pt x="66" y="17"/>
                    <a:pt x="67" y="17"/>
                    <a:pt x="67" y="17"/>
                  </a:cubicBezTo>
                  <a:cubicBezTo>
                    <a:pt x="67" y="17"/>
                    <a:pt x="67" y="17"/>
                    <a:pt x="67" y="17"/>
                  </a:cubicBezTo>
                  <a:cubicBezTo>
                    <a:pt x="68" y="17"/>
                    <a:pt x="68" y="16"/>
                    <a:pt x="68" y="16"/>
                  </a:cubicBezTo>
                  <a:cubicBezTo>
                    <a:pt x="69" y="16"/>
                    <a:pt x="69" y="16"/>
                    <a:pt x="70" y="16"/>
                  </a:cubicBezTo>
                  <a:cubicBezTo>
                    <a:pt x="70" y="17"/>
                    <a:pt x="70" y="17"/>
                    <a:pt x="70" y="16"/>
                  </a:cubicBezTo>
                  <a:cubicBezTo>
                    <a:pt x="70" y="16"/>
                    <a:pt x="70" y="16"/>
                    <a:pt x="70" y="16"/>
                  </a:cubicBezTo>
                  <a:cubicBezTo>
                    <a:pt x="71" y="16"/>
                    <a:pt x="73" y="16"/>
                    <a:pt x="73" y="17"/>
                  </a:cubicBezTo>
                  <a:cubicBezTo>
                    <a:pt x="73" y="17"/>
                    <a:pt x="73" y="18"/>
                    <a:pt x="74" y="18"/>
                  </a:cubicBezTo>
                  <a:cubicBezTo>
                    <a:pt x="74" y="17"/>
                    <a:pt x="75" y="17"/>
                    <a:pt x="75" y="17"/>
                  </a:cubicBezTo>
                  <a:cubicBezTo>
                    <a:pt x="76" y="16"/>
                    <a:pt x="78" y="17"/>
                    <a:pt x="79" y="17"/>
                  </a:cubicBezTo>
                  <a:cubicBezTo>
                    <a:pt x="80" y="17"/>
                    <a:pt x="81" y="16"/>
                    <a:pt x="82" y="16"/>
                  </a:cubicBezTo>
                  <a:cubicBezTo>
                    <a:pt x="82" y="16"/>
                    <a:pt x="82" y="16"/>
                    <a:pt x="82" y="16"/>
                  </a:cubicBezTo>
                  <a:cubicBezTo>
                    <a:pt x="82" y="16"/>
                    <a:pt x="83" y="16"/>
                    <a:pt x="84" y="16"/>
                  </a:cubicBezTo>
                  <a:cubicBezTo>
                    <a:pt x="84" y="16"/>
                    <a:pt x="85" y="16"/>
                    <a:pt x="85" y="16"/>
                  </a:cubicBezTo>
                  <a:cubicBezTo>
                    <a:pt x="85" y="16"/>
                    <a:pt x="85" y="16"/>
                    <a:pt x="85" y="16"/>
                  </a:cubicBezTo>
                  <a:cubicBezTo>
                    <a:pt x="86" y="16"/>
                    <a:pt x="87" y="16"/>
                    <a:pt x="88" y="16"/>
                  </a:cubicBezTo>
                  <a:cubicBezTo>
                    <a:pt x="89" y="16"/>
                    <a:pt x="89" y="16"/>
                    <a:pt x="90" y="16"/>
                  </a:cubicBezTo>
                  <a:cubicBezTo>
                    <a:pt x="90" y="17"/>
                    <a:pt x="91" y="17"/>
                    <a:pt x="92" y="17"/>
                  </a:cubicBezTo>
                  <a:cubicBezTo>
                    <a:pt x="92" y="17"/>
                    <a:pt x="93" y="16"/>
                    <a:pt x="93" y="16"/>
                  </a:cubicBezTo>
                  <a:cubicBezTo>
                    <a:pt x="95" y="16"/>
                    <a:pt x="96" y="16"/>
                    <a:pt x="97" y="16"/>
                  </a:cubicBezTo>
                  <a:cubicBezTo>
                    <a:pt x="97" y="16"/>
                    <a:pt x="97" y="16"/>
                    <a:pt x="97" y="16"/>
                  </a:cubicBezTo>
                  <a:cubicBezTo>
                    <a:pt x="97" y="16"/>
                    <a:pt x="97" y="16"/>
                    <a:pt x="97" y="16"/>
                  </a:cubicBezTo>
                  <a:cubicBezTo>
                    <a:pt x="97" y="16"/>
                    <a:pt x="98" y="16"/>
                    <a:pt x="98" y="16"/>
                  </a:cubicBezTo>
                  <a:cubicBezTo>
                    <a:pt x="98" y="16"/>
                    <a:pt x="98" y="16"/>
                    <a:pt x="98" y="17"/>
                  </a:cubicBezTo>
                  <a:cubicBezTo>
                    <a:pt x="98" y="17"/>
                    <a:pt x="99" y="17"/>
                    <a:pt x="100" y="17"/>
                  </a:cubicBezTo>
                  <a:cubicBezTo>
                    <a:pt x="100" y="17"/>
                    <a:pt x="100" y="17"/>
                    <a:pt x="100" y="17"/>
                  </a:cubicBezTo>
                  <a:cubicBezTo>
                    <a:pt x="100" y="17"/>
                    <a:pt x="100" y="17"/>
                    <a:pt x="101" y="17"/>
                  </a:cubicBezTo>
                  <a:cubicBezTo>
                    <a:pt x="101" y="17"/>
                    <a:pt x="101" y="17"/>
                    <a:pt x="101" y="17"/>
                  </a:cubicBezTo>
                  <a:cubicBezTo>
                    <a:pt x="101" y="18"/>
                    <a:pt x="101" y="18"/>
                    <a:pt x="101" y="19"/>
                  </a:cubicBezTo>
                  <a:cubicBezTo>
                    <a:pt x="101" y="20"/>
                    <a:pt x="100" y="20"/>
                    <a:pt x="100" y="21"/>
                  </a:cubicBezTo>
                  <a:cubicBezTo>
                    <a:pt x="100" y="21"/>
                    <a:pt x="101" y="22"/>
                    <a:pt x="101" y="22"/>
                  </a:cubicBezTo>
                  <a:cubicBezTo>
                    <a:pt x="101" y="22"/>
                    <a:pt x="101" y="22"/>
                    <a:pt x="101" y="22"/>
                  </a:cubicBezTo>
                  <a:cubicBezTo>
                    <a:pt x="101" y="23"/>
                    <a:pt x="101" y="24"/>
                    <a:pt x="101" y="25"/>
                  </a:cubicBezTo>
                  <a:cubicBezTo>
                    <a:pt x="101" y="25"/>
                    <a:pt x="101" y="26"/>
                    <a:pt x="101" y="26"/>
                  </a:cubicBezTo>
                  <a:cubicBezTo>
                    <a:pt x="101" y="26"/>
                    <a:pt x="101" y="26"/>
                    <a:pt x="101" y="26"/>
                  </a:cubicBezTo>
                  <a:cubicBezTo>
                    <a:pt x="101" y="26"/>
                    <a:pt x="101" y="27"/>
                    <a:pt x="101" y="27"/>
                  </a:cubicBezTo>
                  <a:cubicBezTo>
                    <a:pt x="101" y="28"/>
                    <a:pt x="101" y="29"/>
                    <a:pt x="101" y="29"/>
                  </a:cubicBezTo>
                  <a:cubicBezTo>
                    <a:pt x="101" y="30"/>
                    <a:pt x="101" y="31"/>
                    <a:pt x="101" y="32"/>
                  </a:cubicBezTo>
                  <a:cubicBezTo>
                    <a:pt x="101" y="32"/>
                    <a:pt x="101" y="33"/>
                    <a:pt x="101" y="34"/>
                  </a:cubicBezTo>
                  <a:cubicBezTo>
                    <a:pt x="101" y="34"/>
                    <a:pt x="101" y="34"/>
                    <a:pt x="102" y="34"/>
                  </a:cubicBezTo>
                  <a:cubicBezTo>
                    <a:pt x="100" y="34"/>
                    <a:pt x="101" y="38"/>
                    <a:pt x="102" y="39"/>
                  </a:cubicBezTo>
                  <a:cubicBezTo>
                    <a:pt x="102" y="39"/>
                    <a:pt x="101" y="40"/>
                    <a:pt x="102" y="41"/>
                  </a:cubicBezTo>
                  <a:cubicBezTo>
                    <a:pt x="102" y="42"/>
                    <a:pt x="102" y="42"/>
                    <a:pt x="102" y="43"/>
                  </a:cubicBezTo>
                  <a:cubicBezTo>
                    <a:pt x="102" y="44"/>
                    <a:pt x="102" y="45"/>
                    <a:pt x="102" y="46"/>
                  </a:cubicBezTo>
                  <a:cubicBezTo>
                    <a:pt x="102" y="46"/>
                    <a:pt x="102" y="46"/>
                    <a:pt x="102" y="46"/>
                  </a:cubicBezTo>
                  <a:cubicBezTo>
                    <a:pt x="102" y="47"/>
                    <a:pt x="102" y="48"/>
                    <a:pt x="103" y="48"/>
                  </a:cubicBezTo>
                  <a:cubicBezTo>
                    <a:pt x="102" y="50"/>
                    <a:pt x="102" y="51"/>
                    <a:pt x="102" y="52"/>
                  </a:cubicBezTo>
                  <a:cubicBezTo>
                    <a:pt x="103" y="52"/>
                    <a:pt x="103" y="52"/>
                    <a:pt x="103" y="52"/>
                  </a:cubicBezTo>
                  <a:cubicBezTo>
                    <a:pt x="103" y="52"/>
                    <a:pt x="103" y="52"/>
                    <a:pt x="103" y="52"/>
                  </a:cubicBezTo>
                  <a:cubicBezTo>
                    <a:pt x="103" y="53"/>
                    <a:pt x="103" y="54"/>
                    <a:pt x="103" y="55"/>
                  </a:cubicBezTo>
                  <a:cubicBezTo>
                    <a:pt x="103" y="56"/>
                    <a:pt x="103" y="57"/>
                    <a:pt x="103" y="58"/>
                  </a:cubicBezTo>
                  <a:cubicBezTo>
                    <a:pt x="103" y="58"/>
                    <a:pt x="103" y="59"/>
                    <a:pt x="103" y="59"/>
                  </a:cubicBezTo>
                  <a:close/>
                  <a:moveTo>
                    <a:pt x="103" y="15"/>
                  </a:moveTo>
                  <a:cubicBezTo>
                    <a:pt x="103" y="15"/>
                    <a:pt x="103" y="15"/>
                    <a:pt x="103" y="15"/>
                  </a:cubicBezTo>
                  <a:cubicBezTo>
                    <a:pt x="103" y="14"/>
                    <a:pt x="103" y="14"/>
                    <a:pt x="103" y="14"/>
                  </a:cubicBezTo>
                  <a:cubicBezTo>
                    <a:pt x="103" y="14"/>
                    <a:pt x="103" y="14"/>
                    <a:pt x="103" y="14"/>
                  </a:cubicBezTo>
                  <a:cubicBezTo>
                    <a:pt x="103" y="14"/>
                    <a:pt x="103" y="14"/>
                    <a:pt x="103" y="14"/>
                  </a:cubicBezTo>
                  <a:cubicBezTo>
                    <a:pt x="103" y="14"/>
                    <a:pt x="103" y="14"/>
                    <a:pt x="103" y="14"/>
                  </a:cubicBezTo>
                  <a:cubicBezTo>
                    <a:pt x="103" y="14"/>
                    <a:pt x="103" y="14"/>
                    <a:pt x="103" y="14"/>
                  </a:cubicBezTo>
                  <a:cubicBezTo>
                    <a:pt x="103" y="14"/>
                    <a:pt x="103" y="14"/>
                    <a:pt x="104" y="14"/>
                  </a:cubicBezTo>
                  <a:cubicBezTo>
                    <a:pt x="103" y="14"/>
                    <a:pt x="104" y="15"/>
                    <a:pt x="104" y="16"/>
                  </a:cubicBezTo>
                  <a:cubicBezTo>
                    <a:pt x="104" y="16"/>
                    <a:pt x="104" y="15"/>
                    <a:pt x="103" y="15"/>
                  </a:cubicBezTo>
                  <a:cubicBezTo>
                    <a:pt x="103" y="15"/>
                    <a:pt x="103" y="15"/>
                    <a:pt x="103" y="15"/>
                  </a:cubicBezTo>
                  <a:close/>
                  <a:moveTo>
                    <a:pt x="104" y="31"/>
                  </a:moveTo>
                  <a:cubicBezTo>
                    <a:pt x="104" y="31"/>
                    <a:pt x="104" y="31"/>
                    <a:pt x="104" y="31"/>
                  </a:cubicBezTo>
                  <a:cubicBezTo>
                    <a:pt x="104" y="29"/>
                    <a:pt x="104" y="27"/>
                    <a:pt x="104" y="24"/>
                  </a:cubicBezTo>
                  <a:cubicBezTo>
                    <a:pt x="103" y="22"/>
                    <a:pt x="103" y="20"/>
                    <a:pt x="104" y="18"/>
                  </a:cubicBezTo>
                  <a:cubicBezTo>
                    <a:pt x="104" y="18"/>
                    <a:pt x="104" y="17"/>
                    <a:pt x="104" y="16"/>
                  </a:cubicBezTo>
                  <a:cubicBezTo>
                    <a:pt x="104" y="16"/>
                    <a:pt x="104" y="16"/>
                    <a:pt x="104" y="16"/>
                  </a:cubicBezTo>
                  <a:cubicBezTo>
                    <a:pt x="104" y="17"/>
                    <a:pt x="104" y="18"/>
                    <a:pt x="105" y="18"/>
                  </a:cubicBezTo>
                  <a:cubicBezTo>
                    <a:pt x="105" y="18"/>
                    <a:pt x="105" y="18"/>
                    <a:pt x="105" y="18"/>
                  </a:cubicBezTo>
                  <a:cubicBezTo>
                    <a:pt x="105" y="21"/>
                    <a:pt x="105" y="24"/>
                    <a:pt x="105" y="26"/>
                  </a:cubicBezTo>
                  <a:cubicBezTo>
                    <a:pt x="104" y="28"/>
                    <a:pt x="104" y="29"/>
                    <a:pt x="104" y="31"/>
                  </a:cubicBezTo>
                  <a:close/>
                  <a:moveTo>
                    <a:pt x="104" y="37"/>
                  </a:moveTo>
                  <a:cubicBezTo>
                    <a:pt x="104" y="36"/>
                    <a:pt x="104" y="35"/>
                    <a:pt x="104" y="35"/>
                  </a:cubicBezTo>
                  <a:cubicBezTo>
                    <a:pt x="104" y="35"/>
                    <a:pt x="105" y="35"/>
                    <a:pt x="105" y="36"/>
                  </a:cubicBezTo>
                  <a:cubicBezTo>
                    <a:pt x="105" y="40"/>
                    <a:pt x="105" y="44"/>
                    <a:pt x="105" y="47"/>
                  </a:cubicBezTo>
                  <a:cubicBezTo>
                    <a:pt x="105" y="44"/>
                    <a:pt x="105" y="40"/>
                    <a:pt x="104" y="37"/>
                  </a:cubicBezTo>
                  <a:close/>
                  <a:moveTo>
                    <a:pt x="105" y="58"/>
                  </a:moveTo>
                  <a:cubicBezTo>
                    <a:pt x="105" y="58"/>
                    <a:pt x="105" y="57"/>
                    <a:pt x="105" y="56"/>
                  </a:cubicBezTo>
                  <a:cubicBezTo>
                    <a:pt x="105" y="55"/>
                    <a:pt x="105" y="54"/>
                    <a:pt x="105" y="53"/>
                  </a:cubicBezTo>
                  <a:cubicBezTo>
                    <a:pt x="105" y="53"/>
                    <a:pt x="105" y="53"/>
                    <a:pt x="105" y="53"/>
                  </a:cubicBezTo>
                  <a:cubicBezTo>
                    <a:pt x="105" y="54"/>
                    <a:pt x="105" y="55"/>
                    <a:pt x="105" y="56"/>
                  </a:cubicBezTo>
                  <a:cubicBezTo>
                    <a:pt x="105" y="57"/>
                    <a:pt x="106" y="57"/>
                    <a:pt x="106" y="57"/>
                  </a:cubicBezTo>
                  <a:cubicBezTo>
                    <a:pt x="106" y="57"/>
                    <a:pt x="106" y="58"/>
                    <a:pt x="106" y="58"/>
                  </a:cubicBezTo>
                  <a:cubicBezTo>
                    <a:pt x="106" y="58"/>
                    <a:pt x="106" y="58"/>
                    <a:pt x="105" y="5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4" name="Freeform 390"/>
            <p:cNvSpPr>
              <a:spLocks noEditPoints="1"/>
            </p:cNvSpPr>
            <p:nvPr/>
          </p:nvSpPr>
          <p:spPr bwMode="auto">
            <a:xfrm>
              <a:off x="3726" y="2221"/>
              <a:ext cx="39" cy="25"/>
            </a:xfrm>
            <a:custGeom>
              <a:avLst/>
              <a:gdLst>
                <a:gd name="T0" fmla="*/ 25 w 31"/>
                <a:gd name="T1" fmla="*/ 7 h 20"/>
                <a:gd name="T2" fmla="*/ 23 w 31"/>
                <a:gd name="T3" fmla="*/ 8 h 20"/>
                <a:gd name="T4" fmla="*/ 23 w 31"/>
                <a:gd name="T5" fmla="*/ 10 h 20"/>
                <a:gd name="T6" fmla="*/ 22 w 31"/>
                <a:gd name="T7" fmla="*/ 10 h 20"/>
                <a:gd name="T8" fmla="*/ 19 w 31"/>
                <a:gd name="T9" fmla="*/ 8 h 20"/>
                <a:gd name="T10" fmla="*/ 14 w 31"/>
                <a:gd name="T11" fmla="*/ 1 h 20"/>
                <a:gd name="T12" fmla="*/ 8 w 31"/>
                <a:gd name="T13" fmla="*/ 3 h 20"/>
                <a:gd name="T14" fmla="*/ 6 w 31"/>
                <a:gd name="T15" fmla="*/ 7 h 20"/>
                <a:gd name="T16" fmla="*/ 2 w 31"/>
                <a:gd name="T17" fmla="*/ 9 h 20"/>
                <a:gd name="T18" fmla="*/ 1 w 31"/>
                <a:gd name="T19" fmla="*/ 17 h 20"/>
                <a:gd name="T20" fmla="*/ 8 w 31"/>
                <a:gd name="T21" fmla="*/ 20 h 20"/>
                <a:gd name="T22" fmla="*/ 14 w 31"/>
                <a:gd name="T23" fmla="*/ 18 h 20"/>
                <a:gd name="T24" fmla="*/ 19 w 31"/>
                <a:gd name="T25" fmla="*/ 18 h 20"/>
                <a:gd name="T26" fmla="*/ 25 w 31"/>
                <a:gd name="T27" fmla="*/ 7 h 20"/>
                <a:gd name="T28" fmla="*/ 14 w 31"/>
                <a:gd name="T29" fmla="*/ 7 h 20"/>
                <a:gd name="T30" fmla="*/ 14 w 31"/>
                <a:gd name="T31" fmla="*/ 8 h 20"/>
                <a:gd name="T32" fmla="*/ 14 w 31"/>
                <a:gd name="T33" fmla="*/ 8 h 20"/>
                <a:gd name="T34" fmla="*/ 12 w 31"/>
                <a:gd name="T35" fmla="*/ 7 h 20"/>
                <a:gd name="T36" fmla="*/ 14 w 31"/>
                <a:gd name="T37" fmla="*/ 7 h 20"/>
                <a:gd name="T38" fmla="*/ 17 w 31"/>
                <a:gd name="T39" fmla="*/ 13 h 20"/>
                <a:gd name="T40" fmla="*/ 12 w 31"/>
                <a:gd name="T41" fmla="*/ 13 h 20"/>
                <a:gd name="T42" fmla="*/ 7 w 31"/>
                <a:gd name="T43" fmla="*/ 15 h 20"/>
                <a:gd name="T44" fmla="*/ 6 w 31"/>
                <a:gd name="T45" fmla="*/ 11 h 20"/>
                <a:gd name="T46" fmla="*/ 8 w 31"/>
                <a:gd name="T47" fmla="*/ 10 h 20"/>
                <a:gd name="T48" fmla="*/ 9 w 31"/>
                <a:gd name="T49" fmla="*/ 11 h 20"/>
                <a:gd name="T50" fmla="*/ 11 w 31"/>
                <a:gd name="T51" fmla="*/ 11 h 20"/>
                <a:gd name="T52" fmla="*/ 13 w 31"/>
                <a:gd name="T53" fmla="*/ 13 h 20"/>
                <a:gd name="T54" fmla="*/ 15 w 31"/>
                <a:gd name="T55" fmla="*/ 11 h 20"/>
                <a:gd name="T56" fmla="*/ 16 w 31"/>
                <a:gd name="T57" fmla="*/ 10 h 20"/>
                <a:gd name="T58" fmla="*/ 18 w 31"/>
                <a:gd name="T59" fmla="*/ 10 h 20"/>
                <a:gd name="T60" fmla="*/ 21 w 31"/>
                <a:gd name="T61" fmla="*/ 12 h 20"/>
                <a:gd name="T62" fmla="*/ 17 w 31"/>
                <a:gd name="T63" fmla="*/ 13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1" h="20">
                  <a:moveTo>
                    <a:pt x="25" y="7"/>
                  </a:moveTo>
                  <a:cubicBezTo>
                    <a:pt x="25" y="7"/>
                    <a:pt x="24" y="7"/>
                    <a:pt x="23" y="8"/>
                  </a:cubicBezTo>
                  <a:cubicBezTo>
                    <a:pt x="23" y="8"/>
                    <a:pt x="23" y="9"/>
                    <a:pt x="23" y="10"/>
                  </a:cubicBezTo>
                  <a:cubicBezTo>
                    <a:pt x="23" y="10"/>
                    <a:pt x="22" y="10"/>
                    <a:pt x="22" y="10"/>
                  </a:cubicBezTo>
                  <a:cubicBezTo>
                    <a:pt x="21" y="10"/>
                    <a:pt x="20" y="9"/>
                    <a:pt x="19" y="8"/>
                  </a:cubicBezTo>
                  <a:cubicBezTo>
                    <a:pt x="19" y="5"/>
                    <a:pt x="17" y="2"/>
                    <a:pt x="14" y="1"/>
                  </a:cubicBezTo>
                  <a:cubicBezTo>
                    <a:pt x="12" y="0"/>
                    <a:pt x="9" y="1"/>
                    <a:pt x="8" y="3"/>
                  </a:cubicBezTo>
                  <a:cubicBezTo>
                    <a:pt x="7" y="5"/>
                    <a:pt x="7" y="7"/>
                    <a:pt x="6" y="7"/>
                  </a:cubicBezTo>
                  <a:cubicBezTo>
                    <a:pt x="4" y="7"/>
                    <a:pt x="3" y="8"/>
                    <a:pt x="2" y="9"/>
                  </a:cubicBezTo>
                  <a:cubicBezTo>
                    <a:pt x="1" y="11"/>
                    <a:pt x="0" y="14"/>
                    <a:pt x="1" y="17"/>
                  </a:cubicBezTo>
                  <a:cubicBezTo>
                    <a:pt x="2" y="19"/>
                    <a:pt x="5" y="20"/>
                    <a:pt x="8" y="20"/>
                  </a:cubicBezTo>
                  <a:cubicBezTo>
                    <a:pt x="10" y="19"/>
                    <a:pt x="12" y="18"/>
                    <a:pt x="14" y="18"/>
                  </a:cubicBezTo>
                  <a:cubicBezTo>
                    <a:pt x="16" y="19"/>
                    <a:pt x="17" y="19"/>
                    <a:pt x="19" y="18"/>
                  </a:cubicBezTo>
                  <a:cubicBezTo>
                    <a:pt x="23" y="17"/>
                    <a:pt x="31" y="12"/>
                    <a:pt x="25" y="7"/>
                  </a:cubicBezTo>
                  <a:close/>
                  <a:moveTo>
                    <a:pt x="14" y="7"/>
                  </a:move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3" y="7"/>
                    <a:pt x="13" y="7"/>
                    <a:pt x="12" y="7"/>
                  </a:cubicBezTo>
                  <a:cubicBezTo>
                    <a:pt x="13" y="5"/>
                    <a:pt x="14" y="6"/>
                    <a:pt x="14" y="7"/>
                  </a:cubicBezTo>
                  <a:close/>
                  <a:moveTo>
                    <a:pt x="17" y="13"/>
                  </a:moveTo>
                  <a:cubicBezTo>
                    <a:pt x="16" y="14"/>
                    <a:pt x="14" y="13"/>
                    <a:pt x="12" y="13"/>
                  </a:cubicBezTo>
                  <a:cubicBezTo>
                    <a:pt x="11" y="13"/>
                    <a:pt x="8" y="14"/>
                    <a:pt x="7" y="15"/>
                  </a:cubicBezTo>
                  <a:cubicBezTo>
                    <a:pt x="3" y="16"/>
                    <a:pt x="4" y="12"/>
                    <a:pt x="6" y="11"/>
                  </a:cubicBezTo>
                  <a:cubicBezTo>
                    <a:pt x="6" y="10"/>
                    <a:pt x="7" y="10"/>
                    <a:pt x="8" y="10"/>
                  </a:cubicBezTo>
                  <a:cubicBezTo>
                    <a:pt x="8" y="11"/>
                    <a:pt x="9" y="11"/>
                    <a:pt x="9" y="11"/>
                  </a:cubicBezTo>
                  <a:cubicBezTo>
                    <a:pt x="10" y="11"/>
                    <a:pt x="10" y="11"/>
                    <a:pt x="11" y="11"/>
                  </a:cubicBezTo>
                  <a:cubicBezTo>
                    <a:pt x="11" y="12"/>
                    <a:pt x="12" y="12"/>
                    <a:pt x="13" y="13"/>
                  </a:cubicBezTo>
                  <a:cubicBezTo>
                    <a:pt x="14" y="13"/>
                    <a:pt x="15" y="12"/>
                    <a:pt x="15" y="11"/>
                  </a:cubicBezTo>
                  <a:cubicBezTo>
                    <a:pt x="15" y="10"/>
                    <a:pt x="16" y="10"/>
                    <a:pt x="16" y="10"/>
                  </a:cubicBezTo>
                  <a:cubicBezTo>
                    <a:pt x="16" y="11"/>
                    <a:pt x="17" y="11"/>
                    <a:pt x="18" y="10"/>
                  </a:cubicBezTo>
                  <a:cubicBezTo>
                    <a:pt x="19" y="11"/>
                    <a:pt x="20" y="12"/>
                    <a:pt x="21" y="12"/>
                  </a:cubicBezTo>
                  <a:cubicBezTo>
                    <a:pt x="20" y="13"/>
                    <a:pt x="18" y="13"/>
                    <a:pt x="17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5" name="Freeform 391"/>
            <p:cNvSpPr>
              <a:spLocks noEditPoints="1"/>
            </p:cNvSpPr>
            <p:nvPr/>
          </p:nvSpPr>
          <p:spPr bwMode="auto">
            <a:xfrm>
              <a:off x="3675" y="2238"/>
              <a:ext cx="32" cy="34"/>
            </a:xfrm>
            <a:custGeom>
              <a:avLst/>
              <a:gdLst>
                <a:gd name="T0" fmla="*/ 3 w 25"/>
                <a:gd name="T1" fmla="*/ 23 h 27"/>
                <a:gd name="T2" fmla="*/ 8 w 25"/>
                <a:gd name="T3" fmla="*/ 23 h 27"/>
                <a:gd name="T4" fmla="*/ 11 w 25"/>
                <a:gd name="T5" fmla="*/ 25 h 27"/>
                <a:gd name="T6" fmla="*/ 16 w 25"/>
                <a:gd name="T7" fmla="*/ 26 h 27"/>
                <a:gd name="T8" fmla="*/ 23 w 25"/>
                <a:gd name="T9" fmla="*/ 17 h 27"/>
                <a:gd name="T10" fmla="*/ 22 w 25"/>
                <a:gd name="T11" fmla="*/ 14 h 27"/>
                <a:gd name="T12" fmla="*/ 24 w 25"/>
                <a:gd name="T13" fmla="*/ 11 h 27"/>
                <a:gd name="T14" fmla="*/ 25 w 25"/>
                <a:gd name="T15" fmla="*/ 6 h 27"/>
                <a:gd name="T16" fmla="*/ 21 w 25"/>
                <a:gd name="T17" fmla="*/ 5 h 27"/>
                <a:gd name="T18" fmla="*/ 21 w 25"/>
                <a:gd name="T19" fmla="*/ 6 h 27"/>
                <a:gd name="T20" fmla="*/ 21 w 25"/>
                <a:gd name="T21" fmla="*/ 7 h 27"/>
                <a:gd name="T22" fmla="*/ 7 w 25"/>
                <a:gd name="T23" fmla="*/ 4 h 27"/>
                <a:gd name="T24" fmla="*/ 6 w 25"/>
                <a:gd name="T25" fmla="*/ 13 h 27"/>
                <a:gd name="T26" fmla="*/ 0 w 25"/>
                <a:gd name="T27" fmla="*/ 21 h 27"/>
                <a:gd name="T28" fmla="*/ 3 w 25"/>
                <a:gd name="T29" fmla="*/ 23 h 27"/>
                <a:gd name="T30" fmla="*/ 10 w 25"/>
                <a:gd name="T31" fmla="*/ 17 h 27"/>
                <a:gd name="T32" fmla="*/ 10 w 25"/>
                <a:gd name="T33" fmla="*/ 17 h 27"/>
                <a:gd name="T34" fmla="*/ 13 w 25"/>
                <a:gd name="T35" fmla="*/ 17 h 27"/>
                <a:gd name="T36" fmla="*/ 13 w 25"/>
                <a:gd name="T37" fmla="*/ 17 h 27"/>
                <a:gd name="T38" fmla="*/ 15 w 25"/>
                <a:gd name="T39" fmla="*/ 21 h 27"/>
                <a:gd name="T40" fmla="*/ 16 w 25"/>
                <a:gd name="T41" fmla="*/ 20 h 27"/>
                <a:gd name="T42" fmla="*/ 16 w 25"/>
                <a:gd name="T43" fmla="*/ 16 h 27"/>
                <a:gd name="T44" fmla="*/ 14 w 25"/>
                <a:gd name="T45" fmla="*/ 15 h 27"/>
                <a:gd name="T46" fmla="*/ 13 w 25"/>
                <a:gd name="T47" fmla="*/ 11 h 27"/>
                <a:gd name="T48" fmla="*/ 10 w 25"/>
                <a:gd name="T49" fmla="*/ 10 h 27"/>
                <a:gd name="T50" fmla="*/ 9 w 25"/>
                <a:gd name="T51" fmla="*/ 10 h 27"/>
                <a:gd name="T52" fmla="*/ 11 w 25"/>
                <a:gd name="T53" fmla="*/ 6 h 27"/>
                <a:gd name="T54" fmla="*/ 17 w 25"/>
                <a:gd name="T55" fmla="*/ 9 h 27"/>
                <a:gd name="T56" fmla="*/ 19 w 25"/>
                <a:gd name="T57" fmla="*/ 11 h 27"/>
                <a:gd name="T58" fmla="*/ 18 w 25"/>
                <a:gd name="T59" fmla="*/ 16 h 27"/>
                <a:gd name="T60" fmla="*/ 16 w 25"/>
                <a:gd name="T61" fmla="*/ 21 h 27"/>
                <a:gd name="T62" fmla="*/ 11 w 25"/>
                <a:gd name="T63" fmla="*/ 19 h 27"/>
                <a:gd name="T64" fmla="*/ 9 w 25"/>
                <a:gd name="T65" fmla="*/ 18 h 27"/>
                <a:gd name="T66" fmla="*/ 10 w 25"/>
                <a:gd name="T67" fmla="*/ 1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5" h="27">
                  <a:moveTo>
                    <a:pt x="3" y="23"/>
                  </a:moveTo>
                  <a:cubicBezTo>
                    <a:pt x="4" y="23"/>
                    <a:pt x="7" y="22"/>
                    <a:pt x="8" y="23"/>
                  </a:cubicBezTo>
                  <a:cubicBezTo>
                    <a:pt x="9" y="23"/>
                    <a:pt x="10" y="25"/>
                    <a:pt x="11" y="25"/>
                  </a:cubicBezTo>
                  <a:cubicBezTo>
                    <a:pt x="12" y="27"/>
                    <a:pt x="14" y="27"/>
                    <a:pt x="16" y="26"/>
                  </a:cubicBezTo>
                  <a:cubicBezTo>
                    <a:pt x="20" y="25"/>
                    <a:pt x="24" y="20"/>
                    <a:pt x="23" y="17"/>
                  </a:cubicBezTo>
                  <a:cubicBezTo>
                    <a:pt x="23" y="16"/>
                    <a:pt x="23" y="15"/>
                    <a:pt x="22" y="14"/>
                  </a:cubicBezTo>
                  <a:cubicBezTo>
                    <a:pt x="21" y="13"/>
                    <a:pt x="23" y="11"/>
                    <a:pt x="24" y="11"/>
                  </a:cubicBezTo>
                  <a:cubicBezTo>
                    <a:pt x="24" y="9"/>
                    <a:pt x="25" y="7"/>
                    <a:pt x="25" y="6"/>
                  </a:cubicBezTo>
                  <a:cubicBezTo>
                    <a:pt x="25" y="3"/>
                    <a:pt x="22" y="2"/>
                    <a:pt x="21" y="5"/>
                  </a:cubicBezTo>
                  <a:cubicBezTo>
                    <a:pt x="20" y="5"/>
                    <a:pt x="21" y="6"/>
                    <a:pt x="21" y="6"/>
                  </a:cubicBezTo>
                  <a:cubicBezTo>
                    <a:pt x="21" y="6"/>
                    <a:pt x="21" y="7"/>
                    <a:pt x="21" y="7"/>
                  </a:cubicBezTo>
                  <a:cubicBezTo>
                    <a:pt x="19" y="2"/>
                    <a:pt x="11" y="0"/>
                    <a:pt x="7" y="4"/>
                  </a:cubicBezTo>
                  <a:cubicBezTo>
                    <a:pt x="4" y="6"/>
                    <a:pt x="4" y="10"/>
                    <a:pt x="6" y="13"/>
                  </a:cubicBezTo>
                  <a:cubicBezTo>
                    <a:pt x="7" y="16"/>
                    <a:pt x="1" y="18"/>
                    <a:pt x="0" y="21"/>
                  </a:cubicBezTo>
                  <a:cubicBezTo>
                    <a:pt x="0" y="22"/>
                    <a:pt x="1" y="24"/>
                    <a:pt x="3" y="23"/>
                  </a:cubicBezTo>
                  <a:close/>
                  <a:moveTo>
                    <a:pt x="10" y="17"/>
                  </a:moveTo>
                  <a:cubicBezTo>
                    <a:pt x="10" y="17"/>
                    <a:pt x="10" y="17"/>
                    <a:pt x="10" y="17"/>
                  </a:cubicBezTo>
                  <a:cubicBezTo>
                    <a:pt x="11" y="18"/>
                    <a:pt x="12" y="18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9"/>
                    <a:pt x="14" y="20"/>
                    <a:pt x="15" y="21"/>
                  </a:cubicBezTo>
                  <a:cubicBezTo>
                    <a:pt x="15" y="21"/>
                    <a:pt x="16" y="21"/>
                    <a:pt x="16" y="20"/>
                  </a:cubicBezTo>
                  <a:cubicBezTo>
                    <a:pt x="17" y="19"/>
                    <a:pt x="16" y="17"/>
                    <a:pt x="16" y="16"/>
                  </a:cubicBezTo>
                  <a:cubicBezTo>
                    <a:pt x="15" y="15"/>
                    <a:pt x="14" y="15"/>
                    <a:pt x="14" y="15"/>
                  </a:cubicBezTo>
                  <a:cubicBezTo>
                    <a:pt x="14" y="14"/>
                    <a:pt x="13" y="12"/>
                    <a:pt x="13" y="11"/>
                  </a:cubicBezTo>
                  <a:cubicBezTo>
                    <a:pt x="12" y="10"/>
                    <a:pt x="11" y="9"/>
                    <a:pt x="10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9"/>
                    <a:pt x="9" y="7"/>
                    <a:pt x="11" y="6"/>
                  </a:cubicBezTo>
                  <a:cubicBezTo>
                    <a:pt x="13" y="6"/>
                    <a:pt x="16" y="7"/>
                    <a:pt x="17" y="9"/>
                  </a:cubicBezTo>
                  <a:cubicBezTo>
                    <a:pt x="17" y="10"/>
                    <a:pt x="18" y="11"/>
                    <a:pt x="19" y="11"/>
                  </a:cubicBezTo>
                  <a:cubicBezTo>
                    <a:pt x="18" y="12"/>
                    <a:pt x="17" y="14"/>
                    <a:pt x="18" y="16"/>
                  </a:cubicBezTo>
                  <a:cubicBezTo>
                    <a:pt x="19" y="18"/>
                    <a:pt x="17" y="20"/>
                    <a:pt x="16" y="21"/>
                  </a:cubicBezTo>
                  <a:cubicBezTo>
                    <a:pt x="14" y="23"/>
                    <a:pt x="12" y="21"/>
                    <a:pt x="11" y="19"/>
                  </a:cubicBezTo>
                  <a:cubicBezTo>
                    <a:pt x="10" y="19"/>
                    <a:pt x="10" y="18"/>
                    <a:pt x="9" y="18"/>
                  </a:cubicBezTo>
                  <a:cubicBezTo>
                    <a:pt x="9" y="18"/>
                    <a:pt x="10" y="17"/>
                    <a:pt x="10" y="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6" name="Freeform 392"/>
            <p:cNvSpPr>
              <a:spLocks noEditPoints="1"/>
            </p:cNvSpPr>
            <p:nvPr/>
          </p:nvSpPr>
          <p:spPr bwMode="auto">
            <a:xfrm>
              <a:off x="3625" y="2256"/>
              <a:ext cx="30" cy="37"/>
            </a:xfrm>
            <a:custGeom>
              <a:avLst/>
              <a:gdLst>
                <a:gd name="T0" fmla="*/ 10 w 24"/>
                <a:gd name="T1" fmla="*/ 27 h 29"/>
                <a:gd name="T2" fmla="*/ 11 w 24"/>
                <a:gd name="T3" fmla="*/ 26 h 29"/>
                <a:gd name="T4" fmla="*/ 15 w 24"/>
                <a:gd name="T5" fmla="*/ 26 h 29"/>
                <a:gd name="T6" fmla="*/ 19 w 24"/>
                <a:gd name="T7" fmla="*/ 24 h 29"/>
                <a:gd name="T8" fmla="*/ 21 w 24"/>
                <a:gd name="T9" fmla="*/ 13 h 29"/>
                <a:gd name="T10" fmla="*/ 17 w 24"/>
                <a:gd name="T11" fmla="*/ 7 h 29"/>
                <a:gd name="T12" fmla="*/ 16 w 24"/>
                <a:gd name="T13" fmla="*/ 2 h 29"/>
                <a:gd name="T14" fmla="*/ 8 w 24"/>
                <a:gd name="T15" fmla="*/ 4 h 29"/>
                <a:gd name="T16" fmla="*/ 8 w 24"/>
                <a:gd name="T17" fmla="*/ 5 h 29"/>
                <a:gd name="T18" fmla="*/ 11 w 24"/>
                <a:gd name="T19" fmla="*/ 6 h 29"/>
                <a:gd name="T20" fmla="*/ 12 w 24"/>
                <a:gd name="T21" fmla="*/ 6 h 29"/>
                <a:gd name="T22" fmla="*/ 13 w 24"/>
                <a:gd name="T23" fmla="*/ 8 h 29"/>
                <a:gd name="T24" fmla="*/ 13 w 24"/>
                <a:gd name="T25" fmla="*/ 9 h 29"/>
                <a:gd name="T26" fmla="*/ 13 w 24"/>
                <a:gd name="T27" fmla="*/ 9 h 29"/>
                <a:gd name="T28" fmla="*/ 11 w 24"/>
                <a:gd name="T29" fmla="*/ 9 h 29"/>
                <a:gd name="T30" fmla="*/ 3 w 24"/>
                <a:gd name="T31" fmla="*/ 13 h 29"/>
                <a:gd name="T32" fmla="*/ 6 w 24"/>
                <a:gd name="T33" fmla="*/ 25 h 29"/>
                <a:gd name="T34" fmla="*/ 6 w 24"/>
                <a:gd name="T35" fmla="*/ 26 h 29"/>
                <a:gd name="T36" fmla="*/ 10 w 24"/>
                <a:gd name="T37" fmla="*/ 27 h 29"/>
                <a:gd name="T38" fmla="*/ 10 w 24"/>
                <a:gd name="T39" fmla="*/ 27 h 29"/>
                <a:gd name="T40" fmla="*/ 7 w 24"/>
                <a:gd name="T41" fmla="*/ 13 h 29"/>
                <a:gd name="T42" fmla="*/ 10 w 24"/>
                <a:gd name="T43" fmla="*/ 11 h 29"/>
                <a:gd name="T44" fmla="*/ 10 w 24"/>
                <a:gd name="T45" fmla="*/ 15 h 29"/>
                <a:gd name="T46" fmla="*/ 9 w 24"/>
                <a:gd name="T47" fmla="*/ 16 h 29"/>
                <a:gd name="T48" fmla="*/ 9 w 24"/>
                <a:gd name="T49" fmla="*/ 18 h 29"/>
                <a:gd name="T50" fmla="*/ 12 w 24"/>
                <a:gd name="T51" fmla="*/ 18 h 29"/>
                <a:gd name="T52" fmla="*/ 12 w 24"/>
                <a:gd name="T53" fmla="*/ 18 h 29"/>
                <a:gd name="T54" fmla="*/ 14 w 24"/>
                <a:gd name="T55" fmla="*/ 16 h 29"/>
                <a:gd name="T56" fmla="*/ 14 w 24"/>
                <a:gd name="T57" fmla="*/ 13 h 29"/>
                <a:gd name="T58" fmla="*/ 15 w 24"/>
                <a:gd name="T59" fmla="*/ 13 h 29"/>
                <a:gd name="T60" fmla="*/ 17 w 24"/>
                <a:gd name="T61" fmla="*/ 16 h 29"/>
                <a:gd name="T62" fmla="*/ 15 w 24"/>
                <a:gd name="T63" fmla="*/ 21 h 29"/>
                <a:gd name="T64" fmla="*/ 11 w 24"/>
                <a:gd name="T65" fmla="*/ 22 h 29"/>
                <a:gd name="T66" fmla="*/ 11 w 24"/>
                <a:gd name="T67" fmla="*/ 22 h 29"/>
                <a:gd name="T68" fmla="*/ 9 w 24"/>
                <a:gd name="T69" fmla="*/ 18 h 29"/>
                <a:gd name="T70" fmla="*/ 7 w 24"/>
                <a:gd name="T71" fmla="*/ 1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4" h="29">
                  <a:moveTo>
                    <a:pt x="10" y="27"/>
                  </a:moveTo>
                  <a:cubicBezTo>
                    <a:pt x="10" y="27"/>
                    <a:pt x="10" y="27"/>
                    <a:pt x="11" y="26"/>
                  </a:cubicBezTo>
                  <a:cubicBezTo>
                    <a:pt x="12" y="26"/>
                    <a:pt x="14" y="26"/>
                    <a:pt x="15" y="26"/>
                  </a:cubicBezTo>
                  <a:cubicBezTo>
                    <a:pt x="16" y="25"/>
                    <a:pt x="18" y="25"/>
                    <a:pt x="19" y="24"/>
                  </a:cubicBezTo>
                  <a:cubicBezTo>
                    <a:pt x="22" y="21"/>
                    <a:pt x="24" y="15"/>
                    <a:pt x="21" y="13"/>
                  </a:cubicBezTo>
                  <a:cubicBezTo>
                    <a:pt x="18" y="11"/>
                    <a:pt x="17" y="9"/>
                    <a:pt x="17" y="7"/>
                  </a:cubicBezTo>
                  <a:cubicBezTo>
                    <a:pt x="16" y="5"/>
                    <a:pt x="17" y="4"/>
                    <a:pt x="16" y="2"/>
                  </a:cubicBezTo>
                  <a:cubicBezTo>
                    <a:pt x="14" y="0"/>
                    <a:pt x="9" y="1"/>
                    <a:pt x="8" y="4"/>
                  </a:cubicBezTo>
                  <a:cubicBezTo>
                    <a:pt x="8" y="4"/>
                    <a:pt x="8" y="5"/>
                    <a:pt x="8" y="5"/>
                  </a:cubicBezTo>
                  <a:cubicBezTo>
                    <a:pt x="9" y="6"/>
                    <a:pt x="10" y="6"/>
                    <a:pt x="11" y="6"/>
                  </a:cubicBezTo>
                  <a:cubicBezTo>
                    <a:pt x="12" y="5"/>
                    <a:pt x="12" y="4"/>
                    <a:pt x="12" y="6"/>
                  </a:cubicBezTo>
                  <a:cubicBezTo>
                    <a:pt x="12" y="6"/>
                    <a:pt x="12" y="7"/>
                    <a:pt x="13" y="8"/>
                  </a:cubicBezTo>
                  <a:cubicBezTo>
                    <a:pt x="13" y="8"/>
                    <a:pt x="13" y="9"/>
                    <a:pt x="13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3" y="9"/>
                    <a:pt x="12" y="8"/>
                    <a:pt x="11" y="9"/>
                  </a:cubicBezTo>
                  <a:cubicBezTo>
                    <a:pt x="9" y="9"/>
                    <a:pt x="5" y="10"/>
                    <a:pt x="3" y="13"/>
                  </a:cubicBezTo>
                  <a:cubicBezTo>
                    <a:pt x="0" y="17"/>
                    <a:pt x="8" y="21"/>
                    <a:pt x="6" y="25"/>
                  </a:cubicBezTo>
                  <a:cubicBezTo>
                    <a:pt x="6" y="26"/>
                    <a:pt x="6" y="26"/>
                    <a:pt x="6" y="26"/>
                  </a:cubicBezTo>
                  <a:cubicBezTo>
                    <a:pt x="6" y="29"/>
                    <a:pt x="9" y="29"/>
                    <a:pt x="10" y="27"/>
                  </a:cubicBezTo>
                  <a:cubicBezTo>
                    <a:pt x="10" y="27"/>
                    <a:pt x="10" y="27"/>
                    <a:pt x="10" y="27"/>
                  </a:cubicBezTo>
                  <a:close/>
                  <a:moveTo>
                    <a:pt x="7" y="13"/>
                  </a:moveTo>
                  <a:cubicBezTo>
                    <a:pt x="8" y="12"/>
                    <a:pt x="9" y="12"/>
                    <a:pt x="10" y="11"/>
                  </a:cubicBezTo>
                  <a:cubicBezTo>
                    <a:pt x="10" y="12"/>
                    <a:pt x="9" y="14"/>
                    <a:pt x="10" y="15"/>
                  </a:cubicBezTo>
                  <a:cubicBezTo>
                    <a:pt x="10" y="15"/>
                    <a:pt x="9" y="15"/>
                    <a:pt x="9" y="16"/>
                  </a:cubicBezTo>
                  <a:cubicBezTo>
                    <a:pt x="9" y="16"/>
                    <a:pt x="9" y="17"/>
                    <a:pt x="9" y="18"/>
                  </a:cubicBezTo>
                  <a:cubicBezTo>
                    <a:pt x="9" y="20"/>
                    <a:pt x="11" y="20"/>
                    <a:pt x="12" y="18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3" y="18"/>
                    <a:pt x="13" y="17"/>
                    <a:pt x="14" y="16"/>
                  </a:cubicBezTo>
                  <a:cubicBezTo>
                    <a:pt x="14" y="16"/>
                    <a:pt x="13" y="14"/>
                    <a:pt x="14" y="13"/>
                  </a:cubicBezTo>
                  <a:cubicBezTo>
                    <a:pt x="14" y="13"/>
                    <a:pt x="14" y="13"/>
                    <a:pt x="15" y="13"/>
                  </a:cubicBezTo>
                  <a:cubicBezTo>
                    <a:pt x="15" y="14"/>
                    <a:pt x="16" y="15"/>
                    <a:pt x="17" y="16"/>
                  </a:cubicBezTo>
                  <a:cubicBezTo>
                    <a:pt x="18" y="17"/>
                    <a:pt x="16" y="20"/>
                    <a:pt x="15" y="21"/>
                  </a:cubicBezTo>
                  <a:cubicBezTo>
                    <a:pt x="14" y="21"/>
                    <a:pt x="12" y="22"/>
                    <a:pt x="11" y="22"/>
                  </a:cubicBezTo>
                  <a:cubicBezTo>
                    <a:pt x="11" y="22"/>
                    <a:pt x="11" y="22"/>
                    <a:pt x="11" y="22"/>
                  </a:cubicBezTo>
                  <a:cubicBezTo>
                    <a:pt x="10" y="21"/>
                    <a:pt x="10" y="20"/>
                    <a:pt x="9" y="18"/>
                  </a:cubicBezTo>
                  <a:cubicBezTo>
                    <a:pt x="8" y="17"/>
                    <a:pt x="5" y="15"/>
                    <a:pt x="7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7" name="Freeform 393"/>
            <p:cNvSpPr>
              <a:spLocks noEditPoints="1"/>
            </p:cNvSpPr>
            <p:nvPr/>
          </p:nvSpPr>
          <p:spPr bwMode="auto">
            <a:xfrm>
              <a:off x="3709" y="2248"/>
              <a:ext cx="34" cy="27"/>
            </a:xfrm>
            <a:custGeom>
              <a:avLst/>
              <a:gdLst>
                <a:gd name="T0" fmla="*/ 16 w 27"/>
                <a:gd name="T1" fmla="*/ 5 h 22"/>
                <a:gd name="T2" fmla="*/ 10 w 27"/>
                <a:gd name="T3" fmla="*/ 0 h 22"/>
                <a:gd name="T4" fmla="*/ 2 w 27"/>
                <a:gd name="T5" fmla="*/ 3 h 22"/>
                <a:gd name="T6" fmla="*/ 2 w 27"/>
                <a:gd name="T7" fmla="*/ 12 h 22"/>
                <a:gd name="T8" fmla="*/ 5 w 27"/>
                <a:gd name="T9" fmla="*/ 11 h 22"/>
                <a:gd name="T10" fmla="*/ 5 w 27"/>
                <a:gd name="T11" fmla="*/ 8 h 22"/>
                <a:gd name="T12" fmla="*/ 7 w 27"/>
                <a:gd name="T13" fmla="*/ 11 h 22"/>
                <a:gd name="T14" fmla="*/ 4 w 27"/>
                <a:gd name="T15" fmla="*/ 14 h 22"/>
                <a:gd name="T16" fmla="*/ 8 w 27"/>
                <a:gd name="T17" fmla="*/ 21 h 22"/>
                <a:gd name="T18" fmla="*/ 10 w 27"/>
                <a:gd name="T19" fmla="*/ 21 h 22"/>
                <a:gd name="T20" fmla="*/ 17 w 27"/>
                <a:gd name="T21" fmla="*/ 20 h 22"/>
                <a:gd name="T22" fmla="*/ 26 w 27"/>
                <a:gd name="T23" fmla="*/ 17 h 22"/>
                <a:gd name="T24" fmla="*/ 23 w 27"/>
                <a:gd name="T25" fmla="*/ 11 h 22"/>
                <a:gd name="T26" fmla="*/ 16 w 27"/>
                <a:gd name="T27" fmla="*/ 5 h 22"/>
                <a:gd name="T28" fmla="*/ 17 w 27"/>
                <a:gd name="T29" fmla="*/ 15 h 22"/>
                <a:gd name="T30" fmla="*/ 16 w 27"/>
                <a:gd name="T31" fmla="*/ 15 h 22"/>
                <a:gd name="T32" fmla="*/ 16 w 27"/>
                <a:gd name="T33" fmla="*/ 14 h 22"/>
                <a:gd name="T34" fmla="*/ 16 w 27"/>
                <a:gd name="T35" fmla="*/ 14 h 22"/>
                <a:gd name="T36" fmla="*/ 14 w 27"/>
                <a:gd name="T37" fmla="*/ 10 h 22"/>
                <a:gd name="T38" fmla="*/ 10 w 27"/>
                <a:gd name="T39" fmla="*/ 12 h 22"/>
                <a:gd name="T40" fmla="*/ 11 w 27"/>
                <a:gd name="T41" fmla="*/ 13 h 22"/>
                <a:gd name="T42" fmla="*/ 12 w 27"/>
                <a:gd name="T43" fmla="*/ 13 h 22"/>
                <a:gd name="T44" fmla="*/ 12 w 27"/>
                <a:gd name="T45" fmla="*/ 13 h 22"/>
                <a:gd name="T46" fmla="*/ 12 w 27"/>
                <a:gd name="T47" fmla="*/ 13 h 22"/>
                <a:gd name="T48" fmla="*/ 12 w 27"/>
                <a:gd name="T49" fmla="*/ 13 h 22"/>
                <a:gd name="T50" fmla="*/ 12 w 27"/>
                <a:gd name="T51" fmla="*/ 13 h 22"/>
                <a:gd name="T52" fmla="*/ 12 w 27"/>
                <a:gd name="T53" fmla="*/ 14 h 22"/>
                <a:gd name="T54" fmla="*/ 12 w 27"/>
                <a:gd name="T55" fmla="*/ 14 h 22"/>
                <a:gd name="T56" fmla="*/ 12 w 27"/>
                <a:gd name="T57" fmla="*/ 14 h 22"/>
                <a:gd name="T58" fmla="*/ 10 w 27"/>
                <a:gd name="T59" fmla="*/ 14 h 22"/>
                <a:gd name="T60" fmla="*/ 9 w 27"/>
                <a:gd name="T61" fmla="*/ 15 h 22"/>
                <a:gd name="T62" fmla="*/ 8 w 27"/>
                <a:gd name="T63" fmla="*/ 13 h 22"/>
                <a:gd name="T64" fmla="*/ 8 w 27"/>
                <a:gd name="T65" fmla="*/ 13 h 22"/>
                <a:gd name="T66" fmla="*/ 9 w 27"/>
                <a:gd name="T67" fmla="*/ 11 h 22"/>
                <a:gd name="T68" fmla="*/ 9 w 27"/>
                <a:gd name="T69" fmla="*/ 10 h 22"/>
                <a:gd name="T70" fmla="*/ 11 w 27"/>
                <a:gd name="T71" fmla="*/ 9 h 22"/>
                <a:gd name="T72" fmla="*/ 10 w 27"/>
                <a:gd name="T73" fmla="*/ 8 h 22"/>
                <a:gd name="T74" fmla="*/ 8 w 27"/>
                <a:gd name="T75" fmla="*/ 8 h 22"/>
                <a:gd name="T76" fmla="*/ 8 w 27"/>
                <a:gd name="T77" fmla="*/ 8 h 22"/>
                <a:gd name="T78" fmla="*/ 7 w 27"/>
                <a:gd name="T79" fmla="*/ 7 h 22"/>
                <a:gd name="T80" fmla="*/ 6 w 27"/>
                <a:gd name="T81" fmla="*/ 6 h 22"/>
                <a:gd name="T82" fmla="*/ 5 w 27"/>
                <a:gd name="T83" fmla="*/ 6 h 22"/>
                <a:gd name="T84" fmla="*/ 5 w 27"/>
                <a:gd name="T85" fmla="*/ 5 h 22"/>
                <a:gd name="T86" fmla="*/ 11 w 27"/>
                <a:gd name="T87" fmla="*/ 4 h 22"/>
                <a:gd name="T88" fmla="*/ 17 w 27"/>
                <a:gd name="T89" fmla="*/ 12 h 22"/>
                <a:gd name="T90" fmla="*/ 20 w 27"/>
                <a:gd name="T91" fmla="*/ 15 h 22"/>
                <a:gd name="T92" fmla="*/ 17 w 27"/>
                <a:gd name="T93" fmla="*/ 15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7" h="22">
                  <a:moveTo>
                    <a:pt x="16" y="5"/>
                  </a:moveTo>
                  <a:cubicBezTo>
                    <a:pt x="14" y="2"/>
                    <a:pt x="13" y="0"/>
                    <a:pt x="10" y="0"/>
                  </a:cubicBezTo>
                  <a:cubicBezTo>
                    <a:pt x="7" y="0"/>
                    <a:pt x="3" y="1"/>
                    <a:pt x="2" y="3"/>
                  </a:cubicBezTo>
                  <a:cubicBezTo>
                    <a:pt x="0" y="6"/>
                    <a:pt x="0" y="10"/>
                    <a:pt x="2" y="12"/>
                  </a:cubicBezTo>
                  <a:cubicBezTo>
                    <a:pt x="3" y="13"/>
                    <a:pt x="5" y="12"/>
                    <a:pt x="5" y="11"/>
                  </a:cubicBezTo>
                  <a:cubicBezTo>
                    <a:pt x="5" y="10"/>
                    <a:pt x="5" y="9"/>
                    <a:pt x="5" y="8"/>
                  </a:cubicBezTo>
                  <a:cubicBezTo>
                    <a:pt x="5" y="9"/>
                    <a:pt x="6" y="10"/>
                    <a:pt x="7" y="11"/>
                  </a:cubicBezTo>
                  <a:cubicBezTo>
                    <a:pt x="5" y="11"/>
                    <a:pt x="4" y="12"/>
                    <a:pt x="4" y="14"/>
                  </a:cubicBezTo>
                  <a:cubicBezTo>
                    <a:pt x="4" y="17"/>
                    <a:pt x="5" y="20"/>
                    <a:pt x="8" y="21"/>
                  </a:cubicBezTo>
                  <a:cubicBezTo>
                    <a:pt x="8" y="21"/>
                    <a:pt x="9" y="22"/>
                    <a:pt x="10" y="21"/>
                  </a:cubicBezTo>
                  <a:cubicBezTo>
                    <a:pt x="12" y="21"/>
                    <a:pt x="15" y="21"/>
                    <a:pt x="17" y="20"/>
                  </a:cubicBezTo>
                  <a:cubicBezTo>
                    <a:pt x="20" y="20"/>
                    <a:pt x="24" y="20"/>
                    <a:pt x="26" y="17"/>
                  </a:cubicBezTo>
                  <a:cubicBezTo>
                    <a:pt x="27" y="14"/>
                    <a:pt x="25" y="12"/>
                    <a:pt x="23" y="11"/>
                  </a:cubicBezTo>
                  <a:cubicBezTo>
                    <a:pt x="20" y="9"/>
                    <a:pt x="18" y="8"/>
                    <a:pt x="16" y="5"/>
                  </a:cubicBezTo>
                  <a:close/>
                  <a:moveTo>
                    <a:pt x="17" y="15"/>
                  </a:moveTo>
                  <a:cubicBezTo>
                    <a:pt x="17" y="15"/>
                    <a:pt x="17" y="15"/>
                    <a:pt x="16" y="15"/>
                  </a:cubicBezTo>
                  <a:cubicBezTo>
                    <a:pt x="16" y="15"/>
                    <a:pt x="16" y="14"/>
                    <a:pt x="16" y="14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6" y="12"/>
                    <a:pt x="15" y="11"/>
                    <a:pt x="14" y="10"/>
                  </a:cubicBezTo>
                  <a:cubicBezTo>
                    <a:pt x="12" y="10"/>
                    <a:pt x="11" y="10"/>
                    <a:pt x="10" y="12"/>
                  </a:cubicBezTo>
                  <a:cubicBezTo>
                    <a:pt x="10" y="12"/>
                    <a:pt x="10" y="13"/>
                    <a:pt x="11" y="13"/>
                  </a:cubicBezTo>
                  <a:cubicBezTo>
                    <a:pt x="11" y="13"/>
                    <a:pt x="11" y="13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1" y="14"/>
                    <a:pt x="11" y="14"/>
                    <a:pt x="10" y="14"/>
                  </a:cubicBezTo>
                  <a:cubicBezTo>
                    <a:pt x="10" y="14"/>
                    <a:pt x="9" y="14"/>
                    <a:pt x="9" y="15"/>
                  </a:cubicBezTo>
                  <a:cubicBezTo>
                    <a:pt x="9" y="14"/>
                    <a:pt x="9" y="14"/>
                    <a:pt x="8" y="13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9" y="13"/>
                    <a:pt x="10" y="12"/>
                    <a:pt x="9" y="11"/>
                  </a:cubicBezTo>
                  <a:cubicBezTo>
                    <a:pt x="9" y="11"/>
                    <a:pt x="9" y="10"/>
                    <a:pt x="9" y="10"/>
                  </a:cubicBezTo>
                  <a:cubicBezTo>
                    <a:pt x="10" y="10"/>
                    <a:pt x="10" y="10"/>
                    <a:pt x="11" y="9"/>
                  </a:cubicBezTo>
                  <a:cubicBezTo>
                    <a:pt x="11" y="9"/>
                    <a:pt x="11" y="8"/>
                    <a:pt x="10" y="8"/>
                  </a:cubicBezTo>
                  <a:cubicBezTo>
                    <a:pt x="10" y="8"/>
                    <a:pt x="8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7" y="7"/>
                    <a:pt x="7" y="7"/>
                  </a:cubicBezTo>
                  <a:cubicBezTo>
                    <a:pt x="7" y="7"/>
                    <a:pt x="7" y="6"/>
                    <a:pt x="6" y="6"/>
                  </a:cubicBezTo>
                  <a:cubicBezTo>
                    <a:pt x="6" y="5"/>
                    <a:pt x="5" y="5"/>
                    <a:pt x="5" y="6"/>
                  </a:cubicBezTo>
                  <a:cubicBezTo>
                    <a:pt x="5" y="6"/>
                    <a:pt x="5" y="6"/>
                    <a:pt x="5" y="5"/>
                  </a:cubicBezTo>
                  <a:cubicBezTo>
                    <a:pt x="5" y="5"/>
                    <a:pt x="10" y="3"/>
                    <a:pt x="11" y="4"/>
                  </a:cubicBezTo>
                  <a:cubicBezTo>
                    <a:pt x="12" y="7"/>
                    <a:pt x="14" y="10"/>
                    <a:pt x="17" y="12"/>
                  </a:cubicBezTo>
                  <a:cubicBezTo>
                    <a:pt x="18" y="13"/>
                    <a:pt x="19" y="14"/>
                    <a:pt x="20" y="15"/>
                  </a:cubicBezTo>
                  <a:cubicBezTo>
                    <a:pt x="19" y="15"/>
                    <a:pt x="18" y="15"/>
                    <a:pt x="17" y="1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8" name="Freeform 394"/>
            <p:cNvSpPr>
              <a:spLocks noEditPoints="1"/>
            </p:cNvSpPr>
            <p:nvPr/>
          </p:nvSpPr>
          <p:spPr bwMode="auto">
            <a:xfrm>
              <a:off x="3654" y="2266"/>
              <a:ext cx="34" cy="29"/>
            </a:xfrm>
            <a:custGeom>
              <a:avLst/>
              <a:gdLst>
                <a:gd name="T0" fmla="*/ 15 w 27"/>
                <a:gd name="T1" fmla="*/ 15 h 23"/>
                <a:gd name="T2" fmla="*/ 15 w 27"/>
                <a:gd name="T3" fmla="*/ 15 h 23"/>
                <a:gd name="T4" fmla="*/ 16 w 27"/>
                <a:gd name="T5" fmla="*/ 15 h 23"/>
                <a:gd name="T6" fmla="*/ 18 w 27"/>
                <a:gd name="T7" fmla="*/ 14 h 23"/>
                <a:gd name="T8" fmla="*/ 20 w 27"/>
                <a:gd name="T9" fmla="*/ 15 h 23"/>
                <a:gd name="T10" fmla="*/ 26 w 27"/>
                <a:gd name="T11" fmla="*/ 10 h 23"/>
                <a:gd name="T12" fmla="*/ 24 w 27"/>
                <a:gd name="T13" fmla="*/ 2 h 23"/>
                <a:gd name="T14" fmla="*/ 16 w 27"/>
                <a:gd name="T15" fmla="*/ 3 h 23"/>
                <a:gd name="T16" fmla="*/ 0 w 27"/>
                <a:gd name="T17" fmla="*/ 11 h 23"/>
                <a:gd name="T18" fmla="*/ 0 w 27"/>
                <a:gd name="T19" fmla="*/ 13 h 23"/>
                <a:gd name="T20" fmla="*/ 5 w 27"/>
                <a:gd name="T21" fmla="*/ 23 h 23"/>
                <a:gd name="T22" fmla="*/ 10 w 27"/>
                <a:gd name="T23" fmla="*/ 21 h 23"/>
                <a:gd name="T24" fmla="*/ 14 w 27"/>
                <a:gd name="T25" fmla="*/ 18 h 23"/>
                <a:gd name="T26" fmla="*/ 15 w 27"/>
                <a:gd name="T27" fmla="*/ 15 h 23"/>
                <a:gd name="T28" fmla="*/ 18 w 27"/>
                <a:gd name="T29" fmla="*/ 9 h 23"/>
                <a:gd name="T30" fmla="*/ 18 w 27"/>
                <a:gd name="T31" fmla="*/ 8 h 23"/>
                <a:gd name="T32" fmla="*/ 20 w 27"/>
                <a:gd name="T33" fmla="*/ 7 h 23"/>
                <a:gd name="T34" fmla="*/ 20 w 27"/>
                <a:gd name="T35" fmla="*/ 6 h 23"/>
                <a:gd name="T36" fmla="*/ 20 w 27"/>
                <a:gd name="T37" fmla="*/ 8 h 23"/>
                <a:gd name="T38" fmla="*/ 20 w 27"/>
                <a:gd name="T39" fmla="*/ 10 h 23"/>
                <a:gd name="T40" fmla="*/ 19 w 27"/>
                <a:gd name="T41" fmla="*/ 9 h 23"/>
                <a:gd name="T42" fmla="*/ 17 w 27"/>
                <a:gd name="T43" fmla="*/ 10 h 23"/>
                <a:gd name="T44" fmla="*/ 18 w 27"/>
                <a:gd name="T45" fmla="*/ 9 h 23"/>
                <a:gd name="T46" fmla="*/ 12 w 27"/>
                <a:gd name="T47" fmla="*/ 13 h 23"/>
                <a:gd name="T48" fmla="*/ 9 w 27"/>
                <a:gd name="T49" fmla="*/ 16 h 23"/>
                <a:gd name="T50" fmla="*/ 6 w 27"/>
                <a:gd name="T51" fmla="*/ 15 h 23"/>
                <a:gd name="T52" fmla="*/ 6 w 27"/>
                <a:gd name="T53" fmla="*/ 15 h 23"/>
                <a:gd name="T54" fmla="*/ 4 w 27"/>
                <a:gd name="T55" fmla="*/ 18 h 23"/>
                <a:gd name="T56" fmla="*/ 3 w 27"/>
                <a:gd name="T57" fmla="*/ 17 h 23"/>
                <a:gd name="T58" fmla="*/ 3 w 27"/>
                <a:gd name="T59" fmla="*/ 13 h 23"/>
                <a:gd name="T60" fmla="*/ 5 w 27"/>
                <a:gd name="T61" fmla="*/ 13 h 23"/>
                <a:gd name="T62" fmla="*/ 6 w 27"/>
                <a:gd name="T63" fmla="*/ 14 h 23"/>
                <a:gd name="T64" fmla="*/ 8 w 27"/>
                <a:gd name="T65" fmla="*/ 14 h 23"/>
                <a:gd name="T66" fmla="*/ 11 w 27"/>
                <a:gd name="T67" fmla="*/ 12 h 23"/>
                <a:gd name="T68" fmla="*/ 15 w 27"/>
                <a:gd name="T69" fmla="*/ 10 h 23"/>
                <a:gd name="T70" fmla="*/ 14 w 27"/>
                <a:gd name="T71" fmla="*/ 10 h 23"/>
                <a:gd name="T72" fmla="*/ 12 w 27"/>
                <a:gd name="T73" fmla="*/ 1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7" h="23">
                  <a:moveTo>
                    <a:pt x="15" y="15"/>
                  </a:moveTo>
                  <a:cubicBezTo>
                    <a:pt x="15" y="15"/>
                    <a:pt x="15" y="15"/>
                    <a:pt x="15" y="15"/>
                  </a:cubicBezTo>
                  <a:cubicBezTo>
                    <a:pt x="15" y="15"/>
                    <a:pt x="15" y="15"/>
                    <a:pt x="16" y="15"/>
                  </a:cubicBezTo>
                  <a:cubicBezTo>
                    <a:pt x="17" y="14"/>
                    <a:pt x="18" y="14"/>
                    <a:pt x="18" y="14"/>
                  </a:cubicBezTo>
                  <a:cubicBezTo>
                    <a:pt x="19" y="14"/>
                    <a:pt x="19" y="15"/>
                    <a:pt x="20" y="15"/>
                  </a:cubicBezTo>
                  <a:cubicBezTo>
                    <a:pt x="23" y="15"/>
                    <a:pt x="25" y="14"/>
                    <a:pt x="26" y="10"/>
                  </a:cubicBezTo>
                  <a:cubicBezTo>
                    <a:pt x="27" y="8"/>
                    <a:pt x="26" y="4"/>
                    <a:pt x="24" y="2"/>
                  </a:cubicBezTo>
                  <a:cubicBezTo>
                    <a:pt x="22" y="0"/>
                    <a:pt x="18" y="2"/>
                    <a:pt x="16" y="3"/>
                  </a:cubicBezTo>
                  <a:cubicBezTo>
                    <a:pt x="11" y="6"/>
                    <a:pt x="5" y="8"/>
                    <a:pt x="0" y="11"/>
                  </a:cubicBezTo>
                  <a:cubicBezTo>
                    <a:pt x="0" y="12"/>
                    <a:pt x="0" y="12"/>
                    <a:pt x="0" y="13"/>
                  </a:cubicBezTo>
                  <a:cubicBezTo>
                    <a:pt x="1" y="16"/>
                    <a:pt x="1" y="21"/>
                    <a:pt x="5" y="23"/>
                  </a:cubicBezTo>
                  <a:cubicBezTo>
                    <a:pt x="7" y="23"/>
                    <a:pt x="9" y="22"/>
                    <a:pt x="10" y="21"/>
                  </a:cubicBezTo>
                  <a:cubicBezTo>
                    <a:pt x="12" y="20"/>
                    <a:pt x="13" y="19"/>
                    <a:pt x="14" y="18"/>
                  </a:cubicBezTo>
                  <a:cubicBezTo>
                    <a:pt x="15" y="17"/>
                    <a:pt x="14" y="16"/>
                    <a:pt x="15" y="15"/>
                  </a:cubicBezTo>
                  <a:close/>
                  <a:moveTo>
                    <a:pt x="18" y="9"/>
                  </a:moveTo>
                  <a:cubicBezTo>
                    <a:pt x="18" y="9"/>
                    <a:pt x="18" y="8"/>
                    <a:pt x="18" y="8"/>
                  </a:cubicBezTo>
                  <a:cubicBezTo>
                    <a:pt x="18" y="7"/>
                    <a:pt x="19" y="7"/>
                    <a:pt x="20" y="7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20" y="6"/>
                    <a:pt x="20" y="7"/>
                    <a:pt x="20" y="8"/>
                  </a:cubicBezTo>
                  <a:cubicBezTo>
                    <a:pt x="21" y="9"/>
                    <a:pt x="20" y="9"/>
                    <a:pt x="20" y="10"/>
                  </a:cubicBezTo>
                  <a:cubicBezTo>
                    <a:pt x="20" y="10"/>
                    <a:pt x="19" y="9"/>
                    <a:pt x="19" y="9"/>
                  </a:cubicBezTo>
                  <a:cubicBezTo>
                    <a:pt x="18" y="10"/>
                    <a:pt x="17" y="10"/>
                    <a:pt x="17" y="10"/>
                  </a:cubicBezTo>
                  <a:cubicBezTo>
                    <a:pt x="17" y="10"/>
                    <a:pt x="17" y="9"/>
                    <a:pt x="18" y="9"/>
                  </a:cubicBezTo>
                  <a:close/>
                  <a:moveTo>
                    <a:pt x="12" y="13"/>
                  </a:moveTo>
                  <a:cubicBezTo>
                    <a:pt x="11" y="14"/>
                    <a:pt x="10" y="15"/>
                    <a:pt x="9" y="16"/>
                  </a:cubicBezTo>
                  <a:cubicBezTo>
                    <a:pt x="9" y="15"/>
                    <a:pt x="7" y="14"/>
                    <a:pt x="6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4" y="15"/>
                    <a:pt x="4" y="16"/>
                    <a:pt x="4" y="18"/>
                  </a:cubicBezTo>
                  <a:cubicBezTo>
                    <a:pt x="4" y="17"/>
                    <a:pt x="4" y="17"/>
                    <a:pt x="3" y="17"/>
                  </a:cubicBezTo>
                  <a:cubicBezTo>
                    <a:pt x="3" y="16"/>
                    <a:pt x="3" y="14"/>
                    <a:pt x="3" y="13"/>
                  </a:cubicBezTo>
                  <a:cubicBezTo>
                    <a:pt x="3" y="13"/>
                    <a:pt x="4" y="13"/>
                    <a:pt x="5" y="13"/>
                  </a:cubicBezTo>
                  <a:cubicBezTo>
                    <a:pt x="5" y="13"/>
                    <a:pt x="5" y="14"/>
                    <a:pt x="6" y="14"/>
                  </a:cubicBezTo>
                  <a:cubicBezTo>
                    <a:pt x="7" y="14"/>
                    <a:pt x="7" y="15"/>
                    <a:pt x="8" y="14"/>
                  </a:cubicBezTo>
                  <a:cubicBezTo>
                    <a:pt x="9" y="14"/>
                    <a:pt x="10" y="13"/>
                    <a:pt x="11" y="12"/>
                  </a:cubicBezTo>
                  <a:cubicBezTo>
                    <a:pt x="12" y="10"/>
                    <a:pt x="14" y="10"/>
                    <a:pt x="15" y="10"/>
                  </a:cubicBezTo>
                  <a:cubicBezTo>
                    <a:pt x="15" y="10"/>
                    <a:pt x="15" y="10"/>
                    <a:pt x="14" y="10"/>
                  </a:cubicBezTo>
                  <a:cubicBezTo>
                    <a:pt x="13" y="11"/>
                    <a:pt x="12" y="12"/>
                    <a:pt x="12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9" name="Freeform 395"/>
            <p:cNvSpPr>
              <a:spLocks/>
            </p:cNvSpPr>
            <p:nvPr/>
          </p:nvSpPr>
          <p:spPr bwMode="auto">
            <a:xfrm>
              <a:off x="3647" y="2243"/>
              <a:ext cx="7" cy="7"/>
            </a:xfrm>
            <a:custGeom>
              <a:avLst/>
              <a:gdLst>
                <a:gd name="T0" fmla="*/ 2 w 5"/>
                <a:gd name="T1" fmla="*/ 6 h 6"/>
                <a:gd name="T2" fmla="*/ 5 w 5"/>
                <a:gd name="T3" fmla="*/ 5 h 6"/>
                <a:gd name="T4" fmla="*/ 5 w 5"/>
                <a:gd name="T5" fmla="*/ 4 h 6"/>
                <a:gd name="T6" fmla="*/ 5 w 5"/>
                <a:gd name="T7" fmla="*/ 2 h 6"/>
                <a:gd name="T8" fmla="*/ 2 w 5"/>
                <a:gd name="T9" fmla="*/ 1 h 6"/>
                <a:gd name="T10" fmla="*/ 0 w 5"/>
                <a:gd name="T11" fmla="*/ 3 h 6"/>
                <a:gd name="T12" fmla="*/ 1 w 5"/>
                <a:gd name="T13" fmla="*/ 5 h 6"/>
                <a:gd name="T14" fmla="*/ 2 w 5"/>
                <a:gd name="T1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" h="6">
                  <a:moveTo>
                    <a:pt x="2" y="6"/>
                  </a:moveTo>
                  <a:cubicBezTo>
                    <a:pt x="3" y="6"/>
                    <a:pt x="4" y="6"/>
                    <a:pt x="5" y="5"/>
                  </a:cubicBezTo>
                  <a:cubicBezTo>
                    <a:pt x="5" y="5"/>
                    <a:pt x="5" y="4"/>
                    <a:pt x="5" y="4"/>
                  </a:cubicBezTo>
                  <a:cubicBezTo>
                    <a:pt x="5" y="4"/>
                    <a:pt x="5" y="3"/>
                    <a:pt x="5" y="2"/>
                  </a:cubicBezTo>
                  <a:cubicBezTo>
                    <a:pt x="4" y="1"/>
                    <a:pt x="3" y="0"/>
                    <a:pt x="2" y="1"/>
                  </a:cubicBezTo>
                  <a:cubicBezTo>
                    <a:pt x="1" y="1"/>
                    <a:pt x="0" y="2"/>
                    <a:pt x="0" y="3"/>
                  </a:cubicBezTo>
                  <a:cubicBezTo>
                    <a:pt x="0" y="4"/>
                    <a:pt x="1" y="5"/>
                    <a:pt x="1" y="5"/>
                  </a:cubicBezTo>
                  <a:cubicBezTo>
                    <a:pt x="1" y="6"/>
                    <a:pt x="2" y="6"/>
                    <a:pt x="2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0" name="Freeform 396"/>
            <p:cNvSpPr>
              <a:spLocks/>
            </p:cNvSpPr>
            <p:nvPr/>
          </p:nvSpPr>
          <p:spPr bwMode="auto">
            <a:xfrm>
              <a:off x="3660" y="2254"/>
              <a:ext cx="13" cy="7"/>
            </a:xfrm>
            <a:custGeom>
              <a:avLst/>
              <a:gdLst>
                <a:gd name="T0" fmla="*/ 3 w 10"/>
                <a:gd name="T1" fmla="*/ 4 h 6"/>
                <a:gd name="T2" fmla="*/ 5 w 10"/>
                <a:gd name="T3" fmla="*/ 5 h 6"/>
                <a:gd name="T4" fmla="*/ 7 w 10"/>
                <a:gd name="T5" fmla="*/ 5 h 6"/>
                <a:gd name="T6" fmla="*/ 8 w 10"/>
                <a:gd name="T7" fmla="*/ 5 h 6"/>
                <a:gd name="T8" fmla="*/ 8 w 10"/>
                <a:gd name="T9" fmla="*/ 2 h 6"/>
                <a:gd name="T10" fmla="*/ 1 w 10"/>
                <a:gd name="T11" fmla="*/ 0 h 6"/>
                <a:gd name="T12" fmla="*/ 1 w 10"/>
                <a:gd name="T13" fmla="*/ 3 h 6"/>
                <a:gd name="T14" fmla="*/ 3 w 10"/>
                <a:gd name="T15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6">
                  <a:moveTo>
                    <a:pt x="3" y="4"/>
                  </a:moveTo>
                  <a:cubicBezTo>
                    <a:pt x="4" y="4"/>
                    <a:pt x="4" y="4"/>
                    <a:pt x="5" y="5"/>
                  </a:cubicBezTo>
                  <a:cubicBezTo>
                    <a:pt x="5" y="5"/>
                    <a:pt x="6" y="6"/>
                    <a:pt x="7" y="5"/>
                  </a:cubicBezTo>
                  <a:cubicBezTo>
                    <a:pt x="7" y="5"/>
                    <a:pt x="8" y="5"/>
                    <a:pt x="8" y="5"/>
                  </a:cubicBezTo>
                  <a:cubicBezTo>
                    <a:pt x="9" y="4"/>
                    <a:pt x="10" y="2"/>
                    <a:pt x="8" y="2"/>
                  </a:cubicBezTo>
                  <a:cubicBezTo>
                    <a:pt x="6" y="1"/>
                    <a:pt x="3" y="0"/>
                    <a:pt x="1" y="0"/>
                  </a:cubicBezTo>
                  <a:cubicBezTo>
                    <a:pt x="0" y="1"/>
                    <a:pt x="0" y="2"/>
                    <a:pt x="1" y="3"/>
                  </a:cubicBezTo>
                  <a:cubicBezTo>
                    <a:pt x="2" y="3"/>
                    <a:pt x="3" y="4"/>
                    <a:pt x="3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1" name="Freeform 397"/>
            <p:cNvSpPr>
              <a:spLocks/>
            </p:cNvSpPr>
            <p:nvPr/>
          </p:nvSpPr>
          <p:spPr bwMode="auto">
            <a:xfrm>
              <a:off x="3654" y="2258"/>
              <a:ext cx="6" cy="5"/>
            </a:xfrm>
            <a:custGeom>
              <a:avLst/>
              <a:gdLst>
                <a:gd name="T0" fmla="*/ 1 w 5"/>
                <a:gd name="T1" fmla="*/ 1 h 4"/>
                <a:gd name="T2" fmla="*/ 1 w 5"/>
                <a:gd name="T3" fmla="*/ 2 h 4"/>
                <a:gd name="T4" fmla="*/ 3 w 5"/>
                <a:gd name="T5" fmla="*/ 4 h 4"/>
                <a:gd name="T6" fmla="*/ 4 w 5"/>
                <a:gd name="T7" fmla="*/ 2 h 4"/>
                <a:gd name="T8" fmla="*/ 4 w 5"/>
                <a:gd name="T9" fmla="*/ 1 h 4"/>
                <a:gd name="T10" fmla="*/ 2 w 5"/>
                <a:gd name="T11" fmla="*/ 0 h 4"/>
                <a:gd name="T12" fmla="*/ 1 w 5"/>
                <a:gd name="T13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4">
                  <a:moveTo>
                    <a:pt x="1" y="1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0" y="3"/>
                    <a:pt x="2" y="4"/>
                    <a:pt x="3" y="4"/>
                  </a:cubicBezTo>
                  <a:cubicBezTo>
                    <a:pt x="3" y="4"/>
                    <a:pt x="4" y="3"/>
                    <a:pt x="4" y="2"/>
                  </a:cubicBezTo>
                  <a:cubicBezTo>
                    <a:pt x="5" y="2"/>
                    <a:pt x="5" y="1"/>
                    <a:pt x="4" y="1"/>
                  </a:cubicBezTo>
                  <a:cubicBezTo>
                    <a:pt x="4" y="0"/>
                    <a:pt x="3" y="0"/>
                    <a:pt x="2" y="0"/>
                  </a:cubicBezTo>
                  <a:cubicBezTo>
                    <a:pt x="2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2" name="Freeform 398"/>
            <p:cNvSpPr>
              <a:spLocks/>
            </p:cNvSpPr>
            <p:nvPr/>
          </p:nvSpPr>
          <p:spPr bwMode="auto">
            <a:xfrm>
              <a:off x="3700" y="2226"/>
              <a:ext cx="7" cy="6"/>
            </a:xfrm>
            <a:custGeom>
              <a:avLst/>
              <a:gdLst>
                <a:gd name="T0" fmla="*/ 2 w 5"/>
                <a:gd name="T1" fmla="*/ 5 h 5"/>
                <a:gd name="T2" fmla="*/ 4 w 5"/>
                <a:gd name="T3" fmla="*/ 4 h 5"/>
                <a:gd name="T4" fmla="*/ 4 w 5"/>
                <a:gd name="T5" fmla="*/ 4 h 5"/>
                <a:gd name="T6" fmla="*/ 5 w 5"/>
                <a:gd name="T7" fmla="*/ 2 h 5"/>
                <a:gd name="T8" fmla="*/ 4 w 5"/>
                <a:gd name="T9" fmla="*/ 0 h 5"/>
                <a:gd name="T10" fmla="*/ 1 w 5"/>
                <a:gd name="T11" fmla="*/ 1 h 5"/>
                <a:gd name="T12" fmla="*/ 1 w 5"/>
                <a:gd name="T13" fmla="*/ 2 h 5"/>
                <a:gd name="T14" fmla="*/ 1 w 5"/>
                <a:gd name="T15" fmla="*/ 2 h 5"/>
                <a:gd name="T16" fmla="*/ 1 w 5"/>
                <a:gd name="T17" fmla="*/ 2 h 5"/>
                <a:gd name="T18" fmla="*/ 0 w 5"/>
                <a:gd name="T19" fmla="*/ 4 h 5"/>
                <a:gd name="T20" fmla="*/ 2 w 5"/>
                <a:gd name="T21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" h="5">
                  <a:moveTo>
                    <a:pt x="2" y="5"/>
                  </a:moveTo>
                  <a:cubicBezTo>
                    <a:pt x="3" y="5"/>
                    <a:pt x="3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4"/>
                    <a:pt x="5" y="3"/>
                    <a:pt x="5" y="2"/>
                  </a:cubicBezTo>
                  <a:cubicBezTo>
                    <a:pt x="5" y="1"/>
                    <a:pt x="4" y="0"/>
                    <a:pt x="4" y="0"/>
                  </a:cubicBezTo>
                  <a:cubicBezTo>
                    <a:pt x="3" y="0"/>
                    <a:pt x="2" y="0"/>
                    <a:pt x="1" y="1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3"/>
                    <a:pt x="0" y="4"/>
                  </a:cubicBezTo>
                  <a:cubicBezTo>
                    <a:pt x="0" y="5"/>
                    <a:pt x="1" y="5"/>
                    <a:pt x="2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3" name="Freeform 399"/>
            <p:cNvSpPr>
              <a:spLocks/>
            </p:cNvSpPr>
            <p:nvPr/>
          </p:nvSpPr>
          <p:spPr bwMode="auto">
            <a:xfrm>
              <a:off x="3714" y="2232"/>
              <a:ext cx="8" cy="13"/>
            </a:xfrm>
            <a:custGeom>
              <a:avLst/>
              <a:gdLst>
                <a:gd name="T0" fmla="*/ 1 w 6"/>
                <a:gd name="T1" fmla="*/ 3 h 10"/>
                <a:gd name="T2" fmla="*/ 2 w 6"/>
                <a:gd name="T3" fmla="*/ 6 h 10"/>
                <a:gd name="T4" fmla="*/ 1 w 6"/>
                <a:gd name="T5" fmla="*/ 7 h 10"/>
                <a:gd name="T6" fmla="*/ 2 w 6"/>
                <a:gd name="T7" fmla="*/ 10 h 10"/>
                <a:gd name="T8" fmla="*/ 5 w 6"/>
                <a:gd name="T9" fmla="*/ 7 h 10"/>
                <a:gd name="T10" fmla="*/ 5 w 6"/>
                <a:gd name="T11" fmla="*/ 2 h 10"/>
                <a:gd name="T12" fmla="*/ 1 w 6"/>
                <a:gd name="T13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10">
                  <a:moveTo>
                    <a:pt x="1" y="3"/>
                  </a:moveTo>
                  <a:cubicBezTo>
                    <a:pt x="2" y="4"/>
                    <a:pt x="2" y="5"/>
                    <a:pt x="2" y="6"/>
                  </a:cubicBezTo>
                  <a:cubicBezTo>
                    <a:pt x="2" y="6"/>
                    <a:pt x="1" y="7"/>
                    <a:pt x="1" y="7"/>
                  </a:cubicBezTo>
                  <a:cubicBezTo>
                    <a:pt x="0" y="8"/>
                    <a:pt x="0" y="10"/>
                    <a:pt x="2" y="10"/>
                  </a:cubicBezTo>
                  <a:cubicBezTo>
                    <a:pt x="3" y="10"/>
                    <a:pt x="5" y="9"/>
                    <a:pt x="5" y="7"/>
                  </a:cubicBezTo>
                  <a:cubicBezTo>
                    <a:pt x="6" y="5"/>
                    <a:pt x="5" y="4"/>
                    <a:pt x="5" y="2"/>
                  </a:cubicBezTo>
                  <a:cubicBezTo>
                    <a:pt x="4" y="0"/>
                    <a:pt x="1" y="1"/>
                    <a:pt x="1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4" name="Freeform 400"/>
            <p:cNvSpPr>
              <a:spLocks/>
            </p:cNvSpPr>
            <p:nvPr/>
          </p:nvSpPr>
          <p:spPr bwMode="auto">
            <a:xfrm>
              <a:off x="3710" y="2245"/>
              <a:ext cx="6" cy="4"/>
            </a:xfrm>
            <a:custGeom>
              <a:avLst/>
              <a:gdLst>
                <a:gd name="T0" fmla="*/ 1 w 4"/>
                <a:gd name="T1" fmla="*/ 2 h 3"/>
                <a:gd name="T2" fmla="*/ 3 w 4"/>
                <a:gd name="T3" fmla="*/ 3 h 3"/>
                <a:gd name="T4" fmla="*/ 4 w 4"/>
                <a:gd name="T5" fmla="*/ 1 h 3"/>
                <a:gd name="T6" fmla="*/ 3 w 4"/>
                <a:gd name="T7" fmla="*/ 0 h 3"/>
                <a:gd name="T8" fmla="*/ 1 w 4"/>
                <a:gd name="T9" fmla="*/ 1 h 3"/>
                <a:gd name="T10" fmla="*/ 1 w 4"/>
                <a:gd name="T11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3">
                  <a:moveTo>
                    <a:pt x="1" y="2"/>
                  </a:moveTo>
                  <a:cubicBezTo>
                    <a:pt x="1" y="3"/>
                    <a:pt x="2" y="3"/>
                    <a:pt x="3" y="3"/>
                  </a:cubicBezTo>
                  <a:cubicBezTo>
                    <a:pt x="4" y="3"/>
                    <a:pt x="4" y="2"/>
                    <a:pt x="4" y="1"/>
                  </a:cubicBezTo>
                  <a:cubicBezTo>
                    <a:pt x="4" y="1"/>
                    <a:pt x="3" y="0"/>
                    <a:pt x="3" y="0"/>
                  </a:cubicBezTo>
                  <a:cubicBezTo>
                    <a:pt x="2" y="0"/>
                    <a:pt x="1" y="0"/>
                    <a:pt x="1" y="1"/>
                  </a:cubicBezTo>
                  <a:cubicBezTo>
                    <a:pt x="0" y="1"/>
                    <a:pt x="1" y="2"/>
                    <a:pt x="1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5" name="Freeform 401"/>
            <p:cNvSpPr>
              <a:spLocks/>
            </p:cNvSpPr>
            <p:nvPr/>
          </p:nvSpPr>
          <p:spPr bwMode="auto">
            <a:xfrm>
              <a:off x="3695" y="2273"/>
              <a:ext cx="22" cy="11"/>
            </a:xfrm>
            <a:custGeom>
              <a:avLst/>
              <a:gdLst>
                <a:gd name="T0" fmla="*/ 16 w 17"/>
                <a:gd name="T1" fmla="*/ 4 h 9"/>
                <a:gd name="T2" fmla="*/ 13 w 17"/>
                <a:gd name="T3" fmla="*/ 2 h 9"/>
                <a:gd name="T4" fmla="*/ 12 w 17"/>
                <a:gd name="T5" fmla="*/ 2 h 9"/>
                <a:gd name="T6" fmla="*/ 11 w 17"/>
                <a:gd name="T7" fmla="*/ 2 h 9"/>
                <a:gd name="T8" fmla="*/ 3 w 17"/>
                <a:gd name="T9" fmla="*/ 3 h 9"/>
                <a:gd name="T10" fmla="*/ 6 w 17"/>
                <a:gd name="T11" fmla="*/ 4 h 9"/>
                <a:gd name="T12" fmla="*/ 8 w 17"/>
                <a:gd name="T13" fmla="*/ 4 h 9"/>
                <a:gd name="T14" fmla="*/ 10 w 17"/>
                <a:gd name="T15" fmla="*/ 5 h 9"/>
                <a:gd name="T16" fmla="*/ 10 w 17"/>
                <a:gd name="T17" fmla="*/ 5 h 9"/>
                <a:gd name="T18" fmla="*/ 10 w 17"/>
                <a:gd name="T19" fmla="*/ 5 h 9"/>
                <a:gd name="T20" fmla="*/ 10 w 17"/>
                <a:gd name="T21" fmla="*/ 6 h 9"/>
                <a:gd name="T22" fmla="*/ 13 w 17"/>
                <a:gd name="T23" fmla="*/ 8 h 9"/>
                <a:gd name="T24" fmla="*/ 16 w 17"/>
                <a:gd name="T25" fmla="*/ 8 h 9"/>
                <a:gd name="T26" fmla="*/ 17 w 17"/>
                <a:gd name="T27" fmla="*/ 6 h 9"/>
                <a:gd name="T28" fmla="*/ 17 w 17"/>
                <a:gd name="T29" fmla="*/ 5 h 9"/>
                <a:gd name="T30" fmla="*/ 16 w 17"/>
                <a:gd name="T31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7" h="9">
                  <a:moveTo>
                    <a:pt x="16" y="4"/>
                  </a:moveTo>
                  <a:cubicBezTo>
                    <a:pt x="15" y="3"/>
                    <a:pt x="14" y="3"/>
                    <a:pt x="13" y="2"/>
                  </a:cubicBezTo>
                  <a:cubicBezTo>
                    <a:pt x="13" y="2"/>
                    <a:pt x="12" y="2"/>
                    <a:pt x="12" y="2"/>
                  </a:cubicBezTo>
                  <a:cubicBezTo>
                    <a:pt x="12" y="2"/>
                    <a:pt x="11" y="2"/>
                    <a:pt x="11" y="2"/>
                  </a:cubicBezTo>
                  <a:cubicBezTo>
                    <a:pt x="8" y="0"/>
                    <a:pt x="5" y="0"/>
                    <a:pt x="3" y="3"/>
                  </a:cubicBezTo>
                  <a:cubicBezTo>
                    <a:pt x="0" y="6"/>
                    <a:pt x="6" y="8"/>
                    <a:pt x="6" y="4"/>
                  </a:cubicBezTo>
                  <a:cubicBezTo>
                    <a:pt x="6" y="4"/>
                    <a:pt x="7" y="4"/>
                    <a:pt x="8" y="4"/>
                  </a:cubicBezTo>
                  <a:cubicBezTo>
                    <a:pt x="8" y="4"/>
                    <a:pt x="10" y="4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6"/>
                  </a:cubicBezTo>
                  <a:cubicBezTo>
                    <a:pt x="11" y="7"/>
                    <a:pt x="12" y="8"/>
                    <a:pt x="13" y="8"/>
                  </a:cubicBezTo>
                  <a:cubicBezTo>
                    <a:pt x="14" y="9"/>
                    <a:pt x="15" y="9"/>
                    <a:pt x="16" y="8"/>
                  </a:cubicBezTo>
                  <a:cubicBezTo>
                    <a:pt x="16" y="7"/>
                    <a:pt x="17" y="7"/>
                    <a:pt x="17" y="6"/>
                  </a:cubicBezTo>
                  <a:cubicBezTo>
                    <a:pt x="17" y="6"/>
                    <a:pt x="17" y="5"/>
                    <a:pt x="17" y="5"/>
                  </a:cubicBezTo>
                  <a:cubicBezTo>
                    <a:pt x="16" y="5"/>
                    <a:pt x="16" y="4"/>
                    <a:pt x="16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6" name="Freeform 402"/>
            <p:cNvSpPr>
              <a:spLocks/>
            </p:cNvSpPr>
            <p:nvPr/>
          </p:nvSpPr>
          <p:spPr bwMode="auto">
            <a:xfrm>
              <a:off x="3717" y="2280"/>
              <a:ext cx="0" cy="2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7" name="Freeform 403"/>
            <p:cNvSpPr>
              <a:spLocks/>
            </p:cNvSpPr>
            <p:nvPr/>
          </p:nvSpPr>
          <p:spPr bwMode="auto">
            <a:xfrm>
              <a:off x="3746" y="2259"/>
              <a:ext cx="14" cy="9"/>
            </a:xfrm>
            <a:custGeom>
              <a:avLst/>
              <a:gdLst>
                <a:gd name="T0" fmla="*/ 7 w 11"/>
                <a:gd name="T1" fmla="*/ 3 h 7"/>
                <a:gd name="T2" fmla="*/ 6 w 11"/>
                <a:gd name="T3" fmla="*/ 3 h 7"/>
                <a:gd name="T4" fmla="*/ 5 w 11"/>
                <a:gd name="T5" fmla="*/ 2 h 7"/>
                <a:gd name="T6" fmla="*/ 4 w 11"/>
                <a:gd name="T7" fmla="*/ 1 h 7"/>
                <a:gd name="T8" fmla="*/ 2 w 11"/>
                <a:gd name="T9" fmla="*/ 1 h 7"/>
                <a:gd name="T10" fmla="*/ 1 w 11"/>
                <a:gd name="T11" fmla="*/ 2 h 7"/>
                <a:gd name="T12" fmla="*/ 1 w 11"/>
                <a:gd name="T13" fmla="*/ 4 h 7"/>
                <a:gd name="T14" fmla="*/ 1 w 11"/>
                <a:gd name="T15" fmla="*/ 5 h 7"/>
                <a:gd name="T16" fmla="*/ 1 w 11"/>
                <a:gd name="T17" fmla="*/ 5 h 7"/>
                <a:gd name="T18" fmla="*/ 1 w 11"/>
                <a:gd name="T19" fmla="*/ 5 h 7"/>
                <a:gd name="T20" fmla="*/ 2 w 11"/>
                <a:gd name="T21" fmla="*/ 5 h 7"/>
                <a:gd name="T22" fmla="*/ 1 w 11"/>
                <a:gd name="T23" fmla="*/ 5 h 7"/>
                <a:gd name="T24" fmla="*/ 2 w 11"/>
                <a:gd name="T25" fmla="*/ 5 h 7"/>
                <a:gd name="T26" fmla="*/ 3 w 11"/>
                <a:gd name="T27" fmla="*/ 6 h 7"/>
                <a:gd name="T28" fmla="*/ 4 w 11"/>
                <a:gd name="T29" fmla="*/ 6 h 7"/>
                <a:gd name="T30" fmla="*/ 6 w 11"/>
                <a:gd name="T31" fmla="*/ 7 h 7"/>
                <a:gd name="T32" fmla="*/ 9 w 11"/>
                <a:gd name="T33" fmla="*/ 7 h 7"/>
                <a:gd name="T34" fmla="*/ 10 w 11"/>
                <a:gd name="T35" fmla="*/ 3 h 7"/>
                <a:gd name="T36" fmla="*/ 7 w 11"/>
                <a:gd name="T37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1" h="7">
                  <a:moveTo>
                    <a:pt x="7" y="3"/>
                  </a:moveTo>
                  <a:cubicBezTo>
                    <a:pt x="7" y="3"/>
                    <a:pt x="7" y="3"/>
                    <a:pt x="6" y="3"/>
                  </a:cubicBezTo>
                  <a:cubicBezTo>
                    <a:pt x="6" y="2"/>
                    <a:pt x="5" y="2"/>
                    <a:pt x="5" y="2"/>
                  </a:cubicBezTo>
                  <a:cubicBezTo>
                    <a:pt x="5" y="2"/>
                    <a:pt x="4" y="1"/>
                    <a:pt x="4" y="1"/>
                  </a:cubicBezTo>
                  <a:cubicBezTo>
                    <a:pt x="4" y="1"/>
                    <a:pt x="3" y="0"/>
                    <a:pt x="2" y="1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0" y="3"/>
                    <a:pt x="1" y="4"/>
                    <a:pt x="1" y="4"/>
                  </a:cubicBezTo>
                  <a:cubicBezTo>
                    <a:pt x="1" y="4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2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2" y="5"/>
                  </a:cubicBezTo>
                  <a:cubicBezTo>
                    <a:pt x="2" y="6"/>
                    <a:pt x="3" y="6"/>
                    <a:pt x="3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6"/>
                    <a:pt x="5" y="6"/>
                    <a:pt x="6" y="7"/>
                  </a:cubicBezTo>
                  <a:cubicBezTo>
                    <a:pt x="7" y="7"/>
                    <a:pt x="8" y="7"/>
                    <a:pt x="9" y="7"/>
                  </a:cubicBezTo>
                  <a:cubicBezTo>
                    <a:pt x="10" y="7"/>
                    <a:pt x="11" y="5"/>
                    <a:pt x="10" y="3"/>
                  </a:cubicBezTo>
                  <a:cubicBezTo>
                    <a:pt x="10" y="2"/>
                    <a:pt x="8" y="2"/>
                    <a:pt x="7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8" name="Freeform 404"/>
            <p:cNvSpPr>
              <a:spLocks/>
            </p:cNvSpPr>
            <p:nvPr/>
          </p:nvSpPr>
          <p:spPr bwMode="auto">
            <a:xfrm>
              <a:off x="3747" y="226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9" name="Freeform 405"/>
            <p:cNvSpPr>
              <a:spLocks/>
            </p:cNvSpPr>
            <p:nvPr/>
          </p:nvSpPr>
          <p:spPr bwMode="auto">
            <a:xfrm>
              <a:off x="3745" y="2244"/>
              <a:ext cx="7" cy="10"/>
            </a:xfrm>
            <a:custGeom>
              <a:avLst/>
              <a:gdLst>
                <a:gd name="T0" fmla="*/ 6 w 6"/>
                <a:gd name="T1" fmla="*/ 5 h 8"/>
                <a:gd name="T2" fmla="*/ 3 w 6"/>
                <a:gd name="T3" fmla="*/ 1 h 8"/>
                <a:gd name="T4" fmla="*/ 2 w 6"/>
                <a:gd name="T5" fmla="*/ 4 h 8"/>
                <a:gd name="T6" fmla="*/ 3 w 6"/>
                <a:gd name="T7" fmla="*/ 6 h 8"/>
                <a:gd name="T8" fmla="*/ 6 w 6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8">
                  <a:moveTo>
                    <a:pt x="6" y="5"/>
                  </a:moveTo>
                  <a:cubicBezTo>
                    <a:pt x="5" y="4"/>
                    <a:pt x="5" y="2"/>
                    <a:pt x="3" y="1"/>
                  </a:cubicBezTo>
                  <a:cubicBezTo>
                    <a:pt x="2" y="0"/>
                    <a:pt x="0" y="3"/>
                    <a:pt x="2" y="4"/>
                  </a:cubicBezTo>
                  <a:cubicBezTo>
                    <a:pt x="2" y="4"/>
                    <a:pt x="3" y="5"/>
                    <a:pt x="3" y="6"/>
                  </a:cubicBezTo>
                  <a:cubicBezTo>
                    <a:pt x="4" y="8"/>
                    <a:pt x="6" y="7"/>
                    <a:pt x="6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51" name="Group 607"/>
          <p:cNvGrpSpPr>
            <a:grpSpLocks/>
          </p:cNvGrpSpPr>
          <p:nvPr/>
        </p:nvGrpSpPr>
        <p:grpSpPr bwMode="auto">
          <a:xfrm>
            <a:off x="2193925" y="630238"/>
            <a:ext cx="4943475" cy="5802313"/>
            <a:chOff x="680" y="397"/>
            <a:chExt cx="3114" cy="3655"/>
          </a:xfrm>
        </p:grpSpPr>
        <p:sp>
          <p:nvSpPr>
            <p:cNvPr id="360" name="Freeform 407"/>
            <p:cNvSpPr>
              <a:spLocks/>
            </p:cNvSpPr>
            <p:nvPr/>
          </p:nvSpPr>
          <p:spPr bwMode="auto">
            <a:xfrm>
              <a:off x="3763" y="2253"/>
              <a:ext cx="7" cy="8"/>
            </a:xfrm>
            <a:custGeom>
              <a:avLst/>
              <a:gdLst>
                <a:gd name="T0" fmla="*/ 2 w 5"/>
                <a:gd name="T1" fmla="*/ 0 h 7"/>
                <a:gd name="T2" fmla="*/ 0 w 5"/>
                <a:gd name="T3" fmla="*/ 3 h 7"/>
                <a:gd name="T4" fmla="*/ 2 w 5"/>
                <a:gd name="T5" fmla="*/ 6 h 7"/>
                <a:gd name="T6" fmla="*/ 2 w 5"/>
                <a:gd name="T7" fmla="*/ 6 h 7"/>
                <a:gd name="T8" fmla="*/ 2 w 5"/>
                <a:gd name="T9" fmla="*/ 6 h 7"/>
                <a:gd name="T10" fmla="*/ 2 w 5"/>
                <a:gd name="T11" fmla="*/ 6 h 7"/>
                <a:gd name="T12" fmla="*/ 2 w 5"/>
                <a:gd name="T13" fmla="*/ 6 h 7"/>
                <a:gd name="T14" fmla="*/ 3 w 5"/>
                <a:gd name="T15" fmla="*/ 7 h 7"/>
                <a:gd name="T16" fmla="*/ 3 w 5"/>
                <a:gd name="T17" fmla="*/ 7 h 7"/>
                <a:gd name="T18" fmla="*/ 3 w 5"/>
                <a:gd name="T19" fmla="*/ 7 h 7"/>
                <a:gd name="T20" fmla="*/ 3 w 5"/>
                <a:gd name="T21" fmla="*/ 7 h 7"/>
                <a:gd name="T22" fmla="*/ 4 w 5"/>
                <a:gd name="T23" fmla="*/ 7 h 7"/>
                <a:gd name="T24" fmla="*/ 4 w 5"/>
                <a:gd name="T25" fmla="*/ 7 h 7"/>
                <a:gd name="T26" fmla="*/ 4 w 5"/>
                <a:gd name="T27" fmla="*/ 7 h 7"/>
                <a:gd name="T28" fmla="*/ 4 w 5"/>
                <a:gd name="T29" fmla="*/ 7 h 7"/>
                <a:gd name="T30" fmla="*/ 4 w 5"/>
                <a:gd name="T31" fmla="*/ 6 h 7"/>
                <a:gd name="T32" fmla="*/ 4 w 5"/>
                <a:gd name="T33" fmla="*/ 6 h 7"/>
                <a:gd name="T34" fmla="*/ 4 w 5"/>
                <a:gd name="T35" fmla="*/ 6 h 7"/>
                <a:gd name="T36" fmla="*/ 4 w 5"/>
                <a:gd name="T37" fmla="*/ 6 h 7"/>
                <a:gd name="T38" fmla="*/ 4 w 5"/>
                <a:gd name="T39" fmla="*/ 6 h 7"/>
                <a:gd name="T40" fmla="*/ 5 w 5"/>
                <a:gd name="T41" fmla="*/ 6 h 7"/>
                <a:gd name="T42" fmla="*/ 5 w 5"/>
                <a:gd name="T43" fmla="*/ 6 h 7"/>
                <a:gd name="T44" fmla="*/ 5 w 5"/>
                <a:gd name="T45" fmla="*/ 6 h 7"/>
                <a:gd name="T46" fmla="*/ 5 w 5"/>
                <a:gd name="T47" fmla="*/ 5 h 7"/>
                <a:gd name="T48" fmla="*/ 5 w 5"/>
                <a:gd name="T49" fmla="*/ 5 h 7"/>
                <a:gd name="T50" fmla="*/ 5 w 5"/>
                <a:gd name="T51" fmla="*/ 5 h 7"/>
                <a:gd name="T52" fmla="*/ 5 w 5"/>
                <a:gd name="T53" fmla="*/ 5 h 7"/>
                <a:gd name="T54" fmla="*/ 4 w 5"/>
                <a:gd name="T55" fmla="*/ 2 h 7"/>
                <a:gd name="T56" fmla="*/ 2 w 5"/>
                <a:gd name="T5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5" h="7">
                  <a:moveTo>
                    <a:pt x="2" y="0"/>
                  </a:moveTo>
                  <a:cubicBezTo>
                    <a:pt x="1" y="1"/>
                    <a:pt x="0" y="2"/>
                    <a:pt x="0" y="3"/>
                  </a:cubicBezTo>
                  <a:cubicBezTo>
                    <a:pt x="1" y="4"/>
                    <a:pt x="1" y="5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4"/>
                    <a:pt x="5" y="3"/>
                    <a:pt x="4" y="2"/>
                  </a:cubicBezTo>
                  <a:cubicBezTo>
                    <a:pt x="4" y="0"/>
                    <a:pt x="3" y="0"/>
                    <a:pt x="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1" name="Freeform 408"/>
            <p:cNvSpPr>
              <a:spLocks/>
            </p:cNvSpPr>
            <p:nvPr/>
          </p:nvSpPr>
          <p:spPr bwMode="auto">
            <a:xfrm>
              <a:off x="3762" y="2238"/>
              <a:ext cx="9" cy="10"/>
            </a:xfrm>
            <a:custGeom>
              <a:avLst/>
              <a:gdLst>
                <a:gd name="T0" fmla="*/ 6 w 7"/>
                <a:gd name="T1" fmla="*/ 0 h 8"/>
                <a:gd name="T2" fmla="*/ 5 w 7"/>
                <a:gd name="T3" fmla="*/ 0 h 8"/>
                <a:gd name="T4" fmla="*/ 4 w 7"/>
                <a:gd name="T5" fmla="*/ 1 h 8"/>
                <a:gd name="T6" fmla="*/ 3 w 7"/>
                <a:gd name="T7" fmla="*/ 1 h 8"/>
                <a:gd name="T8" fmla="*/ 1 w 7"/>
                <a:gd name="T9" fmla="*/ 4 h 8"/>
                <a:gd name="T10" fmla="*/ 5 w 7"/>
                <a:gd name="T11" fmla="*/ 6 h 8"/>
                <a:gd name="T12" fmla="*/ 6 w 7"/>
                <a:gd name="T13" fmla="*/ 4 h 8"/>
                <a:gd name="T14" fmla="*/ 6 w 7"/>
                <a:gd name="T1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" h="8">
                  <a:moveTo>
                    <a:pt x="6" y="0"/>
                  </a:moveTo>
                  <a:cubicBezTo>
                    <a:pt x="6" y="0"/>
                    <a:pt x="5" y="0"/>
                    <a:pt x="5" y="0"/>
                  </a:cubicBezTo>
                  <a:cubicBezTo>
                    <a:pt x="4" y="0"/>
                    <a:pt x="4" y="0"/>
                    <a:pt x="4" y="1"/>
                  </a:cubicBezTo>
                  <a:cubicBezTo>
                    <a:pt x="4" y="1"/>
                    <a:pt x="3" y="1"/>
                    <a:pt x="3" y="1"/>
                  </a:cubicBezTo>
                  <a:cubicBezTo>
                    <a:pt x="3" y="2"/>
                    <a:pt x="2" y="3"/>
                    <a:pt x="1" y="4"/>
                  </a:cubicBezTo>
                  <a:cubicBezTo>
                    <a:pt x="0" y="6"/>
                    <a:pt x="4" y="8"/>
                    <a:pt x="5" y="6"/>
                  </a:cubicBezTo>
                  <a:cubicBezTo>
                    <a:pt x="5" y="5"/>
                    <a:pt x="6" y="4"/>
                    <a:pt x="6" y="4"/>
                  </a:cubicBezTo>
                  <a:cubicBezTo>
                    <a:pt x="7" y="3"/>
                    <a:pt x="7" y="1"/>
                    <a:pt x="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2" name="Freeform 409"/>
            <p:cNvSpPr>
              <a:spLocks/>
            </p:cNvSpPr>
            <p:nvPr/>
          </p:nvSpPr>
          <p:spPr bwMode="auto">
            <a:xfrm>
              <a:off x="3753" y="2217"/>
              <a:ext cx="20" cy="21"/>
            </a:xfrm>
            <a:custGeom>
              <a:avLst/>
              <a:gdLst>
                <a:gd name="T0" fmla="*/ 0 w 16"/>
                <a:gd name="T1" fmla="*/ 5 h 16"/>
                <a:gd name="T2" fmla="*/ 1 w 16"/>
                <a:gd name="T3" fmla="*/ 6 h 16"/>
                <a:gd name="T4" fmla="*/ 7 w 16"/>
                <a:gd name="T5" fmla="*/ 5 h 16"/>
                <a:gd name="T6" fmla="*/ 11 w 16"/>
                <a:gd name="T7" fmla="*/ 9 h 16"/>
                <a:gd name="T8" fmla="*/ 14 w 16"/>
                <a:gd name="T9" fmla="*/ 15 h 16"/>
                <a:gd name="T10" fmla="*/ 15 w 16"/>
                <a:gd name="T11" fmla="*/ 15 h 16"/>
                <a:gd name="T12" fmla="*/ 14 w 16"/>
                <a:gd name="T13" fmla="*/ 10 h 16"/>
                <a:gd name="T14" fmla="*/ 10 w 16"/>
                <a:gd name="T15" fmla="*/ 3 h 16"/>
                <a:gd name="T16" fmla="*/ 0 w 16"/>
                <a:gd name="T17" fmla="*/ 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16">
                  <a:moveTo>
                    <a:pt x="0" y="5"/>
                  </a:moveTo>
                  <a:cubicBezTo>
                    <a:pt x="0" y="5"/>
                    <a:pt x="1" y="6"/>
                    <a:pt x="1" y="6"/>
                  </a:cubicBezTo>
                  <a:cubicBezTo>
                    <a:pt x="3" y="6"/>
                    <a:pt x="5" y="5"/>
                    <a:pt x="7" y="5"/>
                  </a:cubicBezTo>
                  <a:cubicBezTo>
                    <a:pt x="9" y="6"/>
                    <a:pt x="10" y="7"/>
                    <a:pt x="11" y="9"/>
                  </a:cubicBezTo>
                  <a:cubicBezTo>
                    <a:pt x="12" y="11"/>
                    <a:pt x="14" y="12"/>
                    <a:pt x="14" y="15"/>
                  </a:cubicBezTo>
                  <a:cubicBezTo>
                    <a:pt x="14" y="15"/>
                    <a:pt x="15" y="16"/>
                    <a:pt x="15" y="15"/>
                  </a:cubicBezTo>
                  <a:cubicBezTo>
                    <a:pt x="16" y="13"/>
                    <a:pt x="15" y="11"/>
                    <a:pt x="14" y="10"/>
                  </a:cubicBezTo>
                  <a:cubicBezTo>
                    <a:pt x="12" y="8"/>
                    <a:pt x="12" y="5"/>
                    <a:pt x="10" y="3"/>
                  </a:cubicBezTo>
                  <a:cubicBezTo>
                    <a:pt x="7" y="0"/>
                    <a:pt x="2" y="1"/>
                    <a:pt x="0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3" name="Freeform 410"/>
            <p:cNvSpPr>
              <a:spLocks/>
            </p:cNvSpPr>
            <p:nvPr/>
          </p:nvSpPr>
          <p:spPr bwMode="auto">
            <a:xfrm>
              <a:off x="3750" y="2211"/>
              <a:ext cx="6" cy="9"/>
            </a:xfrm>
            <a:custGeom>
              <a:avLst/>
              <a:gdLst>
                <a:gd name="T0" fmla="*/ 3 w 5"/>
                <a:gd name="T1" fmla="*/ 5 h 7"/>
                <a:gd name="T2" fmla="*/ 3 w 5"/>
                <a:gd name="T3" fmla="*/ 5 h 7"/>
                <a:gd name="T4" fmla="*/ 4 w 5"/>
                <a:gd name="T5" fmla="*/ 5 h 7"/>
                <a:gd name="T6" fmla="*/ 4 w 5"/>
                <a:gd name="T7" fmla="*/ 5 h 7"/>
                <a:gd name="T8" fmla="*/ 5 w 5"/>
                <a:gd name="T9" fmla="*/ 4 h 7"/>
                <a:gd name="T10" fmla="*/ 5 w 5"/>
                <a:gd name="T11" fmla="*/ 3 h 7"/>
                <a:gd name="T12" fmla="*/ 5 w 5"/>
                <a:gd name="T13" fmla="*/ 3 h 7"/>
                <a:gd name="T14" fmla="*/ 5 w 5"/>
                <a:gd name="T15" fmla="*/ 3 h 7"/>
                <a:gd name="T16" fmla="*/ 4 w 5"/>
                <a:gd name="T17" fmla="*/ 1 h 7"/>
                <a:gd name="T18" fmla="*/ 3 w 5"/>
                <a:gd name="T19" fmla="*/ 1 h 7"/>
                <a:gd name="T20" fmla="*/ 3 w 5"/>
                <a:gd name="T21" fmla="*/ 0 h 7"/>
                <a:gd name="T22" fmla="*/ 2 w 5"/>
                <a:gd name="T23" fmla="*/ 0 h 7"/>
                <a:gd name="T24" fmla="*/ 1 w 5"/>
                <a:gd name="T25" fmla="*/ 1 h 7"/>
                <a:gd name="T26" fmla="*/ 1 w 5"/>
                <a:gd name="T27" fmla="*/ 1 h 7"/>
                <a:gd name="T28" fmla="*/ 1 w 5"/>
                <a:gd name="T29" fmla="*/ 1 h 7"/>
                <a:gd name="T30" fmla="*/ 0 w 5"/>
                <a:gd name="T31" fmla="*/ 4 h 7"/>
                <a:gd name="T32" fmla="*/ 3 w 5"/>
                <a:gd name="T33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" h="7">
                  <a:moveTo>
                    <a:pt x="3" y="5"/>
                  </a:moveTo>
                  <a:cubicBezTo>
                    <a:pt x="3" y="5"/>
                    <a:pt x="3" y="5"/>
                    <a:pt x="3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5" y="5"/>
                    <a:pt x="5" y="4"/>
                  </a:cubicBezTo>
                  <a:cubicBezTo>
                    <a:pt x="5" y="4"/>
                    <a:pt x="5" y="4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2"/>
                    <a:pt x="5" y="1"/>
                    <a:pt x="4" y="1"/>
                  </a:cubicBezTo>
                  <a:cubicBezTo>
                    <a:pt x="4" y="1"/>
                    <a:pt x="3" y="1"/>
                    <a:pt x="3" y="1"/>
                  </a:cubicBezTo>
                  <a:cubicBezTo>
                    <a:pt x="3" y="1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2"/>
                    <a:pt x="1" y="1"/>
                  </a:cubicBezTo>
                  <a:cubicBezTo>
                    <a:pt x="0" y="2"/>
                    <a:pt x="1" y="3"/>
                    <a:pt x="0" y="4"/>
                  </a:cubicBezTo>
                  <a:cubicBezTo>
                    <a:pt x="0" y="6"/>
                    <a:pt x="2" y="7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4" name="Freeform 411"/>
            <p:cNvSpPr>
              <a:spLocks/>
            </p:cNvSpPr>
            <p:nvPr/>
          </p:nvSpPr>
          <p:spPr bwMode="auto">
            <a:xfrm>
              <a:off x="3644" y="2294"/>
              <a:ext cx="7" cy="5"/>
            </a:xfrm>
            <a:custGeom>
              <a:avLst/>
              <a:gdLst>
                <a:gd name="T0" fmla="*/ 4 w 6"/>
                <a:gd name="T1" fmla="*/ 4 h 4"/>
                <a:gd name="T2" fmla="*/ 5 w 6"/>
                <a:gd name="T3" fmla="*/ 4 h 4"/>
                <a:gd name="T4" fmla="*/ 4 w 6"/>
                <a:gd name="T5" fmla="*/ 0 h 4"/>
                <a:gd name="T6" fmla="*/ 3 w 6"/>
                <a:gd name="T7" fmla="*/ 0 h 4"/>
                <a:gd name="T8" fmla="*/ 2 w 6"/>
                <a:gd name="T9" fmla="*/ 1 h 4"/>
                <a:gd name="T10" fmla="*/ 1 w 6"/>
                <a:gd name="T11" fmla="*/ 3 h 4"/>
                <a:gd name="T12" fmla="*/ 3 w 6"/>
                <a:gd name="T13" fmla="*/ 4 h 4"/>
                <a:gd name="T14" fmla="*/ 4 w 6"/>
                <a:gd name="T1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" h="4">
                  <a:moveTo>
                    <a:pt x="4" y="4"/>
                  </a:moveTo>
                  <a:cubicBezTo>
                    <a:pt x="4" y="4"/>
                    <a:pt x="5" y="4"/>
                    <a:pt x="5" y="4"/>
                  </a:cubicBezTo>
                  <a:cubicBezTo>
                    <a:pt x="6" y="3"/>
                    <a:pt x="5" y="0"/>
                    <a:pt x="4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2" y="1"/>
                    <a:pt x="2" y="1"/>
                  </a:cubicBezTo>
                  <a:cubicBezTo>
                    <a:pt x="1" y="1"/>
                    <a:pt x="0" y="2"/>
                    <a:pt x="1" y="3"/>
                  </a:cubicBezTo>
                  <a:cubicBezTo>
                    <a:pt x="1" y="4"/>
                    <a:pt x="2" y="4"/>
                    <a:pt x="3" y="4"/>
                  </a:cubicBezTo>
                  <a:cubicBezTo>
                    <a:pt x="3" y="4"/>
                    <a:pt x="4" y="4"/>
                    <a:pt x="4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5" name="Freeform 412"/>
            <p:cNvSpPr>
              <a:spLocks/>
            </p:cNvSpPr>
            <p:nvPr/>
          </p:nvSpPr>
          <p:spPr bwMode="auto">
            <a:xfrm>
              <a:off x="3639" y="2295"/>
              <a:ext cx="6" cy="8"/>
            </a:xfrm>
            <a:custGeom>
              <a:avLst/>
              <a:gdLst>
                <a:gd name="T0" fmla="*/ 4 w 5"/>
                <a:gd name="T1" fmla="*/ 0 h 6"/>
                <a:gd name="T2" fmla="*/ 1 w 5"/>
                <a:gd name="T3" fmla="*/ 1 h 6"/>
                <a:gd name="T4" fmla="*/ 1 w 5"/>
                <a:gd name="T5" fmla="*/ 4 h 6"/>
                <a:gd name="T6" fmla="*/ 2 w 5"/>
                <a:gd name="T7" fmla="*/ 5 h 6"/>
                <a:gd name="T8" fmla="*/ 3 w 5"/>
                <a:gd name="T9" fmla="*/ 5 h 6"/>
                <a:gd name="T10" fmla="*/ 4 w 5"/>
                <a:gd name="T11" fmla="*/ 5 h 6"/>
                <a:gd name="T12" fmla="*/ 4 w 5"/>
                <a:gd name="T13" fmla="*/ 4 h 6"/>
                <a:gd name="T14" fmla="*/ 4 w 5"/>
                <a:gd name="T15" fmla="*/ 4 h 6"/>
                <a:gd name="T16" fmla="*/ 4 w 5"/>
                <a:gd name="T17" fmla="*/ 3 h 6"/>
                <a:gd name="T18" fmla="*/ 4 w 5"/>
                <a:gd name="T19" fmla="*/ 3 h 6"/>
                <a:gd name="T20" fmla="*/ 4 w 5"/>
                <a:gd name="T21" fmla="*/ 3 h 6"/>
                <a:gd name="T22" fmla="*/ 4 w 5"/>
                <a:gd name="T2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6">
                  <a:moveTo>
                    <a:pt x="4" y="0"/>
                  </a:moveTo>
                  <a:cubicBezTo>
                    <a:pt x="3" y="0"/>
                    <a:pt x="1" y="0"/>
                    <a:pt x="1" y="1"/>
                  </a:cubicBezTo>
                  <a:cubicBezTo>
                    <a:pt x="1" y="2"/>
                    <a:pt x="0" y="3"/>
                    <a:pt x="1" y="4"/>
                  </a:cubicBezTo>
                  <a:cubicBezTo>
                    <a:pt x="1" y="4"/>
                    <a:pt x="1" y="5"/>
                    <a:pt x="2" y="5"/>
                  </a:cubicBezTo>
                  <a:cubicBezTo>
                    <a:pt x="2" y="5"/>
                    <a:pt x="2" y="5"/>
                    <a:pt x="3" y="5"/>
                  </a:cubicBezTo>
                  <a:cubicBezTo>
                    <a:pt x="3" y="6"/>
                    <a:pt x="4" y="5"/>
                    <a:pt x="4" y="5"/>
                  </a:cubicBezTo>
                  <a:cubicBezTo>
                    <a:pt x="4" y="5"/>
                    <a:pt x="5" y="5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2"/>
                    <a:pt x="4" y="1"/>
                    <a:pt x="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6" name="Freeform 413"/>
            <p:cNvSpPr>
              <a:spLocks/>
            </p:cNvSpPr>
            <p:nvPr/>
          </p:nvSpPr>
          <p:spPr bwMode="auto">
            <a:xfrm>
              <a:off x="3647" y="2297"/>
              <a:ext cx="17" cy="10"/>
            </a:xfrm>
            <a:custGeom>
              <a:avLst/>
              <a:gdLst>
                <a:gd name="T0" fmla="*/ 11 w 13"/>
                <a:gd name="T1" fmla="*/ 0 h 8"/>
                <a:gd name="T2" fmla="*/ 9 w 13"/>
                <a:gd name="T3" fmla="*/ 3 h 8"/>
                <a:gd name="T4" fmla="*/ 4 w 13"/>
                <a:gd name="T5" fmla="*/ 2 h 8"/>
                <a:gd name="T6" fmla="*/ 2 w 13"/>
                <a:gd name="T7" fmla="*/ 5 h 8"/>
                <a:gd name="T8" fmla="*/ 11 w 13"/>
                <a:gd name="T9" fmla="*/ 6 h 8"/>
                <a:gd name="T10" fmla="*/ 13 w 13"/>
                <a:gd name="T11" fmla="*/ 1 h 8"/>
                <a:gd name="T12" fmla="*/ 11 w 13"/>
                <a:gd name="T1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8">
                  <a:moveTo>
                    <a:pt x="11" y="0"/>
                  </a:moveTo>
                  <a:cubicBezTo>
                    <a:pt x="10" y="1"/>
                    <a:pt x="10" y="2"/>
                    <a:pt x="9" y="3"/>
                  </a:cubicBezTo>
                  <a:cubicBezTo>
                    <a:pt x="8" y="4"/>
                    <a:pt x="5" y="2"/>
                    <a:pt x="4" y="2"/>
                  </a:cubicBezTo>
                  <a:cubicBezTo>
                    <a:pt x="1" y="1"/>
                    <a:pt x="0" y="4"/>
                    <a:pt x="2" y="5"/>
                  </a:cubicBezTo>
                  <a:cubicBezTo>
                    <a:pt x="4" y="6"/>
                    <a:pt x="8" y="8"/>
                    <a:pt x="11" y="6"/>
                  </a:cubicBezTo>
                  <a:cubicBezTo>
                    <a:pt x="13" y="5"/>
                    <a:pt x="13" y="3"/>
                    <a:pt x="13" y="1"/>
                  </a:cubicBezTo>
                  <a:cubicBezTo>
                    <a:pt x="13" y="0"/>
                    <a:pt x="12" y="0"/>
                    <a:pt x="1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7" name="Freeform 414"/>
            <p:cNvSpPr>
              <a:spLocks/>
            </p:cNvSpPr>
            <p:nvPr/>
          </p:nvSpPr>
          <p:spPr bwMode="auto">
            <a:xfrm>
              <a:off x="3673" y="2284"/>
              <a:ext cx="27" cy="11"/>
            </a:xfrm>
            <a:custGeom>
              <a:avLst/>
              <a:gdLst>
                <a:gd name="T0" fmla="*/ 12 w 22"/>
                <a:gd name="T1" fmla="*/ 1 h 9"/>
                <a:gd name="T2" fmla="*/ 8 w 22"/>
                <a:gd name="T3" fmla="*/ 2 h 9"/>
                <a:gd name="T4" fmla="*/ 7 w 22"/>
                <a:gd name="T5" fmla="*/ 3 h 9"/>
                <a:gd name="T6" fmla="*/ 2 w 22"/>
                <a:gd name="T7" fmla="*/ 5 h 9"/>
                <a:gd name="T8" fmla="*/ 2 w 22"/>
                <a:gd name="T9" fmla="*/ 8 h 9"/>
                <a:gd name="T10" fmla="*/ 6 w 22"/>
                <a:gd name="T11" fmla="*/ 7 h 9"/>
                <a:gd name="T12" fmla="*/ 11 w 22"/>
                <a:gd name="T13" fmla="*/ 4 h 9"/>
                <a:gd name="T14" fmla="*/ 17 w 22"/>
                <a:gd name="T15" fmla="*/ 5 h 9"/>
                <a:gd name="T16" fmla="*/ 21 w 22"/>
                <a:gd name="T17" fmla="*/ 5 h 9"/>
                <a:gd name="T18" fmla="*/ 21 w 22"/>
                <a:gd name="T19" fmla="*/ 3 h 9"/>
                <a:gd name="T20" fmla="*/ 12 w 22"/>
                <a:gd name="T21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" h="9">
                  <a:moveTo>
                    <a:pt x="12" y="1"/>
                  </a:moveTo>
                  <a:cubicBezTo>
                    <a:pt x="11" y="1"/>
                    <a:pt x="9" y="1"/>
                    <a:pt x="8" y="2"/>
                  </a:cubicBezTo>
                  <a:cubicBezTo>
                    <a:pt x="8" y="2"/>
                    <a:pt x="7" y="3"/>
                    <a:pt x="7" y="3"/>
                  </a:cubicBezTo>
                  <a:cubicBezTo>
                    <a:pt x="6" y="5"/>
                    <a:pt x="4" y="5"/>
                    <a:pt x="2" y="5"/>
                  </a:cubicBezTo>
                  <a:cubicBezTo>
                    <a:pt x="0" y="6"/>
                    <a:pt x="1" y="9"/>
                    <a:pt x="2" y="8"/>
                  </a:cubicBezTo>
                  <a:cubicBezTo>
                    <a:pt x="4" y="8"/>
                    <a:pt x="5" y="8"/>
                    <a:pt x="6" y="7"/>
                  </a:cubicBezTo>
                  <a:cubicBezTo>
                    <a:pt x="8" y="7"/>
                    <a:pt x="9" y="5"/>
                    <a:pt x="11" y="4"/>
                  </a:cubicBezTo>
                  <a:cubicBezTo>
                    <a:pt x="12" y="4"/>
                    <a:pt x="15" y="5"/>
                    <a:pt x="17" y="5"/>
                  </a:cubicBezTo>
                  <a:cubicBezTo>
                    <a:pt x="18" y="6"/>
                    <a:pt x="20" y="6"/>
                    <a:pt x="21" y="5"/>
                  </a:cubicBezTo>
                  <a:cubicBezTo>
                    <a:pt x="21" y="4"/>
                    <a:pt x="22" y="4"/>
                    <a:pt x="21" y="3"/>
                  </a:cubicBezTo>
                  <a:cubicBezTo>
                    <a:pt x="19" y="1"/>
                    <a:pt x="15" y="0"/>
                    <a:pt x="1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8" name="Freeform 415"/>
            <p:cNvSpPr>
              <a:spLocks/>
            </p:cNvSpPr>
            <p:nvPr/>
          </p:nvSpPr>
          <p:spPr bwMode="auto">
            <a:xfrm>
              <a:off x="3699" y="2284"/>
              <a:ext cx="6" cy="5"/>
            </a:xfrm>
            <a:custGeom>
              <a:avLst/>
              <a:gdLst>
                <a:gd name="T0" fmla="*/ 2 w 5"/>
                <a:gd name="T1" fmla="*/ 0 h 4"/>
                <a:gd name="T2" fmla="*/ 1 w 5"/>
                <a:gd name="T3" fmla="*/ 3 h 4"/>
                <a:gd name="T4" fmla="*/ 3 w 5"/>
                <a:gd name="T5" fmla="*/ 4 h 4"/>
                <a:gd name="T6" fmla="*/ 4 w 5"/>
                <a:gd name="T7" fmla="*/ 1 h 4"/>
                <a:gd name="T8" fmla="*/ 2 w 5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2" y="0"/>
                  </a:moveTo>
                  <a:cubicBezTo>
                    <a:pt x="1" y="0"/>
                    <a:pt x="0" y="2"/>
                    <a:pt x="1" y="3"/>
                  </a:cubicBezTo>
                  <a:cubicBezTo>
                    <a:pt x="1" y="4"/>
                    <a:pt x="2" y="4"/>
                    <a:pt x="3" y="4"/>
                  </a:cubicBezTo>
                  <a:cubicBezTo>
                    <a:pt x="4" y="4"/>
                    <a:pt x="5" y="2"/>
                    <a:pt x="4" y="1"/>
                  </a:cubicBezTo>
                  <a:cubicBezTo>
                    <a:pt x="4" y="0"/>
                    <a:pt x="3" y="0"/>
                    <a:pt x="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9" name="Freeform 416"/>
            <p:cNvSpPr>
              <a:spLocks/>
            </p:cNvSpPr>
            <p:nvPr/>
          </p:nvSpPr>
          <p:spPr bwMode="auto">
            <a:xfrm>
              <a:off x="3635" y="2243"/>
              <a:ext cx="7" cy="7"/>
            </a:xfrm>
            <a:custGeom>
              <a:avLst/>
              <a:gdLst>
                <a:gd name="T0" fmla="*/ 4 w 6"/>
                <a:gd name="T1" fmla="*/ 6 h 6"/>
                <a:gd name="T2" fmla="*/ 5 w 6"/>
                <a:gd name="T3" fmla="*/ 5 h 6"/>
                <a:gd name="T4" fmla="*/ 6 w 6"/>
                <a:gd name="T5" fmla="*/ 4 h 6"/>
                <a:gd name="T6" fmla="*/ 6 w 6"/>
                <a:gd name="T7" fmla="*/ 2 h 6"/>
                <a:gd name="T8" fmla="*/ 5 w 6"/>
                <a:gd name="T9" fmla="*/ 0 h 6"/>
                <a:gd name="T10" fmla="*/ 3 w 6"/>
                <a:gd name="T11" fmla="*/ 0 h 6"/>
                <a:gd name="T12" fmla="*/ 1 w 6"/>
                <a:gd name="T13" fmla="*/ 1 h 6"/>
                <a:gd name="T14" fmla="*/ 1 w 6"/>
                <a:gd name="T15" fmla="*/ 2 h 6"/>
                <a:gd name="T16" fmla="*/ 0 w 6"/>
                <a:gd name="T17" fmla="*/ 4 h 6"/>
                <a:gd name="T18" fmla="*/ 2 w 6"/>
                <a:gd name="T19" fmla="*/ 6 h 6"/>
                <a:gd name="T20" fmla="*/ 4 w 6"/>
                <a:gd name="T21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" h="6">
                  <a:moveTo>
                    <a:pt x="4" y="6"/>
                  </a:moveTo>
                  <a:cubicBezTo>
                    <a:pt x="4" y="6"/>
                    <a:pt x="5" y="5"/>
                    <a:pt x="5" y="5"/>
                  </a:cubicBezTo>
                  <a:cubicBezTo>
                    <a:pt x="5" y="4"/>
                    <a:pt x="6" y="4"/>
                    <a:pt x="6" y="4"/>
                  </a:cubicBezTo>
                  <a:cubicBezTo>
                    <a:pt x="6" y="3"/>
                    <a:pt x="6" y="2"/>
                    <a:pt x="6" y="2"/>
                  </a:cubicBezTo>
                  <a:cubicBezTo>
                    <a:pt x="6" y="1"/>
                    <a:pt x="5" y="1"/>
                    <a:pt x="5" y="0"/>
                  </a:cubicBezTo>
                  <a:cubicBezTo>
                    <a:pt x="4" y="0"/>
                    <a:pt x="3" y="0"/>
                    <a:pt x="3" y="0"/>
                  </a:cubicBezTo>
                  <a:cubicBezTo>
                    <a:pt x="2" y="0"/>
                    <a:pt x="1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1" y="5"/>
                    <a:pt x="1" y="6"/>
                    <a:pt x="2" y="6"/>
                  </a:cubicBezTo>
                  <a:cubicBezTo>
                    <a:pt x="2" y="6"/>
                    <a:pt x="3" y="6"/>
                    <a:pt x="4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0" name="Freeform 417"/>
            <p:cNvSpPr>
              <a:spLocks/>
            </p:cNvSpPr>
            <p:nvPr/>
          </p:nvSpPr>
          <p:spPr bwMode="auto">
            <a:xfrm>
              <a:off x="3630" y="2253"/>
              <a:ext cx="4" cy="7"/>
            </a:xfrm>
            <a:custGeom>
              <a:avLst/>
              <a:gdLst>
                <a:gd name="T0" fmla="*/ 2 w 3"/>
                <a:gd name="T1" fmla="*/ 5 h 6"/>
                <a:gd name="T2" fmla="*/ 2 w 3"/>
                <a:gd name="T3" fmla="*/ 3 h 6"/>
                <a:gd name="T4" fmla="*/ 2 w 3"/>
                <a:gd name="T5" fmla="*/ 2 h 6"/>
                <a:gd name="T6" fmla="*/ 1 w 3"/>
                <a:gd name="T7" fmla="*/ 1 h 6"/>
                <a:gd name="T8" fmla="*/ 0 w 3"/>
                <a:gd name="T9" fmla="*/ 3 h 6"/>
                <a:gd name="T10" fmla="*/ 1 w 3"/>
                <a:gd name="T11" fmla="*/ 5 h 6"/>
                <a:gd name="T12" fmla="*/ 2 w 3"/>
                <a:gd name="T13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6">
                  <a:moveTo>
                    <a:pt x="2" y="5"/>
                  </a:moveTo>
                  <a:cubicBezTo>
                    <a:pt x="2" y="4"/>
                    <a:pt x="2" y="4"/>
                    <a:pt x="2" y="3"/>
                  </a:cubicBezTo>
                  <a:cubicBezTo>
                    <a:pt x="2" y="3"/>
                    <a:pt x="2" y="3"/>
                    <a:pt x="2" y="2"/>
                  </a:cubicBezTo>
                  <a:cubicBezTo>
                    <a:pt x="3" y="1"/>
                    <a:pt x="1" y="0"/>
                    <a:pt x="1" y="1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0" y="4"/>
                    <a:pt x="1" y="4"/>
                    <a:pt x="1" y="5"/>
                  </a:cubicBezTo>
                  <a:cubicBezTo>
                    <a:pt x="1" y="6"/>
                    <a:pt x="2" y="5"/>
                    <a:pt x="2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1" name="Freeform 418"/>
            <p:cNvSpPr>
              <a:spLocks/>
            </p:cNvSpPr>
            <p:nvPr/>
          </p:nvSpPr>
          <p:spPr bwMode="auto">
            <a:xfrm>
              <a:off x="3626" y="2264"/>
              <a:ext cx="8" cy="6"/>
            </a:xfrm>
            <a:custGeom>
              <a:avLst/>
              <a:gdLst>
                <a:gd name="T0" fmla="*/ 4 w 6"/>
                <a:gd name="T1" fmla="*/ 5 h 5"/>
                <a:gd name="T2" fmla="*/ 4 w 6"/>
                <a:gd name="T3" fmla="*/ 1 h 5"/>
                <a:gd name="T4" fmla="*/ 4 w 6"/>
                <a:gd name="T5" fmla="*/ 1 h 5"/>
                <a:gd name="T6" fmla="*/ 4 w 6"/>
                <a:gd name="T7" fmla="*/ 0 h 5"/>
                <a:gd name="T8" fmla="*/ 4 w 6"/>
                <a:gd name="T9" fmla="*/ 0 h 5"/>
                <a:gd name="T10" fmla="*/ 2 w 6"/>
                <a:gd name="T11" fmla="*/ 0 h 5"/>
                <a:gd name="T12" fmla="*/ 4 w 6"/>
                <a:gd name="T1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5">
                  <a:moveTo>
                    <a:pt x="4" y="5"/>
                  </a:moveTo>
                  <a:cubicBezTo>
                    <a:pt x="6" y="4"/>
                    <a:pt x="5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5" y="0"/>
                    <a:pt x="5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3" y="0"/>
                    <a:pt x="2" y="0"/>
                  </a:cubicBezTo>
                  <a:cubicBezTo>
                    <a:pt x="0" y="1"/>
                    <a:pt x="1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2" name="Freeform 419"/>
            <p:cNvSpPr>
              <a:spLocks/>
            </p:cNvSpPr>
            <p:nvPr/>
          </p:nvSpPr>
          <p:spPr bwMode="auto">
            <a:xfrm>
              <a:off x="3775" y="2254"/>
              <a:ext cx="6" cy="5"/>
            </a:xfrm>
            <a:custGeom>
              <a:avLst/>
              <a:gdLst>
                <a:gd name="T0" fmla="*/ 4 w 5"/>
                <a:gd name="T1" fmla="*/ 2 h 4"/>
                <a:gd name="T2" fmla="*/ 4 w 5"/>
                <a:gd name="T3" fmla="*/ 2 h 4"/>
                <a:gd name="T4" fmla="*/ 3 w 5"/>
                <a:gd name="T5" fmla="*/ 1 h 4"/>
                <a:gd name="T6" fmla="*/ 1 w 5"/>
                <a:gd name="T7" fmla="*/ 1 h 4"/>
                <a:gd name="T8" fmla="*/ 1 w 5"/>
                <a:gd name="T9" fmla="*/ 1 h 4"/>
                <a:gd name="T10" fmla="*/ 0 w 5"/>
                <a:gd name="T11" fmla="*/ 1 h 4"/>
                <a:gd name="T12" fmla="*/ 1 w 5"/>
                <a:gd name="T13" fmla="*/ 3 h 4"/>
                <a:gd name="T14" fmla="*/ 2 w 5"/>
                <a:gd name="T15" fmla="*/ 3 h 4"/>
                <a:gd name="T16" fmla="*/ 2 w 5"/>
                <a:gd name="T17" fmla="*/ 3 h 4"/>
                <a:gd name="T18" fmla="*/ 2 w 5"/>
                <a:gd name="T19" fmla="*/ 3 h 4"/>
                <a:gd name="T20" fmla="*/ 2 w 5"/>
                <a:gd name="T21" fmla="*/ 3 h 4"/>
                <a:gd name="T22" fmla="*/ 2 w 5"/>
                <a:gd name="T23" fmla="*/ 3 h 4"/>
                <a:gd name="T24" fmla="*/ 3 w 5"/>
                <a:gd name="T25" fmla="*/ 4 h 4"/>
                <a:gd name="T26" fmla="*/ 5 w 5"/>
                <a:gd name="T27" fmla="*/ 3 h 4"/>
                <a:gd name="T28" fmla="*/ 4 w 5"/>
                <a:gd name="T29" fmla="*/ 2 h 4"/>
                <a:gd name="T30" fmla="*/ 4 w 5"/>
                <a:gd name="T31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" h="4">
                  <a:moveTo>
                    <a:pt x="4" y="2"/>
                  </a:moveTo>
                  <a:cubicBezTo>
                    <a:pt x="4" y="2"/>
                    <a:pt x="4" y="1"/>
                    <a:pt x="4" y="2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0"/>
                    <a:pt x="2" y="0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2"/>
                    <a:pt x="1" y="3"/>
                    <a:pt x="1" y="3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4" y="4"/>
                    <a:pt x="5" y="4"/>
                    <a:pt x="5" y="3"/>
                  </a:cubicBezTo>
                  <a:cubicBezTo>
                    <a:pt x="5" y="3"/>
                    <a:pt x="5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3" name="Freeform 420"/>
            <p:cNvSpPr>
              <a:spLocks/>
            </p:cNvSpPr>
            <p:nvPr/>
          </p:nvSpPr>
          <p:spPr bwMode="auto">
            <a:xfrm>
              <a:off x="3776" y="2238"/>
              <a:ext cx="6" cy="13"/>
            </a:xfrm>
            <a:custGeom>
              <a:avLst/>
              <a:gdLst>
                <a:gd name="T0" fmla="*/ 3 w 5"/>
                <a:gd name="T1" fmla="*/ 1 h 11"/>
                <a:gd name="T2" fmla="*/ 1 w 5"/>
                <a:gd name="T3" fmla="*/ 1 h 11"/>
                <a:gd name="T4" fmla="*/ 1 w 5"/>
                <a:gd name="T5" fmla="*/ 3 h 11"/>
                <a:gd name="T6" fmla="*/ 2 w 5"/>
                <a:gd name="T7" fmla="*/ 4 h 11"/>
                <a:gd name="T8" fmla="*/ 2 w 5"/>
                <a:gd name="T9" fmla="*/ 7 h 11"/>
                <a:gd name="T10" fmla="*/ 2 w 5"/>
                <a:gd name="T11" fmla="*/ 8 h 11"/>
                <a:gd name="T12" fmla="*/ 4 w 5"/>
                <a:gd name="T13" fmla="*/ 9 h 11"/>
                <a:gd name="T14" fmla="*/ 5 w 5"/>
                <a:gd name="T15" fmla="*/ 4 h 11"/>
                <a:gd name="T16" fmla="*/ 4 w 5"/>
                <a:gd name="T17" fmla="*/ 3 h 11"/>
                <a:gd name="T18" fmla="*/ 3 w 5"/>
                <a:gd name="T19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11">
                  <a:moveTo>
                    <a:pt x="3" y="1"/>
                  </a:moveTo>
                  <a:cubicBezTo>
                    <a:pt x="3" y="1"/>
                    <a:pt x="1" y="0"/>
                    <a:pt x="1" y="1"/>
                  </a:cubicBezTo>
                  <a:cubicBezTo>
                    <a:pt x="0" y="2"/>
                    <a:pt x="0" y="2"/>
                    <a:pt x="1" y="3"/>
                  </a:cubicBezTo>
                  <a:cubicBezTo>
                    <a:pt x="2" y="3"/>
                    <a:pt x="2" y="3"/>
                    <a:pt x="2" y="4"/>
                  </a:cubicBezTo>
                  <a:cubicBezTo>
                    <a:pt x="2" y="5"/>
                    <a:pt x="2" y="6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1" y="10"/>
                    <a:pt x="4" y="11"/>
                    <a:pt x="4" y="9"/>
                  </a:cubicBezTo>
                  <a:cubicBezTo>
                    <a:pt x="5" y="8"/>
                    <a:pt x="5" y="6"/>
                    <a:pt x="5" y="4"/>
                  </a:cubicBezTo>
                  <a:cubicBezTo>
                    <a:pt x="5" y="4"/>
                    <a:pt x="5" y="4"/>
                    <a:pt x="4" y="3"/>
                  </a:cubicBezTo>
                  <a:cubicBezTo>
                    <a:pt x="4" y="3"/>
                    <a:pt x="4" y="2"/>
                    <a:pt x="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4" name="Freeform 421"/>
            <p:cNvSpPr>
              <a:spLocks/>
            </p:cNvSpPr>
            <p:nvPr/>
          </p:nvSpPr>
          <p:spPr bwMode="auto">
            <a:xfrm>
              <a:off x="3708" y="2224"/>
              <a:ext cx="8" cy="7"/>
            </a:xfrm>
            <a:custGeom>
              <a:avLst/>
              <a:gdLst>
                <a:gd name="T0" fmla="*/ 2 w 6"/>
                <a:gd name="T1" fmla="*/ 5 h 6"/>
                <a:gd name="T2" fmla="*/ 5 w 6"/>
                <a:gd name="T3" fmla="*/ 5 h 6"/>
                <a:gd name="T4" fmla="*/ 6 w 6"/>
                <a:gd name="T5" fmla="*/ 2 h 6"/>
                <a:gd name="T6" fmla="*/ 3 w 6"/>
                <a:gd name="T7" fmla="*/ 1 h 6"/>
                <a:gd name="T8" fmla="*/ 1 w 6"/>
                <a:gd name="T9" fmla="*/ 2 h 6"/>
                <a:gd name="T10" fmla="*/ 1 w 6"/>
                <a:gd name="T11" fmla="*/ 2 h 6"/>
                <a:gd name="T12" fmla="*/ 0 w 6"/>
                <a:gd name="T13" fmla="*/ 4 h 6"/>
                <a:gd name="T14" fmla="*/ 0 w 6"/>
                <a:gd name="T15" fmla="*/ 4 h 6"/>
                <a:gd name="T16" fmla="*/ 0 w 6"/>
                <a:gd name="T17" fmla="*/ 4 h 6"/>
                <a:gd name="T18" fmla="*/ 2 w 6"/>
                <a:gd name="T19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" h="6">
                  <a:moveTo>
                    <a:pt x="2" y="5"/>
                  </a:moveTo>
                  <a:cubicBezTo>
                    <a:pt x="3" y="6"/>
                    <a:pt x="4" y="5"/>
                    <a:pt x="5" y="5"/>
                  </a:cubicBezTo>
                  <a:cubicBezTo>
                    <a:pt x="6" y="4"/>
                    <a:pt x="6" y="3"/>
                    <a:pt x="6" y="2"/>
                  </a:cubicBezTo>
                  <a:cubicBezTo>
                    <a:pt x="6" y="1"/>
                    <a:pt x="4" y="0"/>
                    <a:pt x="3" y="1"/>
                  </a:cubicBezTo>
                  <a:cubicBezTo>
                    <a:pt x="3" y="1"/>
                    <a:pt x="2" y="1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3"/>
                    <a:pt x="0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1" y="5"/>
                    <a:pt x="2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5" name="Freeform 422"/>
            <p:cNvSpPr>
              <a:spLocks/>
            </p:cNvSpPr>
            <p:nvPr/>
          </p:nvSpPr>
          <p:spPr bwMode="auto">
            <a:xfrm>
              <a:off x="3674" y="2238"/>
              <a:ext cx="9" cy="7"/>
            </a:xfrm>
            <a:custGeom>
              <a:avLst/>
              <a:gdLst>
                <a:gd name="T0" fmla="*/ 2 w 7"/>
                <a:gd name="T1" fmla="*/ 5 h 6"/>
                <a:gd name="T2" fmla="*/ 3 w 7"/>
                <a:gd name="T3" fmla="*/ 5 h 6"/>
                <a:gd name="T4" fmla="*/ 3 w 7"/>
                <a:gd name="T5" fmla="*/ 5 h 6"/>
                <a:gd name="T6" fmla="*/ 3 w 7"/>
                <a:gd name="T7" fmla="*/ 5 h 6"/>
                <a:gd name="T8" fmla="*/ 6 w 7"/>
                <a:gd name="T9" fmla="*/ 6 h 6"/>
                <a:gd name="T10" fmla="*/ 7 w 7"/>
                <a:gd name="T11" fmla="*/ 2 h 6"/>
                <a:gd name="T12" fmla="*/ 6 w 7"/>
                <a:gd name="T13" fmla="*/ 1 h 6"/>
                <a:gd name="T14" fmla="*/ 3 w 7"/>
                <a:gd name="T15" fmla="*/ 1 h 6"/>
                <a:gd name="T16" fmla="*/ 3 w 7"/>
                <a:gd name="T17" fmla="*/ 1 h 6"/>
                <a:gd name="T18" fmla="*/ 2 w 7"/>
                <a:gd name="T19" fmla="*/ 1 h 6"/>
                <a:gd name="T20" fmla="*/ 2 w 7"/>
                <a:gd name="T21" fmla="*/ 1 h 6"/>
                <a:gd name="T22" fmla="*/ 1 w 7"/>
                <a:gd name="T23" fmla="*/ 2 h 6"/>
                <a:gd name="T24" fmla="*/ 2 w 7"/>
                <a:gd name="T25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6">
                  <a:moveTo>
                    <a:pt x="2" y="5"/>
                  </a:move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6"/>
                    <a:pt x="5" y="6"/>
                    <a:pt x="6" y="6"/>
                  </a:cubicBezTo>
                  <a:cubicBezTo>
                    <a:pt x="7" y="5"/>
                    <a:pt x="7" y="4"/>
                    <a:pt x="7" y="2"/>
                  </a:cubicBezTo>
                  <a:cubicBezTo>
                    <a:pt x="7" y="2"/>
                    <a:pt x="7" y="1"/>
                    <a:pt x="6" y="1"/>
                  </a:cubicBezTo>
                  <a:cubicBezTo>
                    <a:pt x="5" y="0"/>
                    <a:pt x="4" y="0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2"/>
                    <a:pt x="2" y="2"/>
                    <a:pt x="2" y="1"/>
                  </a:cubicBezTo>
                  <a:cubicBezTo>
                    <a:pt x="2" y="2"/>
                    <a:pt x="2" y="2"/>
                    <a:pt x="1" y="2"/>
                  </a:cubicBezTo>
                  <a:cubicBezTo>
                    <a:pt x="0" y="3"/>
                    <a:pt x="0" y="6"/>
                    <a:pt x="2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6" name="Freeform 423"/>
            <p:cNvSpPr>
              <a:spLocks/>
            </p:cNvSpPr>
            <p:nvPr/>
          </p:nvSpPr>
          <p:spPr bwMode="auto">
            <a:xfrm>
              <a:off x="3674" y="2249"/>
              <a:ext cx="4" cy="2"/>
            </a:xfrm>
            <a:custGeom>
              <a:avLst/>
              <a:gdLst>
                <a:gd name="T0" fmla="*/ 1 w 3"/>
                <a:gd name="T1" fmla="*/ 2 h 2"/>
                <a:gd name="T2" fmla="*/ 3 w 3"/>
                <a:gd name="T3" fmla="*/ 1 h 2"/>
                <a:gd name="T4" fmla="*/ 2 w 3"/>
                <a:gd name="T5" fmla="*/ 0 h 2"/>
                <a:gd name="T6" fmla="*/ 2 w 3"/>
                <a:gd name="T7" fmla="*/ 0 h 2"/>
                <a:gd name="T8" fmla="*/ 2 w 3"/>
                <a:gd name="T9" fmla="*/ 0 h 2"/>
                <a:gd name="T10" fmla="*/ 1 w 3"/>
                <a:gd name="T11" fmla="*/ 0 h 2"/>
                <a:gd name="T12" fmla="*/ 1 w 3"/>
                <a:gd name="T13" fmla="*/ 0 h 2"/>
                <a:gd name="T14" fmla="*/ 0 w 3"/>
                <a:gd name="T15" fmla="*/ 1 h 2"/>
                <a:gd name="T16" fmla="*/ 1 w 3"/>
                <a:gd name="T1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2">
                  <a:moveTo>
                    <a:pt x="1" y="2"/>
                  </a:moveTo>
                  <a:cubicBezTo>
                    <a:pt x="2" y="2"/>
                    <a:pt x="2" y="2"/>
                    <a:pt x="3" y="1"/>
                  </a:cubicBezTo>
                  <a:cubicBezTo>
                    <a:pt x="3" y="1"/>
                    <a:pt x="3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1"/>
                    <a:pt x="1" y="1"/>
                    <a:pt x="1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7" name="Freeform 424"/>
            <p:cNvSpPr>
              <a:spLocks/>
            </p:cNvSpPr>
            <p:nvPr/>
          </p:nvSpPr>
          <p:spPr bwMode="auto">
            <a:xfrm>
              <a:off x="3710" y="2303"/>
              <a:ext cx="28" cy="63"/>
            </a:xfrm>
            <a:custGeom>
              <a:avLst/>
              <a:gdLst>
                <a:gd name="T0" fmla="*/ 0 w 22"/>
                <a:gd name="T1" fmla="*/ 4 h 50"/>
                <a:gd name="T2" fmla="*/ 19 w 22"/>
                <a:gd name="T3" fmla="*/ 49 h 50"/>
                <a:gd name="T4" fmla="*/ 21 w 22"/>
                <a:gd name="T5" fmla="*/ 48 h 50"/>
                <a:gd name="T6" fmla="*/ 4 w 22"/>
                <a:gd name="T7" fmla="*/ 3 h 50"/>
                <a:gd name="T8" fmla="*/ 0 w 22"/>
                <a:gd name="T9" fmla="*/ 4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50">
                  <a:moveTo>
                    <a:pt x="0" y="4"/>
                  </a:moveTo>
                  <a:cubicBezTo>
                    <a:pt x="5" y="19"/>
                    <a:pt x="11" y="35"/>
                    <a:pt x="19" y="49"/>
                  </a:cubicBezTo>
                  <a:cubicBezTo>
                    <a:pt x="20" y="50"/>
                    <a:pt x="22" y="50"/>
                    <a:pt x="21" y="48"/>
                  </a:cubicBezTo>
                  <a:cubicBezTo>
                    <a:pt x="16" y="33"/>
                    <a:pt x="9" y="18"/>
                    <a:pt x="4" y="3"/>
                  </a:cubicBezTo>
                  <a:cubicBezTo>
                    <a:pt x="3" y="0"/>
                    <a:pt x="0" y="2"/>
                    <a:pt x="0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8" name="Freeform 425"/>
            <p:cNvSpPr>
              <a:spLocks/>
            </p:cNvSpPr>
            <p:nvPr/>
          </p:nvSpPr>
          <p:spPr bwMode="auto">
            <a:xfrm>
              <a:off x="3741" y="2290"/>
              <a:ext cx="17" cy="66"/>
            </a:xfrm>
            <a:custGeom>
              <a:avLst/>
              <a:gdLst>
                <a:gd name="T0" fmla="*/ 0 w 14"/>
                <a:gd name="T1" fmla="*/ 3 h 52"/>
                <a:gd name="T2" fmla="*/ 5 w 14"/>
                <a:gd name="T3" fmla="*/ 27 h 52"/>
                <a:gd name="T4" fmla="*/ 12 w 14"/>
                <a:gd name="T5" fmla="*/ 51 h 52"/>
                <a:gd name="T6" fmla="*/ 13 w 14"/>
                <a:gd name="T7" fmla="*/ 51 h 52"/>
                <a:gd name="T8" fmla="*/ 9 w 14"/>
                <a:gd name="T9" fmla="*/ 28 h 52"/>
                <a:gd name="T10" fmla="*/ 3 w 14"/>
                <a:gd name="T11" fmla="*/ 2 h 52"/>
                <a:gd name="T12" fmla="*/ 0 w 14"/>
                <a:gd name="T13" fmla="*/ 3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52">
                  <a:moveTo>
                    <a:pt x="0" y="3"/>
                  </a:moveTo>
                  <a:cubicBezTo>
                    <a:pt x="2" y="11"/>
                    <a:pt x="4" y="19"/>
                    <a:pt x="5" y="27"/>
                  </a:cubicBezTo>
                  <a:cubicBezTo>
                    <a:pt x="7" y="35"/>
                    <a:pt x="10" y="43"/>
                    <a:pt x="12" y="51"/>
                  </a:cubicBezTo>
                  <a:cubicBezTo>
                    <a:pt x="12" y="52"/>
                    <a:pt x="14" y="52"/>
                    <a:pt x="13" y="51"/>
                  </a:cubicBezTo>
                  <a:cubicBezTo>
                    <a:pt x="12" y="43"/>
                    <a:pt x="11" y="35"/>
                    <a:pt x="9" y="28"/>
                  </a:cubicBezTo>
                  <a:cubicBezTo>
                    <a:pt x="7" y="19"/>
                    <a:pt x="6" y="10"/>
                    <a:pt x="3" y="2"/>
                  </a:cubicBezTo>
                  <a:cubicBezTo>
                    <a:pt x="3" y="0"/>
                    <a:pt x="0" y="1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9" name="Freeform 426"/>
            <p:cNvSpPr>
              <a:spLocks noEditPoints="1"/>
            </p:cNvSpPr>
            <p:nvPr/>
          </p:nvSpPr>
          <p:spPr bwMode="auto">
            <a:xfrm>
              <a:off x="3612" y="2195"/>
              <a:ext cx="182" cy="192"/>
            </a:xfrm>
            <a:custGeom>
              <a:avLst/>
              <a:gdLst>
                <a:gd name="T0" fmla="*/ 129 w 144"/>
                <a:gd name="T1" fmla="*/ 15 h 153"/>
                <a:gd name="T2" fmla="*/ 113 w 144"/>
                <a:gd name="T3" fmla="*/ 6 h 153"/>
                <a:gd name="T4" fmla="*/ 82 w 144"/>
                <a:gd name="T5" fmla="*/ 8 h 153"/>
                <a:gd name="T6" fmla="*/ 60 w 144"/>
                <a:gd name="T7" fmla="*/ 17 h 153"/>
                <a:gd name="T8" fmla="*/ 33 w 144"/>
                <a:gd name="T9" fmla="*/ 28 h 153"/>
                <a:gd name="T10" fmla="*/ 11 w 144"/>
                <a:gd name="T11" fmla="*/ 33 h 153"/>
                <a:gd name="T12" fmla="*/ 1 w 144"/>
                <a:gd name="T13" fmla="*/ 70 h 153"/>
                <a:gd name="T14" fmla="*/ 6 w 144"/>
                <a:gd name="T15" fmla="*/ 85 h 153"/>
                <a:gd name="T16" fmla="*/ 22 w 144"/>
                <a:gd name="T17" fmla="*/ 99 h 153"/>
                <a:gd name="T18" fmla="*/ 41 w 144"/>
                <a:gd name="T19" fmla="*/ 126 h 153"/>
                <a:gd name="T20" fmla="*/ 83 w 144"/>
                <a:gd name="T21" fmla="*/ 147 h 153"/>
                <a:gd name="T22" fmla="*/ 111 w 144"/>
                <a:gd name="T23" fmla="*/ 142 h 153"/>
                <a:gd name="T24" fmla="*/ 132 w 144"/>
                <a:gd name="T25" fmla="*/ 136 h 153"/>
                <a:gd name="T26" fmla="*/ 138 w 144"/>
                <a:gd name="T27" fmla="*/ 134 h 153"/>
                <a:gd name="T28" fmla="*/ 141 w 144"/>
                <a:gd name="T29" fmla="*/ 125 h 153"/>
                <a:gd name="T30" fmla="*/ 140 w 144"/>
                <a:gd name="T31" fmla="*/ 86 h 153"/>
                <a:gd name="T32" fmla="*/ 142 w 144"/>
                <a:gd name="T33" fmla="*/ 36 h 153"/>
                <a:gd name="T34" fmla="*/ 28 w 144"/>
                <a:gd name="T35" fmla="*/ 96 h 153"/>
                <a:gd name="T36" fmla="*/ 66 w 144"/>
                <a:gd name="T37" fmla="*/ 135 h 153"/>
                <a:gd name="T38" fmla="*/ 40 w 144"/>
                <a:gd name="T39" fmla="*/ 99 h 153"/>
                <a:gd name="T40" fmla="*/ 72 w 144"/>
                <a:gd name="T41" fmla="*/ 145 h 153"/>
                <a:gd name="T42" fmla="*/ 53 w 144"/>
                <a:gd name="T43" fmla="*/ 133 h 153"/>
                <a:gd name="T44" fmla="*/ 37 w 144"/>
                <a:gd name="T45" fmla="*/ 104 h 153"/>
                <a:gd name="T46" fmla="*/ 54 w 144"/>
                <a:gd name="T47" fmla="*/ 103 h 153"/>
                <a:gd name="T48" fmla="*/ 74 w 144"/>
                <a:gd name="T49" fmla="*/ 144 h 153"/>
                <a:gd name="T50" fmla="*/ 67 w 144"/>
                <a:gd name="T51" fmla="*/ 117 h 153"/>
                <a:gd name="T52" fmla="*/ 59 w 144"/>
                <a:gd name="T53" fmla="*/ 87 h 153"/>
                <a:gd name="T54" fmla="*/ 89 w 144"/>
                <a:gd name="T55" fmla="*/ 140 h 153"/>
                <a:gd name="T56" fmla="*/ 92 w 144"/>
                <a:gd name="T57" fmla="*/ 140 h 153"/>
                <a:gd name="T58" fmla="*/ 83 w 144"/>
                <a:gd name="T59" fmla="*/ 80 h 153"/>
                <a:gd name="T60" fmla="*/ 121 w 144"/>
                <a:gd name="T61" fmla="*/ 103 h 153"/>
                <a:gd name="T62" fmla="*/ 102 w 144"/>
                <a:gd name="T63" fmla="*/ 108 h 153"/>
                <a:gd name="T64" fmla="*/ 116 w 144"/>
                <a:gd name="T65" fmla="*/ 69 h 153"/>
                <a:gd name="T66" fmla="*/ 136 w 144"/>
                <a:gd name="T67" fmla="*/ 101 h 153"/>
                <a:gd name="T68" fmla="*/ 133 w 144"/>
                <a:gd name="T69" fmla="*/ 86 h 153"/>
                <a:gd name="T70" fmla="*/ 129 w 144"/>
                <a:gd name="T71" fmla="*/ 97 h 153"/>
                <a:gd name="T72" fmla="*/ 133 w 144"/>
                <a:gd name="T73" fmla="*/ 129 h 153"/>
                <a:gd name="T74" fmla="*/ 132 w 144"/>
                <a:gd name="T75" fmla="*/ 62 h 153"/>
                <a:gd name="T76" fmla="*/ 134 w 144"/>
                <a:gd name="T77" fmla="*/ 51 h 153"/>
                <a:gd name="T78" fmla="*/ 123 w 144"/>
                <a:gd name="T79" fmla="*/ 60 h 153"/>
                <a:gd name="T80" fmla="*/ 87 w 144"/>
                <a:gd name="T81" fmla="*/ 72 h 153"/>
                <a:gd name="T82" fmla="*/ 24 w 144"/>
                <a:gd name="T83" fmla="*/ 93 h 153"/>
                <a:gd name="T84" fmla="*/ 6 w 144"/>
                <a:gd name="T85" fmla="*/ 77 h 153"/>
                <a:gd name="T86" fmla="*/ 9 w 144"/>
                <a:gd name="T87" fmla="*/ 39 h 153"/>
                <a:gd name="T88" fmla="*/ 41 w 144"/>
                <a:gd name="T89" fmla="*/ 34 h 153"/>
                <a:gd name="T90" fmla="*/ 41 w 144"/>
                <a:gd name="T91" fmla="*/ 39 h 153"/>
                <a:gd name="T92" fmla="*/ 43 w 144"/>
                <a:gd name="T93" fmla="*/ 39 h 153"/>
                <a:gd name="T94" fmla="*/ 44 w 144"/>
                <a:gd name="T95" fmla="*/ 34 h 153"/>
                <a:gd name="T96" fmla="*/ 62 w 144"/>
                <a:gd name="T97" fmla="*/ 25 h 153"/>
                <a:gd name="T98" fmla="*/ 84 w 144"/>
                <a:gd name="T99" fmla="*/ 14 h 153"/>
                <a:gd name="T100" fmla="*/ 86 w 144"/>
                <a:gd name="T101" fmla="*/ 19 h 153"/>
                <a:gd name="T102" fmla="*/ 85 w 144"/>
                <a:gd name="T103" fmla="*/ 26 h 153"/>
                <a:gd name="T104" fmla="*/ 90 w 144"/>
                <a:gd name="T105" fmla="*/ 21 h 153"/>
                <a:gd name="T106" fmla="*/ 101 w 144"/>
                <a:gd name="T107" fmla="*/ 7 h 153"/>
                <a:gd name="T108" fmla="*/ 123 w 144"/>
                <a:gd name="T109" fmla="*/ 16 h 153"/>
                <a:gd name="T110" fmla="*/ 130 w 144"/>
                <a:gd name="T111" fmla="*/ 26 h 153"/>
                <a:gd name="T112" fmla="*/ 131 w 144"/>
                <a:gd name="T113" fmla="*/ 29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44" h="153">
                  <a:moveTo>
                    <a:pt x="135" y="26"/>
                  </a:moveTo>
                  <a:cubicBezTo>
                    <a:pt x="135" y="24"/>
                    <a:pt x="135" y="21"/>
                    <a:pt x="133" y="21"/>
                  </a:cubicBezTo>
                  <a:cubicBezTo>
                    <a:pt x="132" y="21"/>
                    <a:pt x="131" y="21"/>
                    <a:pt x="131" y="21"/>
                  </a:cubicBezTo>
                  <a:cubicBezTo>
                    <a:pt x="131" y="19"/>
                    <a:pt x="131" y="17"/>
                    <a:pt x="129" y="15"/>
                  </a:cubicBezTo>
                  <a:cubicBezTo>
                    <a:pt x="128" y="13"/>
                    <a:pt x="127" y="13"/>
                    <a:pt x="127" y="11"/>
                  </a:cubicBezTo>
                  <a:cubicBezTo>
                    <a:pt x="126" y="9"/>
                    <a:pt x="126" y="7"/>
                    <a:pt x="124" y="5"/>
                  </a:cubicBezTo>
                  <a:cubicBezTo>
                    <a:pt x="122" y="4"/>
                    <a:pt x="120" y="4"/>
                    <a:pt x="117" y="4"/>
                  </a:cubicBezTo>
                  <a:cubicBezTo>
                    <a:pt x="116" y="5"/>
                    <a:pt x="115" y="5"/>
                    <a:pt x="113" y="6"/>
                  </a:cubicBezTo>
                  <a:cubicBezTo>
                    <a:pt x="111" y="6"/>
                    <a:pt x="111" y="5"/>
                    <a:pt x="109" y="4"/>
                  </a:cubicBezTo>
                  <a:cubicBezTo>
                    <a:pt x="105" y="1"/>
                    <a:pt x="98" y="0"/>
                    <a:pt x="95" y="5"/>
                  </a:cubicBezTo>
                  <a:cubicBezTo>
                    <a:pt x="94" y="7"/>
                    <a:pt x="93" y="12"/>
                    <a:pt x="91" y="11"/>
                  </a:cubicBezTo>
                  <a:cubicBezTo>
                    <a:pt x="88" y="11"/>
                    <a:pt x="86" y="8"/>
                    <a:pt x="82" y="8"/>
                  </a:cubicBezTo>
                  <a:cubicBezTo>
                    <a:pt x="79" y="8"/>
                    <a:pt x="77" y="10"/>
                    <a:pt x="75" y="13"/>
                  </a:cubicBezTo>
                  <a:cubicBezTo>
                    <a:pt x="75" y="14"/>
                    <a:pt x="73" y="17"/>
                    <a:pt x="71" y="17"/>
                  </a:cubicBezTo>
                  <a:cubicBezTo>
                    <a:pt x="70" y="16"/>
                    <a:pt x="69" y="15"/>
                    <a:pt x="67" y="14"/>
                  </a:cubicBezTo>
                  <a:cubicBezTo>
                    <a:pt x="64" y="14"/>
                    <a:pt x="62" y="15"/>
                    <a:pt x="60" y="17"/>
                  </a:cubicBezTo>
                  <a:cubicBezTo>
                    <a:pt x="57" y="19"/>
                    <a:pt x="57" y="25"/>
                    <a:pt x="53" y="22"/>
                  </a:cubicBezTo>
                  <a:cubicBezTo>
                    <a:pt x="50" y="20"/>
                    <a:pt x="47" y="20"/>
                    <a:pt x="45" y="22"/>
                  </a:cubicBezTo>
                  <a:cubicBezTo>
                    <a:pt x="45" y="23"/>
                    <a:pt x="42" y="29"/>
                    <a:pt x="42" y="29"/>
                  </a:cubicBezTo>
                  <a:cubicBezTo>
                    <a:pt x="39" y="29"/>
                    <a:pt x="36" y="29"/>
                    <a:pt x="33" y="28"/>
                  </a:cubicBezTo>
                  <a:cubicBezTo>
                    <a:pt x="31" y="28"/>
                    <a:pt x="29" y="28"/>
                    <a:pt x="27" y="28"/>
                  </a:cubicBezTo>
                  <a:cubicBezTo>
                    <a:pt x="26" y="29"/>
                    <a:pt x="24" y="27"/>
                    <a:pt x="23" y="26"/>
                  </a:cubicBezTo>
                  <a:cubicBezTo>
                    <a:pt x="21" y="26"/>
                    <a:pt x="19" y="26"/>
                    <a:pt x="19" y="27"/>
                  </a:cubicBezTo>
                  <a:cubicBezTo>
                    <a:pt x="18" y="29"/>
                    <a:pt x="13" y="36"/>
                    <a:pt x="11" y="33"/>
                  </a:cubicBezTo>
                  <a:cubicBezTo>
                    <a:pt x="10" y="32"/>
                    <a:pt x="8" y="32"/>
                    <a:pt x="7" y="32"/>
                  </a:cubicBezTo>
                  <a:cubicBezTo>
                    <a:pt x="4" y="35"/>
                    <a:pt x="4" y="39"/>
                    <a:pt x="3" y="43"/>
                  </a:cubicBezTo>
                  <a:cubicBezTo>
                    <a:pt x="3" y="49"/>
                    <a:pt x="3" y="55"/>
                    <a:pt x="2" y="61"/>
                  </a:cubicBezTo>
                  <a:cubicBezTo>
                    <a:pt x="2" y="64"/>
                    <a:pt x="2" y="67"/>
                    <a:pt x="1" y="70"/>
                  </a:cubicBezTo>
                  <a:cubicBezTo>
                    <a:pt x="1" y="72"/>
                    <a:pt x="0" y="75"/>
                    <a:pt x="1" y="77"/>
                  </a:cubicBezTo>
                  <a:cubicBezTo>
                    <a:pt x="1" y="78"/>
                    <a:pt x="2" y="80"/>
                    <a:pt x="3" y="80"/>
                  </a:cubicBezTo>
                  <a:cubicBezTo>
                    <a:pt x="5" y="81"/>
                    <a:pt x="5" y="82"/>
                    <a:pt x="6" y="83"/>
                  </a:cubicBezTo>
                  <a:cubicBezTo>
                    <a:pt x="6" y="84"/>
                    <a:pt x="6" y="84"/>
                    <a:pt x="6" y="85"/>
                  </a:cubicBezTo>
                  <a:cubicBezTo>
                    <a:pt x="5" y="85"/>
                    <a:pt x="4" y="86"/>
                    <a:pt x="4" y="87"/>
                  </a:cubicBezTo>
                  <a:cubicBezTo>
                    <a:pt x="4" y="89"/>
                    <a:pt x="5" y="91"/>
                    <a:pt x="7" y="92"/>
                  </a:cubicBezTo>
                  <a:cubicBezTo>
                    <a:pt x="7" y="92"/>
                    <a:pt x="8" y="92"/>
                    <a:pt x="9" y="92"/>
                  </a:cubicBezTo>
                  <a:cubicBezTo>
                    <a:pt x="13" y="95"/>
                    <a:pt x="16" y="99"/>
                    <a:pt x="22" y="99"/>
                  </a:cubicBezTo>
                  <a:cubicBezTo>
                    <a:pt x="22" y="100"/>
                    <a:pt x="22" y="100"/>
                    <a:pt x="23" y="100"/>
                  </a:cubicBezTo>
                  <a:cubicBezTo>
                    <a:pt x="24" y="100"/>
                    <a:pt x="25" y="104"/>
                    <a:pt x="25" y="104"/>
                  </a:cubicBezTo>
                  <a:cubicBezTo>
                    <a:pt x="27" y="107"/>
                    <a:pt x="29" y="109"/>
                    <a:pt x="31" y="112"/>
                  </a:cubicBezTo>
                  <a:cubicBezTo>
                    <a:pt x="35" y="116"/>
                    <a:pt x="38" y="121"/>
                    <a:pt x="41" y="126"/>
                  </a:cubicBezTo>
                  <a:cubicBezTo>
                    <a:pt x="45" y="131"/>
                    <a:pt x="49" y="136"/>
                    <a:pt x="52" y="141"/>
                  </a:cubicBezTo>
                  <a:cubicBezTo>
                    <a:pt x="55" y="145"/>
                    <a:pt x="58" y="150"/>
                    <a:pt x="62" y="152"/>
                  </a:cubicBezTo>
                  <a:cubicBezTo>
                    <a:pt x="63" y="153"/>
                    <a:pt x="64" y="152"/>
                    <a:pt x="64" y="152"/>
                  </a:cubicBezTo>
                  <a:cubicBezTo>
                    <a:pt x="71" y="150"/>
                    <a:pt x="77" y="148"/>
                    <a:pt x="83" y="147"/>
                  </a:cubicBezTo>
                  <a:cubicBezTo>
                    <a:pt x="90" y="145"/>
                    <a:pt x="97" y="145"/>
                    <a:pt x="103" y="143"/>
                  </a:cubicBezTo>
                  <a:cubicBezTo>
                    <a:pt x="105" y="143"/>
                    <a:pt x="107" y="143"/>
                    <a:pt x="109" y="142"/>
                  </a:cubicBezTo>
                  <a:cubicBezTo>
                    <a:pt x="109" y="142"/>
                    <a:pt x="109" y="143"/>
                    <a:pt x="109" y="143"/>
                  </a:cubicBezTo>
                  <a:cubicBezTo>
                    <a:pt x="109" y="144"/>
                    <a:pt x="111" y="143"/>
                    <a:pt x="111" y="142"/>
                  </a:cubicBezTo>
                  <a:cubicBezTo>
                    <a:pt x="111" y="142"/>
                    <a:pt x="111" y="142"/>
                    <a:pt x="111" y="142"/>
                  </a:cubicBezTo>
                  <a:cubicBezTo>
                    <a:pt x="117" y="140"/>
                    <a:pt x="124" y="138"/>
                    <a:pt x="130" y="135"/>
                  </a:cubicBezTo>
                  <a:cubicBezTo>
                    <a:pt x="130" y="136"/>
                    <a:pt x="130" y="136"/>
                    <a:pt x="130" y="137"/>
                  </a:cubicBezTo>
                  <a:cubicBezTo>
                    <a:pt x="131" y="138"/>
                    <a:pt x="132" y="137"/>
                    <a:pt x="132" y="136"/>
                  </a:cubicBezTo>
                  <a:cubicBezTo>
                    <a:pt x="132" y="135"/>
                    <a:pt x="132" y="135"/>
                    <a:pt x="132" y="134"/>
                  </a:cubicBezTo>
                  <a:cubicBezTo>
                    <a:pt x="133" y="134"/>
                    <a:pt x="134" y="133"/>
                    <a:pt x="135" y="133"/>
                  </a:cubicBezTo>
                  <a:cubicBezTo>
                    <a:pt x="135" y="133"/>
                    <a:pt x="135" y="134"/>
                    <a:pt x="136" y="135"/>
                  </a:cubicBezTo>
                  <a:cubicBezTo>
                    <a:pt x="136" y="136"/>
                    <a:pt x="138" y="136"/>
                    <a:pt x="138" y="134"/>
                  </a:cubicBezTo>
                  <a:cubicBezTo>
                    <a:pt x="138" y="133"/>
                    <a:pt x="138" y="132"/>
                    <a:pt x="138" y="131"/>
                  </a:cubicBezTo>
                  <a:cubicBezTo>
                    <a:pt x="139" y="130"/>
                    <a:pt x="140" y="130"/>
                    <a:pt x="140" y="129"/>
                  </a:cubicBezTo>
                  <a:cubicBezTo>
                    <a:pt x="141" y="129"/>
                    <a:pt x="141" y="127"/>
                    <a:pt x="140" y="127"/>
                  </a:cubicBezTo>
                  <a:cubicBezTo>
                    <a:pt x="141" y="127"/>
                    <a:pt x="141" y="126"/>
                    <a:pt x="141" y="125"/>
                  </a:cubicBezTo>
                  <a:cubicBezTo>
                    <a:pt x="141" y="122"/>
                    <a:pt x="141" y="120"/>
                    <a:pt x="140" y="117"/>
                  </a:cubicBezTo>
                  <a:cubicBezTo>
                    <a:pt x="141" y="117"/>
                    <a:pt x="142" y="117"/>
                    <a:pt x="142" y="116"/>
                  </a:cubicBezTo>
                  <a:cubicBezTo>
                    <a:pt x="144" y="112"/>
                    <a:pt x="143" y="107"/>
                    <a:pt x="142" y="103"/>
                  </a:cubicBezTo>
                  <a:cubicBezTo>
                    <a:pt x="141" y="97"/>
                    <a:pt x="140" y="92"/>
                    <a:pt x="140" y="86"/>
                  </a:cubicBezTo>
                  <a:cubicBezTo>
                    <a:pt x="139" y="80"/>
                    <a:pt x="139" y="75"/>
                    <a:pt x="138" y="69"/>
                  </a:cubicBezTo>
                  <a:cubicBezTo>
                    <a:pt x="138" y="64"/>
                    <a:pt x="138" y="59"/>
                    <a:pt x="137" y="54"/>
                  </a:cubicBezTo>
                  <a:cubicBezTo>
                    <a:pt x="137" y="54"/>
                    <a:pt x="137" y="54"/>
                    <a:pt x="137" y="54"/>
                  </a:cubicBezTo>
                  <a:cubicBezTo>
                    <a:pt x="142" y="49"/>
                    <a:pt x="142" y="42"/>
                    <a:pt x="142" y="36"/>
                  </a:cubicBezTo>
                  <a:cubicBezTo>
                    <a:pt x="142" y="31"/>
                    <a:pt x="140" y="25"/>
                    <a:pt x="135" y="26"/>
                  </a:cubicBezTo>
                  <a:close/>
                  <a:moveTo>
                    <a:pt x="31" y="103"/>
                  </a:moveTo>
                  <a:cubicBezTo>
                    <a:pt x="30" y="101"/>
                    <a:pt x="28" y="98"/>
                    <a:pt x="27" y="97"/>
                  </a:cubicBezTo>
                  <a:cubicBezTo>
                    <a:pt x="27" y="97"/>
                    <a:pt x="28" y="97"/>
                    <a:pt x="28" y="96"/>
                  </a:cubicBezTo>
                  <a:cubicBezTo>
                    <a:pt x="29" y="99"/>
                    <a:pt x="31" y="102"/>
                    <a:pt x="32" y="105"/>
                  </a:cubicBezTo>
                  <a:cubicBezTo>
                    <a:pt x="32" y="104"/>
                    <a:pt x="31" y="103"/>
                    <a:pt x="31" y="103"/>
                  </a:cubicBezTo>
                  <a:close/>
                  <a:moveTo>
                    <a:pt x="74" y="144"/>
                  </a:moveTo>
                  <a:cubicBezTo>
                    <a:pt x="72" y="141"/>
                    <a:pt x="69" y="138"/>
                    <a:pt x="66" y="135"/>
                  </a:cubicBezTo>
                  <a:cubicBezTo>
                    <a:pt x="63" y="130"/>
                    <a:pt x="61" y="125"/>
                    <a:pt x="58" y="121"/>
                  </a:cubicBezTo>
                  <a:cubicBezTo>
                    <a:pt x="55" y="116"/>
                    <a:pt x="52" y="112"/>
                    <a:pt x="49" y="107"/>
                  </a:cubicBezTo>
                  <a:cubicBezTo>
                    <a:pt x="46" y="104"/>
                    <a:pt x="45" y="100"/>
                    <a:pt x="42" y="97"/>
                  </a:cubicBezTo>
                  <a:cubicBezTo>
                    <a:pt x="40" y="96"/>
                    <a:pt x="38" y="98"/>
                    <a:pt x="40" y="99"/>
                  </a:cubicBezTo>
                  <a:cubicBezTo>
                    <a:pt x="43" y="103"/>
                    <a:pt x="45" y="107"/>
                    <a:pt x="48" y="111"/>
                  </a:cubicBezTo>
                  <a:cubicBezTo>
                    <a:pt x="51" y="116"/>
                    <a:pt x="54" y="121"/>
                    <a:pt x="57" y="125"/>
                  </a:cubicBezTo>
                  <a:cubicBezTo>
                    <a:pt x="60" y="129"/>
                    <a:pt x="62" y="134"/>
                    <a:pt x="65" y="138"/>
                  </a:cubicBezTo>
                  <a:cubicBezTo>
                    <a:pt x="68" y="140"/>
                    <a:pt x="69" y="143"/>
                    <a:pt x="72" y="145"/>
                  </a:cubicBezTo>
                  <a:cubicBezTo>
                    <a:pt x="69" y="146"/>
                    <a:pt x="67" y="148"/>
                    <a:pt x="64" y="149"/>
                  </a:cubicBezTo>
                  <a:cubicBezTo>
                    <a:pt x="64" y="147"/>
                    <a:pt x="63" y="146"/>
                    <a:pt x="61" y="144"/>
                  </a:cubicBezTo>
                  <a:cubicBezTo>
                    <a:pt x="59" y="142"/>
                    <a:pt x="58" y="139"/>
                    <a:pt x="56" y="137"/>
                  </a:cubicBezTo>
                  <a:cubicBezTo>
                    <a:pt x="55" y="135"/>
                    <a:pt x="54" y="134"/>
                    <a:pt x="53" y="133"/>
                  </a:cubicBezTo>
                  <a:cubicBezTo>
                    <a:pt x="56" y="136"/>
                    <a:pt x="58" y="138"/>
                    <a:pt x="61" y="141"/>
                  </a:cubicBezTo>
                  <a:cubicBezTo>
                    <a:pt x="62" y="142"/>
                    <a:pt x="64" y="140"/>
                    <a:pt x="63" y="139"/>
                  </a:cubicBezTo>
                  <a:cubicBezTo>
                    <a:pt x="57" y="131"/>
                    <a:pt x="51" y="123"/>
                    <a:pt x="45" y="115"/>
                  </a:cubicBezTo>
                  <a:cubicBezTo>
                    <a:pt x="42" y="111"/>
                    <a:pt x="39" y="108"/>
                    <a:pt x="37" y="104"/>
                  </a:cubicBezTo>
                  <a:cubicBezTo>
                    <a:pt x="36" y="101"/>
                    <a:pt x="34" y="98"/>
                    <a:pt x="32" y="95"/>
                  </a:cubicBezTo>
                  <a:cubicBezTo>
                    <a:pt x="38" y="94"/>
                    <a:pt x="43" y="92"/>
                    <a:pt x="48" y="91"/>
                  </a:cubicBezTo>
                  <a:cubicBezTo>
                    <a:pt x="47" y="91"/>
                    <a:pt x="47" y="92"/>
                    <a:pt x="48" y="92"/>
                  </a:cubicBezTo>
                  <a:cubicBezTo>
                    <a:pt x="49" y="96"/>
                    <a:pt x="52" y="100"/>
                    <a:pt x="54" y="103"/>
                  </a:cubicBezTo>
                  <a:cubicBezTo>
                    <a:pt x="57" y="108"/>
                    <a:pt x="58" y="112"/>
                    <a:pt x="61" y="117"/>
                  </a:cubicBezTo>
                  <a:cubicBezTo>
                    <a:pt x="64" y="121"/>
                    <a:pt x="66" y="126"/>
                    <a:pt x="69" y="131"/>
                  </a:cubicBezTo>
                  <a:cubicBezTo>
                    <a:pt x="72" y="135"/>
                    <a:pt x="75" y="139"/>
                    <a:pt x="79" y="143"/>
                  </a:cubicBezTo>
                  <a:cubicBezTo>
                    <a:pt x="77" y="143"/>
                    <a:pt x="75" y="144"/>
                    <a:pt x="74" y="144"/>
                  </a:cubicBezTo>
                  <a:close/>
                  <a:moveTo>
                    <a:pt x="83" y="141"/>
                  </a:moveTo>
                  <a:cubicBezTo>
                    <a:pt x="83" y="141"/>
                    <a:pt x="82" y="142"/>
                    <a:pt x="82" y="142"/>
                  </a:cubicBezTo>
                  <a:cubicBezTo>
                    <a:pt x="80" y="138"/>
                    <a:pt x="78" y="134"/>
                    <a:pt x="75" y="131"/>
                  </a:cubicBezTo>
                  <a:cubicBezTo>
                    <a:pt x="72" y="126"/>
                    <a:pt x="69" y="122"/>
                    <a:pt x="67" y="117"/>
                  </a:cubicBezTo>
                  <a:cubicBezTo>
                    <a:pt x="64" y="112"/>
                    <a:pt x="62" y="108"/>
                    <a:pt x="59" y="103"/>
                  </a:cubicBezTo>
                  <a:cubicBezTo>
                    <a:pt x="57" y="99"/>
                    <a:pt x="53" y="96"/>
                    <a:pt x="51" y="91"/>
                  </a:cubicBezTo>
                  <a:cubicBezTo>
                    <a:pt x="51" y="91"/>
                    <a:pt x="51" y="90"/>
                    <a:pt x="50" y="90"/>
                  </a:cubicBezTo>
                  <a:cubicBezTo>
                    <a:pt x="53" y="89"/>
                    <a:pt x="56" y="88"/>
                    <a:pt x="59" y="87"/>
                  </a:cubicBezTo>
                  <a:cubicBezTo>
                    <a:pt x="60" y="87"/>
                    <a:pt x="61" y="87"/>
                    <a:pt x="62" y="86"/>
                  </a:cubicBezTo>
                  <a:cubicBezTo>
                    <a:pt x="62" y="87"/>
                    <a:pt x="62" y="87"/>
                    <a:pt x="62" y="88"/>
                  </a:cubicBezTo>
                  <a:cubicBezTo>
                    <a:pt x="66" y="98"/>
                    <a:pt x="70" y="108"/>
                    <a:pt x="75" y="117"/>
                  </a:cubicBezTo>
                  <a:cubicBezTo>
                    <a:pt x="79" y="125"/>
                    <a:pt x="83" y="133"/>
                    <a:pt x="89" y="140"/>
                  </a:cubicBezTo>
                  <a:cubicBezTo>
                    <a:pt x="87" y="140"/>
                    <a:pt x="85" y="141"/>
                    <a:pt x="83" y="141"/>
                  </a:cubicBezTo>
                  <a:close/>
                  <a:moveTo>
                    <a:pt x="106" y="137"/>
                  </a:moveTo>
                  <a:cubicBezTo>
                    <a:pt x="105" y="137"/>
                    <a:pt x="104" y="137"/>
                    <a:pt x="103" y="138"/>
                  </a:cubicBezTo>
                  <a:cubicBezTo>
                    <a:pt x="100" y="138"/>
                    <a:pt x="96" y="139"/>
                    <a:pt x="92" y="140"/>
                  </a:cubicBezTo>
                  <a:cubicBezTo>
                    <a:pt x="88" y="132"/>
                    <a:pt x="83" y="124"/>
                    <a:pt x="79" y="117"/>
                  </a:cubicBezTo>
                  <a:cubicBezTo>
                    <a:pt x="74" y="107"/>
                    <a:pt x="69" y="97"/>
                    <a:pt x="66" y="87"/>
                  </a:cubicBezTo>
                  <a:cubicBezTo>
                    <a:pt x="66" y="86"/>
                    <a:pt x="65" y="86"/>
                    <a:pt x="65" y="85"/>
                  </a:cubicBezTo>
                  <a:cubicBezTo>
                    <a:pt x="71" y="84"/>
                    <a:pt x="77" y="82"/>
                    <a:pt x="83" y="80"/>
                  </a:cubicBezTo>
                  <a:cubicBezTo>
                    <a:pt x="85" y="79"/>
                    <a:pt x="87" y="79"/>
                    <a:pt x="88" y="78"/>
                  </a:cubicBezTo>
                  <a:cubicBezTo>
                    <a:pt x="91" y="88"/>
                    <a:pt x="94" y="99"/>
                    <a:pt x="97" y="109"/>
                  </a:cubicBezTo>
                  <a:cubicBezTo>
                    <a:pt x="100" y="118"/>
                    <a:pt x="103" y="128"/>
                    <a:pt x="106" y="137"/>
                  </a:cubicBezTo>
                  <a:close/>
                  <a:moveTo>
                    <a:pt x="121" y="103"/>
                  </a:moveTo>
                  <a:cubicBezTo>
                    <a:pt x="122" y="112"/>
                    <a:pt x="124" y="122"/>
                    <a:pt x="128" y="131"/>
                  </a:cubicBezTo>
                  <a:cubicBezTo>
                    <a:pt x="126" y="131"/>
                    <a:pt x="125" y="132"/>
                    <a:pt x="123" y="132"/>
                  </a:cubicBezTo>
                  <a:cubicBezTo>
                    <a:pt x="118" y="134"/>
                    <a:pt x="114" y="135"/>
                    <a:pt x="109" y="136"/>
                  </a:cubicBezTo>
                  <a:cubicBezTo>
                    <a:pt x="107" y="127"/>
                    <a:pt x="104" y="117"/>
                    <a:pt x="102" y="108"/>
                  </a:cubicBezTo>
                  <a:cubicBezTo>
                    <a:pt x="98" y="97"/>
                    <a:pt x="95" y="87"/>
                    <a:pt x="92" y="77"/>
                  </a:cubicBezTo>
                  <a:cubicBezTo>
                    <a:pt x="93" y="77"/>
                    <a:pt x="94" y="76"/>
                    <a:pt x="95" y="76"/>
                  </a:cubicBezTo>
                  <a:cubicBezTo>
                    <a:pt x="98" y="75"/>
                    <a:pt x="101" y="74"/>
                    <a:pt x="104" y="72"/>
                  </a:cubicBezTo>
                  <a:cubicBezTo>
                    <a:pt x="108" y="71"/>
                    <a:pt x="112" y="70"/>
                    <a:pt x="116" y="69"/>
                  </a:cubicBezTo>
                  <a:cubicBezTo>
                    <a:pt x="117" y="80"/>
                    <a:pt x="119" y="92"/>
                    <a:pt x="121" y="103"/>
                  </a:cubicBezTo>
                  <a:close/>
                  <a:moveTo>
                    <a:pt x="132" y="68"/>
                  </a:moveTo>
                  <a:cubicBezTo>
                    <a:pt x="133" y="73"/>
                    <a:pt x="133" y="79"/>
                    <a:pt x="134" y="85"/>
                  </a:cubicBezTo>
                  <a:cubicBezTo>
                    <a:pt x="134" y="90"/>
                    <a:pt x="135" y="96"/>
                    <a:pt x="136" y="101"/>
                  </a:cubicBezTo>
                  <a:cubicBezTo>
                    <a:pt x="137" y="102"/>
                    <a:pt x="137" y="104"/>
                    <a:pt x="137" y="105"/>
                  </a:cubicBezTo>
                  <a:cubicBezTo>
                    <a:pt x="136" y="107"/>
                    <a:pt x="136" y="110"/>
                    <a:pt x="136" y="112"/>
                  </a:cubicBezTo>
                  <a:cubicBezTo>
                    <a:pt x="136" y="111"/>
                    <a:pt x="136" y="109"/>
                    <a:pt x="136" y="108"/>
                  </a:cubicBezTo>
                  <a:cubicBezTo>
                    <a:pt x="134" y="101"/>
                    <a:pt x="135" y="93"/>
                    <a:pt x="133" y="86"/>
                  </a:cubicBezTo>
                  <a:cubicBezTo>
                    <a:pt x="132" y="85"/>
                    <a:pt x="131" y="85"/>
                    <a:pt x="130" y="86"/>
                  </a:cubicBezTo>
                  <a:cubicBezTo>
                    <a:pt x="129" y="79"/>
                    <a:pt x="128" y="73"/>
                    <a:pt x="128" y="67"/>
                  </a:cubicBezTo>
                  <a:cubicBezTo>
                    <a:pt x="128" y="65"/>
                    <a:pt x="125" y="66"/>
                    <a:pt x="125" y="67"/>
                  </a:cubicBezTo>
                  <a:cubicBezTo>
                    <a:pt x="126" y="77"/>
                    <a:pt x="127" y="87"/>
                    <a:pt x="129" y="97"/>
                  </a:cubicBezTo>
                  <a:cubicBezTo>
                    <a:pt x="130" y="97"/>
                    <a:pt x="130" y="97"/>
                    <a:pt x="130" y="97"/>
                  </a:cubicBezTo>
                  <a:cubicBezTo>
                    <a:pt x="130" y="101"/>
                    <a:pt x="130" y="106"/>
                    <a:pt x="131" y="110"/>
                  </a:cubicBezTo>
                  <a:cubicBezTo>
                    <a:pt x="132" y="116"/>
                    <a:pt x="133" y="122"/>
                    <a:pt x="134" y="128"/>
                  </a:cubicBezTo>
                  <a:cubicBezTo>
                    <a:pt x="134" y="128"/>
                    <a:pt x="133" y="128"/>
                    <a:pt x="133" y="129"/>
                  </a:cubicBezTo>
                  <a:cubicBezTo>
                    <a:pt x="132" y="129"/>
                    <a:pt x="132" y="129"/>
                    <a:pt x="131" y="129"/>
                  </a:cubicBezTo>
                  <a:cubicBezTo>
                    <a:pt x="129" y="120"/>
                    <a:pt x="126" y="111"/>
                    <a:pt x="125" y="101"/>
                  </a:cubicBezTo>
                  <a:cubicBezTo>
                    <a:pt x="123" y="90"/>
                    <a:pt x="121" y="79"/>
                    <a:pt x="120" y="68"/>
                  </a:cubicBezTo>
                  <a:cubicBezTo>
                    <a:pt x="124" y="66"/>
                    <a:pt x="128" y="64"/>
                    <a:pt x="132" y="62"/>
                  </a:cubicBezTo>
                  <a:cubicBezTo>
                    <a:pt x="132" y="64"/>
                    <a:pt x="132" y="66"/>
                    <a:pt x="132" y="68"/>
                  </a:cubicBezTo>
                  <a:close/>
                  <a:moveTo>
                    <a:pt x="137" y="34"/>
                  </a:moveTo>
                  <a:cubicBezTo>
                    <a:pt x="137" y="37"/>
                    <a:pt x="137" y="39"/>
                    <a:pt x="136" y="41"/>
                  </a:cubicBezTo>
                  <a:cubicBezTo>
                    <a:pt x="136" y="44"/>
                    <a:pt x="136" y="48"/>
                    <a:pt x="134" y="51"/>
                  </a:cubicBezTo>
                  <a:cubicBezTo>
                    <a:pt x="133" y="52"/>
                    <a:pt x="133" y="52"/>
                    <a:pt x="133" y="53"/>
                  </a:cubicBezTo>
                  <a:cubicBezTo>
                    <a:pt x="133" y="53"/>
                    <a:pt x="133" y="53"/>
                    <a:pt x="133" y="54"/>
                  </a:cubicBezTo>
                  <a:cubicBezTo>
                    <a:pt x="133" y="54"/>
                    <a:pt x="133" y="55"/>
                    <a:pt x="133" y="56"/>
                  </a:cubicBezTo>
                  <a:cubicBezTo>
                    <a:pt x="129" y="56"/>
                    <a:pt x="125" y="59"/>
                    <a:pt x="123" y="60"/>
                  </a:cubicBezTo>
                  <a:cubicBezTo>
                    <a:pt x="116" y="63"/>
                    <a:pt x="109" y="65"/>
                    <a:pt x="103" y="68"/>
                  </a:cubicBezTo>
                  <a:cubicBezTo>
                    <a:pt x="100" y="68"/>
                    <a:pt x="97" y="69"/>
                    <a:pt x="95" y="70"/>
                  </a:cubicBezTo>
                  <a:cubicBezTo>
                    <a:pt x="93" y="70"/>
                    <a:pt x="92" y="71"/>
                    <a:pt x="90" y="71"/>
                  </a:cubicBezTo>
                  <a:cubicBezTo>
                    <a:pt x="89" y="71"/>
                    <a:pt x="87" y="71"/>
                    <a:pt x="87" y="72"/>
                  </a:cubicBezTo>
                  <a:cubicBezTo>
                    <a:pt x="85" y="73"/>
                    <a:pt x="83" y="73"/>
                    <a:pt x="82" y="74"/>
                  </a:cubicBezTo>
                  <a:cubicBezTo>
                    <a:pt x="73" y="77"/>
                    <a:pt x="64" y="80"/>
                    <a:pt x="55" y="82"/>
                  </a:cubicBezTo>
                  <a:cubicBezTo>
                    <a:pt x="47" y="85"/>
                    <a:pt x="39" y="87"/>
                    <a:pt x="31" y="90"/>
                  </a:cubicBezTo>
                  <a:cubicBezTo>
                    <a:pt x="29" y="91"/>
                    <a:pt x="26" y="92"/>
                    <a:pt x="24" y="93"/>
                  </a:cubicBezTo>
                  <a:cubicBezTo>
                    <a:pt x="23" y="93"/>
                    <a:pt x="22" y="93"/>
                    <a:pt x="22" y="94"/>
                  </a:cubicBezTo>
                  <a:cubicBezTo>
                    <a:pt x="20" y="94"/>
                    <a:pt x="19" y="93"/>
                    <a:pt x="17" y="92"/>
                  </a:cubicBezTo>
                  <a:cubicBezTo>
                    <a:pt x="15" y="91"/>
                    <a:pt x="14" y="90"/>
                    <a:pt x="12" y="88"/>
                  </a:cubicBezTo>
                  <a:cubicBezTo>
                    <a:pt x="13" y="84"/>
                    <a:pt x="10" y="78"/>
                    <a:pt x="6" y="77"/>
                  </a:cubicBezTo>
                  <a:cubicBezTo>
                    <a:pt x="5" y="76"/>
                    <a:pt x="7" y="69"/>
                    <a:pt x="7" y="68"/>
                  </a:cubicBezTo>
                  <a:cubicBezTo>
                    <a:pt x="7" y="64"/>
                    <a:pt x="7" y="60"/>
                    <a:pt x="8" y="56"/>
                  </a:cubicBezTo>
                  <a:cubicBezTo>
                    <a:pt x="8" y="52"/>
                    <a:pt x="8" y="48"/>
                    <a:pt x="8" y="45"/>
                  </a:cubicBezTo>
                  <a:cubicBezTo>
                    <a:pt x="8" y="43"/>
                    <a:pt x="8" y="40"/>
                    <a:pt x="9" y="39"/>
                  </a:cubicBezTo>
                  <a:cubicBezTo>
                    <a:pt x="13" y="41"/>
                    <a:pt x="19" y="37"/>
                    <a:pt x="22" y="32"/>
                  </a:cubicBezTo>
                  <a:cubicBezTo>
                    <a:pt x="23" y="34"/>
                    <a:pt x="25" y="34"/>
                    <a:pt x="27" y="34"/>
                  </a:cubicBezTo>
                  <a:cubicBezTo>
                    <a:pt x="31" y="34"/>
                    <a:pt x="35" y="34"/>
                    <a:pt x="39" y="34"/>
                  </a:cubicBezTo>
                  <a:cubicBezTo>
                    <a:pt x="39" y="34"/>
                    <a:pt x="40" y="34"/>
                    <a:pt x="41" y="34"/>
                  </a:cubicBezTo>
                  <a:cubicBezTo>
                    <a:pt x="40" y="35"/>
                    <a:pt x="40" y="35"/>
                    <a:pt x="40" y="36"/>
                  </a:cubicBezTo>
                  <a:cubicBezTo>
                    <a:pt x="40" y="36"/>
                    <a:pt x="40" y="36"/>
                    <a:pt x="40" y="36"/>
                  </a:cubicBezTo>
                  <a:cubicBezTo>
                    <a:pt x="40" y="36"/>
                    <a:pt x="40" y="37"/>
                    <a:pt x="40" y="37"/>
                  </a:cubicBezTo>
                  <a:cubicBezTo>
                    <a:pt x="41" y="38"/>
                    <a:pt x="41" y="38"/>
                    <a:pt x="41" y="39"/>
                  </a:cubicBezTo>
                  <a:cubicBezTo>
                    <a:pt x="41" y="39"/>
                    <a:pt x="41" y="39"/>
                    <a:pt x="41" y="39"/>
                  </a:cubicBezTo>
                  <a:cubicBezTo>
                    <a:pt x="41" y="39"/>
                    <a:pt x="41" y="40"/>
                    <a:pt x="42" y="40"/>
                  </a:cubicBezTo>
                  <a:cubicBezTo>
                    <a:pt x="42" y="40"/>
                    <a:pt x="43" y="40"/>
                    <a:pt x="43" y="40"/>
                  </a:cubicBezTo>
                  <a:cubicBezTo>
                    <a:pt x="43" y="39"/>
                    <a:pt x="43" y="39"/>
                    <a:pt x="43" y="39"/>
                  </a:cubicBezTo>
                  <a:cubicBezTo>
                    <a:pt x="45" y="38"/>
                    <a:pt x="45" y="37"/>
                    <a:pt x="45" y="36"/>
                  </a:cubicBezTo>
                  <a:cubicBezTo>
                    <a:pt x="45" y="35"/>
                    <a:pt x="45" y="35"/>
                    <a:pt x="44" y="35"/>
                  </a:cubicBezTo>
                  <a:cubicBezTo>
                    <a:pt x="44" y="35"/>
                    <a:pt x="44" y="35"/>
                    <a:pt x="44" y="34"/>
                  </a:cubicBezTo>
                  <a:cubicBezTo>
                    <a:pt x="44" y="34"/>
                    <a:pt x="44" y="34"/>
                    <a:pt x="44" y="34"/>
                  </a:cubicBezTo>
                  <a:cubicBezTo>
                    <a:pt x="44" y="34"/>
                    <a:pt x="44" y="34"/>
                    <a:pt x="44" y="34"/>
                  </a:cubicBezTo>
                  <a:cubicBezTo>
                    <a:pt x="47" y="33"/>
                    <a:pt x="47" y="30"/>
                    <a:pt x="48" y="28"/>
                  </a:cubicBezTo>
                  <a:cubicBezTo>
                    <a:pt x="49" y="26"/>
                    <a:pt x="53" y="29"/>
                    <a:pt x="55" y="29"/>
                  </a:cubicBezTo>
                  <a:cubicBezTo>
                    <a:pt x="58" y="29"/>
                    <a:pt x="60" y="27"/>
                    <a:pt x="62" y="25"/>
                  </a:cubicBezTo>
                  <a:cubicBezTo>
                    <a:pt x="63" y="23"/>
                    <a:pt x="63" y="22"/>
                    <a:pt x="64" y="21"/>
                  </a:cubicBezTo>
                  <a:cubicBezTo>
                    <a:pt x="65" y="19"/>
                    <a:pt x="68" y="22"/>
                    <a:pt x="70" y="22"/>
                  </a:cubicBezTo>
                  <a:cubicBezTo>
                    <a:pt x="72" y="23"/>
                    <a:pt x="75" y="23"/>
                    <a:pt x="77" y="21"/>
                  </a:cubicBezTo>
                  <a:cubicBezTo>
                    <a:pt x="79" y="19"/>
                    <a:pt x="80" y="12"/>
                    <a:pt x="84" y="14"/>
                  </a:cubicBezTo>
                  <a:cubicBezTo>
                    <a:pt x="85" y="15"/>
                    <a:pt x="87" y="16"/>
                    <a:pt x="88" y="16"/>
                  </a:cubicBezTo>
                  <a:cubicBezTo>
                    <a:pt x="88" y="16"/>
                    <a:pt x="88" y="16"/>
                    <a:pt x="88" y="16"/>
                  </a:cubicBezTo>
                  <a:cubicBezTo>
                    <a:pt x="88" y="16"/>
                    <a:pt x="87" y="16"/>
                    <a:pt x="87" y="17"/>
                  </a:cubicBezTo>
                  <a:cubicBezTo>
                    <a:pt x="86" y="17"/>
                    <a:pt x="85" y="18"/>
                    <a:pt x="86" y="19"/>
                  </a:cubicBezTo>
                  <a:cubicBezTo>
                    <a:pt x="86" y="20"/>
                    <a:pt x="86" y="20"/>
                    <a:pt x="86" y="20"/>
                  </a:cubicBezTo>
                  <a:cubicBezTo>
                    <a:pt x="86" y="21"/>
                    <a:pt x="86" y="22"/>
                    <a:pt x="86" y="23"/>
                  </a:cubicBezTo>
                  <a:cubicBezTo>
                    <a:pt x="86" y="23"/>
                    <a:pt x="85" y="24"/>
                    <a:pt x="85" y="24"/>
                  </a:cubicBezTo>
                  <a:cubicBezTo>
                    <a:pt x="84" y="25"/>
                    <a:pt x="84" y="26"/>
                    <a:pt x="85" y="26"/>
                  </a:cubicBezTo>
                  <a:cubicBezTo>
                    <a:pt x="87" y="26"/>
                    <a:pt x="88" y="25"/>
                    <a:pt x="89" y="23"/>
                  </a:cubicBezTo>
                  <a:cubicBezTo>
                    <a:pt x="89" y="22"/>
                    <a:pt x="89" y="22"/>
                    <a:pt x="89" y="21"/>
                  </a:cubicBezTo>
                  <a:cubicBezTo>
                    <a:pt x="89" y="21"/>
                    <a:pt x="89" y="21"/>
                    <a:pt x="89" y="21"/>
                  </a:cubicBezTo>
                  <a:cubicBezTo>
                    <a:pt x="90" y="21"/>
                    <a:pt x="90" y="21"/>
                    <a:pt x="90" y="21"/>
                  </a:cubicBezTo>
                  <a:cubicBezTo>
                    <a:pt x="91" y="21"/>
                    <a:pt x="92" y="21"/>
                    <a:pt x="92" y="20"/>
                  </a:cubicBezTo>
                  <a:cubicBezTo>
                    <a:pt x="93" y="19"/>
                    <a:pt x="93" y="18"/>
                    <a:pt x="92" y="17"/>
                  </a:cubicBezTo>
                  <a:cubicBezTo>
                    <a:pt x="92" y="17"/>
                    <a:pt x="93" y="17"/>
                    <a:pt x="93" y="17"/>
                  </a:cubicBezTo>
                  <a:cubicBezTo>
                    <a:pt x="98" y="17"/>
                    <a:pt x="98" y="10"/>
                    <a:pt x="101" y="7"/>
                  </a:cubicBezTo>
                  <a:cubicBezTo>
                    <a:pt x="102" y="6"/>
                    <a:pt x="107" y="10"/>
                    <a:pt x="108" y="10"/>
                  </a:cubicBezTo>
                  <a:cubicBezTo>
                    <a:pt x="111" y="13"/>
                    <a:pt x="113" y="12"/>
                    <a:pt x="116" y="11"/>
                  </a:cubicBezTo>
                  <a:cubicBezTo>
                    <a:pt x="117" y="10"/>
                    <a:pt x="119" y="10"/>
                    <a:pt x="120" y="9"/>
                  </a:cubicBezTo>
                  <a:cubicBezTo>
                    <a:pt x="121" y="9"/>
                    <a:pt x="123" y="15"/>
                    <a:pt x="123" y="16"/>
                  </a:cubicBezTo>
                  <a:cubicBezTo>
                    <a:pt x="123" y="17"/>
                    <a:pt x="125" y="17"/>
                    <a:pt x="126" y="18"/>
                  </a:cubicBezTo>
                  <a:cubicBezTo>
                    <a:pt x="128" y="19"/>
                    <a:pt x="127" y="24"/>
                    <a:pt x="127" y="26"/>
                  </a:cubicBezTo>
                  <a:cubicBezTo>
                    <a:pt x="127" y="27"/>
                    <a:pt x="129" y="28"/>
                    <a:pt x="130" y="27"/>
                  </a:cubicBezTo>
                  <a:cubicBezTo>
                    <a:pt x="130" y="27"/>
                    <a:pt x="130" y="26"/>
                    <a:pt x="130" y="26"/>
                  </a:cubicBezTo>
                  <a:cubicBezTo>
                    <a:pt x="130" y="26"/>
                    <a:pt x="130" y="26"/>
                    <a:pt x="130" y="26"/>
                  </a:cubicBezTo>
                  <a:cubicBezTo>
                    <a:pt x="130" y="26"/>
                    <a:pt x="130" y="26"/>
                    <a:pt x="130" y="26"/>
                  </a:cubicBezTo>
                  <a:cubicBezTo>
                    <a:pt x="131" y="25"/>
                    <a:pt x="131" y="25"/>
                    <a:pt x="131" y="26"/>
                  </a:cubicBezTo>
                  <a:cubicBezTo>
                    <a:pt x="131" y="27"/>
                    <a:pt x="131" y="28"/>
                    <a:pt x="131" y="29"/>
                  </a:cubicBezTo>
                  <a:cubicBezTo>
                    <a:pt x="132" y="31"/>
                    <a:pt x="134" y="31"/>
                    <a:pt x="136" y="30"/>
                  </a:cubicBezTo>
                  <a:cubicBezTo>
                    <a:pt x="136" y="31"/>
                    <a:pt x="137" y="35"/>
                    <a:pt x="137" y="3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0" name="Freeform 427"/>
            <p:cNvSpPr>
              <a:spLocks noEditPoints="1"/>
            </p:cNvSpPr>
            <p:nvPr/>
          </p:nvSpPr>
          <p:spPr bwMode="auto">
            <a:xfrm>
              <a:off x="3494" y="3207"/>
              <a:ext cx="98" cy="109"/>
            </a:xfrm>
            <a:custGeom>
              <a:avLst/>
              <a:gdLst>
                <a:gd name="T0" fmla="*/ 46 w 78"/>
                <a:gd name="T1" fmla="*/ 19 h 87"/>
                <a:gd name="T2" fmla="*/ 33 w 78"/>
                <a:gd name="T3" fmla="*/ 36 h 87"/>
                <a:gd name="T4" fmla="*/ 12 w 78"/>
                <a:gd name="T5" fmla="*/ 62 h 87"/>
                <a:gd name="T6" fmla="*/ 1 w 78"/>
                <a:gd name="T7" fmla="*/ 78 h 87"/>
                <a:gd name="T8" fmla="*/ 16 w 78"/>
                <a:gd name="T9" fmla="*/ 86 h 87"/>
                <a:gd name="T10" fmla="*/ 24 w 78"/>
                <a:gd name="T11" fmla="*/ 78 h 87"/>
                <a:gd name="T12" fmla="*/ 77 w 78"/>
                <a:gd name="T13" fmla="*/ 14 h 87"/>
                <a:gd name="T14" fmla="*/ 78 w 78"/>
                <a:gd name="T15" fmla="*/ 9 h 87"/>
                <a:gd name="T16" fmla="*/ 54 w 78"/>
                <a:gd name="T17" fmla="*/ 10 h 87"/>
                <a:gd name="T18" fmla="*/ 63 w 78"/>
                <a:gd name="T19" fmla="*/ 4 h 87"/>
                <a:gd name="T20" fmla="*/ 65 w 78"/>
                <a:gd name="T21" fmla="*/ 4 h 87"/>
                <a:gd name="T22" fmla="*/ 63 w 78"/>
                <a:gd name="T23" fmla="*/ 2 h 87"/>
                <a:gd name="T24" fmla="*/ 71 w 78"/>
                <a:gd name="T25" fmla="*/ 19 h 87"/>
                <a:gd name="T26" fmla="*/ 11 w 78"/>
                <a:gd name="T27" fmla="*/ 85 h 87"/>
                <a:gd name="T28" fmla="*/ 3 w 78"/>
                <a:gd name="T29" fmla="*/ 75 h 87"/>
                <a:gd name="T30" fmla="*/ 4 w 78"/>
                <a:gd name="T31" fmla="*/ 72 h 87"/>
                <a:gd name="T32" fmla="*/ 4 w 78"/>
                <a:gd name="T33" fmla="*/ 70 h 87"/>
                <a:gd name="T34" fmla="*/ 7 w 78"/>
                <a:gd name="T35" fmla="*/ 69 h 87"/>
                <a:gd name="T36" fmla="*/ 9 w 78"/>
                <a:gd name="T37" fmla="*/ 68 h 87"/>
                <a:gd name="T38" fmla="*/ 10 w 78"/>
                <a:gd name="T39" fmla="*/ 67 h 87"/>
                <a:gd name="T40" fmla="*/ 10 w 78"/>
                <a:gd name="T41" fmla="*/ 65 h 87"/>
                <a:gd name="T42" fmla="*/ 11 w 78"/>
                <a:gd name="T43" fmla="*/ 64 h 87"/>
                <a:gd name="T44" fmla="*/ 13 w 78"/>
                <a:gd name="T45" fmla="*/ 63 h 87"/>
                <a:gd name="T46" fmla="*/ 15 w 78"/>
                <a:gd name="T47" fmla="*/ 63 h 87"/>
                <a:gd name="T48" fmla="*/ 16 w 78"/>
                <a:gd name="T49" fmla="*/ 60 h 87"/>
                <a:gd name="T50" fmla="*/ 17 w 78"/>
                <a:gd name="T51" fmla="*/ 58 h 87"/>
                <a:gd name="T52" fmla="*/ 18 w 78"/>
                <a:gd name="T53" fmla="*/ 58 h 87"/>
                <a:gd name="T54" fmla="*/ 20 w 78"/>
                <a:gd name="T55" fmla="*/ 56 h 87"/>
                <a:gd name="T56" fmla="*/ 20 w 78"/>
                <a:gd name="T57" fmla="*/ 53 h 87"/>
                <a:gd name="T58" fmla="*/ 24 w 78"/>
                <a:gd name="T59" fmla="*/ 53 h 87"/>
                <a:gd name="T60" fmla="*/ 24 w 78"/>
                <a:gd name="T61" fmla="*/ 51 h 87"/>
                <a:gd name="T62" fmla="*/ 26 w 78"/>
                <a:gd name="T63" fmla="*/ 48 h 87"/>
                <a:gd name="T64" fmla="*/ 27 w 78"/>
                <a:gd name="T65" fmla="*/ 45 h 87"/>
                <a:gd name="T66" fmla="*/ 29 w 78"/>
                <a:gd name="T67" fmla="*/ 45 h 87"/>
                <a:gd name="T68" fmla="*/ 28 w 78"/>
                <a:gd name="T69" fmla="*/ 43 h 87"/>
                <a:gd name="T70" fmla="*/ 31 w 78"/>
                <a:gd name="T71" fmla="*/ 41 h 87"/>
                <a:gd name="T72" fmla="*/ 33 w 78"/>
                <a:gd name="T73" fmla="*/ 38 h 87"/>
                <a:gd name="T74" fmla="*/ 38 w 78"/>
                <a:gd name="T75" fmla="*/ 41 h 87"/>
                <a:gd name="T76" fmla="*/ 33 w 78"/>
                <a:gd name="T77" fmla="*/ 37 h 87"/>
                <a:gd name="T78" fmla="*/ 36 w 78"/>
                <a:gd name="T79" fmla="*/ 36 h 87"/>
                <a:gd name="T80" fmla="*/ 38 w 78"/>
                <a:gd name="T81" fmla="*/ 35 h 87"/>
                <a:gd name="T82" fmla="*/ 40 w 78"/>
                <a:gd name="T83" fmla="*/ 33 h 87"/>
                <a:gd name="T84" fmla="*/ 39 w 78"/>
                <a:gd name="T85" fmla="*/ 29 h 87"/>
                <a:gd name="T86" fmla="*/ 42 w 78"/>
                <a:gd name="T87" fmla="*/ 29 h 87"/>
                <a:gd name="T88" fmla="*/ 44 w 78"/>
                <a:gd name="T89" fmla="*/ 29 h 87"/>
                <a:gd name="T90" fmla="*/ 42 w 78"/>
                <a:gd name="T91" fmla="*/ 25 h 87"/>
                <a:gd name="T92" fmla="*/ 44 w 78"/>
                <a:gd name="T93" fmla="*/ 25 h 87"/>
                <a:gd name="T94" fmla="*/ 47 w 78"/>
                <a:gd name="T95" fmla="*/ 24 h 87"/>
                <a:gd name="T96" fmla="*/ 47 w 78"/>
                <a:gd name="T97" fmla="*/ 23 h 87"/>
                <a:gd name="T98" fmla="*/ 48 w 78"/>
                <a:gd name="T99" fmla="*/ 21 h 87"/>
                <a:gd name="T100" fmla="*/ 48 w 78"/>
                <a:gd name="T101" fmla="*/ 19 h 87"/>
                <a:gd name="T102" fmla="*/ 50 w 78"/>
                <a:gd name="T103" fmla="*/ 17 h 87"/>
                <a:gd name="T104" fmla="*/ 52 w 78"/>
                <a:gd name="T105" fmla="*/ 15 h 87"/>
                <a:gd name="T106" fmla="*/ 54 w 78"/>
                <a:gd name="T107" fmla="*/ 14 h 87"/>
                <a:gd name="T108" fmla="*/ 53 w 78"/>
                <a:gd name="T109" fmla="*/ 13 h 87"/>
                <a:gd name="T110" fmla="*/ 57 w 78"/>
                <a:gd name="T111" fmla="*/ 14 h 87"/>
                <a:gd name="T112" fmla="*/ 56 w 78"/>
                <a:gd name="T113" fmla="*/ 10 h 87"/>
                <a:gd name="T114" fmla="*/ 58 w 78"/>
                <a:gd name="T115" fmla="*/ 9 h 87"/>
                <a:gd name="T116" fmla="*/ 59 w 78"/>
                <a:gd name="T117" fmla="*/ 6 h 87"/>
                <a:gd name="T118" fmla="*/ 61 w 78"/>
                <a:gd name="T119" fmla="*/ 5 h 87"/>
                <a:gd name="T120" fmla="*/ 67 w 78"/>
                <a:gd name="T121" fmla="*/ 9 h 87"/>
                <a:gd name="T122" fmla="*/ 67 w 78"/>
                <a:gd name="T123" fmla="*/ 7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78" h="87">
                  <a:moveTo>
                    <a:pt x="54" y="10"/>
                  </a:move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3" y="11"/>
                    <a:pt x="52" y="13"/>
                  </a:cubicBezTo>
                  <a:cubicBezTo>
                    <a:pt x="49" y="16"/>
                    <a:pt x="47" y="18"/>
                    <a:pt x="47" y="18"/>
                  </a:cubicBezTo>
                  <a:cubicBezTo>
                    <a:pt x="48" y="18"/>
                    <a:pt x="47" y="19"/>
                    <a:pt x="46" y="19"/>
                  </a:cubicBezTo>
                  <a:cubicBezTo>
                    <a:pt x="46" y="19"/>
                    <a:pt x="46" y="19"/>
                    <a:pt x="46" y="20"/>
                  </a:cubicBezTo>
                  <a:cubicBezTo>
                    <a:pt x="46" y="20"/>
                    <a:pt x="46" y="20"/>
                    <a:pt x="46" y="21"/>
                  </a:cubicBezTo>
                  <a:cubicBezTo>
                    <a:pt x="45" y="21"/>
                    <a:pt x="41" y="26"/>
                    <a:pt x="40" y="28"/>
                  </a:cubicBezTo>
                  <a:cubicBezTo>
                    <a:pt x="39" y="28"/>
                    <a:pt x="38" y="29"/>
                    <a:pt x="38" y="30"/>
                  </a:cubicBezTo>
                  <a:cubicBezTo>
                    <a:pt x="35" y="35"/>
                    <a:pt x="34" y="35"/>
                    <a:pt x="33" y="36"/>
                  </a:cubicBezTo>
                  <a:cubicBezTo>
                    <a:pt x="33" y="36"/>
                    <a:pt x="33" y="37"/>
                    <a:pt x="32" y="37"/>
                  </a:cubicBezTo>
                  <a:cubicBezTo>
                    <a:pt x="32" y="37"/>
                    <a:pt x="23" y="48"/>
                    <a:pt x="22" y="49"/>
                  </a:cubicBezTo>
                  <a:cubicBezTo>
                    <a:pt x="22" y="49"/>
                    <a:pt x="21" y="50"/>
                    <a:pt x="20" y="51"/>
                  </a:cubicBezTo>
                  <a:cubicBezTo>
                    <a:pt x="19" y="52"/>
                    <a:pt x="18" y="53"/>
                    <a:pt x="18" y="54"/>
                  </a:cubicBezTo>
                  <a:cubicBezTo>
                    <a:pt x="17" y="56"/>
                    <a:pt x="14" y="60"/>
                    <a:pt x="12" y="62"/>
                  </a:cubicBezTo>
                  <a:cubicBezTo>
                    <a:pt x="11" y="62"/>
                    <a:pt x="10" y="63"/>
                    <a:pt x="9" y="64"/>
                  </a:cubicBezTo>
                  <a:cubicBezTo>
                    <a:pt x="8" y="65"/>
                    <a:pt x="6" y="67"/>
                    <a:pt x="4" y="69"/>
                  </a:cubicBezTo>
                  <a:cubicBezTo>
                    <a:pt x="3" y="70"/>
                    <a:pt x="2" y="70"/>
                    <a:pt x="2" y="71"/>
                  </a:cubicBezTo>
                  <a:cubicBezTo>
                    <a:pt x="0" y="73"/>
                    <a:pt x="0" y="73"/>
                    <a:pt x="1" y="76"/>
                  </a:cubicBezTo>
                  <a:cubicBezTo>
                    <a:pt x="1" y="78"/>
                    <a:pt x="1" y="78"/>
                    <a:pt x="1" y="78"/>
                  </a:cubicBezTo>
                  <a:cubicBezTo>
                    <a:pt x="3" y="79"/>
                    <a:pt x="3" y="79"/>
                    <a:pt x="3" y="79"/>
                  </a:cubicBezTo>
                  <a:cubicBezTo>
                    <a:pt x="6" y="82"/>
                    <a:pt x="10" y="86"/>
                    <a:pt x="11" y="86"/>
                  </a:cubicBezTo>
                  <a:cubicBezTo>
                    <a:pt x="11" y="86"/>
                    <a:pt x="11" y="86"/>
                    <a:pt x="12" y="86"/>
                  </a:cubicBezTo>
                  <a:cubicBezTo>
                    <a:pt x="13" y="87"/>
                    <a:pt x="14" y="87"/>
                    <a:pt x="15" y="87"/>
                  </a:cubicBezTo>
                  <a:cubicBezTo>
                    <a:pt x="15" y="86"/>
                    <a:pt x="16" y="86"/>
                    <a:pt x="16" y="86"/>
                  </a:cubicBezTo>
                  <a:cubicBezTo>
                    <a:pt x="16" y="86"/>
                    <a:pt x="17" y="86"/>
                    <a:pt x="17" y="86"/>
                  </a:cubicBezTo>
                  <a:cubicBezTo>
                    <a:pt x="17" y="85"/>
                    <a:pt x="17" y="85"/>
                    <a:pt x="18" y="85"/>
                  </a:cubicBezTo>
                  <a:cubicBezTo>
                    <a:pt x="18" y="85"/>
                    <a:pt x="18" y="85"/>
                    <a:pt x="18" y="85"/>
                  </a:cubicBezTo>
                  <a:cubicBezTo>
                    <a:pt x="19" y="84"/>
                    <a:pt x="20" y="83"/>
                    <a:pt x="20" y="83"/>
                  </a:cubicBezTo>
                  <a:cubicBezTo>
                    <a:pt x="21" y="82"/>
                    <a:pt x="23" y="80"/>
                    <a:pt x="24" y="78"/>
                  </a:cubicBezTo>
                  <a:cubicBezTo>
                    <a:pt x="26" y="76"/>
                    <a:pt x="28" y="73"/>
                    <a:pt x="29" y="72"/>
                  </a:cubicBezTo>
                  <a:cubicBezTo>
                    <a:pt x="43" y="54"/>
                    <a:pt x="57" y="37"/>
                    <a:pt x="72" y="20"/>
                  </a:cubicBezTo>
                  <a:cubicBezTo>
                    <a:pt x="73" y="18"/>
                    <a:pt x="74" y="17"/>
                    <a:pt x="74" y="17"/>
                  </a:cubicBezTo>
                  <a:cubicBezTo>
                    <a:pt x="74" y="17"/>
                    <a:pt x="75" y="16"/>
                    <a:pt x="75" y="15"/>
                  </a:cubicBezTo>
                  <a:cubicBezTo>
                    <a:pt x="76" y="15"/>
                    <a:pt x="76" y="14"/>
                    <a:pt x="77" y="14"/>
                  </a:cubicBezTo>
                  <a:cubicBezTo>
                    <a:pt x="77" y="13"/>
                    <a:pt x="77" y="13"/>
                    <a:pt x="77" y="12"/>
                  </a:cubicBezTo>
                  <a:cubicBezTo>
                    <a:pt x="78" y="12"/>
                    <a:pt x="78" y="12"/>
                    <a:pt x="78" y="12"/>
                  </a:cubicBezTo>
                  <a:cubicBezTo>
                    <a:pt x="78" y="12"/>
                    <a:pt x="78" y="11"/>
                    <a:pt x="78" y="11"/>
                  </a:cubicBezTo>
                  <a:cubicBezTo>
                    <a:pt x="78" y="11"/>
                    <a:pt x="78" y="11"/>
                    <a:pt x="78" y="11"/>
                  </a:cubicBezTo>
                  <a:cubicBezTo>
                    <a:pt x="78" y="10"/>
                    <a:pt x="78" y="10"/>
                    <a:pt x="78" y="9"/>
                  </a:cubicBezTo>
                  <a:cubicBezTo>
                    <a:pt x="77" y="8"/>
                    <a:pt x="77" y="8"/>
                    <a:pt x="76" y="7"/>
                  </a:cubicBezTo>
                  <a:cubicBezTo>
                    <a:pt x="74" y="5"/>
                    <a:pt x="69" y="0"/>
                    <a:pt x="66" y="0"/>
                  </a:cubicBezTo>
                  <a:cubicBezTo>
                    <a:pt x="65" y="0"/>
                    <a:pt x="63" y="1"/>
                    <a:pt x="62" y="1"/>
                  </a:cubicBezTo>
                  <a:cubicBezTo>
                    <a:pt x="61" y="2"/>
                    <a:pt x="59" y="5"/>
                    <a:pt x="56" y="8"/>
                  </a:cubicBezTo>
                  <a:cubicBezTo>
                    <a:pt x="55" y="9"/>
                    <a:pt x="55" y="9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lose/>
                  <a:moveTo>
                    <a:pt x="60" y="4"/>
                  </a:moveTo>
                  <a:cubicBezTo>
                    <a:pt x="60" y="4"/>
                    <a:pt x="60" y="4"/>
                    <a:pt x="61" y="4"/>
                  </a:cubicBezTo>
                  <a:cubicBezTo>
                    <a:pt x="61" y="3"/>
                    <a:pt x="61" y="4"/>
                    <a:pt x="62" y="4"/>
                  </a:cubicBezTo>
                  <a:cubicBezTo>
                    <a:pt x="63" y="5"/>
                    <a:pt x="63" y="5"/>
                    <a:pt x="63" y="4"/>
                  </a:cubicBezTo>
                  <a:cubicBezTo>
                    <a:pt x="64" y="4"/>
                    <a:pt x="64" y="4"/>
                    <a:pt x="63" y="4"/>
                  </a:cubicBezTo>
                  <a:cubicBezTo>
                    <a:pt x="63" y="4"/>
                    <a:pt x="63" y="3"/>
                    <a:pt x="62" y="3"/>
                  </a:cubicBezTo>
                  <a:cubicBezTo>
                    <a:pt x="62" y="3"/>
                    <a:pt x="62" y="3"/>
                    <a:pt x="62" y="3"/>
                  </a:cubicBezTo>
                  <a:cubicBezTo>
                    <a:pt x="63" y="2"/>
                    <a:pt x="63" y="3"/>
                    <a:pt x="64" y="3"/>
                  </a:cubicBezTo>
                  <a:cubicBezTo>
                    <a:pt x="65" y="4"/>
                    <a:pt x="65" y="4"/>
                    <a:pt x="65" y="4"/>
                  </a:cubicBezTo>
                  <a:cubicBezTo>
                    <a:pt x="65" y="4"/>
                    <a:pt x="65" y="4"/>
                    <a:pt x="65" y="3"/>
                  </a:cubicBezTo>
                  <a:cubicBezTo>
                    <a:pt x="65" y="3"/>
                    <a:pt x="65" y="3"/>
                    <a:pt x="65" y="3"/>
                  </a:cubicBezTo>
                  <a:cubicBezTo>
                    <a:pt x="65" y="3"/>
                    <a:pt x="65" y="3"/>
                    <a:pt x="65" y="3"/>
                  </a:cubicBezTo>
                  <a:cubicBezTo>
                    <a:pt x="64" y="2"/>
                    <a:pt x="63" y="2"/>
                    <a:pt x="63" y="2"/>
                  </a:cubicBezTo>
                  <a:cubicBezTo>
                    <a:pt x="63" y="2"/>
                    <a:pt x="63" y="2"/>
                    <a:pt x="63" y="2"/>
                  </a:cubicBezTo>
                  <a:cubicBezTo>
                    <a:pt x="63" y="2"/>
                    <a:pt x="64" y="1"/>
                    <a:pt x="65" y="1"/>
                  </a:cubicBezTo>
                  <a:cubicBezTo>
                    <a:pt x="68" y="1"/>
                    <a:pt x="75" y="8"/>
                    <a:pt x="76" y="9"/>
                  </a:cubicBezTo>
                  <a:cubicBezTo>
                    <a:pt x="77" y="11"/>
                    <a:pt x="77" y="12"/>
                    <a:pt x="75" y="14"/>
                  </a:cubicBezTo>
                  <a:cubicBezTo>
                    <a:pt x="74" y="15"/>
                    <a:pt x="73" y="17"/>
                    <a:pt x="73" y="17"/>
                  </a:cubicBezTo>
                  <a:cubicBezTo>
                    <a:pt x="73" y="17"/>
                    <a:pt x="72" y="18"/>
                    <a:pt x="71" y="19"/>
                  </a:cubicBezTo>
                  <a:cubicBezTo>
                    <a:pt x="54" y="37"/>
                    <a:pt x="40" y="58"/>
                    <a:pt x="24" y="77"/>
                  </a:cubicBezTo>
                  <a:cubicBezTo>
                    <a:pt x="22" y="78"/>
                    <a:pt x="20" y="81"/>
                    <a:pt x="20" y="82"/>
                  </a:cubicBezTo>
                  <a:cubicBezTo>
                    <a:pt x="18" y="83"/>
                    <a:pt x="18" y="84"/>
                    <a:pt x="17" y="84"/>
                  </a:cubicBezTo>
                  <a:cubicBezTo>
                    <a:pt x="16" y="84"/>
                    <a:pt x="15" y="85"/>
                    <a:pt x="14" y="86"/>
                  </a:cubicBezTo>
                  <a:cubicBezTo>
                    <a:pt x="14" y="86"/>
                    <a:pt x="12" y="85"/>
                    <a:pt x="11" y="85"/>
                  </a:cubicBezTo>
                  <a:cubicBezTo>
                    <a:pt x="11" y="84"/>
                    <a:pt x="7" y="82"/>
                    <a:pt x="3" y="78"/>
                  </a:cubicBezTo>
                  <a:cubicBezTo>
                    <a:pt x="2" y="77"/>
                    <a:pt x="2" y="77"/>
                    <a:pt x="2" y="76"/>
                  </a:cubicBezTo>
                  <a:cubicBezTo>
                    <a:pt x="1" y="75"/>
                    <a:pt x="1" y="74"/>
                    <a:pt x="1" y="74"/>
                  </a:cubicBezTo>
                  <a:cubicBezTo>
                    <a:pt x="1" y="74"/>
                    <a:pt x="2" y="74"/>
                    <a:pt x="2" y="74"/>
                  </a:cubicBezTo>
                  <a:cubicBezTo>
                    <a:pt x="3" y="75"/>
                    <a:pt x="3" y="75"/>
                    <a:pt x="3" y="75"/>
                  </a:cubicBezTo>
                  <a:cubicBezTo>
                    <a:pt x="4" y="75"/>
                    <a:pt x="4" y="75"/>
                    <a:pt x="3" y="74"/>
                  </a:cubicBezTo>
                  <a:cubicBezTo>
                    <a:pt x="2" y="73"/>
                    <a:pt x="2" y="73"/>
                    <a:pt x="3" y="73"/>
                  </a:cubicBezTo>
                  <a:cubicBezTo>
                    <a:pt x="3" y="72"/>
                    <a:pt x="3" y="72"/>
                    <a:pt x="3" y="72"/>
                  </a:cubicBezTo>
                  <a:cubicBezTo>
                    <a:pt x="3" y="72"/>
                    <a:pt x="3" y="72"/>
                    <a:pt x="3" y="71"/>
                  </a:cubicBezTo>
                  <a:cubicBezTo>
                    <a:pt x="3" y="71"/>
                    <a:pt x="3" y="71"/>
                    <a:pt x="4" y="72"/>
                  </a:cubicBezTo>
                  <a:cubicBezTo>
                    <a:pt x="5" y="73"/>
                    <a:pt x="5" y="73"/>
                    <a:pt x="6" y="73"/>
                  </a:cubicBezTo>
                  <a:cubicBezTo>
                    <a:pt x="6" y="73"/>
                    <a:pt x="6" y="73"/>
                    <a:pt x="6" y="73"/>
                  </a:cubicBezTo>
                  <a:cubicBezTo>
                    <a:pt x="6" y="72"/>
                    <a:pt x="6" y="72"/>
                    <a:pt x="6" y="72"/>
                  </a:cubicBezTo>
                  <a:cubicBezTo>
                    <a:pt x="6" y="72"/>
                    <a:pt x="5" y="72"/>
                    <a:pt x="5" y="71"/>
                  </a:cubicBezTo>
                  <a:cubicBezTo>
                    <a:pt x="4" y="70"/>
                    <a:pt x="4" y="70"/>
                    <a:pt x="4" y="70"/>
                  </a:cubicBezTo>
                  <a:cubicBezTo>
                    <a:pt x="5" y="70"/>
                    <a:pt x="5" y="70"/>
                    <a:pt x="5" y="70"/>
                  </a:cubicBezTo>
                  <a:cubicBezTo>
                    <a:pt x="5" y="70"/>
                    <a:pt x="5" y="69"/>
                    <a:pt x="5" y="69"/>
                  </a:cubicBezTo>
                  <a:cubicBezTo>
                    <a:pt x="5" y="69"/>
                    <a:pt x="6" y="70"/>
                    <a:pt x="6" y="70"/>
                  </a:cubicBezTo>
                  <a:cubicBezTo>
                    <a:pt x="7" y="71"/>
                    <a:pt x="7" y="71"/>
                    <a:pt x="7" y="70"/>
                  </a:cubicBezTo>
                  <a:cubicBezTo>
                    <a:pt x="8" y="70"/>
                    <a:pt x="8" y="70"/>
                    <a:pt x="7" y="69"/>
                  </a:cubicBezTo>
                  <a:cubicBezTo>
                    <a:pt x="6" y="68"/>
                    <a:pt x="6" y="68"/>
                    <a:pt x="7" y="68"/>
                  </a:cubicBezTo>
                  <a:cubicBezTo>
                    <a:pt x="7" y="68"/>
                    <a:pt x="7" y="68"/>
                    <a:pt x="8" y="68"/>
                  </a:cubicBezTo>
                  <a:cubicBezTo>
                    <a:pt x="8" y="69"/>
                    <a:pt x="9" y="69"/>
                    <a:pt x="9" y="69"/>
                  </a:cubicBezTo>
                  <a:cubicBezTo>
                    <a:pt x="9" y="69"/>
                    <a:pt x="9" y="69"/>
                    <a:pt x="9" y="68"/>
                  </a:cubicBezTo>
                  <a:cubicBezTo>
                    <a:pt x="9" y="68"/>
                    <a:pt x="9" y="68"/>
                    <a:pt x="9" y="68"/>
                  </a:cubicBezTo>
                  <a:cubicBezTo>
                    <a:pt x="8" y="68"/>
                    <a:pt x="8" y="67"/>
                    <a:pt x="8" y="67"/>
                  </a:cubicBezTo>
                  <a:cubicBezTo>
                    <a:pt x="8" y="67"/>
                    <a:pt x="8" y="67"/>
                    <a:pt x="8" y="67"/>
                  </a:cubicBezTo>
                  <a:cubicBezTo>
                    <a:pt x="8" y="66"/>
                    <a:pt x="8" y="66"/>
                    <a:pt x="9" y="66"/>
                  </a:cubicBezTo>
                  <a:cubicBezTo>
                    <a:pt x="9" y="66"/>
                    <a:pt x="9" y="67"/>
                    <a:pt x="9" y="67"/>
                  </a:cubicBezTo>
                  <a:cubicBezTo>
                    <a:pt x="10" y="67"/>
                    <a:pt x="10" y="67"/>
                    <a:pt x="10" y="67"/>
                  </a:cubicBezTo>
                  <a:cubicBezTo>
                    <a:pt x="10" y="67"/>
                    <a:pt x="10" y="68"/>
                    <a:pt x="10" y="68"/>
                  </a:cubicBezTo>
                  <a:cubicBezTo>
                    <a:pt x="11" y="68"/>
                    <a:pt x="11" y="68"/>
                    <a:pt x="11" y="67"/>
                  </a:cubicBezTo>
                  <a:cubicBezTo>
                    <a:pt x="11" y="67"/>
                    <a:pt x="11" y="67"/>
                    <a:pt x="10" y="66"/>
                  </a:cubicBezTo>
                  <a:cubicBezTo>
                    <a:pt x="10" y="66"/>
                    <a:pt x="9" y="65"/>
                    <a:pt x="9" y="65"/>
                  </a:cubicBezTo>
                  <a:cubicBezTo>
                    <a:pt x="9" y="65"/>
                    <a:pt x="10" y="65"/>
                    <a:pt x="10" y="65"/>
                  </a:cubicBezTo>
                  <a:cubicBezTo>
                    <a:pt x="10" y="65"/>
                    <a:pt x="11" y="65"/>
                    <a:pt x="11" y="65"/>
                  </a:cubicBezTo>
                  <a:cubicBezTo>
                    <a:pt x="11" y="66"/>
                    <a:pt x="12" y="66"/>
                    <a:pt x="12" y="66"/>
                  </a:cubicBezTo>
                  <a:cubicBezTo>
                    <a:pt x="13" y="67"/>
                    <a:pt x="13" y="67"/>
                    <a:pt x="13" y="67"/>
                  </a:cubicBezTo>
                  <a:cubicBezTo>
                    <a:pt x="14" y="66"/>
                    <a:pt x="14" y="66"/>
                    <a:pt x="12" y="65"/>
                  </a:cubicBezTo>
                  <a:cubicBezTo>
                    <a:pt x="11" y="64"/>
                    <a:pt x="11" y="64"/>
                    <a:pt x="11" y="64"/>
                  </a:cubicBezTo>
                  <a:cubicBezTo>
                    <a:pt x="11" y="63"/>
                    <a:pt x="11" y="63"/>
                    <a:pt x="11" y="63"/>
                  </a:cubicBezTo>
                  <a:cubicBezTo>
                    <a:pt x="12" y="63"/>
                    <a:pt x="12" y="63"/>
                    <a:pt x="13" y="64"/>
                  </a:cubicBezTo>
                  <a:cubicBezTo>
                    <a:pt x="14" y="65"/>
                    <a:pt x="14" y="65"/>
                    <a:pt x="15" y="64"/>
                  </a:cubicBezTo>
                  <a:cubicBezTo>
                    <a:pt x="15" y="64"/>
                    <a:pt x="15" y="64"/>
                    <a:pt x="14" y="64"/>
                  </a:cubicBezTo>
                  <a:cubicBezTo>
                    <a:pt x="14" y="64"/>
                    <a:pt x="14" y="63"/>
                    <a:pt x="13" y="63"/>
                  </a:cubicBezTo>
                  <a:cubicBezTo>
                    <a:pt x="12" y="62"/>
                    <a:pt x="12" y="62"/>
                    <a:pt x="12" y="62"/>
                  </a:cubicBezTo>
                  <a:cubicBezTo>
                    <a:pt x="13" y="62"/>
                    <a:pt x="13" y="62"/>
                    <a:pt x="13" y="62"/>
                  </a:cubicBezTo>
                  <a:cubicBezTo>
                    <a:pt x="13" y="61"/>
                    <a:pt x="13" y="61"/>
                    <a:pt x="13" y="61"/>
                  </a:cubicBezTo>
                  <a:cubicBezTo>
                    <a:pt x="14" y="62"/>
                    <a:pt x="14" y="62"/>
                    <a:pt x="14" y="62"/>
                  </a:cubicBezTo>
                  <a:cubicBezTo>
                    <a:pt x="14" y="62"/>
                    <a:pt x="15" y="62"/>
                    <a:pt x="15" y="63"/>
                  </a:cubicBezTo>
                  <a:cubicBezTo>
                    <a:pt x="16" y="63"/>
                    <a:pt x="16" y="63"/>
                    <a:pt x="16" y="62"/>
                  </a:cubicBezTo>
                  <a:cubicBezTo>
                    <a:pt x="16" y="62"/>
                    <a:pt x="15" y="61"/>
                    <a:pt x="15" y="61"/>
                  </a:cubicBezTo>
                  <a:cubicBezTo>
                    <a:pt x="15" y="61"/>
                    <a:pt x="15" y="61"/>
                    <a:pt x="14" y="61"/>
                  </a:cubicBezTo>
                  <a:cubicBezTo>
                    <a:pt x="14" y="61"/>
                    <a:pt x="14" y="61"/>
                    <a:pt x="15" y="60"/>
                  </a:cubicBezTo>
                  <a:cubicBezTo>
                    <a:pt x="15" y="60"/>
                    <a:pt x="15" y="60"/>
                    <a:pt x="16" y="60"/>
                  </a:cubicBezTo>
                  <a:cubicBezTo>
                    <a:pt x="16" y="60"/>
                    <a:pt x="17" y="60"/>
                    <a:pt x="17" y="60"/>
                  </a:cubicBezTo>
                  <a:cubicBezTo>
                    <a:pt x="17" y="61"/>
                    <a:pt x="17" y="61"/>
                    <a:pt x="18" y="60"/>
                  </a:cubicBezTo>
                  <a:cubicBezTo>
                    <a:pt x="18" y="60"/>
                    <a:pt x="17" y="60"/>
                    <a:pt x="16" y="59"/>
                  </a:cubicBezTo>
                  <a:cubicBezTo>
                    <a:pt x="16" y="59"/>
                    <a:pt x="16" y="59"/>
                    <a:pt x="16" y="58"/>
                  </a:cubicBezTo>
                  <a:cubicBezTo>
                    <a:pt x="16" y="58"/>
                    <a:pt x="17" y="58"/>
                    <a:pt x="17" y="58"/>
                  </a:cubicBezTo>
                  <a:cubicBezTo>
                    <a:pt x="17" y="58"/>
                    <a:pt x="17" y="58"/>
                    <a:pt x="18" y="58"/>
                  </a:cubicBezTo>
                  <a:cubicBezTo>
                    <a:pt x="18" y="59"/>
                    <a:pt x="19" y="59"/>
                    <a:pt x="19" y="59"/>
                  </a:cubicBezTo>
                  <a:cubicBezTo>
                    <a:pt x="19" y="59"/>
                    <a:pt x="19" y="59"/>
                    <a:pt x="19" y="59"/>
                  </a:cubicBezTo>
                  <a:cubicBezTo>
                    <a:pt x="19" y="58"/>
                    <a:pt x="19" y="58"/>
                    <a:pt x="19" y="58"/>
                  </a:cubicBezTo>
                  <a:cubicBezTo>
                    <a:pt x="18" y="58"/>
                    <a:pt x="18" y="58"/>
                    <a:pt x="18" y="58"/>
                  </a:cubicBezTo>
                  <a:cubicBezTo>
                    <a:pt x="18" y="58"/>
                    <a:pt x="18" y="58"/>
                    <a:pt x="18" y="58"/>
                  </a:cubicBezTo>
                  <a:cubicBezTo>
                    <a:pt x="17" y="57"/>
                    <a:pt x="17" y="57"/>
                    <a:pt x="18" y="56"/>
                  </a:cubicBezTo>
                  <a:cubicBezTo>
                    <a:pt x="19" y="55"/>
                    <a:pt x="19" y="55"/>
                    <a:pt x="19" y="55"/>
                  </a:cubicBezTo>
                  <a:cubicBezTo>
                    <a:pt x="19" y="56"/>
                    <a:pt x="19" y="56"/>
                    <a:pt x="19" y="56"/>
                  </a:cubicBezTo>
                  <a:cubicBezTo>
                    <a:pt x="19" y="56"/>
                    <a:pt x="20" y="56"/>
                    <a:pt x="20" y="56"/>
                  </a:cubicBezTo>
                  <a:cubicBezTo>
                    <a:pt x="20" y="56"/>
                    <a:pt x="20" y="55"/>
                    <a:pt x="20" y="55"/>
                  </a:cubicBezTo>
                  <a:cubicBezTo>
                    <a:pt x="20" y="55"/>
                    <a:pt x="20" y="55"/>
                    <a:pt x="20" y="55"/>
                  </a:cubicBezTo>
                  <a:cubicBezTo>
                    <a:pt x="20" y="55"/>
                    <a:pt x="20" y="55"/>
                    <a:pt x="19" y="55"/>
                  </a:cubicBezTo>
                  <a:cubicBezTo>
                    <a:pt x="19" y="55"/>
                    <a:pt x="19" y="55"/>
                    <a:pt x="19" y="54"/>
                  </a:cubicBezTo>
                  <a:cubicBezTo>
                    <a:pt x="19" y="54"/>
                    <a:pt x="19" y="54"/>
                    <a:pt x="20" y="53"/>
                  </a:cubicBezTo>
                  <a:cubicBezTo>
                    <a:pt x="20" y="52"/>
                    <a:pt x="21" y="52"/>
                    <a:pt x="21" y="52"/>
                  </a:cubicBezTo>
                  <a:cubicBezTo>
                    <a:pt x="21" y="52"/>
                    <a:pt x="21" y="52"/>
                    <a:pt x="22" y="53"/>
                  </a:cubicBezTo>
                  <a:cubicBezTo>
                    <a:pt x="23" y="54"/>
                    <a:pt x="24" y="54"/>
                    <a:pt x="24" y="54"/>
                  </a:cubicBezTo>
                  <a:cubicBezTo>
                    <a:pt x="24" y="54"/>
                    <a:pt x="24" y="54"/>
                    <a:pt x="24" y="54"/>
                  </a:cubicBezTo>
                  <a:cubicBezTo>
                    <a:pt x="24" y="54"/>
                    <a:pt x="25" y="53"/>
                    <a:pt x="24" y="53"/>
                  </a:cubicBezTo>
                  <a:cubicBezTo>
                    <a:pt x="24" y="53"/>
                    <a:pt x="24" y="53"/>
                    <a:pt x="24" y="53"/>
                  </a:cubicBezTo>
                  <a:cubicBezTo>
                    <a:pt x="24" y="53"/>
                    <a:pt x="23" y="52"/>
                    <a:pt x="23" y="52"/>
                  </a:cubicBezTo>
                  <a:cubicBezTo>
                    <a:pt x="22" y="51"/>
                    <a:pt x="22" y="51"/>
                    <a:pt x="22" y="51"/>
                  </a:cubicBezTo>
                  <a:cubicBezTo>
                    <a:pt x="22" y="50"/>
                    <a:pt x="22" y="50"/>
                    <a:pt x="23" y="51"/>
                  </a:cubicBezTo>
                  <a:cubicBezTo>
                    <a:pt x="23" y="51"/>
                    <a:pt x="24" y="51"/>
                    <a:pt x="24" y="51"/>
                  </a:cubicBezTo>
                  <a:cubicBezTo>
                    <a:pt x="24" y="51"/>
                    <a:pt x="24" y="50"/>
                    <a:pt x="23" y="50"/>
                  </a:cubicBezTo>
                  <a:cubicBezTo>
                    <a:pt x="23" y="49"/>
                    <a:pt x="23" y="49"/>
                    <a:pt x="23" y="49"/>
                  </a:cubicBezTo>
                  <a:cubicBezTo>
                    <a:pt x="24" y="48"/>
                    <a:pt x="24" y="48"/>
                    <a:pt x="25" y="49"/>
                  </a:cubicBezTo>
                  <a:cubicBezTo>
                    <a:pt x="25" y="49"/>
                    <a:pt x="26" y="49"/>
                    <a:pt x="26" y="49"/>
                  </a:cubicBezTo>
                  <a:cubicBezTo>
                    <a:pt x="26" y="49"/>
                    <a:pt x="26" y="48"/>
                    <a:pt x="26" y="48"/>
                  </a:cubicBezTo>
                  <a:cubicBezTo>
                    <a:pt x="25" y="48"/>
                    <a:pt x="25" y="48"/>
                    <a:pt x="25" y="48"/>
                  </a:cubicBezTo>
                  <a:cubicBezTo>
                    <a:pt x="25" y="47"/>
                    <a:pt x="25" y="47"/>
                    <a:pt x="25" y="46"/>
                  </a:cubicBezTo>
                  <a:cubicBezTo>
                    <a:pt x="26" y="46"/>
                    <a:pt x="26" y="46"/>
                    <a:pt x="28" y="46"/>
                  </a:cubicBezTo>
                  <a:cubicBezTo>
                    <a:pt x="28" y="47"/>
                    <a:pt x="28" y="47"/>
                    <a:pt x="28" y="46"/>
                  </a:cubicBezTo>
                  <a:cubicBezTo>
                    <a:pt x="29" y="46"/>
                    <a:pt x="28" y="46"/>
                    <a:pt x="27" y="45"/>
                  </a:cubicBezTo>
                  <a:cubicBezTo>
                    <a:pt x="27" y="45"/>
                    <a:pt x="27" y="45"/>
                    <a:pt x="27" y="45"/>
                  </a:cubicBezTo>
                  <a:cubicBezTo>
                    <a:pt x="27" y="44"/>
                    <a:pt x="27" y="44"/>
                    <a:pt x="27" y="44"/>
                  </a:cubicBezTo>
                  <a:cubicBezTo>
                    <a:pt x="28" y="43"/>
                    <a:pt x="28" y="43"/>
                    <a:pt x="28" y="43"/>
                  </a:cubicBezTo>
                  <a:cubicBezTo>
                    <a:pt x="28" y="44"/>
                    <a:pt x="28" y="44"/>
                    <a:pt x="28" y="44"/>
                  </a:cubicBezTo>
                  <a:cubicBezTo>
                    <a:pt x="29" y="44"/>
                    <a:pt x="29" y="44"/>
                    <a:pt x="29" y="45"/>
                  </a:cubicBezTo>
                  <a:cubicBezTo>
                    <a:pt x="29" y="45"/>
                    <a:pt x="29" y="45"/>
                    <a:pt x="29" y="45"/>
                  </a:cubicBezTo>
                  <a:cubicBezTo>
                    <a:pt x="30" y="45"/>
                    <a:pt x="30" y="45"/>
                    <a:pt x="30" y="45"/>
                  </a:cubicBezTo>
                  <a:cubicBezTo>
                    <a:pt x="30" y="45"/>
                    <a:pt x="30" y="44"/>
                    <a:pt x="30" y="44"/>
                  </a:cubicBezTo>
                  <a:cubicBezTo>
                    <a:pt x="30" y="44"/>
                    <a:pt x="30" y="44"/>
                    <a:pt x="29" y="43"/>
                  </a:cubicBezTo>
                  <a:cubicBezTo>
                    <a:pt x="28" y="43"/>
                    <a:pt x="28" y="43"/>
                    <a:pt x="28" y="43"/>
                  </a:cubicBezTo>
                  <a:cubicBezTo>
                    <a:pt x="29" y="42"/>
                    <a:pt x="29" y="42"/>
                    <a:pt x="29" y="42"/>
                  </a:cubicBezTo>
                  <a:cubicBezTo>
                    <a:pt x="29" y="42"/>
                    <a:pt x="29" y="42"/>
                    <a:pt x="29" y="42"/>
                  </a:cubicBezTo>
                  <a:cubicBezTo>
                    <a:pt x="29" y="41"/>
                    <a:pt x="30" y="41"/>
                    <a:pt x="31" y="42"/>
                  </a:cubicBezTo>
                  <a:cubicBezTo>
                    <a:pt x="32" y="43"/>
                    <a:pt x="32" y="43"/>
                    <a:pt x="32" y="42"/>
                  </a:cubicBezTo>
                  <a:cubicBezTo>
                    <a:pt x="32" y="42"/>
                    <a:pt x="32" y="42"/>
                    <a:pt x="31" y="41"/>
                  </a:cubicBezTo>
                  <a:cubicBezTo>
                    <a:pt x="30" y="40"/>
                    <a:pt x="30" y="40"/>
                    <a:pt x="30" y="40"/>
                  </a:cubicBezTo>
                  <a:cubicBezTo>
                    <a:pt x="31" y="40"/>
                    <a:pt x="31" y="40"/>
                    <a:pt x="31" y="40"/>
                  </a:cubicBezTo>
                  <a:cubicBezTo>
                    <a:pt x="31" y="39"/>
                    <a:pt x="32" y="39"/>
                    <a:pt x="32" y="39"/>
                  </a:cubicBezTo>
                  <a:cubicBezTo>
                    <a:pt x="33" y="38"/>
                    <a:pt x="33" y="38"/>
                    <a:pt x="33" y="38"/>
                  </a:cubicBezTo>
                  <a:cubicBezTo>
                    <a:pt x="33" y="38"/>
                    <a:pt x="33" y="38"/>
                    <a:pt x="33" y="38"/>
                  </a:cubicBezTo>
                  <a:cubicBezTo>
                    <a:pt x="34" y="38"/>
                    <a:pt x="34" y="39"/>
                    <a:pt x="34" y="39"/>
                  </a:cubicBezTo>
                  <a:cubicBezTo>
                    <a:pt x="34" y="39"/>
                    <a:pt x="34" y="39"/>
                    <a:pt x="36" y="41"/>
                  </a:cubicBezTo>
                  <a:cubicBezTo>
                    <a:pt x="37" y="42"/>
                    <a:pt x="38" y="42"/>
                    <a:pt x="38" y="42"/>
                  </a:cubicBezTo>
                  <a:cubicBezTo>
                    <a:pt x="38" y="41"/>
                    <a:pt x="38" y="41"/>
                    <a:pt x="38" y="41"/>
                  </a:cubicBezTo>
                  <a:cubicBezTo>
                    <a:pt x="38" y="41"/>
                    <a:pt x="38" y="41"/>
                    <a:pt x="38" y="41"/>
                  </a:cubicBezTo>
                  <a:cubicBezTo>
                    <a:pt x="38" y="41"/>
                    <a:pt x="37" y="40"/>
                    <a:pt x="37" y="40"/>
                  </a:cubicBezTo>
                  <a:cubicBezTo>
                    <a:pt x="37" y="40"/>
                    <a:pt x="36" y="40"/>
                    <a:pt x="36" y="40"/>
                  </a:cubicBezTo>
                  <a:cubicBezTo>
                    <a:pt x="36" y="39"/>
                    <a:pt x="36" y="39"/>
                    <a:pt x="35" y="38"/>
                  </a:cubicBezTo>
                  <a:cubicBezTo>
                    <a:pt x="35" y="38"/>
                    <a:pt x="34" y="38"/>
                    <a:pt x="34" y="37"/>
                  </a:cubicBezTo>
                  <a:cubicBezTo>
                    <a:pt x="33" y="37"/>
                    <a:pt x="33" y="37"/>
                    <a:pt x="33" y="37"/>
                  </a:cubicBezTo>
                  <a:cubicBezTo>
                    <a:pt x="34" y="36"/>
                    <a:pt x="34" y="36"/>
                    <a:pt x="34" y="36"/>
                  </a:cubicBezTo>
                  <a:cubicBezTo>
                    <a:pt x="35" y="36"/>
                    <a:pt x="35" y="36"/>
                    <a:pt x="35" y="36"/>
                  </a:cubicBezTo>
                  <a:cubicBezTo>
                    <a:pt x="36" y="37"/>
                    <a:pt x="37" y="37"/>
                    <a:pt x="37" y="37"/>
                  </a:cubicBezTo>
                  <a:cubicBezTo>
                    <a:pt x="37" y="37"/>
                    <a:pt x="37" y="37"/>
                    <a:pt x="37" y="37"/>
                  </a:cubicBezTo>
                  <a:cubicBezTo>
                    <a:pt x="37" y="36"/>
                    <a:pt x="37" y="36"/>
                    <a:pt x="36" y="36"/>
                  </a:cubicBezTo>
                  <a:cubicBezTo>
                    <a:pt x="36" y="35"/>
                    <a:pt x="35" y="35"/>
                    <a:pt x="35" y="35"/>
                  </a:cubicBezTo>
                  <a:cubicBezTo>
                    <a:pt x="36" y="35"/>
                    <a:pt x="36" y="34"/>
                    <a:pt x="36" y="34"/>
                  </a:cubicBezTo>
                  <a:cubicBezTo>
                    <a:pt x="36" y="34"/>
                    <a:pt x="36" y="34"/>
                    <a:pt x="36" y="34"/>
                  </a:cubicBezTo>
                  <a:cubicBezTo>
                    <a:pt x="37" y="34"/>
                    <a:pt x="37" y="34"/>
                    <a:pt x="37" y="34"/>
                  </a:cubicBezTo>
                  <a:cubicBezTo>
                    <a:pt x="37" y="35"/>
                    <a:pt x="38" y="35"/>
                    <a:pt x="38" y="35"/>
                  </a:cubicBezTo>
                  <a:cubicBezTo>
                    <a:pt x="39" y="35"/>
                    <a:pt x="39" y="33"/>
                    <a:pt x="38" y="33"/>
                  </a:cubicBezTo>
                  <a:cubicBezTo>
                    <a:pt x="38" y="33"/>
                    <a:pt x="37" y="33"/>
                    <a:pt x="37" y="33"/>
                  </a:cubicBezTo>
                  <a:cubicBezTo>
                    <a:pt x="37" y="32"/>
                    <a:pt x="37" y="32"/>
                    <a:pt x="38" y="32"/>
                  </a:cubicBezTo>
                  <a:cubicBezTo>
                    <a:pt x="38" y="32"/>
                    <a:pt x="38" y="32"/>
                    <a:pt x="38" y="32"/>
                  </a:cubicBezTo>
                  <a:cubicBezTo>
                    <a:pt x="39" y="33"/>
                    <a:pt x="40" y="33"/>
                    <a:pt x="40" y="33"/>
                  </a:cubicBezTo>
                  <a:cubicBezTo>
                    <a:pt x="40" y="33"/>
                    <a:pt x="40" y="32"/>
                    <a:pt x="40" y="32"/>
                  </a:cubicBezTo>
                  <a:cubicBezTo>
                    <a:pt x="40" y="32"/>
                    <a:pt x="40" y="32"/>
                    <a:pt x="39" y="32"/>
                  </a:cubicBezTo>
                  <a:cubicBezTo>
                    <a:pt x="39" y="31"/>
                    <a:pt x="38" y="31"/>
                    <a:pt x="38" y="31"/>
                  </a:cubicBezTo>
                  <a:cubicBezTo>
                    <a:pt x="38" y="31"/>
                    <a:pt x="38" y="30"/>
                    <a:pt x="39" y="30"/>
                  </a:cubicBezTo>
                  <a:cubicBezTo>
                    <a:pt x="39" y="29"/>
                    <a:pt x="39" y="29"/>
                    <a:pt x="39" y="29"/>
                  </a:cubicBezTo>
                  <a:cubicBezTo>
                    <a:pt x="40" y="30"/>
                    <a:pt x="40" y="30"/>
                    <a:pt x="40" y="30"/>
                  </a:cubicBezTo>
                  <a:cubicBezTo>
                    <a:pt x="41" y="30"/>
                    <a:pt x="41" y="31"/>
                    <a:pt x="41" y="31"/>
                  </a:cubicBezTo>
                  <a:cubicBezTo>
                    <a:pt x="42" y="31"/>
                    <a:pt x="42" y="31"/>
                    <a:pt x="42" y="30"/>
                  </a:cubicBezTo>
                  <a:cubicBezTo>
                    <a:pt x="42" y="30"/>
                    <a:pt x="42" y="29"/>
                    <a:pt x="42" y="29"/>
                  </a:cubicBezTo>
                  <a:cubicBezTo>
                    <a:pt x="42" y="29"/>
                    <a:pt x="42" y="29"/>
                    <a:pt x="42" y="29"/>
                  </a:cubicBezTo>
                  <a:cubicBezTo>
                    <a:pt x="42" y="30"/>
                    <a:pt x="41" y="29"/>
                    <a:pt x="40" y="29"/>
                  </a:cubicBezTo>
                  <a:cubicBezTo>
                    <a:pt x="40" y="29"/>
                    <a:pt x="40" y="28"/>
                    <a:pt x="40" y="28"/>
                  </a:cubicBezTo>
                  <a:cubicBezTo>
                    <a:pt x="41" y="27"/>
                    <a:pt x="41" y="27"/>
                    <a:pt x="42" y="28"/>
                  </a:cubicBezTo>
                  <a:cubicBezTo>
                    <a:pt x="43" y="29"/>
                    <a:pt x="43" y="29"/>
                    <a:pt x="43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3" y="29"/>
                    <a:pt x="42" y="27"/>
                    <a:pt x="42" y="27"/>
                  </a:cubicBezTo>
                  <a:cubicBezTo>
                    <a:pt x="42" y="27"/>
                    <a:pt x="42" y="26"/>
                    <a:pt x="42" y="26"/>
                  </a:cubicBezTo>
                  <a:cubicBezTo>
                    <a:pt x="42" y="26"/>
                    <a:pt x="42" y="26"/>
                    <a:pt x="42" y="26"/>
                  </a:cubicBezTo>
                  <a:cubicBezTo>
                    <a:pt x="42" y="27"/>
                    <a:pt x="43" y="26"/>
                    <a:pt x="42" y="26"/>
                  </a:cubicBezTo>
                  <a:cubicBezTo>
                    <a:pt x="42" y="26"/>
                    <a:pt x="42" y="25"/>
                    <a:pt x="42" y="25"/>
                  </a:cubicBezTo>
                  <a:cubicBezTo>
                    <a:pt x="42" y="25"/>
                    <a:pt x="44" y="26"/>
                    <a:pt x="45" y="27"/>
                  </a:cubicBezTo>
                  <a:cubicBezTo>
                    <a:pt x="46" y="28"/>
                    <a:pt x="46" y="28"/>
                    <a:pt x="46" y="27"/>
                  </a:cubicBezTo>
                  <a:cubicBezTo>
                    <a:pt x="47" y="27"/>
                    <a:pt x="47" y="26"/>
                    <a:pt x="46" y="26"/>
                  </a:cubicBezTo>
                  <a:cubicBezTo>
                    <a:pt x="46" y="26"/>
                    <a:pt x="45" y="26"/>
                    <a:pt x="45" y="25"/>
                  </a:cubicBezTo>
                  <a:cubicBezTo>
                    <a:pt x="44" y="25"/>
                    <a:pt x="44" y="25"/>
                    <a:pt x="44" y="25"/>
                  </a:cubicBezTo>
                  <a:cubicBezTo>
                    <a:pt x="43" y="24"/>
                    <a:pt x="43" y="24"/>
                    <a:pt x="44" y="24"/>
                  </a:cubicBezTo>
                  <a:cubicBezTo>
                    <a:pt x="44" y="24"/>
                    <a:pt x="44" y="24"/>
                    <a:pt x="44" y="24"/>
                  </a:cubicBezTo>
                  <a:cubicBezTo>
                    <a:pt x="44" y="24"/>
                    <a:pt x="45" y="24"/>
                    <a:pt x="45" y="24"/>
                  </a:cubicBezTo>
                  <a:cubicBezTo>
                    <a:pt x="46" y="25"/>
                    <a:pt x="46" y="25"/>
                    <a:pt x="46" y="25"/>
                  </a:cubicBezTo>
                  <a:cubicBezTo>
                    <a:pt x="46" y="25"/>
                    <a:pt x="47" y="25"/>
                    <a:pt x="47" y="24"/>
                  </a:cubicBezTo>
                  <a:cubicBezTo>
                    <a:pt x="47" y="24"/>
                    <a:pt x="47" y="24"/>
                    <a:pt x="46" y="23"/>
                  </a:cubicBezTo>
                  <a:cubicBezTo>
                    <a:pt x="45" y="23"/>
                    <a:pt x="45" y="23"/>
                    <a:pt x="45" y="23"/>
                  </a:cubicBezTo>
                  <a:cubicBezTo>
                    <a:pt x="45" y="23"/>
                    <a:pt x="45" y="22"/>
                    <a:pt x="45" y="22"/>
                  </a:cubicBezTo>
                  <a:cubicBezTo>
                    <a:pt x="46" y="22"/>
                    <a:pt x="46" y="22"/>
                    <a:pt x="46" y="22"/>
                  </a:cubicBezTo>
                  <a:cubicBezTo>
                    <a:pt x="47" y="23"/>
                    <a:pt x="47" y="23"/>
                    <a:pt x="47" y="23"/>
                  </a:cubicBezTo>
                  <a:cubicBezTo>
                    <a:pt x="48" y="22"/>
                    <a:pt x="48" y="22"/>
                    <a:pt x="47" y="22"/>
                  </a:cubicBezTo>
                  <a:cubicBezTo>
                    <a:pt x="47" y="21"/>
                    <a:pt x="47" y="20"/>
                    <a:pt x="47" y="21"/>
                  </a:cubicBezTo>
                  <a:cubicBezTo>
                    <a:pt x="46" y="21"/>
                    <a:pt x="46" y="21"/>
                    <a:pt x="46" y="21"/>
                  </a:cubicBezTo>
                  <a:cubicBezTo>
                    <a:pt x="46" y="21"/>
                    <a:pt x="46" y="20"/>
                    <a:pt x="47" y="20"/>
                  </a:cubicBezTo>
                  <a:cubicBezTo>
                    <a:pt x="47" y="20"/>
                    <a:pt x="47" y="20"/>
                    <a:pt x="48" y="21"/>
                  </a:cubicBezTo>
                  <a:cubicBezTo>
                    <a:pt x="48" y="21"/>
                    <a:pt x="48" y="21"/>
                    <a:pt x="48" y="21"/>
                  </a:cubicBezTo>
                  <a:cubicBezTo>
                    <a:pt x="49" y="21"/>
                    <a:pt x="49" y="21"/>
                    <a:pt x="49" y="21"/>
                  </a:cubicBezTo>
                  <a:cubicBezTo>
                    <a:pt x="49" y="21"/>
                    <a:pt x="49" y="21"/>
                    <a:pt x="49" y="20"/>
                  </a:cubicBezTo>
                  <a:cubicBezTo>
                    <a:pt x="49" y="20"/>
                    <a:pt x="49" y="20"/>
                    <a:pt x="49" y="20"/>
                  </a:cubicBezTo>
                  <a:cubicBezTo>
                    <a:pt x="48" y="20"/>
                    <a:pt x="47" y="19"/>
                    <a:pt x="48" y="19"/>
                  </a:cubicBezTo>
                  <a:cubicBezTo>
                    <a:pt x="48" y="18"/>
                    <a:pt x="49" y="18"/>
                    <a:pt x="50" y="18"/>
                  </a:cubicBezTo>
                  <a:cubicBezTo>
                    <a:pt x="50" y="19"/>
                    <a:pt x="50" y="19"/>
                    <a:pt x="51" y="19"/>
                  </a:cubicBezTo>
                  <a:cubicBezTo>
                    <a:pt x="51" y="18"/>
                    <a:pt x="51" y="18"/>
                    <a:pt x="51" y="17"/>
                  </a:cubicBezTo>
                  <a:cubicBezTo>
                    <a:pt x="51" y="17"/>
                    <a:pt x="50" y="17"/>
                    <a:pt x="50" y="17"/>
                  </a:cubicBezTo>
                  <a:cubicBezTo>
                    <a:pt x="50" y="17"/>
                    <a:pt x="50" y="17"/>
                    <a:pt x="50" y="17"/>
                  </a:cubicBezTo>
                  <a:cubicBezTo>
                    <a:pt x="49" y="17"/>
                    <a:pt x="50" y="16"/>
                    <a:pt x="51" y="15"/>
                  </a:cubicBezTo>
                  <a:cubicBezTo>
                    <a:pt x="51" y="15"/>
                    <a:pt x="51" y="16"/>
                    <a:pt x="51" y="16"/>
                  </a:cubicBezTo>
                  <a:cubicBezTo>
                    <a:pt x="52" y="17"/>
                    <a:pt x="52" y="17"/>
                    <a:pt x="53" y="17"/>
                  </a:cubicBezTo>
                  <a:cubicBezTo>
                    <a:pt x="53" y="16"/>
                    <a:pt x="53" y="15"/>
                    <a:pt x="53" y="15"/>
                  </a:cubicBezTo>
                  <a:cubicBezTo>
                    <a:pt x="53" y="15"/>
                    <a:pt x="52" y="15"/>
                    <a:pt x="52" y="15"/>
                  </a:cubicBezTo>
                  <a:cubicBezTo>
                    <a:pt x="52" y="15"/>
                    <a:pt x="52" y="15"/>
                    <a:pt x="52" y="15"/>
                  </a:cubicBezTo>
                  <a:cubicBezTo>
                    <a:pt x="51" y="15"/>
                    <a:pt x="51" y="15"/>
                    <a:pt x="51" y="15"/>
                  </a:cubicBezTo>
                  <a:cubicBezTo>
                    <a:pt x="52" y="14"/>
                    <a:pt x="52" y="14"/>
                    <a:pt x="52" y="14"/>
                  </a:cubicBezTo>
                  <a:cubicBezTo>
                    <a:pt x="52" y="14"/>
                    <a:pt x="52" y="14"/>
                    <a:pt x="52" y="13"/>
                  </a:cubicBezTo>
                  <a:cubicBezTo>
                    <a:pt x="53" y="13"/>
                    <a:pt x="53" y="13"/>
                    <a:pt x="54" y="14"/>
                  </a:cubicBezTo>
                  <a:cubicBezTo>
                    <a:pt x="54" y="14"/>
                    <a:pt x="55" y="15"/>
                    <a:pt x="55" y="15"/>
                  </a:cubicBezTo>
                  <a:cubicBezTo>
                    <a:pt x="55" y="15"/>
                    <a:pt x="55" y="15"/>
                    <a:pt x="55" y="14"/>
                  </a:cubicBezTo>
                  <a:cubicBezTo>
                    <a:pt x="55" y="14"/>
                    <a:pt x="55" y="14"/>
                    <a:pt x="55" y="14"/>
                  </a:cubicBezTo>
                  <a:cubicBezTo>
                    <a:pt x="55" y="14"/>
                    <a:pt x="55" y="14"/>
                    <a:pt x="54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5" y="11"/>
                    <a:pt x="55" y="11"/>
                    <a:pt x="55" y="11"/>
                  </a:cubicBezTo>
                  <a:cubicBezTo>
                    <a:pt x="55" y="12"/>
                    <a:pt x="55" y="12"/>
                    <a:pt x="55" y="12"/>
                  </a:cubicBezTo>
                  <a:cubicBezTo>
                    <a:pt x="55" y="12"/>
                    <a:pt x="56" y="12"/>
                    <a:pt x="56" y="12"/>
                  </a:cubicBezTo>
                  <a:cubicBezTo>
                    <a:pt x="56" y="13"/>
                    <a:pt x="57" y="13"/>
                    <a:pt x="57" y="14"/>
                  </a:cubicBezTo>
                  <a:cubicBezTo>
                    <a:pt x="57" y="14"/>
                    <a:pt x="58" y="14"/>
                    <a:pt x="58" y="14"/>
                  </a:cubicBezTo>
                  <a:cubicBezTo>
                    <a:pt x="58" y="14"/>
                    <a:pt x="58" y="14"/>
                    <a:pt x="58" y="13"/>
                  </a:cubicBezTo>
                  <a:cubicBezTo>
                    <a:pt x="58" y="13"/>
                    <a:pt x="58" y="13"/>
                    <a:pt x="58" y="12"/>
                  </a:cubicBezTo>
                  <a:cubicBezTo>
                    <a:pt x="58" y="12"/>
                    <a:pt x="57" y="12"/>
                    <a:pt x="57" y="11"/>
                  </a:cubicBezTo>
                  <a:cubicBezTo>
                    <a:pt x="56" y="10"/>
                    <a:pt x="56" y="10"/>
                    <a:pt x="56" y="10"/>
                  </a:cubicBezTo>
                  <a:cubicBezTo>
                    <a:pt x="56" y="10"/>
                    <a:pt x="56" y="10"/>
                    <a:pt x="56" y="10"/>
                  </a:cubicBezTo>
                  <a:cubicBezTo>
                    <a:pt x="57" y="9"/>
                    <a:pt x="57" y="9"/>
                    <a:pt x="58" y="10"/>
                  </a:cubicBezTo>
                  <a:cubicBezTo>
                    <a:pt x="58" y="10"/>
                    <a:pt x="58" y="10"/>
                    <a:pt x="59" y="10"/>
                  </a:cubicBezTo>
                  <a:cubicBezTo>
                    <a:pt x="59" y="10"/>
                    <a:pt x="59" y="9"/>
                    <a:pt x="59" y="9"/>
                  </a:cubicBezTo>
                  <a:cubicBezTo>
                    <a:pt x="59" y="9"/>
                    <a:pt x="58" y="9"/>
                    <a:pt x="58" y="9"/>
                  </a:cubicBezTo>
                  <a:cubicBezTo>
                    <a:pt x="58" y="9"/>
                    <a:pt x="57" y="8"/>
                    <a:pt x="58" y="8"/>
                  </a:cubicBezTo>
                  <a:cubicBezTo>
                    <a:pt x="58" y="7"/>
                    <a:pt x="58" y="8"/>
                    <a:pt x="59" y="8"/>
                  </a:cubicBezTo>
                  <a:cubicBezTo>
                    <a:pt x="60" y="9"/>
                    <a:pt x="60" y="8"/>
                    <a:pt x="60" y="8"/>
                  </a:cubicBezTo>
                  <a:cubicBezTo>
                    <a:pt x="60" y="7"/>
                    <a:pt x="60" y="7"/>
                    <a:pt x="59" y="7"/>
                  </a:cubicBezTo>
                  <a:cubicBezTo>
                    <a:pt x="59" y="7"/>
                    <a:pt x="58" y="7"/>
                    <a:pt x="59" y="6"/>
                  </a:cubicBezTo>
                  <a:cubicBezTo>
                    <a:pt x="59" y="6"/>
                    <a:pt x="59" y="6"/>
                    <a:pt x="59" y="6"/>
                  </a:cubicBezTo>
                  <a:cubicBezTo>
                    <a:pt x="59" y="5"/>
                    <a:pt x="60" y="5"/>
                    <a:pt x="60" y="6"/>
                  </a:cubicBezTo>
                  <a:cubicBezTo>
                    <a:pt x="61" y="7"/>
                    <a:pt x="61" y="7"/>
                    <a:pt x="61" y="7"/>
                  </a:cubicBezTo>
                  <a:cubicBezTo>
                    <a:pt x="62" y="6"/>
                    <a:pt x="62" y="6"/>
                    <a:pt x="62" y="6"/>
                  </a:cubicBezTo>
                  <a:cubicBezTo>
                    <a:pt x="62" y="5"/>
                    <a:pt x="61" y="5"/>
                    <a:pt x="61" y="5"/>
                  </a:cubicBezTo>
                  <a:cubicBezTo>
                    <a:pt x="61" y="5"/>
                    <a:pt x="61" y="5"/>
                    <a:pt x="61" y="5"/>
                  </a:cubicBezTo>
                  <a:cubicBezTo>
                    <a:pt x="60" y="5"/>
                    <a:pt x="60" y="5"/>
                    <a:pt x="60" y="4"/>
                  </a:cubicBezTo>
                  <a:close/>
                  <a:moveTo>
                    <a:pt x="67" y="7"/>
                  </a:moveTo>
                  <a:cubicBezTo>
                    <a:pt x="67" y="7"/>
                    <a:pt x="67" y="7"/>
                    <a:pt x="67" y="8"/>
                  </a:cubicBezTo>
                  <a:cubicBezTo>
                    <a:pt x="67" y="8"/>
                    <a:pt x="67" y="9"/>
                    <a:pt x="67" y="9"/>
                  </a:cubicBezTo>
                  <a:cubicBezTo>
                    <a:pt x="68" y="9"/>
                    <a:pt x="68" y="10"/>
                    <a:pt x="69" y="9"/>
                  </a:cubicBezTo>
                  <a:cubicBezTo>
                    <a:pt x="70" y="9"/>
                    <a:pt x="70" y="9"/>
                    <a:pt x="70" y="8"/>
                  </a:cubicBezTo>
                  <a:cubicBezTo>
                    <a:pt x="70" y="6"/>
                    <a:pt x="69" y="6"/>
                    <a:pt x="68" y="6"/>
                  </a:cubicBezTo>
                  <a:cubicBezTo>
                    <a:pt x="68" y="6"/>
                    <a:pt x="68" y="6"/>
                    <a:pt x="67" y="6"/>
                  </a:cubicBezTo>
                  <a:cubicBezTo>
                    <a:pt x="67" y="6"/>
                    <a:pt x="67" y="6"/>
                    <a:pt x="67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1" name="Freeform 428"/>
            <p:cNvSpPr>
              <a:spLocks noEditPoints="1"/>
            </p:cNvSpPr>
            <p:nvPr/>
          </p:nvSpPr>
          <p:spPr bwMode="auto">
            <a:xfrm>
              <a:off x="2118" y="3965"/>
              <a:ext cx="149" cy="76"/>
            </a:xfrm>
            <a:custGeom>
              <a:avLst/>
              <a:gdLst>
                <a:gd name="T0" fmla="*/ 81 w 118"/>
                <a:gd name="T1" fmla="*/ 10 h 60"/>
                <a:gd name="T2" fmla="*/ 58 w 118"/>
                <a:gd name="T3" fmla="*/ 20 h 60"/>
                <a:gd name="T4" fmla="*/ 21 w 118"/>
                <a:gd name="T5" fmla="*/ 35 h 60"/>
                <a:gd name="T6" fmla="*/ 0 w 118"/>
                <a:gd name="T7" fmla="*/ 45 h 60"/>
                <a:gd name="T8" fmla="*/ 9 w 118"/>
                <a:gd name="T9" fmla="*/ 60 h 60"/>
                <a:gd name="T10" fmla="*/ 23 w 118"/>
                <a:gd name="T11" fmla="*/ 56 h 60"/>
                <a:gd name="T12" fmla="*/ 113 w 118"/>
                <a:gd name="T13" fmla="*/ 19 h 60"/>
                <a:gd name="T14" fmla="*/ 117 w 118"/>
                <a:gd name="T15" fmla="*/ 15 h 60"/>
                <a:gd name="T16" fmla="*/ 95 w 118"/>
                <a:gd name="T17" fmla="*/ 5 h 60"/>
                <a:gd name="T18" fmla="*/ 107 w 118"/>
                <a:gd name="T19" fmla="*/ 4 h 60"/>
                <a:gd name="T20" fmla="*/ 109 w 118"/>
                <a:gd name="T21" fmla="*/ 4 h 60"/>
                <a:gd name="T22" fmla="*/ 108 w 118"/>
                <a:gd name="T23" fmla="*/ 2 h 60"/>
                <a:gd name="T24" fmla="*/ 105 w 118"/>
                <a:gd name="T25" fmla="*/ 22 h 60"/>
                <a:gd name="T26" fmla="*/ 6 w 118"/>
                <a:gd name="T27" fmla="*/ 57 h 60"/>
                <a:gd name="T28" fmla="*/ 4 w 118"/>
                <a:gd name="T29" fmla="*/ 44 h 60"/>
                <a:gd name="T30" fmla="*/ 7 w 118"/>
                <a:gd name="T31" fmla="*/ 41 h 60"/>
                <a:gd name="T32" fmla="*/ 8 w 118"/>
                <a:gd name="T33" fmla="*/ 40 h 60"/>
                <a:gd name="T34" fmla="*/ 11 w 118"/>
                <a:gd name="T35" fmla="*/ 40 h 60"/>
                <a:gd name="T36" fmla="*/ 14 w 118"/>
                <a:gd name="T37" fmla="*/ 40 h 60"/>
                <a:gd name="T38" fmla="*/ 15 w 118"/>
                <a:gd name="T39" fmla="*/ 40 h 60"/>
                <a:gd name="T40" fmla="*/ 17 w 118"/>
                <a:gd name="T41" fmla="*/ 37 h 60"/>
                <a:gd name="T42" fmla="*/ 19 w 118"/>
                <a:gd name="T43" fmla="*/ 36 h 60"/>
                <a:gd name="T44" fmla="*/ 21 w 118"/>
                <a:gd name="T45" fmla="*/ 37 h 60"/>
                <a:gd name="T46" fmla="*/ 24 w 118"/>
                <a:gd name="T47" fmla="*/ 38 h 60"/>
                <a:gd name="T48" fmla="*/ 26 w 118"/>
                <a:gd name="T49" fmla="*/ 35 h 60"/>
                <a:gd name="T50" fmla="*/ 28 w 118"/>
                <a:gd name="T51" fmla="*/ 34 h 60"/>
                <a:gd name="T52" fmla="*/ 30 w 118"/>
                <a:gd name="T53" fmla="*/ 35 h 60"/>
                <a:gd name="T54" fmla="*/ 32 w 118"/>
                <a:gd name="T55" fmla="*/ 33 h 60"/>
                <a:gd name="T56" fmla="*/ 34 w 118"/>
                <a:gd name="T57" fmla="*/ 31 h 60"/>
                <a:gd name="T58" fmla="*/ 38 w 118"/>
                <a:gd name="T59" fmla="*/ 33 h 60"/>
                <a:gd name="T60" fmla="*/ 39 w 118"/>
                <a:gd name="T61" fmla="*/ 31 h 60"/>
                <a:gd name="T62" fmla="*/ 43 w 118"/>
                <a:gd name="T63" fmla="*/ 28 h 60"/>
                <a:gd name="T64" fmla="*/ 46 w 118"/>
                <a:gd name="T65" fmla="*/ 26 h 60"/>
                <a:gd name="T66" fmla="*/ 48 w 118"/>
                <a:gd name="T67" fmla="*/ 27 h 60"/>
                <a:gd name="T68" fmla="*/ 49 w 118"/>
                <a:gd name="T69" fmla="*/ 25 h 60"/>
                <a:gd name="T70" fmla="*/ 53 w 118"/>
                <a:gd name="T71" fmla="*/ 25 h 60"/>
                <a:gd name="T72" fmla="*/ 56 w 118"/>
                <a:gd name="T73" fmla="*/ 22 h 60"/>
                <a:gd name="T74" fmla="*/ 59 w 118"/>
                <a:gd name="T75" fmla="*/ 27 h 60"/>
                <a:gd name="T76" fmla="*/ 57 w 118"/>
                <a:gd name="T77" fmla="*/ 21 h 60"/>
                <a:gd name="T78" fmla="*/ 61 w 118"/>
                <a:gd name="T79" fmla="*/ 21 h 60"/>
                <a:gd name="T80" fmla="*/ 63 w 118"/>
                <a:gd name="T81" fmla="*/ 21 h 60"/>
                <a:gd name="T82" fmla="*/ 66 w 118"/>
                <a:gd name="T83" fmla="*/ 20 h 60"/>
                <a:gd name="T84" fmla="*/ 68 w 118"/>
                <a:gd name="T85" fmla="*/ 17 h 60"/>
                <a:gd name="T86" fmla="*/ 70 w 118"/>
                <a:gd name="T87" fmla="*/ 18 h 60"/>
                <a:gd name="T88" fmla="*/ 72 w 118"/>
                <a:gd name="T89" fmla="*/ 18 h 60"/>
                <a:gd name="T90" fmla="*/ 73 w 118"/>
                <a:gd name="T91" fmla="*/ 14 h 60"/>
                <a:gd name="T92" fmla="*/ 75 w 118"/>
                <a:gd name="T93" fmla="*/ 14 h 60"/>
                <a:gd name="T94" fmla="*/ 78 w 118"/>
                <a:gd name="T95" fmla="*/ 15 h 60"/>
                <a:gd name="T96" fmla="*/ 80 w 118"/>
                <a:gd name="T97" fmla="*/ 14 h 60"/>
                <a:gd name="T98" fmla="*/ 81 w 118"/>
                <a:gd name="T99" fmla="*/ 13 h 60"/>
                <a:gd name="T100" fmla="*/ 82 w 118"/>
                <a:gd name="T101" fmla="*/ 11 h 60"/>
                <a:gd name="T102" fmla="*/ 86 w 118"/>
                <a:gd name="T103" fmla="*/ 10 h 60"/>
                <a:gd name="T104" fmla="*/ 89 w 118"/>
                <a:gd name="T105" fmla="*/ 9 h 60"/>
                <a:gd name="T106" fmla="*/ 91 w 118"/>
                <a:gd name="T107" fmla="*/ 9 h 60"/>
                <a:gd name="T108" fmla="*/ 92 w 118"/>
                <a:gd name="T109" fmla="*/ 7 h 60"/>
                <a:gd name="T110" fmla="*/ 95 w 118"/>
                <a:gd name="T111" fmla="*/ 10 h 60"/>
                <a:gd name="T112" fmla="*/ 95 w 118"/>
                <a:gd name="T113" fmla="*/ 6 h 60"/>
                <a:gd name="T114" fmla="*/ 99 w 118"/>
                <a:gd name="T115" fmla="*/ 6 h 60"/>
                <a:gd name="T116" fmla="*/ 101 w 118"/>
                <a:gd name="T117" fmla="*/ 4 h 60"/>
                <a:gd name="T118" fmla="*/ 104 w 118"/>
                <a:gd name="T119" fmla="*/ 4 h 60"/>
                <a:gd name="T120" fmla="*/ 108 w 118"/>
                <a:gd name="T121" fmla="*/ 10 h 60"/>
                <a:gd name="T122" fmla="*/ 109 w 118"/>
                <a:gd name="T123" fmla="*/ 8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18" h="60">
                  <a:moveTo>
                    <a:pt x="95" y="5"/>
                  </a:moveTo>
                  <a:cubicBezTo>
                    <a:pt x="94" y="5"/>
                    <a:pt x="94" y="5"/>
                    <a:pt x="94" y="5"/>
                  </a:cubicBezTo>
                  <a:cubicBezTo>
                    <a:pt x="94" y="5"/>
                    <a:pt x="93" y="6"/>
                    <a:pt x="90" y="7"/>
                  </a:cubicBezTo>
                  <a:cubicBezTo>
                    <a:pt x="86" y="8"/>
                    <a:pt x="83" y="9"/>
                    <a:pt x="83" y="10"/>
                  </a:cubicBezTo>
                  <a:cubicBezTo>
                    <a:pt x="83" y="10"/>
                    <a:pt x="82" y="10"/>
                    <a:pt x="81" y="10"/>
                  </a:cubicBezTo>
                  <a:cubicBezTo>
                    <a:pt x="81" y="10"/>
                    <a:pt x="81" y="10"/>
                    <a:pt x="80" y="11"/>
                  </a:cubicBezTo>
                  <a:cubicBezTo>
                    <a:pt x="80" y="11"/>
                    <a:pt x="80" y="11"/>
                    <a:pt x="79" y="11"/>
                  </a:cubicBezTo>
                  <a:cubicBezTo>
                    <a:pt x="78" y="12"/>
                    <a:pt x="71" y="14"/>
                    <a:pt x="69" y="15"/>
                  </a:cubicBezTo>
                  <a:cubicBezTo>
                    <a:pt x="68" y="16"/>
                    <a:pt x="67" y="16"/>
                    <a:pt x="65" y="17"/>
                  </a:cubicBezTo>
                  <a:cubicBezTo>
                    <a:pt x="60" y="20"/>
                    <a:pt x="59" y="20"/>
                    <a:pt x="58" y="20"/>
                  </a:cubicBezTo>
                  <a:cubicBezTo>
                    <a:pt x="57" y="21"/>
                    <a:pt x="57" y="21"/>
                    <a:pt x="57" y="21"/>
                  </a:cubicBezTo>
                  <a:cubicBezTo>
                    <a:pt x="56" y="21"/>
                    <a:pt x="40" y="27"/>
                    <a:pt x="39" y="27"/>
                  </a:cubicBezTo>
                  <a:cubicBezTo>
                    <a:pt x="38" y="28"/>
                    <a:pt x="37" y="28"/>
                    <a:pt x="35" y="29"/>
                  </a:cubicBezTo>
                  <a:cubicBezTo>
                    <a:pt x="34" y="29"/>
                    <a:pt x="33" y="30"/>
                    <a:pt x="32" y="30"/>
                  </a:cubicBezTo>
                  <a:cubicBezTo>
                    <a:pt x="30" y="32"/>
                    <a:pt x="24" y="34"/>
                    <a:pt x="21" y="35"/>
                  </a:cubicBezTo>
                  <a:cubicBezTo>
                    <a:pt x="20" y="35"/>
                    <a:pt x="18" y="36"/>
                    <a:pt x="17" y="36"/>
                  </a:cubicBezTo>
                  <a:cubicBezTo>
                    <a:pt x="15" y="37"/>
                    <a:pt x="12" y="37"/>
                    <a:pt x="8" y="39"/>
                  </a:cubicBezTo>
                  <a:cubicBezTo>
                    <a:pt x="8" y="39"/>
                    <a:pt x="7" y="39"/>
                    <a:pt x="6" y="39"/>
                  </a:cubicBezTo>
                  <a:cubicBezTo>
                    <a:pt x="2" y="40"/>
                    <a:pt x="2" y="40"/>
                    <a:pt x="1" y="44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1" y="47"/>
                    <a:pt x="1" y="47"/>
                    <a:pt x="1" y="47"/>
                  </a:cubicBezTo>
                  <a:cubicBezTo>
                    <a:pt x="2" y="52"/>
                    <a:pt x="4" y="57"/>
                    <a:pt x="4" y="58"/>
                  </a:cubicBezTo>
                  <a:cubicBezTo>
                    <a:pt x="4" y="58"/>
                    <a:pt x="5" y="58"/>
                    <a:pt x="5" y="59"/>
                  </a:cubicBezTo>
                  <a:cubicBezTo>
                    <a:pt x="6" y="60"/>
                    <a:pt x="7" y="60"/>
                    <a:pt x="8" y="60"/>
                  </a:cubicBezTo>
                  <a:cubicBezTo>
                    <a:pt x="8" y="60"/>
                    <a:pt x="9" y="60"/>
                    <a:pt x="9" y="60"/>
                  </a:cubicBezTo>
                  <a:cubicBezTo>
                    <a:pt x="10" y="60"/>
                    <a:pt x="10" y="60"/>
                    <a:pt x="10" y="60"/>
                  </a:cubicBezTo>
                  <a:cubicBezTo>
                    <a:pt x="11" y="60"/>
                    <a:pt x="11" y="60"/>
                    <a:pt x="11" y="60"/>
                  </a:cubicBezTo>
                  <a:cubicBezTo>
                    <a:pt x="11" y="60"/>
                    <a:pt x="12" y="60"/>
                    <a:pt x="12" y="60"/>
                  </a:cubicBezTo>
                  <a:cubicBezTo>
                    <a:pt x="13" y="60"/>
                    <a:pt x="14" y="59"/>
                    <a:pt x="15" y="59"/>
                  </a:cubicBezTo>
                  <a:cubicBezTo>
                    <a:pt x="16" y="58"/>
                    <a:pt x="20" y="57"/>
                    <a:pt x="23" y="56"/>
                  </a:cubicBezTo>
                  <a:cubicBezTo>
                    <a:pt x="26" y="55"/>
                    <a:pt x="29" y="53"/>
                    <a:pt x="30" y="53"/>
                  </a:cubicBezTo>
                  <a:cubicBezTo>
                    <a:pt x="55" y="42"/>
                    <a:pt x="80" y="32"/>
                    <a:pt x="105" y="23"/>
                  </a:cubicBezTo>
                  <a:cubicBezTo>
                    <a:pt x="107" y="22"/>
                    <a:pt x="109" y="21"/>
                    <a:pt x="109" y="21"/>
                  </a:cubicBezTo>
                  <a:cubicBezTo>
                    <a:pt x="109" y="21"/>
                    <a:pt x="110" y="20"/>
                    <a:pt x="111" y="20"/>
                  </a:cubicBezTo>
                  <a:cubicBezTo>
                    <a:pt x="112" y="20"/>
                    <a:pt x="113" y="19"/>
                    <a:pt x="113" y="19"/>
                  </a:cubicBezTo>
                  <a:cubicBezTo>
                    <a:pt x="114" y="19"/>
                    <a:pt x="115" y="18"/>
                    <a:pt x="115" y="18"/>
                  </a:cubicBezTo>
                  <a:cubicBezTo>
                    <a:pt x="115" y="18"/>
                    <a:pt x="116" y="17"/>
                    <a:pt x="116" y="17"/>
                  </a:cubicBezTo>
                  <a:cubicBezTo>
                    <a:pt x="116" y="17"/>
                    <a:pt x="116" y="17"/>
                    <a:pt x="116" y="17"/>
                  </a:cubicBezTo>
                  <a:cubicBezTo>
                    <a:pt x="116" y="17"/>
                    <a:pt x="116" y="17"/>
                    <a:pt x="117" y="17"/>
                  </a:cubicBezTo>
                  <a:cubicBezTo>
                    <a:pt x="117" y="17"/>
                    <a:pt x="117" y="16"/>
                    <a:pt x="117" y="15"/>
                  </a:cubicBezTo>
                  <a:cubicBezTo>
                    <a:pt x="118" y="14"/>
                    <a:pt x="118" y="14"/>
                    <a:pt x="117" y="12"/>
                  </a:cubicBezTo>
                  <a:cubicBezTo>
                    <a:pt x="116" y="9"/>
                    <a:pt x="114" y="3"/>
                    <a:pt x="112" y="1"/>
                  </a:cubicBezTo>
                  <a:cubicBezTo>
                    <a:pt x="111" y="1"/>
                    <a:pt x="109" y="0"/>
                    <a:pt x="108" y="1"/>
                  </a:cubicBezTo>
                  <a:cubicBezTo>
                    <a:pt x="106" y="1"/>
                    <a:pt x="102" y="2"/>
                    <a:pt x="98" y="4"/>
                  </a:cubicBezTo>
                  <a:cubicBezTo>
                    <a:pt x="96" y="5"/>
                    <a:pt x="95" y="5"/>
                    <a:pt x="95" y="5"/>
                  </a:cubicBezTo>
                  <a:cubicBezTo>
                    <a:pt x="95" y="5"/>
                    <a:pt x="95" y="5"/>
                    <a:pt x="95" y="5"/>
                  </a:cubicBezTo>
                  <a:close/>
                  <a:moveTo>
                    <a:pt x="104" y="2"/>
                  </a:moveTo>
                  <a:cubicBezTo>
                    <a:pt x="104" y="2"/>
                    <a:pt x="104" y="2"/>
                    <a:pt x="104" y="2"/>
                  </a:cubicBezTo>
                  <a:cubicBezTo>
                    <a:pt x="105" y="2"/>
                    <a:pt x="105" y="2"/>
                    <a:pt x="106" y="3"/>
                  </a:cubicBezTo>
                  <a:cubicBezTo>
                    <a:pt x="106" y="4"/>
                    <a:pt x="106" y="4"/>
                    <a:pt x="107" y="4"/>
                  </a:cubicBezTo>
                  <a:cubicBezTo>
                    <a:pt x="107" y="4"/>
                    <a:pt x="107" y="4"/>
                    <a:pt x="107" y="3"/>
                  </a:cubicBezTo>
                  <a:cubicBezTo>
                    <a:pt x="107" y="3"/>
                    <a:pt x="107" y="3"/>
                    <a:pt x="107" y="3"/>
                  </a:cubicBezTo>
                  <a:cubicBezTo>
                    <a:pt x="107" y="2"/>
                    <a:pt x="107" y="2"/>
                    <a:pt x="107" y="2"/>
                  </a:cubicBezTo>
                  <a:cubicBezTo>
                    <a:pt x="107" y="2"/>
                    <a:pt x="107" y="2"/>
                    <a:pt x="108" y="3"/>
                  </a:cubicBezTo>
                  <a:cubicBezTo>
                    <a:pt x="108" y="4"/>
                    <a:pt x="109" y="5"/>
                    <a:pt x="109" y="4"/>
                  </a:cubicBezTo>
                  <a:cubicBezTo>
                    <a:pt x="109" y="4"/>
                    <a:pt x="109" y="4"/>
                    <a:pt x="109" y="4"/>
                  </a:cubicBezTo>
                  <a:cubicBezTo>
                    <a:pt x="109" y="4"/>
                    <a:pt x="109" y="4"/>
                    <a:pt x="109" y="3"/>
                  </a:cubicBezTo>
                  <a:cubicBezTo>
                    <a:pt x="109" y="3"/>
                    <a:pt x="109" y="3"/>
                    <a:pt x="109" y="3"/>
                  </a:cubicBezTo>
                  <a:cubicBezTo>
                    <a:pt x="109" y="2"/>
                    <a:pt x="108" y="2"/>
                    <a:pt x="108" y="2"/>
                  </a:cubicBezTo>
                  <a:cubicBezTo>
                    <a:pt x="108" y="2"/>
                    <a:pt x="108" y="2"/>
                    <a:pt x="108" y="2"/>
                  </a:cubicBezTo>
                  <a:cubicBezTo>
                    <a:pt x="108" y="2"/>
                    <a:pt x="110" y="2"/>
                    <a:pt x="111" y="2"/>
                  </a:cubicBezTo>
                  <a:cubicBezTo>
                    <a:pt x="113" y="3"/>
                    <a:pt x="116" y="13"/>
                    <a:pt x="116" y="15"/>
                  </a:cubicBezTo>
                  <a:cubicBezTo>
                    <a:pt x="116" y="16"/>
                    <a:pt x="115" y="17"/>
                    <a:pt x="111" y="19"/>
                  </a:cubicBezTo>
                  <a:cubicBezTo>
                    <a:pt x="110" y="19"/>
                    <a:pt x="108" y="20"/>
                    <a:pt x="108" y="20"/>
                  </a:cubicBezTo>
                  <a:cubicBezTo>
                    <a:pt x="108" y="20"/>
                    <a:pt x="106" y="21"/>
                    <a:pt x="105" y="22"/>
                  </a:cubicBezTo>
                  <a:cubicBezTo>
                    <a:pt x="77" y="31"/>
                    <a:pt x="50" y="44"/>
                    <a:pt x="23" y="55"/>
                  </a:cubicBezTo>
                  <a:cubicBezTo>
                    <a:pt x="20" y="56"/>
                    <a:pt x="17" y="57"/>
                    <a:pt x="15" y="58"/>
                  </a:cubicBezTo>
                  <a:cubicBezTo>
                    <a:pt x="13" y="59"/>
                    <a:pt x="13" y="59"/>
                    <a:pt x="11" y="59"/>
                  </a:cubicBezTo>
                  <a:cubicBezTo>
                    <a:pt x="10" y="59"/>
                    <a:pt x="8" y="59"/>
                    <a:pt x="7" y="59"/>
                  </a:cubicBezTo>
                  <a:cubicBezTo>
                    <a:pt x="7" y="59"/>
                    <a:pt x="6" y="58"/>
                    <a:pt x="6" y="57"/>
                  </a:cubicBezTo>
                  <a:cubicBezTo>
                    <a:pt x="5" y="56"/>
                    <a:pt x="4" y="52"/>
                    <a:pt x="2" y="47"/>
                  </a:cubicBezTo>
                  <a:cubicBezTo>
                    <a:pt x="2" y="45"/>
                    <a:pt x="2" y="45"/>
                    <a:pt x="2" y="44"/>
                  </a:cubicBezTo>
                  <a:cubicBezTo>
                    <a:pt x="2" y="43"/>
                    <a:pt x="3" y="42"/>
                    <a:pt x="3" y="42"/>
                  </a:cubicBezTo>
                  <a:cubicBezTo>
                    <a:pt x="3" y="42"/>
                    <a:pt x="3" y="42"/>
                    <a:pt x="4" y="43"/>
                  </a:cubicBezTo>
                  <a:cubicBezTo>
                    <a:pt x="4" y="43"/>
                    <a:pt x="4" y="44"/>
                    <a:pt x="4" y="44"/>
                  </a:cubicBezTo>
                  <a:cubicBezTo>
                    <a:pt x="5" y="44"/>
                    <a:pt x="5" y="44"/>
                    <a:pt x="5" y="43"/>
                  </a:cubicBezTo>
                  <a:cubicBezTo>
                    <a:pt x="5" y="42"/>
                    <a:pt x="5" y="41"/>
                    <a:pt x="5" y="41"/>
                  </a:cubicBezTo>
                  <a:cubicBezTo>
                    <a:pt x="5" y="41"/>
                    <a:pt x="6" y="41"/>
                    <a:pt x="6" y="41"/>
                  </a:cubicBezTo>
                  <a:cubicBezTo>
                    <a:pt x="6" y="41"/>
                    <a:pt x="6" y="40"/>
                    <a:pt x="6" y="40"/>
                  </a:cubicBezTo>
                  <a:cubicBezTo>
                    <a:pt x="7" y="40"/>
                    <a:pt x="7" y="40"/>
                    <a:pt x="7" y="41"/>
                  </a:cubicBezTo>
                  <a:cubicBezTo>
                    <a:pt x="7" y="42"/>
                    <a:pt x="8" y="43"/>
                    <a:pt x="8" y="43"/>
                  </a:cubicBezTo>
                  <a:cubicBezTo>
                    <a:pt x="8" y="43"/>
                    <a:pt x="8" y="43"/>
                    <a:pt x="8" y="43"/>
                  </a:cubicBezTo>
                  <a:cubicBezTo>
                    <a:pt x="8" y="43"/>
                    <a:pt x="8" y="43"/>
                    <a:pt x="8" y="43"/>
                  </a:cubicBezTo>
                  <a:cubicBezTo>
                    <a:pt x="8" y="42"/>
                    <a:pt x="8" y="42"/>
                    <a:pt x="8" y="41"/>
                  </a:cubicBezTo>
                  <a:cubicBezTo>
                    <a:pt x="8" y="40"/>
                    <a:pt x="8" y="40"/>
                    <a:pt x="8" y="40"/>
                  </a:cubicBezTo>
                  <a:cubicBezTo>
                    <a:pt x="9" y="40"/>
                    <a:pt x="9" y="40"/>
                    <a:pt x="9" y="40"/>
                  </a:cubicBezTo>
                  <a:cubicBezTo>
                    <a:pt x="9" y="39"/>
                    <a:pt x="10" y="39"/>
                    <a:pt x="10" y="39"/>
                  </a:cubicBezTo>
                  <a:cubicBezTo>
                    <a:pt x="10" y="39"/>
                    <a:pt x="10" y="40"/>
                    <a:pt x="10" y="40"/>
                  </a:cubicBezTo>
                  <a:cubicBezTo>
                    <a:pt x="11" y="41"/>
                    <a:pt x="11" y="41"/>
                    <a:pt x="11" y="41"/>
                  </a:cubicBezTo>
                  <a:cubicBezTo>
                    <a:pt x="12" y="41"/>
                    <a:pt x="12" y="41"/>
                    <a:pt x="11" y="40"/>
                  </a:cubicBezTo>
                  <a:cubicBezTo>
                    <a:pt x="11" y="39"/>
                    <a:pt x="11" y="39"/>
                    <a:pt x="12" y="39"/>
                  </a:cubicBezTo>
                  <a:cubicBezTo>
                    <a:pt x="12" y="39"/>
                    <a:pt x="12" y="39"/>
                    <a:pt x="13" y="40"/>
                  </a:cubicBezTo>
                  <a:cubicBezTo>
                    <a:pt x="13" y="40"/>
                    <a:pt x="13" y="41"/>
                    <a:pt x="13" y="41"/>
                  </a:cubicBezTo>
                  <a:cubicBezTo>
                    <a:pt x="14" y="41"/>
                    <a:pt x="14" y="41"/>
                    <a:pt x="14" y="40"/>
                  </a:cubicBezTo>
                  <a:cubicBezTo>
                    <a:pt x="14" y="40"/>
                    <a:pt x="14" y="40"/>
                    <a:pt x="14" y="40"/>
                  </a:cubicBezTo>
                  <a:cubicBezTo>
                    <a:pt x="14" y="39"/>
                    <a:pt x="14" y="39"/>
                    <a:pt x="14" y="39"/>
                  </a:cubicBezTo>
                  <a:cubicBezTo>
                    <a:pt x="14" y="38"/>
                    <a:pt x="14" y="38"/>
                    <a:pt x="14" y="38"/>
                  </a:cubicBezTo>
                  <a:cubicBezTo>
                    <a:pt x="14" y="38"/>
                    <a:pt x="15" y="38"/>
                    <a:pt x="15" y="38"/>
                  </a:cubicBezTo>
                  <a:cubicBezTo>
                    <a:pt x="15" y="38"/>
                    <a:pt x="15" y="39"/>
                    <a:pt x="15" y="39"/>
                  </a:cubicBezTo>
                  <a:cubicBezTo>
                    <a:pt x="15" y="39"/>
                    <a:pt x="15" y="40"/>
                    <a:pt x="15" y="40"/>
                  </a:cubicBezTo>
                  <a:cubicBezTo>
                    <a:pt x="16" y="40"/>
                    <a:pt x="16" y="40"/>
                    <a:pt x="16" y="40"/>
                  </a:cubicBezTo>
                  <a:cubicBezTo>
                    <a:pt x="16" y="40"/>
                    <a:pt x="16" y="41"/>
                    <a:pt x="17" y="40"/>
                  </a:cubicBezTo>
                  <a:cubicBezTo>
                    <a:pt x="17" y="40"/>
                    <a:pt x="17" y="40"/>
                    <a:pt x="16" y="39"/>
                  </a:cubicBezTo>
                  <a:cubicBezTo>
                    <a:pt x="16" y="38"/>
                    <a:pt x="16" y="38"/>
                    <a:pt x="16" y="37"/>
                  </a:cubicBezTo>
                  <a:cubicBezTo>
                    <a:pt x="16" y="37"/>
                    <a:pt x="17" y="37"/>
                    <a:pt x="17" y="37"/>
                  </a:cubicBezTo>
                  <a:cubicBezTo>
                    <a:pt x="17" y="37"/>
                    <a:pt x="18" y="38"/>
                    <a:pt x="18" y="38"/>
                  </a:cubicBezTo>
                  <a:cubicBezTo>
                    <a:pt x="18" y="39"/>
                    <a:pt x="18" y="39"/>
                    <a:pt x="18" y="40"/>
                  </a:cubicBezTo>
                  <a:cubicBezTo>
                    <a:pt x="19" y="40"/>
                    <a:pt x="19" y="41"/>
                    <a:pt x="19" y="41"/>
                  </a:cubicBezTo>
                  <a:cubicBezTo>
                    <a:pt x="20" y="41"/>
                    <a:pt x="20" y="40"/>
                    <a:pt x="19" y="38"/>
                  </a:cubicBezTo>
                  <a:cubicBezTo>
                    <a:pt x="19" y="37"/>
                    <a:pt x="18" y="36"/>
                    <a:pt x="19" y="36"/>
                  </a:cubicBezTo>
                  <a:cubicBezTo>
                    <a:pt x="19" y="36"/>
                    <a:pt x="19" y="36"/>
                    <a:pt x="19" y="36"/>
                  </a:cubicBezTo>
                  <a:cubicBezTo>
                    <a:pt x="20" y="36"/>
                    <a:pt x="20" y="37"/>
                    <a:pt x="21" y="38"/>
                  </a:cubicBezTo>
                  <a:cubicBezTo>
                    <a:pt x="21" y="39"/>
                    <a:pt x="21" y="39"/>
                    <a:pt x="22" y="39"/>
                  </a:cubicBezTo>
                  <a:cubicBezTo>
                    <a:pt x="22" y="39"/>
                    <a:pt x="23" y="38"/>
                    <a:pt x="22" y="38"/>
                  </a:cubicBezTo>
                  <a:cubicBezTo>
                    <a:pt x="22" y="38"/>
                    <a:pt x="22" y="37"/>
                    <a:pt x="21" y="37"/>
                  </a:cubicBezTo>
                  <a:cubicBezTo>
                    <a:pt x="21" y="36"/>
                    <a:pt x="21" y="36"/>
                    <a:pt x="21" y="36"/>
                  </a:cubicBezTo>
                  <a:cubicBezTo>
                    <a:pt x="22" y="35"/>
                    <a:pt x="22" y="35"/>
                    <a:pt x="22" y="35"/>
                  </a:cubicBezTo>
                  <a:cubicBezTo>
                    <a:pt x="23" y="35"/>
                    <a:pt x="23" y="35"/>
                    <a:pt x="23" y="35"/>
                  </a:cubicBezTo>
                  <a:cubicBezTo>
                    <a:pt x="23" y="36"/>
                    <a:pt x="23" y="36"/>
                    <a:pt x="23" y="36"/>
                  </a:cubicBezTo>
                  <a:cubicBezTo>
                    <a:pt x="23" y="37"/>
                    <a:pt x="23" y="37"/>
                    <a:pt x="24" y="38"/>
                  </a:cubicBezTo>
                  <a:cubicBezTo>
                    <a:pt x="24" y="38"/>
                    <a:pt x="24" y="38"/>
                    <a:pt x="25" y="37"/>
                  </a:cubicBezTo>
                  <a:cubicBezTo>
                    <a:pt x="25" y="37"/>
                    <a:pt x="24" y="36"/>
                    <a:pt x="24" y="36"/>
                  </a:cubicBezTo>
                  <a:cubicBezTo>
                    <a:pt x="24" y="36"/>
                    <a:pt x="24" y="36"/>
                    <a:pt x="24" y="36"/>
                  </a:cubicBezTo>
                  <a:cubicBezTo>
                    <a:pt x="24" y="35"/>
                    <a:pt x="24" y="35"/>
                    <a:pt x="25" y="35"/>
                  </a:cubicBezTo>
                  <a:cubicBezTo>
                    <a:pt x="25" y="35"/>
                    <a:pt x="26" y="35"/>
                    <a:pt x="26" y="35"/>
                  </a:cubicBezTo>
                  <a:cubicBezTo>
                    <a:pt x="26" y="36"/>
                    <a:pt x="26" y="36"/>
                    <a:pt x="27" y="36"/>
                  </a:cubicBezTo>
                  <a:cubicBezTo>
                    <a:pt x="27" y="37"/>
                    <a:pt x="27" y="37"/>
                    <a:pt x="27" y="36"/>
                  </a:cubicBezTo>
                  <a:cubicBezTo>
                    <a:pt x="28" y="36"/>
                    <a:pt x="28" y="36"/>
                    <a:pt x="27" y="34"/>
                  </a:cubicBezTo>
                  <a:cubicBezTo>
                    <a:pt x="26" y="34"/>
                    <a:pt x="26" y="34"/>
                    <a:pt x="27" y="34"/>
                  </a:cubicBezTo>
                  <a:cubicBezTo>
                    <a:pt x="28" y="33"/>
                    <a:pt x="28" y="33"/>
                    <a:pt x="28" y="34"/>
                  </a:cubicBezTo>
                  <a:cubicBezTo>
                    <a:pt x="28" y="34"/>
                    <a:pt x="28" y="34"/>
                    <a:pt x="28" y="35"/>
                  </a:cubicBezTo>
                  <a:cubicBezTo>
                    <a:pt x="28" y="35"/>
                    <a:pt x="29" y="36"/>
                    <a:pt x="29" y="36"/>
                  </a:cubicBezTo>
                  <a:cubicBezTo>
                    <a:pt x="29" y="35"/>
                    <a:pt x="30" y="35"/>
                    <a:pt x="30" y="35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30" y="35"/>
                    <a:pt x="29" y="35"/>
                    <a:pt x="30" y="35"/>
                  </a:cubicBezTo>
                  <a:cubicBezTo>
                    <a:pt x="30" y="34"/>
                    <a:pt x="30" y="34"/>
                    <a:pt x="29" y="34"/>
                  </a:cubicBezTo>
                  <a:cubicBezTo>
                    <a:pt x="29" y="33"/>
                    <a:pt x="29" y="33"/>
                    <a:pt x="30" y="32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32" y="33"/>
                    <a:pt x="32" y="33"/>
                    <a:pt x="32" y="33"/>
                  </a:cubicBezTo>
                  <a:cubicBezTo>
                    <a:pt x="32" y="33"/>
                    <a:pt x="32" y="33"/>
                    <a:pt x="32" y="33"/>
                  </a:cubicBezTo>
                  <a:cubicBezTo>
                    <a:pt x="32" y="33"/>
                    <a:pt x="33" y="33"/>
                    <a:pt x="33" y="33"/>
                  </a:cubicBezTo>
                  <a:cubicBezTo>
                    <a:pt x="33" y="33"/>
                    <a:pt x="33" y="33"/>
                    <a:pt x="33" y="32"/>
                  </a:cubicBezTo>
                  <a:cubicBezTo>
                    <a:pt x="33" y="32"/>
                    <a:pt x="33" y="32"/>
                    <a:pt x="33" y="32"/>
                  </a:cubicBezTo>
                  <a:cubicBezTo>
                    <a:pt x="32" y="32"/>
                    <a:pt x="32" y="31"/>
                    <a:pt x="32" y="31"/>
                  </a:cubicBezTo>
                  <a:cubicBezTo>
                    <a:pt x="32" y="31"/>
                    <a:pt x="33" y="31"/>
                    <a:pt x="34" y="31"/>
                  </a:cubicBezTo>
                  <a:cubicBezTo>
                    <a:pt x="35" y="30"/>
                    <a:pt x="36" y="30"/>
                    <a:pt x="36" y="30"/>
                  </a:cubicBezTo>
                  <a:cubicBezTo>
                    <a:pt x="36" y="30"/>
                    <a:pt x="36" y="31"/>
                    <a:pt x="36" y="32"/>
                  </a:cubicBezTo>
                  <a:cubicBezTo>
                    <a:pt x="37" y="32"/>
                    <a:pt x="37" y="33"/>
                    <a:pt x="37" y="33"/>
                  </a:cubicBezTo>
                  <a:cubicBezTo>
                    <a:pt x="37" y="33"/>
                    <a:pt x="37" y="33"/>
                    <a:pt x="38" y="33"/>
                  </a:cubicBezTo>
                  <a:cubicBezTo>
                    <a:pt x="38" y="33"/>
                    <a:pt x="38" y="33"/>
                    <a:pt x="38" y="33"/>
                  </a:cubicBezTo>
                  <a:cubicBezTo>
                    <a:pt x="38" y="32"/>
                    <a:pt x="38" y="32"/>
                    <a:pt x="38" y="32"/>
                  </a:cubicBezTo>
                  <a:cubicBezTo>
                    <a:pt x="38" y="32"/>
                    <a:pt x="38" y="32"/>
                    <a:pt x="37" y="31"/>
                  </a:cubicBezTo>
                  <a:cubicBezTo>
                    <a:pt x="37" y="30"/>
                    <a:pt x="37" y="29"/>
                    <a:pt x="37" y="29"/>
                  </a:cubicBezTo>
                  <a:cubicBezTo>
                    <a:pt x="38" y="29"/>
                    <a:pt x="38" y="29"/>
                    <a:pt x="38" y="30"/>
                  </a:cubicBezTo>
                  <a:cubicBezTo>
                    <a:pt x="38" y="30"/>
                    <a:pt x="39" y="31"/>
                    <a:pt x="39" y="31"/>
                  </a:cubicBezTo>
                  <a:cubicBezTo>
                    <a:pt x="40" y="30"/>
                    <a:pt x="40" y="30"/>
                    <a:pt x="40" y="29"/>
                  </a:cubicBezTo>
                  <a:cubicBezTo>
                    <a:pt x="39" y="28"/>
                    <a:pt x="39" y="28"/>
                    <a:pt x="40" y="28"/>
                  </a:cubicBezTo>
                  <a:cubicBezTo>
                    <a:pt x="41" y="28"/>
                    <a:pt x="41" y="28"/>
                    <a:pt x="41" y="29"/>
                  </a:cubicBezTo>
                  <a:cubicBezTo>
                    <a:pt x="42" y="29"/>
                    <a:pt x="42" y="30"/>
                    <a:pt x="43" y="29"/>
                  </a:cubicBezTo>
                  <a:cubicBezTo>
                    <a:pt x="43" y="29"/>
                    <a:pt x="43" y="29"/>
                    <a:pt x="43" y="28"/>
                  </a:cubicBezTo>
                  <a:cubicBezTo>
                    <a:pt x="43" y="28"/>
                    <a:pt x="42" y="28"/>
                    <a:pt x="42" y="28"/>
                  </a:cubicBezTo>
                  <a:cubicBezTo>
                    <a:pt x="42" y="27"/>
                    <a:pt x="42" y="27"/>
                    <a:pt x="43" y="27"/>
                  </a:cubicBezTo>
                  <a:cubicBezTo>
                    <a:pt x="45" y="26"/>
                    <a:pt x="45" y="26"/>
                    <a:pt x="46" y="28"/>
                  </a:cubicBezTo>
                  <a:cubicBezTo>
                    <a:pt x="46" y="28"/>
                    <a:pt x="46" y="28"/>
                    <a:pt x="47" y="28"/>
                  </a:cubicBezTo>
                  <a:cubicBezTo>
                    <a:pt x="47" y="28"/>
                    <a:pt x="47" y="28"/>
                    <a:pt x="46" y="26"/>
                  </a:cubicBezTo>
                  <a:cubicBezTo>
                    <a:pt x="46" y="26"/>
                    <a:pt x="46" y="26"/>
                    <a:pt x="46" y="26"/>
                  </a:cubicBezTo>
                  <a:cubicBezTo>
                    <a:pt x="47" y="25"/>
                    <a:pt x="47" y="25"/>
                    <a:pt x="47" y="25"/>
                  </a:cubicBezTo>
                  <a:cubicBezTo>
                    <a:pt x="48" y="25"/>
                    <a:pt x="48" y="25"/>
                    <a:pt x="48" y="25"/>
                  </a:cubicBezTo>
                  <a:cubicBezTo>
                    <a:pt x="48" y="26"/>
                    <a:pt x="48" y="26"/>
                    <a:pt x="48" y="26"/>
                  </a:cubicBezTo>
                  <a:cubicBezTo>
                    <a:pt x="48" y="26"/>
                    <a:pt x="48" y="26"/>
                    <a:pt x="48" y="27"/>
                  </a:cubicBezTo>
                  <a:cubicBezTo>
                    <a:pt x="48" y="27"/>
                    <a:pt x="48" y="27"/>
                    <a:pt x="48" y="27"/>
                  </a:cubicBezTo>
                  <a:cubicBezTo>
                    <a:pt x="49" y="27"/>
                    <a:pt x="49" y="27"/>
                    <a:pt x="49" y="27"/>
                  </a:cubicBezTo>
                  <a:cubicBezTo>
                    <a:pt x="49" y="27"/>
                    <a:pt x="50" y="27"/>
                    <a:pt x="50" y="27"/>
                  </a:cubicBezTo>
                  <a:cubicBezTo>
                    <a:pt x="50" y="27"/>
                    <a:pt x="50" y="26"/>
                    <a:pt x="49" y="26"/>
                  </a:cubicBezTo>
                  <a:cubicBezTo>
                    <a:pt x="49" y="25"/>
                    <a:pt x="49" y="25"/>
                    <a:pt x="49" y="25"/>
                  </a:cubicBezTo>
                  <a:cubicBezTo>
                    <a:pt x="50" y="24"/>
                    <a:pt x="50" y="24"/>
                    <a:pt x="50" y="24"/>
                  </a:cubicBezTo>
                  <a:cubicBezTo>
                    <a:pt x="50" y="24"/>
                    <a:pt x="50" y="24"/>
                    <a:pt x="50" y="24"/>
                  </a:cubicBezTo>
                  <a:cubicBezTo>
                    <a:pt x="51" y="24"/>
                    <a:pt x="51" y="24"/>
                    <a:pt x="52" y="25"/>
                  </a:cubicBezTo>
                  <a:cubicBezTo>
                    <a:pt x="52" y="26"/>
                    <a:pt x="52" y="26"/>
                    <a:pt x="53" y="26"/>
                  </a:cubicBezTo>
                  <a:cubicBezTo>
                    <a:pt x="53" y="26"/>
                    <a:pt x="53" y="25"/>
                    <a:pt x="53" y="25"/>
                  </a:cubicBezTo>
                  <a:cubicBezTo>
                    <a:pt x="52" y="23"/>
                    <a:pt x="52" y="23"/>
                    <a:pt x="52" y="23"/>
                  </a:cubicBezTo>
                  <a:cubicBezTo>
                    <a:pt x="53" y="23"/>
                    <a:pt x="53" y="23"/>
                    <a:pt x="53" y="23"/>
                  </a:cubicBezTo>
                  <a:cubicBezTo>
                    <a:pt x="54" y="23"/>
                    <a:pt x="54" y="22"/>
                    <a:pt x="55" y="22"/>
                  </a:cubicBezTo>
                  <a:cubicBezTo>
                    <a:pt x="56" y="22"/>
                    <a:pt x="56" y="22"/>
                    <a:pt x="56" y="22"/>
                  </a:cubicBezTo>
                  <a:cubicBezTo>
                    <a:pt x="56" y="22"/>
                    <a:pt x="56" y="22"/>
                    <a:pt x="56" y="22"/>
                  </a:cubicBezTo>
                  <a:cubicBezTo>
                    <a:pt x="57" y="23"/>
                    <a:pt x="56" y="23"/>
                    <a:pt x="56" y="23"/>
                  </a:cubicBezTo>
                  <a:cubicBezTo>
                    <a:pt x="56" y="24"/>
                    <a:pt x="56" y="24"/>
                    <a:pt x="57" y="27"/>
                  </a:cubicBezTo>
                  <a:cubicBezTo>
                    <a:pt x="58" y="28"/>
                    <a:pt x="58" y="28"/>
                    <a:pt x="59" y="28"/>
                  </a:cubicBezTo>
                  <a:cubicBezTo>
                    <a:pt x="59" y="28"/>
                    <a:pt x="59" y="28"/>
                    <a:pt x="59" y="27"/>
                  </a:cubicBezTo>
                  <a:cubicBezTo>
                    <a:pt x="59" y="27"/>
                    <a:pt x="59" y="27"/>
                    <a:pt x="59" y="27"/>
                  </a:cubicBezTo>
                  <a:cubicBezTo>
                    <a:pt x="59" y="27"/>
                    <a:pt x="59" y="27"/>
                    <a:pt x="59" y="26"/>
                  </a:cubicBezTo>
                  <a:cubicBezTo>
                    <a:pt x="58" y="26"/>
                    <a:pt x="58" y="25"/>
                    <a:pt x="58" y="25"/>
                  </a:cubicBezTo>
                  <a:cubicBezTo>
                    <a:pt x="59" y="25"/>
                    <a:pt x="59" y="24"/>
                    <a:pt x="58" y="24"/>
                  </a:cubicBezTo>
                  <a:cubicBezTo>
                    <a:pt x="58" y="23"/>
                    <a:pt x="58" y="23"/>
                    <a:pt x="57" y="22"/>
                  </a:cubicBezTo>
                  <a:cubicBezTo>
                    <a:pt x="57" y="21"/>
                    <a:pt x="57" y="21"/>
                    <a:pt x="57" y="21"/>
                  </a:cubicBezTo>
                  <a:cubicBezTo>
                    <a:pt x="58" y="21"/>
                    <a:pt x="58" y="21"/>
                    <a:pt x="58" y="21"/>
                  </a:cubicBezTo>
                  <a:cubicBezTo>
                    <a:pt x="59" y="21"/>
                    <a:pt x="60" y="21"/>
                    <a:pt x="60" y="22"/>
                  </a:cubicBezTo>
                  <a:cubicBezTo>
                    <a:pt x="60" y="23"/>
                    <a:pt x="60" y="23"/>
                    <a:pt x="61" y="23"/>
                  </a:cubicBezTo>
                  <a:cubicBezTo>
                    <a:pt x="61" y="23"/>
                    <a:pt x="61" y="23"/>
                    <a:pt x="61" y="23"/>
                  </a:cubicBezTo>
                  <a:cubicBezTo>
                    <a:pt x="61" y="23"/>
                    <a:pt x="61" y="22"/>
                    <a:pt x="61" y="21"/>
                  </a:cubicBezTo>
                  <a:cubicBezTo>
                    <a:pt x="61" y="21"/>
                    <a:pt x="61" y="20"/>
                    <a:pt x="61" y="20"/>
                  </a:cubicBezTo>
                  <a:cubicBezTo>
                    <a:pt x="61" y="20"/>
                    <a:pt x="61" y="20"/>
                    <a:pt x="61" y="20"/>
                  </a:cubicBezTo>
                  <a:cubicBezTo>
                    <a:pt x="62" y="19"/>
                    <a:pt x="62" y="19"/>
                    <a:pt x="62" y="19"/>
                  </a:cubicBezTo>
                  <a:cubicBezTo>
                    <a:pt x="63" y="20"/>
                    <a:pt x="63" y="20"/>
                    <a:pt x="63" y="20"/>
                  </a:cubicBezTo>
                  <a:cubicBezTo>
                    <a:pt x="63" y="21"/>
                    <a:pt x="63" y="21"/>
                    <a:pt x="63" y="21"/>
                  </a:cubicBezTo>
                  <a:cubicBezTo>
                    <a:pt x="64" y="21"/>
                    <a:pt x="65" y="20"/>
                    <a:pt x="64" y="20"/>
                  </a:cubicBezTo>
                  <a:cubicBezTo>
                    <a:pt x="64" y="20"/>
                    <a:pt x="63" y="20"/>
                    <a:pt x="63" y="19"/>
                  </a:cubicBezTo>
                  <a:cubicBezTo>
                    <a:pt x="63" y="19"/>
                    <a:pt x="64" y="18"/>
                    <a:pt x="65" y="19"/>
                  </a:cubicBezTo>
                  <a:cubicBezTo>
                    <a:pt x="65" y="19"/>
                    <a:pt x="65" y="19"/>
                    <a:pt x="65" y="19"/>
                  </a:cubicBezTo>
                  <a:cubicBezTo>
                    <a:pt x="65" y="20"/>
                    <a:pt x="66" y="21"/>
                    <a:pt x="66" y="20"/>
                  </a:cubicBezTo>
                  <a:cubicBezTo>
                    <a:pt x="67" y="20"/>
                    <a:pt x="67" y="20"/>
                    <a:pt x="67" y="20"/>
                  </a:cubicBezTo>
                  <a:cubicBezTo>
                    <a:pt x="67" y="20"/>
                    <a:pt x="67" y="19"/>
                    <a:pt x="66" y="19"/>
                  </a:cubicBezTo>
                  <a:cubicBezTo>
                    <a:pt x="66" y="18"/>
                    <a:pt x="66" y="18"/>
                    <a:pt x="66" y="18"/>
                  </a:cubicBezTo>
                  <a:cubicBezTo>
                    <a:pt x="66" y="18"/>
                    <a:pt x="66" y="18"/>
                    <a:pt x="67" y="17"/>
                  </a:cubicBezTo>
                  <a:cubicBezTo>
                    <a:pt x="68" y="17"/>
                    <a:pt x="68" y="17"/>
                    <a:pt x="68" y="17"/>
                  </a:cubicBezTo>
                  <a:cubicBezTo>
                    <a:pt x="68" y="18"/>
                    <a:pt x="68" y="18"/>
                    <a:pt x="68" y="18"/>
                  </a:cubicBezTo>
                  <a:cubicBezTo>
                    <a:pt x="68" y="18"/>
                    <a:pt x="69" y="19"/>
                    <a:pt x="69" y="19"/>
                  </a:cubicBezTo>
                  <a:cubicBezTo>
                    <a:pt x="69" y="19"/>
                    <a:pt x="69" y="19"/>
                    <a:pt x="70" y="19"/>
                  </a:cubicBezTo>
                  <a:cubicBezTo>
                    <a:pt x="70" y="18"/>
                    <a:pt x="70" y="18"/>
                    <a:pt x="71" y="18"/>
                  </a:cubicBezTo>
                  <a:cubicBezTo>
                    <a:pt x="71" y="18"/>
                    <a:pt x="71" y="18"/>
                    <a:pt x="70" y="18"/>
                  </a:cubicBezTo>
                  <a:cubicBezTo>
                    <a:pt x="70" y="18"/>
                    <a:pt x="69" y="18"/>
                    <a:pt x="69" y="17"/>
                  </a:cubicBezTo>
                  <a:cubicBezTo>
                    <a:pt x="69" y="16"/>
                    <a:pt x="69" y="16"/>
                    <a:pt x="70" y="16"/>
                  </a:cubicBezTo>
                  <a:cubicBezTo>
                    <a:pt x="70" y="16"/>
                    <a:pt x="71" y="16"/>
                    <a:pt x="71" y="17"/>
                  </a:cubicBezTo>
                  <a:cubicBezTo>
                    <a:pt x="71" y="18"/>
                    <a:pt x="71" y="18"/>
                    <a:pt x="72" y="18"/>
                  </a:cubicBezTo>
                  <a:cubicBezTo>
                    <a:pt x="72" y="18"/>
                    <a:pt x="72" y="18"/>
                    <a:pt x="72" y="18"/>
                  </a:cubicBezTo>
                  <a:cubicBezTo>
                    <a:pt x="72" y="18"/>
                    <a:pt x="72" y="16"/>
                    <a:pt x="72" y="15"/>
                  </a:cubicBezTo>
                  <a:cubicBezTo>
                    <a:pt x="72" y="15"/>
                    <a:pt x="72" y="15"/>
                    <a:pt x="72" y="15"/>
                  </a:cubicBezTo>
                  <a:cubicBezTo>
                    <a:pt x="72" y="15"/>
                    <a:pt x="72" y="15"/>
                    <a:pt x="72" y="15"/>
                  </a:cubicBezTo>
                  <a:cubicBezTo>
                    <a:pt x="72" y="16"/>
                    <a:pt x="73" y="15"/>
                    <a:pt x="73" y="15"/>
                  </a:cubicBezTo>
                  <a:cubicBezTo>
                    <a:pt x="73" y="15"/>
                    <a:pt x="73" y="15"/>
                    <a:pt x="73" y="14"/>
                  </a:cubicBezTo>
                  <a:cubicBezTo>
                    <a:pt x="73" y="14"/>
                    <a:pt x="75" y="16"/>
                    <a:pt x="75" y="17"/>
                  </a:cubicBezTo>
                  <a:cubicBezTo>
                    <a:pt x="75" y="18"/>
                    <a:pt x="76" y="18"/>
                    <a:pt x="76" y="18"/>
                  </a:cubicBezTo>
                  <a:cubicBezTo>
                    <a:pt x="77" y="18"/>
                    <a:pt x="77" y="17"/>
                    <a:pt x="76" y="17"/>
                  </a:cubicBezTo>
                  <a:cubicBezTo>
                    <a:pt x="76" y="17"/>
                    <a:pt x="76" y="16"/>
                    <a:pt x="76" y="16"/>
                  </a:cubicBezTo>
                  <a:cubicBezTo>
                    <a:pt x="75" y="15"/>
                    <a:pt x="75" y="14"/>
                    <a:pt x="75" y="14"/>
                  </a:cubicBezTo>
                  <a:cubicBezTo>
                    <a:pt x="75" y="14"/>
                    <a:pt x="75" y="14"/>
                    <a:pt x="75" y="14"/>
                  </a:cubicBezTo>
                  <a:cubicBezTo>
                    <a:pt x="76" y="14"/>
                    <a:pt x="76" y="14"/>
                    <a:pt x="76" y="14"/>
                  </a:cubicBezTo>
                  <a:cubicBezTo>
                    <a:pt x="76" y="14"/>
                    <a:pt x="76" y="14"/>
                    <a:pt x="77" y="15"/>
                  </a:cubicBezTo>
                  <a:cubicBezTo>
                    <a:pt x="77" y="16"/>
                    <a:pt x="77" y="16"/>
                    <a:pt x="77" y="16"/>
                  </a:cubicBezTo>
                  <a:cubicBezTo>
                    <a:pt x="78" y="16"/>
                    <a:pt x="78" y="16"/>
                    <a:pt x="78" y="15"/>
                  </a:cubicBezTo>
                  <a:cubicBezTo>
                    <a:pt x="78" y="15"/>
                    <a:pt x="78" y="15"/>
                    <a:pt x="78" y="14"/>
                  </a:cubicBezTo>
                  <a:cubicBezTo>
                    <a:pt x="78" y="14"/>
                    <a:pt x="77" y="13"/>
                    <a:pt x="78" y="13"/>
                  </a:cubicBezTo>
                  <a:cubicBezTo>
                    <a:pt x="78" y="13"/>
                    <a:pt x="78" y="13"/>
                    <a:pt x="78" y="13"/>
                  </a:cubicBezTo>
                  <a:cubicBezTo>
                    <a:pt x="79" y="13"/>
                    <a:pt x="79" y="13"/>
                    <a:pt x="79" y="13"/>
                  </a:cubicBezTo>
                  <a:cubicBezTo>
                    <a:pt x="79" y="14"/>
                    <a:pt x="79" y="14"/>
                    <a:pt x="80" y="14"/>
                  </a:cubicBezTo>
                  <a:cubicBezTo>
                    <a:pt x="80" y="14"/>
                    <a:pt x="80" y="14"/>
                    <a:pt x="81" y="13"/>
                  </a:cubicBezTo>
                  <a:cubicBezTo>
                    <a:pt x="81" y="12"/>
                    <a:pt x="81" y="12"/>
                    <a:pt x="80" y="12"/>
                  </a:cubicBezTo>
                  <a:cubicBezTo>
                    <a:pt x="80" y="12"/>
                    <a:pt x="80" y="12"/>
                    <a:pt x="80" y="12"/>
                  </a:cubicBezTo>
                  <a:cubicBezTo>
                    <a:pt x="80" y="12"/>
                    <a:pt x="81" y="11"/>
                    <a:pt x="81" y="12"/>
                  </a:cubicBezTo>
                  <a:cubicBezTo>
                    <a:pt x="81" y="12"/>
                    <a:pt x="81" y="12"/>
                    <a:pt x="81" y="13"/>
                  </a:cubicBezTo>
                  <a:cubicBezTo>
                    <a:pt x="82" y="13"/>
                    <a:pt x="82" y="13"/>
                    <a:pt x="82" y="13"/>
                  </a:cubicBezTo>
                  <a:cubicBezTo>
                    <a:pt x="82" y="13"/>
                    <a:pt x="82" y="13"/>
                    <a:pt x="82" y="13"/>
                  </a:cubicBezTo>
                  <a:cubicBezTo>
                    <a:pt x="83" y="13"/>
                    <a:pt x="83" y="13"/>
                    <a:pt x="83" y="13"/>
                  </a:cubicBezTo>
                  <a:cubicBezTo>
                    <a:pt x="83" y="12"/>
                    <a:pt x="83" y="12"/>
                    <a:pt x="83" y="12"/>
                  </a:cubicBezTo>
                  <a:cubicBezTo>
                    <a:pt x="82" y="12"/>
                    <a:pt x="82" y="11"/>
                    <a:pt x="82" y="11"/>
                  </a:cubicBezTo>
                  <a:cubicBezTo>
                    <a:pt x="84" y="10"/>
                    <a:pt x="84" y="10"/>
                    <a:pt x="85" y="11"/>
                  </a:cubicBezTo>
                  <a:cubicBezTo>
                    <a:pt x="85" y="12"/>
                    <a:pt x="85" y="12"/>
                    <a:pt x="86" y="12"/>
                  </a:cubicBezTo>
                  <a:cubicBezTo>
                    <a:pt x="86" y="12"/>
                    <a:pt x="87" y="11"/>
                    <a:pt x="87" y="11"/>
                  </a:cubicBezTo>
                  <a:cubicBezTo>
                    <a:pt x="87" y="11"/>
                    <a:pt x="86" y="10"/>
                    <a:pt x="86" y="10"/>
                  </a:cubicBezTo>
                  <a:cubicBezTo>
                    <a:pt x="86" y="10"/>
                    <a:pt x="86" y="10"/>
                    <a:pt x="86" y="10"/>
                  </a:cubicBezTo>
                  <a:cubicBezTo>
                    <a:pt x="85" y="10"/>
                    <a:pt x="87" y="9"/>
                    <a:pt x="87" y="9"/>
                  </a:cubicBezTo>
                  <a:cubicBezTo>
                    <a:pt x="88" y="9"/>
                    <a:pt x="88" y="9"/>
                    <a:pt x="88" y="9"/>
                  </a:cubicBezTo>
                  <a:cubicBezTo>
                    <a:pt x="88" y="10"/>
                    <a:pt x="88" y="11"/>
                    <a:pt x="89" y="11"/>
                  </a:cubicBezTo>
                  <a:cubicBezTo>
                    <a:pt x="90" y="11"/>
                    <a:pt x="90" y="10"/>
                    <a:pt x="90" y="9"/>
                  </a:cubicBezTo>
                  <a:cubicBezTo>
                    <a:pt x="90" y="9"/>
                    <a:pt x="89" y="9"/>
                    <a:pt x="89" y="9"/>
                  </a:cubicBezTo>
                  <a:cubicBezTo>
                    <a:pt x="89" y="9"/>
                    <a:pt x="89" y="9"/>
                    <a:pt x="89" y="9"/>
                  </a:cubicBezTo>
                  <a:cubicBezTo>
                    <a:pt x="89" y="8"/>
                    <a:pt x="89" y="8"/>
                    <a:pt x="89" y="8"/>
                  </a:cubicBezTo>
                  <a:cubicBezTo>
                    <a:pt x="89" y="8"/>
                    <a:pt x="89" y="8"/>
                    <a:pt x="89" y="8"/>
                  </a:cubicBezTo>
                  <a:cubicBezTo>
                    <a:pt x="90" y="8"/>
                    <a:pt x="90" y="8"/>
                    <a:pt x="91" y="8"/>
                  </a:cubicBezTo>
                  <a:cubicBezTo>
                    <a:pt x="91" y="8"/>
                    <a:pt x="91" y="8"/>
                    <a:pt x="91" y="9"/>
                  </a:cubicBezTo>
                  <a:cubicBezTo>
                    <a:pt x="91" y="9"/>
                    <a:pt x="92" y="10"/>
                    <a:pt x="92" y="10"/>
                  </a:cubicBezTo>
                  <a:cubicBezTo>
                    <a:pt x="92" y="10"/>
                    <a:pt x="92" y="10"/>
                    <a:pt x="92" y="10"/>
                  </a:cubicBezTo>
                  <a:cubicBezTo>
                    <a:pt x="93" y="10"/>
                    <a:pt x="93" y="10"/>
                    <a:pt x="93" y="9"/>
                  </a:cubicBezTo>
                  <a:cubicBezTo>
                    <a:pt x="93" y="9"/>
                    <a:pt x="92" y="9"/>
                    <a:pt x="92" y="8"/>
                  </a:cubicBezTo>
                  <a:cubicBezTo>
                    <a:pt x="92" y="7"/>
                    <a:pt x="92" y="7"/>
                    <a:pt x="92" y="7"/>
                  </a:cubicBezTo>
                  <a:cubicBezTo>
                    <a:pt x="93" y="7"/>
                    <a:pt x="93" y="7"/>
                    <a:pt x="93" y="7"/>
                  </a:cubicBezTo>
                  <a:cubicBezTo>
                    <a:pt x="94" y="7"/>
                    <a:pt x="94" y="7"/>
                    <a:pt x="94" y="7"/>
                  </a:cubicBezTo>
                  <a:cubicBezTo>
                    <a:pt x="94" y="7"/>
                    <a:pt x="94" y="7"/>
                    <a:pt x="94" y="7"/>
                  </a:cubicBezTo>
                  <a:cubicBezTo>
                    <a:pt x="94" y="7"/>
                    <a:pt x="94" y="8"/>
                    <a:pt x="95" y="8"/>
                  </a:cubicBezTo>
                  <a:cubicBezTo>
                    <a:pt x="95" y="9"/>
                    <a:pt x="95" y="10"/>
                    <a:pt x="95" y="10"/>
                  </a:cubicBezTo>
                  <a:cubicBezTo>
                    <a:pt x="95" y="10"/>
                    <a:pt x="95" y="10"/>
                    <a:pt x="96" y="10"/>
                  </a:cubicBezTo>
                  <a:cubicBezTo>
                    <a:pt x="96" y="10"/>
                    <a:pt x="96" y="10"/>
                    <a:pt x="96" y="10"/>
                  </a:cubicBezTo>
                  <a:cubicBezTo>
                    <a:pt x="97" y="10"/>
                    <a:pt x="97" y="10"/>
                    <a:pt x="97" y="9"/>
                  </a:cubicBezTo>
                  <a:cubicBezTo>
                    <a:pt x="96" y="9"/>
                    <a:pt x="96" y="8"/>
                    <a:pt x="96" y="7"/>
                  </a:cubicBezTo>
                  <a:cubicBezTo>
                    <a:pt x="95" y="6"/>
                    <a:pt x="95" y="6"/>
                    <a:pt x="95" y="6"/>
                  </a:cubicBezTo>
                  <a:cubicBezTo>
                    <a:pt x="96" y="6"/>
                    <a:pt x="96" y="6"/>
                    <a:pt x="96" y="6"/>
                  </a:cubicBezTo>
                  <a:cubicBezTo>
                    <a:pt x="97" y="5"/>
                    <a:pt x="98" y="5"/>
                    <a:pt x="98" y="6"/>
                  </a:cubicBezTo>
                  <a:cubicBezTo>
                    <a:pt x="98" y="7"/>
                    <a:pt x="98" y="7"/>
                    <a:pt x="99" y="7"/>
                  </a:cubicBezTo>
                  <a:cubicBezTo>
                    <a:pt x="99" y="7"/>
                    <a:pt x="99" y="7"/>
                    <a:pt x="99" y="6"/>
                  </a:cubicBezTo>
                  <a:cubicBezTo>
                    <a:pt x="99" y="6"/>
                    <a:pt x="99" y="6"/>
                    <a:pt x="99" y="6"/>
                  </a:cubicBezTo>
                  <a:cubicBezTo>
                    <a:pt x="99" y="6"/>
                    <a:pt x="99" y="5"/>
                    <a:pt x="99" y="5"/>
                  </a:cubicBezTo>
                  <a:cubicBezTo>
                    <a:pt x="100" y="4"/>
                    <a:pt x="100" y="5"/>
                    <a:pt x="100" y="6"/>
                  </a:cubicBezTo>
                  <a:cubicBezTo>
                    <a:pt x="101" y="6"/>
                    <a:pt x="101" y="6"/>
                    <a:pt x="101" y="6"/>
                  </a:cubicBezTo>
                  <a:cubicBezTo>
                    <a:pt x="102" y="5"/>
                    <a:pt x="101" y="5"/>
                    <a:pt x="101" y="5"/>
                  </a:cubicBezTo>
                  <a:cubicBezTo>
                    <a:pt x="101" y="4"/>
                    <a:pt x="101" y="4"/>
                    <a:pt x="101" y="4"/>
                  </a:cubicBezTo>
                  <a:cubicBezTo>
                    <a:pt x="101" y="4"/>
                    <a:pt x="101" y="4"/>
                    <a:pt x="102" y="3"/>
                  </a:cubicBezTo>
                  <a:cubicBezTo>
                    <a:pt x="102" y="3"/>
                    <a:pt x="102" y="3"/>
                    <a:pt x="103" y="4"/>
                  </a:cubicBezTo>
                  <a:cubicBezTo>
                    <a:pt x="103" y="5"/>
                    <a:pt x="103" y="5"/>
                    <a:pt x="104" y="5"/>
                  </a:cubicBezTo>
                  <a:cubicBezTo>
                    <a:pt x="104" y="5"/>
                    <a:pt x="104" y="5"/>
                    <a:pt x="104" y="4"/>
                  </a:cubicBezTo>
                  <a:cubicBezTo>
                    <a:pt x="105" y="4"/>
                    <a:pt x="105" y="3"/>
                    <a:pt x="104" y="4"/>
                  </a:cubicBezTo>
                  <a:cubicBezTo>
                    <a:pt x="104" y="4"/>
                    <a:pt x="104" y="4"/>
                    <a:pt x="104" y="3"/>
                  </a:cubicBezTo>
                  <a:cubicBezTo>
                    <a:pt x="103" y="3"/>
                    <a:pt x="103" y="3"/>
                    <a:pt x="104" y="2"/>
                  </a:cubicBezTo>
                  <a:close/>
                  <a:moveTo>
                    <a:pt x="109" y="8"/>
                  </a:moveTo>
                  <a:cubicBezTo>
                    <a:pt x="108" y="8"/>
                    <a:pt x="108" y="8"/>
                    <a:pt x="108" y="9"/>
                  </a:cubicBezTo>
                  <a:cubicBezTo>
                    <a:pt x="108" y="9"/>
                    <a:pt x="108" y="10"/>
                    <a:pt x="108" y="10"/>
                  </a:cubicBezTo>
                  <a:cubicBezTo>
                    <a:pt x="108" y="11"/>
                    <a:pt x="108" y="11"/>
                    <a:pt x="109" y="11"/>
                  </a:cubicBezTo>
                  <a:cubicBezTo>
                    <a:pt x="110" y="11"/>
                    <a:pt x="110" y="11"/>
                    <a:pt x="111" y="10"/>
                  </a:cubicBezTo>
                  <a:cubicBezTo>
                    <a:pt x="111" y="9"/>
                    <a:pt x="111" y="8"/>
                    <a:pt x="111" y="8"/>
                  </a:cubicBezTo>
                  <a:cubicBezTo>
                    <a:pt x="110" y="7"/>
                    <a:pt x="110" y="7"/>
                    <a:pt x="109" y="8"/>
                  </a:cubicBezTo>
                  <a:cubicBezTo>
                    <a:pt x="109" y="8"/>
                    <a:pt x="109" y="8"/>
                    <a:pt x="109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2" name="Freeform 429"/>
            <p:cNvSpPr>
              <a:spLocks noEditPoints="1"/>
            </p:cNvSpPr>
            <p:nvPr/>
          </p:nvSpPr>
          <p:spPr bwMode="auto">
            <a:xfrm>
              <a:off x="3394" y="3436"/>
              <a:ext cx="44" cy="46"/>
            </a:xfrm>
            <a:custGeom>
              <a:avLst/>
              <a:gdLst>
                <a:gd name="T0" fmla="*/ 3 w 35"/>
                <a:gd name="T1" fmla="*/ 7 h 37"/>
                <a:gd name="T2" fmla="*/ 0 w 35"/>
                <a:gd name="T3" fmla="*/ 16 h 37"/>
                <a:gd name="T4" fmla="*/ 5 w 35"/>
                <a:gd name="T5" fmla="*/ 34 h 37"/>
                <a:gd name="T6" fmla="*/ 26 w 35"/>
                <a:gd name="T7" fmla="*/ 34 h 37"/>
                <a:gd name="T8" fmla="*/ 33 w 35"/>
                <a:gd name="T9" fmla="*/ 27 h 37"/>
                <a:gd name="T10" fmla="*/ 35 w 35"/>
                <a:gd name="T11" fmla="*/ 17 h 37"/>
                <a:gd name="T12" fmla="*/ 31 w 35"/>
                <a:gd name="T13" fmla="*/ 6 h 37"/>
                <a:gd name="T14" fmla="*/ 16 w 35"/>
                <a:gd name="T15" fmla="*/ 0 h 37"/>
                <a:gd name="T16" fmla="*/ 21 w 35"/>
                <a:gd name="T17" fmla="*/ 2 h 37"/>
                <a:gd name="T18" fmla="*/ 29 w 35"/>
                <a:gd name="T19" fmla="*/ 8 h 37"/>
                <a:gd name="T20" fmla="*/ 27 w 35"/>
                <a:gd name="T21" fmla="*/ 12 h 37"/>
                <a:gd name="T22" fmla="*/ 28 w 35"/>
                <a:gd name="T23" fmla="*/ 15 h 37"/>
                <a:gd name="T24" fmla="*/ 25 w 35"/>
                <a:gd name="T25" fmla="*/ 14 h 37"/>
                <a:gd name="T26" fmla="*/ 26 w 35"/>
                <a:gd name="T27" fmla="*/ 17 h 37"/>
                <a:gd name="T28" fmla="*/ 22 w 35"/>
                <a:gd name="T29" fmla="*/ 18 h 37"/>
                <a:gd name="T30" fmla="*/ 18 w 35"/>
                <a:gd name="T31" fmla="*/ 17 h 37"/>
                <a:gd name="T32" fmla="*/ 17 w 35"/>
                <a:gd name="T33" fmla="*/ 20 h 37"/>
                <a:gd name="T34" fmla="*/ 14 w 35"/>
                <a:gd name="T35" fmla="*/ 20 h 37"/>
                <a:gd name="T36" fmla="*/ 8 w 35"/>
                <a:gd name="T37" fmla="*/ 14 h 37"/>
                <a:gd name="T38" fmla="*/ 6 w 35"/>
                <a:gd name="T39" fmla="*/ 15 h 37"/>
                <a:gd name="T40" fmla="*/ 7 w 35"/>
                <a:gd name="T41" fmla="*/ 11 h 37"/>
                <a:gd name="T42" fmla="*/ 6 w 35"/>
                <a:gd name="T43" fmla="*/ 10 h 37"/>
                <a:gd name="T44" fmla="*/ 5 w 35"/>
                <a:gd name="T45" fmla="*/ 8 h 37"/>
                <a:gd name="T46" fmla="*/ 4 w 35"/>
                <a:gd name="T47" fmla="*/ 11 h 37"/>
                <a:gd name="T48" fmla="*/ 31 w 35"/>
                <a:gd name="T49" fmla="*/ 10 h 37"/>
                <a:gd name="T50" fmla="*/ 33 w 35"/>
                <a:gd name="T51" fmla="*/ 23 h 37"/>
                <a:gd name="T52" fmla="*/ 28 w 35"/>
                <a:gd name="T53" fmla="*/ 27 h 37"/>
                <a:gd name="T54" fmla="*/ 27 w 35"/>
                <a:gd name="T55" fmla="*/ 30 h 37"/>
                <a:gd name="T56" fmla="*/ 25 w 35"/>
                <a:gd name="T57" fmla="*/ 29 h 37"/>
                <a:gd name="T58" fmla="*/ 21 w 35"/>
                <a:gd name="T59" fmla="*/ 31 h 37"/>
                <a:gd name="T60" fmla="*/ 17 w 35"/>
                <a:gd name="T61" fmla="*/ 31 h 37"/>
                <a:gd name="T62" fmla="*/ 16 w 35"/>
                <a:gd name="T63" fmla="*/ 32 h 37"/>
                <a:gd name="T64" fmla="*/ 13 w 35"/>
                <a:gd name="T65" fmla="*/ 30 h 37"/>
                <a:gd name="T66" fmla="*/ 9 w 35"/>
                <a:gd name="T67" fmla="*/ 30 h 37"/>
                <a:gd name="T68" fmla="*/ 8 w 35"/>
                <a:gd name="T69" fmla="*/ 30 h 37"/>
                <a:gd name="T70" fmla="*/ 5 w 35"/>
                <a:gd name="T71" fmla="*/ 27 h 37"/>
                <a:gd name="T72" fmla="*/ 4 w 35"/>
                <a:gd name="T73" fmla="*/ 24 h 37"/>
                <a:gd name="T74" fmla="*/ 3 w 35"/>
                <a:gd name="T75" fmla="*/ 25 h 37"/>
                <a:gd name="T76" fmla="*/ 3 w 35"/>
                <a:gd name="T77" fmla="*/ 13 h 37"/>
                <a:gd name="T78" fmla="*/ 3 w 35"/>
                <a:gd name="T79" fmla="*/ 16 h 37"/>
                <a:gd name="T80" fmla="*/ 5 w 35"/>
                <a:gd name="T81" fmla="*/ 19 h 37"/>
                <a:gd name="T82" fmla="*/ 7 w 35"/>
                <a:gd name="T83" fmla="*/ 20 h 37"/>
                <a:gd name="T84" fmla="*/ 10 w 35"/>
                <a:gd name="T85" fmla="*/ 21 h 37"/>
                <a:gd name="T86" fmla="*/ 13 w 35"/>
                <a:gd name="T87" fmla="*/ 23 h 37"/>
                <a:gd name="T88" fmla="*/ 16 w 35"/>
                <a:gd name="T89" fmla="*/ 22 h 37"/>
                <a:gd name="T90" fmla="*/ 18 w 35"/>
                <a:gd name="T91" fmla="*/ 23 h 37"/>
                <a:gd name="T92" fmla="*/ 22 w 35"/>
                <a:gd name="T93" fmla="*/ 21 h 37"/>
                <a:gd name="T94" fmla="*/ 26 w 35"/>
                <a:gd name="T95" fmla="*/ 19 h 37"/>
                <a:gd name="T96" fmla="*/ 27 w 35"/>
                <a:gd name="T97" fmla="*/ 21 h 37"/>
                <a:gd name="T98" fmla="*/ 29 w 35"/>
                <a:gd name="T99" fmla="*/ 18 h 37"/>
                <a:gd name="T100" fmla="*/ 30 w 35"/>
                <a:gd name="T101" fmla="*/ 15 h 37"/>
                <a:gd name="T102" fmla="*/ 31 w 35"/>
                <a:gd name="T103" fmla="*/ 16 h 37"/>
                <a:gd name="T104" fmla="*/ 4 w 35"/>
                <a:gd name="T105" fmla="*/ 30 h 37"/>
                <a:gd name="T106" fmla="*/ 5 w 35"/>
                <a:gd name="T107" fmla="*/ 31 h 37"/>
                <a:gd name="T108" fmla="*/ 27 w 35"/>
                <a:gd name="T109" fmla="*/ 32 h 37"/>
                <a:gd name="T110" fmla="*/ 24 w 35"/>
                <a:gd name="T111" fmla="*/ 34 h 37"/>
                <a:gd name="T112" fmla="*/ 9 w 35"/>
                <a:gd name="T113" fmla="*/ 32 h 37"/>
                <a:gd name="T114" fmla="*/ 10 w 35"/>
                <a:gd name="T115" fmla="*/ 34 h 37"/>
                <a:gd name="T116" fmla="*/ 17 w 35"/>
                <a:gd name="T117" fmla="*/ 33 h 37"/>
                <a:gd name="T118" fmla="*/ 19 w 35"/>
                <a:gd name="T119" fmla="*/ 35 h 37"/>
                <a:gd name="T120" fmla="*/ 23 w 35"/>
                <a:gd name="T121" fmla="*/ 34 h 37"/>
                <a:gd name="T122" fmla="*/ 8 w 35"/>
                <a:gd name="T123" fmla="*/ 34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5" h="37">
                  <a:moveTo>
                    <a:pt x="16" y="0"/>
                  </a:moveTo>
                  <a:cubicBezTo>
                    <a:pt x="15" y="0"/>
                    <a:pt x="15" y="0"/>
                    <a:pt x="14" y="0"/>
                  </a:cubicBezTo>
                  <a:cubicBezTo>
                    <a:pt x="11" y="2"/>
                    <a:pt x="8" y="2"/>
                    <a:pt x="5" y="5"/>
                  </a:cubicBezTo>
                  <a:cubicBezTo>
                    <a:pt x="5" y="6"/>
                    <a:pt x="4" y="6"/>
                    <a:pt x="4" y="6"/>
                  </a:cubicBezTo>
                  <a:cubicBezTo>
                    <a:pt x="4" y="6"/>
                    <a:pt x="3" y="7"/>
                    <a:pt x="3" y="7"/>
                  </a:cubicBezTo>
                  <a:cubicBezTo>
                    <a:pt x="3" y="8"/>
                    <a:pt x="2" y="9"/>
                    <a:pt x="2" y="9"/>
                  </a:cubicBezTo>
                  <a:cubicBezTo>
                    <a:pt x="2" y="9"/>
                    <a:pt x="1" y="10"/>
                    <a:pt x="1" y="10"/>
                  </a:cubicBezTo>
                  <a:cubicBezTo>
                    <a:pt x="2" y="10"/>
                    <a:pt x="1" y="10"/>
                    <a:pt x="1" y="11"/>
                  </a:cubicBezTo>
                  <a:cubicBezTo>
                    <a:pt x="1" y="11"/>
                    <a:pt x="0" y="13"/>
                    <a:pt x="0" y="14"/>
                  </a:cubicBezTo>
                  <a:cubicBezTo>
                    <a:pt x="0" y="15"/>
                    <a:pt x="0" y="15"/>
                    <a:pt x="0" y="16"/>
                  </a:cubicBezTo>
                  <a:cubicBezTo>
                    <a:pt x="0" y="17"/>
                    <a:pt x="0" y="18"/>
                    <a:pt x="0" y="20"/>
                  </a:cubicBezTo>
                  <a:cubicBezTo>
                    <a:pt x="0" y="21"/>
                    <a:pt x="0" y="22"/>
                    <a:pt x="0" y="23"/>
                  </a:cubicBezTo>
                  <a:cubicBezTo>
                    <a:pt x="0" y="26"/>
                    <a:pt x="2" y="30"/>
                    <a:pt x="4" y="32"/>
                  </a:cubicBezTo>
                  <a:cubicBezTo>
                    <a:pt x="4" y="32"/>
                    <a:pt x="4" y="32"/>
                    <a:pt x="4" y="33"/>
                  </a:cubicBezTo>
                  <a:cubicBezTo>
                    <a:pt x="4" y="33"/>
                    <a:pt x="5" y="34"/>
                    <a:pt x="5" y="34"/>
                  </a:cubicBezTo>
                  <a:cubicBezTo>
                    <a:pt x="6" y="35"/>
                    <a:pt x="6" y="35"/>
                    <a:pt x="6" y="35"/>
                  </a:cubicBezTo>
                  <a:cubicBezTo>
                    <a:pt x="9" y="36"/>
                    <a:pt x="11" y="36"/>
                    <a:pt x="13" y="36"/>
                  </a:cubicBezTo>
                  <a:cubicBezTo>
                    <a:pt x="15" y="37"/>
                    <a:pt x="20" y="36"/>
                    <a:pt x="22" y="36"/>
                  </a:cubicBezTo>
                  <a:cubicBezTo>
                    <a:pt x="22" y="36"/>
                    <a:pt x="23" y="35"/>
                    <a:pt x="23" y="35"/>
                  </a:cubicBezTo>
                  <a:cubicBezTo>
                    <a:pt x="24" y="35"/>
                    <a:pt x="25" y="35"/>
                    <a:pt x="26" y="34"/>
                  </a:cubicBezTo>
                  <a:cubicBezTo>
                    <a:pt x="27" y="34"/>
                    <a:pt x="27" y="33"/>
                    <a:pt x="28" y="32"/>
                  </a:cubicBezTo>
                  <a:cubicBezTo>
                    <a:pt x="29" y="32"/>
                    <a:pt x="30" y="31"/>
                    <a:pt x="30" y="31"/>
                  </a:cubicBezTo>
                  <a:cubicBezTo>
                    <a:pt x="30" y="30"/>
                    <a:pt x="31" y="30"/>
                    <a:pt x="31" y="29"/>
                  </a:cubicBezTo>
                  <a:cubicBezTo>
                    <a:pt x="32" y="29"/>
                    <a:pt x="32" y="28"/>
                    <a:pt x="32" y="28"/>
                  </a:cubicBezTo>
                  <a:cubicBezTo>
                    <a:pt x="32" y="28"/>
                    <a:pt x="33" y="27"/>
                    <a:pt x="33" y="27"/>
                  </a:cubicBezTo>
                  <a:cubicBezTo>
                    <a:pt x="33" y="25"/>
                    <a:pt x="34" y="24"/>
                    <a:pt x="34" y="23"/>
                  </a:cubicBezTo>
                  <a:cubicBezTo>
                    <a:pt x="34" y="23"/>
                    <a:pt x="34" y="23"/>
                    <a:pt x="34" y="22"/>
                  </a:cubicBezTo>
                  <a:cubicBezTo>
                    <a:pt x="35" y="21"/>
                    <a:pt x="35" y="21"/>
                    <a:pt x="35" y="21"/>
                  </a:cubicBezTo>
                  <a:cubicBezTo>
                    <a:pt x="35" y="21"/>
                    <a:pt x="35" y="20"/>
                    <a:pt x="35" y="19"/>
                  </a:cubicBezTo>
                  <a:cubicBezTo>
                    <a:pt x="35" y="19"/>
                    <a:pt x="35" y="18"/>
                    <a:pt x="35" y="17"/>
                  </a:cubicBezTo>
                  <a:cubicBezTo>
                    <a:pt x="35" y="15"/>
                    <a:pt x="35" y="14"/>
                    <a:pt x="35" y="14"/>
                  </a:cubicBezTo>
                  <a:cubicBezTo>
                    <a:pt x="34" y="14"/>
                    <a:pt x="34" y="13"/>
                    <a:pt x="33" y="12"/>
                  </a:cubicBezTo>
                  <a:cubicBezTo>
                    <a:pt x="33" y="11"/>
                    <a:pt x="32" y="10"/>
                    <a:pt x="32" y="9"/>
                  </a:cubicBezTo>
                  <a:cubicBezTo>
                    <a:pt x="32" y="9"/>
                    <a:pt x="32" y="8"/>
                    <a:pt x="31" y="8"/>
                  </a:cubicBezTo>
                  <a:cubicBezTo>
                    <a:pt x="31" y="7"/>
                    <a:pt x="31" y="7"/>
                    <a:pt x="31" y="6"/>
                  </a:cubicBezTo>
                  <a:cubicBezTo>
                    <a:pt x="30" y="6"/>
                    <a:pt x="29" y="5"/>
                    <a:pt x="29" y="5"/>
                  </a:cubicBezTo>
                  <a:cubicBezTo>
                    <a:pt x="29" y="5"/>
                    <a:pt x="28" y="4"/>
                    <a:pt x="28" y="4"/>
                  </a:cubicBezTo>
                  <a:cubicBezTo>
                    <a:pt x="28" y="4"/>
                    <a:pt x="26" y="3"/>
                    <a:pt x="25" y="2"/>
                  </a:cubicBezTo>
                  <a:cubicBezTo>
                    <a:pt x="24" y="1"/>
                    <a:pt x="22" y="1"/>
                    <a:pt x="18" y="0"/>
                  </a:cubicBezTo>
                  <a:cubicBezTo>
                    <a:pt x="17" y="0"/>
                    <a:pt x="17" y="0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close/>
                  <a:moveTo>
                    <a:pt x="17" y="1"/>
                  </a:moveTo>
                  <a:cubicBezTo>
                    <a:pt x="17" y="1"/>
                    <a:pt x="18" y="1"/>
                    <a:pt x="18" y="2"/>
                  </a:cubicBezTo>
                  <a:cubicBezTo>
                    <a:pt x="18" y="2"/>
                    <a:pt x="19" y="2"/>
                    <a:pt x="19" y="2"/>
                  </a:cubicBezTo>
                  <a:cubicBezTo>
                    <a:pt x="20" y="2"/>
                    <a:pt x="20" y="2"/>
                    <a:pt x="21" y="2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3" y="2"/>
                    <a:pt x="24" y="3"/>
                    <a:pt x="25" y="4"/>
                  </a:cubicBezTo>
                  <a:cubicBezTo>
                    <a:pt x="25" y="4"/>
                    <a:pt x="26" y="5"/>
                    <a:pt x="26" y="5"/>
                  </a:cubicBezTo>
                  <a:cubicBezTo>
                    <a:pt x="27" y="5"/>
                    <a:pt x="28" y="6"/>
                    <a:pt x="29" y="7"/>
                  </a:cubicBezTo>
                  <a:cubicBezTo>
                    <a:pt x="29" y="7"/>
                    <a:pt x="29" y="8"/>
                    <a:pt x="29" y="8"/>
                  </a:cubicBezTo>
                  <a:cubicBezTo>
                    <a:pt x="29" y="8"/>
                    <a:pt x="29" y="9"/>
                    <a:pt x="29" y="9"/>
                  </a:cubicBezTo>
                  <a:cubicBezTo>
                    <a:pt x="29" y="9"/>
                    <a:pt x="28" y="10"/>
                    <a:pt x="27" y="10"/>
                  </a:cubicBezTo>
                  <a:cubicBezTo>
                    <a:pt x="27" y="11"/>
                    <a:pt x="26" y="11"/>
                    <a:pt x="26" y="11"/>
                  </a:cubicBezTo>
                  <a:cubicBezTo>
                    <a:pt x="26" y="12"/>
                    <a:pt x="26" y="12"/>
                    <a:pt x="27" y="12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28" y="11"/>
                    <a:pt x="29" y="10"/>
                    <a:pt x="29" y="10"/>
                  </a:cubicBezTo>
                  <a:cubicBezTo>
                    <a:pt x="29" y="10"/>
                    <a:pt x="30" y="11"/>
                    <a:pt x="29" y="12"/>
                  </a:cubicBezTo>
                  <a:cubicBezTo>
                    <a:pt x="29" y="12"/>
                    <a:pt x="29" y="12"/>
                    <a:pt x="29" y="12"/>
                  </a:cubicBezTo>
                  <a:cubicBezTo>
                    <a:pt x="29" y="13"/>
                    <a:pt x="29" y="13"/>
                    <a:pt x="29" y="14"/>
                  </a:cubicBezTo>
                  <a:cubicBezTo>
                    <a:pt x="29" y="15"/>
                    <a:pt x="29" y="15"/>
                    <a:pt x="28" y="15"/>
                  </a:cubicBezTo>
                  <a:cubicBezTo>
                    <a:pt x="28" y="15"/>
                    <a:pt x="28" y="15"/>
                    <a:pt x="28" y="15"/>
                  </a:cubicBezTo>
                  <a:cubicBezTo>
                    <a:pt x="28" y="14"/>
                    <a:pt x="27" y="14"/>
                    <a:pt x="27" y="14"/>
                  </a:cubicBezTo>
                  <a:cubicBezTo>
                    <a:pt x="27" y="14"/>
                    <a:pt x="26" y="14"/>
                    <a:pt x="26" y="14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5" y="15"/>
                    <a:pt x="25" y="15"/>
                    <a:pt x="26" y="15"/>
                  </a:cubicBezTo>
                  <a:cubicBezTo>
                    <a:pt x="26" y="15"/>
                    <a:pt x="27" y="16"/>
                    <a:pt x="27" y="16"/>
                  </a:cubicBezTo>
                  <a:cubicBezTo>
                    <a:pt x="27" y="16"/>
                    <a:pt x="27" y="16"/>
                    <a:pt x="27" y="16"/>
                  </a:cubicBezTo>
                  <a:cubicBezTo>
                    <a:pt x="27" y="16"/>
                    <a:pt x="28" y="16"/>
                    <a:pt x="27" y="17"/>
                  </a:cubicBezTo>
                  <a:cubicBezTo>
                    <a:pt x="27" y="17"/>
                    <a:pt x="27" y="17"/>
                    <a:pt x="26" y="17"/>
                  </a:cubicBezTo>
                  <a:cubicBezTo>
                    <a:pt x="26" y="18"/>
                    <a:pt x="26" y="18"/>
                    <a:pt x="26" y="18"/>
                  </a:cubicBezTo>
                  <a:cubicBezTo>
                    <a:pt x="24" y="17"/>
                    <a:pt x="24" y="17"/>
                    <a:pt x="24" y="17"/>
                  </a:cubicBezTo>
                  <a:cubicBezTo>
                    <a:pt x="24" y="17"/>
                    <a:pt x="23" y="17"/>
                    <a:pt x="23" y="17"/>
                  </a:cubicBezTo>
                  <a:cubicBezTo>
                    <a:pt x="23" y="16"/>
                    <a:pt x="23" y="16"/>
                    <a:pt x="22" y="16"/>
                  </a:cubicBezTo>
                  <a:cubicBezTo>
                    <a:pt x="22" y="17"/>
                    <a:pt x="22" y="18"/>
                    <a:pt x="22" y="18"/>
                  </a:cubicBezTo>
                  <a:cubicBezTo>
                    <a:pt x="23" y="18"/>
                    <a:pt x="24" y="19"/>
                    <a:pt x="24" y="19"/>
                  </a:cubicBezTo>
                  <a:cubicBezTo>
                    <a:pt x="23" y="19"/>
                    <a:pt x="21" y="20"/>
                    <a:pt x="21" y="20"/>
                  </a:cubicBezTo>
                  <a:cubicBezTo>
                    <a:pt x="20" y="20"/>
                    <a:pt x="19" y="19"/>
                    <a:pt x="19" y="18"/>
                  </a:cubicBezTo>
                  <a:cubicBezTo>
                    <a:pt x="19" y="18"/>
                    <a:pt x="18" y="17"/>
                    <a:pt x="18" y="17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7" y="19"/>
                    <a:pt x="18" y="19"/>
                    <a:pt x="18" y="19"/>
                  </a:cubicBezTo>
                  <a:cubicBezTo>
                    <a:pt x="18" y="19"/>
                    <a:pt x="18" y="20"/>
                    <a:pt x="18" y="20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8" y="20"/>
                    <a:pt x="17" y="20"/>
                    <a:pt x="17" y="20"/>
                  </a:cubicBezTo>
                  <a:cubicBezTo>
                    <a:pt x="16" y="20"/>
                    <a:pt x="15" y="20"/>
                    <a:pt x="15" y="20"/>
                  </a:cubicBezTo>
                  <a:cubicBezTo>
                    <a:pt x="15" y="21"/>
                    <a:pt x="15" y="21"/>
                    <a:pt x="15" y="19"/>
                  </a:cubicBezTo>
                  <a:cubicBezTo>
                    <a:pt x="15" y="18"/>
                    <a:pt x="14" y="17"/>
                    <a:pt x="14" y="17"/>
                  </a:cubicBezTo>
                  <a:cubicBezTo>
                    <a:pt x="13" y="17"/>
                    <a:pt x="13" y="17"/>
                    <a:pt x="13" y="18"/>
                  </a:cubicBezTo>
                  <a:cubicBezTo>
                    <a:pt x="14" y="19"/>
                    <a:pt x="14" y="20"/>
                    <a:pt x="14" y="20"/>
                  </a:cubicBezTo>
                  <a:cubicBezTo>
                    <a:pt x="13" y="20"/>
                    <a:pt x="11" y="21"/>
                    <a:pt x="11" y="18"/>
                  </a:cubicBezTo>
                  <a:cubicBezTo>
                    <a:pt x="11" y="18"/>
                    <a:pt x="10" y="16"/>
                    <a:pt x="10" y="17"/>
                  </a:cubicBezTo>
                  <a:cubicBezTo>
                    <a:pt x="10" y="20"/>
                    <a:pt x="6" y="19"/>
                    <a:pt x="7" y="18"/>
                  </a:cubicBezTo>
                  <a:cubicBezTo>
                    <a:pt x="8" y="17"/>
                    <a:pt x="8" y="16"/>
                    <a:pt x="8" y="15"/>
                  </a:cubicBezTo>
                  <a:cubicBezTo>
                    <a:pt x="9" y="15"/>
                    <a:pt x="9" y="15"/>
                    <a:pt x="8" y="14"/>
                  </a:cubicBezTo>
                  <a:cubicBezTo>
                    <a:pt x="8" y="14"/>
                    <a:pt x="8" y="14"/>
                    <a:pt x="7" y="15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7" y="17"/>
                    <a:pt x="7" y="17"/>
                    <a:pt x="6" y="17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6" y="15"/>
                    <a:pt x="6" y="15"/>
                    <a:pt x="6" y="14"/>
                  </a:cubicBezTo>
                  <a:cubicBezTo>
                    <a:pt x="5" y="14"/>
                    <a:pt x="5" y="14"/>
                    <a:pt x="6" y="14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7" y="12"/>
                  </a:cubicBezTo>
                  <a:cubicBezTo>
                    <a:pt x="7" y="12"/>
                    <a:pt x="7" y="11"/>
                    <a:pt x="7" y="11"/>
                  </a:cubicBezTo>
                  <a:cubicBezTo>
                    <a:pt x="7" y="11"/>
                    <a:pt x="6" y="12"/>
                    <a:pt x="6" y="12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5" y="12"/>
                    <a:pt x="5" y="11"/>
                    <a:pt x="5" y="11"/>
                  </a:cubicBezTo>
                  <a:cubicBezTo>
                    <a:pt x="5" y="11"/>
                    <a:pt x="5" y="10"/>
                    <a:pt x="6" y="10"/>
                  </a:cubicBezTo>
                  <a:cubicBezTo>
                    <a:pt x="6" y="9"/>
                    <a:pt x="7" y="9"/>
                    <a:pt x="6" y="9"/>
                  </a:cubicBezTo>
                  <a:cubicBezTo>
                    <a:pt x="6" y="9"/>
                    <a:pt x="6" y="9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5" y="8"/>
                    <a:pt x="5" y="8"/>
                  </a:cubicBezTo>
                  <a:cubicBezTo>
                    <a:pt x="5" y="9"/>
                    <a:pt x="5" y="8"/>
                    <a:pt x="5" y="8"/>
                  </a:cubicBezTo>
                  <a:cubicBezTo>
                    <a:pt x="5" y="7"/>
                    <a:pt x="6" y="6"/>
                    <a:pt x="7" y="5"/>
                  </a:cubicBezTo>
                  <a:cubicBezTo>
                    <a:pt x="10" y="4"/>
                    <a:pt x="13" y="2"/>
                    <a:pt x="17" y="1"/>
                  </a:cubicBezTo>
                  <a:close/>
                  <a:moveTo>
                    <a:pt x="4" y="9"/>
                  </a:moveTo>
                  <a:cubicBezTo>
                    <a:pt x="4" y="10"/>
                    <a:pt x="4" y="10"/>
                    <a:pt x="4" y="10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2"/>
                    <a:pt x="2" y="12"/>
                    <a:pt x="2" y="12"/>
                  </a:cubicBezTo>
                  <a:cubicBezTo>
                    <a:pt x="2" y="12"/>
                    <a:pt x="3" y="10"/>
                    <a:pt x="3" y="9"/>
                  </a:cubicBezTo>
                  <a:lnTo>
                    <a:pt x="4" y="9"/>
                  </a:lnTo>
                  <a:close/>
                  <a:moveTo>
                    <a:pt x="31" y="10"/>
                  </a:moveTo>
                  <a:cubicBezTo>
                    <a:pt x="31" y="11"/>
                    <a:pt x="31" y="11"/>
                    <a:pt x="31" y="11"/>
                  </a:cubicBezTo>
                  <a:cubicBezTo>
                    <a:pt x="31" y="11"/>
                    <a:pt x="32" y="12"/>
                    <a:pt x="32" y="13"/>
                  </a:cubicBezTo>
                  <a:cubicBezTo>
                    <a:pt x="32" y="13"/>
                    <a:pt x="32" y="14"/>
                    <a:pt x="33" y="14"/>
                  </a:cubicBezTo>
                  <a:cubicBezTo>
                    <a:pt x="34" y="16"/>
                    <a:pt x="34" y="19"/>
                    <a:pt x="33" y="22"/>
                  </a:cubicBezTo>
                  <a:cubicBezTo>
                    <a:pt x="33" y="22"/>
                    <a:pt x="33" y="23"/>
                    <a:pt x="33" y="23"/>
                  </a:cubicBezTo>
                  <a:cubicBezTo>
                    <a:pt x="32" y="23"/>
                    <a:pt x="32" y="23"/>
                    <a:pt x="32" y="24"/>
                  </a:cubicBezTo>
                  <a:cubicBezTo>
                    <a:pt x="32" y="24"/>
                    <a:pt x="32" y="25"/>
                    <a:pt x="31" y="26"/>
                  </a:cubicBezTo>
                  <a:cubicBezTo>
                    <a:pt x="31" y="27"/>
                    <a:pt x="31" y="27"/>
                    <a:pt x="31" y="27"/>
                  </a:cubicBezTo>
                  <a:cubicBezTo>
                    <a:pt x="30" y="27"/>
                    <a:pt x="30" y="27"/>
                    <a:pt x="30" y="27"/>
                  </a:cubicBezTo>
                  <a:cubicBezTo>
                    <a:pt x="28" y="27"/>
                    <a:pt x="28" y="27"/>
                    <a:pt x="28" y="27"/>
                  </a:cubicBezTo>
                  <a:cubicBezTo>
                    <a:pt x="28" y="28"/>
                    <a:pt x="29" y="28"/>
                    <a:pt x="29" y="28"/>
                  </a:cubicBezTo>
                  <a:cubicBezTo>
                    <a:pt x="30" y="28"/>
                    <a:pt x="31" y="28"/>
                    <a:pt x="30" y="28"/>
                  </a:cubicBezTo>
                  <a:cubicBezTo>
                    <a:pt x="29" y="29"/>
                    <a:pt x="28" y="28"/>
                    <a:pt x="27" y="28"/>
                  </a:cubicBezTo>
                  <a:cubicBezTo>
                    <a:pt x="27" y="28"/>
                    <a:pt x="27" y="28"/>
                    <a:pt x="27" y="29"/>
                  </a:cubicBezTo>
                  <a:cubicBezTo>
                    <a:pt x="27" y="29"/>
                    <a:pt x="27" y="30"/>
                    <a:pt x="27" y="30"/>
                  </a:cubicBezTo>
                  <a:cubicBezTo>
                    <a:pt x="27" y="30"/>
                    <a:pt x="28" y="30"/>
                    <a:pt x="28" y="30"/>
                  </a:cubicBezTo>
                  <a:cubicBezTo>
                    <a:pt x="28" y="30"/>
                    <a:pt x="28" y="30"/>
                    <a:pt x="28" y="30"/>
                  </a:cubicBezTo>
                  <a:cubicBezTo>
                    <a:pt x="27" y="30"/>
                    <a:pt x="27" y="30"/>
                    <a:pt x="27" y="30"/>
                  </a:cubicBezTo>
                  <a:cubicBezTo>
                    <a:pt x="27" y="30"/>
                    <a:pt x="26" y="30"/>
                    <a:pt x="26" y="30"/>
                  </a:cubicBezTo>
                  <a:cubicBezTo>
                    <a:pt x="25" y="29"/>
                    <a:pt x="25" y="29"/>
                    <a:pt x="25" y="29"/>
                  </a:cubicBezTo>
                  <a:cubicBezTo>
                    <a:pt x="25" y="28"/>
                    <a:pt x="24" y="28"/>
                    <a:pt x="24" y="30"/>
                  </a:cubicBezTo>
                  <a:cubicBezTo>
                    <a:pt x="24" y="30"/>
                    <a:pt x="24" y="30"/>
                    <a:pt x="25" y="31"/>
                  </a:cubicBezTo>
                  <a:cubicBezTo>
                    <a:pt x="26" y="31"/>
                    <a:pt x="26" y="31"/>
                    <a:pt x="25" y="31"/>
                  </a:cubicBezTo>
                  <a:cubicBezTo>
                    <a:pt x="24" y="32"/>
                    <a:pt x="23" y="32"/>
                    <a:pt x="22" y="32"/>
                  </a:cubicBezTo>
                  <a:cubicBezTo>
                    <a:pt x="22" y="31"/>
                    <a:pt x="22" y="31"/>
                    <a:pt x="21" y="31"/>
                  </a:cubicBezTo>
                  <a:cubicBezTo>
                    <a:pt x="21" y="31"/>
                    <a:pt x="20" y="31"/>
                    <a:pt x="20" y="31"/>
                  </a:cubicBezTo>
                  <a:cubicBezTo>
                    <a:pt x="19" y="31"/>
                    <a:pt x="19" y="31"/>
                    <a:pt x="19" y="31"/>
                  </a:cubicBezTo>
                  <a:cubicBezTo>
                    <a:pt x="19" y="32"/>
                    <a:pt x="19" y="32"/>
                    <a:pt x="18" y="32"/>
                  </a:cubicBezTo>
                  <a:cubicBezTo>
                    <a:pt x="18" y="32"/>
                    <a:pt x="18" y="32"/>
                    <a:pt x="18" y="32"/>
                  </a:cubicBezTo>
                  <a:cubicBezTo>
                    <a:pt x="18" y="31"/>
                    <a:pt x="18" y="31"/>
                    <a:pt x="17" y="31"/>
                  </a:cubicBezTo>
                  <a:cubicBezTo>
                    <a:pt x="16" y="30"/>
                    <a:pt x="16" y="30"/>
                    <a:pt x="16" y="30"/>
                  </a:cubicBezTo>
                  <a:cubicBezTo>
                    <a:pt x="16" y="30"/>
                    <a:pt x="15" y="30"/>
                    <a:pt x="15" y="30"/>
                  </a:cubicBezTo>
                  <a:cubicBezTo>
                    <a:pt x="15" y="31"/>
                    <a:pt x="15" y="31"/>
                    <a:pt x="15" y="31"/>
                  </a:cubicBezTo>
                  <a:cubicBezTo>
                    <a:pt x="15" y="31"/>
                    <a:pt x="15" y="31"/>
                    <a:pt x="15" y="31"/>
                  </a:cubicBezTo>
                  <a:cubicBezTo>
                    <a:pt x="15" y="31"/>
                    <a:pt x="16" y="31"/>
                    <a:pt x="16" y="32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6" y="32"/>
                    <a:pt x="16" y="32"/>
                    <a:pt x="15" y="32"/>
                  </a:cubicBezTo>
                  <a:cubicBezTo>
                    <a:pt x="14" y="32"/>
                    <a:pt x="14" y="32"/>
                    <a:pt x="14" y="31"/>
                  </a:cubicBezTo>
                  <a:cubicBezTo>
                    <a:pt x="14" y="31"/>
                    <a:pt x="14" y="31"/>
                    <a:pt x="13" y="31"/>
                  </a:cubicBezTo>
                  <a:cubicBezTo>
                    <a:pt x="13" y="31"/>
                    <a:pt x="13" y="31"/>
                    <a:pt x="13" y="30"/>
                  </a:cubicBezTo>
                  <a:cubicBezTo>
                    <a:pt x="13" y="29"/>
                    <a:pt x="12" y="29"/>
                    <a:pt x="12" y="29"/>
                  </a:cubicBezTo>
                  <a:cubicBezTo>
                    <a:pt x="12" y="29"/>
                    <a:pt x="11" y="31"/>
                    <a:pt x="12" y="31"/>
                  </a:cubicBezTo>
                  <a:cubicBezTo>
                    <a:pt x="12" y="32"/>
                    <a:pt x="12" y="32"/>
                    <a:pt x="11" y="31"/>
                  </a:cubicBezTo>
                  <a:cubicBezTo>
                    <a:pt x="10" y="31"/>
                    <a:pt x="10" y="31"/>
                    <a:pt x="10" y="31"/>
                  </a:cubicBezTo>
                  <a:cubicBezTo>
                    <a:pt x="10" y="31"/>
                    <a:pt x="10" y="31"/>
                    <a:pt x="9" y="30"/>
                  </a:cubicBezTo>
                  <a:cubicBezTo>
                    <a:pt x="9" y="30"/>
                    <a:pt x="9" y="30"/>
                    <a:pt x="9" y="29"/>
                  </a:cubicBezTo>
                  <a:cubicBezTo>
                    <a:pt x="9" y="29"/>
                    <a:pt x="8" y="29"/>
                    <a:pt x="8" y="29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8" y="28"/>
                    <a:pt x="8" y="29"/>
                    <a:pt x="8" y="29"/>
                  </a:cubicBezTo>
                  <a:cubicBezTo>
                    <a:pt x="8" y="29"/>
                    <a:pt x="8" y="30"/>
                    <a:pt x="8" y="30"/>
                  </a:cubicBezTo>
                  <a:cubicBezTo>
                    <a:pt x="8" y="30"/>
                    <a:pt x="7" y="31"/>
                    <a:pt x="7" y="31"/>
                  </a:cubicBezTo>
                  <a:cubicBezTo>
                    <a:pt x="7" y="31"/>
                    <a:pt x="7" y="31"/>
                    <a:pt x="7" y="30"/>
                  </a:cubicBezTo>
                  <a:cubicBezTo>
                    <a:pt x="6" y="30"/>
                    <a:pt x="6" y="30"/>
                    <a:pt x="6" y="30"/>
                  </a:cubicBezTo>
                  <a:cubicBezTo>
                    <a:pt x="6" y="28"/>
                    <a:pt x="6" y="27"/>
                    <a:pt x="6" y="27"/>
                  </a:cubicBezTo>
                  <a:cubicBezTo>
                    <a:pt x="6" y="26"/>
                    <a:pt x="5" y="26"/>
                    <a:pt x="5" y="27"/>
                  </a:cubicBezTo>
                  <a:cubicBezTo>
                    <a:pt x="5" y="27"/>
                    <a:pt x="5" y="27"/>
                    <a:pt x="5" y="27"/>
                  </a:cubicBezTo>
                  <a:cubicBezTo>
                    <a:pt x="5" y="27"/>
                    <a:pt x="5" y="27"/>
                    <a:pt x="5" y="28"/>
                  </a:cubicBezTo>
                  <a:cubicBezTo>
                    <a:pt x="5" y="28"/>
                    <a:pt x="5" y="28"/>
                    <a:pt x="5" y="28"/>
                  </a:cubicBezTo>
                  <a:cubicBezTo>
                    <a:pt x="4" y="28"/>
                    <a:pt x="4" y="27"/>
                    <a:pt x="4" y="27"/>
                  </a:cubicBezTo>
                  <a:cubicBezTo>
                    <a:pt x="4" y="26"/>
                    <a:pt x="4" y="25"/>
                    <a:pt x="4" y="24"/>
                  </a:cubicBezTo>
                  <a:cubicBezTo>
                    <a:pt x="4" y="24"/>
                    <a:pt x="4" y="24"/>
                    <a:pt x="4" y="24"/>
                  </a:cubicBezTo>
                  <a:cubicBezTo>
                    <a:pt x="4" y="24"/>
                    <a:pt x="4" y="24"/>
                    <a:pt x="4" y="24"/>
                  </a:cubicBezTo>
                  <a:cubicBezTo>
                    <a:pt x="3" y="24"/>
                    <a:pt x="3" y="24"/>
                    <a:pt x="3" y="24"/>
                  </a:cubicBezTo>
                  <a:cubicBezTo>
                    <a:pt x="3" y="24"/>
                    <a:pt x="3" y="24"/>
                    <a:pt x="3" y="25"/>
                  </a:cubicBezTo>
                  <a:cubicBezTo>
                    <a:pt x="3" y="25"/>
                    <a:pt x="3" y="25"/>
                    <a:pt x="3" y="25"/>
                  </a:cubicBezTo>
                  <a:cubicBezTo>
                    <a:pt x="3" y="25"/>
                    <a:pt x="2" y="24"/>
                    <a:pt x="2" y="23"/>
                  </a:cubicBezTo>
                  <a:cubicBezTo>
                    <a:pt x="2" y="22"/>
                    <a:pt x="2" y="20"/>
                    <a:pt x="1" y="19"/>
                  </a:cubicBezTo>
                  <a:cubicBezTo>
                    <a:pt x="1" y="17"/>
                    <a:pt x="1" y="17"/>
                    <a:pt x="2" y="14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3"/>
                    <a:pt x="4" y="13"/>
                    <a:pt x="4" y="13"/>
                  </a:cubicBezTo>
                  <a:cubicBezTo>
                    <a:pt x="4" y="13"/>
                    <a:pt x="4" y="14"/>
                    <a:pt x="4" y="14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3" y="15"/>
                    <a:pt x="3" y="16"/>
                    <a:pt x="3" y="16"/>
                  </a:cubicBezTo>
                  <a:cubicBezTo>
                    <a:pt x="3" y="16"/>
                    <a:pt x="4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5" y="19"/>
                    <a:pt x="5" y="19"/>
                  </a:cubicBezTo>
                  <a:cubicBezTo>
                    <a:pt x="4" y="19"/>
                    <a:pt x="4" y="19"/>
                    <a:pt x="4" y="20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5" y="20"/>
                    <a:pt x="6" y="20"/>
                    <a:pt x="6" y="20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7" y="20"/>
                    <a:pt x="7" y="20"/>
                    <a:pt x="8" y="20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9" y="21"/>
                    <a:pt x="9" y="21"/>
                    <a:pt x="8" y="21"/>
                  </a:cubicBezTo>
                  <a:cubicBezTo>
                    <a:pt x="8" y="21"/>
                    <a:pt x="7" y="22"/>
                    <a:pt x="7" y="22"/>
                  </a:cubicBezTo>
                  <a:cubicBezTo>
                    <a:pt x="7" y="23"/>
                    <a:pt x="9" y="22"/>
                    <a:pt x="10" y="21"/>
                  </a:cubicBezTo>
                  <a:cubicBezTo>
                    <a:pt x="10" y="21"/>
                    <a:pt x="11" y="21"/>
                    <a:pt x="11" y="21"/>
                  </a:cubicBezTo>
                  <a:cubicBezTo>
                    <a:pt x="11" y="21"/>
                    <a:pt x="12" y="21"/>
                    <a:pt x="13" y="21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3"/>
                  </a:cubicBezTo>
                  <a:cubicBezTo>
                    <a:pt x="13" y="23"/>
                    <a:pt x="13" y="23"/>
                    <a:pt x="13" y="23"/>
                  </a:cubicBezTo>
                  <a:cubicBezTo>
                    <a:pt x="13" y="24"/>
                    <a:pt x="13" y="24"/>
                    <a:pt x="13" y="24"/>
                  </a:cubicBezTo>
                  <a:cubicBezTo>
                    <a:pt x="13" y="24"/>
                    <a:pt x="14" y="24"/>
                    <a:pt x="14" y="24"/>
                  </a:cubicBezTo>
                  <a:cubicBezTo>
                    <a:pt x="14" y="24"/>
                    <a:pt x="14" y="24"/>
                    <a:pt x="14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6" y="22"/>
                    <a:pt x="16" y="22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6" y="22"/>
                    <a:pt x="17" y="22"/>
                    <a:pt x="18" y="22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19" y="22"/>
                    <a:pt x="19" y="22"/>
                    <a:pt x="19" y="22"/>
                  </a:cubicBezTo>
                  <a:cubicBezTo>
                    <a:pt x="19" y="22"/>
                    <a:pt x="18" y="23"/>
                    <a:pt x="18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24"/>
                    <a:pt x="18" y="24"/>
                    <a:pt x="19" y="24"/>
                  </a:cubicBezTo>
                  <a:cubicBezTo>
                    <a:pt x="19" y="24"/>
                    <a:pt x="19" y="24"/>
                    <a:pt x="20" y="22"/>
                  </a:cubicBezTo>
                  <a:cubicBezTo>
                    <a:pt x="20" y="21"/>
                    <a:pt x="21" y="21"/>
                    <a:pt x="22" y="21"/>
                  </a:cubicBezTo>
                  <a:cubicBezTo>
                    <a:pt x="23" y="21"/>
                    <a:pt x="23" y="21"/>
                    <a:pt x="22" y="21"/>
                  </a:cubicBezTo>
                  <a:cubicBezTo>
                    <a:pt x="22" y="21"/>
                    <a:pt x="22" y="23"/>
                    <a:pt x="22" y="23"/>
                  </a:cubicBezTo>
                  <a:cubicBezTo>
                    <a:pt x="23" y="23"/>
                    <a:pt x="23" y="23"/>
                    <a:pt x="24" y="21"/>
                  </a:cubicBezTo>
                  <a:cubicBezTo>
                    <a:pt x="24" y="20"/>
                    <a:pt x="25" y="19"/>
                    <a:pt x="25" y="19"/>
                  </a:cubicBezTo>
                  <a:cubicBezTo>
                    <a:pt x="25" y="19"/>
                    <a:pt x="26" y="19"/>
                    <a:pt x="26" y="19"/>
                  </a:cubicBezTo>
                  <a:cubicBezTo>
                    <a:pt x="26" y="19"/>
                    <a:pt x="26" y="19"/>
                    <a:pt x="26" y="19"/>
                  </a:cubicBezTo>
                  <a:cubicBezTo>
                    <a:pt x="26" y="19"/>
                    <a:pt x="26" y="20"/>
                    <a:pt x="26" y="20"/>
                  </a:cubicBezTo>
                  <a:cubicBezTo>
                    <a:pt x="26" y="20"/>
                    <a:pt x="26" y="20"/>
                    <a:pt x="26" y="21"/>
                  </a:cubicBezTo>
                  <a:cubicBezTo>
                    <a:pt x="26" y="21"/>
                    <a:pt x="26" y="21"/>
                    <a:pt x="26" y="21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7" y="21"/>
                    <a:pt x="27" y="21"/>
                  </a:cubicBezTo>
                  <a:cubicBezTo>
                    <a:pt x="27" y="20"/>
                    <a:pt x="27" y="20"/>
                    <a:pt x="27" y="20"/>
                  </a:cubicBezTo>
                  <a:cubicBezTo>
                    <a:pt x="27" y="20"/>
                    <a:pt x="27" y="20"/>
                    <a:pt x="27" y="20"/>
                  </a:cubicBezTo>
                  <a:cubicBezTo>
                    <a:pt x="27" y="19"/>
                    <a:pt x="28" y="18"/>
                    <a:pt x="28" y="18"/>
                  </a:cubicBezTo>
                  <a:cubicBezTo>
                    <a:pt x="28" y="17"/>
                    <a:pt x="29" y="17"/>
                    <a:pt x="29" y="17"/>
                  </a:cubicBezTo>
                  <a:cubicBezTo>
                    <a:pt x="29" y="17"/>
                    <a:pt x="29" y="17"/>
                    <a:pt x="29" y="18"/>
                  </a:cubicBezTo>
                  <a:cubicBezTo>
                    <a:pt x="29" y="18"/>
                    <a:pt x="30" y="19"/>
                    <a:pt x="30" y="19"/>
                  </a:cubicBezTo>
                  <a:cubicBezTo>
                    <a:pt x="30" y="19"/>
                    <a:pt x="31" y="18"/>
                    <a:pt x="30" y="18"/>
                  </a:cubicBezTo>
                  <a:cubicBezTo>
                    <a:pt x="30" y="17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5"/>
                  </a:cubicBezTo>
                  <a:cubicBezTo>
                    <a:pt x="30" y="15"/>
                    <a:pt x="30" y="15"/>
                    <a:pt x="30" y="15"/>
                  </a:cubicBezTo>
                  <a:cubicBezTo>
                    <a:pt x="30" y="15"/>
                    <a:pt x="30" y="15"/>
                    <a:pt x="30" y="15"/>
                  </a:cubicBezTo>
                  <a:cubicBezTo>
                    <a:pt x="30" y="15"/>
                    <a:pt x="30" y="14"/>
                    <a:pt x="30" y="14"/>
                  </a:cubicBezTo>
                  <a:cubicBezTo>
                    <a:pt x="30" y="14"/>
                    <a:pt x="31" y="15"/>
                    <a:pt x="31" y="15"/>
                  </a:cubicBezTo>
                  <a:cubicBezTo>
                    <a:pt x="31" y="15"/>
                    <a:pt x="31" y="16"/>
                    <a:pt x="31" y="16"/>
                  </a:cubicBezTo>
                  <a:cubicBezTo>
                    <a:pt x="32" y="17"/>
                    <a:pt x="32" y="15"/>
                    <a:pt x="31" y="14"/>
                  </a:cubicBezTo>
                  <a:cubicBezTo>
                    <a:pt x="31" y="13"/>
                    <a:pt x="31" y="13"/>
                    <a:pt x="31" y="12"/>
                  </a:cubicBezTo>
                  <a:lnTo>
                    <a:pt x="31" y="10"/>
                  </a:lnTo>
                  <a:close/>
                  <a:moveTo>
                    <a:pt x="3" y="29"/>
                  </a:moveTo>
                  <a:cubicBezTo>
                    <a:pt x="3" y="29"/>
                    <a:pt x="4" y="29"/>
                    <a:pt x="4" y="30"/>
                  </a:cubicBezTo>
                  <a:cubicBezTo>
                    <a:pt x="4" y="30"/>
                    <a:pt x="4" y="30"/>
                    <a:pt x="4" y="30"/>
                  </a:cubicBezTo>
                  <a:cubicBezTo>
                    <a:pt x="4" y="30"/>
                    <a:pt x="4" y="30"/>
                    <a:pt x="4" y="30"/>
                  </a:cubicBezTo>
                  <a:cubicBezTo>
                    <a:pt x="3" y="29"/>
                    <a:pt x="3" y="29"/>
                    <a:pt x="3" y="29"/>
                  </a:cubicBezTo>
                  <a:close/>
                  <a:moveTo>
                    <a:pt x="5" y="31"/>
                  </a:moveTo>
                  <a:cubicBezTo>
                    <a:pt x="5" y="31"/>
                    <a:pt x="5" y="31"/>
                    <a:pt x="5" y="31"/>
                  </a:cubicBezTo>
                  <a:cubicBezTo>
                    <a:pt x="6" y="31"/>
                    <a:pt x="6" y="31"/>
                    <a:pt x="6" y="31"/>
                  </a:cubicBezTo>
                  <a:cubicBezTo>
                    <a:pt x="5" y="31"/>
                    <a:pt x="5" y="32"/>
                    <a:pt x="5" y="32"/>
                  </a:cubicBezTo>
                  <a:cubicBezTo>
                    <a:pt x="5" y="32"/>
                    <a:pt x="4" y="31"/>
                    <a:pt x="4" y="31"/>
                  </a:cubicBezTo>
                  <a:cubicBezTo>
                    <a:pt x="4" y="31"/>
                    <a:pt x="4" y="31"/>
                    <a:pt x="5" y="31"/>
                  </a:cubicBezTo>
                  <a:close/>
                  <a:moveTo>
                    <a:pt x="27" y="32"/>
                  </a:moveTo>
                  <a:cubicBezTo>
                    <a:pt x="27" y="32"/>
                    <a:pt x="27" y="32"/>
                    <a:pt x="27" y="32"/>
                  </a:cubicBezTo>
                  <a:cubicBezTo>
                    <a:pt x="28" y="32"/>
                    <a:pt x="25" y="33"/>
                    <a:pt x="25" y="33"/>
                  </a:cubicBezTo>
                  <a:cubicBezTo>
                    <a:pt x="25" y="33"/>
                    <a:pt x="25" y="34"/>
                    <a:pt x="25" y="34"/>
                  </a:cubicBezTo>
                  <a:cubicBezTo>
                    <a:pt x="24" y="34"/>
                    <a:pt x="24" y="34"/>
                    <a:pt x="24" y="34"/>
                  </a:cubicBezTo>
                  <a:cubicBezTo>
                    <a:pt x="24" y="34"/>
                    <a:pt x="24" y="34"/>
                    <a:pt x="24" y="34"/>
                  </a:cubicBezTo>
                  <a:cubicBezTo>
                    <a:pt x="25" y="33"/>
                    <a:pt x="25" y="33"/>
                    <a:pt x="25" y="32"/>
                  </a:cubicBezTo>
                  <a:cubicBezTo>
                    <a:pt x="25" y="32"/>
                    <a:pt x="26" y="32"/>
                    <a:pt x="26" y="32"/>
                  </a:cubicBezTo>
                  <a:cubicBezTo>
                    <a:pt x="27" y="32"/>
                    <a:pt x="27" y="32"/>
                    <a:pt x="27" y="32"/>
                  </a:cubicBezTo>
                  <a:close/>
                  <a:moveTo>
                    <a:pt x="8" y="32"/>
                  </a:moveTo>
                  <a:cubicBezTo>
                    <a:pt x="9" y="32"/>
                    <a:pt x="9" y="32"/>
                    <a:pt x="9" y="32"/>
                  </a:cubicBezTo>
                  <a:cubicBezTo>
                    <a:pt x="9" y="32"/>
                    <a:pt x="10" y="33"/>
                    <a:pt x="10" y="33"/>
                  </a:cubicBezTo>
                  <a:cubicBezTo>
                    <a:pt x="10" y="33"/>
                    <a:pt x="10" y="33"/>
                    <a:pt x="10" y="33"/>
                  </a:cubicBezTo>
                  <a:cubicBezTo>
                    <a:pt x="9" y="33"/>
                    <a:pt x="9" y="33"/>
                    <a:pt x="9" y="33"/>
                  </a:cubicBezTo>
                  <a:cubicBezTo>
                    <a:pt x="9" y="33"/>
                    <a:pt x="8" y="34"/>
                    <a:pt x="9" y="34"/>
                  </a:cubicBezTo>
                  <a:cubicBezTo>
                    <a:pt x="9" y="34"/>
                    <a:pt x="9" y="34"/>
                    <a:pt x="10" y="34"/>
                  </a:cubicBezTo>
                  <a:cubicBezTo>
                    <a:pt x="12" y="32"/>
                    <a:pt x="13" y="34"/>
                    <a:pt x="15" y="33"/>
                  </a:cubicBezTo>
                  <a:cubicBezTo>
                    <a:pt x="15" y="33"/>
                    <a:pt x="15" y="33"/>
                    <a:pt x="15" y="33"/>
                  </a:cubicBezTo>
                  <a:cubicBezTo>
                    <a:pt x="16" y="33"/>
                    <a:pt x="16" y="33"/>
                    <a:pt x="15" y="34"/>
                  </a:cubicBezTo>
                  <a:cubicBezTo>
                    <a:pt x="14" y="34"/>
                    <a:pt x="13" y="34"/>
                    <a:pt x="14" y="35"/>
                  </a:cubicBezTo>
                  <a:cubicBezTo>
                    <a:pt x="14" y="35"/>
                    <a:pt x="16" y="34"/>
                    <a:pt x="17" y="33"/>
                  </a:cubicBezTo>
                  <a:cubicBezTo>
                    <a:pt x="17" y="33"/>
                    <a:pt x="17" y="33"/>
                    <a:pt x="19" y="33"/>
                  </a:cubicBezTo>
                  <a:cubicBezTo>
                    <a:pt x="19" y="33"/>
                    <a:pt x="20" y="33"/>
                    <a:pt x="20" y="33"/>
                  </a:cubicBezTo>
                  <a:cubicBezTo>
                    <a:pt x="20" y="33"/>
                    <a:pt x="20" y="33"/>
                    <a:pt x="20" y="34"/>
                  </a:cubicBezTo>
                  <a:cubicBezTo>
                    <a:pt x="19" y="34"/>
                    <a:pt x="19" y="34"/>
                    <a:pt x="19" y="34"/>
                  </a:cubicBezTo>
                  <a:cubicBezTo>
                    <a:pt x="19" y="35"/>
                    <a:pt x="19" y="35"/>
                    <a:pt x="19" y="35"/>
                  </a:cubicBezTo>
                  <a:cubicBezTo>
                    <a:pt x="19" y="35"/>
                    <a:pt x="20" y="35"/>
                    <a:pt x="21" y="34"/>
                  </a:cubicBezTo>
                  <a:cubicBezTo>
                    <a:pt x="21" y="33"/>
                    <a:pt x="22" y="33"/>
                    <a:pt x="22" y="33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24" y="32"/>
                    <a:pt x="25" y="32"/>
                    <a:pt x="24" y="33"/>
                  </a:cubicBezTo>
                  <a:cubicBezTo>
                    <a:pt x="23" y="34"/>
                    <a:pt x="23" y="34"/>
                    <a:pt x="23" y="34"/>
                  </a:cubicBezTo>
                  <a:cubicBezTo>
                    <a:pt x="23" y="34"/>
                    <a:pt x="21" y="35"/>
                    <a:pt x="18" y="35"/>
                  </a:cubicBezTo>
                  <a:cubicBezTo>
                    <a:pt x="16" y="35"/>
                    <a:pt x="14" y="36"/>
                    <a:pt x="13" y="35"/>
                  </a:cubicBezTo>
                  <a:cubicBezTo>
                    <a:pt x="12" y="35"/>
                    <a:pt x="11" y="35"/>
                    <a:pt x="10" y="35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9" y="35"/>
                    <a:pt x="9" y="34"/>
                    <a:pt x="8" y="34"/>
                  </a:cubicBezTo>
                  <a:cubicBezTo>
                    <a:pt x="8" y="34"/>
                    <a:pt x="7" y="34"/>
                    <a:pt x="7" y="34"/>
                  </a:cubicBezTo>
                  <a:cubicBezTo>
                    <a:pt x="7" y="34"/>
                    <a:pt x="6" y="33"/>
                    <a:pt x="6" y="33"/>
                  </a:cubicBezTo>
                  <a:cubicBezTo>
                    <a:pt x="6" y="33"/>
                    <a:pt x="7" y="33"/>
                    <a:pt x="7" y="32"/>
                  </a:cubicBezTo>
                  <a:lnTo>
                    <a:pt x="8" y="3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3" name="Freeform 430"/>
            <p:cNvSpPr>
              <a:spLocks noEditPoints="1"/>
            </p:cNvSpPr>
            <p:nvPr/>
          </p:nvSpPr>
          <p:spPr bwMode="auto">
            <a:xfrm>
              <a:off x="3306" y="3450"/>
              <a:ext cx="88" cy="92"/>
            </a:xfrm>
            <a:custGeom>
              <a:avLst/>
              <a:gdLst>
                <a:gd name="T0" fmla="*/ 19 w 70"/>
                <a:gd name="T1" fmla="*/ 6 h 73"/>
                <a:gd name="T2" fmla="*/ 1 w 70"/>
                <a:gd name="T3" fmla="*/ 33 h 73"/>
                <a:gd name="T4" fmla="*/ 3 w 70"/>
                <a:gd name="T5" fmla="*/ 52 h 73"/>
                <a:gd name="T6" fmla="*/ 11 w 70"/>
                <a:gd name="T7" fmla="*/ 65 h 73"/>
                <a:gd name="T8" fmla="*/ 50 w 70"/>
                <a:gd name="T9" fmla="*/ 70 h 73"/>
                <a:gd name="T10" fmla="*/ 65 w 70"/>
                <a:gd name="T11" fmla="*/ 58 h 73"/>
                <a:gd name="T12" fmla="*/ 70 w 70"/>
                <a:gd name="T13" fmla="*/ 40 h 73"/>
                <a:gd name="T14" fmla="*/ 68 w 70"/>
                <a:gd name="T15" fmla="*/ 22 h 73"/>
                <a:gd name="T16" fmla="*/ 64 w 70"/>
                <a:gd name="T17" fmla="*/ 12 h 73"/>
                <a:gd name="T18" fmla="*/ 52 w 70"/>
                <a:gd name="T19" fmla="*/ 4 h 73"/>
                <a:gd name="T20" fmla="*/ 41 w 70"/>
                <a:gd name="T21" fmla="*/ 0 h 73"/>
                <a:gd name="T22" fmla="*/ 46 w 70"/>
                <a:gd name="T23" fmla="*/ 4 h 73"/>
                <a:gd name="T24" fmla="*/ 60 w 70"/>
                <a:gd name="T25" fmla="*/ 13 h 73"/>
                <a:gd name="T26" fmla="*/ 64 w 70"/>
                <a:gd name="T27" fmla="*/ 19 h 73"/>
                <a:gd name="T28" fmla="*/ 64 w 70"/>
                <a:gd name="T29" fmla="*/ 54 h 73"/>
                <a:gd name="T30" fmla="*/ 27 w 70"/>
                <a:gd name="T31" fmla="*/ 70 h 73"/>
                <a:gd name="T32" fmla="*/ 10 w 70"/>
                <a:gd name="T33" fmla="*/ 59 h 73"/>
                <a:gd name="T34" fmla="*/ 3 w 70"/>
                <a:gd name="T35" fmla="*/ 37 h 73"/>
                <a:gd name="T36" fmla="*/ 6 w 70"/>
                <a:gd name="T37" fmla="*/ 23 h 73"/>
                <a:gd name="T38" fmla="*/ 19 w 70"/>
                <a:gd name="T39" fmla="*/ 9 h 73"/>
                <a:gd name="T40" fmla="*/ 27 w 70"/>
                <a:gd name="T41" fmla="*/ 5 h 73"/>
                <a:gd name="T42" fmla="*/ 36 w 70"/>
                <a:gd name="T43" fmla="*/ 4 h 73"/>
                <a:gd name="T44" fmla="*/ 36 w 70"/>
                <a:gd name="T45" fmla="*/ 11 h 73"/>
                <a:gd name="T46" fmla="*/ 38 w 70"/>
                <a:gd name="T47" fmla="*/ 8 h 73"/>
                <a:gd name="T48" fmla="*/ 51 w 70"/>
                <a:gd name="T49" fmla="*/ 8 h 73"/>
                <a:gd name="T50" fmla="*/ 50 w 70"/>
                <a:gd name="T51" fmla="*/ 14 h 73"/>
                <a:gd name="T52" fmla="*/ 22 w 70"/>
                <a:gd name="T53" fmla="*/ 10 h 73"/>
                <a:gd name="T54" fmla="*/ 25 w 70"/>
                <a:gd name="T55" fmla="*/ 16 h 73"/>
                <a:gd name="T56" fmla="*/ 25 w 70"/>
                <a:gd name="T57" fmla="*/ 13 h 73"/>
                <a:gd name="T58" fmla="*/ 19 w 70"/>
                <a:gd name="T59" fmla="*/ 11 h 73"/>
                <a:gd name="T60" fmla="*/ 30 w 70"/>
                <a:gd name="T61" fmla="*/ 36 h 73"/>
                <a:gd name="T62" fmla="*/ 37 w 70"/>
                <a:gd name="T63" fmla="*/ 40 h 73"/>
                <a:gd name="T64" fmla="*/ 38 w 70"/>
                <a:gd name="T65" fmla="*/ 31 h 73"/>
                <a:gd name="T66" fmla="*/ 39 w 70"/>
                <a:gd name="T67" fmla="*/ 27 h 73"/>
                <a:gd name="T68" fmla="*/ 39 w 70"/>
                <a:gd name="T69" fmla="*/ 22 h 73"/>
                <a:gd name="T70" fmla="*/ 38 w 70"/>
                <a:gd name="T71" fmla="*/ 17 h 73"/>
                <a:gd name="T72" fmla="*/ 35 w 70"/>
                <a:gd name="T73" fmla="*/ 20 h 73"/>
                <a:gd name="T74" fmla="*/ 32 w 70"/>
                <a:gd name="T75" fmla="*/ 24 h 73"/>
                <a:gd name="T76" fmla="*/ 33 w 70"/>
                <a:gd name="T77" fmla="*/ 30 h 73"/>
                <a:gd name="T78" fmla="*/ 20 w 70"/>
                <a:gd name="T79" fmla="*/ 11 h 73"/>
                <a:gd name="T80" fmla="*/ 10 w 70"/>
                <a:gd name="T81" fmla="*/ 24 h 73"/>
                <a:gd name="T82" fmla="*/ 12 w 70"/>
                <a:gd name="T83" fmla="*/ 22 h 73"/>
                <a:gd name="T84" fmla="*/ 57 w 70"/>
                <a:gd name="T85" fmla="*/ 26 h 73"/>
                <a:gd name="T86" fmla="*/ 18 w 70"/>
                <a:gd name="T87" fmla="*/ 35 h 73"/>
                <a:gd name="T88" fmla="*/ 6 w 70"/>
                <a:gd name="T89" fmla="*/ 36 h 73"/>
                <a:gd name="T90" fmla="*/ 19 w 70"/>
                <a:gd name="T91" fmla="*/ 37 h 73"/>
                <a:gd name="T92" fmla="*/ 63 w 70"/>
                <a:gd name="T93" fmla="*/ 37 h 73"/>
                <a:gd name="T94" fmla="*/ 55 w 70"/>
                <a:gd name="T95" fmla="*/ 41 h 73"/>
                <a:gd name="T96" fmla="*/ 65 w 70"/>
                <a:gd name="T97" fmla="*/ 37 h 73"/>
                <a:gd name="T98" fmla="*/ 54 w 70"/>
                <a:gd name="T99" fmla="*/ 50 h 73"/>
                <a:gd name="T100" fmla="*/ 60 w 70"/>
                <a:gd name="T101" fmla="*/ 52 h 73"/>
                <a:gd name="T102" fmla="*/ 57 w 70"/>
                <a:gd name="T103" fmla="*/ 50 h 73"/>
                <a:gd name="T104" fmla="*/ 14 w 70"/>
                <a:gd name="T105" fmla="*/ 50 h 73"/>
                <a:gd name="T106" fmla="*/ 11 w 70"/>
                <a:gd name="T107" fmla="*/ 53 h 73"/>
                <a:gd name="T108" fmla="*/ 16 w 70"/>
                <a:gd name="T109" fmla="*/ 51 h 73"/>
                <a:gd name="T110" fmla="*/ 33 w 70"/>
                <a:gd name="T111" fmla="*/ 54 h 73"/>
                <a:gd name="T112" fmla="*/ 34 w 70"/>
                <a:gd name="T113" fmla="*/ 65 h 73"/>
                <a:gd name="T114" fmla="*/ 35 w 70"/>
                <a:gd name="T115" fmla="*/ 56 h 73"/>
                <a:gd name="T116" fmla="*/ 47 w 70"/>
                <a:gd name="T117" fmla="*/ 55 h 73"/>
                <a:gd name="T118" fmla="*/ 48 w 70"/>
                <a:gd name="T119" fmla="*/ 61 h 73"/>
                <a:gd name="T120" fmla="*/ 27 w 70"/>
                <a:gd name="T121" fmla="*/ 58 h 73"/>
                <a:gd name="T122" fmla="*/ 25 w 70"/>
                <a:gd name="T123" fmla="*/ 6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70" h="73">
                  <a:moveTo>
                    <a:pt x="37" y="0"/>
                  </a:moveTo>
                  <a:cubicBezTo>
                    <a:pt x="37" y="0"/>
                    <a:pt x="36" y="0"/>
                    <a:pt x="36" y="0"/>
                  </a:cubicBezTo>
                  <a:cubicBezTo>
                    <a:pt x="33" y="0"/>
                    <a:pt x="31" y="0"/>
                    <a:pt x="29" y="1"/>
                  </a:cubicBezTo>
                  <a:cubicBezTo>
                    <a:pt x="26" y="2"/>
                    <a:pt x="21" y="4"/>
                    <a:pt x="19" y="6"/>
                  </a:cubicBezTo>
                  <a:cubicBezTo>
                    <a:pt x="18" y="7"/>
                    <a:pt x="16" y="8"/>
                    <a:pt x="15" y="9"/>
                  </a:cubicBezTo>
                  <a:cubicBezTo>
                    <a:pt x="10" y="13"/>
                    <a:pt x="7" y="17"/>
                    <a:pt x="6" y="19"/>
                  </a:cubicBezTo>
                  <a:cubicBezTo>
                    <a:pt x="6" y="19"/>
                    <a:pt x="5" y="20"/>
                    <a:pt x="5" y="21"/>
                  </a:cubicBezTo>
                  <a:cubicBezTo>
                    <a:pt x="3" y="25"/>
                    <a:pt x="2" y="28"/>
                    <a:pt x="1" y="33"/>
                  </a:cubicBezTo>
                  <a:cubicBezTo>
                    <a:pt x="1" y="34"/>
                    <a:pt x="1" y="36"/>
                    <a:pt x="1" y="36"/>
                  </a:cubicBezTo>
                  <a:cubicBezTo>
                    <a:pt x="0" y="39"/>
                    <a:pt x="0" y="43"/>
                    <a:pt x="0" y="45"/>
                  </a:cubicBezTo>
                  <a:cubicBezTo>
                    <a:pt x="0" y="47"/>
                    <a:pt x="1" y="49"/>
                    <a:pt x="2" y="51"/>
                  </a:cubicBezTo>
                  <a:cubicBezTo>
                    <a:pt x="3" y="51"/>
                    <a:pt x="3" y="52"/>
                    <a:pt x="3" y="52"/>
                  </a:cubicBezTo>
                  <a:cubicBezTo>
                    <a:pt x="3" y="52"/>
                    <a:pt x="4" y="53"/>
                    <a:pt x="4" y="54"/>
                  </a:cubicBezTo>
                  <a:cubicBezTo>
                    <a:pt x="4" y="56"/>
                    <a:pt x="5" y="57"/>
                    <a:pt x="5" y="57"/>
                  </a:cubicBezTo>
                  <a:cubicBezTo>
                    <a:pt x="6" y="58"/>
                    <a:pt x="7" y="60"/>
                    <a:pt x="10" y="64"/>
                  </a:cubicBezTo>
                  <a:cubicBezTo>
                    <a:pt x="10" y="64"/>
                    <a:pt x="11" y="65"/>
                    <a:pt x="11" y="65"/>
                  </a:cubicBezTo>
                  <a:cubicBezTo>
                    <a:pt x="12" y="67"/>
                    <a:pt x="16" y="69"/>
                    <a:pt x="21" y="71"/>
                  </a:cubicBezTo>
                  <a:cubicBezTo>
                    <a:pt x="23" y="72"/>
                    <a:pt x="26" y="73"/>
                    <a:pt x="26" y="73"/>
                  </a:cubicBezTo>
                  <a:cubicBezTo>
                    <a:pt x="28" y="73"/>
                    <a:pt x="38" y="73"/>
                    <a:pt x="42" y="72"/>
                  </a:cubicBezTo>
                  <a:cubicBezTo>
                    <a:pt x="45" y="72"/>
                    <a:pt x="49" y="71"/>
                    <a:pt x="50" y="70"/>
                  </a:cubicBezTo>
                  <a:cubicBezTo>
                    <a:pt x="50" y="70"/>
                    <a:pt x="51" y="69"/>
                    <a:pt x="53" y="68"/>
                  </a:cubicBezTo>
                  <a:cubicBezTo>
                    <a:pt x="55" y="67"/>
                    <a:pt x="56" y="66"/>
                    <a:pt x="56" y="66"/>
                  </a:cubicBezTo>
                  <a:cubicBezTo>
                    <a:pt x="56" y="66"/>
                    <a:pt x="57" y="66"/>
                    <a:pt x="58" y="65"/>
                  </a:cubicBezTo>
                  <a:cubicBezTo>
                    <a:pt x="59" y="64"/>
                    <a:pt x="63" y="61"/>
                    <a:pt x="65" y="58"/>
                  </a:cubicBezTo>
                  <a:cubicBezTo>
                    <a:pt x="66" y="57"/>
                    <a:pt x="67" y="54"/>
                    <a:pt x="67" y="53"/>
                  </a:cubicBezTo>
                  <a:cubicBezTo>
                    <a:pt x="68" y="51"/>
                    <a:pt x="69" y="50"/>
                    <a:pt x="69" y="50"/>
                  </a:cubicBezTo>
                  <a:cubicBezTo>
                    <a:pt x="69" y="49"/>
                    <a:pt x="70" y="45"/>
                    <a:pt x="70" y="43"/>
                  </a:cubicBezTo>
                  <a:cubicBezTo>
                    <a:pt x="70" y="42"/>
                    <a:pt x="70" y="41"/>
                    <a:pt x="70" y="40"/>
                  </a:cubicBezTo>
                  <a:cubicBezTo>
                    <a:pt x="70" y="40"/>
                    <a:pt x="70" y="39"/>
                    <a:pt x="70" y="38"/>
                  </a:cubicBezTo>
                  <a:cubicBezTo>
                    <a:pt x="70" y="36"/>
                    <a:pt x="70" y="33"/>
                    <a:pt x="69" y="30"/>
                  </a:cubicBezTo>
                  <a:cubicBezTo>
                    <a:pt x="69" y="27"/>
                    <a:pt x="69" y="25"/>
                    <a:pt x="69" y="25"/>
                  </a:cubicBezTo>
                  <a:cubicBezTo>
                    <a:pt x="69" y="24"/>
                    <a:pt x="68" y="23"/>
                    <a:pt x="68" y="22"/>
                  </a:cubicBezTo>
                  <a:cubicBezTo>
                    <a:pt x="67" y="21"/>
                    <a:pt x="67" y="19"/>
                    <a:pt x="67" y="19"/>
                  </a:cubicBezTo>
                  <a:cubicBezTo>
                    <a:pt x="66" y="18"/>
                    <a:pt x="65" y="15"/>
                    <a:pt x="65" y="15"/>
                  </a:cubicBezTo>
                  <a:cubicBezTo>
                    <a:pt x="65" y="15"/>
                    <a:pt x="65" y="14"/>
                    <a:pt x="65" y="14"/>
                  </a:cubicBezTo>
                  <a:cubicBezTo>
                    <a:pt x="64" y="13"/>
                    <a:pt x="64" y="13"/>
                    <a:pt x="64" y="12"/>
                  </a:cubicBezTo>
                  <a:cubicBezTo>
                    <a:pt x="63" y="8"/>
                    <a:pt x="61" y="5"/>
                    <a:pt x="58" y="4"/>
                  </a:cubicBezTo>
                  <a:cubicBezTo>
                    <a:pt x="57" y="4"/>
                    <a:pt x="57" y="3"/>
                    <a:pt x="57" y="3"/>
                  </a:cubicBezTo>
                  <a:cubicBezTo>
                    <a:pt x="56" y="3"/>
                    <a:pt x="54" y="4"/>
                    <a:pt x="54" y="5"/>
                  </a:cubicBezTo>
                  <a:cubicBezTo>
                    <a:pt x="54" y="5"/>
                    <a:pt x="54" y="5"/>
                    <a:pt x="52" y="4"/>
                  </a:cubicBezTo>
                  <a:cubicBezTo>
                    <a:pt x="52" y="4"/>
                    <a:pt x="51" y="3"/>
                    <a:pt x="50" y="3"/>
                  </a:cubicBezTo>
                  <a:cubicBezTo>
                    <a:pt x="49" y="2"/>
                    <a:pt x="48" y="2"/>
                    <a:pt x="47" y="1"/>
                  </a:cubicBezTo>
                  <a:cubicBezTo>
                    <a:pt x="47" y="1"/>
                    <a:pt x="46" y="1"/>
                    <a:pt x="46" y="1"/>
                  </a:cubicBezTo>
                  <a:cubicBezTo>
                    <a:pt x="45" y="1"/>
                    <a:pt x="43" y="0"/>
                    <a:pt x="41" y="0"/>
                  </a:cubicBezTo>
                  <a:cubicBezTo>
                    <a:pt x="39" y="0"/>
                    <a:pt x="38" y="0"/>
                    <a:pt x="37" y="0"/>
                  </a:cubicBezTo>
                  <a:close/>
                  <a:moveTo>
                    <a:pt x="37" y="3"/>
                  </a:moveTo>
                  <a:cubicBezTo>
                    <a:pt x="37" y="3"/>
                    <a:pt x="38" y="3"/>
                    <a:pt x="38" y="3"/>
                  </a:cubicBezTo>
                  <a:cubicBezTo>
                    <a:pt x="41" y="3"/>
                    <a:pt x="42" y="3"/>
                    <a:pt x="46" y="4"/>
                  </a:cubicBezTo>
                  <a:cubicBezTo>
                    <a:pt x="47" y="5"/>
                    <a:pt x="48" y="5"/>
                    <a:pt x="48" y="5"/>
                  </a:cubicBezTo>
                  <a:cubicBezTo>
                    <a:pt x="50" y="7"/>
                    <a:pt x="53" y="8"/>
                    <a:pt x="54" y="8"/>
                  </a:cubicBezTo>
                  <a:cubicBezTo>
                    <a:pt x="55" y="8"/>
                    <a:pt x="57" y="10"/>
                    <a:pt x="59" y="11"/>
                  </a:cubicBezTo>
                  <a:cubicBezTo>
                    <a:pt x="59" y="12"/>
                    <a:pt x="60" y="13"/>
                    <a:pt x="60" y="13"/>
                  </a:cubicBezTo>
                  <a:cubicBezTo>
                    <a:pt x="60" y="14"/>
                    <a:pt x="60" y="14"/>
                    <a:pt x="60" y="15"/>
                  </a:cubicBezTo>
                  <a:cubicBezTo>
                    <a:pt x="61" y="15"/>
                    <a:pt x="61" y="15"/>
                    <a:pt x="61" y="16"/>
                  </a:cubicBezTo>
                  <a:cubicBezTo>
                    <a:pt x="62" y="17"/>
                    <a:pt x="62" y="18"/>
                    <a:pt x="62" y="18"/>
                  </a:cubicBezTo>
                  <a:cubicBezTo>
                    <a:pt x="63" y="18"/>
                    <a:pt x="63" y="18"/>
                    <a:pt x="64" y="19"/>
                  </a:cubicBezTo>
                  <a:cubicBezTo>
                    <a:pt x="64" y="20"/>
                    <a:pt x="64" y="21"/>
                    <a:pt x="65" y="22"/>
                  </a:cubicBezTo>
                  <a:cubicBezTo>
                    <a:pt x="66" y="24"/>
                    <a:pt x="67" y="28"/>
                    <a:pt x="67" y="35"/>
                  </a:cubicBezTo>
                  <a:cubicBezTo>
                    <a:pt x="68" y="43"/>
                    <a:pt x="67" y="47"/>
                    <a:pt x="66" y="51"/>
                  </a:cubicBezTo>
                  <a:cubicBezTo>
                    <a:pt x="65" y="52"/>
                    <a:pt x="64" y="54"/>
                    <a:pt x="64" y="54"/>
                  </a:cubicBezTo>
                  <a:cubicBezTo>
                    <a:pt x="64" y="55"/>
                    <a:pt x="63" y="57"/>
                    <a:pt x="60" y="60"/>
                  </a:cubicBezTo>
                  <a:cubicBezTo>
                    <a:pt x="56" y="64"/>
                    <a:pt x="46" y="69"/>
                    <a:pt x="41" y="70"/>
                  </a:cubicBezTo>
                  <a:cubicBezTo>
                    <a:pt x="40" y="70"/>
                    <a:pt x="37" y="70"/>
                    <a:pt x="34" y="70"/>
                  </a:cubicBezTo>
                  <a:cubicBezTo>
                    <a:pt x="30" y="70"/>
                    <a:pt x="28" y="70"/>
                    <a:pt x="27" y="70"/>
                  </a:cubicBezTo>
                  <a:cubicBezTo>
                    <a:pt x="24" y="69"/>
                    <a:pt x="20" y="68"/>
                    <a:pt x="20" y="68"/>
                  </a:cubicBezTo>
                  <a:cubicBezTo>
                    <a:pt x="20" y="67"/>
                    <a:pt x="19" y="67"/>
                    <a:pt x="19" y="67"/>
                  </a:cubicBezTo>
                  <a:cubicBezTo>
                    <a:pt x="17" y="67"/>
                    <a:pt x="13" y="63"/>
                    <a:pt x="12" y="62"/>
                  </a:cubicBezTo>
                  <a:cubicBezTo>
                    <a:pt x="11" y="61"/>
                    <a:pt x="10" y="60"/>
                    <a:pt x="10" y="59"/>
                  </a:cubicBezTo>
                  <a:cubicBezTo>
                    <a:pt x="8" y="57"/>
                    <a:pt x="7" y="53"/>
                    <a:pt x="6" y="51"/>
                  </a:cubicBezTo>
                  <a:cubicBezTo>
                    <a:pt x="5" y="50"/>
                    <a:pt x="5" y="49"/>
                    <a:pt x="5" y="49"/>
                  </a:cubicBezTo>
                  <a:cubicBezTo>
                    <a:pt x="4" y="48"/>
                    <a:pt x="4" y="47"/>
                    <a:pt x="3" y="46"/>
                  </a:cubicBezTo>
                  <a:cubicBezTo>
                    <a:pt x="3" y="44"/>
                    <a:pt x="2" y="40"/>
                    <a:pt x="3" y="37"/>
                  </a:cubicBezTo>
                  <a:cubicBezTo>
                    <a:pt x="3" y="35"/>
                    <a:pt x="4" y="34"/>
                    <a:pt x="4" y="31"/>
                  </a:cubicBezTo>
                  <a:cubicBezTo>
                    <a:pt x="4" y="29"/>
                    <a:pt x="5" y="27"/>
                    <a:pt x="6" y="25"/>
                  </a:cubicBezTo>
                  <a:cubicBezTo>
                    <a:pt x="6" y="25"/>
                    <a:pt x="6" y="24"/>
                    <a:pt x="6" y="24"/>
                  </a:cubicBezTo>
                  <a:cubicBezTo>
                    <a:pt x="6" y="23"/>
                    <a:pt x="6" y="23"/>
                    <a:pt x="6" y="23"/>
                  </a:cubicBezTo>
                  <a:cubicBezTo>
                    <a:pt x="7" y="23"/>
                    <a:pt x="7" y="22"/>
                    <a:pt x="7" y="21"/>
                  </a:cubicBezTo>
                  <a:cubicBezTo>
                    <a:pt x="8" y="18"/>
                    <a:pt x="10" y="17"/>
                    <a:pt x="13" y="14"/>
                  </a:cubicBezTo>
                  <a:cubicBezTo>
                    <a:pt x="14" y="13"/>
                    <a:pt x="16" y="12"/>
                    <a:pt x="16" y="12"/>
                  </a:cubicBezTo>
                  <a:cubicBezTo>
                    <a:pt x="17" y="11"/>
                    <a:pt x="18" y="10"/>
                    <a:pt x="19" y="9"/>
                  </a:cubicBezTo>
                  <a:cubicBezTo>
                    <a:pt x="20" y="9"/>
                    <a:pt x="21" y="8"/>
                    <a:pt x="21" y="7"/>
                  </a:cubicBezTo>
                  <a:cubicBezTo>
                    <a:pt x="21" y="7"/>
                    <a:pt x="22" y="7"/>
                    <a:pt x="22" y="7"/>
                  </a:cubicBezTo>
                  <a:cubicBezTo>
                    <a:pt x="23" y="7"/>
                    <a:pt x="23" y="6"/>
                    <a:pt x="23" y="6"/>
                  </a:cubicBezTo>
                  <a:cubicBezTo>
                    <a:pt x="23" y="6"/>
                    <a:pt x="25" y="5"/>
                    <a:pt x="27" y="5"/>
                  </a:cubicBezTo>
                  <a:cubicBezTo>
                    <a:pt x="31" y="3"/>
                    <a:pt x="31" y="3"/>
                    <a:pt x="34" y="3"/>
                  </a:cubicBezTo>
                  <a:cubicBezTo>
                    <a:pt x="35" y="3"/>
                    <a:pt x="36" y="3"/>
                    <a:pt x="37" y="3"/>
                  </a:cubicBezTo>
                  <a:close/>
                  <a:moveTo>
                    <a:pt x="37" y="4"/>
                  </a:move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6"/>
                    <a:pt x="36" y="6"/>
                  </a:cubicBezTo>
                  <a:cubicBezTo>
                    <a:pt x="36" y="7"/>
                    <a:pt x="36" y="7"/>
                    <a:pt x="36" y="8"/>
                  </a:cubicBezTo>
                  <a:cubicBezTo>
                    <a:pt x="36" y="8"/>
                    <a:pt x="36" y="9"/>
                    <a:pt x="36" y="9"/>
                  </a:cubicBezTo>
                  <a:cubicBezTo>
                    <a:pt x="36" y="10"/>
                    <a:pt x="36" y="11"/>
                    <a:pt x="36" y="11"/>
                  </a:cubicBezTo>
                  <a:cubicBezTo>
                    <a:pt x="36" y="15"/>
                    <a:pt x="38" y="15"/>
                    <a:pt x="38" y="13"/>
                  </a:cubicBezTo>
                  <a:cubicBezTo>
                    <a:pt x="38" y="12"/>
                    <a:pt x="38" y="12"/>
                    <a:pt x="38" y="11"/>
                  </a:cubicBezTo>
                  <a:cubicBezTo>
                    <a:pt x="38" y="10"/>
                    <a:pt x="38" y="10"/>
                    <a:pt x="38" y="9"/>
                  </a:cubicBezTo>
                  <a:cubicBezTo>
                    <a:pt x="38" y="9"/>
                    <a:pt x="38" y="8"/>
                    <a:pt x="38" y="8"/>
                  </a:cubicBezTo>
                  <a:cubicBezTo>
                    <a:pt x="38" y="7"/>
                    <a:pt x="38" y="7"/>
                    <a:pt x="38" y="6"/>
                  </a:cubicBezTo>
                  <a:cubicBezTo>
                    <a:pt x="38" y="5"/>
                    <a:pt x="37" y="5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lose/>
                  <a:moveTo>
                    <a:pt x="51" y="8"/>
                  </a:moveTo>
                  <a:cubicBezTo>
                    <a:pt x="51" y="8"/>
                    <a:pt x="51" y="9"/>
                    <a:pt x="51" y="9"/>
                  </a:cubicBezTo>
                  <a:cubicBezTo>
                    <a:pt x="51" y="9"/>
                    <a:pt x="50" y="11"/>
                    <a:pt x="49" y="12"/>
                  </a:cubicBezTo>
                  <a:cubicBezTo>
                    <a:pt x="49" y="12"/>
                    <a:pt x="49" y="14"/>
                    <a:pt x="49" y="14"/>
                  </a:cubicBezTo>
                  <a:cubicBezTo>
                    <a:pt x="50" y="14"/>
                    <a:pt x="50" y="14"/>
                    <a:pt x="50" y="14"/>
                  </a:cubicBezTo>
                  <a:cubicBezTo>
                    <a:pt x="50" y="14"/>
                    <a:pt x="51" y="13"/>
                    <a:pt x="52" y="12"/>
                  </a:cubicBezTo>
                  <a:cubicBezTo>
                    <a:pt x="53" y="9"/>
                    <a:pt x="53" y="8"/>
                    <a:pt x="52" y="8"/>
                  </a:cubicBezTo>
                  <a:cubicBezTo>
                    <a:pt x="51" y="8"/>
                    <a:pt x="51" y="8"/>
                    <a:pt x="51" y="8"/>
                  </a:cubicBezTo>
                  <a:close/>
                  <a:moveTo>
                    <a:pt x="22" y="10"/>
                  </a:moveTo>
                  <a:cubicBezTo>
                    <a:pt x="22" y="10"/>
                    <a:pt x="22" y="10"/>
                    <a:pt x="22" y="10"/>
                  </a:cubicBezTo>
                  <a:cubicBezTo>
                    <a:pt x="21" y="11"/>
                    <a:pt x="21" y="11"/>
                    <a:pt x="22" y="13"/>
                  </a:cubicBezTo>
                  <a:cubicBezTo>
                    <a:pt x="22" y="13"/>
                    <a:pt x="23" y="14"/>
                    <a:pt x="23" y="14"/>
                  </a:cubicBezTo>
                  <a:cubicBezTo>
                    <a:pt x="23" y="15"/>
                    <a:pt x="24" y="16"/>
                    <a:pt x="25" y="16"/>
                  </a:cubicBezTo>
                  <a:cubicBezTo>
                    <a:pt x="25" y="16"/>
                    <a:pt x="26" y="16"/>
                    <a:pt x="26" y="16"/>
                  </a:cubicBezTo>
                  <a:cubicBezTo>
                    <a:pt x="26" y="16"/>
                    <a:pt x="26" y="16"/>
                    <a:pt x="26" y="15"/>
                  </a:cubicBezTo>
                  <a:cubicBezTo>
                    <a:pt x="26" y="13"/>
                    <a:pt x="26" y="13"/>
                    <a:pt x="25" y="13"/>
                  </a:cubicBezTo>
                  <a:cubicBezTo>
                    <a:pt x="25" y="13"/>
                    <a:pt x="25" y="13"/>
                    <a:pt x="25" y="13"/>
                  </a:cubicBezTo>
                  <a:cubicBezTo>
                    <a:pt x="25" y="12"/>
                    <a:pt x="24" y="11"/>
                    <a:pt x="23" y="10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2" y="10"/>
                    <a:pt x="22" y="10"/>
                    <a:pt x="22" y="10"/>
                  </a:cubicBezTo>
                  <a:close/>
                  <a:moveTo>
                    <a:pt x="19" y="11"/>
                  </a:moveTo>
                  <a:cubicBezTo>
                    <a:pt x="19" y="11"/>
                    <a:pt x="19" y="11"/>
                    <a:pt x="19" y="12"/>
                  </a:cubicBezTo>
                  <a:cubicBezTo>
                    <a:pt x="18" y="14"/>
                    <a:pt x="23" y="18"/>
                    <a:pt x="23" y="20"/>
                  </a:cubicBezTo>
                  <a:cubicBezTo>
                    <a:pt x="23" y="30"/>
                    <a:pt x="25" y="32"/>
                    <a:pt x="28" y="34"/>
                  </a:cubicBezTo>
                  <a:cubicBezTo>
                    <a:pt x="29" y="34"/>
                    <a:pt x="29" y="35"/>
                    <a:pt x="30" y="36"/>
                  </a:cubicBezTo>
                  <a:cubicBezTo>
                    <a:pt x="31" y="36"/>
                    <a:pt x="32" y="37"/>
                    <a:pt x="32" y="38"/>
                  </a:cubicBezTo>
                  <a:cubicBezTo>
                    <a:pt x="33" y="39"/>
                    <a:pt x="33" y="40"/>
                    <a:pt x="34" y="40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6" y="40"/>
                    <a:pt x="36" y="40"/>
                    <a:pt x="37" y="40"/>
                  </a:cubicBezTo>
                  <a:cubicBezTo>
                    <a:pt x="38" y="40"/>
                    <a:pt x="39" y="38"/>
                    <a:pt x="39" y="36"/>
                  </a:cubicBezTo>
                  <a:cubicBezTo>
                    <a:pt x="39" y="35"/>
                    <a:pt x="39" y="34"/>
                    <a:pt x="38" y="34"/>
                  </a:cubicBezTo>
                  <a:cubicBezTo>
                    <a:pt x="38" y="33"/>
                    <a:pt x="38" y="33"/>
                    <a:pt x="38" y="32"/>
                  </a:cubicBezTo>
                  <a:cubicBezTo>
                    <a:pt x="38" y="32"/>
                    <a:pt x="38" y="32"/>
                    <a:pt x="38" y="31"/>
                  </a:cubicBezTo>
                  <a:cubicBezTo>
                    <a:pt x="38" y="31"/>
                    <a:pt x="38" y="30"/>
                    <a:pt x="38" y="30"/>
                  </a:cubicBezTo>
                  <a:cubicBezTo>
                    <a:pt x="38" y="30"/>
                    <a:pt x="38" y="29"/>
                    <a:pt x="38" y="29"/>
                  </a:cubicBezTo>
                  <a:cubicBezTo>
                    <a:pt x="39" y="29"/>
                    <a:pt x="39" y="28"/>
                    <a:pt x="39" y="28"/>
                  </a:cubicBezTo>
                  <a:cubicBezTo>
                    <a:pt x="39" y="28"/>
                    <a:pt x="39" y="27"/>
                    <a:pt x="39" y="27"/>
                  </a:cubicBezTo>
                  <a:cubicBezTo>
                    <a:pt x="39" y="26"/>
                    <a:pt x="39" y="26"/>
                    <a:pt x="40" y="26"/>
                  </a:cubicBezTo>
                  <a:cubicBezTo>
                    <a:pt x="40" y="25"/>
                    <a:pt x="40" y="25"/>
                    <a:pt x="40" y="25"/>
                  </a:cubicBezTo>
                  <a:cubicBezTo>
                    <a:pt x="40" y="24"/>
                    <a:pt x="39" y="24"/>
                    <a:pt x="39" y="23"/>
                  </a:cubicBezTo>
                  <a:cubicBezTo>
                    <a:pt x="39" y="23"/>
                    <a:pt x="39" y="23"/>
                    <a:pt x="39" y="22"/>
                  </a:cubicBezTo>
                  <a:cubicBezTo>
                    <a:pt x="38" y="22"/>
                    <a:pt x="38" y="21"/>
                    <a:pt x="38" y="21"/>
                  </a:cubicBezTo>
                  <a:cubicBezTo>
                    <a:pt x="38" y="21"/>
                    <a:pt x="38" y="20"/>
                    <a:pt x="38" y="20"/>
                  </a:cubicBezTo>
                  <a:cubicBezTo>
                    <a:pt x="37" y="19"/>
                    <a:pt x="38" y="19"/>
                    <a:pt x="38" y="19"/>
                  </a:cubicBezTo>
                  <a:cubicBezTo>
                    <a:pt x="38" y="18"/>
                    <a:pt x="38" y="18"/>
                    <a:pt x="38" y="17"/>
                  </a:cubicBezTo>
                  <a:cubicBezTo>
                    <a:pt x="38" y="14"/>
                    <a:pt x="35" y="14"/>
                    <a:pt x="35" y="17"/>
                  </a:cubicBezTo>
                  <a:cubicBezTo>
                    <a:pt x="35" y="17"/>
                    <a:pt x="35" y="18"/>
                    <a:pt x="35" y="18"/>
                  </a:cubicBezTo>
                  <a:cubicBezTo>
                    <a:pt x="35" y="18"/>
                    <a:pt x="35" y="19"/>
                    <a:pt x="35" y="19"/>
                  </a:cubicBezTo>
                  <a:cubicBezTo>
                    <a:pt x="35" y="20"/>
                    <a:pt x="35" y="20"/>
                    <a:pt x="35" y="20"/>
                  </a:cubicBezTo>
                  <a:cubicBezTo>
                    <a:pt x="34" y="20"/>
                    <a:pt x="34" y="21"/>
                    <a:pt x="34" y="21"/>
                  </a:cubicBezTo>
                  <a:cubicBezTo>
                    <a:pt x="33" y="21"/>
                    <a:pt x="33" y="21"/>
                    <a:pt x="33" y="22"/>
                  </a:cubicBezTo>
                  <a:cubicBezTo>
                    <a:pt x="33" y="22"/>
                    <a:pt x="33" y="22"/>
                    <a:pt x="33" y="23"/>
                  </a:cubicBezTo>
                  <a:cubicBezTo>
                    <a:pt x="33" y="23"/>
                    <a:pt x="32" y="23"/>
                    <a:pt x="32" y="24"/>
                  </a:cubicBezTo>
                  <a:cubicBezTo>
                    <a:pt x="32" y="24"/>
                    <a:pt x="32" y="25"/>
                    <a:pt x="32" y="25"/>
                  </a:cubicBezTo>
                  <a:cubicBezTo>
                    <a:pt x="32" y="25"/>
                    <a:pt x="32" y="25"/>
                    <a:pt x="32" y="26"/>
                  </a:cubicBezTo>
                  <a:cubicBezTo>
                    <a:pt x="32" y="26"/>
                    <a:pt x="33" y="27"/>
                    <a:pt x="33" y="28"/>
                  </a:cubicBezTo>
                  <a:cubicBezTo>
                    <a:pt x="33" y="29"/>
                    <a:pt x="34" y="30"/>
                    <a:pt x="33" y="30"/>
                  </a:cubicBezTo>
                  <a:cubicBezTo>
                    <a:pt x="33" y="30"/>
                    <a:pt x="33" y="30"/>
                    <a:pt x="33" y="30"/>
                  </a:cubicBezTo>
                  <a:cubicBezTo>
                    <a:pt x="32" y="26"/>
                    <a:pt x="32" y="23"/>
                    <a:pt x="25" y="19"/>
                  </a:cubicBezTo>
                  <a:cubicBezTo>
                    <a:pt x="24" y="17"/>
                    <a:pt x="22" y="14"/>
                    <a:pt x="21" y="12"/>
                  </a:cubicBezTo>
                  <a:cubicBezTo>
                    <a:pt x="20" y="12"/>
                    <a:pt x="20" y="12"/>
                    <a:pt x="20" y="11"/>
                  </a:cubicBezTo>
                  <a:cubicBezTo>
                    <a:pt x="19" y="11"/>
                    <a:pt x="19" y="11"/>
                    <a:pt x="19" y="11"/>
                  </a:cubicBezTo>
                  <a:close/>
                  <a:moveTo>
                    <a:pt x="12" y="22"/>
                  </a:moveTo>
                  <a:cubicBezTo>
                    <a:pt x="11" y="22"/>
                    <a:pt x="11" y="22"/>
                    <a:pt x="10" y="23"/>
                  </a:cubicBezTo>
                  <a:cubicBezTo>
                    <a:pt x="9" y="23"/>
                    <a:pt x="9" y="25"/>
                    <a:pt x="10" y="24"/>
                  </a:cubicBezTo>
                  <a:cubicBezTo>
                    <a:pt x="10" y="24"/>
                    <a:pt x="11" y="25"/>
                    <a:pt x="12" y="25"/>
                  </a:cubicBezTo>
                  <a:cubicBezTo>
                    <a:pt x="14" y="26"/>
                    <a:pt x="15" y="26"/>
                    <a:pt x="15" y="25"/>
                  </a:cubicBezTo>
                  <a:cubicBezTo>
                    <a:pt x="16" y="24"/>
                    <a:pt x="15" y="23"/>
                    <a:pt x="14" y="23"/>
                  </a:cubicBezTo>
                  <a:cubicBezTo>
                    <a:pt x="13" y="22"/>
                    <a:pt x="12" y="22"/>
                    <a:pt x="12" y="22"/>
                  </a:cubicBezTo>
                  <a:close/>
                  <a:moveTo>
                    <a:pt x="61" y="23"/>
                  </a:moveTo>
                  <a:cubicBezTo>
                    <a:pt x="61" y="23"/>
                    <a:pt x="60" y="23"/>
                    <a:pt x="60" y="24"/>
                  </a:cubicBezTo>
                  <a:cubicBezTo>
                    <a:pt x="59" y="24"/>
                    <a:pt x="58" y="25"/>
                    <a:pt x="57" y="25"/>
                  </a:cubicBezTo>
                  <a:cubicBezTo>
                    <a:pt x="56" y="25"/>
                    <a:pt x="56" y="25"/>
                    <a:pt x="57" y="26"/>
                  </a:cubicBezTo>
                  <a:cubicBezTo>
                    <a:pt x="57" y="27"/>
                    <a:pt x="59" y="27"/>
                    <a:pt x="61" y="26"/>
                  </a:cubicBezTo>
                  <a:cubicBezTo>
                    <a:pt x="62" y="25"/>
                    <a:pt x="63" y="25"/>
                    <a:pt x="62" y="24"/>
                  </a:cubicBezTo>
                  <a:cubicBezTo>
                    <a:pt x="62" y="23"/>
                    <a:pt x="62" y="23"/>
                    <a:pt x="61" y="23"/>
                  </a:cubicBezTo>
                  <a:close/>
                  <a:moveTo>
                    <a:pt x="18" y="35"/>
                  </a:moveTo>
                  <a:cubicBezTo>
                    <a:pt x="18" y="35"/>
                    <a:pt x="18" y="35"/>
                    <a:pt x="18" y="35"/>
                  </a:cubicBezTo>
                  <a:cubicBezTo>
                    <a:pt x="17" y="35"/>
                    <a:pt x="15" y="35"/>
                    <a:pt x="13" y="35"/>
                  </a:cubicBezTo>
                  <a:cubicBezTo>
                    <a:pt x="11" y="35"/>
                    <a:pt x="9" y="35"/>
                    <a:pt x="8" y="35"/>
                  </a:cubicBezTo>
                  <a:cubicBezTo>
                    <a:pt x="6" y="35"/>
                    <a:pt x="6" y="36"/>
                    <a:pt x="6" y="36"/>
                  </a:cubicBezTo>
                  <a:cubicBezTo>
                    <a:pt x="5" y="37"/>
                    <a:pt x="5" y="38"/>
                    <a:pt x="6" y="38"/>
                  </a:cubicBezTo>
                  <a:cubicBezTo>
                    <a:pt x="6" y="39"/>
                    <a:pt x="7" y="39"/>
                    <a:pt x="8" y="38"/>
                  </a:cubicBezTo>
                  <a:cubicBezTo>
                    <a:pt x="9" y="37"/>
                    <a:pt x="10" y="37"/>
                    <a:pt x="14" y="38"/>
                  </a:cubicBezTo>
                  <a:cubicBezTo>
                    <a:pt x="18" y="38"/>
                    <a:pt x="18" y="38"/>
                    <a:pt x="19" y="37"/>
                  </a:cubicBezTo>
                  <a:cubicBezTo>
                    <a:pt x="19" y="37"/>
                    <a:pt x="19" y="36"/>
                    <a:pt x="19" y="36"/>
                  </a:cubicBezTo>
                  <a:cubicBezTo>
                    <a:pt x="19" y="35"/>
                    <a:pt x="19" y="35"/>
                    <a:pt x="18" y="35"/>
                  </a:cubicBezTo>
                  <a:close/>
                  <a:moveTo>
                    <a:pt x="64" y="37"/>
                  </a:moveTo>
                  <a:cubicBezTo>
                    <a:pt x="64" y="37"/>
                    <a:pt x="63" y="37"/>
                    <a:pt x="63" y="37"/>
                  </a:cubicBezTo>
                  <a:cubicBezTo>
                    <a:pt x="61" y="38"/>
                    <a:pt x="59" y="38"/>
                    <a:pt x="58" y="38"/>
                  </a:cubicBezTo>
                  <a:cubicBezTo>
                    <a:pt x="55" y="38"/>
                    <a:pt x="54" y="38"/>
                    <a:pt x="53" y="39"/>
                  </a:cubicBezTo>
                  <a:cubicBezTo>
                    <a:pt x="53" y="40"/>
                    <a:pt x="53" y="40"/>
                    <a:pt x="54" y="41"/>
                  </a:cubicBezTo>
                  <a:cubicBezTo>
                    <a:pt x="54" y="41"/>
                    <a:pt x="54" y="41"/>
                    <a:pt x="55" y="41"/>
                  </a:cubicBezTo>
                  <a:cubicBezTo>
                    <a:pt x="55" y="41"/>
                    <a:pt x="56" y="40"/>
                    <a:pt x="57" y="40"/>
                  </a:cubicBezTo>
                  <a:cubicBezTo>
                    <a:pt x="60" y="40"/>
                    <a:pt x="64" y="40"/>
                    <a:pt x="65" y="39"/>
                  </a:cubicBezTo>
                  <a:cubicBezTo>
                    <a:pt x="65" y="39"/>
                    <a:pt x="66" y="38"/>
                    <a:pt x="65" y="37"/>
                  </a:cubicBezTo>
                  <a:cubicBezTo>
                    <a:pt x="65" y="37"/>
                    <a:pt x="65" y="37"/>
                    <a:pt x="65" y="37"/>
                  </a:cubicBezTo>
                  <a:cubicBezTo>
                    <a:pt x="65" y="37"/>
                    <a:pt x="65" y="37"/>
                    <a:pt x="64" y="37"/>
                  </a:cubicBezTo>
                  <a:close/>
                  <a:moveTo>
                    <a:pt x="57" y="49"/>
                  </a:moveTo>
                  <a:cubicBezTo>
                    <a:pt x="56" y="49"/>
                    <a:pt x="56" y="49"/>
                    <a:pt x="56" y="49"/>
                  </a:cubicBezTo>
                  <a:cubicBezTo>
                    <a:pt x="55" y="49"/>
                    <a:pt x="54" y="49"/>
                    <a:pt x="54" y="50"/>
                  </a:cubicBezTo>
                  <a:cubicBezTo>
                    <a:pt x="54" y="50"/>
                    <a:pt x="54" y="50"/>
                    <a:pt x="54" y="51"/>
                  </a:cubicBezTo>
                  <a:cubicBezTo>
                    <a:pt x="54" y="51"/>
                    <a:pt x="55" y="51"/>
                    <a:pt x="55" y="51"/>
                  </a:cubicBezTo>
                  <a:cubicBezTo>
                    <a:pt x="56" y="51"/>
                    <a:pt x="57" y="52"/>
                    <a:pt x="58" y="52"/>
                  </a:cubicBezTo>
                  <a:cubicBezTo>
                    <a:pt x="58" y="52"/>
                    <a:pt x="59" y="52"/>
                    <a:pt x="60" y="52"/>
                  </a:cubicBezTo>
                  <a:cubicBezTo>
                    <a:pt x="60" y="52"/>
                    <a:pt x="61" y="52"/>
                    <a:pt x="61" y="52"/>
                  </a:cubicBezTo>
                  <a:cubicBezTo>
                    <a:pt x="61" y="52"/>
                    <a:pt x="61" y="52"/>
                    <a:pt x="61" y="51"/>
                  </a:cubicBezTo>
                  <a:cubicBezTo>
                    <a:pt x="61" y="50"/>
                    <a:pt x="61" y="50"/>
                    <a:pt x="60" y="50"/>
                  </a:cubicBezTo>
                  <a:cubicBezTo>
                    <a:pt x="59" y="49"/>
                    <a:pt x="58" y="49"/>
                    <a:pt x="57" y="50"/>
                  </a:cubicBezTo>
                  <a:cubicBezTo>
                    <a:pt x="57" y="50"/>
                    <a:pt x="57" y="50"/>
                    <a:pt x="57" y="49"/>
                  </a:cubicBezTo>
                  <a:cubicBezTo>
                    <a:pt x="57" y="49"/>
                    <a:pt x="57" y="49"/>
                    <a:pt x="57" y="49"/>
                  </a:cubicBezTo>
                  <a:close/>
                  <a:moveTo>
                    <a:pt x="15" y="50"/>
                  </a:moveTo>
                  <a:cubicBezTo>
                    <a:pt x="14" y="50"/>
                    <a:pt x="14" y="50"/>
                    <a:pt x="14" y="50"/>
                  </a:cubicBezTo>
                  <a:cubicBezTo>
                    <a:pt x="14" y="50"/>
                    <a:pt x="13" y="51"/>
                    <a:pt x="13" y="51"/>
                  </a:cubicBezTo>
                  <a:cubicBezTo>
                    <a:pt x="12" y="52"/>
                    <a:pt x="12" y="52"/>
                    <a:pt x="12" y="52"/>
                  </a:cubicBezTo>
                  <a:cubicBezTo>
                    <a:pt x="12" y="52"/>
                    <a:pt x="12" y="52"/>
                    <a:pt x="11" y="52"/>
                  </a:cubicBezTo>
                  <a:cubicBezTo>
                    <a:pt x="11" y="52"/>
                    <a:pt x="11" y="53"/>
                    <a:pt x="11" y="53"/>
                  </a:cubicBezTo>
                  <a:cubicBezTo>
                    <a:pt x="11" y="54"/>
                    <a:pt x="11" y="54"/>
                    <a:pt x="11" y="54"/>
                  </a:cubicBezTo>
                  <a:cubicBezTo>
                    <a:pt x="11" y="55"/>
                    <a:pt x="13" y="55"/>
                    <a:pt x="13" y="54"/>
                  </a:cubicBezTo>
                  <a:cubicBezTo>
                    <a:pt x="14" y="54"/>
                    <a:pt x="14" y="53"/>
                    <a:pt x="15" y="53"/>
                  </a:cubicBezTo>
                  <a:cubicBezTo>
                    <a:pt x="16" y="52"/>
                    <a:pt x="16" y="51"/>
                    <a:pt x="16" y="51"/>
                  </a:cubicBezTo>
                  <a:cubicBezTo>
                    <a:pt x="17" y="50"/>
                    <a:pt x="17" y="50"/>
                    <a:pt x="15" y="50"/>
                  </a:cubicBezTo>
                  <a:close/>
                  <a:moveTo>
                    <a:pt x="34" y="52"/>
                  </a:moveTo>
                  <a:cubicBezTo>
                    <a:pt x="34" y="52"/>
                    <a:pt x="34" y="52"/>
                    <a:pt x="34" y="52"/>
                  </a:cubicBezTo>
                  <a:cubicBezTo>
                    <a:pt x="33" y="52"/>
                    <a:pt x="33" y="53"/>
                    <a:pt x="33" y="54"/>
                  </a:cubicBezTo>
                  <a:cubicBezTo>
                    <a:pt x="33" y="55"/>
                    <a:pt x="33" y="57"/>
                    <a:pt x="33" y="58"/>
                  </a:cubicBezTo>
                  <a:cubicBezTo>
                    <a:pt x="34" y="59"/>
                    <a:pt x="34" y="61"/>
                    <a:pt x="34" y="62"/>
                  </a:cubicBezTo>
                  <a:cubicBezTo>
                    <a:pt x="34" y="63"/>
                    <a:pt x="34" y="64"/>
                    <a:pt x="34" y="65"/>
                  </a:cubicBezTo>
                  <a:cubicBezTo>
                    <a:pt x="34" y="65"/>
                    <a:pt x="34" y="65"/>
                    <a:pt x="34" y="65"/>
                  </a:cubicBezTo>
                  <a:cubicBezTo>
                    <a:pt x="34" y="65"/>
                    <a:pt x="35" y="65"/>
                    <a:pt x="35" y="65"/>
                  </a:cubicBezTo>
                  <a:cubicBezTo>
                    <a:pt x="36" y="65"/>
                    <a:pt x="36" y="65"/>
                    <a:pt x="36" y="64"/>
                  </a:cubicBezTo>
                  <a:cubicBezTo>
                    <a:pt x="36" y="63"/>
                    <a:pt x="36" y="60"/>
                    <a:pt x="35" y="60"/>
                  </a:cubicBezTo>
                  <a:cubicBezTo>
                    <a:pt x="35" y="59"/>
                    <a:pt x="35" y="58"/>
                    <a:pt x="35" y="56"/>
                  </a:cubicBezTo>
                  <a:cubicBezTo>
                    <a:pt x="35" y="54"/>
                    <a:pt x="35" y="52"/>
                    <a:pt x="35" y="52"/>
                  </a:cubicBezTo>
                  <a:cubicBezTo>
                    <a:pt x="35" y="52"/>
                    <a:pt x="34" y="52"/>
                    <a:pt x="34" y="52"/>
                  </a:cubicBezTo>
                  <a:close/>
                  <a:moveTo>
                    <a:pt x="47" y="55"/>
                  </a:moveTo>
                  <a:cubicBezTo>
                    <a:pt x="47" y="55"/>
                    <a:pt x="47" y="55"/>
                    <a:pt x="47" y="55"/>
                  </a:cubicBezTo>
                  <a:cubicBezTo>
                    <a:pt x="46" y="56"/>
                    <a:pt x="46" y="56"/>
                    <a:pt x="46" y="56"/>
                  </a:cubicBezTo>
                  <a:cubicBezTo>
                    <a:pt x="45" y="56"/>
                    <a:pt x="45" y="57"/>
                    <a:pt x="46" y="58"/>
                  </a:cubicBezTo>
                  <a:cubicBezTo>
                    <a:pt x="46" y="58"/>
                    <a:pt x="47" y="59"/>
                    <a:pt x="47" y="59"/>
                  </a:cubicBezTo>
                  <a:cubicBezTo>
                    <a:pt x="47" y="59"/>
                    <a:pt x="48" y="61"/>
                    <a:pt x="48" y="61"/>
                  </a:cubicBezTo>
                  <a:cubicBezTo>
                    <a:pt x="49" y="62"/>
                    <a:pt x="50" y="61"/>
                    <a:pt x="50" y="61"/>
                  </a:cubicBezTo>
                  <a:cubicBezTo>
                    <a:pt x="50" y="60"/>
                    <a:pt x="50" y="59"/>
                    <a:pt x="49" y="58"/>
                  </a:cubicBezTo>
                  <a:cubicBezTo>
                    <a:pt x="48" y="56"/>
                    <a:pt x="47" y="56"/>
                    <a:pt x="47" y="55"/>
                  </a:cubicBezTo>
                  <a:close/>
                  <a:moveTo>
                    <a:pt x="27" y="58"/>
                  </a:moveTo>
                  <a:cubicBezTo>
                    <a:pt x="26" y="58"/>
                    <a:pt x="26" y="58"/>
                    <a:pt x="26" y="58"/>
                  </a:cubicBezTo>
                  <a:cubicBezTo>
                    <a:pt x="26" y="58"/>
                    <a:pt x="25" y="59"/>
                    <a:pt x="25" y="59"/>
                  </a:cubicBezTo>
                  <a:cubicBezTo>
                    <a:pt x="24" y="61"/>
                    <a:pt x="23" y="63"/>
                    <a:pt x="24" y="63"/>
                  </a:cubicBezTo>
                  <a:cubicBezTo>
                    <a:pt x="24" y="63"/>
                    <a:pt x="25" y="64"/>
                    <a:pt x="25" y="63"/>
                  </a:cubicBezTo>
                  <a:cubicBezTo>
                    <a:pt x="26" y="63"/>
                    <a:pt x="27" y="60"/>
                    <a:pt x="27" y="59"/>
                  </a:cubicBezTo>
                  <a:cubicBezTo>
                    <a:pt x="27" y="58"/>
                    <a:pt x="27" y="58"/>
                    <a:pt x="27" y="5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4" name="Freeform 431"/>
            <p:cNvSpPr>
              <a:spLocks noEditPoints="1"/>
            </p:cNvSpPr>
            <p:nvPr/>
          </p:nvSpPr>
          <p:spPr bwMode="auto">
            <a:xfrm>
              <a:off x="3269" y="3537"/>
              <a:ext cx="78" cy="68"/>
            </a:xfrm>
            <a:custGeom>
              <a:avLst/>
              <a:gdLst>
                <a:gd name="T0" fmla="*/ 10 w 62"/>
                <a:gd name="T1" fmla="*/ 3 h 54"/>
                <a:gd name="T2" fmla="*/ 7 w 62"/>
                <a:gd name="T3" fmla="*/ 5 h 54"/>
                <a:gd name="T4" fmla="*/ 1 w 62"/>
                <a:gd name="T5" fmla="*/ 7 h 54"/>
                <a:gd name="T6" fmla="*/ 15 w 62"/>
                <a:gd name="T7" fmla="*/ 9 h 54"/>
                <a:gd name="T8" fmla="*/ 12 w 62"/>
                <a:gd name="T9" fmla="*/ 36 h 54"/>
                <a:gd name="T10" fmla="*/ 27 w 62"/>
                <a:gd name="T11" fmla="*/ 51 h 54"/>
                <a:gd name="T12" fmla="*/ 31 w 62"/>
                <a:gd name="T13" fmla="*/ 52 h 54"/>
                <a:gd name="T14" fmla="*/ 34 w 62"/>
                <a:gd name="T15" fmla="*/ 52 h 54"/>
                <a:gd name="T16" fmla="*/ 37 w 62"/>
                <a:gd name="T17" fmla="*/ 53 h 54"/>
                <a:gd name="T18" fmla="*/ 48 w 62"/>
                <a:gd name="T19" fmla="*/ 51 h 54"/>
                <a:gd name="T20" fmla="*/ 53 w 62"/>
                <a:gd name="T21" fmla="*/ 45 h 54"/>
                <a:gd name="T22" fmla="*/ 59 w 62"/>
                <a:gd name="T23" fmla="*/ 16 h 54"/>
                <a:gd name="T24" fmla="*/ 40 w 62"/>
                <a:gd name="T25" fmla="*/ 11 h 54"/>
                <a:gd name="T26" fmla="*/ 37 w 62"/>
                <a:gd name="T27" fmla="*/ 0 h 54"/>
                <a:gd name="T28" fmla="*/ 34 w 62"/>
                <a:gd name="T29" fmla="*/ 3 h 54"/>
                <a:gd name="T30" fmla="*/ 29 w 62"/>
                <a:gd name="T31" fmla="*/ 3 h 54"/>
                <a:gd name="T32" fmla="*/ 21 w 62"/>
                <a:gd name="T33" fmla="*/ 0 h 54"/>
                <a:gd name="T34" fmla="*/ 26 w 62"/>
                <a:gd name="T35" fmla="*/ 3 h 54"/>
                <a:gd name="T36" fmla="*/ 33 w 62"/>
                <a:gd name="T37" fmla="*/ 6 h 54"/>
                <a:gd name="T38" fmla="*/ 25 w 62"/>
                <a:gd name="T39" fmla="*/ 5 h 54"/>
                <a:gd name="T40" fmla="*/ 22 w 62"/>
                <a:gd name="T41" fmla="*/ 5 h 54"/>
                <a:gd name="T42" fmla="*/ 21 w 62"/>
                <a:gd name="T43" fmla="*/ 4 h 54"/>
                <a:gd name="T44" fmla="*/ 15 w 62"/>
                <a:gd name="T45" fmla="*/ 3 h 54"/>
                <a:gd name="T46" fmla="*/ 17 w 62"/>
                <a:gd name="T47" fmla="*/ 5 h 54"/>
                <a:gd name="T48" fmla="*/ 17 w 62"/>
                <a:gd name="T49" fmla="*/ 6 h 54"/>
                <a:gd name="T50" fmla="*/ 19 w 62"/>
                <a:gd name="T51" fmla="*/ 5 h 54"/>
                <a:gd name="T52" fmla="*/ 23 w 62"/>
                <a:gd name="T53" fmla="*/ 9 h 54"/>
                <a:gd name="T54" fmla="*/ 28 w 62"/>
                <a:gd name="T55" fmla="*/ 8 h 54"/>
                <a:gd name="T56" fmla="*/ 27 w 62"/>
                <a:gd name="T57" fmla="*/ 10 h 54"/>
                <a:gd name="T58" fmla="*/ 32 w 62"/>
                <a:gd name="T59" fmla="*/ 10 h 54"/>
                <a:gd name="T60" fmla="*/ 34 w 62"/>
                <a:gd name="T61" fmla="*/ 9 h 54"/>
                <a:gd name="T62" fmla="*/ 30 w 62"/>
                <a:gd name="T63" fmla="*/ 11 h 54"/>
                <a:gd name="T64" fmla="*/ 17 w 62"/>
                <a:gd name="T65" fmla="*/ 8 h 54"/>
                <a:gd name="T66" fmla="*/ 10 w 62"/>
                <a:gd name="T67" fmla="*/ 5 h 54"/>
                <a:gd name="T68" fmla="*/ 13 w 62"/>
                <a:gd name="T69" fmla="*/ 2 h 54"/>
                <a:gd name="T70" fmla="*/ 38 w 62"/>
                <a:gd name="T71" fmla="*/ 5 h 54"/>
                <a:gd name="T72" fmla="*/ 38 w 62"/>
                <a:gd name="T73" fmla="*/ 13 h 54"/>
                <a:gd name="T74" fmla="*/ 35 w 62"/>
                <a:gd name="T75" fmla="*/ 2 h 54"/>
                <a:gd name="T76" fmla="*/ 37 w 62"/>
                <a:gd name="T77" fmla="*/ 8 h 54"/>
                <a:gd name="T78" fmla="*/ 35 w 62"/>
                <a:gd name="T79" fmla="*/ 10 h 54"/>
                <a:gd name="T80" fmla="*/ 20 w 62"/>
                <a:gd name="T81" fmla="*/ 11 h 54"/>
                <a:gd name="T82" fmla="*/ 37 w 62"/>
                <a:gd name="T83" fmla="*/ 12 h 54"/>
                <a:gd name="T84" fmla="*/ 31 w 62"/>
                <a:gd name="T85" fmla="*/ 17 h 54"/>
                <a:gd name="T86" fmla="*/ 43 w 62"/>
                <a:gd name="T87" fmla="*/ 18 h 54"/>
                <a:gd name="T88" fmla="*/ 40 w 62"/>
                <a:gd name="T89" fmla="*/ 14 h 54"/>
                <a:gd name="T90" fmla="*/ 60 w 62"/>
                <a:gd name="T91" fmla="*/ 21 h 54"/>
                <a:gd name="T92" fmla="*/ 52 w 62"/>
                <a:gd name="T93" fmla="*/ 45 h 54"/>
                <a:gd name="T94" fmla="*/ 36 w 62"/>
                <a:gd name="T95" fmla="*/ 49 h 54"/>
                <a:gd name="T96" fmla="*/ 25 w 62"/>
                <a:gd name="T97" fmla="*/ 50 h 54"/>
                <a:gd name="T98" fmla="*/ 15 w 62"/>
                <a:gd name="T99" fmla="*/ 40 h 54"/>
                <a:gd name="T100" fmla="*/ 9 w 62"/>
                <a:gd name="T101" fmla="*/ 21 h 54"/>
                <a:gd name="T102" fmla="*/ 38 w 62"/>
                <a:gd name="T103" fmla="*/ 15 h 54"/>
                <a:gd name="T104" fmla="*/ 34 w 62"/>
                <a:gd name="T105" fmla="*/ 51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62" h="54">
                  <a:moveTo>
                    <a:pt x="18" y="0"/>
                  </a:moveTo>
                  <a:cubicBezTo>
                    <a:pt x="17" y="0"/>
                    <a:pt x="15" y="0"/>
                    <a:pt x="14" y="0"/>
                  </a:cubicBezTo>
                  <a:cubicBezTo>
                    <a:pt x="14" y="0"/>
                    <a:pt x="13" y="1"/>
                    <a:pt x="12" y="1"/>
                  </a:cubicBezTo>
                  <a:cubicBezTo>
                    <a:pt x="12" y="1"/>
                    <a:pt x="12" y="2"/>
                    <a:pt x="11" y="2"/>
                  </a:cubicBezTo>
                  <a:cubicBezTo>
                    <a:pt x="11" y="2"/>
                    <a:pt x="11" y="2"/>
                    <a:pt x="10" y="3"/>
                  </a:cubicBezTo>
                  <a:cubicBezTo>
                    <a:pt x="10" y="3"/>
                    <a:pt x="9" y="3"/>
                    <a:pt x="9" y="3"/>
                  </a:cubicBezTo>
                  <a:cubicBezTo>
                    <a:pt x="9" y="3"/>
                    <a:pt x="9" y="4"/>
                    <a:pt x="9" y="4"/>
                  </a:cubicBezTo>
                  <a:cubicBezTo>
                    <a:pt x="8" y="4"/>
                    <a:pt x="8" y="5"/>
                    <a:pt x="8" y="5"/>
                  </a:cubicBezTo>
                  <a:cubicBezTo>
                    <a:pt x="8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6" y="5"/>
                    <a:pt x="6" y="6"/>
                    <a:pt x="5" y="6"/>
                  </a:cubicBezTo>
                  <a:cubicBezTo>
                    <a:pt x="3" y="6"/>
                    <a:pt x="2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0" y="6"/>
                    <a:pt x="0" y="6"/>
                    <a:pt x="1" y="6"/>
                  </a:cubicBezTo>
                  <a:cubicBezTo>
                    <a:pt x="1" y="6"/>
                    <a:pt x="1" y="7"/>
                    <a:pt x="1" y="7"/>
                  </a:cubicBezTo>
                  <a:cubicBezTo>
                    <a:pt x="1" y="7"/>
                    <a:pt x="7" y="7"/>
                    <a:pt x="8" y="7"/>
                  </a:cubicBezTo>
                  <a:cubicBezTo>
                    <a:pt x="9" y="6"/>
                    <a:pt x="10" y="7"/>
                    <a:pt x="12" y="7"/>
                  </a:cubicBezTo>
                  <a:cubicBezTo>
                    <a:pt x="12" y="8"/>
                    <a:pt x="13" y="8"/>
                    <a:pt x="13" y="8"/>
                  </a:cubicBezTo>
                  <a:cubicBezTo>
                    <a:pt x="14" y="8"/>
                    <a:pt x="16" y="9"/>
                    <a:pt x="16" y="9"/>
                  </a:cubicBezTo>
                  <a:cubicBezTo>
                    <a:pt x="16" y="9"/>
                    <a:pt x="16" y="9"/>
                    <a:pt x="15" y="9"/>
                  </a:cubicBezTo>
                  <a:cubicBezTo>
                    <a:pt x="14" y="10"/>
                    <a:pt x="13" y="10"/>
                    <a:pt x="12" y="11"/>
                  </a:cubicBezTo>
                  <a:cubicBezTo>
                    <a:pt x="12" y="11"/>
                    <a:pt x="11" y="12"/>
                    <a:pt x="10" y="12"/>
                  </a:cubicBezTo>
                  <a:cubicBezTo>
                    <a:pt x="7" y="15"/>
                    <a:pt x="8" y="21"/>
                    <a:pt x="8" y="25"/>
                  </a:cubicBezTo>
                  <a:cubicBezTo>
                    <a:pt x="9" y="25"/>
                    <a:pt x="9" y="26"/>
                    <a:pt x="9" y="27"/>
                  </a:cubicBezTo>
                  <a:cubicBezTo>
                    <a:pt x="9" y="29"/>
                    <a:pt x="11" y="33"/>
                    <a:pt x="12" y="36"/>
                  </a:cubicBezTo>
                  <a:cubicBezTo>
                    <a:pt x="12" y="36"/>
                    <a:pt x="13" y="37"/>
                    <a:pt x="13" y="38"/>
                  </a:cubicBezTo>
                  <a:cubicBezTo>
                    <a:pt x="15" y="42"/>
                    <a:pt x="16" y="48"/>
                    <a:pt x="20" y="51"/>
                  </a:cubicBezTo>
                  <a:cubicBezTo>
                    <a:pt x="20" y="52"/>
                    <a:pt x="21" y="52"/>
                    <a:pt x="22" y="52"/>
                  </a:cubicBezTo>
                  <a:cubicBezTo>
                    <a:pt x="23" y="52"/>
                    <a:pt x="23" y="52"/>
                    <a:pt x="24" y="52"/>
                  </a:cubicBezTo>
                  <a:cubicBezTo>
                    <a:pt x="25" y="52"/>
                    <a:pt x="26" y="51"/>
                    <a:pt x="27" y="51"/>
                  </a:cubicBezTo>
                  <a:cubicBezTo>
                    <a:pt x="28" y="51"/>
                    <a:pt x="29" y="51"/>
                    <a:pt x="30" y="51"/>
                  </a:cubicBezTo>
                  <a:cubicBezTo>
                    <a:pt x="30" y="51"/>
                    <a:pt x="31" y="51"/>
                    <a:pt x="30" y="51"/>
                  </a:cubicBezTo>
                  <a:cubicBezTo>
                    <a:pt x="30" y="51"/>
                    <a:pt x="30" y="52"/>
                    <a:pt x="30" y="53"/>
                  </a:cubicBezTo>
                  <a:cubicBezTo>
                    <a:pt x="30" y="53"/>
                    <a:pt x="30" y="53"/>
                    <a:pt x="31" y="52"/>
                  </a:cubicBezTo>
                  <a:cubicBezTo>
                    <a:pt x="31" y="52"/>
                    <a:pt x="31" y="51"/>
                    <a:pt x="31" y="52"/>
                  </a:cubicBezTo>
                  <a:cubicBezTo>
                    <a:pt x="31" y="52"/>
                    <a:pt x="31" y="52"/>
                    <a:pt x="31" y="53"/>
                  </a:cubicBezTo>
                  <a:cubicBezTo>
                    <a:pt x="32" y="53"/>
                    <a:pt x="32" y="53"/>
                    <a:pt x="32" y="52"/>
                  </a:cubicBezTo>
                  <a:cubicBezTo>
                    <a:pt x="33" y="52"/>
                    <a:pt x="33" y="52"/>
                    <a:pt x="33" y="52"/>
                  </a:cubicBezTo>
                  <a:cubicBezTo>
                    <a:pt x="33" y="53"/>
                    <a:pt x="34" y="53"/>
                    <a:pt x="34" y="52"/>
                  </a:cubicBezTo>
                  <a:cubicBezTo>
                    <a:pt x="34" y="51"/>
                    <a:pt x="34" y="52"/>
                    <a:pt x="34" y="52"/>
                  </a:cubicBezTo>
                  <a:cubicBezTo>
                    <a:pt x="34" y="53"/>
                    <a:pt x="34" y="53"/>
                    <a:pt x="35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6" y="52"/>
                    <a:pt x="36" y="52"/>
                    <a:pt x="36" y="52"/>
                  </a:cubicBezTo>
                  <a:cubicBezTo>
                    <a:pt x="36" y="53"/>
                    <a:pt x="37" y="52"/>
                    <a:pt x="37" y="52"/>
                  </a:cubicBezTo>
                  <a:cubicBezTo>
                    <a:pt x="37" y="52"/>
                    <a:pt x="37" y="52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4"/>
                    <a:pt x="38" y="53"/>
                    <a:pt x="38" y="53"/>
                  </a:cubicBezTo>
                  <a:cubicBezTo>
                    <a:pt x="38" y="53"/>
                    <a:pt x="38" y="53"/>
                    <a:pt x="38" y="52"/>
                  </a:cubicBezTo>
                  <a:cubicBezTo>
                    <a:pt x="38" y="51"/>
                    <a:pt x="39" y="51"/>
                    <a:pt x="39" y="52"/>
                  </a:cubicBezTo>
                  <a:cubicBezTo>
                    <a:pt x="40" y="52"/>
                    <a:pt x="45" y="52"/>
                    <a:pt x="48" y="51"/>
                  </a:cubicBezTo>
                  <a:cubicBezTo>
                    <a:pt x="49" y="51"/>
                    <a:pt x="51" y="50"/>
                    <a:pt x="51" y="49"/>
                  </a:cubicBezTo>
                  <a:cubicBezTo>
                    <a:pt x="51" y="49"/>
                    <a:pt x="51" y="49"/>
                    <a:pt x="52" y="48"/>
                  </a:cubicBezTo>
                  <a:cubicBezTo>
                    <a:pt x="52" y="48"/>
                    <a:pt x="52" y="47"/>
                    <a:pt x="52" y="47"/>
                  </a:cubicBezTo>
                  <a:cubicBezTo>
                    <a:pt x="52" y="47"/>
                    <a:pt x="53" y="46"/>
                    <a:pt x="53" y="46"/>
                  </a:cubicBezTo>
                  <a:cubicBezTo>
                    <a:pt x="53" y="46"/>
                    <a:pt x="53" y="45"/>
                    <a:pt x="53" y="45"/>
                  </a:cubicBezTo>
                  <a:cubicBezTo>
                    <a:pt x="55" y="43"/>
                    <a:pt x="57" y="42"/>
                    <a:pt x="58" y="39"/>
                  </a:cubicBezTo>
                  <a:cubicBezTo>
                    <a:pt x="60" y="35"/>
                    <a:pt x="61" y="34"/>
                    <a:pt x="61" y="32"/>
                  </a:cubicBezTo>
                  <a:cubicBezTo>
                    <a:pt x="61" y="32"/>
                    <a:pt x="61" y="31"/>
                    <a:pt x="61" y="31"/>
                  </a:cubicBezTo>
                  <a:cubicBezTo>
                    <a:pt x="62" y="31"/>
                    <a:pt x="62" y="29"/>
                    <a:pt x="62" y="27"/>
                  </a:cubicBezTo>
                  <a:cubicBezTo>
                    <a:pt x="62" y="23"/>
                    <a:pt x="62" y="19"/>
                    <a:pt x="59" y="16"/>
                  </a:cubicBezTo>
                  <a:cubicBezTo>
                    <a:pt x="58" y="14"/>
                    <a:pt x="57" y="13"/>
                    <a:pt x="56" y="13"/>
                  </a:cubicBezTo>
                  <a:cubicBezTo>
                    <a:pt x="53" y="11"/>
                    <a:pt x="50" y="11"/>
                    <a:pt x="47" y="12"/>
                  </a:cubicBezTo>
                  <a:cubicBezTo>
                    <a:pt x="46" y="12"/>
                    <a:pt x="45" y="12"/>
                    <a:pt x="43" y="12"/>
                  </a:cubicBezTo>
                  <a:cubicBezTo>
                    <a:pt x="43" y="12"/>
                    <a:pt x="42" y="12"/>
                    <a:pt x="41" y="12"/>
                  </a:cubicBezTo>
                  <a:cubicBezTo>
                    <a:pt x="40" y="12"/>
                    <a:pt x="40" y="12"/>
                    <a:pt x="40" y="11"/>
                  </a:cubicBezTo>
                  <a:cubicBezTo>
                    <a:pt x="40" y="9"/>
                    <a:pt x="40" y="7"/>
                    <a:pt x="40" y="7"/>
                  </a:cubicBezTo>
                  <a:cubicBezTo>
                    <a:pt x="40" y="7"/>
                    <a:pt x="39" y="6"/>
                    <a:pt x="39" y="6"/>
                  </a:cubicBezTo>
                  <a:cubicBezTo>
                    <a:pt x="39" y="6"/>
                    <a:pt x="39" y="5"/>
                    <a:pt x="38" y="3"/>
                  </a:cubicBezTo>
                  <a:cubicBezTo>
                    <a:pt x="37" y="3"/>
                    <a:pt x="37" y="2"/>
                    <a:pt x="37" y="2"/>
                  </a:cubicBezTo>
                  <a:cubicBezTo>
                    <a:pt x="38" y="2"/>
                    <a:pt x="38" y="0"/>
                    <a:pt x="37" y="0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36" y="1"/>
                    <a:pt x="35" y="1"/>
                    <a:pt x="33" y="1"/>
                  </a:cubicBezTo>
                  <a:cubicBezTo>
                    <a:pt x="32" y="1"/>
                    <a:pt x="32" y="1"/>
                    <a:pt x="32" y="2"/>
                  </a:cubicBezTo>
                  <a:cubicBezTo>
                    <a:pt x="32" y="2"/>
                    <a:pt x="33" y="2"/>
                    <a:pt x="33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4"/>
                    <a:pt x="35" y="4"/>
                  </a:cubicBezTo>
                  <a:cubicBezTo>
                    <a:pt x="35" y="4"/>
                    <a:pt x="35" y="5"/>
                    <a:pt x="35" y="5"/>
                  </a:cubicBezTo>
                  <a:cubicBezTo>
                    <a:pt x="35" y="5"/>
                    <a:pt x="34" y="5"/>
                    <a:pt x="33" y="4"/>
                  </a:cubicBezTo>
                  <a:cubicBezTo>
                    <a:pt x="32" y="4"/>
                    <a:pt x="31" y="4"/>
                    <a:pt x="31" y="4"/>
                  </a:cubicBezTo>
                  <a:cubicBezTo>
                    <a:pt x="30" y="4"/>
                    <a:pt x="29" y="3"/>
                    <a:pt x="29" y="3"/>
                  </a:cubicBezTo>
                  <a:cubicBezTo>
                    <a:pt x="28" y="3"/>
                    <a:pt x="27" y="2"/>
                    <a:pt x="27" y="2"/>
                  </a:cubicBezTo>
                  <a:cubicBezTo>
                    <a:pt x="26" y="2"/>
                    <a:pt x="25" y="2"/>
                    <a:pt x="25" y="2"/>
                  </a:cubicBezTo>
                  <a:cubicBezTo>
                    <a:pt x="23" y="1"/>
                    <a:pt x="23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1" y="0"/>
                  </a:cubicBezTo>
                  <a:cubicBezTo>
                    <a:pt x="21" y="0"/>
                    <a:pt x="21" y="0"/>
                    <a:pt x="20" y="0"/>
                  </a:cubicBezTo>
                  <a:cubicBezTo>
                    <a:pt x="20" y="0"/>
                    <a:pt x="19" y="0"/>
                    <a:pt x="18" y="0"/>
                  </a:cubicBezTo>
                  <a:close/>
                  <a:moveTo>
                    <a:pt x="19" y="1"/>
                  </a:moveTo>
                  <a:cubicBezTo>
                    <a:pt x="21" y="1"/>
                    <a:pt x="22" y="1"/>
                    <a:pt x="23" y="1"/>
                  </a:cubicBezTo>
                  <a:cubicBezTo>
                    <a:pt x="24" y="2"/>
                    <a:pt x="26" y="3"/>
                    <a:pt x="26" y="3"/>
                  </a:cubicBezTo>
                  <a:cubicBezTo>
                    <a:pt x="26" y="3"/>
                    <a:pt x="26" y="3"/>
                    <a:pt x="27" y="3"/>
                  </a:cubicBezTo>
                  <a:cubicBezTo>
                    <a:pt x="27" y="4"/>
                    <a:pt x="28" y="4"/>
                    <a:pt x="28" y="4"/>
                  </a:cubicBezTo>
                  <a:cubicBezTo>
                    <a:pt x="28" y="4"/>
                    <a:pt x="29" y="4"/>
                    <a:pt x="29" y="4"/>
                  </a:cubicBezTo>
                  <a:cubicBezTo>
                    <a:pt x="29" y="5"/>
                    <a:pt x="30" y="5"/>
                    <a:pt x="31" y="5"/>
                  </a:cubicBezTo>
                  <a:cubicBezTo>
                    <a:pt x="32" y="6"/>
                    <a:pt x="33" y="6"/>
                    <a:pt x="33" y="6"/>
                  </a:cubicBezTo>
                  <a:cubicBezTo>
                    <a:pt x="33" y="6"/>
                    <a:pt x="32" y="7"/>
                    <a:pt x="30" y="6"/>
                  </a:cubicBezTo>
                  <a:cubicBezTo>
                    <a:pt x="30" y="6"/>
                    <a:pt x="29" y="6"/>
                    <a:pt x="28" y="6"/>
                  </a:cubicBezTo>
                  <a:cubicBezTo>
                    <a:pt x="27" y="6"/>
                    <a:pt x="27" y="6"/>
                    <a:pt x="26" y="6"/>
                  </a:cubicBezTo>
                  <a:cubicBezTo>
                    <a:pt x="26" y="6"/>
                    <a:pt x="26" y="5"/>
                    <a:pt x="26" y="5"/>
                  </a:cubicBezTo>
                  <a:cubicBezTo>
                    <a:pt x="26" y="5"/>
                    <a:pt x="25" y="5"/>
                    <a:pt x="25" y="5"/>
                  </a:cubicBezTo>
                  <a:cubicBezTo>
                    <a:pt x="25" y="5"/>
                    <a:pt x="25" y="5"/>
                    <a:pt x="25" y="5"/>
                  </a:cubicBezTo>
                  <a:cubicBezTo>
                    <a:pt x="25" y="5"/>
                    <a:pt x="25" y="4"/>
                    <a:pt x="25" y="4"/>
                  </a:cubicBezTo>
                  <a:cubicBezTo>
                    <a:pt x="25" y="4"/>
                    <a:pt x="24" y="5"/>
                    <a:pt x="25" y="5"/>
                  </a:cubicBezTo>
                  <a:cubicBezTo>
                    <a:pt x="25" y="6"/>
                    <a:pt x="24" y="6"/>
                    <a:pt x="23" y="5"/>
                  </a:cubicBezTo>
                  <a:cubicBezTo>
                    <a:pt x="23" y="5"/>
                    <a:pt x="22" y="5"/>
                    <a:pt x="22" y="5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22" y="3"/>
                    <a:pt x="22" y="3"/>
                    <a:pt x="21" y="3"/>
                  </a:cubicBezTo>
                  <a:cubicBezTo>
                    <a:pt x="21" y="3"/>
                    <a:pt x="20" y="2"/>
                    <a:pt x="20" y="3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20" y="3"/>
                    <a:pt x="21" y="4"/>
                    <a:pt x="21" y="4"/>
                  </a:cubicBezTo>
                  <a:cubicBezTo>
                    <a:pt x="21" y="4"/>
                    <a:pt x="20" y="4"/>
                    <a:pt x="19" y="4"/>
                  </a:cubicBezTo>
                  <a:cubicBezTo>
                    <a:pt x="19" y="4"/>
                    <a:pt x="18" y="4"/>
                    <a:pt x="18" y="4"/>
                  </a:cubicBezTo>
                  <a:cubicBezTo>
                    <a:pt x="17" y="4"/>
                    <a:pt x="17" y="3"/>
                    <a:pt x="17" y="3"/>
                  </a:cubicBezTo>
                  <a:cubicBezTo>
                    <a:pt x="16" y="3"/>
                    <a:pt x="16" y="3"/>
                    <a:pt x="15" y="3"/>
                  </a:cubicBezTo>
                  <a:cubicBezTo>
                    <a:pt x="14" y="3"/>
                    <a:pt x="14" y="3"/>
                    <a:pt x="15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5" y="4"/>
                    <a:pt x="14" y="4"/>
                  </a:cubicBezTo>
                  <a:cubicBezTo>
                    <a:pt x="14" y="4"/>
                    <a:pt x="13" y="5"/>
                    <a:pt x="13" y="5"/>
                  </a:cubicBezTo>
                  <a:cubicBezTo>
                    <a:pt x="13" y="6"/>
                    <a:pt x="13" y="6"/>
                    <a:pt x="14" y="5"/>
                  </a:cubicBezTo>
                  <a:cubicBezTo>
                    <a:pt x="15" y="5"/>
                    <a:pt x="16" y="5"/>
                    <a:pt x="17" y="5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5"/>
                    <a:pt x="18" y="5"/>
                    <a:pt x="18" y="5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8" y="6"/>
                    <a:pt x="17" y="6"/>
                    <a:pt x="17" y="6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7" y="7"/>
                    <a:pt x="17" y="7"/>
                    <a:pt x="18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8" y="7"/>
                    <a:pt x="19" y="6"/>
                    <a:pt x="19" y="6"/>
                  </a:cubicBezTo>
                  <a:cubicBezTo>
                    <a:pt x="19" y="6"/>
                    <a:pt x="20" y="5"/>
                    <a:pt x="19" y="5"/>
                  </a:cubicBezTo>
                  <a:cubicBezTo>
                    <a:pt x="19" y="5"/>
                    <a:pt x="20" y="5"/>
                    <a:pt x="21" y="5"/>
                  </a:cubicBezTo>
                  <a:cubicBezTo>
                    <a:pt x="21" y="5"/>
                    <a:pt x="21" y="5"/>
                    <a:pt x="22" y="6"/>
                  </a:cubicBezTo>
                  <a:cubicBezTo>
                    <a:pt x="23" y="6"/>
                    <a:pt x="23" y="6"/>
                    <a:pt x="23" y="6"/>
                  </a:cubicBezTo>
                  <a:cubicBezTo>
                    <a:pt x="23" y="6"/>
                    <a:pt x="23" y="6"/>
                    <a:pt x="23" y="7"/>
                  </a:cubicBezTo>
                  <a:cubicBezTo>
                    <a:pt x="22" y="7"/>
                    <a:pt x="22" y="8"/>
                    <a:pt x="23" y="9"/>
                  </a:cubicBezTo>
                  <a:cubicBezTo>
                    <a:pt x="23" y="9"/>
                    <a:pt x="23" y="8"/>
                    <a:pt x="23" y="8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4" y="7"/>
                    <a:pt x="25" y="7"/>
                    <a:pt x="26" y="7"/>
                  </a:cubicBezTo>
                  <a:cubicBezTo>
                    <a:pt x="28" y="7"/>
                    <a:pt x="28" y="7"/>
                    <a:pt x="28" y="7"/>
                  </a:cubicBezTo>
                  <a:cubicBezTo>
                    <a:pt x="28" y="7"/>
                    <a:pt x="28" y="8"/>
                    <a:pt x="28" y="8"/>
                  </a:cubicBezTo>
                  <a:cubicBezTo>
                    <a:pt x="28" y="8"/>
                    <a:pt x="28" y="8"/>
                    <a:pt x="28" y="8"/>
                  </a:cubicBezTo>
                  <a:cubicBezTo>
                    <a:pt x="27" y="8"/>
                    <a:pt x="27" y="8"/>
                    <a:pt x="27" y="9"/>
                  </a:cubicBezTo>
                  <a:cubicBezTo>
                    <a:pt x="27" y="9"/>
                    <a:pt x="27" y="9"/>
                    <a:pt x="27" y="9"/>
                  </a:cubicBezTo>
                  <a:cubicBezTo>
                    <a:pt x="26" y="9"/>
                    <a:pt x="26" y="9"/>
                    <a:pt x="27" y="10"/>
                  </a:cubicBezTo>
                  <a:cubicBezTo>
                    <a:pt x="27" y="10"/>
                    <a:pt x="27" y="10"/>
                    <a:pt x="27" y="10"/>
                  </a:cubicBezTo>
                  <a:cubicBezTo>
                    <a:pt x="27" y="10"/>
                    <a:pt x="28" y="9"/>
                    <a:pt x="28" y="9"/>
                  </a:cubicBezTo>
                  <a:cubicBezTo>
                    <a:pt x="28" y="9"/>
                    <a:pt x="28" y="8"/>
                    <a:pt x="29" y="8"/>
                  </a:cubicBezTo>
                  <a:cubicBezTo>
                    <a:pt x="29" y="7"/>
                    <a:pt x="29" y="7"/>
                    <a:pt x="30" y="7"/>
                  </a:cubicBezTo>
                  <a:cubicBezTo>
                    <a:pt x="31" y="8"/>
                    <a:pt x="32" y="8"/>
                    <a:pt x="31" y="9"/>
                  </a:cubicBezTo>
                  <a:cubicBezTo>
                    <a:pt x="31" y="9"/>
                    <a:pt x="31" y="10"/>
                    <a:pt x="32" y="10"/>
                  </a:cubicBezTo>
                  <a:cubicBezTo>
                    <a:pt x="32" y="10"/>
                    <a:pt x="32" y="8"/>
                    <a:pt x="32" y="8"/>
                  </a:cubicBezTo>
                  <a:cubicBezTo>
                    <a:pt x="32" y="8"/>
                    <a:pt x="33" y="7"/>
                    <a:pt x="33" y="7"/>
                  </a:cubicBezTo>
                  <a:cubicBezTo>
                    <a:pt x="34" y="7"/>
                    <a:pt x="35" y="7"/>
                    <a:pt x="35" y="7"/>
                  </a:cubicBezTo>
                  <a:cubicBezTo>
                    <a:pt x="36" y="7"/>
                    <a:pt x="35" y="7"/>
                    <a:pt x="35" y="8"/>
                  </a:cubicBezTo>
                  <a:cubicBezTo>
                    <a:pt x="34" y="8"/>
                    <a:pt x="34" y="9"/>
                    <a:pt x="34" y="9"/>
                  </a:cubicBezTo>
                  <a:cubicBezTo>
                    <a:pt x="33" y="10"/>
                    <a:pt x="33" y="10"/>
                    <a:pt x="33" y="10"/>
                  </a:cubicBezTo>
                  <a:cubicBezTo>
                    <a:pt x="32" y="10"/>
                    <a:pt x="32" y="10"/>
                    <a:pt x="32" y="11"/>
                  </a:cubicBezTo>
                  <a:cubicBezTo>
                    <a:pt x="32" y="11"/>
                    <a:pt x="31" y="11"/>
                    <a:pt x="31" y="11"/>
                  </a:cubicBezTo>
                  <a:cubicBezTo>
                    <a:pt x="30" y="11"/>
                    <a:pt x="30" y="11"/>
                    <a:pt x="30" y="11"/>
                  </a:cubicBezTo>
                  <a:cubicBezTo>
                    <a:pt x="30" y="11"/>
                    <a:pt x="30" y="11"/>
                    <a:pt x="30" y="11"/>
                  </a:cubicBezTo>
                  <a:cubicBezTo>
                    <a:pt x="28" y="11"/>
                    <a:pt x="24" y="11"/>
                    <a:pt x="23" y="11"/>
                  </a:cubicBezTo>
                  <a:cubicBezTo>
                    <a:pt x="23" y="11"/>
                    <a:pt x="23" y="10"/>
                    <a:pt x="22" y="10"/>
                  </a:cubicBezTo>
                  <a:cubicBezTo>
                    <a:pt x="22" y="10"/>
                    <a:pt x="21" y="10"/>
                    <a:pt x="20" y="9"/>
                  </a:cubicBezTo>
                  <a:cubicBezTo>
                    <a:pt x="19" y="9"/>
                    <a:pt x="18" y="8"/>
                    <a:pt x="18" y="8"/>
                  </a:cubicBezTo>
                  <a:cubicBezTo>
                    <a:pt x="18" y="8"/>
                    <a:pt x="17" y="8"/>
                    <a:pt x="17" y="8"/>
                  </a:cubicBezTo>
                  <a:cubicBezTo>
                    <a:pt x="16" y="8"/>
                    <a:pt x="16" y="7"/>
                    <a:pt x="15" y="7"/>
                  </a:cubicBezTo>
                  <a:cubicBezTo>
                    <a:pt x="15" y="7"/>
                    <a:pt x="14" y="7"/>
                    <a:pt x="14" y="7"/>
                  </a:cubicBezTo>
                  <a:cubicBezTo>
                    <a:pt x="13" y="7"/>
                    <a:pt x="12" y="6"/>
                    <a:pt x="12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0" y="6"/>
                    <a:pt x="10" y="6"/>
                    <a:pt x="10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4"/>
                    <a:pt x="11" y="4"/>
                    <a:pt x="11" y="4"/>
                  </a:cubicBezTo>
                  <a:cubicBezTo>
                    <a:pt x="11" y="3"/>
                    <a:pt x="12" y="3"/>
                    <a:pt x="12" y="3"/>
                  </a:cubicBezTo>
                  <a:cubicBezTo>
                    <a:pt x="12" y="3"/>
                    <a:pt x="13" y="2"/>
                    <a:pt x="13" y="2"/>
                  </a:cubicBezTo>
                  <a:cubicBezTo>
                    <a:pt x="14" y="1"/>
                    <a:pt x="14" y="1"/>
                    <a:pt x="17" y="1"/>
                  </a:cubicBezTo>
                  <a:cubicBezTo>
                    <a:pt x="17" y="1"/>
                    <a:pt x="18" y="1"/>
                    <a:pt x="19" y="1"/>
                  </a:cubicBezTo>
                  <a:close/>
                  <a:moveTo>
                    <a:pt x="36" y="2"/>
                  </a:moveTo>
                  <a:cubicBezTo>
                    <a:pt x="36" y="2"/>
                    <a:pt x="36" y="2"/>
                    <a:pt x="36" y="2"/>
                  </a:cubicBezTo>
                  <a:cubicBezTo>
                    <a:pt x="36" y="3"/>
                    <a:pt x="37" y="5"/>
                    <a:pt x="38" y="5"/>
                  </a:cubicBezTo>
                  <a:cubicBezTo>
                    <a:pt x="38" y="6"/>
                    <a:pt x="38" y="7"/>
                    <a:pt x="39" y="8"/>
                  </a:cubicBezTo>
                  <a:cubicBezTo>
                    <a:pt x="39" y="9"/>
                    <a:pt x="39" y="9"/>
                    <a:pt x="39" y="11"/>
                  </a:cubicBezTo>
                  <a:cubicBezTo>
                    <a:pt x="39" y="12"/>
                    <a:pt x="39" y="13"/>
                    <a:pt x="39" y="13"/>
                  </a:cubicBezTo>
                  <a:cubicBezTo>
                    <a:pt x="38" y="14"/>
                    <a:pt x="38" y="15"/>
                    <a:pt x="38" y="14"/>
                  </a:cubicBezTo>
                  <a:cubicBezTo>
                    <a:pt x="38" y="14"/>
                    <a:pt x="38" y="14"/>
                    <a:pt x="38" y="13"/>
                  </a:cubicBezTo>
                  <a:cubicBezTo>
                    <a:pt x="38" y="11"/>
                    <a:pt x="38" y="8"/>
                    <a:pt x="38" y="7"/>
                  </a:cubicBezTo>
                  <a:cubicBezTo>
                    <a:pt x="37" y="6"/>
                    <a:pt x="37" y="5"/>
                    <a:pt x="37" y="5"/>
                  </a:cubicBezTo>
                  <a:cubicBezTo>
                    <a:pt x="37" y="5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2"/>
                    <a:pt x="35" y="2"/>
                    <a:pt x="35" y="2"/>
                  </a:cubicBezTo>
                  <a:cubicBezTo>
                    <a:pt x="35" y="2"/>
                    <a:pt x="36" y="2"/>
                    <a:pt x="36" y="2"/>
                  </a:cubicBezTo>
                  <a:close/>
                  <a:moveTo>
                    <a:pt x="36" y="7"/>
                  </a:moveTo>
                  <a:cubicBezTo>
                    <a:pt x="36" y="7"/>
                    <a:pt x="36" y="7"/>
                    <a:pt x="36" y="7"/>
                  </a:cubicBezTo>
                  <a:cubicBezTo>
                    <a:pt x="37" y="7"/>
                    <a:pt x="37" y="7"/>
                    <a:pt x="37" y="8"/>
                  </a:cubicBezTo>
                  <a:cubicBezTo>
                    <a:pt x="37" y="8"/>
                    <a:pt x="37" y="8"/>
                    <a:pt x="37" y="8"/>
                  </a:cubicBezTo>
                  <a:cubicBezTo>
                    <a:pt x="37" y="8"/>
                    <a:pt x="37" y="8"/>
                    <a:pt x="37" y="9"/>
                  </a:cubicBezTo>
                  <a:cubicBezTo>
                    <a:pt x="37" y="10"/>
                    <a:pt x="37" y="11"/>
                    <a:pt x="37" y="11"/>
                  </a:cubicBezTo>
                  <a:cubicBezTo>
                    <a:pt x="37" y="11"/>
                    <a:pt x="37" y="10"/>
                    <a:pt x="36" y="10"/>
                  </a:cubicBezTo>
                  <a:cubicBezTo>
                    <a:pt x="36" y="10"/>
                    <a:pt x="36" y="10"/>
                    <a:pt x="35" y="10"/>
                  </a:cubicBezTo>
                  <a:cubicBezTo>
                    <a:pt x="35" y="10"/>
                    <a:pt x="35" y="10"/>
                    <a:pt x="35" y="10"/>
                  </a:cubicBezTo>
                  <a:cubicBezTo>
                    <a:pt x="35" y="9"/>
                    <a:pt x="35" y="9"/>
                    <a:pt x="35" y="9"/>
                  </a:cubicBezTo>
                  <a:cubicBezTo>
                    <a:pt x="36" y="8"/>
                    <a:pt x="36" y="8"/>
                    <a:pt x="36" y="8"/>
                  </a:cubicBezTo>
                  <a:cubicBezTo>
                    <a:pt x="36" y="7"/>
                    <a:pt x="36" y="7"/>
                    <a:pt x="36" y="7"/>
                  </a:cubicBezTo>
                  <a:close/>
                  <a:moveTo>
                    <a:pt x="18" y="10"/>
                  </a:moveTo>
                  <a:cubicBezTo>
                    <a:pt x="19" y="10"/>
                    <a:pt x="20" y="11"/>
                    <a:pt x="20" y="11"/>
                  </a:cubicBezTo>
                  <a:cubicBezTo>
                    <a:pt x="21" y="12"/>
                    <a:pt x="23" y="12"/>
                    <a:pt x="26" y="12"/>
                  </a:cubicBezTo>
                  <a:cubicBezTo>
                    <a:pt x="28" y="13"/>
                    <a:pt x="29" y="12"/>
                    <a:pt x="31" y="12"/>
                  </a:cubicBezTo>
                  <a:cubicBezTo>
                    <a:pt x="32" y="12"/>
                    <a:pt x="33" y="12"/>
                    <a:pt x="33" y="11"/>
                  </a:cubicBezTo>
                  <a:cubicBezTo>
                    <a:pt x="34" y="11"/>
                    <a:pt x="34" y="11"/>
                    <a:pt x="35" y="11"/>
                  </a:cubicBezTo>
                  <a:cubicBezTo>
                    <a:pt x="36" y="11"/>
                    <a:pt x="37" y="12"/>
                    <a:pt x="37" y="12"/>
                  </a:cubicBezTo>
                  <a:cubicBezTo>
                    <a:pt x="37" y="13"/>
                    <a:pt x="37" y="13"/>
                    <a:pt x="37" y="13"/>
                  </a:cubicBezTo>
                  <a:cubicBezTo>
                    <a:pt x="37" y="13"/>
                    <a:pt x="37" y="13"/>
                    <a:pt x="37" y="13"/>
                  </a:cubicBezTo>
                  <a:cubicBezTo>
                    <a:pt x="37" y="14"/>
                    <a:pt x="37" y="14"/>
                    <a:pt x="37" y="15"/>
                  </a:cubicBezTo>
                  <a:cubicBezTo>
                    <a:pt x="37" y="15"/>
                    <a:pt x="36" y="15"/>
                    <a:pt x="35" y="16"/>
                  </a:cubicBezTo>
                  <a:cubicBezTo>
                    <a:pt x="33" y="16"/>
                    <a:pt x="32" y="16"/>
                    <a:pt x="31" y="17"/>
                  </a:cubicBezTo>
                  <a:cubicBezTo>
                    <a:pt x="31" y="18"/>
                    <a:pt x="30" y="18"/>
                    <a:pt x="31" y="18"/>
                  </a:cubicBezTo>
                  <a:cubicBezTo>
                    <a:pt x="31" y="18"/>
                    <a:pt x="31" y="18"/>
                    <a:pt x="32" y="18"/>
                  </a:cubicBezTo>
                  <a:cubicBezTo>
                    <a:pt x="32" y="18"/>
                    <a:pt x="33" y="17"/>
                    <a:pt x="34" y="17"/>
                  </a:cubicBezTo>
                  <a:cubicBezTo>
                    <a:pt x="36" y="17"/>
                    <a:pt x="37" y="17"/>
                    <a:pt x="39" y="17"/>
                  </a:cubicBezTo>
                  <a:cubicBezTo>
                    <a:pt x="41" y="17"/>
                    <a:pt x="42" y="17"/>
                    <a:pt x="43" y="18"/>
                  </a:cubicBezTo>
                  <a:cubicBezTo>
                    <a:pt x="43" y="19"/>
                    <a:pt x="43" y="19"/>
                    <a:pt x="44" y="18"/>
                  </a:cubicBezTo>
                  <a:cubicBezTo>
                    <a:pt x="44" y="18"/>
                    <a:pt x="44" y="18"/>
                    <a:pt x="43" y="17"/>
                  </a:cubicBezTo>
                  <a:cubicBezTo>
                    <a:pt x="42" y="16"/>
                    <a:pt x="41" y="15"/>
                    <a:pt x="40" y="15"/>
                  </a:cubicBezTo>
                  <a:cubicBezTo>
                    <a:pt x="39" y="15"/>
                    <a:pt x="39" y="15"/>
                    <a:pt x="39" y="15"/>
                  </a:cubicBezTo>
                  <a:cubicBezTo>
                    <a:pt x="40" y="15"/>
                    <a:pt x="40" y="14"/>
                    <a:pt x="40" y="14"/>
                  </a:cubicBezTo>
                  <a:cubicBezTo>
                    <a:pt x="40" y="13"/>
                    <a:pt x="40" y="13"/>
                    <a:pt x="40" y="13"/>
                  </a:cubicBezTo>
                  <a:cubicBezTo>
                    <a:pt x="40" y="13"/>
                    <a:pt x="41" y="13"/>
                    <a:pt x="42" y="13"/>
                  </a:cubicBezTo>
                  <a:cubicBezTo>
                    <a:pt x="43" y="14"/>
                    <a:pt x="45" y="14"/>
                    <a:pt x="46" y="13"/>
                  </a:cubicBezTo>
                  <a:cubicBezTo>
                    <a:pt x="47" y="12"/>
                    <a:pt x="52" y="13"/>
                    <a:pt x="52" y="13"/>
                  </a:cubicBezTo>
                  <a:cubicBezTo>
                    <a:pt x="57" y="13"/>
                    <a:pt x="60" y="17"/>
                    <a:pt x="60" y="21"/>
                  </a:cubicBezTo>
                  <a:cubicBezTo>
                    <a:pt x="60" y="22"/>
                    <a:pt x="61" y="22"/>
                    <a:pt x="61" y="23"/>
                  </a:cubicBezTo>
                  <a:cubicBezTo>
                    <a:pt x="61" y="25"/>
                    <a:pt x="61" y="27"/>
                    <a:pt x="60" y="30"/>
                  </a:cubicBezTo>
                  <a:cubicBezTo>
                    <a:pt x="60" y="31"/>
                    <a:pt x="60" y="32"/>
                    <a:pt x="60" y="32"/>
                  </a:cubicBezTo>
                  <a:cubicBezTo>
                    <a:pt x="60" y="33"/>
                    <a:pt x="59" y="34"/>
                    <a:pt x="58" y="37"/>
                  </a:cubicBezTo>
                  <a:cubicBezTo>
                    <a:pt x="56" y="41"/>
                    <a:pt x="54" y="42"/>
                    <a:pt x="52" y="45"/>
                  </a:cubicBezTo>
                  <a:cubicBezTo>
                    <a:pt x="50" y="48"/>
                    <a:pt x="49" y="50"/>
                    <a:pt x="48" y="50"/>
                  </a:cubicBezTo>
                  <a:cubicBezTo>
                    <a:pt x="48" y="50"/>
                    <a:pt x="47" y="50"/>
                    <a:pt x="47" y="50"/>
                  </a:cubicBezTo>
                  <a:cubicBezTo>
                    <a:pt x="46" y="50"/>
                    <a:pt x="42" y="51"/>
                    <a:pt x="41" y="51"/>
                  </a:cubicBezTo>
                  <a:cubicBezTo>
                    <a:pt x="40" y="51"/>
                    <a:pt x="39" y="50"/>
                    <a:pt x="38" y="50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3" y="49"/>
                    <a:pt x="33" y="49"/>
                    <a:pt x="33" y="49"/>
                  </a:cubicBezTo>
                  <a:cubicBezTo>
                    <a:pt x="32" y="49"/>
                    <a:pt x="30" y="49"/>
                    <a:pt x="30" y="49"/>
                  </a:cubicBezTo>
                  <a:cubicBezTo>
                    <a:pt x="30" y="49"/>
                    <a:pt x="30" y="50"/>
                    <a:pt x="29" y="50"/>
                  </a:cubicBezTo>
                  <a:cubicBezTo>
                    <a:pt x="28" y="50"/>
                    <a:pt x="27" y="50"/>
                    <a:pt x="27" y="50"/>
                  </a:cubicBezTo>
                  <a:cubicBezTo>
                    <a:pt x="27" y="50"/>
                    <a:pt x="26" y="50"/>
                    <a:pt x="25" y="50"/>
                  </a:cubicBezTo>
                  <a:cubicBezTo>
                    <a:pt x="23" y="51"/>
                    <a:pt x="22" y="51"/>
                    <a:pt x="22" y="51"/>
                  </a:cubicBezTo>
                  <a:cubicBezTo>
                    <a:pt x="22" y="51"/>
                    <a:pt x="21" y="51"/>
                    <a:pt x="21" y="51"/>
                  </a:cubicBezTo>
                  <a:cubicBezTo>
                    <a:pt x="20" y="50"/>
                    <a:pt x="19" y="49"/>
                    <a:pt x="19" y="48"/>
                  </a:cubicBezTo>
                  <a:cubicBezTo>
                    <a:pt x="19" y="48"/>
                    <a:pt x="18" y="47"/>
                    <a:pt x="18" y="47"/>
                  </a:cubicBezTo>
                  <a:cubicBezTo>
                    <a:pt x="17" y="45"/>
                    <a:pt x="16" y="42"/>
                    <a:pt x="15" y="40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15" y="39"/>
                    <a:pt x="14" y="38"/>
                    <a:pt x="14" y="38"/>
                  </a:cubicBezTo>
                  <a:cubicBezTo>
                    <a:pt x="13" y="34"/>
                    <a:pt x="10" y="30"/>
                    <a:pt x="10" y="26"/>
                  </a:cubicBezTo>
                  <a:cubicBezTo>
                    <a:pt x="10" y="25"/>
                    <a:pt x="9" y="25"/>
                    <a:pt x="9" y="24"/>
                  </a:cubicBezTo>
                  <a:cubicBezTo>
                    <a:pt x="9" y="24"/>
                    <a:pt x="9" y="22"/>
                    <a:pt x="9" y="21"/>
                  </a:cubicBezTo>
                  <a:cubicBezTo>
                    <a:pt x="9" y="18"/>
                    <a:pt x="10" y="12"/>
                    <a:pt x="14" y="11"/>
                  </a:cubicBezTo>
                  <a:cubicBezTo>
                    <a:pt x="14" y="11"/>
                    <a:pt x="15" y="11"/>
                    <a:pt x="16" y="10"/>
                  </a:cubicBezTo>
                  <a:cubicBezTo>
                    <a:pt x="17" y="10"/>
                    <a:pt x="18" y="10"/>
                    <a:pt x="18" y="10"/>
                  </a:cubicBezTo>
                  <a:close/>
                  <a:moveTo>
                    <a:pt x="38" y="15"/>
                  </a:moveTo>
                  <a:cubicBezTo>
                    <a:pt x="38" y="15"/>
                    <a:pt x="38" y="15"/>
                    <a:pt x="38" y="15"/>
                  </a:cubicBezTo>
                  <a:cubicBezTo>
                    <a:pt x="38" y="15"/>
                    <a:pt x="38" y="15"/>
                    <a:pt x="38" y="15"/>
                  </a:cubicBezTo>
                  <a:cubicBezTo>
                    <a:pt x="38" y="15"/>
                    <a:pt x="38" y="15"/>
                    <a:pt x="38" y="15"/>
                  </a:cubicBezTo>
                  <a:cubicBezTo>
                    <a:pt x="38" y="15"/>
                    <a:pt x="38" y="15"/>
                    <a:pt x="38" y="15"/>
                  </a:cubicBezTo>
                  <a:close/>
                  <a:moveTo>
                    <a:pt x="33" y="50"/>
                  </a:moveTo>
                  <a:cubicBezTo>
                    <a:pt x="33" y="50"/>
                    <a:pt x="33" y="51"/>
                    <a:pt x="34" y="51"/>
                  </a:cubicBezTo>
                  <a:cubicBezTo>
                    <a:pt x="34" y="51"/>
                    <a:pt x="34" y="51"/>
                    <a:pt x="33" y="51"/>
                  </a:cubicBezTo>
                  <a:cubicBezTo>
                    <a:pt x="33" y="51"/>
                    <a:pt x="33" y="51"/>
                    <a:pt x="33" y="51"/>
                  </a:cubicBezTo>
                  <a:cubicBezTo>
                    <a:pt x="33" y="51"/>
                    <a:pt x="33" y="50"/>
                    <a:pt x="33" y="5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5" name="Freeform 432"/>
            <p:cNvSpPr>
              <a:spLocks noEditPoints="1"/>
            </p:cNvSpPr>
            <p:nvPr/>
          </p:nvSpPr>
          <p:spPr bwMode="auto">
            <a:xfrm>
              <a:off x="2824" y="3917"/>
              <a:ext cx="78" cy="97"/>
            </a:xfrm>
            <a:custGeom>
              <a:avLst/>
              <a:gdLst>
                <a:gd name="T0" fmla="*/ 20 w 62"/>
                <a:gd name="T1" fmla="*/ 6 h 77"/>
                <a:gd name="T2" fmla="*/ 17 w 62"/>
                <a:gd name="T3" fmla="*/ 14 h 77"/>
                <a:gd name="T4" fmla="*/ 14 w 62"/>
                <a:gd name="T5" fmla="*/ 21 h 77"/>
                <a:gd name="T6" fmla="*/ 13 w 62"/>
                <a:gd name="T7" fmla="*/ 26 h 77"/>
                <a:gd name="T8" fmla="*/ 12 w 62"/>
                <a:gd name="T9" fmla="*/ 32 h 77"/>
                <a:gd name="T10" fmla="*/ 8 w 62"/>
                <a:gd name="T11" fmla="*/ 46 h 77"/>
                <a:gd name="T12" fmla="*/ 7 w 62"/>
                <a:gd name="T13" fmla="*/ 54 h 77"/>
                <a:gd name="T14" fmla="*/ 2 w 62"/>
                <a:gd name="T15" fmla="*/ 66 h 77"/>
                <a:gd name="T16" fmla="*/ 19 w 62"/>
                <a:gd name="T17" fmla="*/ 76 h 77"/>
                <a:gd name="T18" fmla="*/ 45 w 62"/>
                <a:gd name="T19" fmla="*/ 53 h 77"/>
                <a:gd name="T20" fmla="*/ 58 w 62"/>
                <a:gd name="T21" fmla="*/ 15 h 77"/>
                <a:gd name="T22" fmla="*/ 37 w 62"/>
                <a:gd name="T23" fmla="*/ 7 h 77"/>
                <a:gd name="T24" fmla="*/ 47 w 62"/>
                <a:gd name="T25" fmla="*/ 45 h 77"/>
                <a:gd name="T26" fmla="*/ 25 w 62"/>
                <a:gd name="T27" fmla="*/ 68 h 77"/>
                <a:gd name="T28" fmla="*/ 10 w 62"/>
                <a:gd name="T29" fmla="*/ 70 h 77"/>
                <a:gd name="T30" fmla="*/ 4 w 62"/>
                <a:gd name="T31" fmla="*/ 58 h 77"/>
                <a:gd name="T32" fmla="*/ 5 w 62"/>
                <a:gd name="T33" fmla="*/ 48 h 77"/>
                <a:gd name="T34" fmla="*/ 11 w 62"/>
                <a:gd name="T35" fmla="*/ 39 h 77"/>
                <a:gd name="T36" fmla="*/ 16 w 62"/>
                <a:gd name="T37" fmla="*/ 31 h 77"/>
                <a:gd name="T38" fmla="*/ 16 w 62"/>
                <a:gd name="T39" fmla="*/ 24 h 77"/>
                <a:gd name="T40" fmla="*/ 18 w 62"/>
                <a:gd name="T41" fmla="*/ 18 h 77"/>
                <a:gd name="T42" fmla="*/ 20 w 62"/>
                <a:gd name="T43" fmla="*/ 9 h 77"/>
                <a:gd name="T44" fmla="*/ 27 w 62"/>
                <a:gd name="T45" fmla="*/ 2 h 77"/>
                <a:gd name="T46" fmla="*/ 35 w 62"/>
                <a:gd name="T47" fmla="*/ 13 h 77"/>
                <a:gd name="T48" fmla="*/ 49 w 62"/>
                <a:gd name="T49" fmla="*/ 18 h 77"/>
                <a:gd name="T50" fmla="*/ 38 w 62"/>
                <a:gd name="T51" fmla="*/ 13 h 77"/>
                <a:gd name="T52" fmla="*/ 26 w 62"/>
                <a:gd name="T53" fmla="*/ 15 h 77"/>
                <a:gd name="T54" fmla="*/ 30 w 62"/>
                <a:gd name="T55" fmla="*/ 16 h 77"/>
                <a:gd name="T56" fmla="*/ 46 w 62"/>
                <a:gd name="T57" fmla="*/ 22 h 77"/>
                <a:gd name="T58" fmla="*/ 37 w 62"/>
                <a:gd name="T59" fmla="*/ 24 h 77"/>
                <a:gd name="T60" fmla="*/ 27 w 62"/>
                <a:gd name="T61" fmla="*/ 22 h 77"/>
                <a:gd name="T62" fmla="*/ 41 w 62"/>
                <a:gd name="T63" fmla="*/ 27 h 77"/>
                <a:gd name="T64" fmla="*/ 24 w 62"/>
                <a:gd name="T65" fmla="*/ 24 h 77"/>
                <a:gd name="T66" fmla="*/ 29 w 62"/>
                <a:gd name="T67" fmla="*/ 28 h 77"/>
                <a:gd name="T68" fmla="*/ 37 w 62"/>
                <a:gd name="T69" fmla="*/ 30 h 77"/>
                <a:gd name="T70" fmla="*/ 27 w 62"/>
                <a:gd name="T71" fmla="*/ 26 h 77"/>
                <a:gd name="T72" fmla="*/ 35 w 62"/>
                <a:gd name="T73" fmla="*/ 35 h 77"/>
                <a:gd name="T74" fmla="*/ 26 w 62"/>
                <a:gd name="T75" fmla="*/ 30 h 77"/>
                <a:gd name="T76" fmla="*/ 23 w 62"/>
                <a:gd name="T77" fmla="*/ 30 h 77"/>
                <a:gd name="T78" fmla="*/ 36 w 62"/>
                <a:gd name="T79" fmla="*/ 35 h 77"/>
                <a:gd name="T80" fmla="*/ 40 w 62"/>
                <a:gd name="T81" fmla="*/ 35 h 77"/>
                <a:gd name="T82" fmla="*/ 30 w 62"/>
                <a:gd name="T83" fmla="*/ 40 h 77"/>
                <a:gd name="T84" fmla="*/ 20 w 62"/>
                <a:gd name="T85" fmla="*/ 35 h 77"/>
                <a:gd name="T86" fmla="*/ 29 w 62"/>
                <a:gd name="T87" fmla="*/ 42 h 77"/>
                <a:gd name="T88" fmla="*/ 37 w 62"/>
                <a:gd name="T89" fmla="*/ 43 h 77"/>
                <a:gd name="T90" fmla="*/ 29 w 62"/>
                <a:gd name="T91" fmla="*/ 46 h 77"/>
                <a:gd name="T92" fmla="*/ 16 w 62"/>
                <a:gd name="T93" fmla="*/ 44 h 77"/>
                <a:gd name="T94" fmla="*/ 25 w 62"/>
                <a:gd name="T95" fmla="*/ 47 h 77"/>
                <a:gd name="T96" fmla="*/ 35 w 62"/>
                <a:gd name="T97" fmla="*/ 49 h 77"/>
                <a:gd name="T98" fmla="*/ 34 w 62"/>
                <a:gd name="T99" fmla="*/ 47 h 77"/>
                <a:gd name="T100" fmla="*/ 16 w 62"/>
                <a:gd name="T101" fmla="*/ 49 h 77"/>
                <a:gd name="T102" fmla="*/ 28 w 62"/>
                <a:gd name="T103" fmla="*/ 54 h 77"/>
                <a:gd name="T104" fmla="*/ 30 w 62"/>
                <a:gd name="T105" fmla="*/ 54 h 77"/>
                <a:gd name="T106" fmla="*/ 22 w 62"/>
                <a:gd name="T107" fmla="*/ 50 h 77"/>
                <a:gd name="T108" fmla="*/ 13 w 62"/>
                <a:gd name="T109" fmla="*/ 54 h 77"/>
                <a:gd name="T110" fmla="*/ 20 w 62"/>
                <a:gd name="T111" fmla="*/ 59 h 77"/>
                <a:gd name="T112" fmla="*/ 31 w 62"/>
                <a:gd name="T113" fmla="*/ 61 h 77"/>
                <a:gd name="T114" fmla="*/ 22 w 62"/>
                <a:gd name="T115" fmla="*/ 56 h 77"/>
                <a:gd name="T116" fmla="*/ 25 w 62"/>
                <a:gd name="T117" fmla="*/ 69 h 77"/>
                <a:gd name="T118" fmla="*/ 10 w 62"/>
                <a:gd name="T119" fmla="*/ 61 h 77"/>
                <a:gd name="T120" fmla="*/ 17 w 62"/>
                <a:gd name="T121" fmla="*/ 65 h 77"/>
                <a:gd name="T122" fmla="*/ 20 w 62"/>
                <a:gd name="T123" fmla="*/ 65 h 77"/>
                <a:gd name="T124" fmla="*/ 11 w 62"/>
                <a:gd name="T125" fmla="*/ 61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2" h="77">
                  <a:moveTo>
                    <a:pt x="28" y="1"/>
                  </a:moveTo>
                  <a:cubicBezTo>
                    <a:pt x="28" y="1"/>
                    <a:pt x="28" y="1"/>
                    <a:pt x="28" y="1"/>
                  </a:cubicBezTo>
                  <a:cubicBezTo>
                    <a:pt x="27" y="1"/>
                    <a:pt x="27" y="1"/>
                    <a:pt x="27" y="1"/>
                  </a:cubicBezTo>
                  <a:cubicBezTo>
                    <a:pt x="26" y="1"/>
                    <a:pt x="26" y="1"/>
                    <a:pt x="25" y="1"/>
                  </a:cubicBezTo>
                  <a:cubicBezTo>
                    <a:pt x="23" y="0"/>
                    <a:pt x="23" y="0"/>
                    <a:pt x="22" y="0"/>
                  </a:cubicBezTo>
                  <a:cubicBezTo>
                    <a:pt x="21" y="1"/>
                    <a:pt x="20" y="1"/>
                    <a:pt x="20" y="2"/>
                  </a:cubicBezTo>
                  <a:cubicBezTo>
                    <a:pt x="20" y="3"/>
                    <a:pt x="20" y="3"/>
                    <a:pt x="20" y="4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22" y="5"/>
                    <a:pt x="22" y="5"/>
                    <a:pt x="22" y="5"/>
                  </a:cubicBezTo>
                  <a:cubicBezTo>
                    <a:pt x="23" y="6"/>
                    <a:pt x="24" y="6"/>
                    <a:pt x="23" y="6"/>
                  </a:cubicBezTo>
                  <a:cubicBezTo>
                    <a:pt x="22" y="7"/>
                    <a:pt x="22" y="7"/>
                    <a:pt x="21" y="6"/>
                  </a:cubicBezTo>
                  <a:cubicBezTo>
                    <a:pt x="21" y="6"/>
                    <a:pt x="20" y="6"/>
                    <a:pt x="20" y="6"/>
                  </a:cubicBezTo>
                  <a:cubicBezTo>
                    <a:pt x="19" y="6"/>
                    <a:pt x="19" y="7"/>
                    <a:pt x="19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20" y="7"/>
                    <a:pt x="20" y="7"/>
                    <a:pt x="19" y="8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19" y="9"/>
                    <a:pt x="19" y="9"/>
                    <a:pt x="18" y="10"/>
                  </a:cubicBezTo>
                  <a:cubicBezTo>
                    <a:pt x="18" y="11"/>
                    <a:pt x="18" y="11"/>
                    <a:pt x="18" y="12"/>
                  </a:cubicBezTo>
                  <a:cubicBezTo>
                    <a:pt x="19" y="12"/>
                    <a:pt x="19" y="12"/>
                    <a:pt x="19" y="12"/>
                  </a:cubicBezTo>
                  <a:cubicBezTo>
                    <a:pt x="19" y="12"/>
                    <a:pt x="20" y="11"/>
                    <a:pt x="20" y="12"/>
                  </a:cubicBezTo>
                  <a:cubicBezTo>
                    <a:pt x="20" y="12"/>
                    <a:pt x="19" y="13"/>
                    <a:pt x="19" y="13"/>
                  </a:cubicBezTo>
                  <a:cubicBezTo>
                    <a:pt x="19" y="13"/>
                    <a:pt x="19" y="13"/>
                    <a:pt x="18" y="13"/>
                  </a:cubicBezTo>
                  <a:cubicBezTo>
                    <a:pt x="18" y="13"/>
                    <a:pt x="18" y="13"/>
                    <a:pt x="18" y="13"/>
                  </a:cubicBezTo>
                  <a:cubicBezTo>
                    <a:pt x="18" y="13"/>
                    <a:pt x="17" y="13"/>
                    <a:pt x="17" y="14"/>
                  </a:cubicBezTo>
                  <a:cubicBezTo>
                    <a:pt x="17" y="14"/>
                    <a:pt x="17" y="15"/>
                    <a:pt x="17" y="15"/>
                  </a:cubicBezTo>
                  <a:cubicBezTo>
                    <a:pt x="16" y="14"/>
                    <a:pt x="16" y="15"/>
                    <a:pt x="16" y="16"/>
                  </a:cubicBezTo>
                  <a:cubicBezTo>
                    <a:pt x="17" y="16"/>
                    <a:pt x="16" y="17"/>
                    <a:pt x="16" y="17"/>
                  </a:cubicBezTo>
                  <a:cubicBezTo>
                    <a:pt x="15" y="18"/>
                    <a:pt x="15" y="18"/>
                    <a:pt x="16" y="18"/>
                  </a:cubicBezTo>
                  <a:cubicBezTo>
                    <a:pt x="17" y="18"/>
                    <a:pt x="17" y="18"/>
                    <a:pt x="17" y="19"/>
                  </a:cubicBezTo>
                  <a:cubicBezTo>
                    <a:pt x="17" y="19"/>
                    <a:pt x="17" y="19"/>
                    <a:pt x="18" y="19"/>
                  </a:cubicBezTo>
                  <a:cubicBezTo>
                    <a:pt x="19" y="18"/>
                    <a:pt x="19" y="19"/>
                    <a:pt x="19" y="19"/>
                  </a:cubicBezTo>
                  <a:cubicBezTo>
                    <a:pt x="19" y="20"/>
                    <a:pt x="19" y="20"/>
                    <a:pt x="18" y="20"/>
                  </a:cubicBezTo>
                  <a:cubicBezTo>
                    <a:pt x="17" y="20"/>
                    <a:pt x="16" y="20"/>
                    <a:pt x="16" y="20"/>
                  </a:cubicBezTo>
                  <a:cubicBezTo>
                    <a:pt x="16" y="20"/>
                    <a:pt x="16" y="20"/>
                    <a:pt x="15" y="20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5" y="21"/>
                    <a:pt x="15" y="21"/>
                    <a:pt x="14" y="21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4" y="22"/>
                    <a:pt x="14" y="22"/>
                    <a:pt x="13" y="23"/>
                  </a:cubicBezTo>
                  <a:cubicBezTo>
                    <a:pt x="13" y="24"/>
                    <a:pt x="13" y="24"/>
                    <a:pt x="13" y="24"/>
                  </a:cubicBezTo>
                  <a:cubicBezTo>
                    <a:pt x="13" y="24"/>
                    <a:pt x="13" y="24"/>
                    <a:pt x="14" y="24"/>
                  </a:cubicBezTo>
                  <a:cubicBezTo>
                    <a:pt x="14" y="24"/>
                    <a:pt x="14" y="24"/>
                    <a:pt x="14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5" y="25"/>
                    <a:pt x="16" y="26"/>
                    <a:pt x="17" y="25"/>
                  </a:cubicBezTo>
                  <a:cubicBezTo>
                    <a:pt x="17" y="25"/>
                    <a:pt x="18" y="25"/>
                    <a:pt x="18" y="25"/>
                  </a:cubicBezTo>
                  <a:cubicBezTo>
                    <a:pt x="18" y="25"/>
                    <a:pt x="17" y="26"/>
                    <a:pt x="16" y="26"/>
                  </a:cubicBezTo>
                  <a:cubicBezTo>
                    <a:pt x="16" y="26"/>
                    <a:pt x="15" y="26"/>
                    <a:pt x="15" y="26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6"/>
                    <a:pt x="14" y="26"/>
                    <a:pt x="13" y="26"/>
                  </a:cubicBezTo>
                  <a:cubicBezTo>
                    <a:pt x="13" y="26"/>
                    <a:pt x="13" y="27"/>
                    <a:pt x="13" y="27"/>
                  </a:cubicBezTo>
                  <a:cubicBezTo>
                    <a:pt x="12" y="27"/>
                    <a:pt x="11" y="28"/>
                    <a:pt x="11" y="28"/>
                  </a:cubicBezTo>
                  <a:cubicBezTo>
                    <a:pt x="11" y="28"/>
                    <a:pt x="11" y="29"/>
                    <a:pt x="11" y="29"/>
                  </a:cubicBezTo>
                  <a:cubicBezTo>
                    <a:pt x="11" y="30"/>
                    <a:pt x="11" y="30"/>
                    <a:pt x="11" y="31"/>
                  </a:cubicBezTo>
                  <a:cubicBezTo>
                    <a:pt x="11" y="32"/>
                    <a:pt x="11" y="32"/>
                    <a:pt x="12" y="31"/>
                  </a:cubicBezTo>
                  <a:cubicBezTo>
                    <a:pt x="13" y="31"/>
                    <a:pt x="13" y="31"/>
                    <a:pt x="13" y="31"/>
                  </a:cubicBezTo>
                  <a:cubicBezTo>
                    <a:pt x="14" y="32"/>
                    <a:pt x="14" y="32"/>
                    <a:pt x="14" y="32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4" y="32"/>
                    <a:pt x="14" y="33"/>
                    <a:pt x="14" y="32"/>
                  </a:cubicBezTo>
                  <a:cubicBezTo>
                    <a:pt x="14" y="32"/>
                    <a:pt x="14" y="32"/>
                    <a:pt x="13" y="32"/>
                  </a:cubicBezTo>
                  <a:cubicBezTo>
                    <a:pt x="13" y="33"/>
                    <a:pt x="12" y="33"/>
                    <a:pt x="12" y="32"/>
                  </a:cubicBezTo>
                  <a:cubicBezTo>
                    <a:pt x="11" y="32"/>
                    <a:pt x="11" y="32"/>
                    <a:pt x="11" y="33"/>
                  </a:cubicBezTo>
                  <a:cubicBezTo>
                    <a:pt x="9" y="34"/>
                    <a:pt x="8" y="36"/>
                    <a:pt x="9" y="37"/>
                  </a:cubicBezTo>
                  <a:cubicBezTo>
                    <a:pt x="9" y="38"/>
                    <a:pt x="9" y="38"/>
                    <a:pt x="10" y="38"/>
                  </a:cubicBezTo>
                  <a:cubicBezTo>
                    <a:pt x="11" y="38"/>
                    <a:pt x="11" y="38"/>
                    <a:pt x="10" y="38"/>
                  </a:cubicBezTo>
                  <a:cubicBezTo>
                    <a:pt x="10" y="39"/>
                    <a:pt x="9" y="39"/>
                    <a:pt x="9" y="39"/>
                  </a:cubicBezTo>
                  <a:cubicBezTo>
                    <a:pt x="8" y="38"/>
                    <a:pt x="8" y="38"/>
                    <a:pt x="8" y="39"/>
                  </a:cubicBezTo>
                  <a:cubicBezTo>
                    <a:pt x="8" y="39"/>
                    <a:pt x="7" y="41"/>
                    <a:pt x="6" y="42"/>
                  </a:cubicBezTo>
                  <a:cubicBezTo>
                    <a:pt x="5" y="44"/>
                    <a:pt x="5" y="44"/>
                    <a:pt x="7" y="44"/>
                  </a:cubicBezTo>
                  <a:cubicBezTo>
                    <a:pt x="7" y="45"/>
                    <a:pt x="8" y="45"/>
                    <a:pt x="8" y="45"/>
                  </a:cubicBezTo>
                  <a:cubicBezTo>
                    <a:pt x="9" y="45"/>
                    <a:pt x="9" y="45"/>
                    <a:pt x="9" y="45"/>
                  </a:cubicBezTo>
                  <a:cubicBezTo>
                    <a:pt x="10" y="45"/>
                    <a:pt x="10" y="46"/>
                    <a:pt x="9" y="46"/>
                  </a:cubicBezTo>
                  <a:cubicBezTo>
                    <a:pt x="8" y="47"/>
                    <a:pt x="8" y="47"/>
                    <a:pt x="8" y="46"/>
                  </a:cubicBezTo>
                  <a:cubicBezTo>
                    <a:pt x="7" y="46"/>
                    <a:pt x="5" y="46"/>
                    <a:pt x="5" y="47"/>
                  </a:cubicBezTo>
                  <a:cubicBezTo>
                    <a:pt x="5" y="47"/>
                    <a:pt x="4" y="47"/>
                    <a:pt x="4" y="47"/>
                  </a:cubicBezTo>
                  <a:cubicBezTo>
                    <a:pt x="4" y="47"/>
                    <a:pt x="4" y="49"/>
                    <a:pt x="4" y="49"/>
                  </a:cubicBezTo>
                  <a:cubicBezTo>
                    <a:pt x="4" y="49"/>
                    <a:pt x="4" y="49"/>
                    <a:pt x="4" y="49"/>
                  </a:cubicBezTo>
                  <a:cubicBezTo>
                    <a:pt x="4" y="49"/>
                    <a:pt x="3" y="50"/>
                    <a:pt x="3" y="50"/>
                  </a:cubicBezTo>
                  <a:cubicBezTo>
                    <a:pt x="2" y="51"/>
                    <a:pt x="3" y="52"/>
                    <a:pt x="3" y="52"/>
                  </a:cubicBezTo>
                  <a:cubicBezTo>
                    <a:pt x="3" y="52"/>
                    <a:pt x="3" y="52"/>
                    <a:pt x="3" y="52"/>
                  </a:cubicBezTo>
                  <a:cubicBezTo>
                    <a:pt x="3" y="53"/>
                    <a:pt x="4" y="53"/>
                    <a:pt x="4" y="53"/>
                  </a:cubicBezTo>
                  <a:cubicBezTo>
                    <a:pt x="4" y="53"/>
                    <a:pt x="4" y="53"/>
                    <a:pt x="5" y="53"/>
                  </a:cubicBezTo>
                  <a:cubicBezTo>
                    <a:pt x="6" y="53"/>
                    <a:pt x="6" y="53"/>
                    <a:pt x="7" y="53"/>
                  </a:cubicBezTo>
                  <a:cubicBezTo>
                    <a:pt x="7" y="53"/>
                    <a:pt x="7" y="53"/>
                    <a:pt x="8" y="53"/>
                  </a:cubicBezTo>
                  <a:cubicBezTo>
                    <a:pt x="8" y="53"/>
                    <a:pt x="8" y="53"/>
                    <a:pt x="7" y="54"/>
                  </a:cubicBezTo>
                  <a:cubicBezTo>
                    <a:pt x="7" y="54"/>
                    <a:pt x="6" y="55"/>
                    <a:pt x="6" y="55"/>
                  </a:cubicBezTo>
                  <a:cubicBezTo>
                    <a:pt x="6" y="54"/>
                    <a:pt x="6" y="54"/>
                    <a:pt x="5" y="54"/>
                  </a:cubicBezTo>
                  <a:cubicBezTo>
                    <a:pt x="4" y="53"/>
                    <a:pt x="4" y="53"/>
                    <a:pt x="3" y="54"/>
                  </a:cubicBezTo>
                  <a:cubicBezTo>
                    <a:pt x="2" y="54"/>
                    <a:pt x="2" y="54"/>
                    <a:pt x="2" y="55"/>
                  </a:cubicBezTo>
                  <a:cubicBezTo>
                    <a:pt x="1" y="55"/>
                    <a:pt x="1" y="56"/>
                    <a:pt x="2" y="57"/>
                  </a:cubicBezTo>
                  <a:cubicBezTo>
                    <a:pt x="2" y="58"/>
                    <a:pt x="3" y="59"/>
                    <a:pt x="3" y="59"/>
                  </a:cubicBezTo>
                  <a:cubicBezTo>
                    <a:pt x="4" y="59"/>
                    <a:pt x="4" y="60"/>
                    <a:pt x="4" y="60"/>
                  </a:cubicBezTo>
                  <a:cubicBezTo>
                    <a:pt x="4" y="60"/>
                    <a:pt x="3" y="61"/>
                    <a:pt x="3" y="62"/>
                  </a:cubicBezTo>
                  <a:cubicBezTo>
                    <a:pt x="2" y="62"/>
                    <a:pt x="2" y="62"/>
                    <a:pt x="3" y="63"/>
                  </a:cubicBezTo>
                  <a:cubicBezTo>
                    <a:pt x="3" y="63"/>
                    <a:pt x="3" y="64"/>
                    <a:pt x="3" y="64"/>
                  </a:cubicBezTo>
                  <a:cubicBezTo>
                    <a:pt x="2" y="65"/>
                    <a:pt x="2" y="65"/>
                    <a:pt x="2" y="65"/>
                  </a:cubicBezTo>
                  <a:cubicBezTo>
                    <a:pt x="2" y="65"/>
                    <a:pt x="2" y="66"/>
                    <a:pt x="2" y="66"/>
                  </a:cubicBezTo>
                  <a:cubicBezTo>
                    <a:pt x="2" y="66"/>
                    <a:pt x="2" y="66"/>
                    <a:pt x="2" y="66"/>
                  </a:cubicBezTo>
                  <a:cubicBezTo>
                    <a:pt x="2" y="66"/>
                    <a:pt x="1" y="67"/>
                    <a:pt x="1" y="67"/>
                  </a:cubicBezTo>
                  <a:cubicBezTo>
                    <a:pt x="0" y="67"/>
                    <a:pt x="0" y="67"/>
                    <a:pt x="0" y="67"/>
                  </a:cubicBezTo>
                  <a:cubicBezTo>
                    <a:pt x="1" y="68"/>
                    <a:pt x="1" y="68"/>
                    <a:pt x="2" y="68"/>
                  </a:cubicBezTo>
                  <a:cubicBezTo>
                    <a:pt x="2" y="68"/>
                    <a:pt x="4" y="69"/>
                    <a:pt x="4" y="69"/>
                  </a:cubicBezTo>
                  <a:cubicBezTo>
                    <a:pt x="5" y="70"/>
                    <a:pt x="6" y="71"/>
                    <a:pt x="6" y="71"/>
                  </a:cubicBezTo>
                  <a:cubicBezTo>
                    <a:pt x="6" y="70"/>
                    <a:pt x="9" y="71"/>
                    <a:pt x="11" y="72"/>
                  </a:cubicBezTo>
                  <a:cubicBezTo>
                    <a:pt x="11" y="72"/>
                    <a:pt x="12" y="72"/>
                    <a:pt x="12" y="72"/>
                  </a:cubicBezTo>
                  <a:cubicBezTo>
                    <a:pt x="13" y="73"/>
                    <a:pt x="15" y="73"/>
                    <a:pt x="15" y="74"/>
                  </a:cubicBezTo>
                  <a:cubicBezTo>
                    <a:pt x="15" y="74"/>
                    <a:pt x="15" y="74"/>
                    <a:pt x="16" y="74"/>
                  </a:cubicBezTo>
                  <a:cubicBezTo>
                    <a:pt x="16" y="75"/>
                    <a:pt x="17" y="75"/>
                    <a:pt x="17" y="75"/>
                  </a:cubicBezTo>
                  <a:cubicBezTo>
                    <a:pt x="17" y="76"/>
                    <a:pt x="18" y="76"/>
                    <a:pt x="19" y="76"/>
                  </a:cubicBezTo>
                  <a:cubicBezTo>
                    <a:pt x="20" y="76"/>
                    <a:pt x="21" y="76"/>
                    <a:pt x="21" y="76"/>
                  </a:cubicBezTo>
                  <a:cubicBezTo>
                    <a:pt x="22" y="76"/>
                    <a:pt x="22" y="76"/>
                    <a:pt x="23" y="76"/>
                  </a:cubicBezTo>
                  <a:cubicBezTo>
                    <a:pt x="23" y="76"/>
                    <a:pt x="23" y="76"/>
                    <a:pt x="23" y="76"/>
                  </a:cubicBezTo>
                  <a:cubicBezTo>
                    <a:pt x="24" y="76"/>
                    <a:pt x="26" y="76"/>
                    <a:pt x="26" y="77"/>
                  </a:cubicBezTo>
                  <a:cubicBezTo>
                    <a:pt x="30" y="76"/>
                    <a:pt x="39" y="70"/>
                    <a:pt x="39" y="69"/>
                  </a:cubicBezTo>
                  <a:cubicBezTo>
                    <a:pt x="39" y="69"/>
                    <a:pt x="40" y="68"/>
                    <a:pt x="40" y="67"/>
                  </a:cubicBezTo>
                  <a:cubicBezTo>
                    <a:pt x="41" y="66"/>
                    <a:pt x="41" y="65"/>
                    <a:pt x="41" y="65"/>
                  </a:cubicBezTo>
                  <a:cubicBezTo>
                    <a:pt x="41" y="65"/>
                    <a:pt x="42" y="64"/>
                    <a:pt x="42" y="63"/>
                  </a:cubicBezTo>
                  <a:cubicBezTo>
                    <a:pt x="42" y="63"/>
                    <a:pt x="42" y="62"/>
                    <a:pt x="42" y="62"/>
                  </a:cubicBezTo>
                  <a:cubicBezTo>
                    <a:pt x="42" y="61"/>
                    <a:pt x="43" y="60"/>
                    <a:pt x="44" y="58"/>
                  </a:cubicBezTo>
                  <a:cubicBezTo>
                    <a:pt x="44" y="56"/>
                    <a:pt x="45" y="55"/>
                    <a:pt x="45" y="54"/>
                  </a:cubicBezTo>
                  <a:cubicBezTo>
                    <a:pt x="45" y="54"/>
                    <a:pt x="45" y="54"/>
                    <a:pt x="45" y="53"/>
                  </a:cubicBezTo>
                  <a:cubicBezTo>
                    <a:pt x="46" y="53"/>
                    <a:pt x="46" y="53"/>
                    <a:pt x="46" y="53"/>
                  </a:cubicBezTo>
                  <a:cubicBezTo>
                    <a:pt x="46" y="52"/>
                    <a:pt x="50" y="40"/>
                    <a:pt x="51" y="38"/>
                  </a:cubicBezTo>
                  <a:cubicBezTo>
                    <a:pt x="52" y="37"/>
                    <a:pt x="55" y="30"/>
                    <a:pt x="55" y="29"/>
                  </a:cubicBezTo>
                  <a:cubicBezTo>
                    <a:pt x="55" y="29"/>
                    <a:pt x="56" y="26"/>
                    <a:pt x="57" y="25"/>
                  </a:cubicBezTo>
                  <a:cubicBezTo>
                    <a:pt x="57" y="25"/>
                    <a:pt x="57" y="24"/>
                    <a:pt x="57" y="24"/>
                  </a:cubicBezTo>
                  <a:cubicBezTo>
                    <a:pt x="57" y="24"/>
                    <a:pt x="58" y="21"/>
                    <a:pt x="59" y="20"/>
                  </a:cubicBezTo>
                  <a:cubicBezTo>
                    <a:pt x="59" y="20"/>
                    <a:pt x="59" y="20"/>
                    <a:pt x="59" y="20"/>
                  </a:cubicBezTo>
                  <a:cubicBezTo>
                    <a:pt x="59" y="20"/>
                    <a:pt x="59" y="19"/>
                    <a:pt x="60" y="19"/>
                  </a:cubicBezTo>
                  <a:cubicBezTo>
                    <a:pt x="60" y="18"/>
                    <a:pt x="60" y="18"/>
                    <a:pt x="60" y="18"/>
                  </a:cubicBezTo>
                  <a:cubicBezTo>
                    <a:pt x="60" y="17"/>
                    <a:pt x="61" y="17"/>
                    <a:pt x="61" y="17"/>
                  </a:cubicBezTo>
                  <a:cubicBezTo>
                    <a:pt x="62" y="17"/>
                    <a:pt x="61" y="16"/>
                    <a:pt x="60" y="16"/>
                  </a:cubicBezTo>
                  <a:cubicBezTo>
                    <a:pt x="59" y="16"/>
                    <a:pt x="59" y="15"/>
                    <a:pt x="58" y="15"/>
                  </a:cubicBezTo>
                  <a:cubicBezTo>
                    <a:pt x="56" y="12"/>
                    <a:pt x="49" y="13"/>
                    <a:pt x="48" y="10"/>
                  </a:cubicBezTo>
                  <a:cubicBezTo>
                    <a:pt x="44" y="9"/>
                    <a:pt x="41" y="7"/>
                    <a:pt x="37" y="6"/>
                  </a:cubicBezTo>
                  <a:cubicBezTo>
                    <a:pt x="36" y="6"/>
                    <a:pt x="35" y="5"/>
                    <a:pt x="34" y="5"/>
                  </a:cubicBezTo>
                  <a:cubicBezTo>
                    <a:pt x="34" y="5"/>
                    <a:pt x="33" y="5"/>
                    <a:pt x="33" y="4"/>
                  </a:cubicBezTo>
                  <a:cubicBezTo>
                    <a:pt x="32" y="4"/>
                    <a:pt x="30" y="3"/>
                    <a:pt x="29" y="2"/>
                  </a:cubicBezTo>
                  <a:cubicBezTo>
                    <a:pt x="28" y="1"/>
                    <a:pt x="28" y="1"/>
                    <a:pt x="28" y="1"/>
                  </a:cubicBezTo>
                  <a:close/>
                  <a:moveTo>
                    <a:pt x="28" y="2"/>
                  </a:moveTo>
                  <a:cubicBezTo>
                    <a:pt x="28" y="2"/>
                    <a:pt x="28" y="2"/>
                    <a:pt x="28" y="2"/>
                  </a:cubicBezTo>
                  <a:cubicBezTo>
                    <a:pt x="28" y="2"/>
                    <a:pt x="28" y="2"/>
                    <a:pt x="28" y="3"/>
                  </a:cubicBezTo>
                  <a:cubicBezTo>
                    <a:pt x="30" y="4"/>
                    <a:pt x="31" y="5"/>
                    <a:pt x="33" y="5"/>
                  </a:cubicBezTo>
                  <a:cubicBezTo>
                    <a:pt x="34" y="6"/>
                    <a:pt x="36" y="7"/>
                    <a:pt x="36" y="7"/>
                  </a:cubicBezTo>
                  <a:cubicBezTo>
                    <a:pt x="37" y="7"/>
                    <a:pt x="37" y="7"/>
                    <a:pt x="37" y="7"/>
                  </a:cubicBezTo>
                  <a:cubicBezTo>
                    <a:pt x="38" y="7"/>
                    <a:pt x="38" y="7"/>
                    <a:pt x="41" y="8"/>
                  </a:cubicBezTo>
                  <a:cubicBezTo>
                    <a:pt x="43" y="9"/>
                    <a:pt x="45" y="10"/>
                    <a:pt x="47" y="10"/>
                  </a:cubicBezTo>
                  <a:cubicBezTo>
                    <a:pt x="47" y="10"/>
                    <a:pt x="47" y="11"/>
                    <a:pt x="47" y="11"/>
                  </a:cubicBezTo>
                  <a:cubicBezTo>
                    <a:pt x="48" y="11"/>
                    <a:pt x="48" y="12"/>
                    <a:pt x="48" y="12"/>
                  </a:cubicBezTo>
                  <a:cubicBezTo>
                    <a:pt x="51" y="14"/>
                    <a:pt x="57" y="15"/>
                    <a:pt x="59" y="17"/>
                  </a:cubicBezTo>
                  <a:cubicBezTo>
                    <a:pt x="59" y="17"/>
                    <a:pt x="59" y="17"/>
                    <a:pt x="59" y="18"/>
                  </a:cubicBezTo>
                  <a:cubicBezTo>
                    <a:pt x="58" y="19"/>
                    <a:pt x="58" y="20"/>
                    <a:pt x="58" y="20"/>
                  </a:cubicBezTo>
                  <a:cubicBezTo>
                    <a:pt x="57" y="23"/>
                    <a:pt x="56" y="25"/>
                    <a:pt x="56" y="25"/>
                  </a:cubicBezTo>
                  <a:cubicBezTo>
                    <a:pt x="55" y="25"/>
                    <a:pt x="54" y="28"/>
                    <a:pt x="54" y="30"/>
                  </a:cubicBezTo>
                  <a:cubicBezTo>
                    <a:pt x="54" y="31"/>
                    <a:pt x="51" y="37"/>
                    <a:pt x="50" y="38"/>
                  </a:cubicBezTo>
                  <a:cubicBezTo>
                    <a:pt x="50" y="38"/>
                    <a:pt x="49" y="40"/>
                    <a:pt x="48" y="44"/>
                  </a:cubicBezTo>
                  <a:cubicBezTo>
                    <a:pt x="48" y="44"/>
                    <a:pt x="47" y="45"/>
                    <a:pt x="47" y="45"/>
                  </a:cubicBezTo>
                  <a:cubicBezTo>
                    <a:pt x="47" y="46"/>
                    <a:pt x="47" y="46"/>
                    <a:pt x="47" y="47"/>
                  </a:cubicBezTo>
                  <a:cubicBezTo>
                    <a:pt x="47" y="47"/>
                    <a:pt x="46" y="48"/>
                    <a:pt x="44" y="54"/>
                  </a:cubicBezTo>
                  <a:cubicBezTo>
                    <a:pt x="42" y="59"/>
                    <a:pt x="42" y="61"/>
                    <a:pt x="42" y="61"/>
                  </a:cubicBezTo>
                  <a:cubicBezTo>
                    <a:pt x="42" y="62"/>
                    <a:pt x="41" y="62"/>
                    <a:pt x="41" y="63"/>
                  </a:cubicBezTo>
                  <a:cubicBezTo>
                    <a:pt x="41" y="63"/>
                    <a:pt x="40" y="64"/>
                    <a:pt x="40" y="65"/>
                  </a:cubicBezTo>
                  <a:cubicBezTo>
                    <a:pt x="40" y="66"/>
                    <a:pt x="40" y="66"/>
                    <a:pt x="39" y="65"/>
                  </a:cubicBezTo>
                  <a:cubicBezTo>
                    <a:pt x="38" y="65"/>
                    <a:pt x="37" y="65"/>
                    <a:pt x="36" y="65"/>
                  </a:cubicBezTo>
                  <a:cubicBezTo>
                    <a:pt x="35" y="65"/>
                    <a:pt x="33" y="64"/>
                    <a:pt x="33" y="64"/>
                  </a:cubicBezTo>
                  <a:cubicBezTo>
                    <a:pt x="32" y="64"/>
                    <a:pt x="31" y="63"/>
                    <a:pt x="31" y="63"/>
                  </a:cubicBezTo>
                  <a:cubicBezTo>
                    <a:pt x="30" y="63"/>
                    <a:pt x="28" y="63"/>
                    <a:pt x="28" y="63"/>
                  </a:cubicBezTo>
                  <a:cubicBezTo>
                    <a:pt x="27" y="63"/>
                    <a:pt x="27" y="64"/>
                    <a:pt x="27" y="64"/>
                  </a:cubicBezTo>
                  <a:cubicBezTo>
                    <a:pt x="26" y="65"/>
                    <a:pt x="25" y="67"/>
                    <a:pt x="25" y="68"/>
                  </a:cubicBezTo>
                  <a:cubicBezTo>
                    <a:pt x="24" y="69"/>
                    <a:pt x="24" y="70"/>
                    <a:pt x="24" y="70"/>
                  </a:cubicBezTo>
                  <a:cubicBezTo>
                    <a:pt x="24" y="71"/>
                    <a:pt x="24" y="72"/>
                    <a:pt x="24" y="73"/>
                  </a:cubicBezTo>
                  <a:cubicBezTo>
                    <a:pt x="23" y="73"/>
                    <a:pt x="23" y="74"/>
                    <a:pt x="23" y="75"/>
                  </a:cubicBezTo>
                  <a:cubicBezTo>
                    <a:pt x="23" y="75"/>
                    <a:pt x="23" y="75"/>
                    <a:pt x="22" y="75"/>
                  </a:cubicBezTo>
                  <a:cubicBezTo>
                    <a:pt x="21" y="75"/>
                    <a:pt x="19" y="75"/>
                    <a:pt x="19" y="75"/>
                  </a:cubicBezTo>
                  <a:cubicBezTo>
                    <a:pt x="18" y="75"/>
                    <a:pt x="17" y="75"/>
                    <a:pt x="17" y="74"/>
                  </a:cubicBezTo>
                  <a:cubicBezTo>
                    <a:pt x="17" y="74"/>
                    <a:pt x="16" y="73"/>
                    <a:pt x="16" y="73"/>
                  </a:cubicBezTo>
                  <a:cubicBezTo>
                    <a:pt x="16" y="73"/>
                    <a:pt x="15" y="73"/>
                    <a:pt x="15" y="73"/>
                  </a:cubicBezTo>
                  <a:cubicBezTo>
                    <a:pt x="15" y="72"/>
                    <a:pt x="15" y="72"/>
                    <a:pt x="15" y="72"/>
                  </a:cubicBezTo>
                  <a:cubicBezTo>
                    <a:pt x="14" y="72"/>
                    <a:pt x="14" y="72"/>
                    <a:pt x="14" y="72"/>
                  </a:cubicBezTo>
                  <a:cubicBezTo>
                    <a:pt x="14" y="72"/>
                    <a:pt x="13" y="71"/>
                    <a:pt x="12" y="71"/>
                  </a:cubicBezTo>
                  <a:cubicBezTo>
                    <a:pt x="11" y="71"/>
                    <a:pt x="10" y="70"/>
                    <a:pt x="10" y="70"/>
                  </a:cubicBezTo>
                  <a:cubicBezTo>
                    <a:pt x="10" y="70"/>
                    <a:pt x="9" y="70"/>
                    <a:pt x="9" y="70"/>
                  </a:cubicBezTo>
                  <a:cubicBezTo>
                    <a:pt x="8" y="70"/>
                    <a:pt x="7" y="70"/>
                    <a:pt x="4" y="68"/>
                  </a:cubicBezTo>
                  <a:cubicBezTo>
                    <a:pt x="3" y="68"/>
                    <a:pt x="3" y="67"/>
                    <a:pt x="3" y="67"/>
                  </a:cubicBezTo>
                  <a:cubicBezTo>
                    <a:pt x="2" y="67"/>
                    <a:pt x="3" y="66"/>
                    <a:pt x="3" y="66"/>
                  </a:cubicBezTo>
                  <a:cubicBezTo>
                    <a:pt x="3" y="66"/>
                    <a:pt x="3" y="66"/>
                    <a:pt x="4" y="65"/>
                  </a:cubicBezTo>
                  <a:cubicBezTo>
                    <a:pt x="4" y="63"/>
                    <a:pt x="4" y="63"/>
                    <a:pt x="4" y="63"/>
                  </a:cubicBezTo>
                  <a:cubicBezTo>
                    <a:pt x="4" y="63"/>
                    <a:pt x="4" y="63"/>
                    <a:pt x="4" y="63"/>
                  </a:cubicBezTo>
                  <a:cubicBezTo>
                    <a:pt x="4" y="62"/>
                    <a:pt x="4" y="62"/>
                    <a:pt x="4" y="62"/>
                  </a:cubicBezTo>
                  <a:cubicBezTo>
                    <a:pt x="4" y="61"/>
                    <a:pt x="5" y="61"/>
                    <a:pt x="5" y="61"/>
                  </a:cubicBezTo>
                  <a:cubicBezTo>
                    <a:pt x="5" y="61"/>
                    <a:pt x="5" y="60"/>
                    <a:pt x="5" y="59"/>
                  </a:cubicBezTo>
                  <a:cubicBezTo>
                    <a:pt x="5" y="59"/>
                    <a:pt x="5" y="59"/>
                    <a:pt x="5" y="58"/>
                  </a:cubicBezTo>
                  <a:cubicBezTo>
                    <a:pt x="5" y="58"/>
                    <a:pt x="5" y="58"/>
                    <a:pt x="4" y="58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2" y="56"/>
                    <a:pt x="2" y="56"/>
                    <a:pt x="3" y="55"/>
                  </a:cubicBezTo>
                  <a:cubicBezTo>
                    <a:pt x="3" y="55"/>
                    <a:pt x="4" y="55"/>
                    <a:pt x="5" y="55"/>
                  </a:cubicBezTo>
                  <a:cubicBezTo>
                    <a:pt x="6" y="56"/>
                    <a:pt x="7" y="56"/>
                    <a:pt x="7" y="56"/>
                  </a:cubicBezTo>
                  <a:cubicBezTo>
                    <a:pt x="7" y="56"/>
                    <a:pt x="8" y="55"/>
                    <a:pt x="8" y="55"/>
                  </a:cubicBezTo>
                  <a:cubicBezTo>
                    <a:pt x="8" y="55"/>
                    <a:pt x="8" y="55"/>
                    <a:pt x="8" y="54"/>
                  </a:cubicBezTo>
                  <a:cubicBezTo>
                    <a:pt x="10" y="53"/>
                    <a:pt x="8" y="51"/>
                    <a:pt x="6" y="52"/>
                  </a:cubicBezTo>
                  <a:cubicBezTo>
                    <a:pt x="6" y="52"/>
                    <a:pt x="6" y="52"/>
                    <a:pt x="5" y="52"/>
                  </a:cubicBezTo>
                  <a:cubicBezTo>
                    <a:pt x="4" y="51"/>
                    <a:pt x="4" y="51"/>
                    <a:pt x="4" y="51"/>
                  </a:cubicBezTo>
                  <a:cubicBezTo>
                    <a:pt x="4" y="51"/>
                    <a:pt x="4" y="51"/>
                    <a:pt x="4" y="51"/>
                  </a:cubicBezTo>
                  <a:cubicBezTo>
                    <a:pt x="4" y="50"/>
                    <a:pt x="5" y="49"/>
                    <a:pt x="5" y="49"/>
                  </a:cubicBezTo>
                  <a:cubicBezTo>
                    <a:pt x="4" y="49"/>
                    <a:pt x="5" y="48"/>
                    <a:pt x="5" y="48"/>
                  </a:cubicBezTo>
                  <a:cubicBezTo>
                    <a:pt x="5" y="47"/>
                    <a:pt x="7" y="47"/>
                    <a:pt x="7" y="48"/>
                  </a:cubicBezTo>
                  <a:cubicBezTo>
                    <a:pt x="8" y="48"/>
                    <a:pt x="8" y="48"/>
                    <a:pt x="8" y="48"/>
                  </a:cubicBezTo>
                  <a:cubicBezTo>
                    <a:pt x="8" y="48"/>
                    <a:pt x="8" y="48"/>
                    <a:pt x="8" y="48"/>
                  </a:cubicBezTo>
                  <a:cubicBezTo>
                    <a:pt x="8" y="48"/>
                    <a:pt x="9" y="48"/>
                    <a:pt x="9" y="48"/>
                  </a:cubicBezTo>
                  <a:cubicBezTo>
                    <a:pt x="10" y="46"/>
                    <a:pt x="11" y="45"/>
                    <a:pt x="11" y="44"/>
                  </a:cubicBezTo>
                  <a:cubicBezTo>
                    <a:pt x="10" y="44"/>
                    <a:pt x="9" y="43"/>
                    <a:pt x="8" y="44"/>
                  </a:cubicBezTo>
                  <a:cubicBezTo>
                    <a:pt x="8" y="44"/>
                    <a:pt x="8" y="44"/>
                    <a:pt x="7" y="43"/>
                  </a:cubicBezTo>
                  <a:cubicBezTo>
                    <a:pt x="7" y="43"/>
                    <a:pt x="7" y="43"/>
                    <a:pt x="7" y="42"/>
                  </a:cubicBezTo>
                  <a:cubicBezTo>
                    <a:pt x="7" y="42"/>
                    <a:pt x="8" y="41"/>
                    <a:pt x="8" y="41"/>
                  </a:cubicBezTo>
                  <a:cubicBezTo>
                    <a:pt x="8" y="40"/>
                    <a:pt x="8" y="39"/>
                    <a:pt x="9" y="40"/>
                  </a:cubicBezTo>
                  <a:cubicBezTo>
                    <a:pt x="9" y="40"/>
                    <a:pt x="10" y="40"/>
                    <a:pt x="10" y="40"/>
                  </a:cubicBezTo>
                  <a:cubicBezTo>
                    <a:pt x="10" y="40"/>
                    <a:pt x="11" y="40"/>
                    <a:pt x="11" y="39"/>
                  </a:cubicBezTo>
                  <a:cubicBezTo>
                    <a:pt x="11" y="39"/>
                    <a:pt x="11" y="39"/>
                    <a:pt x="11" y="39"/>
                  </a:cubicBezTo>
                  <a:cubicBezTo>
                    <a:pt x="13" y="38"/>
                    <a:pt x="13" y="37"/>
                    <a:pt x="12" y="37"/>
                  </a:cubicBezTo>
                  <a:cubicBezTo>
                    <a:pt x="11" y="36"/>
                    <a:pt x="11" y="36"/>
                    <a:pt x="10" y="37"/>
                  </a:cubicBezTo>
                  <a:cubicBezTo>
                    <a:pt x="10" y="37"/>
                    <a:pt x="9" y="37"/>
                    <a:pt x="9" y="37"/>
                  </a:cubicBezTo>
                  <a:cubicBezTo>
                    <a:pt x="10" y="37"/>
                    <a:pt x="10" y="36"/>
                    <a:pt x="9" y="36"/>
                  </a:cubicBezTo>
                  <a:cubicBezTo>
                    <a:pt x="9" y="36"/>
                    <a:pt x="10" y="36"/>
                    <a:pt x="10" y="35"/>
                  </a:cubicBezTo>
                  <a:cubicBezTo>
                    <a:pt x="10" y="35"/>
                    <a:pt x="11" y="35"/>
                    <a:pt x="11" y="34"/>
                  </a:cubicBezTo>
                  <a:cubicBezTo>
                    <a:pt x="11" y="33"/>
                    <a:pt x="11" y="33"/>
                    <a:pt x="12" y="34"/>
                  </a:cubicBezTo>
                  <a:cubicBezTo>
                    <a:pt x="12" y="34"/>
                    <a:pt x="13" y="34"/>
                    <a:pt x="13" y="34"/>
                  </a:cubicBezTo>
                  <a:cubicBezTo>
                    <a:pt x="13" y="34"/>
                    <a:pt x="14" y="34"/>
                    <a:pt x="14" y="34"/>
                  </a:cubicBezTo>
                  <a:cubicBezTo>
                    <a:pt x="14" y="34"/>
                    <a:pt x="14" y="34"/>
                    <a:pt x="15" y="33"/>
                  </a:cubicBezTo>
                  <a:cubicBezTo>
                    <a:pt x="16" y="32"/>
                    <a:pt x="16" y="31"/>
                    <a:pt x="16" y="31"/>
                  </a:cubicBezTo>
                  <a:cubicBezTo>
                    <a:pt x="16" y="30"/>
                    <a:pt x="16" y="30"/>
                    <a:pt x="15" y="30"/>
                  </a:cubicBezTo>
                  <a:cubicBezTo>
                    <a:pt x="15" y="30"/>
                    <a:pt x="14" y="31"/>
                    <a:pt x="14" y="31"/>
                  </a:cubicBezTo>
                  <a:cubicBezTo>
                    <a:pt x="14" y="31"/>
                    <a:pt x="14" y="31"/>
                    <a:pt x="13" y="30"/>
                  </a:cubicBezTo>
                  <a:cubicBezTo>
                    <a:pt x="13" y="30"/>
                    <a:pt x="13" y="30"/>
                    <a:pt x="13" y="30"/>
                  </a:cubicBezTo>
                  <a:cubicBezTo>
                    <a:pt x="13" y="30"/>
                    <a:pt x="12" y="30"/>
                    <a:pt x="12" y="29"/>
                  </a:cubicBezTo>
                  <a:cubicBezTo>
                    <a:pt x="12" y="29"/>
                    <a:pt x="14" y="27"/>
                    <a:pt x="14" y="27"/>
                  </a:cubicBezTo>
                  <a:cubicBezTo>
                    <a:pt x="14" y="27"/>
                    <a:pt x="15" y="27"/>
                    <a:pt x="15" y="27"/>
                  </a:cubicBezTo>
                  <a:cubicBezTo>
                    <a:pt x="16" y="27"/>
                    <a:pt x="16" y="27"/>
                    <a:pt x="16" y="27"/>
                  </a:cubicBezTo>
                  <a:cubicBezTo>
                    <a:pt x="17" y="27"/>
                    <a:pt x="17" y="27"/>
                    <a:pt x="18" y="27"/>
                  </a:cubicBezTo>
                  <a:cubicBezTo>
                    <a:pt x="18" y="26"/>
                    <a:pt x="18" y="26"/>
                    <a:pt x="19" y="26"/>
                  </a:cubicBezTo>
                  <a:cubicBezTo>
                    <a:pt x="19" y="25"/>
                    <a:pt x="19" y="25"/>
                    <a:pt x="19" y="24"/>
                  </a:cubicBezTo>
                  <a:cubicBezTo>
                    <a:pt x="18" y="24"/>
                    <a:pt x="17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2"/>
                    <a:pt x="15" y="22"/>
                  </a:cubicBezTo>
                  <a:cubicBezTo>
                    <a:pt x="15" y="21"/>
                    <a:pt x="15" y="21"/>
                    <a:pt x="16" y="21"/>
                  </a:cubicBezTo>
                  <a:cubicBezTo>
                    <a:pt x="16" y="21"/>
                    <a:pt x="17" y="21"/>
                    <a:pt x="17" y="21"/>
                  </a:cubicBezTo>
                  <a:cubicBezTo>
                    <a:pt x="17" y="20"/>
                    <a:pt x="17" y="20"/>
                    <a:pt x="18" y="21"/>
                  </a:cubicBezTo>
                  <a:cubicBezTo>
                    <a:pt x="18" y="21"/>
                    <a:pt x="18" y="21"/>
                    <a:pt x="19" y="21"/>
                  </a:cubicBezTo>
                  <a:cubicBezTo>
                    <a:pt x="19" y="21"/>
                    <a:pt x="20" y="20"/>
                    <a:pt x="20" y="20"/>
                  </a:cubicBezTo>
                  <a:cubicBezTo>
                    <a:pt x="20" y="20"/>
                    <a:pt x="20" y="20"/>
                    <a:pt x="20" y="20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19"/>
                    <a:pt x="21" y="19"/>
                    <a:pt x="20" y="18"/>
                  </a:cubicBezTo>
                  <a:cubicBezTo>
                    <a:pt x="20" y="18"/>
                    <a:pt x="19" y="17"/>
                    <a:pt x="18" y="18"/>
                  </a:cubicBezTo>
                  <a:cubicBezTo>
                    <a:pt x="18" y="18"/>
                    <a:pt x="18" y="18"/>
                    <a:pt x="17" y="17"/>
                  </a:cubicBezTo>
                  <a:cubicBezTo>
                    <a:pt x="17" y="17"/>
                    <a:pt x="17" y="17"/>
                    <a:pt x="17" y="16"/>
                  </a:cubicBezTo>
                  <a:cubicBezTo>
                    <a:pt x="17" y="16"/>
                    <a:pt x="18" y="15"/>
                    <a:pt x="18" y="15"/>
                  </a:cubicBezTo>
                  <a:cubicBezTo>
                    <a:pt x="18" y="14"/>
                    <a:pt x="18" y="14"/>
                    <a:pt x="19" y="14"/>
                  </a:cubicBezTo>
                  <a:cubicBezTo>
                    <a:pt x="19" y="14"/>
                    <a:pt x="19" y="14"/>
                    <a:pt x="20" y="14"/>
                  </a:cubicBezTo>
                  <a:cubicBezTo>
                    <a:pt x="20" y="14"/>
                    <a:pt x="21" y="13"/>
                    <a:pt x="21" y="13"/>
                  </a:cubicBezTo>
                  <a:cubicBezTo>
                    <a:pt x="21" y="13"/>
                    <a:pt x="21" y="12"/>
                    <a:pt x="21" y="12"/>
                  </a:cubicBezTo>
                  <a:cubicBezTo>
                    <a:pt x="22" y="11"/>
                    <a:pt x="22" y="11"/>
                    <a:pt x="22" y="10"/>
                  </a:cubicBezTo>
                  <a:cubicBezTo>
                    <a:pt x="22" y="10"/>
                    <a:pt x="22" y="10"/>
                    <a:pt x="20" y="10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20" y="10"/>
                    <a:pt x="20" y="10"/>
                    <a:pt x="20" y="9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1" y="8"/>
                    <a:pt x="21" y="7"/>
                    <a:pt x="20" y="7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0" y="7"/>
                    <a:pt x="21" y="7"/>
                    <a:pt x="21" y="7"/>
                  </a:cubicBezTo>
                  <a:cubicBezTo>
                    <a:pt x="22" y="8"/>
                    <a:pt x="24" y="7"/>
                    <a:pt x="24" y="6"/>
                  </a:cubicBezTo>
                  <a:cubicBezTo>
                    <a:pt x="24" y="5"/>
                    <a:pt x="23" y="4"/>
                    <a:pt x="23" y="4"/>
                  </a:cubicBezTo>
                  <a:cubicBezTo>
                    <a:pt x="22" y="5"/>
                    <a:pt x="21" y="4"/>
                    <a:pt x="21" y="3"/>
                  </a:cubicBezTo>
                  <a:cubicBezTo>
                    <a:pt x="21" y="3"/>
                    <a:pt x="21" y="2"/>
                    <a:pt x="21" y="2"/>
                  </a:cubicBezTo>
                  <a:cubicBezTo>
                    <a:pt x="22" y="1"/>
                    <a:pt x="23" y="1"/>
                    <a:pt x="24" y="2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26" y="2"/>
                    <a:pt x="26" y="2"/>
                    <a:pt x="27" y="2"/>
                  </a:cubicBezTo>
                  <a:cubicBezTo>
                    <a:pt x="27" y="2"/>
                    <a:pt x="28" y="2"/>
                    <a:pt x="28" y="2"/>
                  </a:cubicBezTo>
                  <a:close/>
                  <a:moveTo>
                    <a:pt x="30" y="8"/>
                  </a:moveTo>
                  <a:cubicBezTo>
                    <a:pt x="30" y="8"/>
                    <a:pt x="30" y="8"/>
                    <a:pt x="29" y="9"/>
                  </a:cubicBezTo>
                  <a:cubicBezTo>
                    <a:pt x="28" y="9"/>
                    <a:pt x="27" y="11"/>
                    <a:pt x="27" y="11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28" y="12"/>
                    <a:pt x="28" y="12"/>
                    <a:pt x="28" y="11"/>
                  </a:cubicBezTo>
                  <a:cubicBezTo>
                    <a:pt x="29" y="10"/>
                    <a:pt x="29" y="9"/>
                    <a:pt x="30" y="9"/>
                  </a:cubicBezTo>
                  <a:cubicBezTo>
                    <a:pt x="30" y="9"/>
                    <a:pt x="30" y="10"/>
                    <a:pt x="31" y="11"/>
                  </a:cubicBezTo>
                  <a:cubicBezTo>
                    <a:pt x="31" y="12"/>
                    <a:pt x="31" y="12"/>
                    <a:pt x="32" y="12"/>
                  </a:cubicBezTo>
                  <a:cubicBezTo>
                    <a:pt x="32" y="11"/>
                    <a:pt x="33" y="11"/>
                    <a:pt x="33" y="12"/>
                  </a:cubicBezTo>
                  <a:cubicBezTo>
                    <a:pt x="33" y="12"/>
                    <a:pt x="33" y="13"/>
                    <a:pt x="34" y="13"/>
                  </a:cubicBezTo>
                  <a:cubicBezTo>
                    <a:pt x="34" y="12"/>
                    <a:pt x="34" y="13"/>
                    <a:pt x="35" y="13"/>
                  </a:cubicBezTo>
                  <a:cubicBezTo>
                    <a:pt x="35" y="13"/>
                    <a:pt x="35" y="14"/>
                    <a:pt x="36" y="14"/>
                  </a:cubicBezTo>
                  <a:cubicBezTo>
                    <a:pt x="37" y="14"/>
                    <a:pt x="38" y="14"/>
                    <a:pt x="38" y="14"/>
                  </a:cubicBezTo>
                  <a:cubicBezTo>
                    <a:pt x="38" y="15"/>
                    <a:pt x="38" y="15"/>
                    <a:pt x="38" y="15"/>
                  </a:cubicBezTo>
                  <a:cubicBezTo>
                    <a:pt x="39" y="15"/>
                    <a:pt x="41" y="16"/>
                    <a:pt x="43" y="16"/>
                  </a:cubicBezTo>
                  <a:cubicBezTo>
                    <a:pt x="44" y="17"/>
                    <a:pt x="45" y="17"/>
                    <a:pt x="45" y="17"/>
                  </a:cubicBezTo>
                  <a:cubicBezTo>
                    <a:pt x="46" y="18"/>
                    <a:pt x="46" y="18"/>
                    <a:pt x="47" y="18"/>
                  </a:cubicBezTo>
                  <a:cubicBezTo>
                    <a:pt x="47" y="18"/>
                    <a:pt x="47" y="18"/>
                    <a:pt x="48" y="19"/>
                  </a:cubicBezTo>
                  <a:cubicBezTo>
                    <a:pt x="48" y="19"/>
                    <a:pt x="49" y="19"/>
                    <a:pt x="49" y="20"/>
                  </a:cubicBezTo>
                  <a:cubicBezTo>
                    <a:pt x="50" y="20"/>
                    <a:pt x="50" y="20"/>
                    <a:pt x="50" y="20"/>
                  </a:cubicBezTo>
                  <a:cubicBezTo>
                    <a:pt x="50" y="20"/>
                    <a:pt x="52" y="19"/>
                    <a:pt x="52" y="19"/>
                  </a:cubicBezTo>
                  <a:cubicBezTo>
                    <a:pt x="52" y="18"/>
                    <a:pt x="52" y="18"/>
                    <a:pt x="51" y="19"/>
                  </a:cubicBezTo>
                  <a:cubicBezTo>
                    <a:pt x="51" y="19"/>
                    <a:pt x="50" y="19"/>
                    <a:pt x="49" y="18"/>
                  </a:cubicBezTo>
                  <a:cubicBezTo>
                    <a:pt x="49" y="18"/>
                    <a:pt x="48" y="18"/>
                    <a:pt x="48" y="18"/>
                  </a:cubicBezTo>
                  <a:cubicBezTo>
                    <a:pt x="48" y="17"/>
                    <a:pt x="47" y="17"/>
                    <a:pt x="47" y="17"/>
                  </a:cubicBezTo>
                  <a:cubicBezTo>
                    <a:pt x="47" y="16"/>
                    <a:pt x="47" y="16"/>
                    <a:pt x="47" y="17"/>
                  </a:cubicBezTo>
                  <a:cubicBezTo>
                    <a:pt x="46" y="17"/>
                    <a:pt x="45" y="16"/>
                    <a:pt x="44" y="16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4"/>
                    <a:pt x="41" y="14"/>
                    <a:pt x="41" y="14"/>
                  </a:cubicBezTo>
                  <a:cubicBezTo>
                    <a:pt x="41" y="15"/>
                    <a:pt x="41" y="15"/>
                    <a:pt x="41" y="15"/>
                  </a:cubicBezTo>
                  <a:cubicBezTo>
                    <a:pt x="41" y="14"/>
                    <a:pt x="41" y="14"/>
                    <a:pt x="41" y="15"/>
                  </a:cubicBezTo>
                  <a:cubicBezTo>
                    <a:pt x="41" y="15"/>
                    <a:pt x="41" y="15"/>
                    <a:pt x="41" y="15"/>
                  </a:cubicBezTo>
                  <a:cubicBezTo>
                    <a:pt x="41" y="14"/>
                    <a:pt x="39" y="14"/>
                    <a:pt x="39" y="14"/>
                  </a:cubicBezTo>
                  <a:cubicBezTo>
                    <a:pt x="39" y="14"/>
                    <a:pt x="39" y="14"/>
                    <a:pt x="38" y="13"/>
                  </a:cubicBezTo>
                  <a:cubicBezTo>
                    <a:pt x="38" y="13"/>
                    <a:pt x="37" y="13"/>
                    <a:pt x="36" y="13"/>
                  </a:cubicBezTo>
                  <a:cubicBezTo>
                    <a:pt x="36" y="12"/>
                    <a:pt x="35" y="12"/>
                    <a:pt x="35" y="12"/>
                  </a:cubicBezTo>
                  <a:cubicBezTo>
                    <a:pt x="35" y="12"/>
                    <a:pt x="34" y="11"/>
                    <a:pt x="34" y="11"/>
                  </a:cubicBezTo>
                  <a:cubicBezTo>
                    <a:pt x="34" y="11"/>
                    <a:pt x="34" y="11"/>
                    <a:pt x="33" y="11"/>
                  </a:cubicBezTo>
                  <a:cubicBezTo>
                    <a:pt x="33" y="10"/>
                    <a:pt x="33" y="10"/>
                    <a:pt x="32" y="10"/>
                  </a:cubicBezTo>
                  <a:cubicBezTo>
                    <a:pt x="32" y="10"/>
                    <a:pt x="32" y="10"/>
                    <a:pt x="31" y="9"/>
                  </a:cubicBezTo>
                  <a:cubicBezTo>
                    <a:pt x="31" y="9"/>
                    <a:pt x="31" y="8"/>
                    <a:pt x="30" y="8"/>
                  </a:cubicBezTo>
                  <a:close/>
                  <a:moveTo>
                    <a:pt x="28" y="14"/>
                  </a:moveTo>
                  <a:cubicBezTo>
                    <a:pt x="28" y="14"/>
                    <a:pt x="28" y="14"/>
                    <a:pt x="28" y="14"/>
                  </a:cubicBezTo>
                  <a:cubicBezTo>
                    <a:pt x="28" y="14"/>
                    <a:pt x="28" y="14"/>
                    <a:pt x="28" y="15"/>
                  </a:cubicBezTo>
                  <a:cubicBezTo>
                    <a:pt x="27" y="15"/>
                    <a:pt x="27" y="15"/>
                    <a:pt x="27" y="15"/>
                  </a:cubicBezTo>
                  <a:cubicBezTo>
                    <a:pt x="27" y="15"/>
                    <a:pt x="27" y="15"/>
                    <a:pt x="26" y="15"/>
                  </a:cubicBezTo>
                  <a:cubicBezTo>
                    <a:pt x="26" y="16"/>
                    <a:pt x="26" y="16"/>
                    <a:pt x="26" y="16"/>
                  </a:cubicBezTo>
                  <a:cubicBezTo>
                    <a:pt x="26" y="16"/>
                    <a:pt x="27" y="16"/>
                    <a:pt x="27" y="16"/>
                  </a:cubicBezTo>
                  <a:cubicBezTo>
                    <a:pt x="27" y="17"/>
                    <a:pt x="28" y="16"/>
                    <a:pt x="28" y="16"/>
                  </a:cubicBezTo>
                  <a:cubicBezTo>
                    <a:pt x="28" y="15"/>
                    <a:pt x="28" y="15"/>
                    <a:pt x="28" y="15"/>
                  </a:cubicBezTo>
                  <a:cubicBezTo>
                    <a:pt x="29" y="16"/>
                    <a:pt x="29" y="16"/>
                    <a:pt x="29" y="16"/>
                  </a:cubicBezTo>
                  <a:cubicBezTo>
                    <a:pt x="29" y="16"/>
                    <a:pt x="29" y="17"/>
                    <a:pt x="31" y="17"/>
                  </a:cubicBezTo>
                  <a:cubicBezTo>
                    <a:pt x="33" y="18"/>
                    <a:pt x="35" y="19"/>
                    <a:pt x="35" y="19"/>
                  </a:cubicBezTo>
                  <a:cubicBezTo>
                    <a:pt x="35" y="20"/>
                    <a:pt x="36" y="20"/>
                    <a:pt x="36" y="20"/>
                  </a:cubicBezTo>
                  <a:cubicBezTo>
                    <a:pt x="36" y="20"/>
                    <a:pt x="35" y="18"/>
                    <a:pt x="35" y="18"/>
                  </a:cubicBezTo>
                  <a:cubicBezTo>
                    <a:pt x="34" y="17"/>
                    <a:pt x="32" y="17"/>
                    <a:pt x="31" y="16"/>
                  </a:cubicBezTo>
                  <a:cubicBezTo>
                    <a:pt x="31" y="16"/>
                    <a:pt x="30" y="16"/>
                    <a:pt x="30" y="16"/>
                  </a:cubicBezTo>
                  <a:cubicBezTo>
                    <a:pt x="30" y="15"/>
                    <a:pt x="30" y="15"/>
                    <a:pt x="30" y="16"/>
                  </a:cubicBezTo>
                  <a:cubicBezTo>
                    <a:pt x="30" y="16"/>
                    <a:pt x="30" y="16"/>
                    <a:pt x="29" y="15"/>
                  </a:cubicBezTo>
                  <a:cubicBezTo>
                    <a:pt x="29" y="15"/>
                    <a:pt x="29" y="15"/>
                    <a:pt x="29" y="14"/>
                  </a:cubicBezTo>
                  <a:cubicBezTo>
                    <a:pt x="29" y="14"/>
                    <a:pt x="29" y="14"/>
                    <a:pt x="28" y="14"/>
                  </a:cubicBezTo>
                  <a:close/>
                  <a:moveTo>
                    <a:pt x="46" y="22"/>
                  </a:moveTo>
                  <a:cubicBezTo>
                    <a:pt x="46" y="22"/>
                    <a:pt x="46" y="22"/>
                    <a:pt x="46" y="22"/>
                  </a:cubicBezTo>
                  <a:cubicBezTo>
                    <a:pt x="45" y="22"/>
                    <a:pt x="45" y="22"/>
                    <a:pt x="45" y="23"/>
                  </a:cubicBezTo>
                  <a:cubicBezTo>
                    <a:pt x="45" y="23"/>
                    <a:pt x="46" y="23"/>
                    <a:pt x="46" y="23"/>
                  </a:cubicBezTo>
                  <a:cubicBezTo>
                    <a:pt x="46" y="23"/>
                    <a:pt x="47" y="23"/>
                    <a:pt x="47" y="24"/>
                  </a:cubicBezTo>
                  <a:cubicBezTo>
                    <a:pt x="47" y="24"/>
                    <a:pt x="47" y="24"/>
                    <a:pt x="49" y="24"/>
                  </a:cubicBezTo>
                  <a:cubicBezTo>
                    <a:pt x="50" y="24"/>
                    <a:pt x="50" y="24"/>
                    <a:pt x="48" y="23"/>
                  </a:cubicBezTo>
                  <a:cubicBezTo>
                    <a:pt x="47" y="23"/>
                    <a:pt x="47" y="23"/>
                    <a:pt x="47" y="23"/>
                  </a:cubicBezTo>
                  <a:cubicBezTo>
                    <a:pt x="47" y="23"/>
                    <a:pt x="47" y="22"/>
                    <a:pt x="46" y="22"/>
                  </a:cubicBezTo>
                  <a:close/>
                  <a:moveTo>
                    <a:pt x="47" y="27"/>
                  </a:moveTo>
                  <a:cubicBezTo>
                    <a:pt x="47" y="27"/>
                    <a:pt x="47" y="27"/>
                    <a:pt x="47" y="27"/>
                  </a:cubicBezTo>
                  <a:cubicBezTo>
                    <a:pt x="47" y="27"/>
                    <a:pt x="46" y="27"/>
                    <a:pt x="45" y="27"/>
                  </a:cubicBezTo>
                  <a:cubicBezTo>
                    <a:pt x="45" y="27"/>
                    <a:pt x="45" y="27"/>
                    <a:pt x="45" y="27"/>
                  </a:cubicBezTo>
                  <a:cubicBezTo>
                    <a:pt x="44" y="26"/>
                    <a:pt x="44" y="26"/>
                    <a:pt x="43" y="26"/>
                  </a:cubicBezTo>
                  <a:cubicBezTo>
                    <a:pt x="43" y="25"/>
                    <a:pt x="43" y="25"/>
                    <a:pt x="42" y="26"/>
                  </a:cubicBezTo>
                  <a:cubicBezTo>
                    <a:pt x="42" y="26"/>
                    <a:pt x="41" y="26"/>
                    <a:pt x="41" y="25"/>
                  </a:cubicBezTo>
                  <a:cubicBezTo>
                    <a:pt x="41" y="25"/>
                    <a:pt x="41" y="25"/>
                    <a:pt x="41" y="25"/>
                  </a:cubicBezTo>
                  <a:cubicBezTo>
                    <a:pt x="41" y="25"/>
                    <a:pt x="40" y="25"/>
                    <a:pt x="40" y="25"/>
                  </a:cubicBezTo>
                  <a:cubicBezTo>
                    <a:pt x="40" y="25"/>
                    <a:pt x="39" y="25"/>
                    <a:pt x="39" y="25"/>
                  </a:cubicBezTo>
                  <a:cubicBezTo>
                    <a:pt x="39" y="25"/>
                    <a:pt x="38" y="25"/>
                    <a:pt x="38" y="25"/>
                  </a:cubicBezTo>
                  <a:cubicBezTo>
                    <a:pt x="38" y="25"/>
                    <a:pt x="38" y="24"/>
                    <a:pt x="37" y="24"/>
                  </a:cubicBezTo>
                  <a:cubicBezTo>
                    <a:pt x="36" y="24"/>
                    <a:pt x="35" y="23"/>
                    <a:pt x="35" y="23"/>
                  </a:cubicBezTo>
                  <a:cubicBezTo>
                    <a:pt x="35" y="23"/>
                    <a:pt x="34" y="23"/>
                    <a:pt x="34" y="22"/>
                  </a:cubicBezTo>
                  <a:cubicBezTo>
                    <a:pt x="33" y="22"/>
                    <a:pt x="33" y="22"/>
                    <a:pt x="32" y="22"/>
                  </a:cubicBezTo>
                  <a:cubicBezTo>
                    <a:pt x="31" y="22"/>
                    <a:pt x="31" y="22"/>
                    <a:pt x="31" y="22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2"/>
                    <a:pt x="29" y="21"/>
                    <a:pt x="29" y="21"/>
                  </a:cubicBezTo>
                  <a:cubicBezTo>
                    <a:pt x="29" y="21"/>
                    <a:pt x="28" y="20"/>
                    <a:pt x="28" y="20"/>
                  </a:cubicBezTo>
                  <a:cubicBezTo>
                    <a:pt x="27" y="20"/>
                    <a:pt x="27" y="20"/>
                    <a:pt x="27" y="21"/>
                  </a:cubicBezTo>
                  <a:cubicBezTo>
                    <a:pt x="26" y="22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7" y="23"/>
                    <a:pt x="28" y="23"/>
                    <a:pt x="28" y="22"/>
                  </a:cubicBezTo>
                  <a:cubicBezTo>
                    <a:pt x="28" y="22"/>
                    <a:pt x="27" y="22"/>
                    <a:pt x="27" y="22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8" y="21"/>
                    <a:pt x="28" y="21"/>
                    <a:pt x="28" y="22"/>
                  </a:cubicBezTo>
                  <a:cubicBezTo>
                    <a:pt x="28" y="22"/>
                    <a:pt x="29" y="22"/>
                    <a:pt x="30" y="22"/>
                  </a:cubicBezTo>
                  <a:cubicBezTo>
                    <a:pt x="30" y="22"/>
                    <a:pt x="30" y="23"/>
                    <a:pt x="31" y="23"/>
                  </a:cubicBezTo>
                  <a:cubicBezTo>
                    <a:pt x="31" y="23"/>
                    <a:pt x="31" y="23"/>
                    <a:pt x="32" y="23"/>
                  </a:cubicBezTo>
                  <a:cubicBezTo>
                    <a:pt x="33" y="23"/>
                    <a:pt x="34" y="23"/>
                    <a:pt x="34" y="24"/>
                  </a:cubicBezTo>
                  <a:cubicBezTo>
                    <a:pt x="34" y="24"/>
                    <a:pt x="35" y="25"/>
                    <a:pt x="36" y="25"/>
                  </a:cubicBezTo>
                  <a:cubicBezTo>
                    <a:pt x="37" y="25"/>
                    <a:pt x="38" y="26"/>
                    <a:pt x="38" y="26"/>
                  </a:cubicBezTo>
                  <a:cubicBezTo>
                    <a:pt x="38" y="26"/>
                    <a:pt x="39" y="26"/>
                    <a:pt x="39" y="26"/>
                  </a:cubicBezTo>
                  <a:cubicBezTo>
                    <a:pt x="40" y="26"/>
                    <a:pt x="40" y="26"/>
                    <a:pt x="40" y="26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1" y="27"/>
                    <a:pt x="41" y="27"/>
                    <a:pt x="41" y="27"/>
                  </a:cubicBezTo>
                  <a:cubicBezTo>
                    <a:pt x="41" y="27"/>
                    <a:pt x="42" y="27"/>
                    <a:pt x="42" y="27"/>
                  </a:cubicBezTo>
                  <a:cubicBezTo>
                    <a:pt x="42" y="27"/>
                    <a:pt x="43" y="27"/>
                    <a:pt x="44" y="27"/>
                  </a:cubicBezTo>
                  <a:cubicBezTo>
                    <a:pt x="44" y="28"/>
                    <a:pt x="45" y="28"/>
                    <a:pt x="45" y="28"/>
                  </a:cubicBezTo>
                  <a:cubicBezTo>
                    <a:pt x="45" y="28"/>
                    <a:pt x="46" y="28"/>
                    <a:pt x="46" y="28"/>
                  </a:cubicBezTo>
                  <a:cubicBezTo>
                    <a:pt x="46" y="28"/>
                    <a:pt x="46" y="28"/>
                    <a:pt x="46" y="29"/>
                  </a:cubicBezTo>
                  <a:cubicBezTo>
                    <a:pt x="46" y="30"/>
                    <a:pt x="47" y="30"/>
                    <a:pt x="47" y="30"/>
                  </a:cubicBezTo>
                  <a:cubicBezTo>
                    <a:pt x="47" y="31"/>
                    <a:pt x="48" y="30"/>
                    <a:pt x="47" y="30"/>
                  </a:cubicBezTo>
                  <a:cubicBezTo>
                    <a:pt x="47" y="30"/>
                    <a:pt x="47" y="29"/>
                    <a:pt x="47" y="28"/>
                  </a:cubicBezTo>
                  <a:cubicBezTo>
                    <a:pt x="47" y="28"/>
                    <a:pt x="48" y="27"/>
                    <a:pt x="47" y="27"/>
                  </a:cubicBezTo>
                  <a:cubicBezTo>
                    <a:pt x="47" y="27"/>
                    <a:pt x="47" y="27"/>
                    <a:pt x="47" y="27"/>
                  </a:cubicBezTo>
                  <a:close/>
                  <a:moveTo>
                    <a:pt x="25" y="24"/>
                  </a:move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3" y="25"/>
                  </a:cubicBezTo>
                  <a:cubicBezTo>
                    <a:pt x="22" y="25"/>
                    <a:pt x="22" y="26"/>
                    <a:pt x="22" y="27"/>
                  </a:cubicBezTo>
                  <a:cubicBezTo>
                    <a:pt x="23" y="28"/>
                    <a:pt x="23" y="28"/>
                    <a:pt x="23" y="27"/>
                  </a:cubicBezTo>
                  <a:cubicBezTo>
                    <a:pt x="23" y="27"/>
                    <a:pt x="23" y="26"/>
                    <a:pt x="23" y="26"/>
                  </a:cubicBezTo>
                  <a:cubicBezTo>
                    <a:pt x="23" y="26"/>
                    <a:pt x="24" y="26"/>
                    <a:pt x="24" y="27"/>
                  </a:cubicBezTo>
                  <a:cubicBezTo>
                    <a:pt x="24" y="27"/>
                    <a:pt x="24" y="27"/>
                    <a:pt x="25" y="27"/>
                  </a:cubicBezTo>
                  <a:cubicBezTo>
                    <a:pt x="26" y="27"/>
                    <a:pt x="27" y="27"/>
                    <a:pt x="27" y="28"/>
                  </a:cubicBezTo>
                  <a:cubicBezTo>
                    <a:pt x="27" y="28"/>
                    <a:pt x="27" y="28"/>
                    <a:pt x="27" y="28"/>
                  </a:cubicBezTo>
                  <a:cubicBezTo>
                    <a:pt x="28" y="28"/>
                    <a:pt x="28" y="28"/>
                    <a:pt x="28" y="28"/>
                  </a:cubicBezTo>
                  <a:cubicBezTo>
                    <a:pt x="29" y="28"/>
                    <a:pt x="29" y="28"/>
                    <a:pt x="29" y="28"/>
                  </a:cubicBezTo>
                  <a:cubicBezTo>
                    <a:pt x="29" y="29"/>
                    <a:pt x="29" y="29"/>
                    <a:pt x="29" y="29"/>
                  </a:cubicBezTo>
                  <a:cubicBezTo>
                    <a:pt x="30" y="30"/>
                    <a:pt x="31" y="30"/>
                    <a:pt x="31" y="29"/>
                  </a:cubicBezTo>
                  <a:cubicBezTo>
                    <a:pt x="31" y="29"/>
                    <a:pt x="32" y="29"/>
                    <a:pt x="32" y="30"/>
                  </a:cubicBezTo>
                  <a:cubicBezTo>
                    <a:pt x="33" y="30"/>
                    <a:pt x="34" y="30"/>
                    <a:pt x="34" y="30"/>
                  </a:cubicBezTo>
                  <a:cubicBezTo>
                    <a:pt x="35" y="30"/>
                    <a:pt x="37" y="31"/>
                    <a:pt x="37" y="31"/>
                  </a:cubicBezTo>
                  <a:cubicBezTo>
                    <a:pt x="37" y="32"/>
                    <a:pt x="39" y="32"/>
                    <a:pt x="40" y="32"/>
                  </a:cubicBezTo>
                  <a:cubicBezTo>
                    <a:pt x="40" y="32"/>
                    <a:pt x="41" y="32"/>
                    <a:pt x="42" y="33"/>
                  </a:cubicBezTo>
                  <a:cubicBezTo>
                    <a:pt x="43" y="35"/>
                    <a:pt x="44" y="35"/>
                    <a:pt x="43" y="33"/>
                  </a:cubicBezTo>
                  <a:cubicBezTo>
                    <a:pt x="42" y="32"/>
                    <a:pt x="42" y="32"/>
                    <a:pt x="42" y="31"/>
                  </a:cubicBezTo>
                  <a:cubicBezTo>
                    <a:pt x="41" y="31"/>
                    <a:pt x="40" y="31"/>
                    <a:pt x="40" y="31"/>
                  </a:cubicBezTo>
                  <a:cubicBezTo>
                    <a:pt x="40" y="31"/>
                    <a:pt x="39" y="31"/>
                    <a:pt x="38" y="31"/>
                  </a:cubicBezTo>
                  <a:cubicBezTo>
                    <a:pt x="38" y="31"/>
                    <a:pt x="38" y="31"/>
                    <a:pt x="37" y="30"/>
                  </a:cubicBezTo>
                  <a:cubicBezTo>
                    <a:pt x="37" y="30"/>
                    <a:pt x="37" y="30"/>
                    <a:pt x="37" y="30"/>
                  </a:cubicBezTo>
                  <a:cubicBezTo>
                    <a:pt x="36" y="30"/>
                    <a:pt x="35" y="30"/>
                    <a:pt x="34" y="29"/>
                  </a:cubicBezTo>
                  <a:cubicBezTo>
                    <a:pt x="33" y="29"/>
                    <a:pt x="33" y="29"/>
                    <a:pt x="33" y="29"/>
                  </a:cubicBezTo>
                  <a:cubicBezTo>
                    <a:pt x="33" y="28"/>
                    <a:pt x="33" y="28"/>
                    <a:pt x="32" y="28"/>
                  </a:cubicBezTo>
                  <a:cubicBezTo>
                    <a:pt x="32" y="28"/>
                    <a:pt x="32" y="28"/>
                    <a:pt x="32" y="28"/>
                  </a:cubicBezTo>
                  <a:cubicBezTo>
                    <a:pt x="31" y="27"/>
                    <a:pt x="31" y="27"/>
                    <a:pt x="31" y="28"/>
                  </a:cubicBezTo>
                  <a:cubicBezTo>
                    <a:pt x="31" y="29"/>
                    <a:pt x="31" y="29"/>
                    <a:pt x="30" y="28"/>
                  </a:cubicBezTo>
                  <a:cubicBezTo>
                    <a:pt x="29" y="28"/>
                    <a:pt x="29" y="28"/>
                    <a:pt x="30" y="27"/>
                  </a:cubicBezTo>
                  <a:cubicBezTo>
                    <a:pt x="30" y="27"/>
                    <a:pt x="30" y="26"/>
                    <a:pt x="30" y="26"/>
                  </a:cubicBezTo>
                  <a:cubicBezTo>
                    <a:pt x="30" y="26"/>
                    <a:pt x="29" y="27"/>
                    <a:pt x="29" y="27"/>
                  </a:cubicBezTo>
                  <a:cubicBezTo>
                    <a:pt x="28" y="27"/>
                    <a:pt x="28" y="27"/>
                    <a:pt x="28" y="27"/>
                  </a:cubicBezTo>
                  <a:cubicBezTo>
                    <a:pt x="28" y="26"/>
                    <a:pt x="28" y="26"/>
                    <a:pt x="27" y="26"/>
                  </a:cubicBezTo>
                  <a:cubicBezTo>
                    <a:pt x="27" y="26"/>
                    <a:pt x="27" y="26"/>
                    <a:pt x="27" y="26"/>
                  </a:cubicBezTo>
                  <a:cubicBezTo>
                    <a:pt x="26" y="25"/>
                    <a:pt x="26" y="25"/>
                    <a:pt x="25" y="26"/>
                  </a:cubicBezTo>
                  <a:cubicBezTo>
                    <a:pt x="25" y="26"/>
                    <a:pt x="25" y="26"/>
                    <a:pt x="25" y="25"/>
                  </a:cubicBezTo>
                  <a:cubicBezTo>
                    <a:pt x="25" y="24"/>
                    <a:pt x="25" y="24"/>
                    <a:pt x="25" y="24"/>
                  </a:cubicBezTo>
                  <a:close/>
                  <a:moveTo>
                    <a:pt x="39" y="34"/>
                  </a:moveTo>
                  <a:cubicBezTo>
                    <a:pt x="39" y="34"/>
                    <a:pt x="39" y="34"/>
                    <a:pt x="39" y="34"/>
                  </a:cubicBezTo>
                  <a:cubicBezTo>
                    <a:pt x="38" y="34"/>
                    <a:pt x="38" y="35"/>
                    <a:pt x="38" y="35"/>
                  </a:cubicBezTo>
                  <a:cubicBezTo>
                    <a:pt x="37" y="35"/>
                    <a:pt x="37" y="35"/>
                    <a:pt x="37" y="35"/>
                  </a:cubicBezTo>
                  <a:cubicBezTo>
                    <a:pt x="37" y="34"/>
                    <a:pt x="37" y="34"/>
                    <a:pt x="37" y="34"/>
                  </a:cubicBezTo>
                  <a:cubicBezTo>
                    <a:pt x="37" y="34"/>
                    <a:pt x="36" y="33"/>
                    <a:pt x="36" y="33"/>
                  </a:cubicBezTo>
                  <a:cubicBezTo>
                    <a:pt x="36" y="33"/>
                    <a:pt x="36" y="33"/>
                    <a:pt x="35" y="34"/>
                  </a:cubicBezTo>
                  <a:cubicBezTo>
                    <a:pt x="35" y="34"/>
                    <a:pt x="35" y="34"/>
                    <a:pt x="35" y="35"/>
                  </a:cubicBezTo>
                  <a:cubicBezTo>
                    <a:pt x="35" y="35"/>
                    <a:pt x="35" y="34"/>
                    <a:pt x="34" y="33"/>
                  </a:cubicBezTo>
                  <a:cubicBezTo>
                    <a:pt x="34" y="32"/>
                    <a:pt x="34" y="32"/>
                    <a:pt x="33" y="32"/>
                  </a:cubicBezTo>
                  <a:cubicBezTo>
                    <a:pt x="33" y="32"/>
                    <a:pt x="33" y="32"/>
                    <a:pt x="33" y="33"/>
                  </a:cubicBezTo>
                  <a:cubicBezTo>
                    <a:pt x="33" y="33"/>
                    <a:pt x="33" y="34"/>
                    <a:pt x="33" y="34"/>
                  </a:cubicBezTo>
                  <a:cubicBezTo>
                    <a:pt x="32" y="34"/>
                    <a:pt x="32" y="34"/>
                    <a:pt x="32" y="33"/>
                  </a:cubicBezTo>
                  <a:cubicBezTo>
                    <a:pt x="32" y="32"/>
                    <a:pt x="32" y="32"/>
                    <a:pt x="31" y="32"/>
                  </a:cubicBezTo>
                  <a:cubicBezTo>
                    <a:pt x="31" y="32"/>
                    <a:pt x="31" y="32"/>
                    <a:pt x="31" y="33"/>
                  </a:cubicBezTo>
                  <a:cubicBezTo>
                    <a:pt x="31" y="33"/>
                    <a:pt x="31" y="33"/>
                    <a:pt x="31" y="33"/>
                  </a:cubicBezTo>
                  <a:cubicBezTo>
                    <a:pt x="30" y="33"/>
                    <a:pt x="29" y="33"/>
                    <a:pt x="29" y="32"/>
                  </a:cubicBezTo>
                  <a:cubicBezTo>
                    <a:pt x="28" y="31"/>
                    <a:pt x="28" y="31"/>
                    <a:pt x="28" y="31"/>
                  </a:cubicBezTo>
                  <a:cubicBezTo>
                    <a:pt x="27" y="31"/>
                    <a:pt x="27" y="31"/>
                    <a:pt x="27" y="31"/>
                  </a:cubicBezTo>
                  <a:cubicBezTo>
                    <a:pt x="27" y="30"/>
                    <a:pt x="26" y="30"/>
                    <a:pt x="26" y="30"/>
                  </a:cubicBezTo>
                  <a:cubicBezTo>
                    <a:pt x="26" y="30"/>
                    <a:pt x="25" y="31"/>
                    <a:pt x="25" y="31"/>
                  </a:cubicBezTo>
                  <a:cubicBezTo>
                    <a:pt x="24" y="31"/>
                    <a:pt x="24" y="31"/>
                    <a:pt x="24" y="31"/>
                  </a:cubicBezTo>
                  <a:cubicBezTo>
                    <a:pt x="24" y="30"/>
                    <a:pt x="24" y="30"/>
                    <a:pt x="24" y="30"/>
                  </a:cubicBezTo>
                  <a:cubicBezTo>
                    <a:pt x="24" y="29"/>
                    <a:pt x="24" y="29"/>
                    <a:pt x="24" y="29"/>
                  </a:cubicBezTo>
                  <a:cubicBezTo>
                    <a:pt x="24" y="29"/>
                    <a:pt x="23" y="29"/>
                    <a:pt x="23" y="29"/>
                  </a:cubicBezTo>
                  <a:cubicBezTo>
                    <a:pt x="22" y="30"/>
                    <a:pt x="22" y="30"/>
                    <a:pt x="21" y="30"/>
                  </a:cubicBezTo>
                  <a:cubicBezTo>
                    <a:pt x="21" y="29"/>
                    <a:pt x="20" y="31"/>
                    <a:pt x="20" y="32"/>
                  </a:cubicBezTo>
                  <a:cubicBezTo>
                    <a:pt x="20" y="33"/>
                    <a:pt x="20" y="33"/>
                    <a:pt x="20" y="32"/>
                  </a:cubicBezTo>
                  <a:cubicBezTo>
                    <a:pt x="20" y="32"/>
                    <a:pt x="20" y="32"/>
                    <a:pt x="20" y="32"/>
                  </a:cubicBezTo>
                  <a:cubicBezTo>
                    <a:pt x="21" y="32"/>
                    <a:pt x="23" y="30"/>
                    <a:pt x="23" y="30"/>
                  </a:cubicBezTo>
                  <a:cubicBezTo>
                    <a:pt x="23" y="30"/>
                    <a:pt x="23" y="30"/>
                    <a:pt x="23" y="30"/>
                  </a:cubicBezTo>
                  <a:cubicBezTo>
                    <a:pt x="23" y="30"/>
                    <a:pt x="22" y="30"/>
                    <a:pt x="23" y="30"/>
                  </a:cubicBezTo>
                  <a:cubicBezTo>
                    <a:pt x="23" y="30"/>
                    <a:pt x="23" y="30"/>
                    <a:pt x="24" y="31"/>
                  </a:cubicBezTo>
                  <a:cubicBezTo>
                    <a:pt x="24" y="32"/>
                    <a:pt x="24" y="32"/>
                    <a:pt x="25" y="32"/>
                  </a:cubicBezTo>
                  <a:cubicBezTo>
                    <a:pt x="26" y="32"/>
                    <a:pt x="26" y="32"/>
                    <a:pt x="27" y="32"/>
                  </a:cubicBezTo>
                  <a:cubicBezTo>
                    <a:pt x="27" y="32"/>
                    <a:pt x="27" y="32"/>
                    <a:pt x="28" y="32"/>
                  </a:cubicBezTo>
                  <a:cubicBezTo>
                    <a:pt x="28" y="32"/>
                    <a:pt x="28" y="33"/>
                    <a:pt x="29" y="33"/>
                  </a:cubicBezTo>
                  <a:cubicBezTo>
                    <a:pt x="30" y="34"/>
                    <a:pt x="30" y="34"/>
                    <a:pt x="31" y="34"/>
                  </a:cubicBezTo>
                  <a:cubicBezTo>
                    <a:pt x="31" y="34"/>
                    <a:pt x="31" y="34"/>
                    <a:pt x="32" y="35"/>
                  </a:cubicBezTo>
                  <a:cubicBezTo>
                    <a:pt x="32" y="36"/>
                    <a:pt x="33" y="36"/>
                    <a:pt x="33" y="36"/>
                  </a:cubicBezTo>
                  <a:cubicBezTo>
                    <a:pt x="33" y="35"/>
                    <a:pt x="34" y="35"/>
                    <a:pt x="34" y="35"/>
                  </a:cubicBezTo>
                  <a:cubicBezTo>
                    <a:pt x="34" y="34"/>
                    <a:pt x="34" y="34"/>
                    <a:pt x="34" y="35"/>
                  </a:cubicBezTo>
                  <a:cubicBezTo>
                    <a:pt x="35" y="36"/>
                    <a:pt x="35" y="36"/>
                    <a:pt x="36" y="35"/>
                  </a:cubicBezTo>
                  <a:cubicBezTo>
                    <a:pt x="36" y="35"/>
                    <a:pt x="36" y="35"/>
                    <a:pt x="36" y="35"/>
                  </a:cubicBezTo>
                  <a:cubicBezTo>
                    <a:pt x="36" y="35"/>
                    <a:pt x="36" y="35"/>
                    <a:pt x="36" y="36"/>
                  </a:cubicBezTo>
                  <a:cubicBezTo>
                    <a:pt x="37" y="37"/>
                    <a:pt x="38" y="37"/>
                    <a:pt x="38" y="36"/>
                  </a:cubicBezTo>
                  <a:cubicBezTo>
                    <a:pt x="39" y="35"/>
                    <a:pt x="39" y="35"/>
                    <a:pt x="39" y="36"/>
                  </a:cubicBezTo>
                  <a:cubicBezTo>
                    <a:pt x="39" y="36"/>
                    <a:pt x="39" y="37"/>
                    <a:pt x="39" y="37"/>
                  </a:cubicBezTo>
                  <a:cubicBezTo>
                    <a:pt x="40" y="37"/>
                    <a:pt x="40" y="37"/>
                    <a:pt x="40" y="37"/>
                  </a:cubicBezTo>
                  <a:cubicBezTo>
                    <a:pt x="41" y="36"/>
                    <a:pt x="41" y="36"/>
                    <a:pt x="41" y="36"/>
                  </a:cubicBezTo>
                  <a:cubicBezTo>
                    <a:pt x="41" y="37"/>
                    <a:pt x="41" y="37"/>
                    <a:pt x="41" y="37"/>
                  </a:cubicBezTo>
                  <a:cubicBezTo>
                    <a:pt x="41" y="37"/>
                    <a:pt x="42" y="38"/>
                    <a:pt x="42" y="38"/>
                  </a:cubicBezTo>
                  <a:cubicBezTo>
                    <a:pt x="43" y="39"/>
                    <a:pt x="43" y="39"/>
                    <a:pt x="43" y="39"/>
                  </a:cubicBezTo>
                  <a:cubicBezTo>
                    <a:pt x="44" y="38"/>
                    <a:pt x="44" y="38"/>
                    <a:pt x="43" y="38"/>
                  </a:cubicBezTo>
                  <a:cubicBezTo>
                    <a:pt x="43" y="37"/>
                    <a:pt x="42" y="37"/>
                    <a:pt x="42" y="36"/>
                  </a:cubicBezTo>
                  <a:cubicBezTo>
                    <a:pt x="41" y="35"/>
                    <a:pt x="41" y="35"/>
                    <a:pt x="40" y="35"/>
                  </a:cubicBezTo>
                  <a:cubicBezTo>
                    <a:pt x="40" y="36"/>
                    <a:pt x="40" y="36"/>
                    <a:pt x="40" y="35"/>
                  </a:cubicBezTo>
                  <a:cubicBezTo>
                    <a:pt x="40" y="34"/>
                    <a:pt x="39" y="34"/>
                    <a:pt x="39" y="34"/>
                  </a:cubicBezTo>
                  <a:close/>
                  <a:moveTo>
                    <a:pt x="41" y="42"/>
                  </a:moveTo>
                  <a:cubicBezTo>
                    <a:pt x="41" y="42"/>
                    <a:pt x="40" y="42"/>
                    <a:pt x="40" y="43"/>
                  </a:cubicBezTo>
                  <a:cubicBezTo>
                    <a:pt x="40" y="43"/>
                    <a:pt x="40" y="43"/>
                    <a:pt x="39" y="42"/>
                  </a:cubicBezTo>
                  <a:cubicBezTo>
                    <a:pt x="39" y="42"/>
                    <a:pt x="38" y="42"/>
                    <a:pt x="38" y="42"/>
                  </a:cubicBezTo>
                  <a:cubicBezTo>
                    <a:pt x="37" y="42"/>
                    <a:pt x="37" y="41"/>
                    <a:pt x="37" y="41"/>
                  </a:cubicBezTo>
                  <a:cubicBezTo>
                    <a:pt x="36" y="41"/>
                    <a:pt x="36" y="41"/>
                    <a:pt x="35" y="40"/>
                  </a:cubicBezTo>
                  <a:cubicBezTo>
                    <a:pt x="34" y="40"/>
                    <a:pt x="34" y="40"/>
                    <a:pt x="33" y="41"/>
                  </a:cubicBezTo>
                  <a:cubicBezTo>
                    <a:pt x="32" y="41"/>
                    <a:pt x="32" y="41"/>
                    <a:pt x="32" y="41"/>
                  </a:cubicBezTo>
                  <a:cubicBezTo>
                    <a:pt x="32" y="40"/>
                    <a:pt x="32" y="40"/>
                    <a:pt x="32" y="40"/>
                  </a:cubicBezTo>
                  <a:cubicBezTo>
                    <a:pt x="32" y="40"/>
                    <a:pt x="30" y="40"/>
                    <a:pt x="30" y="40"/>
                  </a:cubicBezTo>
                  <a:cubicBezTo>
                    <a:pt x="29" y="41"/>
                    <a:pt x="29" y="40"/>
                    <a:pt x="29" y="40"/>
                  </a:cubicBezTo>
                  <a:cubicBezTo>
                    <a:pt x="30" y="40"/>
                    <a:pt x="30" y="39"/>
                    <a:pt x="29" y="39"/>
                  </a:cubicBezTo>
                  <a:cubicBezTo>
                    <a:pt x="28" y="39"/>
                    <a:pt x="26" y="38"/>
                    <a:pt x="26" y="38"/>
                  </a:cubicBezTo>
                  <a:cubicBezTo>
                    <a:pt x="26" y="38"/>
                    <a:pt x="26" y="39"/>
                    <a:pt x="26" y="39"/>
                  </a:cubicBezTo>
                  <a:cubicBezTo>
                    <a:pt x="26" y="40"/>
                    <a:pt x="26" y="40"/>
                    <a:pt x="25" y="39"/>
                  </a:cubicBezTo>
                  <a:cubicBezTo>
                    <a:pt x="25" y="39"/>
                    <a:pt x="25" y="39"/>
                    <a:pt x="25" y="39"/>
                  </a:cubicBezTo>
                  <a:cubicBezTo>
                    <a:pt x="26" y="38"/>
                    <a:pt x="26" y="38"/>
                    <a:pt x="25" y="38"/>
                  </a:cubicBezTo>
                  <a:cubicBezTo>
                    <a:pt x="25" y="37"/>
                    <a:pt x="25" y="37"/>
                    <a:pt x="25" y="37"/>
                  </a:cubicBezTo>
                  <a:cubicBezTo>
                    <a:pt x="24" y="38"/>
                    <a:pt x="24" y="38"/>
                    <a:pt x="23" y="37"/>
                  </a:cubicBezTo>
                  <a:cubicBezTo>
                    <a:pt x="23" y="36"/>
                    <a:pt x="23" y="36"/>
                    <a:pt x="22" y="36"/>
                  </a:cubicBezTo>
                  <a:cubicBezTo>
                    <a:pt x="22" y="36"/>
                    <a:pt x="22" y="36"/>
                    <a:pt x="22" y="36"/>
                  </a:cubicBezTo>
                  <a:cubicBezTo>
                    <a:pt x="21" y="35"/>
                    <a:pt x="21" y="35"/>
                    <a:pt x="20" y="35"/>
                  </a:cubicBezTo>
                  <a:cubicBezTo>
                    <a:pt x="20" y="35"/>
                    <a:pt x="19" y="37"/>
                    <a:pt x="19" y="37"/>
                  </a:cubicBezTo>
                  <a:cubicBezTo>
                    <a:pt x="19" y="38"/>
                    <a:pt x="20" y="37"/>
                    <a:pt x="20" y="36"/>
                  </a:cubicBezTo>
                  <a:cubicBezTo>
                    <a:pt x="20" y="35"/>
                    <a:pt x="20" y="35"/>
                    <a:pt x="21" y="37"/>
                  </a:cubicBezTo>
                  <a:cubicBezTo>
                    <a:pt x="21" y="38"/>
                    <a:pt x="22" y="38"/>
                    <a:pt x="22" y="38"/>
                  </a:cubicBezTo>
                  <a:cubicBezTo>
                    <a:pt x="23" y="38"/>
                    <a:pt x="23" y="38"/>
                    <a:pt x="23" y="39"/>
                  </a:cubicBezTo>
                  <a:cubicBezTo>
                    <a:pt x="24" y="39"/>
                    <a:pt x="24" y="39"/>
                    <a:pt x="24" y="39"/>
                  </a:cubicBezTo>
                  <a:cubicBezTo>
                    <a:pt x="24" y="39"/>
                    <a:pt x="25" y="39"/>
                    <a:pt x="25" y="40"/>
                  </a:cubicBezTo>
                  <a:cubicBezTo>
                    <a:pt x="25" y="41"/>
                    <a:pt x="26" y="41"/>
                    <a:pt x="27" y="40"/>
                  </a:cubicBezTo>
                  <a:cubicBezTo>
                    <a:pt x="27" y="39"/>
                    <a:pt x="27" y="39"/>
                    <a:pt x="27" y="39"/>
                  </a:cubicBezTo>
                  <a:cubicBezTo>
                    <a:pt x="27" y="39"/>
                    <a:pt x="28" y="40"/>
                    <a:pt x="28" y="40"/>
                  </a:cubicBezTo>
                  <a:cubicBezTo>
                    <a:pt x="28" y="40"/>
                    <a:pt x="28" y="40"/>
                    <a:pt x="28" y="40"/>
                  </a:cubicBezTo>
                  <a:cubicBezTo>
                    <a:pt x="28" y="41"/>
                    <a:pt x="28" y="42"/>
                    <a:pt x="29" y="42"/>
                  </a:cubicBezTo>
                  <a:cubicBezTo>
                    <a:pt x="29" y="42"/>
                    <a:pt x="29" y="42"/>
                    <a:pt x="29" y="42"/>
                  </a:cubicBezTo>
                  <a:cubicBezTo>
                    <a:pt x="30" y="42"/>
                    <a:pt x="30" y="42"/>
                    <a:pt x="30" y="42"/>
                  </a:cubicBezTo>
                  <a:cubicBezTo>
                    <a:pt x="30" y="41"/>
                    <a:pt x="31" y="41"/>
                    <a:pt x="31" y="41"/>
                  </a:cubicBezTo>
                  <a:cubicBezTo>
                    <a:pt x="31" y="41"/>
                    <a:pt x="31" y="41"/>
                    <a:pt x="31" y="41"/>
                  </a:cubicBezTo>
                  <a:cubicBezTo>
                    <a:pt x="31" y="41"/>
                    <a:pt x="31" y="41"/>
                    <a:pt x="31" y="41"/>
                  </a:cubicBezTo>
                  <a:cubicBezTo>
                    <a:pt x="31" y="41"/>
                    <a:pt x="31" y="41"/>
                    <a:pt x="31" y="41"/>
                  </a:cubicBezTo>
                  <a:cubicBezTo>
                    <a:pt x="31" y="41"/>
                    <a:pt x="31" y="41"/>
                    <a:pt x="32" y="42"/>
                  </a:cubicBezTo>
                  <a:cubicBezTo>
                    <a:pt x="32" y="42"/>
                    <a:pt x="32" y="42"/>
                    <a:pt x="33" y="42"/>
                  </a:cubicBezTo>
                  <a:cubicBezTo>
                    <a:pt x="33" y="42"/>
                    <a:pt x="33" y="42"/>
                    <a:pt x="34" y="42"/>
                  </a:cubicBezTo>
                  <a:cubicBezTo>
                    <a:pt x="34" y="41"/>
                    <a:pt x="34" y="41"/>
                    <a:pt x="35" y="41"/>
                  </a:cubicBezTo>
                  <a:cubicBezTo>
                    <a:pt x="35" y="41"/>
                    <a:pt x="36" y="42"/>
                    <a:pt x="36" y="42"/>
                  </a:cubicBezTo>
                  <a:cubicBezTo>
                    <a:pt x="37" y="43"/>
                    <a:pt x="37" y="43"/>
                    <a:pt x="37" y="43"/>
                  </a:cubicBezTo>
                  <a:cubicBezTo>
                    <a:pt x="38" y="42"/>
                    <a:pt x="38" y="42"/>
                    <a:pt x="39" y="43"/>
                  </a:cubicBezTo>
                  <a:cubicBezTo>
                    <a:pt x="40" y="44"/>
                    <a:pt x="40" y="44"/>
                    <a:pt x="40" y="44"/>
                  </a:cubicBezTo>
                  <a:cubicBezTo>
                    <a:pt x="41" y="44"/>
                    <a:pt x="41" y="44"/>
                    <a:pt x="41" y="44"/>
                  </a:cubicBezTo>
                  <a:cubicBezTo>
                    <a:pt x="41" y="44"/>
                    <a:pt x="42" y="45"/>
                    <a:pt x="43" y="44"/>
                  </a:cubicBezTo>
                  <a:cubicBezTo>
                    <a:pt x="43" y="44"/>
                    <a:pt x="43" y="44"/>
                    <a:pt x="42" y="44"/>
                  </a:cubicBezTo>
                  <a:cubicBezTo>
                    <a:pt x="42" y="44"/>
                    <a:pt x="42" y="44"/>
                    <a:pt x="41" y="43"/>
                  </a:cubicBezTo>
                  <a:cubicBezTo>
                    <a:pt x="41" y="43"/>
                    <a:pt x="41" y="42"/>
                    <a:pt x="41" y="42"/>
                  </a:cubicBezTo>
                  <a:close/>
                  <a:moveTo>
                    <a:pt x="33" y="46"/>
                  </a:moveTo>
                  <a:cubicBezTo>
                    <a:pt x="33" y="46"/>
                    <a:pt x="32" y="46"/>
                    <a:pt x="32" y="46"/>
                  </a:cubicBezTo>
                  <a:cubicBezTo>
                    <a:pt x="32" y="47"/>
                    <a:pt x="31" y="48"/>
                    <a:pt x="31" y="47"/>
                  </a:cubicBezTo>
                  <a:cubicBezTo>
                    <a:pt x="31" y="46"/>
                    <a:pt x="30" y="46"/>
                    <a:pt x="30" y="46"/>
                  </a:cubicBezTo>
                  <a:cubicBezTo>
                    <a:pt x="30" y="47"/>
                    <a:pt x="30" y="47"/>
                    <a:pt x="29" y="46"/>
                  </a:cubicBezTo>
                  <a:cubicBezTo>
                    <a:pt x="29" y="46"/>
                    <a:pt x="29" y="46"/>
                    <a:pt x="28" y="46"/>
                  </a:cubicBezTo>
                  <a:cubicBezTo>
                    <a:pt x="28" y="46"/>
                    <a:pt x="25" y="46"/>
                    <a:pt x="25" y="45"/>
                  </a:cubicBezTo>
                  <a:cubicBezTo>
                    <a:pt x="25" y="45"/>
                    <a:pt x="25" y="45"/>
                    <a:pt x="24" y="45"/>
                  </a:cubicBezTo>
                  <a:cubicBezTo>
                    <a:pt x="23" y="46"/>
                    <a:pt x="23" y="45"/>
                    <a:pt x="23" y="44"/>
                  </a:cubicBezTo>
                  <a:cubicBezTo>
                    <a:pt x="23" y="44"/>
                    <a:pt x="23" y="43"/>
                    <a:pt x="23" y="43"/>
                  </a:cubicBezTo>
                  <a:cubicBezTo>
                    <a:pt x="22" y="43"/>
                    <a:pt x="22" y="43"/>
                    <a:pt x="22" y="43"/>
                  </a:cubicBezTo>
                  <a:cubicBezTo>
                    <a:pt x="22" y="43"/>
                    <a:pt x="21" y="43"/>
                    <a:pt x="21" y="43"/>
                  </a:cubicBezTo>
                  <a:cubicBezTo>
                    <a:pt x="21" y="44"/>
                    <a:pt x="20" y="44"/>
                    <a:pt x="20" y="44"/>
                  </a:cubicBezTo>
                  <a:cubicBezTo>
                    <a:pt x="20" y="44"/>
                    <a:pt x="19" y="44"/>
                    <a:pt x="19" y="43"/>
                  </a:cubicBezTo>
                  <a:cubicBezTo>
                    <a:pt x="19" y="42"/>
                    <a:pt x="18" y="42"/>
                    <a:pt x="18" y="42"/>
                  </a:cubicBezTo>
                  <a:cubicBezTo>
                    <a:pt x="18" y="42"/>
                    <a:pt x="18" y="42"/>
                    <a:pt x="17" y="43"/>
                  </a:cubicBezTo>
                  <a:cubicBezTo>
                    <a:pt x="17" y="43"/>
                    <a:pt x="17" y="44"/>
                    <a:pt x="16" y="44"/>
                  </a:cubicBezTo>
                  <a:cubicBezTo>
                    <a:pt x="16" y="45"/>
                    <a:pt x="16" y="45"/>
                    <a:pt x="16" y="45"/>
                  </a:cubicBezTo>
                  <a:cubicBezTo>
                    <a:pt x="16" y="45"/>
                    <a:pt x="17" y="46"/>
                    <a:pt x="17" y="46"/>
                  </a:cubicBezTo>
                  <a:cubicBezTo>
                    <a:pt x="17" y="46"/>
                    <a:pt x="18" y="45"/>
                    <a:pt x="18" y="44"/>
                  </a:cubicBezTo>
                  <a:cubicBezTo>
                    <a:pt x="18" y="44"/>
                    <a:pt x="18" y="44"/>
                    <a:pt x="18" y="44"/>
                  </a:cubicBezTo>
                  <a:cubicBezTo>
                    <a:pt x="18" y="43"/>
                    <a:pt x="18" y="43"/>
                    <a:pt x="18" y="43"/>
                  </a:cubicBezTo>
                  <a:cubicBezTo>
                    <a:pt x="18" y="44"/>
                    <a:pt x="18" y="44"/>
                    <a:pt x="18" y="44"/>
                  </a:cubicBezTo>
                  <a:cubicBezTo>
                    <a:pt x="19" y="45"/>
                    <a:pt x="20" y="46"/>
                    <a:pt x="21" y="45"/>
                  </a:cubicBezTo>
                  <a:cubicBezTo>
                    <a:pt x="21" y="45"/>
                    <a:pt x="21" y="45"/>
                    <a:pt x="22" y="46"/>
                  </a:cubicBezTo>
                  <a:cubicBezTo>
                    <a:pt x="22" y="46"/>
                    <a:pt x="22" y="46"/>
                    <a:pt x="22" y="46"/>
                  </a:cubicBezTo>
                  <a:cubicBezTo>
                    <a:pt x="22" y="46"/>
                    <a:pt x="23" y="46"/>
                    <a:pt x="23" y="46"/>
                  </a:cubicBezTo>
                  <a:cubicBezTo>
                    <a:pt x="23" y="47"/>
                    <a:pt x="23" y="47"/>
                    <a:pt x="24" y="46"/>
                  </a:cubicBezTo>
                  <a:cubicBezTo>
                    <a:pt x="25" y="46"/>
                    <a:pt x="25" y="46"/>
                    <a:pt x="25" y="47"/>
                  </a:cubicBezTo>
                  <a:cubicBezTo>
                    <a:pt x="25" y="47"/>
                    <a:pt x="26" y="47"/>
                    <a:pt x="27" y="47"/>
                  </a:cubicBezTo>
                  <a:cubicBezTo>
                    <a:pt x="27" y="47"/>
                    <a:pt x="28" y="47"/>
                    <a:pt x="28" y="48"/>
                  </a:cubicBezTo>
                  <a:cubicBezTo>
                    <a:pt x="28" y="48"/>
                    <a:pt x="29" y="48"/>
                    <a:pt x="29" y="48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9" y="47"/>
                    <a:pt x="29" y="48"/>
                  </a:cubicBezTo>
                  <a:cubicBezTo>
                    <a:pt x="30" y="48"/>
                    <a:pt x="30" y="48"/>
                    <a:pt x="30" y="48"/>
                  </a:cubicBezTo>
                  <a:cubicBezTo>
                    <a:pt x="30" y="48"/>
                    <a:pt x="30" y="48"/>
                    <a:pt x="31" y="48"/>
                  </a:cubicBezTo>
                  <a:cubicBezTo>
                    <a:pt x="31" y="49"/>
                    <a:pt x="32" y="49"/>
                    <a:pt x="32" y="48"/>
                  </a:cubicBezTo>
                  <a:cubicBezTo>
                    <a:pt x="32" y="48"/>
                    <a:pt x="32" y="48"/>
                    <a:pt x="32" y="48"/>
                  </a:cubicBezTo>
                  <a:cubicBezTo>
                    <a:pt x="32" y="48"/>
                    <a:pt x="32" y="48"/>
                    <a:pt x="33" y="48"/>
                  </a:cubicBezTo>
                  <a:cubicBezTo>
                    <a:pt x="33" y="49"/>
                    <a:pt x="33" y="49"/>
                    <a:pt x="33" y="49"/>
                  </a:cubicBezTo>
                  <a:cubicBezTo>
                    <a:pt x="34" y="49"/>
                    <a:pt x="34" y="49"/>
                    <a:pt x="35" y="49"/>
                  </a:cubicBezTo>
                  <a:cubicBezTo>
                    <a:pt x="35" y="48"/>
                    <a:pt x="35" y="48"/>
                    <a:pt x="35" y="49"/>
                  </a:cubicBezTo>
                  <a:cubicBezTo>
                    <a:pt x="35" y="50"/>
                    <a:pt x="36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8" y="50"/>
                    <a:pt x="38" y="51"/>
                    <a:pt x="38" y="51"/>
                  </a:cubicBezTo>
                  <a:cubicBezTo>
                    <a:pt x="38" y="51"/>
                    <a:pt x="38" y="52"/>
                    <a:pt x="39" y="52"/>
                  </a:cubicBezTo>
                  <a:cubicBezTo>
                    <a:pt x="39" y="52"/>
                    <a:pt x="39" y="52"/>
                    <a:pt x="40" y="52"/>
                  </a:cubicBezTo>
                  <a:cubicBezTo>
                    <a:pt x="40" y="54"/>
                    <a:pt x="41" y="53"/>
                    <a:pt x="40" y="52"/>
                  </a:cubicBezTo>
                  <a:cubicBezTo>
                    <a:pt x="40" y="51"/>
                    <a:pt x="40" y="51"/>
                    <a:pt x="39" y="51"/>
                  </a:cubicBezTo>
                  <a:cubicBezTo>
                    <a:pt x="39" y="51"/>
                    <a:pt x="39" y="50"/>
                    <a:pt x="38" y="50"/>
                  </a:cubicBezTo>
                  <a:cubicBezTo>
                    <a:pt x="38" y="49"/>
                    <a:pt x="37" y="48"/>
                    <a:pt x="37" y="49"/>
                  </a:cubicBezTo>
                  <a:cubicBezTo>
                    <a:pt x="37" y="49"/>
                    <a:pt x="36" y="49"/>
                    <a:pt x="36" y="48"/>
                  </a:cubicBezTo>
                  <a:cubicBezTo>
                    <a:pt x="35" y="47"/>
                    <a:pt x="35" y="47"/>
                    <a:pt x="34" y="47"/>
                  </a:cubicBezTo>
                  <a:cubicBezTo>
                    <a:pt x="34" y="48"/>
                    <a:pt x="34" y="48"/>
                    <a:pt x="34" y="48"/>
                  </a:cubicBezTo>
                  <a:cubicBezTo>
                    <a:pt x="33" y="48"/>
                    <a:pt x="33" y="48"/>
                    <a:pt x="33" y="47"/>
                  </a:cubicBezTo>
                  <a:cubicBezTo>
                    <a:pt x="33" y="46"/>
                    <a:pt x="33" y="46"/>
                    <a:pt x="33" y="46"/>
                  </a:cubicBezTo>
                  <a:close/>
                  <a:moveTo>
                    <a:pt x="20" y="48"/>
                  </a:moveTo>
                  <a:cubicBezTo>
                    <a:pt x="20" y="48"/>
                    <a:pt x="20" y="48"/>
                    <a:pt x="20" y="49"/>
                  </a:cubicBezTo>
                  <a:cubicBezTo>
                    <a:pt x="20" y="49"/>
                    <a:pt x="19" y="50"/>
                    <a:pt x="19" y="50"/>
                  </a:cubicBezTo>
                  <a:cubicBezTo>
                    <a:pt x="18" y="50"/>
                    <a:pt x="18" y="50"/>
                    <a:pt x="18" y="49"/>
                  </a:cubicBezTo>
                  <a:cubicBezTo>
                    <a:pt x="18" y="49"/>
                    <a:pt x="17" y="48"/>
                    <a:pt x="17" y="48"/>
                  </a:cubicBezTo>
                  <a:cubicBezTo>
                    <a:pt x="17" y="48"/>
                    <a:pt x="16" y="48"/>
                    <a:pt x="16" y="48"/>
                  </a:cubicBezTo>
                  <a:cubicBezTo>
                    <a:pt x="16" y="48"/>
                    <a:pt x="16" y="48"/>
                    <a:pt x="15" y="49"/>
                  </a:cubicBezTo>
                  <a:cubicBezTo>
                    <a:pt x="15" y="49"/>
                    <a:pt x="15" y="49"/>
                    <a:pt x="15" y="49"/>
                  </a:cubicBezTo>
                  <a:cubicBezTo>
                    <a:pt x="15" y="50"/>
                    <a:pt x="15" y="50"/>
                    <a:pt x="16" y="49"/>
                  </a:cubicBezTo>
                  <a:cubicBezTo>
                    <a:pt x="17" y="49"/>
                    <a:pt x="17" y="49"/>
                    <a:pt x="17" y="50"/>
                  </a:cubicBezTo>
                  <a:cubicBezTo>
                    <a:pt x="17" y="50"/>
                    <a:pt x="17" y="50"/>
                    <a:pt x="18" y="51"/>
                  </a:cubicBezTo>
                  <a:cubicBezTo>
                    <a:pt x="18" y="51"/>
                    <a:pt x="19" y="51"/>
                    <a:pt x="20" y="51"/>
                  </a:cubicBezTo>
                  <a:cubicBezTo>
                    <a:pt x="20" y="50"/>
                    <a:pt x="20" y="50"/>
                    <a:pt x="20" y="50"/>
                  </a:cubicBezTo>
                  <a:cubicBezTo>
                    <a:pt x="21" y="51"/>
                    <a:pt x="21" y="51"/>
                    <a:pt x="21" y="51"/>
                  </a:cubicBezTo>
                  <a:cubicBezTo>
                    <a:pt x="21" y="52"/>
                    <a:pt x="21" y="52"/>
                    <a:pt x="22" y="52"/>
                  </a:cubicBezTo>
                  <a:cubicBezTo>
                    <a:pt x="22" y="52"/>
                    <a:pt x="22" y="52"/>
                    <a:pt x="22" y="52"/>
                  </a:cubicBezTo>
                  <a:cubicBezTo>
                    <a:pt x="22" y="52"/>
                    <a:pt x="22" y="52"/>
                    <a:pt x="23" y="53"/>
                  </a:cubicBezTo>
                  <a:cubicBezTo>
                    <a:pt x="23" y="53"/>
                    <a:pt x="23" y="52"/>
                    <a:pt x="24" y="52"/>
                  </a:cubicBezTo>
                  <a:cubicBezTo>
                    <a:pt x="24" y="51"/>
                    <a:pt x="24" y="51"/>
                    <a:pt x="24" y="52"/>
                  </a:cubicBezTo>
                  <a:cubicBezTo>
                    <a:pt x="25" y="53"/>
                    <a:pt x="26" y="54"/>
                    <a:pt x="27" y="53"/>
                  </a:cubicBezTo>
                  <a:cubicBezTo>
                    <a:pt x="27" y="53"/>
                    <a:pt x="28" y="53"/>
                    <a:pt x="28" y="54"/>
                  </a:cubicBezTo>
                  <a:cubicBezTo>
                    <a:pt x="28" y="54"/>
                    <a:pt x="28" y="54"/>
                    <a:pt x="29" y="55"/>
                  </a:cubicBezTo>
                  <a:cubicBezTo>
                    <a:pt x="29" y="55"/>
                    <a:pt x="29" y="55"/>
                    <a:pt x="30" y="55"/>
                  </a:cubicBezTo>
                  <a:cubicBezTo>
                    <a:pt x="30" y="56"/>
                    <a:pt x="30" y="56"/>
                    <a:pt x="30" y="56"/>
                  </a:cubicBezTo>
                  <a:cubicBezTo>
                    <a:pt x="31" y="56"/>
                    <a:pt x="31" y="56"/>
                    <a:pt x="32" y="56"/>
                  </a:cubicBezTo>
                  <a:cubicBezTo>
                    <a:pt x="32" y="57"/>
                    <a:pt x="33" y="57"/>
                    <a:pt x="34" y="57"/>
                  </a:cubicBezTo>
                  <a:cubicBezTo>
                    <a:pt x="34" y="57"/>
                    <a:pt x="34" y="57"/>
                    <a:pt x="35" y="57"/>
                  </a:cubicBezTo>
                  <a:cubicBezTo>
                    <a:pt x="35" y="58"/>
                    <a:pt x="37" y="58"/>
                    <a:pt x="36" y="57"/>
                  </a:cubicBezTo>
                  <a:cubicBezTo>
                    <a:pt x="36" y="57"/>
                    <a:pt x="35" y="56"/>
                    <a:pt x="34" y="56"/>
                  </a:cubicBezTo>
                  <a:cubicBezTo>
                    <a:pt x="33" y="56"/>
                    <a:pt x="33" y="56"/>
                    <a:pt x="32" y="55"/>
                  </a:cubicBezTo>
                  <a:cubicBezTo>
                    <a:pt x="31" y="54"/>
                    <a:pt x="31" y="54"/>
                    <a:pt x="30" y="54"/>
                  </a:cubicBezTo>
                  <a:cubicBezTo>
                    <a:pt x="30" y="55"/>
                    <a:pt x="30" y="55"/>
                    <a:pt x="30" y="54"/>
                  </a:cubicBezTo>
                  <a:cubicBezTo>
                    <a:pt x="30" y="54"/>
                    <a:pt x="30" y="54"/>
                    <a:pt x="30" y="54"/>
                  </a:cubicBezTo>
                  <a:cubicBezTo>
                    <a:pt x="30" y="53"/>
                    <a:pt x="29" y="53"/>
                    <a:pt x="29" y="53"/>
                  </a:cubicBezTo>
                  <a:cubicBezTo>
                    <a:pt x="29" y="53"/>
                    <a:pt x="29" y="53"/>
                    <a:pt x="29" y="53"/>
                  </a:cubicBezTo>
                  <a:cubicBezTo>
                    <a:pt x="28" y="52"/>
                    <a:pt x="27" y="51"/>
                    <a:pt x="26" y="52"/>
                  </a:cubicBezTo>
                  <a:cubicBezTo>
                    <a:pt x="26" y="52"/>
                    <a:pt x="26" y="52"/>
                    <a:pt x="26" y="52"/>
                  </a:cubicBezTo>
                  <a:cubicBezTo>
                    <a:pt x="26" y="52"/>
                    <a:pt x="26" y="52"/>
                    <a:pt x="26" y="52"/>
                  </a:cubicBezTo>
                  <a:cubicBezTo>
                    <a:pt x="26" y="52"/>
                    <a:pt x="26" y="52"/>
                    <a:pt x="25" y="52"/>
                  </a:cubicBezTo>
                  <a:cubicBezTo>
                    <a:pt x="25" y="51"/>
                    <a:pt x="25" y="50"/>
                    <a:pt x="24" y="50"/>
                  </a:cubicBezTo>
                  <a:cubicBezTo>
                    <a:pt x="24" y="50"/>
                    <a:pt x="24" y="50"/>
                    <a:pt x="24" y="50"/>
                  </a:cubicBezTo>
                  <a:cubicBezTo>
                    <a:pt x="23" y="51"/>
                    <a:pt x="23" y="51"/>
                    <a:pt x="23" y="51"/>
                  </a:cubicBezTo>
                  <a:cubicBezTo>
                    <a:pt x="23" y="50"/>
                    <a:pt x="23" y="50"/>
                    <a:pt x="23" y="50"/>
                  </a:cubicBezTo>
                  <a:cubicBezTo>
                    <a:pt x="23" y="50"/>
                    <a:pt x="23" y="49"/>
                    <a:pt x="23" y="49"/>
                  </a:cubicBezTo>
                  <a:cubicBezTo>
                    <a:pt x="23" y="49"/>
                    <a:pt x="22" y="49"/>
                    <a:pt x="22" y="50"/>
                  </a:cubicBezTo>
                  <a:cubicBezTo>
                    <a:pt x="22" y="50"/>
                    <a:pt x="22" y="51"/>
                    <a:pt x="22" y="51"/>
                  </a:cubicBezTo>
                  <a:cubicBezTo>
                    <a:pt x="21" y="51"/>
                    <a:pt x="21" y="50"/>
                    <a:pt x="21" y="49"/>
                  </a:cubicBezTo>
                  <a:cubicBezTo>
                    <a:pt x="21" y="48"/>
                    <a:pt x="21" y="48"/>
                    <a:pt x="20" y="48"/>
                  </a:cubicBezTo>
                  <a:close/>
                  <a:moveTo>
                    <a:pt x="19" y="55"/>
                  </a:moveTo>
                  <a:cubicBezTo>
                    <a:pt x="19" y="55"/>
                    <a:pt x="19" y="55"/>
                    <a:pt x="19" y="55"/>
                  </a:cubicBezTo>
                  <a:cubicBezTo>
                    <a:pt x="19" y="55"/>
                    <a:pt x="19" y="55"/>
                    <a:pt x="19" y="56"/>
                  </a:cubicBezTo>
                  <a:cubicBezTo>
                    <a:pt x="19" y="57"/>
                    <a:pt x="19" y="57"/>
                    <a:pt x="19" y="56"/>
                  </a:cubicBezTo>
                  <a:cubicBezTo>
                    <a:pt x="18" y="55"/>
                    <a:pt x="18" y="55"/>
                    <a:pt x="18" y="55"/>
                  </a:cubicBezTo>
                  <a:cubicBezTo>
                    <a:pt x="17" y="56"/>
                    <a:pt x="17" y="56"/>
                    <a:pt x="17" y="55"/>
                  </a:cubicBezTo>
                  <a:cubicBezTo>
                    <a:pt x="17" y="54"/>
                    <a:pt x="16" y="54"/>
                    <a:pt x="16" y="55"/>
                  </a:cubicBezTo>
                  <a:cubicBezTo>
                    <a:pt x="15" y="55"/>
                    <a:pt x="15" y="55"/>
                    <a:pt x="15" y="55"/>
                  </a:cubicBezTo>
                  <a:cubicBezTo>
                    <a:pt x="15" y="54"/>
                    <a:pt x="14" y="54"/>
                    <a:pt x="13" y="54"/>
                  </a:cubicBezTo>
                  <a:cubicBezTo>
                    <a:pt x="13" y="54"/>
                    <a:pt x="13" y="55"/>
                    <a:pt x="13" y="56"/>
                  </a:cubicBezTo>
                  <a:cubicBezTo>
                    <a:pt x="13" y="56"/>
                    <a:pt x="13" y="56"/>
                    <a:pt x="13" y="56"/>
                  </a:cubicBezTo>
                  <a:cubicBezTo>
                    <a:pt x="13" y="56"/>
                    <a:pt x="14" y="56"/>
                    <a:pt x="14" y="55"/>
                  </a:cubicBezTo>
                  <a:cubicBezTo>
                    <a:pt x="14" y="55"/>
                    <a:pt x="14" y="55"/>
                    <a:pt x="14" y="55"/>
                  </a:cubicBezTo>
                  <a:cubicBezTo>
                    <a:pt x="14" y="56"/>
                    <a:pt x="14" y="56"/>
                    <a:pt x="14" y="56"/>
                  </a:cubicBezTo>
                  <a:cubicBezTo>
                    <a:pt x="14" y="56"/>
                    <a:pt x="15" y="57"/>
                    <a:pt x="16" y="56"/>
                  </a:cubicBezTo>
                  <a:cubicBezTo>
                    <a:pt x="16" y="56"/>
                    <a:pt x="16" y="56"/>
                    <a:pt x="16" y="57"/>
                  </a:cubicBezTo>
                  <a:cubicBezTo>
                    <a:pt x="16" y="57"/>
                    <a:pt x="17" y="57"/>
                    <a:pt x="17" y="57"/>
                  </a:cubicBezTo>
                  <a:cubicBezTo>
                    <a:pt x="18" y="57"/>
                    <a:pt x="18" y="57"/>
                    <a:pt x="18" y="57"/>
                  </a:cubicBezTo>
                  <a:cubicBezTo>
                    <a:pt x="18" y="58"/>
                    <a:pt x="19" y="58"/>
                    <a:pt x="19" y="58"/>
                  </a:cubicBezTo>
                  <a:cubicBezTo>
                    <a:pt x="19" y="58"/>
                    <a:pt x="19" y="59"/>
                    <a:pt x="19" y="59"/>
                  </a:cubicBezTo>
                  <a:cubicBezTo>
                    <a:pt x="19" y="59"/>
                    <a:pt x="20" y="59"/>
                    <a:pt x="20" y="59"/>
                  </a:cubicBezTo>
                  <a:cubicBezTo>
                    <a:pt x="20" y="59"/>
                    <a:pt x="20" y="59"/>
                    <a:pt x="20" y="59"/>
                  </a:cubicBezTo>
                  <a:cubicBezTo>
                    <a:pt x="21" y="58"/>
                    <a:pt x="21" y="58"/>
                    <a:pt x="21" y="59"/>
                  </a:cubicBezTo>
                  <a:cubicBezTo>
                    <a:pt x="21" y="60"/>
                    <a:pt x="22" y="60"/>
                    <a:pt x="22" y="59"/>
                  </a:cubicBezTo>
                  <a:cubicBezTo>
                    <a:pt x="22" y="58"/>
                    <a:pt x="23" y="58"/>
                    <a:pt x="23" y="58"/>
                  </a:cubicBezTo>
                  <a:cubicBezTo>
                    <a:pt x="23" y="58"/>
                    <a:pt x="23" y="58"/>
                    <a:pt x="24" y="59"/>
                  </a:cubicBezTo>
                  <a:cubicBezTo>
                    <a:pt x="24" y="59"/>
                    <a:pt x="24" y="60"/>
                    <a:pt x="25" y="60"/>
                  </a:cubicBezTo>
                  <a:cubicBezTo>
                    <a:pt x="26" y="61"/>
                    <a:pt x="26" y="61"/>
                    <a:pt x="26" y="61"/>
                  </a:cubicBezTo>
                  <a:cubicBezTo>
                    <a:pt x="26" y="60"/>
                    <a:pt x="26" y="60"/>
                    <a:pt x="27" y="60"/>
                  </a:cubicBezTo>
                  <a:cubicBezTo>
                    <a:pt x="27" y="60"/>
                    <a:pt x="27" y="60"/>
                    <a:pt x="28" y="60"/>
                  </a:cubicBezTo>
                  <a:cubicBezTo>
                    <a:pt x="28" y="60"/>
                    <a:pt x="29" y="61"/>
                    <a:pt x="29" y="61"/>
                  </a:cubicBezTo>
                  <a:cubicBezTo>
                    <a:pt x="30" y="61"/>
                    <a:pt x="31" y="61"/>
                    <a:pt x="31" y="61"/>
                  </a:cubicBezTo>
                  <a:cubicBezTo>
                    <a:pt x="31" y="61"/>
                    <a:pt x="31" y="61"/>
                    <a:pt x="31" y="61"/>
                  </a:cubicBezTo>
                  <a:cubicBezTo>
                    <a:pt x="31" y="60"/>
                    <a:pt x="31" y="60"/>
                    <a:pt x="30" y="60"/>
                  </a:cubicBezTo>
                  <a:cubicBezTo>
                    <a:pt x="29" y="59"/>
                    <a:pt x="29" y="59"/>
                    <a:pt x="28" y="59"/>
                  </a:cubicBezTo>
                  <a:cubicBezTo>
                    <a:pt x="27" y="58"/>
                    <a:pt x="26" y="58"/>
                    <a:pt x="26" y="59"/>
                  </a:cubicBezTo>
                  <a:cubicBezTo>
                    <a:pt x="26" y="59"/>
                    <a:pt x="26" y="59"/>
                    <a:pt x="26" y="59"/>
                  </a:cubicBezTo>
                  <a:cubicBezTo>
                    <a:pt x="26" y="59"/>
                    <a:pt x="26" y="59"/>
                    <a:pt x="26" y="59"/>
                  </a:cubicBezTo>
                  <a:cubicBezTo>
                    <a:pt x="26" y="59"/>
                    <a:pt x="26" y="58"/>
                    <a:pt x="26" y="58"/>
                  </a:cubicBezTo>
                  <a:cubicBezTo>
                    <a:pt x="25" y="57"/>
                    <a:pt x="25" y="57"/>
                    <a:pt x="25" y="57"/>
                  </a:cubicBezTo>
                  <a:cubicBezTo>
                    <a:pt x="24" y="58"/>
                    <a:pt x="24" y="58"/>
                    <a:pt x="25" y="58"/>
                  </a:cubicBezTo>
                  <a:cubicBezTo>
                    <a:pt x="25" y="59"/>
                    <a:pt x="25" y="59"/>
                    <a:pt x="24" y="58"/>
                  </a:cubicBezTo>
                  <a:cubicBezTo>
                    <a:pt x="24" y="58"/>
                    <a:pt x="24" y="58"/>
                    <a:pt x="24" y="58"/>
                  </a:cubicBezTo>
                  <a:cubicBezTo>
                    <a:pt x="24" y="58"/>
                    <a:pt x="24" y="58"/>
                    <a:pt x="24" y="57"/>
                  </a:cubicBezTo>
                  <a:cubicBezTo>
                    <a:pt x="24" y="57"/>
                    <a:pt x="23" y="56"/>
                    <a:pt x="22" y="56"/>
                  </a:cubicBezTo>
                  <a:cubicBezTo>
                    <a:pt x="22" y="56"/>
                    <a:pt x="22" y="56"/>
                    <a:pt x="22" y="57"/>
                  </a:cubicBezTo>
                  <a:cubicBezTo>
                    <a:pt x="22" y="58"/>
                    <a:pt x="22" y="58"/>
                    <a:pt x="21" y="57"/>
                  </a:cubicBezTo>
                  <a:cubicBezTo>
                    <a:pt x="21" y="57"/>
                    <a:pt x="21" y="57"/>
                    <a:pt x="20" y="56"/>
                  </a:cubicBezTo>
                  <a:cubicBezTo>
                    <a:pt x="20" y="56"/>
                    <a:pt x="20" y="56"/>
                    <a:pt x="20" y="56"/>
                  </a:cubicBezTo>
                  <a:cubicBezTo>
                    <a:pt x="20" y="55"/>
                    <a:pt x="20" y="55"/>
                    <a:pt x="19" y="55"/>
                  </a:cubicBezTo>
                  <a:close/>
                  <a:moveTo>
                    <a:pt x="39" y="67"/>
                  </a:moveTo>
                  <a:cubicBezTo>
                    <a:pt x="39" y="67"/>
                    <a:pt x="39" y="67"/>
                    <a:pt x="39" y="67"/>
                  </a:cubicBezTo>
                  <a:cubicBezTo>
                    <a:pt x="39" y="67"/>
                    <a:pt x="39" y="68"/>
                    <a:pt x="39" y="68"/>
                  </a:cubicBezTo>
                  <a:cubicBezTo>
                    <a:pt x="37" y="69"/>
                    <a:pt x="28" y="77"/>
                    <a:pt x="24" y="75"/>
                  </a:cubicBezTo>
                  <a:cubicBezTo>
                    <a:pt x="24" y="74"/>
                    <a:pt x="24" y="74"/>
                    <a:pt x="25" y="73"/>
                  </a:cubicBezTo>
                  <a:cubicBezTo>
                    <a:pt x="25" y="73"/>
                    <a:pt x="25" y="72"/>
                    <a:pt x="25" y="71"/>
                  </a:cubicBezTo>
                  <a:cubicBezTo>
                    <a:pt x="25" y="70"/>
                    <a:pt x="25" y="69"/>
                    <a:pt x="25" y="69"/>
                  </a:cubicBezTo>
                  <a:cubicBezTo>
                    <a:pt x="26" y="68"/>
                    <a:pt x="26" y="68"/>
                    <a:pt x="26" y="67"/>
                  </a:cubicBezTo>
                  <a:cubicBezTo>
                    <a:pt x="26" y="67"/>
                    <a:pt x="27" y="65"/>
                    <a:pt x="28" y="65"/>
                  </a:cubicBezTo>
                  <a:cubicBezTo>
                    <a:pt x="28" y="65"/>
                    <a:pt x="28" y="64"/>
                    <a:pt x="29" y="64"/>
                  </a:cubicBezTo>
                  <a:cubicBezTo>
                    <a:pt x="30" y="64"/>
                    <a:pt x="30" y="64"/>
                    <a:pt x="32" y="65"/>
                  </a:cubicBezTo>
                  <a:cubicBezTo>
                    <a:pt x="33" y="65"/>
                    <a:pt x="34" y="66"/>
                    <a:pt x="35" y="66"/>
                  </a:cubicBezTo>
                  <a:cubicBezTo>
                    <a:pt x="35" y="66"/>
                    <a:pt x="36" y="66"/>
                    <a:pt x="36" y="66"/>
                  </a:cubicBezTo>
                  <a:cubicBezTo>
                    <a:pt x="36" y="66"/>
                    <a:pt x="37" y="66"/>
                    <a:pt x="37" y="66"/>
                  </a:cubicBezTo>
                  <a:cubicBezTo>
                    <a:pt x="37" y="66"/>
                    <a:pt x="38" y="66"/>
                    <a:pt x="38" y="66"/>
                  </a:cubicBezTo>
                  <a:cubicBezTo>
                    <a:pt x="38" y="66"/>
                    <a:pt x="39" y="66"/>
                    <a:pt x="39" y="66"/>
                  </a:cubicBezTo>
                  <a:cubicBezTo>
                    <a:pt x="39" y="66"/>
                    <a:pt x="39" y="67"/>
                    <a:pt x="39" y="67"/>
                  </a:cubicBezTo>
                  <a:close/>
                  <a:moveTo>
                    <a:pt x="11" y="61"/>
                  </a:moveTo>
                  <a:cubicBezTo>
                    <a:pt x="11" y="60"/>
                    <a:pt x="11" y="61"/>
                    <a:pt x="10" y="61"/>
                  </a:cubicBezTo>
                  <a:cubicBezTo>
                    <a:pt x="10" y="62"/>
                    <a:pt x="9" y="63"/>
                    <a:pt x="9" y="63"/>
                  </a:cubicBezTo>
                  <a:cubicBezTo>
                    <a:pt x="9" y="63"/>
                    <a:pt x="9" y="62"/>
                    <a:pt x="9" y="62"/>
                  </a:cubicBezTo>
                  <a:cubicBezTo>
                    <a:pt x="9" y="61"/>
                    <a:pt x="9" y="61"/>
                    <a:pt x="9" y="61"/>
                  </a:cubicBezTo>
                  <a:cubicBezTo>
                    <a:pt x="9" y="61"/>
                    <a:pt x="8" y="62"/>
                    <a:pt x="8" y="62"/>
                  </a:cubicBezTo>
                  <a:cubicBezTo>
                    <a:pt x="8" y="63"/>
                    <a:pt x="8" y="64"/>
                    <a:pt x="8" y="64"/>
                  </a:cubicBezTo>
                  <a:cubicBezTo>
                    <a:pt x="8" y="64"/>
                    <a:pt x="8" y="64"/>
                    <a:pt x="8" y="64"/>
                  </a:cubicBezTo>
                  <a:cubicBezTo>
                    <a:pt x="9" y="65"/>
                    <a:pt x="9" y="65"/>
                    <a:pt x="10" y="64"/>
                  </a:cubicBezTo>
                  <a:cubicBezTo>
                    <a:pt x="11" y="63"/>
                    <a:pt x="11" y="63"/>
                    <a:pt x="11" y="63"/>
                  </a:cubicBezTo>
                  <a:cubicBezTo>
                    <a:pt x="11" y="63"/>
                    <a:pt x="11" y="64"/>
                    <a:pt x="12" y="64"/>
                  </a:cubicBezTo>
                  <a:cubicBezTo>
                    <a:pt x="12" y="65"/>
                    <a:pt x="13" y="64"/>
                    <a:pt x="14" y="64"/>
                  </a:cubicBezTo>
                  <a:cubicBezTo>
                    <a:pt x="15" y="64"/>
                    <a:pt x="15" y="64"/>
                    <a:pt x="16" y="64"/>
                  </a:cubicBezTo>
                  <a:cubicBezTo>
                    <a:pt x="17" y="65"/>
                    <a:pt x="17" y="65"/>
                    <a:pt x="17" y="65"/>
                  </a:cubicBezTo>
                  <a:cubicBezTo>
                    <a:pt x="17" y="66"/>
                    <a:pt x="17" y="66"/>
                    <a:pt x="17" y="66"/>
                  </a:cubicBezTo>
                  <a:cubicBezTo>
                    <a:pt x="17" y="67"/>
                    <a:pt x="17" y="67"/>
                    <a:pt x="18" y="67"/>
                  </a:cubicBezTo>
                  <a:cubicBezTo>
                    <a:pt x="18" y="67"/>
                    <a:pt x="18" y="67"/>
                    <a:pt x="18" y="67"/>
                  </a:cubicBezTo>
                  <a:cubicBezTo>
                    <a:pt x="18" y="67"/>
                    <a:pt x="19" y="67"/>
                    <a:pt x="19" y="67"/>
                  </a:cubicBezTo>
                  <a:cubicBezTo>
                    <a:pt x="20" y="67"/>
                    <a:pt x="20" y="68"/>
                    <a:pt x="20" y="68"/>
                  </a:cubicBezTo>
                  <a:cubicBezTo>
                    <a:pt x="20" y="69"/>
                    <a:pt x="21" y="69"/>
                    <a:pt x="21" y="69"/>
                  </a:cubicBezTo>
                  <a:cubicBezTo>
                    <a:pt x="22" y="69"/>
                    <a:pt x="22" y="69"/>
                    <a:pt x="22" y="69"/>
                  </a:cubicBezTo>
                  <a:cubicBezTo>
                    <a:pt x="22" y="69"/>
                    <a:pt x="22" y="69"/>
                    <a:pt x="22" y="69"/>
                  </a:cubicBezTo>
                  <a:cubicBezTo>
                    <a:pt x="22" y="69"/>
                    <a:pt x="22" y="69"/>
                    <a:pt x="22" y="68"/>
                  </a:cubicBezTo>
                  <a:cubicBezTo>
                    <a:pt x="22" y="68"/>
                    <a:pt x="22" y="67"/>
                    <a:pt x="21" y="67"/>
                  </a:cubicBezTo>
                  <a:cubicBezTo>
                    <a:pt x="20" y="67"/>
                    <a:pt x="20" y="67"/>
                    <a:pt x="20" y="67"/>
                  </a:cubicBezTo>
                  <a:cubicBezTo>
                    <a:pt x="21" y="66"/>
                    <a:pt x="20" y="66"/>
                    <a:pt x="20" y="65"/>
                  </a:cubicBezTo>
                  <a:cubicBezTo>
                    <a:pt x="20" y="65"/>
                    <a:pt x="20" y="65"/>
                    <a:pt x="19" y="65"/>
                  </a:cubicBezTo>
                  <a:cubicBezTo>
                    <a:pt x="19" y="66"/>
                    <a:pt x="19" y="66"/>
                    <a:pt x="19" y="65"/>
                  </a:cubicBezTo>
                  <a:cubicBezTo>
                    <a:pt x="18" y="65"/>
                    <a:pt x="18" y="65"/>
                    <a:pt x="18" y="64"/>
                  </a:cubicBezTo>
                  <a:cubicBezTo>
                    <a:pt x="18" y="64"/>
                    <a:pt x="18" y="63"/>
                    <a:pt x="17" y="63"/>
                  </a:cubicBezTo>
                  <a:cubicBezTo>
                    <a:pt x="17" y="64"/>
                    <a:pt x="17" y="64"/>
                    <a:pt x="17" y="64"/>
                  </a:cubicBezTo>
                  <a:cubicBezTo>
                    <a:pt x="16" y="64"/>
                    <a:pt x="16" y="64"/>
                    <a:pt x="16" y="64"/>
                  </a:cubicBezTo>
                  <a:cubicBezTo>
                    <a:pt x="16" y="63"/>
                    <a:pt x="16" y="63"/>
                    <a:pt x="16" y="63"/>
                  </a:cubicBezTo>
                  <a:cubicBezTo>
                    <a:pt x="15" y="63"/>
                    <a:pt x="15" y="63"/>
                    <a:pt x="15" y="62"/>
                  </a:cubicBezTo>
                  <a:cubicBezTo>
                    <a:pt x="14" y="62"/>
                    <a:pt x="13" y="62"/>
                    <a:pt x="13" y="62"/>
                  </a:cubicBezTo>
                  <a:cubicBezTo>
                    <a:pt x="13" y="63"/>
                    <a:pt x="13" y="63"/>
                    <a:pt x="13" y="63"/>
                  </a:cubicBezTo>
                  <a:cubicBezTo>
                    <a:pt x="12" y="64"/>
                    <a:pt x="12" y="63"/>
                    <a:pt x="12" y="62"/>
                  </a:cubicBezTo>
                  <a:cubicBezTo>
                    <a:pt x="12" y="61"/>
                    <a:pt x="11" y="61"/>
                    <a:pt x="11" y="61"/>
                  </a:cubicBezTo>
                  <a:cubicBezTo>
                    <a:pt x="11" y="61"/>
                    <a:pt x="11" y="61"/>
                    <a:pt x="11" y="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6" name="Freeform 433"/>
            <p:cNvSpPr>
              <a:spLocks noEditPoints="1"/>
            </p:cNvSpPr>
            <p:nvPr/>
          </p:nvSpPr>
          <p:spPr bwMode="auto">
            <a:xfrm>
              <a:off x="2964" y="3738"/>
              <a:ext cx="222" cy="159"/>
            </a:xfrm>
            <a:custGeom>
              <a:avLst/>
              <a:gdLst>
                <a:gd name="T0" fmla="*/ 44 w 176"/>
                <a:gd name="T1" fmla="*/ 104 h 126"/>
                <a:gd name="T2" fmla="*/ 52 w 176"/>
                <a:gd name="T3" fmla="*/ 95 h 126"/>
                <a:gd name="T4" fmla="*/ 60 w 176"/>
                <a:gd name="T5" fmla="*/ 89 h 126"/>
                <a:gd name="T6" fmla="*/ 67 w 176"/>
                <a:gd name="T7" fmla="*/ 83 h 126"/>
                <a:gd name="T8" fmla="*/ 80 w 176"/>
                <a:gd name="T9" fmla="*/ 72 h 126"/>
                <a:gd name="T10" fmla="*/ 94 w 176"/>
                <a:gd name="T11" fmla="*/ 59 h 126"/>
                <a:gd name="T12" fmla="*/ 103 w 176"/>
                <a:gd name="T13" fmla="*/ 50 h 126"/>
                <a:gd name="T14" fmla="*/ 112 w 176"/>
                <a:gd name="T15" fmla="*/ 43 h 126"/>
                <a:gd name="T16" fmla="*/ 124 w 176"/>
                <a:gd name="T17" fmla="*/ 34 h 126"/>
                <a:gd name="T18" fmla="*/ 98 w 176"/>
                <a:gd name="T19" fmla="*/ 36 h 126"/>
                <a:gd name="T20" fmla="*/ 60 w 176"/>
                <a:gd name="T21" fmla="*/ 42 h 126"/>
                <a:gd name="T22" fmla="*/ 39 w 176"/>
                <a:gd name="T23" fmla="*/ 46 h 126"/>
                <a:gd name="T24" fmla="*/ 12 w 176"/>
                <a:gd name="T25" fmla="*/ 47 h 126"/>
                <a:gd name="T26" fmla="*/ 17 w 176"/>
                <a:gd name="T27" fmla="*/ 36 h 126"/>
                <a:gd name="T28" fmla="*/ 33 w 176"/>
                <a:gd name="T29" fmla="*/ 33 h 126"/>
                <a:gd name="T30" fmla="*/ 51 w 176"/>
                <a:gd name="T31" fmla="*/ 31 h 126"/>
                <a:gd name="T32" fmla="*/ 65 w 176"/>
                <a:gd name="T33" fmla="*/ 29 h 126"/>
                <a:gd name="T34" fmla="*/ 83 w 176"/>
                <a:gd name="T35" fmla="*/ 26 h 126"/>
                <a:gd name="T36" fmla="*/ 97 w 176"/>
                <a:gd name="T37" fmla="*/ 25 h 126"/>
                <a:gd name="T38" fmla="*/ 116 w 176"/>
                <a:gd name="T39" fmla="*/ 23 h 126"/>
                <a:gd name="T40" fmla="*/ 127 w 176"/>
                <a:gd name="T41" fmla="*/ 7 h 126"/>
                <a:gd name="T42" fmla="*/ 167 w 176"/>
                <a:gd name="T43" fmla="*/ 4 h 126"/>
                <a:gd name="T44" fmla="*/ 172 w 176"/>
                <a:gd name="T45" fmla="*/ 18 h 126"/>
                <a:gd name="T46" fmla="*/ 164 w 176"/>
                <a:gd name="T47" fmla="*/ 38 h 126"/>
                <a:gd name="T48" fmla="*/ 158 w 176"/>
                <a:gd name="T49" fmla="*/ 47 h 126"/>
                <a:gd name="T50" fmla="*/ 130 w 176"/>
                <a:gd name="T51" fmla="*/ 43 h 126"/>
                <a:gd name="T52" fmla="*/ 108 w 176"/>
                <a:gd name="T53" fmla="*/ 61 h 126"/>
                <a:gd name="T54" fmla="*/ 89 w 176"/>
                <a:gd name="T55" fmla="*/ 79 h 126"/>
                <a:gd name="T56" fmla="*/ 78 w 176"/>
                <a:gd name="T57" fmla="*/ 89 h 126"/>
                <a:gd name="T58" fmla="*/ 70 w 176"/>
                <a:gd name="T59" fmla="*/ 98 h 126"/>
                <a:gd name="T60" fmla="*/ 62 w 176"/>
                <a:gd name="T61" fmla="*/ 108 h 126"/>
                <a:gd name="T62" fmla="*/ 44 w 176"/>
                <a:gd name="T63" fmla="*/ 125 h 126"/>
                <a:gd name="T64" fmla="*/ 20 w 176"/>
                <a:gd name="T65" fmla="*/ 44 h 126"/>
                <a:gd name="T66" fmla="*/ 48 w 176"/>
                <a:gd name="T67" fmla="*/ 41 h 126"/>
                <a:gd name="T68" fmla="*/ 98 w 176"/>
                <a:gd name="T69" fmla="*/ 32 h 126"/>
                <a:gd name="T70" fmla="*/ 131 w 176"/>
                <a:gd name="T71" fmla="*/ 32 h 126"/>
                <a:gd name="T72" fmla="*/ 106 w 176"/>
                <a:gd name="T73" fmla="*/ 53 h 126"/>
                <a:gd name="T74" fmla="*/ 82 w 176"/>
                <a:gd name="T75" fmla="*/ 74 h 126"/>
                <a:gd name="T76" fmla="*/ 55 w 176"/>
                <a:gd name="T77" fmla="*/ 98 h 126"/>
                <a:gd name="T78" fmla="*/ 53 w 176"/>
                <a:gd name="T79" fmla="*/ 109 h 126"/>
                <a:gd name="T80" fmla="*/ 71 w 176"/>
                <a:gd name="T81" fmla="*/ 91 h 126"/>
                <a:gd name="T82" fmla="*/ 92 w 176"/>
                <a:gd name="T83" fmla="*/ 72 h 126"/>
                <a:gd name="T84" fmla="*/ 117 w 176"/>
                <a:gd name="T85" fmla="*/ 49 h 126"/>
                <a:gd name="T86" fmla="*/ 136 w 176"/>
                <a:gd name="T87" fmla="*/ 33 h 126"/>
                <a:gd name="T88" fmla="*/ 121 w 176"/>
                <a:gd name="T89" fmla="*/ 26 h 126"/>
                <a:gd name="T90" fmla="*/ 98 w 176"/>
                <a:gd name="T91" fmla="*/ 29 h 126"/>
                <a:gd name="T92" fmla="*/ 81 w 176"/>
                <a:gd name="T93" fmla="*/ 31 h 126"/>
                <a:gd name="T94" fmla="*/ 61 w 176"/>
                <a:gd name="T95" fmla="*/ 33 h 126"/>
                <a:gd name="T96" fmla="*/ 46 w 176"/>
                <a:gd name="T97" fmla="*/ 35 h 126"/>
                <a:gd name="T98" fmla="*/ 31 w 176"/>
                <a:gd name="T99" fmla="*/ 38 h 126"/>
                <a:gd name="T100" fmla="*/ 12 w 176"/>
                <a:gd name="T101" fmla="*/ 43 h 126"/>
                <a:gd name="T102" fmla="*/ 161 w 176"/>
                <a:gd name="T103" fmla="*/ 32 h 126"/>
                <a:gd name="T104" fmla="*/ 138 w 176"/>
                <a:gd name="T105" fmla="*/ 36 h 126"/>
                <a:gd name="T106" fmla="*/ 137 w 176"/>
                <a:gd name="T107" fmla="*/ 19 h 126"/>
                <a:gd name="T108" fmla="*/ 126 w 176"/>
                <a:gd name="T109" fmla="*/ 12 h 126"/>
                <a:gd name="T110" fmla="*/ 148 w 176"/>
                <a:gd name="T111" fmla="*/ 26 h 126"/>
                <a:gd name="T112" fmla="*/ 152 w 176"/>
                <a:gd name="T113" fmla="*/ 17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76" h="126">
                  <a:moveTo>
                    <a:pt x="36" y="121"/>
                  </a:moveTo>
                  <a:cubicBezTo>
                    <a:pt x="36" y="119"/>
                    <a:pt x="37" y="119"/>
                    <a:pt x="39" y="117"/>
                  </a:cubicBezTo>
                  <a:cubicBezTo>
                    <a:pt x="42" y="115"/>
                    <a:pt x="46" y="111"/>
                    <a:pt x="47" y="110"/>
                  </a:cubicBezTo>
                  <a:cubicBezTo>
                    <a:pt x="47" y="109"/>
                    <a:pt x="47" y="109"/>
                    <a:pt x="46" y="108"/>
                  </a:cubicBezTo>
                  <a:cubicBezTo>
                    <a:pt x="44" y="107"/>
                    <a:pt x="44" y="106"/>
                    <a:pt x="44" y="104"/>
                  </a:cubicBezTo>
                  <a:cubicBezTo>
                    <a:pt x="44" y="103"/>
                    <a:pt x="45" y="102"/>
                    <a:pt x="46" y="102"/>
                  </a:cubicBezTo>
                  <a:cubicBezTo>
                    <a:pt x="46" y="102"/>
                    <a:pt x="47" y="101"/>
                    <a:pt x="47" y="101"/>
                  </a:cubicBezTo>
                  <a:cubicBezTo>
                    <a:pt x="47" y="101"/>
                    <a:pt x="47" y="100"/>
                    <a:pt x="48" y="99"/>
                  </a:cubicBezTo>
                  <a:cubicBezTo>
                    <a:pt x="50" y="99"/>
                    <a:pt x="50" y="98"/>
                    <a:pt x="50" y="97"/>
                  </a:cubicBezTo>
                  <a:cubicBezTo>
                    <a:pt x="51" y="96"/>
                    <a:pt x="51" y="96"/>
                    <a:pt x="52" y="95"/>
                  </a:cubicBezTo>
                  <a:cubicBezTo>
                    <a:pt x="53" y="95"/>
                    <a:pt x="54" y="94"/>
                    <a:pt x="55" y="93"/>
                  </a:cubicBezTo>
                  <a:cubicBezTo>
                    <a:pt x="55" y="92"/>
                    <a:pt x="56" y="92"/>
                    <a:pt x="57" y="92"/>
                  </a:cubicBezTo>
                  <a:cubicBezTo>
                    <a:pt x="58" y="91"/>
                    <a:pt x="58" y="91"/>
                    <a:pt x="58" y="91"/>
                  </a:cubicBezTo>
                  <a:cubicBezTo>
                    <a:pt x="58" y="90"/>
                    <a:pt x="59" y="90"/>
                    <a:pt x="59" y="90"/>
                  </a:cubicBezTo>
                  <a:cubicBezTo>
                    <a:pt x="60" y="90"/>
                    <a:pt x="60" y="89"/>
                    <a:pt x="60" y="89"/>
                  </a:cubicBezTo>
                  <a:cubicBezTo>
                    <a:pt x="60" y="89"/>
                    <a:pt x="61" y="88"/>
                    <a:pt x="61" y="88"/>
                  </a:cubicBezTo>
                  <a:cubicBezTo>
                    <a:pt x="62" y="88"/>
                    <a:pt x="62" y="87"/>
                    <a:pt x="62" y="87"/>
                  </a:cubicBezTo>
                  <a:cubicBezTo>
                    <a:pt x="62" y="87"/>
                    <a:pt x="62" y="86"/>
                    <a:pt x="63" y="86"/>
                  </a:cubicBezTo>
                  <a:cubicBezTo>
                    <a:pt x="63" y="86"/>
                    <a:pt x="64" y="86"/>
                    <a:pt x="64" y="86"/>
                  </a:cubicBezTo>
                  <a:cubicBezTo>
                    <a:pt x="64" y="85"/>
                    <a:pt x="66" y="84"/>
                    <a:pt x="67" y="83"/>
                  </a:cubicBezTo>
                  <a:cubicBezTo>
                    <a:pt x="69" y="82"/>
                    <a:pt x="70" y="80"/>
                    <a:pt x="70" y="80"/>
                  </a:cubicBezTo>
                  <a:cubicBezTo>
                    <a:pt x="71" y="79"/>
                    <a:pt x="71" y="79"/>
                    <a:pt x="72" y="78"/>
                  </a:cubicBezTo>
                  <a:cubicBezTo>
                    <a:pt x="74" y="78"/>
                    <a:pt x="74" y="77"/>
                    <a:pt x="74" y="77"/>
                  </a:cubicBezTo>
                  <a:cubicBezTo>
                    <a:pt x="74" y="77"/>
                    <a:pt x="74" y="76"/>
                    <a:pt x="75" y="76"/>
                  </a:cubicBezTo>
                  <a:cubicBezTo>
                    <a:pt x="76" y="75"/>
                    <a:pt x="78" y="74"/>
                    <a:pt x="80" y="72"/>
                  </a:cubicBezTo>
                  <a:cubicBezTo>
                    <a:pt x="81" y="71"/>
                    <a:pt x="82" y="69"/>
                    <a:pt x="82" y="69"/>
                  </a:cubicBezTo>
                  <a:cubicBezTo>
                    <a:pt x="83" y="69"/>
                    <a:pt x="83" y="68"/>
                    <a:pt x="84" y="68"/>
                  </a:cubicBezTo>
                  <a:cubicBezTo>
                    <a:pt x="84" y="67"/>
                    <a:pt x="86" y="66"/>
                    <a:pt x="87" y="65"/>
                  </a:cubicBezTo>
                  <a:cubicBezTo>
                    <a:pt x="88" y="64"/>
                    <a:pt x="90" y="62"/>
                    <a:pt x="91" y="61"/>
                  </a:cubicBezTo>
                  <a:cubicBezTo>
                    <a:pt x="92" y="60"/>
                    <a:pt x="93" y="59"/>
                    <a:pt x="94" y="59"/>
                  </a:cubicBezTo>
                  <a:cubicBezTo>
                    <a:pt x="94" y="59"/>
                    <a:pt x="95" y="58"/>
                    <a:pt x="95" y="58"/>
                  </a:cubicBezTo>
                  <a:cubicBezTo>
                    <a:pt x="96" y="57"/>
                    <a:pt x="96" y="57"/>
                    <a:pt x="97" y="57"/>
                  </a:cubicBezTo>
                  <a:cubicBezTo>
                    <a:pt x="97" y="57"/>
                    <a:pt x="98" y="56"/>
                    <a:pt x="99" y="54"/>
                  </a:cubicBezTo>
                  <a:cubicBezTo>
                    <a:pt x="100" y="53"/>
                    <a:pt x="101" y="52"/>
                    <a:pt x="102" y="51"/>
                  </a:cubicBezTo>
                  <a:cubicBezTo>
                    <a:pt x="102" y="51"/>
                    <a:pt x="103" y="50"/>
                    <a:pt x="103" y="50"/>
                  </a:cubicBezTo>
                  <a:cubicBezTo>
                    <a:pt x="104" y="49"/>
                    <a:pt x="104" y="48"/>
                    <a:pt x="105" y="48"/>
                  </a:cubicBezTo>
                  <a:cubicBezTo>
                    <a:pt x="105" y="48"/>
                    <a:pt x="106" y="47"/>
                    <a:pt x="107" y="46"/>
                  </a:cubicBezTo>
                  <a:cubicBezTo>
                    <a:pt x="108" y="45"/>
                    <a:pt x="110" y="44"/>
                    <a:pt x="110" y="44"/>
                  </a:cubicBezTo>
                  <a:cubicBezTo>
                    <a:pt x="110" y="44"/>
                    <a:pt x="110" y="44"/>
                    <a:pt x="111" y="44"/>
                  </a:cubicBezTo>
                  <a:cubicBezTo>
                    <a:pt x="111" y="43"/>
                    <a:pt x="111" y="43"/>
                    <a:pt x="112" y="43"/>
                  </a:cubicBezTo>
                  <a:cubicBezTo>
                    <a:pt x="113" y="43"/>
                    <a:pt x="113" y="43"/>
                    <a:pt x="113" y="42"/>
                  </a:cubicBezTo>
                  <a:cubicBezTo>
                    <a:pt x="113" y="41"/>
                    <a:pt x="116" y="40"/>
                    <a:pt x="116" y="40"/>
                  </a:cubicBezTo>
                  <a:cubicBezTo>
                    <a:pt x="117" y="40"/>
                    <a:pt x="117" y="40"/>
                    <a:pt x="117" y="40"/>
                  </a:cubicBezTo>
                  <a:cubicBezTo>
                    <a:pt x="117" y="39"/>
                    <a:pt x="119" y="37"/>
                    <a:pt x="121" y="36"/>
                  </a:cubicBezTo>
                  <a:cubicBezTo>
                    <a:pt x="123" y="35"/>
                    <a:pt x="124" y="34"/>
                    <a:pt x="124" y="34"/>
                  </a:cubicBezTo>
                  <a:cubicBezTo>
                    <a:pt x="124" y="33"/>
                    <a:pt x="118" y="33"/>
                    <a:pt x="115" y="34"/>
                  </a:cubicBezTo>
                  <a:cubicBezTo>
                    <a:pt x="114" y="34"/>
                    <a:pt x="111" y="34"/>
                    <a:pt x="109" y="34"/>
                  </a:cubicBezTo>
                  <a:cubicBezTo>
                    <a:pt x="107" y="35"/>
                    <a:pt x="105" y="35"/>
                    <a:pt x="105" y="35"/>
                  </a:cubicBezTo>
                  <a:cubicBezTo>
                    <a:pt x="105" y="35"/>
                    <a:pt x="104" y="35"/>
                    <a:pt x="103" y="35"/>
                  </a:cubicBezTo>
                  <a:cubicBezTo>
                    <a:pt x="101" y="35"/>
                    <a:pt x="99" y="36"/>
                    <a:pt x="98" y="36"/>
                  </a:cubicBezTo>
                  <a:cubicBezTo>
                    <a:pt x="97" y="36"/>
                    <a:pt x="95" y="37"/>
                    <a:pt x="94" y="37"/>
                  </a:cubicBezTo>
                  <a:cubicBezTo>
                    <a:pt x="90" y="37"/>
                    <a:pt x="86" y="38"/>
                    <a:pt x="81" y="39"/>
                  </a:cubicBezTo>
                  <a:cubicBezTo>
                    <a:pt x="74" y="41"/>
                    <a:pt x="70" y="41"/>
                    <a:pt x="67" y="41"/>
                  </a:cubicBezTo>
                  <a:cubicBezTo>
                    <a:pt x="66" y="41"/>
                    <a:pt x="64" y="41"/>
                    <a:pt x="64" y="42"/>
                  </a:cubicBezTo>
                  <a:cubicBezTo>
                    <a:pt x="64" y="42"/>
                    <a:pt x="62" y="42"/>
                    <a:pt x="60" y="42"/>
                  </a:cubicBezTo>
                  <a:cubicBezTo>
                    <a:pt x="58" y="43"/>
                    <a:pt x="55" y="43"/>
                    <a:pt x="54" y="44"/>
                  </a:cubicBezTo>
                  <a:cubicBezTo>
                    <a:pt x="50" y="44"/>
                    <a:pt x="47" y="45"/>
                    <a:pt x="46" y="45"/>
                  </a:cubicBezTo>
                  <a:cubicBezTo>
                    <a:pt x="46" y="45"/>
                    <a:pt x="45" y="45"/>
                    <a:pt x="44" y="45"/>
                  </a:cubicBezTo>
                  <a:cubicBezTo>
                    <a:pt x="43" y="45"/>
                    <a:pt x="42" y="46"/>
                    <a:pt x="42" y="45"/>
                  </a:cubicBezTo>
                  <a:cubicBezTo>
                    <a:pt x="41" y="45"/>
                    <a:pt x="40" y="46"/>
                    <a:pt x="39" y="46"/>
                  </a:cubicBezTo>
                  <a:cubicBezTo>
                    <a:pt x="39" y="46"/>
                    <a:pt x="38" y="46"/>
                    <a:pt x="37" y="46"/>
                  </a:cubicBezTo>
                  <a:cubicBezTo>
                    <a:pt x="37" y="46"/>
                    <a:pt x="36" y="46"/>
                    <a:pt x="35" y="46"/>
                  </a:cubicBezTo>
                  <a:cubicBezTo>
                    <a:pt x="35" y="47"/>
                    <a:pt x="33" y="47"/>
                    <a:pt x="31" y="47"/>
                  </a:cubicBezTo>
                  <a:cubicBezTo>
                    <a:pt x="27" y="47"/>
                    <a:pt x="25" y="47"/>
                    <a:pt x="24" y="48"/>
                  </a:cubicBezTo>
                  <a:cubicBezTo>
                    <a:pt x="21" y="49"/>
                    <a:pt x="18" y="49"/>
                    <a:pt x="12" y="47"/>
                  </a:cubicBezTo>
                  <a:cubicBezTo>
                    <a:pt x="9" y="46"/>
                    <a:pt x="6" y="45"/>
                    <a:pt x="6" y="46"/>
                  </a:cubicBezTo>
                  <a:cubicBezTo>
                    <a:pt x="6" y="46"/>
                    <a:pt x="5" y="45"/>
                    <a:pt x="3" y="45"/>
                  </a:cubicBezTo>
                  <a:cubicBezTo>
                    <a:pt x="1" y="44"/>
                    <a:pt x="0" y="44"/>
                    <a:pt x="0" y="43"/>
                  </a:cubicBezTo>
                  <a:cubicBezTo>
                    <a:pt x="0" y="41"/>
                    <a:pt x="2" y="39"/>
                    <a:pt x="9" y="38"/>
                  </a:cubicBezTo>
                  <a:cubicBezTo>
                    <a:pt x="12" y="37"/>
                    <a:pt x="16" y="37"/>
                    <a:pt x="17" y="36"/>
                  </a:cubicBezTo>
                  <a:cubicBezTo>
                    <a:pt x="20" y="35"/>
                    <a:pt x="21" y="35"/>
                    <a:pt x="22" y="36"/>
                  </a:cubicBezTo>
                  <a:cubicBezTo>
                    <a:pt x="22" y="36"/>
                    <a:pt x="23" y="36"/>
                    <a:pt x="24" y="35"/>
                  </a:cubicBezTo>
                  <a:cubicBezTo>
                    <a:pt x="25" y="34"/>
                    <a:pt x="26" y="34"/>
                    <a:pt x="28" y="34"/>
                  </a:cubicBezTo>
                  <a:cubicBezTo>
                    <a:pt x="30" y="34"/>
                    <a:pt x="31" y="34"/>
                    <a:pt x="31" y="34"/>
                  </a:cubicBezTo>
                  <a:cubicBezTo>
                    <a:pt x="32" y="33"/>
                    <a:pt x="33" y="33"/>
                    <a:pt x="33" y="33"/>
                  </a:cubicBezTo>
                  <a:cubicBezTo>
                    <a:pt x="34" y="34"/>
                    <a:pt x="34" y="33"/>
                    <a:pt x="35" y="33"/>
                  </a:cubicBezTo>
                  <a:cubicBezTo>
                    <a:pt x="36" y="33"/>
                    <a:pt x="40" y="32"/>
                    <a:pt x="40" y="33"/>
                  </a:cubicBezTo>
                  <a:cubicBezTo>
                    <a:pt x="41" y="33"/>
                    <a:pt x="42" y="33"/>
                    <a:pt x="43" y="32"/>
                  </a:cubicBezTo>
                  <a:cubicBezTo>
                    <a:pt x="44" y="32"/>
                    <a:pt x="45" y="32"/>
                    <a:pt x="45" y="32"/>
                  </a:cubicBezTo>
                  <a:cubicBezTo>
                    <a:pt x="45" y="32"/>
                    <a:pt x="50" y="31"/>
                    <a:pt x="51" y="31"/>
                  </a:cubicBezTo>
                  <a:cubicBezTo>
                    <a:pt x="52" y="31"/>
                    <a:pt x="53" y="31"/>
                    <a:pt x="53" y="31"/>
                  </a:cubicBezTo>
                  <a:cubicBezTo>
                    <a:pt x="53" y="31"/>
                    <a:pt x="53" y="31"/>
                    <a:pt x="54" y="31"/>
                  </a:cubicBezTo>
                  <a:cubicBezTo>
                    <a:pt x="55" y="30"/>
                    <a:pt x="59" y="29"/>
                    <a:pt x="60" y="30"/>
                  </a:cubicBezTo>
                  <a:cubicBezTo>
                    <a:pt x="60" y="30"/>
                    <a:pt x="61" y="30"/>
                    <a:pt x="61" y="29"/>
                  </a:cubicBezTo>
                  <a:cubicBezTo>
                    <a:pt x="62" y="29"/>
                    <a:pt x="63" y="29"/>
                    <a:pt x="65" y="29"/>
                  </a:cubicBezTo>
                  <a:cubicBezTo>
                    <a:pt x="70" y="28"/>
                    <a:pt x="71" y="28"/>
                    <a:pt x="72" y="28"/>
                  </a:cubicBezTo>
                  <a:cubicBezTo>
                    <a:pt x="73" y="27"/>
                    <a:pt x="74" y="27"/>
                    <a:pt x="74" y="28"/>
                  </a:cubicBezTo>
                  <a:cubicBezTo>
                    <a:pt x="75" y="28"/>
                    <a:pt x="75" y="28"/>
                    <a:pt x="75" y="27"/>
                  </a:cubicBezTo>
                  <a:cubicBezTo>
                    <a:pt x="76" y="27"/>
                    <a:pt x="77" y="27"/>
                    <a:pt x="80" y="27"/>
                  </a:cubicBezTo>
                  <a:cubicBezTo>
                    <a:pt x="81" y="26"/>
                    <a:pt x="82" y="26"/>
                    <a:pt x="83" y="26"/>
                  </a:cubicBezTo>
                  <a:cubicBezTo>
                    <a:pt x="83" y="26"/>
                    <a:pt x="84" y="26"/>
                    <a:pt x="85" y="26"/>
                  </a:cubicBezTo>
                  <a:cubicBezTo>
                    <a:pt x="86" y="26"/>
                    <a:pt x="87" y="26"/>
                    <a:pt x="88" y="26"/>
                  </a:cubicBezTo>
                  <a:cubicBezTo>
                    <a:pt x="88" y="25"/>
                    <a:pt x="89" y="25"/>
                    <a:pt x="91" y="25"/>
                  </a:cubicBezTo>
                  <a:cubicBezTo>
                    <a:pt x="92" y="25"/>
                    <a:pt x="94" y="25"/>
                    <a:pt x="95" y="25"/>
                  </a:cubicBezTo>
                  <a:cubicBezTo>
                    <a:pt x="96" y="25"/>
                    <a:pt x="97" y="25"/>
                    <a:pt x="97" y="25"/>
                  </a:cubicBezTo>
                  <a:cubicBezTo>
                    <a:pt x="97" y="25"/>
                    <a:pt x="99" y="25"/>
                    <a:pt x="99" y="25"/>
                  </a:cubicBezTo>
                  <a:cubicBezTo>
                    <a:pt x="100" y="25"/>
                    <a:pt x="102" y="24"/>
                    <a:pt x="102" y="24"/>
                  </a:cubicBezTo>
                  <a:cubicBezTo>
                    <a:pt x="103" y="24"/>
                    <a:pt x="104" y="24"/>
                    <a:pt x="104" y="24"/>
                  </a:cubicBezTo>
                  <a:cubicBezTo>
                    <a:pt x="105" y="24"/>
                    <a:pt x="110" y="23"/>
                    <a:pt x="111" y="24"/>
                  </a:cubicBezTo>
                  <a:cubicBezTo>
                    <a:pt x="112" y="24"/>
                    <a:pt x="115" y="23"/>
                    <a:pt x="116" y="23"/>
                  </a:cubicBezTo>
                  <a:cubicBezTo>
                    <a:pt x="117" y="22"/>
                    <a:pt x="118" y="22"/>
                    <a:pt x="118" y="22"/>
                  </a:cubicBezTo>
                  <a:cubicBezTo>
                    <a:pt x="118" y="22"/>
                    <a:pt x="119" y="22"/>
                    <a:pt x="119" y="22"/>
                  </a:cubicBezTo>
                  <a:cubicBezTo>
                    <a:pt x="120" y="22"/>
                    <a:pt x="120" y="21"/>
                    <a:pt x="120" y="19"/>
                  </a:cubicBezTo>
                  <a:cubicBezTo>
                    <a:pt x="120" y="16"/>
                    <a:pt x="120" y="15"/>
                    <a:pt x="121" y="14"/>
                  </a:cubicBezTo>
                  <a:cubicBezTo>
                    <a:pt x="123" y="11"/>
                    <a:pt x="125" y="8"/>
                    <a:pt x="127" y="7"/>
                  </a:cubicBezTo>
                  <a:cubicBezTo>
                    <a:pt x="133" y="1"/>
                    <a:pt x="133" y="1"/>
                    <a:pt x="138" y="0"/>
                  </a:cubicBezTo>
                  <a:cubicBezTo>
                    <a:pt x="141" y="0"/>
                    <a:pt x="142" y="0"/>
                    <a:pt x="145" y="1"/>
                  </a:cubicBezTo>
                  <a:cubicBezTo>
                    <a:pt x="151" y="3"/>
                    <a:pt x="153" y="4"/>
                    <a:pt x="155" y="7"/>
                  </a:cubicBezTo>
                  <a:cubicBezTo>
                    <a:pt x="156" y="9"/>
                    <a:pt x="156" y="10"/>
                    <a:pt x="157" y="9"/>
                  </a:cubicBezTo>
                  <a:cubicBezTo>
                    <a:pt x="159" y="9"/>
                    <a:pt x="166" y="5"/>
                    <a:pt x="167" y="4"/>
                  </a:cubicBezTo>
                  <a:cubicBezTo>
                    <a:pt x="167" y="3"/>
                    <a:pt x="169" y="3"/>
                    <a:pt x="170" y="4"/>
                  </a:cubicBezTo>
                  <a:cubicBezTo>
                    <a:pt x="170" y="4"/>
                    <a:pt x="171" y="5"/>
                    <a:pt x="172" y="5"/>
                  </a:cubicBezTo>
                  <a:cubicBezTo>
                    <a:pt x="173" y="6"/>
                    <a:pt x="173" y="6"/>
                    <a:pt x="174" y="8"/>
                  </a:cubicBezTo>
                  <a:cubicBezTo>
                    <a:pt x="174" y="9"/>
                    <a:pt x="174" y="11"/>
                    <a:pt x="175" y="12"/>
                  </a:cubicBezTo>
                  <a:cubicBezTo>
                    <a:pt x="176" y="16"/>
                    <a:pt x="176" y="16"/>
                    <a:pt x="172" y="18"/>
                  </a:cubicBezTo>
                  <a:cubicBezTo>
                    <a:pt x="170" y="18"/>
                    <a:pt x="168" y="19"/>
                    <a:pt x="168" y="20"/>
                  </a:cubicBezTo>
                  <a:cubicBezTo>
                    <a:pt x="168" y="20"/>
                    <a:pt x="167" y="21"/>
                    <a:pt x="166" y="22"/>
                  </a:cubicBezTo>
                  <a:cubicBezTo>
                    <a:pt x="164" y="22"/>
                    <a:pt x="163" y="23"/>
                    <a:pt x="163" y="23"/>
                  </a:cubicBezTo>
                  <a:cubicBezTo>
                    <a:pt x="163" y="24"/>
                    <a:pt x="163" y="24"/>
                    <a:pt x="163" y="25"/>
                  </a:cubicBezTo>
                  <a:cubicBezTo>
                    <a:pt x="165" y="31"/>
                    <a:pt x="166" y="36"/>
                    <a:pt x="164" y="38"/>
                  </a:cubicBezTo>
                  <a:cubicBezTo>
                    <a:pt x="164" y="38"/>
                    <a:pt x="163" y="40"/>
                    <a:pt x="163" y="41"/>
                  </a:cubicBezTo>
                  <a:cubicBezTo>
                    <a:pt x="163" y="41"/>
                    <a:pt x="162" y="42"/>
                    <a:pt x="162" y="42"/>
                  </a:cubicBezTo>
                  <a:cubicBezTo>
                    <a:pt x="162" y="43"/>
                    <a:pt x="161" y="43"/>
                    <a:pt x="161" y="44"/>
                  </a:cubicBezTo>
                  <a:cubicBezTo>
                    <a:pt x="161" y="44"/>
                    <a:pt x="161" y="45"/>
                    <a:pt x="160" y="45"/>
                  </a:cubicBezTo>
                  <a:cubicBezTo>
                    <a:pt x="160" y="45"/>
                    <a:pt x="159" y="46"/>
                    <a:pt x="158" y="47"/>
                  </a:cubicBezTo>
                  <a:cubicBezTo>
                    <a:pt x="157" y="49"/>
                    <a:pt x="148" y="52"/>
                    <a:pt x="146" y="52"/>
                  </a:cubicBezTo>
                  <a:cubicBezTo>
                    <a:pt x="146" y="52"/>
                    <a:pt x="145" y="52"/>
                    <a:pt x="144" y="52"/>
                  </a:cubicBezTo>
                  <a:cubicBezTo>
                    <a:pt x="144" y="52"/>
                    <a:pt x="138" y="50"/>
                    <a:pt x="137" y="49"/>
                  </a:cubicBezTo>
                  <a:cubicBezTo>
                    <a:pt x="136" y="49"/>
                    <a:pt x="134" y="47"/>
                    <a:pt x="133" y="46"/>
                  </a:cubicBezTo>
                  <a:cubicBezTo>
                    <a:pt x="130" y="43"/>
                    <a:pt x="130" y="43"/>
                    <a:pt x="130" y="43"/>
                  </a:cubicBezTo>
                  <a:cubicBezTo>
                    <a:pt x="128" y="44"/>
                    <a:pt x="128" y="44"/>
                    <a:pt x="128" y="44"/>
                  </a:cubicBezTo>
                  <a:cubicBezTo>
                    <a:pt x="127" y="45"/>
                    <a:pt x="121" y="49"/>
                    <a:pt x="119" y="50"/>
                  </a:cubicBezTo>
                  <a:cubicBezTo>
                    <a:pt x="119" y="51"/>
                    <a:pt x="117" y="52"/>
                    <a:pt x="116" y="53"/>
                  </a:cubicBezTo>
                  <a:cubicBezTo>
                    <a:pt x="115" y="54"/>
                    <a:pt x="114" y="55"/>
                    <a:pt x="114" y="56"/>
                  </a:cubicBezTo>
                  <a:cubicBezTo>
                    <a:pt x="114" y="56"/>
                    <a:pt x="109" y="60"/>
                    <a:pt x="108" y="61"/>
                  </a:cubicBezTo>
                  <a:cubicBezTo>
                    <a:pt x="108" y="61"/>
                    <a:pt x="107" y="62"/>
                    <a:pt x="107" y="62"/>
                  </a:cubicBezTo>
                  <a:cubicBezTo>
                    <a:pt x="106" y="64"/>
                    <a:pt x="103" y="67"/>
                    <a:pt x="100" y="69"/>
                  </a:cubicBezTo>
                  <a:cubicBezTo>
                    <a:pt x="99" y="70"/>
                    <a:pt x="97" y="71"/>
                    <a:pt x="96" y="72"/>
                  </a:cubicBezTo>
                  <a:cubicBezTo>
                    <a:pt x="96" y="73"/>
                    <a:pt x="94" y="74"/>
                    <a:pt x="93" y="75"/>
                  </a:cubicBezTo>
                  <a:cubicBezTo>
                    <a:pt x="90" y="77"/>
                    <a:pt x="89" y="79"/>
                    <a:pt x="89" y="79"/>
                  </a:cubicBezTo>
                  <a:cubicBezTo>
                    <a:pt x="89" y="80"/>
                    <a:pt x="88" y="80"/>
                    <a:pt x="87" y="81"/>
                  </a:cubicBezTo>
                  <a:cubicBezTo>
                    <a:pt x="86" y="81"/>
                    <a:pt x="86" y="82"/>
                    <a:pt x="86" y="82"/>
                  </a:cubicBezTo>
                  <a:cubicBezTo>
                    <a:pt x="85" y="82"/>
                    <a:pt x="84" y="83"/>
                    <a:pt x="83" y="84"/>
                  </a:cubicBezTo>
                  <a:cubicBezTo>
                    <a:pt x="82" y="85"/>
                    <a:pt x="81" y="86"/>
                    <a:pt x="80" y="87"/>
                  </a:cubicBezTo>
                  <a:cubicBezTo>
                    <a:pt x="80" y="88"/>
                    <a:pt x="79" y="89"/>
                    <a:pt x="78" y="89"/>
                  </a:cubicBezTo>
                  <a:cubicBezTo>
                    <a:pt x="77" y="90"/>
                    <a:pt x="76" y="91"/>
                    <a:pt x="76" y="92"/>
                  </a:cubicBezTo>
                  <a:cubicBezTo>
                    <a:pt x="75" y="92"/>
                    <a:pt x="75" y="93"/>
                    <a:pt x="75" y="93"/>
                  </a:cubicBezTo>
                  <a:cubicBezTo>
                    <a:pt x="74" y="93"/>
                    <a:pt x="74" y="93"/>
                    <a:pt x="74" y="94"/>
                  </a:cubicBezTo>
                  <a:cubicBezTo>
                    <a:pt x="74" y="94"/>
                    <a:pt x="73" y="95"/>
                    <a:pt x="72" y="96"/>
                  </a:cubicBezTo>
                  <a:cubicBezTo>
                    <a:pt x="71" y="96"/>
                    <a:pt x="70" y="97"/>
                    <a:pt x="70" y="98"/>
                  </a:cubicBezTo>
                  <a:cubicBezTo>
                    <a:pt x="69" y="99"/>
                    <a:pt x="68" y="100"/>
                    <a:pt x="67" y="101"/>
                  </a:cubicBezTo>
                  <a:cubicBezTo>
                    <a:pt x="66" y="102"/>
                    <a:pt x="65" y="103"/>
                    <a:pt x="65" y="103"/>
                  </a:cubicBezTo>
                  <a:cubicBezTo>
                    <a:pt x="65" y="104"/>
                    <a:pt x="64" y="104"/>
                    <a:pt x="64" y="104"/>
                  </a:cubicBezTo>
                  <a:cubicBezTo>
                    <a:pt x="63" y="104"/>
                    <a:pt x="63" y="105"/>
                    <a:pt x="63" y="106"/>
                  </a:cubicBezTo>
                  <a:cubicBezTo>
                    <a:pt x="63" y="107"/>
                    <a:pt x="62" y="108"/>
                    <a:pt x="62" y="108"/>
                  </a:cubicBezTo>
                  <a:cubicBezTo>
                    <a:pt x="62" y="108"/>
                    <a:pt x="61" y="109"/>
                    <a:pt x="60" y="110"/>
                  </a:cubicBezTo>
                  <a:cubicBezTo>
                    <a:pt x="58" y="113"/>
                    <a:pt x="56" y="114"/>
                    <a:pt x="55" y="116"/>
                  </a:cubicBezTo>
                  <a:cubicBezTo>
                    <a:pt x="54" y="116"/>
                    <a:pt x="53" y="117"/>
                    <a:pt x="52" y="118"/>
                  </a:cubicBezTo>
                  <a:cubicBezTo>
                    <a:pt x="52" y="118"/>
                    <a:pt x="51" y="119"/>
                    <a:pt x="47" y="122"/>
                  </a:cubicBezTo>
                  <a:cubicBezTo>
                    <a:pt x="46" y="123"/>
                    <a:pt x="44" y="124"/>
                    <a:pt x="44" y="125"/>
                  </a:cubicBezTo>
                  <a:cubicBezTo>
                    <a:pt x="42" y="126"/>
                    <a:pt x="42" y="126"/>
                    <a:pt x="40" y="126"/>
                  </a:cubicBezTo>
                  <a:cubicBezTo>
                    <a:pt x="38" y="126"/>
                    <a:pt x="35" y="123"/>
                    <a:pt x="36" y="121"/>
                  </a:cubicBezTo>
                  <a:close/>
                  <a:moveTo>
                    <a:pt x="12" y="43"/>
                  </a:moveTo>
                  <a:cubicBezTo>
                    <a:pt x="14" y="43"/>
                    <a:pt x="16" y="43"/>
                    <a:pt x="17" y="44"/>
                  </a:cubicBezTo>
                  <a:cubicBezTo>
                    <a:pt x="18" y="44"/>
                    <a:pt x="20" y="44"/>
                    <a:pt x="20" y="44"/>
                  </a:cubicBezTo>
                  <a:cubicBezTo>
                    <a:pt x="21" y="43"/>
                    <a:pt x="23" y="43"/>
                    <a:pt x="26" y="43"/>
                  </a:cubicBezTo>
                  <a:cubicBezTo>
                    <a:pt x="28" y="43"/>
                    <a:pt x="31" y="43"/>
                    <a:pt x="32" y="43"/>
                  </a:cubicBezTo>
                  <a:cubicBezTo>
                    <a:pt x="32" y="42"/>
                    <a:pt x="33" y="42"/>
                    <a:pt x="34" y="42"/>
                  </a:cubicBezTo>
                  <a:cubicBezTo>
                    <a:pt x="34" y="42"/>
                    <a:pt x="36" y="42"/>
                    <a:pt x="37" y="42"/>
                  </a:cubicBezTo>
                  <a:cubicBezTo>
                    <a:pt x="40" y="41"/>
                    <a:pt x="45" y="41"/>
                    <a:pt x="48" y="41"/>
                  </a:cubicBezTo>
                  <a:cubicBezTo>
                    <a:pt x="49" y="41"/>
                    <a:pt x="51" y="40"/>
                    <a:pt x="51" y="40"/>
                  </a:cubicBezTo>
                  <a:cubicBezTo>
                    <a:pt x="52" y="39"/>
                    <a:pt x="53" y="39"/>
                    <a:pt x="54" y="39"/>
                  </a:cubicBezTo>
                  <a:cubicBezTo>
                    <a:pt x="55" y="40"/>
                    <a:pt x="56" y="40"/>
                    <a:pt x="57" y="39"/>
                  </a:cubicBezTo>
                  <a:cubicBezTo>
                    <a:pt x="57" y="39"/>
                    <a:pt x="60" y="38"/>
                    <a:pt x="62" y="38"/>
                  </a:cubicBezTo>
                  <a:cubicBezTo>
                    <a:pt x="83" y="35"/>
                    <a:pt x="95" y="33"/>
                    <a:pt x="98" y="32"/>
                  </a:cubicBezTo>
                  <a:cubicBezTo>
                    <a:pt x="100" y="31"/>
                    <a:pt x="103" y="31"/>
                    <a:pt x="104" y="31"/>
                  </a:cubicBezTo>
                  <a:cubicBezTo>
                    <a:pt x="106" y="31"/>
                    <a:pt x="110" y="30"/>
                    <a:pt x="115" y="30"/>
                  </a:cubicBezTo>
                  <a:cubicBezTo>
                    <a:pt x="119" y="29"/>
                    <a:pt x="123" y="29"/>
                    <a:pt x="124" y="29"/>
                  </a:cubicBezTo>
                  <a:cubicBezTo>
                    <a:pt x="124" y="29"/>
                    <a:pt x="126" y="29"/>
                    <a:pt x="127" y="28"/>
                  </a:cubicBezTo>
                  <a:cubicBezTo>
                    <a:pt x="131" y="28"/>
                    <a:pt x="132" y="29"/>
                    <a:pt x="131" y="32"/>
                  </a:cubicBezTo>
                  <a:cubicBezTo>
                    <a:pt x="130" y="33"/>
                    <a:pt x="126" y="37"/>
                    <a:pt x="123" y="39"/>
                  </a:cubicBezTo>
                  <a:cubicBezTo>
                    <a:pt x="122" y="40"/>
                    <a:pt x="119" y="41"/>
                    <a:pt x="118" y="43"/>
                  </a:cubicBezTo>
                  <a:cubicBezTo>
                    <a:pt x="116" y="44"/>
                    <a:pt x="114" y="46"/>
                    <a:pt x="112" y="47"/>
                  </a:cubicBezTo>
                  <a:cubicBezTo>
                    <a:pt x="110" y="49"/>
                    <a:pt x="108" y="50"/>
                    <a:pt x="107" y="51"/>
                  </a:cubicBezTo>
                  <a:cubicBezTo>
                    <a:pt x="107" y="52"/>
                    <a:pt x="106" y="53"/>
                    <a:pt x="106" y="53"/>
                  </a:cubicBezTo>
                  <a:cubicBezTo>
                    <a:pt x="106" y="53"/>
                    <a:pt x="104" y="54"/>
                    <a:pt x="103" y="56"/>
                  </a:cubicBezTo>
                  <a:cubicBezTo>
                    <a:pt x="101" y="57"/>
                    <a:pt x="99" y="59"/>
                    <a:pt x="98" y="60"/>
                  </a:cubicBezTo>
                  <a:cubicBezTo>
                    <a:pt x="97" y="61"/>
                    <a:pt x="94" y="63"/>
                    <a:pt x="93" y="65"/>
                  </a:cubicBezTo>
                  <a:cubicBezTo>
                    <a:pt x="91" y="66"/>
                    <a:pt x="89" y="68"/>
                    <a:pt x="88" y="69"/>
                  </a:cubicBezTo>
                  <a:cubicBezTo>
                    <a:pt x="87" y="70"/>
                    <a:pt x="84" y="72"/>
                    <a:pt x="82" y="74"/>
                  </a:cubicBezTo>
                  <a:cubicBezTo>
                    <a:pt x="79" y="77"/>
                    <a:pt x="71" y="84"/>
                    <a:pt x="70" y="85"/>
                  </a:cubicBezTo>
                  <a:cubicBezTo>
                    <a:pt x="70" y="85"/>
                    <a:pt x="69" y="85"/>
                    <a:pt x="69" y="86"/>
                  </a:cubicBezTo>
                  <a:cubicBezTo>
                    <a:pt x="69" y="86"/>
                    <a:pt x="66" y="89"/>
                    <a:pt x="64" y="90"/>
                  </a:cubicBezTo>
                  <a:cubicBezTo>
                    <a:pt x="64" y="90"/>
                    <a:pt x="63" y="91"/>
                    <a:pt x="62" y="92"/>
                  </a:cubicBezTo>
                  <a:cubicBezTo>
                    <a:pt x="60" y="94"/>
                    <a:pt x="58" y="96"/>
                    <a:pt x="55" y="98"/>
                  </a:cubicBezTo>
                  <a:cubicBezTo>
                    <a:pt x="54" y="99"/>
                    <a:pt x="53" y="100"/>
                    <a:pt x="52" y="101"/>
                  </a:cubicBezTo>
                  <a:cubicBezTo>
                    <a:pt x="52" y="101"/>
                    <a:pt x="51" y="102"/>
                    <a:pt x="51" y="102"/>
                  </a:cubicBezTo>
                  <a:cubicBezTo>
                    <a:pt x="50" y="102"/>
                    <a:pt x="49" y="103"/>
                    <a:pt x="49" y="104"/>
                  </a:cubicBezTo>
                  <a:cubicBezTo>
                    <a:pt x="49" y="105"/>
                    <a:pt x="49" y="105"/>
                    <a:pt x="50" y="106"/>
                  </a:cubicBezTo>
                  <a:cubicBezTo>
                    <a:pt x="51" y="107"/>
                    <a:pt x="52" y="108"/>
                    <a:pt x="53" y="109"/>
                  </a:cubicBezTo>
                  <a:cubicBezTo>
                    <a:pt x="53" y="110"/>
                    <a:pt x="54" y="110"/>
                    <a:pt x="56" y="108"/>
                  </a:cubicBezTo>
                  <a:cubicBezTo>
                    <a:pt x="58" y="106"/>
                    <a:pt x="59" y="105"/>
                    <a:pt x="62" y="101"/>
                  </a:cubicBezTo>
                  <a:cubicBezTo>
                    <a:pt x="63" y="100"/>
                    <a:pt x="64" y="99"/>
                    <a:pt x="64" y="99"/>
                  </a:cubicBezTo>
                  <a:cubicBezTo>
                    <a:pt x="65" y="99"/>
                    <a:pt x="69" y="94"/>
                    <a:pt x="69" y="93"/>
                  </a:cubicBezTo>
                  <a:cubicBezTo>
                    <a:pt x="69" y="93"/>
                    <a:pt x="70" y="92"/>
                    <a:pt x="71" y="91"/>
                  </a:cubicBezTo>
                  <a:cubicBezTo>
                    <a:pt x="72" y="90"/>
                    <a:pt x="73" y="89"/>
                    <a:pt x="74" y="88"/>
                  </a:cubicBezTo>
                  <a:cubicBezTo>
                    <a:pt x="74" y="88"/>
                    <a:pt x="75" y="87"/>
                    <a:pt x="76" y="87"/>
                  </a:cubicBezTo>
                  <a:cubicBezTo>
                    <a:pt x="77" y="86"/>
                    <a:pt x="77" y="85"/>
                    <a:pt x="78" y="85"/>
                  </a:cubicBezTo>
                  <a:cubicBezTo>
                    <a:pt x="78" y="84"/>
                    <a:pt x="79" y="83"/>
                    <a:pt x="80" y="82"/>
                  </a:cubicBezTo>
                  <a:cubicBezTo>
                    <a:pt x="85" y="78"/>
                    <a:pt x="90" y="74"/>
                    <a:pt x="92" y="72"/>
                  </a:cubicBezTo>
                  <a:cubicBezTo>
                    <a:pt x="93" y="70"/>
                    <a:pt x="96" y="68"/>
                    <a:pt x="97" y="67"/>
                  </a:cubicBezTo>
                  <a:cubicBezTo>
                    <a:pt x="99" y="65"/>
                    <a:pt x="101" y="63"/>
                    <a:pt x="103" y="61"/>
                  </a:cubicBezTo>
                  <a:cubicBezTo>
                    <a:pt x="105" y="60"/>
                    <a:pt x="108" y="57"/>
                    <a:pt x="110" y="55"/>
                  </a:cubicBezTo>
                  <a:cubicBezTo>
                    <a:pt x="112" y="53"/>
                    <a:pt x="114" y="51"/>
                    <a:pt x="114" y="51"/>
                  </a:cubicBezTo>
                  <a:cubicBezTo>
                    <a:pt x="115" y="51"/>
                    <a:pt x="116" y="49"/>
                    <a:pt x="117" y="49"/>
                  </a:cubicBezTo>
                  <a:cubicBezTo>
                    <a:pt x="118" y="48"/>
                    <a:pt x="121" y="46"/>
                    <a:pt x="122" y="44"/>
                  </a:cubicBezTo>
                  <a:cubicBezTo>
                    <a:pt x="124" y="43"/>
                    <a:pt x="126" y="41"/>
                    <a:pt x="126" y="41"/>
                  </a:cubicBezTo>
                  <a:cubicBezTo>
                    <a:pt x="127" y="41"/>
                    <a:pt x="128" y="40"/>
                    <a:pt x="128" y="39"/>
                  </a:cubicBezTo>
                  <a:cubicBezTo>
                    <a:pt x="128" y="38"/>
                    <a:pt x="129" y="38"/>
                    <a:pt x="131" y="36"/>
                  </a:cubicBezTo>
                  <a:cubicBezTo>
                    <a:pt x="133" y="35"/>
                    <a:pt x="135" y="34"/>
                    <a:pt x="136" y="33"/>
                  </a:cubicBezTo>
                  <a:cubicBezTo>
                    <a:pt x="138" y="31"/>
                    <a:pt x="138" y="31"/>
                    <a:pt x="138" y="30"/>
                  </a:cubicBezTo>
                  <a:cubicBezTo>
                    <a:pt x="137" y="27"/>
                    <a:pt x="136" y="26"/>
                    <a:pt x="133" y="25"/>
                  </a:cubicBezTo>
                  <a:cubicBezTo>
                    <a:pt x="132" y="25"/>
                    <a:pt x="130" y="25"/>
                    <a:pt x="129" y="25"/>
                  </a:cubicBezTo>
                  <a:cubicBezTo>
                    <a:pt x="128" y="25"/>
                    <a:pt x="126" y="26"/>
                    <a:pt x="124" y="26"/>
                  </a:cubicBezTo>
                  <a:cubicBezTo>
                    <a:pt x="123" y="26"/>
                    <a:pt x="121" y="26"/>
                    <a:pt x="121" y="26"/>
                  </a:cubicBezTo>
                  <a:cubicBezTo>
                    <a:pt x="120" y="26"/>
                    <a:pt x="120" y="26"/>
                    <a:pt x="119" y="26"/>
                  </a:cubicBezTo>
                  <a:cubicBezTo>
                    <a:pt x="119" y="27"/>
                    <a:pt x="116" y="28"/>
                    <a:pt x="111" y="28"/>
                  </a:cubicBezTo>
                  <a:cubicBezTo>
                    <a:pt x="106" y="28"/>
                    <a:pt x="104" y="28"/>
                    <a:pt x="103" y="29"/>
                  </a:cubicBezTo>
                  <a:cubicBezTo>
                    <a:pt x="101" y="29"/>
                    <a:pt x="99" y="30"/>
                    <a:pt x="99" y="29"/>
                  </a:cubicBezTo>
                  <a:cubicBezTo>
                    <a:pt x="98" y="29"/>
                    <a:pt x="98" y="29"/>
                    <a:pt x="98" y="29"/>
                  </a:cubicBezTo>
                  <a:cubicBezTo>
                    <a:pt x="97" y="29"/>
                    <a:pt x="97" y="30"/>
                    <a:pt x="96" y="30"/>
                  </a:cubicBezTo>
                  <a:cubicBezTo>
                    <a:pt x="94" y="30"/>
                    <a:pt x="91" y="30"/>
                    <a:pt x="91" y="30"/>
                  </a:cubicBezTo>
                  <a:cubicBezTo>
                    <a:pt x="91" y="30"/>
                    <a:pt x="89" y="30"/>
                    <a:pt x="88" y="30"/>
                  </a:cubicBezTo>
                  <a:cubicBezTo>
                    <a:pt x="87" y="30"/>
                    <a:pt x="85" y="31"/>
                    <a:pt x="84" y="31"/>
                  </a:cubicBezTo>
                  <a:cubicBezTo>
                    <a:pt x="83" y="31"/>
                    <a:pt x="81" y="31"/>
                    <a:pt x="81" y="31"/>
                  </a:cubicBezTo>
                  <a:cubicBezTo>
                    <a:pt x="80" y="31"/>
                    <a:pt x="80" y="31"/>
                    <a:pt x="80" y="31"/>
                  </a:cubicBezTo>
                  <a:cubicBezTo>
                    <a:pt x="80" y="31"/>
                    <a:pt x="79" y="31"/>
                    <a:pt x="77" y="31"/>
                  </a:cubicBezTo>
                  <a:cubicBezTo>
                    <a:pt x="76" y="31"/>
                    <a:pt x="74" y="31"/>
                    <a:pt x="74" y="32"/>
                  </a:cubicBezTo>
                  <a:cubicBezTo>
                    <a:pt x="74" y="32"/>
                    <a:pt x="64" y="33"/>
                    <a:pt x="63" y="33"/>
                  </a:cubicBezTo>
                  <a:cubicBezTo>
                    <a:pt x="63" y="33"/>
                    <a:pt x="62" y="33"/>
                    <a:pt x="61" y="33"/>
                  </a:cubicBezTo>
                  <a:cubicBezTo>
                    <a:pt x="61" y="33"/>
                    <a:pt x="60" y="33"/>
                    <a:pt x="60" y="33"/>
                  </a:cubicBezTo>
                  <a:cubicBezTo>
                    <a:pt x="60" y="33"/>
                    <a:pt x="59" y="33"/>
                    <a:pt x="59" y="33"/>
                  </a:cubicBezTo>
                  <a:cubicBezTo>
                    <a:pt x="59" y="34"/>
                    <a:pt x="57" y="34"/>
                    <a:pt x="56" y="34"/>
                  </a:cubicBezTo>
                  <a:cubicBezTo>
                    <a:pt x="55" y="34"/>
                    <a:pt x="52" y="34"/>
                    <a:pt x="51" y="34"/>
                  </a:cubicBezTo>
                  <a:cubicBezTo>
                    <a:pt x="50" y="35"/>
                    <a:pt x="47" y="35"/>
                    <a:pt x="46" y="35"/>
                  </a:cubicBezTo>
                  <a:cubicBezTo>
                    <a:pt x="45" y="36"/>
                    <a:pt x="43" y="36"/>
                    <a:pt x="42" y="36"/>
                  </a:cubicBezTo>
                  <a:cubicBezTo>
                    <a:pt x="41" y="36"/>
                    <a:pt x="40" y="36"/>
                    <a:pt x="40" y="36"/>
                  </a:cubicBezTo>
                  <a:cubicBezTo>
                    <a:pt x="40" y="36"/>
                    <a:pt x="40" y="36"/>
                    <a:pt x="39" y="36"/>
                  </a:cubicBezTo>
                  <a:cubicBezTo>
                    <a:pt x="39" y="36"/>
                    <a:pt x="37" y="37"/>
                    <a:pt x="35" y="37"/>
                  </a:cubicBezTo>
                  <a:cubicBezTo>
                    <a:pt x="33" y="37"/>
                    <a:pt x="31" y="38"/>
                    <a:pt x="31" y="38"/>
                  </a:cubicBezTo>
                  <a:cubicBezTo>
                    <a:pt x="30" y="38"/>
                    <a:pt x="30" y="38"/>
                    <a:pt x="29" y="38"/>
                  </a:cubicBezTo>
                  <a:cubicBezTo>
                    <a:pt x="28" y="38"/>
                    <a:pt x="27" y="39"/>
                    <a:pt x="26" y="39"/>
                  </a:cubicBezTo>
                  <a:cubicBezTo>
                    <a:pt x="24" y="39"/>
                    <a:pt x="18" y="40"/>
                    <a:pt x="16" y="40"/>
                  </a:cubicBezTo>
                  <a:cubicBezTo>
                    <a:pt x="13" y="40"/>
                    <a:pt x="9" y="41"/>
                    <a:pt x="10" y="42"/>
                  </a:cubicBezTo>
                  <a:cubicBezTo>
                    <a:pt x="10" y="42"/>
                    <a:pt x="11" y="43"/>
                    <a:pt x="12" y="43"/>
                  </a:cubicBezTo>
                  <a:close/>
                  <a:moveTo>
                    <a:pt x="137" y="44"/>
                  </a:moveTo>
                  <a:cubicBezTo>
                    <a:pt x="139" y="46"/>
                    <a:pt x="143" y="48"/>
                    <a:pt x="148" y="47"/>
                  </a:cubicBezTo>
                  <a:cubicBezTo>
                    <a:pt x="149" y="47"/>
                    <a:pt x="151" y="47"/>
                    <a:pt x="152" y="46"/>
                  </a:cubicBezTo>
                  <a:cubicBezTo>
                    <a:pt x="156" y="44"/>
                    <a:pt x="157" y="43"/>
                    <a:pt x="159" y="42"/>
                  </a:cubicBezTo>
                  <a:cubicBezTo>
                    <a:pt x="161" y="39"/>
                    <a:pt x="162" y="35"/>
                    <a:pt x="161" y="32"/>
                  </a:cubicBezTo>
                  <a:cubicBezTo>
                    <a:pt x="161" y="31"/>
                    <a:pt x="160" y="29"/>
                    <a:pt x="160" y="28"/>
                  </a:cubicBezTo>
                  <a:cubicBezTo>
                    <a:pt x="159" y="26"/>
                    <a:pt x="159" y="26"/>
                    <a:pt x="159" y="26"/>
                  </a:cubicBezTo>
                  <a:cubicBezTo>
                    <a:pt x="150" y="31"/>
                    <a:pt x="150" y="31"/>
                    <a:pt x="150" y="31"/>
                  </a:cubicBezTo>
                  <a:cubicBezTo>
                    <a:pt x="142" y="35"/>
                    <a:pt x="141" y="35"/>
                    <a:pt x="141" y="35"/>
                  </a:cubicBezTo>
                  <a:cubicBezTo>
                    <a:pt x="140" y="34"/>
                    <a:pt x="140" y="34"/>
                    <a:pt x="138" y="36"/>
                  </a:cubicBezTo>
                  <a:cubicBezTo>
                    <a:pt x="135" y="38"/>
                    <a:pt x="133" y="40"/>
                    <a:pt x="135" y="42"/>
                  </a:cubicBezTo>
                  <a:cubicBezTo>
                    <a:pt x="135" y="42"/>
                    <a:pt x="136" y="43"/>
                    <a:pt x="137" y="44"/>
                  </a:cubicBezTo>
                  <a:close/>
                  <a:moveTo>
                    <a:pt x="126" y="20"/>
                  </a:moveTo>
                  <a:cubicBezTo>
                    <a:pt x="129" y="20"/>
                    <a:pt x="133" y="20"/>
                    <a:pt x="134" y="19"/>
                  </a:cubicBezTo>
                  <a:cubicBezTo>
                    <a:pt x="135" y="19"/>
                    <a:pt x="136" y="19"/>
                    <a:pt x="137" y="19"/>
                  </a:cubicBezTo>
                  <a:cubicBezTo>
                    <a:pt x="138" y="19"/>
                    <a:pt x="138" y="19"/>
                    <a:pt x="145" y="16"/>
                  </a:cubicBezTo>
                  <a:cubicBezTo>
                    <a:pt x="149" y="13"/>
                    <a:pt x="152" y="12"/>
                    <a:pt x="152" y="12"/>
                  </a:cubicBezTo>
                  <a:cubicBezTo>
                    <a:pt x="152" y="11"/>
                    <a:pt x="151" y="10"/>
                    <a:pt x="150" y="9"/>
                  </a:cubicBezTo>
                  <a:cubicBezTo>
                    <a:pt x="148" y="7"/>
                    <a:pt x="146" y="6"/>
                    <a:pt x="145" y="6"/>
                  </a:cubicBezTo>
                  <a:cubicBezTo>
                    <a:pt x="138" y="4"/>
                    <a:pt x="129" y="7"/>
                    <a:pt x="126" y="12"/>
                  </a:cubicBezTo>
                  <a:cubicBezTo>
                    <a:pt x="126" y="13"/>
                    <a:pt x="125" y="14"/>
                    <a:pt x="125" y="15"/>
                  </a:cubicBezTo>
                  <a:cubicBezTo>
                    <a:pt x="124" y="16"/>
                    <a:pt x="124" y="19"/>
                    <a:pt x="124" y="20"/>
                  </a:cubicBezTo>
                  <a:cubicBezTo>
                    <a:pt x="125" y="20"/>
                    <a:pt x="125" y="20"/>
                    <a:pt x="126" y="20"/>
                  </a:cubicBezTo>
                  <a:close/>
                  <a:moveTo>
                    <a:pt x="143" y="28"/>
                  </a:moveTo>
                  <a:cubicBezTo>
                    <a:pt x="144" y="28"/>
                    <a:pt x="145" y="27"/>
                    <a:pt x="148" y="26"/>
                  </a:cubicBezTo>
                  <a:cubicBezTo>
                    <a:pt x="150" y="25"/>
                    <a:pt x="155" y="22"/>
                    <a:pt x="160" y="19"/>
                  </a:cubicBezTo>
                  <a:cubicBezTo>
                    <a:pt x="170" y="14"/>
                    <a:pt x="170" y="14"/>
                    <a:pt x="170" y="14"/>
                  </a:cubicBezTo>
                  <a:cubicBezTo>
                    <a:pt x="169" y="12"/>
                    <a:pt x="169" y="12"/>
                    <a:pt x="169" y="12"/>
                  </a:cubicBezTo>
                  <a:cubicBezTo>
                    <a:pt x="167" y="9"/>
                    <a:pt x="167" y="9"/>
                    <a:pt x="155" y="15"/>
                  </a:cubicBezTo>
                  <a:cubicBezTo>
                    <a:pt x="154" y="16"/>
                    <a:pt x="152" y="17"/>
                    <a:pt x="152" y="17"/>
                  </a:cubicBezTo>
                  <a:cubicBezTo>
                    <a:pt x="148" y="19"/>
                    <a:pt x="141" y="23"/>
                    <a:pt x="141" y="24"/>
                  </a:cubicBezTo>
                  <a:cubicBezTo>
                    <a:pt x="141" y="24"/>
                    <a:pt x="141" y="26"/>
                    <a:pt x="141" y="27"/>
                  </a:cubicBezTo>
                  <a:cubicBezTo>
                    <a:pt x="142" y="27"/>
                    <a:pt x="142" y="28"/>
                    <a:pt x="143" y="2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7" name="Freeform 434"/>
            <p:cNvSpPr>
              <a:spLocks noEditPoints="1"/>
            </p:cNvSpPr>
            <p:nvPr/>
          </p:nvSpPr>
          <p:spPr bwMode="auto">
            <a:xfrm>
              <a:off x="3184" y="3345"/>
              <a:ext cx="46" cy="43"/>
            </a:xfrm>
            <a:custGeom>
              <a:avLst/>
              <a:gdLst>
                <a:gd name="T0" fmla="*/ 28 w 37"/>
                <a:gd name="T1" fmla="*/ 3 h 34"/>
                <a:gd name="T2" fmla="*/ 28 w 37"/>
                <a:gd name="T3" fmla="*/ 3 h 34"/>
                <a:gd name="T4" fmla="*/ 28 w 37"/>
                <a:gd name="T5" fmla="*/ 2 h 34"/>
                <a:gd name="T6" fmla="*/ 18 w 37"/>
                <a:gd name="T7" fmla="*/ 2 h 34"/>
                <a:gd name="T8" fmla="*/ 10 w 37"/>
                <a:gd name="T9" fmla="*/ 8 h 34"/>
                <a:gd name="T10" fmla="*/ 4 w 37"/>
                <a:gd name="T11" fmla="*/ 17 h 34"/>
                <a:gd name="T12" fmla="*/ 2 w 37"/>
                <a:gd name="T13" fmla="*/ 27 h 34"/>
                <a:gd name="T14" fmla="*/ 18 w 37"/>
                <a:gd name="T15" fmla="*/ 26 h 34"/>
                <a:gd name="T16" fmla="*/ 23 w 37"/>
                <a:gd name="T17" fmla="*/ 19 h 34"/>
                <a:gd name="T18" fmla="*/ 23 w 37"/>
                <a:gd name="T19" fmla="*/ 29 h 34"/>
                <a:gd name="T20" fmla="*/ 26 w 37"/>
                <a:gd name="T21" fmla="*/ 34 h 34"/>
                <a:gd name="T22" fmla="*/ 30 w 37"/>
                <a:gd name="T23" fmla="*/ 34 h 34"/>
                <a:gd name="T24" fmla="*/ 35 w 37"/>
                <a:gd name="T25" fmla="*/ 32 h 34"/>
                <a:gd name="T26" fmla="*/ 33 w 37"/>
                <a:gd name="T27" fmla="*/ 29 h 34"/>
                <a:gd name="T28" fmla="*/ 27 w 37"/>
                <a:gd name="T29" fmla="*/ 30 h 34"/>
                <a:gd name="T30" fmla="*/ 27 w 37"/>
                <a:gd name="T31" fmla="*/ 24 h 34"/>
                <a:gd name="T32" fmla="*/ 28 w 37"/>
                <a:gd name="T33" fmla="*/ 15 h 34"/>
                <a:gd name="T34" fmla="*/ 30 w 37"/>
                <a:gd name="T35" fmla="*/ 7 h 34"/>
                <a:gd name="T36" fmla="*/ 30 w 37"/>
                <a:gd name="T37" fmla="*/ 7 h 34"/>
                <a:gd name="T38" fmla="*/ 30 w 37"/>
                <a:gd name="T39" fmla="*/ 7 h 34"/>
                <a:gd name="T40" fmla="*/ 31 w 37"/>
                <a:gd name="T41" fmla="*/ 7 h 34"/>
                <a:gd name="T42" fmla="*/ 29 w 37"/>
                <a:gd name="T43" fmla="*/ 5 h 34"/>
                <a:gd name="T44" fmla="*/ 30 w 37"/>
                <a:gd name="T45" fmla="*/ 5 h 34"/>
                <a:gd name="T46" fmla="*/ 28 w 37"/>
                <a:gd name="T47" fmla="*/ 3 h 34"/>
                <a:gd name="T48" fmla="*/ 19 w 37"/>
                <a:gd name="T49" fmla="*/ 18 h 34"/>
                <a:gd name="T50" fmla="*/ 13 w 37"/>
                <a:gd name="T51" fmla="*/ 24 h 34"/>
                <a:gd name="T52" fmla="*/ 7 w 37"/>
                <a:gd name="T53" fmla="*/ 25 h 34"/>
                <a:gd name="T54" fmla="*/ 12 w 37"/>
                <a:gd name="T55" fmla="*/ 11 h 34"/>
                <a:gd name="T56" fmla="*/ 18 w 37"/>
                <a:gd name="T57" fmla="*/ 6 h 34"/>
                <a:gd name="T58" fmla="*/ 22 w 37"/>
                <a:gd name="T59" fmla="*/ 4 h 34"/>
                <a:gd name="T60" fmla="*/ 26 w 37"/>
                <a:gd name="T61" fmla="*/ 3 h 34"/>
                <a:gd name="T62" fmla="*/ 26 w 37"/>
                <a:gd name="T63" fmla="*/ 4 h 34"/>
                <a:gd name="T64" fmla="*/ 27 w 37"/>
                <a:gd name="T65" fmla="*/ 5 h 34"/>
                <a:gd name="T66" fmla="*/ 27 w 37"/>
                <a:gd name="T67" fmla="*/ 6 h 34"/>
                <a:gd name="T68" fmla="*/ 19 w 37"/>
                <a:gd name="T69" fmla="*/ 18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7" h="34">
                  <a:moveTo>
                    <a:pt x="28" y="3"/>
                  </a:moveTo>
                  <a:cubicBezTo>
                    <a:pt x="28" y="3"/>
                    <a:pt x="28" y="3"/>
                    <a:pt x="28" y="3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4" y="1"/>
                    <a:pt x="22" y="0"/>
                    <a:pt x="18" y="2"/>
                  </a:cubicBezTo>
                  <a:cubicBezTo>
                    <a:pt x="15" y="4"/>
                    <a:pt x="12" y="5"/>
                    <a:pt x="10" y="8"/>
                  </a:cubicBezTo>
                  <a:cubicBezTo>
                    <a:pt x="8" y="11"/>
                    <a:pt x="6" y="14"/>
                    <a:pt x="4" y="17"/>
                  </a:cubicBezTo>
                  <a:cubicBezTo>
                    <a:pt x="2" y="20"/>
                    <a:pt x="0" y="24"/>
                    <a:pt x="2" y="27"/>
                  </a:cubicBezTo>
                  <a:cubicBezTo>
                    <a:pt x="6" y="31"/>
                    <a:pt x="14" y="29"/>
                    <a:pt x="18" y="26"/>
                  </a:cubicBezTo>
                  <a:cubicBezTo>
                    <a:pt x="20" y="24"/>
                    <a:pt x="22" y="21"/>
                    <a:pt x="23" y="19"/>
                  </a:cubicBezTo>
                  <a:cubicBezTo>
                    <a:pt x="23" y="22"/>
                    <a:pt x="23" y="25"/>
                    <a:pt x="23" y="29"/>
                  </a:cubicBezTo>
                  <a:cubicBezTo>
                    <a:pt x="23" y="31"/>
                    <a:pt x="23" y="34"/>
                    <a:pt x="26" y="34"/>
                  </a:cubicBezTo>
                  <a:cubicBezTo>
                    <a:pt x="27" y="34"/>
                    <a:pt x="28" y="34"/>
                    <a:pt x="30" y="34"/>
                  </a:cubicBezTo>
                  <a:cubicBezTo>
                    <a:pt x="31" y="33"/>
                    <a:pt x="33" y="33"/>
                    <a:pt x="35" y="32"/>
                  </a:cubicBezTo>
                  <a:cubicBezTo>
                    <a:pt x="37" y="31"/>
                    <a:pt x="36" y="28"/>
                    <a:pt x="33" y="29"/>
                  </a:cubicBezTo>
                  <a:cubicBezTo>
                    <a:pt x="31" y="29"/>
                    <a:pt x="29" y="30"/>
                    <a:pt x="27" y="30"/>
                  </a:cubicBezTo>
                  <a:cubicBezTo>
                    <a:pt x="26" y="31"/>
                    <a:pt x="26" y="24"/>
                    <a:pt x="27" y="24"/>
                  </a:cubicBezTo>
                  <a:cubicBezTo>
                    <a:pt x="27" y="21"/>
                    <a:pt x="27" y="18"/>
                    <a:pt x="28" y="15"/>
                  </a:cubicBezTo>
                  <a:cubicBezTo>
                    <a:pt x="28" y="12"/>
                    <a:pt x="30" y="10"/>
                    <a:pt x="30" y="7"/>
                  </a:cubicBezTo>
                  <a:cubicBezTo>
                    <a:pt x="30" y="7"/>
                    <a:pt x="30" y="7"/>
                    <a:pt x="30" y="7"/>
                  </a:cubicBezTo>
                  <a:cubicBezTo>
                    <a:pt x="30" y="7"/>
                    <a:pt x="30" y="7"/>
                    <a:pt x="30" y="7"/>
                  </a:cubicBezTo>
                  <a:cubicBezTo>
                    <a:pt x="31" y="7"/>
                    <a:pt x="31" y="7"/>
                    <a:pt x="31" y="7"/>
                  </a:cubicBezTo>
                  <a:cubicBezTo>
                    <a:pt x="31" y="6"/>
                    <a:pt x="30" y="5"/>
                    <a:pt x="29" y="5"/>
                  </a:cubicBezTo>
                  <a:cubicBezTo>
                    <a:pt x="29" y="5"/>
                    <a:pt x="30" y="5"/>
                    <a:pt x="30" y="5"/>
                  </a:cubicBezTo>
                  <a:cubicBezTo>
                    <a:pt x="30" y="4"/>
                    <a:pt x="29" y="3"/>
                    <a:pt x="28" y="3"/>
                  </a:cubicBezTo>
                  <a:close/>
                  <a:moveTo>
                    <a:pt x="19" y="18"/>
                  </a:moveTo>
                  <a:cubicBezTo>
                    <a:pt x="17" y="20"/>
                    <a:pt x="16" y="22"/>
                    <a:pt x="13" y="24"/>
                  </a:cubicBezTo>
                  <a:cubicBezTo>
                    <a:pt x="12" y="25"/>
                    <a:pt x="8" y="25"/>
                    <a:pt x="7" y="25"/>
                  </a:cubicBezTo>
                  <a:cubicBezTo>
                    <a:pt x="2" y="25"/>
                    <a:pt x="11" y="13"/>
                    <a:pt x="12" y="11"/>
                  </a:cubicBezTo>
                  <a:cubicBezTo>
                    <a:pt x="14" y="9"/>
                    <a:pt x="16" y="7"/>
                    <a:pt x="18" y="6"/>
                  </a:cubicBezTo>
                  <a:cubicBezTo>
                    <a:pt x="20" y="5"/>
                    <a:pt x="20" y="4"/>
                    <a:pt x="22" y="4"/>
                  </a:cubicBezTo>
                  <a:cubicBezTo>
                    <a:pt x="23" y="3"/>
                    <a:pt x="25" y="3"/>
                    <a:pt x="26" y="3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26" y="5"/>
                    <a:pt x="26" y="5"/>
                    <a:pt x="27" y="5"/>
                  </a:cubicBezTo>
                  <a:cubicBezTo>
                    <a:pt x="27" y="5"/>
                    <a:pt x="27" y="6"/>
                    <a:pt x="27" y="6"/>
                  </a:cubicBezTo>
                  <a:cubicBezTo>
                    <a:pt x="25" y="10"/>
                    <a:pt x="22" y="14"/>
                    <a:pt x="19" y="1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8" name="Freeform 435"/>
            <p:cNvSpPr>
              <a:spLocks/>
            </p:cNvSpPr>
            <p:nvPr/>
          </p:nvSpPr>
          <p:spPr bwMode="auto">
            <a:xfrm>
              <a:off x="3110" y="3363"/>
              <a:ext cx="124" cy="35"/>
            </a:xfrm>
            <a:custGeom>
              <a:avLst/>
              <a:gdLst>
                <a:gd name="T0" fmla="*/ 97 w 98"/>
                <a:gd name="T1" fmla="*/ 25 h 28"/>
                <a:gd name="T2" fmla="*/ 73 w 98"/>
                <a:gd name="T3" fmla="*/ 18 h 28"/>
                <a:gd name="T4" fmla="*/ 48 w 98"/>
                <a:gd name="T5" fmla="*/ 12 h 28"/>
                <a:gd name="T6" fmla="*/ 23 w 98"/>
                <a:gd name="T7" fmla="*/ 5 h 28"/>
                <a:gd name="T8" fmla="*/ 11 w 98"/>
                <a:gd name="T9" fmla="*/ 2 h 28"/>
                <a:gd name="T10" fmla="*/ 1 w 98"/>
                <a:gd name="T11" fmla="*/ 0 h 28"/>
                <a:gd name="T12" fmla="*/ 1 w 98"/>
                <a:gd name="T13" fmla="*/ 2 h 28"/>
                <a:gd name="T14" fmla="*/ 10 w 98"/>
                <a:gd name="T15" fmla="*/ 6 h 28"/>
                <a:gd name="T16" fmla="*/ 21 w 98"/>
                <a:gd name="T17" fmla="*/ 9 h 28"/>
                <a:gd name="T18" fmla="*/ 46 w 98"/>
                <a:gd name="T19" fmla="*/ 15 h 28"/>
                <a:gd name="T20" fmla="*/ 71 w 98"/>
                <a:gd name="T21" fmla="*/ 21 h 28"/>
                <a:gd name="T22" fmla="*/ 96 w 98"/>
                <a:gd name="T23" fmla="*/ 28 h 28"/>
                <a:gd name="T24" fmla="*/ 97 w 98"/>
                <a:gd name="T25" fmla="*/ 25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8" h="28">
                  <a:moveTo>
                    <a:pt x="97" y="25"/>
                  </a:moveTo>
                  <a:cubicBezTo>
                    <a:pt x="89" y="22"/>
                    <a:pt x="81" y="20"/>
                    <a:pt x="73" y="18"/>
                  </a:cubicBezTo>
                  <a:cubicBezTo>
                    <a:pt x="65" y="16"/>
                    <a:pt x="56" y="13"/>
                    <a:pt x="48" y="12"/>
                  </a:cubicBezTo>
                  <a:cubicBezTo>
                    <a:pt x="40" y="10"/>
                    <a:pt x="31" y="7"/>
                    <a:pt x="23" y="5"/>
                  </a:cubicBezTo>
                  <a:cubicBezTo>
                    <a:pt x="19" y="4"/>
                    <a:pt x="15" y="3"/>
                    <a:pt x="11" y="2"/>
                  </a:cubicBezTo>
                  <a:cubicBezTo>
                    <a:pt x="8" y="1"/>
                    <a:pt x="4" y="0"/>
                    <a:pt x="1" y="0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3" y="4"/>
                    <a:pt x="7" y="5"/>
                    <a:pt x="10" y="6"/>
                  </a:cubicBezTo>
                  <a:cubicBezTo>
                    <a:pt x="14" y="7"/>
                    <a:pt x="17" y="8"/>
                    <a:pt x="21" y="9"/>
                  </a:cubicBezTo>
                  <a:cubicBezTo>
                    <a:pt x="29" y="11"/>
                    <a:pt x="38" y="13"/>
                    <a:pt x="46" y="15"/>
                  </a:cubicBezTo>
                  <a:cubicBezTo>
                    <a:pt x="54" y="17"/>
                    <a:pt x="63" y="19"/>
                    <a:pt x="71" y="21"/>
                  </a:cubicBezTo>
                  <a:cubicBezTo>
                    <a:pt x="79" y="24"/>
                    <a:pt x="88" y="26"/>
                    <a:pt x="96" y="28"/>
                  </a:cubicBezTo>
                  <a:cubicBezTo>
                    <a:pt x="97" y="28"/>
                    <a:pt x="98" y="26"/>
                    <a:pt x="97" y="2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9" name="Freeform 436"/>
            <p:cNvSpPr>
              <a:spLocks noEditPoints="1"/>
            </p:cNvSpPr>
            <p:nvPr/>
          </p:nvSpPr>
          <p:spPr bwMode="auto">
            <a:xfrm>
              <a:off x="3118" y="3277"/>
              <a:ext cx="136" cy="100"/>
            </a:xfrm>
            <a:custGeom>
              <a:avLst/>
              <a:gdLst>
                <a:gd name="T0" fmla="*/ 30 w 108"/>
                <a:gd name="T1" fmla="*/ 9 h 79"/>
                <a:gd name="T2" fmla="*/ 44 w 108"/>
                <a:gd name="T3" fmla="*/ 13 h 79"/>
                <a:gd name="T4" fmla="*/ 38 w 108"/>
                <a:gd name="T5" fmla="*/ 15 h 79"/>
                <a:gd name="T6" fmla="*/ 30 w 108"/>
                <a:gd name="T7" fmla="*/ 20 h 79"/>
                <a:gd name="T8" fmla="*/ 13 w 108"/>
                <a:gd name="T9" fmla="*/ 34 h 79"/>
                <a:gd name="T10" fmla="*/ 3 w 108"/>
                <a:gd name="T11" fmla="*/ 51 h 79"/>
                <a:gd name="T12" fmla="*/ 3 w 108"/>
                <a:gd name="T13" fmla="*/ 66 h 79"/>
                <a:gd name="T14" fmla="*/ 28 w 108"/>
                <a:gd name="T15" fmla="*/ 50 h 79"/>
                <a:gd name="T16" fmla="*/ 34 w 108"/>
                <a:gd name="T17" fmla="*/ 40 h 79"/>
                <a:gd name="T18" fmla="*/ 29 w 108"/>
                <a:gd name="T19" fmla="*/ 60 h 79"/>
                <a:gd name="T20" fmla="*/ 31 w 108"/>
                <a:gd name="T21" fmla="*/ 76 h 79"/>
                <a:gd name="T22" fmla="*/ 44 w 108"/>
                <a:gd name="T23" fmla="*/ 70 h 79"/>
                <a:gd name="T24" fmla="*/ 45 w 108"/>
                <a:gd name="T25" fmla="*/ 68 h 79"/>
                <a:gd name="T26" fmla="*/ 45 w 108"/>
                <a:gd name="T27" fmla="*/ 68 h 79"/>
                <a:gd name="T28" fmla="*/ 42 w 108"/>
                <a:gd name="T29" fmla="*/ 66 h 79"/>
                <a:gd name="T30" fmla="*/ 36 w 108"/>
                <a:gd name="T31" fmla="*/ 72 h 79"/>
                <a:gd name="T32" fmla="*/ 32 w 108"/>
                <a:gd name="T33" fmla="*/ 72 h 79"/>
                <a:gd name="T34" fmla="*/ 32 w 108"/>
                <a:gd name="T35" fmla="*/ 68 h 79"/>
                <a:gd name="T36" fmla="*/ 35 w 108"/>
                <a:gd name="T37" fmla="*/ 50 h 79"/>
                <a:gd name="T38" fmla="*/ 45 w 108"/>
                <a:gd name="T39" fmla="*/ 22 h 79"/>
                <a:gd name="T40" fmla="*/ 47 w 108"/>
                <a:gd name="T41" fmla="*/ 16 h 79"/>
                <a:gd name="T42" fmla="*/ 47 w 108"/>
                <a:gd name="T43" fmla="*/ 14 h 79"/>
                <a:gd name="T44" fmla="*/ 48 w 108"/>
                <a:gd name="T45" fmla="*/ 14 h 79"/>
                <a:gd name="T46" fmla="*/ 55 w 108"/>
                <a:gd name="T47" fmla="*/ 16 h 79"/>
                <a:gd name="T48" fmla="*/ 80 w 108"/>
                <a:gd name="T49" fmla="*/ 22 h 79"/>
                <a:gd name="T50" fmla="*/ 106 w 108"/>
                <a:gd name="T51" fmla="*/ 28 h 79"/>
                <a:gd name="T52" fmla="*/ 106 w 108"/>
                <a:gd name="T53" fmla="*/ 26 h 79"/>
                <a:gd name="T54" fmla="*/ 82 w 108"/>
                <a:gd name="T55" fmla="*/ 18 h 79"/>
                <a:gd name="T56" fmla="*/ 57 w 108"/>
                <a:gd name="T57" fmla="*/ 12 h 79"/>
                <a:gd name="T58" fmla="*/ 32 w 108"/>
                <a:gd name="T59" fmla="*/ 6 h 79"/>
                <a:gd name="T60" fmla="*/ 21 w 108"/>
                <a:gd name="T61" fmla="*/ 2 h 79"/>
                <a:gd name="T62" fmla="*/ 10 w 108"/>
                <a:gd name="T63" fmla="*/ 1 h 79"/>
                <a:gd name="T64" fmla="*/ 10 w 108"/>
                <a:gd name="T65" fmla="*/ 3 h 79"/>
                <a:gd name="T66" fmla="*/ 20 w 108"/>
                <a:gd name="T67" fmla="*/ 6 h 79"/>
                <a:gd name="T68" fmla="*/ 30 w 108"/>
                <a:gd name="T69" fmla="*/ 9 h 79"/>
                <a:gd name="T70" fmla="*/ 41 w 108"/>
                <a:gd name="T71" fmla="*/ 21 h 79"/>
                <a:gd name="T72" fmla="*/ 37 w 108"/>
                <a:gd name="T73" fmla="*/ 27 h 79"/>
                <a:gd name="T74" fmla="*/ 29 w 108"/>
                <a:gd name="T75" fmla="*/ 42 h 79"/>
                <a:gd name="T76" fmla="*/ 19 w 108"/>
                <a:gd name="T77" fmla="*/ 57 h 79"/>
                <a:gd name="T78" fmla="*/ 5 w 108"/>
                <a:gd name="T79" fmla="*/ 63 h 79"/>
                <a:gd name="T80" fmla="*/ 6 w 108"/>
                <a:gd name="T81" fmla="*/ 56 h 79"/>
                <a:gd name="T82" fmla="*/ 8 w 108"/>
                <a:gd name="T83" fmla="*/ 47 h 79"/>
                <a:gd name="T84" fmla="*/ 20 w 108"/>
                <a:gd name="T85" fmla="*/ 32 h 79"/>
                <a:gd name="T86" fmla="*/ 33 w 108"/>
                <a:gd name="T87" fmla="*/ 21 h 79"/>
                <a:gd name="T88" fmla="*/ 43 w 108"/>
                <a:gd name="T89" fmla="*/ 16 h 79"/>
                <a:gd name="T90" fmla="*/ 41 w 108"/>
                <a:gd name="T91" fmla="*/ 21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08" h="79">
                  <a:moveTo>
                    <a:pt x="30" y="9"/>
                  </a:moveTo>
                  <a:cubicBezTo>
                    <a:pt x="35" y="11"/>
                    <a:pt x="40" y="12"/>
                    <a:pt x="44" y="13"/>
                  </a:cubicBezTo>
                  <a:cubicBezTo>
                    <a:pt x="42" y="14"/>
                    <a:pt x="40" y="14"/>
                    <a:pt x="38" y="15"/>
                  </a:cubicBezTo>
                  <a:cubicBezTo>
                    <a:pt x="35" y="16"/>
                    <a:pt x="32" y="18"/>
                    <a:pt x="30" y="20"/>
                  </a:cubicBezTo>
                  <a:cubicBezTo>
                    <a:pt x="24" y="24"/>
                    <a:pt x="18" y="29"/>
                    <a:pt x="13" y="34"/>
                  </a:cubicBezTo>
                  <a:cubicBezTo>
                    <a:pt x="8" y="38"/>
                    <a:pt x="5" y="44"/>
                    <a:pt x="3" y="51"/>
                  </a:cubicBezTo>
                  <a:cubicBezTo>
                    <a:pt x="2" y="55"/>
                    <a:pt x="0" y="63"/>
                    <a:pt x="3" y="66"/>
                  </a:cubicBezTo>
                  <a:cubicBezTo>
                    <a:pt x="11" y="77"/>
                    <a:pt x="25" y="55"/>
                    <a:pt x="28" y="50"/>
                  </a:cubicBezTo>
                  <a:cubicBezTo>
                    <a:pt x="31" y="47"/>
                    <a:pt x="33" y="43"/>
                    <a:pt x="34" y="40"/>
                  </a:cubicBezTo>
                  <a:cubicBezTo>
                    <a:pt x="32" y="46"/>
                    <a:pt x="30" y="53"/>
                    <a:pt x="29" y="60"/>
                  </a:cubicBezTo>
                  <a:cubicBezTo>
                    <a:pt x="28" y="64"/>
                    <a:pt x="26" y="73"/>
                    <a:pt x="31" y="76"/>
                  </a:cubicBezTo>
                  <a:cubicBezTo>
                    <a:pt x="36" y="79"/>
                    <a:pt x="40" y="73"/>
                    <a:pt x="44" y="70"/>
                  </a:cubicBezTo>
                  <a:cubicBezTo>
                    <a:pt x="44" y="69"/>
                    <a:pt x="45" y="69"/>
                    <a:pt x="45" y="68"/>
                  </a:cubicBezTo>
                  <a:cubicBezTo>
                    <a:pt x="45" y="68"/>
                    <a:pt x="45" y="68"/>
                    <a:pt x="45" y="68"/>
                  </a:cubicBezTo>
                  <a:cubicBezTo>
                    <a:pt x="45" y="66"/>
                    <a:pt x="43" y="65"/>
                    <a:pt x="42" y="66"/>
                  </a:cubicBezTo>
                  <a:cubicBezTo>
                    <a:pt x="40" y="68"/>
                    <a:pt x="38" y="70"/>
                    <a:pt x="36" y="72"/>
                  </a:cubicBezTo>
                  <a:cubicBezTo>
                    <a:pt x="35" y="73"/>
                    <a:pt x="34" y="74"/>
                    <a:pt x="32" y="72"/>
                  </a:cubicBezTo>
                  <a:cubicBezTo>
                    <a:pt x="32" y="71"/>
                    <a:pt x="32" y="69"/>
                    <a:pt x="32" y="68"/>
                  </a:cubicBezTo>
                  <a:cubicBezTo>
                    <a:pt x="31" y="62"/>
                    <a:pt x="33" y="55"/>
                    <a:pt x="35" y="50"/>
                  </a:cubicBezTo>
                  <a:cubicBezTo>
                    <a:pt x="38" y="41"/>
                    <a:pt x="41" y="31"/>
                    <a:pt x="45" y="22"/>
                  </a:cubicBezTo>
                  <a:cubicBezTo>
                    <a:pt x="46" y="20"/>
                    <a:pt x="47" y="18"/>
                    <a:pt x="47" y="16"/>
                  </a:cubicBezTo>
                  <a:cubicBezTo>
                    <a:pt x="47" y="15"/>
                    <a:pt x="47" y="15"/>
                    <a:pt x="47" y="14"/>
                  </a:cubicBezTo>
                  <a:cubicBezTo>
                    <a:pt x="47" y="14"/>
                    <a:pt x="47" y="14"/>
                    <a:pt x="48" y="14"/>
                  </a:cubicBezTo>
                  <a:cubicBezTo>
                    <a:pt x="50" y="14"/>
                    <a:pt x="53" y="15"/>
                    <a:pt x="55" y="16"/>
                  </a:cubicBezTo>
                  <a:cubicBezTo>
                    <a:pt x="64" y="18"/>
                    <a:pt x="72" y="20"/>
                    <a:pt x="80" y="22"/>
                  </a:cubicBezTo>
                  <a:cubicBezTo>
                    <a:pt x="89" y="24"/>
                    <a:pt x="97" y="27"/>
                    <a:pt x="106" y="28"/>
                  </a:cubicBezTo>
                  <a:cubicBezTo>
                    <a:pt x="107" y="28"/>
                    <a:pt x="108" y="26"/>
                    <a:pt x="106" y="26"/>
                  </a:cubicBezTo>
                  <a:cubicBezTo>
                    <a:pt x="99" y="23"/>
                    <a:pt x="90" y="21"/>
                    <a:pt x="82" y="18"/>
                  </a:cubicBezTo>
                  <a:cubicBezTo>
                    <a:pt x="74" y="16"/>
                    <a:pt x="66" y="14"/>
                    <a:pt x="57" y="12"/>
                  </a:cubicBezTo>
                  <a:cubicBezTo>
                    <a:pt x="49" y="10"/>
                    <a:pt x="41" y="8"/>
                    <a:pt x="32" y="6"/>
                  </a:cubicBezTo>
                  <a:cubicBezTo>
                    <a:pt x="28" y="5"/>
                    <a:pt x="25" y="4"/>
                    <a:pt x="21" y="2"/>
                  </a:cubicBezTo>
                  <a:cubicBezTo>
                    <a:pt x="18" y="1"/>
                    <a:pt x="14" y="0"/>
                    <a:pt x="10" y="1"/>
                  </a:cubicBezTo>
                  <a:cubicBezTo>
                    <a:pt x="9" y="1"/>
                    <a:pt x="9" y="2"/>
                    <a:pt x="10" y="3"/>
                  </a:cubicBezTo>
                  <a:cubicBezTo>
                    <a:pt x="13" y="5"/>
                    <a:pt x="16" y="5"/>
                    <a:pt x="20" y="6"/>
                  </a:cubicBezTo>
                  <a:cubicBezTo>
                    <a:pt x="23" y="7"/>
                    <a:pt x="27" y="8"/>
                    <a:pt x="30" y="9"/>
                  </a:cubicBezTo>
                  <a:close/>
                  <a:moveTo>
                    <a:pt x="41" y="21"/>
                  </a:moveTo>
                  <a:cubicBezTo>
                    <a:pt x="40" y="23"/>
                    <a:pt x="39" y="25"/>
                    <a:pt x="37" y="27"/>
                  </a:cubicBezTo>
                  <a:cubicBezTo>
                    <a:pt x="34" y="32"/>
                    <a:pt x="31" y="37"/>
                    <a:pt x="29" y="42"/>
                  </a:cubicBezTo>
                  <a:cubicBezTo>
                    <a:pt x="26" y="47"/>
                    <a:pt x="23" y="52"/>
                    <a:pt x="19" y="57"/>
                  </a:cubicBezTo>
                  <a:cubicBezTo>
                    <a:pt x="17" y="59"/>
                    <a:pt x="7" y="71"/>
                    <a:pt x="5" y="63"/>
                  </a:cubicBezTo>
                  <a:cubicBezTo>
                    <a:pt x="5" y="61"/>
                    <a:pt x="6" y="58"/>
                    <a:pt x="6" y="56"/>
                  </a:cubicBezTo>
                  <a:cubicBezTo>
                    <a:pt x="6" y="53"/>
                    <a:pt x="7" y="50"/>
                    <a:pt x="8" y="47"/>
                  </a:cubicBezTo>
                  <a:cubicBezTo>
                    <a:pt x="11" y="41"/>
                    <a:pt x="15" y="37"/>
                    <a:pt x="20" y="32"/>
                  </a:cubicBezTo>
                  <a:cubicBezTo>
                    <a:pt x="24" y="28"/>
                    <a:pt x="29" y="24"/>
                    <a:pt x="33" y="21"/>
                  </a:cubicBezTo>
                  <a:cubicBezTo>
                    <a:pt x="36" y="19"/>
                    <a:pt x="40" y="18"/>
                    <a:pt x="43" y="16"/>
                  </a:cubicBezTo>
                  <a:cubicBezTo>
                    <a:pt x="42" y="18"/>
                    <a:pt x="42" y="19"/>
                    <a:pt x="41" y="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0" name="Freeform 437"/>
            <p:cNvSpPr>
              <a:spLocks noEditPoints="1"/>
            </p:cNvSpPr>
            <p:nvPr/>
          </p:nvSpPr>
          <p:spPr bwMode="auto">
            <a:xfrm>
              <a:off x="2379" y="3961"/>
              <a:ext cx="130" cy="85"/>
            </a:xfrm>
            <a:custGeom>
              <a:avLst/>
              <a:gdLst>
                <a:gd name="T0" fmla="*/ 38 w 103"/>
                <a:gd name="T1" fmla="*/ 60 h 67"/>
                <a:gd name="T2" fmla="*/ 28 w 103"/>
                <a:gd name="T3" fmla="*/ 59 h 67"/>
                <a:gd name="T4" fmla="*/ 18 w 103"/>
                <a:gd name="T5" fmla="*/ 58 h 67"/>
                <a:gd name="T6" fmla="*/ 5 w 103"/>
                <a:gd name="T7" fmla="*/ 56 h 67"/>
                <a:gd name="T8" fmla="*/ 5 w 103"/>
                <a:gd name="T9" fmla="*/ 49 h 67"/>
                <a:gd name="T10" fmla="*/ 13 w 103"/>
                <a:gd name="T11" fmla="*/ 41 h 67"/>
                <a:gd name="T12" fmla="*/ 28 w 103"/>
                <a:gd name="T13" fmla="*/ 26 h 67"/>
                <a:gd name="T14" fmla="*/ 36 w 103"/>
                <a:gd name="T15" fmla="*/ 18 h 67"/>
                <a:gd name="T16" fmla="*/ 49 w 103"/>
                <a:gd name="T17" fmla="*/ 5 h 67"/>
                <a:gd name="T18" fmla="*/ 61 w 103"/>
                <a:gd name="T19" fmla="*/ 3 h 67"/>
                <a:gd name="T20" fmla="*/ 73 w 103"/>
                <a:gd name="T21" fmla="*/ 19 h 67"/>
                <a:gd name="T22" fmla="*/ 79 w 103"/>
                <a:gd name="T23" fmla="*/ 26 h 67"/>
                <a:gd name="T24" fmla="*/ 85 w 103"/>
                <a:gd name="T25" fmla="*/ 36 h 67"/>
                <a:gd name="T26" fmla="*/ 91 w 103"/>
                <a:gd name="T27" fmla="*/ 45 h 67"/>
                <a:gd name="T28" fmla="*/ 98 w 103"/>
                <a:gd name="T29" fmla="*/ 56 h 67"/>
                <a:gd name="T30" fmla="*/ 103 w 103"/>
                <a:gd name="T31" fmla="*/ 64 h 67"/>
                <a:gd name="T32" fmla="*/ 93 w 103"/>
                <a:gd name="T33" fmla="*/ 66 h 67"/>
                <a:gd name="T34" fmla="*/ 81 w 103"/>
                <a:gd name="T35" fmla="*/ 65 h 67"/>
                <a:gd name="T36" fmla="*/ 72 w 103"/>
                <a:gd name="T37" fmla="*/ 64 h 67"/>
                <a:gd name="T38" fmla="*/ 61 w 103"/>
                <a:gd name="T39" fmla="*/ 61 h 67"/>
                <a:gd name="T40" fmla="*/ 89 w 103"/>
                <a:gd name="T41" fmla="*/ 64 h 67"/>
                <a:gd name="T42" fmla="*/ 93 w 103"/>
                <a:gd name="T43" fmla="*/ 55 h 67"/>
                <a:gd name="T44" fmla="*/ 87 w 103"/>
                <a:gd name="T45" fmla="*/ 45 h 67"/>
                <a:gd name="T46" fmla="*/ 79 w 103"/>
                <a:gd name="T47" fmla="*/ 33 h 67"/>
                <a:gd name="T48" fmla="*/ 67 w 103"/>
                <a:gd name="T49" fmla="*/ 17 h 67"/>
                <a:gd name="T50" fmla="*/ 56 w 103"/>
                <a:gd name="T51" fmla="*/ 24 h 67"/>
                <a:gd name="T52" fmla="*/ 68 w 103"/>
                <a:gd name="T53" fmla="*/ 60 h 67"/>
                <a:gd name="T54" fmla="*/ 59 w 103"/>
                <a:gd name="T55" fmla="*/ 56 h 67"/>
                <a:gd name="T56" fmla="*/ 58 w 103"/>
                <a:gd name="T57" fmla="*/ 49 h 67"/>
                <a:gd name="T58" fmla="*/ 58 w 103"/>
                <a:gd name="T59" fmla="*/ 40 h 67"/>
                <a:gd name="T60" fmla="*/ 58 w 103"/>
                <a:gd name="T61" fmla="*/ 31 h 67"/>
                <a:gd name="T62" fmla="*/ 61 w 103"/>
                <a:gd name="T63" fmla="*/ 23 h 67"/>
                <a:gd name="T64" fmla="*/ 71 w 103"/>
                <a:gd name="T65" fmla="*/ 33 h 67"/>
                <a:gd name="T66" fmla="*/ 78 w 103"/>
                <a:gd name="T67" fmla="*/ 43 h 67"/>
                <a:gd name="T68" fmla="*/ 85 w 103"/>
                <a:gd name="T69" fmla="*/ 54 h 67"/>
                <a:gd name="T70" fmla="*/ 82 w 103"/>
                <a:gd name="T71" fmla="*/ 58 h 67"/>
                <a:gd name="T72" fmla="*/ 71 w 103"/>
                <a:gd name="T73" fmla="*/ 57 h 67"/>
                <a:gd name="T74" fmla="*/ 59 w 103"/>
                <a:gd name="T75" fmla="*/ 56 h 67"/>
                <a:gd name="T76" fmla="*/ 80 w 103"/>
                <a:gd name="T77" fmla="*/ 51 h 67"/>
                <a:gd name="T78" fmla="*/ 73 w 103"/>
                <a:gd name="T79" fmla="*/ 40 h 67"/>
                <a:gd name="T80" fmla="*/ 64 w 103"/>
                <a:gd name="T81" fmla="*/ 30 h 67"/>
                <a:gd name="T82" fmla="*/ 18 w 103"/>
                <a:gd name="T83" fmla="*/ 55 h 67"/>
                <a:gd name="T84" fmla="*/ 36 w 103"/>
                <a:gd name="T85" fmla="*/ 57 h 67"/>
                <a:gd name="T86" fmla="*/ 50 w 103"/>
                <a:gd name="T87" fmla="*/ 47 h 67"/>
                <a:gd name="T88" fmla="*/ 52 w 103"/>
                <a:gd name="T89" fmla="*/ 30 h 67"/>
                <a:gd name="T90" fmla="*/ 54 w 103"/>
                <a:gd name="T91" fmla="*/ 6 h 67"/>
                <a:gd name="T92" fmla="*/ 44 w 103"/>
                <a:gd name="T93" fmla="*/ 15 h 67"/>
                <a:gd name="T94" fmla="*/ 37 w 103"/>
                <a:gd name="T95" fmla="*/ 21 h 67"/>
                <a:gd name="T96" fmla="*/ 29 w 103"/>
                <a:gd name="T97" fmla="*/ 29 h 67"/>
                <a:gd name="T98" fmla="*/ 23 w 103"/>
                <a:gd name="T99" fmla="*/ 35 h 67"/>
                <a:gd name="T100" fmla="*/ 13 w 103"/>
                <a:gd name="T101" fmla="*/ 45 h 67"/>
                <a:gd name="T102" fmla="*/ 40 w 103"/>
                <a:gd name="T103" fmla="*/ 54 h 67"/>
                <a:gd name="T104" fmla="*/ 26 w 103"/>
                <a:gd name="T105" fmla="*/ 50 h 67"/>
                <a:gd name="T106" fmla="*/ 20 w 103"/>
                <a:gd name="T107" fmla="*/ 45 h 67"/>
                <a:gd name="T108" fmla="*/ 28 w 103"/>
                <a:gd name="T109" fmla="*/ 37 h 67"/>
                <a:gd name="T110" fmla="*/ 36 w 103"/>
                <a:gd name="T111" fmla="*/ 30 h 67"/>
                <a:gd name="T112" fmla="*/ 43 w 103"/>
                <a:gd name="T113" fmla="*/ 22 h 67"/>
                <a:gd name="T114" fmla="*/ 47 w 103"/>
                <a:gd name="T115" fmla="*/ 39 h 67"/>
                <a:gd name="T116" fmla="*/ 44 w 103"/>
                <a:gd name="T117" fmla="*/ 47 h 67"/>
                <a:gd name="T118" fmla="*/ 44 w 103"/>
                <a:gd name="T119" fmla="*/ 40 h 67"/>
                <a:gd name="T120" fmla="*/ 44 w 103"/>
                <a:gd name="T121" fmla="*/ 31 h 67"/>
                <a:gd name="T122" fmla="*/ 35 w 103"/>
                <a:gd name="T123" fmla="*/ 36 h 67"/>
                <a:gd name="T124" fmla="*/ 25 w 103"/>
                <a:gd name="T125" fmla="*/ 45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03" h="67">
                  <a:moveTo>
                    <a:pt x="52" y="63"/>
                  </a:moveTo>
                  <a:cubicBezTo>
                    <a:pt x="52" y="63"/>
                    <a:pt x="52" y="63"/>
                    <a:pt x="52" y="63"/>
                  </a:cubicBezTo>
                  <a:cubicBezTo>
                    <a:pt x="51" y="63"/>
                    <a:pt x="51" y="62"/>
                    <a:pt x="51" y="62"/>
                  </a:cubicBezTo>
                  <a:cubicBezTo>
                    <a:pt x="51" y="62"/>
                    <a:pt x="51" y="62"/>
                    <a:pt x="50" y="62"/>
                  </a:cubicBezTo>
                  <a:cubicBezTo>
                    <a:pt x="50" y="62"/>
                    <a:pt x="50" y="62"/>
                    <a:pt x="50" y="62"/>
                  </a:cubicBezTo>
                  <a:cubicBezTo>
                    <a:pt x="50" y="62"/>
                    <a:pt x="50" y="62"/>
                    <a:pt x="50" y="62"/>
                  </a:cubicBezTo>
                  <a:cubicBezTo>
                    <a:pt x="50" y="62"/>
                    <a:pt x="49" y="62"/>
                    <a:pt x="49" y="61"/>
                  </a:cubicBezTo>
                  <a:cubicBezTo>
                    <a:pt x="49" y="61"/>
                    <a:pt x="49" y="61"/>
                    <a:pt x="49" y="61"/>
                  </a:cubicBezTo>
                  <a:cubicBezTo>
                    <a:pt x="49" y="61"/>
                    <a:pt x="48" y="61"/>
                    <a:pt x="48" y="60"/>
                  </a:cubicBezTo>
                  <a:cubicBezTo>
                    <a:pt x="48" y="60"/>
                    <a:pt x="47" y="60"/>
                    <a:pt x="47" y="60"/>
                  </a:cubicBezTo>
                  <a:cubicBezTo>
                    <a:pt x="47" y="61"/>
                    <a:pt x="47" y="61"/>
                    <a:pt x="47" y="60"/>
                  </a:cubicBezTo>
                  <a:cubicBezTo>
                    <a:pt x="47" y="60"/>
                    <a:pt x="46" y="60"/>
                    <a:pt x="45" y="60"/>
                  </a:cubicBezTo>
                  <a:cubicBezTo>
                    <a:pt x="45" y="60"/>
                    <a:pt x="45" y="60"/>
                    <a:pt x="45" y="60"/>
                  </a:cubicBezTo>
                  <a:cubicBezTo>
                    <a:pt x="44" y="60"/>
                    <a:pt x="44" y="60"/>
                    <a:pt x="43" y="60"/>
                  </a:cubicBezTo>
                  <a:cubicBezTo>
                    <a:pt x="43" y="60"/>
                    <a:pt x="43" y="60"/>
                    <a:pt x="43" y="60"/>
                  </a:cubicBezTo>
                  <a:cubicBezTo>
                    <a:pt x="43" y="60"/>
                    <a:pt x="42" y="60"/>
                    <a:pt x="42" y="60"/>
                  </a:cubicBezTo>
                  <a:cubicBezTo>
                    <a:pt x="42" y="60"/>
                    <a:pt x="42" y="60"/>
                    <a:pt x="42" y="60"/>
                  </a:cubicBezTo>
                  <a:cubicBezTo>
                    <a:pt x="41" y="60"/>
                    <a:pt x="40" y="60"/>
                    <a:pt x="40" y="60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8" y="59"/>
                    <a:pt x="38" y="59"/>
                    <a:pt x="38" y="60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8" y="60"/>
                    <a:pt x="37" y="59"/>
                    <a:pt x="37" y="59"/>
                  </a:cubicBezTo>
                  <a:cubicBezTo>
                    <a:pt x="36" y="59"/>
                    <a:pt x="36" y="59"/>
                    <a:pt x="36" y="59"/>
                  </a:cubicBezTo>
                  <a:cubicBezTo>
                    <a:pt x="36" y="59"/>
                    <a:pt x="35" y="59"/>
                    <a:pt x="35" y="59"/>
                  </a:cubicBezTo>
                  <a:cubicBezTo>
                    <a:pt x="35" y="59"/>
                    <a:pt x="35" y="59"/>
                    <a:pt x="35" y="59"/>
                  </a:cubicBezTo>
                  <a:cubicBezTo>
                    <a:pt x="35" y="59"/>
                    <a:pt x="35" y="59"/>
                    <a:pt x="34" y="59"/>
                  </a:cubicBezTo>
                  <a:cubicBezTo>
                    <a:pt x="34" y="59"/>
                    <a:pt x="34" y="59"/>
                    <a:pt x="34" y="59"/>
                  </a:cubicBezTo>
                  <a:cubicBezTo>
                    <a:pt x="34" y="59"/>
                    <a:pt x="33" y="59"/>
                    <a:pt x="33" y="59"/>
                  </a:cubicBezTo>
                  <a:cubicBezTo>
                    <a:pt x="33" y="59"/>
                    <a:pt x="33" y="59"/>
                    <a:pt x="32" y="59"/>
                  </a:cubicBezTo>
                  <a:cubicBezTo>
                    <a:pt x="32" y="59"/>
                    <a:pt x="32" y="59"/>
                    <a:pt x="32" y="59"/>
                  </a:cubicBezTo>
                  <a:cubicBezTo>
                    <a:pt x="31" y="59"/>
                    <a:pt x="31" y="59"/>
                    <a:pt x="31" y="59"/>
                  </a:cubicBezTo>
                  <a:cubicBezTo>
                    <a:pt x="31" y="58"/>
                    <a:pt x="30" y="58"/>
                    <a:pt x="30" y="59"/>
                  </a:cubicBezTo>
                  <a:cubicBezTo>
                    <a:pt x="30" y="59"/>
                    <a:pt x="30" y="59"/>
                    <a:pt x="30" y="59"/>
                  </a:cubicBezTo>
                  <a:cubicBezTo>
                    <a:pt x="30" y="59"/>
                    <a:pt x="30" y="59"/>
                    <a:pt x="30" y="59"/>
                  </a:cubicBezTo>
                  <a:cubicBezTo>
                    <a:pt x="30" y="59"/>
                    <a:pt x="30" y="59"/>
                    <a:pt x="29" y="59"/>
                  </a:cubicBezTo>
                  <a:cubicBezTo>
                    <a:pt x="29" y="59"/>
                    <a:pt x="29" y="59"/>
                    <a:pt x="29" y="59"/>
                  </a:cubicBezTo>
                  <a:cubicBezTo>
                    <a:pt x="29" y="59"/>
                    <a:pt x="29" y="59"/>
                    <a:pt x="29" y="59"/>
                  </a:cubicBezTo>
                  <a:cubicBezTo>
                    <a:pt x="29" y="58"/>
                    <a:pt x="29" y="58"/>
                    <a:pt x="28" y="59"/>
                  </a:cubicBezTo>
                  <a:cubicBezTo>
                    <a:pt x="28" y="59"/>
                    <a:pt x="28" y="59"/>
                    <a:pt x="28" y="59"/>
                  </a:cubicBezTo>
                  <a:cubicBezTo>
                    <a:pt x="28" y="58"/>
                    <a:pt x="28" y="58"/>
                    <a:pt x="28" y="59"/>
                  </a:cubicBezTo>
                  <a:cubicBezTo>
                    <a:pt x="28" y="59"/>
                    <a:pt x="28" y="59"/>
                    <a:pt x="28" y="59"/>
                  </a:cubicBezTo>
                  <a:cubicBezTo>
                    <a:pt x="28" y="59"/>
                    <a:pt x="27" y="59"/>
                    <a:pt x="27" y="59"/>
                  </a:cubicBezTo>
                  <a:cubicBezTo>
                    <a:pt x="27" y="59"/>
                    <a:pt x="27" y="59"/>
                    <a:pt x="27" y="59"/>
                  </a:cubicBezTo>
                  <a:cubicBezTo>
                    <a:pt x="27" y="59"/>
                    <a:pt x="27" y="59"/>
                    <a:pt x="27" y="58"/>
                  </a:cubicBezTo>
                  <a:cubicBezTo>
                    <a:pt x="27" y="58"/>
                    <a:pt x="27" y="58"/>
                    <a:pt x="26" y="58"/>
                  </a:cubicBezTo>
                  <a:cubicBezTo>
                    <a:pt x="26" y="58"/>
                    <a:pt x="26" y="58"/>
                    <a:pt x="26" y="58"/>
                  </a:cubicBezTo>
                  <a:cubicBezTo>
                    <a:pt x="26" y="58"/>
                    <a:pt x="26" y="58"/>
                    <a:pt x="26" y="58"/>
                  </a:cubicBezTo>
                  <a:cubicBezTo>
                    <a:pt x="26" y="58"/>
                    <a:pt x="26" y="58"/>
                    <a:pt x="25" y="58"/>
                  </a:cubicBezTo>
                  <a:cubicBezTo>
                    <a:pt x="25" y="58"/>
                    <a:pt x="25" y="58"/>
                    <a:pt x="25" y="58"/>
                  </a:cubicBezTo>
                  <a:cubicBezTo>
                    <a:pt x="25" y="59"/>
                    <a:pt x="25" y="59"/>
                    <a:pt x="25" y="58"/>
                  </a:cubicBezTo>
                  <a:cubicBezTo>
                    <a:pt x="25" y="58"/>
                    <a:pt x="24" y="58"/>
                    <a:pt x="24" y="58"/>
                  </a:cubicBezTo>
                  <a:cubicBezTo>
                    <a:pt x="24" y="58"/>
                    <a:pt x="23" y="58"/>
                    <a:pt x="23" y="58"/>
                  </a:cubicBezTo>
                  <a:cubicBezTo>
                    <a:pt x="23" y="58"/>
                    <a:pt x="23" y="58"/>
                    <a:pt x="23" y="58"/>
                  </a:cubicBezTo>
                  <a:cubicBezTo>
                    <a:pt x="23" y="58"/>
                    <a:pt x="22" y="58"/>
                    <a:pt x="22" y="58"/>
                  </a:cubicBezTo>
                  <a:cubicBezTo>
                    <a:pt x="21" y="58"/>
                    <a:pt x="20" y="58"/>
                    <a:pt x="20" y="58"/>
                  </a:cubicBezTo>
                  <a:cubicBezTo>
                    <a:pt x="20" y="58"/>
                    <a:pt x="20" y="58"/>
                    <a:pt x="20" y="58"/>
                  </a:cubicBezTo>
                  <a:cubicBezTo>
                    <a:pt x="20" y="58"/>
                    <a:pt x="20" y="58"/>
                    <a:pt x="20" y="58"/>
                  </a:cubicBezTo>
                  <a:cubicBezTo>
                    <a:pt x="19" y="58"/>
                    <a:pt x="19" y="58"/>
                    <a:pt x="19" y="58"/>
                  </a:cubicBezTo>
                  <a:cubicBezTo>
                    <a:pt x="19" y="58"/>
                    <a:pt x="19" y="58"/>
                    <a:pt x="19" y="58"/>
                  </a:cubicBezTo>
                  <a:cubicBezTo>
                    <a:pt x="19" y="58"/>
                    <a:pt x="18" y="58"/>
                    <a:pt x="18" y="58"/>
                  </a:cubicBezTo>
                  <a:cubicBezTo>
                    <a:pt x="17" y="58"/>
                    <a:pt x="17" y="58"/>
                    <a:pt x="17" y="58"/>
                  </a:cubicBezTo>
                  <a:cubicBezTo>
                    <a:pt x="17" y="57"/>
                    <a:pt x="16" y="57"/>
                    <a:pt x="16" y="58"/>
                  </a:cubicBezTo>
                  <a:cubicBezTo>
                    <a:pt x="15" y="58"/>
                    <a:pt x="15" y="58"/>
                    <a:pt x="15" y="57"/>
                  </a:cubicBezTo>
                  <a:cubicBezTo>
                    <a:pt x="15" y="57"/>
                    <a:pt x="14" y="57"/>
                    <a:pt x="14" y="57"/>
                  </a:cubicBezTo>
                  <a:cubicBezTo>
                    <a:pt x="14" y="57"/>
                    <a:pt x="14" y="57"/>
                    <a:pt x="14" y="57"/>
                  </a:cubicBezTo>
                  <a:cubicBezTo>
                    <a:pt x="14" y="57"/>
                    <a:pt x="14" y="57"/>
                    <a:pt x="14" y="57"/>
                  </a:cubicBezTo>
                  <a:cubicBezTo>
                    <a:pt x="14" y="57"/>
                    <a:pt x="13" y="57"/>
                    <a:pt x="13" y="57"/>
                  </a:cubicBezTo>
                  <a:cubicBezTo>
                    <a:pt x="13" y="57"/>
                    <a:pt x="13" y="57"/>
                    <a:pt x="13" y="57"/>
                  </a:cubicBezTo>
                  <a:cubicBezTo>
                    <a:pt x="13" y="57"/>
                    <a:pt x="13" y="56"/>
                    <a:pt x="13" y="56"/>
                  </a:cubicBezTo>
                  <a:cubicBezTo>
                    <a:pt x="13" y="56"/>
                    <a:pt x="13" y="57"/>
                    <a:pt x="13" y="57"/>
                  </a:cubicBezTo>
                  <a:cubicBezTo>
                    <a:pt x="13" y="57"/>
                    <a:pt x="13" y="57"/>
                    <a:pt x="12" y="57"/>
                  </a:cubicBezTo>
                  <a:cubicBezTo>
                    <a:pt x="12" y="57"/>
                    <a:pt x="11" y="57"/>
                    <a:pt x="11" y="57"/>
                  </a:cubicBezTo>
                  <a:cubicBezTo>
                    <a:pt x="11" y="57"/>
                    <a:pt x="11" y="57"/>
                    <a:pt x="11" y="56"/>
                  </a:cubicBezTo>
                  <a:cubicBezTo>
                    <a:pt x="10" y="56"/>
                    <a:pt x="10" y="56"/>
                    <a:pt x="9" y="56"/>
                  </a:cubicBezTo>
                  <a:cubicBezTo>
                    <a:pt x="9" y="56"/>
                    <a:pt x="9" y="56"/>
                    <a:pt x="9" y="56"/>
                  </a:cubicBezTo>
                  <a:cubicBezTo>
                    <a:pt x="8" y="56"/>
                    <a:pt x="8" y="56"/>
                    <a:pt x="8" y="56"/>
                  </a:cubicBezTo>
                  <a:cubicBezTo>
                    <a:pt x="8" y="56"/>
                    <a:pt x="7" y="56"/>
                    <a:pt x="7" y="56"/>
                  </a:cubicBezTo>
                  <a:cubicBezTo>
                    <a:pt x="7" y="56"/>
                    <a:pt x="7" y="56"/>
                    <a:pt x="7" y="56"/>
                  </a:cubicBezTo>
                  <a:cubicBezTo>
                    <a:pt x="7" y="57"/>
                    <a:pt x="7" y="57"/>
                    <a:pt x="6" y="56"/>
                  </a:cubicBezTo>
                  <a:cubicBezTo>
                    <a:pt x="6" y="56"/>
                    <a:pt x="6" y="56"/>
                    <a:pt x="5" y="56"/>
                  </a:cubicBezTo>
                  <a:cubicBezTo>
                    <a:pt x="5" y="57"/>
                    <a:pt x="4" y="57"/>
                    <a:pt x="4" y="56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3" y="57"/>
                    <a:pt x="3" y="56"/>
                    <a:pt x="3" y="56"/>
                  </a:cubicBezTo>
                  <a:cubicBezTo>
                    <a:pt x="3" y="56"/>
                    <a:pt x="2" y="56"/>
                    <a:pt x="2" y="56"/>
                  </a:cubicBezTo>
                  <a:cubicBezTo>
                    <a:pt x="1" y="56"/>
                    <a:pt x="1" y="56"/>
                    <a:pt x="1" y="55"/>
                  </a:cubicBezTo>
                  <a:cubicBezTo>
                    <a:pt x="1" y="55"/>
                    <a:pt x="1" y="55"/>
                    <a:pt x="1" y="55"/>
                  </a:cubicBezTo>
                  <a:cubicBezTo>
                    <a:pt x="1" y="55"/>
                    <a:pt x="1" y="55"/>
                    <a:pt x="1" y="55"/>
                  </a:cubicBezTo>
                  <a:cubicBezTo>
                    <a:pt x="1" y="54"/>
                    <a:pt x="0" y="54"/>
                    <a:pt x="0" y="54"/>
                  </a:cubicBezTo>
                  <a:cubicBezTo>
                    <a:pt x="0" y="54"/>
                    <a:pt x="0" y="54"/>
                    <a:pt x="1" y="54"/>
                  </a:cubicBezTo>
                  <a:cubicBezTo>
                    <a:pt x="1" y="54"/>
                    <a:pt x="1" y="54"/>
                    <a:pt x="1" y="53"/>
                  </a:cubicBezTo>
                  <a:cubicBezTo>
                    <a:pt x="1" y="53"/>
                    <a:pt x="2" y="52"/>
                    <a:pt x="2" y="52"/>
                  </a:cubicBezTo>
                  <a:cubicBezTo>
                    <a:pt x="2" y="52"/>
                    <a:pt x="3" y="51"/>
                    <a:pt x="3" y="51"/>
                  </a:cubicBezTo>
                  <a:cubicBezTo>
                    <a:pt x="3" y="51"/>
                    <a:pt x="4" y="50"/>
                    <a:pt x="4" y="50"/>
                  </a:cubicBezTo>
                  <a:cubicBezTo>
                    <a:pt x="4" y="51"/>
                    <a:pt x="4" y="51"/>
                    <a:pt x="4" y="51"/>
                  </a:cubicBezTo>
                  <a:cubicBezTo>
                    <a:pt x="4" y="51"/>
                    <a:pt x="4" y="51"/>
                    <a:pt x="4" y="50"/>
                  </a:cubicBezTo>
                  <a:cubicBezTo>
                    <a:pt x="4" y="50"/>
                    <a:pt x="4" y="50"/>
                    <a:pt x="4" y="50"/>
                  </a:cubicBezTo>
                  <a:cubicBezTo>
                    <a:pt x="4" y="50"/>
                    <a:pt x="5" y="50"/>
                    <a:pt x="5" y="50"/>
                  </a:cubicBezTo>
                  <a:cubicBezTo>
                    <a:pt x="5" y="50"/>
                    <a:pt x="5" y="49"/>
                    <a:pt x="5" y="49"/>
                  </a:cubicBezTo>
                  <a:cubicBezTo>
                    <a:pt x="5" y="49"/>
                    <a:pt x="5" y="49"/>
                    <a:pt x="5" y="49"/>
                  </a:cubicBezTo>
                  <a:cubicBezTo>
                    <a:pt x="5" y="49"/>
                    <a:pt x="5" y="49"/>
                    <a:pt x="5" y="49"/>
                  </a:cubicBezTo>
                  <a:cubicBezTo>
                    <a:pt x="5" y="49"/>
                    <a:pt x="6" y="49"/>
                    <a:pt x="6" y="49"/>
                  </a:cubicBezTo>
                  <a:cubicBezTo>
                    <a:pt x="6" y="49"/>
                    <a:pt x="6" y="48"/>
                    <a:pt x="6" y="48"/>
                  </a:cubicBezTo>
                  <a:cubicBezTo>
                    <a:pt x="6" y="49"/>
                    <a:pt x="6" y="48"/>
                    <a:pt x="6" y="48"/>
                  </a:cubicBezTo>
                  <a:cubicBezTo>
                    <a:pt x="6" y="48"/>
                    <a:pt x="7" y="48"/>
                    <a:pt x="7" y="48"/>
                  </a:cubicBezTo>
                  <a:cubicBezTo>
                    <a:pt x="7" y="48"/>
                    <a:pt x="7" y="47"/>
                    <a:pt x="7" y="47"/>
                  </a:cubicBezTo>
                  <a:cubicBezTo>
                    <a:pt x="7" y="47"/>
                    <a:pt x="7" y="47"/>
                    <a:pt x="8" y="47"/>
                  </a:cubicBezTo>
                  <a:cubicBezTo>
                    <a:pt x="8" y="47"/>
                    <a:pt x="8" y="47"/>
                    <a:pt x="8" y="46"/>
                  </a:cubicBezTo>
                  <a:cubicBezTo>
                    <a:pt x="8" y="46"/>
                    <a:pt x="8" y="46"/>
                    <a:pt x="8" y="46"/>
                  </a:cubicBezTo>
                  <a:cubicBezTo>
                    <a:pt x="9" y="46"/>
                    <a:pt x="9" y="45"/>
                    <a:pt x="9" y="45"/>
                  </a:cubicBezTo>
                  <a:cubicBezTo>
                    <a:pt x="9" y="45"/>
                    <a:pt x="10" y="44"/>
                    <a:pt x="10" y="44"/>
                  </a:cubicBezTo>
                  <a:cubicBezTo>
                    <a:pt x="10" y="44"/>
                    <a:pt x="10" y="44"/>
                    <a:pt x="10" y="44"/>
                  </a:cubicBezTo>
                  <a:cubicBezTo>
                    <a:pt x="10" y="44"/>
                    <a:pt x="10" y="44"/>
                    <a:pt x="10" y="44"/>
                  </a:cubicBezTo>
                  <a:cubicBezTo>
                    <a:pt x="10" y="44"/>
                    <a:pt x="10" y="44"/>
                    <a:pt x="10" y="44"/>
                  </a:cubicBezTo>
                  <a:cubicBezTo>
                    <a:pt x="10" y="44"/>
                    <a:pt x="10" y="44"/>
                    <a:pt x="10" y="44"/>
                  </a:cubicBezTo>
                  <a:cubicBezTo>
                    <a:pt x="10" y="43"/>
                    <a:pt x="11" y="43"/>
                    <a:pt x="11" y="43"/>
                  </a:cubicBezTo>
                  <a:cubicBezTo>
                    <a:pt x="11" y="43"/>
                    <a:pt x="11" y="43"/>
                    <a:pt x="11" y="43"/>
                  </a:cubicBezTo>
                  <a:cubicBezTo>
                    <a:pt x="11" y="43"/>
                    <a:pt x="12" y="42"/>
                    <a:pt x="12" y="42"/>
                  </a:cubicBezTo>
                  <a:cubicBezTo>
                    <a:pt x="12" y="42"/>
                    <a:pt x="12" y="42"/>
                    <a:pt x="12" y="42"/>
                  </a:cubicBezTo>
                  <a:cubicBezTo>
                    <a:pt x="12" y="42"/>
                    <a:pt x="12" y="41"/>
                    <a:pt x="13" y="41"/>
                  </a:cubicBezTo>
                  <a:cubicBezTo>
                    <a:pt x="13" y="41"/>
                    <a:pt x="13" y="41"/>
                    <a:pt x="13" y="41"/>
                  </a:cubicBezTo>
                  <a:cubicBezTo>
                    <a:pt x="13" y="41"/>
                    <a:pt x="13" y="40"/>
                    <a:pt x="13" y="40"/>
                  </a:cubicBezTo>
                  <a:cubicBezTo>
                    <a:pt x="13" y="40"/>
                    <a:pt x="14" y="40"/>
                    <a:pt x="14" y="40"/>
                  </a:cubicBezTo>
                  <a:cubicBezTo>
                    <a:pt x="14" y="40"/>
                    <a:pt x="14" y="40"/>
                    <a:pt x="14" y="40"/>
                  </a:cubicBezTo>
                  <a:cubicBezTo>
                    <a:pt x="14" y="40"/>
                    <a:pt x="14" y="39"/>
                    <a:pt x="14" y="39"/>
                  </a:cubicBezTo>
                  <a:cubicBezTo>
                    <a:pt x="14" y="39"/>
                    <a:pt x="16" y="38"/>
                    <a:pt x="16" y="38"/>
                  </a:cubicBezTo>
                  <a:cubicBezTo>
                    <a:pt x="16" y="38"/>
                    <a:pt x="16" y="38"/>
                    <a:pt x="17" y="38"/>
                  </a:cubicBezTo>
                  <a:cubicBezTo>
                    <a:pt x="17" y="37"/>
                    <a:pt x="18" y="36"/>
                    <a:pt x="18" y="35"/>
                  </a:cubicBezTo>
                  <a:cubicBezTo>
                    <a:pt x="19" y="35"/>
                    <a:pt x="19" y="35"/>
                    <a:pt x="19" y="34"/>
                  </a:cubicBezTo>
                  <a:cubicBezTo>
                    <a:pt x="20" y="34"/>
                    <a:pt x="21" y="33"/>
                    <a:pt x="21" y="34"/>
                  </a:cubicBezTo>
                  <a:cubicBezTo>
                    <a:pt x="21" y="34"/>
                    <a:pt x="21" y="34"/>
                    <a:pt x="21" y="33"/>
                  </a:cubicBezTo>
                  <a:cubicBezTo>
                    <a:pt x="21" y="33"/>
                    <a:pt x="21" y="32"/>
                    <a:pt x="21" y="32"/>
                  </a:cubicBezTo>
                  <a:cubicBezTo>
                    <a:pt x="22" y="32"/>
                    <a:pt x="22" y="32"/>
                    <a:pt x="22" y="32"/>
                  </a:cubicBezTo>
                  <a:cubicBezTo>
                    <a:pt x="22" y="32"/>
                    <a:pt x="22" y="31"/>
                    <a:pt x="23" y="31"/>
                  </a:cubicBezTo>
                  <a:cubicBezTo>
                    <a:pt x="23" y="31"/>
                    <a:pt x="23" y="31"/>
                    <a:pt x="23" y="31"/>
                  </a:cubicBezTo>
                  <a:cubicBezTo>
                    <a:pt x="23" y="31"/>
                    <a:pt x="23" y="31"/>
                    <a:pt x="23" y="31"/>
                  </a:cubicBezTo>
                  <a:cubicBezTo>
                    <a:pt x="24" y="30"/>
                    <a:pt x="24" y="30"/>
                    <a:pt x="24" y="30"/>
                  </a:cubicBezTo>
                  <a:cubicBezTo>
                    <a:pt x="25" y="29"/>
                    <a:pt x="25" y="29"/>
                    <a:pt x="25" y="29"/>
                  </a:cubicBezTo>
                  <a:cubicBezTo>
                    <a:pt x="26" y="29"/>
                    <a:pt x="26" y="29"/>
                    <a:pt x="26" y="29"/>
                  </a:cubicBezTo>
                  <a:cubicBezTo>
                    <a:pt x="26" y="28"/>
                    <a:pt x="26" y="28"/>
                    <a:pt x="26" y="28"/>
                  </a:cubicBezTo>
                  <a:cubicBezTo>
                    <a:pt x="27" y="27"/>
                    <a:pt x="28" y="27"/>
                    <a:pt x="28" y="26"/>
                  </a:cubicBezTo>
                  <a:cubicBezTo>
                    <a:pt x="28" y="26"/>
                    <a:pt x="28" y="26"/>
                    <a:pt x="28" y="26"/>
                  </a:cubicBezTo>
                  <a:cubicBezTo>
                    <a:pt x="28" y="26"/>
                    <a:pt x="28" y="26"/>
                    <a:pt x="28" y="26"/>
                  </a:cubicBezTo>
                  <a:cubicBezTo>
                    <a:pt x="28" y="26"/>
                    <a:pt x="28" y="25"/>
                    <a:pt x="29" y="25"/>
                  </a:cubicBezTo>
                  <a:cubicBezTo>
                    <a:pt x="29" y="25"/>
                    <a:pt x="29" y="25"/>
                    <a:pt x="29" y="25"/>
                  </a:cubicBezTo>
                  <a:cubicBezTo>
                    <a:pt x="29" y="25"/>
                    <a:pt x="29" y="24"/>
                    <a:pt x="30" y="24"/>
                  </a:cubicBezTo>
                  <a:cubicBezTo>
                    <a:pt x="30" y="24"/>
                    <a:pt x="30" y="23"/>
                    <a:pt x="30" y="23"/>
                  </a:cubicBezTo>
                  <a:cubicBezTo>
                    <a:pt x="30" y="23"/>
                    <a:pt x="31" y="23"/>
                    <a:pt x="31" y="23"/>
                  </a:cubicBezTo>
                  <a:cubicBezTo>
                    <a:pt x="31" y="23"/>
                    <a:pt x="31" y="23"/>
                    <a:pt x="31" y="22"/>
                  </a:cubicBezTo>
                  <a:cubicBezTo>
                    <a:pt x="31" y="22"/>
                    <a:pt x="31" y="22"/>
                    <a:pt x="31" y="22"/>
                  </a:cubicBezTo>
                  <a:cubicBezTo>
                    <a:pt x="31" y="22"/>
                    <a:pt x="31" y="22"/>
                    <a:pt x="31" y="22"/>
                  </a:cubicBezTo>
                  <a:cubicBezTo>
                    <a:pt x="31" y="22"/>
                    <a:pt x="31" y="22"/>
                    <a:pt x="31" y="22"/>
                  </a:cubicBezTo>
                  <a:cubicBezTo>
                    <a:pt x="32" y="22"/>
                    <a:pt x="32" y="22"/>
                    <a:pt x="32" y="22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3" y="21"/>
                    <a:pt x="33" y="21"/>
                    <a:pt x="33" y="21"/>
                  </a:cubicBezTo>
                  <a:cubicBezTo>
                    <a:pt x="33" y="20"/>
                    <a:pt x="34" y="20"/>
                    <a:pt x="34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20"/>
                    <a:pt x="34" y="20"/>
                    <a:pt x="34" y="19"/>
                  </a:cubicBezTo>
                  <a:cubicBezTo>
                    <a:pt x="34" y="19"/>
                    <a:pt x="35" y="19"/>
                    <a:pt x="35" y="19"/>
                  </a:cubicBezTo>
                  <a:cubicBezTo>
                    <a:pt x="35" y="18"/>
                    <a:pt x="35" y="18"/>
                    <a:pt x="35" y="18"/>
                  </a:cubicBezTo>
                  <a:cubicBezTo>
                    <a:pt x="35" y="18"/>
                    <a:pt x="35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7" y="18"/>
                    <a:pt x="37" y="18"/>
                    <a:pt x="36" y="17"/>
                  </a:cubicBezTo>
                  <a:cubicBezTo>
                    <a:pt x="36" y="17"/>
                    <a:pt x="36" y="17"/>
                    <a:pt x="37" y="17"/>
                  </a:cubicBezTo>
                  <a:cubicBezTo>
                    <a:pt x="37" y="17"/>
                    <a:pt x="37" y="17"/>
                    <a:pt x="37" y="17"/>
                  </a:cubicBezTo>
                  <a:cubicBezTo>
                    <a:pt x="37" y="17"/>
                    <a:pt x="37" y="17"/>
                    <a:pt x="37" y="17"/>
                  </a:cubicBezTo>
                  <a:cubicBezTo>
                    <a:pt x="38" y="16"/>
                    <a:pt x="38" y="16"/>
                    <a:pt x="38" y="16"/>
                  </a:cubicBezTo>
                  <a:cubicBezTo>
                    <a:pt x="39" y="16"/>
                    <a:pt x="40" y="15"/>
                    <a:pt x="40" y="14"/>
                  </a:cubicBezTo>
                  <a:cubicBezTo>
                    <a:pt x="40" y="14"/>
                    <a:pt x="40" y="14"/>
                    <a:pt x="41" y="14"/>
                  </a:cubicBezTo>
                  <a:cubicBezTo>
                    <a:pt x="41" y="13"/>
                    <a:pt x="41" y="13"/>
                    <a:pt x="41" y="13"/>
                  </a:cubicBezTo>
                  <a:cubicBezTo>
                    <a:pt x="41" y="13"/>
                    <a:pt x="42" y="13"/>
                    <a:pt x="42" y="13"/>
                  </a:cubicBezTo>
                  <a:cubicBezTo>
                    <a:pt x="42" y="13"/>
                    <a:pt x="42" y="12"/>
                    <a:pt x="42" y="12"/>
                  </a:cubicBezTo>
                  <a:cubicBezTo>
                    <a:pt x="43" y="12"/>
                    <a:pt x="43" y="12"/>
                    <a:pt x="43" y="12"/>
                  </a:cubicBezTo>
                  <a:cubicBezTo>
                    <a:pt x="43" y="12"/>
                    <a:pt x="43" y="12"/>
                    <a:pt x="43" y="11"/>
                  </a:cubicBezTo>
                  <a:cubicBezTo>
                    <a:pt x="43" y="11"/>
                    <a:pt x="43" y="11"/>
                    <a:pt x="44" y="11"/>
                  </a:cubicBezTo>
                  <a:cubicBezTo>
                    <a:pt x="44" y="11"/>
                    <a:pt x="44" y="11"/>
                    <a:pt x="44" y="10"/>
                  </a:cubicBezTo>
                  <a:cubicBezTo>
                    <a:pt x="44" y="10"/>
                    <a:pt x="44" y="10"/>
                    <a:pt x="44" y="10"/>
                  </a:cubicBezTo>
                  <a:cubicBezTo>
                    <a:pt x="44" y="10"/>
                    <a:pt x="45" y="10"/>
                    <a:pt x="45" y="9"/>
                  </a:cubicBezTo>
                  <a:cubicBezTo>
                    <a:pt x="45" y="9"/>
                    <a:pt x="46" y="9"/>
                    <a:pt x="46" y="9"/>
                  </a:cubicBezTo>
                  <a:cubicBezTo>
                    <a:pt x="46" y="9"/>
                    <a:pt x="48" y="6"/>
                    <a:pt x="48" y="6"/>
                  </a:cubicBezTo>
                  <a:cubicBezTo>
                    <a:pt x="48" y="6"/>
                    <a:pt x="48" y="5"/>
                    <a:pt x="49" y="5"/>
                  </a:cubicBezTo>
                  <a:cubicBezTo>
                    <a:pt x="49" y="5"/>
                    <a:pt x="49" y="4"/>
                    <a:pt x="49" y="4"/>
                  </a:cubicBezTo>
                  <a:cubicBezTo>
                    <a:pt x="49" y="4"/>
                    <a:pt x="50" y="4"/>
                    <a:pt x="50" y="4"/>
                  </a:cubicBezTo>
                  <a:cubicBezTo>
                    <a:pt x="50" y="3"/>
                    <a:pt x="51" y="3"/>
                    <a:pt x="51" y="3"/>
                  </a:cubicBezTo>
                  <a:cubicBezTo>
                    <a:pt x="51" y="3"/>
                    <a:pt x="52" y="2"/>
                    <a:pt x="52" y="1"/>
                  </a:cubicBezTo>
                  <a:cubicBezTo>
                    <a:pt x="52" y="1"/>
                    <a:pt x="53" y="1"/>
                    <a:pt x="53" y="1"/>
                  </a:cubicBezTo>
                  <a:cubicBezTo>
                    <a:pt x="53" y="1"/>
                    <a:pt x="53" y="1"/>
                    <a:pt x="53" y="0"/>
                  </a:cubicBezTo>
                  <a:cubicBezTo>
                    <a:pt x="53" y="0"/>
                    <a:pt x="54" y="0"/>
                    <a:pt x="54" y="0"/>
                  </a:cubicBezTo>
                  <a:cubicBezTo>
                    <a:pt x="54" y="0"/>
                    <a:pt x="55" y="0"/>
                    <a:pt x="55" y="0"/>
                  </a:cubicBezTo>
                  <a:cubicBezTo>
                    <a:pt x="55" y="0"/>
                    <a:pt x="55" y="0"/>
                    <a:pt x="55" y="0"/>
                  </a:cubicBezTo>
                  <a:cubicBezTo>
                    <a:pt x="56" y="0"/>
                    <a:pt x="56" y="0"/>
                    <a:pt x="57" y="0"/>
                  </a:cubicBezTo>
                  <a:cubicBezTo>
                    <a:pt x="57" y="0"/>
                    <a:pt x="57" y="0"/>
                    <a:pt x="57" y="0"/>
                  </a:cubicBezTo>
                  <a:cubicBezTo>
                    <a:pt x="57" y="0"/>
                    <a:pt x="57" y="0"/>
                    <a:pt x="57" y="0"/>
                  </a:cubicBezTo>
                  <a:cubicBezTo>
                    <a:pt x="58" y="0"/>
                    <a:pt x="58" y="1"/>
                    <a:pt x="58" y="1"/>
                  </a:cubicBezTo>
                  <a:cubicBezTo>
                    <a:pt x="58" y="1"/>
                    <a:pt x="58" y="1"/>
                    <a:pt x="59" y="1"/>
                  </a:cubicBezTo>
                  <a:cubicBezTo>
                    <a:pt x="59" y="1"/>
                    <a:pt x="59" y="2"/>
                    <a:pt x="59" y="2"/>
                  </a:cubicBezTo>
                  <a:cubicBezTo>
                    <a:pt x="59" y="2"/>
                    <a:pt x="60" y="2"/>
                    <a:pt x="60" y="2"/>
                  </a:cubicBezTo>
                  <a:cubicBezTo>
                    <a:pt x="60" y="2"/>
                    <a:pt x="60" y="2"/>
                    <a:pt x="60" y="2"/>
                  </a:cubicBezTo>
                  <a:cubicBezTo>
                    <a:pt x="60" y="3"/>
                    <a:pt x="60" y="3"/>
                    <a:pt x="61" y="3"/>
                  </a:cubicBezTo>
                  <a:cubicBezTo>
                    <a:pt x="61" y="3"/>
                    <a:pt x="61" y="3"/>
                    <a:pt x="61" y="3"/>
                  </a:cubicBezTo>
                  <a:cubicBezTo>
                    <a:pt x="61" y="3"/>
                    <a:pt x="61" y="3"/>
                    <a:pt x="61" y="3"/>
                  </a:cubicBezTo>
                  <a:cubicBezTo>
                    <a:pt x="61" y="3"/>
                    <a:pt x="61" y="4"/>
                    <a:pt x="61" y="4"/>
                  </a:cubicBezTo>
                  <a:cubicBezTo>
                    <a:pt x="61" y="4"/>
                    <a:pt x="61" y="4"/>
                    <a:pt x="61" y="4"/>
                  </a:cubicBezTo>
                  <a:cubicBezTo>
                    <a:pt x="62" y="4"/>
                    <a:pt x="62" y="4"/>
                    <a:pt x="62" y="5"/>
                  </a:cubicBezTo>
                  <a:cubicBezTo>
                    <a:pt x="62" y="5"/>
                    <a:pt x="62" y="5"/>
                    <a:pt x="63" y="5"/>
                  </a:cubicBezTo>
                  <a:cubicBezTo>
                    <a:pt x="63" y="5"/>
                    <a:pt x="63" y="6"/>
                    <a:pt x="63" y="6"/>
                  </a:cubicBezTo>
                  <a:cubicBezTo>
                    <a:pt x="63" y="6"/>
                    <a:pt x="64" y="6"/>
                    <a:pt x="64" y="7"/>
                  </a:cubicBezTo>
                  <a:cubicBezTo>
                    <a:pt x="64" y="7"/>
                    <a:pt x="64" y="7"/>
                    <a:pt x="64" y="8"/>
                  </a:cubicBezTo>
                  <a:cubicBezTo>
                    <a:pt x="64" y="8"/>
                    <a:pt x="65" y="8"/>
                    <a:pt x="65" y="8"/>
                  </a:cubicBezTo>
                  <a:cubicBezTo>
                    <a:pt x="65" y="9"/>
                    <a:pt x="65" y="9"/>
                    <a:pt x="65" y="9"/>
                  </a:cubicBezTo>
                  <a:cubicBezTo>
                    <a:pt x="65" y="9"/>
                    <a:pt x="66" y="9"/>
                    <a:pt x="66" y="10"/>
                  </a:cubicBezTo>
                  <a:cubicBezTo>
                    <a:pt x="66" y="10"/>
                    <a:pt x="67" y="11"/>
                    <a:pt x="67" y="11"/>
                  </a:cubicBezTo>
                  <a:cubicBezTo>
                    <a:pt x="67" y="11"/>
                    <a:pt x="67" y="11"/>
                    <a:pt x="67" y="11"/>
                  </a:cubicBezTo>
                  <a:cubicBezTo>
                    <a:pt x="67" y="11"/>
                    <a:pt x="67" y="11"/>
                    <a:pt x="67" y="12"/>
                  </a:cubicBezTo>
                  <a:cubicBezTo>
                    <a:pt x="67" y="12"/>
                    <a:pt x="67" y="12"/>
                    <a:pt x="67" y="12"/>
                  </a:cubicBezTo>
                  <a:cubicBezTo>
                    <a:pt x="68" y="12"/>
                    <a:pt x="68" y="13"/>
                    <a:pt x="68" y="13"/>
                  </a:cubicBezTo>
                  <a:cubicBezTo>
                    <a:pt x="68" y="13"/>
                    <a:pt x="68" y="14"/>
                    <a:pt x="69" y="14"/>
                  </a:cubicBezTo>
                  <a:cubicBezTo>
                    <a:pt x="69" y="14"/>
                    <a:pt x="70" y="15"/>
                    <a:pt x="71" y="16"/>
                  </a:cubicBezTo>
                  <a:cubicBezTo>
                    <a:pt x="71" y="16"/>
                    <a:pt x="71" y="17"/>
                    <a:pt x="71" y="17"/>
                  </a:cubicBezTo>
                  <a:cubicBezTo>
                    <a:pt x="72" y="18"/>
                    <a:pt x="72" y="19"/>
                    <a:pt x="72" y="19"/>
                  </a:cubicBezTo>
                  <a:cubicBezTo>
                    <a:pt x="72" y="19"/>
                    <a:pt x="73" y="19"/>
                    <a:pt x="73" y="19"/>
                  </a:cubicBezTo>
                  <a:cubicBezTo>
                    <a:pt x="73" y="19"/>
                    <a:pt x="73" y="19"/>
                    <a:pt x="73" y="19"/>
                  </a:cubicBezTo>
                  <a:cubicBezTo>
                    <a:pt x="73" y="19"/>
                    <a:pt x="73" y="19"/>
                    <a:pt x="73" y="19"/>
                  </a:cubicBezTo>
                  <a:cubicBezTo>
                    <a:pt x="73" y="19"/>
                    <a:pt x="74" y="20"/>
                    <a:pt x="74" y="20"/>
                  </a:cubicBezTo>
                  <a:cubicBezTo>
                    <a:pt x="74" y="20"/>
                    <a:pt x="75" y="21"/>
                    <a:pt x="75" y="21"/>
                  </a:cubicBezTo>
                  <a:cubicBezTo>
                    <a:pt x="75" y="21"/>
                    <a:pt x="75" y="21"/>
                    <a:pt x="75" y="21"/>
                  </a:cubicBezTo>
                  <a:cubicBezTo>
                    <a:pt x="74" y="21"/>
                    <a:pt x="74" y="21"/>
                    <a:pt x="75" y="21"/>
                  </a:cubicBezTo>
                  <a:cubicBezTo>
                    <a:pt x="75" y="21"/>
                    <a:pt x="75" y="21"/>
                    <a:pt x="75" y="22"/>
                  </a:cubicBezTo>
                  <a:cubicBezTo>
                    <a:pt x="76" y="22"/>
                    <a:pt x="76" y="22"/>
                    <a:pt x="76" y="22"/>
                  </a:cubicBezTo>
                  <a:cubicBezTo>
                    <a:pt x="76" y="22"/>
                    <a:pt x="76" y="22"/>
                    <a:pt x="76" y="22"/>
                  </a:cubicBezTo>
                  <a:cubicBezTo>
                    <a:pt x="77" y="23"/>
                    <a:pt x="77" y="23"/>
                    <a:pt x="77" y="23"/>
                  </a:cubicBezTo>
                  <a:cubicBezTo>
                    <a:pt x="76" y="23"/>
                    <a:pt x="76" y="23"/>
                    <a:pt x="76" y="23"/>
                  </a:cubicBezTo>
                  <a:cubicBezTo>
                    <a:pt x="76" y="23"/>
                    <a:pt x="76" y="23"/>
                    <a:pt x="76" y="23"/>
                  </a:cubicBezTo>
                  <a:cubicBezTo>
                    <a:pt x="77" y="23"/>
                    <a:pt x="77" y="23"/>
                    <a:pt x="77" y="23"/>
                  </a:cubicBezTo>
                  <a:cubicBezTo>
                    <a:pt x="76" y="23"/>
                    <a:pt x="76" y="23"/>
                    <a:pt x="77" y="23"/>
                  </a:cubicBezTo>
                  <a:cubicBezTo>
                    <a:pt x="77" y="23"/>
                    <a:pt x="77" y="23"/>
                    <a:pt x="77" y="24"/>
                  </a:cubicBezTo>
                  <a:cubicBezTo>
                    <a:pt x="77" y="24"/>
                    <a:pt x="77" y="24"/>
                    <a:pt x="77" y="24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8" y="24"/>
                    <a:pt x="78" y="25"/>
                    <a:pt x="78" y="25"/>
                  </a:cubicBezTo>
                  <a:cubicBezTo>
                    <a:pt x="78" y="25"/>
                    <a:pt x="79" y="25"/>
                    <a:pt x="78" y="25"/>
                  </a:cubicBezTo>
                  <a:cubicBezTo>
                    <a:pt x="78" y="26"/>
                    <a:pt x="79" y="26"/>
                    <a:pt x="79" y="26"/>
                  </a:cubicBezTo>
                  <a:cubicBezTo>
                    <a:pt x="79" y="26"/>
                    <a:pt x="79" y="26"/>
                    <a:pt x="79" y="26"/>
                  </a:cubicBezTo>
                  <a:cubicBezTo>
                    <a:pt x="79" y="26"/>
                    <a:pt x="79" y="27"/>
                    <a:pt x="79" y="27"/>
                  </a:cubicBezTo>
                  <a:cubicBezTo>
                    <a:pt x="79" y="27"/>
                    <a:pt x="79" y="27"/>
                    <a:pt x="79" y="27"/>
                  </a:cubicBezTo>
                  <a:cubicBezTo>
                    <a:pt x="80" y="27"/>
                    <a:pt x="80" y="27"/>
                    <a:pt x="80" y="27"/>
                  </a:cubicBezTo>
                  <a:cubicBezTo>
                    <a:pt x="80" y="28"/>
                    <a:pt x="80" y="28"/>
                    <a:pt x="80" y="28"/>
                  </a:cubicBezTo>
                  <a:cubicBezTo>
                    <a:pt x="80" y="28"/>
                    <a:pt x="80" y="28"/>
                    <a:pt x="80" y="28"/>
                  </a:cubicBezTo>
                  <a:cubicBezTo>
                    <a:pt x="80" y="28"/>
                    <a:pt x="80" y="29"/>
                    <a:pt x="80" y="29"/>
                  </a:cubicBezTo>
                  <a:cubicBezTo>
                    <a:pt x="80" y="29"/>
                    <a:pt x="80" y="29"/>
                    <a:pt x="80" y="29"/>
                  </a:cubicBezTo>
                  <a:cubicBezTo>
                    <a:pt x="80" y="29"/>
                    <a:pt x="80" y="29"/>
                    <a:pt x="80" y="29"/>
                  </a:cubicBezTo>
                  <a:cubicBezTo>
                    <a:pt x="81" y="29"/>
                    <a:pt x="81" y="30"/>
                    <a:pt x="81" y="30"/>
                  </a:cubicBezTo>
                  <a:cubicBezTo>
                    <a:pt x="81" y="30"/>
                    <a:pt x="81" y="30"/>
                    <a:pt x="81" y="30"/>
                  </a:cubicBezTo>
                  <a:cubicBezTo>
                    <a:pt x="81" y="30"/>
                    <a:pt x="81" y="30"/>
                    <a:pt x="81" y="30"/>
                  </a:cubicBezTo>
                  <a:cubicBezTo>
                    <a:pt x="81" y="31"/>
                    <a:pt x="81" y="31"/>
                    <a:pt x="82" y="30"/>
                  </a:cubicBezTo>
                  <a:cubicBezTo>
                    <a:pt x="82" y="30"/>
                    <a:pt x="82" y="31"/>
                    <a:pt x="83" y="32"/>
                  </a:cubicBezTo>
                  <a:cubicBezTo>
                    <a:pt x="83" y="32"/>
                    <a:pt x="83" y="33"/>
                    <a:pt x="83" y="33"/>
                  </a:cubicBezTo>
                  <a:cubicBezTo>
                    <a:pt x="83" y="33"/>
                    <a:pt x="83" y="33"/>
                    <a:pt x="83" y="33"/>
                  </a:cubicBezTo>
                  <a:cubicBezTo>
                    <a:pt x="83" y="33"/>
                    <a:pt x="83" y="34"/>
                    <a:pt x="84" y="34"/>
                  </a:cubicBezTo>
                  <a:cubicBezTo>
                    <a:pt x="84" y="34"/>
                    <a:pt x="84" y="34"/>
                    <a:pt x="84" y="34"/>
                  </a:cubicBezTo>
                  <a:cubicBezTo>
                    <a:pt x="84" y="34"/>
                    <a:pt x="84" y="34"/>
                    <a:pt x="84" y="34"/>
                  </a:cubicBezTo>
                  <a:cubicBezTo>
                    <a:pt x="84" y="35"/>
                    <a:pt x="85" y="36"/>
                    <a:pt x="85" y="36"/>
                  </a:cubicBezTo>
                  <a:cubicBezTo>
                    <a:pt x="86" y="37"/>
                    <a:pt x="86" y="37"/>
                    <a:pt x="86" y="37"/>
                  </a:cubicBezTo>
                  <a:cubicBezTo>
                    <a:pt x="86" y="37"/>
                    <a:pt x="86" y="38"/>
                    <a:pt x="86" y="38"/>
                  </a:cubicBezTo>
                  <a:cubicBezTo>
                    <a:pt x="86" y="38"/>
                    <a:pt x="86" y="38"/>
                    <a:pt x="86" y="38"/>
                  </a:cubicBezTo>
                  <a:cubicBezTo>
                    <a:pt x="86" y="38"/>
                    <a:pt x="86" y="38"/>
                    <a:pt x="86" y="38"/>
                  </a:cubicBezTo>
                  <a:cubicBezTo>
                    <a:pt x="87" y="38"/>
                    <a:pt x="87" y="38"/>
                    <a:pt x="87" y="39"/>
                  </a:cubicBezTo>
                  <a:cubicBezTo>
                    <a:pt x="87" y="39"/>
                    <a:pt x="87" y="39"/>
                    <a:pt x="87" y="39"/>
                  </a:cubicBezTo>
                  <a:cubicBezTo>
                    <a:pt x="87" y="39"/>
                    <a:pt x="87" y="40"/>
                    <a:pt x="87" y="40"/>
                  </a:cubicBezTo>
                  <a:cubicBezTo>
                    <a:pt x="88" y="40"/>
                    <a:pt x="88" y="40"/>
                    <a:pt x="88" y="40"/>
                  </a:cubicBezTo>
                  <a:cubicBezTo>
                    <a:pt x="88" y="40"/>
                    <a:pt x="88" y="40"/>
                    <a:pt x="88" y="40"/>
                  </a:cubicBezTo>
                  <a:cubicBezTo>
                    <a:pt x="88" y="40"/>
                    <a:pt x="87" y="40"/>
                    <a:pt x="87" y="40"/>
                  </a:cubicBezTo>
                  <a:cubicBezTo>
                    <a:pt x="87" y="40"/>
                    <a:pt x="88" y="40"/>
                    <a:pt x="88" y="40"/>
                  </a:cubicBezTo>
                  <a:cubicBezTo>
                    <a:pt x="88" y="40"/>
                    <a:pt x="88" y="40"/>
                    <a:pt x="88" y="41"/>
                  </a:cubicBezTo>
                  <a:cubicBezTo>
                    <a:pt x="88" y="41"/>
                    <a:pt x="89" y="41"/>
                    <a:pt x="89" y="41"/>
                  </a:cubicBezTo>
                  <a:cubicBezTo>
                    <a:pt x="89" y="41"/>
                    <a:pt x="89" y="42"/>
                    <a:pt x="89" y="42"/>
                  </a:cubicBezTo>
                  <a:cubicBezTo>
                    <a:pt x="89" y="42"/>
                    <a:pt x="89" y="42"/>
                    <a:pt x="89" y="42"/>
                  </a:cubicBezTo>
                  <a:cubicBezTo>
                    <a:pt x="89" y="42"/>
                    <a:pt x="90" y="42"/>
                    <a:pt x="90" y="43"/>
                  </a:cubicBezTo>
                  <a:cubicBezTo>
                    <a:pt x="90" y="43"/>
                    <a:pt x="90" y="43"/>
                    <a:pt x="90" y="43"/>
                  </a:cubicBezTo>
                  <a:cubicBezTo>
                    <a:pt x="90" y="43"/>
                    <a:pt x="90" y="44"/>
                    <a:pt x="90" y="44"/>
                  </a:cubicBezTo>
                  <a:cubicBezTo>
                    <a:pt x="90" y="44"/>
                    <a:pt x="90" y="44"/>
                    <a:pt x="91" y="44"/>
                  </a:cubicBezTo>
                  <a:cubicBezTo>
                    <a:pt x="91" y="44"/>
                    <a:pt x="91" y="45"/>
                    <a:pt x="91" y="45"/>
                  </a:cubicBezTo>
                  <a:cubicBezTo>
                    <a:pt x="91" y="45"/>
                    <a:pt x="91" y="45"/>
                    <a:pt x="91" y="45"/>
                  </a:cubicBezTo>
                  <a:cubicBezTo>
                    <a:pt x="91" y="45"/>
                    <a:pt x="91" y="45"/>
                    <a:pt x="91" y="45"/>
                  </a:cubicBezTo>
                  <a:cubicBezTo>
                    <a:pt x="91" y="45"/>
                    <a:pt x="91" y="45"/>
                    <a:pt x="92" y="46"/>
                  </a:cubicBezTo>
                  <a:cubicBezTo>
                    <a:pt x="92" y="46"/>
                    <a:pt x="93" y="47"/>
                    <a:pt x="93" y="47"/>
                  </a:cubicBezTo>
                  <a:cubicBezTo>
                    <a:pt x="93" y="48"/>
                    <a:pt x="93" y="48"/>
                    <a:pt x="93" y="48"/>
                  </a:cubicBezTo>
                  <a:cubicBezTo>
                    <a:pt x="94" y="48"/>
                    <a:pt x="94" y="49"/>
                    <a:pt x="94" y="49"/>
                  </a:cubicBezTo>
                  <a:cubicBezTo>
                    <a:pt x="93" y="49"/>
                    <a:pt x="94" y="49"/>
                    <a:pt x="94" y="49"/>
                  </a:cubicBezTo>
                  <a:cubicBezTo>
                    <a:pt x="94" y="49"/>
                    <a:pt x="94" y="50"/>
                    <a:pt x="94" y="50"/>
                  </a:cubicBezTo>
                  <a:cubicBezTo>
                    <a:pt x="94" y="51"/>
                    <a:pt x="94" y="51"/>
                    <a:pt x="95" y="51"/>
                  </a:cubicBezTo>
                  <a:cubicBezTo>
                    <a:pt x="95" y="51"/>
                    <a:pt x="95" y="51"/>
                    <a:pt x="95" y="51"/>
                  </a:cubicBezTo>
                  <a:cubicBezTo>
                    <a:pt x="95" y="51"/>
                    <a:pt x="95" y="51"/>
                    <a:pt x="95" y="51"/>
                  </a:cubicBezTo>
                  <a:cubicBezTo>
                    <a:pt x="95" y="51"/>
                    <a:pt x="95" y="52"/>
                    <a:pt x="95" y="52"/>
                  </a:cubicBezTo>
                  <a:cubicBezTo>
                    <a:pt x="95" y="52"/>
                    <a:pt x="95" y="52"/>
                    <a:pt x="96" y="52"/>
                  </a:cubicBezTo>
                  <a:cubicBezTo>
                    <a:pt x="96" y="52"/>
                    <a:pt x="96" y="52"/>
                    <a:pt x="96" y="53"/>
                  </a:cubicBezTo>
                  <a:cubicBezTo>
                    <a:pt x="96" y="53"/>
                    <a:pt x="96" y="53"/>
                    <a:pt x="96" y="53"/>
                  </a:cubicBezTo>
                  <a:cubicBezTo>
                    <a:pt x="97" y="53"/>
                    <a:pt x="97" y="53"/>
                    <a:pt x="97" y="54"/>
                  </a:cubicBezTo>
                  <a:cubicBezTo>
                    <a:pt x="97" y="54"/>
                    <a:pt x="97" y="54"/>
                    <a:pt x="97" y="54"/>
                  </a:cubicBezTo>
                  <a:cubicBezTo>
                    <a:pt x="97" y="55"/>
                    <a:pt x="97" y="55"/>
                    <a:pt x="97" y="55"/>
                  </a:cubicBezTo>
                  <a:cubicBezTo>
                    <a:pt x="97" y="55"/>
                    <a:pt x="98" y="56"/>
                    <a:pt x="98" y="56"/>
                  </a:cubicBezTo>
                  <a:cubicBezTo>
                    <a:pt x="98" y="56"/>
                    <a:pt x="98" y="56"/>
                    <a:pt x="98" y="56"/>
                  </a:cubicBezTo>
                  <a:cubicBezTo>
                    <a:pt x="98" y="56"/>
                    <a:pt x="98" y="56"/>
                    <a:pt x="98" y="56"/>
                  </a:cubicBezTo>
                  <a:cubicBezTo>
                    <a:pt x="99" y="57"/>
                    <a:pt x="99" y="57"/>
                    <a:pt x="99" y="57"/>
                  </a:cubicBezTo>
                  <a:cubicBezTo>
                    <a:pt x="99" y="57"/>
                    <a:pt x="99" y="57"/>
                    <a:pt x="99" y="57"/>
                  </a:cubicBezTo>
                  <a:cubicBezTo>
                    <a:pt x="99" y="57"/>
                    <a:pt x="99" y="57"/>
                    <a:pt x="99" y="57"/>
                  </a:cubicBezTo>
                  <a:cubicBezTo>
                    <a:pt x="99" y="57"/>
                    <a:pt x="99" y="57"/>
                    <a:pt x="99" y="57"/>
                  </a:cubicBezTo>
                  <a:cubicBezTo>
                    <a:pt x="99" y="58"/>
                    <a:pt x="99" y="58"/>
                    <a:pt x="99" y="58"/>
                  </a:cubicBezTo>
                  <a:cubicBezTo>
                    <a:pt x="99" y="58"/>
                    <a:pt x="99" y="58"/>
                    <a:pt x="99" y="58"/>
                  </a:cubicBezTo>
                  <a:cubicBezTo>
                    <a:pt x="99" y="58"/>
                    <a:pt x="100" y="59"/>
                    <a:pt x="100" y="60"/>
                  </a:cubicBezTo>
                  <a:cubicBezTo>
                    <a:pt x="100" y="60"/>
                    <a:pt x="100" y="60"/>
                    <a:pt x="100" y="60"/>
                  </a:cubicBezTo>
                  <a:cubicBezTo>
                    <a:pt x="100" y="60"/>
                    <a:pt x="100" y="60"/>
                    <a:pt x="100" y="60"/>
                  </a:cubicBezTo>
                  <a:cubicBezTo>
                    <a:pt x="100" y="60"/>
                    <a:pt x="100" y="61"/>
                    <a:pt x="100" y="61"/>
                  </a:cubicBezTo>
                  <a:cubicBezTo>
                    <a:pt x="100" y="61"/>
                    <a:pt x="100" y="61"/>
                    <a:pt x="101" y="61"/>
                  </a:cubicBezTo>
                  <a:cubicBezTo>
                    <a:pt x="101" y="61"/>
                    <a:pt x="101" y="61"/>
                    <a:pt x="101" y="61"/>
                  </a:cubicBezTo>
                  <a:cubicBezTo>
                    <a:pt x="101" y="61"/>
                    <a:pt x="101" y="62"/>
                    <a:pt x="101" y="62"/>
                  </a:cubicBezTo>
                  <a:cubicBezTo>
                    <a:pt x="101" y="62"/>
                    <a:pt x="102" y="62"/>
                    <a:pt x="102" y="62"/>
                  </a:cubicBezTo>
                  <a:cubicBezTo>
                    <a:pt x="102" y="62"/>
                    <a:pt x="102" y="62"/>
                    <a:pt x="102" y="62"/>
                  </a:cubicBezTo>
                  <a:cubicBezTo>
                    <a:pt x="102" y="63"/>
                    <a:pt x="102" y="63"/>
                    <a:pt x="102" y="63"/>
                  </a:cubicBezTo>
                  <a:cubicBezTo>
                    <a:pt x="102" y="63"/>
                    <a:pt x="102" y="63"/>
                    <a:pt x="102" y="63"/>
                  </a:cubicBezTo>
                  <a:cubicBezTo>
                    <a:pt x="102" y="62"/>
                    <a:pt x="102" y="63"/>
                    <a:pt x="102" y="64"/>
                  </a:cubicBezTo>
                  <a:cubicBezTo>
                    <a:pt x="102" y="64"/>
                    <a:pt x="103" y="64"/>
                    <a:pt x="103" y="64"/>
                  </a:cubicBezTo>
                  <a:cubicBezTo>
                    <a:pt x="103" y="64"/>
                    <a:pt x="103" y="65"/>
                    <a:pt x="103" y="66"/>
                  </a:cubicBezTo>
                  <a:cubicBezTo>
                    <a:pt x="103" y="66"/>
                    <a:pt x="103" y="66"/>
                    <a:pt x="103" y="67"/>
                  </a:cubicBezTo>
                  <a:cubicBezTo>
                    <a:pt x="102" y="67"/>
                    <a:pt x="102" y="67"/>
                    <a:pt x="102" y="67"/>
                  </a:cubicBezTo>
                  <a:cubicBezTo>
                    <a:pt x="101" y="67"/>
                    <a:pt x="100" y="67"/>
                    <a:pt x="100" y="67"/>
                  </a:cubicBezTo>
                  <a:cubicBezTo>
                    <a:pt x="100" y="67"/>
                    <a:pt x="100" y="67"/>
                    <a:pt x="100" y="67"/>
                  </a:cubicBezTo>
                  <a:cubicBezTo>
                    <a:pt x="99" y="67"/>
                    <a:pt x="99" y="67"/>
                    <a:pt x="99" y="67"/>
                  </a:cubicBezTo>
                  <a:cubicBezTo>
                    <a:pt x="99" y="67"/>
                    <a:pt x="99" y="67"/>
                    <a:pt x="99" y="67"/>
                  </a:cubicBezTo>
                  <a:cubicBezTo>
                    <a:pt x="99" y="67"/>
                    <a:pt x="99" y="67"/>
                    <a:pt x="99" y="67"/>
                  </a:cubicBezTo>
                  <a:cubicBezTo>
                    <a:pt x="99" y="67"/>
                    <a:pt x="99" y="67"/>
                    <a:pt x="99" y="67"/>
                  </a:cubicBezTo>
                  <a:cubicBezTo>
                    <a:pt x="99" y="67"/>
                    <a:pt x="99" y="67"/>
                    <a:pt x="99" y="67"/>
                  </a:cubicBezTo>
                  <a:cubicBezTo>
                    <a:pt x="99" y="66"/>
                    <a:pt x="98" y="66"/>
                    <a:pt x="98" y="67"/>
                  </a:cubicBezTo>
                  <a:cubicBezTo>
                    <a:pt x="98" y="67"/>
                    <a:pt x="98" y="67"/>
                    <a:pt x="98" y="67"/>
                  </a:cubicBezTo>
                  <a:cubicBezTo>
                    <a:pt x="98" y="67"/>
                    <a:pt x="97" y="66"/>
                    <a:pt x="97" y="67"/>
                  </a:cubicBezTo>
                  <a:cubicBezTo>
                    <a:pt x="97" y="67"/>
                    <a:pt x="96" y="66"/>
                    <a:pt x="96" y="66"/>
                  </a:cubicBezTo>
                  <a:cubicBezTo>
                    <a:pt x="96" y="66"/>
                    <a:pt x="96" y="66"/>
                    <a:pt x="95" y="66"/>
                  </a:cubicBezTo>
                  <a:cubicBezTo>
                    <a:pt x="95" y="66"/>
                    <a:pt x="95" y="66"/>
                    <a:pt x="95" y="66"/>
                  </a:cubicBezTo>
                  <a:cubicBezTo>
                    <a:pt x="95" y="66"/>
                    <a:pt x="95" y="66"/>
                    <a:pt x="95" y="66"/>
                  </a:cubicBezTo>
                  <a:cubicBezTo>
                    <a:pt x="95" y="66"/>
                    <a:pt x="94" y="66"/>
                    <a:pt x="94" y="66"/>
                  </a:cubicBezTo>
                  <a:cubicBezTo>
                    <a:pt x="94" y="66"/>
                    <a:pt x="94" y="66"/>
                    <a:pt x="94" y="66"/>
                  </a:cubicBezTo>
                  <a:cubicBezTo>
                    <a:pt x="93" y="66"/>
                    <a:pt x="93" y="66"/>
                    <a:pt x="93" y="66"/>
                  </a:cubicBezTo>
                  <a:cubicBezTo>
                    <a:pt x="93" y="66"/>
                    <a:pt x="93" y="66"/>
                    <a:pt x="93" y="66"/>
                  </a:cubicBezTo>
                  <a:cubicBezTo>
                    <a:pt x="93" y="66"/>
                    <a:pt x="93" y="66"/>
                    <a:pt x="93" y="66"/>
                  </a:cubicBezTo>
                  <a:cubicBezTo>
                    <a:pt x="92" y="66"/>
                    <a:pt x="92" y="66"/>
                    <a:pt x="92" y="66"/>
                  </a:cubicBezTo>
                  <a:cubicBezTo>
                    <a:pt x="92" y="66"/>
                    <a:pt x="92" y="66"/>
                    <a:pt x="92" y="66"/>
                  </a:cubicBezTo>
                  <a:cubicBezTo>
                    <a:pt x="92" y="66"/>
                    <a:pt x="92" y="66"/>
                    <a:pt x="92" y="66"/>
                  </a:cubicBezTo>
                  <a:cubicBezTo>
                    <a:pt x="92" y="66"/>
                    <a:pt x="92" y="66"/>
                    <a:pt x="92" y="66"/>
                  </a:cubicBezTo>
                  <a:cubicBezTo>
                    <a:pt x="92" y="66"/>
                    <a:pt x="92" y="66"/>
                    <a:pt x="91" y="66"/>
                  </a:cubicBezTo>
                  <a:cubicBezTo>
                    <a:pt x="91" y="66"/>
                    <a:pt x="91" y="66"/>
                    <a:pt x="91" y="66"/>
                  </a:cubicBezTo>
                  <a:cubicBezTo>
                    <a:pt x="91" y="66"/>
                    <a:pt x="91" y="66"/>
                    <a:pt x="91" y="66"/>
                  </a:cubicBezTo>
                  <a:cubicBezTo>
                    <a:pt x="90" y="66"/>
                    <a:pt x="90" y="66"/>
                    <a:pt x="90" y="66"/>
                  </a:cubicBezTo>
                  <a:cubicBezTo>
                    <a:pt x="90" y="66"/>
                    <a:pt x="90" y="66"/>
                    <a:pt x="90" y="66"/>
                  </a:cubicBezTo>
                  <a:cubicBezTo>
                    <a:pt x="90" y="66"/>
                    <a:pt x="90" y="66"/>
                    <a:pt x="90" y="66"/>
                  </a:cubicBezTo>
                  <a:cubicBezTo>
                    <a:pt x="89" y="66"/>
                    <a:pt x="89" y="66"/>
                    <a:pt x="88" y="66"/>
                  </a:cubicBezTo>
                  <a:cubicBezTo>
                    <a:pt x="88" y="66"/>
                    <a:pt x="88" y="66"/>
                    <a:pt x="88" y="66"/>
                  </a:cubicBezTo>
                  <a:cubicBezTo>
                    <a:pt x="87" y="66"/>
                    <a:pt x="87" y="66"/>
                    <a:pt x="87" y="66"/>
                  </a:cubicBezTo>
                  <a:cubicBezTo>
                    <a:pt x="87" y="66"/>
                    <a:pt x="87" y="66"/>
                    <a:pt x="87" y="66"/>
                  </a:cubicBezTo>
                  <a:cubicBezTo>
                    <a:pt x="86" y="66"/>
                    <a:pt x="84" y="66"/>
                    <a:pt x="84" y="65"/>
                  </a:cubicBezTo>
                  <a:cubicBezTo>
                    <a:pt x="83" y="65"/>
                    <a:pt x="83" y="65"/>
                    <a:pt x="83" y="65"/>
                  </a:cubicBezTo>
                  <a:cubicBezTo>
                    <a:pt x="83" y="65"/>
                    <a:pt x="83" y="65"/>
                    <a:pt x="82" y="65"/>
                  </a:cubicBezTo>
                  <a:cubicBezTo>
                    <a:pt x="82" y="65"/>
                    <a:pt x="81" y="65"/>
                    <a:pt x="81" y="65"/>
                  </a:cubicBezTo>
                  <a:cubicBezTo>
                    <a:pt x="81" y="65"/>
                    <a:pt x="81" y="65"/>
                    <a:pt x="80" y="65"/>
                  </a:cubicBezTo>
                  <a:cubicBezTo>
                    <a:pt x="80" y="65"/>
                    <a:pt x="80" y="65"/>
                    <a:pt x="80" y="65"/>
                  </a:cubicBezTo>
                  <a:cubicBezTo>
                    <a:pt x="80" y="64"/>
                    <a:pt x="80" y="64"/>
                    <a:pt x="80" y="64"/>
                  </a:cubicBezTo>
                  <a:cubicBezTo>
                    <a:pt x="80" y="64"/>
                    <a:pt x="80" y="64"/>
                    <a:pt x="80" y="64"/>
                  </a:cubicBezTo>
                  <a:cubicBezTo>
                    <a:pt x="80" y="64"/>
                    <a:pt x="80" y="64"/>
                    <a:pt x="80" y="64"/>
                  </a:cubicBezTo>
                  <a:cubicBezTo>
                    <a:pt x="80" y="64"/>
                    <a:pt x="79" y="64"/>
                    <a:pt x="79" y="65"/>
                  </a:cubicBezTo>
                  <a:cubicBezTo>
                    <a:pt x="79" y="65"/>
                    <a:pt x="79" y="65"/>
                    <a:pt x="79" y="65"/>
                  </a:cubicBezTo>
                  <a:cubicBezTo>
                    <a:pt x="78" y="65"/>
                    <a:pt x="77" y="64"/>
                    <a:pt x="77" y="64"/>
                  </a:cubicBezTo>
                  <a:cubicBezTo>
                    <a:pt x="77" y="64"/>
                    <a:pt x="77" y="64"/>
                    <a:pt x="77" y="64"/>
                  </a:cubicBezTo>
                  <a:cubicBezTo>
                    <a:pt x="76" y="64"/>
                    <a:pt x="76" y="64"/>
                    <a:pt x="76" y="64"/>
                  </a:cubicBezTo>
                  <a:cubicBezTo>
                    <a:pt x="76" y="64"/>
                    <a:pt x="75" y="64"/>
                    <a:pt x="75" y="64"/>
                  </a:cubicBezTo>
                  <a:cubicBezTo>
                    <a:pt x="75" y="64"/>
                    <a:pt x="75" y="64"/>
                    <a:pt x="75" y="64"/>
                  </a:cubicBezTo>
                  <a:cubicBezTo>
                    <a:pt x="75" y="64"/>
                    <a:pt x="75" y="64"/>
                    <a:pt x="74" y="64"/>
                  </a:cubicBezTo>
                  <a:cubicBezTo>
                    <a:pt x="74" y="64"/>
                    <a:pt x="74" y="64"/>
                    <a:pt x="74" y="64"/>
                  </a:cubicBezTo>
                  <a:cubicBezTo>
                    <a:pt x="74" y="64"/>
                    <a:pt x="73" y="64"/>
                    <a:pt x="73" y="64"/>
                  </a:cubicBezTo>
                  <a:cubicBezTo>
                    <a:pt x="73" y="64"/>
                    <a:pt x="73" y="64"/>
                    <a:pt x="73" y="64"/>
                  </a:cubicBezTo>
                  <a:cubicBezTo>
                    <a:pt x="72" y="64"/>
                    <a:pt x="72" y="64"/>
                    <a:pt x="72" y="64"/>
                  </a:cubicBezTo>
                  <a:cubicBezTo>
                    <a:pt x="72" y="64"/>
                    <a:pt x="72" y="64"/>
                    <a:pt x="72" y="64"/>
                  </a:cubicBezTo>
                  <a:cubicBezTo>
                    <a:pt x="72" y="64"/>
                    <a:pt x="72" y="64"/>
                    <a:pt x="72" y="64"/>
                  </a:cubicBezTo>
                  <a:cubicBezTo>
                    <a:pt x="72" y="64"/>
                    <a:pt x="72" y="64"/>
                    <a:pt x="72" y="64"/>
                  </a:cubicBezTo>
                  <a:cubicBezTo>
                    <a:pt x="71" y="63"/>
                    <a:pt x="71" y="63"/>
                    <a:pt x="71" y="64"/>
                  </a:cubicBezTo>
                  <a:cubicBezTo>
                    <a:pt x="71" y="64"/>
                    <a:pt x="71" y="64"/>
                    <a:pt x="71" y="64"/>
                  </a:cubicBezTo>
                  <a:cubicBezTo>
                    <a:pt x="71" y="64"/>
                    <a:pt x="70" y="64"/>
                    <a:pt x="70" y="63"/>
                  </a:cubicBezTo>
                  <a:cubicBezTo>
                    <a:pt x="70" y="63"/>
                    <a:pt x="70" y="63"/>
                    <a:pt x="70" y="63"/>
                  </a:cubicBezTo>
                  <a:cubicBezTo>
                    <a:pt x="70" y="64"/>
                    <a:pt x="70" y="64"/>
                    <a:pt x="70" y="64"/>
                  </a:cubicBezTo>
                  <a:cubicBezTo>
                    <a:pt x="69" y="63"/>
                    <a:pt x="68" y="63"/>
                    <a:pt x="68" y="63"/>
                  </a:cubicBezTo>
                  <a:cubicBezTo>
                    <a:pt x="68" y="63"/>
                    <a:pt x="68" y="63"/>
                    <a:pt x="68" y="63"/>
                  </a:cubicBezTo>
                  <a:cubicBezTo>
                    <a:pt x="68" y="63"/>
                    <a:pt x="67" y="63"/>
                    <a:pt x="67" y="63"/>
                  </a:cubicBezTo>
                  <a:cubicBezTo>
                    <a:pt x="67" y="63"/>
                    <a:pt x="67" y="63"/>
                    <a:pt x="67" y="63"/>
                  </a:cubicBezTo>
                  <a:cubicBezTo>
                    <a:pt x="66" y="63"/>
                    <a:pt x="66" y="63"/>
                    <a:pt x="66" y="63"/>
                  </a:cubicBezTo>
                  <a:cubicBezTo>
                    <a:pt x="66" y="63"/>
                    <a:pt x="66" y="63"/>
                    <a:pt x="66" y="63"/>
                  </a:cubicBezTo>
                  <a:cubicBezTo>
                    <a:pt x="66" y="63"/>
                    <a:pt x="66" y="63"/>
                    <a:pt x="66" y="63"/>
                  </a:cubicBezTo>
                  <a:cubicBezTo>
                    <a:pt x="65" y="63"/>
                    <a:pt x="65" y="63"/>
                    <a:pt x="65" y="62"/>
                  </a:cubicBezTo>
                  <a:cubicBezTo>
                    <a:pt x="65" y="62"/>
                    <a:pt x="65" y="62"/>
                    <a:pt x="65" y="62"/>
                  </a:cubicBezTo>
                  <a:cubicBezTo>
                    <a:pt x="64" y="62"/>
                    <a:pt x="64" y="62"/>
                    <a:pt x="64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2" y="62"/>
                    <a:pt x="62" y="62"/>
                    <a:pt x="62" y="62"/>
                  </a:cubicBezTo>
                  <a:cubicBezTo>
                    <a:pt x="62" y="62"/>
                    <a:pt x="62" y="62"/>
                    <a:pt x="62" y="62"/>
                  </a:cubicBezTo>
                  <a:cubicBezTo>
                    <a:pt x="62" y="62"/>
                    <a:pt x="62" y="62"/>
                    <a:pt x="61" y="62"/>
                  </a:cubicBezTo>
                  <a:cubicBezTo>
                    <a:pt x="61" y="61"/>
                    <a:pt x="61" y="61"/>
                    <a:pt x="61" y="61"/>
                  </a:cubicBezTo>
                  <a:cubicBezTo>
                    <a:pt x="61" y="62"/>
                    <a:pt x="61" y="62"/>
                    <a:pt x="60" y="62"/>
                  </a:cubicBezTo>
                  <a:cubicBezTo>
                    <a:pt x="60" y="61"/>
                    <a:pt x="60" y="62"/>
                    <a:pt x="60" y="62"/>
                  </a:cubicBezTo>
                  <a:cubicBezTo>
                    <a:pt x="59" y="62"/>
                    <a:pt x="59" y="62"/>
                    <a:pt x="59" y="62"/>
                  </a:cubicBezTo>
                  <a:cubicBezTo>
                    <a:pt x="59" y="61"/>
                    <a:pt x="59" y="61"/>
                    <a:pt x="59" y="62"/>
                  </a:cubicBezTo>
                  <a:cubicBezTo>
                    <a:pt x="59" y="62"/>
                    <a:pt x="59" y="62"/>
                    <a:pt x="59" y="61"/>
                  </a:cubicBezTo>
                  <a:cubicBezTo>
                    <a:pt x="58" y="61"/>
                    <a:pt x="58" y="60"/>
                    <a:pt x="58" y="61"/>
                  </a:cubicBezTo>
                  <a:cubicBezTo>
                    <a:pt x="58" y="61"/>
                    <a:pt x="58" y="61"/>
                    <a:pt x="58" y="61"/>
                  </a:cubicBezTo>
                  <a:cubicBezTo>
                    <a:pt x="58" y="62"/>
                    <a:pt x="58" y="62"/>
                    <a:pt x="58" y="61"/>
                  </a:cubicBezTo>
                  <a:cubicBezTo>
                    <a:pt x="58" y="61"/>
                    <a:pt x="56" y="61"/>
                    <a:pt x="56" y="61"/>
                  </a:cubicBezTo>
                  <a:cubicBezTo>
                    <a:pt x="56" y="61"/>
                    <a:pt x="56" y="61"/>
                    <a:pt x="55" y="61"/>
                  </a:cubicBezTo>
                  <a:cubicBezTo>
                    <a:pt x="55" y="61"/>
                    <a:pt x="55" y="61"/>
                    <a:pt x="55" y="61"/>
                  </a:cubicBezTo>
                  <a:cubicBezTo>
                    <a:pt x="55" y="61"/>
                    <a:pt x="55" y="61"/>
                    <a:pt x="55" y="61"/>
                  </a:cubicBezTo>
                  <a:cubicBezTo>
                    <a:pt x="55" y="61"/>
                    <a:pt x="54" y="61"/>
                    <a:pt x="54" y="61"/>
                  </a:cubicBezTo>
                  <a:cubicBezTo>
                    <a:pt x="54" y="61"/>
                    <a:pt x="54" y="61"/>
                    <a:pt x="54" y="61"/>
                  </a:cubicBezTo>
                  <a:cubicBezTo>
                    <a:pt x="54" y="61"/>
                    <a:pt x="54" y="61"/>
                    <a:pt x="54" y="61"/>
                  </a:cubicBezTo>
                  <a:cubicBezTo>
                    <a:pt x="54" y="61"/>
                    <a:pt x="53" y="61"/>
                    <a:pt x="53" y="61"/>
                  </a:cubicBezTo>
                  <a:cubicBezTo>
                    <a:pt x="53" y="61"/>
                    <a:pt x="53" y="61"/>
                    <a:pt x="53" y="62"/>
                  </a:cubicBezTo>
                  <a:cubicBezTo>
                    <a:pt x="53" y="63"/>
                    <a:pt x="53" y="63"/>
                    <a:pt x="52" y="63"/>
                  </a:cubicBezTo>
                  <a:close/>
                  <a:moveTo>
                    <a:pt x="88" y="64"/>
                  </a:moveTo>
                  <a:cubicBezTo>
                    <a:pt x="88" y="64"/>
                    <a:pt x="89" y="64"/>
                    <a:pt x="89" y="64"/>
                  </a:cubicBezTo>
                  <a:cubicBezTo>
                    <a:pt x="90" y="64"/>
                    <a:pt x="90" y="64"/>
                    <a:pt x="91" y="64"/>
                  </a:cubicBezTo>
                  <a:cubicBezTo>
                    <a:pt x="91" y="64"/>
                    <a:pt x="91" y="64"/>
                    <a:pt x="92" y="64"/>
                  </a:cubicBezTo>
                  <a:cubicBezTo>
                    <a:pt x="92" y="63"/>
                    <a:pt x="92" y="63"/>
                    <a:pt x="92" y="64"/>
                  </a:cubicBezTo>
                  <a:cubicBezTo>
                    <a:pt x="92" y="64"/>
                    <a:pt x="93" y="64"/>
                    <a:pt x="93" y="64"/>
                  </a:cubicBezTo>
                  <a:cubicBezTo>
                    <a:pt x="93" y="64"/>
                    <a:pt x="95" y="64"/>
                    <a:pt x="95" y="64"/>
                  </a:cubicBezTo>
                  <a:cubicBezTo>
                    <a:pt x="95" y="64"/>
                    <a:pt x="95" y="64"/>
                    <a:pt x="95" y="64"/>
                  </a:cubicBezTo>
                  <a:cubicBezTo>
                    <a:pt x="95" y="64"/>
                    <a:pt x="95" y="64"/>
                    <a:pt x="96" y="64"/>
                  </a:cubicBezTo>
                  <a:cubicBezTo>
                    <a:pt x="96" y="64"/>
                    <a:pt x="96" y="64"/>
                    <a:pt x="96" y="64"/>
                  </a:cubicBezTo>
                  <a:cubicBezTo>
                    <a:pt x="96" y="64"/>
                    <a:pt x="97" y="64"/>
                    <a:pt x="97" y="64"/>
                  </a:cubicBezTo>
                  <a:cubicBezTo>
                    <a:pt x="98" y="64"/>
                    <a:pt x="98" y="63"/>
                    <a:pt x="97" y="62"/>
                  </a:cubicBezTo>
                  <a:cubicBezTo>
                    <a:pt x="97" y="61"/>
                    <a:pt x="97" y="61"/>
                    <a:pt x="97" y="61"/>
                  </a:cubicBezTo>
                  <a:cubicBezTo>
                    <a:pt x="97" y="61"/>
                    <a:pt x="97" y="61"/>
                    <a:pt x="97" y="60"/>
                  </a:cubicBezTo>
                  <a:cubicBezTo>
                    <a:pt x="97" y="60"/>
                    <a:pt x="96" y="60"/>
                    <a:pt x="96" y="60"/>
                  </a:cubicBezTo>
                  <a:cubicBezTo>
                    <a:pt x="96" y="60"/>
                    <a:pt x="96" y="59"/>
                    <a:pt x="96" y="59"/>
                  </a:cubicBezTo>
                  <a:cubicBezTo>
                    <a:pt x="96" y="59"/>
                    <a:pt x="96" y="59"/>
                    <a:pt x="95" y="59"/>
                  </a:cubicBezTo>
                  <a:cubicBezTo>
                    <a:pt x="95" y="59"/>
                    <a:pt x="95" y="58"/>
                    <a:pt x="95" y="58"/>
                  </a:cubicBezTo>
                  <a:cubicBezTo>
                    <a:pt x="95" y="58"/>
                    <a:pt x="95" y="58"/>
                    <a:pt x="95" y="58"/>
                  </a:cubicBezTo>
                  <a:cubicBezTo>
                    <a:pt x="95" y="58"/>
                    <a:pt x="95" y="57"/>
                    <a:pt x="94" y="57"/>
                  </a:cubicBezTo>
                  <a:cubicBezTo>
                    <a:pt x="94" y="57"/>
                    <a:pt x="94" y="57"/>
                    <a:pt x="94" y="56"/>
                  </a:cubicBezTo>
                  <a:cubicBezTo>
                    <a:pt x="94" y="56"/>
                    <a:pt x="93" y="55"/>
                    <a:pt x="93" y="55"/>
                  </a:cubicBezTo>
                  <a:cubicBezTo>
                    <a:pt x="93" y="55"/>
                    <a:pt x="93" y="55"/>
                    <a:pt x="93" y="55"/>
                  </a:cubicBezTo>
                  <a:cubicBezTo>
                    <a:pt x="93" y="54"/>
                    <a:pt x="93" y="54"/>
                    <a:pt x="93" y="54"/>
                  </a:cubicBezTo>
                  <a:cubicBezTo>
                    <a:pt x="93" y="54"/>
                    <a:pt x="93" y="54"/>
                    <a:pt x="92" y="54"/>
                  </a:cubicBezTo>
                  <a:cubicBezTo>
                    <a:pt x="92" y="54"/>
                    <a:pt x="92" y="54"/>
                    <a:pt x="92" y="54"/>
                  </a:cubicBezTo>
                  <a:cubicBezTo>
                    <a:pt x="92" y="54"/>
                    <a:pt x="92" y="53"/>
                    <a:pt x="92" y="53"/>
                  </a:cubicBezTo>
                  <a:cubicBezTo>
                    <a:pt x="92" y="53"/>
                    <a:pt x="91" y="52"/>
                    <a:pt x="91" y="52"/>
                  </a:cubicBezTo>
                  <a:cubicBezTo>
                    <a:pt x="91" y="52"/>
                    <a:pt x="91" y="51"/>
                    <a:pt x="90" y="51"/>
                  </a:cubicBezTo>
                  <a:cubicBezTo>
                    <a:pt x="90" y="51"/>
                    <a:pt x="90" y="50"/>
                    <a:pt x="90" y="50"/>
                  </a:cubicBezTo>
                  <a:cubicBezTo>
                    <a:pt x="90" y="50"/>
                    <a:pt x="90" y="50"/>
                    <a:pt x="90" y="50"/>
                  </a:cubicBezTo>
                  <a:cubicBezTo>
                    <a:pt x="90" y="50"/>
                    <a:pt x="89" y="49"/>
                    <a:pt x="89" y="49"/>
                  </a:cubicBezTo>
                  <a:cubicBezTo>
                    <a:pt x="89" y="49"/>
                    <a:pt x="89" y="49"/>
                    <a:pt x="89" y="49"/>
                  </a:cubicBezTo>
                  <a:cubicBezTo>
                    <a:pt x="89" y="49"/>
                    <a:pt x="89" y="49"/>
                    <a:pt x="88" y="48"/>
                  </a:cubicBezTo>
                  <a:cubicBezTo>
                    <a:pt x="88" y="48"/>
                    <a:pt x="88" y="48"/>
                    <a:pt x="88" y="48"/>
                  </a:cubicBezTo>
                  <a:cubicBezTo>
                    <a:pt x="89" y="48"/>
                    <a:pt x="89" y="48"/>
                    <a:pt x="89" y="48"/>
                  </a:cubicBezTo>
                  <a:cubicBezTo>
                    <a:pt x="89" y="48"/>
                    <a:pt x="89" y="48"/>
                    <a:pt x="88" y="48"/>
                  </a:cubicBezTo>
                  <a:cubicBezTo>
                    <a:pt x="88" y="48"/>
                    <a:pt x="88" y="48"/>
                    <a:pt x="88" y="47"/>
                  </a:cubicBezTo>
                  <a:cubicBezTo>
                    <a:pt x="88" y="47"/>
                    <a:pt x="88" y="47"/>
                    <a:pt x="88" y="47"/>
                  </a:cubicBezTo>
                  <a:cubicBezTo>
                    <a:pt x="88" y="47"/>
                    <a:pt x="88" y="47"/>
                    <a:pt x="88" y="47"/>
                  </a:cubicBezTo>
                  <a:cubicBezTo>
                    <a:pt x="88" y="47"/>
                    <a:pt x="87" y="46"/>
                    <a:pt x="87" y="46"/>
                  </a:cubicBezTo>
                  <a:cubicBezTo>
                    <a:pt x="87" y="45"/>
                    <a:pt x="87" y="45"/>
                    <a:pt x="87" y="45"/>
                  </a:cubicBezTo>
                  <a:cubicBezTo>
                    <a:pt x="87" y="45"/>
                    <a:pt x="86" y="44"/>
                    <a:pt x="86" y="44"/>
                  </a:cubicBezTo>
                  <a:cubicBezTo>
                    <a:pt x="86" y="44"/>
                    <a:pt x="85" y="43"/>
                    <a:pt x="85" y="42"/>
                  </a:cubicBezTo>
                  <a:cubicBezTo>
                    <a:pt x="85" y="42"/>
                    <a:pt x="85" y="42"/>
                    <a:pt x="85" y="42"/>
                  </a:cubicBezTo>
                  <a:cubicBezTo>
                    <a:pt x="85" y="42"/>
                    <a:pt x="85" y="42"/>
                    <a:pt x="85" y="42"/>
                  </a:cubicBezTo>
                  <a:cubicBezTo>
                    <a:pt x="85" y="42"/>
                    <a:pt x="84" y="42"/>
                    <a:pt x="84" y="42"/>
                  </a:cubicBezTo>
                  <a:cubicBezTo>
                    <a:pt x="84" y="42"/>
                    <a:pt x="84" y="42"/>
                    <a:pt x="84" y="41"/>
                  </a:cubicBezTo>
                  <a:cubicBezTo>
                    <a:pt x="84" y="41"/>
                    <a:pt x="84" y="41"/>
                    <a:pt x="84" y="41"/>
                  </a:cubicBezTo>
                  <a:cubicBezTo>
                    <a:pt x="83" y="40"/>
                    <a:pt x="83" y="40"/>
                    <a:pt x="83" y="40"/>
                  </a:cubicBezTo>
                  <a:cubicBezTo>
                    <a:pt x="83" y="40"/>
                    <a:pt x="83" y="40"/>
                    <a:pt x="83" y="40"/>
                  </a:cubicBezTo>
                  <a:cubicBezTo>
                    <a:pt x="83" y="40"/>
                    <a:pt x="83" y="40"/>
                    <a:pt x="83" y="39"/>
                  </a:cubicBezTo>
                  <a:cubicBezTo>
                    <a:pt x="83" y="39"/>
                    <a:pt x="82" y="39"/>
                    <a:pt x="82" y="39"/>
                  </a:cubicBezTo>
                  <a:cubicBezTo>
                    <a:pt x="82" y="39"/>
                    <a:pt x="82" y="38"/>
                    <a:pt x="82" y="38"/>
                  </a:cubicBezTo>
                  <a:cubicBezTo>
                    <a:pt x="82" y="38"/>
                    <a:pt x="82" y="38"/>
                    <a:pt x="82" y="37"/>
                  </a:cubicBezTo>
                  <a:cubicBezTo>
                    <a:pt x="81" y="37"/>
                    <a:pt x="81" y="37"/>
                    <a:pt x="81" y="37"/>
                  </a:cubicBezTo>
                  <a:cubicBezTo>
                    <a:pt x="81" y="37"/>
                    <a:pt x="81" y="37"/>
                    <a:pt x="81" y="36"/>
                  </a:cubicBezTo>
                  <a:cubicBezTo>
                    <a:pt x="81" y="36"/>
                    <a:pt x="81" y="36"/>
                    <a:pt x="81" y="36"/>
                  </a:cubicBezTo>
                  <a:cubicBezTo>
                    <a:pt x="80" y="35"/>
                    <a:pt x="80" y="35"/>
                    <a:pt x="80" y="35"/>
                  </a:cubicBezTo>
                  <a:cubicBezTo>
                    <a:pt x="80" y="35"/>
                    <a:pt x="79" y="34"/>
                    <a:pt x="79" y="34"/>
                  </a:cubicBezTo>
                  <a:cubicBezTo>
                    <a:pt x="79" y="34"/>
                    <a:pt x="79" y="33"/>
                    <a:pt x="79" y="33"/>
                  </a:cubicBezTo>
                  <a:cubicBezTo>
                    <a:pt x="79" y="33"/>
                    <a:pt x="79" y="33"/>
                    <a:pt x="79" y="33"/>
                  </a:cubicBezTo>
                  <a:cubicBezTo>
                    <a:pt x="78" y="33"/>
                    <a:pt x="78" y="32"/>
                    <a:pt x="78" y="32"/>
                  </a:cubicBezTo>
                  <a:cubicBezTo>
                    <a:pt x="78" y="32"/>
                    <a:pt x="78" y="32"/>
                    <a:pt x="78" y="32"/>
                  </a:cubicBezTo>
                  <a:cubicBezTo>
                    <a:pt x="78" y="32"/>
                    <a:pt x="77" y="31"/>
                    <a:pt x="77" y="31"/>
                  </a:cubicBezTo>
                  <a:cubicBezTo>
                    <a:pt x="77" y="30"/>
                    <a:pt x="77" y="30"/>
                    <a:pt x="77" y="30"/>
                  </a:cubicBezTo>
                  <a:cubicBezTo>
                    <a:pt x="77" y="30"/>
                    <a:pt x="76" y="29"/>
                    <a:pt x="76" y="29"/>
                  </a:cubicBezTo>
                  <a:cubicBezTo>
                    <a:pt x="76" y="28"/>
                    <a:pt x="75" y="28"/>
                    <a:pt x="75" y="28"/>
                  </a:cubicBezTo>
                  <a:cubicBezTo>
                    <a:pt x="75" y="28"/>
                    <a:pt x="75" y="28"/>
                    <a:pt x="75" y="28"/>
                  </a:cubicBezTo>
                  <a:cubicBezTo>
                    <a:pt x="75" y="27"/>
                    <a:pt x="75" y="27"/>
                    <a:pt x="75" y="27"/>
                  </a:cubicBezTo>
                  <a:cubicBezTo>
                    <a:pt x="75" y="27"/>
                    <a:pt x="75" y="27"/>
                    <a:pt x="75" y="27"/>
                  </a:cubicBezTo>
                  <a:cubicBezTo>
                    <a:pt x="75" y="27"/>
                    <a:pt x="75" y="27"/>
                    <a:pt x="74" y="26"/>
                  </a:cubicBezTo>
                  <a:cubicBezTo>
                    <a:pt x="74" y="26"/>
                    <a:pt x="74" y="25"/>
                    <a:pt x="73" y="25"/>
                  </a:cubicBezTo>
                  <a:cubicBezTo>
                    <a:pt x="72" y="24"/>
                    <a:pt x="72" y="23"/>
                    <a:pt x="72" y="23"/>
                  </a:cubicBezTo>
                  <a:cubicBezTo>
                    <a:pt x="72" y="23"/>
                    <a:pt x="72" y="23"/>
                    <a:pt x="72" y="23"/>
                  </a:cubicBezTo>
                  <a:cubicBezTo>
                    <a:pt x="72" y="22"/>
                    <a:pt x="72" y="22"/>
                    <a:pt x="72" y="22"/>
                  </a:cubicBezTo>
                  <a:cubicBezTo>
                    <a:pt x="72" y="22"/>
                    <a:pt x="71" y="22"/>
                    <a:pt x="71" y="22"/>
                  </a:cubicBezTo>
                  <a:cubicBezTo>
                    <a:pt x="71" y="22"/>
                    <a:pt x="70" y="21"/>
                    <a:pt x="70" y="20"/>
                  </a:cubicBezTo>
                  <a:cubicBezTo>
                    <a:pt x="69" y="20"/>
                    <a:pt x="69" y="19"/>
                    <a:pt x="69" y="19"/>
                  </a:cubicBezTo>
                  <a:cubicBezTo>
                    <a:pt x="69" y="19"/>
                    <a:pt x="69" y="18"/>
                    <a:pt x="68" y="18"/>
                  </a:cubicBezTo>
                  <a:cubicBezTo>
                    <a:pt x="68" y="18"/>
                    <a:pt x="67" y="18"/>
                    <a:pt x="67" y="17"/>
                  </a:cubicBezTo>
                  <a:cubicBezTo>
                    <a:pt x="67" y="17"/>
                    <a:pt x="67" y="17"/>
                    <a:pt x="67" y="17"/>
                  </a:cubicBezTo>
                  <a:cubicBezTo>
                    <a:pt x="67" y="17"/>
                    <a:pt x="66" y="17"/>
                    <a:pt x="66" y="16"/>
                  </a:cubicBezTo>
                  <a:cubicBezTo>
                    <a:pt x="66" y="16"/>
                    <a:pt x="65" y="15"/>
                    <a:pt x="65" y="15"/>
                  </a:cubicBezTo>
                  <a:cubicBezTo>
                    <a:pt x="65" y="15"/>
                    <a:pt x="65" y="15"/>
                    <a:pt x="65" y="15"/>
                  </a:cubicBezTo>
                  <a:cubicBezTo>
                    <a:pt x="65" y="15"/>
                    <a:pt x="65" y="15"/>
                    <a:pt x="64" y="14"/>
                  </a:cubicBezTo>
                  <a:cubicBezTo>
                    <a:pt x="64" y="14"/>
                    <a:pt x="64" y="14"/>
                    <a:pt x="64" y="14"/>
                  </a:cubicBezTo>
                  <a:cubicBezTo>
                    <a:pt x="64" y="13"/>
                    <a:pt x="64" y="13"/>
                    <a:pt x="62" y="12"/>
                  </a:cubicBezTo>
                  <a:cubicBezTo>
                    <a:pt x="62" y="11"/>
                    <a:pt x="61" y="10"/>
                    <a:pt x="61" y="10"/>
                  </a:cubicBezTo>
                  <a:cubicBezTo>
                    <a:pt x="61" y="10"/>
                    <a:pt x="61" y="9"/>
                    <a:pt x="61" y="9"/>
                  </a:cubicBezTo>
                  <a:cubicBezTo>
                    <a:pt x="60" y="9"/>
                    <a:pt x="60" y="8"/>
                    <a:pt x="60" y="8"/>
                  </a:cubicBezTo>
                  <a:cubicBezTo>
                    <a:pt x="60" y="8"/>
                    <a:pt x="60" y="8"/>
                    <a:pt x="59" y="7"/>
                  </a:cubicBezTo>
                  <a:cubicBezTo>
                    <a:pt x="59" y="7"/>
                    <a:pt x="59" y="7"/>
                    <a:pt x="59" y="7"/>
                  </a:cubicBezTo>
                  <a:cubicBezTo>
                    <a:pt x="59" y="6"/>
                    <a:pt x="58" y="6"/>
                    <a:pt x="58" y="6"/>
                  </a:cubicBezTo>
                  <a:cubicBezTo>
                    <a:pt x="58" y="5"/>
                    <a:pt x="58" y="6"/>
                    <a:pt x="57" y="7"/>
                  </a:cubicBezTo>
                  <a:cubicBezTo>
                    <a:pt x="57" y="7"/>
                    <a:pt x="57" y="8"/>
                    <a:pt x="57" y="9"/>
                  </a:cubicBezTo>
                  <a:cubicBezTo>
                    <a:pt x="57" y="9"/>
                    <a:pt x="57" y="10"/>
                    <a:pt x="57" y="11"/>
                  </a:cubicBezTo>
                  <a:cubicBezTo>
                    <a:pt x="57" y="12"/>
                    <a:pt x="57" y="13"/>
                    <a:pt x="57" y="13"/>
                  </a:cubicBezTo>
                  <a:cubicBezTo>
                    <a:pt x="57" y="13"/>
                    <a:pt x="57" y="13"/>
                    <a:pt x="57" y="13"/>
                  </a:cubicBezTo>
                  <a:cubicBezTo>
                    <a:pt x="57" y="13"/>
                    <a:pt x="57" y="13"/>
                    <a:pt x="57" y="13"/>
                  </a:cubicBezTo>
                  <a:cubicBezTo>
                    <a:pt x="56" y="14"/>
                    <a:pt x="56" y="15"/>
                    <a:pt x="56" y="19"/>
                  </a:cubicBezTo>
                  <a:cubicBezTo>
                    <a:pt x="56" y="21"/>
                    <a:pt x="56" y="24"/>
                    <a:pt x="56" y="24"/>
                  </a:cubicBezTo>
                  <a:cubicBezTo>
                    <a:pt x="56" y="30"/>
                    <a:pt x="55" y="39"/>
                    <a:pt x="54" y="42"/>
                  </a:cubicBezTo>
                  <a:cubicBezTo>
                    <a:pt x="54" y="44"/>
                    <a:pt x="53" y="55"/>
                    <a:pt x="53" y="57"/>
                  </a:cubicBezTo>
                  <a:cubicBezTo>
                    <a:pt x="53" y="57"/>
                    <a:pt x="53" y="58"/>
                    <a:pt x="54" y="58"/>
                  </a:cubicBezTo>
                  <a:cubicBezTo>
                    <a:pt x="54" y="58"/>
                    <a:pt x="54" y="58"/>
                    <a:pt x="54" y="58"/>
                  </a:cubicBezTo>
                  <a:cubicBezTo>
                    <a:pt x="54" y="58"/>
                    <a:pt x="55" y="58"/>
                    <a:pt x="55" y="58"/>
                  </a:cubicBezTo>
                  <a:cubicBezTo>
                    <a:pt x="55" y="58"/>
                    <a:pt x="55" y="58"/>
                    <a:pt x="55" y="58"/>
                  </a:cubicBezTo>
                  <a:cubicBezTo>
                    <a:pt x="55" y="58"/>
                    <a:pt x="56" y="58"/>
                    <a:pt x="56" y="58"/>
                  </a:cubicBezTo>
                  <a:cubicBezTo>
                    <a:pt x="57" y="58"/>
                    <a:pt x="57" y="58"/>
                    <a:pt x="57" y="59"/>
                  </a:cubicBezTo>
                  <a:cubicBezTo>
                    <a:pt x="57" y="59"/>
                    <a:pt x="57" y="59"/>
                    <a:pt x="58" y="59"/>
                  </a:cubicBezTo>
                  <a:cubicBezTo>
                    <a:pt x="58" y="59"/>
                    <a:pt x="59" y="59"/>
                    <a:pt x="59" y="59"/>
                  </a:cubicBezTo>
                  <a:cubicBezTo>
                    <a:pt x="59" y="59"/>
                    <a:pt x="59" y="59"/>
                    <a:pt x="59" y="59"/>
                  </a:cubicBezTo>
                  <a:cubicBezTo>
                    <a:pt x="59" y="59"/>
                    <a:pt x="60" y="59"/>
                    <a:pt x="61" y="59"/>
                  </a:cubicBezTo>
                  <a:cubicBezTo>
                    <a:pt x="61" y="59"/>
                    <a:pt x="61" y="59"/>
                    <a:pt x="62" y="59"/>
                  </a:cubicBezTo>
                  <a:cubicBezTo>
                    <a:pt x="62" y="59"/>
                    <a:pt x="62" y="60"/>
                    <a:pt x="62" y="60"/>
                  </a:cubicBezTo>
                  <a:cubicBezTo>
                    <a:pt x="63" y="60"/>
                    <a:pt x="63" y="60"/>
                    <a:pt x="63" y="60"/>
                  </a:cubicBezTo>
                  <a:cubicBezTo>
                    <a:pt x="63" y="59"/>
                    <a:pt x="63" y="59"/>
                    <a:pt x="63" y="60"/>
                  </a:cubicBezTo>
                  <a:cubicBezTo>
                    <a:pt x="64" y="60"/>
                    <a:pt x="64" y="60"/>
                    <a:pt x="64" y="60"/>
                  </a:cubicBezTo>
                  <a:cubicBezTo>
                    <a:pt x="64" y="60"/>
                    <a:pt x="64" y="60"/>
                    <a:pt x="64" y="60"/>
                  </a:cubicBezTo>
                  <a:cubicBezTo>
                    <a:pt x="64" y="60"/>
                    <a:pt x="65" y="60"/>
                    <a:pt x="66" y="60"/>
                  </a:cubicBezTo>
                  <a:cubicBezTo>
                    <a:pt x="66" y="60"/>
                    <a:pt x="67" y="60"/>
                    <a:pt x="68" y="60"/>
                  </a:cubicBezTo>
                  <a:cubicBezTo>
                    <a:pt x="68" y="61"/>
                    <a:pt x="69" y="61"/>
                    <a:pt x="70" y="61"/>
                  </a:cubicBezTo>
                  <a:cubicBezTo>
                    <a:pt x="71" y="61"/>
                    <a:pt x="72" y="61"/>
                    <a:pt x="72" y="61"/>
                  </a:cubicBezTo>
                  <a:cubicBezTo>
                    <a:pt x="72" y="62"/>
                    <a:pt x="73" y="62"/>
                    <a:pt x="73" y="62"/>
                  </a:cubicBezTo>
                  <a:cubicBezTo>
                    <a:pt x="73" y="62"/>
                    <a:pt x="73" y="62"/>
                    <a:pt x="74" y="62"/>
                  </a:cubicBezTo>
                  <a:cubicBezTo>
                    <a:pt x="74" y="62"/>
                    <a:pt x="74" y="62"/>
                    <a:pt x="75" y="62"/>
                  </a:cubicBezTo>
                  <a:cubicBezTo>
                    <a:pt x="75" y="62"/>
                    <a:pt x="75" y="62"/>
                    <a:pt x="75" y="62"/>
                  </a:cubicBezTo>
                  <a:cubicBezTo>
                    <a:pt x="75" y="62"/>
                    <a:pt x="76" y="62"/>
                    <a:pt x="76" y="62"/>
                  </a:cubicBezTo>
                  <a:cubicBezTo>
                    <a:pt x="76" y="62"/>
                    <a:pt x="76" y="62"/>
                    <a:pt x="77" y="62"/>
                  </a:cubicBezTo>
                  <a:cubicBezTo>
                    <a:pt x="77" y="62"/>
                    <a:pt x="77" y="62"/>
                    <a:pt x="77" y="62"/>
                  </a:cubicBezTo>
                  <a:cubicBezTo>
                    <a:pt x="80" y="62"/>
                    <a:pt x="80" y="62"/>
                    <a:pt x="80" y="63"/>
                  </a:cubicBezTo>
                  <a:cubicBezTo>
                    <a:pt x="80" y="63"/>
                    <a:pt x="81" y="63"/>
                    <a:pt x="81" y="62"/>
                  </a:cubicBezTo>
                  <a:cubicBezTo>
                    <a:pt x="80" y="62"/>
                    <a:pt x="81" y="62"/>
                    <a:pt x="81" y="62"/>
                  </a:cubicBezTo>
                  <a:cubicBezTo>
                    <a:pt x="82" y="62"/>
                    <a:pt x="82" y="63"/>
                    <a:pt x="83" y="63"/>
                  </a:cubicBezTo>
                  <a:cubicBezTo>
                    <a:pt x="83" y="63"/>
                    <a:pt x="83" y="63"/>
                    <a:pt x="83" y="63"/>
                  </a:cubicBezTo>
                  <a:cubicBezTo>
                    <a:pt x="83" y="63"/>
                    <a:pt x="84" y="63"/>
                    <a:pt x="84" y="63"/>
                  </a:cubicBezTo>
                  <a:cubicBezTo>
                    <a:pt x="85" y="63"/>
                    <a:pt x="85" y="63"/>
                    <a:pt x="85" y="63"/>
                  </a:cubicBezTo>
                  <a:cubicBezTo>
                    <a:pt x="85" y="63"/>
                    <a:pt x="86" y="63"/>
                    <a:pt x="86" y="63"/>
                  </a:cubicBezTo>
                  <a:cubicBezTo>
                    <a:pt x="86" y="63"/>
                    <a:pt x="87" y="64"/>
                    <a:pt x="88" y="64"/>
                  </a:cubicBezTo>
                  <a:close/>
                  <a:moveTo>
                    <a:pt x="59" y="56"/>
                  </a:moveTo>
                  <a:cubicBezTo>
                    <a:pt x="59" y="56"/>
                    <a:pt x="59" y="56"/>
                    <a:pt x="59" y="56"/>
                  </a:cubicBezTo>
                  <a:cubicBezTo>
                    <a:pt x="59" y="56"/>
                    <a:pt x="59" y="56"/>
                    <a:pt x="59" y="56"/>
                  </a:cubicBezTo>
                  <a:cubicBezTo>
                    <a:pt x="59" y="56"/>
                    <a:pt x="58" y="55"/>
                    <a:pt x="58" y="55"/>
                  </a:cubicBezTo>
                  <a:cubicBezTo>
                    <a:pt x="58" y="55"/>
                    <a:pt x="58" y="55"/>
                    <a:pt x="58" y="55"/>
                  </a:cubicBezTo>
                  <a:cubicBezTo>
                    <a:pt x="58" y="55"/>
                    <a:pt x="58" y="56"/>
                    <a:pt x="57" y="56"/>
                  </a:cubicBezTo>
                  <a:cubicBezTo>
                    <a:pt x="57" y="55"/>
                    <a:pt x="57" y="55"/>
                    <a:pt x="57" y="55"/>
                  </a:cubicBezTo>
                  <a:cubicBezTo>
                    <a:pt x="57" y="54"/>
                    <a:pt x="57" y="54"/>
                    <a:pt x="56" y="54"/>
                  </a:cubicBezTo>
                  <a:cubicBezTo>
                    <a:pt x="56" y="54"/>
                    <a:pt x="56" y="54"/>
                    <a:pt x="56" y="54"/>
                  </a:cubicBezTo>
                  <a:cubicBezTo>
                    <a:pt x="56" y="54"/>
                    <a:pt x="56" y="54"/>
                    <a:pt x="56" y="54"/>
                  </a:cubicBezTo>
                  <a:cubicBezTo>
                    <a:pt x="55" y="53"/>
                    <a:pt x="55" y="53"/>
                    <a:pt x="55" y="53"/>
                  </a:cubicBezTo>
                  <a:cubicBezTo>
                    <a:pt x="56" y="53"/>
                    <a:pt x="56" y="52"/>
                    <a:pt x="55" y="52"/>
                  </a:cubicBezTo>
                  <a:cubicBezTo>
                    <a:pt x="55" y="52"/>
                    <a:pt x="55" y="52"/>
                    <a:pt x="56" y="52"/>
                  </a:cubicBezTo>
                  <a:cubicBezTo>
                    <a:pt x="57" y="52"/>
                    <a:pt x="57" y="52"/>
                    <a:pt x="58" y="51"/>
                  </a:cubicBezTo>
                  <a:cubicBezTo>
                    <a:pt x="58" y="51"/>
                    <a:pt x="58" y="51"/>
                    <a:pt x="58" y="51"/>
                  </a:cubicBezTo>
                  <a:cubicBezTo>
                    <a:pt x="58" y="51"/>
                    <a:pt x="58" y="51"/>
                    <a:pt x="58" y="51"/>
                  </a:cubicBezTo>
                  <a:cubicBezTo>
                    <a:pt x="58" y="51"/>
                    <a:pt x="58" y="51"/>
                    <a:pt x="58" y="51"/>
                  </a:cubicBezTo>
                  <a:cubicBezTo>
                    <a:pt x="58" y="51"/>
                    <a:pt x="58" y="51"/>
                    <a:pt x="58" y="50"/>
                  </a:cubicBezTo>
                  <a:cubicBezTo>
                    <a:pt x="58" y="50"/>
                    <a:pt x="58" y="50"/>
                    <a:pt x="58" y="50"/>
                  </a:cubicBezTo>
                  <a:cubicBezTo>
                    <a:pt x="58" y="50"/>
                    <a:pt x="58" y="50"/>
                    <a:pt x="58" y="50"/>
                  </a:cubicBezTo>
                  <a:cubicBezTo>
                    <a:pt x="58" y="50"/>
                    <a:pt x="58" y="50"/>
                    <a:pt x="58" y="50"/>
                  </a:cubicBezTo>
                  <a:cubicBezTo>
                    <a:pt x="58" y="50"/>
                    <a:pt x="58" y="49"/>
                    <a:pt x="58" y="49"/>
                  </a:cubicBezTo>
                  <a:cubicBezTo>
                    <a:pt x="58" y="49"/>
                    <a:pt x="58" y="49"/>
                    <a:pt x="58" y="49"/>
                  </a:cubicBezTo>
                  <a:cubicBezTo>
                    <a:pt x="58" y="50"/>
                    <a:pt x="58" y="50"/>
                    <a:pt x="58" y="50"/>
                  </a:cubicBezTo>
                  <a:cubicBezTo>
                    <a:pt x="59" y="49"/>
                    <a:pt x="58" y="49"/>
                    <a:pt x="58" y="49"/>
                  </a:cubicBezTo>
                  <a:cubicBezTo>
                    <a:pt x="58" y="49"/>
                    <a:pt x="58" y="48"/>
                    <a:pt x="58" y="47"/>
                  </a:cubicBezTo>
                  <a:cubicBezTo>
                    <a:pt x="58" y="47"/>
                    <a:pt x="58" y="46"/>
                    <a:pt x="58" y="47"/>
                  </a:cubicBezTo>
                  <a:cubicBezTo>
                    <a:pt x="57" y="47"/>
                    <a:pt x="58" y="46"/>
                    <a:pt x="58" y="45"/>
                  </a:cubicBezTo>
                  <a:cubicBezTo>
                    <a:pt x="58" y="45"/>
                    <a:pt x="58" y="45"/>
                    <a:pt x="58" y="45"/>
                  </a:cubicBezTo>
                  <a:cubicBezTo>
                    <a:pt x="58" y="44"/>
                    <a:pt x="58" y="44"/>
                    <a:pt x="58" y="44"/>
                  </a:cubicBezTo>
                  <a:cubicBezTo>
                    <a:pt x="58" y="44"/>
                    <a:pt x="58" y="43"/>
                    <a:pt x="58" y="43"/>
                  </a:cubicBezTo>
                  <a:cubicBezTo>
                    <a:pt x="58" y="43"/>
                    <a:pt x="58" y="43"/>
                    <a:pt x="58" y="43"/>
                  </a:cubicBezTo>
                  <a:cubicBezTo>
                    <a:pt x="58" y="43"/>
                    <a:pt x="58" y="43"/>
                    <a:pt x="58" y="43"/>
                  </a:cubicBezTo>
                  <a:cubicBezTo>
                    <a:pt x="57" y="43"/>
                    <a:pt x="58" y="43"/>
                    <a:pt x="58" y="43"/>
                  </a:cubicBezTo>
                  <a:cubicBezTo>
                    <a:pt x="58" y="43"/>
                    <a:pt x="58" y="43"/>
                    <a:pt x="58" y="42"/>
                  </a:cubicBezTo>
                  <a:cubicBezTo>
                    <a:pt x="58" y="42"/>
                    <a:pt x="58" y="42"/>
                    <a:pt x="58" y="42"/>
                  </a:cubicBezTo>
                  <a:cubicBezTo>
                    <a:pt x="58" y="41"/>
                    <a:pt x="58" y="41"/>
                    <a:pt x="58" y="41"/>
                  </a:cubicBezTo>
                  <a:cubicBezTo>
                    <a:pt x="58" y="41"/>
                    <a:pt x="58" y="40"/>
                    <a:pt x="58" y="41"/>
                  </a:cubicBezTo>
                  <a:cubicBezTo>
                    <a:pt x="58" y="41"/>
                    <a:pt x="58" y="41"/>
                    <a:pt x="57" y="41"/>
                  </a:cubicBezTo>
                  <a:cubicBezTo>
                    <a:pt x="57" y="41"/>
                    <a:pt x="57" y="41"/>
                    <a:pt x="58" y="41"/>
                  </a:cubicBezTo>
                  <a:cubicBezTo>
                    <a:pt x="58" y="40"/>
                    <a:pt x="58" y="40"/>
                    <a:pt x="58" y="40"/>
                  </a:cubicBezTo>
                  <a:cubicBezTo>
                    <a:pt x="58" y="40"/>
                    <a:pt x="58" y="40"/>
                    <a:pt x="58" y="40"/>
                  </a:cubicBezTo>
                  <a:cubicBezTo>
                    <a:pt x="58" y="40"/>
                    <a:pt x="58" y="40"/>
                    <a:pt x="58" y="39"/>
                  </a:cubicBezTo>
                  <a:cubicBezTo>
                    <a:pt x="58" y="39"/>
                    <a:pt x="58" y="38"/>
                    <a:pt x="58" y="38"/>
                  </a:cubicBezTo>
                  <a:cubicBezTo>
                    <a:pt x="58" y="38"/>
                    <a:pt x="58" y="38"/>
                    <a:pt x="58" y="38"/>
                  </a:cubicBezTo>
                  <a:cubicBezTo>
                    <a:pt x="58" y="38"/>
                    <a:pt x="57" y="37"/>
                    <a:pt x="58" y="37"/>
                  </a:cubicBezTo>
                  <a:cubicBezTo>
                    <a:pt x="58" y="37"/>
                    <a:pt x="58" y="37"/>
                    <a:pt x="57" y="37"/>
                  </a:cubicBezTo>
                  <a:cubicBezTo>
                    <a:pt x="57" y="37"/>
                    <a:pt x="57" y="37"/>
                    <a:pt x="58" y="37"/>
                  </a:cubicBezTo>
                  <a:cubicBezTo>
                    <a:pt x="58" y="36"/>
                    <a:pt x="58" y="36"/>
                    <a:pt x="58" y="36"/>
                  </a:cubicBezTo>
                  <a:cubicBezTo>
                    <a:pt x="58" y="36"/>
                    <a:pt x="58" y="36"/>
                    <a:pt x="58" y="36"/>
                  </a:cubicBezTo>
                  <a:cubicBezTo>
                    <a:pt x="59" y="36"/>
                    <a:pt x="59" y="36"/>
                    <a:pt x="59" y="36"/>
                  </a:cubicBezTo>
                  <a:cubicBezTo>
                    <a:pt x="59" y="36"/>
                    <a:pt x="58" y="36"/>
                    <a:pt x="59" y="36"/>
                  </a:cubicBezTo>
                  <a:cubicBezTo>
                    <a:pt x="59" y="35"/>
                    <a:pt x="58" y="35"/>
                    <a:pt x="58" y="36"/>
                  </a:cubicBezTo>
                  <a:cubicBezTo>
                    <a:pt x="58" y="36"/>
                    <a:pt x="58" y="36"/>
                    <a:pt x="58" y="35"/>
                  </a:cubicBezTo>
                  <a:cubicBezTo>
                    <a:pt x="58" y="35"/>
                    <a:pt x="58" y="35"/>
                    <a:pt x="58" y="35"/>
                  </a:cubicBezTo>
                  <a:cubicBezTo>
                    <a:pt x="57" y="35"/>
                    <a:pt x="57" y="35"/>
                    <a:pt x="58" y="34"/>
                  </a:cubicBezTo>
                  <a:cubicBezTo>
                    <a:pt x="58" y="34"/>
                    <a:pt x="58" y="34"/>
                    <a:pt x="58" y="34"/>
                  </a:cubicBezTo>
                  <a:cubicBezTo>
                    <a:pt x="58" y="34"/>
                    <a:pt x="58" y="34"/>
                    <a:pt x="58" y="34"/>
                  </a:cubicBezTo>
                  <a:cubicBezTo>
                    <a:pt x="58" y="34"/>
                    <a:pt x="58" y="33"/>
                    <a:pt x="58" y="33"/>
                  </a:cubicBezTo>
                  <a:cubicBezTo>
                    <a:pt x="58" y="33"/>
                    <a:pt x="58" y="32"/>
                    <a:pt x="58" y="32"/>
                  </a:cubicBezTo>
                  <a:cubicBezTo>
                    <a:pt x="57" y="32"/>
                    <a:pt x="57" y="31"/>
                    <a:pt x="58" y="31"/>
                  </a:cubicBezTo>
                  <a:cubicBezTo>
                    <a:pt x="58" y="31"/>
                    <a:pt x="58" y="31"/>
                    <a:pt x="58" y="31"/>
                  </a:cubicBezTo>
                  <a:cubicBezTo>
                    <a:pt x="58" y="31"/>
                    <a:pt x="58" y="30"/>
                    <a:pt x="58" y="30"/>
                  </a:cubicBezTo>
                  <a:cubicBezTo>
                    <a:pt x="58" y="30"/>
                    <a:pt x="58" y="30"/>
                    <a:pt x="58" y="30"/>
                  </a:cubicBezTo>
                  <a:cubicBezTo>
                    <a:pt x="58" y="30"/>
                    <a:pt x="57" y="30"/>
                    <a:pt x="57" y="30"/>
                  </a:cubicBezTo>
                  <a:cubicBezTo>
                    <a:pt x="57" y="30"/>
                    <a:pt x="57" y="30"/>
                    <a:pt x="58" y="30"/>
                  </a:cubicBezTo>
                  <a:cubicBezTo>
                    <a:pt x="58" y="30"/>
                    <a:pt x="58" y="29"/>
                    <a:pt x="58" y="29"/>
                  </a:cubicBezTo>
                  <a:cubicBezTo>
                    <a:pt x="58" y="29"/>
                    <a:pt x="58" y="29"/>
                    <a:pt x="58" y="29"/>
                  </a:cubicBezTo>
                  <a:cubicBezTo>
                    <a:pt x="58" y="29"/>
                    <a:pt x="58" y="29"/>
                    <a:pt x="58" y="29"/>
                  </a:cubicBezTo>
                  <a:cubicBezTo>
                    <a:pt x="57" y="28"/>
                    <a:pt x="57" y="28"/>
                    <a:pt x="58" y="28"/>
                  </a:cubicBezTo>
                  <a:cubicBezTo>
                    <a:pt x="58" y="28"/>
                    <a:pt x="58" y="28"/>
                    <a:pt x="58" y="28"/>
                  </a:cubicBezTo>
                  <a:cubicBezTo>
                    <a:pt x="58" y="28"/>
                    <a:pt x="58" y="28"/>
                    <a:pt x="58" y="28"/>
                  </a:cubicBezTo>
                  <a:cubicBezTo>
                    <a:pt x="58" y="27"/>
                    <a:pt x="58" y="27"/>
                    <a:pt x="58" y="27"/>
                  </a:cubicBezTo>
                  <a:cubicBezTo>
                    <a:pt x="58" y="27"/>
                    <a:pt x="59" y="27"/>
                    <a:pt x="59" y="27"/>
                  </a:cubicBezTo>
                  <a:cubicBezTo>
                    <a:pt x="59" y="27"/>
                    <a:pt x="59" y="27"/>
                    <a:pt x="59" y="26"/>
                  </a:cubicBezTo>
                  <a:cubicBezTo>
                    <a:pt x="58" y="25"/>
                    <a:pt x="58" y="25"/>
                    <a:pt x="58" y="25"/>
                  </a:cubicBezTo>
                  <a:cubicBezTo>
                    <a:pt x="59" y="26"/>
                    <a:pt x="59" y="26"/>
                    <a:pt x="59" y="25"/>
                  </a:cubicBezTo>
                  <a:cubicBezTo>
                    <a:pt x="59" y="25"/>
                    <a:pt x="59" y="25"/>
                    <a:pt x="59" y="25"/>
                  </a:cubicBezTo>
                  <a:cubicBezTo>
                    <a:pt x="60" y="25"/>
                    <a:pt x="60" y="24"/>
                    <a:pt x="60" y="24"/>
                  </a:cubicBezTo>
                  <a:cubicBezTo>
                    <a:pt x="59" y="24"/>
                    <a:pt x="59" y="24"/>
                    <a:pt x="60" y="23"/>
                  </a:cubicBezTo>
                  <a:cubicBezTo>
                    <a:pt x="60" y="23"/>
                    <a:pt x="60" y="23"/>
                    <a:pt x="60" y="23"/>
                  </a:cubicBezTo>
                  <a:cubicBezTo>
                    <a:pt x="60" y="23"/>
                    <a:pt x="60" y="23"/>
                    <a:pt x="61" y="23"/>
                  </a:cubicBezTo>
                  <a:cubicBezTo>
                    <a:pt x="61" y="23"/>
                    <a:pt x="61" y="23"/>
                    <a:pt x="61" y="23"/>
                  </a:cubicBezTo>
                  <a:cubicBezTo>
                    <a:pt x="61" y="22"/>
                    <a:pt x="62" y="22"/>
                    <a:pt x="62" y="23"/>
                  </a:cubicBezTo>
                  <a:cubicBezTo>
                    <a:pt x="62" y="23"/>
                    <a:pt x="62" y="23"/>
                    <a:pt x="62" y="23"/>
                  </a:cubicBezTo>
                  <a:cubicBezTo>
                    <a:pt x="62" y="23"/>
                    <a:pt x="63" y="23"/>
                    <a:pt x="63" y="24"/>
                  </a:cubicBezTo>
                  <a:cubicBezTo>
                    <a:pt x="63" y="24"/>
                    <a:pt x="63" y="24"/>
                    <a:pt x="63" y="24"/>
                  </a:cubicBezTo>
                  <a:cubicBezTo>
                    <a:pt x="64" y="25"/>
                    <a:pt x="64" y="25"/>
                    <a:pt x="64" y="25"/>
                  </a:cubicBezTo>
                  <a:cubicBezTo>
                    <a:pt x="64" y="26"/>
                    <a:pt x="65" y="27"/>
                    <a:pt x="65" y="27"/>
                  </a:cubicBezTo>
                  <a:cubicBezTo>
                    <a:pt x="65" y="27"/>
                    <a:pt x="65" y="27"/>
                    <a:pt x="65" y="27"/>
                  </a:cubicBezTo>
                  <a:cubicBezTo>
                    <a:pt x="65" y="27"/>
                    <a:pt x="66" y="28"/>
                    <a:pt x="66" y="28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8"/>
                    <a:pt x="66" y="29"/>
                    <a:pt x="66" y="29"/>
                  </a:cubicBezTo>
                  <a:cubicBezTo>
                    <a:pt x="66" y="29"/>
                    <a:pt x="67" y="30"/>
                    <a:pt x="67" y="30"/>
                  </a:cubicBezTo>
                  <a:cubicBezTo>
                    <a:pt x="67" y="30"/>
                    <a:pt x="68" y="30"/>
                    <a:pt x="68" y="30"/>
                  </a:cubicBezTo>
                  <a:cubicBezTo>
                    <a:pt x="68" y="30"/>
                    <a:pt x="68" y="30"/>
                    <a:pt x="68" y="31"/>
                  </a:cubicBezTo>
                  <a:cubicBezTo>
                    <a:pt x="68" y="31"/>
                    <a:pt x="68" y="31"/>
                    <a:pt x="68" y="31"/>
                  </a:cubicBezTo>
                  <a:cubicBezTo>
                    <a:pt x="69" y="31"/>
                    <a:pt x="69" y="31"/>
                    <a:pt x="69" y="31"/>
                  </a:cubicBezTo>
                  <a:cubicBezTo>
                    <a:pt x="69" y="32"/>
                    <a:pt x="69" y="32"/>
                    <a:pt x="69" y="32"/>
                  </a:cubicBezTo>
                  <a:cubicBezTo>
                    <a:pt x="69" y="32"/>
                    <a:pt x="70" y="32"/>
                    <a:pt x="70" y="32"/>
                  </a:cubicBezTo>
                  <a:cubicBezTo>
                    <a:pt x="70" y="33"/>
                    <a:pt x="70" y="33"/>
                    <a:pt x="70" y="33"/>
                  </a:cubicBezTo>
                  <a:cubicBezTo>
                    <a:pt x="70" y="33"/>
                    <a:pt x="71" y="33"/>
                    <a:pt x="71" y="33"/>
                  </a:cubicBezTo>
                  <a:cubicBezTo>
                    <a:pt x="71" y="33"/>
                    <a:pt x="71" y="33"/>
                    <a:pt x="71" y="33"/>
                  </a:cubicBezTo>
                  <a:cubicBezTo>
                    <a:pt x="71" y="33"/>
                    <a:pt x="71" y="33"/>
                    <a:pt x="71" y="33"/>
                  </a:cubicBezTo>
                  <a:cubicBezTo>
                    <a:pt x="71" y="34"/>
                    <a:pt x="71" y="34"/>
                    <a:pt x="72" y="34"/>
                  </a:cubicBezTo>
                  <a:cubicBezTo>
                    <a:pt x="72" y="35"/>
                    <a:pt x="72" y="35"/>
                    <a:pt x="72" y="35"/>
                  </a:cubicBezTo>
                  <a:cubicBezTo>
                    <a:pt x="72" y="35"/>
                    <a:pt x="73" y="36"/>
                    <a:pt x="73" y="36"/>
                  </a:cubicBezTo>
                  <a:cubicBezTo>
                    <a:pt x="73" y="36"/>
                    <a:pt x="73" y="37"/>
                    <a:pt x="73" y="37"/>
                  </a:cubicBezTo>
                  <a:cubicBezTo>
                    <a:pt x="73" y="37"/>
                    <a:pt x="73" y="37"/>
                    <a:pt x="74" y="37"/>
                  </a:cubicBezTo>
                  <a:cubicBezTo>
                    <a:pt x="74" y="38"/>
                    <a:pt x="74" y="38"/>
                    <a:pt x="74" y="38"/>
                  </a:cubicBezTo>
                  <a:cubicBezTo>
                    <a:pt x="74" y="38"/>
                    <a:pt x="74" y="39"/>
                    <a:pt x="74" y="39"/>
                  </a:cubicBezTo>
                  <a:cubicBezTo>
                    <a:pt x="74" y="39"/>
                    <a:pt x="74" y="39"/>
                    <a:pt x="74" y="38"/>
                  </a:cubicBezTo>
                  <a:cubicBezTo>
                    <a:pt x="74" y="38"/>
                    <a:pt x="75" y="38"/>
                    <a:pt x="75" y="38"/>
                  </a:cubicBezTo>
                  <a:cubicBezTo>
                    <a:pt x="75" y="39"/>
                    <a:pt x="75" y="39"/>
                    <a:pt x="75" y="39"/>
                  </a:cubicBezTo>
                  <a:cubicBezTo>
                    <a:pt x="75" y="39"/>
                    <a:pt x="76" y="39"/>
                    <a:pt x="75" y="39"/>
                  </a:cubicBezTo>
                  <a:cubicBezTo>
                    <a:pt x="75" y="39"/>
                    <a:pt x="76" y="40"/>
                    <a:pt x="76" y="40"/>
                  </a:cubicBezTo>
                  <a:cubicBezTo>
                    <a:pt x="76" y="40"/>
                    <a:pt x="76" y="40"/>
                    <a:pt x="76" y="40"/>
                  </a:cubicBezTo>
                  <a:cubicBezTo>
                    <a:pt x="76" y="40"/>
                    <a:pt x="76" y="41"/>
                    <a:pt x="77" y="41"/>
                  </a:cubicBezTo>
                  <a:cubicBezTo>
                    <a:pt x="77" y="41"/>
                    <a:pt x="77" y="41"/>
                    <a:pt x="77" y="41"/>
                  </a:cubicBezTo>
                  <a:cubicBezTo>
                    <a:pt x="77" y="41"/>
                    <a:pt x="77" y="42"/>
                    <a:pt x="77" y="42"/>
                  </a:cubicBezTo>
                  <a:cubicBezTo>
                    <a:pt x="77" y="42"/>
                    <a:pt x="77" y="42"/>
                    <a:pt x="77" y="42"/>
                  </a:cubicBezTo>
                  <a:cubicBezTo>
                    <a:pt x="77" y="42"/>
                    <a:pt x="77" y="43"/>
                    <a:pt x="78" y="43"/>
                  </a:cubicBezTo>
                  <a:cubicBezTo>
                    <a:pt x="78" y="43"/>
                    <a:pt x="79" y="44"/>
                    <a:pt x="79" y="44"/>
                  </a:cubicBezTo>
                  <a:cubicBezTo>
                    <a:pt x="79" y="44"/>
                    <a:pt x="79" y="44"/>
                    <a:pt x="79" y="44"/>
                  </a:cubicBezTo>
                  <a:cubicBezTo>
                    <a:pt x="79" y="44"/>
                    <a:pt x="80" y="45"/>
                    <a:pt x="79" y="45"/>
                  </a:cubicBezTo>
                  <a:cubicBezTo>
                    <a:pt x="79" y="45"/>
                    <a:pt x="80" y="45"/>
                    <a:pt x="80" y="45"/>
                  </a:cubicBezTo>
                  <a:cubicBezTo>
                    <a:pt x="80" y="46"/>
                    <a:pt x="80" y="46"/>
                    <a:pt x="80" y="46"/>
                  </a:cubicBezTo>
                  <a:cubicBezTo>
                    <a:pt x="81" y="47"/>
                    <a:pt x="81" y="47"/>
                    <a:pt x="81" y="47"/>
                  </a:cubicBezTo>
                  <a:cubicBezTo>
                    <a:pt x="81" y="47"/>
                    <a:pt x="81" y="47"/>
                    <a:pt x="81" y="47"/>
                  </a:cubicBezTo>
                  <a:cubicBezTo>
                    <a:pt x="82" y="47"/>
                    <a:pt x="82" y="47"/>
                    <a:pt x="81" y="48"/>
                  </a:cubicBezTo>
                  <a:cubicBezTo>
                    <a:pt x="81" y="48"/>
                    <a:pt x="81" y="48"/>
                    <a:pt x="81" y="48"/>
                  </a:cubicBezTo>
                  <a:cubicBezTo>
                    <a:pt x="82" y="48"/>
                    <a:pt x="82" y="49"/>
                    <a:pt x="82" y="49"/>
                  </a:cubicBezTo>
                  <a:cubicBezTo>
                    <a:pt x="82" y="49"/>
                    <a:pt x="82" y="49"/>
                    <a:pt x="83" y="50"/>
                  </a:cubicBezTo>
                  <a:cubicBezTo>
                    <a:pt x="83" y="50"/>
                    <a:pt x="83" y="50"/>
                    <a:pt x="83" y="50"/>
                  </a:cubicBezTo>
                  <a:cubicBezTo>
                    <a:pt x="83" y="50"/>
                    <a:pt x="83" y="50"/>
                    <a:pt x="83" y="50"/>
                  </a:cubicBezTo>
                  <a:cubicBezTo>
                    <a:pt x="83" y="51"/>
                    <a:pt x="83" y="51"/>
                    <a:pt x="83" y="51"/>
                  </a:cubicBezTo>
                  <a:cubicBezTo>
                    <a:pt x="83" y="51"/>
                    <a:pt x="84" y="51"/>
                    <a:pt x="84" y="51"/>
                  </a:cubicBezTo>
                  <a:cubicBezTo>
                    <a:pt x="84" y="51"/>
                    <a:pt x="84" y="52"/>
                    <a:pt x="84" y="52"/>
                  </a:cubicBezTo>
                  <a:cubicBezTo>
                    <a:pt x="84" y="52"/>
                    <a:pt x="84" y="52"/>
                    <a:pt x="84" y="52"/>
                  </a:cubicBezTo>
                  <a:cubicBezTo>
                    <a:pt x="85" y="52"/>
                    <a:pt x="85" y="53"/>
                    <a:pt x="85" y="53"/>
                  </a:cubicBezTo>
                  <a:cubicBezTo>
                    <a:pt x="85" y="53"/>
                    <a:pt x="85" y="53"/>
                    <a:pt x="85" y="53"/>
                  </a:cubicBezTo>
                  <a:cubicBezTo>
                    <a:pt x="85" y="53"/>
                    <a:pt x="85" y="53"/>
                    <a:pt x="85" y="54"/>
                  </a:cubicBezTo>
                  <a:cubicBezTo>
                    <a:pt x="85" y="54"/>
                    <a:pt x="86" y="54"/>
                    <a:pt x="86" y="54"/>
                  </a:cubicBezTo>
                  <a:cubicBezTo>
                    <a:pt x="87" y="55"/>
                    <a:pt x="87" y="56"/>
                    <a:pt x="87" y="56"/>
                  </a:cubicBezTo>
                  <a:cubicBezTo>
                    <a:pt x="86" y="56"/>
                    <a:pt x="86" y="56"/>
                    <a:pt x="86" y="56"/>
                  </a:cubicBezTo>
                  <a:cubicBezTo>
                    <a:pt x="86" y="57"/>
                    <a:pt x="86" y="57"/>
                    <a:pt x="86" y="57"/>
                  </a:cubicBezTo>
                  <a:cubicBezTo>
                    <a:pt x="86" y="57"/>
                    <a:pt x="86" y="57"/>
                    <a:pt x="87" y="57"/>
                  </a:cubicBezTo>
                  <a:cubicBezTo>
                    <a:pt x="87" y="57"/>
                    <a:pt x="87" y="57"/>
                    <a:pt x="87" y="57"/>
                  </a:cubicBezTo>
                  <a:cubicBezTo>
                    <a:pt x="87" y="57"/>
                    <a:pt x="87" y="57"/>
                    <a:pt x="87" y="57"/>
                  </a:cubicBezTo>
                  <a:cubicBezTo>
                    <a:pt x="87" y="58"/>
                    <a:pt x="87" y="58"/>
                    <a:pt x="87" y="58"/>
                  </a:cubicBezTo>
                  <a:cubicBezTo>
                    <a:pt x="87" y="58"/>
                    <a:pt x="87" y="58"/>
                    <a:pt x="87" y="58"/>
                  </a:cubicBezTo>
                  <a:cubicBezTo>
                    <a:pt x="87" y="58"/>
                    <a:pt x="87" y="58"/>
                    <a:pt x="86" y="58"/>
                  </a:cubicBezTo>
                  <a:cubicBezTo>
                    <a:pt x="86" y="58"/>
                    <a:pt x="86" y="58"/>
                    <a:pt x="86" y="58"/>
                  </a:cubicBezTo>
                  <a:cubicBezTo>
                    <a:pt x="86" y="58"/>
                    <a:pt x="86" y="58"/>
                    <a:pt x="86" y="58"/>
                  </a:cubicBezTo>
                  <a:cubicBezTo>
                    <a:pt x="86" y="58"/>
                    <a:pt x="86" y="58"/>
                    <a:pt x="86" y="58"/>
                  </a:cubicBezTo>
                  <a:cubicBezTo>
                    <a:pt x="85" y="59"/>
                    <a:pt x="85" y="59"/>
                    <a:pt x="86" y="59"/>
                  </a:cubicBezTo>
                  <a:cubicBezTo>
                    <a:pt x="86" y="59"/>
                    <a:pt x="86" y="59"/>
                    <a:pt x="86" y="59"/>
                  </a:cubicBezTo>
                  <a:cubicBezTo>
                    <a:pt x="85" y="59"/>
                    <a:pt x="85" y="59"/>
                    <a:pt x="85" y="59"/>
                  </a:cubicBezTo>
                  <a:cubicBezTo>
                    <a:pt x="86" y="59"/>
                    <a:pt x="85" y="59"/>
                    <a:pt x="85" y="59"/>
                  </a:cubicBezTo>
                  <a:cubicBezTo>
                    <a:pt x="85" y="59"/>
                    <a:pt x="84" y="59"/>
                    <a:pt x="84" y="59"/>
                  </a:cubicBezTo>
                  <a:cubicBezTo>
                    <a:pt x="84" y="59"/>
                    <a:pt x="83" y="59"/>
                    <a:pt x="83" y="59"/>
                  </a:cubicBezTo>
                  <a:cubicBezTo>
                    <a:pt x="82" y="59"/>
                    <a:pt x="82" y="58"/>
                    <a:pt x="82" y="58"/>
                  </a:cubicBezTo>
                  <a:cubicBezTo>
                    <a:pt x="82" y="58"/>
                    <a:pt x="82" y="58"/>
                    <a:pt x="81" y="58"/>
                  </a:cubicBezTo>
                  <a:cubicBezTo>
                    <a:pt x="81" y="58"/>
                    <a:pt x="81" y="58"/>
                    <a:pt x="81" y="58"/>
                  </a:cubicBezTo>
                  <a:cubicBezTo>
                    <a:pt x="81" y="58"/>
                    <a:pt x="80" y="58"/>
                    <a:pt x="80" y="58"/>
                  </a:cubicBezTo>
                  <a:cubicBezTo>
                    <a:pt x="79" y="58"/>
                    <a:pt x="78" y="58"/>
                    <a:pt x="78" y="58"/>
                  </a:cubicBezTo>
                  <a:cubicBezTo>
                    <a:pt x="79" y="58"/>
                    <a:pt x="78" y="58"/>
                    <a:pt x="78" y="58"/>
                  </a:cubicBezTo>
                  <a:cubicBezTo>
                    <a:pt x="78" y="58"/>
                    <a:pt x="78" y="58"/>
                    <a:pt x="78" y="58"/>
                  </a:cubicBezTo>
                  <a:cubicBezTo>
                    <a:pt x="78" y="58"/>
                    <a:pt x="78" y="58"/>
                    <a:pt x="78" y="58"/>
                  </a:cubicBezTo>
                  <a:cubicBezTo>
                    <a:pt x="77" y="58"/>
                    <a:pt x="77" y="58"/>
                    <a:pt x="77" y="58"/>
                  </a:cubicBezTo>
                  <a:cubicBezTo>
                    <a:pt x="77" y="58"/>
                    <a:pt x="76" y="58"/>
                    <a:pt x="76" y="58"/>
                  </a:cubicBezTo>
                  <a:cubicBezTo>
                    <a:pt x="76" y="58"/>
                    <a:pt x="76" y="58"/>
                    <a:pt x="76" y="58"/>
                  </a:cubicBezTo>
                  <a:cubicBezTo>
                    <a:pt x="76" y="58"/>
                    <a:pt x="76" y="58"/>
                    <a:pt x="76" y="58"/>
                  </a:cubicBezTo>
                  <a:cubicBezTo>
                    <a:pt x="76" y="58"/>
                    <a:pt x="76" y="58"/>
                    <a:pt x="75" y="58"/>
                  </a:cubicBezTo>
                  <a:cubicBezTo>
                    <a:pt x="75" y="58"/>
                    <a:pt x="75" y="58"/>
                    <a:pt x="75" y="58"/>
                  </a:cubicBezTo>
                  <a:cubicBezTo>
                    <a:pt x="75" y="57"/>
                    <a:pt x="75" y="57"/>
                    <a:pt x="75" y="58"/>
                  </a:cubicBezTo>
                  <a:cubicBezTo>
                    <a:pt x="75" y="58"/>
                    <a:pt x="75" y="58"/>
                    <a:pt x="74" y="58"/>
                  </a:cubicBezTo>
                  <a:cubicBezTo>
                    <a:pt x="74" y="57"/>
                    <a:pt x="74" y="57"/>
                    <a:pt x="74" y="58"/>
                  </a:cubicBezTo>
                  <a:cubicBezTo>
                    <a:pt x="74" y="58"/>
                    <a:pt x="73" y="58"/>
                    <a:pt x="73" y="57"/>
                  </a:cubicBezTo>
                  <a:cubicBezTo>
                    <a:pt x="73" y="57"/>
                    <a:pt x="73" y="57"/>
                    <a:pt x="73" y="57"/>
                  </a:cubicBezTo>
                  <a:cubicBezTo>
                    <a:pt x="73" y="57"/>
                    <a:pt x="72" y="57"/>
                    <a:pt x="72" y="57"/>
                  </a:cubicBezTo>
                  <a:cubicBezTo>
                    <a:pt x="72" y="57"/>
                    <a:pt x="71" y="57"/>
                    <a:pt x="71" y="57"/>
                  </a:cubicBezTo>
                  <a:cubicBezTo>
                    <a:pt x="69" y="57"/>
                    <a:pt x="69" y="57"/>
                    <a:pt x="69" y="57"/>
                  </a:cubicBezTo>
                  <a:cubicBezTo>
                    <a:pt x="69" y="57"/>
                    <a:pt x="69" y="57"/>
                    <a:pt x="69" y="57"/>
                  </a:cubicBezTo>
                  <a:cubicBezTo>
                    <a:pt x="69" y="56"/>
                    <a:pt x="69" y="56"/>
                    <a:pt x="69" y="56"/>
                  </a:cubicBezTo>
                  <a:cubicBezTo>
                    <a:pt x="69" y="56"/>
                    <a:pt x="69" y="56"/>
                    <a:pt x="69" y="56"/>
                  </a:cubicBezTo>
                  <a:cubicBezTo>
                    <a:pt x="69" y="56"/>
                    <a:pt x="69" y="57"/>
                    <a:pt x="69" y="57"/>
                  </a:cubicBezTo>
                  <a:cubicBezTo>
                    <a:pt x="69" y="57"/>
                    <a:pt x="68" y="57"/>
                    <a:pt x="68" y="57"/>
                  </a:cubicBezTo>
                  <a:cubicBezTo>
                    <a:pt x="68" y="56"/>
                    <a:pt x="68" y="56"/>
                    <a:pt x="68" y="56"/>
                  </a:cubicBezTo>
                  <a:cubicBezTo>
                    <a:pt x="68" y="56"/>
                    <a:pt x="68" y="56"/>
                    <a:pt x="68" y="57"/>
                  </a:cubicBezTo>
                  <a:cubicBezTo>
                    <a:pt x="68" y="57"/>
                    <a:pt x="67" y="57"/>
                    <a:pt x="66" y="57"/>
                  </a:cubicBezTo>
                  <a:cubicBezTo>
                    <a:pt x="66" y="57"/>
                    <a:pt x="65" y="57"/>
                    <a:pt x="65" y="57"/>
                  </a:cubicBezTo>
                  <a:cubicBezTo>
                    <a:pt x="65" y="57"/>
                    <a:pt x="65" y="57"/>
                    <a:pt x="65" y="57"/>
                  </a:cubicBezTo>
                  <a:cubicBezTo>
                    <a:pt x="64" y="57"/>
                    <a:pt x="64" y="57"/>
                    <a:pt x="64" y="56"/>
                  </a:cubicBezTo>
                  <a:cubicBezTo>
                    <a:pt x="64" y="56"/>
                    <a:pt x="64" y="56"/>
                    <a:pt x="64" y="57"/>
                  </a:cubicBezTo>
                  <a:cubicBezTo>
                    <a:pt x="64" y="57"/>
                    <a:pt x="63" y="57"/>
                    <a:pt x="63" y="57"/>
                  </a:cubicBezTo>
                  <a:cubicBezTo>
                    <a:pt x="63" y="56"/>
                    <a:pt x="62" y="56"/>
                    <a:pt x="62" y="56"/>
                  </a:cubicBezTo>
                  <a:cubicBezTo>
                    <a:pt x="62" y="56"/>
                    <a:pt x="61" y="56"/>
                    <a:pt x="61" y="56"/>
                  </a:cubicBezTo>
                  <a:cubicBezTo>
                    <a:pt x="61" y="56"/>
                    <a:pt x="61" y="56"/>
                    <a:pt x="61" y="56"/>
                  </a:cubicBezTo>
                  <a:cubicBezTo>
                    <a:pt x="61" y="56"/>
                    <a:pt x="60" y="56"/>
                    <a:pt x="60" y="56"/>
                  </a:cubicBezTo>
                  <a:cubicBezTo>
                    <a:pt x="59" y="55"/>
                    <a:pt x="59" y="55"/>
                    <a:pt x="59" y="56"/>
                  </a:cubicBezTo>
                  <a:cubicBezTo>
                    <a:pt x="59" y="56"/>
                    <a:pt x="59" y="56"/>
                    <a:pt x="59" y="56"/>
                  </a:cubicBezTo>
                  <a:cubicBezTo>
                    <a:pt x="59" y="56"/>
                    <a:pt x="59" y="56"/>
                    <a:pt x="59" y="56"/>
                  </a:cubicBezTo>
                  <a:close/>
                  <a:moveTo>
                    <a:pt x="65" y="52"/>
                  </a:moveTo>
                  <a:cubicBezTo>
                    <a:pt x="65" y="52"/>
                    <a:pt x="66" y="52"/>
                    <a:pt x="66" y="52"/>
                  </a:cubicBezTo>
                  <a:cubicBezTo>
                    <a:pt x="67" y="52"/>
                    <a:pt x="68" y="52"/>
                    <a:pt x="68" y="52"/>
                  </a:cubicBezTo>
                  <a:cubicBezTo>
                    <a:pt x="68" y="52"/>
                    <a:pt x="68" y="52"/>
                    <a:pt x="68" y="52"/>
                  </a:cubicBezTo>
                  <a:cubicBezTo>
                    <a:pt x="69" y="52"/>
                    <a:pt x="69" y="52"/>
                    <a:pt x="69" y="52"/>
                  </a:cubicBezTo>
                  <a:cubicBezTo>
                    <a:pt x="69" y="52"/>
                    <a:pt x="69" y="52"/>
                    <a:pt x="70" y="52"/>
                  </a:cubicBezTo>
                  <a:cubicBezTo>
                    <a:pt x="70" y="52"/>
                    <a:pt x="70" y="52"/>
                    <a:pt x="72" y="52"/>
                  </a:cubicBezTo>
                  <a:cubicBezTo>
                    <a:pt x="73" y="53"/>
                    <a:pt x="74" y="53"/>
                    <a:pt x="77" y="53"/>
                  </a:cubicBezTo>
                  <a:cubicBezTo>
                    <a:pt x="78" y="53"/>
                    <a:pt x="79" y="53"/>
                    <a:pt x="79" y="53"/>
                  </a:cubicBezTo>
                  <a:cubicBezTo>
                    <a:pt x="79" y="53"/>
                    <a:pt x="80" y="53"/>
                    <a:pt x="80" y="53"/>
                  </a:cubicBezTo>
                  <a:cubicBezTo>
                    <a:pt x="81" y="53"/>
                    <a:pt x="82" y="54"/>
                    <a:pt x="82" y="54"/>
                  </a:cubicBezTo>
                  <a:cubicBezTo>
                    <a:pt x="82" y="54"/>
                    <a:pt x="82" y="54"/>
                    <a:pt x="82" y="54"/>
                  </a:cubicBezTo>
                  <a:cubicBezTo>
                    <a:pt x="82" y="54"/>
                    <a:pt x="82" y="53"/>
                    <a:pt x="82" y="53"/>
                  </a:cubicBezTo>
                  <a:cubicBezTo>
                    <a:pt x="82" y="53"/>
                    <a:pt x="82" y="53"/>
                    <a:pt x="82" y="53"/>
                  </a:cubicBezTo>
                  <a:cubicBezTo>
                    <a:pt x="82" y="53"/>
                    <a:pt x="81" y="53"/>
                    <a:pt x="81" y="52"/>
                  </a:cubicBezTo>
                  <a:cubicBezTo>
                    <a:pt x="81" y="52"/>
                    <a:pt x="81" y="52"/>
                    <a:pt x="81" y="52"/>
                  </a:cubicBezTo>
                  <a:cubicBezTo>
                    <a:pt x="81" y="52"/>
                    <a:pt x="81" y="51"/>
                    <a:pt x="80" y="51"/>
                  </a:cubicBezTo>
                  <a:cubicBezTo>
                    <a:pt x="80" y="51"/>
                    <a:pt x="80" y="51"/>
                    <a:pt x="80" y="51"/>
                  </a:cubicBezTo>
                  <a:cubicBezTo>
                    <a:pt x="80" y="51"/>
                    <a:pt x="80" y="51"/>
                    <a:pt x="80" y="51"/>
                  </a:cubicBezTo>
                  <a:cubicBezTo>
                    <a:pt x="80" y="51"/>
                    <a:pt x="80" y="50"/>
                    <a:pt x="80" y="50"/>
                  </a:cubicBezTo>
                  <a:cubicBezTo>
                    <a:pt x="79" y="49"/>
                    <a:pt x="79" y="49"/>
                    <a:pt x="78" y="48"/>
                  </a:cubicBezTo>
                  <a:cubicBezTo>
                    <a:pt x="78" y="48"/>
                    <a:pt x="78" y="47"/>
                    <a:pt x="78" y="47"/>
                  </a:cubicBezTo>
                  <a:cubicBezTo>
                    <a:pt x="78" y="47"/>
                    <a:pt x="78" y="47"/>
                    <a:pt x="77" y="47"/>
                  </a:cubicBezTo>
                  <a:cubicBezTo>
                    <a:pt x="77" y="47"/>
                    <a:pt x="76" y="46"/>
                    <a:pt x="77" y="46"/>
                  </a:cubicBezTo>
                  <a:cubicBezTo>
                    <a:pt x="77" y="46"/>
                    <a:pt x="77" y="46"/>
                    <a:pt x="77" y="46"/>
                  </a:cubicBezTo>
                  <a:cubicBezTo>
                    <a:pt x="76" y="46"/>
                    <a:pt x="76" y="45"/>
                    <a:pt x="76" y="45"/>
                  </a:cubicBezTo>
                  <a:cubicBezTo>
                    <a:pt x="76" y="45"/>
                    <a:pt x="76" y="45"/>
                    <a:pt x="76" y="45"/>
                  </a:cubicBezTo>
                  <a:cubicBezTo>
                    <a:pt x="76" y="45"/>
                    <a:pt x="76" y="45"/>
                    <a:pt x="76" y="45"/>
                  </a:cubicBezTo>
                  <a:cubicBezTo>
                    <a:pt x="76" y="45"/>
                    <a:pt x="76" y="45"/>
                    <a:pt x="76" y="44"/>
                  </a:cubicBezTo>
                  <a:cubicBezTo>
                    <a:pt x="75" y="44"/>
                    <a:pt x="75" y="44"/>
                    <a:pt x="76" y="44"/>
                  </a:cubicBezTo>
                  <a:cubicBezTo>
                    <a:pt x="76" y="44"/>
                    <a:pt x="76" y="44"/>
                    <a:pt x="76" y="44"/>
                  </a:cubicBezTo>
                  <a:cubicBezTo>
                    <a:pt x="76" y="44"/>
                    <a:pt x="76" y="44"/>
                    <a:pt x="75" y="44"/>
                  </a:cubicBezTo>
                  <a:cubicBezTo>
                    <a:pt x="75" y="44"/>
                    <a:pt x="75" y="44"/>
                    <a:pt x="75" y="43"/>
                  </a:cubicBezTo>
                  <a:cubicBezTo>
                    <a:pt x="75" y="43"/>
                    <a:pt x="75" y="43"/>
                    <a:pt x="75" y="43"/>
                  </a:cubicBezTo>
                  <a:cubicBezTo>
                    <a:pt x="74" y="43"/>
                    <a:pt x="74" y="43"/>
                    <a:pt x="74" y="43"/>
                  </a:cubicBezTo>
                  <a:cubicBezTo>
                    <a:pt x="74" y="42"/>
                    <a:pt x="74" y="42"/>
                    <a:pt x="74" y="42"/>
                  </a:cubicBezTo>
                  <a:cubicBezTo>
                    <a:pt x="74" y="42"/>
                    <a:pt x="74" y="42"/>
                    <a:pt x="74" y="42"/>
                  </a:cubicBezTo>
                  <a:cubicBezTo>
                    <a:pt x="73" y="42"/>
                    <a:pt x="73" y="41"/>
                    <a:pt x="73" y="41"/>
                  </a:cubicBezTo>
                  <a:cubicBezTo>
                    <a:pt x="73" y="40"/>
                    <a:pt x="73" y="40"/>
                    <a:pt x="73" y="40"/>
                  </a:cubicBezTo>
                  <a:cubicBezTo>
                    <a:pt x="73" y="40"/>
                    <a:pt x="73" y="40"/>
                    <a:pt x="73" y="40"/>
                  </a:cubicBezTo>
                  <a:cubicBezTo>
                    <a:pt x="73" y="40"/>
                    <a:pt x="72" y="40"/>
                    <a:pt x="72" y="40"/>
                  </a:cubicBezTo>
                  <a:cubicBezTo>
                    <a:pt x="72" y="40"/>
                    <a:pt x="72" y="40"/>
                    <a:pt x="72" y="40"/>
                  </a:cubicBezTo>
                  <a:cubicBezTo>
                    <a:pt x="72" y="39"/>
                    <a:pt x="72" y="39"/>
                    <a:pt x="72" y="39"/>
                  </a:cubicBezTo>
                  <a:cubicBezTo>
                    <a:pt x="72" y="39"/>
                    <a:pt x="71" y="39"/>
                    <a:pt x="71" y="39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1" y="38"/>
                    <a:pt x="70" y="37"/>
                    <a:pt x="70" y="37"/>
                  </a:cubicBezTo>
                  <a:cubicBezTo>
                    <a:pt x="70" y="36"/>
                    <a:pt x="69" y="36"/>
                    <a:pt x="69" y="36"/>
                  </a:cubicBezTo>
                  <a:cubicBezTo>
                    <a:pt x="69" y="36"/>
                    <a:pt x="68" y="35"/>
                    <a:pt x="68" y="35"/>
                  </a:cubicBezTo>
                  <a:cubicBezTo>
                    <a:pt x="68" y="35"/>
                    <a:pt x="68" y="35"/>
                    <a:pt x="68" y="35"/>
                  </a:cubicBezTo>
                  <a:cubicBezTo>
                    <a:pt x="68" y="35"/>
                    <a:pt x="68" y="35"/>
                    <a:pt x="67" y="34"/>
                  </a:cubicBezTo>
                  <a:cubicBezTo>
                    <a:pt x="67" y="34"/>
                    <a:pt x="67" y="33"/>
                    <a:pt x="67" y="34"/>
                  </a:cubicBezTo>
                  <a:cubicBezTo>
                    <a:pt x="67" y="34"/>
                    <a:pt x="67" y="34"/>
                    <a:pt x="67" y="34"/>
                  </a:cubicBezTo>
                  <a:cubicBezTo>
                    <a:pt x="67" y="34"/>
                    <a:pt x="66" y="33"/>
                    <a:pt x="66" y="33"/>
                  </a:cubicBezTo>
                  <a:cubicBezTo>
                    <a:pt x="66" y="33"/>
                    <a:pt x="66" y="33"/>
                    <a:pt x="66" y="33"/>
                  </a:cubicBezTo>
                  <a:cubicBezTo>
                    <a:pt x="66" y="33"/>
                    <a:pt x="66" y="33"/>
                    <a:pt x="66" y="32"/>
                  </a:cubicBezTo>
                  <a:cubicBezTo>
                    <a:pt x="66" y="32"/>
                    <a:pt x="66" y="32"/>
                    <a:pt x="65" y="32"/>
                  </a:cubicBezTo>
                  <a:cubicBezTo>
                    <a:pt x="65" y="32"/>
                    <a:pt x="65" y="32"/>
                    <a:pt x="65" y="32"/>
                  </a:cubicBezTo>
                  <a:cubicBezTo>
                    <a:pt x="65" y="31"/>
                    <a:pt x="65" y="31"/>
                    <a:pt x="65" y="31"/>
                  </a:cubicBezTo>
                  <a:cubicBezTo>
                    <a:pt x="65" y="31"/>
                    <a:pt x="64" y="30"/>
                    <a:pt x="64" y="30"/>
                  </a:cubicBezTo>
                  <a:cubicBezTo>
                    <a:pt x="64" y="30"/>
                    <a:pt x="64" y="29"/>
                    <a:pt x="64" y="29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62" y="29"/>
                    <a:pt x="62" y="29"/>
                    <a:pt x="62" y="32"/>
                  </a:cubicBezTo>
                  <a:cubicBezTo>
                    <a:pt x="62" y="39"/>
                    <a:pt x="62" y="41"/>
                    <a:pt x="61" y="42"/>
                  </a:cubicBezTo>
                  <a:cubicBezTo>
                    <a:pt x="61" y="43"/>
                    <a:pt x="61" y="44"/>
                    <a:pt x="61" y="45"/>
                  </a:cubicBezTo>
                  <a:cubicBezTo>
                    <a:pt x="61" y="46"/>
                    <a:pt x="61" y="46"/>
                    <a:pt x="61" y="46"/>
                  </a:cubicBezTo>
                  <a:cubicBezTo>
                    <a:pt x="61" y="46"/>
                    <a:pt x="61" y="47"/>
                    <a:pt x="61" y="47"/>
                  </a:cubicBezTo>
                  <a:cubicBezTo>
                    <a:pt x="61" y="47"/>
                    <a:pt x="61" y="47"/>
                    <a:pt x="61" y="48"/>
                  </a:cubicBezTo>
                  <a:cubicBezTo>
                    <a:pt x="61" y="48"/>
                    <a:pt x="61" y="49"/>
                    <a:pt x="61" y="49"/>
                  </a:cubicBezTo>
                  <a:cubicBezTo>
                    <a:pt x="61" y="49"/>
                    <a:pt x="61" y="49"/>
                    <a:pt x="61" y="50"/>
                  </a:cubicBezTo>
                  <a:cubicBezTo>
                    <a:pt x="61" y="52"/>
                    <a:pt x="61" y="52"/>
                    <a:pt x="63" y="52"/>
                  </a:cubicBezTo>
                  <a:cubicBezTo>
                    <a:pt x="64" y="52"/>
                    <a:pt x="65" y="52"/>
                    <a:pt x="65" y="52"/>
                  </a:cubicBezTo>
                  <a:close/>
                  <a:moveTo>
                    <a:pt x="8" y="54"/>
                  </a:moveTo>
                  <a:cubicBezTo>
                    <a:pt x="8" y="54"/>
                    <a:pt x="9" y="54"/>
                    <a:pt x="9" y="54"/>
                  </a:cubicBezTo>
                  <a:cubicBezTo>
                    <a:pt x="9" y="54"/>
                    <a:pt x="10" y="54"/>
                    <a:pt x="11" y="54"/>
                  </a:cubicBezTo>
                  <a:cubicBezTo>
                    <a:pt x="11" y="54"/>
                    <a:pt x="11" y="54"/>
                    <a:pt x="12" y="54"/>
                  </a:cubicBezTo>
                  <a:cubicBezTo>
                    <a:pt x="12" y="54"/>
                    <a:pt x="12" y="54"/>
                    <a:pt x="12" y="54"/>
                  </a:cubicBezTo>
                  <a:cubicBezTo>
                    <a:pt x="12" y="54"/>
                    <a:pt x="14" y="54"/>
                    <a:pt x="14" y="54"/>
                  </a:cubicBezTo>
                  <a:cubicBezTo>
                    <a:pt x="15" y="55"/>
                    <a:pt x="16" y="55"/>
                    <a:pt x="18" y="55"/>
                  </a:cubicBezTo>
                  <a:cubicBezTo>
                    <a:pt x="19" y="55"/>
                    <a:pt x="21" y="55"/>
                    <a:pt x="21" y="55"/>
                  </a:cubicBezTo>
                  <a:cubicBezTo>
                    <a:pt x="21" y="56"/>
                    <a:pt x="21" y="56"/>
                    <a:pt x="21" y="55"/>
                  </a:cubicBezTo>
                  <a:cubicBezTo>
                    <a:pt x="22" y="55"/>
                    <a:pt x="22" y="55"/>
                    <a:pt x="23" y="56"/>
                  </a:cubicBezTo>
                  <a:cubicBezTo>
                    <a:pt x="24" y="56"/>
                    <a:pt x="24" y="56"/>
                    <a:pt x="25" y="56"/>
                  </a:cubicBezTo>
                  <a:cubicBezTo>
                    <a:pt x="25" y="56"/>
                    <a:pt x="25" y="56"/>
                    <a:pt x="26" y="56"/>
                  </a:cubicBezTo>
                  <a:cubicBezTo>
                    <a:pt x="26" y="56"/>
                    <a:pt x="27" y="56"/>
                    <a:pt x="27" y="56"/>
                  </a:cubicBezTo>
                  <a:cubicBezTo>
                    <a:pt x="27" y="56"/>
                    <a:pt x="27" y="56"/>
                    <a:pt x="28" y="56"/>
                  </a:cubicBezTo>
                  <a:cubicBezTo>
                    <a:pt x="28" y="56"/>
                    <a:pt x="28" y="56"/>
                    <a:pt x="29" y="56"/>
                  </a:cubicBezTo>
                  <a:cubicBezTo>
                    <a:pt x="29" y="56"/>
                    <a:pt x="29" y="56"/>
                    <a:pt x="29" y="56"/>
                  </a:cubicBezTo>
                  <a:cubicBezTo>
                    <a:pt x="30" y="56"/>
                    <a:pt x="30" y="56"/>
                    <a:pt x="31" y="56"/>
                  </a:cubicBezTo>
                  <a:cubicBezTo>
                    <a:pt x="31" y="56"/>
                    <a:pt x="31" y="56"/>
                    <a:pt x="32" y="56"/>
                  </a:cubicBezTo>
                  <a:cubicBezTo>
                    <a:pt x="32" y="56"/>
                    <a:pt x="32" y="56"/>
                    <a:pt x="32" y="56"/>
                  </a:cubicBezTo>
                  <a:cubicBezTo>
                    <a:pt x="32" y="56"/>
                    <a:pt x="32" y="56"/>
                    <a:pt x="32" y="56"/>
                  </a:cubicBezTo>
                  <a:cubicBezTo>
                    <a:pt x="32" y="56"/>
                    <a:pt x="33" y="56"/>
                    <a:pt x="33" y="56"/>
                  </a:cubicBezTo>
                  <a:cubicBezTo>
                    <a:pt x="34" y="56"/>
                    <a:pt x="34" y="56"/>
                    <a:pt x="34" y="56"/>
                  </a:cubicBezTo>
                  <a:cubicBezTo>
                    <a:pt x="34" y="57"/>
                    <a:pt x="34" y="57"/>
                    <a:pt x="35" y="56"/>
                  </a:cubicBezTo>
                  <a:cubicBezTo>
                    <a:pt x="35" y="56"/>
                    <a:pt x="36" y="56"/>
                    <a:pt x="36" y="57"/>
                  </a:cubicBezTo>
                  <a:cubicBezTo>
                    <a:pt x="36" y="57"/>
                    <a:pt x="36" y="57"/>
                    <a:pt x="36" y="57"/>
                  </a:cubicBezTo>
                  <a:cubicBezTo>
                    <a:pt x="36" y="56"/>
                    <a:pt x="36" y="57"/>
                    <a:pt x="36" y="57"/>
                  </a:cubicBezTo>
                  <a:cubicBezTo>
                    <a:pt x="36" y="57"/>
                    <a:pt x="36" y="57"/>
                    <a:pt x="36" y="57"/>
                  </a:cubicBezTo>
                  <a:cubicBezTo>
                    <a:pt x="37" y="57"/>
                    <a:pt x="37" y="57"/>
                    <a:pt x="37" y="57"/>
                  </a:cubicBezTo>
                  <a:cubicBezTo>
                    <a:pt x="37" y="57"/>
                    <a:pt x="37" y="57"/>
                    <a:pt x="37" y="57"/>
                  </a:cubicBezTo>
                  <a:cubicBezTo>
                    <a:pt x="37" y="57"/>
                    <a:pt x="39" y="57"/>
                    <a:pt x="39" y="57"/>
                  </a:cubicBezTo>
                  <a:cubicBezTo>
                    <a:pt x="39" y="57"/>
                    <a:pt x="40" y="57"/>
                    <a:pt x="40" y="57"/>
                  </a:cubicBezTo>
                  <a:cubicBezTo>
                    <a:pt x="41" y="57"/>
                    <a:pt x="42" y="57"/>
                    <a:pt x="43" y="57"/>
                  </a:cubicBezTo>
                  <a:cubicBezTo>
                    <a:pt x="44" y="57"/>
                    <a:pt x="46" y="57"/>
                    <a:pt x="46" y="57"/>
                  </a:cubicBezTo>
                  <a:cubicBezTo>
                    <a:pt x="46" y="57"/>
                    <a:pt x="48" y="57"/>
                    <a:pt x="49" y="58"/>
                  </a:cubicBezTo>
                  <a:cubicBezTo>
                    <a:pt x="49" y="58"/>
                    <a:pt x="49" y="58"/>
                    <a:pt x="49" y="57"/>
                  </a:cubicBezTo>
                  <a:cubicBezTo>
                    <a:pt x="49" y="57"/>
                    <a:pt x="49" y="57"/>
                    <a:pt x="49" y="56"/>
                  </a:cubicBezTo>
                  <a:cubicBezTo>
                    <a:pt x="49" y="56"/>
                    <a:pt x="49" y="56"/>
                    <a:pt x="49" y="56"/>
                  </a:cubicBezTo>
                  <a:cubicBezTo>
                    <a:pt x="50" y="56"/>
                    <a:pt x="50" y="56"/>
                    <a:pt x="50" y="56"/>
                  </a:cubicBezTo>
                  <a:cubicBezTo>
                    <a:pt x="50" y="55"/>
                    <a:pt x="50" y="54"/>
                    <a:pt x="50" y="54"/>
                  </a:cubicBezTo>
                  <a:cubicBezTo>
                    <a:pt x="50" y="53"/>
                    <a:pt x="50" y="51"/>
                    <a:pt x="50" y="51"/>
                  </a:cubicBezTo>
                  <a:cubicBezTo>
                    <a:pt x="50" y="51"/>
                    <a:pt x="50" y="51"/>
                    <a:pt x="50" y="51"/>
                  </a:cubicBezTo>
                  <a:cubicBezTo>
                    <a:pt x="50" y="50"/>
                    <a:pt x="50" y="50"/>
                    <a:pt x="50" y="50"/>
                  </a:cubicBezTo>
                  <a:cubicBezTo>
                    <a:pt x="50" y="50"/>
                    <a:pt x="51" y="49"/>
                    <a:pt x="50" y="49"/>
                  </a:cubicBezTo>
                  <a:cubicBezTo>
                    <a:pt x="50" y="49"/>
                    <a:pt x="50" y="49"/>
                    <a:pt x="50" y="48"/>
                  </a:cubicBezTo>
                  <a:cubicBezTo>
                    <a:pt x="51" y="48"/>
                    <a:pt x="51" y="48"/>
                    <a:pt x="50" y="48"/>
                  </a:cubicBezTo>
                  <a:cubicBezTo>
                    <a:pt x="50" y="48"/>
                    <a:pt x="50" y="48"/>
                    <a:pt x="51" y="48"/>
                  </a:cubicBezTo>
                  <a:cubicBezTo>
                    <a:pt x="51" y="48"/>
                    <a:pt x="51" y="47"/>
                    <a:pt x="50" y="47"/>
                  </a:cubicBezTo>
                  <a:cubicBezTo>
                    <a:pt x="50" y="47"/>
                    <a:pt x="50" y="47"/>
                    <a:pt x="50" y="47"/>
                  </a:cubicBezTo>
                  <a:cubicBezTo>
                    <a:pt x="51" y="47"/>
                    <a:pt x="51" y="46"/>
                    <a:pt x="51" y="46"/>
                  </a:cubicBezTo>
                  <a:cubicBezTo>
                    <a:pt x="51" y="46"/>
                    <a:pt x="51" y="45"/>
                    <a:pt x="51" y="42"/>
                  </a:cubicBezTo>
                  <a:cubicBezTo>
                    <a:pt x="51" y="41"/>
                    <a:pt x="51" y="40"/>
                    <a:pt x="51" y="40"/>
                  </a:cubicBezTo>
                  <a:cubicBezTo>
                    <a:pt x="51" y="40"/>
                    <a:pt x="51" y="40"/>
                    <a:pt x="51" y="40"/>
                  </a:cubicBezTo>
                  <a:cubicBezTo>
                    <a:pt x="51" y="40"/>
                    <a:pt x="52" y="39"/>
                    <a:pt x="51" y="39"/>
                  </a:cubicBezTo>
                  <a:cubicBezTo>
                    <a:pt x="51" y="39"/>
                    <a:pt x="51" y="38"/>
                    <a:pt x="51" y="38"/>
                  </a:cubicBezTo>
                  <a:cubicBezTo>
                    <a:pt x="51" y="38"/>
                    <a:pt x="51" y="38"/>
                    <a:pt x="51" y="39"/>
                  </a:cubicBezTo>
                  <a:cubicBezTo>
                    <a:pt x="51" y="39"/>
                    <a:pt x="51" y="39"/>
                    <a:pt x="51" y="39"/>
                  </a:cubicBezTo>
                  <a:cubicBezTo>
                    <a:pt x="52" y="39"/>
                    <a:pt x="52" y="39"/>
                    <a:pt x="52" y="38"/>
                  </a:cubicBezTo>
                  <a:cubicBezTo>
                    <a:pt x="52" y="38"/>
                    <a:pt x="52" y="38"/>
                    <a:pt x="52" y="37"/>
                  </a:cubicBezTo>
                  <a:cubicBezTo>
                    <a:pt x="52" y="37"/>
                    <a:pt x="52" y="37"/>
                    <a:pt x="52" y="37"/>
                  </a:cubicBezTo>
                  <a:cubicBezTo>
                    <a:pt x="52" y="37"/>
                    <a:pt x="52" y="37"/>
                    <a:pt x="52" y="37"/>
                  </a:cubicBezTo>
                  <a:cubicBezTo>
                    <a:pt x="51" y="37"/>
                    <a:pt x="51" y="37"/>
                    <a:pt x="52" y="36"/>
                  </a:cubicBezTo>
                  <a:cubicBezTo>
                    <a:pt x="52" y="36"/>
                    <a:pt x="52" y="36"/>
                    <a:pt x="52" y="36"/>
                  </a:cubicBezTo>
                  <a:cubicBezTo>
                    <a:pt x="52" y="36"/>
                    <a:pt x="52" y="35"/>
                    <a:pt x="52" y="34"/>
                  </a:cubicBezTo>
                  <a:cubicBezTo>
                    <a:pt x="52" y="34"/>
                    <a:pt x="52" y="33"/>
                    <a:pt x="52" y="33"/>
                  </a:cubicBezTo>
                  <a:cubicBezTo>
                    <a:pt x="51" y="33"/>
                    <a:pt x="51" y="33"/>
                    <a:pt x="51" y="32"/>
                  </a:cubicBezTo>
                  <a:cubicBezTo>
                    <a:pt x="52" y="31"/>
                    <a:pt x="52" y="30"/>
                    <a:pt x="52" y="30"/>
                  </a:cubicBezTo>
                  <a:cubicBezTo>
                    <a:pt x="52" y="30"/>
                    <a:pt x="52" y="30"/>
                    <a:pt x="52" y="30"/>
                  </a:cubicBezTo>
                  <a:cubicBezTo>
                    <a:pt x="52" y="30"/>
                    <a:pt x="52" y="28"/>
                    <a:pt x="52" y="25"/>
                  </a:cubicBezTo>
                  <a:cubicBezTo>
                    <a:pt x="52" y="25"/>
                    <a:pt x="52" y="24"/>
                    <a:pt x="52" y="24"/>
                  </a:cubicBezTo>
                  <a:cubicBezTo>
                    <a:pt x="52" y="24"/>
                    <a:pt x="52" y="24"/>
                    <a:pt x="52" y="23"/>
                  </a:cubicBezTo>
                  <a:cubicBezTo>
                    <a:pt x="52" y="23"/>
                    <a:pt x="52" y="23"/>
                    <a:pt x="52" y="22"/>
                  </a:cubicBezTo>
                  <a:cubicBezTo>
                    <a:pt x="52" y="22"/>
                    <a:pt x="52" y="21"/>
                    <a:pt x="52" y="21"/>
                  </a:cubicBezTo>
                  <a:cubicBezTo>
                    <a:pt x="52" y="21"/>
                    <a:pt x="52" y="20"/>
                    <a:pt x="52" y="20"/>
                  </a:cubicBezTo>
                  <a:cubicBezTo>
                    <a:pt x="52" y="19"/>
                    <a:pt x="52" y="19"/>
                    <a:pt x="52" y="18"/>
                  </a:cubicBezTo>
                  <a:cubicBezTo>
                    <a:pt x="53" y="18"/>
                    <a:pt x="53" y="18"/>
                    <a:pt x="52" y="18"/>
                  </a:cubicBezTo>
                  <a:cubicBezTo>
                    <a:pt x="52" y="18"/>
                    <a:pt x="52" y="18"/>
                    <a:pt x="52" y="18"/>
                  </a:cubicBezTo>
                  <a:cubicBezTo>
                    <a:pt x="53" y="18"/>
                    <a:pt x="53" y="17"/>
                    <a:pt x="52" y="16"/>
                  </a:cubicBezTo>
                  <a:cubicBezTo>
                    <a:pt x="52" y="16"/>
                    <a:pt x="52" y="16"/>
                    <a:pt x="52" y="16"/>
                  </a:cubicBezTo>
                  <a:cubicBezTo>
                    <a:pt x="52" y="16"/>
                    <a:pt x="52" y="16"/>
                    <a:pt x="52" y="15"/>
                  </a:cubicBezTo>
                  <a:cubicBezTo>
                    <a:pt x="52" y="15"/>
                    <a:pt x="52" y="15"/>
                    <a:pt x="53" y="15"/>
                  </a:cubicBezTo>
                  <a:cubicBezTo>
                    <a:pt x="53" y="15"/>
                    <a:pt x="53" y="14"/>
                    <a:pt x="53" y="14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2"/>
                    <a:pt x="53" y="12"/>
                  </a:cubicBezTo>
                  <a:cubicBezTo>
                    <a:pt x="53" y="11"/>
                    <a:pt x="53" y="10"/>
                    <a:pt x="53" y="10"/>
                  </a:cubicBezTo>
                  <a:cubicBezTo>
                    <a:pt x="53" y="10"/>
                    <a:pt x="53" y="10"/>
                    <a:pt x="53" y="10"/>
                  </a:cubicBezTo>
                  <a:cubicBezTo>
                    <a:pt x="54" y="9"/>
                    <a:pt x="54" y="7"/>
                    <a:pt x="54" y="6"/>
                  </a:cubicBezTo>
                  <a:cubicBezTo>
                    <a:pt x="54" y="6"/>
                    <a:pt x="54" y="6"/>
                    <a:pt x="54" y="6"/>
                  </a:cubicBezTo>
                  <a:cubicBezTo>
                    <a:pt x="54" y="6"/>
                    <a:pt x="54" y="6"/>
                    <a:pt x="54" y="6"/>
                  </a:cubicBezTo>
                  <a:cubicBezTo>
                    <a:pt x="54" y="6"/>
                    <a:pt x="54" y="5"/>
                    <a:pt x="54" y="5"/>
                  </a:cubicBezTo>
                  <a:cubicBezTo>
                    <a:pt x="54" y="5"/>
                    <a:pt x="53" y="5"/>
                    <a:pt x="53" y="5"/>
                  </a:cubicBezTo>
                  <a:cubicBezTo>
                    <a:pt x="53" y="6"/>
                    <a:pt x="53" y="6"/>
                    <a:pt x="52" y="6"/>
                  </a:cubicBezTo>
                  <a:cubicBezTo>
                    <a:pt x="52" y="7"/>
                    <a:pt x="51" y="7"/>
                    <a:pt x="51" y="7"/>
                  </a:cubicBezTo>
                  <a:cubicBezTo>
                    <a:pt x="51" y="7"/>
                    <a:pt x="51" y="8"/>
                    <a:pt x="51" y="8"/>
                  </a:cubicBezTo>
                  <a:cubicBezTo>
                    <a:pt x="50" y="8"/>
                    <a:pt x="50" y="8"/>
                    <a:pt x="50" y="9"/>
                  </a:cubicBezTo>
                  <a:cubicBezTo>
                    <a:pt x="50" y="9"/>
                    <a:pt x="50" y="9"/>
                    <a:pt x="50" y="9"/>
                  </a:cubicBezTo>
                  <a:cubicBezTo>
                    <a:pt x="50" y="9"/>
                    <a:pt x="49" y="10"/>
                    <a:pt x="49" y="10"/>
                  </a:cubicBezTo>
                  <a:cubicBezTo>
                    <a:pt x="49" y="10"/>
                    <a:pt x="49" y="10"/>
                    <a:pt x="48" y="11"/>
                  </a:cubicBezTo>
                  <a:cubicBezTo>
                    <a:pt x="48" y="11"/>
                    <a:pt x="47" y="12"/>
                    <a:pt x="47" y="12"/>
                  </a:cubicBezTo>
                  <a:cubicBezTo>
                    <a:pt x="47" y="12"/>
                    <a:pt x="47" y="12"/>
                    <a:pt x="47" y="12"/>
                  </a:cubicBezTo>
                  <a:cubicBezTo>
                    <a:pt x="47" y="12"/>
                    <a:pt x="47" y="12"/>
                    <a:pt x="47" y="13"/>
                  </a:cubicBezTo>
                  <a:cubicBezTo>
                    <a:pt x="47" y="13"/>
                    <a:pt x="47" y="13"/>
                    <a:pt x="47" y="13"/>
                  </a:cubicBezTo>
                  <a:cubicBezTo>
                    <a:pt x="47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6"/>
                    <a:pt x="44" y="16"/>
                  </a:cubicBezTo>
                  <a:cubicBezTo>
                    <a:pt x="44" y="15"/>
                    <a:pt x="44" y="16"/>
                    <a:pt x="43" y="16"/>
                  </a:cubicBezTo>
                  <a:cubicBezTo>
                    <a:pt x="43" y="16"/>
                    <a:pt x="43" y="16"/>
                    <a:pt x="43" y="16"/>
                  </a:cubicBezTo>
                  <a:cubicBezTo>
                    <a:pt x="43" y="16"/>
                    <a:pt x="43" y="17"/>
                    <a:pt x="42" y="17"/>
                  </a:cubicBezTo>
                  <a:cubicBezTo>
                    <a:pt x="41" y="17"/>
                    <a:pt x="41" y="18"/>
                    <a:pt x="41" y="18"/>
                  </a:cubicBezTo>
                  <a:cubicBezTo>
                    <a:pt x="41" y="18"/>
                    <a:pt x="41" y="18"/>
                    <a:pt x="40" y="18"/>
                  </a:cubicBezTo>
                  <a:cubicBezTo>
                    <a:pt x="40" y="18"/>
                    <a:pt x="40" y="19"/>
                    <a:pt x="40" y="19"/>
                  </a:cubicBezTo>
                  <a:cubicBezTo>
                    <a:pt x="40" y="19"/>
                    <a:pt x="40" y="19"/>
                    <a:pt x="40" y="19"/>
                  </a:cubicBezTo>
                  <a:cubicBezTo>
                    <a:pt x="40" y="19"/>
                    <a:pt x="40" y="19"/>
                    <a:pt x="40" y="19"/>
                  </a:cubicBezTo>
                  <a:cubicBezTo>
                    <a:pt x="40" y="19"/>
                    <a:pt x="40" y="19"/>
                    <a:pt x="39" y="19"/>
                  </a:cubicBezTo>
                  <a:cubicBezTo>
                    <a:pt x="39" y="20"/>
                    <a:pt x="39" y="20"/>
                    <a:pt x="39" y="20"/>
                  </a:cubicBezTo>
                  <a:cubicBezTo>
                    <a:pt x="39" y="20"/>
                    <a:pt x="39" y="20"/>
                    <a:pt x="39" y="20"/>
                  </a:cubicBezTo>
                  <a:cubicBezTo>
                    <a:pt x="39" y="20"/>
                    <a:pt x="38" y="20"/>
                    <a:pt x="38" y="20"/>
                  </a:cubicBezTo>
                  <a:cubicBezTo>
                    <a:pt x="38" y="20"/>
                    <a:pt x="38" y="20"/>
                    <a:pt x="38" y="20"/>
                  </a:cubicBezTo>
                  <a:cubicBezTo>
                    <a:pt x="38" y="20"/>
                    <a:pt x="38" y="21"/>
                    <a:pt x="38" y="21"/>
                  </a:cubicBezTo>
                  <a:cubicBezTo>
                    <a:pt x="37" y="21"/>
                    <a:pt x="37" y="21"/>
                    <a:pt x="37" y="21"/>
                  </a:cubicBezTo>
                  <a:cubicBezTo>
                    <a:pt x="37" y="21"/>
                    <a:pt x="37" y="21"/>
                    <a:pt x="37" y="21"/>
                  </a:cubicBezTo>
                  <a:cubicBezTo>
                    <a:pt x="37" y="21"/>
                    <a:pt x="37" y="21"/>
                    <a:pt x="37" y="21"/>
                  </a:cubicBezTo>
                  <a:cubicBezTo>
                    <a:pt x="37" y="21"/>
                    <a:pt x="37" y="21"/>
                    <a:pt x="37" y="21"/>
                  </a:cubicBezTo>
                  <a:cubicBezTo>
                    <a:pt x="37" y="21"/>
                    <a:pt x="37" y="21"/>
                    <a:pt x="37" y="21"/>
                  </a:cubicBezTo>
                  <a:cubicBezTo>
                    <a:pt x="37" y="21"/>
                    <a:pt x="36" y="22"/>
                    <a:pt x="36" y="22"/>
                  </a:cubicBezTo>
                  <a:cubicBezTo>
                    <a:pt x="36" y="22"/>
                    <a:pt x="36" y="22"/>
                    <a:pt x="36" y="23"/>
                  </a:cubicBezTo>
                  <a:cubicBezTo>
                    <a:pt x="36" y="23"/>
                    <a:pt x="36" y="23"/>
                    <a:pt x="35" y="23"/>
                  </a:cubicBezTo>
                  <a:cubicBezTo>
                    <a:pt x="35" y="23"/>
                    <a:pt x="35" y="23"/>
                    <a:pt x="35" y="23"/>
                  </a:cubicBezTo>
                  <a:cubicBezTo>
                    <a:pt x="35" y="23"/>
                    <a:pt x="35" y="23"/>
                    <a:pt x="35" y="23"/>
                  </a:cubicBezTo>
                  <a:cubicBezTo>
                    <a:pt x="35" y="24"/>
                    <a:pt x="34" y="24"/>
                    <a:pt x="34" y="24"/>
                  </a:cubicBezTo>
                  <a:cubicBezTo>
                    <a:pt x="34" y="24"/>
                    <a:pt x="34" y="24"/>
                    <a:pt x="34" y="24"/>
                  </a:cubicBezTo>
                  <a:cubicBezTo>
                    <a:pt x="34" y="24"/>
                    <a:pt x="33" y="25"/>
                    <a:pt x="33" y="25"/>
                  </a:cubicBezTo>
                  <a:cubicBezTo>
                    <a:pt x="33" y="25"/>
                    <a:pt x="33" y="25"/>
                    <a:pt x="33" y="25"/>
                  </a:cubicBezTo>
                  <a:cubicBezTo>
                    <a:pt x="33" y="25"/>
                    <a:pt x="33" y="25"/>
                    <a:pt x="33" y="26"/>
                  </a:cubicBezTo>
                  <a:cubicBezTo>
                    <a:pt x="32" y="26"/>
                    <a:pt x="32" y="26"/>
                    <a:pt x="32" y="26"/>
                  </a:cubicBezTo>
                  <a:cubicBezTo>
                    <a:pt x="32" y="26"/>
                    <a:pt x="32" y="26"/>
                    <a:pt x="32" y="26"/>
                  </a:cubicBezTo>
                  <a:cubicBezTo>
                    <a:pt x="32" y="27"/>
                    <a:pt x="32" y="27"/>
                    <a:pt x="32" y="27"/>
                  </a:cubicBezTo>
                  <a:cubicBezTo>
                    <a:pt x="32" y="27"/>
                    <a:pt x="32" y="27"/>
                    <a:pt x="32" y="27"/>
                  </a:cubicBezTo>
                  <a:cubicBezTo>
                    <a:pt x="32" y="27"/>
                    <a:pt x="31" y="27"/>
                    <a:pt x="31" y="27"/>
                  </a:cubicBezTo>
                  <a:cubicBezTo>
                    <a:pt x="31" y="27"/>
                    <a:pt x="31" y="27"/>
                    <a:pt x="31" y="28"/>
                  </a:cubicBezTo>
                  <a:cubicBezTo>
                    <a:pt x="31" y="28"/>
                    <a:pt x="30" y="29"/>
                    <a:pt x="30" y="29"/>
                  </a:cubicBezTo>
                  <a:cubicBezTo>
                    <a:pt x="30" y="29"/>
                    <a:pt x="30" y="29"/>
                    <a:pt x="30" y="29"/>
                  </a:cubicBezTo>
                  <a:cubicBezTo>
                    <a:pt x="30" y="29"/>
                    <a:pt x="30" y="29"/>
                    <a:pt x="30" y="29"/>
                  </a:cubicBezTo>
                  <a:cubicBezTo>
                    <a:pt x="30" y="29"/>
                    <a:pt x="29" y="29"/>
                    <a:pt x="29" y="29"/>
                  </a:cubicBezTo>
                  <a:cubicBezTo>
                    <a:pt x="29" y="29"/>
                    <a:pt x="29" y="29"/>
                    <a:pt x="29" y="29"/>
                  </a:cubicBezTo>
                  <a:cubicBezTo>
                    <a:pt x="29" y="29"/>
                    <a:pt x="29" y="29"/>
                    <a:pt x="29" y="29"/>
                  </a:cubicBezTo>
                  <a:cubicBezTo>
                    <a:pt x="29" y="29"/>
                    <a:pt x="29" y="29"/>
                    <a:pt x="29" y="30"/>
                  </a:cubicBezTo>
                  <a:cubicBezTo>
                    <a:pt x="29" y="30"/>
                    <a:pt x="29" y="30"/>
                    <a:pt x="29" y="30"/>
                  </a:cubicBezTo>
                  <a:cubicBezTo>
                    <a:pt x="29" y="30"/>
                    <a:pt x="29" y="30"/>
                    <a:pt x="28" y="30"/>
                  </a:cubicBezTo>
                  <a:cubicBezTo>
                    <a:pt x="28" y="31"/>
                    <a:pt x="28" y="31"/>
                    <a:pt x="28" y="31"/>
                  </a:cubicBezTo>
                  <a:cubicBezTo>
                    <a:pt x="28" y="31"/>
                    <a:pt x="28" y="31"/>
                    <a:pt x="28" y="31"/>
                  </a:cubicBezTo>
                  <a:cubicBezTo>
                    <a:pt x="28" y="31"/>
                    <a:pt x="27" y="31"/>
                    <a:pt x="27" y="31"/>
                  </a:cubicBezTo>
                  <a:cubicBezTo>
                    <a:pt x="27" y="31"/>
                    <a:pt x="27" y="32"/>
                    <a:pt x="27" y="32"/>
                  </a:cubicBezTo>
                  <a:cubicBezTo>
                    <a:pt x="27" y="32"/>
                    <a:pt x="27" y="32"/>
                    <a:pt x="27" y="32"/>
                  </a:cubicBezTo>
                  <a:cubicBezTo>
                    <a:pt x="27" y="32"/>
                    <a:pt x="27" y="32"/>
                    <a:pt x="26" y="33"/>
                  </a:cubicBezTo>
                  <a:cubicBezTo>
                    <a:pt x="26" y="33"/>
                    <a:pt x="26" y="33"/>
                    <a:pt x="26" y="33"/>
                  </a:cubicBezTo>
                  <a:cubicBezTo>
                    <a:pt x="26" y="33"/>
                    <a:pt x="26" y="34"/>
                    <a:pt x="26" y="34"/>
                  </a:cubicBezTo>
                  <a:cubicBezTo>
                    <a:pt x="26" y="34"/>
                    <a:pt x="25" y="34"/>
                    <a:pt x="25" y="34"/>
                  </a:cubicBezTo>
                  <a:cubicBezTo>
                    <a:pt x="25" y="34"/>
                    <a:pt x="25" y="34"/>
                    <a:pt x="25" y="34"/>
                  </a:cubicBezTo>
                  <a:cubicBezTo>
                    <a:pt x="25" y="34"/>
                    <a:pt x="25" y="34"/>
                    <a:pt x="25" y="34"/>
                  </a:cubicBezTo>
                  <a:cubicBezTo>
                    <a:pt x="25" y="34"/>
                    <a:pt x="25" y="34"/>
                    <a:pt x="25" y="34"/>
                  </a:cubicBezTo>
                  <a:cubicBezTo>
                    <a:pt x="25" y="34"/>
                    <a:pt x="24" y="34"/>
                    <a:pt x="24" y="34"/>
                  </a:cubicBezTo>
                  <a:cubicBezTo>
                    <a:pt x="24" y="34"/>
                    <a:pt x="24" y="34"/>
                    <a:pt x="24" y="34"/>
                  </a:cubicBezTo>
                  <a:cubicBezTo>
                    <a:pt x="23" y="34"/>
                    <a:pt x="23" y="35"/>
                    <a:pt x="23" y="35"/>
                  </a:cubicBezTo>
                  <a:cubicBezTo>
                    <a:pt x="24" y="35"/>
                    <a:pt x="23" y="36"/>
                    <a:pt x="23" y="36"/>
                  </a:cubicBezTo>
                  <a:cubicBezTo>
                    <a:pt x="22" y="36"/>
                    <a:pt x="22" y="36"/>
                    <a:pt x="22" y="36"/>
                  </a:cubicBezTo>
                  <a:cubicBezTo>
                    <a:pt x="23" y="36"/>
                    <a:pt x="22" y="37"/>
                    <a:pt x="22" y="37"/>
                  </a:cubicBezTo>
                  <a:cubicBezTo>
                    <a:pt x="22" y="37"/>
                    <a:pt x="21" y="38"/>
                    <a:pt x="21" y="38"/>
                  </a:cubicBezTo>
                  <a:cubicBezTo>
                    <a:pt x="21" y="38"/>
                    <a:pt x="21" y="38"/>
                    <a:pt x="20" y="38"/>
                  </a:cubicBezTo>
                  <a:cubicBezTo>
                    <a:pt x="20" y="38"/>
                    <a:pt x="20" y="38"/>
                    <a:pt x="20" y="38"/>
                  </a:cubicBezTo>
                  <a:cubicBezTo>
                    <a:pt x="20" y="38"/>
                    <a:pt x="20" y="39"/>
                    <a:pt x="20" y="39"/>
                  </a:cubicBezTo>
                  <a:cubicBezTo>
                    <a:pt x="20" y="39"/>
                    <a:pt x="19" y="39"/>
                    <a:pt x="19" y="39"/>
                  </a:cubicBezTo>
                  <a:cubicBezTo>
                    <a:pt x="19" y="39"/>
                    <a:pt x="19" y="40"/>
                    <a:pt x="18" y="40"/>
                  </a:cubicBezTo>
                  <a:cubicBezTo>
                    <a:pt x="18" y="40"/>
                    <a:pt x="18" y="41"/>
                    <a:pt x="18" y="41"/>
                  </a:cubicBezTo>
                  <a:cubicBezTo>
                    <a:pt x="18" y="41"/>
                    <a:pt x="17" y="41"/>
                    <a:pt x="17" y="41"/>
                  </a:cubicBezTo>
                  <a:cubicBezTo>
                    <a:pt x="17" y="42"/>
                    <a:pt x="16" y="42"/>
                    <a:pt x="16" y="42"/>
                  </a:cubicBezTo>
                  <a:cubicBezTo>
                    <a:pt x="16" y="42"/>
                    <a:pt x="16" y="42"/>
                    <a:pt x="16" y="42"/>
                  </a:cubicBezTo>
                  <a:cubicBezTo>
                    <a:pt x="16" y="43"/>
                    <a:pt x="16" y="43"/>
                    <a:pt x="16" y="43"/>
                  </a:cubicBezTo>
                  <a:cubicBezTo>
                    <a:pt x="16" y="43"/>
                    <a:pt x="15" y="43"/>
                    <a:pt x="15" y="43"/>
                  </a:cubicBezTo>
                  <a:cubicBezTo>
                    <a:pt x="15" y="43"/>
                    <a:pt x="15" y="43"/>
                    <a:pt x="15" y="44"/>
                  </a:cubicBezTo>
                  <a:cubicBezTo>
                    <a:pt x="15" y="44"/>
                    <a:pt x="15" y="44"/>
                    <a:pt x="15" y="44"/>
                  </a:cubicBezTo>
                  <a:cubicBezTo>
                    <a:pt x="14" y="44"/>
                    <a:pt x="14" y="44"/>
                    <a:pt x="14" y="44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4" y="45"/>
                    <a:pt x="13" y="45"/>
                    <a:pt x="13" y="45"/>
                  </a:cubicBezTo>
                  <a:cubicBezTo>
                    <a:pt x="14" y="45"/>
                    <a:pt x="13" y="46"/>
                    <a:pt x="13" y="46"/>
                  </a:cubicBezTo>
                  <a:cubicBezTo>
                    <a:pt x="13" y="46"/>
                    <a:pt x="13" y="46"/>
                    <a:pt x="13" y="46"/>
                  </a:cubicBezTo>
                  <a:cubicBezTo>
                    <a:pt x="13" y="46"/>
                    <a:pt x="13" y="46"/>
                    <a:pt x="12" y="46"/>
                  </a:cubicBezTo>
                  <a:cubicBezTo>
                    <a:pt x="12" y="46"/>
                    <a:pt x="12" y="46"/>
                    <a:pt x="12" y="46"/>
                  </a:cubicBezTo>
                  <a:cubicBezTo>
                    <a:pt x="12" y="47"/>
                    <a:pt x="12" y="47"/>
                    <a:pt x="12" y="47"/>
                  </a:cubicBezTo>
                  <a:cubicBezTo>
                    <a:pt x="12" y="47"/>
                    <a:pt x="12" y="47"/>
                    <a:pt x="12" y="47"/>
                  </a:cubicBezTo>
                  <a:cubicBezTo>
                    <a:pt x="12" y="47"/>
                    <a:pt x="12" y="47"/>
                    <a:pt x="12" y="47"/>
                  </a:cubicBezTo>
                  <a:cubicBezTo>
                    <a:pt x="11" y="47"/>
                    <a:pt x="11" y="47"/>
                    <a:pt x="11" y="48"/>
                  </a:cubicBezTo>
                  <a:cubicBezTo>
                    <a:pt x="11" y="48"/>
                    <a:pt x="11" y="48"/>
                    <a:pt x="11" y="48"/>
                  </a:cubicBezTo>
                  <a:cubicBezTo>
                    <a:pt x="10" y="49"/>
                    <a:pt x="10" y="49"/>
                    <a:pt x="10" y="49"/>
                  </a:cubicBezTo>
                  <a:cubicBezTo>
                    <a:pt x="10" y="49"/>
                    <a:pt x="9" y="50"/>
                    <a:pt x="9" y="50"/>
                  </a:cubicBezTo>
                  <a:cubicBezTo>
                    <a:pt x="8" y="51"/>
                    <a:pt x="8" y="51"/>
                    <a:pt x="8" y="51"/>
                  </a:cubicBezTo>
                  <a:cubicBezTo>
                    <a:pt x="8" y="51"/>
                    <a:pt x="7" y="52"/>
                    <a:pt x="7" y="52"/>
                  </a:cubicBezTo>
                  <a:cubicBezTo>
                    <a:pt x="7" y="51"/>
                    <a:pt x="7" y="52"/>
                    <a:pt x="7" y="52"/>
                  </a:cubicBezTo>
                  <a:cubicBezTo>
                    <a:pt x="7" y="52"/>
                    <a:pt x="7" y="52"/>
                    <a:pt x="6" y="52"/>
                  </a:cubicBezTo>
                  <a:cubicBezTo>
                    <a:pt x="6" y="53"/>
                    <a:pt x="6" y="54"/>
                    <a:pt x="6" y="54"/>
                  </a:cubicBezTo>
                  <a:cubicBezTo>
                    <a:pt x="7" y="54"/>
                    <a:pt x="7" y="54"/>
                    <a:pt x="8" y="54"/>
                  </a:cubicBezTo>
                  <a:close/>
                  <a:moveTo>
                    <a:pt x="42" y="54"/>
                  </a:moveTo>
                  <a:cubicBezTo>
                    <a:pt x="42" y="54"/>
                    <a:pt x="41" y="54"/>
                    <a:pt x="41" y="54"/>
                  </a:cubicBezTo>
                  <a:cubicBezTo>
                    <a:pt x="40" y="54"/>
                    <a:pt x="40" y="54"/>
                    <a:pt x="40" y="54"/>
                  </a:cubicBezTo>
                  <a:cubicBezTo>
                    <a:pt x="39" y="53"/>
                    <a:pt x="39" y="53"/>
                    <a:pt x="39" y="53"/>
                  </a:cubicBezTo>
                  <a:cubicBezTo>
                    <a:pt x="39" y="53"/>
                    <a:pt x="39" y="53"/>
                    <a:pt x="39" y="53"/>
                  </a:cubicBezTo>
                  <a:cubicBezTo>
                    <a:pt x="39" y="53"/>
                    <a:pt x="39" y="53"/>
                    <a:pt x="39" y="53"/>
                  </a:cubicBezTo>
                  <a:cubicBezTo>
                    <a:pt x="38" y="53"/>
                    <a:pt x="38" y="53"/>
                    <a:pt x="37" y="53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6" y="53"/>
                    <a:pt x="36" y="53"/>
                  </a:cubicBezTo>
                  <a:cubicBezTo>
                    <a:pt x="36" y="53"/>
                    <a:pt x="36" y="52"/>
                    <a:pt x="36" y="52"/>
                  </a:cubicBezTo>
                  <a:cubicBezTo>
                    <a:pt x="35" y="52"/>
                    <a:pt x="35" y="52"/>
                    <a:pt x="35" y="52"/>
                  </a:cubicBezTo>
                  <a:cubicBezTo>
                    <a:pt x="36" y="53"/>
                    <a:pt x="36" y="53"/>
                    <a:pt x="35" y="52"/>
                  </a:cubicBezTo>
                  <a:cubicBezTo>
                    <a:pt x="35" y="52"/>
                    <a:pt x="34" y="52"/>
                    <a:pt x="32" y="52"/>
                  </a:cubicBezTo>
                  <a:cubicBezTo>
                    <a:pt x="32" y="52"/>
                    <a:pt x="31" y="52"/>
                    <a:pt x="31" y="51"/>
                  </a:cubicBezTo>
                  <a:cubicBezTo>
                    <a:pt x="31" y="51"/>
                    <a:pt x="31" y="51"/>
                    <a:pt x="30" y="51"/>
                  </a:cubicBezTo>
                  <a:cubicBezTo>
                    <a:pt x="30" y="52"/>
                    <a:pt x="30" y="51"/>
                    <a:pt x="30" y="51"/>
                  </a:cubicBezTo>
                  <a:cubicBezTo>
                    <a:pt x="30" y="51"/>
                    <a:pt x="29" y="51"/>
                    <a:pt x="29" y="51"/>
                  </a:cubicBezTo>
                  <a:cubicBezTo>
                    <a:pt x="29" y="51"/>
                    <a:pt x="28" y="51"/>
                    <a:pt x="28" y="51"/>
                  </a:cubicBezTo>
                  <a:cubicBezTo>
                    <a:pt x="28" y="51"/>
                    <a:pt x="28" y="51"/>
                    <a:pt x="28" y="51"/>
                  </a:cubicBezTo>
                  <a:cubicBezTo>
                    <a:pt x="27" y="51"/>
                    <a:pt x="27" y="51"/>
                    <a:pt x="26" y="51"/>
                  </a:cubicBezTo>
                  <a:cubicBezTo>
                    <a:pt x="26" y="51"/>
                    <a:pt x="26" y="51"/>
                    <a:pt x="26" y="51"/>
                  </a:cubicBezTo>
                  <a:cubicBezTo>
                    <a:pt x="26" y="50"/>
                    <a:pt x="26" y="50"/>
                    <a:pt x="26" y="50"/>
                  </a:cubicBezTo>
                  <a:cubicBezTo>
                    <a:pt x="26" y="51"/>
                    <a:pt x="25" y="51"/>
                    <a:pt x="25" y="51"/>
                  </a:cubicBezTo>
                  <a:cubicBezTo>
                    <a:pt x="25" y="51"/>
                    <a:pt x="25" y="51"/>
                    <a:pt x="25" y="51"/>
                  </a:cubicBezTo>
                  <a:cubicBezTo>
                    <a:pt x="25" y="51"/>
                    <a:pt x="24" y="51"/>
                    <a:pt x="24" y="51"/>
                  </a:cubicBezTo>
                  <a:cubicBezTo>
                    <a:pt x="24" y="51"/>
                    <a:pt x="24" y="51"/>
                    <a:pt x="24" y="51"/>
                  </a:cubicBezTo>
                  <a:cubicBezTo>
                    <a:pt x="24" y="50"/>
                    <a:pt x="24" y="50"/>
                    <a:pt x="24" y="50"/>
                  </a:cubicBezTo>
                  <a:cubicBezTo>
                    <a:pt x="23" y="50"/>
                    <a:pt x="23" y="50"/>
                    <a:pt x="23" y="50"/>
                  </a:cubicBezTo>
                  <a:cubicBezTo>
                    <a:pt x="23" y="50"/>
                    <a:pt x="23" y="50"/>
                    <a:pt x="22" y="50"/>
                  </a:cubicBezTo>
                  <a:cubicBezTo>
                    <a:pt x="21" y="50"/>
                    <a:pt x="21" y="50"/>
                    <a:pt x="21" y="50"/>
                  </a:cubicBezTo>
                  <a:cubicBezTo>
                    <a:pt x="21" y="50"/>
                    <a:pt x="21" y="50"/>
                    <a:pt x="21" y="50"/>
                  </a:cubicBezTo>
                  <a:cubicBezTo>
                    <a:pt x="20" y="50"/>
                    <a:pt x="20" y="50"/>
                    <a:pt x="20" y="50"/>
                  </a:cubicBezTo>
                  <a:cubicBezTo>
                    <a:pt x="20" y="50"/>
                    <a:pt x="20" y="50"/>
                    <a:pt x="20" y="50"/>
                  </a:cubicBezTo>
                  <a:cubicBezTo>
                    <a:pt x="20" y="50"/>
                    <a:pt x="19" y="50"/>
                    <a:pt x="19" y="50"/>
                  </a:cubicBezTo>
                  <a:cubicBezTo>
                    <a:pt x="19" y="50"/>
                    <a:pt x="19" y="50"/>
                    <a:pt x="19" y="50"/>
                  </a:cubicBezTo>
                  <a:cubicBezTo>
                    <a:pt x="18" y="50"/>
                    <a:pt x="18" y="49"/>
                    <a:pt x="18" y="49"/>
                  </a:cubicBezTo>
                  <a:cubicBezTo>
                    <a:pt x="18" y="49"/>
                    <a:pt x="18" y="49"/>
                    <a:pt x="18" y="49"/>
                  </a:cubicBezTo>
                  <a:cubicBezTo>
                    <a:pt x="18" y="49"/>
                    <a:pt x="18" y="49"/>
                    <a:pt x="18" y="49"/>
                  </a:cubicBezTo>
                  <a:cubicBezTo>
                    <a:pt x="18" y="49"/>
                    <a:pt x="18" y="48"/>
                    <a:pt x="18" y="47"/>
                  </a:cubicBezTo>
                  <a:cubicBezTo>
                    <a:pt x="18" y="46"/>
                    <a:pt x="18" y="46"/>
                    <a:pt x="19" y="46"/>
                  </a:cubicBezTo>
                  <a:cubicBezTo>
                    <a:pt x="19" y="46"/>
                    <a:pt x="20" y="46"/>
                    <a:pt x="20" y="45"/>
                  </a:cubicBezTo>
                  <a:cubicBezTo>
                    <a:pt x="20" y="45"/>
                    <a:pt x="20" y="45"/>
                    <a:pt x="20" y="45"/>
                  </a:cubicBezTo>
                  <a:cubicBezTo>
                    <a:pt x="20" y="45"/>
                    <a:pt x="21" y="45"/>
                    <a:pt x="21" y="45"/>
                  </a:cubicBezTo>
                  <a:cubicBezTo>
                    <a:pt x="21" y="44"/>
                    <a:pt x="21" y="44"/>
                    <a:pt x="21" y="44"/>
                  </a:cubicBezTo>
                  <a:cubicBezTo>
                    <a:pt x="21" y="44"/>
                    <a:pt x="21" y="44"/>
                    <a:pt x="21" y="44"/>
                  </a:cubicBezTo>
                  <a:cubicBezTo>
                    <a:pt x="22" y="43"/>
                    <a:pt x="22" y="43"/>
                    <a:pt x="22" y="43"/>
                  </a:cubicBezTo>
                  <a:cubicBezTo>
                    <a:pt x="22" y="43"/>
                    <a:pt x="22" y="43"/>
                    <a:pt x="22" y="43"/>
                  </a:cubicBezTo>
                  <a:cubicBezTo>
                    <a:pt x="22" y="43"/>
                    <a:pt x="23" y="43"/>
                    <a:pt x="23" y="43"/>
                  </a:cubicBezTo>
                  <a:cubicBezTo>
                    <a:pt x="23" y="43"/>
                    <a:pt x="23" y="42"/>
                    <a:pt x="23" y="42"/>
                  </a:cubicBezTo>
                  <a:cubicBezTo>
                    <a:pt x="23" y="42"/>
                    <a:pt x="23" y="42"/>
                    <a:pt x="23" y="42"/>
                  </a:cubicBezTo>
                  <a:cubicBezTo>
                    <a:pt x="23" y="42"/>
                    <a:pt x="23" y="42"/>
                    <a:pt x="24" y="42"/>
                  </a:cubicBezTo>
                  <a:cubicBezTo>
                    <a:pt x="24" y="42"/>
                    <a:pt x="24" y="41"/>
                    <a:pt x="24" y="41"/>
                  </a:cubicBezTo>
                  <a:cubicBezTo>
                    <a:pt x="24" y="41"/>
                    <a:pt x="24" y="41"/>
                    <a:pt x="24" y="41"/>
                  </a:cubicBezTo>
                  <a:cubicBezTo>
                    <a:pt x="24" y="41"/>
                    <a:pt x="25" y="41"/>
                    <a:pt x="25" y="40"/>
                  </a:cubicBezTo>
                  <a:cubicBezTo>
                    <a:pt x="25" y="40"/>
                    <a:pt x="26" y="40"/>
                    <a:pt x="26" y="40"/>
                  </a:cubicBezTo>
                  <a:cubicBezTo>
                    <a:pt x="26" y="40"/>
                    <a:pt x="26" y="39"/>
                    <a:pt x="26" y="39"/>
                  </a:cubicBezTo>
                  <a:cubicBezTo>
                    <a:pt x="26" y="39"/>
                    <a:pt x="26" y="39"/>
                    <a:pt x="27" y="39"/>
                  </a:cubicBezTo>
                  <a:cubicBezTo>
                    <a:pt x="27" y="39"/>
                    <a:pt x="27" y="38"/>
                    <a:pt x="27" y="38"/>
                  </a:cubicBezTo>
                  <a:cubicBezTo>
                    <a:pt x="27" y="38"/>
                    <a:pt x="27" y="38"/>
                    <a:pt x="27" y="38"/>
                  </a:cubicBezTo>
                  <a:cubicBezTo>
                    <a:pt x="28" y="38"/>
                    <a:pt x="28" y="38"/>
                    <a:pt x="28" y="37"/>
                  </a:cubicBezTo>
                  <a:cubicBezTo>
                    <a:pt x="28" y="37"/>
                    <a:pt x="28" y="37"/>
                    <a:pt x="28" y="37"/>
                  </a:cubicBezTo>
                  <a:cubicBezTo>
                    <a:pt x="28" y="37"/>
                    <a:pt x="28" y="37"/>
                    <a:pt x="28" y="37"/>
                  </a:cubicBezTo>
                  <a:cubicBezTo>
                    <a:pt x="28" y="36"/>
                    <a:pt x="29" y="36"/>
                    <a:pt x="29" y="37"/>
                  </a:cubicBezTo>
                  <a:cubicBezTo>
                    <a:pt x="29" y="37"/>
                    <a:pt x="29" y="36"/>
                    <a:pt x="29" y="36"/>
                  </a:cubicBezTo>
                  <a:cubicBezTo>
                    <a:pt x="29" y="36"/>
                    <a:pt x="29" y="36"/>
                    <a:pt x="29" y="36"/>
                  </a:cubicBezTo>
                  <a:cubicBezTo>
                    <a:pt x="29" y="36"/>
                    <a:pt x="29" y="36"/>
                    <a:pt x="29" y="36"/>
                  </a:cubicBezTo>
                  <a:cubicBezTo>
                    <a:pt x="29" y="36"/>
                    <a:pt x="29" y="36"/>
                    <a:pt x="29" y="36"/>
                  </a:cubicBezTo>
                  <a:cubicBezTo>
                    <a:pt x="29" y="36"/>
                    <a:pt x="29" y="36"/>
                    <a:pt x="29" y="36"/>
                  </a:cubicBezTo>
                  <a:cubicBezTo>
                    <a:pt x="29" y="36"/>
                    <a:pt x="29" y="36"/>
                    <a:pt x="29" y="36"/>
                  </a:cubicBezTo>
                  <a:cubicBezTo>
                    <a:pt x="29" y="36"/>
                    <a:pt x="30" y="36"/>
                    <a:pt x="30" y="36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31" y="34"/>
                    <a:pt x="31" y="34"/>
                    <a:pt x="31" y="34"/>
                  </a:cubicBezTo>
                  <a:cubicBezTo>
                    <a:pt x="31" y="34"/>
                    <a:pt x="31" y="34"/>
                    <a:pt x="32" y="34"/>
                  </a:cubicBezTo>
                  <a:cubicBezTo>
                    <a:pt x="32" y="34"/>
                    <a:pt x="32" y="34"/>
                    <a:pt x="32" y="34"/>
                  </a:cubicBezTo>
                  <a:cubicBezTo>
                    <a:pt x="32" y="34"/>
                    <a:pt x="32" y="34"/>
                    <a:pt x="32" y="33"/>
                  </a:cubicBezTo>
                  <a:cubicBezTo>
                    <a:pt x="33" y="33"/>
                    <a:pt x="33" y="33"/>
                    <a:pt x="33" y="33"/>
                  </a:cubicBezTo>
                  <a:cubicBezTo>
                    <a:pt x="33" y="33"/>
                    <a:pt x="33" y="33"/>
                    <a:pt x="33" y="33"/>
                  </a:cubicBezTo>
                  <a:cubicBezTo>
                    <a:pt x="34" y="32"/>
                    <a:pt x="34" y="32"/>
                    <a:pt x="34" y="32"/>
                  </a:cubicBezTo>
                  <a:cubicBezTo>
                    <a:pt x="34" y="32"/>
                    <a:pt x="34" y="32"/>
                    <a:pt x="34" y="32"/>
                  </a:cubicBezTo>
                  <a:cubicBezTo>
                    <a:pt x="35" y="32"/>
                    <a:pt x="35" y="31"/>
                    <a:pt x="35" y="31"/>
                  </a:cubicBezTo>
                  <a:cubicBezTo>
                    <a:pt x="35" y="31"/>
                    <a:pt x="36" y="30"/>
                    <a:pt x="36" y="30"/>
                  </a:cubicBezTo>
                  <a:cubicBezTo>
                    <a:pt x="36" y="30"/>
                    <a:pt x="36" y="30"/>
                    <a:pt x="36" y="30"/>
                  </a:cubicBezTo>
                  <a:cubicBezTo>
                    <a:pt x="36" y="30"/>
                    <a:pt x="36" y="29"/>
                    <a:pt x="36" y="29"/>
                  </a:cubicBezTo>
                  <a:cubicBezTo>
                    <a:pt x="37" y="29"/>
                    <a:pt x="37" y="29"/>
                    <a:pt x="37" y="29"/>
                  </a:cubicBezTo>
                  <a:cubicBezTo>
                    <a:pt x="37" y="29"/>
                    <a:pt x="37" y="29"/>
                    <a:pt x="37" y="29"/>
                  </a:cubicBezTo>
                  <a:cubicBezTo>
                    <a:pt x="37" y="29"/>
                    <a:pt x="37" y="29"/>
                    <a:pt x="37" y="29"/>
                  </a:cubicBezTo>
                  <a:cubicBezTo>
                    <a:pt x="37" y="29"/>
                    <a:pt x="37" y="28"/>
                    <a:pt x="37" y="28"/>
                  </a:cubicBezTo>
                  <a:cubicBezTo>
                    <a:pt x="37" y="29"/>
                    <a:pt x="38" y="28"/>
                    <a:pt x="38" y="28"/>
                  </a:cubicBezTo>
                  <a:cubicBezTo>
                    <a:pt x="38" y="28"/>
                    <a:pt x="38" y="28"/>
                    <a:pt x="38" y="28"/>
                  </a:cubicBezTo>
                  <a:cubicBezTo>
                    <a:pt x="38" y="28"/>
                    <a:pt x="38" y="28"/>
                    <a:pt x="38" y="28"/>
                  </a:cubicBezTo>
                  <a:cubicBezTo>
                    <a:pt x="38" y="28"/>
                    <a:pt x="38" y="28"/>
                    <a:pt x="39" y="28"/>
                  </a:cubicBezTo>
                  <a:cubicBezTo>
                    <a:pt x="39" y="28"/>
                    <a:pt x="39" y="27"/>
                    <a:pt x="39" y="27"/>
                  </a:cubicBezTo>
                  <a:cubicBezTo>
                    <a:pt x="39" y="27"/>
                    <a:pt x="39" y="27"/>
                    <a:pt x="39" y="27"/>
                  </a:cubicBezTo>
                  <a:cubicBezTo>
                    <a:pt x="40" y="26"/>
                    <a:pt x="40" y="26"/>
                    <a:pt x="40" y="26"/>
                  </a:cubicBezTo>
                  <a:cubicBezTo>
                    <a:pt x="40" y="26"/>
                    <a:pt x="40" y="25"/>
                    <a:pt x="40" y="25"/>
                  </a:cubicBezTo>
                  <a:cubicBezTo>
                    <a:pt x="40" y="26"/>
                    <a:pt x="41" y="25"/>
                    <a:pt x="41" y="25"/>
                  </a:cubicBezTo>
                  <a:cubicBezTo>
                    <a:pt x="41" y="25"/>
                    <a:pt x="41" y="25"/>
                    <a:pt x="42" y="24"/>
                  </a:cubicBezTo>
                  <a:cubicBezTo>
                    <a:pt x="42" y="24"/>
                    <a:pt x="42" y="24"/>
                    <a:pt x="42" y="24"/>
                  </a:cubicBezTo>
                  <a:cubicBezTo>
                    <a:pt x="42" y="24"/>
                    <a:pt x="42" y="24"/>
                    <a:pt x="42" y="23"/>
                  </a:cubicBezTo>
                  <a:cubicBezTo>
                    <a:pt x="43" y="23"/>
                    <a:pt x="43" y="23"/>
                    <a:pt x="43" y="23"/>
                  </a:cubicBezTo>
                  <a:cubicBezTo>
                    <a:pt x="43" y="22"/>
                    <a:pt x="43" y="22"/>
                    <a:pt x="43" y="22"/>
                  </a:cubicBezTo>
                  <a:cubicBezTo>
                    <a:pt x="43" y="22"/>
                    <a:pt x="43" y="22"/>
                    <a:pt x="43" y="22"/>
                  </a:cubicBezTo>
                  <a:cubicBezTo>
                    <a:pt x="43" y="22"/>
                    <a:pt x="43" y="23"/>
                    <a:pt x="43" y="23"/>
                  </a:cubicBezTo>
                  <a:cubicBezTo>
                    <a:pt x="43" y="23"/>
                    <a:pt x="44" y="23"/>
                    <a:pt x="44" y="22"/>
                  </a:cubicBezTo>
                  <a:cubicBezTo>
                    <a:pt x="44" y="22"/>
                    <a:pt x="44" y="22"/>
                    <a:pt x="44" y="22"/>
                  </a:cubicBezTo>
                  <a:cubicBezTo>
                    <a:pt x="44" y="22"/>
                    <a:pt x="44" y="22"/>
                    <a:pt x="45" y="22"/>
                  </a:cubicBezTo>
                  <a:cubicBezTo>
                    <a:pt x="45" y="22"/>
                    <a:pt x="45" y="22"/>
                    <a:pt x="45" y="23"/>
                  </a:cubicBezTo>
                  <a:cubicBezTo>
                    <a:pt x="45" y="23"/>
                    <a:pt x="46" y="23"/>
                    <a:pt x="46" y="23"/>
                  </a:cubicBezTo>
                  <a:cubicBezTo>
                    <a:pt x="46" y="23"/>
                    <a:pt x="46" y="23"/>
                    <a:pt x="46" y="23"/>
                  </a:cubicBezTo>
                  <a:cubicBezTo>
                    <a:pt x="46" y="23"/>
                    <a:pt x="47" y="23"/>
                    <a:pt x="47" y="23"/>
                  </a:cubicBezTo>
                  <a:cubicBezTo>
                    <a:pt x="47" y="23"/>
                    <a:pt x="47" y="24"/>
                    <a:pt x="47" y="24"/>
                  </a:cubicBezTo>
                  <a:cubicBezTo>
                    <a:pt x="47" y="24"/>
                    <a:pt x="47" y="25"/>
                    <a:pt x="47" y="25"/>
                  </a:cubicBezTo>
                  <a:cubicBezTo>
                    <a:pt x="47" y="25"/>
                    <a:pt x="47" y="25"/>
                    <a:pt x="47" y="25"/>
                  </a:cubicBezTo>
                  <a:cubicBezTo>
                    <a:pt x="47" y="25"/>
                    <a:pt x="47" y="25"/>
                    <a:pt x="47" y="25"/>
                  </a:cubicBezTo>
                  <a:cubicBezTo>
                    <a:pt x="47" y="25"/>
                    <a:pt x="47" y="26"/>
                    <a:pt x="47" y="27"/>
                  </a:cubicBezTo>
                  <a:cubicBezTo>
                    <a:pt x="47" y="27"/>
                    <a:pt x="47" y="28"/>
                    <a:pt x="47" y="28"/>
                  </a:cubicBezTo>
                  <a:cubicBezTo>
                    <a:pt x="47" y="29"/>
                    <a:pt x="47" y="29"/>
                    <a:pt x="47" y="31"/>
                  </a:cubicBezTo>
                  <a:cubicBezTo>
                    <a:pt x="47" y="31"/>
                    <a:pt x="47" y="32"/>
                    <a:pt x="47" y="33"/>
                  </a:cubicBezTo>
                  <a:cubicBezTo>
                    <a:pt x="47" y="34"/>
                    <a:pt x="47" y="35"/>
                    <a:pt x="47" y="35"/>
                  </a:cubicBezTo>
                  <a:cubicBezTo>
                    <a:pt x="47" y="35"/>
                    <a:pt x="47" y="35"/>
                    <a:pt x="47" y="35"/>
                  </a:cubicBezTo>
                  <a:cubicBezTo>
                    <a:pt x="48" y="35"/>
                    <a:pt x="48" y="35"/>
                    <a:pt x="47" y="37"/>
                  </a:cubicBezTo>
                  <a:cubicBezTo>
                    <a:pt x="47" y="38"/>
                    <a:pt x="47" y="39"/>
                    <a:pt x="47" y="39"/>
                  </a:cubicBezTo>
                  <a:cubicBezTo>
                    <a:pt x="48" y="39"/>
                    <a:pt x="47" y="40"/>
                    <a:pt x="47" y="40"/>
                  </a:cubicBezTo>
                  <a:cubicBezTo>
                    <a:pt x="47" y="40"/>
                    <a:pt x="47" y="41"/>
                    <a:pt x="47" y="41"/>
                  </a:cubicBezTo>
                  <a:cubicBezTo>
                    <a:pt x="47" y="41"/>
                    <a:pt x="47" y="41"/>
                    <a:pt x="47" y="42"/>
                  </a:cubicBezTo>
                  <a:cubicBezTo>
                    <a:pt x="47" y="42"/>
                    <a:pt x="47" y="42"/>
                    <a:pt x="47" y="43"/>
                  </a:cubicBezTo>
                  <a:cubicBezTo>
                    <a:pt x="46" y="43"/>
                    <a:pt x="46" y="43"/>
                    <a:pt x="47" y="43"/>
                  </a:cubicBezTo>
                  <a:cubicBezTo>
                    <a:pt x="47" y="43"/>
                    <a:pt x="47" y="44"/>
                    <a:pt x="47" y="44"/>
                  </a:cubicBezTo>
                  <a:cubicBezTo>
                    <a:pt x="47" y="44"/>
                    <a:pt x="47" y="45"/>
                    <a:pt x="47" y="45"/>
                  </a:cubicBezTo>
                  <a:cubicBezTo>
                    <a:pt x="47" y="45"/>
                    <a:pt x="47" y="45"/>
                    <a:pt x="47" y="45"/>
                  </a:cubicBezTo>
                  <a:cubicBezTo>
                    <a:pt x="47" y="45"/>
                    <a:pt x="47" y="45"/>
                    <a:pt x="47" y="45"/>
                  </a:cubicBezTo>
                  <a:cubicBezTo>
                    <a:pt x="47" y="45"/>
                    <a:pt x="47" y="47"/>
                    <a:pt x="47" y="49"/>
                  </a:cubicBezTo>
                  <a:cubicBezTo>
                    <a:pt x="46" y="53"/>
                    <a:pt x="46" y="53"/>
                    <a:pt x="46" y="53"/>
                  </a:cubicBezTo>
                  <a:cubicBezTo>
                    <a:pt x="46" y="54"/>
                    <a:pt x="46" y="54"/>
                    <a:pt x="46" y="54"/>
                  </a:cubicBezTo>
                  <a:cubicBezTo>
                    <a:pt x="46" y="54"/>
                    <a:pt x="46" y="54"/>
                    <a:pt x="46" y="54"/>
                  </a:cubicBezTo>
                  <a:cubicBezTo>
                    <a:pt x="46" y="54"/>
                    <a:pt x="46" y="54"/>
                    <a:pt x="45" y="54"/>
                  </a:cubicBezTo>
                  <a:cubicBezTo>
                    <a:pt x="45" y="54"/>
                    <a:pt x="44" y="54"/>
                    <a:pt x="44" y="54"/>
                  </a:cubicBezTo>
                  <a:cubicBezTo>
                    <a:pt x="43" y="54"/>
                    <a:pt x="43" y="54"/>
                    <a:pt x="42" y="54"/>
                  </a:cubicBezTo>
                  <a:cubicBezTo>
                    <a:pt x="42" y="55"/>
                    <a:pt x="42" y="55"/>
                    <a:pt x="42" y="54"/>
                  </a:cubicBezTo>
                  <a:close/>
                  <a:moveTo>
                    <a:pt x="43" y="50"/>
                  </a:moveTo>
                  <a:cubicBezTo>
                    <a:pt x="44" y="49"/>
                    <a:pt x="44" y="48"/>
                    <a:pt x="44" y="48"/>
                  </a:cubicBezTo>
                  <a:cubicBezTo>
                    <a:pt x="44" y="48"/>
                    <a:pt x="44" y="48"/>
                    <a:pt x="44" y="47"/>
                  </a:cubicBezTo>
                  <a:cubicBezTo>
                    <a:pt x="44" y="47"/>
                    <a:pt x="44" y="47"/>
                    <a:pt x="44" y="46"/>
                  </a:cubicBezTo>
                  <a:cubicBezTo>
                    <a:pt x="44" y="46"/>
                    <a:pt x="44" y="46"/>
                    <a:pt x="44" y="46"/>
                  </a:cubicBezTo>
                  <a:cubicBezTo>
                    <a:pt x="43" y="47"/>
                    <a:pt x="43" y="45"/>
                    <a:pt x="44" y="45"/>
                  </a:cubicBezTo>
                  <a:cubicBezTo>
                    <a:pt x="44" y="44"/>
                    <a:pt x="44" y="44"/>
                    <a:pt x="44" y="44"/>
                  </a:cubicBezTo>
                  <a:cubicBezTo>
                    <a:pt x="43" y="44"/>
                    <a:pt x="44" y="44"/>
                    <a:pt x="44" y="44"/>
                  </a:cubicBezTo>
                  <a:cubicBezTo>
                    <a:pt x="44" y="44"/>
                    <a:pt x="44" y="44"/>
                    <a:pt x="44" y="44"/>
                  </a:cubicBezTo>
                  <a:cubicBezTo>
                    <a:pt x="44" y="43"/>
                    <a:pt x="44" y="43"/>
                    <a:pt x="43" y="43"/>
                  </a:cubicBezTo>
                  <a:cubicBezTo>
                    <a:pt x="43" y="43"/>
                    <a:pt x="43" y="43"/>
                    <a:pt x="43" y="43"/>
                  </a:cubicBezTo>
                  <a:cubicBezTo>
                    <a:pt x="43" y="43"/>
                    <a:pt x="43" y="43"/>
                    <a:pt x="43" y="43"/>
                  </a:cubicBezTo>
                  <a:cubicBezTo>
                    <a:pt x="44" y="43"/>
                    <a:pt x="44" y="42"/>
                    <a:pt x="44" y="42"/>
                  </a:cubicBezTo>
                  <a:cubicBezTo>
                    <a:pt x="44" y="42"/>
                    <a:pt x="44" y="42"/>
                    <a:pt x="44" y="42"/>
                  </a:cubicBezTo>
                  <a:cubicBezTo>
                    <a:pt x="44" y="42"/>
                    <a:pt x="44" y="42"/>
                    <a:pt x="44" y="42"/>
                  </a:cubicBezTo>
                  <a:cubicBezTo>
                    <a:pt x="44" y="42"/>
                    <a:pt x="44" y="42"/>
                    <a:pt x="44" y="42"/>
                  </a:cubicBezTo>
                  <a:cubicBezTo>
                    <a:pt x="44" y="42"/>
                    <a:pt x="44" y="42"/>
                    <a:pt x="44" y="42"/>
                  </a:cubicBezTo>
                  <a:cubicBezTo>
                    <a:pt x="44" y="42"/>
                    <a:pt x="44" y="42"/>
                    <a:pt x="44" y="42"/>
                  </a:cubicBezTo>
                  <a:cubicBezTo>
                    <a:pt x="44" y="41"/>
                    <a:pt x="44" y="41"/>
                    <a:pt x="44" y="41"/>
                  </a:cubicBezTo>
                  <a:cubicBezTo>
                    <a:pt x="44" y="41"/>
                    <a:pt x="44" y="41"/>
                    <a:pt x="44" y="41"/>
                  </a:cubicBezTo>
                  <a:cubicBezTo>
                    <a:pt x="44" y="41"/>
                    <a:pt x="44" y="41"/>
                    <a:pt x="44" y="41"/>
                  </a:cubicBezTo>
                  <a:cubicBezTo>
                    <a:pt x="44" y="41"/>
                    <a:pt x="44" y="41"/>
                    <a:pt x="44" y="41"/>
                  </a:cubicBezTo>
                  <a:cubicBezTo>
                    <a:pt x="44" y="40"/>
                    <a:pt x="44" y="40"/>
                    <a:pt x="44" y="40"/>
                  </a:cubicBezTo>
                  <a:cubicBezTo>
                    <a:pt x="44" y="40"/>
                    <a:pt x="44" y="40"/>
                    <a:pt x="44" y="40"/>
                  </a:cubicBezTo>
                  <a:cubicBezTo>
                    <a:pt x="44" y="39"/>
                    <a:pt x="44" y="38"/>
                    <a:pt x="44" y="38"/>
                  </a:cubicBezTo>
                  <a:cubicBezTo>
                    <a:pt x="43" y="38"/>
                    <a:pt x="43" y="37"/>
                    <a:pt x="44" y="37"/>
                  </a:cubicBezTo>
                  <a:cubicBezTo>
                    <a:pt x="44" y="37"/>
                    <a:pt x="44" y="37"/>
                    <a:pt x="44" y="37"/>
                  </a:cubicBezTo>
                  <a:cubicBezTo>
                    <a:pt x="43" y="37"/>
                    <a:pt x="43" y="37"/>
                    <a:pt x="43" y="37"/>
                  </a:cubicBezTo>
                  <a:cubicBezTo>
                    <a:pt x="44" y="36"/>
                    <a:pt x="44" y="36"/>
                    <a:pt x="43" y="36"/>
                  </a:cubicBezTo>
                  <a:cubicBezTo>
                    <a:pt x="43" y="35"/>
                    <a:pt x="43" y="35"/>
                    <a:pt x="43" y="35"/>
                  </a:cubicBezTo>
                  <a:cubicBezTo>
                    <a:pt x="44" y="35"/>
                    <a:pt x="44" y="34"/>
                    <a:pt x="44" y="34"/>
                  </a:cubicBezTo>
                  <a:cubicBezTo>
                    <a:pt x="43" y="34"/>
                    <a:pt x="43" y="35"/>
                    <a:pt x="43" y="35"/>
                  </a:cubicBezTo>
                  <a:cubicBezTo>
                    <a:pt x="43" y="35"/>
                    <a:pt x="43" y="35"/>
                    <a:pt x="43" y="35"/>
                  </a:cubicBezTo>
                  <a:cubicBezTo>
                    <a:pt x="43" y="35"/>
                    <a:pt x="43" y="34"/>
                    <a:pt x="43" y="34"/>
                  </a:cubicBezTo>
                  <a:cubicBezTo>
                    <a:pt x="44" y="34"/>
                    <a:pt x="44" y="33"/>
                    <a:pt x="44" y="33"/>
                  </a:cubicBezTo>
                  <a:cubicBezTo>
                    <a:pt x="44" y="33"/>
                    <a:pt x="44" y="33"/>
                    <a:pt x="44" y="33"/>
                  </a:cubicBezTo>
                  <a:cubicBezTo>
                    <a:pt x="44" y="33"/>
                    <a:pt x="44" y="33"/>
                    <a:pt x="44" y="33"/>
                  </a:cubicBezTo>
                  <a:cubicBezTo>
                    <a:pt x="43" y="33"/>
                    <a:pt x="43" y="33"/>
                    <a:pt x="44" y="32"/>
                  </a:cubicBezTo>
                  <a:cubicBezTo>
                    <a:pt x="44" y="32"/>
                    <a:pt x="44" y="32"/>
                    <a:pt x="44" y="32"/>
                  </a:cubicBezTo>
                  <a:cubicBezTo>
                    <a:pt x="43" y="32"/>
                    <a:pt x="43" y="32"/>
                    <a:pt x="44" y="31"/>
                  </a:cubicBezTo>
                  <a:cubicBezTo>
                    <a:pt x="44" y="30"/>
                    <a:pt x="44" y="30"/>
                    <a:pt x="44" y="30"/>
                  </a:cubicBezTo>
                  <a:cubicBezTo>
                    <a:pt x="44" y="31"/>
                    <a:pt x="44" y="31"/>
                    <a:pt x="44" y="31"/>
                  </a:cubicBezTo>
                  <a:cubicBezTo>
                    <a:pt x="44" y="31"/>
                    <a:pt x="44" y="31"/>
                    <a:pt x="44" y="31"/>
                  </a:cubicBezTo>
                  <a:cubicBezTo>
                    <a:pt x="45" y="30"/>
                    <a:pt x="45" y="30"/>
                    <a:pt x="45" y="30"/>
                  </a:cubicBezTo>
                  <a:cubicBezTo>
                    <a:pt x="44" y="30"/>
                    <a:pt x="44" y="30"/>
                    <a:pt x="44" y="30"/>
                  </a:cubicBezTo>
                  <a:cubicBezTo>
                    <a:pt x="44" y="30"/>
                    <a:pt x="44" y="30"/>
                    <a:pt x="44" y="29"/>
                  </a:cubicBezTo>
                  <a:cubicBezTo>
                    <a:pt x="44" y="29"/>
                    <a:pt x="43" y="29"/>
                    <a:pt x="43" y="29"/>
                  </a:cubicBezTo>
                  <a:cubicBezTo>
                    <a:pt x="43" y="29"/>
                    <a:pt x="43" y="29"/>
                    <a:pt x="43" y="29"/>
                  </a:cubicBezTo>
                  <a:cubicBezTo>
                    <a:pt x="43" y="29"/>
                    <a:pt x="42" y="29"/>
                    <a:pt x="42" y="29"/>
                  </a:cubicBezTo>
                  <a:cubicBezTo>
                    <a:pt x="42" y="30"/>
                    <a:pt x="42" y="30"/>
                    <a:pt x="42" y="30"/>
                  </a:cubicBezTo>
                  <a:cubicBezTo>
                    <a:pt x="41" y="30"/>
                    <a:pt x="41" y="31"/>
                    <a:pt x="41" y="31"/>
                  </a:cubicBezTo>
                  <a:cubicBezTo>
                    <a:pt x="41" y="31"/>
                    <a:pt x="41" y="31"/>
                    <a:pt x="41" y="31"/>
                  </a:cubicBezTo>
                  <a:cubicBezTo>
                    <a:pt x="40" y="32"/>
                    <a:pt x="39" y="33"/>
                    <a:pt x="39" y="33"/>
                  </a:cubicBezTo>
                  <a:cubicBezTo>
                    <a:pt x="39" y="33"/>
                    <a:pt x="38" y="34"/>
                    <a:pt x="38" y="34"/>
                  </a:cubicBezTo>
                  <a:cubicBezTo>
                    <a:pt x="38" y="34"/>
                    <a:pt x="38" y="34"/>
                    <a:pt x="38" y="34"/>
                  </a:cubicBezTo>
                  <a:cubicBezTo>
                    <a:pt x="37" y="34"/>
                    <a:pt x="37" y="34"/>
                    <a:pt x="37" y="34"/>
                  </a:cubicBezTo>
                  <a:cubicBezTo>
                    <a:pt x="37" y="34"/>
                    <a:pt x="37" y="35"/>
                    <a:pt x="37" y="35"/>
                  </a:cubicBezTo>
                  <a:cubicBezTo>
                    <a:pt x="37" y="35"/>
                    <a:pt x="37" y="35"/>
                    <a:pt x="37" y="35"/>
                  </a:cubicBezTo>
                  <a:cubicBezTo>
                    <a:pt x="36" y="35"/>
                    <a:pt x="36" y="35"/>
                    <a:pt x="36" y="35"/>
                  </a:cubicBezTo>
                  <a:cubicBezTo>
                    <a:pt x="36" y="35"/>
                    <a:pt x="36" y="35"/>
                    <a:pt x="36" y="35"/>
                  </a:cubicBezTo>
                  <a:cubicBezTo>
                    <a:pt x="36" y="36"/>
                    <a:pt x="36" y="36"/>
                    <a:pt x="36" y="36"/>
                  </a:cubicBezTo>
                  <a:cubicBezTo>
                    <a:pt x="36" y="36"/>
                    <a:pt x="36" y="36"/>
                    <a:pt x="36" y="36"/>
                  </a:cubicBezTo>
                  <a:cubicBezTo>
                    <a:pt x="35" y="36"/>
                    <a:pt x="35" y="36"/>
                    <a:pt x="35" y="36"/>
                  </a:cubicBezTo>
                  <a:cubicBezTo>
                    <a:pt x="35" y="36"/>
                    <a:pt x="35" y="36"/>
                    <a:pt x="35" y="36"/>
                  </a:cubicBezTo>
                  <a:cubicBezTo>
                    <a:pt x="35" y="36"/>
                    <a:pt x="35" y="36"/>
                    <a:pt x="35" y="37"/>
                  </a:cubicBezTo>
                  <a:cubicBezTo>
                    <a:pt x="35" y="37"/>
                    <a:pt x="34" y="37"/>
                    <a:pt x="34" y="37"/>
                  </a:cubicBezTo>
                  <a:cubicBezTo>
                    <a:pt x="34" y="37"/>
                    <a:pt x="33" y="38"/>
                    <a:pt x="32" y="39"/>
                  </a:cubicBezTo>
                  <a:cubicBezTo>
                    <a:pt x="32" y="39"/>
                    <a:pt x="32" y="39"/>
                    <a:pt x="31" y="39"/>
                  </a:cubicBezTo>
                  <a:cubicBezTo>
                    <a:pt x="31" y="40"/>
                    <a:pt x="31" y="40"/>
                    <a:pt x="31" y="40"/>
                  </a:cubicBezTo>
                  <a:cubicBezTo>
                    <a:pt x="31" y="40"/>
                    <a:pt x="31" y="40"/>
                    <a:pt x="31" y="40"/>
                  </a:cubicBezTo>
                  <a:cubicBezTo>
                    <a:pt x="31" y="40"/>
                    <a:pt x="30" y="40"/>
                    <a:pt x="30" y="41"/>
                  </a:cubicBezTo>
                  <a:cubicBezTo>
                    <a:pt x="30" y="41"/>
                    <a:pt x="29" y="41"/>
                    <a:pt x="29" y="41"/>
                  </a:cubicBezTo>
                  <a:cubicBezTo>
                    <a:pt x="29" y="42"/>
                    <a:pt x="29" y="42"/>
                    <a:pt x="28" y="42"/>
                  </a:cubicBezTo>
                  <a:cubicBezTo>
                    <a:pt x="28" y="42"/>
                    <a:pt x="28" y="42"/>
                    <a:pt x="28" y="42"/>
                  </a:cubicBezTo>
                  <a:cubicBezTo>
                    <a:pt x="28" y="42"/>
                    <a:pt x="28" y="42"/>
                    <a:pt x="28" y="42"/>
                  </a:cubicBezTo>
                  <a:cubicBezTo>
                    <a:pt x="28" y="42"/>
                    <a:pt x="28" y="42"/>
                    <a:pt x="28" y="42"/>
                  </a:cubicBezTo>
                  <a:cubicBezTo>
                    <a:pt x="28" y="42"/>
                    <a:pt x="28" y="42"/>
                    <a:pt x="28" y="42"/>
                  </a:cubicBezTo>
                  <a:cubicBezTo>
                    <a:pt x="28" y="43"/>
                    <a:pt x="28" y="43"/>
                    <a:pt x="27" y="43"/>
                  </a:cubicBezTo>
                  <a:cubicBezTo>
                    <a:pt x="27" y="43"/>
                    <a:pt x="27" y="44"/>
                    <a:pt x="27" y="44"/>
                  </a:cubicBezTo>
                  <a:cubicBezTo>
                    <a:pt x="27" y="44"/>
                    <a:pt x="27" y="44"/>
                    <a:pt x="26" y="44"/>
                  </a:cubicBezTo>
                  <a:cubicBezTo>
                    <a:pt x="26" y="44"/>
                    <a:pt x="26" y="44"/>
                    <a:pt x="26" y="4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26" y="45"/>
                    <a:pt x="26" y="45"/>
                    <a:pt x="25" y="45"/>
                  </a:cubicBezTo>
                  <a:cubicBezTo>
                    <a:pt x="25" y="46"/>
                    <a:pt x="25" y="46"/>
                    <a:pt x="25" y="46"/>
                  </a:cubicBezTo>
                  <a:cubicBezTo>
                    <a:pt x="25" y="45"/>
                    <a:pt x="25" y="45"/>
                    <a:pt x="24" y="46"/>
                  </a:cubicBezTo>
                  <a:cubicBezTo>
                    <a:pt x="24" y="47"/>
                    <a:pt x="24" y="47"/>
                    <a:pt x="24" y="47"/>
                  </a:cubicBezTo>
                  <a:cubicBezTo>
                    <a:pt x="24" y="47"/>
                    <a:pt x="25" y="47"/>
                    <a:pt x="27" y="47"/>
                  </a:cubicBezTo>
                  <a:cubicBezTo>
                    <a:pt x="28" y="48"/>
                    <a:pt x="31" y="48"/>
                    <a:pt x="33" y="48"/>
                  </a:cubicBezTo>
                  <a:cubicBezTo>
                    <a:pt x="37" y="49"/>
                    <a:pt x="38" y="49"/>
                    <a:pt x="39" y="49"/>
                  </a:cubicBezTo>
                  <a:cubicBezTo>
                    <a:pt x="39" y="49"/>
                    <a:pt x="39" y="49"/>
                    <a:pt x="39" y="49"/>
                  </a:cubicBezTo>
                  <a:cubicBezTo>
                    <a:pt x="39" y="49"/>
                    <a:pt x="40" y="49"/>
                    <a:pt x="40" y="49"/>
                  </a:cubicBezTo>
                  <a:cubicBezTo>
                    <a:pt x="40" y="50"/>
                    <a:pt x="40" y="50"/>
                    <a:pt x="41" y="50"/>
                  </a:cubicBezTo>
                  <a:cubicBezTo>
                    <a:pt x="41" y="49"/>
                    <a:pt x="41" y="49"/>
                    <a:pt x="41" y="50"/>
                  </a:cubicBezTo>
                  <a:cubicBezTo>
                    <a:pt x="41" y="50"/>
                    <a:pt x="42" y="50"/>
                    <a:pt x="42" y="50"/>
                  </a:cubicBezTo>
                  <a:cubicBezTo>
                    <a:pt x="42" y="50"/>
                    <a:pt x="42" y="50"/>
                    <a:pt x="43" y="50"/>
                  </a:cubicBezTo>
                  <a:cubicBezTo>
                    <a:pt x="43" y="50"/>
                    <a:pt x="43" y="50"/>
                    <a:pt x="43" y="5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1" name="Freeform 438"/>
            <p:cNvSpPr>
              <a:spLocks/>
            </p:cNvSpPr>
            <p:nvPr/>
          </p:nvSpPr>
          <p:spPr bwMode="auto">
            <a:xfrm>
              <a:off x="2631" y="4013"/>
              <a:ext cx="22" cy="28"/>
            </a:xfrm>
            <a:custGeom>
              <a:avLst/>
              <a:gdLst>
                <a:gd name="T0" fmla="*/ 13 w 17"/>
                <a:gd name="T1" fmla="*/ 10 h 22"/>
                <a:gd name="T2" fmla="*/ 7 w 17"/>
                <a:gd name="T3" fmla="*/ 6 h 22"/>
                <a:gd name="T4" fmla="*/ 6 w 17"/>
                <a:gd name="T5" fmla="*/ 3 h 22"/>
                <a:gd name="T6" fmla="*/ 11 w 17"/>
                <a:gd name="T7" fmla="*/ 3 h 22"/>
                <a:gd name="T8" fmla="*/ 11 w 17"/>
                <a:gd name="T9" fmla="*/ 1 h 22"/>
                <a:gd name="T10" fmla="*/ 4 w 17"/>
                <a:gd name="T11" fmla="*/ 2 h 22"/>
                <a:gd name="T12" fmla="*/ 4 w 17"/>
                <a:gd name="T13" fmla="*/ 8 h 22"/>
                <a:gd name="T14" fmla="*/ 10 w 17"/>
                <a:gd name="T15" fmla="*/ 11 h 22"/>
                <a:gd name="T16" fmla="*/ 9 w 17"/>
                <a:gd name="T17" fmla="*/ 14 h 22"/>
                <a:gd name="T18" fmla="*/ 6 w 17"/>
                <a:gd name="T19" fmla="*/ 15 h 22"/>
                <a:gd name="T20" fmla="*/ 3 w 17"/>
                <a:gd name="T21" fmla="*/ 14 h 22"/>
                <a:gd name="T22" fmla="*/ 1 w 17"/>
                <a:gd name="T23" fmla="*/ 16 h 22"/>
                <a:gd name="T24" fmla="*/ 13 w 17"/>
                <a:gd name="T25" fmla="*/ 1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7" h="22">
                  <a:moveTo>
                    <a:pt x="13" y="10"/>
                  </a:moveTo>
                  <a:cubicBezTo>
                    <a:pt x="12" y="8"/>
                    <a:pt x="9" y="7"/>
                    <a:pt x="7" y="6"/>
                  </a:cubicBezTo>
                  <a:cubicBezTo>
                    <a:pt x="5" y="5"/>
                    <a:pt x="4" y="4"/>
                    <a:pt x="6" y="3"/>
                  </a:cubicBezTo>
                  <a:cubicBezTo>
                    <a:pt x="7" y="2"/>
                    <a:pt x="9" y="3"/>
                    <a:pt x="11" y="3"/>
                  </a:cubicBezTo>
                  <a:cubicBezTo>
                    <a:pt x="12" y="3"/>
                    <a:pt x="12" y="2"/>
                    <a:pt x="11" y="1"/>
                  </a:cubicBezTo>
                  <a:cubicBezTo>
                    <a:pt x="9" y="1"/>
                    <a:pt x="6" y="0"/>
                    <a:pt x="4" y="2"/>
                  </a:cubicBezTo>
                  <a:cubicBezTo>
                    <a:pt x="2" y="3"/>
                    <a:pt x="2" y="6"/>
                    <a:pt x="4" y="8"/>
                  </a:cubicBezTo>
                  <a:cubicBezTo>
                    <a:pt x="6" y="9"/>
                    <a:pt x="8" y="10"/>
                    <a:pt x="10" y="11"/>
                  </a:cubicBezTo>
                  <a:cubicBezTo>
                    <a:pt x="11" y="13"/>
                    <a:pt x="10" y="14"/>
                    <a:pt x="9" y="14"/>
                  </a:cubicBezTo>
                  <a:cubicBezTo>
                    <a:pt x="8" y="15"/>
                    <a:pt x="7" y="15"/>
                    <a:pt x="6" y="15"/>
                  </a:cubicBezTo>
                  <a:cubicBezTo>
                    <a:pt x="5" y="15"/>
                    <a:pt x="4" y="14"/>
                    <a:pt x="3" y="14"/>
                  </a:cubicBezTo>
                  <a:cubicBezTo>
                    <a:pt x="2" y="13"/>
                    <a:pt x="0" y="14"/>
                    <a:pt x="1" y="16"/>
                  </a:cubicBezTo>
                  <a:cubicBezTo>
                    <a:pt x="4" y="22"/>
                    <a:pt x="17" y="17"/>
                    <a:pt x="13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2" name="Freeform 439"/>
            <p:cNvSpPr>
              <a:spLocks/>
            </p:cNvSpPr>
            <p:nvPr/>
          </p:nvSpPr>
          <p:spPr bwMode="auto">
            <a:xfrm>
              <a:off x="2654" y="4026"/>
              <a:ext cx="13" cy="6"/>
            </a:xfrm>
            <a:custGeom>
              <a:avLst/>
              <a:gdLst>
                <a:gd name="T0" fmla="*/ 8 w 10"/>
                <a:gd name="T1" fmla="*/ 0 h 5"/>
                <a:gd name="T2" fmla="*/ 2 w 10"/>
                <a:gd name="T3" fmla="*/ 1 h 5"/>
                <a:gd name="T4" fmla="*/ 1 w 10"/>
                <a:gd name="T5" fmla="*/ 4 h 5"/>
                <a:gd name="T6" fmla="*/ 1 w 10"/>
                <a:gd name="T7" fmla="*/ 4 h 5"/>
                <a:gd name="T8" fmla="*/ 7 w 10"/>
                <a:gd name="T9" fmla="*/ 4 h 5"/>
                <a:gd name="T10" fmla="*/ 8 w 10"/>
                <a:gd name="T1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5">
                  <a:moveTo>
                    <a:pt x="8" y="0"/>
                  </a:moveTo>
                  <a:cubicBezTo>
                    <a:pt x="6" y="0"/>
                    <a:pt x="4" y="1"/>
                    <a:pt x="2" y="1"/>
                  </a:cubicBezTo>
                  <a:cubicBezTo>
                    <a:pt x="0" y="1"/>
                    <a:pt x="0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3" y="5"/>
                    <a:pt x="6" y="4"/>
                    <a:pt x="7" y="4"/>
                  </a:cubicBezTo>
                  <a:cubicBezTo>
                    <a:pt x="9" y="4"/>
                    <a:pt x="10" y="1"/>
                    <a:pt x="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3" name="Freeform 440"/>
            <p:cNvSpPr>
              <a:spLocks/>
            </p:cNvSpPr>
            <p:nvPr/>
          </p:nvSpPr>
          <p:spPr bwMode="auto">
            <a:xfrm>
              <a:off x="2655" y="4019"/>
              <a:ext cx="12" cy="8"/>
            </a:xfrm>
            <a:custGeom>
              <a:avLst/>
              <a:gdLst>
                <a:gd name="T0" fmla="*/ 8 w 9"/>
                <a:gd name="T1" fmla="*/ 1 h 6"/>
                <a:gd name="T2" fmla="*/ 7 w 9"/>
                <a:gd name="T3" fmla="*/ 1 h 6"/>
                <a:gd name="T4" fmla="*/ 0 w 9"/>
                <a:gd name="T5" fmla="*/ 4 h 6"/>
                <a:gd name="T6" fmla="*/ 1 w 9"/>
                <a:gd name="T7" fmla="*/ 6 h 6"/>
                <a:gd name="T8" fmla="*/ 1 w 9"/>
                <a:gd name="T9" fmla="*/ 6 h 6"/>
                <a:gd name="T10" fmla="*/ 3 w 9"/>
                <a:gd name="T11" fmla="*/ 5 h 6"/>
                <a:gd name="T12" fmla="*/ 7 w 9"/>
                <a:gd name="T13" fmla="*/ 4 h 6"/>
                <a:gd name="T14" fmla="*/ 8 w 9"/>
                <a:gd name="T15" fmla="*/ 3 h 6"/>
                <a:gd name="T16" fmla="*/ 8 w 9"/>
                <a:gd name="T17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" h="6">
                  <a:moveTo>
                    <a:pt x="8" y="1"/>
                  </a:moveTo>
                  <a:cubicBezTo>
                    <a:pt x="8" y="1"/>
                    <a:pt x="7" y="1"/>
                    <a:pt x="7" y="1"/>
                  </a:cubicBezTo>
                  <a:cubicBezTo>
                    <a:pt x="5" y="0"/>
                    <a:pt x="0" y="1"/>
                    <a:pt x="0" y="4"/>
                  </a:cubicBezTo>
                  <a:cubicBezTo>
                    <a:pt x="0" y="4"/>
                    <a:pt x="0" y="5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6"/>
                    <a:pt x="3" y="6"/>
                    <a:pt x="3" y="5"/>
                  </a:cubicBezTo>
                  <a:cubicBezTo>
                    <a:pt x="4" y="4"/>
                    <a:pt x="6" y="4"/>
                    <a:pt x="7" y="4"/>
                  </a:cubicBezTo>
                  <a:cubicBezTo>
                    <a:pt x="7" y="4"/>
                    <a:pt x="7" y="4"/>
                    <a:pt x="8" y="3"/>
                  </a:cubicBezTo>
                  <a:cubicBezTo>
                    <a:pt x="9" y="3"/>
                    <a:pt x="9" y="2"/>
                    <a:pt x="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4" name="Freeform 441"/>
            <p:cNvSpPr>
              <a:spLocks noEditPoints="1"/>
            </p:cNvSpPr>
            <p:nvPr/>
          </p:nvSpPr>
          <p:spPr bwMode="auto">
            <a:xfrm>
              <a:off x="2674" y="4012"/>
              <a:ext cx="24" cy="19"/>
            </a:xfrm>
            <a:custGeom>
              <a:avLst/>
              <a:gdLst>
                <a:gd name="T0" fmla="*/ 19 w 19"/>
                <a:gd name="T1" fmla="*/ 12 h 15"/>
                <a:gd name="T2" fmla="*/ 17 w 19"/>
                <a:gd name="T3" fmla="*/ 11 h 15"/>
                <a:gd name="T4" fmla="*/ 14 w 19"/>
                <a:gd name="T5" fmla="*/ 10 h 15"/>
                <a:gd name="T6" fmla="*/ 14 w 19"/>
                <a:gd name="T7" fmla="*/ 6 h 15"/>
                <a:gd name="T8" fmla="*/ 14 w 19"/>
                <a:gd name="T9" fmla="*/ 5 h 15"/>
                <a:gd name="T10" fmla="*/ 15 w 19"/>
                <a:gd name="T11" fmla="*/ 5 h 15"/>
                <a:gd name="T12" fmla="*/ 14 w 19"/>
                <a:gd name="T13" fmla="*/ 2 h 15"/>
                <a:gd name="T14" fmla="*/ 10 w 19"/>
                <a:gd name="T15" fmla="*/ 0 h 15"/>
                <a:gd name="T16" fmla="*/ 1 w 19"/>
                <a:gd name="T17" fmla="*/ 6 h 15"/>
                <a:gd name="T18" fmla="*/ 6 w 19"/>
                <a:gd name="T19" fmla="*/ 13 h 15"/>
                <a:gd name="T20" fmla="*/ 11 w 19"/>
                <a:gd name="T21" fmla="*/ 11 h 15"/>
                <a:gd name="T22" fmla="*/ 12 w 19"/>
                <a:gd name="T23" fmla="*/ 12 h 15"/>
                <a:gd name="T24" fmla="*/ 15 w 19"/>
                <a:gd name="T25" fmla="*/ 14 h 15"/>
                <a:gd name="T26" fmla="*/ 19 w 19"/>
                <a:gd name="T27" fmla="*/ 14 h 15"/>
                <a:gd name="T28" fmla="*/ 19 w 19"/>
                <a:gd name="T29" fmla="*/ 12 h 15"/>
                <a:gd name="T30" fmla="*/ 8 w 19"/>
                <a:gd name="T31" fmla="*/ 10 h 15"/>
                <a:gd name="T32" fmla="*/ 4 w 19"/>
                <a:gd name="T33" fmla="*/ 7 h 15"/>
                <a:gd name="T34" fmla="*/ 7 w 19"/>
                <a:gd name="T35" fmla="*/ 3 h 15"/>
                <a:gd name="T36" fmla="*/ 11 w 19"/>
                <a:gd name="T37" fmla="*/ 3 h 15"/>
                <a:gd name="T38" fmla="*/ 12 w 19"/>
                <a:gd name="T39" fmla="*/ 4 h 15"/>
                <a:gd name="T40" fmla="*/ 11 w 19"/>
                <a:gd name="T41" fmla="*/ 5 h 15"/>
                <a:gd name="T42" fmla="*/ 8 w 19"/>
                <a:gd name="T43" fmla="*/ 1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9" h="15">
                  <a:moveTo>
                    <a:pt x="19" y="12"/>
                  </a:moveTo>
                  <a:cubicBezTo>
                    <a:pt x="18" y="11"/>
                    <a:pt x="18" y="11"/>
                    <a:pt x="17" y="11"/>
                  </a:cubicBezTo>
                  <a:cubicBezTo>
                    <a:pt x="16" y="11"/>
                    <a:pt x="15" y="11"/>
                    <a:pt x="14" y="10"/>
                  </a:cubicBezTo>
                  <a:cubicBezTo>
                    <a:pt x="13" y="10"/>
                    <a:pt x="14" y="7"/>
                    <a:pt x="14" y="6"/>
                  </a:cubicBezTo>
                  <a:cubicBezTo>
                    <a:pt x="14" y="6"/>
                    <a:pt x="14" y="6"/>
                    <a:pt x="14" y="5"/>
                  </a:cubicBezTo>
                  <a:cubicBezTo>
                    <a:pt x="14" y="5"/>
                    <a:pt x="14" y="5"/>
                    <a:pt x="15" y="5"/>
                  </a:cubicBezTo>
                  <a:cubicBezTo>
                    <a:pt x="15" y="4"/>
                    <a:pt x="14" y="3"/>
                    <a:pt x="14" y="2"/>
                  </a:cubicBezTo>
                  <a:cubicBezTo>
                    <a:pt x="14" y="1"/>
                    <a:pt x="11" y="0"/>
                    <a:pt x="10" y="0"/>
                  </a:cubicBezTo>
                  <a:cubicBezTo>
                    <a:pt x="6" y="0"/>
                    <a:pt x="2" y="2"/>
                    <a:pt x="1" y="6"/>
                  </a:cubicBezTo>
                  <a:cubicBezTo>
                    <a:pt x="0" y="9"/>
                    <a:pt x="2" y="13"/>
                    <a:pt x="6" y="13"/>
                  </a:cubicBezTo>
                  <a:cubicBezTo>
                    <a:pt x="8" y="14"/>
                    <a:pt x="10" y="13"/>
                    <a:pt x="11" y="11"/>
                  </a:cubicBezTo>
                  <a:cubicBezTo>
                    <a:pt x="12" y="11"/>
                    <a:pt x="12" y="12"/>
                    <a:pt x="12" y="12"/>
                  </a:cubicBezTo>
                  <a:cubicBezTo>
                    <a:pt x="13" y="13"/>
                    <a:pt x="14" y="14"/>
                    <a:pt x="15" y="14"/>
                  </a:cubicBezTo>
                  <a:cubicBezTo>
                    <a:pt x="16" y="15"/>
                    <a:pt x="17" y="14"/>
                    <a:pt x="19" y="14"/>
                  </a:cubicBezTo>
                  <a:cubicBezTo>
                    <a:pt x="19" y="13"/>
                    <a:pt x="19" y="12"/>
                    <a:pt x="19" y="12"/>
                  </a:cubicBezTo>
                  <a:close/>
                  <a:moveTo>
                    <a:pt x="8" y="10"/>
                  </a:moveTo>
                  <a:cubicBezTo>
                    <a:pt x="5" y="11"/>
                    <a:pt x="4" y="9"/>
                    <a:pt x="4" y="7"/>
                  </a:cubicBezTo>
                  <a:cubicBezTo>
                    <a:pt x="4" y="5"/>
                    <a:pt x="5" y="4"/>
                    <a:pt x="7" y="3"/>
                  </a:cubicBezTo>
                  <a:cubicBezTo>
                    <a:pt x="8" y="3"/>
                    <a:pt x="10" y="3"/>
                    <a:pt x="11" y="3"/>
                  </a:cubicBezTo>
                  <a:cubicBezTo>
                    <a:pt x="11" y="3"/>
                    <a:pt x="12" y="4"/>
                    <a:pt x="12" y="4"/>
                  </a:cubicBezTo>
                  <a:cubicBezTo>
                    <a:pt x="12" y="4"/>
                    <a:pt x="11" y="5"/>
                    <a:pt x="11" y="5"/>
                  </a:cubicBezTo>
                  <a:cubicBezTo>
                    <a:pt x="11" y="7"/>
                    <a:pt x="10" y="9"/>
                    <a:pt x="8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5" name="Freeform 442"/>
            <p:cNvSpPr>
              <a:spLocks/>
            </p:cNvSpPr>
            <p:nvPr/>
          </p:nvSpPr>
          <p:spPr bwMode="auto">
            <a:xfrm>
              <a:off x="2703" y="4003"/>
              <a:ext cx="19" cy="24"/>
            </a:xfrm>
            <a:custGeom>
              <a:avLst/>
              <a:gdLst>
                <a:gd name="T0" fmla="*/ 13 w 15"/>
                <a:gd name="T1" fmla="*/ 15 h 19"/>
                <a:gd name="T2" fmla="*/ 10 w 15"/>
                <a:gd name="T3" fmla="*/ 11 h 19"/>
                <a:gd name="T4" fmla="*/ 10 w 15"/>
                <a:gd name="T5" fmla="*/ 10 h 19"/>
                <a:gd name="T6" fmla="*/ 14 w 15"/>
                <a:gd name="T7" fmla="*/ 2 h 19"/>
                <a:gd name="T8" fmla="*/ 12 w 15"/>
                <a:gd name="T9" fmla="*/ 1 h 19"/>
                <a:gd name="T10" fmla="*/ 8 w 15"/>
                <a:gd name="T11" fmla="*/ 7 h 19"/>
                <a:gd name="T12" fmla="*/ 6 w 15"/>
                <a:gd name="T13" fmla="*/ 6 h 19"/>
                <a:gd name="T14" fmla="*/ 4 w 15"/>
                <a:gd name="T15" fmla="*/ 4 h 19"/>
                <a:gd name="T16" fmla="*/ 3 w 15"/>
                <a:gd name="T17" fmla="*/ 4 h 19"/>
                <a:gd name="T18" fmla="*/ 2 w 15"/>
                <a:gd name="T19" fmla="*/ 4 h 19"/>
                <a:gd name="T20" fmla="*/ 0 w 15"/>
                <a:gd name="T21" fmla="*/ 4 h 19"/>
                <a:gd name="T22" fmla="*/ 2 w 15"/>
                <a:gd name="T23" fmla="*/ 7 h 19"/>
                <a:gd name="T24" fmla="*/ 5 w 15"/>
                <a:gd name="T25" fmla="*/ 10 h 19"/>
                <a:gd name="T26" fmla="*/ 1 w 15"/>
                <a:gd name="T27" fmla="*/ 16 h 19"/>
                <a:gd name="T28" fmla="*/ 3 w 15"/>
                <a:gd name="T29" fmla="*/ 17 h 19"/>
                <a:gd name="T30" fmla="*/ 7 w 15"/>
                <a:gd name="T31" fmla="*/ 14 h 19"/>
                <a:gd name="T32" fmla="*/ 13 w 15"/>
                <a:gd name="T33" fmla="*/ 18 h 19"/>
                <a:gd name="T34" fmla="*/ 13 w 15"/>
                <a:gd name="T35" fmla="*/ 15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" h="19">
                  <a:moveTo>
                    <a:pt x="13" y="15"/>
                  </a:moveTo>
                  <a:cubicBezTo>
                    <a:pt x="12" y="14"/>
                    <a:pt x="11" y="12"/>
                    <a:pt x="10" y="11"/>
                  </a:cubicBezTo>
                  <a:cubicBezTo>
                    <a:pt x="10" y="11"/>
                    <a:pt x="10" y="10"/>
                    <a:pt x="10" y="10"/>
                  </a:cubicBezTo>
                  <a:cubicBezTo>
                    <a:pt x="12" y="8"/>
                    <a:pt x="13" y="5"/>
                    <a:pt x="14" y="2"/>
                  </a:cubicBezTo>
                  <a:cubicBezTo>
                    <a:pt x="15" y="1"/>
                    <a:pt x="12" y="0"/>
                    <a:pt x="12" y="1"/>
                  </a:cubicBezTo>
                  <a:cubicBezTo>
                    <a:pt x="10" y="4"/>
                    <a:pt x="9" y="6"/>
                    <a:pt x="8" y="7"/>
                  </a:cubicBezTo>
                  <a:cubicBezTo>
                    <a:pt x="7" y="7"/>
                    <a:pt x="7" y="7"/>
                    <a:pt x="6" y="6"/>
                  </a:cubicBezTo>
                  <a:cubicBezTo>
                    <a:pt x="6" y="6"/>
                    <a:pt x="5" y="5"/>
                    <a:pt x="4" y="4"/>
                  </a:cubicBezTo>
                  <a:cubicBezTo>
                    <a:pt x="4" y="4"/>
                    <a:pt x="3" y="4"/>
                    <a:pt x="3" y="4"/>
                  </a:cubicBezTo>
                  <a:cubicBezTo>
                    <a:pt x="3" y="4"/>
                    <a:pt x="2" y="4"/>
                    <a:pt x="2" y="4"/>
                  </a:cubicBezTo>
                  <a:cubicBezTo>
                    <a:pt x="2" y="3"/>
                    <a:pt x="0" y="3"/>
                    <a:pt x="0" y="4"/>
                  </a:cubicBezTo>
                  <a:cubicBezTo>
                    <a:pt x="0" y="6"/>
                    <a:pt x="1" y="6"/>
                    <a:pt x="2" y="7"/>
                  </a:cubicBezTo>
                  <a:cubicBezTo>
                    <a:pt x="3" y="8"/>
                    <a:pt x="5" y="9"/>
                    <a:pt x="5" y="10"/>
                  </a:cubicBezTo>
                  <a:cubicBezTo>
                    <a:pt x="4" y="12"/>
                    <a:pt x="2" y="14"/>
                    <a:pt x="1" y="16"/>
                  </a:cubicBezTo>
                  <a:cubicBezTo>
                    <a:pt x="1" y="17"/>
                    <a:pt x="2" y="18"/>
                    <a:pt x="3" y="17"/>
                  </a:cubicBezTo>
                  <a:cubicBezTo>
                    <a:pt x="4" y="17"/>
                    <a:pt x="6" y="15"/>
                    <a:pt x="7" y="14"/>
                  </a:cubicBezTo>
                  <a:cubicBezTo>
                    <a:pt x="9" y="16"/>
                    <a:pt x="11" y="19"/>
                    <a:pt x="13" y="18"/>
                  </a:cubicBezTo>
                  <a:cubicBezTo>
                    <a:pt x="14" y="17"/>
                    <a:pt x="14" y="16"/>
                    <a:pt x="13" y="1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6" name="Freeform 443"/>
            <p:cNvSpPr>
              <a:spLocks/>
            </p:cNvSpPr>
            <p:nvPr/>
          </p:nvSpPr>
          <p:spPr bwMode="auto">
            <a:xfrm>
              <a:off x="2731" y="3994"/>
              <a:ext cx="33" cy="28"/>
            </a:xfrm>
            <a:custGeom>
              <a:avLst/>
              <a:gdLst>
                <a:gd name="T0" fmla="*/ 25 w 26"/>
                <a:gd name="T1" fmla="*/ 0 h 22"/>
                <a:gd name="T2" fmla="*/ 18 w 26"/>
                <a:gd name="T3" fmla="*/ 1 h 22"/>
                <a:gd name="T4" fmla="*/ 12 w 26"/>
                <a:gd name="T5" fmla="*/ 4 h 22"/>
                <a:gd name="T6" fmla="*/ 14 w 26"/>
                <a:gd name="T7" fmla="*/ 10 h 22"/>
                <a:gd name="T8" fmla="*/ 14 w 26"/>
                <a:gd name="T9" fmla="*/ 13 h 22"/>
                <a:gd name="T10" fmla="*/ 11 w 26"/>
                <a:gd name="T11" fmla="*/ 13 h 22"/>
                <a:gd name="T12" fmla="*/ 9 w 26"/>
                <a:gd name="T13" fmla="*/ 10 h 22"/>
                <a:gd name="T14" fmla="*/ 8 w 26"/>
                <a:gd name="T15" fmla="*/ 7 h 22"/>
                <a:gd name="T16" fmla="*/ 4 w 26"/>
                <a:gd name="T17" fmla="*/ 5 h 22"/>
                <a:gd name="T18" fmla="*/ 1 w 26"/>
                <a:gd name="T19" fmla="*/ 12 h 22"/>
                <a:gd name="T20" fmla="*/ 2 w 26"/>
                <a:gd name="T21" fmla="*/ 21 h 22"/>
                <a:gd name="T22" fmla="*/ 4 w 26"/>
                <a:gd name="T23" fmla="*/ 20 h 22"/>
                <a:gd name="T24" fmla="*/ 4 w 26"/>
                <a:gd name="T25" fmla="*/ 13 h 22"/>
                <a:gd name="T26" fmla="*/ 5 w 26"/>
                <a:gd name="T27" fmla="*/ 9 h 22"/>
                <a:gd name="T28" fmla="*/ 5 w 26"/>
                <a:gd name="T29" fmla="*/ 11 h 22"/>
                <a:gd name="T30" fmla="*/ 9 w 26"/>
                <a:gd name="T31" fmla="*/ 15 h 22"/>
                <a:gd name="T32" fmla="*/ 17 w 26"/>
                <a:gd name="T33" fmla="*/ 14 h 22"/>
                <a:gd name="T34" fmla="*/ 17 w 26"/>
                <a:gd name="T35" fmla="*/ 10 h 22"/>
                <a:gd name="T36" fmla="*/ 16 w 26"/>
                <a:gd name="T37" fmla="*/ 7 h 22"/>
                <a:gd name="T38" fmla="*/ 15 w 26"/>
                <a:gd name="T39" fmla="*/ 6 h 22"/>
                <a:gd name="T40" fmla="*/ 19 w 26"/>
                <a:gd name="T41" fmla="*/ 5 h 22"/>
                <a:gd name="T42" fmla="*/ 25 w 26"/>
                <a:gd name="T43" fmla="*/ 2 h 22"/>
                <a:gd name="T44" fmla="*/ 25 w 26"/>
                <a:gd name="T45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6" h="22">
                  <a:moveTo>
                    <a:pt x="25" y="0"/>
                  </a:moveTo>
                  <a:cubicBezTo>
                    <a:pt x="23" y="0"/>
                    <a:pt x="20" y="1"/>
                    <a:pt x="18" y="1"/>
                  </a:cubicBezTo>
                  <a:cubicBezTo>
                    <a:pt x="16" y="2"/>
                    <a:pt x="13" y="2"/>
                    <a:pt x="12" y="4"/>
                  </a:cubicBezTo>
                  <a:cubicBezTo>
                    <a:pt x="11" y="7"/>
                    <a:pt x="13" y="8"/>
                    <a:pt x="14" y="10"/>
                  </a:cubicBezTo>
                  <a:cubicBezTo>
                    <a:pt x="14" y="11"/>
                    <a:pt x="14" y="12"/>
                    <a:pt x="14" y="13"/>
                  </a:cubicBezTo>
                  <a:cubicBezTo>
                    <a:pt x="14" y="14"/>
                    <a:pt x="11" y="13"/>
                    <a:pt x="11" y="13"/>
                  </a:cubicBezTo>
                  <a:cubicBezTo>
                    <a:pt x="10" y="12"/>
                    <a:pt x="9" y="11"/>
                    <a:pt x="9" y="10"/>
                  </a:cubicBezTo>
                  <a:cubicBezTo>
                    <a:pt x="8" y="9"/>
                    <a:pt x="8" y="8"/>
                    <a:pt x="8" y="7"/>
                  </a:cubicBezTo>
                  <a:cubicBezTo>
                    <a:pt x="7" y="5"/>
                    <a:pt x="5" y="3"/>
                    <a:pt x="4" y="5"/>
                  </a:cubicBezTo>
                  <a:cubicBezTo>
                    <a:pt x="2" y="7"/>
                    <a:pt x="2" y="10"/>
                    <a:pt x="1" y="12"/>
                  </a:cubicBezTo>
                  <a:cubicBezTo>
                    <a:pt x="1" y="15"/>
                    <a:pt x="0" y="18"/>
                    <a:pt x="2" y="21"/>
                  </a:cubicBezTo>
                  <a:cubicBezTo>
                    <a:pt x="3" y="22"/>
                    <a:pt x="4" y="21"/>
                    <a:pt x="4" y="20"/>
                  </a:cubicBezTo>
                  <a:cubicBezTo>
                    <a:pt x="3" y="18"/>
                    <a:pt x="4" y="15"/>
                    <a:pt x="4" y="13"/>
                  </a:cubicBezTo>
                  <a:cubicBezTo>
                    <a:pt x="4" y="11"/>
                    <a:pt x="4" y="10"/>
                    <a:pt x="5" y="9"/>
                  </a:cubicBezTo>
                  <a:cubicBezTo>
                    <a:pt x="5" y="9"/>
                    <a:pt x="5" y="10"/>
                    <a:pt x="5" y="11"/>
                  </a:cubicBezTo>
                  <a:cubicBezTo>
                    <a:pt x="6" y="12"/>
                    <a:pt x="7" y="14"/>
                    <a:pt x="9" y="15"/>
                  </a:cubicBezTo>
                  <a:cubicBezTo>
                    <a:pt x="11" y="17"/>
                    <a:pt x="15" y="18"/>
                    <a:pt x="17" y="14"/>
                  </a:cubicBezTo>
                  <a:cubicBezTo>
                    <a:pt x="18" y="13"/>
                    <a:pt x="17" y="11"/>
                    <a:pt x="17" y="10"/>
                  </a:cubicBezTo>
                  <a:cubicBezTo>
                    <a:pt x="17" y="9"/>
                    <a:pt x="16" y="8"/>
                    <a:pt x="16" y="7"/>
                  </a:cubicBezTo>
                  <a:cubicBezTo>
                    <a:pt x="16" y="7"/>
                    <a:pt x="15" y="6"/>
                    <a:pt x="15" y="6"/>
                  </a:cubicBezTo>
                  <a:cubicBezTo>
                    <a:pt x="16" y="5"/>
                    <a:pt x="18" y="5"/>
                    <a:pt x="19" y="5"/>
                  </a:cubicBezTo>
                  <a:cubicBezTo>
                    <a:pt x="21" y="4"/>
                    <a:pt x="23" y="4"/>
                    <a:pt x="25" y="2"/>
                  </a:cubicBezTo>
                  <a:cubicBezTo>
                    <a:pt x="26" y="2"/>
                    <a:pt x="26" y="1"/>
                    <a:pt x="2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7" name="Freeform 444"/>
            <p:cNvSpPr>
              <a:spLocks noEditPoints="1"/>
            </p:cNvSpPr>
            <p:nvPr/>
          </p:nvSpPr>
          <p:spPr bwMode="auto">
            <a:xfrm>
              <a:off x="2759" y="3997"/>
              <a:ext cx="20" cy="18"/>
            </a:xfrm>
            <a:custGeom>
              <a:avLst/>
              <a:gdLst>
                <a:gd name="T0" fmla="*/ 15 w 16"/>
                <a:gd name="T1" fmla="*/ 12 h 15"/>
                <a:gd name="T2" fmla="*/ 12 w 16"/>
                <a:gd name="T3" fmla="*/ 10 h 15"/>
                <a:gd name="T4" fmla="*/ 11 w 16"/>
                <a:gd name="T5" fmla="*/ 7 h 15"/>
                <a:gd name="T6" fmla="*/ 9 w 16"/>
                <a:gd name="T7" fmla="*/ 6 h 15"/>
                <a:gd name="T8" fmla="*/ 9 w 16"/>
                <a:gd name="T9" fmla="*/ 4 h 15"/>
                <a:gd name="T10" fmla="*/ 1 w 16"/>
                <a:gd name="T11" fmla="*/ 12 h 15"/>
                <a:gd name="T12" fmla="*/ 7 w 16"/>
                <a:gd name="T13" fmla="*/ 14 h 15"/>
                <a:gd name="T14" fmla="*/ 9 w 16"/>
                <a:gd name="T15" fmla="*/ 12 h 15"/>
                <a:gd name="T16" fmla="*/ 9 w 16"/>
                <a:gd name="T17" fmla="*/ 12 h 15"/>
                <a:gd name="T18" fmla="*/ 15 w 16"/>
                <a:gd name="T19" fmla="*/ 13 h 15"/>
                <a:gd name="T20" fmla="*/ 15 w 16"/>
                <a:gd name="T21" fmla="*/ 12 h 15"/>
                <a:gd name="T22" fmla="*/ 4 w 16"/>
                <a:gd name="T23" fmla="*/ 11 h 15"/>
                <a:gd name="T24" fmla="*/ 7 w 16"/>
                <a:gd name="T25" fmla="*/ 6 h 15"/>
                <a:gd name="T26" fmla="*/ 6 w 16"/>
                <a:gd name="T27" fmla="*/ 8 h 15"/>
                <a:gd name="T28" fmla="*/ 7 w 16"/>
                <a:gd name="T29" fmla="*/ 9 h 15"/>
                <a:gd name="T30" fmla="*/ 7 w 16"/>
                <a:gd name="T31" fmla="*/ 10 h 15"/>
                <a:gd name="T32" fmla="*/ 4 w 16"/>
                <a:gd name="T33" fmla="*/ 1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6" h="15">
                  <a:moveTo>
                    <a:pt x="15" y="12"/>
                  </a:moveTo>
                  <a:cubicBezTo>
                    <a:pt x="14" y="11"/>
                    <a:pt x="13" y="11"/>
                    <a:pt x="12" y="10"/>
                  </a:cubicBezTo>
                  <a:cubicBezTo>
                    <a:pt x="11" y="9"/>
                    <a:pt x="11" y="9"/>
                    <a:pt x="11" y="7"/>
                  </a:cubicBezTo>
                  <a:cubicBezTo>
                    <a:pt x="10" y="6"/>
                    <a:pt x="10" y="6"/>
                    <a:pt x="9" y="6"/>
                  </a:cubicBezTo>
                  <a:cubicBezTo>
                    <a:pt x="9" y="5"/>
                    <a:pt x="9" y="5"/>
                    <a:pt x="9" y="4"/>
                  </a:cubicBezTo>
                  <a:cubicBezTo>
                    <a:pt x="5" y="0"/>
                    <a:pt x="0" y="8"/>
                    <a:pt x="1" y="12"/>
                  </a:cubicBezTo>
                  <a:cubicBezTo>
                    <a:pt x="2" y="14"/>
                    <a:pt x="5" y="15"/>
                    <a:pt x="7" y="14"/>
                  </a:cubicBezTo>
                  <a:cubicBezTo>
                    <a:pt x="8" y="14"/>
                    <a:pt x="9" y="13"/>
                    <a:pt x="9" y="12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10" y="13"/>
                    <a:pt x="13" y="14"/>
                    <a:pt x="15" y="13"/>
                  </a:cubicBezTo>
                  <a:cubicBezTo>
                    <a:pt x="15" y="13"/>
                    <a:pt x="16" y="12"/>
                    <a:pt x="15" y="12"/>
                  </a:cubicBezTo>
                  <a:close/>
                  <a:moveTo>
                    <a:pt x="4" y="11"/>
                  </a:moveTo>
                  <a:cubicBezTo>
                    <a:pt x="4" y="9"/>
                    <a:pt x="5" y="6"/>
                    <a:pt x="7" y="6"/>
                  </a:cubicBezTo>
                  <a:cubicBezTo>
                    <a:pt x="6" y="7"/>
                    <a:pt x="6" y="7"/>
                    <a:pt x="6" y="8"/>
                  </a:cubicBezTo>
                  <a:cubicBezTo>
                    <a:pt x="6" y="8"/>
                    <a:pt x="6" y="9"/>
                    <a:pt x="7" y="9"/>
                  </a:cubicBezTo>
                  <a:cubicBezTo>
                    <a:pt x="7" y="9"/>
                    <a:pt x="7" y="10"/>
                    <a:pt x="7" y="10"/>
                  </a:cubicBezTo>
                  <a:cubicBezTo>
                    <a:pt x="6" y="10"/>
                    <a:pt x="4" y="12"/>
                    <a:pt x="4" y="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8" name="Freeform 445"/>
            <p:cNvSpPr>
              <a:spLocks/>
            </p:cNvSpPr>
            <p:nvPr/>
          </p:nvSpPr>
          <p:spPr bwMode="auto">
            <a:xfrm>
              <a:off x="2770" y="3979"/>
              <a:ext cx="35" cy="60"/>
            </a:xfrm>
            <a:custGeom>
              <a:avLst/>
              <a:gdLst>
                <a:gd name="T0" fmla="*/ 26 w 28"/>
                <a:gd name="T1" fmla="*/ 1 h 48"/>
                <a:gd name="T2" fmla="*/ 19 w 28"/>
                <a:gd name="T3" fmla="*/ 11 h 48"/>
                <a:gd name="T4" fmla="*/ 12 w 28"/>
                <a:gd name="T5" fmla="*/ 21 h 48"/>
                <a:gd name="T6" fmla="*/ 0 w 28"/>
                <a:gd name="T7" fmla="*/ 45 h 48"/>
                <a:gd name="T8" fmla="*/ 3 w 28"/>
                <a:gd name="T9" fmla="*/ 47 h 48"/>
                <a:gd name="T10" fmla="*/ 4 w 28"/>
                <a:gd name="T11" fmla="*/ 46 h 48"/>
                <a:gd name="T12" fmla="*/ 4 w 28"/>
                <a:gd name="T13" fmla="*/ 45 h 48"/>
                <a:gd name="T14" fmla="*/ 14 w 28"/>
                <a:gd name="T15" fmla="*/ 23 h 48"/>
                <a:gd name="T16" fmla="*/ 22 w 28"/>
                <a:gd name="T17" fmla="*/ 12 h 48"/>
                <a:gd name="T18" fmla="*/ 28 w 28"/>
                <a:gd name="T19" fmla="*/ 2 h 48"/>
                <a:gd name="T20" fmla="*/ 26 w 28"/>
                <a:gd name="T21" fmla="*/ 1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" h="48">
                  <a:moveTo>
                    <a:pt x="26" y="1"/>
                  </a:moveTo>
                  <a:cubicBezTo>
                    <a:pt x="25" y="5"/>
                    <a:pt x="22" y="8"/>
                    <a:pt x="19" y="11"/>
                  </a:cubicBezTo>
                  <a:cubicBezTo>
                    <a:pt x="17" y="15"/>
                    <a:pt x="14" y="18"/>
                    <a:pt x="12" y="21"/>
                  </a:cubicBezTo>
                  <a:cubicBezTo>
                    <a:pt x="7" y="29"/>
                    <a:pt x="4" y="37"/>
                    <a:pt x="0" y="45"/>
                  </a:cubicBezTo>
                  <a:cubicBezTo>
                    <a:pt x="0" y="46"/>
                    <a:pt x="1" y="48"/>
                    <a:pt x="3" y="47"/>
                  </a:cubicBezTo>
                  <a:cubicBezTo>
                    <a:pt x="3" y="47"/>
                    <a:pt x="3" y="46"/>
                    <a:pt x="4" y="46"/>
                  </a:cubicBezTo>
                  <a:cubicBezTo>
                    <a:pt x="4" y="46"/>
                    <a:pt x="4" y="45"/>
                    <a:pt x="4" y="45"/>
                  </a:cubicBezTo>
                  <a:cubicBezTo>
                    <a:pt x="7" y="38"/>
                    <a:pt x="10" y="30"/>
                    <a:pt x="14" y="23"/>
                  </a:cubicBezTo>
                  <a:cubicBezTo>
                    <a:pt x="17" y="19"/>
                    <a:pt x="20" y="16"/>
                    <a:pt x="22" y="12"/>
                  </a:cubicBezTo>
                  <a:cubicBezTo>
                    <a:pt x="25" y="9"/>
                    <a:pt x="27" y="6"/>
                    <a:pt x="28" y="2"/>
                  </a:cubicBezTo>
                  <a:cubicBezTo>
                    <a:pt x="28" y="0"/>
                    <a:pt x="26" y="0"/>
                    <a:pt x="2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9" name="Freeform 446"/>
            <p:cNvSpPr>
              <a:spLocks/>
            </p:cNvSpPr>
            <p:nvPr/>
          </p:nvSpPr>
          <p:spPr bwMode="auto">
            <a:xfrm>
              <a:off x="2795" y="4000"/>
              <a:ext cx="19" cy="26"/>
            </a:xfrm>
            <a:custGeom>
              <a:avLst/>
              <a:gdLst>
                <a:gd name="T0" fmla="*/ 13 w 15"/>
                <a:gd name="T1" fmla="*/ 14 h 20"/>
                <a:gd name="T2" fmla="*/ 9 w 15"/>
                <a:gd name="T3" fmla="*/ 15 h 20"/>
                <a:gd name="T4" fmla="*/ 6 w 15"/>
                <a:gd name="T5" fmla="*/ 16 h 20"/>
                <a:gd name="T6" fmla="*/ 8 w 15"/>
                <a:gd name="T7" fmla="*/ 14 h 20"/>
                <a:gd name="T8" fmla="*/ 11 w 15"/>
                <a:gd name="T9" fmla="*/ 12 h 20"/>
                <a:gd name="T10" fmla="*/ 13 w 15"/>
                <a:gd name="T11" fmla="*/ 4 h 20"/>
                <a:gd name="T12" fmla="*/ 5 w 15"/>
                <a:gd name="T13" fmla="*/ 0 h 20"/>
                <a:gd name="T14" fmla="*/ 3 w 15"/>
                <a:gd name="T15" fmla="*/ 6 h 20"/>
                <a:gd name="T16" fmla="*/ 4 w 15"/>
                <a:gd name="T17" fmla="*/ 4 h 20"/>
                <a:gd name="T18" fmla="*/ 5 w 15"/>
                <a:gd name="T19" fmla="*/ 3 h 20"/>
                <a:gd name="T20" fmla="*/ 6 w 15"/>
                <a:gd name="T21" fmla="*/ 3 h 20"/>
                <a:gd name="T22" fmla="*/ 9 w 15"/>
                <a:gd name="T23" fmla="*/ 4 h 20"/>
                <a:gd name="T24" fmla="*/ 9 w 15"/>
                <a:gd name="T25" fmla="*/ 8 h 20"/>
                <a:gd name="T26" fmla="*/ 6 w 15"/>
                <a:gd name="T27" fmla="*/ 12 h 20"/>
                <a:gd name="T28" fmla="*/ 1 w 15"/>
                <a:gd name="T29" fmla="*/ 16 h 20"/>
                <a:gd name="T30" fmla="*/ 2 w 15"/>
                <a:gd name="T31" fmla="*/ 19 h 20"/>
                <a:gd name="T32" fmla="*/ 8 w 15"/>
                <a:gd name="T33" fmla="*/ 20 h 20"/>
                <a:gd name="T34" fmla="*/ 11 w 15"/>
                <a:gd name="T35" fmla="*/ 18 h 20"/>
                <a:gd name="T36" fmla="*/ 12 w 15"/>
                <a:gd name="T37" fmla="*/ 18 h 20"/>
                <a:gd name="T38" fmla="*/ 13 w 15"/>
                <a:gd name="T39" fmla="*/ 18 h 20"/>
                <a:gd name="T40" fmla="*/ 14 w 15"/>
                <a:gd name="T41" fmla="*/ 17 h 20"/>
                <a:gd name="T42" fmla="*/ 13 w 15"/>
                <a:gd name="T43" fmla="*/ 14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5" h="20">
                  <a:moveTo>
                    <a:pt x="13" y="14"/>
                  </a:moveTo>
                  <a:cubicBezTo>
                    <a:pt x="11" y="14"/>
                    <a:pt x="10" y="15"/>
                    <a:pt x="9" y="15"/>
                  </a:cubicBezTo>
                  <a:cubicBezTo>
                    <a:pt x="8" y="16"/>
                    <a:pt x="7" y="16"/>
                    <a:pt x="6" y="16"/>
                  </a:cubicBezTo>
                  <a:cubicBezTo>
                    <a:pt x="7" y="15"/>
                    <a:pt x="8" y="15"/>
                    <a:pt x="8" y="14"/>
                  </a:cubicBezTo>
                  <a:cubicBezTo>
                    <a:pt x="9" y="14"/>
                    <a:pt x="10" y="13"/>
                    <a:pt x="11" y="12"/>
                  </a:cubicBezTo>
                  <a:cubicBezTo>
                    <a:pt x="12" y="9"/>
                    <a:pt x="14" y="6"/>
                    <a:pt x="13" y="4"/>
                  </a:cubicBezTo>
                  <a:cubicBezTo>
                    <a:pt x="11" y="1"/>
                    <a:pt x="8" y="0"/>
                    <a:pt x="5" y="0"/>
                  </a:cubicBezTo>
                  <a:cubicBezTo>
                    <a:pt x="2" y="0"/>
                    <a:pt x="0" y="3"/>
                    <a:pt x="3" y="6"/>
                  </a:cubicBezTo>
                  <a:cubicBezTo>
                    <a:pt x="4" y="6"/>
                    <a:pt x="4" y="5"/>
                    <a:pt x="4" y="4"/>
                  </a:cubicBezTo>
                  <a:cubicBezTo>
                    <a:pt x="3" y="3"/>
                    <a:pt x="4" y="3"/>
                    <a:pt x="5" y="3"/>
                  </a:cubicBezTo>
                  <a:cubicBezTo>
                    <a:pt x="5" y="3"/>
                    <a:pt x="6" y="3"/>
                    <a:pt x="6" y="3"/>
                  </a:cubicBezTo>
                  <a:cubicBezTo>
                    <a:pt x="7" y="3"/>
                    <a:pt x="8" y="3"/>
                    <a:pt x="9" y="4"/>
                  </a:cubicBezTo>
                  <a:cubicBezTo>
                    <a:pt x="11" y="5"/>
                    <a:pt x="10" y="7"/>
                    <a:pt x="9" y="8"/>
                  </a:cubicBezTo>
                  <a:cubicBezTo>
                    <a:pt x="9" y="9"/>
                    <a:pt x="7" y="11"/>
                    <a:pt x="6" y="12"/>
                  </a:cubicBezTo>
                  <a:cubicBezTo>
                    <a:pt x="5" y="14"/>
                    <a:pt x="3" y="14"/>
                    <a:pt x="1" y="16"/>
                  </a:cubicBezTo>
                  <a:cubicBezTo>
                    <a:pt x="1" y="17"/>
                    <a:pt x="1" y="18"/>
                    <a:pt x="2" y="19"/>
                  </a:cubicBezTo>
                  <a:cubicBezTo>
                    <a:pt x="4" y="20"/>
                    <a:pt x="6" y="20"/>
                    <a:pt x="8" y="20"/>
                  </a:cubicBezTo>
                  <a:cubicBezTo>
                    <a:pt x="9" y="20"/>
                    <a:pt x="10" y="19"/>
                    <a:pt x="11" y="18"/>
                  </a:cubicBezTo>
                  <a:cubicBezTo>
                    <a:pt x="11" y="18"/>
                    <a:pt x="12" y="18"/>
                    <a:pt x="12" y="18"/>
                  </a:cubicBezTo>
                  <a:cubicBezTo>
                    <a:pt x="12" y="18"/>
                    <a:pt x="13" y="18"/>
                    <a:pt x="13" y="18"/>
                  </a:cubicBezTo>
                  <a:cubicBezTo>
                    <a:pt x="13" y="18"/>
                    <a:pt x="14" y="18"/>
                    <a:pt x="14" y="17"/>
                  </a:cubicBezTo>
                  <a:cubicBezTo>
                    <a:pt x="15" y="16"/>
                    <a:pt x="15" y="15"/>
                    <a:pt x="13" y="1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0" name="Freeform 447"/>
            <p:cNvSpPr>
              <a:spLocks noEditPoints="1"/>
            </p:cNvSpPr>
            <p:nvPr/>
          </p:nvSpPr>
          <p:spPr bwMode="auto">
            <a:xfrm>
              <a:off x="3011" y="3693"/>
              <a:ext cx="40" cy="73"/>
            </a:xfrm>
            <a:custGeom>
              <a:avLst/>
              <a:gdLst>
                <a:gd name="T0" fmla="*/ 29 w 32"/>
                <a:gd name="T1" fmla="*/ 11 h 58"/>
                <a:gd name="T2" fmla="*/ 14 w 32"/>
                <a:gd name="T3" fmla="*/ 1 h 58"/>
                <a:gd name="T4" fmla="*/ 2 w 32"/>
                <a:gd name="T5" fmla="*/ 13 h 58"/>
                <a:gd name="T6" fmla="*/ 2 w 32"/>
                <a:gd name="T7" fmla="*/ 19 h 58"/>
                <a:gd name="T8" fmla="*/ 2 w 32"/>
                <a:gd name="T9" fmla="*/ 38 h 58"/>
                <a:gd name="T10" fmla="*/ 14 w 32"/>
                <a:gd name="T11" fmla="*/ 56 h 58"/>
                <a:gd name="T12" fmla="*/ 28 w 32"/>
                <a:gd name="T13" fmla="*/ 50 h 58"/>
                <a:gd name="T14" fmla="*/ 32 w 32"/>
                <a:gd name="T15" fmla="*/ 32 h 58"/>
                <a:gd name="T16" fmla="*/ 29 w 32"/>
                <a:gd name="T17" fmla="*/ 11 h 58"/>
                <a:gd name="T18" fmla="*/ 25 w 32"/>
                <a:gd name="T19" fmla="*/ 32 h 58"/>
                <a:gd name="T20" fmla="*/ 15 w 32"/>
                <a:gd name="T21" fmla="*/ 48 h 58"/>
                <a:gd name="T22" fmla="*/ 8 w 32"/>
                <a:gd name="T23" fmla="*/ 33 h 58"/>
                <a:gd name="T24" fmla="*/ 8 w 32"/>
                <a:gd name="T25" fmla="*/ 29 h 58"/>
                <a:gd name="T26" fmla="*/ 7 w 32"/>
                <a:gd name="T27" fmla="*/ 18 h 58"/>
                <a:gd name="T28" fmla="*/ 14 w 32"/>
                <a:gd name="T29" fmla="*/ 7 h 58"/>
                <a:gd name="T30" fmla="*/ 24 w 32"/>
                <a:gd name="T31" fmla="*/ 17 h 58"/>
                <a:gd name="T32" fmla="*/ 25 w 32"/>
                <a:gd name="T33" fmla="*/ 32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2" h="58">
                  <a:moveTo>
                    <a:pt x="29" y="11"/>
                  </a:moveTo>
                  <a:cubicBezTo>
                    <a:pt x="26" y="5"/>
                    <a:pt x="20" y="2"/>
                    <a:pt x="14" y="1"/>
                  </a:cubicBezTo>
                  <a:cubicBezTo>
                    <a:pt x="7" y="0"/>
                    <a:pt x="3" y="7"/>
                    <a:pt x="2" y="13"/>
                  </a:cubicBezTo>
                  <a:cubicBezTo>
                    <a:pt x="2" y="15"/>
                    <a:pt x="2" y="17"/>
                    <a:pt x="2" y="19"/>
                  </a:cubicBezTo>
                  <a:cubicBezTo>
                    <a:pt x="0" y="25"/>
                    <a:pt x="1" y="32"/>
                    <a:pt x="2" y="38"/>
                  </a:cubicBezTo>
                  <a:cubicBezTo>
                    <a:pt x="4" y="45"/>
                    <a:pt x="8" y="53"/>
                    <a:pt x="14" y="56"/>
                  </a:cubicBezTo>
                  <a:cubicBezTo>
                    <a:pt x="20" y="58"/>
                    <a:pt x="25" y="55"/>
                    <a:pt x="28" y="50"/>
                  </a:cubicBezTo>
                  <a:cubicBezTo>
                    <a:pt x="31" y="45"/>
                    <a:pt x="31" y="38"/>
                    <a:pt x="32" y="32"/>
                  </a:cubicBezTo>
                  <a:cubicBezTo>
                    <a:pt x="32" y="26"/>
                    <a:pt x="32" y="18"/>
                    <a:pt x="29" y="11"/>
                  </a:cubicBezTo>
                  <a:close/>
                  <a:moveTo>
                    <a:pt x="25" y="32"/>
                  </a:moveTo>
                  <a:cubicBezTo>
                    <a:pt x="24" y="36"/>
                    <a:pt x="23" y="54"/>
                    <a:pt x="15" y="48"/>
                  </a:cubicBezTo>
                  <a:cubicBezTo>
                    <a:pt x="11" y="45"/>
                    <a:pt x="9" y="38"/>
                    <a:pt x="8" y="33"/>
                  </a:cubicBezTo>
                  <a:cubicBezTo>
                    <a:pt x="8" y="32"/>
                    <a:pt x="8" y="30"/>
                    <a:pt x="8" y="29"/>
                  </a:cubicBezTo>
                  <a:cubicBezTo>
                    <a:pt x="8" y="26"/>
                    <a:pt x="8" y="22"/>
                    <a:pt x="7" y="18"/>
                  </a:cubicBezTo>
                  <a:cubicBezTo>
                    <a:pt x="7" y="14"/>
                    <a:pt x="8" y="7"/>
                    <a:pt x="14" y="7"/>
                  </a:cubicBezTo>
                  <a:cubicBezTo>
                    <a:pt x="19" y="7"/>
                    <a:pt x="23" y="12"/>
                    <a:pt x="24" y="17"/>
                  </a:cubicBezTo>
                  <a:cubicBezTo>
                    <a:pt x="26" y="22"/>
                    <a:pt x="25" y="27"/>
                    <a:pt x="25" y="3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1" name="Freeform 448"/>
            <p:cNvSpPr>
              <a:spLocks/>
            </p:cNvSpPr>
            <p:nvPr/>
          </p:nvSpPr>
          <p:spPr bwMode="auto">
            <a:xfrm>
              <a:off x="3057" y="3680"/>
              <a:ext cx="43" cy="78"/>
            </a:xfrm>
            <a:custGeom>
              <a:avLst/>
              <a:gdLst>
                <a:gd name="T0" fmla="*/ 34 w 34"/>
                <a:gd name="T1" fmla="*/ 55 h 62"/>
                <a:gd name="T2" fmla="*/ 31 w 34"/>
                <a:gd name="T3" fmla="*/ 44 h 62"/>
                <a:gd name="T4" fmla="*/ 27 w 34"/>
                <a:gd name="T5" fmla="*/ 31 h 62"/>
                <a:gd name="T6" fmla="*/ 23 w 34"/>
                <a:gd name="T7" fmla="*/ 18 h 62"/>
                <a:gd name="T8" fmla="*/ 22 w 34"/>
                <a:gd name="T9" fmla="*/ 2 h 62"/>
                <a:gd name="T10" fmla="*/ 17 w 34"/>
                <a:gd name="T11" fmla="*/ 2 h 62"/>
                <a:gd name="T12" fmla="*/ 19 w 34"/>
                <a:gd name="T13" fmla="*/ 29 h 62"/>
                <a:gd name="T14" fmla="*/ 20 w 34"/>
                <a:gd name="T15" fmla="*/ 34 h 62"/>
                <a:gd name="T16" fmla="*/ 17 w 34"/>
                <a:gd name="T17" fmla="*/ 34 h 62"/>
                <a:gd name="T18" fmla="*/ 12 w 34"/>
                <a:gd name="T19" fmla="*/ 34 h 62"/>
                <a:gd name="T20" fmla="*/ 12 w 34"/>
                <a:gd name="T21" fmla="*/ 34 h 62"/>
                <a:gd name="T22" fmla="*/ 9 w 34"/>
                <a:gd name="T23" fmla="*/ 23 h 62"/>
                <a:gd name="T24" fmla="*/ 5 w 34"/>
                <a:gd name="T25" fmla="*/ 9 h 62"/>
                <a:gd name="T26" fmla="*/ 0 w 34"/>
                <a:gd name="T27" fmla="*/ 9 h 62"/>
                <a:gd name="T28" fmla="*/ 2 w 34"/>
                <a:gd name="T29" fmla="*/ 22 h 62"/>
                <a:gd name="T30" fmla="*/ 5 w 34"/>
                <a:gd name="T31" fmla="*/ 35 h 62"/>
                <a:gd name="T32" fmla="*/ 7 w 34"/>
                <a:gd name="T33" fmla="*/ 50 h 62"/>
                <a:gd name="T34" fmla="*/ 12 w 34"/>
                <a:gd name="T35" fmla="*/ 62 h 62"/>
                <a:gd name="T36" fmla="*/ 14 w 34"/>
                <a:gd name="T37" fmla="*/ 62 h 62"/>
                <a:gd name="T38" fmla="*/ 15 w 34"/>
                <a:gd name="T39" fmla="*/ 51 h 62"/>
                <a:gd name="T40" fmla="*/ 12 w 34"/>
                <a:gd name="T41" fmla="*/ 41 h 62"/>
                <a:gd name="T42" fmla="*/ 13 w 34"/>
                <a:gd name="T43" fmla="*/ 41 h 62"/>
                <a:gd name="T44" fmla="*/ 23 w 34"/>
                <a:gd name="T45" fmla="*/ 41 h 62"/>
                <a:gd name="T46" fmla="*/ 23 w 34"/>
                <a:gd name="T47" fmla="*/ 42 h 62"/>
                <a:gd name="T48" fmla="*/ 25 w 34"/>
                <a:gd name="T49" fmla="*/ 50 h 62"/>
                <a:gd name="T50" fmla="*/ 27 w 34"/>
                <a:gd name="T51" fmla="*/ 56 h 62"/>
                <a:gd name="T52" fmla="*/ 34 w 34"/>
                <a:gd name="T53" fmla="*/ 58 h 62"/>
                <a:gd name="T54" fmla="*/ 34 w 34"/>
                <a:gd name="T55" fmla="*/ 58 h 62"/>
                <a:gd name="T56" fmla="*/ 34 w 34"/>
                <a:gd name="T57" fmla="*/ 55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4" h="62">
                  <a:moveTo>
                    <a:pt x="34" y="55"/>
                  </a:moveTo>
                  <a:cubicBezTo>
                    <a:pt x="34" y="51"/>
                    <a:pt x="32" y="48"/>
                    <a:pt x="31" y="44"/>
                  </a:cubicBezTo>
                  <a:cubicBezTo>
                    <a:pt x="30" y="40"/>
                    <a:pt x="28" y="36"/>
                    <a:pt x="27" y="31"/>
                  </a:cubicBezTo>
                  <a:cubicBezTo>
                    <a:pt x="25" y="27"/>
                    <a:pt x="25" y="22"/>
                    <a:pt x="23" y="18"/>
                  </a:cubicBezTo>
                  <a:cubicBezTo>
                    <a:pt x="22" y="12"/>
                    <a:pt x="22" y="7"/>
                    <a:pt x="22" y="2"/>
                  </a:cubicBezTo>
                  <a:cubicBezTo>
                    <a:pt x="21" y="0"/>
                    <a:pt x="18" y="0"/>
                    <a:pt x="17" y="2"/>
                  </a:cubicBezTo>
                  <a:cubicBezTo>
                    <a:pt x="16" y="12"/>
                    <a:pt x="18" y="20"/>
                    <a:pt x="19" y="29"/>
                  </a:cubicBezTo>
                  <a:cubicBezTo>
                    <a:pt x="20" y="31"/>
                    <a:pt x="20" y="33"/>
                    <a:pt x="20" y="34"/>
                  </a:cubicBezTo>
                  <a:cubicBezTo>
                    <a:pt x="19" y="34"/>
                    <a:pt x="18" y="34"/>
                    <a:pt x="17" y="34"/>
                  </a:cubicBezTo>
                  <a:cubicBezTo>
                    <a:pt x="15" y="34"/>
                    <a:pt x="14" y="34"/>
                    <a:pt x="12" y="34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11" y="31"/>
                    <a:pt x="10" y="27"/>
                    <a:pt x="9" y="23"/>
                  </a:cubicBezTo>
                  <a:cubicBezTo>
                    <a:pt x="7" y="19"/>
                    <a:pt x="6" y="14"/>
                    <a:pt x="5" y="9"/>
                  </a:cubicBezTo>
                  <a:cubicBezTo>
                    <a:pt x="5" y="6"/>
                    <a:pt x="0" y="6"/>
                    <a:pt x="0" y="9"/>
                  </a:cubicBezTo>
                  <a:cubicBezTo>
                    <a:pt x="0" y="13"/>
                    <a:pt x="1" y="18"/>
                    <a:pt x="2" y="22"/>
                  </a:cubicBezTo>
                  <a:cubicBezTo>
                    <a:pt x="3" y="26"/>
                    <a:pt x="4" y="30"/>
                    <a:pt x="5" y="35"/>
                  </a:cubicBezTo>
                  <a:cubicBezTo>
                    <a:pt x="5" y="40"/>
                    <a:pt x="7" y="45"/>
                    <a:pt x="7" y="50"/>
                  </a:cubicBezTo>
                  <a:cubicBezTo>
                    <a:pt x="8" y="53"/>
                    <a:pt x="8" y="60"/>
                    <a:pt x="12" y="62"/>
                  </a:cubicBezTo>
                  <a:cubicBezTo>
                    <a:pt x="13" y="62"/>
                    <a:pt x="14" y="62"/>
                    <a:pt x="14" y="62"/>
                  </a:cubicBezTo>
                  <a:cubicBezTo>
                    <a:pt x="17" y="59"/>
                    <a:pt x="15" y="54"/>
                    <a:pt x="15" y="51"/>
                  </a:cubicBezTo>
                  <a:cubicBezTo>
                    <a:pt x="14" y="48"/>
                    <a:pt x="13" y="44"/>
                    <a:pt x="12" y="41"/>
                  </a:cubicBezTo>
                  <a:cubicBezTo>
                    <a:pt x="13" y="41"/>
                    <a:pt x="13" y="41"/>
                    <a:pt x="13" y="41"/>
                  </a:cubicBezTo>
                  <a:cubicBezTo>
                    <a:pt x="16" y="41"/>
                    <a:pt x="20" y="42"/>
                    <a:pt x="23" y="41"/>
                  </a:cubicBezTo>
                  <a:cubicBezTo>
                    <a:pt x="23" y="41"/>
                    <a:pt x="23" y="42"/>
                    <a:pt x="23" y="42"/>
                  </a:cubicBezTo>
                  <a:cubicBezTo>
                    <a:pt x="24" y="45"/>
                    <a:pt x="24" y="47"/>
                    <a:pt x="25" y="50"/>
                  </a:cubicBezTo>
                  <a:cubicBezTo>
                    <a:pt x="26" y="52"/>
                    <a:pt x="27" y="54"/>
                    <a:pt x="27" y="56"/>
                  </a:cubicBezTo>
                  <a:cubicBezTo>
                    <a:pt x="27" y="60"/>
                    <a:pt x="32" y="61"/>
                    <a:pt x="34" y="58"/>
                  </a:cubicBezTo>
                  <a:cubicBezTo>
                    <a:pt x="34" y="58"/>
                    <a:pt x="34" y="58"/>
                    <a:pt x="34" y="58"/>
                  </a:cubicBezTo>
                  <a:cubicBezTo>
                    <a:pt x="34" y="57"/>
                    <a:pt x="34" y="56"/>
                    <a:pt x="34" y="5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2" name="Freeform 449"/>
            <p:cNvSpPr>
              <a:spLocks/>
            </p:cNvSpPr>
            <p:nvPr/>
          </p:nvSpPr>
          <p:spPr bwMode="auto">
            <a:xfrm>
              <a:off x="3092" y="3665"/>
              <a:ext cx="30" cy="14"/>
            </a:xfrm>
            <a:custGeom>
              <a:avLst/>
              <a:gdLst>
                <a:gd name="T0" fmla="*/ 14 w 24"/>
                <a:gd name="T1" fmla="*/ 0 h 11"/>
                <a:gd name="T2" fmla="*/ 4 w 24"/>
                <a:gd name="T3" fmla="*/ 4 h 11"/>
                <a:gd name="T4" fmla="*/ 5 w 24"/>
                <a:gd name="T5" fmla="*/ 10 h 11"/>
                <a:gd name="T6" fmla="*/ 15 w 24"/>
                <a:gd name="T7" fmla="*/ 8 h 11"/>
                <a:gd name="T8" fmla="*/ 19 w 24"/>
                <a:gd name="T9" fmla="*/ 7 h 11"/>
                <a:gd name="T10" fmla="*/ 22 w 24"/>
                <a:gd name="T11" fmla="*/ 5 h 11"/>
                <a:gd name="T12" fmla="*/ 14 w 24"/>
                <a:gd name="T13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" h="11">
                  <a:moveTo>
                    <a:pt x="14" y="0"/>
                  </a:moveTo>
                  <a:cubicBezTo>
                    <a:pt x="11" y="1"/>
                    <a:pt x="7" y="3"/>
                    <a:pt x="4" y="4"/>
                  </a:cubicBezTo>
                  <a:cubicBezTo>
                    <a:pt x="0" y="5"/>
                    <a:pt x="1" y="10"/>
                    <a:pt x="5" y="10"/>
                  </a:cubicBezTo>
                  <a:cubicBezTo>
                    <a:pt x="8" y="11"/>
                    <a:pt x="12" y="9"/>
                    <a:pt x="15" y="8"/>
                  </a:cubicBezTo>
                  <a:cubicBezTo>
                    <a:pt x="16" y="8"/>
                    <a:pt x="18" y="7"/>
                    <a:pt x="19" y="7"/>
                  </a:cubicBezTo>
                  <a:cubicBezTo>
                    <a:pt x="20" y="7"/>
                    <a:pt x="22" y="7"/>
                    <a:pt x="22" y="5"/>
                  </a:cubicBezTo>
                  <a:cubicBezTo>
                    <a:pt x="24" y="0"/>
                    <a:pt x="17" y="0"/>
                    <a:pt x="1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3" name="Freeform 450"/>
            <p:cNvSpPr>
              <a:spLocks noEditPoints="1"/>
            </p:cNvSpPr>
            <p:nvPr/>
          </p:nvSpPr>
          <p:spPr bwMode="auto">
            <a:xfrm>
              <a:off x="3202" y="3554"/>
              <a:ext cx="40" cy="27"/>
            </a:xfrm>
            <a:custGeom>
              <a:avLst/>
              <a:gdLst>
                <a:gd name="T0" fmla="*/ 25 w 31"/>
                <a:gd name="T1" fmla="*/ 8 h 21"/>
                <a:gd name="T2" fmla="*/ 24 w 31"/>
                <a:gd name="T3" fmla="*/ 8 h 21"/>
                <a:gd name="T4" fmla="*/ 23 w 31"/>
                <a:gd name="T5" fmla="*/ 10 h 21"/>
                <a:gd name="T6" fmla="*/ 22 w 31"/>
                <a:gd name="T7" fmla="*/ 10 h 21"/>
                <a:gd name="T8" fmla="*/ 19 w 31"/>
                <a:gd name="T9" fmla="*/ 9 h 21"/>
                <a:gd name="T10" fmla="*/ 14 w 31"/>
                <a:gd name="T11" fmla="*/ 1 h 21"/>
                <a:gd name="T12" fmla="*/ 8 w 31"/>
                <a:gd name="T13" fmla="*/ 4 h 21"/>
                <a:gd name="T14" fmla="*/ 6 w 31"/>
                <a:gd name="T15" fmla="*/ 8 h 21"/>
                <a:gd name="T16" fmla="*/ 2 w 31"/>
                <a:gd name="T17" fmla="*/ 10 h 21"/>
                <a:gd name="T18" fmla="*/ 1 w 31"/>
                <a:gd name="T19" fmla="*/ 17 h 21"/>
                <a:gd name="T20" fmla="*/ 8 w 31"/>
                <a:gd name="T21" fmla="*/ 20 h 21"/>
                <a:gd name="T22" fmla="*/ 14 w 31"/>
                <a:gd name="T23" fmla="*/ 19 h 21"/>
                <a:gd name="T24" fmla="*/ 19 w 31"/>
                <a:gd name="T25" fmla="*/ 19 h 21"/>
                <a:gd name="T26" fmla="*/ 25 w 31"/>
                <a:gd name="T27" fmla="*/ 8 h 21"/>
                <a:gd name="T28" fmla="*/ 15 w 31"/>
                <a:gd name="T29" fmla="*/ 8 h 21"/>
                <a:gd name="T30" fmla="*/ 14 w 31"/>
                <a:gd name="T31" fmla="*/ 8 h 21"/>
                <a:gd name="T32" fmla="*/ 14 w 31"/>
                <a:gd name="T33" fmla="*/ 8 h 21"/>
                <a:gd name="T34" fmla="*/ 12 w 31"/>
                <a:gd name="T35" fmla="*/ 7 h 21"/>
                <a:gd name="T36" fmla="*/ 15 w 31"/>
                <a:gd name="T37" fmla="*/ 8 h 21"/>
                <a:gd name="T38" fmla="*/ 17 w 31"/>
                <a:gd name="T39" fmla="*/ 14 h 21"/>
                <a:gd name="T40" fmla="*/ 12 w 31"/>
                <a:gd name="T41" fmla="*/ 14 h 21"/>
                <a:gd name="T42" fmla="*/ 7 w 31"/>
                <a:gd name="T43" fmla="*/ 16 h 21"/>
                <a:gd name="T44" fmla="*/ 6 w 31"/>
                <a:gd name="T45" fmla="*/ 12 h 21"/>
                <a:gd name="T46" fmla="*/ 8 w 31"/>
                <a:gd name="T47" fmla="*/ 11 h 21"/>
                <a:gd name="T48" fmla="*/ 9 w 31"/>
                <a:gd name="T49" fmla="*/ 12 h 21"/>
                <a:gd name="T50" fmla="*/ 11 w 31"/>
                <a:gd name="T51" fmla="*/ 12 h 21"/>
                <a:gd name="T52" fmla="*/ 13 w 31"/>
                <a:gd name="T53" fmla="*/ 13 h 21"/>
                <a:gd name="T54" fmla="*/ 15 w 31"/>
                <a:gd name="T55" fmla="*/ 11 h 21"/>
                <a:gd name="T56" fmla="*/ 16 w 31"/>
                <a:gd name="T57" fmla="*/ 11 h 21"/>
                <a:gd name="T58" fmla="*/ 18 w 31"/>
                <a:gd name="T59" fmla="*/ 11 h 21"/>
                <a:gd name="T60" fmla="*/ 21 w 31"/>
                <a:gd name="T61" fmla="*/ 13 h 21"/>
                <a:gd name="T62" fmla="*/ 17 w 31"/>
                <a:gd name="T63" fmla="*/ 1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1" h="21">
                  <a:moveTo>
                    <a:pt x="25" y="8"/>
                  </a:moveTo>
                  <a:cubicBezTo>
                    <a:pt x="25" y="8"/>
                    <a:pt x="24" y="8"/>
                    <a:pt x="24" y="8"/>
                  </a:cubicBezTo>
                  <a:cubicBezTo>
                    <a:pt x="23" y="9"/>
                    <a:pt x="23" y="10"/>
                    <a:pt x="23" y="10"/>
                  </a:cubicBezTo>
                  <a:cubicBezTo>
                    <a:pt x="23" y="10"/>
                    <a:pt x="22" y="10"/>
                    <a:pt x="22" y="10"/>
                  </a:cubicBezTo>
                  <a:cubicBezTo>
                    <a:pt x="21" y="10"/>
                    <a:pt x="20" y="9"/>
                    <a:pt x="19" y="9"/>
                  </a:cubicBezTo>
                  <a:cubicBezTo>
                    <a:pt x="19" y="5"/>
                    <a:pt x="17" y="3"/>
                    <a:pt x="14" y="1"/>
                  </a:cubicBezTo>
                  <a:cubicBezTo>
                    <a:pt x="12" y="0"/>
                    <a:pt x="9" y="2"/>
                    <a:pt x="8" y="4"/>
                  </a:cubicBezTo>
                  <a:cubicBezTo>
                    <a:pt x="7" y="6"/>
                    <a:pt x="7" y="7"/>
                    <a:pt x="6" y="8"/>
                  </a:cubicBezTo>
                  <a:cubicBezTo>
                    <a:pt x="4" y="8"/>
                    <a:pt x="3" y="8"/>
                    <a:pt x="2" y="10"/>
                  </a:cubicBezTo>
                  <a:cubicBezTo>
                    <a:pt x="1" y="12"/>
                    <a:pt x="0" y="15"/>
                    <a:pt x="1" y="17"/>
                  </a:cubicBezTo>
                  <a:cubicBezTo>
                    <a:pt x="2" y="20"/>
                    <a:pt x="5" y="21"/>
                    <a:pt x="8" y="20"/>
                  </a:cubicBezTo>
                  <a:cubicBezTo>
                    <a:pt x="10" y="20"/>
                    <a:pt x="12" y="19"/>
                    <a:pt x="14" y="19"/>
                  </a:cubicBezTo>
                  <a:cubicBezTo>
                    <a:pt x="16" y="19"/>
                    <a:pt x="17" y="19"/>
                    <a:pt x="19" y="19"/>
                  </a:cubicBezTo>
                  <a:cubicBezTo>
                    <a:pt x="23" y="18"/>
                    <a:pt x="31" y="13"/>
                    <a:pt x="25" y="8"/>
                  </a:cubicBezTo>
                  <a:close/>
                  <a:moveTo>
                    <a:pt x="15" y="8"/>
                  </a:move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3" y="8"/>
                    <a:pt x="13" y="7"/>
                    <a:pt x="12" y="7"/>
                  </a:cubicBezTo>
                  <a:cubicBezTo>
                    <a:pt x="13" y="6"/>
                    <a:pt x="14" y="7"/>
                    <a:pt x="15" y="8"/>
                  </a:cubicBezTo>
                  <a:close/>
                  <a:moveTo>
                    <a:pt x="17" y="14"/>
                  </a:moveTo>
                  <a:cubicBezTo>
                    <a:pt x="16" y="15"/>
                    <a:pt x="14" y="14"/>
                    <a:pt x="12" y="14"/>
                  </a:cubicBezTo>
                  <a:cubicBezTo>
                    <a:pt x="11" y="14"/>
                    <a:pt x="9" y="15"/>
                    <a:pt x="7" y="16"/>
                  </a:cubicBezTo>
                  <a:cubicBezTo>
                    <a:pt x="3" y="17"/>
                    <a:pt x="5" y="13"/>
                    <a:pt x="6" y="12"/>
                  </a:cubicBezTo>
                  <a:cubicBezTo>
                    <a:pt x="6" y="11"/>
                    <a:pt x="7" y="11"/>
                    <a:pt x="8" y="11"/>
                  </a:cubicBezTo>
                  <a:cubicBezTo>
                    <a:pt x="8" y="11"/>
                    <a:pt x="9" y="12"/>
                    <a:pt x="9" y="12"/>
                  </a:cubicBezTo>
                  <a:cubicBezTo>
                    <a:pt x="10" y="12"/>
                    <a:pt x="10" y="12"/>
                    <a:pt x="11" y="12"/>
                  </a:cubicBezTo>
                  <a:cubicBezTo>
                    <a:pt x="11" y="12"/>
                    <a:pt x="12" y="13"/>
                    <a:pt x="13" y="13"/>
                  </a:cubicBezTo>
                  <a:cubicBezTo>
                    <a:pt x="14" y="13"/>
                    <a:pt x="15" y="13"/>
                    <a:pt x="15" y="11"/>
                  </a:cubicBezTo>
                  <a:cubicBezTo>
                    <a:pt x="15" y="11"/>
                    <a:pt x="16" y="11"/>
                    <a:pt x="16" y="11"/>
                  </a:cubicBezTo>
                  <a:cubicBezTo>
                    <a:pt x="16" y="11"/>
                    <a:pt x="17" y="11"/>
                    <a:pt x="18" y="11"/>
                  </a:cubicBezTo>
                  <a:cubicBezTo>
                    <a:pt x="19" y="12"/>
                    <a:pt x="20" y="12"/>
                    <a:pt x="21" y="13"/>
                  </a:cubicBezTo>
                  <a:cubicBezTo>
                    <a:pt x="20" y="13"/>
                    <a:pt x="18" y="14"/>
                    <a:pt x="17" y="1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4" name="Freeform 451"/>
            <p:cNvSpPr>
              <a:spLocks noEditPoints="1"/>
            </p:cNvSpPr>
            <p:nvPr/>
          </p:nvSpPr>
          <p:spPr bwMode="auto">
            <a:xfrm>
              <a:off x="3152" y="3571"/>
              <a:ext cx="32" cy="35"/>
            </a:xfrm>
            <a:custGeom>
              <a:avLst/>
              <a:gdLst>
                <a:gd name="T0" fmla="*/ 3 w 25"/>
                <a:gd name="T1" fmla="*/ 24 h 28"/>
                <a:gd name="T2" fmla="*/ 8 w 25"/>
                <a:gd name="T3" fmla="*/ 23 h 28"/>
                <a:gd name="T4" fmla="*/ 11 w 25"/>
                <a:gd name="T5" fmla="*/ 26 h 28"/>
                <a:gd name="T6" fmla="*/ 16 w 25"/>
                <a:gd name="T7" fmla="*/ 27 h 28"/>
                <a:gd name="T8" fmla="*/ 23 w 25"/>
                <a:gd name="T9" fmla="*/ 17 h 28"/>
                <a:gd name="T10" fmla="*/ 22 w 25"/>
                <a:gd name="T11" fmla="*/ 15 h 28"/>
                <a:gd name="T12" fmla="*/ 24 w 25"/>
                <a:gd name="T13" fmla="*/ 11 h 28"/>
                <a:gd name="T14" fmla="*/ 25 w 25"/>
                <a:gd name="T15" fmla="*/ 7 h 28"/>
                <a:gd name="T16" fmla="*/ 21 w 25"/>
                <a:gd name="T17" fmla="*/ 6 h 28"/>
                <a:gd name="T18" fmla="*/ 21 w 25"/>
                <a:gd name="T19" fmla="*/ 7 h 28"/>
                <a:gd name="T20" fmla="*/ 21 w 25"/>
                <a:gd name="T21" fmla="*/ 8 h 28"/>
                <a:gd name="T22" fmla="*/ 7 w 25"/>
                <a:gd name="T23" fmla="*/ 4 h 28"/>
                <a:gd name="T24" fmla="*/ 6 w 25"/>
                <a:gd name="T25" fmla="*/ 14 h 28"/>
                <a:gd name="T26" fmla="*/ 0 w 25"/>
                <a:gd name="T27" fmla="*/ 22 h 28"/>
                <a:gd name="T28" fmla="*/ 3 w 25"/>
                <a:gd name="T29" fmla="*/ 24 h 28"/>
                <a:gd name="T30" fmla="*/ 10 w 25"/>
                <a:gd name="T31" fmla="*/ 17 h 28"/>
                <a:gd name="T32" fmla="*/ 10 w 25"/>
                <a:gd name="T33" fmla="*/ 17 h 28"/>
                <a:gd name="T34" fmla="*/ 13 w 25"/>
                <a:gd name="T35" fmla="*/ 18 h 28"/>
                <a:gd name="T36" fmla="*/ 13 w 25"/>
                <a:gd name="T37" fmla="*/ 18 h 28"/>
                <a:gd name="T38" fmla="*/ 15 w 25"/>
                <a:gd name="T39" fmla="*/ 21 h 28"/>
                <a:gd name="T40" fmla="*/ 17 w 25"/>
                <a:gd name="T41" fmla="*/ 21 h 28"/>
                <a:gd name="T42" fmla="*/ 16 w 25"/>
                <a:gd name="T43" fmla="*/ 17 h 28"/>
                <a:gd name="T44" fmla="*/ 14 w 25"/>
                <a:gd name="T45" fmla="*/ 16 h 28"/>
                <a:gd name="T46" fmla="*/ 13 w 25"/>
                <a:gd name="T47" fmla="*/ 11 h 28"/>
                <a:gd name="T48" fmla="*/ 10 w 25"/>
                <a:gd name="T49" fmla="*/ 11 h 28"/>
                <a:gd name="T50" fmla="*/ 9 w 25"/>
                <a:gd name="T51" fmla="*/ 11 h 28"/>
                <a:gd name="T52" fmla="*/ 11 w 25"/>
                <a:gd name="T53" fmla="*/ 7 h 28"/>
                <a:gd name="T54" fmla="*/ 17 w 25"/>
                <a:gd name="T55" fmla="*/ 10 h 28"/>
                <a:gd name="T56" fmla="*/ 19 w 25"/>
                <a:gd name="T57" fmla="*/ 12 h 28"/>
                <a:gd name="T58" fmla="*/ 18 w 25"/>
                <a:gd name="T59" fmla="*/ 17 h 28"/>
                <a:gd name="T60" fmla="*/ 16 w 25"/>
                <a:gd name="T61" fmla="*/ 22 h 28"/>
                <a:gd name="T62" fmla="*/ 11 w 25"/>
                <a:gd name="T63" fmla="*/ 20 h 28"/>
                <a:gd name="T64" fmla="*/ 9 w 25"/>
                <a:gd name="T65" fmla="*/ 19 h 28"/>
                <a:gd name="T66" fmla="*/ 10 w 25"/>
                <a:gd name="T67" fmla="*/ 17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5" h="28">
                  <a:moveTo>
                    <a:pt x="3" y="24"/>
                  </a:moveTo>
                  <a:cubicBezTo>
                    <a:pt x="4" y="24"/>
                    <a:pt x="7" y="22"/>
                    <a:pt x="8" y="23"/>
                  </a:cubicBezTo>
                  <a:cubicBezTo>
                    <a:pt x="9" y="24"/>
                    <a:pt x="10" y="25"/>
                    <a:pt x="11" y="26"/>
                  </a:cubicBezTo>
                  <a:cubicBezTo>
                    <a:pt x="12" y="28"/>
                    <a:pt x="14" y="27"/>
                    <a:pt x="16" y="27"/>
                  </a:cubicBezTo>
                  <a:cubicBezTo>
                    <a:pt x="20" y="26"/>
                    <a:pt x="24" y="21"/>
                    <a:pt x="23" y="17"/>
                  </a:cubicBezTo>
                  <a:cubicBezTo>
                    <a:pt x="23" y="16"/>
                    <a:pt x="23" y="16"/>
                    <a:pt x="22" y="15"/>
                  </a:cubicBezTo>
                  <a:cubicBezTo>
                    <a:pt x="22" y="14"/>
                    <a:pt x="23" y="12"/>
                    <a:pt x="24" y="11"/>
                  </a:cubicBezTo>
                  <a:cubicBezTo>
                    <a:pt x="24" y="10"/>
                    <a:pt x="25" y="8"/>
                    <a:pt x="25" y="7"/>
                  </a:cubicBezTo>
                  <a:cubicBezTo>
                    <a:pt x="25" y="4"/>
                    <a:pt x="22" y="3"/>
                    <a:pt x="21" y="6"/>
                  </a:cubicBezTo>
                  <a:cubicBezTo>
                    <a:pt x="21" y="6"/>
                    <a:pt x="21" y="7"/>
                    <a:pt x="21" y="7"/>
                  </a:cubicBezTo>
                  <a:cubicBezTo>
                    <a:pt x="21" y="7"/>
                    <a:pt x="21" y="7"/>
                    <a:pt x="21" y="8"/>
                  </a:cubicBezTo>
                  <a:cubicBezTo>
                    <a:pt x="19" y="2"/>
                    <a:pt x="11" y="0"/>
                    <a:pt x="7" y="4"/>
                  </a:cubicBezTo>
                  <a:cubicBezTo>
                    <a:pt x="4" y="7"/>
                    <a:pt x="4" y="10"/>
                    <a:pt x="6" y="14"/>
                  </a:cubicBezTo>
                  <a:cubicBezTo>
                    <a:pt x="7" y="17"/>
                    <a:pt x="1" y="18"/>
                    <a:pt x="0" y="22"/>
                  </a:cubicBezTo>
                  <a:cubicBezTo>
                    <a:pt x="0" y="23"/>
                    <a:pt x="1" y="25"/>
                    <a:pt x="3" y="24"/>
                  </a:cubicBezTo>
                  <a:close/>
                  <a:moveTo>
                    <a:pt x="10" y="17"/>
                  </a:moveTo>
                  <a:cubicBezTo>
                    <a:pt x="10" y="17"/>
                    <a:pt x="10" y="17"/>
                    <a:pt x="10" y="17"/>
                  </a:cubicBezTo>
                  <a:cubicBezTo>
                    <a:pt x="11" y="18"/>
                    <a:pt x="12" y="19"/>
                    <a:pt x="13" y="18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14" y="19"/>
                    <a:pt x="14" y="21"/>
                    <a:pt x="15" y="21"/>
                  </a:cubicBezTo>
                  <a:cubicBezTo>
                    <a:pt x="15" y="22"/>
                    <a:pt x="16" y="22"/>
                    <a:pt x="17" y="21"/>
                  </a:cubicBezTo>
                  <a:cubicBezTo>
                    <a:pt x="17" y="20"/>
                    <a:pt x="16" y="18"/>
                    <a:pt x="16" y="17"/>
                  </a:cubicBezTo>
                  <a:cubicBezTo>
                    <a:pt x="15" y="16"/>
                    <a:pt x="14" y="16"/>
                    <a:pt x="14" y="16"/>
                  </a:cubicBezTo>
                  <a:cubicBezTo>
                    <a:pt x="14" y="14"/>
                    <a:pt x="13" y="13"/>
                    <a:pt x="13" y="11"/>
                  </a:cubicBezTo>
                  <a:cubicBezTo>
                    <a:pt x="12" y="10"/>
                    <a:pt x="11" y="10"/>
                    <a:pt x="10" y="11"/>
                  </a:cubicBezTo>
                  <a:cubicBezTo>
                    <a:pt x="10" y="11"/>
                    <a:pt x="9" y="11"/>
                    <a:pt x="9" y="11"/>
                  </a:cubicBezTo>
                  <a:cubicBezTo>
                    <a:pt x="9" y="9"/>
                    <a:pt x="9" y="8"/>
                    <a:pt x="11" y="7"/>
                  </a:cubicBezTo>
                  <a:cubicBezTo>
                    <a:pt x="13" y="6"/>
                    <a:pt x="16" y="8"/>
                    <a:pt x="17" y="10"/>
                  </a:cubicBezTo>
                  <a:cubicBezTo>
                    <a:pt x="17" y="11"/>
                    <a:pt x="18" y="12"/>
                    <a:pt x="19" y="12"/>
                  </a:cubicBezTo>
                  <a:cubicBezTo>
                    <a:pt x="18" y="13"/>
                    <a:pt x="17" y="15"/>
                    <a:pt x="18" y="17"/>
                  </a:cubicBezTo>
                  <a:cubicBezTo>
                    <a:pt x="19" y="19"/>
                    <a:pt x="17" y="21"/>
                    <a:pt x="16" y="22"/>
                  </a:cubicBezTo>
                  <a:cubicBezTo>
                    <a:pt x="14" y="23"/>
                    <a:pt x="13" y="21"/>
                    <a:pt x="11" y="20"/>
                  </a:cubicBezTo>
                  <a:cubicBezTo>
                    <a:pt x="11" y="19"/>
                    <a:pt x="10" y="19"/>
                    <a:pt x="9" y="19"/>
                  </a:cubicBezTo>
                  <a:cubicBezTo>
                    <a:pt x="10" y="18"/>
                    <a:pt x="10" y="18"/>
                    <a:pt x="10" y="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5" name="Freeform 452"/>
            <p:cNvSpPr>
              <a:spLocks noEditPoints="1"/>
            </p:cNvSpPr>
            <p:nvPr/>
          </p:nvSpPr>
          <p:spPr bwMode="auto">
            <a:xfrm>
              <a:off x="3102" y="3591"/>
              <a:ext cx="30" cy="36"/>
            </a:xfrm>
            <a:custGeom>
              <a:avLst/>
              <a:gdLst>
                <a:gd name="T0" fmla="*/ 10 w 24"/>
                <a:gd name="T1" fmla="*/ 26 h 29"/>
                <a:gd name="T2" fmla="*/ 11 w 24"/>
                <a:gd name="T3" fmla="*/ 26 h 29"/>
                <a:gd name="T4" fmla="*/ 15 w 24"/>
                <a:gd name="T5" fmla="*/ 25 h 29"/>
                <a:gd name="T6" fmla="*/ 20 w 24"/>
                <a:gd name="T7" fmla="*/ 23 h 29"/>
                <a:gd name="T8" fmla="*/ 21 w 24"/>
                <a:gd name="T9" fmla="*/ 13 h 29"/>
                <a:gd name="T10" fmla="*/ 17 w 24"/>
                <a:gd name="T11" fmla="*/ 6 h 29"/>
                <a:gd name="T12" fmla="*/ 16 w 24"/>
                <a:gd name="T13" fmla="*/ 2 h 29"/>
                <a:gd name="T14" fmla="*/ 8 w 24"/>
                <a:gd name="T15" fmla="*/ 3 h 29"/>
                <a:gd name="T16" fmla="*/ 9 w 24"/>
                <a:gd name="T17" fmla="*/ 5 h 29"/>
                <a:gd name="T18" fmla="*/ 11 w 24"/>
                <a:gd name="T19" fmla="*/ 5 h 29"/>
                <a:gd name="T20" fmla="*/ 12 w 24"/>
                <a:gd name="T21" fmla="*/ 5 h 29"/>
                <a:gd name="T22" fmla="*/ 13 w 24"/>
                <a:gd name="T23" fmla="*/ 8 h 29"/>
                <a:gd name="T24" fmla="*/ 13 w 24"/>
                <a:gd name="T25" fmla="*/ 9 h 29"/>
                <a:gd name="T26" fmla="*/ 13 w 24"/>
                <a:gd name="T27" fmla="*/ 9 h 29"/>
                <a:gd name="T28" fmla="*/ 11 w 24"/>
                <a:gd name="T29" fmla="*/ 8 h 29"/>
                <a:gd name="T30" fmla="*/ 3 w 24"/>
                <a:gd name="T31" fmla="*/ 12 h 29"/>
                <a:gd name="T32" fmla="*/ 6 w 24"/>
                <a:gd name="T33" fmla="*/ 25 h 29"/>
                <a:gd name="T34" fmla="*/ 6 w 24"/>
                <a:gd name="T35" fmla="*/ 26 h 29"/>
                <a:gd name="T36" fmla="*/ 10 w 24"/>
                <a:gd name="T37" fmla="*/ 27 h 29"/>
                <a:gd name="T38" fmla="*/ 10 w 24"/>
                <a:gd name="T39" fmla="*/ 26 h 29"/>
                <a:gd name="T40" fmla="*/ 8 w 24"/>
                <a:gd name="T41" fmla="*/ 13 h 29"/>
                <a:gd name="T42" fmla="*/ 10 w 24"/>
                <a:gd name="T43" fmla="*/ 11 h 29"/>
                <a:gd name="T44" fmla="*/ 10 w 24"/>
                <a:gd name="T45" fmla="*/ 15 h 29"/>
                <a:gd name="T46" fmla="*/ 9 w 24"/>
                <a:gd name="T47" fmla="*/ 15 h 29"/>
                <a:gd name="T48" fmla="*/ 9 w 24"/>
                <a:gd name="T49" fmla="*/ 18 h 29"/>
                <a:gd name="T50" fmla="*/ 12 w 24"/>
                <a:gd name="T51" fmla="*/ 18 h 29"/>
                <a:gd name="T52" fmla="*/ 12 w 24"/>
                <a:gd name="T53" fmla="*/ 17 h 29"/>
                <a:gd name="T54" fmla="*/ 14 w 24"/>
                <a:gd name="T55" fmla="*/ 16 h 29"/>
                <a:gd name="T56" fmla="*/ 14 w 24"/>
                <a:gd name="T57" fmla="*/ 13 h 29"/>
                <a:gd name="T58" fmla="*/ 15 w 24"/>
                <a:gd name="T59" fmla="*/ 13 h 29"/>
                <a:gd name="T60" fmla="*/ 18 w 24"/>
                <a:gd name="T61" fmla="*/ 16 h 29"/>
                <a:gd name="T62" fmla="*/ 15 w 24"/>
                <a:gd name="T63" fmla="*/ 20 h 29"/>
                <a:gd name="T64" fmla="*/ 11 w 24"/>
                <a:gd name="T65" fmla="*/ 22 h 29"/>
                <a:gd name="T66" fmla="*/ 11 w 24"/>
                <a:gd name="T67" fmla="*/ 22 h 29"/>
                <a:gd name="T68" fmla="*/ 9 w 24"/>
                <a:gd name="T69" fmla="*/ 18 h 29"/>
                <a:gd name="T70" fmla="*/ 8 w 24"/>
                <a:gd name="T71" fmla="*/ 1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4" h="29">
                  <a:moveTo>
                    <a:pt x="10" y="26"/>
                  </a:moveTo>
                  <a:cubicBezTo>
                    <a:pt x="10" y="27"/>
                    <a:pt x="10" y="27"/>
                    <a:pt x="11" y="26"/>
                  </a:cubicBezTo>
                  <a:cubicBezTo>
                    <a:pt x="13" y="26"/>
                    <a:pt x="14" y="26"/>
                    <a:pt x="15" y="25"/>
                  </a:cubicBezTo>
                  <a:cubicBezTo>
                    <a:pt x="16" y="25"/>
                    <a:pt x="18" y="24"/>
                    <a:pt x="20" y="23"/>
                  </a:cubicBezTo>
                  <a:cubicBezTo>
                    <a:pt x="22" y="21"/>
                    <a:pt x="24" y="15"/>
                    <a:pt x="21" y="13"/>
                  </a:cubicBezTo>
                  <a:cubicBezTo>
                    <a:pt x="18" y="11"/>
                    <a:pt x="18" y="9"/>
                    <a:pt x="17" y="6"/>
                  </a:cubicBezTo>
                  <a:cubicBezTo>
                    <a:pt x="16" y="5"/>
                    <a:pt x="17" y="3"/>
                    <a:pt x="16" y="2"/>
                  </a:cubicBezTo>
                  <a:cubicBezTo>
                    <a:pt x="14" y="0"/>
                    <a:pt x="9" y="1"/>
                    <a:pt x="8" y="3"/>
                  </a:cubicBezTo>
                  <a:cubicBezTo>
                    <a:pt x="8" y="4"/>
                    <a:pt x="8" y="5"/>
                    <a:pt x="9" y="5"/>
                  </a:cubicBezTo>
                  <a:cubicBezTo>
                    <a:pt x="10" y="5"/>
                    <a:pt x="10" y="6"/>
                    <a:pt x="11" y="5"/>
                  </a:cubicBezTo>
                  <a:cubicBezTo>
                    <a:pt x="13" y="5"/>
                    <a:pt x="13" y="4"/>
                    <a:pt x="12" y="5"/>
                  </a:cubicBezTo>
                  <a:cubicBezTo>
                    <a:pt x="12" y="6"/>
                    <a:pt x="12" y="7"/>
                    <a:pt x="13" y="8"/>
                  </a:cubicBezTo>
                  <a:cubicBezTo>
                    <a:pt x="13" y="8"/>
                    <a:pt x="13" y="9"/>
                    <a:pt x="13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3" y="9"/>
                    <a:pt x="12" y="8"/>
                    <a:pt x="11" y="8"/>
                  </a:cubicBezTo>
                  <a:cubicBezTo>
                    <a:pt x="9" y="9"/>
                    <a:pt x="5" y="10"/>
                    <a:pt x="3" y="12"/>
                  </a:cubicBezTo>
                  <a:cubicBezTo>
                    <a:pt x="0" y="17"/>
                    <a:pt x="8" y="20"/>
                    <a:pt x="6" y="25"/>
                  </a:cubicBezTo>
                  <a:cubicBezTo>
                    <a:pt x="6" y="25"/>
                    <a:pt x="6" y="26"/>
                    <a:pt x="6" y="26"/>
                  </a:cubicBezTo>
                  <a:cubicBezTo>
                    <a:pt x="6" y="28"/>
                    <a:pt x="9" y="29"/>
                    <a:pt x="10" y="27"/>
                  </a:cubicBezTo>
                  <a:cubicBezTo>
                    <a:pt x="10" y="27"/>
                    <a:pt x="10" y="27"/>
                    <a:pt x="10" y="26"/>
                  </a:cubicBezTo>
                  <a:close/>
                  <a:moveTo>
                    <a:pt x="8" y="13"/>
                  </a:moveTo>
                  <a:cubicBezTo>
                    <a:pt x="8" y="12"/>
                    <a:pt x="9" y="11"/>
                    <a:pt x="10" y="11"/>
                  </a:cubicBezTo>
                  <a:cubicBezTo>
                    <a:pt x="10" y="12"/>
                    <a:pt x="9" y="13"/>
                    <a:pt x="10" y="15"/>
                  </a:cubicBezTo>
                  <a:cubicBezTo>
                    <a:pt x="10" y="15"/>
                    <a:pt x="10" y="15"/>
                    <a:pt x="9" y="15"/>
                  </a:cubicBezTo>
                  <a:cubicBezTo>
                    <a:pt x="9" y="16"/>
                    <a:pt x="9" y="17"/>
                    <a:pt x="9" y="18"/>
                  </a:cubicBezTo>
                  <a:cubicBezTo>
                    <a:pt x="10" y="19"/>
                    <a:pt x="11" y="19"/>
                    <a:pt x="12" y="18"/>
                  </a:cubicBezTo>
                  <a:cubicBezTo>
                    <a:pt x="12" y="18"/>
                    <a:pt x="12" y="18"/>
                    <a:pt x="12" y="17"/>
                  </a:cubicBezTo>
                  <a:cubicBezTo>
                    <a:pt x="13" y="17"/>
                    <a:pt x="13" y="17"/>
                    <a:pt x="14" y="16"/>
                  </a:cubicBezTo>
                  <a:cubicBezTo>
                    <a:pt x="14" y="15"/>
                    <a:pt x="13" y="14"/>
                    <a:pt x="14" y="13"/>
                  </a:cubicBezTo>
                  <a:cubicBezTo>
                    <a:pt x="14" y="13"/>
                    <a:pt x="14" y="13"/>
                    <a:pt x="15" y="13"/>
                  </a:cubicBezTo>
                  <a:cubicBezTo>
                    <a:pt x="15" y="14"/>
                    <a:pt x="16" y="15"/>
                    <a:pt x="18" y="16"/>
                  </a:cubicBezTo>
                  <a:cubicBezTo>
                    <a:pt x="18" y="17"/>
                    <a:pt x="16" y="20"/>
                    <a:pt x="15" y="20"/>
                  </a:cubicBezTo>
                  <a:cubicBezTo>
                    <a:pt x="14" y="21"/>
                    <a:pt x="12" y="21"/>
                    <a:pt x="11" y="22"/>
                  </a:cubicBezTo>
                  <a:cubicBezTo>
                    <a:pt x="11" y="22"/>
                    <a:pt x="11" y="22"/>
                    <a:pt x="11" y="22"/>
                  </a:cubicBezTo>
                  <a:cubicBezTo>
                    <a:pt x="10" y="21"/>
                    <a:pt x="10" y="19"/>
                    <a:pt x="9" y="18"/>
                  </a:cubicBezTo>
                  <a:cubicBezTo>
                    <a:pt x="8" y="16"/>
                    <a:pt x="5" y="15"/>
                    <a:pt x="8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6" name="Freeform 453"/>
            <p:cNvSpPr>
              <a:spLocks noEditPoints="1"/>
            </p:cNvSpPr>
            <p:nvPr/>
          </p:nvSpPr>
          <p:spPr bwMode="auto">
            <a:xfrm>
              <a:off x="3186" y="3581"/>
              <a:ext cx="34" cy="27"/>
            </a:xfrm>
            <a:custGeom>
              <a:avLst/>
              <a:gdLst>
                <a:gd name="T0" fmla="*/ 16 w 27"/>
                <a:gd name="T1" fmla="*/ 5 h 22"/>
                <a:gd name="T2" fmla="*/ 10 w 27"/>
                <a:gd name="T3" fmla="*/ 0 h 22"/>
                <a:gd name="T4" fmla="*/ 2 w 27"/>
                <a:gd name="T5" fmla="*/ 4 h 22"/>
                <a:gd name="T6" fmla="*/ 3 w 27"/>
                <a:gd name="T7" fmla="*/ 13 h 22"/>
                <a:gd name="T8" fmla="*/ 5 w 27"/>
                <a:gd name="T9" fmla="*/ 12 h 22"/>
                <a:gd name="T10" fmla="*/ 5 w 27"/>
                <a:gd name="T11" fmla="*/ 9 h 22"/>
                <a:gd name="T12" fmla="*/ 7 w 27"/>
                <a:gd name="T13" fmla="*/ 12 h 22"/>
                <a:gd name="T14" fmla="*/ 4 w 27"/>
                <a:gd name="T15" fmla="*/ 15 h 22"/>
                <a:gd name="T16" fmla="*/ 8 w 27"/>
                <a:gd name="T17" fmla="*/ 21 h 22"/>
                <a:gd name="T18" fmla="*/ 10 w 27"/>
                <a:gd name="T19" fmla="*/ 22 h 22"/>
                <a:gd name="T20" fmla="*/ 17 w 27"/>
                <a:gd name="T21" fmla="*/ 21 h 22"/>
                <a:gd name="T22" fmla="*/ 26 w 27"/>
                <a:gd name="T23" fmla="*/ 18 h 22"/>
                <a:gd name="T24" fmla="*/ 23 w 27"/>
                <a:gd name="T25" fmla="*/ 12 h 22"/>
                <a:gd name="T26" fmla="*/ 16 w 27"/>
                <a:gd name="T27" fmla="*/ 5 h 22"/>
                <a:gd name="T28" fmla="*/ 18 w 27"/>
                <a:gd name="T29" fmla="*/ 15 h 22"/>
                <a:gd name="T30" fmla="*/ 16 w 27"/>
                <a:gd name="T31" fmla="*/ 15 h 22"/>
                <a:gd name="T32" fmla="*/ 16 w 27"/>
                <a:gd name="T33" fmla="*/ 15 h 22"/>
                <a:gd name="T34" fmla="*/ 16 w 27"/>
                <a:gd name="T35" fmla="*/ 14 h 22"/>
                <a:gd name="T36" fmla="*/ 14 w 27"/>
                <a:gd name="T37" fmla="*/ 11 h 22"/>
                <a:gd name="T38" fmla="*/ 10 w 27"/>
                <a:gd name="T39" fmla="*/ 13 h 22"/>
                <a:gd name="T40" fmla="*/ 11 w 27"/>
                <a:gd name="T41" fmla="*/ 14 h 22"/>
                <a:gd name="T42" fmla="*/ 12 w 27"/>
                <a:gd name="T43" fmla="*/ 14 h 22"/>
                <a:gd name="T44" fmla="*/ 12 w 27"/>
                <a:gd name="T45" fmla="*/ 14 h 22"/>
                <a:gd name="T46" fmla="*/ 12 w 27"/>
                <a:gd name="T47" fmla="*/ 14 h 22"/>
                <a:gd name="T48" fmla="*/ 12 w 27"/>
                <a:gd name="T49" fmla="*/ 14 h 22"/>
                <a:gd name="T50" fmla="*/ 12 w 27"/>
                <a:gd name="T51" fmla="*/ 14 h 22"/>
                <a:gd name="T52" fmla="*/ 12 w 27"/>
                <a:gd name="T53" fmla="*/ 15 h 22"/>
                <a:gd name="T54" fmla="*/ 12 w 27"/>
                <a:gd name="T55" fmla="*/ 15 h 22"/>
                <a:gd name="T56" fmla="*/ 12 w 27"/>
                <a:gd name="T57" fmla="*/ 15 h 22"/>
                <a:gd name="T58" fmla="*/ 10 w 27"/>
                <a:gd name="T59" fmla="*/ 15 h 22"/>
                <a:gd name="T60" fmla="*/ 9 w 27"/>
                <a:gd name="T61" fmla="*/ 15 h 22"/>
                <a:gd name="T62" fmla="*/ 8 w 27"/>
                <a:gd name="T63" fmla="*/ 14 h 22"/>
                <a:gd name="T64" fmla="*/ 8 w 27"/>
                <a:gd name="T65" fmla="*/ 13 h 22"/>
                <a:gd name="T66" fmla="*/ 10 w 27"/>
                <a:gd name="T67" fmla="*/ 11 h 22"/>
                <a:gd name="T68" fmla="*/ 9 w 27"/>
                <a:gd name="T69" fmla="*/ 11 h 22"/>
                <a:gd name="T70" fmla="*/ 11 w 27"/>
                <a:gd name="T71" fmla="*/ 10 h 22"/>
                <a:gd name="T72" fmla="*/ 10 w 27"/>
                <a:gd name="T73" fmla="*/ 9 h 22"/>
                <a:gd name="T74" fmla="*/ 8 w 27"/>
                <a:gd name="T75" fmla="*/ 8 h 22"/>
                <a:gd name="T76" fmla="*/ 8 w 27"/>
                <a:gd name="T77" fmla="*/ 8 h 22"/>
                <a:gd name="T78" fmla="*/ 7 w 27"/>
                <a:gd name="T79" fmla="*/ 8 h 22"/>
                <a:gd name="T80" fmla="*/ 6 w 27"/>
                <a:gd name="T81" fmla="*/ 6 h 22"/>
                <a:gd name="T82" fmla="*/ 5 w 27"/>
                <a:gd name="T83" fmla="*/ 6 h 22"/>
                <a:gd name="T84" fmla="*/ 5 w 27"/>
                <a:gd name="T85" fmla="*/ 6 h 22"/>
                <a:gd name="T86" fmla="*/ 11 w 27"/>
                <a:gd name="T87" fmla="*/ 5 h 22"/>
                <a:gd name="T88" fmla="*/ 17 w 27"/>
                <a:gd name="T89" fmla="*/ 13 h 22"/>
                <a:gd name="T90" fmla="*/ 20 w 27"/>
                <a:gd name="T91" fmla="*/ 15 h 22"/>
                <a:gd name="T92" fmla="*/ 18 w 27"/>
                <a:gd name="T93" fmla="*/ 15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7" h="22">
                  <a:moveTo>
                    <a:pt x="16" y="5"/>
                  </a:moveTo>
                  <a:cubicBezTo>
                    <a:pt x="15" y="3"/>
                    <a:pt x="13" y="1"/>
                    <a:pt x="10" y="0"/>
                  </a:cubicBezTo>
                  <a:cubicBezTo>
                    <a:pt x="7" y="0"/>
                    <a:pt x="3" y="2"/>
                    <a:pt x="2" y="4"/>
                  </a:cubicBezTo>
                  <a:cubicBezTo>
                    <a:pt x="0" y="7"/>
                    <a:pt x="0" y="10"/>
                    <a:pt x="3" y="13"/>
                  </a:cubicBezTo>
                  <a:cubicBezTo>
                    <a:pt x="3" y="13"/>
                    <a:pt x="5" y="13"/>
                    <a:pt x="5" y="12"/>
                  </a:cubicBezTo>
                  <a:cubicBezTo>
                    <a:pt x="5" y="11"/>
                    <a:pt x="5" y="10"/>
                    <a:pt x="5" y="9"/>
                  </a:cubicBezTo>
                  <a:cubicBezTo>
                    <a:pt x="6" y="10"/>
                    <a:pt x="6" y="11"/>
                    <a:pt x="7" y="12"/>
                  </a:cubicBezTo>
                  <a:cubicBezTo>
                    <a:pt x="5" y="12"/>
                    <a:pt x="4" y="13"/>
                    <a:pt x="4" y="15"/>
                  </a:cubicBezTo>
                  <a:cubicBezTo>
                    <a:pt x="5" y="18"/>
                    <a:pt x="5" y="20"/>
                    <a:pt x="8" y="21"/>
                  </a:cubicBezTo>
                  <a:cubicBezTo>
                    <a:pt x="8" y="22"/>
                    <a:pt x="9" y="22"/>
                    <a:pt x="10" y="22"/>
                  </a:cubicBezTo>
                  <a:cubicBezTo>
                    <a:pt x="12" y="22"/>
                    <a:pt x="15" y="21"/>
                    <a:pt x="17" y="21"/>
                  </a:cubicBezTo>
                  <a:cubicBezTo>
                    <a:pt x="20" y="20"/>
                    <a:pt x="24" y="21"/>
                    <a:pt x="26" y="18"/>
                  </a:cubicBezTo>
                  <a:cubicBezTo>
                    <a:pt x="27" y="15"/>
                    <a:pt x="25" y="13"/>
                    <a:pt x="23" y="12"/>
                  </a:cubicBezTo>
                  <a:cubicBezTo>
                    <a:pt x="21" y="10"/>
                    <a:pt x="18" y="8"/>
                    <a:pt x="16" y="5"/>
                  </a:cubicBezTo>
                  <a:close/>
                  <a:moveTo>
                    <a:pt x="18" y="15"/>
                  </a:moveTo>
                  <a:cubicBezTo>
                    <a:pt x="17" y="15"/>
                    <a:pt x="17" y="15"/>
                    <a:pt x="16" y="15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16" y="15"/>
                    <a:pt x="16" y="15"/>
                    <a:pt x="16" y="14"/>
                  </a:cubicBezTo>
                  <a:cubicBezTo>
                    <a:pt x="16" y="13"/>
                    <a:pt x="15" y="12"/>
                    <a:pt x="14" y="11"/>
                  </a:cubicBezTo>
                  <a:cubicBezTo>
                    <a:pt x="12" y="10"/>
                    <a:pt x="11" y="11"/>
                    <a:pt x="10" y="13"/>
                  </a:cubicBezTo>
                  <a:cubicBezTo>
                    <a:pt x="10" y="13"/>
                    <a:pt x="11" y="13"/>
                    <a:pt x="11" y="14"/>
                  </a:cubicBezTo>
                  <a:cubicBezTo>
                    <a:pt x="11" y="14"/>
                    <a:pt x="11" y="14"/>
                    <a:pt x="12" y="14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2" y="14"/>
                    <a:pt x="12" y="14"/>
                    <a:pt x="12" y="15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2" y="14"/>
                    <a:pt x="12" y="14"/>
                    <a:pt x="12" y="15"/>
                  </a:cubicBezTo>
                  <a:cubicBezTo>
                    <a:pt x="11" y="15"/>
                    <a:pt x="11" y="15"/>
                    <a:pt x="10" y="15"/>
                  </a:cubicBezTo>
                  <a:cubicBezTo>
                    <a:pt x="10" y="15"/>
                    <a:pt x="10" y="15"/>
                    <a:pt x="9" y="15"/>
                  </a:cubicBezTo>
                  <a:cubicBezTo>
                    <a:pt x="9" y="15"/>
                    <a:pt x="9" y="14"/>
                    <a:pt x="8" y="14"/>
                  </a:cubicBezTo>
                  <a:cubicBezTo>
                    <a:pt x="8" y="14"/>
                    <a:pt x="8" y="13"/>
                    <a:pt x="8" y="13"/>
                  </a:cubicBezTo>
                  <a:cubicBezTo>
                    <a:pt x="9" y="13"/>
                    <a:pt x="10" y="13"/>
                    <a:pt x="10" y="11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10" y="11"/>
                    <a:pt x="10" y="10"/>
                    <a:pt x="11" y="10"/>
                  </a:cubicBezTo>
                  <a:cubicBezTo>
                    <a:pt x="11" y="9"/>
                    <a:pt x="11" y="9"/>
                    <a:pt x="10" y="9"/>
                  </a:cubicBezTo>
                  <a:cubicBezTo>
                    <a:pt x="10" y="8"/>
                    <a:pt x="8" y="9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8"/>
                    <a:pt x="7" y="8"/>
                  </a:cubicBezTo>
                  <a:cubicBezTo>
                    <a:pt x="7" y="7"/>
                    <a:pt x="7" y="7"/>
                    <a:pt x="6" y="6"/>
                  </a:cubicBezTo>
                  <a:cubicBezTo>
                    <a:pt x="6" y="6"/>
                    <a:pt x="5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5"/>
                    <a:pt x="10" y="4"/>
                    <a:pt x="11" y="5"/>
                  </a:cubicBezTo>
                  <a:cubicBezTo>
                    <a:pt x="12" y="8"/>
                    <a:pt x="14" y="11"/>
                    <a:pt x="17" y="13"/>
                  </a:cubicBezTo>
                  <a:cubicBezTo>
                    <a:pt x="18" y="14"/>
                    <a:pt x="19" y="15"/>
                    <a:pt x="20" y="15"/>
                  </a:cubicBezTo>
                  <a:cubicBezTo>
                    <a:pt x="19" y="16"/>
                    <a:pt x="18" y="15"/>
                    <a:pt x="18" y="1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7" name="Freeform 454"/>
            <p:cNvSpPr>
              <a:spLocks noEditPoints="1"/>
            </p:cNvSpPr>
            <p:nvPr/>
          </p:nvSpPr>
          <p:spPr bwMode="auto">
            <a:xfrm>
              <a:off x="3131" y="3601"/>
              <a:ext cx="34" cy="29"/>
            </a:xfrm>
            <a:custGeom>
              <a:avLst/>
              <a:gdLst>
                <a:gd name="T0" fmla="*/ 15 w 27"/>
                <a:gd name="T1" fmla="*/ 15 h 23"/>
                <a:gd name="T2" fmla="*/ 15 w 27"/>
                <a:gd name="T3" fmla="*/ 14 h 23"/>
                <a:gd name="T4" fmla="*/ 16 w 27"/>
                <a:gd name="T5" fmla="*/ 14 h 23"/>
                <a:gd name="T6" fmla="*/ 18 w 27"/>
                <a:gd name="T7" fmla="*/ 13 h 23"/>
                <a:gd name="T8" fmla="*/ 20 w 27"/>
                <a:gd name="T9" fmla="*/ 14 h 23"/>
                <a:gd name="T10" fmla="*/ 26 w 27"/>
                <a:gd name="T11" fmla="*/ 10 h 23"/>
                <a:gd name="T12" fmla="*/ 24 w 27"/>
                <a:gd name="T13" fmla="*/ 2 h 23"/>
                <a:gd name="T14" fmla="*/ 16 w 27"/>
                <a:gd name="T15" fmla="*/ 3 h 23"/>
                <a:gd name="T16" fmla="*/ 1 w 27"/>
                <a:gd name="T17" fmla="*/ 11 h 23"/>
                <a:gd name="T18" fmla="*/ 0 w 27"/>
                <a:gd name="T19" fmla="*/ 12 h 23"/>
                <a:gd name="T20" fmla="*/ 5 w 27"/>
                <a:gd name="T21" fmla="*/ 22 h 23"/>
                <a:gd name="T22" fmla="*/ 10 w 27"/>
                <a:gd name="T23" fmla="*/ 21 h 23"/>
                <a:gd name="T24" fmla="*/ 14 w 27"/>
                <a:gd name="T25" fmla="*/ 17 h 23"/>
                <a:gd name="T26" fmla="*/ 15 w 27"/>
                <a:gd name="T27" fmla="*/ 15 h 23"/>
                <a:gd name="T28" fmla="*/ 18 w 27"/>
                <a:gd name="T29" fmla="*/ 9 h 23"/>
                <a:gd name="T30" fmla="*/ 18 w 27"/>
                <a:gd name="T31" fmla="*/ 7 h 23"/>
                <a:gd name="T32" fmla="*/ 20 w 27"/>
                <a:gd name="T33" fmla="*/ 6 h 23"/>
                <a:gd name="T34" fmla="*/ 20 w 27"/>
                <a:gd name="T35" fmla="*/ 5 h 23"/>
                <a:gd name="T36" fmla="*/ 21 w 27"/>
                <a:gd name="T37" fmla="*/ 7 h 23"/>
                <a:gd name="T38" fmla="*/ 20 w 27"/>
                <a:gd name="T39" fmla="*/ 9 h 23"/>
                <a:gd name="T40" fmla="*/ 19 w 27"/>
                <a:gd name="T41" fmla="*/ 9 h 23"/>
                <a:gd name="T42" fmla="*/ 17 w 27"/>
                <a:gd name="T43" fmla="*/ 9 h 23"/>
                <a:gd name="T44" fmla="*/ 18 w 27"/>
                <a:gd name="T45" fmla="*/ 9 h 23"/>
                <a:gd name="T46" fmla="*/ 12 w 27"/>
                <a:gd name="T47" fmla="*/ 13 h 23"/>
                <a:gd name="T48" fmla="*/ 9 w 27"/>
                <a:gd name="T49" fmla="*/ 15 h 23"/>
                <a:gd name="T50" fmla="*/ 6 w 27"/>
                <a:gd name="T51" fmla="*/ 14 h 23"/>
                <a:gd name="T52" fmla="*/ 6 w 27"/>
                <a:gd name="T53" fmla="*/ 14 h 23"/>
                <a:gd name="T54" fmla="*/ 4 w 27"/>
                <a:gd name="T55" fmla="*/ 17 h 23"/>
                <a:gd name="T56" fmla="*/ 4 w 27"/>
                <a:gd name="T57" fmla="*/ 16 h 23"/>
                <a:gd name="T58" fmla="*/ 3 w 27"/>
                <a:gd name="T59" fmla="*/ 13 h 23"/>
                <a:gd name="T60" fmla="*/ 5 w 27"/>
                <a:gd name="T61" fmla="*/ 13 h 23"/>
                <a:gd name="T62" fmla="*/ 6 w 27"/>
                <a:gd name="T63" fmla="*/ 13 h 23"/>
                <a:gd name="T64" fmla="*/ 8 w 27"/>
                <a:gd name="T65" fmla="*/ 14 h 23"/>
                <a:gd name="T66" fmla="*/ 11 w 27"/>
                <a:gd name="T67" fmla="*/ 12 h 23"/>
                <a:gd name="T68" fmla="*/ 15 w 27"/>
                <a:gd name="T69" fmla="*/ 10 h 23"/>
                <a:gd name="T70" fmla="*/ 15 w 27"/>
                <a:gd name="T71" fmla="*/ 10 h 23"/>
                <a:gd name="T72" fmla="*/ 12 w 27"/>
                <a:gd name="T73" fmla="*/ 1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7" h="23">
                  <a:moveTo>
                    <a:pt x="15" y="15"/>
                  </a:moveTo>
                  <a:cubicBezTo>
                    <a:pt x="15" y="15"/>
                    <a:pt x="15" y="14"/>
                    <a:pt x="15" y="14"/>
                  </a:cubicBezTo>
                  <a:cubicBezTo>
                    <a:pt x="15" y="14"/>
                    <a:pt x="16" y="14"/>
                    <a:pt x="16" y="14"/>
                  </a:cubicBezTo>
                  <a:cubicBezTo>
                    <a:pt x="17" y="14"/>
                    <a:pt x="18" y="14"/>
                    <a:pt x="18" y="13"/>
                  </a:cubicBezTo>
                  <a:cubicBezTo>
                    <a:pt x="19" y="14"/>
                    <a:pt x="19" y="14"/>
                    <a:pt x="20" y="14"/>
                  </a:cubicBezTo>
                  <a:cubicBezTo>
                    <a:pt x="23" y="15"/>
                    <a:pt x="25" y="13"/>
                    <a:pt x="26" y="10"/>
                  </a:cubicBezTo>
                  <a:cubicBezTo>
                    <a:pt x="27" y="8"/>
                    <a:pt x="26" y="3"/>
                    <a:pt x="24" y="2"/>
                  </a:cubicBezTo>
                  <a:cubicBezTo>
                    <a:pt x="22" y="0"/>
                    <a:pt x="19" y="2"/>
                    <a:pt x="16" y="3"/>
                  </a:cubicBezTo>
                  <a:cubicBezTo>
                    <a:pt x="11" y="6"/>
                    <a:pt x="6" y="8"/>
                    <a:pt x="1" y="11"/>
                  </a:cubicBezTo>
                  <a:cubicBezTo>
                    <a:pt x="0" y="11"/>
                    <a:pt x="0" y="12"/>
                    <a:pt x="0" y="12"/>
                  </a:cubicBezTo>
                  <a:cubicBezTo>
                    <a:pt x="1" y="16"/>
                    <a:pt x="1" y="21"/>
                    <a:pt x="5" y="22"/>
                  </a:cubicBezTo>
                  <a:cubicBezTo>
                    <a:pt x="7" y="23"/>
                    <a:pt x="9" y="22"/>
                    <a:pt x="10" y="21"/>
                  </a:cubicBezTo>
                  <a:cubicBezTo>
                    <a:pt x="12" y="20"/>
                    <a:pt x="13" y="18"/>
                    <a:pt x="14" y="17"/>
                  </a:cubicBezTo>
                  <a:cubicBezTo>
                    <a:pt x="15" y="17"/>
                    <a:pt x="14" y="15"/>
                    <a:pt x="15" y="15"/>
                  </a:cubicBezTo>
                  <a:close/>
                  <a:moveTo>
                    <a:pt x="18" y="9"/>
                  </a:moveTo>
                  <a:cubicBezTo>
                    <a:pt x="18" y="8"/>
                    <a:pt x="18" y="8"/>
                    <a:pt x="18" y="7"/>
                  </a:cubicBezTo>
                  <a:cubicBezTo>
                    <a:pt x="19" y="7"/>
                    <a:pt x="19" y="7"/>
                    <a:pt x="20" y="6"/>
                  </a:cubicBezTo>
                  <a:cubicBezTo>
                    <a:pt x="20" y="6"/>
                    <a:pt x="20" y="6"/>
                    <a:pt x="20" y="5"/>
                  </a:cubicBezTo>
                  <a:cubicBezTo>
                    <a:pt x="20" y="6"/>
                    <a:pt x="20" y="7"/>
                    <a:pt x="21" y="7"/>
                  </a:cubicBezTo>
                  <a:cubicBezTo>
                    <a:pt x="21" y="9"/>
                    <a:pt x="21" y="9"/>
                    <a:pt x="20" y="9"/>
                  </a:cubicBezTo>
                  <a:cubicBezTo>
                    <a:pt x="20" y="9"/>
                    <a:pt x="19" y="9"/>
                    <a:pt x="19" y="9"/>
                  </a:cubicBezTo>
                  <a:cubicBezTo>
                    <a:pt x="18" y="9"/>
                    <a:pt x="17" y="9"/>
                    <a:pt x="17" y="9"/>
                  </a:cubicBezTo>
                  <a:cubicBezTo>
                    <a:pt x="17" y="9"/>
                    <a:pt x="17" y="9"/>
                    <a:pt x="18" y="9"/>
                  </a:cubicBezTo>
                  <a:close/>
                  <a:moveTo>
                    <a:pt x="12" y="13"/>
                  </a:moveTo>
                  <a:cubicBezTo>
                    <a:pt x="11" y="13"/>
                    <a:pt x="10" y="14"/>
                    <a:pt x="9" y="15"/>
                  </a:cubicBezTo>
                  <a:cubicBezTo>
                    <a:pt x="9" y="14"/>
                    <a:pt x="8" y="14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4" y="15"/>
                    <a:pt x="4" y="16"/>
                    <a:pt x="4" y="17"/>
                  </a:cubicBezTo>
                  <a:cubicBezTo>
                    <a:pt x="4" y="17"/>
                    <a:pt x="4" y="17"/>
                    <a:pt x="4" y="16"/>
                  </a:cubicBezTo>
                  <a:cubicBezTo>
                    <a:pt x="3" y="15"/>
                    <a:pt x="3" y="14"/>
                    <a:pt x="3" y="13"/>
                  </a:cubicBezTo>
                  <a:cubicBezTo>
                    <a:pt x="4" y="13"/>
                    <a:pt x="4" y="13"/>
                    <a:pt x="5" y="13"/>
                  </a:cubicBezTo>
                  <a:cubicBezTo>
                    <a:pt x="5" y="13"/>
                    <a:pt x="5" y="13"/>
                    <a:pt x="6" y="13"/>
                  </a:cubicBezTo>
                  <a:cubicBezTo>
                    <a:pt x="7" y="14"/>
                    <a:pt x="7" y="14"/>
                    <a:pt x="8" y="14"/>
                  </a:cubicBezTo>
                  <a:cubicBezTo>
                    <a:pt x="10" y="13"/>
                    <a:pt x="10" y="13"/>
                    <a:pt x="11" y="12"/>
                  </a:cubicBezTo>
                  <a:cubicBezTo>
                    <a:pt x="12" y="10"/>
                    <a:pt x="14" y="10"/>
                    <a:pt x="15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3" y="11"/>
                    <a:pt x="12" y="11"/>
                    <a:pt x="12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8" name="Freeform 455"/>
            <p:cNvSpPr>
              <a:spLocks/>
            </p:cNvSpPr>
            <p:nvPr/>
          </p:nvSpPr>
          <p:spPr bwMode="auto">
            <a:xfrm>
              <a:off x="3124" y="3577"/>
              <a:ext cx="7" cy="8"/>
            </a:xfrm>
            <a:custGeom>
              <a:avLst/>
              <a:gdLst>
                <a:gd name="T0" fmla="*/ 2 w 5"/>
                <a:gd name="T1" fmla="*/ 5 h 6"/>
                <a:gd name="T2" fmla="*/ 5 w 5"/>
                <a:gd name="T3" fmla="*/ 4 h 6"/>
                <a:gd name="T4" fmla="*/ 5 w 5"/>
                <a:gd name="T5" fmla="*/ 4 h 6"/>
                <a:gd name="T6" fmla="*/ 5 w 5"/>
                <a:gd name="T7" fmla="*/ 2 h 6"/>
                <a:gd name="T8" fmla="*/ 2 w 5"/>
                <a:gd name="T9" fmla="*/ 0 h 6"/>
                <a:gd name="T10" fmla="*/ 0 w 5"/>
                <a:gd name="T11" fmla="*/ 3 h 6"/>
                <a:gd name="T12" fmla="*/ 1 w 5"/>
                <a:gd name="T13" fmla="*/ 5 h 6"/>
                <a:gd name="T14" fmla="*/ 2 w 5"/>
                <a:gd name="T15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" h="6">
                  <a:moveTo>
                    <a:pt x="2" y="5"/>
                  </a:moveTo>
                  <a:cubicBezTo>
                    <a:pt x="3" y="6"/>
                    <a:pt x="4" y="5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3"/>
                    <a:pt x="5" y="2"/>
                    <a:pt x="5" y="2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1" y="1"/>
                    <a:pt x="0" y="2"/>
                    <a:pt x="0" y="3"/>
                  </a:cubicBezTo>
                  <a:cubicBezTo>
                    <a:pt x="0" y="4"/>
                    <a:pt x="1" y="5"/>
                    <a:pt x="1" y="5"/>
                  </a:cubicBezTo>
                  <a:cubicBezTo>
                    <a:pt x="2" y="5"/>
                    <a:pt x="2" y="5"/>
                    <a:pt x="2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9" name="Freeform 456"/>
            <p:cNvSpPr>
              <a:spLocks/>
            </p:cNvSpPr>
            <p:nvPr/>
          </p:nvSpPr>
          <p:spPr bwMode="auto">
            <a:xfrm>
              <a:off x="3137" y="3587"/>
              <a:ext cx="13" cy="8"/>
            </a:xfrm>
            <a:custGeom>
              <a:avLst/>
              <a:gdLst>
                <a:gd name="T0" fmla="*/ 4 w 10"/>
                <a:gd name="T1" fmla="*/ 5 h 6"/>
                <a:gd name="T2" fmla="*/ 5 w 10"/>
                <a:gd name="T3" fmla="*/ 5 h 6"/>
                <a:gd name="T4" fmla="*/ 7 w 10"/>
                <a:gd name="T5" fmla="*/ 6 h 6"/>
                <a:gd name="T6" fmla="*/ 8 w 10"/>
                <a:gd name="T7" fmla="*/ 6 h 6"/>
                <a:gd name="T8" fmla="*/ 8 w 10"/>
                <a:gd name="T9" fmla="*/ 2 h 6"/>
                <a:gd name="T10" fmla="*/ 1 w 10"/>
                <a:gd name="T11" fmla="*/ 1 h 6"/>
                <a:gd name="T12" fmla="*/ 1 w 10"/>
                <a:gd name="T13" fmla="*/ 3 h 6"/>
                <a:gd name="T14" fmla="*/ 4 w 10"/>
                <a:gd name="T15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6">
                  <a:moveTo>
                    <a:pt x="4" y="5"/>
                  </a:moveTo>
                  <a:cubicBezTo>
                    <a:pt x="4" y="5"/>
                    <a:pt x="5" y="5"/>
                    <a:pt x="5" y="5"/>
                  </a:cubicBezTo>
                  <a:cubicBezTo>
                    <a:pt x="5" y="6"/>
                    <a:pt x="6" y="6"/>
                    <a:pt x="7" y="6"/>
                  </a:cubicBezTo>
                  <a:cubicBezTo>
                    <a:pt x="7" y="6"/>
                    <a:pt x="8" y="6"/>
                    <a:pt x="8" y="6"/>
                  </a:cubicBezTo>
                  <a:cubicBezTo>
                    <a:pt x="10" y="5"/>
                    <a:pt x="10" y="2"/>
                    <a:pt x="8" y="2"/>
                  </a:cubicBezTo>
                  <a:cubicBezTo>
                    <a:pt x="6" y="2"/>
                    <a:pt x="3" y="0"/>
                    <a:pt x="1" y="1"/>
                  </a:cubicBezTo>
                  <a:cubicBezTo>
                    <a:pt x="0" y="1"/>
                    <a:pt x="0" y="3"/>
                    <a:pt x="1" y="3"/>
                  </a:cubicBezTo>
                  <a:cubicBezTo>
                    <a:pt x="2" y="4"/>
                    <a:pt x="3" y="4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0" name="Freeform 457"/>
            <p:cNvSpPr>
              <a:spLocks/>
            </p:cNvSpPr>
            <p:nvPr/>
          </p:nvSpPr>
          <p:spPr bwMode="auto">
            <a:xfrm>
              <a:off x="3131" y="3591"/>
              <a:ext cx="6" cy="6"/>
            </a:xfrm>
            <a:custGeom>
              <a:avLst/>
              <a:gdLst>
                <a:gd name="T0" fmla="*/ 1 w 5"/>
                <a:gd name="T1" fmla="*/ 2 h 5"/>
                <a:gd name="T2" fmla="*/ 1 w 5"/>
                <a:gd name="T3" fmla="*/ 3 h 5"/>
                <a:gd name="T4" fmla="*/ 3 w 5"/>
                <a:gd name="T5" fmla="*/ 5 h 5"/>
                <a:gd name="T6" fmla="*/ 5 w 5"/>
                <a:gd name="T7" fmla="*/ 3 h 5"/>
                <a:gd name="T8" fmla="*/ 4 w 5"/>
                <a:gd name="T9" fmla="*/ 1 h 5"/>
                <a:gd name="T10" fmla="*/ 2 w 5"/>
                <a:gd name="T11" fmla="*/ 1 h 5"/>
                <a:gd name="T12" fmla="*/ 1 w 5"/>
                <a:gd name="T13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5">
                  <a:moveTo>
                    <a:pt x="1" y="2"/>
                  </a:moveTo>
                  <a:cubicBezTo>
                    <a:pt x="1" y="2"/>
                    <a:pt x="1" y="2"/>
                    <a:pt x="1" y="3"/>
                  </a:cubicBezTo>
                  <a:cubicBezTo>
                    <a:pt x="0" y="4"/>
                    <a:pt x="2" y="5"/>
                    <a:pt x="3" y="5"/>
                  </a:cubicBezTo>
                  <a:cubicBezTo>
                    <a:pt x="4" y="5"/>
                    <a:pt x="4" y="4"/>
                    <a:pt x="5" y="3"/>
                  </a:cubicBezTo>
                  <a:cubicBezTo>
                    <a:pt x="5" y="3"/>
                    <a:pt x="5" y="2"/>
                    <a:pt x="4" y="1"/>
                  </a:cubicBezTo>
                  <a:cubicBezTo>
                    <a:pt x="4" y="0"/>
                    <a:pt x="3" y="0"/>
                    <a:pt x="2" y="1"/>
                  </a:cubicBezTo>
                  <a:cubicBezTo>
                    <a:pt x="2" y="1"/>
                    <a:pt x="1" y="1"/>
                    <a:pt x="1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1" name="Freeform 458"/>
            <p:cNvSpPr>
              <a:spLocks/>
            </p:cNvSpPr>
            <p:nvPr/>
          </p:nvSpPr>
          <p:spPr bwMode="auto">
            <a:xfrm>
              <a:off x="3177" y="3559"/>
              <a:ext cx="7" cy="8"/>
            </a:xfrm>
            <a:custGeom>
              <a:avLst/>
              <a:gdLst>
                <a:gd name="T0" fmla="*/ 2 w 5"/>
                <a:gd name="T1" fmla="*/ 6 h 6"/>
                <a:gd name="T2" fmla="*/ 4 w 5"/>
                <a:gd name="T3" fmla="*/ 5 h 6"/>
                <a:gd name="T4" fmla="*/ 4 w 5"/>
                <a:gd name="T5" fmla="*/ 5 h 6"/>
                <a:gd name="T6" fmla="*/ 5 w 5"/>
                <a:gd name="T7" fmla="*/ 2 h 6"/>
                <a:gd name="T8" fmla="*/ 4 w 5"/>
                <a:gd name="T9" fmla="*/ 0 h 6"/>
                <a:gd name="T10" fmla="*/ 2 w 5"/>
                <a:gd name="T11" fmla="*/ 1 h 6"/>
                <a:gd name="T12" fmla="*/ 1 w 5"/>
                <a:gd name="T13" fmla="*/ 2 h 6"/>
                <a:gd name="T14" fmla="*/ 1 w 5"/>
                <a:gd name="T15" fmla="*/ 2 h 6"/>
                <a:gd name="T16" fmla="*/ 1 w 5"/>
                <a:gd name="T17" fmla="*/ 2 h 6"/>
                <a:gd name="T18" fmla="*/ 0 w 5"/>
                <a:gd name="T19" fmla="*/ 4 h 6"/>
                <a:gd name="T20" fmla="*/ 2 w 5"/>
                <a:gd name="T21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" h="6">
                  <a:moveTo>
                    <a:pt x="2" y="6"/>
                  </a:moveTo>
                  <a:cubicBezTo>
                    <a:pt x="3" y="5"/>
                    <a:pt x="3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5" y="4"/>
                    <a:pt x="5" y="3"/>
                    <a:pt x="5" y="2"/>
                  </a:cubicBezTo>
                  <a:cubicBezTo>
                    <a:pt x="5" y="1"/>
                    <a:pt x="5" y="1"/>
                    <a:pt x="4" y="0"/>
                  </a:cubicBezTo>
                  <a:cubicBezTo>
                    <a:pt x="3" y="0"/>
                    <a:pt x="2" y="1"/>
                    <a:pt x="2" y="1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0" y="5"/>
                    <a:pt x="1" y="6"/>
                    <a:pt x="2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2" name="Freeform 459"/>
            <p:cNvSpPr>
              <a:spLocks/>
            </p:cNvSpPr>
            <p:nvPr/>
          </p:nvSpPr>
          <p:spPr bwMode="auto">
            <a:xfrm>
              <a:off x="3191" y="3566"/>
              <a:ext cx="8" cy="14"/>
            </a:xfrm>
            <a:custGeom>
              <a:avLst/>
              <a:gdLst>
                <a:gd name="T0" fmla="*/ 1 w 6"/>
                <a:gd name="T1" fmla="*/ 4 h 11"/>
                <a:gd name="T2" fmla="*/ 2 w 6"/>
                <a:gd name="T3" fmla="*/ 6 h 11"/>
                <a:gd name="T4" fmla="*/ 1 w 6"/>
                <a:gd name="T5" fmla="*/ 8 h 11"/>
                <a:gd name="T6" fmla="*/ 2 w 6"/>
                <a:gd name="T7" fmla="*/ 11 h 11"/>
                <a:gd name="T8" fmla="*/ 5 w 6"/>
                <a:gd name="T9" fmla="*/ 7 h 11"/>
                <a:gd name="T10" fmla="*/ 5 w 6"/>
                <a:gd name="T11" fmla="*/ 3 h 11"/>
                <a:gd name="T12" fmla="*/ 1 w 6"/>
                <a:gd name="T13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11">
                  <a:moveTo>
                    <a:pt x="1" y="4"/>
                  </a:moveTo>
                  <a:cubicBezTo>
                    <a:pt x="2" y="5"/>
                    <a:pt x="2" y="6"/>
                    <a:pt x="2" y="6"/>
                  </a:cubicBezTo>
                  <a:cubicBezTo>
                    <a:pt x="2" y="7"/>
                    <a:pt x="2" y="7"/>
                    <a:pt x="1" y="8"/>
                  </a:cubicBezTo>
                  <a:cubicBezTo>
                    <a:pt x="0" y="9"/>
                    <a:pt x="0" y="11"/>
                    <a:pt x="2" y="11"/>
                  </a:cubicBezTo>
                  <a:cubicBezTo>
                    <a:pt x="4" y="10"/>
                    <a:pt x="5" y="9"/>
                    <a:pt x="5" y="7"/>
                  </a:cubicBezTo>
                  <a:cubicBezTo>
                    <a:pt x="6" y="6"/>
                    <a:pt x="5" y="4"/>
                    <a:pt x="5" y="3"/>
                  </a:cubicBezTo>
                  <a:cubicBezTo>
                    <a:pt x="4" y="0"/>
                    <a:pt x="1" y="2"/>
                    <a:pt x="1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3" name="Freeform 460"/>
            <p:cNvSpPr>
              <a:spLocks/>
            </p:cNvSpPr>
            <p:nvPr/>
          </p:nvSpPr>
          <p:spPr bwMode="auto">
            <a:xfrm>
              <a:off x="3187" y="3578"/>
              <a:ext cx="5" cy="5"/>
            </a:xfrm>
            <a:custGeom>
              <a:avLst/>
              <a:gdLst>
                <a:gd name="T0" fmla="*/ 1 w 4"/>
                <a:gd name="T1" fmla="*/ 3 h 4"/>
                <a:gd name="T2" fmla="*/ 3 w 4"/>
                <a:gd name="T3" fmla="*/ 4 h 4"/>
                <a:gd name="T4" fmla="*/ 4 w 4"/>
                <a:gd name="T5" fmla="*/ 2 h 4"/>
                <a:gd name="T6" fmla="*/ 3 w 4"/>
                <a:gd name="T7" fmla="*/ 1 h 4"/>
                <a:gd name="T8" fmla="*/ 1 w 4"/>
                <a:gd name="T9" fmla="*/ 1 h 4"/>
                <a:gd name="T10" fmla="*/ 1 w 4"/>
                <a:gd name="T11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4">
                  <a:moveTo>
                    <a:pt x="1" y="3"/>
                  </a:moveTo>
                  <a:cubicBezTo>
                    <a:pt x="2" y="4"/>
                    <a:pt x="2" y="4"/>
                    <a:pt x="3" y="4"/>
                  </a:cubicBezTo>
                  <a:cubicBezTo>
                    <a:pt x="4" y="4"/>
                    <a:pt x="4" y="3"/>
                    <a:pt x="4" y="2"/>
                  </a:cubicBezTo>
                  <a:cubicBezTo>
                    <a:pt x="4" y="1"/>
                    <a:pt x="3" y="1"/>
                    <a:pt x="3" y="1"/>
                  </a:cubicBezTo>
                  <a:cubicBezTo>
                    <a:pt x="2" y="0"/>
                    <a:pt x="1" y="1"/>
                    <a:pt x="1" y="1"/>
                  </a:cubicBezTo>
                  <a:cubicBezTo>
                    <a:pt x="0" y="2"/>
                    <a:pt x="1" y="3"/>
                    <a:pt x="1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4" name="Freeform 461"/>
            <p:cNvSpPr>
              <a:spLocks/>
            </p:cNvSpPr>
            <p:nvPr/>
          </p:nvSpPr>
          <p:spPr bwMode="auto">
            <a:xfrm>
              <a:off x="3172" y="3607"/>
              <a:ext cx="22" cy="12"/>
            </a:xfrm>
            <a:custGeom>
              <a:avLst/>
              <a:gdLst>
                <a:gd name="T0" fmla="*/ 16 w 17"/>
                <a:gd name="T1" fmla="*/ 3 h 9"/>
                <a:gd name="T2" fmla="*/ 13 w 17"/>
                <a:gd name="T3" fmla="*/ 2 h 9"/>
                <a:gd name="T4" fmla="*/ 12 w 17"/>
                <a:gd name="T5" fmla="*/ 2 h 9"/>
                <a:gd name="T6" fmla="*/ 11 w 17"/>
                <a:gd name="T7" fmla="*/ 2 h 9"/>
                <a:gd name="T8" fmla="*/ 3 w 17"/>
                <a:gd name="T9" fmla="*/ 2 h 9"/>
                <a:gd name="T10" fmla="*/ 6 w 17"/>
                <a:gd name="T11" fmla="*/ 4 h 9"/>
                <a:gd name="T12" fmla="*/ 8 w 17"/>
                <a:gd name="T13" fmla="*/ 4 h 9"/>
                <a:gd name="T14" fmla="*/ 10 w 17"/>
                <a:gd name="T15" fmla="*/ 4 h 9"/>
                <a:gd name="T16" fmla="*/ 10 w 17"/>
                <a:gd name="T17" fmla="*/ 4 h 9"/>
                <a:gd name="T18" fmla="*/ 10 w 17"/>
                <a:gd name="T19" fmla="*/ 4 h 9"/>
                <a:gd name="T20" fmla="*/ 11 w 17"/>
                <a:gd name="T21" fmla="*/ 6 h 9"/>
                <a:gd name="T22" fmla="*/ 13 w 17"/>
                <a:gd name="T23" fmla="*/ 8 h 9"/>
                <a:gd name="T24" fmla="*/ 16 w 17"/>
                <a:gd name="T25" fmla="*/ 7 h 9"/>
                <a:gd name="T26" fmla="*/ 17 w 17"/>
                <a:gd name="T27" fmla="*/ 6 h 9"/>
                <a:gd name="T28" fmla="*/ 17 w 17"/>
                <a:gd name="T29" fmla="*/ 5 h 9"/>
                <a:gd name="T30" fmla="*/ 16 w 17"/>
                <a:gd name="T31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7" h="9">
                  <a:moveTo>
                    <a:pt x="16" y="3"/>
                  </a:moveTo>
                  <a:cubicBezTo>
                    <a:pt x="15" y="3"/>
                    <a:pt x="14" y="2"/>
                    <a:pt x="13" y="2"/>
                  </a:cubicBezTo>
                  <a:cubicBezTo>
                    <a:pt x="13" y="2"/>
                    <a:pt x="12" y="2"/>
                    <a:pt x="12" y="2"/>
                  </a:cubicBezTo>
                  <a:cubicBezTo>
                    <a:pt x="12" y="2"/>
                    <a:pt x="11" y="2"/>
                    <a:pt x="11" y="2"/>
                  </a:cubicBezTo>
                  <a:cubicBezTo>
                    <a:pt x="8" y="0"/>
                    <a:pt x="5" y="0"/>
                    <a:pt x="3" y="2"/>
                  </a:cubicBezTo>
                  <a:cubicBezTo>
                    <a:pt x="0" y="5"/>
                    <a:pt x="6" y="8"/>
                    <a:pt x="6" y="4"/>
                  </a:cubicBezTo>
                  <a:cubicBezTo>
                    <a:pt x="6" y="4"/>
                    <a:pt x="7" y="4"/>
                    <a:pt x="8" y="4"/>
                  </a:cubicBezTo>
                  <a:cubicBezTo>
                    <a:pt x="8" y="4"/>
                    <a:pt x="10" y="4"/>
                    <a:pt x="10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5"/>
                    <a:pt x="10" y="5"/>
                    <a:pt x="11" y="6"/>
                  </a:cubicBezTo>
                  <a:cubicBezTo>
                    <a:pt x="11" y="7"/>
                    <a:pt x="12" y="8"/>
                    <a:pt x="13" y="8"/>
                  </a:cubicBezTo>
                  <a:cubicBezTo>
                    <a:pt x="14" y="9"/>
                    <a:pt x="15" y="8"/>
                    <a:pt x="16" y="7"/>
                  </a:cubicBezTo>
                  <a:cubicBezTo>
                    <a:pt x="16" y="7"/>
                    <a:pt x="17" y="7"/>
                    <a:pt x="17" y="6"/>
                  </a:cubicBezTo>
                  <a:cubicBezTo>
                    <a:pt x="17" y="6"/>
                    <a:pt x="17" y="5"/>
                    <a:pt x="17" y="5"/>
                  </a:cubicBezTo>
                  <a:cubicBezTo>
                    <a:pt x="16" y="4"/>
                    <a:pt x="16" y="4"/>
                    <a:pt x="16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5" name="Freeform 462"/>
            <p:cNvSpPr>
              <a:spLocks/>
            </p:cNvSpPr>
            <p:nvPr/>
          </p:nvSpPr>
          <p:spPr bwMode="auto">
            <a:xfrm>
              <a:off x="3194" y="361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6" name="Freeform 463"/>
            <p:cNvSpPr>
              <a:spLocks/>
            </p:cNvSpPr>
            <p:nvPr/>
          </p:nvSpPr>
          <p:spPr bwMode="auto">
            <a:xfrm>
              <a:off x="3223" y="3593"/>
              <a:ext cx="13" cy="9"/>
            </a:xfrm>
            <a:custGeom>
              <a:avLst/>
              <a:gdLst>
                <a:gd name="T0" fmla="*/ 7 w 11"/>
                <a:gd name="T1" fmla="*/ 3 h 7"/>
                <a:gd name="T2" fmla="*/ 6 w 11"/>
                <a:gd name="T3" fmla="*/ 2 h 7"/>
                <a:gd name="T4" fmla="*/ 5 w 11"/>
                <a:gd name="T5" fmla="*/ 2 h 7"/>
                <a:gd name="T6" fmla="*/ 4 w 11"/>
                <a:gd name="T7" fmla="*/ 1 h 7"/>
                <a:gd name="T8" fmla="*/ 2 w 11"/>
                <a:gd name="T9" fmla="*/ 0 h 7"/>
                <a:gd name="T10" fmla="*/ 1 w 11"/>
                <a:gd name="T11" fmla="*/ 2 h 7"/>
                <a:gd name="T12" fmla="*/ 1 w 11"/>
                <a:gd name="T13" fmla="*/ 4 h 7"/>
                <a:gd name="T14" fmla="*/ 1 w 11"/>
                <a:gd name="T15" fmla="*/ 4 h 7"/>
                <a:gd name="T16" fmla="*/ 1 w 11"/>
                <a:gd name="T17" fmla="*/ 4 h 7"/>
                <a:gd name="T18" fmla="*/ 1 w 11"/>
                <a:gd name="T19" fmla="*/ 5 h 7"/>
                <a:gd name="T20" fmla="*/ 2 w 11"/>
                <a:gd name="T21" fmla="*/ 5 h 7"/>
                <a:gd name="T22" fmla="*/ 1 w 11"/>
                <a:gd name="T23" fmla="*/ 5 h 7"/>
                <a:gd name="T24" fmla="*/ 2 w 11"/>
                <a:gd name="T25" fmla="*/ 5 h 7"/>
                <a:gd name="T26" fmla="*/ 3 w 11"/>
                <a:gd name="T27" fmla="*/ 6 h 7"/>
                <a:gd name="T28" fmla="*/ 4 w 11"/>
                <a:gd name="T29" fmla="*/ 5 h 7"/>
                <a:gd name="T30" fmla="*/ 6 w 11"/>
                <a:gd name="T31" fmla="*/ 6 h 7"/>
                <a:gd name="T32" fmla="*/ 9 w 11"/>
                <a:gd name="T33" fmla="*/ 6 h 7"/>
                <a:gd name="T34" fmla="*/ 10 w 11"/>
                <a:gd name="T35" fmla="*/ 3 h 7"/>
                <a:gd name="T36" fmla="*/ 7 w 11"/>
                <a:gd name="T37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1" h="7">
                  <a:moveTo>
                    <a:pt x="7" y="3"/>
                  </a:moveTo>
                  <a:cubicBezTo>
                    <a:pt x="7" y="2"/>
                    <a:pt x="7" y="2"/>
                    <a:pt x="6" y="2"/>
                  </a:cubicBezTo>
                  <a:cubicBezTo>
                    <a:pt x="6" y="2"/>
                    <a:pt x="5" y="2"/>
                    <a:pt x="5" y="2"/>
                  </a:cubicBezTo>
                  <a:cubicBezTo>
                    <a:pt x="5" y="1"/>
                    <a:pt x="5" y="1"/>
                    <a:pt x="4" y="1"/>
                  </a:cubicBezTo>
                  <a:cubicBezTo>
                    <a:pt x="4" y="0"/>
                    <a:pt x="3" y="0"/>
                    <a:pt x="2" y="0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0" y="3"/>
                    <a:pt x="1" y="3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1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3" y="6"/>
                    <a:pt x="3" y="6"/>
                  </a:cubicBezTo>
                  <a:cubicBezTo>
                    <a:pt x="4" y="6"/>
                    <a:pt x="4" y="6"/>
                    <a:pt x="4" y="5"/>
                  </a:cubicBezTo>
                  <a:cubicBezTo>
                    <a:pt x="5" y="6"/>
                    <a:pt x="5" y="6"/>
                    <a:pt x="6" y="6"/>
                  </a:cubicBezTo>
                  <a:cubicBezTo>
                    <a:pt x="7" y="7"/>
                    <a:pt x="8" y="7"/>
                    <a:pt x="9" y="6"/>
                  </a:cubicBezTo>
                  <a:cubicBezTo>
                    <a:pt x="10" y="6"/>
                    <a:pt x="11" y="4"/>
                    <a:pt x="10" y="3"/>
                  </a:cubicBezTo>
                  <a:cubicBezTo>
                    <a:pt x="10" y="1"/>
                    <a:pt x="8" y="1"/>
                    <a:pt x="7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7" name="Freeform 464"/>
            <p:cNvSpPr>
              <a:spLocks/>
            </p:cNvSpPr>
            <p:nvPr/>
          </p:nvSpPr>
          <p:spPr bwMode="auto">
            <a:xfrm>
              <a:off x="3224" y="3598"/>
              <a:ext cx="0" cy="2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8" name="Freeform 465"/>
            <p:cNvSpPr>
              <a:spLocks/>
            </p:cNvSpPr>
            <p:nvPr/>
          </p:nvSpPr>
          <p:spPr bwMode="auto">
            <a:xfrm>
              <a:off x="3223" y="3578"/>
              <a:ext cx="6" cy="9"/>
            </a:xfrm>
            <a:custGeom>
              <a:avLst/>
              <a:gdLst>
                <a:gd name="T0" fmla="*/ 5 w 5"/>
                <a:gd name="T1" fmla="*/ 5 h 7"/>
                <a:gd name="T2" fmla="*/ 2 w 5"/>
                <a:gd name="T3" fmla="*/ 1 h 7"/>
                <a:gd name="T4" fmla="*/ 1 w 5"/>
                <a:gd name="T5" fmla="*/ 3 h 7"/>
                <a:gd name="T6" fmla="*/ 2 w 5"/>
                <a:gd name="T7" fmla="*/ 6 h 7"/>
                <a:gd name="T8" fmla="*/ 5 w 5"/>
                <a:gd name="T9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7">
                  <a:moveTo>
                    <a:pt x="5" y="5"/>
                  </a:moveTo>
                  <a:cubicBezTo>
                    <a:pt x="4" y="3"/>
                    <a:pt x="4" y="2"/>
                    <a:pt x="2" y="1"/>
                  </a:cubicBezTo>
                  <a:cubicBezTo>
                    <a:pt x="1" y="0"/>
                    <a:pt x="0" y="2"/>
                    <a:pt x="1" y="3"/>
                  </a:cubicBezTo>
                  <a:cubicBezTo>
                    <a:pt x="1" y="4"/>
                    <a:pt x="2" y="5"/>
                    <a:pt x="2" y="6"/>
                  </a:cubicBezTo>
                  <a:cubicBezTo>
                    <a:pt x="3" y="7"/>
                    <a:pt x="5" y="7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9" name="Freeform 466"/>
            <p:cNvSpPr>
              <a:spLocks/>
            </p:cNvSpPr>
            <p:nvPr/>
          </p:nvSpPr>
          <p:spPr bwMode="auto">
            <a:xfrm>
              <a:off x="3240" y="3587"/>
              <a:ext cx="7" cy="8"/>
            </a:xfrm>
            <a:custGeom>
              <a:avLst/>
              <a:gdLst>
                <a:gd name="T0" fmla="*/ 2 w 5"/>
                <a:gd name="T1" fmla="*/ 0 h 6"/>
                <a:gd name="T2" fmla="*/ 0 w 5"/>
                <a:gd name="T3" fmla="*/ 2 h 6"/>
                <a:gd name="T4" fmla="*/ 2 w 5"/>
                <a:gd name="T5" fmla="*/ 5 h 6"/>
                <a:gd name="T6" fmla="*/ 2 w 5"/>
                <a:gd name="T7" fmla="*/ 6 h 6"/>
                <a:gd name="T8" fmla="*/ 2 w 5"/>
                <a:gd name="T9" fmla="*/ 6 h 6"/>
                <a:gd name="T10" fmla="*/ 2 w 5"/>
                <a:gd name="T11" fmla="*/ 6 h 6"/>
                <a:gd name="T12" fmla="*/ 3 w 5"/>
                <a:gd name="T13" fmla="*/ 6 h 6"/>
                <a:gd name="T14" fmla="*/ 3 w 5"/>
                <a:gd name="T15" fmla="*/ 6 h 6"/>
                <a:gd name="T16" fmla="*/ 3 w 5"/>
                <a:gd name="T17" fmla="*/ 6 h 6"/>
                <a:gd name="T18" fmla="*/ 3 w 5"/>
                <a:gd name="T19" fmla="*/ 6 h 6"/>
                <a:gd name="T20" fmla="*/ 3 w 5"/>
                <a:gd name="T21" fmla="*/ 6 h 6"/>
                <a:gd name="T22" fmla="*/ 4 w 5"/>
                <a:gd name="T23" fmla="*/ 6 h 6"/>
                <a:gd name="T24" fmla="*/ 4 w 5"/>
                <a:gd name="T25" fmla="*/ 6 h 6"/>
                <a:gd name="T26" fmla="*/ 4 w 5"/>
                <a:gd name="T27" fmla="*/ 6 h 6"/>
                <a:gd name="T28" fmla="*/ 4 w 5"/>
                <a:gd name="T29" fmla="*/ 6 h 6"/>
                <a:gd name="T30" fmla="*/ 4 w 5"/>
                <a:gd name="T31" fmla="*/ 6 h 6"/>
                <a:gd name="T32" fmla="*/ 4 w 5"/>
                <a:gd name="T33" fmla="*/ 6 h 6"/>
                <a:gd name="T34" fmla="*/ 4 w 5"/>
                <a:gd name="T35" fmla="*/ 6 h 6"/>
                <a:gd name="T36" fmla="*/ 5 w 5"/>
                <a:gd name="T37" fmla="*/ 6 h 6"/>
                <a:gd name="T38" fmla="*/ 5 w 5"/>
                <a:gd name="T39" fmla="*/ 6 h 6"/>
                <a:gd name="T40" fmla="*/ 5 w 5"/>
                <a:gd name="T41" fmla="*/ 6 h 6"/>
                <a:gd name="T42" fmla="*/ 5 w 5"/>
                <a:gd name="T43" fmla="*/ 5 h 6"/>
                <a:gd name="T44" fmla="*/ 5 w 5"/>
                <a:gd name="T45" fmla="*/ 5 h 6"/>
                <a:gd name="T46" fmla="*/ 5 w 5"/>
                <a:gd name="T47" fmla="*/ 5 h 6"/>
                <a:gd name="T48" fmla="*/ 5 w 5"/>
                <a:gd name="T49" fmla="*/ 5 h 6"/>
                <a:gd name="T50" fmla="*/ 5 w 5"/>
                <a:gd name="T51" fmla="*/ 5 h 6"/>
                <a:gd name="T52" fmla="*/ 5 w 5"/>
                <a:gd name="T53" fmla="*/ 4 h 6"/>
                <a:gd name="T54" fmla="*/ 4 w 5"/>
                <a:gd name="T55" fmla="*/ 1 h 6"/>
                <a:gd name="T56" fmla="*/ 2 w 5"/>
                <a:gd name="T5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5" h="6">
                  <a:moveTo>
                    <a:pt x="2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1" y="3"/>
                    <a:pt x="1" y="5"/>
                    <a:pt x="2" y="5"/>
                  </a:cubicBezTo>
                  <a:cubicBezTo>
                    <a:pt x="2" y="5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4"/>
                  </a:cubicBezTo>
                  <a:cubicBezTo>
                    <a:pt x="5" y="3"/>
                    <a:pt x="5" y="2"/>
                    <a:pt x="4" y="1"/>
                  </a:cubicBezTo>
                  <a:cubicBezTo>
                    <a:pt x="4" y="0"/>
                    <a:pt x="3" y="0"/>
                    <a:pt x="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0" name="Freeform 467"/>
            <p:cNvSpPr>
              <a:spLocks/>
            </p:cNvSpPr>
            <p:nvPr/>
          </p:nvSpPr>
          <p:spPr bwMode="auto">
            <a:xfrm>
              <a:off x="3239" y="3572"/>
              <a:ext cx="10" cy="10"/>
            </a:xfrm>
            <a:custGeom>
              <a:avLst/>
              <a:gdLst>
                <a:gd name="T0" fmla="*/ 6 w 8"/>
                <a:gd name="T1" fmla="*/ 0 h 8"/>
                <a:gd name="T2" fmla="*/ 5 w 8"/>
                <a:gd name="T3" fmla="*/ 0 h 8"/>
                <a:gd name="T4" fmla="*/ 4 w 8"/>
                <a:gd name="T5" fmla="*/ 0 h 8"/>
                <a:gd name="T6" fmla="*/ 3 w 8"/>
                <a:gd name="T7" fmla="*/ 1 h 8"/>
                <a:gd name="T8" fmla="*/ 1 w 8"/>
                <a:gd name="T9" fmla="*/ 3 h 8"/>
                <a:gd name="T10" fmla="*/ 5 w 8"/>
                <a:gd name="T11" fmla="*/ 5 h 8"/>
                <a:gd name="T12" fmla="*/ 6 w 8"/>
                <a:gd name="T13" fmla="*/ 3 h 8"/>
                <a:gd name="T14" fmla="*/ 6 w 8"/>
                <a:gd name="T1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" h="8">
                  <a:moveTo>
                    <a:pt x="6" y="0"/>
                  </a:moveTo>
                  <a:cubicBezTo>
                    <a:pt x="6" y="0"/>
                    <a:pt x="5" y="0"/>
                    <a:pt x="5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2"/>
                    <a:pt x="2" y="3"/>
                    <a:pt x="1" y="3"/>
                  </a:cubicBezTo>
                  <a:cubicBezTo>
                    <a:pt x="0" y="6"/>
                    <a:pt x="4" y="8"/>
                    <a:pt x="5" y="5"/>
                  </a:cubicBezTo>
                  <a:cubicBezTo>
                    <a:pt x="5" y="5"/>
                    <a:pt x="6" y="4"/>
                    <a:pt x="6" y="3"/>
                  </a:cubicBezTo>
                  <a:cubicBezTo>
                    <a:pt x="7" y="2"/>
                    <a:pt x="8" y="1"/>
                    <a:pt x="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1" name="Freeform 468"/>
            <p:cNvSpPr>
              <a:spLocks/>
            </p:cNvSpPr>
            <p:nvPr/>
          </p:nvSpPr>
          <p:spPr bwMode="auto">
            <a:xfrm>
              <a:off x="3230" y="3552"/>
              <a:ext cx="20" cy="19"/>
            </a:xfrm>
            <a:custGeom>
              <a:avLst/>
              <a:gdLst>
                <a:gd name="T0" fmla="*/ 1 w 16"/>
                <a:gd name="T1" fmla="*/ 5 h 15"/>
                <a:gd name="T2" fmla="*/ 1 w 16"/>
                <a:gd name="T3" fmla="*/ 6 h 15"/>
                <a:gd name="T4" fmla="*/ 7 w 16"/>
                <a:gd name="T5" fmla="*/ 5 h 15"/>
                <a:gd name="T6" fmla="*/ 11 w 16"/>
                <a:gd name="T7" fmla="*/ 9 h 15"/>
                <a:gd name="T8" fmla="*/ 14 w 16"/>
                <a:gd name="T9" fmla="*/ 14 h 15"/>
                <a:gd name="T10" fmla="*/ 15 w 16"/>
                <a:gd name="T11" fmla="*/ 15 h 15"/>
                <a:gd name="T12" fmla="*/ 14 w 16"/>
                <a:gd name="T13" fmla="*/ 9 h 15"/>
                <a:gd name="T14" fmla="*/ 10 w 16"/>
                <a:gd name="T15" fmla="*/ 3 h 15"/>
                <a:gd name="T16" fmla="*/ 1 w 16"/>
                <a:gd name="T1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15">
                  <a:moveTo>
                    <a:pt x="1" y="5"/>
                  </a:moveTo>
                  <a:cubicBezTo>
                    <a:pt x="0" y="5"/>
                    <a:pt x="1" y="6"/>
                    <a:pt x="1" y="6"/>
                  </a:cubicBezTo>
                  <a:cubicBezTo>
                    <a:pt x="4" y="6"/>
                    <a:pt x="5" y="4"/>
                    <a:pt x="7" y="5"/>
                  </a:cubicBezTo>
                  <a:cubicBezTo>
                    <a:pt x="9" y="6"/>
                    <a:pt x="10" y="7"/>
                    <a:pt x="11" y="9"/>
                  </a:cubicBezTo>
                  <a:cubicBezTo>
                    <a:pt x="12" y="11"/>
                    <a:pt x="14" y="11"/>
                    <a:pt x="14" y="14"/>
                  </a:cubicBezTo>
                  <a:cubicBezTo>
                    <a:pt x="14" y="15"/>
                    <a:pt x="15" y="15"/>
                    <a:pt x="15" y="15"/>
                  </a:cubicBezTo>
                  <a:cubicBezTo>
                    <a:pt x="16" y="12"/>
                    <a:pt x="15" y="11"/>
                    <a:pt x="14" y="9"/>
                  </a:cubicBezTo>
                  <a:cubicBezTo>
                    <a:pt x="12" y="7"/>
                    <a:pt x="12" y="5"/>
                    <a:pt x="10" y="3"/>
                  </a:cubicBezTo>
                  <a:cubicBezTo>
                    <a:pt x="7" y="0"/>
                    <a:pt x="2" y="0"/>
                    <a:pt x="1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2" name="Freeform 469"/>
            <p:cNvSpPr>
              <a:spLocks/>
            </p:cNvSpPr>
            <p:nvPr/>
          </p:nvSpPr>
          <p:spPr bwMode="auto">
            <a:xfrm>
              <a:off x="3226" y="3545"/>
              <a:ext cx="7" cy="9"/>
            </a:xfrm>
            <a:custGeom>
              <a:avLst/>
              <a:gdLst>
                <a:gd name="T0" fmla="*/ 3 w 5"/>
                <a:gd name="T1" fmla="*/ 5 h 7"/>
                <a:gd name="T2" fmla="*/ 3 w 5"/>
                <a:gd name="T3" fmla="*/ 5 h 7"/>
                <a:gd name="T4" fmla="*/ 4 w 5"/>
                <a:gd name="T5" fmla="*/ 4 h 7"/>
                <a:gd name="T6" fmla="*/ 4 w 5"/>
                <a:gd name="T7" fmla="*/ 4 h 7"/>
                <a:gd name="T8" fmla="*/ 5 w 5"/>
                <a:gd name="T9" fmla="*/ 4 h 7"/>
                <a:gd name="T10" fmla="*/ 5 w 5"/>
                <a:gd name="T11" fmla="*/ 3 h 7"/>
                <a:gd name="T12" fmla="*/ 5 w 5"/>
                <a:gd name="T13" fmla="*/ 2 h 7"/>
                <a:gd name="T14" fmla="*/ 5 w 5"/>
                <a:gd name="T15" fmla="*/ 2 h 7"/>
                <a:gd name="T16" fmla="*/ 4 w 5"/>
                <a:gd name="T17" fmla="*/ 1 h 7"/>
                <a:gd name="T18" fmla="*/ 3 w 5"/>
                <a:gd name="T19" fmla="*/ 0 h 7"/>
                <a:gd name="T20" fmla="*/ 3 w 5"/>
                <a:gd name="T21" fmla="*/ 0 h 7"/>
                <a:gd name="T22" fmla="*/ 2 w 5"/>
                <a:gd name="T23" fmla="*/ 0 h 7"/>
                <a:gd name="T24" fmla="*/ 1 w 5"/>
                <a:gd name="T25" fmla="*/ 0 h 7"/>
                <a:gd name="T26" fmla="*/ 1 w 5"/>
                <a:gd name="T27" fmla="*/ 1 h 7"/>
                <a:gd name="T28" fmla="*/ 1 w 5"/>
                <a:gd name="T29" fmla="*/ 1 h 7"/>
                <a:gd name="T30" fmla="*/ 1 w 5"/>
                <a:gd name="T31" fmla="*/ 4 h 7"/>
                <a:gd name="T32" fmla="*/ 3 w 5"/>
                <a:gd name="T33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" h="7">
                  <a:moveTo>
                    <a:pt x="3" y="5"/>
                  </a:moveTo>
                  <a:cubicBezTo>
                    <a:pt x="3" y="5"/>
                    <a:pt x="3" y="5"/>
                    <a:pt x="3" y="5"/>
                  </a:cubicBezTo>
                  <a:cubicBezTo>
                    <a:pt x="4" y="5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5" y="4"/>
                    <a:pt x="5" y="4"/>
                  </a:cubicBezTo>
                  <a:cubicBezTo>
                    <a:pt x="5" y="4"/>
                    <a:pt x="5" y="3"/>
                    <a:pt x="5" y="3"/>
                  </a:cubicBezTo>
                  <a:cubicBezTo>
                    <a:pt x="5" y="3"/>
                    <a:pt x="5" y="3"/>
                    <a:pt x="5" y="2"/>
                  </a:cubicBezTo>
                  <a:cubicBezTo>
                    <a:pt x="5" y="3"/>
                    <a:pt x="5" y="2"/>
                    <a:pt x="5" y="2"/>
                  </a:cubicBezTo>
                  <a:cubicBezTo>
                    <a:pt x="5" y="2"/>
                    <a:pt x="5" y="1"/>
                    <a:pt x="4" y="1"/>
                  </a:cubicBezTo>
                  <a:cubicBezTo>
                    <a:pt x="4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1" y="3"/>
                    <a:pt x="1" y="4"/>
                  </a:cubicBezTo>
                  <a:cubicBezTo>
                    <a:pt x="0" y="5"/>
                    <a:pt x="2" y="7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3" name="Freeform 470"/>
            <p:cNvSpPr>
              <a:spLocks/>
            </p:cNvSpPr>
            <p:nvPr/>
          </p:nvSpPr>
          <p:spPr bwMode="auto">
            <a:xfrm>
              <a:off x="3121" y="3629"/>
              <a:ext cx="7" cy="5"/>
            </a:xfrm>
            <a:custGeom>
              <a:avLst/>
              <a:gdLst>
                <a:gd name="T0" fmla="*/ 4 w 6"/>
                <a:gd name="T1" fmla="*/ 4 h 4"/>
                <a:gd name="T2" fmla="*/ 5 w 6"/>
                <a:gd name="T3" fmla="*/ 3 h 4"/>
                <a:gd name="T4" fmla="*/ 4 w 6"/>
                <a:gd name="T5" fmla="*/ 0 h 4"/>
                <a:gd name="T6" fmla="*/ 3 w 6"/>
                <a:gd name="T7" fmla="*/ 0 h 4"/>
                <a:gd name="T8" fmla="*/ 2 w 6"/>
                <a:gd name="T9" fmla="*/ 0 h 4"/>
                <a:gd name="T10" fmla="*/ 1 w 6"/>
                <a:gd name="T11" fmla="*/ 3 h 4"/>
                <a:gd name="T12" fmla="*/ 3 w 6"/>
                <a:gd name="T13" fmla="*/ 4 h 4"/>
                <a:gd name="T14" fmla="*/ 4 w 6"/>
                <a:gd name="T1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" h="4">
                  <a:moveTo>
                    <a:pt x="4" y="4"/>
                  </a:moveTo>
                  <a:cubicBezTo>
                    <a:pt x="4" y="3"/>
                    <a:pt x="5" y="3"/>
                    <a:pt x="5" y="3"/>
                  </a:cubicBezTo>
                  <a:cubicBezTo>
                    <a:pt x="6" y="2"/>
                    <a:pt x="6" y="0"/>
                    <a:pt x="4" y="0"/>
                  </a:cubicBezTo>
                  <a:cubicBezTo>
                    <a:pt x="4" y="0"/>
                    <a:pt x="3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1" y="1"/>
                    <a:pt x="0" y="2"/>
                    <a:pt x="1" y="3"/>
                  </a:cubicBezTo>
                  <a:cubicBezTo>
                    <a:pt x="1" y="4"/>
                    <a:pt x="2" y="4"/>
                    <a:pt x="3" y="4"/>
                  </a:cubicBezTo>
                  <a:cubicBezTo>
                    <a:pt x="3" y="4"/>
                    <a:pt x="4" y="4"/>
                    <a:pt x="4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4" name="Freeform 471"/>
            <p:cNvSpPr>
              <a:spLocks/>
            </p:cNvSpPr>
            <p:nvPr/>
          </p:nvSpPr>
          <p:spPr bwMode="auto">
            <a:xfrm>
              <a:off x="3115" y="3629"/>
              <a:ext cx="7" cy="7"/>
            </a:xfrm>
            <a:custGeom>
              <a:avLst/>
              <a:gdLst>
                <a:gd name="T0" fmla="*/ 4 w 5"/>
                <a:gd name="T1" fmla="*/ 1 h 6"/>
                <a:gd name="T2" fmla="*/ 1 w 5"/>
                <a:gd name="T3" fmla="*/ 2 h 6"/>
                <a:gd name="T4" fmla="*/ 1 w 5"/>
                <a:gd name="T5" fmla="*/ 4 h 6"/>
                <a:gd name="T6" fmla="*/ 2 w 5"/>
                <a:gd name="T7" fmla="*/ 6 h 6"/>
                <a:gd name="T8" fmla="*/ 3 w 5"/>
                <a:gd name="T9" fmla="*/ 6 h 6"/>
                <a:gd name="T10" fmla="*/ 4 w 5"/>
                <a:gd name="T11" fmla="*/ 6 h 6"/>
                <a:gd name="T12" fmla="*/ 5 w 5"/>
                <a:gd name="T13" fmla="*/ 5 h 6"/>
                <a:gd name="T14" fmla="*/ 5 w 5"/>
                <a:gd name="T15" fmla="*/ 5 h 6"/>
                <a:gd name="T16" fmla="*/ 4 w 5"/>
                <a:gd name="T17" fmla="*/ 4 h 6"/>
                <a:gd name="T18" fmla="*/ 4 w 5"/>
                <a:gd name="T19" fmla="*/ 4 h 6"/>
                <a:gd name="T20" fmla="*/ 4 w 5"/>
                <a:gd name="T21" fmla="*/ 3 h 6"/>
                <a:gd name="T22" fmla="*/ 4 w 5"/>
                <a:gd name="T23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6">
                  <a:moveTo>
                    <a:pt x="4" y="1"/>
                  </a:moveTo>
                  <a:cubicBezTo>
                    <a:pt x="3" y="0"/>
                    <a:pt x="1" y="1"/>
                    <a:pt x="1" y="2"/>
                  </a:cubicBezTo>
                  <a:cubicBezTo>
                    <a:pt x="1" y="2"/>
                    <a:pt x="0" y="3"/>
                    <a:pt x="1" y="4"/>
                  </a:cubicBezTo>
                  <a:cubicBezTo>
                    <a:pt x="1" y="5"/>
                    <a:pt x="1" y="5"/>
                    <a:pt x="2" y="6"/>
                  </a:cubicBezTo>
                  <a:cubicBezTo>
                    <a:pt x="2" y="6"/>
                    <a:pt x="2" y="6"/>
                    <a:pt x="3" y="6"/>
                  </a:cubicBezTo>
                  <a:cubicBezTo>
                    <a:pt x="3" y="6"/>
                    <a:pt x="4" y="6"/>
                    <a:pt x="4" y="6"/>
                  </a:cubicBezTo>
                  <a:cubicBezTo>
                    <a:pt x="4" y="6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3"/>
                    <a:pt x="4" y="3"/>
                  </a:cubicBezTo>
                  <a:cubicBezTo>
                    <a:pt x="5" y="2"/>
                    <a:pt x="5" y="1"/>
                    <a:pt x="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5" name="Freeform 472"/>
            <p:cNvSpPr>
              <a:spLocks/>
            </p:cNvSpPr>
            <p:nvPr/>
          </p:nvSpPr>
          <p:spPr bwMode="auto">
            <a:xfrm>
              <a:off x="3124" y="3631"/>
              <a:ext cx="18" cy="9"/>
            </a:xfrm>
            <a:custGeom>
              <a:avLst/>
              <a:gdLst>
                <a:gd name="T0" fmla="*/ 12 w 14"/>
                <a:gd name="T1" fmla="*/ 0 h 7"/>
                <a:gd name="T2" fmla="*/ 9 w 14"/>
                <a:gd name="T3" fmla="*/ 2 h 7"/>
                <a:gd name="T4" fmla="*/ 4 w 14"/>
                <a:gd name="T5" fmla="*/ 1 h 7"/>
                <a:gd name="T6" fmla="*/ 2 w 14"/>
                <a:gd name="T7" fmla="*/ 4 h 7"/>
                <a:gd name="T8" fmla="*/ 11 w 14"/>
                <a:gd name="T9" fmla="*/ 6 h 7"/>
                <a:gd name="T10" fmla="*/ 13 w 14"/>
                <a:gd name="T11" fmla="*/ 0 h 7"/>
                <a:gd name="T12" fmla="*/ 12 w 14"/>
                <a:gd name="T1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7">
                  <a:moveTo>
                    <a:pt x="12" y="0"/>
                  </a:moveTo>
                  <a:cubicBezTo>
                    <a:pt x="11" y="0"/>
                    <a:pt x="10" y="1"/>
                    <a:pt x="9" y="2"/>
                  </a:cubicBezTo>
                  <a:cubicBezTo>
                    <a:pt x="8" y="3"/>
                    <a:pt x="5" y="2"/>
                    <a:pt x="4" y="1"/>
                  </a:cubicBezTo>
                  <a:cubicBezTo>
                    <a:pt x="2" y="0"/>
                    <a:pt x="0" y="3"/>
                    <a:pt x="2" y="4"/>
                  </a:cubicBezTo>
                  <a:cubicBezTo>
                    <a:pt x="4" y="6"/>
                    <a:pt x="8" y="7"/>
                    <a:pt x="11" y="6"/>
                  </a:cubicBezTo>
                  <a:cubicBezTo>
                    <a:pt x="13" y="5"/>
                    <a:pt x="14" y="3"/>
                    <a:pt x="13" y="0"/>
                  </a:cubicBezTo>
                  <a:cubicBezTo>
                    <a:pt x="13" y="0"/>
                    <a:pt x="12" y="0"/>
                    <a:pt x="1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6" name="Freeform 473"/>
            <p:cNvSpPr>
              <a:spLocks/>
            </p:cNvSpPr>
            <p:nvPr/>
          </p:nvSpPr>
          <p:spPr bwMode="auto">
            <a:xfrm>
              <a:off x="3151" y="3619"/>
              <a:ext cx="26" cy="10"/>
            </a:xfrm>
            <a:custGeom>
              <a:avLst/>
              <a:gdLst>
                <a:gd name="T0" fmla="*/ 11 w 21"/>
                <a:gd name="T1" fmla="*/ 0 h 8"/>
                <a:gd name="T2" fmla="*/ 7 w 21"/>
                <a:gd name="T3" fmla="*/ 1 h 8"/>
                <a:gd name="T4" fmla="*/ 6 w 21"/>
                <a:gd name="T5" fmla="*/ 3 h 8"/>
                <a:gd name="T6" fmla="*/ 1 w 21"/>
                <a:gd name="T7" fmla="*/ 5 h 8"/>
                <a:gd name="T8" fmla="*/ 2 w 21"/>
                <a:gd name="T9" fmla="*/ 8 h 8"/>
                <a:gd name="T10" fmla="*/ 6 w 21"/>
                <a:gd name="T11" fmla="*/ 7 h 8"/>
                <a:gd name="T12" fmla="*/ 10 w 21"/>
                <a:gd name="T13" fmla="*/ 4 h 8"/>
                <a:gd name="T14" fmla="*/ 16 w 21"/>
                <a:gd name="T15" fmla="*/ 5 h 8"/>
                <a:gd name="T16" fmla="*/ 20 w 21"/>
                <a:gd name="T17" fmla="*/ 4 h 8"/>
                <a:gd name="T18" fmla="*/ 20 w 21"/>
                <a:gd name="T19" fmla="*/ 3 h 8"/>
                <a:gd name="T20" fmla="*/ 11 w 21"/>
                <a:gd name="T2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" h="8">
                  <a:moveTo>
                    <a:pt x="11" y="0"/>
                  </a:moveTo>
                  <a:cubicBezTo>
                    <a:pt x="10" y="0"/>
                    <a:pt x="9" y="1"/>
                    <a:pt x="7" y="1"/>
                  </a:cubicBezTo>
                  <a:cubicBezTo>
                    <a:pt x="7" y="2"/>
                    <a:pt x="6" y="2"/>
                    <a:pt x="6" y="3"/>
                  </a:cubicBezTo>
                  <a:cubicBezTo>
                    <a:pt x="5" y="4"/>
                    <a:pt x="3" y="5"/>
                    <a:pt x="1" y="5"/>
                  </a:cubicBezTo>
                  <a:cubicBezTo>
                    <a:pt x="0" y="5"/>
                    <a:pt x="0" y="8"/>
                    <a:pt x="2" y="8"/>
                  </a:cubicBezTo>
                  <a:cubicBezTo>
                    <a:pt x="3" y="8"/>
                    <a:pt x="4" y="8"/>
                    <a:pt x="6" y="7"/>
                  </a:cubicBezTo>
                  <a:cubicBezTo>
                    <a:pt x="7" y="6"/>
                    <a:pt x="8" y="4"/>
                    <a:pt x="10" y="4"/>
                  </a:cubicBezTo>
                  <a:cubicBezTo>
                    <a:pt x="11" y="3"/>
                    <a:pt x="14" y="5"/>
                    <a:pt x="16" y="5"/>
                  </a:cubicBezTo>
                  <a:cubicBezTo>
                    <a:pt x="17" y="5"/>
                    <a:pt x="19" y="5"/>
                    <a:pt x="20" y="4"/>
                  </a:cubicBezTo>
                  <a:cubicBezTo>
                    <a:pt x="21" y="4"/>
                    <a:pt x="21" y="3"/>
                    <a:pt x="20" y="3"/>
                  </a:cubicBezTo>
                  <a:cubicBezTo>
                    <a:pt x="18" y="1"/>
                    <a:pt x="14" y="0"/>
                    <a:pt x="1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7" name="Freeform 474"/>
            <p:cNvSpPr>
              <a:spLocks/>
            </p:cNvSpPr>
            <p:nvPr/>
          </p:nvSpPr>
          <p:spPr bwMode="auto">
            <a:xfrm>
              <a:off x="3176" y="3617"/>
              <a:ext cx="6" cy="7"/>
            </a:xfrm>
            <a:custGeom>
              <a:avLst/>
              <a:gdLst>
                <a:gd name="T0" fmla="*/ 2 w 5"/>
                <a:gd name="T1" fmla="*/ 1 h 5"/>
                <a:gd name="T2" fmla="*/ 1 w 5"/>
                <a:gd name="T3" fmla="*/ 3 h 5"/>
                <a:gd name="T4" fmla="*/ 3 w 5"/>
                <a:gd name="T5" fmla="*/ 5 h 5"/>
                <a:gd name="T6" fmla="*/ 4 w 5"/>
                <a:gd name="T7" fmla="*/ 2 h 5"/>
                <a:gd name="T8" fmla="*/ 2 w 5"/>
                <a:gd name="T9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5">
                  <a:moveTo>
                    <a:pt x="2" y="1"/>
                  </a:moveTo>
                  <a:cubicBezTo>
                    <a:pt x="1" y="1"/>
                    <a:pt x="0" y="2"/>
                    <a:pt x="1" y="3"/>
                  </a:cubicBezTo>
                  <a:cubicBezTo>
                    <a:pt x="1" y="4"/>
                    <a:pt x="2" y="5"/>
                    <a:pt x="3" y="5"/>
                  </a:cubicBezTo>
                  <a:cubicBezTo>
                    <a:pt x="4" y="4"/>
                    <a:pt x="5" y="3"/>
                    <a:pt x="4" y="2"/>
                  </a:cubicBezTo>
                  <a:cubicBezTo>
                    <a:pt x="4" y="1"/>
                    <a:pt x="3" y="0"/>
                    <a:pt x="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8" name="Freeform 475"/>
            <p:cNvSpPr>
              <a:spLocks/>
            </p:cNvSpPr>
            <p:nvPr/>
          </p:nvSpPr>
          <p:spPr bwMode="auto">
            <a:xfrm>
              <a:off x="3112" y="3576"/>
              <a:ext cx="7" cy="9"/>
            </a:xfrm>
            <a:custGeom>
              <a:avLst/>
              <a:gdLst>
                <a:gd name="T0" fmla="*/ 4 w 6"/>
                <a:gd name="T1" fmla="*/ 7 h 7"/>
                <a:gd name="T2" fmla="*/ 5 w 6"/>
                <a:gd name="T3" fmla="*/ 5 h 7"/>
                <a:gd name="T4" fmla="*/ 6 w 6"/>
                <a:gd name="T5" fmla="*/ 4 h 7"/>
                <a:gd name="T6" fmla="*/ 6 w 6"/>
                <a:gd name="T7" fmla="*/ 2 h 7"/>
                <a:gd name="T8" fmla="*/ 5 w 6"/>
                <a:gd name="T9" fmla="*/ 1 h 7"/>
                <a:gd name="T10" fmla="*/ 3 w 6"/>
                <a:gd name="T11" fmla="*/ 1 h 7"/>
                <a:gd name="T12" fmla="*/ 1 w 6"/>
                <a:gd name="T13" fmla="*/ 2 h 7"/>
                <a:gd name="T14" fmla="*/ 1 w 6"/>
                <a:gd name="T15" fmla="*/ 3 h 7"/>
                <a:gd name="T16" fmla="*/ 1 w 6"/>
                <a:gd name="T17" fmla="*/ 5 h 7"/>
                <a:gd name="T18" fmla="*/ 2 w 6"/>
                <a:gd name="T19" fmla="*/ 7 h 7"/>
                <a:gd name="T20" fmla="*/ 4 w 6"/>
                <a:gd name="T21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" h="7">
                  <a:moveTo>
                    <a:pt x="4" y="7"/>
                  </a:moveTo>
                  <a:cubicBezTo>
                    <a:pt x="4" y="6"/>
                    <a:pt x="5" y="6"/>
                    <a:pt x="5" y="5"/>
                  </a:cubicBezTo>
                  <a:cubicBezTo>
                    <a:pt x="5" y="5"/>
                    <a:pt x="6" y="5"/>
                    <a:pt x="6" y="4"/>
                  </a:cubicBezTo>
                  <a:cubicBezTo>
                    <a:pt x="6" y="4"/>
                    <a:pt x="6" y="3"/>
                    <a:pt x="6" y="2"/>
                  </a:cubicBezTo>
                  <a:cubicBezTo>
                    <a:pt x="6" y="2"/>
                    <a:pt x="5" y="1"/>
                    <a:pt x="5" y="1"/>
                  </a:cubicBezTo>
                  <a:cubicBezTo>
                    <a:pt x="4" y="1"/>
                    <a:pt x="3" y="0"/>
                    <a:pt x="3" y="1"/>
                  </a:cubicBezTo>
                  <a:cubicBezTo>
                    <a:pt x="2" y="1"/>
                    <a:pt x="1" y="1"/>
                    <a:pt x="1" y="2"/>
                  </a:cubicBezTo>
                  <a:cubicBezTo>
                    <a:pt x="1" y="2"/>
                    <a:pt x="1" y="3"/>
                    <a:pt x="1" y="3"/>
                  </a:cubicBezTo>
                  <a:cubicBezTo>
                    <a:pt x="0" y="4"/>
                    <a:pt x="0" y="4"/>
                    <a:pt x="1" y="5"/>
                  </a:cubicBezTo>
                  <a:cubicBezTo>
                    <a:pt x="1" y="6"/>
                    <a:pt x="1" y="6"/>
                    <a:pt x="2" y="7"/>
                  </a:cubicBezTo>
                  <a:cubicBezTo>
                    <a:pt x="2" y="7"/>
                    <a:pt x="3" y="7"/>
                    <a:pt x="4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9" name="Freeform 476"/>
            <p:cNvSpPr>
              <a:spLocks/>
            </p:cNvSpPr>
            <p:nvPr/>
          </p:nvSpPr>
          <p:spPr bwMode="auto">
            <a:xfrm>
              <a:off x="3107" y="3587"/>
              <a:ext cx="3" cy="6"/>
            </a:xfrm>
            <a:custGeom>
              <a:avLst/>
              <a:gdLst>
                <a:gd name="T0" fmla="*/ 2 w 3"/>
                <a:gd name="T1" fmla="*/ 4 h 5"/>
                <a:gd name="T2" fmla="*/ 2 w 3"/>
                <a:gd name="T3" fmla="*/ 3 h 5"/>
                <a:gd name="T4" fmla="*/ 3 w 3"/>
                <a:gd name="T5" fmla="*/ 2 h 5"/>
                <a:gd name="T6" fmla="*/ 1 w 3"/>
                <a:gd name="T7" fmla="*/ 1 h 5"/>
                <a:gd name="T8" fmla="*/ 0 w 3"/>
                <a:gd name="T9" fmla="*/ 3 h 5"/>
                <a:gd name="T10" fmla="*/ 1 w 3"/>
                <a:gd name="T11" fmla="*/ 5 h 5"/>
                <a:gd name="T12" fmla="*/ 2 w 3"/>
                <a:gd name="T13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5">
                  <a:moveTo>
                    <a:pt x="2" y="4"/>
                  </a:moveTo>
                  <a:cubicBezTo>
                    <a:pt x="2" y="4"/>
                    <a:pt x="2" y="3"/>
                    <a:pt x="2" y="3"/>
                  </a:cubicBezTo>
                  <a:cubicBezTo>
                    <a:pt x="2" y="3"/>
                    <a:pt x="2" y="2"/>
                    <a:pt x="3" y="2"/>
                  </a:cubicBezTo>
                  <a:cubicBezTo>
                    <a:pt x="3" y="1"/>
                    <a:pt x="1" y="0"/>
                    <a:pt x="1" y="1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4"/>
                    <a:pt x="1" y="4"/>
                    <a:pt x="1" y="5"/>
                  </a:cubicBezTo>
                  <a:cubicBezTo>
                    <a:pt x="1" y="5"/>
                    <a:pt x="2" y="5"/>
                    <a:pt x="2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0" name="Freeform 477"/>
            <p:cNvSpPr>
              <a:spLocks/>
            </p:cNvSpPr>
            <p:nvPr/>
          </p:nvSpPr>
          <p:spPr bwMode="auto">
            <a:xfrm>
              <a:off x="3103" y="3597"/>
              <a:ext cx="7" cy="8"/>
            </a:xfrm>
            <a:custGeom>
              <a:avLst/>
              <a:gdLst>
                <a:gd name="T0" fmla="*/ 4 w 6"/>
                <a:gd name="T1" fmla="*/ 5 h 6"/>
                <a:gd name="T2" fmla="*/ 4 w 6"/>
                <a:gd name="T3" fmla="*/ 1 h 6"/>
                <a:gd name="T4" fmla="*/ 4 w 6"/>
                <a:gd name="T5" fmla="*/ 1 h 6"/>
                <a:gd name="T6" fmla="*/ 4 w 6"/>
                <a:gd name="T7" fmla="*/ 1 h 6"/>
                <a:gd name="T8" fmla="*/ 4 w 6"/>
                <a:gd name="T9" fmla="*/ 1 h 6"/>
                <a:gd name="T10" fmla="*/ 3 w 6"/>
                <a:gd name="T11" fmla="*/ 1 h 6"/>
                <a:gd name="T12" fmla="*/ 4 w 6"/>
                <a:gd name="T13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6">
                  <a:moveTo>
                    <a:pt x="4" y="5"/>
                  </a:moveTo>
                  <a:cubicBezTo>
                    <a:pt x="6" y="5"/>
                    <a:pt x="6" y="2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5" y="1"/>
                    <a:pt x="5" y="0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3" y="1"/>
                    <a:pt x="3" y="1"/>
                  </a:cubicBezTo>
                  <a:cubicBezTo>
                    <a:pt x="0" y="2"/>
                    <a:pt x="1" y="6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1" name="Freeform 478"/>
            <p:cNvSpPr>
              <a:spLocks/>
            </p:cNvSpPr>
            <p:nvPr/>
          </p:nvSpPr>
          <p:spPr bwMode="auto">
            <a:xfrm>
              <a:off x="3252" y="3588"/>
              <a:ext cx="6" cy="5"/>
            </a:xfrm>
            <a:custGeom>
              <a:avLst/>
              <a:gdLst>
                <a:gd name="T0" fmla="*/ 4 w 5"/>
                <a:gd name="T1" fmla="*/ 1 h 4"/>
                <a:gd name="T2" fmla="*/ 4 w 5"/>
                <a:gd name="T3" fmla="*/ 1 h 4"/>
                <a:gd name="T4" fmla="*/ 3 w 5"/>
                <a:gd name="T5" fmla="*/ 0 h 4"/>
                <a:gd name="T6" fmla="*/ 1 w 5"/>
                <a:gd name="T7" fmla="*/ 0 h 4"/>
                <a:gd name="T8" fmla="*/ 1 w 5"/>
                <a:gd name="T9" fmla="*/ 0 h 4"/>
                <a:gd name="T10" fmla="*/ 0 w 5"/>
                <a:gd name="T11" fmla="*/ 1 h 4"/>
                <a:gd name="T12" fmla="*/ 1 w 5"/>
                <a:gd name="T13" fmla="*/ 3 h 4"/>
                <a:gd name="T14" fmla="*/ 2 w 5"/>
                <a:gd name="T15" fmla="*/ 3 h 4"/>
                <a:gd name="T16" fmla="*/ 2 w 5"/>
                <a:gd name="T17" fmla="*/ 3 h 4"/>
                <a:gd name="T18" fmla="*/ 2 w 5"/>
                <a:gd name="T19" fmla="*/ 3 h 4"/>
                <a:gd name="T20" fmla="*/ 2 w 5"/>
                <a:gd name="T21" fmla="*/ 3 h 4"/>
                <a:gd name="T22" fmla="*/ 2 w 5"/>
                <a:gd name="T23" fmla="*/ 3 h 4"/>
                <a:gd name="T24" fmla="*/ 3 w 5"/>
                <a:gd name="T25" fmla="*/ 4 h 4"/>
                <a:gd name="T26" fmla="*/ 5 w 5"/>
                <a:gd name="T27" fmla="*/ 3 h 4"/>
                <a:gd name="T28" fmla="*/ 4 w 5"/>
                <a:gd name="T29" fmla="*/ 2 h 4"/>
                <a:gd name="T30" fmla="*/ 4 w 5"/>
                <a:gd name="T31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" h="4">
                  <a:moveTo>
                    <a:pt x="4" y="1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3" y="0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2"/>
                    <a:pt x="1" y="3"/>
                    <a:pt x="1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3"/>
                    <a:pt x="3" y="3"/>
                    <a:pt x="3" y="4"/>
                  </a:cubicBezTo>
                  <a:cubicBezTo>
                    <a:pt x="4" y="4"/>
                    <a:pt x="5" y="4"/>
                    <a:pt x="5" y="3"/>
                  </a:cubicBezTo>
                  <a:cubicBezTo>
                    <a:pt x="5" y="3"/>
                    <a:pt x="5" y="2"/>
                    <a:pt x="4" y="2"/>
                  </a:cubicBezTo>
                  <a:cubicBezTo>
                    <a:pt x="4" y="1"/>
                    <a:pt x="4" y="1"/>
                    <a:pt x="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2" name="Freeform 479"/>
            <p:cNvSpPr>
              <a:spLocks/>
            </p:cNvSpPr>
            <p:nvPr/>
          </p:nvSpPr>
          <p:spPr bwMode="auto">
            <a:xfrm>
              <a:off x="3253" y="3572"/>
              <a:ext cx="7" cy="14"/>
            </a:xfrm>
            <a:custGeom>
              <a:avLst/>
              <a:gdLst>
                <a:gd name="T0" fmla="*/ 3 w 6"/>
                <a:gd name="T1" fmla="*/ 1 h 11"/>
                <a:gd name="T2" fmla="*/ 1 w 6"/>
                <a:gd name="T3" fmla="*/ 1 h 11"/>
                <a:gd name="T4" fmla="*/ 1 w 6"/>
                <a:gd name="T5" fmla="*/ 2 h 11"/>
                <a:gd name="T6" fmla="*/ 2 w 6"/>
                <a:gd name="T7" fmla="*/ 4 h 11"/>
                <a:gd name="T8" fmla="*/ 2 w 6"/>
                <a:gd name="T9" fmla="*/ 7 h 11"/>
                <a:gd name="T10" fmla="*/ 2 w 6"/>
                <a:gd name="T11" fmla="*/ 7 h 11"/>
                <a:gd name="T12" fmla="*/ 5 w 6"/>
                <a:gd name="T13" fmla="*/ 9 h 11"/>
                <a:gd name="T14" fmla="*/ 5 w 6"/>
                <a:gd name="T15" fmla="*/ 4 h 11"/>
                <a:gd name="T16" fmla="*/ 4 w 6"/>
                <a:gd name="T17" fmla="*/ 3 h 11"/>
                <a:gd name="T18" fmla="*/ 3 w 6"/>
                <a:gd name="T19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" h="11">
                  <a:moveTo>
                    <a:pt x="3" y="1"/>
                  </a:moveTo>
                  <a:cubicBezTo>
                    <a:pt x="3" y="0"/>
                    <a:pt x="1" y="0"/>
                    <a:pt x="1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2" y="3"/>
                    <a:pt x="2" y="3"/>
                    <a:pt x="2" y="4"/>
                  </a:cubicBezTo>
                  <a:cubicBezTo>
                    <a:pt x="2" y="5"/>
                    <a:pt x="2" y="6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1" y="9"/>
                    <a:pt x="4" y="11"/>
                    <a:pt x="5" y="9"/>
                  </a:cubicBezTo>
                  <a:cubicBezTo>
                    <a:pt x="5" y="7"/>
                    <a:pt x="6" y="6"/>
                    <a:pt x="5" y="4"/>
                  </a:cubicBezTo>
                  <a:cubicBezTo>
                    <a:pt x="5" y="4"/>
                    <a:pt x="5" y="3"/>
                    <a:pt x="4" y="3"/>
                  </a:cubicBezTo>
                  <a:cubicBezTo>
                    <a:pt x="4" y="2"/>
                    <a:pt x="4" y="1"/>
                    <a:pt x="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3" name="Freeform 480"/>
            <p:cNvSpPr>
              <a:spLocks/>
            </p:cNvSpPr>
            <p:nvPr/>
          </p:nvSpPr>
          <p:spPr bwMode="auto">
            <a:xfrm>
              <a:off x="3185" y="3558"/>
              <a:ext cx="7" cy="6"/>
            </a:xfrm>
            <a:custGeom>
              <a:avLst/>
              <a:gdLst>
                <a:gd name="T0" fmla="*/ 2 w 6"/>
                <a:gd name="T1" fmla="*/ 5 h 5"/>
                <a:gd name="T2" fmla="*/ 5 w 6"/>
                <a:gd name="T3" fmla="*/ 4 h 5"/>
                <a:gd name="T4" fmla="*/ 6 w 6"/>
                <a:gd name="T5" fmla="*/ 2 h 5"/>
                <a:gd name="T6" fmla="*/ 3 w 6"/>
                <a:gd name="T7" fmla="*/ 0 h 5"/>
                <a:gd name="T8" fmla="*/ 1 w 6"/>
                <a:gd name="T9" fmla="*/ 1 h 5"/>
                <a:gd name="T10" fmla="*/ 1 w 6"/>
                <a:gd name="T11" fmla="*/ 2 h 5"/>
                <a:gd name="T12" fmla="*/ 0 w 6"/>
                <a:gd name="T13" fmla="*/ 3 h 5"/>
                <a:gd name="T14" fmla="*/ 0 w 6"/>
                <a:gd name="T15" fmla="*/ 3 h 5"/>
                <a:gd name="T16" fmla="*/ 1 w 6"/>
                <a:gd name="T17" fmla="*/ 4 h 5"/>
                <a:gd name="T18" fmla="*/ 2 w 6"/>
                <a:gd name="T1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" h="5">
                  <a:moveTo>
                    <a:pt x="2" y="5"/>
                  </a:moveTo>
                  <a:cubicBezTo>
                    <a:pt x="3" y="5"/>
                    <a:pt x="4" y="5"/>
                    <a:pt x="5" y="4"/>
                  </a:cubicBezTo>
                  <a:cubicBezTo>
                    <a:pt x="6" y="4"/>
                    <a:pt x="6" y="3"/>
                    <a:pt x="6" y="2"/>
                  </a:cubicBezTo>
                  <a:cubicBezTo>
                    <a:pt x="6" y="0"/>
                    <a:pt x="4" y="0"/>
                    <a:pt x="3" y="0"/>
                  </a:cubicBezTo>
                  <a:cubicBezTo>
                    <a:pt x="3" y="0"/>
                    <a:pt x="2" y="1"/>
                    <a:pt x="1" y="1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4"/>
                    <a:pt x="1" y="4"/>
                  </a:cubicBezTo>
                  <a:cubicBezTo>
                    <a:pt x="1" y="5"/>
                    <a:pt x="1" y="5"/>
                    <a:pt x="2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4" name="Freeform 481"/>
            <p:cNvSpPr>
              <a:spLocks/>
            </p:cNvSpPr>
            <p:nvPr/>
          </p:nvSpPr>
          <p:spPr bwMode="auto">
            <a:xfrm>
              <a:off x="3151" y="3572"/>
              <a:ext cx="10" cy="6"/>
            </a:xfrm>
            <a:custGeom>
              <a:avLst/>
              <a:gdLst>
                <a:gd name="T0" fmla="*/ 2 w 8"/>
                <a:gd name="T1" fmla="*/ 5 h 5"/>
                <a:gd name="T2" fmla="*/ 3 w 8"/>
                <a:gd name="T3" fmla="*/ 5 h 5"/>
                <a:gd name="T4" fmla="*/ 3 w 8"/>
                <a:gd name="T5" fmla="*/ 5 h 5"/>
                <a:gd name="T6" fmla="*/ 3 w 8"/>
                <a:gd name="T7" fmla="*/ 5 h 5"/>
                <a:gd name="T8" fmla="*/ 6 w 8"/>
                <a:gd name="T9" fmla="*/ 5 h 5"/>
                <a:gd name="T10" fmla="*/ 7 w 8"/>
                <a:gd name="T11" fmla="*/ 2 h 5"/>
                <a:gd name="T12" fmla="*/ 6 w 8"/>
                <a:gd name="T13" fmla="*/ 1 h 5"/>
                <a:gd name="T14" fmla="*/ 3 w 8"/>
                <a:gd name="T15" fmla="*/ 1 h 5"/>
                <a:gd name="T16" fmla="*/ 3 w 8"/>
                <a:gd name="T17" fmla="*/ 1 h 5"/>
                <a:gd name="T18" fmla="*/ 3 w 8"/>
                <a:gd name="T19" fmla="*/ 1 h 5"/>
                <a:gd name="T20" fmla="*/ 2 w 8"/>
                <a:gd name="T21" fmla="*/ 1 h 5"/>
                <a:gd name="T22" fmla="*/ 1 w 8"/>
                <a:gd name="T23" fmla="*/ 2 h 5"/>
                <a:gd name="T24" fmla="*/ 2 w 8"/>
                <a:gd name="T2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5">
                  <a:moveTo>
                    <a:pt x="2" y="5"/>
                  </a:move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5"/>
                    <a:pt x="5" y="5"/>
                    <a:pt x="6" y="5"/>
                  </a:cubicBezTo>
                  <a:cubicBezTo>
                    <a:pt x="7" y="5"/>
                    <a:pt x="8" y="3"/>
                    <a:pt x="7" y="2"/>
                  </a:cubicBezTo>
                  <a:cubicBezTo>
                    <a:pt x="7" y="1"/>
                    <a:pt x="7" y="1"/>
                    <a:pt x="6" y="1"/>
                  </a:cubicBezTo>
                  <a:cubicBezTo>
                    <a:pt x="5" y="0"/>
                    <a:pt x="4" y="0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1" y="2"/>
                  </a:cubicBezTo>
                  <a:cubicBezTo>
                    <a:pt x="0" y="2"/>
                    <a:pt x="1" y="5"/>
                    <a:pt x="2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5" name="Freeform 482"/>
            <p:cNvSpPr>
              <a:spLocks/>
            </p:cNvSpPr>
            <p:nvPr/>
          </p:nvSpPr>
          <p:spPr bwMode="auto">
            <a:xfrm>
              <a:off x="3151" y="3583"/>
              <a:ext cx="4" cy="2"/>
            </a:xfrm>
            <a:custGeom>
              <a:avLst/>
              <a:gdLst>
                <a:gd name="T0" fmla="*/ 1 w 3"/>
                <a:gd name="T1" fmla="*/ 1 h 1"/>
                <a:gd name="T2" fmla="*/ 3 w 3"/>
                <a:gd name="T3" fmla="*/ 1 h 1"/>
                <a:gd name="T4" fmla="*/ 2 w 3"/>
                <a:gd name="T5" fmla="*/ 0 h 1"/>
                <a:gd name="T6" fmla="*/ 2 w 3"/>
                <a:gd name="T7" fmla="*/ 0 h 1"/>
                <a:gd name="T8" fmla="*/ 2 w 3"/>
                <a:gd name="T9" fmla="*/ 0 h 1"/>
                <a:gd name="T10" fmla="*/ 1 w 3"/>
                <a:gd name="T11" fmla="*/ 0 h 1"/>
                <a:gd name="T12" fmla="*/ 1 w 3"/>
                <a:gd name="T13" fmla="*/ 0 h 1"/>
                <a:gd name="T14" fmla="*/ 0 w 3"/>
                <a:gd name="T15" fmla="*/ 0 h 1"/>
                <a:gd name="T16" fmla="*/ 1 w 3"/>
                <a:gd name="T1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1">
                  <a:moveTo>
                    <a:pt x="1" y="1"/>
                  </a:moveTo>
                  <a:cubicBezTo>
                    <a:pt x="2" y="1"/>
                    <a:pt x="2" y="1"/>
                    <a:pt x="3" y="1"/>
                  </a:cubicBezTo>
                  <a:cubicBezTo>
                    <a:pt x="3" y="1"/>
                    <a:pt x="3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6" name="Freeform 483"/>
            <p:cNvSpPr>
              <a:spLocks/>
            </p:cNvSpPr>
            <p:nvPr/>
          </p:nvSpPr>
          <p:spPr bwMode="auto">
            <a:xfrm>
              <a:off x="3187" y="3637"/>
              <a:ext cx="28" cy="63"/>
            </a:xfrm>
            <a:custGeom>
              <a:avLst/>
              <a:gdLst>
                <a:gd name="T0" fmla="*/ 1 w 22"/>
                <a:gd name="T1" fmla="*/ 4 h 50"/>
                <a:gd name="T2" fmla="*/ 19 w 22"/>
                <a:gd name="T3" fmla="*/ 49 h 50"/>
                <a:gd name="T4" fmla="*/ 21 w 22"/>
                <a:gd name="T5" fmla="*/ 48 h 50"/>
                <a:gd name="T6" fmla="*/ 4 w 22"/>
                <a:gd name="T7" fmla="*/ 2 h 50"/>
                <a:gd name="T8" fmla="*/ 1 w 22"/>
                <a:gd name="T9" fmla="*/ 4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50">
                  <a:moveTo>
                    <a:pt x="1" y="4"/>
                  </a:moveTo>
                  <a:cubicBezTo>
                    <a:pt x="6" y="19"/>
                    <a:pt x="11" y="35"/>
                    <a:pt x="19" y="49"/>
                  </a:cubicBezTo>
                  <a:cubicBezTo>
                    <a:pt x="20" y="50"/>
                    <a:pt x="22" y="49"/>
                    <a:pt x="21" y="48"/>
                  </a:cubicBezTo>
                  <a:cubicBezTo>
                    <a:pt x="16" y="33"/>
                    <a:pt x="9" y="18"/>
                    <a:pt x="4" y="2"/>
                  </a:cubicBezTo>
                  <a:cubicBezTo>
                    <a:pt x="3" y="0"/>
                    <a:pt x="0" y="1"/>
                    <a:pt x="1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7" name="Freeform 484"/>
            <p:cNvSpPr>
              <a:spLocks/>
            </p:cNvSpPr>
            <p:nvPr/>
          </p:nvSpPr>
          <p:spPr bwMode="auto">
            <a:xfrm>
              <a:off x="3218" y="3624"/>
              <a:ext cx="17" cy="66"/>
            </a:xfrm>
            <a:custGeom>
              <a:avLst/>
              <a:gdLst>
                <a:gd name="T0" fmla="*/ 0 w 14"/>
                <a:gd name="T1" fmla="*/ 3 h 53"/>
                <a:gd name="T2" fmla="*/ 5 w 14"/>
                <a:gd name="T3" fmla="*/ 28 h 53"/>
                <a:gd name="T4" fmla="*/ 12 w 14"/>
                <a:gd name="T5" fmla="*/ 52 h 53"/>
                <a:gd name="T6" fmla="*/ 14 w 14"/>
                <a:gd name="T7" fmla="*/ 51 h 53"/>
                <a:gd name="T8" fmla="*/ 9 w 14"/>
                <a:gd name="T9" fmla="*/ 28 h 53"/>
                <a:gd name="T10" fmla="*/ 4 w 14"/>
                <a:gd name="T11" fmla="*/ 2 h 53"/>
                <a:gd name="T12" fmla="*/ 0 w 14"/>
                <a:gd name="T13" fmla="*/ 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53">
                  <a:moveTo>
                    <a:pt x="0" y="3"/>
                  </a:moveTo>
                  <a:cubicBezTo>
                    <a:pt x="3" y="11"/>
                    <a:pt x="4" y="20"/>
                    <a:pt x="5" y="28"/>
                  </a:cubicBezTo>
                  <a:cubicBezTo>
                    <a:pt x="7" y="36"/>
                    <a:pt x="10" y="44"/>
                    <a:pt x="12" y="52"/>
                  </a:cubicBezTo>
                  <a:cubicBezTo>
                    <a:pt x="12" y="53"/>
                    <a:pt x="14" y="52"/>
                    <a:pt x="14" y="51"/>
                  </a:cubicBezTo>
                  <a:cubicBezTo>
                    <a:pt x="12" y="44"/>
                    <a:pt x="11" y="36"/>
                    <a:pt x="9" y="28"/>
                  </a:cubicBezTo>
                  <a:cubicBezTo>
                    <a:pt x="8" y="19"/>
                    <a:pt x="6" y="11"/>
                    <a:pt x="4" y="2"/>
                  </a:cubicBezTo>
                  <a:cubicBezTo>
                    <a:pt x="3" y="0"/>
                    <a:pt x="0" y="1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8" name="Freeform 485"/>
            <p:cNvSpPr>
              <a:spLocks noEditPoints="1"/>
            </p:cNvSpPr>
            <p:nvPr/>
          </p:nvSpPr>
          <p:spPr bwMode="auto">
            <a:xfrm>
              <a:off x="3089" y="3528"/>
              <a:ext cx="182" cy="194"/>
            </a:xfrm>
            <a:custGeom>
              <a:avLst/>
              <a:gdLst>
                <a:gd name="T0" fmla="*/ 130 w 144"/>
                <a:gd name="T1" fmla="*/ 15 h 154"/>
                <a:gd name="T2" fmla="*/ 113 w 144"/>
                <a:gd name="T3" fmla="*/ 6 h 154"/>
                <a:gd name="T4" fmla="*/ 82 w 144"/>
                <a:gd name="T5" fmla="*/ 9 h 154"/>
                <a:gd name="T6" fmla="*/ 60 w 144"/>
                <a:gd name="T7" fmla="*/ 17 h 154"/>
                <a:gd name="T8" fmla="*/ 33 w 144"/>
                <a:gd name="T9" fmla="*/ 29 h 154"/>
                <a:gd name="T10" fmla="*/ 11 w 144"/>
                <a:gd name="T11" fmla="*/ 34 h 154"/>
                <a:gd name="T12" fmla="*/ 2 w 144"/>
                <a:gd name="T13" fmla="*/ 71 h 154"/>
                <a:gd name="T14" fmla="*/ 7 w 144"/>
                <a:gd name="T15" fmla="*/ 85 h 154"/>
                <a:gd name="T16" fmla="*/ 22 w 144"/>
                <a:gd name="T17" fmla="*/ 100 h 154"/>
                <a:gd name="T18" fmla="*/ 42 w 144"/>
                <a:gd name="T19" fmla="*/ 127 h 154"/>
                <a:gd name="T20" fmla="*/ 83 w 144"/>
                <a:gd name="T21" fmla="*/ 147 h 154"/>
                <a:gd name="T22" fmla="*/ 111 w 144"/>
                <a:gd name="T23" fmla="*/ 143 h 154"/>
                <a:gd name="T24" fmla="*/ 132 w 144"/>
                <a:gd name="T25" fmla="*/ 137 h 154"/>
                <a:gd name="T26" fmla="*/ 138 w 144"/>
                <a:gd name="T27" fmla="*/ 135 h 154"/>
                <a:gd name="T28" fmla="*/ 141 w 144"/>
                <a:gd name="T29" fmla="*/ 126 h 154"/>
                <a:gd name="T30" fmla="*/ 140 w 144"/>
                <a:gd name="T31" fmla="*/ 87 h 154"/>
                <a:gd name="T32" fmla="*/ 142 w 144"/>
                <a:gd name="T33" fmla="*/ 36 h 154"/>
                <a:gd name="T34" fmla="*/ 28 w 144"/>
                <a:gd name="T35" fmla="*/ 97 h 154"/>
                <a:gd name="T36" fmla="*/ 67 w 144"/>
                <a:gd name="T37" fmla="*/ 135 h 154"/>
                <a:gd name="T38" fmla="*/ 40 w 144"/>
                <a:gd name="T39" fmla="*/ 100 h 154"/>
                <a:gd name="T40" fmla="*/ 72 w 144"/>
                <a:gd name="T41" fmla="*/ 146 h 154"/>
                <a:gd name="T42" fmla="*/ 53 w 144"/>
                <a:gd name="T43" fmla="*/ 134 h 154"/>
                <a:gd name="T44" fmla="*/ 37 w 144"/>
                <a:gd name="T45" fmla="*/ 104 h 154"/>
                <a:gd name="T46" fmla="*/ 54 w 144"/>
                <a:gd name="T47" fmla="*/ 104 h 154"/>
                <a:gd name="T48" fmla="*/ 74 w 144"/>
                <a:gd name="T49" fmla="*/ 145 h 154"/>
                <a:gd name="T50" fmla="*/ 67 w 144"/>
                <a:gd name="T51" fmla="*/ 118 h 154"/>
                <a:gd name="T52" fmla="*/ 59 w 144"/>
                <a:gd name="T53" fmla="*/ 88 h 154"/>
                <a:gd name="T54" fmla="*/ 89 w 144"/>
                <a:gd name="T55" fmla="*/ 141 h 154"/>
                <a:gd name="T56" fmla="*/ 92 w 144"/>
                <a:gd name="T57" fmla="*/ 140 h 154"/>
                <a:gd name="T58" fmla="*/ 84 w 144"/>
                <a:gd name="T59" fmla="*/ 80 h 154"/>
                <a:gd name="T60" fmla="*/ 121 w 144"/>
                <a:gd name="T61" fmla="*/ 103 h 154"/>
                <a:gd name="T62" fmla="*/ 102 w 144"/>
                <a:gd name="T63" fmla="*/ 108 h 154"/>
                <a:gd name="T64" fmla="*/ 116 w 144"/>
                <a:gd name="T65" fmla="*/ 70 h 154"/>
                <a:gd name="T66" fmla="*/ 136 w 144"/>
                <a:gd name="T67" fmla="*/ 102 h 154"/>
                <a:gd name="T68" fmla="*/ 133 w 144"/>
                <a:gd name="T69" fmla="*/ 87 h 154"/>
                <a:gd name="T70" fmla="*/ 130 w 144"/>
                <a:gd name="T71" fmla="*/ 97 h 154"/>
                <a:gd name="T72" fmla="*/ 133 w 144"/>
                <a:gd name="T73" fmla="*/ 129 h 154"/>
                <a:gd name="T74" fmla="*/ 132 w 144"/>
                <a:gd name="T75" fmla="*/ 62 h 154"/>
                <a:gd name="T76" fmla="*/ 134 w 144"/>
                <a:gd name="T77" fmla="*/ 52 h 154"/>
                <a:gd name="T78" fmla="*/ 123 w 144"/>
                <a:gd name="T79" fmla="*/ 60 h 154"/>
                <a:gd name="T80" fmla="*/ 87 w 144"/>
                <a:gd name="T81" fmla="*/ 73 h 154"/>
                <a:gd name="T82" fmla="*/ 24 w 144"/>
                <a:gd name="T83" fmla="*/ 94 h 154"/>
                <a:gd name="T84" fmla="*/ 6 w 144"/>
                <a:gd name="T85" fmla="*/ 77 h 154"/>
                <a:gd name="T86" fmla="*/ 9 w 144"/>
                <a:gd name="T87" fmla="*/ 39 h 154"/>
                <a:gd name="T88" fmla="*/ 41 w 144"/>
                <a:gd name="T89" fmla="*/ 35 h 154"/>
                <a:gd name="T90" fmla="*/ 41 w 144"/>
                <a:gd name="T91" fmla="*/ 39 h 154"/>
                <a:gd name="T92" fmla="*/ 44 w 144"/>
                <a:gd name="T93" fmla="*/ 40 h 154"/>
                <a:gd name="T94" fmla="*/ 44 w 144"/>
                <a:gd name="T95" fmla="*/ 35 h 154"/>
                <a:gd name="T96" fmla="*/ 62 w 144"/>
                <a:gd name="T97" fmla="*/ 25 h 154"/>
                <a:gd name="T98" fmla="*/ 84 w 144"/>
                <a:gd name="T99" fmla="*/ 15 h 154"/>
                <a:gd name="T100" fmla="*/ 86 w 144"/>
                <a:gd name="T101" fmla="*/ 20 h 154"/>
                <a:gd name="T102" fmla="*/ 85 w 144"/>
                <a:gd name="T103" fmla="*/ 27 h 154"/>
                <a:gd name="T104" fmla="*/ 90 w 144"/>
                <a:gd name="T105" fmla="*/ 22 h 154"/>
                <a:gd name="T106" fmla="*/ 101 w 144"/>
                <a:gd name="T107" fmla="*/ 8 h 154"/>
                <a:gd name="T108" fmla="*/ 123 w 144"/>
                <a:gd name="T109" fmla="*/ 16 h 154"/>
                <a:gd name="T110" fmla="*/ 131 w 144"/>
                <a:gd name="T111" fmla="*/ 26 h 154"/>
                <a:gd name="T112" fmla="*/ 131 w 144"/>
                <a:gd name="T113" fmla="*/ 29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44" h="154">
                  <a:moveTo>
                    <a:pt x="135" y="27"/>
                  </a:moveTo>
                  <a:cubicBezTo>
                    <a:pt x="135" y="25"/>
                    <a:pt x="136" y="22"/>
                    <a:pt x="133" y="22"/>
                  </a:cubicBezTo>
                  <a:cubicBezTo>
                    <a:pt x="132" y="21"/>
                    <a:pt x="131" y="22"/>
                    <a:pt x="131" y="22"/>
                  </a:cubicBezTo>
                  <a:cubicBezTo>
                    <a:pt x="131" y="19"/>
                    <a:pt x="131" y="17"/>
                    <a:pt x="130" y="15"/>
                  </a:cubicBezTo>
                  <a:cubicBezTo>
                    <a:pt x="129" y="14"/>
                    <a:pt x="128" y="13"/>
                    <a:pt x="127" y="11"/>
                  </a:cubicBezTo>
                  <a:cubicBezTo>
                    <a:pt x="126" y="10"/>
                    <a:pt x="126" y="7"/>
                    <a:pt x="124" y="6"/>
                  </a:cubicBezTo>
                  <a:cubicBezTo>
                    <a:pt x="122" y="4"/>
                    <a:pt x="120" y="4"/>
                    <a:pt x="117" y="5"/>
                  </a:cubicBezTo>
                  <a:cubicBezTo>
                    <a:pt x="116" y="5"/>
                    <a:pt x="115" y="6"/>
                    <a:pt x="113" y="6"/>
                  </a:cubicBezTo>
                  <a:cubicBezTo>
                    <a:pt x="111" y="7"/>
                    <a:pt x="111" y="6"/>
                    <a:pt x="109" y="5"/>
                  </a:cubicBezTo>
                  <a:cubicBezTo>
                    <a:pt x="105" y="2"/>
                    <a:pt x="98" y="0"/>
                    <a:pt x="95" y="5"/>
                  </a:cubicBezTo>
                  <a:cubicBezTo>
                    <a:pt x="94" y="7"/>
                    <a:pt x="94" y="12"/>
                    <a:pt x="91" y="12"/>
                  </a:cubicBezTo>
                  <a:cubicBezTo>
                    <a:pt x="88" y="11"/>
                    <a:pt x="86" y="9"/>
                    <a:pt x="82" y="9"/>
                  </a:cubicBezTo>
                  <a:cubicBezTo>
                    <a:pt x="79" y="9"/>
                    <a:pt x="77" y="11"/>
                    <a:pt x="75" y="13"/>
                  </a:cubicBezTo>
                  <a:cubicBezTo>
                    <a:pt x="75" y="14"/>
                    <a:pt x="73" y="18"/>
                    <a:pt x="72" y="17"/>
                  </a:cubicBezTo>
                  <a:cubicBezTo>
                    <a:pt x="70" y="17"/>
                    <a:pt x="69" y="15"/>
                    <a:pt x="67" y="15"/>
                  </a:cubicBezTo>
                  <a:cubicBezTo>
                    <a:pt x="64" y="14"/>
                    <a:pt x="62" y="15"/>
                    <a:pt x="60" y="17"/>
                  </a:cubicBezTo>
                  <a:cubicBezTo>
                    <a:pt x="58" y="20"/>
                    <a:pt x="57" y="25"/>
                    <a:pt x="53" y="22"/>
                  </a:cubicBezTo>
                  <a:cubicBezTo>
                    <a:pt x="50" y="21"/>
                    <a:pt x="47" y="21"/>
                    <a:pt x="45" y="23"/>
                  </a:cubicBezTo>
                  <a:cubicBezTo>
                    <a:pt x="45" y="23"/>
                    <a:pt x="42" y="30"/>
                    <a:pt x="42" y="30"/>
                  </a:cubicBezTo>
                  <a:cubicBezTo>
                    <a:pt x="39" y="30"/>
                    <a:pt x="36" y="29"/>
                    <a:pt x="33" y="29"/>
                  </a:cubicBezTo>
                  <a:cubicBezTo>
                    <a:pt x="31" y="29"/>
                    <a:pt x="29" y="29"/>
                    <a:pt x="28" y="29"/>
                  </a:cubicBezTo>
                  <a:cubicBezTo>
                    <a:pt x="26" y="30"/>
                    <a:pt x="24" y="28"/>
                    <a:pt x="23" y="27"/>
                  </a:cubicBezTo>
                  <a:cubicBezTo>
                    <a:pt x="21" y="26"/>
                    <a:pt x="20" y="27"/>
                    <a:pt x="19" y="28"/>
                  </a:cubicBezTo>
                  <a:cubicBezTo>
                    <a:pt x="18" y="30"/>
                    <a:pt x="13" y="37"/>
                    <a:pt x="11" y="34"/>
                  </a:cubicBezTo>
                  <a:cubicBezTo>
                    <a:pt x="10" y="33"/>
                    <a:pt x="8" y="32"/>
                    <a:pt x="7" y="33"/>
                  </a:cubicBezTo>
                  <a:cubicBezTo>
                    <a:pt x="4" y="36"/>
                    <a:pt x="4" y="40"/>
                    <a:pt x="3" y="44"/>
                  </a:cubicBezTo>
                  <a:cubicBezTo>
                    <a:pt x="3" y="50"/>
                    <a:pt x="3" y="55"/>
                    <a:pt x="2" y="61"/>
                  </a:cubicBezTo>
                  <a:cubicBezTo>
                    <a:pt x="2" y="65"/>
                    <a:pt x="2" y="68"/>
                    <a:pt x="2" y="71"/>
                  </a:cubicBezTo>
                  <a:cubicBezTo>
                    <a:pt x="1" y="73"/>
                    <a:pt x="0" y="75"/>
                    <a:pt x="1" y="77"/>
                  </a:cubicBezTo>
                  <a:cubicBezTo>
                    <a:pt x="1" y="79"/>
                    <a:pt x="2" y="80"/>
                    <a:pt x="3" y="81"/>
                  </a:cubicBezTo>
                  <a:cubicBezTo>
                    <a:pt x="5" y="82"/>
                    <a:pt x="5" y="82"/>
                    <a:pt x="6" y="84"/>
                  </a:cubicBezTo>
                  <a:cubicBezTo>
                    <a:pt x="6" y="84"/>
                    <a:pt x="6" y="85"/>
                    <a:pt x="7" y="85"/>
                  </a:cubicBezTo>
                  <a:cubicBezTo>
                    <a:pt x="5" y="85"/>
                    <a:pt x="4" y="86"/>
                    <a:pt x="4" y="88"/>
                  </a:cubicBezTo>
                  <a:cubicBezTo>
                    <a:pt x="4" y="90"/>
                    <a:pt x="5" y="92"/>
                    <a:pt x="7" y="92"/>
                  </a:cubicBezTo>
                  <a:cubicBezTo>
                    <a:pt x="7" y="93"/>
                    <a:pt x="8" y="93"/>
                    <a:pt x="9" y="93"/>
                  </a:cubicBezTo>
                  <a:cubicBezTo>
                    <a:pt x="13" y="96"/>
                    <a:pt x="16" y="100"/>
                    <a:pt x="22" y="100"/>
                  </a:cubicBezTo>
                  <a:cubicBezTo>
                    <a:pt x="22" y="100"/>
                    <a:pt x="22" y="101"/>
                    <a:pt x="23" y="101"/>
                  </a:cubicBezTo>
                  <a:cubicBezTo>
                    <a:pt x="24" y="101"/>
                    <a:pt x="25" y="104"/>
                    <a:pt x="26" y="105"/>
                  </a:cubicBezTo>
                  <a:cubicBezTo>
                    <a:pt x="27" y="107"/>
                    <a:pt x="29" y="110"/>
                    <a:pt x="31" y="112"/>
                  </a:cubicBezTo>
                  <a:cubicBezTo>
                    <a:pt x="35" y="117"/>
                    <a:pt x="38" y="122"/>
                    <a:pt x="42" y="127"/>
                  </a:cubicBezTo>
                  <a:cubicBezTo>
                    <a:pt x="45" y="132"/>
                    <a:pt x="49" y="137"/>
                    <a:pt x="52" y="142"/>
                  </a:cubicBezTo>
                  <a:cubicBezTo>
                    <a:pt x="55" y="145"/>
                    <a:pt x="58" y="150"/>
                    <a:pt x="62" y="153"/>
                  </a:cubicBezTo>
                  <a:cubicBezTo>
                    <a:pt x="63" y="154"/>
                    <a:pt x="64" y="153"/>
                    <a:pt x="64" y="152"/>
                  </a:cubicBezTo>
                  <a:cubicBezTo>
                    <a:pt x="71" y="151"/>
                    <a:pt x="77" y="149"/>
                    <a:pt x="83" y="147"/>
                  </a:cubicBezTo>
                  <a:cubicBezTo>
                    <a:pt x="90" y="146"/>
                    <a:pt x="97" y="145"/>
                    <a:pt x="104" y="144"/>
                  </a:cubicBezTo>
                  <a:cubicBezTo>
                    <a:pt x="105" y="144"/>
                    <a:pt x="107" y="143"/>
                    <a:pt x="109" y="143"/>
                  </a:cubicBezTo>
                  <a:cubicBezTo>
                    <a:pt x="109" y="143"/>
                    <a:pt x="109" y="143"/>
                    <a:pt x="109" y="143"/>
                  </a:cubicBezTo>
                  <a:cubicBezTo>
                    <a:pt x="109" y="144"/>
                    <a:pt x="111" y="144"/>
                    <a:pt x="111" y="143"/>
                  </a:cubicBezTo>
                  <a:cubicBezTo>
                    <a:pt x="111" y="143"/>
                    <a:pt x="111" y="142"/>
                    <a:pt x="111" y="142"/>
                  </a:cubicBezTo>
                  <a:cubicBezTo>
                    <a:pt x="117" y="141"/>
                    <a:pt x="124" y="139"/>
                    <a:pt x="130" y="136"/>
                  </a:cubicBezTo>
                  <a:cubicBezTo>
                    <a:pt x="130" y="136"/>
                    <a:pt x="130" y="137"/>
                    <a:pt x="130" y="137"/>
                  </a:cubicBezTo>
                  <a:cubicBezTo>
                    <a:pt x="131" y="138"/>
                    <a:pt x="133" y="138"/>
                    <a:pt x="132" y="137"/>
                  </a:cubicBezTo>
                  <a:cubicBezTo>
                    <a:pt x="132" y="136"/>
                    <a:pt x="132" y="135"/>
                    <a:pt x="132" y="135"/>
                  </a:cubicBezTo>
                  <a:cubicBezTo>
                    <a:pt x="133" y="134"/>
                    <a:pt x="134" y="134"/>
                    <a:pt x="135" y="133"/>
                  </a:cubicBezTo>
                  <a:cubicBezTo>
                    <a:pt x="135" y="134"/>
                    <a:pt x="136" y="135"/>
                    <a:pt x="136" y="135"/>
                  </a:cubicBezTo>
                  <a:cubicBezTo>
                    <a:pt x="136" y="137"/>
                    <a:pt x="138" y="137"/>
                    <a:pt x="138" y="135"/>
                  </a:cubicBezTo>
                  <a:cubicBezTo>
                    <a:pt x="138" y="134"/>
                    <a:pt x="138" y="133"/>
                    <a:pt x="138" y="131"/>
                  </a:cubicBezTo>
                  <a:cubicBezTo>
                    <a:pt x="139" y="131"/>
                    <a:pt x="140" y="130"/>
                    <a:pt x="140" y="130"/>
                  </a:cubicBezTo>
                  <a:cubicBezTo>
                    <a:pt x="141" y="129"/>
                    <a:pt x="141" y="128"/>
                    <a:pt x="140" y="128"/>
                  </a:cubicBezTo>
                  <a:cubicBezTo>
                    <a:pt x="141" y="127"/>
                    <a:pt x="142" y="127"/>
                    <a:pt x="141" y="126"/>
                  </a:cubicBezTo>
                  <a:cubicBezTo>
                    <a:pt x="141" y="123"/>
                    <a:pt x="141" y="120"/>
                    <a:pt x="141" y="117"/>
                  </a:cubicBezTo>
                  <a:cubicBezTo>
                    <a:pt x="141" y="118"/>
                    <a:pt x="142" y="117"/>
                    <a:pt x="142" y="116"/>
                  </a:cubicBezTo>
                  <a:cubicBezTo>
                    <a:pt x="144" y="113"/>
                    <a:pt x="143" y="108"/>
                    <a:pt x="142" y="103"/>
                  </a:cubicBezTo>
                  <a:cubicBezTo>
                    <a:pt x="141" y="98"/>
                    <a:pt x="140" y="92"/>
                    <a:pt x="140" y="87"/>
                  </a:cubicBezTo>
                  <a:cubicBezTo>
                    <a:pt x="139" y="81"/>
                    <a:pt x="139" y="75"/>
                    <a:pt x="138" y="70"/>
                  </a:cubicBezTo>
                  <a:cubicBezTo>
                    <a:pt x="138" y="65"/>
                    <a:pt x="139" y="59"/>
                    <a:pt x="137" y="55"/>
                  </a:cubicBezTo>
                  <a:cubicBezTo>
                    <a:pt x="137" y="55"/>
                    <a:pt x="137" y="55"/>
                    <a:pt x="137" y="55"/>
                  </a:cubicBezTo>
                  <a:cubicBezTo>
                    <a:pt x="142" y="50"/>
                    <a:pt x="142" y="43"/>
                    <a:pt x="142" y="36"/>
                  </a:cubicBezTo>
                  <a:cubicBezTo>
                    <a:pt x="142" y="31"/>
                    <a:pt x="140" y="26"/>
                    <a:pt x="135" y="27"/>
                  </a:cubicBezTo>
                  <a:close/>
                  <a:moveTo>
                    <a:pt x="31" y="103"/>
                  </a:moveTo>
                  <a:cubicBezTo>
                    <a:pt x="30" y="102"/>
                    <a:pt x="28" y="99"/>
                    <a:pt x="27" y="98"/>
                  </a:cubicBezTo>
                  <a:cubicBezTo>
                    <a:pt x="27" y="97"/>
                    <a:pt x="28" y="97"/>
                    <a:pt x="28" y="97"/>
                  </a:cubicBezTo>
                  <a:cubicBezTo>
                    <a:pt x="30" y="100"/>
                    <a:pt x="31" y="103"/>
                    <a:pt x="32" y="105"/>
                  </a:cubicBezTo>
                  <a:cubicBezTo>
                    <a:pt x="32" y="105"/>
                    <a:pt x="31" y="104"/>
                    <a:pt x="31" y="103"/>
                  </a:cubicBezTo>
                  <a:close/>
                  <a:moveTo>
                    <a:pt x="74" y="145"/>
                  </a:moveTo>
                  <a:cubicBezTo>
                    <a:pt x="72" y="142"/>
                    <a:pt x="69" y="139"/>
                    <a:pt x="67" y="135"/>
                  </a:cubicBezTo>
                  <a:cubicBezTo>
                    <a:pt x="64" y="131"/>
                    <a:pt x="61" y="126"/>
                    <a:pt x="58" y="121"/>
                  </a:cubicBezTo>
                  <a:cubicBezTo>
                    <a:pt x="55" y="117"/>
                    <a:pt x="52" y="112"/>
                    <a:pt x="49" y="108"/>
                  </a:cubicBezTo>
                  <a:cubicBezTo>
                    <a:pt x="46" y="104"/>
                    <a:pt x="45" y="101"/>
                    <a:pt x="42" y="98"/>
                  </a:cubicBezTo>
                  <a:cubicBezTo>
                    <a:pt x="40" y="96"/>
                    <a:pt x="38" y="99"/>
                    <a:pt x="40" y="100"/>
                  </a:cubicBezTo>
                  <a:cubicBezTo>
                    <a:pt x="43" y="104"/>
                    <a:pt x="45" y="108"/>
                    <a:pt x="48" y="112"/>
                  </a:cubicBezTo>
                  <a:cubicBezTo>
                    <a:pt x="51" y="117"/>
                    <a:pt x="54" y="121"/>
                    <a:pt x="57" y="126"/>
                  </a:cubicBezTo>
                  <a:cubicBezTo>
                    <a:pt x="60" y="130"/>
                    <a:pt x="62" y="135"/>
                    <a:pt x="66" y="138"/>
                  </a:cubicBezTo>
                  <a:cubicBezTo>
                    <a:pt x="68" y="141"/>
                    <a:pt x="69" y="144"/>
                    <a:pt x="72" y="146"/>
                  </a:cubicBezTo>
                  <a:cubicBezTo>
                    <a:pt x="70" y="147"/>
                    <a:pt x="67" y="148"/>
                    <a:pt x="64" y="149"/>
                  </a:cubicBezTo>
                  <a:cubicBezTo>
                    <a:pt x="64" y="148"/>
                    <a:pt x="63" y="146"/>
                    <a:pt x="61" y="145"/>
                  </a:cubicBezTo>
                  <a:cubicBezTo>
                    <a:pt x="60" y="142"/>
                    <a:pt x="58" y="140"/>
                    <a:pt x="56" y="137"/>
                  </a:cubicBezTo>
                  <a:cubicBezTo>
                    <a:pt x="55" y="136"/>
                    <a:pt x="54" y="135"/>
                    <a:pt x="53" y="134"/>
                  </a:cubicBezTo>
                  <a:cubicBezTo>
                    <a:pt x="56" y="136"/>
                    <a:pt x="58" y="139"/>
                    <a:pt x="61" y="141"/>
                  </a:cubicBezTo>
                  <a:cubicBezTo>
                    <a:pt x="62" y="142"/>
                    <a:pt x="64" y="141"/>
                    <a:pt x="63" y="140"/>
                  </a:cubicBezTo>
                  <a:cubicBezTo>
                    <a:pt x="57" y="132"/>
                    <a:pt x="51" y="124"/>
                    <a:pt x="45" y="116"/>
                  </a:cubicBezTo>
                  <a:cubicBezTo>
                    <a:pt x="43" y="112"/>
                    <a:pt x="40" y="108"/>
                    <a:pt x="37" y="104"/>
                  </a:cubicBezTo>
                  <a:cubicBezTo>
                    <a:pt x="36" y="101"/>
                    <a:pt x="34" y="99"/>
                    <a:pt x="32" y="96"/>
                  </a:cubicBezTo>
                  <a:cubicBezTo>
                    <a:pt x="38" y="95"/>
                    <a:pt x="43" y="93"/>
                    <a:pt x="48" y="92"/>
                  </a:cubicBezTo>
                  <a:cubicBezTo>
                    <a:pt x="48" y="92"/>
                    <a:pt x="47" y="92"/>
                    <a:pt x="48" y="93"/>
                  </a:cubicBezTo>
                  <a:cubicBezTo>
                    <a:pt x="49" y="97"/>
                    <a:pt x="52" y="100"/>
                    <a:pt x="54" y="104"/>
                  </a:cubicBezTo>
                  <a:cubicBezTo>
                    <a:pt x="57" y="108"/>
                    <a:pt x="58" y="113"/>
                    <a:pt x="61" y="117"/>
                  </a:cubicBezTo>
                  <a:cubicBezTo>
                    <a:pt x="64" y="122"/>
                    <a:pt x="67" y="127"/>
                    <a:pt x="70" y="131"/>
                  </a:cubicBezTo>
                  <a:cubicBezTo>
                    <a:pt x="72" y="135"/>
                    <a:pt x="75" y="140"/>
                    <a:pt x="79" y="143"/>
                  </a:cubicBezTo>
                  <a:cubicBezTo>
                    <a:pt x="77" y="144"/>
                    <a:pt x="76" y="144"/>
                    <a:pt x="74" y="145"/>
                  </a:cubicBezTo>
                  <a:close/>
                  <a:moveTo>
                    <a:pt x="83" y="142"/>
                  </a:moveTo>
                  <a:cubicBezTo>
                    <a:pt x="83" y="142"/>
                    <a:pt x="82" y="142"/>
                    <a:pt x="82" y="142"/>
                  </a:cubicBezTo>
                  <a:cubicBezTo>
                    <a:pt x="80" y="138"/>
                    <a:pt x="78" y="135"/>
                    <a:pt x="75" y="131"/>
                  </a:cubicBezTo>
                  <a:cubicBezTo>
                    <a:pt x="72" y="127"/>
                    <a:pt x="69" y="122"/>
                    <a:pt x="67" y="118"/>
                  </a:cubicBezTo>
                  <a:cubicBezTo>
                    <a:pt x="64" y="113"/>
                    <a:pt x="62" y="109"/>
                    <a:pt x="60" y="104"/>
                  </a:cubicBezTo>
                  <a:cubicBezTo>
                    <a:pt x="57" y="99"/>
                    <a:pt x="53" y="96"/>
                    <a:pt x="51" y="92"/>
                  </a:cubicBezTo>
                  <a:cubicBezTo>
                    <a:pt x="51" y="91"/>
                    <a:pt x="51" y="91"/>
                    <a:pt x="50" y="91"/>
                  </a:cubicBezTo>
                  <a:cubicBezTo>
                    <a:pt x="53" y="90"/>
                    <a:pt x="56" y="89"/>
                    <a:pt x="59" y="88"/>
                  </a:cubicBezTo>
                  <a:cubicBezTo>
                    <a:pt x="60" y="88"/>
                    <a:pt x="61" y="87"/>
                    <a:pt x="63" y="87"/>
                  </a:cubicBezTo>
                  <a:cubicBezTo>
                    <a:pt x="62" y="87"/>
                    <a:pt x="62" y="88"/>
                    <a:pt x="62" y="88"/>
                  </a:cubicBezTo>
                  <a:cubicBezTo>
                    <a:pt x="66" y="99"/>
                    <a:pt x="70" y="108"/>
                    <a:pt x="75" y="118"/>
                  </a:cubicBezTo>
                  <a:cubicBezTo>
                    <a:pt x="79" y="125"/>
                    <a:pt x="83" y="134"/>
                    <a:pt x="89" y="141"/>
                  </a:cubicBezTo>
                  <a:cubicBezTo>
                    <a:pt x="87" y="141"/>
                    <a:pt x="85" y="141"/>
                    <a:pt x="83" y="142"/>
                  </a:cubicBezTo>
                  <a:close/>
                  <a:moveTo>
                    <a:pt x="106" y="138"/>
                  </a:moveTo>
                  <a:cubicBezTo>
                    <a:pt x="105" y="138"/>
                    <a:pt x="104" y="138"/>
                    <a:pt x="103" y="138"/>
                  </a:cubicBezTo>
                  <a:cubicBezTo>
                    <a:pt x="100" y="139"/>
                    <a:pt x="96" y="140"/>
                    <a:pt x="92" y="140"/>
                  </a:cubicBezTo>
                  <a:cubicBezTo>
                    <a:pt x="88" y="132"/>
                    <a:pt x="83" y="125"/>
                    <a:pt x="79" y="117"/>
                  </a:cubicBezTo>
                  <a:cubicBezTo>
                    <a:pt x="74" y="108"/>
                    <a:pt x="69" y="98"/>
                    <a:pt x="66" y="87"/>
                  </a:cubicBezTo>
                  <a:cubicBezTo>
                    <a:pt x="66" y="87"/>
                    <a:pt x="66" y="86"/>
                    <a:pt x="65" y="86"/>
                  </a:cubicBezTo>
                  <a:cubicBezTo>
                    <a:pt x="71" y="84"/>
                    <a:pt x="77" y="82"/>
                    <a:pt x="84" y="80"/>
                  </a:cubicBezTo>
                  <a:cubicBezTo>
                    <a:pt x="85" y="80"/>
                    <a:pt x="87" y="79"/>
                    <a:pt x="88" y="79"/>
                  </a:cubicBezTo>
                  <a:cubicBezTo>
                    <a:pt x="91" y="89"/>
                    <a:pt x="94" y="99"/>
                    <a:pt x="97" y="110"/>
                  </a:cubicBezTo>
                  <a:cubicBezTo>
                    <a:pt x="100" y="119"/>
                    <a:pt x="103" y="129"/>
                    <a:pt x="106" y="138"/>
                  </a:cubicBezTo>
                  <a:close/>
                  <a:moveTo>
                    <a:pt x="121" y="103"/>
                  </a:moveTo>
                  <a:cubicBezTo>
                    <a:pt x="122" y="113"/>
                    <a:pt x="124" y="122"/>
                    <a:pt x="128" y="131"/>
                  </a:cubicBezTo>
                  <a:cubicBezTo>
                    <a:pt x="126" y="132"/>
                    <a:pt x="125" y="133"/>
                    <a:pt x="123" y="133"/>
                  </a:cubicBezTo>
                  <a:cubicBezTo>
                    <a:pt x="119" y="134"/>
                    <a:pt x="114" y="136"/>
                    <a:pt x="110" y="137"/>
                  </a:cubicBezTo>
                  <a:cubicBezTo>
                    <a:pt x="107" y="127"/>
                    <a:pt x="104" y="118"/>
                    <a:pt x="102" y="108"/>
                  </a:cubicBezTo>
                  <a:cubicBezTo>
                    <a:pt x="99" y="98"/>
                    <a:pt x="95" y="88"/>
                    <a:pt x="92" y="77"/>
                  </a:cubicBezTo>
                  <a:cubicBezTo>
                    <a:pt x="93" y="77"/>
                    <a:pt x="94" y="77"/>
                    <a:pt x="95" y="76"/>
                  </a:cubicBezTo>
                  <a:cubicBezTo>
                    <a:pt x="98" y="75"/>
                    <a:pt x="101" y="75"/>
                    <a:pt x="104" y="73"/>
                  </a:cubicBezTo>
                  <a:cubicBezTo>
                    <a:pt x="108" y="72"/>
                    <a:pt x="112" y="71"/>
                    <a:pt x="116" y="70"/>
                  </a:cubicBezTo>
                  <a:cubicBezTo>
                    <a:pt x="117" y="81"/>
                    <a:pt x="119" y="92"/>
                    <a:pt x="121" y="103"/>
                  </a:cubicBezTo>
                  <a:close/>
                  <a:moveTo>
                    <a:pt x="133" y="68"/>
                  </a:moveTo>
                  <a:cubicBezTo>
                    <a:pt x="133" y="74"/>
                    <a:pt x="133" y="80"/>
                    <a:pt x="134" y="85"/>
                  </a:cubicBezTo>
                  <a:cubicBezTo>
                    <a:pt x="134" y="91"/>
                    <a:pt x="135" y="96"/>
                    <a:pt x="136" y="102"/>
                  </a:cubicBezTo>
                  <a:cubicBezTo>
                    <a:pt x="137" y="103"/>
                    <a:pt x="137" y="104"/>
                    <a:pt x="137" y="106"/>
                  </a:cubicBezTo>
                  <a:cubicBezTo>
                    <a:pt x="137" y="108"/>
                    <a:pt x="136" y="111"/>
                    <a:pt x="136" y="113"/>
                  </a:cubicBezTo>
                  <a:cubicBezTo>
                    <a:pt x="136" y="112"/>
                    <a:pt x="136" y="110"/>
                    <a:pt x="136" y="108"/>
                  </a:cubicBezTo>
                  <a:cubicBezTo>
                    <a:pt x="135" y="101"/>
                    <a:pt x="135" y="94"/>
                    <a:pt x="133" y="87"/>
                  </a:cubicBezTo>
                  <a:cubicBezTo>
                    <a:pt x="132" y="86"/>
                    <a:pt x="131" y="86"/>
                    <a:pt x="130" y="86"/>
                  </a:cubicBezTo>
                  <a:cubicBezTo>
                    <a:pt x="130" y="80"/>
                    <a:pt x="128" y="74"/>
                    <a:pt x="128" y="68"/>
                  </a:cubicBezTo>
                  <a:cubicBezTo>
                    <a:pt x="128" y="66"/>
                    <a:pt x="125" y="66"/>
                    <a:pt x="125" y="68"/>
                  </a:cubicBezTo>
                  <a:cubicBezTo>
                    <a:pt x="126" y="78"/>
                    <a:pt x="127" y="88"/>
                    <a:pt x="130" y="97"/>
                  </a:cubicBezTo>
                  <a:cubicBezTo>
                    <a:pt x="130" y="98"/>
                    <a:pt x="130" y="98"/>
                    <a:pt x="130" y="98"/>
                  </a:cubicBezTo>
                  <a:cubicBezTo>
                    <a:pt x="131" y="102"/>
                    <a:pt x="131" y="106"/>
                    <a:pt x="131" y="110"/>
                  </a:cubicBezTo>
                  <a:cubicBezTo>
                    <a:pt x="132" y="117"/>
                    <a:pt x="133" y="123"/>
                    <a:pt x="134" y="129"/>
                  </a:cubicBezTo>
                  <a:cubicBezTo>
                    <a:pt x="134" y="129"/>
                    <a:pt x="133" y="129"/>
                    <a:pt x="133" y="129"/>
                  </a:cubicBezTo>
                  <a:cubicBezTo>
                    <a:pt x="132" y="130"/>
                    <a:pt x="132" y="130"/>
                    <a:pt x="131" y="130"/>
                  </a:cubicBezTo>
                  <a:cubicBezTo>
                    <a:pt x="129" y="121"/>
                    <a:pt x="126" y="111"/>
                    <a:pt x="125" y="102"/>
                  </a:cubicBezTo>
                  <a:cubicBezTo>
                    <a:pt x="123" y="90"/>
                    <a:pt x="121" y="79"/>
                    <a:pt x="120" y="68"/>
                  </a:cubicBezTo>
                  <a:cubicBezTo>
                    <a:pt x="124" y="67"/>
                    <a:pt x="128" y="65"/>
                    <a:pt x="132" y="62"/>
                  </a:cubicBezTo>
                  <a:cubicBezTo>
                    <a:pt x="133" y="64"/>
                    <a:pt x="133" y="66"/>
                    <a:pt x="133" y="68"/>
                  </a:cubicBezTo>
                  <a:close/>
                  <a:moveTo>
                    <a:pt x="137" y="35"/>
                  </a:moveTo>
                  <a:cubicBezTo>
                    <a:pt x="137" y="37"/>
                    <a:pt x="137" y="39"/>
                    <a:pt x="136" y="41"/>
                  </a:cubicBezTo>
                  <a:cubicBezTo>
                    <a:pt x="136" y="45"/>
                    <a:pt x="136" y="49"/>
                    <a:pt x="134" y="52"/>
                  </a:cubicBezTo>
                  <a:cubicBezTo>
                    <a:pt x="134" y="52"/>
                    <a:pt x="133" y="53"/>
                    <a:pt x="133" y="53"/>
                  </a:cubicBezTo>
                  <a:cubicBezTo>
                    <a:pt x="133" y="54"/>
                    <a:pt x="133" y="54"/>
                    <a:pt x="133" y="55"/>
                  </a:cubicBezTo>
                  <a:cubicBezTo>
                    <a:pt x="133" y="55"/>
                    <a:pt x="133" y="56"/>
                    <a:pt x="133" y="56"/>
                  </a:cubicBezTo>
                  <a:cubicBezTo>
                    <a:pt x="129" y="57"/>
                    <a:pt x="125" y="59"/>
                    <a:pt x="123" y="60"/>
                  </a:cubicBezTo>
                  <a:cubicBezTo>
                    <a:pt x="116" y="64"/>
                    <a:pt x="109" y="66"/>
                    <a:pt x="103" y="69"/>
                  </a:cubicBezTo>
                  <a:cubicBezTo>
                    <a:pt x="100" y="69"/>
                    <a:pt x="97" y="70"/>
                    <a:pt x="95" y="71"/>
                  </a:cubicBezTo>
                  <a:cubicBezTo>
                    <a:pt x="93" y="71"/>
                    <a:pt x="92" y="72"/>
                    <a:pt x="90" y="72"/>
                  </a:cubicBezTo>
                  <a:cubicBezTo>
                    <a:pt x="89" y="71"/>
                    <a:pt x="87" y="72"/>
                    <a:pt x="87" y="73"/>
                  </a:cubicBezTo>
                  <a:cubicBezTo>
                    <a:pt x="85" y="74"/>
                    <a:pt x="83" y="74"/>
                    <a:pt x="82" y="75"/>
                  </a:cubicBezTo>
                  <a:cubicBezTo>
                    <a:pt x="73" y="77"/>
                    <a:pt x="64" y="80"/>
                    <a:pt x="56" y="83"/>
                  </a:cubicBezTo>
                  <a:cubicBezTo>
                    <a:pt x="47" y="86"/>
                    <a:pt x="39" y="88"/>
                    <a:pt x="31" y="91"/>
                  </a:cubicBezTo>
                  <a:cubicBezTo>
                    <a:pt x="29" y="92"/>
                    <a:pt x="26" y="93"/>
                    <a:pt x="24" y="94"/>
                  </a:cubicBezTo>
                  <a:cubicBezTo>
                    <a:pt x="23" y="94"/>
                    <a:pt x="22" y="94"/>
                    <a:pt x="22" y="95"/>
                  </a:cubicBezTo>
                  <a:cubicBezTo>
                    <a:pt x="20" y="94"/>
                    <a:pt x="19" y="94"/>
                    <a:pt x="17" y="93"/>
                  </a:cubicBezTo>
                  <a:cubicBezTo>
                    <a:pt x="15" y="92"/>
                    <a:pt x="14" y="90"/>
                    <a:pt x="12" y="89"/>
                  </a:cubicBezTo>
                  <a:cubicBezTo>
                    <a:pt x="13" y="85"/>
                    <a:pt x="10" y="79"/>
                    <a:pt x="6" y="77"/>
                  </a:cubicBezTo>
                  <a:cubicBezTo>
                    <a:pt x="5" y="77"/>
                    <a:pt x="7" y="70"/>
                    <a:pt x="7" y="69"/>
                  </a:cubicBezTo>
                  <a:cubicBezTo>
                    <a:pt x="7" y="65"/>
                    <a:pt x="7" y="61"/>
                    <a:pt x="8" y="57"/>
                  </a:cubicBezTo>
                  <a:cubicBezTo>
                    <a:pt x="8" y="53"/>
                    <a:pt x="8" y="49"/>
                    <a:pt x="8" y="45"/>
                  </a:cubicBezTo>
                  <a:cubicBezTo>
                    <a:pt x="8" y="44"/>
                    <a:pt x="8" y="41"/>
                    <a:pt x="9" y="39"/>
                  </a:cubicBezTo>
                  <a:cubicBezTo>
                    <a:pt x="13" y="42"/>
                    <a:pt x="19" y="37"/>
                    <a:pt x="22" y="33"/>
                  </a:cubicBezTo>
                  <a:cubicBezTo>
                    <a:pt x="24" y="34"/>
                    <a:pt x="25" y="35"/>
                    <a:pt x="27" y="35"/>
                  </a:cubicBezTo>
                  <a:cubicBezTo>
                    <a:pt x="31" y="35"/>
                    <a:pt x="35" y="35"/>
                    <a:pt x="39" y="35"/>
                  </a:cubicBezTo>
                  <a:cubicBezTo>
                    <a:pt x="39" y="35"/>
                    <a:pt x="40" y="35"/>
                    <a:pt x="41" y="35"/>
                  </a:cubicBezTo>
                  <a:cubicBezTo>
                    <a:pt x="40" y="35"/>
                    <a:pt x="40" y="36"/>
                    <a:pt x="40" y="36"/>
                  </a:cubicBezTo>
                  <a:cubicBezTo>
                    <a:pt x="40" y="36"/>
                    <a:pt x="40" y="37"/>
                    <a:pt x="40" y="37"/>
                  </a:cubicBezTo>
                  <a:cubicBezTo>
                    <a:pt x="40" y="37"/>
                    <a:pt x="40" y="38"/>
                    <a:pt x="40" y="38"/>
                  </a:cubicBezTo>
                  <a:cubicBezTo>
                    <a:pt x="41" y="38"/>
                    <a:pt x="41" y="39"/>
                    <a:pt x="41" y="39"/>
                  </a:cubicBezTo>
                  <a:cubicBezTo>
                    <a:pt x="41" y="39"/>
                    <a:pt x="41" y="39"/>
                    <a:pt x="41" y="40"/>
                  </a:cubicBezTo>
                  <a:cubicBezTo>
                    <a:pt x="41" y="40"/>
                    <a:pt x="41" y="41"/>
                    <a:pt x="42" y="41"/>
                  </a:cubicBezTo>
                  <a:cubicBezTo>
                    <a:pt x="42" y="41"/>
                    <a:pt x="43" y="41"/>
                    <a:pt x="43" y="40"/>
                  </a:cubicBezTo>
                  <a:cubicBezTo>
                    <a:pt x="43" y="40"/>
                    <a:pt x="43" y="40"/>
                    <a:pt x="44" y="40"/>
                  </a:cubicBezTo>
                  <a:cubicBezTo>
                    <a:pt x="45" y="39"/>
                    <a:pt x="46" y="38"/>
                    <a:pt x="45" y="36"/>
                  </a:cubicBezTo>
                  <a:cubicBezTo>
                    <a:pt x="45" y="36"/>
                    <a:pt x="45" y="36"/>
                    <a:pt x="44" y="35"/>
                  </a:cubicBezTo>
                  <a:cubicBezTo>
                    <a:pt x="44" y="35"/>
                    <a:pt x="44" y="35"/>
                    <a:pt x="44" y="35"/>
                  </a:cubicBezTo>
                  <a:cubicBezTo>
                    <a:pt x="44" y="35"/>
                    <a:pt x="44" y="35"/>
                    <a:pt x="44" y="35"/>
                  </a:cubicBezTo>
                  <a:cubicBezTo>
                    <a:pt x="44" y="35"/>
                    <a:pt x="44" y="35"/>
                    <a:pt x="45" y="35"/>
                  </a:cubicBezTo>
                  <a:cubicBezTo>
                    <a:pt x="47" y="33"/>
                    <a:pt x="47" y="31"/>
                    <a:pt x="48" y="28"/>
                  </a:cubicBezTo>
                  <a:cubicBezTo>
                    <a:pt x="49" y="26"/>
                    <a:pt x="53" y="30"/>
                    <a:pt x="55" y="30"/>
                  </a:cubicBezTo>
                  <a:cubicBezTo>
                    <a:pt x="58" y="30"/>
                    <a:pt x="60" y="28"/>
                    <a:pt x="62" y="25"/>
                  </a:cubicBezTo>
                  <a:cubicBezTo>
                    <a:pt x="63" y="24"/>
                    <a:pt x="63" y="23"/>
                    <a:pt x="64" y="21"/>
                  </a:cubicBezTo>
                  <a:cubicBezTo>
                    <a:pt x="65" y="20"/>
                    <a:pt x="69" y="22"/>
                    <a:pt x="70" y="23"/>
                  </a:cubicBezTo>
                  <a:cubicBezTo>
                    <a:pt x="72" y="24"/>
                    <a:pt x="75" y="23"/>
                    <a:pt x="77" y="21"/>
                  </a:cubicBezTo>
                  <a:cubicBezTo>
                    <a:pt x="79" y="19"/>
                    <a:pt x="80" y="13"/>
                    <a:pt x="84" y="15"/>
                  </a:cubicBezTo>
                  <a:cubicBezTo>
                    <a:pt x="86" y="16"/>
                    <a:pt x="87" y="16"/>
                    <a:pt x="88" y="17"/>
                  </a:cubicBezTo>
                  <a:cubicBezTo>
                    <a:pt x="88" y="17"/>
                    <a:pt x="88" y="17"/>
                    <a:pt x="88" y="17"/>
                  </a:cubicBezTo>
                  <a:cubicBezTo>
                    <a:pt x="88" y="17"/>
                    <a:pt x="87" y="17"/>
                    <a:pt x="87" y="17"/>
                  </a:cubicBezTo>
                  <a:cubicBezTo>
                    <a:pt x="86" y="18"/>
                    <a:pt x="85" y="19"/>
                    <a:pt x="86" y="20"/>
                  </a:cubicBezTo>
                  <a:cubicBezTo>
                    <a:pt x="86" y="20"/>
                    <a:pt x="86" y="21"/>
                    <a:pt x="86" y="21"/>
                  </a:cubicBezTo>
                  <a:cubicBezTo>
                    <a:pt x="87" y="22"/>
                    <a:pt x="86" y="23"/>
                    <a:pt x="86" y="23"/>
                  </a:cubicBezTo>
                  <a:cubicBezTo>
                    <a:pt x="86" y="24"/>
                    <a:pt x="85" y="24"/>
                    <a:pt x="85" y="25"/>
                  </a:cubicBezTo>
                  <a:cubicBezTo>
                    <a:pt x="84" y="25"/>
                    <a:pt x="84" y="26"/>
                    <a:pt x="85" y="27"/>
                  </a:cubicBezTo>
                  <a:cubicBezTo>
                    <a:pt x="87" y="27"/>
                    <a:pt x="88" y="25"/>
                    <a:pt x="89" y="24"/>
                  </a:cubicBezTo>
                  <a:cubicBezTo>
                    <a:pt x="89" y="23"/>
                    <a:pt x="89" y="22"/>
                    <a:pt x="89" y="21"/>
                  </a:cubicBezTo>
                  <a:cubicBezTo>
                    <a:pt x="89" y="21"/>
                    <a:pt x="89" y="21"/>
                    <a:pt x="89" y="21"/>
                  </a:cubicBezTo>
                  <a:cubicBezTo>
                    <a:pt x="90" y="22"/>
                    <a:pt x="90" y="22"/>
                    <a:pt x="90" y="22"/>
                  </a:cubicBezTo>
                  <a:cubicBezTo>
                    <a:pt x="91" y="22"/>
                    <a:pt x="92" y="21"/>
                    <a:pt x="92" y="21"/>
                  </a:cubicBezTo>
                  <a:cubicBezTo>
                    <a:pt x="93" y="20"/>
                    <a:pt x="93" y="19"/>
                    <a:pt x="92" y="18"/>
                  </a:cubicBezTo>
                  <a:cubicBezTo>
                    <a:pt x="93" y="18"/>
                    <a:pt x="93" y="18"/>
                    <a:pt x="93" y="18"/>
                  </a:cubicBezTo>
                  <a:cubicBezTo>
                    <a:pt x="98" y="18"/>
                    <a:pt x="98" y="10"/>
                    <a:pt x="101" y="8"/>
                  </a:cubicBezTo>
                  <a:cubicBezTo>
                    <a:pt x="103" y="6"/>
                    <a:pt x="107" y="10"/>
                    <a:pt x="108" y="11"/>
                  </a:cubicBezTo>
                  <a:cubicBezTo>
                    <a:pt x="111" y="13"/>
                    <a:pt x="113" y="12"/>
                    <a:pt x="116" y="12"/>
                  </a:cubicBezTo>
                  <a:cubicBezTo>
                    <a:pt x="117" y="11"/>
                    <a:pt x="119" y="10"/>
                    <a:pt x="120" y="10"/>
                  </a:cubicBezTo>
                  <a:cubicBezTo>
                    <a:pt x="121" y="10"/>
                    <a:pt x="123" y="15"/>
                    <a:pt x="123" y="16"/>
                  </a:cubicBezTo>
                  <a:cubicBezTo>
                    <a:pt x="124" y="17"/>
                    <a:pt x="125" y="18"/>
                    <a:pt x="126" y="18"/>
                  </a:cubicBezTo>
                  <a:cubicBezTo>
                    <a:pt x="128" y="20"/>
                    <a:pt x="127" y="24"/>
                    <a:pt x="127" y="26"/>
                  </a:cubicBezTo>
                  <a:cubicBezTo>
                    <a:pt x="127" y="28"/>
                    <a:pt x="129" y="29"/>
                    <a:pt x="130" y="27"/>
                  </a:cubicBezTo>
                  <a:cubicBezTo>
                    <a:pt x="130" y="27"/>
                    <a:pt x="130" y="27"/>
                    <a:pt x="131" y="26"/>
                  </a:cubicBezTo>
                  <a:cubicBezTo>
                    <a:pt x="131" y="26"/>
                    <a:pt x="131" y="26"/>
                    <a:pt x="131" y="26"/>
                  </a:cubicBezTo>
                  <a:cubicBezTo>
                    <a:pt x="131" y="26"/>
                    <a:pt x="131" y="26"/>
                    <a:pt x="131" y="26"/>
                  </a:cubicBezTo>
                  <a:cubicBezTo>
                    <a:pt x="131" y="26"/>
                    <a:pt x="131" y="25"/>
                    <a:pt x="131" y="26"/>
                  </a:cubicBezTo>
                  <a:cubicBezTo>
                    <a:pt x="131" y="27"/>
                    <a:pt x="131" y="28"/>
                    <a:pt x="131" y="29"/>
                  </a:cubicBezTo>
                  <a:cubicBezTo>
                    <a:pt x="132" y="31"/>
                    <a:pt x="134" y="32"/>
                    <a:pt x="136" y="31"/>
                  </a:cubicBezTo>
                  <a:cubicBezTo>
                    <a:pt x="136" y="31"/>
                    <a:pt x="137" y="36"/>
                    <a:pt x="137" y="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9" name="Freeform 486"/>
            <p:cNvSpPr>
              <a:spLocks noEditPoints="1"/>
            </p:cNvSpPr>
            <p:nvPr/>
          </p:nvSpPr>
          <p:spPr bwMode="auto">
            <a:xfrm>
              <a:off x="1028" y="2968"/>
              <a:ext cx="127" cy="124"/>
            </a:xfrm>
            <a:custGeom>
              <a:avLst/>
              <a:gdLst>
                <a:gd name="T0" fmla="*/ 17 w 101"/>
                <a:gd name="T1" fmla="*/ 39 h 98"/>
                <a:gd name="T2" fmla="*/ 41 w 101"/>
                <a:gd name="T3" fmla="*/ 80 h 98"/>
                <a:gd name="T4" fmla="*/ 75 w 101"/>
                <a:gd name="T5" fmla="*/ 74 h 98"/>
                <a:gd name="T6" fmla="*/ 88 w 101"/>
                <a:gd name="T7" fmla="*/ 31 h 98"/>
                <a:gd name="T8" fmla="*/ 77 w 101"/>
                <a:gd name="T9" fmla="*/ 18 h 98"/>
                <a:gd name="T10" fmla="*/ 64 w 101"/>
                <a:gd name="T11" fmla="*/ 19 h 98"/>
                <a:gd name="T12" fmla="*/ 74 w 101"/>
                <a:gd name="T13" fmla="*/ 38 h 98"/>
                <a:gd name="T14" fmla="*/ 73 w 101"/>
                <a:gd name="T15" fmla="*/ 59 h 98"/>
                <a:gd name="T16" fmla="*/ 52 w 101"/>
                <a:gd name="T17" fmla="*/ 16 h 98"/>
                <a:gd name="T18" fmla="*/ 62 w 101"/>
                <a:gd name="T19" fmla="*/ 19 h 98"/>
                <a:gd name="T20" fmla="*/ 49 w 101"/>
                <a:gd name="T21" fmla="*/ 17 h 98"/>
                <a:gd name="T22" fmla="*/ 51 w 101"/>
                <a:gd name="T23" fmla="*/ 26 h 98"/>
                <a:gd name="T24" fmla="*/ 63 w 101"/>
                <a:gd name="T25" fmla="*/ 22 h 98"/>
                <a:gd name="T26" fmla="*/ 66 w 101"/>
                <a:gd name="T27" fmla="*/ 33 h 98"/>
                <a:gd name="T28" fmla="*/ 65 w 101"/>
                <a:gd name="T29" fmla="*/ 23 h 98"/>
                <a:gd name="T30" fmla="*/ 52 w 101"/>
                <a:gd name="T31" fmla="*/ 33 h 98"/>
                <a:gd name="T32" fmla="*/ 59 w 101"/>
                <a:gd name="T33" fmla="*/ 25 h 98"/>
                <a:gd name="T34" fmla="*/ 67 w 101"/>
                <a:gd name="T35" fmla="*/ 27 h 98"/>
                <a:gd name="T36" fmla="*/ 63 w 101"/>
                <a:gd name="T37" fmla="*/ 44 h 98"/>
                <a:gd name="T38" fmla="*/ 64 w 101"/>
                <a:gd name="T39" fmla="*/ 28 h 98"/>
                <a:gd name="T40" fmla="*/ 50 w 101"/>
                <a:gd name="T41" fmla="*/ 48 h 98"/>
                <a:gd name="T42" fmla="*/ 32 w 101"/>
                <a:gd name="T43" fmla="*/ 65 h 98"/>
                <a:gd name="T44" fmla="*/ 43 w 101"/>
                <a:gd name="T45" fmla="*/ 41 h 98"/>
                <a:gd name="T46" fmla="*/ 87 w 101"/>
                <a:gd name="T47" fmla="*/ 35 h 98"/>
                <a:gd name="T48" fmla="*/ 38 w 101"/>
                <a:gd name="T49" fmla="*/ 39 h 98"/>
                <a:gd name="T50" fmla="*/ 28 w 101"/>
                <a:gd name="T51" fmla="*/ 42 h 98"/>
                <a:gd name="T52" fmla="*/ 22 w 101"/>
                <a:gd name="T53" fmla="*/ 32 h 98"/>
                <a:gd name="T54" fmla="*/ 71 w 101"/>
                <a:gd name="T55" fmla="*/ 33 h 98"/>
                <a:gd name="T56" fmla="*/ 43 w 101"/>
                <a:gd name="T57" fmla="*/ 44 h 98"/>
                <a:gd name="T58" fmla="*/ 94 w 101"/>
                <a:gd name="T59" fmla="*/ 43 h 98"/>
                <a:gd name="T60" fmla="*/ 73 w 101"/>
                <a:gd name="T61" fmla="*/ 42 h 98"/>
                <a:gd name="T62" fmla="*/ 93 w 101"/>
                <a:gd name="T63" fmla="*/ 38 h 98"/>
                <a:gd name="T64" fmla="*/ 19 w 101"/>
                <a:gd name="T65" fmla="*/ 37 h 98"/>
                <a:gd name="T66" fmla="*/ 43 w 101"/>
                <a:gd name="T67" fmla="*/ 72 h 98"/>
                <a:gd name="T68" fmla="*/ 52 w 101"/>
                <a:gd name="T69" fmla="*/ 46 h 98"/>
                <a:gd name="T70" fmla="*/ 70 w 101"/>
                <a:gd name="T71" fmla="*/ 46 h 98"/>
                <a:gd name="T72" fmla="*/ 65 w 101"/>
                <a:gd name="T73" fmla="*/ 39 h 98"/>
                <a:gd name="T74" fmla="*/ 24 w 101"/>
                <a:gd name="T75" fmla="*/ 41 h 98"/>
                <a:gd name="T76" fmla="*/ 19 w 101"/>
                <a:gd name="T77" fmla="*/ 42 h 98"/>
                <a:gd name="T78" fmla="*/ 66 w 101"/>
                <a:gd name="T79" fmla="*/ 44 h 98"/>
                <a:gd name="T80" fmla="*/ 98 w 101"/>
                <a:gd name="T81" fmla="*/ 52 h 98"/>
                <a:gd name="T82" fmla="*/ 32 w 101"/>
                <a:gd name="T83" fmla="*/ 45 h 98"/>
                <a:gd name="T84" fmla="*/ 34 w 101"/>
                <a:gd name="T85" fmla="*/ 57 h 98"/>
                <a:gd name="T86" fmla="*/ 23 w 101"/>
                <a:gd name="T87" fmla="*/ 59 h 98"/>
                <a:gd name="T88" fmla="*/ 93 w 101"/>
                <a:gd name="T89" fmla="*/ 47 h 98"/>
                <a:gd name="T90" fmla="*/ 68 w 101"/>
                <a:gd name="T91" fmla="*/ 48 h 98"/>
                <a:gd name="T92" fmla="*/ 92 w 101"/>
                <a:gd name="T93" fmla="*/ 48 h 98"/>
                <a:gd name="T94" fmla="*/ 28 w 101"/>
                <a:gd name="T95" fmla="*/ 54 h 98"/>
                <a:gd name="T96" fmla="*/ 96 w 101"/>
                <a:gd name="T97" fmla="*/ 51 h 98"/>
                <a:gd name="T98" fmla="*/ 75 w 101"/>
                <a:gd name="T99" fmla="*/ 52 h 98"/>
                <a:gd name="T100" fmla="*/ 31 w 101"/>
                <a:gd name="T101" fmla="*/ 54 h 98"/>
                <a:gd name="T102" fmla="*/ 10 w 101"/>
                <a:gd name="T103" fmla="*/ 65 h 98"/>
                <a:gd name="T104" fmla="*/ 16 w 101"/>
                <a:gd name="T105" fmla="*/ 56 h 98"/>
                <a:gd name="T106" fmla="*/ 74 w 101"/>
                <a:gd name="T107" fmla="*/ 55 h 98"/>
                <a:gd name="T108" fmla="*/ 25 w 101"/>
                <a:gd name="T109" fmla="*/ 59 h 98"/>
                <a:gd name="T110" fmla="*/ 71 w 101"/>
                <a:gd name="T111" fmla="*/ 59 h 98"/>
                <a:gd name="T112" fmla="*/ 10 w 101"/>
                <a:gd name="T113" fmla="*/ 60 h 98"/>
                <a:gd name="T114" fmla="*/ 19 w 101"/>
                <a:gd name="T115" fmla="*/ 70 h 98"/>
                <a:gd name="T116" fmla="*/ 11 w 101"/>
                <a:gd name="T117" fmla="*/ 64 h 98"/>
                <a:gd name="T118" fmla="*/ 29 w 101"/>
                <a:gd name="T119" fmla="*/ 67 h 98"/>
                <a:gd name="T120" fmla="*/ 12 w 101"/>
                <a:gd name="T121" fmla="*/ 89 h 98"/>
                <a:gd name="T122" fmla="*/ 32 w 101"/>
                <a:gd name="T123" fmla="*/ 75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01" h="98">
                  <a:moveTo>
                    <a:pt x="63" y="0"/>
                  </a:moveTo>
                  <a:cubicBezTo>
                    <a:pt x="60" y="0"/>
                    <a:pt x="56" y="1"/>
                    <a:pt x="56" y="4"/>
                  </a:cubicBezTo>
                  <a:cubicBezTo>
                    <a:pt x="56" y="4"/>
                    <a:pt x="55" y="5"/>
                    <a:pt x="55" y="5"/>
                  </a:cubicBezTo>
                  <a:cubicBezTo>
                    <a:pt x="55" y="6"/>
                    <a:pt x="55" y="7"/>
                    <a:pt x="54" y="8"/>
                  </a:cubicBezTo>
                  <a:cubicBezTo>
                    <a:pt x="54" y="8"/>
                    <a:pt x="54" y="9"/>
                    <a:pt x="54" y="9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3" y="10"/>
                  </a:cubicBezTo>
                  <a:cubicBezTo>
                    <a:pt x="53" y="11"/>
                    <a:pt x="53" y="11"/>
                    <a:pt x="53" y="11"/>
                  </a:cubicBezTo>
                  <a:cubicBezTo>
                    <a:pt x="53" y="11"/>
                    <a:pt x="53" y="11"/>
                    <a:pt x="53" y="12"/>
                  </a:cubicBezTo>
                  <a:cubicBezTo>
                    <a:pt x="53" y="12"/>
                    <a:pt x="52" y="13"/>
                    <a:pt x="52" y="14"/>
                  </a:cubicBezTo>
                  <a:cubicBezTo>
                    <a:pt x="52" y="14"/>
                    <a:pt x="52" y="14"/>
                    <a:pt x="51" y="14"/>
                  </a:cubicBezTo>
                  <a:cubicBezTo>
                    <a:pt x="51" y="15"/>
                    <a:pt x="51" y="15"/>
                    <a:pt x="51" y="15"/>
                  </a:cubicBezTo>
                  <a:cubicBezTo>
                    <a:pt x="51" y="14"/>
                    <a:pt x="51" y="14"/>
                    <a:pt x="51" y="14"/>
                  </a:cubicBezTo>
                  <a:cubicBezTo>
                    <a:pt x="51" y="14"/>
                    <a:pt x="50" y="14"/>
                    <a:pt x="50" y="14"/>
                  </a:cubicBezTo>
                  <a:cubicBezTo>
                    <a:pt x="50" y="14"/>
                    <a:pt x="50" y="14"/>
                    <a:pt x="50" y="14"/>
                  </a:cubicBezTo>
                  <a:cubicBezTo>
                    <a:pt x="49" y="14"/>
                    <a:pt x="49" y="13"/>
                    <a:pt x="49" y="13"/>
                  </a:cubicBezTo>
                  <a:cubicBezTo>
                    <a:pt x="43" y="13"/>
                    <a:pt x="39" y="14"/>
                    <a:pt x="34" y="18"/>
                  </a:cubicBezTo>
                  <a:cubicBezTo>
                    <a:pt x="32" y="20"/>
                    <a:pt x="31" y="22"/>
                    <a:pt x="29" y="23"/>
                  </a:cubicBezTo>
                  <a:cubicBezTo>
                    <a:pt x="29" y="24"/>
                    <a:pt x="29" y="24"/>
                    <a:pt x="29" y="25"/>
                  </a:cubicBezTo>
                  <a:cubicBezTo>
                    <a:pt x="29" y="25"/>
                    <a:pt x="28" y="25"/>
                    <a:pt x="28" y="26"/>
                  </a:cubicBezTo>
                  <a:cubicBezTo>
                    <a:pt x="28" y="26"/>
                    <a:pt x="28" y="26"/>
                    <a:pt x="28" y="26"/>
                  </a:cubicBezTo>
                  <a:cubicBezTo>
                    <a:pt x="28" y="26"/>
                    <a:pt x="28" y="26"/>
                    <a:pt x="28" y="26"/>
                  </a:cubicBezTo>
                  <a:cubicBezTo>
                    <a:pt x="28" y="26"/>
                    <a:pt x="28" y="27"/>
                    <a:pt x="28" y="27"/>
                  </a:cubicBezTo>
                  <a:cubicBezTo>
                    <a:pt x="28" y="27"/>
                    <a:pt x="28" y="27"/>
                    <a:pt x="27" y="27"/>
                  </a:cubicBezTo>
                  <a:cubicBezTo>
                    <a:pt x="27" y="28"/>
                    <a:pt x="27" y="28"/>
                    <a:pt x="27" y="29"/>
                  </a:cubicBezTo>
                  <a:cubicBezTo>
                    <a:pt x="26" y="29"/>
                    <a:pt x="26" y="30"/>
                    <a:pt x="26" y="30"/>
                  </a:cubicBezTo>
                  <a:cubicBezTo>
                    <a:pt x="26" y="30"/>
                    <a:pt x="26" y="30"/>
                    <a:pt x="26" y="30"/>
                  </a:cubicBezTo>
                  <a:cubicBezTo>
                    <a:pt x="26" y="30"/>
                    <a:pt x="26" y="30"/>
                    <a:pt x="26" y="31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6" y="31"/>
                    <a:pt x="26" y="32"/>
                    <a:pt x="25" y="32"/>
                  </a:cubicBezTo>
                  <a:cubicBezTo>
                    <a:pt x="25" y="32"/>
                    <a:pt x="25" y="32"/>
                    <a:pt x="25" y="32"/>
                  </a:cubicBezTo>
                  <a:cubicBezTo>
                    <a:pt x="25" y="32"/>
                    <a:pt x="25" y="32"/>
                    <a:pt x="25" y="32"/>
                  </a:cubicBezTo>
                  <a:cubicBezTo>
                    <a:pt x="25" y="32"/>
                    <a:pt x="25" y="32"/>
                    <a:pt x="25" y="32"/>
                  </a:cubicBezTo>
                  <a:cubicBezTo>
                    <a:pt x="25" y="32"/>
                    <a:pt x="25" y="32"/>
                    <a:pt x="24" y="31"/>
                  </a:cubicBezTo>
                  <a:cubicBezTo>
                    <a:pt x="24" y="31"/>
                    <a:pt x="24" y="31"/>
                    <a:pt x="23" y="31"/>
                  </a:cubicBezTo>
                  <a:cubicBezTo>
                    <a:pt x="23" y="31"/>
                    <a:pt x="23" y="31"/>
                    <a:pt x="22" y="31"/>
                  </a:cubicBezTo>
                  <a:cubicBezTo>
                    <a:pt x="22" y="31"/>
                    <a:pt x="21" y="31"/>
                    <a:pt x="20" y="31"/>
                  </a:cubicBezTo>
                  <a:cubicBezTo>
                    <a:pt x="20" y="31"/>
                    <a:pt x="20" y="31"/>
                    <a:pt x="20" y="31"/>
                  </a:cubicBezTo>
                  <a:cubicBezTo>
                    <a:pt x="20" y="31"/>
                    <a:pt x="20" y="32"/>
                    <a:pt x="20" y="32"/>
                  </a:cubicBezTo>
                  <a:cubicBezTo>
                    <a:pt x="20" y="32"/>
                    <a:pt x="19" y="32"/>
                    <a:pt x="19" y="32"/>
                  </a:cubicBezTo>
                  <a:cubicBezTo>
                    <a:pt x="19" y="32"/>
                    <a:pt x="18" y="32"/>
                    <a:pt x="18" y="32"/>
                  </a:cubicBezTo>
                  <a:cubicBezTo>
                    <a:pt x="18" y="33"/>
                    <a:pt x="17" y="34"/>
                    <a:pt x="17" y="34"/>
                  </a:cubicBezTo>
                  <a:cubicBezTo>
                    <a:pt x="17" y="35"/>
                    <a:pt x="17" y="35"/>
                    <a:pt x="17" y="35"/>
                  </a:cubicBezTo>
                  <a:cubicBezTo>
                    <a:pt x="17" y="35"/>
                    <a:pt x="17" y="35"/>
                    <a:pt x="17" y="35"/>
                  </a:cubicBezTo>
                  <a:cubicBezTo>
                    <a:pt x="17" y="36"/>
                    <a:pt x="17" y="36"/>
                    <a:pt x="17" y="36"/>
                  </a:cubicBezTo>
                  <a:cubicBezTo>
                    <a:pt x="16" y="37"/>
                    <a:pt x="17" y="38"/>
                    <a:pt x="17" y="38"/>
                  </a:cubicBezTo>
                  <a:cubicBezTo>
                    <a:pt x="17" y="38"/>
                    <a:pt x="17" y="39"/>
                    <a:pt x="17" y="39"/>
                  </a:cubicBezTo>
                  <a:cubicBezTo>
                    <a:pt x="17" y="40"/>
                    <a:pt x="18" y="40"/>
                    <a:pt x="18" y="41"/>
                  </a:cubicBezTo>
                  <a:cubicBezTo>
                    <a:pt x="18" y="41"/>
                    <a:pt x="18" y="41"/>
                    <a:pt x="18" y="42"/>
                  </a:cubicBezTo>
                  <a:cubicBezTo>
                    <a:pt x="18" y="42"/>
                    <a:pt x="18" y="42"/>
                    <a:pt x="18" y="42"/>
                  </a:cubicBezTo>
                  <a:cubicBezTo>
                    <a:pt x="18" y="42"/>
                    <a:pt x="17" y="43"/>
                    <a:pt x="17" y="43"/>
                  </a:cubicBezTo>
                  <a:cubicBezTo>
                    <a:pt x="17" y="44"/>
                    <a:pt x="17" y="44"/>
                    <a:pt x="17" y="44"/>
                  </a:cubicBezTo>
                  <a:cubicBezTo>
                    <a:pt x="17" y="44"/>
                    <a:pt x="17" y="45"/>
                    <a:pt x="16" y="45"/>
                  </a:cubicBezTo>
                  <a:cubicBezTo>
                    <a:pt x="16" y="45"/>
                    <a:pt x="15" y="45"/>
                    <a:pt x="15" y="45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4" y="45"/>
                    <a:pt x="13" y="46"/>
                    <a:pt x="12" y="47"/>
                  </a:cubicBezTo>
                  <a:cubicBezTo>
                    <a:pt x="12" y="48"/>
                    <a:pt x="12" y="48"/>
                    <a:pt x="11" y="50"/>
                  </a:cubicBezTo>
                  <a:cubicBezTo>
                    <a:pt x="11" y="51"/>
                    <a:pt x="11" y="51"/>
                    <a:pt x="12" y="52"/>
                  </a:cubicBezTo>
                  <a:cubicBezTo>
                    <a:pt x="12" y="52"/>
                    <a:pt x="12" y="52"/>
                    <a:pt x="12" y="52"/>
                  </a:cubicBezTo>
                  <a:cubicBezTo>
                    <a:pt x="12" y="52"/>
                    <a:pt x="12" y="52"/>
                    <a:pt x="12" y="52"/>
                  </a:cubicBezTo>
                  <a:cubicBezTo>
                    <a:pt x="12" y="52"/>
                    <a:pt x="12" y="53"/>
                    <a:pt x="11" y="53"/>
                  </a:cubicBezTo>
                  <a:cubicBezTo>
                    <a:pt x="11" y="53"/>
                    <a:pt x="11" y="53"/>
                    <a:pt x="11" y="53"/>
                  </a:cubicBezTo>
                  <a:cubicBezTo>
                    <a:pt x="11" y="53"/>
                    <a:pt x="11" y="54"/>
                    <a:pt x="11" y="54"/>
                  </a:cubicBezTo>
                  <a:cubicBezTo>
                    <a:pt x="9" y="56"/>
                    <a:pt x="9" y="57"/>
                    <a:pt x="8" y="57"/>
                  </a:cubicBezTo>
                  <a:cubicBezTo>
                    <a:pt x="7" y="59"/>
                    <a:pt x="6" y="61"/>
                    <a:pt x="6" y="62"/>
                  </a:cubicBezTo>
                  <a:cubicBezTo>
                    <a:pt x="5" y="64"/>
                    <a:pt x="4" y="65"/>
                    <a:pt x="4" y="66"/>
                  </a:cubicBezTo>
                  <a:cubicBezTo>
                    <a:pt x="4" y="66"/>
                    <a:pt x="4" y="66"/>
                    <a:pt x="4" y="67"/>
                  </a:cubicBezTo>
                  <a:cubicBezTo>
                    <a:pt x="4" y="67"/>
                    <a:pt x="4" y="67"/>
                    <a:pt x="4" y="67"/>
                  </a:cubicBezTo>
                  <a:cubicBezTo>
                    <a:pt x="4" y="67"/>
                    <a:pt x="4" y="67"/>
                    <a:pt x="4" y="67"/>
                  </a:cubicBezTo>
                  <a:cubicBezTo>
                    <a:pt x="4" y="67"/>
                    <a:pt x="4" y="68"/>
                    <a:pt x="4" y="68"/>
                  </a:cubicBezTo>
                  <a:cubicBezTo>
                    <a:pt x="4" y="68"/>
                    <a:pt x="4" y="68"/>
                    <a:pt x="4" y="68"/>
                  </a:cubicBezTo>
                  <a:cubicBezTo>
                    <a:pt x="4" y="68"/>
                    <a:pt x="3" y="69"/>
                    <a:pt x="3" y="69"/>
                  </a:cubicBezTo>
                  <a:cubicBezTo>
                    <a:pt x="3" y="70"/>
                    <a:pt x="3" y="71"/>
                    <a:pt x="2" y="72"/>
                  </a:cubicBezTo>
                  <a:cubicBezTo>
                    <a:pt x="2" y="72"/>
                    <a:pt x="2" y="73"/>
                    <a:pt x="2" y="73"/>
                  </a:cubicBezTo>
                  <a:cubicBezTo>
                    <a:pt x="2" y="73"/>
                    <a:pt x="2" y="73"/>
                    <a:pt x="2" y="73"/>
                  </a:cubicBezTo>
                  <a:cubicBezTo>
                    <a:pt x="2" y="74"/>
                    <a:pt x="2" y="74"/>
                    <a:pt x="2" y="74"/>
                  </a:cubicBezTo>
                  <a:cubicBezTo>
                    <a:pt x="2" y="74"/>
                    <a:pt x="2" y="74"/>
                    <a:pt x="2" y="74"/>
                  </a:cubicBezTo>
                  <a:cubicBezTo>
                    <a:pt x="2" y="74"/>
                    <a:pt x="2" y="74"/>
                    <a:pt x="2" y="75"/>
                  </a:cubicBezTo>
                  <a:cubicBezTo>
                    <a:pt x="2" y="75"/>
                    <a:pt x="2" y="75"/>
                    <a:pt x="1" y="75"/>
                  </a:cubicBezTo>
                  <a:cubicBezTo>
                    <a:pt x="1" y="75"/>
                    <a:pt x="1" y="75"/>
                    <a:pt x="1" y="75"/>
                  </a:cubicBezTo>
                  <a:cubicBezTo>
                    <a:pt x="1" y="75"/>
                    <a:pt x="1" y="76"/>
                    <a:pt x="1" y="76"/>
                  </a:cubicBezTo>
                  <a:cubicBezTo>
                    <a:pt x="0" y="90"/>
                    <a:pt x="6" y="98"/>
                    <a:pt x="20" y="97"/>
                  </a:cubicBezTo>
                  <a:cubicBezTo>
                    <a:pt x="21" y="97"/>
                    <a:pt x="22" y="97"/>
                    <a:pt x="23" y="97"/>
                  </a:cubicBezTo>
                  <a:cubicBezTo>
                    <a:pt x="23" y="97"/>
                    <a:pt x="24" y="97"/>
                    <a:pt x="24" y="97"/>
                  </a:cubicBezTo>
                  <a:cubicBezTo>
                    <a:pt x="27" y="95"/>
                    <a:pt x="31" y="92"/>
                    <a:pt x="33" y="90"/>
                  </a:cubicBezTo>
                  <a:cubicBezTo>
                    <a:pt x="33" y="89"/>
                    <a:pt x="34" y="89"/>
                    <a:pt x="34" y="88"/>
                  </a:cubicBezTo>
                  <a:cubicBezTo>
                    <a:pt x="35" y="88"/>
                    <a:pt x="36" y="87"/>
                    <a:pt x="37" y="86"/>
                  </a:cubicBezTo>
                  <a:cubicBezTo>
                    <a:pt x="37" y="86"/>
                    <a:pt x="37" y="85"/>
                    <a:pt x="37" y="85"/>
                  </a:cubicBezTo>
                  <a:cubicBezTo>
                    <a:pt x="37" y="85"/>
                    <a:pt x="38" y="84"/>
                    <a:pt x="38" y="84"/>
                  </a:cubicBezTo>
                  <a:cubicBezTo>
                    <a:pt x="38" y="84"/>
                    <a:pt x="39" y="83"/>
                    <a:pt x="39" y="83"/>
                  </a:cubicBezTo>
                  <a:cubicBezTo>
                    <a:pt x="39" y="82"/>
                    <a:pt x="40" y="81"/>
                    <a:pt x="40" y="81"/>
                  </a:cubicBezTo>
                  <a:cubicBezTo>
                    <a:pt x="40" y="81"/>
                    <a:pt x="40" y="81"/>
                    <a:pt x="40" y="80"/>
                  </a:cubicBezTo>
                  <a:cubicBezTo>
                    <a:pt x="40" y="80"/>
                    <a:pt x="40" y="80"/>
                    <a:pt x="40" y="80"/>
                  </a:cubicBezTo>
                  <a:cubicBezTo>
                    <a:pt x="40" y="80"/>
                    <a:pt x="41" y="80"/>
                    <a:pt x="41" y="80"/>
                  </a:cubicBezTo>
                  <a:cubicBezTo>
                    <a:pt x="41" y="80"/>
                    <a:pt x="41" y="80"/>
                    <a:pt x="41" y="79"/>
                  </a:cubicBezTo>
                  <a:cubicBezTo>
                    <a:pt x="41" y="79"/>
                    <a:pt x="42" y="78"/>
                    <a:pt x="42" y="78"/>
                  </a:cubicBezTo>
                  <a:cubicBezTo>
                    <a:pt x="42" y="78"/>
                    <a:pt x="42" y="77"/>
                    <a:pt x="42" y="77"/>
                  </a:cubicBezTo>
                  <a:cubicBezTo>
                    <a:pt x="43" y="77"/>
                    <a:pt x="43" y="75"/>
                    <a:pt x="43" y="75"/>
                  </a:cubicBezTo>
                  <a:cubicBezTo>
                    <a:pt x="43" y="75"/>
                    <a:pt x="43" y="75"/>
                    <a:pt x="43" y="75"/>
                  </a:cubicBezTo>
                  <a:cubicBezTo>
                    <a:pt x="44" y="75"/>
                    <a:pt x="44" y="74"/>
                    <a:pt x="44" y="74"/>
                  </a:cubicBezTo>
                  <a:cubicBezTo>
                    <a:pt x="44" y="74"/>
                    <a:pt x="44" y="74"/>
                    <a:pt x="44" y="74"/>
                  </a:cubicBezTo>
                  <a:cubicBezTo>
                    <a:pt x="44" y="74"/>
                    <a:pt x="44" y="73"/>
                    <a:pt x="44" y="73"/>
                  </a:cubicBezTo>
                  <a:cubicBezTo>
                    <a:pt x="44" y="73"/>
                    <a:pt x="44" y="73"/>
                    <a:pt x="44" y="72"/>
                  </a:cubicBezTo>
                  <a:cubicBezTo>
                    <a:pt x="44" y="72"/>
                    <a:pt x="45" y="71"/>
                    <a:pt x="45" y="71"/>
                  </a:cubicBezTo>
                  <a:cubicBezTo>
                    <a:pt x="45" y="70"/>
                    <a:pt x="45" y="70"/>
                    <a:pt x="45" y="69"/>
                  </a:cubicBezTo>
                  <a:cubicBezTo>
                    <a:pt x="45" y="69"/>
                    <a:pt x="46" y="69"/>
                    <a:pt x="46" y="68"/>
                  </a:cubicBezTo>
                  <a:cubicBezTo>
                    <a:pt x="46" y="67"/>
                    <a:pt x="47" y="66"/>
                    <a:pt x="47" y="65"/>
                  </a:cubicBezTo>
                  <a:cubicBezTo>
                    <a:pt x="47" y="65"/>
                    <a:pt x="47" y="65"/>
                    <a:pt x="47" y="64"/>
                  </a:cubicBezTo>
                  <a:cubicBezTo>
                    <a:pt x="47" y="64"/>
                    <a:pt x="47" y="64"/>
                    <a:pt x="47" y="64"/>
                  </a:cubicBezTo>
                  <a:cubicBezTo>
                    <a:pt x="47" y="64"/>
                    <a:pt x="47" y="64"/>
                    <a:pt x="47" y="63"/>
                  </a:cubicBezTo>
                  <a:cubicBezTo>
                    <a:pt x="47" y="63"/>
                    <a:pt x="47" y="63"/>
                    <a:pt x="47" y="63"/>
                  </a:cubicBezTo>
                  <a:cubicBezTo>
                    <a:pt x="47" y="63"/>
                    <a:pt x="48" y="62"/>
                    <a:pt x="48" y="62"/>
                  </a:cubicBezTo>
                  <a:cubicBezTo>
                    <a:pt x="48" y="62"/>
                    <a:pt x="48" y="61"/>
                    <a:pt x="48" y="61"/>
                  </a:cubicBezTo>
                  <a:cubicBezTo>
                    <a:pt x="49" y="60"/>
                    <a:pt x="49" y="60"/>
                    <a:pt x="49" y="59"/>
                  </a:cubicBezTo>
                  <a:cubicBezTo>
                    <a:pt x="50" y="57"/>
                    <a:pt x="50" y="56"/>
                    <a:pt x="51" y="54"/>
                  </a:cubicBezTo>
                  <a:cubicBezTo>
                    <a:pt x="51" y="54"/>
                    <a:pt x="52" y="53"/>
                    <a:pt x="52" y="53"/>
                  </a:cubicBezTo>
                  <a:cubicBezTo>
                    <a:pt x="52" y="53"/>
                    <a:pt x="52" y="52"/>
                    <a:pt x="52" y="52"/>
                  </a:cubicBezTo>
                  <a:cubicBezTo>
                    <a:pt x="52" y="52"/>
                    <a:pt x="52" y="52"/>
                    <a:pt x="52" y="52"/>
                  </a:cubicBezTo>
                  <a:cubicBezTo>
                    <a:pt x="53" y="51"/>
                    <a:pt x="53" y="51"/>
                    <a:pt x="53" y="50"/>
                  </a:cubicBezTo>
                  <a:cubicBezTo>
                    <a:pt x="53" y="50"/>
                    <a:pt x="54" y="49"/>
                    <a:pt x="54" y="49"/>
                  </a:cubicBezTo>
                  <a:cubicBezTo>
                    <a:pt x="54" y="49"/>
                    <a:pt x="54" y="49"/>
                    <a:pt x="54" y="49"/>
                  </a:cubicBezTo>
                  <a:cubicBezTo>
                    <a:pt x="54" y="48"/>
                    <a:pt x="54" y="48"/>
                    <a:pt x="54" y="47"/>
                  </a:cubicBezTo>
                  <a:cubicBezTo>
                    <a:pt x="55" y="46"/>
                    <a:pt x="55" y="46"/>
                    <a:pt x="55" y="46"/>
                  </a:cubicBezTo>
                  <a:cubicBezTo>
                    <a:pt x="55" y="45"/>
                    <a:pt x="55" y="44"/>
                    <a:pt x="55" y="44"/>
                  </a:cubicBezTo>
                  <a:cubicBezTo>
                    <a:pt x="55" y="44"/>
                    <a:pt x="56" y="43"/>
                    <a:pt x="56" y="43"/>
                  </a:cubicBezTo>
                  <a:cubicBezTo>
                    <a:pt x="56" y="42"/>
                    <a:pt x="56" y="42"/>
                    <a:pt x="56" y="42"/>
                  </a:cubicBezTo>
                  <a:cubicBezTo>
                    <a:pt x="56" y="41"/>
                    <a:pt x="56" y="41"/>
                    <a:pt x="56" y="41"/>
                  </a:cubicBezTo>
                  <a:cubicBezTo>
                    <a:pt x="56" y="41"/>
                    <a:pt x="56" y="41"/>
                    <a:pt x="56" y="41"/>
                  </a:cubicBezTo>
                  <a:cubicBezTo>
                    <a:pt x="56" y="42"/>
                    <a:pt x="56" y="42"/>
                    <a:pt x="57" y="43"/>
                  </a:cubicBezTo>
                  <a:cubicBezTo>
                    <a:pt x="57" y="43"/>
                    <a:pt x="57" y="44"/>
                    <a:pt x="58" y="44"/>
                  </a:cubicBezTo>
                  <a:cubicBezTo>
                    <a:pt x="58" y="45"/>
                    <a:pt x="58" y="45"/>
                    <a:pt x="58" y="46"/>
                  </a:cubicBezTo>
                  <a:cubicBezTo>
                    <a:pt x="58" y="47"/>
                    <a:pt x="58" y="47"/>
                    <a:pt x="58" y="47"/>
                  </a:cubicBezTo>
                  <a:cubicBezTo>
                    <a:pt x="58" y="47"/>
                    <a:pt x="59" y="47"/>
                    <a:pt x="59" y="47"/>
                  </a:cubicBezTo>
                  <a:cubicBezTo>
                    <a:pt x="59" y="48"/>
                    <a:pt x="59" y="49"/>
                    <a:pt x="59" y="49"/>
                  </a:cubicBezTo>
                  <a:cubicBezTo>
                    <a:pt x="59" y="50"/>
                    <a:pt x="59" y="50"/>
                    <a:pt x="59" y="50"/>
                  </a:cubicBezTo>
                  <a:cubicBezTo>
                    <a:pt x="59" y="50"/>
                    <a:pt x="60" y="51"/>
                    <a:pt x="60" y="51"/>
                  </a:cubicBezTo>
                  <a:cubicBezTo>
                    <a:pt x="60" y="52"/>
                    <a:pt x="61" y="53"/>
                    <a:pt x="61" y="53"/>
                  </a:cubicBezTo>
                  <a:cubicBezTo>
                    <a:pt x="63" y="59"/>
                    <a:pt x="66" y="65"/>
                    <a:pt x="70" y="69"/>
                  </a:cubicBezTo>
                  <a:cubicBezTo>
                    <a:pt x="71" y="70"/>
                    <a:pt x="72" y="71"/>
                    <a:pt x="72" y="71"/>
                  </a:cubicBezTo>
                  <a:cubicBezTo>
                    <a:pt x="72" y="71"/>
                    <a:pt x="74" y="73"/>
                    <a:pt x="75" y="74"/>
                  </a:cubicBezTo>
                  <a:cubicBezTo>
                    <a:pt x="75" y="74"/>
                    <a:pt x="75" y="74"/>
                    <a:pt x="75" y="74"/>
                  </a:cubicBezTo>
                  <a:cubicBezTo>
                    <a:pt x="76" y="74"/>
                    <a:pt x="77" y="75"/>
                    <a:pt x="77" y="75"/>
                  </a:cubicBezTo>
                  <a:cubicBezTo>
                    <a:pt x="77" y="76"/>
                    <a:pt x="80" y="77"/>
                    <a:pt x="80" y="77"/>
                  </a:cubicBezTo>
                  <a:cubicBezTo>
                    <a:pt x="80" y="77"/>
                    <a:pt x="80" y="77"/>
                    <a:pt x="81" y="77"/>
                  </a:cubicBezTo>
                  <a:cubicBezTo>
                    <a:pt x="81" y="77"/>
                    <a:pt x="81" y="77"/>
                    <a:pt x="82" y="78"/>
                  </a:cubicBezTo>
                  <a:cubicBezTo>
                    <a:pt x="89" y="80"/>
                    <a:pt x="96" y="77"/>
                    <a:pt x="100" y="70"/>
                  </a:cubicBezTo>
                  <a:cubicBezTo>
                    <a:pt x="100" y="70"/>
                    <a:pt x="100" y="70"/>
                    <a:pt x="100" y="70"/>
                  </a:cubicBezTo>
                  <a:cubicBezTo>
                    <a:pt x="100" y="70"/>
                    <a:pt x="101" y="68"/>
                    <a:pt x="101" y="67"/>
                  </a:cubicBezTo>
                  <a:cubicBezTo>
                    <a:pt x="101" y="66"/>
                    <a:pt x="101" y="65"/>
                    <a:pt x="101" y="65"/>
                  </a:cubicBezTo>
                  <a:cubicBezTo>
                    <a:pt x="101" y="64"/>
                    <a:pt x="101" y="63"/>
                    <a:pt x="101" y="63"/>
                  </a:cubicBezTo>
                  <a:cubicBezTo>
                    <a:pt x="101" y="63"/>
                    <a:pt x="101" y="63"/>
                    <a:pt x="101" y="63"/>
                  </a:cubicBezTo>
                  <a:cubicBezTo>
                    <a:pt x="101" y="63"/>
                    <a:pt x="101" y="62"/>
                    <a:pt x="101" y="61"/>
                  </a:cubicBezTo>
                  <a:cubicBezTo>
                    <a:pt x="101" y="59"/>
                    <a:pt x="101" y="59"/>
                    <a:pt x="101" y="58"/>
                  </a:cubicBezTo>
                  <a:cubicBezTo>
                    <a:pt x="101" y="58"/>
                    <a:pt x="101" y="58"/>
                    <a:pt x="101" y="57"/>
                  </a:cubicBezTo>
                  <a:cubicBezTo>
                    <a:pt x="101" y="57"/>
                    <a:pt x="101" y="57"/>
                    <a:pt x="100" y="56"/>
                  </a:cubicBezTo>
                  <a:cubicBezTo>
                    <a:pt x="100" y="56"/>
                    <a:pt x="100" y="56"/>
                    <a:pt x="100" y="56"/>
                  </a:cubicBezTo>
                  <a:cubicBezTo>
                    <a:pt x="100" y="56"/>
                    <a:pt x="100" y="56"/>
                    <a:pt x="100" y="56"/>
                  </a:cubicBezTo>
                  <a:cubicBezTo>
                    <a:pt x="100" y="55"/>
                    <a:pt x="100" y="54"/>
                    <a:pt x="100" y="53"/>
                  </a:cubicBezTo>
                  <a:cubicBezTo>
                    <a:pt x="100" y="53"/>
                    <a:pt x="100" y="52"/>
                    <a:pt x="100" y="52"/>
                  </a:cubicBezTo>
                  <a:cubicBezTo>
                    <a:pt x="99" y="52"/>
                    <a:pt x="99" y="51"/>
                    <a:pt x="99" y="51"/>
                  </a:cubicBezTo>
                  <a:cubicBezTo>
                    <a:pt x="99" y="50"/>
                    <a:pt x="99" y="50"/>
                    <a:pt x="99" y="50"/>
                  </a:cubicBezTo>
                  <a:cubicBezTo>
                    <a:pt x="99" y="50"/>
                    <a:pt x="98" y="50"/>
                    <a:pt x="98" y="49"/>
                  </a:cubicBezTo>
                  <a:cubicBezTo>
                    <a:pt x="98" y="49"/>
                    <a:pt x="98" y="49"/>
                    <a:pt x="98" y="49"/>
                  </a:cubicBezTo>
                  <a:cubicBezTo>
                    <a:pt x="98" y="49"/>
                    <a:pt x="98" y="49"/>
                    <a:pt x="98" y="48"/>
                  </a:cubicBezTo>
                  <a:cubicBezTo>
                    <a:pt x="98" y="48"/>
                    <a:pt x="98" y="48"/>
                    <a:pt x="98" y="48"/>
                  </a:cubicBezTo>
                  <a:cubicBezTo>
                    <a:pt x="98" y="48"/>
                    <a:pt x="97" y="48"/>
                    <a:pt x="97" y="48"/>
                  </a:cubicBezTo>
                  <a:cubicBezTo>
                    <a:pt x="97" y="47"/>
                    <a:pt x="97" y="47"/>
                    <a:pt x="97" y="47"/>
                  </a:cubicBezTo>
                  <a:cubicBezTo>
                    <a:pt x="97" y="47"/>
                    <a:pt x="97" y="47"/>
                    <a:pt x="97" y="47"/>
                  </a:cubicBezTo>
                  <a:cubicBezTo>
                    <a:pt x="96" y="46"/>
                    <a:pt x="96" y="46"/>
                    <a:pt x="96" y="45"/>
                  </a:cubicBezTo>
                  <a:cubicBezTo>
                    <a:pt x="96" y="45"/>
                    <a:pt x="96" y="45"/>
                    <a:pt x="96" y="45"/>
                  </a:cubicBezTo>
                  <a:cubicBezTo>
                    <a:pt x="96" y="45"/>
                    <a:pt x="96" y="45"/>
                    <a:pt x="95" y="44"/>
                  </a:cubicBezTo>
                  <a:cubicBezTo>
                    <a:pt x="95" y="44"/>
                    <a:pt x="95" y="44"/>
                    <a:pt x="95" y="44"/>
                  </a:cubicBezTo>
                  <a:cubicBezTo>
                    <a:pt x="96" y="44"/>
                    <a:pt x="96" y="44"/>
                    <a:pt x="96" y="43"/>
                  </a:cubicBezTo>
                  <a:cubicBezTo>
                    <a:pt x="96" y="42"/>
                    <a:pt x="96" y="41"/>
                    <a:pt x="96" y="41"/>
                  </a:cubicBezTo>
                  <a:cubicBezTo>
                    <a:pt x="96" y="41"/>
                    <a:pt x="96" y="40"/>
                    <a:pt x="96" y="40"/>
                  </a:cubicBezTo>
                  <a:cubicBezTo>
                    <a:pt x="96" y="40"/>
                    <a:pt x="96" y="40"/>
                    <a:pt x="96" y="39"/>
                  </a:cubicBezTo>
                  <a:cubicBezTo>
                    <a:pt x="96" y="38"/>
                    <a:pt x="96" y="38"/>
                    <a:pt x="96" y="38"/>
                  </a:cubicBezTo>
                  <a:cubicBezTo>
                    <a:pt x="96" y="38"/>
                    <a:pt x="96" y="38"/>
                    <a:pt x="96" y="37"/>
                  </a:cubicBezTo>
                  <a:cubicBezTo>
                    <a:pt x="95" y="37"/>
                    <a:pt x="95" y="37"/>
                    <a:pt x="95" y="37"/>
                  </a:cubicBezTo>
                  <a:cubicBezTo>
                    <a:pt x="95" y="37"/>
                    <a:pt x="95" y="36"/>
                    <a:pt x="95" y="36"/>
                  </a:cubicBezTo>
                  <a:cubicBezTo>
                    <a:pt x="94" y="36"/>
                    <a:pt x="94" y="36"/>
                    <a:pt x="94" y="36"/>
                  </a:cubicBezTo>
                  <a:cubicBezTo>
                    <a:pt x="94" y="36"/>
                    <a:pt x="93" y="35"/>
                    <a:pt x="93" y="35"/>
                  </a:cubicBezTo>
                  <a:cubicBezTo>
                    <a:pt x="92" y="35"/>
                    <a:pt x="92" y="35"/>
                    <a:pt x="91" y="35"/>
                  </a:cubicBezTo>
                  <a:cubicBezTo>
                    <a:pt x="90" y="35"/>
                    <a:pt x="90" y="34"/>
                    <a:pt x="90" y="34"/>
                  </a:cubicBezTo>
                  <a:cubicBezTo>
                    <a:pt x="90" y="34"/>
                    <a:pt x="89" y="33"/>
                    <a:pt x="89" y="33"/>
                  </a:cubicBezTo>
                  <a:cubicBezTo>
                    <a:pt x="89" y="33"/>
                    <a:pt x="89" y="32"/>
                    <a:pt x="89" y="32"/>
                  </a:cubicBezTo>
                  <a:cubicBezTo>
                    <a:pt x="89" y="32"/>
                    <a:pt x="89" y="32"/>
                    <a:pt x="89" y="32"/>
                  </a:cubicBezTo>
                  <a:cubicBezTo>
                    <a:pt x="89" y="32"/>
                    <a:pt x="89" y="32"/>
                    <a:pt x="88" y="31"/>
                  </a:cubicBezTo>
                  <a:cubicBezTo>
                    <a:pt x="88" y="31"/>
                    <a:pt x="88" y="31"/>
                    <a:pt x="88" y="31"/>
                  </a:cubicBezTo>
                  <a:cubicBezTo>
                    <a:pt x="88" y="31"/>
                    <a:pt x="88" y="30"/>
                    <a:pt x="88" y="30"/>
                  </a:cubicBezTo>
                  <a:cubicBezTo>
                    <a:pt x="88" y="30"/>
                    <a:pt x="89" y="30"/>
                    <a:pt x="89" y="29"/>
                  </a:cubicBezTo>
                  <a:cubicBezTo>
                    <a:pt x="89" y="28"/>
                    <a:pt x="89" y="26"/>
                    <a:pt x="89" y="26"/>
                  </a:cubicBezTo>
                  <a:cubicBezTo>
                    <a:pt x="89" y="26"/>
                    <a:pt x="89" y="26"/>
                    <a:pt x="88" y="25"/>
                  </a:cubicBezTo>
                  <a:cubicBezTo>
                    <a:pt x="88" y="23"/>
                    <a:pt x="86" y="21"/>
                    <a:pt x="83" y="21"/>
                  </a:cubicBezTo>
                  <a:cubicBezTo>
                    <a:pt x="83" y="21"/>
                    <a:pt x="83" y="21"/>
                    <a:pt x="83" y="21"/>
                  </a:cubicBezTo>
                  <a:cubicBezTo>
                    <a:pt x="83" y="21"/>
                    <a:pt x="83" y="21"/>
                    <a:pt x="82" y="21"/>
                  </a:cubicBezTo>
                  <a:cubicBezTo>
                    <a:pt x="82" y="21"/>
                    <a:pt x="82" y="20"/>
                    <a:pt x="82" y="20"/>
                  </a:cubicBezTo>
                  <a:cubicBezTo>
                    <a:pt x="82" y="20"/>
                    <a:pt x="82" y="20"/>
                    <a:pt x="82" y="20"/>
                  </a:cubicBezTo>
                  <a:cubicBezTo>
                    <a:pt x="82" y="19"/>
                    <a:pt x="80" y="17"/>
                    <a:pt x="80" y="17"/>
                  </a:cubicBezTo>
                  <a:cubicBezTo>
                    <a:pt x="80" y="17"/>
                    <a:pt x="80" y="16"/>
                    <a:pt x="80" y="16"/>
                  </a:cubicBezTo>
                  <a:cubicBezTo>
                    <a:pt x="80" y="16"/>
                    <a:pt x="80" y="16"/>
                    <a:pt x="80" y="16"/>
                  </a:cubicBezTo>
                  <a:cubicBezTo>
                    <a:pt x="80" y="16"/>
                    <a:pt x="79" y="15"/>
                    <a:pt x="79" y="15"/>
                  </a:cubicBezTo>
                  <a:cubicBezTo>
                    <a:pt x="76" y="9"/>
                    <a:pt x="72" y="2"/>
                    <a:pt x="65" y="0"/>
                  </a:cubicBezTo>
                  <a:cubicBezTo>
                    <a:pt x="64" y="0"/>
                    <a:pt x="63" y="0"/>
                    <a:pt x="63" y="0"/>
                  </a:cubicBezTo>
                  <a:close/>
                  <a:moveTo>
                    <a:pt x="63" y="1"/>
                  </a:moveTo>
                  <a:cubicBezTo>
                    <a:pt x="64" y="1"/>
                    <a:pt x="65" y="1"/>
                    <a:pt x="66" y="1"/>
                  </a:cubicBezTo>
                  <a:cubicBezTo>
                    <a:pt x="70" y="4"/>
                    <a:pt x="73" y="8"/>
                    <a:pt x="76" y="11"/>
                  </a:cubicBezTo>
                  <a:cubicBezTo>
                    <a:pt x="76" y="11"/>
                    <a:pt x="76" y="12"/>
                    <a:pt x="76" y="12"/>
                  </a:cubicBezTo>
                  <a:cubicBezTo>
                    <a:pt x="77" y="13"/>
                    <a:pt x="79" y="15"/>
                    <a:pt x="78" y="16"/>
                  </a:cubicBezTo>
                  <a:cubicBezTo>
                    <a:pt x="78" y="16"/>
                    <a:pt x="78" y="16"/>
                    <a:pt x="78" y="16"/>
                  </a:cubicBezTo>
                  <a:cubicBezTo>
                    <a:pt x="78" y="16"/>
                    <a:pt x="78" y="16"/>
                    <a:pt x="78" y="17"/>
                  </a:cubicBezTo>
                  <a:cubicBezTo>
                    <a:pt x="77" y="17"/>
                    <a:pt x="77" y="17"/>
                    <a:pt x="77" y="17"/>
                  </a:cubicBezTo>
                  <a:cubicBezTo>
                    <a:pt x="77" y="17"/>
                    <a:pt x="76" y="16"/>
                    <a:pt x="76" y="15"/>
                  </a:cubicBezTo>
                  <a:cubicBezTo>
                    <a:pt x="76" y="15"/>
                    <a:pt x="76" y="15"/>
                    <a:pt x="76" y="15"/>
                  </a:cubicBezTo>
                  <a:cubicBezTo>
                    <a:pt x="76" y="15"/>
                    <a:pt x="76" y="15"/>
                    <a:pt x="76" y="15"/>
                  </a:cubicBezTo>
                  <a:cubicBezTo>
                    <a:pt x="76" y="14"/>
                    <a:pt x="75" y="13"/>
                    <a:pt x="74" y="11"/>
                  </a:cubicBezTo>
                  <a:cubicBezTo>
                    <a:pt x="71" y="8"/>
                    <a:pt x="67" y="5"/>
                    <a:pt x="63" y="3"/>
                  </a:cubicBezTo>
                  <a:cubicBezTo>
                    <a:pt x="60" y="3"/>
                    <a:pt x="59" y="4"/>
                    <a:pt x="57" y="6"/>
                  </a:cubicBezTo>
                  <a:cubicBezTo>
                    <a:pt x="56" y="6"/>
                    <a:pt x="56" y="7"/>
                    <a:pt x="56" y="6"/>
                  </a:cubicBezTo>
                  <a:cubicBezTo>
                    <a:pt x="56" y="6"/>
                    <a:pt x="56" y="6"/>
                    <a:pt x="56" y="5"/>
                  </a:cubicBezTo>
                  <a:cubicBezTo>
                    <a:pt x="56" y="5"/>
                    <a:pt x="56" y="5"/>
                    <a:pt x="56" y="5"/>
                  </a:cubicBezTo>
                  <a:cubicBezTo>
                    <a:pt x="56" y="5"/>
                    <a:pt x="57" y="4"/>
                    <a:pt x="57" y="4"/>
                  </a:cubicBezTo>
                  <a:cubicBezTo>
                    <a:pt x="57" y="4"/>
                    <a:pt x="57" y="3"/>
                    <a:pt x="57" y="3"/>
                  </a:cubicBezTo>
                  <a:cubicBezTo>
                    <a:pt x="59" y="2"/>
                    <a:pt x="61" y="1"/>
                    <a:pt x="63" y="1"/>
                  </a:cubicBezTo>
                  <a:cubicBezTo>
                    <a:pt x="63" y="1"/>
                    <a:pt x="63" y="1"/>
                    <a:pt x="63" y="1"/>
                  </a:cubicBezTo>
                  <a:close/>
                  <a:moveTo>
                    <a:pt x="61" y="4"/>
                  </a:moveTo>
                  <a:cubicBezTo>
                    <a:pt x="66" y="4"/>
                    <a:pt x="71" y="10"/>
                    <a:pt x="73" y="13"/>
                  </a:cubicBezTo>
                  <a:cubicBezTo>
                    <a:pt x="74" y="13"/>
                    <a:pt x="74" y="13"/>
                    <a:pt x="74" y="14"/>
                  </a:cubicBezTo>
                  <a:cubicBezTo>
                    <a:pt x="75" y="14"/>
                    <a:pt x="75" y="15"/>
                    <a:pt x="75" y="15"/>
                  </a:cubicBezTo>
                  <a:cubicBezTo>
                    <a:pt x="75" y="15"/>
                    <a:pt x="75" y="16"/>
                    <a:pt x="76" y="16"/>
                  </a:cubicBezTo>
                  <a:cubicBezTo>
                    <a:pt x="76" y="16"/>
                    <a:pt x="76" y="17"/>
                    <a:pt x="76" y="17"/>
                  </a:cubicBezTo>
                  <a:cubicBezTo>
                    <a:pt x="76" y="17"/>
                    <a:pt x="76" y="17"/>
                    <a:pt x="76" y="17"/>
                  </a:cubicBezTo>
                  <a:cubicBezTo>
                    <a:pt x="76" y="17"/>
                    <a:pt x="76" y="17"/>
                    <a:pt x="76" y="18"/>
                  </a:cubicBezTo>
                  <a:cubicBezTo>
                    <a:pt x="77" y="18"/>
                    <a:pt x="77" y="18"/>
                    <a:pt x="77" y="18"/>
                  </a:cubicBezTo>
                  <a:cubicBezTo>
                    <a:pt x="76" y="18"/>
                    <a:pt x="77" y="18"/>
                    <a:pt x="77" y="18"/>
                  </a:cubicBezTo>
                  <a:cubicBezTo>
                    <a:pt x="77" y="18"/>
                    <a:pt x="77" y="18"/>
                    <a:pt x="77" y="18"/>
                  </a:cubicBezTo>
                  <a:cubicBezTo>
                    <a:pt x="77" y="18"/>
                    <a:pt x="77" y="19"/>
                    <a:pt x="77" y="19"/>
                  </a:cubicBezTo>
                  <a:cubicBezTo>
                    <a:pt x="77" y="19"/>
                    <a:pt x="77" y="19"/>
                    <a:pt x="77" y="19"/>
                  </a:cubicBezTo>
                  <a:cubicBezTo>
                    <a:pt x="77" y="19"/>
                    <a:pt x="77" y="19"/>
                    <a:pt x="77" y="19"/>
                  </a:cubicBezTo>
                  <a:cubicBezTo>
                    <a:pt x="77" y="19"/>
                    <a:pt x="76" y="18"/>
                    <a:pt x="76" y="18"/>
                  </a:cubicBezTo>
                  <a:cubicBezTo>
                    <a:pt x="76" y="18"/>
                    <a:pt x="76" y="18"/>
                    <a:pt x="76" y="18"/>
                  </a:cubicBezTo>
                  <a:cubicBezTo>
                    <a:pt x="75" y="17"/>
                    <a:pt x="75" y="17"/>
                    <a:pt x="74" y="16"/>
                  </a:cubicBezTo>
                  <a:cubicBezTo>
                    <a:pt x="74" y="16"/>
                    <a:pt x="74" y="16"/>
                    <a:pt x="74" y="16"/>
                  </a:cubicBezTo>
                  <a:cubicBezTo>
                    <a:pt x="74" y="16"/>
                    <a:pt x="73" y="16"/>
                    <a:pt x="73" y="15"/>
                  </a:cubicBezTo>
                  <a:cubicBezTo>
                    <a:pt x="72" y="14"/>
                    <a:pt x="68" y="12"/>
                    <a:pt x="66" y="11"/>
                  </a:cubicBezTo>
                  <a:cubicBezTo>
                    <a:pt x="66" y="11"/>
                    <a:pt x="66" y="11"/>
                    <a:pt x="65" y="11"/>
                  </a:cubicBezTo>
                  <a:cubicBezTo>
                    <a:pt x="65" y="11"/>
                    <a:pt x="64" y="11"/>
                    <a:pt x="62" y="10"/>
                  </a:cubicBezTo>
                  <a:cubicBezTo>
                    <a:pt x="61" y="10"/>
                    <a:pt x="59" y="10"/>
                    <a:pt x="58" y="10"/>
                  </a:cubicBezTo>
                  <a:cubicBezTo>
                    <a:pt x="58" y="10"/>
                    <a:pt x="58" y="10"/>
                    <a:pt x="57" y="11"/>
                  </a:cubicBezTo>
                  <a:cubicBezTo>
                    <a:pt x="57" y="11"/>
                    <a:pt x="57" y="11"/>
                    <a:pt x="57" y="11"/>
                  </a:cubicBezTo>
                  <a:cubicBezTo>
                    <a:pt x="57" y="11"/>
                    <a:pt x="57" y="11"/>
                    <a:pt x="57" y="11"/>
                  </a:cubicBezTo>
                  <a:cubicBezTo>
                    <a:pt x="57" y="11"/>
                    <a:pt x="57" y="11"/>
                    <a:pt x="57" y="11"/>
                  </a:cubicBezTo>
                  <a:cubicBezTo>
                    <a:pt x="56" y="11"/>
                    <a:pt x="56" y="11"/>
                    <a:pt x="56" y="10"/>
                  </a:cubicBezTo>
                  <a:cubicBezTo>
                    <a:pt x="56" y="10"/>
                    <a:pt x="56" y="10"/>
                    <a:pt x="56" y="10"/>
                  </a:cubicBezTo>
                  <a:cubicBezTo>
                    <a:pt x="56" y="10"/>
                    <a:pt x="56" y="9"/>
                    <a:pt x="56" y="9"/>
                  </a:cubicBezTo>
                  <a:cubicBezTo>
                    <a:pt x="56" y="9"/>
                    <a:pt x="56" y="8"/>
                    <a:pt x="56" y="8"/>
                  </a:cubicBezTo>
                  <a:cubicBezTo>
                    <a:pt x="58" y="5"/>
                    <a:pt x="59" y="4"/>
                    <a:pt x="61" y="4"/>
                  </a:cubicBezTo>
                  <a:close/>
                  <a:moveTo>
                    <a:pt x="55" y="10"/>
                  </a:moveTo>
                  <a:cubicBezTo>
                    <a:pt x="55" y="10"/>
                    <a:pt x="55" y="10"/>
                    <a:pt x="55" y="11"/>
                  </a:cubicBezTo>
                  <a:cubicBezTo>
                    <a:pt x="56" y="11"/>
                    <a:pt x="56" y="11"/>
                    <a:pt x="56" y="12"/>
                  </a:cubicBezTo>
                  <a:cubicBezTo>
                    <a:pt x="56" y="12"/>
                    <a:pt x="56" y="12"/>
                    <a:pt x="56" y="12"/>
                  </a:cubicBezTo>
                  <a:cubicBezTo>
                    <a:pt x="56" y="12"/>
                    <a:pt x="56" y="12"/>
                    <a:pt x="56" y="13"/>
                  </a:cubicBezTo>
                  <a:cubicBezTo>
                    <a:pt x="56" y="13"/>
                    <a:pt x="56" y="13"/>
                    <a:pt x="56" y="13"/>
                  </a:cubicBezTo>
                  <a:cubicBezTo>
                    <a:pt x="56" y="13"/>
                    <a:pt x="56" y="14"/>
                    <a:pt x="56" y="14"/>
                  </a:cubicBezTo>
                  <a:cubicBezTo>
                    <a:pt x="57" y="15"/>
                    <a:pt x="57" y="16"/>
                    <a:pt x="57" y="17"/>
                  </a:cubicBezTo>
                  <a:cubicBezTo>
                    <a:pt x="57" y="17"/>
                    <a:pt x="57" y="17"/>
                    <a:pt x="57" y="17"/>
                  </a:cubicBezTo>
                  <a:cubicBezTo>
                    <a:pt x="58" y="17"/>
                    <a:pt x="58" y="18"/>
                    <a:pt x="58" y="18"/>
                  </a:cubicBezTo>
                  <a:cubicBezTo>
                    <a:pt x="58" y="18"/>
                    <a:pt x="58" y="19"/>
                    <a:pt x="58" y="19"/>
                  </a:cubicBezTo>
                  <a:cubicBezTo>
                    <a:pt x="58" y="19"/>
                    <a:pt x="58" y="19"/>
                    <a:pt x="58" y="19"/>
                  </a:cubicBezTo>
                  <a:cubicBezTo>
                    <a:pt x="58" y="19"/>
                    <a:pt x="58" y="19"/>
                    <a:pt x="58" y="19"/>
                  </a:cubicBezTo>
                  <a:cubicBezTo>
                    <a:pt x="58" y="19"/>
                    <a:pt x="58" y="19"/>
                    <a:pt x="58" y="20"/>
                  </a:cubicBezTo>
                  <a:cubicBezTo>
                    <a:pt x="58" y="20"/>
                    <a:pt x="59" y="21"/>
                    <a:pt x="59" y="21"/>
                  </a:cubicBezTo>
                  <a:cubicBezTo>
                    <a:pt x="60" y="21"/>
                    <a:pt x="60" y="21"/>
                    <a:pt x="60" y="21"/>
                  </a:cubicBezTo>
                  <a:cubicBezTo>
                    <a:pt x="60" y="21"/>
                    <a:pt x="61" y="22"/>
                    <a:pt x="61" y="22"/>
                  </a:cubicBezTo>
                  <a:cubicBezTo>
                    <a:pt x="62" y="22"/>
                    <a:pt x="62" y="22"/>
                    <a:pt x="62" y="22"/>
                  </a:cubicBezTo>
                  <a:cubicBezTo>
                    <a:pt x="61" y="22"/>
                    <a:pt x="61" y="21"/>
                    <a:pt x="61" y="21"/>
                  </a:cubicBezTo>
                  <a:cubicBezTo>
                    <a:pt x="60" y="21"/>
                    <a:pt x="60" y="21"/>
                    <a:pt x="61" y="21"/>
                  </a:cubicBezTo>
                  <a:cubicBezTo>
                    <a:pt x="61" y="21"/>
                    <a:pt x="61" y="21"/>
                    <a:pt x="61" y="21"/>
                  </a:cubicBezTo>
                  <a:cubicBezTo>
                    <a:pt x="62" y="20"/>
                    <a:pt x="61" y="20"/>
                    <a:pt x="61" y="20"/>
                  </a:cubicBezTo>
                  <a:cubicBezTo>
                    <a:pt x="61" y="20"/>
                    <a:pt x="61" y="20"/>
                    <a:pt x="61" y="20"/>
                  </a:cubicBezTo>
                  <a:cubicBezTo>
                    <a:pt x="61" y="20"/>
                    <a:pt x="61" y="20"/>
                    <a:pt x="61" y="20"/>
                  </a:cubicBezTo>
                  <a:cubicBezTo>
                    <a:pt x="62" y="19"/>
                    <a:pt x="62" y="19"/>
                    <a:pt x="64" y="19"/>
                  </a:cubicBezTo>
                  <a:cubicBezTo>
                    <a:pt x="65" y="19"/>
                    <a:pt x="66" y="20"/>
                    <a:pt x="66" y="20"/>
                  </a:cubicBezTo>
                  <a:cubicBezTo>
                    <a:pt x="67" y="20"/>
                    <a:pt x="67" y="21"/>
                    <a:pt x="67" y="21"/>
                  </a:cubicBezTo>
                  <a:cubicBezTo>
                    <a:pt x="67" y="21"/>
                    <a:pt x="67" y="21"/>
                    <a:pt x="67" y="21"/>
                  </a:cubicBezTo>
                  <a:cubicBezTo>
                    <a:pt x="67" y="21"/>
                    <a:pt x="67" y="21"/>
                    <a:pt x="67" y="21"/>
                  </a:cubicBezTo>
                  <a:cubicBezTo>
                    <a:pt x="67" y="21"/>
                    <a:pt x="67" y="22"/>
                    <a:pt x="68" y="22"/>
                  </a:cubicBezTo>
                  <a:cubicBezTo>
                    <a:pt x="68" y="23"/>
                    <a:pt x="68" y="23"/>
                    <a:pt x="68" y="23"/>
                  </a:cubicBezTo>
                  <a:cubicBezTo>
                    <a:pt x="69" y="24"/>
                    <a:pt x="69" y="24"/>
                    <a:pt x="69" y="24"/>
                  </a:cubicBezTo>
                  <a:cubicBezTo>
                    <a:pt x="69" y="24"/>
                    <a:pt x="69" y="24"/>
                    <a:pt x="69" y="24"/>
                  </a:cubicBezTo>
                  <a:cubicBezTo>
                    <a:pt x="69" y="24"/>
                    <a:pt x="68" y="24"/>
                    <a:pt x="68" y="24"/>
                  </a:cubicBezTo>
                  <a:cubicBezTo>
                    <a:pt x="68" y="24"/>
                    <a:pt x="68" y="24"/>
                    <a:pt x="68" y="24"/>
                  </a:cubicBezTo>
                  <a:cubicBezTo>
                    <a:pt x="68" y="24"/>
                    <a:pt x="68" y="24"/>
                    <a:pt x="68" y="24"/>
                  </a:cubicBezTo>
                  <a:cubicBezTo>
                    <a:pt x="67" y="24"/>
                    <a:pt x="67" y="24"/>
                    <a:pt x="68" y="24"/>
                  </a:cubicBezTo>
                  <a:cubicBezTo>
                    <a:pt x="68" y="25"/>
                    <a:pt x="68" y="25"/>
                    <a:pt x="68" y="25"/>
                  </a:cubicBezTo>
                  <a:cubicBezTo>
                    <a:pt x="68" y="25"/>
                    <a:pt x="67" y="25"/>
                    <a:pt x="67" y="25"/>
                  </a:cubicBezTo>
                  <a:cubicBezTo>
                    <a:pt x="67" y="24"/>
                    <a:pt x="67" y="24"/>
                    <a:pt x="66" y="24"/>
                  </a:cubicBezTo>
                  <a:cubicBezTo>
                    <a:pt x="66" y="24"/>
                    <a:pt x="66" y="24"/>
                    <a:pt x="66" y="24"/>
                  </a:cubicBezTo>
                  <a:cubicBezTo>
                    <a:pt x="66" y="24"/>
                    <a:pt x="66" y="25"/>
                    <a:pt x="66" y="25"/>
                  </a:cubicBezTo>
                  <a:cubicBezTo>
                    <a:pt x="66" y="25"/>
                    <a:pt x="66" y="25"/>
                    <a:pt x="66" y="25"/>
                  </a:cubicBezTo>
                  <a:cubicBezTo>
                    <a:pt x="66" y="26"/>
                    <a:pt x="65" y="26"/>
                    <a:pt x="64" y="26"/>
                  </a:cubicBezTo>
                  <a:cubicBezTo>
                    <a:pt x="63" y="26"/>
                    <a:pt x="63" y="26"/>
                    <a:pt x="63" y="26"/>
                  </a:cubicBezTo>
                  <a:cubicBezTo>
                    <a:pt x="62" y="26"/>
                    <a:pt x="62" y="26"/>
                    <a:pt x="62" y="26"/>
                  </a:cubicBezTo>
                  <a:cubicBezTo>
                    <a:pt x="62" y="27"/>
                    <a:pt x="62" y="27"/>
                    <a:pt x="62" y="29"/>
                  </a:cubicBezTo>
                  <a:cubicBezTo>
                    <a:pt x="62" y="30"/>
                    <a:pt x="62" y="30"/>
                    <a:pt x="63" y="33"/>
                  </a:cubicBezTo>
                  <a:cubicBezTo>
                    <a:pt x="64" y="33"/>
                    <a:pt x="64" y="34"/>
                    <a:pt x="64" y="34"/>
                  </a:cubicBezTo>
                  <a:cubicBezTo>
                    <a:pt x="64" y="34"/>
                    <a:pt x="64" y="34"/>
                    <a:pt x="64" y="34"/>
                  </a:cubicBezTo>
                  <a:cubicBezTo>
                    <a:pt x="64" y="35"/>
                    <a:pt x="65" y="35"/>
                    <a:pt x="64" y="35"/>
                  </a:cubicBezTo>
                  <a:cubicBezTo>
                    <a:pt x="64" y="35"/>
                    <a:pt x="65" y="35"/>
                    <a:pt x="65" y="35"/>
                  </a:cubicBezTo>
                  <a:cubicBezTo>
                    <a:pt x="65" y="35"/>
                    <a:pt x="65" y="36"/>
                    <a:pt x="65" y="37"/>
                  </a:cubicBezTo>
                  <a:cubicBezTo>
                    <a:pt x="65" y="37"/>
                    <a:pt x="65" y="37"/>
                    <a:pt x="65" y="37"/>
                  </a:cubicBezTo>
                  <a:cubicBezTo>
                    <a:pt x="66" y="37"/>
                    <a:pt x="66" y="37"/>
                    <a:pt x="67" y="37"/>
                  </a:cubicBezTo>
                  <a:cubicBezTo>
                    <a:pt x="67" y="36"/>
                    <a:pt x="68" y="36"/>
                    <a:pt x="68" y="36"/>
                  </a:cubicBezTo>
                  <a:cubicBezTo>
                    <a:pt x="68" y="36"/>
                    <a:pt x="68" y="36"/>
                    <a:pt x="69" y="36"/>
                  </a:cubicBezTo>
                  <a:cubicBezTo>
                    <a:pt x="69" y="36"/>
                    <a:pt x="69" y="36"/>
                    <a:pt x="70" y="36"/>
                  </a:cubicBezTo>
                  <a:cubicBezTo>
                    <a:pt x="70" y="36"/>
                    <a:pt x="70" y="36"/>
                    <a:pt x="70" y="36"/>
                  </a:cubicBezTo>
                  <a:cubicBezTo>
                    <a:pt x="70" y="36"/>
                    <a:pt x="71" y="36"/>
                    <a:pt x="71" y="36"/>
                  </a:cubicBezTo>
                  <a:cubicBezTo>
                    <a:pt x="71" y="36"/>
                    <a:pt x="71" y="37"/>
                    <a:pt x="71" y="37"/>
                  </a:cubicBezTo>
                  <a:cubicBezTo>
                    <a:pt x="71" y="37"/>
                    <a:pt x="72" y="37"/>
                    <a:pt x="72" y="37"/>
                  </a:cubicBezTo>
                  <a:cubicBezTo>
                    <a:pt x="72" y="37"/>
                    <a:pt x="72" y="37"/>
                    <a:pt x="72" y="37"/>
                  </a:cubicBezTo>
                  <a:cubicBezTo>
                    <a:pt x="72" y="36"/>
                    <a:pt x="72" y="36"/>
                    <a:pt x="72" y="36"/>
                  </a:cubicBezTo>
                  <a:cubicBezTo>
                    <a:pt x="72" y="35"/>
                    <a:pt x="72" y="35"/>
                    <a:pt x="72" y="35"/>
                  </a:cubicBezTo>
                  <a:cubicBezTo>
                    <a:pt x="72" y="35"/>
                    <a:pt x="72" y="36"/>
                    <a:pt x="72" y="36"/>
                  </a:cubicBezTo>
                  <a:cubicBezTo>
                    <a:pt x="72" y="37"/>
                    <a:pt x="73" y="37"/>
                    <a:pt x="73" y="37"/>
                  </a:cubicBezTo>
                  <a:cubicBezTo>
                    <a:pt x="73" y="37"/>
                    <a:pt x="73" y="37"/>
                    <a:pt x="73" y="37"/>
                  </a:cubicBezTo>
                  <a:cubicBezTo>
                    <a:pt x="73" y="36"/>
                    <a:pt x="73" y="35"/>
                    <a:pt x="73" y="35"/>
                  </a:cubicBezTo>
                  <a:cubicBezTo>
                    <a:pt x="73" y="35"/>
                    <a:pt x="73" y="36"/>
                    <a:pt x="73" y="36"/>
                  </a:cubicBezTo>
                  <a:cubicBezTo>
                    <a:pt x="73" y="37"/>
                    <a:pt x="74" y="37"/>
                    <a:pt x="74" y="37"/>
                  </a:cubicBezTo>
                  <a:cubicBezTo>
                    <a:pt x="74" y="37"/>
                    <a:pt x="74" y="37"/>
                    <a:pt x="74" y="38"/>
                  </a:cubicBezTo>
                  <a:cubicBezTo>
                    <a:pt x="74" y="38"/>
                    <a:pt x="74" y="38"/>
                    <a:pt x="74" y="38"/>
                  </a:cubicBezTo>
                  <a:cubicBezTo>
                    <a:pt x="74" y="38"/>
                    <a:pt x="74" y="38"/>
                    <a:pt x="74" y="38"/>
                  </a:cubicBezTo>
                  <a:cubicBezTo>
                    <a:pt x="74" y="38"/>
                    <a:pt x="74" y="38"/>
                    <a:pt x="74" y="38"/>
                  </a:cubicBezTo>
                  <a:cubicBezTo>
                    <a:pt x="74" y="38"/>
                    <a:pt x="74" y="38"/>
                    <a:pt x="74" y="38"/>
                  </a:cubicBezTo>
                  <a:cubicBezTo>
                    <a:pt x="74" y="39"/>
                    <a:pt x="73" y="39"/>
                    <a:pt x="73" y="38"/>
                  </a:cubicBezTo>
                  <a:cubicBezTo>
                    <a:pt x="73" y="38"/>
                    <a:pt x="72" y="38"/>
                    <a:pt x="72" y="38"/>
                  </a:cubicBezTo>
                  <a:cubicBezTo>
                    <a:pt x="72" y="38"/>
                    <a:pt x="72" y="39"/>
                    <a:pt x="72" y="39"/>
                  </a:cubicBezTo>
                  <a:cubicBezTo>
                    <a:pt x="72" y="39"/>
                    <a:pt x="72" y="39"/>
                    <a:pt x="72" y="39"/>
                  </a:cubicBezTo>
                  <a:cubicBezTo>
                    <a:pt x="72" y="39"/>
                    <a:pt x="72" y="39"/>
                    <a:pt x="71" y="39"/>
                  </a:cubicBezTo>
                  <a:cubicBezTo>
                    <a:pt x="70" y="38"/>
                    <a:pt x="70" y="38"/>
                    <a:pt x="69" y="38"/>
                  </a:cubicBezTo>
                  <a:cubicBezTo>
                    <a:pt x="68" y="38"/>
                    <a:pt x="67" y="39"/>
                    <a:pt x="67" y="40"/>
                  </a:cubicBezTo>
                  <a:cubicBezTo>
                    <a:pt x="66" y="40"/>
                    <a:pt x="66" y="40"/>
                    <a:pt x="66" y="41"/>
                  </a:cubicBezTo>
                  <a:cubicBezTo>
                    <a:pt x="66" y="42"/>
                    <a:pt x="66" y="43"/>
                    <a:pt x="67" y="43"/>
                  </a:cubicBezTo>
                  <a:cubicBezTo>
                    <a:pt x="67" y="43"/>
                    <a:pt x="67" y="44"/>
                    <a:pt x="67" y="44"/>
                  </a:cubicBezTo>
                  <a:cubicBezTo>
                    <a:pt x="67" y="44"/>
                    <a:pt x="67" y="45"/>
                    <a:pt x="68" y="46"/>
                  </a:cubicBezTo>
                  <a:cubicBezTo>
                    <a:pt x="68" y="46"/>
                    <a:pt x="68" y="47"/>
                    <a:pt x="68" y="47"/>
                  </a:cubicBezTo>
                  <a:cubicBezTo>
                    <a:pt x="68" y="48"/>
                    <a:pt x="68" y="48"/>
                    <a:pt x="68" y="48"/>
                  </a:cubicBezTo>
                  <a:cubicBezTo>
                    <a:pt x="68" y="48"/>
                    <a:pt x="69" y="48"/>
                    <a:pt x="69" y="48"/>
                  </a:cubicBezTo>
                  <a:cubicBezTo>
                    <a:pt x="69" y="49"/>
                    <a:pt x="69" y="49"/>
                    <a:pt x="69" y="49"/>
                  </a:cubicBezTo>
                  <a:cubicBezTo>
                    <a:pt x="69" y="50"/>
                    <a:pt x="70" y="50"/>
                    <a:pt x="70" y="50"/>
                  </a:cubicBezTo>
                  <a:cubicBezTo>
                    <a:pt x="70" y="50"/>
                    <a:pt x="70" y="50"/>
                    <a:pt x="70" y="51"/>
                  </a:cubicBezTo>
                  <a:cubicBezTo>
                    <a:pt x="71" y="51"/>
                    <a:pt x="72" y="51"/>
                    <a:pt x="73" y="50"/>
                  </a:cubicBezTo>
                  <a:cubicBezTo>
                    <a:pt x="73" y="50"/>
                    <a:pt x="73" y="50"/>
                    <a:pt x="73" y="50"/>
                  </a:cubicBezTo>
                  <a:cubicBezTo>
                    <a:pt x="74" y="50"/>
                    <a:pt x="74" y="50"/>
                    <a:pt x="75" y="50"/>
                  </a:cubicBezTo>
                  <a:cubicBezTo>
                    <a:pt x="75" y="49"/>
                    <a:pt x="75" y="49"/>
                    <a:pt x="75" y="49"/>
                  </a:cubicBezTo>
                  <a:cubicBezTo>
                    <a:pt x="75" y="50"/>
                    <a:pt x="75" y="50"/>
                    <a:pt x="75" y="50"/>
                  </a:cubicBezTo>
                  <a:cubicBezTo>
                    <a:pt x="75" y="51"/>
                    <a:pt x="75" y="51"/>
                    <a:pt x="75" y="51"/>
                  </a:cubicBezTo>
                  <a:cubicBezTo>
                    <a:pt x="76" y="51"/>
                    <a:pt x="76" y="51"/>
                    <a:pt x="76" y="51"/>
                  </a:cubicBezTo>
                  <a:cubicBezTo>
                    <a:pt x="76" y="52"/>
                    <a:pt x="76" y="52"/>
                    <a:pt x="76" y="51"/>
                  </a:cubicBezTo>
                  <a:cubicBezTo>
                    <a:pt x="77" y="51"/>
                    <a:pt x="77" y="51"/>
                    <a:pt x="76" y="51"/>
                  </a:cubicBezTo>
                  <a:cubicBezTo>
                    <a:pt x="76" y="51"/>
                    <a:pt x="76" y="51"/>
                    <a:pt x="76" y="50"/>
                  </a:cubicBezTo>
                  <a:cubicBezTo>
                    <a:pt x="76" y="50"/>
                    <a:pt x="76" y="50"/>
                    <a:pt x="76" y="49"/>
                  </a:cubicBezTo>
                  <a:cubicBezTo>
                    <a:pt x="76" y="49"/>
                    <a:pt x="76" y="49"/>
                    <a:pt x="77" y="49"/>
                  </a:cubicBezTo>
                  <a:cubicBezTo>
                    <a:pt x="77" y="50"/>
                    <a:pt x="77" y="50"/>
                    <a:pt x="77" y="50"/>
                  </a:cubicBezTo>
                  <a:cubicBezTo>
                    <a:pt x="77" y="51"/>
                    <a:pt x="77" y="51"/>
                    <a:pt x="77" y="51"/>
                  </a:cubicBezTo>
                  <a:cubicBezTo>
                    <a:pt x="77" y="51"/>
                    <a:pt x="77" y="51"/>
                    <a:pt x="77" y="50"/>
                  </a:cubicBezTo>
                  <a:cubicBezTo>
                    <a:pt x="77" y="49"/>
                    <a:pt x="78" y="49"/>
                    <a:pt x="78" y="49"/>
                  </a:cubicBezTo>
                  <a:cubicBezTo>
                    <a:pt x="78" y="49"/>
                    <a:pt x="78" y="49"/>
                    <a:pt x="78" y="50"/>
                  </a:cubicBezTo>
                  <a:cubicBezTo>
                    <a:pt x="78" y="52"/>
                    <a:pt x="78" y="54"/>
                    <a:pt x="77" y="55"/>
                  </a:cubicBezTo>
                  <a:cubicBezTo>
                    <a:pt x="77" y="55"/>
                    <a:pt x="76" y="56"/>
                    <a:pt x="76" y="56"/>
                  </a:cubicBezTo>
                  <a:cubicBezTo>
                    <a:pt x="76" y="57"/>
                    <a:pt x="75" y="58"/>
                    <a:pt x="74" y="59"/>
                  </a:cubicBezTo>
                  <a:cubicBezTo>
                    <a:pt x="74" y="60"/>
                    <a:pt x="74" y="60"/>
                    <a:pt x="74" y="60"/>
                  </a:cubicBezTo>
                  <a:cubicBezTo>
                    <a:pt x="74" y="60"/>
                    <a:pt x="74" y="60"/>
                    <a:pt x="73" y="60"/>
                  </a:cubicBezTo>
                  <a:cubicBezTo>
                    <a:pt x="73" y="60"/>
                    <a:pt x="73" y="60"/>
                    <a:pt x="74" y="59"/>
                  </a:cubicBezTo>
                  <a:cubicBezTo>
                    <a:pt x="74" y="59"/>
                    <a:pt x="74" y="58"/>
                    <a:pt x="74" y="58"/>
                  </a:cubicBezTo>
                  <a:cubicBezTo>
                    <a:pt x="74" y="58"/>
                    <a:pt x="73" y="58"/>
                    <a:pt x="73" y="58"/>
                  </a:cubicBezTo>
                  <a:cubicBezTo>
                    <a:pt x="73" y="59"/>
                    <a:pt x="73" y="59"/>
                    <a:pt x="73" y="59"/>
                  </a:cubicBezTo>
                  <a:cubicBezTo>
                    <a:pt x="73" y="59"/>
                    <a:pt x="73" y="59"/>
                    <a:pt x="73" y="59"/>
                  </a:cubicBezTo>
                  <a:cubicBezTo>
                    <a:pt x="73" y="59"/>
                    <a:pt x="72" y="59"/>
                    <a:pt x="72" y="59"/>
                  </a:cubicBezTo>
                  <a:cubicBezTo>
                    <a:pt x="72" y="59"/>
                    <a:pt x="72" y="59"/>
                    <a:pt x="72" y="59"/>
                  </a:cubicBezTo>
                  <a:cubicBezTo>
                    <a:pt x="72" y="59"/>
                    <a:pt x="72" y="59"/>
                    <a:pt x="72" y="59"/>
                  </a:cubicBezTo>
                  <a:cubicBezTo>
                    <a:pt x="72" y="59"/>
                    <a:pt x="72" y="59"/>
                    <a:pt x="72" y="59"/>
                  </a:cubicBezTo>
                  <a:cubicBezTo>
                    <a:pt x="72" y="59"/>
                    <a:pt x="72" y="59"/>
                    <a:pt x="72" y="59"/>
                  </a:cubicBezTo>
                  <a:cubicBezTo>
                    <a:pt x="72" y="59"/>
                    <a:pt x="72" y="58"/>
                    <a:pt x="72" y="58"/>
                  </a:cubicBezTo>
                  <a:cubicBezTo>
                    <a:pt x="72" y="58"/>
                    <a:pt x="70" y="58"/>
                    <a:pt x="70" y="59"/>
                  </a:cubicBezTo>
                  <a:cubicBezTo>
                    <a:pt x="70" y="59"/>
                    <a:pt x="70" y="59"/>
                    <a:pt x="69" y="58"/>
                  </a:cubicBezTo>
                  <a:cubicBezTo>
                    <a:pt x="69" y="58"/>
                    <a:pt x="69" y="57"/>
                    <a:pt x="68" y="57"/>
                  </a:cubicBezTo>
                  <a:cubicBezTo>
                    <a:pt x="68" y="57"/>
                    <a:pt x="68" y="57"/>
                    <a:pt x="68" y="56"/>
                  </a:cubicBezTo>
                  <a:cubicBezTo>
                    <a:pt x="67" y="55"/>
                    <a:pt x="67" y="54"/>
                    <a:pt x="67" y="53"/>
                  </a:cubicBezTo>
                  <a:cubicBezTo>
                    <a:pt x="67" y="53"/>
                    <a:pt x="67" y="52"/>
                    <a:pt x="66" y="51"/>
                  </a:cubicBezTo>
                  <a:cubicBezTo>
                    <a:pt x="66" y="50"/>
                    <a:pt x="66" y="50"/>
                    <a:pt x="66" y="49"/>
                  </a:cubicBezTo>
                  <a:cubicBezTo>
                    <a:pt x="66" y="49"/>
                    <a:pt x="66" y="49"/>
                    <a:pt x="66" y="49"/>
                  </a:cubicBezTo>
                  <a:cubicBezTo>
                    <a:pt x="66" y="49"/>
                    <a:pt x="65" y="49"/>
                    <a:pt x="65" y="48"/>
                  </a:cubicBezTo>
                  <a:cubicBezTo>
                    <a:pt x="65" y="48"/>
                    <a:pt x="65" y="48"/>
                    <a:pt x="65" y="47"/>
                  </a:cubicBezTo>
                  <a:cubicBezTo>
                    <a:pt x="65" y="47"/>
                    <a:pt x="65" y="47"/>
                    <a:pt x="65" y="47"/>
                  </a:cubicBezTo>
                  <a:cubicBezTo>
                    <a:pt x="65" y="47"/>
                    <a:pt x="65" y="46"/>
                    <a:pt x="65" y="46"/>
                  </a:cubicBezTo>
                  <a:cubicBezTo>
                    <a:pt x="65" y="46"/>
                    <a:pt x="65" y="46"/>
                    <a:pt x="65" y="45"/>
                  </a:cubicBezTo>
                  <a:cubicBezTo>
                    <a:pt x="65" y="45"/>
                    <a:pt x="64" y="45"/>
                    <a:pt x="64" y="44"/>
                  </a:cubicBezTo>
                  <a:cubicBezTo>
                    <a:pt x="64" y="44"/>
                    <a:pt x="64" y="44"/>
                    <a:pt x="64" y="43"/>
                  </a:cubicBezTo>
                  <a:cubicBezTo>
                    <a:pt x="64" y="43"/>
                    <a:pt x="63" y="42"/>
                    <a:pt x="63" y="41"/>
                  </a:cubicBezTo>
                  <a:cubicBezTo>
                    <a:pt x="62" y="40"/>
                    <a:pt x="62" y="39"/>
                    <a:pt x="62" y="39"/>
                  </a:cubicBezTo>
                  <a:cubicBezTo>
                    <a:pt x="62" y="39"/>
                    <a:pt x="62" y="39"/>
                    <a:pt x="62" y="39"/>
                  </a:cubicBezTo>
                  <a:cubicBezTo>
                    <a:pt x="62" y="39"/>
                    <a:pt x="62" y="38"/>
                    <a:pt x="62" y="38"/>
                  </a:cubicBezTo>
                  <a:cubicBezTo>
                    <a:pt x="62" y="38"/>
                    <a:pt x="61" y="38"/>
                    <a:pt x="61" y="37"/>
                  </a:cubicBezTo>
                  <a:cubicBezTo>
                    <a:pt x="61" y="37"/>
                    <a:pt x="61" y="37"/>
                    <a:pt x="61" y="37"/>
                  </a:cubicBezTo>
                  <a:cubicBezTo>
                    <a:pt x="61" y="37"/>
                    <a:pt x="61" y="36"/>
                    <a:pt x="60" y="36"/>
                  </a:cubicBezTo>
                  <a:cubicBezTo>
                    <a:pt x="60" y="35"/>
                    <a:pt x="60" y="35"/>
                    <a:pt x="60" y="34"/>
                  </a:cubicBezTo>
                  <a:cubicBezTo>
                    <a:pt x="60" y="34"/>
                    <a:pt x="60" y="34"/>
                    <a:pt x="59" y="33"/>
                  </a:cubicBezTo>
                  <a:cubicBezTo>
                    <a:pt x="59" y="33"/>
                    <a:pt x="59" y="32"/>
                    <a:pt x="59" y="32"/>
                  </a:cubicBezTo>
                  <a:cubicBezTo>
                    <a:pt x="59" y="32"/>
                    <a:pt x="59" y="32"/>
                    <a:pt x="59" y="31"/>
                  </a:cubicBezTo>
                  <a:cubicBezTo>
                    <a:pt x="58" y="31"/>
                    <a:pt x="58" y="31"/>
                    <a:pt x="58" y="31"/>
                  </a:cubicBezTo>
                  <a:cubicBezTo>
                    <a:pt x="58" y="31"/>
                    <a:pt x="58" y="30"/>
                    <a:pt x="58" y="30"/>
                  </a:cubicBezTo>
                  <a:cubicBezTo>
                    <a:pt x="58" y="30"/>
                    <a:pt x="58" y="29"/>
                    <a:pt x="57" y="28"/>
                  </a:cubicBezTo>
                  <a:cubicBezTo>
                    <a:pt x="57" y="26"/>
                    <a:pt x="57" y="26"/>
                    <a:pt x="56" y="25"/>
                  </a:cubicBezTo>
                  <a:cubicBezTo>
                    <a:pt x="55" y="23"/>
                    <a:pt x="55" y="23"/>
                    <a:pt x="55" y="22"/>
                  </a:cubicBezTo>
                  <a:cubicBezTo>
                    <a:pt x="55" y="21"/>
                    <a:pt x="55" y="21"/>
                    <a:pt x="55" y="20"/>
                  </a:cubicBezTo>
                  <a:cubicBezTo>
                    <a:pt x="54" y="19"/>
                    <a:pt x="54" y="18"/>
                    <a:pt x="54" y="18"/>
                  </a:cubicBezTo>
                  <a:cubicBezTo>
                    <a:pt x="54" y="18"/>
                    <a:pt x="54" y="18"/>
                    <a:pt x="54" y="18"/>
                  </a:cubicBezTo>
                  <a:cubicBezTo>
                    <a:pt x="54" y="18"/>
                    <a:pt x="54" y="18"/>
                    <a:pt x="54" y="18"/>
                  </a:cubicBezTo>
                  <a:cubicBezTo>
                    <a:pt x="54" y="18"/>
                    <a:pt x="54" y="18"/>
                    <a:pt x="54" y="17"/>
                  </a:cubicBezTo>
                  <a:cubicBezTo>
                    <a:pt x="54" y="17"/>
                    <a:pt x="53" y="17"/>
                    <a:pt x="53" y="17"/>
                  </a:cubicBezTo>
                  <a:cubicBezTo>
                    <a:pt x="53" y="17"/>
                    <a:pt x="53" y="17"/>
                    <a:pt x="53" y="17"/>
                  </a:cubicBezTo>
                  <a:cubicBezTo>
                    <a:pt x="53" y="17"/>
                    <a:pt x="53" y="17"/>
                    <a:pt x="53" y="17"/>
                  </a:cubicBezTo>
                  <a:cubicBezTo>
                    <a:pt x="53" y="17"/>
                    <a:pt x="53" y="17"/>
                    <a:pt x="52" y="16"/>
                  </a:cubicBezTo>
                  <a:cubicBezTo>
                    <a:pt x="52" y="16"/>
                    <a:pt x="52" y="15"/>
                    <a:pt x="52" y="15"/>
                  </a:cubicBezTo>
                  <a:cubicBezTo>
                    <a:pt x="52" y="15"/>
                    <a:pt x="52" y="15"/>
                    <a:pt x="52" y="15"/>
                  </a:cubicBezTo>
                  <a:cubicBezTo>
                    <a:pt x="52" y="15"/>
                    <a:pt x="52" y="15"/>
                    <a:pt x="52" y="15"/>
                  </a:cubicBezTo>
                  <a:cubicBezTo>
                    <a:pt x="52" y="15"/>
                    <a:pt x="53" y="14"/>
                    <a:pt x="53" y="14"/>
                  </a:cubicBezTo>
                  <a:cubicBezTo>
                    <a:pt x="53" y="14"/>
                    <a:pt x="53" y="14"/>
                    <a:pt x="53" y="14"/>
                  </a:cubicBezTo>
                  <a:cubicBezTo>
                    <a:pt x="53" y="13"/>
                    <a:pt x="54" y="11"/>
                    <a:pt x="55" y="11"/>
                  </a:cubicBezTo>
                  <a:cubicBezTo>
                    <a:pt x="55" y="11"/>
                    <a:pt x="55" y="10"/>
                    <a:pt x="55" y="10"/>
                  </a:cubicBezTo>
                  <a:cubicBezTo>
                    <a:pt x="55" y="10"/>
                    <a:pt x="55" y="10"/>
                    <a:pt x="55" y="10"/>
                  </a:cubicBezTo>
                  <a:close/>
                  <a:moveTo>
                    <a:pt x="61" y="11"/>
                  </a:moveTo>
                  <a:cubicBezTo>
                    <a:pt x="62" y="11"/>
                    <a:pt x="63" y="11"/>
                    <a:pt x="64" y="12"/>
                  </a:cubicBezTo>
                  <a:cubicBezTo>
                    <a:pt x="68" y="13"/>
                    <a:pt x="71" y="14"/>
                    <a:pt x="74" y="17"/>
                  </a:cubicBezTo>
                  <a:cubicBezTo>
                    <a:pt x="74" y="18"/>
                    <a:pt x="75" y="18"/>
                    <a:pt x="75" y="18"/>
                  </a:cubicBezTo>
                  <a:cubicBezTo>
                    <a:pt x="75" y="18"/>
                    <a:pt x="75" y="18"/>
                    <a:pt x="75" y="18"/>
                  </a:cubicBezTo>
                  <a:cubicBezTo>
                    <a:pt x="75" y="18"/>
                    <a:pt x="75" y="19"/>
                    <a:pt x="76" y="19"/>
                  </a:cubicBezTo>
                  <a:cubicBezTo>
                    <a:pt x="76" y="19"/>
                    <a:pt x="76" y="19"/>
                    <a:pt x="76" y="19"/>
                  </a:cubicBezTo>
                  <a:cubicBezTo>
                    <a:pt x="76" y="19"/>
                    <a:pt x="76" y="19"/>
                    <a:pt x="76" y="19"/>
                  </a:cubicBezTo>
                  <a:cubicBezTo>
                    <a:pt x="76" y="19"/>
                    <a:pt x="76" y="19"/>
                    <a:pt x="76" y="20"/>
                  </a:cubicBezTo>
                  <a:cubicBezTo>
                    <a:pt x="76" y="20"/>
                    <a:pt x="76" y="20"/>
                    <a:pt x="76" y="20"/>
                  </a:cubicBezTo>
                  <a:cubicBezTo>
                    <a:pt x="76" y="20"/>
                    <a:pt x="77" y="20"/>
                    <a:pt x="77" y="20"/>
                  </a:cubicBezTo>
                  <a:cubicBezTo>
                    <a:pt x="77" y="20"/>
                    <a:pt x="77" y="20"/>
                    <a:pt x="77" y="20"/>
                  </a:cubicBezTo>
                  <a:cubicBezTo>
                    <a:pt x="77" y="20"/>
                    <a:pt x="77" y="20"/>
                    <a:pt x="77" y="21"/>
                  </a:cubicBezTo>
                  <a:cubicBezTo>
                    <a:pt x="77" y="21"/>
                    <a:pt x="77" y="21"/>
                    <a:pt x="77" y="21"/>
                  </a:cubicBezTo>
                  <a:cubicBezTo>
                    <a:pt x="77" y="21"/>
                    <a:pt x="77" y="22"/>
                    <a:pt x="77" y="22"/>
                  </a:cubicBezTo>
                  <a:cubicBezTo>
                    <a:pt x="77" y="22"/>
                    <a:pt x="77" y="23"/>
                    <a:pt x="78" y="23"/>
                  </a:cubicBezTo>
                  <a:cubicBezTo>
                    <a:pt x="78" y="23"/>
                    <a:pt x="78" y="23"/>
                    <a:pt x="77" y="23"/>
                  </a:cubicBezTo>
                  <a:cubicBezTo>
                    <a:pt x="77" y="23"/>
                    <a:pt x="77" y="23"/>
                    <a:pt x="77" y="23"/>
                  </a:cubicBezTo>
                  <a:cubicBezTo>
                    <a:pt x="77" y="23"/>
                    <a:pt x="77" y="23"/>
                    <a:pt x="76" y="23"/>
                  </a:cubicBezTo>
                  <a:cubicBezTo>
                    <a:pt x="76" y="23"/>
                    <a:pt x="76" y="23"/>
                    <a:pt x="76" y="23"/>
                  </a:cubicBezTo>
                  <a:cubicBezTo>
                    <a:pt x="76" y="23"/>
                    <a:pt x="76" y="23"/>
                    <a:pt x="76" y="23"/>
                  </a:cubicBezTo>
                  <a:cubicBezTo>
                    <a:pt x="76" y="23"/>
                    <a:pt x="76" y="23"/>
                    <a:pt x="76" y="22"/>
                  </a:cubicBezTo>
                  <a:cubicBezTo>
                    <a:pt x="76" y="22"/>
                    <a:pt x="76" y="22"/>
                    <a:pt x="76" y="21"/>
                  </a:cubicBezTo>
                  <a:cubicBezTo>
                    <a:pt x="75" y="21"/>
                    <a:pt x="75" y="21"/>
                    <a:pt x="74" y="21"/>
                  </a:cubicBezTo>
                  <a:cubicBezTo>
                    <a:pt x="74" y="21"/>
                    <a:pt x="74" y="21"/>
                    <a:pt x="74" y="21"/>
                  </a:cubicBezTo>
                  <a:cubicBezTo>
                    <a:pt x="74" y="21"/>
                    <a:pt x="73" y="21"/>
                    <a:pt x="73" y="21"/>
                  </a:cubicBezTo>
                  <a:cubicBezTo>
                    <a:pt x="73" y="21"/>
                    <a:pt x="73" y="21"/>
                    <a:pt x="73" y="21"/>
                  </a:cubicBezTo>
                  <a:cubicBezTo>
                    <a:pt x="72" y="21"/>
                    <a:pt x="72" y="22"/>
                    <a:pt x="72" y="22"/>
                  </a:cubicBezTo>
                  <a:cubicBezTo>
                    <a:pt x="72" y="22"/>
                    <a:pt x="71" y="22"/>
                    <a:pt x="70" y="22"/>
                  </a:cubicBezTo>
                  <a:cubicBezTo>
                    <a:pt x="69" y="22"/>
                    <a:pt x="69" y="22"/>
                    <a:pt x="69" y="22"/>
                  </a:cubicBezTo>
                  <a:cubicBezTo>
                    <a:pt x="69" y="22"/>
                    <a:pt x="69" y="22"/>
                    <a:pt x="68" y="22"/>
                  </a:cubicBezTo>
                  <a:cubicBezTo>
                    <a:pt x="68" y="22"/>
                    <a:pt x="68" y="22"/>
                    <a:pt x="68" y="22"/>
                  </a:cubicBezTo>
                  <a:cubicBezTo>
                    <a:pt x="68" y="22"/>
                    <a:pt x="68" y="21"/>
                    <a:pt x="68" y="21"/>
                  </a:cubicBezTo>
                  <a:cubicBezTo>
                    <a:pt x="68" y="21"/>
                    <a:pt x="68" y="21"/>
                    <a:pt x="68" y="21"/>
                  </a:cubicBezTo>
                  <a:cubicBezTo>
                    <a:pt x="68" y="20"/>
                    <a:pt x="67" y="19"/>
                    <a:pt x="67" y="19"/>
                  </a:cubicBezTo>
                  <a:cubicBezTo>
                    <a:pt x="67" y="19"/>
                    <a:pt x="67" y="19"/>
                    <a:pt x="67" y="19"/>
                  </a:cubicBezTo>
                  <a:cubicBezTo>
                    <a:pt x="67" y="19"/>
                    <a:pt x="67" y="19"/>
                    <a:pt x="66" y="19"/>
                  </a:cubicBezTo>
                  <a:cubicBezTo>
                    <a:pt x="66" y="19"/>
                    <a:pt x="66" y="19"/>
                    <a:pt x="66" y="19"/>
                  </a:cubicBezTo>
                  <a:cubicBezTo>
                    <a:pt x="66" y="19"/>
                    <a:pt x="62" y="19"/>
                    <a:pt x="62" y="19"/>
                  </a:cubicBezTo>
                  <a:cubicBezTo>
                    <a:pt x="61" y="19"/>
                    <a:pt x="61" y="19"/>
                    <a:pt x="61" y="19"/>
                  </a:cubicBezTo>
                  <a:cubicBezTo>
                    <a:pt x="61" y="19"/>
                    <a:pt x="60" y="18"/>
                    <a:pt x="59" y="18"/>
                  </a:cubicBezTo>
                  <a:cubicBezTo>
                    <a:pt x="59" y="18"/>
                    <a:pt x="59" y="17"/>
                    <a:pt x="59" y="17"/>
                  </a:cubicBezTo>
                  <a:cubicBezTo>
                    <a:pt x="59" y="17"/>
                    <a:pt x="58" y="16"/>
                    <a:pt x="58" y="16"/>
                  </a:cubicBezTo>
                  <a:cubicBezTo>
                    <a:pt x="58" y="16"/>
                    <a:pt x="58" y="15"/>
                    <a:pt x="58" y="15"/>
                  </a:cubicBezTo>
                  <a:cubicBezTo>
                    <a:pt x="58" y="15"/>
                    <a:pt x="58" y="15"/>
                    <a:pt x="58" y="15"/>
                  </a:cubicBezTo>
                  <a:cubicBezTo>
                    <a:pt x="58" y="15"/>
                    <a:pt x="58" y="15"/>
                    <a:pt x="58" y="15"/>
                  </a:cubicBezTo>
                  <a:cubicBezTo>
                    <a:pt x="58" y="15"/>
                    <a:pt x="58" y="15"/>
                    <a:pt x="58" y="15"/>
                  </a:cubicBezTo>
                  <a:cubicBezTo>
                    <a:pt x="58" y="15"/>
                    <a:pt x="58" y="15"/>
                    <a:pt x="58" y="15"/>
                  </a:cubicBezTo>
                  <a:cubicBezTo>
                    <a:pt x="58" y="14"/>
                    <a:pt x="57" y="13"/>
                    <a:pt x="57" y="13"/>
                  </a:cubicBezTo>
                  <a:cubicBezTo>
                    <a:pt x="57" y="13"/>
                    <a:pt x="57" y="13"/>
                    <a:pt x="57" y="12"/>
                  </a:cubicBezTo>
                  <a:cubicBezTo>
                    <a:pt x="57" y="12"/>
                    <a:pt x="57" y="12"/>
                    <a:pt x="57" y="12"/>
                  </a:cubicBezTo>
                  <a:cubicBezTo>
                    <a:pt x="58" y="11"/>
                    <a:pt x="58" y="11"/>
                    <a:pt x="60" y="11"/>
                  </a:cubicBezTo>
                  <a:cubicBezTo>
                    <a:pt x="60" y="11"/>
                    <a:pt x="61" y="11"/>
                    <a:pt x="61" y="11"/>
                  </a:cubicBezTo>
                  <a:close/>
                  <a:moveTo>
                    <a:pt x="46" y="14"/>
                  </a:moveTo>
                  <a:cubicBezTo>
                    <a:pt x="47" y="14"/>
                    <a:pt x="48" y="14"/>
                    <a:pt x="49" y="15"/>
                  </a:cubicBezTo>
                  <a:cubicBezTo>
                    <a:pt x="49" y="15"/>
                    <a:pt x="49" y="15"/>
                    <a:pt x="49" y="15"/>
                  </a:cubicBezTo>
                  <a:cubicBezTo>
                    <a:pt x="49" y="15"/>
                    <a:pt x="51" y="16"/>
                    <a:pt x="51" y="16"/>
                  </a:cubicBezTo>
                  <a:cubicBezTo>
                    <a:pt x="51" y="16"/>
                    <a:pt x="51" y="16"/>
                    <a:pt x="51" y="16"/>
                  </a:cubicBezTo>
                  <a:cubicBezTo>
                    <a:pt x="51" y="17"/>
                    <a:pt x="51" y="17"/>
                    <a:pt x="51" y="17"/>
                  </a:cubicBezTo>
                  <a:cubicBezTo>
                    <a:pt x="51" y="17"/>
                    <a:pt x="51" y="17"/>
                    <a:pt x="51" y="17"/>
                  </a:cubicBezTo>
                  <a:cubicBezTo>
                    <a:pt x="52" y="17"/>
                    <a:pt x="52" y="17"/>
                    <a:pt x="52" y="17"/>
                  </a:cubicBezTo>
                  <a:cubicBezTo>
                    <a:pt x="52" y="17"/>
                    <a:pt x="52" y="17"/>
                    <a:pt x="52" y="18"/>
                  </a:cubicBezTo>
                  <a:cubicBezTo>
                    <a:pt x="52" y="18"/>
                    <a:pt x="52" y="18"/>
                    <a:pt x="52" y="18"/>
                  </a:cubicBezTo>
                  <a:cubicBezTo>
                    <a:pt x="53" y="18"/>
                    <a:pt x="53" y="19"/>
                    <a:pt x="53" y="19"/>
                  </a:cubicBezTo>
                  <a:cubicBezTo>
                    <a:pt x="53" y="19"/>
                    <a:pt x="53" y="19"/>
                    <a:pt x="53" y="19"/>
                  </a:cubicBezTo>
                  <a:cubicBezTo>
                    <a:pt x="53" y="19"/>
                    <a:pt x="53" y="19"/>
                    <a:pt x="53" y="19"/>
                  </a:cubicBezTo>
                  <a:cubicBezTo>
                    <a:pt x="53" y="19"/>
                    <a:pt x="53" y="19"/>
                    <a:pt x="53" y="19"/>
                  </a:cubicBezTo>
                  <a:cubicBezTo>
                    <a:pt x="53" y="20"/>
                    <a:pt x="53" y="20"/>
                    <a:pt x="53" y="20"/>
                  </a:cubicBezTo>
                  <a:cubicBezTo>
                    <a:pt x="53" y="20"/>
                    <a:pt x="54" y="20"/>
                    <a:pt x="54" y="21"/>
                  </a:cubicBezTo>
                  <a:cubicBezTo>
                    <a:pt x="54" y="21"/>
                    <a:pt x="54" y="22"/>
                    <a:pt x="54" y="22"/>
                  </a:cubicBezTo>
                  <a:cubicBezTo>
                    <a:pt x="54" y="22"/>
                    <a:pt x="54" y="22"/>
                    <a:pt x="54" y="22"/>
                  </a:cubicBezTo>
                  <a:cubicBezTo>
                    <a:pt x="54" y="23"/>
                    <a:pt x="54" y="23"/>
                    <a:pt x="54" y="23"/>
                  </a:cubicBezTo>
                  <a:cubicBezTo>
                    <a:pt x="54" y="23"/>
                    <a:pt x="54" y="23"/>
                    <a:pt x="54" y="23"/>
                  </a:cubicBezTo>
                  <a:cubicBezTo>
                    <a:pt x="54" y="24"/>
                    <a:pt x="54" y="24"/>
                    <a:pt x="54" y="23"/>
                  </a:cubicBezTo>
                  <a:cubicBezTo>
                    <a:pt x="54" y="23"/>
                    <a:pt x="54" y="23"/>
                    <a:pt x="54" y="23"/>
                  </a:cubicBezTo>
                  <a:cubicBezTo>
                    <a:pt x="54" y="22"/>
                    <a:pt x="54" y="22"/>
                    <a:pt x="54" y="22"/>
                  </a:cubicBezTo>
                  <a:cubicBezTo>
                    <a:pt x="54" y="22"/>
                    <a:pt x="54" y="22"/>
                    <a:pt x="54" y="22"/>
                  </a:cubicBezTo>
                  <a:cubicBezTo>
                    <a:pt x="53" y="22"/>
                    <a:pt x="53" y="22"/>
                    <a:pt x="53" y="22"/>
                  </a:cubicBezTo>
                  <a:cubicBezTo>
                    <a:pt x="53" y="21"/>
                    <a:pt x="53" y="21"/>
                    <a:pt x="53" y="21"/>
                  </a:cubicBezTo>
                  <a:cubicBezTo>
                    <a:pt x="53" y="21"/>
                    <a:pt x="53" y="21"/>
                    <a:pt x="53" y="21"/>
                  </a:cubicBezTo>
                  <a:cubicBezTo>
                    <a:pt x="53" y="20"/>
                    <a:pt x="52" y="19"/>
                    <a:pt x="51" y="19"/>
                  </a:cubicBezTo>
                  <a:cubicBezTo>
                    <a:pt x="51" y="19"/>
                    <a:pt x="51" y="19"/>
                    <a:pt x="51" y="18"/>
                  </a:cubicBezTo>
                  <a:cubicBezTo>
                    <a:pt x="51" y="18"/>
                    <a:pt x="51" y="18"/>
                    <a:pt x="51" y="18"/>
                  </a:cubicBezTo>
                  <a:cubicBezTo>
                    <a:pt x="50" y="18"/>
                    <a:pt x="50" y="18"/>
                    <a:pt x="50" y="18"/>
                  </a:cubicBezTo>
                  <a:cubicBezTo>
                    <a:pt x="50" y="18"/>
                    <a:pt x="50" y="18"/>
                    <a:pt x="50" y="18"/>
                  </a:cubicBezTo>
                  <a:cubicBezTo>
                    <a:pt x="50" y="18"/>
                    <a:pt x="50" y="18"/>
                    <a:pt x="49" y="17"/>
                  </a:cubicBezTo>
                  <a:cubicBezTo>
                    <a:pt x="43" y="14"/>
                    <a:pt x="36" y="19"/>
                    <a:pt x="34" y="25"/>
                  </a:cubicBezTo>
                  <a:cubicBezTo>
                    <a:pt x="34" y="25"/>
                    <a:pt x="34" y="26"/>
                    <a:pt x="33" y="26"/>
                  </a:cubicBezTo>
                  <a:cubicBezTo>
                    <a:pt x="33" y="27"/>
                    <a:pt x="33" y="27"/>
                    <a:pt x="33" y="28"/>
                  </a:cubicBezTo>
                  <a:cubicBezTo>
                    <a:pt x="33" y="28"/>
                    <a:pt x="33" y="28"/>
                    <a:pt x="33" y="28"/>
                  </a:cubicBezTo>
                  <a:cubicBezTo>
                    <a:pt x="33" y="28"/>
                    <a:pt x="33" y="29"/>
                    <a:pt x="33" y="30"/>
                  </a:cubicBezTo>
                  <a:cubicBezTo>
                    <a:pt x="33" y="30"/>
                    <a:pt x="33" y="30"/>
                    <a:pt x="33" y="30"/>
                  </a:cubicBezTo>
                  <a:cubicBezTo>
                    <a:pt x="32" y="31"/>
                    <a:pt x="32" y="31"/>
                    <a:pt x="32" y="31"/>
                  </a:cubicBezTo>
                  <a:cubicBezTo>
                    <a:pt x="32" y="30"/>
                    <a:pt x="32" y="30"/>
                    <a:pt x="32" y="30"/>
                  </a:cubicBezTo>
                  <a:cubicBezTo>
                    <a:pt x="32" y="30"/>
                    <a:pt x="31" y="28"/>
                    <a:pt x="30" y="28"/>
                  </a:cubicBezTo>
                  <a:cubicBezTo>
                    <a:pt x="29" y="25"/>
                    <a:pt x="31" y="22"/>
                    <a:pt x="33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20"/>
                    <a:pt x="35" y="19"/>
                    <a:pt x="35" y="19"/>
                  </a:cubicBezTo>
                  <a:cubicBezTo>
                    <a:pt x="37" y="17"/>
                    <a:pt x="42" y="14"/>
                    <a:pt x="46" y="14"/>
                  </a:cubicBezTo>
                  <a:close/>
                  <a:moveTo>
                    <a:pt x="79" y="17"/>
                  </a:moveTo>
                  <a:cubicBezTo>
                    <a:pt x="79" y="17"/>
                    <a:pt x="79" y="17"/>
                    <a:pt x="79" y="17"/>
                  </a:cubicBezTo>
                  <a:cubicBezTo>
                    <a:pt x="79" y="18"/>
                    <a:pt x="79" y="18"/>
                    <a:pt x="79" y="18"/>
                  </a:cubicBezTo>
                  <a:cubicBezTo>
                    <a:pt x="79" y="19"/>
                    <a:pt x="79" y="19"/>
                    <a:pt x="79" y="19"/>
                  </a:cubicBezTo>
                  <a:cubicBezTo>
                    <a:pt x="79" y="19"/>
                    <a:pt x="78" y="20"/>
                    <a:pt x="79" y="20"/>
                  </a:cubicBezTo>
                  <a:cubicBezTo>
                    <a:pt x="79" y="21"/>
                    <a:pt x="79" y="21"/>
                    <a:pt x="79" y="21"/>
                  </a:cubicBezTo>
                  <a:cubicBezTo>
                    <a:pt x="79" y="21"/>
                    <a:pt x="79" y="20"/>
                    <a:pt x="79" y="19"/>
                  </a:cubicBezTo>
                  <a:cubicBezTo>
                    <a:pt x="80" y="17"/>
                    <a:pt x="80" y="17"/>
                    <a:pt x="80" y="18"/>
                  </a:cubicBezTo>
                  <a:cubicBezTo>
                    <a:pt x="81" y="19"/>
                    <a:pt x="81" y="20"/>
                    <a:pt x="80" y="20"/>
                  </a:cubicBezTo>
                  <a:cubicBezTo>
                    <a:pt x="80" y="20"/>
                    <a:pt x="79" y="21"/>
                    <a:pt x="80" y="22"/>
                  </a:cubicBezTo>
                  <a:cubicBezTo>
                    <a:pt x="80" y="22"/>
                    <a:pt x="80" y="22"/>
                    <a:pt x="80" y="22"/>
                  </a:cubicBezTo>
                  <a:cubicBezTo>
                    <a:pt x="80" y="22"/>
                    <a:pt x="80" y="21"/>
                    <a:pt x="80" y="21"/>
                  </a:cubicBezTo>
                  <a:cubicBezTo>
                    <a:pt x="81" y="21"/>
                    <a:pt x="81" y="21"/>
                    <a:pt x="81" y="21"/>
                  </a:cubicBezTo>
                  <a:cubicBezTo>
                    <a:pt x="81" y="20"/>
                    <a:pt x="81" y="20"/>
                    <a:pt x="81" y="21"/>
                  </a:cubicBezTo>
                  <a:cubicBezTo>
                    <a:pt x="82" y="21"/>
                    <a:pt x="82" y="22"/>
                    <a:pt x="82" y="22"/>
                  </a:cubicBezTo>
                  <a:cubicBezTo>
                    <a:pt x="81" y="22"/>
                    <a:pt x="80" y="22"/>
                    <a:pt x="80" y="22"/>
                  </a:cubicBezTo>
                  <a:cubicBezTo>
                    <a:pt x="80" y="22"/>
                    <a:pt x="79" y="22"/>
                    <a:pt x="79" y="22"/>
                  </a:cubicBezTo>
                  <a:cubicBezTo>
                    <a:pt x="79" y="23"/>
                    <a:pt x="79" y="23"/>
                    <a:pt x="79" y="22"/>
                  </a:cubicBezTo>
                  <a:cubicBezTo>
                    <a:pt x="79" y="22"/>
                    <a:pt x="78" y="21"/>
                    <a:pt x="78" y="21"/>
                  </a:cubicBezTo>
                  <a:cubicBezTo>
                    <a:pt x="78" y="21"/>
                    <a:pt x="78" y="18"/>
                    <a:pt x="78" y="18"/>
                  </a:cubicBezTo>
                  <a:cubicBezTo>
                    <a:pt x="78" y="17"/>
                    <a:pt x="79" y="17"/>
                    <a:pt x="79" y="17"/>
                  </a:cubicBezTo>
                  <a:close/>
                  <a:moveTo>
                    <a:pt x="45" y="17"/>
                  </a:moveTo>
                  <a:cubicBezTo>
                    <a:pt x="46" y="17"/>
                    <a:pt x="48" y="18"/>
                    <a:pt x="49" y="19"/>
                  </a:cubicBezTo>
                  <a:cubicBezTo>
                    <a:pt x="50" y="19"/>
                    <a:pt x="51" y="20"/>
                    <a:pt x="51" y="21"/>
                  </a:cubicBezTo>
                  <a:cubicBezTo>
                    <a:pt x="51" y="21"/>
                    <a:pt x="52" y="21"/>
                    <a:pt x="52" y="22"/>
                  </a:cubicBezTo>
                  <a:cubicBezTo>
                    <a:pt x="52" y="22"/>
                    <a:pt x="53" y="23"/>
                    <a:pt x="53" y="23"/>
                  </a:cubicBezTo>
                  <a:cubicBezTo>
                    <a:pt x="53" y="23"/>
                    <a:pt x="53" y="23"/>
                    <a:pt x="53" y="23"/>
                  </a:cubicBezTo>
                  <a:cubicBezTo>
                    <a:pt x="53" y="24"/>
                    <a:pt x="53" y="24"/>
                    <a:pt x="53" y="24"/>
                  </a:cubicBezTo>
                  <a:cubicBezTo>
                    <a:pt x="53" y="24"/>
                    <a:pt x="53" y="24"/>
                    <a:pt x="54" y="24"/>
                  </a:cubicBezTo>
                  <a:cubicBezTo>
                    <a:pt x="54" y="24"/>
                    <a:pt x="54" y="24"/>
                    <a:pt x="54" y="24"/>
                  </a:cubicBezTo>
                  <a:cubicBezTo>
                    <a:pt x="54" y="25"/>
                    <a:pt x="54" y="25"/>
                    <a:pt x="54" y="25"/>
                  </a:cubicBezTo>
                  <a:cubicBezTo>
                    <a:pt x="55" y="30"/>
                    <a:pt x="53" y="28"/>
                    <a:pt x="51" y="26"/>
                  </a:cubicBezTo>
                  <a:cubicBezTo>
                    <a:pt x="51" y="26"/>
                    <a:pt x="51" y="26"/>
                    <a:pt x="51" y="26"/>
                  </a:cubicBezTo>
                  <a:cubicBezTo>
                    <a:pt x="51" y="26"/>
                    <a:pt x="51" y="26"/>
                    <a:pt x="51" y="26"/>
                  </a:cubicBezTo>
                  <a:cubicBezTo>
                    <a:pt x="51" y="26"/>
                    <a:pt x="51" y="25"/>
                    <a:pt x="50" y="25"/>
                  </a:cubicBezTo>
                  <a:cubicBezTo>
                    <a:pt x="50" y="25"/>
                    <a:pt x="50" y="25"/>
                    <a:pt x="50" y="25"/>
                  </a:cubicBezTo>
                  <a:cubicBezTo>
                    <a:pt x="50" y="25"/>
                    <a:pt x="50" y="25"/>
                    <a:pt x="50" y="25"/>
                  </a:cubicBezTo>
                  <a:cubicBezTo>
                    <a:pt x="47" y="22"/>
                    <a:pt x="42" y="23"/>
                    <a:pt x="40" y="25"/>
                  </a:cubicBezTo>
                  <a:cubicBezTo>
                    <a:pt x="39" y="25"/>
                    <a:pt x="36" y="28"/>
                    <a:pt x="35" y="30"/>
                  </a:cubicBezTo>
                  <a:cubicBezTo>
                    <a:pt x="35" y="30"/>
                    <a:pt x="35" y="30"/>
                    <a:pt x="34" y="30"/>
                  </a:cubicBezTo>
                  <a:cubicBezTo>
                    <a:pt x="34" y="31"/>
                    <a:pt x="34" y="31"/>
                    <a:pt x="34" y="31"/>
                  </a:cubicBezTo>
                  <a:cubicBezTo>
                    <a:pt x="34" y="31"/>
                    <a:pt x="34" y="31"/>
                    <a:pt x="34" y="31"/>
                  </a:cubicBezTo>
                  <a:cubicBezTo>
                    <a:pt x="34" y="31"/>
                    <a:pt x="34" y="32"/>
                    <a:pt x="34" y="32"/>
                  </a:cubicBezTo>
                  <a:cubicBezTo>
                    <a:pt x="34" y="32"/>
                    <a:pt x="33" y="32"/>
                    <a:pt x="33" y="32"/>
                  </a:cubicBezTo>
                  <a:cubicBezTo>
                    <a:pt x="33" y="32"/>
                    <a:pt x="33" y="32"/>
                    <a:pt x="33" y="32"/>
                  </a:cubicBezTo>
                  <a:cubicBezTo>
                    <a:pt x="33" y="32"/>
                    <a:pt x="33" y="32"/>
                    <a:pt x="33" y="31"/>
                  </a:cubicBezTo>
                  <a:cubicBezTo>
                    <a:pt x="33" y="31"/>
                    <a:pt x="34" y="31"/>
                    <a:pt x="34" y="31"/>
                  </a:cubicBezTo>
                  <a:cubicBezTo>
                    <a:pt x="34" y="30"/>
                    <a:pt x="34" y="30"/>
                    <a:pt x="34" y="30"/>
                  </a:cubicBezTo>
                  <a:cubicBezTo>
                    <a:pt x="34" y="29"/>
                    <a:pt x="34" y="29"/>
                    <a:pt x="34" y="28"/>
                  </a:cubicBezTo>
                  <a:cubicBezTo>
                    <a:pt x="34" y="28"/>
                    <a:pt x="34" y="28"/>
                    <a:pt x="34" y="27"/>
                  </a:cubicBezTo>
                  <a:cubicBezTo>
                    <a:pt x="34" y="27"/>
                    <a:pt x="35" y="26"/>
                    <a:pt x="35" y="26"/>
                  </a:cubicBezTo>
                  <a:cubicBezTo>
                    <a:pt x="35" y="25"/>
                    <a:pt x="35" y="25"/>
                    <a:pt x="35" y="25"/>
                  </a:cubicBezTo>
                  <a:cubicBezTo>
                    <a:pt x="35" y="25"/>
                    <a:pt x="35" y="24"/>
                    <a:pt x="36" y="24"/>
                  </a:cubicBezTo>
                  <a:cubicBezTo>
                    <a:pt x="36" y="23"/>
                    <a:pt x="37" y="22"/>
                    <a:pt x="38" y="21"/>
                  </a:cubicBezTo>
                  <a:cubicBezTo>
                    <a:pt x="40" y="19"/>
                    <a:pt x="42" y="18"/>
                    <a:pt x="45" y="17"/>
                  </a:cubicBezTo>
                  <a:close/>
                  <a:moveTo>
                    <a:pt x="63" y="20"/>
                  </a:moveTo>
                  <a:cubicBezTo>
                    <a:pt x="63" y="20"/>
                    <a:pt x="63" y="20"/>
                    <a:pt x="63" y="20"/>
                  </a:cubicBezTo>
                  <a:cubicBezTo>
                    <a:pt x="62" y="20"/>
                    <a:pt x="62" y="20"/>
                    <a:pt x="62" y="20"/>
                  </a:cubicBezTo>
                  <a:cubicBezTo>
                    <a:pt x="62" y="21"/>
                    <a:pt x="62" y="21"/>
                    <a:pt x="63" y="21"/>
                  </a:cubicBezTo>
                  <a:cubicBezTo>
                    <a:pt x="63" y="21"/>
                    <a:pt x="64" y="21"/>
                    <a:pt x="64" y="20"/>
                  </a:cubicBezTo>
                  <a:cubicBezTo>
                    <a:pt x="64" y="20"/>
                    <a:pt x="64" y="20"/>
                    <a:pt x="63" y="20"/>
                  </a:cubicBezTo>
                  <a:cubicBezTo>
                    <a:pt x="63" y="20"/>
                    <a:pt x="63" y="20"/>
                    <a:pt x="63" y="20"/>
                  </a:cubicBezTo>
                  <a:cubicBezTo>
                    <a:pt x="63" y="20"/>
                    <a:pt x="63" y="20"/>
                    <a:pt x="63" y="20"/>
                  </a:cubicBezTo>
                  <a:close/>
                  <a:moveTo>
                    <a:pt x="64" y="21"/>
                  </a:moveTo>
                  <a:cubicBezTo>
                    <a:pt x="64" y="21"/>
                    <a:pt x="64" y="21"/>
                    <a:pt x="65" y="21"/>
                  </a:cubicBezTo>
                  <a:cubicBezTo>
                    <a:pt x="65" y="22"/>
                    <a:pt x="65" y="22"/>
                    <a:pt x="65" y="21"/>
                  </a:cubicBezTo>
                  <a:cubicBezTo>
                    <a:pt x="65" y="21"/>
                    <a:pt x="65" y="21"/>
                    <a:pt x="64" y="21"/>
                  </a:cubicBezTo>
                  <a:close/>
                  <a:moveTo>
                    <a:pt x="74" y="22"/>
                  </a:moveTo>
                  <a:cubicBezTo>
                    <a:pt x="75" y="22"/>
                    <a:pt x="75" y="22"/>
                    <a:pt x="75" y="22"/>
                  </a:cubicBezTo>
                  <a:cubicBezTo>
                    <a:pt x="75" y="22"/>
                    <a:pt x="75" y="22"/>
                    <a:pt x="75" y="23"/>
                  </a:cubicBezTo>
                  <a:cubicBezTo>
                    <a:pt x="75" y="23"/>
                    <a:pt x="75" y="23"/>
                    <a:pt x="74" y="23"/>
                  </a:cubicBezTo>
                  <a:cubicBezTo>
                    <a:pt x="73" y="24"/>
                    <a:pt x="73" y="24"/>
                    <a:pt x="73" y="24"/>
                  </a:cubicBezTo>
                  <a:cubicBezTo>
                    <a:pt x="72" y="24"/>
                    <a:pt x="70" y="24"/>
                    <a:pt x="70" y="24"/>
                  </a:cubicBezTo>
                  <a:cubicBezTo>
                    <a:pt x="70" y="24"/>
                    <a:pt x="70" y="24"/>
                    <a:pt x="70" y="23"/>
                  </a:cubicBezTo>
                  <a:cubicBezTo>
                    <a:pt x="70" y="23"/>
                    <a:pt x="69" y="23"/>
                    <a:pt x="69" y="23"/>
                  </a:cubicBezTo>
                  <a:cubicBezTo>
                    <a:pt x="70" y="23"/>
                    <a:pt x="70" y="23"/>
                    <a:pt x="71" y="23"/>
                  </a:cubicBezTo>
                  <a:cubicBezTo>
                    <a:pt x="72" y="22"/>
                    <a:pt x="72" y="22"/>
                    <a:pt x="73" y="22"/>
                  </a:cubicBezTo>
                  <a:cubicBezTo>
                    <a:pt x="73" y="22"/>
                    <a:pt x="74" y="22"/>
                    <a:pt x="74" y="22"/>
                  </a:cubicBezTo>
                  <a:close/>
                  <a:moveTo>
                    <a:pt x="63" y="22"/>
                  </a:moveTo>
                  <a:cubicBezTo>
                    <a:pt x="62" y="22"/>
                    <a:pt x="62" y="22"/>
                    <a:pt x="62" y="22"/>
                  </a:cubicBezTo>
                  <a:cubicBezTo>
                    <a:pt x="62" y="22"/>
                    <a:pt x="63" y="22"/>
                    <a:pt x="63" y="22"/>
                  </a:cubicBezTo>
                  <a:cubicBezTo>
                    <a:pt x="63" y="22"/>
                    <a:pt x="63" y="22"/>
                    <a:pt x="64" y="22"/>
                  </a:cubicBezTo>
                  <a:cubicBezTo>
                    <a:pt x="64" y="22"/>
                    <a:pt x="64" y="22"/>
                    <a:pt x="64" y="22"/>
                  </a:cubicBezTo>
                  <a:cubicBezTo>
                    <a:pt x="65" y="22"/>
                    <a:pt x="65" y="22"/>
                    <a:pt x="64" y="22"/>
                  </a:cubicBezTo>
                  <a:cubicBezTo>
                    <a:pt x="64" y="22"/>
                    <a:pt x="64" y="22"/>
                    <a:pt x="64" y="22"/>
                  </a:cubicBezTo>
                  <a:cubicBezTo>
                    <a:pt x="63" y="22"/>
                    <a:pt x="63" y="22"/>
                    <a:pt x="63" y="22"/>
                  </a:cubicBezTo>
                  <a:close/>
                  <a:moveTo>
                    <a:pt x="66" y="22"/>
                  </a:moveTo>
                  <a:cubicBezTo>
                    <a:pt x="66" y="22"/>
                    <a:pt x="66" y="22"/>
                    <a:pt x="66" y="22"/>
                  </a:cubicBezTo>
                  <a:cubicBezTo>
                    <a:pt x="66" y="22"/>
                    <a:pt x="66" y="23"/>
                    <a:pt x="67" y="23"/>
                  </a:cubicBezTo>
                  <a:cubicBezTo>
                    <a:pt x="67" y="23"/>
                    <a:pt x="67" y="23"/>
                    <a:pt x="67" y="23"/>
                  </a:cubicBezTo>
                  <a:cubicBezTo>
                    <a:pt x="67" y="23"/>
                    <a:pt x="67" y="23"/>
                    <a:pt x="67" y="23"/>
                  </a:cubicBezTo>
                  <a:cubicBezTo>
                    <a:pt x="67" y="23"/>
                    <a:pt x="67" y="23"/>
                    <a:pt x="67" y="22"/>
                  </a:cubicBezTo>
                  <a:cubicBezTo>
                    <a:pt x="67" y="22"/>
                    <a:pt x="66" y="22"/>
                    <a:pt x="66" y="22"/>
                  </a:cubicBezTo>
                  <a:close/>
                  <a:moveTo>
                    <a:pt x="60" y="22"/>
                  </a:moveTo>
                  <a:cubicBezTo>
                    <a:pt x="59" y="22"/>
                    <a:pt x="59" y="23"/>
                    <a:pt x="59" y="23"/>
                  </a:cubicBezTo>
                  <a:cubicBezTo>
                    <a:pt x="59" y="23"/>
                    <a:pt x="59" y="23"/>
                    <a:pt x="59" y="23"/>
                  </a:cubicBezTo>
                  <a:cubicBezTo>
                    <a:pt x="59" y="23"/>
                    <a:pt x="59" y="23"/>
                    <a:pt x="59" y="23"/>
                  </a:cubicBezTo>
                  <a:cubicBezTo>
                    <a:pt x="60" y="23"/>
                    <a:pt x="60" y="23"/>
                    <a:pt x="60" y="22"/>
                  </a:cubicBezTo>
                  <a:cubicBezTo>
                    <a:pt x="60" y="22"/>
                    <a:pt x="60" y="22"/>
                    <a:pt x="60" y="22"/>
                  </a:cubicBezTo>
                  <a:close/>
                  <a:moveTo>
                    <a:pt x="60" y="22"/>
                  </a:moveTo>
                  <a:cubicBezTo>
                    <a:pt x="60" y="22"/>
                    <a:pt x="60" y="22"/>
                    <a:pt x="60" y="22"/>
                  </a:cubicBezTo>
                  <a:cubicBezTo>
                    <a:pt x="60" y="23"/>
                    <a:pt x="60" y="23"/>
                    <a:pt x="61" y="23"/>
                  </a:cubicBezTo>
                  <a:cubicBezTo>
                    <a:pt x="61" y="23"/>
                    <a:pt x="61" y="23"/>
                    <a:pt x="61" y="22"/>
                  </a:cubicBezTo>
                  <a:cubicBezTo>
                    <a:pt x="61" y="22"/>
                    <a:pt x="60" y="22"/>
                    <a:pt x="60" y="22"/>
                  </a:cubicBezTo>
                  <a:close/>
                  <a:moveTo>
                    <a:pt x="85" y="22"/>
                  </a:moveTo>
                  <a:cubicBezTo>
                    <a:pt x="87" y="22"/>
                    <a:pt x="87" y="24"/>
                    <a:pt x="88" y="25"/>
                  </a:cubicBezTo>
                  <a:cubicBezTo>
                    <a:pt x="88" y="26"/>
                    <a:pt x="88" y="27"/>
                    <a:pt x="88" y="28"/>
                  </a:cubicBezTo>
                  <a:cubicBezTo>
                    <a:pt x="88" y="29"/>
                    <a:pt x="88" y="29"/>
                    <a:pt x="87" y="30"/>
                  </a:cubicBezTo>
                  <a:cubicBezTo>
                    <a:pt x="87" y="30"/>
                    <a:pt x="86" y="30"/>
                    <a:pt x="86" y="30"/>
                  </a:cubicBezTo>
                  <a:cubicBezTo>
                    <a:pt x="86" y="30"/>
                    <a:pt x="86" y="31"/>
                    <a:pt x="85" y="31"/>
                  </a:cubicBezTo>
                  <a:cubicBezTo>
                    <a:pt x="83" y="32"/>
                    <a:pt x="82" y="32"/>
                    <a:pt x="81" y="32"/>
                  </a:cubicBezTo>
                  <a:cubicBezTo>
                    <a:pt x="81" y="32"/>
                    <a:pt x="80" y="32"/>
                    <a:pt x="80" y="33"/>
                  </a:cubicBezTo>
                  <a:cubicBezTo>
                    <a:pt x="78" y="33"/>
                    <a:pt x="77" y="33"/>
                    <a:pt x="75" y="34"/>
                  </a:cubicBezTo>
                  <a:cubicBezTo>
                    <a:pt x="73" y="34"/>
                    <a:pt x="72" y="34"/>
                    <a:pt x="72" y="34"/>
                  </a:cubicBezTo>
                  <a:cubicBezTo>
                    <a:pt x="71" y="34"/>
                    <a:pt x="69" y="35"/>
                    <a:pt x="69" y="35"/>
                  </a:cubicBezTo>
                  <a:cubicBezTo>
                    <a:pt x="68" y="35"/>
                    <a:pt x="67" y="35"/>
                    <a:pt x="67" y="36"/>
                  </a:cubicBezTo>
                  <a:cubicBezTo>
                    <a:pt x="66" y="36"/>
                    <a:pt x="66" y="36"/>
                    <a:pt x="66" y="36"/>
                  </a:cubicBezTo>
                  <a:cubicBezTo>
                    <a:pt x="66" y="36"/>
                    <a:pt x="66" y="35"/>
                    <a:pt x="66" y="35"/>
                  </a:cubicBezTo>
                  <a:cubicBezTo>
                    <a:pt x="66" y="35"/>
                    <a:pt x="66" y="35"/>
                    <a:pt x="66" y="35"/>
                  </a:cubicBezTo>
                  <a:cubicBezTo>
                    <a:pt x="66" y="35"/>
                    <a:pt x="67" y="35"/>
                    <a:pt x="67" y="35"/>
                  </a:cubicBezTo>
                  <a:cubicBezTo>
                    <a:pt x="67" y="34"/>
                    <a:pt x="67" y="34"/>
                    <a:pt x="67" y="34"/>
                  </a:cubicBezTo>
                  <a:cubicBezTo>
                    <a:pt x="67" y="34"/>
                    <a:pt x="67" y="34"/>
                    <a:pt x="67" y="34"/>
                  </a:cubicBezTo>
                  <a:cubicBezTo>
                    <a:pt x="67" y="34"/>
                    <a:pt x="67" y="34"/>
                    <a:pt x="68" y="34"/>
                  </a:cubicBezTo>
                  <a:cubicBezTo>
                    <a:pt x="68" y="34"/>
                    <a:pt x="68" y="34"/>
                    <a:pt x="68" y="34"/>
                  </a:cubicBezTo>
                  <a:cubicBezTo>
                    <a:pt x="68" y="34"/>
                    <a:pt x="66" y="34"/>
                    <a:pt x="66" y="34"/>
                  </a:cubicBezTo>
                  <a:cubicBezTo>
                    <a:pt x="66" y="34"/>
                    <a:pt x="66" y="34"/>
                    <a:pt x="65" y="34"/>
                  </a:cubicBezTo>
                  <a:cubicBezTo>
                    <a:pt x="65" y="34"/>
                    <a:pt x="65" y="34"/>
                    <a:pt x="65" y="34"/>
                  </a:cubicBezTo>
                  <a:cubicBezTo>
                    <a:pt x="65" y="34"/>
                    <a:pt x="66" y="33"/>
                    <a:pt x="66" y="33"/>
                  </a:cubicBezTo>
                  <a:cubicBezTo>
                    <a:pt x="66" y="33"/>
                    <a:pt x="67" y="33"/>
                    <a:pt x="68" y="33"/>
                  </a:cubicBezTo>
                  <a:cubicBezTo>
                    <a:pt x="68" y="33"/>
                    <a:pt x="69" y="33"/>
                    <a:pt x="70" y="33"/>
                  </a:cubicBezTo>
                  <a:cubicBezTo>
                    <a:pt x="73" y="32"/>
                    <a:pt x="73" y="32"/>
                    <a:pt x="76" y="31"/>
                  </a:cubicBezTo>
                  <a:cubicBezTo>
                    <a:pt x="77" y="31"/>
                    <a:pt x="78" y="31"/>
                    <a:pt x="78" y="31"/>
                  </a:cubicBezTo>
                  <a:cubicBezTo>
                    <a:pt x="79" y="30"/>
                    <a:pt x="80" y="30"/>
                    <a:pt x="81" y="30"/>
                  </a:cubicBezTo>
                  <a:cubicBezTo>
                    <a:pt x="82" y="30"/>
                    <a:pt x="82" y="30"/>
                    <a:pt x="83" y="30"/>
                  </a:cubicBezTo>
                  <a:cubicBezTo>
                    <a:pt x="84" y="30"/>
                    <a:pt x="85" y="29"/>
                    <a:pt x="85" y="29"/>
                  </a:cubicBezTo>
                  <a:cubicBezTo>
                    <a:pt x="86" y="28"/>
                    <a:pt x="86" y="28"/>
                    <a:pt x="86" y="28"/>
                  </a:cubicBezTo>
                  <a:cubicBezTo>
                    <a:pt x="86" y="26"/>
                    <a:pt x="86" y="26"/>
                    <a:pt x="86" y="26"/>
                  </a:cubicBezTo>
                  <a:cubicBezTo>
                    <a:pt x="86" y="25"/>
                    <a:pt x="86" y="25"/>
                    <a:pt x="86" y="25"/>
                  </a:cubicBezTo>
                  <a:cubicBezTo>
                    <a:pt x="86" y="25"/>
                    <a:pt x="86" y="25"/>
                    <a:pt x="86" y="25"/>
                  </a:cubicBezTo>
                  <a:cubicBezTo>
                    <a:pt x="85" y="25"/>
                    <a:pt x="85" y="25"/>
                    <a:pt x="84" y="25"/>
                  </a:cubicBezTo>
                  <a:cubicBezTo>
                    <a:pt x="81" y="25"/>
                    <a:pt x="79" y="25"/>
                    <a:pt x="79" y="25"/>
                  </a:cubicBezTo>
                  <a:cubicBezTo>
                    <a:pt x="78" y="25"/>
                    <a:pt x="78" y="25"/>
                    <a:pt x="78" y="25"/>
                  </a:cubicBezTo>
                  <a:cubicBezTo>
                    <a:pt x="77" y="26"/>
                    <a:pt x="77" y="26"/>
                    <a:pt x="76" y="26"/>
                  </a:cubicBezTo>
                  <a:cubicBezTo>
                    <a:pt x="76" y="26"/>
                    <a:pt x="76" y="26"/>
                    <a:pt x="76" y="26"/>
                  </a:cubicBezTo>
                  <a:cubicBezTo>
                    <a:pt x="76" y="26"/>
                    <a:pt x="75" y="26"/>
                    <a:pt x="75" y="26"/>
                  </a:cubicBezTo>
                  <a:cubicBezTo>
                    <a:pt x="75" y="26"/>
                    <a:pt x="75" y="26"/>
                    <a:pt x="75" y="26"/>
                  </a:cubicBezTo>
                  <a:cubicBezTo>
                    <a:pt x="75" y="26"/>
                    <a:pt x="75" y="26"/>
                    <a:pt x="75" y="26"/>
                  </a:cubicBezTo>
                  <a:cubicBezTo>
                    <a:pt x="75" y="26"/>
                    <a:pt x="74" y="26"/>
                    <a:pt x="74" y="26"/>
                  </a:cubicBezTo>
                  <a:cubicBezTo>
                    <a:pt x="73" y="26"/>
                    <a:pt x="72" y="27"/>
                    <a:pt x="71" y="27"/>
                  </a:cubicBezTo>
                  <a:cubicBezTo>
                    <a:pt x="70" y="27"/>
                    <a:pt x="69" y="27"/>
                    <a:pt x="69" y="27"/>
                  </a:cubicBezTo>
                  <a:cubicBezTo>
                    <a:pt x="68" y="27"/>
                    <a:pt x="68" y="27"/>
                    <a:pt x="68" y="27"/>
                  </a:cubicBezTo>
                  <a:cubicBezTo>
                    <a:pt x="68" y="28"/>
                    <a:pt x="67" y="28"/>
                    <a:pt x="67" y="28"/>
                  </a:cubicBezTo>
                  <a:cubicBezTo>
                    <a:pt x="67" y="28"/>
                    <a:pt x="66" y="28"/>
                    <a:pt x="66" y="28"/>
                  </a:cubicBezTo>
                  <a:cubicBezTo>
                    <a:pt x="65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5" y="28"/>
                    <a:pt x="65" y="28"/>
                  </a:cubicBezTo>
                  <a:cubicBezTo>
                    <a:pt x="65" y="27"/>
                    <a:pt x="65" y="27"/>
                    <a:pt x="64" y="27"/>
                  </a:cubicBezTo>
                  <a:cubicBezTo>
                    <a:pt x="64" y="27"/>
                    <a:pt x="64" y="27"/>
                    <a:pt x="64" y="27"/>
                  </a:cubicBezTo>
                  <a:cubicBezTo>
                    <a:pt x="64" y="27"/>
                    <a:pt x="64" y="26"/>
                    <a:pt x="65" y="26"/>
                  </a:cubicBezTo>
                  <a:cubicBezTo>
                    <a:pt x="65" y="26"/>
                    <a:pt x="66" y="26"/>
                    <a:pt x="67" y="26"/>
                  </a:cubicBezTo>
                  <a:cubicBezTo>
                    <a:pt x="67" y="26"/>
                    <a:pt x="68" y="25"/>
                    <a:pt x="68" y="25"/>
                  </a:cubicBezTo>
                  <a:cubicBezTo>
                    <a:pt x="69" y="25"/>
                    <a:pt x="69" y="25"/>
                    <a:pt x="69" y="25"/>
                  </a:cubicBezTo>
                  <a:cubicBezTo>
                    <a:pt x="69" y="25"/>
                    <a:pt x="70" y="25"/>
                    <a:pt x="70" y="25"/>
                  </a:cubicBezTo>
                  <a:cubicBezTo>
                    <a:pt x="70" y="25"/>
                    <a:pt x="70" y="25"/>
                    <a:pt x="71" y="25"/>
                  </a:cubicBezTo>
                  <a:cubicBezTo>
                    <a:pt x="71" y="25"/>
                    <a:pt x="72" y="25"/>
                    <a:pt x="72" y="25"/>
                  </a:cubicBezTo>
                  <a:cubicBezTo>
                    <a:pt x="72" y="25"/>
                    <a:pt x="73" y="24"/>
                    <a:pt x="73" y="24"/>
                  </a:cubicBezTo>
                  <a:cubicBezTo>
                    <a:pt x="74" y="24"/>
                    <a:pt x="75" y="24"/>
                    <a:pt x="75" y="24"/>
                  </a:cubicBezTo>
                  <a:cubicBezTo>
                    <a:pt x="76" y="24"/>
                    <a:pt x="76" y="24"/>
                    <a:pt x="77" y="24"/>
                  </a:cubicBezTo>
                  <a:cubicBezTo>
                    <a:pt x="77" y="24"/>
                    <a:pt x="77" y="24"/>
                    <a:pt x="78" y="24"/>
                  </a:cubicBezTo>
                  <a:cubicBezTo>
                    <a:pt x="78" y="23"/>
                    <a:pt x="79" y="23"/>
                    <a:pt x="79" y="23"/>
                  </a:cubicBezTo>
                  <a:cubicBezTo>
                    <a:pt x="80" y="23"/>
                    <a:pt x="81" y="23"/>
                    <a:pt x="81" y="23"/>
                  </a:cubicBezTo>
                  <a:cubicBezTo>
                    <a:pt x="82" y="23"/>
                    <a:pt x="83" y="22"/>
                    <a:pt x="84" y="22"/>
                  </a:cubicBezTo>
                  <a:cubicBezTo>
                    <a:pt x="84" y="22"/>
                    <a:pt x="85" y="22"/>
                    <a:pt x="85" y="22"/>
                  </a:cubicBezTo>
                  <a:close/>
                  <a:moveTo>
                    <a:pt x="65" y="23"/>
                  </a:moveTo>
                  <a:cubicBezTo>
                    <a:pt x="65" y="23"/>
                    <a:pt x="65" y="23"/>
                    <a:pt x="65" y="23"/>
                  </a:cubicBezTo>
                  <a:cubicBezTo>
                    <a:pt x="65" y="23"/>
                    <a:pt x="65" y="23"/>
                    <a:pt x="65" y="24"/>
                  </a:cubicBezTo>
                  <a:cubicBezTo>
                    <a:pt x="66" y="24"/>
                    <a:pt x="66" y="24"/>
                    <a:pt x="66" y="24"/>
                  </a:cubicBezTo>
                  <a:cubicBezTo>
                    <a:pt x="66" y="24"/>
                    <a:pt x="66" y="24"/>
                    <a:pt x="66" y="23"/>
                  </a:cubicBezTo>
                  <a:cubicBezTo>
                    <a:pt x="66" y="23"/>
                    <a:pt x="65" y="23"/>
                    <a:pt x="65" y="23"/>
                  </a:cubicBezTo>
                  <a:close/>
                  <a:moveTo>
                    <a:pt x="84" y="23"/>
                  </a:moveTo>
                  <a:cubicBezTo>
                    <a:pt x="83" y="23"/>
                    <a:pt x="83" y="23"/>
                    <a:pt x="83" y="23"/>
                  </a:cubicBezTo>
                  <a:cubicBezTo>
                    <a:pt x="82" y="24"/>
                    <a:pt x="82" y="24"/>
                    <a:pt x="84" y="24"/>
                  </a:cubicBezTo>
                  <a:cubicBezTo>
                    <a:pt x="84" y="24"/>
                    <a:pt x="85" y="24"/>
                    <a:pt x="85" y="24"/>
                  </a:cubicBezTo>
                  <a:cubicBezTo>
                    <a:pt x="85" y="23"/>
                    <a:pt x="85" y="23"/>
                    <a:pt x="84" y="23"/>
                  </a:cubicBezTo>
                  <a:cubicBezTo>
                    <a:pt x="84" y="23"/>
                    <a:pt x="84" y="23"/>
                    <a:pt x="84" y="23"/>
                  </a:cubicBezTo>
                  <a:close/>
                  <a:moveTo>
                    <a:pt x="60" y="24"/>
                  </a:moveTo>
                  <a:cubicBezTo>
                    <a:pt x="60" y="24"/>
                    <a:pt x="60" y="24"/>
                    <a:pt x="60" y="24"/>
                  </a:cubicBezTo>
                  <a:cubicBezTo>
                    <a:pt x="60" y="25"/>
                    <a:pt x="60" y="25"/>
                    <a:pt x="60" y="25"/>
                  </a:cubicBezTo>
                  <a:cubicBezTo>
                    <a:pt x="60" y="25"/>
                    <a:pt x="61" y="25"/>
                    <a:pt x="61" y="26"/>
                  </a:cubicBezTo>
                  <a:cubicBezTo>
                    <a:pt x="61" y="26"/>
                    <a:pt x="61" y="26"/>
                    <a:pt x="61" y="26"/>
                  </a:cubicBezTo>
                  <a:cubicBezTo>
                    <a:pt x="61" y="26"/>
                    <a:pt x="61" y="26"/>
                    <a:pt x="61" y="25"/>
                  </a:cubicBezTo>
                  <a:cubicBezTo>
                    <a:pt x="61" y="24"/>
                    <a:pt x="61" y="24"/>
                    <a:pt x="60" y="24"/>
                  </a:cubicBezTo>
                  <a:close/>
                  <a:moveTo>
                    <a:pt x="81" y="24"/>
                  </a:moveTo>
                  <a:cubicBezTo>
                    <a:pt x="80" y="24"/>
                    <a:pt x="79" y="24"/>
                    <a:pt x="79" y="24"/>
                  </a:cubicBezTo>
                  <a:cubicBezTo>
                    <a:pt x="79" y="24"/>
                    <a:pt x="81" y="24"/>
                    <a:pt x="81" y="24"/>
                  </a:cubicBezTo>
                  <a:cubicBezTo>
                    <a:pt x="82" y="24"/>
                    <a:pt x="82" y="24"/>
                    <a:pt x="81" y="24"/>
                  </a:cubicBezTo>
                  <a:cubicBezTo>
                    <a:pt x="81" y="24"/>
                    <a:pt x="81" y="24"/>
                    <a:pt x="81" y="24"/>
                  </a:cubicBezTo>
                  <a:cubicBezTo>
                    <a:pt x="81" y="24"/>
                    <a:pt x="81" y="24"/>
                    <a:pt x="81" y="24"/>
                  </a:cubicBezTo>
                  <a:close/>
                  <a:moveTo>
                    <a:pt x="86" y="24"/>
                  </a:moveTo>
                  <a:cubicBezTo>
                    <a:pt x="86" y="24"/>
                    <a:pt x="86" y="24"/>
                    <a:pt x="86" y="24"/>
                  </a:cubicBezTo>
                  <a:cubicBezTo>
                    <a:pt x="86" y="24"/>
                    <a:pt x="86" y="24"/>
                    <a:pt x="85" y="24"/>
                  </a:cubicBezTo>
                  <a:cubicBezTo>
                    <a:pt x="85" y="24"/>
                    <a:pt x="85" y="24"/>
                    <a:pt x="85" y="24"/>
                  </a:cubicBezTo>
                  <a:cubicBezTo>
                    <a:pt x="85" y="24"/>
                    <a:pt x="86" y="24"/>
                    <a:pt x="86" y="24"/>
                  </a:cubicBezTo>
                  <a:cubicBezTo>
                    <a:pt x="86" y="24"/>
                    <a:pt x="86" y="24"/>
                    <a:pt x="86" y="25"/>
                  </a:cubicBezTo>
                  <a:cubicBezTo>
                    <a:pt x="87" y="25"/>
                    <a:pt x="87" y="25"/>
                    <a:pt x="87" y="25"/>
                  </a:cubicBezTo>
                  <a:cubicBezTo>
                    <a:pt x="87" y="24"/>
                    <a:pt x="86" y="24"/>
                    <a:pt x="86" y="24"/>
                  </a:cubicBezTo>
                  <a:cubicBezTo>
                    <a:pt x="86" y="24"/>
                    <a:pt x="86" y="24"/>
                    <a:pt x="86" y="24"/>
                  </a:cubicBezTo>
                  <a:cubicBezTo>
                    <a:pt x="86" y="24"/>
                    <a:pt x="86" y="24"/>
                    <a:pt x="86" y="24"/>
                  </a:cubicBezTo>
                  <a:close/>
                  <a:moveTo>
                    <a:pt x="78" y="24"/>
                  </a:moveTo>
                  <a:cubicBezTo>
                    <a:pt x="77" y="24"/>
                    <a:pt x="76" y="25"/>
                    <a:pt x="76" y="25"/>
                  </a:cubicBezTo>
                  <a:cubicBezTo>
                    <a:pt x="76" y="25"/>
                    <a:pt x="76" y="25"/>
                    <a:pt x="76" y="25"/>
                  </a:cubicBezTo>
                  <a:cubicBezTo>
                    <a:pt x="76" y="25"/>
                    <a:pt x="76" y="25"/>
                    <a:pt x="76" y="25"/>
                  </a:cubicBezTo>
                  <a:cubicBezTo>
                    <a:pt x="76" y="25"/>
                    <a:pt x="76" y="25"/>
                    <a:pt x="76" y="25"/>
                  </a:cubicBezTo>
                  <a:cubicBezTo>
                    <a:pt x="76" y="25"/>
                    <a:pt x="77" y="25"/>
                    <a:pt x="77" y="25"/>
                  </a:cubicBezTo>
                  <a:cubicBezTo>
                    <a:pt x="77" y="25"/>
                    <a:pt x="77" y="25"/>
                    <a:pt x="77" y="25"/>
                  </a:cubicBezTo>
                  <a:cubicBezTo>
                    <a:pt x="77" y="25"/>
                    <a:pt x="78" y="24"/>
                    <a:pt x="78" y="24"/>
                  </a:cubicBezTo>
                  <a:cubicBezTo>
                    <a:pt x="78" y="24"/>
                    <a:pt x="78" y="24"/>
                    <a:pt x="78" y="24"/>
                  </a:cubicBezTo>
                  <a:close/>
                  <a:moveTo>
                    <a:pt x="44" y="24"/>
                  </a:moveTo>
                  <a:cubicBezTo>
                    <a:pt x="46" y="24"/>
                    <a:pt x="48" y="25"/>
                    <a:pt x="49" y="26"/>
                  </a:cubicBezTo>
                  <a:cubicBezTo>
                    <a:pt x="49" y="26"/>
                    <a:pt x="50" y="26"/>
                    <a:pt x="50" y="26"/>
                  </a:cubicBezTo>
                  <a:cubicBezTo>
                    <a:pt x="51" y="28"/>
                    <a:pt x="53" y="30"/>
                    <a:pt x="53" y="32"/>
                  </a:cubicBezTo>
                  <a:cubicBezTo>
                    <a:pt x="53" y="33"/>
                    <a:pt x="52" y="33"/>
                    <a:pt x="52" y="33"/>
                  </a:cubicBezTo>
                  <a:cubicBezTo>
                    <a:pt x="51" y="33"/>
                    <a:pt x="51" y="34"/>
                    <a:pt x="51" y="34"/>
                  </a:cubicBezTo>
                  <a:cubicBezTo>
                    <a:pt x="51" y="34"/>
                    <a:pt x="50" y="34"/>
                    <a:pt x="49" y="34"/>
                  </a:cubicBezTo>
                  <a:cubicBezTo>
                    <a:pt x="47" y="34"/>
                    <a:pt x="47" y="34"/>
                    <a:pt x="47" y="34"/>
                  </a:cubicBezTo>
                  <a:cubicBezTo>
                    <a:pt x="46" y="34"/>
                    <a:pt x="46" y="35"/>
                    <a:pt x="46" y="35"/>
                  </a:cubicBezTo>
                  <a:cubicBezTo>
                    <a:pt x="45" y="35"/>
                    <a:pt x="44" y="35"/>
                    <a:pt x="43" y="36"/>
                  </a:cubicBezTo>
                  <a:cubicBezTo>
                    <a:pt x="43" y="37"/>
                    <a:pt x="42" y="37"/>
                    <a:pt x="42" y="37"/>
                  </a:cubicBezTo>
                  <a:cubicBezTo>
                    <a:pt x="42" y="38"/>
                    <a:pt x="42" y="38"/>
                    <a:pt x="42" y="38"/>
                  </a:cubicBezTo>
                  <a:cubicBezTo>
                    <a:pt x="41" y="38"/>
                    <a:pt x="41" y="39"/>
                    <a:pt x="41" y="39"/>
                  </a:cubicBezTo>
                  <a:cubicBezTo>
                    <a:pt x="42" y="39"/>
                    <a:pt x="42" y="39"/>
                    <a:pt x="41" y="39"/>
                  </a:cubicBezTo>
                  <a:cubicBezTo>
                    <a:pt x="41" y="39"/>
                    <a:pt x="41" y="40"/>
                    <a:pt x="41" y="40"/>
                  </a:cubicBezTo>
                  <a:cubicBezTo>
                    <a:pt x="41" y="40"/>
                    <a:pt x="40" y="39"/>
                    <a:pt x="39" y="39"/>
                  </a:cubicBezTo>
                  <a:cubicBezTo>
                    <a:pt x="39" y="38"/>
                    <a:pt x="39" y="38"/>
                    <a:pt x="39" y="38"/>
                  </a:cubicBezTo>
                  <a:cubicBezTo>
                    <a:pt x="39" y="38"/>
                    <a:pt x="39" y="38"/>
                    <a:pt x="38" y="38"/>
                  </a:cubicBezTo>
                  <a:cubicBezTo>
                    <a:pt x="38" y="38"/>
                    <a:pt x="38" y="38"/>
                    <a:pt x="38" y="38"/>
                  </a:cubicBezTo>
                  <a:cubicBezTo>
                    <a:pt x="38" y="38"/>
                    <a:pt x="37" y="37"/>
                    <a:pt x="37" y="37"/>
                  </a:cubicBezTo>
                  <a:cubicBezTo>
                    <a:pt x="37" y="37"/>
                    <a:pt x="36" y="37"/>
                    <a:pt x="36" y="37"/>
                  </a:cubicBezTo>
                  <a:cubicBezTo>
                    <a:pt x="35" y="36"/>
                    <a:pt x="33" y="35"/>
                    <a:pt x="33" y="35"/>
                  </a:cubicBezTo>
                  <a:cubicBezTo>
                    <a:pt x="33" y="35"/>
                    <a:pt x="33" y="35"/>
                    <a:pt x="33" y="34"/>
                  </a:cubicBezTo>
                  <a:cubicBezTo>
                    <a:pt x="33" y="33"/>
                    <a:pt x="33" y="33"/>
                    <a:pt x="33" y="33"/>
                  </a:cubicBezTo>
                  <a:cubicBezTo>
                    <a:pt x="34" y="33"/>
                    <a:pt x="34" y="33"/>
                    <a:pt x="34" y="33"/>
                  </a:cubicBezTo>
                  <a:cubicBezTo>
                    <a:pt x="34" y="32"/>
                    <a:pt x="35" y="32"/>
                    <a:pt x="35" y="32"/>
                  </a:cubicBezTo>
                  <a:cubicBezTo>
                    <a:pt x="35" y="31"/>
                    <a:pt x="35" y="31"/>
                    <a:pt x="35" y="31"/>
                  </a:cubicBezTo>
                  <a:cubicBezTo>
                    <a:pt x="35" y="31"/>
                    <a:pt x="36" y="31"/>
                    <a:pt x="36" y="31"/>
                  </a:cubicBezTo>
                  <a:cubicBezTo>
                    <a:pt x="36" y="31"/>
                    <a:pt x="36" y="30"/>
                    <a:pt x="36" y="30"/>
                  </a:cubicBezTo>
                  <a:cubicBezTo>
                    <a:pt x="36" y="30"/>
                    <a:pt x="36" y="30"/>
                    <a:pt x="36" y="30"/>
                  </a:cubicBezTo>
                  <a:cubicBezTo>
                    <a:pt x="36" y="30"/>
                    <a:pt x="36" y="30"/>
                    <a:pt x="36" y="30"/>
                  </a:cubicBezTo>
                  <a:cubicBezTo>
                    <a:pt x="36" y="30"/>
                    <a:pt x="36" y="30"/>
                    <a:pt x="36" y="30"/>
                  </a:cubicBezTo>
                  <a:cubicBezTo>
                    <a:pt x="36" y="29"/>
                    <a:pt x="38" y="27"/>
                    <a:pt x="39" y="26"/>
                  </a:cubicBezTo>
                  <a:cubicBezTo>
                    <a:pt x="39" y="26"/>
                    <a:pt x="39" y="26"/>
                    <a:pt x="39" y="26"/>
                  </a:cubicBezTo>
                  <a:cubicBezTo>
                    <a:pt x="40" y="25"/>
                    <a:pt x="42" y="24"/>
                    <a:pt x="44" y="24"/>
                  </a:cubicBezTo>
                  <a:close/>
                  <a:moveTo>
                    <a:pt x="75" y="25"/>
                  </a:moveTo>
                  <a:cubicBezTo>
                    <a:pt x="74" y="25"/>
                    <a:pt x="73" y="25"/>
                    <a:pt x="73" y="25"/>
                  </a:cubicBezTo>
                  <a:cubicBezTo>
                    <a:pt x="73" y="25"/>
                    <a:pt x="73" y="25"/>
                    <a:pt x="73" y="25"/>
                  </a:cubicBezTo>
                  <a:cubicBezTo>
                    <a:pt x="73" y="25"/>
                    <a:pt x="72" y="26"/>
                    <a:pt x="73" y="26"/>
                  </a:cubicBezTo>
                  <a:cubicBezTo>
                    <a:pt x="73" y="26"/>
                    <a:pt x="73" y="26"/>
                    <a:pt x="73" y="26"/>
                  </a:cubicBezTo>
                  <a:cubicBezTo>
                    <a:pt x="73" y="26"/>
                    <a:pt x="74" y="25"/>
                    <a:pt x="74" y="25"/>
                  </a:cubicBezTo>
                  <a:cubicBezTo>
                    <a:pt x="74" y="25"/>
                    <a:pt x="75" y="25"/>
                    <a:pt x="75" y="25"/>
                  </a:cubicBezTo>
                  <a:cubicBezTo>
                    <a:pt x="75" y="25"/>
                    <a:pt x="75" y="25"/>
                    <a:pt x="75" y="25"/>
                  </a:cubicBezTo>
                  <a:close/>
                  <a:moveTo>
                    <a:pt x="59" y="25"/>
                  </a:moveTo>
                  <a:cubicBezTo>
                    <a:pt x="59" y="25"/>
                    <a:pt x="59" y="25"/>
                    <a:pt x="59" y="26"/>
                  </a:cubicBezTo>
                  <a:cubicBezTo>
                    <a:pt x="59" y="27"/>
                    <a:pt x="59" y="27"/>
                    <a:pt x="59" y="28"/>
                  </a:cubicBezTo>
                  <a:cubicBezTo>
                    <a:pt x="59" y="28"/>
                    <a:pt x="59" y="28"/>
                    <a:pt x="59" y="28"/>
                  </a:cubicBezTo>
                  <a:cubicBezTo>
                    <a:pt x="59" y="28"/>
                    <a:pt x="59" y="28"/>
                    <a:pt x="60" y="28"/>
                  </a:cubicBezTo>
                  <a:cubicBezTo>
                    <a:pt x="60" y="28"/>
                    <a:pt x="60" y="28"/>
                    <a:pt x="60" y="28"/>
                  </a:cubicBezTo>
                  <a:cubicBezTo>
                    <a:pt x="60" y="28"/>
                    <a:pt x="60" y="27"/>
                    <a:pt x="60" y="27"/>
                  </a:cubicBezTo>
                  <a:cubicBezTo>
                    <a:pt x="60" y="28"/>
                    <a:pt x="60" y="27"/>
                    <a:pt x="60" y="27"/>
                  </a:cubicBezTo>
                  <a:cubicBezTo>
                    <a:pt x="60" y="25"/>
                    <a:pt x="60" y="25"/>
                    <a:pt x="59" y="25"/>
                  </a:cubicBezTo>
                  <a:close/>
                  <a:moveTo>
                    <a:pt x="83" y="25"/>
                  </a:moveTo>
                  <a:cubicBezTo>
                    <a:pt x="84" y="25"/>
                    <a:pt x="85" y="26"/>
                    <a:pt x="85" y="26"/>
                  </a:cubicBezTo>
                  <a:cubicBezTo>
                    <a:pt x="85" y="26"/>
                    <a:pt x="85" y="27"/>
                    <a:pt x="85" y="28"/>
                  </a:cubicBezTo>
                  <a:cubicBezTo>
                    <a:pt x="84" y="28"/>
                    <a:pt x="84" y="29"/>
                    <a:pt x="83" y="29"/>
                  </a:cubicBezTo>
                  <a:cubicBezTo>
                    <a:pt x="83" y="29"/>
                    <a:pt x="83" y="29"/>
                    <a:pt x="83" y="29"/>
                  </a:cubicBezTo>
                  <a:cubicBezTo>
                    <a:pt x="83" y="29"/>
                    <a:pt x="83" y="29"/>
                    <a:pt x="82" y="29"/>
                  </a:cubicBezTo>
                  <a:cubicBezTo>
                    <a:pt x="82" y="29"/>
                    <a:pt x="82" y="29"/>
                    <a:pt x="82" y="29"/>
                  </a:cubicBezTo>
                  <a:cubicBezTo>
                    <a:pt x="81" y="30"/>
                    <a:pt x="79" y="30"/>
                    <a:pt x="78" y="30"/>
                  </a:cubicBezTo>
                  <a:cubicBezTo>
                    <a:pt x="77" y="30"/>
                    <a:pt x="77" y="30"/>
                    <a:pt x="76" y="30"/>
                  </a:cubicBezTo>
                  <a:cubicBezTo>
                    <a:pt x="76" y="31"/>
                    <a:pt x="75" y="31"/>
                    <a:pt x="75" y="31"/>
                  </a:cubicBezTo>
                  <a:cubicBezTo>
                    <a:pt x="75" y="31"/>
                    <a:pt x="74" y="31"/>
                    <a:pt x="74" y="31"/>
                  </a:cubicBezTo>
                  <a:cubicBezTo>
                    <a:pt x="73" y="31"/>
                    <a:pt x="72" y="32"/>
                    <a:pt x="70" y="32"/>
                  </a:cubicBezTo>
                  <a:cubicBezTo>
                    <a:pt x="69" y="32"/>
                    <a:pt x="69" y="32"/>
                    <a:pt x="69" y="32"/>
                  </a:cubicBezTo>
                  <a:cubicBezTo>
                    <a:pt x="68" y="32"/>
                    <a:pt x="68" y="32"/>
                    <a:pt x="67" y="32"/>
                  </a:cubicBezTo>
                  <a:cubicBezTo>
                    <a:pt x="67" y="32"/>
                    <a:pt x="66" y="33"/>
                    <a:pt x="66" y="33"/>
                  </a:cubicBezTo>
                  <a:cubicBezTo>
                    <a:pt x="65" y="33"/>
                    <a:pt x="65" y="33"/>
                    <a:pt x="65" y="33"/>
                  </a:cubicBezTo>
                  <a:cubicBezTo>
                    <a:pt x="65" y="33"/>
                    <a:pt x="65" y="33"/>
                    <a:pt x="65" y="33"/>
                  </a:cubicBezTo>
                  <a:cubicBezTo>
                    <a:pt x="65" y="32"/>
                    <a:pt x="65" y="32"/>
                    <a:pt x="65" y="30"/>
                  </a:cubicBezTo>
                  <a:cubicBezTo>
                    <a:pt x="65" y="29"/>
                    <a:pt x="65" y="29"/>
                    <a:pt x="66" y="29"/>
                  </a:cubicBezTo>
                  <a:cubicBezTo>
                    <a:pt x="66" y="29"/>
                    <a:pt x="67" y="29"/>
                    <a:pt x="67" y="29"/>
                  </a:cubicBezTo>
                  <a:cubicBezTo>
                    <a:pt x="67" y="28"/>
                    <a:pt x="68" y="28"/>
                    <a:pt x="68" y="28"/>
                  </a:cubicBezTo>
                  <a:cubicBezTo>
                    <a:pt x="70" y="28"/>
                    <a:pt x="71" y="28"/>
                    <a:pt x="72" y="27"/>
                  </a:cubicBezTo>
                  <a:cubicBezTo>
                    <a:pt x="74" y="27"/>
                    <a:pt x="74" y="27"/>
                    <a:pt x="75" y="27"/>
                  </a:cubicBezTo>
                  <a:cubicBezTo>
                    <a:pt x="75" y="27"/>
                    <a:pt x="75" y="27"/>
                    <a:pt x="75" y="27"/>
                  </a:cubicBezTo>
                  <a:cubicBezTo>
                    <a:pt x="77" y="26"/>
                    <a:pt x="79" y="26"/>
                    <a:pt x="81" y="26"/>
                  </a:cubicBezTo>
                  <a:cubicBezTo>
                    <a:pt x="82" y="26"/>
                    <a:pt x="82" y="25"/>
                    <a:pt x="82" y="25"/>
                  </a:cubicBezTo>
                  <a:cubicBezTo>
                    <a:pt x="82" y="25"/>
                    <a:pt x="83" y="25"/>
                    <a:pt x="83" y="25"/>
                  </a:cubicBezTo>
                  <a:close/>
                  <a:moveTo>
                    <a:pt x="76" y="26"/>
                  </a:moveTo>
                  <a:cubicBezTo>
                    <a:pt x="76" y="26"/>
                    <a:pt x="76" y="26"/>
                    <a:pt x="76" y="26"/>
                  </a:cubicBezTo>
                  <a:cubicBezTo>
                    <a:pt x="76" y="26"/>
                    <a:pt x="76" y="26"/>
                    <a:pt x="76" y="26"/>
                  </a:cubicBezTo>
                  <a:cubicBezTo>
                    <a:pt x="76" y="26"/>
                    <a:pt x="76" y="26"/>
                    <a:pt x="76" y="26"/>
                  </a:cubicBezTo>
                  <a:cubicBezTo>
                    <a:pt x="76" y="26"/>
                    <a:pt x="76" y="26"/>
                    <a:pt x="76" y="26"/>
                  </a:cubicBezTo>
                  <a:close/>
                  <a:moveTo>
                    <a:pt x="87" y="26"/>
                  </a:moveTo>
                  <a:cubicBezTo>
                    <a:pt x="87" y="26"/>
                    <a:pt x="87" y="26"/>
                    <a:pt x="87" y="27"/>
                  </a:cubicBezTo>
                  <a:cubicBezTo>
                    <a:pt x="87" y="27"/>
                    <a:pt x="87" y="27"/>
                    <a:pt x="87" y="27"/>
                  </a:cubicBezTo>
                  <a:cubicBezTo>
                    <a:pt x="87" y="27"/>
                    <a:pt x="87" y="27"/>
                    <a:pt x="87" y="27"/>
                  </a:cubicBezTo>
                  <a:cubicBezTo>
                    <a:pt x="87" y="26"/>
                    <a:pt x="87" y="26"/>
                    <a:pt x="87" y="26"/>
                  </a:cubicBezTo>
                  <a:close/>
                  <a:moveTo>
                    <a:pt x="71" y="26"/>
                  </a:moveTo>
                  <a:cubicBezTo>
                    <a:pt x="71" y="26"/>
                    <a:pt x="70" y="26"/>
                    <a:pt x="70" y="26"/>
                  </a:cubicBezTo>
                  <a:cubicBezTo>
                    <a:pt x="69" y="26"/>
                    <a:pt x="69" y="26"/>
                    <a:pt x="69" y="26"/>
                  </a:cubicBezTo>
                  <a:cubicBezTo>
                    <a:pt x="68" y="26"/>
                    <a:pt x="68" y="26"/>
                    <a:pt x="68" y="26"/>
                  </a:cubicBezTo>
                  <a:cubicBezTo>
                    <a:pt x="68" y="27"/>
                    <a:pt x="68" y="27"/>
                    <a:pt x="69" y="27"/>
                  </a:cubicBezTo>
                  <a:cubicBezTo>
                    <a:pt x="70" y="27"/>
                    <a:pt x="71" y="26"/>
                    <a:pt x="71" y="26"/>
                  </a:cubicBezTo>
                  <a:cubicBezTo>
                    <a:pt x="71" y="26"/>
                    <a:pt x="71" y="26"/>
                    <a:pt x="71" y="26"/>
                  </a:cubicBezTo>
                  <a:cubicBezTo>
                    <a:pt x="71" y="26"/>
                    <a:pt x="71" y="26"/>
                    <a:pt x="71" y="26"/>
                  </a:cubicBezTo>
                  <a:close/>
                  <a:moveTo>
                    <a:pt x="67" y="26"/>
                  </a:moveTo>
                  <a:cubicBezTo>
                    <a:pt x="67" y="26"/>
                    <a:pt x="67" y="27"/>
                    <a:pt x="67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5" y="27"/>
                    <a:pt x="65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7" y="27"/>
                    <a:pt x="68" y="27"/>
                    <a:pt x="68" y="27"/>
                  </a:cubicBezTo>
                  <a:cubicBezTo>
                    <a:pt x="68" y="27"/>
                    <a:pt x="68" y="26"/>
                    <a:pt x="67" y="26"/>
                  </a:cubicBezTo>
                  <a:close/>
                  <a:moveTo>
                    <a:pt x="61" y="27"/>
                  </a:moveTo>
                  <a:cubicBezTo>
                    <a:pt x="61" y="27"/>
                    <a:pt x="61" y="27"/>
                    <a:pt x="61" y="27"/>
                  </a:cubicBezTo>
                  <a:cubicBezTo>
                    <a:pt x="61" y="28"/>
                    <a:pt x="61" y="28"/>
                    <a:pt x="61" y="29"/>
                  </a:cubicBezTo>
                  <a:cubicBezTo>
                    <a:pt x="61" y="29"/>
                    <a:pt x="61" y="29"/>
                    <a:pt x="61" y="28"/>
                  </a:cubicBezTo>
                  <a:cubicBezTo>
                    <a:pt x="61" y="28"/>
                    <a:pt x="61" y="27"/>
                    <a:pt x="61" y="27"/>
                  </a:cubicBezTo>
                  <a:cubicBezTo>
                    <a:pt x="61" y="27"/>
                    <a:pt x="61" y="27"/>
                    <a:pt x="61" y="27"/>
                  </a:cubicBezTo>
                  <a:cubicBezTo>
                    <a:pt x="61" y="27"/>
                    <a:pt x="61" y="27"/>
                    <a:pt x="61" y="27"/>
                  </a:cubicBezTo>
                  <a:close/>
                  <a:moveTo>
                    <a:pt x="56" y="27"/>
                  </a:moveTo>
                  <a:cubicBezTo>
                    <a:pt x="56" y="27"/>
                    <a:pt x="56" y="27"/>
                    <a:pt x="56" y="27"/>
                  </a:cubicBezTo>
                  <a:cubicBezTo>
                    <a:pt x="56" y="27"/>
                    <a:pt x="56" y="27"/>
                    <a:pt x="56" y="27"/>
                  </a:cubicBezTo>
                  <a:cubicBezTo>
                    <a:pt x="56" y="27"/>
                    <a:pt x="56" y="28"/>
                    <a:pt x="56" y="28"/>
                  </a:cubicBezTo>
                  <a:cubicBezTo>
                    <a:pt x="56" y="28"/>
                    <a:pt x="57" y="29"/>
                    <a:pt x="57" y="29"/>
                  </a:cubicBezTo>
                  <a:cubicBezTo>
                    <a:pt x="57" y="29"/>
                    <a:pt x="57" y="29"/>
                    <a:pt x="57" y="29"/>
                  </a:cubicBezTo>
                  <a:cubicBezTo>
                    <a:pt x="57" y="29"/>
                    <a:pt x="57" y="29"/>
                    <a:pt x="57" y="29"/>
                  </a:cubicBezTo>
                  <a:cubicBezTo>
                    <a:pt x="57" y="29"/>
                    <a:pt x="57" y="29"/>
                    <a:pt x="57" y="29"/>
                  </a:cubicBezTo>
                  <a:cubicBezTo>
                    <a:pt x="57" y="30"/>
                    <a:pt x="57" y="30"/>
                    <a:pt x="57" y="30"/>
                  </a:cubicBezTo>
                  <a:cubicBezTo>
                    <a:pt x="57" y="29"/>
                    <a:pt x="57" y="29"/>
                    <a:pt x="57" y="30"/>
                  </a:cubicBezTo>
                  <a:cubicBezTo>
                    <a:pt x="57" y="30"/>
                    <a:pt x="57" y="30"/>
                    <a:pt x="57" y="30"/>
                  </a:cubicBezTo>
                  <a:cubicBezTo>
                    <a:pt x="57" y="30"/>
                    <a:pt x="57" y="30"/>
                    <a:pt x="57" y="30"/>
                  </a:cubicBezTo>
                  <a:cubicBezTo>
                    <a:pt x="57" y="30"/>
                    <a:pt x="57" y="30"/>
                    <a:pt x="57" y="30"/>
                  </a:cubicBezTo>
                  <a:cubicBezTo>
                    <a:pt x="57" y="30"/>
                    <a:pt x="57" y="31"/>
                    <a:pt x="57" y="31"/>
                  </a:cubicBezTo>
                  <a:cubicBezTo>
                    <a:pt x="58" y="32"/>
                    <a:pt x="58" y="32"/>
                    <a:pt x="58" y="32"/>
                  </a:cubicBezTo>
                  <a:cubicBezTo>
                    <a:pt x="58" y="32"/>
                    <a:pt x="58" y="32"/>
                    <a:pt x="58" y="32"/>
                  </a:cubicBezTo>
                  <a:cubicBezTo>
                    <a:pt x="58" y="32"/>
                    <a:pt x="58" y="33"/>
                    <a:pt x="58" y="33"/>
                  </a:cubicBezTo>
                  <a:cubicBezTo>
                    <a:pt x="58" y="33"/>
                    <a:pt x="58" y="34"/>
                    <a:pt x="58" y="34"/>
                  </a:cubicBezTo>
                  <a:cubicBezTo>
                    <a:pt x="58" y="34"/>
                    <a:pt x="59" y="35"/>
                    <a:pt x="59" y="35"/>
                  </a:cubicBezTo>
                  <a:cubicBezTo>
                    <a:pt x="59" y="35"/>
                    <a:pt x="59" y="35"/>
                    <a:pt x="59" y="35"/>
                  </a:cubicBezTo>
                  <a:cubicBezTo>
                    <a:pt x="59" y="35"/>
                    <a:pt x="59" y="35"/>
                    <a:pt x="59" y="35"/>
                  </a:cubicBezTo>
                  <a:cubicBezTo>
                    <a:pt x="59" y="35"/>
                    <a:pt x="60" y="36"/>
                    <a:pt x="60" y="36"/>
                  </a:cubicBezTo>
                  <a:cubicBezTo>
                    <a:pt x="60" y="36"/>
                    <a:pt x="60" y="37"/>
                    <a:pt x="60" y="37"/>
                  </a:cubicBezTo>
                  <a:cubicBezTo>
                    <a:pt x="60" y="37"/>
                    <a:pt x="60" y="37"/>
                    <a:pt x="60" y="37"/>
                  </a:cubicBezTo>
                  <a:cubicBezTo>
                    <a:pt x="60" y="37"/>
                    <a:pt x="60" y="37"/>
                    <a:pt x="60" y="37"/>
                  </a:cubicBezTo>
                  <a:cubicBezTo>
                    <a:pt x="60" y="37"/>
                    <a:pt x="60" y="37"/>
                    <a:pt x="60" y="38"/>
                  </a:cubicBezTo>
                  <a:cubicBezTo>
                    <a:pt x="60" y="38"/>
                    <a:pt x="61" y="39"/>
                    <a:pt x="61" y="40"/>
                  </a:cubicBezTo>
                  <a:cubicBezTo>
                    <a:pt x="62" y="41"/>
                    <a:pt x="62" y="42"/>
                    <a:pt x="63" y="42"/>
                  </a:cubicBezTo>
                  <a:cubicBezTo>
                    <a:pt x="63" y="42"/>
                    <a:pt x="63" y="42"/>
                    <a:pt x="63" y="42"/>
                  </a:cubicBezTo>
                  <a:cubicBezTo>
                    <a:pt x="63" y="42"/>
                    <a:pt x="63" y="42"/>
                    <a:pt x="63" y="42"/>
                  </a:cubicBezTo>
                  <a:cubicBezTo>
                    <a:pt x="63" y="43"/>
                    <a:pt x="63" y="43"/>
                    <a:pt x="63" y="43"/>
                  </a:cubicBezTo>
                  <a:cubicBezTo>
                    <a:pt x="63" y="43"/>
                    <a:pt x="63" y="43"/>
                    <a:pt x="63" y="43"/>
                  </a:cubicBezTo>
                  <a:cubicBezTo>
                    <a:pt x="63" y="44"/>
                    <a:pt x="63" y="44"/>
                    <a:pt x="63" y="44"/>
                  </a:cubicBezTo>
                  <a:cubicBezTo>
                    <a:pt x="63" y="44"/>
                    <a:pt x="63" y="44"/>
                    <a:pt x="63" y="44"/>
                  </a:cubicBezTo>
                  <a:cubicBezTo>
                    <a:pt x="63" y="44"/>
                    <a:pt x="64" y="46"/>
                    <a:pt x="64" y="47"/>
                  </a:cubicBezTo>
                  <a:cubicBezTo>
                    <a:pt x="64" y="48"/>
                    <a:pt x="65" y="49"/>
                    <a:pt x="65" y="49"/>
                  </a:cubicBezTo>
                  <a:cubicBezTo>
                    <a:pt x="65" y="49"/>
                    <a:pt x="65" y="51"/>
                    <a:pt x="66" y="52"/>
                  </a:cubicBezTo>
                  <a:cubicBezTo>
                    <a:pt x="66" y="53"/>
                    <a:pt x="66" y="53"/>
                    <a:pt x="66" y="53"/>
                  </a:cubicBezTo>
                  <a:cubicBezTo>
                    <a:pt x="67" y="55"/>
                    <a:pt x="68" y="57"/>
                    <a:pt x="69" y="59"/>
                  </a:cubicBezTo>
                  <a:cubicBezTo>
                    <a:pt x="69" y="59"/>
                    <a:pt x="69" y="60"/>
                    <a:pt x="69" y="60"/>
                  </a:cubicBezTo>
                  <a:cubicBezTo>
                    <a:pt x="69" y="60"/>
                    <a:pt x="69" y="60"/>
                    <a:pt x="69" y="60"/>
                  </a:cubicBezTo>
                  <a:cubicBezTo>
                    <a:pt x="70" y="61"/>
                    <a:pt x="70" y="61"/>
                    <a:pt x="70" y="61"/>
                  </a:cubicBezTo>
                  <a:cubicBezTo>
                    <a:pt x="70" y="61"/>
                    <a:pt x="70" y="62"/>
                    <a:pt x="71" y="62"/>
                  </a:cubicBezTo>
                  <a:cubicBezTo>
                    <a:pt x="71" y="62"/>
                    <a:pt x="72" y="63"/>
                    <a:pt x="73" y="64"/>
                  </a:cubicBezTo>
                  <a:cubicBezTo>
                    <a:pt x="73" y="64"/>
                    <a:pt x="73" y="65"/>
                    <a:pt x="74" y="65"/>
                  </a:cubicBezTo>
                  <a:cubicBezTo>
                    <a:pt x="80" y="72"/>
                    <a:pt x="90" y="74"/>
                    <a:pt x="97" y="67"/>
                  </a:cubicBezTo>
                  <a:cubicBezTo>
                    <a:pt x="99" y="65"/>
                    <a:pt x="99" y="63"/>
                    <a:pt x="100" y="60"/>
                  </a:cubicBezTo>
                  <a:cubicBezTo>
                    <a:pt x="100" y="59"/>
                    <a:pt x="100" y="59"/>
                    <a:pt x="100" y="61"/>
                  </a:cubicBezTo>
                  <a:cubicBezTo>
                    <a:pt x="100" y="61"/>
                    <a:pt x="100" y="62"/>
                    <a:pt x="100" y="63"/>
                  </a:cubicBezTo>
                  <a:cubicBezTo>
                    <a:pt x="100" y="65"/>
                    <a:pt x="100" y="66"/>
                    <a:pt x="100" y="66"/>
                  </a:cubicBezTo>
                  <a:cubicBezTo>
                    <a:pt x="100" y="67"/>
                    <a:pt x="100" y="67"/>
                    <a:pt x="100" y="67"/>
                  </a:cubicBezTo>
                  <a:cubicBezTo>
                    <a:pt x="100" y="68"/>
                    <a:pt x="100" y="69"/>
                    <a:pt x="99" y="69"/>
                  </a:cubicBezTo>
                  <a:cubicBezTo>
                    <a:pt x="97" y="74"/>
                    <a:pt x="94" y="76"/>
                    <a:pt x="89" y="77"/>
                  </a:cubicBezTo>
                  <a:cubicBezTo>
                    <a:pt x="87" y="78"/>
                    <a:pt x="84" y="77"/>
                    <a:pt x="82" y="77"/>
                  </a:cubicBezTo>
                  <a:cubicBezTo>
                    <a:pt x="82" y="76"/>
                    <a:pt x="81" y="76"/>
                    <a:pt x="81" y="76"/>
                  </a:cubicBezTo>
                  <a:cubicBezTo>
                    <a:pt x="81" y="76"/>
                    <a:pt x="79" y="75"/>
                    <a:pt x="78" y="75"/>
                  </a:cubicBezTo>
                  <a:cubicBezTo>
                    <a:pt x="77" y="74"/>
                    <a:pt x="75" y="73"/>
                    <a:pt x="75" y="73"/>
                  </a:cubicBezTo>
                  <a:cubicBezTo>
                    <a:pt x="75" y="73"/>
                    <a:pt x="75" y="73"/>
                    <a:pt x="75" y="72"/>
                  </a:cubicBezTo>
                  <a:cubicBezTo>
                    <a:pt x="74" y="72"/>
                    <a:pt x="74" y="72"/>
                    <a:pt x="73" y="71"/>
                  </a:cubicBezTo>
                  <a:cubicBezTo>
                    <a:pt x="73" y="71"/>
                    <a:pt x="72" y="70"/>
                    <a:pt x="71" y="69"/>
                  </a:cubicBezTo>
                  <a:cubicBezTo>
                    <a:pt x="67" y="64"/>
                    <a:pt x="64" y="58"/>
                    <a:pt x="61" y="52"/>
                  </a:cubicBezTo>
                  <a:cubicBezTo>
                    <a:pt x="61" y="51"/>
                    <a:pt x="60" y="50"/>
                    <a:pt x="60" y="49"/>
                  </a:cubicBezTo>
                  <a:cubicBezTo>
                    <a:pt x="60" y="48"/>
                    <a:pt x="60" y="47"/>
                    <a:pt x="60" y="47"/>
                  </a:cubicBezTo>
                  <a:cubicBezTo>
                    <a:pt x="60" y="47"/>
                    <a:pt x="60" y="47"/>
                    <a:pt x="60" y="47"/>
                  </a:cubicBezTo>
                  <a:cubicBezTo>
                    <a:pt x="60" y="47"/>
                    <a:pt x="60" y="47"/>
                    <a:pt x="60" y="47"/>
                  </a:cubicBezTo>
                  <a:cubicBezTo>
                    <a:pt x="59" y="47"/>
                    <a:pt x="59" y="47"/>
                    <a:pt x="59" y="47"/>
                  </a:cubicBezTo>
                  <a:cubicBezTo>
                    <a:pt x="60" y="47"/>
                    <a:pt x="59" y="46"/>
                    <a:pt x="59" y="46"/>
                  </a:cubicBezTo>
                  <a:cubicBezTo>
                    <a:pt x="59" y="46"/>
                    <a:pt x="59" y="45"/>
                    <a:pt x="59" y="45"/>
                  </a:cubicBezTo>
                  <a:cubicBezTo>
                    <a:pt x="59" y="45"/>
                    <a:pt x="59" y="45"/>
                    <a:pt x="59" y="45"/>
                  </a:cubicBezTo>
                  <a:cubicBezTo>
                    <a:pt x="59" y="44"/>
                    <a:pt x="59" y="44"/>
                    <a:pt x="59" y="44"/>
                  </a:cubicBezTo>
                  <a:cubicBezTo>
                    <a:pt x="59" y="44"/>
                    <a:pt x="58" y="44"/>
                    <a:pt x="58" y="43"/>
                  </a:cubicBezTo>
                  <a:cubicBezTo>
                    <a:pt x="58" y="42"/>
                    <a:pt x="57" y="42"/>
                    <a:pt x="57" y="41"/>
                  </a:cubicBezTo>
                  <a:cubicBezTo>
                    <a:pt x="56" y="40"/>
                    <a:pt x="56" y="40"/>
                    <a:pt x="56" y="40"/>
                  </a:cubicBezTo>
                  <a:cubicBezTo>
                    <a:pt x="56" y="36"/>
                    <a:pt x="56" y="36"/>
                    <a:pt x="56" y="36"/>
                  </a:cubicBezTo>
                  <a:cubicBezTo>
                    <a:pt x="56" y="34"/>
                    <a:pt x="56" y="31"/>
                    <a:pt x="56" y="30"/>
                  </a:cubicBezTo>
                  <a:cubicBezTo>
                    <a:pt x="56" y="30"/>
                    <a:pt x="56" y="28"/>
                    <a:pt x="56" y="28"/>
                  </a:cubicBezTo>
                  <a:cubicBezTo>
                    <a:pt x="56" y="27"/>
                    <a:pt x="56" y="27"/>
                    <a:pt x="56" y="27"/>
                  </a:cubicBezTo>
                  <a:close/>
                  <a:moveTo>
                    <a:pt x="63" y="27"/>
                  </a:moveTo>
                  <a:cubicBezTo>
                    <a:pt x="63" y="27"/>
                    <a:pt x="63" y="27"/>
                    <a:pt x="63" y="27"/>
                  </a:cubicBezTo>
                  <a:cubicBezTo>
                    <a:pt x="63" y="27"/>
                    <a:pt x="63" y="28"/>
                    <a:pt x="63" y="28"/>
                  </a:cubicBezTo>
                  <a:cubicBezTo>
                    <a:pt x="63" y="28"/>
                    <a:pt x="63" y="28"/>
                    <a:pt x="64" y="28"/>
                  </a:cubicBezTo>
                  <a:cubicBezTo>
                    <a:pt x="64" y="28"/>
                    <a:pt x="64" y="28"/>
                    <a:pt x="64" y="29"/>
                  </a:cubicBezTo>
                  <a:cubicBezTo>
                    <a:pt x="64" y="30"/>
                    <a:pt x="64" y="30"/>
                    <a:pt x="64" y="31"/>
                  </a:cubicBezTo>
                  <a:cubicBezTo>
                    <a:pt x="64" y="31"/>
                    <a:pt x="65" y="33"/>
                    <a:pt x="65" y="33"/>
                  </a:cubicBezTo>
                  <a:cubicBezTo>
                    <a:pt x="65" y="33"/>
                    <a:pt x="64" y="33"/>
                    <a:pt x="64" y="33"/>
                  </a:cubicBezTo>
                  <a:cubicBezTo>
                    <a:pt x="64" y="33"/>
                    <a:pt x="64" y="32"/>
                    <a:pt x="64" y="31"/>
                  </a:cubicBezTo>
                  <a:cubicBezTo>
                    <a:pt x="64" y="31"/>
                    <a:pt x="63" y="30"/>
                    <a:pt x="63" y="30"/>
                  </a:cubicBezTo>
                  <a:cubicBezTo>
                    <a:pt x="63" y="30"/>
                    <a:pt x="63" y="30"/>
                    <a:pt x="63" y="30"/>
                  </a:cubicBezTo>
                  <a:cubicBezTo>
                    <a:pt x="63" y="30"/>
                    <a:pt x="63" y="30"/>
                    <a:pt x="63" y="30"/>
                  </a:cubicBezTo>
                  <a:cubicBezTo>
                    <a:pt x="63" y="30"/>
                    <a:pt x="62" y="28"/>
                    <a:pt x="63" y="27"/>
                  </a:cubicBezTo>
                  <a:cubicBezTo>
                    <a:pt x="63" y="27"/>
                    <a:pt x="63" y="27"/>
                    <a:pt x="63" y="27"/>
                  </a:cubicBezTo>
                  <a:close/>
                  <a:moveTo>
                    <a:pt x="29" y="27"/>
                  </a:moveTo>
                  <a:cubicBezTo>
                    <a:pt x="29" y="27"/>
                    <a:pt x="29" y="28"/>
                    <a:pt x="29" y="28"/>
                  </a:cubicBezTo>
                  <a:cubicBezTo>
                    <a:pt x="29" y="30"/>
                    <a:pt x="31" y="32"/>
                    <a:pt x="31" y="32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31" y="32"/>
                    <a:pt x="32" y="32"/>
                    <a:pt x="32" y="33"/>
                  </a:cubicBezTo>
                  <a:cubicBezTo>
                    <a:pt x="32" y="33"/>
                    <a:pt x="32" y="33"/>
                    <a:pt x="32" y="34"/>
                  </a:cubicBezTo>
                  <a:cubicBezTo>
                    <a:pt x="32" y="34"/>
                    <a:pt x="32" y="34"/>
                    <a:pt x="32" y="35"/>
                  </a:cubicBezTo>
                  <a:cubicBezTo>
                    <a:pt x="32" y="35"/>
                    <a:pt x="32" y="35"/>
                    <a:pt x="32" y="35"/>
                  </a:cubicBezTo>
                  <a:cubicBezTo>
                    <a:pt x="32" y="35"/>
                    <a:pt x="31" y="34"/>
                    <a:pt x="29" y="33"/>
                  </a:cubicBezTo>
                  <a:cubicBezTo>
                    <a:pt x="28" y="33"/>
                    <a:pt x="27" y="33"/>
                    <a:pt x="27" y="33"/>
                  </a:cubicBezTo>
                  <a:cubicBezTo>
                    <a:pt x="27" y="33"/>
                    <a:pt x="26" y="32"/>
                    <a:pt x="26" y="32"/>
                  </a:cubicBezTo>
                  <a:cubicBezTo>
                    <a:pt x="26" y="31"/>
                    <a:pt x="27" y="29"/>
                    <a:pt x="28" y="29"/>
                  </a:cubicBezTo>
                  <a:cubicBezTo>
                    <a:pt x="28" y="29"/>
                    <a:pt x="28" y="28"/>
                    <a:pt x="28" y="28"/>
                  </a:cubicBezTo>
                  <a:cubicBezTo>
                    <a:pt x="28" y="28"/>
                    <a:pt x="28" y="27"/>
                    <a:pt x="29" y="27"/>
                  </a:cubicBezTo>
                  <a:close/>
                  <a:moveTo>
                    <a:pt x="87" y="28"/>
                  </a:moveTo>
                  <a:cubicBezTo>
                    <a:pt x="87" y="28"/>
                    <a:pt x="87" y="28"/>
                    <a:pt x="87" y="28"/>
                  </a:cubicBezTo>
                  <a:cubicBezTo>
                    <a:pt x="87" y="28"/>
                    <a:pt x="87" y="28"/>
                    <a:pt x="87" y="28"/>
                  </a:cubicBezTo>
                  <a:cubicBezTo>
                    <a:pt x="87" y="28"/>
                    <a:pt x="86" y="29"/>
                    <a:pt x="86" y="29"/>
                  </a:cubicBezTo>
                  <a:cubicBezTo>
                    <a:pt x="86" y="29"/>
                    <a:pt x="86" y="29"/>
                    <a:pt x="87" y="29"/>
                  </a:cubicBezTo>
                  <a:cubicBezTo>
                    <a:pt x="87" y="28"/>
                    <a:pt x="87" y="28"/>
                    <a:pt x="87" y="28"/>
                  </a:cubicBezTo>
                  <a:cubicBezTo>
                    <a:pt x="87" y="28"/>
                    <a:pt x="87" y="28"/>
                    <a:pt x="87" y="28"/>
                  </a:cubicBezTo>
                  <a:close/>
                  <a:moveTo>
                    <a:pt x="55" y="29"/>
                  </a:moveTo>
                  <a:cubicBezTo>
                    <a:pt x="55" y="28"/>
                    <a:pt x="55" y="29"/>
                    <a:pt x="55" y="29"/>
                  </a:cubicBezTo>
                  <a:cubicBezTo>
                    <a:pt x="55" y="30"/>
                    <a:pt x="56" y="34"/>
                    <a:pt x="55" y="35"/>
                  </a:cubicBezTo>
                  <a:cubicBezTo>
                    <a:pt x="55" y="35"/>
                    <a:pt x="55" y="35"/>
                    <a:pt x="55" y="35"/>
                  </a:cubicBezTo>
                  <a:cubicBezTo>
                    <a:pt x="55" y="35"/>
                    <a:pt x="55" y="36"/>
                    <a:pt x="55" y="36"/>
                  </a:cubicBezTo>
                  <a:cubicBezTo>
                    <a:pt x="55" y="36"/>
                    <a:pt x="55" y="36"/>
                    <a:pt x="55" y="36"/>
                  </a:cubicBezTo>
                  <a:cubicBezTo>
                    <a:pt x="55" y="37"/>
                    <a:pt x="55" y="37"/>
                    <a:pt x="55" y="37"/>
                  </a:cubicBezTo>
                  <a:cubicBezTo>
                    <a:pt x="55" y="38"/>
                    <a:pt x="55" y="38"/>
                    <a:pt x="55" y="38"/>
                  </a:cubicBezTo>
                  <a:cubicBezTo>
                    <a:pt x="55" y="38"/>
                    <a:pt x="53" y="42"/>
                    <a:pt x="52" y="43"/>
                  </a:cubicBezTo>
                  <a:cubicBezTo>
                    <a:pt x="52" y="43"/>
                    <a:pt x="52" y="44"/>
                    <a:pt x="51" y="44"/>
                  </a:cubicBezTo>
                  <a:cubicBezTo>
                    <a:pt x="51" y="44"/>
                    <a:pt x="51" y="45"/>
                    <a:pt x="51" y="46"/>
                  </a:cubicBezTo>
                  <a:cubicBezTo>
                    <a:pt x="50" y="46"/>
                    <a:pt x="50" y="47"/>
                    <a:pt x="50" y="47"/>
                  </a:cubicBezTo>
                  <a:cubicBezTo>
                    <a:pt x="50" y="47"/>
                    <a:pt x="50" y="47"/>
                    <a:pt x="50" y="47"/>
                  </a:cubicBezTo>
                  <a:cubicBezTo>
                    <a:pt x="50" y="47"/>
                    <a:pt x="50" y="47"/>
                    <a:pt x="50" y="48"/>
                  </a:cubicBezTo>
                  <a:cubicBezTo>
                    <a:pt x="50" y="48"/>
                    <a:pt x="50" y="48"/>
                    <a:pt x="50" y="48"/>
                  </a:cubicBezTo>
                  <a:cubicBezTo>
                    <a:pt x="50" y="48"/>
                    <a:pt x="50" y="48"/>
                    <a:pt x="50" y="48"/>
                  </a:cubicBezTo>
                  <a:cubicBezTo>
                    <a:pt x="50" y="48"/>
                    <a:pt x="49" y="48"/>
                    <a:pt x="49" y="49"/>
                  </a:cubicBezTo>
                  <a:cubicBezTo>
                    <a:pt x="49" y="49"/>
                    <a:pt x="49" y="49"/>
                    <a:pt x="49" y="49"/>
                  </a:cubicBezTo>
                  <a:cubicBezTo>
                    <a:pt x="49" y="50"/>
                    <a:pt x="48" y="52"/>
                    <a:pt x="48" y="52"/>
                  </a:cubicBezTo>
                  <a:cubicBezTo>
                    <a:pt x="48" y="52"/>
                    <a:pt x="48" y="53"/>
                    <a:pt x="48" y="53"/>
                  </a:cubicBezTo>
                  <a:cubicBezTo>
                    <a:pt x="48" y="53"/>
                    <a:pt x="47" y="54"/>
                    <a:pt x="47" y="54"/>
                  </a:cubicBezTo>
                  <a:cubicBezTo>
                    <a:pt x="47" y="54"/>
                    <a:pt x="47" y="55"/>
                    <a:pt x="47" y="55"/>
                  </a:cubicBezTo>
                  <a:cubicBezTo>
                    <a:pt x="47" y="56"/>
                    <a:pt x="46" y="57"/>
                    <a:pt x="46" y="59"/>
                  </a:cubicBezTo>
                  <a:cubicBezTo>
                    <a:pt x="44" y="61"/>
                    <a:pt x="44" y="62"/>
                    <a:pt x="43" y="63"/>
                  </a:cubicBezTo>
                  <a:cubicBezTo>
                    <a:pt x="43" y="64"/>
                    <a:pt x="43" y="64"/>
                    <a:pt x="43" y="65"/>
                  </a:cubicBezTo>
                  <a:cubicBezTo>
                    <a:pt x="42" y="66"/>
                    <a:pt x="41" y="68"/>
                    <a:pt x="41" y="68"/>
                  </a:cubicBezTo>
                  <a:cubicBezTo>
                    <a:pt x="41" y="68"/>
                    <a:pt x="40" y="69"/>
                    <a:pt x="40" y="69"/>
                  </a:cubicBezTo>
                  <a:cubicBezTo>
                    <a:pt x="40" y="69"/>
                    <a:pt x="40" y="69"/>
                    <a:pt x="40" y="70"/>
                  </a:cubicBezTo>
                  <a:cubicBezTo>
                    <a:pt x="39" y="73"/>
                    <a:pt x="38" y="75"/>
                    <a:pt x="36" y="78"/>
                  </a:cubicBezTo>
                  <a:cubicBezTo>
                    <a:pt x="36" y="78"/>
                    <a:pt x="35" y="78"/>
                    <a:pt x="35" y="78"/>
                  </a:cubicBezTo>
                  <a:cubicBezTo>
                    <a:pt x="35" y="78"/>
                    <a:pt x="36" y="78"/>
                    <a:pt x="36" y="78"/>
                  </a:cubicBezTo>
                  <a:cubicBezTo>
                    <a:pt x="36" y="77"/>
                    <a:pt x="36" y="77"/>
                    <a:pt x="36" y="77"/>
                  </a:cubicBezTo>
                  <a:cubicBezTo>
                    <a:pt x="36" y="77"/>
                    <a:pt x="36" y="77"/>
                    <a:pt x="36" y="77"/>
                  </a:cubicBezTo>
                  <a:cubicBezTo>
                    <a:pt x="36" y="77"/>
                    <a:pt x="35" y="78"/>
                    <a:pt x="35" y="79"/>
                  </a:cubicBezTo>
                  <a:cubicBezTo>
                    <a:pt x="35" y="79"/>
                    <a:pt x="35" y="79"/>
                    <a:pt x="35" y="79"/>
                  </a:cubicBezTo>
                  <a:cubicBezTo>
                    <a:pt x="34" y="80"/>
                    <a:pt x="34" y="80"/>
                    <a:pt x="34" y="79"/>
                  </a:cubicBezTo>
                  <a:cubicBezTo>
                    <a:pt x="34" y="79"/>
                    <a:pt x="34" y="79"/>
                    <a:pt x="33" y="78"/>
                  </a:cubicBezTo>
                  <a:cubicBezTo>
                    <a:pt x="32" y="77"/>
                    <a:pt x="30" y="76"/>
                    <a:pt x="30" y="75"/>
                  </a:cubicBezTo>
                  <a:cubicBezTo>
                    <a:pt x="29" y="74"/>
                    <a:pt x="29" y="74"/>
                    <a:pt x="29" y="74"/>
                  </a:cubicBezTo>
                  <a:cubicBezTo>
                    <a:pt x="29" y="74"/>
                    <a:pt x="29" y="74"/>
                    <a:pt x="30" y="73"/>
                  </a:cubicBezTo>
                  <a:cubicBezTo>
                    <a:pt x="30" y="73"/>
                    <a:pt x="31" y="73"/>
                    <a:pt x="31" y="73"/>
                  </a:cubicBezTo>
                  <a:cubicBezTo>
                    <a:pt x="31" y="73"/>
                    <a:pt x="31" y="72"/>
                    <a:pt x="30" y="72"/>
                  </a:cubicBezTo>
                  <a:cubicBezTo>
                    <a:pt x="30" y="72"/>
                    <a:pt x="30" y="71"/>
                    <a:pt x="30" y="71"/>
                  </a:cubicBezTo>
                  <a:cubicBezTo>
                    <a:pt x="30" y="71"/>
                    <a:pt x="30" y="71"/>
                    <a:pt x="30" y="7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9" y="71"/>
                    <a:pt x="29" y="71"/>
                    <a:pt x="29" y="72"/>
                  </a:cubicBezTo>
                  <a:cubicBezTo>
                    <a:pt x="30" y="72"/>
                    <a:pt x="29" y="73"/>
                    <a:pt x="29" y="73"/>
                  </a:cubicBezTo>
                  <a:cubicBezTo>
                    <a:pt x="28" y="73"/>
                    <a:pt x="28" y="72"/>
                    <a:pt x="28" y="70"/>
                  </a:cubicBezTo>
                  <a:cubicBezTo>
                    <a:pt x="27" y="69"/>
                    <a:pt x="27" y="69"/>
                    <a:pt x="27" y="67"/>
                  </a:cubicBezTo>
                  <a:cubicBezTo>
                    <a:pt x="27" y="66"/>
                    <a:pt x="27" y="65"/>
                    <a:pt x="28" y="65"/>
                  </a:cubicBezTo>
                  <a:cubicBezTo>
                    <a:pt x="28" y="65"/>
                    <a:pt x="28" y="64"/>
                    <a:pt x="28" y="64"/>
                  </a:cubicBezTo>
                  <a:cubicBezTo>
                    <a:pt x="28" y="64"/>
                    <a:pt x="28" y="63"/>
                    <a:pt x="29" y="64"/>
                  </a:cubicBezTo>
                  <a:cubicBezTo>
                    <a:pt x="29" y="64"/>
                    <a:pt x="29" y="64"/>
                    <a:pt x="29" y="64"/>
                  </a:cubicBezTo>
                  <a:cubicBezTo>
                    <a:pt x="29" y="64"/>
                    <a:pt x="29" y="64"/>
                    <a:pt x="29" y="64"/>
                  </a:cubicBezTo>
                  <a:cubicBezTo>
                    <a:pt x="29" y="65"/>
                    <a:pt x="29" y="65"/>
                    <a:pt x="29" y="66"/>
                  </a:cubicBezTo>
                  <a:cubicBezTo>
                    <a:pt x="29" y="66"/>
                    <a:pt x="29" y="66"/>
                    <a:pt x="29" y="66"/>
                  </a:cubicBezTo>
                  <a:cubicBezTo>
                    <a:pt x="29" y="66"/>
                    <a:pt x="29" y="66"/>
                    <a:pt x="29" y="66"/>
                  </a:cubicBezTo>
                  <a:cubicBezTo>
                    <a:pt x="29" y="66"/>
                    <a:pt x="30" y="65"/>
                    <a:pt x="30" y="65"/>
                  </a:cubicBezTo>
                  <a:cubicBezTo>
                    <a:pt x="30" y="65"/>
                    <a:pt x="30" y="64"/>
                    <a:pt x="30" y="64"/>
                  </a:cubicBezTo>
                  <a:cubicBezTo>
                    <a:pt x="31" y="64"/>
                    <a:pt x="31" y="64"/>
                    <a:pt x="31" y="64"/>
                  </a:cubicBezTo>
                  <a:cubicBezTo>
                    <a:pt x="31" y="65"/>
                    <a:pt x="32" y="65"/>
                    <a:pt x="32" y="65"/>
                  </a:cubicBezTo>
                  <a:cubicBezTo>
                    <a:pt x="32" y="65"/>
                    <a:pt x="33" y="65"/>
                    <a:pt x="34" y="66"/>
                  </a:cubicBezTo>
                  <a:cubicBezTo>
                    <a:pt x="35" y="67"/>
                    <a:pt x="36" y="67"/>
                    <a:pt x="36" y="67"/>
                  </a:cubicBezTo>
                  <a:cubicBezTo>
                    <a:pt x="37" y="67"/>
                    <a:pt x="38" y="67"/>
                    <a:pt x="38" y="66"/>
                  </a:cubicBezTo>
                  <a:cubicBezTo>
                    <a:pt x="38" y="65"/>
                    <a:pt x="38" y="64"/>
                    <a:pt x="39" y="64"/>
                  </a:cubicBezTo>
                  <a:cubicBezTo>
                    <a:pt x="39" y="64"/>
                    <a:pt x="39" y="63"/>
                    <a:pt x="39" y="63"/>
                  </a:cubicBezTo>
                  <a:cubicBezTo>
                    <a:pt x="39" y="63"/>
                    <a:pt x="39" y="63"/>
                    <a:pt x="39" y="63"/>
                  </a:cubicBezTo>
                  <a:cubicBezTo>
                    <a:pt x="39" y="62"/>
                    <a:pt x="39" y="62"/>
                    <a:pt x="39" y="62"/>
                  </a:cubicBezTo>
                  <a:cubicBezTo>
                    <a:pt x="39" y="62"/>
                    <a:pt x="40" y="62"/>
                    <a:pt x="40" y="61"/>
                  </a:cubicBezTo>
                  <a:cubicBezTo>
                    <a:pt x="40" y="61"/>
                    <a:pt x="40" y="61"/>
                    <a:pt x="40" y="60"/>
                  </a:cubicBezTo>
                  <a:cubicBezTo>
                    <a:pt x="40" y="60"/>
                    <a:pt x="41" y="60"/>
                    <a:pt x="41" y="60"/>
                  </a:cubicBezTo>
                  <a:cubicBezTo>
                    <a:pt x="41" y="59"/>
                    <a:pt x="41" y="59"/>
                    <a:pt x="41" y="59"/>
                  </a:cubicBezTo>
                  <a:cubicBezTo>
                    <a:pt x="41" y="58"/>
                    <a:pt x="42" y="58"/>
                    <a:pt x="42" y="58"/>
                  </a:cubicBezTo>
                  <a:cubicBezTo>
                    <a:pt x="42" y="58"/>
                    <a:pt x="42" y="58"/>
                    <a:pt x="41" y="57"/>
                  </a:cubicBezTo>
                  <a:cubicBezTo>
                    <a:pt x="41" y="57"/>
                    <a:pt x="41" y="57"/>
                    <a:pt x="41" y="57"/>
                  </a:cubicBezTo>
                  <a:cubicBezTo>
                    <a:pt x="41" y="57"/>
                    <a:pt x="41" y="57"/>
                    <a:pt x="40" y="57"/>
                  </a:cubicBezTo>
                  <a:cubicBezTo>
                    <a:pt x="40" y="56"/>
                    <a:pt x="40" y="56"/>
                    <a:pt x="40" y="56"/>
                  </a:cubicBezTo>
                  <a:cubicBezTo>
                    <a:pt x="40" y="56"/>
                    <a:pt x="39" y="56"/>
                    <a:pt x="39" y="56"/>
                  </a:cubicBezTo>
                  <a:cubicBezTo>
                    <a:pt x="39" y="56"/>
                    <a:pt x="38" y="55"/>
                    <a:pt x="38" y="55"/>
                  </a:cubicBezTo>
                  <a:cubicBezTo>
                    <a:pt x="38" y="55"/>
                    <a:pt x="38" y="55"/>
                    <a:pt x="38" y="55"/>
                  </a:cubicBezTo>
                  <a:cubicBezTo>
                    <a:pt x="38" y="55"/>
                    <a:pt x="38" y="55"/>
                    <a:pt x="37" y="55"/>
                  </a:cubicBezTo>
                  <a:cubicBezTo>
                    <a:pt x="37" y="55"/>
                    <a:pt x="36" y="54"/>
                    <a:pt x="36" y="54"/>
                  </a:cubicBezTo>
                  <a:cubicBezTo>
                    <a:pt x="35" y="54"/>
                    <a:pt x="35" y="53"/>
                    <a:pt x="34" y="53"/>
                  </a:cubicBezTo>
                  <a:cubicBezTo>
                    <a:pt x="34" y="53"/>
                    <a:pt x="34" y="53"/>
                    <a:pt x="34" y="52"/>
                  </a:cubicBezTo>
                  <a:cubicBezTo>
                    <a:pt x="34" y="52"/>
                    <a:pt x="34" y="52"/>
                    <a:pt x="35" y="51"/>
                  </a:cubicBezTo>
                  <a:cubicBezTo>
                    <a:pt x="36" y="50"/>
                    <a:pt x="36" y="50"/>
                    <a:pt x="36" y="50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8" y="51"/>
                    <a:pt x="38" y="51"/>
                  </a:cubicBezTo>
                  <a:cubicBezTo>
                    <a:pt x="38" y="51"/>
                    <a:pt x="38" y="52"/>
                    <a:pt x="39" y="52"/>
                  </a:cubicBezTo>
                  <a:cubicBezTo>
                    <a:pt x="40" y="53"/>
                    <a:pt x="42" y="54"/>
                    <a:pt x="42" y="54"/>
                  </a:cubicBezTo>
                  <a:cubicBezTo>
                    <a:pt x="43" y="54"/>
                    <a:pt x="43" y="53"/>
                    <a:pt x="43" y="52"/>
                  </a:cubicBezTo>
                  <a:cubicBezTo>
                    <a:pt x="44" y="52"/>
                    <a:pt x="44" y="51"/>
                    <a:pt x="44" y="51"/>
                  </a:cubicBezTo>
                  <a:cubicBezTo>
                    <a:pt x="44" y="51"/>
                    <a:pt x="44" y="50"/>
                    <a:pt x="44" y="50"/>
                  </a:cubicBezTo>
                  <a:cubicBezTo>
                    <a:pt x="45" y="49"/>
                    <a:pt x="45" y="48"/>
                    <a:pt x="46" y="47"/>
                  </a:cubicBezTo>
                  <a:cubicBezTo>
                    <a:pt x="46" y="46"/>
                    <a:pt x="46" y="46"/>
                    <a:pt x="46" y="46"/>
                  </a:cubicBezTo>
                  <a:cubicBezTo>
                    <a:pt x="46" y="46"/>
                    <a:pt x="46" y="46"/>
                    <a:pt x="46" y="45"/>
                  </a:cubicBezTo>
                  <a:cubicBezTo>
                    <a:pt x="46" y="45"/>
                    <a:pt x="47" y="44"/>
                    <a:pt x="47" y="44"/>
                  </a:cubicBezTo>
                  <a:cubicBezTo>
                    <a:pt x="47" y="44"/>
                    <a:pt x="47" y="43"/>
                    <a:pt x="47" y="43"/>
                  </a:cubicBezTo>
                  <a:cubicBezTo>
                    <a:pt x="47" y="43"/>
                    <a:pt x="47" y="43"/>
                    <a:pt x="47" y="42"/>
                  </a:cubicBezTo>
                  <a:cubicBezTo>
                    <a:pt x="47" y="42"/>
                    <a:pt x="47" y="42"/>
                    <a:pt x="46" y="42"/>
                  </a:cubicBezTo>
                  <a:cubicBezTo>
                    <a:pt x="46" y="42"/>
                    <a:pt x="46" y="42"/>
                    <a:pt x="46" y="42"/>
                  </a:cubicBezTo>
                  <a:cubicBezTo>
                    <a:pt x="46" y="41"/>
                    <a:pt x="46" y="41"/>
                    <a:pt x="46" y="41"/>
                  </a:cubicBezTo>
                  <a:cubicBezTo>
                    <a:pt x="45" y="41"/>
                    <a:pt x="44" y="41"/>
                    <a:pt x="44" y="40"/>
                  </a:cubicBezTo>
                  <a:cubicBezTo>
                    <a:pt x="44" y="40"/>
                    <a:pt x="44" y="40"/>
                    <a:pt x="44" y="40"/>
                  </a:cubicBezTo>
                  <a:cubicBezTo>
                    <a:pt x="45" y="40"/>
                    <a:pt x="45" y="40"/>
                    <a:pt x="45" y="39"/>
                  </a:cubicBezTo>
                  <a:cubicBezTo>
                    <a:pt x="45" y="39"/>
                    <a:pt x="45" y="39"/>
                    <a:pt x="44" y="39"/>
                  </a:cubicBezTo>
                  <a:cubicBezTo>
                    <a:pt x="44" y="39"/>
                    <a:pt x="44" y="40"/>
                    <a:pt x="44" y="40"/>
                  </a:cubicBezTo>
                  <a:cubicBezTo>
                    <a:pt x="44" y="41"/>
                    <a:pt x="44" y="41"/>
                    <a:pt x="43" y="41"/>
                  </a:cubicBezTo>
                  <a:cubicBezTo>
                    <a:pt x="43" y="41"/>
                    <a:pt x="43" y="40"/>
                    <a:pt x="43" y="40"/>
                  </a:cubicBezTo>
                  <a:cubicBezTo>
                    <a:pt x="43" y="40"/>
                    <a:pt x="43" y="40"/>
                    <a:pt x="43" y="40"/>
                  </a:cubicBezTo>
                  <a:cubicBezTo>
                    <a:pt x="42" y="40"/>
                    <a:pt x="42" y="40"/>
                    <a:pt x="42" y="40"/>
                  </a:cubicBezTo>
                  <a:cubicBezTo>
                    <a:pt x="42" y="40"/>
                    <a:pt x="42" y="39"/>
                    <a:pt x="42" y="39"/>
                  </a:cubicBezTo>
                  <a:cubicBezTo>
                    <a:pt x="43" y="38"/>
                    <a:pt x="44" y="36"/>
                    <a:pt x="45" y="36"/>
                  </a:cubicBezTo>
                  <a:cubicBezTo>
                    <a:pt x="47" y="35"/>
                    <a:pt x="47" y="35"/>
                    <a:pt x="49" y="35"/>
                  </a:cubicBezTo>
                  <a:cubicBezTo>
                    <a:pt x="50" y="35"/>
                    <a:pt x="51" y="35"/>
                    <a:pt x="52" y="34"/>
                  </a:cubicBezTo>
                  <a:cubicBezTo>
                    <a:pt x="52" y="34"/>
                    <a:pt x="52" y="34"/>
                    <a:pt x="52" y="35"/>
                  </a:cubicBezTo>
                  <a:cubicBezTo>
                    <a:pt x="52" y="36"/>
                    <a:pt x="52" y="37"/>
                    <a:pt x="52" y="37"/>
                  </a:cubicBezTo>
                  <a:cubicBezTo>
                    <a:pt x="53" y="38"/>
                    <a:pt x="53" y="38"/>
                    <a:pt x="53" y="37"/>
                  </a:cubicBezTo>
                  <a:cubicBezTo>
                    <a:pt x="53" y="37"/>
                    <a:pt x="53" y="35"/>
                    <a:pt x="53" y="34"/>
                  </a:cubicBezTo>
                  <a:cubicBezTo>
                    <a:pt x="53" y="34"/>
                    <a:pt x="53" y="34"/>
                    <a:pt x="54" y="33"/>
                  </a:cubicBezTo>
                  <a:cubicBezTo>
                    <a:pt x="54" y="32"/>
                    <a:pt x="54" y="31"/>
                    <a:pt x="54" y="31"/>
                  </a:cubicBezTo>
                  <a:cubicBezTo>
                    <a:pt x="55" y="30"/>
                    <a:pt x="55" y="29"/>
                    <a:pt x="55" y="29"/>
                  </a:cubicBezTo>
                  <a:close/>
                  <a:moveTo>
                    <a:pt x="60" y="29"/>
                  </a:moveTo>
                  <a:cubicBezTo>
                    <a:pt x="60" y="29"/>
                    <a:pt x="60" y="30"/>
                    <a:pt x="60" y="30"/>
                  </a:cubicBezTo>
                  <a:cubicBezTo>
                    <a:pt x="60" y="31"/>
                    <a:pt x="60" y="31"/>
                    <a:pt x="60" y="32"/>
                  </a:cubicBezTo>
                  <a:cubicBezTo>
                    <a:pt x="61" y="32"/>
                    <a:pt x="61" y="32"/>
                    <a:pt x="61" y="31"/>
                  </a:cubicBezTo>
                  <a:cubicBezTo>
                    <a:pt x="60" y="30"/>
                    <a:pt x="60" y="30"/>
                    <a:pt x="60" y="29"/>
                  </a:cubicBezTo>
                  <a:close/>
                  <a:moveTo>
                    <a:pt x="85" y="30"/>
                  </a:moveTo>
                  <a:cubicBezTo>
                    <a:pt x="85" y="30"/>
                    <a:pt x="84" y="30"/>
                    <a:pt x="84" y="31"/>
                  </a:cubicBezTo>
                  <a:cubicBezTo>
                    <a:pt x="84" y="31"/>
                    <a:pt x="85" y="31"/>
                    <a:pt x="85" y="31"/>
                  </a:cubicBezTo>
                  <a:cubicBezTo>
                    <a:pt x="85" y="31"/>
                    <a:pt x="85" y="30"/>
                    <a:pt x="85" y="30"/>
                  </a:cubicBezTo>
                  <a:cubicBezTo>
                    <a:pt x="86" y="30"/>
                    <a:pt x="86" y="30"/>
                    <a:pt x="85" y="30"/>
                  </a:cubicBezTo>
                  <a:cubicBezTo>
                    <a:pt x="85" y="30"/>
                    <a:pt x="85" y="30"/>
                    <a:pt x="85" y="30"/>
                  </a:cubicBezTo>
                  <a:close/>
                  <a:moveTo>
                    <a:pt x="61" y="30"/>
                  </a:moveTo>
                  <a:cubicBezTo>
                    <a:pt x="61" y="30"/>
                    <a:pt x="61" y="30"/>
                    <a:pt x="61" y="30"/>
                  </a:cubicBezTo>
                  <a:cubicBezTo>
                    <a:pt x="61" y="30"/>
                    <a:pt x="61" y="31"/>
                    <a:pt x="61" y="31"/>
                  </a:cubicBezTo>
                  <a:cubicBezTo>
                    <a:pt x="61" y="32"/>
                    <a:pt x="62" y="32"/>
                    <a:pt x="62" y="32"/>
                  </a:cubicBezTo>
                  <a:cubicBezTo>
                    <a:pt x="62" y="32"/>
                    <a:pt x="62" y="31"/>
                    <a:pt x="62" y="30"/>
                  </a:cubicBezTo>
                  <a:cubicBezTo>
                    <a:pt x="62" y="30"/>
                    <a:pt x="61" y="30"/>
                    <a:pt x="61" y="30"/>
                  </a:cubicBezTo>
                  <a:close/>
                  <a:moveTo>
                    <a:pt x="82" y="31"/>
                  </a:moveTo>
                  <a:cubicBezTo>
                    <a:pt x="82" y="31"/>
                    <a:pt x="82" y="31"/>
                    <a:pt x="82" y="31"/>
                  </a:cubicBezTo>
                  <a:cubicBezTo>
                    <a:pt x="81" y="31"/>
                    <a:pt x="81" y="31"/>
                    <a:pt x="81" y="31"/>
                  </a:cubicBezTo>
                  <a:cubicBezTo>
                    <a:pt x="80" y="31"/>
                    <a:pt x="80" y="32"/>
                    <a:pt x="80" y="32"/>
                  </a:cubicBezTo>
                  <a:cubicBezTo>
                    <a:pt x="80" y="32"/>
                    <a:pt x="81" y="32"/>
                    <a:pt x="81" y="32"/>
                  </a:cubicBezTo>
                  <a:cubicBezTo>
                    <a:pt x="81" y="32"/>
                    <a:pt x="82" y="32"/>
                    <a:pt x="82" y="31"/>
                  </a:cubicBezTo>
                  <a:cubicBezTo>
                    <a:pt x="82" y="31"/>
                    <a:pt x="82" y="31"/>
                    <a:pt x="82" y="31"/>
                  </a:cubicBezTo>
                  <a:cubicBezTo>
                    <a:pt x="82" y="31"/>
                    <a:pt x="82" y="31"/>
                    <a:pt x="82" y="31"/>
                  </a:cubicBezTo>
                  <a:close/>
                  <a:moveTo>
                    <a:pt x="87" y="31"/>
                  </a:moveTo>
                  <a:cubicBezTo>
                    <a:pt x="87" y="31"/>
                    <a:pt x="88" y="31"/>
                    <a:pt x="88" y="32"/>
                  </a:cubicBezTo>
                  <a:cubicBezTo>
                    <a:pt x="88" y="33"/>
                    <a:pt x="88" y="33"/>
                    <a:pt x="89" y="34"/>
                  </a:cubicBezTo>
                  <a:cubicBezTo>
                    <a:pt x="89" y="34"/>
                    <a:pt x="89" y="35"/>
                    <a:pt x="89" y="35"/>
                  </a:cubicBezTo>
                  <a:cubicBezTo>
                    <a:pt x="89" y="35"/>
                    <a:pt x="89" y="35"/>
                    <a:pt x="89" y="35"/>
                  </a:cubicBezTo>
                  <a:cubicBezTo>
                    <a:pt x="88" y="35"/>
                    <a:pt x="88" y="34"/>
                    <a:pt x="88" y="34"/>
                  </a:cubicBezTo>
                  <a:cubicBezTo>
                    <a:pt x="88" y="34"/>
                    <a:pt x="88" y="34"/>
                    <a:pt x="87" y="34"/>
                  </a:cubicBezTo>
                  <a:cubicBezTo>
                    <a:pt x="87" y="34"/>
                    <a:pt x="87" y="34"/>
                    <a:pt x="87" y="35"/>
                  </a:cubicBezTo>
                  <a:cubicBezTo>
                    <a:pt x="87" y="35"/>
                    <a:pt x="87" y="35"/>
                    <a:pt x="87" y="35"/>
                  </a:cubicBezTo>
                  <a:cubicBezTo>
                    <a:pt x="84" y="36"/>
                    <a:pt x="84" y="36"/>
                    <a:pt x="84" y="35"/>
                  </a:cubicBezTo>
                  <a:cubicBezTo>
                    <a:pt x="84" y="35"/>
                    <a:pt x="84" y="35"/>
                    <a:pt x="84" y="35"/>
                  </a:cubicBezTo>
                  <a:cubicBezTo>
                    <a:pt x="84" y="35"/>
                    <a:pt x="83" y="34"/>
                    <a:pt x="83" y="34"/>
                  </a:cubicBezTo>
                  <a:cubicBezTo>
                    <a:pt x="83" y="34"/>
                    <a:pt x="83" y="35"/>
                    <a:pt x="83" y="35"/>
                  </a:cubicBezTo>
                  <a:cubicBezTo>
                    <a:pt x="84" y="36"/>
                    <a:pt x="84" y="36"/>
                    <a:pt x="83" y="36"/>
                  </a:cubicBezTo>
                  <a:cubicBezTo>
                    <a:pt x="83" y="36"/>
                    <a:pt x="83" y="36"/>
                    <a:pt x="82" y="36"/>
                  </a:cubicBezTo>
                  <a:cubicBezTo>
                    <a:pt x="82" y="35"/>
                    <a:pt x="82" y="35"/>
                    <a:pt x="82" y="35"/>
                  </a:cubicBezTo>
                  <a:cubicBezTo>
                    <a:pt x="82" y="35"/>
                    <a:pt x="82" y="35"/>
                    <a:pt x="82" y="36"/>
                  </a:cubicBezTo>
                  <a:cubicBezTo>
                    <a:pt x="82" y="36"/>
                    <a:pt x="82" y="36"/>
                    <a:pt x="82" y="36"/>
                  </a:cubicBezTo>
                  <a:cubicBezTo>
                    <a:pt x="81" y="37"/>
                    <a:pt x="81" y="36"/>
                    <a:pt x="81" y="36"/>
                  </a:cubicBezTo>
                  <a:cubicBezTo>
                    <a:pt x="81" y="36"/>
                    <a:pt x="81" y="35"/>
                    <a:pt x="81" y="35"/>
                  </a:cubicBezTo>
                  <a:cubicBezTo>
                    <a:pt x="81" y="35"/>
                    <a:pt x="80" y="35"/>
                    <a:pt x="80" y="35"/>
                  </a:cubicBezTo>
                  <a:cubicBezTo>
                    <a:pt x="80" y="34"/>
                    <a:pt x="80" y="34"/>
                    <a:pt x="80" y="34"/>
                  </a:cubicBezTo>
                  <a:cubicBezTo>
                    <a:pt x="80" y="33"/>
                    <a:pt x="80" y="33"/>
                    <a:pt x="80" y="33"/>
                  </a:cubicBezTo>
                  <a:cubicBezTo>
                    <a:pt x="81" y="33"/>
                    <a:pt x="81" y="34"/>
                    <a:pt x="81" y="34"/>
                  </a:cubicBezTo>
                  <a:cubicBezTo>
                    <a:pt x="81" y="35"/>
                    <a:pt x="81" y="35"/>
                    <a:pt x="82" y="35"/>
                  </a:cubicBezTo>
                  <a:cubicBezTo>
                    <a:pt x="82" y="35"/>
                    <a:pt x="82" y="35"/>
                    <a:pt x="82" y="34"/>
                  </a:cubicBezTo>
                  <a:cubicBezTo>
                    <a:pt x="82" y="33"/>
                    <a:pt x="82" y="33"/>
                    <a:pt x="82" y="33"/>
                  </a:cubicBezTo>
                  <a:cubicBezTo>
                    <a:pt x="82" y="33"/>
                    <a:pt x="82" y="33"/>
                    <a:pt x="82" y="33"/>
                  </a:cubicBezTo>
                  <a:cubicBezTo>
                    <a:pt x="83" y="34"/>
                    <a:pt x="83" y="34"/>
                    <a:pt x="83" y="34"/>
                  </a:cubicBezTo>
                  <a:cubicBezTo>
                    <a:pt x="83" y="33"/>
                    <a:pt x="83" y="33"/>
                    <a:pt x="83" y="33"/>
                  </a:cubicBezTo>
                  <a:cubicBezTo>
                    <a:pt x="83" y="33"/>
                    <a:pt x="83" y="33"/>
                    <a:pt x="83" y="33"/>
                  </a:cubicBezTo>
                  <a:cubicBezTo>
                    <a:pt x="83" y="33"/>
                    <a:pt x="84" y="33"/>
                    <a:pt x="84" y="32"/>
                  </a:cubicBezTo>
                  <a:cubicBezTo>
                    <a:pt x="86" y="32"/>
                    <a:pt x="86" y="32"/>
                    <a:pt x="86" y="32"/>
                  </a:cubicBezTo>
                  <a:cubicBezTo>
                    <a:pt x="87" y="33"/>
                    <a:pt x="87" y="33"/>
                    <a:pt x="87" y="33"/>
                  </a:cubicBezTo>
                  <a:cubicBezTo>
                    <a:pt x="87" y="33"/>
                    <a:pt x="87" y="32"/>
                    <a:pt x="87" y="32"/>
                  </a:cubicBezTo>
                  <a:cubicBezTo>
                    <a:pt x="87" y="31"/>
                    <a:pt x="87" y="31"/>
                    <a:pt x="87" y="31"/>
                  </a:cubicBezTo>
                  <a:close/>
                  <a:moveTo>
                    <a:pt x="79" y="31"/>
                  </a:moveTo>
                  <a:cubicBezTo>
                    <a:pt x="78" y="32"/>
                    <a:pt x="78" y="32"/>
                    <a:pt x="79" y="32"/>
                  </a:cubicBezTo>
                  <a:cubicBezTo>
                    <a:pt x="79" y="32"/>
                    <a:pt x="79" y="32"/>
                    <a:pt x="78" y="32"/>
                  </a:cubicBezTo>
                  <a:cubicBezTo>
                    <a:pt x="78" y="32"/>
                    <a:pt x="77" y="32"/>
                    <a:pt x="77" y="32"/>
                  </a:cubicBezTo>
                  <a:cubicBezTo>
                    <a:pt x="77" y="32"/>
                    <a:pt x="77" y="32"/>
                    <a:pt x="79" y="32"/>
                  </a:cubicBezTo>
                  <a:cubicBezTo>
                    <a:pt x="79" y="32"/>
                    <a:pt x="79" y="32"/>
                    <a:pt x="79" y="32"/>
                  </a:cubicBezTo>
                  <a:cubicBezTo>
                    <a:pt x="79" y="32"/>
                    <a:pt x="79" y="31"/>
                    <a:pt x="79" y="31"/>
                  </a:cubicBezTo>
                  <a:close/>
                  <a:moveTo>
                    <a:pt x="22" y="32"/>
                  </a:moveTo>
                  <a:cubicBezTo>
                    <a:pt x="22" y="32"/>
                    <a:pt x="23" y="32"/>
                    <a:pt x="23" y="32"/>
                  </a:cubicBezTo>
                  <a:cubicBezTo>
                    <a:pt x="24" y="32"/>
                    <a:pt x="24" y="32"/>
                    <a:pt x="26" y="33"/>
                  </a:cubicBezTo>
                  <a:cubicBezTo>
                    <a:pt x="27" y="33"/>
                    <a:pt x="27" y="33"/>
                    <a:pt x="27" y="34"/>
                  </a:cubicBezTo>
                  <a:cubicBezTo>
                    <a:pt x="28" y="34"/>
                    <a:pt x="28" y="34"/>
                    <a:pt x="29" y="35"/>
                  </a:cubicBezTo>
                  <a:cubicBezTo>
                    <a:pt x="30" y="35"/>
                    <a:pt x="30" y="35"/>
                    <a:pt x="31" y="35"/>
                  </a:cubicBezTo>
                  <a:cubicBezTo>
                    <a:pt x="31" y="35"/>
                    <a:pt x="31" y="35"/>
                    <a:pt x="32" y="35"/>
                  </a:cubicBezTo>
                  <a:cubicBezTo>
                    <a:pt x="32" y="35"/>
                    <a:pt x="35" y="37"/>
                    <a:pt x="36" y="38"/>
                  </a:cubicBezTo>
                  <a:cubicBezTo>
                    <a:pt x="36" y="38"/>
                    <a:pt x="36" y="38"/>
                    <a:pt x="36" y="38"/>
                  </a:cubicBezTo>
                  <a:cubicBezTo>
                    <a:pt x="36" y="38"/>
                    <a:pt x="37" y="38"/>
                    <a:pt x="37" y="38"/>
                  </a:cubicBezTo>
                  <a:cubicBezTo>
                    <a:pt x="38" y="39"/>
                    <a:pt x="38" y="39"/>
                    <a:pt x="38" y="39"/>
                  </a:cubicBezTo>
                  <a:cubicBezTo>
                    <a:pt x="38" y="39"/>
                    <a:pt x="38" y="39"/>
                    <a:pt x="38" y="39"/>
                  </a:cubicBezTo>
                  <a:cubicBezTo>
                    <a:pt x="39" y="39"/>
                    <a:pt x="40" y="40"/>
                    <a:pt x="40" y="40"/>
                  </a:cubicBezTo>
                  <a:cubicBezTo>
                    <a:pt x="41" y="40"/>
                    <a:pt x="41" y="40"/>
                    <a:pt x="41" y="40"/>
                  </a:cubicBezTo>
                  <a:cubicBezTo>
                    <a:pt x="41" y="40"/>
                    <a:pt x="42" y="40"/>
                    <a:pt x="42" y="40"/>
                  </a:cubicBezTo>
                  <a:cubicBezTo>
                    <a:pt x="42" y="40"/>
                    <a:pt x="42" y="41"/>
                    <a:pt x="42" y="41"/>
                  </a:cubicBezTo>
                  <a:cubicBezTo>
                    <a:pt x="42" y="41"/>
                    <a:pt x="42" y="41"/>
                    <a:pt x="42" y="41"/>
                  </a:cubicBezTo>
                  <a:cubicBezTo>
                    <a:pt x="42" y="41"/>
                    <a:pt x="43" y="41"/>
                    <a:pt x="43" y="41"/>
                  </a:cubicBezTo>
                  <a:cubicBezTo>
                    <a:pt x="44" y="42"/>
                    <a:pt x="44" y="42"/>
                    <a:pt x="44" y="42"/>
                  </a:cubicBezTo>
                  <a:cubicBezTo>
                    <a:pt x="44" y="42"/>
                    <a:pt x="44" y="42"/>
                    <a:pt x="44" y="42"/>
                  </a:cubicBezTo>
                  <a:cubicBezTo>
                    <a:pt x="44" y="42"/>
                    <a:pt x="44" y="42"/>
                    <a:pt x="45" y="42"/>
                  </a:cubicBezTo>
                  <a:cubicBezTo>
                    <a:pt x="45" y="42"/>
                    <a:pt x="45" y="42"/>
                    <a:pt x="45" y="42"/>
                  </a:cubicBezTo>
                  <a:cubicBezTo>
                    <a:pt x="45" y="43"/>
                    <a:pt x="45" y="43"/>
                    <a:pt x="44" y="43"/>
                  </a:cubicBezTo>
                  <a:cubicBezTo>
                    <a:pt x="44" y="43"/>
                    <a:pt x="44" y="43"/>
                    <a:pt x="44" y="43"/>
                  </a:cubicBezTo>
                  <a:cubicBezTo>
                    <a:pt x="44" y="43"/>
                    <a:pt x="44" y="43"/>
                    <a:pt x="44" y="43"/>
                  </a:cubicBezTo>
                  <a:cubicBezTo>
                    <a:pt x="45" y="44"/>
                    <a:pt x="45" y="44"/>
                    <a:pt x="44" y="44"/>
                  </a:cubicBezTo>
                  <a:cubicBezTo>
                    <a:pt x="44" y="44"/>
                    <a:pt x="44" y="44"/>
                    <a:pt x="44" y="44"/>
                  </a:cubicBezTo>
                  <a:cubicBezTo>
                    <a:pt x="44" y="44"/>
                    <a:pt x="44" y="44"/>
                    <a:pt x="44" y="43"/>
                  </a:cubicBezTo>
                  <a:cubicBezTo>
                    <a:pt x="44" y="43"/>
                    <a:pt x="44" y="43"/>
                    <a:pt x="44" y="44"/>
                  </a:cubicBezTo>
                  <a:cubicBezTo>
                    <a:pt x="44" y="44"/>
                    <a:pt x="43" y="44"/>
                    <a:pt x="43" y="43"/>
                  </a:cubicBezTo>
                  <a:cubicBezTo>
                    <a:pt x="43" y="43"/>
                    <a:pt x="43" y="43"/>
                    <a:pt x="43" y="43"/>
                  </a:cubicBezTo>
                  <a:cubicBezTo>
                    <a:pt x="42" y="43"/>
                    <a:pt x="42" y="43"/>
                    <a:pt x="41" y="43"/>
                  </a:cubicBezTo>
                  <a:cubicBezTo>
                    <a:pt x="41" y="42"/>
                    <a:pt x="40" y="42"/>
                    <a:pt x="40" y="42"/>
                  </a:cubicBezTo>
                  <a:cubicBezTo>
                    <a:pt x="39" y="41"/>
                    <a:pt x="37" y="41"/>
                    <a:pt x="35" y="40"/>
                  </a:cubicBezTo>
                  <a:cubicBezTo>
                    <a:pt x="35" y="40"/>
                    <a:pt x="34" y="39"/>
                    <a:pt x="34" y="39"/>
                  </a:cubicBezTo>
                  <a:cubicBezTo>
                    <a:pt x="33" y="39"/>
                    <a:pt x="32" y="38"/>
                    <a:pt x="32" y="38"/>
                  </a:cubicBezTo>
                  <a:cubicBezTo>
                    <a:pt x="32" y="38"/>
                    <a:pt x="31" y="38"/>
                    <a:pt x="31" y="37"/>
                  </a:cubicBezTo>
                  <a:cubicBezTo>
                    <a:pt x="31" y="37"/>
                    <a:pt x="30" y="37"/>
                    <a:pt x="30" y="37"/>
                  </a:cubicBezTo>
                  <a:cubicBezTo>
                    <a:pt x="30" y="37"/>
                    <a:pt x="29" y="36"/>
                    <a:pt x="28" y="36"/>
                  </a:cubicBezTo>
                  <a:cubicBezTo>
                    <a:pt x="28" y="36"/>
                    <a:pt x="28" y="36"/>
                    <a:pt x="28" y="36"/>
                  </a:cubicBezTo>
                  <a:cubicBezTo>
                    <a:pt x="28" y="36"/>
                    <a:pt x="28" y="36"/>
                    <a:pt x="28" y="36"/>
                  </a:cubicBezTo>
                  <a:cubicBezTo>
                    <a:pt x="28" y="36"/>
                    <a:pt x="28" y="36"/>
                    <a:pt x="28" y="36"/>
                  </a:cubicBezTo>
                  <a:cubicBezTo>
                    <a:pt x="27" y="36"/>
                    <a:pt x="27" y="36"/>
                    <a:pt x="27" y="36"/>
                  </a:cubicBezTo>
                  <a:cubicBezTo>
                    <a:pt x="27" y="36"/>
                    <a:pt x="25" y="35"/>
                    <a:pt x="25" y="35"/>
                  </a:cubicBezTo>
                  <a:cubicBezTo>
                    <a:pt x="25" y="35"/>
                    <a:pt x="24" y="35"/>
                    <a:pt x="24" y="35"/>
                  </a:cubicBezTo>
                  <a:cubicBezTo>
                    <a:pt x="24" y="35"/>
                    <a:pt x="24" y="35"/>
                    <a:pt x="24" y="35"/>
                  </a:cubicBezTo>
                  <a:cubicBezTo>
                    <a:pt x="24" y="35"/>
                    <a:pt x="24" y="35"/>
                    <a:pt x="24" y="35"/>
                  </a:cubicBezTo>
                  <a:cubicBezTo>
                    <a:pt x="23" y="34"/>
                    <a:pt x="21" y="34"/>
                    <a:pt x="20" y="34"/>
                  </a:cubicBezTo>
                  <a:cubicBezTo>
                    <a:pt x="19" y="35"/>
                    <a:pt x="19" y="35"/>
                    <a:pt x="19" y="36"/>
                  </a:cubicBezTo>
                  <a:cubicBezTo>
                    <a:pt x="19" y="36"/>
                    <a:pt x="19" y="36"/>
                    <a:pt x="19" y="36"/>
                  </a:cubicBezTo>
                  <a:cubicBezTo>
                    <a:pt x="19" y="36"/>
                    <a:pt x="19" y="36"/>
                    <a:pt x="19" y="36"/>
                  </a:cubicBezTo>
                  <a:cubicBezTo>
                    <a:pt x="19" y="36"/>
                    <a:pt x="20" y="37"/>
                    <a:pt x="20" y="37"/>
                  </a:cubicBezTo>
                  <a:cubicBezTo>
                    <a:pt x="21" y="38"/>
                    <a:pt x="21" y="38"/>
                    <a:pt x="22" y="39"/>
                  </a:cubicBezTo>
                  <a:cubicBezTo>
                    <a:pt x="23" y="39"/>
                    <a:pt x="23" y="40"/>
                    <a:pt x="23" y="40"/>
                  </a:cubicBezTo>
                  <a:cubicBezTo>
                    <a:pt x="23" y="40"/>
                    <a:pt x="24" y="40"/>
                    <a:pt x="24" y="40"/>
                  </a:cubicBezTo>
                  <a:cubicBezTo>
                    <a:pt x="25" y="41"/>
                    <a:pt x="26" y="41"/>
                    <a:pt x="26" y="41"/>
                  </a:cubicBezTo>
                  <a:cubicBezTo>
                    <a:pt x="26" y="41"/>
                    <a:pt x="28" y="42"/>
                    <a:pt x="28" y="42"/>
                  </a:cubicBezTo>
                  <a:cubicBezTo>
                    <a:pt x="28" y="42"/>
                    <a:pt x="28" y="42"/>
                    <a:pt x="28" y="42"/>
                  </a:cubicBezTo>
                  <a:cubicBezTo>
                    <a:pt x="28" y="42"/>
                    <a:pt x="28" y="42"/>
                    <a:pt x="28" y="42"/>
                  </a:cubicBezTo>
                  <a:cubicBezTo>
                    <a:pt x="28" y="42"/>
                    <a:pt x="29" y="42"/>
                    <a:pt x="29" y="43"/>
                  </a:cubicBezTo>
                  <a:cubicBezTo>
                    <a:pt x="29" y="43"/>
                    <a:pt x="30" y="43"/>
                    <a:pt x="30" y="43"/>
                  </a:cubicBezTo>
                  <a:cubicBezTo>
                    <a:pt x="30" y="43"/>
                    <a:pt x="30" y="43"/>
                    <a:pt x="30" y="43"/>
                  </a:cubicBezTo>
                  <a:cubicBezTo>
                    <a:pt x="30" y="43"/>
                    <a:pt x="31" y="43"/>
                    <a:pt x="31" y="43"/>
                  </a:cubicBezTo>
                  <a:cubicBezTo>
                    <a:pt x="31" y="43"/>
                    <a:pt x="32" y="43"/>
                    <a:pt x="32" y="43"/>
                  </a:cubicBezTo>
                  <a:cubicBezTo>
                    <a:pt x="32" y="43"/>
                    <a:pt x="32" y="44"/>
                    <a:pt x="32" y="44"/>
                  </a:cubicBezTo>
                  <a:cubicBezTo>
                    <a:pt x="32" y="44"/>
                    <a:pt x="32" y="44"/>
                    <a:pt x="32" y="44"/>
                  </a:cubicBezTo>
                  <a:cubicBezTo>
                    <a:pt x="32" y="44"/>
                    <a:pt x="32" y="44"/>
                    <a:pt x="33" y="44"/>
                  </a:cubicBezTo>
                  <a:cubicBezTo>
                    <a:pt x="33" y="44"/>
                    <a:pt x="34" y="45"/>
                    <a:pt x="34" y="45"/>
                  </a:cubicBezTo>
                  <a:cubicBezTo>
                    <a:pt x="34" y="45"/>
                    <a:pt x="36" y="45"/>
                    <a:pt x="38" y="47"/>
                  </a:cubicBezTo>
                  <a:cubicBezTo>
                    <a:pt x="39" y="47"/>
                    <a:pt x="40" y="47"/>
                    <a:pt x="40" y="47"/>
                  </a:cubicBezTo>
                  <a:cubicBezTo>
                    <a:pt x="40" y="48"/>
                    <a:pt x="40" y="48"/>
                    <a:pt x="41" y="48"/>
                  </a:cubicBezTo>
                  <a:cubicBezTo>
                    <a:pt x="41" y="48"/>
                    <a:pt x="42" y="48"/>
                    <a:pt x="42" y="49"/>
                  </a:cubicBezTo>
                  <a:cubicBezTo>
                    <a:pt x="42" y="49"/>
                    <a:pt x="42" y="49"/>
                    <a:pt x="42" y="49"/>
                  </a:cubicBezTo>
                  <a:cubicBezTo>
                    <a:pt x="42" y="49"/>
                    <a:pt x="43" y="49"/>
                    <a:pt x="43" y="49"/>
                  </a:cubicBezTo>
                  <a:cubicBezTo>
                    <a:pt x="43" y="50"/>
                    <a:pt x="43" y="50"/>
                    <a:pt x="42" y="50"/>
                  </a:cubicBezTo>
                  <a:cubicBezTo>
                    <a:pt x="42" y="49"/>
                    <a:pt x="41" y="50"/>
                    <a:pt x="42" y="50"/>
                  </a:cubicBezTo>
                  <a:cubicBezTo>
                    <a:pt x="42" y="50"/>
                    <a:pt x="42" y="50"/>
                    <a:pt x="42" y="50"/>
                  </a:cubicBezTo>
                  <a:cubicBezTo>
                    <a:pt x="42" y="51"/>
                    <a:pt x="42" y="51"/>
                    <a:pt x="42" y="51"/>
                  </a:cubicBezTo>
                  <a:cubicBezTo>
                    <a:pt x="42" y="51"/>
                    <a:pt x="41" y="52"/>
                    <a:pt x="41" y="52"/>
                  </a:cubicBezTo>
                  <a:cubicBezTo>
                    <a:pt x="41" y="52"/>
                    <a:pt x="41" y="52"/>
                    <a:pt x="40" y="51"/>
                  </a:cubicBezTo>
                  <a:cubicBezTo>
                    <a:pt x="39" y="51"/>
                    <a:pt x="39" y="50"/>
                    <a:pt x="38" y="50"/>
                  </a:cubicBezTo>
                  <a:cubicBezTo>
                    <a:pt x="38" y="50"/>
                    <a:pt x="38" y="50"/>
                    <a:pt x="38" y="49"/>
                  </a:cubicBezTo>
                  <a:cubicBezTo>
                    <a:pt x="38" y="49"/>
                    <a:pt x="36" y="49"/>
                    <a:pt x="36" y="49"/>
                  </a:cubicBezTo>
                  <a:cubicBezTo>
                    <a:pt x="36" y="49"/>
                    <a:pt x="36" y="48"/>
                    <a:pt x="36" y="48"/>
                  </a:cubicBezTo>
                  <a:cubicBezTo>
                    <a:pt x="36" y="48"/>
                    <a:pt x="34" y="47"/>
                    <a:pt x="34" y="47"/>
                  </a:cubicBezTo>
                  <a:cubicBezTo>
                    <a:pt x="34" y="47"/>
                    <a:pt x="34" y="47"/>
                    <a:pt x="34" y="47"/>
                  </a:cubicBezTo>
                  <a:cubicBezTo>
                    <a:pt x="34" y="47"/>
                    <a:pt x="34" y="47"/>
                    <a:pt x="34" y="47"/>
                  </a:cubicBezTo>
                  <a:cubicBezTo>
                    <a:pt x="33" y="47"/>
                    <a:pt x="33" y="47"/>
                    <a:pt x="31" y="46"/>
                  </a:cubicBezTo>
                  <a:cubicBezTo>
                    <a:pt x="31" y="46"/>
                    <a:pt x="29" y="45"/>
                    <a:pt x="29" y="45"/>
                  </a:cubicBezTo>
                  <a:cubicBezTo>
                    <a:pt x="28" y="45"/>
                    <a:pt x="27" y="44"/>
                    <a:pt x="26" y="44"/>
                  </a:cubicBezTo>
                  <a:cubicBezTo>
                    <a:pt x="25" y="44"/>
                    <a:pt x="25" y="43"/>
                    <a:pt x="24" y="43"/>
                  </a:cubicBezTo>
                  <a:cubicBezTo>
                    <a:pt x="24" y="43"/>
                    <a:pt x="24" y="43"/>
                    <a:pt x="24" y="43"/>
                  </a:cubicBezTo>
                  <a:cubicBezTo>
                    <a:pt x="24" y="43"/>
                    <a:pt x="23" y="43"/>
                    <a:pt x="23" y="42"/>
                  </a:cubicBezTo>
                  <a:cubicBezTo>
                    <a:pt x="22" y="42"/>
                    <a:pt x="21" y="41"/>
                    <a:pt x="21" y="41"/>
                  </a:cubicBezTo>
                  <a:cubicBezTo>
                    <a:pt x="21" y="41"/>
                    <a:pt x="20" y="41"/>
                    <a:pt x="20" y="41"/>
                  </a:cubicBezTo>
                  <a:cubicBezTo>
                    <a:pt x="20" y="41"/>
                    <a:pt x="20" y="41"/>
                    <a:pt x="20" y="41"/>
                  </a:cubicBezTo>
                  <a:cubicBezTo>
                    <a:pt x="20" y="41"/>
                    <a:pt x="20" y="41"/>
                    <a:pt x="20" y="41"/>
                  </a:cubicBezTo>
                  <a:cubicBezTo>
                    <a:pt x="19" y="41"/>
                    <a:pt x="18" y="39"/>
                    <a:pt x="18" y="39"/>
                  </a:cubicBezTo>
                  <a:cubicBezTo>
                    <a:pt x="18" y="38"/>
                    <a:pt x="18" y="37"/>
                    <a:pt x="18" y="36"/>
                  </a:cubicBezTo>
                  <a:cubicBezTo>
                    <a:pt x="18" y="36"/>
                    <a:pt x="18" y="35"/>
                    <a:pt x="18" y="35"/>
                  </a:cubicBezTo>
                  <a:cubicBezTo>
                    <a:pt x="18" y="34"/>
                    <a:pt x="18" y="34"/>
                    <a:pt x="18" y="34"/>
                  </a:cubicBezTo>
                  <a:cubicBezTo>
                    <a:pt x="18" y="34"/>
                    <a:pt x="19" y="33"/>
                    <a:pt x="19" y="33"/>
                  </a:cubicBezTo>
                  <a:cubicBezTo>
                    <a:pt x="19" y="33"/>
                    <a:pt x="20" y="33"/>
                    <a:pt x="20" y="33"/>
                  </a:cubicBezTo>
                  <a:cubicBezTo>
                    <a:pt x="20" y="32"/>
                    <a:pt x="20" y="32"/>
                    <a:pt x="20" y="32"/>
                  </a:cubicBezTo>
                  <a:cubicBezTo>
                    <a:pt x="21" y="32"/>
                    <a:pt x="21" y="32"/>
                    <a:pt x="21" y="32"/>
                  </a:cubicBezTo>
                  <a:cubicBezTo>
                    <a:pt x="21" y="32"/>
                    <a:pt x="22" y="32"/>
                    <a:pt x="22" y="32"/>
                  </a:cubicBezTo>
                  <a:close/>
                  <a:moveTo>
                    <a:pt x="74" y="32"/>
                  </a:moveTo>
                  <a:cubicBezTo>
                    <a:pt x="74" y="32"/>
                    <a:pt x="74" y="32"/>
                    <a:pt x="74" y="32"/>
                  </a:cubicBezTo>
                  <a:cubicBezTo>
                    <a:pt x="73" y="32"/>
                    <a:pt x="73" y="33"/>
                    <a:pt x="73" y="33"/>
                  </a:cubicBezTo>
                  <a:cubicBezTo>
                    <a:pt x="73" y="33"/>
                    <a:pt x="74" y="33"/>
                    <a:pt x="75" y="33"/>
                  </a:cubicBezTo>
                  <a:cubicBezTo>
                    <a:pt x="75" y="33"/>
                    <a:pt x="75" y="33"/>
                    <a:pt x="75" y="33"/>
                  </a:cubicBezTo>
                  <a:cubicBezTo>
                    <a:pt x="75" y="33"/>
                    <a:pt x="75" y="33"/>
                    <a:pt x="75" y="32"/>
                  </a:cubicBezTo>
                  <a:cubicBezTo>
                    <a:pt x="75" y="32"/>
                    <a:pt x="74" y="32"/>
                    <a:pt x="74" y="32"/>
                  </a:cubicBezTo>
                  <a:close/>
                  <a:moveTo>
                    <a:pt x="21" y="33"/>
                  </a:moveTo>
                  <a:cubicBezTo>
                    <a:pt x="21" y="33"/>
                    <a:pt x="21" y="33"/>
                    <a:pt x="20" y="33"/>
                  </a:cubicBezTo>
                  <a:cubicBezTo>
                    <a:pt x="20" y="33"/>
                    <a:pt x="19" y="34"/>
                    <a:pt x="19" y="34"/>
                  </a:cubicBezTo>
                  <a:cubicBezTo>
                    <a:pt x="19" y="34"/>
                    <a:pt x="19" y="34"/>
                    <a:pt x="20" y="34"/>
                  </a:cubicBezTo>
                  <a:cubicBezTo>
                    <a:pt x="20" y="33"/>
                    <a:pt x="20" y="33"/>
                    <a:pt x="21" y="33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22" y="33"/>
                    <a:pt x="22" y="33"/>
                    <a:pt x="21" y="33"/>
                  </a:cubicBezTo>
                  <a:close/>
                  <a:moveTo>
                    <a:pt x="62" y="33"/>
                  </a:moveTo>
                  <a:cubicBezTo>
                    <a:pt x="62" y="33"/>
                    <a:pt x="62" y="33"/>
                    <a:pt x="62" y="33"/>
                  </a:cubicBezTo>
                  <a:cubicBezTo>
                    <a:pt x="62" y="33"/>
                    <a:pt x="62" y="33"/>
                    <a:pt x="62" y="33"/>
                  </a:cubicBezTo>
                  <a:cubicBezTo>
                    <a:pt x="62" y="33"/>
                    <a:pt x="62" y="33"/>
                    <a:pt x="62" y="34"/>
                  </a:cubicBezTo>
                  <a:cubicBezTo>
                    <a:pt x="62" y="34"/>
                    <a:pt x="62" y="34"/>
                    <a:pt x="62" y="34"/>
                  </a:cubicBezTo>
                  <a:cubicBezTo>
                    <a:pt x="62" y="34"/>
                    <a:pt x="62" y="35"/>
                    <a:pt x="62" y="35"/>
                  </a:cubicBezTo>
                  <a:cubicBezTo>
                    <a:pt x="63" y="35"/>
                    <a:pt x="63" y="35"/>
                    <a:pt x="63" y="34"/>
                  </a:cubicBezTo>
                  <a:cubicBezTo>
                    <a:pt x="63" y="34"/>
                    <a:pt x="63" y="33"/>
                    <a:pt x="63" y="33"/>
                  </a:cubicBezTo>
                  <a:cubicBezTo>
                    <a:pt x="63" y="33"/>
                    <a:pt x="62" y="33"/>
                    <a:pt x="62" y="33"/>
                  </a:cubicBezTo>
                  <a:close/>
                  <a:moveTo>
                    <a:pt x="23" y="33"/>
                  </a:moveTo>
                  <a:cubicBezTo>
                    <a:pt x="23" y="33"/>
                    <a:pt x="22" y="33"/>
                    <a:pt x="22" y="33"/>
                  </a:cubicBezTo>
                  <a:cubicBezTo>
                    <a:pt x="22" y="33"/>
                    <a:pt x="22" y="33"/>
                    <a:pt x="23" y="33"/>
                  </a:cubicBezTo>
                  <a:cubicBezTo>
                    <a:pt x="23" y="33"/>
                    <a:pt x="23" y="33"/>
                    <a:pt x="23" y="33"/>
                  </a:cubicBezTo>
                  <a:cubicBezTo>
                    <a:pt x="23" y="33"/>
                    <a:pt x="23" y="33"/>
                    <a:pt x="23" y="33"/>
                  </a:cubicBezTo>
                  <a:cubicBezTo>
                    <a:pt x="24" y="34"/>
                    <a:pt x="24" y="34"/>
                    <a:pt x="24" y="33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24" y="33"/>
                    <a:pt x="23" y="33"/>
                    <a:pt x="23" y="33"/>
                  </a:cubicBezTo>
                  <a:close/>
                  <a:moveTo>
                    <a:pt x="61" y="33"/>
                  </a:moveTo>
                  <a:cubicBezTo>
                    <a:pt x="61" y="33"/>
                    <a:pt x="61" y="33"/>
                    <a:pt x="61" y="33"/>
                  </a:cubicBezTo>
                  <a:cubicBezTo>
                    <a:pt x="61" y="33"/>
                    <a:pt x="61" y="33"/>
                    <a:pt x="61" y="34"/>
                  </a:cubicBezTo>
                  <a:cubicBezTo>
                    <a:pt x="61" y="34"/>
                    <a:pt x="61" y="35"/>
                    <a:pt x="61" y="35"/>
                  </a:cubicBezTo>
                  <a:cubicBezTo>
                    <a:pt x="61" y="35"/>
                    <a:pt x="61" y="35"/>
                    <a:pt x="61" y="35"/>
                  </a:cubicBezTo>
                  <a:cubicBezTo>
                    <a:pt x="61" y="35"/>
                    <a:pt x="61" y="36"/>
                    <a:pt x="61" y="36"/>
                  </a:cubicBezTo>
                  <a:cubicBezTo>
                    <a:pt x="62" y="36"/>
                    <a:pt x="62" y="36"/>
                    <a:pt x="62" y="36"/>
                  </a:cubicBezTo>
                  <a:cubicBezTo>
                    <a:pt x="62" y="36"/>
                    <a:pt x="62" y="36"/>
                    <a:pt x="62" y="36"/>
                  </a:cubicBezTo>
                  <a:cubicBezTo>
                    <a:pt x="62" y="35"/>
                    <a:pt x="62" y="35"/>
                    <a:pt x="62" y="35"/>
                  </a:cubicBezTo>
                  <a:cubicBezTo>
                    <a:pt x="62" y="35"/>
                    <a:pt x="62" y="34"/>
                    <a:pt x="62" y="34"/>
                  </a:cubicBezTo>
                  <a:cubicBezTo>
                    <a:pt x="61" y="33"/>
                    <a:pt x="61" y="33"/>
                    <a:pt x="61" y="33"/>
                  </a:cubicBezTo>
                  <a:close/>
                  <a:moveTo>
                    <a:pt x="71" y="33"/>
                  </a:moveTo>
                  <a:cubicBezTo>
                    <a:pt x="70" y="33"/>
                    <a:pt x="70" y="33"/>
                    <a:pt x="69" y="34"/>
                  </a:cubicBezTo>
                  <a:cubicBezTo>
                    <a:pt x="69" y="34"/>
                    <a:pt x="69" y="34"/>
                    <a:pt x="69" y="34"/>
                  </a:cubicBezTo>
                  <a:cubicBezTo>
                    <a:pt x="70" y="34"/>
                    <a:pt x="70" y="34"/>
                    <a:pt x="71" y="34"/>
                  </a:cubicBezTo>
                  <a:cubicBezTo>
                    <a:pt x="71" y="34"/>
                    <a:pt x="71" y="34"/>
                    <a:pt x="71" y="33"/>
                  </a:cubicBezTo>
                  <a:cubicBezTo>
                    <a:pt x="71" y="33"/>
                    <a:pt x="71" y="33"/>
                    <a:pt x="71" y="33"/>
                  </a:cubicBezTo>
                  <a:cubicBezTo>
                    <a:pt x="71" y="33"/>
                    <a:pt x="71" y="33"/>
                    <a:pt x="71" y="33"/>
                  </a:cubicBezTo>
                  <a:close/>
                  <a:moveTo>
                    <a:pt x="25" y="34"/>
                  </a:moveTo>
                  <a:cubicBezTo>
                    <a:pt x="25" y="34"/>
                    <a:pt x="25" y="34"/>
                    <a:pt x="25" y="34"/>
                  </a:cubicBezTo>
                  <a:cubicBezTo>
                    <a:pt x="25" y="34"/>
                    <a:pt x="25" y="34"/>
                    <a:pt x="26" y="34"/>
                  </a:cubicBezTo>
                  <a:cubicBezTo>
                    <a:pt x="26" y="35"/>
                    <a:pt x="26" y="35"/>
                    <a:pt x="27" y="35"/>
                  </a:cubicBezTo>
                  <a:cubicBezTo>
                    <a:pt x="27" y="35"/>
                    <a:pt x="27" y="35"/>
                    <a:pt x="27" y="35"/>
                  </a:cubicBezTo>
                  <a:cubicBezTo>
                    <a:pt x="27" y="34"/>
                    <a:pt x="26" y="34"/>
                    <a:pt x="26" y="34"/>
                  </a:cubicBezTo>
                  <a:cubicBezTo>
                    <a:pt x="26" y="34"/>
                    <a:pt x="25" y="34"/>
                    <a:pt x="25" y="34"/>
                  </a:cubicBezTo>
                  <a:close/>
                  <a:moveTo>
                    <a:pt x="78" y="34"/>
                  </a:moveTo>
                  <a:cubicBezTo>
                    <a:pt x="79" y="34"/>
                    <a:pt x="79" y="34"/>
                    <a:pt x="79" y="34"/>
                  </a:cubicBezTo>
                  <a:cubicBezTo>
                    <a:pt x="80" y="35"/>
                    <a:pt x="80" y="35"/>
                    <a:pt x="80" y="35"/>
                  </a:cubicBezTo>
                  <a:cubicBezTo>
                    <a:pt x="80" y="36"/>
                    <a:pt x="80" y="36"/>
                    <a:pt x="80" y="37"/>
                  </a:cubicBezTo>
                  <a:cubicBezTo>
                    <a:pt x="80" y="37"/>
                    <a:pt x="80" y="37"/>
                    <a:pt x="80" y="37"/>
                  </a:cubicBezTo>
                  <a:cubicBezTo>
                    <a:pt x="80" y="37"/>
                    <a:pt x="78" y="38"/>
                    <a:pt x="77" y="38"/>
                  </a:cubicBezTo>
                  <a:cubicBezTo>
                    <a:pt x="77" y="38"/>
                    <a:pt x="76" y="38"/>
                    <a:pt x="76" y="38"/>
                  </a:cubicBezTo>
                  <a:cubicBezTo>
                    <a:pt x="75" y="38"/>
                    <a:pt x="75" y="38"/>
                    <a:pt x="75" y="38"/>
                  </a:cubicBezTo>
                  <a:cubicBezTo>
                    <a:pt x="75" y="38"/>
                    <a:pt x="75" y="38"/>
                    <a:pt x="75" y="38"/>
                  </a:cubicBezTo>
                  <a:cubicBezTo>
                    <a:pt x="75" y="38"/>
                    <a:pt x="75" y="38"/>
                    <a:pt x="75" y="38"/>
                  </a:cubicBezTo>
                  <a:cubicBezTo>
                    <a:pt x="75" y="37"/>
                    <a:pt x="74" y="35"/>
                    <a:pt x="74" y="35"/>
                  </a:cubicBezTo>
                  <a:cubicBezTo>
                    <a:pt x="74" y="35"/>
                    <a:pt x="74" y="35"/>
                    <a:pt x="75" y="35"/>
                  </a:cubicBezTo>
                  <a:cubicBezTo>
                    <a:pt x="75" y="35"/>
                    <a:pt x="76" y="34"/>
                    <a:pt x="77" y="34"/>
                  </a:cubicBezTo>
                  <a:cubicBezTo>
                    <a:pt x="77" y="34"/>
                    <a:pt x="78" y="34"/>
                    <a:pt x="78" y="34"/>
                  </a:cubicBezTo>
                  <a:close/>
                  <a:moveTo>
                    <a:pt x="19" y="34"/>
                  </a:moveTo>
                  <a:cubicBezTo>
                    <a:pt x="18" y="34"/>
                    <a:pt x="18" y="35"/>
                    <a:pt x="18" y="36"/>
                  </a:cubicBezTo>
                  <a:cubicBezTo>
                    <a:pt x="18" y="37"/>
                    <a:pt x="18" y="37"/>
                    <a:pt x="19" y="37"/>
                  </a:cubicBezTo>
                  <a:cubicBezTo>
                    <a:pt x="19" y="37"/>
                    <a:pt x="19" y="37"/>
                    <a:pt x="19" y="36"/>
                  </a:cubicBezTo>
                  <a:cubicBezTo>
                    <a:pt x="19" y="36"/>
                    <a:pt x="19" y="35"/>
                    <a:pt x="19" y="35"/>
                  </a:cubicBezTo>
                  <a:cubicBezTo>
                    <a:pt x="19" y="35"/>
                    <a:pt x="19" y="34"/>
                    <a:pt x="19" y="34"/>
                  </a:cubicBezTo>
                  <a:cubicBezTo>
                    <a:pt x="19" y="34"/>
                    <a:pt x="19" y="34"/>
                    <a:pt x="19" y="34"/>
                  </a:cubicBezTo>
                  <a:close/>
                  <a:moveTo>
                    <a:pt x="22" y="35"/>
                  </a:moveTo>
                  <a:cubicBezTo>
                    <a:pt x="22" y="35"/>
                    <a:pt x="23" y="35"/>
                    <a:pt x="24" y="36"/>
                  </a:cubicBezTo>
                  <a:cubicBezTo>
                    <a:pt x="24" y="36"/>
                    <a:pt x="25" y="36"/>
                    <a:pt x="25" y="36"/>
                  </a:cubicBezTo>
                  <a:cubicBezTo>
                    <a:pt x="25" y="36"/>
                    <a:pt x="26" y="36"/>
                    <a:pt x="26" y="36"/>
                  </a:cubicBezTo>
                  <a:cubicBezTo>
                    <a:pt x="26" y="36"/>
                    <a:pt x="27" y="37"/>
                    <a:pt x="27" y="37"/>
                  </a:cubicBezTo>
                  <a:cubicBezTo>
                    <a:pt x="27" y="37"/>
                    <a:pt x="27" y="37"/>
                    <a:pt x="27" y="37"/>
                  </a:cubicBezTo>
                  <a:cubicBezTo>
                    <a:pt x="27" y="37"/>
                    <a:pt x="28" y="37"/>
                    <a:pt x="28" y="37"/>
                  </a:cubicBezTo>
                  <a:cubicBezTo>
                    <a:pt x="28" y="37"/>
                    <a:pt x="28" y="37"/>
                    <a:pt x="28" y="37"/>
                  </a:cubicBezTo>
                  <a:cubicBezTo>
                    <a:pt x="28" y="37"/>
                    <a:pt x="28" y="37"/>
                    <a:pt x="28" y="37"/>
                  </a:cubicBezTo>
                  <a:cubicBezTo>
                    <a:pt x="28" y="37"/>
                    <a:pt x="29" y="37"/>
                    <a:pt x="29" y="38"/>
                  </a:cubicBezTo>
                  <a:cubicBezTo>
                    <a:pt x="29" y="38"/>
                    <a:pt x="29" y="38"/>
                    <a:pt x="30" y="38"/>
                  </a:cubicBezTo>
                  <a:cubicBezTo>
                    <a:pt x="30" y="38"/>
                    <a:pt x="31" y="39"/>
                    <a:pt x="32" y="39"/>
                  </a:cubicBezTo>
                  <a:cubicBezTo>
                    <a:pt x="32" y="39"/>
                    <a:pt x="32" y="39"/>
                    <a:pt x="32" y="39"/>
                  </a:cubicBezTo>
                  <a:cubicBezTo>
                    <a:pt x="32" y="39"/>
                    <a:pt x="34" y="40"/>
                    <a:pt x="34" y="40"/>
                  </a:cubicBezTo>
                  <a:cubicBezTo>
                    <a:pt x="34" y="40"/>
                    <a:pt x="35" y="41"/>
                    <a:pt x="36" y="41"/>
                  </a:cubicBezTo>
                  <a:cubicBezTo>
                    <a:pt x="37" y="42"/>
                    <a:pt x="39" y="43"/>
                    <a:pt x="40" y="43"/>
                  </a:cubicBezTo>
                  <a:cubicBezTo>
                    <a:pt x="41" y="43"/>
                    <a:pt x="41" y="44"/>
                    <a:pt x="43" y="44"/>
                  </a:cubicBezTo>
                  <a:cubicBezTo>
                    <a:pt x="44" y="45"/>
                    <a:pt x="44" y="45"/>
                    <a:pt x="44" y="45"/>
                  </a:cubicBezTo>
                  <a:cubicBezTo>
                    <a:pt x="44" y="45"/>
                    <a:pt x="44" y="45"/>
                    <a:pt x="44" y="45"/>
                  </a:cubicBezTo>
                  <a:cubicBezTo>
                    <a:pt x="44" y="46"/>
                    <a:pt x="44" y="46"/>
                    <a:pt x="44" y="46"/>
                  </a:cubicBezTo>
                  <a:cubicBezTo>
                    <a:pt x="44" y="46"/>
                    <a:pt x="44" y="46"/>
                    <a:pt x="44" y="46"/>
                  </a:cubicBezTo>
                  <a:cubicBezTo>
                    <a:pt x="44" y="46"/>
                    <a:pt x="44" y="46"/>
                    <a:pt x="44" y="46"/>
                  </a:cubicBezTo>
                  <a:cubicBezTo>
                    <a:pt x="44" y="46"/>
                    <a:pt x="44" y="46"/>
                    <a:pt x="44" y="47"/>
                  </a:cubicBezTo>
                  <a:cubicBezTo>
                    <a:pt x="44" y="47"/>
                    <a:pt x="43" y="47"/>
                    <a:pt x="43" y="48"/>
                  </a:cubicBezTo>
                  <a:cubicBezTo>
                    <a:pt x="43" y="48"/>
                    <a:pt x="43" y="48"/>
                    <a:pt x="43" y="48"/>
                  </a:cubicBezTo>
                  <a:cubicBezTo>
                    <a:pt x="42" y="48"/>
                    <a:pt x="41" y="47"/>
                    <a:pt x="41" y="47"/>
                  </a:cubicBezTo>
                  <a:cubicBezTo>
                    <a:pt x="40" y="47"/>
                    <a:pt x="40" y="47"/>
                    <a:pt x="40" y="47"/>
                  </a:cubicBezTo>
                  <a:cubicBezTo>
                    <a:pt x="40" y="47"/>
                    <a:pt x="40" y="46"/>
                    <a:pt x="39" y="46"/>
                  </a:cubicBezTo>
                  <a:cubicBezTo>
                    <a:pt x="39" y="46"/>
                    <a:pt x="39" y="46"/>
                    <a:pt x="39" y="46"/>
                  </a:cubicBezTo>
                  <a:cubicBezTo>
                    <a:pt x="39" y="46"/>
                    <a:pt x="39" y="46"/>
                    <a:pt x="38" y="46"/>
                  </a:cubicBezTo>
                  <a:cubicBezTo>
                    <a:pt x="38" y="46"/>
                    <a:pt x="38" y="46"/>
                    <a:pt x="38" y="46"/>
                  </a:cubicBezTo>
                  <a:cubicBezTo>
                    <a:pt x="38" y="46"/>
                    <a:pt x="37" y="45"/>
                    <a:pt x="37" y="45"/>
                  </a:cubicBezTo>
                  <a:cubicBezTo>
                    <a:pt x="37" y="45"/>
                    <a:pt x="37" y="45"/>
                    <a:pt x="36" y="45"/>
                  </a:cubicBezTo>
                  <a:cubicBezTo>
                    <a:pt x="36" y="45"/>
                    <a:pt x="36" y="44"/>
                    <a:pt x="35" y="44"/>
                  </a:cubicBezTo>
                  <a:cubicBezTo>
                    <a:pt x="35" y="44"/>
                    <a:pt x="34" y="44"/>
                    <a:pt x="34" y="44"/>
                  </a:cubicBezTo>
                  <a:cubicBezTo>
                    <a:pt x="33" y="43"/>
                    <a:pt x="30" y="42"/>
                    <a:pt x="30" y="42"/>
                  </a:cubicBezTo>
                  <a:cubicBezTo>
                    <a:pt x="29" y="42"/>
                    <a:pt x="29" y="42"/>
                    <a:pt x="29" y="42"/>
                  </a:cubicBezTo>
                  <a:cubicBezTo>
                    <a:pt x="29" y="41"/>
                    <a:pt x="29" y="41"/>
                    <a:pt x="29" y="41"/>
                  </a:cubicBezTo>
                  <a:cubicBezTo>
                    <a:pt x="28" y="41"/>
                    <a:pt x="28" y="41"/>
                    <a:pt x="28" y="41"/>
                  </a:cubicBezTo>
                  <a:cubicBezTo>
                    <a:pt x="28" y="41"/>
                    <a:pt x="27" y="41"/>
                    <a:pt x="26" y="41"/>
                  </a:cubicBezTo>
                  <a:cubicBezTo>
                    <a:pt x="25" y="40"/>
                    <a:pt x="25" y="40"/>
                    <a:pt x="24" y="39"/>
                  </a:cubicBezTo>
                  <a:cubicBezTo>
                    <a:pt x="24" y="39"/>
                    <a:pt x="24" y="39"/>
                    <a:pt x="24" y="39"/>
                  </a:cubicBezTo>
                  <a:cubicBezTo>
                    <a:pt x="22" y="38"/>
                    <a:pt x="21" y="38"/>
                    <a:pt x="21" y="37"/>
                  </a:cubicBezTo>
                  <a:cubicBezTo>
                    <a:pt x="20" y="37"/>
                    <a:pt x="20" y="36"/>
                    <a:pt x="20" y="36"/>
                  </a:cubicBezTo>
                  <a:cubicBezTo>
                    <a:pt x="20" y="35"/>
                    <a:pt x="20" y="35"/>
                    <a:pt x="21" y="35"/>
                  </a:cubicBezTo>
                  <a:cubicBezTo>
                    <a:pt x="21" y="35"/>
                    <a:pt x="21" y="35"/>
                    <a:pt x="22" y="35"/>
                  </a:cubicBezTo>
                  <a:close/>
                  <a:moveTo>
                    <a:pt x="29" y="35"/>
                  </a:moveTo>
                  <a:cubicBezTo>
                    <a:pt x="28" y="35"/>
                    <a:pt x="28" y="35"/>
                    <a:pt x="28" y="35"/>
                  </a:cubicBezTo>
                  <a:cubicBezTo>
                    <a:pt x="28" y="35"/>
                    <a:pt x="28" y="35"/>
                    <a:pt x="29" y="35"/>
                  </a:cubicBezTo>
                  <a:cubicBezTo>
                    <a:pt x="29" y="35"/>
                    <a:pt x="29" y="35"/>
                    <a:pt x="29" y="35"/>
                  </a:cubicBezTo>
                  <a:cubicBezTo>
                    <a:pt x="29" y="35"/>
                    <a:pt x="29" y="36"/>
                    <a:pt x="29" y="36"/>
                  </a:cubicBezTo>
                  <a:cubicBezTo>
                    <a:pt x="29" y="36"/>
                    <a:pt x="30" y="36"/>
                    <a:pt x="30" y="36"/>
                  </a:cubicBezTo>
                  <a:cubicBezTo>
                    <a:pt x="30" y="37"/>
                    <a:pt x="31" y="37"/>
                    <a:pt x="31" y="37"/>
                  </a:cubicBezTo>
                  <a:cubicBezTo>
                    <a:pt x="31" y="36"/>
                    <a:pt x="31" y="36"/>
                    <a:pt x="30" y="36"/>
                  </a:cubicBezTo>
                  <a:cubicBezTo>
                    <a:pt x="30" y="36"/>
                    <a:pt x="29" y="35"/>
                    <a:pt x="29" y="35"/>
                  </a:cubicBezTo>
                  <a:cubicBezTo>
                    <a:pt x="29" y="35"/>
                    <a:pt x="29" y="35"/>
                    <a:pt x="29" y="35"/>
                  </a:cubicBezTo>
                  <a:cubicBezTo>
                    <a:pt x="29" y="35"/>
                    <a:pt x="29" y="35"/>
                    <a:pt x="29" y="35"/>
                  </a:cubicBezTo>
                  <a:close/>
                  <a:moveTo>
                    <a:pt x="90" y="36"/>
                  </a:moveTo>
                  <a:cubicBezTo>
                    <a:pt x="92" y="36"/>
                    <a:pt x="92" y="36"/>
                    <a:pt x="93" y="36"/>
                  </a:cubicBezTo>
                  <a:cubicBezTo>
                    <a:pt x="94" y="37"/>
                    <a:pt x="94" y="37"/>
                    <a:pt x="95" y="38"/>
                  </a:cubicBezTo>
                  <a:cubicBezTo>
                    <a:pt x="95" y="38"/>
                    <a:pt x="95" y="38"/>
                    <a:pt x="95" y="38"/>
                  </a:cubicBezTo>
                  <a:cubicBezTo>
                    <a:pt x="95" y="40"/>
                    <a:pt x="95" y="40"/>
                    <a:pt x="95" y="40"/>
                  </a:cubicBezTo>
                  <a:cubicBezTo>
                    <a:pt x="95" y="41"/>
                    <a:pt x="95" y="42"/>
                    <a:pt x="95" y="42"/>
                  </a:cubicBezTo>
                  <a:cubicBezTo>
                    <a:pt x="95" y="43"/>
                    <a:pt x="94" y="43"/>
                    <a:pt x="94" y="43"/>
                  </a:cubicBezTo>
                  <a:cubicBezTo>
                    <a:pt x="93" y="43"/>
                    <a:pt x="93" y="44"/>
                    <a:pt x="93" y="44"/>
                  </a:cubicBezTo>
                  <a:cubicBezTo>
                    <a:pt x="93" y="44"/>
                    <a:pt x="93" y="44"/>
                    <a:pt x="93" y="44"/>
                  </a:cubicBezTo>
                  <a:cubicBezTo>
                    <a:pt x="92" y="44"/>
                    <a:pt x="92" y="44"/>
                    <a:pt x="91" y="44"/>
                  </a:cubicBezTo>
                  <a:cubicBezTo>
                    <a:pt x="91" y="45"/>
                    <a:pt x="91" y="45"/>
                    <a:pt x="90" y="45"/>
                  </a:cubicBezTo>
                  <a:cubicBezTo>
                    <a:pt x="90" y="45"/>
                    <a:pt x="89" y="45"/>
                    <a:pt x="88" y="45"/>
                  </a:cubicBezTo>
                  <a:cubicBezTo>
                    <a:pt x="88" y="46"/>
                    <a:pt x="87" y="46"/>
                    <a:pt x="87" y="46"/>
                  </a:cubicBezTo>
                  <a:cubicBezTo>
                    <a:pt x="86" y="46"/>
                    <a:pt x="85" y="46"/>
                    <a:pt x="84" y="46"/>
                  </a:cubicBezTo>
                  <a:cubicBezTo>
                    <a:pt x="83" y="46"/>
                    <a:pt x="82" y="47"/>
                    <a:pt x="82" y="47"/>
                  </a:cubicBezTo>
                  <a:cubicBezTo>
                    <a:pt x="82" y="47"/>
                    <a:pt x="81" y="47"/>
                    <a:pt x="81" y="47"/>
                  </a:cubicBezTo>
                  <a:cubicBezTo>
                    <a:pt x="81" y="47"/>
                    <a:pt x="80" y="47"/>
                    <a:pt x="80" y="48"/>
                  </a:cubicBezTo>
                  <a:cubicBezTo>
                    <a:pt x="79" y="48"/>
                    <a:pt x="78" y="48"/>
                    <a:pt x="78" y="48"/>
                  </a:cubicBezTo>
                  <a:cubicBezTo>
                    <a:pt x="78" y="48"/>
                    <a:pt x="78" y="48"/>
                    <a:pt x="76" y="48"/>
                  </a:cubicBezTo>
                  <a:cubicBezTo>
                    <a:pt x="75" y="48"/>
                    <a:pt x="74" y="48"/>
                    <a:pt x="74" y="48"/>
                  </a:cubicBezTo>
                  <a:cubicBezTo>
                    <a:pt x="74" y="48"/>
                    <a:pt x="74" y="49"/>
                    <a:pt x="73" y="49"/>
                  </a:cubicBezTo>
                  <a:cubicBezTo>
                    <a:pt x="73" y="49"/>
                    <a:pt x="72" y="49"/>
                    <a:pt x="72" y="49"/>
                  </a:cubicBezTo>
                  <a:cubicBezTo>
                    <a:pt x="71" y="50"/>
                    <a:pt x="72" y="50"/>
                    <a:pt x="71" y="50"/>
                  </a:cubicBezTo>
                  <a:cubicBezTo>
                    <a:pt x="71" y="49"/>
                    <a:pt x="71" y="49"/>
                    <a:pt x="72" y="49"/>
                  </a:cubicBezTo>
                  <a:cubicBezTo>
                    <a:pt x="72" y="49"/>
                    <a:pt x="72" y="49"/>
                    <a:pt x="72" y="49"/>
                  </a:cubicBezTo>
                  <a:cubicBezTo>
                    <a:pt x="72" y="49"/>
                    <a:pt x="72" y="49"/>
                    <a:pt x="72" y="49"/>
                  </a:cubicBezTo>
                  <a:cubicBezTo>
                    <a:pt x="72" y="49"/>
                    <a:pt x="72" y="49"/>
                    <a:pt x="72" y="49"/>
                  </a:cubicBezTo>
                  <a:cubicBezTo>
                    <a:pt x="72" y="49"/>
                    <a:pt x="72" y="48"/>
                    <a:pt x="72" y="48"/>
                  </a:cubicBezTo>
                  <a:cubicBezTo>
                    <a:pt x="72" y="48"/>
                    <a:pt x="72" y="48"/>
                    <a:pt x="71" y="48"/>
                  </a:cubicBezTo>
                  <a:cubicBezTo>
                    <a:pt x="71" y="48"/>
                    <a:pt x="71" y="48"/>
                    <a:pt x="71" y="48"/>
                  </a:cubicBezTo>
                  <a:cubicBezTo>
                    <a:pt x="71" y="47"/>
                    <a:pt x="73" y="46"/>
                    <a:pt x="75" y="46"/>
                  </a:cubicBezTo>
                  <a:cubicBezTo>
                    <a:pt x="75" y="46"/>
                    <a:pt x="76" y="46"/>
                    <a:pt x="77" y="45"/>
                  </a:cubicBezTo>
                  <a:cubicBezTo>
                    <a:pt x="78" y="45"/>
                    <a:pt x="79" y="45"/>
                    <a:pt x="80" y="45"/>
                  </a:cubicBezTo>
                  <a:cubicBezTo>
                    <a:pt x="82" y="45"/>
                    <a:pt x="83" y="44"/>
                    <a:pt x="84" y="44"/>
                  </a:cubicBezTo>
                  <a:cubicBezTo>
                    <a:pt x="84" y="44"/>
                    <a:pt x="85" y="44"/>
                    <a:pt x="85" y="44"/>
                  </a:cubicBezTo>
                  <a:cubicBezTo>
                    <a:pt x="86" y="44"/>
                    <a:pt x="86" y="44"/>
                    <a:pt x="87" y="44"/>
                  </a:cubicBezTo>
                  <a:cubicBezTo>
                    <a:pt x="87" y="44"/>
                    <a:pt x="87" y="44"/>
                    <a:pt x="87" y="44"/>
                  </a:cubicBezTo>
                  <a:cubicBezTo>
                    <a:pt x="88" y="44"/>
                    <a:pt x="89" y="43"/>
                    <a:pt x="90" y="43"/>
                  </a:cubicBezTo>
                  <a:cubicBezTo>
                    <a:pt x="90" y="43"/>
                    <a:pt x="91" y="43"/>
                    <a:pt x="91" y="42"/>
                  </a:cubicBezTo>
                  <a:cubicBezTo>
                    <a:pt x="92" y="42"/>
                    <a:pt x="93" y="41"/>
                    <a:pt x="93" y="41"/>
                  </a:cubicBezTo>
                  <a:cubicBezTo>
                    <a:pt x="93" y="41"/>
                    <a:pt x="93" y="40"/>
                    <a:pt x="93" y="40"/>
                  </a:cubicBezTo>
                  <a:cubicBezTo>
                    <a:pt x="93" y="39"/>
                    <a:pt x="93" y="38"/>
                    <a:pt x="92" y="38"/>
                  </a:cubicBezTo>
                  <a:cubicBezTo>
                    <a:pt x="92" y="38"/>
                    <a:pt x="89" y="38"/>
                    <a:pt x="88" y="38"/>
                  </a:cubicBezTo>
                  <a:cubicBezTo>
                    <a:pt x="87" y="38"/>
                    <a:pt x="86" y="39"/>
                    <a:pt x="85" y="39"/>
                  </a:cubicBezTo>
                  <a:cubicBezTo>
                    <a:pt x="85" y="39"/>
                    <a:pt x="84" y="39"/>
                    <a:pt x="84" y="39"/>
                  </a:cubicBezTo>
                  <a:cubicBezTo>
                    <a:pt x="83" y="39"/>
                    <a:pt x="83" y="39"/>
                    <a:pt x="83" y="39"/>
                  </a:cubicBezTo>
                  <a:cubicBezTo>
                    <a:pt x="83" y="39"/>
                    <a:pt x="82" y="40"/>
                    <a:pt x="82" y="40"/>
                  </a:cubicBezTo>
                  <a:cubicBezTo>
                    <a:pt x="81" y="40"/>
                    <a:pt x="81" y="40"/>
                    <a:pt x="80" y="40"/>
                  </a:cubicBezTo>
                  <a:cubicBezTo>
                    <a:pt x="80" y="40"/>
                    <a:pt x="80" y="40"/>
                    <a:pt x="80" y="40"/>
                  </a:cubicBezTo>
                  <a:cubicBezTo>
                    <a:pt x="80" y="40"/>
                    <a:pt x="80" y="40"/>
                    <a:pt x="80" y="40"/>
                  </a:cubicBezTo>
                  <a:cubicBezTo>
                    <a:pt x="79" y="40"/>
                    <a:pt x="79" y="40"/>
                    <a:pt x="79" y="40"/>
                  </a:cubicBezTo>
                  <a:cubicBezTo>
                    <a:pt x="79" y="40"/>
                    <a:pt x="78" y="41"/>
                    <a:pt x="77" y="41"/>
                  </a:cubicBezTo>
                  <a:cubicBezTo>
                    <a:pt x="76" y="41"/>
                    <a:pt x="75" y="41"/>
                    <a:pt x="75" y="41"/>
                  </a:cubicBezTo>
                  <a:cubicBezTo>
                    <a:pt x="73" y="41"/>
                    <a:pt x="73" y="42"/>
                    <a:pt x="73" y="42"/>
                  </a:cubicBezTo>
                  <a:cubicBezTo>
                    <a:pt x="73" y="42"/>
                    <a:pt x="72" y="42"/>
                    <a:pt x="72" y="42"/>
                  </a:cubicBezTo>
                  <a:cubicBezTo>
                    <a:pt x="69" y="42"/>
                    <a:pt x="68" y="42"/>
                    <a:pt x="68" y="42"/>
                  </a:cubicBezTo>
                  <a:cubicBezTo>
                    <a:pt x="68" y="42"/>
                    <a:pt x="69" y="42"/>
                    <a:pt x="69" y="42"/>
                  </a:cubicBezTo>
                  <a:cubicBezTo>
                    <a:pt x="70" y="42"/>
                    <a:pt x="70" y="41"/>
                    <a:pt x="70" y="41"/>
                  </a:cubicBezTo>
                  <a:cubicBezTo>
                    <a:pt x="70" y="41"/>
                    <a:pt x="69" y="41"/>
                    <a:pt x="69" y="41"/>
                  </a:cubicBezTo>
                  <a:cubicBezTo>
                    <a:pt x="69" y="42"/>
                    <a:pt x="69" y="42"/>
                    <a:pt x="68" y="41"/>
                  </a:cubicBezTo>
                  <a:cubicBezTo>
                    <a:pt x="68" y="41"/>
                    <a:pt x="68" y="41"/>
                    <a:pt x="68" y="41"/>
                  </a:cubicBezTo>
                  <a:cubicBezTo>
                    <a:pt x="69" y="41"/>
                    <a:pt x="69" y="41"/>
                    <a:pt x="69" y="41"/>
                  </a:cubicBezTo>
                  <a:cubicBezTo>
                    <a:pt x="69" y="41"/>
                    <a:pt x="69" y="40"/>
                    <a:pt x="69" y="40"/>
                  </a:cubicBezTo>
                  <a:cubicBezTo>
                    <a:pt x="71" y="40"/>
                    <a:pt x="72" y="40"/>
                    <a:pt x="73" y="40"/>
                  </a:cubicBezTo>
                  <a:cubicBezTo>
                    <a:pt x="73" y="40"/>
                    <a:pt x="74" y="40"/>
                    <a:pt x="74" y="40"/>
                  </a:cubicBezTo>
                  <a:cubicBezTo>
                    <a:pt x="75" y="39"/>
                    <a:pt x="75" y="39"/>
                    <a:pt x="75" y="39"/>
                  </a:cubicBezTo>
                  <a:cubicBezTo>
                    <a:pt x="75" y="39"/>
                    <a:pt x="79" y="38"/>
                    <a:pt x="79" y="38"/>
                  </a:cubicBezTo>
                  <a:cubicBezTo>
                    <a:pt x="79" y="38"/>
                    <a:pt x="79" y="38"/>
                    <a:pt x="80" y="38"/>
                  </a:cubicBezTo>
                  <a:cubicBezTo>
                    <a:pt x="80" y="38"/>
                    <a:pt x="81" y="37"/>
                    <a:pt x="81" y="37"/>
                  </a:cubicBezTo>
                  <a:cubicBezTo>
                    <a:pt x="81" y="37"/>
                    <a:pt x="81" y="37"/>
                    <a:pt x="81" y="37"/>
                  </a:cubicBezTo>
                  <a:cubicBezTo>
                    <a:pt x="81" y="37"/>
                    <a:pt x="81" y="37"/>
                    <a:pt x="81" y="37"/>
                  </a:cubicBezTo>
                  <a:cubicBezTo>
                    <a:pt x="82" y="37"/>
                    <a:pt x="82" y="37"/>
                    <a:pt x="82" y="37"/>
                  </a:cubicBezTo>
                  <a:cubicBezTo>
                    <a:pt x="83" y="37"/>
                    <a:pt x="83" y="37"/>
                    <a:pt x="83" y="37"/>
                  </a:cubicBezTo>
                  <a:cubicBezTo>
                    <a:pt x="84" y="36"/>
                    <a:pt x="85" y="36"/>
                    <a:pt x="87" y="36"/>
                  </a:cubicBezTo>
                  <a:cubicBezTo>
                    <a:pt x="88" y="36"/>
                    <a:pt x="89" y="36"/>
                    <a:pt x="90" y="36"/>
                  </a:cubicBezTo>
                  <a:close/>
                  <a:moveTo>
                    <a:pt x="63" y="36"/>
                  </a:moveTo>
                  <a:cubicBezTo>
                    <a:pt x="63" y="36"/>
                    <a:pt x="63" y="36"/>
                    <a:pt x="63" y="36"/>
                  </a:cubicBezTo>
                  <a:cubicBezTo>
                    <a:pt x="63" y="36"/>
                    <a:pt x="63" y="37"/>
                    <a:pt x="63" y="37"/>
                  </a:cubicBezTo>
                  <a:cubicBezTo>
                    <a:pt x="63" y="37"/>
                    <a:pt x="64" y="38"/>
                    <a:pt x="64" y="38"/>
                  </a:cubicBezTo>
                  <a:cubicBezTo>
                    <a:pt x="64" y="38"/>
                    <a:pt x="64" y="38"/>
                    <a:pt x="64" y="38"/>
                  </a:cubicBezTo>
                  <a:cubicBezTo>
                    <a:pt x="64" y="39"/>
                    <a:pt x="64" y="39"/>
                    <a:pt x="64" y="38"/>
                  </a:cubicBezTo>
                  <a:cubicBezTo>
                    <a:pt x="64" y="38"/>
                    <a:pt x="64" y="38"/>
                    <a:pt x="64" y="38"/>
                  </a:cubicBezTo>
                  <a:cubicBezTo>
                    <a:pt x="64" y="38"/>
                    <a:pt x="64" y="38"/>
                    <a:pt x="64" y="37"/>
                  </a:cubicBezTo>
                  <a:cubicBezTo>
                    <a:pt x="63" y="36"/>
                    <a:pt x="63" y="36"/>
                    <a:pt x="63" y="36"/>
                  </a:cubicBezTo>
                  <a:cubicBezTo>
                    <a:pt x="63" y="36"/>
                    <a:pt x="63" y="36"/>
                    <a:pt x="63" y="36"/>
                  </a:cubicBezTo>
                  <a:close/>
                  <a:moveTo>
                    <a:pt x="90" y="36"/>
                  </a:moveTo>
                  <a:cubicBezTo>
                    <a:pt x="90" y="36"/>
                    <a:pt x="90" y="36"/>
                    <a:pt x="90" y="36"/>
                  </a:cubicBezTo>
                  <a:cubicBezTo>
                    <a:pt x="90" y="36"/>
                    <a:pt x="90" y="36"/>
                    <a:pt x="89" y="36"/>
                  </a:cubicBezTo>
                  <a:cubicBezTo>
                    <a:pt x="89" y="36"/>
                    <a:pt x="89" y="37"/>
                    <a:pt x="88" y="37"/>
                  </a:cubicBezTo>
                  <a:cubicBezTo>
                    <a:pt x="87" y="37"/>
                    <a:pt x="87" y="37"/>
                    <a:pt x="87" y="37"/>
                  </a:cubicBezTo>
                  <a:cubicBezTo>
                    <a:pt x="88" y="37"/>
                    <a:pt x="88" y="37"/>
                    <a:pt x="88" y="37"/>
                  </a:cubicBezTo>
                  <a:cubicBezTo>
                    <a:pt x="91" y="37"/>
                    <a:pt x="91" y="37"/>
                    <a:pt x="91" y="37"/>
                  </a:cubicBezTo>
                  <a:cubicBezTo>
                    <a:pt x="91" y="37"/>
                    <a:pt x="91" y="36"/>
                    <a:pt x="91" y="36"/>
                  </a:cubicBezTo>
                  <a:cubicBezTo>
                    <a:pt x="91" y="37"/>
                    <a:pt x="91" y="36"/>
                    <a:pt x="91" y="36"/>
                  </a:cubicBezTo>
                  <a:cubicBezTo>
                    <a:pt x="91" y="36"/>
                    <a:pt x="91" y="36"/>
                    <a:pt x="90" y="36"/>
                  </a:cubicBezTo>
                  <a:cubicBezTo>
                    <a:pt x="90" y="36"/>
                    <a:pt x="90" y="36"/>
                    <a:pt x="90" y="36"/>
                  </a:cubicBezTo>
                  <a:cubicBezTo>
                    <a:pt x="90" y="36"/>
                    <a:pt x="90" y="36"/>
                    <a:pt x="90" y="36"/>
                  </a:cubicBezTo>
                  <a:close/>
                  <a:moveTo>
                    <a:pt x="92" y="37"/>
                  </a:moveTo>
                  <a:cubicBezTo>
                    <a:pt x="92" y="37"/>
                    <a:pt x="92" y="37"/>
                    <a:pt x="92" y="37"/>
                  </a:cubicBezTo>
                  <a:cubicBezTo>
                    <a:pt x="92" y="37"/>
                    <a:pt x="92" y="37"/>
                    <a:pt x="92" y="37"/>
                  </a:cubicBezTo>
                  <a:cubicBezTo>
                    <a:pt x="92" y="37"/>
                    <a:pt x="92" y="38"/>
                    <a:pt x="93" y="38"/>
                  </a:cubicBezTo>
                  <a:cubicBezTo>
                    <a:pt x="93" y="38"/>
                    <a:pt x="93" y="38"/>
                    <a:pt x="93" y="38"/>
                  </a:cubicBezTo>
                  <a:cubicBezTo>
                    <a:pt x="93" y="38"/>
                    <a:pt x="93" y="38"/>
                    <a:pt x="93" y="38"/>
                  </a:cubicBezTo>
                  <a:cubicBezTo>
                    <a:pt x="94" y="38"/>
                    <a:pt x="94" y="38"/>
                    <a:pt x="94" y="38"/>
                  </a:cubicBezTo>
                  <a:cubicBezTo>
                    <a:pt x="94" y="38"/>
                    <a:pt x="94" y="38"/>
                    <a:pt x="94" y="38"/>
                  </a:cubicBezTo>
                  <a:cubicBezTo>
                    <a:pt x="94" y="38"/>
                    <a:pt x="94" y="38"/>
                    <a:pt x="93" y="37"/>
                  </a:cubicBezTo>
                  <a:cubicBezTo>
                    <a:pt x="93" y="37"/>
                    <a:pt x="93" y="37"/>
                    <a:pt x="92" y="37"/>
                  </a:cubicBezTo>
                  <a:close/>
                  <a:moveTo>
                    <a:pt x="50" y="37"/>
                  </a:moveTo>
                  <a:cubicBezTo>
                    <a:pt x="50" y="37"/>
                    <a:pt x="50" y="37"/>
                    <a:pt x="50" y="37"/>
                  </a:cubicBezTo>
                  <a:cubicBezTo>
                    <a:pt x="50" y="38"/>
                    <a:pt x="50" y="38"/>
                    <a:pt x="50" y="38"/>
                  </a:cubicBezTo>
                  <a:cubicBezTo>
                    <a:pt x="51" y="38"/>
                    <a:pt x="51" y="38"/>
                    <a:pt x="51" y="38"/>
                  </a:cubicBezTo>
                  <a:cubicBezTo>
                    <a:pt x="51" y="38"/>
                    <a:pt x="51" y="38"/>
                    <a:pt x="51" y="38"/>
                  </a:cubicBezTo>
                  <a:cubicBezTo>
                    <a:pt x="51" y="38"/>
                    <a:pt x="51" y="39"/>
                    <a:pt x="51" y="39"/>
                  </a:cubicBezTo>
                  <a:cubicBezTo>
                    <a:pt x="51" y="39"/>
                    <a:pt x="52" y="39"/>
                    <a:pt x="52" y="38"/>
                  </a:cubicBezTo>
                  <a:cubicBezTo>
                    <a:pt x="52" y="38"/>
                    <a:pt x="52" y="38"/>
                    <a:pt x="52" y="38"/>
                  </a:cubicBezTo>
                  <a:cubicBezTo>
                    <a:pt x="52" y="38"/>
                    <a:pt x="52" y="37"/>
                    <a:pt x="52" y="37"/>
                  </a:cubicBezTo>
                  <a:cubicBezTo>
                    <a:pt x="52" y="37"/>
                    <a:pt x="52" y="37"/>
                    <a:pt x="52" y="37"/>
                  </a:cubicBezTo>
                  <a:cubicBezTo>
                    <a:pt x="51" y="37"/>
                    <a:pt x="51" y="37"/>
                    <a:pt x="51" y="37"/>
                  </a:cubicBezTo>
                  <a:cubicBezTo>
                    <a:pt x="51" y="37"/>
                    <a:pt x="50" y="37"/>
                    <a:pt x="50" y="37"/>
                  </a:cubicBezTo>
                  <a:close/>
                  <a:moveTo>
                    <a:pt x="48" y="37"/>
                  </a:moveTo>
                  <a:cubicBezTo>
                    <a:pt x="48" y="37"/>
                    <a:pt x="48" y="37"/>
                    <a:pt x="48" y="38"/>
                  </a:cubicBezTo>
                  <a:cubicBezTo>
                    <a:pt x="48" y="38"/>
                    <a:pt x="48" y="38"/>
                    <a:pt x="49" y="38"/>
                  </a:cubicBezTo>
                  <a:cubicBezTo>
                    <a:pt x="50" y="37"/>
                    <a:pt x="50" y="37"/>
                    <a:pt x="49" y="37"/>
                  </a:cubicBezTo>
                  <a:cubicBezTo>
                    <a:pt x="48" y="37"/>
                    <a:pt x="48" y="37"/>
                    <a:pt x="48" y="37"/>
                  </a:cubicBezTo>
                  <a:close/>
                  <a:moveTo>
                    <a:pt x="63" y="37"/>
                  </a:moveTo>
                  <a:cubicBezTo>
                    <a:pt x="62" y="37"/>
                    <a:pt x="62" y="38"/>
                    <a:pt x="63" y="38"/>
                  </a:cubicBezTo>
                  <a:cubicBezTo>
                    <a:pt x="63" y="39"/>
                    <a:pt x="63" y="39"/>
                    <a:pt x="63" y="39"/>
                  </a:cubicBezTo>
                  <a:cubicBezTo>
                    <a:pt x="63" y="39"/>
                    <a:pt x="63" y="39"/>
                    <a:pt x="63" y="40"/>
                  </a:cubicBezTo>
                  <a:cubicBezTo>
                    <a:pt x="63" y="40"/>
                    <a:pt x="63" y="40"/>
                    <a:pt x="64" y="40"/>
                  </a:cubicBezTo>
                  <a:cubicBezTo>
                    <a:pt x="64" y="40"/>
                    <a:pt x="64" y="40"/>
                    <a:pt x="64" y="39"/>
                  </a:cubicBezTo>
                  <a:cubicBezTo>
                    <a:pt x="63" y="39"/>
                    <a:pt x="63" y="39"/>
                    <a:pt x="63" y="39"/>
                  </a:cubicBezTo>
                  <a:cubicBezTo>
                    <a:pt x="63" y="38"/>
                    <a:pt x="63" y="37"/>
                    <a:pt x="63" y="37"/>
                  </a:cubicBezTo>
                  <a:close/>
                  <a:moveTo>
                    <a:pt x="86" y="37"/>
                  </a:moveTo>
                  <a:cubicBezTo>
                    <a:pt x="85" y="37"/>
                    <a:pt x="85" y="37"/>
                    <a:pt x="84" y="37"/>
                  </a:cubicBezTo>
                  <a:cubicBezTo>
                    <a:pt x="84" y="38"/>
                    <a:pt x="84" y="38"/>
                    <a:pt x="84" y="38"/>
                  </a:cubicBezTo>
                  <a:cubicBezTo>
                    <a:pt x="84" y="38"/>
                    <a:pt x="84" y="38"/>
                    <a:pt x="84" y="38"/>
                  </a:cubicBezTo>
                  <a:cubicBezTo>
                    <a:pt x="84" y="38"/>
                    <a:pt x="84" y="38"/>
                    <a:pt x="84" y="38"/>
                  </a:cubicBezTo>
                  <a:cubicBezTo>
                    <a:pt x="84" y="38"/>
                    <a:pt x="85" y="38"/>
                    <a:pt x="85" y="38"/>
                  </a:cubicBezTo>
                  <a:cubicBezTo>
                    <a:pt x="85" y="38"/>
                    <a:pt x="85" y="38"/>
                    <a:pt x="85" y="38"/>
                  </a:cubicBezTo>
                  <a:cubicBezTo>
                    <a:pt x="86" y="38"/>
                    <a:pt x="86" y="37"/>
                    <a:pt x="86" y="37"/>
                  </a:cubicBezTo>
                  <a:cubicBezTo>
                    <a:pt x="86" y="37"/>
                    <a:pt x="86" y="37"/>
                    <a:pt x="86" y="37"/>
                  </a:cubicBezTo>
                  <a:close/>
                  <a:moveTo>
                    <a:pt x="19" y="37"/>
                  </a:moveTo>
                  <a:cubicBezTo>
                    <a:pt x="19" y="37"/>
                    <a:pt x="19" y="37"/>
                    <a:pt x="19" y="37"/>
                  </a:cubicBezTo>
                  <a:cubicBezTo>
                    <a:pt x="19" y="38"/>
                    <a:pt x="19" y="38"/>
                    <a:pt x="19" y="39"/>
                  </a:cubicBezTo>
                  <a:cubicBezTo>
                    <a:pt x="20" y="39"/>
                    <a:pt x="20" y="39"/>
                    <a:pt x="20" y="39"/>
                  </a:cubicBezTo>
                  <a:cubicBezTo>
                    <a:pt x="20" y="39"/>
                    <a:pt x="20" y="39"/>
                    <a:pt x="20" y="38"/>
                  </a:cubicBezTo>
                  <a:cubicBezTo>
                    <a:pt x="19" y="38"/>
                    <a:pt x="19" y="38"/>
                    <a:pt x="19" y="37"/>
                  </a:cubicBezTo>
                  <a:cubicBezTo>
                    <a:pt x="19" y="37"/>
                    <a:pt x="19" y="37"/>
                    <a:pt x="19" y="37"/>
                  </a:cubicBezTo>
                  <a:close/>
                  <a:moveTo>
                    <a:pt x="47" y="37"/>
                  </a:moveTo>
                  <a:cubicBezTo>
                    <a:pt x="47" y="37"/>
                    <a:pt x="46" y="38"/>
                    <a:pt x="46" y="38"/>
                  </a:cubicBezTo>
                  <a:cubicBezTo>
                    <a:pt x="46" y="38"/>
                    <a:pt x="46" y="38"/>
                    <a:pt x="46" y="38"/>
                  </a:cubicBezTo>
                  <a:cubicBezTo>
                    <a:pt x="45" y="38"/>
                    <a:pt x="45" y="38"/>
                    <a:pt x="45" y="39"/>
                  </a:cubicBezTo>
                  <a:cubicBezTo>
                    <a:pt x="46" y="39"/>
                    <a:pt x="46" y="39"/>
                    <a:pt x="46" y="39"/>
                  </a:cubicBezTo>
                  <a:cubicBezTo>
                    <a:pt x="46" y="39"/>
                    <a:pt x="46" y="38"/>
                    <a:pt x="46" y="38"/>
                  </a:cubicBezTo>
                  <a:cubicBezTo>
                    <a:pt x="47" y="38"/>
                    <a:pt x="47" y="38"/>
                    <a:pt x="47" y="38"/>
                  </a:cubicBezTo>
                  <a:cubicBezTo>
                    <a:pt x="47" y="38"/>
                    <a:pt x="47" y="38"/>
                    <a:pt x="47" y="38"/>
                  </a:cubicBezTo>
                  <a:cubicBezTo>
                    <a:pt x="47" y="38"/>
                    <a:pt x="47" y="38"/>
                    <a:pt x="47" y="38"/>
                  </a:cubicBezTo>
                  <a:cubicBezTo>
                    <a:pt x="47" y="37"/>
                    <a:pt x="47" y="37"/>
                    <a:pt x="47" y="37"/>
                  </a:cubicBezTo>
                  <a:close/>
                  <a:moveTo>
                    <a:pt x="33" y="37"/>
                  </a:moveTo>
                  <a:cubicBezTo>
                    <a:pt x="33" y="37"/>
                    <a:pt x="33" y="38"/>
                    <a:pt x="34" y="39"/>
                  </a:cubicBezTo>
                  <a:cubicBezTo>
                    <a:pt x="34" y="39"/>
                    <a:pt x="34" y="39"/>
                    <a:pt x="34" y="39"/>
                  </a:cubicBezTo>
                  <a:cubicBezTo>
                    <a:pt x="35" y="39"/>
                    <a:pt x="35" y="39"/>
                    <a:pt x="35" y="38"/>
                  </a:cubicBezTo>
                  <a:cubicBezTo>
                    <a:pt x="35" y="38"/>
                    <a:pt x="35" y="38"/>
                    <a:pt x="34" y="38"/>
                  </a:cubicBezTo>
                  <a:cubicBezTo>
                    <a:pt x="34" y="38"/>
                    <a:pt x="34" y="38"/>
                    <a:pt x="34" y="38"/>
                  </a:cubicBezTo>
                  <a:cubicBezTo>
                    <a:pt x="33" y="37"/>
                    <a:pt x="33" y="37"/>
                    <a:pt x="33" y="37"/>
                  </a:cubicBezTo>
                  <a:close/>
                  <a:moveTo>
                    <a:pt x="82" y="38"/>
                  </a:moveTo>
                  <a:cubicBezTo>
                    <a:pt x="82" y="38"/>
                    <a:pt x="82" y="38"/>
                    <a:pt x="82" y="38"/>
                  </a:cubicBezTo>
                  <a:cubicBezTo>
                    <a:pt x="82" y="38"/>
                    <a:pt x="82" y="38"/>
                    <a:pt x="81" y="38"/>
                  </a:cubicBezTo>
                  <a:cubicBezTo>
                    <a:pt x="81" y="38"/>
                    <a:pt x="80" y="39"/>
                    <a:pt x="80" y="39"/>
                  </a:cubicBezTo>
                  <a:cubicBezTo>
                    <a:pt x="80" y="39"/>
                    <a:pt x="80" y="39"/>
                    <a:pt x="80" y="39"/>
                  </a:cubicBezTo>
                  <a:cubicBezTo>
                    <a:pt x="80" y="39"/>
                    <a:pt x="81" y="39"/>
                    <a:pt x="83" y="38"/>
                  </a:cubicBezTo>
                  <a:cubicBezTo>
                    <a:pt x="83" y="38"/>
                    <a:pt x="83" y="38"/>
                    <a:pt x="82" y="38"/>
                  </a:cubicBezTo>
                  <a:close/>
                  <a:moveTo>
                    <a:pt x="55" y="38"/>
                  </a:moveTo>
                  <a:cubicBezTo>
                    <a:pt x="55" y="38"/>
                    <a:pt x="55" y="38"/>
                    <a:pt x="55" y="38"/>
                  </a:cubicBezTo>
                  <a:cubicBezTo>
                    <a:pt x="55" y="38"/>
                    <a:pt x="56" y="39"/>
                    <a:pt x="55" y="39"/>
                  </a:cubicBezTo>
                  <a:cubicBezTo>
                    <a:pt x="55" y="39"/>
                    <a:pt x="55" y="40"/>
                    <a:pt x="55" y="40"/>
                  </a:cubicBezTo>
                  <a:cubicBezTo>
                    <a:pt x="55" y="40"/>
                    <a:pt x="55" y="41"/>
                    <a:pt x="55" y="41"/>
                  </a:cubicBezTo>
                  <a:cubicBezTo>
                    <a:pt x="55" y="41"/>
                    <a:pt x="55" y="42"/>
                    <a:pt x="55" y="42"/>
                  </a:cubicBezTo>
                  <a:cubicBezTo>
                    <a:pt x="55" y="44"/>
                    <a:pt x="54" y="46"/>
                    <a:pt x="53" y="48"/>
                  </a:cubicBezTo>
                  <a:cubicBezTo>
                    <a:pt x="53" y="48"/>
                    <a:pt x="52" y="49"/>
                    <a:pt x="52" y="50"/>
                  </a:cubicBezTo>
                  <a:cubicBezTo>
                    <a:pt x="52" y="50"/>
                    <a:pt x="52" y="51"/>
                    <a:pt x="52" y="51"/>
                  </a:cubicBezTo>
                  <a:cubicBezTo>
                    <a:pt x="52" y="51"/>
                    <a:pt x="51" y="52"/>
                    <a:pt x="51" y="52"/>
                  </a:cubicBezTo>
                  <a:cubicBezTo>
                    <a:pt x="51" y="53"/>
                    <a:pt x="49" y="56"/>
                    <a:pt x="49" y="57"/>
                  </a:cubicBezTo>
                  <a:cubicBezTo>
                    <a:pt x="49" y="57"/>
                    <a:pt x="49" y="58"/>
                    <a:pt x="48" y="58"/>
                  </a:cubicBezTo>
                  <a:cubicBezTo>
                    <a:pt x="48" y="59"/>
                    <a:pt x="48" y="59"/>
                    <a:pt x="48" y="59"/>
                  </a:cubicBezTo>
                  <a:cubicBezTo>
                    <a:pt x="48" y="60"/>
                    <a:pt x="47" y="61"/>
                    <a:pt x="47" y="62"/>
                  </a:cubicBezTo>
                  <a:cubicBezTo>
                    <a:pt x="47" y="62"/>
                    <a:pt x="47" y="63"/>
                    <a:pt x="47" y="63"/>
                  </a:cubicBezTo>
                  <a:cubicBezTo>
                    <a:pt x="46" y="63"/>
                    <a:pt x="46" y="64"/>
                    <a:pt x="46" y="64"/>
                  </a:cubicBezTo>
                  <a:cubicBezTo>
                    <a:pt x="46" y="65"/>
                    <a:pt x="46" y="65"/>
                    <a:pt x="46" y="66"/>
                  </a:cubicBezTo>
                  <a:cubicBezTo>
                    <a:pt x="45" y="66"/>
                    <a:pt x="45" y="66"/>
                    <a:pt x="45" y="67"/>
                  </a:cubicBezTo>
                  <a:cubicBezTo>
                    <a:pt x="45" y="67"/>
                    <a:pt x="45" y="67"/>
                    <a:pt x="45" y="67"/>
                  </a:cubicBezTo>
                  <a:cubicBezTo>
                    <a:pt x="45" y="67"/>
                    <a:pt x="45" y="68"/>
                    <a:pt x="45" y="68"/>
                  </a:cubicBezTo>
                  <a:cubicBezTo>
                    <a:pt x="45" y="68"/>
                    <a:pt x="45" y="69"/>
                    <a:pt x="45" y="69"/>
                  </a:cubicBezTo>
                  <a:cubicBezTo>
                    <a:pt x="44" y="70"/>
                    <a:pt x="44" y="71"/>
                    <a:pt x="44" y="71"/>
                  </a:cubicBezTo>
                  <a:cubicBezTo>
                    <a:pt x="44" y="71"/>
                    <a:pt x="44" y="72"/>
                    <a:pt x="43" y="72"/>
                  </a:cubicBezTo>
                  <a:cubicBezTo>
                    <a:pt x="43" y="72"/>
                    <a:pt x="43" y="72"/>
                    <a:pt x="43" y="73"/>
                  </a:cubicBezTo>
                  <a:cubicBezTo>
                    <a:pt x="43" y="73"/>
                    <a:pt x="43" y="74"/>
                    <a:pt x="43" y="74"/>
                  </a:cubicBezTo>
                  <a:cubicBezTo>
                    <a:pt x="43" y="74"/>
                    <a:pt x="43" y="74"/>
                    <a:pt x="43" y="74"/>
                  </a:cubicBezTo>
                  <a:cubicBezTo>
                    <a:pt x="43" y="74"/>
                    <a:pt x="42" y="76"/>
                    <a:pt x="42" y="76"/>
                  </a:cubicBezTo>
                  <a:cubicBezTo>
                    <a:pt x="41" y="77"/>
                    <a:pt x="41" y="78"/>
                    <a:pt x="40" y="79"/>
                  </a:cubicBezTo>
                  <a:cubicBezTo>
                    <a:pt x="40" y="80"/>
                    <a:pt x="39" y="81"/>
                    <a:pt x="38" y="83"/>
                  </a:cubicBezTo>
                  <a:cubicBezTo>
                    <a:pt x="37" y="83"/>
                    <a:pt x="37" y="84"/>
                    <a:pt x="37" y="84"/>
                  </a:cubicBezTo>
                  <a:cubicBezTo>
                    <a:pt x="37" y="84"/>
                    <a:pt x="36" y="84"/>
                    <a:pt x="36" y="84"/>
                  </a:cubicBezTo>
                  <a:cubicBezTo>
                    <a:pt x="36" y="85"/>
                    <a:pt x="34" y="87"/>
                    <a:pt x="34" y="87"/>
                  </a:cubicBezTo>
                  <a:cubicBezTo>
                    <a:pt x="34" y="87"/>
                    <a:pt x="33" y="89"/>
                    <a:pt x="33" y="89"/>
                  </a:cubicBezTo>
                  <a:cubicBezTo>
                    <a:pt x="31" y="91"/>
                    <a:pt x="25" y="95"/>
                    <a:pt x="23" y="96"/>
                  </a:cubicBezTo>
                  <a:cubicBezTo>
                    <a:pt x="22" y="96"/>
                    <a:pt x="22" y="96"/>
                    <a:pt x="22" y="96"/>
                  </a:cubicBezTo>
                  <a:cubicBezTo>
                    <a:pt x="22" y="96"/>
                    <a:pt x="21" y="96"/>
                    <a:pt x="21" y="96"/>
                  </a:cubicBezTo>
                  <a:cubicBezTo>
                    <a:pt x="7" y="97"/>
                    <a:pt x="2" y="90"/>
                    <a:pt x="2" y="77"/>
                  </a:cubicBezTo>
                  <a:cubicBezTo>
                    <a:pt x="2" y="76"/>
                    <a:pt x="2" y="75"/>
                    <a:pt x="3" y="74"/>
                  </a:cubicBezTo>
                  <a:cubicBezTo>
                    <a:pt x="3" y="74"/>
                    <a:pt x="3" y="73"/>
                    <a:pt x="3" y="73"/>
                  </a:cubicBezTo>
                  <a:cubicBezTo>
                    <a:pt x="3" y="72"/>
                    <a:pt x="3" y="72"/>
                    <a:pt x="3" y="73"/>
                  </a:cubicBezTo>
                  <a:cubicBezTo>
                    <a:pt x="3" y="73"/>
                    <a:pt x="3" y="73"/>
                    <a:pt x="3" y="73"/>
                  </a:cubicBezTo>
                  <a:cubicBezTo>
                    <a:pt x="3" y="73"/>
                    <a:pt x="3" y="73"/>
                    <a:pt x="4" y="74"/>
                  </a:cubicBezTo>
                  <a:cubicBezTo>
                    <a:pt x="4" y="75"/>
                    <a:pt x="4" y="76"/>
                    <a:pt x="4" y="76"/>
                  </a:cubicBezTo>
                  <a:cubicBezTo>
                    <a:pt x="4" y="83"/>
                    <a:pt x="5" y="89"/>
                    <a:pt x="12" y="90"/>
                  </a:cubicBezTo>
                  <a:cubicBezTo>
                    <a:pt x="20" y="91"/>
                    <a:pt x="30" y="85"/>
                    <a:pt x="35" y="81"/>
                  </a:cubicBezTo>
                  <a:cubicBezTo>
                    <a:pt x="36" y="79"/>
                    <a:pt x="37" y="77"/>
                    <a:pt x="39" y="75"/>
                  </a:cubicBezTo>
                  <a:cubicBezTo>
                    <a:pt x="40" y="74"/>
                    <a:pt x="40" y="71"/>
                    <a:pt x="41" y="70"/>
                  </a:cubicBezTo>
                  <a:cubicBezTo>
                    <a:pt x="41" y="69"/>
                    <a:pt x="42" y="69"/>
                    <a:pt x="42" y="69"/>
                  </a:cubicBezTo>
                  <a:cubicBezTo>
                    <a:pt x="42" y="69"/>
                    <a:pt x="42" y="69"/>
                    <a:pt x="42" y="69"/>
                  </a:cubicBezTo>
                  <a:cubicBezTo>
                    <a:pt x="42" y="69"/>
                    <a:pt x="43" y="65"/>
                    <a:pt x="44" y="65"/>
                  </a:cubicBezTo>
                  <a:cubicBezTo>
                    <a:pt x="44" y="65"/>
                    <a:pt x="44" y="65"/>
                    <a:pt x="44" y="65"/>
                  </a:cubicBezTo>
                  <a:cubicBezTo>
                    <a:pt x="44" y="64"/>
                    <a:pt x="44" y="64"/>
                    <a:pt x="44" y="64"/>
                  </a:cubicBezTo>
                  <a:cubicBezTo>
                    <a:pt x="44" y="64"/>
                    <a:pt x="44" y="64"/>
                    <a:pt x="44" y="63"/>
                  </a:cubicBezTo>
                  <a:cubicBezTo>
                    <a:pt x="44" y="63"/>
                    <a:pt x="44" y="63"/>
                    <a:pt x="44" y="63"/>
                  </a:cubicBezTo>
                  <a:cubicBezTo>
                    <a:pt x="45" y="63"/>
                    <a:pt x="45" y="63"/>
                    <a:pt x="44" y="63"/>
                  </a:cubicBezTo>
                  <a:cubicBezTo>
                    <a:pt x="44" y="63"/>
                    <a:pt x="44" y="63"/>
                    <a:pt x="45" y="63"/>
                  </a:cubicBezTo>
                  <a:cubicBezTo>
                    <a:pt x="45" y="63"/>
                    <a:pt x="45" y="62"/>
                    <a:pt x="45" y="61"/>
                  </a:cubicBezTo>
                  <a:cubicBezTo>
                    <a:pt x="45" y="61"/>
                    <a:pt x="45" y="61"/>
                    <a:pt x="46" y="60"/>
                  </a:cubicBezTo>
                  <a:cubicBezTo>
                    <a:pt x="46" y="60"/>
                    <a:pt x="46" y="59"/>
                    <a:pt x="46" y="59"/>
                  </a:cubicBezTo>
                  <a:cubicBezTo>
                    <a:pt x="46" y="59"/>
                    <a:pt x="46" y="59"/>
                    <a:pt x="46" y="59"/>
                  </a:cubicBezTo>
                  <a:cubicBezTo>
                    <a:pt x="46" y="59"/>
                    <a:pt x="47" y="58"/>
                    <a:pt x="47" y="58"/>
                  </a:cubicBezTo>
                  <a:cubicBezTo>
                    <a:pt x="47" y="57"/>
                    <a:pt x="48" y="56"/>
                    <a:pt x="48" y="56"/>
                  </a:cubicBezTo>
                  <a:cubicBezTo>
                    <a:pt x="48" y="55"/>
                    <a:pt x="48" y="55"/>
                    <a:pt x="48" y="55"/>
                  </a:cubicBezTo>
                  <a:cubicBezTo>
                    <a:pt x="48" y="55"/>
                    <a:pt x="49" y="53"/>
                    <a:pt x="49" y="53"/>
                  </a:cubicBezTo>
                  <a:cubicBezTo>
                    <a:pt x="49" y="52"/>
                    <a:pt x="50" y="52"/>
                    <a:pt x="50" y="52"/>
                  </a:cubicBezTo>
                  <a:cubicBezTo>
                    <a:pt x="50" y="51"/>
                    <a:pt x="50" y="51"/>
                    <a:pt x="50" y="51"/>
                  </a:cubicBezTo>
                  <a:cubicBezTo>
                    <a:pt x="50" y="51"/>
                    <a:pt x="50" y="50"/>
                    <a:pt x="50" y="50"/>
                  </a:cubicBezTo>
                  <a:cubicBezTo>
                    <a:pt x="50" y="50"/>
                    <a:pt x="51" y="49"/>
                    <a:pt x="51" y="49"/>
                  </a:cubicBezTo>
                  <a:cubicBezTo>
                    <a:pt x="51" y="49"/>
                    <a:pt x="51" y="48"/>
                    <a:pt x="51" y="48"/>
                  </a:cubicBezTo>
                  <a:cubicBezTo>
                    <a:pt x="52" y="47"/>
                    <a:pt x="52" y="47"/>
                    <a:pt x="52" y="46"/>
                  </a:cubicBezTo>
                  <a:cubicBezTo>
                    <a:pt x="52" y="46"/>
                    <a:pt x="52" y="46"/>
                    <a:pt x="52" y="46"/>
                  </a:cubicBezTo>
                  <a:cubicBezTo>
                    <a:pt x="52" y="46"/>
                    <a:pt x="52" y="45"/>
                    <a:pt x="52" y="45"/>
                  </a:cubicBezTo>
                  <a:cubicBezTo>
                    <a:pt x="52" y="45"/>
                    <a:pt x="54" y="42"/>
                    <a:pt x="54" y="42"/>
                  </a:cubicBezTo>
                  <a:cubicBezTo>
                    <a:pt x="54" y="42"/>
                    <a:pt x="54" y="40"/>
                    <a:pt x="55" y="40"/>
                  </a:cubicBezTo>
                  <a:cubicBezTo>
                    <a:pt x="55" y="40"/>
                    <a:pt x="55" y="39"/>
                    <a:pt x="55" y="39"/>
                  </a:cubicBezTo>
                  <a:cubicBezTo>
                    <a:pt x="55" y="38"/>
                    <a:pt x="55" y="38"/>
                    <a:pt x="55" y="38"/>
                  </a:cubicBezTo>
                  <a:close/>
                  <a:moveTo>
                    <a:pt x="94" y="38"/>
                  </a:moveTo>
                  <a:cubicBezTo>
                    <a:pt x="94" y="38"/>
                    <a:pt x="94" y="39"/>
                    <a:pt x="94" y="39"/>
                  </a:cubicBezTo>
                  <a:cubicBezTo>
                    <a:pt x="94" y="39"/>
                    <a:pt x="94" y="39"/>
                    <a:pt x="94" y="40"/>
                  </a:cubicBezTo>
                  <a:cubicBezTo>
                    <a:pt x="94" y="41"/>
                    <a:pt x="94" y="41"/>
                    <a:pt x="94" y="41"/>
                  </a:cubicBezTo>
                  <a:cubicBezTo>
                    <a:pt x="95" y="41"/>
                    <a:pt x="95" y="41"/>
                    <a:pt x="95" y="40"/>
                  </a:cubicBezTo>
                  <a:cubicBezTo>
                    <a:pt x="95" y="40"/>
                    <a:pt x="95" y="40"/>
                    <a:pt x="95" y="39"/>
                  </a:cubicBezTo>
                  <a:cubicBezTo>
                    <a:pt x="95" y="39"/>
                    <a:pt x="94" y="38"/>
                    <a:pt x="94" y="38"/>
                  </a:cubicBezTo>
                  <a:close/>
                  <a:moveTo>
                    <a:pt x="52" y="39"/>
                  </a:moveTo>
                  <a:cubicBezTo>
                    <a:pt x="52" y="39"/>
                    <a:pt x="51" y="40"/>
                    <a:pt x="51" y="41"/>
                  </a:cubicBezTo>
                  <a:cubicBezTo>
                    <a:pt x="51" y="41"/>
                    <a:pt x="51" y="41"/>
                    <a:pt x="51" y="41"/>
                  </a:cubicBezTo>
                  <a:cubicBezTo>
                    <a:pt x="51" y="41"/>
                    <a:pt x="51" y="41"/>
                    <a:pt x="51" y="41"/>
                  </a:cubicBezTo>
                  <a:cubicBezTo>
                    <a:pt x="52" y="41"/>
                    <a:pt x="52" y="39"/>
                    <a:pt x="52" y="39"/>
                  </a:cubicBezTo>
                  <a:cubicBezTo>
                    <a:pt x="52" y="39"/>
                    <a:pt x="52" y="39"/>
                    <a:pt x="52" y="39"/>
                  </a:cubicBezTo>
                  <a:close/>
                  <a:moveTo>
                    <a:pt x="79" y="39"/>
                  </a:moveTo>
                  <a:cubicBezTo>
                    <a:pt x="79" y="39"/>
                    <a:pt x="79" y="39"/>
                    <a:pt x="78" y="39"/>
                  </a:cubicBezTo>
                  <a:cubicBezTo>
                    <a:pt x="78" y="39"/>
                    <a:pt x="78" y="39"/>
                    <a:pt x="78" y="39"/>
                  </a:cubicBezTo>
                  <a:cubicBezTo>
                    <a:pt x="78" y="39"/>
                    <a:pt x="78" y="39"/>
                    <a:pt x="78" y="39"/>
                  </a:cubicBezTo>
                  <a:cubicBezTo>
                    <a:pt x="77" y="39"/>
                    <a:pt x="77" y="39"/>
                    <a:pt x="77" y="40"/>
                  </a:cubicBezTo>
                  <a:cubicBezTo>
                    <a:pt x="77" y="40"/>
                    <a:pt x="77" y="40"/>
                    <a:pt x="77" y="40"/>
                  </a:cubicBezTo>
                  <a:cubicBezTo>
                    <a:pt x="77" y="40"/>
                    <a:pt x="78" y="40"/>
                    <a:pt x="79" y="40"/>
                  </a:cubicBezTo>
                  <a:cubicBezTo>
                    <a:pt x="79" y="39"/>
                    <a:pt x="79" y="39"/>
                    <a:pt x="79" y="39"/>
                  </a:cubicBezTo>
                  <a:cubicBezTo>
                    <a:pt x="79" y="39"/>
                    <a:pt x="79" y="39"/>
                    <a:pt x="79" y="39"/>
                  </a:cubicBezTo>
                  <a:cubicBezTo>
                    <a:pt x="79" y="39"/>
                    <a:pt x="79" y="39"/>
                    <a:pt x="79" y="39"/>
                  </a:cubicBezTo>
                  <a:close/>
                  <a:moveTo>
                    <a:pt x="90" y="39"/>
                  </a:moveTo>
                  <a:cubicBezTo>
                    <a:pt x="91" y="39"/>
                    <a:pt x="92" y="39"/>
                    <a:pt x="92" y="39"/>
                  </a:cubicBezTo>
                  <a:cubicBezTo>
                    <a:pt x="93" y="39"/>
                    <a:pt x="93" y="40"/>
                    <a:pt x="92" y="41"/>
                  </a:cubicBezTo>
                  <a:cubicBezTo>
                    <a:pt x="92" y="41"/>
                    <a:pt x="92" y="41"/>
                    <a:pt x="92" y="41"/>
                  </a:cubicBezTo>
                  <a:cubicBezTo>
                    <a:pt x="92" y="41"/>
                    <a:pt x="92" y="41"/>
                    <a:pt x="92" y="41"/>
                  </a:cubicBezTo>
                  <a:cubicBezTo>
                    <a:pt x="92" y="41"/>
                    <a:pt x="91" y="41"/>
                    <a:pt x="91" y="41"/>
                  </a:cubicBezTo>
                  <a:cubicBezTo>
                    <a:pt x="89" y="42"/>
                    <a:pt x="89" y="42"/>
                    <a:pt x="89" y="42"/>
                  </a:cubicBezTo>
                  <a:cubicBezTo>
                    <a:pt x="88" y="42"/>
                    <a:pt x="87" y="43"/>
                    <a:pt x="86" y="43"/>
                  </a:cubicBezTo>
                  <a:cubicBezTo>
                    <a:pt x="86" y="43"/>
                    <a:pt x="85" y="43"/>
                    <a:pt x="84" y="43"/>
                  </a:cubicBezTo>
                  <a:cubicBezTo>
                    <a:pt x="82" y="43"/>
                    <a:pt x="82" y="44"/>
                    <a:pt x="81" y="44"/>
                  </a:cubicBezTo>
                  <a:cubicBezTo>
                    <a:pt x="81" y="44"/>
                    <a:pt x="80" y="44"/>
                    <a:pt x="77" y="45"/>
                  </a:cubicBezTo>
                  <a:cubicBezTo>
                    <a:pt x="76" y="45"/>
                    <a:pt x="75" y="45"/>
                    <a:pt x="74" y="45"/>
                  </a:cubicBezTo>
                  <a:cubicBezTo>
                    <a:pt x="73" y="46"/>
                    <a:pt x="72" y="46"/>
                    <a:pt x="71" y="47"/>
                  </a:cubicBezTo>
                  <a:cubicBezTo>
                    <a:pt x="71" y="47"/>
                    <a:pt x="71" y="47"/>
                    <a:pt x="71" y="47"/>
                  </a:cubicBezTo>
                  <a:cubicBezTo>
                    <a:pt x="70" y="47"/>
                    <a:pt x="70" y="47"/>
                    <a:pt x="70" y="47"/>
                  </a:cubicBezTo>
                  <a:cubicBezTo>
                    <a:pt x="70" y="47"/>
                    <a:pt x="70" y="46"/>
                    <a:pt x="70" y="46"/>
                  </a:cubicBezTo>
                  <a:cubicBezTo>
                    <a:pt x="70" y="46"/>
                    <a:pt x="70" y="46"/>
                    <a:pt x="70" y="46"/>
                  </a:cubicBezTo>
                  <a:cubicBezTo>
                    <a:pt x="70" y="46"/>
                    <a:pt x="70" y="46"/>
                    <a:pt x="70" y="46"/>
                  </a:cubicBezTo>
                  <a:cubicBezTo>
                    <a:pt x="70" y="46"/>
                    <a:pt x="70" y="46"/>
                    <a:pt x="70" y="45"/>
                  </a:cubicBezTo>
                  <a:cubicBezTo>
                    <a:pt x="70" y="45"/>
                    <a:pt x="69" y="45"/>
                    <a:pt x="69" y="44"/>
                  </a:cubicBezTo>
                  <a:cubicBezTo>
                    <a:pt x="69" y="44"/>
                    <a:pt x="69" y="43"/>
                    <a:pt x="69" y="43"/>
                  </a:cubicBezTo>
                  <a:cubicBezTo>
                    <a:pt x="69" y="43"/>
                    <a:pt x="69" y="43"/>
                    <a:pt x="70" y="43"/>
                  </a:cubicBezTo>
                  <a:cubicBezTo>
                    <a:pt x="70" y="43"/>
                    <a:pt x="71" y="43"/>
                    <a:pt x="72" y="43"/>
                  </a:cubicBezTo>
                  <a:cubicBezTo>
                    <a:pt x="73" y="43"/>
                    <a:pt x="74" y="42"/>
                    <a:pt x="74" y="42"/>
                  </a:cubicBezTo>
                  <a:cubicBezTo>
                    <a:pt x="74" y="42"/>
                    <a:pt x="74" y="42"/>
                    <a:pt x="75" y="42"/>
                  </a:cubicBezTo>
                  <a:cubicBezTo>
                    <a:pt x="75" y="42"/>
                    <a:pt x="76" y="42"/>
                    <a:pt x="77" y="42"/>
                  </a:cubicBezTo>
                  <a:cubicBezTo>
                    <a:pt x="77" y="42"/>
                    <a:pt x="78" y="41"/>
                    <a:pt x="78" y="41"/>
                  </a:cubicBezTo>
                  <a:cubicBezTo>
                    <a:pt x="79" y="41"/>
                    <a:pt x="79" y="41"/>
                    <a:pt x="80" y="41"/>
                  </a:cubicBezTo>
                  <a:cubicBezTo>
                    <a:pt x="80" y="41"/>
                    <a:pt x="80" y="41"/>
                    <a:pt x="81" y="41"/>
                  </a:cubicBezTo>
                  <a:cubicBezTo>
                    <a:pt x="81" y="41"/>
                    <a:pt x="82" y="40"/>
                    <a:pt x="83" y="40"/>
                  </a:cubicBezTo>
                  <a:cubicBezTo>
                    <a:pt x="84" y="40"/>
                    <a:pt x="85" y="40"/>
                    <a:pt x="86" y="39"/>
                  </a:cubicBezTo>
                  <a:cubicBezTo>
                    <a:pt x="87" y="39"/>
                    <a:pt x="88" y="39"/>
                    <a:pt x="88" y="39"/>
                  </a:cubicBezTo>
                  <a:cubicBezTo>
                    <a:pt x="89" y="39"/>
                    <a:pt x="89" y="39"/>
                    <a:pt x="90" y="39"/>
                  </a:cubicBezTo>
                  <a:close/>
                  <a:moveTo>
                    <a:pt x="21" y="39"/>
                  </a:moveTo>
                  <a:cubicBezTo>
                    <a:pt x="21" y="39"/>
                    <a:pt x="21" y="39"/>
                    <a:pt x="21" y="39"/>
                  </a:cubicBezTo>
                  <a:cubicBezTo>
                    <a:pt x="21" y="39"/>
                    <a:pt x="21" y="40"/>
                    <a:pt x="22" y="40"/>
                  </a:cubicBezTo>
                  <a:cubicBezTo>
                    <a:pt x="22" y="40"/>
                    <a:pt x="22" y="40"/>
                    <a:pt x="22" y="40"/>
                  </a:cubicBezTo>
                  <a:cubicBezTo>
                    <a:pt x="22" y="40"/>
                    <a:pt x="22" y="40"/>
                    <a:pt x="22" y="40"/>
                  </a:cubicBezTo>
                  <a:cubicBezTo>
                    <a:pt x="22" y="40"/>
                    <a:pt x="22" y="40"/>
                    <a:pt x="22" y="41"/>
                  </a:cubicBezTo>
                  <a:cubicBezTo>
                    <a:pt x="22" y="41"/>
                    <a:pt x="23" y="41"/>
                    <a:pt x="23" y="40"/>
                  </a:cubicBezTo>
                  <a:cubicBezTo>
                    <a:pt x="23" y="40"/>
                    <a:pt x="23" y="40"/>
                    <a:pt x="22" y="39"/>
                  </a:cubicBezTo>
                  <a:cubicBezTo>
                    <a:pt x="21" y="39"/>
                    <a:pt x="21" y="39"/>
                    <a:pt x="21" y="39"/>
                  </a:cubicBezTo>
                  <a:close/>
                  <a:moveTo>
                    <a:pt x="37" y="39"/>
                  </a:moveTo>
                  <a:cubicBezTo>
                    <a:pt x="37" y="39"/>
                    <a:pt x="37" y="39"/>
                    <a:pt x="37" y="39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8" y="40"/>
                    <a:pt x="38" y="40"/>
                  </a:cubicBezTo>
                  <a:cubicBezTo>
                    <a:pt x="38" y="40"/>
                    <a:pt x="39" y="41"/>
                    <a:pt x="39" y="40"/>
                  </a:cubicBezTo>
                  <a:cubicBezTo>
                    <a:pt x="39" y="40"/>
                    <a:pt x="38" y="40"/>
                    <a:pt x="38" y="40"/>
                  </a:cubicBezTo>
                  <a:cubicBezTo>
                    <a:pt x="37" y="39"/>
                    <a:pt x="37" y="39"/>
                    <a:pt x="37" y="39"/>
                  </a:cubicBezTo>
                  <a:close/>
                  <a:moveTo>
                    <a:pt x="65" y="39"/>
                  </a:moveTo>
                  <a:cubicBezTo>
                    <a:pt x="64" y="39"/>
                    <a:pt x="64" y="40"/>
                    <a:pt x="64" y="40"/>
                  </a:cubicBezTo>
                  <a:cubicBezTo>
                    <a:pt x="64" y="40"/>
                    <a:pt x="64" y="41"/>
                    <a:pt x="64" y="41"/>
                  </a:cubicBezTo>
                  <a:cubicBezTo>
                    <a:pt x="65" y="41"/>
                    <a:pt x="64" y="41"/>
                    <a:pt x="64" y="41"/>
                  </a:cubicBezTo>
                  <a:cubicBezTo>
                    <a:pt x="64" y="40"/>
                    <a:pt x="64" y="40"/>
                    <a:pt x="64" y="41"/>
                  </a:cubicBezTo>
                  <a:cubicBezTo>
                    <a:pt x="64" y="42"/>
                    <a:pt x="64" y="43"/>
                    <a:pt x="64" y="43"/>
                  </a:cubicBezTo>
                  <a:cubicBezTo>
                    <a:pt x="65" y="43"/>
                    <a:pt x="65" y="43"/>
                    <a:pt x="65" y="43"/>
                  </a:cubicBezTo>
                  <a:cubicBezTo>
                    <a:pt x="65" y="43"/>
                    <a:pt x="65" y="42"/>
                    <a:pt x="65" y="42"/>
                  </a:cubicBezTo>
                  <a:cubicBezTo>
                    <a:pt x="65" y="42"/>
                    <a:pt x="64" y="41"/>
                    <a:pt x="65" y="41"/>
                  </a:cubicBezTo>
                  <a:cubicBezTo>
                    <a:pt x="65" y="41"/>
                    <a:pt x="65" y="41"/>
                    <a:pt x="65" y="42"/>
                  </a:cubicBezTo>
                  <a:cubicBezTo>
                    <a:pt x="65" y="42"/>
                    <a:pt x="65" y="42"/>
                    <a:pt x="65" y="42"/>
                  </a:cubicBezTo>
                  <a:cubicBezTo>
                    <a:pt x="65" y="42"/>
                    <a:pt x="65" y="42"/>
                    <a:pt x="65" y="42"/>
                  </a:cubicBezTo>
                  <a:cubicBezTo>
                    <a:pt x="66" y="42"/>
                    <a:pt x="65" y="41"/>
                    <a:pt x="65" y="41"/>
                  </a:cubicBezTo>
                  <a:cubicBezTo>
                    <a:pt x="65" y="41"/>
                    <a:pt x="65" y="40"/>
                    <a:pt x="65" y="40"/>
                  </a:cubicBezTo>
                  <a:cubicBezTo>
                    <a:pt x="65" y="40"/>
                    <a:pt x="65" y="39"/>
                    <a:pt x="65" y="39"/>
                  </a:cubicBezTo>
                  <a:cubicBezTo>
                    <a:pt x="65" y="39"/>
                    <a:pt x="65" y="39"/>
                    <a:pt x="65" y="39"/>
                  </a:cubicBezTo>
                  <a:close/>
                  <a:moveTo>
                    <a:pt x="69" y="39"/>
                  </a:moveTo>
                  <a:cubicBezTo>
                    <a:pt x="69" y="39"/>
                    <a:pt x="69" y="39"/>
                    <a:pt x="69" y="39"/>
                  </a:cubicBezTo>
                  <a:cubicBezTo>
                    <a:pt x="70" y="40"/>
                    <a:pt x="70" y="40"/>
                    <a:pt x="69" y="40"/>
                  </a:cubicBezTo>
                  <a:cubicBezTo>
                    <a:pt x="69" y="40"/>
                    <a:pt x="68" y="40"/>
                    <a:pt x="68" y="40"/>
                  </a:cubicBezTo>
                  <a:cubicBezTo>
                    <a:pt x="68" y="40"/>
                    <a:pt x="68" y="40"/>
                    <a:pt x="68" y="40"/>
                  </a:cubicBezTo>
                  <a:cubicBezTo>
                    <a:pt x="68" y="40"/>
                    <a:pt x="69" y="39"/>
                    <a:pt x="69" y="39"/>
                  </a:cubicBezTo>
                  <a:close/>
                  <a:moveTo>
                    <a:pt x="76" y="40"/>
                  </a:moveTo>
                  <a:cubicBezTo>
                    <a:pt x="76" y="40"/>
                    <a:pt x="76" y="40"/>
                    <a:pt x="75" y="40"/>
                  </a:cubicBezTo>
                  <a:cubicBezTo>
                    <a:pt x="75" y="40"/>
                    <a:pt x="75" y="40"/>
                    <a:pt x="75" y="40"/>
                  </a:cubicBezTo>
                  <a:cubicBezTo>
                    <a:pt x="75" y="40"/>
                    <a:pt x="75" y="40"/>
                    <a:pt x="74" y="40"/>
                  </a:cubicBezTo>
                  <a:cubicBezTo>
                    <a:pt x="74" y="40"/>
                    <a:pt x="74" y="40"/>
                    <a:pt x="74" y="40"/>
                  </a:cubicBezTo>
                  <a:cubicBezTo>
                    <a:pt x="75" y="41"/>
                    <a:pt x="76" y="40"/>
                    <a:pt x="76" y="40"/>
                  </a:cubicBezTo>
                  <a:cubicBezTo>
                    <a:pt x="76" y="40"/>
                    <a:pt x="76" y="40"/>
                    <a:pt x="76" y="40"/>
                  </a:cubicBezTo>
                  <a:close/>
                  <a:moveTo>
                    <a:pt x="73" y="40"/>
                  </a:moveTo>
                  <a:cubicBezTo>
                    <a:pt x="73" y="40"/>
                    <a:pt x="73" y="40"/>
                    <a:pt x="72" y="41"/>
                  </a:cubicBezTo>
                  <a:cubicBezTo>
                    <a:pt x="72" y="41"/>
                    <a:pt x="72" y="41"/>
                    <a:pt x="71" y="41"/>
                  </a:cubicBezTo>
                  <a:cubicBezTo>
                    <a:pt x="71" y="41"/>
                    <a:pt x="71" y="41"/>
                    <a:pt x="71" y="41"/>
                  </a:cubicBezTo>
                  <a:cubicBezTo>
                    <a:pt x="71" y="41"/>
                    <a:pt x="72" y="41"/>
                    <a:pt x="72" y="41"/>
                  </a:cubicBezTo>
                  <a:cubicBezTo>
                    <a:pt x="72" y="41"/>
                    <a:pt x="72" y="41"/>
                    <a:pt x="72" y="41"/>
                  </a:cubicBezTo>
                  <a:cubicBezTo>
                    <a:pt x="73" y="41"/>
                    <a:pt x="73" y="40"/>
                    <a:pt x="73" y="40"/>
                  </a:cubicBezTo>
                  <a:close/>
                  <a:moveTo>
                    <a:pt x="50" y="40"/>
                  </a:moveTo>
                  <a:cubicBezTo>
                    <a:pt x="50" y="40"/>
                    <a:pt x="50" y="41"/>
                    <a:pt x="50" y="41"/>
                  </a:cubicBezTo>
                  <a:cubicBezTo>
                    <a:pt x="49" y="41"/>
                    <a:pt x="49" y="42"/>
                    <a:pt x="49" y="42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50" y="42"/>
                    <a:pt x="50" y="42"/>
                    <a:pt x="50" y="41"/>
                  </a:cubicBezTo>
                  <a:cubicBezTo>
                    <a:pt x="51" y="41"/>
                    <a:pt x="51" y="41"/>
                    <a:pt x="50" y="40"/>
                  </a:cubicBezTo>
                  <a:cubicBezTo>
                    <a:pt x="50" y="40"/>
                    <a:pt x="50" y="40"/>
                    <a:pt x="50" y="40"/>
                  </a:cubicBezTo>
                  <a:cubicBezTo>
                    <a:pt x="50" y="40"/>
                    <a:pt x="50" y="40"/>
                    <a:pt x="50" y="40"/>
                  </a:cubicBezTo>
                  <a:close/>
                  <a:moveTo>
                    <a:pt x="40" y="41"/>
                  </a:moveTo>
                  <a:cubicBezTo>
                    <a:pt x="40" y="41"/>
                    <a:pt x="40" y="41"/>
                    <a:pt x="40" y="41"/>
                  </a:cubicBezTo>
                  <a:cubicBezTo>
                    <a:pt x="40" y="41"/>
                    <a:pt x="40" y="41"/>
                    <a:pt x="41" y="42"/>
                  </a:cubicBezTo>
                  <a:cubicBezTo>
                    <a:pt x="42" y="42"/>
                    <a:pt x="42" y="42"/>
                    <a:pt x="43" y="42"/>
                  </a:cubicBezTo>
                  <a:cubicBezTo>
                    <a:pt x="43" y="42"/>
                    <a:pt x="43" y="42"/>
                    <a:pt x="43" y="42"/>
                  </a:cubicBezTo>
                  <a:cubicBezTo>
                    <a:pt x="43" y="42"/>
                    <a:pt x="43" y="42"/>
                    <a:pt x="43" y="42"/>
                  </a:cubicBezTo>
                  <a:cubicBezTo>
                    <a:pt x="43" y="43"/>
                    <a:pt x="43" y="43"/>
                    <a:pt x="44" y="42"/>
                  </a:cubicBezTo>
                  <a:cubicBezTo>
                    <a:pt x="44" y="42"/>
                    <a:pt x="43" y="42"/>
                    <a:pt x="43" y="42"/>
                  </a:cubicBezTo>
                  <a:cubicBezTo>
                    <a:pt x="43" y="42"/>
                    <a:pt x="42" y="41"/>
                    <a:pt x="42" y="41"/>
                  </a:cubicBezTo>
                  <a:cubicBezTo>
                    <a:pt x="42" y="41"/>
                    <a:pt x="41" y="41"/>
                    <a:pt x="40" y="41"/>
                  </a:cubicBezTo>
                  <a:close/>
                  <a:moveTo>
                    <a:pt x="24" y="41"/>
                  </a:moveTo>
                  <a:cubicBezTo>
                    <a:pt x="24" y="41"/>
                    <a:pt x="24" y="42"/>
                    <a:pt x="25" y="42"/>
                  </a:cubicBezTo>
                  <a:cubicBezTo>
                    <a:pt x="25" y="42"/>
                    <a:pt x="25" y="42"/>
                    <a:pt x="25" y="42"/>
                  </a:cubicBezTo>
                  <a:cubicBezTo>
                    <a:pt x="25" y="42"/>
                    <a:pt x="25" y="42"/>
                    <a:pt x="25" y="42"/>
                  </a:cubicBezTo>
                  <a:cubicBezTo>
                    <a:pt x="25" y="42"/>
                    <a:pt x="26" y="42"/>
                    <a:pt x="26" y="42"/>
                  </a:cubicBezTo>
                  <a:cubicBezTo>
                    <a:pt x="26" y="42"/>
                    <a:pt x="26" y="43"/>
                    <a:pt x="26" y="43"/>
                  </a:cubicBezTo>
                  <a:cubicBezTo>
                    <a:pt x="26" y="43"/>
                    <a:pt x="26" y="42"/>
                    <a:pt x="26" y="42"/>
                  </a:cubicBezTo>
                  <a:cubicBezTo>
                    <a:pt x="25" y="42"/>
                    <a:pt x="25" y="42"/>
                    <a:pt x="25" y="41"/>
                  </a:cubicBezTo>
                  <a:cubicBezTo>
                    <a:pt x="25" y="41"/>
                    <a:pt x="24" y="41"/>
                    <a:pt x="24" y="41"/>
                  </a:cubicBezTo>
                  <a:close/>
                  <a:moveTo>
                    <a:pt x="67" y="41"/>
                  </a:moveTo>
                  <a:cubicBezTo>
                    <a:pt x="67" y="41"/>
                    <a:pt x="67" y="41"/>
                    <a:pt x="67" y="41"/>
                  </a:cubicBezTo>
                  <a:cubicBezTo>
                    <a:pt x="67" y="41"/>
                    <a:pt x="68" y="42"/>
                    <a:pt x="68" y="43"/>
                  </a:cubicBezTo>
                  <a:cubicBezTo>
                    <a:pt x="68" y="43"/>
                    <a:pt x="68" y="44"/>
                    <a:pt x="68" y="44"/>
                  </a:cubicBezTo>
                  <a:cubicBezTo>
                    <a:pt x="69" y="45"/>
                    <a:pt x="69" y="45"/>
                    <a:pt x="69" y="45"/>
                  </a:cubicBezTo>
                  <a:cubicBezTo>
                    <a:pt x="69" y="46"/>
                    <a:pt x="69" y="46"/>
                    <a:pt x="69" y="46"/>
                  </a:cubicBezTo>
                  <a:cubicBezTo>
                    <a:pt x="70" y="47"/>
                    <a:pt x="70" y="47"/>
                    <a:pt x="70" y="48"/>
                  </a:cubicBezTo>
                  <a:cubicBezTo>
                    <a:pt x="70" y="48"/>
                    <a:pt x="70" y="49"/>
                    <a:pt x="70" y="49"/>
                  </a:cubicBezTo>
                  <a:cubicBezTo>
                    <a:pt x="71" y="50"/>
                    <a:pt x="70" y="49"/>
                    <a:pt x="69" y="48"/>
                  </a:cubicBezTo>
                  <a:cubicBezTo>
                    <a:pt x="69" y="48"/>
                    <a:pt x="69" y="47"/>
                    <a:pt x="68" y="46"/>
                  </a:cubicBezTo>
                  <a:cubicBezTo>
                    <a:pt x="68" y="46"/>
                    <a:pt x="68" y="45"/>
                    <a:pt x="68" y="44"/>
                  </a:cubicBezTo>
                  <a:cubicBezTo>
                    <a:pt x="68" y="44"/>
                    <a:pt x="67" y="43"/>
                    <a:pt x="67" y="43"/>
                  </a:cubicBezTo>
                  <a:cubicBezTo>
                    <a:pt x="67" y="43"/>
                    <a:pt x="67" y="42"/>
                    <a:pt x="67" y="42"/>
                  </a:cubicBezTo>
                  <a:cubicBezTo>
                    <a:pt x="67" y="41"/>
                    <a:pt x="67" y="41"/>
                    <a:pt x="67" y="41"/>
                  </a:cubicBezTo>
                  <a:close/>
                  <a:moveTo>
                    <a:pt x="19" y="42"/>
                  </a:moveTo>
                  <a:cubicBezTo>
                    <a:pt x="20" y="42"/>
                    <a:pt x="20" y="42"/>
                    <a:pt x="20" y="43"/>
                  </a:cubicBezTo>
                  <a:cubicBezTo>
                    <a:pt x="20" y="43"/>
                    <a:pt x="20" y="44"/>
                    <a:pt x="21" y="44"/>
                  </a:cubicBezTo>
                  <a:cubicBezTo>
                    <a:pt x="21" y="44"/>
                    <a:pt x="21" y="44"/>
                    <a:pt x="21" y="44"/>
                  </a:cubicBezTo>
                  <a:cubicBezTo>
                    <a:pt x="21" y="44"/>
                    <a:pt x="22" y="44"/>
                    <a:pt x="22" y="44"/>
                  </a:cubicBezTo>
                  <a:cubicBezTo>
                    <a:pt x="22" y="44"/>
                    <a:pt x="22" y="44"/>
                    <a:pt x="22" y="45"/>
                  </a:cubicBezTo>
                  <a:cubicBezTo>
                    <a:pt x="23" y="45"/>
                    <a:pt x="23" y="45"/>
                    <a:pt x="23" y="45"/>
                  </a:cubicBezTo>
                  <a:cubicBezTo>
                    <a:pt x="24" y="45"/>
                    <a:pt x="24" y="45"/>
                    <a:pt x="26" y="46"/>
                  </a:cubicBezTo>
                  <a:cubicBezTo>
                    <a:pt x="26" y="46"/>
                    <a:pt x="27" y="47"/>
                    <a:pt x="27" y="47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27" y="47"/>
                    <a:pt x="28" y="47"/>
                    <a:pt x="28" y="47"/>
                  </a:cubicBezTo>
                  <a:cubicBezTo>
                    <a:pt x="28" y="47"/>
                    <a:pt x="29" y="48"/>
                    <a:pt x="30" y="48"/>
                  </a:cubicBezTo>
                  <a:cubicBezTo>
                    <a:pt x="31" y="48"/>
                    <a:pt x="31" y="49"/>
                    <a:pt x="31" y="49"/>
                  </a:cubicBezTo>
                  <a:cubicBezTo>
                    <a:pt x="31" y="49"/>
                    <a:pt x="32" y="49"/>
                    <a:pt x="33" y="49"/>
                  </a:cubicBezTo>
                  <a:cubicBezTo>
                    <a:pt x="35" y="50"/>
                    <a:pt x="35" y="50"/>
                    <a:pt x="34" y="50"/>
                  </a:cubicBezTo>
                  <a:cubicBezTo>
                    <a:pt x="34" y="50"/>
                    <a:pt x="34" y="51"/>
                    <a:pt x="34" y="51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34" y="51"/>
                    <a:pt x="34" y="51"/>
                    <a:pt x="34" y="52"/>
                  </a:cubicBezTo>
                  <a:cubicBezTo>
                    <a:pt x="33" y="52"/>
                    <a:pt x="33" y="52"/>
                    <a:pt x="33" y="52"/>
                  </a:cubicBezTo>
                  <a:cubicBezTo>
                    <a:pt x="33" y="52"/>
                    <a:pt x="32" y="52"/>
                    <a:pt x="31" y="51"/>
                  </a:cubicBezTo>
                  <a:cubicBezTo>
                    <a:pt x="30" y="51"/>
                    <a:pt x="30" y="51"/>
                    <a:pt x="30" y="51"/>
                  </a:cubicBezTo>
                  <a:cubicBezTo>
                    <a:pt x="29" y="51"/>
                    <a:pt x="28" y="50"/>
                    <a:pt x="28" y="50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6" y="48"/>
                    <a:pt x="26" y="48"/>
                    <a:pt x="26" y="48"/>
                  </a:cubicBezTo>
                  <a:cubicBezTo>
                    <a:pt x="26" y="48"/>
                    <a:pt x="25" y="48"/>
                    <a:pt x="25" y="47"/>
                  </a:cubicBezTo>
                  <a:cubicBezTo>
                    <a:pt x="24" y="47"/>
                    <a:pt x="24" y="47"/>
                    <a:pt x="23" y="46"/>
                  </a:cubicBezTo>
                  <a:cubicBezTo>
                    <a:pt x="22" y="46"/>
                    <a:pt x="21" y="45"/>
                    <a:pt x="21" y="45"/>
                  </a:cubicBezTo>
                  <a:cubicBezTo>
                    <a:pt x="20" y="45"/>
                    <a:pt x="20" y="45"/>
                    <a:pt x="18" y="45"/>
                  </a:cubicBezTo>
                  <a:cubicBezTo>
                    <a:pt x="18" y="45"/>
                    <a:pt x="17" y="45"/>
                    <a:pt x="17" y="44"/>
                  </a:cubicBezTo>
                  <a:cubicBezTo>
                    <a:pt x="17" y="44"/>
                    <a:pt x="18" y="43"/>
                    <a:pt x="18" y="43"/>
                  </a:cubicBezTo>
                  <a:cubicBezTo>
                    <a:pt x="18" y="43"/>
                    <a:pt x="19" y="43"/>
                    <a:pt x="19" y="42"/>
                  </a:cubicBezTo>
                  <a:cubicBezTo>
                    <a:pt x="19" y="42"/>
                    <a:pt x="19" y="42"/>
                    <a:pt x="19" y="42"/>
                  </a:cubicBezTo>
                  <a:close/>
                  <a:moveTo>
                    <a:pt x="94" y="42"/>
                  </a:moveTo>
                  <a:cubicBezTo>
                    <a:pt x="94" y="42"/>
                    <a:pt x="94" y="42"/>
                    <a:pt x="94" y="42"/>
                  </a:cubicBezTo>
                  <a:cubicBezTo>
                    <a:pt x="94" y="42"/>
                    <a:pt x="93" y="42"/>
                    <a:pt x="93" y="42"/>
                  </a:cubicBezTo>
                  <a:cubicBezTo>
                    <a:pt x="93" y="43"/>
                    <a:pt x="92" y="43"/>
                    <a:pt x="92" y="43"/>
                  </a:cubicBezTo>
                  <a:cubicBezTo>
                    <a:pt x="92" y="43"/>
                    <a:pt x="93" y="43"/>
                    <a:pt x="93" y="43"/>
                  </a:cubicBezTo>
                  <a:cubicBezTo>
                    <a:pt x="93" y="43"/>
                    <a:pt x="93" y="43"/>
                    <a:pt x="93" y="43"/>
                  </a:cubicBezTo>
                  <a:cubicBezTo>
                    <a:pt x="94" y="43"/>
                    <a:pt x="94" y="42"/>
                    <a:pt x="94" y="42"/>
                  </a:cubicBezTo>
                  <a:cubicBezTo>
                    <a:pt x="94" y="42"/>
                    <a:pt x="94" y="42"/>
                    <a:pt x="94" y="42"/>
                  </a:cubicBezTo>
                  <a:close/>
                  <a:moveTo>
                    <a:pt x="50" y="43"/>
                  </a:moveTo>
                  <a:cubicBezTo>
                    <a:pt x="50" y="43"/>
                    <a:pt x="50" y="43"/>
                    <a:pt x="50" y="43"/>
                  </a:cubicBezTo>
                  <a:cubicBezTo>
                    <a:pt x="50" y="43"/>
                    <a:pt x="50" y="43"/>
                    <a:pt x="50" y="44"/>
                  </a:cubicBezTo>
                  <a:cubicBezTo>
                    <a:pt x="49" y="44"/>
                    <a:pt x="49" y="44"/>
                    <a:pt x="49" y="45"/>
                  </a:cubicBezTo>
                  <a:cubicBezTo>
                    <a:pt x="49" y="45"/>
                    <a:pt x="49" y="45"/>
                    <a:pt x="49" y="45"/>
                  </a:cubicBezTo>
                  <a:cubicBezTo>
                    <a:pt x="50" y="45"/>
                    <a:pt x="50" y="44"/>
                    <a:pt x="50" y="44"/>
                  </a:cubicBezTo>
                  <a:cubicBezTo>
                    <a:pt x="50" y="43"/>
                    <a:pt x="50" y="43"/>
                    <a:pt x="50" y="43"/>
                  </a:cubicBezTo>
                  <a:close/>
                  <a:moveTo>
                    <a:pt x="28" y="43"/>
                  </a:moveTo>
                  <a:cubicBezTo>
                    <a:pt x="28" y="43"/>
                    <a:pt x="28" y="43"/>
                    <a:pt x="28" y="43"/>
                  </a:cubicBezTo>
                  <a:cubicBezTo>
                    <a:pt x="28" y="43"/>
                    <a:pt x="29" y="44"/>
                    <a:pt x="29" y="44"/>
                  </a:cubicBezTo>
                  <a:cubicBezTo>
                    <a:pt x="29" y="44"/>
                    <a:pt x="29" y="44"/>
                    <a:pt x="29" y="44"/>
                  </a:cubicBezTo>
                  <a:cubicBezTo>
                    <a:pt x="29" y="44"/>
                    <a:pt x="30" y="44"/>
                    <a:pt x="30" y="44"/>
                  </a:cubicBezTo>
                  <a:cubicBezTo>
                    <a:pt x="30" y="44"/>
                    <a:pt x="30" y="44"/>
                    <a:pt x="30" y="44"/>
                  </a:cubicBezTo>
                  <a:cubicBezTo>
                    <a:pt x="30" y="44"/>
                    <a:pt x="30" y="43"/>
                    <a:pt x="29" y="43"/>
                  </a:cubicBezTo>
                  <a:cubicBezTo>
                    <a:pt x="29" y="43"/>
                    <a:pt x="29" y="43"/>
                    <a:pt x="29" y="43"/>
                  </a:cubicBezTo>
                  <a:cubicBezTo>
                    <a:pt x="29" y="43"/>
                    <a:pt x="28" y="43"/>
                    <a:pt x="28" y="43"/>
                  </a:cubicBezTo>
                  <a:close/>
                  <a:moveTo>
                    <a:pt x="46" y="43"/>
                  </a:moveTo>
                  <a:cubicBezTo>
                    <a:pt x="46" y="43"/>
                    <a:pt x="46" y="43"/>
                    <a:pt x="46" y="43"/>
                  </a:cubicBezTo>
                  <a:cubicBezTo>
                    <a:pt x="46" y="43"/>
                    <a:pt x="46" y="43"/>
                    <a:pt x="46" y="44"/>
                  </a:cubicBezTo>
                  <a:cubicBezTo>
                    <a:pt x="46" y="44"/>
                    <a:pt x="45" y="45"/>
                    <a:pt x="45" y="45"/>
                  </a:cubicBezTo>
                  <a:cubicBezTo>
                    <a:pt x="45" y="46"/>
                    <a:pt x="45" y="47"/>
                    <a:pt x="45" y="47"/>
                  </a:cubicBezTo>
                  <a:cubicBezTo>
                    <a:pt x="44" y="48"/>
                    <a:pt x="44" y="48"/>
                    <a:pt x="44" y="49"/>
                  </a:cubicBezTo>
                  <a:cubicBezTo>
                    <a:pt x="44" y="49"/>
                    <a:pt x="44" y="50"/>
                    <a:pt x="44" y="50"/>
                  </a:cubicBezTo>
                  <a:cubicBezTo>
                    <a:pt x="44" y="50"/>
                    <a:pt x="44" y="50"/>
                    <a:pt x="44" y="50"/>
                  </a:cubicBezTo>
                  <a:cubicBezTo>
                    <a:pt x="44" y="50"/>
                    <a:pt x="43" y="51"/>
                    <a:pt x="43" y="51"/>
                  </a:cubicBezTo>
                  <a:cubicBezTo>
                    <a:pt x="43" y="51"/>
                    <a:pt x="43" y="52"/>
                    <a:pt x="43" y="52"/>
                  </a:cubicBezTo>
                  <a:cubicBezTo>
                    <a:pt x="43" y="52"/>
                    <a:pt x="43" y="52"/>
                    <a:pt x="43" y="52"/>
                  </a:cubicBezTo>
                  <a:cubicBezTo>
                    <a:pt x="42" y="52"/>
                    <a:pt x="42" y="53"/>
                    <a:pt x="42" y="53"/>
                  </a:cubicBezTo>
                  <a:cubicBezTo>
                    <a:pt x="42" y="53"/>
                    <a:pt x="42" y="52"/>
                    <a:pt x="42" y="51"/>
                  </a:cubicBezTo>
                  <a:cubicBezTo>
                    <a:pt x="43" y="51"/>
                    <a:pt x="43" y="50"/>
                    <a:pt x="43" y="50"/>
                  </a:cubicBezTo>
                  <a:cubicBezTo>
                    <a:pt x="43" y="50"/>
                    <a:pt x="43" y="49"/>
                    <a:pt x="44" y="48"/>
                  </a:cubicBezTo>
                  <a:cubicBezTo>
                    <a:pt x="44" y="48"/>
                    <a:pt x="44" y="48"/>
                    <a:pt x="44" y="48"/>
                  </a:cubicBezTo>
                  <a:cubicBezTo>
                    <a:pt x="44" y="48"/>
                    <a:pt x="44" y="47"/>
                    <a:pt x="44" y="47"/>
                  </a:cubicBezTo>
                  <a:cubicBezTo>
                    <a:pt x="45" y="46"/>
                    <a:pt x="45" y="45"/>
                    <a:pt x="45" y="44"/>
                  </a:cubicBezTo>
                  <a:cubicBezTo>
                    <a:pt x="45" y="44"/>
                    <a:pt x="45" y="44"/>
                    <a:pt x="46" y="44"/>
                  </a:cubicBezTo>
                  <a:cubicBezTo>
                    <a:pt x="46" y="44"/>
                    <a:pt x="46" y="43"/>
                    <a:pt x="46" y="43"/>
                  </a:cubicBezTo>
                  <a:cubicBezTo>
                    <a:pt x="46" y="43"/>
                    <a:pt x="46" y="43"/>
                    <a:pt x="46" y="43"/>
                  </a:cubicBezTo>
                  <a:close/>
                  <a:moveTo>
                    <a:pt x="66" y="43"/>
                  </a:moveTo>
                  <a:cubicBezTo>
                    <a:pt x="66" y="43"/>
                    <a:pt x="66" y="43"/>
                    <a:pt x="66" y="44"/>
                  </a:cubicBezTo>
                  <a:cubicBezTo>
                    <a:pt x="66" y="45"/>
                    <a:pt x="66" y="45"/>
                    <a:pt x="65" y="45"/>
                  </a:cubicBezTo>
                  <a:cubicBezTo>
                    <a:pt x="65" y="44"/>
                    <a:pt x="65" y="45"/>
                    <a:pt x="65" y="45"/>
                  </a:cubicBezTo>
                  <a:cubicBezTo>
                    <a:pt x="65" y="45"/>
                    <a:pt x="65" y="46"/>
                    <a:pt x="66" y="46"/>
                  </a:cubicBezTo>
                  <a:cubicBezTo>
                    <a:pt x="66" y="46"/>
                    <a:pt x="66" y="47"/>
                    <a:pt x="66" y="47"/>
                  </a:cubicBezTo>
                  <a:cubicBezTo>
                    <a:pt x="66" y="47"/>
                    <a:pt x="66" y="46"/>
                    <a:pt x="66" y="46"/>
                  </a:cubicBezTo>
                  <a:cubicBezTo>
                    <a:pt x="66" y="46"/>
                    <a:pt x="66" y="45"/>
                    <a:pt x="66" y="45"/>
                  </a:cubicBezTo>
                  <a:cubicBezTo>
                    <a:pt x="66" y="45"/>
                    <a:pt x="66" y="45"/>
                    <a:pt x="66" y="45"/>
                  </a:cubicBezTo>
                  <a:cubicBezTo>
                    <a:pt x="67" y="46"/>
                    <a:pt x="67" y="46"/>
                    <a:pt x="67" y="45"/>
                  </a:cubicBezTo>
                  <a:cubicBezTo>
                    <a:pt x="66" y="45"/>
                    <a:pt x="66" y="45"/>
                    <a:pt x="66" y="44"/>
                  </a:cubicBezTo>
                  <a:cubicBezTo>
                    <a:pt x="66" y="44"/>
                    <a:pt x="66" y="43"/>
                    <a:pt x="66" y="43"/>
                  </a:cubicBezTo>
                  <a:close/>
                  <a:moveTo>
                    <a:pt x="91" y="43"/>
                  </a:moveTo>
                  <a:cubicBezTo>
                    <a:pt x="90" y="43"/>
                    <a:pt x="90" y="44"/>
                    <a:pt x="89" y="44"/>
                  </a:cubicBezTo>
                  <a:cubicBezTo>
                    <a:pt x="89" y="44"/>
                    <a:pt x="88" y="44"/>
                    <a:pt x="88" y="44"/>
                  </a:cubicBezTo>
                  <a:cubicBezTo>
                    <a:pt x="88" y="45"/>
                    <a:pt x="89" y="45"/>
                    <a:pt x="89" y="44"/>
                  </a:cubicBezTo>
                  <a:cubicBezTo>
                    <a:pt x="89" y="44"/>
                    <a:pt x="90" y="44"/>
                    <a:pt x="90" y="44"/>
                  </a:cubicBezTo>
                  <a:cubicBezTo>
                    <a:pt x="91" y="44"/>
                    <a:pt x="91" y="44"/>
                    <a:pt x="91" y="44"/>
                  </a:cubicBezTo>
                  <a:cubicBezTo>
                    <a:pt x="91" y="44"/>
                    <a:pt x="91" y="44"/>
                    <a:pt x="91" y="44"/>
                  </a:cubicBezTo>
                  <a:cubicBezTo>
                    <a:pt x="91" y="43"/>
                    <a:pt x="91" y="43"/>
                    <a:pt x="91" y="43"/>
                  </a:cubicBezTo>
                  <a:close/>
                  <a:moveTo>
                    <a:pt x="24" y="44"/>
                  </a:moveTo>
                  <a:cubicBezTo>
                    <a:pt x="24" y="44"/>
                    <a:pt x="25" y="44"/>
                    <a:pt x="25" y="44"/>
                  </a:cubicBezTo>
                  <a:cubicBezTo>
                    <a:pt x="25" y="45"/>
                    <a:pt x="25" y="45"/>
                    <a:pt x="25" y="45"/>
                  </a:cubicBezTo>
                  <a:cubicBezTo>
                    <a:pt x="25" y="45"/>
                    <a:pt x="26" y="45"/>
                    <a:pt x="26" y="45"/>
                  </a:cubicBezTo>
                  <a:cubicBezTo>
                    <a:pt x="26" y="45"/>
                    <a:pt x="27" y="45"/>
                    <a:pt x="28" y="46"/>
                  </a:cubicBezTo>
                  <a:cubicBezTo>
                    <a:pt x="28" y="46"/>
                    <a:pt x="28" y="46"/>
                    <a:pt x="29" y="46"/>
                  </a:cubicBezTo>
                  <a:cubicBezTo>
                    <a:pt x="29" y="46"/>
                    <a:pt x="29" y="46"/>
                    <a:pt x="30" y="46"/>
                  </a:cubicBezTo>
                  <a:cubicBezTo>
                    <a:pt x="30" y="47"/>
                    <a:pt x="31" y="47"/>
                    <a:pt x="31" y="47"/>
                  </a:cubicBezTo>
                  <a:cubicBezTo>
                    <a:pt x="31" y="47"/>
                    <a:pt x="34" y="49"/>
                    <a:pt x="34" y="49"/>
                  </a:cubicBezTo>
                  <a:cubicBezTo>
                    <a:pt x="35" y="49"/>
                    <a:pt x="35" y="49"/>
                    <a:pt x="35" y="49"/>
                  </a:cubicBezTo>
                  <a:cubicBezTo>
                    <a:pt x="35" y="49"/>
                    <a:pt x="35" y="49"/>
                    <a:pt x="35" y="49"/>
                  </a:cubicBezTo>
                  <a:cubicBezTo>
                    <a:pt x="35" y="49"/>
                    <a:pt x="33" y="49"/>
                    <a:pt x="33" y="48"/>
                  </a:cubicBezTo>
                  <a:cubicBezTo>
                    <a:pt x="33" y="48"/>
                    <a:pt x="32" y="48"/>
                    <a:pt x="32" y="48"/>
                  </a:cubicBezTo>
                  <a:cubicBezTo>
                    <a:pt x="32" y="48"/>
                    <a:pt x="32" y="48"/>
                    <a:pt x="31" y="48"/>
                  </a:cubicBezTo>
                  <a:cubicBezTo>
                    <a:pt x="31" y="48"/>
                    <a:pt x="31" y="47"/>
                    <a:pt x="30" y="47"/>
                  </a:cubicBezTo>
                  <a:cubicBezTo>
                    <a:pt x="29" y="47"/>
                    <a:pt x="29" y="46"/>
                    <a:pt x="29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7" y="46"/>
                    <a:pt x="25" y="45"/>
                  </a:cubicBezTo>
                  <a:cubicBezTo>
                    <a:pt x="25" y="45"/>
                    <a:pt x="24" y="44"/>
                    <a:pt x="24" y="44"/>
                  </a:cubicBezTo>
                  <a:cubicBezTo>
                    <a:pt x="24" y="44"/>
                    <a:pt x="24" y="44"/>
                    <a:pt x="24" y="44"/>
                  </a:cubicBezTo>
                  <a:close/>
                  <a:moveTo>
                    <a:pt x="94" y="44"/>
                  </a:moveTo>
                  <a:cubicBezTo>
                    <a:pt x="94" y="44"/>
                    <a:pt x="94" y="45"/>
                    <a:pt x="94" y="45"/>
                  </a:cubicBezTo>
                  <a:cubicBezTo>
                    <a:pt x="94" y="45"/>
                    <a:pt x="95" y="45"/>
                    <a:pt x="95" y="46"/>
                  </a:cubicBezTo>
                  <a:cubicBezTo>
                    <a:pt x="96" y="46"/>
                    <a:pt x="96" y="47"/>
                    <a:pt x="96" y="47"/>
                  </a:cubicBezTo>
                  <a:cubicBezTo>
                    <a:pt x="97" y="48"/>
                    <a:pt x="97" y="48"/>
                    <a:pt x="97" y="49"/>
                  </a:cubicBezTo>
                  <a:cubicBezTo>
                    <a:pt x="98" y="50"/>
                    <a:pt x="98" y="51"/>
                    <a:pt x="98" y="51"/>
                  </a:cubicBezTo>
                  <a:cubicBezTo>
                    <a:pt x="98" y="51"/>
                    <a:pt x="99" y="51"/>
                    <a:pt x="99" y="51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8" y="52"/>
                    <a:pt x="98" y="52"/>
                  </a:cubicBezTo>
                  <a:cubicBezTo>
                    <a:pt x="98" y="52"/>
                    <a:pt x="97" y="52"/>
                    <a:pt x="95" y="52"/>
                  </a:cubicBezTo>
                  <a:cubicBezTo>
                    <a:pt x="93" y="52"/>
                    <a:pt x="93" y="52"/>
                    <a:pt x="92" y="51"/>
                  </a:cubicBezTo>
                  <a:cubicBezTo>
                    <a:pt x="91" y="51"/>
                    <a:pt x="89" y="51"/>
                    <a:pt x="89" y="50"/>
                  </a:cubicBezTo>
                  <a:cubicBezTo>
                    <a:pt x="89" y="50"/>
                    <a:pt x="88" y="50"/>
                    <a:pt x="88" y="50"/>
                  </a:cubicBezTo>
                  <a:cubicBezTo>
                    <a:pt x="87" y="49"/>
                    <a:pt x="86" y="48"/>
                    <a:pt x="86" y="47"/>
                  </a:cubicBezTo>
                  <a:cubicBezTo>
                    <a:pt x="85" y="47"/>
                    <a:pt x="85" y="47"/>
                    <a:pt x="85" y="47"/>
                  </a:cubicBezTo>
                  <a:cubicBezTo>
                    <a:pt x="85" y="47"/>
                    <a:pt x="86" y="47"/>
                    <a:pt x="86" y="47"/>
                  </a:cubicBezTo>
                  <a:cubicBezTo>
                    <a:pt x="87" y="47"/>
                    <a:pt x="87" y="47"/>
                    <a:pt x="87" y="47"/>
                  </a:cubicBezTo>
                  <a:cubicBezTo>
                    <a:pt x="87" y="47"/>
                    <a:pt x="87" y="47"/>
                    <a:pt x="87" y="47"/>
                  </a:cubicBezTo>
                  <a:cubicBezTo>
                    <a:pt x="87" y="47"/>
                    <a:pt x="88" y="49"/>
                    <a:pt x="88" y="48"/>
                  </a:cubicBezTo>
                  <a:cubicBezTo>
                    <a:pt x="88" y="48"/>
                    <a:pt x="88" y="47"/>
                    <a:pt x="88" y="47"/>
                  </a:cubicBezTo>
                  <a:cubicBezTo>
                    <a:pt x="88" y="46"/>
                    <a:pt x="88" y="46"/>
                    <a:pt x="89" y="47"/>
                  </a:cubicBezTo>
                  <a:cubicBezTo>
                    <a:pt x="89" y="47"/>
                    <a:pt x="90" y="48"/>
                    <a:pt x="90" y="48"/>
                  </a:cubicBezTo>
                  <a:cubicBezTo>
                    <a:pt x="90" y="48"/>
                    <a:pt x="90" y="47"/>
                    <a:pt x="90" y="47"/>
                  </a:cubicBezTo>
                  <a:cubicBezTo>
                    <a:pt x="90" y="47"/>
                    <a:pt x="90" y="47"/>
                    <a:pt x="90" y="47"/>
                  </a:cubicBezTo>
                  <a:cubicBezTo>
                    <a:pt x="89" y="47"/>
                    <a:pt x="89" y="46"/>
                    <a:pt x="89" y="46"/>
                  </a:cubicBezTo>
                  <a:cubicBezTo>
                    <a:pt x="89" y="46"/>
                    <a:pt x="90" y="46"/>
                    <a:pt x="91" y="45"/>
                  </a:cubicBezTo>
                  <a:cubicBezTo>
                    <a:pt x="91" y="45"/>
                    <a:pt x="92" y="45"/>
                    <a:pt x="92" y="45"/>
                  </a:cubicBezTo>
                  <a:cubicBezTo>
                    <a:pt x="93" y="45"/>
                    <a:pt x="93" y="45"/>
                    <a:pt x="93" y="45"/>
                  </a:cubicBezTo>
                  <a:cubicBezTo>
                    <a:pt x="93" y="45"/>
                    <a:pt x="93" y="45"/>
                    <a:pt x="93" y="45"/>
                  </a:cubicBezTo>
                  <a:cubicBezTo>
                    <a:pt x="93" y="46"/>
                    <a:pt x="93" y="46"/>
                    <a:pt x="93" y="46"/>
                  </a:cubicBezTo>
                  <a:cubicBezTo>
                    <a:pt x="94" y="46"/>
                    <a:pt x="94" y="45"/>
                    <a:pt x="94" y="45"/>
                  </a:cubicBezTo>
                  <a:cubicBezTo>
                    <a:pt x="94" y="45"/>
                    <a:pt x="94" y="44"/>
                    <a:pt x="94" y="44"/>
                  </a:cubicBezTo>
                  <a:close/>
                  <a:moveTo>
                    <a:pt x="48" y="44"/>
                  </a:moveTo>
                  <a:cubicBezTo>
                    <a:pt x="48" y="44"/>
                    <a:pt x="48" y="45"/>
                    <a:pt x="48" y="45"/>
                  </a:cubicBezTo>
                  <a:cubicBezTo>
                    <a:pt x="48" y="45"/>
                    <a:pt x="48" y="45"/>
                    <a:pt x="48" y="45"/>
                  </a:cubicBezTo>
                  <a:cubicBezTo>
                    <a:pt x="47" y="45"/>
                    <a:pt x="47" y="46"/>
                    <a:pt x="47" y="47"/>
                  </a:cubicBezTo>
                  <a:cubicBezTo>
                    <a:pt x="47" y="47"/>
                    <a:pt x="48" y="47"/>
                    <a:pt x="48" y="47"/>
                  </a:cubicBezTo>
                  <a:cubicBezTo>
                    <a:pt x="48" y="47"/>
                    <a:pt x="48" y="47"/>
                    <a:pt x="48" y="48"/>
                  </a:cubicBezTo>
                  <a:cubicBezTo>
                    <a:pt x="48" y="49"/>
                    <a:pt x="48" y="49"/>
                    <a:pt x="48" y="49"/>
                  </a:cubicBezTo>
                  <a:cubicBezTo>
                    <a:pt x="48" y="49"/>
                    <a:pt x="48" y="49"/>
                    <a:pt x="48" y="48"/>
                  </a:cubicBezTo>
                  <a:cubicBezTo>
                    <a:pt x="48" y="48"/>
                    <a:pt x="48" y="48"/>
                    <a:pt x="49" y="47"/>
                  </a:cubicBezTo>
                  <a:cubicBezTo>
                    <a:pt x="49" y="47"/>
                    <a:pt x="49" y="46"/>
                    <a:pt x="49" y="46"/>
                  </a:cubicBezTo>
                  <a:cubicBezTo>
                    <a:pt x="48" y="46"/>
                    <a:pt x="48" y="46"/>
                    <a:pt x="49" y="46"/>
                  </a:cubicBezTo>
                  <a:cubicBezTo>
                    <a:pt x="49" y="45"/>
                    <a:pt x="49" y="45"/>
                    <a:pt x="49" y="45"/>
                  </a:cubicBezTo>
                  <a:cubicBezTo>
                    <a:pt x="49" y="44"/>
                    <a:pt x="49" y="44"/>
                    <a:pt x="48" y="44"/>
                  </a:cubicBezTo>
                  <a:close/>
                  <a:moveTo>
                    <a:pt x="87" y="44"/>
                  </a:moveTo>
                  <a:cubicBezTo>
                    <a:pt x="86" y="44"/>
                    <a:pt x="86" y="44"/>
                    <a:pt x="86" y="44"/>
                  </a:cubicBezTo>
                  <a:cubicBezTo>
                    <a:pt x="86" y="44"/>
                    <a:pt x="86" y="45"/>
                    <a:pt x="86" y="45"/>
                  </a:cubicBezTo>
                  <a:cubicBezTo>
                    <a:pt x="85" y="45"/>
                    <a:pt x="85" y="45"/>
                    <a:pt x="85" y="45"/>
                  </a:cubicBezTo>
                  <a:cubicBezTo>
                    <a:pt x="85" y="45"/>
                    <a:pt x="85" y="45"/>
                    <a:pt x="86" y="45"/>
                  </a:cubicBezTo>
                  <a:cubicBezTo>
                    <a:pt x="86" y="45"/>
                    <a:pt x="86" y="45"/>
                    <a:pt x="86" y="45"/>
                  </a:cubicBezTo>
                  <a:cubicBezTo>
                    <a:pt x="86" y="45"/>
                    <a:pt x="87" y="45"/>
                    <a:pt x="87" y="45"/>
                  </a:cubicBezTo>
                  <a:cubicBezTo>
                    <a:pt x="87" y="45"/>
                    <a:pt x="87" y="44"/>
                    <a:pt x="87" y="44"/>
                  </a:cubicBezTo>
                  <a:cubicBezTo>
                    <a:pt x="87" y="44"/>
                    <a:pt x="87" y="44"/>
                    <a:pt x="87" y="44"/>
                  </a:cubicBezTo>
                  <a:close/>
                  <a:moveTo>
                    <a:pt x="32" y="45"/>
                  </a:moveTo>
                  <a:cubicBezTo>
                    <a:pt x="32" y="45"/>
                    <a:pt x="32" y="45"/>
                    <a:pt x="32" y="45"/>
                  </a:cubicBezTo>
                  <a:cubicBezTo>
                    <a:pt x="32" y="45"/>
                    <a:pt x="33" y="46"/>
                    <a:pt x="33" y="46"/>
                  </a:cubicBezTo>
                  <a:cubicBezTo>
                    <a:pt x="34" y="46"/>
                    <a:pt x="34" y="46"/>
                    <a:pt x="34" y="46"/>
                  </a:cubicBezTo>
                  <a:cubicBezTo>
                    <a:pt x="34" y="46"/>
                    <a:pt x="34" y="46"/>
                    <a:pt x="34" y="46"/>
                  </a:cubicBezTo>
                  <a:cubicBezTo>
                    <a:pt x="34" y="46"/>
                    <a:pt x="33" y="46"/>
                    <a:pt x="33" y="45"/>
                  </a:cubicBezTo>
                  <a:cubicBezTo>
                    <a:pt x="32" y="45"/>
                    <a:pt x="32" y="45"/>
                    <a:pt x="32" y="45"/>
                  </a:cubicBezTo>
                  <a:close/>
                  <a:moveTo>
                    <a:pt x="82" y="45"/>
                  </a:moveTo>
                  <a:cubicBezTo>
                    <a:pt x="81" y="45"/>
                    <a:pt x="81" y="45"/>
                    <a:pt x="81" y="45"/>
                  </a:cubicBezTo>
                  <a:cubicBezTo>
                    <a:pt x="80" y="46"/>
                    <a:pt x="80" y="46"/>
                    <a:pt x="80" y="46"/>
                  </a:cubicBezTo>
                  <a:cubicBezTo>
                    <a:pt x="80" y="46"/>
                    <a:pt x="81" y="46"/>
                    <a:pt x="81" y="46"/>
                  </a:cubicBezTo>
                  <a:cubicBezTo>
                    <a:pt x="82" y="46"/>
                    <a:pt x="82" y="46"/>
                    <a:pt x="83" y="46"/>
                  </a:cubicBezTo>
                  <a:cubicBezTo>
                    <a:pt x="83" y="46"/>
                    <a:pt x="83" y="45"/>
                    <a:pt x="83" y="45"/>
                  </a:cubicBezTo>
                  <a:cubicBezTo>
                    <a:pt x="83" y="45"/>
                    <a:pt x="82" y="45"/>
                    <a:pt x="82" y="45"/>
                  </a:cubicBezTo>
                  <a:close/>
                  <a:moveTo>
                    <a:pt x="17" y="45"/>
                  </a:moveTo>
                  <a:cubicBezTo>
                    <a:pt x="19" y="45"/>
                    <a:pt x="19" y="46"/>
                    <a:pt x="19" y="46"/>
                  </a:cubicBezTo>
                  <a:cubicBezTo>
                    <a:pt x="20" y="46"/>
                    <a:pt x="20" y="46"/>
                    <a:pt x="21" y="46"/>
                  </a:cubicBezTo>
                  <a:cubicBezTo>
                    <a:pt x="21" y="47"/>
                    <a:pt x="21" y="47"/>
                    <a:pt x="21" y="47"/>
                  </a:cubicBezTo>
                  <a:cubicBezTo>
                    <a:pt x="21" y="47"/>
                    <a:pt x="22" y="47"/>
                    <a:pt x="22" y="47"/>
                  </a:cubicBezTo>
                  <a:cubicBezTo>
                    <a:pt x="22" y="47"/>
                    <a:pt x="22" y="47"/>
                    <a:pt x="22" y="47"/>
                  </a:cubicBezTo>
                  <a:cubicBezTo>
                    <a:pt x="22" y="47"/>
                    <a:pt x="23" y="48"/>
                    <a:pt x="24" y="48"/>
                  </a:cubicBezTo>
                  <a:cubicBezTo>
                    <a:pt x="24" y="48"/>
                    <a:pt x="24" y="49"/>
                    <a:pt x="24" y="49"/>
                  </a:cubicBezTo>
                  <a:cubicBezTo>
                    <a:pt x="24" y="49"/>
                    <a:pt x="25" y="49"/>
                    <a:pt x="25" y="49"/>
                  </a:cubicBezTo>
                  <a:cubicBezTo>
                    <a:pt x="25" y="49"/>
                    <a:pt x="25" y="49"/>
                    <a:pt x="25" y="49"/>
                  </a:cubicBezTo>
                  <a:cubicBezTo>
                    <a:pt x="27" y="50"/>
                    <a:pt x="28" y="51"/>
                    <a:pt x="28" y="51"/>
                  </a:cubicBezTo>
                  <a:cubicBezTo>
                    <a:pt x="28" y="51"/>
                    <a:pt x="28" y="51"/>
                    <a:pt x="29" y="51"/>
                  </a:cubicBezTo>
                  <a:cubicBezTo>
                    <a:pt x="29" y="51"/>
                    <a:pt x="29" y="51"/>
                    <a:pt x="29" y="51"/>
                  </a:cubicBezTo>
                  <a:cubicBezTo>
                    <a:pt x="29" y="51"/>
                    <a:pt x="29" y="51"/>
                    <a:pt x="29" y="51"/>
                  </a:cubicBezTo>
                  <a:cubicBezTo>
                    <a:pt x="30" y="52"/>
                    <a:pt x="30" y="52"/>
                    <a:pt x="30" y="52"/>
                  </a:cubicBezTo>
                  <a:cubicBezTo>
                    <a:pt x="30" y="52"/>
                    <a:pt x="30" y="52"/>
                    <a:pt x="30" y="52"/>
                  </a:cubicBezTo>
                  <a:cubicBezTo>
                    <a:pt x="30" y="52"/>
                    <a:pt x="31" y="52"/>
                    <a:pt x="31" y="52"/>
                  </a:cubicBezTo>
                  <a:cubicBezTo>
                    <a:pt x="31" y="52"/>
                    <a:pt x="32" y="53"/>
                    <a:pt x="32" y="53"/>
                  </a:cubicBezTo>
                  <a:cubicBezTo>
                    <a:pt x="32" y="53"/>
                    <a:pt x="33" y="53"/>
                    <a:pt x="33" y="53"/>
                  </a:cubicBezTo>
                  <a:cubicBezTo>
                    <a:pt x="33" y="53"/>
                    <a:pt x="34" y="54"/>
                    <a:pt x="34" y="54"/>
                  </a:cubicBezTo>
                  <a:cubicBezTo>
                    <a:pt x="35" y="54"/>
                    <a:pt x="35" y="55"/>
                    <a:pt x="35" y="55"/>
                  </a:cubicBezTo>
                  <a:cubicBezTo>
                    <a:pt x="35" y="55"/>
                    <a:pt x="35" y="55"/>
                    <a:pt x="36" y="55"/>
                  </a:cubicBezTo>
                  <a:cubicBezTo>
                    <a:pt x="36" y="55"/>
                    <a:pt x="36" y="55"/>
                    <a:pt x="36" y="55"/>
                  </a:cubicBezTo>
                  <a:cubicBezTo>
                    <a:pt x="36" y="55"/>
                    <a:pt x="37" y="56"/>
                    <a:pt x="37" y="56"/>
                  </a:cubicBezTo>
                  <a:cubicBezTo>
                    <a:pt x="38" y="56"/>
                    <a:pt x="40" y="58"/>
                    <a:pt x="40" y="58"/>
                  </a:cubicBezTo>
                  <a:cubicBezTo>
                    <a:pt x="40" y="58"/>
                    <a:pt x="39" y="58"/>
                    <a:pt x="39" y="58"/>
                  </a:cubicBezTo>
                  <a:cubicBezTo>
                    <a:pt x="39" y="58"/>
                    <a:pt x="39" y="58"/>
                    <a:pt x="39" y="59"/>
                  </a:cubicBezTo>
                  <a:cubicBezTo>
                    <a:pt x="39" y="59"/>
                    <a:pt x="38" y="59"/>
                    <a:pt x="38" y="59"/>
                  </a:cubicBezTo>
                  <a:cubicBezTo>
                    <a:pt x="38" y="59"/>
                    <a:pt x="38" y="59"/>
                    <a:pt x="38" y="59"/>
                  </a:cubicBezTo>
                  <a:cubicBezTo>
                    <a:pt x="38" y="59"/>
                    <a:pt x="37" y="58"/>
                    <a:pt x="37" y="58"/>
                  </a:cubicBezTo>
                  <a:cubicBezTo>
                    <a:pt x="37" y="58"/>
                    <a:pt x="37" y="58"/>
                    <a:pt x="37" y="58"/>
                  </a:cubicBezTo>
                  <a:cubicBezTo>
                    <a:pt x="37" y="58"/>
                    <a:pt x="36" y="58"/>
                    <a:pt x="36" y="58"/>
                  </a:cubicBezTo>
                  <a:cubicBezTo>
                    <a:pt x="36" y="57"/>
                    <a:pt x="35" y="57"/>
                    <a:pt x="35" y="57"/>
                  </a:cubicBezTo>
                  <a:cubicBezTo>
                    <a:pt x="35" y="57"/>
                    <a:pt x="35" y="57"/>
                    <a:pt x="35" y="57"/>
                  </a:cubicBezTo>
                  <a:cubicBezTo>
                    <a:pt x="35" y="57"/>
                    <a:pt x="34" y="57"/>
                    <a:pt x="34" y="57"/>
                  </a:cubicBezTo>
                  <a:cubicBezTo>
                    <a:pt x="34" y="57"/>
                    <a:pt x="33" y="56"/>
                    <a:pt x="33" y="56"/>
                  </a:cubicBezTo>
                  <a:cubicBezTo>
                    <a:pt x="32" y="56"/>
                    <a:pt x="31" y="55"/>
                    <a:pt x="31" y="55"/>
                  </a:cubicBezTo>
                  <a:cubicBezTo>
                    <a:pt x="30" y="54"/>
                    <a:pt x="29" y="54"/>
                    <a:pt x="28" y="54"/>
                  </a:cubicBezTo>
                  <a:cubicBezTo>
                    <a:pt x="28" y="53"/>
                    <a:pt x="26" y="52"/>
                    <a:pt x="25" y="52"/>
                  </a:cubicBezTo>
                  <a:cubicBezTo>
                    <a:pt x="25" y="51"/>
                    <a:pt x="23" y="51"/>
                    <a:pt x="23" y="51"/>
                  </a:cubicBezTo>
                  <a:cubicBezTo>
                    <a:pt x="23" y="51"/>
                    <a:pt x="23" y="51"/>
                    <a:pt x="23" y="50"/>
                  </a:cubicBezTo>
                  <a:cubicBezTo>
                    <a:pt x="23" y="50"/>
                    <a:pt x="22" y="50"/>
                    <a:pt x="22" y="50"/>
                  </a:cubicBezTo>
                  <a:cubicBezTo>
                    <a:pt x="21" y="50"/>
                    <a:pt x="19" y="48"/>
                    <a:pt x="19" y="48"/>
                  </a:cubicBezTo>
                  <a:cubicBezTo>
                    <a:pt x="19" y="48"/>
                    <a:pt x="18" y="48"/>
                    <a:pt x="17" y="48"/>
                  </a:cubicBezTo>
                  <a:cubicBezTo>
                    <a:pt x="16" y="48"/>
                    <a:pt x="16" y="48"/>
                    <a:pt x="16" y="48"/>
                  </a:cubicBezTo>
                  <a:cubicBezTo>
                    <a:pt x="16" y="48"/>
                    <a:pt x="15" y="48"/>
                    <a:pt x="15" y="48"/>
                  </a:cubicBezTo>
                  <a:cubicBezTo>
                    <a:pt x="15" y="48"/>
                    <a:pt x="15" y="48"/>
                    <a:pt x="15" y="49"/>
                  </a:cubicBezTo>
                  <a:cubicBezTo>
                    <a:pt x="15" y="50"/>
                    <a:pt x="15" y="50"/>
                    <a:pt x="16" y="51"/>
                  </a:cubicBezTo>
                  <a:cubicBezTo>
                    <a:pt x="16" y="52"/>
                    <a:pt x="17" y="53"/>
                    <a:pt x="17" y="53"/>
                  </a:cubicBezTo>
                  <a:cubicBezTo>
                    <a:pt x="17" y="53"/>
                    <a:pt x="18" y="53"/>
                    <a:pt x="18" y="53"/>
                  </a:cubicBezTo>
                  <a:cubicBezTo>
                    <a:pt x="18" y="53"/>
                    <a:pt x="18" y="53"/>
                    <a:pt x="18" y="53"/>
                  </a:cubicBezTo>
                  <a:cubicBezTo>
                    <a:pt x="19" y="54"/>
                    <a:pt x="20" y="55"/>
                    <a:pt x="20" y="55"/>
                  </a:cubicBezTo>
                  <a:cubicBezTo>
                    <a:pt x="20" y="55"/>
                    <a:pt x="20" y="55"/>
                    <a:pt x="21" y="55"/>
                  </a:cubicBezTo>
                  <a:cubicBezTo>
                    <a:pt x="21" y="55"/>
                    <a:pt x="21" y="55"/>
                    <a:pt x="21" y="55"/>
                  </a:cubicBezTo>
                  <a:cubicBezTo>
                    <a:pt x="21" y="55"/>
                    <a:pt x="21" y="55"/>
                    <a:pt x="21" y="55"/>
                  </a:cubicBezTo>
                  <a:cubicBezTo>
                    <a:pt x="21" y="55"/>
                    <a:pt x="22" y="55"/>
                    <a:pt x="22" y="56"/>
                  </a:cubicBezTo>
                  <a:cubicBezTo>
                    <a:pt x="22" y="56"/>
                    <a:pt x="23" y="56"/>
                    <a:pt x="23" y="56"/>
                  </a:cubicBezTo>
                  <a:cubicBezTo>
                    <a:pt x="23" y="56"/>
                    <a:pt x="24" y="56"/>
                    <a:pt x="24" y="57"/>
                  </a:cubicBezTo>
                  <a:cubicBezTo>
                    <a:pt x="24" y="57"/>
                    <a:pt x="24" y="57"/>
                    <a:pt x="24" y="57"/>
                  </a:cubicBezTo>
                  <a:cubicBezTo>
                    <a:pt x="25" y="57"/>
                    <a:pt x="26" y="58"/>
                    <a:pt x="26" y="58"/>
                  </a:cubicBezTo>
                  <a:cubicBezTo>
                    <a:pt x="26" y="58"/>
                    <a:pt x="27" y="58"/>
                    <a:pt x="27" y="58"/>
                  </a:cubicBezTo>
                  <a:cubicBezTo>
                    <a:pt x="27" y="58"/>
                    <a:pt x="28" y="59"/>
                    <a:pt x="28" y="59"/>
                  </a:cubicBezTo>
                  <a:cubicBezTo>
                    <a:pt x="28" y="59"/>
                    <a:pt x="29" y="59"/>
                    <a:pt x="29" y="59"/>
                  </a:cubicBezTo>
                  <a:cubicBezTo>
                    <a:pt x="30" y="60"/>
                    <a:pt x="30" y="60"/>
                    <a:pt x="31" y="60"/>
                  </a:cubicBezTo>
                  <a:cubicBezTo>
                    <a:pt x="32" y="61"/>
                    <a:pt x="33" y="61"/>
                    <a:pt x="34" y="61"/>
                  </a:cubicBezTo>
                  <a:cubicBezTo>
                    <a:pt x="34" y="62"/>
                    <a:pt x="35" y="62"/>
                    <a:pt x="35" y="62"/>
                  </a:cubicBezTo>
                  <a:cubicBezTo>
                    <a:pt x="35" y="63"/>
                    <a:pt x="36" y="63"/>
                    <a:pt x="37" y="64"/>
                  </a:cubicBezTo>
                  <a:cubicBezTo>
                    <a:pt x="37" y="64"/>
                    <a:pt x="37" y="64"/>
                    <a:pt x="37" y="64"/>
                  </a:cubicBezTo>
                  <a:cubicBezTo>
                    <a:pt x="36" y="64"/>
                    <a:pt x="36" y="64"/>
                    <a:pt x="36" y="64"/>
                  </a:cubicBezTo>
                  <a:cubicBezTo>
                    <a:pt x="36" y="63"/>
                    <a:pt x="35" y="63"/>
                    <a:pt x="35" y="64"/>
                  </a:cubicBezTo>
                  <a:cubicBezTo>
                    <a:pt x="35" y="64"/>
                    <a:pt x="35" y="64"/>
                    <a:pt x="35" y="64"/>
                  </a:cubicBezTo>
                  <a:cubicBezTo>
                    <a:pt x="36" y="65"/>
                    <a:pt x="36" y="65"/>
                    <a:pt x="36" y="65"/>
                  </a:cubicBezTo>
                  <a:cubicBezTo>
                    <a:pt x="35" y="65"/>
                    <a:pt x="35" y="66"/>
                    <a:pt x="35" y="66"/>
                  </a:cubicBezTo>
                  <a:cubicBezTo>
                    <a:pt x="34" y="66"/>
                    <a:pt x="34" y="65"/>
                    <a:pt x="33" y="65"/>
                  </a:cubicBezTo>
                  <a:cubicBezTo>
                    <a:pt x="32" y="64"/>
                    <a:pt x="30" y="62"/>
                    <a:pt x="30" y="62"/>
                  </a:cubicBezTo>
                  <a:cubicBezTo>
                    <a:pt x="30" y="62"/>
                    <a:pt x="29" y="61"/>
                    <a:pt x="28" y="61"/>
                  </a:cubicBezTo>
                  <a:cubicBezTo>
                    <a:pt x="28" y="61"/>
                    <a:pt x="27" y="61"/>
                    <a:pt x="27" y="61"/>
                  </a:cubicBezTo>
                  <a:cubicBezTo>
                    <a:pt x="27" y="61"/>
                    <a:pt x="27" y="60"/>
                    <a:pt x="26" y="60"/>
                  </a:cubicBezTo>
                  <a:cubicBezTo>
                    <a:pt x="26" y="60"/>
                    <a:pt x="26" y="60"/>
                    <a:pt x="26" y="60"/>
                  </a:cubicBezTo>
                  <a:cubicBezTo>
                    <a:pt x="26" y="60"/>
                    <a:pt x="25" y="60"/>
                    <a:pt x="25" y="60"/>
                  </a:cubicBezTo>
                  <a:cubicBezTo>
                    <a:pt x="25" y="60"/>
                    <a:pt x="24" y="60"/>
                    <a:pt x="24" y="60"/>
                  </a:cubicBezTo>
                  <a:cubicBezTo>
                    <a:pt x="24" y="59"/>
                    <a:pt x="24" y="59"/>
                    <a:pt x="23" y="59"/>
                  </a:cubicBezTo>
                  <a:cubicBezTo>
                    <a:pt x="23" y="59"/>
                    <a:pt x="22" y="58"/>
                    <a:pt x="22" y="58"/>
                  </a:cubicBezTo>
                  <a:cubicBezTo>
                    <a:pt x="22" y="58"/>
                    <a:pt x="22" y="58"/>
                    <a:pt x="22" y="58"/>
                  </a:cubicBezTo>
                  <a:cubicBezTo>
                    <a:pt x="21" y="58"/>
                    <a:pt x="21" y="58"/>
                    <a:pt x="21" y="58"/>
                  </a:cubicBezTo>
                  <a:cubicBezTo>
                    <a:pt x="21" y="57"/>
                    <a:pt x="20" y="57"/>
                    <a:pt x="20" y="57"/>
                  </a:cubicBezTo>
                  <a:cubicBezTo>
                    <a:pt x="20" y="57"/>
                    <a:pt x="20" y="57"/>
                    <a:pt x="20" y="57"/>
                  </a:cubicBezTo>
                  <a:cubicBezTo>
                    <a:pt x="20" y="57"/>
                    <a:pt x="20" y="57"/>
                    <a:pt x="20" y="57"/>
                  </a:cubicBezTo>
                  <a:cubicBezTo>
                    <a:pt x="19" y="57"/>
                    <a:pt x="19" y="56"/>
                    <a:pt x="19" y="56"/>
                  </a:cubicBezTo>
                  <a:cubicBezTo>
                    <a:pt x="18" y="56"/>
                    <a:pt x="18" y="55"/>
                    <a:pt x="17" y="55"/>
                  </a:cubicBezTo>
                  <a:cubicBezTo>
                    <a:pt x="17" y="55"/>
                    <a:pt x="17" y="55"/>
                    <a:pt x="17" y="55"/>
                  </a:cubicBezTo>
                  <a:cubicBezTo>
                    <a:pt x="17" y="55"/>
                    <a:pt x="17" y="55"/>
                    <a:pt x="17" y="55"/>
                  </a:cubicBezTo>
                  <a:cubicBezTo>
                    <a:pt x="17" y="55"/>
                    <a:pt x="17" y="55"/>
                    <a:pt x="17" y="55"/>
                  </a:cubicBezTo>
                  <a:cubicBezTo>
                    <a:pt x="17" y="55"/>
                    <a:pt x="17" y="55"/>
                    <a:pt x="16" y="55"/>
                  </a:cubicBezTo>
                  <a:cubicBezTo>
                    <a:pt x="16" y="55"/>
                    <a:pt x="16" y="55"/>
                    <a:pt x="16" y="55"/>
                  </a:cubicBezTo>
                  <a:cubicBezTo>
                    <a:pt x="16" y="54"/>
                    <a:pt x="16" y="54"/>
                    <a:pt x="16" y="54"/>
                  </a:cubicBezTo>
                  <a:cubicBezTo>
                    <a:pt x="16" y="54"/>
                    <a:pt x="16" y="54"/>
                    <a:pt x="16" y="54"/>
                  </a:cubicBezTo>
                  <a:cubicBezTo>
                    <a:pt x="16" y="54"/>
                    <a:pt x="16" y="54"/>
                    <a:pt x="16" y="54"/>
                  </a:cubicBezTo>
                  <a:cubicBezTo>
                    <a:pt x="15" y="54"/>
                    <a:pt x="14" y="52"/>
                    <a:pt x="14" y="52"/>
                  </a:cubicBezTo>
                  <a:cubicBezTo>
                    <a:pt x="14" y="52"/>
                    <a:pt x="14" y="52"/>
                    <a:pt x="13" y="52"/>
                  </a:cubicBezTo>
                  <a:cubicBezTo>
                    <a:pt x="13" y="51"/>
                    <a:pt x="13" y="50"/>
                    <a:pt x="13" y="50"/>
                  </a:cubicBezTo>
                  <a:cubicBezTo>
                    <a:pt x="12" y="48"/>
                    <a:pt x="13" y="47"/>
                    <a:pt x="15" y="46"/>
                  </a:cubicBezTo>
                  <a:cubicBezTo>
                    <a:pt x="15" y="46"/>
                    <a:pt x="15" y="45"/>
                    <a:pt x="17" y="45"/>
                  </a:cubicBezTo>
                  <a:close/>
                  <a:moveTo>
                    <a:pt x="94" y="46"/>
                  </a:moveTo>
                  <a:cubicBezTo>
                    <a:pt x="94" y="46"/>
                    <a:pt x="94" y="46"/>
                    <a:pt x="94" y="46"/>
                  </a:cubicBezTo>
                  <a:cubicBezTo>
                    <a:pt x="94" y="46"/>
                    <a:pt x="94" y="46"/>
                    <a:pt x="94" y="47"/>
                  </a:cubicBezTo>
                  <a:cubicBezTo>
                    <a:pt x="94" y="47"/>
                    <a:pt x="94" y="47"/>
                    <a:pt x="94" y="47"/>
                  </a:cubicBezTo>
                  <a:cubicBezTo>
                    <a:pt x="95" y="47"/>
                    <a:pt x="95" y="47"/>
                    <a:pt x="95" y="47"/>
                  </a:cubicBezTo>
                  <a:cubicBezTo>
                    <a:pt x="95" y="46"/>
                    <a:pt x="95" y="46"/>
                    <a:pt x="94" y="46"/>
                  </a:cubicBezTo>
                  <a:close/>
                  <a:moveTo>
                    <a:pt x="78" y="46"/>
                  </a:moveTo>
                  <a:cubicBezTo>
                    <a:pt x="78" y="46"/>
                    <a:pt x="77" y="46"/>
                    <a:pt x="78" y="46"/>
                  </a:cubicBezTo>
                  <a:cubicBezTo>
                    <a:pt x="78" y="46"/>
                    <a:pt x="77" y="46"/>
                    <a:pt x="77" y="46"/>
                  </a:cubicBezTo>
                  <a:cubicBezTo>
                    <a:pt x="76" y="47"/>
                    <a:pt x="76" y="47"/>
                    <a:pt x="76" y="47"/>
                  </a:cubicBezTo>
                  <a:cubicBezTo>
                    <a:pt x="76" y="47"/>
                    <a:pt x="76" y="47"/>
                    <a:pt x="76" y="47"/>
                  </a:cubicBezTo>
                  <a:cubicBezTo>
                    <a:pt x="76" y="47"/>
                    <a:pt x="77" y="47"/>
                    <a:pt x="78" y="47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78" y="46"/>
                    <a:pt x="78" y="46"/>
                    <a:pt x="78" y="46"/>
                  </a:cubicBezTo>
                  <a:close/>
                  <a:moveTo>
                    <a:pt x="17" y="46"/>
                  </a:moveTo>
                  <a:cubicBezTo>
                    <a:pt x="15" y="46"/>
                    <a:pt x="17" y="47"/>
                    <a:pt x="17" y="47"/>
                  </a:cubicBezTo>
                  <a:cubicBezTo>
                    <a:pt x="18" y="47"/>
                    <a:pt x="18" y="47"/>
                    <a:pt x="18" y="47"/>
                  </a:cubicBezTo>
                  <a:cubicBezTo>
                    <a:pt x="18" y="47"/>
                    <a:pt x="18" y="47"/>
                    <a:pt x="18" y="47"/>
                  </a:cubicBezTo>
                  <a:cubicBezTo>
                    <a:pt x="17" y="46"/>
                    <a:pt x="17" y="46"/>
                    <a:pt x="17" y="46"/>
                  </a:cubicBezTo>
                  <a:close/>
                  <a:moveTo>
                    <a:pt x="93" y="46"/>
                  </a:moveTo>
                  <a:cubicBezTo>
                    <a:pt x="93" y="46"/>
                    <a:pt x="93" y="47"/>
                    <a:pt x="93" y="47"/>
                  </a:cubicBezTo>
                  <a:cubicBezTo>
                    <a:pt x="93" y="47"/>
                    <a:pt x="93" y="48"/>
                    <a:pt x="93" y="48"/>
                  </a:cubicBezTo>
                  <a:cubicBezTo>
                    <a:pt x="93" y="48"/>
                    <a:pt x="94" y="48"/>
                    <a:pt x="94" y="48"/>
                  </a:cubicBezTo>
                  <a:cubicBezTo>
                    <a:pt x="94" y="48"/>
                    <a:pt x="94" y="48"/>
                    <a:pt x="94" y="47"/>
                  </a:cubicBezTo>
                  <a:cubicBezTo>
                    <a:pt x="94" y="47"/>
                    <a:pt x="94" y="47"/>
                    <a:pt x="94" y="47"/>
                  </a:cubicBezTo>
                  <a:cubicBezTo>
                    <a:pt x="93" y="47"/>
                    <a:pt x="93" y="47"/>
                    <a:pt x="93" y="47"/>
                  </a:cubicBezTo>
                  <a:cubicBezTo>
                    <a:pt x="94" y="46"/>
                    <a:pt x="93" y="46"/>
                    <a:pt x="93" y="46"/>
                  </a:cubicBezTo>
                  <a:close/>
                  <a:moveTo>
                    <a:pt x="36" y="46"/>
                  </a:moveTo>
                  <a:cubicBezTo>
                    <a:pt x="36" y="46"/>
                    <a:pt x="36" y="47"/>
                    <a:pt x="36" y="47"/>
                  </a:cubicBezTo>
                  <a:cubicBezTo>
                    <a:pt x="36" y="47"/>
                    <a:pt x="36" y="47"/>
                    <a:pt x="36" y="47"/>
                  </a:cubicBezTo>
                  <a:cubicBezTo>
                    <a:pt x="36" y="47"/>
                    <a:pt x="36" y="47"/>
                    <a:pt x="36" y="47"/>
                  </a:cubicBezTo>
                  <a:cubicBezTo>
                    <a:pt x="36" y="47"/>
                    <a:pt x="36" y="47"/>
                    <a:pt x="37" y="48"/>
                  </a:cubicBezTo>
                  <a:cubicBezTo>
                    <a:pt x="37" y="48"/>
                    <a:pt x="38" y="48"/>
                    <a:pt x="38" y="48"/>
                  </a:cubicBezTo>
                  <a:cubicBezTo>
                    <a:pt x="38" y="48"/>
                    <a:pt x="37" y="47"/>
                    <a:pt x="36" y="47"/>
                  </a:cubicBezTo>
                  <a:cubicBezTo>
                    <a:pt x="36" y="47"/>
                    <a:pt x="36" y="46"/>
                    <a:pt x="36" y="46"/>
                  </a:cubicBezTo>
                  <a:cubicBezTo>
                    <a:pt x="36" y="46"/>
                    <a:pt x="36" y="46"/>
                    <a:pt x="36" y="46"/>
                  </a:cubicBezTo>
                  <a:close/>
                  <a:moveTo>
                    <a:pt x="14" y="47"/>
                  </a:moveTo>
                  <a:cubicBezTo>
                    <a:pt x="14" y="47"/>
                    <a:pt x="14" y="47"/>
                    <a:pt x="14" y="47"/>
                  </a:cubicBezTo>
                  <a:cubicBezTo>
                    <a:pt x="14" y="47"/>
                    <a:pt x="14" y="48"/>
                    <a:pt x="14" y="48"/>
                  </a:cubicBezTo>
                  <a:cubicBezTo>
                    <a:pt x="14" y="49"/>
                    <a:pt x="14" y="49"/>
                    <a:pt x="14" y="49"/>
                  </a:cubicBezTo>
                  <a:cubicBezTo>
                    <a:pt x="14" y="49"/>
                    <a:pt x="14" y="49"/>
                    <a:pt x="14" y="49"/>
                  </a:cubicBezTo>
                  <a:cubicBezTo>
                    <a:pt x="14" y="48"/>
                    <a:pt x="14" y="48"/>
                    <a:pt x="14" y="48"/>
                  </a:cubicBezTo>
                  <a:cubicBezTo>
                    <a:pt x="14" y="48"/>
                    <a:pt x="14" y="48"/>
                    <a:pt x="14" y="48"/>
                  </a:cubicBezTo>
                  <a:cubicBezTo>
                    <a:pt x="14" y="47"/>
                    <a:pt x="14" y="47"/>
                    <a:pt x="14" y="47"/>
                  </a:cubicBezTo>
                  <a:cubicBezTo>
                    <a:pt x="15" y="47"/>
                    <a:pt x="15" y="47"/>
                    <a:pt x="14" y="47"/>
                  </a:cubicBezTo>
                  <a:cubicBezTo>
                    <a:pt x="14" y="47"/>
                    <a:pt x="14" y="47"/>
                    <a:pt x="14" y="47"/>
                  </a:cubicBezTo>
                  <a:cubicBezTo>
                    <a:pt x="14" y="47"/>
                    <a:pt x="14" y="47"/>
                    <a:pt x="14" y="47"/>
                  </a:cubicBezTo>
                  <a:close/>
                  <a:moveTo>
                    <a:pt x="75" y="47"/>
                  </a:moveTo>
                  <a:cubicBezTo>
                    <a:pt x="75" y="47"/>
                    <a:pt x="74" y="47"/>
                    <a:pt x="74" y="47"/>
                  </a:cubicBezTo>
                  <a:cubicBezTo>
                    <a:pt x="73" y="47"/>
                    <a:pt x="73" y="47"/>
                    <a:pt x="73" y="48"/>
                  </a:cubicBezTo>
                  <a:cubicBezTo>
                    <a:pt x="73" y="48"/>
                    <a:pt x="73" y="48"/>
                    <a:pt x="74" y="48"/>
                  </a:cubicBezTo>
                  <a:cubicBezTo>
                    <a:pt x="75" y="47"/>
                    <a:pt x="75" y="47"/>
                    <a:pt x="75" y="47"/>
                  </a:cubicBezTo>
                  <a:close/>
                  <a:moveTo>
                    <a:pt x="19" y="47"/>
                  </a:moveTo>
                  <a:cubicBezTo>
                    <a:pt x="19" y="47"/>
                    <a:pt x="19" y="47"/>
                    <a:pt x="19" y="47"/>
                  </a:cubicBezTo>
                  <a:cubicBezTo>
                    <a:pt x="19" y="47"/>
                    <a:pt x="19" y="47"/>
                    <a:pt x="20" y="48"/>
                  </a:cubicBezTo>
                  <a:cubicBezTo>
                    <a:pt x="21" y="48"/>
                    <a:pt x="22" y="48"/>
                    <a:pt x="21" y="48"/>
                  </a:cubicBezTo>
                  <a:cubicBezTo>
                    <a:pt x="21" y="48"/>
                    <a:pt x="20" y="47"/>
                    <a:pt x="19" y="47"/>
                  </a:cubicBezTo>
                  <a:close/>
                  <a:moveTo>
                    <a:pt x="67" y="47"/>
                  </a:moveTo>
                  <a:cubicBezTo>
                    <a:pt x="67" y="47"/>
                    <a:pt x="67" y="47"/>
                    <a:pt x="67" y="47"/>
                  </a:cubicBezTo>
                  <a:cubicBezTo>
                    <a:pt x="67" y="47"/>
                    <a:pt x="67" y="47"/>
                    <a:pt x="67" y="48"/>
                  </a:cubicBezTo>
                  <a:cubicBezTo>
                    <a:pt x="67" y="49"/>
                    <a:pt x="67" y="49"/>
                    <a:pt x="67" y="48"/>
                  </a:cubicBezTo>
                  <a:cubicBezTo>
                    <a:pt x="67" y="48"/>
                    <a:pt x="67" y="48"/>
                    <a:pt x="67" y="48"/>
                  </a:cubicBezTo>
                  <a:cubicBezTo>
                    <a:pt x="66" y="48"/>
                    <a:pt x="66" y="49"/>
                    <a:pt x="66" y="49"/>
                  </a:cubicBezTo>
                  <a:cubicBezTo>
                    <a:pt x="66" y="49"/>
                    <a:pt x="67" y="50"/>
                    <a:pt x="67" y="50"/>
                  </a:cubicBezTo>
                  <a:cubicBezTo>
                    <a:pt x="67" y="50"/>
                    <a:pt x="67" y="50"/>
                    <a:pt x="67" y="50"/>
                  </a:cubicBezTo>
                  <a:cubicBezTo>
                    <a:pt x="67" y="50"/>
                    <a:pt x="67" y="50"/>
                    <a:pt x="67" y="51"/>
                  </a:cubicBezTo>
                  <a:cubicBezTo>
                    <a:pt x="67" y="51"/>
                    <a:pt x="68" y="51"/>
                    <a:pt x="68" y="51"/>
                  </a:cubicBezTo>
                  <a:cubicBezTo>
                    <a:pt x="68" y="51"/>
                    <a:pt x="68" y="51"/>
                    <a:pt x="68" y="50"/>
                  </a:cubicBezTo>
                  <a:cubicBezTo>
                    <a:pt x="68" y="50"/>
                    <a:pt x="68" y="50"/>
                    <a:pt x="68" y="50"/>
                  </a:cubicBezTo>
                  <a:cubicBezTo>
                    <a:pt x="68" y="50"/>
                    <a:pt x="68" y="50"/>
                    <a:pt x="68" y="50"/>
                  </a:cubicBezTo>
                  <a:cubicBezTo>
                    <a:pt x="68" y="50"/>
                    <a:pt x="68" y="50"/>
                    <a:pt x="68" y="50"/>
                  </a:cubicBezTo>
                  <a:cubicBezTo>
                    <a:pt x="68" y="50"/>
                    <a:pt x="68" y="50"/>
                    <a:pt x="68" y="49"/>
                  </a:cubicBezTo>
                  <a:cubicBezTo>
                    <a:pt x="68" y="49"/>
                    <a:pt x="68" y="49"/>
                    <a:pt x="68" y="48"/>
                  </a:cubicBezTo>
                  <a:cubicBezTo>
                    <a:pt x="68" y="48"/>
                    <a:pt x="68" y="47"/>
                    <a:pt x="68" y="47"/>
                  </a:cubicBezTo>
                  <a:cubicBezTo>
                    <a:pt x="67" y="47"/>
                    <a:pt x="67" y="47"/>
                    <a:pt x="67" y="47"/>
                  </a:cubicBezTo>
                  <a:close/>
                  <a:moveTo>
                    <a:pt x="84" y="47"/>
                  </a:moveTo>
                  <a:cubicBezTo>
                    <a:pt x="85" y="48"/>
                    <a:pt x="85" y="48"/>
                    <a:pt x="85" y="48"/>
                  </a:cubicBezTo>
                  <a:cubicBezTo>
                    <a:pt x="85" y="48"/>
                    <a:pt x="86" y="49"/>
                    <a:pt x="86" y="49"/>
                  </a:cubicBezTo>
                  <a:cubicBezTo>
                    <a:pt x="86" y="49"/>
                    <a:pt x="87" y="49"/>
                    <a:pt x="87" y="50"/>
                  </a:cubicBezTo>
                  <a:cubicBezTo>
                    <a:pt x="87" y="50"/>
                    <a:pt x="88" y="50"/>
                    <a:pt x="88" y="50"/>
                  </a:cubicBezTo>
                  <a:cubicBezTo>
                    <a:pt x="88" y="51"/>
                    <a:pt x="89" y="51"/>
                    <a:pt x="90" y="51"/>
                  </a:cubicBezTo>
                  <a:cubicBezTo>
                    <a:pt x="91" y="52"/>
                    <a:pt x="91" y="52"/>
                    <a:pt x="91" y="52"/>
                  </a:cubicBezTo>
                  <a:cubicBezTo>
                    <a:pt x="91" y="52"/>
                    <a:pt x="90" y="52"/>
                    <a:pt x="90" y="52"/>
                  </a:cubicBezTo>
                  <a:cubicBezTo>
                    <a:pt x="90" y="52"/>
                    <a:pt x="90" y="52"/>
                    <a:pt x="90" y="52"/>
                  </a:cubicBezTo>
                  <a:cubicBezTo>
                    <a:pt x="90" y="53"/>
                    <a:pt x="88" y="53"/>
                    <a:pt x="88" y="53"/>
                  </a:cubicBezTo>
                  <a:cubicBezTo>
                    <a:pt x="85" y="54"/>
                    <a:pt x="83" y="55"/>
                    <a:pt x="80" y="56"/>
                  </a:cubicBezTo>
                  <a:cubicBezTo>
                    <a:pt x="79" y="57"/>
                    <a:pt x="78" y="57"/>
                    <a:pt x="77" y="58"/>
                  </a:cubicBezTo>
                  <a:cubicBezTo>
                    <a:pt x="77" y="58"/>
                    <a:pt x="77" y="58"/>
                    <a:pt x="77" y="57"/>
                  </a:cubicBezTo>
                  <a:cubicBezTo>
                    <a:pt x="77" y="57"/>
                    <a:pt x="77" y="57"/>
                    <a:pt x="77" y="57"/>
                  </a:cubicBezTo>
                  <a:cubicBezTo>
                    <a:pt x="78" y="56"/>
                    <a:pt x="78" y="56"/>
                    <a:pt x="78" y="56"/>
                  </a:cubicBezTo>
                  <a:cubicBezTo>
                    <a:pt x="78" y="56"/>
                    <a:pt x="78" y="55"/>
                    <a:pt x="78" y="55"/>
                  </a:cubicBezTo>
                  <a:cubicBezTo>
                    <a:pt x="78" y="55"/>
                    <a:pt x="78" y="54"/>
                    <a:pt x="79" y="54"/>
                  </a:cubicBezTo>
                  <a:cubicBezTo>
                    <a:pt x="79" y="53"/>
                    <a:pt x="79" y="53"/>
                    <a:pt x="79" y="51"/>
                  </a:cubicBezTo>
                  <a:cubicBezTo>
                    <a:pt x="79" y="49"/>
                    <a:pt x="79" y="49"/>
                    <a:pt x="79" y="48"/>
                  </a:cubicBezTo>
                  <a:cubicBezTo>
                    <a:pt x="80" y="48"/>
                    <a:pt x="80" y="48"/>
                    <a:pt x="81" y="48"/>
                  </a:cubicBezTo>
                  <a:cubicBezTo>
                    <a:pt x="81" y="48"/>
                    <a:pt x="82" y="48"/>
                    <a:pt x="83" y="48"/>
                  </a:cubicBezTo>
                  <a:lnTo>
                    <a:pt x="84" y="47"/>
                  </a:lnTo>
                  <a:close/>
                  <a:moveTo>
                    <a:pt x="50" y="48"/>
                  </a:moveTo>
                  <a:cubicBezTo>
                    <a:pt x="50" y="48"/>
                    <a:pt x="50" y="48"/>
                    <a:pt x="50" y="48"/>
                  </a:cubicBezTo>
                  <a:cubicBezTo>
                    <a:pt x="50" y="49"/>
                    <a:pt x="50" y="49"/>
                    <a:pt x="50" y="49"/>
                  </a:cubicBezTo>
                  <a:cubicBezTo>
                    <a:pt x="50" y="49"/>
                    <a:pt x="50" y="49"/>
                    <a:pt x="50" y="49"/>
                  </a:cubicBezTo>
                  <a:cubicBezTo>
                    <a:pt x="50" y="49"/>
                    <a:pt x="50" y="48"/>
                    <a:pt x="50" y="48"/>
                  </a:cubicBezTo>
                  <a:cubicBezTo>
                    <a:pt x="50" y="48"/>
                    <a:pt x="50" y="48"/>
                    <a:pt x="50" y="48"/>
                  </a:cubicBezTo>
                  <a:close/>
                  <a:moveTo>
                    <a:pt x="91" y="48"/>
                  </a:moveTo>
                  <a:cubicBezTo>
                    <a:pt x="91" y="48"/>
                    <a:pt x="91" y="48"/>
                    <a:pt x="91" y="48"/>
                  </a:cubicBezTo>
                  <a:cubicBezTo>
                    <a:pt x="91" y="48"/>
                    <a:pt x="93" y="49"/>
                    <a:pt x="93" y="49"/>
                  </a:cubicBezTo>
                  <a:cubicBezTo>
                    <a:pt x="93" y="49"/>
                    <a:pt x="93" y="49"/>
                    <a:pt x="93" y="50"/>
                  </a:cubicBezTo>
                  <a:cubicBezTo>
                    <a:pt x="94" y="50"/>
                    <a:pt x="94" y="50"/>
                    <a:pt x="94" y="50"/>
                  </a:cubicBezTo>
                  <a:cubicBezTo>
                    <a:pt x="94" y="50"/>
                    <a:pt x="93" y="50"/>
                    <a:pt x="93" y="50"/>
                  </a:cubicBezTo>
                  <a:cubicBezTo>
                    <a:pt x="93" y="50"/>
                    <a:pt x="92" y="50"/>
                    <a:pt x="92" y="50"/>
                  </a:cubicBezTo>
                  <a:cubicBezTo>
                    <a:pt x="92" y="50"/>
                    <a:pt x="92" y="50"/>
                    <a:pt x="93" y="51"/>
                  </a:cubicBezTo>
                  <a:cubicBezTo>
                    <a:pt x="93" y="51"/>
                    <a:pt x="93" y="51"/>
                    <a:pt x="94" y="51"/>
                  </a:cubicBezTo>
                  <a:cubicBezTo>
                    <a:pt x="94" y="51"/>
                    <a:pt x="94" y="51"/>
                    <a:pt x="94" y="51"/>
                  </a:cubicBezTo>
                  <a:cubicBezTo>
                    <a:pt x="94" y="51"/>
                    <a:pt x="94" y="51"/>
                    <a:pt x="94" y="51"/>
                  </a:cubicBezTo>
                  <a:cubicBezTo>
                    <a:pt x="94" y="51"/>
                    <a:pt x="94" y="51"/>
                    <a:pt x="95" y="51"/>
                  </a:cubicBezTo>
                  <a:cubicBezTo>
                    <a:pt x="95" y="51"/>
                    <a:pt x="95" y="50"/>
                    <a:pt x="94" y="50"/>
                  </a:cubicBezTo>
                  <a:cubicBezTo>
                    <a:pt x="94" y="50"/>
                    <a:pt x="94" y="50"/>
                    <a:pt x="94" y="50"/>
                  </a:cubicBezTo>
                  <a:cubicBezTo>
                    <a:pt x="94" y="50"/>
                    <a:pt x="94" y="49"/>
                    <a:pt x="94" y="49"/>
                  </a:cubicBezTo>
                  <a:cubicBezTo>
                    <a:pt x="94" y="49"/>
                    <a:pt x="94" y="49"/>
                    <a:pt x="93" y="49"/>
                  </a:cubicBezTo>
                  <a:cubicBezTo>
                    <a:pt x="93" y="49"/>
                    <a:pt x="93" y="48"/>
                    <a:pt x="92" y="48"/>
                  </a:cubicBezTo>
                  <a:cubicBezTo>
                    <a:pt x="92" y="48"/>
                    <a:pt x="92" y="48"/>
                    <a:pt x="92" y="48"/>
                  </a:cubicBezTo>
                  <a:cubicBezTo>
                    <a:pt x="91" y="48"/>
                    <a:pt x="91" y="48"/>
                    <a:pt x="91" y="48"/>
                  </a:cubicBezTo>
                  <a:close/>
                  <a:moveTo>
                    <a:pt x="95" y="48"/>
                  </a:moveTo>
                  <a:cubicBezTo>
                    <a:pt x="95" y="48"/>
                    <a:pt x="95" y="48"/>
                    <a:pt x="95" y="48"/>
                  </a:cubicBezTo>
                  <a:cubicBezTo>
                    <a:pt x="94" y="48"/>
                    <a:pt x="94" y="48"/>
                    <a:pt x="95" y="49"/>
                  </a:cubicBezTo>
                  <a:cubicBezTo>
                    <a:pt x="95" y="49"/>
                    <a:pt x="95" y="49"/>
                    <a:pt x="95" y="49"/>
                  </a:cubicBezTo>
                  <a:cubicBezTo>
                    <a:pt x="95" y="49"/>
                    <a:pt x="95" y="49"/>
                    <a:pt x="95" y="49"/>
                  </a:cubicBezTo>
                  <a:cubicBezTo>
                    <a:pt x="97" y="49"/>
                    <a:pt x="97" y="49"/>
                    <a:pt x="96" y="48"/>
                  </a:cubicBezTo>
                  <a:cubicBezTo>
                    <a:pt x="96" y="48"/>
                    <a:pt x="96" y="48"/>
                    <a:pt x="96" y="49"/>
                  </a:cubicBezTo>
                  <a:cubicBezTo>
                    <a:pt x="96" y="49"/>
                    <a:pt x="95" y="49"/>
                    <a:pt x="95" y="48"/>
                  </a:cubicBezTo>
                  <a:cubicBezTo>
                    <a:pt x="95" y="48"/>
                    <a:pt x="95" y="48"/>
                    <a:pt x="95" y="48"/>
                  </a:cubicBezTo>
                  <a:cubicBezTo>
                    <a:pt x="95" y="48"/>
                    <a:pt x="95" y="48"/>
                    <a:pt x="95" y="48"/>
                  </a:cubicBezTo>
                  <a:close/>
                  <a:moveTo>
                    <a:pt x="47" y="48"/>
                  </a:moveTo>
                  <a:cubicBezTo>
                    <a:pt x="47" y="48"/>
                    <a:pt x="47" y="48"/>
                    <a:pt x="47" y="48"/>
                  </a:cubicBezTo>
                  <a:cubicBezTo>
                    <a:pt x="47" y="48"/>
                    <a:pt x="47" y="48"/>
                    <a:pt x="46" y="49"/>
                  </a:cubicBezTo>
                  <a:cubicBezTo>
                    <a:pt x="46" y="49"/>
                    <a:pt x="46" y="50"/>
                    <a:pt x="46" y="50"/>
                  </a:cubicBezTo>
                  <a:cubicBezTo>
                    <a:pt x="46" y="50"/>
                    <a:pt x="46" y="50"/>
                    <a:pt x="47" y="50"/>
                  </a:cubicBezTo>
                  <a:cubicBezTo>
                    <a:pt x="47" y="49"/>
                    <a:pt x="47" y="49"/>
                    <a:pt x="47" y="48"/>
                  </a:cubicBezTo>
                  <a:cubicBezTo>
                    <a:pt x="47" y="48"/>
                    <a:pt x="47" y="48"/>
                    <a:pt x="47" y="48"/>
                  </a:cubicBezTo>
                  <a:close/>
                  <a:moveTo>
                    <a:pt x="89" y="48"/>
                  </a:moveTo>
                  <a:cubicBezTo>
                    <a:pt x="89" y="48"/>
                    <a:pt x="89" y="49"/>
                    <a:pt x="90" y="49"/>
                  </a:cubicBezTo>
                  <a:cubicBezTo>
                    <a:pt x="90" y="49"/>
                    <a:pt x="90" y="50"/>
                    <a:pt x="90" y="50"/>
                  </a:cubicBezTo>
                  <a:cubicBezTo>
                    <a:pt x="90" y="50"/>
                    <a:pt x="90" y="50"/>
                    <a:pt x="90" y="50"/>
                  </a:cubicBezTo>
                  <a:cubicBezTo>
                    <a:pt x="90" y="50"/>
                    <a:pt x="91" y="50"/>
                    <a:pt x="91" y="50"/>
                  </a:cubicBezTo>
                  <a:cubicBezTo>
                    <a:pt x="91" y="49"/>
                    <a:pt x="91" y="49"/>
                    <a:pt x="91" y="49"/>
                  </a:cubicBezTo>
                  <a:cubicBezTo>
                    <a:pt x="90" y="49"/>
                    <a:pt x="90" y="48"/>
                    <a:pt x="89" y="48"/>
                  </a:cubicBezTo>
                  <a:close/>
                  <a:moveTo>
                    <a:pt x="39" y="48"/>
                  </a:moveTo>
                  <a:cubicBezTo>
                    <a:pt x="39" y="48"/>
                    <a:pt x="39" y="48"/>
                    <a:pt x="39" y="49"/>
                  </a:cubicBezTo>
                  <a:cubicBezTo>
                    <a:pt x="39" y="49"/>
                    <a:pt x="39" y="49"/>
                    <a:pt x="39" y="49"/>
                  </a:cubicBezTo>
                  <a:cubicBezTo>
                    <a:pt x="40" y="49"/>
                    <a:pt x="41" y="50"/>
                    <a:pt x="41" y="49"/>
                  </a:cubicBezTo>
                  <a:cubicBezTo>
                    <a:pt x="41" y="49"/>
                    <a:pt x="41" y="49"/>
                    <a:pt x="40" y="49"/>
                  </a:cubicBezTo>
                  <a:cubicBezTo>
                    <a:pt x="40" y="49"/>
                    <a:pt x="40" y="48"/>
                    <a:pt x="40" y="48"/>
                  </a:cubicBezTo>
                  <a:cubicBezTo>
                    <a:pt x="40" y="48"/>
                    <a:pt x="40" y="48"/>
                    <a:pt x="39" y="48"/>
                  </a:cubicBezTo>
                  <a:cubicBezTo>
                    <a:pt x="39" y="48"/>
                    <a:pt x="39" y="48"/>
                    <a:pt x="39" y="48"/>
                  </a:cubicBezTo>
                  <a:close/>
                  <a:moveTo>
                    <a:pt x="17" y="48"/>
                  </a:moveTo>
                  <a:cubicBezTo>
                    <a:pt x="17" y="48"/>
                    <a:pt x="17" y="49"/>
                    <a:pt x="18" y="49"/>
                  </a:cubicBezTo>
                  <a:cubicBezTo>
                    <a:pt x="19" y="49"/>
                    <a:pt x="19" y="49"/>
                    <a:pt x="20" y="50"/>
                  </a:cubicBezTo>
                  <a:cubicBezTo>
                    <a:pt x="20" y="50"/>
                    <a:pt x="21" y="51"/>
                    <a:pt x="21" y="51"/>
                  </a:cubicBezTo>
                  <a:cubicBezTo>
                    <a:pt x="23" y="51"/>
                    <a:pt x="23" y="52"/>
                    <a:pt x="23" y="52"/>
                  </a:cubicBezTo>
                  <a:cubicBezTo>
                    <a:pt x="23" y="52"/>
                    <a:pt x="23" y="52"/>
                    <a:pt x="23" y="52"/>
                  </a:cubicBezTo>
                  <a:cubicBezTo>
                    <a:pt x="23" y="52"/>
                    <a:pt x="23" y="52"/>
                    <a:pt x="23" y="52"/>
                  </a:cubicBezTo>
                  <a:cubicBezTo>
                    <a:pt x="23" y="52"/>
                    <a:pt x="24" y="52"/>
                    <a:pt x="24" y="52"/>
                  </a:cubicBezTo>
                  <a:cubicBezTo>
                    <a:pt x="24" y="52"/>
                    <a:pt x="24" y="52"/>
                    <a:pt x="24" y="52"/>
                  </a:cubicBezTo>
                  <a:cubicBezTo>
                    <a:pt x="24" y="52"/>
                    <a:pt x="24" y="52"/>
                    <a:pt x="24" y="52"/>
                  </a:cubicBezTo>
                  <a:cubicBezTo>
                    <a:pt x="24" y="52"/>
                    <a:pt x="24" y="52"/>
                    <a:pt x="24" y="52"/>
                  </a:cubicBezTo>
                  <a:cubicBezTo>
                    <a:pt x="24" y="52"/>
                    <a:pt x="25" y="53"/>
                    <a:pt x="25" y="53"/>
                  </a:cubicBezTo>
                  <a:cubicBezTo>
                    <a:pt x="26" y="53"/>
                    <a:pt x="28" y="54"/>
                    <a:pt x="28" y="54"/>
                  </a:cubicBezTo>
                  <a:cubicBezTo>
                    <a:pt x="28" y="55"/>
                    <a:pt x="29" y="55"/>
                    <a:pt x="30" y="55"/>
                  </a:cubicBezTo>
                  <a:cubicBezTo>
                    <a:pt x="30" y="56"/>
                    <a:pt x="31" y="56"/>
                    <a:pt x="31" y="56"/>
                  </a:cubicBezTo>
                  <a:cubicBezTo>
                    <a:pt x="31" y="56"/>
                    <a:pt x="32" y="57"/>
                    <a:pt x="33" y="57"/>
                  </a:cubicBezTo>
                  <a:cubicBezTo>
                    <a:pt x="34" y="58"/>
                    <a:pt x="36" y="59"/>
                    <a:pt x="37" y="59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8" y="61"/>
                    <a:pt x="38" y="61"/>
                    <a:pt x="38" y="61"/>
                  </a:cubicBezTo>
                  <a:cubicBezTo>
                    <a:pt x="38" y="62"/>
                    <a:pt x="37" y="62"/>
                    <a:pt x="37" y="62"/>
                  </a:cubicBezTo>
                  <a:cubicBezTo>
                    <a:pt x="37" y="63"/>
                    <a:pt x="37" y="63"/>
                    <a:pt x="37" y="63"/>
                  </a:cubicBezTo>
                  <a:cubicBezTo>
                    <a:pt x="37" y="63"/>
                    <a:pt x="37" y="63"/>
                    <a:pt x="37" y="63"/>
                  </a:cubicBezTo>
                  <a:cubicBezTo>
                    <a:pt x="37" y="63"/>
                    <a:pt x="36" y="62"/>
                    <a:pt x="36" y="62"/>
                  </a:cubicBezTo>
                  <a:cubicBezTo>
                    <a:pt x="35" y="61"/>
                    <a:pt x="34" y="61"/>
                    <a:pt x="34" y="61"/>
                  </a:cubicBezTo>
                  <a:cubicBezTo>
                    <a:pt x="34" y="61"/>
                    <a:pt x="34" y="61"/>
                    <a:pt x="34" y="61"/>
                  </a:cubicBezTo>
                  <a:cubicBezTo>
                    <a:pt x="34" y="61"/>
                    <a:pt x="34" y="61"/>
                    <a:pt x="34" y="61"/>
                  </a:cubicBezTo>
                  <a:cubicBezTo>
                    <a:pt x="33" y="61"/>
                    <a:pt x="33" y="60"/>
                    <a:pt x="33" y="60"/>
                  </a:cubicBezTo>
                  <a:cubicBezTo>
                    <a:pt x="32" y="60"/>
                    <a:pt x="32" y="60"/>
                    <a:pt x="31" y="59"/>
                  </a:cubicBezTo>
                  <a:cubicBezTo>
                    <a:pt x="30" y="59"/>
                    <a:pt x="29" y="59"/>
                    <a:pt x="28" y="58"/>
                  </a:cubicBezTo>
                  <a:cubicBezTo>
                    <a:pt x="28" y="58"/>
                    <a:pt x="28" y="58"/>
                    <a:pt x="27" y="57"/>
                  </a:cubicBezTo>
                  <a:cubicBezTo>
                    <a:pt x="26" y="57"/>
                    <a:pt x="25" y="56"/>
                    <a:pt x="25" y="56"/>
                  </a:cubicBezTo>
                  <a:cubicBezTo>
                    <a:pt x="25" y="56"/>
                    <a:pt x="25" y="56"/>
                    <a:pt x="24" y="56"/>
                  </a:cubicBezTo>
                  <a:cubicBezTo>
                    <a:pt x="24" y="56"/>
                    <a:pt x="24" y="56"/>
                    <a:pt x="24" y="55"/>
                  </a:cubicBezTo>
                  <a:cubicBezTo>
                    <a:pt x="24" y="55"/>
                    <a:pt x="23" y="55"/>
                    <a:pt x="23" y="55"/>
                  </a:cubicBezTo>
                  <a:cubicBezTo>
                    <a:pt x="23" y="55"/>
                    <a:pt x="23" y="55"/>
                    <a:pt x="23" y="55"/>
                  </a:cubicBezTo>
                  <a:cubicBezTo>
                    <a:pt x="22" y="55"/>
                    <a:pt x="22" y="54"/>
                    <a:pt x="22" y="54"/>
                  </a:cubicBezTo>
                  <a:cubicBezTo>
                    <a:pt x="22" y="54"/>
                    <a:pt x="18" y="53"/>
                    <a:pt x="18" y="52"/>
                  </a:cubicBezTo>
                  <a:cubicBezTo>
                    <a:pt x="18" y="52"/>
                    <a:pt x="18" y="52"/>
                    <a:pt x="17" y="52"/>
                  </a:cubicBezTo>
                  <a:cubicBezTo>
                    <a:pt x="16" y="51"/>
                    <a:pt x="15" y="50"/>
                    <a:pt x="16" y="49"/>
                  </a:cubicBezTo>
                  <a:cubicBezTo>
                    <a:pt x="16" y="49"/>
                    <a:pt x="16" y="49"/>
                    <a:pt x="16" y="49"/>
                  </a:cubicBezTo>
                  <a:cubicBezTo>
                    <a:pt x="16" y="49"/>
                    <a:pt x="16" y="48"/>
                    <a:pt x="17" y="48"/>
                  </a:cubicBezTo>
                  <a:close/>
                  <a:moveTo>
                    <a:pt x="23" y="49"/>
                  </a:moveTo>
                  <a:cubicBezTo>
                    <a:pt x="23" y="49"/>
                    <a:pt x="23" y="49"/>
                    <a:pt x="23" y="49"/>
                  </a:cubicBezTo>
                  <a:cubicBezTo>
                    <a:pt x="23" y="49"/>
                    <a:pt x="23" y="49"/>
                    <a:pt x="24" y="50"/>
                  </a:cubicBezTo>
                  <a:cubicBezTo>
                    <a:pt x="24" y="50"/>
                    <a:pt x="24" y="50"/>
                    <a:pt x="24" y="50"/>
                  </a:cubicBezTo>
                  <a:cubicBezTo>
                    <a:pt x="24" y="50"/>
                    <a:pt x="25" y="50"/>
                    <a:pt x="25" y="50"/>
                  </a:cubicBezTo>
                  <a:cubicBezTo>
                    <a:pt x="25" y="50"/>
                    <a:pt x="25" y="50"/>
                    <a:pt x="25" y="50"/>
                  </a:cubicBezTo>
                  <a:cubicBezTo>
                    <a:pt x="24" y="50"/>
                    <a:pt x="24" y="49"/>
                    <a:pt x="24" y="49"/>
                  </a:cubicBezTo>
                  <a:cubicBezTo>
                    <a:pt x="23" y="49"/>
                    <a:pt x="23" y="49"/>
                    <a:pt x="23" y="49"/>
                  </a:cubicBezTo>
                  <a:close/>
                  <a:moveTo>
                    <a:pt x="14" y="50"/>
                  </a:moveTo>
                  <a:cubicBezTo>
                    <a:pt x="14" y="50"/>
                    <a:pt x="14" y="50"/>
                    <a:pt x="14" y="50"/>
                  </a:cubicBezTo>
                  <a:cubicBezTo>
                    <a:pt x="14" y="51"/>
                    <a:pt x="14" y="51"/>
                    <a:pt x="14" y="51"/>
                  </a:cubicBezTo>
                  <a:cubicBezTo>
                    <a:pt x="14" y="51"/>
                    <a:pt x="14" y="51"/>
                    <a:pt x="14" y="51"/>
                  </a:cubicBezTo>
                  <a:cubicBezTo>
                    <a:pt x="14" y="50"/>
                    <a:pt x="14" y="49"/>
                    <a:pt x="14" y="50"/>
                  </a:cubicBezTo>
                  <a:close/>
                  <a:moveTo>
                    <a:pt x="96" y="50"/>
                  </a:moveTo>
                  <a:cubicBezTo>
                    <a:pt x="96" y="50"/>
                    <a:pt x="96" y="50"/>
                    <a:pt x="95" y="50"/>
                  </a:cubicBezTo>
                  <a:cubicBezTo>
                    <a:pt x="95" y="50"/>
                    <a:pt x="95" y="50"/>
                    <a:pt x="95" y="50"/>
                  </a:cubicBezTo>
                  <a:cubicBezTo>
                    <a:pt x="95" y="50"/>
                    <a:pt x="95" y="50"/>
                    <a:pt x="95" y="50"/>
                  </a:cubicBezTo>
                  <a:cubicBezTo>
                    <a:pt x="95" y="51"/>
                    <a:pt x="95" y="51"/>
                    <a:pt x="95" y="51"/>
                  </a:cubicBezTo>
                  <a:cubicBezTo>
                    <a:pt x="96" y="51"/>
                    <a:pt x="96" y="51"/>
                    <a:pt x="96" y="51"/>
                  </a:cubicBezTo>
                  <a:cubicBezTo>
                    <a:pt x="97" y="51"/>
                    <a:pt x="97" y="51"/>
                    <a:pt x="98" y="51"/>
                  </a:cubicBezTo>
                  <a:cubicBezTo>
                    <a:pt x="98" y="51"/>
                    <a:pt x="98" y="50"/>
                    <a:pt x="98" y="50"/>
                  </a:cubicBezTo>
                  <a:cubicBezTo>
                    <a:pt x="98" y="50"/>
                    <a:pt x="97" y="50"/>
                    <a:pt x="97" y="50"/>
                  </a:cubicBezTo>
                  <a:cubicBezTo>
                    <a:pt x="97" y="50"/>
                    <a:pt x="97" y="50"/>
                    <a:pt x="97" y="50"/>
                  </a:cubicBezTo>
                  <a:cubicBezTo>
                    <a:pt x="97" y="50"/>
                    <a:pt x="96" y="50"/>
                    <a:pt x="96" y="50"/>
                  </a:cubicBezTo>
                  <a:close/>
                  <a:moveTo>
                    <a:pt x="47" y="50"/>
                  </a:moveTo>
                  <a:cubicBezTo>
                    <a:pt x="47" y="50"/>
                    <a:pt x="47" y="51"/>
                    <a:pt x="46" y="52"/>
                  </a:cubicBezTo>
                  <a:cubicBezTo>
                    <a:pt x="46" y="52"/>
                    <a:pt x="46" y="53"/>
                    <a:pt x="46" y="53"/>
                  </a:cubicBezTo>
                  <a:cubicBezTo>
                    <a:pt x="46" y="53"/>
                    <a:pt x="47" y="53"/>
                    <a:pt x="47" y="53"/>
                  </a:cubicBezTo>
                  <a:cubicBezTo>
                    <a:pt x="47" y="53"/>
                    <a:pt x="47" y="51"/>
                    <a:pt x="47" y="51"/>
                  </a:cubicBezTo>
                  <a:cubicBezTo>
                    <a:pt x="47" y="51"/>
                    <a:pt x="47" y="50"/>
                    <a:pt x="47" y="50"/>
                  </a:cubicBezTo>
                  <a:close/>
                  <a:moveTo>
                    <a:pt x="27" y="51"/>
                  </a:moveTo>
                  <a:cubicBezTo>
                    <a:pt x="27" y="51"/>
                    <a:pt x="27" y="51"/>
                    <a:pt x="26" y="51"/>
                  </a:cubicBezTo>
                  <a:cubicBezTo>
                    <a:pt x="26" y="51"/>
                    <a:pt x="26" y="52"/>
                    <a:pt x="27" y="52"/>
                  </a:cubicBezTo>
                  <a:cubicBezTo>
                    <a:pt x="28" y="52"/>
                    <a:pt x="29" y="52"/>
                    <a:pt x="29" y="52"/>
                  </a:cubicBezTo>
                  <a:cubicBezTo>
                    <a:pt x="29" y="52"/>
                    <a:pt x="28" y="51"/>
                    <a:pt x="27" y="51"/>
                  </a:cubicBezTo>
                  <a:cubicBezTo>
                    <a:pt x="27" y="51"/>
                    <a:pt x="27" y="51"/>
                    <a:pt x="27" y="51"/>
                  </a:cubicBezTo>
                  <a:close/>
                  <a:moveTo>
                    <a:pt x="69" y="51"/>
                  </a:moveTo>
                  <a:cubicBezTo>
                    <a:pt x="69" y="51"/>
                    <a:pt x="69" y="51"/>
                    <a:pt x="69" y="51"/>
                  </a:cubicBezTo>
                  <a:cubicBezTo>
                    <a:pt x="68" y="52"/>
                    <a:pt x="68" y="52"/>
                    <a:pt x="68" y="52"/>
                  </a:cubicBezTo>
                  <a:cubicBezTo>
                    <a:pt x="69" y="52"/>
                    <a:pt x="69" y="53"/>
                    <a:pt x="69" y="53"/>
                  </a:cubicBezTo>
                  <a:cubicBezTo>
                    <a:pt x="69" y="53"/>
                    <a:pt x="69" y="53"/>
                    <a:pt x="69" y="53"/>
                  </a:cubicBezTo>
                  <a:cubicBezTo>
                    <a:pt x="69" y="53"/>
                    <a:pt x="69" y="53"/>
                    <a:pt x="69" y="53"/>
                  </a:cubicBezTo>
                  <a:cubicBezTo>
                    <a:pt x="70" y="53"/>
                    <a:pt x="70" y="53"/>
                    <a:pt x="70" y="54"/>
                  </a:cubicBezTo>
                  <a:cubicBezTo>
                    <a:pt x="70" y="54"/>
                    <a:pt x="70" y="54"/>
                    <a:pt x="70" y="54"/>
                  </a:cubicBezTo>
                  <a:cubicBezTo>
                    <a:pt x="71" y="54"/>
                    <a:pt x="71" y="54"/>
                    <a:pt x="71" y="54"/>
                  </a:cubicBezTo>
                  <a:cubicBezTo>
                    <a:pt x="71" y="54"/>
                    <a:pt x="72" y="53"/>
                    <a:pt x="72" y="53"/>
                  </a:cubicBezTo>
                  <a:cubicBezTo>
                    <a:pt x="71" y="53"/>
                    <a:pt x="71" y="53"/>
                    <a:pt x="70" y="53"/>
                  </a:cubicBezTo>
                  <a:cubicBezTo>
                    <a:pt x="70" y="53"/>
                    <a:pt x="70" y="53"/>
                    <a:pt x="70" y="52"/>
                  </a:cubicBezTo>
                  <a:cubicBezTo>
                    <a:pt x="70" y="52"/>
                    <a:pt x="69" y="52"/>
                    <a:pt x="69" y="52"/>
                  </a:cubicBezTo>
                  <a:cubicBezTo>
                    <a:pt x="69" y="52"/>
                    <a:pt x="69" y="51"/>
                    <a:pt x="69" y="51"/>
                  </a:cubicBezTo>
                  <a:cubicBezTo>
                    <a:pt x="69" y="51"/>
                    <a:pt x="69" y="51"/>
                    <a:pt x="69" y="51"/>
                  </a:cubicBezTo>
                  <a:close/>
                  <a:moveTo>
                    <a:pt x="15" y="52"/>
                  </a:moveTo>
                  <a:cubicBezTo>
                    <a:pt x="15" y="52"/>
                    <a:pt x="15" y="52"/>
                    <a:pt x="15" y="52"/>
                  </a:cubicBezTo>
                  <a:cubicBezTo>
                    <a:pt x="15" y="52"/>
                    <a:pt x="15" y="53"/>
                    <a:pt x="15" y="53"/>
                  </a:cubicBezTo>
                  <a:cubicBezTo>
                    <a:pt x="16" y="53"/>
                    <a:pt x="16" y="53"/>
                    <a:pt x="16" y="53"/>
                  </a:cubicBezTo>
                  <a:cubicBezTo>
                    <a:pt x="16" y="53"/>
                    <a:pt x="16" y="53"/>
                    <a:pt x="16" y="53"/>
                  </a:cubicBezTo>
                  <a:cubicBezTo>
                    <a:pt x="16" y="53"/>
                    <a:pt x="16" y="53"/>
                    <a:pt x="16" y="53"/>
                  </a:cubicBezTo>
                  <a:cubicBezTo>
                    <a:pt x="16" y="53"/>
                    <a:pt x="15" y="52"/>
                    <a:pt x="15" y="52"/>
                  </a:cubicBezTo>
                  <a:cubicBezTo>
                    <a:pt x="15" y="52"/>
                    <a:pt x="15" y="52"/>
                    <a:pt x="15" y="52"/>
                  </a:cubicBezTo>
                  <a:close/>
                  <a:moveTo>
                    <a:pt x="45" y="52"/>
                  </a:moveTo>
                  <a:cubicBezTo>
                    <a:pt x="45" y="52"/>
                    <a:pt x="44" y="54"/>
                    <a:pt x="44" y="54"/>
                  </a:cubicBezTo>
                  <a:cubicBezTo>
                    <a:pt x="44" y="55"/>
                    <a:pt x="44" y="55"/>
                    <a:pt x="44" y="55"/>
                  </a:cubicBezTo>
                  <a:cubicBezTo>
                    <a:pt x="44" y="55"/>
                    <a:pt x="45" y="54"/>
                    <a:pt x="45" y="54"/>
                  </a:cubicBezTo>
                  <a:cubicBezTo>
                    <a:pt x="45" y="54"/>
                    <a:pt x="45" y="54"/>
                    <a:pt x="45" y="54"/>
                  </a:cubicBezTo>
                  <a:cubicBezTo>
                    <a:pt x="45" y="53"/>
                    <a:pt x="46" y="52"/>
                    <a:pt x="45" y="52"/>
                  </a:cubicBezTo>
                  <a:close/>
                  <a:moveTo>
                    <a:pt x="75" y="52"/>
                  </a:moveTo>
                  <a:cubicBezTo>
                    <a:pt x="75" y="52"/>
                    <a:pt x="75" y="52"/>
                    <a:pt x="75" y="53"/>
                  </a:cubicBezTo>
                  <a:cubicBezTo>
                    <a:pt x="74" y="53"/>
                    <a:pt x="74" y="53"/>
                    <a:pt x="74" y="53"/>
                  </a:cubicBezTo>
                  <a:cubicBezTo>
                    <a:pt x="74" y="54"/>
                    <a:pt x="74" y="54"/>
                    <a:pt x="74" y="54"/>
                  </a:cubicBezTo>
                  <a:cubicBezTo>
                    <a:pt x="74" y="54"/>
                    <a:pt x="74" y="54"/>
                    <a:pt x="74" y="54"/>
                  </a:cubicBezTo>
                  <a:cubicBezTo>
                    <a:pt x="74" y="54"/>
                    <a:pt x="74" y="54"/>
                    <a:pt x="74" y="54"/>
                  </a:cubicBezTo>
                  <a:cubicBezTo>
                    <a:pt x="75" y="54"/>
                    <a:pt x="75" y="54"/>
                    <a:pt x="75" y="53"/>
                  </a:cubicBezTo>
                  <a:cubicBezTo>
                    <a:pt x="75" y="53"/>
                    <a:pt x="75" y="53"/>
                    <a:pt x="76" y="53"/>
                  </a:cubicBezTo>
                  <a:cubicBezTo>
                    <a:pt x="76" y="53"/>
                    <a:pt x="76" y="52"/>
                    <a:pt x="75" y="52"/>
                  </a:cubicBezTo>
                  <a:close/>
                  <a:moveTo>
                    <a:pt x="68" y="52"/>
                  </a:moveTo>
                  <a:cubicBezTo>
                    <a:pt x="68" y="52"/>
                    <a:pt x="68" y="52"/>
                    <a:pt x="68" y="53"/>
                  </a:cubicBezTo>
                  <a:cubicBezTo>
                    <a:pt x="68" y="53"/>
                    <a:pt x="68" y="54"/>
                    <a:pt x="68" y="54"/>
                  </a:cubicBezTo>
                  <a:cubicBezTo>
                    <a:pt x="68" y="54"/>
                    <a:pt x="68" y="54"/>
                    <a:pt x="68" y="54"/>
                  </a:cubicBezTo>
                  <a:cubicBezTo>
                    <a:pt x="68" y="54"/>
                    <a:pt x="69" y="54"/>
                    <a:pt x="69" y="54"/>
                  </a:cubicBezTo>
                  <a:cubicBezTo>
                    <a:pt x="69" y="55"/>
                    <a:pt x="69" y="54"/>
                    <a:pt x="69" y="53"/>
                  </a:cubicBezTo>
                  <a:cubicBezTo>
                    <a:pt x="68" y="53"/>
                    <a:pt x="68" y="52"/>
                    <a:pt x="68" y="52"/>
                  </a:cubicBezTo>
                  <a:cubicBezTo>
                    <a:pt x="68" y="52"/>
                    <a:pt x="68" y="52"/>
                    <a:pt x="68" y="52"/>
                  </a:cubicBezTo>
                  <a:close/>
                  <a:moveTo>
                    <a:pt x="77" y="52"/>
                  </a:moveTo>
                  <a:cubicBezTo>
                    <a:pt x="77" y="52"/>
                    <a:pt x="76" y="53"/>
                    <a:pt x="76" y="53"/>
                  </a:cubicBezTo>
                  <a:cubicBezTo>
                    <a:pt x="76" y="53"/>
                    <a:pt x="76" y="53"/>
                    <a:pt x="76" y="54"/>
                  </a:cubicBezTo>
                  <a:cubicBezTo>
                    <a:pt x="76" y="54"/>
                    <a:pt x="76" y="54"/>
                    <a:pt x="76" y="54"/>
                  </a:cubicBezTo>
                  <a:cubicBezTo>
                    <a:pt x="76" y="55"/>
                    <a:pt x="76" y="55"/>
                    <a:pt x="76" y="55"/>
                  </a:cubicBezTo>
                  <a:cubicBezTo>
                    <a:pt x="76" y="55"/>
                    <a:pt x="76" y="55"/>
                    <a:pt x="77" y="54"/>
                  </a:cubicBezTo>
                  <a:cubicBezTo>
                    <a:pt x="77" y="54"/>
                    <a:pt x="77" y="54"/>
                    <a:pt x="77" y="54"/>
                  </a:cubicBezTo>
                  <a:cubicBezTo>
                    <a:pt x="77" y="54"/>
                    <a:pt x="77" y="54"/>
                    <a:pt x="77" y="54"/>
                  </a:cubicBezTo>
                  <a:cubicBezTo>
                    <a:pt x="77" y="54"/>
                    <a:pt x="77" y="54"/>
                    <a:pt x="77" y="54"/>
                  </a:cubicBezTo>
                  <a:cubicBezTo>
                    <a:pt x="77" y="54"/>
                    <a:pt x="77" y="54"/>
                    <a:pt x="77" y="53"/>
                  </a:cubicBezTo>
                  <a:cubicBezTo>
                    <a:pt x="77" y="53"/>
                    <a:pt x="77" y="52"/>
                    <a:pt x="77" y="52"/>
                  </a:cubicBezTo>
                  <a:close/>
                  <a:moveTo>
                    <a:pt x="96" y="53"/>
                  </a:moveTo>
                  <a:cubicBezTo>
                    <a:pt x="97" y="53"/>
                    <a:pt x="97" y="53"/>
                    <a:pt x="97" y="53"/>
                  </a:cubicBezTo>
                  <a:cubicBezTo>
                    <a:pt x="97" y="53"/>
                    <a:pt x="98" y="53"/>
                    <a:pt x="98" y="53"/>
                  </a:cubicBezTo>
                  <a:cubicBezTo>
                    <a:pt x="98" y="54"/>
                    <a:pt x="98" y="54"/>
                    <a:pt x="98" y="54"/>
                  </a:cubicBezTo>
                  <a:cubicBezTo>
                    <a:pt x="98" y="54"/>
                    <a:pt x="98" y="55"/>
                    <a:pt x="98" y="55"/>
                  </a:cubicBezTo>
                  <a:cubicBezTo>
                    <a:pt x="98" y="55"/>
                    <a:pt x="99" y="55"/>
                    <a:pt x="99" y="55"/>
                  </a:cubicBezTo>
                  <a:cubicBezTo>
                    <a:pt x="99" y="56"/>
                    <a:pt x="99" y="57"/>
                    <a:pt x="99" y="58"/>
                  </a:cubicBezTo>
                  <a:cubicBezTo>
                    <a:pt x="99" y="61"/>
                    <a:pt x="99" y="63"/>
                    <a:pt x="96" y="67"/>
                  </a:cubicBezTo>
                  <a:cubicBezTo>
                    <a:pt x="94" y="70"/>
                    <a:pt x="82" y="72"/>
                    <a:pt x="77" y="67"/>
                  </a:cubicBezTo>
                  <a:cubicBezTo>
                    <a:pt x="76" y="65"/>
                    <a:pt x="75" y="64"/>
                    <a:pt x="74" y="63"/>
                  </a:cubicBezTo>
                  <a:cubicBezTo>
                    <a:pt x="73" y="63"/>
                    <a:pt x="73" y="63"/>
                    <a:pt x="74" y="62"/>
                  </a:cubicBezTo>
                  <a:cubicBezTo>
                    <a:pt x="74" y="61"/>
                    <a:pt x="75" y="60"/>
                    <a:pt x="76" y="60"/>
                  </a:cubicBezTo>
                  <a:cubicBezTo>
                    <a:pt x="76" y="60"/>
                    <a:pt x="76" y="60"/>
                    <a:pt x="76" y="60"/>
                  </a:cubicBezTo>
                  <a:cubicBezTo>
                    <a:pt x="76" y="60"/>
                    <a:pt x="76" y="59"/>
                    <a:pt x="76" y="60"/>
                  </a:cubicBezTo>
                  <a:cubicBezTo>
                    <a:pt x="76" y="60"/>
                    <a:pt x="76" y="60"/>
                    <a:pt x="76" y="59"/>
                  </a:cubicBezTo>
                  <a:cubicBezTo>
                    <a:pt x="76" y="59"/>
                    <a:pt x="77" y="59"/>
                    <a:pt x="77" y="59"/>
                  </a:cubicBezTo>
                  <a:cubicBezTo>
                    <a:pt x="85" y="54"/>
                    <a:pt x="91" y="53"/>
                    <a:pt x="96" y="53"/>
                  </a:cubicBezTo>
                  <a:close/>
                  <a:moveTo>
                    <a:pt x="30" y="53"/>
                  </a:moveTo>
                  <a:cubicBezTo>
                    <a:pt x="30" y="53"/>
                    <a:pt x="30" y="53"/>
                    <a:pt x="30" y="54"/>
                  </a:cubicBezTo>
                  <a:cubicBezTo>
                    <a:pt x="31" y="54"/>
                    <a:pt x="31" y="54"/>
                    <a:pt x="31" y="54"/>
                  </a:cubicBezTo>
                  <a:cubicBezTo>
                    <a:pt x="31" y="54"/>
                    <a:pt x="32" y="54"/>
                    <a:pt x="32" y="54"/>
                  </a:cubicBezTo>
                  <a:cubicBezTo>
                    <a:pt x="32" y="54"/>
                    <a:pt x="32" y="54"/>
                    <a:pt x="32" y="54"/>
                  </a:cubicBezTo>
                  <a:cubicBezTo>
                    <a:pt x="32" y="54"/>
                    <a:pt x="32" y="54"/>
                    <a:pt x="32" y="54"/>
                  </a:cubicBezTo>
                  <a:cubicBezTo>
                    <a:pt x="32" y="54"/>
                    <a:pt x="31" y="54"/>
                    <a:pt x="31" y="54"/>
                  </a:cubicBezTo>
                  <a:cubicBezTo>
                    <a:pt x="31" y="53"/>
                    <a:pt x="30" y="53"/>
                    <a:pt x="30" y="53"/>
                  </a:cubicBezTo>
                  <a:close/>
                  <a:moveTo>
                    <a:pt x="72" y="53"/>
                  </a:moveTo>
                  <a:cubicBezTo>
                    <a:pt x="72" y="53"/>
                    <a:pt x="72" y="53"/>
                    <a:pt x="72" y="53"/>
                  </a:cubicBezTo>
                  <a:cubicBezTo>
                    <a:pt x="72" y="53"/>
                    <a:pt x="72" y="54"/>
                    <a:pt x="72" y="54"/>
                  </a:cubicBezTo>
                  <a:cubicBezTo>
                    <a:pt x="72" y="54"/>
                    <a:pt x="73" y="54"/>
                    <a:pt x="73" y="54"/>
                  </a:cubicBezTo>
                  <a:cubicBezTo>
                    <a:pt x="74" y="54"/>
                    <a:pt x="74" y="54"/>
                    <a:pt x="74" y="53"/>
                  </a:cubicBezTo>
                  <a:cubicBezTo>
                    <a:pt x="74" y="53"/>
                    <a:pt x="73" y="53"/>
                    <a:pt x="72" y="53"/>
                  </a:cubicBezTo>
                  <a:close/>
                  <a:moveTo>
                    <a:pt x="12" y="53"/>
                  </a:moveTo>
                  <a:cubicBezTo>
                    <a:pt x="12" y="54"/>
                    <a:pt x="12" y="54"/>
                    <a:pt x="12" y="54"/>
                  </a:cubicBezTo>
                  <a:cubicBezTo>
                    <a:pt x="12" y="54"/>
                    <a:pt x="12" y="54"/>
                    <a:pt x="12" y="55"/>
                  </a:cubicBezTo>
                  <a:cubicBezTo>
                    <a:pt x="11" y="56"/>
                    <a:pt x="10" y="58"/>
                    <a:pt x="10" y="59"/>
                  </a:cubicBezTo>
                  <a:cubicBezTo>
                    <a:pt x="10" y="59"/>
                    <a:pt x="10" y="59"/>
                    <a:pt x="10" y="59"/>
                  </a:cubicBezTo>
                  <a:cubicBezTo>
                    <a:pt x="10" y="59"/>
                    <a:pt x="10" y="59"/>
                    <a:pt x="10" y="60"/>
                  </a:cubicBezTo>
                  <a:cubicBezTo>
                    <a:pt x="10" y="60"/>
                    <a:pt x="10" y="60"/>
                    <a:pt x="10" y="59"/>
                  </a:cubicBezTo>
                  <a:cubicBezTo>
                    <a:pt x="10" y="59"/>
                    <a:pt x="11" y="59"/>
                    <a:pt x="11" y="59"/>
                  </a:cubicBezTo>
                  <a:cubicBezTo>
                    <a:pt x="11" y="58"/>
                    <a:pt x="11" y="58"/>
                    <a:pt x="11" y="58"/>
                  </a:cubicBezTo>
                  <a:cubicBezTo>
                    <a:pt x="11" y="58"/>
                    <a:pt x="11" y="58"/>
                    <a:pt x="11" y="58"/>
                  </a:cubicBezTo>
                  <a:cubicBezTo>
                    <a:pt x="11" y="57"/>
                    <a:pt x="12" y="56"/>
                    <a:pt x="12" y="56"/>
                  </a:cubicBezTo>
                  <a:cubicBezTo>
                    <a:pt x="12" y="56"/>
                    <a:pt x="12" y="56"/>
                    <a:pt x="12" y="57"/>
                  </a:cubicBezTo>
                  <a:cubicBezTo>
                    <a:pt x="12" y="57"/>
                    <a:pt x="12" y="58"/>
                    <a:pt x="12" y="58"/>
                  </a:cubicBezTo>
                  <a:cubicBezTo>
                    <a:pt x="12" y="58"/>
                    <a:pt x="12" y="58"/>
                    <a:pt x="13" y="58"/>
                  </a:cubicBezTo>
                  <a:cubicBezTo>
                    <a:pt x="13" y="57"/>
                    <a:pt x="13" y="57"/>
                    <a:pt x="13" y="57"/>
                  </a:cubicBezTo>
                  <a:cubicBezTo>
                    <a:pt x="14" y="57"/>
                    <a:pt x="14" y="57"/>
                    <a:pt x="14" y="58"/>
                  </a:cubicBezTo>
                  <a:cubicBezTo>
                    <a:pt x="15" y="58"/>
                    <a:pt x="16" y="58"/>
                    <a:pt x="16" y="58"/>
                  </a:cubicBezTo>
                  <a:cubicBezTo>
                    <a:pt x="17" y="58"/>
                    <a:pt x="17" y="58"/>
                    <a:pt x="17" y="59"/>
                  </a:cubicBezTo>
                  <a:cubicBezTo>
                    <a:pt x="17" y="59"/>
                    <a:pt x="17" y="60"/>
                    <a:pt x="17" y="60"/>
                  </a:cubicBezTo>
                  <a:cubicBezTo>
                    <a:pt x="17" y="60"/>
                    <a:pt x="18" y="60"/>
                    <a:pt x="18" y="60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59"/>
                    <a:pt x="18" y="59"/>
                    <a:pt x="18" y="59"/>
                  </a:cubicBezTo>
                  <a:cubicBezTo>
                    <a:pt x="18" y="59"/>
                    <a:pt x="18" y="59"/>
                    <a:pt x="18" y="59"/>
                  </a:cubicBezTo>
                  <a:cubicBezTo>
                    <a:pt x="19" y="59"/>
                    <a:pt x="19" y="60"/>
                    <a:pt x="18" y="60"/>
                  </a:cubicBezTo>
                  <a:cubicBezTo>
                    <a:pt x="18" y="61"/>
                    <a:pt x="18" y="62"/>
                    <a:pt x="19" y="61"/>
                  </a:cubicBezTo>
                  <a:cubicBezTo>
                    <a:pt x="19" y="61"/>
                    <a:pt x="19" y="61"/>
                    <a:pt x="19" y="61"/>
                  </a:cubicBezTo>
                  <a:cubicBezTo>
                    <a:pt x="19" y="60"/>
                    <a:pt x="19" y="60"/>
                    <a:pt x="20" y="60"/>
                  </a:cubicBezTo>
                  <a:cubicBezTo>
                    <a:pt x="20" y="60"/>
                    <a:pt x="20" y="60"/>
                    <a:pt x="20" y="60"/>
                  </a:cubicBezTo>
                  <a:cubicBezTo>
                    <a:pt x="20" y="60"/>
                    <a:pt x="20" y="60"/>
                    <a:pt x="20" y="61"/>
                  </a:cubicBezTo>
                  <a:cubicBezTo>
                    <a:pt x="20" y="61"/>
                    <a:pt x="20" y="61"/>
                    <a:pt x="19" y="61"/>
                  </a:cubicBezTo>
                  <a:cubicBezTo>
                    <a:pt x="19" y="62"/>
                    <a:pt x="18" y="63"/>
                    <a:pt x="17" y="63"/>
                  </a:cubicBezTo>
                  <a:cubicBezTo>
                    <a:pt x="16" y="64"/>
                    <a:pt x="16" y="65"/>
                    <a:pt x="13" y="66"/>
                  </a:cubicBezTo>
                  <a:cubicBezTo>
                    <a:pt x="12" y="66"/>
                    <a:pt x="11" y="66"/>
                    <a:pt x="11" y="66"/>
                  </a:cubicBezTo>
                  <a:cubicBezTo>
                    <a:pt x="11" y="67"/>
                    <a:pt x="11" y="67"/>
                    <a:pt x="11" y="67"/>
                  </a:cubicBezTo>
                  <a:cubicBezTo>
                    <a:pt x="11" y="66"/>
                    <a:pt x="11" y="66"/>
                    <a:pt x="11" y="66"/>
                  </a:cubicBezTo>
                  <a:cubicBezTo>
                    <a:pt x="11" y="65"/>
                    <a:pt x="10" y="65"/>
                    <a:pt x="10" y="65"/>
                  </a:cubicBezTo>
                  <a:cubicBezTo>
                    <a:pt x="10" y="65"/>
                    <a:pt x="10" y="65"/>
                    <a:pt x="10" y="66"/>
                  </a:cubicBezTo>
                  <a:cubicBezTo>
                    <a:pt x="10" y="67"/>
                    <a:pt x="10" y="67"/>
                    <a:pt x="10" y="67"/>
                  </a:cubicBezTo>
                  <a:cubicBezTo>
                    <a:pt x="10" y="67"/>
                    <a:pt x="9" y="67"/>
                    <a:pt x="9" y="67"/>
                  </a:cubicBezTo>
                  <a:cubicBezTo>
                    <a:pt x="9" y="66"/>
                    <a:pt x="9" y="66"/>
                    <a:pt x="9" y="66"/>
                  </a:cubicBezTo>
                  <a:cubicBezTo>
                    <a:pt x="9" y="66"/>
                    <a:pt x="9" y="66"/>
                    <a:pt x="9" y="66"/>
                  </a:cubicBezTo>
                  <a:cubicBezTo>
                    <a:pt x="9" y="66"/>
                    <a:pt x="8" y="67"/>
                    <a:pt x="8" y="67"/>
                  </a:cubicBezTo>
                  <a:cubicBezTo>
                    <a:pt x="8" y="67"/>
                    <a:pt x="8" y="67"/>
                    <a:pt x="8" y="67"/>
                  </a:cubicBezTo>
                  <a:cubicBezTo>
                    <a:pt x="8" y="67"/>
                    <a:pt x="7" y="67"/>
                    <a:pt x="7" y="67"/>
                  </a:cubicBezTo>
                  <a:cubicBezTo>
                    <a:pt x="7" y="67"/>
                    <a:pt x="6" y="67"/>
                    <a:pt x="6" y="67"/>
                  </a:cubicBezTo>
                  <a:cubicBezTo>
                    <a:pt x="6" y="67"/>
                    <a:pt x="7" y="67"/>
                    <a:pt x="7" y="66"/>
                  </a:cubicBezTo>
                  <a:cubicBezTo>
                    <a:pt x="7" y="66"/>
                    <a:pt x="7" y="66"/>
                    <a:pt x="7" y="66"/>
                  </a:cubicBezTo>
                  <a:cubicBezTo>
                    <a:pt x="7" y="66"/>
                    <a:pt x="7" y="66"/>
                    <a:pt x="6" y="66"/>
                  </a:cubicBezTo>
                  <a:cubicBezTo>
                    <a:pt x="6" y="66"/>
                    <a:pt x="6" y="65"/>
                    <a:pt x="7" y="65"/>
                  </a:cubicBezTo>
                  <a:cubicBezTo>
                    <a:pt x="7" y="65"/>
                    <a:pt x="7" y="65"/>
                    <a:pt x="7" y="65"/>
                  </a:cubicBezTo>
                  <a:cubicBezTo>
                    <a:pt x="7" y="65"/>
                    <a:pt x="7" y="64"/>
                    <a:pt x="6" y="64"/>
                  </a:cubicBezTo>
                  <a:cubicBezTo>
                    <a:pt x="6" y="64"/>
                    <a:pt x="6" y="64"/>
                    <a:pt x="6" y="64"/>
                  </a:cubicBezTo>
                  <a:cubicBezTo>
                    <a:pt x="6" y="64"/>
                    <a:pt x="6" y="64"/>
                    <a:pt x="6" y="64"/>
                  </a:cubicBezTo>
                  <a:cubicBezTo>
                    <a:pt x="7" y="62"/>
                    <a:pt x="8" y="61"/>
                    <a:pt x="8" y="61"/>
                  </a:cubicBezTo>
                  <a:cubicBezTo>
                    <a:pt x="8" y="61"/>
                    <a:pt x="9" y="61"/>
                    <a:pt x="9" y="61"/>
                  </a:cubicBezTo>
                  <a:cubicBezTo>
                    <a:pt x="9" y="60"/>
                    <a:pt x="9" y="60"/>
                    <a:pt x="8" y="60"/>
                  </a:cubicBezTo>
                  <a:cubicBezTo>
                    <a:pt x="8" y="60"/>
                    <a:pt x="8" y="60"/>
                    <a:pt x="8" y="60"/>
                  </a:cubicBezTo>
                  <a:cubicBezTo>
                    <a:pt x="8" y="60"/>
                    <a:pt x="8" y="60"/>
                    <a:pt x="9" y="59"/>
                  </a:cubicBezTo>
                  <a:cubicBezTo>
                    <a:pt x="9" y="59"/>
                    <a:pt x="9" y="59"/>
                    <a:pt x="9" y="58"/>
                  </a:cubicBezTo>
                  <a:cubicBezTo>
                    <a:pt x="9" y="58"/>
                    <a:pt x="9" y="58"/>
                    <a:pt x="9" y="58"/>
                  </a:cubicBezTo>
                  <a:cubicBezTo>
                    <a:pt x="9" y="58"/>
                    <a:pt x="9" y="58"/>
                    <a:pt x="9" y="58"/>
                  </a:cubicBezTo>
                  <a:cubicBezTo>
                    <a:pt x="9" y="58"/>
                    <a:pt x="9" y="58"/>
                    <a:pt x="10" y="57"/>
                  </a:cubicBezTo>
                  <a:cubicBezTo>
                    <a:pt x="10" y="57"/>
                    <a:pt x="10" y="57"/>
                    <a:pt x="10" y="57"/>
                  </a:cubicBezTo>
                  <a:cubicBezTo>
                    <a:pt x="10" y="57"/>
                    <a:pt x="10" y="56"/>
                    <a:pt x="10" y="56"/>
                  </a:cubicBezTo>
                  <a:cubicBezTo>
                    <a:pt x="11" y="56"/>
                    <a:pt x="11" y="55"/>
                    <a:pt x="11" y="55"/>
                  </a:cubicBezTo>
                  <a:cubicBezTo>
                    <a:pt x="11" y="55"/>
                    <a:pt x="12" y="55"/>
                    <a:pt x="12" y="55"/>
                  </a:cubicBezTo>
                  <a:cubicBezTo>
                    <a:pt x="12" y="55"/>
                    <a:pt x="12" y="55"/>
                    <a:pt x="12" y="55"/>
                  </a:cubicBezTo>
                  <a:cubicBezTo>
                    <a:pt x="12" y="54"/>
                    <a:pt x="12" y="54"/>
                    <a:pt x="12" y="54"/>
                  </a:cubicBezTo>
                  <a:lnTo>
                    <a:pt x="12" y="53"/>
                  </a:lnTo>
                  <a:close/>
                  <a:moveTo>
                    <a:pt x="17" y="53"/>
                  </a:moveTo>
                  <a:cubicBezTo>
                    <a:pt x="17" y="53"/>
                    <a:pt x="17" y="53"/>
                    <a:pt x="17" y="53"/>
                  </a:cubicBezTo>
                  <a:cubicBezTo>
                    <a:pt x="17" y="54"/>
                    <a:pt x="17" y="54"/>
                    <a:pt x="18" y="55"/>
                  </a:cubicBezTo>
                  <a:cubicBezTo>
                    <a:pt x="18" y="55"/>
                    <a:pt x="18" y="55"/>
                    <a:pt x="18" y="55"/>
                  </a:cubicBezTo>
                  <a:cubicBezTo>
                    <a:pt x="19" y="55"/>
                    <a:pt x="19" y="55"/>
                    <a:pt x="19" y="55"/>
                  </a:cubicBezTo>
                  <a:cubicBezTo>
                    <a:pt x="19" y="55"/>
                    <a:pt x="19" y="55"/>
                    <a:pt x="19" y="55"/>
                  </a:cubicBezTo>
                  <a:cubicBezTo>
                    <a:pt x="19" y="55"/>
                    <a:pt x="19" y="55"/>
                    <a:pt x="19" y="55"/>
                  </a:cubicBezTo>
                  <a:cubicBezTo>
                    <a:pt x="19" y="55"/>
                    <a:pt x="19" y="55"/>
                    <a:pt x="19" y="55"/>
                  </a:cubicBezTo>
                  <a:cubicBezTo>
                    <a:pt x="18" y="54"/>
                    <a:pt x="18" y="54"/>
                    <a:pt x="18" y="54"/>
                  </a:cubicBezTo>
                  <a:cubicBezTo>
                    <a:pt x="17" y="54"/>
                    <a:pt x="17" y="53"/>
                    <a:pt x="17" y="53"/>
                  </a:cubicBezTo>
                  <a:close/>
                  <a:moveTo>
                    <a:pt x="13" y="54"/>
                  </a:moveTo>
                  <a:cubicBezTo>
                    <a:pt x="13" y="54"/>
                    <a:pt x="14" y="54"/>
                    <a:pt x="14" y="54"/>
                  </a:cubicBezTo>
                  <a:cubicBezTo>
                    <a:pt x="15" y="55"/>
                    <a:pt x="15" y="55"/>
                    <a:pt x="16" y="55"/>
                  </a:cubicBezTo>
                  <a:cubicBezTo>
                    <a:pt x="16" y="55"/>
                    <a:pt x="16" y="56"/>
                    <a:pt x="16" y="56"/>
                  </a:cubicBezTo>
                  <a:cubicBezTo>
                    <a:pt x="17" y="56"/>
                    <a:pt x="17" y="56"/>
                    <a:pt x="18" y="57"/>
                  </a:cubicBezTo>
                  <a:cubicBezTo>
                    <a:pt x="19" y="57"/>
                    <a:pt x="20" y="58"/>
                    <a:pt x="20" y="58"/>
                  </a:cubicBezTo>
                  <a:cubicBezTo>
                    <a:pt x="21" y="58"/>
                    <a:pt x="22" y="59"/>
                    <a:pt x="22" y="59"/>
                  </a:cubicBezTo>
                  <a:cubicBezTo>
                    <a:pt x="22" y="59"/>
                    <a:pt x="23" y="60"/>
                    <a:pt x="23" y="60"/>
                  </a:cubicBezTo>
                  <a:cubicBezTo>
                    <a:pt x="24" y="60"/>
                    <a:pt x="24" y="60"/>
                    <a:pt x="24" y="60"/>
                  </a:cubicBezTo>
                  <a:cubicBezTo>
                    <a:pt x="24" y="60"/>
                    <a:pt x="25" y="60"/>
                    <a:pt x="25" y="60"/>
                  </a:cubicBezTo>
                  <a:cubicBezTo>
                    <a:pt x="26" y="61"/>
                    <a:pt x="26" y="61"/>
                    <a:pt x="26" y="61"/>
                  </a:cubicBezTo>
                  <a:cubicBezTo>
                    <a:pt x="27" y="61"/>
                    <a:pt x="27" y="62"/>
                    <a:pt x="28" y="62"/>
                  </a:cubicBezTo>
                  <a:cubicBezTo>
                    <a:pt x="28" y="62"/>
                    <a:pt x="29" y="62"/>
                    <a:pt x="29" y="62"/>
                  </a:cubicBezTo>
                  <a:cubicBezTo>
                    <a:pt x="29" y="62"/>
                    <a:pt x="29" y="62"/>
                    <a:pt x="29" y="62"/>
                  </a:cubicBezTo>
                  <a:cubicBezTo>
                    <a:pt x="29" y="62"/>
                    <a:pt x="29" y="62"/>
                    <a:pt x="29" y="62"/>
                  </a:cubicBezTo>
                  <a:cubicBezTo>
                    <a:pt x="29" y="63"/>
                    <a:pt x="29" y="63"/>
                    <a:pt x="29" y="63"/>
                  </a:cubicBezTo>
                  <a:cubicBezTo>
                    <a:pt x="28" y="63"/>
                    <a:pt x="28" y="62"/>
                    <a:pt x="27" y="62"/>
                  </a:cubicBezTo>
                  <a:cubicBezTo>
                    <a:pt x="24" y="61"/>
                    <a:pt x="22" y="60"/>
                    <a:pt x="22" y="60"/>
                  </a:cubicBezTo>
                  <a:cubicBezTo>
                    <a:pt x="22" y="60"/>
                    <a:pt x="21" y="60"/>
                    <a:pt x="21" y="59"/>
                  </a:cubicBezTo>
                  <a:cubicBezTo>
                    <a:pt x="21" y="59"/>
                    <a:pt x="21" y="59"/>
                    <a:pt x="21" y="59"/>
                  </a:cubicBezTo>
                  <a:cubicBezTo>
                    <a:pt x="20" y="59"/>
                    <a:pt x="19" y="59"/>
                    <a:pt x="18" y="58"/>
                  </a:cubicBezTo>
                  <a:cubicBezTo>
                    <a:pt x="17" y="58"/>
                    <a:pt x="16" y="57"/>
                    <a:pt x="16" y="57"/>
                  </a:cubicBezTo>
                  <a:cubicBezTo>
                    <a:pt x="16" y="57"/>
                    <a:pt x="16" y="57"/>
                    <a:pt x="16" y="57"/>
                  </a:cubicBezTo>
                  <a:cubicBezTo>
                    <a:pt x="15" y="57"/>
                    <a:pt x="15" y="57"/>
                    <a:pt x="15" y="57"/>
                  </a:cubicBezTo>
                  <a:cubicBezTo>
                    <a:pt x="14" y="56"/>
                    <a:pt x="14" y="56"/>
                    <a:pt x="14" y="56"/>
                  </a:cubicBezTo>
                  <a:cubicBezTo>
                    <a:pt x="13" y="55"/>
                    <a:pt x="13" y="55"/>
                    <a:pt x="13" y="54"/>
                  </a:cubicBezTo>
                  <a:cubicBezTo>
                    <a:pt x="13" y="54"/>
                    <a:pt x="13" y="54"/>
                    <a:pt x="13" y="54"/>
                  </a:cubicBezTo>
                  <a:close/>
                  <a:moveTo>
                    <a:pt x="46" y="54"/>
                  </a:moveTo>
                  <a:cubicBezTo>
                    <a:pt x="46" y="54"/>
                    <a:pt x="45" y="54"/>
                    <a:pt x="45" y="55"/>
                  </a:cubicBezTo>
                  <a:cubicBezTo>
                    <a:pt x="45" y="55"/>
                    <a:pt x="45" y="56"/>
                    <a:pt x="45" y="56"/>
                  </a:cubicBezTo>
                  <a:cubicBezTo>
                    <a:pt x="45" y="56"/>
                    <a:pt x="45" y="56"/>
                    <a:pt x="45" y="56"/>
                  </a:cubicBezTo>
                  <a:cubicBezTo>
                    <a:pt x="45" y="57"/>
                    <a:pt x="45" y="57"/>
                    <a:pt x="45" y="56"/>
                  </a:cubicBezTo>
                  <a:cubicBezTo>
                    <a:pt x="46" y="55"/>
                    <a:pt x="46" y="54"/>
                    <a:pt x="46" y="54"/>
                  </a:cubicBezTo>
                  <a:cubicBezTo>
                    <a:pt x="46" y="54"/>
                    <a:pt x="46" y="54"/>
                    <a:pt x="46" y="54"/>
                  </a:cubicBezTo>
                  <a:close/>
                  <a:moveTo>
                    <a:pt x="69" y="55"/>
                  </a:moveTo>
                  <a:cubicBezTo>
                    <a:pt x="69" y="55"/>
                    <a:pt x="69" y="56"/>
                    <a:pt x="69" y="56"/>
                  </a:cubicBezTo>
                  <a:cubicBezTo>
                    <a:pt x="69" y="56"/>
                    <a:pt x="69" y="56"/>
                    <a:pt x="69" y="56"/>
                  </a:cubicBezTo>
                  <a:cubicBezTo>
                    <a:pt x="69" y="56"/>
                    <a:pt x="69" y="56"/>
                    <a:pt x="69" y="56"/>
                  </a:cubicBezTo>
                  <a:cubicBezTo>
                    <a:pt x="69" y="56"/>
                    <a:pt x="70" y="56"/>
                    <a:pt x="70" y="57"/>
                  </a:cubicBezTo>
                  <a:cubicBezTo>
                    <a:pt x="70" y="57"/>
                    <a:pt x="70" y="57"/>
                    <a:pt x="70" y="57"/>
                  </a:cubicBezTo>
                  <a:cubicBezTo>
                    <a:pt x="70" y="58"/>
                    <a:pt x="71" y="58"/>
                    <a:pt x="71" y="57"/>
                  </a:cubicBezTo>
                  <a:cubicBezTo>
                    <a:pt x="71" y="57"/>
                    <a:pt x="71" y="57"/>
                    <a:pt x="71" y="57"/>
                  </a:cubicBezTo>
                  <a:cubicBezTo>
                    <a:pt x="68" y="54"/>
                    <a:pt x="72" y="57"/>
                    <a:pt x="73" y="55"/>
                  </a:cubicBezTo>
                  <a:cubicBezTo>
                    <a:pt x="73" y="55"/>
                    <a:pt x="72" y="55"/>
                    <a:pt x="71" y="55"/>
                  </a:cubicBezTo>
                  <a:cubicBezTo>
                    <a:pt x="70" y="55"/>
                    <a:pt x="70" y="54"/>
                    <a:pt x="69" y="55"/>
                  </a:cubicBezTo>
                  <a:close/>
                  <a:moveTo>
                    <a:pt x="74" y="55"/>
                  </a:moveTo>
                  <a:cubicBezTo>
                    <a:pt x="74" y="55"/>
                    <a:pt x="74" y="55"/>
                    <a:pt x="74" y="55"/>
                  </a:cubicBezTo>
                  <a:cubicBezTo>
                    <a:pt x="74" y="55"/>
                    <a:pt x="74" y="55"/>
                    <a:pt x="74" y="55"/>
                  </a:cubicBezTo>
                  <a:cubicBezTo>
                    <a:pt x="74" y="55"/>
                    <a:pt x="76" y="55"/>
                    <a:pt x="76" y="55"/>
                  </a:cubicBezTo>
                  <a:cubicBezTo>
                    <a:pt x="76" y="55"/>
                    <a:pt x="76" y="55"/>
                    <a:pt x="76" y="55"/>
                  </a:cubicBezTo>
                  <a:cubicBezTo>
                    <a:pt x="76" y="55"/>
                    <a:pt x="75" y="55"/>
                    <a:pt x="74" y="55"/>
                  </a:cubicBezTo>
                  <a:close/>
                  <a:moveTo>
                    <a:pt x="34" y="55"/>
                  </a:moveTo>
                  <a:cubicBezTo>
                    <a:pt x="34" y="55"/>
                    <a:pt x="34" y="55"/>
                    <a:pt x="34" y="55"/>
                  </a:cubicBezTo>
                  <a:cubicBezTo>
                    <a:pt x="33" y="56"/>
                    <a:pt x="34" y="56"/>
                    <a:pt x="35" y="56"/>
                  </a:cubicBezTo>
                  <a:cubicBezTo>
                    <a:pt x="35" y="56"/>
                    <a:pt x="35" y="56"/>
                    <a:pt x="35" y="56"/>
                  </a:cubicBezTo>
                  <a:cubicBezTo>
                    <a:pt x="35" y="56"/>
                    <a:pt x="35" y="56"/>
                    <a:pt x="35" y="56"/>
                  </a:cubicBezTo>
                  <a:cubicBezTo>
                    <a:pt x="35" y="56"/>
                    <a:pt x="35" y="56"/>
                    <a:pt x="34" y="55"/>
                  </a:cubicBezTo>
                  <a:cubicBezTo>
                    <a:pt x="34" y="55"/>
                    <a:pt x="34" y="55"/>
                    <a:pt x="34" y="55"/>
                  </a:cubicBezTo>
                  <a:close/>
                  <a:moveTo>
                    <a:pt x="44" y="56"/>
                  </a:moveTo>
                  <a:cubicBezTo>
                    <a:pt x="44" y="56"/>
                    <a:pt x="43" y="56"/>
                    <a:pt x="43" y="56"/>
                  </a:cubicBezTo>
                  <a:cubicBezTo>
                    <a:pt x="43" y="56"/>
                    <a:pt x="43" y="56"/>
                    <a:pt x="43" y="56"/>
                  </a:cubicBezTo>
                  <a:cubicBezTo>
                    <a:pt x="43" y="57"/>
                    <a:pt x="43" y="57"/>
                    <a:pt x="43" y="57"/>
                  </a:cubicBezTo>
                  <a:cubicBezTo>
                    <a:pt x="43" y="57"/>
                    <a:pt x="43" y="57"/>
                    <a:pt x="43" y="57"/>
                  </a:cubicBezTo>
                  <a:cubicBezTo>
                    <a:pt x="43" y="58"/>
                    <a:pt x="43" y="58"/>
                    <a:pt x="43" y="58"/>
                  </a:cubicBezTo>
                  <a:cubicBezTo>
                    <a:pt x="44" y="57"/>
                    <a:pt x="44" y="56"/>
                    <a:pt x="44" y="56"/>
                  </a:cubicBezTo>
                  <a:cubicBezTo>
                    <a:pt x="44" y="56"/>
                    <a:pt x="44" y="56"/>
                    <a:pt x="44" y="56"/>
                  </a:cubicBezTo>
                  <a:close/>
                  <a:moveTo>
                    <a:pt x="20" y="56"/>
                  </a:moveTo>
                  <a:cubicBezTo>
                    <a:pt x="20" y="56"/>
                    <a:pt x="20" y="56"/>
                    <a:pt x="20" y="56"/>
                  </a:cubicBezTo>
                  <a:cubicBezTo>
                    <a:pt x="20" y="56"/>
                    <a:pt x="21" y="57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3" y="57"/>
                    <a:pt x="22" y="57"/>
                    <a:pt x="22" y="57"/>
                  </a:cubicBezTo>
                  <a:cubicBezTo>
                    <a:pt x="22" y="57"/>
                    <a:pt x="22" y="56"/>
                    <a:pt x="22" y="56"/>
                  </a:cubicBezTo>
                  <a:cubicBezTo>
                    <a:pt x="22" y="56"/>
                    <a:pt x="20" y="56"/>
                    <a:pt x="20" y="56"/>
                  </a:cubicBezTo>
                  <a:close/>
                  <a:moveTo>
                    <a:pt x="74" y="56"/>
                  </a:moveTo>
                  <a:cubicBezTo>
                    <a:pt x="73" y="56"/>
                    <a:pt x="73" y="56"/>
                    <a:pt x="73" y="56"/>
                  </a:cubicBezTo>
                  <a:cubicBezTo>
                    <a:pt x="72" y="57"/>
                    <a:pt x="72" y="57"/>
                    <a:pt x="72" y="57"/>
                  </a:cubicBezTo>
                  <a:cubicBezTo>
                    <a:pt x="73" y="58"/>
                    <a:pt x="73" y="57"/>
                    <a:pt x="74" y="57"/>
                  </a:cubicBezTo>
                  <a:cubicBezTo>
                    <a:pt x="74" y="56"/>
                    <a:pt x="74" y="56"/>
                    <a:pt x="74" y="56"/>
                  </a:cubicBezTo>
                  <a:close/>
                  <a:moveTo>
                    <a:pt x="76" y="56"/>
                  </a:moveTo>
                  <a:cubicBezTo>
                    <a:pt x="76" y="56"/>
                    <a:pt x="75" y="56"/>
                    <a:pt x="75" y="56"/>
                  </a:cubicBezTo>
                  <a:cubicBezTo>
                    <a:pt x="75" y="56"/>
                    <a:pt x="74" y="58"/>
                    <a:pt x="74" y="58"/>
                  </a:cubicBezTo>
                  <a:cubicBezTo>
                    <a:pt x="74" y="58"/>
                    <a:pt x="74" y="58"/>
                    <a:pt x="74" y="58"/>
                  </a:cubicBezTo>
                  <a:cubicBezTo>
                    <a:pt x="74" y="58"/>
                    <a:pt x="74" y="58"/>
                    <a:pt x="74" y="58"/>
                  </a:cubicBezTo>
                  <a:cubicBezTo>
                    <a:pt x="74" y="57"/>
                    <a:pt x="75" y="57"/>
                    <a:pt x="75" y="57"/>
                  </a:cubicBezTo>
                  <a:cubicBezTo>
                    <a:pt x="75" y="58"/>
                    <a:pt x="76" y="56"/>
                    <a:pt x="76" y="56"/>
                  </a:cubicBezTo>
                  <a:cubicBezTo>
                    <a:pt x="76" y="56"/>
                    <a:pt x="76" y="56"/>
                    <a:pt x="76" y="56"/>
                  </a:cubicBezTo>
                  <a:close/>
                  <a:moveTo>
                    <a:pt x="37" y="57"/>
                  </a:moveTo>
                  <a:cubicBezTo>
                    <a:pt x="37" y="57"/>
                    <a:pt x="37" y="57"/>
                    <a:pt x="37" y="58"/>
                  </a:cubicBezTo>
                  <a:cubicBezTo>
                    <a:pt x="38" y="58"/>
                    <a:pt x="39" y="58"/>
                    <a:pt x="39" y="58"/>
                  </a:cubicBezTo>
                  <a:cubicBezTo>
                    <a:pt x="39" y="58"/>
                    <a:pt x="38" y="58"/>
                    <a:pt x="38" y="57"/>
                  </a:cubicBezTo>
                  <a:cubicBezTo>
                    <a:pt x="38" y="57"/>
                    <a:pt x="38" y="57"/>
                    <a:pt x="38" y="57"/>
                  </a:cubicBezTo>
                  <a:cubicBezTo>
                    <a:pt x="37" y="57"/>
                    <a:pt x="37" y="57"/>
                    <a:pt x="37" y="57"/>
                  </a:cubicBezTo>
                  <a:close/>
                  <a:moveTo>
                    <a:pt x="23" y="57"/>
                  </a:moveTo>
                  <a:cubicBezTo>
                    <a:pt x="23" y="57"/>
                    <a:pt x="23" y="58"/>
                    <a:pt x="23" y="58"/>
                  </a:cubicBezTo>
                  <a:cubicBezTo>
                    <a:pt x="23" y="58"/>
                    <a:pt x="23" y="58"/>
                    <a:pt x="24" y="58"/>
                  </a:cubicBezTo>
                  <a:cubicBezTo>
                    <a:pt x="24" y="58"/>
                    <a:pt x="24" y="59"/>
                    <a:pt x="24" y="59"/>
                  </a:cubicBezTo>
                  <a:cubicBezTo>
                    <a:pt x="24" y="59"/>
                    <a:pt x="25" y="59"/>
                    <a:pt x="25" y="59"/>
                  </a:cubicBezTo>
                  <a:cubicBezTo>
                    <a:pt x="25" y="59"/>
                    <a:pt x="25" y="59"/>
                    <a:pt x="25" y="59"/>
                  </a:cubicBezTo>
                  <a:cubicBezTo>
                    <a:pt x="26" y="59"/>
                    <a:pt x="26" y="59"/>
                    <a:pt x="25" y="58"/>
                  </a:cubicBezTo>
                  <a:cubicBezTo>
                    <a:pt x="25" y="58"/>
                    <a:pt x="25" y="58"/>
                    <a:pt x="25" y="58"/>
                  </a:cubicBezTo>
                  <a:cubicBezTo>
                    <a:pt x="25" y="58"/>
                    <a:pt x="24" y="57"/>
                    <a:pt x="23" y="57"/>
                  </a:cubicBezTo>
                  <a:close/>
                  <a:moveTo>
                    <a:pt x="44" y="58"/>
                  </a:moveTo>
                  <a:cubicBezTo>
                    <a:pt x="44" y="58"/>
                    <a:pt x="43" y="58"/>
                    <a:pt x="43" y="59"/>
                  </a:cubicBezTo>
                  <a:cubicBezTo>
                    <a:pt x="43" y="59"/>
                    <a:pt x="43" y="59"/>
                    <a:pt x="43" y="59"/>
                  </a:cubicBezTo>
                  <a:cubicBezTo>
                    <a:pt x="44" y="59"/>
                    <a:pt x="44" y="59"/>
                    <a:pt x="44" y="58"/>
                  </a:cubicBezTo>
                  <a:cubicBezTo>
                    <a:pt x="44" y="58"/>
                    <a:pt x="44" y="58"/>
                    <a:pt x="44" y="58"/>
                  </a:cubicBezTo>
                  <a:close/>
                  <a:moveTo>
                    <a:pt x="40" y="58"/>
                  </a:moveTo>
                  <a:cubicBezTo>
                    <a:pt x="40" y="58"/>
                    <a:pt x="40" y="58"/>
                    <a:pt x="40" y="58"/>
                  </a:cubicBezTo>
                  <a:cubicBezTo>
                    <a:pt x="41" y="58"/>
                    <a:pt x="41" y="59"/>
                    <a:pt x="40" y="59"/>
                  </a:cubicBezTo>
                  <a:cubicBezTo>
                    <a:pt x="40" y="59"/>
                    <a:pt x="40" y="60"/>
                    <a:pt x="39" y="60"/>
                  </a:cubicBezTo>
                  <a:cubicBezTo>
                    <a:pt x="39" y="61"/>
                    <a:pt x="39" y="62"/>
                    <a:pt x="39" y="62"/>
                  </a:cubicBezTo>
                  <a:cubicBezTo>
                    <a:pt x="39" y="62"/>
                    <a:pt x="38" y="63"/>
                    <a:pt x="38" y="63"/>
                  </a:cubicBezTo>
                  <a:cubicBezTo>
                    <a:pt x="38" y="64"/>
                    <a:pt x="37" y="66"/>
                    <a:pt x="37" y="66"/>
                  </a:cubicBezTo>
                  <a:cubicBezTo>
                    <a:pt x="36" y="67"/>
                    <a:pt x="36" y="67"/>
                    <a:pt x="36" y="66"/>
                  </a:cubicBezTo>
                  <a:cubicBezTo>
                    <a:pt x="35" y="66"/>
                    <a:pt x="35" y="66"/>
                    <a:pt x="36" y="66"/>
                  </a:cubicBezTo>
                  <a:cubicBezTo>
                    <a:pt x="36" y="66"/>
                    <a:pt x="37" y="65"/>
                    <a:pt x="37" y="65"/>
                  </a:cubicBezTo>
                  <a:cubicBezTo>
                    <a:pt x="37" y="65"/>
                    <a:pt x="37" y="64"/>
                    <a:pt x="38" y="63"/>
                  </a:cubicBezTo>
                  <a:cubicBezTo>
                    <a:pt x="38" y="61"/>
                    <a:pt x="39" y="61"/>
                    <a:pt x="39" y="59"/>
                  </a:cubicBezTo>
                  <a:cubicBezTo>
                    <a:pt x="40" y="58"/>
                    <a:pt x="40" y="58"/>
                    <a:pt x="40" y="58"/>
                  </a:cubicBezTo>
                  <a:close/>
                  <a:moveTo>
                    <a:pt x="43" y="58"/>
                  </a:moveTo>
                  <a:cubicBezTo>
                    <a:pt x="42" y="58"/>
                    <a:pt x="42" y="58"/>
                    <a:pt x="42" y="58"/>
                  </a:cubicBezTo>
                  <a:cubicBezTo>
                    <a:pt x="42" y="58"/>
                    <a:pt x="42" y="59"/>
                    <a:pt x="42" y="59"/>
                  </a:cubicBezTo>
                  <a:cubicBezTo>
                    <a:pt x="41" y="60"/>
                    <a:pt x="41" y="60"/>
                    <a:pt x="42" y="61"/>
                  </a:cubicBezTo>
                  <a:cubicBezTo>
                    <a:pt x="42" y="61"/>
                    <a:pt x="42" y="61"/>
                    <a:pt x="42" y="60"/>
                  </a:cubicBezTo>
                  <a:cubicBezTo>
                    <a:pt x="43" y="59"/>
                    <a:pt x="43" y="59"/>
                    <a:pt x="43" y="59"/>
                  </a:cubicBezTo>
                  <a:cubicBezTo>
                    <a:pt x="43" y="58"/>
                    <a:pt x="43" y="58"/>
                    <a:pt x="43" y="58"/>
                  </a:cubicBezTo>
                  <a:close/>
                  <a:moveTo>
                    <a:pt x="11" y="59"/>
                  </a:moveTo>
                  <a:cubicBezTo>
                    <a:pt x="11" y="59"/>
                    <a:pt x="11" y="59"/>
                    <a:pt x="11" y="59"/>
                  </a:cubicBezTo>
                  <a:cubicBezTo>
                    <a:pt x="11" y="60"/>
                    <a:pt x="11" y="60"/>
                    <a:pt x="11" y="60"/>
                  </a:cubicBezTo>
                  <a:cubicBezTo>
                    <a:pt x="10" y="60"/>
                    <a:pt x="11" y="61"/>
                    <a:pt x="11" y="61"/>
                  </a:cubicBezTo>
                  <a:cubicBezTo>
                    <a:pt x="11" y="61"/>
                    <a:pt x="11" y="61"/>
                    <a:pt x="11" y="61"/>
                  </a:cubicBezTo>
                  <a:cubicBezTo>
                    <a:pt x="11" y="61"/>
                    <a:pt x="11" y="61"/>
                    <a:pt x="12" y="60"/>
                  </a:cubicBezTo>
                  <a:cubicBezTo>
                    <a:pt x="12" y="60"/>
                    <a:pt x="12" y="60"/>
                    <a:pt x="12" y="60"/>
                  </a:cubicBezTo>
                  <a:cubicBezTo>
                    <a:pt x="12" y="59"/>
                    <a:pt x="12" y="59"/>
                    <a:pt x="12" y="59"/>
                  </a:cubicBezTo>
                  <a:cubicBezTo>
                    <a:pt x="11" y="59"/>
                    <a:pt x="11" y="59"/>
                    <a:pt x="11" y="59"/>
                  </a:cubicBezTo>
                  <a:close/>
                  <a:moveTo>
                    <a:pt x="26" y="59"/>
                  </a:moveTo>
                  <a:cubicBezTo>
                    <a:pt x="26" y="59"/>
                    <a:pt x="26" y="59"/>
                    <a:pt x="26" y="59"/>
                  </a:cubicBezTo>
                  <a:cubicBezTo>
                    <a:pt x="26" y="60"/>
                    <a:pt x="27" y="60"/>
                    <a:pt x="28" y="60"/>
                  </a:cubicBezTo>
                  <a:cubicBezTo>
                    <a:pt x="28" y="60"/>
                    <a:pt x="28" y="60"/>
                    <a:pt x="28" y="60"/>
                  </a:cubicBezTo>
                  <a:cubicBezTo>
                    <a:pt x="29" y="60"/>
                    <a:pt x="29" y="60"/>
                    <a:pt x="29" y="60"/>
                  </a:cubicBezTo>
                  <a:cubicBezTo>
                    <a:pt x="29" y="60"/>
                    <a:pt x="29" y="60"/>
                    <a:pt x="29" y="60"/>
                  </a:cubicBezTo>
                  <a:cubicBezTo>
                    <a:pt x="28" y="60"/>
                    <a:pt x="28" y="60"/>
                    <a:pt x="28" y="60"/>
                  </a:cubicBezTo>
                  <a:cubicBezTo>
                    <a:pt x="28" y="60"/>
                    <a:pt x="28" y="60"/>
                    <a:pt x="27" y="59"/>
                  </a:cubicBezTo>
                  <a:cubicBezTo>
                    <a:pt x="27" y="59"/>
                    <a:pt x="27" y="59"/>
                    <a:pt x="26" y="59"/>
                  </a:cubicBezTo>
                  <a:close/>
                  <a:moveTo>
                    <a:pt x="71" y="59"/>
                  </a:moveTo>
                  <a:cubicBezTo>
                    <a:pt x="71" y="59"/>
                    <a:pt x="71" y="60"/>
                    <a:pt x="72" y="60"/>
                  </a:cubicBezTo>
                  <a:cubicBezTo>
                    <a:pt x="72" y="61"/>
                    <a:pt x="72" y="61"/>
                    <a:pt x="73" y="60"/>
                  </a:cubicBezTo>
                  <a:cubicBezTo>
                    <a:pt x="73" y="60"/>
                    <a:pt x="73" y="60"/>
                    <a:pt x="73" y="60"/>
                  </a:cubicBezTo>
                  <a:cubicBezTo>
                    <a:pt x="73" y="60"/>
                    <a:pt x="74" y="61"/>
                    <a:pt x="73" y="61"/>
                  </a:cubicBezTo>
                  <a:cubicBezTo>
                    <a:pt x="73" y="61"/>
                    <a:pt x="73" y="61"/>
                    <a:pt x="73" y="61"/>
                  </a:cubicBezTo>
                  <a:cubicBezTo>
                    <a:pt x="73" y="61"/>
                    <a:pt x="72" y="61"/>
                    <a:pt x="72" y="61"/>
                  </a:cubicBezTo>
                  <a:cubicBezTo>
                    <a:pt x="72" y="61"/>
                    <a:pt x="72" y="61"/>
                    <a:pt x="72" y="62"/>
                  </a:cubicBezTo>
                  <a:cubicBezTo>
                    <a:pt x="72" y="62"/>
                    <a:pt x="73" y="62"/>
                    <a:pt x="73" y="62"/>
                  </a:cubicBezTo>
                  <a:cubicBezTo>
                    <a:pt x="73" y="63"/>
                    <a:pt x="72" y="62"/>
                    <a:pt x="72" y="62"/>
                  </a:cubicBezTo>
                  <a:cubicBezTo>
                    <a:pt x="71" y="61"/>
                    <a:pt x="71" y="61"/>
                    <a:pt x="71" y="61"/>
                  </a:cubicBezTo>
                  <a:cubicBezTo>
                    <a:pt x="71" y="61"/>
                    <a:pt x="71" y="60"/>
                    <a:pt x="70" y="60"/>
                  </a:cubicBezTo>
                  <a:cubicBezTo>
                    <a:pt x="70" y="60"/>
                    <a:pt x="70" y="60"/>
                    <a:pt x="70" y="60"/>
                  </a:cubicBezTo>
                  <a:cubicBezTo>
                    <a:pt x="70" y="60"/>
                    <a:pt x="70" y="60"/>
                    <a:pt x="70" y="60"/>
                  </a:cubicBezTo>
                  <a:cubicBezTo>
                    <a:pt x="71" y="59"/>
                    <a:pt x="71" y="59"/>
                    <a:pt x="71" y="59"/>
                  </a:cubicBezTo>
                  <a:close/>
                  <a:moveTo>
                    <a:pt x="17" y="60"/>
                  </a:moveTo>
                  <a:cubicBezTo>
                    <a:pt x="16" y="60"/>
                    <a:pt x="16" y="60"/>
                    <a:pt x="16" y="60"/>
                  </a:cubicBezTo>
                  <a:cubicBezTo>
                    <a:pt x="16" y="60"/>
                    <a:pt x="16" y="61"/>
                    <a:pt x="16" y="61"/>
                  </a:cubicBezTo>
                  <a:cubicBezTo>
                    <a:pt x="16" y="61"/>
                    <a:pt x="16" y="61"/>
                    <a:pt x="16" y="62"/>
                  </a:cubicBezTo>
                  <a:cubicBezTo>
                    <a:pt x="16" y="62"/>
                    <a:pt x="16" y="62"/>
                    <a:pt x="16" y="62"/>
                  </a:cubicBezTo>
                  <a:cubicBezTo>
                    <a:pt x="15" y="63"/>
                    <a:pt x="15" y="63"/>
                    <a:pt x="15" y="63"/>
                  </a:cubicBezTo>
                  <a:cubicBezTo>
                    <a:pt x="15" y="63"/>
                    <a:pt x="16" y="63"/>
                    <a:pt x="16" y="63"/>
                  </a:cubicBezTo>
                  <a:cubicBezTo>
                    <a:pt x="16" y="63"/>
                    <a:pt x="17" y="63"/>
                    <a:pt x="17" y="62"/>
                  </a:cubicBezTo>
                  <a:cubicBezTo>
                    <a:pt x="17" y="62"/>
                    <a:pt x="17" y="62"/>
                    <a:pt x="17" y="62"/>
                  </a:cubicBezTo>
                  <a:cubicBezTo>
                    <a:pt x="17" y="61"/>
                    <a:pt x="17" y="61"/>
                    <a:pt x="17" y="61"/>
                  </a:cubicBezTo>
                  <a:cubicBezTo>
                    <a:pt x="17" y="60"/>
                    <a:pt x="17" y="60"/>
                    <a:pt x="17" y="60"/>
                  </a:cubicBezTo>
                  <a:cubicBezTo>
                    <a:pt x="17" y="60"/>
                    <a:pt x="17" y="60"/>
                    <a:pt x="17" y="60"/>
                  </a:cubicBezTo>
                  <a:close/>
                  <a:moveTo>
                    <a:pt x="44" y="60"/>
                  </a:moveTo>
                  <a:cubicBezTo>
                    <a:pt x="43" y="60"/>
                    <a:pt x="43" y="60"/>
                    <a:pt x="43" y="60"/>
                  </a:cubicBezTo>
                  <a:cubicBezTo>
                    <a:pt x="43" y="61"/>
                    <a:pt x="43" y="61"/>
                    <a:pt x="43" y="61"/>
                  </a:cubicBezTo>
                  <a:cubicBezTo>
                    <a:pt x="42" y="62"/>
                    <a:pt x="42" y="62"/>
                    <a:pt x="42" y="62"/>
                  </a:cubicBezTo>
                  <a:cubicBezTo>
                    <a:pt x="43" y="62"/>
                    <a:pt x="43" y="62"/>
                    <a:pt x="43" y="62"/>
                  </a:cubicBezTo>
                  <a:cubicBezTo>
                    <a:pt x="43" y="61"/>
                    <a:pt x="43" y="61"/>
                    <a:pt x="43" y="61"/>
                  </a:cubicBezTo>
                  <a:cubicBezTo>
                    <a:pt x="43" y="61"/>
                    <a:pt x="43" y="61"/>
                    <a:pt x="43" y="61"/>
                  </a:cubicBezTo>
                  <a:cubicBezTo>
                    <a:pt x="43" y="61"/>
                    <a:pt x="44" y="61"/>
                    <a:pt x="44" y="61"/>
                  </a:cubicBezTo>
                  <a:cubicBezTo>
                    <a:pt x="44" y="60"/>
                    <a:pt x="44" y="60"/>
                    <a:pt x="44" y="60"/>
                  </a:cubicBezTo>
                  <a:cubicBezTo>
                    <a:pt x="44" y="60"/>
                    <a:pt x="44" y="60"/>
                    <a:pt x="44" y="60"/>
                  </a:cubicBezTo>
                  <a:close/>
                  <a:moveTo>
                    <a:pt x="9" y="60"/>
                  </a:moveTo>
                  <a:cubicBezTo>
                    <a:pt x="9" y="60"/>
                    <a:pt x="9" y="60"/>
                    <a:pt x="9" y="60"/>
                  </a:cubicBezTo>
                  <a:cubicBezTo>
                    <a:pt x="9" y="61"/>
                    <a:pt x="9" y="61"/>
                    <a:pt x="9" y="61"/>
                  </a:cubicBezTo>
                  <a:cubicBezTo>
                    <a:pt x="9" y="62"/>
                    <a:pt x="9" y="62"/>
                    <a:pt x="9" y="62"/>
                  </a:cubicBezTo>
                  <a:cubicBezTo>
                    <a:pt x="9" y="63"/>
                    <a:pt x="9" y="63"/>
                    <a:pt x="9" y="63"/>
                  </a:cubicBezTo>
                  <a:cubicBezTo>
                    <a:pt x="9" y="62"/>
                    <a:pt x="9" y="62"/>
                    <a:pt x="9" y="62"/>
                  </a:cubicBezTo>
                  <a:cubicBezTo>
                    <a:pt x="10" y="62"/>
                    <a:pt x="10" y="62"/>
                    <a:pt x="10" y="62"/>
                  </a:cubicBezTo>
                  <a:cubicBezTo>
                    <a:pt x="10" y="62"/>
                    <a:pt x="10" y="62"/>
                    <a:pt x="10" y="61"/>
                  </a:cubicBezTo>
                  <a:cubicBezTo>
                    <a:pt x="10" y="61"/>
                    <a:pt x="10" y="61"/>
                    <a:pt x="10" y="61"/>
                  </a:cubicBezTo>
                  <a:cubicBezTo>
                    <a:pt x="10" y="60"/>
                    <a:pt x="10" y="60"/>
                    <a:pt x="10" y="60"/>
                  </a:cubicBezTo>
                  <a:cubicBezTo>
                    <a:pt x="10" y="60"/>
                    <a:pt x="10" y="60"/>
                    <a:pt x="10" y="60"/>
                  </a:cubicBezTo>
                  <a:cubicBezTo>
                    <a:pt x="10" y="60"/>
                    <a:pt x="10" y="60"/>
                    <a:pt x="9" y="60"/>
                  </a:cubicBezTo>
                  <a:close/>
                  <a:moveTo>
                    <a:pt x="29" y="60"/>
                  </a:moveTo>
                  <a:cubicBezTo>
                    <a:pt x="29" y="60"/>
                    <a:pt x="29" y="60"/>
                    <a:pt x="29" y="60"/>
                  </a:cubicBezTo>
                  <a:cubicBezTo>
                    <a:pt x="29" y="61"/>
                    <a:pt x="29" y="61"/>
                    <a:pt x="30" y="61"/>
                  </a:cubicBezTo>
                  <a:cubicBezTo>
                    <a:pt x="31" y="62"/>
                    <a:pt x="31" y="62"/>
                    <a:pt x="31" y="61"/>
                  </a:cubicBezTo>
                  <a:cubicBezTo>
                    <a:pt x="31" y="61"/>
                    <a:pt x="31" y="61"/>
                    <a:pt x="31" y="61"/>
                  </a:cubicBezTo>
                  <a:cubicBezTo>
                    <a:pt x="31" y="61"/>
                    <a:pt x="31" y="61"/>
                    <a:pt x="30" y="61"/>
                  </a:cubicBezTo>
                  <a:cubicBezTo>
                    <a:pt x="30" y="60"/>
                    <a:pt x="30" y="60"/>
                    <a:pt x="29" y="60"/>
                  </a:cubicBezTo>
                  <a:close/>
                  <a:moveTo>
                    <a:pt x="21" y="60"/>
                  </a:moveTo>
                  <a:cubicBezTo>
                    <a:pt x="21" y="60"/>
                    <a:pt x="21" y="60"/>
                    <a:pt x="21" y="60"/>
                  </a:cubicBezTo>
                  <a:cubicBezTo>
                    <a:pt x="21" y="60"/>
                    <a:pt x="22" y="61"/>
                    <a:pt x="22" y="61"/>
                  </a:cubicBezTo>
                  <a:cubicBezTo>
                    <a:pt x="23" y="61"/>
                    <a:pt x="23" y="61"/>
                    <a:pt x="23" y="61"/>
                  </a:cubicBezTo>
                  <a:cubicBezTo>
                    <a:pt x="23" y="61"/>
                    <a:pt x="23" y="61"/>
                    <a:pt x="23" y="61"/>
                  </a:cubicBezTo>
                  <a:cubicBezTo>
                    <a:pt x="24" y="61"/>
                    <a:pt x="24" y="62"/>
                    <a:pt x="24" y="62"/>
                  </a:cubicBezTo>
                  <a:cubicBezTo>
                    <a:pt x="24" y="62"/>
                    <a:pt x="25" y="62"/>
                    <a:pt x="25" y="62"/>
                  </a:cubicBezTo>
                  <a:cubicBezTo>
                    <a:pt x="25" y="62"/>
                    <a:pt x="25" y="62"/>
                    <a:pt x="25" y="62"/>
                  </a:cubicBezTo>
                  <a:cubicBezTo>
                    <a:pt x="25" y="62"/>
                    <a:pt x="25" y="62"/>
                    <a:pt x="25" y="62"/>
                  </a:cubicBezTo>
                  <a:cubicBezTo>
                    <a:pt x="25" y="62"/>
                    <a:pt x="25" y="62"/>
                    <a:pt x="25" y="62"/>
                  </a:cubicBezTo>
                  <a:cubicBezTo>
                    <a:pt x="25" y="62"/>
                    <a:pt x="26" y="62"/>
                    <a:pt x="26" y="63"/>
                  </a:cubicBezTo>
                  <a:cubicBezTo>
                    <a:pt x="26" y="63"/>
                    <a:pt x="26" y="63"/>
                    <a:pt x="26" y="63"/>
                  </a:cubicBezTo>
                  <a:cubicBezTo>
                    <a:pt x="26" y="63"/>
                    <a:pt x="26" y="63"/>
                    <a:pt x="27" y="63"/>
                  </a:cubicBezTo>
                  <a:cubicBezTo>
                    <a:pt x="27" y="63"/>
                    <a:pt x="27" y="63"/>
                    <a:pt x="27" y="64"/>
                  </a:cubicBezTo>
                  <a:cubicBezTo>
                    <a:pt x="27" y="64"/>
                    <a:pt x="27" y="64"/>
                    <a:pt x="27" y="64"/>
                  </a:cubicBezTo>
                  <a:cubicBezTo>
                    <a:pt x="27" y="64"/>
                    <a:pt x="27" y="65"/>
                    <a:pt x="27" y="65"/>
                  </a:cubicBezTo>
                  <a:cubicBezTo>
                    <a:pt x="26" y="66"/>
                    <a:pt x="26" y="67"/>
                    <a:pt x="26" y="67"/>
                  </a:cubicBezTo>
                  <a:cubicBezTo>
                    <a:pt x="26" y="67"/>
                    <a:pt x="26" y="67"/>
                    <a:pt x="26" y="67"/>
                  </a:cubicBezTo>
                  <a:cubicBezTo>
                    <a:pt x="26" y="68"/>
                    <a:pt x="26" y="68"/>
                    <a:pt x="26" y="68"/>
                  </a:cubicBezTo>
                  <a:cubicBezTo>
                    <a:pt x="26" y="68"/>
                    <a:pt x="26" y="68"/>
                    <a:pt x="26" y="69"/>
                  </a:cubicBezTo>
                  <a:cubicBezTo>
                    <a:pt x="26" y="70"/>
                    <a:pt x="27" y="71"/>
                    <a:pt x="27" y="72"/>
                  </a:cubicBezTo>
                  <a:cubicBezTo>
                    <a:pt x="27" y="72"/>
                    <a:pt x="27" y="72"/>
                    <a:pt x="27" y="72"/>
                  </a:cubicBezTo>
                  <a:cubicBezTo>
                    <a:pt x="27" y="72"/>
                    <a:pt x="27" y="72"/>
                    <a:pt x="27" y="72"/>
                  </a:cubicBezTo>
                  <a:cubicBezTo>
                    <a:pt x="27" y="72"/>
                    <a:pt x="27" y="73"/>
                    <a:pt x="27" y="73"/>
                  </a:cubicBezTo>
                  <a:cubicBezTo>
                    <a:pt x="27" y="73"/>
                    <a:pt x="27" y="74"/>
                    <a:pt x="28" y="74"/>
                  </a:cubicBezTo>
                  <a:cubicBezTo>
                    <a:pt x="28" y="74"/>
                    <a:pt x="27" y="74"/>
                    <a:pt x="27" y="74"/>
                  </a:cubicBezTo>
                  <a:cubicBezTo>
                    <a:pt x="26" y="73"/>
                    <a:pt x="26" y="73"/>
                    <a:pt x="26" y="73"/>
                  </a:cubicBezTo>
                  <a:cubicBezTo>
                    <a:pt x="25" y="73"/>
                    <a:pt x="25" y="73"/>
                    <a:pt x="25" y="72"/>
                  </a:cubicBezTo>
                  <a:cubicBezTo>
                    <a:pt x="25" y="72"/>
                    <a:pt x="25" y="72"/>
                    <a:pt x="24" y="72"/>
                  </a:cubicBezTo>
                  <a:cubicBezTo>
                    <a:pt x="24" y="72"/>
                    <a:pt x="24" y="72"/>
                    <a:pt x="24" y="72"/>
                  </a:cubicBezTo>
                  <a:cubicBezTo>
                    <a:pt x="24" y="72"/>
                    <a:pt x="23" y="72"/>
                    <a:pt x="23" y="72"/>
                  </a:cubicBezTo>
                  <a:cubicBezTo>
                    <a:pt x="22" y="71"/>
                    <a:pt x="22" y="71"/>
                    <a:pt x="22" y="71"/>
                  </a:cubicBezTo>
                  <a:cubicBezTo>
                    <a:pt x="22" y="71"/>
                    <a:pt x="21" y="71"/>
                    <a:pt x="21" y="71"/>
                  </a:cubicBezTo>
                  <a:cubicBezTo>
                    <a:pt x="21" y="71"/>
                    <a:pt x="21" y="71"/>
                    <a:pt x="21" y="71"/>
                  </a:cubicBezTo>
                  <a:cubicBezTo>
                    <a:pt x="20" y="71"/>
                    <a:pt x="20" y="70"/>
                    <a:pt x="20" y="70"/>
                  </a:cubicBezTo>
                  <a:cubicBezTo>
                    <a:pt x="20" y="70"/>
                    <a:pt x="20" y="70"/>
                    <a:pt x="20" y="70"/>
                  </a:cubicBezTo>
                  <a:cubicBezTo>
                    <a:pt x="19" y="70"/>
                    <a:pt x="19" y="70"/>
                    <a:pt x="19" y="70"/>
                  </a:cubicBezTo>
                  <a:cubicBezTo>
                    <a:pt x="19" y="70"/>
                    <a:pt x="19" y="70"/>
                    <a:pt x="19" y="70"/>
                  </a:cubicBezTo>
                  <a:cubicBezTo>
                    <a:pt x="19" y="70"/>
                    <a:pt x="19" y="70"/>
                    <a:pt x="19" y="70"/>
                  </a:cubicBezTo>
                  <a:cubicBezTo>
                    <a:pt x="18" y="70"/>
                    <a:pt x="18" y="70"/>
                    <a:pt x="17" y="69"/>
                  </a:cubicBezTo>
                  <a:cubicBezTo>
                    <a:pt x="17" y="69"/>
                    <a:pt x="16" y="69"/>
                    <a:pt x="16" y="69"/>
                  </a:cubicBezTo>
                  <a:cubicBezTo>
                    <a:pt x="16" y="69"/>
                    <a:pt x="16" y="69"/>
                    <a:pt x="16" y="69"/>
                  </a:cubicBezTo>
                  <a:cubicBezTo>
                    <a:pt x="16" y="69"/>
                    <a:pt x="15" y="68"/>
                    <a:pt x="14" y="68"/>
                  </a:cubicBezTo>
                  <a:cubicBezTo>
                    <a:pt x="14" y="68"/>
                    <a:pt x="13" y="68"/>
                    <a:pt x="13" y="68"/>
                  </a:cubicBezTo>
                  <a:cubicBezTo>
                    <a:pt x="13" y="68"/>
                    <a:pt x="13" y="68"/>
                    <a:pt x="13" y="68"/>
                  </a:cubicBezTo>
                  <a:cubicBezTo>
                    <a:pt x="12" y="68"/>
                    <a:pt x="12" y="67"/>
                    <a:pt x="12" y="67"/>
                  </a:cubicBezTo>
                  <a:cubicBezTo>
                    <a:pt x="12" y="67"/>
                    <a:pt x="13" y="67"/>
                    <a:pt x="13" y="67"/>
                  </a:cubicBezTo>
                  <a:cubicBezTo>
                    <a:pt x="13" y="67"/>
                    <a:pt x="13" y="67"/>
                    <a:pt x="14" y="67"/>
                  </a:cubicBezTo>
                  <a:cubicBezTo>
                    <a:pt x="14" y="67"/>
                    <a:pt x="14" y="67"/>
                    <a:pt x="15" y="67"/>
                  </a:cubicBezTo>
                  <a:cubicBezTo>
                    <a:pt x="15" y="66"/>
                    <a:pt x="16" y="66"/>
                    <a:pt x="16" y="66"/>
                  </a:cubicBezTo>
                  <a:cubicBezTo>
                    <a:pt x="16" y="66"/>
                    <a:pt x="16" y="66"/>
                    <a:pt x="16" y="66"/>
                  </a:cubicBezTo>
                  <a:cubicBezTo>
                    <a:pt x="16" y="66"/>
                    <a:pt x="16" y="66"/>
                    <a:pt x="16" y="66"/>
                  </a:cubicBezTo>
                  <a:cubicBezTo>
                    <a:pt x="16" y="66"/>
                    <a:pt x="17" y="66"/>
                    <a:pt x="17" y="66"/>
                  </a:cubicBezTo>
                  <a:cubicBezTo>
                    <a:pt x="17" y="65"/>
                    <a:pt x="17" y="65"/>
                    <a:pt x="17" y="65"/>
                  </a:cubicBezTo>
                  <a:cubicBezTo>
                    <a:pt x="17" y="65"/>
                    <a:pt x="17" y="65"/>
                    <a:pt x="17" y="65"/>
                  </a:cubicBezTo>
                  <a:cubicBezTo>
                    <a:pt x="17" y="65"/>
                    <a:pt x="17" y="65"/>
                    <a:pt x="17" y="65"/>
                  </a:cubicBezTo>
                  <a:cubicBezTo>
                    <a:pt x="17" y="65"/>
                    <a:pt x="17" y="65"/>
                    <a:pt x="17" y="65"/>
                  </a:cubicBezTo>
                  <a:cubicBezTo>
                    <a:pt x="17" y="65"/>
                    <a:pt x="17" y="65"/>
                    <a:pt x="17" y="65"/>
                  </a:cubicBezTo>
                  <a:cubicBezTo>
                    <a:pt x="18" y="65"/>
                    <a:pt x="18" y="65"/>
                    <a:pt x="18" y="65"/>
                  </a:cubicBezTo>
                  <a:cubicBezTo>
                    <a:pt x="18" y="64"/>
                    <a:pt x="18" y="64"/>
                    <a:pt x="18" y="64"/>
                  </a:cubicBezTo>
                  <a:cubicBezTo>
                    <a:pt x="18" y="64"/>
                    <a:pt x="19" y="63"/>
                    <a:pt x="20" y="63"/>
                  </a:cubicBezTo>
                  <a:cubicBezTo>
                    <a:pt x="20" y="62"/>
                    <a:pt x="20" y="62"/>
                    <a:pt x="21" y="62"/>
                  </a:cubicBezTo>
                  <a:cubicBezTo>
                    <a:pt x="21" y="61"/>
                    <a:pt x="21" y="61"/>
                    <a:pt x="21" y="60"/>
                  </a:cubicBezTo>
                  <a:cubicBezTo>
                    <a:pt x="21" y="60"/>
                    <a:pt x="21" y="60"/>
                    <a:pt x="21" y="60"/>
                  </a:cubicBezTo>
                  <a:close/>
                  <a:moveTo>
                    <a:pt x="32" y="62"/>
                  </a:moveTo>
                  <a:cubicBezTo>
                    <a:pt x="32" y="62"/>
                    <a:pt x="32" y="62"/>
                    <a:pt x="33" y="62"/>
                  </a:cubicBezTo>
                  <a:cubicBezTo>
                    <a:pt x="33" y="63"/>
                    <a:pt x="33" y="63"/>
                    <a:pt x="34" y="63"/>
                  </a:cubicBezTo>
                  <a:cubicBezTo>
                    <a:pt x="34" y="63"/>
                    <a:pt x="34" y="63"/>
                    <a:pt x="34" y="63"/>
                  </a:cubicBezTo>
                  <a:cubicBezTo>
                    <a:pt x="34" y="63"/>
                    <a:pt x="34" y="62"/>
                    <a:pt x="33" y="62"/>
                  </a:cubicBezTo>
                  <a:cubicBezTo>
                    <a:pt x="33" y="62"/>
                    <a:pt x="33" y="62"/>
                    <a:pt x="33" y="62"/>
                  </a:cubicBezTo>
                  <a:cubicBezTo>
                    <a:pt x="33" y="62"/>
                    <a:pt x="32" y="62"/>
                    <a:pt x="32" y="62"/>
                  </a:cubicBezTo>
                  <a:close/>
                  <a:moveTo>
                    <a:pt x="15" y="62"/>
                  </a:moveTo>
                  <a:cubicBezTo>
                    <a:pt x="15" y="62"/>
                    <a:pt x="14" y="62"/>
                    <a:pt x="14" y="63"/>
                  </a:cubicBezTo>
                  <a:cubicBezTo>
                    <a:pt x="13" y="63"/>
                    <a:pt x="13" y="63"/>
                    <a:pt x="14" y="63"/>
                  </a:cubicBezTo>
                  <a:cubicBezTo>
                    <a:pt x="14" y="63"/>
                    <a:pt x="14" y="63"/>
                    <a:pt x="14" y="64"/>
                  </a:cubicBezTo>
                  <a:cubicBezTo>
                    <a:pt x="13" y="64"/>
                    <a:pt x="13" y="65"/>
                    <a:pt x="13" y="65"/>
                  </a:cubicBezTo>
                  <a:cubicBezTo>
                    <a:pt x="13" y="65"/>
                    <a:pt x="13" y="65"/>
                    <a:pt x="14" y="65"/>
                  </a:cubicBezTo>
                  <a:cubicBezTo>
                    <a:pt x="15" y="64"/>
                    <a:pt x="15" y="64"/>
                    <a:pt x="15" y="64"/>
                  </a:cubicBezTo>
                  <a:cubicBezTo>
                    <a:pt x="15" y="63"/>
                    <a:pt x="15" y="63"/>
                    <a:pt x="15" y="62"/>
                  </a:cubicBezTo>
                  <a:cubicBezTo>
                    <a:pt x="15" y="62"/>
                    <a:pt x="15" y="62"/>
                    <a:pt x="15" y="62"/>
                  </a:cubicBezTo>
                  <a:cubicBezTo>
                    <a:pt x="15" y="62"/>
                    <a:pt x="15" y="62"/>
                    <a:pt x="15" y="62"/>
                  </a:cubicBezTo>
                  <a:cubicBezTo>
                    <a:pt x="15" y="62"/>
                    <a:pt x="15" y="62"/>
                    <a:pt x="15" y="62"/>
                  </a:cubicBezTo>
                  <a:close/>
                  <a:moveTo>
                    <a:pt x="11" y="62"/>
                  </a:moveTo>
                  <a:cubicBezTo>
                    <a:pt x="10" y="62"/>
                    <a:pt x="10" y="63"/>
                    <a:pt x="10" y="63"/>
                  </a:cubicBezTo>
                  <a:cubicBezTo>
                    <a:pt x="10" y="64"/>
                    <a:pt x="10" y="64"/>
                    <a:pt x="10" y="65"/>
                  </a:cubicBezTo>
                  <a:cubicBezTo>
                    <a:pt x="11" y="65"/>
                    <a:pt x="11" y="65"/>
                    <a:pt x="11" y="64"/>
                  </a:cubicBezTo>
                  <a:cubicBezTo>
                    <a:pt x="11" y="64"/>
                    <a:pt x="12" y="64"/>
                    <a:pt x="12" y="64"/>
                  </a:cubicBezTo>
                  <a:cubicBezTo>
                    <a:pt x="12" y="64"/>
                    <a:pt x="13" y="64"/>
                    <a:pt x="13" y="63"/>
                  </a:cubicBezTo>
                  <a:cubicBezTo>
                    <a:pt x="13" y="63"/>
                    <a:pt x="12" y="63"/>
                    <a:pt x="12" y="63"/>
                  </a:cubicBezTo>
                  <a:cubicBezTo>
                    <a:pt x="12" y="63"/>
                    <a:pt x="11" y="63"/>
                    <a:pt x="11" y="63"/>
                  </a:cubicBezTo>
                  <a:cubicBezTo>
                    <a:pt x="11" y="63"/>
                    <a:pt x="11" y="63"/>
                    <a:pt x="11" y="63"/>
                  </a:cubicBezTo>
                  <a:cubicBezTo>
                    <a:pt x="11" y="62"/>
                    <a:pt x="11" y="62"/>
                    <a:pt x="11" y="62"/>
                  </a:cubicBezTo>
                  <a:cubicBezTo>
                    <a:pt x="11" y="62"/>
                    <a:pt x="11" y="62"/>
                    <a:pt x="11" y="62"/>
                  </a:cubicBezTo>
                  <a:close/>
                  <a:moveTo>
                    <a:pt x="9" y="63"/>
                  </a:moveTo>
                  <a:cubicBezTo>
                    <a:pt x="9" y="63"/>
                    <a:pt x="9" y="63"/>
                    <a:pt x="9" y="63"/>
                  </a:cubicBezTo>
                  <a:cubicBezTo>
                    <a:pt x="9" y="63"/>
                    <a:pt x="8" y="64"/>
                    <a:pt x="8" y="64"/>
                  </a:cubicBezTo>
                  <a:cubicBezTo>
                    <a:pt x="8" y="65"/>
                    <a:pt x="8" y="65"/>
                    <a:pt x="8" y="65"/>
                  </a:cubicBezTo>
                  <a:cubicBezTo>
                    <a:pt x="8" y="65"/>
                    <a:pt x="8" y="65"/>
                    <a:pt x="8" y="65"/>
                  </a:cubicBezTo>
                  <a:cubicBezTo>
                    <a:pt x="9" y="66"/>
                    <a:pt x="9" y="66"/>
                    <a:pt x="9" y="65"/>
                  </a:cubicBezTo>
                  <a:cubicBezTo>
                    <a:pt x="9" y="65"/>
                    <a:pt x="9" y="65"/>
                    <a:pt x="9" y="65"/>
                  </a:cubicBezTo>
                  <a:cubicBezTo>
                    <a:pt x="10" y="65"/>
                    <a:pt x="10" y="65"/>
                    <a:pt x="9" y="64"/>
                  </a:cubicBezTo>
                  <a:cubicBezTo>
                    <a:pt x="9" y="64"/>
                    <a:pt x="9" y="64"/>
                    <a:pt x="9" y="64"/>
                  </a:cubicBezTo>
                  <a:cubicBezTo>
                    <a:pt x="9" y="63"/>
                    <a:pt x="9" y="63"/>
                    <a:pt x="9" y="63"/>
                  </a:cubicBezTo>
                  <a:cubicBezTo>
                    <a:pt x="9" y="63"/>
                    <a:pt x="9" y="63"/>
                    <a:pt x="9" y="63"/>
                  </a:cubicBezTo>
                  <a:close/>
                  <a:moveTo>
                    <a:pt x="42" y="63"/>
                  </a:moveTo>
                  <a:cubicBezTo>
                    <a:pt x="42" y="63"/>
                    <a:pt x="42" y="63"/>
                    <a:pt x="42" y="63"/>
                  </a:cubicBezTo>
                  <a:cubicBezTo>
                    <a:pt x="41" y="63"/>
                    <a:pt x="41" y="64"/>
                    <a:pt x="41" y="64"/>
                  </a:cubicBezTo>
                  <a:cubicBezTo>
                    <a:pt x="41" y="65"/>
                    <a:pt x="40" y="66"/>
                    <a:pt x="41" y="66"/>
                  </a:cubicBezTo>
                  <a:cubicBezTo>
                    <a:pt x="41" y="66"/>
                    <a:pt x="41" y="66"/>
                    <a:pt x="41" y="65"/>
                  </a:cubicBezTo>
                  <a:cubicBezTo>
                    <a:pt x="41" y="65"/>
                    <a:pt x="42" y="64"/>
                    <a:pt x="42" y="64"/>
                  </a:cubicBezTo>
                  <a:cubicBezTo>
                    <a:pt x="42" y="64"/>
                    <a:pt x="42" y="64"/>
                    <a:pt x="42" y="64"/>
                  </a:cubicBezTo>
                  <a:cubicBezTo>
                    <a:pt x="42" y="64"/>
                    <a:pt x="42" y="64"/>
                    <a:pt x="42" y="64"/>
                  </a:cubicBezTo>
                  <a:cubicBezTo>
                    <a:pt x="42" y="64"/>
                    <a:pt x="42" y="63"/>
                    <a:pt x="42" y="63"/>
                  </a:cubicBezTo>
                  <a:cubicBezTo>
                    <a:pt x="42" y="63"/>
                    <a:pt x="42" y="63"/>
                    <a:pt x="42" y="63"/>
                  </a:cubicBezTo>
                  <a:close/>
                  <a:moveTo>
                    <a:pt x="31" y="65"/>
                  </a:moveTo>
                  <a:cubicBezTo>
                    <a:pt x="31" y="65"/>
                    <a:pt x="30" y="65"/>
                    <a:pt x="30" y="65"/>
                  </a:cubicBezTo>
                  <a:cubicBezTo>
                    <a:pt x="30" y="65"/>
                    <a:pt x="30" y="66"/>
                    <a:pt x="30" y="66"/>
                  </a:cubicBezTo>
                  <a:cubicBezTo>
                    <a:pt x="30" y="66"/>
                    <a:pt x="30" y="66"/>
                    <a:pt x="30" y="66"/>
                  </a:cubicBezTo>
                  <a:cubicBezTo>
                    <a:pt x="30" y="66"/>
                    <a:pt x="30" y="66"/>
                    <a:pt x="30" y="66"/>
                  </a:cubicBezTo>
                  <a:cubicBezTo>
                    <a:pt x="30" y="66"/>
                    <a:pt x="30" y="66"/>
                    <a:pt x="31" y="66"/>
                  </a:cubicBezTo>
                  <a:cubicBezTo>
                    <a:pt x="31" y="66"/>
                    <a:pt x="31" y="66"/>
                    <a:pt x="31" y="65"/>
                  </a:cubicBezTo>
                  <a:cubicBezTo>
                    <a:pt x="31" y="65"/>
                    <a:pt x="31" y="65"/>
                    <a:pt x="31" y="65"/>
                  </a:cubicBezTo>
                  <a:cubicBezTo>
                    <a:pt x="31" y="65"/>
                    <a:pt x="31" y="65"/>
                    <a:pt x="31" y="65"/>
                  </a:cubicBezTo>
                  <a:close/>
                  <a:moveTo>
                    <a:pt x="40" y="67"/>
                  </a:moveTo>
                  <a:cubicBezTo>
                    <a:pt x="40" y="67"/>
                    <a:pt x="40" y="67"/>
                    <a:pt x="40" y="67"/>
                  </a:cubicBezTo>
                  <a:cubicBezTo>
                    <a:pt x="40" y="67"/>
                    <a:pt x="40" y="68"/>
                    <a:pt x="39" y="68"/>
                  </a:cubicBezTo>
                  <a:cubicBezTo>
                    <a:pt x="39" y="69"/>
                    <a:pt x="39" y="69"/>
                    <a:pt x="39" y="69"/>
                  </a:cubicBezTo>
                  <a:cubicBezTo>
                    <a:pt x="39" y="70"/>
                    <a:pt x="39" y="69"/>
                    <a:pt x="40" y="69"/>
                  </a:cubicBezTo>
                  <a:cubicBezTo>
                    <a:pt x="40" y="69"/>
                    <a:pt x="41" y="68"/>
                    <a:pt x="41" y="67"/>
                  </a:cubicBezTo>
                  <a:cubicBezTo>
                    <a:pt x="41" y="67"/>
                    <a:pt x="40" y="67"/>
                    <a:pt x="40" y="67"/>
                  </a:cubicBezTo>
                  <a:close/>
                  <a:moveTo>
                    <a:pt x="29" y="67"/>
                  </a:moveTo>
                  <a:cubicBezTo>
                    <a:pt x="29" y="67"/>
                    <a:pt x="29" y="67"/>
                    <a:pt x="29" y="67"/>
                  </a:cubicBezTo>
                  <a:cubicBezTo>
                    <a:pt x="29" y="67"/>
                    <a:pt x="29" y="67"/>
                    <a:pt x="29" y="67"/>
                  </a:cubicBezTo>
                  <a:cubicBezTo>
                    <a:pt x="29" y="67"/>
                    <a:pt x="29" y="67"/>
                    <a:pt x="29" y="67"/>
                  </a:cubicBezTo>
                  <a:cubicBezTo>
                    <a:pt x="28" y="68"/>
                    <a:pt x="28" y="69"/>
                    <a:pt x="28" y="69"/>
                  </a:cubicBezTo>
                  <a:cubicBezTo>
                    <a:pt x="29" y="69"/>
                    <a:pt x="29" y="69"/>
                    <a:pt x="29" y="69"/>
                  </a:cubicBezTo>
                  <a:cubicBezTo>
                    <a:pt x="29" y="69"/>
                    <a:pt x="29" y="69"/>
                    <a:pt x="29" y="68"/>
                  </a:cubicBezTo>
                  <a:cubicBezTo>
                    <a:pt x="29" y="68"/>
                    <a:pt x="29" y="67"/>
                    <a:pt x="29" y="67"/>
                  </a:cubicBezTo>
                  <a:cubicBezTo>
                    <a:pt x="29" y="67"/>
                    <a:pt x="29" y="67"/>
                    <a:pt x="29" y="67"/>
                  </a:cubicBezTo>
                  <a:close/>
                  <a:moveTo>
                    <a:pt x="30" y="68"/>
                  </a:moveTo>
                  <a:cubicBezTo>
                    <a:pt x="30" y="68"/>
                    <a:pt x="30" y="68"/>
                    <a:pt x="30" y="68"/>
                  </a:cubicBezTo>
                  <a:cubicBezTo>
                    <a:pt x="30" y="69"/>
                    <a:pt x="30" y="70"/>
                    <a:pt x="30" y="70"/>
                  </a:cubicBezTo>
                  <a:cubicBezTo>
                    <a:pt x="31" y="71"/>
                    <a:pt x="31" y="71"/>
                    <a:pt x="31" y="70"/>
                  </a:cubicBezTo>
                  <a:cubicBezTo>
                    <a:pt x="31" y="70"/>
                    <a:pt x="31" y="70"/>
                    <a:pt x="31" y="69"/>
                  </a:cubicBezTo>
                  <a:cubicBezTo>
                    <a:pt x="31" y="69"/>
                    <a:pt x="31" y="69"/>
                    <a:pt x="31" y="69"/>
                  </a:cubicBezTo>
                  <a:cubicBezTo>
                    <a:pt x="31" y="68"/>
                    <a:pt x="31" y="68"/>
                    <a:pt x="30" y="68"/>
                  </a:cubicBezTo>
                  <a:close/>
                  <a:moveTo>
                    <a:pt x="7" y="68"/>
                  </a:moveTo>
                  <a:cubicBezTo>
                    <a:pt x="7" y="68"/>
                    <a:pt x="7" y="68"/>
                    <a:pt x="7" y="68"/>
                  </a:cubicBezTo>
                  <a:cubicBezTo>
                    <a:pt x="7" y="68"/>
                    <a:pt x="7" y="68"/>
                    <a:pt x="7" y="68"/>
                  </a:cubicBezTo>
                  <a:cubicBezTo>
                    <a:pt x="7" y="68"/>
                    <a:pt x="7" y="68"/>
                    <a:pt x="7" y="68"/>
                  </a:cubicBezTo>
                  <a:cubicBezTo>
                    <a:pt x="8" y="68"/>
                    <a:pt x="10" y="68"/>
                    <a:pt x="10" y="68"/>
                  </a:cubicBezTo>
                  <a:cubicBezTo>
                    <a:pt x="10" y="68"/>
                    <a:pt x="10" y="69"/>
                    <a:pt x="11" y="69"/>
                  </a:cubicBezTo>
                  <a:cubicBezTo>
                    <a:pt x="11" y="69"/>
                    <a:pt x="12" y="69"/>
                    <a:pt x="12" y="69"/>
                  </a:cubicBezTo>
                  <a:cubicBezTo>
                    <a:pt x="12" y="69"/>
                    <a:pt x="14" y="70"/>
                    <a:pt x="15" y="70"/>
                  </a:cubicBezTo>
                  <a:cubicBezTo>
                    <a:pt x="15" y="70"/>
                    <a:pt x="16" y="70"/>
                    <a:pt x="16" y="70"/>
                  </a:cubicBezTo>
                  <a:cubicBezTo>
                    <a:pt x="16" y="70"/>
                    <a:pt x="16" y="70"/>
                    <a:pt x="17" y="70"/>
                  </a:cubicBezTo>
                  <a:cubicBezTo>
                    <a:pt x="17" y="70"/>
                    <a:pt x="17" y="70"/>
                    <a:pt x="17" y="71"/>
                  </a:cubicBezTo>
                  <a:cubicBezTo>
                    <a:pt x="18" y="71"/>
                    <a:pt x="18" y="71"/>
                    <a:pt x="18" y="71"/>
                  </a:cubicBezTo>
                  <a:cubicBezTo>
                    <a:pt x="18" y="71"/>
                    <a:pt x="21" y="72"/>
                    <a:pt x="22" y="72"/>
                  </a:cubicBezTo>
                  <a:cubicBezTo>
                    <a:pt x="22" y="73"/>
                    <a:pt x="22" y="73"/>
                    <a:pt x="23" y="73"/>
                  </a:cubicBezTo>
                  <a:cubicBezTo>
                    <a:pt x="23" y="73"/>
                    <a:pt x="23" y="73"/>
                    <a:pt x="23" y="73"/>
                  </a:cubicBezTo>
                  <a:cubicBezTo>
                    <a:pt x="23" y="73"/>
                    <a:pt x="23" y="73"/>
                    <a:pt x="24" y="73"/>
                  </a:cubicBezTo>
                  <a:cubicBezTo>
                    <a:pt x="24" y="74"/>
                    <a:pt x="25" y="74"/>
                    <a:pt x="25" y="74"/>
                  </a:cubicBezTo>
                  <a:cubicBezTo>
                    <a:pt x="25" y="74"/>
                    <a:pt x="27" y="75"/>
                    <a:pt x="27" y="75"/>
                  </a:cubicBezTo>
                  <a:cubicBezTo>
                    <a:pt x="27" y="75"/>
                    <a:pt x="27" y="75"/>
                    <a:pt x="27" y="75"/>
                  </a:cubicBezTo>
                  <a:cubicBezTo>
                    <a:pt x="27" y="75"/>
                    <a:pt x="27" y="75"/>
                    <a:pt x="27" y="75"/>
                  </a:cubicBezTo>
                  <a:cubicBezTo>
                    <a:pt x="27" y="75"/>
                    <a:pt x="28" y="76"/>
                    <a:pt x="28" y="76"/>
                  </a:cubicBezTo>
                  <a:cubicBezTo>
                    <a:pt x="28" y="76"/>
                    <a:pt x="28" y="76"/>
                    <a:pt x="28" y="76"/>
                  </a:cubicBezTo>
                  <a:cubicBezTo>
                    <a:pt x="28" y="76"/>
                    <a:pt x="29" y="77"/>
                    <a:pt x="30" y="77"/>
                  </a:cubicBezTo>
                  <a:cubicBezTo>
                    <a:pt x="30" y="77"/>
                    <a:pt x="30" y="77"/>
                    <a:pt x="30" y="77"/>
                  </a:cubicBezTo>
                  <a:cubicBezTo>
                    <a:pt x="31" y="78"/>
                    <a:pt x="31" y="78"/>
                    <a:pt x="31" y="79"/>
                  </a:cubicBezTo>
                  <a:cubicBezTo>
                    <a:pt x="31" y="79"/>
                    <a:pt x="32" y="79"/>
                    <a:pt x="32" y="79"/>
                  </a:cubicBezTo>
                  <a:cubicBezTo>
                    <a:pt x="32" y="79"/>
                    <a:pt x="33" y="80"/>
                    <a:pt x="33" y="80"/>
                  </a:cubicBezTo>
                  <a:cubicBezTo>
                    <a:pt x="33" y="80"/>
                    <a:pt x="33" y="80"/>
                    <a:pt x="33" y="80"/>
                  </a:cubicBezTo>
                  <a:cubicBezTo>
                    <a:pt x="33" y="80"/>
                    <a:pt x="33" y="80"/>
                    <a:pt x="33" y="80"/>
                  </a:cubicBezTo>
                  <a:cubicBezTo>
                    <a:pt x="33" y="80"/>
                    <a:pt x="33" y="80"/>
                    <a:pt x="33" y="80"/>
                  </a:cubicBezTo>
                  <a:cubicBezTo>
                    <a:pt x="33" y="80"/>
                    <a:pt x="33" y="80"/>
                    <a:pt x="33" y="80"/>
                  </a:cubicBezTo>
                  <a:cubicBezTo>
                    <a:pt x="33" y="80"/>
                    <a:pt x="33" y="80"/>
                    <a:pt x="33" y="80"/>
                  </a:cubicBezTo>
                  <a:cubicBezTo>
                    <a:pt x="33" y="80"/>
                    <a:pt x="33" y="81"/>
                    <a:pt x="33" y="81"/>
                  </a:cubicBezTo>
                  <a:cubicBezTo>
                    <a:pt x="26" y="86"/>
                    <a:pt x="22" y="89"/>
                    <a:pt x="12" y="89"/>
                  </a:cubicBezTo>
                  <a:cubicBezTo>
                    <a:pt x="5" y="88"/>
                    <a:pt x="4" y="76"/>
                    <a:pt x="5" y="71"/>
                  </a:cubicBezTo>
                  <a:cubicBezTo>
                    <a:pt x="5" y="70"/>
                    <a:pt x="5" y="70"/>
                    <a:pt x="5" y="70"/>
                  </a:cubicBezTo>
                  <a:cubicBezTo>
                    <a:pt x="5" y="70"/>
                    <a:pt x="5" y="70"/>
                    <a:pt x="5" y="70"/>
                  </a:cubicBezTo>
                  <a:cubicBezTo>
                    <a:pt x="5" y="70"/>
                    <a:pt x="5" y="70"/>
                    <a:pt x="5" y="70"/>
                  </a:cubicBezTo>
                  <a:cubicBezTo>
                    <a:pt x="5" y="68"/>
                    <a:pt x="6" y="68"/>
                    <a:pt x="7" y="68"/>
                  </a:cubicBezTo>
                  <a:close/>
                  <a:moveTo>
                    <a:pt x="37" y="69"/>
                  </a:moveTo>
                  <a:cubicBezTo>
                    <a:pt x="37" y="69"/>
                    <a:pt x="37" y="69"/>
                    <a:pt x="37" y="70"/>
                  </a:cubicBezTo>
                  <a:cubicBezTo>
                    <a:pt x="36" y="70"/>
                    <a:pt x="36" y="70"/>
                    <a:pt x="36" y="70"/>
                  </a:cubicBezTo>
                  <a:cubicBezTo>
                    <a:pt x="36" y="70"/>
                    <a:pt x="36" y="70"/>
                    <a:pt x="36" y="70"/>
                  </a:cubicBezTo>
                  <a:cubicBezTo>
                    <a:pt x="36" y="70"/>
                    <a:pt x="36" y="70"/>
                    <a:pt x="36" y="70"/>
                  </a:cubicBezTo>
                  <a:cubicBezTo>
                    <a:pt x="36" y="70"/>
                    <a:pt x="36" y="70"/>
                    <a:pt x="35" y="70"/>
                  </a:cubicBezTo>
                  <a:cubicBezTo>
                    <a:pt x="35" y="71"/>
                    <a:pt x="35" y="71"/>
                    <a:pt x="35" y="71"/>
                  </a:cubicBezTo>
                  <a:cubicBezTo>
                    <a:pt x="35" y="71"/>
                    <a:pt x="35" y="71"/>
                    <a:pt x="35" y="71"/>
                  </a:cubicBezTo>
                  <a:cubicBezTo>
                    <a:pt x="35" y="72"/>
                    <a:pt x="35" y="72"/>
                    <a:pt x="35" y="71"/>
                  </a:cubicBezTo>
                  <a:cubicBezTo>
                    <a:pt x="36" y="71"/>
                    <a:pt x="36" y="71"/>
                    <a:pt x="36" y="71"/>
                  </a:cubicBezTo>
                  <a:cubicBezTo>
                    <a:pt x="36" y="72"/>
                    <a:pt x="36" y="72"/>
                    <a:pt x="36" y="72"/>
                  </a:cubicBezTo>
                  <a:cubicBezTo>
                    <a:pt x="36" y="72"/>
                    <a:pt x="36" y="72"/>
                    <a:pt x="36" y="72"/>
                  </a:cubicBezTo>
                  <a:cubicBezTo>
                    <a:pt x="37" y="72"/>
                    <a:pt x="37" y="72"/>
                    <a:pt x="37" y="71"/>
                  </a:cubicBezTo>
                  <a:cubicBezTo>
                    <a:pt x="37" y="71"/>
                    <a:pt x="37" y="71"/>
                    <a:pt x="37" y="71"/>
                  </a:cubicBezTo>
                  <a:cubicBezTo>
                    <a:pt x="37" y="71"/>
                    <a:pt x="37" y="71"/>
                    <a:pt x="37" y="71"/>
                  </a:cubicBezTo>
                  <a:cubicBezTo>
                    <a:pt x="37" y="70"/>
                    <a:pt x="37" y="70"/>
                    <a:pt x="37" y="70"/>
                  </a:cubicBezTo>
                  <a:cubicBezTo>
                    <a:pt x="37" y="70"/>
                    <a:pt x="37" y="70"/>
                    <a:pt x="37" y="70"/>
                  </a:cubicBezTo>
                  <a:cubicBezTo>
                    <a:pt x="37" y="70"/>
                    <a:pt x="37" y="70"/>
                    <a:pt x="38" y="70"/>
                  </a:cubicBezTo>
                  <a:cubicBezTo>
                    <a:pt x="38" y="69"/>
                    <a:pt x="38" y="69"/>
                    <a:pt x="38" y="69"/>
                  </a:cubicBezTo>
                  <a:cubicBezTo>
                    <a:pt x="38" y="69"/>
                    <a:pt x="38" y="69"/>
                    <a:pt x="37" y="69"/>
                  </a:cubicBezTo>
                  <a:close/>
                  <a:moveTo>
                    <a:pt x="38" y="70"/>
                  </a:moveTo>
                  <a:cubicBezTo>
                    <a:pt x="38" y="70"/>
                    <a:pt x="38" y="70"/>
                    <a:pt x="38" y="70"/>
                  </a:cubicBezTo>
                  <a:cubicBezTo>
                    <a:pt x="38" y="70"/>
                    <a:pt x="38" y="70"/>
                    <a:pt x="38" y="71"/>
                  </a:cubicBezTo>
                  <a:cubicBezTo>
                    <a:pt x="38" y="71"/>
                    <a:pt x="38" y="71"/>
                    <a:pt x="38" y="71"/>
                  </a:cubicBezTo>
                  <a:cubicBezTo>
                    <a:pt x="38" y="71"/>
                    <a:pt x="39" y="70"/>
                    <a:pt x="39" y="70"/>
                  </a:cubicBezTo>
                  <a:cubicBezTo>
                    <a:pt x="39" y="70"/>
                    <a:pt x="39" y="70"/>
                    <a:pt x="39" y="70"/>
                  </a:cubicBezTo>
                  <a:cubicBezTo>
                    <a:pt x="39" y="70"/>
                    <a:pt x="38" y="70"/>
                    <a:pt x="38" y="70"/>
                  </a:cubicBezTo>
                  <a:close/>
                  <a:moveTo>
                    <a:pt x="39" y="71"/>
                  </a:moveTo>
                  <a:cubicBezTo>
                    <a:pt x="38" y="71"/>
                    <a:pt x="37" y="73"/>
                    <a:pt x="37" y="73"/>
                  </a:cubicBezTo>
                  <a:cubicBezTo>
                    <a:pt x="38" y="73"/>
                    <a:pt x="38" y="73"/>
                    <a:pt x="38" y="72"/>
                  </a:cubicBezTo>
                  <a:cubicBezTo>
                    <a:pt x="39" y="71"/>
                    <a:pt x="39" y="71"/>
                    <a:pt x="39" y="71"/>
                  </a:cubicBezTo>
                  <a:close/>
                  <a:moveTo>
                    <a:pt x="33" y="71"/>
                  </a:moveTo>
                  <a:cubicBezTo>
                    <a:pt x="33" y="72"/>
                    <a:pt x="33" y="72"/>
                    <a:pt x="32" y="72"/>
                  </a:cubicBezTo>
                  <a:cubicBezTo>
                    <a:pt x="32" y="72"/>
                    <a:pt x="32" y="72"/>
                    <a:pt x="32" y="72"/>
                  </a:cubicBezTo>
                  <a:cubicBezTo>
                    <a:pt x="32" y="72"/>
                    <a:pt x="31" y="72"/>
                    <a:pt x="31" y="72"/>
                  </a:cubicBezTo>
                  <a:cubicBezTo>
                    <a:pt x="31" y="72"/>
                    <a:pt x="31" y="73"/>
                    <a:pt x="31" y="73"/>
                  </a:cubicBezTo>
                  <a:cubicBezTo>
                    <a:pt x="31" y="73"/>
                    <a:pt x="31" y="73"/>
                    <a:pt x="32" y="73"/>
                  </a:cubicBezTo>
                  <a:cubicBezTo>
                    <a:pt x="32" y="73"/>
                    <a:pt x="32" y="74"/>
                    <a:pt x="32" y="74"/>
                  </a:cubicBezTo>
                  <a:cubicBezTo>
                    <a:pt x="31" y="74"/>
                    <a:pt x="31" y="74"/>
                    <a:pt x="31" y="74"/>
                  </a:cubicBezTo>
                  <a:cubicBezTo>
                    <a:pt x="31" y="73"/>
                    <a:pt x="30" y="73"/>
                    <a:pt x="30" y="74"/>
                  </a:cubicBezTo>
                  <a:cubicBezTo>
                    <a:pt x="30" y="74"/>
                    <a:pt x="31" y="75"/>
                    <a:pt x="31" y="75"/>
                  </a:cubicBezTo>
                  <a:cubicBezTo>
                    <a:pt x="32" y="76"/>
                    <a:pt x="32" y="76"/>
                    <a:pt x="32" y="75"/>
                  </a:cubicBezTo>
                  <a:cubicBezTo>
                    <a:pt x="32" y="75"/>
                    <a:pt x="32" y="74"/>
                    <a:pt x="33" y="74"/>
                  </a:cubicBezTo>
                  <a:cubicBezTo>
                    <a:pt x="34" y="74"/>
                    <a:pt x="34" y="74"/>
                    <a:pt x="34" y="74"/>
                  </a:cubicBezTo>
                  <a:cubicBezTo>
                    <a:pt x="33" y="73"/>
                    <a:pt x="33" y="73"/>
                    <a:pt x="33" y="73"/>
                  </a:cubicBezTo>
                  <a:cubicBezTo>
                    <a:pt x="33" y="73"/>
                    <a:pt x="32" y="73"/>
                    <a:pt x="32" y="73"/>
                  </a:cubicBezTo>
                  <a:cubicBezTo>
                    <a:pt x="32" y="73"/>
                    <a:pt x="33" y="72"/>
                    <a:pt x="33" y="72"/>
                  </a:cubicBezTo>
                  <a:cubicBezTo>
                    <a:pt x="33" y="72"/>
                    <a:pt x="34" y="72"/>
                    <a:pt x="34" y="72"/>
                  </a:cubicBezTo>
                  <a:cubicBezTo>
                    <a:pt x="34" y="72"/>
                    <a:pt x="33" y="71"/>
                    <a:pt x="33" y="71"/>
                  </a:cubicBezTo>
                  <a:close/>
                  <a:moveTo>
                    <a:pt x="36" y="72"/>
                  </a:moveTo>
                  <a:cubicBezTo>
                    <a:pt x="35" y="72"/>
                    <a:pt x="35" y="72"/>
                    <a:pt x="35" y="72"/>
                  </a:cubicBezTo>
                  <a:cubicBezTo>
                    <a:pt x="35" y="72"/>
                    <a:pt x="35" y="72"/>
                    <a:pt x="35" y="72"/>
                  </a:cubicBezTo>
                  <a:cubicBezTo>
                    <a:pt x="35" y="72"/>
                    <a:pt x="35" y="73"/>
                    <a:pt x="35" y="73"/>
                  </a:cubicBezTo>
                  <a:cubicBezTo>
                    <a:pt x="35" y="73"/>
                    <a:pt x="35" y="73"/>
                    <a:pt x="34" y="73"/>
                  </a:cubicBezTo>
                  <a:cubicBezTo>
                    <a:pt x="34" y="73"/>
                    <a:pt x="34" y="74"/>
                    <a:pt x="34" y="74"/>
                  </a:cubicBezTo>
                  <a:cubicBezTo>
                    <a:pt x="34" y="74"/>
                    <a:pt x="34" y="74"/>
                    <a:pt x="34" y="74"/>
                  </a:cubicBezTo>
                  <a:cubicBezTo>
                    <a:pt x="34" y="74"/>
                    <a:pt x="35" y="74"/>
                    <a:pt x="35" y="74"/>
                  </a:cubicBezTo>
                  <a:cubicBezTo>
                    <a:pt x="35" y="74"/>
                    <a:pt x="35" y="74"/>
                    <a:pt x="35" y="74"/>
                  </a:cubicBezTo>
                  <a:cubicBezTo>
                    <a:pt x="35" y="74"/>
                    <a:pt x="35" y="75"/>
                    <a:pt x="35" y="75"/>
                  </a:cubicBezTo>
                  <a:cubicBezTo>
                    <a:pt x="35" y="75"/>
                    <a:pt x="35" y="75"/>
                    <a:pt x="35" y="75"/>
                  </a:cubicBezTo>
                  <a:cubicBezTo>
                    <a:pt x="35" y="75"/>
                    <a:pt x="35" y="74"/>
                    <a:pt x="36" y="74"/>
                  </a:cubicBezTo>
                  <a:cubicBezTo>
                    <a:pt x="36" y="74"/>
                    <a:pt x="36" y="73"/>
                    <a:pt x="36" y="73"/>
                  </a:cubicBezTo>
                  <a:cubicBezTo>
                    <a:pt x="37" y="73"/>
                    <a:pt x="37" y="72"/>
                    <a:pt x="36" y="73"/>
                  </a:cubicBezTo>
                  <a:cubicBezTo>
                    <a:pt x="36" y="73"/>
                    <a:pt x="36" y="72"/>
                    <a:pt x="36" y="72"/>
                  </a:cubicBezTo>
                  <a:cubicBezTo>
                    <a:pt x="36" y="72"/>
                    <a:pt x="36" y="72"/>
                    <a:pt x="36" y="72"/>
                  </a:cubicBezTo>
                  <a:close/>
                  <a:moveTo>
                    <a:pt x="37" y="74"/>
                  </a:moveTo>
                  <a:cubicBezTo>
                    <a:pt x="37" y="74"/>
                    <a:pt x="37" y="74"/>
                    <a:pt x="36" y="74"/>
                  </a:cubicBezTo>
                  <a:cubicBezTo>
                    <a:pt x="36" y="75"/>
                    <a:pt x="36" y="76"/>
                    <a:pt x="36" y="76"/>
                  </a:cubicBezTo>
                  <a:cubicBezTo>
                    <a:pt x="36" y="76"/>
                    <a:pt x="37" y="75"/>
                    <a:pt x="37" y="75"/>
                  </a:cubicBezTo>
                  <a:cubicBezTo>
                    <a:pt x="38" y="74"/>
                    <a:pt x="38" y="74"/>
                    <a:pt x="37" y="74"/>
                  </a:cubicBezTo>
                  <a:cubicBezTo>
                    <a:pt x="37" y="74"/>
                    <a:pt x="37" y="74"/>
                    <a:pt x="37" y="74"/>
                  </a:cubicBezTo>
                  <a:close/>
                  <a:moveTo>
                    <a:pt x="33" y="75"/>
                  </a:moveTo>
                  <a:cubicBezTo>
                    <a:pt x="33" y="75"/>
                    <a:pt x="33" y="75"/>
                    <a:pt x="33" y="75"/>
                  </a:cubicBezTo>
                  <a:cubicBezTo>
                    <a:pt x="33" y="75"/>
                    <a:pt x="33" y="75"/>
                    <a:pt x="33" y="76"/>
                  </a:cubicBezTo>
                  <a:cubicBezTo>
                    <a:pt x="34" y="76"/>
                    <a:pt x="34" y="76"/>
                    <a:pt x="33" y="77"/>
                  </a:cubicBezTo>
                  <a:cubicBezTo>
                    <a:pt x="33" y="77"/>
                    <a:pt x="33" y="77"/>
                    <a:pt x="33" y="77"/>
                  </a:cubicBezTo>
                  <a:cubicBezTo>
                    <a:pt x="33" y="77"/>
                    <a:pt x="33" y="77"/>
                    <a:pt x="33" y="77"/>
                  </a:cubicBezTo>
                  <a:cubicBezTo>
                    <a:pt x="33" y="76"/>
                    <a:pt x="33" y="76"/>
                    <a:pt x="32" y="77"/>
                  </a:cubicBezTo>
                  <a:cubicBezTo>
                    <a:pt x="32" y="77"/>
                    <a:pt x="32" y="77"/>
                    <a:pt x="33" y="77"/>
                  </a:cubicBezTo>
                  <a:cubicBezTo>
                    <a:pt x="33" y="78"/>
                    <a:pt x="33" y="78"/>
                    <a:pt x="33" y="78"/>
                  </a:cubicBezTo>
                  <a:cubicBezTo>
                    <a:pt x="33" y="78"/>
                    <a:pt x="33" y="78"/>
                    <a:pt x="33" y="78"/>
                  </a:cubicBezTo>
                  <a:cubicBezTo>
                    <a:pt x="34" y="78"/>
                    <a:pt x="34" y="78"/>
                    <a:pt x="34" y="78"/>
                  </a:cubicBezTo>
                  <a:cubicBezTo>
                    <a:pt x="34" y="77"/>
                    <a:pt x="34" y="77"/>
                    <a:pt x="34" y="77"/>
                  </a:cubicBezTo>
                  <a:cubicBezTo>
                    <a:pt x="35" y="76"/>
                    <a:pt x="35" y="76"/>
                    <a:pt x="34" y="76"/>
                  </a:cubicBezTo>
                  <a:cubicBezTo>
                    <a:pt x="34" y="75"/>
                    <a:pt x="34" y="75"/>
                    <a:pt x="34" y="75"/>
                  </a:cubicBezTo>
                  <a:cubicBezTo>
                    <a:pt x="33" y="75"/>
                    <a:pt x="33" y="75"/>
                    <a:pt x="33" y="75"/>
                  </a:cubicBezTo>
                  <a:cubicBezTo>
                    <a:pt x="33" y="75"/>
                    <a:pt x="33" y="75"/>
                    <a:pt x="33" y="7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0" name="Freeform 487"/>
            <p:cNvSpPr>
              <a:spLocks noEditPoints="1"/>
            </p:cNvSpPr>
            <p:nvPr/>
          </p:nvSpPr>
          <p:spPr bwMode="auto">
            <a:xfrm>
              <a:off x="1458" y="3838"/>
              <a:ext cx="79" cy="68"/>
            </a:xfrm>
            <a:custGeom>
              <a:avLst/>
              <a:gdLst>
                <a:gd name="T0" fmla="*/ 17 w 63"/>
                <a:gd name="T1" fmla="*/ 5 h 54"/>
                <a:gd name="T2" fmla="*/ 1 w 63"/>
                <a:gd name="T3" fmla="*/ 15 h 54"/>
                <a:gd name="T4" fmla="*/ 28 w 63"/>
                <a:gd name="T5" fmla="*/ 33 h 54"/>
                <a:gd name="T6" fmla="*/ 48 w 63"/>
                <a:gd name="T7" fmla="*/ 47 h 54"/>
                <a:gd name="T8" fmla="*/ 63 w 63"/>
                <a:gd name="T9" fmla="*/ 41 h 54"/>
                <a:gd name="T10" fmla="*/ 60 w 63"/>
                <a:gd name="T11" fmla="*/ 28 h 54"/>
                <a:gd name="T12" fmla="*/ 51 w 63"/>
                <a:gd name="T13" fmla="*/ 7 h 54"/>
                <a:gd name="T14" fmla="*/ 53 w 63"/>
                <a:gd name="T15" fmla="*/ 14 h 54"/>
                <a:gd name="T16" fmla="*/ 54 w 63"/>
                <a:gd name="T17" fmla="*/ 17 h 54"/>
                <a:gd name="T18" fmla="*/ 58 w 63"/>
                <a:gd name="T19" fmla="*/ 20 h 54"/>
                <a:gd name="T20" fmla="*/ 56 w 63"/>
                <a:gd name="T21" fmla="*/ 25 h 54"/>
                <a:gd name="T22" fmla="*/ 56 w 63"/>
                <a:gd name="T23" fmla="*/ 28 h 54"/>
                <a:gd name="T24" fmla="*/ 54 w 63"/>
                <a:gd name="T25" fmla="*/ 33 h 54"/>
                <a:gd name="T26" fmla="*/ 54 w 63"/>
                <a:gd name="T27" fmla="*/ 36 h 54"/>
                <a:gd name="T28" fmla="*/ 61 w 63"/>
                <a:gd name="T29" fmla="*/ 42 h 54"/>
                <a:gd name="T30" fmla="*/ 52 w 63"/>
                <a:gd name="T31" fmla="*/ 43 h 54"/>
                <a:gd name="T32" fmla="*/ 49 w 63"/>
                <a:gd name="T33" fmla="*/ 45 h 54"/>
                <a:gd name="T34" fmla="*/ 48 w 63"/>
                <a:gd name="T35" fmla="*/ 41 h 54"/>
                <a:gd name="T36" fmla="*/ 43 w 63"/>
                <a:gd name="T37" fmla="*/ 39 h 54"/>
                <a:gd name="T38" fmla="*/ 42 w 63"/>
                <a:gd name="T39" fmla="*/ 37 h 54"/>
                <a:gd name="T40" fmla="*/ 40 w 63"/>
                <a:gd name="T41" fmla="*/ 38 h 54"/>
                <a:gd name="T42" fmla="*/ 38 w 63"/>
                <a:gd name="T43" fmla="*/ 33 h 54"/>
                <a:gd name="T44" fmla="*/ 34 w 63"/>
                <a:gd name="T45" fmla="*/ 32 h 54"/>
                <a:gd name="T46" fmla="*/ 28 w 63"/>
                <a:gd name="T47" fmla="*/ 30 h 54"/>
                <a:gd name="T48" fmla="*/ 25 w 63"/>
                <a:gd name="T49" fmla="*/ 28 h 54"/>
                <a:gd name="T50" fmla="*/ 19 w 63"/>
                <a:gd name="T51" fmla="*/ 25 h 54"/>
                <a:gd name="T52" fmla="*/ 18 w 63"/>
                <a:gd name="T53" fmla="*/ 21 h 54"/>
                <a:gd name="T54" fmla="*/ 14 w 63"/>
                <a:gd name="T55" fmla="*/ 19 h 54"/>
                <a:gd name="T56" fmla="*/ 10 w 63"/>
                <a:gd name="T57" fmla="*/ 20 h 54"/>
                <a:gd name="T58" fmla="*/ 8 w 63"/>
                <a:gd name="T59" fmla="*/ 16 h 54"/>
                <a:gd name="T60" fmla="*/ 6 w 63"/>
                <a:gd name="T61" fmla="*/ 14 h 54"/>
                <a:gd name="T62" fmla="*/ 11 w 63"/>
                <a:gd name="T63" fmla="*/ 8 h 54"/>
                <a:gd name="T64" fmla="*/ 18 w 63"/>
                <a:gd name="T65" fmla="*/ 11 h 54"/>
                <a:gd name="T66" fmla="*/ 19 w 63"/>
                <a:gd name="T67" fmla="*/ 10 h 54"/>
                <a:gd name="T68" fmla="*/ 21 w 63"/>
                <a:gd name="T69" fmla="*/ 8 h 54"/>
                <a:gd name="T70" fmla="*/ 26 w 63"/>
                <a:gd name="T71" fmla="*/ 8 h 54"/>
                <a:gd name="T72" fmla="*/ 25 w 63"/>
                <a:gd name="T73" fmla="*/ 4 h 54"/>
                <a:gd name="T74" fmla="*/ 31 w 63"/>
                <a:gd name="T75" fmla="*/ 4 h 54"/>
                <a:gd name="T76" fmla="*/ 34 w 63"/>
                <a:gd name="T77" fmla="*/ 5 h 54"/>
                <a:gd name="T78" fmla="*/ 37 w 63"/>
                <a:gd name="T79" fmla="*/ 4 h 54"/>
                <a:gd name="T80" fmla="*/ 42 w 63"/>
                <a:gd name="T81" fmla="*/ 8 h 54"/>
                <a:gd name="T82" fmla="*/ 45 w 63"/>
                <a:gd name="T83" fmla="*/ 9 h 54"/>
                <a:gd name="T84" fmla="*/ 48 w 63"/>
                <a:gd name="T85" fmla="*/ 9 h 54"/>
                <a:gd name="T86" fmla="*/ 37 w 63"/>
                <a:gd name="T87" fmla="*/ 2 h 54"/>
                <a:gd name="T88" fmla="*/ 27 w 63"/>
                <a:gd name="T89" fmla="*/ 12 h 54"/>
                <a:gd name="T90" fmla="*/ 47 w 63"/>
                <a:gd name="T91" fmla="*/ 32 h 54"/>
                <a:gd name="T92" fmla="*/ 51 w 63"/>
                <a:gd name="T93" fmla="*/ 19 h 54"/>
                <a:gd name="T94" fmla="*/ 50 w 63"/>
                <a:gd name="T95" fmla="*/ 25 h 54"/>
                <a:gd name="T96" fmla="*/ 28 w 63"/>
                <a:gd name="T97" fmla="*/ 14 h 54"/>
                <a:gd name="T98" fmla="*/ 24 w 63"/>
                <a:gd name="T99" fmla="*/ 5 h 54"/>
                <a:gd name="T100" fmla="*/ 21 w 63"/>
                <a:gd name="T101" fmla="*/ 5 h 54"/>
                <a:gd name="T102" fmla="*/ 22 w 63"/>
                <a:gd name="T103" fmla="*/ 26 h 54"/>
                <a:gd name="T104" fmla="*/ 30 w 63"/>
                <a:gd name="T105" fmla="*/ 31 h 54"/>
                <a:gd name="T106" fmla="*/ 32 w 63"/>
                <a:gd name="T107" fmla="*/ 34 h 54"/>
                <a:gd name="T108" fmla="*/ 45 w 63"/>
                <a:gd name="T109" fmla="*/ 41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63" h="54">
                  <a:moveTo>
                    <a:pt x="49" y="4"/>
                  </a:moveTo>
                  <a:cubicBezTo>
                    <a:pt x="46" y="3"/>
                    <a:pt x="44" y="2"/>
                    <a:pt x="41" y="1"/>
                  </a:cubicBezTo>
                  <a:cubicBezTo>
                    <a:pt x="39" y="1"/>
                    <a:pt x="38" y="0"/>
                    <a:pt x="32" y="0"/>
                  </a:cubicBezTo>
                  <a:cubicBezTo>
                    <a:pt x="31" y="0"/>
                    <a:pt x="29" y="0"/>
                    <a:pt x="28" y="1"/>
                  </a:cubicBezTo>
                  <a:cubicBezTo>
                    <a:pt x="26" y="1"/>
                    <a:pt x="20" y="3"/>
                    <a:pt x="19" y="4"/>
                  </a:cubicBezTo>
                  <a:cubicBezTo>
                    <a:pt x="19" y="4"/>
                    <a:pt x="19" y="4"/>
                    <a:pt x="18" y="4"/>
                  </a:cubicBezTo>
                  <a:cubicBezTo>
                    <a:pt x="18" y="5"/>
                    <a:pt x="17" y="5"/>
                    <a:pt x="17" y="5"/>
                  </a:cubicBezTo>
                  <a:cubicBezTo>
                    <a:pt x="17" y="6"/>
                    <a:pt x="17" y="6"/>
                    <a:pt x="16" y="6"/>
                  </a:cubicBezTo>
                  <a:cubicBezTo>
                    <a:pt x="16" y="6"/>
                    <a:pt x="16" y="6"/>
                    <a:pt x="15" y="7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1" y="5"/>
                    <a:pt x="9" y="4"/>
                    <a:pt x="9" y="4"/>
                  </a:cubicBezTo>
                  <a:cubicBezTo>
                    <a:pt x="9" y="3"/>
                    <a:pt x="8" y="4"/>
                    <a:pt x="7" y="6"/>
                  </a:cubicBezTo>
                  <a:cubicBezTo>
                    <a:pt x="4" y="10"/>
                    <a:pt x="1" y="14"/>
                    <a:pt x="1" y="15"/>
                  </a:cubicBezTo>
                  <a:cubicBezTo>
                    <a:pt x="0" y="16"/>
                    <a:pt x="0" y="17"/>
                    <a:pt x="4" y="19"/>
                  </a:cubicBezTo>
                  <a:cubicBezTo>
                    <a:pt x="15" y="25"/>
                    <a:pt x="16" y="25"/>
                    <a:pt x="16" y="26"/>
                  </a:cubicBezTo>
                  <a:cubicBezTo>
                    <a:pt x="16" y="26"/>
                    <a:pt x="17" y="27"/>
                    <a:pt x="17" y="27"/>
                  </a:cubicBezTo>
                  <a:cubicBezTo>
                    <a:pt x="17" y="26"/>
                    <a:pt x="19" y="27"/>
                    <a:pt x="21" y="28"/>
                  </a:cubicBezTo>
                  <a:cubicBezTo>
                    <a:pt x="23" y="30"/>
                    <a:pt x="24" y="30"/>
                    <a:pt x="25" y="31"/>
                  </a:cubicBezTo>
                  <a:cubicBezTo>
                    <a:pt x="25" y="32"/>
                    <a:pt x="26" y="32"/>
                    <a:pt x="27" y="32"/>
                  </a:cubicBezTo>
                  <a:cubicBezTo>
                    <a:pt x="27" y="32"/>
                    <a:pt x="28" y="33"/>
                    <a:pt x="28" y="33"/>
                  </a:cubicBezTo>
                  <a:cubicBezTo>
                    <a:pt x="28" y="34"/>
                    <a:pt x="28" y="34"/>
                    <a:pt x="29" y="34"/>
                  </a:cubicBezTo>
                  <a:cubicBezTo>
                    <a:pt x="29" y="34"/>
                    <a:pt x="29" y="34"/>
                    <a:pt x="30" y="35"/>
                  </a:cubicBezTo>
                  <a:cubicBezTo>
                    <a:pt x="31" y="35"/>
                    <a:pt x="32" y="36"/>
                    <a:pt x="33" y="37"/>
                  </a:cubicBezTo>
                  <a:cubicBezTo>
                    <a:pt x="34" y="37"/>
                    <a:pt x="34" y="38"/>
                    <a:pt x="34" y="38"/>
                  </a:cubicBezTo>
                  <a:cubicBezTo>
                    <a:pt x="35" y="38"/>
                    <a:pt x="39" y="41"/>
                    <a:pt x="43" y="43"/>
                  </a:cubicBezTo>
                  <a:cubicBezTo>
                    <a:pt x="45" y="44"/>
                    <a:pt x="46" y="45"/>
                    <a:pt x="46" y="45"/>
                  </a:cubicBezTo>
                  <a:cubicBezTo>
                    <a:pt x="46" y="46"/>
                    <a:pt x="47" y="46"/>
                    <a:pt x="48" y="47"/>
                  </a:cubicBezTo>
                  <a:cubicBezTo>
                    <a:pt x="51" y="48"/>
                    <a:pt x="54" y="50"/>
                    <a:pt x="56" y="53"/>
                  </a:cubicBezTo>
                  <a:cubicBezTo>
                    <a:pt x="57" y="53"/>
                    <a:pt x="59" y="53"/>
                    <a:pt x="58" y="52"/>
                  </a:cubicBezTo>
                  <a:cubicBezTo>
                    <a:pt x="58" y="52"/>
                    <a:pt x="58" y="51"/>
                    <a:pt x="59" y="51"/>
                  </a:cubicBezTo>
                  <a:cubicBezTo>
                    <a:pt x="59" y="51"/>
                    <a:pt x="59" y="51"/>
                    <a:pt x="59" y="50"/>
                  </a:cubicBezTo>
                  <a:cubicBezTo>
                    <a:pt x="60" y="49"/>
                    <a:pt x="61" y="45"/>
                    <a:pt x="63" y="43"/>
                  </a:cubicBezTo>
                  <a:cubicBezTo>
                    <a:pt x="63" y="43"/>
                    <a:pt x="63" y="42"/>
                    <a:pt x="63" y="42"/>
                  </a:cubicBezTo>
                  <a:cubicBezTo>
                    <a:pt x="63" y="41"/>
                    <a:pt x="63" y="41"/>
                    <a:pt x="63" y="41"/>
                  </a:cubicBezTo>
                  <a:cubicBezTo>
                    <a:pt x="63" y="41"/>
                    <a:pt x="63" y="41"/>
                    <a:pt x="63" y="41"/>
                  </a:cubicBezTo>
                  <a:cubicBezTo>
                    <a:pt x="62" y="41"/>
                    <a:pt x="60" y="40"/>
                    <a:pt x="60" y="40"/>
                  </a:cubicBezTo>
                  <a:cubicBezTo>
                    <a:pt x="61" y="39"/>
                    <a:pt x="59" y="37"/>
                    <a:pt x="58" y="37"/>
                  </a:cubicBezTo>
                  <a:cubicBezTo>
                    <a:pt x="57" y="37"/>
                    <a:pt x="57" y="37"/>
                    <a:pt x="57" y="36"/>
                  </a:cubicBezTo>
                  <a:cubicBezTo>
                    <a:pt x="57" y="36"/>
                    <a:pt x="57" y="36"/>
                    <a:pt x="57" y="36"/>
                  </a:cubicBezTo>
                  <a:cubicBezTo>
                    <a:pt x="58" y="36"/>
                    <a:pt x="59" y="33"/>
                    <a:pt x="59" y="31"/>
                  </a:cubicBezTo>
                  <a:cubicBezTo>
                    <a:pt x="60" y="29"/>
                    <a:pt x="60" y="28"/>
                    <a:pt x="60" y="28"/>
                  </a:cubicBezTo>
                  <a:cubicBezTo>
                    <a:pt x="60" y="28"/>
                    <a:pt x="60" y="27"/>
                    <a:pt x="60" y="26"/>
                  </a:cubicBezTo>
                  <a:cubicBezTo>
                    <a:pt x="60" y="25"/>
                    <a:pt x="60" y="24"/>
                    <a:pt x="60" y="24"/>
                  </a:cubicBezTo>
                  <a:cubicBezTo>
                    <a:pt x="61" y="20"/>
                    <a:pt x="60" y="16"/>
                    <a:pt x="56" y="10"/>
                  </a:cubicBezTo>
                  <a:cubicBezTo>
                    <a:pt x="56" y="10"/>
                    <a:pt x="56" y="10"/>
                    <a:pt x="55" y="9"/>
                  </a:cubicBezTo>
                  <a:cubicBezTo>
                    <a:pt x="55" y="8"/>
                    <a:pt x="54" y="7"/>
                    <a:pt x="52" y="6"/>
                  </a:cubicBezTo>
                  <a:cubicBezTo>
                    <a:pt x="51" y="5"/>
                    <a:pt x="50" y="5"/>
                    <a:pt x="49" y="4"/>
                  </a:cubicBezTo>
                  <a:close/>
                  <a:moveTo>
                    <a:pt x="51" y="7"/>
                  </a:moveTo>
                  <a:cubicBezTo>
                    <a:pt x="52" y="8"/>
                    <a:pt x="52" y="8"/>
                    <a:pt x="51" y="9"/>
                  </a:cubicBezTo>
                  <a:cubicBezTo>
                    <a:pt x="50" y="10"/>
                    <a:pt x="50" y="11"/>
                    <a:pt x="51" y="11"/>
                  </a:cubicBezTo>
                  <a:cubicBezTo>
                    <a:pt x="51" y="12"/>
                    <a:pt x="51" y="11"/>
                    <a:pt x="52" y="10"/>
                  </a:cubicBezTo>
                  <a:cubicBezTo>
                    <a:pt x="53" y="10"/>
                    <a:pt x="53" y="9"/>
                    <a:pt x="53" y="9"/>
                  </a:cubicBezTo>
                  <a:cubicBezTo>
                    <a:pt x="53" y="9"/>
                    <a:pt x="53" y="9"/>
                    <a:pt x="54" y="10"/>
                  </a:cubicBezTo>
                  <a:cubicBezTo>
                    <a:pt x="54" y="10"/>
                    <a:pt x="54" y="10"/>
                    <a:pt x="53" y="12"/>
                  </a:cubicBezTo>
                  <a:cubicBezTo>
                    <a:pt x="53" y="14"/>
                    <a:pt x="53" y="14"/>
                    <a:pt x="53" y="14"/>
                  </a:cubicBezTo>
                  <a:cubicBezTo>
                    <a:pt x="54" y="14"/>
                    <a:pt x="54" y="15"/>
                    <a:pt x="55" y="15"/>
                  </a:cubicBezTo>
                  <a:cubicBezTo>
                    <a:pt x="55" y="15"/>
                    <a:pt x="55" y="15"/>
                    <a:pt x="55" y="15"/>
                  </a:cubicBezTo>
                  <a:cubicBezTo>
                    <a:pt x="55" y="15"/>
                    <a:pt x="55" y="14"/>
                    <a:pt x="56" y="14"/>
                  </a:cubicBezTo>
                  <a:cubicBezTo>
                    <a:pt x="56" y="14"/>
                    <a:pt x="56" y="14"/>
                    <a:pt x="56" y="14"/>
                  </a:cubicBezTo>
                  <a:cubicBezTo>
                    <a:pt x="57" y="15"/>
                    <a:pt x="56" y="16"/>
                    <a:pt x="56" y="16"/>
                  </a:cubicBezTo>
                  <a:cubicBezTo>
                    <a:pt x="55" y="16"/>
                    <a:pt x="55" y="16"/>
                    <a:pt x="55" y="16"/>
                  </a:cubicBezTo>
                  <a:cubicBezTo>
                    <a:pt x="55" y="17"/>
                    <a:pt x="54" y="17"/>
                    <a:pt x="54" y="17"/>
                  </a:cubicBezTo>
                  <a:cubicBezTo>
                    <a:pt x="53" y="18"/>
                    <a:pt x="53" y="18"/>
                    <a:pt x="53" y="19"/>
                  </a:cubicBezTo>
                  <a:cubicBezTo>
                    <a:pt x="53" y="20"/>
                    <a:pt x="53" y="19"/>
                    <a:pt x="55" y="18"/>
                  </a:cubicBezTo>
                  <a:cubicBezTo>
                    <a:pt x="57" y="17"/>
                    <a:pt x="57" y="17"/>
                    <a:pt x="58" y="18"/>
                  </a:cubicBezTo>
                  <a:cubicBezTo>
                    <a:pt x="58" y="18"/>
                    <a:pt x="57" y="19"/>
                    <a:pt x="57" y="19"/>
                  </a:cubicBezTo>
                  <a:cubicBezTo>
                    <a:pt x="57" y="19"/>
                    <a:pt x="55" y="20"/>
                    <a:pt x="55" y="21"/>
                  </a:cubicBezTo>
                  <a:cubicBezTo>
                    <a:pt x="55" y="21"/>
                    <a:pt x="55" y="22"/>
                    <a:pt x="56" y="21"/>
                  </a:cubicBezTo>
                  <a:cubicBezTo>
                    <a:pt x="57" y="20"/>
                    <a:pt x="58" y="20"/>
                    <a:pt x="58" y="20"/>
                  </a:cubicBezTo>
                  <a:cubicBezTo>
                    <a:pt x="59" y="21"/>
                    <a:pt x="58" y="22"/>
                    <a:pt x="57" y="22"/>
                  </a:cubicBezTo>
                  <a:cubicBezTo>
                    <a:pt x="56" y="22"/>
                    <a:pt x="55" y="22"/>
                    <a:pt x="55" y="23"/>
                  </a:cubicBezTo>
                  <a:cubicBezTo>
                    <a:pt x="56" y="24"/>
                    <a:pt x="56" y="24"/>
                    <a:pt x="57" y="23"/>
                  </a:cubicBezTo>
                  <a:cubicBezTo>
                    <a:pt x="58" y="23"/>
                    <a:pt x="59" y="23"/>
                    <a:pt x="59" y="24"/>
                  </a:cubicBezTo>
                  <a:cubicBezTo>
                    <a:pt x="58" y="24"/>
                    <a:pt x="58" y="24"/>
                    <a:pt x="57" y="24"/>
                  </a:cubicBezTo>
                  <a:cubicBezTo>
                    <a:pt x="56" y="25"/>
                    <a:pt x="55" y="25"/>
                    <a:pt x="55" y="25"/>
                  </a:cubicBezTo>
                  <a:cubicBezTo>
                    <a:pt x="55" y="25"/>
                    <a:pt x="55" y="25"/>
                    <a:pt x="56" y="25"/>
                  </a:cubicBezTo>
                  <a:cubicBezTo>
                    <a:pt x="56" y="25"/>
                    <a:pt x="56" y="25"/>
                    <a:pt x="57" y="25"/>
                  </a:cubicBezTo>
                  <a:cubicBezTo>
                    <a:pt x="57" y="26"/>
                    <a:pt x="58" y="26"/>
                    <a:pt x="58" y="26"/>
                  </a:cubicBezTo>
                  <a:cubicBezTo>
                    <a:pt x="58" y="26"/>
                    <a:pt x="58" y="26"/>
                    <a:pt x="59" y="26"/>
                  </a:cubicBezTo>
                  <a:cubicBezTo>
                    <a:pt x="59" y="27"/>
                    <a:pt x="58" y="27"/>
                    <a:pt x="58" y="27"/>
                  </a:cubicBezTo>
                  <a:cubicBezTo>
                    <a:pt x="57" y="27"/>
                    <a:pt x="56" y="27"/>
                    <a:pt x="56" y="27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5" y="28"/>
                    <a:pt x="55" y="28"/>
                    <a:pt x="56" y="28"/>
                  </a:cubicBezTo>
                  <a:cubicBezTo>
                    <a:pt x="56" y="29"/>
                    <a:pt x="56" y="30"/>
                    <a:pt x="57" y="29"/>
                  </a:cubicBezTo>
                  <a:cubicBezTo>
                    <a:pt x="58" y="29"/>
                    <a:pt x="58" y="29"/>
                    <a:pt x="57" y="31"/>
                  </a:cubicBezTo>
                  <a:cubicBezTo>
                    <a:pt x="57" y="31"/>
                    <a:pt x="57" y="31"/>
                    <a:pt x="56" y="31"/>
                  </a:cubicBezTo>
                  <a:cubicBezTo>
                    <a:pt x="56" y="31"/>
                    <a:pt x="56" y="31"/>
                    <a:pt x="55" y="31"/>
                  </a:cubicBezTo>
                  <a:cubicBezTo>
                    <a:pt x="55" y="31"/>
                    <a:pt x="54" y="31"/>
                    <a:pt x="54" y="31"/>
                  </a:cubicBezTo>
                  <a:cubicBezTo>
                    <a:pt x="53" y="30"/>
                    <a:pt x="52" y="30"/>
                    <a:pt x="52" y="31"/>
                  </a:cubicBezTo>
                  <a:cubicBezTo>
                    <a:pt x="52" y="32"/>
                    <a:pt x="53" y="33"/>
                    <a:pt x="54" y="33"/>
                  </a:cubicBezTo>
                  <a:cubicBezTo>
                    <a:pt x="55" y="33"/>
                    <a:pt x="55" y="33"/>
                    <a:pt x="55" y="33"/>
                  </a:cubicBezTo>
                  <a:cubicBezTo>
                    <a:pt x="55" y="33"/>
                    <a:pt x="56" y="33"/>
                    <a:pt x="56" y="33"/>
                  </a:cubicBezTo>
                  <a:cubicBezTo>
                    <a:pt x="56" y="33"/>
                    <a:pt x="56" y="33"/>
                    <a:pt x="56" y="33"/>
                  </a:cubicBezTo>
                  <a:cubicBezTo>
                    <a:pt x="57" y="33"/>
                    <a:pt x="57" y="33"/>
                    <a:pt x="56" y="34"/>
                  </a:cubicBezTo>
                  <a:cubicBezTo>
                    <a:pt x="56" y="35"/>
                    <a:pt x="56" y="35"/>
                    <a:pt x="55" y="34"/>
                  </a:cubicBezTo>
                  <a:cubicBezTo>
                    <a:pt x="54" y="34"/>
                    <a:pt x="53" y="34"/>
                    <a:pt x="53" y="34"/>
                  </a:cubicBezTo>
                  <a:cubicBezTo>
                    <a:pt x="53" y="35"/>
                    <a:pt x="53" y="35"/>
                    <a:pt x="54" y="36"/>
                  </a:cubicBezTo>
                  <a:cubicBezTo>
                    <a:pt x="55" y="36"/>
                    <a:pt x="55" y="36"/>
                    <a:pt x="55" y="37"/>
                  </a:cubicBezTo>
                  <a:cubicBezTo>
                    <a:pt x="54" y="37"/>
                    <a:pt x="55" y="39"/>
                    <a:pt x="55" y="39"/>
                  </a:cubicBezTo>
                  <a:cubicBezTo>
                    <a:pt x="56" y="39"/>
                    <a:pt x="56" y="39"/>
                    <a:pt x="56" y="39"/>
                  </a:cubicBezTo>
                  <a:cubicBezTo>
                    <a:pt x="56" y="39"/>
                    <a:pt x="56" y="39"/>
                    <a:pt x="57" y="39"/>
                  </a:cubicBezTo>
                  <a:cubicBezTo>
                    <a:pt x="58" y="40"/>
                    <a:pt x="59" y="40"/>
                    <a:pt x="59" y="41"/>
                  </a:cubicBezTo>
                  <a:cubicBezTo>
                    <a:pt x="59" y="41"/>
                    <a:pt x="60" y="42"/>
                    <a:pt x="60" y="42"/>
                  </a:cubicBezTo>
                  <a:cubicBezTo>
                    <a:pt x="61" y="43"/>
                    <a:pt x="61" y="43"/>
                    <a:pt x="61" y="42"/>
                  </a:cubicBezTo>
                  <a:cubicBezTo>
                    <a:pt x="61" y="42"/>
                    <a:pt x="61" y="43"/>
                    <a:pt x="60" y="45"/>
                  </a:cubicBezTo>
                  <a:cubicBezTo>
                    <a:pt x="55" y="54"/>
                    <a:pt x="58" y="46"/>
                    <a:pt x="55" y="45"/>
                  </a:cubicBezTo>
                  <a:cubicBezTo>
                    <a:pt x="55" y="44"/>
                    <a:pt x="55" y="44"/>
                    <a:pt x="54" y="45"/>
                  </a:cubicBezTo>
                  <a:cubicBezTo>
                    <a:pt x="54" y="46"/>
                    <a:pt x="53" y="46"/>
                    <a:pt x="52" y="47"/>
                  </a:cubicBezTo>
                  <a:cubicBezTo>
                    <a:pt x="52" y="47"/>
                    <a:pt x="52" y="47"/>
                    <a:pt x="52" y="47"/>
                  </a:cubicBezTo>
                  <a:cubicBezTo>
                    <a:pt x="52" y="47"/>
                    <a:pt x="52" y="46"/>
                    <a:pt x="52" y="45"/>
                  </a:cubicBezTo>
                  <a:cubicBezTo>
                    <a:pt x="52" y="44"/>
                    <a:pt x="52" y="43"/>
                    <a:pt x="52" y="43"/>
                  </a:cubicBezTo>
                  <a:cubicBezTo>
                    <a:pt x="52" y="43"/>
                    <a:pt x="52" y="43"/>
                    <a:pt x="52" y="43"/>
                  </a:cubicBezTo>
                  <a:cubicBezTo>
                    <a:pt x="52" y="44"/>
                    <a:pt x="52" y="44"/>
                    <a:pt x="52" y="44"/>
                  </a:cubicBezTo>
                  <a:cubicBezTo>
                    <a:pt x="51" y="44"/>
                    <a:pt x="51" y="44"/>
                    <a:pt x="51" y="45"/>
                  </a:cubicBezTo>
                  <a:cubicBezTo>
                    <a:pt x="50" y="46"/>
                    <a:pt x="50" y="46"/>
                    <a:pt x="50" y="46"/>
                  </a:cubicBezTo>
                  <a:cubicBezTo>
                    <a:pt x="50" y="46"/>
                    <a:pt x="50" y="45"/>
                    <a:pt x="50" y="45"/>
                  </a:cubicBezTo>
                  <a:cubicBezTo>
                    <a:pt x="50" y="45"/>
                    <a:pt x="50" y="45"/>
                    <a:pt x="50" y="45"/>
                  </a:cubicBezTo>
                  <a:cubicBezTo>
                    <a:pt x="50" y="45"/>
                    <a:pt x="49" y="45"/>
                    <a:pt x="49" y="45"/>
                  </a:cubicBezTo>
                  <a:cubicBezTo>
                    <a:pt x="49" y="45"/>
                    <a:pt x="49" y="45"/>
                    <a:pt x="49" y="45"/>
                  </a:cubicBezTo>
                  <a:cubicBezTo>
                    <a:pt x="49" y="45"/>
                    <a:pt x="49" y="45"/>
                    <a:pt x="49" y="44"/>
                  </a:cubicBezTo>
                  <a:cubicBezTo>
                    <a:pt x="50" y="44"/>
                    <a:pt x="51" y="41"/>
                    <a:pt x="51" y="41"/>
                  </a:cubicBezTo>
                  <a:cubicBezTo>
                    <a:pt x="51" y="40"/>
                    <a:pt x="50" y="40"/>
                    <a:pt x="49" y="40"/>
                  </a:cubicBezTo>
                  <a:cubicBezTo>
                    <a:pt x="49" y="40"/>
                    <a:pt x="49" y="40"/>
                    <a:pt x="50" y="40"/>
                  </a:cubicBezTo>
                  <a:cubicBezTo>
                    <a:pt x="50" y="40"/>
                    <a:pt x="50" y="40"/>
                    <a:pt x="49" y="41"/>
                  </a:cubicBezTo>
                  <a:cubicBezTo>
                    <a:pt x="48" y="41"/>
                    <a:pt x="48" y="41"/>
                    <a:pt x="48" y="41"/>
                  </a:cubicBezTo>
                  <a:cubicBezTo>
                    <a:pt x="48" y="40"/>
                    <a:pt x="46" y="39"/>
                    <a:pt x="46" y="39"/>
                  </a:cubicBezTo>
                  <a:cubicBezTo>
                    <a:pt x="46" y="39"/>
                    <a:pt x="46" y="39"/>
                    <a:pt x="46" y="39"/>
                  </a:cubicBezTo>
                  <a:cubicBezTo>
                    <a:pt x="45" y="39"/>
                    <a:pt x="45" y="39"/>
                    <a:pt x="45" y="40"/>
                  </a:cubicBezTo>
                  <a:cubicBezTo>
                    <a:pt x="45" y="40"/>
                    <a:pt x="45" y="40"/>
                    <a:pt x="44" y="40"/>
                  </a:cubicBezTo>
                  <a:cubicBezTo>
                    <a:pt x="44" y="40"/>
                    <a:pt x="44" y="39"/>
                    <a:pt x="45" y="39"/>
                  </a:cubicBezTo>
                  <a:cubicBezTo>
                    <a:pt x="45" y="39"/>
                    <a:pt x="45" y="37"/>
                    <a:pt x="45" y="38"/>
                  </a:cubicBezTo>
                  <a:cubicBezTo>
                    <a:pt x="43" y="38"/>
                    <a:pt x="43" y="38"/>
                    <a:pt x="43" y="39"/>
                  </a:cubicBezTo>
                  <a:cubicBezTo>
                    <a:pt x="43" y="40"/>
                    <a:pt x="43" y="40"/>
                    <a:pt x="43" y="41"/>
                  </a:cubicBezTo>
                  <a:cubicBezTo>
                    <a:pt x="43" y="41"/>
                    <a:pt x="43" y="41"/>
                    <a:pt x="42" y="41"/>
                  </a:cubicBezTo>
                  <a:cubicBezTo>
                    <a:pt x="42" y="40"/>
                    <a:pt x="41" y="40"/>
                    <a:pt x="41" y="40"/>
                  </a:cubicBezTo>
                  <a:cubicBezTo>
                    <a:pt x="41" y="40"/>
                    <a:pt x="42" y="40"/>
                    <a:pt x="42" y="40"/>
                  </a:cubicBezTo>
                  <a:cubicBezTo>
                    <a:pt x="42" y="39"/>
                    <a:pt x="43" y="39"/>
                    <a:pt x="43" y="38"/>
                  </a:cubicBezTo>
                  <a:cubicBezTo>
                    <a:pt x="43" y="38"/>
                    <a:pt x="43" y="38"/>
                    <a:pt x="43" y="37"/>
                  </a:cubicBezTo>
                  <a:cubicBezTo>
                    <a:pt x="43" y="37"/>
                    <a:pt x="43" y="37"/>
                    <a:pt x="42" y="37"/>
                  </a:cubicBezTo>
                  <a:cubicBezTo>
                    <a:pt x="42" y="36"/>
                    <a:pt x="42" y="36"/>
                    <a:pt x="41" y="38"/>
                  </a:cubicBezTo>
                  <a:cubicBezTo>
                    <a:pt x="41" y="38"/>
                    <a:pt x="41" y="39"/>
                    <a:pt x="41" y="39"/>
                  </a:cubicBezTo>
                  <a:cubicBezTo>
                    <a:pt x="41" y="40"/>
                    <a:pt x="41" y="40"/>
                    <a:pt x="40" y="39"/>
                  </a:cubicBezTo>
                  <a:cubicBezTo>
                    <a:pt x="40" y="39"/>
                    <a:pt x="39" y="39"/>
                    <a:pt x="39" y="39"/>
                  </a:cubicBezTo>
                  <a:cubicBezTo>
                    <a:pt x="40" y="39"/>
                    <a:pt x="40" y="39"/>
                    <a:pt x="40" y="39"/>
                  </a:cubicBezTo>
                  <a:cubicBezTo>
                    <a:pt x="40" y="39"/>
                    <a:pt x="40" y="38"/>
                    <a:pt x="40" y="38"/>
                  </a:cubicBezTo>
                  <a:cubicBezTo>
                    <a:pt x="40" y="38"/>
                    <a:pt x="40" y="38"/>
                    <a:pt x="40" y="38"/>
                  </a:cubicBezTo>
                  <a:cubicBezTo>
                    <a:pt x="40" y="38"/>
                    <a:pt x="40" y="37"/>
                    <a:pt x="40" y="37"/>
                  </a:cubicBezTo>
                  <a:cubicBezTo>
                    <a:pt x="40" y="36"/>
                    <a:pt x="40" y="35"/>
                    <a:pt x="40" y="35"/>
                  </a:cubicBezTo>
                  <a:cubicBezTo>
                    <a:pt x="39" y="35"/>
                    <a:pt x="38" y="36"/>
                    <a:pt x="38" y="37"/>
                  </a:cubicBezTo>
                  <a:cubicBezTo>
                    <a:pt x="38" y="38"/>
                    <a:pt x="38" y="38"/>
                    <a:pt x="38" y="38"/>
                  </a:cubicBezTo>
                  <a:cubicBezTo>
                    <a:pt x="37" y="37"/>
                    <a:pt x="37" y="37"/>
                    <a:pt x="38" y="35"/>
                  </a:cubicBezTo>
                  <a:cubicBezTo>
                    <a:pt x="39" y="34"/>
                    <a:pt x="39" y="33"/>
                    <a:pt x="39" y="33"/>
                  </a:cubicBezTo>
                  <a:cubicBezTo>
                    <a:pt x="39" y="32"/>
                    <a:pt x="38" y="32"/>
                    <a:pt x="38" y="33"/>
                  </a:cubicBezTo>
                  <a:cubicBezTo>
                    <a:pt x="37" y="33"/>
                    <a:pt x="37" y="33"/>
                    <a:pt x="37" y="33"/>
                  </a:cubicBezTo>
                  <a:cubicBezTo>
                    <a:pt x="37" y="34"/>
                    <a:pt x="37" y="35"/>
                    <a:pt x="36" y="35"/>
                  </a:cubicBezTo>
                  <a:cubicBezTo>
                    <a:pt x="36" y="36"/>
                    <a:pt x="36" y="36"/>
                    <a:pt x="35" y="36"/>
                  </a:cubicBezTo>
                  <a:cubicBezTo>
                    <a:pt x="35" y="36"/>
                    <a:pt x="35" y="35"/>
                    <a:pt x="35" y="35"/>
                  </a:cubicBezTo>
                  <a:cubicBezTo>
                    <a:pt x="35" y="34"/>
                    <a:pt x="35" y="34"/>
                    <a:pt x="35" y="33"/>
                  </a:cubicBezTo>
                  <a:cubicBezTo>
                    <a:pt x="35" y="33"/>
                    <a:pt x="34" y="33"/>
                    <a:pt x="35" y="33"/>
                  </a:cubicBezTo>
                  <a:cubicBezTo>
                    <a:pt x="35" y="33"/>
                    <a:pt x="35" y="32"/>
                    <a:pt x="34" y="32"/>
                  </a:cubicBezTo>
                  <a:cubicBezTo>
                    <a:pt x="34" y="31"/>
                    <a:pt x="34" y="31"/>
                    <a:pt x="33" y="31"/>
                  </a:cubicBezTo>
                  <a:cubicBezTo>
                    <a:pt x="33" y="31"/>
                    <a:pt x="33" y="31"/>
                    <a:pt x="33" y="31"/>
                  </a:cubicBezTo>
                  <a:cubicBezTo>
                    <a:pt x="33" y="30"/>
                    <a:pt x="33" y="30"/>
                    <a:pt x="32" y="30"/>
                  </a:cubicBezTo>
                  <a:cubicBezTo>
                    <a:pt x="32" y="30"/>
                    <a:pt x="32" y="30"/>
                    <a:pt x="31" y="30"/>
                  </a:cubicBezTo>
                  <a:cubicBezTo>
                    <a:pt x="31" y="29"/>
                    <a:pt x="31" y="29"/>
                    <a:pt x="30" y="29"/>
                  </a:cubicBezTo>
                  <a:cubicBezTo>
                    <a:pt x="29" y="30"/>
                    <a:pt x="29" y="31"/>
                    <a:pt x="29" y="30"/>
                  </a:cubicBezTo>
                  <a:cubicBezTo>
                    <a:pt x="28" y="30"/>
                    <a:pt x="28" y="30"/>
                    <a:pt x="28" y="30"/>
                  </a:cubicBezTo>
                  <a:cubicBezTo>
                    <a:pt x="28" y="30"/>
                    <a:pt x="28" y="31"/>
                    <a:pt x="28" y="31"/>
                  </a:cubicBezTo>
                  <a:cubicBezTo>
                    <a:pt x="29" y="31"/>
                    <a:pt x="29" y="31"/>
                    <a:pt x="29" y="31"/>
                  </a:cubicBezTo>
                  <a:cubicBezTo>
                    <a:pt x="29" y="31"/>
                    <a:pt x="28" y="31"/>
                    <a:pt x="27" y="30"/>
                  </a:cubicBezTo>
                  <a:cubicBezTo>
                    <a:pt x="26" y="30"/>
                    <a:pt x="26" y="30"/>
                    <a:pt x="28" y="27"/>
                  </a:cubicBezTo>
                  <a:cubicBezTo>
                    <a:pt x="28" y="26"/>
                    <a:pt x="29" y="26"/>
                    <a:pt x="28" y="25"/>
                  </a:cubicBezTo>
                  <a:cubicBezTo>
                    <a:pt x="27" y="25"/>
                    <a:pt x="27" y="25"/>
                    <a:pt x="27" y="26"/>
                  </a:cubicBezTo>
                  <a:cubicBezTo>
                    <a:pt x="27" y="27"/>
                    <a:pt x="25" y="29"/>
                    <a:pt x="25" y="28"/>
                  </a:cubicBezTo>
                  <a:cubicBezTo>
                    <a:pt x="24" y="28"/>
                    <a:pt x="24" y="28"/>
                    <a:pt x="25" y="28"/>
                  </a:cubicBezTo>
                  <a:cubicBezTo>
                    <a:pt x="25" y="26"/>
                    <a:pt x="25" y="26"/>
                    <a:pt x="25" y="25"/>
                  </a:cubicBezTo>
                  <a:cubicBezTo>
                    <a:pt x="24" y="25"/>
                    <a:pt x="24" y="25"/>
                    <a:pt x="24" y="25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3"/>
                    <a:pt x="22" y="23"/>
                    <a:pt x="21" y="24"/>
                  </a:cubicBezTo>
                  <a:cubicBezTo>
                    <a:pt x="20" y="25"/>
                    <a:pt x="20" y="25"/>
                    <a:pt x="19" y="25"/>
                  </a:cubicBezTo>
                  <a:cubicBezTo>
                    <a:pt x="19" y="26"/>
                    <a:pt x="19" y="25"/>
                    <a:pt x="19" y="25"/>
                  </a:cubicBezTo>
                  <a:cubicBezTo>
                    <a:pt x="18" y="24"/>
                    <a:pt x="18" y="24"/>
                    <a:pt x="19" y="24"/>
                  </a:cubicBezTo>
                  <a:cubicBezTo>
                    <a:pt x="19" y="24"/>
                    <a:pt x="19" y="23"/>
                    <a:pt x="19" y="23"/>
                  </a:cubicBezTo>
                  <a:cubicBezTo>
                    <a:pt x="19" y="23"/>
                    <a:pt x="19" y="22"/>
                    <a:pt x="20" y="22"/>
                  </a:cubicBezTo>
                  <a:cubicBezTo>
                    <a:pt x="20" y="21"/>
                    <a:pt x="20" y="21"/>
                    <a:pt x="20" y="20"/>
                  </a:cubicBezTo>
                  <a:cubicBezTo>
                    <a:pt x="20" y="20"/>
                    <a:pt x="18" y="20"/>
                    <a:pt x="18" y="20"/>
                  </a:cubicBezTo>
                  <a:cubicBezTo>
                    <a:pt x="18" y="20"/>
                    <a:pt x="18" y="21"/>
                    <a:pt x="18" y="21"/>
                  </a:cubicBezTo>
                  <a:cubicBezTo>
                    <a:pt x="18" y="21"/>
                    <a:pt x="18" y="21"/>
                    <a:pt x="18" y="22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5" y="23"/>
                    <a:pt x="15" y="23"/>
                    <a:pt x="16" y="21"/>
                  </a:cubicBezTo>
                  <a:cubicBezTo>
                    <a:pt x="16" y="20"/>
                    <a:pt x="16" y="19"/>
                    <a:pt x="16" y="19"/>
                  </a:cubicBezTo>
                  <a:cubicBezTo>
                    <a:pt x="15" y="19"/>
                    <a:pt x="15" y="19"/>
                    <a:pt x="15" y="20"/>
                  </a:cubicBezTo>
                  <a:cubicBezTo>
                    <a:pt x="14" y="21"/>
                    <a:pt x="14" y="21"/>
                    <a:pt x="14" y="19"/>
                  </a:cubicBezTo>
                  <a:cubicBezTo>
                    <a:pt x="15" y="19"/>
                    <a:pt x="15" y="19"/>
                    <a:pt x="14" y="18"/>
                  </a:cubicBezTo>
                  <a:cubicBezTo>
                    <a:pt x="14" y="18"/>
                    <a:pt x="14" y="18"/>
                    <a:pt x="13" y="20"/>
                  </a:cubicBezTo>
                  <a:cubicBezTo>
                    <a:pt x="13" y="20"/>
                    <a:pt x="12" y="21"/>
                    <a:pt x="12" y="21"/>
                  </a:cubicBezTo>
                  <a:cubicBezTo>
                    <a:pt x="12" y="21"/>
                    <a:pt x="12" y="20"/>
                    <a:pt x="12" y="20"/>
                  </a:cubicBezTo>
                  <a:cubicBezTo>
                    <a:pt x="12" y="20"/>
                    <a:pt x="12" y="19"/>
                    <a:pt x="12" y="19"/>
                  </a:cubicBezTo>
                  <a:cubicBezTo>
                    <a:pt x="13" y="18"/>
                    <a:pt x="12" y="18"/>
                    <a:pt x="11" y="19"/>
                  </a:cubicBezTo>
                  <a:cubicBezTo>
                    <a:pt x="11" y="19"/>
                    <a:pt x="10" y="20"/>
                    <a:pt x="10" y="20"/>
                  </a:cubicBezTo>
                  <a:cubicBezTo>
                    <a:pt x="9" y="20"/>
                    <a:pt x="10" y="19"/>
                    <a:pt x="11" y="17"/>
                  </a:cubicBezTo>
                  <a:cubicBezTo>
                    <a:pt x="11" y="16"/>
                    <a:pt x="12" y="15"/>
                    <a:pt x="12" y="15"/>
                  </a:cubicBezTo>
                  <a:cubicBezTo>
                    <a:pt x="12" y="15"/>
                    <a:pt x="11" y="14"/>
                    <a:pt x="11" y="15"/>
                  </a:cubicBezTo>
                  <a:cubicBezTo>
                    <a:pt x="11" y="15"/>
                    <a:pt x="11" y="15"/>
                    <a:pt x="10" y="14"/>
                  </a:cubicBezTo>
                  <a:cubicBezTo>
                    <a:pt x="10" y="14"/>
                    <a:pt x="10" y="14"/>
                    <a:pt x="10" y="16"/>
                  </a:cubicBezTo>
                  <a:cubicBezTo>
                    <a:pt x="9" y="17"/>
                    <a:pt x="9" y="17"/>
                    <a:pt x="9" y="16"/>
                  </a:cubicBezTo>
                  <a:cubicBezTo>
                    <a:pt x="9" y="16"/>
                    <a:pt x="9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5"/>
                    <a:pt x="8" y="15"/>
                    <a:pt x="7" y="15"/>
                  </a:cubicBezTo>
                  <a:cubicBezTo>
                    <a:pt x="6" y="15"/>
                    <a:pt x="6" y="15"/>
                    <a:pt x="6" y="16"/>
                  </a:cubicBezTo>
                  <a:cubicBezTo>
                    <a:pt x="6" y="17"/>
                    <a:pt x="6" y="17"/>
                    <a:pt x="6" y="18"/>
                  </a:cubicBezTo>
                  <a:cubicBezTo>
                    <a:pt x="6" y="18"/>
                    <a:pt x="5" y="18"/>
                    <a:pt x="5" y="18"/>
                  </a:cubicBezTo>
                  <a:cubicBezTo>
                    <a:pt x="5" y="18"/>
                    <a:pt x="5" y="16"/>
                    <a:pt x="5" y="16"/>
                  </a:cubicBezTo>
                  <a:cubicBezTo>
                    <a:pt x="6" y="15"/>
                    <a:pt x="6" y="15"/>
                    <a:pt x="6" y="14"/>
                  </a:cubicBezTo>
                  <a:cubicBezTo>
                    <a:pt x="5" y="14"/>
                    <a:pt x="5" y="13"/>
                    <a:pt x="5" y="13"/>
                  </a:cubicBezTo>
                  <a:cubicBezTo>
                    <a:pt x="5" y="13"/>
                    <a:pt x="5" y="14"/>
                    <a:pt x="4" y="14"/>
                  </a:cubicBezTo>
                  <a:cubicBezTo>
                    <a:pt x="4" y="15"/>
                    <a:pt x="4" y="15"/>
                    <a:pt x="3" y="15"/>
                  </a:cubicBezTo>
                  <a:cubicBezTo>
                    <a:pt x="3" y="15"/>
                    <a:pt x="3" y="15"/>
                    <a:pt x="5" y="11"/>
                  </a:cubicBezTo>
                  <a:cubicBezTo>
                    <a:pt x="7" y="8"/>
                    <a:pt x="8" y="7"/>
                    <a:pt x="8" y="6"/>
                  </a:cubicBezTo>
                  <a:cubicBezTo>
                    <a:pt x="8" y="6"/>
                    <a:pt x="9" y="7"/>
                    <a:pt x="10" y="7"/>
                  </a:cubicBezTo>
                  <a:cubicBezTo>
                    <a:pt x="10" y="7"/>
                    <a:pt x="11" y="8"/>
                    <a:pt x="11" y="8"/>
                  </a:cubicBezTo>
                  <a:cubicBezTo>
                    <a:pt x="11" y="8"/>
                    <a:pt x="12" y="8"/>
                    <a:pt x="12" y="9"/>
                  </a:cubicBezTo>
                  <a:cubicBezTo>
                    <a:pt x="13" y="9"/>
                    <a:pt x="14" y="9"/>
                    <a:pt x="14" y="10"/>
                  </a:cubicBezTo>
                  <a:cubicBezTo>
                    <a:pt x="15" y="10"/>
                    <a:pt x="16" y="10"/>
                    <a:pt x="16" y="10"/>
                  </a:cubicBezTo>
                  <a:cubicBezTo>
                    <a:pt x="16" y="9"/>
                    <a:pt x="17" y="9"/>
                    <a:pt x="17" y="10"/>
                  </a:cubicBezTo>
                  <a:cubicBezTo>
                    <a:pt x="17" y="10"/>
                    <a:pt x="17" y="10"/>
                    <a:pt x="18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8" y="11"/>
                    <a:pt x="18" y="12"/>
                    <a:pt x="18" y="12"/>
                  </a:cubicBezTo>
                  <a:cubicBezTo>
                    <a:pt x="18" y="12"/>
                    <a:pt x="19" y="13"/>
                    <a:pt x="19" y="13"/>
                  </a:cubicBezTo>
                  <a:cubicBezTo>
                    <a:pt x="19" y="13"/>
                    <a:pt x="19" y="13"/>
                    <a:pt x="20" y="13"/>
                  </a:cubicBezTo>
                  <a:cubicBezTo>
                    <a:pt x="20" y="12"/>
                    <a:pt x="20" y="12"/>
                    <a:pt x="20" y="12"/>
                  </a:cubicBezTo>
                  <a:cubicBezTo>
                    <a:pt x="20" y="11"/>
                    <a:pt x="19" y="11"/>
                    <a:pt x="19" y="10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9" y="9"/>
                    <a:pt x="19" y="10"/>
                    <a:pt x="19" y="10"/>
                  </a:cubicBezTo>
                  <a:cubicBezTo>
                    <a:pt x="19" y="10"/>
                    <a:pt x="20" y="10"/>
                    <a:pt x="20" y="10"/>
                  </a:cubicBezTo>
                  <a:cubicBezTo>
                    <a:pt x="21" y="11"/>
                    <a:pt x="22" y="9"/>
                    <a:pt x="20" y="8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0" y="7"/>
                    <a:pt x="19" y="7"/>
                    <a:pt x="19" y="7"/>
                  </a:cubicBezTo>
                  <a:cubicBezTo>
                    <a:pt x="19" y="6"/>
                    <a:pt x="19" y="5"/>
                    <a:pt x="20" y="6"/>
                  </a:cubicBezTo>
                  <a:cubicBezTo>
                    <a:pt x="20" y="6"/>
                    <a:pt x="21" y="7"/>
                    <a:pt x="20" y="8"/>
                  </a:cubicBezTo>
                  <a:cubicBezTo>
                    <a:pt x="20" y="8"/>
                    <a:pt x="20" y="8"/>
                    <a:pt x="21" y="8"/>
                  </a:cubicBezTo>
                  <a:cubicBezTo>
                    <a:pt x="21" y="8"/>
                    <a:pt x="21" y="9"/>
                    <a:pt x="21" y="9"/>
                  </a:cubicBezTo>
                  <a:cubicBezTo>
                    <a:pt x="21" y="9"/>
                    <a:pt x="22" y="9"/>
                    <a:pt x="23" y="9"/>
                  </a:cubicBezTo>
                  <a:cubicBezTo>
                    <a:pt x="23" y="9"/>
                    <a:pt x="23" y="8"/>
                    <a:pt x="23" y="7"/>
                  </a:cubicBezTo>
                  <a:cubicBezTo>
                    <a:pt x="22" y="6"/>
                    <a:pt x="22" y="5"/>
                    <a:pt x="23" y="7"/>
                  </a:cubicBezTo>
                  <a:cubicBezTo>
                    <a:pt x="23" y="8"/>
                    <a:pt x="24" y="8"/>
                    <a:pt x="24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26" y="8"/>
                    <a:pt x="26" y="8"/>
                    <a:pt x="26" y="8"/>
                  </a:cubicBezTo>
                  <a:cubicBezTo>
                    <a:pt x="27" y="7"/>
                    <a:pt x="27" y="6"/>
                    <a:pt x="27" y="6"/>
                  </a:cubicBezTo>
                  <a:cubicBezTo>
                    <a:pt x="27" y="6"/>
                    <a:pt x="27" y="6"/>
                    <a:pt x="27" y="6"/>
                  </a:cubicBezTo>
                  <a:cubicBezTo>
                    <a:pt x="27" y="6"/>
                    <a:pt x="27" y="6"/>
                    <a:pt x="26" y="6"/>
                  </a:cubicBezTo>
                  <a:cubicBezTo>
                    <a:pt x="26" y="6"/>
                    <a:pt x="26" y="6"/>
                    <a:pt x="27" y="5"/>
                  </a:cubicBezTo>
                  <a:cubicBezTo>
                    <a:pt x="27" y="5"/>
                    <a:pt x="27" y="5"/>
                    <a:pt x="27" y="4"/>
                  </a:cubicBezTo>
                  <a:cubicBezTo>
                    <a:pt x="27" y="4"/>
                    <a:pt x="27" y="4"/>
                    <a:pt x="26" y="4"/>
                  </a:cubicBezTo>
                  <a:cubicBezTo>
                    <a:pt x="26" y="4"/>
                    <a:pt x="26" y="4"/>
                    <a:pt x="25" y="4"/>
                  </a:cubicBezTo>
                  <a:cubicBezTo>
                    <a:pt x="25" y="3"/>
                    <a:pt x="25" y="3"/>
                    <a:pt x="25" y="3"/>
                  </a:cubicBezTo>
                  <a:cubicBezTo>
                    <a:pt x="27" y="3"/>
                    <a:pt x="27" y="3"/>
                    <a:pt x="27" y="3"/>
                  </a:cubicBezTo>
                  <a:cubicBezTo>
                    <a:pt x="28" y="3"/>
                    <a:pt x="28" y="2"/>
                    <a:pt x="28" y="2"/>
                  </a:cubicBezTo>
                  <a:cubicBezTo>
                    <a:pt x="29" y="3"/>
                    <a:pt x="29" y="5"/>
                    <a:pt x="29" y="7"/>
                  </a:cubicBezTo>
                  <a:cubicBezTo>
                    <a:pt x="29" y="8"/>
                    <a:pt x="29" y="9"/>
                    <a:pt x="29" y="9"/>
                  </a:cubicBezTo>
                  <a:cubicBezTo>
                    <a:pt x="30" y="10"/>
                    <a:pt x="31" y="8"/>
                    <a:pt x="31" y="6"/>
                  </a:cubicBezTo>
                  <a:cubicBezTo>
                    <a:pt x="31" y="5"/>
                    <a:pt x="31" y="4"/>
                    <a:pt x="31" y="4"/>
                  </a:cubicBezTo>
                  <a:cubicBezTo>
                    <a:pt x="31" y="4"/>
                    <a:pt x="31" y="3"/>
                    <a:pt x="31" y="3"/>
                  </a:cubicBezTo>
                  <a:cubicBezTo>
                    <a:pt x="30" y="2"/>
                    <a:pt x="30" y="2"/>
                    <a:pt x="31" y="2"/>
                  </a:cubicBezTo>
                  <a:cubicBezTo>
                    <a:pt x="32" y="2"/>
                    <a:pt x="32" y="2"/>
                    <a:pt x="32" y="4"/>
                  </a:cubicBezTo>
                  <a:cubicBezTo>
                    <a:pt x="32" y="4"/>
                    <a:pt x="32" y="5"/>
                    <a:pt x="32" y="5"/>
                  </a:cubicBezTo>
                  <a:cubicBezTo>
                    <a:pt x="32" y="6"/>
                    <a:pt x="32" y="7"/>
                    <a:pt x="33" y="7"/>
                  </a:cubicBezTo>
                  <a:cubicBezTo>
                    <a:pt x="34" y="7"/>
                    <a:pt x="34" y="6"/>
                    <a:pt x="34" y="6"/>
                  </a:cubicBezTo>
                  <a:cubicBezTo>
                    <a:pt x="34" y="5"/>
                    <a:pt x="34" y="5"/>
                    <a:pt x="34" y="5"/>
                  </a:cubicBezTo>
                  <a:cubicBezTo>
                    <a:pt x="34" y="4"/>
                    <a:pt x="34" y="4"/>
                    <a:pt x="34" y="4"/>
                  </a:cubicBezTo>
                  <a:cubicBezTo>
                    <a:pt x="34" y="3"/>
                    <a:pt x="34" y="2"/>
                    <a:pt x="35" y="2"/>
                  </a:cubicBezTo>
                  <a:cubicBezTo>
                    <a:pt x="35" y="3"/>
                    <a:pt x="35" y="4"/>
                    <a:pt x="35" y="5"/>
                  </a:cubicBezTo>
                  <a:cubicBezTo>
                    <a:pt x="35" y="5"/>
                    <a:pt x="35" y="5"/>
                    <a:pt x="35" y="6"/>
                  </a:cubicBezTo>
                  <a:cubicBezTo>
                    <a:pt x="35" y="6"/>
                    <a:pt x="35" y="6"/>
                    <a:pt x="36" y="6"/>
                  </a:cubicBezTo>
                  <a:cubicBezTo>
                    <a:pt x="36" y="6"/>
                    <a:pt x="36" y="6"/>
                    <a:pt x="36" y="5"/>
                  </a:cubicBezTo>
                  <a:cubicBezTo>
                    <a:pt x="37" y="3"/>
                    <a:pt x="37" y="3"/>
                    <a:pt x="37" y="4"/>
                  </a:cubicBezTo>
                  <a:cubicBezTo>
                    <a:pt x="37" y="5"/>
                    <a:pt x="37" y="5"/>
                    <a:pt x="38" y="5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9" y="4"/>
                    <a:pt x="39" y="3"/>
                    <a:pt x="39" y="3"/>
                  </a:cubicBezTo>
                  <a:cubicBezTo>
                    <a:pt x="40" y="3"/>
                    <a:pt x="40" y="3"/>
                    <a:pt x="40" y="3"/>
                  </a:cubicBezTo>
                  <a:cubicBezTo>
                    <a:pt x="39" y="4"/>
                    <a:pt x="39" y="7"/>
                    <a:pt x="40" y="7"/>
                  </a:cubicBezTo>
                  <a:cubicBezTo>
                    <a:pt x="41" y="3"/>
                    <a:pt x="41" y="3"/>
                    <a:pt x="41" y="3"/>
                  </a:cubicBezTo>
                  <a:cubicBezTo>
                    <a:pt x="44" y="4"/>
                    <a:pt x="44" y="5"/>
                    <a:pt x="42" y="8"/>
                  </a:cubicBezTo>
                  <a:cubicBezTo>
                    <a:pt x="42" y="9"/>
                    <a:pt x="42" y="9"/>
                    <a:pt x="42" y="9"/>
                  </a:cubicBezTo>
                  <a:cubicBezTo>
                    <a:pt x="43" y="9"/>
                    <a:pt x="43" y="9"/>
                    <a:pt x="44" y="9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5" y="7"/>
                    <a:pt x="45" y="6"/>
                  </a:cubicBezTo>
                  <a:cubicBezTo>
                    <a:pt x="46" y="5"/>
                    <a:pt x="46" y="5"/>
                    <a:pt x="46" y="5"/>
                  </a:cubicBezTo>
                  <a:cubicBezTo>
                    <a:pt x="47" y="5"/>
                    <a:pt x="47" y="6"/>
                    <a:pt x="46" y="7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9"/>
                    <a:pt x="47" y="9"/>
                    <a:pt x="47" y="9"/>
                  </a:cubicBezTo>
                  <a:cubicBezTo>
                    <a:pt x="47" y="9"/>
                    <a:pt x="47" y="8"/>
                    <a:pt x="47" y="8"/>
                  </a:cubicBezTo>
                  <a:cubicBezTo>
                    <a:pt x="47" y="8"/>
                    <a:pt x="48" y="8"/>
                    <a:pt x="48" y="7"/>
                  </a:cubicBezTo>
                  <a:cubicBezTo>
                    <a:pt x="48" y="7"/>
                    <a:pt x="49" y="6"/>
                    <a:pt x="49" y="6"/>
                  </a:cubicBezTo>
                  <a:cubicBezTo>
                    <a:pt x="49" y="6"/>
                    <a:pt x="49" y="7"/>
                    <a:pt x="48" y="8"/>
                  </a:cubicBezTo>
                  <a:cubicBezTo>
                    <a:pt x="48" y="8"/>
                    <a:pt x="48" y="9"/>
                    <a:pt x="48" y="9"/>
                  </a:cubicBezTo>
                  <a:cubicBezTo>
                    <a:pt x="48" y="11"/>
                    <a:pt x="50" y="9"/>
                    <a:pt x="50" y="8"/>
                  </a:cubicBezTo>
                  <a:cubicBezTo>
                    <a:pt x="50" y="7"/>
                    <a:pt x="50" y="7"/>
                    <a:pt x="51" y="7"/>
                  </a:cubicBezTo>
                  <a:close/>
                  <a:moveTo>
                    <a:pt x="37" y="2"/>
                  </a:moveTo>
                  <a:cubicBezTo>
                    <a:pt x="37" y="3"/>
                    <a:pt x="37" y="3"/>
                    <a:pt x="37" y="3"/>
                  </a:cubicBezTo>
                  <a:cubicBezTo>
                    <a:pt x="37" y="3"/>
                    <a:pt x="37" y="3"/>
                    <a:pt x="36" y="3"/>
                  </a:cubicBezTo>
                  <a:cubicBezTo>
                    <a:pt x="36" y="3"/>
                    <a:pt x="36" y="3"/>
                    <a:pt x="36" y="2"/>
                  </a:cubicBezTo>
                  <a:cubicBezTo>
                    <a:pt x="36" y="2"/>
                    <a:pt x="37" y="2"/>
                    <a:pt x="37" y="2"/>
                  </a:cubicBezTo>
                  <a:close/>
                  <a:moveTo>
                    <a:pt x="48" y="13"/>
                  </a:moveTo>
                  <a:cubicBezTo>
                    <a:pt x="48" y="13"/>
                    <a:pt x="47" y="13"/>
                    <a:pt x="47" y="12"/>
                  </a:cubicBezTo>
                  <a:cubicBezTo>
                    <a:pt x="45" y="11"/>
                    <a:pt x="43" y="10"/>
                    <a:pt x="42" y="10"/>
                  </a:cubicBezTo>
                  <a:cubicBezTo>
                    <a:pt x="42" y="10"/>
                    <a:pt x="41" y="10"/>
                    <a:pt x="41" y="10"/>
                  </a:cubicBezTo>
                  <a:cubicBezTo>
                    <a:pt x="41" y="10"/>
                    <a:pt x="41" y="10"/>
                    <a:pt x="40" y="10"/>
                  </a:cubicBezTo>
                  <a:cubicBezTo>
                    <a:pt x="39" y="9"/>
                    <a:pt x="37" y="9"/>
                    <a:pt x="35" y="9"/>
                  </a:cubicBezTo>
                  <a:cubicBezTo>
                    <a:pt x="33" y="9"/>
                    <a:pt x="29" y="11"/>
                    <a:pt x="27" y="12"/>
                  </a:cubicBezTo>
                  <a:cubicBezTo>
                    <a:pt x="27" y="12"/>
                    <a:pt x="26" y="13"/>
                    <a:pt x="25" y="14"/>
                  </a:cubicBezTo>
                  <a:cubicBezTo>
                    <a:pt x="24" y="14"/>
                    <a:pt x="23" y="15"/>
                    <a:pt x="23" y="14"/>
                  </a:cubicBezTo>
                  <a:cubicBezTo>
                    <a:pt x="22" y="14"/>
                    <a:pt x="22" y="15"/>
                    <a:pt x="23" y="15"/>
                  </a:cubicBezTo>
                  <a:cubicBezTo>
                    <a:pt x="23" y="15"/>
                    <a:pt x="24" y="16"/>
                    <a:pt x="24" y="16"/>
                  </a:cubicBezTo>
                  <a:cubicBezTo>
                    <a:pt x="27" y="20"/>
                    <a:pt x="32" y="23"/>
                    <a:pt x="36" y="25"/>
                  </a:cubicBezTo>
                  <a:cubicBezTo>
                    <a:pt x="40" y="26"/>
                    <a:pt x="43" y="29"/>
                    <a:pt x="46" y="31"/>
                  </a:cubicBezTo>
                  <a:cubicBezTo>
                    <a:pt x="47" y="31"/>
                    <a:pt x="47" y="32"/>
                    <a:pt x="47" y="32"/>
                  </a:cubicBezTo>
                  <a:cubicBezTo>
                    <a:pt x="47" y="32"/>
                    <a:pt x="47" y="33"/>
                    <a:pt x="48" y="33"/>
                  </a:cubicBezTo>
                  <a:cubicBezTo>
                    <a:pt x="49" y="33"/>
                    <a:pt x="49" y="33"/>
                    <a:pt x="49" y="32"/>
                  </a:cubicBezTo>
                  <a:cubicBezTo>
                    <a:pt x="49" y="31"/>
                    <a:pt x="49" y="30"/>
                    <a:pt x="50" y="30"/>
                  </a:cubicBezTo>
                  <a:cubicBezTo>
                    <a:pt x="50" y="29"/>
                    <a:pt x="50" y="28"/>
                    <a:pt x="51" y="27"/>
                  </a:cubicBezTo>
                  <a:cubicBezTo>
                    <a:pt x="51" y="27"/>
                    <a:pt x="51" y="25"/>
                    <a:pt x="52" y="25"/>
                  </a:cubicBezTo>
                  <a:cubicBezTo>
                    <a:pt x="52" y="24"/>
                    <a:pt x="52" y="22"/>
                    <a:pt x="52" y="20"/>
                  </a:cubicBezTo>
                  <a:cubicBezTo>
                    <a:pt x="51" y="20"/>
                    <a:pt x="51" y="19"/>
                    <a:pt x="51" y="19"/>
                  </a:cubicBezTo>
                  <a:cubicBezTo>
                    <a:pt x="52" y="19"/>
                    <a:pt x="51" y="16"/>
                    <a:pt x="50" y="15"/>
                  </a:cubicBezTo>
                  <a:cubicBezTo>
                    <a:pt x="50" y="15"/>
                    <a:pt x="50" y="15"/>
                    <a:pt x="50" y="15"/>
                  </a:cubicBezTo>
                  <a:cubicBezTo>
                    <a:pt x="50" y="14"/>
                    <a:pt x="50" y="14"/>
                    <a:pt x="48" y="13"/>
                  </a:cubicBezTo>
                  <a:close/>
                  <a:moveTo>
                    <a:pt x="48" y="15"/>
                  </a:moveTo>
                  <a:cubicBezTo>
                    <a:pt x="49" y="16"/>
                    <a:pt x="49" y="16"/>
                    <a:pt x="49" y="16"/>
                  </a:cubicBezTo>
                  <a:cubicBezTo>
                    <a:pt x="49" y="18"/>
                    <a:pt x="50" y="19"/>
                    <a:pt x="50" y="21"/>
                  </a:cubicBezTo>
                  <a:cubicBezTo>
                    <a:pt x="50" y="23"/>
                    <a:pt x="50" y="24"/>
                    <a:pt x="50" y="25"/>
                  </a:cubicBezTo>
                  <a:cubicBezTo>
                    <a:pt x="50" y="25"/>
                    <a:pt x="49" y="27"/>
                    <a:pt x="49" y="27"/>
                  </a:cubicBezTo>
                  <a:cubicBezTo>
                    <a:pt x="49" y="28"/>
                    <a:pt x="48" y="29"/>
                    <a:pt x="48" y="29"/>
                  </a:cubicBezTo>
                  <a:cubicBezTo>
                    <a:pt x="48" y="29"/>
                    <a:pt x="48" y="30"/>
                    <a:pt x="47" y="30"/>
                  </a:cubicBezTo>
                  <a:cubicBezTo>
                    <a:pt x="45" y="27"/>
                    <a:pt x="42" y="25"/>
                    <a:pt x="38" y="23"/>
                  </a:cubicBezTo>
                  <a:cubicBezTo>
                    <a:pt x="35" y="21"/>
                    <a:pt x="30" y="19"/>
                    <a:pt x="27" y="17"/>
                  </a:cubicBezTo>
                  <a:cubicBezTo>
                    <a:pt x="27" y="16"/>
                    <a:pt x="27" y="16"/>
                    <a:pt x="26" y="16"/>
                  </a:cubicBezTo>
                  <a:cubicBezTo>
                    <a:pt x="26" y="16"/>
                    <a:pt x="26" y="15"/>
                    <a:pt x="28" y="14"/>
                  </a:cubicBezTo>
                  <a:cubicBezTo>
                    <a:pt x="30" y="12"/>
                    <a:pt x="31" y="12"/>
                    <a:pt x="32" y="12"/>
                  </a:cubicBezTo>
                  <a:cubicBezTo>
                    <a:pt x="35" y="11"/>
                    <a:pt x="40" y="11"/>
                    <a:pt x="42" y="12"/>
                  </a:cubicBezTo>
                  <a:cubicBezTo>
                    <a:pt x="42" y="13"/>
                    <a:pt x="44" y="13"/>
                    <a:pt x="45" y="14"/>
                  </a:cubicBezTo>
                  <a:lnTo>
                    <a:pt x="48" y="15"/>
                  </a:lnTo>
                  <a:close/>
                  <a:moveTo>
                    <a:pt x="24" y="4"/>
                  </a:moveTo>
                  <a:cubicBezTo>
                    <a:pt x="24" y="4"/>
                    <a:pt x="24" y="4"/>
                    <a:pt x="24" y="4"/>
                  </a:cubicBezTo>
                  <a:cubicBezTo>
                    <a:pt x="24" y="5"/>
                    <a:pt x="24" y="5"/>
                    <a:pt x="24" y="5"/>
                  </a:cubicBezTo>
                  <a:cubicBezTo>
                    <a:pt x="24" y="5"/>
                    <a:pt x="23" y="4"/>
                    <a:pt x="23" y="4"/>
                  </a:cubicBezTo>
                  <a:cubicBezTo>
                    <a:pt x="24" y="4"/>
                    <a:pt x="24" y="4"/>
                    <a:pt x="24" y="4"/>
                  </a:cubicBezTo>
                  <a:close/>
                  <a:moveTo>
                    <a:pt x="21" y="5"/>
                  </a:moveTo>
                  <a:cubicBezTo>
                    <a:pt x="22" y="5"/>
                    <a:pt x="22" y="5"/>
                    <a:pt x="22" y="5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21" y="5"/>
                    <a:pt x="21" y="5"/>
                    <a:pt x="21" y="5"/>
                  </a:cubicBezTo>
                  <a:close/>
                  <a:moveTo>
                    <a:pt x="8" y="18"/>
                  </a:moveTo>
                  <a:cubicBezTo>
                    <a:pt x="8" y="18"/>
                    <a:pt x="8" y="18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lose/>
                  <a:moveTo>
                    <a:pt x="22" y="25"/>
                  </a:moveTo>
                  <a:cubicBezTo>
                    <a:pt x="22" y="25"/>
                    <a:pt x="22" y="26"/>
                    <a:pt x="22" y="26"/>
                  </a:cubicBezTo>
                  <a:cubicBezTo>
                    <a:pt x="22" y="26"/>
                    <a:pt x="21" y="26"/>
                    <a:pt x="21" y="26"/>
                  </a:cubicBezTo>
                  <a:cubicBezTo>
                    <a:pt x="21" y="26"/>
                    <a:pt x="21" y="26"/>
                    <a:pt x="21" y="26"/>
                  </a:cubicBezTo>
                  <a:cubicBezTo>
                    <a:pt x="22" y="25"/>
                    <a:pt x="22" y="25"/>
                    <a:pt x="22" y="25"/>
                  </a:cubicBezTo>
                  <a:close/>
                  <a:moveTo>
                    <a:pt x="31" y="31"/>
                  </a:moveTo>
                  <a:cubicBezTo>
                    <a:pt x="31" y="31"/>
                    <a:pt x="31" y="31"/>
                    <a:pt x="31" y="31"/>
                  </a:cubicBezTo>
                  <a:cubicBezTo>
                    <a:pt x="31" y="32"/>
                    <a:pt x="30" y="32"/>
                    <a:pt x="30" y="32"/>
                  </a:cubicBezTo>
                  <a:cubicBezTo>
                    <a:pt x="30" y="32"/>
                    <a:pt x="30" y="32"/>
                    <a:pt x="30" y="31"/>
                  </a:cubicBezTo>
                  <a:cubicBezTo>
                    <a:pt x="31" y="31"/>
                    <a:pt x="31" y="31"/>
                    <a:pt x="31" y="31"/>
                  </a:cubicBezTo>
                  <a:cubicBezTo>
                    <a:pt x="31" y="31"/>
                    <a:pt x="31" y="31"/>
                    <a:pt x="31" y="31"/>
                  </a:cubicBezTo>
                  <a:close/>
                  <a:moveTo>
                    <a:pt x="33" y="32"/>
                  </a:moveTo>
                  <a:cubicBezTo>
                    <a:pt x="33" y="32"/>
                    <a:pt x="33" y="32"/>
                    <a:pt x="33" y="32"/>
                  </a:cubicBezTo>
                  <a:cubicBezTo>
                    <a:pt x="33" y="32"/>
                    <a:pt x="33" y="33"/>
                    <a:pt x="33" y="33"/>
                  </a:cubicBezTo>
                  <a:cubicBezTo>
                    <a:pt x="32" y="34"/>
                    <a:pt x="32" y="34"/>
                    <a:pt x="32" y="34"/>
                  </a:cubicBezTo>
                  <a:cubicBezTo>
                    <a:pt x="32" y="34"/>
                    <a:pt x="32" y="34"/>
                    <a:pt x="32" y="34"/>
                  </a:cubicBezTo>
                  <a:cubicBezTo>
                    <a:pt x="32" y="33"/>
                    <a:pt x="32" y="33"/>
                    <a:pt x="32" y="32"/>
                  </a:cubicBezTo>
                  <a:cubicBezTo>
                    <a:pt x="32" y="32"/>
                    <a:pt x="33" y="32"/>
                    <a:pt x="33" y="32"/>
                  </a:cubicBezTo>
                  <a:close/>
                  <a:moveTo>
                    <a:pt x="3" y="16"/>
                  </a:moveTo>
                  <a:cubicBezTo>
                    <a:pt x="3" y="16"/>
                    <a:pt x="4" y="16"/>
                    <a:pt x="4" y="16"/>
                  </a:cubicBezTo>
                  <a:cubicBezTo>
                    <a:pt x="3" y="17"/>
                    <a:pt x="3" y="17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lose/>
                  <a:moveTo>
                    <a:pt x="45" y="41"/>
                  </a:moveTo>
                  <a:cubicBezTo>
                    <a:pt x="45" y="41"/>
                    <a:pt x="45" y="42"/>
                    <a:pt x="45" y="42"/>
                  </a:cubicBezTo>
                  <a:cubicBezTo>
                    <a:pt x="45" y="42"/>
                    <a:pt x="45" y="42"/>
                    <a:pt x="46" y="42"/>
                  </a:cubicBezTo>
                  <a:cubicBezTo>
                    <a:pt x="46" y="42"/>
                    <a:pt x="46" y="42"/>
                    <a:pt x="46" y="43"/>
                  </a:cubicBezTo>
                  <a:cubicBezTo>
                    <a:pt x="46" y="43"/>
                    <a:pt x="45" y="42"/>
                    <a:pt x="44" y="42"/>
                  </a:cubicBezTo>
                  <a:cubicBezTo>
                    <a:pt x="44" y="41"/>
                    <a:pt x="44" y="41"/>
                    <a:pt x="45" y="41"/>
                  </a:cubicBezTo>
                  <a:cubicBezTo>
                    <a:pt x="45" y="41"/>
                    <a:pt x="45" y="41"/>
                    <a:pt x="45" y="4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1" name="Freeform 488"/>
            <p:cNvSpPr>
              <a:spLocks noEditPoints="1"/>
            </p:cNvSpPr>
            <p:nvPr/>
          </p:nvSpPr>
          <p:spPr bwMode="auto">
            <a:xfrm>
              <a:off x="1426" y="3799"/>
              <a:ext cx="44" cy="46"/>
            </a:xfrm>
            <a:custGeom>
              <a:avLst/>
              <a:gdLst>
                <a:gd name="T0" fmla="*/ 3 w 35"/>
                <a:gd name="T1" fmla="*/ 7 h 37"/>
                <a:gd name="T2" fmla="*/ 0 w 35"/>
                <a:gd name="T3" fmla="*/ 16 h 37"/>
                <a:gd name="T4" fmla="*/ 5 w 35"/>
                <a:gd name="T5" fmla="*/ 34 h 37"/>
                <a:gd name="T6" fmla="*/ 25 w 35"/>
                <a:gd name="T7" fmla="*/ 35 h 37"/>
                <a:gd name="T8" fmla="*/ 33 w 35"/>
                <a:gd name="T9" fmla="*/ 27 h 37"/>
                <a:gd name="T10" fmla="*/ 35 w 35"/>
                <a:gd name="T11" fmla="*/ 17 h 37"/>
                <a:gd name="T12" fmla="*/ 30 w 35"/>
                <a:gd name="T13" fmla="*/ 6 h 37"/>
                <a:gd name="T14" fmla="*/ 16 w 35"/>
                <a:gd name="T15" fmla="*/ 0 h 37"/>
                <a:gd name="T16" fmla="*/ 20 w 35"/>
                <a:gd name="T17" fmla="*/ 2 h 37"/>
                <a:gd name="T18" fmla="*/ 29 w 35"/>
                <a:gd name="T19" fmla="*/ 8 h 37"/>
                <a:gd name="T20" fmla="*/ 27 w 35"/>
                <a:gd name="T21" fmla="*/ 12 h 37"/>
                <a:gd name="T22" fmla="*/ 28 w 35"/>
                <a:gd name="T23" fmla="*/ 15 h 37"/>
                <a:gd name="T24" fmla="*/ 25 w 35"/>
                <a:gd name="T25" fmla="*/ 14 h 37"/>
                <a:gd name="T26" fmla="*/ 26 w 35"/>
                <a:gd name="T27" fmla="*/ 18 h 37"/>
                <a:gd name="T28" fmla="*/ 22 w 35"/>
                <a:gd name="T29" fmla="*/ 18 h 37"/>
                <a:gd name="T30" fmla="*/ 17 w 35"/>
                <a:gd name="T31" fmla="*/ 17 h 37"/>
                <a:gd name="T32" fmla="*/ 17 w 35"/>
                <a:gd name="T33" fmla="*/ 21 h 37"/>
                <a:gd name="T34" fmla="*/ 14 w 35"/>
                <a:gd name="T35" fmla="*/ 20 h 37"/>
                <a:gd name="T36" fmla="*/ 8 w 35"/>
                <a:gd name="T37" fmla="*/ 15 h 37"/>
                <a:gd name="T38" fmla="*/ 6 w 35"/>
                <a:gd name="T39" fmla="*/ 15 h 37"/>
                <a:gd name="T40" fmla="*/ 7 w 35"/>
                <a:gd name="T41" fmla="*/ 11 h 37"/>
                <a:gd name="T42" fmla="*/ 6 w 35"/>
                <a:gd name="T43" fmla="*/ 10 h 37"/>
                <a:gd name="T44" fmla="*/ 5 w 35"/>
                <a:gd name="T45" fmla="*/ 8 h 37"/>
                <a:gd name="T46" fmla="*/ 3 w 35"/>
                <a:gd name="T47" fmla="*/ 11 h 37"/>
                <a:gd name="T48" fmla="*/ 31 w 35"/>
                <a:gd name="T49" fmla="*/ 11 h 37"/>
                <a:gd name="T50" fmla="*/ 32 w 35"/>
                <a:gd name="T51" fmla="*/ 24 h 37"/>
                <a:gd name="T52" fmla="*/ 29 w 35"/>
                <a:gd name="T53" fmla="*/ 28 h 37"/>
                <a:gd name="T54" fmla="*/ 28 w 35"/>
                <a:gd name="T55" fmla="*/ 30 h 37"/>
                <a:gd name="T56" fmla="*/ 24 w 35"/>
                <a:gd name="T57" fmla="*/ 30 h 37"/>
                <a:gd name="T58" fmla="*/ 19 w 35"/>
                <a:gd name="T59" fmla="*/ 31 h 37"/>
                <a:gd name="T60" fmla="*/ 16 w 35"/>
                <a:gd name="T61" fmla="*/ 30 h 37"/>
                <a:gd name="T62" fmla="*/ 16 w 35"/>
                <a:gd name="T63" fmla="*/ 32 h 37"/>
                <a:gd name="T64" fmla="*/ 12 w 35"/>
                <a:gd name="T65" fmla="*/ 29 h 37"/>
                <a:gd name="T66" fmla="*/ 8 w 35"/>
                <a:gd name="T67" fmla="*/ 29 h 37"/>
                <a:gd name="T68" fmla="*/ 7 w 35"/>
                <a:gd name="T69" fmla="*/ 31 h 37"/>
                <a:gd name="T70" fmla="*/ 5 w 35"/>
                <a:gd name="T71" fmla="*/ 27 h 37"/>
                <a:gd name="T72" fmla="*/ 4 w 35"/>
                <a:gd name="T73" fmla="*/ 24 h 37"/>
                <a:gd name="T74" fmla="*/ 2 w 35"/>
                <a:gd name="T75" fmla="*/ 24 h 37"/>
                <a:gd name="T76" fmla="*/ 4 w 35"/>
                <a:gd name="T77" fmla="*/ 13 h 37"/>
                <a:gd name="T78" fmla="*/ 5 w 35"/>
                <a:gd name="T79" fmla="*/ 17 h 37"/>
                <a:gd name="T80" fmla="*/ 4 w 35"/>
                <a:gd name="T81" fmla="*/ 20 h 37"/>
                <a:gd name="T82" fmla="*/ 8 w 35"/>
                <a:gd name="T83" fmla="*/ 20 h 37"/>
                <a:gd name="T84" fmla="*/ 11 w 35"/>
                <a:gd name="T85" fmla="*/ 21 h 37"/>
                <a:gd name="T86" fmla="*/ 13 w 35"/>
                <a:gd name="T87" fmla="*/ 24 h 37"/>
                <a:gd name="T88" fmla="*/ 16 w 35"/>
                <a:gd name="T89" fmla="*/ 22 h 37"/>
                <a:gd name="T90" fmla="*/ 18 w 35"/>
                <a:gd name="T91" fmla="*/ 23 h 37"/>
                <a:gd name="T92" fmla="*/ 22 w 35"/>
                <a:gd name="T93" fmla="*/ 23 h 37"/>
                <a:gd name="T94" fmla="*/ 26 w 35"/>
                <a:gd name="T95" fmla="*/ 20 h 37"/>
                <a:gd name="T96" fmla="*/ 27 w 35"/>
                <a:gd name="T97" fmla="*/ 20 h 37"/>
                <a:gd name="T98" fmla="*/ 30 w 35"/>
                <a:gd name="T99" fmla="*/ 19 h 37"/>
                <a:gd name="T100" fmla="*/ 30 w 35"/>
                <a:gd name="T101" fmla="*/ 15 h 37"/>
                <a:gd name="T102" fmla="*/ 31 w 35"/>
                <a:gd name="T103" fmla="*/ 14 h 37"/>
                <a:gd name="T104" fmla="*/ 4 w 35"/>
                <a:gd name="T105" fmla="*/ 30 h 37"/>
                <a:gd name="T106" fmla="*/ 5 w 35"/>
                <a:gd name="T107" fmla="*/ 31 h 37"/>
                <a:gd name="T108" fmla="*/ 27 w 35"/>
                <a:gd name="T109" fmla="*/ 32 h 37"/>
                <a:gd name="T110" fmla="*/ 25 w 35"/>
                <a:gd name="T111" fmla="*/ 33 h 37"/>
                <a:gd name="T112" fmla="*/ 10 w 35"/>
                <a:gd name="T113" fmla="*/ 33 h 37"/>
                <a:gd name="T114" fmla="*/ 15 w 35"/>
                <a:gd name="T115" fmla="*/ 33 h 37"/>
                <a:gd name="T116" fmla="*/ 18 w 35"/>
                <a:gd name="T117" fmla="*/ 33 h 37"/>
                <a:gd name="T118" fmla="*/ 21 w 35"/>
                <a:gd name="T119" fmla="*/ 34 h 37"/>
                <a:gd name="T120" fmla="*/ 18 w 35"/>
                <a:gd name="T121" fmla="*/ 35 h 37"/>
                <a:gd name="T122" fmla="*/ 7 w 35"/>
                <a:gd name="T123" fmla="*/ 34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5" h="37">
                  <a:moveTo>
                    <a:pt x="16" y="0"/>
                  </a:moveTo>
                  <a:cubicBezTo>
                    <a:pt x="15" y="0"/>
                    <a:pt x="15" y="0"/>
                    <a:pt x="14" y="1"/>
                  </a:cubicBezTo>
                  <a:cubicBezTo>
                    <a:pt x="11" y="2"/>
                    <a:pt x="8" y="2"/>
                    <a:pt x="5" y="5"/>
                  </a:cubicBezTo>
                  <a:cubicBezTo>
                    <a:pt x="5" y="6"/>
                    <a:pt x="4" y="6"/>
                    <a:pt x="4" y="6"/>
                  </a:cubicBezTo>
                  <a:cubicBezTo>
                    <a:pt x="4" y="6"/>
                    <a:pt x="3" y="7"/>
                    <a:pt x="3" y="7"/>
                  </a:cubicBezTo>
                  <a:cubicBezTo>
                    <a:pt x="3" y="8"/>
                    <a:pt x="2" y="9"/>
                    <a:pt x="2" y="9"/>
                  </a:cubicBezTo>
                  <a:cubicBezTo>
                    <a:pt x="2" y="10"/>
                    <a:pt x="1" y="10"/>
                    <a:pt x="1" y="10"/>
                  </a:cubicBezTo>
                  <a:cubicBezTo>
                    <a:pt x="1" y="10"/>
                    <a:pt x="1" y="10"/>
                    <a:pt x="1" y="11"/>
                  </a:cubicBezTo>
                  <a:cubicBezTo>
                    <a:pt x="1" y="12"/>
                    <a:pt x="0" y="13"/>
                    <a:pt x="0" y="14"/>
                  </a:cubicBezTo>
                  <a:cubicBezTo>
                    <a:pt x="0" y="15"/>
                    <a:pt x="0" y="16"/>
                    <a:pt x="0" y="16"/>
                  </a:cubicBezTo>
                  <a:cubicBezTo>
                    <a:pt x="0" y="17"/>
                    <a:pt x="0" y="19"/>
                    <a:pt x="0" y="20"/>
                  </a:cubicBezTo>
                  <a:cubicBezTo>
                    <a:pt x="0" y="21"/>
                    <a:pt x="0" y="22"/>
                    <a:pt x="0" y="23"/>
                  </a:cubicBezTo>
                  <a:cubicBezTo>
                    <a:pt x="0" y="26"/>
                    <a:pt x="2" y="30"/>
                    <a:pt x="3" y="32"/>
                  </a:cubicBezTo>
                  <a:cubicBezTo>
                    <a:pt x="4" y="32"/>
                    <a:pt x="4" y="33"/>
                    <a:pt x="4" y="33"/>
                  </a:cubicBezTo>
                  <a:cubicBezTo>
                    <a:pt x="4" y="33"/>
                    <a:pt x="5" y="34"/>
                    <a:pt x="5" y="34"/>
                  </a:cubicBezTo>
                  <a:cubicBezTo>
                    <a:pt x="6" y="35"/>
                    <a:pt x="6" y="35"/>
                    <a:pt x="6" y="35"/>
                  </a:cubicBezTo>
                  <a:cubicBezTo>
                    <a:pt x="9" y="36"/>
                    <a:pt x="10" y="36"/>
                    <a:pt x="13" y="37"/>
                  </a:cubicBezTo>
                  <a:cubicBezTo>
                    <a:pt x="15" y="37"/>
                    <a:pt x="20" y="36"/>
                    <a:pt x="22" y="36"/>
                  </a:cubicBezTo>
                  <a:cubicBezTo>
                    <a:pt x="22" y="36"/>
                    <a:pt x="23" y="35"/>
                    <a:pt x="23" y="35"/>
                  </a:cubicBezTo>
                  <a:cubicBezTo>
                    <a:pt x="24" y="35"/>
                    <a:pt x="25" y="35"/>
                    <a:pt x="25" y="35"/>
                  </a:cubicBezTo>
                  <a:cubicBezTo>
                    <a:pt x="27" y="34"/>
                    <a:pt x="27" y="33"/>
                    <a:pt x="28" y="33"/>
                  </a:cubicBezTo>
                  <a:cubicBezTo>
                    <a:pt x="29" y="32"/>
                    <a:pt x="30" y="31"/>
                    <a:pt x="30" y="31"/>
                  </a:cubicBezTo>
                  <a:cubicBezTo>
                    <a:pt x="30" y="31"/>
                    <a:pt x="31" y="30"/>
                    <a:pt x="31" y="29"/>
                  </a:cubicBezTo>
                  <a:cubicBezTo>
                    <a:pt x="32" y="29"/>
                    <a:pt x="32" y="28"/>
                    <a:pt x="32" y="28"/>
                  </a:cubicBezTo>
                  <a:cubicBezTo>
                    <a:pt x="32" y="28"/>
                    <a:pt x="32" y="28"/>
                    <a:pt x="33" y="27"/>
                  </a:cubicBezTo>
                  <a:cubicBezTo>
                    <a:pt x="33" y="25"/>
                    <a:pt x="34" y="24"/>
                    <a:pt x="34" y="24"/>
                  </a:cubicBezTo>
                  <a:cubicBezTo>
                    <a:pt x="34" y="23"/>
                    <a:pt x="34" y="23"/>
                    <a:pt x="34" y="22"/>
                  </a:cubicBezTo>
                  <a:cubicBezTo>
                    <a:pt x="34" y="21"/>
                    <a:pt x="35" y="21"/>
                    <a:pt x="35" y="21"/>
                  </a:cubicBezTo>
                  <a:cubicBezTo>
                    <a:pt x="35" y="21"/>
                    <a:pt x="35" y="20"/>
                    <a:pt x="35" y="19"/>
                  </a:cubicBezTo>
                  <a:cubicBezTo>
                    <a:pt x="35" y="19"/>
                    <a:pt x="35" y="18"/>
                    <a:pt x="35" y="17"/>
                  </a:cubicBezTo>
                  <a:cubicBezTo>
                    <a:pt x="35" y="15"/>
                    <a:pt x="35" y="14"/>
                    <a:pt x="34" y="14"/>
                  </a:cubicBezTo>
                  <a:cubicBezTo>
                    <a:pt x="34" y="14"/>
                    <a:pt x="34" y="13"/>
                    <a:pt x="33" y="12"/>
                  </a:cubicBezTo>
                  <a:cubicBezTo>
                    <a:pt x="33" y="11"/>
                    <a:pt x="32" y="10"/>
                    <a:pt x="32" y="9"/>
                  </a:cubicBezTo>
                  <a:cubicBezTo>
                    <a:pt x="32" y="9"/>
                    <a:pt x="31" y="8"/>
                    <a:pt x="31" y="8"/>
                  </a:cubicBezTo>
                  <a:cubicBezTo>
                    <a:pt x="31" y="7"/>
                    <a:pt x="31" y="7"/>
                    <a:pt x="30" y="6"/>
                  </a:cubicBezTo>
                  <a:cubicBezTo>
                    <a:pt x="30" y="6"/>
                    <a:pt x="29" y="5"/>
                    <a:pt x="29" y="5"/>
                  </a:cubicBezTo>
                  <a:cubicBezTo>
                    <a:pt x="29" y="5"/>
                    <a:pt x="28" y="4"/>
                    <a:pt x="28" y="4"/>
                  </a:cubicBezTo>
                  <a:cubicBezTo>
                    <a:pt x="28" y="4"/>
                    <a:pt x="26" y="3"/>
                    <a:pt x="25" y="2"/>
                  </a:cubicBezTo>
                  <a:cubicBezTo>
                    <a:pt x="24" y="1"/>
                    <a:pt x="22" y="1"/>
                    <a:pt x="18" y="0"/>
                  </a:cubicBezTo>
                  <a:cubicBezTo>
                    <a:pt x="17" y="0"/>
                    <a:pt x="16" y="0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close/>
                  <a:moveTo>
                    <a:pt x="17" y="1"/>
                  </a:moveTo>
                  <a:cubicBezTo>
                    <a:pt x="17" y="1"/>
                    <a:pt x="18" y="1"/>
                    <a:pt x="18" y="2"/>
                  </a:cubicBezTo>
                  <a:cubicBezTo>
                    <a:pt x="18" y="2"/>
                    <a:pt x="19" y="2"/>
                    <a:pt x="19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2" y="2"/>
                    <a:pt x="23" y="3"/>
                    <a:pt x="24" y="4"/>
                  </a:cubicBezTo>
                  <a:cubicBezTo>
                    <a:pt x="25" y="4"/>
                    <a:pt x="26" y="5"/>
                    <a:pt x="26" y="5"/>
                  </a:cubicBezTo>
                  <a:cubicBezTo>
                    <a:pt x="27" y="5"/>
                    <a:pt x="28" y="6"/>
                    <a:pt x="29" y="7"/>
                  </a:cubicBezTo>
                  <a:cubicBezTo>
                    <a:pt x="29" y="7"/>
                    <a:pt x="29" y="8"/>
                    <a:pt x="29" y="8"/>
                  </a:cubicBezTo>
                  <a:cubicBezTo>
                    <a:pt x="29" y="9"/>
                    <a:pt x="28" y="9"/>
                    <a:pt x="28" y="9"/>
                  </a:cubicBezTo>
                  <a:cubicBezTo>
                    <a:pt x="28" y="9"/>
                    <a:pt x="28" y="10"/>
                    <a:pt x="27" y="10"/>
                  </a:cubicBezTo>
                  <a:cubicBezTo>
                    <a:pt x="27" y="11"/>
                    <a:pt x="26" y="11"/>
                    <a:pt x="26" y="11"/>
                  </a:cubicBezTo>
                  <a:cubicBezTo>
                    <a:pt x="26" y="12"/>
                    <a:pt x="26" y="12"/>
                    <a:pt x="27" y="12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28" y="11"/>
                    <a:pt x="29" y="10"/>
                    <a:pt x="29" y="10"/>
                  </a:cubicBezTo>
                  <a:cubicBezTo>
                    <a:pt x="29" y="11"/>
                    <a:pt x="29" y="12"/>
                    <a:pt x="29" y="12"/>
                  </a:cubicBezTo>
                  <a:cubicBezTo>
                    <a:pt x="29" y="12"/>
                    <a:pt x="29" y="12"/>
                    <a:pt x="29" y="13"/>
                  </a:cubicBezTo>
                  <a:cubicBezTo>
                    <a:pt x="29" y="13"/>
                    <a:pt x="29" y="14"/>
                    <a:pt x="29" y="14"/>
                  </a:cubicBezTo>
                  <a:cubicBezTo>
                    <a:pt x="29" y="15"/>
                    <a:pt x="29" y="15"/>
                    <a:pt x="28" y="15"/>
                  </a:cubicBezTo>
                  <a:cubicBezTo>
                    <a:pt x="28" y="15"/>
                    <a:pt x="28" y="15"/>
                    <a:pt x="27" y="15"/>
                  </a:cubicBezTo>
                  <a:cubicBezTo>
                    <a:pt x="27" y="15"/>
                    <a:pt x="27" y="14"/>
                    <a:pt x="27" y="14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5" y="15"/>
                    <a:pt x="25" y="15"/>
                    <a:pt x="26" y="15"/>
                  </a:cubicBezTo>
                  <a:cubicBezTo>
                    <a:pt x="26" y="16"/>
                    <a:pt x="26" y="16"/>
                    <a:pt x="27" y="16"/>
                  </a:cubicBezTo>
                  <a:cubicBezTo>
                    <a:pt x="27" y="16"/>
                    <a:pt x="27" y="16"/>
                    <a:pt x="27" y="16"/>
                  </a:cubicBezTo>
                  <a:cubicBezTo>
                    <a:pt x="27" y="16"/>
                    <a:pt x="27" y="16"/>
                    <a:pt x="27" y="17"/>
                  </a:cubicBezTo>
                  <a:cubicBezTo>
                    <a:pt x="27" y="17"/>
                    <a:pt x="27" y="17"/>
                    <a:pt x="26" y="18"/>
                  </a:cubicBezTo>
                  <a:cubicBezTo>
                    <a:pt x="25" y="18"/>
                    <a:pt x="25" y="18"/>
                    <a:pt x="25" y="18"/>
                  </a:cubicBezTo>
                  <a:cubicBezTo>
                    <a:pt x="24" y="17"/>
                    <a:pt x="24" y="17"/>
                    <a:pt x="24" y="17"/>
                  </a:cubicBezTo>
                  <a:cubicBezTo>
                    <a:pt x="24" y="17"/>
                    <a:pt x="23" y="17"/>
                    <a:pt x="23" y="17"/>
                  </a:cubicBezTo>
                  <a:cubicBezTo>
                    <a:pt x="23" y="16"/>
                    <a:pt x="22" y="16"/>
                    <a:pt x="22" y="17"/>
                  </a:cubicBezTo>
                  <a:cubicBezTo>
                    <a:pt x="22" y="17"/>
                    <a:pt x="22" y="18"/>
                    <a:pt x="22" y="18"/>
                  </a:cubicBezTo>
                  <a:cubicBezTo>
                    <a:pt x="23" y="18"/>
                    <a:pt x="24" y="19"/>
                    <a:pt x="24" y="19"/>
                  </a:cubicBezTo>
                  <a:cubicBezTo>
                    <a:pt x="23" y="19"/>
                    <a:pt x="21" y="20"/>
                    <a:pt x="20" y="20"/>
                  </a:cubicBezTo>
                  <a:cubicBezTo>
                    <a:pt x="19" y="20"/>
                    <a:pt x="19" y="19"/>
                    <a:pt x="19" y="18"/>
                  </a:cubicBezTo>
                  <a:cubicBezTo>
                    <a:pt x="18" y="18"/>
                    <a:pt x="18" y="18"/>
                    <a:pt x="18" y="17"/>
                  </a:cubicBezTo>
                  <a:cubicBezTo>
                    <a:pt x="18" y="17"/>
                    <a:pt x="18" y="17"/>
                    <a:pt x="17" y="17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20"/>
                    <a:pt x="18" y="20"/>
                    <a:pt x="18" y="20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8" y="21"/>
                    <a:pt x="17" y="21"/>
                    <a:pt x="17" y="21"/>
                  </a:cubicBezTo>
                  <a:cubicBezTo>
                    <a:pt x="16" y="20"/>
                    <a:pt x="15" y="20"/>
                    <a:pt x="15" y="21"/>
                  </a:cubicBezTo>
                  <a:cubicBezTo>
                    <a:pt x="15" y="21"/>
                    <a:pt x="15" y="21"/>
                    <a:pt x="15" y="19"/>
                  </a:cubicBezTo>
                  <a:cubicBezTo>
                    <a:pt x="15" y="18"/>
                    <a:pt x="14" y="17"/>
                    <a:pt x="14" y="17"/>
                  </a:cubicBezTo>
                  <a:cubicBezTo>
                    <a:pt x="13" y="17"/>
                    <a:pt x="13" y="17"/>
                    <a:pt x="13" y="18"/>
                  </a:cubicBezTo>
                  <a:cubicBezTo>
                    <a:pt x="14" y="19"/>
                    <a:pt x="14" y="20"/>
                    <a:pt x="14" y="20"/>
                  </a:cubicBezTo>
                  <a:cubicBezTo>
                    <a:pt x="12" y="20"/>
                    <a:pt x="11" y="21"/>
                    <a:pt x="11" y="18"/>
                  </a:cubicBezTo>
                  <a:cubicBezTo>
                    <a:pt x="11" y="18"/>
                    <a:pt x="10" y="16"/>
                    <a:pt x="10" y="17"/>
                  </a:cubicBezTo>
                  <a:cubicBezTo>
                    <a:pt x="9" y="20"/>
                    <a:pt x="6" y="19"/>
                    <a:pt x="7" y="18"/>
                  </a:cubicBezTo>
                  <a:cubicBezTo>
                    <a:pt x="8" y="17"/>
                    <a:pt x="8" y="16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8" y="14"/>
                    <a:pt x="7" y="14"/>
                    <a:pt x="7" y="16"/>
                  </a:cubicBezTo>
                  <a:cubicBezTo>
                    <a:pt x="7" y="16"/>
                    <a:pt x="7" y="16"/>
                    <a:pt x="7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6"/>
                    <a:pt x="6" y="16"/>
                  </a:cubicBezTo>
                  <a:cubicBezTo>
                    <a:pt x="6" y="16"/>
                    <a:pt x="6" y="15"/>
                    <a:pt x="6" y="15"/>
                  </a:cubicBezTo>
                  <a:cubicBezTo>
                    <a:pt x="6" y="15"/>
                    <a:pt x="6" y="15"/>
                    <a:pt x="5" y="15"/>
                  </a:cubicBezTo>
                  <a:cubicBezTo>
                    <a:pt x="5" y="14"/>
                    <a:pt x="5" y="14"/>
                    <a:pt x="6" y="14"/>
                  </a:cubicBezTo>
                  <a:cubicBezTo>
                    <a:pt x="6" y="14"/>
                    <a:pt x="6" y="13"/>
                    <a:pt x="6" y="13"/>
                  </a:cubicBezTo>
                  <a:cubicBezTo>
                    <a:pt x="6" y="13"/>
                    <a:pt x="6" y="13"/>
                    <a:pt x="7" y="12"/>
                  </a:cubicBezTo>
                  <a:cubicBezTo>
                    <a:pt x="7" y="12"/>
                    <a:pt x="7" y="11"/>
                    <a:pt x="7" y="11"/>
                  </a:cubicBezTo>
                  <a:cubicBezTo>
                    <a:pt x="6" y="11"/>
                    <a:pt x="6" y="12"/>
                    <a:pt x="6" y="12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5" y="12"/>
                    <a:pt x="5" y="12"/>
                    <a:pt x="5" y="11"/>
                  </a:cubicBezTo>
                  <a:cubicBezTo>
                    <a:pt x="5" y="11"/>
                    <a:pt x="5" y="11"/>
                    <a:pt x="6" y="10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5" y="8"/>
                    <a:pt x="5" y="8"/>
                  </a:cubicBezTo>
                  <a:cubicBezTo>
                    <a:pt x="5" y="9"/>
                    <a:pt x="5" y="9"/>
                    <a:pt x="5" y="8"/>
                  </a:cubicBezTo>
                  <a:cubicBezTo>
                    <a:pt x="5" y="7"/>
                    <a:pt x="6" y="6"/>
                    <a:pt x="7" y="5"/>
                  </a:cubicBezTo>
                  <a:cubicBezTo>
                    <a:pt x="10" y="4"/>
                    <a:pt x="13" y="2"/>
                    <a:pt x="17" y="1"/>
                  </a:cubicBezTo>
                  <a:close/>
                  <a:moveTo>
                    <a:pt x="3" y="9"/>
                  </a:moveTo>
                  <a:cubicBezTo>
                    <a:pt x="3" y="10"/>
                    <a:pt x="3" y="10"/>
                    <a:pt x="3" y="10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3" y="12"/>
                    <a:pt x="2" y="12"/>
                    <a:pt x="2" y="12"/>
                  </a:cubicBezTo>
                  <a:cubicBezTo>
                    <a:pt x="2" y="12"/>
                    <a:pt x="3" y="10"/>
                    <a:pt x="3" y="9"/>
                  </a:cubicBezTo>
                  <a:close/>
                  <a:moveTo>
                    <a:pt x="31" y="10"/>
                  </a:moveTo>
                  <a:cubicBezTo>
                    <a:pt x="31" y="11"/>
                    <a:pt x="31" y="11"/>
                    <a:pt x="31" y="11"/>
                  </a:cubicBezTo>
                  <a:cubicBezTo>
                    <a:pt x="31" y="12"/>
                    <a:pt x="32" y="12"/>
                    <a:pt x="32" y="13"/>
                  </a:cubicBezTo>
                  <a:cubicBezTo>
                    <a:pt x="32" y="13"/>
                    <a:pt x="32" y="14"/>
                    <a:pt x="33" y="14"/>
                  </a:cubicBezTo>
                  <a:cubicBezTo>
                    <a:pt x="34" y="16"/>
                    <a:pt x="34" y="19"/>
                    <a:pt x="33" y="22"/>
                  </a:cubicBezTo>
                  <a:cubicBezTo>
                    <a:pt x="33" y="23"/>
                    <a:pt x="32" y="23"/>
                    <a:pt x="32" y="23"/>
                  </a:cubicBezTo>
                  <a:cubicBezTo>
                    <a:pt x="32" y="23"/>
                    <a:pt x="32" y="24"/>
                    <a:pt x="32" y="24"/>
                  </a:cubicBezTo>
                  <a:cubicBezTo>
                    <a:pt x="32" y="24"/>
                    <a:pt x="32" y="25"/>
                    <a:pt x="31" y="26"/>
                  </a:cubicBezTo>
                  <a:cubicBezTo>
                    <a:pt x="31" y="27"/>
                    <a:pt x="31" y="27"/>
                    <a:pt x="31" y="27"/>
                  </a:cubicBezTo>
                  <a:cubicBezTo>
                    <a:pt x="29" y="27"/>
                    <a:pt x="29" y="27"/>
                    <a:pt x="29" y="27"/>
                  </a:cubicBezTo>
                  <a:cubicBezTo>
                    <a:pt x="28" y="27"/>
                    <a:pt x="28" y="27"/>
                    <a:pt x="28" y="27"/>
                  </a:cubicBezTo>
                  <a:cubicBezTo>
                    <a:pt x="28" y="28"/>
                    <a:pt x="29" y="28"/>
                    <a:pt x="29" y="28"/>
                  </a:cubicBezTo>
                  <a:cubicBezTo>
                    <a:pt x="30" y="28"/>
                    <a:pt x="30" y="28"/>
                    <a:pt x="30" y="28"/>
                  </a:cubicBezTo>
                  <a:cubicBezTo>
                    <a:pt x="29" y="29"/>
                    <a:pt x="28" y="29"/>
                    <a:pt x="27" y="28"/>
                  </a:cubicBezTo>
                  <a:cubicBezTo>
                    <a:pt x="27" y="28"/>
                    <a:pt x="27" y="28"/>
                    <a:pt x="27" y="29"/>
                  </a:cubicBezTo>
                  <a:cubicBezTo>
                    <a:pt x="27" y="29"/>
                    <a:pt x="27" y="30"/>
                    <a:pt x="27" y="30"/>
                  </a:cubicBezTo>
                  <a:cubicBezTo>
                    <a:pt x="27" y="30"/>
                    <a:pt x="27" y="30"/>
                    <a:pt x="28" y="30"/>
                  </a:cubicBezTo>
                  <a:cubicBezTo>
                    <a:pt x="28" y="30"/>
                    <a:pt x="28" y="30"/>
                    <a:pt x="27" y="30"/>
                  </a:cubicBezTo>
                  <a:cubicBezTo>
                    <a:pt x="27" y="31"/>
                    <a:pt x="27" y="31"/>
                    <a:pt x="27" y="30"/>
                  </a:cubicBezTo>
                  <a:cubicBezTo>
                    <a:pt x="27" y="30"/>
                    <a:pt x="26" y="30"/>
                    <a:pt x="26" y="30"/>
                  </a:cubicBezTo>
                  <a:cubicBezTo>
                    <a:pt x="25" y="29"/>
                    <a:pt x="25" y="29"/>
                    <a:pt x="25" y="29"/>
                  </a:cubicBezTo>
                  <a:cubicBezTo>
                    <a:pt x="24" y="28"/>
                    <a:pt x="24" y="29"/>
                    <a:pt x="24" y="30"/>
                  </a:cubicBezTo>
                  <a:cubicBezTo>
                    <a:pt x="23" y="30"/>
                    <a:pt x="24" y="31"/>
                    <a:pt x="25" y="31"/>
                  </a:cubicBezTo>
                  <a:cubicBezTo>
                    <a:pt x="26" y="31"/>
                    <a:pt x="26" y="31"/>
                    <a:pt x="25" y="31"/>
                  </a:cubicBezTo>
                  <a:cubicBezTo>
                    <a:pt x="24" y="32"/>
                    <a:pt x="23" y="32"/>
                    <a:pt x="22" y="32"/>
                  </a:cubicBezTo>
                  <a:cubicBezTo>
                    <a:pt x="22" y="32"/>
                    <a:pt x="21" y="31"/>
                    <a:pt x="21" y="31"/>
                  </a:cubicBezTo>
                  <a:cubicBezTo>
                    <a:pt x="20" y="31"/>
                    <a:pt x="20" y="31"/>
                    <a:pt x="19" y="31"/>
                  </a:cubicBezTo>
                  <a:cubicBezTo>
                    <a:pt x="19" y="31"/>
                    <a:pt x="18" y="31"/>
                    <a:pt x="19" y="32"/>
                  </a:cubicBezTo>
                  <a:cubicBezTo>
                    <a:pt x="19" y="32"/>
                    <a:pt x="19" y="32"/>
                    <a:pt x="18" y="32"/>
                  </a:cubicBezTo>
                  <a:cubicBezTo>
                    <a:pt x="18" y="32"/>
                    <a:pt x="18" y="32"/>
                    <a:pt x="18" y="32"/>
                  </a:cubicBezTo>
                  <a:cubicBezTo>
                    <a:pt x="18" y="31"/>
                    <a:pt x="18" y="31"/>
                    <a:pt x="17" y="31"/>
                  </a:cubicBezTo>
                  <a:cubicBezTo>
                    <a:pt x="16" y="30"/>
                    <a:pt x="16" y="30"/>
                    <a:pt x="16" y="30"/>
                  </a:cubicBezTo>
                  <a:cubicBezTo>
                    <a:pt x="16" y="30"/>
                    <a:pt x="15" y="30"/>
                    <a:pt x="15" y="30"/>
                  </a:cubicBezTo>
                  <a:cubicBezTo>
                    <a:pt x="15" y="31"/>
                    <a:pt x="15" y="31"/>
                    <a:pt x="15" y="31"/>
                  </a:cubicBezTo>
                  <a:cubicBezTo>
                    <a:pt x="15" y="31"/>
                    <a:pt x="15" y="31"/>
                    <a:pt x="15" y="31"/>
                  </a:cubicBezTo>
                  <a:cubicBezTo>
                    <a:pt x="15" y="31"/>
                    <a:pt x="15" y="32"/>
                    <a:pt x="16" y="32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6" y="32"/>
                    <a:pt x="15" y="32"/>
                    <a:pt x="15" y="32"/>
                  </a:cubicBezTo>
                  <a:cubicBezTo>
                    <a:pt x="14" y="32"/>
                    <a:pt x="14" y="32"/>
                    <a:pt x="14" y="32"/>
                  </a:cubicBezTo>
                  <a:cubicBezTo>
                    <a:pt x="14" y="31"/>
                    <a:pt x="14" y="31"/>
                    <a:pt x="13" y="31"/>
                  </a:cubicBezTo>
                  <a:cubicBezTo>
                    <a:pt x="13" y="31"/>
                    <a:pt x="13" y="31"/>
                    <a:pt x="12" y="30"/>
                  </a:cubicBezTo>
                  <a:cubicBezTo>
                    <a:pt x="12" y="30"/>
                    <a:pt x="12" y="29"/>
                    <a:pt x="12" y="29"/>
                  </a:cubicBezTo>
                  <a:cubicBezTo>
                    <a:pt x="11" y="29"/>
                    <a:pt x="11" y="31"/>
                    <a:pt x="12" y="31"/>
                  </a:cubicBezTo>
                  <a:cubicBezTo>
                    <a:pt x="12" y="32"/>
                    <a:pt x="12" y="32"/>
                    <a:pt x="10" y="32"/>
                  </a:cubicBezTo>
                  <a:cubicBezTo>
                    <a:pt x="10" y="31"/>
                    <a:pt x="10" y="31"/>
                    <a:pt x="10" y="31"/>
                  </a:cubicBezTo>
                  <a:cubicBezTo>
                    <a:pt x="10" y="31"/>
                    <a:pt x="9" y="31"/>
                    <a:pt x="9" y="30"/>
                  </a:cubicBezTo>
                  <a:cubicBezTo>
                    <a:pt x="9" y="30"/>
                    <a:pt x="9" y="30"/>
                    <a:pt x="8" y="29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7" y="29"/>
                    <a:pt x="7" y="30"/>
                    <a:pt x="7" y="30"/>
                  </a:cubicBezTo>
                  <a:cubicBezTo>
                    <a:pt x="7" y="31"/>
                    <a:pt x="7" y="31"/>
                    <a:pt x="7" y="31"/>
                  </a:cubicBezTo>
                  <a:cubicBezTo>
                    <a:pt x="7" y="31"/>
                    <a:pt x="7" y="31"/>
                    <a:pt x="7" y="30"/>
                  </a:cubicBezTo>
                  <a:cubicBezTo>
                    <a:pt x="6" y="30"/>
                    <a:pt x="6" y="30"/>
                    <a:pt x="6" y="30"/>
                  </a:cubicBezTo>
                  <a:cubicBezTo>
                    <a:pt x="6" y="28"/>
                    <a:pt x="6" y="27"/>
                    <a:pt x="6" y="27"/>
                  </a:cubicBezTo>
                  <a:cubicBezTo>
                    <a:pt x="6" y="26"/>
                    <a:pt x="5" y="26"/>
                    <a:pt x="5" y="27"/>
                  </a:cubicBezTo>
                  <a:cubicBezTo>
                    <a:pt x="5" y="27"/>
                    <a:pt x="5" y="27"/>
                    <a:pt x="5" y="27"/>
                  </a:cubicBezTo>
                  <a:cubicBezTo>
                    <a:pt x="5" y="27"/>
                    <a:pt x="5" y="27"/>
                    <a:pt x="5" y="28"/>
                  </a:cubicBezTo>
                  <a:cubicBezTo>
                    <a:pt x="5" y="28"/>
                    <a:pt x="5" y="29"/>
                    <a:pt x="4" y="29"/>
                  </a:cubicBezTo>
                  <a:cubicBezTo>
                    <a:pt x="4" y="29"/>
                    <a:pt x="4" y="27"/>
                    <a:pt x="4" y="27"/>
                  </a:cubicBezTo>
                  <a:cubicBezTo>
                    <a:pt x="4" y="27"/>
                    <a:pt x="4" y="25"/>
                    <a:pt x="4" y="25"/>
                  </a:cubicBezTo>
                  <a:cubicBezTo>
                    <a:pt x="4" y="24"/>
                    <a:pt x="4" y="24"/>
                    <a:pt x="4" y="24"/>
                  </a:cubicBezTo>
                  <a:cubicBezTo>
                    <a:pt x="4" y="24"/>
                    <a:pt x="3" y="24"/>
                    <a:pt x="3" y="24"/>
                  </a:cubicBezTo>
                  <a:cubicBezTo>
                    <a:pt x="3" y="24"/>
                    <a:pt x="3" y="24"/>
                    <a:pt x="3" y="24"/>
                  </a:cubicBezTo>
                  <a:cubicBezTo>
                    <a:pt x="3" y="24"/>
                    <a:pt x="3" y="24"/>
                    <a:pt x="3" y="25"/>
                  </a:cubicBezTo>
                  <a:cubicBezTo>
                    <a:pt x="3" y="25"/>
                    <a:pt x="3" y="25"/>
                    <a:pt x="2" y="25"/>
                  </a:cubicBezTo>
                  <a:cubicBezTo>
                    <a:pt x="2" y="25"/>
                    <a:pt x="2" y="24"/>
                    <a:pt x="2" y="24"/>
                  </a:cubicBezTo>
                  <a:cubicBezTo>
                    <a:pt x="2" y="22"/>
                    <a:pt x="2" y="21"/>
                    <a:pt x="1" y="19"/>
                  </a:cubicBezTo>
                  <a:cubicBezTo>
                    <a:pt x="1" y="17"/>
                    <a:pt x="1" y="17"/>
                    <a:pt x="1" y="14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3"/>
                    <a:pt x="4" y="13"/>
                    <a:pt x="4" y="13"/>
                  </a:cubicBezTo>
                  <a:cubicBezTo>
                    <a:pt x="4" y="13"/>
                    <a:pt x="4" y="14"/>
                    <a:pt x="4" y="14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4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8"/>
                    <a:pt x="6" y="18"/>
                    <a:pt x="6" y="18"/>
                  </a:cubicBezTo>
                  <a:cubicBezTo>
                    <a:pt x="6" y="18"/>
                    <a:pt x="6" y="18"/>
                    <a:pt x="6" y="19"/>
                  </a:cubicBezTo>
                  <a:cubicBezTo>
                    <a:pt x="6" y="19"/>
                    <a:pt x="5" y="19"/>
                    <a:pt x="5" y="19"/>
                  </a:cubicBezTo>
                  <a:cubicBezTo>
                    <a:pt x="4" y="19"/>
                    <a:pt x="4" y="19"/>
                    <a:pt x="4" y="20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5" y="20"/>
                    <a:pt x="6" y="20"/>
                    <a:pt x="6" y="20"/>
                  </a:cubicBezTo>
                  <a:cubicBezTo>
                    <a:pt x="6" y="20"/>
                    <a:pt x="7" y="20"/>
                    <a:pt x="7" y="20"/>
                  </a:cubicBezTo>
                  <a:cubicBezTo>
                    <a:pt x="7" y="20"/>
                    <a:pt x="7" y="20"/>
                    <a:pt x="8" y="20"/>
                  </a:cubicBezTo>
                  <a:cubicBezTo>
                    <a:pt x="8" y="20"/>
                    <a:pt x="8" y="20"/>
                    <a:pt x="8" y="21"/>
                  </a:cubicBezTo>
                  <a:cubicBezTo>
                    <a:pt x="9" y="21"/>
                    <a:pt x="9" y="21"/>
                    <a:pt x="8" y="21"/>
                  </a:cubicBezTo>
                  <a:cubicBezTo>
                    <a:pt x="8" y="21"/>
                    <a:pt x="7" y="22"/>
                    <a:pt x="7" y="23"/>
                  </a:cubicBezTo>
                  <a:cubicBezTo>
                    <a:pt x="7" y="23"/>
                    <a:pt x="9" y="22"/>
                    <a:pt x="10" y="22"/>
                  </a:cubicBezTo>
                  <a:cubicBezTo>
                    <a:pt x="10" y="21"/>
                    <a:pt x="11" y="21"/>
                    <a:pt x="11" y="21"/>
                  </a:cubicBezTo>
                  <a:cubicBezTo>
                    <a:pt x="11" y="21"/>
                    <a:pt x="12" y="21"/>
                    <a:pt x="13" y="22"/>
                  </a:cubicBezTo>
                  <a:cubicBezTo>
                    <a:pt x="13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3"/>
                  </a:cubicBezTo>
                  <a:cubicBezTo>
                    <a:pt x="13" y="23"/>
                    <a:pt x="13" y="23"/>
                    <a:pt x="13" y="23"/>
                  </a:cubicBezTo>
                  <a:cubicBezTo>
                    <a:pt x="13" y="24"/>
                    <a:pt x="13" y="24"/>
                    <a:pt x="13" y="24"/>
                  </a:cubicBezTo>
                  <a:cubicBezTo>
                    <a:pt x="13" y="24"/>
                    <a:pt x="14" y="24"/>
                    <a:pt x="14" y="24"/>
                  </a:cubicBezTo>
                  <a:cubicBezTo>
                    <a:pt x="14" y="24"/>
                    <a:pt x="14" y="24"/>
                    <a:pt x="14" y="24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2"/>
                    <a:pt x="16" y="22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6" y="22"/>
                    <a:pt x="17" y="22"/>
                    <a:pt x="18" y="22"/>
                  </a:cubicBezTo>
                  <a:cubicBezTo>
                    <a:pt x="19" y="22"/>
                    <a:pt x="19" y="22"/>
                    <a:pt x="19" y="22"/>
                  </a:cubicBezTo>
                  <a:cubicBezTo>
                    <a:pt x="19" y="22"/>
                    <a:pt x="19" y="22"/>
                    <a:pt x="19" y="22"/>
                  </a:cubicBezTo>
                  <a:cubicBezTo>
                    <a:pt x="18" y="22"/>
                    <a:pt x="18" y="23"/>
                    <a:pt x="18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9" y="24"/>
                    <a:pt x="19" y="24"/>
                    <a:pt x="20" y="23"/>
                  </a:cubicBezTo>
                  <a:cubicBezTo>
                    <a:pt x="20" y="21"/>
                    <a:pt x="21" y="21"/>
                    <a:pt x="22" y="21"/>
                  </a:cubicBezTo>
                  <a:cubicBezTo>
                    <a:pt x="22" y="21"/>
                    <a:pt x="23" y="21"/>
                    <a:pt x="22" y="21"/>
                  </a:cubicBezTo>
                  <a:cubicBezTo>
                    <a:pt x="22" y="21"/>
                    <a:pt x="22" y="23"/>
                    <a:pt x="22" y="23"/>
                  </a:cubicBezTo>
                  <a:cubicBezTo>
                    <a:pt x="22" y="23"/>
                    <a:pt x="23" y="23"/>
                    <a:pt x="23" y="21"/>
                  </a:cubicBezTo>
                  <a:cubicBezTo>
                    <a:pt x="24" y="20"/>
                    <a:pt x="25" y="19"/>
                    <a:pt x="25" y="19"/>
                  </a:cubicBezTo>
                  <a:cubicBezTo>
                    <a:pt x="25" y="19"/>
                    <a:pt x="26" y="19"/>
                    <a:pt x="26" y="19"/>
                  </a:cubicBezTo>
                  <a:cubicBezTo>
                    <a:pt x="26" y="19"/>
                    <a:pt x="26" y="19"/>
                    <a:pt x="26" y="19"/>
                  </a:cubicBezTo>
                  <a:cubicBezTo>
                    <a:pt x="26" y="19"/>
                    <a:pt x="26" y="20"/>
                    <a:pt x="26" y="20"/>
                  </a:cubicBezTo>
                  <a:cubicBezTo>
                    <a:pt x="25" y="20"/>
                    <a:pt x="25" y="21"/>
                    <a:pt x="25" y="21"/>
                  </a:cubicBezTo>
                  <a:cubicBezTo>
                    <a:pt x="26" y="21"/>
                    <a:pt x="26" y="21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7" y="22"/>
                    <a:pt x="27" y="21"/>
                  </a:cubicBezTo>
                  <a:cubicBezTo>
                    <a:pt x="27" y="21"/>
                    <a:pt x="27" y="20"/>
                    <a:pt x="27" y="20"/>
                  </a:cubicBezTo>
                  <a:cubicBezTo>
                    <a:pt x="27" y="20"/>
                    <a:pt x="27" y="20"/>
                    <a:pt x="27" y="20"/>
                  </a:cubicBezTo>
                  <a:cubicBezTo>
                    <a:pt x="27" y="19"/>
                    <a:pt x="28" y="18"/>
                    <a:pt x="28" y="18"/>
                  </a:cubicBezTo>
                  <a:cubicBezTo>
                    <a:pt x="28" y="17"/>
                    <a:pt x="29" y="17"/>
                    <a:pt x="29" y="17"/>
                  </a:cubicBezTo>
                  <a:cubicBezTo>
                    <a:pt x="29" y="17"/>
                    <a:pt x="29" y="17"/>
                    <a:pt x="29" y="18"/>
                  </a:cubicBezTo>
                  <a:cubicBezTo>
                    <a:pt x="29" y="18"/>
                    <a:pt x="30" y="19"/>
                    <a:pt x="30" y="19"/>
                  </a:cubicBezTo>
                  <a:cubicBezTo>
                    <a:pt x="30" y="19"/>
                    <a:pt x="30" y="18"/>
                    <a:pt x="30" y="18"/>
                  </a:cubicBezTo>
                  <a:cubicBezTo>
                    <a:pt x="30" y="17"/>
                    <a:pt x="30" y="17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5"/>
                    <a:pt x="30" y="15"/>
                    <a:pt x="30" y="15"/>
                  </a:cubicBezTo>
                  <a:cubicBezTo>
                    <a:pt x="30" y="15"/>
                    <a:pt x="30" y="15"/>
                    <a:pt x="30" y="15"/>
                  </a:cubicBezTo>
                  <a:cubicBezTo>
                    <a:pt x="30" y="15"/>
                    <a:pt x="30" y="14"/>
                    <a:pt x="30" y="14"/>
                  </a:cubicBezTo>
                  <a:cubicBezTo>
                    <a:pt x="30" y="14"/>
                    <a:pt x="31" y="15"/>
                    <a:pt x="31" y="15"/>
                  </a:cubicBezTo>
                  <a:cubicBezTo>
                    <a:pt x="30" y="15"/>
                    <a:pt x="31" y="16"/>
                    <a:pt x="31" y="16"/>
                  </a:cubicBezTo>
                  <a:cubicBezTo>
                    <a:pt x="32" y="17"/>
                    <a:pt x="32" y="15"/>
                    <a:pt x="31" y="14"/>
                  </a:cubicBezTo>
                  <a:cubicBezTo>
                    <a:pt x="31" y="13"/>
                    <a:pt x="31" y="13"/>
                    <a:pt x="31" y="12"/>
                  </a:cubicBezTo>
                  <a:lnTo>
                    <a:pt x="31" y="10"/>
                  </a:lnTo>
                  <a:close/>
                  <a:moveTo>
                    <a:pt x="3" y="29"/>
                  </a:moveTo>
                  <a:cubicBezTo>
                    <a:pt x="3" y="29"/>
                    <a:pt x="4" y="30"/>
                    <a:pt x="4" y="30"/>
                  </a:cubicBezTo>
                  <a:cubicBezTo>
                    <a:pt x="4" y="30"/>
                    <a:pt x="4" y="30"/>
                    <a:pt x="4" y="30"/>
                  </a:cubicBezTo>
                  <a:cubicBezTo>
                    <a:pt x="4" y="30"/>
                    <a:pt x="4" y="30"/>
                    <a:pt x="3" y="30"/>
                  </a:cubicBezTo>
                  <a:cubicBezTo>
                    <a:pt x="3" y="30"/>
                    <a:pt x="3" y="29"/>
                    <a:pt x="3" y="29"/>
                  </a:cubicBezTo>
                  <a:close/>
                  <a:moveTo>
                    <a:pt x="4" y="31"/>
                  </a:moveTo>
                  <a:cubicBezTo>
                    <a:pt x="5" y="31"/>
                    <a:pt x="5" y="31"/>
                    <a:pt x="5" y="31"/>
                  </a:cubicBezTo>
                  <a:cubicBezTo>
                    <a:pt x="6" y="31"/>
                    <a:pt x="6" y="31"/>
                    <a:pt x="5" y="31"/>
                  </a:cubicBezTo>
                  <a:cubicBezTo>
                    <a:pt x="5" y="32"/>
                    <a:pt x="5" y="32"/>
                    <a:pt x="5" y="32"/>
                  </a:cubicBezTo>
                  <a:cubicBezTo>
                    <a:pt x="5" y="32"/>
                    <a:pt x="4" y="31"/>
                    <a:pt x="4" y="31"/>
                  </a:cubicBezTo>
                  <a:cubicBezTo>
                    <a:pt x="4" y="31"/>
                    <a:pt x="4" y="31"/>
                    <a:pt x="4" y="31"/>
                  </a:cubicBezTo>
                  <a:close/>
                  <a:moveTo>
                    <a:pt x="27" y="32"/>
                  </a:moveTo>
                  <a:cubicBezTo>
                    <a:pt x="27" y="32"/>
                    <a:pt x="27" y="32"/>
                    <a:pt x="27" y="32"/>
                  </a:cubicBezTo>
                  <a:cubicBezTo>
                    <a:pt x="27" y="32"/>
                    <a:pt x="25" y="34"/>
                    <a:pt x="25" y="34"/>
                  </a:cubicBezTo>
                  <a:cubicBezTo>
                    <a:pt x="25" y="34"/>
                    <a:pt x="24" y="34"/>
                    <a:pt x="24" y="34"/>
                  </a:cubicBezTo>
                  <a:cubicBezTo>
                    <a:pt x="24" y="34"/>
                    <a:pt x="24" y="34"/>
                    <a:pt x="24" y="34"/>
                  </a:cubicBezTo>
                  <a:cubicBezTo>
                    <a:pt x="24" y="34"/>
                    <a:pt x="24" y="34"/>
                    <a:pt x="24" y="34"/>
                  </a:cubicBezTo>
                  <a:cubicBezTo>
                    <a:pt x="25" y="33"/>
                    <a:pt x="25" y="33"/>
                    <a:pt x="25" y="33"/>
                  </a:cubicBezTo>
                  <a:cubicBezTo>
                    <a:pt x="25" y="32"/>
                    <a:pt x="26" y="32"/>
                    <a:pt x="26" y="32"/>
                  </a:cubicBezTo>
                  <a:cubicBezTo>
                    <a:pt x="27" y="32"/>
                    <a:pt x="27" y="32"/>
                    <a:pt x="27" y="32"/>
                  </a:cubicBezTo>
                  <a:close/>
                  <a:moveTo>
                    <a:pt x="7" y="32"/>
                  </a:moveTo>
                  <a:cubicBezTo>
                    <a:pt x="8" y="32"/>
                    <a:pt x="8" y="32"/>
                    <a:pt x="8" y="32"/>
                  </a:cubicBezTo>
                  <a:cubicBezTo>
                    <a:pt x="9" y="33"/>
                    <a:pt x="10" y="33"/>
                    <a:pt x="10" y="33"/>
                  </a:cubicBezTo>
                  <a:cubicBezTo>
                    <a:pt x="10" y="33"/>
                    <a:pt x="10" y="33"/>
                    <a:pt x="10" y="33"/>
                  </a:cubicBezTo>
                  <a:cubicBezTo>
                    <a:pt x="9" y="33"/>
                    <a:pt x="9" y="33"/>
                    <a:pt x="9" y="33"/>
                  </a:cubicBezTo>
                  <a:cubicBezTo>
                    <a:pt x="9" y="33"/>
                    <a:pt x="8" y="34"/>
                    <a:pt x="8" y="34"/>
                  </a:cubicBezTo>
                  <a:cubicBezTo>
                    <a:pt x="9" y="34"/>
                    <a:pt x="9" y="34"/>
                    <a:pt x="10" y="34"/>
                  </a:cubicBezTo>
                  <a:cubicBezTo>
                    <a:pt x="12" y="32"/>
                    <a:pt x="13" y="34"/>
                    <a:pt x="15" y="33"/>
                  </a:cubicBezTo>
                  <a:cubicBezTo>
                    <a:pt x="15" y="33"/>
                    <a:pt x="15" y="33"/>
                    <a:pt x="15" y="33"/>
                  </a:cubicBezTo>
                  <a:cubicBezTo>
                    <a:pt x="16" y="33"/>
                    <a:pt x="16" y="33"/>
                    <a:pt x="15" y="34"/>
                  </a:cubicBezTo>
                  <a:cubicBezTo>
                    <a:pt x="14" y="34"/>
                    <a:pt x="13" y="35"/>
                    <a:pt x="14" y="35"/>
                  </a:cubicBezTo>
                  <a:cubicBezTo>
                    <a:pt x="14" y="35"/>
                    <a:pt x="16" y="34"/>
                    <a:pt x="17" y="34"/>
                  </a:cubicBezTo>
                  <a:cubicBezTo>
                    <a:pt x="17" y="33"/>
                    <a:pt x="17" y="33"/>
                    <a:pt x="18" y="33"/>
                  </a:cubicBezTo>
                  <a:cubicBezTo>
                    <a:pt x="19" y="33"/>
                    <a:pt x="20" y="33"/>
                    <a:pt x="20" y="33"/>
                  </a:cubicBezTo>
                  <a:cubicBezTo>
                    <a:pt x="20" y="33"/>
                    <a:pt x="20" y="34"/>
                    <a:pt x="20" y="34"/>
                  </a:cubicBezTo>
                  <a:cubicBezTo>
                    <a:pt x="19" y="34"/>
                    <a:pt x="19" y="34"/>
                    <a:pt x="19" y="34"/>
                  </a:cubicBezTo>
                  <a:cubicBezTo>
                    <a:pt x="18" y="35"/>
                    <a:pt x="18" y="35"/>
                    <a:pt x="19" y="35"/>
                  </a:cubicBezTo>
                  <a:cubicBezTo>
                    <a:pt x="19" y="35"/>
                    <a:pt x="20" y="35"/>
                    <a:pt x="21" y="34"/>
                  </a:cubicBezTo>
                  <a:cubicBezTo>
                    <a:pt x="21" y="33"/>
                    <a:pt x="21" y="33"/>
                    <a:pt x="21" y="33"/>
                  </a:cubicBezTo>
                  <a:cubicBezTo>
                    <a:pt x="21" y="33"/>
                    <a:pt x="22" y="33"/>
                    <a:pt x="22" y="33"/>
                  </a:cubicBezTo>
                  <a:cubicBezTo>
                    <a:pt x="24" y="32"/>
                    <a:pt x="24" y="33"/>
                    <a:pt x="23" y="33"/>
                  </a:cubicBezTo>
                  <a:cubicBezTo>
                    <a:pt x="23" y="34"/>
                    <a:pt x="22" y="34"/>
                    <a:pt x="23" y="34"/>
                  </a:cubicBezTo>
                  <a:cubicBezTo>
                    <a:pt x="23" y="35"/>
                    <a:pt x="21" y="35"/>
                    <a:pt x="18" y="35"/>
                  </a:cubicBezTo>
                  <a:cubicBezTo>
                    <a:pt x="15" y="36"/>
                    <a:pt x="14" y="36"/>
                    <a:pt x="13" y="35"/>
                  </a:cubicBezTo>
                  <a:cubicBezTo>
                    <a:pt x="12" y="35"/>
                    <a:pt x="10" y="35"/>
                    <a:pt x="10" y="35"/>
                  </a:cubicBezTo>
                  <a:cubicBezTo>
                    <a:pt x="10" y="35"/>
                    <a:pt x="10" y="35"/>
                    <a:pt x="9" y="35"/>
                  </a:cubicBezTo>
                  <a:cubicBezTo>
                    <a:pt x="9" y="35"/>
                    <a:pt x="8" y="35"/>
                    <a:pt x="8" y="34"/>
                  </a:cubicBezTo>
                  <a:cubicBezTo>
                    <a:pt x="8" y="34"/>
                    <a:pt x="7" y="34"/>
                    <a:pt x="7" y="34"/>
                  </a:cubicBezTo>
                  <a:cubicBezTo>
                    <a:pt x="7" y="34"/>
                    <a:pt x="6" y="33"/>
                    <a:pt x="6" y="33"/>
                  </a:cubicBezTo>
                  <a:cubicBezTo>
                    <a:pt x="6" y="33"/>
                    <a:pt x="6" y="33"/>
                    <a:pt x="7" y="3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2" name="Freeform 489"/>
            <p:cNvSpPr>
              <a:spLocks noEditPoints="1"/>
            </p:cNvSpPr>
            <p:nvPr/>
          </p:nvSpPr>
          <p:spPr bwMode="auto">
            <a:xfrm>
              <a:off x="1146" y="3311"/>
              <a:ext cx="47" cy="44"/>
            </a:xfrm>
            <a:custGeom>
              <a:avLst/>
              <a:gdLst>
                <a:gd name="T0" fmla="*/ 28 w 37"/>
                <a:gd name="T1" fmla="*/ 3 h 35"/>
                <a:gd name="T2" fmla="*/ 28 w 37"/>
                <a:gd name="T3" fmla="*/ 3 h 35"/>
                <a:gd name="T4" fmla="*/ 28 w 37"/>
                <a:gd name="T5" fmla="*/ 2 h 35"/>
                <a:gd name="T6" fmla="*/ 18 w 37"/>
                <a:gd name="T7" fmla="*/ 2 h 35"/>
                <a:gd name="T8" fmla="*/ 10 w 37"/>
                <a:gd name="T9" fmla="*/ 8 h 35"/>
                <a:gd name="T10" fmla="*/ 4 w 37"/>
                <a:gd name="T11" fmla="*/ 17 h 35"/>
                <a:gd name="T12" fmla="*/ 2 w 37"/>
                <a:gd name="T13" fmla="*/ 27 h 35"/>
                <a:gd name="T14" fmla="*/ 18 w 37"/>
                <a:gd name="T15" fmla="*/ 26 h 35"/>
                <a:gd name="T16" fmla="*/ 24 w 37"/>
                <a:gd name="T17" fmla="*/ 19 h 35"/>
                <a:gd name="T18" fmla="*/ 23 w 37"/>
                <a:gd name="T19" fmla="*/ 29 h 35"/>
                <a:gd name="T20" fmla="*/ 26 w 37"/>
                <a:gd name="T21" fmla="*/ 34 h 35"/>
                <a:gd name="T22" fmla="*/ 30 w 37"/>
                <a:gd name="T23" fmla="*/ 34 h 35"/>
                <a:gd name="T24" fmla="*/ 35 w 37"/>
                <a:gd name="T25" fmla="*/ 33 h 35"/>
                <a:gd name="T26" fmla="*/ 33 w 37"/>
                <a:gd name="T27" fmla="*/ 29 h 35"/>
                <a:gd name="T28" fmla="*/ 27 w 37"/>
                <a:gd name="T29" fmla="*/ 30 h 35"/>
                <a:gd name="T30" fmla="*/ 27 w 37"/>
                <a:gd name="T31" fmla="*/ 24 h 35"/>
                <a:gd name="T32" fmla="*/ 28 w 37"/>
                <a:gd name="T33" fmla="*/ 15 h 35"/>
                <a:gd name="T34" fmla="*/ 31 w 37"/>
                <a:gd name="T35" fmla="*/ 7 h 35"/>
                <a:gd name="T36" fmla="*/ 31 w 37"/>
                <a:gd name="T37" fmla="*/ 7 h 35"/>
                <a:gd name="T38" fmla="*/ 31 w 37"/>
                <a:gd name="T39" fmla="*/ 7 h 35"/>
                <a:gd name="T40" fmla="*/ 31 w 37"/>
                <a:gd name="T41" fmla="*/ 7 h 35"/>
                <a:gd name="T42" fmla="*/ 30 w 37"/>
                <a:gd name="T43" fmla="*/ 5 h 35"/>
                <a:gd name="T44" fmla="*/ 30 w 37"/>
                <a:gd name="T45" fmla="*/ 5 h 35"/>
                <a:gd name="T46" fmla="*/ 28 w 37"/>
                <a:gd name="T47" fmla="*/ 3 h 35"/>
                <a:gd name="T48" fmla="*/ 19 w 37"/>
                <a:gd name="T49" fmla="*/ 18 h 35"/>
                <a:gd name="T50" fmla="*/ 14 w 37"/>
                <a:gd name="T51" fmla="*/ 24 h 35"/>
                <a:gd name="T52" fmla="*/ 7 w 37"/>
                <a:gd name="T53" fmla="*/ 25 h 35"/>
                <a:gd name="T54" fmla="*/ 12 w 37"/>
                <a:gd name="T55" fmla="*/ 11 h 35"/>
                <a:gd name="T56" fmla="*/ 19 w 37"/>
                <a:gd name="T57" fmla="*/ 6 h 35"/>
                <a:gd name="T58" fmla="*/ 22 w 37"/>
                <a:gd name="T59" fmla="*/ 4 h 35"/>
                <a:gd name="T60" fmla="*/ 26 w 37"/>
                <a:gd name="T61" fmla="*/ 3 h 35"/>
                <a:gd name="T62" fmla="*/ 26 w 37"/>
                <a:gd name="T63" fmla="*/ 4 h 35"/>
                <a:gd name="T64" fmla="*/ 27 w 37"/>
                <a:gd name="T65" fmla="*/ 5 h 35"/>
                <a:gd name="T66" fmla="*/ 27 w 37"/>
                <a:gd name="T67" fmla="*/ 6 h 35"/>
                <a:gd name="T68" fmla="*/ 19 w 37"/>
                <a:gd name="T69" fmla="*/ 18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7" h="35">
                  <a:moveTo>
                    <a:pt x="28" y="3"/>
                  </a:moveTo>
                  <a:cubicBezTo>
                    <a:pt x="28" y="3"/>
                    <a:pt x="28" y="3"/>
                    <a:pt x="28" y="3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4" y="1"/>
                    <a:pt x="22" y="0"/>
                    <a:pt x="18" y="2"/>
                  </a:cubicBezTo>
                  <a:cubicBezTo>
                    <a:pt x="15" y="4"/>
                    <a:pt x="12" y="5"/>
                    <a:pt x="10" y="8"/>
                  </a:cubicBezTo>
                  <a:cubicBezTo>
                    <a:pt x="8" y="11"/>
                    <a:pt x="6" y="14"/>
                    <a:pt x="4" y="17"/>
                  </a:cubicBezTo>
                  <a:cubicBezTo>
                    <a:pt x="2" y="20"/>
                    <a:pt x="0" y="24"/>
                    <a:pt x="2" y="27"/>
                  </a:cubicBezTo>
                  <a:cubicBezTo>
                    <a:pt x="6" y="31"/>
                    <a:pt x="14" y="29"/>
                    <a:pt x="18" y="26"/>
                  </a:cubicBezTo>
                  <a:cubicBezTo>
                    <a:pt x="20" y="24"/>
                    <a:pt x="22" y="21"/>
                    <a:pt x="24" y="19"/>
                  </a:cubicBezTo>
                  <a:cubicBezTo>
                    <a:pt x="23" y="22"/>
                    <a:pt x="23" y="26"/>
                    <a:pt x="23" y="29"/>
                  </a:cubicBezTo>
                  <a:cubicBezTo>
                    <a:pt x="23" y="31"/>
                    <a:pt x="23" y="34"/>
                    <a:pt x="26" y="34"/>
                  </a:cubicBezTo>
                  <a:cubicBezTo>
                    <a:pt x="27" y="35"/>
                    <a:pt x="29" y="34"/>
                    <a:pt x="30" y="34"/>
                  </a:cubicBezTo>
                  <a:cubicBezTo>
                    <a:pt x="32" y="33"/>
                    <a:pt x="33" y="33"/>
                    <a:pt x="35" y="33"/>
                  </a:cubicBezTo>
                  <a:cubicBezTo>
                    <a:pt x="37" y="31"/>
                    <a:pt x="36" y="28"/>
                    <a:pt x="33" y="29"/>
                  </a:cubicBezTo>
                  <a:cubicBezTo>
                    <a:pt x="32" y="29"/>
                    <a:pt x="29" y="30"/>
                    <a:pt x="27" y="30"/>
                  </a:cubicBezTo>
                  <a:cubicBezTo>
                    <a:pt x="26" y="31"/>
                    <a:pt x="27" y="24"/>
                    <a:pt x="27" y="24"/>
                  </a:cubicBezTo>
                  <a:cubicBezTo>
                    <a:pt x="27" y="21"/>
                    <a:pt x="27" y="18"/>
                    <a:pt x="28" y="15"/>
                  </a:cubicBezTo>
                  <a:cubicBezTo>
                    <a:pt x="28" y="12"/>
                    <a:pt x="30" y="10"/>
                    <a:pt x="31" y="7"/>
                  </a:cubicBezTo>
                  <a:cubicBezTo>
                    <a:pt x="31" y="7"/>
                    <a:pt x="31" y="7"/>
                    <a:pt x="31" y="7"/>
                  </a:cubicBezTo>
                  <a:cubicBezTo>
                    <a:pt x="31" y="7"/>
                    <a:pt x="31" y="7"/>
                    <a:pt x="31" y="7"/>
                  </a:cubicBezTo>
                  <a:cubicBezTo>
                    <a:pt x="31" y="7"/>
                    <a:pt x="31" y="7"/>
                    <a:pt x="31" y="7"/>
                  </a:cubicBezTo>
                  <a:cubicBezTo>
                    <a:pt x="31" y="6"/>
                    <a:pt x="30" y="5"/>
                    <a:pt x="30" y="5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30" y="4"/>
                    <a:pt x="29" y="3"/>
                    <a:pt x="28" y="3"/>
                  </a:cubicBezTo>
                  <a:close/>
                  <a:moveTo>
                    <a:pt x="19" y="18"/>
                  </a:moveTo>
                  <a:cubicBezTo>
                    <a:pt x="18" y="20"/>
                    <a:pt x="16" y="22"/>
                    <a:pt x="14" y="24"/>
                  </a:cubicBezTo>
                  <a:cubicBezTo>
                    <a:pt x="12" y="25"/>
                    <a:pt x="8" y="25"/>
                    <a:pt x="7" y="25"/>
                  </a:cubicBezTo>
                  <a:cubicBezTo>
                    <a:pt x="2" y="25"/>
                    <a:pt x="11" y="13"/>
                    <a:pt x="12" y="11"/>
                  </a:cubicBezTo>
                  <a:cubicBezTo>
                    <a:pt x="14" y="9"/>
                    <a:pt x="16" y="7"/>
                    <a:pt x="19" y="6"/>
                  </a:cubicBezTo>
                  <a:cubicBezTo>
                    <a:pt x="20" y="5"/>
                    <a:pt x="21" y="4"/>
                    <a:pt x="22" y="4"/>
                  </a:cubicBezTo>
                  <a:cubicBezTo>
                    <a:pt x="23" y="3"/>
                    <a:pt x="25" y="3"/>
                    <a:pt x="26" y="3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26" y="5"/>
                    <a:pt x="26" y="5"/>
                    <a:pt x="27" y="5"/>
                  </a:cubicBezTo>
                  <a:cubicBezTo>
                    <a:pt x="27" y="6"/>
                    <a:pt x="27" y="6"/>
                    <a:pt x="27" y="6"/>
                  </a:cubicBezTo>
                  <a:cubicBezTo>
                    <a:pt x="25" y="10"/>
                    <a:pt x="22" y="14"/>
                    <a:pt x="19" y="1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3" name="Freeform 490"/>
            <p:cNvSpPr>
              <a:spLocks/>
            </p:cNvSpPr>
            <p:nvPr/>
          </p:nvSpPr>
          <p:spPr bwMode="auto">
            <a:xfrm>
              <a:off x="1073" y="3329"/>
              <a:ext cx="124" cy="35"/>
            </a:xfrm>
            <a:custGeom>
              <a:avLst/>
              <a:gdLst>
                <a:gd name="T0" fmla="*/ 97 w 98"/>
                <a:gd name="T1" fmla="*/ 25 h 28"/>
                <a:gd name="T2" fmla="*/ 73 w 98"/>
                <a:gd name="T3" fmla="*/ 18 h 28"/>
                <a:gd name="T4" fmla="*/ 48 w 98"/>
                <a:gd name="T5" fmla="*/ 12 h 28"/>
                <a:gd name="T6" fmla="*/ 23 w 98"/>
                <a:gd name="T7" fmla="*/ 5 h 28"/>
                <a:gd name="T8" fmla="*/ 11 w 98"/>
                <a:gd name="T9" fmla="*/ 2 h 28"/>
                <a:gd name="T10" fmla="*/ 1 w 98"/>
                <a:gd name="T11" fmla="*/ 0 h 28"/>
                <a:gd name="T12" fmla="*/ 1 w 98"/>
                <a:gd name="T13" fmla="*/ 2 h 28"/>
                <a:gd name="T14" fmla="*/ 10 w 98"/>
                <a:gd name="T15" fmla="*/ 6 h 28"/>
                <a:gd name="T16" fmla="*/ 21 w 98"/>
                <a:gd name="T17" fmla="*/ 9 h 28"/>
                <a:gd name="T18" fmla="*/ 46 w 98"/>
                <a:gd name="T19" fmla="*/ 15 h 28"/>
                <a:gd name="T20" fmla="*/ 71 w 98"/>
                <a:gd name="T21" fmla="*/ 21 h 28"/>
                <a:gd name="T22" fmla="*/ 96 w 98"/>
                <a:gd name="T23" fmla="*/ 28 h 28"/>
                <a:gd name="T24" fmla="*/ 97 w 98"/>
                <a:gd name="T25" fmla="*/ 25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8" h="28">
                  <a:moveTo>
                    <a:pt x="97" y="25"/>
                  </a:moveTo>
                  <a:cubicBezTo>
                    <a:pt x="89" y="22"/>
                    <a:pt x="81" y="20"/>
                    <a:pt x="73" y="18"/>
                  </a:cubicBezTo>
                  <a:cubicBezTo>
                    <a:pt x="65" y="16"/>
                    <a:pt x="56" y="14"/>
                    <a:pt x="48" y="12"/>
                  </a:cubicBezTo>
                  <a:cubicBezTo>
                    <a:pt x="40" y="10"/>
                    <a:pt x="31" y="8"/>
                    <a:pt x="23" y="5"/>
                  </a:cubicBezTo>
                  <a:cubicBezTo>
                    <a:pt x="19" y="4"/>
                    <a:pt x="15" y="3"/>
                    <a:pt x="11" y="2"/>
                  </a:cubicBezTo>
                  <a:cubicBezTo>
                    <a:pt x="8" y="1"/>
                    <a:pt x="4" y="0"/>
                    <a:pt x="1" y="0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3" y="4"/>
                    <a:pt x="7" y="5"/>
                    <a:pt x="10" y="6"/>
                  </a:cubicBezTo>
                  <a:cubicBezTo>
                    <a:pt x="14" y="7"/>
                    <a:pt x="17" y="8"/>
                    <a:pt x="21" y="9"/>
                  </a:cubicBezTo>
                  <a:cubicBezTo>
                    <a:pt x="29" y="11"/>
                    <a:pt x="38" y="13"/>
                    <a:pt x="46" y="15"/>
                  </a:cubicBezTo>
                  <a:cubicBezTo>
                    <a:pt x="54" y="17"/>
                    <a:pt x="63" y="19"/>
                    <a:pt x="71" y="21"/>
                  </a:cubicBezTo>
                  <a:cubicBezTo>
                    <a:pt x="80" y="24"/>
                    <a:pt x="88" y="26"/>
                    <a:pt x="96" y="28"/>
                  </a:cubicBezTo>
                  <a:cubicBezTo>
                    <a:pt x="98" y="28"/>
                    <a:pt x="98" y="26"/>
                    <a:pt x="97" y="2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4" name="Freeform 491"/>
            <p:cNvSpPr>
              <a:spLocks noEditPoints="1"/>
            </p:cNvSpPr>
            <p:nvPr/>
          </p:nvSpPr>
          <p:spPr bwMode="auto">
            <a:xfrm>
              <a:off x="1081" y="3243"/>
              <a:ext cx="136" cy="100"/>
            </a:xfrm>
            <a:custGeom>
              <a:avLst/>
              <a:gdLst>
                <a:gd name="T0" fmla="*/ 30 w 108"/>
                <a:gd name="T1" fmla="*/ 9 h 79"/>
                <a:gd name="T2" fmla="*/ 45 w 108"/>
                <a:gd name="T3" fmla="*/ 13 h 79"/>
                <a:gd name="T4" fmla="*/ 38 w 108"/>
                <a:gd name="T5" fmla="*/ 15 h 79"/>
                <a:gd name="T6" fmla="*/ 30 w 108"/>
                <a:gd name="T7" fmla="*/ 20 h 79"/>
                <a:gd name="T8" fmla="*/ 13 w 108"/>
                <a:gd name="T9" fmla="*/ 34 h 79"/>
                <a:gd name="T10" fmla="*/ 3 w 108"/>
                <a:gd name="T11" fmla="*/ 51 h 79"/>
                <a:gd name="T12" fmla="*/ 3 w 108"/>
                <a:gd name="T13" fmla="*/ 67 h 79"/>
                <a:gd name="T14" fmla="*/ 29 w 108"/>
                <a:gd name="T15" fmla="*/ 50 h 79"/>
                <a:gd name="T16" fmla="*/ 34 w 108"/>
                <a:gd name="T17" fmla="*/ 40 h 79"/>
                <a:gd name="T18" fmla="*/ 29 w 108"/>
                <a:gd name="T19" fmla="*/ 60 h 79"/>
                <a:gd name="T20" fmla="*/ 31 w 108"/>
                <a:gd name="T21" fmla="*/ 76 h 79"/>
                <a:gd name="T22" fmla="*/ 44 w 108"/>
                <a:gd name="T23" fmla="*/ 70 h 79"/>
                <a:gd name="T24" fmla="*/ 45 w 108"/>
                <a:gd name="T25" fmla="*/ 68 h 79"/>
                <a:gd name="T26" fmla="*/ 45 w 108"/>
                <a:gd name="T27" fmla="*/ 68 h 79"/>
                <a:gd name="T28" fmla="*/ 42 w 108"/>
                <a:gd name="T29" fmla="*/ 66 h 79"/>
                <a:gd name="T30" fmla="*/ 36 w 108"/>
                <a:gd name="T31" fmla="*/ 72 h 79"/>
                <a:gd name="T32" fmla="*/ 32 w 108"/>
                <a:gd name="T33" fmla="*/ 72 h 79"/>
                <a:gd name="T34" fmla="*/ 32 w 108"/>
                <a:gd name="T35" fmla="*/ 68 h 79"/>
                <a:gd name="T36" fmla="*/ 35 w 108"/>
                <a:gd name="T37" fmla="*/ 50 h 79"/>
                <a:gd name="T38" fmla="*/ 45 w 108"/>
                <a:gd name="T39" fmla="*/ 22 h 79"/>
                <a:gd name="T40" fmla="*/ 47 w 108"/>
                <a:gd name="T41" fmla="*/ 16 h 79"/>
                <a:gd name="T42" fmla="*/ 47 w 108"/>
                <a:gd name="T43" fmla="*/ 15 h 79"/>
                <a:gd name="T44" fmla="*/ 48 w 108"/>
                <a:gd name="T45" fmla="*/ 14 h 79"/>
                <a:gd name="T46" fmla="*/ 55 w 108"/>
                <a:gd name="T47" fmla="*/ 16 h 79"/>
                <a:gd name="T48" fmla="*/ 81 w 108"/>
                <a:gd name="T49" fmla="*/ 22 h 79"/>
                <a:gd name="T50" fmla="*/ 106 w 108"/>
                <a:gd name="T51" fmla="*/ 28 h 79"/>
                <a:gd name="T52" fmla="*/ 106 w 108"/>
                <a:gd name="T53" fmla="*/ 26 h 79"/>
                <a:gd name="T54" fmla="*/ 82 w 108"/>
                <a:gd name="T55" fmla="*/ 18 h 79"/>
                <a:gd name="T56" fmla="*/ 57 w 108"/>
                <a:gd name="T57" fmla="*/ 12 h 79"/>
                <a:gd name="T58" fmla="*/ 32 w 108"/>
                <a:gd name="T59" fmla="*/ 6 h 79"/>
                <a:gd name="T60" fmla="*/ 21 w 108"/>
                <a:gd name="T61" fmla="*/ 2 h 79"/>
                <a:gd name="T62" fmla="*/ 10 w 108"/>
                <a:gd name="T63" fmla="*/ 1 h 79"/>
                <a:gd name="T64" fmla="*/ 10 w 108"/>
                <a:gd name="T65" fmla="*/ 3 h 79"/>
                <a:gd name="T66" fmla="*/ 20 w 108"/>
                <a:gd name="T67" fmla="*/ 6 h 79"/>
                <a:gd name="T68" fmla="*/ 30 w 108"/>
                <a:gd name="T69" fmla="*/ 9 h 79"/>
                <a:gd name="T70" fmla="*/ 41 w 108"/>
                <a:gd name="T71" fmla="*/ 21 h 79"/>
                <a:gd name="T72" fmla="*/ 37 w 108"/>
                <a:gd name="T73" fmla="*/ 27 h 79"/>
                <a:gd name="T74" fmla="*/ 29 w 108"/>
                <a:gd name="T75" fmla="*/ 42 h 79"/>
                <a:gd name="T76" fmla="*/ 19 w 108"/>
                <a:gd name="T77" fmla="*/ 57 h 79"/>
                <a:gd name="T78" fmla="*/ 5 w 108"/>
                <a:gd name="T79" fmla="*/ 63 h 79"/>
                <a:gd name="T80" fmla="*/ 6 w 108"/>
                <a:gd name="T81" fmla="*/ 56 h 79"/>
                <a:gd name="T82" fmla="*/ 8 w 108"/>
                <a:gd name="T83" fmla="*/ 47 h 79"/>
                <a:gd name="T84" fmla="*/ 20 w 108"/>
                <a:gd name="T85" fmla="*/ 32 h 79"/>
                <a:gd name="T86" fmla="*/ 33 w 108"/>
                <a:gd name="T87" fmla="*/ 21 h 79"/>
                <a:gd name="T88" fmla="*/ 43 w 108"/>
                <a:gd name="T89" fmla="*/ 16 h 79"/>
                <a:gd name="T90" fmla="*/ 41 w 108"/>
                <a:gd name="T91" fmla="*/ 21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08" h="79">
                  <a:moveTo>
                    <a:pt x="30" y="9"/>
                  </a:moveTo>
                  <a:cubicBezTo>
                    <a:pt x="35" y="11"/>
                    <a:pt x="40" y="12"/>
                    <a:pt x="45" y="13"/>
                  </a:cubicBezTo>
                  <a:cubicBezTo>
                    <a:pt x="42" y="14"/>
                    <a:pt x="40" y="14"/>
                    <a:pt x="38" y="15"/>
                  </a:cubicBezTo>
                  <a:cubicBezTo>
                    <a:pt x="35" y="16"/>
                    <a:pt x="32" y="18"/>
                    <a:pt x="30" y="20"/>
                  </a:cubicBezTo>
                  <a:cubicBezTo>
                    <a:pt x="24" y="24"/>
                    <a:pt x="18" y="29"/>
                    <a:pt x="13" y="34"/>
                  </a:cubicBezTo>
                  <a:cubicBezTo>
                    <a:pt x="9" y="39"/>
                    <a:pt x="5" y="44"/>
                    <a:pt x="3" y="51"/>
                  </a:cubicBezTo>
                  <a:cubicBezTo>
                    <a:pt x="2" y="55"/>
                    <a:pt x="0" y="63"/>
                    <a:pt x="3" y="67"/>
                  </a:cubicBezTo>
                  <a:cubicBezTo>
                    <a:pt x="11" y="77"/>
                    <a:pt x="25" y="56"/>
                    <a:pt x="29" y="50"/>
                  </a:cubicBezTo>
                  <a:cubicBezTo>
                    <a:pt x="31" y="47"/>
                    <a:pt x="33" y="43"/>
                    <a:pt x="34" y="40"/>
                  </a:cubicBezTo>
                  <a:cubicBezTo>
                    <a:pt x="32" y="46"/>
                    <a:pt x="30" y="53"/>
                    <a:pt x="29" y="60"/>
                  </a:cubicBezTo>
                  <a:cubicBezTo>
                    <a:pt x="28" y="64"/>
                    <a:pt x="26" y="73"/>
                    <a:pt x="31" y="76"/>
                  </a:cubicBezTo>
                  <a:cubicBezTo>
                    <a:pt x="36" y="79"/>
                    <a:pt x="41" y="73"/>
                    <a:pt x="44" y="70"/>
                  </a:cubicBezTo>
                  <a:cubicBezTo>
                    <a:pt x="44" y="70"/>
                    <a:pt x="45" y="69"/>
                    <a:pt x="45" y="68"/>
                  </a:cubicBezTo>
                  <a:cubicBezTo>
                    <a:pt x="45" y="68"/>
                    <a:pt x="45" y="68"/>
                    <a:pt x="45" y="68"/>
                  </a:cubicBezTo>
                  <a:cubicBezTo>
                    <a:pt x="45" y="66"/>
                    <a:pt x="43" y="65"/>
                    <a:pt x="42" y="66"/>
                  </a:cubicBezTo>
                  <a:cubicBezTo>
                    <a:pt x="40" y="68"/>
                    <a:pt x="38" y="70"/>
                    <a:pt x="36" y="72"/>
                  </a:cubicBezTo>
                  <a:cubicBezTo>
                    <a:pt x="35" y="73"/>
                    <a:pt x="34" y="74"/>
                    <a:pt x="32" y="72"/>
                  </a:cubicBezTo>
                  <a:cubicBezTo>
                    <a:pt x="32" y="71"/>
                    <a:pt x="32" y="69"/>
                    <a:pt x="32" y="68"/>
                  </a:cubicBezTo>
                  <a:cubicBezTo>
                    <a:pt x="31" y="62"/>
                    <a:pt x="33" y="55"/>
                    <a:pt x="35" y="50"/>
                  </a:cubicBezTo>
                  <a:cubicBezTo>
                    <a:pt x="38" y="41"/>
                    <a:pt x="41" y="31"/>
                    <a:pt x="45" y="22"/>
                  </a:cubicBezTo>
                  <a:cubicBezTo>
                    <a:pt x="46" y="20"/>
                    <a:pt x="47" y="18"/>
                    <a:pt x="47" y="16"/>
                  </a:cubicBezTo>
                  <a:cubicBezTo>
                    <a:pt x="47" y="15"/>
                    <a:pt x="47" y="15"/>
                    <a:pt x="47" y="15"/>
                  </a:cubicBezTo>
                  <a:cubicBezTo>
                    <a:pt x="47" y="14"/>
                    <a:pt x="47" y="14"/>
                    <a:pt x="48" y="14"/>
                  </a:cubicBezTo>
                  <a:cubicBezTo>
                    <a:pt x="50" y="14"/>
                    <a:pt x="53" y="15"/>
                    <a:pt x="55" y="16"/>
                  </a:cubicBezTo>
                  <a:cubicBezTo>
                    <a:pt x="64" y="18"/>
                    <a:pt x="72" y="20"/>
                    <a:pt x="81" y="22"/>
                  </a:cubicBezTo>
                  <a:cubicBezTo>
                    <a:pt x="89" y="24"/>
                    <a:pt x="97" y="27"/>
                    <a:pt x="106" y="28"/>
                  </a:cubicBezTo>
                  <a:cubicBezTo>
                    <a:pt x="107" y="28"/>
                    <a:pt x="108" y="26"/>
                    <a:pt x="106" y="26"/>
                  </a:cubicBezTo>
                  <a:cubicBezTo>
                    <a:pt x="99" y="23"/>
                    <a:pt x="90" y="21"/>
                    <a:pt x="82" y="18"/>
                  </a:cubicBezTo>
                  <a:cubicBezTo>
                    <a:pt x="74" y="16"/>
                    <a:pt x="66" y="14"/>
                    <a:pt x="57" y="12"/>
                  </a:cubicBezTo>
                  <a:cubicBezTo>
                    <a:pt x="49" y="10"/>
                    <a:pt x="41" y="8"/>
                    <a:pt x="32" y="6"/>
                  </a:cubicBezTo>
                  <a:cubicBezTo>
                    <a:pt x="29" y="5"/>
                    <a:pt x="25" y="4"/>
                    <a:pt x="21" y="2"/>
                  </a:cubicBezTo>
                  <a:cubicBezTo>
                    <a:pt x="18" y="1"/>
                    <a:pt x="14" y="0"/>
                    <a:pt x="10" y="1"/>
                  </a:cubicBezTo>
                  <a:cubicBezTo>
                    <a:pt x="9" y="1"/>
                    <a:pt x="9" y="2"/>
                    <a:pt x="10" y="3"/>
                  </a:cubicBezTo>
                  <a:cubicBezTo>
                    <a:pt x="13" y="5"/>
                    <a:pt x="17" y="5"/>
                    <a:pt x="20" y="6"/>
                  </a:cubicBezTo>
                  <a:cubicBezTo>
                    <a:pt x="23" y="7"/>
                    <a:pt x="27" y="8"/>
                    <a:pt x="30" y="9"/>
                  </a:cubicBezTo>
                  <a:close/>
                  <a:moveTo>
                    <a:pt x="41" y="21"/>
                  </a:moveTo>
                  <a:cubicBezTo>
                    <a:pt x="40" y="23"/>
                    <a:pt x="39" y="25"/>
                    <a:pt x="37" y="27"/>
                  </a:cubicBezTo>
                  <a:cubicBezTo>
                    <a:pt x="34" y="32"/>
                    <a:pt x="32" y="37"/>
                    <a:pt x="29" y="42"/>
                  </a:cubicBezTo>
                  <a:cubicBezTo>
                    <a:pt x="26" y="47"/>
                    <a:pt x="23" y="52"/>
                    <a:pt x="19" y="57"/>
                  </a:cubicBezTo>
                  <a:cubicBezTo>
                    <a:pt x="17" y="59"/>
                    <a:pt x="7" y="71"/>
                    <a:pt x="5" y="63"/>
                  </a:cubicBezTo>
                  <a:cubicBezTo>
                    <a:pt x="5" y="61"/>
                    <a:pt x="6" y="59"/>
                    <a:pt x="6" y="56"/>
                  </a:cubicBezTo>
                  <a:cubicBezTo>
                    <a:pt x="6" y="53"/>
                    <a:pt x="7" y="50"/>
                    <a:pt x="8" y="47"/>
                  </a:cubicBezTo>
                  <a:cubicBezTo>
                    <a:pt x="11" y="41"/>
                    <a:pt x="15" y="37"/>
                    <a:pt x="20" y="32"/>
                  </a:cubicBezTo>
                  <a:cubicBezTo>
                    <a:pt x="24" y="28"/>
                    <a:pt x="29" y="24"/>
                    <a:pt x="33" y="21"/>
                  </a:cubicBezTo>
                  <a:cubicBezTo>
                    <a:pt x="36" y="19"/>
                    <a:pt x="40" y="18"/>
                    <a:pt x="43" y="16"/>
                  </a:cubicBezTo>
                  <a:cubicBezTo>
                    <a:pt x="43" y="18"/>
                    <a:pt x="42" y="19"/>
                    <a:pt x="41" y="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5" name="Freeform 492"/>
            <p:cNvSpPr>
              <a:spLocks noEditPoints="1"/>
            </p:cNvSpPr>
            <p:nvPr/>
          </p:nvSpPr>
          <p:spPr bwMode="auto">
            <a:xfrm>
              <a:off x="1315" y="3702"/>
              <a:ext cx="118" cy="114"/>
            </a:xfrm>
            <a:custGeom>
              <a:avLst/>
              <a:gdLst>
                <a:gd name="T0" fmla="*/ 28 w 93"/>
                <a:gd name="T1" fmla="*/ 40 h 91"/>
                <a:gd name="T2" fmla="*/ 20 w 93"/>
                <a:gd name="T3" fmla="*/ 32 h 91"/>
                <a:gd name="T4" fmla="*/ 12 w 93"/>
                <a:gd name="T5" fmla="*/ 24 h 91"/>
                <a:gd name="T6" fmla="*/ 3 w 93"/>
                <a:gd name="T7" fmla="*/ 14 h 91"/>
                <a:gd name="T8" fmla="*/ 9 w 93"/>
                <a:gd name="T9" fmla="*/ 8 h 91"/>
                <a:gd name="T10" fmla="*/ 22 w 93"/>
                <a:gd name="T11" fmla="*/ 6 h 91"/>
                <a:gd name="T12" fmla="*/ 46 w 93"/>
                <a:gd name="T13" fmla="*/ 4 h 91"/>
                <a:gd name="T14" fmla="*/ 59 w 93"/>
                <a:gd name="T15" fmla="*/ 3 h 91"/>
                <a:gd name="T16" fmla="*/ 81 w 93"/>
                <a:gd name="T17" fmla="*/ 1 h 91"/>
                <a:gd name="T18" fmla="*/ 93 w 93"/>
                <a:gd name="T19" fmla="*/ 8 h 91"/>
                <a:gd name="T20" fmla="*/ 90 w 93"/>
                <a:gd name="T21" fmla="*/ 29 h 91"/>
                <a:gd name="T22" fmla="*/ 89 w 93"/>
                <a:gd name="T23" fmla="*/ 39 h 91"/>
                <a:gd name="T24" fmla="*/ 86 w 93"/>
                <a:gd name="T25" fmla="*/ 53 h 91"/>
                <a:gd name="T26" fmla="*/ 84 w 93"/>
                <a:gd name="T27" fmla="*/ 64 h 91"/>
                <a:gd name="T28" fmla="*/ 81 w 93"/>
                <a:gd name="T29" fmla="*/ 79 h 91"/>
                <a:gd name="T30" fmla="*/ 78 w 93"/>
                <a:gd name="T31" fmla="*/ 89 h 91"/>
                <a:gd name="T32" fmla="*/ 69 w 93"/>
                <a:gd name="T33" fmla="*/ 84 h 91"/>
                <a:gd name="T34" fmla="*/ 59 w 93"/>
                <a:gd name="T35" fmla="*/ 75 h 91"/>
                <a:gd name="T36" fmla="*/ 53 w 93"/>
                <a:gd name="T37" fmla="*/ 67 h 91"/>
                <a:gd name="T38" fmla="*/ 45 w 93"/>
                <a:gd name="T39" fmla="*/ 57 h 91"/>
                <a:gd name="T40" fmla="*/ 68 w 93"/>
                <a:gd name="T41" fmla="*/ 79 h 91"/>
                <a:gd name="T42" fmla="*/ 78 w 93"/>
                <a:gd name="T43" fmla="*/ 74 h 91"/>
                <a:gd name="T44" fmla="*/ 80 w 93"/>
                <a:gd name="T45" fmla="*/ 61 h 91"/>
                <a:gd name="T46" fmla="*/ 83 w 93"/>
                <a:gd name="T47" fmla="*/ 45 h 91"/>
                <a:gd name="T48" fmla="*/ 86 w 93"/>
                <a:gd name="T49" fmla="*/ 24 h 91"/>
                <a:gd name="T50" fmla="*/ 71 w 93"/>
                <a:gd name="T51" fmla="*/ 22 h 91"/>
                <a:gd name="T52" fmla="*/ 52 w 93"/>
                <a:gd name="T53" fmla="*/ 61 h 91"/>
                <a:gd name="T54" fmla="*/ 48 w 93"/>
                <a:gd name="T55" fmla="*/ 51 h 91"/>
                <a:gd name="T56" fmla="*/ 53 w 93"/>
                <a:gd name="T57" fmla="*/ 45 h 91"/>
                <a:gd name="T58" fmla="*/ 60 w 93"/>
                <a:gd name="T59" fmla="*/ 37 h 91"/>
                <a:gd name="T60" fmla="*/ 68 w 93"/>
                <a:gd name="T61" fmla="*/ 29 h 91"/>
                <a:gd name="T62" fmla="*/ 77 w 93"/>
                <a:gd name="T63" fmla="*/ 24 h 91"/>
                <a:gd name="T64" fmla="*/ 77 w 93"/>
                <a:gd name="T65" fmla="*/ 40 h 91"/>
                <a:gd name="T66" fmla="*/ 75 w 93"/>
                <a:gd name="T67" fmla="*/ 53 h 91"/>
                <a:gd name="T68" fmla="*/ 72 w 93"/>
                <a:gd name="T69" fmla="*/ 67 h 91"/>
                <a:gd name="T70" fmla="*/ 66 w 93"/>
                <a:gd name="T71" fmla="*/ 69 h 91"/>
                <a:gd name="T72" fmla="*/ 57 w 93"/>
                <a:gd name="T73" fmla="*/ 60 h 91"/>
                <a:gd name="T74" fmla="*/ 48 w 93"/>
                <a:gd name="T75" fmla="*/ 52 h 91"/>
                <a:gd name="T76" fmla="*/ 70 w 93"/>
                <a:gd name="T77" fmla="*/ 62 h 91"/>
                <a:gd name="T78" fmla="*/ 73 w 93"/>
                <a:gd name="T79" fmla="*/ 48 h 91"/>
                <a:gd name="T80" fmla="*/ 73 w 93"/>
                <a:gd name="T81" fmla="*/ 32 h 91"/>
                <a:gd name="T82" fmla="*/ 14 w 93"/>
                <a:gd name="T83" fmla="*/ 21 h 91"/>
                <a:gd name="T84" fmla="*/ 29 w 93"/>
                <a:gd name="T85" fmla="*/ 36 h 91"/>
                <a:gd name="T86" fmla="*/ 48 w 93"/>
                <a:gd name="T87" fmla="*/ 38 h 91"/>
                <a:gd name="T88" fmla="*/ 63 w 93"/>
                <a:gd name="T89" fmla="*/ 24 h 91"/>
                <a:gd name="T90" fmla="*/ 84 w 93"/>
                <a:gd name="T91" fmla="*/ 6 h 91"/>
                <a:gd name="T92" fmla="*/ 69 w 93"/>
                <a:gd name="T93" fmla="*/ 6 h 91"/>
                <a:gd name="T94" fmla="*/ 58 w 93"/>
                <a:gd name="T95" fmla="*/ 6 h 91"/>
                <a:gd name="T96" fmla="*/ 45 w 93"/>
                <a:gd name="T97" fmla="*/ 8 h 91"/>
                <a:gd name="T98" fmla="*/ 35 w 93"/>
                <a:gd name="T99" fmla="*/ 9 h 91"/>
                <a:gd name="T100" fmla="*/ 19 w 93"/>
                <a:gd name="T101" fmla="*/ 10 h 91"/>
                <a:gd name="T102" fmla="*/ 34 w 93"/>
                <a:gd name="T103" fmla="*/ 36 h 91"/>
                <a:gd name="T104" fmla="*/ 25 w 93"/>
                <a:gd name="T105" fmla="*/ 23 h 91"/>
                <a:gd name="T106" fmla="*/ 24 w 93"/>
                <a:gd name="T107" fmla="*/ 15 h 91"/>
                <a:gd name="T108" fmla="*/ 38 w 93"/>
                <a:gd name="T109" fmla="*/ 14 h 91"/>
                <a:gd name="T110" fmla="*/ 50 w 93"/>
                <a:gd name="T111" fmla="*/ 13 h 91"/>
                <a:gd name="T112" fmla="*/ 62 w 93"/>
                <a:gd name="T113" fmla="*/ 12 h 91"/>
                <a:gd name="T114" fmla="*/ 52 w 93"/>
                <a:gd name="T115" fmla="*/ 29 h 91"/>
                <a:gd name="T116" fmla="*/ 42 w 93"/>
                <a:gd name="T117" fmla="*/ 33 h 91"/>
                <a:gd name="T118" fmla="*/ 48 w 93"/>
                <a:gd name="T119" fmla="*/ 27 h 91"/>
                <a:gd name="T120" fmla="*/ 57 w 93"/>
                <a:gd name="T121" fmla="*/ 19 h 91"/>
                <a:gd name="T122" fmla="*/ 44 w 93"/>
                <a:gd name="T123" fmla="*/ 18 h 91"/>
                <a:gd name="T124" fmla="*/ 29 w 93"/>
                <a:gd name="T125" fmla="*/ 19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93" h="91">
                  <a:moveTo>
                    <a:pt x="37" y="52"/>
                  </a:moveTo>
                  <a:cubicBezTo>
                    <a:pt x="37" y="52"/>
                    <a:pt x="37" y="52"/>
                    <a:pt x="37" y="52"/>
                  </a:cubicBezTo>
                  <a:cubicBezTo>
                    <a:pt x="36" y="51"/>
                    <a:pt x="36" y="51"/>
                    <a:pt x="36" y="51"/>
                  </a:cubicBezTo>
                  <a:cubicBezTo>
                    <a:pt x="36" y="51"/>
                    <a:pt x="36" y="51"/>
                    <a:pt x="36" y="51"/>
                  </a:cubicBezTo>
                  <a:cubicBezTo>
                    <a:pt x="36" y="50"/>
                    <a:pt x="36" y="50"/>
                    <a:pt x="36" y="50"/>
                  </a:cubicBezTo>
                  <a:cubicBezTo>
                    <a:pt x="36" y="50"/>
                    <a:pt x="36" y="50"/>
                    <a:pt x="36" y="50"/>
                  </a:cubicBezTo>
                  <a:cubicBezTo>
                    <a:pt x="36" y="50"/>
                    <a:pt x="36" y="49"/>
                    <a:pt x="36" y="49"/>
                  </a:cubicBezTo>
                  <a:cubicBezTo>
                    <a:pt x="36" y="49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7"/>
                    <a:pt x="35" y="47"/>
                    <a:pt x="35" y="47"/>
                  </a:cubicBezTo>
                  <a:cubicBezTo>
                    <a:pt x="34" y="47"/>
                    <a:pt x="34" y="47"/>
                    <a:pt x="34" y="47"/>
                  </a:cubicBezTo>
                  <a:cubicBezTo>
                    <a:pt x="35" y="46"/>
                    <a:pt x="34" y="46"/>
                    <a:pt x="33" y="45"/>
                  </a:cubicBezTo>
                  <a:cubicBezTo>
                    <a:pt x="33" y="45"/>
                    <a:pt x="33" y="45"/>
                    <a:pt x="33" y="45"/>
                  </a:cubicBezTo>
                  <a:cubicBezTo>
                    <a:pt x="33" y="44"/>
                    <a:pt x="32" y="44"/>
                    <a:pt x="31" y="44"/>
                  </a:cubicBezTo>
                  <a:cubicBezTo>
                    <a:pt x="31" y="44"/>
                    <a:pt x="31" y="44"/>
                    <a:pt x="31" y="43"/>
                  </a:cubicBezTo>
                  <a:cubicBezTo>
                    <a:pt x="31" y="43"/>
                    <a:pt x="31" y="43"/>
                    <a:pt x="31" y="43"/>
                  </a:cubicBezTo>
                  <a:cubicBezTo>
                    <a:pt x="30" y="43"/>
                    <a:pt x="30" y="43"/>
                    <a:pt x="30" y="43"/>
                  </a:cubicBezTo>
                  <a:cubicBezTo>
                    <a:pt x="30" y="42"/>
                    <a:pt x="29" y="41"/>
                    <a:pt x="29" y="41"/>
                  </a:cubicBezTo>
                  <a:cubicBezTo>
                    <a:pt x="28" y="41"/>
                    <a:pt x="28" y="40"/>
                    <a:pt x="28" y="40"/>
                  </a:cubicBezTo>
                  <a:cubicBezTo>
                    <a:pt x="28" y="40"/>
                    <a:pt x="28" y="40"/>
                    <a:pt x="28" y="40"/>
                  </a:cubicBezTo>
                  <a:cubicBezTo>
                    <a:pt x="27" y="40"/>
                    <a:pt x="27" y="40"/>
                    <a:pt x="27" y="40"/>
                  </a:cubicBezTo>
                  <a:cubicBezTo>
                    <a:pt x="27" y="39"/>
                    <a:pt x="27" y="39"/>
                    <a:pt x="27" y="39"/>
                  </a:cubicBezTo>
                  <a:cubicBezTo>
                    <a:pt x="26" y="38"/>
                    <a:pt x="26" y="38"/>
                    <a:pt x="26" y="38"/>
                  </a:cubicBezTo>
                  <a:cubicBezTo>
                    <a:pt x="26" y="38"/>
                    <a:pt x="26" y="37"/>
                    <a:pt x="26" y="37"/>
                  </a:cubicBezTo>
                  <a:cubicBezTo>
                    <a:pt x="25" y="37"/>
                    <a:pt x="25" y="37"/>
                    <a:pt x="25" y="37"/>
                  </a:cubicBezTo>
                  <a:cubicBezTo>
                    <a:pt x="26" y="37"/>
                    <a:pt x="25" y="37"/>
                    <a:pt x="25" y="37"/>
                  </a:cubicBezTo>
                  <a:cubicBezTo>
                    <a:pt x="25" y="37"/>
                    <a:pt x="24" y="37"/>
                    <a:pt x="24" y="36"/>
                  </a:cubicBezTo>
                  <a:cubicBezTo>
                    <a:pt x="24" y="36"/>
                    <a:pt x="24" y="35"/>
                    <a:pt x="24" y="36"/>
                  </a:cubicBezTo>
                  <a:cubicBezTo>
                    <a:pt x="24" y="36"/>
                    <a:pt x="23" y="35"/>
                    <a:pt x="23" y="35"/>
                  </a:cubicBezTo>
                  <a:cubicBezTo>
                    <a:pt x="23" y="34"/>
                    <a:pt x="23" y="34"/>
                    <a:pt x="23" y="34"/>
                  </a:cubicBezTo>
                  <a:cubicBezTo>
                    <a:pt x="23" y="35"/>
                    <a:pt x="22" y="34"/>
                    <a:pt x="22" y="34"/>
                  </a:cubicBezTo>
                  <a:cubicBezTo>
                    <a:pt x="23" y="33"/>
                    <a:pt x="22" y="33"/>
                    <a:pt x="22" y="34"/>
                  </a:cubicBezTo>
                  <a:cubicBezTo>
                    <a:pt x="22" y="34"/>
                    <a:pt x="22" y="34"/>
                    <a:pt x="21" y="34"/>
                  </a:cubicBezTo>
                  <a:cubicBezTo>
                    <a:pt x="21" y="34"/>
                    <a:pt x="21" y="33"/>
                    <a:pt x="21" y="33"/>
                  </a:cubicBezTo>
                  <a:cubicBezTo>
                    <a:pt x="22" y="33"/>
                    <a:pt x="22" y="33"/>
                    <a:pt x="21" y="33"/>
                  </a:cubicBezTo>
                  <a:cubicBezTo>
                    <a:pt x="21" y="33"/>
                    <a:pt x="21" y="33"/>
                    <a:pt x="21" y="33"/>
                  </a:cubicBezTo>
                  <a:cubicBezTo>
                    <a:pt x="21" y="33"/>
                    <a:pt x="21" y="33"/>
                    <a:pt x="21" y="33"/>
                  </a:cubicBezTo>
                  <a:cubicBezTo>
                    <a:pt x="21" y="32"/>
                    <a:pt x="21" y="32"/>
                    <a:pt x="20" y="32"/>
                  </a:cubicBezTo>
                  <a:cubicBezTo>
                    <a:pt x="20" y="33"/>
                    <a:pt x="20" y="33"/>
                    <a:pt x="20" y="32"/>
                  </a:cubicBezTo>
                  <a:cubicBezTo>
                    <a:pt x="20" y="32"/>
                    <a:pt x="20" y="32"/>
                    <a:pt x="20" y="32"/>
                  </a:cubicBezTo>
                  <a:cubicBezTo>
                    <a:pt x="19" y="32"/>
                    <a:pt x="19" y="32"/>
                    <a:pt x="20" y="32"/>
                  </a:cubicBezTo>
                  <a:cubicBezTo>
                    <a:pt x="20" y="32"/>
                    <a:pt x="20" y="31"/>
                    <a:pt x="20" y="31"/>
                  </a:cubicBezTo>
                  <a:cubicBezTo>
                    <a:pt x="19" y="31"/>
                    <a:pt x="19" y="31"/>
                    <a:pt x="19" y="31"/>
                  </a:cubicBezTo>
                  <a:cubicBezTo>
                    <a:pt x="19" y="32"/>
                    <a:pt x="19" y="31"/>
                    <a:pt x="19" y="31"/>
                  </a:cubicBezTo>
                  <a:cubicBezTo>
                    <a:pt x="19" y="30"/>
                    <a:pt x="19" y="30"/>
                    <a:pt x="19" y="30"/>
                  </a:cubicBezTo>
                  <a:cubicBezTo>
                    <a:pt x="19" y="30"/>
                    <a:pt x="19" y="30"/>
                    <a:pt x="19" y="30"/>
                  </a:cubicBezTo>
                  <a:cubicBezTo>
                    <a:pt x="19" y="30"/>
                    <a:pt x="19" y="30"/>
                    <a:pt x="18" y="30"/>
                  </a:cubicBezTo>
                  <a:cubicBezTo>
                    <a:pt x="18" y="30"/>
                    <a:pt x="18" y="30"/>
                    <a:pt x="18" y="30"/>
                  </a:cubicBezTo>
                  <a:cubicBezTo>
                    <a:pt x="18" y="30"/>
                    <a:pt x="18" y="30"/>
                    <a:pt x="18" y="30"/>
                  </a:cubicBezTo>
                  <a:cubicBezTo>
                    <a:pt x="17" y="30"/>
                    <a:pt x="17" y="30"/>
                    <a:pt x="17" y="29"/>
                  </a:cubicBezTo>
                  <a:cubicBezTo>
                    <a:pt x="17" y="29"/>
                    <a:pt x="17" y="29"/>
                    <a:pt x="17" y="29"/>
                  </a:cubicBezTo>
                  <a:cubicBezTo>
                    <a:pt x="17" y="29"/>
                    <a:pt x="16" y="28"/>
                    <a:pt x="16" y="28"/>
                  </a:cubicBezTo>
                  <a:cubicBezTo>
                    <a:pt x="16" y="28"/>
                    <a:pt x="16" y="28"/>
                    <a:pt x="16" y="28"/>
                  </a:cubicBezTo>
                  <a:cubicBezTo>
                    <a:pt x="16" y="28"/>
                    <a:pt x="15" y="28"/>
                    <a:pt x="15" y="27"/>
                  </a:cubicBezTo>
                  <a:cubicBezTo>
                    <a:pt x="14" y="27"/>
                    <a:pt x="14" y="26"/>
                    <a:pt x="14" y="26"/>
                  </a:cubicBezTo>
                  <a:cubicBezTo>
                    <a:pt x="13" y="26"/>
                    <a:pt x="13" y="26"/>
                    <a:pt x="14" y="26"/>
                  </a:cubicBezTo>
                  <a:cubicBezTo>
                    <a:pt x="14" y="26"/>
                    <a:pt x="14" y="25"/>
                    <a:pt x="14" y="25"/>
                  </a:cubicBezTo>
                  <a:cubicBezTo>
                    <a:pt x="14" y="25"/>
                    <a:pt x="13" y="25"/>
                    <a:pt x="13" y="25"/>
                  </a:cubicBezTo>
                  <a:cubicBezTo>
                    <a:pt x="13" y="25"/>
                    <a:pt x="13" y="25"/>
                    <a:pt x="13" y="25"/>
                  </a:cubicBezTo>
                  <a:cubicBezTo>
                    <a:pt x="13" y="25"/>
                    <a:pt x="12" y="24"/>
                    <a:pt x="12" y="24"/>
                  </a:cubicBezTo>
                  <a:cubicBezTo>
                    <a:pt x="11" y="23"/>
                    <a:pt x="11" y="23"/>
                    <a:pt x="11" y="23"/>
                  </a:cubicBezTo>
                  <a:cubicBezTo>
                    <a:pt x="11" y="23"/>
                    <a:pt x="11" y="22"/>
                    <a:pt x="10" y="22"/>
                  </a:cubicBezTo>
                  <a:cubicBezTo>
                    <a:pt x="10" y="22"/>
                    <a:pt x="10" y="22"/>
                    <a:pt x="10" y="22"/>
                  </a:cubicBezTo>
                  <a:cubicBezTo>
                    <a:pt x="10" y="21"/>
                    <a:pt x="10" y="21"/>
                    <a:pt x="10" y="21"/>
                  </a:cubicBezTo>
                  <a:cubicBezTo>
                    <a:pt x="10" y="21"/>
                    <a:pt x="10" y="21"/>
                    <a:pt x="10" y="21"/>
                  </a:cubicBezTo>
                  <a:cubicBezTo>
                    <a:pt x="10" y="20"/>
                    <a:pt x="10" y="20"/>
                    <a:pt x="9" y="20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9" y="20"/>
                    <a:pt x="9" y="19"/>
                    <a:pt x="9" y="19"/>
                  </a:cubicBezTo>
                  <a:cubicBezTo>
                    <a:pt x="9" y="19"/>
                    <a:pt x="9" y="19"/>
                    <a:pt x="9" y="20"/>
                  </a:cubicBezTo>
                  <a:cubicBezTo>
                    <a:pt x="8" y="20"/>
                    <a:pt x="8" y="20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7"/>
                    <a:pt x="7" y="17"/>
                    <a:pt x="6" y="17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6" y="16"/>
                    <a:pt x="6" y="16"/>
                    <a:pt x="5" y="16"/>
                  </a:cubicBezTo>
                  <a:cubicBezTo>
                    <a:pt x="5" y="16"/>
                    <a:pt x="5" y="16"/>
                    <a:pt x="5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6"/>
                    <a:pt x="4" y="15"/>
                    <a:pt x="4" y="15"/>
                  </a:cubicBezTo>
                  <a:cubicBezTo>
                    <a:pt x="4" y="14"/>
                    <a:pt x="3" y="14"/>
                    <a:pt x="3" y="14"/>
                  </a:cubicBezTo>
                  <a:cubicBezTo>
                    <a:pt x="2" y="14"/>
                    <a:pt x="2" y="13"/>
                    <a:pt x="1" y="13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0" y="12"/>
                    <a:pt x="0" y="11"/>
                  </a:cubicBezTo>
                  <a:cubicBezTo>
                    <a:pt x="0" y="11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8"/>
                    <a:pt x="1" y="8"/>
                    <a:pt x="1" y="9"/>
                  </a:cubicBezTo>
                  <a:cubicBezTo>
                    <a:pt x="1" y="9"/>
                    <a:pt x="1" y="9"/>
                    <a:pt x="2" y="9"/>
                  </a:cubicBezTo>
                  <a:cubicBezTo>
                    <a:pt x="2" y="8"/>
                    <a:pt x="3" y="8"/>
                    <a:pt x="3" y="8"/>
                  </a:cubicBezTo>
                  <a:cubicBezTo>
                    <a:pt x="3" y="8"/>
                    <a:pt x="5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1" y="8"/>
                    <a:pt x="11" y="7"/>
                    <a:pt x="11" y="8"/>
                  </a:cubicBezTo>
                  <a:cubicBezTo>
                    <a:pt x="11" y="8"/>
                    <a:pt x="12" y="8"/>
                    <a:pt x="12" y="8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3" y="8"/>
                    <a:pt x="13" y="7"/>
                    <a:pt x="13" y="7"/>
                  </a:cubicBezTo>
                  <a:cubicBezTo>
                    <a:pt x="13" y="7"/>
                    <a:pt x="14" y="7"/>
                    <a:pt x="14" y="7"/>
                  </a:cubicBezTo>
                  <a:cubicBezTo>
                    <a:pt x="14" y="7"/>
                    <a:pt x="15" y="7"/>
                    <a:pt x="15" y="7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6" y="7"/>
                    <a:pt x="17" y="7"/>
                    <a:pt x="17" y="6"/>
                  </a:cubicBezTo>
                  <a:cubicBezTo>
                    <a:pt x="17" y="6"/>
                    <a:pt x="17" y="7"/>
                    <a:pt x="17" y="7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8" y="7"/>
                    <a:pt x="19" y="7"/>
                    <a:pt x="19" y="7"/>
                  </a:cubicBezTo>
                  <a:cubicBezTo>
                    <a:pt x="19" y="7"/>
                    <a:pt x="20" y="7"/>
                    <a:pt x="20" y="7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0" y="6"/>
                    <a:pt x="21" y="6"/>
                    <a:pt x="21" y="6"/>
                  </a:cubicBezTo>
                  <a:cubicBezTo>
                    <a:pt x="21" y="7"/>
                    <a:pt x="21" y="6"/>
                    <a:pt x="22" y="6"/>
                  </a:cubicBezTo>
                  <a:cubicBezTo>
                    <a:pt x="22" y="6"/>
                    <a:pt x="22" y="6"/>
                    <a:pt x="23" y="6"/>
                  </a:cubicBezTo>
                  <a:cubicBezTo>
                    <a:pt x="23" y="6"/>
                    <a:pt x="23" y="6"/>
                    <a:pt x="23" y="6"/>
                  </a:cubicBezTo>
                  <a:cubicBezTo>
                    <a:pt x="23" y="6"/>
                    <a:pt x="23" y="6"/>
                    <a:pt x="24" y="6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4" y="6"/>
                    <a:pt x="27" y="6"/>
                    <a:pt x="27" y="6"/>
                  </a:cubicBezTo>
                  <a:cubicBezTo>
                    <a:pt x="27" y="6"/>
                    <a:pt x="27" y="6"/>
                    <a:pt x="27" y="6"/>
                  </a:cubicBezTo>
                  <a:cubicBezTo>
                    <a:pt x="28" y="6"/>
                    <a:pt x="30" y="5"/>
                    <a:pt x="31" y="5"/>
                  </a:cubicBezTo>
                  <a:cubicBezTo>
                    <a:pt x="31" y="5"/>
                    <a:pt x="32" y="5"/>
                    <a:pt x="32" y="5"/>
                  </a:cubicBezTo>
                  <a:cubicBezTo>
                    <a:pt x="34" y="5"/>
                    <a:pt x="34" y="5"/>
                    <a:pt x="34" y="6"/>
                  </a:cubicBezTo>
                  <a:cubicBezTo>
                    <a:pt x="35" y="6"/>
                    <a:pt x="35" y="6"/>
                    <a:pt x="35" y="5"/>
                  </a:cubicBezTo>
                  <a:cubicBezTo>
                    <a:pt x="35" y="5"/>
                    <a:pt x="36" y="5"/>
                    <a:pt x="36" y="5"/>
                  </a:cubicBezTo>
                  <a:cubicBezTo>
                    <a:pt x="36" y="5"/>
                    <a:pt x="36" y="5"/>
                    <a:pt x="37" y="5"/>
                  </a:cubicBezTo>
                  <a:cubicBezTo>
                    <a:pt x="37" y="5"/>
                    <a:pt x="37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9" y="5"/>
                  </a:cubicBezTo>
                  <a:cubicBezTo>
                    <a:pt x="39" y="5"/>
                    <a:pt x="40" y="5"/>
                    <a:pt x="40" y="5"/>
                  </a:cubicBezTo>
                  <a:cubicBezTo>
                    <a:pt x="41" y="5"/>
                    <a:pt x="42" y="5"/>
                    <a:pt x="42" y="5"/>
                  </a:cubicBezTo>
                  <a:cubicBezTo>
                    <a:pt x="42" y="5"/>
                    <a:pt x="42" y="5"/>
                    <a:pt x="43" y="5"/>
                  </a:cubicBezTo>
                  <a:cubicBezTo>
                    <a:pt x="43" y="5"/>
                    <a:pt x="43" y="5"/>
                    <a:pt x="44" y="5"/>
                  </a:cubicBezTo>
                  <a:cubicBezTo>
                    <a:pt x="44" y="5"/>
                    <a:pt x="46" y="4"/>
                    <a:pt x="46" y="4"/>
                  </a:cubicBezTo>
                  <a:cubicBezTo>
                    <a:pt x="46" y="4"/>
                    <a:pt x="46" y="4"/>
                    <a:pt x="46" y="4"/>
                  </a:cubicBezTo>
                  <a:cubicBezTo>
                    <a:pt x="46" y="4"/>
                    <a:pt x="46" y="4"/>
                    <a:pt x="47" y="4"/>
                  </a:cubicBezTo>
                  <a:cubicBezTo>
                    <a:pt x="47" y="4"/>
                    <a:pt x="47" y="4"/>
                    <a:pt x="48" y="4"/>
                  </a:cubicBezTo>
                  <a:cubicBezTo>
                    <a:pt x="48" y="4"/>
                    <a:pt x="48" y="4"/>
                    <a:pt x="48" y="4"/>
                  </a:cubicBezTo>
                  <a:cubicBezTo>
                    <a:pt x="48" y="3"/>
                    <a:pt x="49" y="3"/>
                    <a:pt x="49" y="3"/>
                  </a:cubicBezTo>
                  <a:cubicBezTo>
                    <a:pt x="50" y="3"/>
                    <a:pt x="51" y="3"/>
                    <a:pt x="51" y="3"/>
                  </a:cubicBezTo>
                  <a:cubicBezTo>
                    <a:pt x="51" y="3"/>
                    <a:pt x="51" y="3"/>
                    <a:pt x="51" y="3"/>
                  </a:cubicBezTo>
                  <a:cubicBezTo>
                    <a:pt x="52" y="3"/>
                    <a:pt x="52" y="3"/>
                    <a:pt x="52" y="3"/>
                  </a:cubicBezTo>
                  <a:cubicBezTo>
                    <a:pt x="52" y="3"/>
                    <a:pt x="52" y="3"/>
                    <a:pt x="52" y="3"/>
                  </a:cubicBezTo>
                  <a:cubicBezTo>
                    <a:pt x="52" y="3"/>
                    <a:pt x="52" y="3"/>
                    <a:pt x="52" y="3"/>
                  </a:cubicBezTo>
                  <a:cubicBezTo>
                    <a:pt x="52" y="3"/>
                    <a:pt x="53" y="3"/>
                    <a:pt x="53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4" y="3"/>
                    <a:pt x="54" y="3"/>
                    <a:pt x="54" y="3"/>
                  </a:cubicBezTo>
                  <a:cubicBezTo>
                    <a:pt x="54" y="3"/>
                    <a:pt x="55" y="3"/>
                    <a:pt x="55" y="3"/>
                  </a:cubicBezTo>
                  <a:cubicBezTo>
                    <a:pt x="56" y="3"/>
                    <a:pt x="56" y="3"/>
                    <a:pt x="56" y="3"/>
                  </a:cubicBezTo>
                  <a:cubicBezTo>
                    <a:pt x="56" y="3"/>
                    <a:pt x="56" y="3"/>
                    <a:pt x="56" y="3"/>
                  </a:cubicBezTo>
                  <a:cubicBezTo>
                    <a:pt x="57" y="3"/>
                    <a:pt x="57" y="3"/>
                    <a:pt x="57" y="3"/>
                  </a:cubicBezTo>
                  <a:cubicBezTo>
                    <a:pt x="57" y="3"/>
                    <a:pt x="58" y="3"/>
                    <a:pt x="58" y="2"/>
                  </a:cubicBezTo>
                  <a:cubicBezTo>
                    <a:pt x="58" y="2"/>
                    <a:pt x="58" y="2"/>
                    <a:pt x="59" y="2"/>
                  </a:cubicBezTo>
                  <a:cubicBezTo>
                    <a:pt x="59" y="3"/>
                    <a:pt x="59" y="3"/>
                    <a:pt x="59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1" y="3"/>
                    <a:pt x="61" y="3"/>
                  </a:cubicBezTo>
                  <a:cubicBezTo>
                    <a:pt x="61" y="2"/>
                    <a:pt x="61" y="2"/>
                    <a:pt x="61" y="2"/>
                  </a:cubicBezTo>
                  <a:cubicBezTo>
                    <a:pt x="61" y="2"/>
                    <a:pt x="61" y="2"/>
                    <a:pt x="62" y="3"/>
                  </a:cubicBezTo>
                  <a:cubicBezTo>
                    <a:pt x="62" y="3"/>
                    <a:pt x="62" y="3"/>
                    <a:pt x="62" y="3"/>
                  </a:cubicBezTo>
                  <a:cubicBezTo>
                    <a:pt x="63" y="2"/>
                    <a:pt x="63" y="2"/>
                    <a:pt x="64" y="2"/>
                  </a:cubicBezTo>
                  <a:cubicBezTo>
                    <a:pt x="64" y="3"/>
                    <a:pt x="66" y="2"/>
                    <a:pt x="66" y="2"/>
                  </a:cubicBezTo>
                  <a:cubicBezTo>
                    <a:pt x="66" y="2"/>
                    <a:pt x="66" y="2"/>
                    <a:pt x="67" y="2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9" y="2"/>
                    <a:pt x="69" y="2"/>
                    <a:pt x="69" y="2"/>
                  </a:cubicBezTo>
                  <a:cubicBezTo>
                    <a:pt x="69" y="2"/>
                    <a:pt x="69" y="2"/>
                    <a:pt x="70" y="2"/>
                  </a:cubicBezTo>
                  <a:cubicBezTo>
                    <a:pt x="70" y="2"/>
                    <a:pt x="71" y="2"/>
                    <a:pt x="71" y="2"/>
                  </a:cubicBezTo>
                  <a:cubicBezTo>
                    <a:pt x="71" y="2"/>
                    <a:pt x="71" y="2"/>
                    <a:pt x="71" y="2"/>
                  </a:cubicBezTo>
                  <a:cubicBezTo>
                    <a:pt x="71" y="2"/>
                    <a:pt x="72" y="2"/>
                    <a:pt x="72" y="2"/>
                  </a:cubicBezTo>
                  <a:cubicBezTo>
                    <a:pt x="72" y="2"/>
                    <a:pt x="72" y="2"/>
                    <a:pt x="73" y="2"/>
                  </a:cubicBezTo>
                  <a:cubicBezTo>
                    <a:pt x="73" y="2"/>
                    <a:pt x="73" y="2"/>
                    <a:pt x="73" y="2"/>
                  </a:cubicBezTo>
                  <a:cubicBezTo>
                    <a:pt x="73" y="2"/>
                    <a:pt x="74" y="2"/>
                    <a:pt x="74" y="2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6" y="2"/>
                    <a:pt x="79" y="1"/>
                    <a:pt x="80" y="1"/>
                  </a:cubicBezTo>
                  <a:cubicBezTo>
                    <a:pt x="80" y="1"/>
                    <a:pt x="81" y="1"/>
                    <a:pt x="81" y="1"/>
                  </a:cubicBezTo>
                  <a:cubicBezTo>
                    <a:pt x="82" y="1"/>
                    <a:pt x="82" y="0"/>
                    <a:pt x="82" y="0"/>
                  </a:cubicBezTo>
                  <a:cubicBezTo>
                    <a:pt x="82" y="0"/>
                    <a:pt x="83" y="0"/>
                    <a:pt x="83" y="0"/>
                  </a:cubicBezTo>
                  <a:cubicBezTo>
                    <a:pt x="84" y="0"/>
                    <a:pt x="84" y="0"/>
                    <a:pt x="84" y="0"/>
                  </a:cubicBezTo>
                  <a:cubicBezTo>
                    <a:pt x="84" y="0"/>
                    <a:pt x="86" y="0"/>
                    <a:pt x="87" y="0"/>
                  </a:cubicBezTo>
                  <a:cubicBezTo>
                    <a:pt x="87" y="0"/>
                    <a:pt x="88" y="0"/>
                    <a:pt x="88" y="0"/>
                  </a:cubicBezTo>
                  <a:cubicBezTo>
                    <a:pt x="88" y="0"/>
                    <a:pt x="88" y="0"/>
                    <a:pt x="88" y="0"/>
                  </a:cubicBezTo>
                  <a:cubicBezTo>
                    <a:pt x="89" y="0"/>
                    <a:pt x="89" y="0"/>
                    <a:pt x="89" y="0"/>
                  </a:cubicBezTo>
                  <a:cubicBezTo>
                    <a:pt x="89" y="0"/>
                    <a:pt x="90" y="1"/>
                    <a:pt x="90" y="1"/>
                  </a:cubicBezTo>
                  <a:cubicBezTo>
                    <a:pt x="91" y="1"/>
                    <a:pt x="91" y="1"/>
                    <a:pt x="91" y="1"/>
                  </a:cubicBezTo>
                  <a:cubicBezTo>
                    <a:pt x="91" y="1"/>
                    <a:pt x="91" y="2"/>
                    <a:pt x="92" y="2"/>
                  </a:cubicBezTo>
                  <a:cubicBezTo>
                    <a:pt x="92" y="2"/>
                    <a:pt x="92" y="2"/>
                    <a:pt x="92" y="2"/>
                  </a:cubicBezTo>
                  <a:cubicBezTo>
                    <a:pt x="92" y="2"/>
                    <a:pt x="92" y="3"/>
                    <a:pt x="92" y="3"/>
                  </a:cubicBezTo>
                  <a:cubicBezTo>
                    <a:pt x="92" y="3"/>
                    <a:pt x="92" y="3"/>
                    <a:pt x="92" y="4"/>
                  </a:cubicBezTo>
                  <a:cubicBezTo>
                    <a:pt x="92" y="4"/>
                    <a:pt x="92" y="4"/>
                    <a:pt x="92" y="5"/>
                  </a:cubicBezTo>
                  <a:cubicBezTo>
                    <a:pt x="93" y="5"/>
                    <a:pt x="93" y="5"/>
                    <a:pt x="93" y="5"/>
                  </a:cubicBezTo>
                  <a:cubicBezTo>
                    <a:pt x="92" y="5"/>
                    <a:pt x="93" y="6"/>
                    <a:pt x="93" y="6"/>
                  </a:cubicBezTo>
                  <a:cubicBezTo>
                    <a:pt x="93" y="6"/>
                    <a:pt x="93" y="6"/>
                    <a:pt x="93" y="7"/>
                  </a:cubicBezTo>
                  <a:cubicBezTo>
                    <a:pt x="93" y="7"/>
                    <a:pt x="93" y="7"/>
                    <a:pt x="93" y="7"/>
                  </a:cubicBezTo>
                  <a:cubicBezTo>
                    <a:pt x="93" y="7"/>
                    <a:pt x="93" y="7"/>
                    <a:pt x="93" y="7"/>
                  </a:cubicBezTo>
                  <a:cubicBezTo>
                    <a:pt x="92" y="8"/>
                    <a:pt x="92" y="8"/>
                    <a:pt x="93" y="8"/>
                  </a:cubicBezTo>
                  <a:cubicBezTo>
                    <a:pt x="93" y="8"/>
                    <a:pt x="93" y="8"/>
                    <a:pt x="92" y="8"/>
                  </a:cubicBezTo>
                  <a:cubicBezTo>
                    <a:pt x="92" y="8"/>
                    <a:pt x="92" y="8"/>
                    <a:pt x="92" y="9"/>
                  </a:cubicBezTo>
                  <a:cubicBezTo>
                    <a:pt x="93" y="9"/>
                    <a:pt x="93" y="9"/>
                    <a:pt x="92" y="10"/>
                  </a:cubicBezTo>
                  <a:cubicBezTo>
                    <a:pt x="92" y="10"/>
                    <a:pt x="92" y="10"/>
                    <a:pt x="92" y="11"/>
                  </a:cubicBezTo>
                  <a:cubicBezTo>
                    <a:pt x="92" y="11"/>
                    <a:pt x="92" y="11"/>
                    <a:pt x="92" y="12"/>
                  </a:cubicBezTo>
                  <a:cubicBezTo>
                    <a:pt x="92" y="12"/>
                    <a:pt x="92" y="12"/>
                    <a:pt x="92" y="12"/>
                  </a:cubicBezTo>
                  <a:cubicBezTo>
                    <a:pt x="93" y="13"/>
                    <a:pt x="92" y="14"/>
                    <a:pt x="92" y="14"/>
                  </a:cubicBezTo>
                  <a:cubicBezTo>
                    <a:pt x="92" y="14"/>
                    <a:pt x="92" y="14"/>
                    <a:pt x="92" y="15"/>
                  </a:cubicBezTo>
                  <a:cubicBezTo>
                    <a:pt x="92" y="15"/>
                    <a:pt x="92" y="16"/>
                    <a:pt x="92" y="16"/>
                  </a:cubicBezTo>
                  <a:cubicBezTo>
                    <a:pt x="92" y="16"/>
                    <a:pt x="92" y="16"/>
                    <a:pt x="91" y="17"/>
                  </a:cubicBezTo>
                  <a:cubicBezTo>
                    <a:pt x="91" y="17"/>
                    <a:pt x="91" y="18"/>
                    <a:pt x="91" y="18"/>
                  </a:cubicBezTo>
                  <a:cubicBezTo>
                    <a:pt x="91" y="18"/>
                    <a:pt x="91" y="18"/>
                    <a:pt x="91" y="18"/>
                  </a:cubicBezTo>
                  <a:cubicBezTo>
                    <a:pt x="91" y="19"/>
                    <a:pt x="91" y="19"/>
                    <a:pt x="91" y="19"/>
                  </a:cubicBezTo>
                  <a:cubicBezTo>
                    <a:pt x="91" y="20"/>
                    <a:pt x="91" y="20"/>
                    <a:pt x="91" y="20"/>
                  </a:cubicBezTo>
                  <a:cubicBezTo>
                    <a:pt x="91" y="20"/>
                    <a:pt x="91" y="20"/>
                    <a:pt x="91" y="21"/>
                  </a:cubicBezTo>
                  <a:cubicBezTo>
                    <a:pt x="90" y="21"/>
                    <a:pt x="90" y="22"/>
                    <a:pt x="91" y="22"/>
                  </a:cubicBezTo>
                  <a:cubicBezTo>
                    <a:pt x="91" y="22"/>
                    <a:pt x="91" y="24"/>
                    <a:pt x="90" y="26"/>
                  </a:cubicBezTo>
                  <a:cubicBezTo>
                    <a:pt x="90" y="26"/>
                    <a:pt x="90" y="26"/>
                    <a:pt x="90" y="27"/>
                  </a:cubicBezTo>
                  <a:cubicBezTo>
                    <a:pt x="90" y="28"/>
                    <a:pt x="90" y="29"/>
                    <a:pt x="90" y="29"/>
                  </a:cubicBezTo>
                  <a:cubicBezTo>
                    <a:pt x="90" y="29"/>
                    <a:pt x="90" y="29"/>
                    <a:pt x="90" y="29"/>
                  </a:cubicBezTo>
                  <a:cubicBezTo>
                    <a:pt x="90" y="29"/>
                    <a:pt x="90" y="30"/>
                    <a:pt x="90" y="30"/>
                  </a:cubicBezTo>
                  <a:cubicBezTo>
                    <a:pt x="90" y="30"/>
                    <a:pt x="90" y="30"/>
                    <a:pt x="90" y="30"/>
                  </a:cubicBezTo>
                  <a:cubicBezTo>
                    <a:pt x="90" y="30"/>
                    <a:pt x="90" y="31"/>
                    <a:pt x="90" y="31"/>
                  </a:cubicBezTo>
                  <a:cubicBezTo>
                    <a:pt x="90" y="32"/>
                    <a:pt x="90" y="32"/>
                    <a:pt x="90" y="32"/>
                  </a:cubicBezTo>
                  <a:cubicBezTo>
                    <a:pt x="90" y="32"/>
                    <a:pt x="90" y="32"/>
                    <a:pt x="90" y="32"/>
                  </a:cubicBezTo>
                  <a:cubicBezTo>
                    <a:pt x="90" y="32"/>
                    <a:pt x="90" y="32"/>
                    <a:pt x="90" y="33"/>
                  </a:cubicBezTo>
                  <a:cubicBezTo>
                    <a:pt x="90" y="33"/>
                    <a:pt x="90" y="33"/>
                    <a:pt x="90" y="33"/>
                  </a:cubicBezTo>
                  <a:cubicBezTo>
                    <a:pt x="90" y="34"/>
                    <a:pt x="90" y="34"/>
                    <a:pt x="90" y="34"/>
                  </a:cubicBezTo>
                  <a:cubicBezTo>
                    <a:pt x="90" y="34"/>
                    <a:pt x="90" y="34"/>
                    <a:pt x="90" y="35"/>
                  </a:cubicBezTo>
                  <a:cubicBezTo>
                    <a:pt x="90" y="35"/>
                    <a:pt x="90" y="35"/>
                    <a:pt x="90" y="35"/>
                  </a:cubicBezTo>
                  <a:cubicBezTo>
                    <a:pt x="90" y="35"/>
                    <a:pt x="90" y="35"/>
                    <a:pt x="90" y="35"/>
                  </a:cubicBezTo>
                  <a:cubicBezTo>
                    <a:pt x="89" y="35"/>
                    <a:pt x="89" y="35"/>
                    <a:pt x="90" y="35"/>
                  </a:cubicBezTo>
                  <a:cubicBezTo>
                    <a:pt x="90" y="35"/>
                    <a:pt x="90" y="35"/>
                    <a:pt x="90" y="36"/>
                  </a:cubicBezTo>
                  <a:cubicBezTo>
                    <a:pt x="89" y="36"/>
                    <a:pt x="89" y="36"/>
                    <a:pt x="90" y="36"/>
                  </a:cubicBezTo>
                  <a:cubicBezTo>
                    <a:pt x="90" y="36"/>
                    <a:pt x="90" y="36"/>
                    <a:pt x="90" y="36"/>
                  </a:cubicBezTo>
                  <a:cubicBezTo>
                    <a:pt x="90" y="36"/>
                    <a:pt x="90" y="37"/>
                    <a:pt x="90" y="37"/>
                  </a:cubicBezTo>
                  <a:cubicBezTo>
                    <a:pt x="90" y="37"/>
                    <a:pt x="90" y="37"/>
                    <a:pt x="90" y="37"/>
                  </a:cubicBezTo>
                  <a:cubicBezTo>
                    <a:pt x="89" y="37"/>
                    <a:pt x="89" y="38"/>
                    <a:pt x="89" y="38"/>
                  </a:cubicBezTo>
                  <a:cubicBezTo>
                    <a:pt x="90" y="38"/>
                    <a:pt x="90" y="39"/>
                    <a:pt x="89" y="39"/>
                  </a:cubicBezTo>
                  <a:cubicBezTo>
                    <a:pt x="89" y="39"/>
                    <a:pt x="89" y="39"/>
                    <a:pt x="89" y="39"/>
                  </a:cubicBezTo>
                  <a:cubicBezTo>
                    <a:pt x="89" y="40"/>
                    <a:pt x="89" y="40"/>
                    <a:pt x="89" y="40"/>
                  </a:cubicBezTo>
                  <a:cubicBezTo>
                    <a:pt x="89" y="40"/>
                    <a:pt x="89" y="40"/>
                    <a:pt x="89" y="40"/>
                  </a:cubicBezTo>
                  <a:cubicBezTo>
                    <a:pt x="88" y="41"/>
                    <a:pt x="89" y="41"/>
                    <a:pt x="89" y="41"/>
                  </a:cubicBezTo>
                  <a:cubicBezTo>
                    <a:pt x="89" y="41"/>
                    <a:pt x="89" y="41"/>
                    <a:pt x="89" y="41"/>
                  </a:cubicBezTo>
                  <a:cubicBezTo>
                    <a:pt x="89" y="42"/>
                    <a:pt x="89" y="42"/>
                    <a:pt x="89" y="42"/>
                  </a:cubicBezTo>
                  <a:cubicBezTo>
                    <a:pt x="89" y="42"/>
                    <a:pt x="89" y="42"/>
                    <a:pt x="89" y="42"/>
                  </a:cubicBezTo>
                  <a:cubicBezTo>
                    <a:pt x="88" y="42"/>
                    <a:pt x="88" y="43"/>
                    <a:pt x="88" y="43"/>
                  </a:cubicBezTo>
                  <a:cubicBezTo>
                    <a:pt x="88" y="43"/>
                    <a:pt x="88" y="43"/>
                    <a:pt x="88" y="43"/>
                  </a:cubicBezTo>
                  <a:cubicBezTo>
                    <a:pt x="87" y="43"/>
                    <a:pt x="87" y="43"/>
                    <a:pt x="88" y="43"/>
                  </a:cubicBezTo>
                  <a:cubicBezTo>
                    <a:pt x="88" y="44"/>
                    <a:pt x="88" y="44"/>
                    <a:pt x="88" y="44"/>
                  </a:cubicBezTo>
                  <a:cubicBezTo>
                    <a:pt x="87" y="44"/>
                    <a:pt x="87" y="44"/>
                    <a:pt x="88" y="45"/>
                  </a:cubicBezTo>
                  <a:cubicBezTo>
                    <a:pt x="88" y="45"/>
                    <a:pt x="88" y="45"/>
                    <a:pt x="88" y="45"/>
                  </a:cubicBezTo>
                  <a:cubicBezTo>
                    <a:pt x="87" y="45"/>
                    <a:pt x="88" y="45"/>
                    <a:pt x="88" y="45"/>
                  </a:cubicBezTo>
                  <a:cubicBezTo>
                    <a:pt x="88" y="45"/>
                    <a:pt x="88" y="47"/>
                    <a:pt x="88" y="48"/>
                  </a:cubicBezTo>
                  <a:cubicBezTo>
                    <a:pt x="88" y="48"/>
                    <a:pt x="87" y="48"/>
                    <a:pt x="87" y="48"/>
                  </a:cubicBezTo>
                  <a:cubicBezTo>
                    <a:pt x="87" y="48"/>
                    <a:pt x="87" y="49"/>
                    <a:pt x="87" y="49"/>
                  </a:cubicBezTo>
                  <a:cubicBezTo>
                    <a:pt x="87" y="49"/>
                    <a:pt x="87" y="49"/>
                    <a:pt x="87" y="49"/>
                  </a:cubicBezTo>
                  <a:cubicBezTo>
                    <a:pt x="87" y="50"/>
                    <a:pt x="87" y="50"/>
                    <a:pt x="87" y="50"/>
                  </a:cubicBezTo>
                  <a:cubicBezTo>
                    <a:pt x="87" y="50"/>
                    <a:pt x="87" y="50"/>
                    <a:pt x="87" y="50"/>
                  </a:cubicBezTo>
                  <a:cubicBezTo>
                    <a:pt x="87" y="51"/>
                    <a:pt x="87" y="52"/>
                    <a:pt x="86" y="53"/>
                  </a:cubicBezTo>
                  <a:cubicBezTo>
                    <a:pt x="86" y="54"/>
                    <a:pt x="86" y="54"/>
                    <a:pt x="86" y="54"/>
                  </a:cubicBezTo>
                  <a:cubicBezTo>
                    <a:pt x="86" y="54"/>
                    <a:pt x="86" y="55"/>
                    <a:pt x="85" y="55"/>
                  </a:cubicBezTo>
                  <a:cubicBezTo>
                    <a:pt x="85" y="55"/>
                    <a:pt x="85" y="55"/>
                    <a:pt x="85" y="55"/>
                  </a:cubicBezTo>
                  <a:cubicBezTo>
                    <a:pt x="85" y="55"/>
                    <a:pt x="85" y="55"/>
                    <a:pt x="86" y="55"/>
                  </a:cubicBezTo>
                  <a:cubicBezTo>
                    <a:pt x="86" y="55"/>
                    <a:pt x="86" y="56"/>
                    <a:pt x="86" y="56"/>
                  </a:cubicBezTo>
                  <a:cubicBezTo>
                    <a:pt x="86" y="57"/>
                    <a:pt x="86" y="57"/>
                    <a:pt x="85" y="57"/>
                  </a:cubicBezTo>
                  <a:cubicBezTo>
                    <a:pt x="85" y="56"/>
                    <a:pt x="85" y="57"/>
                    <a:pt x="85" y="57"/>
                  </a:cubicBezTo>
                  <a:cubicBezTo>
                    <a:pt x="85" y="57"/>
                    <a:pt x="85" y="58"/>
                    <a:pt x="85" y="58"/>
                  </a:cubicBezTo>
                  <a:cubicBezTo>
                    <a:pt x="85" y="58"/>
                    <a:pt x="85" y="58"/>
                    <a:pt x="85" y="58"/>
                  </a:cubicBezTo>
                  <a:cubicBezTo>
                    <a:pt x="85" y="58"/>
                    <a:pt x="85" y="58"/>
                    <a:pt x="85" y="58"/>
                  </a:cubicBezTo>
                  <a:cubicBezTo>
                    <a:pt x="85" y="58"/>
                    <a:pt x="85" y="58"/>
                    <a:pt x="85" y="58"/>
                  </a:cubicBezTo>
                  <a:cubicBezTo>
                    <a:pt x="85" y="58"/>
                    <a:pt x="86" y="58"/>
                    <a:pt x="85" y="59"/>
                  </a:cubicBezTo>
                  <a:cubicBezTo>
                    <a:pt x="85" y="59"/>
                    <a:pt x="85" y="59"/>
                    <a:pt x="85" y="59"/>
                  </a:cubicBezTo>
                  <a:cubicBezTo>
                    <a:pt x="85" y="60"/>
                    <a:pt x="85" y="60"/>
                    <a:pt x="85" y="60"/>
                  </a:cubicBezTo>
                  <a:cubicBezTo>
                    <a:pt x="85" y="60"/>
                    <a:pt x="84" y="60"/>
                    <a:pt x="85" y="60"/>
                  </a:cubicBezTo>
                  <a:cubicBezTo>
                    <a:pt x="85" y="60"/>
                    <a:pt x="85" y="61"/>
                    <a:pt x="85" y="61"/>
                  </a:cubicBezTo>
                  <a:cubicBezTo>
                    <a:pt x="85" y="61"/>
                    <a:pt x="85" y="62"/>
                    <a:pt x="85" y="62"/>
                  </a:cubicBezTo>
                  <a:cubicBezTo>
                    <a:pt x="85" y="62"/>
                    <a:pt x="85" y="63"/>
                    <a:pt x="84" y="63"/>
                  </a:cubicBezTo>
                  <a:cubicBezTo>
                    <a:pt x="84" y="63"/>
                    <a:pt x="84" y="63"/>
                    <a:pt x="84" y="63"/>
                  </a:cubicBezTo>
                  <a:cubicBezTo>
                    <a:pt x="84" y="64"/>
                    <a:pt x="84" y="64"/>
                    <a:pt x="84" y="64"/>
                  </a:cubicBezTo>
                  <a:cubicBezTo>
                    <a:pt x="84" y="64"/>
                    <a:pt x="84" y="64"/>
                    <a:pt x="84" y="64"/>
                  </a:cubicBezTo>
                  <a:cubicBezTo>
                    <a:pt x="84" y="64"/>
                    <a:pt x="84" y="64"/>
                    <a:pt x="84" y="65"/>
                  </a:cubicBezTo>
                  <a:cubicBezTo>
                    <a:pt x="84" y="65"/>
                    <a:pt x="84" y="65"/>
                    <a:pt x="84" y="65"/>
                  </a:cubicBezTo>
                  <a:cubicBezTo>
                    <a:pt x="84" y="66"/>
                    <a:pt x="84" y="67"/>
                    <a:pt x="84" y="68"/>
                  </a:cubicBezTo>
                  <a:cubicBezTo>
                    <a:pt x="83" y="68"/>
                    <a:pt x="83" y="68"/>
                    <a:pt x="83" y="69"/>
                  </a:cubicBezTo>
                  <a:cubicBezTo>
                    <a:pt x="83" y="69"/>
                    <a:pt x="83" y="69"/>
                    <a:pt x="83" y="69"/>
                  </a:cubicBezTo>
                  <a:cubicBezTo>
                    <a:pt x="83" y="69"/>
                    <a:pt x="83" y="70"/>
                    <a:pt x="83" y="70"/>
                  </a:cubicBezTo>
                  <a:cubicBezTo>
                    <a:pt x="83" y="70"/>
                    <a:pt x="83" y="71"/>
                    <a:pt x="83" y="71"/>
                  </a:cubicBezTo>
                  <a:cubicBezTo>
                    <a:pt x="82" y="71"/>
                    <a:pt x="82" y="72"/>
                    <a:pt x="83" y="72"/>
                  </a:cubicBezTo>
                  <a:cubicBezTo>
                    <a:pt x="83" y="72"/>
                    <a:pt x="83" y="72"/>
                    <a:pt x="83" y="72"/>
                  </a:cubicBezTo>
                  <a:cubicBezTo>
                    <a:pt x="82" y="72"/>
                    <a:pt x="82" y="72"/>
                    <a:pt x="82" y="72"/>
                  </a:cubicBezTo>
                  <a:cubicBezTo>
                    <a:pt x="82" y="73"/>
                    <a:pt x="82" y="73"/>
                    <a:pt x="82" y="73"/>
                  </a:cubicBezTo>
                  <a:cubicBezTo>
                    <a:pt x="82" y="73"/>
                    <a:pt x="82" y="73"/>
                    <a:pt x="82" y="73"/>
                  </a:cubicBezTo>
                  <a:cubicBezTo>
                    <a:pt x="82" y="74"/>
                    <a:pt x="82" y="74"/>
                    <a:pt x="82" y="74"/>
                  </a:cubicBezTo>
                  <a:cubicBezTo>
                    <a:pt x="82" y="75"/>
                    <a:pt x="82" y="75"/>
                    <a:pt x="82" y="75"/>
                  </a:cubicBezTo>
                  <a:cubicBezTo>
                    <a:pt x="82" y="75"/>
                    <a:pt x="82" y="75"/>
                    <a:pt x="82" y="76"/>
                  </a:cubicBezTo>
                  <a:cubicBezTo>
                    <a:pt x="82" y="76"/>
                    <a:pt x="82" y="76"/>
                    <a:pt x="82" y="76"/>
                  </a:cubicBezTo>
                  <a:cubicBezTo>
                    <a:pt x="81" y="77"/>
                    <a:pt x="81" y="77"/>
                    <a:pt x="81" y="77"/>
                  </a:cubicBezTo>
                  <a:cubicBezTo>
                    <a:pt x="81" y="77"/>
                    <a:pt x="81" y="78"/>
                    <a:pt x="81" y="78"/>
                  </a:cubicBezTo>
                  <a:cubicBezTo>
                    <a:pt x="81" y="78"/>
                    <a:pt x="81" y="78"/>
                    <a:pt x="81" y="79"/>
                  </a:cubicBezTo>
                  <a:cubicBezTo>
                    <a:pt x="81" y="79"/>
                    <a:pt x="81" y="79"/>
                    <a:pt x="81" y="79"/>
                  </a:cubicBezTo>
                  <a:cubicBezTo>
                    <a:pt x="81" y="79"/>
                    <a:pt x="81" y="80"/>
                    <a:pt x="81" y="80"/>
                  </a:cubicBezTo>
                  <a:cubicBezTo>
                    <a:pt x="81" y="80"/>
                    <a:pt x="81" y="80"/>
                    <a:pt x="81" y="80"/>
                  </a:cubicBezTo>
                  <a:cubicBezTo>
                    <a:pt x="81" y="80"/>
                    <a:pt x="81" y="80"/>
                    <a:pt x="81" y="80"/>
                  </a:cubicBezTo>
                  <a:cubicBezTo>
                    <a:pt x="81" y="80"/>
                    <a:pt x="80" y="80"/>
                    <a:pt x="81" y="80"/>
                  </a:cubicBezTo>
                  <a:cubicBezTo>
                    <a:pt x="81" y="81"/>
                    <a:pt x="80" y="81"/>
                    <a:pt x="80" y="81"/>
                  </a:cubicBezTo>
                  <a:cubicBezTo>
                    <a:pt x="80" y="81"/>
                    <a:pt x="80" y="81"/>
                    <a:pt x="80" y="81"/>
                  </a:cubicBezTo>
                  <a:cubicBezTo>
                    <a:pt x="80" y="82"/>
                    <a:pt x="80" y="83"/>
                    <a:pt x="80" y="83"/>
                  </a:cubicBezTo>
                  <a:cubicBezTo>
                    <a:pt x="80" y="83"/>
                    <a:pt x="80" y="83"/>
                    <a:pt x="80" y="83"/>
                  </a:cubicBezTo>
                  <a:cubicBezTo>
                    <a:pt x="80" y="83"/>
                    <a:pt x="80" y="84"/>
                    <a:pt x="79" y="84"/>
                  </a:cubicBezTo>
                  <a:cubicBezTo>
                    <a:pt x="79" y="84"/>
                    <a:pt x="79" y="84"/>
                    <a:pt x="79" y="84"/>
                  </a:cubicBezTo>
                  <a:cubicBezTo>
                    <a:pt x="79" y="84"/>
                    <a:pt x="79" y="84"/>
                    <a:pt x="79" y="84"/>
                  </a:cubicBezTo>
                  <a:cubicBezTo>
                    <a:pt x="80" y="85"/>
                    <a:pt x="80" y="85"/>
                    <a:pt x="79" y="85"/>
                  </a:cubicBezTo>
                  <a:cubicBezTo>
                    <a:pt x="79" y="85"/>
                    <a:pt x="79" y="86"/>
                    <a:pt x="79" y="86"/>
                  </a:cubicBezTo>
                  <a:cubicBezTo>
                    <a:pt x="79" y="86"/>
                    <a:pt x="79" y="86"/>
                    <a:pt x="79" y="86"/>
                  </a:cubicBezTo>
                  <a:cubicBezTo>
                    <a:pt x="79" y="86"/>
                    <a:pt x="79" y="87"/>
                    <a:pt x="79" y="87"/>
                  </a:cubicBezTo>
                  <a:cubicBezTo>
                    <a:pt x="79" y="87"/>
                    <a:pt x="78" y="87"/>
                    <a:pt x="78" y="87"/>
                  </a:cubicBezTo>
                  <a:cubicBezTo>
                    <a:pt x="78" y="87"/>
                    <a:pt x="79" y="87"/>
                    <a:pt x="79" y="87"/>
                  </a:cubicBezTo>
                  <a:cubicBezTo>
                    <a:pt x="79" y="87"/>
                    <a:pt x="79" y="88"/>
                    <a:pt x="79" y="88"/>
                  </a:cubicBezTo>
                  <a:cubicBezTo>
                    <a:pt x="78" y="88"/>
                    <a:pt x="78" y="89"/>
                    <a:pt x="78" y="89"/>
                  </a:cubicBezTo>
                  <a:cubicBezTo>
                    <a:pt x="79" y="89"/>
                    <a:pt x="78" y="90"/>
                    <a:pt x="78" y="90"/>
                  </a:cubicBezTo>
                  <a:cubicBezTo>
                    <a:pt x="78" y="91"/>
                    <a:pt x="77" y="91"/>
                    <a:pt x="76" y="91"/>
                  </a:cubicBezTo>
                  <a:cubicBezTo>
                    <a:pt x="76" y="91"/>
                    <a:pt x="75" y="91"/>
                    <a:pt x="75" y="91"/>
                  </a:cubicBezTo>
                  <a:cubicBezTo>
                    <a:pt x="74" y="90"/>
                    <a:pt x="74" y="89"/>
                    <a:pt x="74" y="89"/>
                  </a:cubicBezTo>
                  <a:cubicBezTo>
                    <a:pt x="74" y="89"/>
                    <a:pt x="74" y="89"/>
                    <a:pt x="74" y="89"/>
                  </a:cubicBezTo>
                  <a:cubicBezTo>
                    <a:pt x="73" y="89"/>
                    <a:pt x="73" y="89"/>
                    <a:pt x="73" y="89"/>
                  </a:cubicBezTo>
                  <a:cubicBezTo>
                    <a:pt x="73" y="89"/>
                    <a:pt x="73" y="88"/>
                    <a:pt x="73" y="88"/>
                  </a:cubicBezTo>
                  <a:cubicBezTo>
                    <a:pt x="73" y="88"/>
                    <a:pt x="73" y="88"/>
                    <a:pt x="73" y="88"/>
                  </a:cubicBezTo>
                  <a:cubicBezTo>
                    <a:pt x="73" y="88"/>
                    <a:pt x="73" y="89"/>
                    <a:pt x="73" y="88"/>
                  </a:cubicBezTo>
                  <a:cubicBezTo>
                    <a:pt x="73" y="88"/>
                    <a:pt x="73" y="88"/>
                    <a:pt x="73" y="88"/>
                  </a:cubicBezTo>
                  <a:cubicBezTo>
                    <a:pt x="73" y="88"/>
                    <a:pt x="73" y="87"/>
                    <a:pt x="73" y="88"/>
                  </a:cubicBezTo>
                  <a:cubicBezTo>
                    <a:pt x="72" y="88"/>
                    <a:pt x="72" y="88"/>
                    <a:pt x="72" y="87"/>
                  </a:cubicBezTo>
                  <a:cubicBezTo>
                    <a:pt x="72" y="87"/>
                    <a:pt x="72" y="87"/>
                    <a:pt x="72" y="87"/>
                  </a:cubicBezTo>
                  <a:cubicBezTo>
                    <a:pt x="71" y="87"/>
                    <a:pt x="71" y="86"/>
                    <a:pt x="71" y="86"/>
                  </a:cubicBezTo>
                  <a:cubicBezTo>
                    <a:pt x="72" y="86"/>
                    <a:pt x="71" y="85"/>
                    <a:pt x="71" y="85"/>
                  </a:cubicBezTo>
                  <a:cubicBezTo>
                    <a:pt x="70" y="85"/>
                    <a:pt x="70" y="85"/>
                    <a:pt x="70" y="85"/>
                  </a:cubicBezTo>
                  <a:cubicBezTo>
                    <a:pt x="70" y="85"/>
                    <a:pt x="70" y="85"/>
                    <a:pt x="70" y="85"/>
                  </a:cubicBezTo>
                  <a:cubicBezTo>
                    <a:pt x="70" y="85"/>
                    <a:pt x="70" y="85"/>
                    <a:pt x="70" y="85"/>
                  </a:cubicBezTo>
                  <a:cubicBezTo>
                    <a:pt x="69" y="85"/>
                    <a:pt x="69" y="85"/>
                    <a:pt x="69" y="84"/>
                  </a:cubicBezTo>
                  <a:cubicBezTo>
                    <a:pt x="69" y="84"/>
                    <a:pt x="69" y="84"/>
                    <a:pt x="69" y="84"/>
                  </a:cubicBezTo>
                  <a:cubicBezTo>
                    <a:pt x="69" y="84"/>
                    <a:pt x="68" y="84"/>
                    <a:pt x="68" y="84"/>
                  </a:cubicBezTo>
                  <a:cubicBezTo>
                    <a:pt x="68" y="84"/>
                    <a:pt x="68" y="84"/>
                    <a:pt x="68" y="84"/>
                  </a:cubicBezTo>
                  <a:cubicBezTo>
                    <a:pt x="68" y="83"/>
                    <a:pt x="68" y="83"/>
                    <a:pt x="68" y="83"/>
                  </a:cubicBezTo>
                  <a:cubicBezTo>
                    <a:pt x="68" y="83"/>
                    <a:pt x="68" y="83"/>
                    <a:pt x="68" y="83"/>
                  </a:cubicBezTo>
                  <a:cubicBezTo>
                    <a:pt x="68" y="83"/>
                    <a:pt x="68" y="83"/>
                    <a:pt x="68" y="83"/>
                  </a:cubicBezTo>
                  <a:cubicBezTo>
                    <a:pt x="68" y="83"/>
                    <a:pt x="68" y="83"/>
                    <a:pt x="68" y="83"/>
                  </a:cubicBezTo>
                  <a:cubicBezTo>
                    <a:pt x="68" y="83"/>
                    <a:pt x="67" y="83"/>
                    <a:pt x="67" y="82"/>
                  </a:cubicBezTo>
                  <a:cubicBezTo>
                    <a:pt x="67" y="82"/>
                    <a:pt x="67" y="82"/>
                    <a:pt x="67" y="82"/>
                  </a:cubicBezTo>
                  <a:cubicBezTo>
                    <a:pt x="67" y="82"/>
                    <a:pt x="67" y="82"/>
                    <a:pt x="66" y="82"/>
                  </a:cubicBezTo>
                  <a:cubicBezTo>
                    <a:pt x="66" y="82"/>
                    <a:pt x="66" y="82"/>
                    <a:pt x="66" y="82"/>
                  </a:cubicBezTo>
                  <a:cubicBezTo>
                    <a:pt x="66" y="82"/>
                    <a:pt x="66" y="82"/>
                    <a:pt x="66" y="82"/>
                  </a:cubicBezTo>
                  <a:cubicBezTo>
                    <a:pt x="66" y="81"/>
                    <a:pt x="66" y="81"/>
                    <a:pt x="66" y="81"/>
                  </a:cubicBezTo>
                  <a:cubicBezTo>
                    <a:pt x="65" y="81"/>
                    <a:pt x="65" y="81"/>
                    <a:pt x="65" y="80"/>
                  </a:cubicBezTo>
                  <a:cubicBezTo>
                    <a:pt x="65" y="80"/>
                    <a:pt x="65" y="80"/>
                    <a:pt x="64" y="80"/>
                  </a:cubicBezTo>
                  <a:cubicBezTo>
                    <a:pt x="64" y="80"/>
                    <a:pt x="64" y="80"/>
                    <a:pt x="64" y="79"/>
                  </a:cubicBezTo>
                  <a:cubicBezTo>
                    <a:pt x="64" y="79"/>
                    <a:pt x="64" y="79"/>
                    <a:pt x="63" y="79"/>
                  </a:cubicBezTo>
                  <a:cubicBezTo>
                    <a:pt x="63" y="79"/>
                    <a:pt x="61" y="77"/>
                    <a:pt x="61" y="76"/>
                  </a:cubicBezTo>
                  <a:cubicBezTo>
                    <a:pt x="61" y="76"/>
                    <a:pt x="61" y="76"/>
                    <a:pt x="61" y="76"/>
                  </a:cubicBezTo>
                  <a:cubicBezTo>
                    <a:pt x="61" y="76"/>
                    <a:pt x="61" y="76"/>
                    <a:pt x="60" y="75"/>
                  </a:cubicBezTo>
                  <a:cubicBezTo>
                    <a:pt x="60" y="75"/>
                    <a:pt x="59" y="75"/>
                    <a:pt x="59" y="75"/>
                  </a:cubicBezTo>
                  <a:cubicBezTo>
                    <a:pt x="59" y="75"/>
                    <a:pt x="59" y="74"/>
                    <a:pt x="59" y="74"/>
                  </a:cubicBezTo>
                  <a:cubicBezTo>
                    <a:pt x="58" y="73"/>
                    <a:pt x="58" y="73"/>
                    <a:pt x="59" y="73"/>
                  </a:cubicBezTo>
                  <a:cubicBezTo>
                    <a:pt x="59" y="73"/>
                    <a:pt x="59" y="73"/>
                    <a:pt x="59" y="73"/>
                  </a:cubicBezTo>
                  <a:cubicBezTo>
                    <a:pt x="59" y="73"/>
                    <a:pt x="59" y="73"/>
                    <a:pt x="59" y="73"/>
                  </a:cubicBezTo>
                  <a:cubicBezTo>
                    <a:pt x="59" y="73"/>
                    <a:pt x="59" y="73"/>
                    <a:pt x="59" y="73"/>
                  </a:cubicBezTo>
                  <a:cubicBezTo>
                    <a:pt x="59" y="73"/>
                    <a:pt x="58" y="73"/>
                    <a:pt x="58" y="73"/>
                  </a:cubicBezTo>
                  <a:cubicBezTo>
                    <a:pt x="58" y="73"/>
                    <a:pt x="58" y="73"/>
                    <a:pt x="58" y="73"/>
                  </a:cubicBezTo>
                  <a:cubicBezTo>
                    <a:pt x="57" y="72"/>
                    <a:pt x="57" y="71"/>
                    <a:pt x="57" y="71"/>
                  </a:cubicBezTo>
                  <a:cubicBezTo>
                    <a:pt x="57" y="71"/>
                    <a:pt x="57" y="71"/>
                    <a:pt x="56" y="71"/>
                  </a:cubicBezTo>
                  <a:cubicBezTo>
                    <a:pt x="56" y="70"/>
                    <a:pt x="56" y="70"/>
                    <a:pt x="56" y="70"/>
                  </a:cubicBezTo>
                  <a:cubicBezTo>
                    <a:pt x="56" y="70"/>
                    <a:pt x="55" y="70"/>
                    <a:pt x="55" y="70"/>
                  </a:cubicBezTo>
                  <a:cubicBezTo>
                    <a:pt x="55" y="70"/>
                    <a:pt x="55" y="70"/>
                    <a:pt x="55" y="69"/>
                  </a:cubicBezTo>
                  <a:cubicBezTo>
                    <a:pt x="55" y="69"/>
                    <a:pt x="55" y="69"/>
                    <a:pt x="55" y="69"/>
                  </a:cubicBezTo>
                  <a:cubicBezTo>
                    <a:pt x="55" y="69"/>
                    <a:pt x="54" y="69"/>
                    <a:pt x="54" y="69"/>
                  </a:cubicBezTo>
                  <a:cubicBezTo>
                    <a:pt x="54" y="69"/>
                    <a:pt x="54" y="68"/>
                    <a:pt x="54" y="68"/>
                  </a:cubicBezTo>
                  <a:cubicBezTo>
                    <a:pt x="54" y="68"/>
                    <a:pt x="53" y="68"/>
                    <a:pt x="53" y="68"/>
                  </a:cubicBezTo>
                  <a:cubicBezTo>
                    <a:pt x="53" y="67"/>
                    <a:pt x="53" y="67"/>
                    <a:pt x="53" y="67"/>
                  </a:cubicBezTo>
                  <a:cubicBezTo>
                    <a:pt x="53" y="67"/>
                    <a:pt x="53" y="67"/>
                    <a:pt x="53" y="67"/>
                  </a:cubicBezTo>
                  <a:cubicBezTo>
                    <a:pt x="53" y="67"/>
                    <a:pt x="53" y="67"/>
                    <a:pt x="53" y="67"/>
                  </a:cubicBezTo>
                  <a:cubicBezTo>
                    <a:pt x="52" y="67"/>
                    <a:pt x="52" y="67"/>
                    <a:pt x="53" y="67"/>
                  </a:cubicBezTo>
                  <a:cubicBezTo>
                    <a:pt x="53" y="66"/>
                    <a:pt x="53" y="66"/>
                    <a:pt x="52" y="66"/>
                  </a:cubicBezTo>
                  <a:cubicBezTo>
                    <a:pt x="52" y="67"/>
                    <a:pt x="52" y="67"/>
                    <a:pt x="52" y="66"/>
                  </a:cubicBezTo>
                  <a:cubicBezTo>
                    <a:pt x="52" y="66"/>
                    <a:pt x="52" y="66"/>
                    <a:pt x="52" y="65"/>
                  </a:cubicBezTo>
                  <a:cubicBezTo>
                    <a:pt x="52" y="65"/>
                    <a:pt x="51" y="65"/>
                    <a:pt x="51" y="65"/>
                  </a:cubicBezTo>
                  <a:cubicBezTo>
                    <a:pt x="51" y="65"/>
                    <a:pt x="51" y="65"/>
                    <a:pt x="51" y="65"/>
                  </a:cubicBezTo>
                  <a:cubicBezTo>
                    <a:pt x="51" y="65"/>
                    <a:pt x="50" y="64"/>
                    <a:pt x="50" y="64"/>
                  </a:cubicBezTo>
                  <a:cubicBezTo>
                    <a:pt x="50" y="64"/>
                    <a:pt x="50" y="64"/>
                    <a:pt x="50" y="64"/>
                  </a:cubicBezTo>
                  <a:cubicBezTo>
                    <a:pt x="50" y="63"/>
                    <a:pt x="50" y="63"/>
                    <a:pt x="50" y="63"/>
                  </a:cubicBezTo>
                  <a:cubicBezTo>
                    <a:pt x="49" y="63"/>
                    <a:pt x="49" y="63"/>
                    <a:pt x="49" y="62"/>
                  </a:cubicBezTo>
                  <a:cubicBezTo>
                    <a:pt x="49" y="62"/>
                    <a:pt x="49" y="62"/>
                    <a:pt x="49" y="62"/>
                  </a:cubicBezTo>
                  <a:cubicBezTo>
                    <a:pt x="48" y="62"/>
                    <a:pt x="48" y="62"/>
                    <a:pt x="49" y="62"/>
                  </a:cubicBezTo>
                  <a:cubicBezTo>
                    <a:pt x="49" y="62"/>
                    <a:pt x="49" y="61"/>
                    <a:pt x="48" y="61"/>
                  </a:cubicBezTo>
                  <a:cubicBezTo>
                    <a:pt x="48" y="61"/>
                    <a:pt x="48" y="61"/>
                    <a:pt x="48" y="61"/>
                  </a:cubicBezTo>
                  <a:cubicBezTo>
                    <a:pt x="48" y="61"/>
                    <a:pt x="48" y="61"/>
                    <a:pt x="48" y="61"/>
                  </a:cubicBezTo>
                  <a:cubicBezTo>
                    <a:pt x="48" y="61"/>
                    <a:pt x="47" y="60"/>
                    <a:pt x="47" y="60"/>
                  </a:cubicBezTo>
                  <a:cubicBezTo>
                    <a:pt x="47" y="60"/>
                    <a:pt x="46" y="59"/>
                    <a:pt x="46" y="59"/>
                  </a:cubicBezTo>
                  <a:cubicBezTo>
                    <a:pt x="46" y="59"/>
                    <a:pt x="46" y="59"/>
                    <a:pt x="46" y="59"/>
                  </a:cubicBezTo>
                  <a:cubicBezTo>
                    <a:pt x="46" y="59"/>
                    <a:pt x="46" y="58"/>
                    <a:pt x="46" y="58"/>
                  </a:cubicBezTo>
                  <a:cubicBezTo>
                    <a:pt x="46" y="58"/>
                    <a:pt x="46" y="58"/>
                    <a:pt x="45" y="58"/>
                  </a:cubicBezTo>
                  <a:cubicBezTo>
                    <a:pt x="45" y="57"/>
                    <a:pt x="45" y="57"/>
                    <a:pt x="45" y="57"/>
                  </a:cubicBezTo>
                  <a:cubicBezTo>
                    <a:pt x="45" y="57"/>
                    <a:pt x="45" y="57"/>
                    <a:pt x="45" y="57"/>
                  </a:cubicBezTo>
                  <a:cubicBezTo>
                    <a:pt x="44" y="56"/>
                    <a:pt x="44" y="56"/>
                    <a:pt x="44" y="56"/>
                  </a:cubicBezTo>
                  <a:cubicBezTo>
                    <a:pt x="44" y="57"/>
                    <a:pt x="44" y="57"/>
                    <a:pt x="44" y="56"/>
                  </a:cubicBezTo>
                  <a:cubicBezTo>
                    <a:pt x="44" y="56"/>
                    <a:pt x="44" y="56"/>
                    <a:pt x="44" y="56"/>
                  </a:cubicBezTo>
                  <a:cubicBezTo>
                    <a:pt x="43" y="56"/>
                    <a:pt x="43" y="56"/>
                    <a:pt x="44" y="55"/>
                  </a:cubicBezTo>
                  <a:cubicBezTo>
                    <a:pt x="44" y="55"/>
                    <a:pt x="44" y="54"/>
                    <a:pt x="43" y="54"/>
                  </a:cubicBezTo>
                  <a:cubicBezTo>
                    <a:pt x="43" y="54"/>
                    <a:pt x="43" y="55"/>
                    <a:pt x="43" y="55"/>
                  </a:cubicBezTo>
                  <a:cubicBezTo>
                    <a:pt x="43" y="55"/>
                    <a:pt x="43" y="56"/>
                    <a:pt x="43" y="55"/>
                  </a:cubicBezTo>
                  <a:cubicBezTo>
                    <a:pt x="43" y="55"/>
                    <a:pt x="42" y="53"/>
                    <a:pt x="42" y="53"/>
                  </a:cubicBezTo>
                  <a:cubicBezTo>
                    <a:pt x="41" y="53"/>
                    <a:pt x="41" y="53"/>
                    <a:pt x="41" y="53"/>
                  </a:cubicBezTo>
                  <a:cubicBezTo>
                    <a:pt x="41" y="53"/>
                    <a:pt x="41" y="53"/>
                    <a:pt x="41" y="53"/>
                  </a:cubicBezTo>
                  <a:cubicBezTo>
                    <a:pt x="41" y="53"/>
                    <a:pt x="41" y="52"/>
                    <a:pt x="41" y="52"/>
                  </a:cubicBezTo>
                  <a:cubicBezTo>
                    <a:pt x="40" y="52"/>
                    <a:pt x="40" y="52"/>
                    <a:pt x="40" y="52"/>
                  </a:cubicBezTo>
                  <a:cubicBezTo>
                    <a:pt x="41" y="52"/>
                    <a:pt x="40" y="52"/>
                    <a:pt x="40" y="52"/>
                  </a:cubicBezTo>
                  <a:cubicBezTo>
                    <a:pt x="40" y="52"/>
                    <a:pt x="40" y="52"/>
                    <a:pt x="40" y="52"/>
                  </a:cubicBezTo>
                  <a:cubicBezTo>
                    <a:pt x="40" y="52"/>
                    <a:pt x="39" y="52"/>
                    <a:pt x="39" y="52"/>
                  </a:cubicBezTo>
                  <a:cubicBezTo>
                    <a:pt x="39" y="51"/>
                    <a:pt x="39" y="51"/>
                    <a:pt x="38" y="52"/>
                  </a:cubicBezTo>
                  <a:cubicBezTo>
                    <a:pt x="37" y="53"/>
                    <a:pt x="37" y="53"/>
                    <a:pt x="37" y="52"/>
                  </a:cubicBezTo>
                  <a:close/>
                  <a:moveTo>
                    <a:pt x="66" y="78"/>
                  </a:moveTo>
                  <a:cubicBezTo>
                    <a:pt x="67" y="78"/>
                    <a:pt x="67" y="79"/>
                    <a:pt x="68" y="79"/>
                  </a:cubicBezTo>
                  <a:cubicBezTo>
                    <a:pt x="68" y="79"/>
                    <a:pt x="68" y="80"/>
                    <a:pt x="69" y="80"/>
                  </a:cubicBezTo>
                  <a:cubicBezTo>
                    <a:pt x="69" y="80"/>
                    <a:pt x="69" y="80"/>
                    <a:pt x="69" y="80"/>
                  </a:cubicBezTo>
                  <a:cubicBezTo>
                    <a:pt x="70" y="80"/>
                    <a:pt x="70" y="80"/>
                    <a:pt x="70" y="81"/>
                  </a:cubicBezTo>
                  <a:cubicBezTo>
                    <a:pt x="70" y="81"/>
                    <a:pt x="70" y="81"/>
                    <a:pt x="70" y="81"/>
                  </a:cubicBezTo>
                  <a:cubicBezTo>
                    <a:pt x="71" y="82"/>
                    <a:pt x="72" y="83"/>
                    <a:pt x="72" y="83"/>
                  </a:cubicBezTo>
                  <a:cubicBezTo>
                    <a:pt x="72" y="83"/>
                    <a:pt x="72" y="83"/>
                    <a:pt x="72" y="83"/>
                  </a:cubicBezTo>
                  <a:cubicBezTo>
                    <a:pt x="72" y="83"/>
                    <a:pt x="72" y="83"/>
                    <a:pt x="73" y="84"/>
                  </a:cubicBezTo>
                  <a:cubicBezTo>
                    <a:pt x="73" y="84"/>
                    <a:pt x="73" y="84"/>
                    <a:pt x="73" y="84"/>
                  </a:cubicBezTo>
                  <a:cubicBezTo>
                    <a:pt x="73" y="84"/>
                    <a:pt x="74" y="84"/>
                    <a:pt x="74" y="85"/>
                  </a:cubicBezTo>
                  <a:cubicBezTo>
                    <a:pt x="74" y="85"/>
                    <a:pt x="75" y="85"/>
                    <a:pt x="76" y="83"/>
                  </a:cubicBezTo>
                  <a:cubicBezTo>
                    <a:pt x="76" y="83"/>
                    <a:pt x="76" y="82"/>
                    <a:pt x="76" y="82"/>
                  </a:cubicBezTo>
                  <a:cubicBezTo>
                    <a:pt x="76" y="82"/>
                    <a:pt x="76" y="81"/>
                    <a:pt x="76" y="81"/>
                  </a:cubicBezTo>
                  <a:cubicBezTo>
                    <a:pt x="76" y="81"/>
                    <a:pt x="76" y="81"/>
                    <a:pt x="76" y="80"/>
                  </a:cubicBezTo>
                  <a:cubicBezTo>
                    <a:pt x="76" y="80"/>
                    <a:pt x="76" y="80"/>
                    <a:pt x="76" y="80"/>
                  </a:cubicBezTo>
                  <a:cubicBezTo>
                    <a:pt x="76" y="79"/>
                    <a:pt x="77" y="79"/>
                    <a:pt x="77" y="79"/>
                  </a:cubicBezTo>
                  <a:cubicBezTo>
                    <a:pt x="77" y="79"/>
                    <a:pt x="77" y="79"/>
                    <a:pt x="77" y="78"/>
                  </a:cubicBezTo>
                  <a:cubicBezTo>
                    <a:pt x="77" y="78"/>
                    <a:pt x="77" y="78"/>
                    <a:pt x="77" y="78"/>
                  </a:cubicBezTo>
                  <a:cubicBezTo>
                    <a:pt x="77" y="78"/>
                    <a:pt x="77" y="77"/>
                    <a:pt x="77" y="77"/>
                  </a:cubicBezTo>
                  <a:cubicBezTo>
                    <a:pt x="77" y="77"/>
                    <a:pt x="77" y="76"/>
                    <a:pt x="77" y="76"/>
                  </a:cubicBezTo>
                  <a:cubicBezTo>
                    <a:pt x="77" y="75"/>
                    <a:pt x="77" y="75"/>
                    <a:pt x="78" y="74"/>
                  </a:cubicBezTo>
                  <a:cubicBezTo>
                    <a:pt x="78" y="74"/>
                    <a:pt x="78" y="74"/>
                    <a:pt x="78" y="74"/>
                  </a:cubicBezTo>
                  <a:cubicBezTo>
                    <a:pt x="78" y="73"/>
                    <a:pt x="78" y="73"/>
                    <a:pt x="78" y="73"/>
                  </a:cubicBezTo>
                  <a:cubicBezTo>
                    <a:pt x="78" y="73"/>
                    <a:pt x="78" y="73"/>
                    <a:pt x="78" y="73"/>
                  </a:cubicBezTo>
                  <a:cubicBezTo>
                    <a:pt x="78" y="73"/>
                    <a:pt x="78" y="73"/>
                    <a:pt x="78" y="73"/>
                  </a:cubicBezTo>
                  <a:cubicBezTo>
                    <a:pt x="78" y="73"/>
                    <a:pt x="78" y="72"/>
                    <a:pt x="78" y="72"/>
                  </a:cubicBezTo>
                  <a:cubicBezTo>
                    <a:pt x="78" y="71"/>
                    <a:pt x="78" y="71"/>
                    <a:pt x="79" y="71"/>
                  </a:cubicBezTo>
                  <a:cubicBezTo>
                    <a:pt x="79" y="70"/>
                    <a:pt x="79" y="69"/>
                    <a:pt x="79" y="69"/>
                  </a:cubicBezTo>
                  <a:cubicBezTo>
                    <a:pt x="79" y="69"/>
                    <a:pt x="79" y="68"/>
                    <a:pt x="79" y="68"/>
                  </a:cubicBezTo>
                  <a:cubicBezTo>
                    <a:pt x="79" y="68"/>
                    <a:pt x="79" y="68"/>
                    <a:pt x="79" y="68"/>
                  </a:cubicBezTo>
                  <a:cubicBezTo>
                    <a:pt x="79" y="67"/>
                    <a:pt x="79" y="66"/>
                    <a:pt x="79" y="66"/>
                  </a:cubicBezTo>
                  <a:cubicBezTo>
                    <a:pt x="79" y="66"/>
                    <a:pt x="79" y="66"/>
                    <a:pt x="79" y="66"/>
                  </a:cubicBezTo>
                  <a:cubicBezTo>
                    <a:pt x="79" y="66"/>
                    <a:pt x="79" y="66"/>
                    <a:pt x="79" y="65"/>
                  </a:cubicBezTo>
                  <a:cubicBezTo>
                    <a:pt x="79" y="65"/>
                    <a:pt x="79" y="65"/>
                    <a:pt x="79" y="65"/>
                  </a:cubicBezTo>
                  <a:cubicBezTo>
                    <a:pt x="79" y="65"/>
                    <a:pt x="80" y="65"/>
                    <a:pt x="80" y="65"/>
                  </a:cubicBezTo>
                  <a:cubicBezTo>
                    <a:pt x="80" y="65"/>
                    <a:pt x="80" y="65"/>
                    <a:pt x="80" y="65"/>
                  </a:cubicBezTo>
                  <a:cubicBezTo>
                    <a:pt x="79" y="65"/>
                    <a:pt x="79" y="65"/>
                    <a:pt x="80" y="64"/>
                  </a:cubicBezTo>
                  <a:cubicBezTo>
                    <a:pt x="80" y="64"/>
                    <a:pt x="80" y="64"/>
                    <a:pt x="80" y="64"/>
                  </a:cubicBezTo>
                  <a:cubicBezTo>
                    <a:pt x="80" y="64"/>
                    <a:pt x="80" y="64"/>
                    <a:pt x="80" y="63"/>
                  </a:cubicBezTo>
                  <a:cubicBezTo>
                    <a:pt x="80" y="63"/>
                    <a:pt x="80" y="63"/>
                    <a:pt x="80" y="62"/>
                  </a:cubicBezTo>
                  <a:cubicBezTo>
                    <a:pt x="80" y="62"/>
                    <a:pt x="80" y="61"/>
                    <a:pt x="80" y="61"/>
                  </a:cubicBezTo>
                  <a:cubicBezTo>
                    <a:pt x="80" y="61"/>
                    <a:pt x="81" y="60"/>
                    <a:pt x="81" y="60"/>
                  </a:cubicBezTo>
                  <a:cubicBezTo>
                    <a:pt x="81" y="59"/>
                    <a:pt x="81" y="58"/>
                    <a:pt x="81" y="58"/>
                  </a:cubicBezTo>
                  <a:cubicBezTo>
                    <a:pt x="81" y="58"/>
                    <a:pt x="81" y="58"/>
                    <a:pt x="81" y="58"/>
                  </a:cubicBezTo>
                  <a:cubicBezTo>
                    <a:pt x="82" y="58"/>
                    <a:pt x="81" y="57"/>
                    <a:pt x="81" y="57"/>
                  </a:cubicBezTo>
                  <a:cubicBezTo>
                    <a:pt x="81" y="57"/>
                    <a:pt x="81" y="57"/>
                    <a:pt x="81" y="57"/>
                  </a:cubicBezTo>
                  <a:cubicBezTo>
                    <a:pt x="81" y="57"/>
                    <a:pt x="81" y="57"/>
                    <a:pt x="81" y="56"/>
                  </a:cubicBezTo>
                  <a:cubicBezTo>
                    <a:pt x="81" y="56"/>
                    <a:pt x="81" y="56"/>
                    <a:pt x="81" y="55"/>
                  </a:cubicBezTo>
                  <a:cubicBezTo>
                    <a:pt x="81" y="55"/>
                    <a:pt x="81" y="55"/>
                    <a:pt x="81" y="55"/>
                  </a:cubicBezTo>
                  <a:cubicBezTo>
                    <a:pt x="81" y="54"/>
                    <a:pt x="81" y="54"/>
                    <a:pt x="82" y="54"/>
                  </a:cubicBezTo>
                  <a:cubicBezTo>
                    <a:pt x="82" y="54"/>
                    <a:pt x="82" y="54"/>
                    <a:pt x="82" y="54"/>
                  </a:cubicBezTo>
                  <a:cubicBezTo>
                    <a:pt x="82" y="54"/>
                    <a:pt x="82" y="53"/>
                    <a:pt x="82" y="53"/>
                  </a:cubicBezTo>
                  <a:cubicBezTo>
                    <a:pt x="82" y="53"/>
                    <a:pt x="82" y="52"/>
                    <a:pt x="82" y="52"/>
                  </a:cubicBezTo>
                  <a:cubicBezTo>
                    <a:pt x="82" y="52"/>
                    <a:pt x="82" y="52"/>
                    <a:pt x="82" y="51"/>
                  </a:cubicBezTo>
                  <a:cubicBezTo>
                    <a:pt x="82" y="51"/>
                    <a:pt x="83" y="51"/>
                    <a:pt x="82" y="50"/>
                  </a:cubicBezTo>
                  <a:cubicBezTo>
                    <a:pt x="82" y="50"/>
                    <a:pt x="82" y="50"/>
                    <a:pt x="83" y="50"/>
                  </a:cubicBezTo>
                  <a:cubicBezTo>
                    <a:pt x="83" y="50"/>
                    <a:pt x="83" y="49"/>
                    <a:pt x="83" y="49"/>
                  </a:cubicBezTo>
                  <a:cubicBezTo>
                    <a:pt x="83" y="49"/>
                    <a:pt x="83" y="48"/>
                    <a:pt x="83" y="48"/>
                  </a:cubicBezTo>
                  <a:cubicBezTo>
                    <a:pt x="83" y="47"/>
                    <a:pt x="83" y="47"/>
                    <a:pt x="83" y="47"/>
                  </a:cubicBezTo>
                  <a:cubicBezTo>
                    <a:pt x="83" y="46"/>
                    <a:pt x="83" y="46"/>
                    <a:pt x="83" y="46"/>
                  </a:cubicBezTo>
                  <a:cubicBezTo>
                    <a:pt x="83" y="46"/>
                    <a:pt x="83" y="45"/>
                    <a:pt x="83" y="45"/>
                  </a:cubicBezTo>
                  <a:cubicBezTo>
                    <a:pt x="83" y="45"/>
                    <a:pt x="83" y="45"/>
                    <a:pt x="84" y="45"/>
                  </a:cubicBezTo>
                  <a:cubicBezTo>
                    <a:pt x="84" y="45"/>
                    <a:pt x="84" y="44"/>
                    <a:pt x="84" y="44"/>
                  </a:cubicBezTo>
                  <a:cubicBezTo>
                    <a:pt x="84" y="44"/>
                    <a:pt x="84" y="43"/>
                    <a:pt x="84" y="43"/>
                  </a:cubicBezTo>
                  <a:cubicBezTo>
                    <a:pt x="84" y="42"/>
                    <a:pt x="84" y="42"/>
                    <a:pt x="84" y="41"/>
                  </a:cubicBezTo>
                  <a:cubicBezTo>
                    <a:pt x="84" y="41"/>
                    <a:pt x="84" y="40"/>
                    <a:pt x="84" y="40"/>
                  </a:cubicBezTo>
                  <a:cubicBezTo>
                    <a:pt x="85" y="39"/>
                    <a:pt x="85" y="39"/>
                    <a:pt x="85" y="39"/>
                  </a:cubicBezTo>
                  <a:cubicBezTo>
                    <a:pt x="85" y="39"/>
                    <a:pt x="85" y="38"/>
                    <a:pt x="85" y="38"/>
                  </a:cubicBezTo>
                  <a:cubicBezTo>
                    <a:pt x="85" y="38"/>
                    <a:pt x="85" y="38"/>
                    <a:pt x="85" y="38"/>
                  </a:cubicBezTo>
                  <a:cubicBezTo>
                    <a:pt x="85" y="38"/>
                    <a:pt x="85" y="38"/>
                    <a:pt x="85" y="38"/>
                  </a:cubicBezTo>
                  <a:cubicBezTo>
                    <a:pt x="85" y="38"/>
                    <a:pt x="85" y="37"/>
                    <a:pt x="85" y="37"/>
                  </a:cubicBezTo>
                  <a:cubicBezTo>
                    <a:pt x="85" y="36"/>
                    <a:pt x="85" y="35"/>
                    <a:pt x="86" y="35"/>
                  </a:cubicBezTo>
                  <a:cubicBezTo>
                    <a:pt x="86" y="33"/>
                    <a:pt x="86" y="33"/>
                    <a:pt x="86" y="32"/>
                  </a:cubicBezTo>
                  <a:cubicBezTo>
                    <a:pt x="86" y="32"/>
                    <a:pt x="86" y="32"/>
                    <a:pt x="86" y="32"/>
                  </a:cubicBezTo>
                  <a:cubicBezTo>
                    <a:pt x="86" y="32"/>
                    <a:pt x="86" y="32"/>
                    <a:pt x="86" y="32"/>
                  </a:cubicBezTo>
                  <a:cubicBezTo>
                    <a:pt x="86" y="31"/>
                    <a:pt x="86" y="31"/>
                    <a:pt x="86" y="31"/>
                  </a:cubicBezTo>
                  <a:cubicBezTo>
                    <a:pt x="86" y="30"/>
                    <a:pt x="86" y="29"/>
                    <a:pt x="86" y="28"/>
                  </a:cubicBezTo>
                  <a:cubicBezTo>
                    <a:pt x="86" y="27"/>
                    <a:pt x="86" y="27"/>
                    <a:pt x="86" y="27"/>
                  </a:cubicBezTo>
                  <a:cubicBezTo>
                    <a:pt x="87" y="26"/>
                    <a:pt x="87" y="26"/>
                    <a:pt x="87" y="26"/>
                  </a:cubicBezTo>
                  <a:cubicBezTo>
                    <a:pt x="86" y="25"/>
                    <a:pt x="86" y="24"/>
                    <a:pt x="86" y="24"/>
                  </a:cubicBezTo>
                  <a:cubicBezTo>
                    <a:pt x="86" y="24"/>
                    <a:pt x="86" y="24"/>
                    <a:pt x="86" y="24"/>
                  </a:cubicBezTo>
                  <a:cubicBezTo>
                    <a:pt x="86" y="24"/>
                    <a:pt x="86" y="23"/>
                    <a:pt x="86" y="22"/>
                  </a:cubicBezTo>
                  <a:cubicBezTo>
                    <a:pt x="86" y="22"/>
                    <a:pt x="86" y="21"/>
                    <a:pt x="86" y="21"/>
                  </a:cubicBezTo>
                  <a:cubicBezTo>
                    <a:pt x="86" y="21"/>
                    <a:pt x="86" y="21"/>
                    <a:pt x="86" y="20"/>
                  </a:cubicBezTo>
                  <a:cubicBezTo>
                    <a:pt x="87" y="20"/>
                    <a:pt x="87" y="20"/>
                    <a:pt x="87" y="20"/>
                  </a:cubicBezTo>
                  <a:cubicBezTo>
                    <a:pt x="87" y="19"/>
                    <a:pt x="87" y="19"/>
                    <a:pt x="87" y="19"/>
                  </a:cubicBezTo>
                  <a:cubicBezTo>
                    <a:pt x="87" y="18"/>
                    <a:pt x="87" y="18"/>
                    <a:pt x="87" y="16"/>
                  </a:cubicBezTo>
                  <a:cubicBezTo>
                    <a:pt x="87" y="15"/>
                    <a:pt x="87" y="14"/>
                    <a:pt x="87" y="14"/>
                  </a:cubicBezTo>
                  <a:cubicBezTo>
                    <a:pt x="87" y="14"/>
                    <a:pt x="88" y="13"/>
                    <a:pt x="88" y="12"/>
                  </a:cubicBezTo>
                  <a:cubicBezTo>
                    <a:pt x="88" y="12"/>
                    <a:pt x="88" y="11"/>
                    <a:pt x="88" y="11"/>
                  </a:cubicBezTo>
                  <a:cubicBezTo>
                    <a:pt x="88" y="11"/>
                    <a:pt x="88" y="11"/>
                    <a:pt x="88" y="10"/>
                  </a:cubicBezTo>
                  <a:cubicBezTo>
                    <a:pt x="88" y="10"/>
                    <a:pt x="88" y="9"/>
                    <a:pt x="88" y="9"/>
                  </a:cubicBezTo>
                  <a:cubicBezTo>
                    <a:pt x="88" y="9"/>
                    <a:pt x="88" y="8"/>
                    <a:pt x="88" y="7"/>
                  </a:cubicBezTo>
                  <a:cubicBezTo>
                    <a:pt x="88" y="7"/>
                    <a:pt x="88" y="8"/>
                    <a:pt x="87" y="8"/>
                  </a:cubicBezTo>
                  <a:cubicBezTo>
                    <a:pt x="86" y="9"/>
                    <a:pt x="86" y="9"/>
                    <a:pt x="85" y="10"/>
                  </a:cubicBezTo>
                  <a:cubicBezTo>
                    <a:pt x="85" y="10"/>
                    <a:pt x="84" y="11"/>
                    <a:pt x="83" y="11"/>
                  </a:cubicBezTo>
                  <a:cubicBezTo>
                    <a:pt x="82" y="12"/>
                    <a:pt x="81" y="13"/>
                    <a:pt x="81" y="13"/>
                  </a:cubicBezTo>
                  <a:cubicBezTo>
                    <a:pt x="81" y="13"/>
                    <a:pt x="81" y="13"/>
                    <a:pt x="81" y="13"/>
                  </a:cubicBezTo>
                  <a:cubicBezTo>
                    <a:pt x="81" y="13"/>
                    <a:pt x="81" y="13"/>
                    <a:pt x="81" y="13"/>
                  </a:cubicBezTo>
                  <a:cubicBezTo>
                    <a:pt x="80" y="13"/>
                    <a:pt x="79" y="14"/>
                    <a:pt x="76" y="17"/>
                  </a:cubicBezTo>
                  <a:cubicBezTo>
                    <a:pt x="74" y="19"/>
                    <a:pt x="72" y="21"/>
                    <a:pt x="71" y="22"/>
                  </a:cubicBezTo>
                  <a:cubicBezTo>
                    <a:pt x="66" y="27"/>
                    <a:pt x="59" y="34"/>
                    <a:pt x="55" y="36"/>
                  </a:cubicBezTo>
                  <a:cubicBezTo>
                    <a:pt x="53" y="38"/>
                    <a:pt x="44" y="47"/>
                    <a:pt x="43" y="48"/>
                  </a:cubicBezTo>
                  <a:cubicBezTo>
                    <a:pt x="42" y="48"/>
                    <a:pt x="42" y="49"/>
                    <a:pt x="42" y="49"/>
                  </a:cubicBezTo>
                  <a:cubicBezTo>
                    <a:pt x="43" y="49"/>
                    <a:pt x="43" y="49"/>
                    <a:pt x="43" y="50"/>
                  </a:cubicBezTo>
                  <a:cubicBezTo>
                    <a:pt x="43" y="50"/>
                    <a:pt x="43" y="50"/>
                    <a:pt x="43" y="50"/>
                  </a:cubicBezTo>
                  <a:cubicBezTo>
                    <a:pt x="44" y="50"/>
                    <a:pt x="44" y="50"/>
                    <a:pt x="43" y="50"/>
                  </a:cubicBezTo>
                  <a:cubicBezTo>
                    <a:pt x="43" y="51"/>
                    <a:pt x="44" y="51"/>
                    <a:pt x="44" y="51"/>
                  </a:cubicBezTo>
                  <a:cubicBezTo>
                    <a:pt x="44" y="52"/>
                    <a:pt x="45" y="52"/>
                    <a:pt x="45" y="52"/>
                  </a:cubicBezTo>
                  <a:cubicBezTo>
                    <a:pt x="44" y="52"/>
                    <a:pt x="45" y="52"/>
                    <a:pt x="45" y="53"/>
                  </a:cubicBezTo>
                  <a:cubicBezTo>
                    <a:pt x="46" y="53"/>
                    <a:pt x="46" y="53"/>
                    <a:pt x="46" y="54"/>
                  </a:cubicBezTo>
                  <a:cubicBezTo>
                    <a:pt x="45" y="54"/>
                    <a:pt x="45" y="54"/>
                    <a:pt x="46" y="54"/>
                  </a:cubicBezTo>
                  <a:cubicBezTo>
                    <a:pt x="46" y="54"/>
                    <a:pt x="47" y="54"/>
                    <a:pt x="47" y="55"/>
                  </a:cubicBezTo>
                  <a:cubicBezTo>
                    <a:pt x="47" y="55"/>
                    <a:pt x="47" y="56"/>
                    <a:pt x="48" y="56"/>
                  </a:cubicBezTo>
                  <a:cubicBezTo>
                    <a:pt x="48" y="56"/>
                    <a:pt x="48" y="56"/>
                    <a:pt x="48" y="57"/>
                  </a:cubicBezTo>
                  <a:cubicBezTo>
                    <a:pt x="48" y="57"/>
                    <a:pt x="48" y="57"/>
                    <a:pt x="48" y="57"/>
                  </a:cubicBezTo>
                  <a:cubicBezTo>
                    <a:pt x="49" y="57"/>
                    <a:pt x="49" y="57"/>
                    <a:pt x="49" y="58"/>
                  </a:cubicBezTo>
                  <a:cubicBezTo>
                    <a:pt x="49" y="58"/>
                    <a:pt x="49" y="58"/>
                    <a:pt x="49" y="58"/>
                  </a:cubicBezTo>
                  <a:cubicBezTo>
                    <a:pt x="49" y="58"/>
                    <a:pt x="50" y="58"/>
                    <a:pt x="50" y="58"/>
                  </a:cubicBezTo>
                  <a:cubicBezTo>
                    <a:pt x="50" y="58"/>
                    <a:pt x="50" y="59"/>
                    <a:pt x="50" y="59"/>
                  </a:cubicBezTo>
                  <a:cubicBezTo>
                    <a:pt x="51" y="60"/>
                    <a:pt x="52" y="61"/>
                    <a:pt x="52" y="61"/>
                  </a:cubicBezTo>
                  <a:cubicBezTo>
                    <a:pt x="52" y="62"/>
                    <a:pt x="53" y="62"/>
                    <a:pt x="54" y="63"/>
                  </a:cubicBezTo>
                  <a:cubicBezTo>
                    <a:pt x="54" y="64"/>
                    <a:pt x="55" y="65"/>
                    <a:pt x="55" y="65"/>
                  </a:cubicBezTo>
                  <a:cubicBezTo>
                    <a:pt x="55" y="65"/>
                    <a:pt x="55" y="66"/>
                    <a:pt x="55" y="66"/>
                  </a:cubicBezTo>
                  <a:cubicBezTo>
                    <a:pt x="55" y="66"/>
                    <a:pt x="56" y="66"/>
                    <a:pt x="56" y="66"/>
                  </a:cubicBezTo>
                  <a:cubicBezTo>
                    <a:pt x="56" y="67"/>
                    <a:pt x="57" y="67"/>
                    <a:pt x="57" y="67"/>
                  </a:cubicBezTo>
                  <a:cubicBezTo>
                    <a:pt x="57" y="67"/>
                    <a:pt x="57" y="67"/>
                    <a:pt x="57" y="67"/>
                  </a:cubicBezTo>
                  <a:cubicBezTo>
                    <a:pt x="57" y="68"/>
                    <a:pt x="57" y="68"/>
                    <a:pt x="58" y="68"/>
                  </a:cubicBezTo>
                  <a:cubicBezTo>
                    <a:pt x="58" y="68"/>
                    <a:pt x="58" y="69"/>
                    <a:pt x="58" y="69"/>
                  </a:cubicBezTo>
                  <a:cubicBezTo>
                    <a:pt x="58" y="69"/>
                    <a:pt x="58" y="69"/>
                    <a:pt x="59" y="69"/>
                  </a:cubicBezTo>
                  <a:cubicBezTo>
                    <a:pt x="60" y="71"/>
                    <a:pt x="61" y="71"/>
                    <a:pt x="61" y="72"/>
                  </a:cubicBezTo>
                  <a:cubicBezTo>
                    <a:pt x="61" y="72"/>
                    <a:pt x="61" y="72"/>
                    <a:pt x="61" y="72"/>
                  </a:cubicBezTo>
                  <a:cubicBezTo>
                    <a:pt x="61" y="72"/>
                    <a:pt x="61" y="72"/>
                    <a:pt x="62" y="72"/>
                  </a:cubicBezTo>
                  <a:cubicBezTo>
                    <a:pt x="62" y="73"/>
                    <a:pt x="62" y="73"/>
                    <a:pt x="63" y="73"/>
                  </a:cubicBezTo>
                  <a:cubicBezTo>
                    <a:pt x="63" y="74"/>
                    <a:pt x="63" y="74"/>
                    <a:pt x="63" y="74"/>
                  </a:cubicBezTo>
                  <a:cubicBezTo>
                    <a:pt x="63" y="74"/>
                    <a:pt x="63" y="74"/>
                    <a:pt x="64" y="75"/>
                  </a:cubicBezTo>
                  <a:cubicBezTo>
                    <a:pt x="64" y="76"/>
                    <a:pt x="65" y="76"/>
                    <a:pt x="65" y="76"/>
                  </a:cubicBezTo>
                  <a:cubicBezTo>
                    <a:pt x="64" y="76"/>
                    <a:pt x="65" y="76"/>
                    <a:pt x="65" y="77"/>
                  </a:cubicBezTo>
                  <a:cubicBezTo>
                    <a:pt x="65" y="77"/>
                    <a:pt x="66" y="77"/>
                    <a:pt x="66" y="78"/>
                  </a:cubicBezTo>
                  <a:close/>
                  <a:moveTo>
                    <a:pt x="48" y="52"/>
                  </a:moveTo>
                  <a:cubicBezTo>
                    <a:pt x="48" y="51"/>
                    <a:pt x="48" y="51"/>
                    <a:pt x="48" y="51"/>
                  </a:cubicBezTo>
                  <a:cubicBezTo>
                    <a:pt x="48" y="51"/>
                    <a:pt x="48" y="51"/>
                    <a:pt x="48" y="51"/>
                  </a:cubicBezTo>
                  <a:cubicBezTo>
                    <a:pt x="48" y="51"/>
                    <a:pt x="48" y="50"/>
                    <a:pt x="48" y="50"/>
                  </a:cubicBezTo>
                  <a:cubicBezTo>
                    <a:pt x="48" y="50"/>
                    <a:pt x="48" y="50"/>
                    <a:pt x="48" y="50"/>
                  </a:cubicBezTo>
                  <a:cubicBezTo>
                    <a:pt x="47" y="50"/>
                    <a:pt x="47" y="50"/>
                    <a:pt x="47" y="50"/>
                  </a:cubicBezTo>
                  <a:cubicBezTo>
                    <a:pt x="47" y="49"/>
                    <a:pt x="47" y="49"/>
                    <a:pt x="47" y="48"/>
                  </a:cubicBezTo>
                  <a:cubicBezTo>
                    <a:pt x="48" y="48"/>
                    <a:pt x="48" y="48"/>
                    <a:pt x="47" y="48"/>
                  </a:cubicBezTo>
                  <a:cubicBezTo>
                    <a:pt x="47" y="48"/>
                    <a:pt x="47" y="47"/>
                    <a:pt x="47" y="47"/>
                  </a:cubicBezTo>
                  <a:cubicBezTo>
                    <a:pt x="48" y="47"/>
                    <a:pt x="48" y="47"/>
                    <a:pt x="47" y="47"/>
                  </a:cubicBezTo>
                  <a:cubicBezTo>
                    <a:pt x="47" y="47"/>
                    <a:pt x="47" y="47"/>
                    <a:pt x="48" y="46"/>
                  </a:cubicBezTo>
                  <a:cubicBezTo>
                    <a:pt x="48" y="46"/>
                    <a:pt x="48" y="46"/>
                    <a:pt x="48" y="46"/>
                  </a:cubicBezTo>
                  <a:cubicBezTo>
                    <a:pt x="48" y="45"/>
                    <a:pt x="48" y="46"/>
                    <a:pt x="49" y="46"/>
                  </a:cubicBezTo>
                  <a:cubicBezTo>
                    <a:pt x="50" y="46"/>
                    <a:pt x="50" y="47"/>
                    <a:pt x="51" y="46"/>
                  </a:cubicBezTo>
                  <a:cubicBezTo>
                    <a:pt x="51" y="46"/>
                    <a:pt x="51" y="46"/>
                    <a:pt x="51" y="46"/>
                  </a:cubicBezTo>
                  <a:cubicBezTo>
                    <a:pt x="51" y="47"/>
                    <a:pt x="51" y="47"/>
                    <a:pt x="51" y="47"/>
                  </a:cubicBezTo>
                  <a:cubicBezTo>
                    <a:pt x="52" y="47"/>
                    <a:pt x="52" y="46"/>
                    <a:pt x="52" y="46"/>
                  </a:cubicBezTo>
                  <a:cubicBezTo>
                    <a:pt x="52" y="46"/>
                    <a:pt x="52" y="46"/>
                    <a:pt x="52" y="46"/>
                  </a:cubicBezTo>
                  <a:cubicBezTo>
                    <a:pt x="52" y="46"/>
                    <a:pt x="52" y="46"/>
                    <a:pt x="52" y="46"/>
                  </a:cubicBezTo>
                  <a:cubicBezTo>
                    <a:pt x="52" y="46"/>
                    <a:pt x="52" y="46"/>
                    <a:pt x="52" y="46"/>
                  </a:cubicBezTo>
                  <a:cubicBezTo>
                    <a:pt x="52" y="46"/>
                    <a:pt x="52" y="46"/>
                    <a:pt x="52" y="45"/>
                  </a:cubicBezTo>
                  <a:cubicBezTo>
                    <a:pt x="52" y="45"/>
                    <a:pt x="52" y="45"/>
                    <a:pt x="53" y="45"/>
                  </a:cubicBezTo>
                  <a:cubicBezTo>
                    <a:pt x="53" y="45"/>
                    <a:pt x="53" y="45"/>
                    <a:pt x="53" y="45"/>
                  </a:cubicBezTo>
                  <a:cubicBezTo>
                    <a:pt x="53" y="45"/>
                    <a:pt x="53" y="45"/>
                    <a:pt x="53" y="45"/>
                  </a:cubicBezTo>
                  <a:cubicBezTo>
                    <a:pt x="53" y="45"/>
                    <a:pt x="53" y="45"/>
                    <a:pt x="53" y="45"/>
                  </a:cubicBezTo>
                  <a:cubicBezTo>
                    <a:pt x="53" y="44"/>
                    <a:pt x="54" y="44"/>
                    <a:pt x="54" y="43"/>
                  </a:cubicBezTo>
                  <a:cubicBezTo>
                    <a:pt x="55" y="43"/>
                    <a:pt x="55" y="42"/>
                    <a:pt x="55" y="42"/>
                  </a:cubicBezTo>
                  <a:cubicBezTo>
                    <a:pt x="55" y="42"/>
                    <a:pt x="55" y="42"/>
                    <a:pt x="56" y="42"/>
                  </a:cubicBezTo>
                  <a:cubicBezTo>
                    <a:pt x="56" y="41"/>
                    <a:pt x="57" y="41"/>
                    <a:pt x="56" y="41"/>
                  </a:cubicBezTo>
                  <a:cubicBezTo>
                    <a:pt x="56" y="41"/>
                    <a:pt x="57" y="40"/>
                    <a:pt x="57" y="40"/>
                  </a:cubicBezTo>
                  <a:cubicBezTo>
                    <a:pt x="57" y="40"/>
                    <a:pt x="58" y="40"/>
                    <a:pt x="58" y="40"/>
                  </a:cubicBezTo>
                  <a:cubicBezTo>
                    <a:pt x="58" y="39"/>
                    <a:pt x="58" y="39"/>
                    <a:pt x="57" y="39"/>
                  </a:cubicBezTo>
                  <a:cubicBezTo>
                    <a:pt x="57" y="40"/>
                    <a:pt x="57" y="40"/>
                    <a:pt x="57" y="39"/>
                  </a:cubicBezTo>
                  <a:cubicBezTo>
                    <a:pt x="57" y="39"/>
                    <a:pt x="58" y="39"/>
                    <a:pt x="58" y="39"/>
                  </a:cubicBezTo>
                  <a:cubicBezTo>
                    <a:pt x="58" y="39"/>
                    <a:pt x="58" y="39"/>
                    <a:pt x="58" y="39"/>
                  </a:cubicBezTo>
                  <a:cubicBezTo>
                    <a:pt x="59" y="38"/>
                    <a:pt x="59" y="38"/>
                    <a:pt x="59" y="38"/>
                  </a:cubicBezTo>
                  <a:cubicBezTo>
                    <a:pt x="59" y="38"/>
                    <a:pt x="60" y="38"/>
                    <a:pt x="60" y="38"/>
                  </a:cubicBezTo>
                  <a:cubicBezTo>
                    <a:pt x="60" y="38"/>
                    <a:pt x="60" y="37"/>
                    <a:pt x="59" y="37"/>
                  </a:cubicBezTo>
                  <a:cubicBezTo>
                    <a:pt x="59" y="37"/>
                    <a:pt x="59" y="37"/>
                    <a:pt x="59" y="37"/>
                  </a:cubicBezTo>
                  <a:cubicBezTo>
                    <a:pt x="59" y="37"/>
                    <a:pt x="59" y="37"/>
                    <a:pt x="60" y="37"/>
                  </a:cubicBezTo>
                  <a:cubicBezTo>
                    <a:pt x="60" y="37"/>
                    <a:pt x="60" y="37"/>
                    <a:pt x="60" y="37"/>
                  </a:cubicBezTo>
                  <a:cubicBezTo>
                    <a:pt x="60" y="37"/>
                    <a:pt x="60" y="37"/>
                    <a:pt x="60" y="37"/>
                  </a:cubicBezTo>
                  <a:cubicBezTo>
                    <a:pt x="60" y="37"/>
                    <a:pt x="60" y="36"/>
                    <a:pt x="61" y="36"/>
                  </a:cubicBezTo>
                  <a:cubicBezTo>
                    <a:pt x="61" y="36"/>
                    <a:pt x="61" y="35"/>
                    <a:pt x="62" y="35"/>
                  </a:cubicBezTo>
                  <a:cubicBezTo>
                    <a:pt x="62" y="36"/>
                    <a:pt x="62" y="35"/>
                    <a:pt x="62" y="35"/>
                  </a:cubicBezTo>
                  <a:cubicBezTo>
                    <a:pt x="62" y="35"/>
                    <a:pt x="62" y="34"/>
                    <a:pt x="62" y="34"/>
                  </a:cubicBezTo>
                  <a:cubicBezTo>
                    <a:pt x="62" y="34"/>
                    <a:pt x="62" y="34"/>
                    <a:pt x="62" y="34"/>
                  </a:cubicBezTo>
                  <a:cubicBezTo>
                    <a:pt x="62" y="34"/>
                    <a:pt x="62" y="34"/>
                    <a:pt x="63" y="34"/>
                  </a:cubicBezTo>
                  <a:cubicBezTo>
                    <a:pt x="63" y="34"/>
                    <a:pt x="63" y="34"/>
                    <a:pt x="63" y="33"/>
                  </a:cubicBezTo>
                  <a:cubicBezTo>
                    <a:pt x="63" y="33"/>
                    <a:pt x="63" y="34"/>
                    <a:pt x="64" y="34"/>
                  </a:cubicBezTo>
                  <a:cubicBezTo>
                    <a:pt x="64" y="34"/>
                    <a:pt x="64" y="34"/>
                    <a:pt x="64" y="34"/>
                  </a:cubicBezTo>
                  <a:cubicBezTo>
                    <a:pt x="64" y="34"/>
                    <a:pt x="64" y="34"/>
                    <a:pt x="64" y="34"/>
                  </a:cubicBezTo>
                  <a:cubicBezTo>
                    <a:pt x="65" y="34"/>
                    <a:pt x="64" y="33"/>
                    <a:pt x="64" y="33"/>
                  </a:cubicBezTo>
                  <a:cubicBezTo>
                    <a:pt x="63" y="33"/>
                    <a:pt x="63" y="33"/>
                    <a:pt x="64" y="33"/>
                  </a:cubicBezTo>
                  <a:cubicBezTo>
                    <a:pt x="64" y="33"/>
                    <a:pt x="64" y="32"/>
                    <a:pt x="64" y="32"/>
                  </a:cubicBezTo>
                  <a:cubicBezTo>
                    <a:pt x="64" y="32"/>
                    <a:pt x="64" y="32"/>
                    <a:pt x="65" y="32"/>
                  </a:cubicBezTo>
                  <a:cubicBezTo>
                    <a:pt x="65" y="32"/>
                    <a:pt x="65" y="32"/>
                    <a:pt x="65" y="32"/>
                  </a:cubicBezTo>
                  <a:cubicBezTo>
                    <a:pt x="65" y="32"/>
                    <a:pt x="65" y="32"/>
                    <a:pt x="66" y="32"/>
                  </a:cubicBezTo>
                  <a:cubicBezTo>
                    <a:pt x="66" y="31"/>
                    <a:pt x="66" y="31"/>
                    <a:pt x="66" y="31"/>
                  </a:cubicBezTo>
                  <a:cubicBezTo>
                    <a:pt x="66" y="31"/>
                    <a:pt x="66" y="30"/>
                    <a:pt x="66" y="30"/>
                  </a:cubicBezTo>
                  <a:cubicBezTo>
                    <a:pt x="66" y="29"/>
                    <a:pt x="67" y="29"/>
                    <a:pt x="67" y="29"/>
                  </a:cubicBezTo>
                  <a:cubicBezTo>
                    <a:pt x="68" y="30"/>
                    <a:pt x="68" y="30"/>
                    <a:pt x="68" y="29"/>
                  </a:cubicBezTo>
                  <a:cubicBezTo>
                    <a:pt x="68" y="29"/>
                    <a:pt x="68" y="29"/>
                    <a:pt x="68" y="28"/>
                  </a:cubicBezTo>
                  <a:cubicBezTo>
                    <a:pt x="68" y="28"/>
                    <a:pt x="68" y="28"/>
                    <a:pt x="68" y="28"/>
                  </a:cubicBezTo>
                  <a:cubicBezTo>
                    <a:pt x="68" y="28"/>
                    <a:pt x="68" y="28"/>
                    <a:pt x="68" y="28"/>
                  </a:cubicBezTo>
                  <a:cubicBezTo>
                    <a:pt x="68" y="28"/>
                    <a:pt x="68" y="28"/>
                    <a:pt x="68" y="28"/>
                  </a:cubicBezTo>
                  <a:cubicBezTo>
                    <a:pt x="69" y="28"/>
                    <a:pt x="69" y="28"/>
                    <a:pt x="69" y="28"/>
                  </a:cubicBezTo>
                  <a:cubicBezTo>
                    <a:pt x="69" y="28"/>
                    <a:pt x="69" y="27"/>
                    <a:pt x="69" y="27"/>
                  </a:cubicBezTo>
                  <a:cubicBezTo>
                    <a:pt x="69" y="28"/>
                    <a:pt x="69" y="27"/>
                    <a:pt x="69" y="27"/>
                  </a:cubicBezTo>
                  <a:cubicBezTo>
                    <a:pt x="69" y="27"/>
                    <a:pt x="69" y="27"/>
                    <a:pt x="70" y="27"/>
                  </a:cubicBezTo>
                  <a:cubicBezTo>
                    <a:pt x="70" y="27"/>
                    <a:pt x="70" y="27"/>
                    <a:pt x="70" y="27"/>
                  </a:cubicBezTo>
                  <a:cubicBezTo>
                    <a:pt x="70" y="27"/>
                    <a:pt x="70" y="27"/>
                    <a:pt x="70" y="26"/>
                  </a:cubicBezTo>
                  <a:cubicBezTo>
                    <a:pt x="71" y="26"/>
                    <a:pt x="71" y="26"/>
                    <a:pt x="71" y="26"/>
                  </a:cubicBezTo>
                  <a:cubicBezTo>
                    <a:pt x="71" y="26"/>
                    <a:pt x="71" y="26"/>
                    <a:pt x="72" y="26"/>
                  </a:cubicBezTo>
                  <a:cubicBezTo>
                    <a:pt x="72" y="27"/>
                    <a:pt x="72" y="27"/>
                    <a:pt x="72" y="25"/>
                  </a:cubicBezTo>
                  <a:cubicBezTo>
                    <a:pt x="72" y="25"/>
                    <a:pt x="73" y="24"/>
                    <a:pt x="73" y="25"/>
                  </a:cubicBezTo>
                  <a:cubicBezTo>
                    <a:pt x="73" y="25"/>
                    <a:pt x="73" y="25"/>
                    <a:pt x="73" y="25"/>
                  </a:cubicBezTo>
                  <a:cubicBezTo>
                    <a:pt x="74" y="25"/>
                    <a:pt x="74" y="25"/>
                    <a:pt x="74" y="25"/>
                  </a:cubicBezTo>
                  <a:cubicBezTo>
                    <a:pt x="74" y="25"/>
                    <a:pt x="75" y="25"/>
                    <a:pt x="75" y="24"/>
                  </a:cubicBezTo>
                  <a:cubicBezTo>
                    <a:pt x="75" y="24"/>
                    <a:pt x="75" y="24"/>
                    <a:pt x="75" y="24"/>
                  </a:cubicBezTo>
                  <a:cubicBezTo>
                    <a:pt x="75" y="24"/>
                    <a:pt x="76" y="24"/>
                    <a:pt x="76" y="24"/>
                  </a:cubicBezTo>
                  <a:cubicBezTo>
                    <a:pt x="76" y="24"/>
                    <a:pt x="76" y="24"/>
                    <a:pt x="77" y="24"/>
                  </a:cubicBezTo>
                  <a:cubicBezTo>
                    <a:pt x="77" y="25"/>
                    <a:pt x="77" y="25"/>
                    <a:pt x="77" y="24"/>
                  </a:cubicBezTo>
                  <a:cubicBezTo>
                    <a:pt x="78" y="24"/>
                    <a:pt x="78" y="25"/>
                    <a:pt x="78" y="25"/>
                  </a:cubicBezTo>
                  <a:cubicBezTo>
                    <a:pt x="77" y="25"/>
                    <a:pt x="77" y="26"/>
                    <a:pt x="78" y="26"/>
                  </a:cubicBezTo>
                  <a:cubicBezTo>
                    <a:pt x="78" y="26"/>
                    <a:pt x="78" y="26"/>
                    <a:pt x="77" y="26"/>
                  </a:cubicBezTo>
                  <a:cubicBezTo>
                    <a:pt x="77" y="27"/>
                    <a:pt x="77" y="27"/>
                    <a:pt x="77" y="27"/>
                  </a:cubicBezTo>
                  <a:cubicBezTo>
                    <a:pt x="78" y="28"/>
                    <a:pt x="78" y="28"/>
                    <a:pt x="77" y="28"/>
                  </a:cubicBezTo>
                  <a:cubicBezTo>
                    <a:pt x="77" y="29"/>
                    <a:pt x="77" y="31"/>
                    <a:pt x="77" y="31"/>
                  </a:cubicBezTo>
                  <a:cubicBezTo>
                    <a:pt x="77" y="31"/>
                    <a:pt x="77" y="31"/>
                    <a:pt x="77" y="31"/>
                  </a:cubicBezTo>
                  <a:cubicBezTo>
                    <a:pt x="77" y="32"/>
                    <a:pt x="77" y="32"/>
                    <a:pt x="77" y="32"/>
                  </a:cubicBezTo>
                  <a:cubicBezTo>
                    <a:pt x="77" y="32"/>
                    <a:pt x="77" y="32"/>
                    <a:pt x="77" y="32"/>
                  </a:cubicBezTo>
                  <a:cubicBezTo>
                    <a:pt x="76" y="33"/>
                    <a:pt x="76" y="33"/>
                    <a:pt x="76" y="33"/>
                  </a:cubicBezTo>
                  <a:cubicBezTo>
                    <a:pt x="77" y="33"/>
                    <a:pt x="76" y="35"/>
                    <a:pt x="76" y="35"/>
                  </a:cubicBezTo>
                  <a:cubicBezTo>
                    <a:pt x="76" y="35"/>
                    <a:pt x="76" y="35"/>
                    <a:pt x="76" y="36"/>
                  </a:cubicBezTo>
                  <a:cubicBezTo>
                    <a:pt x="77" y="36"/>
                    <a:pt x="77" y="36"/>
                    <a:pt x="77" y="36"/>
                  </a:cubicBezTo>
                  <a:cubicBezTo>
                    <a:pt x="76" y="36"/>
                    <a:pt x="76" y="36"/>
                    <a:pt x="77" y="36"/>
                  </a:cubicBezTo>
                  <a:cubicBezTo>
                    <a:pt x="77" y="37"/>
                    <a:pt x="77" y="37"/>
                    <a:pt x="76" y="37"/>
                  </a:cubicBezTo>
                  <a:cubicBezTo>
                    <a:pt x="76" y="37"/>
                    <a:pt x="76" y="38"/>
                    <a:pt x="76" y="38"/>
                  </a:cubicBezTo>
                  <a:cubicBezTo>
                    <a:pt x="76" y="38"/>
                    <a:pt x="76" y="38"/>
                    <a:pt x="76" y="39"/>
                  </a:cubicBezTo>
                  <a:cubicBezTo>
                    <a:pt x="76" y="39"/>
                    <a:pt x="76" y="39"/>
                    <a:pt x="76" y="40"/>
                  </a:cubicBezTo>
                  <a:cubicBezTo>
                    <a:pt x="76" y="40"/>
                    <a:pt x="77" y="40"/>
                    <a:pt x="77" y="40"/>
                  </a:cubicBezTo>
                  <a:cubicBezTo>
                    <a:pt x="77" y="40"/>
                    <a:pt x="77" y="40"/>
                    <a:pt x="77" y="40"/>
                  </a:cubicBezTo>
                  <a:cubicBezTo>
                    <a:pt x="77" y="40"/>
                    <a:pt x="77" y="41"/>
                    <a:pt x="77" y="41"/>
                  </a:cubicBezTo>
                  <a:cubicBezTo>
                    <a:pt x="76" y="41"/>
                    <a:pt x="76" y="41"/>
                    <a:pt x="76" y="42"/>
                  </a:cubicBezTo>
                  <a:cubicBezTo>
                    <a:pt x="76" y="42"/>
                    <a:pt x="76" y="43"/>
                    <a:pt x="76" y="43"/>
                  </a:cubicBezTo>
                  <a:cubicBezTo>
                    <a:pt x="76" y="43"/>
                    <a:pt x="76" y="44"/>
                    <a:pt x="76" y="44"/>
                  </a:cubicBezTo>
                  <a:cubicBezTo>
                    <a:pt x="76" y="44"/>
                    <a:pt x="76" y="45"/>
                    <a:pt x="76" y="45"/>
                  </a:cubicBezTo>
                  <a:cubicBezTo>
                    <a:pt x="76" y="45"/>
                    <a:pt x="76" y="45"/>
                    <a:pt x="76" y="46"/>
                  </a:cubicBezTo>
                  <a:cubicBezTo>
                    <a:pt x="76" y="46"/>
                    <a:pt x="76" y="47"/>
                    <a:pt x="75" y="47"/>
                  </a:cubicBezTo>
                  <a:cubicBezTo>
                    <a:pt x="75" y="47"/>
                    <a:pt x="75" y="47"/>
                    <a:pt x="75" y="47"/>
                  </a:cubicBezTo>
                  <a:cubicBezTo>
                    <a:pt x="75" y="47"/>
                    <a:pt x="75" y="47"/>
                    <a:pt x="75" y="47"/>
                  </a:cubicBezTo>
                  <a:cubicBezTo>
                    <a:pt x="76" y="47"/>
                    <a:pt x="76" y="47"/>
                    <a:pt x="76" y="47"/>
                  </a:cubicBezTo>
                  <a:cubicBezTo>
                    <a:pt x="76" y="48"/>
                    <a:pt x="76" y="48"/>
                    <a:pt x="76" y="48"/>
                  </a:cubicBezTo>
                  <a:cubicBezTo>
                    <a:pt x="76" y="48"/>
                    <a:pt x="76" y="48"/>
                    <a:pt x="76" y="49"/>
                  </a:cubicBezTo>
                  <a:cubicBezTo>
                    <a:pt x="76" y="49"/>
                    <a:pt x="76" y="49"/>
                    <a:pt x="76" y="49"/>
                  </a:cubicBezTo>
                  <a:cubicBezTo>
                    <a:pt x="76" y="50"/>
                    <a:pt x="75" y="50"/>
                    <a:pt x="75" y="50"/>
                  </a:cubicBezTo>
                  <a:cubicBezTo>
                    <a:pt x="75" y="50"/>
                    <a:pt x="75" y="50"/>
                    <a:pt x="75" y="51"/>
                  </a:cubicBezTo>
                  <a:cubicBezTo>
                    <a:pt x="75" y="51"/>
                    <a:pt x="75" y="51"/>
                    <a:pt x="75" y="51"/>
                  </a:cubicBezTo>
                  <a:cubicBezTo>
                    <a:pt x="75" y="51"/>
                    <a:pt x="75" y="52"/>
                    <a:pt x="75" y="52"/>
                  </a:cubicBezTo>
                  <a:cubicBezTo>
                    <a:pt x="75" y="52"/>
                    <a:pt x="75" y="52"/>
                    <a:pt x="75" y="52"/>
                  </a:cubicBezTo>
                  <a:cubicBezTo>
                    <a:pt x="75" y="53"/>
                    <a:pt x="74" y="53"/>
                    <a:pt x="75" y="53"/>
                  </a:cubicBezTo>
                  <a:cubicBezTo>
                    <a:pt x="75" y="53"/>
                    <a:pt x="75" y="54"/>
                    <a:pt x="74" y="55"/>
                  </a:cubicBezTo>
                  <a:cubicBezTo>
                    <a:pt x="74" y="55"/>
                    <a:pt x="74" y="55"/>
                    <a:pt x="75" y="55"/>
                  </a:cubicBezTo>
                  <a:cubicBezTo>
                    <a:pt x="75" y="56"/>
                    <a:pt x="75" y="56"/>
                    <a:pt x="75" y="56"/>
                  </a:cubicBezTo>
                  <a:cubicBezTo>
                    <a:pt x="74" y="56"/>
                    <a:pt x="74" y="56"/>
                    <a:pt x="74" y="57"/>
                  </a:cubicBezTo>
                  <a:cubicBezTo>
                    <a:pt x="74" y="57"/>
                    <a:pt x="74" y="58"/>
                    <a:pt x="74" y="58"/>
                  </a:cubicBezTo>
                  <a:cubicBezTo>
                    <a:pt x="74" y="58"/>
                    <a:pt x="74" y="59"/>
                    <a:pt x="74" y="59"/>
                  </a:cubicBezTo>
                  <a:cubicBezTo>
                    <a:pt x="74" y="59"/>
                    <a:pt x="74" y="59"/>
                    <a:pt x="74" y="59"/>
                  </a:cubicBezTo>
                  <a:cubicBezTo>
                    <a:pt x="74" y="60"/>
                    <a:pt x="74" y="60"/>
                    <a:pt x="74" y="60"/>
                  </a:cubicBezTo>
                  <a:cubicBezTo>
                    <a:pt x="74" y="60"/>
                    <a:pt x="73" y="60"/>
                    <a:pt x="74" y="60"/>
                  </a:cubicBezTo>
                  <a:cubicBezTo>
                    <a:pt x="74" y="60"/>
                    <a:pt x="74" y="62"/>
                    <a:pt x="73" y="62"/>
                  </a:cubicBezTo>
                  <a:cubicBezTo>
                    <a:pt x="73" y="62"/>
                    <a:pt x="73" y="62"/>
                    <a:pt x="73" y="62"/>
                  </a:cubicBezTo>
                  <a:cubicBezTo>
                    <a:pt x="73" y="63"/>
                    <a:pt x="73" y="63"/>
                    <a:pt x="73" y="63"/>
                  </a:cubicBezTo>
                  <a:cubicBezTo>
                    <a:pt x="73" y="63"/>
                    <a:pt x="73" y="63"/>
                    <a:pt x="73" y="63"/>
                  </a:cubicBezTo>
                  <a:cubicBezTo>
                    <a:pt x="73" y="64"/>
                    <a:pt x="73" y="64"/>
                    <a:pt x="73" y="64"/>
                  </a:cubicBezTo>
                  <a:cubicBezTo>
                    <a:pt x="73" y="64"/>
                    <a:pt x="73" y="64"/>
                    <a:pt x="73" y="65"/>
                  </a:cubicBezTo>
                  <a:cubicBezTo>
                    <a:pt x="73" y="65"/>
                    <a:pt x="73" y="65"/>
                    <a:pt x="73" y="65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3" y="66"/>
                    <a:pt x="73" y="66"/>
                    <a:pt x="72" y="66"/>
                  </a:cubicBezTo>
                  <a:cubicBezTo>
                    <a:pt x="72" y="66"/>
                    <a:pt x="72" y="67"/>
                    <a:pt x="72" y="67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2" y="68"/>
                    <a:pt x="72" y="68"/>
                    <a:pt x="72" y="69"/>
                  </a:cubicBezTo>
                  <a:cubicBezTo>
                    <a:pt x="72" y="70"/>
                    <a:pt x="71" y="71"/>
                    <a:pt x="71" y="71"/>
                  </a:cubicBezTo>
                  <a:cubicBezTo>
                    <a:pt x="71" y="70"/>
                    <a:pt x="71" y="70"/>
                    <a:pt x="71" y="71"/>
                  </a:cubicBezTo>
                  <a:cubicBezTo>
                    <a:pt x="71" y="71"/>
                    <a:pt x="71" y="71"/>
                    <a:pt x="70" y="71"/>
                  </a:cubicBezTo>
                  <a:cubicBezTo>
                    <a:pt x="70" y="72"/>
                    <a:pt x="70" y="72"/>
                    <a:pt x="70" y="72"/>
                  </a:cubicBezTo>
                  <a:cubicBezTo>
                    <a:pt x="71" y="72"/>
                    <a:pt x="71" y="72"/>
                    <a:pt x="71" y="72"/>
                  </a:cubicBezTo>
                  <a:cubicBezTo>
                    <a:pt x="71" y="72"/>
                    <a:pt x="71" y="72"/>
                    <a:pt x="70" y="72"/>
                  </a:cubicBezTo>
                  <a:cubicBezTo>
                    <a:pt x="70" y="72"/>
                    <a:pt x="70" y="72"/>
                    <a:pt x="70" y="72"/>
                  </a:cubicBezTo>
                  <a:cubicBezTo>
                    <a:pt x="70" y="73"/>
                    <a:pt x="70" y="73"/>
                    <a:pt x="70" y="73"/>
                  </a:cubicBezTo>
                  <a:cubicBezTo>
                    <a:pt x="70" y="72"/>
                    <a:pt x="70" y="72"/>
                    <a:pt x="70" y="72"/>
                  </a:cubicBezTo>
                  <a:cubicBezTo>
                    <a:pt x="70" y="72"/>
                    <a:pt x="70" y="72"/>
                    <a:pt x="69" y="72"/>
                  </a:cubicBezTo>
                  <a:cubicBezTo>
                    <a:pt x="69" y="72"/>
                    <a:pt x="69" y="72"/>
                    <a:pt x="69" y="72"/>
                  </a:cubicBezTo>
                  <a:cubicBezTo>
                    <a:pt x="69" y="72"/>
                    <a:pt x="69" y="72"/>
                    <a:pt x="69" y="72"/>
                  </a:cubicBezTo>
                  <a:cubicBezTo>
                    <a:pt x="68" y="72"/>
                    <a:pt x="68" y="72"/>
                    <a:pt x="68" y="72"/>
                  </a:cubicBezTo>
                  <a:cubicBezTo>
                    <a:pt x="68" y="73"/>
                    <a:pt x="68" y="73"/>
                    <a:pt x="68" y="73"/>
                  </a:cubicBezTo>
                  <a:cubicBezTo>
                    <a:pt x="68" y="73"/>
                    <a:pt x="68" y="72"/>
                    <a:pt x="68" y="72"/>
                  </a:cubicBezTo>
                  <a:cubicBezTo>
                    <a:pt x="68" y="72"/>
                    <a:pt x="68" y="72"/>
                    <a:pt x="68" y="72"/>
                  </a:cubicBezTo>
                  <a:cubicBezTo>
                    <a:pt x="67" y="72"/>
                    <a:pt x="67" y="71"/>
                    <a:pt x="67" y="71"/>
                  </a:cubicBezTo>
                  <a:cubicBezTo>
                    <a:pt x="67" y="71"/>
                    <a:pt x="66" y="70"/>
                    <a:pt x="66" y="70"/>
                  </a:cubicBezTo>
                  <a:cubicBezTo>
                    <a:pt x="66" y="70"/>
                    <a:pt x="66" y="69"/>
                    <a:pt x="66" y="69"/>
                  </a:cubicBezTo>
                  <a:cubicBezTo>
                    <a:pt x="66" y="69"/>
                    <a:pt x="65" y="69"/>
                    <a:pt x="65" y="69"/>
                  </a:cubicBezTo>
                  <a:cubicBezTo>
                    <a:pt x="65" y="69"/>
                    <a:pt x="65" y="68"/>
                    <a:pt x="65" y="68"/>
                  </a:cubicBezTo>
                  <a:cubicBezTo>
                    <a:pt x="65" y="68"/>
                    <a:pt x="65" y="68"/>
                    <a:pt x="64" y="68"/>
                  </a:cubicBezTo>
                  <a:cubicBezTo>
                    <a:pt x="63" y="67"/>
                    <a:pt x="63" y="67"/>
                    <a:pt x="63" y="67"/>
                  </a:cubicBezTo>
                  <a:cubicBezTo>
                    <a:pt x="63" y="66"/>
                    <a:pt x="63" y="66"/>
                    <a:pt x="63" y="66"/>
                  </a:cubicBezTo>
                  <a:cubicBezTo>
                    <a:pt x="63" y="66"/>
                    <a:pt x="63" y="66"/>
                    <a:pt x="63" y="66"/>
                  </a:cubicBezTo>
                  <a:cubicBezTo>
                    <a:pt x="62" y="67"/>
                    <a:pt x="62" y="67"/>
                    <a:pt x="62" y="66"/>
                  </a:cubicBezTo>
                  <a:cubicBezTo>
                    <a:pt x="62" y="66"/>
                    <a:pt x="62" y="66"/>
                    <a:pt x="62" y="66"/>
                  </a:cubicBezTo>
                  <a:cubicBezTo>
                    <a:pt x="61" y="65"/>
                    <a:pt x="61" y="65"/>
                    <a:pt x="61" y="65"/>
                  </a:cubicBezTo>
                  <a:cubicBezTo>
                    <a:pt x="61" y="65"/>
                    <a:pt x="61" y="65"/>
                    <a:pt x="61" y="64"/>
                  </a:cubicBezTo>
                  <a:cubicBezTo>
                    <a:pt x="61" y="64"/>
                    <a:pt x="61" y="64"/>
                    <a:pt x="61" y="64"/>
                  </a:cubicBezTo>
                  <a:cubicBezTo>
                    <a:pt x="61" y="64"/>
                    <a:pt x="60" y="64"/>
                    <a:pt x="60" y="64"/>
                  </a:cubicBezTo>
                  <a:cubicBezTo>
                    <a:pt x="60" y="64"/>
                    <a:pt x="60" y="64"/>
                    <a:pt x="60" y="64"/>
                  </a:cubicBezTo>
                  <a:cubicBezTo>
                    <a:pt x="61" y="64"/>
                    <a:pt x="60" y="64"/>
                    <a:pt x="60" y="64"/>
                  </a:cubicBezTo>
                  <a:cubicBezTo>
                    <a:pt x="60" y="64"/>
                    <a:pt x="60" y="64"/>
                    <a:pt x="60" y="63"/>
                  </a:cubicBezTo>
                  <a:cubicBezTo>
                    <a:pt x="60" y="63"/>
                    <a:pt x="60" y="63"/>
                    <a:pt x="60" y="63"/>
                  </a:cubicBezTo>
                  <a:cubicBezTo>
                    <a:pt x="59" y="63"/>
                    <a:pt x="59" y="63"/>
                    <a:pt x="59" y="62"/>
                  </a:cubicBezTo>
                  <a:cubicBezTo>
                    <a:pt x="59" y="62"/>
                    <a:pt x="59" y="62"/>
                    <a:pt x="59" y="62"/>
                  </a:cubicBezTo>
                  <a:cubicBezTo>
                    <a:pt x="59" y="62"/>
                    <a:pt x="58" y="62"/>
                    <a:pt x="58" y="61"/>
                  </a:cubicBezTo>
                  <a:cubicBezTo>
                    <a:pt x="58" y="61"/>
                    <a:pt x="58" y="61"/>
                    <a:pt x="57" y="60"/>
                  </a:cubicBezTo>
                  <a:cubicBezTo>
                    <a:pt x="56" y="59"/>
                    <a:pt x="56" y="59"/>
                    <a:pt x="56" y="59"/>
                  </a:cubicBezTo>
                  <a:cubicBezTo>
                    <a:pt x="56" y="59"/>
                    <a:pt x="56" y="59"/>
                    <a:pt x="56" y="59"/>
                  </a:cubicBezTo>
                  <a:cubicBezTo>
                    <a:pt x="57" y="59"/>
                    <a:pt x="57" y="58"/>
                    <a:pt x="57" y="58"/>
                  </a:cubicBezTo>
                  <a:cubicBezTo>
                    <a:pt x="57" y="58"/>
                    <a:pt x="57" y="58"/>
                    <a:pt x="56" y="58"/>
                  </a:cubicBezTo>
                  <a:cubicBezTo>
                    <a:pt x="56" y="59"/>
                    <a:pt x="56" y="59"/>
                    <a:pt x="56" y="59"/>
                  </a:cubicBezTo>
                  <a:cubicBezTo>
                    <a:pt x="55" y="59"/>
                    <a:pt x="55" y="59"/>
                    <a:pt x="56" y="58"/>
                  </a:cubicBezTo>
                  <a:cubicBezTo>
                    <a:pt x="56" y="58"/>
                    <a:pt x="56" y="58"/>
                    <a:pt x="56" y="58"/>
                  </a:cubicBezTo>
                  <a:cubicBezTo>
                    <a:pt x="55" y="58"/>
                    <a:pt x="55" y="58"/>
                    <a:pt x="55" y="58"/>
                  </a:cubicBezTo>
                  <a:cubicBezTo>
                    <a:pt x="55" y="58"/>
                    <a:pt x="55" y="58"/>
                    <a:pt x="54" y="57"/>
                  </a:cubicBezTo>
                  <a:cubicBezTo>
                    <a:pt x="53" y="57"/>
                    <a:pt x="53" y="56"/>
                    <a:pt x="53" y="56"/>
                  </a:cubicBezTo>
                  <a:cubicBezTo>
                    <a:pt x="53" y="56"/>
                    <a:pt x="53" y="56"/>
                    <a:pt x="52" y="56"/>
                  </a:cubicBezTo>
                  <a:cubicBezTo>
                    <a:pt x="52" y="56"/>
                    <a:pt x="52" y="55"/>
                    <a:pt x="52" y="55"/>
                  </a:cubicBezTo>
                  <a:cubicBezTo>
                    <a:pt x="52" y="55"/>
                    <a:pt x="52" y="55"/>
                    <a:pt x="51" y="55"/>
                  </a:cubicBezTo>
                  <a:cubicBezTo>
                    <a:pt x="51" y="55"/>
                    <a:pt x="51" y="55"/>
                    <a:pt x="51" y="55"/>
                  </a:cubicBezTo>
                  <a:cubicBezTo>
                    <a:pt x="51" y="55"/>
                    <a:pt x="51" y="53"/>
                    <a:pt x="51" y="53"/>
                  </a:cubicBezTo>
                  <a:cubicBezTo>
                    <a:pt x="51" y="54"/>
                    <a:pt x="50" y="53"/>
                    <a:pt x="50" y="53"/>
                  </a:cubicBezTo>
                  <a:cubicBezTo>
                    <a:pt x="50" y="52"/>
                    <a:pt x="50" y="52"/>
                    <a:pt x="50" y="52"/>
                  </a:cubicBezTo>
                  <a:cubicBezTo>
                    <a:pt x="50" y="52"/>
                    <a:pt x="49" y="52"/>
                    <a:pt x="49" y="51"/>
                  </a:cubicBezTo>
                  <a:cubicBezTo>
                    <a:pt x="49" y="51"/>
                    <a:pt x="49" y="50"/>
                    <a:pt x="48" y="51"/>
                  </a:cubicBezTo>
                  <a:cubicBezTo>
                    <a:pt x="48" y="52"/>
                    <a:pt x="48" y="52"/>
                    <a:pt x="48" y="52"/>
                  </a:cubicBezTo>
                  <a:cubicBezTo>
                    <a:pt x="48" y="52"/>
                    <a:pt x="48" y="52"/>
                    <a:pt x="48" y="52"/>
                  </a:cubicBezTo>
                  <a:close/>
                  <a:moveTo>
                    <a:pt x="57" y="52"/>
                  </a:moveTo>
                  <a:cubicBezTo>
                    <a:pt x="57" y="52"/>
                    <a:pt x="57" y="52"/>
                    <a:pt x="58" y="53"/>
                  </a:cubicBezTo>
                  <a:cubicBezTo>
                    <a:pt x="59" y="54"/>
                    <a:pt x="59" y="54"/>
                    <a:pt x="59" y="54"/>
                  </a:cubicBezTo>
                  <a:cubicBezTo>
                    <a:pt x="59" y="54"/>
                    <a:pt x="59" y="54"/>
                    <a:pt x="59" y="55"/>
                  </a:cubicBezTo>
                  <a:cubicBezTo>
                    <a:pt x="59" y="55"/>
                    <a:pt x="60" y="55"/>
                    <a:pt x="59" y="55"/>
                  </a:cubicBezTo>
                  <a:cubicBezTo>
                    <a:pt x="59" y="55"/>
                    <a:pt x="60" y="55"/>
                    <a:pt x="60" y="55"/>
                  </a:cubicBezTo>
                  <a:cubicBezTo>
                    <a:pt x="61" y="56"/>
                    <a:pt x="61" y="56"/>
                    <a:pt x="62" y="57"/>
                  </a:cubicBezTo>
                  <a:cubicBezTo>
                    <a:pt x="63" y="58"/>
                    <a:pt x="64" y="59"/>
                    <a:pt x="66" y="61"/>
                  </a:cubicBezTo>
                  <a:cubicBezTo>
                    <a:pt x="66" y="62"/>
                    <a:pt x="67" y="63"/>
                    <a:pt x="67" y="63"/>
                  </a:cubicBezTo>
                  <a:cubicBezTo>
                    <a:pt x="67" y="63"/>
                    <a:pt x="68" y="64"/>
                    <a:pt x="68" y="64"/>
                  </a:cubicBezTo>
                  <a:cubicBezTo>
                    <a:pt x="69" y="65"/>
                    <a:pt x="69" y="65"/>
                    <a:pt x="69" y="65"/>
                  </a:cubicBezTo>
                  <a:cubicBezTo>
                    <a:pt x="69" y="65"/>
                    <a:pt x="69" y="65"/>
                    <a:pt x="69" y="65"/>
                  </a:cubicBezTo>
                  <a:cubicBezTo>
                    <a:pt x="69" y="65"/>
                    <a:pt x="70" y="65"/>
                    <a:pt x="69" y="65"/>
                  </a:cubicBezTo>
                  <a:cubicBezTo>
                    <a:pt x="69" y="65"/>
                    <a:pt x="70" y="65"/>
                    <a:pt x="70" y="64"/>
                  </a:cubicBezTo>
                  <a:cubicBezTo>
                    <a:pt x="70" y="64"/>
                    <a:pt x="70" y="64"/>
                    <a:pt x="70" y="64"/>
                  </a:cubicBezTo>
                  <a:cubicBezTo>
                    <a:pt x="70" y="64"/>
                    <a:pt x="70" y="63"/>
                    <a:pt x="70" y="63"/>
                  </a:cubicBezTo>
                  <a:cubicBezTo>
                    <a:pt x="70" y="63"/>
                    <a:pt x="70" y="62"/>
                    <a:pt x="70" y="62"/>
                  </a:cubicBezTo>
                  <a:cubicBezTo>
                    <a:pt x="70" y="62"/>
                    <a:pt x="70" y="62"/>
                    <a:pt x="70" y="62"/>
                  </a:cubicBezTo>
                  <a:cubicBezTo>
                    <a:pt x="70" y="62"/>
                    <a:pt x="70" y="62"/>
                    <a:pt x="70" y="62"/>
                  </a:cubicBezTo>
                  <a:cubicBezTo>
                    <a:pt x="70" y="62"/>
                    <a:pt x="70" y="61"/>
                    <a:pt x="70" y="60"/>
                  </a:cubicBezTo>
                  <a:cubicBezTo>
                    <a:pt x="71" y="60"/>
                    <a:pt x="71" y="59"/>
                    <a:pt x="71" y="58"/>
                  </a:cubicBezTo>
                  <a:cubicBezTo>
                    <a:pt x="71" y="58"/>
                    <a:pt x="71" y="57"/>
                    <a:pt x="71" y="57"/>
                  </a:cubicBezTo>
                  <a:cubicBezTo>
                    <a:pt x="71" y="57"/>
                    <a:pt x="71" y="57"/>
                    <a:pt x="71" y="56"/>
                  </a:cubicBezTo>
                  <a:cubicBezTo>
                    <a:pt x="71" y="55"/>
                    <a:pt x="71" y="55"/>
                    <a:pt x="71" y="55"/>
                  </a:cubicBezTo>
                  <a:cubicBezTo>
                    <a:pt x="72" y="55"/>
                    <a:pt x="72" y="55"/>
                    <a:pt x="72" y="55"/>
                  </a:cubicBezTo>
                  <a:cubicBezTo>
                    <a:pt x="71" y="54"/>
                    <a:pt x="71" y="54"/>
                    <a:pt x="71" y="54"/>
                  </a:cubicBezTo>
                  <a:cubicBezTo>
                    <a:pt x="71" y="54"/>
                    <a:pt x="71" y="54"/>
                    <a:pt x="71" y="54"/>
                  </a:cubicBezTo>
                  <a:cubicBezTo>
                    <a:pt x="71" y="54"/>
                    <a:pt x="71" y="54"/>
                    <a:pt x="71" y="53"/>
                  </a:cubicBezTo>
                  <a:cubicBezTo>
                    <a:pt x="71" y="53"/>
                    <a:pt x="71" y="53"/>
                    <a:pt x="71" y="53"/>
                  </a:cubicBezTo>
                  <a:cubicBezTo>
                    <a:pt x="71" y="53"/>
                    <a:pt x="72" y="52"/>
                    <a:pt x="72" y="53"/>
                  </a:cubicBezTo>
                  <a:cubicBezTo>
                    <a:pt x="72" y="53"/>
                    <a:pt x="72" y="53"/>
                    <a:pt x="72" y="53"/>
                  </a:cubicBezTo>
                  <a:cubicBezTo>
                    <a:pt x="72" y="53"/>
                    <a:pt x="72" y="52"/>
                    <a:pt x="72" y="52"/>
                  </a:cubicBezTo>
                  <a:cubicBezTo>
                    <a:pt x="72" y="52"/>
                    <a:pt x="72" y="52"/>
                    <a:pt x="72" y="52"/>
                  </a:cubicBezTo>
                  <a:cubicBezTo>
                    <a:pt x="72" y="51"/>
                    <a:pt x="72" y="51"/>
                    <a:pt x="72" y="51"/>
                  </a:cubicBezTo>
                  <a:cubicBezTo>
                    <a:pt x="72" y="51"/>
                    <a:pt x="72" y="51"/>
                    <a:pt x="72" y="51"/>
                  </a:cubicBezTo>
                  <a:cubicBezTo>
                    <a:pt x="72" y="50"/>
                    <a:pt x="72" y="50"/>
                    <a:pt x="72" y="50"/>
                  </a:cubicBezTo>
                  <a:cubicBezTo>
                    <a:pt x="72" y="50"/>
                    <a:pt x="72" y="50"/>
                    <a:pt x="72" y="50"/>
                  </a:cubicBezTo>
                  <a:cubicBezTo>
                    <a:pt x="72" y="49"/>
                    <a:pt x="72" y="49"/>
                    <a:pt x="73" y="48"/>
                  </a:cubicBezTo>
                  <a:cubicBezTo>
                    <a:pt x="73" y="48"/>
                    <a:pt x="73" y="48"/>
                    <a:pt x="73" y="48"/>
                  </a:cubicBezTo>
                  <a:cubicBezTo>
                    <a:pt x="72" y="47"/>
                    <a:pt x="72" y="47"/>
                    <a:pt x="72" y="47"/>
                  </a:cubicBezTo>
                  <a:cubicBezTo>
                    <a:pt x="73" y="47"/>
                    <a:pt x="72" y="47"/>
                    <a:pt x="72" y="47"/>
                  </a:cubicBezTo>
                  <a:cubicBezTo>
                    <a:pt x="72" y="47"/>
                    <a:pt x="72" y="47"/>
                    <a:pt x="72" y="46"/>
                  </a:cubicBezTo>
                  <a:cubicBezTo>
                    <a:pt x="73" y="46"/>
                    <a:pt x="73" y="46"/>
                    <a:pt x="72" y="46"/>
                  </a:cubicBezTo>
                  <a:cubicBezTo>
                    <a:pt x="72" y="46"/>
                    <a:pt x="72" y="45"/>
                    <a:pt x="72" y="45"/>
                  </a:cubicBezTo>
                  <a:cubicBezTo>
                    <a:pt x="72" y="45"/>
                    <a:pt x="72" y="45"/>
                    <a:pt x="72" y="45"/>
                  </a:cubicBezTo>
                  <a:cubicBezTo>
                    <a:pt x="72" y="44"/>
                    <a:pt x="73" y="43"/>
                    <a:pt x="73" y="42"/>
                  </a:cubicBezTo>
                  <a:cubicBezTo>
                    <a:pt x="73" y="42"/>
                    <a:pt x="73" y="42"/>
                    <a:pt x="73" y="41"/>
                  </a:cubicBezTo>
                  <a:cubicBezTo>
                    <a:pt x="73" y="41"/>
                    <a:pt x="73" y="40"/>
                    <a:pt x="73" y="40"/>
                  </a:cubicBezTo>
                  <a:cubicBezTo>
                    <a:pt x="73" y="40"/>
                    <a:pt x="73" y="40"/>
                    <a:pt x="73" y="40"/>
                  </a:cubicBezTo>
                  <a:cubicBezTo>
                    <a:pt x="73" y="39"/>
                    <a:pt x="73" y="39"/>
                    <a:pt x="73" y="39"/>
                  </a:cubicBezTo>
                  <a:cubicBezTo>
                    <a:pt x="73" y="38"/>
                    <a:pt x="73" y="38"/>
                    <a:pt x="73" y="38"/>
                  </a:cubicBezTo>
                  <a:cubicBezTo>
                    <a:pt x="73" y="38"/>
                    <a:pt x="73" y="38"/>
                    <a:pt x="73" y="38"/>
                  </a:cubicBezTo>
                  <a:cubicBezTo>
                    <a:pt x="73" y="37"/>
                    <a:pt x="73" y="37"/>
                    <a:pt x="73" y="37"/>
                  </a:cubicBezTo>
                  <a:cubicBezTo>
                    <a:pt x="73" y="36"/>
                    <a:pt x="73" y="36"/>
                    <a:pt x="73" y="36"/>
                  </a:cubicBezTo>
                  <a:cubicBezTo>
                    <a:pt x="73" y="36"/>
                    <a:pt x="73" y="36"/>
                    <a:pt x="73" y="36"/>
                  </a:cubicBezTo>
                  <a:cubicBezTo>
                    <a:pt x="73" y="36"/>
                    <a:pt x="73" y="35"/>
                    <a:pt x="73" y="35"/>
                  </a:cubicBezTo>
                  <a:cubicBezTo>
                    <a:pt x="73" y="35"/>
                    <a:pt x="73" y="35"/>
                    <a:pt x="73" y="35"/>
                  </a:cubicBezTo>
                  <a:cubicBezTo>
                    <a:pt x="74" y="35"/>
                    <a:pt x="74" y="34"/>
                    <a:pt x="73" y="34"/>
                  </a:cubicBezTo>
                  <a:cubicBezTo>
                    <a:pt x="73" y="34"/>
                    <a:pt x="73" y="33"/>
                    <a:pt x="73" y="32"/>
                  </a:cubicBezTo>
                  <a:cubicBezTo>
                    <a:pt x="74" y="32"/>
                    <a:pt x="74" y="32"/>
                    <a:pt x="74" y="32"/>
                  </a:cubicBezTo>
                  <a:cubicBezTo>
                    <a:pt x="74" y="31"/>
                    <a:pt x="74" y="31"/>
                    <a:pt x="73" y="31"/>
                  </a:cubicBezTo>
                  <a:cubicBezTo>
                    <a:pt x="73" y="31"/>
                    <a:pt x="73" y="31"/>
                    <a:pt x="73" y="31"/>
                  </a:cubicBezTo>
                  <a:cubicBezTo>
                    <a:pt x="73" y="31"/>
                    <a:pt x="73" y="31"/>
                    <a:pt x="70" y="33"/>
                  </a:cubicBezTo>
                  <a:cubicBezTo>
                    <a:pt x="65" y="39"/>
                    <a:pt x="63" y="40"/>
                    <a:pt x="61" y="41"/>
                  </a:cubicBezTo>
                  <a:cubicBezTo>
                    <a:pt x="61" y="42"/>
                    <a:pt x="60" y="43"/>
                    <a:pt x="59" y="43"/>
                  </a:cubicBezTo>
                  <a:cubicBezTo>
                    <a:pt x="58" y="44"/>
                    <a:pt x="58" y="44"/>
                    <a:pt x="58" y="44"/>
                  </a:cubicBezTo>
                  <a:cubicBezTo>
                    <a:pt x="57" y="44"/>
                    <a:pt x="57" y="44"/>
                    <a:pt x="57" y="45"/>
                  </a:cubicBezTo>
                  <a:cubicBezTo>
                    <a:pt x="57" y="45"/>
                    <a:pt x="57" y="45"/>
                    <a:pt x="56" y="46"/>
                  </a:cubicBezTo>
                  <a:cubicBezTo>
                    <a:pt x="56" y="46"/>
                    <a:pt x="56" y="46"/>
                    <a:pt x="56" y="46"/>
                  </a:cubicBezTo>
                  <a:cubicBezTo>
                    <a:pt x="56" y="46"/>
                    <a:pt x="55" y="47"/>
                    <a:pt x="55" y="47"/>
                  </a:cubicBezTo>
                  <a:cubicBezTo>
                    <a:pt x="53" y="49"/>
                    <a:pt x="53" y="49"/>
                    <a:pt x="55" y="50"/>
                  </a:cubicBezTo>
                  <a:cubicBezTo>
                    <a:pt x="56" y="51"/>
                    <a:pt x="56" y="52"/>
                    <a:pt x="57" y="52"/>
                  </a:cubicBezTo>
                  <a:close/>
                  <a:moveTo>
                    <a:pt x="7" y="13"/>
                  </a:moveTo>
                  <a:cubicBezTo>
                    <a:pt x="7" y="14"/>
                    <a:pt x="8" y="14"/>
                    <a:pt x="8" y="14"/>
                  </a:cubicBezTo>
                  <a:cubicBezTo>
                    <a:pt x="8" y="15"/>
                    <a:pt x="9" y="15"/>
                    <a:pt x="9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10" y="17"/>
                    <a:pt x="12" y="18"/>
                    <a:pt x="12" y="19"/>
                  </a:cubicBezTo>
                  <a:cubicBezTo>
                    <a:pt x="12" y="19"/>
                    <a:pt x="13" y="20"/>
                    <a:pt x="14" y="21"/>
                  </a:cubicBezTo>
                  <a:cubicBezTo>
                    <a:pt x="16" y="23"/>
                    <a:pt x="17" y="24"/>
                    <a:pt x="17" y="24"/>
                  </a:cubicBezTo>
                  <a:cubicBezTo>
                    <a:pt x="17" y="24"/>
                    <a:pt x="17" y="25"/>
                    <a:pt x="17" y="25"/>
                  </a:cubicBezTo>
                  <a:cubicBezTo>
                    <a:pt x="17" y="25"/>
                    <a:pt x="18" y="25"/>
                    <a:pt x="18" y="26"/>
                  </a:cubicBezTo>
                  <a:cubicBezTo>
                    <a:pt x="19" y="26"/>
                    <a:pt x="19" y="27"/>
                    <a:pt x="20" y="27"/>
                  </a:cubicBezTo>
                  <a:cubicBezTo>
                    <a:pt x="20" y="27"/>
                    <a:pt x="20" y="27"/>
                    <a:pt x="21" y="28"/>
                  </a:cubicBezTo>
                  <a:cubicBezTo>
                    <a:pt x="21" y="28"/>
                    <a:pt x="21" y="28"/>
                    <a:pt x="22" y="28"/>
                  </a:cubicBezTo>
                  <a:cubicBezTo>
                    <a:pt x="22" y="28"/>
                    <a:pt x="22" y="29"/>
                    <a:pt x="22" y="29"/>
                  </a:cubicBezTo>
                  <a:cubicBezTo>
                    <a:pt x="22" y="29"/>
                    <a:pt x="22" y="30"/>
                    <a:pt x="23" y="30"/>
                  </a:cubicBezTo>
                  <a:cubicBezTo>
                    <a:pt x="23" y="30"/>
                    <a:pt x="23" y="30"/>
                    <a:pt x="23" y="30"/>
                  </a:cubicBezTo>
                  <a:cubicBezTo>
                    <a:pt x="24" y="31"/>
                    <a:pt x="24" y="31"/>
                    <a:pt x="24" y="31"/>
                  </a:cubicBezTo>
                  <a:cubicBezTo>
                    <a:pt x="25" y="32"/>
                    <a:pt x="25" y="32"/>
                    <a:pt x="25" y="32"/>
                  </a:cubicBezTo>
                  <a:cubicBezTo>
                    <a:pt x="25" y="32"/>
                    <a:pt x="25" y="32"/>
                    <a:pt x="25" y="32"/>
                  </a:cubicBezTo>
                  <a:cubicBezTo>
                    <a:pt x="25" y="32"/>
                    <a:pt x="25" y="32"/>
                    <a:pt x="25" y="33"/>
                  </a:cubicBezTo>
                  <a:cubicBezTo>
                    <a:pt x="25" y="33"/>
                    <a:pt x="26" y="33"/>
                    <a:pt x="26" y="33"/>
                  </a:cubicBezTo>
                  <a:cubicBezTo>
                    <a:pt x="27" y="34"/>
                    <a:pt x="27" y="34"/>
                    <a:pt x="27" y="34"/>
                  </a:cubicBezTo>
                  <a:cubicBezTo>
                    <a:pt x="27" y="34"/>
                    <a:pt x="27" y="34"/>
                    <a:pt x="27" y="35"/>
                  </a:cubicBezTo>
                  <a:cubicBezTo>
                    <a:pt x="28" y="35"/>
                    <a:pt x="28" y="35"/>
                    <a:pt x="28" y="35"/>
                  </a:cubicBezTo>
                  <a:cubicBezTo>
                    <a:pt x="28" y="36"/>
                    <a:pt x="28" y="36"/>
                    <a:pt x="28" y="36"/>
                  </a:cubicBezTo>
                  <a:cubicBezTo>
                    <a:pt x="29" y="36"/>
                    <a:pt x="29" y="36"/>
                    <a:pt x="29" y="36"/>
                  </a:cubicBezTo>
                  <a:cubicBezTo>
                    <a:pt x="28" y="36"/>
                    <a:pt x="28" y="36"/>
                    <a:pt x="29" y="36"/>
                  </a:cubicBezTo>
                  <a:cubicBezTo>
                    <a:pt x="29" y="36"/>
                    <a:pt x="29" y="36"/>
                    <a:pt x="29" y="37"/>
                  </a:cubicBezTo>
                  <a:cubicBezTo>
                    <a:pt x="29" y="37"/>
                    <a:pt x="29" y="37"/>
                    <a:pt x="29" y="37"/>
                  </a:cubicBezTo>
                  <a:cubicBezTo>
                    <a:pt x="30" y="37"/>
                    <a:pt x="31" y="38"/>
                    <a:pt x="31" y="38"/>
                  </a:cubicBezTo>
                  <a:cubicBezTo>
                    <a:pt x="31" y="39"/>
                    <a:pt x="31" y="39"/>
                    <a:pt x="32" y="39"/>
                  </a:cubicBezTo>
                  <a:cubicBezTo>
                    <a:pt x="32" y="39"/>
                    <a:pt x="33" y="40"/>
                    <a:pt x="34" y="41"/>
                  </a:cubicBezTo>
                  <a:cubicBezTo>
                    <a:pt x="35" y="42"/>
                    <a:pt x="36" y="43"/>
                    <a:pt x="36" y="43"/>
                  </a:cubicBezTo>
                  <a:cubicBezTo>
                    <a:pt x="37" y="44"/>
                    <a:pt x="38" y="45"/>
                    <a:pt x="38" y="45"/>
                  </a:cubicBezTo>
                  <a:cubicBezTo>
                    <a:pt x="39" y="46"/>
                    <a:pt x="39" y="46"/>
                    <a:pt x="39" y="45"/>
                  </a:cubicBezTo>
                  <a:cubicBezTo>
                    <a:pt x="39" y="45"/>
                    <a:pt x="40" y="45"/>
                    <a:pt x="40" y="45"/>
                  </a:cubicBezTo>
                  <a:cubicBezTo>
                    <a:pt x="39" y="45"/>
                    <a:pt x="40" y="45"/>
                    <a:pt x="40" y="45"/>
                  </a:cubicBezTo>
                  <a:cubicBezTo>
                    <a:pt x="40" y="45"/>
                    <a:pt x="41" y="44"/>
                    <a:pt x="41" y="44"/>
                  </a:cubicBezTo>
                  <a:cubicBezTo>
                    <a:pt x="42" y="44"/>
                    <a:pt x="42" y="43"/>
                    <a:pt x="42" y="43"/>
                  </a:cubicBezTo>
                  <a:cubicBezTo>
                    <a:pt x="43" y="42"/>
                    <a:pt x="45" y="40"/>
                    <a:pt x="45" y="41"/>
                  </a:cubicBezTo>
                  <a:cubicBezTo>
                    <a:pt x="45" y="41"/>
                    <a:pt x="45" y="41"/>
                    <a:pt x="45" y="40"/>
                  </a:cubicBezTo>
                  <a:cubicBezTo>
                    <a:pt x="45" y="40"/>
                    <a:pt x="45" y="40"/>
                    <a:pt x="45" y="40"/>
                  </a:cubicBezTo>
                  <a:cubicBezTo>
                    <a:pt x="46" y="40"/>
                    <a:pt x="46" y="40"/>
                    <a:pt x="46" y="40"/>
                  </a:cubicBezTo>
                  <a:cubicBezTo>
                    <a:pt x="46" y="39"/>
                    <a:pt x="47" y="39"/>
                    <a:pt x="47" y="39"/>
                  </a:cubicBezTo>
                  <a:cubicBezTo>
                    <a:pt x="48" y="39"/>
                    <a:pt x="48" y="39"/>
                    <a:pt x="48" y="38"/>
                  </a:cubicBezTo>
                  <a:cubicBezTo>
                    <a:pt x="48" y="38"/>
                    <a:pt x="48" y="38"/>
                    <a:pt x="48" y="38"/>
                  </a:cubicBezTo>
                  <a:cubicBezTo>
                    <a:pt x="48" y="38"/>
                    <a:pt x="48" y="38"/>
                    <a:pt x="48" y="38"/>
                  </a:cubicBezTo>
                  <a:cubicBezTo>
                    <a:pt x="48" y="37"/>
                    <a:pt x="48" y="37"/>
                    <a:pt x="49" y="37"/>
                  </a:cubicBezTo>
                  <a:cubicBezTo>
                    <a:pt x="49" y="37"/>
                    <a:pt x="50" y="37"/>
                    <a:pt x="50" y="37"/>
                  </a:cubicBezTo>
                  <a:cubicBezTo>
                    <a:pt x="50" y="37"/>
                    <a:pt x="50" y="36"/>
                    <a:pt x="53" y="34"/>
                  </a:cubicBezTo>
                  <a:cubicBezTo>
                    <a:pt x="53" y="33"/>
                    <a:pt x="54" y="32"/>
                    <a:pt x="54" y="32"/>
                  </a:cubicBezTo>
                  <a:cubicBezTo>
                    <a:pt x="54" y="32"/>
                    <a:pt x="54" y="32"/>
                    <a:pt x="55" y="32"/>
                  </a:cubicBezTo>
                  <a:cubicBezTo>
                    <a:pt x="55" y="32"/>
                    <a:pt x="55" y="32"/>
                    <a:pt x="55" y="31"/>
                  </a:cubicBezTo>
                  <a:cubicBezTo>
                    <a:pt x="55" y="31"/>
                    <a:pt x="56" y="31"/>
                    <a:pt x="56" y="31"/>
                  </a:cubicBezTo>
                  <a:cubicBezTo>
                    <a:pt x="56" y="31"/>
                    <a:pt x="56" y="31"/>
                    <a:pt x="56" y="31"/>
                  </a:cubicBezTo>
                  <a:cubicBezTo>
                    <a:pt x="56" y="31"/>
                    <a:pt x="56" y="31"/>
                    <a:pt x="56" y="31"/>
                  </a:cubicBezTo>
                  <a:cubicBezTo>
                    <a:pt x="56" y="31"/>
                    <a:pt x="56" y="31"/>
                    <a:pt x="56" y="31"/>
                  </a:cubicBezTo>
                  <a:cubicBezTo>
                    <a:pt x="57" y="31"/>
                    <a:pt x="57" y="31"/>
                    <a:pt x="57" y="30"/>
                  </a:cubicBezTo>
                  <a:cubicBezTo>
                    <a:pt x="58" y="30"/>
                    <a:pt x="58" y="30"/>
                    <a:pt x="58" y="30"/>
                  </a:cubicBezTo>
                  <a:cubicBezTo>
                    <a:pt x="58" y="30"/>
                    <a:pt x="58" y="30"/>
                    <a:pt x="57" y="30"/>
                  </a:cubicBezTo>
                  <a:cubicBezTo>
                    <a:pt x="57" y="30"/>
                    <a:pt x="58" y="29"/>
                    <a:pt x="58" y="29"/>
                  </a:cubicBezTo>
                  <a:cubicBezTo>
                    <a:pt x="58" y="29"/>
                    <a:pt x="59" y="29"/>
                    <a:pt x="59" y="29"/>
                  </a:cubicBezTo>
                  <a:cubicBezTo>
                    <a:pt x="58" y="29"/>
                    <a:pt x="59" y="28"/>
                    <a:pt x="60" y="28"/>
                  </a:cubicBezTo>
                  <a:cubicBezTo>
                    <a:pt x="60" y="27"/>
                    <a:pt x="61" y="27"/>
                    <a:pt x="61" y="26"/>
                  </a:cubicBezTo>
                  <a:cubicBezTo>
                    <a:pt x="61" y="26"/>
                    <a:pt x="61" y="26"/>
                    <a:pt x="61" y="26"/>
                  </a:cubicBezTo>
                  <a:cubicBezTo>
                    <a:pt x="63" y="25"/>
                    <a:pt x="63" y="24"/>
                    <a:pt x="63" y="24"/>
                  </a:cubicBezTo>
                  <a:cubicBezTo>
                    <a:pt x="63" y="24"/>
                    <a:pt x="63" y="24"/>
                    <a:pt x="63" y="24"/>
                  </a:cubicBezTo>
                  <a:cubicBezTo>
                    <a:pt x="63" y="24"/>
                    <a:pt x="65" y="22"/>
                    <a:pt x="67" y="20"/>
                  </a:cubicBezTo>
                  <a:cubicBezTo>
                    <a:pt x="68" y="20"/>
                    <a:pt x="68" y="20"/>
                    <a:pt x="69" y="19"/>
                  </a:cubicBezTo>
                  <a:cubicBezTo>
                    <a:pt x="69" y="19"/>
                    <a:pt x="69" y="19"/>
                    <a:pt x="69" y="19"/>
                  </a:cubicBezTo>
                  <a:cubicBezTo>
                    <a:pt x="69" y="19"/>
                    <a:pt x="70" y="18"/>
                    <a:pt x="70" y="18"/>
                  </a:cubicBezTo>
                  <a:cubicBezTo>
                    <a:pt x="70" y="17"/>
                    <a:pt x="71" y="17"/>
                    <a:pt x="71" y="17"/>
                  </a:cubicBezTo>
                  <a:cubicBezTo>
                    <a:pt x="71" y="16"/>
                    <a:pt x="71" y="16"/>
                    <a:pt x="72" y="15"/>
                  </a:cubicBezTo>
                  <a:cubicBezTo>
                    <a:pt x="73" y="15"/>
                    <a:pt x="73" y="15"/>
                    <a:pt x="73" y="15"/>
                  </a:cubicBezTo>
                  <a:cubicBezTo>
                    <a:pt x="74" y="15"/>
                    <a:pt x="74" y="15"/>
                    <a:pt x="74" y="14"/>
                  </a:cubicBezTo>
                  <a:cubicBezTo>
                    <a:pt x="73" y="14"/>
                    <a:pt x="74" y="14"/>
                    <a:pt x="74" y="14"/>
                  </a:cubicBezTo>
                  <a:cubicBezTo>
                    <a:pt x="74" y="14"/>
                    <a:pt x="75" y="13"/>
                    <a:pt x="75" y="13"/>
                  </a:cubicBezTo>
                  <a:cubicBezTo>
                    <a:pt x="75" y="13"/>
                    <a:pt x="75" y="13"/>
                    <a:pt x="75" y="12"/>
                  </a:cubicBezTo>
                  <a:cubicBezTo>
                    <a:pt x="75" y="12"/>
                    <a:pt x="75" y="12"/>
                    <a:pt x="76" y="12"/>
                  </a:cubicBezTo>
                  <a:cubicBezTo>
                    <a:pt x="76" y="12"/>
                    <a:pt x="76" y="12"/>
                    <a:pt x="76" y="12"/>
                  </a:cubicBezTo>
                  <a:cubicBezTo>
                    <a:pt x="76" y="12"/>
                    <a:pt x="77" y="11"/>
                    <a:pt x="77" y="11"/>
                  </a:cubicBezTo>
                  <a:cubicBezTo>
                    <a:pt x="78" y="11"/>
                    <a:pt x="78" y="11"/>
                    <a:pt x="78" y="11"/>
                  </a:cubicBezTo>
                  <a:cubicBezTo>
                    <a:pt x="78" y="11"/>
                    <a:pt x="78" y="11"/>
                    <a:pt x="78" y="10"/>
                  </a:cubicBezTo>
                  <a:cubicBezTo>
                    <a:pt x="78" y="10"/>
                    <a:pt x="79" y="10"/>
                    <a:pt x="79" y="9"/>
                  </a:cubicBezTo>
                  <a:cubicBezTo>
                    <a:pt x="80" y="9"/>
                    <a:pt x="81" y="9"/>
                    <a:pt x="81" y="8"/>
                  </a:cubicBezTo>
                  <a:cubicBezTo>
                    <a:pt x="81" y="8"/>
                    <a:pt x="81" y="8"/>
                    <a:pt x="81" y="8"/>
                  </a:cubicBezTo>
                  <a:cubicBezTo>
                    <a:pt x="82" y="8"/>
                    <a:pt x="84" y="6"/>
                    <a:pt x="84" y="6"/>
                  </a:cubicBezTo>
                  <a:cubicBezTo>
                    <a:pt x="84" y="5"/>
                    <a:pt x="84" y="5"/>
                    <a:pt x="84" y="5"/>
                  </a:cubicBezTo>
                  <a:cubicBezTo>
                    <a:pt x="84" y="5"/>
                    <a:pt x="84" y="5"/>
                    <a:pt x="85" y="5"/>
                  </a:cubicBezTo>
                  <a:cubicBezTo>
                    <a:pt x="85" y="5"/>
                    <a:pt x="85" y="5"/>
                    <a:pt x="85" y="4"/>
                  </a:cubicBezTo>
                  <a:cubicBezTo>
                    <a:pt x="85" y="4"/>
                    <a:pt x="84" y="4"/>
                    <a:pt x="84" y="4"/>
                  </a:cubicBezTo>
                  <a:cubicBezTo>
                    <a:pt x="84" y="4"/>
                    <a:pt x="84" y="4"/>
                    <a:pt x="83" y="4"/>
                  </a:cubicBezTo>
                  <a:cubicBezTo>
                    <a:pt x="82" y="4"/>
                    <a:pt x="81" y="4"/>
                    <a:pt x="81" y="4"/>
                  </a:cubicBezTo>
                  <a:cubicBezTo>
                    <a:pt x="81" y="4"/>
                    <a:pt x="81" y="5"/>
                    <a:pt x="80" y="5"/>
                  </a:cubicBezTo>
                  <a:cubicBezTo>
                    <a:pt x="80" y="5"/>
                    <a:pt x="79" y="5"/>
                    <a:pt x="79" y="5"/>
                  </a:cubicBezTo>
                  <a:cubicBezTo>
                    <a:pt x="79" y="5"/>
                    <a:pt x="79" y="5"/>
                    <a:pt x="79" y="5"/>
                  </a:cubicBezTo>
                  <a:cubicBezTo>
                    <a:pt x="78" y="5"/>
                    <a:pt x="78" y="5"/>
                    <a:pt x="78" y="5"/>
                  </a:cubicBezTo>
                  <a:cubicBezTo>
                    <a:pt x="78" y="5"/>
                    <a:pt x="77" y="5"/>
                    <a:pt x="75" y="5"/>
                  </a:cubicBezTo>
                  <a:cubicBezTo>
                    <a:pt x="75" y="5"/>
                    <a:pt x="74" y="5"/>
                    <a:pt x="74" y="6"/>
                  </a:cubicBezTo>
                  <a:cubicBezTo>
                    <a:pt x="74" y="6"/>
                    <a:pt x="74" y="6"/>
                    <a:pt x="74" y="6"/>
                  </a:cubicBezTo>
                  <a:cubicBezTo>
                    <a:pt x="74" y="6"/>
                    <a:pt x="73" y="6"/>
                    <a:pt x="73" y="6"/>
                  </a:cubicBezTo>
                  <a:cubicBezTo>
                    <a:pt x="73" y="6"/>
                    <a:pt x="73" y="6"/>
                    <a:pt x="73" y="6"/>
                  </a:cubicBezTo>
                  <a:cubicBezTo>
                    <a:pt x="73" y="6"/>
                    <a:pt x="73" y="6"/>
                    <a:pt x="73" y="6"/>
                  </a:cubicBezTo>
                  <a:cubicBezTo>
                    <a:pt x="72" y="6"/>
                    <a:pt x="72" y="6"/>
                    <a:pt x="71" y="6"/>
                  </a:cubicBezTo>
                  <a:cubicBezTo>
                    <a:pt x="71" y="6"/>
                    <a:pt x="71" y="6"/>
                    <a:pt x="70" y="6"/>
                  </a:cubicBezTo>
                  <a:cubicBezTo>
                    <a:pt x="70" y="6"/>
                    <a:pt x="70" y="6"/>
                    <a:pt x="70" y="6"/>
                  </a:cubicBezTo>
                  <a:cubicBezTo>
                    <a:pt x="69" y="6"/>
                    <a:pt x="69" y="6"/>
                    <a:pt x="69" y="6"/>
                  </a:cubicBezTo>
                  <a:cubicBezTo>
                    <a:pt x="68" y="6"/>
                    <a:pt x="68" y="6"/>
                    <a:pt x="68" y="6"/>
                  </a:cubicBezTo>
                  <a:cubicBezTo>
                    <a:pt x="68" y="6"/>
                    <a:pt x="68" y="6"/>
                    <a:pt x="68" y="6"/>
                  </a:cubicBezTo>
                  <a:cubicBezTo>
                    <a:pt x="67" y="6"/>
                    <a:pt x="67" y="6"/>
                    <a:pt x="67" y="6"/>
                  </a:cubicBezTo>
                  <a:cubicBezTo>
                    <a:pt x="67" y="6"/>
                    <a:pt x="66" y="6"/>
                    <a:pt x="66" y="6"/>
                  </a:cubicBezTo>
                  <a:cubicBezTo>
                    <a:pt x="65" y="6"/>
                    <a:pt x="64" y="6"/>
                    <a:pt x="64" y="6"/>
                  </a:cubicBezTo>
                  <a:cubicBezTo>
                    <a:pt x="64" y="6"/>
                    <a:pt x="64" y="6"/>
                    <a:pt x="63" y="6"/>
                  </a:cubicBezTo>
                  <a:cubicBezTo>
                    <a:pt x="63" y="6"/>
                    <a:pt x="63" y="6"/>
                    <a:pt x="63" y="6"/>
                  </a:cubicBezTo>
                  <a:cubicBezTo>
                    <a:pt x="63" y="6"/>
                    <a:pt x="62" y="6"/>
                    <a:pt x="62" y="6"/>
                  </a:cubicBezTo>
                  <a:cubicBezTo>
                    <a:pt x="62" y="6"/>
                    <a:pt x="62" y="6"/>
                    <a:pt x="62" y="6"/>
                  </a:cubicBezTo>
                  <a:cubicBezTo>
                    <a:pt x="62" y="6"/>
                    <a:pt x="62" y="6"/>
                    <a:pt x="61" y="6"/>
                  </a:cubicBezTo>
                  <a:cubicBezTo>
                    <a:pt x="61" y="7"/>
                    <a:pt x="61" y="7"/>
                    <a:pt x="61" y="7"/>
                  </a:cubicBezTo>
                  <a:cubicBezTo>
                    <a:pt x="61" y="7"/>
                    <a:pt x="61" y="6"/>
                    <a:pt x="60" y="7"/>
                  </a:cubicBezTo>
                  <a:cubicBezTo>
                    <a:pt x="60" y="7"/>
                    <a:pt x="60" y="6"/>
                    <a:pt x="60" y="6"/>
                  </a:cubicBezTo>
                  <a:cubicBezTo>
                    <a:pt x="59" y="6"/>
                    <a:pt x="59" y="6"/>
                    <a:pt x="59" y="6"/>
                  </a:cubicBezTo>
                  <a:cubicBezTo>
                    <a:pt x="59" y="6"/>
                    <a:pt x="59" y="6"/>
                    <a:pt x="59" y="6"/>
                  </a:cubicBezTo>
                  <a:cubicBezTo>
                    <a:pt x="59" y="6"/>
                    <a:pt x="58" y="6"/>
                    <a:pt x="58" y="6"/>
                  </a:cubicBezTo>
                  <a:cubicBezTo>
                    <a:pt x="58" y="6"/>
                    <a:pt x="58" y="6"/>
                    <a:pt x="58" y="6"/>
                  </a:cubicBezTo>
                  <a:cubicBezTo>
                    <a:pt x="58" y="6"/>
                    <a:pt x="58" y="6"/>
                    <a:pt x="58" y="6"/>
                  </a:cubicBezTo>
                  <a:cubicBezTo>
                    <a:pt x="58" y="6"/>
                    <a:pt x="58" y="6"/>
                    <a:pt x="58" y="6"/>
                  </a:cubicBezTo>
                  <a:cubicBezTo>
                    <a:pt x="58" y="6"/>
                    <a:pt x="58" y="6"/>
                    <a:pt x="58" y="6"/>
                  </a:cubicBezTo>
                  <a:cubicBezTo>
                    <a:pt x="57" y="6"/>
                    <a:pt x="57" y="6"/>
                    <a:pt x="57" y="6"/>
                  </a:cubicBezTo>
                  <a:cubicBezTo>
                    <a:pt x="56" y="6"/>
                    <a:pt x="56" y="6"/>
                    <a:pt x="56" y="7"/>
                  </a:cubicBezTo>
                  <a:cubicBezTo>
                    <a:pt x="56" y="7"/>
                    <a:pt x="56" y="7"/>
                    <a:pt x="55" y="6"/>
                  </a:cubicBezTo>
                  <a:cubicBezTo>
                    <a:pt x="55" y="6"/>
                    <a:pt x="55" y="6"/>
                    <a:pt x="55" y="6"/>
                  </a:cubicBezTo>
                  <a:cubicBezTo>
                    <a:pt x="55" y="7"/>
                    <a:pt x="55" y="7"/>
                    <a:pt x="54" y="7"/>
                  </a:cubicBezTo>
                  <a:cubicBezTo>
                    <a:pt x="54" y="7"/>
                    <a:pt x="54" y="7"/>
                    <a:pt x="54" y="7"/>
                  </a:cubicBezTo>
                  <a:cubicBezTo>
                    <a:pt x="53" y="7"/>
                    <a:pt x="53" y="7"/>
                    <a:pt x="53" y="7"/>
                  </a:cubicBezTo>
                  <a:cubicBezTo>
                    <a:pt x="53" y="7"/>
                    <a:pt x="52" y="7"/>
                    <a:pt x="52" y="7"/>
                  </a:cubicBezTo>
                  <a:cubicBezTo>
                    <a:pt x="52" y="7"/>
                    <a:pt x="51" y="7"/>
                    <a:pt x="51" y="7"/>
                  </a:cubicBezTo>
                  <a:cubicBezTo>
                    <a:pt x="51" y="7"/>
                    <a:pt x="51" y="7"/>
                    <a:pt x="51" y="7"/>
                  </a:cubicBezTo>
                  <a:cubicBezTo>
                    <a:pt x="50" y="7"/>
                    <a:pt x="50" y="7"/>
                    <a:pt x="50" y="7"/>
                  </a:cubicBezTo>
                  <a:cubicBezTo>
                    <a:pt x="50" y="7"/>
                    <a:pt x="50" y="7"/>
                    <a:pt x="49" y="7"/>
                  </a:cubicBezTo>
                  <a:cubicBezTo>
                    <a:pt x="49" y="7"/>
                    <a:pt x="49" y="7"/>
                    <a:pt x="49" y="7"/>
                  </a:cubicBezTo>
                  <a:cubicBezTo>
                    <a:pt x="49" y="7"/>
                    <a:pt x="49" y="7"/>
                    <a:pt x="49" y="7"/>
                  </a:cubicBezTo>
                  <a:cubicBezTo>
                    <a:pt x="49" y="7"/>
                    <a:pt x="48" y="7"/>
                    <a:pt x="48" y="7"/>
                  </a:cubicBezTo>
                  <a:cubicBezTo>
                    <a:pt x="48" y="7"/>
                    <a:pt x="47" y="7"/>
                    <a:pt x="47" y="7"/>
                  </a:cubicBezTo>
                  <a:cubicBezTo>
                    <a:pt x="47" y="8"/>
                    <a:pt x="46" y="8"/>
                    <a:pt x="46" y="8"/>
                  </a:cubicBezTo>
                  <a:cubicBezTo>
                    <a:pt x="46" y="8"/>
                    <a:pt x="46" y="8"/>
                    <a:pt x="46" y="8"/>
                  </a:cubicBezTo>
                  <a:cubicBezTo>
                    <a:pt x="46" y="8"/>
                    <a:pt x="45" y="8"/>
                    <a:pt x="45" y="8"/>
                  </a:cubicBezTo>
                  <a:cubicBezTo>
                    <a:pt x="45" y="8"/>
                    <a:pt x="45" y="8"/>
                    <a:pt x="45" y="8"/>
                  </a:cubicBezTo>
                  <a:cubicBezTo>
                    <a:pt x="45" y="8"/>
                    <a:pt x="45" y="7"/>
                    <a:pt x="45" y="7"/>
                  </a:cubicBezTo>
                  <a:cubicBezTo>
                    <a:pt x="45" y="7"/>
                    <a:pt x="45" y="7"/>
                    <a:pt x="45" y="8"/>
                  </a:cubicBezTo>
                  <a:cubicBezTo>
                    <a:pt x="45" y="8"/>
                    <a:pt x="45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3" y="8"/>
                  </a:cubicBezTo>
                  <a:cubicBezTo>
                    <a:pt x="43" y="8"/>
                    <a:pt x="42" y="8"/>
                    <a:pt x="42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1" y="8"/>
                    <a:pt x="41" y="8"/>
                  </a:cubicBezTo>
                  <a:cubicBezTo>
                    <a:pt x="41" y="8"/>
                    <a:pt x="41" y="8"/>
                    <a:pt x="41" y="8"/>
                  </a:cubicBezTo>
                  <a:cubicBezTo>
                    <a:pt x="41" y="8"/>
                    <a:pt x="40" y="8"/>
                    <a:pt x="40" y="8"/>
                  </a:cubicBezTo>
                  <a:cubicBezTo>
                    <a:pt x="39" y="8"/>
                    <a:pt x="39" y="9"/>
                    <a:pt x="39" y="9"/>
                  </a:cubicBezTo>
                  <a:cubicBezTo>
                    <a:pt x="39" y="9"/>
                    <a:pt x="38" y="9"/>
                    <a:pt x="38" y="9"/>
                  </a:cubicBezTo>
                  <a:cubicBezTo>
                    <a:pt x="38" y="9"/>
                    <a:pt x="38" y="9"/>
                    <a:pt x="38" y="9"/>
                  </a:cubicBezTo>
                  <a:cubicBezTo>
                    <a:pt x="38" y="9"/>
                    <a:pt x="38" y="9"/>
                    <a:pt x="38" y="9"/>
                  </a:cubicBezTo>
                  <a:cubicBezTo>
                    <a:pt x="37" y="9"/>
                    <a:pt x="37" y="9"/>
                    <a:pt x="37" y="9"/>
                  </a:cubicBezTo>
                  <a:cubicBezTo>
                    <a:pt x="37" y="9"/>
                    <a:pt x="37" y="9"/>
                    <a:pt x="37" y="9"/>
                  </a:cubicBezTo>
                  <a:cubicBezTo>
                    <a:pt x="37" y="8"/>
                    <a:pt x="37" y="8"/>
                    <a:pt x="36" y="8"/>
                  </a:cubicBezTo>
                  <a:cubicBezTo>
                    <a:pt x="36" y="8"/>
                    <a:pt x="36" y="8"/>
                    <a:pt x="36" y="8"/>
                  </a:cubicBezTo>
                  <a:cubicBezTo>
                    <a:pt x="36" y="8"/>
                    <a:pt x="35" y="8"/>
                    <a:pt x="35" y="9"/>
                  </a:cubicBezTo>
                  <a:cubicBezTo>
                    <a:pt x="35" y="9"/>
                    <a:pt x="34" y="9"/>
                    <a:pt x="34" y="9"/>
                  </a:cubicBezTo>
                  <a:cubicBezTo>
                    <a:pt x="34" y="9"/>
                    <a:pt x="34" y="9"/>
                    <a:pt x="34" y="9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32" y="9"/>
                    <a:pt x="31" y="9"/>
                    <a:pt x="30" y="9"/>
                  </a:cubicBezTo>
                  <a:cubicBezTo>
                    <a:pt x="30" y="9"/>
                    <a:pt x="30" y="9"/>
                    <a:pt x="30" y="9"/>
                  </a:cubicBezTo>
                  <a:cubicBezTo>
                    <a:pt x="30" y="9"/>
                    <a:pt x="30" y="9"/>
                    <a:pt x="30" y="9"/>
                  </a:cubicBezTo>
                  <a:cubicBezTo>
                    <a:pt x="30" y="9"/>
                    <a:pt x="30" y="9"/>
                    <a:pt x="29" y="9"/>
                  </a:cubicBezTo>
                  <a:cubicBezTo>
                    <a:pt x="29" y="9"/>
                    <a:pt x="29" y="9"/>
                    <a:pt x="28" y="9"/>
                  </a:cubicBezTo>
                  <a:cubicBezTo>
                    <a:pt x="28" y="9"/>
                    <a:pt x="27" y="9"/>
                    <a:pt x="27" y="9"/>
                  </a:cubicBezTo>
                  <a:cubicBezTo>
                    <a:pt x="26" y="9"/>
                    <a:pt x="26" y="9"/>
                    <a:pt x="26" y="9"/>
                  </a:cubicBezTo>
                  <a:cubicBezTo>
                    <a:pt x="26" y="9"/>
                    <a:pt x="25" y="9"/>
                    <a:pt x="25" y="9"/>
                  </a:cubicBezTo>
                  <a:cubicBezTo>
                    <a:pt x="24" y="9"/>
                    <a:pt x="24" y="9"/>
                    <a:pt x="24" y="10"/>
                  </a:cubicBezTo>
                  <a:cubicBezTo>
                    <a:pt x="24" y="10"/>
                    <a:pt x="24" y="10"/>
                    <a:pt x="23" y="10"/>
                  </a:cubicBezTo>
                  <a:cubicBezTo>
                    <a:pt x="23" y="10"/>
                    <a:pt x="23" y="10"/>
                    <a:pt x="22" y="10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2" y="10"/>
                    <a:pt x="21" y="10"/>
                    <a:pt x="21" y="10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21" y="10"/>
                    <a:pt x="20" y="10"/>
                    <a:pt x="20" y="10"/>
                  </a:cubicBezTo>
                  <a:cubicBezTo>
                    <a:pt x="20" y="10"/>
                    <a:pt x="19" y="10"/>
                    <a:pt x="19" y="10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9" y="10"/>
                    <a:pt x="18" y="11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6" y="11"/>
                    <a:pt x="16" y="10"/>
                  </a:cubicBezTo>
                  <a:cubicBezTo>
                    <a:pt x="16" y="10"/>
                    <a:pt x="16" y="10"/>
                    <a:pt x="16" y="11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5" y="11"/>
                    <a:pt x="15" y="11"/>
                    <a:pt x="14" y="1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3" y="11"/>
                    <a:pt x="11" y="11"/>
                    <a:pt x="10" y="11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0" y="11"/>
                    <a:pt x="8" y="12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6" y="13"/>
                    <a:pt x="6" y="13"/>
                    <a:pt x="7" y="13"/>
                  </a:cubicBezTo>
                  <a:close/>
                  <a:moveTo>
                    <a:pt x="35" y="38"/>
                  </a:moveTo>
                  <a:cubicBezTo>
                    <a:pt x="35" y="37"/>
                    <a:pt x="35" y="37"/>
                    <a:pt x="34" y="37"/>
                  </a:cubicBezTo>
                  <a:cubicBezTo>
                    <a:pt x="34" y="36"/>
                    <a:pt x="34" y="36"/>
                    <a:pt x="34" y="36"/>
                  </a:cubicBezTo>
                  <a:cubicBezTo>
                    <a:pt x="34" y="35"/>
                    <a:pt x="34" y="35"/>
                    <a:pt x="34" y="35"/>
                  </a:cubicBezTo>
                  <a:cubicBezTo>
                    <a:pt x="34" y="35"/>
                    <a:pt x="34" y="35"/>
                    <a:pt x="34" y="35"/>
                  </a:cubicBezTo>
                  <a:cubicBezTo>
                    <a:pt x="34" y="35"/>
                    <a:pt x="34" y="34"/>
                    <a:pt x="34" y="34"/>
                  </a:cubicBezTo>
                  <a:cubicBezTo>
                    <a:pt x="33" y="34"/>
                    <a:pt x="33" y="34"/>
                    <a:pt x="33" y="33"/>
                  </a:cubicBezTo>
                  <a:cubicBezTo>
                    <a:pt x="33" y="33"/>
                    <a:pt x="33" y="33"/>
                    <a:pt x="33" y="33"/>
                  </a:cubicBezTo>
                  <a:cubicBezTo>
                    <a:pt x="32" y="33"/>
                    <a:pt x="32" y="33"/>
                    <a:pt x="32" y="33"/>
                  </a:cubicBezTo>
                  <a:cubicBezTo>
                    <a:pt x="32" y="33"/>
                    <a:pt x="32" y="33"/>
                    <a:pt x="32" y="33"/>
                  </a:cubicBezTo>
                  <a:cubicBezTo>
                    <a:pt x="32" y="32"/>
                    <a:pt x="32" y="32"/>
                    <a:pt x="32" y="31"/>
                  </a:cubicBezTo>
                  <a:cubicBezTo>
                    <a:pt x="32" y="31"/>
                    <a:pt x="31" y="31"/>
                    <a:pt x="31" y="32"/>
                  </a:cubicBezTo>
                  <a:cubicBezTo>
                    <a:pt x="31" y="32"/>
                    <a:pt x="31" y="32"/>
                    <a:pt x="31" y="31"/>
                  </a:cubicBezTo>
                  <a:cubicBezTo>
                    <a:pt x="31" y="31"/>
                    <a:pt x="31" y="30"/>
                    <a:pt x="29" y="29"/>
                  </a:cubicBezTo>
                  <a:cubicBezTo>
                    <a:pt x="29" y="29"/>
                    <a:pt x="28" y="28"/>
                    <a:pt x="28" y="28"/>
                  </a:cubicBezTo>
                  <a:cubicBezTo>
                    <a:pt x="28" y="28"/>
                    <a:pt x="28" y="27"/>
                    <a:pt x="28" y="27"/>
                  </a:cubicBezTo>
                  <a:cubicBezTo>
                    <a:pt x="28" y="27"/>
                    <a:pt x="27" y="27"/>
                    <a:pt x="27" y="26"/>
                  </a:cubicBezTo>
                  <a:cubicBezTo>
                    <a:pt x="28" y="26"/>
                    <a:pt x="27" y="26"/>
                    <a:pt x="27" y="26"/>
                  </a:cubicBezTo>
                  <a:cubicBezTo>
                    <a:pt x="27" y="26"/>
                    <a:pt x="26" y="26"/>
                    <a:pt x="26" y="26"/>
                  </a:cubicBezTo>
                  <a:cubicBezTo>
                    <a:pt x="26" y="26"/>
                    <a:pt x="26" y="26"/>
                    <a:pt x="26" y="25"/>
                  </a:cubicBezTo>
                  <a:cubicBezTo>
                    <a:pt x="26" y="25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4" y="23"/>
                    <a:pt x="24" y="23"/>
                    <a:pt x="24" y="23"/>
                  </a:cubicBezTo>
                  <a:cubicBezTo>
                    <a:pt x="24" y="23"/>
                    <a:pt x="24" y="23"/>
                    <a:pt x="24" y="23"/>
                  </a:cubicBezTo>
                  <a:cubicBezTo>
                    <a:pt x="24" y="23"/>
                    <a:pt x="23" y="23"/>
                    <a:pt x="23" y="22"/>
                  </a:cubicBezTo>
                  <a:cubicBezTo>
                    <a:pt x="23" y="22"/>
                    <a:pt x="23" y="22"/>
                    <a:pt x="23" y="22"/>
                  </a:cubicBezTo>
                  <a:cubicBezTo>
                    <a:pt x="23" y="22"/>
                    <a:pt x="23" y="22"/>
                    <a:pt x="23" y="22"/>
                  </a:cubicBezTo>
                  <a:cubicBezTo>
                    <a:pt x="23" y="22"/>
                    <a:pt x="23" y="21"/>
                    <a:pt x="23" y="21"/>
                  </a:cubicBezTo>
                  <a:cubicBezTo>
                    <a:pt x="23" y="21"/>
                    <a:pt x="22" y="21"/>
                    <a:pt x="22" y="21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19"/>
                    <a:pt x="20" y="19"/>
                    <a:pt x="20" y="19"/>
                  </a:cubicBezTo>
                  <a:cubicBezTo>
                    <a:pt x="20" y="19"/>
                    <a:pt x="19" y="18"/>
                    <a:pt x="20" y="18"/>
                  </a:cubicBezTo>
                  <a:cubicBezTo>
                    <a:pt x="20" y="18"/>
                    <a:pt x="20" y="18"/>
                    <a:pt x="19" y="18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20" y="17"/>
                    <a:pt x="20" y="17"/>
                    <a:pt x="20" y="16"/>
                  </a:cubicBezTo>
                  <a:cubicBezTo>
                    <a:pt x="20" y="16"/>
                    <a:pt x="20" y="16"/>
                    <a:pt x="21" y="15"/>
                  </a:cubicBezTo>
                  <a:cubicBezTo>
                    <a:pt x="22" y="14"/>
                    <a:pt x="22" y="14"/>
                    <a:pt x="23" y="15"/>
                  </a:cubicBezTo>
                  <a:cubicBezTo>
                    <a:pt x="23" y="15"/>
                    <a:pt x="24" y="15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5" y="15"/>
                    <a:pt x="25" y="15"/>
                    <a:pt x="25" y="15"/>
                  </a:cubicBezTo>
                  <a:cubicBezTo>
                    <a:pt x="25" y="15"/>
                    <a:pt x="26" y="15"/>
                    <a:pt x="26" y="15"/>
                  </a:cubicBezTo>
                  <a:cubicBezTo>
                    <a:pt x="26" y="15"/>
                    <a:pt x="26" y="15"/>
                    <a:pt x="26" y="14"/>
                  </a:cubicBezTo>
                  <a:cubicBezTo>
                    <a:pt x="27" y="14"/>
                    <a:pt x="27" y="14"/>
                    <a:pt x="27" y="15"/>
                  </a:cubicBezTo>
                  <a:cubicBezTo>
                    <a:pt x="28" y="15"/>
                    <a:pt x="28" y="15"/>
                    <a:pt x="28" y="15"/>
                  </a:cubicBezTo>
                  <a:cubicBezTo>
                    <a:pt x="28" y="15"/>
                    <a:pt x="28" y="15"/>
                    <a:pt x="28" y="14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29" y="15"/>
                    <a:pt x="29" y="15"/>
                    <a:pt x="29" y="14"/>
                  </a:cubicBezTo>
                  <a:cubicBezTo>
                    <a:pt x="29" y="14"/>
                    <a:pt x="30" y="14"/>
                    <a:pt x="30" y="14"/>
                  </a:cubicBezTo>
                  <a:cubicBezTo>
                    <a:pt x="30" y="14"/>
                    <a:pt x="31" y="14"/>
                    <a:pt x="31" y="14"/>
                  </a:cubicBezTo>
                  <a:cubicBezTo>
                    <a:pt x="31" y="14"/>
                    <a:pt x="31" y="14"/>
                    <a:pt x="31" y="14"/>
                  </a:cubicBezTo>
                  <a:cubicBezTo>
                    <a:pt x="31" y="14"/>
                    <a:pt x="32" y="14"/>
                    <a:pt x="32" y="14"/>
                  </a:cubicBezTo>
                  <a:cubicBezTo>
                    <a:pt x="33" y="14"/>
                    <a:pt x="33" y="14"/>
                    <a:pt x="34" y="14"/>
                  </a:cubicBezTo>
                  <a:cubicBezTo>
                    <a:pt x="34" y="14"/>
                    <a:pt x="34" y="14"/>
                    <a:pt x="34" y="14"/>
                  </a:cubicBezTo>
                  <a:cubicBezTo>
                    <a:pt x="34" y="14"/>
                    <a:pt x="35" y="14"/>
                    <a:pt x="35" y="14"/>
                  </a:cubicBezTo>
                  <a:cubicBezTo>
                    <a:pt x="35" y="14"/>
                    <a:pt x="35" y="14"/>
                    <a:pt x="36" y="14"/>
                  </a:cubicBezTo>
                  <a:cubicBezTo>
                    <a:pt x="36" y="14"/>
                    <a:pt x="36" y="14"/>
                    <a:pt x="36" y="14"/>
                  </a:cubicBezTo>
                  <a:cubicBezTo>
                    <a:pt x="36" y="14"/>
                    <a:pt x="37" y="14"/>
                    <a:pt x="37" y="14"/>
                  </a:cubicBezTo>
                  <a:cubicBezTo>
                    <a:pt x="37" y="14"/>
                    <a:pt x="37" y="14"/>
                    <a:pt x="37" y="14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38" y="13"/>
                    <a:pt x="39" y="14"/>
                  </a:cubicBezTo>
                  <a:cubicBezTo>
                    <a:pt x="39" y="14"/>
                    <a:pt x="39" y="14"/>
                    <a:pt x="39" y="13"/>
                  </a:cubicBezTo>
                  <a:cubicBezTo>
                    <a:pt x="39" y="13"/>
                    <a:pt x="39" y="13"/>
                    <a:pt x="39" y="13"/>
                  </a:cubicBezTo>
                  <a:cubicBezTo>
                    <a:pt x="39" y="13"/>
                    <a:pt x="39" y="13"/>
                    <a:pt x="39" y="13"/>
                  </a:cubicBezTo>
                  <a:cubicBezTo>
                    <a:pt x="39" y="13"/>
                    <a:pt x="39" y="13"/>
                    <a:pt x="39" y="14"/>
                  </a:cubicBezTo>
                  <a:cubicBezTo>
                    <a:pt x="39" y="14"/>
                    <a:pt x="39" y="14"/>
                    <a:pt x="39" y="13"/>
                  </a:cubicBezTo>
                  <a:cubicBezTo>
                    <a:pt x="40" y="13"/>
                    <a:pt x="40" y="13"/>
                    <a:pt x="40" y="13"/>
                  </a:cubicBezTo>
                  <a:cubicBezTo>
                    <a:pt x="40" y="13"/>
                    <a:pt x="40" y="13"/>
                    <a:pt x="40" y="13"/>
                  </a:cubicBezTo>
                  <a:cubicBezTo>
                    <a:pt x="40" y="13"/>
                    <a:pt x="41" y="13"/>
                    <a:pt x="41" y="13"/>
                  </a:cubicBezTo>
                  <a:cubicBezTo>
                    <a:pt x="42" y="13"/>
                    <a:pt x="43" y="13"/>
                    <a:pt x="43" y="13"/>
                  </a:cubicBezTo>
                  <a:cubicBezTo>
                    <a:pt x="43" y="13"/>
                    <a:pt x="43" y="13"/>
                    <a:pt x="43" y="13"/>
                  </a:cubicBezTo>
                  <a:cubicBezTo>
                    <a:pt x="43" y="13"/>
                    <a:pt x="43" y="13"/>
                    <a:pt x="43" y="13"/>
                  </a:cubicBezTo>
                  <a:cubicBezTo>
                    <a:pt x="44" y="13"/>
                    <a:pt x="44" y="13"/>
                    <a:pt x="44" y="13"/>
                  </a:cubicBezTo>
                  <a:cubicBezTo>
                    <a:pt x="44" y="13"/>
                    <a:pt x="45" y="13"/>
                    <a:pt x="45" y="13"/>
                  </a:cubicBezTo>
                  <a:cubicBezTo>
                    <a:pt x="45" y="13"/>
                    <a:pt x="45" y="13"/>
                    <a:pt x="46" y="13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3"/>
                    <a:pt x="47" y="13"/>
                    <a:pt x="47" y="13"/>
                  </a:cubicBezTo>
                  <a:cubicBezTo>
                    <a:pt x="48" y="13"/>
                    <a:pt x="48" y="13"/>
                    <a:pt x="48" y="13"/>
                  </a:cubicBezTo>
                  <a:cubicBezTo>
                    <a:pt x="48" y="13"/>
                    <a:pt x="50" y="13"/>
                    <a:pt x="50" y="13"/>
                  </a:cubicBezTo>
                  <a:cubicBezTo>
                    <a:pt x="50" y="13"/>
                    <a:pt x="50" y="13"/>
                    <a:pt x="50" y="13"/>
                  </a:cubicBezTo>
                  <a:cubicBezTo>
                    <a:pt x="51" y="13"/>
                    <a:pt x="51" y="13"/>
                    <a:pt x="51" y="13"/>
                  </a:cubicBezTo>
                  <a:cubicBezTo>
                    <a:pt x="51" y="13"/>
                    <a:pt x="51" y="13"/>
                    <a:pt x="51" y="13"/>
                  </a:cubicBezTo>
                  <a:cubicBezTo>
                    <a:pt x="51" y="13"/>
                    <a:pt x="52" y="13"/>
                    <a:pt x="52" y="13"/>
                  </a:cubicBezTo>
                  <a:cubicBezTo>
                    <a:pt x="52" y="13"/>
                    <a:pt x="52" y="13"/>
                    <a:pt x="52" y="13"/>
                  </a:cubicBezTo>
                  <a:cubicBezTo>
                    <a:pt x="52" y="13"/>
                    <a:pt x="52" y="13"/>
                    <a:pt x="52" y="13"/>
                  </a:cubicBezTo>
                  <a:cubicBezTo>
                    <a:pt x="52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4" y="13"/>
                    <a:pt x="54" y="13"/>
                    <a:pt x="54" y="13"/>
                  </a:cubicBezTo>
                  <a:cubicBezTo>
                    <a:pt x="54" y="13"/>
                    <a:pt x="55" y="13"/>
                    <a:pt x="55" y="13"/>
                  </a:cubicBezTo>
                  <a:cubicBezTo>
                    <a:pt x="55" y="13"/>
                    <a:pt x="55" y="12"/>
                    <a:pt x="55" y="12"/>
                  </a:cubicBezTo>
                  <a:cubicBezTo>
                    <a:pt x="56" y="12"/>
                    <a:pt x="57" y="12"/>
                    <a:pt x="57" y="12"/>
                  </a:cubicBezTo>
                  <a:cubicBezTo>
                    <a:pt x="57" y="12"/>
                    <a:pt x="57" y="12"/>
                    <a:pt x="57" y="12"/>
                  </a:cubicBezTo>
                  <a:cubicBezTo>
                    <a:pt x="57" y="12"/>
                    <a:pt x="57" y="12"/>
                    <a:pt x="58" y="12"/>
                  </a:cubicBezTo>
                  <a:cubicBezTo>
                    <a:pt x="58" y="12"/>
                    <a:pt x="58" y="12"/>
                    <a:pt x="59" y="12"/>
                  </a:cubicBezTo>
                  <a:cubicBezTo>
                    <a:pt x="60" y="12"/>
                    <a:pt x="60" y="12"/>
                    <a:pt x="60" y="12"/>
                  </a:cubicBezTo>
                  <a:cubicBezTo>
                    <a:pt x="60" y="12"/>
                    <a:pt x="60" y="12"/>
                    <a:pt x="61" y="12"/>
                  </a:cubicBezTo>
                  <a:cubicBezTo>
                    <a:pt x="61" y="12"/>
                    <a:pt x="61" y="12"/>
                    <a:pt x="62" y="11"/>
                  </a:cubicBezTo>
                  <a:cubicBezTo>
                    <a:pt x="62" y="11"/>
                    <a:pt x="62" y="11"/>
                    <a:pt x="62" y="11"/>
                  </a:cubicBezTo>
                  <a:cubicBezTo>
                    <a:pt x="62" y="11"/>
                    <a:pt x="62" y="11"/>
                    <a:pt x="62" y="12"/>
                  </a:cubicBezTo>
                  <a:cubicBezTo>
                    <a:pt x="62" y="12"/>
                    <a:pt x="62" y="12"/>
                    <a:pt x="62" y="12"/>
                  </a:cubicBezTo>
                  <a:cubicBezTo>
                    <a:pt x="62" y="12"/>
                    <a:pt x="62" y="12"/>
                    <a:pt x="63" y="12"/>
                  </a:cubicBezTo>
                  <a:cubicBezTo>
                    <a:pt x="63" y="12"/>
                    <a:pt x="63" y="12"/>
                    <a:pt x="63" y="12"/>
                  </a:cubicBezTo>
                  <a:cubicBezTo>
                    <a:pt x="63" y="12"/>
                    <a:pt x="63" y="12"/>
                    <a:pt x="63" y="12"/>
                  </a:cubicBezTo>
                  <a:cubicBezTo>
                    <a:pt x="63" y="13"/>
                    <a:pt x="63" y="13"/>
                    <a:pt x="63" y="13"/>
                  </a:cubicBezTo>
                  <a:cubicBezTo>
                    <a:pt x="63" y="13"/>
                    <a:pt x="63" y="14"/>
                    <a:pt x="64" y="14"/>
                  </a:cubicBezTo>
                  <a:cubicBezTo>
                    <a:pt x="64" y="14"/>
                    <a:pt x="64" y="14"/>
                    <a:pt x="64" y="14"/>
                  </a:cubicBezTo>
                  <a:cubicBezTo>
                    <a:pt x="64" y="15"/>
                    <a:pt x="64" y="15"/>
                    <a:pt x="64" y="15"/>
                  </a:cubicBezTo>
                  <a:cubicBezTo>
                    <a:pt x="65" y="15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7"/>
                    <a:pt x="63" y="17"/>
                  </a:cubicBezTo>
                  <a:cubicBezTo>
                    <a:pt x="63" y="17"/>
                    <a:pt x="63" y="17"/>
                    <a:pt x="63" y="17"/>
                  </a:cubicBezTo>
                  <a:cubicBezTo>
                    <a:pt x="63" y="17"/>
                    <a:pt x="63" y="18"/>
                    <a:pt x="62" y="18"/>
                  </a:cubicBezTo>
                  <a:cubicBezTo>
                    <a:pt x="62" y="19"/>
                    <a:pt x="61" y="19"/>
                    <a:pt x="61" y="20"/>
                  </a:cubicBezTo>
                  <a:cubicBezTo>
                    <a:pt x="60" y="20"/>
                    <a:pt x="60" y="20"/>
                    <a:pt x="59" y="22"/>
                  </a:cubicBezTo>
                  <a:cubicBezTo>
                    <a:pt x="59" y="22"/>
                    <a:pt x="58" y="23"/>
                    <a:pt x="57" y="24"/>
                  </a:cubicBezTo>
                  <a:cubicBezTo>
                    <a:pt x="56" y="25"/>
                    <a:pt x="56" y="25"/>
                    <a:pt x="56" y="25"/>
                  </a:cubicBezTo>
                  <a:cubicBezTo>
                    <a:pt x="56" y="25"/>
                    <a:pt x="56" y="25"/>
                    <a:pt x="56" y="25"/>
                  </a:cubicBezTo>
                  <a:cubicBezTo>
                    <a:pt x="56" y="25"/>
                    <a:pt x="55" y="26"/>
                    <a:pt x="54" y="27"/>
                  </a:cubicBezTo>
                  <a:cubicBezTo>
                    <a:pt x="53" y="28"/>
                    <a:pt x="52" y="29"/>
                    <a:pt x="52" y="29"/>
                  </a:cubicBezTo>
                  <a:cubicBezTo>
                    <a:pt x="52" y="29"/>
                    <a:pt x="52" y="29"/>
                    <a:pt x="51" y="30"/>
                  </a:cubicBezTo>
                  <a:cubicBezTo>
                    <a:pt x="51" y="30"/>
                    <a:pt x="51" y="30"/>
                    <a:pt x="51" y="30"/>
                  </a:cubicBezTo>
                  <a:cubicBezTo>
                    <a:pt x="51" y="30"/>
                    <a:pt x="50" y="30"/>
                    <a:pt x="50" y="31"/>
                  </a:cubicBezTo>
                  <a:cubicBezTo>
                    <a:pt x="49" y="31"/>
                    <a:pt x="49" y="31"/>
                    <a:pt x="49" y="31"/>
                  </a:cubicBezTo>
                  <a:cubicBezTo>
                    <a:pt x="49" y="31"/>
                    <a:pt x="48" y="31"/>
                    <a:pt x="49" y="32"/>
                  </a:cubicBezTo>
                  <a:cubicBezTo>
                    <a:pt x="49" y="32"/>
                    <a:pt x="48" y="33"/>
                    <a:pt x="47" y="33"/>
                  </a:cubicBezTo>
                  <a:cubicBezTo>
                    <a:pt x="47" y="33"/>
                    <a:pt x="47" y="33"/>
                    <a:pt x="47" y="33"/>
                  </a:cubicBezTo>
                  <a:cubicBezTo>
                    <a:pt x="47" y="33"/>
                    <a:pt x="47" y="33"/>
                    <a:pt x="47" y="33"/>
                  </a:cubicBezTo>
                  <a:cubicBezTo>
                    <a:pt x="47" y="33"/>
                    <a:pt x="47" y="33"/>
                    <a:pt x="47" y="34"/>
                  </a:cubicBezTo>
                  <a:cubicBezTo>
                    <a:pt x="47" y="34"/>
                    <a:pt x="45" y="35"/>
                    <a:pt x="43" y="37"/>
                  </a:cubicBezTo>
                  <a:cubicBezTo>
                    <a:pt x="40" y="40"/>
                    <a:pt x="40" y="40"/>
                    <a:pt x="40" y="40"/>
                  </a:cubicBezTo>
                  <a:cubicBezTo>
                    <a:pt x="39" y="40"/>
                    <a:pt x="39" y="40"/>
                    <a:pt x="39" y="40"/>
                  </a:cubicBezTo>
                  <a:cubicBezTo>
                    <a:pt x="39" y="40"/>
                    <a:pt x="39" y="40"/>
                    <a:pt x="39" y="40"/>
                  </a:cubicBezTo>
                  <a:cubicBezTo>
                    <a:pt x="39" y="40"/>
                    <a:pt x="38" y="40"/>
                    <a:pt x="38" y="40"/>
                  </a:cubicBezTo>
                  <a:cubicBezTo>
                    <a:pt x="38" y="40"/>
                    <a:pt x="37" y="39"/>
                    <a:pt x="37" y="39"/>
                  </a:cubicBezTo>
                  <a:cubicBezTo>
                    <a:pt x="37" y="38"/>
                    <a:pt x="36" y="38"/>
                    <a:pt x="36" y="38"/>
                  </a:cubicBezTo>
                  <a:cubicBezTo>
                    <a:pt x="35" y="38"/>
                    <a:pt x="35" y="38"/>
                    <a:pt x="35" y="38"/>
                  </a:cubicBezTo>
                  <a:close/>
                  <a:moveTo>
                    <a:pt x="40" y="35"/>
                  </a:moveTo>
                  <a:cubicBezTo>
                    <a:pt x="41" y="35"/>
                    <a:pt x="42" y="34"/>
                    <a:pt x="42" y="34"/>
                  </a:cubicBezTo>
                  <a:cubicBezTo>
                    <a:pt x="42" y="34"/>
                    <a:pt x="42" y="34"/>
                    <a:pt x="42" y="33"/>
                  </a:cubicBezTo>
                  <a:cubicBezTo>
                    <a:pt x="43" y="33"/>
                    <a:pt x="43" y="33"/>
                    <a:pt x="43" y="32"/>
                  </a:cubicBezTo>
                  <a:cubicBezTo>
                    <a:pt x="43" y="32"/>
                    <a:pt x="43" y="32"/>
                    <a:pt x="43" y="32"/>
                  </a:cubicBezTo>
                  <a:cubicBezTo>
                    <a:pt x="42" y="33"/>
                    <a:pt x="44" y="31"/>
                    <a:pt x="44" y="31"/>
                  </a:cubicBezTo>
                  <a:cubicBezTo>
                    <a:pt x="45" y="31"/>
                    <a:pt x="45" y="31"/>
                    <a:pt x="45" y="30"/>
                  </a:cubicBezTo>
                  <a:cubicBezTo>
                    <a:pt x="45" y="30"/>
                    <a:pt x="45" y="30"/>
                    <a:pt x="45" y="30"/>
                  </a:cubicBezTo>
                  <a:cubicBezTo>
                    <a:pt x="45" y="30"/>
                    <a:pt x="46" y="30"/>
                    <a:pt x="46" y="30"/>
                  </a:cubicBezTo>
                  <a:cubicBezTo>
                    <a:pt x="46" y="30"/>
                    <a:pt x="46" y="30"/>
                    <a:pt x="46" y="29"/>
                  </a:cubicBezTo>
                  <a:cubicBezTo>
                    <a:pt x="45" y="29"/>
                    <a:pt x="45" y="29"/>
                    <a:pt x="45" y="29"/>
                  </a:cubicBezTo>
                  <a:cubicBezTo>
                    <a:pt x="46" y="29"/>
                    <a:pt x="46" y="29"/>
                    <a:pt x="46" y="29"/>
                  </a:cubicBezTo>
                  <a:cubicBezTo>
                    <a:pt x="46" y="30"/>
                    <a:pt x="47" y="29"/>
                    <a:pt x="47" y="29"/>
                  </a:cubicBezTo>
                  <a:cubicBezTo>
                    <a:pt x="47" y="29"/>
                    <a:pt x="47" y="29"/>
                    <a:pt x="47" y="29"/>
                  </a:cubicBezTo>
                  <a:cubicBezTo>
                    <a:pt x="47" y="29"/>
                    <a:pt x="47" y="29"/>
                    <a:pt x="47" y="29"/>
                  </a:cubicBezTo>
                  <a:cubicBezTo>
                    <a:pt x="48" y="29"/>
                    <a:pt x="47" y="29"/>
                    <a:pt x="47" y="29"/>
                  </a:cubicBezTo>
                  <a:cubicBezTo>
                    <a:pt x="47" y="29"/>
                    <a:pt x="47" y="29"/>
                    <a:pt x="47" y="29"/>
                  </a:cubicBezTo>
                  <a:cubicBezTo>
                    <a:pt x="47" y="28"/>
                    <a:pt x="47" y="28"/>
                    <a:pt x="47" y="28"/>
                  </a:cubicBezTo>
                  <a:cubicBezTo>
                    <a:pt x="47" y="28"/>
                    <a:pt x="47" y="28"/>
                    <a:pt x="47" y="28"/>
                  </a:cubicBezTo>
                  <a:cubicBezTo>
                    <a:pt x="47" y="28"/>
                    <a:pt x="48" y="28"/>
                    <a:pt x="48" y="28"/>
                  </a:cubicBezTo>
                  <a:cubicBezTo>
                    <a:pt x="48" y="28"/>
                    <a:pt x="48" y="28"/>
                    <a:pt x="48" y="28"/>
                  </a:cubicBezTo>
                  <a:cubicBezTo>
                    <a:pt x="48" y="28"/>
                    <a:pt x="48" y="28"/>
                    <a:pt x="48" y="28"/>
                  </a:cubicBezTo>
                  <a:cubicBezTo>
                    <a:pt x="48" y="27"/>
                    <a:pt x="48" y="27"/>
                    <a:pt x="48" y="27"/>
                  </a:cubicBezTo>
                  <a:cubicBezTo>
                    <a:pt x="48" y="27"/>
                    <a:pt x="48" y="27"/>
                    <a:pt x="49" y="26"/>
                  </a:cubicBezTo>
                  <a:cubicBezTo>
                    <a:pt x="50" y="26"/>
                    <a:pt x="50" y="25"/>
                    <a:pt x="50" y="25"/>
                  </a:cubicBezTo>
                  <a:cubicBezTo>
                    <a:pt x="50" y="25"/>
                    <a:pt x="50" y="25"/>
                    <a:pt x="51" y="25"/>
                  </a:cubicBezTo>
                  <a:cubicBezTo>
                    <a:pt x="51" y="25"/>
                    <a:pt x="51" y="25"/>
                    <a:pt x="51" y="24"/>
                  </a:cubicBezTo>
                  <a:cubicBezTo>
                    <a:pt x="50" y="24"/>
                    <a:pt x="50" y="24"/>
                    <a:pt x="51" y="24"/>
                  </a:cubicBezTo>
                  <a:cubicBezTo>
                    <a:pt x="51" y="24"/>
                    <a:pt x="51" y="24"/>
                    <a:pt x="51" y="23"/>
                  </a:cubicBezTo>
                  <a:cubicBezTo>
                    <a:pt x="52" y="23"/>
                    <a:pt x="52" y="23"/>
                    <a:pt x="52" y="23"/>
                  </a:cubicBezTo>
                  <a:cubicBezTo>
                    <a:pt x="52" y="23"/>
                    <a:pt x="53" y="22"/>
                    <a:pt x="53" y="22"/>
                  </a:cubicBezTo>
                  <a:cubicBezTo>
                    <a:pt x="53" y="22"/>
                    <a:pt x="53" y="22"/>
                    <a:pt x="52" y="22"/>
                  </a:cubicBezTo>
                  <a:cubicBezTo>
                    <a:pt x="52" y="22"/>
                    <a:pt x="52" y="22"/>
                    <a:pt x="52" y="22"/>
                  </a:cubicBezTo>
                  <a:cubicBezTo>
                    <a:pt x="52" y="22"/>
                    <a:pt x="52" y="22"/>
                    <a:pt x="53" y="22"/>
                  </a:cubicBezTo>
                  <a:cubicBezTo>
                    <a:pt x="53" y="22"/>
                    <a:pt x="54" y="22"/>
                    <a:pt x="54" y="21"/>
                  </a:cubicBezTo>
                  <a:cubicBezTo>
                    <a:pt x="54" y="21"/>
                    <a:pt x="54" y="21"/>
                    <a:pt x="54" y="21"/>
                  </a:cubicBezTo>
                  <a:cubicBezTo>
                    <a:pt x="54" y="21"/>
                    <a:pt x="54" y="21"/>
                    <a:pt x="54" y="21"/>
                  </a:cubicBezTo>
                  <a:cubicBezTo>
                    <a:pt x="54" y="20"/>
                    <a:pt x="54" y="20"/>
                    <a:pt x="54" y="21"/>
                  </a:cubicBezTo>
                  <a:cubicBezTo>
                    <a:pt x="55" y="21"/>
                    <a:pt x="55" y="20"/>
                    <a:pt x="55" y="20"/>
                  </a:cubicBezTo>
                  <a:cubicBezTo>
                    <a:pt x="55" y="20"/>
                    <a:pt x="55" y="20"/>
                    <a:pt x="56" y="19"/>
                  </a:cubicBezTo>
                  <a:cubicBezTo>
                    <a:pt x="57" y="18"/>
                    <a:pt x="57" y="18"/>
                    <a:pt x="56" y="19"/>
                  </a:cubicBezTo>
                  <a:cubicBezTo>
                    <a:pt x="56" y="19"/>
                    <a:pt x="56" y="19"/>
                    <a:pt x="56" y="19"/>
                  </a:cubicBezTo>
                  <a:cubicBezTo>
                    <a:pt x="57" y="19"/>
                    <a:pt x="57" y="19"/>
                    <a:pt x="57" y="19"/>
                  </a:cubicBezTo>
                  <a:cubicBezTo>
                    <a:pt x="57" y="19"/>
                    <a:pt x="57" y="19"/>
                    <a:pt x="57" y="19"/>
                  </a:cubicBezTo>
                  <a:cubicBezTo>
                    <a:pt x="57" y="19"/>
                    <a:pt x="57" y="19"/>
                    <a:pt x="57" y="19"/>
                  </a:cubicBezTo>
                  <a:cubicBezTo>
                    <a:pt x="57" y="19"/>
                    <a:pt x="57" y="18"/>
                    <a:pt x="57" y="18"/>
                  </a:cubicBezTo>
                  <a:cubicBezTo>
                    <a:pt x="57" y="18"/>
                    <a:pt x="57" y="17"/>
                    <a:pt x="57" y="17"/>
                  </a:cubicBezTo>
                  <a:cubicBezTo>
                    <a:pt x="57" y="17"/>
                    <a:pt x="57" y="17"/>
                    <a:pt x="57" y="17"/>
                  </a:cubicBezTo>
                  <a:cubicBezTo>
                    <a:pt x="57" y="17"/>
                    <a:pt x="56" y="17"/>
                    <a:pt x="56" y="17"/>
                  </a:cubicBezTo>
                  <a:cubicBezTo>
                    <a:pt x="56" y="17"/>
                    <a:pt x="55" y="17"/>
                    <a:pt x="55" y="17"/>
                  </a:cubicBezTo>
                  <a:cubicBezTo>
                    <a:pt x="54" y="17"/>
                    <a:pt x="54" y="17"/>
                    <a:pt x="54" y="17"/>
                  </a:cubicBezTo>
                  <a:cubicBezTo>
                    <a:pt x="54" y="17"/>
                    <a:pt x="53" y="17"/>
                    <a:pt x="53" y="17"/>
                  </a:cubicBezTo>
                  <a:cubicBezTo>
                    <a:pt x="52" y="17"/>
                    <a:pt x="50" y="17"/>
                    <a:pt x="50" y="18"/>
                  </a:cubicBezTo>
                  <a:cubicBezTo>
                    <a:pt x="50" y="18"/>
                    <a:pt x="49" y="18"/>
                    <a:pt x="48" y="17"/>
                  </a:cubicBezTo>
                  <a:cubicBezTo>
                    <a:pt x="48" y="17"/>
                    <a:pt x="48" y="17"/>
                    <a:pt x="48" y="17"/>
                  </a:cubicBezTo>
                  <a:cubicBezTo>
                    <a:pt x="48" y="17"/>
                    <a:pt x="48" y="18"/>
                    <a:pt x="47" y="18"/>
                  </a:cubicBezTo>
                  <a:cubicBezTo>
                    <a:pt x="47" y="17"/>
                    <a:pt x="47" y="18"/>
                    <a:pt x="47" y="18"/>
                  </a:cubicBezTo>
                  <a:cubicBezTo>
                    <a:pt x="47" y="18"/>
                    <a:pt x="47" y="18"/>
                    <a:pt x="47" y="18"/>
                  </a:cubicBezTo>
                  <a:cubicBezTo>
                    <a:pt x="46" y="18"/>
                    <a:pt x="46" y="18"/>
                    <a:pt x="46" y="18"/>
                  </a:cubicBezTo>
                  <a:cubicBezTo>
                    <a:pt x="46" y="18"/>
                    <a:pt x="46" y="18"/>
                    <a:pt x="46" y="18"/>
                  </a:cubicBezTo>
                  <a:cubicBezTo>
                    <a:pt x="45" y="18"/>
                    <a:pt x="45" y="18"/>
                    <a:pt x="45" y="18"/>
                  </a:cubicBezTo>
                  <a:cubicBezTo>
                    <a:pt x="45" y="18"/>
                    <a:pt x="45" y="18"/>
                    <a:pt x="45" y="18"/>
                  </a:cubicBezTo>
                  <a:cubicBezTo>
                    <a:pt x="45" y="18"/>
                    <a:pt x="44" y="18"/>
                    <a:pt x="44" y="18"/>
                  </a:cubicBezTo>
                  <a:cubicBezTo>
                    <a:pt x="44" y="18"/>
                    <a:pt x="44" y="18"/>
                    <a:pt x="44" y="18"/>
                  </a:cubicBezTo>
                  <a:cubicBezTo>
                    <a:pt x="44" y="18"/>
                    <a:pt x="44" y="18"/>
                    <a:pt x="44" y="18"/>
                  </a:cubicBezTo>
                  <a:cubicBezTo>
                    <a:pt x="43" y="18"/>
                    <a:pt x="43" y="18"/>
                    <a:pt x="43" y="18"/>
                  </a:cubicBezTo>
                  <a:cubicBezTo>
                    <a:pt x="43" y="17"/>
                    <a:pt x="41" y="17"/>
                    <a:pt x="40" y="18"/>
                  </a:cubicBezTo>
                  <a:cubicBezTo>
                    <a:pt x="40" y="18"/>
                    <a:pt x="39" y="18"/>
                    <a:pt x="38" y="18"/>
                  </a:cubicBezTo>
                  <a:cubicBezTo>
                    <a:pt x="38" y="18"/>
                    <a:pt x="38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6" y="18"/>
                  </a:cubicBezTo>
                  <a:cubicBezTo>
                    <a:pt x="35" y="18"/>
                    <a:pt x="35" y="18"/>
                    <a:pt x="35" y="18"/>
                  </a:cubicBezTo>
                  <a:cubicBezTo>
                    <a:pt x="35" y="18"/>
                    <a:pt x="34" y="18"/>
                    <a:pt x="34" y="18"/>
                  </a:cubicBezTo>
                  <a:cubicBezTo>
                    <a:pt x="34" y="18"/>
                    <a:pt x="34" y="18"/>
                    <a:pt x="34" y="18"/>
                  </a:cubicBezTo>
                  <a:cubicBezTo>
                    <a:pt x="34" y="18"/>
                    <a:pt x="33" y="18"/>
                    <a:pt x="33" y="18"/>
                  </a:cubicBezTo>
                  <a:cubicBezTo>
                    <a:pt x="33" y="18"/>
                    <a:pt x="33" y="18"/>
                    <a:pt x="33" y="18"/>
                  </a:cubicBezTo>
                  <a:cubicBezTo>
                    <a:pt x="33" y="18"/>
                    <a:pt x="33" y="18"/>
                    <a:pt x="33" y="18"/>
                  </a:cubicBezTo>
                  <a:cubicBezTo>
                    <a:pt x="33" y="18"/>
                    <a:pt x="32" y="18"/>
                    <a:pt x="32" y="18"/>
                  </a:cubicBezTo>
                  <a:cubicBezTo>
                    <a:pt x="32" y="18"/>
                    <a:pt x="31" y="18"/>
                    <a:pt x="31" y="18"/>
                  </a:cubicBezTo>
                  <a:cubicBezTo>
                    <a:pt x="31" y="18"/>
                    <a:pt x="31" y="18"/>
                    <a:pt x="31" y="18"/>
                  </a:cubicBezTo>
                  <a:cubicBezTo>
                    <a:pt x="30" y="18"/>
                    <a:pt x="30" y="18"/>
                    <a:pt x="30" y="18"/>
                  </a:cubicBezTo>
                  <a:cubicBezTo>
                    <a:pt x="30" y="19"/>
                    <a:pt x="30" y="19"/>
                    <a:pt x="29" y="19"/>
                  </a:cubicBezTo>
                  <a:cubicBezTo>
                    <a:pt x="29" y="19"/>
                    <a:pt x="29" y="19"/>
                    <a:pt x="29" y="19"/>
                  </a:cubicBezTo>
                  <a:cubicBezTo>
                    <a:pt x="28" y="19"/>
                    <a:pt x="28" y="19"/>
                    <a:pt x="28" y="18"/>
                  </a:cubicBezTo>
                  <a:cubicBezTo>
                    <a:pt x="28" y="18"/>
                    <a:pt x="28" y="18"/>
                    <a:pt x="27" y="19"/>
                  </a:cubicBezTo>
                  <a:cubicBezTo>
                    <a:pt x="26" y="19"/>
                    <a:pt x="26" y="19"/>
                    <a:pt x="26" y="19"/>
                  </a:cubicBezTo>
                  <a:cubicBezTo>
                    <a:pt x="26" y="19"/>
                    <a:pt x="27" y="20"/>
                    <a:pt x="28" y="21"/>
                  </a:cubicBezTo>
                  <a:cubicBezTo>
                    <a:pt x="29" y="22"/>
                    <a:pt x="31" y="25"/>
                    <a:pt x="33" y="27"/>
                  </a:cubicBezTo>
                  <a:cubicBezTo>
                    <a:pt x="36" y="30"/>
                    <a:pt x="36" y="31"/>
                    <a:pt x="37" y="31"/>
                  </a:cubicBezTo>
                  <a:cubicBezTo>
                    <a:pt x="37" y="32"/>
                    <a:pt x="37" y="32"/>
                    <a:pt x="37" y="32"/>
                  </a:cubicBezTo>
                  <a:cubicBezTo>
                    <a:pt x="37" y="32"/>
                    <a:pt x="37" y="32"/>
                    <a:pt x="37" y="32"/>
                  </a:cubicBezTo>
                  <a:cubicBezTo>
                    <a:pt x="38" y="33"/>
                    <a:pt x="38" y="33"/>
                    <a:pt x="38" y="33"/>
                  </a:cubicBezTo>
                  <a:cubicBezTo>
                    <a:pt x="38" y="33"/>
                    <a:pt x="38" y="33"/>
                    <a:pt x="38" y="33"/>
                  </a:cubicBezTo>
                  <a:cubicBezTo>
                    <a:pt x="38" y="34"/>
                    <a:pt x="39" y="34"/>
                    <a:pt x="39" y="34"/>
                  </a:cubicBezTo>
                  <a:cubicBezTo>
                    <a:pt x="39" y="34"/>
                    <a:pt x="39" y="34"/>
                    <a:pt x="39" y="35"/>
                  </a:cubicBezTo>
                  <a:cubicBezTo>
                    <a:pt x="39" y="35"/>
                    <a:pt x="40" y="35"/>
                    <a:pt x="40" y="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6" name="Freeform 493"/>
            <p:cNvSpPr>
              <a:spLocks noEditPoints="1"/>
            </p:cNvSpPr>
            <p:nvPr/>
          </p:nvSpPr>
          <p:spPr bwMode="auto">
            <a:xfrm>
              <a:off x="1667" y="3874"/>
              <a:ext cx="119" cy="139"/>
            </a:xfrm>
            <a:custGeom>
              <a:avLst/>
              <a:gdLst>
                <a:gd name="T0" fmla="*/ 82 w 94"/>
                <a:gd name="T1" fmla="*/ 93 h 110"/>
                <a:gd name="T2" fmla="*/ 89 w 94"/>
                <a:gd name="T3" fmla="*/ 101 h 110"/>
                <a:gd name="T4" fmla="*/ 88 w 94"/>
                <a:gd name="T5" fmla="*/ 108 h 110"/>
                <a:gd name="T6" fmla="*/ 87 w 94"/>
                <a:gd name="T7" fmla="*/ 106 h 110"/>
                <a:gd name="T8" fmla="*/ 81 w 94"/>
                <a:gd name="T9" fmla="*/ 105 h 110"/>
                <a:gd name="T10" fmla="*/ 84 w 94"/>
                <a:gd name="T11" fmla="*/ 96 h 110"/>
                <a:gd name="T12" fmla="*/ 8 w 94"/>
                <a:gd name="T13" fmla="*/ 85 h 110"/>
                <a:gd name="T14" fmla="*/ 10 w 94"/>
                <a:gd name="T15" fmla="*/ 73 h 110"/>
                <a:gd name="T16" fmla="*/ 14 w 94"/>
                <a:gd name="T17" fmla="*/ 82 h 110"/>
                <a:gd name="T18" fmla="*/ 11 w 94"/>
                <a:gd name="T19" fmla="*/ 76 h 110"/>
                <a:gd name="T20" fmla="*/ 44 w 94"/>
                <a:gd name="T21" fmla="*/ 91 h 110"/>
                <a:gd name="T22" fmla="*/ 43 w 94"/>
                <a:gd name="T23" fmla="*/ 81 h 110"/>
                <a:gd name="T24" fmla="*/ 43 w 94"/>
                <a:gd name="T25" fmla="*/ 84 h 110"/>
                <a:gd name="T26" fmla="*/ 71 w 94"/>
                <a:gd name="T27" fmla="*/ 85 h 110"/>
                <a:gd name="T28" fmla="*/ 58 w 94"/>
                <a:gd name="T29" fmla="*/ 81 h 110"/>
                <a:gd name="T30" fmla="*/ 44 w 94"/>
                <a:gd name="T31" fmla="*/ 76 h 110"/>
                <a:gd name="T32" fmla="*/ 36 w 94"/>
                <a:gd name="T33" fmla="*/ 74 h 110"/>
                <a:gd name="T34" fmla="*/ 19 w 94"/>
                <a:gd name="T35" fmla="*/ 69 h 110"/>
                <a:gd name="T36" fmla="*/ 24 w 94"/>
                <a:gd name="T37" fmla="*/ 59 h 110"/>
                <a:gd name="T38" fmla="*/ 33 w 94"/>
                <a:gd name="T39" fmla="*/ 51 h 110"/>
                <a:gd name="T40" fmla="*/ 41 w 94"/>
                <a:gd name="T41" fmla="*/ 42 h 110"/>
                <a:gd name="T42" fmla="*/ 52 w 94"/>
                <a:gd name="T43" fmla="*/ 33 h 110"/>
                <a:gd name="T44" fmla="*/ 65 w 94"/>
                <a:gd name="T45" fmla="*/ 20 h 110"/>
                <a:gd name="T46" fmla="*/ 71 w 94"/>
                <a:gd name="T47" fmla="*/ 27 h 110"/>
                <a:gd name="T48" fmla="*/ 75 w 94"/>
                <a:gd name="T49" fmla="*/ 55 h 110"/>
                <a:gd name="T50" fmla="*/ 77 w 94"/>
                <a:gd name="T51" fmla="*/ 70 h 110"/>
                <a:gd name="T52" fmla="*/ 82 w 94"/>
                <a:gd name="T53" fmla="*/ 86 h 110"/>
                <a:gd name="T54" fmla="*/ 77 w 94"/>
                <a:gd name="T55" fmla="*/ 79 h 110"/>
                <a:gd name="T56" fmla="*/ 73 w 94"/>
                <a:gd name="T57" fmla="*/ 67 h 110"/>
                <a:gd name="T58" fmla="*/ 64 w 94"/>
                <a:gd name="T59" fmla="*/ 72 h 110"/>
                <a:gd name="T60" fmla="*/ 66 w 94"/>
                <a:gd name="T61" fmla="*/ 80 h 110"/>
                <a:gd name="T62" fmla="*/ 55 w 94"/>
                <a:gd name="T63" fmla="*/ 70 h 110"/>
                <a:gd name="T64" fmla="*/ 65 w 94"/>
                <a:gd name="T65" fmla="*/ 63 h 110"/>
                <a:gd name="T66" fmla="*/ 73 w 94"/>
                <a:gd name="T67" fmla="*/ 60 h 110"/>
                <a:gd name="T68" fmla="*/ 71 w 94"/>
                <a:gd name="T69" fmla="*/ 46 h 110"/>
                <a:gd name="T70" fmla="*/ 65 w 94"/>
                <a:gd name="T71" fmla="*/ 38 h 110"/>
                <a:gd name="T72" fmla="*/ 48 w 94"/>
                <a:gd name="T73" fmla="*/ 40 h 110"/>
                <a:gd name="T74" fmla="*/ 40 w 94"/>
                <a:gd name="T75" fmla="*/ 48 h 110"/>
                <a:gd name="T76" fmla="*/ 36 w 94"/>
                <a:gd name="T77" fmla="*/ 57 h 110"/>
                <a:gd name="T78" fmla="*/ 48 w 94"/>
                <a:gd name="T79" fmla="*/ 54 h 110"/>
                <a:gd name="T80" fmla="*/ 44 w 94"/>
                <a:gd name="T81" fmla="*/ 61 h 110"/>
                <a:gd name="T82" fmla="*/ 37 w 94"/>
                <a:gd name="T83" fmla="*/ 60 h 110"/>
                <a:gd name="T84" fmla="*/ 51 w 94"/>
                <a:gd name="T85" fmla="*/ 75 h 110"/>
                <a:gd name="T86" fmla="*/ 64 w 94"/>
                <a:gd name="T87" fmla="*/ 45 h 110"/>
                <a:gd name="T88" fmla="*/ 67 w 94"/>
                <a:gd name="T89" fmla="*/ 45 h 110"/>
                <a:gd name="T90" fmla="*/ 66 w 94"/>
                <a:gd name="T91" fmla="*/ 50 h 110"/>
                <a:gd name="T92" fmla="*/ 30 w 94"/>
                <a:gd name="T93" fmla="*/ 69 h 110"/>
                <a:gd name="T94" fmla="*/ 29 w 94"/>
                <a:gd name="T95" fmla="*/ 58 h 110"/>
                <a:gd name="T96" fmla="*/ 22 w 94"/>
                <a:gd name="T97" fmla="*/ 66 h 110"/>
                <a:gd name="T98" fmla="*/ 63 w 94"/>
                <a:gd name="T99" fmla="*/ 62 h 110"/>
                <a:gd name="T100" fmla="*/ 42 w 94"/>
                <a:gd name="T101" fmla="*/ 56 h 110"/>
                <a:gd name="T102" fmla="*/ 68 w 94"/>
                <a:gd name="T103" fmla="*/ 28 h 110"/>
                <a:gd name="T104" fmla="*/ 61 w 94"/>
                <a:gd name="T105" fmla="*/ 28 h 110"/>
                <a:gd name="T106" fmla="*/ 86 w 94"/>
                <a:gd name="T107" fmla="*/ 55 h 110"/>
                <a:gd name="T108" fmla="*/ 89 w 94"/>
                <a:gd name="T109" fmla="*/ 46 h 110"/>
                <a:gd name="T110" fmla="*/ 93 w 94"/>
                <a:gd name="T111" fmla="*/ 57 h 110"/>
                <a:gd name="T112" fmla="*/ 84 w 94"/>
                <a:gd name="T113" fmla="*/ 50 h 110"/>
                <a:gd name="T114" fmla="*/ 39 w 94"/>
                <a:gd name="T115" fmla="*/ 25 h 110"/>
                <a:gd name="T116" fmla="*/ 39 w 94"/>
                <a:gd name="T117" fmla="*/ 37 h 110"/>
                <a:gd name="T118" fmla="*/ 37 w 94"/>
                <a:gd name="T119" fmla="*/ 34 h 110"/>
                <a:gd name="T120" fmla="*/ 75 w 94"/>
                <a:gd name="T121" fmla="*/ 4 h 110"/>
                <a:gd name="T122" fmla="*/ 83 w 94"/>
                <a:gd name="T123" fmla="*/ 7 h 110"/>
                <a:gd name="T124" fmla="*/ 75 w 94"/>
                <a:gd name="T125" fmla="*/ 9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94" h="110">
                  <a:moveTo>
                    <a:pt x="78" y="109"/>
                  </a:moveTo>
                  <a:cubicBezTo>
                    <a:pt x="78" y="109"/>
                    <a:pt x="78" y="109"/>
                    <a:pt x="78" y="109"/>
                  </a:cubicBezTo>
                  <a:cubicBezTo>
                    <a:pt x="77" y="109"/>
                    <a:pt x="77" y="109"/>
                    <a:pt x="77" y="107"/>
                  </a:cubicBezTo>
                  <a:cubicBezTo>
                    <a:pt x="77" y="106"/>
                    <a:pt x="77" y="106"/>
                    <a:pt x="78" y="106"/>
                  </a:cubicBezTo>
                  <a:cubicBezTo>
                    <a:pt x="79" y="106"/>
                    <a:pt x="79" y="105"/>
                    <a:pt x="79" y="105"/>
                  </a:cubicBezTo>
                  <a:cubicBezTo>
                    <a:pt x="79" y="105"/>
                    <a:pt x="79" y="105"/>
                    <a:pt x="80" y="105"/>
                  </a:cubicBezTo>
                  <a:cubicBezTo>
                    <a:pt x="80" y="105"/>
                    <a:pt x="80" y="105"/>
                    <a:pt x="80" y="102"/>
                  </a:cubicBezTo>
                  <a:cubicBezTo>
                    <a:pt x="81" y="100"/>
                    <a:pt x="81" y="100"/>
                    <a:pt x="81" y="100"/>
                  </a:cubicBezTo>
                  <a:cubicBezTo>
                    <a:pt x="82" y="100"/>
                    <a:pt x="82" y="100"/>
                    <a:pt x="82" y="100"/>
                  </a:cubicBezTo>
                  <a:cubicBezTo>
                    <a:pt x="82" y="99"/>
                    <a:pt x="82" y="98"/>
                    <a:pt x="82" y="97"/>
                  </a:cubicBezTo>
                  <a:cubicBezTo>
                    <a:pt x="82" y="95"/>
                    <a:pt x="83" y="95"/>
                    <a:pt x="83" y="95"/>
                  </a:cubicBezTo>
                  <a:cubicBezTo>
                    <a:pt x="83" y="95"/>
                    <a:pt x="83" y="95"/>
                    <a:pt x="83" y="95"/>
                  </a:cubicBezTo>
                  <a:cubicBezTo>
                    <a:pt x="83" y="95"/>
                    <a:pt x="83" y="94"/>
                    <a:pt x="83" y="94"/>
                  </a:cubicBezTo>
                  <a:cubicBezTo>
                    <a:pt x="83" y="93"/>
                    <a:pt x="83" y="92"/>
                    <a:pt x="83" y="93"/>
                  </a:cubicBezTo>
                  <a:cubicBezTo>
                    <a:pt x="82" y="93"/>
                    <a:pt x="82" y="93"/>
                    <a:pt x="82" y="93"/>
                  </a:cubicBezTo>
                  <a:cubicBezTo>
                    <a:pt x="82" y="92"/>
                    <a:pt x="82" y="92"/>
                    <a:pt x="82" y="92"/>
                  </a:cubicBezTo>
                  <a:cubicBezTo>
                    <a:pt x="82" y="92"/>
                    <a:pt x="81" y="92"/>
                    <a:pt x="81" y="92"/>
                  </a:cubicBezTo>
                  <a:cubicBezTo>
                    <a:pt x="81" y="92"/>
                    <a:pt x="81" y="91"/>
                    <a:pt x="81" y="91"/>
                  </a:cubicBezTo>
                  <a:cubicBezTo>
                    <a:pt x="81" y="91"/>
                    <a:pt x="82" y="91"/>
                    <a:pt x="82" y="90"/>
                  </a:cubicBezTo>
                  <a:cubicBezTo>
                    <a:pt x="84" y="90"/>
                    <a:pt x="89" y="91"/>
                    <a:pt x="89" y="92"/>
                  </a:cubicBezTo>
                  <a:cubicBezTo>
                    <a:pt x="89" y="92"/>
                    <a:pt x="90" y="92"/>
                    <a:pt x="90" y="93"/>
                  </a:cubicBezTo>
                  <a:cubicBezTo>
                    <a:pt x="91" y="93"/>
                    <a:pt x="91" y="93"/>
                    <a:pt x="91" y="94"/>
                  </a:cubicBezTo>
                  <a:cubicBezTo>
                    <a:pt x="91" y="94"/>
                    <a:pt x="91" y="94"/>
                    <a:pt x="91" y="94"/>
                  </a:cubicBezTo>
                  <a:cubicBezTo>
                    <a:pt x="91" y="94"/>
                    <a:pt x="91" y="95"/>
                    <a:pt x="91" y="97"/>
                  </a:cubicBezTo>
                  <a:cubicBezTo>
                    <a:pt x="91" y="98"/>
                    <a:pt x="91" y="98"/>
                    <a:pt x="90" y="98"/>
                  </a:cubicBezTo>
                  <a:cubicBezTo>
                    <a:pt x="90" y="98"/>
                    <a:pt x="90" y="98"/>
                    <a:pt x="90" y="99"/>
                  </a:cubicBezTo>
                  <a:cubicBezTo>
                    <a:pt x="90" y="99"/>
                    <a:pt x="90" y="99"/>
                    <a:pt x="89" y="99"/>
                  </a:cubicBezTo>
                  <a:cubicBezTo>
                    <a:pt x="89" y="99"/>
                    <a:pt x="89" y="99"/>
                    <a:pt x="89" y="99"/>
                  </a:cubicBezTo>
                  <a:cubicBezTo>
                    <a:pt x="89" y="100"/>
                    <a:pt x="89" y="100"/>
                    <a:pt x="89" y="101"/>
                  </a:cubicBezTo>
                  <a:cubicBezTo>
                    <a:pt x="89" y="101"/>
                    <a:pt x="89" y="101"/>
                    <a:pt x="89" y="101"/>
                  </a:cubicBezTo>
                  <a:cubicBezTo>
                    <a:pt x="89" y="101"/>
                    <a:pt x="89" y="101"/>
                    <a:pt x="89" y="102"/>
                  </a:cubicBezTo>
                  <a:cubicBezTo>
                    <a:pt x="89" y="102"/>
                    <a:pt x="89" y="102"/>
                    <a:pt x="89" y="102"/>
                  </a:cubicBezTo>
                  <a:cubicBezTo>
                    <a:pt x="89" y="102"/>
                    <a:pt x="89" y="103"/>
                    <a:pt x="89" y="103"/>
                  </a:cubicBezTo>
                  <a:cubicBezTo>
                    <a:pt x="89" y="103"/>
                    <a:pt x="90" y="103"/>
                    <a:pt x="90" y="103"/>
                  </a:cubicBezTo>
                  <a:cubicBezTo>
                    <a:pt x="90" y="103"/>
                    <a:pt x="90" y="103"/>
                    <a:pt x="90" y="103"/>
                  </a:cubicBezTo>
                  <a:cubicBezTo>
                    <a:pt x="90" y="104"/>
                    <a:pt x="90" y="104"/>
                    <a:pt x="90" y="104"/>
                  </a:cubicBezTo>
                  <a:cubicBezTo>
                    <a:pt x="90" y="104"/>
                    <a:pt x="90" y="104"/>
                    <a:pt x="90" y="105"/>
                  </a:cubicBezTo>
                  <a:cubicBezTo>
                    <a:pt x="90" y="105"/>
                    <a:pt x="90" y="106"/>
                    <a:pt x="89" y="106"/>
                  </a:cubicBezTo>
                  <a:cubicBezTo>
                    <a:pt x="89" y="106"/>
                    <a:pt x="89" y="106"/>
                    <a:pt x="89" y="106"/>
                  </a:cubicBezTo>
                  <a:cubicBezTo>
                    <a:pt x="89" y="106"/>
                    <a:pt x="89" y="106"/>
                    <a:pt x="89" y="107"/>
                  </a:cubicBezTo>
                  <a:cubicBezTo>
                    <a:pt x="89" y="107"/>
                    <a:pt x="89" y="107"/>
                    <a:pt x="89" y="107"/>
                  </a:cubicBezTo>
                  <a:cubicBezTo>
                    <a:pt x="88" y="107"/>
                    <a:pt x="88" y="107"/>
                    <a:pt x="89" y="108"/>
                  </a:cubicBezTo>
                  <a:cubicBezTo>
                    <a:pt x="89" y="108"/>
                    <a:pt x="89" y="108"/>
                    <a:pt x="89" y="108"/>
                  </a:cubicBezTo>
                  <a:cubicBezTo>
                    <a:pt x="89" y="108"/>
                    <a:pt x="89" y="108"/>
                    <a:pt x="89" y="108"/>
                  </a:cubicBezTo>
                  <a:cubicBezTo>
                    <a:pt x="88" y="108"/>
                    <a:pt x="88" y="108"/>
                    <a:pt x="88" y="108"/>
                  </a:cubicBezTo>
                  <a:cubicBezTo>
                    <a:pt x="88" y="109"/>
                    <a:pt x="88" y="109"/>
                    <a:pt x="88" y="109"/>
                  </a:cubicBezTo>
                  <a:cubicBezTo>
                    <a:pt x="88" y="109"/>
                    <a:pt x="88" y="109"/>
                    <a:pt x="88" y="109"/>
                  </a:cubicBezTo>
                  <a:cubicBezTo>
                    <a:pt x="87" y="110"/>
                    <a:pt x="86" y="110"/>
                    <a:pt x="86" y="110"/>
                  </a:cubicBezTo>
                  <a:cubicBezTo>
                    <a:pt x="86" y="109"/>
                    <a:pt x="86" y="109"/>
                    <a:pt x="85" y="110"/>
                  </a:cubicBezTo>
                  <a:cubicBezTo>
                    <a:pt x="85" y="110"/>
                    <a:pt x="85" y="110"/>
                    <a:pt x="84" y="110"/>
                  </a:cubicBezTo>
                  <a:cubicBezTo>
                    <a:pt x="84" y="110"/>
                    <a:pt x="82" y="110"/>
                    <a:pt x="82" y="110"/>
                  </a:cubicBezTo>
                  <a:cubicBezTo>
                    <a:pt x="82" y="110"/>
                    <a:pt x="82" y="110"/>
                    <a:pt x="82" y="110"/>
                  </a:cubicBezTo>
                  <a:cubicBezTo>
                    <a:pt x="81" y="110"/>
                    <a:pt x="81" y="110"/>
                    <a:pt x="81" y="110"/>
                  </a:cubicBezTo>
                  <a:cubicBezTo>
                    <a:pt x="81" y="110"/>
                    <a:pt x="81" y="109"/>
                    <a:pt x="80" y="110"/>
                  </a:cubicBezTo>
                  <a:cubicBezTo>
                    <a:pt x="80" y="110"/>
                    <a:pt x="80" y="110"/>
                    <a:pt x="80" y="110"/>
                  </a:cubicBezTo>
                  <a:cubicBezTo>
                    <a:pt x="80" y="110"/>
                    <a:pt x="79" y="110"/>
                    <a:pt x="79" y="110"/>
                  </a:cubicBezTo>
                  <a:cubicBezTo>
                    <a:pt x="79" y="109"/>
                    <a:pt x="79" y="109"/>
                    <a:pt x="79" y="110"/>
                  </a:cubicBezTo>
                  <a:cubicBezTo>
                    <a:pt x="79" y="110"/>
                    <a:pt x="78" y="110"/>
                    <a:pt x="78" y="109"/>
                  </a:cubicBezTo>
                  <a:close/>
                  <a:moveTo>
                    <a:pt x="82" y="107"/>
                  </a:moveTo>
                  <a:cubicBezTo>
                    <a:pt x="84" y="108"/>
                    <a:pt x="86" y="107"/>
                    <a:pt x="87" y="106"/>
                  </a:cubicBezTo>
                  <a:cubicBezTo>
                    <a:pt x="87" y="106"/>
                    <a:pt x="87" y="106"/>
                    <a:pt x="88" y="106"/>
                  </a:cubicBezTo>
                  <a:cubicBezTo>
                    <a:pt x="88" y="105"/>
                    <a:pt x="88" y="105"/>
                    <a:pt x="88" y="105"/>
                  </a:cubicBezTo>
                  <a:cubicBezTo>
                    <a:pt x="88" y="105"/>
                    <a:pt x="88" y="105"/>
                    <a:pt x="88" y="104"/>
                  </a:cubicBezTo>
                  <a:cubicBezTo>
                    <a:pt x="88" y="104"/>
                    <a:pt x="88" y="104"/>
                    <a:pt x="88" y="104"/>
                  </a:cubicBezTo>
                  <a:cubicBezTo>
                    <a:pt x="87" y="104"/>
                    <a:pt x="87" y="103"/>
                    <a:pt x="87" y="103"/>
                  </a:cubicBezTo>
                  <a:cubicBezTo>
                    <a:pt x="87" y="102"/>
                    <a:pt x="87" y="102"/>
                    <a:pt x="87" y="102"/>
                  </a:cubicBezTo>
                  <a:cubicBezTo>
                    <a:pt x="87" y="102"/>
                    <a:pt x="86" y="102"/>
                    <a:pt x="86" y="102"/>
                  </a:cubicBezTo>
                  <a:cubicBezTo>
                    <a:pt x="86" y="101"/>
                    <a:pt x="86" y="101"/>
                    <a:pt x="86" y="101"/>
                  </a:cubicBezTo>
                  <a:cubicBezTo>
                    <a:pt x="85" y="101"/>
                    <a:pt x="85" y="101"/>
                    <a:pt x="85" y="101"/>
                  </a:cubicBezTo>
                  <a:cubicBezTo>
                    <a:pt x="84" y="100"/>
                    <a:pt x="84" y="100"/>
                    <a:pt x="84" y="100"/>
                  </a:cubicBezTo>
                  <a:cubicBezTo>
                    <a:pt x="84" y="101"/>
                    <a:pt x="84" y="101"/>
                    <a:pt x="84" y="100"/>
                  </a:cubicBezTo>
                  <a:cubicBezTo>
                    <a:pt x="83" y="100"/>
                    <a:pt x="83" y="101"/>
                    <a:pt x="82" y="102"/>
                  </a:cubicBezTo>
                  <a:cubicBezTo>
                    <a:pt x="82" y="102"/>
                    <a:pt x="82" y="103"/>
                    <a:pt x="82" y="102"/>
                  </a:cubicBezTo>
                  <a:cubicBezTo>
                    <a:pt x="82" y="102"/>
                    <a:pt x="82" y="103"/>
                    <a:pt x="82" y="103"/>
                  </a:cubicBezTo>
                  <a:cubicBezTo>
                    <a:pt x="82" y="103"/>
                    <a:pt x="82" y="105"/>
                    <a:pt x="81" y="105"/>
                  </a:cubicBezTo>
                  <a:cubicBezTo>
                    <a:pt x="81" y="105"/>
                    <a:pt x="81" y="105"/>
                    <a:pt x="81" y="106"/>
                  </a:cubicBezTo>
                  <a:cubicBezTo>
                    <a:pt x="81" y="106"/>
                    <a:pt x="81" y="107"/>
                    <a:pt x="81" y="107"/>
                  </a:cubicBezTo>
                  <a:cubicBezTo>
                    <a:pt x="81" y="107"/>
                    <a:pt x="81" y="107"/>
                    <a:pt x="81" y="107"/>
                  </a:cubicBezTo>
                  <a:cubicBezTo>
                    <a:pt x="81" y="107"/>
                    <a:pt x="82" y="107"/>
                    <a:pt x="82" y="107"/>
                  </a:cubicBezTo>
                  <a:close/>
                  <a:moveTo>
                    <a:pt x="87" y="97"/>
                  </a:moveTo>
                  <a:cubicBezTo>
                    <a:pt x="87" y="97"/>
                    <a:pt x="87" y="97"/>
                    <a:pt x="87" y="97"/>
                  </a:cubicBezTo>
                  <a:cubicBezTo>
                    <a:pt x="88" y="97"/>
                    <a:pt x="88" y="97"/>
                    <a:pt x="88" y="97"/>
                  </a:cubicBezTo>
                  <a:cubicBezTo>
                    <a:pt x="88" y="97"/>
                    <a:pt x="89" y="97"/>
                    <a:pt x="89" y="96"/>
                  </a:cubicBezTo>
                  <a:cubicBezTo>
                    <a:pt x="90" y="96"/>
                    <a:pt x="90" y="96"/>
                    <a:pt x="89" y="95"/>
                  </a:cubicBezTo>
                  <a:cubicBezTo>
                    <a:pt x="89" y="95"/>
                    <a:pt x="89" y="95"/>
                    <a:pt x="89" y="95"/>
                  </a:cubicBezTo>
                  <a:cubicBezTo>
                    <a:pt x="88" y="95"/>
                    <a:pt x="88" y="94"/>
                    <a:pt x="88" y="94"/>
                  </a:cubicBezTo>
                  <a:cubicBezTo>
                    <a:pt x="88" y="94"/>
                    <a:pt x="88" y="94"/>
                    <a:pt x="87" y="94"/>
                  </a:cubicBezTo>
                  <a:cubicBezTo>
                    <a:pt x="86" y="93"/>
                    <a:pt x="86" y="93"/>
                    <a:pt x="85" y="93"/>
                  </a:cubicBezTo>
                  <a:cubicBezTo>
                    <a:pt x="85" y="93"/>
                    <a:pt x="85" y="94"/>
                    <a:pt x="85" y="94"/>
                  </a:cubicBezTo>
                  <a:cubicBezTo>
                    <a:pt x="85" y="94"/>
                    <a:pt x="84" y="96"/>
                    <a:pt x="84" y="96"/>
                  </a:cubicBezTo>
                  <a:cubicBezTo>
                    <a:pt x="84" y="97"/>
                    <a:pt x="84" y="97"/>
                    <a:pt x="84" y="97"/>
                  </a:cubicBezTo>
                  <a:cubicBezTo>
                    <a:pt x="84" y="97"/>
                    <a:pt x="86" y="97"/>
                    <a:pt x="87" y="97"/>
                  </a:cubicBezTo>
                  <a:close/>
                  <a:moveTo>
                    <a:pt x="12" y="89"/>
                  </a:moveTo>
                  <a:cubicBezTo>
                    <a:pt x="12" y="89"/>
                    <a:pt x="12" y="88"/>
                    <a:pt x="12" y="88"/>
                  </a:cubicBezTo>
                  <a:cubicBezTo>
                    <a:pt x="11" y="88"/>
                    <a:pt x="11" y="88"/>
                    <a:pt x="11" y="88"/>
                  </a:cubicBezTo>
                  <a:cubicBezTo>
                    <a:pt x="11" y="88"/>
                    <a:pt x="11" y="87"/>
                    <a:pt x="11" y="87"/>
                  </a:cubicBezTo>
                  <a:cubicBezTo>
                    <a:pt x="12" y="87"/>
                    <a:pt x="12" y="87"/>
                    <a:pt x="12" y="87"/>
                  </a:cubicBezTo>
                  <a:cubicBezTo>
                    <a:pt x="12" y="87"/>
                    <a:pt x="12" y="88"/>
                    <a:pt x="12" y="88"/>
                  </a:cubicBezTo>
                  <a:cubicBezTo>
                    <a:pt x="12" y="88"/>
                    <a:pt x="12" y="87"/>
                    <a:pt x="12" y="87"/>
                  </a:cubicBezTo>
                  <a:cubicBezTo>
                    <a:pt x="12" y="87"/>
                    <a:pt x="12" y="87"/>
                    <a:pt x="12" y="87"/>
                  </a:cubicBezTo>
                  <a:cubicBezTo>
                    <a:pt x="12" y="87"/>
                    <a:pt x="11" y="87"/>
                    <a:pt x="11" y="86"/>
                  </a:cubicBezTo>
                  <a:cubicBezTo>
                    <a:pt x="11" y="86"/>
                    <a:pt x="11" y="85"/>
                    <a:pt x="10" y="85"/>
                  </a:cubicBezTo>
                  <a:cubicBezTo>
                    <a:pt x="10" y="85"/>
                    <a:pt x="10" y="85"/>
                    <a:pt x="9" y="85"/>
                  </a:cubicBezTo>
                  <a:cubicBezTo>
                    <a:pt x="9" y="85"/>
                    <a:pt x="8" y="85"/>
                    <a:pt x="8" y="85"/>
                  </a:cubicBezTo>
                  <a:cubicBezTo>
                    <a:pt x="8" y="85"/>
                    <a:pt x="8" y="85"/>
                    <a:pt x="8" y="85"/>
                  </a:cubicBezTo>
                  <a:cubicBezTo>
                    <a:pt x="8" y="85"/>
                    <a:pt x="8" y="85"/>
                    <a:pt x="6" y="85"/>
                  </a:cubicBezTo>
                  <a:cubicBezTo>
                    <a:pt x="6" y="85"/>
                    <a:pt x="6" y="85"/>
                    <a:pt x="6" y="84"/>
                  </a:cubicBezTo>
                  <a:cubicBezTo>
                    <a:pt x="5" y="84"/>
                    <a:pt x="4" y="83"/>
                    <a:pt x="4" y="84"/>
                  </a:cubicBezTo>
                  <a:cubicBezTo>
                    <a:pt x="3" y="84"/>
                    <a:pt x="3" y="84"/>
                    <a:pt x="3" y="84"/>
                  </a:cubicBezTo>
                  <a:cubicBezTo>
                    <a:pt x="3" y="84"/>
                    <a:pt x="2" y="85"/>
                    <a:pt x="2" y="85"/>
                  </a:cubicBezTo>
                  <a:cubicBezTo>
                    <a:pt x="2" y="85"/>
                    <a:pt x="0" y="85"/>
                    <a:pt x="0" y="84"/>
                  </a:cubicBezTo>
                  <a:cubicBezTo>
                    <a:pt x="0" y="84"/>
                    <a:pt x="1" y="83"/>
                    <a:pt x="1" y="83"/>
                  </a:cubicBezTo>
                  <a:cubicBezTo>
                    <a:pt x="1" y="83"/>
                    <a:pt x="2" y="82"/>
                    <a:pt x="2" y="82"/>
                  </a:cubicBezTo>
                  <a:cubicBezTo>
                    <a:pt x="3" y="81"/>
                    <a:pt x="3" y="81"/>
                    <a:pt x="3" y="81"/>
                  </a:cubicBezTo>
                  <a:cubicBezTo>
                    <a:pt x="3" y="81"/>
                    <a:pt x="3" y="80"/>
                    <a:pt x="4" y="80"/>
                  </a:cubicBezTo>
                  <a:cubicBezTo>
                    <a:pt x="4" y="79"/>
                    <a:pt x="6" y="77"/>
                    <a:pt x="6" y="77"/>
                  </a:cubicBezTo>
                  <a:cubicBezTo>
                    <a:pt x="7" y="77"/>
                    <a:pt x="7" y="77"/>
                    <a:pt x="7" y="76"/>
                  </a:cubicBezTo>
                  <a:cubicBezTo>
                    <a:pt x="7" y="76"/>
                    <a:pt x="8" y="76"/>
                    <a:pt x="8" y="76"/>
                  </a:cubicBezTo>
                  <a:cubicBezTo>
                    <a:pt x="8" y="76"/>
                    <a:pt x="8" y="76"/>
                    <a:pt x="8" y="76"/>
                  </a:cubicBezTo>
                  <a:cubicBezTo>
                    <a:pt x="8" y="75"/>
                    <a:pt x="9" y="73"/>
                    <a:pt x="10" y="73"/>
                  </a:cubicBezTo>
                  <a:cubicBezTo>
                    <a:pt x="10" y="73"/>
                    <a:pt x="10" y="73"/>
                    <a:pt x="10" y="73"/>
                  </a:cubicBezTo>
                  <a:cubicBezTo>
                    <a:pt x="10" y="73"/>
                    <a:pt x="10" y="73"/>
                    <a:pt x="11" y="72"/>
                  </a:cubicBezTo>
                  <a:cubicBezTo>
                    <a:pt x="11" y="71"/>
                    <a:pt x="11" y="71"/>
                    <a:pt x="11" y="71"/>
                  </a:cubicBezTo>
                  <a:cubicBezTo>
                    <a:pt x="11" y="71"/>
                    <a:pt x="11" y="71"/>
                    <a:pt x="12" y="71"/>
                  </a:cubicBezTo>
                  <a:cubicBezTo>
                    <a:pt x="12" y="71"/>
                    <a:pt x="12" y="71"/>
                    <a:pt x="13" y="71"/>
                  </a:cubicBezTo>
                  <a:cubicBezTo>
                    <a:pt x="13" y="71"/>
                    <a:pt x="13" y="71"/>
                    <a:pt x="13" y="70"/>
                  </a:cubicBezTo>
                  <a:cubicBezTo>
                    <a:pt x="13" y="70"/>
                    <a:pt x="14" y="70"/>
                    <a:pt x="14" y="71"/>
                  </a:cubicBezTo>
                  <a:cubicBezTo>
                    <a:pt x="14" y="71"/>
                    <a:pt x="14" y="72"/>
                    <a:pt x="14" y="73"/>
                  </a:cubicBezTo>
                  <a:cubicBezTo>
                    <a:pt x="13" y="73"/>
                    <a:pt x="13" y="73"/>
                    <a:pt x="13" y="73"/>
                  </a:cubicBezTo>
                  <a:cubicBezTo>
                    <a:pt x="14" y="74"/>
                    <a:pt x="14" y="75"/>
                    <a:pt x="14" y="75"/>
                  </a:cubicBezTo>
                  <a:cubicBezTo>
                    <a:pt x="14" y="76"/>
                    <a:pt x="14" y="77"/>
                    <a:pt x="14" y="77"/>
                  </a:cubicBezTo>
                  <a:cubicBezTo>
                    <a:pt x="14" y="77"/>
                    <a:pt x="14" y="78"/>
                    <a:pt x="14" y="78"/>
                  </a:cubicBezTo>
                  <a:cubicBezTo>
                    <a:pt x="14" y="78"/>
                    <a:pt x="14" y="79"/>
                    <a:pt x="14" y="80"/>
                  </a:cubicBezTo>
                  <a:cubicBezTo>
                    <a:pt x="14" y="80"/>
                    <a:pt x="14" y="81"/>
                    <a:pt x="14" y="82"/>
                  </a:cubicBezTo>
                  <a:cubicBezTo>
                    <a:pt x="14" y="82"/>
                    <a:pt x="14" y="82"/>
                    <a:pt x="14" y="82"/>
                  </a:cubicBezTo>
                  <a:cubicBezTo>
                    <a:pt x="14" y="82"/>
                    <a:pt x="14" y="84"/>
                    <a:pt x="14" y="85"/>
                  </a:cubicBezTo>
                  <a:cubicBezTo>
                    <a:pt x="13" y="86"/>
                    <a:pt x="13" y="87"/>
                    <a:pt x="13" y="88"/>
                  </a:cubicBezTo>
                  <a:cubicBezTo>
                    <a:pt x="13" y="89"/>
                    <a:pt x="13" y="89"/>
                    <a:pt x="13" y="89"/>
                  </a:cubicBezTo>
                  <a:cubicBezTo>
                    <a:pt x="12" y="89"/>
                    <a:pt x="12" y="89"/>
                    <a:pt x="12" y="89"/>
                  </a:cubicBezTo>
                  <a:close/>
                  <a:moveTo>
                    <a:pt x="12" y="83"/>
                  </a:moveTo>
                  <a:cubicBezTo>
                    <a:pt x="12" y="82"/>
                    <a:pt x="12" y="82"/>
                    <a:pt x="12" y="82"/>
                  </a:cubicBezTo>
                  <a:cubicBezTo>
                    <a:pt x="11" y="82"/>
                    <a:pt x="12" y="80"/>
                    <a:pt x="12" y="80"/>
                  </a:cubicBezTo>
                  <a:cubicBezTo>
                    <a:pt x="12" y="80"/>
                    <a:pt x="12" y="80"/>
                    <a:pt x="12" y="80"/>
                  </a:cubicBezTo>
                  <a:cubicBezTo>
                    <a:pt x="11" y="80"/>
                    <a:pt x="11" y="79"/>
                    <a:pt x="12" y="79"/>
                  </a:cubicBezTo>
                  <a:cubicBezTo>
                    <a:pt x="12" y="79"/>
                    <a:pt x="12" y="79"/>
                    <a:pt x="12" y="79"/>
                  </a:cubicBezTo>
                  <a:cubicBezTo>
                    <a:pt x="12" y="78"/>
                    <a:pt x="12" y="78"/>
                    <a:pt x="12" y="78"/>
                  </a:cubicBezTo>
                  <a:cubicBezTo>
                    <a:pt x="12" y="78"/>
                    <a:pt x="12" y="78"/>
                    <a:pt x="12" y="78"/>
                  </a:cubicBezTo>
                  <a:cubicBezTo>
                    <a:pt x="11" y="78"/>
                    <a:pt x="11" y="78"/>
                    <a:pt x="11" y="77"/>
                  </a:cubicBezTo>
                  <a:cubicBezTo>
                    <a:pt x="11" y="77"/>
                    <a:pt x="11" y="77"/>
                    <a:pt x="11" y="77"/>
                  </a:cubicBezTo>
                  <a:cubicBezTo>
                    <a:pt x="11" y="77"/>
                    <a:pt x="11" y="77"/>
                    <a:pt x="11" y="76"/>
                  </a:cubicBezTo>
                  <a:cubicBezTo>
                    <a:pt x="11" y="75"/>
                    <a:pt x="11" y="75"/>
                    <a:pt x="11" y="76"/>
                  </a:cubicBezTo>
                  <a:cubicBezTo>
                    <a:pt x="10" y="77"/>
                    <a:pt x="10" y="77"/>
                    <a:pt x="10" y="77"/>
                  </a:cubicBezTo>
                  <a:cubicBezTo>
                    <a:pt x="10" y="77"/>
                    <a:pt x="10" y="77"/>
                    <a:pt x="10" y="77"/>
                  </a:cubicBezTo>
                  <a:cubicBezTo>
                    <a:pt x="9" y="77"/>
                    <a:pt x="9" y="78"/>
                    <a:pt x="9" y="78"/>
                  </a:cubicBezTo>
                  <a:cubicBezTo>
                    <a:pt x="9" y="77"/>
                    <a:pt x="9" y="78"/>
                    <a:pt x="8" y="79"/>
                  </a:cubicBezTo>
                  <a:cubicBezTo>
                    <a:pt x="8" y="79"/>
                    <a:pt x="7" y="80"/>
                    <a:pt x="7" y="80"/>
                  </a:cubicBezTo>
                  <a:cubicBezTo>
                    <a:pt x="6" y="80"/>
                    <a:pt x="6" y="80"/>
                    <a:pt x="6" y="81"/>
                  </a:cubicBezTo>
                  <a:cubicBezTo>
                    <a:pt x="6" y="81"/>
                    <a:pt x="6" y="81"/>
                    <a:pt x="6" y="81"/>
                  </a:cubicBezTo>
                  <a:cubicBezTo>
                    <a:pt x="6" y="81"/>
                    <a:pt x="6" y="81"/>
                    <a:pt x="6" y="82"/>
                  </a:cubicBezTo>
                  <a:cubicBezTo>
                    <a:pt x="6" y="82"/>
                    <a:pt x="7" y="82"/>
                    <a:pt x="7" y="82"/>
                  </a:cubicBezTo>
                  <a:cubicBezTo>
                    <a:pt x="7" y="82"/>
                    <a:pt x="8" y="82"/>
                    <a:pt x="8" y="82"/>
                  </a:cubicBezTo>
                  <a:cubicBezTo>
                    <a:pt x="8" y="82"/>
                    <a:pt x="9" y="82"/>
                    <a:pt x="10" y="83"/>
                  </a:cubicBezTo>
                  <a:cubicBezTo>
                    <a:pt x="11" y="83"/>
                    <a:pt x="11" y="83"/>
                    <a:pt x="11" y="83"/>
                  </a:cubicBezTo>
                  <a:lnTo>
                    <a:pt x="12" y="83"/>
                  </a:lnTo>
                  <a:close/>
                  <a:moveTo>
                    <a:pt x="44" y="91"/>
                  </a:moveTo>
                  <a:cubicBezTo>
                    <a:pt x="44" y="91"/>
                    <a:pt x="44" y="91"/>
                    <a:pt x="43" y="91"/>
                  </a:cubicBezTo>
                  <a:cubicBezTo>
                    <a:pt x="42" y="90"/>
                    <a:pt x="42" y="90"/>
                    <a:pt x="42" y="90"/>
                  </a:cubicBezTo>
                  <a:cubicBezTo>
                    <a:pt x="42" y="90"/>
                    <a:pt x="42" y="90"/>
                    <a:pt x="41" y="89"/>
                  </a:cubicBezTo>
                  <a:cubicBezTo>
                    <a:pt x="41" y="89"/>
                    <a:pt x="41" y="88"/>
                    <a:pt x="41" y="88"/>
                  </a:cubicBezTo>
                  <a:cubicBezTo>
                    <a:pt x="41" y="87"/>
                    <a:pt x="41" y="87"/>
                    <a:pt x="41" y="87"/>
                  </a:cubicBezTo>
                  <a:cubicBezTo>
                    <a:pt x="41" y="87"/>
                    <a:pt x="41" y="86"/>
                    <a:pt x="41" y="86"/>
                  </a:cubicBezTo>
                  <a:cubicBezTo>
                    <a:pt x="41" y="86"/>
                    <a:pt x="41" y="86"/>
                    <a:pt x="41" y="86"/>
                  </a:cubicBezTo>
                  <a:cubicBezTo>
                    <a:pt x="41" y="86"/>
                    <a:pt x="41" y="85"/>
                    <a:pt x="41" y="85"/>
                  </a:cubicBezTo>
                  <a:cubicBezTo>
                    <a:pt x="41" y="85"/>
                    <a:pt x="41" y="85"/>
                    <a:pt x="40" y="85"/>
                  </a:cubicBezTo>
                  <a:cubicBezTo>
                    <a:pt x="40" y="84"/>
                    <a:pt x="40" y="84"/>
                    <a:pt x="41" y="85"/>
                  </a:cubicBezTo>
                  <a:cubicBezTo>
                    <a:pt x="41" y="85"/>
                    <a:pt x="41" y="84"/>
                    <a:pt x="41" y="84"/>
                  </a:cubicBezTo>
                  <a:cubicBezTo>
                    <a:pt x="41" y="83"/>
                    <a:pt x="41" y="83"/>
                    <a:pt x="41" y="83"/>
                  </a:cubicBezTo>
                  <a:cubicBezTo>
                    <a:pt x="42" y="83"/>
                    <a:pt x="42" y="82"/>
                    <a:pt x="42" y="82"/>
                  </a:cubicBezTo>
                  <a:cubicBezTo>
                    <a:pt x="42" y="82"/>
                    <a:pt x="43" y="82"/>
                    <a:pt x="43" y="82"/>
                  </a:cubicBezTo>
                  <a:cubicBezTo>
                    <a:pt x="43" y="82"/>
                    <a:pt x="43" y="82"/>
                    <a:pt x="43" y="81"/>
                  </a:cubicBezTo>
                  <a:cubicBezTo>
                    <a:pt x="43" y="81"/>
                    <a:pt x="43" y="81"/>
                    <a:pt x="44" y="81"/>
                  </a:cubicBezTo>
                  <a:cubicBezTo>
                    <a:pt x="44" y="82"/>
                    <a:pt x="45" y="82"/>
                    <a:pt x="45" y="82"/>
                  </a:cubicBezTo>
                  <a:cubicBezTo>
                    <a:pt x="44" y="81"/>
                    <a:pt x="46" y="81"/>
                    <a:pt x="46" y="81"/>
                  </a:cubicBezTo>
                  <a:cubicBezTo>
                    <a:pt x="47" y="81"/>
                    <a:pt x="47" y="81"/>
                    <a:pt x="47" y="81"/>
                  </a:cubicBezTo>
                  <a:cubicBezTo>
                    <a:pt x="47" y="81"/>
                    <a:pt x="47" y="82"/>
                    <a:pt x="47" y="82"/>
                  </a:cubicBezTo>
                  <a:cubicBezTo>
                    <a:pt x="47" y="82"/>
                    <a:pt x="48" y="82"/>
                    <a:pt x="48" y="83"/>
                  </a:cubicBezTo>
                  <a:cubicBezTo>
                    <a:pt x="48" y="83"/>
                    <a:pt x="48" y="83"/>
                    <a:pt x="48" y="83"/>
                  </a:cubicBezTo>
                  <a:cubicBezTo>
                    <a:pt x="48" y="84"/>
                    <a:pt x="48" y="85"/>
                    <a:pt x="48" y="85"/>
                  </a:cubicBezTo>
                  <a:cubicBezTo>
                    <a:pt x="47" y="85"/>
                    <a:pt x="47" y="85"/>
                    <a:pt x="47" y="85"/>
                  </a:cubicBezTo>
                  <a:cubicBezTo>
                    <a:pt x="47" y="85"/>
                    <a:pt x="47" y="85"/>
                    <a:pt x="47" y="85"/>
                  </a:cubicBezTo>
                  <a:cubicBezTo>
                    <a:pt x="47" y="84"/>
                    <a:pt x="46" y="84"/>
                    <a:pt x="46" y="84"/>
                  </a:cubicBezTo>
                  <a:cubicBezTo>
                    <a:pt x="46" y="84"/>
                    <a:pt x="46" y="84"/>
                    <a:pt x="46" y="84"/>
                  </a:cubicBezTo>
                  <a:cubicBezTo>
                    <a:pt x="46" y="84"/>
                    <a:pt x="45" y="83"/>
                    <a:pt x="44" y="84"/>
                  </a:cubicBezTo>
                  <a:cubicBezTo>
                    <a:pt x="44" y="84"/>
                    <a:pt x="44" y="84"/>
                    <a:pt x="44" y="84"/>
                  </a:cubicBezTo>
                  <a:cubicBezTo>
                    <a:pt x="43" y="83"/>
                    <a:pt x="43" y="83"/>
                    <a:pt x="43" y="84"/>
                  </a:cubicBezTo>
                  <a:cubicBezTo>
                    <a:pt x="43" y="84"/>
                    <a:pt x="43" y="85"/>
                    <a:pt x="43" y="86"/>
                  </a:cubicBezTo>
                  <a:cubicBezTo>
                    <a:pt x="43" y="86"/>
                    <a:pt x="43" y="87"/>
                    <a:pt x="43" y="87"/>
                  </a:cubicBezTo>
                  <a:cubicBezTo>
                    <a:pt x="43" y="88"/>
                    <a:pt x="44" y="88"/>
                    <a:pt x="45" y="88"/>
                  </a:cubicBezTo>
                  <a:cubicBezTo>
                    <a:pt x="47" y="89"/>
                    <a:pt x="48" y="89"/>
                    <a:pt x="47" y="90"/>
                  </a:cubicBezTo>
                  <a:cubicBezTo>
                    <a:pt x="47" y="91"/>
                    <a:pt x="46" y="91"/>
                    <a:pt x="45" y="91"/>
                  </a:cubicBezTo>
                  <a:cubicBezTo>
                    <a:pt x="45" y="91"/>
                    <a:pt x="45" y="91"/>
                    <a:pt x="45" y="91"/>
                  </a:cubicBezTo>
                  <a:cubicBezTo>
                    <a:pt x="45" y="91"/>
                    <a:pt x="45" y="91"/>
                    <a:pt x="44" y="91"/>
                  </a:cubicBezTo>
                  <a:close/>
                  <a:moveTo>
                    <a:pt x="80" y="88"/>
                  </a:moveTo>
                  <a:cubicBezTo>
                    <a:pt x="80" y="88"/>
                    <a:pt x="80" y="88"/>
                    <a:pt x="80" y="87"/>
                  </a:cubicBezTo>
                  <a:cubicBezTo>
                    <a:pt x="80" y="87"/>
                    <a:pt x="80" y="87"/>
                    <a:pt x="79" y="87"/>
                  </a:cubicBezTo>
                  <a:cubicBezTo>
                    <a:pt x="79" y="88"/>
                    <a:pt x="79" y="88"/>
                    <a:pt x="79" y="87"/>
                  </a:cubicBezTo>
                  <a:cubicBezTo>
                    <a:pt x="79" y="87"/>
                    <a:pt x="78" y="87"/>
                    <a:pt x="76" y="87"/>
                  </a:cubicBezTo>
                  <a:cubicBezTo>
                    <a:pt x="74" y="86"/>
                    <a:pt x="74" y="86"/>
                    <a:pt x="74" y="86"/>
                  </a:cubicBezTo>
                  <a:cubicBezTo>
                    <a:pt x="74" y="85"/>
                    <a:pt x="73" y="85"/>
                    <a:pt x="72" y="85"/>
                  </a:cubicBezTo>
                  <a:cubicBezTo>
                    <a:pt x="72" y="85"/>
                    <a:pt x="72" y="85"/>
                    <a:pt x="71" y="85"/>
                  </a:cubicBezTo>
                  <a:cubicBezTo>
                    <a:pt x="71" y="84"/>
                    <a:pt x="71" y="84"/>
                    <a:pt x="71" y="84"/>
                  </a:cubicBezTo>
                  <a:cubicBezTo>
                    <a:pt x="71" y="85"/>
                    <a:pt x="71" y="85"/>
                    <a:pt x="71" y="85"/>
                  </a:cubicBezTo>
                  <a:cubicBezTo>
                    <a:pt x="71" y="85"/>
                    <a:pt x="70" y="84"/>
                    <a:pt x="69" y="84"/>
                  </a:cubicBezTo>
                  <a:cubicBezTo>
                    <a:pt x="68" y="84"/>
                    <a:pt x="67" y="83"/>
                    <a:pt x="67" y="83"/>
                  </a:cubicBezTo>
                  <a:cubicBezTo>
                    <a:pt x="67" y="83"/>
                    <a:pt x="67" y="83"/>
                    <a:pt x="67" y="83"/>
                  </a:cubicBezTo>
                  <a:cubicBezTo>
                    <a:pt x="67" y="83"/>
                    <a:pt x="65" y="83"/>
                    <a:pt x="65" y="82"/>
                  </a:cubicBezTo>
                  <a:cubicBezTo>
                    <a:pt x="65" y="82"/>
                    <a:pt x="65" y="82"/>
                    <a:pt x="64" y="82"/>
                  </a:cubicBezTo>
                  <a:cubicBezTo>
                    <a:pt x="64" y="82"/>
                    <a:pt x="64" y="82"/>
                    <a:pt x="64" y="82"/>
                  </a:cubicBezTo>
                  <a:cubicBezTo>
                    <a:pt x="64" y="82"/>
                    <a:pt x="64" y="82"/>
                    <a:pt x="64" y="82"/>
                  </a:cubicBezTo>
                  <a:cubicBezTo>
                    <a:pt x="64" y="82"/>
                    <a:pt x="63" y="82"/>
                    <a:pt x="63" y="82"/>
                  </a:cubicBezTo>
                  <a:cubicBezTo>
                    <a:pt x="63" y="82"/>
                    <a:pt x="61" y="81"/>
                    <a:pt x="61" y="82"/>
                  </a:cubicBezTo>
                  <a:cubicBezTo>
                    <a:pt x="61" y="82"/>
                    <a:pt x="61" y="82"/>
                    <a:pt x="61" y="81"/>
                  </a:cubicBezTo>
                  <a:cubicBezTo>
                    <a:pt x="61" y="81"/>
                    <a:pt x="60" y="81"/>
                    <a:pt x="59" y="81"/>
                  </a:cubicBezTo>
                  <a:cubicBezTo>
                    <a:pt x="59" y="81"/>
                    <a:pt x="59" y="81"/>
                    <a:pt x="59" y="81"/>
                  </a:cubicBezTo>
                  <a:cubicBezTo>
                    <a:pt x="59" y="81"/>
                    <a:pt x="58" y="81"/>
                    <a:pt x="58" y="81"/>
                  </a:cubicBezTo>
                  <a:cubicBezTo>
                    <a:pt x="58" y="81"/>
                    <a:pt x="58" y="80"/>
                    <a:pt x="58" y="80"/>
                  </a:cubicBezTo>
                  <a:cubicBezTo>
                    <a:pt x="57" y="80"/>
                    <a:pt x="57" y="80"/>
                    <a:pt x="56" y="80"/>
                  </a:cubicBezTo>
                  <a:cubicBezTo>
                    <a:pt x="55" y="79"/>
                    <a:pt x="53" y="79"/>
                    <a:pt x="53" y="78"/>
                  </a:cubicBezTo>
                  <a:cubicBezTo>
                    <a:pt x="53" y="78"/>
                    <a:pt x="52" y="78"/>
                    <a:pt x="52" y="78"/>
                  </a:cubicBezTo>
                  <a:cubicBezTo>
                    <a:pt x="51" y="78"/>
                    <a:pt x="51" y="78"/>
                    <a:pt x="51" y="78"/>
                  </a:cubicBezTo>
                  <a:cubicBezTo>
                    <a:pt x="51" y="78"/>
                    <a:pt x="51" y="77"/>
                    <a:pt x="51" y="78"/>
                  </a:cubicBezTo>
                  <a:cubicBezTo>
                    <a:pt x="51" y="78"/>
                    <a:pt x="50" y="78"/>
                    <a:pt x="50" y="78"/>
                  </a:cubicBezTo>
                  <a:cubicBezTo>
                    <a:pt x="49" y="77"/>
                    <a:pt x="49" y="77"/>
                    <a:pt x="49" y="77"/>
                  </a:cubicBezTo>
                  <a:cubicBezTo>
                    <a:pt x="49" y="78"/>
                    <a:pt x="49" y="77"/>
                    <a:pt x="49" y="77"/>
                  </a:cubicBezTo>
                  <a:cubicBezTo>
                    <a:pt x="49" y="77"/>
                    <a:pt x="48" y="77"/>
                    <a:pt x="47" y="77"/>
                  </a:cubicBezTo>
                  <a:cubicBezTo>
                    <a:pt x="46" y="77"/>
                    <a:pt x="46" y="77"/>
                    <a:pt x="46" y="77"/>
                  </a:cubicBezTo>
                  <a:cubicBezTo>
                    <a:pt x="46" y="76"/>
                    <a:pt x="46" y="76"/>
                    <a:pt x="45" y="76"/>
                  </a:cubicBezTo>
                  <a:cubicBezTo>
                    <a:pt x="45" y="77"/>
                    <a:pt x="45" y="77"/>
                    <a:pt x="45" y="76"/>
                  </a:cubicBezTo>
                  <a:cubicBezTo>
                    <a:pt x="44" y="76"/>
                    <a:pt x="44" y="76"/>
                    <a:pt x="44" y="76"/>
                  </a:cubicBezTo>
                  <a:cubicBezTo>
                    <a:pt x="44" y="76"/>
                    <a:pt x="44" y="76"/>
                    <a:pt x="44" y="76"/>
                  </a:cubicBezTo>
                  <a:cubicBezTo>
                    <a:pt x="44" y="76"/>
                    <a:pt x="44" y="76"/>
                    <a:pt x="43" y="76"/>
                  </a:cubicBezTo>
                  <a:cubicBezTo>
                    <a:pt x="43" y="76"/>
                    <a:pt x="43" y="76"/>
                    <a:pt x="43" y="76"/>
                  </a:cubicBezTo>
                  <a:cubicBezTo>
                    <a:pt x="43" y="75"/>
                    <a:pt x="43" y="75"/>
                    <a:pt x="43" y="76"/>
                  </a:cubicBezTo>
                  <a:cubicBezTo>
                    <a:pt x="42" y="76"/>
                    <a:pt x="42" y="76"/>
                    <a:pt x="42" y="76"/>
                  </a:cubicBezTo>
                  <a:cubicBezTo>
                    <a:pt x="42" y="75"/>
                    <a:pt x="42" y="75"/>
                    <a:pt x="42" y="75"/>
                  </a:cubicBezTo>
                  <a:cubicBezTo>
                    <a:pt x="42" y="76"/>
                    <a:pt x="41" y="76"/>
                    <a:pt x="41" y="75"/>
                  </a:cubicBezTo>
                  <a:cubicBezTo>
                    <a:pt x="41" y="75"/>
                    <a:pt x="41" y="75"/>
                    <a:pt x="41" y="75"/>
                  </a:cubicBezTo>
                  <a:cubicBezTo>
                    <a:pt x="41" y="75"/>
                    <a:pt x="41" y="75"/>
                    <a:pt x="41" y="75"/>
                  </a:cubicBezTo>
                  <a:cubicBezTo>
                    <a:pt x="41" y="75"/>
                    <a:pt x="40" y="75"/>
                    <a:pt x="40" y="75"/>
                  </a:cubicBezTo>
                  <a:cubicBezTo>
                    <a:pt x="40" y="75"/>
                    <a:pt x="40" y="75"/>
                    <a:pt x="40" y="75"/>
                  </a:cubicBezTo>
                  <a:cubicBezTo>
                    <a:pt x="40" y="75"/>
                    <a:pt x="39" y="75"/>
                    <a:pt x="39" y="75"/>
                  </a:cubicBezTo>
                  <a:cubicBezTo>
                    <a:pt x="39" y="75"/>
                    <a:pt x="38" y="75"/>
                    <a:pt x="37" y="75"/>
                  </a:cubicBezTo>
                  <a:cubicBezTo>
                    <a:pt x="37" y="75"/>
                    <a:pt x="37" y="74"/>
                    <a:pt x="37" y="74"/>
                  </a:cubicBezTo>
                  <a:cubicBezTo>
                    <a:pt x="37" y="74"/>
                    <a:pt x="37" y="74"/>
                    <a:pt x="36" y="74"/>
                  </a:cubicBezTo>
                  <a:cubicBezTo>
                    <a:pt x="36" y="74"/>
                    <a:pt x="36" y="74"/>
                    <a:pt x="36" y="74"/>
                  </a:cubicBezTo>
                  <a:cubicBezTo>
                    <a:pt x="36" y="74"/>
                    <a:pt x="36" y="74"/>
                    <a:pt x="35" y="74"/>
                  </a:cubicBezTo>
                  <a:cubicBezTo>
                    <a:pt x="35" y="75"/>
                    <a:pt x="34" y="74"/>
                    <a:pt x="34" y="74"/>
                  </a:cubicBezTo>
                  <a:cubicBezTo>
                    <a:pt x="34" y="74"/>
                    <a:pt x="33" y="73"/>
                    <a:pt x="33" y="73"/>
                  </a:cubicBezTo>
                  <a:cubicBezTo>
                    <a:pt x="33" y="73"/>
                    <a:pt x="32" y="73"/>
                    <a:pt x="32" y="73"/>
                  </a:cubicBezTo>
                  <a:cubicBezTo>
                    <a:pt x="32" y="72"/>
                    <a:pt x="31" y="72"/>
                    <a:pt x="31" y="72"/>
                  </a:cubicBezTo>
                  <a:cubicBezTo>
                    <a:pt x="31" y="73"/>
                    <a:pt x="31" y="73"/>
                    <a:pt x="31" y="73"/>
                  </a:cubicBezTo>
                  <a:cubicBezTo>
                    <a:pt x="31" y="72"/>
                    <a:pt x="30" y="72"/>
                    <a:pt x="30" y="72"/>
                  </a:cubicBezTo>
                  <a:cubicBezTo>
                    <a:pt x="30" y="72"/>
                    <a:pt x="29" y="72"/>
                    <a:pt x="29" y="72"/>
                  </a:cubicBezTo>
                  <a:cubicBezTo>
                    <a:pt x="29" y="71"/>
                    <a:pt x="28" y="71"/>
                    <a:pt x="28" y="72"/>
                  </a:cubicBezTo>
                  <a:cubicBezTo>
                    <a:pt x="28" y="72"/>
                    <a:pt x="27" y="72"/>
                    <a:pt x="27" y="71"/>
                  </a:cubicBezTo>
                  <a:cubicBezTo>
                    <a:pt x="27" y="71"/>
                    <a:pt x="27" y="71"/>
                    <a:pt x="26" y="71"/>
                  </a:cubicBezTo>
                  <a:cubicBezTo>
                    <a:pt x="26" y="71"/>
                    <a:pt x="23" y="70"/>
                    <a:pt x="21" y="69"/>
                  </a:cubicBezTo>
                  <a:cubicBezTo>
                    <a:pt x="20" y="69"/>
                    <a:pt x="20" y="69"/>
                    <a:pt x="20" y="69"/>
                  </a:cubicBezTo>
                  <a:cubicBezTo>
                    <a:pt x="20" y="69"/>
                    <a:pt x="19" y="69"/>
                    <a:pt x="19" y="69"/>
                  </a:cubicBezTo>
                  <a:cubicBezTo>
                    <a:pt x="19" y="69"/>
                    <a:pt x="19" y="69"/>
                    <a:pt x="19" y="69"/>
                  </a:cubicBezTo>
                  <a:cubicBezTo>
                    <a:pt x="19" y="69"/>
                    <a:pt x="19" y="69"/>
                    <a:pt x="19" y="69"/>
                  </a:cubicBezTo>
                  <a:cubicBezTo>
                    <a:pt x="19" y="68"/>
                    <a:pt x="19" y="68"/>
                    <a:pt x="18" y="68"/>
                  </a:cubicBezTo>
                  <a:cubicBezTo>
                    <a:pt x="18" y="68"/>
                    <a:pt x="17" y="68"/>
                    <a:pt x="17" y="67"/>
                  </a:cubicBezTo>
                  <a:cubicBezTo>
                    <a:pt x="16" y="66"/>
                    <a:pt x="17" y="65"/>
                    <a:pt x="17" y="65"/>
                  </a:cubicBezTo>
                  <a:cubicBezTo>
                    <a:pt x="17" y="65"/>
                    <a:pt x="18" y="64"/>
                    <a:pt x="18" y="64"/>
                  </a:cubicBezTo>
                  <a:cubicBezTo>
                    <a:pt x="18" y="64"/>
                    <a:pt x="18" y="64"/>
                    <a:pt x="19" y="64"/>
                  </a:cubicBezTo>
                  <a:cubicBezTo>
                    <a:pt x="19" y="63"/>
                    <a:pt x="19" y="63"/>
                    <a:pt x="19" y="63"/>
                  </a:cubicBezTo>
                  <a:cubicBezTo>
                    <a:pt x="20" y="63"/>
                    <a:pt x="20" y="63"/>
                    <a:pt x="20" y="62"/>
                  </a:cubicBezTo>
                  <a:cubicBezTo>
                    <a:pt x="20" y="62"/>
                    <a:pt x="20" y="62"/>
                    <a:pt x="21" y="62"/>
                  </a:cubicBezTo>
                  <a:cubicBezTo>
                    <a:pt x="21" y="62"/>
                    <a:pt x="21" y="62"/>
                    <a:pt x="21" y="62"/>
                  </a:cubicBezTo>
                  <a:cubicBezTo>
                    <a:pt x="22" y="61"/>
                    <a:pt x="22" y="61"/>
                    <a:pt x="22" y="61"/>
                  </a:cubicBezTo>
                  <a:cubicBezTo>
                    <a:pt x="22" y="62"/>
                    <a:pt x="22" y="62"/>
                    <a:pt x="23" y="61"/>
                  </a:cubicBezTo>
                  <a:cubicBezTo>
                    <a:pt x="23" y="61"/>
                    <a:pt x="23" y="61"/>
                    <a:pt x="23" y="61"/>
                  </a:cubicBezTo>
                  <a:cubicBezTo>
                    <a:pt x="23" y="61"/>
                    <a:pt x="23" y="60"/>
                    <a:pt x="24" y="60"/>
                  </a:cubicBezTo>
                  <a:cubicBezTo>
                    <a:pt x="24" y="60"/>
                    <a:pt x="24" y="59"/>
                    <a:pt x="24" y="59"/>
                  </a:cubicBezTo>
                  <a:cubicBezTo>
                    <a:pt x="25" y="59"/>
                    <a:pt x="25" y="59"/>
                    <a:pt x="25" y="59"/>
                  </a:cubicBezTo>
                  <a:cubicBezTo>
                    <a:pt x="25" y="58"/>
                    <a:pt x="25" y="58"/>
                    <a:pt x="25" y="58"/>
                  </a:cubicBezTo>
                  <a:cubicBezTo>
                    <a:pt x="25" y="58"/>
                    <a:pt x="25" y="58"/>
                    <a:pt x="25" y="58"/>
                  </a:cubicBezTo>
                  <a:cubicBezTo>
                    <a:pt x="26" y="58"/>
                    <a:pt x="26" y="58"/>
                    <a:pt x="26" y="58"/>
                  </a:cubicBezTo>
                  <a:cubicBezTo>
                    <a:pt x="26" y="58"/>
                    <a:pt x="26" y="58"/>
                    <a:pt x="26" y="57"/>
                  </a:cubicBezTo>
                  <a:cubicBezTo>
                    <a:pt x="27" y="57"/>
                    <a:pt x="27" y="57"/>
                    <a:pt x="27" y="57"/>
                  </a:cubicBezTo>
                  <a:cubicBezTo>
                    <a:pt x="27" y="57"/>
                    <a:pt x="28" y="56"/>
                    <a:pt x="28" y="56"/>
                  </a:cubicBezTo>
                  <a:cubicBezTo>
                    <a:pt x="28" y="55"/>
                    <a:pt x="28" y="55"/>
                    <a:pt x="28" y="55"/>
                  </a:cubicBezTo>
                  <a:cubicBezTo>
                    <a:pt x="29" y="56"/>
                    <a:pt x="29" y="56"/>
                    <a:pt x="29" y="55"/>
                  </a:cubicBezTo>
                  <a:cubicBezTo>
                    <a:pt x="29" y="55"/>
                    <a:pt x="29" y="54"/>
                    <a:pt x="29" y="54"/>
                  </a:cubicBezTo>
                  <a:cubicBezTo>
                    <a:pt x="30" y="54"/>
                    <a:pt x="30" y="54"/>
                    <a:pt x="30" y="54"/>
                  </a:cubicBezTo>
                  <a:cubicBezTo>
                    <a:pt x="30" y="53"/>
                    <a:pt x="30" y="53"/>
                    <a:pt x="31" y="52"/>
                  </a:cubicBezTo>
                  <a:cubicBezTo>
                    <a:pt x="31" y="52"/>
                    <a:pt x="31" y="52"/>
                    <a:pt x="31" y="52"/>
                  </a:cubicBezTo>
                  <a:cubicBezTo>
                    <a:pt x="31" y="52"/>
                    <a:pt x="32" y="51"/>
                    <a:pt x="32" y="51"/>
                  </a:cubicBezTo>
                  <a:cubicBezTo>
                    <a:pt x="32" y="51"/>
                    <a:pt x="33" y="51"/>
                    <a:pt x="33" y="51"/>
                  </a:cubicBezTo>
                  <a:cubicBezTo>
                    <a:pt x="33" y="51"/>
                    <a:pt x="33" y="51"/>
                    <a:pt x="33" y="51"/>
                  </a:cubicBezTo>
                  <a:cubicBezTo>
                    <a:pt x="34" y="51"/>
                    <a:pt x="34" y="51"/>
                    <a:pt x="33" y="51"/>
                  </a:cubicBezTo>
                  <a:cubicBezTo>
                    <a:pt x="33" y="50"/>
                    <a:pt x="33" y="50"/>
                    <a:pt x="33" y="50"/>
                  </a:cubicBezTo>
                  <a:cubicBezTo>
                    <a:pt x="34" y="50"/>
                    <a:pt x="34" y="50"/>
                    <a:pt x="34" y="50"/>
                  </a:cubicBezTo>
                  <a:cubicBezTo>
                    <a:pt x="34" y="49"/>
                    <a:pt x="34" y="49"/>
                    <a:pt x="35" y="50"/>
                  </a:cubicBezTo>
                  <a:cubicBezTo>
                    <a:pt x="35" y="50"/>
                    <a:pt x="36" y="49"/>
                    <a:pt x="36" y="48"/>
                  </a:cubicBezTo>
                  <a:cubicBezTo>
                    <a:pt x="36" y="48"/>
                    <a:pt x="37" y="47"/>
                    <a:pt x="37" y="47"/>
                  </a:cubicBezTo>
                  <a:cubicBezTo>
                    <a:pt x="37" y="47"/>
                    <a:pt x="37" y="47"/>
                    <a:pt x="37" y="46"/>
                  </a:cubicBezTo>
                  <a:cubicBezTo>
                    <a:pt x="38" y="46"/>
                    <a:pt x="38" y="46"/>
                    <a:pt x="38" y="46"/>
                  </a:cubicBezTo>
                  <a:cubicBezTo>
                    <a:pt x="38" y="46"/>
                    <a:pt x="38" y="46"/>
                    <a:pt x="39" y="45"/>
                  </a:cubicBezTo>
                  <a:cubicBezTo>
                    <a:pt x="39" y="45"/>
                    <a:pt x="39" y="45"/>
                    <a:pt x="39" y="45"/>
                  </a:cubicBezTo>
                  <a:cubicBezTo>
                    <a:pt x="39" y="45"/>
                    <a:pt x="40" y="44"/>
                    <a:pt x="40" y="44"/>
                  </a:cubicBezTo>
                  <a:cubicBezTo>
                    <a:pt x="40" y="44"/>
                    <a:pt x="40" y="43"/>
                    <a:pt x="40" y="43"/>
                  </a:cubicBezTo>
                  <a:cubicBezTo>
                    <a:pt x="41" y="43"/>
                    <a:pt x="41" y="43"/>
                    <a:pt x="41" y="43"/>
                  </a:cubicBezTo>
                  <a:cubicBezTo>
                    <a:pt x="41" y="42"/>
                    <a:pt x="41" y="42"/>
                    <a:pt x="41" y="42"/>
                  </a:cubicBezTo>
                  <a:cubicBezTo>
                    <a:pt x="41" y="42"/>
                    <a:pt x="41" y="42"/>
                    <a:pt x="41" y="42"/>
                  </a:cubicBezTo>
                  <a:cubicBezTo>
                    <a:pt x="42" y="42"/>
                    <a:pt x="42" y="41"/>
                    <a:pt x="42" y="41"/>
                  </a:cubicBezTo>
                  <a:cubicBezTo>
                    <a:pt x="43" y="41"/>
                    <a:pt x="43" y="40"/>
                    <a:pt x="43" y="40"/>
                  </a:cubicBezTo>
                  <a:cubicBezTo>
                    <a:pt x="43" y="40"/>
                    <a:pt x="43" y="40"/>
                    <a:pt x="44" y="40"/>
                  </a:cubicBezTo>
                  <a:cubicBezTo>
                    <a:pt x="44" y="39"/>
                    <a:pt x="45" y="39"/>
                    <a:pt x="45" y="39"/>
                  </a:cubicBezTo>
                  <a:cubicBezTo>
                    <a:pt x="45" y="38"/>
                    <a:pt x="45" y="38"/>
                    <a:pt x="45" y="38"/>
                  </a:cubicBezTo>
                  <a:cubicBezTo>
                    <a:pt x="45" y="38"/>
                    <a:pt x="46" y="38"/>
                    <a:pt x="46" y="38"/>
                  </a:cubicBezTo>
                  <a:cubicBezTo>
                    <a:pt x="46" y="38"/>
                    <a:pt x="46" y="38"/>
                    <a:pt x="46" y="38"/>
                  </a:cubicBezTo>
                  <a:cubicBezTo>
                    <a:pt x="46" y="38"/>
                    <a:pt x="46" y="38"/>
                    <a:pt x="47" y="37"/>
                  </a:cubicBezTo>
                  <a:cubicBezTo>
                    <a:pt x="47" y="37"/>
                    <a:pt x="47" y="36"/>
                    <a:pt x="47" y="36"/>
                  </a:cubicBezTo>
                  <a:cubicBezTo>
                    <a:pt x="48" y="37"/>
                    <a:pt x="48" y="36"/>
                    <a:pt x="48" y="36"/>
                  </a:cubicBezTo>
                  <a:cubicBezTo>
                    <a:pt x="49" y="35"/>
                    <a:pt x="49" y="35"/>
                    <a:pt x="49" y="35"/>
                  </a:cubicBezTo>
                  <a:cubicBezTo>
                    <a:pt x="49" y="35"/>
                    <a:pt x="49" y="35"/>
                    <a:pt x="49" y="35"/>
                  </a:cubicBezTo>
                  <a:cubicBezTo>
                    <a:pt x="49" y="34"/>
                    <a:pt x="50" y="34"/>
                    <a:pt x="50" y="34"/>
                  </a:cubicBezTo>
                  <a:cubicBezTo>
                    <a:pt x="50" y="34"/>
                    <a:pt x="51" y="33"/>
                    <a:pt x="52" y="33"/>
                  </a:cubicBezTo>
                  <a:cubicBezTo>
                    <a:pt x="52" y="33"/>
                    <a:pt x="52" y="32"/>
                    <a:pt x="52" y="32"/>
                  </a:cubicBezTo>
                  <a:cubicBezTo>
                    <a:pt x="52" y="32"/>
                    <a:pt x="53" y="32"/>
                    <a:pt x="53" y="31"/>
                  </a:cubicBezTo>
                  <a:cubicBezTo>
                    <a:pt x="53" y="31"/>
                    <a:pt x="53" y="31"/>
                    <a:pt x="54" y="31"/>
                  </a:cubicBezTo>
                  <a:cubicBezTo>
                    <a:pt x="54" y="30"/>
                    <a:pt x="54" y="30"/>
                    <a:pt x="55" y="30"/>
                  </a:cubicBezTo>
                  <a:cubicBezTo>
                    <a:pt x="55" y="30"/>
                    <a:pt x="55" y="30"/>
                    <a:pt x="55" y="29"/>
                  </a:cubicBezTo>
                  <a:cubicBezTo>
                    <a:pt x="55" y="29"/>
                    <a:pt x="57" y="28"/>
                    <a:pt x="57" y="28"/>
                  </a:cubicBezTo>
                  <a:cubicBezTo>
                    <a:pt x="57" y="28"/>
                    <a:pt x="57" y="27"/>
                    <a:pt x="57" y="27"/>
                  </a:cubicBezTo>
                  <a:cubicBezTo>
                    <a:pt x="57" y="27"/>
                    <a:pt x="58" y="27"/>
                    <a:pt x="58" y="27"/>
                  </a:cubicBezTo>
                  <a:cubicBezTo>
                    <a:pt x="59" y="26"/>
                    <a:pt x="59" y="26"/>
                    <a:pt x="60" y="25"/>
                  </a:cubicBezTo>
                  <a:cubicBezTo>
                    <a:pt x="60" y="25"/>
                    <a:pt x="60" y="25"/>
                    <a:pt x="60" y="25"/>
                  </a:cubicBezTo>
                  <a:cubicBezTo>
                    <a:pt x="61" y="25"/>
                    <a:pt x="61" y="25"/>
                    <a:pt x="61" y="24"/>
                  </a:cubicBezTo>
                  <a:cubicBezTo>
                    <a:pt x="61" y="24"/>
                    <a:pt x="63" y="22"/>
                    <a:pt x="63" y="22"/>
                  </a:cubicBezTo>
                  <a:cubicBezTo>
                    <a:pt x="63" y="22"/>
                    <a:pt x="63" y="22"/>
                    <a:pt x="63" y="21"/>
                  </a:cubicBezTo>
                  <a:cubicBezTo>
                    <a:pt x="64" y="21"/>
                    <a:pt x="64" y="21"/>
                    <a:pt x="64" y="21"/>
                  </a:cubicBezTo>
                  <a:cubicBezTo>
                    <a:pt x="64" y="21"/>
                    <a:pt x="65" y="20"/>
                    <a:pt x="65" y="20"/>
                  </a:cubicBezTo>
                  <a:cubicBezTo>
                    <a:pt x="65" y="20"/>
                    <a:pt x="65" y="20"/>
                    <a:pt x="65" y="20"/>
                  </a:cubicBezTo>
                  <a:cubicBezTo>
                    <a:pt x="65" y="20"/>
                    <a:pt x="67" y="18"/>
                    <a:pt x="67" y="17"/>
                  </a:cubicBezTo>
                  <a:cubicBezTo>
                    <a:pt x="67" y="17"/>
                    <a:pt x="67" y="17"/>
                    <a:pt x="67" y="17"/>
                  </a:cubicBezTo>
                  <a:cubicBezTo>
                    <a:pt x="68" y="17"/>
                    <a:pt x="68" y="17"/>
                    <a:pt x="68" y="17"/>
                  </a:cubicBezTo>
                  <a:cubicBezTo>
                    <a:pt x="68" y="16"/>
                    <a:pt x="69" y="16"/>
                    <a:pt x="69" y="16"/>
                  </a:cubicBezTo>
                  <a:cubicBezTo>
                    <a:pt x="69" y="16"/>
                    <a:pt x="69" y="16"/>
                    <a:pt x="69" y="16"/>
                  </a:cubicBezTo>
                  <a:cubicBezTo>
                    <a:pt x="69" y="15"/>
                    <a:pt x="70" y="15"/>
                    <a:pt x="70" y="16"/>
                  </a:cubicBezTo>
                  <a:cubicBezTo>
                    <a:pt x="70" y="16"/>
                    <a:pt x="70" y="17"/>
                    <a:pt x="70" y="17"/>
                  </a:cubicBezTo>
                  <a:cubicBezTo>
                    <a:pt x="70" y="17"/>
                    <a:pt x="70" y="19"/>
                    <a:pt x="70" y="19"/>
                  </a:cubicBezTo>
                  <a:cubicBezTo>
                    <a:pt x="70" y="19"/>
                    <a:pt x="70" y="20"/>
                    <a:pt x="70" y="21"/>
                  </a:cubicBezTo>
                  <a:cubicBezTo>
                    <a:pt x="70" y="22"/>
                    <a:pt x="70" y="23"/>
                    <a:pt x="70" y="23"/>
                  </a:cubicBezTo>
                  <a:cubicBezTo>
                    <a:pt x="70" y="23"/>
                    <a:pt x="70" y="23"/>
                    <a:pt x="70" y="24"/>
                  </a:cubicBezTo>
                  <a:cubicBezTo>
                    <a:pt x="71" y="24"/>
                    <a:pt x="71" y="24"/>
                    <a:pt x="71" y="24"/>
                  </a:cubicBezTo>
                  <a:cubicBezTo>
                    <a:pt x="71" y="24"/>
                    <a:pt x="71" y="25"/>
                    <a:pt x="71" y="25"/>
                  </a:cubicBezTo>
                  <a:cubicBezTo>
                    <a:pt x="71" y="26"/>
                    <a:pt x="71" y="26"/>
                    <a:pt x="71" y="27"/>
                  </a:cubicBezTo>
                  <a:cubicBezTo>
                    <a:pt x="71" y="28"/>
                    <a:pt x="71" y="29"/>
                    <a:pt x="71" y="30"/>
                  </a:cubicBezTo>
                  <a:cubicBezTo>
                    <a:pt x="71" y="30"/>
                    <a:pt x="71" y="31"/>
                    <a:pt x="71" y="31"/>
                  </a:cubicBezTo>
                  <a:cubicBezTo>
                    <a:pt x="71" y="32"/>
                    <a:pt x="71" y="33"/>
                    <a:pt x="72" y="33"/>
                  </a:cubicBezTo>
                  <a:cubicBezTo>
                    <a:pt x="72" y="33"/>
                    <a:pt x="72" y="35"/>
                    <a:pt x="72" y="36"/>
                  </a:cubicBezTo>
                  <a:cubicBezTo>
                    <a:pt x="72" y="36"/>
                    <a:pt x="72" y="37"/>
                    <a:pt x="72" y="38"/>
                  </a:cubicBezTo>
                  <a:cubicBezTo>
                    <a:pt x="72" y="38"/>
                    <a:pt x="72" y="39"/>
                    <a:pt x="72" y="39"/>
                  </a:cubicBezTo>
                  <a:cubicBezTo>
                    <a:pt x="72" y="39"/>
                    <a:pt x="73" y="42"/>
                    <a:pt x="73" y="42"/>
                  </a:cubicBezTo>
                  <a:cubicBezTo>
                    <a:pt x="73" y="42"/>
                    <a:pt x="73" y="45"/>
                    <a:pt x="73" y="45"/>
                  </a:cubicBezTo>
                  <a:cubicBezTo>
                    <a:pt x="73" y="45"/>
                    <a:pt x="73" y="46"/>
                    <a:pt x="73" y="46"/>
                  </a:cubicBezTo>
                  <a:cubicBezTo>
                    <a:pt x="74" y="46"/>
                    <a:pt x="74" y="47"/>
                    <a:pt x="74" y="47"/>
                  </a:cubicBezTo>
                  <a:cubicBezTo>
                    <a:pt x="73" y="48"/>
                    <a:pt x="73" y="48"/>
                    <a:pt x="74" y="48"/>
                  </a:cubicBezTo>
                  <a:cubicBezTo>
                    <a:pt x="74" y="49"/>
                    <a:pt x="74" y="50"/>
                    <a:pt x="74" y="51"/>
                  </a:cubicBezTo>
                  <a:cubicBezTo>
                    <a:pt x="74" y="51"/>
                    <a:pt x="74" y="52"/>
                    <a:pt x="74" y="53"/>
                  </a:cubicBezTo>
                  <a:cubicBezTo>
                    <a:pt x="74" y="53"/>
                    <a:pt x="74" y="53"/>
                    <a:pt x="74" y="53"/>
                  </a:cubicBezTo>
                  <a:cubicBezTo>
                    <a:pt x="74" y="53"/>
                    <a:pt x="74" y="54"/>
                    <a:pt x="75" y="55"/>
                  </a:cubicBezTo>
                  <a:cubicBezTo>
                    <a:pt x="75" y="55"/>
                    <a:pt x="75" y="56"/>
                    <a:pt x="75" y="56"/>
                  </a:cubicBezTo>
                  <a:cubicBezTo>
                    <a:pt x="75" y="56"/>
                    <a:pt x="75" y="57"/>
                    <a:pt x="75" y="57"/>
                  </a:cubicBezTo>
                  <a:cubicBezTo>
                    <a:pt x="75" y="57"/>
                    <a:pt x="75" y="58"/>
                    <a:pt x="75" y="58"/>
                  </a:cubicBezTo>
                  <a:cubicBezTo>
                    <a:pt x="75" y="58"/>
                    <a:pt x="75" y="58"/>
                    <a:pt x="75" y="58"/>
                  </a:cubicBezTo>
                  <a:cubicBezTo>
                    <a:pt x="75" y="59"/>
                    <a:pt x="76" y="59"/>
                    <a:pt x="75" y="59"/>
                  </a:cubicBezTo>
                  <a:cubicBezTo>
                    <a:pt x="75" y="60"/>
                    <a:pt x="76" y="61"/>
                    <a:pt x="76" y="62"/>
                  </a:cubicBezTo>
                  <a:cubicBezTo>
                    <a:pt x="76" y="62"/>
                    <a:pt x="76" y="62"/>
                    <a:pt x="76" y="63"/>
                  </a:cubicBezTo>
                  <a:cubicBezTo>
                    <a:pt x="76" y="63"/>
                    <a:pt x="76" y="64"/>
                    <a:pt x="76" y="64"/>
                  </a:cubicBezTo>
                  <a:cubicBezTo>
                    <a:pt x="76" y="64"/>
                    <a:pt x="77" y="65"/>
                    <a:pt x="77" y="66"/>
                  </a:cubicBezTo>
                  <a:cubicBezTo>
                    <a:pt x="77" y="67"/>
                    <a:pt x="77" y="68"/>
                    <a:pt x="77" y="68"/>
                  </a:cubicBezTo>
                  <a:cubicBezTo>
                    <a:pt x="77" y="68"/>
                    <a:pt x="77" y="69"/>
                    <a:pt x="77" y="69"/>
                  </a:cubicBezTo>
                  <a:cubicBezTo>
                    <a:pt x="77" y="69"/>
                    <a:pt x="77" y="70"/>
                    <a:pt x="78" y="70"/>
                  </a:cubicBezTo>
                  <a:cubicBezTo>
                    <a:pt x="78" y="70"/>
                    <a:pt x="78" y="70"/>
                    <a:pt x="77" y="70"/>
                  </a:cubicBezTo>
                  <a:cubicBezTo>
                    <a:pt x="77" y="70"/>
                    <a:pt x="77" y="70"/>
                    <a:pt x="77" y="70"/>
                  </a:cubicBezTo>
                  <a:cubicBezTo>
                    <a:pt x="77" y="70"/>
                    <a:pt x="77" y="70"/>
                    <a:pt x="77" y="70"/>
                  </a:cubicBezTo>
                  <a:cubicBezTo>
                    <a:pt x="78" y="70"/>
                    <a:pt x="78" y="71"/>
                    <a:pt x="78" y="72"/>
                  </a:cubicBezTo>
                  <a:cubicBezTo>
                    <a:pt x="78" y="72"/>
                    <a:pt x="78" y="73"/>
                    <a:pt x="78" y="73"/>
                  </a:cubicBezTo>
                  <a:cubicBezTo>
                    <a:pt x="78" y="73"/>
                    <a:pt x="78" y="74"/>
                    <a:pt x="78" y="74"/>
                  </a:cubicBezTo>
                  <a:cubicBezTo>
                    <a:pt x="78" y="74"/>
                    <a:pt x="78" y="74"/>
                    <a:pt x="78" y="75"/>
                  </a:cubicBezTo>
                  <a:cubicBezTo>
                    <a:pt x="78" y="75"/>
                    <a:pt x="78" y="76"/>
                    <a:pt x="78" y="76"/>
                  </a:cubicBezTo>
                  <a:cubicBezTo>
                    <a:pt x="78" y="76"/>
                    <a:pt x="79" y="77"/>
                    <a:pt x="79" y="77"/>
                  </a:cubicBezTo>
                  <a:cubicBezTo>
                    <a:pt x="79" y="78"/>
                    <a:pt x="79" y="78"/>
                    <a:pt x="79" y="79"/>
                  </a:cubicBezTo>
                  <a:cubicBezTo>
                    <a:pt x="79" y="79"/>
                    <a:pt x="79" y="79"/>
                    <a:pt x="79" y="80"/>
                  </a:cubicBezTo>
                  <a:cubicBezTo>
                    <a:pt x="79" y="80"/>
                    <a:pt x="79" y="80"/>
                    <a:pt x="80" y="82"/>
                  </a:cubicBezTo>
                  <a:cubicBezTo>
                    <a:pt x="80" y="83"/>
                    <a:pt x="80" y="83"/>
                    <a:pt x="80" y="83"/>
                  </a:cubicBezTo>
                  <a:cubicBezTo>
                    <a:pt x="80" y="83"/>
                    <a:pt x="81" y="84"/>
                    <a:pt x="81" y="84"/>
                  </a:cubicBezTo>
                  <a:cubicBezTo>
                    <a:pt x="82" y="84"/>
                    <a:pt x="82" y="84"/>
                    <a:pt x="82" y="85"/>
                  </a:cubicBezTo>
                  <a:cubicBezTo>
                    <a:pt x="82" y="85"/>
                    <a:pt x="82" y="85"/>
                    <a:pt x="82" y="85"/>
                  </a:cubicBezTo>
                  <a:cubicBezTo>
                    <a:pt x="82" y="85"/>
                    <a:pt x="82" y="85"/>
                    <a:pt x="82" y="86"/>
                  </a:cubicBezTo>
                  <a:cubicBezTo>
                    <a:pt x="82" y="86"/>
                    <a:pt x="82" y="86"/>
                    <a:pt x="82" y="86"/>
                  </a:cubicBezTo>
                  <a:cubicBezTo>
                    <a:pt x="82" y="86"/>
                    <a:pt x="82" y="86"/>
                    <a:pt x="82" y="86"/>
                  </a:cubicBezTo>
                  <a:cubicBezTo>
                    <a:pt x="82" y="87"/>
                    <a:pt x="82" y="87"/>
                    <a:pt x="81" y="87"/>
                  </a:cubicBezTo>
                  <a:cubicBezTo>
                    <a:pt x="81" y="88"/>
                    <a:pt x="81" y="88"/>
                    <a:pt x="81" y="88"/>
                  </a:cubicBezTo>
                  <a:cubicBezTo>
                    <a:pt x="81" y="88"/>
                    <a:pt x="80" y="88"/>
                    <a:pt x="80" y="88"/>
                  </a:cubicBezTo>
                  <a:close/>
                  <a:moveTo>
                    <a:pt x="77" y="84"/>
                  </a:moveTo>
                  <a:cubicBezTo>
                    <a:pt x="77" y="83"/>
                    <a:pt x="78" y="83"/>
                    <a:pt x="78" y="84"/>
                  </a:cubicBezTo>
                  <a:cubicBezTo>
                    <a:pt x="78" y="84"/>
                    <a:pt x="78" y="84"/>
                    <a:pt x="78" y="83"/>
                  </a:cubicBezTo>
                  <a:cubicBezTo>
                    <a:pt x="78" y="83"/>
                    <a:pt x="78" y="83"/>
                    <a:pt x="78" y="83"/>
                  </a:cubicBezTo>
                  <a:cubicBezTo>
                    <a:pt x="77" y="83"/>
                    <a:pt x="77" y="83"/>
                    <a:pt x="78" y="83"/>
                  </a:cubicBezTo>
                  <a:cubicBezTo>
                    <a:pt x="78" y="83"/>
                    <a:pt x="78" y="82"/>
                    <a:pt x="78" y="82"/>
                  </a:cubicBezTo>
                  <a:cubicBezTo>
                    <a:pt x="78" y="82"/>
                    <a:pt x="77" y="82"/>
                    <a:pt x="77" y="82"/>
                  </a:cubicBezTo>
                  <a:cubicBezTo>
                    <a:pt x="78" y="81"/>
                    <a:pt x="78" y="80"/>
                    <a:pt x="77" y="80"/>
                  </a:cubicBezTo>
                  <a:cubicBezTo>
                    <a:pt x="77" y="80"/>
                    <a:pt x="77" y="80"/>
                    <a:pt x="77" y="80"/>
                  </a:cubicBezTo>
                  <a:cubicBezTo>
                    <a:pt x="77" y="80"/>
                    <a:pt x="77" y="79"/>
                    <a:pt x="77" y="79"/>
                  </a:cubicBezTo>
                  <a:cubicBezTo>
                    <a:pt x="77" y="79"/>
                    <a:pt x="77" y="79"/>
                    <a:pt x="77" y="79"/>
                  </a:cubicBezTo>
                  <a:cubicBezTo>
                    <a:pt x="77" y="78"/>
                    <a:pt x="77" y="78"/>
                    <a:pt x="77" y="78"/>
                  </a:cubicBezTo>
                  <a:cubicBezTo>
                    <a:pt x="76" y="78"/>
                    <a:pt x="76" y="77"/>
                    <a:pt x="76" y="76"/>
                  </a:cubicBezTo>
                  <a:cubicBezTo>
                    <a:pt x="77" y="75"/>
                    <a:pt x="77" y="75"/>
                    <a:pt x="76" y="75"/>
                  </a:cubicBezTo>
                  <a:cubicBezTo>
                    <a:pt x="76" y="75"/>
                    <a:pt x="76" y="75"/>
                    <a:pt x="76" y="74"/>
                  </a:cubicBezTo>
                  <a:cubicBezTo>
                    <a:pt x="76" y="74"/>
                    <a:pt x="76" y="74"/>
                    <a:pt x="76" y="74"/>
                  </a:cubicBezTo>
                  <a:cubicBezTo>
                    <a:pt x="76" y="73"/>
                    <a:pt x="76" y="72"/>
                    <a:pt x="75" y="72"/>
                  </a:cubicBezTo>
                  <a:cubicBezTo>
                    <a:pt x="75" y="72"/>
                    <a:pt x="75" y="72"/>
                    <a:pt x="75" y="72"/>
                  </a:cubicBezTo>
                  <a:cubicBezTo>
                    <a:pt x="76" y="71"/>
                    <a:pt x="76" y="71"/>
                    <a:pt x="76" y="71"/>
                  </a:cubicBezTo>
                  <a:cubicBezTo>
                    <a:pt x="75" y="71"/>
                    <a:pt x="75" y="71"/>
                    <a:pt x="75" y="70"/>
                  </a:cubicBezTo>
                  <a:cubicBezTo>
                    <a:pt x="75" y="70"/>
                    <a:pt x="75" y="70"/>
                    <a:pt x="75" y="69"/>
                  </a:cubicBezTo>
                  <a:cubicBezTo>
                    <a:pt x="75" y="69"/>
                    <a:pt x="75" y="69"/>
                    <a:pt x="75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4" y="67"/>
                    <a:pt x="74" y="67"/>
                    <a:pt x="74" y="67"/>
                  </a:cubicBezTo>
                  <a:cubicBezTo>
                    <a:pt x="74" y="67"/>
                    <a:pt x="73" y="67"/>
                    <a:pt x="73" y="67"/>
                  </a:cubicBezTo>
                  <a:cubicBezTo>
                    <a:pt x="74" y="66"/>
                    <a:pt x="73" y="67"/>
                    <a:pt x="73" y="67"/>
                  </a:cubicBezTo>
                  <a:cubicBezTo>
                    <a:pt x="73" y="68"/>
                    <a:pt x="73" y="68"/>
                    <a:pt x="73" y="67"/>
                  </a:cubicBezTo>
                  <a:cubicBezTo>
                    <a:pt x="73" y="67"/>
                    <a:pt x="72" y="67"/>
                    <a:pt x="72" y="67"/>
                  </a:cubicBezTo>
                  <a:cubicBezTo>
                    <a:pt x="72" y="67"/>
                    <a:pt x="72" y="67"/>
                    <a:pt x="71" y="68"/>
                  </a:cubicBezTo>
                  <a:cubicBezTo>
                    <a:pt x="71" y="68"/>
                    <a:pt x="70" y="68"/>
                    <a:pt x="70" y="68"/>
                  </a:cubicBezTo>
                  <a:cubicBezTo>
                    <a:pt x="70" y="69"/>
                    <a:pt x="70" y="69"/>
                    <a:pt x="70" y="69"/>
                  </a:cubicBezTo>
                  <a:cubicBezTo>
                    <a:pt x="69" y="68"/>
                    <a:pt x="69" y="68"/>
                    <a:pt x="69" y="69"/>
                  </a:cubicBezTo>
                  <a:cubicBezTo>
                    <a:pt x="69" y="69"/>
                    <a:pt x="69" y="69"/>
                    <a:pt x="69" y="69"/>
                  </a:cubicBezTo>
                  <a:cubicBezTo>
                    <a:pt x="69" y="68"/>
                    <a:pt x="68" y="68"/>
                    <a:pt x="68" y="69"/>
                  </a:cubicBezTo>
                  <a:cubicBezTo>
                    <a:pt x="67" y="70"/>
                    <a:pt x="67" y="70"/>
                    <a:pt x="66" y="70"/>
                  </a:cubicBezTo>
                  <a:cubicBezTo>
                    <a:pt x="66" y="70"/>
                    <a:pt x="66" y="70"/>
                    <a:pt x="66" y="70"/>
                  </a:cubicBezTo>
                  <a:cubicBezTo>
                    <a:pt x="66" y="71"/>
                    <a:pt x="66" y="71"/>
                    <a:pt x="65" y="71"/>
                  </a:cubicBezTo>
                  <a:cubicBezTo>
                    <a:pt x="65" y="71"/>
                    <a:pt x="65" y="71"/>
                    <a:pt x="65" y="71"/>
                  </a:cubicBezTo>
                  <a:cubicBezTo>
                    <a:pt x="65" y="72"/>
                    <a:pt x="65" y="72"/>
                    <a:pt x="64" y="72"/>
                  </a:cubicBezTo>
                  <a:cubicBezTo>
                    <a:pt x="64" y="72"/>
                    <a:pt x="64" y="72"/>
                    <a:pt x="64" y="72"/>
                  </a:cubicBezTo>
                  <a:cubicBezTo>
                    <a:pt x="64" y="73"/>
                    <a:pt x="64" y="73"/>
                    <a:pt x="64" y="73"/>
                  </a:cubicBezTo>
                  <a:cubicBezTo>
                    <a:pt x="63" y="73"/>
                    <a:pt x="63" y="73"/>
                    <a:pt x="63" y="73"/>
                  </a:cubicBezTo>
                  <a:cubicBezTo>
                    <a:pt x="63" y="73"/>
                    <a:pt x="63" y="73"/>
                    <a:pt x="63" y="73"/>
                  </a:cubicBezTo>
                  <a:cubicBezTo>
                    <a:pt x="63" y="73"/>
                    <a:pt x="63" y="74"/>
                    <a:pt x="62" y="75"/>
                  </a:cubicBezTo>
                  <a:cubicBezTo>
                    <a:pt x="62" y="75"/>
                    <a:pt x="62" y="76"/>
                    <a:pt x="62" y="76"/>
                  </a:cubicBezTo>
                  <a:cubicBezTo>
                    <a:pt x="62" y="76"/>
                    <a:pt x="61" y="76"/>
                    <a:pt x="61" y="76"/>
                  </a:cubicBezTo>
                  <a:cubicBezTo>
                    <a:pt x="62" y="76"/>
                    <a:pt x="61" y="76"/>
                    <a:pt x="61" y="76"/>
                  </a:cubicBezTo>
                  <a:cubicBezTo>
                    <a:pt x="61" y="76"/>
                    <a:pt x="61" y="77"/>
                    <a:pt x="61" y="77"/>
                  </a:cubicBezTo>
                  <a:cubicBezTo>
                    <a:pt x="60" y="78"/>
                    <a:pt x="60" y="78"/>
                    <a:pt x="61" y="78"/>
                  </a:cubicBezTo>
                  <a:cubicBezTo>
                    <a:pt x="61" y="79"/>
                    <a:pt x="62" y="79"/>
                    <a:pt x="62" y="79"/>
                  </a:cubicBezTo>
                  <a:cubicBezTo>
                    <a:pt x="62" y="78"/>
                    <a:pt x="62" y="78"/>
                    <a:pt x="62" y="79"/>
                  </a:cubicBezTo>
                  <a:cubicBezTo>
                    <a:pt x="62" y="79"/>
                    <a:pt x="62" y="79"/>
                    <a:pt x="62" y="79"/>
                  </a:cubicBezTo>
                  <a:cubicBezTo>
                    <a:pt x="62" y="79"/>
                    <a:pt x="62" y="79"/>
                    <a:pt x="62" y="79"/>
                  </a:cubicBezTo>
                  <a:cubicBezTo>
                    <a:pt x="62" y="79"/>
                    <a:pt x="63" y="80"/>
                    <a:pt x="63" y="79"/>
                  </a:cubicBezTo>
                  <a:cubicBezTo>
                    <a:pt x="63" y="79"/>
                    <a:pt x="64" y="79"/>
                    <a:pt x="66" y="80"/>
                  </a:cubicBezTo>
                  <a:cubicBezTo>
                    <a:pt x="68" y="80"/>
                    <a:pt x="73" y="82"/>
                    <a:pt x="75" y="83"/>
                  </a:cubicBezTo>
                  <a:cubicBezTo>
                    <a:pt x="76" y="83"/>
                    <a:pt x="77" y="84"/>
                    <a:pt x="77" y="84"/>
                  </a:cubicBezTo>
                  <a:close/>
                  <a:moveTo>
                    <a:pt x="58" y="77"/>
                  </a:moveTo>
                  <a:cubicBezTo>
                    <a:pt x="58" y="77"/>
                    <a:pt x="59" y="76"/>
                    <a:pt x="60" y="75"/>
                  </a:cubicBezTo>
                  <a:cubicBezTo>
                    <a:pt x="60" y="74"/>
                    <a:pt x="60" y="74"/>
                    <a:pt x="61" y="72"/>
                  </a:cubicBezTo>
                  <a:cubicBezTo>
                    <a:pt x="62" y="72"/>
                    <a:pt x="62" y="71"/>
                    <a:pt x="63" y="71"/>
                  </a:cubicBezTo>
                  <a:cubicBezTo>
                    <a:pt x="63" y="71"/>
                    <a:pt x="63" y="70"/>
                    <a:pt x="62" y="70"/>
                  </a:cubicBezTo>
                  <a:cubicBezTo>
                    <a:pt x="60" y="69"/>
                    <a:pt x="59" y="69"/>
                    <a:pt x="59" y="69"/>
                  </a:cubicBezTo>
                  <a:cubicBezTo>
                    <a:pt x="59" y="69"/>
                    <a:pt x="59" y="69"/>
                    <a:pt x="59" y="69"/>
                  </a:cubicBezTo>
                  <a:cubicBezTo>
                    <a:pt x="59" y="69"/>
                    <a:pt x="58" y="69"/>
                    <a:pt x="58" y="69"/>
                  </a:cubicBezTo>
                  <a:cubicBezTo>
                    <a:pt x="58" y="68"/>
                    <a:pt x="58" y="68"/>
                    <a:pt x="58" y="68"/>
                  </a:cubicBezTo>
                  <a:cubicBezTo>
                    <a:pt x="57" y="68"/>
                    <a:pt x="57" y="69"/>
                    <a:pt x="57" y="70"/>
                  </a:cubicBezTo>
                  <a:cubicBezTo>
                    <a:pt x="57" y="71"/>
                    <a:pt x="57" y="72"/>
                    <a:pt x="56" y="72"/>
                  </a:cubicBezTo>
                  <a:cubicBezTo>
                    <a:pt x="56" y="72"/>
                    <a:pt x="56" y="72"/>
                    <a:pt x="56" y="71"/>
                  </a:cubicBezTo>
                  <a:cubicBezTo>
                    <a:pt x="55" y="71"/>
                    <a:pt x="55" y="70"/>
                    <a:pt x="55" y="70"/>
                  </a:cubicBezTo>
                  <a:cubicBezTo>
                    <a:pt x="55" y="69"/>
                    <a:pt x="56" y="66"/>
                    <a:pt x="57" y="64"/>
                  </a:cubicBezTo>
                  <a:cubicBezTo>
                    <a:pt x="57" y="62"/>
                    <a:pt x="58" y="61"/>
                    <a:pt x="58" y="61"/>
                  </a:cubicBezTo>
                  <a:cubicBezTo>
                    <a:pt x="58" y="60"/>
                    <a:pt x="58" y="60"/>
                    <a:pt x="58" y="60"/>
                  </a:cubicBezTo>
                  <a:cubicBezTo>
                    <a:pt x="58" y="60"/>
                    <a:pt x="58" y="59"/>
                    <a:pt x="59" y="59"/>
                  </a:cubicBezTo>
                  <a:cubicBezTo>
                    <a:pt x="59" y="59"/>
                    <a:pt x="59" y="58"/>
                    <a:pt x="60" y="58"/>
                  </a:cubicBezTo>
                  <a:cubicBezTo>
                    <a:pt x="60" y="58"/>
                    <a:pt x="60" y="57"/>
                    <a:pt x="60" y="57"/>
                  </a:cubicBezTo>
                  <a:cubicBezTo>
                    <a:pt x="61" y="57"/>
                    <a:pt x="61" y="56"/>
                    <a:pt x="63" y="57"/>
                  </a:cubicBezTo>
                  <a:cubicBezTo>
                    <a:pt x="63" y="57"/>
                    <a:pt x="64" y="57"/>
                    <a:pt x="64" y="57"/>
                  </a:cubicBezTo>
                  <a:cubicBezTo>
                    <a:pt x="65" y="57"/>
                    <a:pt x="65" y="57"/>
                    <a:pt x="65" y="57"/>
                  </a:cubicBezTo>
                  <a:cubicBezTo>
                    <a:pt x="65" y="57"/>
                    <a:pt x="65" y="57"/>
                    <a:pt x="65" y="58"/>
                  </a:cubicBezTo>
                  <a:cubicBezTo>
                    <a:pt x="65" y="58"/>
                    <a:pt x="66" y="58"/>
                    <a:pt x="66" y="59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66" y="61"/>
                    <a:pt x="66" y="61"/>
                    <a:pt x="66" y="61"/>
                  </a:cubicBezTo>
                  <a:cubicBezTo>
                    <a:pt x="66" y="62"/>
                    <a:pt x="66" y="62"/>
                    <a:pt x="66" y="62"/>
                  </a:cubicBezTo>
                  <a:cubicBezTo>
                    <a:pt x="65" y="63"/>
                    <a:pt x="65" y="63"/>
                    <a:pt x="65" y="63"/>
                  </a:cubicBezTo>
                  <a:cubicBezTo>
                    <a:pt x="65" y="63"/>
                    <a:pt x="65" y="63"/>
                    <a:pt x="65" y="64"/>
                  </a:cubicBezTo>
                  <a:cubicBezTo>
                    <a:pt x="65" y="64"/>
                    <a:pt x="65" y="64"/>
                    <a:pt x="65" y="65"/>
                  </a:cubicBezTo>
                  <a:cubicBezTo>
                    <a:pt x="65" y="66"/>
                    <a:pt x="65" y="67"/>
                    <a:pt x="64" y="68"/>
                  </a:cubicBezTo>
                  <a:cubicBezTo>
                    <a:pt x="64" y="69"/>
                    <a:pt x="64" y="70"/>
                    <a:pt x="64" y="70"/>
                  </a:cubicBezTo>
                  <a:cubicBezTo>
                    <a:pt x="64" y="70"/>
                    <a:pt x="64" y="70"/>
                    <a:pt x="64" y="69"/>
                  </a:cubicBezTo>
                  <a:cubicBezTo>
                    <a:pt x="65" y="69"/>
                    <a:pt x="66" y="68"/>
                    <a:pt x="68" y="67"/>
                  </a:cubicBezTo>
                  <a:cubicBezTo>
                    <a:pt x="69" y="66"/>
                    <a:pt x="70" y="66"/>
                    <a:pt x="71" y="66"/>
                  </a:cubicBezTo>
                  <a:cubicBezTo>
                    <a:pt x="71" y="65"/>
                    <a:pt x="72" y="65"/>
                    <a:pt x="72" y="65"/>
                  </a:cubicBezTo>
                  <a:cubicBezTo>
                    <a:pt x="72" y="65"/>
                    <a:pt x="72" y="65"/>
                    <a:pt x="73" y="65"/>
                  </a:cubicBezTo>
                  <a:cubicBezTo>
                    <a:pt x="74" y="64"/>
                    <a:pt x="75" y="63"/>
                    <a:pt x="74" y="63"/>
                  </a:cubicBezTo>
                  <a:cubicBezTo>
                    <a:pt x="74" y="63"/>
                    <a:pt x="74" y="63"/>
                    <a:pt x="74" y="62"/>
                  </a:cubicBezTo>
                  <a:cubicBezTo>
                    <a:pt x="74" y="62"/>
                    <a:pt x="74" y="62"/>
                    <a:pt x="74" y="62"/>
                  </a:cubicBezTo>
                  <a:cubicBezTo>
                    <a:pt x="74" y="62"/>
                    <a:pt x="74" y="61"/>
                    <a:pt x="74" y="61"/>
                  </a:cubicBezTo>
                  <a:cubicBezTo>
                    <a:pt x="74" y="61"/>
                    <a:pt x="73" y="60"/>
                    <a:pt x="73" y="60"/>
                  </a:cubicBezTo>
                  <a:cubicBezTo>
                    <a:pt x="73" y="60"/>
                    <a:pt x="73" y="60"/>
                    <a:pt x="73" y="60"/>
                  </a:cubicBezTo>
                  <a:cubicBezTo>
                    <a:pt x="73" y="60"/>
                    <a:pt x="73" y="59"/>
                    <a:pt x="73" y="59"/>
                  </a:cubicBezTo>
                  <a:cubicBezTo>
                    <a:pt x="73" y="59"/>
                    <a:pt x="73" y="58"/>
                    <a:pt x="73" y="58"/>
                  </a:cubicBezTo>
                  <a:cubicBezTo>
                    <a:pt x="73" y="58"/>
                    <a:pt x="73" y="58"/>
                    <a:pt x="73" y="57"/>
                  </a:cubicBezTo>
                  <a:cubicBezTo>
                    <a:pt x="73" y="57"/>
                    <a:pt x="72" y="57"/>
                    <a:pt x="73" y="57"/>
                  </a:cubicBezTo>
                  <a:cubicBezTo>
                    <a:pt x="73" y="57"/>
                    <a:pt x="73" y="57"/>
                    <a:pt x="73" y="56"/>
                  </a:cubicBezTo>
                  <a:cubicBezTo>
                    <a:pt x="73" y="56"/>
                    <a:pt x="73" y="56"/>
                    <a:pt x="73" y="56"/>
                  </a:cubicBezTo>
                  <a:cubicBezTo>
                    <a:pt x="72" y="56"/>
                    <a:pt x="72" y="55"/>
                    <a:pt x="72" y="54"/>
                  </a:cubicBezTo>
                  <a:cubicBezTo>
                    <a:pt x="72" y="54"/>
                    <a:pt x="72" y="54"/>
                    <a:pt x="72" y="54"/>
                  </a:cubicBezTo>
                  <a:cubicBezTo>
                    <a:pt x="71" y="54"/>
                    <a:pt x="71" y="53"/>
                    <a:pt x="71" y="52"/>
                  </a:cubicBezTo>
                  <a:cubicBezTo>
                    <a:pt x="71" y="52"/>
                    <a:pt x="71" y="51"/>
                    <a:pt x="71" y="51"/>
                  </a:cubicBezTo>
                  <a:cubicBezTo>
                    <a:pt x="71" y="51"/>
                    <a:pt x="71" y="51"/>
                    <a:pt x="71" y="51"/>
                  </a:cubicBezTo>
                  <a:cubicBezTo>
                    <a:pt x="71" y="51"/>
                    <a:pt x="71" y="50"/>
                    <a:pt x="71" y="50"/>
                  </a:cubicBezTo>
                  <a:cubicBezTo>
                    <a:pt x="71" y="50"/>
                    <a:pt x="71" y="50"/>
                    <a:pt x="71" y="49"/>
                  </a:cubicBezTo>
                  <a:cubicBezTo>
                    <a:pt x="71" y="49"/>
                    <a:pt x="71" y="49"/>
                    <a:pt x="71" y="48"/>
                  </a:cubicBezTo>
                  <a:cubicBezTo>
                    <a:pt x="71" y="48"/>
                    <a:pt x="71" y="48"/>
                    <a:pt x="71" y="46"/>
                  </a:cubicBezTo>
                  <a:cubicBezTo>
                    <a:pt x="71" y="46"/>
                    <a:pt x="71" y="45"/>
                    <a:pt x="71" y="45"/>
                  </a:cubicBezTo>
                  <a:cubicBezTo>
                    <a:pt x="70" y="45"/>
                    <a:pt x="70" y="45"/>
                    <a:pt x="71" y="45"/>
                  </a:cubicBezTo>
                  <a:cubicBezTo>
                    <a:pt x="71" y="44"/>
                    <a:pt x="71" y="44"/>
                    <a:pt x="71" y="44"/>
                  </a:cubicBezTo>
                  <a:cubicBezTo>
                    <a:pt x="71" y="44"/>
                    <a:pt x="71" y="44"/>
                    <a:pt x="71" y="44"/>
                  </a:cubicBezTo>
                  <a:cubicBezTo>
                    <a:pt x="71" y="43"/>
                    <a:pt x="70" y="41"/>
                    <a:pt x="70" y="41"/>
                  </a:cubicBezTo>
                  <a:cubicBezTo>
                    <a:pt x="70" y="41"/>
                    <a:pt x="70" y="41"/>
                    <a:pt x="70" y="41"/>
                  </a:cubicBezTo>
                  <a:cubicBezTo>
                    <a:pt x="70" y="41"/>
                    <a:pt x="70" y="40"/>
                    <a:pt x="70" y="41"/>
                  </a:cubicBezTo>
                  <a:cubicBezTo>
                    <a:pt x="70" y="41"/>
                    <a:pt x="70" y="40"/>
                    <a:pt x="70" y="40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39"/>
                    <a:pt x="70" y="39"/>
                    <a:pt x="70" y="38"/>
                  </a:cubicBezTo>
                  <a:cubicBezTo>
                    <a:pt x="70" y="37"/>
                    <a:pt x="69" y="37"/>
                    <a:pt x="68" y="38"/>
                  </a:cubicBezTo>
                  <a:cubicBezTo>
                    <a:pt x="67" y="38"/>
                    <a:pt x="67" y="38"/>
                    <a:pt x="66" y="38"/>
                  </a:cubicBezTo>
                  <a:cubicBezTo>
                    <a:pt x="66" y="38"/>
                    <a:pt x="66" y="38"/>
                    <a:pt x="66" y="38"/>
                  </a:cubicBezTo>
                  <a:cubicBezTo>
                    <a:pt x="66" y="38"/>
                    <a:pt x="66" y="38"/>
                    <a:pt x="66" y="38"/>
                  </a:cubicBezTo>
                  <a:cubicBezTo>
                    <a:pt x="66" y="38"/>
                    <a:pt x="65" y="38"/>
                    <a:pt x="65" y="38"/>
                  </a:cubicBezTo>
                  <a:cubicBezTo>
                    <a:pt x="65" y="38"/>
                    <a:pt x="64" y="38"/>
                    <a:pt x="63" y="38"/>
                  </a:cubicBezTo>
                  <a:cubicBezTo>
                    <a:pt x="63" y="38"/>
                    <a:pt x="62" y="38"/>
                    <a:pt x="61" y="38"/>
                  </a:cubicBezTo>
                  <a:cubicBezTo>
                    <a:pt x="59" y="37"/>
                    <a:pt x="58" y="37"/>
                    <a:pt x="57" y="36"/>
                  </a:cubicBezTo>
                  <a:cubicBezTo>
                    <a:pt x="57" y="36"/>
                    <a:pt x="57" y="36"/>
                    <a:pt x="57" y="36"/>
                  </a:cubicBezTo>
                  <a:cubicBezTo>
                    <a:pt x="57" y="35"/>
                    <a:pt x="56" y="35"/>
                    <a:pt x="56" y="35"/>
                  </a:cubicBezTo>
                  <a:cubicBezTo>
                    <a:pt x="56" y="35"/>
                    <a:pt x="55" y="35"/>
                    <a:pt x="55" y="35"/>
                  </a:cubicBezTo>
                  <a:cubicBezTo>
                    <a:pt x="55" y="34"/>
                    <a:pt x="55" y="34"/>
                    <a:pt x="54" y="35"/>
                  </a:cubicBezTo>
                  <a:cubicBezTo>
                    <a:pt x="53" y="35"/>
                    <a:pt x="53" y="36"/>
                    <a:pt x="53" y="36"/>
                  </a:cubicBezTo>
                  <a:cubicBezTo>
                    <a:pt x="52" y="36"/>
                    <a:pt x="52" y="37"/>
                    <a:pt x="51" y="37"/>
                  </a:cubicBezTo>
                  <a:cubicBezTo>
                    <a:pt x="51" y="37"/>
                    <a:pt x="51" y="38"/>
                    <a:pt x="51" y="38"/>
                  </a:cubicBezTo>
                  <a:cubicBezTo>
                    <a:pt x="51" y="38"/>
                    <a:pt x="51" y="38"/>
                    <a:pt x="50" y="38"/>
                  </a:cubicBezTo>
                  <a:cubicBezTo>
                    <a:pt x="50" y="38"/>
                    <a:pt x="50" y="38"/>
                    <a:pt x="50" y="39"/>
                  </a:cubicBezTo>
                  <a:cubicBezTo>
                    <a:pt x="49" y="39"/>
                    <a:pt x="49" y="39"/>
                    <a:pt x="49" y="39"/>
                  </a:cubicBezTo>
                  <a:cubicBezTo>
                    <a:pt x="49" y="39"/>
                    <a:pt x="49" y="39"/>
                    <a:pt x="49" y="39"/>
                  </a:cubicBezTo>
                  <a:cubicBezTo>
                    <a:pt x="49" y="40"/>
                    <a:pt x="48" y="40"/>
                    <a:pt x="48" y="40"/>
                  </a:cubicBezTo>
                  <a:cubicBezTo>
                    <a:pt x="47" y="41"/>
                    <a:pt x="47" y="41"/>
                    <a:pt x="47" y="41"/>
                  </a:cubicBezTo>
                  <a:cubicBezTo>
                    <a:pt x="47" y="41"/>
                    <a:pt x="47" y="41"/>
                    <a:pt x="47" y="41"/>
                  </a:cubicBezTo>
                  <a:cubicBezTo>
                    <a:pt x="47" y="41"/>
                    <a:pt x="46" y="41"/>
                    <a:pt x="46" y="42"/>
                  </a:cubicBezTo>
                  <a:cubicBezTo>
                    <a:pt x="46" y="42"/>
                    <a:pt x="46" y="42"/>
                    <a:pt x="46" y="42"/>
                  </a:cubicBezTo>
                  <a:cubicBezTo>
                    <a:pt x="46" y="42"/>
                    <a:pt x="46" y="42"/>
                    <a:pt x="46" y="43"/>
                  </a:cubicBezTo>
                  <a:cubicBezTo>
                    <a:pt x="45" y="43"/>
                    <a:pt x="45" y="44"/>
                    <a:pt x="44" y="44"/>
                  </a:cubicBezTo>
                  <a:cubicBezTo>
                    <a:pt x="44" y="44"/>
                    <a:pt x="44" y="44"/>
                    <a:pt x="44" y="44"/>
                  </a:cubicBezTo>
                  <a:cubicBezTo>
                    <a:pt x="43" y="45"/>
                    <a:pt x="43" y="45"/>
                    <a:pt x="43" y="45"/>
                  </a:cubicBezTo>
                  <a:cubicBezTo>
                    <a:pt x="43" y="45"/>
                    <a:pt x="42" y="45"/>
                    <a:pt x="42" y="45"/>
                  </a:cubicBezTo>
                  <a:cubicBezTo>
                    <a:pt x="42" y="45"/>
                    <a:pt x="42" y="45"/>
                    <a:pt x="42" y="45"/>
                  </a:cubicBezTo>
                  <a:cubicBezTo>
                    <a:pt x="42" y="45"/>
                    <a:pt x="42" y="45"/>
                    <a:pt x="42" y="46"/>
                  </a:cubicBezTo>
                  <a:cubicBezTo>
                    <a:pt x="42" y="46"/>
                    <a:pt x="42" y="46"/>
                    <a:pt x="42" y="46"/>
                  </a:cubicBezTo>
                  <a:cubicBezTo>
                    <a:pt x="41" y="46"/>
                    <a:pt x="41" y="46"/>
                    <a:pt x="41" y="46"/>
                  </a:cubicBezTo>
                  <a:cubicBezTo>
                    <a:pt x="41" y="46"/>
                    <a:pt x="41" y="47"/>
                    <a:pt x="41" y="47"/>
                  </a:cubicBezTo>
                  <a:cubicBezTo>
                    <a:pt x="41" y="47"/>
                    <a:pt x="40" y="47"/>
                    <a:pt x="40" y="48"/>
                  </a:cubicBezTo>
                  <a:cubicBezTo>
                    <a:pt x="40" y="48"/>
                    <a:pt x="39" y="48"/>
                    <a:pt x="39" y="48"/>
                  </a:cubicBezTo>
                  <a:cubicBezTo>
                    <a:pt x="39" y="48"/>
                    <a:pt x="39" y="48"/>
                    <a:pt x="39" y="48"/>
                  </a:cubicBezTo>
                  <a:cubicBezTo>
                    <a:pt x="39" y="49"/>
                    <a:pt x="39" y="49"/>
                    <a:pt x="38" y="49"/>
                  </a:cubicBezTo>
                  <a:cubicBezTo>
                    <a:pt x="38" y="49"/>
                    <a:pt x="38" y="50"/>
                    <a:pt x="38" y="50"/>
                  </a:cubicBezTo>
                  <a:cubicBezTo>
                    <a:pt x="38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6" y="51"/>
                    <a:pt x="35" y="52"/>
                    <a:pt x="35" y="52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4" y="54"/>
                    <a:pt x="34" y="54"/>
                    <a:pt x="34" y="54"/>
                  </a:cubicBezTo>
                  <a:cubicBezTo>
                    <a:pt x="35" y="55"/>
                    <a:pt x="35" y="55"/>
                    <a:pt x="35" y="55"/>
                  </a:cubicBezTo>
                  <a:cubicBezTo>
                    <a:pt x="34" y="56"/>
                    <a:pt x="35" y="56"/>
                    <a:pt x="35" y="55"/>
                  </a:cubicBezTo>
                  <a:cubicBezTo>
                    <a:pt x="35" y="55"/>
                    <a:pt x="35" y="56"/>
                    <a:pt x="35" y="56"/>
                  </a:cubicBezTo>
                  <a:cubicBezTo>
                    <a:pt x="36" y="56"/>
                    <a:pt x="36" y="57"/>
                    <a:pt x="36" y="57"/>
                  </a:cubicBezTo>
                  <a:cubicBezTo>
                    <a:pt x="36" y="57"/>
                    <a:pt x="36" y="57"/>
                    <a:pt x="36" y="57"/>
                  </a:cubicBezTo>
                  <a:cubicBezTo>
                    <a:pt x="36" y="58"/>
                    <a:pt x="37" y="57"/>
                    <a:pt x="37" y="57"/>
                  </a:cubicBezTo>
                  <a:cubicBezTo>
                    <a:pt x="37" y="57"/>
                    <a:pt x="37" y="56"/>
                    <a:pt x="37" y="56"/>
                  </a:cubicBezTo>
                  <a:cubicBezTo>
                    <a:pt x="37" y="56"/>
                    <a:pt x="37" y="56"/>
                    <a:pt x="37" y="56"/>
                  </a:cubicBezTo>
                  <a:cubicBezTo>
                    <a:pt x="37" y="56"/>
                    <a:pt x="38" y="55"/>
                    <a:pt x="38" y="55"/>
                  </a:cubicBezTo>
                  <a:cubicBezTo>
                    <a:pt x="39" y="55"/>
                    <a:pt x="39" y="54"/>
                    <a:pt x="39" y="54"/>
                  </a:cubicBezTo>
                  <a:cubicBezTo>
                    <a:pt x="39" y="54"/>
                    <a:pt x="40" y="53"/>
                    <a:pt x="40" y="53"/>
                  </a:cubicBezTo>
                  <a:cubicBezTo>
                    <a:pt x="40" y="53"/>
                    <a:pt x="40" y="53"/>
                    <a:pt x="40" y="53"/>
                  </a:cubicBezTo>
                  <a:cubicBezTo>
                    <a:pt x="40" y="53"/>
                    <a:pt x="42" y="54"/>
                    <a:pt x="42" y="54"/>
                  </a:cubicBezTo>
                  <a:cubicBezTo>
                    <a:pt x="43" y="55"/>
                    <a:pt x="43" y="55"/>
                    <a:pt x="43" y="55"/>
                  </a:cubicBezTo>
                  <a:cubicBezTo>
                    <a:pt x="43" y="55"/>
                    <a:pt x="43" y="55"/>
                    <a:pt x="43" y="55"/>
                  </a:cubicBezTo>
                  <a:cubicBezTo>
                    <a:pt x="43" y="55"/>
                    <a:pt x="43" y="56"/>
                    <a:pt x="43" y="56"/>
                  </a:cubicBezTo>
                  <a:cubicBezTo>
                    <a:pt x="43" y="56"/>
                    <a:pt x="44" y="56"/>
                    <a:pt x="44" y="56"/>
                  </a:cubicBezTo>
                  <a:cubicBezTo>
                    <a:pt x="44" y="56"/>
                    <a:pt x="44" y="56"/>
                    <a:pt x="45" y="56"/>
                  </a:cubicBezTo>
                  <a:cubicBezTo>
                    <a:pt x="46" y="56"/>
                    <a:pt x="46" y="55"/>
                    <a:pt x="47" y="55"/>
                  </a:cubicBezTo>
                  <a:cubicBezTo>
                    <a:pt x="47" y="54"/>
                    <a:pt x="48" y="54"/>
                    <a:pt x="48" y="54"/>
                  </a:cubicBezTo>
                  <a:cubicBezTo>
                    <a:pt x="48" y="54"/>
                    <a:pt x="49" y="54"/>
                    <a:pt x="49" y="53"/>
                  </a:cubicBezTo>
                  <a:cubicBezTo>
                    <a:pt x="49" y="53"/>
                    <a:pt x="50" y="52"/>
                    <a:pt x="50" y="53"/>
                  </a:cubicBezTo>
                  <a:cubicBezTo>
                    <a:pt x="51" y="53"/>
                    <a:pt x="51" y="54"/>
                    <a:pt x="51" y="55"/>
                  </a:cubicBezTo>
                  <a:cubicBezTo>
                    <a:pt x="51" y="55"/>
                    <a:pt x="48" y="57"/>
                    <a:pt x="48" y="57"/>
                  </a:cubicBezTo>
                  <a:cubicBezTo>
                    <a:pt x="47" y="57"/>
                    <a:pt x="47" y="57"/>
                    <a:pt x="47" y="57"/>
                  </a:cubicBezTo>
                  <a:cubicBezTo>
                    <a:pt x="47" y="57"/>
                    <a:pt x="47" y="58"/>
                    <a:pt x="46" y="58"/>
                  </a:cubicBezTo>
                  <a:cubicBezTo>
                    <a:pt x="46" y="58"/>
                    <a:pt x="45" y="59"/>
                    <a:pt x="46" y="59"/>
                  </a:cubicBezTo>
                  <a:cubicBezTo>
                    <a:pt x="46" y="59"/>
                    <a:pt x="46" y="60"/>
                    <a:pt x="46" y="60"/>
                  </a:cubicBezTo>
                  <a:cubicBezTo>
                    <a:pt x="46" y="60"/>
                    <a:pt x="46" y="60"/>
                    <a:pt x="46" y="61"/>
                  </a:cubicBezTo>
                  <a:cubicBezTo>
                    <a:pt x="46" y="61"/>
                    <a:pt x="46" y="61"/>
                    <a:pt x="46" y="62"/>
                  </a:cubicBezTo>
                  <a:cubicBezTo>
                    <a:pt x="46" y="63"/>
                    <a:pt x="46" y="63"/>
                    <a:pt x="46" y="63"/>
                  </a:cubicBezTo>
                  <a:cubicBezTo>
                    <a:pt x="45" y="62"/>
                    <a:pt x="45" y="63"/>
                    <a:pt x="45" y="63"/>
                  </a:cubicBezTo>
                  <a:cubicBezTo>
                    <a:pt x="45" y="63"/>
                    <a:pt x="44" y="62"/>
                    <a:pt x="44" y="62"/>
                  </a:cubicBezTo>
                  <a:cubicBezTo>
                    <a:pt x="45" y="62"/>
                    <a:pt x="44" y="61"/>
                    <a:pt x="44" y="61"/>
                  </a:cubicBezTo>
                  <a:cubicBezTo>
                    <a:pt x="44" y="61"/>
                    <a:pt x="44" y="61"/>
                    <a:pt x="44" y="61"/>
                  </a:cubicBezTo>
                  <a:cubicBezTo>
                    <a:pt x="44" y="61"/>
                    <a:pt x="44" y="60"/>
                    <a:pt x="44" y="60"/>
                  </a:cubicBezTo>
                  <a:cubicBezTo>
                    <a:pt x="44" y="60"/>
                    <a:pt x="44" y="60"/>
                    <a:pt x="44" y="60"/>
                  </a:cubicBezTo>
                  <a:cubicBezTo>
                    <a:pt x="44" y="60"/>
                    <a:pt x="44" y="60"/>
                    <a:pt x="44" y="59"/>
                  </a:cubicBezTo>
                  <a:cubicBezTo>
                    <a:pt x="43" y="59"/>
                    <a:pt x="43" y="60"/>
                    <a:pt x="43" y="60"/>
                  </a:cubicBezTo>
                  <a:cubicBezTo>
                    <a:pt x="43" y="60"/>
                    <a:pt x="43" y="60"/>
                    <a:pt x="43" y="60"/>
                  </a:cubicBezTo>
                  <a:cubicBezTo>
                    <a:pt x="42" y="60"/>
                    <a:pt x="42" y="60"/>
                    <a:pt x="42" y="60"/>
                  </a:cubicBezTo>
                  <a:cubicBezTo>
                    <a:pt x="42" y="60"/>
                    <a:pt x="42" y="61"/>
                    <a:pt x="42" y="61"/>
                  </a:cubicBezTo>
                  <a:cubicBezTo>
                    <a:pt x="42" y="61"/>
                    <a:pt x="41" y="61"/>
                    <a:pt x="41" y="61"/>
                  </a:cubicBezTo>
                  <a:cubicBezTo>
                    <a:pt x="40" y="61"/>
                    <a:pt x="40" y="61"/>
                    <a:pt x="40" y="61"/>
                  </a:cubicBezTo>
                  <a:cubicBezTo>
                    <a:pt x="40" y="60"/>
                    <a:pt x="40" y="60"/>
                    <a:pt x="39" y="60"/>
                  </a:cubicBezTo>
                  <a:cubicBezTo>
                    <a:pt x="39" y="60"/>
                    <a:pt x="38" y="60"/>
                    <a:pt x="38" y="60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8" y="60"/>
                    <a:pt x="38" y="59"/>
                    <a:pt x="37" y="59"/>
                  </a:cubicBezTo>
                  <a:cubicBezTo>
                    <a:pt x="37" y="59"/>
                    <a:pt x="37" y="59"/>
                    <a:pt x="37" y="59"/>
                  </a:cubicBezTo>
                  <a:cubicBezTo>
                    <a:pt x="37" y="59"/>
                    <a:pt x="37" y="59"/>
                    <a:pt x="37" y="60"/>
                  </a:cubicBezTo>
                  <a:cubicBezTo>
                    <a:pt x="37" y="61"/>
                    <a:pt x="37" y="62"/>
                    <a:pt x="37" y="62"/>
                  </a:cubicBezTo>
                  <a:cubicBezTo>
                    <a:pt x="37" y="62"/>
                    <a:pt x="37" y="62"/>
                    <a:pt x="37" y="63"/>
                  </a:cubicBezTo>
                  <a:cubicBezTo>
                    <a:pt x="37" y="63"/>
                    <a:pt x="38" y="63"/>
                    <a:pt x="37" y="64"/>
                  </a:cubicBezTo>
                  <a:cubicBezTo>
                    <a:pt x="37" y="64"/>
                    <a:pt x="37" y="64"/>
                    <a:pt x="37" y="64"/>
                  </a:cubicBezTo>
                  <a:cubicBezTo>
                    <a:pt x="38" y="64"/>
                    <a:pt x="38" y="66"/>
                    <a:pt x="38" y="66"/>
                  </a:cubicBezTo>
                  <a:cubicBezTo>
                    <a:pt x="38" y="68"/>
                    <a:pt x="37" y="69"/>
                    <a:pt x="37" y="70"/>
                  </a:cubicBezTo>
                  <a:cubicBezTo>
                    <a:pt x="37" y="71"/>
                    <a:pt x="37" y="71"/>
                    <a:pt x="37" y="71"/>
                  </a:cubicBezTo>
                  <a:cubicBezTo>
                    <a:pt x="38" y="71"/>
                    <a:pt x="38" y="71"/>
                    <a:pt x="38" y="71"/>
                  </a:cubicBezTo>
                  <a:cubicBezTo>
                    <a:pt x="38" y="72"/>
                    <a:pt x="38" y="72"/>
                    <a:pt x="38" y="72"/>
                  </a:cubicBezTo>
                  <a:cubicBezTo>
                    <a:pt x="38" y="71"/>
                    <a:pt x="46" y="74"/>
                    <a:pt x="46" y="74"/>
                  </a:cubicBezTo>
                  <a:cubicBezTo>
                    <a:pt x="46" y="74"/>
                    <a:pt x="47" y="74"/>
                    <a:pt x="47" y="74"/>
                  </a:cubicBezTo>
                  <a:cubicBezTo>
                    <a:pt x="47" y="74"/>
                    <a:pt x="48" y="74"/>
                    <a:pt x="48" y="74"/>
                  </a:cubicBezTo>
                  <a:cubicBezTo>
                    <a:pt x="48" y="74"/>
                    <a:pt x="49" y="75"/>
                    <a:pt x="49" y="74"/>
                  </a:cubicBezTo>
                  <a:cubicBezTo>
                    <a:pt x="50" y="74"/>
                    <a:pt x="50" y="74"/>
                    <a:pt x="50" y="75"/>
                  </a:cubicBezTo>
                  <a:cubicBezTo>
                    <a:pt x="50" y="75"/>
                    <a:pt x="50" y="75"/>
                    <a:pt x="51" y="75"/>
                  </a:cubicBezTo>
                  <a:cubicBezTo>
                    <a:pt x="51" y="75"/>
                    <a:pt x="54" y="76"/>
                    <a:pt x="54" y="76"/>
                  </a:cubicBezTo>
                  <a:cubicBezTo>
                    <a:pt x="54" y="76"/>
                    <a:pt x="54" y="76"/>
                    <a:pt x="54" y="76"/>
                  </a:cubicBezTo>
                  <a:cubicBezTo>
                    <a:pt x="55" y="76"/>
                    <a:pt x="55" y="76"/>
                    <a:pt x="55" y="76"/>
                  </a:cubicBezTo>
                  <a:cubicBezTo>
                    <a:pt x="55" y="77"/>
                    <a:pt x="57" y="77"/>
                    <a:pt x="58" y="77"/>
                  </a:cubicBezTo>
                  <a:close/>
                  <a:moveTo>
                    <a:pt x="57" y="53"/>
                  </a:moveTo>
                  <a:cubicBezTo>
                    <a:pt x="57" y="53"/>
                    <a:pt x="57" y="52"/>
                    <a:pt x="57" y="52"/>
                  </a:cubicBezTo>
                  <a:cubicBezTo>
                    <a:pt x="57" y="52"/>
                    <a:pt x="57" y="52"/>
                    <a:pt x="56" y="51"/>
                  </a:cubicBezTo>
                  <a:cubicBezTo>
                    <a:pt x="56" y="51"/>
                    <a:pt x="56" y="51"/>
                    <a:pt x="56" y="50"/>
                  </a:cubicBezTo>
                  <a:cubicBezTo>
                    <a:pt x="56" y="50"/>
                    <a:pt x="56" y="49"/>
                    <a:pt x="58" y="49"/>
                  </a:cubicBezTo>
                  <a:cubicBezTo>
                    <a:pt x="58" y="48"/>
                    <a:pt x="59" y="48"/>
                    <a:pt x="59" y="48"/>
                  </a:cubicBezTo>
                  <a:cubicBezTo>
                    <a:pt x="59" y="48"/>
                    <a:pt x="61" y="47"/>
                    <a:pt x="62" y="47"/>
                  </a:cubicBezTo>
                  <a:cubicBezTo>
                    <a:pt x="62" y="47"/>
                    <a:pt x="62" y="47"/>
                    <a:pt x="62" y="47"/>
                  </a:cubicBezTo>
                  <a:cubicBezTo>
                    <a:pt x="62" y="47"/>
                    <a:pt x="62" y="47"/>
                    <a:pt x="62" y="47"/>
                  </a:cubicBezTo>
                  <a:cubicBezTo>
                    <a:pt x="62" y="47"/>
                    <a:pt x="63" y="47"/>
                    <a:pt x="63" y="47"/>
                  </a:cubicBezTo>
                  <a:cubicBezTo>
                    <a:pt x="64" y="47"/>
                    <a:pt x="64" y="46"/>
                    <a:pt x="64" y="45"/>
                  </a:cubicBezTo>
                  <a:cubicBezTo>
                    <a:pt x="64" y="44"/>
                    <a:pt x="64" y="44"/>
                    <a:pt x="63" y="44"/>
                  </a:cubicBezTo>
                  <a:cubicBezTo>
                    <a:pt x="63" y="44"/>
                    <a:pt x="63" y="44"/>
                    <a:pt x="63" y="44"/>
                  </a:cubicBezTo>
                  <a:cubicBezTo>
                    <a:pt x="62" y="44"/>
                    <a:pt x="62" y="44"/>
                    <a:pt x="62" y="44"/>
                  </a:cubicBezTo>
                  <a:cubicBezTo>
                    <a:pt x="62" y="44"/>
                    <a:pt x="61" y="44"/>
                    <a:pt x="61" y="45"/>
                  </a:cubicBezTo>
                  <a:cubicBezTo>
                    <a:pt x="61" y="45"/>
                    <a:pt x="60" y="45"/>
                    <a:pt x="59" y="45"/>
                  </a:cubicBezTo>
                  <a:cubicBezTo>
                    <a:pt x="58" y="45"/>
                    <a:pt x="58" y="45"/>
                    <a:pt x="58" y="44"/>
                  </a:cubicBezTo>
                  <a:cubicBezTo>
                    <a:pt x="57" y="44"/>
                    <a:pt x="57" y="44"/>
                    <a:pt x="58" y="43"/>
                  </a:cubicBezTo>
                  <a:cubicBezTo>
                    <a:pt x="58" y="43"/>
                    <a:pt x="58" y="43"/>
                    <a:pt x="58" y="43"/>
                  </a:cubicBezTo>
                  <a:cubicBezTo>
                    <a:pt x="58" y="43"/>
                    <a:pt x="60" y="42"/>
                    <a:pt x="60" y="42"/>
                  </a:cubicBezTo>
                  <a:cubicBezTo>
                    <a:pt x="61" y="42"/>
                    <a:pt x="65" y="41"/>
                    <a:pt x="65" y="40"/>
                  </a:cubicBezTo>
                  <a:cubicBezTo>
                    <a:pt x="65" y="40"/>
                    <a:pt x="65" y="40"/>
                    <a:pt x="66" y="40"/>
                  </a:cubicBezTo>
                  <a:cubicBezTo>
                    <a:pt x="66" y="40"/>
                    <a:pt x="66" y="40"/>
                    <a:pt x="66" y="40"/>
                  </a:cubicBezTo>
                  <a:cubicBezTo>
                    <a:pt x="66" y="40"/>
                    <a:pt x="67" y="40"/>
                    <a:pt x="67" y="40"/>
                  </a:cubicBezTo>
                  <a:cubicBezTo>
                    <a:pt x="68" y="40"/>
                    <a:pt x="68" y="40"/>
                    <a:pt x="68" y="41"/>
                  </a:cubicBezTo>
                  <a:cubicBezTo>
                    <a:pt x="68" y="42"/>
                    <a:pt x="67" y="44"/>
                    <a:pt x="67" y="45"/>
                  </a:cubicBezTo>
                  <a:cubicBezTo>
                    <a:pt x="67" y="45"/>
                    <a:pt x="67" y="45"/>
                    <a:pt x="67" y="45"/>
                  </a:cubicBezTo>
                  <a:cubicBezTo>
                    <a:pt x="67" y="45"/>
                    <a:pt x="67" y="45"/>
                    <a:pt x="66" y="45"/>
                  </a:cubicBezTo>
                  <a:cubicBezTo>
                    <a:pt x="66" y="45"/>
                    <a:pt x="67" y="46"/>
                    <a:pt x="67" y="46"/>
                  </a:cubicBezTo>
                  <a:cubicBezTo>
                    <a:pt x="68" y="46"/>
                    <a:pt x="68" y="46"/>
                    <a:pt x="69" y="47"/>
                  </a:cubicBezTo>
                  <a:cubicBezTo>
                    <a:pt x="69" y="47"/>
                    <a:pt x="69" y="47"/>
                    <a:pt x="69" y="47"/>
                  </a:cubicBezTo>
                  <a:cubicBezTo>
                    <a:pt x="69" y="48"/>
                    <a:pt x="69" y="49"/>
                    <a:pt x="69" y="49"/>
                  </a:cubicBezTo>
                  <a:cubicBezTo>
                    <a:pt x="69" y="49"/>
                    <a:pt x="69" y="49"/>
                    <a:pt x="69" y="49"/>
                  </a:cubicBezTo>
                  <a:cubicBezTo>
                    <a:pt x="69" y="50"/>
                    <a:pt x="69" y="50"/>
                    <a:pt x="69" y="50"/>
                  </a:cubicBezTo>
                  <a:cubicBezTo>
                    <a:pt x="70" y="50"/>
                    <a:pt x="70" y="50"/>
                    <a:pt x="70" y="51"/>
                  </a:cubicBezTo>
                  <a:cubicBezTo>
                    <a:pt x="69" y="51"/>
                    <a:pt x="69" y="52"/>
                    <a:pt x="69" y="52"/>
                  </a:cubicBezTo>
                  <a:cubicBezTo>
                    <a:pt x="70" y="52"/>
                    <a:pt x="69" y="52"/>
                    <a:pt x="69" y="52"/>
                  </a:cubicBezTo>
                  <a:cubicBezTo>
                    <a:pt x="69" y="52"/>
                    <a:pt x="69" y="52"/>
                    <a:pt x="69" y="52"/>
                  </a:cubicBezTo>
                  <a:cubicBezTo>
                    <a:pt x="68" y="53"/>
                    <a:pt x="67" y="52"/>
                    <a:pt x="67" y="52"/>
                  </a:cubicBezTo>
                  <a:cubicBezTo>
                    <a:pt x="67" y="51"/>
                    <a:pt x="67" y="51"/>
                    <a:pt x="67" y="51"/>
                  </a:cubicBezTo>
                  <a:cubicBezTo>
                    <a:pt x="66" y="51"/>
                    <a:pt x="66" y="50"/>
                    <a:pt x="66" y="50"/>
                  </a:cubicBezTo>
                  <a:cubicBezTo>
                    <a:pt x="67" y="50"/>
                    <a:pt x="66" y="49"/>
                    <a:pt x="66" y="49"/>
                  </a:cubicBezTo>
                  <a:cubicBezTo>
                    <a:pt x="65" y="49"/>
                    <a:pt x="65" y="50"/>
                    <a:pt x="65" y="51"/>
                  </a:cubicBezTo>
                  <a:cubicBezTo>
                    <a:pt x="65" y="51"/>
                    <a:pt x="65" y="52"/>
                    <a:pt x="65" y="52"/>
                  </a:cubicBezTo>
                  <a:cubicBezTo>
                    <a:pt x="65" y="52"/>
                    <a:pt x="64" y="52"/>
                    <a:pt x="64" y="52"/>
                  </a:cubicBezTo>
                  <a:cubicBezTo>
                    <a:pt x="64" y="52"/>
                    <a:pt x="64" y="52"/>
                    <a:pt x="64" y="52"/>
                  </a:cubicBezTo>
                  <a:cubicBezTo>
                    <a:pt x="64" y="53"/>
                    <a:pt x="63" y="53"/>
                    <a:pt x="63" y="53"/>
                  </a:cubicBezTo>
                  <a:cubicBezTo>
                    <a:pt x="63" y="53"/>
                    <a:pt x="62" y="53"/>
                    <a:pt x="62" y="54"/>
                  </a:cubicBezTo>
                  <a:cubicBezTo>
                    <a:pt x="62" y="54"/>
                    <a:pt x="61" y="54"/>
                    <a:pt x="61" y="54"/>
                  </a:cubicBezTo>
                  <a:cubicBezTo>
                    <a:pt x="61" y="54"/>
                    <a:pt x="61" y="54"/>
                    <a:pt x="61" y="54"/>
                  </a:cubicBezTo>
                  <a:cubicBezTo>
                    <a:pt x="61" y="54"/>
                    <a:pt x="57" y="53"/>
                    <a:pt x="57" y="53"/>
                  </a:cubicBezTo>
                  <a:close/>
                  <a:moveTo>
                    <a:pt x="62" y="51"/>
                  </a:moveTo>
                  <a:cubicBezTo>
                    <a:pt x="62" y="50"/>
                    <a:pt x="62" y="50"/>
                    <a:pt x="62" y="50"/>
                  </a:cubicBezTo>
                  <a:cubicBezTo>
                    <a:pt x="61" y="50"/>
                    <a:pt x="61" y="50"/>
                    <a:pt x="61" y="50"/>
                  </a:cubicBezTo>
                  <a:cubicBezTo>
                    <a:pt x="61" y="51"/>
                    <a:pt x="61" y="51"/>
                    <a:pt x="62" y="51"/>
                  </a:cubicBezTo>
                  <a:close/>
                  <a:moveTo>
                    <a:pt x="30" y="69"/>
                  </a:moveTo>
                  <a:cubicBezTo>
                    <a:pt x="30" y="69"/>
                    <a:pt x="31" y="69"/>
                    <a:pt x="31" y="69"/>
                  </a:cubicBezTo>
                  <a:cubicBezTo>
                    <a:pt x="31" y="70"/>
                    <a:pt x="31" y="70"/>
                    <a:pt x="31" y="69"/>
                  </a:cubicBezTo>
                  <a:cubicBezTo>
                    <a:pt x="31" y="69"/>
                    <a:pt x="32" y="69"/>
                    <a:pt x="32" y="70"/>
                  </a:cubicBezTo>
                  <a:cubicBezTo>
                    <a:pt x="33" y="70"/>
                    <a:pt x="33" y="70"/>
                    <a:pt x="34" y="69"/>
                  </a:cubicBezTo>
                  <a:cubicBezTo>
                    <a:pt x="34" y="68"/>
                    <a:pt x="35" y="67"/>
                    <a:pt x="35" y="67"/>
                  </a:cubicBezTo>
                  <a:cubicBezTo>
                    <a:pt x="34" y="67"/>
                    <a:pt x="35" y="65"/>
                    <a:pt x="35" y="65"/>
                  </a:cubicBezTo>
                  <a:cubicBezTo>
                    <a:pt x="35" y="64"/>
                    <a:pt x="35" y="64"/>
                    <a:pt x="35" y="64"/>
                  </a:cubicBezTo>
                  <a:cubicBezTo>
                    <a:pt x="35" y="64"/>
                    <a:pt x="35" y="64"/>
                    <a:pt x="35" y="63"/>
                  </a:cubicBezTo>
                  <a:cubicBezTo>
                    <a:pt x="35" y="63"/>
                    <a:pt x="35" y="62"/>
                    <a:pt x="35" y="61"/>
                  </a:cubicBezTo>
                  <a:cubicBezTo>
                    <a:pt x="34" y="60"/>
                    <a:pt x="34" y="59"/>
                    <a:pt x="34" y="59"/>
                  </a:cubicBezTo>
                  <a:cubicBezTo>
                    <a:pt x="34" y="59"/>
                    <a:pt x="34" y="58"/>
                    <a:pt x="34" y="58"/>
                  </a:cubicBezTo>
                  <a:cubicBezTo>
                    <a:pt x="33" y="56"/>
                    <a:pt x="33" y="55"/>
                    <a:pt x="33" y="55"/>
                  </a:cubicBezTo>
                  <a:cubicBezTo>
                    <a:pt x="32" y="55"/>
                    <a:pt x="32" y="55"/>
                    <a:pt x="31" y="56"/>
                  </a:cubicBezTo>
                  <a:cubicBezTo>
                    <a:pt x="31" y="56"/>
                    <a:pt x="30" y="57"/>
                    <a:pt x="30" y="57"/>
                  </a:cubicBezTo>
                  <a:cubicBezTo>
                    <a:pt x="30" y="58"/>
                    <a:pt x="30" y="58"/>
                    <a:pt x="29" y="58"/>
                  </a:cubicBezTo>
                  <a:cubicBezTo>
                    <a:pt x="29" y="58"/>
                    <a:pt x="29" y="58"/>
                    <a:pt x="29" y="59"/>
                  </a:cubicBezTo>
                  <a:cubicBezTo>
                    <a:pt x="29" y="59"/>
                    <a:pt x="29" y="59"/>
                    <a:pt x="28" y="59"/>
                  </a:cubicBezTo>
                  <a:cubicBezTo>
                    <a:pt x="28" y="59"/>
                    <a:pt x="28" y="60"/>
                    <a:pt x="27" y="60"/>
                  </a:cubicBezTo>
                  <a:cubicBezTo>
                    <a:pt x="27" y="61"/>
                    <a:pt x="26" y="61"/>
                    <a:pt x="26" y="61"/>
                  </a:cubicBezTo>
                  <a:cubicBezTo>
                    <a:pt x="26" y="61"/>
                    <a:pt x="26" y="61"/>
                    <a:pt x="26" y="61"/>
                  </a:cubicBezTo>
                  <a:cubicBezTo>
                    <a:pt x="26" y="62"/>
                    <a:pt x="25" y="62"/>
                    <a:pt x="25" y="62"/>
                  </a:cubicBezTo>
                  <a:cubicBezTo>
                    <a:pt x="25" y="62"/>
                    <a:pt x="25" y="63"/>
                    <a:pt x="24" y="63"/>
                  </a:cubicBezTo>
                  <a:cubicBezTo>
                    <a:pt x="24" y="63"/>
                    <a:pt x="24" y="63"/>
                    <a:pt x="24" y="63"/>
                  </a:cubicBezTo>
                  <a:cubicBezTo>
                    <a:pt x="24" y="63"/>
                    <a:pt x="24" y="63"/>
                    <a:pt x="24" y="63"/>
                  </a:cubicBezTo>
                  <a:cubicBezTo>
                    <a:pt x="24" y="64"/>
                    <a:pt x="23" y="64"/>
                    <a:pt x="23" y="64"/>
                  </a:cubicBezTo>
                  <a:cubicBezTo>
                    <a:pt x="23" y="64"/>
                    <a:pt x="22" y="64"/>
                    <a:pt x="22" y="64"/>
                  </a:cubicBezTo>
                  <a:cubicBezTo>
                    <a:pt x="22" y="65"/>
                    <a:pt x="22" y="65"/>
                    <a:pt x="22" y="65"/>
                  </a:cubicBezTo>
                  <a:cubicBezTo>
                    <a:pt x="22" y="65"/>
                    <a:pt x="22" y="65"/>
                    <a:pt x="22" y="65"/>
                  </a:cubicBezTo>
                  <a:cubicBezTo>
                    <a:pt x="22" y="65"/>
                    <a:pt x="21" y="65"/>
                    <a:pt x="21" y="65"/>
                  </a:cubicBezTo>
                  <a:cubicBezTo>
                    <a:pt x="20" y="66"/>
                    <a:pt x="21" y="67"/>
                    <a:pt x="22" y="66"/>
                  </a:cubicBezTo>
                  <a:cubicBezTo>
                    <a:pt x="22" y="66"/>
                    <a:pt x="22" y="66"/>
                    <a:pt x="22" y="67"/>
                  </a:cubicBezTo>
                  <a:cubicBezTo>
                    <a:pt x="22" y="67"/>
                    <a:pt x="24" y="67"/>
                    <a:pt x="24" y="67"/>
                  </a:cubicBezTo>
                  <a:cubicBezTo>
                    <a:pt x="24" y="67"/>
                    <a:pt x="25" y="68"/>
                    <a:pt x="28" y="68"/>
                  </a:cubicBezTo>
                  <a:cubicBezTo>
                    <a:pt x="28" y="69"/>
                    <a:pt x="29" y="69"/>
                    <a:pt x="29" y="69"/>
                  </a:cubicBezTo>
                  <a:cubicBezTo>
                    <a:pt x="29" y="69"/>
                    <a:pt x="29" y="69"/>
                    <a:pt x="29" y="69"/>
                  </a:cubicBezTo>
                  <a:cubicBezTo>
                    <a:pt x="29" y="69"/>
                    <a:pt x="30" y="69"/>
                    <a:pt x="30" y="69"/>
                  </a:cubicBezTo>
                  <a:close/>
                  <a:moveTo>
                    <a:pt x="62" y="67"/>
                  </a:moveTo>
                  <a:cubicBezTo>
                    <a:pt x="63" y="67"/>
                    <a:pt x="63" y="67"/>
                    <a:pt x="63" y="66"/>
                  </a:cubicBezTo>
                  <a:cubicBezTo>
                    <a:pt x="63" y="65"/>
                    <a:pt x="62" y="65"/>
                    <a:pt x="62" y="66"/>
                  </a:cubicBezTo>
                  <a:cubicBezTo>
                    <a:pt x="62" y="66"/>
                    <a:pt x="62" y="66"/>
                    <a:pt x="62" y="66"/>
                  </a:cubicBezTo>
                  <a:cubicBezTo>
                    <a:pt x="62" y="65"/>
                    <a:pt x="62" y="65"/>
                    <a:pt x="61" y="65"/>
                  </a:cubicBezTo>
                  <a:cubicBezTo>
                    <a:pt x="61" y="65"/>
                    <a:pt x="61" y="65"/>
                    <a:pt x="61" y="65"/>
                  </a:cubicBezTo>
                  <a:cubicBezTo>
                    <a:pt x="61" y="65"/>
                    <a:pt x="61" y="64"/>
                    <a:pt x="61" y="64"/>
                  </a:cubicBezTo>
                  <a:cubicBezTo>
                    <a:pt x="61" y="64"/>
                    <a:pt x="62" y="63"/>
                    <a:pt x="62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4" y="61"/>
                    <a:pt x="64" y="61"/>
                    <a:pt x="64" y="61"/>
                  </a:cubicBezTo>
                  <a:cubicBezTo>
                    <a:pt x="64" y="60"/>
                    <a:pt x="64" y="60"/>
                    <a:pt x="64" y="60"/>
                  </a:cubicBezTo>
                  <a:cubicBezTo>
                    <a:pt x="63" y="60"/>
                    <a:pt x="63" y="60"/>
                    <a:pt x="62" y="60"/>
                  </a:cubicBezTo>
                  <a:cubicBezTo>
                    <a:pt x="61" y="60"/>
                    <a:pt x="61" y="60"/>
                    <a:pt x="60" y="62"/>
                  </a:cubicBezTo>
                  <a:cubicBezTo>
                    <a:pt x="59" y="63"/>
                    <a:pt x="59" y="63"/>
                    <a:pt x="58" y="65"/>
                  </a:cubicBezTo>
                  <a:cubicBezTo>
                    <a:pt x="58" y="66"/>
                    <a:pt x="58" y="66"/>
                    <a:pt x="58" y="66"/>
                  </a:cubicBezTo>
                  <a:cubicBezTo>
                    <a:pt x="58" y="66"/>
                    <a:pt x="59" y="66"/>
                    <a:pt x="59" y="66"/>
                  </a:cubicBezTo>
                  <a:cubicBezTo>
                    <a:pt x="59" y="66"/>
                    <a:pt x="59" y="66"/>
                    <a:pt x="60" y="66"/>
                  </a:cubicBezTo>
                  <a:cubicBezTo>
                    <a:pt x="60" y="66"/>
                    <a:pt x="61" y="67"/>
                    <a:pt x="61" y="67"/>
                  </a:cubicBezTo>
                  <a:cubicBezTo>
                    <a:pt x="61" y="67"/>
                    <a:pt x="62" y="67"/>
                    <a:pt x="62" y="67"/>
                  </a:cubicBezTo>
                  <a:close/>
                  <a:moveTo>
                    <a:pt x="41" y="58"/>
                  </a:moveTo>
                  <a:cubicBezTo>
                    <a:pt x="41" y="58"/>
                    <a:pt x="42" y="58"/>
                    <a:pt x="42" y="58"/>
                  </a:cubicBezTo>
                  <a:cubicBezTo>
                    <a:pt x="42" y="58"/>
                    <a:pt x="42" y="58"/>
                    <a:pt x="42" y="58"/>
                  </a:cubicBezTo>
                  <a:cubicBezTo>
                    <a:pt x="43" y="58"/>
                    <a:pt x="43" y="58"/>
                    <a:pt x="42" y="57"/>
                  </a:cubicBezTo>
                  <a:cubicBezTo>
                    <a:pt x="42" y="57"/>
                    <a:pt x="42" y="56"/>
                    <a:pt x="42" y="56"/>
                  </a:cubicBezTo>
                  <a:cubicBezTo>
                    <a:pt x="42" y="56"/>
                    <a:pt x="42" y="56"/>
                    <a:pt x="41" y="56"/>
                  </a:cubicBezTo>
                  <a:cubicBezTo>
                    <a:pt x="40" y="56"/>
                    <a:pt x="40" y="56"/>
                    <a:pt x="40" y="56"/>
                  </a:cubicBezTo>
                  <a:cubicBezTo>
                    <a:pt x="40" y="57"/>
                    <a:pt x="39" y="57"/>
                    <a:pt x="39" y="57"/>
                  </a:cubicBezTo>
                  <a:cubicBezTo>
                    <a:pt x="39" y="58"/>
                    <a:pt x="39" y="59"/>
                    <a:pt x="39" y="59"/>
                  </a:cubicBezTo>
                  <a:cubicBezTo>
                    <a:pt x="40" y="59"/>
                    <a:pt x="40" y="59"/>
                    <a:pt x="41" y="58"/>
                  </a:cubicBezTo>
                  <a:close/>
                  <a:moveTo>
                    <a:pt x="63" y="35"/>
                  </a:moveTo>
                  <a:cubicBezTo>
                    <a:pt x="63" y="35"/>
                    <a:pt x="64" y="35"/>
                    <a:pt x="64" y="35"/>
                  </a:cubicBezTo>
                  <a:cubicBezTo>
                    <a:pt x="64" y="35"/>
                    <a:pt x="65" y="35"/>
                    <a:pt x="65" y="35"/>
                  </a:cubicBezTo>
                  <a:cubicBezTo>
                    <a:pt x="66" y="35"/>
                    <a:pt x="66" y="35"/>
                    <a:pt x="66" y="35"/>
                  </a:cubicBezTo>
                  <a:cubicBezTo>
                    <a:pt x="68" y="35"/>
                    <a:pt x="69" y="34"/>
                    <a:pt x="69" y="33"/>
                  </a:cubicBezTo>
                  <a:cubicBezTo>
                    <a:pt x="69" y="33"/>
                    <a:pt x="69" y="32"/>
                    <a:pt x="69" y="32"/>
                  </a:cubicBezTo>
                  <a:cubicBezTo>
                    <a:pt x="69" y="31"/>
                    <a:pt x="69" y="31"/>
                    <a:pt x="69" y="31"/>
                  </a:cubicBezTo>
                  <a:cubicBezTo>
                    <a:pt x="69" y="31"/>
                    <a:pt x="69" y="30"/>
                    <a:pt x="69" y="29"/>
                  </a:cubicBezTo>
                  <a:cubicBezTo>
                    <a:pt x="69" y="28"/>
                    <a:pt x="69" y="28"/>
                    <a:pt x="68" y="28"/>
                  </a:cubicBezTo>
                  <a:cubicBezTo>
                    <a:pt x="68" y="28"/>
                    <a:pt x="68" y="28"/>
                    <a:pt x="68" y="28"/>
                  </a:cubicBezTo>
                  <a:cubicBezTo>
                    <a:pt x="68" y="28"/>
                    <a:pt x="68" y="28"/>
                    <a:pt x="68" y="28"/>
                  </a:cubicBezTo>
                  <a:cubicBezTo>
                    <a:pt x="68" y="28"/>
                    <a:pt x="68" y="27"/>
                    <a:pt x="68" y="27"/>
                  </a:cubicBezTo>
                  <a:cubicBezTo>
                    <a:pt x="68" y="26"/>
                    <a:pt x="68" y="25"/>
                    <a:pt x="68" y="25"/>
                  </a:cubicBezTo>
                  <a:cubicBezTo>
                    <a:pt x="68" y="24"/>
                    <a:pt x="68" y="24"/>
                    <a:pt x="68" y="23"/>
                  </a:cubicBezTo>
                  <a:cubicBezTo>
                    <a:pt x="68" y="23"/>
                    <a:pt x="68" y="23"/>
                    <a:pt x="68" y="23"/>
                  </a:cubicBezTo>
                  <a:cubicBezTo>
                    <a:pt x="67" y="23"/>
                    <a:pt x="67" y="23"/>
                    <a:pt x="67" y="23"/>
                  </a:cubicBezTo>
                  <a:cubicBezTo>
                    <a:pt x="68" y="22"/>
                    <a:pt x="68" y="22"/>
                    <a:pt x="67" y="22"/>
                  </a:cubicBezTo>
                  <a:cubicBezTo>
                    <a:pt x="67" y="22"/>
                    <a:pt x="67" y="22"/>
                    <a:pt x="67" y="22"/>
                  </a:cubicBezTo>
                  <a:cubicBezTo>
                    <a:pt x="67" y="22"/>
                    <a:pt x="67" y="22"/>
                    <a:pt x="67" y="22"/>
                  </a:cubicBezTo>
                  <a:cubicBezTo>
                    <a:pt x="67" y="22"/>
                    <a:pt x="66" y="23"/>
                    <a:pt x="66" y="23"/>
                  </a:cubicBezTo>
                  <a:cubicBezTo>
                    <a:pt x="65" y="23"/>
                    <a:pt x="65" y="24"/>
                    <a:pt x="65" y="24"/>
                  </a:cubicBezTo>
                  <a:cubicBezTo>
                    <a:pt x="65" y="25"/>
                    <a:pt x="64" y="26"/>
                    <a:pt x="63" y="26"/>
                  </a:cubicBezTo>
                  <a:cubicBezTo>
                    <a:pt x="63" y="26"/>
                    <a:pt x="63" y="26"/>
                    <a:pt x="63" y="26"/>
                  </a:cubicBezTo>
                  <a:cubicBezTo>
                    <a:pt x="63" y="26"/>
                    <a:pt x="63" y="27"/>
                    <a:pt x="62" y="27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0" y="28"/>
                    <a:pt x="60" y="29"/>
                    <a:pt x="60" y="29"/>
                  </a:cubicBezTo>
                  <a:cubicBezTo>
                    <a:pt x="60" y="29"/>
                    <a:pt x="60" y="30"/>
                    <a:pt x="60" y="29"/>
                  </a:cubicBezTo>
                  <a:cubicBezTo>
                    <a:pt x="59" y="29"/>
                    <a:pt x="59" y="29"/>
                    <a:pt x="59" y="30"/>
                  </a:cubicBezTo>
                  <a:cubicBezTo>
                    <a:pt x="59" y="30"/>
                    <a:pt x="59" y="30"/>
                    <a:pt x="59" y="30"/>
                  </a:cubicBezTo>
                  <a:cubicBezTo>
                    <a:pt x="59" y="30"/>
                    <a:pt x="59" y="31"/>
                    <a:pt x="58" y="31"/>
                  </a:cubicBezTo>
                  <a:cubicBezTo>
                    <a:pt x="58" y="31"/>
                    <a:pt x="58" y="31"/>
                    <a:pt x="57" y="32"/>
                  </a:cubicBezTo>
                  <a:cubicBezTo>
                    <a:pt x="57" y="32"/>
                    <a:pt x="57" y="32"/>
                    <a:pt x="57" y="32"/>
                  </a:cubicBezTo>
                  <a:cubicBezTo>
                    <a:pt x="57" y="32"/>
                    <a:pt x="59" y="34"/>
                    <a:pt x="59" y="34"/>
                  </a:cubicBezTo>
                  <a:cubicBezTo>
                    <a:pt x="60" y="34"/>
                    <a:pt x="60" y="34"/>
                    <a:pt x="60" y="34"/>
                  </a:cubicBezTo>
                  <a:cubicBezTo>
                    <a:pt x="60" y="34"/>
                    <a:pt x="63" y="35"/>
                    <a:pt x="63" y="35"/>
                  </a:cubicBezTo>
                  <a:close/>
                  <a:moveTo>
                    <a:pt x="88" y="59"/>
                  </a:moveTo>
                  <a:cubicBezTo>
                    <a:pt x="88" y="58"/>
                    <a:pt x="88" y="58"/>
                    <a:pt x="88" y="58"/>
                  </a:cubicBezTo>
                  <a:cubicBezTo>
                    <a:pt x="87" y="58"/>
                    <a:pt x="86" y="56"/>
                    <a:pt x="86" y="56"/>
                  </a:cubicBezTo>
                  <a:cubicBezTo>
                    <a:pt x="86" y="55"/>
                    <a:pt x="86" y="55"/>
                    <a:pt x="86" y="55"/>
                  </a:cubicBezTo>
                  <a:cubicBezTo>
                    <a:pt x="86" y="55"/>
                    <a:pt x="86" y="55"/>
                    <a:pt x="86" y="55"/>
                  </a:cubicBezTo>
                  <a:cubicBezTo>
                    <a:pt x="86" y="55"/>
                    <a:pt x="86" y="54"/>
                    <a:pt x="86" y="54"/>
                  </a:cubicBezTo>
                  <a:cubicBezTo>
                    <a:pt x="86" y="54"/>
                    <a:pt x="85" y="55"/>
                    <a:pt x="84" y="55"/>
                  </a:cubicBezTo>
                  <a:cubicBezTo>
                    <a:pt x="84" y="55"/>
                    <a:pt x="84" y="55"/>
                    <a:pt x="84" y="55"/>
                  </a:cubicBezTo>
                  <a:cubicBezTo>
                    <a:pt x="84" y="55"/>
                    <a:pt x="84" y="55"/>
                    <a:pt x="84" y="55"/>
                  </a:cubicBezTo>
                  <a:cubicBezTo>
                    <a:pt x="84" y="55"/>
                    <a:pt x="83" y="55"/>
                    <a:pt x="82" y="55"/>
                  </a:cubicBezTo>
                  <a:cubicBezTo>
                    <a:pt x="82" y="55"/>
                    <a:pt x="81" y="54"/>
                    <a:pt x="81" y="54"/>
                  </a:cubicBezTo>
                  <a:cubicBezTo>
                    <a:pt x="81" y="54"/>
                    <a:pt x="81" y="53"/>
                    <a:pt x="81" y="53"/>
                  </a:cubicBezTo>
                  <a:cubicBezTo>
                    <a:pt x="80" y="53"/>
                    <a:pt x="80" y="52"/>
                    <a:pt x="80" y="52"/>
                  </a:cubicBezTo>
                  <a:cubicBezTo>
                    <a:pt x="80" y="52"/>
                    <a:pt x="80" y="51"/>
                    <a:pt x="81" y="51"/>
                  </a:cubicBezTo>
                  <a:cubicBezTo>
                    <a:pt x="81" y="51"/>
                    <a:pt x="82" y="49"/>
                    <a:pt x="82" y="49"/>
                  </a:cubicBezTo>
                  <a:cubicBezTo>
                    <a:pt x="82" y="49"/>
                    <a:pt x="82" y="48"/>
                    <a:pt x="82" y="48"/>
                  </a:cubicBezTo>
                  <a:cubicBezTo>
                    <a:pt x="82" y="48"/>
                    <a:pt x="83" y="47"/>
                    <a:pt x="83" y="47"/>
                  </a:cubicBezTo>
                  <a:cubicBezTo>
                    <a:pt x="83" y="46"/>
                    <a:pt x="86" y="45"/>
                    <a:pt x="85" y="45"/>
                  </a:cubicBezTo>
                  <a:cubicBezTo>
                    <a:pt x="85" y="45"/>
                    <a:pt x="86" y="45"/>
                    <a:pt x="86" y="45"/>
                  </a:cubicBezTo>
                  <a:cubicBezTo>
                    <a:pt x="86" y="44"/>
                    <a:pt x="89" y="45"/>
                    <a:pt x="89" y="46"/>
                  </a:cubicBezTo>
                  <a:cubicBezTo>
                    <a:pt x="89" y="46"/>
                    <a:pt x="89" y="46"/>
                    <a:pt x="89" y="47"/>
                  </a:cubicBezTo>
                  <a:cubicBezTo>
                    <a:pt x="90" y="48"/>
                    <a:pt x="90" y="49"/>
                    <a:pt x="90" y="50"/>
                  </a:cubicBezTo>
                  <a:cubicBezTo>
                    <a:pt x="90" y="50"/>
                    <a:pt x="90" y="50"/>
                    <a:pt x="90" y="51"/>
                  </a:cubicBezTo>
                  <a:cubicBezTo>
                    <a:pt x="90" y="51"/>
                    <a:pt x="90" y="51"/>
                    <a:pt x="89" y="51"/>
                  </a:cubicBezTo>
                  <a:cubicBezTo>
                    <a:pt x="89" y="51"/>
                    <a:pt x="89" y="51"/>
                    <a:pt x="89" y="52"/>
                  </a:cubicBezTo>
                  <a:cubicBezTo>
                    <a:pt x="89" y="52"/>
                    <a:pt x="89" y="52"/>
                    <a:pt x="89" y="52"/>
                  </a:cubicBezTo>
                  <a:cubicBezTo>
                    <a:pt x="89" y="52"/>
                    <a:pt x="88" y="52"/>
                    <a:pt x="89" y="53"/>
                  </a:cubicBezTo>
                  <a:cubicBezTo>
                    <a:pt x="89" y="53"/>
                    <a:pt x="89" y="53"/>
                    <a:pt x="88" y="53"/>
                  </a:cubicBezTo>
                  <a:cubicBezTo>
                    <a:pt x="88" y="53"/>
                    <a:pt x="88" y="53"/>
                    <a:pt x="88" y="54"/>
                  </a:cubicBezTo>
                  <a:cubicBezTo>
                    <a:pt x="89" y="54"/>
                    <a:pt x="89" y="54"/>
                    <a:pt x="88" y="54"/>
                  </a:cubicBezTo>
                  <a:cubicBezTo>
                    <a:pt x="88" y="54"/>
                    <a:pt x="89" y="55"/>
                    <a:pt x="89" y="56"/>
                  </a:cubicBezTo>
                  <a:cubicBezTo>
                    <a:pt x="90" y="56"/>
                    <a:pt x="90" y="55"/>
                    <a:pt x="91" y="55"/>
                  </a:cubicBezTo>
                  <a:cubicBezTo>
                    <a:pt x="92" y="54"/>
                    <a:pt x="93" y="54"/>
                    <a:pt x="93" y="54"/>
                  </a:cubicBezTo>
                  <a:cubicBezTo>
                    <a:pt x="93" y="54"/>
                    <a:pt x="94" y="55"/>
                    <a:pt x="94" y="55"/>
                  </a:cubicBezTo>
                  <a:cubicBezTo>
                    <a:pt x="94" y="57"/>
                    <a:pt x="94" y="57"/>
                    <a:pt x="93" y="57"/>
                  </a:cubicBezTo>
                  <a:cubicBezTo>
                    <a:pt x="93" y="57"/>
                    <a:pt x="92" y="58"/>
                    <a:pt x="92" y="57"/>
                  </a:cubicBezTo>
                  <a:cubicBezTo>
                    <a:pt x="92" y="57"/>
                    <a:pt x="92" y="57"/>
                    <a:pt x="92" y="58"/>
                  </a:cubicBezTo>
                  <a:cubicBezTo>
                    <a:pt x="93" y="58"/>
                    <a:pt x="92" y="58"/>
                    <a:pt x="92" y="59"/>
                  </a:cubicBezTo>
                  <a:cubicBezTo>
                    <a:pt x="91" y="59"/>
                    <a:pt x="91" y="59"/>
                    <a:pt x="90" y="59"/>
                  </a:cubicBezTo>
                  <a:cubicBezTo>
                    <a:pt x="89" y="60"/>
                    <a:pt x="89" y="60"/>
                    <a:pt x="88" y="59"/>
                  </a:cubicBezTo>
                  <a:close/>
                  <a:moveTo>
                    <a:pt x="84" y="52"/>
                  </a:moveTo>
                  <a:cubicBezTo>
                    <a:pt x="84" y="52"/>
                    <a:pt x="85" y="52"/>
                    <a:pt x="85" y="52"/>
                  </a:cubicBezTo>
                  <a:cubicBezTo>
                    <a:pt x="86" y="52"/>
                    <a:pt x="87" y="51"/>
                    <a:pt x="87" y="50"/>
                  </a:cubicBezTo>
                  <a:cubicBezTo>
                    <a:pt x="87" y="50"/>
                    <a:pt x="87" y="50"/>
                    <a:pt x="87" y="50"/>
                  </a:cubicBezTo>
                  <a:cubicBezTo>
                    <a:pt x="87" y="50"/>
                    <a:pt x="87" y="49"/>
                    <a:pt x="87" y="48"/>
                  </a:cubicBezTo>
                  <a:cubicBezTo>
                    <a:pt x="86" y="48"/>
                    <a:pt x="86" y="48"/>
                    <a:pt x="86" y="48"/>
                  </a:cubicBezTo>
                  <a:cubicBezTo>
                    <a:pt x="86" y="48"/>
                    <a:pt x="86" y="48"/>
                    <a:pt x="86" y="48"/>
                  </a:cubicBezTo>
                  <a:cubicBezTo>
                    <a:pt x="85" y="48"/>
                    <a:pt x="85" y="48"/>
                    <a:pt x="85" y="48"/>
                  </a:cubicBezTo>
                  <a:cubicBezTo>
                    <a:pt x="85" y="48"/>
                    <a:pt x="85" y="48"/>
                    <a:pt x="85" y="49"/>
                  </a:cubicBezTo>
                  <a:cubicBezTo>
                    <a:pt x="85" y="49"/>
                    <a:pt x="84" y="49"/>
                    <a:pt x="84" y="50"/>
                  </a:cubicBezTo>
                  <a:cubicBezTo>
                    <a:pt x="83" y="51"/>
                    <a:pt x="83" y="52"/>
                    <a:pt x="83" y="52"/>
                  </a:cubicBezTo>
                  <a:cubicBezTo>
                    <a:pt x="84" y="52"/>
                    <a:pt x="84" y="52"/>
                    <a:pt x="84" y="52"/>
                  </a:cubicBezTo>
                  <a:close/>
                  <a:moveTo>
                    <a:pt x="28" y="37"/>
                  </a:moveTo>
                  <a:cubicBezTo>
                    <a:pt x="28" y="37"/>
                    <a:pt x="28" y="37"/>
                    <a:pt x="28" y="37"/>
                  </a:cubicBezTo>
                  <a:cubicBezTo>
                    <a:pt x="28" y="36"/>
                    <a:pt x="29" y="35"/>
                    <a:pt x="29" y="36"/>
                  </a:cubicBezTo>
                  <a:cubicBezTo>
                    <a:pt x="29" y="36"/>
                    <a:pt x="30" y="36"/>
                    <a:pt x="30" y="35"/>
                  </a:cubicBezTo>
                  <a:cubicBezTo>
                    <a:pt x="30" y="35"/>
                    <a:pt x="31" y="35"/>
                    <a:pt x="31" y="35"/>
                  </a:cubicBezTo>
                  <a:cubicBezTo>
                    <a:pt x="32" y="35"/>
                    <a:pt x="32" y="34"/>
                    <a:pt x="33" y="34"/>
                  </a:cubicBezTo>
                  <a:cubicBezTo>
                    <a:pt x="33" y="34"/>
                    <a:pt x="33" y="33"/>
                    <a:pt x="34" y="33"/>
                  </a:cubicBezTo>
                  <a:cubicBezTo>
                    <a:pt x="35" y="33"/>
                    <a:pt x="35" y="32"/>
                    <a:pt x="35" y="31"/>
                  </a:cubicBezTo>
                  <a:cubicBezTo>
                    <a:pt x="35" y="30"/>
                    <a:pt x="36" y="29"/>
                    <a:pt x="36" y="29"/>
                  </a:cubicBezTo>
                  <a:cubicBezTo>
                    <a:pt x="36" y="29"/>
                    <a:pt x="36" y="28"/>
                    <a:pt x="36" y="28"/>
                  </a:cubicBezTo>
                  <a:cubicBezTo>
                    <a:pt x="36" y="28"/>
                    <a:pt x="36" y="27"/>
                    <a:pt x="37" y="27"/>
                  </a:cubicBezTo>
                  <a:cubicBezTo>
                    <a:pt x="37" y="27"/>
                    <a:pt x="37" y="26"/>
                    <a:pt x="38" y="26"/>
                  </a:cubicBezTo>
                  <a:cubicBezTo>
                    <a:pt x="38" y="25"/>
                    <a:pt x="39" y="24"/>
                    <a:pt x="39" y="25"/>
                  </a:cubicBezTo>
                  <a:cubicBezTo>
                    <a:pt x="39" y="25"/>
                    <a:pt x="39" y="25"/>
                    <a:pt x="39" y="24"/>
                  </a:cubicBezTo>
                  <a:cubicBezTo>
                    <a:pt x="40" y="24"/>
                    <a:pt x="41" y="24"/>
                    <a:pt x="42" y="26"/>
                  </a:cubicBezTo>
                  <a:cubicBezTo>
                    <a:pt x="42" y="27"/>
                    <a:pt x="41" y="29"/>
                    <a:pt x="41" y="29"/>
                  </a:cubicBezTo>
                  <a:cubicBezTo>
                    <a:pt x="40" y="29"/>
                    <a:pt x="40" y="30"/>
                    <a:pt x="40" y="30"/>
                  </a:cubicBezTo>
                  <a:cubicBezTo>
                    <a:pt x="40" y="30"/>
                    <a:pt x="40" y="31"/>
                    <a:pt x="39" y="31"/>
                  </a:cubicBezTo>
                  <a:cubicBezTo>
                    <a:pt x="38" y="32"/>
                    <a:pt x="38" y="33"/>
                    <a:pt x="39" y="33"/>
                  </a:cubicBezTo>
                  <a:cubicBezTo>
                    <a:pt x="39" y="33"/>
                    <a:pt x="40" y="33"/>
                    <a:pt x="40" y="33"/>
                  </a:cubicBezTo>
                  <a:cubicBezTo>
                    <a:pt x="41" y="33"/>
                    <a:pt x="42" y="33"/>
                    <a:pt x="42" y="33"/>
                  </a:cubicBezTo>
                  <a:cubicBezTo>
                    <a:pt x="42" y="33"/>
                    <a:pt x="44" y="34"/>
                    <a:pt x="44" y="35"/>
                  </a:cubicBezTo>
                  <a:cubicBezTo>
                    <a:pt x="43" y="35"/>
                    <a:pt x="43" y="35"/>
                    <a:pt x="43" y="35"/>
                  </a:cubicBezTo>
                  <a:cubicBezTo>
                    <a:pt x="43" y="35"/>
                    <a:pt x="43" y="35"/>
                    <a:pt x="43" y="35"/>
                  </a:cubicBezTo>
                  <a:cubicBezTo>
                    <a:pt x="43" y="35"/>
                    <a:pt x="43" y="36"/>
                    <a:pt x="43" y="36"/>
                  </a:cubicBezTo>
                  <a:cubicBezTo>
                    <a:pt x="42" y="36"/>
                    <a:pt x="41" y="36"/>
                    <a:pt x="40" y="36"/>
                  </a:cubicBezTo>
                  <a:cubicBezTo>
                    <a:pt x="40" y="36"/>
                    <a:pt x="39" y="36"/>
                    <a:pt x="39" y="36"/>
                  </a:cubicBezTo>
                  <a:cubicBezTo>
                    <a:pt x="39" y="36"/>
                    <a:pt x="39" y="37"/>
                    <a:pt x="39" y="37"/>
                  </a:cubicBezTo>
                  <a:cubicBezTo>
                    <a:pt x="38" y="37"/>
                    <a:pt x="36" y="39"/>
                    <a:pt x="36" y="39"/>
                  </a:cubicBezTo>
                  <a:cubicBezTo>
                    <a:pt x="35" y="39"/>
                    <a:pt x="35" y="39"/>
                    <a:pt x="35" y="38"/>
                  </a:cubicBezTo>
                  <a:cubicBezTo>
                    <a:pt x="35" y="38"/>
                    <a:pt x="35" y="38"/>
                    <a:pt x="35" y="37"/>
                  </a:cubicBezTo>
                  <a:cubicBezTo>
                    <a:pt x="35" y="37"/>
                    <a:pt x="35" y="37"/>
                    <a:pt x="35" y="37"/>
                  </a:cubicBezTo>
                  <a:cubicBezTo>
                    <a:pt x="35" y="37"/>
                    <a:pt x="35" y="36"/>
                    <a:pt x="35" y="36"/>
                  </a:cubicBezTo>
                  <a:cubicBezTo>
                    <a:pt x="35" y="36"/>
                    <a:pt x="34" y="36"/>
                    <a:pt x="33" y="36"/>
                  </a:cubicBezTo>
                  <a:cubicBezTo>
                    <a:pt x="33" y="37"/>
                    <a:pt x="32" y="37"/>
                    <a:pt x="32" y="37"/>
                  </a:cubicBezTo>
                  <a:cubicBezTo>
                    <a:pt x="32" y="37"/>
                    <a:pt x="31" y="37"/>
                    <a:pt x="31" y="37"/>
                  </a:cubicBezTo>
                  <a:cubicBezTo>
                    <a:pt x="31" y="37"/>
                    <a:pt x="31" y="38"/>
                    <a:pt x="31" y="37"/>
                  </a:cubicBezTo>
                  <a:cubicBezTo>
                    <a:pt x="30" y="37"/>
                    <a:pt x="30" y="37"/>
                    <a:pt x="29" y="38"/>
                  </a:cubicBezTo>
                  <a:cubicBezTo>
                    <a:pt x="29" y="38"/>
                    <a:pt x="28" y="38"/>
                    <a:pt x="28" y="37"/>
                  </a:cubicBezTo>
                  <a:close/>
                  <a:moveTo>
                    <a:pt x="37" y="35"/>
                  </a:moveTo>
                  <a:cubicBezTo>
                    <a:pt x="38" y="35"/>
                    <a:pt x="38" y="34"/>
                    <a:pt x="38" y="34"/>
                  </a:cubicBezTo>
                  <a:cubicBezTo>
                    <a:pt x="38" y="33"/>
                    <a:pt x="38" y="33"/>
                    <a:pt x="38" y="33"/>
                  </a:cubicBezTo>
                  <a:cubicBezTo>
                    <a:pt x="37" y="33"/>
                    <a:pt x="37" y="33"/>
                    <a:pt x="37" y="34"/>
                  </a:cubicBezTo>
                  <a:cubicBezTo>
                    <a:pt x="36" y="35"/>
                    <a:pt x="37" y="36"/>
                    <a:pt x="37" y="35"/>
                  </a:cubicBezTo>
                  <a:close/>
                  <a:moveTo>
                    <a:pt x="38" y="30"/>
                  </a:moveTo>
                  <a:cubicBezTo>
                    <a:pt x="39" y="29"/>
                    <a:pt x="40" y="27"/>
                    <a:pt x="39" y="27"/>
                  </a:cubicBezTo>
                  <a:cubicBezTo>
                    <a:pt x="39" y="27"/>
                    <a:pt x="38" y="28"/>
                    <a:pt x="38" y="29"/>
                  </a:cubicBezTo>
                  <a:cubicBezTo>
                    <a:pt x="37" y="30"/>
                    <a:pt x="37" y="30"/>
                    <a:pt x="38" y="30"/>
                  </a:cubicBezTo>
                  <a:close/>
                  <a:moveTo>
                    <a:pt x="76" y="15"/>
                  </a:moveTo>
                  <a:cubicBezTo>
                    <a:pt x="74" y="14"/>
                    <a:pt x="73" y="13"/>
                    <a:pt x="73" y="12"/>
                  </a:cubicBezTo>
                  <a:cubicBezTo>
                    <a:pt x="73" y="12"/>
                    <a:pt x="73" y="11"/>
                    <a:pt x="73" y="11"/>
                  </a:cubicBezTo>
                  <a:cubicBezTo>
                    <a:pt x="72" y="10"/>
                    <a:pt x="72" y="10"/>
                    <a:pt x="72" y="9"/>
                  </a:cubicBezTo>
                  <a:cubicBezTo>
                    <a:pt x="73" y="9"/>
                    <a:pt x="73" y="9"/>
                    <a:pt x="72" y="8"/>
                  </a:cubicBezTo>
                  <a:cubicBezTo>
                    <a:pt x="72" y="8"/>
                    <a:pt x="72" y="8"/>
                    <a:pt x="73" y="8"/>
                  </a:cubicBezTo>
                  <a:cubicBezTo>
                    <a:pt x="73" y="7"/>
                    <a:pt x="73" y="7"/>
                    <a:pt x="73" y="7"/>
                  </a:cubicBezTo>
                  <a:cubicBezTo>
                    <a:pt x="73" y="7"/>
                    <a:pt x="73" y="7"/>
                    <a:pt x="74" y="7"/>
                  </a:cubicBezTo>
                  <a:cubicBezTo>
                    <a:pt x="74" y="6"/>
                    <a:pt x="74" y="6"/>
                    <a:pt x="75" y="6"/>
                  </a:cubicBezTo>
                  <a:cubicBezTo>
                    <a:pt x="75" y="5"/>
                    <a:pt x="75" y="5"/>
                    <a:pt x="75" y="4"/>
                  </a:cubicBezTo>
                  <a:cubicBezTo>
                    <a:pt x="75" y="4"/>
                    <a:pt x="77" y="2"/>
                    <a:pt x="78" y="2"/>
                  </a:cubicBezTo>
                  <a:cubicBezTo>
                    <a:pt x="78" y="2"/>
                    <a:pt x="78" y="1"/>
                    <a:pt x="78" y="1"/>
                  </a:cubicBezTo>
                  <a:cubicBezTo>
                    <a:pt x="79" y="1"/>
                    <a:pt x="79" y="1"/>
                    <a:pt x="79" y="1"/>
                  </a:cubicBezTo>
                  <a:cubicBezTo>
                    <a:pt x="79" y="1"/>
                    <a:pt x="80" y="1"/>
                    <a:pt x="80" y="1"/>
                  </a:cubicBezTo>
                  <a:cubicBezTo>
                    <a:pt x="80" y="1"/>
                    <a:pt x="81" y="0"/>
                    <a:pt x="81" y="0"/>
                  </a:cubicBezTo>
                  <a:cubicBezTo>
                    <a:pt x="81" y="0"/>
                    <a:pt x="81" y="0"/>
                    <a:pt x="81" y="0"/>
                  </a:cubicBezTo>
                  <a:cubicBezTo>
                    <a:pt x="81" y="0"/>
                    <a:pt x="82" y="0"/>
                    <a:pt x="82" y="0"/>
                  </a:cubicBezTo>
                  <a:cubicBezTo>
                    <a:pt x="83" y="0"/>
                    <a:pt x="83" y="0"/>
                    <a:pt x="83" y="0"/>
                  </a:cubicBezTo>
                  <a:cubicBezTo>
                    <a:pt x="83" y="0"/>
                    <a:pt x="83" y="0"/>
                    <a:pt x="84" y="1"/>
                  </a:cubicBezTo>
                  <a:cubicBezTo>
                    <a:pt x="84" y="1"/>
                    <a:pt x="84" y="2"/>
                    <a:pt x="85" y="2"/>
                  </a:cubicBezTo>
                  <a:cubicBezTo>
                    <a:pt x="85" y="2"/>
                    <a:pt x="85" y="2"/>
                    <a:pt x="85" y="2"/>
                  </a:cubicBezTo>
                  <a:cubicBezTo>
                    <a:pt x="85" y="2"/>
                    <a:pt x="85" y="3"/>
                    <a:pt x="85" y="3"/>
                  </a:cubicBezTo>
                  <a:cubicBezTo>
                    <a:pt x="85" y="5"/>
                    <a:pt x="84" y="6"/>
                    <a:pt x="84" y="6"/>
                  </a:cubicBezTo>
                  <a:cubicBezTo>
                    <a:pt x="83" y="7"/>
                    <a:pt x="83" y="7"/>
                    <a:pt x="83" y="7"/>
                  </a:cubicBezTo>
                  <a:cubicBezTo>
                    <a:pt x="83" y="7"/>
                    <a:pt x="83" y="7"/>
                    <a:pt x="83" y="7"/>
                  </a:cubicBezTo>
                  <a:cubicBezTo>
                    <a:pt x="82" y="7"/>
                    <a:pt x="82" y="7"/>
                    <a:pt x="82" y="6"/>
                  </a:cubicBezTo>
                  <a:cubicBezTo>
                    <a:pt x="81" y="6"/>
                    <a:pt x="82" y="5"/>
                    <a:pt x="82" y="5"/>
                  </a:cubicBezTo>
                  <a:cubicBezTo>
                    <a:pt x="82" y="5"/>
                    <a:pt x="82" y="4"/>
                    <a:pt x="82" y="4"/>
                  </a:cubicBezTo>
                  <a:cubicBezTo>
                    <a:pt x="82" y="4"/>
                    <a:pt x="82" y="4"/>
                    <a:pt x="82" y="3"/>
                  </a:cubicBezTo>
                  <a:cubicBezTo>
                    <a:pt x="81" y="3"/>
                    <a:pt x="81" y="3"/>
                    <a:pt x="81" y="3"/>
                  </a:cubicBezTo>
                  <a:cubicBezTo>
                    <a:pt x="81" y="4"/>
                    <a:pt x="81" y="4"/>
                    <a:pt x="80" y="4"/>
                  </a:cubicBezTo>
                  <a:cubicBezTo>
                    <a:pt x="80" y="4"/>
                    <a:pt x="80" y="4"/>
                    <a:pt x="80" y="4"/>
                  </a:cubicBezTo>
                  <a:cubicBezTo>
                    <a:pt x="80" y="4"/>
                    <a:pt x="80" y="4"/>
                    <a:pt x="79" y="4"/>
                  </a:cubicBezTo>
                  <a:cubicBezTo>
                    <a:pt x="79" y="4"/>
                    <a:pt x="79" y="4"/>
                    <a:pt x="79" y="5"/>
                  </a:cubicBezTo>
                  <a:cubicBezTo>
                    <a:pt x="78" y="5"/>
                    <a:pt x="78" y="5"/>
                    <a:pt x="78" y="5"/>
                  </a:cubicBezTo>
                  <a:cubicBezTo>
                    <a:pt x="78" y="5"/>
                    <a:pt x="77" y="6"/>
                    <a:pt x="77" y="6"/>
                  </a:cubicBezTo>
                  <a:cubicBezTo>
                    <a:pt x="77" y="6"/>
                    <a:pt x="77" y="6"/>
                    <a:pt x="77" y="6"/>
                  </a:cubicBezTo>
                  <a:cubicBezTo>
                    <a:pt x="77" y="7"/>
                    <a:pt x="77" y="7"/>
                    <a:pt x="77" y="7"/>
                  </a:cubicBezTo>
                  <a:cubicBezTo>
                    <a:pt x="77" y="7"/>
                    <a:pt x="77" y="8"/>
                    <a:pt x="77" y="7"/>
                  </a:cubicBezTo>
                  <a:cubicBezTo>
                    <a:pt x="76" y="7"/>
                    <a:pt x="75" y="8"/>
                    <a:pt x="75" y="9"/>
                  </a:cubicBezTo>
                  <a:cubicBezTo>
                    <a:pt x="75" y="9"/>
                    <a:pt x="75" y="10"/>
                    <a:pt x="76" y="10"/>
                  </a:cubicBezTo>
                  <a:cubicBezTo>
                    <a:pt x="76" y="11"/>
                    <a:pt x="76" y="11"/>
                    <a:pt x="77" y="11"/>
                  </a:cubicBezTo>
                  <a:cubicBezTo>
                    <a:pt x="77" y="11"/>
                    <a:pt x="77" y="11"/>
                    <a:pt x="77" y="12"/>
                  </a:cubicBezTo>
                  <a:cubicBezTo>
                    <a:pt x="77" y="12"/>
                    <a:pt x="78" y="12"/>
                    <a:pt x="79" y="12"/>
                  </a:cubicBezTo>
                  <a:cubicBezTo>
                    <a:pt x="81" y="11"/>
                    <a:pt x="82" y="13"/>
                    <a:pt x="80" y="14"/>
                  </a:cubicBezTo>
                  <a:cubicBezTo>
                    <a:pt x="80" y="15"/>
                    <a:pt x="78" y="16"/>
                    <a:pt x="78" y="16"/>
                  </a:cubicBezTo>
                  <a:cubicBezTo>
                    <a:pt x="78" y="16"/>
                    <a:pt x="77" y="15"/>
                    <a:pt x="76" y="1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7" name="Freeform 494"/>
            <p:cNvSpPr>
              <a:spLocks/>
            </p:cNvSpPr>
            <p:nvPr/>
          </p:nvSpPr>
          <p:spPr bwMode="auto">
            <a:xfrm>
              <a:off x="1791" y="3983"/>
              <a:ext cx="26" cy="35"/>
            </a:xfrm>
            <a:custGeom>
              <a:avLst/>
              <a:gdLst>
                <a:gd name="T0" fmla="*/ 20 w 21"/>
                <a:gd name="T1" fmla="*/ 0 h 28"/>
                <a:gd name="T2" fmla="*/ 16 w 21"/>
                <a:gd name="T3" fmla="*/ 3 h 28"/>
                <a:gd name="T4" fmla="*/ 16 w 21"/>
                <a:gd name="T5" fmla="*/ 6 h 28"/>
                <a:gd name="T6" fmla="*/ 16 w 21"/>
                <a:gd name="T7" fmla="*/ 10 h 28"/>
                <a:gd name="T8" fmla="*/ 16 w 21"/>
                <a:gd name="T9" fmla="*/ 15 h 28"/>
                <a:gd name="T10" fmla="*/ 15 w 21"/>
                <a:gd name="T11" fmla="*/ 20 h 28"/>
                <a:gd name="T12" fmla="*/ 15 w 21"/>
                <a:gd name="T13" fmla="*/ 22 h 28"/>
                <a:gd name="T14" fmla="*/ 14 w 21"/>
                <a:gd name="T15" fmla="*/ 21 h 28"/>
                <a:gd name="T16" fmla="*/ 10 w 21"/>
                <a:gd name="T17" fmla="*/ 14 h 28"/>
                <a:gd name="T18" fmla="*/ 6 w 21"/>
                <a:gd name="T19" fmla="*/ 7 h 28"/>
                <a:gd name="T20" fmla="*/ 1 w 21"/>
                <a:gd name="T21" fmla="*/ 2 h 28"/>
                <a:gd name="T22" fmla="*/ 1 w 21"/>
                <a:gd name="T23" fmla="*/ 5 h 28"/>
                <a:gd name="T24" fmla="*/ 1 w 21"/>
                <a:gd name="T25" fmla="*/ 5 h 28"/>
                <a:gd name="T26" fmla="*/ 5 w 21"/>
                <a:gd name="T27" fmla="*/ 11 h 28"/>
                <a:gd name="T28" fmla="*/ 9 w 21"/>
                <a:gd name="T29" fmla="*/ 18 h 28"/>
                <a:gd name="T30" fmla="*/ 12 w 21"/>
                <a:gd name="T31" fmla="*/ 24 h 28"/>
                <a:gd name="T32" fmla="*/ 15 w 21"/>
                <a:gd name="T33" fmla="*/ 28 h 28"/>
                <a:gd name="T34" fmla="*/ 17 w 21"/>
                <a:gd name="T35" fmla="*/ 27 h 28"/>
                <a:gd name="T36" fmla="*/ 18 w 21"/>
                <a:gd name="T37" fmla="*/ 22 h 28"/>
                <a:gd name="T38" fmla="*/ 19 w 21"/>
                <a:gd name="T39" fmla="*/ 15 h 28"/>
                <a:gd name="T40" fmla="*/ 20 w 21"/>
                <a:gd name="T41" fmla="*/ 7 h 28"/>
                <a:gd name="T42" fmla="*/ 20 w 21"/>
                <a:gd name="T43" fmla="*/ 4 h 28"/>
                <a:gd name="T44" fmla="*/ 20 w 21"/>
                <a:gd name="T45" fmla="*/ 3 h 28"/>
                <a:gd name="T46" fmla="*/ 20 w 21"/>
                <a:gd name="T47" fmla="*/ 3 h 28"/>
                <a:gd name="T48" fmla="*/ 20 w 21"/>
                <a:gd name="T49" fmla="*/ 3 h 28"/>
                <a:gd name="T50" fmla="*/ 20 w 21"/>
                <a:gd name="T51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1" h="28">
                  <a:moveTo>
                    <a:pt x="20" y="0"/>
                  </a:moveTo>
                  <a:cubicBezTo>
                    <a:pt x="17" y="0"/>
                    <a:pt x="16" y="1"/>
                    <a:pt x="16" y="3"/>
                  </a:cubicBezTo>
                  <a:cubicBezTo>
                    <a:pt x="16" y="4"/>
                    <a:pt x="16" y="5"/>
                    <a:pt x="16" y="6"/>
                  </a:cubicBezTo>
                  <a:cubicBezTo>
                    <a:pt x="16" y="8"/>
                    <a:pt x="16" y="9"/>
                    <a:pt x="16" y="10"/>
                  </a:cubicBezTo>
                  <a:cubicBezTo>
                    <a:pt x="16" y="12"/>
                    <a:pt x="16" y="14"/>
                    <a:pt x="16" y="15"/>
                  </a:cubicBezTo>
                  <a:cubicBezTo>
                    <a:pt x="16" y="17"/>
                    <a:pt x="16" y="18"/>
                    <a:pt x="15" y="20"/>
                  </a:cubicBezTo>
                  <a:cubicBezTo>
                    <a:pt x="15" y="21"/>
                    <a:pt x="15" y="21"/>
                    <a:pt x="15" y="22"/>
                  </a:cubicBezTo>
                  <a:cubicBezTo>
                    <a:pt x="14" y="22"/>
                    <a:pt x="14" y="21"/>
                    <a:pt x="14" y="21"/>
                  </a:cubicBezTo>
                  <a:cubicBezTo>
                    <a:pt x="13" y="18"/>
                    <a:pt x="11" y="16"/>
                    <a:pt x="10" y="14"/>
                  </a:cubicBezTo>
                  <a:cubicBezTo>
                    <a:pt x="9" y="11"/>
                    <a:pt x="8" y="9"/>
                    <a:pt x="6" y="7"/>
                  </a:cubicBezTo>
                  <a:cubicBezTo>
                    <a:pt x="5" y="5"/>
                    <a:pt x="4" y="3"/>
                    <a:pt x="1" y="2"/>
                  </a:cubicBezTo>
                  <a:cubicBezTo>
                    <a:pt x="0" y="2"/>
                    <a:pt x="0" y="4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3" y="6"/>
                    <a:pt x="4" y="9"/>
                    <a:pt x="5" y="11"/>
                  </a:cubicBezTo>
                  <a:cubicBezTo>
                    <a:pt x="7" y="13"/>
                    <a:pt x="8" y="16"/>
                    <a:pt x="9" y="18"/>
                  </a:cubicBezTo>
                  <a:cubicBezTo>
                    <a:pt x="10" y="20"/>
                    <a:pt x="11" y="22"/>
                    <a:pt x="12" y="24"/>
                  </a:cubicBezTo>
                  <a:cubicBezTo>
                    <a:pt x="12" y="26"/>
                    <a:pt x="13" y="27"/>
                    <a:pt x="15" y="28"/>
                  </a:cubicBezTo>
                  <a:cubicBezTo>
                    <a:pt x="16" y="28"/>
                    <a:pt x="17" y="28"/>
                    <a:pt x="17" y="27"/>
                  </a:cubicBezTo>
                  <a:cubicBezTo>
                    <a:pt x="18" y="25"/>
                    <a:pt x="18" y="23"/>
                    <a:pt x="18" y="22"/>
                  </a:cubicBezTo>
                  <a:cubicBezTo>
                    <a:pt x="19" y="20"/>
                    <a:pt x="19" y="18"/>
                    <a:pt x="19" y="15"/>
                  </a:cubicBezTo>
                  <a:cubicBezTo>
                    <a:pt x="19" y="13"/>
                    <a:pt x="20" y="10"/>
                    <a:pt x="20" y="7"/>
                  </a:cubicBezTo>
                  <a:cubicBezTo>
                    <a:pt x="20" y="6"/>
                    <a:pt x="20" y="5"/>
                    <a:pt x="20" y="4"/>
                  </a:cubicBezTo>
                  <a:cubicBezTo>
                    <a:pt x="20" y="4"/>
                    <a:pt x="20" y="3"/>
                    <a:pt x="20" y="3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21" y="3"/>
                    <a:pt x="21" y="0"/>
                    <a:pt x="2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8" name="Freeform 495"/>
            <p:cNvSpPr>
              <a:spLocks/>
            </p:cNvSpPr>
            <p:nvPr/>
          </p:nvSpPr>
          <p:spPr bwMode="auto">
            <a:xfrm>
              <a:off x="1825" y="3993"/>
              <a:ext cx="15" cy="6"/>
            </a:xfrm>
            <a:custGeom>
              <a:avLst/>
              <a:gdLst>
                <a:gd name="T0" fmla="*/ 11 w 12"/>
                <a:gd name="T1" fmla="*/ 2 h 5"/>
                <a:gd name="T2" fmla="*/ 7 w 12"/>
                <a:gd name="T3" fmla="*/ 1 h 5"/>
                <a:gd name="T4" fmla="*/ 5 w 12"/>
                <a:gd name="T5" fmla="*/ 1 h 5"/>
                <a:gd name="T6" fmla="*/ 1 w 12"/>
                <a:gd name="T7" fmla="*/ 2 h 5"/>
                <a:gd name="T8" fmla="*/ 0 w 12"/>
                <a:gd name="T9" fmla="*/ 4 h 5"/>
                <a:gd name="T10" fmla="*/ 4 w 12"/>
                <a:gd name="T11" fmla="*/ 5 h 5"/>
                <a:gd name="T12" fmla="*/ 7 w 12"/>
                <a:gd name="T13" fmla="*/ 4 h 5"/>
                <a:gd name="T14" fmla="*/ 8 w 12"/>
                <a:gd name="T15" fmla="*/ 4 h 5"/>
                <a:gd name="T16" fmla="*/ 9 w 12"/>
                <a:gd name="T17" fmla="*/ 4 h 5"/>
                <a:gd name="T18" fmla="*/ 9 w 12"/>
                <a:gd name="T19" fmla="*/ 4 h 5"/>
                <a:gd name="T20" fmla="*/ 11 w 12"/>
                <a:gd name="T21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" h="5">
                  <a:moveTo>
                    <a:pt x="11" y="2"/>
                  </a:moveTo>
                  <a:cubicBezTo>
                    <a:pt x="11" y="0"/>
                    <a:pt x="9" y="1"/>
                    <a:pt x="7" y="1"/>
                  </a:cubicBezTo>
                  <a:cubicBezTo>
                    <a:pt x="6" y="1"/>
                    <a:pt x="5" y="1"/>
                    <a:pt x="5" y="1"/>
                  </a:cubicBezTo>
                  <a:cubicBezTo>
                    <a:pt x="4" y="2"/>
                    <a:pt x="2" y="1"/>
                    <a:pt x="1" y="2"/>
                  </a:cubicBezTo>
                  <a:cubicBezTo>
                    <a:pt x="0" y="2"/>
                    <a:pt x="0" y="3"/>
                    <a:pt x="0" y="4"/>
                  </a:cubicBezTo>
                  <a:cubicBezTo>
                    <a:pt x="1" y="5"/>
                    <a:pt x="3" y="5"/>
                    <a:pt x="4" y="5"/>
                  </a:cubicBezTo>
                  <a:cubicBezTo>
                    <a:pt x="5" y="5"/>
                    <a:pt x="6" y="4"/>
                    <a:pt x="7" y="4"/>
                  </a:cubicBezTo>
                  <a:cubicBezTo>
                    <a:pt x="7" y="4"/>
                    <a:pt x="8" y="4"/>
                    <a:pt x="8" y="4"/>
                  </a:cubicBezTo>
                  <a:cubicBezTo>
                    <a:pt x="8" y="4"/>
                    <a:pt x="8" y="4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10" y="5"/>
                    <a:pt x="12" y="4"/>
                    <a:pt x="11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9" name="Freeform 496"/>
            <p:cNvSpPr>
              <a:spLocks/>
            </p:cNvSpPr>
            <p:nvPr/>
          </p:nvSpPr>
          <p:spPr bwMode="auto">
            <a:xfrm>
              <a:off x="1821" y="3987"/>
              <a:ext cx="14" cy="6"/>
            </a:xfrm>
            <a:custGeom>
              <a:avLst/>
              <a:gdLst>
                <a:gd name="T0" fmla="*/ 11 w 11"/>
                <a:gd name="T1" fmla="*/ 3 h 5"/>
                <a:gd name="T2" fmla="*/ 10 w 11"/>
                <a:gd name="T3" fmla="*/ 2 h 5"/>
                <a:gd name="T4" fmla="*/ 7 w 11"/>
                <a:gd name="T5" fmla="*/ 1 h 5"/>
                <a:gd name="T6" fmla="*/ 1 w 11"/>
                <a:gd name="T7" fmla="*/ 2 h 5"/>
                <a:gd name="T8" fmla="*/ 1 w 11"/>
                <a:gd name="T9" fmla="*/ 3 h 5"/>
                <a:gd name="T10" fmla="*/ 6 w 11"/>
                <a:gd name="T11" fmla="*/ 4 h 5"/>
                <a:gd name="T12" fmla="*/ 8 w 11"/>
                <a:gd name="T13" fmla="*/ 4 h 5"/>
                <a:gd name="T14" fmla="*/ 9 w 11"/>
                <a:gd name="T15" fmla="*/ 4 h 5"/>
                <a:gd name="T16" fmla="*/ 9 w 11"/>
                <a:gd name="T17" fmla="*/ 4 h 5"/>
                <a:gd name="T18" fmla="*/ 9 w 11"/>
                <a:gd name="T19" fmla="*/ 4 h 5"/>
                <a:gd name="T20" fmla="*/ 9 w 11"/>
                <a:gd name="T21" fmla="*/ 4 h 5"/>
                <a:gd name="T22" fmla="*/ 9 w 11"/>
                <a:gd name="T23" fmla="*/ 4 h 5"/>
                <a:gd name="T24" fmla="*/ 11 w 11"/>
                <a:gd name="T25" fmla="*/ 4 h 5"/>
                <a:gd name="T26" fmla="*/ 11 w 11"/>
                <a:gd name="T27" fmla="*/ 3 h 5"/>
                <a:gd name="T28" fmla="*/ 11 w 11"/>
                <a:gd name="T29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1" h="5">
                  <a:moveTo>
                    <a:pt x="11" y="3"/>
                  </a:moveTo>
                  <a:cubicBezTo>
                    <a:pt x="11" y="2"/>
                    <a:pt x="11" y="2"/>
                    <a:pt x="10" y="2"/>
                  </a:cubicBezTo>
                  <a:cubicBezTo>
                    <a:pt x="9" y="1"/>
                    <a:pt x="8" y="1"/>
                    <a:pt x="7" y="1"/>
                  </a:cubicBezTo>
                  <a:cubicBezTo>
                    <a:pt x="6" y="1"/>
                    <a:pt x="2" y="0"/>
                    <a:pt x="1" y="2"/>
                  </a:cubicBezTo>
                  <a:cubicBezTo>
                    <a:pt x="0" y="2"/>
                    <a:pt x="0" y="3"/>
                    <a:pt x="1" y="3"/>
                  </a:cubicBezTo>
                  <a:cubicBezTo>
                    <a:pt x="2" y="4"/>
                    <a:pt x="4" y="4"/>
                    <a:pt x="6" y="4"/>
                  </a:cubicBezTo>
                  <a:cubicBezTo>
                    <a:pt x="6" y="4"/>
                    <a:pt x="7" y="4"/>
                    <a:pt x="8" y="4"/>
                  </a:cubicBezTo>
                  <a:cubicBezTo>
                    <a:pt x="8" y="4"/>
                    <a:pt x="9" y="4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10" y="4"/>
                    <a:pt x="10" y="4"/>
                    <a:pt x="9" y="4"/>
                  </a:cubicBezTo>
                  <a:cubicBezTo>
                    <a:pt x="10" y="5"/>
                    <a:pt x="11" y="5"/>
                    <a:pt x="11" y="4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4"/>
                    <a:pt x="11" y="3"/>
                    <a:pt x="11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0" name="Freeform 497"/>
            <p:cNvSpPr>
              <a:spLocks/>
            </p:cNvSpPr>
            <p:nvPr/>
          </p:nvSpPr>
          <p:spPr bwMode="auto">
            <a:xfrm>
              <a:off x="1832" y="399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1" name="Freeform 498"/>
            <p:cNvSpPr>
              <a:spLocks noEditPoints="1"/>
            </p:cNvSpPr>
            <p:nvPr/>
          </p:nvSpPr>
          <p:spPr bwMode="auto">
            <a:xfrm>
              <a:off x="1846" y="3980"/>
              <a:ext cx="28" cy="19"/>
            </a:xfrm>
            <a:custGeom>
              <a:avLst/>
              <a:gdLst>
                <a:gd name="T0" fmla="*/ 20 w 22"/>
                <a:gd name="T1" fmla="*/ 11 h 15"/>
                <a:gd name="T2" fmla="*/ 15 w 22"/>
                <a:gd name="T3" fmla="*/ 3 h 15"/>
                <a:gd name="T4" fmla="*/ 15 w 22"/>
                <a:gd name="T5" fmla="*/ 3 h 15"/>
                <a:gd name="T6" fmla="*/ 9 w 22"/>
                <a:gd name="T7" fmla="*/ 0 h 15"/>
                <a:gd name="T8" fmla="*/ 1 w 22"/>
                <a:gd name="T9" fmla="*/ 7 h 15"/>
                <a:gd name="T10" fmla="*/ 2 w 22"/>
                <a:gd name="T11" fmla="*/ 12 h 15"/>
                <a:gd name="T12" fmla="*/ 6 w 22"/>
                <a:gd name="T13" fmla="*/ 14 h 15"/>
                <a:gd name="T14" fmla="*/ 14 w 22"/>
                <a:gd name="T15" fmla="*/ 8 h 15"/>
                <a:gd name="T16" fmla="*/ 15 w 22"/>
                <a:gd name="T17" fmla="*/ 10 h 15"/>
                <a:gd name="T18" fmla="*/ 17 w 22"/>
                <a:gd name="T19" fmla="*/ 12 h 15"/>
                <a:gd name="T20" fmla="*/ 22 w 22"/>
                <a:gd name="T21" fmla="*/ 12 h 15"/>
                <a:gd name="T22" fmla="*/ 20 w 22"/>
                <a:gd name="T23" fmla="*/ 11 h 15"/>
                <a:gd name="T24" fmla="*/ 7 w 22"/>
                <a:gd name="T25" fmla="*/ 11 h 15"/>
                <a:gd name="T26" fmla="*/ 4 w 22"/>
                <a:gd name="T27" fmla="*/ 11 h 15"/>
                <a:gd name="T28" fmla="*/ 4 w 22"/>
                <a:gd name="T29" fmla="*/ 8 h 15"/>
                <a:gd name="T30" fmla="*/ 8 w 22"/>
                <a:gd name="T31" fmla="*/ 3 h 15"/>
                <a:gd name="T32" fmla="*/ 12 w 22"/>
                <a:gd name="T33" fmla="*/ 4 h 15"/>
                <a:gd name="T34" fmla="*/ 12 w 22"/>
                <a:gd name="T35" fmla="*/ 6 h 15"/>
                <a:gd name="T36" fmla="*/ 7 w 22"/>
                <a:gd name="T37" fmla="*/ 1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2" h="15">
                  <a:moveTo>
                    <a:pt x="20" y="11"/>
                  </a:moveTo>
                  <a:cubicBezTo>
                    <a:pt x="19" y="12"/>
                    <a:pt x="16" y="4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4" y="1"/>
                    <a:pt x="12" y="1"/>
                    <a:pt x="9" y="0"/>
                  </a:cubicBezTo>
                  <a:cubicBezTo>
                    <a:pt x="5" y="0"/>
                    <a:pt x="2" y="2"/>
                    <a:pt x="1" y="7"/>
                  </a:cubicBezTo>
                  <a:cubicBezTo>
                    <a:pt x="1" y="9"/>
                    <a:pt x="0" y="11"/>
                    <a:pt x="2" y="12"/>
                  </a:cubicBezTo>
                  <a:cubicBezTo>
                    <a:pt x="3" y="14"/>
                    <a:pt x="4" y="14"/>
                    <a:pt x="6" y="14"/>
                  </a:cubicBezTo>
                  <a:cubicBezTo>
                    <a:pt x="9" y="14"/>
                    <a:pt x="13" y="11"/>
                    <a:pt x="14" y="8"/>
                  </a:cubicBezTo>
                  <a:cubicBezTo>
                    <a:pt x="14" y="9"/>
                    <a:pt x="15" y="9"/>
                    <a:pt x="15" y="10"/>
                  </a:cubicBezTo>
                  <a:cubicBezTo>
                    <a:pt x="16" y="11"/>
                    <a:pt x="16" y="12"/>
                    <a:pt x="17" y="12"/>
                  </a:cubicBezTo>
                  <a:cubicBezTo>
                    <a:pt x="18" y="14"/>
                    <a:pt x="21" y="15"/>
                    <a:pt x="22" y="12"/>
                  </a:cubicBezTo>
                  <a:cubicBezTo>
                    <a:pt x="22" y="12"/>
                    <a:pt x="21" y="11"/>
                    <a:pt x="20" y="11"/>
                  </a:cubicBezTo>
                  <a:close/>
                  <a:moveTo>
                    <a:pt x="7" y="11"/>
                  </a:moveTo>
                  <a:cubicBezTo>
                    <a:pt x="6" y="12"/>
                    <a:pt x="5" y="11"/>
                    <a:pt x="4" y="11"/>
                  </a:cubicBezTo>
                  <a:cubicBezTo>
                    <a:pt x="3" y="10"/>
                    <a:pt x="4" y="9"/>
                    <a:pt x="4" y="8"/>
                  </a:cubicBezTo>
                  <a:cubicBezTo>
                    <a:pt x="4" y="5"/>
                    <a:pt x="6" y="3"/>
                    <a:pt x="8" y="3"/>
                  </a:cubicBezTo>
                  <a:cubicBezTo>
                    <a:pt x="9" y="3"/>
                    <a:pt x="13" y="3"/>
                    <a:pt x="12" y="4"/>
                  </a:cubicBezTo>
                  <a:cubicBezTo>
                    <a:pt x="12" y="5"/>
                    <a:pt x="12" y="5"/>
                    <a:pt x="12" y="6"/>
                  </a:cubicBezTo>
                  <a:cubicBezTo>
                    <a:pt x="11" y="8"/>
                    <a:pt x="9" y="10"/>
                    <a:pt x="7" y="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2" name="Freeform 499"/>
            <p:cNvSpPr>
              <a:spLocks/>
            </p:cNvSpPr>
            <p:nvPr/>
          </p:nvSpPr>
          <p:spPr bwMode="auto">
            <a:xfrm>
              <a:off x="1866" y="3960"/>
              <a:ext cx="19" cy="21"/>
            </a:xfrm>
            <a:custGeom>
              <a:avLst/>
              <a:gdLst>
                <a:gd name="T0" fmla="*/ 15 w 15"/>
                <a:gd name="T1" fmla="*/ 10 h 17"/>
                <a:gd name="T2" fmla="*/ 9 w 15"/>
                <a:gd name="T3" fmla="*/ 10 h 17"/>
                <a:gd name="T4" fmla="*/ 6 w 15"/>
                <a:gd name="T5" fmla="*/ 12 h 17"/>
                <a:gd name="T6" fmla="*/ 6 w 15"/>
                <a:gd name="T7" fmla="*/ 12 h 17"/>
                <a:gd name="T8" fmla="*/ 7 w 15"/>
                <a:gd name="T9" fmla="*/ 11 h 17"/>
                <a:gd name="T10" fmla="*/ 7 w 15"/>
                <a:gd name="T11" fmla="*/ 8 h 17"/>
                <a:gd name="T12" fmla="*/ 6 w 15"/>
                <a:gd name="T13" fmla="*/ 2 h 17"/>
                <a:gd name="T14" fmla="*/ 1 w 15"/>
                <a:gd name="T15" fmla="*/ 2 h 17"/>
                <a:gd name="T16" fmla="*/ 0 w 15"/>
                <a:gd name="T17" fmla="*/ 8 h 17"/>
                <a:gd name="T18" fmla="*/ 2 w 15"/>
                <a:gd name="T19" fmla="*/ 8 h 17"/>
                <a:gd name="T20" fmla="*/ 3 w 15"/>
                <a:gd name="T21" fmla="*/ 4 h 17"/>
                <a:gd name="T22" fmla="*/ 5 w 15"/>
                <a:gd name="T23" fmla="*/ 5 h 17"/>
                <a:gd name="T24" fmla="*/ 2 w 15"/>
                <a:gd name="T25" fmla="*/ 15 h 17"/>
                <a:gd name="T26" fmla="*/ 3 w 15"/>
                <a:gd name="T27" fmla="*/ 17 h 17"/>
                <a:gd name="T28" fmla="*/ 6 w 15"/>
                <a:gd name="T29" fmla="*/ 16 h 17"/>
                <a:gd name="T30" fmla="*/ 9 w 15"/>
                <a:gd name="T31" fmla="*/ 15 h 17"/>
                <a:gd name="T32" fmla="*/ 12 w 15"/>
                <a:gd name="T33" fmla="*/ 13 h 17"/>
                <a:gd name="T34" fmla="*/ 15 w 15"/>
                <a:gd name="T35" fmla="*/ 11 h 17"/>
                <a:gd name="T36" fmla="*/ 15 w 15"/>
                <a:gd name="T37" fmla="*/ 1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5" h="17">
                  <a:moveTo>
                    <a:pt x="15" y="10"/>
                  </a:moveTo>
                  <a:cubicBezTo>
                    <a:pt x="13" y="9"/>
                    <a:pt x="11" y="9"/>
                    <a:pt x="9" y="10"/>
                  </a:cubicBezTo>
                  <a:cubicBezTo>
                    <a:pt x="8" y="11"/>
                    <a:pt x="7" y="11"/>
                    <a:pt x="6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6" y="12"/>
                    <a:pt x="6" y="11"/>
                    <a:pt x="7" y="11"/>
                  </a:cubicBezTo>
                  <a:cubicBezTo>
                    <a:pt x="7" y="10"/>
                    <a:pt x="7" y="9"/>
                    <a:pt x="7" y="8"/>
                  </a:cubicBezTo>
                  <a:cubicBezTo>
                    <a:pt x="8" y="6"/>
                    <a:pt x="8" y="3"/>
                    <a:pt x="6" y="2"/>
                  </a:cubicBezTo>
                  <a:cubicBezTo>
                    <a:pt x="5" y="0"/>
                    <a:pt x="2" y="1"/>
                    <a:pt x="1" y="2"/>
                  </a:cubicBezTo>
                  <a:cubicBezTo>
                    <a:pt x="0" y="4"/>
                    <a:pt x="0" y="6"/>
                    <a:pt x="0" y="8"/>
                  </a:cubicBezTo>
                  <a:cubicBezTo>
                    <a:pt x="0" y="9"/>
                    <a:pt x="2" y="9"/>
                    <a:pt x="2" y="8"/>
                  </a:cubicBezTo>
                  <a:cubicBezTo>
                    <a:pt x="2" y="7"/>
                    <a:pt x="3" y="5"/>
                    <a:pt x="3" y="4"/>
                  </a:cubicBezTo>
                  <a:cubicBezTo>
                    <a:pt x="4" y="3"/>
                    <a:pt x="4" y="4"/>
                    <a:pt x="5" y="5"/>
                  </a:cubicBezTo>
                  <a:cubicBezTo>
                    <a:pt x="5" y="9"/>
                    <a:pt x="3" y="12"/>
                    <a:pt x="2" y="15"/>
                  </a:cubicBezTo>
                  <a:cubicBezTo>
                    <a:pt x="2" y="16"/>
                    <a:pt x="2" y="17"/>
                    <a:pt x="3" y="17"/>
                  </a:cubicBezTo>
                  <a:cubicBezTo>
                    <a:pt x="4" y="17"/>
                    <a:pt x="5" y="17"/>
                    <a:pt x="6" y="16"/>
                  </a:cubicBezTo>
                  <a:cubicBezTo>
                    <a:pt x="6" y="16"/>
                    <a:pt x="8" y="15"/>
                    <a:pt x="9" y="15"/>
                  </a:cubicBezTo>
                  <a:cubicBezTo>
                    <a:pt x="10" y="14"/>
                    <a:pt x="11" y="13"/>
                    <a:pt x="12" y="13"/>
                  </a:cubicBezTo>
                  <a:cubicBezTo>
                    <a:pt x="13" y="12"/>
                    <a:pt x="14" y="12"/>
                    <a:pt x="15" y="11"/>
                  </a:cubicBezTo>
                  <a:cubicBezTo>
                    <a:pt x="15" y="11"/>
                    <a:pt x="15" y="10"/>
                    <a:pt x="15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3" name="Freeform 500"/>
            <p:cNvSpPr>
              <a:spLocks noEditPoints="1"/>
            </p:cNvSpPr>
            <p:nvPr/>
          </p:nvSpPr>
          <p:spPr bwMode="auto">
            <a:xfrm>
              <a:off x="1816" y="4007"/>
              <a:ext cx="20" cy="27"/>
            </a:xfrm>
            <a:custGeom>
              <a:avLst/>
              <a:gdLst>
                <a:gd name="T0" fmla="*/ 15 w 16"/>
                <a:gd name="T1" fmla="*/ 10 h 22"/>
                <a:gd name="T2" fmla="*/ 14 w 16"/>
                <a:gd name="T3" fmla="*/ 4 h 22"/>
                <a:gd name="T4" fmla="*/ 12 w 16"/>
                <a:gd name="T5" fmla="*/ 1 h 22"/>
                <a:gd name="T6" fmla="*/ 8 w 16"/>
                <a:gd name="T7" fmla="*/ 1 h 22"/>
                <a:gd name="T8" fmla="*/ 5 w 16"/>
                <a:gd name="T9" fmla="*/ 2 h 22"/>
                <a:gd name="T10" fmla="*/ 2 w 16"/>
                <a:gd name="T11" fmla="*/ 3 h 22"/>
                <a:gd name="T12" fmla="*/ 2 w 16"/>
                <a:gd name="T13" fmla="*/ 4 h 22"/>
                <a:gd name="T14" fmla="*/ 1 w 16"/>
                <a:gd name="T15" fmla="*/ 4 h 22"/>
                <a:gd name="T16" fmla="*/ 1 w 16"/>
                <a:gd name="T17" fmla="*/ 10 h 22"/>
                <a:gd name="T18" fmla="*/ 2 w 16"/>
                <a:gd name="T19" fmla="*/ 14 h 22"/>
                <a:gd name="T20" fmla="*/ 3 w 16"/>
                <a:gd name="T21" fmla="*/ 18 h 22"/>
                <a:gd name="T22" fmla="*/ 4 w 16"/>
                <a:gd name="T23" fmla="*/ 18 h 22"/>
                <a:gd name="T24" fmla="*/ 3 w 16"/>
                <a:gd name="T25" fmla="*/ 19 h 22"/>
                <a:gd name="T26" fmla="*/ 3 w 16"/>
                <a:gd name="T27" fmla="*/ 21 h 22"/>
                <a:gd name="T28" fmla="*/ 13 w 16"/>
                <a:gd name="T29" fmla="*/ 16 h 22"/>
                <a:gd name="T30" fmla="*/ 15 w 16"/>
                <a:gd name="T31" fmla="*/ 14 h 22"/>
                <a:gd name="T32" fmla="*/ 15 w 16"/>
                <a:gd name="T33" fmla="*/ 10 h 22"/>
                <a:gd name="T34" fmla="*/ 12 w 16"/>
                <a:gd name="T35" fmla="*/ 13 h 22"/>
                <a:gd name="T36" fmla="*/ 10 w 16"/>
                <a:gd name="T37" fmla="*/ 14 h 22"/>
                <a:gd name="T38" fmla="*/ 7 w 16"/>
                <a:gd name="T39" fmla="*/ 17 h 22"/>
                <a:gd name="T40" fmla="*/ 6 w 16"/>
                <a:gd name="T41" fmla="*/ 17 h 22"/>
                <a:gd name="T42" fmla="*/ 5 w 16"/>
                <a:gd name="T43" fmla="*/ 10 h 22"/>
                <a:gd name="T44" fmla="*/ 4 w 16"/>
                <a:gd name="T45" fmla="*/ 7 h 22"/>
                <a:gd name="T46" fmla="*/ 4 w 16"/>
                <a:gd name="T47" fmla="*/ 5 h 22"/>
                <a:gd name="T48" fmla="*/ 9 w 16"/>
                <a:gd name="T49" fmla="*/ 3 h 22"/>
                <a:gd name="T50" fmla="*/ 11 w 16"/>
                <a:gd name="T51" fmla="*/ 5 h 22"/>
                <a:gd name="T52" fmla="*/ 12 w 16"/>
                <a:gd name="T53" fmla="*/ 10 h 22"/>
                <a:gd name="T54" fmla="*/ 12 w 16"/>
                <a:gd name="T55" fmla="*/ 13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6" h="22">
                  <a:moveTo>
                    <a:pt x="15" y="10"/>
                  </a:moveTo>
                  <a:cubicBezTo>
                    <a:pt x="15" y="8"/>
                    <a:pt x="14" y="6"/>
                    <a:pt x="14" y="4"/>
                  </a:cubicBezTo>
                  <a:cubicBezTo>
                    <a:pt x="14" y="3"/>
                    <a:pt x="13" y="1"/>
                    <a:pt x="12" y="1"/>
                  </a:cubicBezTo>
                  <a:cubicBezTo>
                    <a:pt x="11" y="0"/>
                    <a:pt x="9" y="0"/>
                    <a:pt x="8" y="1"/>
                  </a:cubicBezTo>
                  <a:cubicBezTo>
                    <a:pt x="7" y="1"/>
                    <a:pt x="6" y="2"/>
                    <a:pt x="5" y="2"/>
                  </a:cubicBezTo>
                  <a:cubicBezTo>
                    <a:pt x="4" y="2"/>
                    <a:pt x="3" y="2"/>
                    <a:pt x="2" y="3"/>
                  </a:cubicBezTo>
                  <a:cubicBezTo>
                    <a:pt x="2" y="3"/>
                    <a:pt x="2" y="3"/>
                    <a:pt x="2" y="4"/>
                  </a:cubicBezTo>
                  <a:cubicBezTo>
                    <a:pt x="2" y="4"/>
                    <a:pt x="1" y="4"/>
                    <a:pt x="1" y="4"/>
                  </a:cubicBezTo>
                  <a:cubicBezTo>
                    <a:pt x="0" y="5"/>
                    <a:pt x="1" y="8"/>
                    <a:pt x="1" y="10"/>
                  </a:cubicBezTo>
                  <a:cubicBezTo>
                    <a:pt x="2" y="11"/>
                    <a:pt x="2" y="13"/>
                    <a:pt x="2" y="14"/>
                  </a:cubicBezTo>
                  <a:cubicBezTo>
                    <a:pt x="2" y="16"/>
                    <a:pt x="2" y="17"/>
                    <a:pt x="3" y="18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8"/>
                    <a:pt x="3" y="19"/>
                    <a:pt x="3" y="19"/>
                  </a:cubicBezTo>
                  <a:cubicBezTo>
                    <a:pt x="3" y="19"/>
                    <a:pt x="2" y="20"/>
                    <a:pt x="3" y="21"/>
                  </a:cubicBezTo>
                  <a:cubicBezTo>
                    <a:pt x="7" y="22"/>
                    <a:pt x="10" y="18"/>
                    <a:pt x="13" y="16"/>
                  </a:cubicBezTo>
                  <a:cubicBezTo>
                    <a:pt x="14" y="16"/>
                    <a:pt x="15" y="15"/>
                    <a:pt x="15" y="14"/>
                  </a:cubicBezTo>
                  <a:cubicBezTo>
                    <a:pt x="16" y="12"/>
                    <a:pt x="15" y="11"/>
                    <a:pt x="15" y="10"/>
                  </a:cubicBezTo>
                  <a:close/>
                  <a:moveTo>
                    <a:pt x="12" y="13"/>
                  </a:moveTo>
                  <a:cubicBezTo>
                    <a:pt x="12" y="13"/>
                    <a:pt x="11" y="14"/>
                    <a:pt x="10" y="14"/>
                  </a:cubicBezTo>
                  <a:cubicBezTo>
                    <a:pt x="9" y="15"/>
                    <a:pt x="8" y="16"/>
                    <a:pt x="7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5"/>
                    <a:pt x="5" y="13"/>
                    <a:pt x="5" y="10"/>
                  </a:cubicBezTo>
                  <a:cubicBezTo>
                    <a:pt x="5" y="9"/>
                    <a:pt x="5" y="8"/>
                    <a:pt x="4" y="7"/>
                  </a:cubicBezTo>
                  <a:cubicBezTo>
                    <a:pt x="4" y="6"/>
                    <a:pt x="4" y="6"/>
                    <a:pt x="4" y="5"/>
                  </a:cubicBezTo>
                  <a:cubicBezTo>
                    <a:pt x="5" y="5"/>
                    <a:pt x="8" y="4"/>
                    <a:pt x="9" y="3"/>
                  </a:cubicBezTo>
                  <a:cubicBezTo>
                    <a:pt x="11" y="3"/>
                    <a:pt x="11" y="4"/>
                    <a:pt x="11" y="5"/>
                  </a:cubicBezTo>
                  <a:cubicBezTo>
                    <a:pt x="11" y="7"/>
                    <a:pt x="12" y="8"/>
                    <a:pt x="12" y="10"/>
                  </a:cubicBezTo>
                  <a:cubicBezTo>
                    <a:pt x="12" y="11"/>
                    <a:pt x="12" y="12"/>
                    <a:pt x="12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4" name="Freeform 501"/>
            <p:cNvSpPr>
              <a:spLocks/>
            </p:cNvSpPr>
            <p:nvPr/>
          </p:nvSpPr>
          <p:spPr bwMode="auto">
            <a:xfrm>
              <a:off x="1871" y="4003"/>
              <a:ext cx="26" cy="34"/>
            </a:xfrm>
            <a:custGeom>
              <a:avLst/>
              <a:gdLst>
                <a:gd name="T0" fmla="*/ 16 w 20"/>
                <a:gd name="T1" fmla="*/ 18 h 27"/>
                <a:gd name="T2" fmla="*/ 11 w 20"/>
                <a:gd name="T3" fmla="*/ 14 h 27"/>
                <a:gd name="T4" fmla="*/ 7 w 20"/>
                <a:gd name="T5" fmla="*/ 6 h 27"/>
                <a:gd name="T6" fmla="*/ 8 w 20"/>
                <a:gd name="T7" fmla="*/ 3 h 27"/>
                <a:gd name="T8" fmla="*/ 11 w 20"/>
                <a:gd name="T9" fmla="*/ 4 h 27"/>
                <a:gd name="T10" fmla="*/ 15 w 20"/>
                <a:gd name="T11" fmla="*/ 8 h 27"/>
                <a:gd name="T12" fmla="*/ 17 w 20"/>
                <a:gd name="T13" fmla="*/ 10 h 27"/>
                <a:gd name="T14" fmla="*/ 11 w 20"/>
                <a:gd name="T15" fmla="*/ 1 h 27"/>
                <a:gd name="T16" fmla="*/ 5 w 20"/>
                <a:gd name="T17" fmla="*/ 2 h 27"/>
                <a:gd name="T18" fmla="*/ 4 w 20"/>
                <a:gd name="T19" fmla="*/ 11 h 27"/>
                <a:gd name="T20" fmla="*/ 9 w 20"/>
                <a:gd name="T21" fmla="*/ 17 h 27"/>
                <a:gd name="T22" fmla="*/ 14 w 20"/>
                <a:gd name="T23" fmla="*/ 21 h 27"/>
                <a:gd name="T24" fmla="*/ 9 w 20"/>
                <a:gd name="T25" fmla="*/ 23 h 27"/>
                <a:gd name="T26" fmla="*/ 4 w 20"/>
                <a:gd name="T27" fmla="*/ 20 h 27"/>
                <a:gd name="T28" fmla="*/ 2 w 20"/>
                <a:gd name="T29" fmla="*/ 19 h 27"/>
                <a:gd name="T30" fmla="*/ 10 w 20"/>
                <a:gd name="T31" fmla="*/ 27 h 27"/>
                <a:gd name="T32" fmla="*/ 16 w 20"/>
                <a:gd name="T33" fmla="*/ 18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0" h="27">
                  <a:moveTo>
                    <a:pt x="16" y="18"/>
                  </a:moveTo>
                  <a:cubicBezTo>
                    <a:pt x="15" y="17"/>
                    <a:pt x="12" y="16"/>
                    <a:pt x="11" y="14"/>
                  </a:cubicBezTo>
                  <a:cubicBezTo>
                    <a:pt x="8" y="13"/>
                    <a:pt x="6" y="9"/>
                    <a:pt x="7" y="6"/>
                  </a:cubicBezTo>
                  <a:cubicBezTo>
                    <a:pt x="7" y="5"/>
                    <a:pt x="7" y="3"/>
                    <a:pt x="8" y="3"/>
                  </a:cubicBezTo>
                  <a:cubicBezTo>
                    <a:pt x="9" y="4"/>
                    <a:pt x="10" y="4"/>
                    <a:pt x="11" y="4"/>
                  </a:cubicBezTo>
                  <a:cubicBezTo>
                    <a:pt x="13" y="5"/>
                    <a:pt x="16" y="6"/>
                    <a:pt x="15" y="8"/>
                  </a:cubicBezTo>
                  <a:cubicBezTo>
                    <a:pt x="14" y="10"/>
                    <a:pt x="16" y="11"/>
                    <a:pt x="17" y="10"/>
                  </a:cubicBezTo>
                  <a:cubicBezTo>
                    <a:pt x="20" y="5"/>
                    <a:pt x="14" y="2"/>
                    <a:pt x="11" y="1"/>
                  </a:cubicBezTo>
                  <a:cubicBezTo>
                    <a:pt x="8" y="0"/>
                    <a:pt x="7" y="0"/>
                    <a:pt x="5" y="2"/>
                  </a:cubicBezTo>
                  <a:cubicBezTo>
                    <a:pt x="3" y="5"/>
                    <a:pt x="3" y="8"/>
                    <a:pt x="4" y="11"/>
                  </a:cubicBezTo>
                  <a:cubicBezTo>
                    <a:pt x="5" y="13"/>
                    <a:pt x="7" y="16"/>
                    <a:pt x="9" y="17"/>
                  </a:cubicBezTo>
                  <a:cubicBezTo>
                    <a:pt x="10" y="18"/>
                    <a:pt x="14" y="20"/>
                    <a:pt x="14" y="21"/>
                  </a:cubicBezTo>
                  <a:cubicBezTo>
                    <a:pt x="13" y="23"/>
                    <a:pt x="11" y="23"/>
                    <a:pt x="9" y="23"/>
                  </a:cubicBezTo>
                  <a:cubicBezTo>
                    <a:pt x="6" y="23"/>
                    <a:pt x="5" y="22"/>
                    <a:pt x="4" y="20"/>
                  </a:cubicBezTo>
                  <a:cubicBezTo>
                    <a:pt x="4" y="19"/>
                    <a:pt x="2" y="18"/>
                    <a:pt x="2" y="19"/>
                  </a:cubicBezTo>
                  <a:cubicBezTo>
                    <a:pt x="0" y="25"/>
                    <a:pt x="6" y="27"/>
                    <a:pt x="10" y="27"/>
                  </a:cubicBezTo>
                  <a:cubicBezTo>
                    <a:pt x="14" y="27"/>
                    <a:pt x="20" y="22"/>
                    <a:pt x="16" y="1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5" name="Freeform 502"/>
            <p:cNvSpPr>
              <a:spLocks noEditPoints="1"/>
            </p:cNvSpPr>
            <p:nvPr/>
          </p:nvSpPr>
          <p:spPr bwMode="auto">
            <a:xfrm>
              <a:off x="1895" y="4022"/>
              <a:ext cx="25" cy="28"/>
            </a:xfrm>
            <a:custGeom>
              <a:avLst/>
              <a:gdLst>
                <a:gd name="T0" fmla="*/ 20 w 20"/>
                <a:gd name="T1" fmla="*/ 6 h 22"/>
                <a:gd name="T2" fmla="*/ 19 w 20"/>
                <a:gd name="T3" fmla="*/ 5 h 22"/>
                <a:gd name="T4" fmla="*/ 14 w 20"/>
                <a:gd name="T5" fmla="*/ 2 h 22"/>
                <a:gd name="T6" fmla="*/ 10 w 20"/>
                <a:gd name="T7" fmla="*/ 2 h 22"/>
                <a:gd name="T8" fmla="*/ 8 w 20"/>
                <a:gd name="T9" fmla="*/ 1 h 22"/>
                <a:gd name="T10" fmla="*/ 6 w 20"/>
                <a:gd name="T11" fmla="*/ 1 h 22"/>
                <a:gd name="T12" fmla="*/ 4 w 20"/>
                <a:gd name="T13" fmla="*/ 2 h 22"/>
                <a:gd name="T14" fmla="*/ 4 w 20"/>
                <a:gd name="T15" fmla="*/ 2 h 22"/>
                <a:gd name="T16" fmla="*/ 3 w 20"/>
                <a:gd name="T17" fmla="*/ 4 h 22"/>
                <a:gd name="T18" fmla="*/ 3 w 20"/>
                <a:gd name="T19" fmla="*/ 5 h 22"/>
                <a:gd name="T20" fmla="*/ 2 w 20"/>
                <a:gd name="T21" fmla="*/ 6 h 22"/>
                <a:gd name="T22" fmla="*/ 1 w 20"/>
                <a:gd name="T23" fmla="*/ 9 h 22"/>
                <a:gd name="T24" fmla="*/ 0 w 20"/>
                <a:gd name="T25" fmla="*/ 18 h 22"/>
                <a:gd name="T26" fmla="*/ 1 w 20"/>
                <a:gd name="T27" fmla="*/ 19 h 22"/>
                <a:gd name="T28" fmla="*/ 2 w 20"/>
                <a:gd name="T29" fmla="*/ 19 h 22"/>
                <a:gd name="T30" fmla="*/ 3 w 20"/>
                <a:gd name="T31" fmla="*/ 18 h 22"/>
                <a:gd name="T32" fmla="*/ 8 w 20"/>
                <a:gd name="T33" fmla="*/ 19 h 22"/>
                <a:gd name="T34" fmla="*/ 15 w 20"/>
                <a:gd name="T35" fmla="*/ 19 h 22"/>
                <a:gd name="T36" fmla="*/ 15 w 20"/>
                <a:gd name="T37" fmla="*/ 21 h 22"/>
                <a:gd name="T38" fmla="*/ 17 w 20"/>
                <a:gd name="T39" fmla="*/ 22 h 22"/>
                <a:gd name="T40" fmla="*/ 18 w 20"/>
                <a:gd name="T41" fmla="*/ 18 h 22"/>
                <a:gd name="T42" fmla="*/ 19 w 20"/>
                <a:gd name="T43" fmla="*/ 14 h 22"/>
                <a:gd name="T44" fmla="*/ 20 w 20"/>
                <a:gd name="T45" fmla="*/ 6 h 22"/>
                <a:gd name="T46" fmla="*/ 16 w 20"/>
                <a:gd name="T47" fmla="*/ 14 h 22"/>
                <a:gd name="T48" fmla="*/ 15 w 20"/>
                <a:gd name="T49" fmla="*/ 17 h 22"/>
                <a:gd name="T50" fmla="*/ 15 w 20"/>
                <a:gd name="T51" fmla="*/ 17 h 22"/>
                <a:gd name="T52" fmla="*/ 8 w 20"/>
                <a:gd name="T53" fmla="*/ 16 h 22"/>
                <a:gd name="T54" fmla="*/ 3 w 20"/>
                <a:gd name="T55" fmla="*/ 16 h 22"/>
                <a:gd name="T56" fmla="*/ 4 w 20"/>
                <a:gd name="T57" fmla="*/ 12 h 22"/>
                <a:gd name="T58" fmla="*/ 5 w 20"/>
                <a:gd name="T59" fmla="*/ 7 h 22"/>
                <a:gd name="T60" fmla="*/ 5 w 20"/>
                <a:gd name="T61" fmla="*/ 3 h 22"/>
                <a:gd name="T62" fmla="*/ 5 w 20"/>
                <a:gd name="T63" fmla="*/ 3 h 22"/>
                <a:gd name="T64" fmla="*/ 8 w 20"/>
                <a:gd name="T65" fmla="*/ 4 h 22"/>
                <a:gd name="T66" fmla="*/ 12 w 20"/>
                <a:gd name="T67" fmla="*/ 5 h 22"/>
                <a:gd name="T68" fmla="*/ 15 w 20"/>
                <a:gd name="T69" fmla="*/ 6 h 22"/>
                <a:gd name="T70" fmla="*/ 17 w 20"/>
                <a:gd name="T71" fmla="*/ 7 h 22"/>
                <a:gd name="T72" fmla="*/ 16 w 20"/>
                <a:gd name="T73" fmla="*/ 14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0" h="22">
                  <a:moveTo>
                    <a:pt x="20" y="6"/>
                  </a:moveTo>
                  <a:cubicBezTo>
                    <a:pt x="20" y="6"/>
                    <a:pt x="19" y="5"/>
                    <a:pt x="19" y="5"/>
                  </a:cubicBezTo>
                  <a:cubicBezTo>
                    <a:pt x="19" y="3"/>
                    <a:pt x="16" y="3"/>
                    <a:pt x="14" y="2"/>
                  </a:cubicBezTo>
                  <a:cubicBezTo>
                    <a:pt x="13" y="2"/>
                    <a:pt x="12" y="2"/>
                    <a:pt x="10" y="2"/>
                  </a:cubicBezTo>
                  <a:cubicBezTo>
                    <a:pt x="9" y="1"/>
                    <a:pt x="9" y="1"/>
                    <a:pt x="8" y="1"/>
                  </a:cubicBezTo>
                  <a:cubicBezTo>
                    <a:pt x="7" y="1"/>
                    <a:pt x="7" y="1"/>
                    <a:pt x="6" y="1"/>
                  </a:cubicBezTo>
                  <a:cubicBezTo>
                    <a:pt x="5" y="0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2" y="2"/>
                    <a:pt x="2" y="4"/>
                    <a:pt x="3" y="4"/>
                  </a:cubicBezTo>
                  <a:cubicBezTo>
                    <a:pt x="2" y="4"/>
                    <a:pt x="3" y="4"/>
                    <a:pt x="3" y="5"/>
                  </a:cubicBezTo>
                  <a:cubicBezTo>
                    <a:pt x="2" y="5"/>
                    <a:pt x="2" y="6"/>
                    <a:pt x="2" y="6"/>
                  </a:cubicBezTo>
                  <a:cubicBezTo>
                    <a:pt x="2" y="7"/>
                    <a:pt x="2" y="8"/>
                    <a:pt x="1" y="9"/>
                  </a:cubicBezTo>
                  <a:cubicBezTo>
                    <a:pt x="0" y="12"/>
                    <a:pt x="0" y="15"/>
                    <a:pt x="0" y="18"/>
                  </a:cubicBezTo>
                  <a:cubicBezTo>
                    <a:pt x="0" y="19"/>
                    <a:pt x="1" y="19"/>
                    <a:pt x="1" y="19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3" y="19"/>
                    <a:pt x="3" y="19"/>
                    <a:pt x="3" y="18"/>
                  </a:cubicBezTo>
                  <a:cubicBezTo>
                    <a:pt x="5" y="19"/>
                    <a:pt x="7" y="19"/>
                    <a:pt x="8" y="19"/>
                  </a:cubicBezTo>
                  <a:cubicBezTo>
                    <a:pt x="10" y="19"/>
                    <a:pt x="12" y="19"/>
                    <a:pt x="15" y="19"/>
                  </a:cubicBezTo>
                  <a:cubicBezTo>
                    <a:pt x="14" y="20"/>
                    <a:pt x="14" y="21"/>
                    <a:pt x="15" y="21"/>
                  </a:cubicBezTo>
                  <a:cubicBezTo>
                    <a:pt x="15" y="22"/>
                    <a:pt x="16" y="22"/>
                    <a:pt x="17" y="22"/>
                  </a:cubicBezTo>
                  <a:cubicBezTo>
                    <a:pt x="18" y="21"/>
                    <a:pt x="18" y="20"/>
                    <a:pt x="18" y="18"/>
                  </a:cubicBezTo>
                  <a:cubicBezTo>
                    <a:pt x="18" y="17"/>
                    <a:pt x="19" y="16"/>
                    <a:pt x="19" y="14"/>
                  </a:cubicBezTo>
                  <a:cubicBezTo>
                    <a:pt x="19" y="12"/>
                    <a:pt x="20" y="9"/>
                    <a:pt x="20" y="6"/>
                  </a:cubicBezTo>
                  <a:close/>
                  <a:moveTo>
                    <a:pt x="16" y="14"/>
                  </a:moveTo>
                  <a:cubicBezTo>
                    <a:pt x="16" y="15"/>
                    <a:pt x="15" y="16"/>
                    <a:pt x="15" y="17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3" y="16"/>
                    <a:pt x="10" y="16"/>
                    <a:pt x="8" y="16"/>
                  </a:cubicBezTo>
                  <a:cubicBezTo>
                    <a:pt x="7" y="16"/>
                    <a:pt x="5" y="15"/>
                    <a:pt x="3" y="16"/>
                  </a:cubicBezTo>
                  <a:cubicBezTo>
                    <a:pt x="3" y="14"/>
                    <a:pt x="3" y="13"/>
                    <a:pt x="4" y="12"/>
                  </a:cubicBezTo>
                  <a:cubicBezTo>
                    <a:pt x="4" y="10"/>
                    <a:pt x="5" y="9"/>
                    <a:pt x="5" y="7"/>
                  </a:cubicBezTo>
                  <a:cubicBezTo>
                    <a:pt x="5" y="6"/>
                    <a:pt x="6" y="4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3"/>
                    <a:pt x="6" y="4"/>
                    <a:pt x="8" y="4"/>
                  </a:cubicBezTo>
                  <a:cubicBezTo>
                    <a:pt x="9" y="4"/>
                    <a:pt x="10" y="5"/>
                    <a:pt x="12" y="5"/>
                  </a:cubicBezTo>
                  <a:cubicBezTo>
                    <a:pt x="13" y="5"/>
                    <a:pt x="14" y="5"/>
                    <a:pt x="15" y="6"/>
                  </a:cubicBezTo>
                  <a:cubicBezTo>
                    <a:pt x="16" y="6"/>
                    <a:pt x="17" y="7"/>
                    <a:pt x="17" y="7"/>
                  </a:cubicBezTo>
                  <a:cubicBezTo>
                    <a:pt x="17" y="9"/>
                    <a:pt x="16" y="11"/>
                    <a:pt x="16" y="1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6" name="Freeform 503"/>
            <p:cNvSpPr>
              <a:spLocks/>
            </p:cNvSpPr>
            <p:nvPr/>
          </p:nvSpPr>
          <p:spPr bwMode="auto">
            <a:xfrm>
              <a:off x="1932" y="4027"/>
              <a:ext cx="16" cy="6"/>
            </a:xfrm>
            <a:custGeom>
              <a:avLst/>
              <a:gdLst>
                <a:gd name="T0" fmla="*/ 11 w 13"/>
                <a:gd name="T1" fmla="*/ 2 h 5"/>
                <a:gd name="T2" fmla="*/ 5 w 13"/>
                <a:gd name="T3" fmla="*/ 1 h 5"/>
                <a:gd name="T4" fmla="*/ 0 w 13"/>
                <a:gd name="T5" fmla="*/ 1 h 5"/>
                <a:gd name="T6" fmla="*/ 0 w 13"/>
                <a:gd name="T7" fmla="*/ 2 h 5"/>
                <a:gd name="T8" fmla="*/ 4 w 13"/>
                <a:gd name="T9" fmla="*/ 4 h 5"/>
                <a:gd name="T10" fmla="*/ 11 w 13"/>
                <a:gd name="T11" fmla="*/ 5 h 5"/>
                <a:gd name="T12" fmla="*/ 11 w 13"/>
                <a:gd name="T13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5">
                  <a:moveTo>
                    <a:pt x="11" y="2"/>
                  </a:moveTo>
                  <a:cubicBezTo>
                    <a:pt x="9" y="2"/>
                    <a:pt x="7" y="2"/>
                    <a:pt x="5" y="1"/>
                  </a:cubicBezTo>
                  <a:cubicBezTo>
                    <a:pt x="4" y="1"/>
                    <a:pt x="2" y="0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1" y="4"/>
                    <a:pt x="3" y="4"/>
                    <a:pt x="4" y="4"/>
                  </a:cubicBezTo>
                  <a:cubicBezTo>
                    <a:pt x="6" y="5"/>
                    <a:pt x="9" y="5"/>
                    <a:pt x="11" y="5"/>
                  </a:cubicBezTo>
                  <a:cubicBezTo>
                    <a:pt x="13" y="5"/>
                    <a:pt x="13" y="3"/>
                    <a:pt x="11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7" name="Freeform 504"/>
            <p:cNvSpPr>
              <a:spLocks/>
            </p:cNvSpPr>
            <p:nvPr/>
          </p:nvSpPr>
          <p:spPr bwMode="auto">
            <a:xfrm>
              <a:off x="1932" y="4019"/>
              <a:ext cx="17" cy="7"/>
            </a:xfrm>
            <a:custGeom>
              <a:avLst/>
              <a:gdLst>
                <a:gd name="T0" fmla="*/ 12 w 14"/>
                <a:gd name="T1" fmla="*/ 2 h 5"/>
                <a:gd name="T2" fmla="*/ 5 w 14"/>
                <a:gd name="T3" fmla="*/ 1 h 5"/>
                <a:gd name="T4" fmla="*/ 1 w 14"/>
                <a:gd name="T5" fmla="*/ 0 h 5"/>
                <a:gd name="T6" fmla="*/ 0 w 14"/>
                <a:gd name="T7" fmla="*/ 1 h 5"/>
                <a:gd name="T8" fmla="*/ 4 w 14"/>
                <a:gd name="T9" fmla="*/ 4 h 5"/>
                <a:gd name="T10" fmla="*/ 10 w 14"/>
                <a:gd name="T11" fmla="*/ 5 h 5"/>
                <a:gd name="T12" fmla="*/ 11 w 14"/>
                <a:gd name="T13" fmla="*/ 5 h 5"/>
                <a:gd name="T14" fmla="*/ 11 w 14"/>
                <a:gd name="T15" fmla="*/ 5 h 5"/>
                <a:gd name="T16" fmla="*/ 12 w 14"/>
                <a:gd name="T17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5">
                  <a:moveTo>
                    <a:pt x="12" y="2"/>
                  </a:moveTo>
                  <a:cubicBezTo>
                    <a:pt x="10" y="1"/>
                    <a:pt x="8" y="1"/>
                    <a:pt x="5" y="1"/>
                  </a:cubicBezTo>
                  <a:cubicBezTo>
                    <a:pt x="4" y="1"/>
                    <a:pt x="2" y="0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3"/>
                    <a:pt x="2" y="4"/>
                    <a:pt x="4" y="4"/>
                  </a:cubicBezTo>
                  <a:cubicBezTo>
                    <a:pt x="6" y="4"/>
                    <a:pt x="8" y="5"/>
                    <a:pt x="10" y="5"/>
                  </a:cubicBezTo>
                  <a:cubicBezTo>
                    <a:pt x="10" y="5"/>
                    <a:pt x="10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3" y="5"/>
                    <a:pt x="14" y="3"/>
                    <a:pt x="12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8" name="Freeform 505"/>
            <p:cNvSpPr>
              <a:spLocks/>
            </p:cNvSpPr>
            <p:nvPr/>
          </p:nvSpPr>
          <p:spPr bwMode="auto">
            <a:xfrm>
              <a:off x="1951" y="4008"/>
              <a:ext cx="29" cy="39"/>
            </a:xfrm>
            <a:custGeom>
              <a:avLst/>
              <a:gdLst>
                <a:gd name="T0" fmla="*/ 20 w 23"/>
                <a:gd name="T1" fmla="*/ 16 h 31"/>
                <a:gd name="T2" fmla="*/ 16 w 23"/>
                <a:gd name="T3" fmla="*/ 15 h 31"/>
                <a:gd name="T4" fmla="*/ 17 w 23"/>
                <a:gd name="T5" fmla="*/ 11 h 31"/>
                <a:gd name="T6" fmla="*/ 17 w 23"/>
                <a:gd name="T7" fmla="*/ 8 h 31"/>
                <a:gd name="T8" fmla="*/ 17 w 23"/>
                <a:gd name="T9" fmla="*/ 8 h 31"/>
                <a:gd name="T10" fmla="*/ 16 w 23"/>
                <a:gd name="T11" fmla="*/ 9 h 31"/>
                <a:gd name="T12" fmla="*/ 12 w 23"/>
                <a:gd name="T13" fmla="*/ 15 h 31"/>
                <a:gd name="T14" fmla="*/ 11 w 23"/>
                <a:gd name="T15" fmla="*/ 15 h 31"/>
                <a:gd name="T16" fmla="*/ 7 w 23"/>
                <a:gd name="T17" fmla="*/ 14 h 31"/>
                <a:gd name="T18" fmla="*/ 6 w 23"/>
                <a:gd name="T19" fmla="*/ 15 h 31"/>
                <a:gd name="T20" fmla="*/ 9 w 23"/>
                <a:gd name="T21" fmla="*/ 9 h 31"/>
                <a:gd name="T22" fmla="*/ 12 w 23"/>
                <a:gd name="T23" fmla="*/ 5 h 31"/>
                <a:gd name="T24" fmla="*/ 14 w 23"/>
                <a:gd name="T25" fmla="*/ 1 h 31"/>
                <a:gd name="T26" fmla="*/ 12 w 23"/>
                <a:gd name="T27" fmla="*/ 0 h 31"/>
                <a:gd name="T28" fmla="*/ 11 w 23"/>
                <a:gd name="T29" fmla="*/ 0 h 31"/>
                <a:gd name="T30" fmla="*/ 10 w 23"/>
                <a:gd name="T31" fmla="*/ 1 h 31"/>
                <a:gd name="T32" fmla="*/ 6 w 23"/>
                <a:gd name="T33" fmla="*/ 7 h 31"/>
                <a:gd name="T34" fmla="*/ 1 w 23"/>
                <a:gd name="T35" fmla="*/ 15 h 31"/>
                <a:gd name="T36" fmla="*/ 2 w 23"/>
                <a:gd name="T37" fmla="*/ 18 h 31"/>
                <a:gd name="T38" fmla="*/ 10 w 23"/>
                <a:gd name="T39" fmla="*/ 19 h 31"/>
                <a:gd name="T40" fmla="*/ 12 w 23"/>
                <a:gd name="T41" fmla="*/ 19 h 31"/>
                <a:gd name="T42" fmla="*/ 11 w 23"/>
                <a:gd name="T43" fmla="*/ 25 h 31"/>
                <a:gd name="T44" fmla="*/ 12 w 23"/>
                <a:gd name="T45" fmla="*/ 30 h 31"/>
                <a:gd name="T46" fmla="*/ 14 w 23"/>
                <a:gd name="T47" fmla="*/ 30 h 31"/>
                <a:gd name="T48" fmla="*/ 14 w 23"/>
                <a:gd name="T49" fmla="*/ 26 h 31"/>
                <a:gd name="T50" fmla="*/ 15 w 23"/>
                <a:gd name="T51" fmla="*/ 19 h 31"/>
                <a:gd name="T52" fmla="*/ 20 w 23"/>
                <a:gd name="T53" fmla="*/ 20 h 31"/>
                <a:gd name="T54" fmla="*/ 20 w 23"/>
                <a:gd name="T55" fmla="*/ 16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3" h="31">
                  <a:moveTo>
                    <a:pt x="20" y="16"/>
                  </a:moveTo>
                  <a:cubicBezTo>
                    <a:pt x="19" y="16"/>
                    <a:pt x="17" y="16"/>
                    <a:pt x="16" y="15"/>
                  </a:cubicBezTo>
                  <a:cubicBezTo>
                    <a:pt x="16" y="14"/>
                    <a:pt x="17" y="12"/>
                    <a:pt x="17" y="11"/>
                  </a:cubicBezTo>
                  <a:cubicBezTo>
                    <a:pt x="19" y="11"/>
                    <a:pt x="19" y="9"/>
                    <a:pt x="17" y="8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7" y="8"/>
                    <a:pt x="16" y="8"/>
                    <a:pt x="16" y="9"/>
                  </a:cubicBezTo>
                  <a:cubicBezTo>
                    <a:pt x="14" y="10"/>
                    <a:pt x="13" y="13"/>
                    <a:pt x="12" y="15"/>
                  </a:cubicBezTo>
                  <a:cubicBezTo>
                    <a:pt x="12" y="15"/>
                    <a:pt x="12" y="15"/>
                    <a:pt x="11" y="15"/>
                  </a:cubicBezTo>
                  <a:cubicBezTo>
                    <a:pt x="10" y="15"/>
                    <a:pt x="8" y="14"/>
                    <a:pt x="7" y="14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7" y="13"/>
                    <a:pt x="8" y="11"/>
                    <a:pt x="9" y="9"/>
                  </a:cubicBezTo>
                  <a:cubicBezTo>
                    <a:pt x="10" y="8"/>
                    <a:pt x="11" y="6"/>
                    <a:pt x="12" y="5"/>
                  </a:cubicBezTo>
                  <a:cubicBezTo>
                    <a:pt x="13" y="4"/>
                    <a:pt x="14" y="3"/>
                    <a:pt x="14" y="1"/>
                  </a:cubicBezTo>
                  <a:cubicBezTo>
                    <a:pt x="13" y="0"/>
                    <a:pt x="13" y="0"/>
                    <a:pt x="12" y="0"/>
                  </a:cubicBezTo>
                  <a:cubicBezTo>
                    <a:pt x="12" y="0"/>
                    <a:pt x="12" y="0"/>
                    <a:pt x="11" y="0"/>
                  </a:cubicBezTo>
                  <a:cubicBezTo>
                    <a:pt x="11" y="0"/>
                    <a:pt x="10" y="1"/>
                    <a:pt x="10" y="1"/>
                  </a:cubicBezTo>
                  <a:cubicBezTo>
                    <a:pt x="9" y="3"/>
                    <a:pt x="8" y="5"/>
                    <a:pt x="6" y="7"/>
                  </a:cubicBezTo>
                  <a:cubicBezTo>
                    <a:pt x="5" y="10"/>
                    <a:pt x="3" y="13"/>
                    <a:pt x="1" y="15"/>
                  </a:cubicBezTo>
                  <a:cubicBezTo>
                    <a:pt x="0" y="16"/>
                    <a:pt x="1" y="18"/>
                    <a:pt x="2" y="18"/>
                  </a:cubicBezTo>
                  <a:cubicBezTo>
                    <a:pt x="5" y="18"/>
                    <a:pt x="7" y="18"/>
                    <a:pt x="10" y="19"/>
                  </a:cubicBezTo>
                  <a:cubicBezTo>
                    <a:pt x="11" y="19"/>
                    <a:pt x="11" y="19"/>
                    <a:pt x="12" y="19"/>
                  </a:cubicBezTo>
                  <a:cubicBezTo>
                    <a:pt x="11" y="21"/>
                    <a:pt x="11" y="23"/>
                    <a:pt x="11" y="25"/>
                  </a:cubicBezTo>
                  <a:cubicBezTo>
                    <a:pt x="11" y="27"/>
                    <a:pt x="10" y="29"/>
                    <a:pt x="12" y="30"/>
                  </a:cubicBezTo>
                  <a:cubicBezTo>
                    <a:pt x="12" y="31"/>
                    <a:pt x="13" y="31"/>
                    <a:pt x="14" y="30"/>
                  </a:cubicBezTo>
                  <a:cubicBezTo>
                    <a:pt x="14" y="29"/>
                    <a:pt x="14" y="27"/>
                    <a:pt x="14" y="26"/>
                  </a:cubicBezTo>
                  <a:cubicBezTo>
                    <a:pt x="15" y="23"/>
                    <a:pt x="15" y="21"/>
                    <a:pt x="15" y="19"/>
                  </a:cubicBezTo>
                  <a:cubicBezTo>
                    <a:pt x="17" y="19"/>
                    <a:pt x="18" y="20"/>
                    <a:pt x="20" y="20"/>
                  </a:cubicBezTo>
                  <a:cubicBezTo>
                    <a:pt x="22" y="20"/>
                    <a:pt x="23" y="16"/>
                    <a:pt x="20" y="1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9" name="Freeform 506"/>
            <p:cNvSpPr>
              <a:spLocks/>
            </p:cNvSpPr>
            <p:nvPr/>
          </p:nvSpPr>
          <p:spPr bwMode="auto">
            <a:xfrm>
              <a:off x="1975" y="4028"/>
              <a:ext cx="22" cy="19"/>
            </a:xfrm>
            <a:custGeom>
              <a:avLst/>
              <a:gdLst>
                <a:gd name="T0" fmla="*/ 17 w 18"/>
                <a:gd name="T1" fmla="*/ 3 h 15"/>
                <a:gd name="T2" fmla="*/ 10 w 18"/>
                <a:gd name="T3" fmla="*/ 5 h 15"/>
                <a:gd name="T4" fmla="*/ 8 w 18"/>
                <a:gd name="T5" fmla="*/ 4 h 15"/>
                <a:gd name="T6" fmla="*/ 7 w 18"/>
                <a:gd name="T7" fmla="*/ 1 h 15"/>
                <a:gd name="T8" fmla="*/ 4 w 18"/>
                <a:gd name="T9" fmla="*/ 1 h 15"/>
                <a:gd name="T10" fmla="*/ 7 w 18"/>
                <a:gd name="T11" fmla="*/ 7 h 15"/>
                <a:gd name="T12" fmla="*/ 4 w 18"/>
                <a:gd name="T13" fmla="*/ 10 h 15"/>
                <a:gd name="T14" fmla="*/ 0 w 18"/>
                <a:gd name="T15" fmla="*/ 13 h 15"/>
                <a:gd name="T16" fmla="*/ 1 w 18"/>
                <a:gd name="T17" fmla="*/ 15 h 15"/>
                <a:gd name="T18" fmla="*/ 5 w 18"/>
                <a:gd name="T19" fmla="*/ 13 h 15"/>
                <a:gd name="T20" fmla="*/ 9 w 18"/>
                <a:gd name="T21" fmla="*/ 10 h 15"/>
                <a:gd name="T22" fmla="*/ 9 w 18"/>
                <a:gd name="T23" fmla="*/ 10 h 15"/>
                <a:gd name="T24" fmla="*/ 11 w 18"/>
                <a:gd name="T25" fmla="*/ 11 h 15"/>
                <a:gd name="T26" fmla="*/ 14 w 18"/>
                <a:gd name="T27" fmla="*/ 14 h 15"/>
                <a:gd name="T28" fmla="*/ 15 w 18"/>
                <a:gd name="T29" fmla="*/ 13 h 15"/>
                <a:gd name="T30" fmla="*/ 12 w 18"/>
                <a:gd name="T31" fmla="*/ 7 h 15"/>
                <a:gd name="T32" fmla="*/ 17 w 18"/>
                <a:gd name="T33" fmla="*/ 5 h 15"/>
                <a:gd name="T34" fmla="*/ 17 w 18"/>
                <a:gd name="T35" fmla="*/ 3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8" h="15">
                  <a:moveTo>
                    <a:pt x="17" y="3"/>
                  </a:moveTo>
                  <a:cubicBezTo>
                    <a:pt x="14" y="2"/>
                    <a:pt x="12" y="3"/>
                    <a:pt x="10" y="5"/>
                  </a:cubicBezTo>
                  <a:cubicBezTo>
                    <a:pt x="9" y="5"/>
                    <a:pt x="9" y="4"/>
                    <a:pt x="8" y="4"/>
                  </a:cubicBezTo>
                  <a:cubicBezTo>
                    <a:pt x="8" y="3"/>
                    <a:pt x="7" y="2"/>
                    <a:pt x="7" y="1"/>
                  </a:cubicBezTo>
                  <a:cubicBezTo>
                    <a:pt x="7" y="0"/>
                    <a:pt x="4" y="0"/>
                    <a:pt x="4" y="1"/>
                  </a:cubicBezTo>
                  <a:cubicBezTo>
                    <a:pt x="4" y="3"/>
                    <a:pt x="6" y="5"/>
                    <a:pt x="7" y="7"/>
                  </a:cubicBezTo>
                  <a:cubicBezTo>
                    <a:pt x="6" y="8"/>
                    <a:pt x="5" y="9"/>
                    <a:pt x="4" y="10"/>
                  </a:cubicBezTo>
                  <a:cubicBezTo>
                    <a:pt x="2" y="11"/>
                    <a:pt x="1" y="12"/>
                    <a:pt x="0" y="13"/>
                  </a:cubicBezTo>
                  <a:cubicBezTo>
                    <a:pt x="0" y="14"/>
                    <a:pt x="1" y="15"/>
                    <a:pt x="1" y="15"/>
                  </a:cubicBezTo>
                  <a:cubicBezTo>
                    <a:pt x="3" y="15"/>
                    <a:pt x="4" y="14"/>
                    <a:pt x="5" y="13"/>
                  </a:cubicBezTo>
                  <a:cubicBezTo>
                    <a:pt x="6" y="12"/>
                    <a:pt x="8" y="11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10" y="10"/>
                    <a:pt x="10" y="11"/>
                    <a:pt x="11" y="11"/>
                  </a:cubicBezTo>
                  <a:cubicBezTo>
                    <a:pt x="12" y="13"/>
                    <a:pt x="12" y="14"/>
                    <a:pt x="14" y="14"/>
                  </a:cubicBezTo>
                  <a:cubicBezTo>
                    <a:pt x="15" y="14"/>
                    <a:pt x="15" y="14"/>
                    <a:pt x="15" y="13"/>
                  </a:cubicBezTo>
                  <a:cubicBezTo>
                    <a:pt x="16" y="11"/>
                    <a:pt x="14" y="9"/>
                    <a:pt x="12" y="7"/>
                  </a:cubicBezTo>
                  <a:cubicBezTo>
                    <a:pt x="13" y="6"/>
                    <a:pt x="15" y="5"/>
                    <a:pt x="17" y="5"/>
                  </a:cubicBezTo>
                  <a:cubicBezTo>
                    <a:pt x="18" y="5"/>
                    <a:pt x="18" y="3"/>
                    <a:pt x="17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0" name="Freeform 507"/>
            <p:cNvSpPr>
              <a:spLocks noEditPoints="1"/>
            </p:cNvSpPr>
            <p:nvPr/>
          </p:nvSpPr>
          <p:spPr bwMode="auto">
            <a:xfrm>
              <a:off x="1996" y="4031"/>
              <a:ext cx="22" cy="21"/>
            </a:xfrm>
            <a:custGeom>
              <a:avLst/>
              <a:gdLst>
                <a:gd name="T0" fmla="*/ 16 w 17"/>
                <a:gd name="T1" fmla="*/ 11 h 17"/>
                <a:gd name="T2" fmla="*/ 15 w 17"/>
                <a:gd name="T3" fmla="*/ 8 h 17"/>
                <a:gd name="T4" fmla="*/ 15 w 17"/>
                <a:gd name="T5" fmla="*/ 7 h 17"/>
                <a:gd name="T6" fmla="*/ 9 w 17"/>
                <a:gd name="T7" fmla="*/ 1 h 17"/>
                <a:gd name="T8" fmla="*/ 2 w 17"/>
                <a:gd name="T9" fmla="*/ 6 h 17"/>
                <a:gd name="T10" fmla="*/ 4 w 17"/>
                <a:gd name="T11" fmla="*/ 14 h 17"/>
                <a:gd name="T12" fmla="*/ 10 w 17"/>
                <a:gd name="T13" fmla="*/ 13 h 17"/>
                <a:gd name="T14" fmla="*/ 12 w 17"/>
                <a:gd name="T15" fmla="*/ 11 h 17"/>
                <a:gd name="T16" fmla="*/ 13 w 17"/>
                <a:gd name="T17" fmla="*/ 11 h 17"/>
                <a:gd name="T18" fmla="*/ 13 w 17"/>
                <a:gd name="T19" fmla="*/ 12 h 17"/>
                <a:gd name="T20" fmla="*/ 15 w 17"/>
                <a:gd name="T21" fmla="*/ 16 h 17"/>
                <a:gd name="T22" fmla="*/ 17 w 17"/>
                <a:gd name="T23" fmla="*/ 16 h 17"/>
                <a:gd name="T24" fmla="*/ 16 w 17"/>
                <a:gd name="T25" fmla="*/ 11 h 17"/>
                <a:gd name="T26" fmla="*/ 11 w 17"/>
                <a:gd name="T27" fmla="*/ 7 h 17"/>
                <a:gd name="T28" fmla="*/ 7 w 17"/>
                <a:gd name="T29" fmla="*/ 11 h 17"/>
                <a:gd name="T30" fmla="*/ 4 w 17"/>
                <a:gd name="T31" fmla="*/ 9 h 17"/>
                <a:gd name="T32" fmla="*/ 6 w 17"/>
                <a:gd name="T33" fmla="*/ 5 h 17"/>
                <a:gd name="T34" fmla="*/ 9 w 17"/>
                <a:gd name="T35" fmla="*/ 3 h 17"/>
                <a:gd name="T36" fmla="*/ 13 w 17"/>
                <a:gd name="T37" fmla="*/ 7 h 17"/>
                <a:gd name="T38" fmla="*/ 11 w 17"/>
                <a:gd name="T39" fmla="*/ 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7" h="17">
                  <a:moveTo>
                    <a:pt x="16" y="11"/>
                  </a:moveTo>
                  <a:cubicBezTo>
                    <a:pt x="16" y="10"/>
                    <a:pt x="16" y="8"/>
                    <a:pt x="15" y="8"/>
                  </a:cubicBezTo>
                  <a:cubicBezTo>
                    <a:pt x="15" y="8"/>
                    <a:pt x="15" y="7"/>
                    <a:pt x="15" y="7"/>
                  </a:cubicBezTo>
                  <a:cubicBezTo>
                    <a:pt x="16" y="3"/>
                    <a:pt x="13" y="1"/>
                    <a:pt x="9" y="1"/>
                  </a:cubicBezTo>
                  <a:cubicBezTo>
                    <a:pt x="6" y="0"/>
                    <a:pt x="3" y="3"/>
                    <a:pt x="2" y="6"/>
                  </a:cubicBezTo>
                  <a:cubicBezTo>
                    <a:pt x="0" y="9"/>
                    <a:pt x="1" y="12"/>
                    <a:pt x="4" y="14"/>
                  </a:cubicBezTo>
                  <a:cubicBezTo>
                    <a:pt x="5" y="15"/>
                    <a:pt x="8" y="14"/>
                    <a:pt x="10" y="13"/>
                  </a:cubicBezTo>
                  <a:cubicBezTo>
                    <a:pt x="11" y="12"/>
                    <a:pt x="11" y="12"/>
                    <a:pt x="12" y="11"/>
                  </a:cubicBezTo>
                  <a:cubicBezTo>
                    <a:pt x="12" y="11"/>
                    <a:pt x="13" y="11"/>
                    <a:pt x="13" y="11"/>
                  </a:cubicBezTo>
                  <a:cubicBezTo>
                    <a:pt x="13" y="11"/>
                    <a:pt x="13" y="12"/>
                    <a:pt x="13" y="12"/>
                  </a:cubicBezTo>
                  <a:cubicBezTo>
                    <a:pt x="13" y="14"/>
                    <a:pt x="13" y="15"/>
                    <a:pt x="15" y="16"/>
                  </a:cubicBezTo>
                  <a:cubicBezTo>
                    <a:pt x="15" y="17"/>
                    <a:pt x="16" y="17"/>
                    <a:pt x="17" y="16"/>
                  </a:cubicBezTo>
                  <a:cubicBezTo>
                    <a:pt x="17" y="14"/>
                    <a:pt x="17" y="12"/>
                    <a:pt x="16" y="11"/>
                  </a:cubicBezTo>
                  <a:close/>
                  <a:moveTo>
                    <a:pt x="11" y="7"/>
                  </a:moveTo>
                  <a:cubicBezTo>
                    <a:pt x="10" y="9"/>
                    <a:pt x="9" y="10"/>
                    <a:pt x="7" y="11"/>
                  </a:cubicBezTo>
                  <a:cubicBezTo>
                    <a:pt x="6" y="11"/>
                    <a:pt x="4" y="11"/>
                    <a:pt x="4" y="9"/>
                  </a:cubicBezTo>
                  <a:cubicBezTo>
                    <a:pt x="4" y="8"/>
                    <a:pt x="5" y="6"/>
                    <a:pt x="6" y="5"/>
                  </a:cubicBezTo>
                  <a:cubicBezTo>
                    <a:pt x="7" y="4"/>
                    <a:pt x="8" y="3"/>
                    <a:pt x="9" y="3"/>
                  </a:cubicBezTo>
                  <a:cubicBezTo>
                    <a:pt x="11" y="3"/>
                    <a:pt x="13" y="4"/>
                    <a:pt x="13" y="7"/>
                  </a:cubicBezTo>
                  <a:cubicBezTo>
                    <a:pt x="12" y="6"/>
                    <a:pt x="11" y="6"/>
                    <a:pt x="11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1" name="Freeform 508"/>
            <p:cNvSpPr>
              <a:spLocks/>
            </p:cNvSpPr>
            <p:nvPr/>
          </p:nvSpPr>
          <p:spPr bwMode="auto">
            <a:xfrm>
              <a:off x="1905" y="3969"/>
              <a:ext cx="23" cy="35"/>
            </a:xfrm>
            <a:custGeom>
              <a:avLst/>
              <a:gdLst>
                <a:gd name="T0" fmla="*/ 17 w 18"/>
                <a:gd name="T1" fmla="*/ 26 h 28"/>
                <a:gd name="T2" fmla="*/ 17 w 18"/>
                <a:gd name="T3" fmla="*/ 24 h 28"/>
                <a:gd name="T4" fmla="*/ 16 w 18"/>
                <a:gd name="T5" fmla="*/ 21 h 28"/>
                <a:gd name="T6" fmla="*/ 14 w 18"/>
                <a:gd name="T7" fmla="*/ 14 h 28"/>
                <a:gd name="T8" fmla="*/ 13 w 18"/>
                <a:gd name="T9" fmla="*/ 7 h 28"/>
                <a:gd name="T10" fmla="*/ 12 w 18"/>
                <a:gd name="T11" fmla="*/ 1 h 28"/>
                <a:gd name="T12" fmla="*/ 13 w 18"/>
                <a:gd name="T13" fmla="*/ 1 h 28"/>
                <a:gd name="T14" fmla="*/ 12 w 18"/>
                <a:gd name="T15" fmla="*/ 1 h 28"/>
                <a:gd name="T16" fmla="*/ 12 w 18"/>
                <a:gd name="T17" fmla="*/ 1 h 28"/>
                <a:gd name="T18" fmla="*/ 12 w 18"/>
                <a:gd name="T19" fmla="*/ 1 h 28"/>
                <a:gd name="T20" fmla="*/ 11 w 18"/>
                <a:gd name="T21" fmla="*/ 7 h 28"/>
                <a:gd name="T22" fmla="*/ 12 w 18"/>
                <a:gd name="T23" fmla="*/ 12 h 28"/>
                <a:gd name="T24" fmla="*/ 10 w 18"/>
                <a:gd name="T25" fmla="*/ 13 h 28"/>
                <a:gd name="T26" fmla="*/ 7 w 18"/>
                <a:gd name="T27" fmla="*/ 14 h 28"/>
                <a:gd name="T28" fmla="*/ 5 w 18"/>
                <a:gd name="T29" fmla="*/ 14 h 28"/>
                <a:gd name="T30" fmla="*/ 5 w 18"/>
                <a:gd name="T31" fmla="*/ 14 h 28"/>
                <a:gd name="T32" fmla="*/ 5 w 18"/>
                <a:gd name="T33" fmla="*/ 14 h 28"/>
                <a:gd name="T34" fmla="*/ 2 w 18"/>
                <a:gd name="T35" fmla="*/ 1 h 28"/>
                <a:gd name="T36" fmla="*/ 0 w 18"/>
                <a:gd name="T37" fmla="*/ 1 h 28"/>
                <a:gd name="T38" fmla="*/ 3 w 18"/>
                <a:gd name="T39" fmla="*/ 13 h 28"/>
                <a:gd name="T40" fmla="*/ 4 w 18"/>
                <a:gd name="T41" fmla="*/ 20 h 28"/>
                <a:gd name="T42" fmla="*/ 6 w 18"/>
                <a:gd name="T43" fmla="*/ 27 h 28"/>
                <a:gd name="T44" fmla="*/ 8 w 18"/>
                <a:gd name="T45" fmla="*/ 26 h 28"/>
                <a:gd name="T46" fmla="*/ 6 w 18"/>
                <a:gd name="T47" fmla="*/ 16 h 28"/>
                <a:gd name="T48" fmla="*/ 9 w 18"/>
                <a:gd name="T49" fmla="*/ 15 h 28"/>
                <a:gd name="T50" fmla="*/ 11 w 18"/>
                <a:gd name="T51" fmla="*/ 14 h 28"/>
                <a:gd name="T52" fmla="*/ 12 w 18"/>
                <a:gd name="T53" fmla="*/ 14 h 28"/>
                <a:gd name="T54" fmla="*/ 13 w 18"/>
                <a:gd name="T55" fmla="*/ 15 h 28"/>
                <a:gd name="T56" fmla="*/ 14 w 18"/>
                <a:gd name="T57" fmla="*/ 23 h 28"/>
                <a:gd name="T58" fmla="*/ 15 w 18"/>
                <a:gd name="T59" fmla="*/ 26 h 28"/>
                <a:gd name="T60" fmla="*/ 16 w 18"/>
                <a:gd name="T61" fmla="*/ 28 h 28"/>
                <a:gd name="T62" fmla="*/ 18 w 18"/>
                <a:gd name="T63" fmla="*/ 27 h 28"/>
                <a:gd name="T64" fmla="*/ 18 w 18"/>
                <a:gd name="T65" fmla="*/ 27 h 28"/>
                <a:gd name="T66" fmla="*/ 18 w 18"/>
                <a:gd name="T67" fmla="*/ 27 h 28"/>
                <a:gd name="T68" fmla="*/ 17 w 18"/>
                <a:gd name="T69" fmla="*/ 26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8" h="28">
                  <a:moveTo>
                    <a:pt x="17" y="26"/>
                  </a:moveTo>
                  <a:cubicBezTo>
                    <a:pt x="17" y="25"/>
                    <a:pt x="17" y="25"/>
                    <a:pt x="17" y="24"/>
                  </a:cubicBezTo>
                  <a:cubicBezTo>
                    <a:pt x="16" y="23"/>
                    <a:pt x="16" y="22"/>
                    <a:pt x="16" y="21"/>
                  </a:cubicBezTo>
                  <a:cubicBezTo>
                    <a:pt x="15" y="19"/>
                    <a:pt x="15" y="17"/>
                    <a:pt x="14" y="14"/>
                  </a:cubicBezTo>
                  <a:cubicBezTo>
                    <a:pt x="14" y="12"/>
                    <a:pt x="13" y="10"/>
                    <a:pt x="13" y="7"/>
                  </a:cubicBezTo>
                  <a:cubicBezTo>
                    <a:pt x="13" y="5"/>
                    <a:pt x="13" y="3"/>
                    <a:pt x="12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0"/>
                    <a:pt x="12" y="0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1" y="3"/>
                    <a:pt x="11" y="5"/>
                    <a:pt x="11" y="7"/>
                  </a:cubicBezTo>
                  <a:cubicBezTo>
                    <a:pt x="11" y="9"/>
                    <a:pt x="12" y="11"/>
                    <a:pt x="12" y="12"/>
                  </a:cubicBezTo>
                  <a:cubicBezTo>
                    <a:pt x="11" y="12"/>
                    <a:pt x="10" y="13"/>
                    <a:pt x="10" y="13"/>
                  </a:cubicBezTo>
                  <a:cubicBezTo>
                    <a:pt x="9" y="13"/>
                    <a:pt x="8" y="14"/>
                    <a:pt x="7" y="14"/>
                  </a:cubicBezTo>
                  <a:cubicBezTo>
                    <a:pt x="7" y="14"/>
                    <a:pt x="6" y="15"/>
                    <a:pt x="5" y="14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4" y="10"/>
                    <a:pt x="2" y="6"/>
                    <a:pt x="2" y="1"/>
                  </a:cubicBezTo>
                  <a:cubicBezTo>
                    <a:pt x="2" y="0"/>
                    <a:pt x="0" y="0"/>
                    <a:pt x="0" y="1"/>
                  </a:cubicBezTo>
                  <a:cubicBezTo>
                    <a:pt x="0" y="6"/>
                    <a:pt x="1" y="10"/>
                    <a:pt x="3" y="13"/>
                  </a:cubicBezTo>
                  <a:cubicBezTo>
                    <a:pt x="3" y="16"/>
                    <a:pt x="4" y="18"/>
                    <a:pt x="4" y="20"/>
                  </a:cubicBezTo>
                  <a:cubicBezTo>
                    <a:pt x="5" y="22"/>
                    <a:pt x="5" y="24"/>
                    <a:pt x="6" y="27"/>
                  </a:cubicBezTo>
                  <a:cubicBezTo>
                    <a:pt x="6" y="28"/>
                    <a:pt x="8" y="27"/>
                    <a:pt x="8" y="26"/>
                  </a:cubicBezTo>
                  <a:cubicBezTo>
                    <a:pt x="8" y="23"/>
                    <a:pt x="7" y="19"/>
                    <a:pt x="6" y="16"/>
                  </a:cubicBezTo>
                  <a:cubicBezTo>
                    <a:pt x="7" y="16"/>
                    <a:pt x="8" y="16"/>
                    <a:pt x="9" y="15"/>
                  </a:cubicBezTo>
                  <a:cubicBezTo>
                    <a:pt x="10" y="15"/>
                    <a:pt x="10" y="15"/>
                    <a:pt x="11" y="14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2" y="14"/>
                    <a:pt x="12" y="15"/>
                    <a:pt x="13" y="15"/>
                  </a:cubicBezTo>
                  <a:cubicBezTo>
                    <a:pt x="13" y="18"/>
                    <a:pt x="14" y="20"/>
                    <a:pt x="14" y="23"/>
                  </a:cubicBezTo>
                  <a:cubicBezTo>
                    <a:pt x="14" y="24"/>
                    <a:pt x="15" y="25"/>
                    <a:pt x="15" y="26"/>
                  </a:cubicBezTo>
                  <a:cubicBezTo>
                    <a:pt x="15" y="27"/>
                    <a:pt x="16" y="28"/>
                    <a:pt x="16" y="28"/>
                  </a:cubicBezTo>
                  <a:cubicBezTo>
                    <a:pt x="17" y="28"/>
                    <a:pt x="18" y="28"/>
                    <a:pt x="18" y="27"/>
                  </a:cubicBezTo>
                  <a:cubicBezTo>
                    <a:pt x="18" y="27"/>
                    <a:pt x="18" y="27"/>
                    <a:pt x="18" y="27"/>
                  </a:cubicBezTo>
                  <a:cubicBezTo>
                    <a:pt x="18" y="27"/>
                    <a:pt x="18" y="27"/>
                    <a:pt x="18" y="27"/>
                  </a:cubicBezTo>
                  <a:cubicBezTo>
                    <a:pt x="18" y="26"/>
                    <a:pt x="18" y="26"/>
                    <a:pt x="17" y="2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2" name="Freeform 509"/>
            <p:cNvSpPr>
              <a:spLocks/>
            </p:cNvSpPr>
            <p:nvPr/>
          </p:nvSpPr>
          <p:spPr bwMode="auto">
            <a:xfrm>
              <a:off x="1933" y="3989"/>
              <a:ext cx="14" cy="20"/>
            </a:xfrm>
            <a:custGeom>
              <a:avLst/>
              <a:gdLst>
                <a:gd name="T0" fmla="*/ 10 w 11"/>
                <a:gd name="T1" fmla="*/ 13 h 16"/>
                <a:gd name="T2" fmla="*/ 6 w 11"/>
                <a:gd name="T3" fmla="*/ 14 h 16"/>
                <a:gd name="T4" fmla="*/ 4 w 11"/>
                <a:gd name="T5" fmla="*/ 14 h 16"/>
                <a:gd name="T6" fmla="*/ 4 w 11"/>
                <a:gd name="T7" fmla="*/ 14 h 16"/>
                <a:gd name="T8" fmla="*/ 5 w 11"/>
                <a:gd name="T9" fmla="*/ 12 h 16"/>
                <a:gd name="T10" fmla="*/ 5 w 11"/>
                <a:gd name="T11" fmla="*/ 10 h 16"/>
                <a:gd name="T12" fmla="*/ 6 w 11"/>
                <a:gd name="T13" fmla="*/ 8 h 16"/>
                <a:gd name="T14" fmla="*/ 6 w 11"/>
                <a:gd name="T15" fmla="*/ 2 h 16"/>
                <a:gd name="T16" fmla="*/ 2 w 11"/>
                <a:gd name="T17" fmla="*/ 1 h 16"/>
                <a:gd name="T18" fmla="*/ 0 w 11"/>
                <a:gd name="T19" fmla="*/ 2 h 16"/>
                <a:gd name="T20" fmla="*/ 1 w 11"/>
                <a:gd name="T21" fmla="*/ 5 h 16"/>
                <a:gd name="T22" fmla="*/ 2 w 11"/>
                <a:gd name="T23" fmla="*/ 4 h 16"/>
                <a:gd name="T24" fmla="*/ 2 w 11"/>
                <a:gd name="T25" fmla="*/ 3 h 16"/>
                <a:gd name="T26" fmla="*/ 3 w 11"/>
                <a:gd name="T27" fmla="*/ 2 h 16"/>
                <a:gd name="T28" fmla="*/ 4 w 11"/>
                <a:gd name="T29" fmla="*/ 3 h 16"/>
                <a:gd name="T30" fmla="*/ 4 w 11"/>
                <a:gd name="T31" fmla="*/ 6 h 16"/>
                <a:gd name="T32" fmla="*/ 4 w 11"/>
                <a:gd name="T33" fmla="*/ 8 h 16"/>
                <a:gd name="T34" fmla="*/ 3 w 11"/>
                <a:gd name="T35" fmla="*/ 10 h 16"/>
                <a:gd name="T36" fmla="*/ 2 w 11"/>
                <a:gd name="T37" fmla="*/ 12 h 16"/>
                <a:gd name="T38" fmla="*/ 1 w 11"/>
                <a:gd name="T39" fmla="*/ 15 h 16"/>
                <a:gd name="T40" fmla="*/ 2 w 11"/>
                <a:gd name="T41" fmla="*/ 16 h 16"/>
                <a:gd name="T42" fmla="*/ 7 w 11"/>
                <a:gd name="T43" fmla="*/ 16 h 16"/>
                <a:gd name="T44" fmla="*/ 11 w 11"/>
                <a:gd name="T45" fmla="*/ 14 h 16"/>
                <a:gd name="T46" fmla="*/ 10 w 11"/>
                <a:gd name="T47" fmla="*/ 1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1" h="16">
                  <a:moveTo>
                    <a:pt x="10" y="13"/>
                  </a:moveTo>
                  <a:cubicBezTo>
                    <a:pt x="9" y="13"/>
                    <a:pt x="8" y="13"/>
                    <a:pt x="6" y="14"/>
                  </a:cubicBezTo>
                  <a:cubicBezTo>
                    <a:pt x="6" y="14"/>
                    <a:pt x="5" y="14"/>
                    <a:pt x="4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3"/>
                    <a:pt x="4" y="13"/>
                    <a:pt x="5" y="12"/>
                  </a:cubicBezTo>
                  <a:cubicBezTo>
                    <a:pt x="5" y="11"/>
                    <a:pt x="5" y="11"/>
                    <a:pt x="5" y="10"/>
                  </a:cubicBezTo>
                  <a:cubicBezTo>
                    <a:pt x="5" y="9"/>
                    <a:pt x="6" y="9"/>
                    <a:pt x="6" y="8"/>
                  </a:cubicBezTo>
                  <a:cubicBezTo>
                    <a:pt x="6" y="7"/>
                    <a:pt x="6" y="4"/>
                    <a:pt x="6" y="2"/>
                  </a:cubicBezTo>
                  <a:cubicBezTo>
                    <a:pt x="5" y="0"/>
                    <a:pt x="3" y="0"/>
                    <a:pt x="2" y="1"/>
                  </a:cubicBezTo>
                  <a:cubicBezTo>
                    <a:pt x="1" y="1"/>
                    <a:pt x="0" y="2"/>
                    <a:pt x="0" y="2"/>
                  </a:cubicBezTo>
                  <a:cubicBezTo>
                    <a:pt x="0" y="4"/>
                    <a:pt x="0" y="4"/>
                    <a:pt x="1" y="5"/>
                  </a:cubicBezTo>
                  <a:cubicBezTo>
                    <a:pt x="2" y="5"/>
                    <a:pt x="3" y="5"/>
                    <a:pt x="2" y="4"/>
                  </a:cubicBezTo>
                  <a:cubicBezTo>
                    <a:pt x="2" y="4"/>
                    <a:pt x="2" y="3"/>
                    <a:pt x="2" y="3"/>
                  </a:cubicBezTo>
                  <a:cubicBezTo>
                    <a:pt x="2" y="2"/>
                    <a:pt x="3" y="2"/>
                    <a:pt x="3" y="2"/>
                  </a:cubicBezTo>
                  <a:cubicBezTo>
                    <a:pt x="4" y="2"/>
                    <a:pt x="4" y="2"/>
                    <a:pt x="4" y="3"/>
                  </a:cubicBezTo>
                  <a:cubicBezTo>
                    <a:pt x="5" y="4"/>
                    <a:pt x="4" y="5"/>
                    <a:pt x="4" y="6"/>
                  </a:cubicBezTo>
                  <a:cubicBezTo>
                    <a:pt x="4" y="6"/>
                    <a:pt x="4" y="7"/>
                    <a:pt x="4" y="8"/>
                  </a:cubicBezTo>
                  <a:cubicBezTo>
                    <a:pt x="4" y="9"/>
                    <a:pt x="3" y="9"/>
                    <a:pt x="3" y="10"/>
                  </a:cubicBezTo>
                  <a:cubicBezTo>
                    <a:pt x="3" y="11"/>
                    <a:pt x="3" y="12"/>
                    <a:pt x="2" y="12"/>
                  </a:cubicBezTo>
                  <a:cubicBezTo>
                    <a:pt x="2" y="13"/>
                    <a:pt x="2" y="14"/>
                    <a:pt x="1" y="15"/>
                  </a:cubicBezTo>
                  <a:cubicBezTo>
                    <a:pt x="1" y="15"/>
                    <a:pt x="2" y="16"/>
                    <a:pt x="2" y="16"/>
                  </a:cubicBezTo>
                  <a:cubicBezTo>
                    <a:pt x="3" y="16"/>
                    <a:pt x="5" y="16"/>
                    <a:pt x="7" y="16"/>
                  </a:cubicBezTo>
                  <a:cubicBezTo>
                    <a:pt x="8" y="16"/>
                    <a:pt x="10" y="15"/>
                    <a:pt x="11" y="14"/>
                  </a:cubicBezTo>
                  <a:cubicBezTo>
                    <a:pt x="11" y="13"/>
                    <a:pt x="10" y="13"/>
                    <a:pt x="10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3" name="Freeform 510"/>
            <p:cNvSpPr>
              <a:spLocks/>
            </p:cNvSpPr>
            <p:nvPr/>
          </p:nvSpPr>
          <p:spPr bwMode="auto">
            <a:xfrm>
              <a:off x="1944" y="3964"/>
              <a:ext cx="21" cy="35"/>
            </a:xfrm>
            <a:custGeom>
              <a:avLst/>
              <a:gdLst>
                <a:gd name="T0" fmla="*/ 14 w 16"/>
                <a:gd name="T1" fmla="*/ 17 h 28"/>
                <a:gd name="T2" fmla="*/ 12 w 16"/>
                <a:gd name="T3" fmla="*/ 15 h 28"/>
                <a:gd name="T4" fmla="*/ 8 w 16"/>
                <a:gd name="T5" fmla="*/ 13 h 28"/>
                <a:gd name="T6" fmla="*/ 2 w 16"/>
                <a:gd name="T7" fmla="*/ 8 h 28"/>
                <a:gd name="T8" fmla="*/ 2 w 16"/>
                <a:gd name="T9" fmla="*/ 5 h 28"/>
                <a:gd name="T10" fmla="*/ 4 w 16"/>
                <a:gd name="T11" fmla="*/ 2 h 28"/>
                <a:gd name="T12" fmla="*/ 8 w 16"/>
                <a:gd name="T13" fmla="*/ 3 h 28"/>
                <a:gd name="T14" fmla="*/ 10 w 16"/>
                <a:gd name="T15" fmla="*/ 5 h 28"/>
                <a:gd name="T16" fmla="*/ 11 w 16"/>
                <a:gd name="T17" fmla="*/ 5 h 28"/>
                <a:gd name="T18" fmla="*/ 8 w 16"/>
                <a:gd name="T19" fmla="*/ 1 h 28"/>
                <a:gd name="T20" fmla="*/ 2 w 16"/>
                <a:gd name="T21" fmla="*/ 2 h 28"/>
                <a:gd name="T22" fmla="*/ 0 w 16"/>
                <a:gd name="T23" fmla="*/ 7 h 28"/>
                <a:gd name="T24" fmla="*/ 4 w 16"/>
                <a:gd name="T25" fmla="*/ 13 h 28"/>
                <a:gd name="T26" fmla="*/ 11 w 16"/>
                <a:gd name="T27" fmla="*/ 17 h 28"/>
                <a:gd name="T28" fmla="*/ 13 w 16"/>
                <a:gd name="T29" fmla="*/ 20 h 28"/>
                <a:gd name="T30" fmla="*/ 13 w 16"/>
                <a:gd name="T31" fmla="*/ 22 h 28"/>
                <a:gd name="T32" fmla="*/ 6 w 16"/>
                <a:gd name="T33" fmla="*/ 24 h 28"/>
                <a:gd name="T34" fmla="*/ 5 w 16"/>
                <a:gd name="T35" fmla="*/ 24 h 28"/>
                <a:gd name="T36" fmla="*/ 12 w 16"/>
                <a:gd name="T37" fmla="*/ 26 h 28"/>
                <a:gd name="T38" fmla="*/ 15 w 16"/>
                <a:gd name="T39" fmla="*/ 23 h 28"/>
                <a:gd name="T40" fmla="*/ 14 w 16"/>
                <a:gd name="T41" fmla="*/ 17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6" h="28">
                  <a:moveTo>
                    <a:pt x="14" y="17"/>
                  </a:moveTo>
                  <a:cubicBezTo>
                    <a:pt x="13" y="16"/>
                    <a:pt x="12" y="16"/>
                    <a:pt x="12" y="15"/>
                  </a:cubicBezTo>
                  <a:cubicBezTo>
                    <a:pt x="11" y="14"/>
                    <a:pt x="10" y="13"/>
                    <a:pt x="8" y="13"/>
                  </a:cubicBezTo>
                  <a:cubicBezTo>
                    <a:pt x="6" y="11"/>
                    <a:pt x="3" y="10"/>
                    <a:pt x="2" y="8"/>
                  </a:cubicBezTo>
                  <a:cubicBezTo>
                    <a:pt x="2" y="7"/>
                    <a:pt x="2" y="6"/>
                    <a:pt x="2" y="5"/>
                  </a:cubicBezTo>
                  <a:cubicBezTo>
                    <a:pt x="2" y="3"/>
                    <a:pt x="3" y="3"/>
                    <a:pt x="4" y="2"/>
                  </a:cubicBezTo>
                  <a:cubicBezTo>
                    <a:pt x="5" y="2"/>
                    <a:pt x="7" y="2"/>
                    <a:pt x="8" y="3"/>
                  </a:cubicBezTo>
                  <a:cubicBezTo>
                    <a:pt x="9" y="3"/>
                    <a:pt x="10" y="4"/>
                    <a:pt x="10" y="5"/>
                  </a:cubicBezTo>
                  <a:cubicBezTo>
                    <a:pt x="10" y="6"/>
                    <a:pt x="11" y="6"/>
                    <a:pt x="11" y="5"/>
                  </a:cubicBezTo>
                  <a:cubicBezTo>
                    <a:pt x="11" y="3"/>
                    <a:pt x="10" y="2"/>
                    <a:pt x="8" y="1"/>
                  </a:cubicBezTo>
                  <a:cubicBezTo>
                    <a:pt x="6" y="0"/>
                    <a:pt x="4" y="0"/>
                    <a:pt x="2" y="2"/>
                  </a:cubicBezTo>
                  <a:cubicBezTo>
                    <a:pt x="0" y="3"/>
                    <a:pt x="0" y="5"/>
                    <a:pt x="0" y="7"/>
                  </a:cubicBezTo>
                  <a:cubicBezTo>
                    <a:pt x="0" y="9"/>
                    <a:pt x="2" y="12"/>
                    <a:pt x="4" y="13"/>
                  </a:cubicBezTo>
                  <a:cubicBezTo>
                    <a:pt x="6" y="14"/>
                    <a:pt x="9" y="15"/>
                    <a:pt x="11" y="17"/>
                  </a:cubicBezTo>
                  <a:cubicBezTo>
                    <a:pt x="11" y="18"/>
                    <a:pt x="12" y="19"/>
                    <a:pt x="13" y="20"/>
                  </a:cubicBezTo>
                  <a:cubicBezTo>
                    <a:pt x="13" y="20"/>
                    <a:pt x="14" y="22"/>
                    <a:pt x="13" y="22"/>
                  </a:cubicBezTo>
                  <a:cubicBezTo>
                    <a:pt x="13" y="24"/>
                    <a:pt x="7" y="26"/>
                    <a:pt x="6" y="24"/>
                  </a:cubicBezTo>
                  <a:cubicBezTo>
                    <a:pt x="6" y="23"/>
                    <a:pt x="5" y="24"/>
                    <a:pt x="5" y="24"/>
                  </a:cubicBezTo>
                  <a:cubicBezTo>
                    <a:pt x="5" y="28"/>
                    <a:pt x="10" y="26"/>
                    <a:pt x="12" y="26"/>
                  </a:cubicBezTo>
                  <a:cubicBezTo>
                    <a:pt x="13" y="25"/>
                    <a:pt x="15" y="24"/>
                    <a:pt x="15" y="23"/>
                  </a:cubicBezTo>
                  <a:cubicBezTo>
                    <a:pt x="16" y="21"/>
                    <a:pt x="15" y="19"/>
                    <a:pt x="14" y="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4" name="Freeform 511"/>
            <p:cNvSpPr>
              <a:spLocks noEditPoints="1"/>
            </p:cNvSpPr>
            <p:nvPr/>
          </p:nvSpPr>
          <p:spPr bwMode="auto">
            <a:xfrm>
              <a:off x="1965" y="3960"/>
              <a:ext cx="20" cy="33"/>
            </a:xfrm>
            <a:custGeom>
              <a:avLst/>
              <a:gdLst>
                <a:gd name="T0" fmla="*/ 11 w 16"/>
                <a:gd name="T1" fmla="*/ 2 h 26"/>
                <a:gd name="T2" fmla="*/ 4 w 16"/>
                <a:gd name="T3" fmla="*/ 2 h 26"/>
                <a:gd name="T4" fmla="*/ 2 w 16"/>
                <a:gd name="T5" fmla="*/ 9 h 26"/>
                <a:gd name="T6" fmla="*/ 2 w 16"/>
                <a:gd name="T7" fmla="*/ 10 h 26"/>
                <a:gd name="T8" fmla="*/ 1 w 16"/>
                <a:gd name="T9" fmla="*/ 10 h 26"/>
                <a:gd name="T10" fmla="*/ 1 w 16"/>
                <a:gd name="T11" fmla="*/ 19 h 26"/>
                <a:gd name="T12" fmla="*/ 6 w 16"/>
                <a:gd name="T13" fmla="*/ 25 h 26"/>
                <a:gd name="T14" fmla="*/ 10 w 16"/>
                <a:gd name="T15" fmla="*/ 25 h 26"/>
                <a:gd name="T16" fmla="*/ 13 w 16"/>
                <a:gd name="T17" fmla="*/ 24 h 26"/>
                <a:gd name="T18" fmla="*/ 16 w 16"/>
                <a:gd name="T19" fmla="*/ 17 h 26"/>
                <a:gd name="T20" fmla="*/ 11 w 16"/>
                <a:gd name="T21" fmla="*/ 2 h 26"/>
                <a:gd name="T22" fmla="*/ 12 w 16"/>
                <a:gd name="T23" fmla="*/ 23 h 26"/>
                <a:gd name="T24" fmla="*/ 8 w 16"/>
                <a:gd name="T25" fmla="*/ 23 h 26"/>
                <a:gd name="T26" fmla="*/ 5 w 16"/>
                <a:gd name="T27" fmla="*/ 22 h 26"/>
                <a:gd name="T28" fmla="*/ 3 w 16"/>
                <a:gd name="T29" fmla="*/ 19 h 26"/>
                <a:gd name="T30" fmla="*/ 3 w 16"/>
                <a:gd name="T31" fmla="*/ 15 h 26"/>
                <a:gd name="T32" fmla="*/ 5 w 16"/>
                <a:gd name="T33" fmla="*/ 19 h 26"/>
                <a:gd name="T34" fmla="*/ 6 w 16"/>
                <a:gd name="T35" fmla="*/ 19 h 26"/>
                <a:gd name="T36" fmla="*/ 4 w 16"/>
                <a:gd name="T37" fmla="*/ 10 h 26"/>
                <a:gd name="T38" fmla="*/ 5 w 16"/>
                <a:gd name="T39" fmla="*/ 3 h 26"/>
                <a:gd name="T40" fmla="*/ 9 w 16"/>
                <a:gd name="T41" fmla="*/ 3 h 26"/>
                <a:gd name="T42" fmla="*/ 11 w 16"/>
                <a:gd name="T43" fmla="*/ 6 h 26"/>
                <a:gd name="T44" fmla="*/ 14 w 16"/>
                <a:gd name="T45" fmla="*/ 12 h 26"/>
                <a:gd name="T46" fmla="*/ 14 w 16"/>
                <a:gd name="T47" fmla="*/ 16 h 26"/>
                <a:gd name="T48" fmla="*/ 14 w 16"/>
                <a:gd name="T49" fmla="*/ 20 h 26"/>
                <a:gd name="T50" fmla="*/ 12 w 16"/>
                <a:gd name="T51" fmla="*/ 23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6" h="26">
                  <a:moveTo>
                    <a:pt x="11" y="2"/>
                  </a:moveTo>
                  <a:cubicBezTo>
                    <a:pt x="9" y="1"/>
                    <a:pt x="6" y="0"/>
                    <a:pt x="4" y="2"/>
                  </a:cubicBezTo>
                  <a:cubicBezTo>
                    <a:pt x="2" y="3"/>
                    <a:pt x="1" y="7"/>
                    <a:pt x="2" y="9"/>
                  </a:cubicBezTo>
                  <a:cubicBezTo>
                    <a:pt x="2" y="9"/>
                    <a:pt x="2" y="9"/>
                    <a:pt x="2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3"/>
                    <a:pt x="0" y="16"/>
                    <a:pt x="1" y="19"/>
                  </a:cubicBezTo>
                  <a:cubicBezTo>
                    <a:pt x="2" y="21"/>
                    <a:pt x="3" y="24"/>
                    <a:pt x="6" y="25"/>
                  </a:cubicBezTo>
                  <a:cubicBezTo>
                    <a:pt x="7" y="25"/>
                    <a:pt x="9" y="25"/>
                    <a:pt x="10" y="25"/>
                  </a:cubicBezTo>
                  <a:cubicBezTo>
                    <a:pt x="11" y="26"/>
                    <a:pt x="12" y="25"/>
                    <a:pt x="13" y="24"/>
                  </a:cubicBezTo>
                  <a:cubicBezTo>
                    <a:pt x="15" y="22"/>
                    <a:pt x="16" y="20"/>
                    <a:pt x="16" y="17"/>
                  </a:cubicBezTo>
                  <a:cubicBezTo>
                    <a:pt x="16" y="12"/>
                    <a:pt x="15" y="6"/>
                    <a:pt x="11" y="2"/>
                  </a:cubicBezTo>
                  <a:close/>
                  <a:moveTo>
                    <a:pt x="12" y="23"/>
                  </a:moveTo>
                  <a:cubicBezTo>
                    <a:pt x="11" y="24"/>
                    <a:pt x="9" y="24"/>
                    <a:pt x="8" y="23"/>
                  </a:cubicBezTo>
                  <a:cubicBezTo>
                    <a:pt x="7" y="23"/>
                    <a:pt x="6" y="23"/>
                    <a:pt x="5" y="22"/>
                  </a:cubicBezTo>
                  <a:cubicBezTo>
                    <a:pt x="4" y="21"/>
                    <a:pt x="4" y="20"/>
                    <a:pt x="3" y="19"/>
                  </a:cubicBezTo>
                  <a:cubicBezTo>
                    <a:pt x="3" y="17"/>
                    <a:pt x="3" y="16"/>
                    <a:pt x="3" y="15"/>
                  </a:cubicBezTo>
                  <a:cubicBezTo>
                    <a:pt x="3" y="16"/>
                    <a:pt x="4" y="18"/>
                    <a:pt x="5" y="19"/>
                  </a:cubicBezTo>
                  <a:cubicBezTo>
                    <a:pt x="5" y="20"/>
                    <a:pt x="6" y="20"/>
                    <a:pt x="6" y="19"/>
                  </a:cubicBezTo>
                  <a:cubicBezTo>
                    <a:pt x="5" y="16"/>
                    <a:pt x="4" y="13"/>
                    <a:pt x="4" y="10"/>
                  </a:cubicBezTo>
                  <a:cubicBezTo>
                    <a:pt x="3" y="8"/>
                    <a:pt x="3" y="5"/>
                    <a:pt x="5" y="3"/>
                  </a:cubicBezTo>
                  <a:cubicBezTo>
                    <a:pt x="6" y="2"/>
                    <a:pt x="8" y="3"/>
                    <a:pt x="9" y="3"/>
                  </a:cubicBezTo>
                  <a:cubicBezTo>
                    <a:pt x="10" y="4"/>
                    <a:pt x="11" y="5"/>
                    <a:pt x="11" y="6"/>
                  </a:cubicBezTo>
                  <a:cubicBezTo>
                    <a:pt x="12" y="8"/>
                    <a:pt x="13" y="10"/>
                    <a:pt x="14" y="12"/>
                  </a:cubicBezTo>
                  <a:cubicBezTo>
                    <a:pt x="14" y="13"/>
                    <a:pt x="14" y="15"/>
                    <a:pt x="14" y="16"/>
                  </a:cubicBezTo>
                  <a:cubicBezTo>
                    <a:pt x="14" y="18"/>
                    <a:pt x="14" y="19"/>
                    <a:pt x="14" y="20"/>
                  </a:cubicBezTo>
                  <a:cubicBezTo>
                    <a:pt x="13" y="21"/>
                    <a:pt x="12" y="22"/>
                    <a:pt x="12" y="2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5" name="Freeform 512"/>
            <p:cNvSpPr>
              <a:spLocks/>
            </p:cNvSpPr>
            <p:nvPr/>
          </p:nvSpPr>
          <p:spPr bwMode="auto">
            <a:xfrm>
              <a:off x="1986" y="3980"/>
              <a:ext cx="14" cy="18"/>
            </a:xfrm>
            <a:custGeom>
              <a:avLst/>
              <a:gdLst>
                <a:gd name="T0" fmla="*/ 10 w 11"/>
                <a:gd name="T1" fmla="*/ 5 h 14"/>
                <a:gd name="T2" fmla="*/ 8 w 11"/>
                <a:gd name="T3" fmla="*/ 5 h 14"/>
                <a:gd name="T4" fmla="*/ 7 w 11"/>
                <a:gd name="T5" fmla="*/ 2 h 14"/>
                <a:gd name="T6" fmla="*/ 7 w 11"/>
                <a:gd name="T7" fmla="*/ 1 h 14"/>
                <a:gd name="T8" fmla="*/ 7 w 11"/>
                <a:gd name="T9" fmla="*/ 1 h 14"/>
                <a:gd name="T10" fmla="*/ 6 w 11"/>
                <a:gd name="T11" fmla="*/ 1 h 14"/>
                <a:gd name="T12" fmla="*/ 6 w 11"/>
                <a:gd name="T13" fmla="*/ 2 h 14"/>
                <a:gd name="T14" fmla="*/ 6 w 11"/>
                <a:gd name="T15" fmla="*/ 4 h 14"/>
                <a:gd name="T16" fmla="*/ 6 w 11"/>
                <a:gd name="T17" fmla="*/ 6 h 14"/>
                <a:gd name="T18" fmla="*/ 6 w 11"/>
                <a:gd name="T19" fmla="*/ 7 h 14"/>
                <a:gd name="T20" fmla="*/ 4 w 11"/>
                <a:gd name="T21" fmla="*/ 8 h 14"/>
                <a:gd name="T22" fmla="*/ 3 w 11"/>
                <a:gd name="T23" fmla="*/ 9 h 14"/>
                <a:gd name="T24" fmla="*/ 3 w 11"/>
                <a:gd name="T25" fmla="*/ 6 h 14"/>
                <a:gd name="T26" fmla="*/ 3 w 11"/>
                <a:gd name="T27" fmla="*/ 4 h 14"/>
                <a:gd name="T28" fmla="*/ 3 w 11"/>
                <a:gd name="T29" fmla="*/ 1 h 14"/>
                <a:gd name="T30" fmla="*/ 2 w 11"/>
                <a:gd name="T31" fmla="*/ 1 h 14"/>
                <a:gd name="T32" fmla="*/ 2 w 11"/>
                <a:gd name="T33" fmla="*/ 4 h 14"/>
                <a:gd name="T34" fmla="*/ 1 w 11"/>
                <a:gd name="T35" fmla="*/ 7 h 14"/>
                <a:gd name="T36" fmla="*/ 1 w 11"/>
                <a:gd name="T37" fmla="*/ 10 h 14"/>
                <a:gd name="T38" fmla="*/ 5 w 11"/>
                <a:gd name="T39" fmla="*/ 10 h 14"/>
                <a:gd name="T40" fmla="*/ 6 w 11"/>
                <a:gd name="T41" fmla="*/ 9 h 14"/>
                <a:gd name="T42" fmla="*/ 7 w 11"/>
                <a:gd name="T43" fmla="*/ 11 h 14"/>
                <a:gd name="T44" fmla="*/ 8 w 11"/>
                <a:gd name="T45" fmla="*/ 14 h 14"/>
                <a:gd name="T46" fmla="*/ 8 w 11"/>
                <a:gd name="T47" fmla="*/ 14 h 14"/>
                <a:gd name="T48" fmla="*/ 9 w 11"/>
                <a:gd name="T49" fmla="*/ 11 h 14"/>
                <a:gd name="T50" fmla="*/ 8 w 11"/>
                <a:gd name="T51" fmla="*/ 8 h 14"/>
                <a:gd name="T52" fmla="*/ 8 w 11"/>
                <a:gd name="T53" fmla="*/ 7 h 14"/>
                <a:gd name="T54" fmla="*/ 10 w 11"/>
                <a:gd name="T55" fmla="*/ 7 h 14"/>
                <a:gd name="T56" fmla="*/ 11 w 11"/>
                <a:gd name="T57" fmla="*/ 7 h 14"/>
                <a:gd name="T58" fmla="*/ 10 w 11"/>
                <a:gd name="T59" fmla="*/ 5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1" h="14">
                  <a:moveTo>
                    <a:pt x="10" y="5"/>
                  </a:moveTo>
                  <a:cubicBezTo>
                    <a:pt x="9" y="5"/>
                    <a:pt x="9" y="5"/>
                    <a:pt x="8" y="5"/>
                  </a:cubicBezTo>
                  <a:cubicBezTo>
                    <a:pt x="8" y="4"/>
                    <a:pt x="8" y="3"/>
                    <a:pt x="7" y="2"/>
                  </a:cubicBezTo>
                  <a:cubicBezTo>
                    <a:pt x="8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6" y="0"/>
                    <a:pt x="6" y="1"/>
                    <a:pt x="6" y="1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3"/>
                    <a:pt x="6" y="4"/>
                    <a:pt x="6" y="4"/>
                  </a:cubicBezTo>
                  <a:cubicBezTo>
                    <a:pt x="6" y="5"/>
                    <a:pt x="6" y="6"/>
                    <a:pt x="6" y="6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7"/>
                    <a:pt x="5" y="8"/>
                    <a:pt x="4" y="8"/>
                  </a:cubicBezTo>
                  <a:cubicBezTo>
                    <a:pt x="4" y="8"/>
                    <a:pt x="3" y="9"/>
                    <a:pt x="3" y="9"/>
                  </a:cubicBezTo>
                  <a:cubicBezTo>
                    <a:pt x="3" y="8"/>
                    <a:pt x="3" y="7"/>
                    <a:pt x="3" y="6"/>
                  </a:cubicBezTo>
                  <a:cubicBezTo>
                    <a:pt x="3" y="6"/>
                    <a:pt x="3" y="5"/>
                    <a:pt x="3" y="4"/>
                  </a:cubicBezTo>
                  <a:cubicBezTo>
                    <a:pt x="3" y="3"/>
                    <a:pt x="3" y="2"/>
                    <a:pt x="3" y="1"/>
                  </a:cubicBezTo>
                  <a:cubicBezTo>
                    <a:pt x="3" y="0"/>
                    <a:pt x="2" y="0"/>
                    <a:pt x="2" y="1"/>
                  </a:cubicBezTo>
                  <a:cubicBezTo>
                    <a:pt x="2" y="2"/>
                    <a:pt x="2" y="3"/>
                    <a:pt x="2" y="4"/>
                  </a:cubicBezTo>
                  <a:cubicBezTo>
                    <a:pt x="2" y="5"/>
                    <a:pt x="2" y="6"/>
                    <a:pt x="1" y="7"/>
                  </a:cubicBezTo>
                  <a:cubicBezTo>
                    <a:pt x="1" y="8"/>
                    <a:pt x="0" y="9"/>
                    <a:pt x="1" y="10"/>
                  </a:cubicBezTo>
                  <a:cubicBezTo>
                    <a:pt x="2" y="11"/>
                    <a:pt x="4" y="10"/>
                    <a:pt x="5" y="10"/>
                  </a:cubicBezTo>
                  <a:cubicBezTo>
                    <a:pt x="5" y="9"/>
                    <a:pt x="6" y="9"/>
                    <a:pt x="6" y="9"/>
                  </a:cubicBezTo>
                  <a:cubicBezTo>
                    <a:pt x="6" y="10"/>
                    <a:pt x="6" y="10"/>
                    <a:pt x="7" y="11"/>
                  </a:cubicBezTo>
                  <a:cubicBezTo>
                    <a:pt x="7" y="12"/>
                    <a:pt x="7" y="13"/>
                    <a:pt x="8" y="14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9" y="13"/>
                    <a:pt x="9" y="12"/>
                    <a:pt x="9" y="11"/>
                  </a:cubicBezTo>
                  <a:cubicBezTo>
                    <a:pt x="9" y="10"/>
                    <a:pt x="8" y="9"/>
                    <a:pt x="8" y="8"/>
                  </a:cubicBezTo>
                  <a:cubicBezTo>
                    <a:pt x="8" y="8"/>
                    <a:pt x="8" y="7"/>
                    <a:pt x="8" y="7"/>
                  </a:cubicBezTo>
                  <a:cubicBezTo>
                    <a:pt x="9" y="7"/>
                    <a:pt x="9" y="7"/>
                    <a:pt x="10" y="7"/>
                  </a:cubicBezTo>
                  <a:cubicBezTo>
                    <a:pt x="10" y="7"/>
                    <a:pt x="10" y="7"/>
                    <a:pt x="11" y="7"/>
                  </a:cubicBezTo>
                  <a:cubicBezTo>
                    <a:pt x="11" y="6"/>
                    <a:pt x="11" y="5"/>
                    <a:pt x="10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6" name="Freeform 513"/>
            <p:cNvSpPr>
              <a:spLocks noEditPoints="1"/>
            </p:cNvSpPr>
            <p:nvPr/>
          </p:nvSpPr>
          <p:spPr bwMode="auto">
            <a:xfrm>
              <a:off x="2020" y="4014"/>
              <a:ext cx="87" cy="36"/>
            </a:xfrm>
            <a:custGeom>
              <a:avLst/>
              <a:gdLst>
                <a:gd name="T0" fmla="*/ 36 w 69"/>
                <a:gd name="T1" fmla="*/ 2 h 28"/>
                <a:gd name="T2" fmla="*/ 26 w 69"/>
                <a:gd name="T3" fmla="*/ 5 h 28"/>
                <a:gd name="T4" fmla="*/ 22 w 69"/>
                <a:gd name="T5" fmla="*/ 10 h 28"/>
                <a:gd name="T6" fmla="*/ 18 w 69"/>
                <a:gd name="T7" fmla="*/ 6 h 28"/>
                <a:gd name="T8" fmla="*/ 2 w 69"/>
                <a:gd name="T9" fmla="*/ 8 h 28"/>
                <a:gd name="T10" fmla="*/ 8 w 69"/>
                <a:gd name="T11" fmla="*/ 17 h 28"/>
                <a:gd name="T12" fmla="*/ 3 w 69"/>
                <a:gd name="T13" fmla="*/ 23 h 28"/>
                <a:gd name="T14" fmla="*/ 3 w 69"/>
                <a:gd name="T15" fmla="*/ 28 h 28"/>
                <a:gd name="T16" fmla="*/ 6 w 69"/>
                <a:gd name="T17" fmla="*/ 27 h 28"/>
                <a:gd name="T18" fmla="*/ 19 w 69"/>
                <a:gd name="T19" fmla="*/ 23 h 28"/>
                <a:gd name="T20" fmla="*/ 25 w 69"/>
                <a:gd name="T21" fmla="*/ 19 h 28"/>
                <a:gd name="T22" fmla="*/ 27 w 69"/>
                <a:gd name="T23" fmla="*/ 21 h 28"/>
                <a:gd name="T24" fmla="*/ 30 w 69"/>
                <a:gd name="T25" fmla="*/ 25 h 28"/>
                <a:gd name="T26" fmla="*/ 54 w 69"/>
                <a:gd name="T27" fmla="*/ 20 h 28"/>
                <a:gd name="T28" fmla="*/ 18 w 69"/>
                <a:gd name="T29" fmla="*/ 22 h 28"/>
                <a:gd name="T30" fmla="*/ 7 w 69"/>
                <a:gd name="T31" fmla="*/ 23 h 28"/>
                <a:gd name="T32" fmla="*/ 11 w 69"/>
                <a:gd name="T33" fmla="*/ 20 h 28"/>
                <a:gd name="T34" fmla="*/ 11 w 69"/>
                <a:gd name="T35" fmla="*/ 17 h 28"/>
                <a:gd name="T36" fmla="*/ 10 w 69"/>
                <a:gd name="T37" fmla="*/ 13 h 28"/>
                <a:gd name="T38" fmla="*/ 13 w 69"/>
                <a:gd name="T39" fmla="*/ 10 h 28"/>
                <a:gd name="T40" fmla="*/ 13 w 69"/>
                <a:gd name="T41" fmla="*/ 14 h 28"/>
                <a:gd name="T42" fmla="*/ 16 w 69"/>
                <a:gd name="T43" fmla="*/ 15 h 28"/>
                <a:gd name="T44" fmla="*/ 16 w 69"/>
                <a:gd name="T45" fmla="*/ 13 h 28"/>
                <a:gd name="T46" fmla="*/ 16 w 69"/>
                <a:gd name="T47" fmla="*/ 13 h 28"/>
                <a:gd name="T48" fmla="*/ 17 w 69"/>
                <a:gd name="T49" fmla="*/ 14 h 28"/>
                <a:gd name="T50" fmla="*/ 18 w 69"/>
                <a:gd name="T51" fmla="*/ 19 h 28"/>
                <a:gd name="T52" fmla="*/ 18 w 69"/>
                <a:gd name="T53" fmla="*/ 22 h 28"/>
                <a:gd name="T54" fmla="*/ 56 w 69"/>
                <a:gd name="T55" fmla="*/ 5 h 28"/>
                <a:gd name="T56" fmla="*/ 56 w 69"/>
                <a:gd name="T57" fmla="*/ 5 h 28"/>
                <a:gd name="T58" fmla="*/ 44 w 69"/>
                <a:gd name="T59" fmla="*/ 5 h 28"/>
                <a:gd name="T60" fmla="*/ 44 w 69"/>
                <a:gd name="T61" fmla="*/ 5 h 28"/>
                <a:gd name="T62" fmla="*/ 44 w 69"/>
                <a:gd name="T63" fmla="*/ 5 h 28"/>
                <a:gd name="T64" fmla="*/ 41 w 69"/>
                <a:gd name="T65" fmla="*/ 19 h 28"/>
                <a:gd name="T66" fmla="*/ 29 w 69"/>
                <a:gd name="T67" fmla="*/ 22 h 28"/>
                <a:gd name="T68" fmla="*/ 26 w 69"/>
                <a:gd name="T69" fmla="*/ 16 h 28"/>
                <a:gd name="T70" fmla="*/ 26 w 69"/>
                <a:gd name="T71" fmla="*/ 11 h 28"/>
                <a:gd name="T72" fmla="*/ 30 w 69"/>
                <a:gd name="T73" fmla="*/ 11 h 28"/>
                <a:gd name="T74" fmla="*/ 33 w 69"/>
                <a:gd name="T75" fmla="*/ 10 h 28"/>
                <a:gd name="T76" fmla="*/ 35 w 69"/>
                <a:gd name="T77" fmla="*/ 9 h 28"/>
                <a:gd name="T78" fmla="*/ 36 w 69"/>
                <a:gd name="T79" fmla="*/ 9 h 28"/>
                <a:gd name="T80" fmla="*/ 40 w 69"/>
                <a:gd name="T81" fmla="*/ 8 h 28"/>
                <a:gd name="T82" fmla="*/ 42 w 69"/>
                <a:gd name="T83" fmla="*/ 7 h 28"/>
                <a:gd name="T84" fmla="*/ 46 w 69"/>
                <a:gd name="T85" fmla="*/ 7 h 28"/>
                <a:gd name="T86" fmla="*/ 48 w 69"/>
                <a:gd name="T87" fmla="*/ 6 h 28"/>
                <a:gd name="T88" fmla="*/ 50 w 69"/>
                <a:gd name="T89" fmla="*/ 6 h 28"/>
                <a:gd name="T90" fmla="*/ 52 w 69"/>
                <a:gd name="T91" fmla="*/ 6 h 28"/>
                <a:gd name="T92" fmla="*/ 56 w 69"/>
                <a:gd name="T93" fmla="*/ 6 h 28"/>
                <a:gd name="T94" fmla="*/ 58 w 69"/>
                <a:gd name="T95" fmla="*/ 7 h 28"/>
                <a:gd name="T96" fmla="*/ 59 w 69"/>
                <a:gd name="T97" fmla="*/ 8 h 28"/>
                <a:gd name="T98" fmla="*/ 61 w 69"/>
                <a:gd name="T99" fmla="*/ 8 h 28"/>
                <a:gd name="T100" fmla="*/ 62 w 69"/>
                <a:gd name="T101" fmla="*/ 1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69" h="28">
                  <a:moveTo>
                    <a:pt x="56" y="0"/>
                  </a:moveTo>
                  <a:cubicBezTo>
                    <a:pt x="52" y="0"/>
                    <a:pt x="48" y="0"/>
                    <a:pt x="44" y="1"/>
                  </a:cubicBezTo>
                  <a:cubicBezTo>
                    <a:pt x="42" y="1"/>
                    <a:pt x="39" y="2"/>
                    <a:pt x="36" y="2"/>
                  </a:cubicBezTo>
                  <a:cubicBezTo>
                    <a:pt x="34" y="3"/>
                    <a:pt x="32" y="3"/>
                    <a:pt x="30" y="4"/>
                  </a:cubicBezTo>
                  <a:cubicBezTo>
                    <a:pt x="29" y="3"/>
                    <a:pt x="27" y="3"/>
                    <a:pt x="27" y="4"/>
                  </a:cubicBezTo>
                  <a:cubicBezTo>
                    <a:pt x="26" y="4"/>
                    <a:pt x="26" y="5"/>
                    <a:pt x="26" y="5"/>
                  </a:cubicBezTo>
                  <a:cubicBezTo>
                    <a:pt x="26" y="6"/>
                    <a:pt x="25" y="6"/>
                    <a:pt x="25" y="7"/>
                  </a:cubicBezTo>
                  <a:cubicBezTo>
                    <a:pt x="26" y="8"/>
                    <a:pt x="25" y="8"/>
                    <a:pt x="25" y="8"/>
                  </a:cubicBezTo>
                  <a:cubicBezTo>
                    <a:pt x="24" y="9"/>
                    <a:pt x="23" y="10"/>
                    <a:pt x="22" y="10"/>
                  </a:cubicBezTo>
                  <a:cubicBezTo>
                    <a:pt x="21" y="11"/>
                    <a:pt x="20" y="11"/>
                    <a:pt x="19" y="11"/>
                  </a:cubicBezTo>
                  <a:cubicBezTo>
                    <a:pt x="19" y="10"/>
                    <a:pt x="18" y="8"/>
                    <a:pt x="18" y="7"/>
                  </a:cubicBezTo>
                  <a:cubicBezTo>
                    <a:pt x="18" y="7"/>
                    <a:pt x="18" y="6"/>
                    <a:pt x="18" y="6"/>
                  </a:cubicBezTo>
                  <a:cubicBezTo>
                    <a:pt x="18" y="6"/>
                    <a:pt x="17" y="5"/>
                    <a:pt x="17" y="5"/>
                  </a:cubicBezTo>
                  <a:cubicBezTo>
                    <a:pt x="15" y="5"/>
                    <a:pt x="13" y="5"/>
                    <a:pt x="11" y="6"/>
                  </a:cubicBezTo>
                  <a:cubicBezTo>
                    <a:pt x="8" y="7"/>
                    <a:pt x="5" y="7"/>
                    <a:pt x="2" y="8"/>
                  </a:cubicBezTo>
                  <a:cubicBezTo>
                    <a:pt x="0" y="8"/>
                    <a:pt x="0" y="11"/>
                    <a:pt x="2" y="11"/>
                  </a:cubicBezTo>
                  <a:cubicBezTo>
                    <a:pt x="3" y="12"/>
                    <a:pt x="4" y="12"/>
                    <a:pt x="5" y="13"/>
                  </a:cubicBezTo>
                  <a:cubicBezTo>
                    <a:pt x="6" y="14"/>
                    <a:pt x="7" y="16"/>
                    <a:pt x="8" y="17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7" y="19"/>
                    <a:pt x="6" y="20"/>
                    <a:pt x="6" y="20"/>
                  </a:cubicBezTo>
                  <a:cubicBezTo>
                    <a:pt x="5" y="21"/>
                    <a:pt x="3" y="22"/>
                    <a:pt x="3" y="23"/>
                  </a:cubicBezTo>
                  <a:cubicBezTo>
                    <a:pt x="2" y="24"/>
                    <a:pt x="2" y="24"/>
                    <a:pt x="1" y="25"/>
                  </a:cubicBezTo>
                  <a:cubicBezTo>
                    <a:pt x="0" y="26"/>
                    <a:pt x="1" y="28"/>
                    <a:pt x="3" y="28"/>
                  </a:cubicBezTo>
                  <a:cubicBezTo>
                    <a:pt x="3" y="28"/>
                    <a:pt x="3" y="28"/>
                    <a:pt x="3" y="28"/>
                  </a:cubicBezTo>
                  <a:cubicBezTo>
                    <a:pt x="3" y="28"/>
                    <a:pt x="3" y="28"/>
                    <a:pt x="4" y="28"/>
                  </a:cubicBezTo>
                  <a:cubicBezTo>
                    <a:pt x="4" y="28"/>
                    <a:pt x="5" y="28"/>
                    <a:pt x="5" y="27"/>
                  </a:cubicBezTo>
                  <a:cubicBezTo>
                    <a:pt x="6" y="27"/>
                    <a:pt x="6" y="27"/>
                    <a:pt x="6" y="27"/>
                  </a:cubicBezTo>
                  <a:cubicBezTo>
                    <a:pt x="7" y="26"/>
                    <a:pt x="8" y="26"/>
                    <a:pt x="9" y="26"/>
                  </a:cubicBezTo>
                  <a:cubicBezTo>
                    <a:pt x="12" y="26"/>
                    <a:pt x="15" y="25"/>
                    <a:pt x="18" y="25"/>
                  </a:cubicBezTo>
                  <a:cubicBezTo>
                    <a:pt x="19" y="24"/>
                    <a:pt x="19" y="23"/>
                    <a:pt x="19" y="23"/>
                  </a:cubicBezTo>
                  <a:cubicBezTo>
                    <a:pt x="21" y="22"/>
                    <a:pt x="21" y="20"/>
                    <a:pt x="21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2" y="19"/>
                    <a:pt x="24" y="19"/>
                    <a:pt x="25" y="19"/>
                  </a:cubicBezTo>
                  <a:cubicBezTo>
                    <a:pt x="26" y="19"/>
                    <a:pt x="26" y="19"/>
                    <a:pt x="26" y="19"/>
                  </a:cubicBezTo>
                  <a:cubicBezTo>
                    <a:pt x="26" y="19"/>
                    <a:pt x="26" y="20"/>
                    <a:pt x="27" y="20"/>
                  </a:cubicBezTo>
                  <a:cubicBezTo>
                    <a:pt x="27" y="20"/>
                    <a:pt x="27" y="21"/>
                    <a:pt x="27" y="21"/>
                  </a:cubicBezTo>
                  <a:cubicBezTo>
                    <a:pt x="27" y="22"/>
                    <a:pt x="27" y="23"/>
                    <a:pt x="27" y="24"/>
                  </a:cubicBezTo>
                  <a:cubicBezTo>
                    <a:pt x="27" y="24"/>
                    <a:pt x="28" y="25"/>
                    <a:pt x="28" y="25"/>
                  </a:cubicBezTo>
                  <a:cubicBezTo>
                    <a:pt x="29" y="25"/>
                    <a:pt x="29" y="25"/>
                    <a:pt x="30" y="25"/>
                  </a:cubicBezTo>
                  <a:cubicBezTo>
                    <a:pt x="32" y="25"/>
                    <a:pt x="34" y="25"/>
                    <a:pt x="36" y="24"/>
                  </a:cubicBezTo>
                  <a:cubicBezTo>
                    <a:pt x="38" y="23"/>
                    <a:pt x="41" y="22"/>
                    <a:pt x="43" y="22"/>
                  </a:cubicBezTo>
                  <a:cubicBezTo>
                    <a:pt x="47" y="22"/>
                    <a:pt x="50" y="21"/>
                    <a:pt x="54" y="20"/>
                  </a:cubicBezTo>
                  <a:cubicBezTo>
                    <a:pt x="59" y="19"/>
                    <a:pt x="67" y="16"/>
                    <a:pt x="68" y="9"/>
                  </a:cubicBezTo>
                  <a:cubicBezTo>
                    <a:pt x="69" y="3"/>
                    <a:pt x="62" y="0"/>
                    <a:pt x="56" y="0"/>
                  </a:cubicBezTo>
                  <a:close/>
                  <a:moveTo>
                    <a:pt x="18" y="22"/>
                  </a:moveTo>
                  <a:cubicBezTo>
                    <a:pt x="18" y="22"/>
                    <a:pt x="18" y="22"/>
                    <a:pt x="17" y="22"/>
                  </a:cubicBezTo>
                  <a:cubicBezTo>
                    <a:pt x="15" y="22"/>
                    <a:pt x="12" y="22"/>
                    <a:pt x="10" y="23"/>
                  </a:cubicBezTo>
                  <a:cubicBezTo>
                    <a:pt x="9" y="23"/>
                    <a:pt x="8" y="23"/>
                    <a:pt x="7" y="23"/>
                  </a:cubicBezTo>
                  <a:cubicBezTo>
                    <a:pt x="8" y="23"/>
                    <a:pt x="8" y="23"/>
                    <a:pt x="8" y="22"/>
                  </a:cubicBezTo>
                  <a:cubicBezTo>
                    <a:pt x="9" y="22"/>
                    <a:pt x="9" y="21"/>
                    <a:pt x="10" y="21"/>
                  </a:cubicBezTo>
                  <a:cubicBezTo>
                    <a:pt x="10" y="20"/>
                    <a:pt x="10" y="20"/>
                    <a:pt x="11" y="20"/>
                  </a:cubicBezTo>
                  <a:cubicBezTo>
                    <a:pt x="12" y="19"/>
                    <a:pt x="12" y="18"/>
                    <a:pt x="12" y="18"/>
                  </a:cubicBezTo>
                  <a:cubicBezTo>
                    <a:pt x="12" y="18"/>
                    <a:pt x="12" y="17"/>
                    <a:pt x="12" y="17"/>
                  </a:cubicBezTo>
                  <a:cubicBezTo>
                    <a:pt x="12" y="17"/>
                    <a:pt x="11" y="17"/>
                    <a:pt x="11" y="17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1" y="15"/>
                    <a:pt x="10" y="14"/>
                    <a:pt x="9" y="13"/>
                  </a:cubicBezTo>
                  <a:cubicBezTo>
                    <a:pt x="9" y="13"/>
                    <a:pt x="10" y="13"/>
                    <a:pt x="10" y="13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2" y="13"/>
                    <a:pt x="13" y="13"/>
                    <a:pt x="13" y="12"/>
                  </a:cubicBezTo>
                  <a:cubicBezTo>
                    <a:pt x="13" y="11"/>
                    <a:pt x="13" y="11"/>
                    <a:pt x="13" y="10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3" y="11"/>
                    <a:pt x="13" y="12"/>
                    <a:pt x="13" y="13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3" y="15"/>
                    <a:pt x="14" y="15"/>
                    <a:pt x="14" y="15"/>
                  </a:cubicBezTo>
                  <a:cubicBezTo>
                    <a:pt x="14" y="15"/>
                    <a:pt x="15" y="15"/>
                    <a:pt x="16" y="14"/>
                  </a:cubicBezTo>
                  <a:cubicBezTo>
                    <a:pt x="15" y="15"/>
                    <a:pt x="15" y="15"/>
                    <a:pt x="16" y="15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6" y="12"/>
                    <a:pt x="16" y="12"/>
                    <a:pt x="15" y="11"/>
                  </a:cubicBezTo>
                  <a:cubicBezTo>
                    <a:pt x="16" y="12"/>
                    <a:pt x="16" y="12"/>
                    <a:pt x="16" y="13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7" y="13"/>
                    <a:pt x="17" y="14"/>
                    <a:pt x="17" y="14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17" y="14"/>
                    <a:pt x="17" y="14"/>
                    <a:pt x="17" y="15"/>
                  </a:cubicBezTo>
                  <a:cubicBezTo>
                    <a:pt x="17" y="15"/>
                    <a:pt x="17" y="15"/>
                    <a:pt x="18" y="16"/>
                  </a:cubicBezTo>
                  <a:cubicBezTo>
                    <a:pt x="18" y="17"/>
                    <a:pt x="18" y="18"/>
                    <a:pt x="18" y="19"/>
                  </a:cubicBezTo>
                  <a:cubicBezTo>
                    <a:pt x="18" y="19"/>
                    <a:pt x="18" y="20"/>
                    <a:pt x="18" y="20"/>
                  </a:cubicBezTo>
                  <a:cubicBezTo>
                    <a:pt x="18" y="21"/>
                    <a:pt x="18" y="21"/>
                    <a:pt x="19" y="20"/>
                  </a:cubicBezTo>
                  <a:cubicBezTo>
                    <a:pt x="18" y="21"/>
                    <a:pt x="18" y="21"/>
                    <a:pt x="18" y="22"/>
                  </a:cubicBezTo>
                  <a:close/>
                  <a:moveTo>
                    <a:pt x="56" y="4"/>
                  </a:moveTo>
                  <a:cubicBezTo>
                    <a:pt x="56" y="5"/>
                    <a:pt x="56" y="5"/>
                    <a:pt x="56" y="5"/>
                  </a:cubicBezTo>
                  <a:cubicBezTo>
                    <a:pt x="56" y="5"/>
                    <a:pt x="56" y="5"/>
                    <a:pt x="56" y="5"/>
                  </a:cubicBezTo>
                  <a:cubicBezTo>
                    <a:pt x="56" y="5"/>
                    <a:pt x="56" y="5"/>
                    <a:pt x="56" y="5"/>
                  </a:cubicBezTo>
                  <a:cubicBezTo>
                    <a:pt x="56" y="5"/>
                    <a:pt x="56" y="5"/>
                    <a:pt x="56" y="5"/>
                  </a:cubicBezTo>
                  <a:cubicBezTo>
                    <a:pt x="56" y="5"/>
                    <a:pt x="56" y="5"/>
                    <a:pt x="56" y="5"/>
                  </a:cubicBezTo>
                  <a:cubicBezTo>
                    <a:pt x="56" y="5"/>
                    <a:pt x="56" y="5"/>
                    <a:pt x="56" y="4"/>
                  </a:cubicBezTo>
                  <a:cubicBezTo>
                    <a:pt x="56" y="4"/>
                    <a:pt x="56" y="4"/>
                    <a:pt x="56" y="4"/>
                  </a:cubicBezTo>
                  <a:close/>
                  <a:moveTo>
                    <a:pt x="44" y="5"/>
                  </a:moveTo>
                  <a:cubicBezTo>
                    <a:pt x="44" y="5"/>
                    <a:pt x="44" y="5"/>
                    <a:pt x="44" y="5"/>
                  </a:cubicBezTo>
                  <a:cubicBezTo>
                    <a:pt x="44" y="5"/>
                    <a:pt x="44" y="5"/>
                    <a:pt x="44" y="5"/>
                  </a:cubicBezTo>
                  <a:cubicBezTo>
                    <a:pt x="44" y="5"/>
                    <a:pt x="44" y="5"/>
                    <a:pt x="44" y="5"/>
                  </a:cubicBezTo>
                  <a:cubicBezTo>
                    <a:pt x="44" y="5"/>
                    <a:pt x="44" y="5"/>
                    <a:pt x="44" y="5"/>
                  </a:cubicBezTo>
                  <a:cubicBezTo>
                    <a:pt x="44" y="5"/>
                    <a:pt x="44" y="5"/>
                    <a:pt x="44" y="5"/>
                  </a:cubicBezTo>
                  <a:cubicBezTo>
                    <a:pt x="44" y="5"/>
                    <a:pt x="44" y="5"/>
                    <a:pt x="44" y="5"/>
                  </a:cubicBezTo>
                  <a:close/>
                  <a:moveTo>
                    <a:pt x="62" y="13"/>
                  </a:moveTo>
                  <a:cubicBezTo>
                    <a:pt x="59" y="15"/>
                    <a:pt x="54" y="17"/>
                    <a:pt x="51" y="17"/>
                  </a:cubicBezTo>
                  <a:cubicBezTo>
                    <a:pt x="48" y="18"/>
                    <a:pt x="44" y="18"/>
                    <a:pt x="41" y="19"/>
                  </a:cubicBezTo>
                  <a:cubicBezTo>
                    <a:pt x="39" y="19"/>
                    <a:pt x="38" y="20"/>
                    <a:pt x="36" y="20"/>
                  </a:cubicBezTo>
                  <a:cubicBezTo>
                    <a:pt x="34" y="21"/>
                    <a:pt x="32" y="21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0"/>
                    <a:pt x="29" y="19"/>
                    <a:pt x="28" y="17"/>
                  </a:cubicBezTo>
                  <a:cubicBezTo>
                    <a:pt x="28" y="17"/>
                    <a:pt x="28" y="17"/>
                    <a:pt x="28" y="17"/>
                  </a:cubicBezTo>
                  <a:cubicBezTo>
                    <a:pt x="28" y="16"/>
                    <a:pt x="27" y="16"/>
                    <a:pt x="26" y="16"/>
                  </a:cubicBezTo>
                  <a:cubicBezTo>
                    <a:pt x="24" y="16"/>
                    <a:pt x="23" y="16"/>
                    <a:pt x="21" y="16"/>
                  </a:cubicBezTo>
                  <a:cubicBezTo>
                    <a:pt x="21" y="15"/>
                    <a:pt x="21" y="15"/>
                    <a:pt x="20" y="14"/>
                  </a:cubicBezTo>
                  <a:cubicBezTo>
                    <a:pt x="23" y="14"/>
                    <a:pt x="25" y="13"/>
                    <a:pt x="26" y="11"/>
                  </a:cubicBezTo>
                  <a:cubicBezTo>
                    <a:pt x="27" y="11"/>
                    <a:pt x="27" y="11"/>
                    <a:pt x="27" y="10"/>
                  </a:cubicBezTo>
                  <a:cubicBezTo>
                    <a:pt x="27" y="11"/>
                    <a:pt x="28" y="12"/>
                    <a:pt x="29" y="12"/>
                  </a:cubicBezTo>
                  <a:cubicBezTo>
                    <a:pt x="29" y="12"/>
                    <a:pt x="29" y="12"/>
                    <a:pt x="30" y="11"/>
                  </a:cubicBezTo>
                  <a:cubicBezTo>
                    <a:pt x="30" y="12"/>
                    <a:pt x="31" y="12"/>
                    <a:pt x="31" y="11"/>
                  </a:cubicBezTo>
                  <a:cubicBezTo>
                    <a:pt x="31" y="11"/>
                    <a:pt x="31" y="11"/>
                    <a:pt x="31" y="11"/>
                  </a:cubicBezTo>
                  <a:cubicBezTo>
                    <a:pt x="32" y="11"/>
                    <a:pt x="32" y="11"/>
                    <a:pt x="33" y="10"/>
                  </a:cubicBezTo>
                  <a:cubicBezTo>
                    <a:pt x="33" y="10"/>
                    <a:pt x="33" y="10"/>
                    <a:pt x="33" y="10"/>
                  </a:cubicBezTo>
                  <a:cubicBezTo>
                    <a:pt x="33" y="10"/>
                    <a:pt x="33" y="10"/>
                    <a:pt x="33" y="10"/>
                  </a:cubicBezTo>
                  <a:cubicBezTo>
                    <a:pt x="34" y="10"/>
                    <a:pt x="34" y="10"/>
                    <a:pt x="35" y="9"/>
                  </a:cubicBezTo>
                  <a:cubicBezTo>
                    <a:pt x="35" y="9"/>
                    <a:pt x="35" y="9"/>
                    <a:pt x="35" y="9"/>
                  </a:cubicBezTo>
                  <a:cubicBezTo>
                    <a:pt x="35" y="9"/>
                    <a:pt x="36" y="9"/>
                    <a:pt x="36" y="9"/>
                  </a:cubicBezTo>
                  <a:cubicBezTo>
                    <a:pt x="36" y="9"/>
                    <a:pt x="36" y="9"/>
                    <a:pt x="36" y="9"/>
                  </a:cubicBezTo>
                  <a:cubicBezTo>
                    <a:pt x="36" y="9"/>
                    <a:pt x="37" y="9"/>
                    <a:pt x="37" y="9"/>
                  </a:cubicBezTo>
                  <a:cubicBezTo>
                    <a:pt x="38" y="9"/>
                    <a:pt x="38" y="9"/>
                    <a:pt x="39" y="8"/>
                  </a:cubicBezTo>
                  <a:cubicBezTo>
                    <a:pt x="39" y="8"/>
                    <a:pt x="40" y="8"/>
                    <a:pt x="40" y="8"/>
                  </a:cubicBezTo>
                  <a:cubicBezTo>
                    <a:pt x="40" y="8"/>
                    <a:pt x="42" y="8"/>
                    <a:pt x="42" y="8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8"/>
                    <a:pt x="43" y="8"/>
                    <a:pt x="43" y="8"/>
                  </a:cubicBezTo>
                  <a:cubicBezTo>
                    <a:pt x="44" y="8"/>
                    <a:pt x="44" y="8"/>
                    <a:pt x="44" y="7"/>
                  </a:cubicBezTo>
                  <a:cubicBezTo>
                    <a:pt x="45" y="8"/>
                    <a:pt x="45" y="7"/>
                    <a:pt x="46" y="7"/>
                  </a:cubicBezTo>
                  <a:cubicBezTo>
                    <a:pt x="46" y="7"/>
                    <a:pt x="46" y="7"/>
                    <a:pt x="46" y="6"/>
                  </a:cubicBezTo>
                  <a:cubicBezTo>
                    <a:pt x="46" y="7"/>
                    <a:pt x="47" y="7"/>
                    <a:pt x="47" y="7"/>
                  </a:cubicBezTo>
                  <a:cubicBezTo>
                    <a:pt x="47" y="7"/>
                    <a:pt x="47" y="7"/>
                    <a:pt x="48" y="6"/>
                  </a:cubicBezTo>
                  <a:cubicBezTo>
                    <a:pt x="48" y="6"/>
                    <a:pt x="48" y="6"/>
                    <a:pt x="48" y="6"/>
                  </a:cubicBezTo>
                  <a:cubicBezTo>
                    <a:pt x="48" y="6"/>
                    <a:pt x="48" y="7"/>
                    <a:pt x="49" y="7"/>
                  </a:cubicBezTo>
                  <a:cubicBezTo>
                    <a:pt x="49" y="7"/>
                    <a:pt x="50" y="6"/>
                    <a:pt x="50" y="6"/>
                  </a:cubicBezTo>
                  <a:cubicBezTo>
                    <a:pt x="51" y="6"/>
                    <a:pt x="52" y="6"/>
                    <a:pt x="52" y="6"/>
                  </a:cubicBezTo>
                  <a:cubicBezTo>
                    <a:pt x="52" y="5"/>
                    <a:pt x="52" y="5"/>
                    <a:pt x="52" y="5"/>
                  </a:cubicBezTo>
                  <a:cubicBezTo>
                    <a:pt x="52" y="5"/>
                    <a:pt x="52" y="6"/>
                    <a:pt x="52" y="6"/>
                  </a:cubicBezTo>
                  <a:cubicBezTo>
                    <a:pt x="52" y="6"/>
                    <a:pt x="53" y="7"/>
                    <a:pt x="53" y="7"/>
                  </a:cubicBezTo>
                  <a:cubicBezTo>
                    <a:pt x="54" y="7"/>
                    <a:pt x="54" y="6"/>
                    <a:pt x="54" y="6"/>
                  </a:cubicBezTo>
                  <a:cubicBezTo>
                    <a:pt x="55" y="6"/>
                    <a:pt x="55" y="6"/>
                    <a:pt x="56" y="6"/>
                  </a:cubicBezTo>
                  <a:cubicBezTo>
                    <a:pt x="56" y="6"/>
                    <a:pt x="56" y="7"/>
                    <a:pt x="56" y="7"/>
                  </a:cubicBezTo>
                  <a:cubicBezTo>
                    <a:pt x="57" y="7"/>
                    <a:pt x="57" y="7"/>
                    <a:pt x="58" y="7"/>
                  </a:cubicBezTo>
                  <a:cubicBezTo>
                    <a:pt x="58" y="7"/>
                    <a:pt x="58" y="7"/>
                    <a:pt x="58" y="7"/>
                  </a:cubicBezTo>
                  <a:cubicBezTo>
                    <a:pt x="58" y="7"/>
                    <a:pt x="58" y="8"/>
                    <a:pt x="59" y="8"/>
                  </a:cubicBezTo>
                  <a:cubicBezTo>
                    <a:pt x="59" y="8"/>
                    <a:pt x="59" y="8"/>
                    <a:pt x="59" y="8"/>
                  </a:cubicBezTo>
                  <a:cubicBezTo>
                    <a:pt x="59" y="8"/>
                    <a:pt x="59" y="8"/>
                    <a:pt x="59" y="8"/>
                  </a:cubicBezTo>
                  <a:cubicBezTo>
                    <a:pt x="59" y="8"/>
                    <a:pt x="59" y="8"/>
                    <a:pt x="59" y="8"/>
                  </a:cubicBezTo>
                  <a:cubicBezTo>
                    <a:pt x="60" y="8"/>
                    <a:pt x="60" y="8"/>
                    <a:pt x="61" y="8"/>
                  </a:cubicBezTo>
                  <a:cubicBezTo>
                    <a:pt x="61" y="8"/>
                    <a:pt x="61" y="8"/>
                    <a:pt x="61" y="8"/>
                  </a:cubicBezTo>
                  <a:cubicBezTo>
                    <a:pt x="61" y="9"/>
                    <a:pt x="61" y="9"/>
                    <a:pt x="61" y="10"/>
                  </a:cubicBezTo>
                  <a:cubicBezTo>
                    <a:pt x="61" y="10"/>
                    <a:pt x="62" y="11"/>
                    <a:pt x="63" y="11"/>
                  </a:cubicBezTo>
                  <a:cubicBezTo>
                    <a:pt x="62" y="11"/>
                    <a:pt x="62" y="12"/>
                    <a:pt x="62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7" name="Freeform 514"/>
            <p:cNvSpPr>
              <a:spLocks/>
            </p:cNvSpPr>
            <p:nvPr/>
          </p:nvSpPr>
          <p:spPr bwMode="auto">
            <a:xfrm>
              <a:off x="2005" y="4003"/>
              <a:ext cx="13" cy="20"/>
            </a:xfrm>
            <a:custGeom>
              <a:avLst/>
              <a:gdLst>
                <a:gd name="T0" fmla="*/ 10 w 10"/>
                <a:gd name="T1" fmla="*/ 12 h 16"/>
                <a:gd name="T2" fmla="*/ 9 w 10"/>
                <a:gd name="T3" fmla="*/ 9 h 16"/>
                <a:gd name="T4" fmla="*/ 9 w 10"/>
                <a:gd name="T5" fmla="*/ 1 h 16"/>
                <a:gd name="T6" fmla="*/ 7 w 10"/>
                <a:gd name="T7" fmla="*/ 1 h 16"/>
                <a:gd name="T8" fmla="*/ 4 w 10"/>
                <a:gd name="T9" fmla="*/ 5 h 16"/>
                <a:gd name="T10" fmla="*/ 1 w 10"/>
                <a:gd name="T11" fmla="*/ 7 h 16"/>
                <a:gd name="T12" fmla="*/ 1 w 10"/>
                <a:gd name="T13" fmla="*/ 9 h 16"/>
                <a:gd name="T14" fmla="*/ 5 w 10"/>
                <a:gd name="T15" fmla="*/ 7 h 16"/>
                <a:gd name="T16" fmla="*/ 6 w 10"/>
                <a:gd name="T17" fmla="*/ 5 h 16"/>
                <a:gd name="T18" fmla="*/ 7 w 10"/>
                <a:gd name="T19" fmla="*/ 4 h 16"/>
                <a:gd name="T20" fmla="*/ 7 w 10"/>
                <a:gd name="T21" fmla="*/ 8 h 16"/>
                <a:gd name="T22" fmla="*/ 7 w 10"/>
                <a:gd name="T23" fmla="*/ 15 h 16"/>
                <a:gd name="T24" fmla="*/ 10 w 10"/>
                <a:gd name="T25" fmla="*/ 15 h 16"/>
                <a:gd name="T26" fmla="*/ 10 w 10"/>
                <a:gd name="T27" fmla="*/ 1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0" h="16">
                  <a:moveTo>
                    <a:pt x="10" y="12"/>
                  </a:moveTo>
                  <a:cubicBezTo>
                    <a:pt x="9" y="11"/>
                    <a:pt x="10" y="10"/>
                    <a:pt x="9" y="9"/>
                  </a:cubicBezTo>
                  <a:cubicBezTo>
                    <a:pt x="9" y="7"/>
                    <a:pt x="9" y="4"/>
                    <a:pt x="9" y="1"/>
                  </a:cubicBezTo>
                  <a:cubicBezTo>
                    <a:pt x="9" y="0"/>
                    <a:pt x="8" y="0"/>
                    <a:pt x="7" y="1"/>
                  </a:cubicBezTo>
                  <a:cubicBezTo>
                    <a:pt x="6" y="2"/>
                    <a:pt x="5" y="3"/>
                    <a:pt x="4" y="5"/>
                  </a:cubicBezTo>
                  <a:cubicBezTo>
                    <a:pt x="3" y="5"/>
                    <a:pt x="2" y="7"/>
                    <a:pt x="1" y="7"/>
                  </a:cubicBezTo>
                  <a:cubicBezTo>
                    <a:pt x="0" y="8"/>
                    <a:pt x="0" y="10"/>
                    <a:pt x="1" y="9"/>
                  </a:cubicBezTo>
                  <a:cubicBezTo>
                    <a:pt x="3" y="9"/>
                    <a:pt x="4" y="8"/>
                    <a:pt x="5" y="7"/>
                  </a:cubicBezTo>
                  <a:cubicBezTo>
                    <a:pt x="5" y="6"/>
                    <a:pt x="6" y="5"/>
                    <a:pt x="6" y="5"/>
                  </a:cubicBezTo>
                  <a:cubicBezTo>
                    <a:pt x="6" y="4"/>
                    <a:pt x="7" y="4"/>
                    <a:pt x="7" y="4"/>
                  </a:cubicBezTo>
                  <a:cubicBezTo>
                    <a:pt x="7" y="6"/>
                    <a:pt x="7" y="7"/>
                    <a:pt x="7" y="8"/>
                  </a:cubicBezTo>
                  <a:cubicBezTo>
                    <a:pt x="7" y="11"/>
                    <a:pt x="7" y="13"/>
                    <a:pt x="7" y="15"/>
                  </a:cubicBezTo>
                  <a:cubicBezTo>
                    <a:pt x="7" y="16"/>
                    <a:pt x="10" y="16"/>
                    <a:pt x="10" y="15"/>
                  </a:cubicBezTo>
                  <a:cubicBezTo>
                    <a:pt x="10" y="14"/>
                    <a:pt x="10" y="13"/>
                    <a:pt x="10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8" name="Freeform 515"/>
            <p:cNvSpPr>
              <a:spLocks noEditPoints="1"/>
            </p:cNvSpPr>
            <p:nvPr/>
          </p:nvSpPr>
          <p:spPr bwMode="auto">
            <a:xfrm>
              <a:off x="2018" y="4000"/>
              <a:ext cx="12" cy="22"/>
            </a:xfrm>
            <a:custGeom>
              <a:avLst/>
              <a:gdLst>
                <a:gd name="T0" fmla="*/ 9 w 10"/>
                <a:gd name="T1" fmla="*/ 11 h 17"/>
                <a:gd name="T2" fmla="*/ 9 w 10"/>
                <a:gd name="T3" fmla="*/ 7 h 17"/>
                <a:gd name="T4" fmla="*/ 9 w 10"/>
                <a:gd name="T5" fmla="*/ 5 h 17"/>
                <a:gd name="T6" fmla="*/ 9 w 10"/>
                <a:gd name="T7" fmla="*/ 2 h 17"/>
                <a:gd name="T8" fmla="*/ 5 w 10"/>
                <a:gd name="T9" fmla="*/ 1 h 17"/>
                <a:gd name="T10" fmla="*/ 1 w 10"/>
                <a:gd name="T11" fmla="*/ 3 h 17"/>
                <a:gd name="T12" fmla="*/ 1 w 10"/>
                <a:gd name="T13" fmla="*/ 4 h 17"/>
                <a:gd name="T14" fmla="*/ 2 w 10"/>
                <a:gd name="T15" fmla="*/ 8 h 17"/>
                <a:gd name="T16" fmla="*/ 7 w 10"/>
                <a:gd name="T17" fmla="*/ 9 h 17"/>
                <a:gd name="T18" fmla="*/ 7 w 10"/>
                <a:gd name="T19" fmla="*/ 9 h 17"/>
                <a:gd name="T20" fmla="*/ 7 w 10"/>
                <a:gd name="T21" fmla="*/ 12 h 17"/>
                <a:gd name="T22" fmla="*/ 6 w 10"/>
                <a:gd name="T23" fmla="*/ 15 h 17"/>
                <a:gd name="T24" fmla="*/ 6 w 10"/>
                <a:gd name="T25" fmla="*/ 16 h 17"/>
                <a:gd name="T26" fmla="*/ 9 w 10"/>
                <a:gd name="T27" fmla="*/ 11 h 17"/>
                <a:gd name="T28" fmla="*/ 4 w 10"/>
                <a:gd name="T29" fmla="*/ 7 h 17"/>
                <a:gd name="T30" fmla="*/ 2 w 10"/>
                <a:gd name="T31" fmla="*/ 6 h 17"/>
                <a:gd name="T32" fmla="*/ 2 w 10"/>
                <a:gd name="T33" fmla="*/ 5 h 17"/>
                <a:gd name="T34" fmla="*/ 3 w 10"/>
                <a:gd name="T35" fmla="*/ 5 h 17"/>
                <a:gd name="T36" fmla="*/ 3 w 10"/>
                <a:gd name="T37" fmla="*/ 4 h 17"/>
                <a:gd name="T38" fmla="*/ 3 w 10"/>
                <a:gd name="T39" fmla="*/ 4 h 17"/>
                <a:gd name="T40" fmla="*/ 3 w 10"/>
                <a:gd name="T41" fmla="*/ 3 h 17"/>
                <a:gd name="T42" fmla="*/ 4 w 10"/>
                <a:gd name="T43" fmla="*/ 3 h 17"/>
                <a:gd name="T44" fmla="*/ 6 w 10"/>
                <a:gd name="T45" fmla="*/ 3 h 17"/>
                <a:gd name="T46" fmla="*/ 7 w 10"/>
                <a:gd name="T47" fmla="*/ 3 h 17"/>
                <a:gd name="T48" fmla="*/ 7 w 10"/>
                <a:gd name="T49" fmla="*/ 4 h 17"/>
                <a:gd name="T50" fmla="*/ 7 w 10"/>
                <a:gd name="T51" fmla="*/ 5 h 17"/>
                <a:gd name="T52" fmla="*/ 7 w 10"/>
                <a:gd name="T53" fmla="*/ 5 h 17"/>
                <a:gd name="T54" fmla="*/ 4 w 10"/>
                <a:gd name="T55" fmla="*/ 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" h="17">
                  <a:moveTo>
                    <a:pt x="9" y="11"/>
                  </a:moveTo>
                  <a:cubicBezTo>
                    <a:pt x="9" y="10"/>
                    <a:pt x="9" y="9"/>
                    <a:pt x="9" y="7"/>
                  </a:cubicBezTo>
                  <a:cubicBezTo>
                    <a:pt x="9" y="6"/>
                    <a:pt x="9" y="6"/>
                    <a:pt x="9" y="5"/>
                  </a:cubicBezTo>
                  <a:cubicBezTo>
                    <a:pt x="9" y="4"/>
                    <a:pt x="10" y="3"/>
                    <a:pt x="9" y="2"/>
                  </a:cubicBezTo>
                  <a:cubicBezTo>
                    <a:pt x="9" y="1"/>
                    <a:pt x="7" y="0"/>
                    <a:pt x="5" y="1"/>
                  </a:cubicBezTo>
                  <a:cubicBezTo>
                    <a:pt x="4" y="1"/>
                    <a:pt x="2" y="2"/>
                    <a:pt x="1" y="3"/>
                  </a:cubicBezTo>
                  <a:cubicBezTo>
                    <a:pt x="1" y="3"/>
                    <a:pt x="1" y="4"/>
                    <a:pt x="1" y="4"/>
                  </a:cubicBezTo>
                  <a:cubicBezTo>
                    <a:pt x="0" y="5"/>
                    <a:pt x="1" y="8"/>
                    <a:pt x="2" y="8"/>
                  </a:cubicBezTo>
                  <a:cubicBezTo>
                    <a:pt x="4" y="9"/>
                    <a:pt x="5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10"/>
                    <a:pt x="7" y="11"/>
                    <a:pt x="7" y="12"/>
                  </a:cubicBezTo>
                  <a:cubicBezTo>
                    <a:pt x="7" y="13"/>
                    <a:pt x="6" y="14"/>
                    <a:pt x="6" y="15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9" y="17"/>
                    <a:pt x="9" y="13"/>
                    <a:pt x="9" y="11"/>
                  </a:cubicBezTo>
                  <a:close/>
                  <a:moveTo>
                    <a:pt x="4" y="7"/>
                  </a:moveTo>
                  <a:cubicBezTo>
                    <a:pt x="3" y="7"/>
                    <a:pt x="3" y="6"/>
                    <a:pt x="2" y="6"/>
                  </a:cubicBezTo>
                  <a:cubicBezTo>
                    <a:pt x="2" y="6"/>
                    <a:pt x="2" y="5"/>
                    <a:pt x="2" y="5"/>
                  </a:cubicBezTo>
                  <a:cubicBezTo>
                    <a:pt x="2" y="5"/>
                    <a:pt x="2" y="5"/>
                    <a:pt x="3" y="5"/>
                  </a:cubicBezTo>
                  <a:cubicBezTo>
                    <a:pt x="3" y="5"/>
                    <a:pt x="4" y="5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3"/>
                  </a:cubicBezTo>
                  <a:cubicBezTo>
                    <a:pt x="3" y="4"/>
                    <a:pt x="4" y="3"/>
                    <a:pt x="4" y="3"/>
                  </a:cubicBezTo>
                  <a:cubicBezTo>
                    <a:pt x="5" y="3"/>
                    <a:pt x="5" y="3"/>
                    <a:pt x="6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7"/>
                    <a:pt x="5" y="7"/>
                    <a:pt x="4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9" name="Freeform 516"/>
            <p:cNvSpPr>
              <a:spLocks/>
            </p:cNvSpPr>
            <p:nvPr/>
          </p:nvSpPr>
          <p:spPr bwMode="auto">
            <a:xfrm>
              <a:off x="2030" y="4000"/>
              <a:ext cx="13" cy="19"/>
            </a:xfrm>
            <a:custGeom>
              <a:avLst/>
              <a:gdLst>
                <a:gd name="T0" fmla="*/ 9 w 10"/>
                <a:gd name="T1" fmla="*/ 6 h 15"/>
                <a:gd name="T2" fmla="*/ 6 w 10"/>
                <a:gd name="T3" fmla="*/ 5 h 15"/>
                <a:gd name="T4" fmla="*/ 6 w 10"/>
                <a:gd name="T5" fmla="*/ 5 h 15"/>
                <a:gd name="T6" fmla="*/ 6 w 10"/>
                <a:gd name="T7" fmla="*/ 2 h 15"/>
                <a:gd name="T8" fmla="*/ 4 w 10"/>
                <a:gd name="T9" fmla="*/ 0 h 15"/>
                <a:gd name="T10" fmla="*/ 1 w 10"/>
                <a:gd name="T11" fmla="*/ 1 h 15"/>
                <a:gd name="T12" fmla="*/ 0 w 10"/>
                <a:gd name="T13" fmla="*/ 4 h 15"/>
                <a:gd name="T14" fmla="*/ 2 w 10"/>
                <a:gd name="T15" fmla="*/ 4 h 15"/>
                <a:gd name="T16" fmla="*/ 2 w 10"/>
                <a:gd name="T17" fmla="*/ 3 h 15"/>
                <a:gd name="T18" fmla="*/ 4 w 10"/>
                <a:gd name="T19" fmla="*/ 2 h 15"/>
                <a:gd name="T20" fmla="*/ 4 w 10"/>
                <a:gd name="T21" fmla="*/ 2 h 15"/>
                <a:gd name="T22" fmla="*/ 4 w 10"/>
                <a:gd name="T23" fmla="*/ 4 h 15"/>
                <a:gd name="T24" fmla="*/ 3 w 10"/>
                <a:gd name="T25" fmla="*/ 6 h 15"/>
                <a:gd name="T26" fmla="*/ 4 w 10"/>
                <a:gd name="T27" fmla="*/ 7 h 15"/>
                <a:gd name="T28" fmla="*/ 7 w 10"/>
                <a:gd name="T29" fmla="*/ 7 h 15"/>
                <a:gd name="T30" fmla="*/ 8 w 10"/>
                <a:gd name="T31" fmla="*/ 10 h 15"/>
                <a:gd name="T32" fmla="*/ 6 w 10"/>
                <a:gd name="T33" fmla="*/ 12 h 15"/>
                <a:gd name="T34" fmla="*/ 2 w 10"/>
                <a:gd name="T35" fmla="*/ 13 h 15"/>
                <a:gd name="T36" fmla="*/ 2 w 10"/>
                <a:gd name="T37" fmla="*/ 15 h 15"/>
                <a:gd name="T38" fmla="*/ 7 w 10"/>
                <a:gd name="T39" fmla="*/ 14 h 15"/>
                <a:gd name="T40" fmla="*/ 9 w 10"/>
                <a:gd name="T41" fmla="*/ 12 h 15"/>
                <a:gd name="T42" fmla="*/ 10 w 10"/>
                <a:gd name="T43" fmla="*/ 10 h 15"/>
                <a:gd name="T44" fmla="*/ 9 w 10"/>
                <a:gd name="T45" fmla="*/ 6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0" h="15">
                  <a:moveTo>
                    <a:pt x="9" y="6"/>
                  </a:moveTo>
                  <a:cubicBezTo>
                    <a:pt x="8" y="5"/>
                    <a:pt x="7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4"/>
                    <a:pt x="6" y="3"/>
                    <a:pt x="6" y="2"/>
                  </a:cubicBezTo>
                  <a:cubicBezTo>
                    <a:pt x="6" y="1"/>
                    <a:pt x="5" y="0"/>
                    <a:pt x="4" y="0"/>
                  </a:cubicBezTo>
                  <a:cubicBezTo>
                    <a:pt x="3" y="0"/>
                    <a:pt x="2" y="0"/>
                    <a:pt x="1" y="1"/>
                  </a:cubicBezTo>
                  <a:cubicBezTo>
                    <a:pt x="1" y="2"/>
                    <a:pt x="0" y="3"/>
                    <a:pt x="0" y="4"/>
                  </a:cubicBezTo>
                  <a:cubicBezTo>
                    <a:pt x="0" y="4"/>
                    <a:pt x="2" y="4"/>
                    <a:pt x="2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2"/>
                    <a:pt x="3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3"/>
                    <a:pt x="4" y="3"/>
                    <a:pt x="4" y="4"/>
                  </a:cubicBezTo>
                  <a:cubicBezTo>
                    <a:pt x="4" y="4"/>
                    <a:pt x="4" y="5"/>
                    <a:pt x="3" y="6"/>
                  </a:cubicBezTo>
                  <a:cubicBezTo>
                    <a:pt x="3" y="7"/>
                    <a:pt x="4" y="7"/>
                    <a:pt x="4" y="7"/>
                  </a:cubicBezTo>
                  <a:cubicBezTo>
                    <a:pt x="5" y="7"/>
                    <a:pt x="6" y="7"/>
                    <a:pt x="7" y="7"/>
                  </a:cubicBezTo>
                  <a:cubicBezTo>
                    <a:pt x="7" y="8"/>
                    <a:pt x="8" y="9"/>
                    <a:pt x="8" y="10"/>
                  </a:cubicBezTo>
                  <a:cubicBezTo>
                    <a:pt x="7" y="11"/>
                    <a:pt x="7" y="12"/>
                    <a:pt x="6" y="12"/>
                  </a:cubicBezTo>
                  <a:cubicBezTo>
                    <a:pt x="5" y="12"/>
                    <a:pt x="3" y="12"/>
                    <a:pt x="2" y="13"/>
                  </a:cubicBezTo>
                  <a:cubicBezTo>
                    <a:pt x="1" y="13"/>
                    <a:pt x="1" y="14"/>
                    <a:pt x="2" y="15"/>
                  </a:cubicBezTo>
                  <a:cubicBezTo>
                    <a:pt x="4" y="15"/>
                    <a:pt x="6" y="14"/>
                    <a:pt x="7" y="14"/>
                  </a:cubicBezTo>
                  <a:cubicBezTo>
                    <a:pt x="8" y="13"/>
                    <a:pt x="8" y="13"/>
                    <a:pt x="9" y="12"/>
                  </a:cubicBezTo>
                  <a:cubicBezTo>
                    <a:pt x="9" y="12"/>
                    <a:pt x="10" y="11"/>
                    <a:pt x="10" y="10"/>
                  </a:cubicBezTo>
                  <a:cubicBezTo>
                    <a:pt x="10" y="9"/>
                    <a:pt x="10" y="7"/>
                    <a:pt x="9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0" name="Freeform 517"/>
            <p:cNvSpPr>
              <a:spLocks noEditPoints="1"/>
            </p:cNvSpPr>
            <p:nvPr/>
          </p:nvSpPr>
          <p:spPr bwMode="auto">
            <a:xfrm>
              <a:off x="2041" y="3997"/>
              <a:ext cx="11" cy="21"/>
            </a:xfrm>
            <a:custGeom>
              <a:avLst/>
              <a:gdLst>
                <a:gd name="T0" fmla="*/ 8 w 8"/>
                <a:gd name="T1" fmla="*/ 11 h 17"/>
                <a:gd name="T2" fmla="*/ 8 w 8"/>
                <a:gd name="T3" fmla="*/ 4 h 17"/>
                <a:gd name="T4" fmla="*/ 5 w 8"/>
                <a:gd name="T5" fmla="*/ 1 h 17"/>
                <a:gd name="T6" fmla="*/ 1 w 8"/>
                <a:gd name="T7" fmla="*/ 3 h 17"/>
                <a:gd name="T8" fmla="*/ 1 w 8"/>
                <a:gd name="T9" fmla="*/ 3 h 17"/>
                <a:gd name="T10" fmla="*/ 0 w 8"/>
                <a:gd name="T11" fmla="*/ 7 h 17"/>
                <a:gd name="T12" fmla="*/ 2 w 8"/>
                <a:gd name="T13" fmla="*/ 9 h 17"/>
                <a:gd name="T14" fmla="*/ 5 w 8"/>
                <a:gd name="T15" fmla="*/ 8 h 17"/>
                <a:gd name="T16" fmla="*/ 5 w 8"/>
                <a:gd name="T17" fmla="*/ 11 h 17"/>
                <a:gd name="T18" fmla="*/ 5 w 8"/>
                <a:gd name="T19" fmla="*/ 15 h 17"/>
                <a:gd name="T20" fmla="*/ 6 w 8"/>
                <a:gd name="T21" fmla="*/ 17 h 17"/>
                <a:gd name="T22" fmla="*/ 6 w 8"/>
                <a:gd name="T23" fmla="*/ 17 h 17"/>
                <a:gd name="T24" fmla="*/ 8 w 8"/>
                <a:gd name="T25" fmla="*/ 11 h 17"/>
                <a:gd name="T26" fmla="*/ 3 w 8"/>
                <a:gd name="T27" fmla="*/ 7 h 17"/>
                <a:gd name="T28" fmla="*/ 2 w 8"/>
                <a:gd name="T29" fmla="*/ 4 h 17"/>
                <a:gd name="T30" fmla="*/ 2 w 8"/>
                <a:gd name="T31" fmla="*/ 4 h 17"/>
                <a:gd name="T32" fmla="*/ 3 w 8"/>
                <a:gd name="T33" fmla="*/ 3 h 17"/>
                <a:gd name="T34" fmla="*/ 5 w 8"/>
                <a:gd name="T35" fmla="*/ 3 h 17"/>
                <a:gd name="T36" fmla="*/ 5 w 8"/>
                <a:gd name="T37" fmla="*/ 5 h 17"/>
                <a:gd name="T38" fmla="*/ 3 w 8"/>
                <a:gd name="T39" fmla="*/ 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8" h="17">
                  <a:moveTo>
                    <a:pt x="8" y="11"/>
                  </a:moveTo>
                  <a:cubicBezTo>
                    <a:pt x="8" y="9"/>
                    <a:pt x="8" y="6"/>
                    <a:pt x="8" y="4"/>
                  </a:cubicBezTo>
                  <a:cubicBezTo>
                    <a:pt x="8" y="3"/>
                    <a:pt x="7" y="1"/>
                    <a:pt x="5" y="1"/>
                  </a:cubicBezTo>
                  <a:cubicBezTo>
                    <a:pt x="3" y="0"/>
                    <a:pt x="0" y="1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5"/>
                    <a:pt x="0" y="5"/>
                    <a:pt x="0" y="7"/>
                  </a:cubicBezTo>
                  <a:cubicBezTo>
                    <a:pt x="0" y="8"/>
                    <a:pt x="1" y="9"/>
                    <a:pt x="2" y="9"/>
                  </a:cubicBezTo>
                  <a:cubicBezTo>
                    <a:pt x="3" y="9"/>
                    <a:pt x="4" y="9"/>
                    <a:pt x="5" y="8"/>
                  </a:cubicBezTo>
                  <a:cubicBezTo>
                    <a:pt x="5" y="9"/>
                    <a:pt x="5" y="10"/>
                    <a:pt x="5" y="11"/>
                  </a:cubicBezTo>
                  <a:cubicBezTo>
                    <a:pt x="5" y="12"/>
                    <a:pt x="5" y="13"/>
                    <a:pt x="5" y="15"/>
                  </a:cubicBezTo>
                  <a:cubicBezTo>
                    <a:pt x="5" y="16"/>
                    <a:pt x="5" y="16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8" y="16"/>
                    <a:pt x="8" y="12"/>
                    <a:pt x="8" y="11"/>
                  </a:cubicBezTo>
                  <a:close/>
                  <a:moveTo>
                    <a:pt x="3" y="7"/>
                  </a:moveTo>
                  <a:cubicBezTo>
                    <a:pt x="2" y="6"/>
                    <a:pt x="2" y="5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2"/>
                    <a:pt x="4" y="3"/>
                    <a:pt x="5" y="3"/>
                  </a:cubicBezTo>
                  <a:cubicBezTo>
                    <a:pt x="6" y="3"/>
                    <a:pt x="5" y="5"/>
                    <a:pt x="5" y="5"/>
                  </a:cubicBezTo>
                  <a:cubicBezTo>
                    <a:pt x="5" y="6"/>
                    <a:pt x="4" y="7"/>
                    <a:pt x="3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1" name="Freeform 518"/>
            <p:cNvSpPr>
              <a:spLocks/>
            </p:cNvSpPr>
            <p:nvPr/>
          </p:nvSpPr>
          <p:spPr bwMode="auto">
            <a:xfrm>
              <a:off x="2057" y="4003"/>
              <a:ext cx="11" cy="5"/>
            </a:xfrm>
            <a:custGeom>
              <a:avLst/>
              <a:gdLst>
                <a:gd name="T0" fmla="*/ 6 w 9"/>
                <a:gd name="T1" fmla="*/ 1 h 4"/>
                <a:gd name="T2" fmla="*/ 1 w 9"/>
                <a:gd name="T3" fmla="*/ 2 h 4"/>
                <a:gd name="T4" fmla="*/ 0 w 9"/>
                <a:gd name="T5" fmla="*/ 3 h 4"/>
                <a:gd name="T6" fmla="*/ 2 w 9"/>
                <a:gd name="T7" fmla="*/ 4 h 4"/>
                <a:gd name="T8" fmla="*/ 6 w 9"/>
                <a:gd name="T9" fmla="*/ 4 h 4"/>
                <a:gd name="T10" fmla="*/ 9 w 9"/>
                <a:gd name="T11" fmla="*/ 2 h 4"/>
                <a:gd name="T12" fmla="*/ 6 w 9"/>
                <a:gd name="T13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4">
                  <a:moveTo>
                    <a:pt x="6" y="1"/>
                  </a:moveTo>
                  <a:cubicBezTo>
                    <a:pt x="4" y="1"/>
                    <a:pt x="3" y="1"/>
                    <a:pt x="1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0" y="4"/>
                    <a:pt x="1" y="4"/>
                    <a:pt x="2" y="4"/>
                  </a:cubicBezTo>
                  <a:cubicBezTo>
                    <a:pt x="3" y="4"/>
                    <a:pt x="4" y="4"/>
                    <a:pt x="6" y="4"/>
                  </a:cubicBezTo>
                  <a:cubicBezTo>
                    <a:pt x="7" y="4"/>
                    <a:pt x="9" y="4"/>
                    <a:pt x="9" y="2"/>
                  </a:cubicBezTo>
                  <a:cubicBezTo>
                    <a:pt x="9" y="0"/>
                    <a:pt x="7" y="1"/>
                    <a:pt x="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2" name="Freeform 519"/>
            <p:cNvSpPr>
              <a:spLocks/>
            </p:cNvSpPr>
            <p:nvPr/>
          </p:nvSpPr>
          <p:spPr bwMode="auto">
            <a:xfrm>
              <a:off x="2069" y="3990"/>
              <a:ext cx="9" cy="20"/>
            </a:xfrm>
            <a:custGeom>
              <a:avLst/>
              <a:gdLst>
                <a:gd name="T0" fmla="*/ 7 w 7"/>
                <a:gd name="T1" fmla="*/ 15 h 16"/>
                <a:gd name="T2" fmla="*/ 5 w 7"/>
                <a:gd name="T3" fmla="*/ 6 h 16"/>
                <a:gd name="T4" fmla="*/ 5 w 7"/>
                <a:gd name="T5" fmla="*/ 3 h 16"/>
                <a:gd name="T6" fmla="*/ 4 w 7"/>
                <a:gd name="T7" fmla="*/ 1 h 16"/>
                <a:gd name="T8" fmla="*/ 2 w 7"/>
                <a:gd name="T9" fmla="*/ 2 h 16"/>
                <a:gd name="T10" fmla="*/ 1 w 7"/>
                <a:gd name="T11" fmla="*/ 4 h 16"/>
                <a:gd name="T12" fmla="*/ 1 w 7"/>
                <a:gd name="T13" fmla="*/ 5 h 16"/>
                <a:gd name="T14" fmla="*/ 1 w 7"/>
                <a:gd name="T15" fmla="*/ 5 h 16"/>
                <a:gd name="T16" fmla="*/ 2 w 7"/>
                <a:gd name="T17" fmla="*/ 6 h 16"/>
                <a:gd name="T18" fmla="*/ 2 w 7"/>
                <a:gd name="T19" fmla="*/ 5 h 16"/>
                <a:gd name="T20" fmla="*/ 3 w 7"/>
                <a:gd name="T21" fmla="*/ 7 h 16"/>
                <a:gd name="T22" fmla="*/ 4 w 7"/>
                <a:gd name="T23" fmla="*/ 15 h 16"/>
                <a:gd name="T24" fmla="*/ 5 w 7"/>
                <a:gd name="T25" fmla="*/ 16 h 16"/>
                <a:gd name="T26" fmla="*/ 5 w 7"/>
                <a:gd name="T27" fmla="*/ 16 h 16"/>
                <a:gd name="T28" fmla="*/ 6 w 7"/>
                <a:gd name="T29" fmla="*/ 15 h 16"/>
                <a:gd name="T30" fmla="*/ 7 w 7"/>
                <a:gd name="T31" fmla="*/ 1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" h="16">
                  <a:moveTo>
                    <a:pt x="7" y="15"/>
                  </a:moveTo>
                  <a:cubicBezTo>
                    <a:pt x="6" y="12"/>
                    <a:pt x="5" y="9"/>
                    <a:pt x="5" y="6"/>
                  </a:cubicBezTo>
                  <a:cubicBezTo>
                    <a:pt x="5" y="5"/>
                    <a:pt x="5" y="4"/>
                    <a:pt x="5" y="3"/>
                  </a:cubicBezTo>
                  <a:cubicBezTo>
                    <a:pt x="5" y="2"/>
                    <a:pt x="5" y="1"/>
                    <a:pt x="4" y="1"/>
                  </a:cubicBezTo>
                  <a:cubicBezTo>
                    <a:pt x="3" y="0"/>
                    <a:pt x="2" y="1"/>
                    <a:pt x="2" y="2"/>
                  </a:cubicBezTo>
                  <a:cubicBezTo>
                    <a:pt x="2" y="3"/>
                    <a:pt x="2" y="3"/>
                    <a:pt x="1" y="4"/>
                  </a:cubicBezTo>
                  <a:cubicBezTo>
                    <a:pt x="1" y="4"/>
                    <a:pt x="1" y="4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6"/>
                    <a:pt x="1" y="6"/>
                    <a:pt x="2" y="6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3" y="6"/>
                    <a:pt x="3" y="7"/>
                    <a:pt x="3" y="7"/>
                  </a:cubicBezTo>
                  <a:cubicBezTo>
                    <a:pt x="3" y="10"/>
                    <a:pt x="4" y="12"/>
                    <a:pt x="4" y="15"/>
                  </a:cubicBezTo>
                  <a:cubicBezTo>
                    <a:pt x="4" y="15"/>
                    <a:pt x="4" y="16"/>
                    <a:pt x="5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6" y="16"/>
                    <a:pt x="6" y="16"/>
                    <a:pt x="6" y="15"/>
                  </a:cubicBezTo>
                  <a:cubicBezTo>
                    <a:pt x="6" y="15"/>
                    <a:pt x="7" y="15"/>
                    <a:pt x="7" y="1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3" name="Freeform 520"/>
            <p:cNvSpPr>
              <a:spLocks noEditPoints="1"/>
            </p:cNvSpPr>
            <p:nvPr/>
          </p:nvSpPr>
          <p:spPr bwMode="auto">
            <a:xfrm>
              <a:off x="2076" y="3992"/>
              <a:ext cx="12" cy="20"/>
            </a:xfrm>
            <a:custGeom>
              <a:avLst/>
              <a:gdLst>
                <a:gd name="T0" fmla="*/ 10 w 10"/>
                <a:gd name="T1" fmla="*/ 6 h 16"/>
                <a:gd name="T2" fmla="*/ 9 w 10"/>
                <a:gd name="T3" fmla="*/ 4 h 16"/>
                <a:gd name="T4" fmla="*/ 9 w 10"/>
                <a:gd name="T5" fmla="*/ 3 h 16"/>
                <a:gd name="T6" fmla="*/ 7 w 10"/>
                <a:gd name="T7" fmla="*/ 1 h 16"/>
                <a:gd name="T8" fmla="*/ 4 w 10"/>
                <a:gd name="T9" fmla="*/ 1 h 16"/>
                <a:gd name="T10" fmla="*/ 2 w 10"/>
                <a:gd name="T11" fmla="*/ 6 h 16"/>
                <a:gd name="T12" fmla="*/ 2 w 10"/>
                <a:gd name="T13" fmla="*/ 6 h 16"/>
                <a:gd name="T14" fmla="*/ 3 w 10"/>
                <a:gd name="T15" fmla="*/ 9 h 16"/>
                <a:gd name="T16" fmla="*/ 6 w 10"/>
                <a:gd name="T17" fmla="*/ 8 h 16"/>
                <a:gd name="T18" fmla="*/ 7 w 10"/>
                <a:gd name="T19" fmla="*/ 7 h 16"/>
                <a:gd name="T20" fmla="*/ 7 w 10"/>
                <a:gd name="T21" fmla="*/ 9 h 16"/>
                <a:gd name="T22" fmla="*/ 7 w 10"/>
                <a:gd name="T23" fmla="*/ 11 h 16"/>
                <a:gd name="T24" fmla="*/ 7 w 10"/>
                <a:gd name="T25" fmla="*/ 12 h 16"/>
                <a:gd name="T26" fmla="*/ 6 w 10"/>
                <a:gd name="T27" fmla="*/ 14 h 16"/>
                <a:gd name="T28" fmla="*/ 7 w 10"/>
                <a:gd name="T29" fmla="*/ 15 h 16"/>
                <a:gd name="T30" fmla="*/ 10 w 10"/>
                <a:gd name="T31" fmla="*/ 10 h 16"/>
                <a:gd name="T32" fmla="*/ 10 w 10"/>
                <a:gd name="T33" fmla="*/ 6 h 16"/>
                <a:gd name="T34" fmla="*/ 6 w 10"/>
                <a:gd name="T35" fmla="*/ 6 h 16"/>
                <a:gd name="T36" fmla="*/ 5 w 10"/>
                <a:gd name="T37" fmla="*/ 7 h 16"/>
                <a:gd name="T38" fmla="*/ 4 w 10"/>
                <a:gd name="T39" fmla="*/ 6 h 16"/>
                <a:gd name="T40" fmla="*/ 3 w 10"/>
                <a:gd name="T41" fmla="*/ 5 h 16"/>
                <a:gd name="T42" fmla="*/ 4 w 10"/>
                <a:gd name="T43" fmla="*/ 3 h 16"/>
                <a:gd name="T44" fmla="*/ 7 w 10"/>
                <a:gd name="T45" fmla="*/ 3 h 16"/>
                <a:gd name="T46" fmla="*/ 6 w 10"/>
                <a:gd name="T47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0" h="16">
                  <a:moveTo>
                    <a:pt x="10" y="6"/>
                  </a:moveTo>
                  <a:cubicBezTo>
                    <a:pt x="10" y="5"/>
                    <a:pt x="10" y="5"/>
                    <a:pt x="9" y="4"/>
                  </a:cubicBezTo>
                  <a:cubicBezTo>
                    <a:pt x="9" y="4"/>
                    <a:pt x="9" y="3"/>
                    <a:pt x="9" y="3"/>
                  </a:cubicBezTo>
                  <a:cubicBezTo>
                    <a:pt x="9" y="2"/>
                    <a:pt x="8" y="1"/>
                    <a:pt x="7" y="1"/>
                  </a:cubicBezTo>
                  <a:cubicBezTo>
                    <a:pt x="7" y="0"/>
                    <a:pt x="5" y="0"/>
                    <a:pt x="4" y="1"/>
                  </a:cubicBezTo>
                  <a:cubicBezTo>
                    <a:pt x="2" y="1"/>
                    <a:pt x="0" y="4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7"/>
                    <a:pt x="2" y="8"/>
                    <a:pt x="3" y="9"/>
                  </a:cubicBezTo>
                  <a:cubicBezTo>
                    <a:pt x="4" y="9"/>
                    <a:pt x="5" y="9"/>
                    <a:pt x="6" y="8"/>
                  </a:cubicBezTo>
                  <a:cubicBezTo>
                    <a:pt x="7" y="8"/>
                    <a:pt x="7" y="7"/>
                    <a:pt x="7" y="7"/>
                  </a:cubicBezTo>
                  <a:cubicBezTo>
                    <a:pt x="7" y="7"/>
                    <a:pt x="7" y="8"/>
                    <a:pt x="7" y="9"/>
                  </a:cubicBezTo>
                  <a:cubicBezTo>
                    <a:pt x="7" y="9"/>
                    <a:pt x="7" y="10"/>
                    <a:pt x="7" y="11"/>
                  </a:cubicBezTo>
                  <a:cubicBezTo>
                    <a:pt x="7" y="11"/>
                    <a:pt x="7" y="12"/>
                    <a:pt x="7" y="12"/>
                  </a:cubicBezTo>
                  <a:cubicBezTo>
                    <a:pt x="7" y="13"/>
                    <a:pt x="6" y="14"/>
                    <a:pt x="6" y="14"/>
                  </a:cubicBezTo>
                  <a:cubicBezTo>
                    <a:pt x="6" y="15"/>
                    <a:pt x="6" y="15"/>
                    <a:pt x="7" y="15"/>
                  </a:cubicBezTo>
                  <a:cubicBezTo>
                    <a:pt x="9" y="16"/>
                    <a:pt x="10" y="12"/>
                    <a:pt x="10" y="10"/>
                  </a:cubicBezTo>
                  <a:cubicBezTo>
                    <a:pt x="10" y="9"/>
                    <a:pt x="10" y="7"/>
                    <a:pt x="10" y="6"/>
                  </a:cubicBezTo>
                  <a:close/>
                  <a:moveTo>
                    <a:pt x="6" y="6"/>
                  </a:moveTo>
                  <a:cubicBezTo>
                    <a:pt x="6" y="6"/>
                    <a:pt x="5" y="6"/>
                    <a:pt x="5" y="7"/>
                  </a:cubicBezTo>
                  <a:cubicBezTo>
                    <a:pt x="4" y="8"/>
                    <a:pt x="4" y="7"/>
                    <a:pt x="4" y="6"/>
                  </a:cubicBezTo>
                  <a:cubicBezTo>
                    <a:pt x="4" y="6"/>
                    <a:pt x="3" y="5"/>
                    <a:pt x="3" y="5"/>
                  </a:cubicBezTo>
                  <a:cubicBezTo>
                    <a:pt x="3" y="5"/>
                    <a:pt x="3" y="4"/>
                    <a:pt x="4" y="3"/>
                  </a:cubicBezTo>
                  <a:cubicBezTo>
                    <a:pt x="4" y="2"/>
                    <a:pt x="6" y="2"/>
                    <a:pt x="7" y="3"/>
                  </a:cubicBezTo>
                  <a:cubicBezTo>
                    <a:pt x="7" y="3"/>
                    <a:pt x="6" y="5"/>
                    <a:pt x="6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4" name="Freeform 521"/>
            <p:cNvSpPr>
              <a:spLocks/>
            </p:cNvSpPr>
            <p:nvPr/>
          </p:nvSpPr>
          <p:spPr bwMode="auto">
            <a:xfrm>
              <a:off x="2088" y="3990"/>
              <a:ext cx="13" cy="19"/>
            </a:xfrm>
            <a:custGeom>
              <a:avLst/>
              <a:gdLst>
                <a:gd name="T0" fmla="*/ 8 w 10"/>
                <a:gd name="T1" fmla="*/ 5 h 15"/>
                <a:gd name="T2" fmla="*/ 7 w 10"/>
                <a:gd name="T3" fmla="*/ 5 h 15"/>
                <a:gd name="T4" fmla="*/ 7 w 10"/>
                <a:gd name="T5" fmla="*/ 2 h 15"/>
                <a:gd name="T6" fmla="*/ 5 w 10"/>
                <a:gd name="T7" fmla="*/ 2 h 15"/>
                <a:gd name="T8" fmla="*/ 5 w 10"/>
                <a:gd name="T9" fmla="*/ 6 h 15"/>
                <a:gd name="T10" fmla="*/ 3 w 10"/>
                <a:gd name="T11" fmla="*/ 6 h 15"/>
                <a:gd name="T12" fmla="*/ 2 w 10"/>
                <a:gd name="T13" fmla="*/ 7 h 15"/>
                <a:gd name="T14" fmla="*/ 3 w 10"/>
                <a:gd name="T15" fmla="*/ 4 h 15"/>
                <a:gd name="T16" fmla="*/ 3 w 10"/>
                <a:gd name="T17" fmla="*/ 0 h 15"/>
                <a:gd name="T18" fmla="*/ 3 w 10"/>
                <a:gd name="T19" fmla="*/ 0 h 15"/>
                <a:gd name="T20" fmla="*/ 3 w 10"/>
                <a:gd name="T21" fmla="*/ 0 h 15"/>
                <a:gd name="T22" fmla="*/ 3 w 10"/>
                <a:gd name="T23" fmla="*/ 0 h 15"/>
                <a:gd name="T24" fmla="*/ 2 w 10"/>
                <a:gd name="T25" fmla="*/ 0 h 15"/>
                <a:gd name="T26" fmla="*/ 2 w 10"/>
                <a:gd name="T27" fmla="*/ 0 h 15"/>
                <a:gd name="T28" fmla="*/ 1 w 10"/>
                <a:gd name="T29" fmla="*/ 0 h 15"/>
                <a:gd name="T30" fmla="*/ 1 w 10"/>
                <a:gd name="T31" fmla="*/ 0 h 15"/>
                <a:gd name="T32" fmla="*/ 1 w 10"/>
                <a:gd name="T33" fmla="*/ 0 h 15"/>
                <a:gd name="T34" fmla="*/ 1 w 10"/>
                <a:gd name="T35" fmla="*/ 0 h 15"/>
                <a:gd name="T36" fmla="*/ 1 w 10"/>
                <a:gd name="T37" fmla="*/ 0 h 15"/>
                <a:gd name="T38" fmla="*/ 1 w 10"/>
                <a:gd name="T39" fmla="*/ 2 h 15"/>
                <a:gd name="T40" fmla="*/ 0 w 10"/>
                <a:gd name="T41" fmla="*/ 6 h 15"/>
                <a:gd name="T42" fmla="*/ 2 w 10"/>
                <a:gd name="T43" fmla="*/ 9 h 15"/>
                <a:gd name="T44" fmla="*/ 5 w 10"/>
                <a:gd name="T45" fmla="*/ 9 h 15"/>
                <a:gd name="T46" fmla="*/ 6 w 10"/>
                <a:gd name="T47" fmla="*/ 13 h 15"/>
                <a:gd name="T48" fmla="*/ 8 w 10"/>
                <a:gd name="T49" fmla="*/ 13 h 15"/>
                <a:gd name="T50" fmla="*/ 8 w 10"/>
                <a:gd name="T51" fmla="*/ 12 h 15"/>
                <a:gd name="T52" fmla="*/ 8 w 10"/>
                <a:gd name="T53" fmla="*/ 11 h 15"/>
                <a:gd name="T54" fmla="*/ 7 w 10"/>
                <a:gd name="T55" fmla="*/ 9 h 15"/>
                <a:gd name="T56" fmla="*/ 7 w 10"/>
                <a:gd name="T57" fmla="*/ 8 h 15"/>
                <a:gd name="T58" fmla="*/ 8 w 10"/>
                <a:gd name="T59" fmla="*/ 8 h 15"/>
                <a:gd name="T60" fmla="*/ 8 w 10"/>
                <a:gd name="T61" fmla="*/ 8 h 15"/>
                <a:gd name="T62" fmla="*/ 8 w 10"/>
                <a:gd name="T63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" h="15">
                  <a:moveTo>
                    <a:pt x="8" y="5"/>
                  </a:moveTo>
                  <a:cubicBezTo>
                    <a:pt x="8" y="5"/>
                    <a:pt x="8" y="5"/>
                    <a:pt x="7" y="5"/>
                  </a:cubicBezTo>
                  <a:cubicBezTo>
                    <a:pt x="7" y="4"/>
                    <a:pt x="7" y="3"/>
                    <a:pt x="7" y="2"/>
                  </a:cubicBezTo>
                  <a:cubicBezTo>
                    <a:pt x="7" y="2"/>
                    <a:pt x="5" y="2"/>
                    <a:pt x="5" y="2"/>
                  </a:cubicBezTo>
                  <a:cubicBezTo>
                    <a:pt x="5" y="4"/>
                    <a:pt x="5" y="5"/>
                    <a:pt x="5" y="6"/>
                  </a:cubicBezTo>
                  <a:cubicBezTo>
                    <a:pt x="4" y="6"/>
                    <a:pt x="4" y="6"/>
                    <a:pt x="3" y="6"/>
                  </a:cubicBezTo>
                  <a:cubicBezTo>
                    <a:pt x="3" y="7"/>
                    <a:pt x="2" y="6"/>
                    <a:pt x="2" y="7"/>
                  </a:cubicBezTo>
                  <a:cubicBezTo>
                    <a:pt x="2" y="6"/>
                    <a:pt x="3" y="5"/>
                    <a:pt x="3" y="4"/>
                  </a:cubicBezTo>
                  <a:cubicBezTo>
                    <a:pt x="3" y="3"/>
                    <a:pt x="3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1" y="4"/>
                    <a:pt x="0" y="5"/>
                    <a:pt x="0" y="6"/>
                  </a:cubicBezTo>
                  <a:cubicBezTo>
                    <a:pt x="0" y="7"/>
                    <a:pt x="0" y="8"/>
                    <a:pt x="2" y="9"/>
                  </a:cubicBezTo>
                  <a:cubicBezTo>
                    <a:pt x="3" y="9"/>
                    <a:pt x="4" y="9"/>
                    <a:pt x="5" y="9"/>
                  </a:cubicBezTo>
                  <a:cubicBezTo>
                    <a:pt x="5" y="10"/>
                    <a:pt x="5" y="12"/>
                    <a:pt x="6" y="13"/>
                  </a:cubicBezTo>
                  <a:cubicBezTo>
                    <a:pt x="6" y="15"/>
                    <a:pt x="8" y="15"/>
                    <a:pt x="8" y="13"/>
                  </a:cubicBezTo>
                  <a:cubicBezTo>
                    <a:pt x="8" y="13"/>
                    <a:pt x="8" y="12"/>
                    <a:pt x="8" y="12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7" y="10"/>
                    <a:pt x="7" y="9"/>
                    <a:pt x="7" y="9"/>
                  </a:cubicBezTo>
                  <a:cubicBezTo>
                    <a:pt x="7" y="9"/>
                    <a:pt x="7" y="8"/>
                    <a:pt x="7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9" y="7"/>
                    <a:pt x="8" y="8"/>
                  </a:cubicBezTo>
                  <a:cubicBezTo>
                    <a:pt x="10" y="7"/>
                    <a:pt x="10" y="5"/>
                    <a:pt x="8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5" name="Freeform 522"/>
            <p:cNvSpPr>
              <a:spLocks/>
            </p:cNvSpPr>
            <p:nvPr/>
          </p:nvSpPr>
          <p:spPr bwMode="auto">
            <a:xfrm>
              <a:off x="2099" y="3988"/>
              <a:ext cx="13" cy="20"/>
            </a:xfrm>
            <a:custGeom>
              <a:avLst/>
              <a:gdLst>
                <a:gd name="T0" fmla="*/ 9 w 10"/>
                <a:gd name="T1" fmla="*/ 9 h 16"/>
                <a:gd name="T2" fmla="*/ 5 w 10"/>
                <a:gd name="T3" fmla="*/ 6 h 16"/>
                <a:gd name="T4" fmla="*/ 3 w 10"/>
                <a:gd name="T5" fmla="*/ 6 h 16"/>
                <a:gd name="T6" fmla="*/ 3 w 10"/>
                <a:gd name="T7" fmla="*/ 5 h 16"/>
                <a:gd name="T8" fmla="*/ 2 w 10"/>
                <a:gd name="T9" fmla="*/ 3 h 16"/>
                <a:gd name="T10" fmla="*/ 2 w 10"/>
                <a:gd name="T11" fmla="*/ 3 h 16"/>
                <a:gd name="T12" fmla="*/ 5 w 10"/>
                <a:gd name="T13" fmla="*/ 3 h 16"/>
                <a:gd name="T14" fmla="*/ 8 w 10"/>
                <a:gd name="T15" fmla="*/ 2 h 16"/>
                <a:gd name="T16" fmla="*/ 8 w 10"/>
                <a:gd name="T17" fmla="*/ 1 h 16"/>
                <a:gd name="T18" fmla="*/ 5 w 10"/>
                <a:gd name="T19" fmla="*/ 0 h 16"/>
                <a:gd name="T20" fmla="*/ 1 w 10"/>
                <a:gd name="T21" fmla="*/ 1 h 16"/>
                <a:gd name="T22" fmla="*/ 1 w 10"/>
                <a:gd name="T23" fmla="*/ 2 h 16"/>
                <a:gd name="T24" fmla="*/ 1 w 10"/>
                <a:gd name="T25" fmla="*/ 3 h 16"/>
                <a:gd name="T26" fmla="*/ 1 w 10"/>
                <a:gd name="T27" fmla="*/ 5 h 16"/>
                <a:gd name="T28" fmla="*/ 1 w 10"/>
                <a:gd name="T29" fmla="*/ 7 h 16"/>
                <a:gd name="T30" fmla="*/ 2 w 10"/>
                <a:gd name="T31" fmla="*/ 8 h 16"/>
                <a:gd name="T32" fmla="*/ 6 w 10"/>
                <a:gd name="T33" fmla="*/ 8 h 16"/>
                <a:gd name="T34" fmla="*/ 7 w 10"/>
                <a:gd name="T35" fmla="*/ 11 h 16"/>
                <a:gd name="T36" fmla="*/ 6 w 10"/>
                <a:gd name="T37" fmla="*/ 13 h 16"/>
                <a:gd name="T38" fmla="*/ 3 w 10"/>
                <a:gd name="T39" fmla="*/ 15 h 16"/>
                <a:gd name="T40" fmla="*/ 3 w 10"/>
                <a:gd name="T41" fmla="*/ 16 h 16"/>
                <a:gd name="T42" fmla="*/ 9 w 10"/>
                <a:gd name="T43" fmla="*/ 14 h 16"/>
                <a:gd name="T44" fmla="*/ 9 w 10"/>
                <a:gd name="T45" fmla="*/ 9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0" h="16">
                  <a:moveTo>
                    <a:pt x="9" y="9"/>
                  </a:moveTo>
                  <a:cubicBezTo>
                    <a:pt x="9" y="7"/>
                    <a:pt x="7" y="5"/>
                    <a:pt x="5" y="6"/>
                  </a:cubicBezTo>
                  <a:cubicBezTo>
                    <a:pt x="5" y="6"/>
                    <a:pt x="4" y="6"/>
                    <a:pt x="3" y="6"/>
                  </a:cubicBezTo>
                  <a:cubicBezTo>
                    <a:pt x="2" y="7"/>
                    <a:pt x="3" y="5"/>
                    <a:pt x="3" y="5"/>
                  </a:cubicBezTo>
                  <a:cubicBezTo>
                    <a:pt x="3" y="4"/>
                    <a:pt x="3" y="4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3"/>
                    <a:pt x="4" y="3"/>
                    <a:pt x="5" y="3"/>
                  </a:cubicBezTo>
                  <a:cubicBezTo>
                    <a:pt x="6" y="2"/>
                    <a:pt x="7" y="2"/>
                    <a:pt x="8" y="2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7" y="0"/>
                    <a:pt x="6" y="0"/>
                    <a:pt x="5" y="0"/>
                  </a:cubicBezTo>
                  <a:cubicBezTo>
                    <a:pt x="4" y="0"/>
                    <a:pt x="2" y="0"/>
                    <a:pt x="1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4"/>
                    <a:pt x="1" y="5"/>
                  </a:cubicBezTo>
                  <a:cubicBezTo>
                    <a:pt x="0" y="5"/>
                    <a:pt x="0" y="6"/>
                    <a:pt x="1" y="7"/>
                  </a:cubicBezTo>
                  <a:cubicBezTo>
                    <a:pt x="1" y="8"/>
                    <a:pt x="2" y="8"/>
                    <a:pt x="2" y="8"/>
                  </a:cubicBezTo>
                  <a:cubicBezTo>
                    <a:pt x="4" y="9"/>
                    <a:pt x="5" y="8"/>
                    <a:pt x="6" y="8"/>
                  </a:cubicBezTo>
                  <a:cubicBezTo>
                    <a:pt x="7" y="8"/>
                    <a:pt x="7" y="10"/>
                    <a:pt x="7" y="11"/>
                  </a:cubicBezTo>
                  <a:cubicBezTo>
                    <a:pt x="7" y="12"/>
                    <a:pt x="7" y="13"/>
                    <a:pt x="6" y="13"/>
                  </a:cubicBezTo>
                  <a:cubicBezTo>
                    <a:pt x="5" y="14"/>
                    <a:pt x="4" y="14"/>
                    <a:pt x="3" y="15"/>
                  </a:cubicBezTo>
                  <a:cubicBezTo>
                    <a:pt x="2" y="15"/>
                    <a:pt x="2" y="15"/>
                    <a:pt x="3" y="16"/>
                  </a:cubicBezTo>
                  <a:cubicBezTo>
                    <a:pt x="5" y="16"/>
                    <a:pt x="8" y="16"/>
                    <a:pt x="9" y="14"/>
                  </a:cubicBezTo>
                  <a:cubicBezTo>
                    <a:pt x="9" y="12"/>
                    <a:pt x="10" y="10"/>
                    <a:pt x="9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6" name="Freeform 523"/>
            <p:cNvSpPr>
              <a:spLocks noEditPoints="1"/>
            </p:cNvSpPr>
            <p:nvPr/>
          </p:nvSpPr>
          <p:spPr bwMode="auto">
            <a:xfrm>
              <a:off x="1503" y="3718"/>
              <a:ext cx="80" cy="56"/>
            </a:xfrm>
            <a:custGeom>
              <a:avLst/>
              <a:gdLst>
                <a:gd name="T0" fmla="*/ 63 w 63"/>
                <a:gd name="T1" fmla="*/ 31 h 44"/>
                <a:gd name="T2" fmla="*/ 61 w 63"/>
                <a:gd name="T3" fmla="*/ 11 h 44"/>
                <a:gd name="T4" fmla="*/ 60 w 63"/>
                <a:gd name="T5" fmla="*/ 3 h 44"/>
                <a:gd name="T6" fmla="*/ 60 w 63"/>
                <a:gd name="T7" fmla="*/ 1 h 44"/>
                <a:gd name="T8" fmla="*/ 44 w 63"/>
                <a:gd name="T9" fmla="*/ 1 h 44"/>
                <a:gd name="T10" fmla="*/ 29 w 63"/>
                <a:gd name="T11" fmla="*/ 0 h 44"/>
                <a:gd name="T12" fmla="*/ 15 w 63"/>
                <a:gd name="T13" fmla="*/ 3 h 44"/>
                <a:gd name="T14" fmla="*/ 4 w 63"/>
                <a:gd name="T15" fmla="*/ 2 h 44"/>
                <a:gd name="T16" fmla="*/ 2 w 63"/>
                <a:gd name="T17" fmla="*/ 2 h 44"/>
                <a:gd name="T18" fmla="*/ 1 w 63"/>
                <a:gd name="T19" fmla="*/ 2 h 44"/>
                <a:gd name="T20" fmla="*/ 1 w 63"/>
                <a:gd name="T21" fmla="*/ 2 h 44"/>
                <a:gd name="T22" fmla="*/ 1 w 63"/>
                <a:gd name="T23" fmla="*/ 19 h 44"/>
                <a:gd name="T24" fmla="*/ 1 w 63"/>
                <a:gd name="T25" fmla="*/ 33 h 44"/>
                <a:gd name="T26" fmla="*/ 3 w 63"/>
                <a:gd name="T27" fmla="*/ 43 h 44"/>
                <a:gd name="T28" fmla="*/ 11 w 63"/>
                <a:gd name="T29" fmla="*/ 43 h 44"/>
                <a:gd name="T30" fmla="*/ 21 w 63"/>
                <a:gd name="T31" fmla="*/ 43 h 44"/>
                <a:gd name="T32" fmla="*/ 32 w 63"/>
                <a:gd name="T33" fmla="*/ 42 h 44"/>
                <a:gd name="T34" fmla="*/ 39 w 63"/>
                <a:gd name="T35" fmla="*/ 41 h 44"/>
                <a:gd name="T36" fmla="*/ 47 w 63"/>
                <a:gd name="T37" fmla="*/ 41 h 44"/>
                <a:gd name="T38" fmla="*/ 54 w 63"/>
                <a:gd name="T39" fmla="*/ 40 h 44"/>
                <a:gd name="T40" fmla="*/ 62 w 63"/>
                <a:gd name="T41" fmla="*/ 39 h 44"/>
                <a:gd name="T42" fmla="*/ 63 w 63"/>
                <a:gd name="T43" fmla="*/ 39 h 44"/>
                <a:gd name="T44" fmla="*/ 63 w 63"/>
                <a:gd name="T45" fmla="*/ 34 h 44"/>
                <a:gd name="T46" fmla="*/ 51 w 63"/>
                <a:gd name="T47" fmla="*/ 38 h 44"/>
                <a:gd name="T48" fmla="*/ 44 w 63"/>
                <a:gd name="T49" fmla="*/ 39 h 44"/>
                <a:gd name="T50" fmla="*/ 36 w 63"/>
                <a:gd name="T51" fmla="*/ 40 h 44"/>
                <a:gd name="T52" fmla="*/ 25 w 63"/>
                <a:gd name="T53" fmla="*/ 41 h 44"/>
                <a:gd name="T54" fmla="*/ 16 w 63"/>
                <a:gd name="T55" fmla="*/ 41 h 44"/>
                <a:gd name="T56" fmla="*/ 3 w 63"/>
                <a:gd name="T57" fmla="*/ 41 h 44"/>
                <a:gd name="T58" fmla="*/ 3 w 63"/>
                <a:gd name="T59" fmla="*/ 37 h 44"/>
                <a:gd name="T60" fmla="*/ 3 w 63"/>
                <a:gd name="T61" fmla="*/ 25 h 44"/>
                <a:gd name="T62" fmla="*/ 2 w 63"/>
                <a:gd name="T63" fmla="*/ 13 h 44"/>
                <a:gd name="T64" fmla="*/ 3 w 63"/>
                <a:gd name="T65" fmla="*/ 4 h 44"/>
                <a:gd name="T66" fmla="*/ 14 w 63"/>
                <a:gd name="T67" fmla="*/ 4 h 44"/>
                <a:gd name="T68" fmla="*/ 28 w 63"/>
                <a:gd name="T69" fmla="*/ 2 h 44"/>
                <a:gd name="T70" fmla="*/ 43 w 63"/>
                <a:gd name="T71" fmla="*/ 3 h 44"/>
                <a:gd name="T72" fmla="*/ 59 w 63"/>
                <a:gd name="T73" fmla="*/ 11 h 44"/>
                <a:gd name="T74" fmla="*/ 60 w 63"/>
                <a:gd name="T75" fmla="*/ 20 h 44"/>
                <a:gd name="T76" fmla="*/ 61 w 63"/>
                <a:gd name="T77" fmla="*/ 35 h 44"/>
                <a:gd name="T78" fmla="*/ 55 w 63"/>
                <a:gd name="T79" fmla="*/ 38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63" h="44">
                  <a:moveTo>
                    <a:pt x="63" y="34"/>
                  </a:moveTo>
                  <a:cubicBezTo>
                    <a:pt x="63" y="33"/>
                    <a:pt x="63" y="32"/>
                    <a:pt x="63" y="31"/>
                  </a:cubicBezTo>
                  <a:cubicBezTo>
                    <a:pt x="62" y="28"/>
                    <a:pt x="62" y="25"/>
                    <a:pt x="62" y="21"/>
                  </a:cubicBezTo>
                  <a:cubicBezTo>
                    <a:pt x="61" y="18"/>
                    <a:pt x="61" y="15"/>
                    <a:pt x="61" y="11"/>
                  </a:cubicBezTo>
                  <a:cubicBezTo>
                    <a:pt x="61" y="10"/>
                    <a:pt x="60" y="9"/>
                    <a:pt x="60" y="8"/>
                  </a:cubicBezTo>
                  <a:cubicBezTo>
                    <a:pt x="60" y="6"/>
                    <a:pt x="60" y="4"/>
                    <a:pt x="60" y="3"/>
                  </a:cubicBezTo>
                  <a:cubicBezTo>
                    <a:pt x="61" y="3"/>
                    <a:pt x="61" y="1"/>
                    <a:pt x="60" y="1"/>
                  </a:cubicBezTo>
                  <a:cubicBezTo>
                    <a:pt x="60" y="1"/>
                    <a:pt x="60" y="1"/>
                    <a:pt x="60" y="1"/>
                  </a:cubicBezTo>
                  <a:cubicBezTo>
                    <a:pt x="59" y="1"/>
                    <a:pt x="59" y="1"/>
                    <a:pt x="59" y="1"/>
                  </a:cubicBezTo>
                  <a:cubicBezTo>
                    <a:pt x="54" y="1"/>
                    <a:pt x="49" y="1"/>
                    <a:pt x="44" y="1"/>
                  </a:cubicBezTo>
                  <a:cubicBezTo>
                    <a:pt x="41" y="1"/>
                    <a:pt x="39" y="1"/>
                    <a:pt x="36" y="1"/>
                  </a:cubicBezTo>
                  <a:cubicBezTo>
                    <a:pt x="34" y="1"/>
                    <a:pt x="31" y="0"/>
                    <a:pt x="29" y="0"/>
                  </a:cubicBezTo>
                  <a:cubicBezTo>
                    <a:pt x="27" y="1"/>
                    <a:pt x="24" y="1"/>
                    <a:pt x="22" y="1"/>
                  </a:cubicBezTo>
                  <a:cubicBezTo>
                    <a:pt x="20" y="2"/>
                    <a:pt x="17" y="2"/>
                    <a:pt x="15" y="3"/>
                  </a:cubicBezTo>
                  <a:cubicBezTo>
                    <a:pt x="12" y="3"/>
                    <a:pt x="10" y="2"/>
                    <a:pt x="7" y="2"/>
                  </a:cubicBezTo>
                  <a:cubicBezTo>
                    <a:pt x="6" y="2"/>
                    <a:pt x="5" y="2"/>
                    <a:pt x="4" y="2"/>
                  </a:cubicBezTo>
                  <a:cubicBezTo>
                    <a:pt x="4" y="2"/>
                    <a:pt x="3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6"/>
                    <a:pt x="0" y="10"/>
                    <a:pt x="0" y="13"/>
                  </a:cubicBezTo>
                  <a:cubicBezTo>
                    <a:pt x="0" y="15"/>
                    <a:pt x="1" y="17"/>
                    <a:pt x="1" y="19"/>
                  </a:cubicBezTo>
                  <a:cubicBezTo>
                    <a:pt x="1" y="22"/>
                    <a:pt x="1" y="24"/>
                    <a:pt x="1" y="27"/>
                  </a:cubicBezTo>
                  <a:cubicBezTo>
                    <a:pt x="1" y="29"/>
                    <a:pt x="1" y="31"/>
                    <a:pt x="1" y="33"/>
                  </a:cubicBezTo>
                  <a:cubicBezTo>
                    <a:pt x="1" y="35"/>
                    <a:pt x="1" y="36"/>
                    <a:pt x="2" y="38"/>
                  </a:cubicBezTo>
                  <a:cubicBezTo>
                    <a:pt x="2" y="40"/>
                    <a:pt x="1" y="43"/>
                    <a:pt x="3" y="43"/>
                  </a:cubicBezTo>
                  <a:cubicBezTo>
                    <a:pt x="3" y="44"/>
                    <a:pt x="3" y="43"/>
                    <a:pt x="4" y="43"/>
                  </a:cubicBezTo>
                  <a:cubicBezTo>
                    <a:pt x="6" y="43"/>
                    <a:pt x="9" y="43"/>
                    <a:pt x="11" y="43"/>
                  </a:cubicBezTo>
                  <a:cubicBezTo>
                    <a:pt x="13" y="43"/>
                    <a:pt x="16" y="44"/>
                    <a:pt x="18" y="43"/>
                  </a:cubicBezTo>
                  <a:cubicBezTo>
                    <a:pt x="19" y="43"/>
                    <a:pt x="20" y="43"/>
                    <a:pt x="21" y="43"/>
                  </a:cubicBezTo>
                  <a:cubicBezTo>
                    <a:pt x="22" y="43"/>
                    <a:pt x="24" y="43"/>
                    <a:pt x="25" y="43"/>
                  </a:cubicBezTo>
                  <a:cubicBezTo>
                    <a:pt x="27" y="43"/>
                    <a:pt x="30" y="42"/>
                    <a:pt x="32" y="42"/>
                  </a:cubicBezTo>
                  <a:cubicBezTo>
                    <a:pt x="33" y="42"/>
                    <a:pt x="35" y="42"/>
                    <a:pt x="36" y="42"/>
                  </a:cubicBezTo>
                  <a:cubicBezTo>
                    <a:pt x="37" y="42"/>
                    <a:pt x="38" y="41"/>
                    <a:pt x="39" y="41"/>
                  </a:cubicBezTo>
                  <a:cubicBezTo>
                    <a:pt x="41" y="41"/>
                    <a:pt x="42" y="41"/>
                    <a:pt x="43" y="41"/>
                  </a:cubicBezTo>
                  <a:cubicBezTo>
                    <a:pt x="44" y="41"/>
                    <a:pt x="46" y="41"/>
                    <a:pt x="47" y="41"/>
                  </a:cubicBezTo>
                  <a:cubicBezTo>
                    <a:pt x="48" y="41"/>
                    <a:pt x="49" y="41"/>
                    <a:pt x="50" y="41"/>
                  </a:cubicBezTo>
                  <a:cubicBezTo>
                    <a:pt x="51" y="40"/>
                    <a:pt x="53" y="40"/>
                    <a:pt x="54" y="40"/>
                  </a:cubicBezTo>
                  <a:cubicBezTo>
                    <a:pt x="56" y="40"/>
                    <a:pt x="57" y="40"/>
                    <a:pt x="58" y="39"/>
                  </a:cubicBezTo>
                  <a:cubicBezTo>
                    <a:pt x="60" y="39"/>
                    <a:pt x="61" y="39"/>
                    <a:pt x="62" y="39"/>
                  </a:cubicBezTo>
                  <a:cubicBezTo>
                    <a:pt x="62" y="39"/>
                    <a:pt x="62" y="39"/>
                    <a:pt x="62" y="39"/>
                  </a:cubicBezTo>
                  <a:cubicBezTo>
                    <a:pt x="63" y="39"/>
                    <a:pt x="63" y="39"/>
                    <a:pt x="63" y="39"/>
                  </a:cubicBezTo>
                  <a:cubicBezTo>
                    <a:pt x="63" y="38"/>
                    <a:pt x="63" y="36"/>
                    <a:pt x="63" y="36"/>
                  </a:cubicBezTo>
                  <a:cubicBezTo>
                    <a:pt x="63" y="35"/>
                    <a:pt x="63" y="34"/>
                    <a:pt x="63" y="34"/>
                  </a:cubicBezTo>
                  <a:close/>
                  <a:moveTo>
                    <a:pt x="55" y="38"/>
                  </a:moveTo>
                  <a:cubicBezTo>
                    <a:pt x="54" y="38"/>
                    <a:pt x="52" y="38"/>
                    <a:pt x="51" y="38"/>
                  </a:cubicBezTo>
                  <a:cubicBezTo>
                    <a:pt x="50" y="38"/>
                    <a:pt x="49" y="39"/>
                    <a:pt x="47" y="39"/>
                  </a:cubicBezTo>
                  <a:cubicBezTo>
                    <a:pt x="46" y="39"/>
                    <a:pt x="45" y="39"/>
                    <a:pt x="44" y="39"/>
                  </a:cubicBezTo>
                  <a:cubicBezTo>
                    <a:pt x="43" y="39"/>
                    <a:pt x="41" y="39"/>
                    <a:pt x="40" y="39"/>
                  </a:cubicBezTo>
                  <a:cubicBezTo>
                    <a:pt x="39" y="39"/>
                    <a:pt x="38" y="40"/>
                    <a:pt x="36" y="40"/>
                  </a:cubicBezTo>
                  <a:cubicBezTo>
                    <a:pt x="35" y="40"/>
                    <a:pt x="34" y="40"/>
                    <a:pt x="32" y="40"/>
                  </a:cubicBezTo>
                  <a:cubicBezTo>
                    <a:pt x="30" y="40"/>
                    <a:pt x="28" y="41"/>
                    <a:pt x="25" y="41"/>
                  </a:cubicBezTo>
                  <a:cubicBezTo>
                    <a:pt x="23" y="41"/>
                    <a:pt x="20" y="40"/>
                    <a:pt x="18" y="41"/>
                  </a:cubicBezTo>
                  <a:cubicBezTo>
                    <a:pt x="17" y="41"/>
                    <a:pt x="17" y="41"/>
                    <a:pt x="16" y="41"/>
                  </a:cubicBezTo>
                  <a:cubicBezTo>
                    <a:pt x="14" y="41"/>
                    <a:pt x="13" y="41"/>
                    <a:pt x="12" y="41"/>
                  </a:cubicBezTo>
                  <a:cubicBezTo>
                    <a:pt x="9" y="41"/>
                    <a:pt x="6" y="41"/>
                    <a:pt x="3" y="41"/>
                  </a:cubicBezTo>
                  <a:cubicBezTo>
                    <a:pt x="3" y="41"/>
                    <a:pt x="3" y="41"/>
                    <a:pt x="4" y="40"/>
                  </a:cubicBezTo>
                  <a:cubicBezTo>
                    <a:pt x="4" y="39"/>
                    <a:pt x="4" y="38"/>
                    <a:pt x="3" y="37"/>
                  </a:cubicBezTo>
                  <a:cubicBezTo>
                    <a:pt x="3" y="35"/>
                    <a:pt x="3" y="33"/>
                    <a:pt x="3" y="32"/>
                  </a:cubicBezTo>
                  <a:cubicBezTo>
                    <a:pt x="3" y="30"/>
                    <a:pt x="3" y="28"/>
                    <a:pt x="3" y="25"/>
                  </a:cubicBezTo>
                  <a:cubicBezTo>
                    <a:pt x="3" y="23"/>
                    <a:pt x="3" y="21"/>
                    <a:pt x="3" y="19"/>
                  </a:cubicBezTo>
                  <a:cubicBezTo>
                    <a:pt x="3" y="17"/>
                    <a:pt x="2" y="15"/>
                    <a:pt x="2" y="13"/>
                  </a:cubicBezTo>
                  <a:cubicBezTo>
                    <a:pt x="2" y="10"/>
                    <a:pt x="2" y="6"/>
                    <a:pt x="2" y="3"/>
                  </a:cubicBezTo>
                  <a:cubicBezTo>
                    <a:pt x="2" y="3"/>
                    <a:pt x="3" y="4"/>
                    <a:pt x="3" y="4"/>
                  </a:cubicBezTo>
                  <a:cubicBezTo>
                    <a:pt x="5" y="4"/>
                    <a:pt x="6" y="4"/>
                    <a:pt x="7" y="4"/>
                  </a:cubicBezTo>
                  <a:cubicBezTo>
                    <a:pt x="9" y="4"/>
                    <a:pt x="12" y="4"/>
                    <a:pt x="14" y="4"/>
                  </a:cubicBezTo>
                  <a:cubicBezTo>
                    <a:pt x="16" y="4"/>
                    <a:pt x="19" y="4"/>
                    <a:pt x="21" y="3"/>
                  </a:cubicBezTo>
                  <a:cubicBezTo>
                    <a:pt x="23" y="3"/>
                    <a:pt x="26" y="3"/>
                    <a:pt x="28" y="2"/>
                  </a:cubicBezTo>
                  <a:cubicBezTo>
                    <a:pt x="31" y="2"/>
                    <a:pt x="33" y="3"/>
                    <a:pt x="36" y="3"/>
                  </a:cubicBezTo>
                  <a:cubicBezTo>
                    <a:pt x="38" y="3"/>
                    <a:pt x="41" y="3"/>
                    <a:pt x="43" y="3"/>
                  </a:cubicBezTo>
                  <a:cubicBezTo>
                    <a:pt x="49" y="3"/>
                    <a:pt x="54" y="3"/>
                    <a:pt x="59" y="3"/>
                  </a:cubicBezTo>
                  <a:cubicBezTo>
                    <a:pt x="58" y="5"/>
                    <a:pt x="58" y="8"/>
                    <a:pt x="59" y="11"/>
                  </a:cubicBezTo>
                  <a:cubicBezTo>
                    <a:pt x="60" y="12"/>
                    <a:pt x="59" y="14"/>
                    <a:pt x="59" y="15"/>
                  </a:cubicBezTo>
                  <a:cubicBezTo>
                    <a:pt x="59" y="17"/>
                    <a:pt x="60" y="19"/>
                    <a:pt x="60" y="20"/>
                  </a:cubicBezTo>
                  <a:cubicBezTo>
                    <a:pt x="60" y="23"/>
                    <a:pt x="60" y="27"/>
                    <a:pt x="60" y="30"/>
                  </a:cubicBezTo>
                  <a:cubicBezTo>
                    <a:pt x="61" y="31"/>
                    <a:pt x="61" y="33"/>
                    <a:pt x="61" y="35"/>
                  </a:cubicBezTo>
                  <a:cubicBezTo>
                    <a:pt x="61" y="36"/>
                    <a:pt x="61" y="37"/>
                    <a:pt x="62" y="38"/>
                  </a:cubicBezTo>
                  <a:cubicBezTo>
                    <a:pt x="59" y="37"/>
                    <a:pt x="57" y="37"/>
                    <a:pt x="55" y="3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7" name="Freeform 524"/>
            <p:cNvSpPr>
              <a:spLocks noEditPoints="1"/>
            </p:cNvSpPr>
            <p:nvPr/>
          </p:nvSpPr>
          <p:spPr bwMode="auto">
            <a:xfrm>
              <a:off x="1470" y="3761"/>
              <a:ext cx="21" cy="15"/>
            </a:xfrm>
            <a:custGeom>
              <a:avLst/>
              <a:gdLst>
                <a:gd name="T0" fmla="*/ 15 w 16"/>
                <a:gd name="T1" fmla="*/ 3 h 12"/>
                <a:gd name="T2" fmla="*/ 15 w 16"/>
                <a:gd name="T3" fmla="*/ 3 h 12"/>
                <a:gd name="T4" fmla="*/ 15 w 16"/>
                <a:gd name="T5" fmla="*/ 2 h 12"/>
                <a:gd name="T6" fmla="*/ 14 w 16"/>
                <a:gd name="T7" fmla="*/ 1 h 12"/>
                <a:gd name="T8" fmla="*/ 13 w 16"/>
                <a:gd name="T9" fmla="*/ 1 h 12"/>
                <a:gd name="T10" fmla="*/ 13 w 16"/>
                <a:gd name="T11" fmla="*/ 1 h 12"/>
                <a:gd name="T12" fmla="*/ 13 w 16"/>
                <a:gd name="T13" fmla="*/ 1 h 12"/>
                <a:gd name="T14" fmla="*/ 13 w 16"/>
                <a:gd name="T15" fmla="*/ 1 h 12"/>
                <a:gd name="T16" fmla="*/ 11 w 16"/>
                <a:gd name="T17" fmla="*/ 1 h 12"/>
                <a:gd name="T18" fmla="*/ 11 w 16"/>
                <a:gd name="T19" fmla="*/ 1 h 12"/>
                <a:gd name="T20" fmla="*/ 5 w 16"/>
                <a:gd name="T21" fmla="*/ 2 h 12"/>
                <a:gd name="T22" fmla="*/ 5 w 16"/>
                <a:gd name="T23" fmla="*/ 3 h 12"/>
                <a:gd name="T24" fmla="*/ 2 w 16"/>
                <a:gd name="T25" fmla="*/ 3 h 12"/>
                <a:gd name="T26" fmla="*/ 2 w 16"/>
                <a:gd name="T27" fmla="*/ 5 h 12"/>
                <a:gd name="T28" fmla="*/ 3 w 16"/>
                <a:gd name="T29" fmla="*/ 5 h 12"/>
                <a:gd name="T30" fmla="*/ 3 w 16"/>
                <a:gd name="T31" fmla="*/ 5 h 12"/>
                <a:gd name="T32" fmla="*/ 3 w 16"/>
                <a:gd name="T33" fmla="*/ 7 h 12"/>
                <a:gd name="T34" fmla="*/ 4 w 16"/>
                <a:gd name="T35" fmla="*/ 11 h 12"/>
                <a:gd name="T36" fmla="*/ 9 w 16"/>
                <a:gd name="T37" fmla="*/ 11 h 12"/>
                <a:gd name="T38" fmla="*/ 14 w 16"/>
                <a:gd name="T39" fmla="*/ 10 h 12"/>
                <a:gd name="T40" fmla="*/ 14 w 16"/>
                <a:gd name="T41" fmla="*/ 11 h 12"/>
                <a:gd name="T42" fmla="*/ 15 w 16"/>
                <a:gd name="T43" fmla="*/ 11 h 12"/>
                <a:gd name="T44" fmla="*/ 15 w 16"/>
                <a:gd name="T45" fmla="*/ 7 h 12"/>
                <a:gd name="T46" fmla="*/ 15 w 16"/>
                <a:gd name="T47" fmla="*/ 3 h 12"/>
                <a:gd name="T48" fmla="*/ 4 w 16"/>
                <a:gd name="T49" fmla="*/ 5 h 12"/>
                <a:gd name="T50" fmla="*/ 6 w 16"/>
                <a:gd name="T51" fmla="*/ 5 h 12"/>
                <a:gd name="T52" fmla="*/ 10 w 16"/>
                <a:gd name="T53" fmla="*/ 3 h 12"/>
                <a:gd name="T54" fmla="*/ 12 w 16"/>
                <a:gd name="T55" fmla="*/ 3 h 12"/>
                <a:gd name="T56" fmla="*/ 12 w 16"/>
                <a:gd name="T57" fmla="*/ 3 h 12"/>
                <a:gd name="T58" fmla="*/ 13 w 16"/>
                <a:gd name="T59" fmla="*/ 3 h 12"/>
                <a:gd name="T60" fmla="*/ 13 w 16"/>
                <a:gd name="T61" fmla="*/ 3 h 12"/>
                <a:gd name="T62" fmla="*/ 13 w 16"/>
                <a:gd name="T63" fmla="*/ 5 h 12"/>
                <a:gd name="T64" fmla="*/ 9 w 16"/>
                <a:gd name="T65" fmla="*/ 5 h 12"/>
                <a:gd name="T66" fmla="*/ 4 w 16"/>
                <a:gd name="T67" fmla="*/ 5 h 12"/>
                <a:gd name="T68" fmla="*/ 4 w 16"/>
                <a:gd name="T69" fmla="*/ 5 h 12"/>
                <a:gd name="T70" fmla="*/ 10 w 16"/>
                <a:gd name="T71" fmla="*/ 8 h 12"/>
                <a:gd name="T72" fmla="*/ 6 w 16"/>
                <a:gd name="T73" fmla="*/ 8 h 12"/>
                <a:gd name="T74" fmla="*/ 5 w 16"/>
                <a:gd name="T75" fmla="*/ 8 h 12"/>
                <a:gd name="T76" fmla="*/ 5 w 16"/>
                <a:gd name="T77" fmla="*/ 7 h 12"/>
                <a:gd name="T78" fmla="*/ 9 w 16"/>
                <a:gd name="T79" fmla="*/ 8 h 12"/>
                <a:gd name="T80" fmla="*/ 13 w 16"/>
                <a:gd name="T81" fmla="*/ 7 h 12"/>
                <a:gd name="T82" fmla="*/ 13 w 16"/>
                <a:gd name="T83" fmla="*/ 7 h 12"/>
                <a:gd name="T84" fmla="*/ 13 w 16"/>
                <a:gd name="T85" fmla="*/ 8 h 12"/>
                <a:gd name="T86" fmla="*/ 10 w 16"/>
                <a:gd name="T87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6" h="12">
                  <a:moveTo>
                    <a:pt x="15" y="3"/>
                  </a:moveTo>
                  <a:cubicBezTo>
                    <a:pt x="15" y="3"/>
                    <a:pt x="15" y="3"/>
                    <a:pt x="15" y="3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2" y="0"/>
                    <a:pt x="12" y="0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9" y="1"/>
                    <a:pt x="7" y="1"/>
                    <a:pt x="5" y="2"/>
                  </a:cubicBezTo>
                  <a:cubicBezTo>
                    <a:pt x="5" y="2"/>
                    <a:pt x="5" y="2"/>
                    <a:pt x="5" y="3"/>
                  </a:cubicBezTo>
                  <a:cubicBezTo>
                    <a:pt x="4" y="3"/>
                    <a:pt x="3" y="3"/>
                    <a:pt x="2" y="3"/>
                  </a:cubicBezTo>
                  <a:cubicBezTo>
                    <a:pt x="0" y="3"/>
                    <a:pt x="0" y="5"/>
                    <a:pt x="2" y="5"/>
                  </a:cubicBezTo>
                  <a:cubicBezTo>
                    <a:pt x="2" y="5"/>
                    <a:pt x="2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6"/>
                    <a:pt x="3" y="7"/>
                    <a:pt x="3" y="7"/>
                  </a:cubicBezTo>
                  <a:cubicBezTo>
                    <a:pt x="3" y="8"/>
                    <a:pt x="3" y="10"/>
                    <a:pt x="4" y="11"/>
                  </a:cubicBezTo>
                  <a:cubicBezTo>
                    <a:pt x="5" y="12"/>
                    <a:pt x="7" y="11"/>
                    <a:pt x="9" y="11"/>
                  </a:cubicBezTo>
                  <a:cubicBezTo>
                    <a:pt x="10" y="10"/>
                    <a:pt x="12" y="11"/>
                    <a:pt x="14" y="10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4" y="12"/>
                    <a:pt x="15" y="12"/>
                    <a:pt x="15" y="11"/>
                  </a:cubicBezTo>
                  <a:cubicBezTo>
                    <a:pt x="16" y="10"/>
                    <a:pt x="16" y="9"/>
                    <a:pt x="15" y="7"/>
                  </a:cubicBezTo>
                  <a:cubicBezTo>
                    <a:pt x="15" y="6"/>
                    <a:pt x="15" y="4"/>
                    <a:pt x="15" y="3"/>
                  </a:cubicBezTo>
                  <a:close/>
                  <a:moveTo>
                    <a:pt x="4" y="5"/>
                  </a:moveTo>
                  <a:cubicBezTo>
                    <a:pt x="5" y="5"/>
                    <a:pt x="6" y="5"/>
                    <a:pt x="6" y="5"/>
                  </a:cubicBezTo>
                  <a:cubicBezTo>
                    <a:pt x="8" y="5"/>
                    <a:pt x="9" y="4"/>
                    <a:pt x="10" y="3"/>
                  </a:cubicBezTo>
                  <a:cubicBezTo>
                    <a:pt x="11" y="3"/>
                    <a:pt x="11" y="3"/>
                    <a:pt x="12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3"/>
                    <a:pt x="12" y="3"/>
                    <a:pt x="13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3" y="4"/>
                    <a:pt x="13" y="4"/>
                    <a:pt x="13" y="5"/>
                  </a:cubicBezTo>
                  <a:cubicBezTo>
                    <a:pt x="12" y="4"/>
                    <a:pt x="11" y="5"/>
                    <a:pt x="9" y="5"/>
                  </a:cubicBezTo>
                  <a:cubicBezTo>
                    <a:pt x="8" y="5"/>
                    <a:pt x="6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lose/>
                  <a:moveTo>
                    <a:pt x="10" y="8"/>
                  </a:moveTo>
                  <a:cubicBezTo>
                    <a:pt x="9" y="8"/>
                    <a:pt x="8" y="8"/>
                    <a:pt x="6" y="8"/>
                  </a:cubicBezTo>
                  <a:cubicBezTo>
                    <a:pt x="6" y="9"/>
                    <a:pt x="5" y="9"/>
                    <a:pt x="5" y="8"/>
                  </a:cubicBezTo>
                  <a:cubicBezTo>
                    <a:pt x="5" y="8"/>
                    <a:pt x="5" y="8"/>
                    <a:pt x="5" y="7"/>
                  </a:cubicBezTo>
                  <a:cubicBezTo>
                    <a:pt x="6" y="8"/>
                    <a:pt x="8" y="8"/>
                    <a:pt x="9" y="8"/>
                  </a:cubicBezTo>
                  <a:cubicBezTo>
                    <a:pt x="11" y="7"/>
                    <a:pt x="12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8"/>
                    <a:pt x="13" y="8"/>
                  </a:cubicBezTo>
                  <a:cubicBezTo>
                    <a:pt x="12" y="8"/>
                    <a:pt x="11" y="8"/>
                    <a:pt x="10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8" name="Freeform 525"/>
            <p:cNvSpPr>
              <a:spLocks/>
            </p:cNvSpPr>
            <p:nvPr/>
          </p:nvSpPr>
          <p:spPr bwMode="auto">
            <a:xfrm>
              <a:off x="1472" y="3780"/>
              <a:ext cx="7" cy="5"/>
            </a:xfrm>
            <a:custGeom>
              <a:avLst/>
              <a:gdLst>
                <a:gd name="T0" fmla="*/ 5 w 6"/>
                <a:gd name="T1" fmla="*/ 0 h 4"/>
                <a:gd name="T2" fmla="*/ 4 w 6"/>
                <a:gd name="T3" fmla="*/ 0 h 4"/>
                <a:gd name="T4" fmla="*/ 3 w 6"/>
                <a:gd name="T5" fmla="*/ 0 h 4"/>
                <a:gd name="T6" fmla="*/ 1 w 6"/>
                <a:gd name="T7" fmla="*/ 1 h 4"/>
                <a:gd name="T8" fmla="*/ 1 w 6"/>
                <a:gd name="T9" fmla="*/ 3 h 4"/>
                <a:gd name="T10" fmla="*/ 6 w 6"/>
                <a:gd name="T11" fmla="*/ 1 h 4"/>
                <a:gd name="T12" fmla="*/ 5 w 6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4">
                  <a:moveTo>
                    <a:pt x="5" y="0"/>
                  </a:moveTo>
                  <a:cubicBezTo>
                    <a:pt x="5" y="0"/>
                    <a:pt x="4" y="0"/>
                    <a:pt x="4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1" y="0"/>
                    <a:pt x="1" y="1"/>
                  </a:cubicBezTo>
                  <a:cubicBezTo>
                    <a:pt x="0" y="1"/>
                    <a:pt x="0" y="3"/>
                    <a:pt x="1" y="3"/>
                  </a:cubicBezTo>
                  <a:cubicBezTo>
                    <a:pt x="3" y="4"/>
                    <a:pt x="6" y="3"/>
                    <a:pt x="6" y="1"/>
                  </a:cubicBezTo>
                  <a:cubicBezTo>
                    <a:pt x="6" y="1"/>
                    <a:pt x="6" y="0"/>
                    <a:pt x="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9" name="Freeform 526"/>
            <p:cNvSpPr>
              <a:spLocks/>
            </p:cNvSpPr>
            <p:nvPr/>
          </p:nvSpPr>
          <p:spPr bwMode="auto">
            <a:xfrm>
              <a:off x="1475" y="3785"/>
              <a:ext cx="4" cy="5"/>
            </a:xfrm>
            <a:custGeom>
              <a:avLst/>
              <a:gdLst>
                <a:gd name="T0" fmla="*/ 1 w 3"/>
                <a:gd name="T1" fmla="*/ 4 h 4"/>
                <a:gd name="T2" fmla="*/ 2 w 3"/>
                <a:gd name="T3" fmla="*/ 3 h 4"/>
                <a:gd name="T4" fmla="*/ 3 w 3"/>
                <a:gd name="T5" fmla="*/ 2 h 4"/>
                <a:gd name="T6" fmla="*/ 2 w 3"/>
                <a:gd name="T7" fmla="*/ 1 h 4"/>
                <a:gd name="T8" fmla="*/ 2 w 3"/>
                <a:gd name="T9" fmla="*/ 0 h 4"/>
                <a:gd name="T10" fmla="*/ 0 w 3"/>
                <a:gd name="T11" fmla="*/ 1 h 4"/>
                <a:gd name="T12" fmla="*/ 0 w 3"/>
                <a:gd name="T13" fmla="*/ 2 h 4"/>
                <a:gd name="T14" fmla="*/ 1 w 3"/>
                <a:gd name="T1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4">
                  <a:moveTo>
                    <a:pt x="1" y="4"/>
                  </a:moveTo>
                  <a:cubicBezTo>
                    <a:pt x="2" y="4"/>
                    <a:pt x="2" y="4"/>
                    <a:pt x="2" y="3"/>
                  </a:cubicBezTo>
                  <a:cubicBezTo>
                    <a:pt x="3" y="3"/>
                    <a:pt x="3" y="2"/>
                    <a:pt x="3" y="2"/>
                  </a:cubicBezTo>
                  <a:cubicBezTo>
                    <a:pt x="3" y="1"/>
                    <a:pt x="2" y="1"/>
                    <a:pt x="2" y="1"/>
                  </a:cubicBezTo>
                  <a:cubicBezTo>
                    <a:pt x="2" y="1"/>
                    <a:pt x="2" y="0"/>
                    <a:pt x="2" y="0"/>
                  </a:cubicBezTo>
                  <a:cubicBezTo>
                    <a:pt x="1" y="0"/>
                    <a:pt x="1" y="0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3"/>
                    <a:pt x="0" y="4"/>
                    <a:pt x="1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0" name="Freeform 527"/>
            <p:cNvSpPr>
              <a:spLocks/>
            </p:cNvSpPr>
            <p:nvPr/>
          </p:nvSpPr>
          <p:spPr bwMode="auto">
            <a:xfrm>
              <a:off x="1475" y="3792"/>
              <a:ext cx="4" cy="5"/>
            </a:xfrm>
            <a:custGeom>
              <a:avLst/>
              <a:gdLst>
                <a:gd name="T0" fmla="*/ 2 w 3"/>
                <a:gd name="T1" fmla="*/ 1 h 4"/>
                <a:gd name="T2" fmla="*/ 2 w 3"/>
                <a:gd name="T3" fmla="*/ 1 h 4"/>
                <a:gd name="T4" fmla="*/ 0 w 3"/>
                <a:gd name="T5" fmla="*/ 1 h 4"/>
                <a:gd name="T6" fmla="*/ 0 w 3"/>
                <a:gd name="T7" fmla="*/ 1 h 4"/>
                <a:gd name="T8" fmla="*/ 0 w 3"/>
                <a:gd name="T9" fmla="*/ 2 h 4"/>
                <a:gd name="T10" fmla="*/ 0 w 3"/>
                <a:gd name="T11" fmla="*/ 2 h 4"/>
                <a:gd name="T12" fmla="*/ 1 w 3"/>
                <a:gd name="T13" fmla="*/ 4 h 4"/>
                <a:gd name="T14" fmla="*/ 2 w 3"/>
                <a:gd name="T15" fmla="*/ 4 h 4"/>
                <a:gd name="T16" fmla="*/ 3 w 3"/>
                <a:gd name="T17" fmla="*/ 3 h 4"/>
                <a:gd name="T18" fmla="*/ 3 w 3"/>
                <a:gd name="T19" fmla="*/ 2 h 4"/>
                <a:gd name="T20" fmla="*/ 2 w 3"/>
                <a:gd name="T21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" h="4">
                  <a:moveTo>
                    <a:pt x="2" y="1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1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1" y="4"/>
                  </a:cubicBezTo>
                  <a:cubicBezTo>
                    <a:pt x="1" y="4"/>
                    <a:pt x="1" y="4"/>
                    <a:pt x="2" y="4"/>
                  </a:cubicBezTo>
                  <a:cubicBezTo>
                    <a:pt x="2" y="4"/>
                    <a:pt x="3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1" name="Freeform 528"/>
            <p:cNvSpPr>
              <a:spLocks/>
            </p:cNvSpPr>
            <p:nvPr/>
          </p:nvSpPr>
          <p:spPr bwMode="auto">
            <a:xfrm>
              <a:off x="1460" y="3753"/>
              <a:ext cx="10" cy="4"/>
            </a:xfrm>
            <a:custGeom>
              <a:avLst/>
              <a:gdLst>
                <a:gd name="T0" fmla="*/ 6 w 8"/>
                <a:gd name="T1" fmla="*/ 0 h 3"/>
                <a:gd name="T2" fmla="*/ 1 w 8"/>
                <a:gd name="T3" fmla="*/ 0 h 3"/>
                <a:gd name="T4" fmla="*/ 1 w 8"/>
                <a:gd name="T5" fmla="*/ 2 h 3"/>
                <a:gd name="T6" fmla="*/ 5 w 8"/>
                <a:gd name="T7" fmla="*/ 3 h 3"/>
                <a:gd name="T8" fmla="*/ 8 w 8"/>
                <a:gd name="T9" fmla="*/ 2 h 3"/>
                <a:gd name="T10" fmla="*/ 8 w 8"/>
                <a:gd name="T11" fmla="*/ 1 h 3"/>
                <a:gd name="T12" fmla="*/ 6 w 8"/>
                <a:gd name="T1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3">
                  <a:moveTo>
                    <a:pt x="6" y="0"/>
                  </a:moveTo>
                  <a:cubicBezTo>
                    <a:pt x="4" y="0"/>
                    <a:pt x="3" y="0"/>
                    <a:pt x="1" y="0"/>
                  </a:cubicBezTo>
                  <a:cubicBezTo>
                    <a:pt x="0" y="0"/>
                    <a:pt x="0" y="2"/>
                    <a:pt x="1" y="2"/>
                  </a:cubicBezTo>
                  <a:cubicBezTo>
                    <a:pt x="3" y="2"/>
                    <a:pt x="4" y="2"/>
                    <a:pt x="5" y="3"/>
                  </a:cubicBezTo>
                  <a:cubicBezTo>
                    <a:pt x="6" y="3"/>
                    <a:pt x="7" y="3"/>
                    <a:pt x="8" y="2"/>
                  </a:cubicBezTo>
                  <a:cubicBezTo>
                    <a:pt x="8" y="2"/>
                    <a:pt x="8" y="2"/>
                    <a:pt x="8" y="1"/>
                  </a:cubicBezTo>
                  <a:cubicBezTo>
                    <a:pt x="7" y="0"/>
                    <a:pt x="7" y="1"/>
                    <a:pt x="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2" name="Freeform 529"/>
            <p:cNvSpPr>
              <a:spLocks/>
            </p:cNvSpPr>
            <p:nvPr/>
          </p:nvSpPr>
          <p:spPr bwMode="auto">
            <a:xfrm>
              <a:off x="1470" y="3755"/>
              <a:ext cx="14" cy="3"/>
            </a:xfrm>
            <a:custGeom>
              <a:avLst/>
              <a:gdLst>
                <a:gd name="T0" fmla="*/ 2 w 11"/>
                <a:gd name="T1" fmla="*/ 3 h 3"/>
                <a:gd name="T2" fmla="*/ 5 w 11"/>
                <a:gd name="T3" fmla="*/ 2 h 3"/>
                <a:gd name="T4" fmla="*/ 9 w 11"/>
                <a:gd name="T5" fmla="*/ 2 h 3"/>
                <a:gd name="T6" fmla="*/ 9 w 11"/>
                <a:gd name="T7" fmla="*/ 2 h 3"/>
                <a:gd name="T8" fmla="*/ 9 w 11"/>
                <a:gd name="T9" fmla="*/ 2 h 3"/>
                <a:gd name="T10" fmla="*/ 9 w 11"/>
                <a:gd name="T11" fmla="*/ 2 h 3"/>
                <a:gd name="T12" fmla="*/ 10 w 11"/>
                <a:gd name="T13" fmla="*/ 2 h 3"/>
                <a:gd name="T14" fmla="*/ 10 w 11"/>
                <a:gd name="T15" fmla="*/ 2 h 3"/>
                <a:gd name="T16" fmla="*/ 10 w 11"/>
                <a:gd name="T17" fmla="*/ 2 h 3"/>
                <a:gd name="T18" fmla="*/ 10 w 11"/>
                <a:gd name="T19" fmla="*/ 1 h 3"/>
                <a:gd name="T20" fmla="*/ 10 w 11"/>
                <a:gd name="T21" fmla="*/ 1 h 3"/>
                <a:gd name="T22" fmla="*/ 10 w 11"/>
                <a:gd name="T23" fmla="*/ 0 h 3"/>
                <a:gd name="T24" fmla="*/ 9 w 11"/>
                <a:gd name="T25" fmla="*/ 0 h 3"/>
                <a:gd name="T26" fmla="*/ 9 w 11"/>
                <a:gd name="T27" fmla="*/ 0 h 3"/>
                <a:gd name="T28" fmla="*/ 8 w 11"/>
                <a:gd name="T29" fmla="*/ 1 h 3"/>
                <a:gd name="T30" fmla="*/ 8 w 11"/>
                <a:gd name="T31" fmla="*/ 1 h 3"/>
                <a:gd name="T32" fmla="*/ 7 w 11"/>
                <a:gd name="T33" fmla="*/ 1 h 3"/>
                <a:gd name="T34" fmla="*/ 5 w 11"/>
                <a:gd name="T35" fmla="*/ 0 h 3"/>
                <a:gd name="T36" fmla="*/ 4 w 11"/>
                <a:gd name="T37" fmla="*/ 1 h 3"/>
                <a:gd name="T38" fmla="*/ 2 w 11"/>
                <a:gd name="T39" fmla="*/ 1 h 3"/>
                <a:gd name="T40" fmla="*/ 2 w 11"/>
                <a:gd name="T41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1" h="3">
                  <a:moveTo>
                    <a:pt x="2" y="3"/>
                  </a:moveTo>
                  <a:cubicBezTo>
                    <a:pt x="3" y="3"/>
                    <a:pt x="4" y="3"/>
                    <a:pt x="5" y="2"/>
                  </a:cubicBezTo>
                  <a:cubicBezTo>
                    <a:pt x="6" y="1"/>
                    <a:pt x="7" y="2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1" y="1"/>
                    <a:pt x="11" y="1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10" y="1"/>
                    <a:pt x="10" y="0"/>
                  </a:cubicBezTo>
                  <a:cubicBezTo>
                    <a:pt x="10" y="0"/>
                    <a:pt x="10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8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7" y="1"/>
                    <a:pt x="7" y="1"/>
                  </a:cubicBezTo>
                  <a:cubicBezTo>
                    <a:pt x="6" y="1"/>
                    <a:pt x="5" y="0"/>
                    <a:pt x="5" y="0"/>
                  </a:cubicBezTo>
                  <a:cubicBezTo>
                    <a:pt x="4" y="0"/>
                    <a:pt x="4" y="1"/>
                    <a:pt x="4" y="1"/>
                  </a:cubicBezTo>
                  <a:cubicBezTo>
                    <a:pt x="3" y="1"/>
                    <a:pt x="2" y="1"/>
                    <a:pt x="2" y="1"/>
                  </a:cubicBezTo>
                  <a:cubicBezTo>
                    <a:pt x="0" y="1"/>
                    <a:pt x="0" y="3"/>
                    <a:pt x="2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3" name="Freeform 530"/>
            <p:cNvSpPr>
              <a:spLocks noEditPoints="1"/>
            </p:cNvSpPr>
            <p:nvPr/>
          </p:nvSpPr>
          <p:spPr bwMode="auto">
            <a:xfrm>
              <a:off x="1455" y="3697"/>
              <a:ext cx="138" cy="136"/>
            </a:xfrm>
            <a:custGeom>
              <a:avLst/>
              <a:gdLst>
                <a:gd name="T0" fmla="*/ 66 w 109"/>
                <a:gd name="T1" fmla="*/ 11 h 108"/>
                <a:gd name="T2" fmla="*/ 36 w 109"/>
                <a:gd name="T3" fmla="*/ 63 h 108"/>
                <a:gd name="T4" fmla="*/ 35 w 109"/>
                <a:gd name="T5" fmla="*/ 74 h 108"/>
                <a:gd name="T6" fmla="*/ 33 w 109"/>
                <a:gd name="T7" fmla="*/ 50 h 108"/>
                <a:gd name="T8" fmla="*/ 31 w 109"/>
                <a:gd name="T9" fmla="*/ 29 h 108"/>
                <a:gd name="T10" fmla="*/ 25 w 109"/>
                <a:gd name="T11" fmla="*/ 23 h 108"/>
                <a:gd name="T12" fmla="*/ 15 w 109"/>
                <a:gd name="T13" fmla="*/ 22 h 108"/>
                <a:gd name="T14" fmla="*/ 30 w 109"/>
                <a:gd name="T15" fmla="*/ 6 h 108"/>
                <a:gd name="T16" fmla="*/ 53 w 109"/>
                <a:gd name="T17" fmla="*/ 11 h 108"/>
                <a:gd name="T18" fmla="*/ 13 w 109"/>
                <a:gd name="T19" fmla="*/ 16 h 108"/>
                <a:gd name="T20" fmla="*/ 1 w 109"/>
                <a:gd name="T21" fmla="*/ 30 h 108"/>
                <a:gd name="T22" fmla="*/ 52 w 109"/>
                <a:gd name="T23" fmla="*/ 68 h 108"/>
                <a:gd name="T24" fmla="*/ 69 w 109"/>
                <a:gd name="T25" fmla="*/ 83 h 108"/>
                <a:gd name="T26" fmla="*/ 31 w 109"/>
                <a:gd name="T27" fmla="*/ 87 h 108"/>
                <a:gd name="T28" fmla="*/ 25 w 109"/>
                <a:gd name="T29" fmla="*/ 107 h 108"/>
                <a:gd name="T30" fmla="*/ 77 w 109"/>
                <a:gd name="T31" fmla="*/ 87 h 108"/>
                <a:gd name="T32" fmla="*/ 102 w 109"/>
                <a:gd name="T33" fmla="*/ 88 h 108"/>
                <a:gd name="T34" fmla="*/ 104 w 109"/>
                <a:gd name="T35" fmla="*/ 101 h 108"/>
                <a:gd name="T36" fmla="*/ 80 w 109"/>
                <a:gd name="T37" fmla="*/ 72 h 108"/>
                <a:gd name="T38" fmla="*/ 106 w 109"/>
                <a:gd name="T39" fmla="*/ 59 h 108"/>
                <a:gd name="T40" fmla="*/ 31 w 109"/>
                <a:gd name="T41" fmla="*/ 59 h 108"/>
                <a:gd name="T42" fmla="*/ 11 w 109"/>
                <a:gd name="T43" fmla="*/ 79 h 108"/>
                <a:gd name="T44" fmla="*/ 23 w 109"/>
                <a:gd name="T45" fmla="*/ 70 h 108"/>
                <a:gd name="T46" fmla="*/ 5 w 109"/>
                <a:gd name="T47" fmla="*/ 77 h 108"/>
                <a:gd name="T48" fmla="*/ 7 w 109"/>
                <a:gd name="T49" fmla="*/ 55 h 108"/>
                <a:gd name="T50" fmla="*/ 15 w 109"/>
                <a:gd name="T51" fmla="*/ 42 h 108"/>
                <a:gd name="T52" fmla="*/ 5 w 109"/>
                <a:gd name="T53" fmla="*/ 29 h 108"/>
                <a:gd name="T54" fmla="*/ 27 w 109"/>
                <a:gd name="T55" fmla="*/ 35 h 108"/>
                <a:gd name="T56" fmla="*/ 8 w 109"/>
                <a:gd name="T57" fmla="*/ 35 h 108"/>
                <a:gd name="T58" fmla="*/ 9 w 109"/>
                <a:gd name="T59" fmla="*/ 41 h 108"/>
                <a:gd name="T60" fmla="*/ 71 w 109"/>
                <a:gd name="T61" fmla="*/ 92 h 108"/>
                <a:gd name="T62" fmla="*/ 72 w 109"/>
                <a:gd name="T63" fmla="*/ 102 h 108"/>
                <a:gd name="T64" fmla="*/ 67 w 109"/>
                <a:gd name="T65" fmla="*/ 97 h 108"/>
                <a:gd name="T66" fmla="*/ 64 w 109"/>
                <a:gd name="T67" fmla="*/ 97 h 108"/>
                <a:gd name="T68" fmla="*/ 59 w 109"/>
                <a:gd name="T69" fmla="*/ 89 h 108"/>
                <a:gd name="T70" fmla="*/ 50 w 109"/>
                <a:gd name="T71" fmla="*/ 99 h 108"/>
                <a:gd name="T72" fmla="*/ 59 w 109"/>
                <a:gd name="T73" fmla="*/ 92 h 108"/>
                <a:gd name="T74" fmla="*/ 48 w 109"/>
                <a:gd name="T75" fmla="*/ 96 h 108"/>
                <a:gd name="T76" fmla="*/ 41 w 109"/>
                <a:gd name="T77" fmla="*/ 94 h 108"/>
                <a:gd name="T78" fmla="*/ 35 w 109"/>
                <a:gd name="T79" fmla="*/ 101 h 108"/>
                <a:gd name="T80" fmla="*/ 37 w 109"/>
                <a:gd name="T81" fmla="*/ 101 h 108"/>
                <a:gd name="T82" fmla="*/ 38 w 109"/>
                <a:gd name="T83" fmla="*/ 91 h 108"/>
                <a:gd name="T84" fmla="*/ 29 w 109"/>
                <a:gd name="T85" fmla="*/ 95 h 108"/>
                <a:gd name="T86" fmla="*/ 56 w 109"/>
                <a:gd name="T87" fmla="*/ 106 h 108"/>
                <a:gd name="T88" fmla="*/ 74 w 109"/>
                <a:gd name="T89" fmla="*/ 99 h 108"/>
                <a:gd name="T90" fmla="*/ 80 w 109"/>
                <a:gd name="T91" fmla="*/ 102 h 108"/>
                <a:gd name="T92" fmla="*/ 92 w 109"/>
                <a:gd name="T93" fmla="*/ 88 h 108"/>
                <a:gd name="T94" fmla="*/ 84 w 109"/>
                <a:gd name="T95" fmla="*/ 97 h 108"/>
                <a:gd name="T96" fmla="*/ 79 w 109"/>
                <a:gd name="T97" fmla="*/ 90 h 108"/>
                <a:gd name="T98" fmla="*/ 75 w 109"/>
                <a:gd name="T99" fmla="*/ 90 h 108"/>
                <a:gd name="T100" fmla="*/ 104 w 109"/>
                <a:gd name="T101" fmla="*/ 89 h 108"/>
                <a:gd name="T102" fmla="*/ 94 w 109"/>
                <a:gd name="T103" fmla="*/ 105 h 108"/>
                <a:gd name="T104" fmla="*/ 103 w 109"/>
                <a:gd name="T105" fmla="*/ 96 h 108"/>
                <a:gd name="T106" fmla="*/ 44 w 109"/>
                <a:gd name="T107" fmla="*/ 14 h 108"/>
                <a:gd name="T108" fmla="*/ 66 w 109"/>
                <a:gd name="T109" fmla="*/ 64 h 108"/>
                <a:gd name="T110" fmla="*/ 50 w 109"/>
                <a:gd name="T111" fmla="*/ 62 h 108"/>
                <a:gd name="T112" fmla="*/ 49 w 109"/>
                <a:gd name="T113" fmla="*/ 17 h 108"/>
                <a:gd name="T114" fmla="*/ 70 w 109"/>
                <a:gd name="T115" fmla="*/ 16 h 108"/>
                <a:gd name="T116" fmla="*/ 98 w 109"/>
                <a:gd name="T117" fmla="*/ 16 h 108"/>
                <a:gd name="T118" fmla="*/ 102 w 109"/>
                <a:gd name="T119" fmla="*/ 38 h 108"/>
                <a:gd name="T120" fmla="*/ 104 w 109"/>
                <a:gd name="T121" fmla="*/ 13 h 108"/>
                <a:gd name="T122" fmla="*/ 106 w 109"/>
                <a:gd name="T123" fmla="*/ 47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09" h="108">
                  <a:moveTo>
                    <a:pt x="108" y="59"/>
                  </a:moveTo>
                  <a:cubicBezTo>
                    <a:pt x="109" y="58"/>
                    <a:pt x="108" y="57"/>
                    <a:pt x="108" y="56"/>
                  </a:cubicBezTo>
                  <a:cubicBezTo>
                    <a:pt x="108" y="56"/>
                    <a:pt x="108" y="56"/>
                    <a:pt x="108" y="56"/>
                  </a:cubicBezTo>
                  <a:cubicBezTo>
                    <a:pt x="108" y="53"/>
                    <a:pt x="107" y="51"/>
                    <a:pt x="107" y="48"/>
                  </a:cubicBezTo>
                  <a:cubicBezTo>
                    <a:pt x="107" y="44"/>
                    <a:pt x="108" y="40"/>
                    <a:pt x="107" y="36"/>
                  </a:cubicBezTo>
                  <a:cubicBezTo>
                    <a:pt x="107" y="35"/>
                    <a:pt x="106" y="33"/>
                    <a:pt x="106" y="31"/>
                  </a:cubicBezTo>
                  <a:cubicBezTo>
                    <a:pt x="107" y="29"/>
                    <a:pt x="107" y="28"/>
                    <a:pt x="107" y="26"/>
                  </a:cubicBezTo>
                  <a:cubicBezTo>
                    <a:pt x="107" y="23"/>
                    <a:pt x="107" y="20"/>
                    <a:pt x="106" y="17"/>
                  </a:cubicBezTo>
                  <a:cubicBezTo>
                    <a:pt x="107" y="16"/>
                    <a:pt x="107" y="15"/>
                    <a:pt x="107" y="14"/>
                  </a:cubicBezTo>
                  <a:cubicBezTo>
                    <a:pt x="107" y="13"/>
                    <a:pt x="107" y="13"/>
                    <a:pt x="106" y="13"/>
                  </a:cubicBezTo>
                  <a:cubicBezTo>
                    <a:pt x="107" y="12"/>
                    <a:pt x="107" y="12"/>
                    <a:pt x="106" y="12"/>
                  </a:cubicBezTo>
                  <a:cubicBezTo>
                    <a:pt x="105" y="11"/>
                    <a:pt x="102" y="11"/>
                    <a:pt x="100" y="11"/>
                  </a:cubicBezTo>
                  <a:cubicBezTo>
                    <a:pt x="98" y="11"/>
                    <a:pt x="96" y="11"/>
                    <a:pt x="94" y="11"/>
                  </a:cubicBezTo>
                  <a:cubicBezTo>
                    <a:pt x="91" y="11"/>
                    <a:pt x="88" y="11"/>
                    <a:pt x="85" y="11"/>
                  </a:cubicBezTo>
                  <a:cubicBezTo>
                    <a:pt x="85" y="11"/>
                    <a:pt x="85" y="11"/>
                    <a:pt x="84" y="11"/>
                  </a:cubicBezTo>
                  <a:cubicBezTo>
                    <a:pt x="81" y="11"/>
                    <a:pt x="78" y="11"/>
                    <a:pt x="75" y="11"/>
                  </a:cubicBezTo>
                  <a:cubicBezTo>
                    <a:pt x="74" y="11"/>
                    <a:pt x="72" y="11"/>
                    <a:pt x="71" y="11"/>
                  </a:cubicBezTo>
                  <a:cubicBezTo>
                    <a:pt x="70" y="11"/>
                    <a:pt x="68" y="11"/>
                    <a:pt x="66" y="11"/>
                  </a:cubicBezTo>
                  <a:cubicBezTo>
                    <a:pt x="66" y="11"/>
                    <a:pt x="65" y="12"/>
                    <a:pt x="64" y="12"/>
                  </a:cubicBezTo>
                  <a:cubicBezTo>
                    <a:pt x="62" y="12"/>
                    <a:pt x="61" y="12"/>
                    <a:pt x="59" y="12"/>
                  </a:cubicBezTo>
                  <a:cubicBezTo>
                    <a:pt x="56" y="12"/>
                    <a:pt x="53" y="12"/>
                    <a:pt x="50" y="12"/>
                  </a:cubicBezTo>
                  <a:cubicBezTo>
                    <a:pt x="49" y="12"/>
                    <a:pt x="48" y="12"/>
                    <a:pt x="47" y="12"/>
                  </a:cubicBezTo>
                  <a:cubicBezTo>
                    <a:pt x="45" y="12"/>
                    <a:pt x="44" y="12"/>
                    <a:pt x="43" y="12"/>
                  </a:cubicBezTo>
                  <a:cubicBezTo>
                    <a:pt x="41" y="12"/>
                    <a:pt x="40" y="12"/>
                    <a:pt x="39" y="13"/>
                  </a:cubicBezTo>
                  <a:cubicBezTo>
                    <a:pt x="38" y="13"/>
                    <a:pt x="38" y="14"/>
                    <a:pt x="37" y="14"/>
                  </a:cubicBezTo>
                  <a:cubicBezTo>
                    <a:pt x="37" y="14"/>
                    <a:pt x="37" y="14"/>
                    <a:pt x="37" y="14"/>
                  </a:cubicBezTo>
                  <a:cubicBezTo>
                    <a:pt x="37" y="14"/>
                    <a:pt x="37" y="14"/>
                    <a:pt x="37" y="14"/>
                  </a:cubicBezTo>
                  <a:cubicBezTo>
                    <a:pt x="36" y="14"/>
                    <a:pt x="36" y="15"/>
                    <a:pt x="36" y="15"/>
                  </a:cubicBezTo>
                  <a:cubicBezTo>
                    <a:pt x="35" y="15"/>
                    <a:pt x="35" y="15"/>
                    <a:pt x="34" y="16"/>
                  </a:cubicBezTo>
                  <a:cubicBezTo>
                    <a:pt x="33" y="16"/>
                    <a:pt x="33" y="17"/>
                    <a:pt x="33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20"/>
                    <a:pt x="34" y="21"/>
                    <a:pt x="34" y="21"/>
                  </a:cubicBezTo>
                  <a:cubicBezTo>
                    <a:pt x="34" y="23"/>
                    <a:pt x="34" y="25"/>
                    <a:pt x="34" y="27"/>
                  </a:cubicBezTo>
                  <a:cubicBezTo>
                    <a:pt x="34" y="31"/>
                    <a:pt x="34" y="36"/>
                    <a:pt x="34" y="40"/>
                  </a:cubicBezTo>
                  <a:cubicBezTo>
                    <a:pt x="34" y="44"/>
                    <a:pt x="35" y="48"/>
                    <a:pt x="35" y="52"/>
                  </a:cubicBezTo>
                  <a:cubicBezTo>
                    <a:pt x="35" y="56"/>
                    <a:pt x="35" y="60"/>
                    <a:pt x="36" y="63"/>
                  </a:cubicBezTo>
                  <a:cubicBezTo>
                    <a:pt x="35" y="63"/>
                    <a:pt x="35" y="65"/>
                    <a:pt x="36" y="65"/>
                  </a:cubicBezTo>
                  <a:cubicBezTo>
                    <a:pt x="36" y="65"/>
                    <a:pt x="36" y="65"/>
                    <a:pt x="36" y="65"/>
                  </a:cubicBezTo>
                  <a:cubicBezTo>
                    <a:pt x="36" y="65"/>
                    <a:pt x="36" y="65"/>
                    <a:pt x="36" y="65"/>
                  </a:cubicBezTo>
                  <a:cubicBezTo>
                    <a:pt x="36" y="65"/>
                    <a:pt x="37" y="65"/>
                    <a:pt x="37" y="65"/>
                  </a:cubicBezTo>
                  <a:cubicBezTo>
                    <a:pt x="37" y="65"/>
                    <a:pt x="37" y="65"/>
                    <a:pt x="37" y="65"/>
                  </a:cubicBezTo>
                  <a:cubicBezTo>
                    <a:pt x="37" y="65"/>
                    <a:pt x="38" y="65"/>
                    <a:pt x="38" y="65"/>
                  </a:cubicBezTo>
                  <a:cubicBezTo>
                    <a:pt x="39" y="65"/>
                    <a:pt x="41" y="65"/>
                    <a:pt x="42" y="65"/>
                  </a:cubicBezTo>
                  <a:cubicBezTo>
                    <a:pt x="44" y="64"/>
                    <a:pt x="47" y="64"/>
                    <a:pt x="49" y="64"/>
                  </a:cubicBezTo>
                  <a:cubicBezTo>
                    <a:pt x="50" y="64"/>
                    <a:pt x="50" y="64"/>
                    <a:pt x="50" y="64"/>
                  </a:cubicBezTo>
                  <a:cubicBezTo>
                    <a:pt x="50" y="65"/>
                    <a:pt x="50" y="67"/>
                    <a:pt x="50" y="68"/>
                  </a:cubicBezTo>
                  <a:cubicBezTo>
                    <a:pt x="50" y="67"/>
                    <a:pt x="50" y="67"/>
                    <a:pt x="50" y="67"/>
                  </a:cubicBezTo>
                  <a:cubicBezTo>
                    <a:pt x="48" y="68"/>
                    <a:pt x="47" y="69"/>
                    <a:pt x="46" y="70"/>
                  </a:cubicBezTo>
                  <a:cubicBezTo>
                    <a:pt x="44" y="71"/>
                    <a:pt x="42" y="72"/>
                    <a:pt x="41" y="73"/>
                  </a:cubicBezTo>
                  <a:cubicBezTo>
                    <a:pt x="39" y="74"/>
                    <a:pt x="38" y="75"/>
                    <a:pt x="36" y="76"/>
                  </a:cubicBezTo>
                  <a:cubicBezTo>
                    <a:pt x="36" y="77"/>
                    <a:pt x="35" y="77"/>
                    <a:pt x="35" y="77"/>
                  </a:cubicBezTo>
                  <a:cubicBezTo>
                    <a:pt x="35" y="77"/>
                    <a:pt x="35" y="77"/>
                    <a:pt x="35" y="77"/>
                  </a:cubicBezTo>
                  <a:cubicBezTo>
                    <a:pt x="35" y="76"/>
                    <a:pt x="35" y="75"/>
                    <a:pt x="35" y="75"/>
                  </a:cubicBezTo>
                  <a:cubicBezTo>
                    <a:pt x="35" y="74"/>
                    <a:pt x="35" y="74"/>
                    <a:pt x="35" y="74"/>
                  </a:cubicBezTo>
                  <a:cubicBezTo>
                    <a:pt x="35" y="73"/>
                    <a:pt x="34" y="73"/>
                    <a:pt x="34" y="72"/>
                  </a:cubicBezTo>
                  <a:cubicBezTo>
                    <a:pt x="34" y="71"/>
                    <a:pt x="34" y="71"/>
                    <a:pt x="33" y="71"/>
                  </a:cubicBezTo>
                  <a:cubicBezTo>
                    <a:pt x="33" y="71"/>
                    <a:pt x="34" y="70"/>
                    <a:pt x="34" y="70"/>
                  </a:cubicBezTo>
                  <a:cubicBezTo>
                    <a:pt x="34" y="69"/>
                    <a:pt x="35" y="67"/>
                    <a:pt x="33" y="67"/>
                  </a:cubicBezTo>
                  <a:cubicBezTo>
                    <a:pt x="33" y="67"/>
                    <a:pt x="33" y="67"/>
                    <a:pt x="33" y="67"/>
                  </a:cubicBezTo>
                  <a:cubicBezTo>
                    <a:pt x="33" y="66"/>
                    <a:pt x="34" y="65"/>
                    <a:pt x="33" y="64"/>
                  </a:cubicBezTo>
                  <a:cubicBezTo>
                    <a:pt x="33" y="64"/>
                    <a:pt x="33" y="64"/>
                    <a:pt x="33" y="64"/>
                  </a:cubicBezTo>
                  <a:cubicBezTo>
                    <a:pt x="33" y="63"/>
                    <a:pt x="33" y="63"/>
                    <a:pt x="33" y="62"/>
                  </a:cubicBezTo>
                  <a:cubicBezTo>
                    <a:pt x="33" y="62"/>
                    <a:pt x="33" y="61"/>
                    <a:pt x="33" y="60"/>
                  </a:cubicBezTo>
                  <a:cubicBezTo>
                    <a:pt x="33" y="60"/>
                    <a:pt x="33" y="59"/>
                    <a:pt x="33" y="59"/>
                  </a:cubicBezTo>
                  <a:cubicBezTo>
                    <a:pt x="33" y="58"/>
                    <a:pt x="34" y="57"/>
                    <a:pt x="34" y="55"/>
                  </a:cubicBezTo>
                  <a:cubicBezTo>
                    <a:pt x="34" y="55"/>
                    <a:pt x="33" y="55"/>
                    <a:pt x="33" y="55"/>
                  </a:cubicBezTo>
                  <a:cubicBezTo>
                    <a:pt x="33" y="55"/>
                    <a:pt x="33" y="55"/>
                    <a:pt x="33" y="55"/>
                  </a:cubicBezTo>
                  <a:cubicBezTo>
                    <a:pt x="33" y="55"/>
                    <a:pt x="33" y="54"/>
                    <a:pt x="33" y="54"/>
                  </a:cubicBezTo>
                  <a:cubicBezTo>
                    <a:pt x="33" y="54"/>
                    <a:pt x="33" y="54"/>
                    <a:pt x="33" y="54"/>
                  </a:cubicBezTo>
                  <a:cubicBezTo>
                    <a:pt x="33" y="53"/>
                    <a:pt x="33" y="53"/>
                    <a:pt x="33" y="53"/>
                  </a:cubicBezTo>
                  <a:cubicBezTo>
                    <a:pt x="33" y="52"/>
                    <a:pt x="33" y="51"/>
                    <a:pt x="34" y="51"/>
                  </a:cubicBezTo>
                  <a:cubicBezTo>
                    <a:pt x="34" y="50"/>
                    <a:pt x="33" y="49"/>
                    <a:pt x="33" y="50"/>
                  </a:cubicBezTo>
                  <a:cubicBezTo>
                    <a:pt x="32" y="51"/>
                    <a:pt x="31" y="52"/>
                    <a:pt x="31" y="54"/>
                  </a:cubicBezTo>
                  <a:cubicBezTo>
                    <a:pt x="31" y="54"/>
                    <a:pt x="31" y="54"/>
                    <a:pt x="31" y="54"/>
                  </a:cubicBezTo>
                  <a:cubicBezTo>
                    <a:pt x="31" y="54"/>
                    <a:pt x="31" y="55"/>
                    <a:pt x="30" y="55"/>
                  </a:cubicBezTo>
                  <a:cubicBezTo>
                    <a:pt x="30" y="54"/>
                    <a:pt x="30" y="54"/>
                    <a:pt x="30" y="53"/>
                  </a:cubicBezTo>
                  <a:cubicBezTo>
                    <a:pt x="31" y="52"/>
                    <a:pt x="31" y="51"/>
                    <a:pt x="31" y="50"/>
                  </a:cubicBezTo>
                  <a:cubicBezTo>
                    <a:pt x="31" y="48"/>
                    <a:pt x="31" y="47"/>
                    <a:pt x="31" y="46"/>
                  </a:cubicBezTo>
                  <a:cubicBezTo>
                    <a:pt x="31" y="45"/>
                    <a:pt x="32" y="44"/>
                    <a:pt x="31" y="43"/>
                  </a:cubicBezTo>
                  <a:cubicBezTo>
                    <a:pt x="31" y="43"/>
                    <a:pt x="31" y="42"/>
                    <a:pt x="31" y="42"/>
                  </a:cubicBezTo>
                  <a:cubicBezTo>
                    <a:pt x="31" y="42"/>
                    <a:pt x="31" y="42"/>
                    <a:pt x="31" y="41"/>
                  </a:cubicBezTo>
                  <a:cubicBezTo>
                    <a:pt x="32" y="40"/>
                    <a:pt x="32" y="39"/>
                    <a:pt x="32" y="38"/>
                  </a:cubicBezTo>
                  <a:cubicBezTo>
                    <a:pt x="31" y="38"/>
                    <a:pt x="30" y="38"/>
                    <a:pt x="30" y="39"/>
                  </a:cubicBezTo>
                  <a:cubicBezTo>
                    <a:pt x="31" y="39"/>
                    <a:pt x="30" y="40"/>
                    <a:pt x="30" y="41"/>
                  </a:cubicBezTo>
                  <a:cubicBezTo>
                    <a:pt x="30" y="40"/>
                    <a:pt x="30" y="40"/>
                    <a:pt x="30" y="40"/>
                  </a:cubicBezTo>
                  <a:cubicBezTo>
                    <a:pt x="30" y="40"/>
                    <a:pt x="30" y="40"/>
                    <a:pt x="30" y="40"/>
                  </a:cubicBezTo>
                  <a:cubicBezTo>
                    <a:pt x="30" y="38"/>
                    <a:pt x="31" y="37"/>
                    <a:pt x="31" y="36"/>
                  </a:cubicBezTo>
                  <a:cubicBezTo>
                    <a:pt x="31" y="36"/>
                    <a:pt x="31" y="35"/>
                    <a:pt x="31" y="35"/>
                  </a:cubicBezTo>
                  <a:cubicBezTo>
                    <a:pt x="31" y="34"/>
                    <a:pt x="32" y="32"/>
                    <a:pt x="31" y="31"/>
                  </a:cubicBezTo>
                  <a:cubicBezTo>
                    <a:pt x="31" y="31"/>
                    <a:pt x="31" y="30"/>
                    <a:pt x="31" y="29"/>
                  </a:cubicBezTo>
                  <a:cubicBezTo>
                    <a:pt x="31" y="29"/>
                    <a:pt x="31" y="29"/>
                    <a:pt x="30" y="29"/>
                  </a:cubicBezTo>
                  <a:cubicBezTo>
                    <a:pt x="31" y="28"/>
                    <a:pt x="31" y="27"/>
                    <a:pt x="31" y="26"/>
                  </a:cubicBezTo>
                  <a:cubicBezTo>
                    <a:pt x="31" y="26"/>
                    <a:pt x="31" y="25"/>
                    <a:pt x="31" y="25"/>
                  </a:cubicBezTo>
                  <a:cubicBezTo>
                    <a:pt x="32" y="24"/>
                    <a:pt x="32" y="24"/>
                    <a:pt x="32" y="23"/>
                  </a:cubicBezTo>
                  <a:cubicBezTo>
                    <a:pt x="32" y="23"/>
                    <a:pt x="32" y="23"/>
                    <a:pt x="31" y="23"/>
                  </a:cubicBezTo>
                  <a:cubicBezTo>
                    <a:pt x="30" y="22"/>
                    <a:pt x="30" y="23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3"/>
                    <a:pt x="29" y="23"/>
                  </a:cubicBezTo>
                  <a:cubicBezTo>
                    <a:pt x="30" y="22"/>
                    <a:pt x="28" y="21"/>
                    <a:pt x="28" y="22"/>
                  </a:cubicBezTo>
                  <a:cubicBezTo>
                    <a:pt x="28" y="22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2"/>
                    <a:pt x="27" y="22"/>
                  </a:cubicBezTo>
                  <a:cubicBezTo>
                    <a:pt x="26" y="21"/>
                    <a:pt x="26" y="21"/>
                    <a:pt x="26" y="22"/>
                  </a:cubicBezTo>
                  <a:cubicBezTo>
                    <a:pt x="26" y="22"/>
                    <a:pt x="26" y="22"/>
                    <a:pt x="26" y="23"/>
                  </a:cubicBezTo>
                  <a:cubicBezTo>
                    <a:pt x="26" y="23"/>
                    <a:pt x="26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4" y="23"/>
                  </a:cubicBezTo>
                  <a:cubicBezTo>
                    <a:pt x="24" y="23"/>
                    <a:pt x="24" y="22"/>
                    <a:pt x="24" y="22"/>
                  </a:cubicBezTo>
                  <a:cubicBezTo>
                    <a:pt x="24" y="21"/>
                    <a:pt x="23" y="21"/>
                    <a:pt x="22" y="21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1" y="21"/>
                    <a:pt x="21" y="22"/>
                    <a:pt x="21" y="22"/>
                  </a:cubicBezTo>
                  <a:cubicBezTo>
                    <a:pt x="21" y="22"/>
                    <a:pt x="21" y="23"/>
                    <a:pt x="21" y="23"/>
                  </a:cubicBezTo>
                  <a:cubicBezTo>
                    <a:pt x="21" y="23"/>
                    <a:pt x="21" y="23"/>
                    <a:pt x="20" y="23"/>
                  </a:cubicBezTo>
                  <a:cubicBezTo>
                    <a:pt x="20" y="23"/>
                    <a:pt x="20" y="23"/>
                    <a:pt x="20" y="23"/>
                  </a:cubicBezTo>
                  <a:cubicBezTo>
                    <a:pt x="20" y="23"/>
                    <a:pt x="20" y="23"/>
                    <a:pt x="20" y="23"/>
                  </a:cubicBezTo>
                  <a:cubicBezTo>
                    <a:pt x="20" y="23"/>
                    <a:pt x="19" y="23"/>
                    <a:pt x="19" y="23"/>
                  </a:cubicBezTo>
                  <a:cubicBezTo>
                    <a:pt x="20" y="22"/>
                    <a:pt x="19" y="21"/>
                    <a:pt x="18" y="21"/>
                  </a:cubicBezTo>
                  <a:cubicBezTo>
                    <a:pt x="18" y="20"/>
                    <a:pt x="17" y="20"/>
                    <a:pt x="17" y="21"/>
                  </a:cubicBezTo>
                  <a:cubicBezTo>
                    <a:pt x="17" y="22"/>
                    <a:pt x="17" y="22"/>
                    <a:pt x="16" y="22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2"/>
                    <a:pt x="15" y="22"/>
                  </a:cubicBezTo>
                  <a:cubicBezTo>
                    <a:pt x="15" y="21"/>
                    <a:pt x="14" y="21"/>
                    <a:pt x="14" y="20"/>
                  </a:cubicBezTo>
                  <a:cubicBezTo>
                    <a:pt x="14" y="20"/>
                    <a:pt x="13" y="20"/>
                    <a:pt x="13" y="20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5" y="19"/>
                    <a:pt x="15" y="19"/>
                    <a:pt x="15" y="19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5" y="18"/>
                    <a:pt x="16" y="18"/>
                    <a:pt x="17" y="18"/>
                  </a:cubicBezTo>
                  <a:cubicBezTo>
                    <a:pt x="18" y="17"/>
                    <a:pt x="19" y="16"/>
                    <a:pt x="19" y="16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0" y="15"/>
                    <a:pt x="21" y="15"/>
                    <a:pt x="21" y="15"/>
                  </a:cubicBezTo>
                  <a:cubicBezTo>
                    <a:pt x="21" y="15"/>
                    <a:pt x="21" y="15"/>
                    <a:pt x="22" y="15"/>
                  </a:cubicBezTo>
                  <a:cubicBezTo>
                    <a:pt x="22" y="14"/>
                    <a:pt x="23" y="14"/>
                    <a:pt x="23" y="14"/>
                  </a:cubicBezTo>
                  <a:cubicBezTo>
                    <a:pt x="24" y="13"/>
                    <a:pt x="25" y="13"/>
                    <a:pt x="25" y="12"/>
                  </a:cubicBezTo>
                  <a:cubicBezTo>
                    <a:pt x="25" y="12"/>
                    <a:pt x="25" y="12"/>
                    <a:pt x="26" y="12"/>
                  </a:cubicBezTo>
                  <a:cubicBezTo>
                    <a:pt x="26" y="12"/>
                    <a:pt x="27" y="11"/>
                    <a:pt x="26" y="11"/>
                  </a:cubicBezTo>
                  <a:cubicBezTo>
                    <a:pt x="27" y="11"/>
                    <a:pt x="28" y="10"/>
                    <a:pt x="28" y="9"/>
                  </a:cubicBezTo>
                  <a:cubicBezTo>
                    <a:pt x="28" y="9"/>
                    <a:pt x="28" y="9"/>
                    <a:pt x="28" y="9"/>
                  </a:cubicBezTo>
                  <a:cubicBezTo>
                    <a:pt x="30" y="8"/>
                    <a:pt x="30" y="7"/>
                    <a:pt x="30" y="6"/>
                  </a:cubicBezTo>
                  <a:cubicBezTo>
                    <a:pt x="31" y="6"/>
                    <a:pt x="31" y="6"/>
                    <a:pt x="31" y="5"/>
                  </a:cubicBezTo>
                  <a:cubicBezTo>
                    <a:pt x="31" y="6"/>
                    <a:pt x="31" y="6"/>
                    <a:pt x="31" y="6"/>
                  </a:cubicBezTo>
                  <a:cubicBezTo>
                    <a:pt x="31" y="6"/>
                    <a:pt x="32" y="6"/>
                    <a:pt x="32" y="6"/>
                  </a:cubicBezTo>
                  <a:cubicBezTo>
                    <a:pt x="32" y="6"/>
                    <a:pt x="32" y="6"/>
                    <a:pt x="33" y="6"/>
                  </a:cubicBezTo>
                  <a:cubicBezTo>
                    <a:pt x="33" y="7"/>
                    <a:pt x="34" y="6"/>
                    <a:pt x="34" y="6"/>
                  </a:cubicBezTo>
                  <a:cubicBezTo>
                    <a:pt x="34" y="5"/>
                    <a:pt x="33" y="4"/>
                    <a:pt x="33" y="3"/>
                  </a:cubicBezTo>
                  <a:cubicBezTo>
                    <a:pt x="33" y="3"/>
                    <a:pt x="33" y="3"/>
                    <a:pt x="34" y="3"/>
                  </a:cubicBezTo>
                  <a:cubicBezTo>
                    <a:pt x="34" y="3"/>
                    <a:pt x="34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5" y="2"/>
                    <a:pt x="37" y="3"/>
                    <a:pt x="38" y="3"/>
                  </a:cubicBezTo>
                  <a:cubicBezTo>
                    <a:pt x="40" y="3"/>
                    <a:pt x="42" y="3"/>
                    <a:pt x="43" y="3"/>
                  </a:cubicBezTo>
                  <a:cubicBezTo>
                    <a:pt x="45" y="3"/>
                    <a:pt x="47" y="3"/>
                    <a:pt x="49" y="3"/>
                  </a:cubicBezTo>
                  <a:cubicBezTo>
                    <a:pt x="50" y="2"/>
                    <a:pt x="51" y="2"/>
                    <a:pt x="52" y="2"/>
                  </a:cubicBezTo>
                  <a:cubicBezTo>
                    <a:pt x="52" y="3"/>
                    <a:pt x="52" y="3"/>
                    <a:pt x="52" y="4"/>
                  </a:cubicBezTo>
                  <a:cubicBezTo>
                    <a:pt x="49" y="6"/>
                    <a:pt x="47" y="8"/>
                    <a:pt x="46" y="11"/>
                  </a:cubicBezTo>
                  <a:cubicBezTo>
                    <a:pt x="46" y="11"/>
                    <a:pt x="46" y="12"/>
                    <a:pt x="46" y="12"/>
                  </a:cubicBezTo>
                  <a:cubicBezTo>
                    <a:pt x="49" y="11"/>
                    <a:pt x="50" y="9"/>
                    <a:pt x="52" y="7"/>
                  </a:cubicBezTo>
                  <a:cubicBezTo>
                    <a:pt x="52" y="8"/>
                    <a:pt x="52" y="10"/>
                    <a:pt x="53" y="11"/>
                  </a:cubicBezTo>
                  <a:cubicBezTo>
                    <a:pt x="54" y="11"/>
                    <a:pt x="54" y="11"/>
                    <a:pt x="54" y="10"/>
                  </a:cubicBezTo>
                  <a:cubicBezTo>
                    <a:pt x="54" y="9"/>
                    <a:pt x="54" y="7"/>
                    <a:pt x="54" y="6"/>
                  </a:cubicBezTo>
                  <a:cubicBezTo>
                    <a:pt x="54" y="6"/>
                    <a:pt x="54" y="5"/>
                    <a:pt x="54" y="4"/>
                  </a:cubicBezTo>
                  <a:cubicBezTo>
                    <a:pt x="54" y="4"/>
                    <a:pt x="54" y="4"/>
                    <a:pt x="54" y="4"/>
                  </a:cubicBezTo>
                  <a:cubicBezTo>
                    <a:pt x="54" y="4"/>
                    <a:pt x="54" y="3"/>
                    <a:pt x="54" y="3"/>
                  </a:cubicBezTo>
                  <a:cubicBezTo>
                    <a:pt x="54" y="2"/>
                    <a:pt x="54" y="2"/>
                    <a:pt x="54" y="2"/>
                  </a:cubicBezTo>
                  <a:cubicBezTo>
                    <a:pt x="54" y="2"/>
                    <a:pt x="54" y="1"/>
                    <a:pt x="54" y="1"/>
                  </a:cubicBezTo>
                  <a:cubicBezTo>
                    <a:pt x="54" y="1"/>
                    <a:pt x="54" y="1"/>
                    <a:pt x="54" y="0"/>
                  </a:cubicBezTo>
                  <a:cubicBezTo>
                    <a:pt x="52" y="0"/>
                    <a:pt x="51" y="0"/>
                    <a:pt x="50" y="0"/>
                  </a:cubicBezTo>
                  <a:cubicBezTo>
                    <a:pt x="48" y="0"/>
                    <a:pt x="46" y="0"/>
                    <a:pt x="44" y="1"/>
                  </a:cubicBezTo>
                  <a:cubicBezTo>
                    <a:pt x="42" y="1"/>
                    <a:pt x="40" y="1"/>
                    <a:pt x="38" y="1"/>
                  </a:cubicBezTo>
                  <a:cubicBezTo>
                    <a:pt x="36" y="0"/>
                    <a:pt x="35" y="0"/>
                    <a:pt x="33" y="0"/>
                  </a:cubicBezTo>
                  <a:cubicBezTo>
                    <a:pt x="32" y="0"/>
                    <a:pt x="32" y="1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0" y="3"/>
                    <a:pt x="28" y="5"/>
                    <a:pt x="27" y="6"/>
                  </a:cubicBezTo>
                  <a:cubicBezTo>
                    <a:pt x="24" y="8"/>
                    <a:pt x="22" y="9"/>
                    <a:pt x="20" y="11"/>
                  </a:cubicBezTo>
                  <a:cubicBezTo>
                    <a:pt x="17" y="13"/>
                    <a:pt x="15" y="14"/>
                    <a:pt x="13" y="16"/>
                  </a:cubicBezTo>
                  <a:cubicBezTo>
                    <a:pt x="11" y="17"/>
                    <a:pt x="10" y="18"/>
                    <a:pt x="9" y="19"/>
                  </a:cubicBezTo>
                  <a:cubicBezTo>
                    <a:pt x="9" y="19"/>
                    <a:pt x="8" y="19"/>
                    <a:pt x="8" y="20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7" y="21"/>
                    <a:pt x="6" y="21"/>
                    <a:pt x="6" y="21"/>
                  </a:cubicBezTo>
                  <a:cubicBezTo>
                    <a:pt x="6" y="20"/>
                    <a:pt x="5" y="21"/>
                    <a:pt x="5" y="21"/>
                  </a:cubicBezTo>
                  <a:cubicBezTo>
                    <a:pt x="5" y="21"/>
                    <a:pt x="5" y="22"/>
                    <a:pt x="5" y="22"/>
                  </a:cubicBezTo>
                  <a:cubicBezTo>
                    <a:pt x="4" y="22"/>
                    <a:pt x="5" y="22"/>
                    <a:pt x="5" y="22"/>
                  </a:cubicBezTo>
                  <a:cubicBezTo>
                    <a:pt x="4" y="22"/>
                    <a:pt x="4" y="23"/>
                    <a:pt x="4" y="23"/>
                  </a:cubicBezTo>
                  <a:cubicBezTo>
                    <a:pt x="4" y="23"/>
                    <a:pt x="4" y="23"/>
                    <a:pt x="4" y="23"/>
                  </a:cubicBezTo>
                  <a:cubicBezTo>
                    <a:pt x="4" y="23"/>
                    <a:pt x="4" y="23"/>
                    <a:pt x="4" y="23"/>
                  </a:cubicBezTo>
                  <a:cubicBezTo>
                    <a:pt x="4" y="23"/>
                    <a:pt x="4" y="23"/>
                    <a:pt x="3" y="23"/>
                  </a:cubicBezTo>
                  <a:cubicBezTo>
                    <a:pt x="3" y="23"/>
                    <a:pt x="3" y="24"/>
                    <a:pt x="3" y="24"/>
                  </a:cubicBezTo>
                  <a:cubicBezTo>
                    <a:pt x="3" y="24"/>
                    <a:pt x="2" y="24"/>
                    <a:pt x="2" y="24"/>
                  </a:cubicBezTo>
                  <a:cubicBezTo>
                    <a:pt x="2" y="24"/>
                    <a:pt x="2" y="25"/>
                    <a:pt x="2" y="25"/>
                  </a:cubicBezTo>
                  <a:cubicBezTo>
                    <a:pt x="2" y="25"/>
                    <a:pt x="2" y="25"/>
                    <a:pt x="1" y="26"/>
                  </a:cubicBezTo>
                  <a:cubicBezTo>
                    <a:pt x="1" y="26"/>
                    <a:pt x="1" y="26"/>
                    <a:pt x="2" y="26"/>
                  </a:cubicBezTo>
                  <a:cubicBezTo>
                    <a:pt x="2" y="27"/>
                    <a:pt x="2" y="27"/>
                    <a:pt x="2" y="27"/>
                  </a:cubicBezTo>
                  <a:cubicBezTo>
                    <a:pt x="2" y="28"/>
                    <a:pt x="2" y="29"/>
                    <a:pt x="1" y="30"/>
                  </a:cubicBezTo>
                  <a:cubicBezTo>
                    <a:pt x="1" y="32"/>
                    <a:pt x="1" y="34"/>
                    <a:pt x="1" y="36"/>
                  </a:cubicBezTo>
                  <a:cubicBezTo>
                    <a:pt x="1" y="41"/>
                    <a:pt x="0" y="46"/>
                    <a:pt x="0" y="51"/>
                  </a:cubicBezTo>
                  <a:cubicBezTo>
                    <a:pt x="0" y="54"/>
                    <a:pt x="0" y="57"/>
                    <a:pt x="1" y="59"/>
                  </a:cubicBezTo>
                  <a:cubicBezTo>
                    <a:pt x="1" y="62"/>
                    <a:pt x="1" y="64"/>
                    <a:pt x="1" y="67"/>
                  </a:cubicBezTo>
                  <a:cubicBezTo>
                    <a:pt x="1" y="69"/>
                    <a:pt x="1" y="71"/>
                    <a:pt x="2" y="74"/>
                  </a:cubicBezTo>
                  <a:cubicBezTo>
                    <a:pt x="3" y="76"/>
                    <a:pt x="3" y="78"/>
                    <a:pt x="4" y="81"/>
                  </a:cubicBezTo>
                  <a:cubicBezTo>
                    <a:pt x="4" y="81"/>
                    <a:pt x="4" y="81"/>
                    <a:pt x="5" y="81"/>
                  </a:cubicBezTo>
                  <a:cubicBezTo>
                    <a:pt x="5" y="81"/>
                    <a:pt x="6" y="81"/>
                    <a:pt x="6" y="81"/>
                  </a:cubicBezTo>
                  <a:cubicBezTo>
                    <a:pt x="8" y="82"/>
                    <a:pt x="9" y="82"/>
                    <a:pt x="10" y="82"/>
                  </a:cubicBezTo>
                  <a:cubicBezTo>
                    <a:pt x="13" y="82"/>
                    <a:pt x="15" y="82"/>
                    <a:pt x="18" y="83"/>
                  </a:cubicBezTo>
                  <a:cubicBezTo>
                    <a:pt x="21" y="83"/>
                    <a:pt x="24" y="83"/>
                    <a:pt x="27" y="83"/>
                  </a:cubicBezTo>
                  <a:cubicBezTo>
                    <a:pt x="30" y="82"/>
                    <a:pt x="33" y="82"/>
                    <a:pt x="35" y="81"/>
                  </a:cubicBezTo>
                  <a:cubicBezTo>
                    <a:pt x="36" y="80"/>
                    <a:pt x="35" y="80"/>
                    <a:pt x="35" y="79"/>
                  </a:cubicBezTo>
                  <a:cubicBezTo>
                    <a:pt x="35" y="79"/>
                    <a:pt x="35" y="79"/>
                    <a:pt x="36" y="79"/>
                  </a:cubicBezTo>
                  <a:cubicBezTo>
                    <a:pt x="37" y="78"/>
                    <a:pt x="39" y="77"/>
                    <a:pt x="41" y="76"/>
                  </a:cubicBezTo>
                  <a:cubicBezTo>
                    <a:pt x="44" y="74"/>
                    <a:pt x="48" y="72"/>
                    <a:pt x="50" y="68"/>
                  </a:cubicBezTo>
                  <a:cubicBezTo>
                    <a:pt x="50" y="68"/>
                    <a:pt x="50" y="68"/>
                    <a:pt x="50" y="68"/>
                  </a:cubicBezTo>
                  <a:cubicBezTo>
                    <a:pt x="51" y="69"/>
                    <a:pt x="52" y="69"/>
                    <a:pt x="52" y="68"/>
                  </a:cubicBezTo>
                  <a:cubicBezTo>
                    <a:pt x="52" y="67"/>
                    <a:pt x="52" y="66"/>
                    <a:pt x="52" y="65"/>
                  </a:cubicBezTo>
                  <a:cubicBezTo>
                    <a:pt x="52" y="65"/>
                    <a:pt x="52" y="64"/>
                    <a:pt x="52" y="64"/>
                  </a:cubicBezTo>
                  <a:cubicBezTo>
                    <a:pt x="54" y="64"/>
                    <a:pt x="55" y="64"/>
                    <a:pt x="57" y="64"/>
                  </a:cubicBezTo>
                  <a:cubicBezTo>
                    <a:pt x="59" y="64"/>
                    <a:pt x="62" y="65"/>
                    <a:pt x="64" y="64"/>
                  </a:cubicBezTo>
                  <a:cubicBezTo>
                    <a:pt x="64" y="65"/>
                    <a:pt x="64" y="66"/>
                    <a:pt x="64" y="67"/>
                  </a:cubicBezTo>
                  <a:cubicBezTo>
                    <a:pt x="64" y="69"/>
                    <a:pt x="64" y="70"/>
                    <a:pt x="64" y="72"/>
                  </a:cubicBezTo>
                  <a:cubicBezTo>
                    <a:pt x="63" y="74"/>
                    <a:pt x="62" y="75"/>
                    <a:pt x="61" y="76"/>
                  </a:cubicBezTo>
                  <a:cubicBezTo>
                    <a:pt x="60" y="77"/>
                    <a:pt x="59" y="77"/>
                    <a:pt x="58" y="78"/>
                  </a:cubicBezTo>
                  <a:cubicBezTo>
                    <a:pt x="57" y="78"/>
                    <a:pt x="57" y="79"/>
                    <a:pt x="56" y="79"/>
                  </a:cubicBezTo>
                  <a:cubicBezTo>
                    <a:pt x="55" y="78"/>
                    <a:pt x="54" y="79"/>
                    <a:pt x="54" y="80"/>
                  </a:cubicBezTo>
                  <a:cubicBezTo>
                    <a:pt x="54" y="81"/>
                    <a:pt x="54" y="84"/>
                    <a:pt x="56" y="84"/>
                  </a:cubicBezTo>
                  <a:cubicBezTo>
                    <a:pt x="56" y="84"/>
                    <a:pt x="57" y="84"/>
                    <a:pt x="58" y="84"/>
                  </a:cubicBezTo>
                  <a:cubicBezTo>
                    <a:pt x="59" y="84"/>
                    <a:pt x="60" y="84"/>
                    <a:pt x="61" y="84"/>
                  </a:cubicBezTo>
                  <a:cubicBezTo>
                    <a:pt x="62" y="84"/>
                    <a:pt x="63" y="83"/>
                    <a:pt x="64" y="84"/>
                  </a:cubicBezTo>
                  <a:cubicBezTo>
                    <a:pt x="65" y="84"/>
                    <a:pt x="66" y="84"/>
                    <a:pt x="67" y="84"/>
                  </a:cubicBezTo>
                  <a:cubicBezTo>
                    <a:pt x="68" y="83"/>
                    <a:pt x="68" y="83"/>
                    <a:pt x="69" y="82"/>
                  </a:cubicBezTo>
                  <a:cubicBezTo>
                    <a:pt x="69" y="83"/>
                    <a:pt x="69" y="83"/>
                    <a:pt x="69" y="83"/>
                  </a:cubicBezTo>
                  <a:cubicBezTo>
                    <a:pt x="68" y="83"/>
                    <a:pt x="69" y="84"/>
                    <a:pt x="69" y="83"/>
                  </a:cubicBezTo>
                  <a:cubicBezTo>
                    <a:pt x="70" y="83"/>
                    <a:pt x="70" y="83"/>
                    <a:pt x="70" y="83"/>
                  </a:cubicBezTo>
                  <a:cubicBezTo>
                    <a:pt x="70" y="83"/>
                    <a:pt x="70" y="83"/>
                    <a:pt x="70" y="83"/>
                  </a:cubicBezTo>
                  <a:cubicBezTo>
                    <a:pt x="71" y="82"/>
                    <a:pt x="71" y="82"/>
                    <a:pt x="71" y="82"/>
                  </a:cubicBezTo>
                  <a:cubicBezTo>
                    <a:pt x="71" y="82"/>
                    <a:pt x="72" y="82"/>
                    <a:pt x="72" y="81"/>
                  </a:cubicBezTo>
                  <a:cubicBezTo>
                    <a:pt x="72" y="81"/>
                    <a:pt x="73" y="80"/>
                    <a:pt x="73" y="80"/>
                  </a:cubicBezTo>
                  <a:cubicBezTo>
                    <a:pt x="74" y="79"/>
                    <a:pt x="74" y="79"/>
                    <a:pt x="74" y="78"/>
                  </a:cubicBezTo>
                  <a:cubicBezTo>
                    <a:pt x="74" y="78"/>
                    <a:pt x="74" y="78"/>
                    <a:pt x="74" y="78"/>
                  </a:cubicBezTo>
                  <a:cubicBezTo>
                    <a:pt x="74" y="80"/>
                    <a:pt x="73" y="86"/>
                    <a:pt x="71" y="85"/>
                  </a:cubicBezTo>
                  <a:cubicBezTo>
                    <a:pt x="70" y="85"/>
                    <a:pt x="70" y="86"/>
                    <a:pt x="70" y="87"/>
                  </a:cubicBezTo>
                  <a:cubicBezTo>
                    <a:pt x="67" y="87"/>
                    <a:pt x="63" y="87"/>
                    <a:pt x="60" y="87"/>
                  </a:cubicBezTo>
                  <a:cubicBezTo>
                    <a:pt x="54" y="87"/>
                    <a:pt x="49" y="87"/>
                    <a:pt x="44" y="87"/>
                  </a:cubicBezTo>
                  <a:cubicBezTo>
                    <a:pt x="43" y="87"/>
                    <a:pt x="41" y="87"/>
                    <a:pt x="40" y="87"/>
                  </a:cubicBezTo>
                  <a:cubicBezTo>
                    <a:pt x="40" y="87"/>
                    <a:pt x="40" y="87"/>
                    <a:pt x="40" y="87"/>
                  </a:cubicBezTo>
                  <a:cubicBezTo>
                    <a:pt x="39" y="87"/>
                    <a:pt x="38" y="87"/>
                    <a:pt x="37" y="87"/>
                  </a:cubicBezTo>
                  <a:cubicBezTo>
                    <a:pt x="36" y="88"/>
                    <a:pt x="35" y="88"/>
                    <a:pt x="34" y="88"/>
                  </a:cubicBezTo>
                  <a:cubicBezTo>
                    <a:pt x="33" y="88"/>
                    <a:pt x="33" y="88"/>
                    <a:pt x="32" y="88"/>
                  </a:cubicBezTo>
                  <a:cubicBezTo>
                    <a:pt x="32" y="88"/>
                    <a:pt x="32" y="87"/>
                    <a:pt x="32" y="87"/>
                  </a:cubicBezTo>
                  <a:cubicBezTo>
                    <a:pt x="32" y="87"/>
                    <a:pt x="31" y="87"/>
                    <a:pt x="31" y="87"/>
                  </a:cubicBezTo>
                  <a:cubicBezTo>
                    <a:pt x="31" y="87"/>
                    <a:pt x="31" y="87"/>
                    <a:pt x="31" y="87"/>
                  </a:cubicBezTo>
                  <a:cubicBezTo>
                    <a:pt x="30" y="88"/>
                    <a:pt x="29" y="89"/>
                    <a:pt x="29" y="90"/>
                  </a:cubicBezTo>
                  <a:cubicBezTo>
                    <a:pt x="28" y="90"/>
                    <a:pt x="28" y="91"/>
                    <a:pt x="28" y="91"/>
                  </a:cubicBezTo>
                  <a:cubicBezTo>
                    <a:pt x="28" y="91"/>
                    <a:pt x="27" y="91"/>
                    <a:pt x="27" y="91"/>
                  </a:cubicBezTo>
                  <a:cubicBezTo>
                    <a:pt x="27" y="92"/>
                    <a:pt x="27" y="93"/>
                    <a:pt x="26" y="93"/>
                  </a:cubicBezTo>
                  <a:cubicBezTo>
                    <a:pt x="26" y="95"/>
                    <a:pt x="25" y="96"/>
                    <a:pt x="25" y="98"/>
                  </a:cubicBezTo>
                  <a:cubicBezTo>
                    <a:pt x="24" y="99"/>
                    <a:pt x="24" y="99"/>
                    <a:pt x="24" y="100"/>
                  </a:cubicBezTo>
                  <a:cubicBezTo>
                    <a:pt x="24" y="101"/>
                    <a:pt x="24" y="101"/>
                    <a:pt x="24" y="101"/>
                  </a:cubicBezTo>
                  <a:cubicBezTo>
                    <a:pt x="23" y="101"/>
                    <a:pt x="23" y="101"/>
                    <a:pt x="23" y="101"/>
                  </a:cubicBezTo>
                  <a:cubicBezTo>
                    <a:pt x="23" y="101"/>
                    <a:pt x="23" y="102"/>
                    <a:pt x="23" y="102"/>
                  </a:cubicBezTo>
                  <a:cubicBezTo>
                    <a:pt x="23" y="102"/>
                    <a:pt x="23" y="102"/>
                    <a:pt x="23" y="102"/>
                  </a:cubicBezTo>
                  <a:cubicBezTo>
                    <a:pt x="23" y="102"/>
                    <a:pt x="22" y="102"/>
                    <a:pt x="22" y="102"/>
                  </a:cubicBezTo>
                  <a:cubicBezTo>
                    <a:pt x="22" y="102"/>
                    <a:pt x="22" y="102"/>
                    <a:pt x="22" y="102"/>
                  </a:cubicBezTo>
                  <a:cubicBezTo>
                    <a:pt x="22" y="103"/>
                    <a:pt x="22" y="103"/>
                    <a:pt x="22" y="104"/>
                  </a:cubicBezTo>
                  <a:cubicBezTo>
                    <a:pt x="22" y="104"/>
                    <a:pt x="22" y="104"/>
                    <a:pt x="22" y="104"/>
                  </a:cubicBezTo>
                  <a:cubicBezTo>
                    <a:pt x="22" y="104"/>
                    <a:pt x="23" y="104"/>
                    <a:pt x="23" y="104"/>
                  </a:cubicBezTo>
                  <a:cubicBezTo>
                    <a:pt x="23" y="104"/>
                    <a:pt x="23" y="105"/>
                    <a:pt x="23" y="105"/>
                  </a:cubicBezTo>
                  <a:cubicBezTo>
                    <a:pt x="23" y="106"/>
                    <a:pt x="24" y="107"/>
                    <a:pt x="25" y="107"/>
                  </a:cubicBezTo>
                  <a:cubicBezTo>
                    <a:pt x="26" y="107"/>
                    <a:pt x="28" y="107"/>
                    <a:pt x="29" y="107"/>
                  </a:cubicBezTo>
                  <a:cubicBezTo>
                    <a:pt x="32" y="107"/>
                    <a:pt x="35" y="107"/>
                    <a:pt x="37" y="107"/>
                  </a:cubicBezTo>
                  <a:cubicBezTo>
                    <a:pt x="40" y="107"/>
                    <a:pt x="44" y="107"/>
                    <a:pt x="47" y="107"/>
                  </a:cubicBezTo>
                  <a:cubicBezTo>
                    <a:pt x="48" y="107"/>
                    <a:pt x="50" y="107"/>
                    <a:pt x="51" y="107"/>
                  </a:cubicBezTo>
                  <a:cubicBezTo>
                    <a:pt x="53" y="107"/>
                    <a:pt x="55" y="107"/>
                    <a:pt x="56" y="108"/>
                  </a:cubicBezTo>
                  <a:cubicBezTo>
                    <a:pt x="59" y="108"/>
                    <a:pt x="63" y="107"/>
                    <a:pt x="66" y="107"/>
                  </a:cubicBezTo>
                  <a:cubicBezTo>
                    <a:pt x="69" y="107"/>
                    <a:pt x="72" y="107"/>
                    <a:pt x="75" y="108"/>
                  </a:cubicBezTo>
                  <a:cubicBezTo>
                    <a:pt x="77" y="108"/>
                    <a:pt x="79" y="108"/>
                    <a:pt x="80" y="107"/>
                  </a:cubicBezTo>
                  <a:cubicBezTo>
                    <a:pt x="80" y="107"/>
                    <a:pt x="80" y="107"/>
                    <a:pt x="80" y="107"/>
                  </a:cubicBezTo>
                  <a:cubicBezTo>
                    <a:pt x="82" y="108"/>
                    <a:pt x="83" y="108"/>
                    <a:pt x="85" y="107"/>
                  </a:cubicBezTo>
                  <a:cubicBezTo>
                    <a:pt x="87" y="105"/>
                    <a:pt x="88" y="102"/>
                    <a:pt x="90" y="100"/>
                  </a:cubicBezTo>
                  <a:cubicBezTo>
                    <a:pt x="90" y="100"/>
                    <a:pt x="90" y="99"/>
                    <a:pt x="90" y="98"/>
                  </a:cubicBezTo>
                  <a:cubicBezTo>
                    <a:pt x="91" y="97"/>
                    <a:pt x="91" y="96"/>
                    <a:pt x="92" y="95"/>
                  </a:cubicBezTo>
                  <a:cubicBezTo>
                    <a:pt x="93" y="94"/>
                    <a:pt x="93" y="93"/>
                    <a:pt x="94" y="92"/>
                  </a:cubicBezTo>
                  <a:cubicBezTo>
                    <a:pt x="94" y="91"/>
                    <a:pt x="95" y="90"/>
                    <a:pt x="95" y="89"/>
                  </a:cubicBezTo>
                  <a:cubicBezTo>
                    <a:pt x="94" y="88"/>
                    <a:pt x="94" y="87"/>
                    <a:pt x="93" y="87"/>
                  </a:cubicBezTo>
                  <a:cubicBezTo>
                    <a:pt x="93" y="86"/>
                    <a:pt x="93" y="86"/>
                    <a:pt x="93" y="86"/>
                  </a:cubicBezTo>
                  <a:cubicBezTo>
                    <a:pt x="87" y="86"/>
                    <a:pt x="82" y="86"/>
                    <a:pt x="77" y="87"/>
                  </a:cubicBezTo>
                  <a:cubicBezTo>
                    <a:pt x="75" y="87"/>
                    <a:pt x="74" y="87"/>
                    <a:pt x="72" y="87"/>
                  </a:cubicBezTo>
                  <a:cubicBezTo>
                    <a:pt x="74" y="85"/>
                    <a:pt x="75" y="81"/>
                    <a:pt x="75" y="80"/>
                  </a:cubicBezTo>
                  <a:cubicBezTo>
                    <a:pt x="76" y="78"/>
                    <a:pt x="76" y="76"/>
                    <a:pt x="77" y="75"/>
                  </a:cubicBezTo>
                  <a:cubicBezTo>
                    <a:pt x="78" y="74"/>
                    <a:pt x="78" y="74"/>
                    <a:pt x="78" y="73"/>
                  </a:cubicBezTo>
                  <a:cubicBezTo>
                    <a:pt x="78" y="73"/>
                    <a:pt x="79" y="74"/>
                    <a:pt x="79" y="74"/>
                  </a:cubicBezTo>
                  <a:cubicBezTo>
                    <a:pt x="79" y="75"/>
                    <a:pt x="80" y="75"/>
                    <a:pt x="81" y="76"/>
                  </a:cubicBezTo>
                  <a:cubicBezTo>
                    <a:pt x="82" y="77"/>
                    <a:pt x="82" y="77"/>
                    <a:pt x="83" y="77"/>
                  </a:cubicBezTo>
                  <a:cubicBezTo>
                    <a:pt x="85" y="77"/>
                    <a:pt x="87" y="78"/>
                    <a:pt x="88" y="78"/>
                  </a:cubicBezTo>
                  <a:cubicBezTo>
                    <a:pt x="90" y="78"/>
                    <a:pt x="92" y="77"/>
                    <a:pt x="94" y="78"/>
                  </a:cubicBezTo>
                  <a:cubicBezTo>
                    <a:pt x="95" y="78"/>
                    <a:pt x="95" y="79"/>
                    <a:pt x="96" y="80"/>
                  </a:cubicBezTo>
                  <a:cubicBezTo>
                    <a:pt x="96" y="80"/>
                    <a:pt x="97" y="81"/>
                    <a:pt x="97" y="81"/>
                  </a:cubicBezTo>
                  <a:cubicBezTo>
                    <a:pt x="98" y="81"/>
                    <a:pt x="99" y="81"/>
                    <a:pt x="99" y="81"/>
                  </a:cubicBezTo>
                  <a:cubicBezTo>
                    <a:pt x="100" y="81"/>
                    <a:pt x="102" y="80"/>
                    <a:pt x="102" y="81"/>
                  </a:cubicBezTo>
                  <a:cubicBezTo>
                    <a:pt x="102" y="81"/>
                    <a:pt x="102" y="82"/>
                    <a:pt x="103" y="83"/>
                  </a:cubicBezTo>
                  <a:cubicBezTo>
                    <a:pt x="104" y="83"/>
                    <a:pt x="104" y="83"/>
                    <a:pt x="105" y="84"/>
                  </a:cubicBezTo>
                  <a:cubicBezTo>
                    <a:pt x="106" y="85"/>
                    <a:pt x="105" y="86"/>
                    <a:pt x="105" y="87"/>
                  </a:cubicBezTo>
                  <a:cubicBezTo>
                    <a:pt x="105" y="87"/>
                    <a:pt x="104" y="87"/>
                    <a:pt x="104" y="87"/>
                  </a:cubicBezTo>
                  <a:cubicBezTo>
                    <a:pt x="103" y="87"/>
                    <a:pt x="103" y="87"/>
                    <a:pt x="102" y="88"/>
                  </a:cubicBezTo>
                  <a:cubicBezTo>
                    <a:pt x="102" y="88"/>
                    <a:pt x="102" y="88"/>
                    <a:pt x="102" y="88"/>
                  </a:cubicBezTo>
                  <a:cubicBezTo>
                    <a:pt x="101" y="87"/>
                    <a:pt x="100" y="87"/>
                    <a:pt x="99" y="88"/>
                  </a:cubicBezTo>
                  <a:cubicBezTo>
                    <a:pt x="97" y="88"/>
                    <a:pt x="95" y="91"/>
                    <a:pt x="96" y="92"/>
                  </a:cubicBezTo>
                  <a:cubicBezTo>
                    <a:pt x="96" y="92"/>
                    <a:pt x="96" y="92"/>
                    <a:pt x="96" y="92"/>
                  </a:cubicBezTo>
                  <a:cubicBezTo>
                    <a:pt x="96" y="92"/>
                    <a:pt x="96" y="92"/>
                    <a:pt x="96" y="93"/>
                  </a:cubicBezTo>
                  <a:cubicBezTo>
                    <a:pt x="95" y="93"/>
                    <a:pt x="95" y="93"/>
                    <a:pt x="95" y="93"/>
                  </a:cubicBezTo>
                  <a:cubicBezTo>
                    <a:pt x="95" y="93"/>
                    <a:pt x="95" y="93"/>
                    <a:pt x="95" y="94"/>
                  </a:cubicBezTo>
                  <a:cubicBezTo>
                    <a:pt x="95" y="94"/>
                    <a:pt x="95" y="94"/>
                    <a:pt x="94" y="94"/>
                  </a:cubicBezTo>
                  <a:cubicBezTo>
                    <a:pt x="93" y="96"/>
                    <a:pt x="92" y="98"/>
                    <a:pt x="92" y="100"/>
                  </a:cubicBezTo>
                  <a:cubicBezTo>
                    <a:pt x="91" y="101"/>
                    <a:pt x="91" y="103"/>
                    <a:pt x="91" y="105"/>
                  </a:cubicBezTo>
                  <a:cubicBezTo>
                    <a:pt x="91" y="105"/>
                    <a:pt x="92" y="105"/>
                    <a:pt x="92" y="105"/>
                  </a:cubicBezTo>
                  <a:cubicBezTo>
                    <a:pt x="92" y="105"/>
                    <a:pt x="91" y="105"/>
                    <a:pt x="91" y="105"/>
                  </a:cubicBezTo>
                  <a:cubicBezTo>
                    <a:pt x="91" y="106"/>
                    <a:pt x="91" y="107"/>
                    <a:pt x="91" y="107"/>
                  </a:cubicBezTo>
                  <a:cubicBezTo>
                    <a:pt x="92" y="107"/>
                    <a:pt x="93" y="107"/>
                    <a:pt x="94" y="107"/>
                  </a:cubicBezTo>
                  <a:cubicBezTo>
                    <a:pt x="95" y="107"/>
                    <a:pt x="95" y="107"/>
                    <a:pt x="95" y="106"/>
                  </a:cubicBezTo>
                  <a:cubicBezTo>
                    <a:pt x="98" y="106"/>
                    <a:pt x="100" y="105"/>
                    <a:pt x="102" y="104"/>
                  </a:cubicBezTo>
                  <a:cubicBezTo>
                    <a:pt x="102" y="103"/>
                    <a:pt x="103" y="102"/>
                    <a:pt x="103" y="101"/>
                  </a:cubicBezTo>
                  <a:cubicBezTo>
                    <a:pt x="103" y="101"/>
                    <a:pt x="103" y="101"/>
                    <a:pt x="104" y="101"/>
                  </a:cubicBezTo>
                  <a:cubicBezTo>
                    <a:pt x="104" y="101"/>
                    <a:pt x="105" y="101"/>
                    <a:pt x="105" y="101"/>
                  </a:cubicBezTo>
                  <a:cubicBezTo>
                    <a:pt x="105" y="100"/>
                    <a:pt x="105" y="99"/>
                    <a:pt x="105" y="98"/>
                  </a:cubicBezTo>
                  <a:cubicBezTo>
                    <a:pt x="105" y="98"/>
                    <a:pt x="106" y="97"/>
                    <a:pt x="106" y="97"/>
                  </a:cubicBezTo>
                  <a:cubicBezTo>
                    <a:pt x="106" y="97"/>
                    <a:pt x="106" y="96"/>
                    <a:pt x="106" y="96"/>
                  </a:cubicBezTo>
                  <a:cubicBezTo>
                    <a:pt x="106" y="96"/>
                    <a:pt x="106" y="96"/>
                    <a:pt x="106" y="96"/>
                  </a:cubicBezTo>
                  <a:cubicBezTo>
                    <a:pt x="107" y="95"/>
                    <a:pt x="107" y="95"/>
                    <a:pt x="107" y="95"/>
                  </a:cubicBezTo>
                  <a:cubicBezTo>
                    <a:pt x="108" y="94"/>
                    <a:pt x="107" y="93"/>
                    <a:pt x="107" y="92"/>
                  </a:cubicBezTo>
                  <a:cubicBezTo>
                    <a:pt x="107" y="91"/>
                    <a:pt x="107" y="89"/>
                    <a:pt x="106" y="88"/>
                  </a:cubicBezTo>
                  <a:cubicBezTo>
                    <a:pt x="106" y="88"/>
                    <a:pt x="106" y="88"/>
                    <a:pt x="106" y="88"/>
                  </a:cubicBezTo>
                  <a:cubicBezTo>
                    <a:pt x="106" y="88"/>
                    <a:pt x="107" y="88"/>
                    <a:pt x="107" y="88"/>
                  </a:cubicBezTo>
                  <a:cubicBezTo>
                    <a:pt x="107" y="85"/>
                    <a:pt x="107" y="83"/>
                    <a:pt x="104" y="82"/>
                  </a:cubicBezTo>
                  <a:cubicBezTo>
                    <a:pt x="104" y="82"/>
                    <a:pt x="104" y="80"/>
                    <a:pt x="103" y="80"/>
                  </a:cubicBezTo>
                  <a:cubicBezTo>
                    <a:pt x="103" y="79"/>
                    <a:pt x="102" y="79"/>
                    <a:pt x="102" y="79"/>
                  </a:cubicBezTo>
                  <a:cubicBezTo>
                    <a:pt x="100" y="79"/>
                    <a:pt x="98" y="80"/>
                    <a:pt x="97" y="78"/>
                  </a:cubicBezTo>
                  <a:cubicBezTo>
                    <a:pt x="95" y="77"/>
                    <a:pt x="95" y="76"/>
                    <a:pt x="93" y="76"/>
                  </a:cubicBezTo>
                  <a:cubicBezTo>
                    <a:pt x="92" y="76"/>
                    <a:pt x="90" y="76"/>
                    <a:pt x="88" y="76"/>
                  </a:cubicBezTo>
                  <a:cubicBezTo>
                    <a:pt x="86" y="76"/>
                    <a:pt x="85" y="75"/>
                    <a:pt x="83" y="75"/>
                  </a:cubicBezTo>
                  <a:cubicBezTo>
                    <a:pt x="82" y="75"/>
                    <a:pt x="81" y="73"/>
                    <a:pt x="80" y="72"/>
                  </a:cubicBezTo>
                  <a:cubicBezTo>
                    <a:pt x="80" y="72"/>
                    <a:pt x="80" y="71"/>
                    <a:pt x="80" y="70"/>
                  </a:cubicBezTo>
                  <a:cubicBezTo>
                    <a:pt x="79" y="69"/>
                    <a:pt x="79" y="69"/>
                    <a:pt x="79" y="69"/>
                  </a:cubicBezTo>
                  <a:cubicBezTo>
                    <a:pt x="79" y="69"/>
                    <a:pt x="79" y="68"/>
                    <a:pt x="79" y="68"/>
                  </a:cubicBezTo>
                  <a:cubicBezTo>
                    <a:pt x="79" y="68"/>
                    <a:pt x="79" y="68"/>
                    <a:pt x="79" y="68"/>
                  </a:cubicBezTo>
                  <a:cubicBezTo>
                    <a:pt x="79" y="67"/>
                    <a:pt x="79" y="67"/>
                    <a:pt x="78" y="67"/>
                  </a:cubicBezTo>
                  <a:cubicBezTo>
                    <a:pt x="79" y="67"/>
                    <a:pt x="79" y="66"/>
                    <a:pt x="79" y="66"/>
                  </a:cubicBezTo>
                  <a:cubicBezTo>
                    <a:pt x="79" y="65"/>
                    <a:pt x="78" y="65"/>
                    <a:pt x="78" y="65"/>
                  </a:cubicBezTo>
                  <a:cubicBezTo>
                    <a:pt x="78" y="65"/>
                    <a:pt x="79" y="64"/>
                    <a:pt x="79" y="63"/>
                  </a:cubicBezTo>
                  <a:cubicBezTo>
                    <a:pt x="79" y="63"/>
                    <a:pt x="79" y="63"/>
                    <a:pt x="79" y="63"/>
                  </a:cubicBezTo>
                  <a:cubicBezTo>
                    <a:pt x="81" y="63"/>
                    <a:pt x="82" y="63"/>
                    <a:pt x="84" y="63"/>
                  </a:cubicBezTo>
                  <a:cubicBezTo>
                    <a:pt x="84" y="63"/>
                    <a:pt x="84" y="63"/>
                    <a:pt x="85" y="64"/>
                  </a:cubicBezTo>
                  <a:cubicBezTo>
                    <a:pt x="88" y="64"/>
                    <a:pt x="92" y="63"/>
                    <a:pt x="95" y="62"/>
                  </a:cubicBezTo>
                  <a:cubicBezTo>
                    <a:pt x="98" y="62"/>
                    <a:pt x="100" y="61"/>
                    <a:pt x="103" y="61"/>
                  </a:cubicBezTo>
                  <a:cubicBezTo>
                    <a:pt x="103" y="61"/>
                    <a:pt x="103" y="61"/>
                    <a:pt x="103" y="61"/>
                  </a:cubicBezTo>
                  <a:cubicBezTo>
                    <a:pt x="104" y="61"/>
                    <a:pt x="104" y="61"/>
                    <a:pt x="104" y="61"/>
                  </a:cubicBezTo>
                  <a:cubicBezTo>
                    <a:pt x="104" y="61"/>
                    <a:pt x="105" y="61"/>
                    <a:pt x="105" y="61"/>
                  </a:cubicBezTo>
                  <a:cubicBezTo>
                    <a:pt x="106" y="62"/>
                    <a:pt x="107" y="61"/>
                    <a:pt x="106" y="60"/>
                  </a:cubicBezTo>
                  <a:cubicBezTo>
                    <a:pt x="106" y="60"/>
                    <a:pt x="106" y="60"/>
                    <a:pt x="106" y="59"/>
                  </a:cubicBezTo>
                  <a:cubicBezTo>
                    <a:pt x="106" y="59"/>
                    <a:pt x="106" y="59"/>
                    <a:pt x="106" y="59"/>
                  </a:cubicBezTo>
                  <a:cubicBezTo>
                    <a:pt x="107" y="59"/>
                    <a:pt x="108" y="59"/>
                    <a:pt x="108" y="59"/>
                  </a:cubicBezTo>
                  <a:close/>
                  <a:moveTo>
                    <a:pt x="20" y="14"/>
                  </a:moveTo>
                  <a:cubicBezTo>
                    <a:pt x="21" y="13"/>
                    <a:pt x="22" y="12"/>
                    <a:pt x="23" y="11"/>
                  </a:cubicBezTo>
                  <a:cubicBezTo>
                    <a:pt x="23" y="12"/>
                    <a:pt x="22" y="13"/>
                    <a:pt x="21" y="13"/>
                  </a:cubicBezTo>
                  <a:cubicBezTo>
                    <a:pt x="20" y="13"/>
                    <a:pt x="20" y="14"/>
                    <a:pt x="19" y="14"/>
                  </a:cubicBezTo>
                  <a:cubicBezTo>
                    <a:pt x="19" y="14"/>
                    <a:pt x="19" y="14"/>
                    <a:pt x="19" y="14"/>
                  </a:cubicBezTo>
                  <a:cubicBezTo>
                    <a:pt x="19" y="14"/>
                    <a:pt x="20" y="14"/>
                    <a:pt x="20" y="14"/>
                  </a:cubicBezTo>
                  <a:close/>
                  <a:moveTo>
                    <a:pt x="32" y="74"/>
                  </a:moveTo>
                  <a:cubicBezTo>
                    <a:pt x="32" y="73"/>
                    <a:pt x="33" y="73"/>
                    <a:pt x="33" y="73"/>
                  </a:cubicBezTo>
                  <a:cubicBezTo>
                    <a:pt x="33" y="74"/>
                    <a:pt x="33" y="75"/>
                    <a:pt x="32" y="75"/>
                  </a:cubicBezTo>
                  <a:cubicBezTo>
                    <a:pt x="32" y="75"/>
                    <a:pt x="32" y="74"/>
                    <a:pt x="32" y="74"/>
                  </a:cubicBezTo>
                  <a:cubicBezTo>
                    <a:pt x="32" y="74"/>
                    <a:pt x="32" y="74"/>
                    <a:pt x="32" y="74"/>
                  </a:cubicBezTo>
                  <a:close/>
                  <a:moveTo>
                    <a:pt x="31" y="57"/>
                  </a:moveTo>
                  <a:cubicBezTo>
                    <a:pt x="31" y="57"/>
                    <a:pt x="31" y="57"/>
                    <a:pt x="31" y="58"/>
                  </a:cubicBezTo>
                  <a:cubicBezTo>
                    <a:pt x="31" y="58"/>
                    <a:pt x="31" y="58"/>
                    <a:pt x="31" y="58"/>
                  </a:cubicBezTo>
                  <a:cubicBezTo>
                    <a:pt x="31" y="58"/>
                    <a:pt x="31" y="58"/>
                    <a:pt x="31" y="59"/>
                  </a:cubicBezTo>
                  <a:cubicBezTo>
                    <a:pt x="31" y="59"/>
                    <a:pt x="31" y="59"/>
                    <a:pt x="31" y="59"/>
                  </a:cubicBezTo>
                  <a:cubicBezTo>
                    <a:pt x="31" y="59"/>
                    <a:pt x="31" y="58"/>
                    <a:pt x="31" y="57"/>
                  </a:cubicBezTo>
                  <a:cubicBezTo>
                    <a:pt x="31" y="57"/>
                    <a:pt x="31" y="57"/>
                    <a:pt x="31" y="57"/>
                  </a:cubicBezTo>
                  <a:close/>
                  <a:moveTo>
                    <a:pt x="22" y="22"/>
                  </a:moveTo>
                  <a:cubicBezTo>
                    <a:pt x="22" y="22"/>
                    <a:pt x="23" y="22"/>
                    <a:pt x="23" y="22"/>
                  </a:cubicBezTo>
                  <a:cubicBezTo>
                    <a:pt x="23" y="22"/>
                    <a:pt x="23" y="22"/>
                    <a:pt x="23" y="22"/>
                  </a:cubicBezTo>
                  <a:cubicBezTo>
                    <a:pt x="23" y="22"/>
                    <a:pt x="23" y="22"/>
                    <a:pt x="23" y="22"/>
                  </a:cubicBezTo>
                  <a:cubicBezTo>
                    <a:pt x="23" y="22"/>
                    <a:pt x="23" y="22"/>
                    <a:pt x="23" y="22"/>
                  </a:cubicBezTo>
                  <a:cubicBezTo>
                    <a:pt x="23" y="23"/>
                    <a:pt x="23" y="23"/>
                    <a:pt x="23" y="23"/>
                  </a:cubicBezTo>
                  <a:cubicBezTo>
                    <a:pt x="23" y="23"/>
                    <a:pt x="23" y="23"/>
                    <a:pt x="23" y="23"/>
                  </a:cubicBezTo>
                  <a:cubicBezTo>
                    <a:pt x="23" y="23"/>
                    <a:pt x="22" y="23"/>
                    <a:pt x="22" y="23"/>
                  </a:cubicBezTo>
                  <a:cubicBezTo>
                    <a:pt x="22" y="23"/>
                    <a:pt x="22" y="22"/>
                    <a:pt x="22" y="22"/>
                  </a:cubicBezTo>
                  <a:close/>
                  <a:moveTo>
                    <a:pt x="18" y="23"/>
                  </a:moveTo>
                  <a:cubicBezTo>
                    <a:pt x="18" y="23"/>
                    <a:pt x="18" y="23"/>
                    <a:pt x="18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23"/>
                    <a:pt x="18" y="23"/>
                    <a:pt x="18" y="23"/>
                  </a:cubicBezTo>
                  <a:close/>
                  <a:moveTo>
                    <a:pt x="11" y="79"/>
                  </a:moveTo>
                  <a:cubicBezTo>
                    <a:pt x="11" y="79"/>
                    <a:pt x="11" y="79"/>
                    <a:pt x="11" y="79"/>
                  </a:cubicBezTo>
                  <a:cubicBezTo>
                    <a:pt x="11" y="79"/>
                    <a:pt x="12" y="79"/>
                    <a:pt x="12" y="79"/>
                  </a:cubicBezTo>
                  <a:cubicBezTo>
                    <a:pt x="12" y="79"/>
                    <a:pt x="11" y="79"/>
                    <a:pt x="11" y="79"/>
                  </a:cubicBezTo>
                  <a:close/>
                  <a:moveTo>
                    <a:pt x="32" y="79"/>
                  </a:moveTo>
                  <a:cubicBezTo>
                    <a:pt x="32" y="79"/>
                    <a:pt x="32" y="79"/>
                    <a:pt x="32" y="79"/>
                  </a:cubicBezTo>
                  <a:cubicBezTo>
                    <a:pt x="30" y="79"/>
                    <a:pt x="29" y="80"/>
                    <a:pt x="27" y="80"/>
                  </a:cubicBezTo>
                  <a:cubicBezTo>
                    <a:pt x="27" y="80"/>
                    <a:pt x="27" y="80"/>
                    <a:pt x="26" y="80"/>
                  </a:cubicBezTo>
                  <a:cubicBezTo>
                    <a:pt x="26" y="80"/>
                    <a:pt x="26" y="80"/>
                    <a:pt x="27" y="80"/>
                  </a:cubicBezTo>
                  <a:cubicBezTo>
                    <a:pt x="27" y="77"/>
                    <a:pt x="27" y="74"/>
                    <a:pt x="26" y="72"/>
                  </a:cubicBezTo>
                  <a:cubicBezTo>
                    <a:pt x="26" y="71"/>
                    <a:pt x="26" y="70"/>
                    <a:pt x="26" y="69"/>
                  </a:cubicBezTo>
                  <a:cubicBezTo>
                    <a:pt x="25" y="69"/>
                    <a:pt x="23" y="69"/>
                    <a:pt x="23" y="70"/>
                  </a:cubicBezTo>
                  <a:cubicBezTo>
                    <a:pt x="22" y="70"/>
                    <a:pt x="22" y="70"/>
                    <a:pt x="22" y="70"/>
                  </a:cubicBezTo>
                  <a:cubicBezTo>
                    <a:pt x="22" y="70"/>
                    <a:pt x="21" y="70"/>
                    <a:pt x="21" y="71"/>
                  </a:cubicBezTo>
                  <a:cubicBezTo>
                    <a:pt x="21" y="72"/>
                    <a:pt x="21" y="74"/>
                    <a:pt x="21" y="75"/>
                  </a:cubicBezTo>
                  <a:cubicBezTo>
                    <a:pt x="21" y="77"/>
                    <a:pt x="21" y="78"/>
                    <a:pt x="22" y="79"/>
                  </a:cubicBezTo>
                  <a:cubicBezTo>
                    <a:pt x="22" y="79"/>
                    <a:pt x="23" y="79"/>
                    <a:pt x="23" y="79"/>
                  </a:cubicBezTo>
                  <a:cubicBezTo>
                    <a:pt x="24" y="78"/>
                    <a:pt x="24" y="77"/>
                    <a:pt x="24" y="76"/>
                  </a:cubicBezTo>
                  <a:cubicBezTo>
                    <a:pt x="23" y="74"/>
                    <a:pt x="23" y="72"/>
                    <a:pt x="23" y="71"/>
                  </a:cubicBezTo>
                  <a:cubicBezTo>
                    <a:pt x="23" y="71"/>
                    <a:pt x="23" y="70"/>
                    <a:pt x="23" y="70"/>
                  </a:cubicBezTo>
                  <a:cubicBezTo>
                    <a:pt x="23" y="71"/>
                    <a:pt x="24" y="71"/>
                    <a:pt x="25" y="71"/>
                  </a:cubicBezTo>
                  <a:cubicBezTo>
                    <a:pt x="25" y="71"/>
                    <a:pt x="25" y="72"/>
                    <a:pt x="25" y="72"/>
                  </a:cubicBezTo>
                  <a:cubicBezTo>
                    <a:pt x="25" y="72"/>
                    <a:pt x="24" y="72"/>
                    <a:pt x="24" y="73"/>
                  </a:cubicBezTo>
                  <a:cubicBezTo>
                    <a:pt x="24" y="73"/>
                    <a:pt x="24" y="73"/>
                    <a:pt x="25" y="73"/>
                  </a:cubicBezTo>
                  <a:cubicBezTo>
                    <a:pt x="25" y="74"/>
                    <a:pt x="25" y="74"/>
                    <a:pt x="25" y="75"/>
                  </a:cubicBezTo>
                  <a:cubicBezTo>
                    <a:pt x="25" y="76"/>
                    <a:pt x="24" y="78"/>
                    <a:pt x="25" y="80"/>
                  </a:cubicBezTo>
                  <a:cubicBezTo>
                    <a:pt x="25" y="80"/>
                    <a:pt x="25" y="80"/>
                    <a:pt x="25" y="80"/>
                  </a:cubicBezTo>
                  <a:cubicBezTo>
                    <a:pt x="23" y="80"/>
                    <a:pt x="21" y="80"/>
                    <a:pt x="19" y="80"/>
                  </a:cubicBezTo>
                  <a:cubicBezTo>
                    <a:pt x="17" y="80"/>
                    <a:pt x="15" y="80"/>
                    <a:pt x="13" y="80"/>
                  </a:cubicBezTo>
                  <a:cubicBezTo>
                    <a:pt x="14" y="79"/>
                    <a:pt x="14" y="78"/>
                    <a:pt x="13" y="78"/>
                  </a:cubicBezTo>
                  <a:cubicBezTo>
                    <a:pt x="12" y="76"/>
                    <a:pt x="14" y="68"/>
                    <a:pt x="11" y="67"/>
                  </a:cubicBezTo>
                  <a:cubicBezTo>
                    <a:pt x="11" y="67"/>
                    <a:pt x="11" y="66"/>
                    <a:pt x="11" y="66"/>
                  </a:cubicBezTo>
                  <a:cubicBezTo>
                    <a:pt x="10" y="66"/>
                    <a:pt x="9" y="66"/>
                    <a:pt x="8" y="66"/>
                  </a:cubicBezTo>
                  <a:cubicBezTo>
                    <a:pt x="8" y="66"/>
                    <a:pt x="8" y="67"/>
                    <a:pt x="8" y="67"/>
                  </a:cubicBezTo>
                  <a:cubicBezTo>
                    <a:pt x="10" y="69"/>
                    <a:pt x="8" y="72"/>
                    <a:pt x="9" y="75"/>
                  </a:cubicBezTo>
                  <a:cubicBezTo>
                    <a:pt x="9" y="76"/>
                    <a:pt x="9" y="78"/>
                    <a:pt x="9" y="79"/>
                  </a:cubicBezTo>
                  <a:cubicBezTo>
                    <a:pt x="8" y="79"/>
                    <a:pt x="7" y="79"/>
                    <a:pt x="5" y="79"/>
                  </a:cubicBezTo>
                  <a:cubicBezTo>
                    <a:pt x="5" y="79"/>
                    <a:pt x="5" y="78"/>
                    <a:pt x="5" y="77"/>
                  </a:cubicBezTo>
                  <a:cubicBezTo>
                    <a:pt x="5" y="76"/>
                    <a:pt x="5" y="75"/>
                    <a:pt x="5" y="74"/>
                  </a:cubicBezTo>
                  <a:cubicBezTo>
                    <a:pt x="4" y="72"/>
                    <a:pt x="3" y="69"/>
                    <a:pt x="3" y="67"/>
                  </a:cubicBezTo>
                  <a:cubicBezTo>
                    <a:pt x="3" y="65"/>
                    <a:pt x="3" y="62"/>
                    <a:pt x="3" y="60"/>
                  </a:cubicBezTo>
                  <a:cubicBezTo>
                    <a:pt x="3" y="60"/>
                    <a:pt x="3" y="60"/>
                    <a:pt x="3" y="60"/>
                  </a:cubicBezTo>
                  <a:cubicBezTo>
                    <a:pt x="5" y="60"/>
                    <a:pt x="8" y="61"/>
                    <a:pt x="9" y="60"/>
                  </a:cubicBezTo>
                  <a:cubicBezTo>
                    <a:pt x="10" y="60"/>
                    <a:pt x="10" y="60"/>
                    <a:pt x="10" y="59"/>
                  </a:cubicBezTo>
                  <a:cubicBezTo>
                    <a:pt x="10" y="59"/>
                    <a:pt x="11" y="59"/>
                    <a:pt x="12" y="59"/>
                  </a:cubicBezTo>
                  <a:cubicBezTo>
                    <a:pt x="12" y="59"/>
                    <a:pt x="12" y="58"/>
                    <a:pt x="12" y="58"/>
                  </a:cubicBezTo>
                  <a:cubicBezTo>
                    <a:pt x="11" y="57"/>
                    <a:pt x="10" y="58"/>
                    <a:pt x="8" y="58"/>
                  </a:cubicBezTo>
                  <a:cubicBezTo>
                    <a:pt x="8" y="58"/>
                    <a:pt x="8" y="58"/>
                    <a:pt x="8" y="58"/>
                  </a:cubicBezTo>
                  <a:cubicBezTo>
                    <a:pt x="8" y="58"/>
                    <a:pt x="8" y="57"/>
                    <a:pt x="9" y="57"/>
                  </a:cubicBezTo>
                  <a:cubicBezTo>
                    <a:pt x="9" y="57"/>
                    <a:pt x="9" y="56"/>
                    <a:pt x="9" y="56"/>
                  </a:cubicBezTo>
                  <a:cubicBezTo>
                    <a:pt x="9" y="56"/>
                    <a:pt x="10" y="56"/>
                    <a:pt x="11" y="56"/>
                  </a:cubicBezTo>
                  <a:cubicBezTo>
                    <a:pt x="12" y="56"/>
                    <a:pt x="12" y="54"/>
                    <a:pt x="11" y="54"/>
                  </a:cubicBezTo>
                  <a:cubicBezTo>
                    <a:pt x="10" y="54"/>
                    <a:pt x="10" y="54"/>
                    <a:pt x="9" y="54"/>
                  </a:cubicBezTo>
                  <a:cubicBezTo>
                    <a:pt x="8" y="54"/>
                    <a:pt x="8" y="53"/>
                    <a:pt x="7" y="53"/>
                  </a:cubicBezTo>
                  <a:cubicBezTo>
                    <a:pt x="7" y="53"/>
                    <a:pt x="7" y="53"/>
                    <a:pt x="7" y="54"/>
                  </a:cubicBezTo>
                  <a:cubicBezTo>
                    <a:pt x="7" y="54"/>
                    <a:pt x="7" y="55"/>
                    <a:pt x="7" y="55"/>
                  </a:cubicBezTo>
                  <a:cubicBezTo>
                    <a:pt x="7" y="55"/>
                    <a:pt x="6" y="56"/>
                    <a:pt x="7" y="56"/>
                  </a:cubicBezTo>
                  <a:cubicBezTo>
                    <a:pt x="7" y="57"/>
                    <a:pt x="7" y="57"/>
                    <a:pt x="7" y="57"/>
                  </a:cubicBezTo>
                  <a:cubicBezTo>
                    <a:pt x="7" y="58"/>
                    <a:pt x="7" y="58"/>
                    <a:pt x="7" y="58"/>
                  </a:cubicBezTo>
                  <a:cubicBezTo>
                    <a:pt x="6" y="58"/>
                    <a:pt x="6" y="58"/>
                    <a:pt x="5" y="58"/>
                  </a:cubicBezTo>
                  <a:cubicBezTo>
                    <a:pt x="5" y="58"/>
                    <a:pt x="4" y="58"/>
                    <a:pt x="3" y="58"/>
                  </a:cubicBezTo>
                  <a:cubicBezTo>
                    <a:pt x="3" y="58"/>
                    <a:pt x="3" y="58"/>
                    <a:pt x="3" y="58"/>
                  </a:cubicBezTo>
                  <a:cubicBezTo>
                    <a:pt x="3" y="56"/>
                    <a:pt x="3" y="54"/>
                    <a:pt x="2" y="51"/>
                  </a:cubicBezTo>
                  <a:cubicBezTo>
                    <a:pt x="2" y="47"/>
                    <a:pt x="3" y="42"/>
                    <a:pt x="3" y="37"/>
                  </a:cubicBezTo>
                  <a:cubicBezTo>
                    <a:pt x="3" y="36"/>
                    <a:pt x="3" y="35"/>
                    <a:pt x="3" y="34"/>
                  </a:cubicBezTo>
                  <a:cubicBezTo>
                    <a:pt x="3" y="33"/>
                    <a:pt x="3" y="32"/>
                    <a:pt x="3" y="32"/>
                  </a:cubicBezTo>
                  <a:cubicBezTo>
                    <a:pt x="3" y="32"/>
                    <a:pt x="3" y="32"/>
                    <a:pt x="3" y="32"/>
                  </a:cubicBezTo>
                  <a:cubicBezTo>
                    <a:pt x="4" y="32"/>
                    <a:pt x="4" y="33"/>
                    <a:pt x="4" y="34"/>
                  </a:cubicBezTo>
                  <a:cubicBezTo>
                    <a:pt x="4" y="35"/>
                    <a:pt x="4" y="37"/>
                    <a:pt x="6" y="37"/>
                  </a:cubicBezTo>
                  <a:cubicBezTo>
                    <a:pt x="6" y="37"/>
                    <a:pt x="6" y="37"/>
                    <a:pt x="6" y="37"/>
                  </a:cubicBezTo>
                  <a:cubicBezTo>
                    <a:pt x="6" y="39"/>
                    <a:pt x="6" y="42"/>
                    <a:pt x="7" y="42"/>
                  </a:cubicBezTo>
                  <a:cubicBezTo>
                    <a:pt x="7" y="43"/>
                    <a:pt x="7" y="43"/>
                    <a:pt x="7" y="43"/>
                  </a:cubicBezTo>
                  <a:cubicBezTo>
                    <a:pt x="9" y="44"/>
                    <a:pt x="9" y="43"/>
                    <a:pt x="11" y="43"/>
                  </a:cubicBezTo>
                  <a:cubicBezTo>
                    <a:pt x="12" y="42"/>
                    <a:pt x="14" y="42"/>
                    <a:pt x="15" y="42"/>
                  </a:cubicBezTo>
                  <a:cubicBezTo>
                    <a:pt x="17" y="42"/>
                    <a:pt x="19" y="42"/>
                    <a:pt x="20" y="42"/>
                  </a:cubicBezTo>
                  <a:cubicBezTo>
                    <a:pt x="22" y="42"/>
                    <a:pt x="24" y="43"/>
                    <a:pt x="25" y="42"/>
                  </a:cubicBezTo>
                  <a:cubicBezTo>
                    <a:pt x="26" y="41"/>
                    <a:pt x="26" y="41"/>
                    <a:pt x="25" y="40"/>
                  </a:cubicBezTo>
                  <a:cubicBezTo>
                    <a:pt x="25" y="40"/>
                    <a:pt x="25" y="40"/>
                    <a:pt x="25" y="40"/>
                  </a:cubicBezTo>
                  <a:cubicBezTo>
                    <a:pt x="25" y="40"/>
                    <a:pt x="24" y="39"/>
                    <a:pt x="24" y="39"/>
                  </a:cubicBezTo>
                  <a:cubicBezTo>
                    <a:pt x="24" y="38"/>
                    <a:pt x="23" y="37"/>
                    <a:pt x="23" y="37"/>
                  </a:cubicBezTo>
                  <a:cubicBezTo>
                    <a:pt x="23" y="36"/>
                    <a:pt x="23" y="36"/>
                    <a:pt x="23" y="36"/>
                  </a:cubicBezTo>
                  <a:cubicBezTo>
                    <a:pt x="24" y="36"/>
                    <a:pt x="24" y="36"/>
                    <a:pt x="24" y="35"/>
                  </a:cubicBezTo>
                  <a:cubicBezTo>
                    <a:pt x="23" y="34"/>
                    <a:pt x="23" y="33"/>
                    <a:pt x="23" y="32"/>
                  </a:cubicBezTo>
                  <a:cubicBezTo>
                    <a:pt x="23" y="31"/>
                    <a:pt x="23" y="30"/>
                    <a:pt x="23" y="29"/>
                  </a:cubicBezTo>
                  <a:cubicBezTo>
                    <a:pt x="23" y="29"/>
                    <a:pt x="23" y="28"/>
                    <a:pt x="22" y="29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1" y="28"/>
                    <a:pt x="21" y="28"/>
                    <a:pt x="21" y="29"/>
                  </a:cubicBezTo>
                  <a:cubicBezTo>
                    <a:pt x="18" y="28"/>
                    <a:pt x="15" y="29"/>
                    <a:pt x="12" y="30"/>
                  </a:cubicBezTo>
                  <a:cubicBezTo>
                    <a:pt x="11" y="30"/>
                    <a:pt x="10" y="30"/>
                    <a:pt x="9" y="30"/>
                  </a:cubicBezTo>
                  <a:cubicBezTo>
                    <a:pt x="8" y="30"/>
                    <a:pt x="7" y="30"/>
                    <a:pt x="7" y="30"/>
                  </a:cubicBezTo>
                  <a:cubicBezTo>
                    <a:pt x="6" y="29"/>
                    <a:pt x="5" y="30"/>
                    <a:pt x="5" y="29"/>
                  </a:cubicBezTo>
                  <a:cubicBezTo>
                    <a:pt x="4" y="29"/>
                    <a:pt x="4" y="29"/>
                    <a:pt x="4" y="30"/>
                  </a:cubicBezTo>
                  <a:cubicBezTo>
                    <a:pt x="4" y="30"/>
                    <a:pt x="3" y="30"/>
                    <a:pt x="3" y="30"/>
                  </a:cubicBezTo>
                  <a:cubicBezTo>
                    <a:pt x="3" y="30"/>
                    <a:pt x="3" y="30"/>
                    <a:pt x="3" y="30"/>
                  </a:cubicBezTo>
                  <a:cubicBezTo>
                    <a:pt x="3" y="29"/>
                    <a:pt x="3" y="28"/>
                    <a:pt x="3" y="27"/>
                  </a:cubicBezTo>
                  <a:cubicBezTo>
                    <a:pt x="3" y="27"/>
                    <a:pt x="3" y="27"/>
                    <a:pt x="3" y="26"/>
                  </a:cubicBezTo>
                  <a:cubicBezTo>
                    <a:pt x="4" y="26"/>
                    <a:pt x="4" y="26"/>
                    <a:pt x="5" y="26"/>
                  </a:cubicBezTo>
                  <a:cubicBezTo>
                    <a:pt x="5" y="26"/>
                    <a:pt x="5" y="25"/>
                    <a:pt x="5" y="25"/>
                  </a:cubicBezTo>
                  <a:cubicBezTo>
                    <a:pt x="8" y="26"/>
                    <a:pt x="11" y="26"/>
                    <a:pt x="15" y="26"/>
                  </a:cubicBezTo>
                  <a:cubicBezTo>
                    <a:pt x="18" y="26"/>
                    <a:pt x="22" y="27"/>
                    <a:pt x="25" y="26"/>
                  </a:cubicBezTo>
                  <a:cubicBezTo>
                    <a:pt x="26" y="26"/>
                    <a:pt x="26" y="26"/>
                    <a:pt x="26" y="25"/>
                  </a:cubicBezTo>
                  <a:cubicBezTo>
                    <a:pt x="26" y="25"/>
                    <a:pt x="26" y="25"/>
                    <a:pt x="27" y="25"/>
                  </a:cubicBezTo>
                  <a:cubicBezTo>
                    <a:pt x="27" y="26"/>
                    <a:pt x="27" y="26"/>
                    <a:pt x="27" y="26"/>
                  </a:cubicBezTo>
                  <a:cubicBezTo>
                    <a:pt x="27" y="26"/>
                    <a:pt x="27" y="27"/>
                    <a:pt x="28" y="27"/>
                  </a:cubicBezTo>
                  <a:cubicBezTo>
                    <a:pt x="28" y="28"/>
                    <a:pt x="28" y="29"/>
                    <a:pt x="28" y="29"/>
                  </a:cubicBezTo>
                  <a:cubicBezTo>
                    <a:pt x="27" y="30"/>
                    <a:pt x="27" y="31"/>
                    <a:pt x="27" y="32"/>
                  </a:cubicBezTo>
                  <a:cubicBezTo>
                    <a:pt x="26" y="33"/>
                    <a:pt x="27" y="33"/>
                    <a:pt x="28" y="33"/>
                  </a:cubicBezTo>
                  <a:cubicBezTo>
                    <a:pt x="28" y="34"/>
                    <a:pt x="28" y="34"/>
                    <a:pt x="28" y="34"/>
                  </a:cubicBezTo>
                  <a:cubicBezTo>
                    <a:pt x="27" y="34"/>
                    <a:pt x="27" y="35"/>
                    <a:pt x="27" y="35"/>
                  </a:cubicBezTo>
                  <a:cubicBezTo>
                    <a:pt x="27" y="36"/>
                    <a:pt x="27" y="36"/>
                    <a:pt x="28" y="36"/>
                  </a:cubicBezTo>
                  <a:cubicBezTo>
                    <a:pt x="28" y="37"/>
                    <a:pt x="28" y="37"/>
                    <a:pt x="28" y="38"/>
                  </a:cubicBezTo>
                  <a:cubicBezTo>
                    <a:pt x="27" y="43"/>
                    <a:pt x="27" y="49"/>
                    <a:pt x="28" y="54"/>
                  </a:cubicBezTo>
                  <a:cubicBezTo>
                    <a:pt x="28" y="55"/>
                    <a:pt x="28" y="56"/>
                    <a:pt x="28" y="58"/>
                  </a:cubicBezTo>
                  <a:cubicBezTo>
                    <a:pt x="28" y="58"/>
                    <a:pt x="28" y="58"/>
                    <a:pt x="29" y="58"/>
                  </a:cubicBezTo>
                  <a:cubicBezTo>
                    <a:pt x="29" y="62"/>
                    <a:pt x="29" y="65"/>
                    <a:pt x="29" y="69"/>
                  </a:cubicBezTo>
                  <a:cubicBezTo>
                    <a:pt x="29" y="71"/>
                    <a:pt x="30" y="73"/>
                    <a:pt x="30" y="76"/>
                  </a:cubicBezTo>
                  <a:cubicBezTo>
                    <a:pt x="30" y="77"/>
                    <a:pt x="31" y="78"/>
                    <a:pt x="32" y="78"/>
                  </a:cubicBezTo>
                  <a:cubicBezTo>
                    <a:pt x="32" y="79"/>
                    <a:pt x="33" y="78"/>
                    <a:pt x="33" y="78"/>
                  </a:cubicBezTo>
                  <a:cubicBezTo>
                    <a:pt x="33" y="78"/>
                    <a:pt x="33" y="78"/>
                    <a:pt x="33" y="78"/>
                  </a:cubicBezTo>
                  <a:cubicBezTo>
                    <a:pt x="33" y="78"/>
                    <a:pt x="33" y="78"/>
                    <a:pt x="33" y="78"/>
                  </a:cubicBezTo>
                  <a:cubicBezTo>
                    <a:pt x="33" y="79"/>
                    <a:pt x="32" y="79"/>
                    <a:pt x="32" y="79"/>
                  </a:cubicBezTo>
                  <a:close/>
                  <a:moveTo>
                    <a:pt x="23" y="36"/>
                  </a:moveTo>
                  <a:cubicBezTo>
                    <a:pt x="23" y="36"/>
                    <a:pt x="23" y="36"/>
                    <a:pt x="22" y="36"/>
                  </a:cubicBezTo>
                  <a:cubicBezTo>
                    <a:pt x="22" y="36"/>
                    <a:pt x="22" y="35"/>
                    <a:pt x="22" y="35"/>
                  </a:cubicBezTo>
                  <a:cubicBezTo>
                    <a:pt x="21" y="35"/>
                    <a:pt x="20" y="36"/>
                    <a:pt x="19" y="36"/>
                  </a:cubicBezTo>
                  <a:cubicBezTo>
                    <a:pt x="17" y="36"/>
                    <a:pt x="15" y="36"/>
                    <a:pt x="14" y="36"/>
                  </a:cubicBezTo>
                  <a:cubicBezTo>
                    <a:pt x="12" y="35"/>
                    <a:pt x="10" y="35"/>
                    <a:pt x="8" y="35"/>
                  </a:cubicBezTo>
                  <a:cubicBezTo>
                    <a:pt x="8" y="35"/>
                    <a:pt x="7" y="35"/>
                    <a:pt x="7" y="35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7" y="34"/>
                    <a:pt x="6" y="33"/>
                    <a:pt x="6" y="32"/>
                  </a:cubicBezTo>
                  <a:cubicBezTo>
                    <a:pt x="6" y="32"/>
                    <a:pt x="6" y="32"/>
                    <a:pt x="6" y="32"/>
                  </a:cubicBezTo>
                  <a:cubicBezTo>
                    <a:pt x="6" y="32"/>
                    <a:pt x="7" y="32"/>
                    <a:pt x="7" y="32"/>
                  </a:cubicBezTo>
                  <a:cubicBezTo>
                    <a:pt x="9" y="32"/>
                    <a:pt x="11" y="33"/>
                    <a:pt x="13" y="32"/>
                  </a:cubicBezTo>
                  <a:cubicBezTo>
                    <a:pt x="13" y="32"/>
                    <a:pt x="13" y="31"/>
                    <a:pt x="13" y="31"/>
                  </a:cubicBezTo>
                  <a:cubicBezTo>
                    <a:pt x="14" y="31"/>
                    <a:pt x="14" y="31"/>
                    <a:pt x="15" y="31"/>
                  </a:cubicBezTo>
                  <a:cubicBezTo>
                    <a:pt x="17" y="31"/>
                    <a:pt x="19" y="30"/>
                    <a:pt x="22" y="30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22" y="31"/>
                    <a:pt x="22" y="31"/>
                    <a:pt x="22" y="32"/>
                  </a:cubicBezTo>
                  <a:cubicBezTo>
                    <a:pt x="22" y="33"/>
                    <a:pt x="22" y="34"/>
                    <a:pt x="23" y="36"/>
                  </a:cubicBezTo>
                  <a:close/>
                  <a:moveTo>
                    <a:pt x="22" y="40"/>
                  </a:moveTo>
                  <a:cubicBezTo>
                    <a:pt x="22" y="40"/>
                    <a:pt x="21" y="40"/>
                    <a:pt x="21" y="40"/>
                  </a:cubicBezTo>
                  <a:cubicBezTo>
                    <a:pt x="19" y="40"/>
                    <a:pt x="17" y="40"/>
                    <a:pt x="15" y="40"/>
                  </a:cubicBezTo>
                  <a:cubicBezTo>
                    <a:pt x="14" y="40"/>
                    <a:pt x="12" y="40"/>
                    <a:pt x="11" y="40"/>
                  </a:cubicBezTo>
                  <a:cubicBezTo>
                    <a:pt x="10" y="40"/>
                    <a:pt x="9" y="41"/>
                    <a:pt x="9" y="41"/>
                  </a:cubicBezTo>
                  <a:cubicBezTo>
                    <a:pt x="9" y="41"/>
                    <a:pt x="9" y="41"/>
                    <a:pt x="9" y="41"/>
                  </a:cubicBezTo>
                  <a:cubicBezTo>
                    <a:pt x="8" y="40"/>
                    <a:pt x="8" y="39"/>
                    <a:pt x="8" y="39"/>
                  </a:cubicBezTo>
                  <a:cubicBezTo>
                    <a:pt x="8" y="39"/>
                    <a:pt x="8" y="38"/>
                    <a:pt x="8" y="38"/>
                  </a:cubicBezTo>
                  <a:cubicBezTo>
                    <a:pt x="10" y="38"/>
                    <a:pt x="12" y="38"/>
                    <a:pt x="14" y="38"/>
                  </a:cubicBezTo>
                  <a:cubicBezTo>
                    <a:pt x="15" y="38"/>
                    <a:pt x="17" y="38"/>
                    <a:pt x="19" y="38"/>
                  </a:cubicBezTo>
                  <a:cubicBezTo>
                    <a:pt x="19" y="38"/>
                    <a:pt x="19" y="38"/>
                    <a:pt x="19" y="38"/>
                  </a:cubicBezTo>
                  <a:cubicBezTo>
                    <a:pt x="20" y="38"/>
                    <a:pt x="21" y="38"/>
                    <a:pt x="22" y="38"/>
                  </a:cubicBezTo>
                  <a:cubicBezTo>
                    <a:pt x="22" y="38"/>
                    <a:pt x="22" y="39"/>
                    <a:pt x="22" y="40"/>
                  </a:cubicBezTo>
                  <a:close/>
                  <a:moveTo>
                    <a:pt x="61" y="81"/>
                  </a:moveTo>
                  <a:cubicBezTo>
                    <a:pt x="59" y="82"/>
                    <a:pt x="58" y="81"/>
                    <a:pt x="57" y="82"/>
                  </a:cubicBezTo>
                  <a:cubicBezTo>
                    <a:pt x="57" y="82"/>
                    <a:pt x="57" y="82"/>
                    <a:pt x="56" y="82"/>
                  </a:cubicBezTo>
                  <a:cubicBezTo>
                    <a:pt x="56" y="82"/>
                    <a:pt x="56" y="81"/>
                    <a:pt x="56" y="81"/>
                  </a:cubicBezTo>
                  <a:cubicBezTo>
                    <a:pt x="57" y="81"/>
                    <a:pt x="57" y="81"/>
                    <a:pt x="57" y="81"/>
                  </a:cubicBezTo>
                  <a:cubicBezTo>
                    <a:pt x="59" y="81"/>
                    <a:pt x="60" y="81"/>
                    <a:pt x="61" y="81"/>
                  </a:cubicBezTo>
                  <a:cubicBezTo>
                    <a:pt x="61" y="81"/>
                    <a:pt x="61" y="81"/>
                    <a:pt x="61" y="81"/>
                  </a:cubicBezTo>
                  <a:close/>
                  <a:moveTo>
                    <a:pt x="69" y="92"/>
                  </a:moveTo>
                  <a:cubicBezTo>
                    <a:pt x="69" y="92"/>
                    <a:pt x="69" y="91"/>
                    <a:pt x="69" y="91"/>
                  </a:cubicBezTo>
                  <a:cubicBezTo>
                    <a:pt x="70" y="91"/>
                    <a:pt x="71" y="91"/>
                    <a:pt x="72" y="90"/>
                  </a:cubicBezTo>
                  <a:cubicBezTo>
                    <a:pt x="71" y="91"/>
                    <a:pt x="71" y="92"/>
                    <a:pt x="71" y="92"/>
                  </a:cubicBezTo>
                  <a:cubicBezTo>
                    <a:pt x="70" y="92"/>
                    <a:pt x="69" y="92"/>
                    <a:pt x="69" y="92"/>
                  </a:cubicBezTo>
                  <a:cubicBezTo>
                    <a:pt x="69" y="92"/>
                    <a:pt x="69" y="92"/>
                    <a:pt x="69" y="92"/>
                  </a:cubicBezTo>
                  <a:close/>
                  <a:moveTo>
                    <a:pt x="63" y="99"/>
                  </a:moveTo>
                  <a:cubicBezTo>
                    <a:pt x="63" y="99"/>
                    <a:pt x="64" y="99"/>
                    <a:pt x="64" y="99"/>
                  </a:cubicBezTo>
                  <a:cubicBezTo>
                    <a:pt x="64" y="99"/>
                    <a:pt x="64" y="100"/>
                    <a:pt x="64" y="100"/>
                  </a:cubicBezTo>
                  <a:cubicBezTo>
                    <a:pt x="64" y="100"/>
                    <a:pt x="65" y="101"/>
                    <a:pt x="65" y="100"/>
                  </a:cubicBezTo>
                  <a:cubicBezTo>
                    <a:pt x="66" y="100"/>
                    <a:pt x="66" y="100"/>
                    <a:pt x="66" y="99"/>
                  </a:cubicBezTo>
                  <a:cubicBezTo>
                    <a:pt x="67" y="99"/>
                    <a:pt x="67" y="99"/>
                    <a:pt x="68" y="99"/>
                  </a:cubicBezTo>
                  <a:cubicBezTo>
                    <a:pt x="68" y="99"/>
                    <a:pt x="68" y="100"/>
                    <a:pt x="68" y="100"/>
                  </a:cubicBezTo>
                  <a:cubicBezTo>
                    <a:pt x="67" y="101"/>
                    <a:pt x="68" y="102"/>
                    <a:pt x="69" y="101"/>
                  </a:cubicBezTo>
                  <a:cubicBezTo>
                    <a:pt x="69" y="101"/>
                    <a:pt x="69" y="101"/>
                    <a:pt x="70" y="100"/>
                  </a:cubicBezTo>
                  <a:cubicBezTo>
                    <a:pt x="70" y="100"/>
                    <a:pt x="70" y="100"/>
                    <a:pt x="70" y="100"/>
                  </a:cubicBezTo>
                  <a:cubicBezTo>
                    <a:pt x="70" y="99"/>
                    <a:pt x="70" y="99"/>
                    <a:pt x="70" y="99"/>
                  </a:cubicBezTo>
                  <a:cubicBezTo>
                    <a:pt x="70" y="99"/>
                    <a:pt x="71" y="99"/>
                    <a:pt x="71" y="99"/>
                  </a:cubicBezTo>
                  <a:cubicBezTo>
                    <a:pt x="71" y="100"/>
                    <a:pt x="71" y="100"/>
                    <a:pt x="71" y="101"/>
                  </a:cubicBezTo>
                  <a:cubicBezTo>
                    <a:pt x="71" y="101"/>
                    <a:pt x="71" y="101"/>
                    <a:pt x="71" y="101"/>
                  </a:cubicBezTo>
                  <a:cubicBezTo>
                    <a:pt x="71" y="101"/>
                    <a:pt x="72" y="102"/>
                    <a:pt x="72" y="102"/>
                  </a:cubicBezTo>
                  <a:cubicBezTo>
                    <a:pt x="72" y="102"/>
                    <a:pt x="72" y="102"/>
                    <a:pt x="72" y="102"/>
                  </a:cubicBezTo>
                  <a:cubicBezTo>
                    <a:pt x="72" y="102"/>
                    <a:pt x="72" y="102"/>
                    <a:pt x="72" y="102"/>
                  </a:cubicBezTo>
                  <a:cubicBezTo>
                    <a:pt x="71" y="102"/>
                    <a:pt x="70" y="102"/>
                    <a:pt x="69" y="102"/>
                  </a:cubicBezTo>
                  <a:cubicBezTo>
                    <a:pt x="66" y="102"/>
                    <a:pt x="63" y="102"/>
                    <a:pt x="60" y="102"/>
                  </a:cubicBezTo>
                  <a:cubicBezTo>
                    <a:pt x="60" y="101"/>
                    <a:pt x="60" y="101"/>
                    <a:pt x="60" y="101"/>
                  </a:cubicBezTo>
                  <a:cubicBezTo>
                    <a:pt x="61" y="100"/>
                    <a:pt x="61" y="100"/>
                    <a:pt x="61" y="100"/>
                  </a:cubicBezTo>
                  <a:cubicBezTo>
                    <a:pt x="61" y="100"/>
                    <a:pt x="61" y="100"/>
                    <a:pt x="61" y="100"/>
                  </a:cubicBezTo>
                  <a:cubicBezTo>
                    <a:pt x="62" y="100"/>
                    <a:pt x="62" y="101"/>
                    <a:pt x="62" y="100"/>
                  </a:cubicBezTo>
                  <a:cubicBezTo>
                    <a:pt x="63" y="100"/>
                    <a:pt x="63" y="100"/>
                    <a:pt x="63" y="99"/>
                  </a:cubicBezTo>
                  <a:close/>
                  <a:moveTo>
                    <a:pt x="62" y="92"/>
                  </a:moveTo>
                  <a:cubicBezTo>
                    <a:pt x="62" y="92"/>
                    <a:pt x="62" y="92"/>
                    <a:pt x="62" y="91"/>
                  </a:cubicBezTo>
                  <a:cubicBezTo>
                    <a:pt x="63" y="91"/>
                    <a:pt x="63" y="91"/>
                    <a:pt x="64" y="91"/>
                  </a:cubicBezTo>
                  <a:cubicBezTo>
                    <a:pt x="63" y="92"/>
                    <a:pt x="63" y="92"/>
                    <a:pt x="63" y="92"/>
                  </a:cubicBezTo>
                  <a:cubicBezTo>
                    <a:pt x="63" y="92"/>
                    <a:pt x="63" y="92"/>
                    <a:pt x="62" y="92"/>
                  </a:cubicBezTo>
                  <a:close/>
                  <a:moveTo>
                    <a:pt x="68" y="95"/>
                  </a:moveTo>
                  <a:cubicBezTo>
                    <a:pt x="69" y="95"/>
                    <a:pt x="69" y="95"/>
                    <a:pt x="70" y="95"/>
                  </a:cubicBezTo>
                  <a:cubicBezTo>
                    <a:pt x="70" y="95"/>
                    <a:pt x="70" y="95"/>
                    <a:pt x="70" y="95"/>
                  </a:cubicBezTo>
                  <a:cubicBezTo>
                    <a:pt x="69" y="96"/>
                    <a:pt x="69" y="96"/>
                    <a:pt x="69" y="97"/>
                  </a:cubicBezTo>
                  <a:cubicBezTo>
                    <a:pt x="68" y="97"/>
                    <a:pt x="68" y="97"/>
                    <a:pt x="67" y="97"/>
                  </a:cubicBezTo>
                  <a:cubicBezTo>
                    <a:pt x="67" y="97"/>
                    <a:pt x="67" y="97"/>
                    <a:pt x="67" y="97"/>
                  </a:cubicBezTo>
                  <a:cubicBezTo>
                    <a:pt x="67" y="97"/>
                    <a:pt x="67" y="96"/>
                    <a:pt x="67" y="96"/>
                  </a:cubicBezTo>
                  <a:cubicBezTo>
                    <a:pt x="67" y="96"/>
                    <a:pt x="67" y="96"/>
                    <a:pt x="68" y="96"/>
                  </a:cubicBezTo>
                  <a:cubicBezTo>
                    <a:pt x="68" y="95"/>
                    <a:pt x="68" y="95"/>
                    <a:pt x="68" y="95"/>
                  </a:cubicBezTo>
                  <a:close/>
                  <a:moveTo>
                    <a:pt x="65" y="91"/>
                  </a:moveTo>
                  <a:cubicBezTo>
                    <a:pt x="66" y="91"/>
                    <a:pt x="67" y="91"/>
                    <a:pt x="68" y="91"/>
                  </a:cubicBezTo>
                  <a:cubicBezTo>
                    <a:pt x="68" y="91"/>
                    <a:pt x="68" y="91"/>
                    <a:pt x="68" y="91"/>
                  </a:cubicBezTo>
                  <a:cubicBezTo>
                    <a:pt x="67" y="92"/>
                    <a:pt x="67" y="92"/>
                    <a:pt x="67" y="92"/>
                  </a:cubicBezTo>
                  <a:cubicBezTo>
                    <a:pt x="67" y="92"/>
                    <a:pt x="66" y="92"/>
                    <a:pt x="65" y="92"/>
                  </a:cubicBezTo>
                  <a:cubicBezTo>
                    <a:pt x="65" y="92"/>
                    <a:pt x="65" y="92"/>
                    <a:pt x="65" y="91"/>
                  </a:cubicBezTo>
                  <a:close/>
                  <a:moveTo>
                    <a:pt x="65" y="94"/>
                  </a:moveTo>
                  <a:cubicBezTo>
                    <a:pt x="65" y="94"/>
                    <a:pt x="65" y="94"/>
                    <a:pt x="66" y="94"/>
                  </a:cubicBezTo>
                  <a:cubicBezTo>
                    <a:pt x="66" y="95"/>
                    <a:pt x="66" y="95"/>
                    <a:pt x="66" y="95"/>
                  </a:cubicBezTo>
                  <a:cubicBezTo>
                    <a:pt x="65" y="95"/>
                    <a:pt x="66" y="95"/>
                    <a:pt x="66" y="95"/>
                  </a:cubicBezTo>
                  <a:cubicBezTo>
                    <a:pt x="66" y="95"/>
                    <a:pt x="66" y="95"/>
                    <a:pt x="66" y="95"/>
                  </a:cubicBezTo>
                  <a:cubicBezTo>
                    <a:pt x="66" y="96"/>
                    <a:pt x="66" y="96"/>
                    <a:pt x="65" y="97"/>
                  </a:cubicBezTo>
                  <a:cubicBezTo>
                    <a:pt x="65" y="97"/>
                    <a:pt x="65" y="97"/>
                    <a:pt x="65" y="97"/>
                  </a:cubicBezTo>
                  <a:cubicBezTo>
                    <a:pt x="65" y="97"/>
                    <a:pt x="64" y="97"/>
                    <a:pt x="64" y="97"/>
                  </a:cubicBezTo>
                  <a:cubicBezTo>
                    <a:pt x="64" y="96"/>
                    <a:pt x="64" y="96"/>
                    <a:pt x="64" y="95"/>
                  </a:cubicBezTo>
                  <a:cubicBezTo>
                    <a:pt x="64" y="95"/>
                    <a:pt x="64" y="95"/>
                    <a:pt x="65" y="94"/>
                  </a:cubicBezTo>
                  <a:close/>
                  <a:moveTo>
                    <a:pt x="64" y="89"/>
                  </a:moveTo>
                  <a:cubicBezTo>
                    <a:pt x="64" y="89"/>
                    <a:pt x="64" y="89"/>
                    <a:pt x="64" y="89"/>
                  </a:cubicBezTo>
                  <a:cubicBezTo>
                    <a:pt x="63" y="89"/>
                    <a:pt x="62" y="89"/>
                    <a:pt x="61" y="89"/>
                  </a:cubicBezTo>
                  <a:cubicBezTo>
                    <a:pt x="61" y="89"/>
                    <a:pt x="61" y="89"/>
                    <a:pt x="61" y="89"/>
                  </a:cubicBezTo>
                  <a:cubicBezTo>
                    <a:pt x="62" y="89"/>
                    <a:pt x="63" y="89"/>
                    <a:pt x="64" y="89"/>
                  </a:cubicBezTo>
                  <a:close/>
                  <a:moveTo>
                    <a:pt x="61" y="94"/>
                  </a:moveTo>
                  <a:cubicBezTo>
                    <a:pt x="62" y="94"/>
                    <a:pt x="62" y="94"/>
                    <a:pt x="62" y="94"/>
                  </a:cubicBezTo>
                  <a:cubicBezTo>
                    <a:pt x="62" y="95"/>
                    <a:pt x="61" y="96"/>
                    <a:pt x="61" y="97"/>
                  </a:cubicBezTo>
                  <a:cubicBezTo>
                    <a:pt x="61" y="97"/>
                    <a:pt x="60" y="97"/>
                    <a:pt x="60" y="97"/>
                  </a:cubicBezTo>
                  <a:cubicBezTo>
                    <a:pt x="60" y="96"/>
                    <a:pt x="60" y="96"/>
                    <a:pt x="60" y="96"/>
                  </a:cubicBezTo>
                  <a:cubicBezTo>
                    <a:pt x="60" y="95"/>
                    <a:pt x="61" y="95"/>
                    <a:pt x="61" y="94"/>
                  </a:cubicBezTo>
                  <a:close/>
                  <a:moveTo>
                    <a:pt x="59" y="89"/>
                  </a:moveTo>
                  <a:cubicBezTo>
                    <a:pt x="59" y="89"/>
                    <a:pt x="60" y="89"/>
                    <a:pt x="60" y="89"/>
                  </a:cubicBezTo>
                  <a:cubicBezTo>
                    <a:pt x="60" y="89"/>
                    <a:pt x="60" y="89"/>
                    <a:pt x="60" y="89"/>
                  </a:cubicBezTo>
                  <a:cubicBezTo>
                    <a:pt x="58" y="89"/>
                    <a:pt x="57" y="89"/>
                    <a:pt x="55" y="89"/>
                  </a:cubicBezTo>
                  <a:cubicBezTo>
                    <a:pt x="56" y="89"/>
                    <a:pt x="58" y="89"/>
                    <a:pt x="59" y="89"/>
                  </a:cubicBezTo>
                  <a:close/>
                  <a:moveTo>
                    <a:pt x="58" y="102"/>
                  </a:moveTo>
                  <a:cubicBezTo>
                    <a:pt x="58" y="102"/>
                    <a:pt x="57" y="102"/>
                    <a:pt x="57" y="102"/>
                  </a:cubicBezTo>
                  <a:cubicBezTo>
                    <a:pt x="57" y="101"/>
                    <a:pt x="57" y="101"/>
                    <a:pt x="57" y="101"/>
                  </a:cubicBezTo>
                  <a:cubicBezTo>
                    <a:pt x="56" y="101"/>
                    <a:pt x="54" y="101"/>
                    <a:pt x="53" y="100"/>
                  </a:cubicBezTo>
                  <a:cubicBezTo>
                    <a:pt x="53" y="100"/>
                    <a:pt x="54" y="100"/>
                    <a:pt x="54" y="99"/>
                  </a:cubicBezTo>
                  <a:cubicBezTo>
                    <a:pt x="54" y="99"/>
                    <a:pt x="54" y="99"/>
                    <a:pt x="54" y="99"/>
                  </a:cubicBezTo>
                  <a:cubicBezTo>
                    <a:pt x="54" y="99"/>
                    <a:pt x="54" y="99"/>
                    <a:pt x="55" y="99"/>
                  </a:cubicBezTo>
                  <a:cubicBezTo>
                    <a:pt x="55" y="99"/>
                    <a:pt x="55" y="99"/>
                    <a:pt x="56" y="99"/>
                  </a:cubicBezTo>
                  <a:cubicBezTo>
                    <a:pt x="56" y="99"/>
                    <a:pt x="56" y="100"/>
                    <a:pt x="56" y="100"/>
                  </a:cubicBezTo>
                  <a:cubicBezTo>
                    <a:pt x="56" y="100"/>
                    <a:pt x="56" y="100"/>
                    <a:pt x="57" y="100"/>
                  </a:cubicBezTo>
                  <a:cubicBezTo>
                    <a:pt x="57" y="100"/>
                    <a:pt x="57" y="100"/>
                    <a:pt x="57" y="100"/>
                  </a:cubicBezTo>
                  <a:cubicBezTo>
                    <a:pt x="57" y="100"/>
                    <a:pt x="57" y="100"/>
                    <a:pt x="57" y="100"/>
                  </a:cubicBezTo>
                  <a:cubicBezTo>
                    <a:pt x="57" y="99"/>
                    <a:pt x="58" y="99"/>
                    <a:pt x="58" y="99"/>
                  </a:cubicBezTo>
                  <a:cubicBezTo>
                    <a:pt x="58" y="99"/>
                    <a:pt x="59" y="99"/>
                    <a:pt x="59" y="99"/>
                  </a:cubicBezTo>
                  <a:cubicBezTo>
                    <a:pt x="58" y="100"/>
                    <a:pt x="58" y="101"/>
                    <a:pt x="58" y="102"/>
                  </a:cubicBezTo>
                  <a:close/>
                  <a:moveTo>
                    <a:pt x="52" y="100"/>
                  </a:moveTo>
                  <a:cubicBezTo>
                    <a:pt x="51" y="100"/>
                    <a:pt x="50" y="100"/>
                    <a:pt x="49" y="100"/>
                  </a:cubicBezTo>
                  <a:cubicBezTo>
                    <a:pt x="50" y="100"/>
                    <a:pt x="50" y="100"/>
                    <a:pt x="50" y="99"/>
                  </a:cubicBezTo>
                  <a:cubicBezTo>
                    <a:pt x="50" y="99"/>
                    <a:pt x="50" y="99"/>
                    <a:pt x="51" y="98"/>
                  </a:cubicBezTo>
                  <a:cubicBezTo>
                    <a:pt x="51" y="98"/>
                    <a:pt x="52" y="98"/>
                    <a:pt x="52" y="98"/>
                  </a:cubicBezTo>
                  <a:cubicBezTo>
                    <a:pt x="52" y="99"/>
                    <a:pt x="52" y="100"/>
                    <a:pt x="52" y="100"/>
                  </a:cubicBezTo>
                  <a:close/>
                  <a:moveTo>
                    <a:pt x="52" y="96"/>
                  </a:moveTo>
                  <a:cubicBezTo>
                    <a:pt x="53" y="96"/>
                    <a:pt x="53" y="95"/>
                    <a:pt x="53" y="94"/>
                  </a:cubicBezTo>
                  <a:cubicBezTo>
                    <a:pt x="54" y="94"/>
                    <a:pt x="55" y="94"/>
                    <a:pt x="55" y="94"/>
                  </a:cubicBezTo>
                  <a:cubicBezTo>
                    <a:pt x="55" y="95"/>
                    <a:pt x="54" y="96"/>
                    <a:pt x="54" y="96"/>
                  </a:cubicBezTo>
                  <a:cubicBezTo>
                    <a:pt x="53" y="96"/>
                    <a:pt x="53" y="96"/>
                    <a:pt x="52" y="96"/>
                  </a:cubicBezTo>
                  <a:close/>
                  <a:moveTo>
                    <a:pt x="56" y="96"/>
                  </a:moveTo>
                  <a:cubicBezTo>
                    <a:pt x="57" y="96"/>
                    <a:pt x="57" y="96"/>
                    <a:pt x="57" y="96"/>
                  </a:cubicBezTo>
                  <a:cubicBezTo>
                    <a:pt x="57" y="95"/>
                    <a:pt x="58" y="95"/>
                    <a:pt x="58" y="94"/>
                  </a:cubicBezTo>
                  <a:cubicBezTo>
                    <a:pt x="58" y="94"/>
                    <a:pt x="58" y="94"/>
                    <a:pt x="58" y="94"/>
                  </a:cubicBezTo>
                  <a:cubicBezTo>
                    <a:pt x="58" y="94"/>
                    <a:pt x="58" y="94"/>
                    <a:pt x="58" y="94"/>
                  </a:cubicBezTo>
                  <a:cubicBezTo>
                    <a:pt x="58" y="94"/>
                    <a:pt x="58" y="95"/>
                    <a:pt x="58" y="95"/>
                  </a:cubicBezTo>
                  <a:cubicBezTo>
                    <a:pt x="58" y="95"/>
                    <a:pt x="57" y="96"/>
                    <a:pt x="57" y="96"/>
                  </a:cubicBezTo>
                  <a:cubicBezTo>
                    <a:pt x="57" y="96"/>
                    <a:pt x="57" y="96"/>
                    <a:pt x="56" y="96"/>
                  </a:cubicBezTo>
                  <a:close/>
                  <a:moveTo>
                    <a:pt x="59" y="92"/>
                  </a:moveTo>
                  <a:cubicBezTo>
                    <a:pt x="59" y="92"/>
                    <a:pt x="59" y="92"/>
                    <a:pt x="59" y="92"/>
                  </a:cubicBezTo>
                  <a:cubicBezTo>
                    <a:pt x="59" y="92"/>
                    <a:pt x="59" y="92"/>
                    <a:pt x="59" y="92"/>
                  </a:cubicBezTo>
                  <a:cubicBezTo>
                    <a:pt x="59" y="92"/>
                    <a:pt x="59" y="92"/>
                    <a:pt x="60" y="92"/>
                  </a:cubicBezTo>
                  <a:cubicBezTo>
                    <a:pt x="60" y="92"/>
                    <a:pt x="60" y="92"/>
                    <a:pt x="59" y="92"/>
                  </a:cubicBezTo>
                  <a:cubicBezTo>
                    <a:pt x="59" y="92"/>
                    <a:pt x="59" y="92"/>
                    <a:pt x="59" y="92"/>
                  </a:cubicBezTo>
                  <a:close/>
                  <a:moveTo>
                    <a:pt x="50" y="91"/>
                  </a:moveTo>
                  <a:cubicBezTo>
                    <a:pt x="50" y="91"/>
                    <a:pt x="50" y="91"/>
                    <a:pt x="50" y="91"/>
                  </a:cubicBezTo>
                  <a:cubicBezTo>
                    <a:pt x="52" y="91"/>
                    <a:pt x="54" y="91"/>
                    <a:pt x="56" y="91"/>
                  </a:cubicBezTo>
                  <a:cubicBezTo>
                    <a:pt x="56" y="92"/>
                    <a:pt x="56" y="92"/>
                    <a:pt x="56" y="92"/>
                  </a:cubicBezTo>
                  <a:cubicBezTo>
                    <a:pt x="55" y="92"/>
                    <a:pt x="54" y="92"/>
                    <a:pt x="53" y="92"/>
                  </a:cubicBezTo>
                  <a:cubicBezTo>
                    <a:pt x="53" y="92"/>
                    <a:pt x="53" y="92"/>
                    <a:pt x="52" y="92"/>
                  </a:cubicBezTo>
                  <a:cubicBezTo>
                    <a:pt x="51" y="92"/>
                    <a:pt x="51" y="92"/>
                    <a:pt x="50" y="92"/>
                  </a:cubicBezTo>
                  <a:cubicBezTo>
                    <a:pt x="50" y="92"/>
                    <a:pt x="50" y="92"/>
                    <a:pt x="50" y="91"/>
                  </a:cubicBezTo>
                  <a:close/>
                  <a:moveTo>
                    <a:pt x="50" y="94"/>
                  </a:moveTo>
                  <a:cubicBezTo>
                    <a:pt x="50" y="94"/>
                    <a:pt x="50" y="94"/>
                    <a:pt x="50" y="95"/>
                  </a:cubicBezTo>
                  <a:cubicBezTo>
                    <a:pt x="49" y="95"/>
                    <a:pt x="50" y="95"/>
                    <a:pt x="50" y="95"/>
                  </a:cubicBezTo>
                  <a:cubicBezTo>
                    <a:pt x="50" y="95"/>
                    <a:pt x="50" y="95"/>
                    <a:pt x="51" y="95"/>
                  </a:cubicBezTo>
                  <a:cubicBezTo>
                    <a:pt x="50" y="95"/>
                    <a:pt x="50" y="96"/>
                    <a:pt x="50" y="96"/>
                  </a:cubicBezTo>
                  <a:cubicBezTo>
                    <a:pt x="49" y="96"/>
                    <a:pt x="49" y="96"/>
                    <a:pt x="48" y="96"/>
                  </a:cubicBezTo>
                  <a:cubicBezTo>
                    <a:pt x="48" y="95"/>
                    <a:pt x="49" y="95"/>
                    <a:pt x="49" y="94"/>
                  </a:cubicBezTo>
                  <a:cubicBezTo>
                    <a:pt x="49" y="94"/>
                    <a:pt x="50" y="94"/>
                    <a:pt x="50" y="94"/>
                  </a:cubicBezTo>
                  <a:close/>
                  <a:moveTo>
                    <a:pt x="48" y="100"/>
                  </a:moveTo>
                  <a:cubicBezTo>
                    <a:pt x="47" y="100"/>
                    <a:pt x="47" y="100"/>
                    <a:pt x="46" y="100"/>
                  </a:cubicBezTo>
                  <a:cubicBezTo>
                    <a:pt x="46" y="99"/>
                    <a:pt x="47" y="99"/>
                    <a:pt x="47" y="98"/>
                  </a:cubicBezTo>
                  <a:cubicBezTo>
                    <a:pt x="47" y="98"/>
                    <a:pt x="48" y="98"/>
                    <a:pt x="48" y="98"/>
                  </a:cubicBezTo>
                  <a:cubicBezTo>
                    <a:pt x="48" y="99"/>
                    <a:pt x="48" y="99"/>
                    <a:pt x="48" y="100"/>
                  </a:cubicBezTo>
                  <a:close/>
                  <a:moveTo>
                    <a:pt x="46" y="91"/>
                  </a:moveTo>
                  <a:cubicBezTo>
                    <a:pt x="47" y="91"/>
                    <a:pt x="48" y="91"/>
                    <a:pt x="49" y="91"/>
                  </a:cubicBezTo>
                  <a:cubicBezTo>
                    <a:pt x="49" y="92"/>
                    <a:pt x="49" y="92"/>
                    <a:pt x="49" y="92"/>
                  </a:cubicBezTo>
                  <a:cubicBezTo>
                    <a:pt x="48" y="92"/>
                    <a:pt x="47" y="92"/>
                    <a:pt x="46" y="92"/>
                  </a:cubicBezTo>
                  <a:cubicBezTo>
                    <a:pt x="46" y="92"/>
                    <a:pt x="46" y="92"/>
                    <a:pt x="46" y="91"/>
                  </a:cubicBezTo>
                  <a:close/>
                  <a:moveTo>
                    <a:pt x="46" y="94"/>
                  </a:moveTo>
                  <a:cubicBezTo>
                    <a:pt x="46" y="94"/>
                    <a:pt x="46" y="94"/>
                    <a:pt x="46" y="94"/>
                  </a:cubicBezTo>
                  <a:cubicBezTo>
                    <a:pt x="46" y="94"/>
                    <a:pt x="46" y="94"/>
                    <a:pt x="46" y="94"/>
                  </a:cubicBezTo>
                  <a:cubicBezTo>
                    <a:pt x="46" y="95"/>
                    <a:pt x="46" y="95"/>
                    <a:pt x="45" y="96"/>
                  </a:cubicBezTo>
                  <a:cubicBezTo>
                    <a:pt x="46" y="95"/>
                    <a:pt x="46" y="95"/>
                    <a:pt x="46" y="94"/>
                  </a:cubicBezTo>
                  <a:close/>
                  <a:moveTo>
                    <a:pt x="41" y="94"/>
                  </a:moveTo>
                  <a:cubicBezTo>
                    <a:pt x="41" y="94"/>
                    <a:pt x="42" y="94"/>
                    <a:pt x="42" y="94"/>
                  </a:cubicBezTo>
                  <a:cubicBezTo>
                    <a:pt x="43" y="94"/>
                    <a:pt x="43" y="94"/>
                    <a:pt x="44" y="94"/>
                  </a:cubicBezTo>
                  <a:cubicBezTo>
                    <a:pt x="43" y="94"/>
                    <a:pt x="43" y="95"/>
                    <a:pt x="42" y="96"/>
                  </a:cubicBezTo>
                  <a:cubicBezTo>
                    <a:pt x="42" y="96"/>
                    <a:pt x="42" y="96"/>
                    <a:pt x="41" y="96"/>
                  </a:cubicBezTo>
                  <a:cubicBezTo>
                    <a:pt x="41" y="95"/>
                    <a:pt x="40" y="95"/>
                    <a:pt x="40" y="95"/>
                  </a:cubicBezTo>
                  <a:cubicBezTo>
                    <a:pt x="40" y="95"/>
                    <a:pt x="40" y="94"/>
                    <a:pt x="41" y="94"/>
                  </a:cubicBezTo>
                  <a:close/>
                  <a:moveTo>
                    <a:pt x="31" y="99"/>
                  </a:moveTo>
                  <a:cubicBezTo>
                    <a:pt x="31" y="98"/>
                    <a:pt x="31" y="97"/>
                    <a:pt x="32" y="97"/>
                  </a:cubicBezTo>
                  <a:cubicBezTo>
                    <a:pt x="32" y="97"/>
                    <a:pt x="33" y="97"/>
                    <a:pt x="34" y="97"/>
                  </a:cubicBezTo>
                  <a:cubicBezTo>
                    <a:pt x="34" y="98"/>
                    <a:pt x="33" y="99"/>
                    <a:pt x="33" y="100"/>
                  </a:cubicBezTo>
                  <a:cubicBezTo>
                    <a:pt x="33" y="100"/>
                    <a:pt x="32" y="100"/>
                    <a:pt x="32" y="100"/>
                  </a:cubicBezTo>
                  <a:cubicBezTo>
                    <a:pt x="31" y="100"/>
                    <a:pt x="30" y="100"/>
                    <a:pt x="29" y="100"/>
                  </a:cubicBezTo>
                  <a:cubicBezTo>
                    <a:pt x="29" y="99"/>
                    <a:pt x="29" y="98"/>
                    <a:pt x="30" y="97"/>
                  </a:cubicBezTo>
                  <a:cubicBezTo>
                    <a:pt x="30" y="97"/>
                    <a:pt x="31" y="97"/>
                    <a:pt x="31" y="97"/>
                  </a:cubicBezTo>
                  <a:cubicBezTo>
                    <a:pt x="31" y="97"/>
                    <a:pt x="31" y="98"/>
                    <a:pt x="30" y="98"/>
                  </a:cubicBezTo>
                  <a:cubicBezTo>
                    <a:pt x="30" y="99"/>
                    <a:pt x="31" y="99"/>
                    <a:pt x="31" y="99"/>
                  </a:cubicBezTo>
                  <a:close/>
                  <a:moveTo>
                    <a:pt x="32" y="101"/>
                  </a:moveTo>
                  <a:cubicBezTo>
                    <a:pt x="33" y="101"/>
                    <a:pt x="34" y="101"/>
                    <a:pt x="35" y="101"/>
                  </a:cubicBezTo>
                  <a:cubicBezTo>
                    <a:pt x="35" y="102"/>
                    <a:pt x="35" y="102"/>
                    <a:pt x="35" y="102"/>
                  </a:cubicBezTo>
                  <a:cubicBezTo>
                    <a:pt x="33" y="102"/>
                    <a:pt x="32" y="102"/>
                    <a:pt x="30" y="102"/>
                  </a:cubicBezTo>
                  <a:cubicBezTo>
                    <a:pt x="29" y="102"/>
                    <a:pt x="28" y="102"/>
                    <a:pt x="26" y="10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101"/>
                    <a:pt x="30" y="101"/>
                    <a:pt x="32" y="101"/>
                  </a:cubicBezTo>
                  <a:close/>
                  <a:moveTo>
                    <a:pt x="35" y="100"/>
                  </a:moveTo>
                  <a:cubicBezTo>
                    <a:pt x="35" y="99"/>
                    <a:pt x="35" y="98"/>
                    <a:pt x="36" y="97"/>
                  </a:cubicBezTo>
                  <a:cubicBezTo>
                    <a:pt x="36" y="97"/>
                    <a:pt x="37" y="97"/>
                    <a:pt x="37" y="97"/>
                  </a:cubicBezTo>
                  <a:cubicBezTo>
                    <a:pt x="37" y="98"/>
                    <a:pt x="37" y="98"/>
                    <a:pt x="37" y="98"/>
                  </a:cubicBezTo>
                  <a:cubicBezTo>
                    <a:pt x="37" y="99"/>
                    <a:pt x="36" y="99"/>
                    <a:pt x="36" y="100"/>
                  </a:cubicBezTo>
                  <a:cubicBezTo>
                    <a:pt x="36" y="100"/>
                    <a:pt x="35" y="100"/>
                    <a:pt x="35" y="100"/>
                  </a:cubicBezTo>
                  <a:close/>
                  <a:moveTo>
                    <a:pt x="37" y="101"/>
                  </a:moveTo>
                  <a:cubicBezTo>
                    <a:pt x="38" y="102"/>
                    <a:pt x="39" y="102"/>
                    <a:pt x="40" y="102"/>
                  </a:cubicBezTo>
                  <a:cubicBezTo>
                    <a:pt x="41" y="102"/>
                    <a:pt x="42" y="102"/>
                    <a:pt x="44" y="102"/>
                  </a:cubicBezTo>
                  <a:cubicBezTo>
                    <a:pt x="44" y="102"/>
                    <a:pt x="44" y="102"/>
                    <a:pt x="44" y="102"/>
                  </a:cubicBezTo>
                  <a:cubicBezTo>
                    <a:pt x="42" y="102"/>
                    <a:pt x="40" y="102"/>
                    <a:pt x="38" y="102"/>
                  </a:cubicBezTo>
                  <a:cubicBezTo>
                    <a:pt x="37" y="102"/>
                    <a:pt x="37" y="102"/>
                    <a:pt x="37" y="102"/>
                  </a:cubicBezTo>
                  <a:cubicBezTo>
                    <a:pt x="37" y="102"/>
                    <a:pt x="37" y="102"/>
                    <a:pt x="37" y="101"/>
                  </a:cubicBezTo>
                  <a:close/>
                  <a:moveTo>
                    <a:pt x="41" y="98"/>
                  </a:moveTo>
                  <a:cubicBezTo>
                    <a:pt x="41" y="98"/>
                    <a:pt x="41" y="98"/>
                    <a:pt x="41" y="98"/>
                  </a:cubicBezTo>
                  <a:cubicBezTo>
                    <a:pt x="41" y="98"/>
                    <a:pt x="41" y="98"/>
                    <a:pt x="41" y="98"/>
                  </a:cubicBezTo>
                  <a:cubicBezTo>
                    <a:pt x="41" y="98"/>
                    <a:pt x="41" y="99"/>
                    <a:pt x="41" y="99"/>
                  </a:cubicBezTo>
                  <a:cubicBezTo>
                    <a:pt x="41" y="99"/>
                    <a:pt x="41" y="99"/>
                    <a:pt x="42" y="99"/>
                  </a:cubicBezTo>
                  <a:cubicBezTo>
                    <a:pt x="41" y="99"/>
                    <a:pt x="41" y="99"/>
                    <a:pt x="41" y="100"/>
                  </a:cubicBezTo>
                  <a:cubicBezTo>
                    <a:pt x="41" y="100"/>
                    <a:pt x="41" y="100"/>
                    <a:pt x="40" y="100"/>
                  </a:cubicBezTo>
                  <a:cubicBezTo>
                    <a:pt x="40" y="100"/>
                    <a:pt x="39" y="100"/>
                    <a:pt x="38" y="100"/>
                  </a:cubicBezTo>
                  <a:cubicBezTo>
                    <a:pt x="38" y="99"/>
                    <a:pt x="39" y="99"/>
                    <a:pt x="39" y="98"/>
                  </a:cubicBezTo>
                  <a:cubicBezTo>
                    <a:pt x="39" y="98"/>
                    <a:pt x="39" y="98"/>
                    <a:pt x="39" y="98"/>
                  </a:cubicBezTo>
                  <a:cubicBezTo>
                    <a:pt x="40" y="98"/>
                    <a:pt x="40" y="98"/>
                    <a:pt x="41" y="98"/>
                  </a:cubicBezTo>
                  <a:close/>
                  <a:moveTo>
                    <a:pt x="39" y="93"/>
                  </a:moveTo>
                  <a:cubicBezTo>
                    <a:pt x="39" y="94"/>
                    <a:pt x="38" y="95"/>
                    <a:pt x="38" y="95"/>
                  </a:cubicBezTo>
                  <a:cubicBezTo>
                    <a:pt x="38" y="95"/>
                    <a:pt x="37" y="95"/>
                    <a:pt x="37" y="95"/>
                  </a:cubicBezTo>
                  <a:cubicBezTo>
                    <a:pt x="37" y="95"/>
                    <a:pt x="37" y="95"/>
                    <a:pt x="37" y="95"/>
                  </a:cubicBezTo>
                  <a:cubicBezTo>
                    <a:pt x="37" y="94"/>
                    <a:pt x="38" y="94"/>
                    <a:pt x="38" y="93"/>
                  </a:cubicBezTo>
                  <a:cubicBezTo>
                    <a:pt x="38" y="93"/>
                    <a:pt x="39" y="93"/>
                    <a:pt x="39" y="93"/>
                  </a:cubicBezTo>
                  <a:close/>
                  <a:moveTo>
                    <a:pt x="38" y="91"/>
                  </a:moveTo>
                  <a:cubicBezTo>
                    <a:pt x="38" y="91"/>
                    <a:pt x="38" y="91"/>
                    <a:pt x="38" y="91"/>
                  </a:cubicBezTo>
                  <a:cubicBezTo>
                    <a:pt x="37" y="91"/>
                    <a:pt x="36" y="91"/>
                    <a:pt x="36" y="91"/>
                  </a:cubicBezTo>
                  <a:cubicBezTo>
                    <a:pt x="36" y="91"/>
                    <a:pt x="37" y="91"/>
                    <a:pt x="38" y="91"/>
                  </a:cubicBezTo>
                  <a:close/>
                  <a:moveTo>
                    <a:pt x="32" y="93"/>
                  </a:moveTo>
                  <a:cubicBezTo>
                    <a:pt x="33" y="93"/>
                    <a:pt x="34" y="93"/>
                    <a:pt x="35" y="93"/>
                  </a:cubicBezTo>
                  <a:cubicBezTo>
                    <a:pt x="35" y="93"/>
                    <a:pt x="36" y="93"/>
                    <a:pt x="36" y="93"/>
                  </a:cubicBezTo>
                  <a:cubicBezTo>
                    <a:pt x="36" y="93"/>
                    <a:pt x="36" y="93"/>
                    <a:pt x="36" y="93"/>
                  </a:cubicBezTo>
                  <a:cubicBezTo>
                    <a:pt x="36" y="93"/>
                    <a:pt x="36" y="93"/>
                    <a:pt x="36" y="94"/>
                  </a:cubicBezTo>
                  <a:cubicBezTo>
                    <a:pt x="36" y="94"/>
                    <a:pt x="35" y="95"/>
                    <a:pt x="35" y="95"/>
                  </a:cubicBezTo>
                  <a:cubicBezTo>
                    <a:pt x="34" y="95"/>
                    <a:pt x="33" y="95"/>
                    <a:pt x="32" y="95"/>
                  </a:cubicBezTo>
                  <a:cubicBezTo>
                    <a:pt x="33" y="95"/>
                    <a:pt x="33" y="94"/>
                    <a:pt x="33" y="94"/>
                  </a:cubicBezTo>
                  <a:cubicBezTo>
                    <a:pt x="33" y="94"/>
                    <a:pt x="32" y="93"/>
                    <a:pt x="32" y="94"/>
                  </a:cubicBezTo>
                  <a:cubicBezTo>
                    <a:pt x="32" y="94"/>
                    <a:pt x="32" y="95"/>
                    <a:pt x="32" y="95"/>
                  </a:cubicBezTo>
                  <a:cubicBezTo>
                    <a:pt x="31" y="95"/>
                    <a:pt x="31" y="95"/>
                    <a:pt x="31" y="95"/>
                  </a:cubicBezTo>
                  <a:cubicBezTo>
                    <a:pt x="31" y="94"/>
                    <a:pt x="31" y="94"/>
                    <a:pt x="32" y="93"/>
                  </a:cubicBezTo>
                  <a:close/>
                  <a:moveTo>
                    <a:pt x="29" y="93"/>
                  </a:moveTo>
                  <a:cubicBezTo>
                    <a:pt x="30" y="93"/>
                    <a:pt x="30" y="93"/>
                    <a:pt x="30" y="93"/>
                  </a:cubicBezTo>
                  <a:cubicBezTo>
                    <a:pt x="30" y="94"/>
                    <a:pt x="30" y="94"/>
                    <a:pt x="29" y="95"/>
                  </a:cubicBezTo>
                  <a:cubicBezTo>
                    <a:pt x="29" y="95"/>
                    <a:pt x="28" y="95"/>
                    <a:pt x="28" y="95"/>
                  </a:cubicBezTo>
                  <a:cubicBezTo>
                    <a:pt x="28" y="94"/>
                    <a:pt x="29" y="93"/>
                    <a:pt x="29" y="93"/>
                  </a:cubicBezTo>
                  <a:close/>
                  <a:moveTo>
                    <a:pt x="26" y="99"/>
                  </a:moveTo>
                  <a:cubicBezTo>
                    <a:pt x="27" y="98"/>
                    <a:pt x="27" y="97"/>
                    <a:pt x="27" y="97"/>
                  </a:cubicBezTo>
                  <a:cubicBezTo>
                    <a:pt x="28" y="97"/>
                    <a:pt x="28" y="97"/>
                    <a:pt x="28" y="97"/>
                  </a:cubicBezTo>
                  <a:cubicBezTo>
                    <a:pt x="28" y="98"/>
                    <a:pt x="28" y="99"/>
                    <a:pt x="28" y="100"/>
                  </a:cubicBezTo>
                  <a:cubicBezTo>
                    <a:pt x="27" y="100"/>
                    <a:pt x="27" y="100"/>
                    <a:pt x="26" y="100"/>
                  </a:cubicBezTo>
                  <a:cubicBezTo>
                    <a:pt x="26" y="100"/>
                    <a:pt x="26" y="100"/>
                    <a:pt x="25" y="100"/>
                  </a:cubicBezTo>
                  <a:cubicBezTo>
                    <a:pt x="26" y="100"/>
                    <a:pt x="26" y="99"/>
                    <a:pt x="26" y="99"/>
                  </a:cubicBezTo>
                  <a:close/>
                  <a:moveTo>
                    <a:pt x="79" y="105"/>
                  </a:moveTo>
                  <a:cubicBezTo>
                    <a:pt x="79" y="105"/>
                    <a:pt x="79" y="105"/>
                    <a:pt x="79" y="105"/>
                  </a:cubicBezTo>
                  <a:cubicBezTo>
                    <a:pt x="78" y="105"/>
                    <a:pt x="78" y="106"/>
                    <a:pt x="78" y="106"/>
                  </a:cubicBezTo>
                  <a:cubicBezTo>
                    <a:pt x="78" y="106"/>
                    <a:pt x="79" y="106"/>
                    <a:pt x="79" y="106"/>
                  </a:cubicBezTo>
                  <a:cubicBezTo>
                    <a:pt x="78" y="106"/>
                    <a:pt x="78" y="106"/>
                    <a:pt x="78" y="106"/>
                  </a:cubicBezTo>
                  <a:cubicBezTo>
                    <a:pt x="77" y="107"/>
                    <a:pt x="76" y="106"/>
                    <a:pt x="74" y="106"/>
                  </a:cubicBezTo>
                  <a:cubicBezTo>
                    <a:pt x="73" y="106"/>
                    <a:pt x="72" y="106"/>
                    <a:pt x="71" y="106"/>
                  </a:cubicBezTo>
                  <a:cubicBezTo>
                    <a:pt x="68" y="106"/>
                    <a:pt x="65" y="106"/>
                    <a:pt x="61" y="106"/>
                  </a:cubicBezTo>
                  <a:cubicBezTo>
                    <a:pt x="60" y="106"/>
                    <a:pt x="58" y="106"/>
                    <a:pt x="56" y="106"/>
                  </a:cubicBezTo>
                  <a:cubicBezTo>
                    <a:pt x="54" y="106"/>
                    <a:pt x="53" y="105"/>
                    <a:pt x="51" y="105"/>
                  </a:cubicBezTo>
                  <a:cubicBezTo>
                    <a:pt x="48" y="105"/>
                    <a:pt x="45" y="105"/>
                    <a:pt x="42" y="105"/>
                  </a:cubicBezTo>
                  <a:cubicBezTo>
                    <a:pt x="38" y="105"/>
                    <a:pt x="35" y="105"/>
                    <a:pt x="32" y="105"/>
                  </a:cubicBezTo>
                  <a:cubicBezTo>
                    <a:pt x="30" y="105"/>
                    <a:pt x="28" y="105"/>
                    <a:pt x="26" y="105"/>
                  </a:cubicBezTo>
                  <a:cubicBezTo>
                    <a:pt x="26" y="105"/>
                    <a:pt x="26" y="104"/>
                    <a:pt x="25" y="104"/>
                  </a:cubicBezTo>
                  <a:cubicBezTo>
                    <a:pt x="25" y="104"/>
                    <a:pt x="25" y="104"/>
                    <a:pt x="25" y="104"/>
                  </a:cubicBezTo>
                  <a:cubicBezTo>
                    <a:pt x="25" y="104"/>
                    <a:pt x="25" y="104"/>
                    <a:pt x="25" y="103"/>
                  </a:cubicBezTo>
                  <a:cubicBezTo>
                    <a:pt x="29" y="104"/>
                    <a:pt x="34" y="104"/>
                    <a:pt x="38" y="104"/>
                  </a:cubicBezTo>
                  <a:cubicBezTo>
                    <a:pt x="44" y="104"/>
                    <a:pt x="50" y="104"/>
                    <a:pt x="55" y="104"/>
                  </a:cubicBezTo>
                  <a:cubicBezTo>
                    <a:pt x="60" y="104"/>
                    <a:pt x="66" y="104"/>
                    <a:pt x="71" y="105"/>
                  </a:cubicBezTo>
                  <a:cubicBezTo>
                    <a:pt x="71" y="105"/>
                    <a:pt x="71" y="105"/>
                    <a:pt x="71" y="105"/>
                  </a:cubicBezTo>
                  <a:cubicBezTo>
                    <a:pt x="71" y="105"/>
                    <a:pt x="72" y="105"/>
                    <a:pt x="72" y="105"/>
                  </a:cubicBezTo>
                  <a:cubicBezTo>
                    <a:pt x="72" y="105"/>
                    <a:pt x="72" y="105"/>
                    <a:pt x="73" y="105"/>
                  </a:cubicBezTo>
                  <a:cubicBezTo>
                    <a:pt x="75" y="105"/>
                    <a:pt x="77" y="105"/>
                    <a:pt x="79" y="104"/>
                  </a:cubicBezTo>
                  <a:cubicBezTo>
                    <a:pt x="79" y="104"/>
                    <a:pt x="79" y="105"/>
                    <a:pt x="79" y="105"/>
                  </a:cubicBezTo>
                  <a:close/>
                  <a:moveTo>
                    <a:pt x="74" y="99"/>
                  </a:moveTo>
                  <a:cubicBezTo>
                    <a:pt x="74" y="99"/>
                    <a:pt x="74" y="99"/>
                    <a:pt x="74" y="99"/>
                  </a:cubicBezTo>
                  <a:cubicBezTo>
                    <a:pt x="74" y="99"/>
                    <a:pt x="74" y="99"/>
                    <a:pt x="74" y="99"/>
                  </a:cubicBezTo>
                  <a:cubicBezTo>
                    <a:pt x="74" y="99"/>
                    <a:pt x="74" y="99"/>
                    <a:pt x="74" y="99"/>
                  </a:cubicBezTo>
                  <a:close/>
                  <a:moveTo>
                    <a:pt x="77" y="100"/>
                  </a:moveTo>
                  <a:cubicBezTo>
                    <a:pt x="78" y="100"/>
                    <a:pt x="78" y="99"/>
                    <a:pt x="78" y="99"/>
                  </a:cubicBezTo>
                  <a:cubicBezTo>
                    <a:pt x="78" y="99"/>
                    <a:pt x="79" y="99"/>
                    <a:pt x="79" y="99"/>
                  </a:cubicBezTo>
                  <a:cubicBezTo>
                    <a:pt x="79" y="99"/>
                    <a:pt x="79" y="99"/>
                    <a:pt x="79" y="99"/>
                  </a:cubicBezTo>
                  <a:cubicBezTo>
                    <a:pt x="79" y="99"/>
                    <a:pt x="79" y="99"/>
                    <a:pt x="79" y="100"/>
                  </a:cubicBezTo>
                  <a:cubicBezTo>
                    <a:pt x="78" y="100"/>
                    <a:pt x="78" y="101"/>
                    <a:pt x="78" y="102"/>
                  </a:cubicBezTo>
                  <a:cubicBezTo>
                    <a:pt x="78" y="102"/>
                    <a:pt x="77" y="102"/>
                    <a:pt x="76" y="102"/>
                  </a:cubicBezTo>
                  <a:cubicBezTo>
                    <a:pt x="76" y="102"/>
                    <a:pt x="75" y="102"/>
                    <a:pt x="74" y="102"/>
                  </a:cubicBezTo>
                  <a:cubicBezTo>
                    <a:pt x="74" y="102"/>
                    <a:pt x="74" y="102"/>
                    <a:pt x="74" y="102"/>
                  </a:cubicBezTo>
                  <a:cubicBezTo>
                    <a:pt x="75" y="101"/>
                    <a:pt x="75" y="100"/>
                    <a:pt x="76" y="99"/>
                  </a:cubicBezTo>
                  <a:cubicBezTo>
                    <a:pt x="76" y="99"/>
                    <a:pt x="76" y="99"/>
                    <a:pt x="76" y="99"/>
                  </a:cubicBezTo>
                  <a:cubicBezTo>
                    <a:pt x="76" y="100"/>
                    <a:pt x="77" y="101"/>
                    <a:pt x="77" y="100"/>
                  </a:cubicBezTo>
                  <a:close/>
                  <a:moveTo>
                    <a:pt x="80" y="102"/>
                  </a:moveTo>
                  <a:cubicBezTo>
                    <a:pt x="80" y="102"/>
                    <a:pt x="80" y="102"/>
                    <a:pt x="80" y="102"/>
                  </a:cubicBezTo>
                  <a:cubicBezTo>
                    <a:pt x="80" y="102"/>
                    <a:pt x="80" y="101"/>
                    <a:pt x="80" y="101"/>
                  </a:cubicBezTo>
                  <a:cubicBezTo>
                    <a:pt x="80" y="101"/>
                    <a:pt x="80" y="101"/>
                    <a:pt x="81" y="101"/>
                  </a:cubicBezTo>
                  <a:cubicBezTo>
                    <a:pt x="81" y="102"/>
                    <a:pt x="81" y="102"/>
                    <a:pt x="80" y="102"/>
                  </a:cubicBezTo>
                  <a:close/>
                  <a:moveTo>
                    <a:pt x="88" y="99"/>
                  </a:moveTo>
                  <a:cubicBezTo>
                    <a:pt x="88" y="100"/>
                    <a:pt x="87" y="101"/>
                    <a:pt x="86" y="102"/>
                  </a:cubicBezTo>
                  <a:cubicBezTo>
                    <a:pt x="85" y="103"/>
                    <a:pt x="85" y="104"/>
                    <a:pt x="84" y="105"/>
                  </a:cubicBezTo>
                  <a:cubicBezTo>
                    <a:pt x="83" y="105"/>
                    <a:pt x="83" y="105"/>
                    <a:pt x="82" y="105"/>
                  </a:cubicBezTo>
                  <a:cubicBezTo>
                    <a:pt x="83" y="105"/>
                    <a:pt x="83" y="104"/>
                    <a:pt x="83" y="104"/>
                  </a:cubicBezTo>
                  <a:cubicBezTo>
                    <a:pt x="83" y="103"/>
                    <a:pt x="83" y="103"/>
                    <a:pt x="83" y="103"/>
                  </a:cubicBezTo>
                  <a:cubicBezTo>
                    <a:pt x="84" y="102"/>
                    <a:pt x="85" y="102"/>
                    <a:pt x="85" y="101"/>
                  </a:cubicBezTo>
                  <a:cubicBezTo>
                    <a:pt x="86" y="100"/>
                    <a:pt x="86" y="99"/>
                    <a:pt x="86" y="99"/>
                  </a:cubicBezTo>
                  <a:cubicBezTo>
                    <a:pt x="87" y="98"/>
                    <a:pt x="87" y="97"/>
                    <a:pt x="88" y="96"/>
                  </a:cubicBezTo>
                  <a:cubicBezTo>
                    <a:pt x="88" y="96"/>
                    <a:pt x="88" y="95"/>
                    <a:pt x="89" y="95"/>
                  </a:cubicBezTo>
                  <a:cubicBezTo>
                    <a:pt x="89" y="95"/>
                    <a:pt x="89" y="95"/>
                    <a:pt x="90" y="95"/>
                  </a:cubicBezTo>
                  <a:cubicBezTo>
                    <a:pt x="89" y="96"/>
                    <a:pt x="88" y="97"/>
                    <a:pt x="88" y="99"/>
                  </a:cubicBezTo>
                  <a:close/>
                  <a:moveTo>
                    <a:pt x="82" y="100"/>
                  </a:moveTo>
                  <a:cubicBezTo>
                    <a:pt x="82" y="100"/>
                    <a:pt x="83" y="99"/>
                    <a:pt x="83" y="99"/>
                  </a:cubicBezTo>
                  <a:cubicBezTo>
                    <a:pt x="83" y="99"/>
                    <a:pt x="84" y="99"/>
                    <a:pt x="84" y="99"/>
                  </a:cubicBezTo>
                  <a:cubicBezTo>
                    <a:pt x="83" y="99"/>
                    <a:pt x="83" y="100"/>
                    <a:pt x="83" y="101"/>
                  </a:cubicBezTo>
                  <a:cubicBezTo>
                    <a:pt x="83" y="100"/>
                    <a:pt x="82" y="100"/>
                    <a:pt x="82" y="100"/>
                  </a:cubicBezTo>
                  <a:close/>
                  <a:moveTo>
                    <a:pt x="92" y="88"/>
                  </a:moveTo>
                  <a:cubicBezTo>
                    <a:pt x="93" y="90"/>
                    <a:pt x="92" y="92"/>
                    <a:pt x="91" y="93"/>
                  </a:cubicBezTo>
                  <a:cubicBezTo>
                    <a:pt x="91" y="93"/>
                    <a:pt x="90" y="93"/>
                    <a:pt x="90" y="94"/>
                  </a:cubicBezTo>
                  <a:cubicBezTo>
                    <a:pt x="90" y="94"/>
                    <a:pt x="90" y="94"/>
                    <a:pt x="90" y="94"/>
                  </a:cubicBezTo>
                  <a:cubicBezTo>
                    <a:pt x="90" y="94"/>
                    <a:pt x="90" y="94"/>
                    <a:pt x="89" y="94"/>
                  </a:cubicBezTo>
                  <a:cubicBezTo>
                    <a:pt x="90" y="93"/>
                    <a:pt x="90" y="92"/>
                    <a:pt x="91" y="91"/>
                  </a:cubicBezTo>
                  <a:cubicBezTo>
                    <a:pt x="91" y="91"/>
                    <a:pt x="92" y="89"/>
                    <a:pt x="92" y="88"/>
                  </a:cubicBezTo>
                  <a:close/>
                  <a:moveTo>
                    <a:pt x="87" y="90"/>
                  </a:moveTo>
                  <a:cubicBezTo>
                    <a:pt x="87" y="90"/>
                    <a:pt x="88" y="90"/>
                    <a:pt x="89" y="89"/>
                  </a:cubicBezTo>
                  <a:cubicBezTo>
                    <a:pt x="89" y="89"/>
                    <a:pt x="89" y="88"/>
                    <a:pt x="89" y="88"/>
                  </a:cubicBezTo>
                  <a:cubicBezTo>
                    <a:pt x="89" y="88"/>
                    <a:pt x="88" y="88"/>
                    <a:pt x="88" y="88"/>
                  </a:cubicBezTo>
                  <a:cubicBezTo>
                    <a:pt x="89" y="88"/>
                    <a:pt x="90" y="88"/>
                    <a:pt x="91" y="88"/>
                  </a:cubicBezTo>
                  <a:cubicBezTo>
                    <a:pt x="90" y="89"/>
                    <a:pt x="88" y="91"/>
                    <a:pt x="88" y="92"/>
                  </a:cubicBezTo>
                  <a:cubicBezTo>
                    <a:pt x="88" y="93"/>
                    <a:pt x="87" y="93"/>
                    <a:pt x="87" y="93"/>
                  </a:cubicBezTo>
                  <a:cubicBezTo>
                    <a:pt x="87" y="93"/>
                    <a:pt x="86" y="93"/>
                    <a:pt x="86" y="93"/>
                  </a:cubicBezTo>
                  <a:cubicBezTo>
                    <a:pt x="86" y="92"/>
                    <a:pt x="87" y="91"/>
                    <a:pt x="87" y="90"/>
                  </a:cubicBezTo>
                  <a:close/>
                  <a:moveTo>
                    <a:pt x="86" y="95"/>
                  </a:moveTo>
                  <a:cubicBezTo>
                    <a:pt x="85" y="96"/>
                    <a:pt x="85" y="97"/>
                    <a:pt x="85" y="97"/>
                  </a:cubicBezTo>
                  <a:cubicBezTo>
                    <a:pt x="84" y="97"/>
                    <a:pt x="84" y="97"/>
                    <a:pt x="84" y="97"/>
                  </a:cubicBezTo>
                  <a:cubicBezTo>
                    <a:pt x="84" y="97"/>
                    <a:pt x="85" y="96"/>
                    <a:pt x="85" y="95"/>
                  </a:cubicBezTo>
                  <a:cubicBezTo>
                    <a:pt x="85" y="95"/>
                    <a:pt x="86" y="95"/>
                    <a:pt x="86" y="95"/>
                  </a:cubicBezTo>
                  <a:close/>
                  <a:moveTo>
                    <a:pt x="80" y="90"/>
                  </a:moveTo>
                  <a:cubicBezTo>
                    <a:pt x="82" y="90"/>
                    <a:pt x="83" y="90"/>
                    <a:pt x="85" y="90"/>
                  </a:cubicBezTo>
                  <a:cubicBezTo>
                    <a:pt x="85" y="91"/>
                    <a:pt x="85" y="91"/>
                    <a:pt x="85" y="92"/>
                  </a:cubicBezTo>
                  <a:cubicBezTo>
                    <a:pt x="84" y="91"/>
                    <a:pt x="83" y="91"/>
                    <a:pt x="83" y="92"/>
                  </a:cubicBezTo>
                  <a:cubicBezTo>
                    <a:pt x="83" y="92"/>
                    <a:pt x="83" y="92"/>
                    <a:pt x="83" y="93"/>
                  </a:cubicBezTo>
                  <a:cubicBezTo>
                    <a:pt x="82" y="93"/>
                    <a:pt x="81" y="93"/>
                    <a:pt x="80" y="93"/>
                  </a:cubicBezTo>
                  <a:cubicBezTo>
                    <a:pt x="80" y="92"/>
                    <a:pt x="80" y="91"/>
                    <a:pt x="80" y="90"/>
                  </a:cubicBezTo>
                  <a:cubicBezTo>
                    <a:pt x="80" y="90"/>
                    <a:pt x="80" y="90"/>
                    <a:pt x="80" y="90"/>
                  </a:cubicBezTo>
                  <a:close/>
                  <a:moveTo>
                    <a:pt x="81" y="95"/>
                  </a:moveTo>
                  <a:cubicBezTo>
                    <a:pt x="80" y="97"/>
                    <a:pt x="80" y="97"/>
                    <a:pt x="80" y="97"/>
                  </a:cubicBezTo>
                  <a:cubicBezTo>
                    <a:pt x="79" y="97"/>
                    <a:pt x="79" y="97"/>
                    <a:pt x="79" y="97"/>
                  </a:cubicBezTo>
                  <a:cubicBezTo>
                    <a:pt x="79" y="96"/>
                    <a:pt x="79" y="96"/>
                    <a:pt x="80" y="95"/>
                  </a:cubicBezTo>
                  <a:cubicBezTo>
                    <a:pt x="80" y="95"/>
                    <a:pt x="80" y="95"/>
                    <a:pt x="81" y="95"/>
                  </a:cubicBezTo>
                  <a:close/>
                  <a:moveTo>
                    <a:pt x="78" y="90"/>
                  </a:moveTo>
                  <a:cubicBezTo>
                    <a:pt x="78" y="90"/>
                    <a:pt x="79" y="90"/>
                    <a:pt x="79" y="90"/>
                  </a:cubicBezTo>
                  <a:cubicBezTo>
                    <a:pt x="79" y="90"/>
                    <a:pt x="79" y="90"/>
                    <a:pt x="79" y="90"/>
                  </a:cubicBezTo>
                  <a:cubicBezTo>
                    <a:pt x="79" y="91"/>
                    <a:pt x="79" y="91"/>
                    <a:pt x="79" y="91"/>
                  </a:cubicBezTo>
                  <a:cubicBezTo>
                    <a:pt x="79" y="91"/>
                    <a:pt x="79" y="91"/>
                    <a:pt x="78" y="91"/>
                  </a:cubicBezTo>
                  <a:cubicBezTo>
                    <a:pt x="78" y="92"/>
                    <a:pt x="78" y="92"/>
                    <a:pt x="77" y="93"/>
                  </a:cubicBezTo>
                  <a:cubicBezTo>
                    <a:pt x="77" y="93"/>
                    <a:pt x="77" y="93"/>
                    <a:pt x="77" y="93"/>
                  </a:cubicBezTo>
                  <a:cubicBezTo>
                    <a:pt x="77" y="92"/>
                    <a:pt x="78" y="91"/>
                    <a:pt x="78" y="90"/>
                  </a:cubicBezTo>
                  <a:close/>
                  <a:moveTo>
                    <a:pt x="76" y="91"/>
                  </a:moveTo>
                  <a:cubicBezTo>
                    <a:pt x="76" y="91"/>
                    <a:pt x="76" y="91"/>
                    <a:pt x="76" y="90"/>
                  </a:cubicBezTo>
                  <a:cubicBezTo>
                    <a:pt x="76" y="91"/>
                    <a:pt x="76" y="91"/>
                    <a:pt x="76" y="92"/>
                  </a:cubicBezTo>
                  <a:cubicBezTo>
                    <a:pt x="76" y="91"/>
                    <a:pt x="76" y="91"/>
                    <a:pt x="76" y="91"/>
                  </a:cubicBezTo>
                  <a:close/>
                  <a:moveTo>
                    <a:pt x="77" y="95"/>
                  </a:moveTo>
                  <a:cubicBezTo>
                    <a:pt x="76" y="96"/>
                    <a:pt x="76" y="96"/>
                    <a:pt x="75" y="97"/>
                  </a:cubicBezTo>
                  <a:cubicBezTo>
                    <a:pt x="75" y="97"/>
                    <a:pt x="75" y="97"/>
                    <a:pt x="74" y="97"/>
                  </a:cubicBezTo>
                  <a:cubicBezTo>
                    <a:pt x="75" y="96"/>
                    <a:pt x="75" y="95"/>
                    <a:pt x="75" y="95"/>
                  </a:cubicBezTo>
                  <a:cubicBezTo>
                    <a:pt x="76" y="95"/>
                    <a:pt x="76" y="95"/>
                    <a:pt x="77" y="95"/>
                  </a:cubicBezTo>
                  <a:close/>
                  <a:moveTo>
                    <a:pt x="73" y="90"/>
                  </a:moveTo>
                  <a:cubicBezTo>
                    <a:pt x="73" y="90"/>
                    <a:pt x="73" y="90"/>
                    <a:pt x="73" y="90"/>
                  </a:cubicBezTo>
                  <a:cubicBezTo>
                    <a:pt x="73" y="90"/>
                    <a:pt x="73" y="90"/>
                    <a:pt x="73" y="90"/>
                  </a:cubicBezTo>
                  <a:cubicBezTo>
                    <a:pt x="74" y="90"/>
                    <a:pt x="74" y="90"/>
                    <a:pt x="75" y="90"/>
                  </a:cubicBezTo>
                  <a:cubicBezTo>
                    <a:pt x="75" y="90"/>
                    <a:pt x="75" y="90"/>
                    <a:pt x="75" y="91"/>
                  </a:cubicBezTo>
                  <a:cubicBezTo>
                    <a:pt x="75" y="91"/>
                    <a:pt x="75" y="91"/>
                    <a:pt x="75" y="91"/>
                  </a:cubicBezTo>
                  <a:cubicBezTo>
                    <a:pt x="74" y="91"/>
                    <a:pt x="74" y="91"/>
                    <a:pt x="75" y="92"/>
                  </a:cubicBezTo>
                  <a:cubicBezTo>
                    <a:pt x="74" y="92"/>
                    <a:pt x="74" y="92"/>
                    <a:pt x="74" y="93"/>
                  </a:cubicBezTo>
                  <a:cubicBezTo>
                    <a:pt x="74" y="92"/>
                    <a:pt x="73" y="92"/>
                    <a:pt x="73" y="92"/>
                  </a:cubicBezTo>
                  <a:cubicBezTo>
                    <a:pt x="73" y="92"/>
                    <a:pt x="73" y="91"/>
                    <a:pt x="73" y="91"/>
                  </a:cubicBezTo>
                  <a:cubicBezTo>
                    <a:pt x="73" y="91"/>
                    <a:pt x="73" y="90"/>
                    <a:pt x="73" y="90"/>
                  </a:cubicBezTo>
                  <a:cubicBezTo>
                    <a:pt x="73" y="90"/>
                    <a:pt x="73" y="90"/>
                    <a:pt x="73" y="90"/>
                  </a:cubicBezTo>
                  <a:close/>
                  <a:moveTo>
                    <a:pt x="73" y="95"/>
                  </a:moveTo>
                  <a:cubicBezTo>
                    <a:pt x="73" y="95"/>
                    <a:pt x="73" y="95"/>
                    <a:pt x="72" y="96"/>
                  </a:cubicBezTo>
                  <a:cubicBezTo>
                    <a:pt x="72" y="96"/>
                    <a:pt x="72" y="96"/>
                    <a:pt x="72" y="97"/>
                  </a:cubicBezTo>
                  <a:cubicBezTo>
                    <a:pt x="72" y="97"/>
                    <a:pt x="72" y="97"/>
                    <a:pt x="72" y="97"/>
                  </a:cubicBezTo>
                  <a:cubicBezTo>
                    <a:pt x="72" y="97"/>
                    <a:pt x="71" y="97"/>
                    <a:pt x="71" y="97"/>
                  </a:cubicBezTo>
                  <a:cubicBezTo>
                    <a:pt x="71" y="97"/>
                    <a:pt x="71" y="97"/>
                    <a:pt x="71" y="97"/>
                  </a:cubicBezTo>
                  <a:cubicBezTo>
                    <a:pt x="71" y="96"/>
                    <a:pt x="71" y="96"/>
                    <a:pt x="71" y="96"/>
                  </a:cubicBezTo>
                  <a:cubicBezTo>
                    <a:pt x="71" y="95"/>
                    <a:pt x="72" y="95"/>
                    <a:pt x="72" y="95"/>
                  </a:cubicBezTo>
                  <a:cubicBezTo>
                    <a:pt x="72" y="95"/>
                    <a:pt x="72" y="95"/>
                    <a:pt x="73" y="95"/>
                  </a:cubicBezTo>
                  <a:close/>
                  <a:moveTo>
                    <a:pt x="104" y="89"/>
                  </a:moveTo>
                  <a:cubicBezTo>
                    <a:pt x="104" y="89"/>
                    <a:pt x="104" y="89"/>
                    <a:pt x="104" y="89"/>
                  </a:cubicBezTo>
                  <a:cubicBezTo>
                    <a:pt x="104" y="89"/>
                    <a:pt x="104" y="89"/>
                    <a:pt x="104" y="89"/>
                  </a:cubicBezTo>
                  <a:cubicBezTo>
                    <a:pt x="104" y="89"/>
                    <a:pt x="104" y="89"/>
                    <a:pt x="104" y="89"/>
                  </a:cubicBezTo>
                  <a:cubicBezTo>
                    <a:pt x="104" y="89"/>
                    <a:pt x="104" y="89"/>
                    <a:pt x="104" y="89"/>
                  </a:cubicBezTo>
                  <a:close/>
                  <a:moveTo>
                    <a:pt x="99" y="90"/>
                  </a:moveTo>
                  <a:cubicBezTo>
                    <a:pt x="100" y="89"/>
                    <a:pt x="100" y="89"/>
                    <a:pt x="101" y="89"/>
                  </a:cubicBezTo>
                  <a:cubicBezTo>
                    <a:pt x="100" y="89"/>
                    <a:pt x="99" y="90"/>
                    <a:pt x="98" y="91"/>
                  </a:cubicBezTo>
                  <a:cubicBezTo>
                    <a:pt x="98" y="90"/>
                    <a:pt x="99" y="90"/>
                    <a:pt x="99" y="90"/>
                  </a:cubicBezTo>
                  <a:close/>
                  <a:moveTo>
                    <a:pt x="99" y="92"/>
                  </a:moveTo>
                  <a:cubicBezTo>
                    <a:pt x="100" y="91"/>
                    <a:pt x="100" y="91"/>
                    <a:pt x="101" y="91"/>
                  </a:cubicBezTo>
                  <a:cubicBezTo>
                    <a:pt x="101" y="91"/>
                    <a:pt x="101" y="91"/>
                    <a:pt x="101" y="91"/>
                  </a:cubicBezTo>
                  <a:cubicBezTo>
                    <a:pt x="100" y="92"/>
                    <a:pt x="100" y="93"/>
                    <a:pt x="99" y="93"/>
                  </a:cubicBezTo>
                  <a:cubicBezTo>
                    <a:pt x="99" y="93"/>
                    <a:pt x="98" y="93"/>
                    <a:pt x="98" y="93"/>
                  </a:cubicBezTo>
                  <a:cubicBezTo>
                    <a:pt x="98" y="93"/>
                    <a:pt x="98" y="93"/>
                    <a:pt x="98" y="93"/>
                  </a:cubicBezTo>
                  <a:cubicBezTo>
                    <a:pt x="98" y="93"/>
                    <a:pt x="98" y="92"/>
                    <a:pt x="99" y="92"/>
                  </a:cubicBezTo>
                  <a:close/>
                  <a:moveTo>
                    <a:pt x="101" y="101"/>
                  </a:moveTo>
                  <a:cubicBezTo>
                    <a:pt x="100" y="103"/>
                    <a:pt x="97" y="104"/>
                    <a:pt x="95" y="105"/>
                  </a:cubicBezTo>
                  <a:cubicBezTo>
                    <a:pt x="95" y="105"/>
                    <a:pt x="95" y="105"/>
                    <a:pt x="94" y="105"/>
                  </a:cubicBezTo>
                  <a:cubicBezTo>
                    <a:pt x="94" y="105"/>
                    <a:pt x="94" y="105"/>
                    <a:pt x="94" y="105"/>
                  </a:cubicBezTo>
                  <a:cubicBezTo>
                    <a:pt x="94" y="105"/>
                    <a:pt x="93" y="105"/>
                    <a:pt x="92" y="105"/>
                  </a:cubicBezTo>
                  <a:cubicBezTo>
                    <a:pt x="92" y="105"/>
                    <a:pt x="92" y="105"/>
                    <a:pt x="93" y="105"/>
                  </a:cubicBezTo>
                  <a:cubicBezTo>
                    <a:pt x="93" y="104"/>
                    <a:pt x="93" y="102"/>
                    <a:pt x="93" y="101"/>
                  </a:cubicBezTo>
                  <a:cubicBezTo>
                    <a:pt x="94" y="99"/>
                    <a:pt x="94" y="97"/>
                    <a:pt x="95" y="96"/>
                  </a:cubicBezTo>
                  <a:cubicBezTo>
                    <a:pt x="96" y="95"/>
                    <a:pt x="96" y="95"/>
                    <a:pt x="96" y="94"/>
                  </a:cubicBezTo>
                  <a:cubicBezTo>
                    <a:pt x="97" y="94"/>
                    <a:pt x="97" y="94"/>
                    <a:pt x="97" y="94"/>
                  </a:cubicBezTo>
                  <a:cubicBezTo>
                    <a:pt x="97" y="95"/>
                    <a:pt x="98" y="95"/>
                    <a:pt x="98" y="95"/>
                  </a:cubicBezTo>
                  <a:cubicBezTo>
                    <a:pt x="98" y="95"/>
                    <a:pt x="98" y="95"/>
                    <a:pt x="98" y="95"/>
                  </a:cubicBezTo>
                  <a:cubicBezTo>
                    <a:pt x="98" y="96"/>
                    <a:pt x="99" y="97"/>
                    <a:pt x="100" y="96"/>
                  </a:cubicBezTo>
                  <a:cubicBezTo>
                    <a:pt x="100" y="96"/>
                    <a:pt x="100" y="96"/>
                    <a:pt x="100" y="96"/>
                  </a:cubicBezTo>
                  <a:cubicBezTo>
                    <a:pt x="100" y="96"/>
                    <a:pt x="100" y="96"/>
                    <a:pt x="100" y="96"/>
                  </a:cubicBezTo>
                  <a:cubicBezTo>
                    <a:pt x="101" y="96"/>
                    <a:pt x="101" y="97"/>
                    <a:pt x="102" y="98"/>
                  </a:cubicBezTo>
                  <a:cubicBezTo>
                    <a:pt x="102" y="98"/>
                    <a:pt x="102" y="98"/>
                    <a:pt x="102" y="99"/>
                  </a:cubicBezTo>
                  <a:cubicBezTo>
                    <a:pt x="102" y="99"/>
                    <a:pt x="101" y="100"/>
                    <a:pt x="101" y="101"/>
                  </a:cubicBezTo>
                  <a:close/>
                  <a:moveTo>
                    <a:pt x="105" y="95"/>
                  </a:moveTo>
                  <a:cubicBezTo>
                    <a:pt x="104" y="96"/>
                    <a:pt x="104" y="96"/>
                    <a:pt x="103" y="96"/>
                  </a:cubicBezTo>
                  <a:cubicBezTo>
                    <a:pt x="103" y="96"/>
                    <a:pt x="103" y="96"/>
                    <a:pt x="103" y="96"/>
                  </a:cubicBezTo>
                  <a:cubicBezTo>
                    <a:pt x="103" y="95"/>
                    <a:pt x="102" y="95"/>
                    <a:pt x="101" y="95"/>
                  </a:cubicBezTo>
                  <a:cubicBezTo>
                    <a:pt x="101" y="94"/>
                    <a:pt x="102" y="94"/>
                    <a:pt x="102" y="93"/>
                  </a:cubicBezTo>
                  <a:cubicBezTo>
                    <a:pt x="103" y="92"/>
                    <a:pt x="104" y="91"/>
                    <a:pt x="105" y="91"/>
                  </a:cubicBezTo>
                  <a:cubicBezTo>
                    <a:pt x="105" y="91"/>
                    <a:pt x="105" y="91"/>
                    <a:pt x="105" y="92"/>
                  </a:cubicBezTo>
                  <a:cubicBezTo>
                    <a:pt x="105" y="92"/>
                    <a:pt x="105" y="93"/>
                    <a:pt x="105" y="94"/>
                  </a:cubicBezTo>
                  <a:cubicBezTo>
                    <a:pt x="105" y="94"/>
                    <a:pt x="105" y="95"/>
                    <a:pt x="105" y="95"/>
                  </a:cubicBezTo>
                  <a:close/>
                  <a:moveTo>
                    <a:pt x="75" y="15"/>
                  </a:moveTo>
                  <a:cubicBezTo>
                    <a:pt x="75" y="15"/>
                    <a:pt x="75" y="15"/>
                    <a:pt x="75" y="15"/>
                  </a:cubicBezTo>
                  <a:cubicBezTo>
                    <a:pt x="75" y="15"/>
                    <a:pt x="75" y="15"/>
                    <a:pt x="74" y="15"/>
                  </a:cubicBezTo>
                  <a:cubicBezTo>
                    <a:pt x="75" y="15"/>
                    <a:pt x="75" y="15"/>
                    <a:pt x="75" y="15"/>
                  </a:cubicBezTo>
                  <a:close/>
                  <a:moveTo>
                    <a:pt x="48" y="14"/>
                  </a:moveTo>
                  <a:cubicBezTo>
                    <a:pt x="49" y="13"/>
                    <a:pt x="51" y="14"/>
                    <a:pt x="52" y="14"/>
                  </a:cubicBezTo>
                  <a:cubicBezTo>
                    <a:pt x="54" y="14"/>
                    <a:pt x="57" y="13"/>
                    <a:pt x="60" y="14"/>
                  </a:cubicBezTo>
                  <a:cubicBezTo>
                    <a:pt x="57" y="14"/>
                    <a:pt x="54" y="14"/>
                    <a:pt x="51" y="14"/>
                  </a:cubicBezTo>
                  <a:cubicBezTo>
                    <a:pt x="49" y="14"/>
                    <a:pt x="48" y="14"/>
                    <a:pt x="46" y="14"/>
                  </a:cubicBezTo>
                  <a:cubicBezTo>
                    <a:pt x="47" y="14"/>
                    <a:pt x="47" y="14"/>
                    <a:pt x="48" y="14"/>
                  </a:cubicBezTo>
                  <a:close/>
                  <a:moveTo>
                    <a:pt x="40" y="14"/>
                  </a:moveTo>
                  <a:cubicBezTo>
                    <a:pt x="42" y="14"/>
                    <a:pt x="43" y="14"/>
                    <a:pt x="44" y="14"/>
                  </a:cubicBezTo>
                  <a:cubicBezTo>
                    <a:pt x="45" y="14"/>
                    <a:pt x="46" y="14"/>
                    <a:pt x="46" y="14"/>
                  </a:cubicBezTo>
                  <a:cubicBezTo>
                    <a:pt x="45" y="14"/>
                    <a:pt x="44" y="14"/>
                    <a:pt x="43" y="14"/>
                  </a:cubicBezTo>
                  <a:cubicBezTo>
                    <a:pt x="42" y="15"/>
                    <a:pt x="40" y="15"/>
                    <a:pt x="39" y="15"/>
                  </a:cubicBezTo>
                  <a:cubicBezTo>
                    <a:pt x="39" y="15"/>
                    <a:pt x="39" y="15"/>
                    <a:pt x="39" y="15"/>
                  </a:cubicBezTo>
                  <a:cubicBezTo>
                    <a:pt x="39" y="15"/>
                    <a:pt x="39" y="15"/>
                    <a:pt x="39" y="15"/>
                  </a:cubicBezTo>
                  <a:cubicBezTo>
                    <a:pt x="39" y="15"/>
                    <a:pt x="39" y="15"/>
                    <a:pt x="39" y="15"/>
                  </a:cubicBezTo>
                  <a:cubicBezTo>
                    <a:pt x="39" y="14"/>
                    <a:pt x="40" y="14"/>
                    <a:pt x="40" y="14"/>
                  </a:cubicBezTo>
                  <a:close/>
                  <a:moveTo>
                    <a:pt x="75" y="72"/>
                  </a:moveTo>
                  <a:cubicBezTo>
                    <a:pt x="75" y="72"/>
                    <a:pt x="74" y="73"/>
                    <a:pt x="74" y="73"/>
                  </a:cubicBezTo>
                  <a:cubicBezTo>
                    <a:pt x="74" y="74"/>
                    <a:pt x="74" y="74"/>
                    <a:pt x="74" y="74"/>
                  </a:cubicBezTo>
                  <a:cubicBezTo>
                    <a:pt x="73" y="76"/>
                    <a:pt x="71" y="76"/>
                    <a:pt x="69" y="77"/>
                  </a:cubicBezTo>
                  <a:cubicBezTo>
                    <a:pt x="69" y="78"/>
                    <a:pt x="68" y="78"/>
                    <a:pt x="68" y="79"/>
                  </a:cubicBezTo>
                  <a:cubicBezTo>
                    <a:pt x="67" y="78"/>
                    <a:pt x="67" y="79"/>
                    <a:pt x="66" y="79"/>
                  </a:cubicBezTo>
                  <a:cubicBezTo>
                    <a:pt x="65" y="79"/>
                    <a:pt x="64" y="79"/>
                    <a:pt x="63" y="79"/>
                  </a:cubicBezTo>
                  <a:cubicBezTo>
                    <a:pt x="63" y="79"/>
                    <a:pt x="62" y="79"/>
                    <a:pt x="61" y="79"/>
                  </a:cubicBezTo>
                  <a:cubicBezTo>
                    <a:pt x="61" y="79"/>
                    <a:pt x="61" y="79"/>
                    <a:pt x="61" y="79"/>
                  </a:cubicBezTo>
                  <a:cubicBezTo>
                    <a:pt x="63" y="78"/>
                    <a:pt x="65" y="77"/>
                    <a:pt x="65" y="74"/>
                  </a:cubicBezTo>
                  <a:cubicBezTo>
                    <a:pt x="67" y="71"/>
                    <a:pt x="66" y="67"/>
                    <a:pt x="66" y="64"/>
                  </a:cubicBezTo>
                  <a:cubicBezTo>
                    <a:pt x="67" y="64"/>
                    <a:pt x="69" y="64"/>
                    <a:pt x="70" y="64"/>
                  </a:cubicBezTo>
                  <a:cubicBezTo>
                    <a:pt x="72" y="64"/>
                    <a:pt x="73" y="64"/>
                    <a:pt x="75" y="63"/>
                  </a:cubicBezTo>
                  <a:cubicBezTo>
                    <a:pt x="75" y="64"/>
                    <a:pt x="75" y="64"/>
                    <a:pt x="75" y="64"/>
                  </a:cubicBezTo>
                  <a:cubicBezTo>
                    <a:pt x="75" y="65"/>
                    <a:pt x="75" y="66"/>
                    <a:pt x="75" y="66"/>
                  </a:cubicBezTo>
                  <a:cubicBezTo>
                    <a:pt x="75" y="67"/>
                    <a:pt x="75" y="67"/>
                    <a:pt x="75" y="68"/>
                  </a:cubicBezTo>
                  <a:cubicBezTo>
                    <a:pt x="75" y="68"/>
                    <a:pt x="75" y="68"/>
                    <a:pt x="75" y="69"/>
                  </a:cubicBezTo>
                  <a:cubicBezTo>
                    <a:pt x="74" y="69"/>
                    <a:pt x="75" y="70"/>
                    <a:pt x="75" y="70"/>
                  </a:cubicBezTo>
                  <a:cubicBezTo>
                    <a:pt x="75" y="71"/>
                    <a:pt x="75" y="71"/>
                    <a:pt x="75" y="72"/>
                  </a:cubicBezTo>
                  <a:close/>
                  <a:moveTo>
                    <a:pt x="104" y="59"/>
                  </a:moveTo>
                  <a:cubicBezTo>
                    <a:pt x="104" y="59"/>
                    <a:pt x="103" y="59"/>
                    <a:pt x="103" y="59"/>
                  </a:cubicBezTo>
                  <a:cubicBezTo>
                    <a:pt x="103" y="59"/>
                    <a:pt x="103" y="59"/>
                    <a:pt x="103" y="59"/>
                  </a:cubicBezTo>
                  <a:cubicBezTo>
                    <a:pt x="101" y="59"/>
                    <a:pt x="98" y="59"/>
                    <a:pt x="95" y="60"/>
                  </a:cubicBezTo>
                  <a:cubicBezTo>
                    <a:pt x="94" y="60"/>
                    <a:pt x="92" y="61"/>
                    <a:pt x="91" y="61"/>
                  </a:cubicBezTo>
                  <a:cubicBezTo>
                    <a:pt x="87" y="60"/>
                    <a:pt x="82" y="60"/>
                    <a:pt x="78" y="61"/>
                  </a:cubicBezTo>
                  <a:cubicBezTo>
                    <a:pt x="76" y="61"/>
                    <a:pt x="73" y="61"/>
                    <a:pt x="71" y="61"/>
                  </a:cubicBezTo>
                  <a:cubicBezTo>
                    <a:pt x="70" y="61"/>
                    <a:pt x="69" y="61"/>
                    <a:pt x="67" y="61"/>
                  </a:cubicBezTo>
                  <a:cubicBezTo>
                    <a:pt x="67" y="61"/>
                    <a:pt x="66" y="62"/>
                    <a:pt x="65" y="62"/>
                  </a:cubicBezTo>
                  <a:cubicBezTo>
                    <a:pt x="60" y="62"/>
                    <a:pt x="55" y="62"/>
                    <a:pt x="50" y="62"/>
                  </a:cubicBezTo>
                  <a:cubicBezTo>
                    <a:pt x="48" y="61"/>
                    <a:pt x="45" y="61"/>
                    <a:pt x="43" y="62"/>
                  </a:cubicBezTo>
                  <a:cubicBezTo>
                    <a:pt x="41" y="62"/>
                    <a:pt x="39" y="63"/>
                    <a:pt x="37" y="63"/>
                  </a:cubicBezTo>
                  <a:cubicBezTo>
                    <a:pt x="37" y="59"/>
                    <a:pt x="37" y="56"/>
                    <a:pt x="37" y="52"/>
                  </a:cubicBezTo>
                  <a:cubicBezTo>
                    <a:pt x="37" y="48"/>
                    <a:pt x="36" y="44"/>
                    <a:pt x="36" y="40"/>
                  </a:cubicBezTo>
                  <a:cubicBezTo>
                    <a:pt x="36" y="36"/>
                    <a:pt x="36" y="32"/>
                    <a:pt x="36" y="28"/>
                  </a:cubicBezTo>
                  <a:cubicBezTo>
                    <a:pt x="36" y="26"/>
                    <a:pt x="36" y="24"/>
                    <a:pt x="35" y="22"/>
                  </a:cubicBezTo>
                  <a:cubicBezTo>
                    <a:pt x="35" y="21"/>
                    <a:pt x="35" y="19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7"/>
                    <a:pt x="37" y="17"/>
                    <a:pt x="37" y="17"/>
                  </a:cubicBezTo>
                  <a:cubicBezTo>
                    <a:pt x="37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9" y="17"/>
                    <a:pt x="40" y="18"/>
                    <a:pt x="40" y="18"/>
                  </a:cubicBezTo>
                  <a:cubicBezTo>
                    <a:pt x="41" y="17"/>
                    <a:pt x="41" y="17"/>
                    <a:pt x="41" y="17"/>
                  </a:cubicBezTo>
                  <a:cubicBezTo>
                    <a:pt x="42" y="18"/>
                    <a:pt x="42" y="18"/>
                    <a:pt x="43" y="18"/>
                  </a:cubicBezTo>
                  <a:cubicBezTo>
                    <a:pt x="44" y="17"/>
                    <a:pt x="46" y="17"/>
                    <a:pt x="47" y="17"/>
                  </a:cubicBezTo>
                  <a:cubicBezTo>
                    <a:pt x="47" y="17"/>
                    <a:pt x="48" y="17"/>
                    <a:pt x="48" y="17"/>
                  </a:cubicBezTo>
                  <a:cubicBezTo>
                    <a:pt x="48" y="17"/>
                    <a:pt x="49" y="17"/>
                    <a:pt x="49" y="17"/>
                  </a:cubicBezTo>
                  <a:cubicBezTo>
                    <a:pt x="49" y="17"/>
                    <a:pt x="49" y="17"/>
                    <a:pt x="49" y="17"/>
                  </a:cubicBezTo>
                  <a:cubicBezTo>
                    <a:pt x="49" y="17"/>
                    <a:pt x="49" y="17"/>
                    <a:pt x="49" y="17"/>
                  </a:cubicBezTo>
                  <a:cubicBezTo>
                    <a:pt x="49" y="17"/>
                    <a:pt x="50" y="16"/>
                    <a:pt x="50" y="16"/>
                  </a:cubicBezTo>
                  <a:cubicBezTo>
                    <a:pt x="50" y="16"/>
                    <a:pt x="50" y="16"/>
                    <a:pt x="50" y="16"/>
                  </a:cubicBezTo>
                  <a:cubicBezTo>
                    <a:pt x="52" y="16"/>
                    <a:pt x="54" y="16"/>
                    <a:pt x="56" y="16"/>
                  </a:cubicBezTo>
                  <a:cubicBezTo>
                    <a:pt x="55" y="16"/>
                    <a:pt x="55" y="17"/>
                    <a:pt x="54" y="17"/>
                  </a:cubicBezTo>
                  <a:cubicBezTo>
                    <a:pt x="54" y="17"/>
                    <a:pt x="54" y="17"/>
                    <a:pt x="54" y="17"/>
                  </a:cubicBezTo>
                  <a:cubicBezTo>
                    <a:pt x="56" y="17"/>
                    <a:pt x="58" y="16"/>
                    <a:pt x="60" y="16"/>
                  </a:cubicBezTo>
                  <a:cubicBezTo>
                    <a:pt x="60" y="17"/>
                    <a:pt x="61" y="17"/>
                    <a:pt x="61" y="17"/>
                  </a:cubicBezTo>
                  <a:cubicBezTo>
                    <a:pt x="61" y="17"/>
                    <a:pt x="62" y="17"/>
                    <a:pt x="62" y="17"/>
                  </a:cubicBezTo>
                  <a:cubicBezTo>
                    <a:pt x="63" y="16"/>
                    <a:pt x="63" y="16"/>
                    <a:pt x="64" y="16"/>
                  </a:cubicBezTo>
                  <a:cubicBezTo>
                    <a:pt x="64" y="16"/>
                    <a:pt x="65" y="16"/>
                    <a:pt x="66" y="16"/>
                  </a:cubicBezTo>
                  <a:cubicBezTo>
                    <a:pt x="66" y="16"/>
                    <a:pt x="67" y="16"/>
                    <a:pt x="67" y="16"/>
                  </a:cubicBezTo>
                  <a:cubicBezTo>
                    <a:pt x="67" y="16"/>
                    <a:pt x="67" y="16"/>
                    <a:pt x="67" y="16"/>
                  </a:cubicBezTo>
                  <a:cubicBezTo>
                    <a:pt x="68" y="16"/>
                    <a:pt x="68" y="16"/>
                    <a:pt x="68" y="16"/>
                  </a:cubicBezTo>
                  <a:cubicBezTo>
                    <a:pt x="68" y="16"/>
                    <a:pt x="69" y="16"/>
                    <a:pt x="69" y="16"/>
                  </a:cubicBezTo>
                  <a:cubicBezTo>
                    <a:pt x="69" y="16"/>
                    <a:pt x="70" y="16"/>
                    <a:pt x="70" y="16"/>
                  </a:cubicBezTo>
                  <a:cubicBezTo>
                    <a:pt x="70" y="16"/>
                    <a:pt x="70" y="16"/>
                    <a:pt x="70" y="16"/>
                  </a:cubicBezTo>
                  <a:cubicBezTo>
                    <a:pt x="70" y="16"/>
                    <a:pt x="70" y="16"/>
                    <a:pt x="70" y="16"/>
                  </a:cubicBezTo>
                  <a:cubicBezTo>
                    <a:pt x="72" y="16"/>
                    <a:pt x="74" y="16"/>
                    <a:pt x="74" y="16"/>
                  </a:cubicBezTo>
                  <a:cubicBezTo>
                    <a:pt x="74" y="17"/>
                    <a:pt x="74" y="17"/>
                    <a:pt x="74" y="17"/>
                  </a:cubicBezTo>
                  <a:cubicBezTo>
                    <a:pt x="75" y="17"/>
                    <a:pt x="75" y="17"/>
                    <a:pt x="76" y="16"/>
                  </a:cubicBezTo>
                  <a:cubicBezTo>
                    <a:pt x="77" y="16"/>
                    <a:pt x="78" y="16"/>
                    <a:pt x="79" y="16"/>
                  </a:cubicBezTo>
                  <a:cubicBezTo>
                    <a:pt x="80" y="16"/>
                    <a:pt x="81" y="16"/>
                    <a:pt x="82" y="15"/>
                  </a:cubicBezTo>
                  <a:cubicBezTo>
                    <a:pt x="82" y="15"/>
                    <a:pt x="82" y="15"/>
                    <a:pt x="83" y="15"/>
                  </a:cubicBezTo>
                  <a:cubicBezTo>
                    <a:pt x="83" y="16"/>
                    <a:pt x="84" y="16"/>
                    <a:pt x="84" y="16"/>
                  </a:cubicBezTo>
                  <a:cubicBezTo>
                    <a:pt x="85" y="16"/>
                    <a:pt x="85" y="16"/>
                    <a:pt x="86" y="15"/>
                  </a:cubicBezTo>
                  <a:cubicBezTo>
                    <a:pt x="86" y="15"/>
                    <a:pt x="86" y="15"/>
                    <a:pt x="86" y="15"/>
                  </a:cubicBezTo>
                  <a:cubicBezTo>
                    <a:pt x="87" y="15"/>
                    <a:pt x="88" y="15"/>
                    <a:pt x="89" y="15"/>
                  </a:cubicBezTo>
                  <a:cubicBezTo>
                    <a:pt x="89" y="15"/>
                    <a:pt x="90" y="16"/>
                    <a:pt x="90" y="16"/>
                  </a:cubicBezTo>
                  <a:cubicBezTo>
                    <a:pt x="91" y="16"/>
                    <a:pt x="92" y="16"/>
                    <a:pt x="93" y="16"/>
                  </a:cubicBezTo>
                  <a:cubicBezTo>
                    <a:pt x="93" y="16"/>
                    <a:pt x="93" y="16"/>
                    <a:pt x="94" y="15"/>
                  </a:cubicBezTo>
                  <a:cubicBezTo>
                    <a:pt x="95" y="15"/>
                    <a:pt x="97" y="15"/>
                    <a:pt x="98" y="15"/>
                  </a:cubicBezTo>
                  <a:cubicBezTo>
                    <a:pt x="98" y="15"/>
                    <a:pt x="98" y="15"/>
                    <a:pt x="98" y="15"/>
                  </a:cubicBezTo>
                  <a:cubicBezTo>
                    <a:pt x="98" y="15"/>
                    <a:pt x="98" y="15"/>
                    <a:pt x="98" y="15"/>
                  </a:cubicBezTo>
                  <a:cubicBezTo>
                    <a:pt x="98" y="16"/>
                    <a:pt x="98" y="16"/>
                    <a:pt x="98" y="16"/>
                  </a:cubicBezTo>
                  <a:cubicBezTo>
                    <a:pt x="98" y="16"/>
                    <a:pt x="98" y="16"/>
                    <a:pt x="99" y="16"/>
                  </a:cubicBezTo>
                  <a:cubicBezTo>
                    <a:pt x="99" y="16"/>
                    <a:pt x="100" y="17"/>
                    <a:pt x="100" y="16"/>
                  </a:cubicBezTo>
                  <a:cubicBezTo>
                    <a:pt x="100" y="16"/>
                    <a:pt x="101" y="16"/>
                    <a:pt x="101" y="16"/>
                  </a:cubicBezTo>
                  <a:cubicBezTo>
                    <a:pt x="101" y="16"/>
                    <a:pt x="101" y="17"/>
                    <a:pt x="101" y="17"/>
                  </a:cubicBezTo>
                  <a:cubicBezTo>
                    <a:pt x="101" y="17"/>
                    <a:pt x="102" y="17"/>
                    <a:pt x="102" y="17"/>
                  </a:cubicBezTo>
                  <a:cubicBezTo>
                    <a:pt x="102" y="17"/>
                    <a:pt x="102" y="18"/>
                    <a:pt x="102" y="18"/>
                  </a:cubicBezTo>
                  <a:cubicBezTo>
                    <a:pt x="101" y="19"/>
                    <a:pt x="101" y="20"/>
                    <a:pt x="101" y="20"/>
                  </a:cubicBezTo>
                  <a:cubicBezTo>
                    <a:pt x="101" y="21"/>
                    <a:pt x="101" y="21"/>
                    <a:pt x="102" y="21"/>
                  </a:cubicBezTo>
                  <a:cubicBezTo>
                    <a:pt x="102" y="21"/>
                    <a:pt x="102" y="22"/>
                    <a:pt x="102" y="22"/>
                  </a:cubicBezTo>
                  <a:cubicBezTo>
                    <a:pt x="102" y="23"/>
                    <a:pt x="102" y="23"/>
                    <a:pt x="101" y="24"/>
                  </a:cubicBezTo>
                  <a:cubicBezTo>
                    <a:pt x="101" y="25"/>
                    <a:pt x="102" y="25"/>
                    <a:pt x="102" y="25"/>
                  </a:cubicBezTo>
                  <a:cubicBezTo>
                    <a:pt x="102" y="25"/>
                    <a:pt x="102" y="25"/>
                    <a:pt x="102" y="25"/>
                  </a:cubicBezTo>
                  <a:cubicBezTo>
                    <a:pt x="102" y="26"/>
                    <a:pt x="102" y="26"/>
                    <a:pt x="102" y="27"/>
                  </a:cubicBezTo>
                  <a:cubicBezTo>
                    <a:pt x="102" y="27"/>
                    <a:pt x="102" y="28"/>
                    <a:pt x="102" y="29"/>
                  </a:cubicBezTo>
                  <a:cubicBezTo>
                    <a:pt x="102" y="30"/>
                    <a:pt x="102" y="30"/>
                    <a:pt x="102" y="31"/>
                  </a:cubicBezTo>
                  <a:cubicBezTo>
                    <a:pt x="102" y="32"/>
                    <a:pt x="102" y="32"/>
                    <a:pt x="102" y="33"/>
                  </a:cubicBezTo>
                  <a:cubicBezTo>
                    <a:pt x="102" y="33"/>
                    <a:pt x="102" y="34"/>
                    <a:pt x="102" y="34"/>
                  </a:cubicBezTo>
                  <a:cubicBezTo>
                    <a:pt x="101" y="34"/>
                    <a:pt x="102" y="38"/>
                    <a:pt x="102" y="38"/>
                  </a:cubicBezTo>
                  <a:cubicBezTo>
                    <a:pt x="102" y="39"/>
                    <a:pt x="102" y="40"/>
                    <a:pt x="102" y="40"/>
                  </a:cubicBezTo>
                  <a:cubicBezTo>
                    <a:pt x="102" y="41"/>
                    <a:pt x="103" y="42"/>
                    <a:pt x="103" y="43"/>
                  </a:cubicBezTo>
                  <a:cubicBezTo>
                    <a:pt x="103" y="43"/>
                    <a:pt x="102" y="44"/>
                    <a:pt x="103" y="45"/>
                  </a:cubicBezTo>
                  <a:cubicBezTo>
                    <a:pt x="103" y="45"/>
                    <a:pt x="103" y="45"/>
                    <a:pt x="103" y="46"/>
                  </a:cubicBezTo>
                  <a:cubicBezTo>
                    <a:pt x="103" y="46"/>
                    <a:pt x="103" y="47"/>
                    <a:pt x="103" y="48"/>
                  </a:cubicBezTo>
                  <a:cubicBezTo>
                    <a:pt x="103" y="49"/>
                    <a:pt x="102" y="50"/>
                    <a:pt x="103" y="51"/>
                  </a:cubicBezTo>
                  <a:cubicBezTo>
                    <a:pt x="103" y="51"/>
                    <a:pt x="103" y="52"/>
                    <a:pt x="103" y="52"/>
                  </a:cubicBezTo>
                  <a:cubicBezTo>
                    <a:pt x="103" y="52"/>
                    <a:pt x="103" y="52"/>
                    <a:pt x="103" y="52"/>
                  </a:cubicBezTo>
                  <a:cubicBezTo>
                    <a:pt x="103" y="53"/>
                    <a:pt x="103" y="53"/>
                    <a:pt x="103" y="54"/>
                  </a:cubicBezTo>
                  <a:cubicBezTo>
                    <a:pt x="103" y="55"/>
                    <a:pt x="104" y="56"/>
                    <a:pt x="104" y="57"/>
                  </a:cubicBezTo>
                  <a:cubicBezTo>
                    <a:pt x="104" y="58"/>
                    <a:pt x="104" y="58"/>
                    <a:pt x="104" y="59"/>
                  </a:cubicBezTo>
                  <a:close/>
                  <a:moveTo>
                    <a:pt x="104" y="15"/>
                  </a:moveTo>
                  <a:cubicBezTo>
                    <a:pt x="104" y="14"/>
                    <a:pt x="104" y="14"/>
                    <a:pt x="104" y="14"/>
                  </a:cubicBezTo>
                  <a:cubicBezTo>
                    <a:pt x="104" y="14"/>
                    <a:pt x="104" y="14"/>
                    <a:pt x="104" y="14"/>
                  </a:cubicBezTo>
                  <a:cubicBezTo>
                    <a:pt x="104" y="14"/>
                    <a:pt x="104" y="14"/>
                    <a:pt x="104" y="14"/>
                  </a:cubicBezTo>
                  <a:cubicBezTo>
                    <a:pt x="104" y="14"/>
                    <a:pt x="104" y="14"/>
                    <a:pt x="104" y="14"/>
                  </a:cubicBezTo>
                  <a:cubicBezTo>
                    <a:pt x="104" y="14"/>
                    <a:pt x="104" y="13"/>
                    <a:pt x="103" y="13"/>
                  </a:cubicBezTo>
                  <a:cubicBezTo>
                    <a:pt x="104" y="13"/>
                    <a:pt x="104" y="13"/>
                    <a:pt x="104" y="13"/>
                  </a:cubicBezTo>
                  <a:cubicBezTo>
                    <a:pt x="104" y="13"/>
                    <a:pt x="104" y="13"/>
                    <a:pt x="104" y="13"/>
                  </a:cubicBezTo>
                  <a:cubicBezTo>
                    <a:pt x="104" y="14"/>
                    <a:pt x="104" y="14"/>
                    <a:pt x="104" y="15"/>
                  </a:cubicBezTo>
                  <a:cubicBezTo>
                    <a:pt x="104" y="15"/>
                    <a:pt x="104" y="15"/>
                    <a:pt x="104" y="15"/>
                  </a:cubicBezTo>
                  <a:cubicBezTo>
                    <a:pt x="104" y="15"/>
                    <a:pt x="104" y="15"/>
                    <a:pt x="104" y="15"/>
                  </a:cubicBezTo>
                  <a:close/>
                  <a:moveTo>
                    <a:pt x="105" y="30"/>
                  </a:moveTo>
                  <a:cubicBezTo>
                    <a:pt x="105" y="30"/>
                    <a:pt x="105" y="30"/>
                    <a:pt x="105" y="31"/>
                  </a:cubicBezTo>
                  <a:cubicBezTo>
                    <a:pt x="105" y="28"/>
                    <a:pt x="104" y="26"/>
                    <a:pt x="104" y="24"/>
                  </a:cubicBezTo>
                  <a:cubicBezTo>
                    <a:pt x="104" y="22"/>
                    <a:pt x="104" y="20"/>
                    <a:pt x="104" y="18"/>
                  </a:cubicBezTo>
                  <a:cubicBezTo>
                    <a:pt x="104" y="17"/>
                    <a:pt x="104" y="16"/>
                    <a:pt x="104" y="16"/>
                  </a:cubicBezTo>
                  <a:cubicBezTo>
                    <a:pt x="104" y="16"/>
                    <a:pt x="104" y="15"/>
                    <a:pt x="104" y="15"/>
                  </a:cubicBezTo>
                  <a:cubicBezTo>
                    <a:pt x="105" y="16"/>
                    <a:pt x="105" y="17"/>
                    <a:pt x="105" y="17"/>
                  </a:cubicBezTo>
                  <a:cubicBezTo>
                    <a:pt x="105" y="17"/>
                    <a:pt x="105" y="18"/>
                    <a:pt x="105" y="18"/>
                  </a:cubicBezTo>
                  <a:cubicBezTo>
                    <a:pt x="105" y="20"/>
                    <a:pt x="105" y="23"/>
                    <a:pt x="105" y="26"/>
                  </a:cubicBezTo>
                  <a:cubicBezTo>
                    <a:pt x="105" y="27"/>
                    <a:pt x="105" y="29"/>
                    <a:pt x="105" y="30"/>
                  </a:cubicBezTo>
                  <a:close/>
                  <a:moveTo>
                    <a:pt x="105" y="36"/>
                  </a:moveTo>
                  <a:cubicBezTo>
                    <a:pt x="105" y="35"/>
                    <a:pt x="105" y="35"/>
                    <a:pt x="105" y="34"/>
                  </a:cubicBezTo>
                  <a:cubicBezTo>
                    <a:pt x="105" y="34"/>
                    <a:pt x="105" y="35"/>
                    <a:pt x="105" y="35"/>
                  </a:cubicBezTo>
                  <a:cubicBezTo>
                    <a:pt x="106" y="39"/>
                    <a:pt x="106" y="43"/>
                    <a:pt x="106" y="47"/>
                  </a:cubicBezTo>
                  <a:cubicBezTo>
                    <a:pt x="105" y="43"/>
                    <a:pt x="105" y="40"/>
                    <a:pt x="105" y="36"/>
                  </a:cubicBezTo>
                  <a:close/>
                  <a:moveTo>
                    <a:pt x="106" y="58"/>
                  </a:moveTo>
                  <a:cubicBezTo>
                    <a:pt x="106" y="57"/>
                    <a:pt x="106" y="56"/>
                    <a:pt x="106" y="55"/>
                  </a:cubicBezTo>
                  <a:cubicBezTo>
                    <a:pt x="106" y="54"/>
                    <a:pt x="106" y="53"/>
                    <a:pt x="106" y="52"/>
                  </a:cubicBezTo>
                  <a:cubicBezTo>
                    <a:pt x="106" y="52"/>
                    <a:pt x="106" y="52"/>
                    <a:pt x="106" y="52"/>
                  </a:cubicBezTo>
                  <a:cubicBezTo>
                    <a:pt x="106" y="53"/>
                    <a:pt x="106" y="55"/>
                    <a:pt x="106" y="56"/>
                  </a:cubicBezTo>
                  <a:cubicBezTo>
                    <a:pt x="106" y="56"/>
                    <a:pt x="106" y="57"/>
                    <a:pt x="107" y="57"/>
                  </a:cubicBezTo>
                  <a:cubicBezTo>
                    <a:pt x="107" y="57"/>
                    <a:pt x="107" y="57"/>
                    <a:pt x="107" y="57"/>
                  </a:cubicBezTo>
                  <a:cubicBezTo>
                    <a:pt x="106" y="57"/>
                    <a:pt x="106" y="57"/>
                    <a:pt x="106" y="5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4" name="Freeform 531"/>
            <p:cNvSpPr>
              <a:spLocks noEditPoints="1"/>
            </p:cNvSpPr>
            <p:nvPr/>
          </p:nvSpPr>
          <p:spPr bwMode="auto">
            <a:xfrm>
              <a:off x="1034" y="3128"/>
              <a:ext cx="39" cy="26"/>
            </a:xfrm>
            <a:custGeom>
              <a:avLst/>
              <a:gdLst>
                <a:gd name="T0" fmla="*/ 26 w 31"/>
                <a:gd name="T1" fmla="*/ 11 h 20"/>
                <a:gd name="T2" fmla="*/ 25 w 31"/>
                <a:gd name="T3" fmla="*/ 11 h 20"/>
                <a:gd name="T4" fmla="*/ 23 w 31"/>
                <a:gd name="T5" fmla="*/ 13 h 20"/>
                <a:gd name="T6" fmla="*/ 23 w 31"/>
                <a:gd name="T7" fmla="*/ 13 h 20"/>
                <a:gd name="T8" fmla="*/ 20 w 31"/>
                <a:gd name="T9" fmla="*/ 10 h 20"/>
                <a:gd name="T10" fmla="*/ 17 w 31"/>
                <a:gd name="T11" fmla="*/ 2 h 20"/>
                <a:gd name="T12" fmla="*/ 10 w 31"/>
                <a:gd name="T13" fmla="*/ 3 h 20"/>
                <a:gd name="T14" fmla="*/ 7 w 31"/>
                <a:gd name="T15" fmla="*/ 6 h 20"/>
                <a:gd name="T16" fmla="*/ 4 w 31"/>
                <a:gd name="T17" fmla="*/ 8 h 20"/>
                <a:gd name="T18" fmla="*/ 0 w 31"/>
                <a:gd name="T19" fmla="*/ 15 h 20"/>
                <a:gd name="T20" fmla="*/ 6 w 31"/>
                <a:gd name="T21" fmla="*/ 19 h 20"/>
                <a:gd name="T22" fmla="*/ 13 w 31"/>
                <a:gd name="T23" fmla="*/ 19 h 20"/>
                <a:gd name="T24" fmla="*/ 18 w 31"/>
                <a:gd name="T25" fmla="*/ 20 h 20"/>
                <a:gd name="T26" fmla="*/ 26 w 31"/>
                <a:gd name="T27" fmla="*/ 11 h 20"/>
                <a:gd name="T28" fmla="*/ 16 w 31"/>
                <a:gd name="T29" fmla="*/ 9 h 20"/>
                <a:gd name="T30" fmla="*/ 15 w 31"/>
                <a:gd name="T31" fmla="*/ 9 h 20"/>
                <a:gd name="T32" fmla="*/ 15 w 31"/>
                <a:gd name="T33" fmla="*/ 9 h 20"/>
                <a:gd name="T34" fmla="*/ 14 w 31"/>
                <a:gd name="T35" fmla="*/ 7 h 20"/>
                <a:gd name="T36" fmla="*/ 16 w 31"/>
                <a:gd name="T37" fmla="*/ 9 h 20"/>
                <a:gd name="T38" fmla="*/ 17 w 31"/>
                <a:gd name="T39" fmla="*/ 15 h 20"/>
                <a:gd name="T40" fmla="*/ 12 w 31"/>
                <a:gd name="T41" fmla="*/ 14 h 20"/>
                <a:gd name="T42" fmla="*/ 7 w 31"/>
                <a:gd name="T43" fmla="*/ 14 h 20"/>
                <a:gd name="T44" fmla="*/ 7 w 31"/>
                <a:gd name="T45" fmla="*/ 10 h 20"/>
                <a:gd name="T46" fmla="*/ 9 w 31"/>
                <a:gd name="T47" fmla="*/ 10 h 20"/>
                <a:gd name="T48" fmla="*/ 10 w 31"/>
                <a:gd name="T49" fmla="*/ 11 h 20"/>
                <a:gd name="T50" fmla="*/ 12 w 31"/>
                <a:gd name="T51" fmla="*/ 12 h 20"/>
                <a:gd name="T52" fmla="*/ 13 w 31"/>
                <a:gd name="T53" fmla="*/ 13 h 20"/>
                <a:gd name="T54" fmla="*/ 16 w 31"/>
                <a:gd name="T55" fmla="*/ 12 h 20"/>
                <a:gd name="T56" fmla="*/ 17 w 31"/>
                <a:gd name="T57" fmla="*/ 11 h 20"/>
                <a:gd name="T58" fmla="*/ 19 w 31"/>
                <a:gd name="T59" fmla="*/ 12 h 20"/>
                <a:gd name="T60" fmla="*/ 21 w 31"/>
                <a:gd name="T61" fmla="*/ 15 h 20"/>
                <a:gd name="T62" fmla="*/ 17 w 31"/>
                <a:gd name="T63" fmla="*/ 15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1" h="20">
                  <a:moveTo>
                    <a:pt x="26" y="11"/>
                  </a:moveTo>
                  <a:cubicBezTo>
                    <a:pt x="26" y="11"/>
                    <a:pt x="25" y="10"/>
                    <a:pt x="25" y="11"/>
                  </a:cubicBezTo>
                  <a:cubicBezTo>
                    <a:pt x="24" y="11"/>
                    <a:pt x="24" y="12"/>
                    <a:pt x="23" y="13"/>
                  </a:cubicBezTo>
                  <a:cubicBezTo>
                    <a:pt x="23" y="13"/>
                    <a:pt x="23" y="13"/>
                    <a:pt x="23" y="13"/>
                  </a:cubicBezTo>
                  <a:cubicBezTo>
                    <a:pt x="22" y="12"/>
                    <a:pt x="21" y="11"/>
                    <a:pt x="20" y="10"/>
                  </a:cubicBezTo>
                  <a:cubicBezTo>
                    <a:pt x="20" y="7"/>
                    <a:pt x="20" y="4"/>
                    <a:pt x="17" y="2"/>
                  </a:cubicBezTo>
                  <a:cubicBezTo>
                    <a:pt x="15" y="0"/>
                    <a:pt x="12" y="1"/>
                    <a:pt x="10" y="3"/>
                  </a:cubicBezTo>
                  <a:cubicBezTo>
                    <a:pt x="9" y="5"/>
                    <a:pt x="9" y="6"/>
                    <a:pt x="7" y="6"/>
                  </a:cubicBezTo>
                  <a:cubicBezTo>
                    <a:pt x="6" y="6"/>
                    <a:pt x="5" y="7"/>
                    <a:pt x="4" y="8"/>
                  </a:cubicBezTo>
                  <a:cubicBezTo>
                    <a:pt x="1" y="9"/>
                    <a:pt x="0" y="12"/>
                    <a:pt x="0" y="15"/>
                  </a:cubicBezTo>
                  <a:cubicBezTo>
                    <a:pt x="1" y="17"/>
                    <a:pt x="4" y="19"/>
                    <a:pt x="6" y="19"/>
                  </a:cubicBezTo>
                  <a:cubicBezTo>
                    <a:pt x="9" y="19"/>
                    <a:pt x="11" y="19"/>
                    <a:pt x="13" y="19"/>
                  </a:cubicBezTo>
                  <a:cubicBezTo>
                    <a:pt x="14" y="20"/>
                    <a:pt x="16" y="20"/>
                    <a:pt x="18" y="20"/>
                  </a:cubicBezTo>
                  <a:cubicBezTo>
                    <a:pt x="22" y="20"/>
                    <a:pt x="31" y="17"/>
                    <a:pt x="26" y="11"/>
                  </a:cubicBezTo>
                  <a:close/>
                  <a:moveTo>
                    <a:pt x="16" y="9"/>
                  </a:moveTo>
                  <a:cubicBezTo>
                    <a:pt x="16" y="9"/>
                    <a:pt x="15" y="9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5" y="8"/>
                    <a:pt x="14" y="8"/>
                    <a:pt x="14" y="7"/>
                  </a:cubicBezTo>
                  <a:cubicBezTo>
                    <a:pt x="15" y="6"/>
                    <a:pt x="15" y="7"/>
                    <a:pt x="16" y="9"/>
                  </a:cubicBezTo>
                  <a:close/>
                  <a:moveTo>
                    <a:pt x="17" y="15"/>
                  </a:moveTo>
                  <a:cubicBezTo>
                    <a:pt x="16" y="15"/>
                    <a:pt x="14" y="15"/>
                    <a:pt x="12" y="14"/>
                  </a:cubicBezTo>
                  <a:cubicBezTo>
                    <a:pt x="11" y="14"/>
                    <a:pt x="8" y="14"/>
                    <a:pt x="7" y="14"/>
                  </a:cubicBezTo>
                  <a:cubicBezTo>
                    <a:pt x="3" y="15"/>
                    <a:pt x="5" y="11"/>
                    <a:pt x="7" y="10"/>
                  </a:cubicBezTo>
                  <a:cubicBezTo>
                    <a:pt x="7" y="10"/>
                    <a:pt x="8" y="10"/>
                    <a:pt x="9" y="10"/>
                  </a:cubicBezTo>
                  <a:cubicBezTo>
                    <a:pt x="9" y="11"/>
                    <a:pt x="10" y="11"/>
                    <a:pt x="10" y="11"/>
                  </a:cubicBezTo>
                  <a:cubicBezTo>
                    <a:pt x="11" y="11"/>
                    <a:pt x="11" y="12"/>
                    <a:pt x="12" y="12"/>
                  </a:cubicBezTo>
                  <a:cubicBezTo>
                    <a:pt x="12" y="12"/>
                    <a:pt x="12" y="13"/>
                    <a:pt x="13" y="13"/>
                  </a:cubicBezTo>
                  <a:cubicBezTo>
                    <a:pt x="15" y="14"/>
                    <a:pt x="16" y="13"/>
                    <a:pt x="16" y="12"/>
                  </a:cubicBezTo>
                  <a:cubicBezTo>
                    <a:pt x="16" y="12"/>
                    <a:pt x="16" y="11"/>
                    <a:pt x="17" y="11"/>
                  </a:cubicBezTo>
                  <a:cubicBezTo>
                    <a:pt x="17" y="12"/>
                    <a:pt x="18" y="13"/>
                    <a:pt x="19" y="12"/>
                  </a:cubicBezTo>
                  <a:cubicBezTo>
                    <a:pt x="20" y="13"/>
                    <a:pt x="20" y="14"/>
                    <a:pt x="21" y="15"/>
                  </a:cubicBezTo>
                  <a:cubicBezTo>
                    <a:pt x="20" y="15"/>
                    <a:pt x="18" y="15"/>
                    <a:pt x="17" y="1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5" name="Freeform 532"/>
            <p:cNvSpPr>
              <a:spLocks noEditPoints="1"/>
            </p:cNvSpPr>
            <p:nvPr/>
          </p:nvSpPr>
          <p:spPr bwMode="auto">
            <a:xfrm>
              <a:off x="980" y="3133"/>
              <a:ext cx="35" cy="36"/>
            </a:xfrm>
            <a:custGeom>
              <a:avLst/>
              <a:gdLst>
                <a:gd name="T0" fmla="*/ 2 w 28"/>
                <a:gd name="T1" fmla="*/ 22 h 28"/>
                <a:gd name="T2" fmla="*/ 8 w 28"/>
                <a:gd name="T3" fmla="*/ 22 h 28"/>
                <a:gd name="T4" fmla="*/ 10 w 28"/>
                <a:gd name="T5" fmla="*/ 26 h 28"/>
                <a:gd name="T6" fmla="*/ 14 w 28"/>
                <a:gd name="T7" fmla="*/ 27 h 28"/>
                <a:gd name="T8" fmla="*/ 23 w 28"/>
                <a:gd name="T9" fmla="*/ 19 h 28"/>
                <a:gd name="T10" fmla="*/ 23 w 28"/>
                <a:gd name="T11" fmla="*/ 17 h 28"/>
                <a:gd name="T12" fmla="*/ 25 w 28"/>
                <a:gd name="T13" fmla="*/ 14 h 28"/>
                <a:gd name="T14" fmla="*/ 27 w 28"/>
                <a:gd name="T15" fmla="*/ 10 h 28"/>
                <a:gd name="T16" fmla="*/ 24 w 28"/>
                <a:gd name="T17" fmla="*/ 8 h 28"/>
                <a:gd name="T18" fmla="*/ 24 w 28"/>
                <a:gd name="T19" fmla="*/ 9 h 28"/>
                <a:gd name="T20" fmla="*/ 23 w 28"/>
                <a:gd name="T21" fmla="*/ 10 h 28"/>
                <a:gd name="T22" fmla="*/ 10 w 28"/>
                <a:gd name="T23" fmla="*/ 3 h 28"/>
                <a:gd name="T24" fmla="*/ 7 w 28"/>
                <a:gd name="T25" fmla="*/ 12 h 28"/>
                <a:gd name="T26" fmla="*/ 0 w 28"/>
                <a:gd name="T27" fmla="*/ 19 h 28"/>
                <a:gd name="T28" fmla="*/ 2 w 28"/>
                <a:gd name="T29" fmla="*/ 22 h 28"/>
                <a:gd name="T30" fmla="*/ 11 w 28"/>
                <a:gd name="T31" fmla="*/ 17 h 28"/>
                <a:gd name="T32" fmla="*/ 11 w 28"/>
                <a:gd name="T33" fmla="*/ 17 h 28"/>
                <a:gd name="T34" fmla="*/ 13 w 28"/>
                <a:gd name="T35" fmla="*/ 18 h 28"/>
                <a:gd name="T36" fmla="*/ 14 w 28"/>
                <a:gd name="T37" fmla="*/ 18 h 28"/>
                <a:gd name="T38" fmla="*/ 14 w 28"/>
                <a:gd name="T39" fmla="*/ 22 h 28"/>
                <a:gd name="T40" fmla="*/ 16 w 28"/>
                <a:gd name="T41" fmla="*/ 21 h 28"/>
                <a:gd name="T42" fmla="*/ 16 w 28"/>
                <a:gd name="T43" fmla="*/ 18 h 28"/>
                <a:gd name="T44" fmla="*/ 14 w 28"/>
                <a:gd name="T45" fmla="*/ 16 h 28"/>
                <a:gd name="T46" fmla="*/ 14 w 28"/>
                <a:gd name="T47" fmla="*/ 12 h 28"/>
                <a:gd name="T48" fmla="*/ 12 w 28"/>
                <a:gd name="T49" fmla="*/ 10 h 28"/>
                <a:gd name="T50" fmla="*/ 11 w 28"/>
                <a:gd name="T51" fmla="*/ 11 h 28"/>
                <a:gd name="T52" fmla="*/ 13 w 28"/>
                <a:gd name="T53" fmla="*/ 7 h 28"/>
                <a:gd name="T54" fmla="*/ 19 w 28"/>
                <a:gd name="T55" fmla="*/ 11 h 28"/>
                <a:gd name="T56" fmla="*/ 20 w 28"/>
                <a:gd name="T57" fmla="*/ 13 h 28"/>
                <a:gd name="T58" fmla="*/ 19 w 28"/>
                <a:gd name="T59" fmla="*/ 18 h 28"/>
                <a:gd name="T60" fmla="*/ 15 w 28"/>
                <a:gd name="T61" fmla="*/ 23 h 28"/>
                <a:gd name="T62" fmla="*/ 11 w 28"/>
                <a:gd name="T63" fmla="*/ 20 h 28"/>
                <a:gd name="T64" fmla="*/ 9 w 28"/>
                <a:gd name="T65" fmla="*/ 18 h 28"/>
                <a:gd name="T66" fmla="*/ 11 w 28"/>
                <a:gd name="T67" fmla="*/ 17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8" h="28">
                  <a:moveTo>
                    <a:pt x="2" y="22"/>
                  </a:moveTo>
                  <a:cubicBezTo>
                    <a:pt x="4" y="22"/>
                    <a:pt x="7" y="21"/>
                    <a:pt x="8" y="22"/>
                  </a:cubicBezTo>
                  <a:cubicBezTo>
                    <a:pt x="8" y="23"/>
                    <a:pt x="9" y="24"/>
                    <a:pt x="10" y="26"/>
                  </a:cubicBezTo>
                  <a:cubicBezTo>
                    <a:pt x="11" y="27"/>
                    <a:pt x="13" y="28"/>
                    <a:pt x="14" y="27"/>
                  </a:cubicBezTo>
                  <a:cubicBezTo>
                    <a:pt x="18" y="27"/>
                    <a:pt x="23" y="23"/>
                    <a:pt x="23" y="19"/>
                  </a:cubicBezTo>
                  <a:cubicBezTo>
                    <a:pt x="23" y="19"/>
                    <a:pt x="23" y="18"/>
                    <a:pt x="23" y="17"/>
                  </a:cubicBezTo>
                  <a:cubicBezTo>
                    <a:pt x="22" y="16"/>
                    <a:pt x="25" y="14"/>
                    <a:pt x="25" y="14"/>
                  </a:cubicBezTo>
                  <a:cubicBezTo>
                    <a:pt x="26" y="13"/>
                    <a:pt x="27" y="11"/>
                    <a:pt x="27" y="10"/>
                  </a:cubicBezTo>
                  <a:cubicBezTo>
                    <a:pt x="28" y="7"/>
                    <a:pt x="25" y="5"/>
                    <a:pt x="24" y="8"/>
                  </a:cubicBezTo>
                  <a:cubicBezTo>
                    <a:pt x="23" y="8"/>
                    <a:pt x="23" y="9"/>
                    <a:pt x="24" y="9"/>
                  </a:cubicBezTo>
                  <a:cubicBezTo>
                    <a:pt x="24" y="9"/>
                    <a:pt x="24" y="9"/>
                    <a:pt x="23" y="10"/>
                  </a:cubicBezTo>
                  <a:cubicBezTo>
                    <a:pt x="22" y="4"/>
                    <a:pt x="15" y="0"/>
                    <a:pt x="10" y="3"/>
                  </a:cubicBezTo>
                  <a:cubicBezTo>
                    <a:pt x="7" y="5"/>
                    <a:pt x="7" y="9"/>
                    <a:pt x="7" y="12"/>
                  </a:cubicBezTo>
                  <a:cubicBezTo>
                    <a:pt x="8" y="15"/>
                    <a:pt x="1" y="16"/>
                    <a:pt x="0" y="19"/>
                  </a:cubicBezTo>
                  <a:cubicBezTo>
                    <a:pt x="0" y="20"/>
                    <a:pt x="1" y="22"/>
                    <a:pt x="2" y="22"/>
                  </a:cubicBezTo>
                  <a:close/>
                  <a:moveTo>
                    <a:pt x="11" y="17"/>
                  </a:moveTo>
                  <a:cubicBezTo>
                    <a:pt x="11" y="17"/>
                    <a:pt x="11" y="17"/>
                    <a:pt x="11" y="17"/>
                  </a:cubicBezTo>
                  <a:cubicBezTo>
                    <a:pt x="11" y="18"/>
                    <a:pt x="12" y="19"/>
                    <a:pt x="13" y="18"/>
                  </a:cubicBezTo>
                  <a:cubicBezTo>
                    <a:pt x="13" y="18"/>
                    <a:pt x="14" y="18"/>
                    <a:pt x="14" y="18"/>
                  </a:cubicBezTo>
                  <a:cubicBezTo>
                    <a:pt x="14" y="19"/>
                    <a:pt x="14" y="21"/>
                    <a:pt x="14" y="22"/>
                  </a:cubicBezTo>
                  <a:cubicBezTo>
                    <a:pt x="15" y="22"/>
                    <a:pt x="16" y="22"/>
                    <a:pt x="16" y="21"/>
                  </a:cubicBezTo>
                  <a:cubicBezTo>
                    <a:pt x="17" y="21"/>
                    <a:pt x="16" y="19"/>
                    <a:pt x="16" y="18"/>
                  </a:cubicBezTo>
                  <a:cubicBezTo>
                    <a:pt x="16" y="17"/>
                    <a:pt x="15" y="16"/>
                    <a:pt x="14" y="16"/>
                  </a:cubicBezTo>
                  <a:cubicBezTo>
                    <a:pt x="15" y="15"/>
                    <a:pt x="15" y="13"/>
                    <a:pt x="14" y="12"/>
                  </a:cubicBezTo>
                  <a:cubicBezTo>
                    <a:pt x="14" y="10"/>
                    <a:pt x="13" y="9"/>
                    <a:pt x="12" y="10"/>
                  </a:cubicBezTo>
                  <a:cubicBezTo>
                    <a:pt x="12" y="10"/>
                    <a:pt x="11" y="10"/>
                    <a:pt x="11" y="11"/>
                  </a:cubicBezTo>
                  <a:cubicBezTo>
                    <a:pt x="11" y="9"/>
                    <a:pt x="12" y="7"/>
                    <a:pt x="13" y="7"/>
                  </a:cubicBezTo>
                  <a:cubicBezTo>
                    <a:pt x="16" y="7"/>
                    <a:pt x="19" y="9"/>
                    <a:pt x="19" y="11"/>
                  </a:cubicBezTo>
                  <a:cubicBezTo>
                    <a:pt x="19" y="12"/>
                    <a:pt x="20" y="13"/>
                    <a:pt x="20" y="13"/>
                  </a:cubicBezTo>
                  <a:cubicBezTo>
                    <a:pt x="19" y="14"/>
                    <a:pt x="18" y="16"/>
                    <a:pt x="19" y="18"/>
                  </a:cubicBezTo>
                  <a:cubicBezTo>
                    <a:pt x="19" y="20"/>
                    <a:pt x="17" y="22"/>
                    <a:pt x="15" y="23"/>
                  </a:cubicBezTo>
                  <a:cubicBezTo>
                    <a:pt x="13" y="24"/>
                    <a:pt x="12" y="21"/>
                    <a:pt x="11" y="20"/>
                  </a:cubicBezTo>
                  <a:cubicBezTo>
                    <a:pt x="11" y="19"/>
                    <a:pt x="10" y="18"/>
                    <a:pt x="9" y="18"/>
                  </a:cubicBezTo>
                  <a:cubicBezTo>
                    <a:pt x="10" y="18"/>
                    <a:pt x="10" y="17"/>
                    <a:pt x="11" y="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6" name="Freeform 533"/>
            <p:cNvSpPr>
              <a:spLocks noEditPoints="1"/>
            </p:cNvSpPr>
            <p:nvPr/>
          </p:nvSpPr>
          <p:spPr bwMode="auto">
            <a:xfrm>
              <a:off x="928" y="3142"/>
              <a:ext cx="29" cy="36"/>
            </a:xfrm>
            <a:custGeom>
              <a:avLst/>
              <a:gdLst>
                <a:gd name="T0" fmla="*/ 7 w 23"/>
                <a:gd name="T1" fmla="*/ 26 h 28"/>
                <a:gd name="T2" fmla="*/ 9 w 23"/>
                <a:gd name="T3" fmla="*/ 26 h 28"/>
                <a:gd name="T4" fmla="*/ 12 w 23"/>
                <a:gd name="T5" fmla="*/ 26 h 28"/>
                <a:gd name="T6" fmla="*/ 17 w 23"/>
                <a:gd name="T7" fmla="*/ 24 h 28"/>
                <a:gd name="T8" fmla="*/ 20 w 23"/>
                <a:gd name="T9" fmla="*/ 14 h 28"/>
                <a:gd name="T10" fmla="*/ 18 w 23"/>
                <a:gd name="T11" fmla="*/ 7 h 28"/>
                <a:gd name="T12" fmla="*/ 18 w 23"/>
                <a:gd name="T13" fmla="*/ 3 h 28"/>
                <a:gd name="T14" fmla="*/ 10 w 23"/>
                <a:gd name="T15" fmla="*/ 2 h 28"/>
                <a:gd name="T16" fmla="*/ 10 w 23"/>
                <a:gd name="T17" fmla="*/ 4 h 28"/>
                <a:gd name="T18" fmla="*/ 13 w 23"/>
                <a:gd name="T19" fmla="*/ 5 h 28"/>
                <a:gd name="T20" fmla="*/ 14 w 23"/>
                <a:gd name="T21" fmla="*/ 5 h 28"/>
                <a:gd name="T22" fmla="*/ 14 w 23"/>
                <a:gd name="T23" fmla="*/ 8 h 28"/>
                <a:gd name="T24" fmla="*/ 14 w 23"/>
                <a:gd name="T25" fmla="*/ 9 h 28"/>
                <a:gd name="T26" fmla="*/ 14 w 23"/>
                <a:gd name="T27" fmla="*/ 9 h 28"/>
                <a:gd name="T28" fmla="*/ 12 w 23"/>
                <a:gd name="T29" fmla="*/ 8 h 28"/>
                <a:gd name="T30" fmla="*/ 4 w 23"/>
                <a:gd name="T31" fmla="*/ 10 h 28"/>
                <a:gd name="T32" fmla="*/ 4 w 23"/>
                <a:gd name="T33" fmla="*/ 23 h 28"/>
                <a:gd name="T34" fmla="*/ 3 w 23"/>
                <a:gd name="T35" fmla="*/ 24 h 28"/>
                <a:gd name="T36" fmla="*/ 7 w 23"/>
                <a:gd name="T37" fmla="*/ 26 h 28"/>
                <a:gd name="T38" fmla="*/ 7 w 23"/>
                <a:gd name="T39" fmla="*/ 26 h 28"/>
                <a:gd name="T40" fmla="*/ 8 w 23"/>
                <a:gd name="T41" fmla="*/ 12 h 28"/>
                <a:gd name="T42" fmla="*/ 11 w 23"/>
                <a:gd name="T43" fmla="*/ 11 h 28"/>
                <a:gd name="T44" fmla="*/ 9 w 23"/>
                <a:gd name="T45" fmla="*/ 14 h 28"/>
                <a:gd name="T46" fmla="*/ 9 w 23"/>
                <a:gd name="T47" fmla="*/ 15 h 28"/>
                <a:gd name="T48" fmla="*/ 8 w 23"/>
                <a:gd name="T49" fmla="*/ 17 h 28"/>
                <a:gd name="T50" fmla="*/ 11 w 23"/>
                <a:gd name="T51" fmla="*/ 18 h 28"/>
                <a:gd name="T52" fmla="*/ 11 w 23"/>
                <a:gd name="T53" fmla="*/ 17 h 28"/>
                <a:gd name="T54" fmla="*/ 13 w 23"/>
                <a:gd name="T55" fmla="*/ 16 h 28"/>
                <a:gd name="T56" fmla="*/ 14 w 23"/>
                <a:gd name="T57" fmla="*/ 13 h 28"/>
                <a:gd name="T58" fmla="*/ 15 w 23"/>
                <a:gd name="T59" fmla="*/ 13 h 28"/>
                <a:gd name="T60" fmla="*/ 17 w 23"/>
                <a:gd name="T61" fmla="*/ 17 h 28"/>
                <a:gd name="T62" fmla="*/ 14 w 23"/>
                <a:gd name="T63" fmla="*/ 21 h 28"/>
                <a:gd name="T64" fmla="*/ 9 w 23"/>
                <a:gd name="T65" fmla="*/ 21 h 28"/>
                <a:gd name="T66" fmla="*/ 9 w 23"/>
                <a:gd name="T67" fmla="*/ 21 h 28"/>
                <a:gd name="T68" fmla="*/ 8 w 23"/>
                <a:gd name="T69" fmla="*/ 17 h 28"/>
                <a:gd name="T70" fmla="*/ 8 w 23"/>
                <a:gd name="T71" fmla="*/ 12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3" h="28">
                  <a:moveTo>
                    <a:pt x="7" y="26"/>
                  </a:moveTo>
                  <a:cubicBezTo>
                    <a:pt x="7" y="26"/>
                    <a:pt x="7" y="26"/>
                    <a:pt x="9" y="26"/>
                  </a:cubicBezTo>
                  <a:cubicBezTo>
                    <a:pt x="10" y="25"/>
                    <a:pt x="11" y="26"/>
                    <a:pt x="12" y="26"/>
                  </a:cubicBezTo>
                  <a:cubicBezTo>
                    <a:pt x="14" y="25"/>
                    <a:pt x="16" y="25"/>
                    <a:pt x="17" y="24"/>
                  </a:cubicBezTo>
                  <a:cubicBezTo>
                    <a:pt x="20" y="22"/>
                    <a:pt x="23" y="18"/>
                    <a:pt x="20" y="14"/>
                  </a:cubicBezTo>
                  <a:cubicBezTo>
                    <a:pt x="19" y="12"/>
                    <a:pt x="18" y="10"/>
                    <a:pt x="18" y="7"/>
                  </a:cubicBezTo>
                  <a:cubicBezTo>
                    <a:pt x="18" y="6"/>
                    <a:pt x="19" y="5"/>
                    <a:pt x="18" y="3"/>
                  </a:cubicBezTo>
                  <a:cubicBezTo>
                    <a:pt x="17" y="0"/>
                    <a:pt x="12" y="0"/>
                    <a:pt x="10" y="2"/>
                  </a:cubicBezTo>
                  <a:cubicBezTo>
                    <a:pt x="10" y="3"/>
                    <a:pt x="10" y="4"/>
                    <a:pt x="10" y="4"/>
                  </a:cubicBezTo>
                  <a:cubicBezTo>
                    <a:pt x="11" y="5"/>
                    <a:pt x="12" y="5"/>
                    <a:pt x="13" y="5"/>
                  </a:cubicBezTo>
                  <a:cubicBezTo>
                    <a:pt x="14" y="5"/>
                    <a:pt x="14" y="4"/>
                    <a:pt x="14" y="5"/>
                  </a:cubicBezTo>
                  <a:cubicBezTo>
                    <a:pt x="14" y="6"/>
                    <a:pt x="14" y="7"/>
                    <a:pt x="14" y="8"/>
                  </a:cubicBezTo>
                  <a:cubicBezTo>
                    <a:pt x="14" y="8"/>
                    <a:pt x="14" y="9"/>
                    <a:pt x="14" y="9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4" y="9"/>
                    <a:pt x="13" y="8"/>
                    <a:pt x="12" y="8"/>
                  </a:cubicBezTo>
                  <a:cubicBezTo>
                    <a:pt x="10" y="8"/>
                    <a:pt x="6" y="8"/>
                    <a:pt x="4" y="10"/>
                  </a:cubicBezTo>
                  <a:cubicBezTo>
                    <a:pt x="0" y="14"/>
                    <a:pt x="6" y="19"/>
                    <a:pt x="4" y="23"/>
                  </a:cubicBezTo>
                  <a:cubicBezTo>
                    <a:pt x="3" y="24"/>
                    <a:pt x="3" y="24"/>
                    <a:pt x="3" y="24"/>
                  </a:cubicBezTo>
                  <a:cubicBezTo>
                    <a:pt x="2" y="27"/>
                    <a:pt x="6" y="28"/>
                    <a:pt x="7" y="26"/>
                  </a:cubicBezTo>
                  <a:cubicBezTo>
                    <a:pt x="7" y="26"/>
                    <a:pt x="7" y="26"/>
                    <a:pt x="7" y="26"/>
                  </a:cubicBezTo>
                  <a:close/>
                  <a:moveTo>
                    <a:pt x="8" y="12"/>
                  </a:moveTo>
                  <a:cubicBezTo>
                    <a:pt x="9" y="11"/>
                    <a:pt x="10" y="11"/>
                    <a:pt x="11" y="11"/>
                  </a:cubicBezTo>
                  <a:cubicBezTo>
                    <a:pt x="10" y="12"/>
                    <a:pt x="9" y="13"/>
                    <a:pt x="9" y="14"/>
                  </a:cubicBezTo>
                  <a:cubicBezTo>
                    <a:pt x="9" y="14"/>
                    <a:pt x="9" y="14"/>
                    <a:pt x="9" y="15"/>
                  </a:cubicBezTo>
                  <a:cubicBezTo>
                    <a:pt x="8" y="15"/>
                    <a:pt x="8" y="16"/>
                    <a:pt x="8" y="17"/>
                  </a:cubicBezTo>
                  <a:cubicBezTo>
                    <a:pt x="8" y="19"/>
                    <a:pt x="10" y="19"/>
                    <a:pt x="11" y="18"/>
                  </a:cubicBezTo>
                  <a:cubicBezTo>
                    <a:pt x="11" y="18"/>
                    <a:pt x="11" y="17"/>
                    <a:pt x="11" y="17"/>
                  </a:cubicBezTo>
                  <a:cubicBezTo>
                    <a:pt x="12" y="17"/>
                    <a:pt x="12" y="17"/>
                    <a:pt x="13" y="16"/>
                  </a:cubicBezTo>
                  <a:cubicBezTo>
                    <a:pt x="13" y="15"/>
                    <a:pt x="13" y="14"/>
                    <a:pt x="14" y="13"/>
                  </a:cubicBezTo>
                  <a:cubicBezTo>
                    <a:pt x="14" y="13"/>
                    <a:pt x="14" y="13"/>
                    <a:pt x="15" y="13"/>
                  </a:cubicBezTo>
                  <a:cubicBezTo>
                    <a:pt x="15" y="14"/>
                    <a:pt x="16" y="16"/>
                    <a:pt x="17" y="17"/>
                  </a:cubicBezTo>
                  <a:cubicBezTo>
                    <a:pt x="17" y="18"/>
                    <a:pt x="15" y="21"/>
                    <a:pt x="14" y="21"/>
                  </a:cubicBezTo>
                  <a:cubicBezTo>
                    <a:pt x="12" y="21"/>
                    <a:pt x="11" y="21"/>
                    <a:pt x="9" y="21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9" y="20"/>
                    <a:pt x="8" y="19"/>
                    <a:pt x="8" y="17"/>
                  </a:cubicBezTo>
                  <a:cubicBezTo>
                    <a:pt x="7" y="15"/>
                    <a:pt x="5" y="13"/>
                    <a:pt x="8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7" name="Freeform 534"/>
            <p:cNvSpPr>
              <a:spLocks noEditPoints="1"/>
            </p:cNvSpPr>
            <p:nvPr/>
          </p:nvSpPr>
          <p:spPr bwMode="auto">
            <a:xfrm>
              <a:off x="1014" y="3150"/>
              <a:ext cx="32" cy="30"/>
            </a:xfrm>
            <a:custGeom>
              <a:avLst/>
              <a:gdLst>
                <a:gd name="T0" fmla="*/ 17 w 25"/>
                <a:gd name="T1" fmla="*/ 7 h 24"/>
                <a:gd name="T2" fmla="*/ 12 w 25"/>
                <a:gd name="T3" fmla="*/ 1 h 24"/>
                <a:gd name="T4" fmla="*/ 3 w 25"/>
                <a:gd name="T5" fmla="*/ 3 h 24"/>
                <a:gd name="T6" fmla="*/ 2 w 25"/>
                <a:gd name="T7" fmla="*/ 11 h 24"/>
                <a:gd name="T8" fmla="*/ 4 w 25"/>
                <a:gd name="T9" fmla="*/ 11 h 24"/>
                <a:gd name="T10" fmla="*/ 5 w 25"/>
                <a:gd name="T11" fmla="*/ 8 h 24"/>
                <a:gd name="T12" fmla="*/ 6 w 25"/>
                <a:gd name="T13" fmla="*/ 12 h 24"/>
                <a:gd name="T14" fmla="*/ 3 w 25"/>
                <a:gd name="T15" fmla="*/ 14 h 24"/>
                <a:gd name="T16" fmla="*/ 5 w 25"/>
                <a:gd name="T17" fmla="*/ 21 h 24"/>
                <a:gd name="T18" fmla="*/ 7 w 25"/>
                <a:gd name="T19" fmla="*/ 22 h 24"/>
                <a:gd name="T20" fmla="*/ 15 w 25"/>
                <a:gd name="T21" fmla="*/ 23 h 24"/>
                <a:gd name="T22" fmla="*/ 24 w 25"/>
                <a:gd name="T23" fmla="*/ 21 h 24"/>
                <a:gd name="T24" fmla="*/ 22 w 25"/>
                <a:gd name="T25" fmla="*/ 15 h 24"/>
                <a:gd name="T26" fmla="*/ 17 w 25"/>
                <a:gd name="T27" fmla="*/ 7 h 24"/>
                <a:gd name="T28" fmla="*/ 16 w 25"/>
                <a:gd name="T29" fmla="*/ 17 h 24"/>
                <a:gd name="T30" fmla="*/ 15 w 25"/>
                <a:gd name="T31" fmla="*/ 17 h 24"/>
                <a:gd name="T32" fmla="*/ 14 w 25"/>
                <a:gd name="T33" fmla="*/ 16 h 24"/>
                <a:gd name="T34" fmla="*/ 14 w 25"/>
                <a:gd name="T35" fmla="*/ 16 h 24"/>
                <a:gd name="T36" fmla="*/ 13 w 25"/>
                <a:gd name="T37" fmla="*/ 12 h 24"/>
                <a:gd name="T38" fmla="*/ 10 w 25"/>
                <a:gd name="T39" fmla="*/ 13 h 24"/>
                <a:gd name="T40" fmla="*/ 10 w 25"/>
                <a:gd name="T41" fmla="*/ 14 h 24"/>
                <a:gd name="T42" fmla="*/ 11 w 25"/>
                <a:gd name="T43" fmla="*/ 14 h 24"/>
                <a:gd name="T44" fmla="*/ 11 w 25"/>
                <a:gd name="T45" fmla="*/ 15 h 24"/>
                <a:gd name="T46" fmla="*/ 11 w 25"/>
                <a:gd name="T47" fmla="*/ 15 h 24"/>
                <a:gd name="T48" fmla="*/ 11 w 25"/>
                <a:gd name="T49" fmla="*/ 15 h 24"/>
                <a:gd name="T50" fmla="*/ 11 w 25"/>
                <a:gd name="T51" fmla="*/ 15 h 24"/>
                <a:gd name="T52" fmla="*/ 11 w 25"/>
                <a:gd name="T53" fmla="*/ 15 h 24"/>
                <a:gd name="T54" fmla="*/ 11 w 25"/>
                <a:gd name="T55" fmla="*/ 15 h 24"/>
                <a:gd name="T56" fmla="*/ 11 w 25"/>
                <a:gd name="T57" fmla="*/ 15 h 24"/>
                <a:gd name="T58" fmla="*/ 9 w 25"/>
                <a:gd name="T59" fmla="*/ 15 h 24"/>
                <a:gd name="T60" fmla="*/ 8 w 25"/>
                <a:gd name="T61" fmla="*/ 15 h 24"/>
                <a:gd name="T62" fmla="*/ 7 w 25"/>
                <a:gd name="T63" fmla="*/ 13 h 24"/>
                <a:gd name="T64" fmla="*/ 7 w 25"/>
                <a:gd name="T65" fmla="*/ 13 h 24"/>
                <a:gd name="T66" fmla="*/ 9 w 25"/>
                <a:gd name="T67" fmla="*/ 12 h 24"/>
                <a:gd name="T68" fmla="*/ 9 w 25"/>
                <a:gd name="T69" fmla="*/ 11 h 24"/>
                <a:gd name="T70" fmla="*/ 10 w 25"/>
                <a:gd name="T71" fmla="*/ 10 h 24"/>
                <a:gd name="T72" fmla="*/ 10 w 25"/>
                <a:gd name="T73" fmla="*/ 9 h 24"/>
                <a:gd name="T74" fmla="*/ 8 w 25"/>
                <a:gd name="T75" fmla="*/ 8 h 24"/>
                <a:gd name="T76" fmla="*/ 8 w 25"/>
                <a:gd name="T77" fmla="*/ 8 h 24"/>
                <a:gd name="T78" fmla="*/ 8 w 25"/>
                <a:gd name="T79" fmla="*/ 7 h 24"/>
                <a:gd name="T80" fmla="*/ 7 w 25"/>
                <a:gd name="T81" fmla="*/ 6 h 24"/>
                <a:gd name="T82" fmla="*/ 6 w 25"/>
                <a:gd name="T83" fmla="*/ 6 h 24"/>
                <a:gd name="T84" fmla="*/ 6 w 25"/>
                <a:gd name="T85" fmla="*/ 5 h 24"/>
                <a:gd name="T86" fmla="*/ 12 w 25"/>
                <a:gd name="T87" fmla="*/ 5 h 24"/>
                <a:gd name="T88" fmla="*/ 16 w 25"/>
                <a:gd name="T89" fmla="*/ 15 h 24"/>
                <a:gd name="T90" fmla="*/ 18 w 25"/>
                <a:gd name="T91" fmla="*/ 18 h 24"/>
                <a:gd name="T92" fmla="*/ 16 w 25"/>
                <a:gd name="T93" fmla="*/ 17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5" h="24">
                  <a:moveTo>
                    <a:pt x="17" y="7"/>
                  </a:moveTo>
                  <a:cubicBezTo>
                    <a:pt x="16" y="4"/>
                    <a:pt x="15" y="2"/>
                    <a:pt x="12" y="1"/>
                  </a:cubicBezTo>
                  <a:cubicBezTo>
                    <a:pt x="9" y="0"/>
                    <a:pt x="5" y="1"/>
                    <a:pt x="3" y="3"/>
                  </a:cubicBezTo>
                  <a:cubicBezTo>
                    <a:pt x="1" y="5"/>
                    <a:pt x="0" y="8"/>
                    <a:pt x="2" y="11"/>
                  </a:cubicBezTo>
                  <a:cubicBezTo>
                    <a:pt x="2" y="12"/>
                    <a:pt x="4" y="12"/>
                    <a:pt x="4" y="11"/>
                  </a:cubicBezTo>
                  <a:cubicBezTo>
                    <a:pt x="5" y="10"/>
                    <a:pt x="5" y="9"/>
                    <a:pt x="5" y="8"/>
                  </a:cubicBezTo>
                  <a:cubicBezTo>
                    <a:pt x="5" y="9"/>
                    <a:pt x="6" y="10"/>
                    <a:pt x="6" y="12"/>
                  </a:cubicBezTo>
                  <a:cubicBezTo>
                    <a:pt x="5" y="11"/>
                    <a:pt x="3" y="12"/>
                    <a:pt x="3" y="14"/>
                  </a:cubicBezTo>
                  <a:cubicBezTo>
                    <a:pt x="3" y="17"/>
                    <a:pt x="3" y="19"/>
                    <a:pt x="5" y="21"/>
                  </a:cubicBezTo>
                  <a:cubicBezTo>
                    <a:pt x="6" y="22"/>
                    <a:pt x="6" y="22"/>
                    <a:pt x="7" y="22"/>
                  </a:cubicBezTo>
                  <a:cubicBezTo>
                    <a:pt x="10" y="22"/>
                    <a:pt x="12" y="22"/>
                    <a:pt x="15" y="23"/>
                  </a:cubicBezTo>
                  <a:cubicBezTo>
                    <a:pt x="17" y="23"/>
                    <a:pt x="21" y="24"/>
                    <a:pt x="24" y="21"/>
                  </a:cubicBezTo>
                  <a:cubicBezTo>
                    <a:pt x="25" y="19"/>
                    <a:pt x="24" y="16"/>
                    <a:pt x="22" y="15"/>
                  </a:cubicBezTo>
                  <a:cubicBezTo>
                    <a:pt x="20" y="12"/>
                    <a:pt x="18" y="10"/>
                    <a:pt x="17" y="7"/>
                  </a:cubicBezTo>
                  <a:close/>
                  <a:moveTo>
                    <a:pt x="16" y="17"/>
                  </a:moveTo>
                  <a:cubicBezTo>
                    <a:pt x="16" y="17"/>
                    <a:pt x="15" y="17"/>
                    <a:pt x="15" y="17"/>
                  </a:cubicBezTo>
                  <a:cubicBezTo>
                    <a:pt x="15" y="17"/>
                    <a:pt x="14" y="17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5" y="15"/>
                    <a:pt x="14" y="13"/>
                    <a:pt x="13" y="12"/>
                  </a:cubicBezTo>
                  <a:cubicBezTo>
                    <a:pt x="12" y="11"/>
                    <a:pt x="10" y="12"/>
                    <a:pt x="10" y="13"/>
                  </a:cubicBezTo>
                  <a:cubicBezTo>
                    <a:pt x="9" y="13"/>
                    <a:pt x="10" y="14"/>
                    <a:pt x="10" y="14"/>
                  </a:cubicBezTo>
                  <a:cubicBezTo>
                    <a:pt x="10" y="14"/>
                    <a:pt x="10" y="14"/>
                    <a:pt x="11" y="14"/>
                  </a:cubicBezTo>
                  <a:cubicBezTo>
                    <a:pt x="11" y="14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0" y="15"/>
                    <a:pt x="10" y="15"/>
                    <a:pt x="9" y="15"/>
                  </a:cubicBezTo>
                  <a:cubicBezTo>
                    <a:pt x="9" y="15"/>
                    <a:pt x="8" y="15"/>
                    <a:pt x="8" y="15"/>
                  </a:cubicBezTo>
                  <a:cubicBezTo>
                    <a:pt x="8" y="15"/>
                    <a:pt x="8" y="14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8" y="13"/>
                    <a:pt x="9" y="13"/>
                    <a:pt x="9" y="12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9" y="11"/>
                    <a:pt x="10" y="11"/>
                    <a:pt x="10" y="10"/>
                  </a:cubicBezTo>
                  <a:cubicBezTo>
                    <a:pt x="11" y="10"/>
                    <a:pt x="11" y="9"/>
                    <a:pt x="10" y="9"/>
                  </a:cubicBezTo>
                  <a:cubicBezTo>
                    <a:pt x="10" y="9"/>
                    <a:pt x="8" y="9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8"/>
                    <a:pt x="8" y="7"/>
                  </a:cubicBezTo>
                  <a:cubicBezTo>
                    <a:pt x="8" y="7"/>
                    <a:pt x="7" y="6"/>
                    <a:pt x="7" y="6"/>
                  </a:cubicBezTo>
                  <a:cubicBezTo>
                    <a:pt x="7" y="6"/>
                    <a:pt x="6" y="6"/>
                    <a:pt x="6" y="6"/>
                  </a:cubicBezTo>
                  <a:cubicBezTo>
                    <a:pt x="6" y="6"/>
                    <a:pt x="6" y="6"/>
                    <a:pt x="6" y="5"/>
                  </a:cubicBezTo>
                  <a:cubicBezTo>
                    <a:pt x="6" y="5"/>
                    <a:pt x="11" y="4"/>
                    <a:pt x="12" y="5"/>
                  </a:cubicBezTo>
                  <a:cubicBezTo>
                    <a:pt x="12" y="9"/>
                    <a:pt x="13" y="12"/>
                    <a:pt x="16" y="15"/>
                  </a:cubicBezTo>
                  <a:cubicBezTo>
                    <a:pt x="17" y="16"/>
                    <a:pt x="18" y="17"/>
                    <a:pt x="18" y="18"/>
                  </a:cubicBezTo>
                  <a:cubicBezTo>
                    <a:pt x="18" y="18"/>
                    <a:pt x="17" y="17"/>
                    <a:pt x="16" y="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8" name="Freeform 535"/>
            <p:cNvSpPr>
              <a:spLocks noEditPoints="1"/>
            </p:cNvSpPr>
            <p:nvPr/>
          </p:nvSpPr>
          <p:spPr bwMode="auto">
            <a:xfrm>
              <a:off x="954" y="3161"/>
              <a:ext cx="35" cy="24"/>
            </a:xfrm>
            <a:custGeom>
              <a:avLst/>
              <a:gdLst>
                <a:gd name="T0" fmla="*/ 15 w 28"/>
                <a:gd name="T1" fmla="*/ 13 h 19"/>
                <a:gd name="T2" fmla="*/ 15 w 28"/>
                <a:gd name="T3" fmla="*/ 13 h 19"/>
                <a:gd name="T4" fmla="*/ 16 w 28"/>
                <a:gd name="T5" fmla="*/ 13 h 19"/>
                <a:gd name="T6" fmla="*/ 19 w 28"/>
                <a:gd name="T7" fmla="*/ 12 h 19"/>
                <a:gd name="T8" fmla="*/ 20 w 28"/>
                <a:gd name="T9" fmla="*/ 14 h 19"/>
                <a:gd name="T10" fmla="*/ 27 w 28"/>
                <a:gd name="T11" fmla="*/ 11 h 19"/>
                <a:gd name="T12" fmla="*/ 27 w 28"/>
                <a:gd name="T13" fmla="*/ 3 h 19"/>
                <a:gd name="T14" fmla="*/ 19 w 28"/>
                <a:gd name="T15" fmla="*/ 2 h 19"/>
                <a:gd name="T16" fmla="*/ 2 w 28"/>
                <a:gd name="T17" fmla="*/ 6 h 19"/>
                <a:gd name="T18" fmla="*/ 1 w 28"/>
                <a:gd name="T19" fmla="*/ 7 h 19"/>
                <a:gd name="T20" fmla="*/ 4 w 28"/>
                <a:gd name="T21" fmla="*/ 18 h 19"/>
                <a:gd name="T22" fmla="*/ 9 w 28"/>
                <a:gd name="T23" fmla="*/ 18 h 19"/>
                <a:gd name="T24" fmla="*/ 14 w 28"/>
                <a:gd name="T25" fmla="*/ 15 h 19"/>
                <a:gd name="T26" fmla="*/ 15 w 28"/>
                <a:gd name="T27" fmla="*/ 13 h 19"/>
                <a:gd name="T28" fmla="*/ 19 w 28"/>
                <a:gd name="T29" fmla="*/ 8 h 19"/>
                <a:gd name="T30" fmla="*/ 20 w 28"/>
                <a:gd name="T31" fmla="*/ 6 h 19"/>
                <a:gd name="T32" fmla="*/ 22 w 28"/>
                <a:gd name="T33" fmla="*/ 6 h 19"/>
                <a:gd name="T34" fmla="*/ 22 w 28"/>
                <a:gd name="T35" fmla="*/ 5 h 19"/>
                <a:gd name="T36" fmla="*/ 22 w 28"/>
                <a:gd name="T37" fmla="*/ 7 h 19"/>
                <a:gd name="T38" fmla="*/ 21 w 28"/>
                <a:gd name="T39" fmla="*/ 9 h 19"/>
                <a:gd name="T40" fmla="*/ 20 w 28"/>
                <a:gd name="T41" fmla="*/ 8 h 19"/>
                <a:gd name="T42" fmla="*/ 18 w 28"/>
                <a:gd name="T43" fmla="*/ 8 h 19"/>
                <a:gd name="T44" fmla="*/ 19 w 28"/>
                <a:gd name="T45" fmla="*/ 8 h 19"/>
                <a:gd name="T46" fmla="*/ 13 w 28"/>
                <a:gd name="T47" fmla="*/ 10 h 19"/>
                <a:gd name="T48" fmla="*/ 9 w 28"/>
                <a:gd name="T49" fmla="*/ 12 h 19"/>
                <a:gd name="T50" fmla="*/ 7 w 28"/>
                <a:gd name="T51" fmla="*/ 11 h 19"/>
                <a:gd name="T52" fmla="*/ 6 w 28"/>
                <a:gd name="T53" fmla="*/ 11 h 19"/>
                <a:gd name="T54" fmla="*/ 4 w 28"/>
                <a:gd name="T55" fmla="*/ 13 h 19"/>
                <a:gd name="T56" fmla="*/ 4 w 28"/>
                <a:gd name="T57" fmla="*/ 12 h 19"/>
                <a:gd name="T58" fmla="*/ 4 w 28"/>
                <a:gd name="T59" fmla="*/ 9 h 19"/>
                <a:gd name="T60" fmla="*/ 6 w 28"/>
                <a:gd name="T61" fmla="*/ 9 h 19"/>
                <a:gd name="T62" fmla="*/ 7 w 28"/>
                <a:gd name="T63" fmla="*/ 10 h 19"/>
                <a:gd name="T64" fmla="*/ 9 w 28"/>
                <a:gd name="T65" fmla="*/ 11 h 19"/>
                <a:gd name="T66" fmla="*/ 12 w 28"/>
                <a:gd name="T67" fmla="*/ 9 h 19"/>
                <a:gd name="T68" fmla="*/ 16 w 28"/>
                <a:gd name="T69" fmla="*/ 8 h 19"/>
                <a:gd name="T70" fmla="*/ 16 w 28"/>
                <a:gd name="T71" fmla="*/ 8 h 19"/>
                <a:gd name="T72" fmla="*/ 13 w 28"/>
                <a:gd name="T73" fmla="*/ 1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8" h="19">
                  <a:moveTo>
                    <a:pt x="15" y="13"/>
                  </a:moveTo>
                  <a:cubicBezTo>
                    <a:pt x="15" y="13"/>
                    <a:pt x="15" y="13"/>
                    <a:pt x="15" y="13"/>
                  </a:cubicBezTo>
                  <a:cubicBezTo>
                    <a:pt x="15" y="13"/>
                    <a:pt x="16" y="13"/>
                    <a:pt x="16" y="13"/>
                  </a:cubicBezTo>
                  <a:cubicBezTo>
                    <a:pt x="17" y="13"/>
                    <a:pt x="18" y="13"/>
                    <a:pt x="19" y="12"/>
                  </a:cubicBezTo>
                  <a:cubicBezTo>
                    <a:pt x="19" y="13"/>
                    <a:pt x="19" y="14"/>
                    <a:pt x="20" y="14"/>
                  </a:cubicBezTo>
                  <a:cubicBezTo>
                    <a:pt x="23" y="15"/>
                    <a:pt x="25" y="14"/>
                    <a:pt x="27" y="11"/>
                  </a:cubicBezTo>
                  <a:cubicBezTo>
                    <a:pt x="28" y="9"/>
                    <a:pt x="28" y="4"/>
                    <a:pt x="27" y="3"/>
                  </a:cubicBezTo>
                  <a:cubicBezTo>
                    <a:pt x="25" y="0"/>
                    <a:pt x="21" y="1"/>
                    <a:pt x="19" y="2"/>
                  </a:cubicBezTo>
                  <a:cubicBezTo>
                    <a:pt x="13" y="3"/>
                    <a:pt x="7" y="5"/>
                    <a:pt x="2" y="6"/>
                  </a:cubicBezTo>
                  <a:cubicBezTo>
                    <a:pt x="1" y="6"/>
                    <a:pt x="1" y="7"/>
                    <a:pt x="1" y="7"/>
                  </a:cubicBezTo>
                  <a:cubicBezTo>
                    <a:pt x="1" y="11"/>
                    <a:pt x="0" y="16"/>
                    <a:pt x="4" y="18"/>
                  </a:cubicBezTo>
                  <a:cubicBezTo>
                    <a:pt x="5" y="19"/>
                    <a:pt x="8" y="19"/>
                    <a:pt x="9" y="18"/>
                  </a:cubicBezTo>
                  <a:cubicBezTo>
                    <a:pt x="11" y="17"/>
                    <a:pt x="12" y="16"/>
                    <a:pt x="14" y="15"/>
                  </a:cubicBezTo>
                  <a:cubicBezTo>
                    <a:pt x="15" y="15"/>
                    <a:pt x="14" y="14"/>
                    <a:pt x="15" y="13"/>
                  </a:cubicBezTo>
                  <a:close/>
                  <a:moveTo>
                    <a:pt x="19" y="8"/>
                  </a:moveTo>
                  <a:cubicBezTo>
                    <a:pt x="20" y="7"/>
                    <a:pt x="20" y="7"/>
                    <a:pt x="20" y="6"/>
                  </a:cubicBezTo>
                  <a:cubicBezTo>
                    <a:pt x="20" y="6"/>
                    <a:pt x="21" y="6"/>
                    <a:pt x="22" y="6"/>
                  </a:cubicBezTo>
                  <a:cubicBezTo>
                    <a:pt x="22" y="6"/>
                    <a:pt x="22" y="5"/>
                    <a:pt x="22" y="5"/>
                  </a:cubicBezTo>
                  <a:cubicBezTo>
                    <a:pt x="22" y="6"/>
                    <a:pt x="22" y="6"/>
                    <a:pt x="22" y="7"/>
                  </a:cubicBezTo>
                  <a:cubicBezTo>
                    <a:pt x="22" y="8"/>
                    <a:pt x="22" y="9"/>
                    <a:pt x="21" y="9"/>
                  </a:cubicBezTo>
                  <a:cubicBezTo>
                    <a:pt x="21" y="9"/>
                    <a:pt x="21" y="8"/>
                    <a:pt x="20" y="8"/>
                  </a:cubicBezTo>
                  <a:cubicBezTo>
                    <a:pt x="19" y="8"/>
                    <a:pt x="19" y="8"/>
                    <a:pt x="18" y="8"/>
                  </a:cubicBezTo>
                  <a:cubicBezTo>
                    <a:pt x="18" y="8"/>
                    <a:pt x="19" y="8"/>
                    <a:pt x="19" y="8"/>
                  </a:cubicBezTo>
                  <a:close/>
                  <a:moveTo>
                    <a:pt x="13" y="10"/>
                  </a:moveTo>
                  <a:cubicBezTo>
                    <a:pt x="11" y="11"/>
                    <a:pt x="11" y="12"/>
                    <a:pt x="9" y="12"/>
                  </a:cubicBezTo>
                  <a:cubicBezTo>
                    <a:pt x="9" y="11"/>
                    <a:pt x="8" y="10"/>
                    <a:pt x="7" y="11"/>
                  </a:cubicBezTo>
                  <a:cubicBezTo>
                    <a:pt x="7" y="11"/>
                    <a:pt x="6" y="11"/>
                    <a:pt x="6" y="11"/>
                  </a:cubicBezTo>
                  <a:cubicBezTo>
                    <a:pt x="5" y="11"/>
                    <a:pt x="4" y="12"/>
                    <a:pt x="4" y="13"/>
                  </a:cubicBezTo>
                  <a:cubicBezTo>
                    <a:pt x="4" y="13"/>
                    <a:pt x="4" y="12"/>
                    <a:pt x="4" y="12"/>
                  </a:cubicBezTo>
                  <a:cubicBezTo>
                    <a:pt x="4" y="11"/>
                    <a:pt x="4" y="10"/>
                    <a:pt x="4" y="9"/>
                  </a:cubicBezTo>
                  <a:cubicBezTo>
                    <a:pt x="4" y="9"/>
                    <a:pt x="5" y="9"/>
                    <a:pt x="6" y="9"/>
                  </a:cubicBezTo>
                  <a:cubicBezTo>
                    <a:pt x="6" y="9"/>
                    <a:pt x="6" y="10"/>
                    <a:pt x="7" y="10"/>
                  </a:cubicBezTo>
                  <a:cubicBezTo>
                    <a:pt x="7" y="10"/>
                    <a:pt x="8" y="11"/>
                    <a:pt x="9" y="11"/>
                  </a:cubicBezTo>
                  <a:cubicBezTo>
                    <a:pt x="10" y="11"/>
                    <a:pt x="11" y="10"/>
                    <a:pt x="12" y="9"/>
                  </a:cubicBezTo>
                  <a:cubicBezTo>
                    <a:pt x="13" y="8"/>
                    <a:pt x="15" y="8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5" y="9"/>
                    <a:pt x="13" y="9"/>
                    <a:pt x="13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9" name="Freeform 536"/>
            <p:cNvSpPr>
              <a:spLocks/>
            </p:cNvSpPr>
            <p:nvPr/>
          </p:nvSpPr>
          <p:spPr bwMode="auto">
            <a:xfrm>
              <a:off x="956" y="3132"/>
              <a:ext cx="8" cy="6"/>
            </a:xfrm>
            <a:custGeom>
              <a:avLst/>
              <a:gdLst>
                <a:gd name="T0" fmla="*/ 2 w 6"/>
                <a:gd name="T1" fmla="*/ 4 h 5"/>
                <a:gd name="T2" fmla="*/ 5 w 6"/>
                <a:gd name="T3" fmla="*/ 4 h 5"/>
                <a:gd name="T4" fmla="*/ 5 w 6"/>
                <a:gd name="T5" fmla="*/ 4 h 5"/>
                <a:gd name="T6" fmla="*/ 5 w 6"/>
                <a:gd name="T7" fmla="*/ 1 h 5"/>
                <a:gd name="T8" fmla="*/ 3 w 6"/>
                <a:gd name="T9" fmla="*/ 0 h 5"/>
                <a:gd name="T10" fmla="*/ 1 w 6"/>
                <a:gd name="T11" fmla="*/ 2 h 5"/>
                <a:gd name="T12" fmla="*/ 1 w 6"/>
                <a:gd name="T13" fmla="*/ 4 h 5"/>
                <a:gd name="T14" fmla="*/ 2 w 6"/>
                <a:gd name="T1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" h="5">
                  <a:moveTo>
                    <a:pt x="2" y="4"/>
                  </a:moveTo>
                  <a:cubicBezTo>
                    <a:pt x="3" y="5"/>
                    <a:pt x="4" y="5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3"/>
                    <a:pt x="6" y="2"/>
                    <a:pt x="5" y="1"/>
                  </a:cubicBezTo>
                  <a:cubicBezTo>
                    <a:pt x="5" y="0"/>
                    <a:pt x="4" y="0"/>
                    <a:pt x="3" y="0"/>
                  </a:cubicBezTo>
                  <a:cubicBezTo>
                    <a:pt x="2" y="0"/>
                    <a:pt x="1" y="1"/>
                    <a:pt x="1" y="2"/>
                  </a:cubicBezTo>
                  <a:cubicBezTo>
                    <a:pt x="0" y="3"/>
                    <a:pt x="1" y="3"/>
                    <a:pt x="1" y="4"/>
                  </a:cubicBezTo>
                  <a:cubicBezTo>
                    <a:pt x="1" y="4"/>
                    <a:pt x="2" y="4"/>
                    <a:pt x="2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0" name="Freeform 537"/>
            <p:cNvSpPr>
              <a:spLocks/>
            </p:cNvSpPr>
            <p:nvPr/>
          </p:nvSpPr>
          <p:spPr bwMode="auto">
            <a:xfrm>
              <a:off x="966" y="3145"/>
              <a:ext cx="13" cy="7"/>
            </a:xfrm>
            <a:custGeom>
              <a:avLst/>
              <a:gdLst>
                <a:gd name="T0" fmla="*/ 3 w 10"/>
                <a:gd name="T1" fmla="*/ 4 h 6"/>
                <a:gd name="T2" fmla="*/ 5 w 10"/>
                <a:gd name="T3" fmla="*/ 5 h 6"/>
                <a:gd name="T4" fmla="*/ 7 w 10"/>
                <a:gd name="T5" fmla="*/ 6 h 6"/>
                <a:gd name="T6" fmla="*/ 7 w 10"/>
                <a:gd name="T7" fmla="*/ 6 h 6"/>
                <a:gd name="T8" fmla="*/ 8 w 10"/>
                <a:gd name="T9" fmla="*/ 3 h 6"/>
                <a:gd name="T10" fmla="*/ 2 w 10"/>
                <a:gd name="T11" fmla="*/ 0 h 6"/>
                <a:gd name="T12" fmla="*/ 1 w 10"/>
                <a:gd name="T13" fmla="*/ 2 h 6"/>
                <a:gd name="T14" fmla="*/ 3 w 10"/>
                <a:gd name="T15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6">
                  <a:moveTo>
                    <a:pt x="3" y="4"/>
                  </a:moveTo>
                  <a:cubicBezTo>
                    <a:pt x="4" y="4"/>
                    <a:pt x="4" y="5"/>
                    <a:pt x="5" y="5"/>
                  </a:cubicBezTo>
                  <a:cubicBezTo>
                    <a:pt x="5" y="6"/>
                    <a:pt x="6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9" y="6"/>
                    <a:pt x="10" y="3"/>
                    <a:pt x="8" y="3"/>
                  </a:cubicBezTo>
                  <a:cubicBezTo>
                    <a:pt x="6" y="2"/>
                    <a:pt x="4" y="0"/>
                    <a:pt x="2" y="0"/>
                  </a:cubicBezTo>
                  <a:cubicBezTo>
                    <a:pt x="1" y="0"/>
                    <a:pt x="0" y="1"/>
                    <a:pt x="1" y="2"/>
                  </a:cubicBezTo>
                  <a:cubicBezTo>
                    <a:pt x="2" y="3"/>
                    <a:pt x="3" y="3"/>
                    <a:pt x="3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1" name="Freeform 538"/>
            <p:cNvSpPr>
              <a:spLocks/>
            </p:cNvSpPr>
            <p:nvPr/>
          </p:nvSpPr>
          <p:spPr bwMode="auto">
            <a:xfrm>
              <a:off x="960" y="3147"/>
              <a:ext cx="6" cy="5"/>
            </a:xfrm>
            <a:custGeom>
              <a:avLst/>
              <a:gdLst>
                <a:gd name="T0" fmla="*/ 1 w 5"/>
                <a:gd name="T1" fmla="*/ 1 h 4"/>
                <a:gd name="T2" fmla="*/ 1 w 5"/>
                <a:gd name="T3" fmla="*/ 2 h 4"/>
                <a:gd name="T4" fmla="*/ 2 w 5"/>
                <a:gd name="T5" fmla="*/ 4 h 4"/>
                <a:gd name="T6" fmla="*/ 4 w 5"/>
                <a:gd name="T7" fmla="*/ 3 h 4"/>
                <a:gd name="T8" fmla="*/ 5 w 5"/>
                <a:gd name="T9" fmla="*/ 1 h 4"/>
                <a:gd name="T10" fmla="*/ 3 w 5"/>
                <a:gd name="T11" fmla="*/ 0 h 4"/>
                <a:gd name="T12" fmla="*/ 1 w 5"/>
                <a:gd name="T13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4">
                  <a:moveTo>
                    <a:pt x="1" y="1"/>
                  </a:moveTo>
                  <a:cubicBezTo>
                    <a:pt x="1" y="1"/>
                    <a:pt x="1" y="1"/>
                    <a:pt x="1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3" y="4"/>
                    <a:pt x="4" y="3"/>
                    <a:pt x="4" y="3"/>
                  </a:cubicBezTo>
                  <a:cubicBezTo>
                    <a:pt x="5" y="2"/>
                    <a:pt x="5" y="1"/>
                    <a:pt x="5" y="1"/>
                  </a:cubicBezTo>
                  <a:cubicBezTo>
                    <a:pt x="4" y="0"/>
                    <a:pt x="3" y="0"/>
                    <a:pt x="3" y="0"/>
                  </a:cubicBezTo>
                  <a:cubicBezTo>
                    <a:pt x="2" y="0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2" name="Freeform 539"/>
            <p:cNvSpPr>
              <a:spLocks/>
            </p:cNvSpPr>
            <p:nvPr/>
          </p:nvSpPr>
          <p:spPr bwMode="auto">
            <a:xfrm>
              <a:off x="1012" y="3126"/>
              <a:ext cx="7" cy="6"/>
            </a:xfrm>
            <a:custGeom>
              <a:avLst/>
              <a:gdLst>
                <a:gd name="T0" fmla="*/ 2 w 6"/>
                <a:gd name="T1" fmla="*/ 5 h 5"/>
                <a:gd name="T2" fmla="*/ 4 w 6"/>
                <a:gd name="T3" fmla="*/ 5 h 5"/>
                <a:gd name="T4" fmla="*/ 4 w 6"/>
                <a:gd name="T5" fmla="*/ 5 h 5"/>
                <a:gd name="T6" fmla="*/ 6 w 6"/>
                <a:gd name="T7" fmla="*/ 3 h 5"/>
                <a:gd name="T8" fmla="*/ 4 w 6"/>
                <a:gd name="T9" fmla="*/ 0 h 5"/>
                <a:gd name="T10" fmla="*/ 2 w 6"/>
                <a:gd name="T11" fmla="*/ 1 h 5"/>
                <a:gd name="T12" fmla="*/ 1 w 6"/>
                <a:gd name="T13" fmla="*/ 2 h 5"/>
                <a:gd name="T14" fmla="*/ 1 w 6"/>
                <a:gd name="T15" fmla="*/ 2 h 5"/>
                <a:gd name="T16" fmla="*/ 1 w 6"/>
                <a:gd name="T17" fmla="*/ 2 h 5"/>
                <a:gd name="T18" fmla="*/ 0 w 6"/>
                <a:gd name="T19" fmla="*/ 4 h 5"/>
                <a:gd name="T20" fmla="*/ 2 w 6"/>
                <a:gd name="T21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" h="5">
                  <a:moveTo>
                    <a:pt x="2" y="5"/>
                  </a:moveTo>
                  <a:cubicBezTo>
                    <a:pt x="3" y="5"/>
                    <a:pt x="3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5" y="4"/>
                    <a:pt x="5" y="4"/>
                    <a:pt x="6" y="3"/>
                  </a:cubicBezTo>
                  <a:cubicBezTo>
                    <a:pt x="6" y="2"/>
                    <a:pt x="5" y="1"/>
                    <a:pt x="4" y="0"/>
                  </a:cubicBezTo>
                  <a:cubicBezTo>
                    <a:pt x="4" y="0"/>
                    <a:pt x="3" y="0"/>
                    <a:pt x="2" y="1"/>
                  </a:cubicBezTo>
                  <a:cubicBezTo>
                    <a:pt x="2" y="1"/>
                    <a:pt x="2" y="1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3"/>
                    <a:pt x="0" y="4"/>
                  </a:cubicBezTo>
                  <a:cubicBezTo>
                    <a:pt x="0" y="5"/>
                    <a:pt x="1" y="5"/>
                    <a:pt x="2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3" name="Freeform 540"/>
            <p:cNvSpPr>
              <a:spLocks/>
            </p:cNvSpPr>
            <p:nvPr/>
          </p:nvSpPr>
          <p:spPr bwMode="auto">
            <a:xfrm>
              <a:off x="1022" y="3136"/>
              <a:ext cx="8" cy="11"/>
            </a:xfrm>
            <a:custGeom>
              <a:avLst/>
              <a:gdLst>
                <a:gd name="T0" fmla="*/ 3 w 7"/>
                <a:gd name="T1" fmla="*/ 2 h 9"/>
                <a:gd name="T2" fmla="*/ 3 w 7"/>
                <a:gd name="T3" fmla="*/ 5 h 9"/>
                <a:gd name="T4" fmla="*/ 2 w 7"/>
                <a:gd name="T5" fmla="*/ 6 h 9"/>
                <a:gd name="T6" fmla="*/ 2 w 7"/>
                <a:gd name="T7" fmla="*/ 9 h 9"/>
                <a:gd name="T8" fmla="*/ 6 w 7"/>
                <a:gd name="T9" fmla="*/ 7 h 9"/>
                <a:gd name="T10" fmla="*/ 7 w 7"/>
                <a:gd name="T11" fmla="*/ 2 h 9"/>
                <a:gd name="T12" fmla="*/ 3 w 7"/>
                <a:gd name="T13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9">
                  <a:moveTo>
                    <a:pt x="3" y="2"/>
                  </a:moveTo>
                  <a:cubicBezTo>
                    <a:pt x="3" y="3"/>
                    <a:pt x="3" y="4"/>
                    <a:pt x="3" y="5"/>
                  </a:cubicBezTo>
                  <a:cubicBezTo>
                    <a:pt x="3" y="6"/>
                    <a:pt x="3" y="6"/>
                    <a:pt x="2" y="6"/>
                  </a:cubicBezTo>
                  <a:cubicBezTo>
                    <a:pt x="1" y="7"/>
                    <a:pt x="0" y="9"/>
                    <a:pt x="2" y="9"/>
                  </a:cubicBezTo>
                  <a:cubicBezTo>
                    <a:pt x="4" y="9"/>
                    <a:pt x="6" y="9"/>
                    <a:pt x="6" y="7"/>
                  </a:cubicBezTo>
                  <a:cubicBezTo>
                    <a:pt x="7" y="5"/>
                    <a:pt x="7" y="4"/>
                    <a:pt x="7" y="2"/>
                  </a:cubicBezTo>
                  <a:cubicBezTo>
                    <a:pt x="6" y="0"/>
                    <a:pt x="3" y="0"/>
                    <a:pt x="3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4" name="Freeform 541"/>
            <p:cNvSpPr>
              <a:spLocks/>
            </p:cNvSpPr>
            <p:nvPr/>
          </p:nvSpPr>
          <p:spPr bwMode="auto">
            <a:xfrm>
              <a:off x="1019" y="3146"/>
              <a:ext cx="4" cy="5"/>
            </a:xfrm>
            <a:custGeom>
              <a:avLst/>
              <a:gdLst>
                <a:gd name="T0" fmla="*/ 0 w 3"/>
                <a:gd name="T1" fmla="*/ 3 h 4"/>
                <a:gd name="T2" fmla="*/ 2 w 3"/>
                <a:gd name="T3" fmla="*/ 4 h 4"/>
                <a:gd name="T4" fmla="*/ 3 w 3"/>
                <a:gd name="T5" fmla="*/ 2 h 4"/>
                <a:gd name="T6" fmla="*/ 2 w 3"/>
                <a:gd name="T7" fmla="*/ 1 h 4"/>
                <a:gd name="T8" fmla="*/ 0 w 3"/>
                <a:gd name="T9" fmla="*/ 1 h 4"/>
                <a:gd name="T10" fmla="*/ 0 w 3"/>
                <a:gd name="T11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4">
                  <a:moveTo>
                    <a:pt x="0" y="3"/>
                  </a:moveTo>
                  <a:cubicBezTo>
                    <a:pt x="0" y="3"/>
                    <a:pt x="1" y="4"/>
                    <a:pt x="2" y="4"/>
                  </a:cubicBezTo>
                  <a:cubicBezTo>
                    <a:pt x="3" y="4"/>
                    <a:pt x="3" y="3"/>
                    <a:pt x="3" y="2"/>
                  </a:cubicBezTo>
                  <a:cubicBezTo>
                    <a:pt x="3" y="2"/>
                    <a:pt x="3" y="1"/>
                    <a:pt x="2" y="1"/>
                  </a:cubicBezTo>
                  <a:cubicBezTo>
                    <a:pt x="2" y="0"/>
                    <a:pt x="1" y="0"/>
                    <a:pt x="0" y="1"/>
                  </a:cubicBezTo>
                  <a:cubicBezTo>
                    <a:pt x="0" y="2"/>
                    <a:pt x="0" y="2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5" name="Freeform 542"/>
            <p:cNvSpPr>
              <a:spLocks/>
            </p:cNvSpPr>
            <p:nvPr/>
          </p:nvSpPr>
          <p:spPr bwMode="auto">
            <a:xfrm>
              <a:off x="996" y="3171"/>
              <a:ext cx="21" cy="14"/>
            </a:xfrm>
            <a:custGeom>
              <a:avLst/>
              <a:gdLst>
                <a:gd name="T0" fmla="*/ 15 w 16"/>
                <a:gd name="T1" fmla="*/ 6 h 11"/>
                <a:gd name="T2" fmla="*/ 13 w 16"/>
                <a:gd name="T3" fmla="*/ 4 h 11"/>
                <a:gd name="T4" fmla="*/ 12 w 16"/>
                <a:gd name="T5" fmla="*/ 4 h 11"/>
                <a:gd name="T6" fmla="*/ 11 w 16"/>
                <a:gd name="T7" fmla="*/ 3 h 11"/>
                <a:gd name="T8" fmla="*/ 3 w 16"/>
                <a:gd name="T9" fmla="*/ 2 h 11"/>
                <a:gd name="T10" fmla="*/ 6 w 16"/>
                <a:gd name="T11" fmla="*/ 4 h 11"/>
                <a:gd name="T12" fmla="*/ 8 w 16"/>
                <a:gd name="T13" fmla="*/ 5 h 11"/>
                <a:gd name="T14" fmla="*/ 10 w 16"/>
                <a:gd name="T15" fmla="*/ 6 h 11"/>
                <a:gd name="T16" fmla="*/ 10 w 16"/>
                <a:gd name="T17" fmla="*/ 6 h 11"/>
                <a:gd name="T18" fmla="*/ 10 w 16"/>
                <a:gd name="T19" fmla="*/ 6 h 11"/>
                <a:gd name="T20" fmla="*/ 10 w 16"/>
                <a:gd name="T21" fmla="*/ 7 h 11"/>
                <a:gd name="T22" fmla="*/ 12 w 16"/>
                <a:gd name="T23" fmla="*/ 10 h 11"/>
                <a:gd name="T24" fmla="*/ 15 w 16"/>
                <a:gd name="T25" fmla="*/ 10 h 11"/>
                <a:gd name="T26" fmla="*/ 16 w 16"/>
                <a:gd name="T27" fmla="*/ 9 h 11"/>
                <a:gd name="T28" fmla="*/ 16 w 16"/>
                <a:gd name="T29" fmla="*/ 8 h 11"/>
                <a:gd name="T30" fmla="*/ 15 w 16"/>
                <a:gd name="T31" fmla="*/ 6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6" h="11">
                  <a:moveTo>
                    <a:pt x="15" y="6"/>
                  </a:moveTo>
                  <a:cubicBezTo>
                    <a:pt x="15" y="5"/>
                    <a:pt x="14" y="5"/>
                    <a:pt x="13" y="4"/>
                  </a:cubicBezTo>
                  <a:cubicBezTo>
                    <a:pt x="13" y="4"/>
                    <a:pt x="12" y="4"/>
                    <a:pt x="12" y="4"/>
                  </a:cubicBezTo>
                  <a:cubicBezTo>
                    <a:pt x="12" y="4"/>
                    <a:pt x="11" y="3"/>
                    <a:pt x="11" y="3"/>
                  </a:cubicBezTo>
                  <a:cubicBezTo>
                    <a:pt x="9" y="1"/>
                    <a:pt x="6" y="0"/>
                    <a:pt x="3" y="2"/>
                  </a:cubicBezTo>
                  <a:cubicBezTo>
                    <a:pt x="0" y="5"/>
                    <a:pt x="5" y="8"/>
                    <a:pt x="6" y="4"/>
                  </a:cubicBezTo>
                  <a:cubicBezTo>
                    <a:pt x="6" y="5"/>
                    <a:pt x="7" y="5"/>
                    <a:pt x="8" y="5"/>
                  </a:cubicBezTo>
                  <a:cubicBezTo>
                    <a:pt x="8" y="5"/>
                    <a:pt x="10" y="5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7"/>
                    <a:pt x="10" y="7"/>
                  </a:cubicBezTo>
                  <a:cubicBezTo>
                    <a:pt x="10" y="8"/>
                    <a:pt x="11" y="9"/>
                    <a:pt x="12" y="10"/>
                  </a:cubicBezTo>
                  <a:cubicBezTo>
                    <a:pt x="13" y="11"/>
                    <a:pt x="14" y="11"/>
                    <a:pt x="15" y="10"/>
                  </a:cubicBezTo>
                  <a:cubicBezTo>
                    <a:pt x="15" y="10"/>
                    <a:pt x="16" y="10"/>
                    <a:pt x="16" y="9"/>
                  </a:cubicBezTo>
                  <a:cubicBezTo>
                    <a:pt x="16" y="9"/>
                    <a:pt x="16" y="8"/>
                    <a:pt x="16" y="8"/>
                  </a:cubicBezTo>
                  <a:cubicBezTo>
                    <a:pt x="16" y="7"/>
                    <a:pt x="16" y="6"/>
                    <a:pt x="15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6" name="Freeform 543"/>
            <p:cNvSpPr>
              <a:spLocks/>
            </p:cNvSpPr>
            <p:nvPr/>
          </p:nvSpPr>
          <p:spPr bwMode="auto">
            <a:xfrm>
              <a:off x="1017" y="318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7" name="Freeform 544"/>
            <p:cNvSpPr>
              <a:spLocks/>
            </p:cNvSpPr>
            <p:nvPr/>
          </p:nvSpPr>
          <p:spPr bwMode="auto">
            <a:xfrm>
              <a:off x="1049" y="3169"/>
              <a:ext cx="13" cy="10"/>
            </a:xfrm>
            <a:custGeom>
              <a:avLst/>
              <a:gdLst>
                <a:gd name="T0" fmla="*/ 7 w 10"/>
                <a:gd name="T1" fmla="*/ 3 h 8"/>
                <a:gd name="T2" fmla="*/ 6 w 10"/>
                <a:gd name="T3" fmla="*/ 3 h 8"/>
                <a:gd name="T4" fmla="*/ 5 w 10"/>
                <a:gd name="T5" fmla="*/ 2 h 8"/>
                <a:gd name="T6" fmla="*/ 4 w 10"/>
                <a:gd name="T7" fmla="*/ 1 h 8"/>
                <a:gd name="T8" fmla="*/ 2 w 10"/>
                <a:gd name="T9" fmla="*/ 0 h 8"/>
                <a:gd name="T10" fmla="*/ 0 w 10"/>
                <a:gd name="T11" fmla="*/ 2 h 8"/>
                <a:gd name="T12" fmla="*/ 0 w 10"/>
                <a:gd name="T13" fmla="*/ 3 h 8"/>
                <a:gd name="T14" fmla="*/ 1 w 10"/>
                <a:gd name="T15" fmla="*/ 4 h 8"/>
                <a:gd name="T16" fmla="*/ 1 w 10"/>
                <a:gd name="T17" fmla="*/ 4 h 8"/>
                <a:gd name="T18" fmla="*/ 1 w 10"/>
                <a:gd name="T19" fmla="*/ 4 h 8"/>
                <a:gd name="T20" fmla="*/ 1 w 10"/>
                <a:gd name="T21" fmla="*/ 4 h 8"/>
                <a:gd name="T22" fmla="*/ 1 w 10"/>
                <a:gd name="T23" fmla="*/ 4 h 8"/>
                <a:gd name="T24" fmla="*/ 1 w 10"/>
                <a:gd name="T25" fmla="*/ 4 h 8"/>
                <a:gd name="T26" fmla="*/ 2 w 10"/>
                <a:gd name="T27" fmla="*/ 6 h 8"/>
                <a:gd name="T28" fmla="*/ 3 w 10"/>
                <a:gd name="T29" fmla="*/ 6 h 8"/>
                <a:gd name="T30" fmla="*/ 5 w 10"/>
                <a:gd name="T31" fmla="*/ 7 h 8"/>
                <a:gd name="T32" fmla="*/ 7 w 10"/>
                <a:gd name="T33" fmla="*/ 8 h 8"/>
                <a:gd name="T34" fmla="*/ 10 w 10"/>
                <a:gd name="T35" fmla="*/ 5 h 8"/>
                <a:gd name="T36" fmla="*/ 7 w 10"/>
                <a:gd name="T37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0" h="8">
                  <a:moveTo>
                    <a:pt x="7" y="3"/>
                  </a:moveTo>
                  <a:cubicBezTo>
                    <a:pt x="6" y="3"/>
                    <a:pt x="6" y="3"/>
                    <a:pt x="6" y="3"/>
                  </a:cubicBezTo>
                  <a:cubicBezTo>
                    <a:pt x="5" y="3"/>
                    <a:pt x="5" y="2"/>
                    <a:pt x="5" y="2"/>
                  </a:cubicBezTo>
                  <a:cubicBezTo>
                    <a:pt x="5" y="2"/>
                    <a:pt x="5" y="1"/>
                    <a:pt x="4" y="1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2" y="0"/>
                    <a:pt x="1" y="1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2" y="6"/>
                    <a:pt x="2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4" y="6"/>
                    <a:pt x="4" y="6"/>
                    <a:pt x="5" y="7"/>
                  </a:cubicBezTo>
                  <a:cubicBezTo>
                    <a:pt x="6" y="7"/>
                    <a:pt x="7" y="8"/>
                    <a:pt x="7" y="8"/>
                  </a:cubicBezTo>
                  <a:cubicBezTo>
                    <a:pt x="9" y="8"/>
                    <a:pt x="10" y="6"/>
                    <a:pt x="10" y="5"/>
                  </a:cubicBezTo>
                  <a:cubicBezTo>
                    <a:pt x="10" y="3"/>
                    <a:pt x="8" y="3"/>
                    <a:pt x="7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8" name="Freeform 545"/>
            <p:cNvSpPr>
              <a:spLocks/>
            </p:cNvSpPr>
            <p:nvPr/>
          </p:nvSpPr>
          <p:spPr bwMode="auto">
            <a:xfrm>
              <a:off x="1051" y="317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9" name="Freeform 546"/>
            <p:cNvSpPr>
              <a:spLocks/>
            </p:cNvSpPr>
            <p:nvPr/>
          </p:nvSpPr>
          <p:spPr bwMode="auto">
            <a:xfrm>
              <a:off x="1052" y="3154"/>
              <a:ext cx="6" cy="8"/>
            </a:xfrm>
            <a:custGeom>
              <a:avLst/>
              <a:gdLst>
                <a:gd name="T0" fmla="*/ 5 w 5"/>
                <a:gd name="T1" fmla="*/ 5 h 7"/>
                <a:gd name="T2" fmla="*/ 3 w 5"/>
                <a:gd name="T3" fmla="*/ 1 h 7"/>
                <a:gd name="T4" fmla="*/ 1 w 5"/>
                <a:gd name="T5" fmla="*/ 3 h 7"/>
                <a:gd name="T6" fmla="*/ 2 w 5"/>
                <a:gd name="T7" fmla="*/ 6 h 7"/>
                <a:gd name="T8" fmla="*/ 5 w 5"/>
                <a:gd name="T9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7">
                  <a:moveTo>
                    <a:pt x="5" y="5"/>
                  </a:moveTo>
                  <a:cubicBezTo>
                    <a:pt x="4" y="4"/>
                    <a:pt x="4" y="2"/>
                    <a:pt x="3" y="1"/>
                  </a:cubicBezTo>
                  <a:cubicBezTo>
                    <a:pt x="2" y="0"/>
                    <a:pt x="0" y="2"/>
                    <a:pt x="1" y="3"/>
                  </a:cubicBezTo>
                  <a:cubicBezTo>
                    <a:pt x="1" y="4"/>
                    <a:pt x="2" y="5"/>
                    <a:pt x="2" y="6"/>
                  </a:cubicBezTo>
                  <a:cubicBezTo>
                    <a:pt x="2" y="7"/>
                    <a:pt x="5" y="7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0" name="Freeform 547"/>
            <p:cNvSpPr>
              <a:spLocks/>
            </p:cNvSpPr>
            <p:nvPr/>
          </p:nvSpPr>
          <p:spPr bwMode="auto">
            <a:xfrm>
              <a:off x="1068" y="3166"/>
              <a:ext cx="5" cy="9"/>
            </a:xfrm>
            <a:custGeom>
              <a:avLst/>
              <a:gdLst>
                <a:gd name="T0" fmla="*/ 2 w 4"/>
                <a:gd name="T1" fmla="*/ 0 h 7"/>
                <a:gd name="T2" fmla="*/ 0 w 4"/>
                <a:gd name="T3" fmla="*/ 2 h 7"/>
                <a:gd name="T4" fmla="*/ 1 w 4"/>
                <a:gd name="T5" fmla="*/ 5 h 7"/>
                <a:gd name="T6" fmla="*/ 1 w 4"/>
                <a:gd name="T7" fmla="*/ 6 h 7"/>
                <a:gd name="T8" fmla="*/ 1 w 4"/>
                <a:gd name="T9" fmla="*/ 6 h 7"/>
                <a:gd name="T10" fmla="*/ 1 w 4"/>
                <a:gd name="T11" fmla="*/ 6 h 7"/>
                <a:gd name="T12" fmla="*/ 1 w 4"/>
                <a:gd name="T13" fmla="*/ 6 h 7"/>
                <a:gd name="T14" fmla="*/ 2 w 4"/>
                <a:gd name="T15" fmla="*/ 6 h 7"/>
                <a:gd name="T16" fmla="*/ 2 w 4"/>
                <a:gd name="T17" fmla="*/ 6 h 7"/>
                <a:gd name="T18" fmla="*/ 2 w 4"/>
                <a:gd name="T19" fmla="*/ 6 h 7"/>
                <a:gd name="T20" fmla="*/ 2 w 4"/>
                <a:gd name="T21" fmla="*/ 7 h 7"/>
                <a:gd name="T22" fmla="*/ 2 w 4"/>
                <a:gd name="T23" fmla="*/ 7 h 7"/>
                <a:gd name="T24" fmla="*/ 2 w 4"/>
                <a:gd name="T25" fmla="*/ 7 h 7"/>
                <a:gd name="T26" fmla="*/ 3 w 4"/>
                <a:gd name="T27" fmla="*/ 6 h 7"/>
                <a:gd name="T28" fmla="*/ 3 w 4"/>
                <a:gd name="T29" fmla="*/ 6 h 7"/>
                <a:gd name="T30" fmla="*/ 3 w 4"/>
                <a:gd name="T31" fmla="*/ 6 h 7"/>
                <a:gd name="T32" fmla="*/ 3 w 4"/>
                <a:gd name="T33" fmla="*/ 6 h 7"/>
                <a:gd name="T34" fmla="*/ 3 w 4"/>
                <a:gd name="T35" fmla="*/ 6 h 7"/>
                <a:gd name="T36" fmla="*/ 3 w 4"/>
                <a:gd name="T37" fmla="*/ 6 h 7"/>
                <a:gd name="T38" fmla="*/ 3 w 4"/>
                <a:gd name="T39" fmla="*/ 6 h 7"/>
                <a:gd name="T40" fmla="*/ 3 w 4"/>
                <a:gd name="T41" fmla="*/ 6 h 7"/>
                <a:gd name="T42" fmla="*/ 4 w 4"/>
                <a:gd name="T43" fmla="*/ 6 h 7"/>
                <a:gd name="T44" fmla="*/ 4 w 4"/>
                <a:gd name="T45" fmla="*/ 6 h 7"/>
                <a:gd name="T46" fmla="*/ 4 w 4"/>
                <a:gd name="T47" fmla="*/ 5 h 7"/>
                <a:gd name="T48" fmla="*/ 4 w 4"/>
                <a:gd name="T49" fmla="*/ 5 h 7"/>
                <a:gd name="T50" fmla="*/ 4 w 4"/>
                <a:gd name="T51" fmla="*/ 5 h 7"/>
                <a:gd name="T52" fmla="*/ 4 w 4"/>
                <a:gd name="T53" fmla="*/ 5 h 7"/>
                <a:gd name="T54" fmla="*/ 4 w 4"/>
                <a:gd name="T55" fmla="*/ 2 h 7"/>
                <a:gd name="T56" fmla="*/ 2 w 4"/>
                <a:gd name="T5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" h="7">
                  <a:moveTo>
                    <a:pt x="2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0" y="4"/>
                    <a:pt x="1" y="5"/>
                  </a:cubicBezTo>
                  <a:cubicBezTo>
                    <a:pt x="1" y="5"/>
                    <a:pt x="1" y="5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4"/>
                    <a:pt x="4" y="3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1" name="Freeform 548"/>
            <p:cNvSpPr>
              <a:spLocks/>
            </p:cNvSpPr>
            <p:nvPr/>
          </p:nvSpPr>
          <p:spPr bwMode="auto">
            <a:xfrm>
              <a:off x="1070" y="3151"/>
              <a:ext cx="10" cy="10"/>
            </a:xfrm>
            <a:custGeom>
              <a:avLst/>
              <a:gdLst>
                <a:gd name="T0" fmla="*/ 7 w 8"/>
                <a:gd name="T1" fmla="*/ 1 h 8"/>
                <a:gd name="T2" fmla="*/ 5 w 8"/>
                <a:gd name="T3" fmla="*/ 0 h 8"/>
                <a:gd name="T4" fmla="*/ 4 w 8"/>
                <a:gd name="T5" fmla="*/ 1 h 8"/>
                <a:gd name="T6" fmla="*/ 4 w 8"/>
                <a:gd name="T7" fmla="*/ 1 h 8"/>
                <a:gd name="T8" fmla="*/ 1 w 8"/>
                <a:gd name="T9" fmla="*/ 3 h 8"/>
                <a:gd name="T10" fmla="*/ 4 w 8"/>
                <a:gd name="T11" fmla="*/ 6 h 8"/>
                <a:gd name="T12" fmla="*/ 6 w 8"/>
                <a:gd name="T13" fmla="*/ 4 h 8"/>
                <a:gd name="T14" fmla="*/ 7 w 8"/>
                <a:gd name="T15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" h="8">
                  <a:moveTo>
                    <a:pt x="7" y="1"/>
                  </a:moveTo>
                  <a:cubicBezTo>
                    <a:pt x="6" y="1"/>
                    <a:pt x="6" y="0"/>
                    <a:pt x="5" y="0"/>
                  </a:cubicBezTo>
                  <a:cubicBezTo>
                    <a:pt x="5" y="0"/>
                    <a:pt x="5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2"/>
                    <a:pt x="2" y="3"/>
                    <a:pt x="1" y="3"/>
                  </a:cubicBezTo>
                  <a:cubicBezTo>
                    <a:pt x="0" y="5"/>
                    <a:pt x="3" y="8"/>
                    <a:pt x="4" y="6"/>
                  </a:cubicBezTo>
                  <a:cubicBezTo>
                    <a:pt x="5" y="5"/>
                    <a:pt x="5" y="5"/>
                    <a:pt x="6" y="4"/>
                  </a:cubicBezTo>
                  <a:cubicBezTo>
                    <a:pt x="7" y="3"/>
                    <a:pt x="8" y="2"/>
                    <a:pt x="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2" name="Freeform 549"/>
            <p:cNvSpPr>
              <a:spLocks/>
            </p:cNvSpPr>
            <p:nvPr/>
          </p:nvSpPr>
          <p:spPr bwMode="auto">
            <a:xfrm>
              <a:off x="1066" y="3130"/>
              <a:ext cx="16" cy="22"/>
            </a:xfrm>
            <a:custGeom>
              <a:avLst/>
              <a:gdLst>
                <a:gd name="T0" fmla="*/ 0 w 13"/>
                <a:gd name="T1" fmla="*/ 4 h 18"/>
                <a:gd name="T2" fmla="*/ 0 w 13"/>
                <a:gd name="T3" fmla="*/ 6 h 18"/>
                <a:gd name="T4" fmla="*/ 6 w 13"/>
                <a:gd name="T5" fmla="*/ 6 h 18"/>
                <a:gd name="T6" fmla="*/ 9 w 13"/>
                <a:gd name="T7" fmla="*/ 10 h 18"/>
                <a:gd name="T8" fmla="*/ 11 w 13"/>
                <a:gd name="T9" fmla="*/ 16 h 18"/>
                <a:gd name="T10" fmla="*/ 12 w 13"/>
                <a:gd name="T11" fmla="*/ 17 h 18"/>
                <a:gd name="T12" fmla="*/ 12 w 13"/>
                <a:gd name="T13" fmla="*/ 12 h 18"/>
                <a:gd name="T14" fmla="*/ 10 w 13"/>
                <a:gd name="T15" fmla="*/ 5 h 18"/>
                <a:gd name="T16" fmla="*/ 0 w 13"/>
                <a:gd name="T17" fmla="*/ 4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18">
                  <a:moveTo>
                    <a:pt x="0" y="4"/>
                  </a:moveTo>
                  <a:cubicBezTo>
                    <a:pt x="0" y="5"/>
                    <a:pt x="0" y="5"/>
                    <a:pt x="0" y="6"/>
                  </a:cubicBezTo>
                  <a:cubicBezTo>
                    <a:pt x="2" y="6"/>
                    <a:pt x="4" y="5"/>
                    <a:pt x="6" y="6"/>
                  </a:cubicBezTo>
                  <a:cubicBezTo>
                    <a:pt x="8" y="7"/>
                    <a:pt x="8" y="8"/>
                    <a:pt x="9" y="10"/>
                  </a:cubicBezTo>
                  <a:cubicBezTo>
                    <a:pt x="10" y="13"/>
                    <a:pt x="12" y="14"/>
                    <a:pt x="11" y="16"/>
                  </a:cubicBezTo>
                  <a:cubicBezTo>
                    <a:pt x="10" y="17"/>
                    <a:pt x="12" y="18"/>
                    <a:pt x="12" y="17"/>
                  </a:cubicBezTo>
                  <a:cubicBezTo>
                    <a:pt x="13" y="15"/>
                    <a:pt x="13" y="14"/>
                    <a:pt x="12" y="12"/>
                  </a:cubicBezTo>
                  <a:cubicBezTo>
                    <a:pt x="11" y="9"/>
                    <a:pt x="11" y="7"/>
                    <a:pt x="10" y="5"/>
                  </a:cubicBezTo>
                  <a:cubicBezTo>
                    <a:pt x="7" y="1"/>
                    <a:pt x="2" y="0"/>
                    <a:pt x="0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3" name="Freeform 550"/>
            <p:cNvSpPr>
              <a:spLocks/>
            </p:cNvSpPr>
            <p:nvPr/>
          </p:nvSpPr>
          <p:spPr bwMode="auto">
            <a:xfrm>
              <a:off x="1062" y="3122"/>
              <a:ext cx="8" cy="9"/>
            </a:xfrm>
            <a:custGeom>
              <a:avLst/>
              <a:gdLst>
                <a:gd name="T0" fmla="*/ 4 w 6"/>
                <a:gd name="T1" fmla="*/ 6 h 7"/>
                <a:gd name="T2" fmla="*/ 4 w 6"/>
                <a:gd name="T3" fmla="*/ 5 h 7"/>
                <a:gd name="T4" fmla="*/ 4 w 6"/>
                <a:gd name="T5" fmla="*/ 5 h 7"/>
                <a:gd name="T6" fmla="*/ 5 w 6"/>
                <a:gd name="T7" fmla="*/ 5 h 7"/>
                <a:gd name="T8" fmla="*/ 5 w 6"/>
                <a:gd name="T9" fmla="*/ 5 h 7"/>
                <a:gd name="T10" fmla="*/ 6 w 6"/>
                <a:gd name="T11" fmla="*/ 4 h 7"/>
                <a:gd name="T12" fmla="*/ 6 w 6"/>
                <a:gd name="T13" fmla="*/ 4 h 7"/>
                <a:gd name="T14" fmla="*/ 6 w 6"/>
                <a:gd name="T15" fmla="*/ 3 h 7"/>
                <a:gd name="T16" fmla="*/ 5 w 6"/>
                <a:gd name="T17" fmla="*/ 1 h 7"/>
                <a:gd name="T18" fmla="*/ 4 w 6"/>
                <a:gd name="T19" fmla="*/ 1 h 7"/>
                <a:gd name="T20" fmla="*/ 4 w 6"/>
                <a:gd name="T21" fmla="*/ 0 h 7"/>
                <a:gd name="T22" fmla="*/ 3 w 6"/>
                <a:gd name="T23" fmla="*/ 0 h 7"/>
                <a:gd name="T24" fmla="*/ 3 w 6"/>
                <a:gd name="T25" fmla="*/ 1 h 7"/>
                <a:gd name="T26" fmla="*/ 2 w 6"/>
                <a:gd name="T27" fmla="*/ 1 h 7"/>
                <a:gd name="T28" fmla="*/ 2 w 6"/>
                <a:gd name="T29" fmla="*/ 1 h 7"/>
                <a:gd name="T30" fmla="*/ 1 w 6"/>
                <a:gd name="T31" fmla="*/ 4 h 7"/>
                <a:gd name="T32" fmla="*/ 4 w 6"/>
                <a:gd name="T33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" h="7">
                  <a:moveTo>
                    <a:pt x="4" y="6"/>
                  </a:moveTo>
                  <a:cubicBezTo>
                    <a:pt x="4" y="6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6" y="5"/>
                    <a:pt x="6" y="5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3"/>
                  </a:cubicBezTo>
                  <a:cubicBezTo>
                    <a:pt x="6" y="3"/>
                    <a:pt x="6" y="2"/>
                    <a:pt x="5" y="1"/>
                  </a:cubicBezTo>
                  <a:cubicBezTo>
                    <a:pt x="5" y="1"/>
                    <a:pt x="5" y="1"/>
                    <a:pt x="4" y="1"/>
                  </a:cubicBezTo>
                  <a:cubicBezTo>
                    <a:pt x="4" y="1"/>
                    <a:pt x="4" y="1"/>
                    <a:pt x="4" y="0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3" y="0"/>
                    <a:pt x="3" y="1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3"/>
                    <a:pt x="1" y="4"/>
                  </a:cubicBezTo>
                  <a:cubicBezTo>
                    <a:pt x="0" y="5"/>
                    <a:pt x="2" y="7"/>
                    <a:pt x="4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4" name="Freeform 551"/>
            <p:cNvSpPr>
              <a:spLocks/>
            </p:cNvSpPr>
            <p:nvPr/>
          </p:nvSpPr>
          <p:spPr bwMode="auto">
            <a:xfrm>
              <a:off x="942" y="3181"/>
              <a:ext cx="8" cy="5"/>
            </a:xfrm>
            <a:custGeom>
              <a:avLst/>
              <a:gdLst>
                <a:gd name="T0" fmla="*/ 3 w 6"/>
                <a:gd name="T1" fmla="*/ 4 h 4"/>
                <a:gd name="T2" fmla="*/ 4 w 6"/>
                <a:gd name="T3" fmla="*/ 3 h 4"/>
                <a:gd name="T4" fmla="*/ 4 w 6"/>
                <a:gd name="T5" fmla="*/ 0 h 4"/>
                <a:gd name="T6" fmla="*/ 3 w 6"/>
                <a:gd name="T7" fmla="*/ 0 h 4"/>
                <a:gd name="T8" fmla="*/ 2 w 6"/>
                <a:gd name="T9" fmla="*/ 0 h 4"/>
                <a:gd name="T10" fmla="*/ 0 w 6"/>
                <a:gd name="T11" fmla="*/ 2 h 4"/>
                <a:gd name="T12" fmla="*/ 2 w 6"/>
                <a:gd name="T13" fmla="*/ 4 h 4"/>
                <a:gd name="T14" fmla="*/ 3 w 6"/>
                <a:gd name="T1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" h="4">
                  <a:moveTo>
                    <a:pt x="3" y="4"/>
                  </a:moveTo>
                  <a:cubicBezTo>
                    <a:pt x="4" y="3"/>
                    <a:pt x="4" y="3"/>
                    <a:pt x="4" y="3"/>
                  </a:cubicBezTo>
                  <a:cubicBezTo>
                    <a:pt x="6" y="3"/>
                    <a:pt x="6" y="0"/>
                    <a:pt x="4" y="0"/>
                  </a:cubicBezTo>
                  <a:cubicBezTo>
                    <a:pt x="4" y="0"/>
                    <a:pt x="3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3" y="4"/>
                    <a:pt x="3" y="4"/>
                    <a:pt x="3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5" name="Freeform 552"/>
            <p:cNvSpPr>
              <a:spLocks/>
            </p:cNvSpPr>
            <p:nvPr/>
          </p:nvSpPr>
          <p:spPr bwMode="auto">
            <a:xfrm>
              <a:off x="937" y="3180"/>
              <a:ext cx="7" cy="8"/>
            </a:xfrm>
            <a:custGeom>
              <a:avLst/>
              <a:gdLst>
                <a:gd name="T0" fmla="*/ 4 w 5"/>
                <a:gd name="T1" fmla="*/ 1 h 6"/>
                <a:gd name="T2" fmla="*/ 1 w 5"/>
                <a:gd name="T3" fmla="*/ 1 h 6"/>
                <a:gd name="T4" fmla="*/ 0 w 5"/>
                <a:gd name="T5" fmla="*/ 3 h 6"/>
                <a:gd name="T6" fmla="*/ 1 w 5"/>
                <a:gd name="T7" fmla="*/ 5 h 6"/>
                <a:gd name="T8" fmla="*/ 2 w 5"/>
                <a:gd name="T9" fmla="*/ 6 h 6"/>
                <a:gd name="T10" fmla="*/ 3 w 5"/>
                <a:gd name="T11" fmla="*/ 6 h 6"/>
                <a:gd name="T12" fmla="*/ 4 w 5"/>
                <a:gd name="T13" fmla="*/ 5 h 6"/>
                <a:gd name="T14" fmla="*/ 4 w 5"/>
                <a:gd name="T15" fmla="*/ 5 h 6"/>
                <a:gd name="T16" fmla="*/ 4 w 5"/>
                <a:gd name="T17" fmla="*/ 4 h 6"/>
                <a:gd name="T18" fmla="*/ 4 w 5"/>
                <a:gd name="T19" fmla="*/ 4 h 6"/>
                <a:gd name="T20" fmla="*/ 4 w 5"/>
                <a:gd name="T21" fmla="*/ 4 h 6"/>
                <a:gd name="T22" fmla="*/ 4 w 5"/>
                <a:gd name="T23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6">
                  <a:moveTo>
                    <a:pt x="4" y="1"/>
                  </a:moveTo>
                  <a:cubicBezTo>
                    <a:pt x="3" y="0"/>
                    <a:pt x="1" y="0"/>
                    <a:pt x="1" y="1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0" y="4"/>
                    <a:pt x="0" y="5"/>
                    <a:pt x="1" y="5"/>
                  </a:cubicBezTo>
                  <a:cubicBezTo>
                    <a:pt x="1" y="6"/>
                    <a:pt x="1" y="6"/>
                    <a:pt x="2" y="6"/>
                  </a:cubicBezTo>
                  <a:cubicBezTo>
                    <a:pt x="2" y="6"/>
                    <a:pt x="2" y="6"/>
                    <a:pt x="3" y="6"/>
                  </a:cubicBezTo>
                  <a:cubicBezTo>
                    <a:pt x="3" y="6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3"/>
                    <a:pt x="4" y="1"/>
                    <a:pt x="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6" name="Freeform 553"/>
            <p:cNvSpPr>
              <a:spLocks/>
            </p:cNvSpPr>
            <p:nvPr/>
          </p:nvSpPr>
          <p:spPr bwMode="auto">
            <a:xfrm>
              <a:off x="945" y="3184"/>
              <a:ext cx="16" cy="11"/>
            </a:xfrm>
            <a:custGeom>
              <a:avLst/>
              <a:gdLst>
                <a:gd name="T0" fmla="*/ 12 w 13"/>
                <a:gd name="T1" fmla="*/ 2 h 9"/>
                <a:gd name="T2" fmla="*/ 9 w 13"/>
                <a:gd name="T3" fmla="*/ 4 h 9"/>
                <a:gd name="T4" fmla="*/ 4 w 13"/>
                <a:gd name="T5" fmla="*/ 2 h 9"/>
                <a:gd name="T6" fmla="*/ 2 w 13"/>
                <a:gd name="T7" fmla="*/ 4 h 9"/>
                <a:gd name="T8" fmla="*/ 10 w 13"/>
                <a:gd name="T9" fmla="*/ 8 h 9"/>
                <a:gd name="T10" fmla="*/ 13 w 13"/>
                <a:gd name="T11" fmla="*/ 3 h 9"/>
                <a:gd name="T12" fmla="*/ 12 w 13"/>
                <a:gd name="T13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9">
                  <a:moveTo>
                    <a:pt x="12" y="2"/>
                  </a:moveTo>
                  <a:cubicBezTo>
                    <a:pt x="11" y="2"/>
                    <a:pt x="10" y="3"/>
                    <a:pt x="9" y="4"/>
                  </a:cubicBezTo>
                  <a:cubicBezTo>
                    <a:pt x="8" y="5"/>
                    <a:pt x="5" y="2"/>
                    <a:pt x="4" y="2"/>
                  </a:cubicBezTo>
                  <a:cubicBezTo>
                    <a:pt x="2" y="0"/>
                    <a:pt x="0" y="3"/>
                    <a:pt x="2" y="4"/>
                  </a:cubicBezTo>
                  <a:cubicBezTo>
                    <a:pt x="4" y="6"/>
                    <a:pt x="7" y="9"/>
                    <a:pt x="10" y="8"/>
                  </a:cubicBezTo>
                  <a:cubicBezTo>
                    <a:pt x="12" y="7"/>
                    <a:pt x="13" y="5"/>
                    <a:pt x="13" y="3"/>
                  </a:cubicBezTo>
                  <a:cubicBezTo>
                    <a:pt x="13" y="2"/>
                    <a:pt x="12" y="2"/>
                    <a:pt x="12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7" name="Freeform 554"/>
            <p:cNvSpPr>
              <a:spLocks/>
            </p:cNvSpPr>
            <p:nvPr/>
          </p:nvSpPr>
          <p:spPr bwMode="auto">
            <a:xfrm>
              <a:off x="971" y="3180"/>
              <a:ext cx="28" cy="9"/>
            </a:xfrm>
            <a:custGeom>
              <a:avLst/>
              <a:gdLst>
                <a:gd name="T0" fmla="*/ 13 w 22"/>
                <a:gd name="T1" fmla="*/ 0 h 7"/>
                <a:gd name="T2" fmla="*/ 9 w 22"/>
                <a:gd name="T3" fmla="*/ 0 h 7"/>
                <a:gd name="T4" fmla="*/ 7 w 22"/>
                <a:gd name="T5" fmla="*/ 2 h 7"/>
                <a:gd name="T6" fmla="*/ 3 w 22"/>
                <a:gd name="T7" fmla="*/ 3 h 7"/>
                <a:gd name="T8" fmla="*/ 2 w 22"/>
                <a:gd name="T9" fmla="*/ 6 h 7"/>
                <a:gd name="T10" fmla="*/ 6 w 22"/>
                <a:gd name="T11" fmla="*/ 6 h 7"/>
                <a:gd name="T12" fmla="*/ 11 w 22"/>
                <a:gd name="T13" fmla="*/ 3 h 7"/>
                <a:gd name="T14" fmla="*/ 17 w 22"/>
                <a:gd name="T15" fmla="*/ 6 h 7"/>
                <a:gd name="T16" fmla="*/ 21 w 22"/>
                <a:gd name="T17" fmla="*/ 6 h 7"/>
                <a:gd name="T18" fmla="*/ 21 w 22"/>
                <a:gd name="T19" fmla="*/ 5 h 7"/>
                <a:gd name="T20" fmla="*/ 13 w 22"/>
                <a:gd name="T2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" h="7">
                  <a:moveTo>
                    <a:pt x="13" y="0"/>
                  </a:moveTo>
                  <a:cubicBezTo>
                    <a:pt x="12" y="0"/>
                    <a:pt x="11" y="0"/>
                    <a:pt x="9" y="0"/>
                  </a:cubicBezTo>
                  <a:cubicBezTo>
                    <a:pt x="9" y="1"/>
                    <a:pt x="8" y="1"/>
                    <a:pt x="7" y="2"/>
                  </a:cubicBezTo>
                  <a:cubicBezTo>
                    <a:pt x="6" y="3"/>
                    <a:pt x="4" y="3"/>
                    <a:pt x="3" y="3"/>
                  </a:cubicBezTo>
                  <a:cubicBezTo>
                    <a:pt x="1" y="3"/>
                    <a:pt x="0" y="5"/>
                    <a:pt x="2" y="6"/>
                  </a:cubicBezTo>
                  <a:cubicBezTo>
                    <a:pt x="3" y="6"/>
                    <a:pt x="5" y="6"/>
                    <a:pt x="6" y="6"/>
                  </a:cubicBezTo>
                  <a:cubicBezTo>
                    <a:pt x="8" y="5"/>
                    <a:pt x="10" y="3"/>
                    <a:pt x="11" y="3"/>
                  </a:cubicBezTo>
                  <a:cubicBezTo>
                    <a:pt x="13" y="3"/>
                    <a:pt x="15" y="5"/>
                    <a:pt x="17" y="6"/>
                  </a:cubicBezTo>
                  <a:cubicBezTo>
                    <a:pt x="18" y="7"/>
                    <a:pt x="19" y="7"/>
                    <a:pt x="21" y="6"/>
                  </a:cubicBezTo>
                  <a:cubicBezTo>
                    <a:pt x="21" y="6"/>
                    <a:pt x="22" y="5"/>
                    <a:pt x="21" y="5"/>
                  </a:cubicBezTo>
                  <a:cubicBezTo>
                    <a:pt x="19" y="2"/>
                    <a:pt x="16" y="1"/>
                    <a:pt x="1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8" name="Oval 555"/>
            <p:cNvSpPr>
              <a:spLocks noChangeArrowheads="1"/>
            </p:cNvSpPr>
            <p:nvPr/>
          </p:nvSpPr>
          <p:spPr bwMode="auto">
            <a:xfrm>
              <a:off x="999" y="3183"/>
              <a:ext cx="5" cy="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9" name="Freeform 556"/>
            <p:cNvSpPr>
              <a:spLocks/>
            </p:cNvSpPr>
            <p:nvPr/>
          </p:nvSpPr>
          <p:spPr bwMode="auto">
            <a:xfrm>
              <a:off x="945" y="3128"/>
              <a:ext cx="7" cy="8"/>
            </a:xfrm>
            <a:custGeom>
              <a:avLst/>
              <a:gdLst>
                <a:gd name="T0" fmla="*/ 3 w 6"/>
                <a:gd name="T1" fmla="*/ 6 h 6"/>
                <a:gd name="T2" fmla="*/ 4 w 6"/>
                <a:gd name="T3" fmla="*/ 5 h 6"/>
                <a:gd name="T4" fmla="*/ 5 w 6"/>
                <a:gd name="T5" fmla="*/ 4 h 6"/>
                <a:gd name="T6" fmla="*/ 6 w 6"/>
                <a:gd name="T7" fmla="*/ 2 h 6"/>
                <a:gd name="T8" fmla="*/ 5 w 6"/>
                <a:gd name="T9" fmla="*/ 0 h 6"/>
                <a:gd name="T10" fmla="*/ 3 w 6"/>
                <a:gd name="T11" fmla="*/ 0 h 6"/>
                <a:gd name="T12" fmla="*/ 1 w 6"/>
                <a:gd name="T13" fmla="*/ 1 h 6"/>
                <a:gd name="T14" fmla="*/ 0 w 6"/>
                <a:gd name="T15" fmla="*/ 2 h 6"/>
                <a:gd name="T16" fmla="*/ 0 w 6"/>
                <a:gd name="T17" fmla="*/ 4 h 6"/>
                <a:gd name="T18" fmla="*/ 1 w 6"/>
                <a:gd name="T19" fmla="*/ 5 h 6"/>
                <a:gd name="T20" fmla="*/ 3 w 6"/>
                <a:gd name="T21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" h="6">
                  <a:moveTo>
                    <a:pt x="3" y="6"/>
                  </a:moveTo>
                  <a:cubicBezTo>
                    <a:pt x="3" y="6"/>
                    <a:pt x="4" y="6"/>
                    <a:pt x="4" y="5"/>
                  </a:cubicBezTo>
                  <a:cubicBezTo>
                    <a:pt x="5" y="5"/>
                    <a:pt x="5" y="5"/>
                    <a:pt x="5" y="4"/>
                  </a:cubicBezTo>
                  <a:cubicBezTo>
                    <a:pt x="6" y="4"/>
                    <a:pt x="6" y="3"/>
                    <a:pt x="6" y="2"/>
                  </a:cubicBezTo>
                  <a:cubicBezTo>
                    <a:pt x="6" y="2"/>
                    <a:pt x="5" y="1"/>
                    <a:pt x="5" y="0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2" y="0"/>
                    <a:pt x="1" y="0"/>
                    <a:pt x="1" y="1"/>
                  </a:cubicBezTo>
                  <a:cubicBezTo>
                    <a:pt x="1" y="1"/>
                    <a:pt x="1" y="1"/>
                    <a:pt x="0" y="2"/>
                  </a:cubicBezTo>
                  <a:cubicBezTo>
                    <a:pt x="0" y="2"/>
                    <a:pt x="0" y="3"/>
                    <a:pt x="0" y="4"/>
                  </a:cubicBezTo>
                  <a:cubicBezTo>
                    <a:pt x="0" y="4"/>
                    <a:pt x="0" y="5"/>
                    <a:pt x="1" y="5"/>
                  </a:cubicBezTo>
                  <a:cubicBezTo>
                    <a:pt x="1" y="6"/>
                    <a:pt x="2" y="6"/>
                    <a:pt x="3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0" name="Freeform 557"/>
            <p:cNvSpPr>
              <a:spLocks/>
            </p:cNvSpPr>
            <p:nvPr/>
          </p:nvSpPr>
          <p:spPr bwMode="auto">
            <a:xfrm>
              <a:off x="937" y="3137"/>
              <a:ext cx="4" cy="7"/>
            </a:xfrm>
            <a:custGeom>
              <a:avLst/>
              <a:gdLst>
                <a:gd name="T0" fmla="*/ 2 w 3"/>
                <a:gd name="T1" fmla="*/ 4 h 5"/>
                <a:gd name="T2" fmla="*/ 2 w 3"/>
                <a:gd name="T3" fmla="*/ 3 h 5"/>
                <a:gd name="T4" fmla="*/ 3 w 3"/>
                <a:gd name="T5" fmla="*/ 2 h 5"/>
                <a:gd name="T6" fmla="*/ 1 w 3"/>
                <a:gd name="T7" fmla="*/ 1 h 5"/>
                <a:gd name="T8" fmla="*/ 0 w 3"/>
                <a:gd name="T9" fmla="*/ 3 h 5"/>
                <a:gd name="T10" fmla="*/ 1 w 3"/>
                <a:gd name="T11" fmla="*/ 4 h 5"/>
                <a:gd name="T12" fmla="*/ 2 w 3"/>
                <a:gd name="T13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5">
                  <a:moveTo>
                    <a:pt x="2" y="4"/>
                  </a:moveTo>
                  <a:cubicBezTo>
                    <a:pt x="2" y="4"/>
                    <a:pt x="2" y="3"/>
                    <a:pt x="2" y="3"/>
                  </a:cubicBezTo>
                  <a:cubicBezTo>
                    <a:pt x="2" y="3"/>
                    <a:pt x="2" y="2"/>
                    <a:pt x="3" y="2"/>
                  </a:cubicBezTo>
                  <a:cubicBezTo>
                    <a:pt x="3" y="1"/>
                    <a:pt x="2" y="0"/>
                    <a:pt x="1" y="1"/>
                  </a:cubicBezTo>
                  <a:cubicBezTo>
                    <a:pt x="1" y="1"/>
                    <a:pt x="0" y="2"/>
                    <a:pt x="0" y="3"/>
                  </a:cubicBezTo>
                  <a:cubicBezTo>
                    <a:pt x="0" y="3"/>
                    <a:pt x="0" y="4"/>
                    <a:pt x="1" y="4"/>
                  </a:cubicBezTo>
                  <a:cubicBezTo>
                    <a:pt x="1" y="5"/>
                    <a:pt x="2" y="5"/>
                    <a:pt x="2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1" name="Freeform 558"/>
            <p:cNvSpPr>
              <a:spLocks/>
            </p:cNvSpPr>
            <p:nvPr/>
          </p:nvSpPr>
          <p:spPr bwMode="auto">
            <a:xfrm>
              <a:off x="931" y="3147"/>
              <a:ext cx="7" cy="7"/>
            </a:xfrm>
            <a:custGeom>
              <a:avLst/>
              <a:gdLst>
                <a:gd name="T0" fmla="*/ 4 w 6"/>
                <a:gd name="T1" fmla="*/ 5 h 5"/>
                <a:gd name="T2" fmla="*/ 5 w 6"/>
                <a:gd name="T3" fmla="*/ 1 h 5"/>
                <a:gd name="T4" fmla="*/ 5 w 6"/>
                <a:gd name="T5" fmla="*/ 1 h 5"/>
                <a:gd name="T6" fmla="*/ 5 w 6"/>
                <a:gd name="T7" fmla="*/ 0 h 5"/>
                <a:gd name="T8" fmla="*/ 5 w 6"/>
                <a:gd name="T9" fmla="*/ 1 h 5"/>
                <a:gd name="T10" fmla="*/ 3 w 6"/>
                <a:gd name="T11" fmla="*/ 0 h 5"/>
                <a:gd name="T12" fmla="*/ 4 w 6"/>
                <a:gd name="T1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5">
                  <a:moveTo>
                    <a:pt x="4" y="5"/>
                  </a:moveTo>
                  <a:cubicBezTo>
                    <a:pt x="6" y="4"/>
                    <a:pt x="6" y="2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0"/>
                    <a:pt x="5" y="0"/>
                  </a:cubicBezTo>
                  <a:cubicBezTo>
                    <a:pt x="5" y="0"/>
                    <a:pt x="5" y="1"/>
                    <a:pt x="5" y="1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0" y="1"/>
                    <a:pt x="1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2" name="Freeform 559"/>
            <p:cNvSpPr>
              <a:spLocks/>
            </p:cNvSpPr>
            <p:nvPr/>
          </p:nvSpPr>
          <p:spPr bwMode="auto">
            <a:xfrm>
              <a:off x="1078" y="3169"/>
              <a:ext cx="7" cy="6"/>
            </a:xfrm>
            <a:custGeom>
              <a:avLst/>
              <a:gdLst>
                <a:gd name="T0" fmla="*/ 4 w 5"/>
                <a:gd name="T1" fmla="*/ 3 h 5"/>
                <a:gd name="T2" fmla="*/ 4 w 5"/>
                <a:gd name="T3" fmla="*/ 3 h 5"/>
                <a:gd name="T4" fmla="*/ 4 w 5"/>
                <a:gd name="T5" fmla="*/ 2 h 5"/>
                <a:gd name="T6" fmla="*/ 1 w 5"/>
                <a:gd name="T7" fmla="*/ 1 h 5"/>
                <a:gd name="T8" fmla="*/ 1 w 5"/>
                <a:gd name="T9" fmla="*/ 1 h 5"/>
                <a:gd name="T10" fmla="*/ 1 w 5"/>
                <a:gd name="T11" fmla="*/ 2 h 5"/>
                <a:gd name="T12" fmla="*/ 1 w 5"/>
                <a:gd name="T13" fmla="*/ 4 h 5"/>
                <a:gd name="T14" fmla="*/ 2 w 5"/>
                <a:gd name="T15" fmla="*/ 4 h 5"/>
                <a:gd name="T16" fmla="*/ 2 w 5"/>
                <a:gd name="T17" fmla="*/ 4 h 5"/>
                <a:gd name="T18" fmla="*/ 2 w 5"/>
                <a:gd name="T19" fmla="*/ 4 h 5"/>
                <a:gd name="T20" fmla="*/ 2 w 5"/>
                <a:gd name="T21" fmla="*/ 4 h 5"/>
                <a:gd name="T22" fmla="*/ 2 w 5"/>
                <a:gd name="T23" fmla="*/ 4 h 5"/>
                <a:gd name="T24" fmla="*/ 3 w 5"/>
                <a:gd name="T25" fmla="*/ 5 h 5"/>
                <a:gd name="T26" fmla="*/ 5 w 5"/>
                <a:gd name="T27" fmla="*/ 5 h 5"/>
                <a:gd name="T28" fmla="*/ 5 w 5"/>
                <a:gd name="T29" fmla="*/ 3 h 5"/>
                <a:gd name="T30" fmla="*/ 4 w 5"/>
                <a:gd name="T31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" h="5">
                  <a:moveTo>
                    <a:pt x="4" y="3"/>
                  </a:moveTo>
                  <a:cubicBezTo>
                    <a:pt x="4" y="3"/>
                    <a:pt x="4" y="2"/>
                    <a:pt x="4" y="3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1"/>
                    <a:pt x="2" y="0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0" y="2"/>
                    <a:pt x="1" y="3"/>
                    <a:pt x="1" y="4"/>
                  </a:cubicBezTo>
                  <a:cubicBezTo>
                    <a:pt x="1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4"/>
                    <a:pt x="3" y="5"/>
                    <a:pt x="3" y="5"/>
                  </a:cubicBezTo>
                  <a:cubicBezTo>
                    <a:pt x="4" y="5"/>
                    <a:pt x="4" y="5"/>
                    <a:pt x="5" y="5"/>
                  </a:cubicBezTo>
                  <a:cubicBezTo>
                    <a:pt x="5" y="4"/>
                    <a:pt x="5" y="3"/>
                    <a:pt x="5" y="3"/>
                  </a:cubicBezTo>
                  <a:cubicBezTo>
                    <a:pt x="4" y="3"/>
                    <a:pt x="5" y="3"/>
                    <a:pt x="4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3" name="Freeform 560"/>
            <p:cNvSpPr>
              <a:spLocks/>
            </p:cNvSpPr>
            <p:nvPr/>
          </p:nvSpPr>
          <p:spPr bwMode="auto">
            <a:xfrm>
              <a:off x="1083" y="3154"/>
              <a:ext cx="7" cy="13"/>
            </a:xfrm>
            <a:custGeom>
              <a:avLst/>
              <a:gdLst>
                <a:gd name="T0" fmla="*/ 4 w 5"/>
                <a:gd name="T1" fmla="*/ 1 h 11"/>
                <a:gd name="T2" fmla="*/ 1 w 5"/>
                <a:gd name="T3" fmla="*/ 1 h 11"/>
                <a:gd name="T4" fmla="*/ 1 w 5"/>
                <a:gd name="T5" fmla="*/ 3 h 11"/>
                <a:gd name="T6" fmla="*/ 2 w 5"/>
                <a:gd name="T7" fmla="*/ 4 h 11"/>
                <a:gd name="T8" fmla="*/ 1 w 5"/>
                <a:gd name="T9" fmla="*/ 7 h 11"/>
                <a:gd name="T10" fmla="*/ 1 w 5"/>
                <a:gd name="T11" fmla="*/ 8 h 11"/>
                <a:gd name="T12" fmla="*/ 3 w 5"/>
                <a:gd name="T13" fmla="*/ 10 h 11"/>
                <a:gd name="T14" fmla="*/ 5 w 5"/>
                <a:gd name="T15" fmla="*/ 5 h 11"/>
                <a:gd name="T16" fmla="*/ 4 w 5"/>
                <a:gd name="T17" fmla="*/ 4 h 11"/>
                <a:gd name="T18" fmla="*/ 4 w 5"/>
                <a:gd name="T19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11">
                  <a:moveTo>
                    <a:pt x="4" y="1"/>
                  </a:moveTo>
                  <a:cubicBezTo>
                    <a:pt x="3" y="1"/>
                    <a:pt x="2" y="0"/>
                    <a:pt x="1" y="1"/>
                  </a:cubicBezTo>
                  <a:cubicBezTo>
                    <a:pt x="0" y="1"/>
                    <a:pt x="0" y="2"/>
                    <a:pt x="1" y="3"/>
                  </a:cubicBezTo>
                  <a:cubicBezTo>
                    <a:pt x="2" y="3"/>
                    <a:pt x="2" y="3"/>
                    <a:pt x="2" y="4"/>
                  </a:cubicBezTo>
                  <a:cubicBezTo>
                    <a:pt x="2" y="5"/>
                    <a:pt x="1" y="6"/>
                    <a:pt x="1" y="7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9"/>
                    <a:pt x="2" y="11"/>
                    <a:pt x="3" y="10"/>
                  </a:cubicBezTo>
                  <a:cubicBezTo>
                    <a:pt x="4" y="8"/>
                    <a:pt x="5" y="7"/>
                    <a:pt x="5" y="5"/>
                  </a:cubicBezTo>
                  <a:cubicBezTo>
                    <a:pt x="5" y="5"/>
                    <a:pt x="4" y="4"/>
                    <a:pt x="4" y="4"/>
                  </a:cubicBezTo>
                  <a:cubicBezTo>
                    <a:pt x="4" y="3"/>
                    <a:pt x="4" y="2"/>
                    <a:pt x="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4" name="Freeform 561"/>
            <p:cNvSpPr>
              <a:spLocks/>
            </p:cNvSpPr>
            <p:nvPr/>
          </p:nvSpPr>
          <p:spPr bwMode="auto">
            <a:xfrm>
              <a:off x="1020" y="3126"/>
              <a:ext cx="8" cy="6"/>
            </a:xfrm>
            <a:custGeom>
              <a:avLst/>
              <a:gdLst>
                <a:gd name="T0" fmla="*/ 1 w 6"/>
                <a:gd name="T1" fmla="*/ 5 h 5"/>
                <a:gd name="T2" fmla="*/ 4 w 6"/>
                <a:gd name="T3" fmla="*/ 5 h 5"/>
                <a:gd name="T4" fmla="*/ 6 w 6"/>
                <a:gd name="T5" fmla="*/ 2 h 5"/>
                <a:gd name="T6" fmla="*/ 3 w 6"/>
                <a:gd name="T7" fmla="*/ 0 h 5"/>
                <a:gd name="T8" fmla="*/ 1 w 6"/>
                <a:gd name="T9" fmla="*/ 1 h 5"/>
                <a:gd name="T10" fmla="*/ 0 w 6"/>
                <a:gd name="T11" fmla="*/ 2 h 5"/>
                <a:gd name="T12" fmla="*/ 0 w 6"/>
                <a:gd name="T13" fmla="*/ 3 h 5"/>
                <a:gd name="T14" fmla="*/ 0 w 6"/>
                <a:gd name="T15" fmla="*/ 3 h 5"/>
                <a:gd name="T16" fmla="*/ 0 w 6"/>
                <a:gd name="T17" fmla="*/ 3 h 5"/>
                <a:gd name="T18" fmla="*/ 1 w 6"/>
                <a:gd name="T1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" h="5">
                  <a:moveTo>
                    <a:pt x="1" y="5"/>
                  </a:moveTo>
                  <a:cubicBezTo>
                    <a:pt x="2" y="5"/>
                    <a:pt x="3" y="5"/>
                    <a:pt x="4" y="5"/>
                  </a:cubicBezTo>
                  <a:cubicBezTo>
                    <a:pt x="5" y="5"/>
                    <a:pt x="6" y="4"/>
                    <a:pt x="6" y="2"/>
                  </a:cubicBezTo>
                  <a:cubicBezTo>
                    <a:pt x="6" y="1"/>
                    <a:pt x="4" y="0"/>
                    <a:pt x="3" y="0"/>
                  </a:cubicBezTo>
                  <a:cubicBezTo>
                    <a:pt x="3" y="1"/>
                    <a:pt x="2" y="1"/>
                    <a:pt x="1" y="1"/>
                  </a:cubicBezTo>
                  <a:cubicBezTo>
                    <a:pt x="1" y="1"/>
                    <a:pt x="1" y="2"/>
                    <a:pt x="0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4"/>
                    <a:pt x="0" y="5"/>
                    <a:pt x="1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5" name="Freeform 562"/>
            <p:cNvSpPr>
              <a:spLocks/>
            </p:cNvSpPr>
            <p:nvPr/>
          </p:nvSpPr>
          <p:spPr bwMode="auto">
            <a:xfrm>
              <a:off x="984" y="3132"/>
              <a:ext cx="9" cy="8"/>
            </a:xfrm>
            <a:custGeom>
              <a:avLst/>
              <a:gdLst>
                <a:gd name="T0" fmla="*/ 2 w 7"/>
                <a:gd name="T1" fmla="*/ 5 h 6"/>
                <a:gd name="T2" fmla="*/ 3 w 7"/>
                <a:gd name="T3" fmla="*/ 5 h 6"/>
                <a:gd name="T4" fmla="*/ 3 w 7"/>
                <a:gd name="T5" fmla="*/ 5 h 6"/>
                <a:gd name="T6" fmla="*/ 3 w 7"/>
                <a:gd name="T7" fmla="*/ 5 h 6"/>
                <a:gd name="T8" fmla="*/ 5 w 7"/>
                <a:gd name="T9" fmla="*/ 6 h 6"/>
                <a:gd name="T10" fmla="*/ 7 w 7"/>
                <a:gd name="T11" fmla="*/ 3 h 6"/>
                <a:gd name="T12" fmla="*/ 6 w 7"/>
                <a:gd name="T13" fmla="*/ 1 h 6"/>
                <a:gd name="T14" fmla="*/ 3 w 7"/>
                <a:gd name="T15" fmla="*/ 1 h 6"/>
                <a:gd name="T16" fmla="*/ 3 w 7"/>
                <a:gd name="T17" fmla="*/ 1 h 6"/>
                <a:gd name="T18" fmla="*/ 3 w 7"/>
                <a:gd name="T19" fmla="*/ 1 h 6"/>
                <a:gd name="T20" fmla="*/ 2 w 7"/>
                <a:gd name="T21" fmla="*/ 1 h 6"/>
                <a:gd name="T22" fmla="*/ 1 w 7"/>
                <a:gd name="T23" fmla="*/ 1 h 6"/>
                <a:gd name="T24" fmla="*/ 2 w 7"/>
                <a:gd name="T25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6">
                  <a:moveTo>
                    <a:pt x="2" y="5"/>
                  </a:moveTo>
                  <a:cubicBezTo>
                    <a:pt x="2" y="5"/>
                    <a:pt x="2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4" y="6"/>
                    <a:pt x="5" y="6"/>
                  </a:cubicBezTo>
                  <a:cubicBezTo>
                    <a:pt x="6" y="6"/>
                    <a:pt x="7" y="4"/>
                    <a:pt x="7" y="3"/>
                  </a:cubicBezTo>
                  <a:cubicBezTo>
                    <a:pt x="7" y="2"/>
                    <a:pt x="7" y="2"/>
                    <a:pt x="6" y="1"/>
                  </a:cubicBezTo>
                  <a:cubicBezTo>
                    <a:pt x="6" y="0"/>
                    <a:pt x="4" y="0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1" y="1"/>
                  </a:cubicBezTo>
                  <a:cubicBezTo>
                    <a:pt x="0" y="2"/>
                    <a:pt x="0" y="5"/>
                    <a:pt x="2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6" name="Freeform 563"/>
            <p:cNvSpPr>
              <a:spLocks/>
            </p:cNvSpPr>
            <p:nvPr/>
          </p:nvSpPr>
          <p:spPr bwMode="auto">
            <a:xfrm>
              <a:off x="981" y="3142"/>
              <a:ext cx="4" cy="3"/>
            </a:xfrm>
            <a:custGeom>
              <a:avLst/>
              <a:gdLst>
                <a:gd name="T0" fmla="*/ 2 w 3"/>
                <a:gd name="T1" fmla="*/ 2 h 2"/>
                <a:gd name="T2" fmla="*/ 3 w 3"/>
                <a:gd name="T3" fmla="*/ 2 h 2"/>
                <a:gd name="T4" fmla="*/ 3 w 3"/>
                <a:gd name="T5" fmla="*/ 1 h 2"/>
                <a:gd name="T6" fmla="*/ 2 w 3"/>
                <a:gd name="T7" fmla="*/ 1 h 2"/>
                <a:gd name="T8" fmla="*/ 2 w 3"/>
                <a:gd name="T9" fmla="*/ 1 h 2"/>
                <a:gd name="T10" fmla="*/ 2 w 3"/>
                <a:gd name="T11" fmla="*/ 0 h 2"/>
                <a:gd name="T12" fmla="*/ 1 w 3"/>
                <a:gd name="T13" fmla="*/ 0 h 2"/>
                <a:gd name="T14" fmla="*/ 1 w 3"/>
                <a:gd name="T15" fmla="*/ 1 h 2"/>
                <a:gd name="T16" fmla="*/ 2 w 3"/>
                <a:gd name="T1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2">
                  <a:moveTo>
                    <a:pt x="2" y="2"/>
                  </a:moveTo>
                  <a:cubicBezTo>
                    <a:pt x="2" y="2"/>
                    <a:pt x="2" y="2"/>
                    <a:pt x="3" y="2"/>
                  </a:cubicBezTo>
                  <a:cubicBezTo>
                    <a:pt x="3" y="2"/>
                    <a:pt x="3" y="1"/>
                    <a:pt x="3" y="1"/>
                  </a:cubicBezTo>
                  <a:cubicBezTo>
                    <a:pt x="3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1" y="1"/>
                  </a:cubicBezTo>
                  <a:cubicBezTo>
                    <a:pt x="1" y="1"/>
                    <a:pt x="1" y="2"/>
                    <a:pt x="2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7" name="Freeform 564"/>
            <p:cNvSpPr>
              <a:spLocks/>
            </p:cNvSpPr>
            <p:nvPr/>
          </p:nvSpPr>
          <p:spPr bwMode="auto">
            <a:xfrm>
              <a:off x="1005" y="3204"/>
              <a:ext cx="14" cy="67"/>
            </a:xfrm>
            <a:custGeom>
              <a:avLst/>
              <a:gdLst>
                <a:gd name="T0" fmla="*/ 0 w 11"/>
                <a:gd name="T1" fmla="*/ 3 h 53"/>
                <a:gd name="T2" fmla="*/ 9 w 11"/>
                <a:gd name="T3" fmla="*/ 52 h 53"/>
                <a:gd name="T4" fmla="*/ 11 w 11"/>
                <a:gd name="T5" fmla="*/ 51 h 53"/>
                <a:gd name="T6" fmla="*/ 4 w 11"/>
                <a:gd name="T7" fmla="*/ 3 h 53"/>
                <a:gd name="T8" fmla="*/ 0 w 11"/>
                <a:gd name="T9" fmla="*/ 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53">
                  <a:moveTo>
                    <a:pt x="0" y="3"/>
                  </a:moveTo>
                  <a:cubicBezTo>
                    <a:pt x="2" y="19"/>
                    <a:pt x="4" y="36"/>
                    <a:pt x="9" y="52"/>
                  </a:cubicBezTo>
                  <a:cubicBezTo>
                    <a:pt x="9" y="53"/>
                    <a:pt x="11" y="52"/>
                    <a:pt x="11" y="51"/>
                  </a:cubicBezTo>
                  <a:cubicBezTo>
                    <a:pt x="9" y="35"/>
                    <a:pt x="5" y="19"/>
                    <a:pt x="4" y="3"/>
                  </a:cubicBezTo>
                  <a:cubicBezTo>
                    <a:pt x="4" y="0"/>
                    <a:pt x="0" y="1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8" name="Freeform 565"/>
            <p:cNvSpPr>
              <a:spLocks/>
            </p:cNvSpPr>
            <p:nvPr/>
          </p:nvSpPr>
          <p:spPr bwMode="auto">
            <a:xfrm>
              <a:off x="1037" y="3198"/>
              <a:ext cx="6" cy="66"/>
            </a:xfrm>
            <a:custGeom>
              <a:avLst/>
              <a:gdLst>
                <a:gd name="T0" fmla="*/ 1 w 5"/>
                <a:gd name="T1" fmla="*/ 2 h 53"/>
                <a:gd name="T2" fmla="*/ 1 w 5"/>
                <a:gd name="T3" fmla="*/ 27 h 53"/>
                <a:gd name="T4" fmla="*/ 2 w 5"/>
                <a:gd name="T5" fmla="*/ 52 h 53"/>
                <a:gd name="T6" fmla="*/ 3 w 5"/>
                <a:gd name="T7" fmla="*/ 52 h 53"/>
                <a:gd name="T8" fmla="*/ 4 w 5"/>
                <a:gd name="T9" fmla="*/ 29 h 53"/>
                <a:gd name="T10" fmla="*/ 4 w 5"/>
                <a:gd name="T11" fmla="*/ 2 h 53"/>
                <a:gd name="T12" fmla="*/ 1 w 5"/>
                <a:gd name="T13" fmla="*/ 2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53">
                  <a:moveTo>
                    <a:pt x="1" y="2"/>
                  </a:moveTo>
                  <a:cubicBezTo>
                    <a:pt x="1" y="11"/>
                    <a:pt x="1" y="19"/>
                    <a:pt x="1" y="27"/>
                  </a:cubicBezTo>
                  <a:cubicBezTo>
                    <a:pt x="0" y="35"/>
                    <a:pt x="1" y="44"/>
                    <a:pt x="2" y="52"/>
                  </a:cubicBezTo>
                  <a:cubicBezTo>
                    <a:pt x="2" y="53"/>
                    <a:pt x="3" y="53"/>
                    <a:pt x="3" y="52"/>
                  </a:cubicBezTo>
                  <a:cubicBezTo>
                    <a:pt x="4" y="44"/>
                    <a:pt x="4" y="36"/>
                    <a:pt x="4" y="29"/>
                  </a:cubicBezTo>
                  <a:cubicBezTo>
                    <a:pt x="4" y="20"/>
                    <a:pt x="5" y="11"/>
                    <a:pt x="4" y="2"/>
                  </a:cubicBezTo>
                  <a:cubicBezTo>
                    <a:pt x="4" y="0"/>
                    <a:pt x="1" y="0"/>
                    <a:pt x="1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9" name="Freeform 566"/>
            <p:cNvSpPr>
              <a:spLocks noEditPoints="1"/>
            </p:cNvSpPr>
            <p:nvPr/>
          </p:nvSpPr>
          <p:spPr bwMode="auto">
            <a:xfrm>
              <a:off x="913" y="3102"/>
              <a:ext cx="187" cy="180"/>
            </a:xfrm>
            <a:custGeom>
              <a:avLst/>
              <a:gdLst>
                <a:gd name="T0" fmla="*/ 139 w 148"/>
                <a:gd name="T1" fmla="*/ 22 h 143"/>
                <a:gd name="T2" fmla="*/ 125 w 148"/>
                <a:gd name="T3" fmla="*/ 9 h 143"/>
                <a:gd name="T4" fmla="*/ 94 w 148"/>
                <a:gd name="T5" fmla="*/ 5 h 143"/>
                <a:gd name="T6" fmla="*/ 71 w 148"/>
                <a:gd name="T7" fmla="*/ 9 h 143"/>
                <a:gd name="T8" fmla="*/ 42 w 148"/>
                <a:gd name="T9" fmla="*/ 14 h 143"/>
                <a:gd name="T10" fmla="*/ 19 w 148"/>
                <a:gd name="T11" fmla="*/ 14 h 143"/>
                <a:gd name="T12" fmla="*/ 2 w 148"/>
                <a:gd name="T13" fmla="*/ 48 h 143"/>
                <a:gd name="T14" fmla="*/ 4 w 148"/>
                <a:gd name="T15" fmla="*/ 63 h 143"/>
                <a:gd name="T16" fmla="*/ 16 w 148"/>
                <a:gd name="T17" fmla="*/ 81 h 143"/>
                <a:gd name="T18" fmla="*/ 29 w 148"/>
                <a:gd name="T19" fmla="*/ 111 h 143"/>
                <a:gd name="T20" fmla="*/ 65 w 148"/>
                <a:gd name="T21" fmla="*/ 141 h 143"/>
                <a:gd name="T22" fmla="*/ 93 w 148"/>
                <a:gd name="T23" fmla="*/ 142 h 143"/>
                <a:gd name="T24" fmla="*/ 116 w 148"/>
                <a:gd name="T25" fmla="*/ 141 h 143"/>
                <a:gd name="T26" fmla="*/ 122 w 148"/>
                <a:gd name="T27" fmla="*/ 140 h 143"/>
                <a:gd name="T28" fmla="*/ 127 w 148"/>
                <a:gd name="T29" fmla="*/ 132 h 143"/>
                <a:gd name="T30" fmla="*/ 134 w 148"/>
                <a:gd name="T31" fmla="*/ 93 h 143"/>
                <a:gd name="T32" fmla="*/ 147 w 148"/>
                <a:gd name="T33" fmla="*/ 45 h 143"/>
                <a:gd name="T34" fmla="*/ 23 w 148"/>
                <a:gd name="T35" fmla="*/ 80 h 143"/>
                <a:gd name="T36" fmla="*/ 52 w 148"/>
                <a:gd name="T37" fmla="*/ 125 h 143"/>
                <a:gd name="T38" fmla="*/ 33 w 148"/>
                <a:gd name="T39" fmla="*/ 85 h 143"/>
                <a:gd name="T40" fmla="*/ 55 w 148"/>
                <a:gd name="T41" fmla="*/ 137 h 143"/>
                <a:gd name="T42" fmla="*/ 39 w 148"/>
                <a:gd name="T43" fmla="*/ 121 h 143"/>
                <a:gd name="T44" fmla="*/ 30 w 148"/>
                <a:gd name="T45" fmla="*/ 88 h 143"/>
                <a:gd name="T46" fmla="*/ 47 w 148"/>
                <a:gd name="T47" fmla="*/ 92 h 143"/>
                <a:gd name="T48" fmla="*/ 57 w 148"/>
                <a:gd name="T49" fmla="*/ 136 h 143"/>
                <a:gd name="T50" fmla="*/ 56 w 148"/>
                <a:gd name="T51" fmla="*/ 108 h 143"/>
                <a:gd name="T52" fmla="*/ 55 w 148"/>
                <a:gd name="T53" fmla="*/ 77 h 143"/>
                <a:gd name="T54" fmla="*/ 72 w 148"/>
                <a:gd name="T55" fmla="*/ 135 h 143"/>
                <a:gd name="T56" fmla="*/ 76 w 148"/>
                <a:gd name="T57" fmla="*/ 136 h 143"/>
                <a:gd name="T58" fmla="*/ 80 w 148"/>
                <a:gd name="T59" fmla="*/ 75 h 143"/>
                <a:gd name="T60" fmla="*/ 112 w 148"/>
                <a:gd name="T61" fmla="*/ 106 h 143"/>
                <a:gd name="T62" fmla="*/ 92 w 148"/>
                <a:gd name="T63" fmla="*/ 106 h 143"/>
                <a:gd name="T64" fmla="*/ 114 w 148"/>
                <a:gd name="T65" fmla="*/ 72 h 143"/>
                <a:gd name="T66" fmla="*/ 127 w 148"/>
                <a:gd name="T67" fmla="*/ 107 h 143"/>
                <a:gd name="T68" fmla="*/ 127 w 148"/>
                <a:gd name="T69" fmla="*/ 93 h 143"/>
                <a:gd name="T70" fmla="*/ 121 w 148"/>
                <a:gd name="T71" fmla="*/ 102 h 143"/>
                <a:gd name="T72" fmla="*/ 118 w 148"/>
                <a:gd name="T73" fmla="*/ 134 h 143"/>
                <a:gd name="T74" fmla="*/ 132 w 148"/>
                <a:gd name="T75" fmla="*/ 68 h 143"/>
                <a:gd name="T76" fmla="*/ 136 w 148"/>
                <a:gd name="T77" fmla="*/ 58 h 143"/>
                <a:gd name="T78" fmla="*/ 123 w 148"/>
                <a:gd name="T79" fmla="*/ 64 h 143"/>
                <a:gd name="T80" fmla="*/ 85 w 148"/>
                <a:gd name="T81" fmla="*/ 69 h 143"/>
                <a:gd name="T82" fmla="*/ 19 w 148"/>
                <a:gd name="T83" fmla="*/ 75 h 143"/>
                <a:gd name="T84" fmla="*/ 5 w 148"/>
                <a:gd name="T85" fmla="*/ 55 h 143"/>
                <a:gd name="T86" fmla="*/ 16 w 148"/>
                <a:gd name="T87" fmla="*/ 19 h 143"/>
                <a:gd name="T88" fmla="*/ 48 w 148"/>
                <a:gd name="T89" fmla="*/ 22 h 143"/>
                <a:gd name="T90" fmla="*/ 48 w 148"/>
                <a:gd name="T91" fmla="*/ 26 h 143"/>
                <a:gd name="T92" fmla="*/ 50 w 148"/>
                <a:gd name="T93" fmla="*/ 27 h 143"/>
                <a:gd name="T94" fmla="*/ 52 w 148"/>
                <a:gd name="T95" fmla="*/ 22 h 143"/>
                <a:gd name="T96" fmla="*/ 71 w 148"/>
                <a:gd name="T97" fmla="*/ 17 h 143"/>
                <a:gd name="T98" fmla="*/ 95 w 148"/>
                <a:gd name="T99" fmla="*/ 11 h 143"/>
                <a:gd name="T100" fmla="*/ 95 w 148"/>
                <a:gd name="T101" fmla="*/ 17 h 143"/>
                <a:gd name="T102" fmla="*/ 94 w 148"/>
                <a:gd name="T103" fmla="*/ 23 h 143"/>
                <a:gd name="T104" fmla="*/ 100 w 148"/>
                <a:gd name="T105" fmla="*/ 19 h 143"/>
                <a:gd name="T106" fmla="*/ 113 w 148"/>
                <a:gd name="T107" fmla="*/ 8 h 143"/>
                <a:gd name="T108" fmla="*/ 133 w 148"/>
                <a:gd name="T109" fmla="*/ 21 h 143"/>
                <a:gd name="T110" fmla="*/ 138 w 148"/>
                <a:gd name="T111" fmla="*/ 33 h 143"/>
                <a:gd name="T112" fmla="*/ 138 w 148"/>
                <a:gd name="T113" fmla="*/ 36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48" h="143">
                  <a:moveTo>
                    <a:pt x="142" y="34"/>
                  </a:moveTo>
                  <a:cubicBezTo>
                    <a:pt x="142" y="32"/>
                    <a:pt x="144" y="29"/>
                    <a:pt x="141" y="29"/>
                  </a:cubicBezTo>
                  <a:cubicBezTo>
                    <a:pt x="140" y="28"/>
                    <a:pt x="140" y="28"/>
                    <a:pt x="139" y="28"/>
                  </a:cubicBezTo>
                  <a:cubicBezTo>
                    <a:pt x="140" y="26"/>
                    <a:pt x="140" y="24"/>
                    <a:pt x="139" y="22"/>
                  </a:cubicBezTo>
                  <a:cubicBezTo>
                    <a:pt x="139" y="20"/>
                    <a:pt x="138" y="19"/>
                    <a:pt x="138" y="17"/>
                  </a:cubicBezTo>
                  <a:cubicBezTo>
                    <a:pt x="137" y="16"/>
                    <a:pt x="138" y="13"/>
                    <a:pt x="136" y="12"/>
                  </a:cubicBezTo>
                  <a:cubicBezTo>
                    <a:pt x="134" y="9"/>
                    <a:pt x="132" y="9"/>
                    <a:pt x="130" y="9"/>
                  </a:cubicBezTo>
                  <a:cubicBezTo>
                    <a:pt x="128" y="9"/>
                    <a:pt x="127" y="9"/>
                    <a:pt x="125" y="9"/>
                  </a:cubicBezTo>
                  <a:cubicBezTo>
                    <a:pt x="123" y="10"/>
                    <a:pt x="123" y="8"/>
                    <a:pt x="122" y="7"/>
                  </a:cubicBezTo>
                  <a:cubicBezTo>
                    <a:pt x="118" y="3"/>
                    <a:pt x="112" y="0"/>
                    <a:pt x="108" y="5"/>
                  </a:cubicBezTo>
                  <a:cubicBezTo>
                    <a:pt x="106" y="6"/>
                    <a:pt x="105" y="11"/>
                    <a:pt x="102" y="10"/>
                  </a:cubicBezTo>
                  <a:cubicBezTo>
                    <a:pt x="99" y="9"/>
                    <a:pt x="98" y="6"/>
                    <a:pt x="94" y="5"/>
                  </a:cubicBezTo>
                  <a:cubicBezTo>
                    <a:pt x="92" y="4"/>
                    <a:pt x="89" y="6"/>
                    <a:pt x="87" y="8"/>
                  </a:cubicBezTo>
                  <a:cubicBezTo>
                    <a:pt x="86" y="9"/>
                    <a:pt x="84" y="12"/>
                    <a:pt x="82" y="11"/>
                  </a:cubicBezTo>
                  <a:cubicBezTo>
                    <a:pt x="81" y="10"/>
                    <a:pt x="80" y="8"/>
                    <a:pt x="78" y="8"/>
                  </a:cubicBezTo>
                  <a:cubicBezTo>
                    <a:pt x="76" y="7"/>
                    <a:pt x="73" y="7"/>
                    <a:pt x="71" y="9"/>
                  </a:cubicBezTo>
                  <a:cubicBezTo>
                    <a:pt x="68" y="11"/>
                    <a:pt x="66" y="16"/>
                    <a:pt x="63" y="12"/>
                  </a:cubicBezTo>
                  <a:cubicBezTo>
                    <a:pt x="61" y="10"/>
                    <a:pt x="58" y="9"/>
                    <a:pt x="55" y="11"/>
                  </a:cubicBezTo>
                  <a:cubicBezTo>
                    <a:pt x="55" y="11"/>
                    <a:pt x="50" y="17"/>
                    <a:pt x="51" y="17"/>
                  </a:cubicBezTo>
                  <a:cubicBezTo>
                    <a:pt x="48" y="16"/>
                    <a:pt x="45" y="15"/>
                    <a:pt x="42" y="14"/>
                  </a:cubicBezTo>
                  <a:cubicBezTo>
                    <a:pt x="40" y="14"/>
                    <a:pt x="38" y="13"/>
                    <a:pt x="37" y="13"/>
                  </a:cubicBezTo>
                  <a:cubicBezTo>
                    <a:pt x="35" y="13"/>
                    <a:pt x="34" y="11"/>
                    <a:pt x="32" y="10"/>
                  </a:cubicBezTo>
                  <a:cubicBezTo>
                    <a:pt x="31" y="9"/>
                    <a:pt x="29" y="9"/>
                    <a:pt x="29" y="10"/>
                  </a:cubicBezTo>
                  <a:cubicBezTo>
                    <a:pt x="27" y="12"/>
                    <a:pt x="20" y="17"/>
                    <a:pt x="19" y="14"/>
                  </a:cubicBezTo>
                  <a:cubicBezTo>
                    <a:pt x="19" y="13"/>
                    <a:pt x="17" y="12"/>
                    <a:pt x="16" y="13"/>
                  </a:cubicBezTo>
                  <a:cubicBezTo>
                    <a:pt x="13" y="14"/>
                    <a:pt x="11" y="18"/>
                    <a:pt x="10" y="22"/>
                  </a:cubicBezTo>
                  <a:cubicBezTo>
                    <a:pt x="8" y="28"/>
                    <a:pt x="7" y="33"/>
                    <a:pt x="5" y="39"/>
                  </a:cubicBezTo>
                  <a:cubicBezTo>
                    <a:pt x="4" y="42"/>
                    <a:pt x="3" y="45"/>
                    <a:pt x="2" y="48"/>
                  </a:cubicBezTo>
                  <a:cubicBezTo>
                    <a:pt x="1" y="50"/>
                    <a:pt x="0" y="52"/>
                    <a:pt x="0" y="54"/>
                  </a:cubicBezTo>
                  <a:cubicBezTo>
                    <a:pt x="0" y="56"/>
                    <a:pt x="1" y="58"/>
                    <a:pt x="2" y="59"/>
                  </a:cubicBezTo>
                  <a:cubicBezTo>
                    <a:pt x="3" y="60"/>
                    <a:pt x="4" y="60"/>
                    <a:pt x="4" y="62"/>
                  </a:cubicBezTo>
                  <a:cubicBezTo>
                    <a:pt x="4" y="62"/>
                    <a:pt x="4" y="63"/>
                    <a:pt x="4" y="63"/>
                  </a:cubicBezTo>
                  <a:cubicBezTo>
                    <a:pt x="3" y="63"/>
                    <a:pt x="1" y="64"/>
                    <a:pt x="1" y="65"/>
                  </a:cubicBezTo>
                  <a:cubicBezTo>
                    <a:pt x="1" y="67"/>
                    <a:pt x="1" y="69"/>
                    <a:pt x="3" y="70"/>
                  </a:cubicBezTo>
                  <a:cubicBezTo>
                    <a:pt x="3" y="71"/>
                    <a:pt x="4" y="71"/>
                    <a:pt x="5" y="71"/>
                  </a:cubicBezTo>
                  <a:cubicBezTo>
                    <a:pt x="8" y="75"/>
                    <a:pt x="10" y="80"/>
                    <a:pt x="16" y="81"/>
                  </a:cubicBezTo>
                  <a:cubicBezTo>
                    <a:pt x="16" y="81"/>
                    <a:pt x="16" y="82"/>
                    <a:pt x="17" y="82"/>
                  </a:cubicBezTo>
                  <a:cubicBezTo>
                    <a:pt x="17" y="82"/>
                    <a:pt x="18" y="86"/>
                    <a:pt x="18" y="87"/>
                  </a:cubicBezTo>
                  <a:cubicBezTo>
                    <a:pt x="19" y="89"/>
                    <a:pt x="21" y="92"/>
                    <a:pt x="22" y="95"/>
                  </a:cubicBezTo>
                  <a:cubicBezTo>
                    <a:pt x="25" y="100"/>
                    <a:pt x="27" y="106"/>
                    <a:pt x="29" y="111"/>
                  </a:cubicBezTo>
                  <a:cubicBezTo>
                    <a:pt x="32" y="117"/>
                    <a:pt x="34" y="123"/>
                    <a:pt x="36" y="128"/>
                  </a:cubicBezTo>
                  <a:cubicBezTo>
                    <a:pt x="38" y="133"/>
                    <a:pt x="40" y="138"/>
                    <a:pt x="43" y="141"/>
                  </a:cubicBezTo>
                  <a:cubicBezTo>
                    <a:pt x="44" y="142"/>
                    <a:pt x="45" y="142"/>
                    <a:pt x="46" y="141"/>
                  </a:cubicBezTo>
                  <a:cubicBezTo>
                    <a:pt x="52" y="141"/>
                    <a:pt x="59" y="141"/>
                    <a:pt x="65" y="141"/>
                  </a:cubicBezTo>
                  <a:cubicBezTo>
                    <a:pt x="72" y="141"/>
                    <a:pt x="79" y="142"/>
                    <a:pt x="86" y="142"/>
                  </a:cubicBezTo>
                  <a:cubicBezTo>
                    <a:pt x="88" y="142"/>
                    <a:pt x="89" y="142"/>
                    <a:pt x="91" y="142"/>
                  </a:cubicBezTo>
                  <a:cubicBezTo>
                    <a:pt x="91" y="142"/>
                    <a:pt x="91" y="142"/>
                    <a:pt x="91" y="142"/>
                  </a:cubicBezTo>
                  <a:cubicBezTo>
                    <a:pt x="91" y="143"/>
                    <a:pt x="93" y="143"/>
                    <a:pt x="93" y="142"/>
                  </a:cubicBezTo>
                  <a:cubicBezTo>
                    <a:pt x="93" y="142"/>
                    <a:pt x="93" y="142"/>
                    <a:pt x="93" y="142"/>
                  </a:cubicBezTo>
                  <a:cubicBezTo>
                    <a:pt x="100" y="142"/>
                    <a:pt x="107" y="141"/>
                    <a:pt x="113" y="140"/>
                  </a:cubicBezTo>
                  <a:cubicBezTo>
                    <a:pt x="113" y="140"/>
                    <a:pt x="113" y="140"/>
                    <a:pt x="114" y="141"/>
                  </a:cubicBezTo>
                  <a:cubicBezTo>
                    <a:pt x="114" y="142"/>
                    <a:pt x="116" y="142"/>
                    <a:pt x="116" y="141"/>
                  </a:cubicBezTo>
                  <a:cubicBezTo>
                    <a:pt x="116" y="140"/>
                    <a:pt x="116" y="140"/>
                    <a:pt x="116" y="139"/>
                  </a:cubicBezTo>
                  <a:cubicBezTo>
                    <a:pt x="117" y="139"/>
                    <a:pt x="118" y="138"/>
                    <a:pt x="119" y="138"/>
                  </a:cubicBezTo>
                  <a:cubicBezTo>
                    <a:pt x="119" y="139"/>
                    <a:pt x="119" y="140"/>
                    <a:pt x="119" y="140"/>
                  </a:cubicBezTo>
                  <a:cubicBezTo>
                    <a:pt x="119" y="142"/>
                    <a:pt x="122" y="142"/>
                    <a:pt x="122" y="140"/>
                  </a:cubicBezTo>
                  <a:cubicBezTo>
                    <a:pt x="122" y="139"/>
                    <a:pt x="122" y="138"/>
                    <a:pt x="123" y="137"/>
                  </a:cubicBezTo>
                  <a:cubicBezTo>
                    <a:pt x="123" y="137"/>
                    <a:pt x="124" y="136"/>
                    <a:pt x="125" y="136"/>
                  </a:cubicBezTo>
                  <a:cubicBezTo>
                    <a:pt x="126" y="136"/>
                    <a:pt x="126" y="134"/>
                    <a:pt x="125" y="134"/>
                  </a:cubicBezTo>
                  <a:cubicBezTo>
                    <a:pt x="126" y="134"/>
                    <a:pt x="127" y="133"/>
                    <a:pt x="127" y="132"/>
                  </a:cubicBezTo>
                  <a:cubicBezTo>
                    <a:pt x="127" y="129"/>
                    <a:pt x="127" y="127"/>
                    <a:pt x="128" y="124"/>
                  </a:cubicBezTo>
                  <a:cubicBezTo>
                    <a:pt x="128" y="124"/>
                    <a:pt x="129" y="124"/>
                    <a:pt x="130" y="123"/>
                  </a:cubicBezTo>
                  <a:cubicBezTo>
                    <a:pt x="133" y="120"/>
                    <a:pt x="132" y="115"/>
                    <a:pt x="133" y="110"/>
                  </a:cubicBezTo>
                  <a:cubicBezTo>
                    <a:pt x="133" y="105"/>
                    <a:pt x="133" y="99"/>
                    <a:pt x="134" y="93"/>
                  </a:cubicBezTo>
                  <a:cubicBezTo>
                    <a:pt x="134" y="88"/>
                    <a:pt x="135" y="82"/>
                    <a:pt x="136" y="77"/>
                  </a:cubicBezTo>
                  <a:cubicBezTo>
                    <a:pt x="137" y="72"/>
                    <a:pt x="138" y="67"/>
                    <a:pt x="138" y="62"/>
                  </a:cubicBezTo>
                  <a:cubicBezTo>
                    <a:pt x="138" y="62"/>
                    <a:pt x="138" y="62"/>
                    <a:pt x="138" y="62"/>
                  </a:cubicBezTo>
                  <a:cubicBezTo>
                    <a:pt x="144" y="58"/>
                    <a:pt x="145" y="51"/>
                    <a:pt x="147" y="45"/>
                  </a:cubicBezTo>
                  <a:cubicBezTo>
                    <a:pt x="148" y="40"/>
                    <a:pt x="147" y="35"/>
                    <a:pt x="142" y="34"/>
                  </a:cubicBezTo>
                  <a:close/>
                  <a:moveTo>
                    <a:pt x="24" y="86"/>
                  </a:moveTo>
                  <a:cubicBezTo>
                    <a:pt x="23" y="84"/>
                    <a:pt x="22" y="81"/>
                    <a:pt x="21" y="80"/>
                  </a:cubicBezTo>
                  <a:cubicBezTo>
                    <a:pt x="21" y="80"/>
                    <a:pt x="22" y="80"/>
                    <a:pt x="23" y="80"/>
                  </a:cubicBezTo>
                  <a:cubicBezTo>
                    <a:pt x="23" y="83"/>
                    <a:pt x="24" y="86"/>
                    <a:pt x="25" y="88"/>
                  </a:cubicBezTo>
                  <a:cubicBezTo>
                    <a:pt x="25" y="88"/>
                    <a:pt x="24" y="87"/>
                    <a:pt x="24" y="86"/>
                  </a:cubicBezTo>
                  <a:close/>
                  <a:moveTo>
                    <a:pt x="57" y="136"/>
                  </a:moveTo>
                  <a:cubicBezTo>
                    <a:pt x="55" y="133"/>
                    <a:pt x="53" y="129"/>
                    <a:pt x="52" y="125"/>
                  </a:cubicBezTo>
                  <a:cubicBezTo>
                    <a:pt x="50" y="120"/>
                    <a:pt x="48" y="115"/>
                    <a:pt x="46" y="110"/>
                  </a:cubicBezTo>
                  <a:cubicBezTo>
                    <a:pt x="44" y="105"/>
                    <a:pt x="42" y="100"/>
                    <a:pt x="40" y="94"/>
                  </a:cubicBezTo>
                  <a:cubicBezTo>
                    <a:pt x="39" y="91"/>
                    <a:pt x="38" y="87"/>
                    <a:pt x="36" y="83"/>
                  </a:cubicBezTo>
                  <a:cubicBezTo>
                    <a:pt x="35" y="81"/>
                    <a:pt x="32" y="83"/>
                    <a:pt x="33" y="85"/>
                  </a:cubicBezTo>
                  <a:cubicBezTo>
                    <a:pt x="36" y="89"/>
                    <a:pt x="37" y="94"/>
                    <a:pt x="38" y="98"/>
                  </a:cubicBezTo>
                  <a:cubicBezTo>
                    <a:pt x="41" y="104"/>
                    <a:pt x="43" y="109"/>
                    <a:pt x="45" y="114"/>
                  </a:cubicBezTo>
                  <a:cubicBezTo>
                    <a:pt x="47" y="118"/>
                    <a:pt x="48" y="124"/>
                    <a:pt x="50" y="128"/>
                  </a:cubicBezTo>
                  <a:cubicBezTo>
                    <a:pt x="52" y="131"/>
                    <a:pt x="53" y="134"/>
                    <a:pt x="55" y="137"/>
                  </a:cubicBezTo>
                  <a:cubicBezTo>
                    <a:pt x="52" y="137"/>
                    <a:pt x="49" y="138"/>
                    <a:pt x="46" y="138"/>
                  </a:cubicBezTo>
                  <a:cubicBezTo>
                    <a:pt x="46" y="137"/>
                    <a:pt x="45" y="135"/>
                    <a:pt x="45" y="133"/>
                  </a:cubicBezTo>
                  <a:cubicBezTo>
                    <a:pt x="43" y="131"/>
                    <a:pt x="42" y="128"/>
                    <a:pt x="41" y="125"/>
                  </a:cubicBezTo>
                  <a:cubicBezTo>
                    <a:pt x="40" y="123"/>
                    <a:pt x="40" y="122"/>
                    <a:pt x="39" y="121"/>
                  </a:cubicBezTo>
                  <a:cubicBezTo>
                    <a:pt x="41" y="124"/>
                    <a:pt x="43" y="127"/>
                    <a:pt x="45" y="130"/>
                  </a:cubicBezTo>
                  <a:cubicBezTo>
                    <a:pt x="46" y="131"/>
                    <a:pt x="48" y="130"/>
                    <a:pt x="47" y="129"/>
                  </a:cubicBezTo>
                  <a:cubicBezTo>
                    <a:pt x="44" y="120"/>
                    <a:pt x="39" y="111"/>
                    <a:pt x="35" y="101"/>
                  </a:cubicBezTo>
                  <a:cubicBezTo>
                    <a:pt x="33" y="97"/>
                    <a:pt x="31" y="93"/>
                    <a:pt x="30" y="88"/>
                  </a:cubicBezTo>
                  <a:cubicBezTo>
                    <a:pt x="29" y="85"/>
                    <a:pt x="28" y="82"/>
                    <a:pt x="27" y="79"/>
                  </a:cubicBezTo>
                  <a:cubicBezTo>
                    <a:pt x="32" y="79"/>
                    <a:pt x="38" y="79"/>
                    <a:pt x="43" y="78"/>
                  </a:cubicBezTo>
                  <a:cubicBezTo>
                    <a:pt x="43" y="79"/>
                    <a:pt x="42" y="79"/>
                    <a:pt x="42" y="80"/>
                  </a:cubicBezTo>
                  <a:cubicBezTo>
                    <a:pt x="43" y="84"/>
                    <a:pt x="45" y="88"/>
                    <a:pt x="47" y="92"/>
                  </a:cubicBezTo>
                  <a:cubicBezTo>
                    <a:pt x="48" y="97"/>
                    <a:pt x="49" y="102"/>
                    <a:pt x="50" y="106"/>
                  </a:cubicBezTo>
                  <a:cubicBezTo>
                    <a:pt x="52" y="112"/>
                    <a:pt x="54" y="117"/>
                    <a:pt x="56" y="122"/>
                  </a:cubicBezTo>
                  <a:cubicBezTo>
                    <a:pt x="57" y="126"/>
                    <a:pt x="59" y="131"/>
                    <a:pt x="62" y="136"/>
                  </a:cubicBezTo>
                  <a:cubicBezTo>
                    <a:pt x="60" y="136"/>
                    <a:pt x="58" y="136"/>
                    <a:pt x="57" y="136"/>
                  </a:cubicBezTo>
                  <a:close/>
                  <a:moveTo>
                    <a:pt x="67" y="135"/>
                  </a:moveTo>
                  <a:cubicBezTo>
                    <a:pt x="66" y="135"/>
                    <a:pt x="66" y="135"/>
                    <a:pt x="65" y="135"/>
                  </a:cubicBezTo>
                  <a:cubicBezTo>
                    <a:pt x="64" y="131"/>
                    <a:pt x="63" y="127"/>
                    <a:pt x="61" y="123"/>
                  </a:cubicBezTo>
                  <a:cubicBezTo>
                    <a:pt x="59" y="118"/>
                    <a:pt x="57" y="113"/>
                    <a:pt x="56" y="108"/>
                  </a:cubicBezTo>
                  <a:cubicBezTo>
                    <a:pt x="54" y="103"/>
                    <a:pt x="53" y="98"/>
                    <a:pt x="52" y="93"/>
                  </a:cubicBezTo>
                  <a:cubicBezTo>
                    <a:pt x="51" y="88"/>
                    <a:pt x="47" y="84"/>
                    <a:pt x="46" y="80"/>
                  </a:cubicBezTo>
                  <a:cubicBezTo>
                    <a:pt x="46" y="79"/>
                    <a:pt x="46" y="78"/>
                    <a:pt x="45" y="78"/>
                  </a:cubicBezTo>
                  <a:cubicBezTo>
                    <a:pt x="48" y="78"/>
                    <a:pt x="51" y="78"/>
                    <a:pt x="55" y="77"/>
                  </a:cubicBezTo>
                  <a:cubicBezTo>
                    <a:pt x="56" y="77"/>
                    <a:pt x="57" y="77"/>
                    <a:pt x="58" y="77"/>
                  </a:cubicBezTo>
                  <a:cubicBezTo>
                    <a:pt x="58" y="77"/>
                    <a:pt x="58" y="78"/>
                    <a:pt x="58" y="79"/>
                  </a:cubicBezTo>
                  <a:cubicBezTo>
                    <a:pt x="59" y="89"/>
                    <a:pt x="61" y="100"/>
                    <a:pt x="64" y="110"/>
                  </a:cubicBezTo>
                  <a:cubicBezTo>
                    <a:pt x="66" y="118"/>
                    <a:pt x="68" y="127"/>
                    <a:pt x="72" y="135"/>
                  </a:cubicBezTo>
                  <a:cubicBezTo>
                    <a:pt x="70" y="135"/>
                    <a:pt x="68" y="135"/>
                    <a:pt x="67" y="135"/>
                  </a:cubicBezTo>
                  <a:close/>
                  <a:moveTo>
                    <a:pt x="90" y="136"/>
                  </a:moveTo>
                  <a:cubicBezTo>
                    <a:pt x="89" y="136"/>
                    <a:pt x="88" y="136"/>
                    <a:pt x="87" y="136"/>
                  </a:cubicBezTo>
                  <a:cubicBezTo>
                    <a:pt x="83" y="136"/>
                    <a:pt x="80" y="136"/>
                    <a:pt x="76" y="136"/>
                  </a:cubicBezTo>
                  <a:cubicBezTo>
                    <a:pt x="74" y="127"/>
                    <a:pt x="70" y="119"/>
                    <a:pt x="68" y="110"/>
                  </a:cubicBezTo>
                  <a:cubicBezTo>
                    <a:pt x="65" y="100"/>
                    <a:pt x="63" y="89"/>
                    <a:pt x="62" y="78"/>
                  </a:cubicBezTo>
                  <a:cubicBezTo>
                    <a:pt x="62" y="78"/>
                    <a:pt x="61" y="77"/>
                    <a:pt x="61" y="77"/>
                  </a:cubicBezTo>
                  <a:cubicBezTo>
                    <a:pt x="67" y="76"/>
                    <a:pt x="74" y="76"/>
                    <a:pt x="80" y="75"/>
                  </a:cubicBezTo>
                  <a:cubicBezTo>
                    <a:pt x="82" y="75"/>
                    <a:pt x="83" y="75"/>
                    <a:pt x="85" y="75"/>
                  </a:cubicBezTo>
                  <a:cubicBezTo>
                    <a:pt x="86" y="85"/>
                    <a:pt x="87" y="96"/>
                    <a:pt x="87" y="107"/>
                  </a:cubicBezTo>
                  <a:cubicBezTo>
                    <a:pt x="88" y="117"/>
                    <a:pt x="88" y="126"/>
                    <a:pt x="90" y="136"/>
                  </a:cubicBezTo>
                  <a:close/>
                  <a:moveTo>
                    <a:pt x="112" y="106"/>
                  </a:moveTo>
                  <a:cubicBezTo>
                    <a:pt x="111" y="115"/>
                    <a:pt x="111" y="125"/>
                    <a:pt x="112" y="135"/>
                  </a:cubicBezTo>
                  <a:cubicBezTo>
                    <a:pt x="111" y="135"/>
                    <a:pt x="109" y="135"/>
                    <a:pt x="107" y="135"/>
                  </a:cubicBezTo>
                  <a:cubicBezTo>
                    <a:pt x="103" y="136"/>
                    <a:pt x="98" y="136"/>
                    <a:pt x="93" y="136"/>
                  </a:cubicBezTo>
                  <a:cubicBezTo>
                    <a:pt x="93" y="126"/>
                    <a:pt x="92" y="116"/>
                    <a:pt x="92" y="106"/>
                  </a:cubicBezTo>
                  <a:cubicBezTo>
                    <a:pt x="91" y="96"/>
                    <a:pt x="90" y="85"/>
                    <a:pt x="89" y="74"/>
                  </a:cubicBezTo>
                  <a:cubicBezTo>
                    <a:pt x="90" y="74"/>
                    <a:pt x="91" y="74"/>
                    <a:pt x="92" y="74"/>
                  </a:cubicBezTo>
                  <a:cubicBezTo>
                    <a:pt x="95" y="74"/>
                    <a:pt x="99" y="73"/>
                    <a:pt x="102" y="73"/>
                  </a:cubicBezTo>
                  <a:cubicBezTo>
                    <a:pt x="106" y="73"/>
                    <a:pt x="110" y="72"/>
                    <a:pt x="114" y="72"/>
                  </a:cubicBezTo>
                  <a:cubicBezTo>
                    <a:pt x="113" y="83"/>
                    <a:pt x="112" y="94"/>
                    <a:pt x="112" y="106"/>
                  </a:cubicBezTo>
                  <a:close/>
                  <a:moveTo>
                    <a:pt x="131" y="74"/>
                  </a:moveTo>
                  <a:cubicBezTo>
                    <a:pt x="130" y="80"/>
                    <a:pt x="129" y="85"/>
                    <a:pt x="128" y="91"/>
                  </a:cubicBezTo>
                  <a:cubicBezTo>
                    <a:pt x="127" y="96"/>
                    <a:pt x="127" y="102"/>
                    <a:pt x="127" y="107"/>
                  </a:cubicBezTo>
                  <a:cubicBezTo>
                    <a:pt x="127" y="109"/>
                    <a:pt x="127" y="110"/>
                    <a:pt x="127" y="111"/>
                  </a:cubicBezTo>
                  <a:cubicBezTo>
                    <a:pt x="126" y="114"/>
                    <a:pt x="125" y="116"/>
                    <a:pt x="125" y="119"/>
                  </a:cubicBezTo>
                  <a:cubicBezTo>
                    <a:pt x="125" y="117"/>
                    <a:pt x="125" y="116"/>
                    <a:pt x="125" y="114"/>
                  </a:cubicBezTo>
                  <a:cubicBezTo>
                    <a:pt x="125" y="107"/>
                    <a:pt x="127" y="100"/>
                    <a:pt x="127" y="93"/>
                  </a:cubicBezTo>
                  <a:cubicBezTo>
                    <a:pt x="127" y="91"/>
                    <a:pt x="126" y="91"/>
                    <a:pt x="125" y="91"/>
                  </a:cubicBezTo>
                  <a:cubicBezTo>
                    <a:pt x="125" y="85"/>
                    <a:pt x="125" y="79"/>
                    <a:pt x="126" y="73"/>
                  </a:cubicBezTo>
                  <a:cubicBezTo>
                    <a:pt x="127" y="71"/>
                    <a:pt x="124" y="70"/>
                    <a:pt x="124" y="72"/>
                  </a:cubicBezTo>
                  <a:cubicBezTo>
                    <a:pt x="122" y="82"/>
                    <a:pt x="121" y="92"/>
                    <a:pt x="121" y="102"/>
                  </a:cubicBezTo>
                  <a:cubicBezTo>
                    <a:pt x="121" y="102"/>
                    <a:pt x="122" y="102"/>
                    <a:pt x="122" y="102"/>
                  </a:cubicBezTo>
                  <a:cubicBezTo>
                    <a:pt x="121" y="107"/>
                    <a:pt x="120" y="111"/>
                    <a:pt x="120" y="115"/>
                  </a:cubicBezTo>
                  <a:cubicBezTo>
                    <a:pt x="120" y="121"/>
                    <a:pt x="119" y="127"/>
                    <a:pt x="119" y="133"/>
                  </a:cubicBezTo>
                  <a:cubicBezTo>
                    <a:pt x="119" y="133"/>
                    <a:pt x="118" y="134"/>
                    <a:pt x="118" y="134"/>
                  </a:cubicBezTo>
                  <a:cubicBezTo>
                    <a:pt x="117" y="134"/>
                    <a:pt x="116" y="134"/>
                    <a:pt x="116" y="134"/>
                  </a:cubicBezTo>
                  <a:cubicBezTo>
                    <a:pt x="116" y="124"/>
                    <a:pt x="115" y="115"/>
                    <a:pt x="116" y="105"/>
                  </a:cubicBezTo>
                  <a:cubicBezTo>
                    <a:pt x="117" y="94"/>
                    <a:pt x="117" y="82"/>
                    <a:pt x="118" y="71"/>
                  </a:cubicBezTo>
                  <a:cubicBezTo>
                    <a:pt x="123" y="71"/>
                    <a:pt x="127" y="70"/>
                    <a:pt x="132" y="68"/>
                  </a:cubicBezTo>
                  <a:cubicBezTo>
                    <a:pt x="132" y="70"/>
                    <a:pt x="131" y="72"/>
                    <a:pt x="131" y="74"/>
                  </a:cubicBezTo>
                  <a:close/>
                  <a:moveTo>
                    <a:pt x="142" y="43"/>
                  </a:moveTo>
                  <a:cubicBezTo>
                    <a:pt x="142" y="45"/>
                    <a:pt x="141" y="47"/>
                    <a:pt x="140" y="49"/>
                  </a:cubicBezTo>
                  <a:cubicBezTo>
                    <a:pt x="139" y="52"/>
                    <a:pt x="138" y="56"/>
                    <a:pt x="136" y="58"/>
                  </a:cubicBezTo>
                  <a:cubicBezTo>
                    <a:pt x="135" y="59"/>
                    <a:pt x="135" y="59"/>
                    <a:pt x="135" y="60"/>
                  </a:cubicBezTo>
                  <a:cubicBezTo>
                    <a:pt x="134" y="60"/>
                    <a:pt x="134" y="60"/>
                    <a:pt x="134" y="61"/>
                  </a:cubicBezTo>
                  <a:cubicBezTo>
                    <a:pt x="134" y="61"/>
                    <a:pt x="134" y="62"/>
                    <a:pt x="134" y="62"/>
                  </a:cubicBezTo>
                  <a:cubicBezTo>
                    <a:pt x="130" y="62"/>
                    <a:pt x="126" y="64"/>
                    <a:pt x="123" y="64"/>
                  </a:cubicBezTo>
                  <a:cubicBezTo>
                    <a:pt x="116" y="66"/>
                    <a:pt x="109" y="67"/>
                    <a:pt x="101" y="68"/>
                  </a:cubicBezTo>
                  <a:cubicBezTo>
                    <a:pt x="99" y="68"/>
                    <a:pt x="96" y="68"/>
                    <a:pt x="93" y="68"/>
                  </a:cubicBezTo>
                  <a:cubicBezTo>
                    <a:pt x="92" y="68"/>
                    <a:pt x="90" y="68"/>
                    <a:pt x="88" y="69"/>
                  </a:cubicBezTo>
                  <a:cubicBezTo>
                    <a:pt x="87" y="68"/>
                    <a:pt x="86" y="68"/>
                    <a:pt x="85" y="69"/>
                  </a:cubicBezTo>
                  <a:cubicBezTo>
                    <a:pt x="83" y="69"/>
                    <a:pt x="81" y="69"/>
                    <a:pt x="80" y="69"/>
                  </a:cubicBezTo>
                  <a:cubicBezTo>
                    <a:pt x="71" y="70"/>
                    <a:pt x="61" y="71"/>
                    <a:pt x="52" y="72"/>
                  </a:cubicBezTo>
                  <a:cubicBezTo>
                    <a:pt x="44" y="72"/>
                    <a:pt x="35" y="73"/>
                    <a:pt x="27" y="74"/>
                  </a:cubicBezTo>
                  <a:cubicBezTo>
                    <a:pt x="24" y="75"/>
                    <a:pt x="22" y="75"/>
                    <a:pt x="19" y="75"/>
                  </a:cubicBezTo>
                  <a:cubicBezTo>
                    <a:pt x="18" y="75"/>
                    <a:pt x="17" y="75"/>
                    <a:pt x="17" y="76"/>
                  </a:cubicBezTo>
                  <a:cubicBezTo>
                    <a:pt x="15" y="75"/>
                    <a:pt x="14" y="74"/>
                    <a:pt x="13" y="73"/>
                  </a:cubicBezTo>
                  <a:cubicBezTo>
                    <a:pt x="11" y="72"/>
                    <a:pt x="10" y="70"/>
                    <a:pt x="9" y="68"/>
                  </a:cubicBezTo>
                  <a:cubicBezTo>
                    <a:pt x="10" y="64"/>
                    <a:pt x="9" y="58"/>
                    <a:pt x="5" y="55"/>
                  </a:cubicBezTo>
                  <a:cubicBezTo>
                    <a:pt x="4" y="55"/>
                    <a:pt x="7" y="48"/>
                    <a:pt x="8" y="47"/>
                  </a:cubicBezTo>
                  <a:cubicBezTo>
                    <a:pt x="9" y="44"/>
                    <a:pt x="10" y="40"/>
                    <a:pt x="11" y="36"/>
                  </a:cubicBezTo>
                  <a:cubicBezTo>
                    <a:pt x="12" y="32"/>
                    <a:pt x="13" y="28"/>
                    <a:pt x="14" y="25"/>
                  </a:cubicBezTo>
                  <a:cubicBezTo>
                    <a:pt x="15" y="23"/>
                    <a:pt x="15" y="20"/>
                    <a:pt x="16" y="19"/>
                  </a:cubicBezTo>
                  <a:cubicBezTo>
                    <a:pt x="19" y="23"/>
                    <a:pt x="26" y="19"/>
                    <a:pt x="30" y="16"/>
                  </a:cubicBezTo>
                  <a:cubicBezTo>
                    <a:pt x="32" y="17"/>
                    <a:pt x="33" y="18"/>
                    <a:pt x="35" y="18"/>
                  </a:cubicBezTo>
                  <a:cubicBezTo>
                    <a:pt x="39" y="19"/>
                    <a:pt x="42" y="20"/>
                    <a:pt x="46" y="21"/>
                  </a:cubicBezTo>
                  <a:cubicBezTo>
                    <a:pt x="47" y="21"/>
                    <a:pt x="48" y="21"/>
                    <a:pt x="48" y="22"/>
                  </a:cubicBezTo>
                  <a:cubicBezTo>
                    <a:pt x="48" y="22"/>
                    <a:pt x="48" y="22"/>
                    <a:pt x="48" y="23"/>
                  </a:cubicBezTo>
                  <a:cubicBezTo>
                    <a:pt x="48" y="23"/>
                    <a:pt x="48" y="23"/>
                    <a:pt x="48" y="23"/>
                  </a:cubicBezTo>
                  <a:cubicBezTo>
                    <a:pt x="47" y="24"/>
                    <a:pt x="47" y="24"/>
                    <a:pt x="47" y="24"/>
                  </a:cubicBezTo>
                  <a:cubicBezTo>
                    <a:pt x="47" y="25"/>
                    <a:pt x="48" y="26"/>
                    <a:pt x="48" y="26"/>
                  </a:cubicBezTo>
                  <a:cubicBezTo>
                    <a:pt x="48" y="26"/>
                    <a:pt x="48" y="26"/>
                    <a:pt x="48" y="26"/>
                  </a:cubicBezTo>
                  <a:cubicBezTo>
                    <a:pt x="47" y="27"/>
                    <a:pt x="47" y="27"/>
                    <a:pt x="48" y="28"/>
                  </a:cubicBezTo>
                  <a:cubicBezTo>
                    <a:pt x="48" y="28"/>
                    <a:pt x="49" y="28"/>
                    <a:pt x="49" y="27"/>
                  </a:cubicBezTo>
                  <a:cubicBezTo>
                    <a:pt x="49" y="27"/>
                    <a:pt x="50" y="27"/>
                    <a:pt x="50" y="27"/>
                  </a:cubicBezTo>
                  <a:cubicBezTo>
                    <a:pt x="51" y="27"/>
                    <a:pt x="52" y="25"/>
                    <a:pt x="52" y="24"/>
                  </a:cubicBezTo>
                  <a:cubicBezTo>
                    <a:pt x="52" y="24"/>
                    <a:pt x="52" y="23"/>
                    <a:pt x="52" y="23"/>
                  </a:cubicBezTo>
                  <a:cubicBezTo>
                    <a:pt x="52" y="23"/>
                    <a:pt x="52" y="23"/>
                    <a:pt x="52" y="23"/>
                  </a:cubicBezTo>
                  <a:cubicBezTo>
                    <a:pt x="52" y="22"/>
                    <a:pt x="52" y="22"/>
                    <a:pt x="52" y="22"/>
                  </a:cubicBezTo>
                  <a:cubicBezTo>
                    <a:pt x="52" y="22"/>
                    <a:pt x="52" y="22"/>
                    <a:pt x="52" y="22"/>
                  </a:cubicBezTo>
                  <a:cubicBezTo>
                    <a:pt x="55" y="21"/>
                    <a:pt x="55" y="19"/>
                    <a:pt x="57" y="17"/>
                  </a:cubicBezTo>
                  <a:cubicBezTo>
                    <a:pt x="58" y="15"/>
                    <a:pt x="62" y="19"/>
                    <a:pt x="64" y="20"/>
                  </a:cubicBezTo>
                  <a:cubicBezTo>
                    <a:pt x="66" y="20"/>
                    <a:pt x="69" y="19"/>
                    <a:pt x="71" y="17"/>
                  </a:cubicBezTo>
                  <a:cubicBezTo>
                    <a:pt x="72" y="16"/>
                    <a:pt x="73" y="15"/>
                    <a:pt x="74" y="13"/>
                  </a:cubicBezTo>
                  <a:cubicBezTo>
                    <a:pt x="76" y="12"/>
                    <a:pt x="78" y="15"/>
                    <a:pt x="79" y="16"/>
                  </a:cubicBezTo>
                  <a:cubicBezTo>
                    <a:pt x="81" y="17"/>
                    <a:pt x="84" y="18"/>
                    <a:pt x="87" y="16"/>
                  </a:cubicBezTo>
                  <a:cubicBezTo>
                    <a:pt x="89" y="15"/>
                    <a:pt x="92" y="9"/>
                    <a:pt x="95" y="11"/>
                  </a:cubicBezTo>
                  <a:cubicBezTo>
                    <a:pt x="96" y="12"/>
                    <a:pt x="97" y="13"/>
                    <a:pt x="98" y="14"/>
                  </a:cubicBezTo>
                  <a:cubicBezTo>
                    <a:pt x="98" y="14"/>
                    <a:pt x="98" y="14"/>
                    <a:pt x="98" y="14"/>
                  </a:cubicBezTo>
                  <a:cubicBezTo>
                    <a:pt x="98" y="14"/>
                    <a:pt x="98" y="14"/>
                    <a:pt x="97" y="14"/>
                  </a:cubicBezTo>
                  <a:cubicBezTo>
                    <a:pt x="96" y="15"/>
                    <a:pt x="95" y="15"/>
                    <a:pt x="95" y="17"/>
                  </a:cubicBezTo>
                  <a:cubicBezTo>
                    <a:pt x="95" y="17"/>
                    <a:pt x="96" y="18"/>
                    <a:pt x="96" y="18"/>
                  </a:cubicBezTo>
                  <a:cubicBezTo>
                    <a:pt x="96" y="19"/>
                    <a:pt x="96" y="20"/>
                    <a:pt x="95" y="20"/>
                  </a:cubicBezTo>
                  <a:cubicBezTo>
                    <a:pt x="95" y="21"/>
                    <a:pt x="94" y="21"/>
                    <a:pt x="93" y="21"/>
                  </a:cubicBezTo>
                  <a:cubicBezTo>
                    <a:pt x="93" y="22"/>
                    <a:pt x="93" y="23"/>
                    <a:pt x="94" y="23"/>
                  </a:cubicBezTo>
                  <a:cubicBezTo>
                    <a:pt x="95" y="24"/>
                    <a:pt x="97" y="22"/>
                    <a:pt x="98" y="21"/>
                  </a:cubicBezTo>
                  <a:cubicBezTo>
                    <a:pt x="98" y="20"/>
                    <a:pt x="98" y="20"/>
                    <a:pt x="98" y="19"/>
                  </a:cubicBezTo>
                  <a:cubicBezTo>
                    <a:pt x="99" y="19"/>
                    <a:pt x="99" y="19"/>
                    <a:pt x="99" y="19"/>
                  </a:cubicBezTo>
                  <a:cubicBezTo>
                    <a:pt x="99" y="19"/>
                    <a:pt x="99" y="19"/>
                    <a:pt x="100" y="19"/>
                  </a:cubicBezTo>
                  <a:cubicBezTo>
                    <a:pt x="100" y="19"/>
                    <a:pt x="101" y="19"/>
                    <a:pt x="102" y="19"/>
                  </a:cubicBezTo>
                  <a:cubicBezTo>
                    <a:pt x="103" y="18"/>
                    <a:pt x="103" y="17"/>
                    <a:pt x="102" y="16"/>
                  </a:cubicBezTo>
                  <a:cubicBezTo>
                    <a:pt x="103" y="16"/>
                    <a:pt x="103" y="16"/>
                    <a:pt x="103" y="16"/>
                  </a:cubicBezTo>
                  <a:cubicBezTo>
                    <a:pt x="108" y="18"/>
                    <a:pt x="109" y="10"/>
                    <a:pt x="113" y="8"/>
                  </a:cubicBezTo>
                  <a:cubicBezTo>
                    <a:pt x="115" y="7"/>
                    <a:pt x="118" y="12"/>
                    <a:pt x="119" y="13"/>
                  </a:cubicBezTo>
                  <a:cubicBezTo>
                    <a:pt x="121" y="16"/>
                    <a:pt x="124" y="15"/>
                    <a:pt x="127" y="15"/>
                  </a:cubicBezTo>
                  <a:cubicBezTo>
                    <a:pt x="128" y="15"/>
                    <a:pt x="130" y="15"/>
                    <a:pt x="131" y="15"/>
                  </a:cubicBezTo>
                  <a:cubicBezTo>
                    <a:pt x="132" y="15"/>
                    <a:pt x="132" y="20"/>
                    <a:pt x="133" y="21"/>
                  </a:cubicBezTo>
                  <a:cubicBezTo>
                    <a:pt x="133" y="22"/>
                    <a:pt x="134" y="23"/>
                    <a:pt x="135" y="24"/>
                  </a:cubicBezTo>
                  <a:cubicBezTo>
                    <a:pt x="136" y="26"/>
                    <a:pt x="135" y="30"/>
                    <a:pt x="134" y="32"/>
                  </a:cubicBezTo>
                  <a:cubicBezTo>
                    <a:pt x="134" y="33"/>
                    <a:pt x="136" y="35"/>
                    <a:pt x="137" y="34"/>
                  </a:cubicBezTo>
                  <a:cubicBezTo>
                    <a:pt x="137" y="34"/>
                    <a:pt x="138" y="33"/>
                    <a:pt x="138" y="33"/>
                  </a:cubicBezTo>
                  <a:cubicBezTo>
                    <a:pt x="138" y="33"/>
                    <a:pt x="138" y="33"/>
                    <a:pt x="138" y="33"/>
                  </a:cubicBezTo>
                  <a:cubicBezTo>
                    <a:pt x="138" y="33"/>
                    <a:pt x="138" y="33"/>
                    <a:pt x="138" y="33"/>
                  </a:cubicBezTo>
                  <a:cubicBezTo>
                    <a:pt x="138" y="32"/>
                    <a:pt x="138" y="32"/>
                    <a:pt x="138" y="33"/>
                  </a:cubicBezTo>
                  <a:cubicBezTo>
                    <a:pt x="138" y="34"/>
                    <a:pt x="138" y="35"/>
                    <a:pt x="138" y="36"/>
                  </a:cubicBezTo>
                  <a:cubicBezTo>
                    <a:pt x="138" y="38"/>
                    <a:pt x="140" y="39"/>
                    <a:pt x="142" y="39"/>
                  </a:cubicBezTo>
                  <a:cubicBezTo>
                    <a:pt x="142" y="39"/>
                    <a:pt x="142" y="43"/>
                    <a:pt x="142" y="4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0" name="Freeform 567"/>
            <p:cNvSpPr>
              <a:spLocks noEditPoints="1"/>
            </p:cNvSpPr>
            <p:nvPr/>
          </p:nvSpPr>
          <p:spPr bwMode="auto">
            <a:xfrm>
              <a:off x="1077" y="3356"/>
              <a:ext cx="81" cy="152"/>
            </a:xfrm>
            <a:custGeom>
              <a:avLst/>
              <a:gdLst>
                <a:gd name="T0" fmla="*/ 15 w 64"/>
                <a:gd name="T1" fmla="*/ 2 h 120"/>
                <a:gd name="T2" fmla="*/ 19 w 64"/>
                <a:gd name="T3" fmla="*/ 14 h 120"/>
                <a:gd name="T4" fmla="*/ 47 w 64"/>
                <a:gd name="T5" fmla="*/ 16 h 120"/>
                <a:gd name="T6" fmla="*/ 58 w 64"/>
                <a:gd name="T7" fmla="*/ 3 h 120"/>
                <a:gd name="T8" fmla="*/ 56 w 64"/>
                <a:gd name="T9" fmla="*/ 1 h 120"/>
                <a:gd name="T10" fmla="*/ 25 w 64"/>
                <a:gd name="T11" fmla="*/ 2 h 120"/>
                <a:gd name="T12" fmla="*/ 54 w 64"/>
                <a:gd name="T13" fmla="*/ 5 h 120"/>
                <a:gd name="T14" fmla="*/ 30 w 64"/>
                <a:gd name="T15" fmla="*/ 14 h 120"/>
                <a:gd name="T16" fmla="*/ 19 w 64"/>
                <a:gd name="T17" fmla="*/ 8 h 120"/>
                <a:gd name="T18" fmla="*/ 18 w 64"/>
                <a:gd name="T19" fmla="*/ 3 h 120"/>
                <a:gd name="T20" fmla="*/ 61 w 64"/>
                <a:gd name="T21" fmla="*/ 3 h 120"/>
                <a:gd name="T22" fmla="*/ 51 w 64"/>
                <a:gd name="T23" fmla="*/ 17 h 120"/>
                <a:gd name="T24" fmla="*/ 48 w 64"/>
                <a:gd name="T25" fmla="*/ 37 h 120"/>
                <a:gd name="T26" fmla="*/ 47 w 64"/>
                <a:gd name="T27" fmla="*/ 47 h 120"/>
                <a:gd name="T28" fmla="*/ 50 w 64"/>
                <a:gd name="T29" fmla="*/ 58 h 120"/>
                <a:gd name="T30" fmla="*/ 56 w 64"/>
                <a:gd name="T31" fmla="*/ 59 h 120"/>
                <a:gd name="T32" fmla="*/ 61 w 64"/>
                <a:gd name="T33" fmla="*/ 48 h 120"/>
                <a:gd name="T34" fmla="*/ 64 w 64"/>
                <a:gd name="T35" fmla="*/ 10 h 120"/>
                <a:gd name="T36" fmla="*/ 61 w 64"/>
                <a:gd name="T37" fmla="*/ 3 h 120"/>
                <a:gd name="T38" fmla="*/ 8 w 64"/>
                <a:gd name="T39" fmla="*/ 6 h 120"/>
                <a:gd name="T40" fmla="*/ 2 w 64"/>
                <a:gd name="T41" fmla="*/ 29 h 120"/>
                <a:gd name="T42" fmla="*/ 2 w 64"/>
                <a:gd name="T43" fmla="*/ 46 h 120"/>
                <a:gd name="T44" fmla="*/ 11 w 64"/>
                <a:gd name="T45" fmla="*/ 39 h 120"/>
                <a:gd name="T46" fmla="*/ 17 w 64"/>
                <a:gd name="T47" fmla="*/ 21 h 120"/>
                <a:gd name="T48" fmla="*/ 12 w 64"/>
                <a:gd name="T49" fmla="*/ 5 h 120"/>
                <a:gd name="T50" fmla="*/ 62 w 64"/>
                <a:gd name="T51" fmla="*/ 14 h 120"/>
                <a:gd name="T52" fmla="*/ 61 w 64"/>
                <a:gd name="T53" fmla="*/ 27 h 120"/>
                <a:gd name="T54" fmla="*/ 59 w 64"/>
                <a:gd name="T55" fmla="*/ 47 h 120"/>
                <a:gd name="T56" fmla="*/ 56 w 64"/>
                <a:gd name="T57" fmla="*/ 56 h 120"/>
                <a:gd name="T58" fmla="*/ 49 w 64"/>
                <a:gd name="T59" fmla="*/ 47 h 120"/>
                <a:gd name="T60" fmla="*/ 52 w 64"/>
                <a:gd name="T61" fmla="*/ 20 h 120"/>
                <a:gd name="T62" fmla="*/ 59 w 64"/>
                <a:gd name="T63" fmla="*/ 9 h 120"/>
                <a:gd name="T64" fmla="*/ 16 w 64"/>
                <a:gd name="T65" fmla="*/ 15 h 120"/>
                <a:gd name="T66" fmla="*/ 12 w 64"/>
                <a:gd name="T67" fmla="*/ 35 h 120"/>
                <a:gd name="T68" fmla="*/ 3 w 64"/>
                <a:gd name="T69" fmla="*/ 40 h 120"/>
                <a:gd name="T70" fmla="*/ 10 w 64"/>
                <a:gd name="T71" fmla="*/ 7 h 120"/>
                <a:gd name="T72" fmla="*/ 47 w 64"/>
                <a:gd name="T73" fmla="*/ 64 h 120"/>
                <a:gd name="T74" fmla="*/ 45 w 64"/>
                <a:gd name="T75" fmla="*/ 66 h 120"/>
                <a:gd name="T76" fmla="*/ 42 w 64"/>
                <a:gd name="T77" fmla="*/ 81 h 120"/>
                <a:gd name="T78" fmla="*/ 41 w 64"/>
                <a:gd name="T79" fmla="*/ 107 h 120"/>
                <a:gd name="T80" fmla="*/ 48 w 64"/>
                <a:gd name="T81" fmla="*/ 114 h 120"/>
                <a:gd name="T82" fmla="*/ 56 w 64"/>
                <a:gd name="T83" fmla="*/ 83 h 120"/>
                <a:gd name="T84" fmla="*/ 57 w 64"/>
                <a:gd name="T85" fmla="*/ 65 h 120"/>
                <a:gd name="T86" fmla="*/ 53 w 64"/>
                <a:gd name="T87" fmla="*/ 66 h 120"/>
                <a:gd name="T88" fmla="*/ 54 w 64"/>
                <a:gd name="T89" fmla="*/ 77 h 120"/>
                <a:gd name="T90" fmla="*/ 52 w 64"/>
                <a:gd name="T91" fmla="*/ 96 h 120"/>
                <a:gd name="T92" fmla="*/ 50 w 64"/>
                <a:gd name="T93" fmla="*/ 106 h 120"/>
                <a:gd name="T94" fmla="*/ 43 w 64"/>
                <a:gd name="T95" fmla="*/ 105 h 120"/>
                <a:gd name="T96" fmla="*/ 44 w 64"/>
                <a:gd name="T97" fmla="*/ 83 h 120"/>
                <a:gd name="T98" fmla="*/ 47 w 64"/>
                <a:gd name="T99" fmla="*/ 69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64" h="120">
                  <a:moveTo>
                    <a:pt x="26" y="0"/>
                  </a:moveTo>
                  <a:cubicBezTo>
                    <a:pt x="25" y="0"/>
                    <a:pt x="25" y="0"/>
                    <a:pt x="24" y="0"/>
                  </a:cubicBezTo>
                  <a:cubicBezTo>
                    <a:pt x="19" y="0"/>
                    <a:pt x="18" y="0"/>
                    <a:pt x="17" y="1"/>
                  </a:cubicBezTo>
                  <a:cubicBezTo>
                    <a:pt x="16" y="2"/>
                    <a:pt x="16" y="2"/>
                    <a:pt x="15" y="2"/>
                  </a:cubicBezTo>
                  <a:cubicBezTo>
                    <a:pt x="14" y="3"/>
                    <a:pt x="14" y="4"/>
                    <a:pt x="15" y="6"/>
                  </a:cubicBezTo>
                  <a:cubicBezTo>
                    <a:pt x="15" y="6"/>
                    <a:pt x="15" y="7"/>
                    <a:pt x="15" y="7"/>
                  </a:cubicBezTo>
                  <a:cubicBezTo>
                    <a:pt x="16" y="8"/>
                    <a:pt x="16" y="9"/>
                    <a:pt x="17" y="11"/>
                  </a:cubicBezTo>
                  <a:cubicBezTo>
                    <a:pt x="18" y="12"/>
                    <a:pt x="19" y="13"/>
                    <a:pt x="19" y="14"/>
                  </a:cubicBezTo>
                  <a:cubicBezTo>
                    <a:pt x="20" y="15"/>
                    <a:pt x="20" y="15"/>
                    <a:pt x="25" y="16"/>
                  </a:cubicBezTo>
                  <a:cubicBezTo>
                    <a:pt x="27" y="16"/>
                    <a:pt x="29" y="16"/>
                    <a:pt x="31" y="16"/>
                  </a:cubicBezTo>
                  <a:cubicBezTo>
                    <a:pt x="35" y="16"/>
                    <a:pt x="42" y="16"/>
                    <a:pt x="45" y="16"/>
                  </a:cubicBezTo>
                  <a:cubicBezTo>
                    <a:pt x="47" y="16"/>
                    <a:pt x="47" y="16"/>
                    <a:pt x="47" y="16"/>
                  </a:cubicBezTo>
                  <a:cubicBezTo>
                    <a:pt x="49" y="14"/>
                    <a:pt x="49" y="14"/>
                    <a:pt x="49" y="14"/>
                  </a:cubicBezTo>
                  <a:cubicBezTo>
                    <a:pt x="51" y="13"/>
                    <a:pt x="52" y="11"/>
                    <a:pt x="52" y="11"/>
                  </a:cubicBezTo>
                  <a:cubicBezTo>
                    <a:pt x="52" y="10"/>
                    <a:pt x="53" y="10"/>
                    <a:pt x="53" y="9"/>
                  </a:cubicBezTo>
                  <a:cubicBezTo>
                    <a:pt x="55" y="7"/>
                    <a:pt x="57" y="6"/>
                    <a:pt x="58" y="3"/>
                  </a:cubicBezTo>
                  <a:cubicBezTo>
                    <a:pt x="59" y="2"/>
                    <a:pt x="59" y="2"/>
                    <a:pt x="58" y="2"/>
                  </a:cubicBezTo>
                  <a:cubicBezTo>
                    <a:pt x="58" y="2"/>
                    <a:pt x="57" y="2"/>
                    <a:pt x="57" y="2"/>
                  </a:cubicBezTo>
                  <a:cubicBezTo>
                    <a:pt x="57" y="2"/>
                    <a:pt x="57" y="1"/>
                    <a:pt x="57" y="1"/>
                  </a:cubicBezTo>
                  <a:cubicBezTo>
                    <a:pt x="56" y="1"/>
                    <a:pt x="56" y="1"/>
                    <a:pt x="56" y="1"/>
                  </a:cubicBezTo>
                  <a:cubicBezTo>
                    <a:pt x="56" y="1"/>
                    <a:pt x="54" y="1"/>
                    <a:pt x="48" y="1"/>
                  </a:cubicBezTo>
                  <a:cubicBezTo>
                    <a:pt x="43" y="1"/>
                    <a:pt x="38" y="1"/>
                    <a:pt x="37" y="1"/>
                  </a:cubicBezTo>
                  <a:cubicBezTo>
                    <a:pt x="32" y="0"/>
                    <a:pt x="29" y="0"/>
                    <a:pt x="26" y="0"/>
                  </a:cubicBezTo>
                  <a:close/>
                  <a:moveTo>
                    <a:pt x="25" y="2"/>
                  </a:moveTo>
                  <a:cubicBezTo>
                    <a:pt x="29" y="2"/>
                    <a:pt x="34" y="2"/>
                    <a:pt x="35" y="3"/>
                  </a:cubicBezTo>
                  <a:cubicBezTo>
                    <a:pt x="36" y="3"/>
                    <a:pt x="40" y="3"/>
                    <a:pt x="54" y="3"/>
                  </a:cubicBezTo>
                  <a:cubicBezTo>
                    <a:pt x="55" y="3"/>
                    <a:pt x="55" y="4"/>
                    <a:pt x="55" y="4"/>
                  </a:cubicBezTo>
                  <a:cubicBezTo>
                    <a:pt x="55" y="4"/>
                    <a:pt x="54" y="4"/>
                    <a:pt x="54" y="5"/>
                  </a:cubicBezTo>
                  <a:cubicBezTo>
                    <a:pt x="54" y="6"/>
                    <a:pt x="49" y="11"/>
                    <a:pt x="47" y="13"/>
                  </a:cubicBezTo>
                  <a:cubicBezTo>
                    <a:pt x="46" y="14"/>
                    <a:pt x="46" y="14"/>
                    <a:pt x="45" y="14"/>
                  </a:cubicBezTo>
                  <a:cubicBezTo>
                    <a:pt x="45" y="14"/>
                    <a:pt x="42" y="14"/>
                    <a:pt x="38" y="14"/>
                  </a:cubicBezTo>
                  <a:cubicBezTo>
                    <a:pt x="35" y="14"/>
                    <a:pt x="31" y="14"/>
                    <a:pt x="30" y="14"/>
                  </a:cubicBezTo>
                  <a:cubicBezTo>
                    <a:pt x="29" y="14"/>
                    <a:pt x="28" y="14"/>
                    <a:pt x="28" y="14"/>
                  </a:cubicBezTo>
                  <a:cubicBezTo>
                    <a:pt x="28" y="14"/>
                    <a:pt x="27" y="14"/>
                    <a:pt x="26" y="14"/>
                  </a:cubicBezTo>
                  <a:cubicBezTo>
                    <a:pt x="22" y="13"/>
                    <a:pt x="22" y="14"/>
                    <a:pt x="20" y="9"/>
                  </a:cubicBezTo>
                  <a:cubicBezTo>
                    <a:pt x="19" y="9"/>
                    <a:pt x="19" y="8"/>
                    <a:pt x="19" y="8"/>
                  </a:cubicBezTo>
                  <a:cubicBezTo>
                    <a:pt x="19" y="8"/>
                    <a:pt x="19" y="7"/>
                    <a:pt x="19" y="7"/>
                  </a:cubicBezTo>
                  <a:cubicBezTo>
                    <a:pt x="19" y="7"/>
                    <a:pt x="18" y="6"/>
                    <a:pt x="18" y="5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9" y="3"/>
                    <a:pt x="20" y="2"/>
                  </a:cubicBezTo>
                  <a:cubicBezTo>
                    <a:pt x="21" y="2"/>
                    <a:pt x="23" y="2"/>
                    <a:pt x="25" y="2"/>
                  </a:cubicBezTo>
                  <a:close/>
                  <a:moveTo>
                    <a:pt x="61" y="3"/>
                  </a:moveTo>
                  <a:cubicBezTo>
                    <a:pt x="61" y="3"/>
                    <a:pt x="61" y="3"/>
                    <a:pt x="61" y="3"/>
                  </a:cubicBezTo>
                  <a:cubicBezTo>
                    <a:pt x="60" y="3"/>
                    <a:pt x="60" y="3"/>
                    <a:pt x="60" y="4"/>
                  </a:cubicBezTo>
                  <a:cubicBezTo>
                    <a:pt x="60" y="4"/>
                    <a:pt x="59" y="5"/>
                    <a:pt x="59" y="6"/>
                  </a:cubicBezTo>
                  <a:cubicBezTo>
                    <a:pt x="57" y="8"/>
                    <a:pt x="52" y="15"/>
                    <a:pt x="51" y="15"/>
                  </a:cubicBezTo>
                  <a:cubicBezTo>
                    <a:pt x="51" y="16"/>
                    <a:pt x="51" y="16"/>
                    <a:pt x="51" y="17"/>
                  </a:cubicBezTo>
                  <a:cubicBezTo>
                    <a:pt x="51" y="18"/>
                    <a:pt x="51" y="20"/>
                    <a:pt x="50" y="22"/>
                  </a:cubicBezTo>
                  <a:cubicBezTo>
                    <a:pt x="50" y="26"/>
                    <a:pt x="49" y="29"/>
                    <a:pt x="49" y="31"/>
                  </a:cubicBezTo>
                  <a:cubicBezTo>
                    <a:pt x="49" y="31"/>
                    <a:pt x="49" y="32"/>
                    <a:pt x="49" y="33"/>
                  </a:cubicBezTo>
                  <a:cubicBezTo>
                    <a:pt x="49" y="33"/>
                    <a:pt x="48" y="35"/>
                    <a:pt x="48" y="37"/>
                  </a:cubicBezTo>
                  <a:cubicBezTo>
                    <a:pt x="48" y="39"/>
                    <a:pt x="48" y="40"/>
                    <a:pt x="48" y="41"/>
                  </a:cubicBezTo>
                  <a:cubicBezTo>
                    <a:pt x="48" y="41"/>
                    <a:pt x="47" y="42"/>
                    <a:pt x="47" y="43"/>
                  </a:cubicBezTo>
                  <a:cubicBezTo>
                    <a:pt x="47" y="44"/>
                    <a:pt x="47" y="45"/>
                    <a:pt x="47" y="45"/>
                  </a:cubicBezTo>
                  <a:cubicBezTo>
                    <a:pt x="47" y="46"/>
                    <a:pt x="47" y="46"/>
                    <a:pt x="47" y="47"/>
                  </a:cubicBezTo>
                  <a:cubicBezTo>
                    <a:pt x="47" y="47"/>
                    <a:pt x="47" y="47"/>
                    <a:pt x="46" y="47"/>
                  </a:cubicBezTo>
                  <a:cubicBezTo>
                    <a:pt x="46" y="47"/>
                    <a:pt x="46" y="49"/>
                    <a:pt x="47" y="49"/>
                  </a:cubicBezTo>
                  <a:cubicBezTo>
                    <a:pt x="47" y="49"/>
                    <a:pt x="47" y="50"/>
                    <a:pt x="47" y="50"/>
                  </a:cubicBezTo>
                  <a:cubicBezTo>
                    <a:pt x="47" y="51"/>
                    <a:pt x="49" y="56"/>
                    <a:pt x="50" y="58"/>
                  </a:cubicBezTo>
                  <a:cubicBezTo>
                    <a:pt x="51" y="58"/>
                    <a:pt x="52" y="60"/>
                    <a:pt x="52" y="60"/>
                  </a:cubicBezTo>
                  <a:cubicBezTo>
                    <a:pt x="52" y="60"/>
                    <a:pt x="52" y="61"/>
                    <a:pt x="53" y="61"/>
                  </a:cubicBezTo>
                  <a:cubicBezTo>
                    <a:pt x="54" y="61"/>
                    <a:pt x="55" y="60"/>
                    <a:pt x="55" y="59"/>
                  </a:cubicBezTo>
                  <a:cubicBezTo>
                    <a:pt x="55" y="59"/>
                    <a:pt x="55" y="59"/>
                    <a:pt x="56" y="59"/>
                  </a:cubicBezTo>
                  <a:cubicBezTo>
                    <a:pt x="56" y="59"/>
                    <a:pt x="58" y="57"/>
                    <a:pt x="59" y="56"/>
                  </a:cubicBezTo>
                  <a:cubicBezTo>
                    <a:pt x="60" y="55"/>
                    <a:pt x="60" y="54"/>
                    <a:pt x="60" y="53"/>
                  </a:cubicBezTo>
                  <a:cubicBezTo>
                    <a:pt x="60" y="52"/>
                    <a:pt x="60" y="51"/>
                    <a:pt x="60" y="51"/>
                  </a:cubicBezTo>
                  <a:cubicBezTo>
                    <a:pt x="60" y="51"/>
                    <a:pt x="61" y="50"/>
                    <a:pt x="61" y="48"/>
                  </a:cubicBezTo>
                  <a:cubicBezTo>
                    <a:pt x="61" y="47"/>
                    <a:pt x="61" y="45"/>
                    <a:pt x="62" y="43"/>
                  </a:cubicBezTo>
                  <a:cubicBezTo>
                    <a:pt x="62" y="40"/>
                    <a:pt x="62" y="38"/>
                    <a:pt x="63" y="33"/>
                  </a:cubicBezTo>
                  <a:cubicBezTo>
                    <a:pt x="63" y="32"/>
                    <a:pt x="63" y="29"/>
                    <a:pt x="63" y="27"/>
                  </a:cubicBezTo>
                  <a:cubicBezTo>
                    <a:pt x="64" y="21"/>
                    <a:pt x="64" y="12"/>
                    <a:pt x="64" y="10"/>
                  </a:cubicBezTo>
                  <a:cubicBezTo>
                    <a:pt x="63" y="9"/>
                    <a:pt x="63" y="8"/>
                    <a:pt x="63" y="7"/>
                  </a:cubicBezTo>
                  <a:cubicBezTo>
                    <a:pt x="63" y="7"/>
                    <a:pt x="63" y="6"/>
                    <a:pt x="63" y="6"/>
                  </a:cubicBezTo>
                  <a:cubicBezTo>
                    <a:pt x="63" y="5"/>
                    <a:pt x="62" y="4"/>
                    <a:pt x="62" y="4"/>
                  </a:cubicBezTo>
                  <a:cubicBezTo>
                    <a:pt x="62" y="3"/>
                    <a:pt x="62" y="3"/>
                    <a:pt x="61" y="3"/>
                  </a:cubicBezTo>
                  <a:close/>
                  <a:moveTo>
                    <a:pt x="10" y="4"/>
                  </a:moveTo>
                  <a:cubicBezTo>
                    <a:pt x="10" y="4"/>
                    <a:pt x="10" y="4"/>
                    <a:pt x="10" y="4"/>
                  </a:cubicBezTo>
                  <a:cubicBezTo>
                    <a:pt x="10" y="4"/>
                    <a:pt x="9" y="4"/>
                    <a:pt x="9" y="5"/>
                  </a:cubicBezTo>
                  <a:cubicBezTo>
                    <a:pt x="9" y="5"/>
                    <a:pt x="8" y="6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7" y="11"/>
                    <a:pt x="5" y="16"/>
                    <a:pt x="4" y="20"/>
                  </a:cubicBezTo>
                  <a:cubicBezTo>
                    <a:pt x="4" y="21"/>
                    <a:pt x="4" y="23"/>
                    <a:pt x="3" y="24"/>
                  </a:cubicBezTo>
                  <a:cubicBezTo>
                    <a:pt x="3" y="26"/>
                    <a:pt x="2" y="28"/>
                    <a:pt x="2" y="29"/>
                  </a:cubicBezTo>
                  <a:cubicBezTo>
                    <a:pt x="2" y="31"/>
                    <a:pt x="1" y="33"/>
                    <a:pt x="1" y="34"/>
                  </a:cubicBezTo>
                  <a:cubicBezTo>
                    <a:pt x="0" y="36"/>
                    <a:pt x="0" y="38"/>
                    <a:pt x="1" y="40"/>
                  </a:cubicBezTo>
                  <a:cubicBezTo>
                    <a:pt x="1" y="40"/>
                    <a:pt x="1" y="41"/>
                    <a:pt x="1" y="42"/>
                  </a:cubicBezTo>
                  <a:cubicBezTo>
                    <a:pt x="1" y="43"/>
                    <a:pt x="2" y="45"/>
                    <a:pt x="2" y="46"/>
                  </a:cubicBezTo>
                  <a:cubicBezTo>
                    <a:pt x="2" y="46"/>
                    <a:pt x="4" y="46"/>
                    <a:pt x="4" y="45"/>
                  </a:cubicBezTo>
                  <a:cubicBezTo>
                    <a:pt x="4" y="44"/>
                    <a:pt x="7" y="41"/>
                    <a:pt x="8" y="41"/>
                  </a:cubicBezTo>
                  <a:cubicBezTo>
                    <a:pt x="8" y="41"/>
                    <a:pt x="8" y="41"/>
                    <a:pt x="8" y="41"/>
                  </a:cubicBezTo>
                  <a:cubicBezTo>
                    <a:pt x="8" y="40"/>
                    <a:pt x="11" y="39"/>
                    <a:pt x="11" y="39"/>
                  </a:cubicBezTo>
                  <a:cubicBezTo>
                    <a:pt x="12" y="39"/>
                    <a:pt x="13" y="38"/>
                    <a:pt x="13" y="37"/>
                  </a:cubicBezTo>
                  <a:cubicBezTo>
                    <a:pt x="13" y="36"/>
                    <a:pt x="14" y="35"/>
                    <a:pt x="14" y="34"/>
                  </a:cubicBezTo>
                  <a:cubicBezTo>
                    <a:pt x="14" y="33"/>
                    <a:pt x="17" y="24"/>
                    <a:pt x="17" y="23"/>
                  </a:cubicBezTo>
                  <a:cubicBezTo>
                    <a:pt x="17" y="23"/>
                    <a:pt x="17" y="22"/>
                    <a:pt x="17" y="21"/>
                  </a:cubicBezTo>
                  <a:cubicBezTo>
                    <a:pt x="17" y="20"/>
                    <a:pt x="18" y="18"/>
                    <a:pt x="18" y="17"/>
                  </a:cubicBezTo>
                  <a:cubicBezTo>
                    <a:pt x="18" y="16"/>
                    <a:pt x="18" y="16"/>
                    <a:pt x="18" y="15"/>
                  </a:cubicBezTo>
                  <a:cubicBezTo>
                    <a:pt x="18" y="13"/>
                    <a:pt x="15" y="9"/>
                    <a:pt x="13" y="7"/>
                  </a:cubicBezTo>
                  <a:cubicBezTo>
                    <a:pt x="12" y="6"/>
                    <a:pt x="12" y="6"/>
                    <a:pt x="12" y="5"/>
                  </a:cubicBezTo>
                  <a:cubicBezTo>
                    <a:pt x="12" y="5"/>
                    <a:pt x="10" y="4"/>
                    <a:pt x="10" y="4"/>
                  </a:cubicBezTo>
                  <a:close/>
                  <a:moveTo>
                    <a:pt x="61" y="7"/>
                  </a:moveTo>
                  <a:cubicBezTo>
                    <a:pt x="61" y="7"/>
                    <a:pt x="61" y="7"/>
                    <a:pt x="61" y="7"/>
                  </a:cubicBezTo>
                  <a:cubicBezTo>
                    <a:pt x="61" y="8"/>
                    <a:pt x="62" y="11"/>
                    <a:pt x="62" y="14"/>
                  </a:cubicBezTo>
                  <a:cubicBezTo>
                    <a:pt x="62" y="16"/>
                    <a:pt x="62" y="17"/>
                    <a:pt x="62" y="17"/>
                  </a:cubicBezTo>
                  <a:cubicBezTo>
                    <a:pt x="62" y="18"/>
                    <a:pt x="62" y="18"/>
                    <a:pt x="62" y="18"/>
                  </a:cubicBezTo>
                  <a:cubicBezTo>
                    <a:pt x="62" y="18"/>
                    <a:pt x="62" y="20"/>
                    <a:pt x="62" y="22"/>
                  </a:cubicBezTo>
                  <a:cubicBezTo>
                    <a:pt x="62" y="24"/>
                    <a:pt x="62" y="26"/>
                    <a:pt x="61" y="27"/>
                  </a:cubicBezTo>
                  <a:cubicBezTo>
                    <a:pt x="61" y="27"/>
                    <a:pt x="61" y="29"/>
                    <a:pt x="61" y="31"/>
                  </a:cubicBezTo>
                  <a:cubicBezTo>
                    <a:pt x="61" y="32"/>
                    <a:pt x="61" y="35"/>
                    <a:pt x="61" y="37"/>
                  </a:cubicBezTo>
                  <a:cubicBezTo>
                    <a:pt x="60" y="38"/>
                    <a:pt x="60" y="41"/>
                    <a:pt x="60" y="41"/>
                  </a:cubicBezTo>
                  <a:cubicBezTo>
                    <a:pt x="60" y="44"/>
                    <a:pt x="60" y="45"/>
                    <a:pt x="59" y="47"/>
                  </a:cubicBezTo>
                  <a:cubicBezTo>
                    <a:pt x="59" y="48"/>
                    <a:pt x="59" y="49"/>
                    <a:pt x="58" y="51"/>
                  </a:cubicBezTo>
                  <a:cubicBezTo>
                    <a:pt x="58" y="52"/>
                    <a:pt x="58" y="53"/>
                    <a:pt x="58" y="53"/>
                  </a:cubicBezTo>
                  <a:cubicBezTo>
                    <a:pt x="57" y="54"/>
                    <a:pt x="57" y="54"/>
                    <a:pt x="57" y="55"/>
                  </a:cubicBezTo>
                  <a:cubicBezTo>
                    <a:pt x="57" y="55"/>
                    <a:pt x="56" y="56"/>
                    <a:pt x="56" y="56"/>
                  </a:cubicBezTo>
                  <a:cubicBezTo>
                    <a:pt x="55" y="57"/>
                    <a:pt x="54" y="58"/>
                    <a:pt x="54" y="58"/>
                  </a:cubicBezTo>
                  <a:cubicBezTo>
                    <a:pt x="54" y="58"/>
                    <a:pt x="52" y="55"/>
                    <a:pt x="52" y="55"/>
                  </a:cubicBezTo>
                  <a:cubicBezTo>
                    <a:pt x="52" y="55"/>
                    <a:pt x="50" y="50"/>
                    <a:pt x="49" y="48"/>
                  </a:cubicBezTo>
                  <a:cubicBezTo>
                    <a:pt x="49" y="48"/>
                    <a:pt x="49" y="47"/>
                    <a:pt x="49" y="47"/>
                  </a:cubicBezTo>
                  <a:cubicBezTo>
                    <a:pt x="49" y="46"/>
                    <a:pt x="49" y="45"/>
                    <a:pt x="49" y="43"/>
                  </a:cubicBezTo>
                  <a:cubicBezTo>
                    <a:pt x="50" y="40"/>
                    <a:pt x="50" y="38"/>
                    <a:pt x="50" y="37"/>
                  </a:cubicBezTo>
                  <a:cubicBezTo>
                    <a:pt x="50" y="36"/>
                    <a:pt x="51" y="28"/>
                    <a:pt x="52" y="24"/>
                  </a:cubicBezTo>
                  <a:cubicBezTo>
                    <a:pt x="52" y="23"/>
                    <a:pt x="52" y="21"/>
                    <a:pt x="52" y="20"/>
                  </a:cubicBezTo>
                  <a:cubicBezTo>
                    <a:pt x="52" y="19"/>
                    <a:pt x="52" y="18"/>
                    <a:pt x="52" y="18"/>
                  </a:cubicBezTo>
                  <a:cubicBezTo>
                    <a:pt x="52" y="17"/>
                    <a:pt x="53" y="16"/>
                    <a:pt x="55" y="15"/>
                  </a:cubicBezTo>
                  <a:cubicBezTo>
                    <a:pt x="56" y="13"/>
                    <a:pt x="57" y="12"/>
                    <a:pt x="57" y="12"/>
                  </a:cubicBezTo>
                  <a:cubicBezTo>
                    <a:pt x="57" y="12"/>
                    <a:pt x="58" y="10"/>
                    <a:pt x="59" y="9"/>
                  </a:cubicBezTo>
                  <a:cubicBezTo>
                    <a:pt x="60" y="7"/>
                    <a:pt x="61" y="7"/>
                    <a:pt x="61" y="7"/>
                  </a:cubicBezTo>
                  <a:close/>
                  <a:moveTo>
                    <a:pt x="10" y="7"/>
                  </a:moveTo>
                  <a:cubicBezTo>
                    <a:pt x="10" y="7"/>
                    <a:pt x="11" y="9"/>
                    <a:pt x="13" y="11"/>
                  </a:cubicBezTo>
                  <a:cubicBezTo>
                    <a:pt x="14" y="12"/>
                    <a:pt x="15" y="13"/>
                    <a:pt x="16" y="15"/>
                  </a:cubicBezTo>
                  <a:cubicBezTo>
                    <a:pt x="16" y="16"/>
                    <a:pt x="16" y="16"/>
                    <a:pt x="16" y="18"/>
                  </a:cubicBezTo>
                  <a:cubicBezTo>
                    <a:pt x="16" y="19"/>
                    <a:pt x="16" y="20"/>
                    <a:pt x="15" y="21"/>
                  </a:cubicBezTo>
                  <a:cubicBezTo>
                    <a:pt x="15" y="24"/>
                    <a:pt x="14" y="29"/>
                    <a:pt x="13" y="32"/>
                  </a:cubicBezTo>
                  <a:cubicBezTo>
                    <a:pt x="12" y="34"/>
                    <a:pt x="12" y="35"/>
                    <a:pt x="12" y="35"/>
                  </a:cubicBezTo>
                  <a:cubicBezTo>
                    <a:pt x="12" y="35"/>
                    <a:pt x="12" y="35"/>
                    <a:pt x="11" y="36"/>
                  </a:cubicBezTo>
                  <a:cubicBezTo>
                    <a:pt x="10" y="36"/>
                    <a:pt x="5" y="40"/>
                    <a:pt x="4" y="41"/>
                  </a:cubicBezTo>
                  <a:cubicBezTo>
                    <a:pt x="4" y="42"/>
                    <a:pt x="3" y="42"/>
                    <a:pt x="3" y="42"/>
                  </a:cubicBezTo>
                  <a:cubicBezTo>
                    <a:pt x="3" y="42"/>
                    <a:pt x="3" y="41"/>
                    <a:pt x="3" y="40"/>
                  </a:cubicBezTo>
                  <a:cubicBezTo>
                    <a:pt x="3" y="40"/>
                    <a:pt x="3" y="39"/>
                    <a:pt x="3" y="39"/>
                  </a:cubicBezTo>
                  <a:cubicBezTo>
                    <a:pt x="2" y="38"/>
                    <a:pt x="2" y="37"/>
                    <a:pt x="4" y="28"/>
                  </a:cubicBezTo>
                  <a:cubicBezTo>
                    <a:pt x="5" y="26"/>
                    <a:pt x="5" y="24"/>
                    <a:pt x="5" y="23"/>
                  </a:cubicBezTo>
                  <a:cubicBezTo>
                    <a:pt x="8" y="15"/>
                    <a:pt x="7" y="13"/>
                    <a:pt x="10" y="7"/>
                  </a:cubicBezTo>
                  <a:close/>
                  <a:moveTo>
                    <a:pt x="52" y="62"/>
                  </a:moveTo>
                  <a:cubicBezTo>
                    <a:pt x="52" y="62"/>
                    <a:pt x="49" y="63"/>
                    <a:pt x="49" y="64"/>
                  </a:cubicBezTo>
                  <a:cubicBezTo>
                    <a:pt x="49" y="64"/>
                    <a:pt x="49" y="64"/>
                    <a:pt x="49" y="64"/>
                  </a:cubicBezTo>
                  <a:cubicBezTo>
                    <a:pt x="48" y="64"/>
                    <a:pt x="48" y="64"/>
                    <a:pt x="47" y="64"/>
                  </a:cubicBezTo>
                  <a:cubicBezTo>
                    <a:pt x="47" y="65"/>
                    <a:pt x="47" y="65"/>
                    <a:pt x="46" y="65"/>
                  </a:cubicBezTo>
                  <a:cubicBezTo>
                    <a:pt x="46" y="65"/>
                    <a:pt x="46" y="65"/>
                    <a:pt x="46" y="66"/>
                  </a:cubicBezTo>
                  <a:cubicBezTo>
                    <a:pt x="46" y="66"/>
                    <a:pt x="46" y="66"/>
                    <a:pt x="45" y="66"/>
                  </a:cubicBezTo>
                  <a:cubicBezTo>
                    <a:pt x="45" y="66"/>
                    <a:pt x="45" y="66"/>
                    <a:pt x="45" y="66"/>
                  </a:cubicBezTo>
                  <a:cubicBezTo>
                    <a:pt x="44" y="67"/>
                    <a:pt x="44" y="70"/>
                    <a:pt x="44" y="72"/>
                  </a:cubicBezTo>
                  <a:cubicBezTo>
                    <a:pt x="43" y="72"/>
                    <a:pt x="43" y="74"/>
                    <a:pt x="43" y="75"/>
                  </a:cubicBezTo>
                  <a:cubicBezTo>
                    <a:pt x="43" y="76"/>
                    <a:pt x="43" y="77"/>
                    <a:pt x="43" y="78"/>
                  </a:cubicBezTo>
                  <a:cubicBezTo>
                    <a:pt x="42" y="79"/>
                    <a:pt x="42" y="81"/>
                    <a:pt x="42" y="81"/>
                  </a:cubicBezTo>
                  <a:cubicBezTo>
                    <a:pt x="41" y="87"/>
                    <a:pt x="40" y="92"/>
                    <a:pt x="40" y="94"/>
                  </a:cubicBezTo>
                  <a:cubicBezTo>
                    <a:pt x="40" y="96"/>
                    <a:pt x="39" y="101"/>
                    <a:pt x="39" y="102"/>
                  </a:cubicBezTo>
                  <a:cubicBezTo>
                    <a:pt x="39" y="103"/>
                    <a:pt x="39" y="104"/>
                    <a:pt x="40" y="105"/>
                  </a:cubicBezTo>
                  <a:cubicBezTo>
                    <a:pt x="40" y="105"/>
                    <a:pt x="41" y="106"/>
                    <a:pt x="41" y="107"/>
                  </a:cubicBezTo>
                  <a:cubicBezTo>
                    <a:pt x="42" y="108"/>
                    <a:pt x="42" y="110"/>
                    <a:pt x="43" y="111"/>
                  </a:cubicBezTo>
                  <a:cubicBezTo>
                    <a:pt x="43" y="111"/>
                    <a:pt x="44" y="113"/>
                    <a:pt x="44" y="114"/>
                  </a:cubicBezTo>
                  <a:cubicBezTo>
                    <a:pt x="44" y="114"/>
                    <a:pt x="44" y="114"/>
                    <a:pt x="44" y="115"/>
                  </a:cubicBezTo>
                  <a:cubicBezTo>
                    <a:pt x="48" y="120"/>
                    <a:pt x="47" y="117"/>
                    <a:pt x="48" y="114"/>
                  </a:cubicBezTo>
                  <a:cubicBezTo>
                    <a:pt x="48" y="114"/>
                    <a:pt x="48" y="113"/>
                    <a:pt x="49" y="113"/>
                  </a:cubicBezTo>
                  <a:cubicBezTo>
                    <a:pt x="51" y="111"/>
                    <a:pt x="53" y="108"/>
                    <a:pt x="53" y="105"/>
                  </a:cubicBezTo>
                  <a:cubicBezTo>
                    <a:pt x="53" y="104"/>
                    <a:pt x="53" y="102"/>
                    <a:pt x="54" y="98"/>
                  </a:cubicBezTo>
                  <a:cubicBezTo>
                    <a:pt x="55" y="94"/>
                    <a:pt x="55" y="89"/>
                    <a:pt x="56" y="83"/>
                  </a:cubicBezTo>
                  <a:cubicBezTo>
                    <a:pt x="56" y="81"/>
                    <a:pt x="56" y="79"/>
                    <a:pt x="56" y="78"/>
                  </a:cubicBezTo>
                  <a:cubicBezTo>
                    <a:pt x="56" y="77"/>
                    <a:pt x="57" y="76"/>
                    <a:pt x="57" y="75"/>
                  </a:cubicBezTo>
                  <a:cubicBezTo>
                    <a:pt x="57" y="72"/>
                    <a:pt x="57" y="69"/>
                    <a:pt x="58" y="69"/>
                  </a:cubicBezTo>
                  <a:cubicBezTo>
                    <a:pt x="59" y="67"/>
                    <a:pt x="58" y="67"/>
                    <a:pt x="57" y="65"/>
                  </a:cubicBezTo>
                  <a:cubicBezTo>
                    <a:pt x="56" y="65"/>
                    <a:pt x="55" y="64"/>
                    <a:pt x="54" y="63"/>
                  </a:cubicBezTo>
                  <a:cubicBezTo>
                    <a:pt x="53" y="62"/>
                    <a:pt x="53" y="62"/>
                    <a:pt x="52" y="62"/>
                  </a:cubicBezTo>
                  <a:close/>
                  <a:moveTo>
                    <a:pt x="52" y="64"/>
                  </a:moveTo>
                  <a:cubicBezTo>
                    <a:pt x="53" y="66"/>
                    <a:pt x="53" y="66"/>
                    <a:pt x="53" y="66"/>
                  </a:cubicBezTo>
                  <a:cubicBezTo>
                    <a:pt x="54" y="67"/>
                    <a:pt x="55" y="68"/>
                    <a:pt x="56" y="68"/>
                  </a:cubicBezTo>
                  <a:cubicBezTo>
                    <a:pt x="56" y="68"/>
                    <a:pt x="56" y="68"/>
                    <a:pt x="56" y="69"/>
                  </a:cubicBezTo>
                  <a:cubicBezTo>
                    <a:pt x="55" y="72"/>
                    <a:pt x="55" y="74"/>
                    <a:pt x="55" y="75"/>
                  </a:cubicBezTo>
                  <a:cubicBezTo>
                    <a:pt x="55" y="75"/>
                    <a:pt x="55" y="76"/>
                    <a:pt x="54" y="77"/>
                  </a:cubicBezTo>
                  <a:cubicBezTo>
                    <a:pt x="54" y="77"/>
                    <a:pt x="54" y="79"/>
                    <a:pt x="54" y="81"/>
                  </a:cubicBezTo>
                  <a:cubicBezTo>
                    <a:pt x="54" y="83"/>
                    <a:pt x="54" y="85"/>
                    <a:pt x="54" y="86"/>
                  </a:cubicBezTo>
                  <a:cubicBezTo>
                    <a:pt x="54" y="86"/>
                    <a:pt x="53" y="88"/>
                    <a:pt x="53" y="91"/>
                  </a:cubicBezTo>
                  <a:cubicBezTo>
                    <a:pt x="53" y="93"/>
                    <a:pt x="52" y="95"/>
                    <a:pt x="52" y="96"/>
                  </a:cubicBezTo>
                  <a:cubicBezTo>
                    <a:pt x="52" y="96"/>
                    <a:pt x="52" y="97"/>
                    <a:pt x="52" y="98"/>
                  </a:cubicBezTo>
                  <a:cubicBezTo>
                    <a:pt x="52" y="99"/>
                    <a:pt x="52" y="100"/>
                    <a:pt x="52" y="100"/>
                  </a:cubicBezTo>
                  <a:cubicBezTo>
                    <a:pt x="51" y="100"/>
                    <a:pt x="51" y="103"/>
                    <a:pt x="50" y="104"/>
                  </a:cubicBezTo>
                  <a:cubicBezTo>
                    <a:pt x="50" y="105"/>
                    <a:pt x="50" y="106"/>
                    <a:pt x="50" y="106"/>
                  </a:cubicBezTo>
                  <a:cubicBezTo>
                    <a:pt x="50" y="106"/>
                    <a:pt x="50" y="106"/>
                    <a:pt x="50" y="107"/>
                  </a:cubicBezTo>
                  <a:cubicBezTo>
                    <a:pt x="50" y="108"/>
                    <a:pt x="49" y="109"/>
                    <a:pt x="48" y="110"/>
                  </a:cubicBezTo>
                  <a:cubicBezTo>
                    <a:pt x="47" y="111"/>
                    <a:pt x="46" y="112"/>
                    <a:pt x="46" y="112"/>
                  </a:cubicBezTo>
                  <a:cubicBezTo>
                    <a:pt x="46" y="112"/>
                    <a:pt x="45" y="111"/>
                    <a:pt x="43" y="105"/>
                  </a:cubicBezTo>
                  <a:cubicBezTo>
                    <a:pt x="41" y="102"/>
                    <a:pt x="41" y="101"/>
                    <a:pt x="41" y="99"/>
                  </a:cubicBezTo>
                  <a:cubicBezTo>
                    <a:pt x="42" y="98"/>
                    <a:pt x="42" y="97"/>
                    <a:pt x="42" y="96"/>
                  </a:cubicBezTo>
                  <a:cubicBezTo>
                    <a:pt x="42" y="93"/>
                    <a:pt x="43" y="89"/>
                    <a:pt x="43" y="87"/>
                  </a:cubicBezTo>
                  <a:cubicBezTo>
                    <a:pt x="43" y="86"/>
                    <a:pt x="44" y="84"/>
                    <a:pt x="44" y="83"/>
                  </a:cubicBezTo>
                  <a:cubicBezTo>
                    <a:pt x="44" y="82"/>
                    <a:pt x="44" y="81"/>
                    <a:pt x="44" y="81"/>
                  </a:cubicBezTo>
                  <a:cubicBezTo>
                    <a:pt x="44" y="80"/>
                    <a:pt x="45" y="79"/>
                    <a:pt x="45" y="77"/>
                  </a:cubicBezTo>
                  <a:cubicBezTo>
                    <a:pt x="45" y="75"/>
                    <a:pt x="45" y="73"/>
                    <a:pt x="46" y="71"/>
                  </a:cubicBezTo>
                  <a:cubicBezTo>
                    <a:pt x="46" y="70"/>
                    <a:pt x="46" y="69"/>
                    <a:pt x="47" y="69"/>
                  </a:cubicBezTo>
                  <a:cubicBezTo>
                    <a:pt x="48" y="68"/>
                    <a:pt x="49" y="67"/>
                    <a:pt x="50" y="66"/>
                  </a:cubicBezTo>
                  <a:lnTo>
                    <a:pt x="52" y="6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1" name="Freeform 568"/>
            <p:cNvSpPr>
              <a:spLocks noEditPoints="1"/>
            </p:cNvSpPr>
            <p:nvPr/>
          </p:nvSpPr>
          <p:spPr bwMode="auto">
            <a:xfrm>
              <a:off x="1029" y="3339"/>
              <a:ext cx="49" cy="62"/>
            </a:xfrm>
            <a:custGeom>
              <a:avLst/>
              <a:gdLst>
                <a:gd name="T0" fmla="*/ 7 w 39"/>
                <a:gd name="T1" fmla="*/ 24 h 49"/>
                <a:gd name="T2" fmla="*/ 12 w 39"/>
                <a:gd name="T3" fmla="*/ 29 h 49"/>
                <a:gd name="T4" fmla="*/ 15 w 39"/>
                <a:gd name="T5" fmla="*/ 42 h 49"/>
                <a:gd name="T6" fmla="*/ 15 w 39"/>
                <a:gd name="T7" fmla="*/ 45 h 49"/>
                <a:gd name="T8" fmla="*/ 34 w 39"/>
                <a:gd name="T9" fmla="*/ 30 h 49"/>
                <a:gd name="T10" fmla="*/ 37 w 39"/>
                <a:gd name="T11" fmla="*/ 25 h 49"/>
                <a:gd name="T12" fmla="*/ 37 w 39"/>
                <a:gd name="T13" fmla="*/ 9 h 49"/>
                <a:gd name="T14" fmla="*/ 23 w 39"/>
                <a:gd name="T15" fmla="*/ 5 h 49"/>
                <a:gd name="T16" fmla="*/ 18 w 39"/>
                <a:gd name="T17" fmla="*/ 2 h 49"/>
                <a:gd name="T18" fmla="*/ 22 w 39"/>
                <a:gd name="T19" fmla="*/ 6 h 49"/>
                <a:gd name="T20" fmla="*/ 24 w 39"/>
                <a:gd name="T21" fmla="*/ 8 h 49"/>
                <a:gd name="T22" fmla="*/ 25 w 39"/>
                <a:gd name="T23" fmla="*/ 7 h 49"/>
                <a:gd name="T24" fmla="*/ 25 w 39"/>
                <a:gd name="T25" fmla="*/ 8 h 49"/>
                <a:gd name="T26" fmla="*/ 27 w 39"/>
                <a:gd name="T27" fmla="*/ 6 h 49"/>
                <a:gd name="T28" fmla="*/ 27 w 39"/>
                <a:gd name="T29" fmla="*/ 8 h 49"/>
                <a:gd name="T30" fmla="*/ 29 w 39"/>
                <a:gd name="T31" fmla="*/ 5 h 49"/>
                <a:gd name="T32" fmla="*/ 29 w 39"/>
                <a:gd name="T33" fmla="*/ 6 h 49"/>
                <a:gd name="T34" fmla="*/ 29 w 39"/>
                <a:gd name="T35" fmla="*/ 10 h 49"/>
                <a:gd name="T36" fmla="*/ 31 w 39"/>
                <a:gd name="T37" fmla="*/ 7 h 49"/>
                <a:gd name="T38" fmla="*/ 30 w 39"/>
                <a:gd name="T39" fmla="*/ 11 h 49"/>
                <a:gd name="T40" fmla="*/ 31 w 39"/>
                <a:gd name="T41" fmla="*/ 13 h 49"/>
                <a:gd name="T42" fmla="*/ 34 w 39"/>
                <a:gd name="T43" fmla="*/ 9 h 49"/>
                <a:gd name="T44" fmla="*/ 35 w 39"/>
                <a:gd name="T45" fmla="*/ 9 h 49"/>
                <a:gd name="T46" fmla="*/ 34 w 39"/>
                <a:gd name="T47" fmla="*/ 11 h 49"/>
                <a:gd name="T48" fmla="*/ 33 w 39"/>
                <a:gd name="T49" fmla="*/ 15 h 49"/>
                <a:gd name="T50" fmla="*/ 33 w 39"/>
                <a:gd name="T51" fmla="*/ 17 h 49"/>
                <a:gd name="T52" fmla="*/ 34 w 39"/>
                <a:gd name="T53" fmla="*/ 14 h 49"/>
                <a:gd name="T54" fmla="*/ 35 w 39"/>
                <a:gd name="T55" fmla="*/ 11 h 49"/>
                <a:gd name="T56" fmla="*/ 36 w 39"/>
                <a:gd name="T57" fmla="*/ 10 h 49"/>
                <a:gd name="T58" fmla="*/ 34 w 39"/>
                <a:gd name="T59" fmla="*/ 18 h 49"/>
                <a:gd name="T60" fmla="*/ 32 w 39"/>
                <a:gd name="T61" fmla="*/ 22 h 49"/>
                <a:gd name="T62" fmla="*/ 37 w 39"/>
                <a:gd name="T63" fmla="*/ 14 h 49"/>
                <a:gd name="T64" fmla="*/ 32 w 39"/>
                <a:gd name="T65" fmla="*/ 24 h 49"/>
                <a:gd name="T66" fmla="*/ 29 w 39"/>
                <a:gd name="T67" fmla="*/ 31 h 49"/>
                <a:gd name="T68" fmla="*/ 25 w 39"/>
                <a:gd name="T69" fmla="*/ 35 h 49"/>
                <a:gd name="T70" fmla="*/ 24 w 39"/>
                <a:gd name="T71" fmla="*/ 35 h 49"/>
                <a:gd name="T72" fmla="*/ 23 w 39"/>
                <a:gd name="T73" fmla="*/ 35 h 49"/>
                <a:gd name="T74" fmla="*/ 23 w 39"/>
                <a:gd name="T75" fmla="*/ 32 h 49"/>
                <a:gd name="T76" fmla="*/ 19 w 39"/>
                <a:gd name="T77" fmla="*/ 38 h 49"/>
                <a:gd name="T78" fmla="*/ 18 w 39"/>
                <a:gd name="T79" fmla="*/ 39 h 49"/>
                <a:gd name="T80" fmla="*/ 17 w 39"/>
                <a:gd name="T81" fmla="*/ 33 h 49"/>
                <a:gd name="T82" fmla="*/ 11 w 39"/>
                <a:gd name="T83" fmla="*/ 26 h 49"/>
                <a:gd name="T84" fmla="*/ 15 w 39"/>
                <a:gd name="T85" fmla="*/ 2 h 49"/>
                <a:gd name="T86" fmla="*/ 37 w 39"/>
                <a:gd name="T87" fmla="*/ 18 h 49"/>
                <a:gd name="T88" fmla="*/ 35 w 39"/>
                <a:gd name="T89" fmla="*/ 24 h 49"/>
                <a:gd name="T90" fmla="*/ 37 w 39"/>
                <a:gd name="T91" fmla="*/ 22 h 49"/>
                <a:gd name="T92" fmla="*/ 31 w 39"/>
                <a:gd name="T93" fmla="*/ 30 h 49"/>
                <a:gd name="T94" fmla="*/ 34 w 39"/>
                <a:gd name="T95" fmla="*/ 23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9" h="49">
                  <a:moveTo>
                    <a:pt x="18" y="0"/>
                  </a:moveTo>
                  <a:cubicBezTo>
                    <a:pt x="17" y="0"/>
                    <a:pt x="16" y="0"/>
                    <a:pt x="16" y="1"/>
                  </a:cubicBezTo>
                  <a:cubicBezTo>
                    <a:pt x="8" y="1"/>
                    <a:pt x="0" y="13"/>
                    <a:pt x="6" y="22"/>
                  </a:cubicBezTo>
                  <a:cubicBezTo>
                    <a:pt x="6" y="23"/>
                    <a:pt x="7" y="24"/>
                    <a:pt x="7" y="24"/>
                  </a:cubicBezTo>
                  <a:cubicBezTo>
                    <a:pt x="7" y="24"/>
                    <a:pt x="8" y="24"/>
                    <a:pt x="8" y="25"/>
                  </a:cubicBezTo>
                  <a:cubicBezTo>
                    <a:pt x="9" y="26"/>
                    <a:pt x="10" y="27"/>
                    <a:pt x="10" y="27"/>
                  </a:cubicBezTo>
                  <a:cubicBezTo>
                    <a:pt x="11" y="27"/>
                    <a:pt x="11" y="28"/>
                    <a:pt x="11" y="28"/>
                  </a:cubicBezTo>
                  <a:cubicBezTo>
                    <a:pt x="12" y="28"/>
                    <a:pt x="12" y="29"/>
                    <a:pt x="12" y="29"/>
                  </a:cubicBezTo>
                  <a:cubicBezTo>
                    <a:pt x="13" y="29"/>
                    <a:pt x="16" y="33"/>
                    <a:pt x="16" y="34"/>
                  </a:cubicBezTo>
                  <a:cubicBezTo>
                    <a:pt x="16" y="35"/>
                    <a:pt x="16" y="38"/>
                    <a:pt x="16" y="38"/>
                  </a:cubicBezTo>
                  <a:cubicBezTo>
                    <a:pt x="16" y="38"/>
                    <a:pt x="16" y="38"/>
                    <a:pt x="16" y="39"/>
                  </a:cubicBezTo>
                  <a:cubicBezTo>
                    <a:pt x="16" y="39"/>
                    <a:pt x="16" y="40"/>
                    <a:pt x="15" y="42"/>
                  </a:cubicBezTo>
                  <a:cubicBezTo>
                    <a:pt x="15" y="43"/>
                    <a:pt x="14" y="44"/>
                    <a:pt x="14" y="44"/>
                  </a:cubicBezTo>
                  <a:cubicBezTo>
                    <a:pt x="13" y="47"/>
                    <a:pt x="11" y="46"/>
                    <a:pt x="13" y="49"/>
                  </a:cubicBezTo>
                  <a:cubicBezTo>
                    <a:pt x="13" y="49"/>
                    <a:pt x="14" y="49"/>
                    <a:pt x="14" y="48"/>
                  </a:cubicBezTo>
                  <a:cubicBezTo>
                    <a:pt x="14" y="48"/>
                    <a:pt x="15" y="45"/>
                    <a:pt x="15" y="45"/>
                  </a:cubicBezTo>
                  <a:cubicBezTo>
                    <a:pt x="16" y="45"/>
                    <a:pt x="16" y="45"/>
                    <a:pt x="16" y="44"/>
                  </a:cubicBezTo>
                  <a:cubicBezTo>
                    <a:pt x="20" y="39"/>
                    <a:pt x="25" y="38"/>
                    <a:pt x="30" y="34"/>
                  </a:cubicBezTo>
                  <a:cubicBezTo>
                    <a:pt x="30" y="34"/>
                    <a:pt x="32" y="33"/>
                    <a:pt x="33" y="32"/>
                  </a:cubicBezTo>
                  <a:cubicBezTo>
                    <a:pt x="34" y="31"/>
                    <a:pt x="34" y="30"/>
                    <a:pt x="34" y="30"/>
                  </a:cubicBezTo>
                  <a:cubicBezTo>
                    <a:pt x="35" y="30"/>
                    <a:pt x="35" y="30"/>
                    <a:pt x="35" y="29"/>
                  </a:cubicBezTo>
                  <a:cubicBezTo>
                    <a:pt x="35" y="29"/>
                    <a:pt x="35" y="29"/>
                    <a:pt x="36" y="28"/>
                  </a:cubicBezTo>
                  <a:cubicBezTo>
                    <a:pt x="36" y="27"/>
                    <a:pt x="36" y="27"/>
                    <a:pt x="36" y="27"/>
                  </a:cubicBezTo>
                  <a:cubicBezTo>
                    <a:pt x="36" y="26"/>
                    <a:pt x="37" y="26"/>
                    <a:pt x="37" y="25"/>
                  </a:cubicBezTo>
                  <a:cubicBezTo>
                    <a:pt x="37" y="25"/>
                    <a:pt x="38" y="24"/>
                    <a:pt x="38" y="24"/>
                  </a:cubicBezTo>
                  <a:cubicBezTo>
                    <a:pt x="38" y="24"/>
                    <a:pt x="38" y="22"/>
                    <a:pt x="38" y="22"/>
                  </a:cubicBezTo>
                  <a:cubicBezTo>
                    <a:pt x="39" y="21"/>
                    <a:pt x="39" y="16"/>
                    <a:pt x="38" y="15"/>
                  </a:cubicBezTo>
                  <a:cubicBezTo>
                    <a:pt x="38" y="13"/>
                    <a:pt x="37" y="11"/>
                    <a:pt x="37" y="9"/>
                  </a:cubicBezTo>
                  <a:cubicBezTo>
                    <a:pt x="34" y="5"/>
                    <a:pt x="30" y="3"/>
                    <a:pt x="27" y="4"/>
                  </a:cubicBezTo>
                  <a:cubicBezTo>
                    <a:pt x="27" y="4"/>
                    <a:pt x="26" y="4"/>
                    <a:pt x="26" y="4"/>
                  </a:cubicBezTo>
                  <a:cubicBezTo>
                    <a:pt x="26" y="4"/>
                    <a:pt x="24" y="5"/>
                    <a:pt x="24" y="6"/>
                  </a:cubicBezTo>
                  <a:cubicBezTo>
                    <a:pt x="23" y="6"/>
                    <a:pt x="23" y="6"/>
                    <a:pt x="23" y="5"/>
                  </a:cubicBezTo>
                  <a:cubicBezTo>
                    <a:pt x="23" y="5"/>
                    <a:pt x="23" y="5"/>
                    <a:pt x="23" y="4"/>
                  </a:cubicBezTo>
                  <a:cubicBezTo>
                    <a:pt x="23" y="4"/>
                    <a:pt x="22" y="3"/>
                    <a:pt x="22" y="2"/>
                  </a:cubicBezTo>
                  <a:cubicBezTo>
                    <a:pt x="20" y="1"/>
                    <a:pt x="19" y="0"/>
                    <a:pt x="18" y="0"/>
                  </a:cubicBezTo>
                  <a:close/>
                  <a:moveTo>
                    <a:pt x="18" y="2"/>
                  </a:moveTo>
                  <a:cubicBezTo>
                    <a:pt x="19" y="2"/>
                    <a:pt x="19" y="2"/>
                    <a:pt x="20" y="2"/>
                  </a:cubicBezTo>
                  <a:cubicBezTo>
                    <a:pt x="20" y="3"/>
                    <a:pt x="21" y="3"/>
                    <a:pt x="21" y="4"/>
                  </a:cubicBezTo>
                  <a:cubicBezTo>
                    <a:pt x="21" y="4"/>
                    <a:pt x="22" y="4"/>
                    <a:pt x="22" y="4"/>
                  </a:cubicBezTo>
                  <a:cubicBezTo>
                    <a:pt x="22" y="5"/>
                    <a:pt x="22" y="5"/>
                    <a:pt x="22" y="6"/>
                  </a:cubicBezTo>
                  <a:cubicBezTo>
                    <a:pt x="22" y="7"/>
                    <a:pt x="22" y="7"/>
                    <a:pt x="22" y="8"/>
                  </a:cubicBezTo>
                  <a:cubicBezTo>
                    <a:pt x="21" y="10"/>
                    <a:pt x="21" y="10"/>
                    <a:pt x="22" y="10"/>
                  </a:cubicBezTo>
                  <a:cubicBezTo>
                    <a:pt x="22" y="12"/>
                    <a:pt x="23" y="11"/>
                    <a:pt x="23" y="10"/>
                  </a:cubicBezTo>
                  <a:cubicBezTo>
                    <a:pt x="23" y="10"/>
                    <a:pt x="23" y="9"/>
                    <a:pt x="24" y="8"/>
                  </a:cubicBezTo>
                  <a:cubicBezTo>
                    <a:pt x="25" y="7"/>
                    <a:pt x="25" y="6"/>
                    <a:pt x="24" y="7"/>
                  </a:cubicBezTo>
                  <a:cubicBezTo>
                    <a:pt x="24" y="9"/>
                    <a:pt x="24" y="10"/>
                    <a:pt x="24" y="10"/>
                  </a:cubicBezTo>
                  <a:cubicBezTo>
                    <a:pt x="24" y="10"/>
                    <a:pt x="24" y="10"/>
                    <a:pt x="24" y="10"/>
                  </a:cubicBezTo>
                  <a:cubicBezTo>
                    <a:pt x="25" y="8"/>
                    <a:pt x="25" y="8"/>
                    <a:pt x="25" y="7"/>
                  </a:cubicBezTo>
                  <a:cubicBezTo>
                    <a:pt x="25" y="6"/>
                    <a:pt x="26" y="6"/>
                    <a:pt x="26" y="6"/>
                  </a:cubicBezTo>
                  <a:cubicBezTo>
                    <a:pt x="26" y="6"/>
                    <a:pt x="26" y="6"/>
                    <a:pt x="26" y="6"/>
                  </a:cubicBezTo>
                  <a:cubicBezTo>
                    <a:pt x="26" y="7"/>
                    <a:pt x="26" y="7"/>
                    <a:pt x="26" y="7"/>
                  </a:cubicBezTo>
                  <a:cubicBezTo>
                    <a:pt x="26" y="7"/>
                    <a:pt x="25" y="7"/>
                    <a:pt x="25" y="8"/>
                  </a:cubicBezTo>
                  <a:cubicBezTo>
                    <a:pt x="25" y="8"/>
                    <a:pt x="25" y="8"/>
                    <a:pt x="25" y="8"/>
                  </a:cubicBezTo>
                  <a:cubicBezTo>
                    <a:pt x="25" y="10"/>
                    <a:pt x="26" y="8"/>
                    <a:pt x="26" y="7"/>
                  </a:cubicBezTo>
                  <a:cubicBezTo>
                    <a:pt x="26" y="6"/>
                    <a:pt x="27" y="6"/>
                    <a:pt x="27" y="5"/>
                  </a:cubicBezTo>
                  <a:cubicBezTo>
                    <a:pt x="27" y="5"/>
                    <a:pt x="27" y="5"/>
                    <a:pt x="27" y="6"/>
                  </a:cubicBezTo>
                  <a:cubicBezTo>
                    <a:pt x="27" y="6"/>
                    <a:pt x="27" y="7"/>
                    <a:pt x="27" y="8"/>
                  </a:cubicBezTo>
                  <a:cubicBezTo>
                    <a:pt x="26" y="9"/>
                    <a:pt x="26" y="9"/>
                    <a:pt x="26" y="10"/>
                  </a:cubicBezTo>
                  <a:cubicBezTo>
                    <a:pt x="27" y="10"/>
                    <a:pt x="27" y="10"/>
                    <a:pt x="27" y="9"/>
                  </a:cubicBezTo>
                  <a:cubicBezTo>
                    <a:pt x="27" y="9"/>
                    <a:pt x="27" y="8"/>
                    <a:pt x="27" y="8"/>
                  </a:cubicBezTo>
                  <a:cubicBezTo>
                    <a:pt x="27" y="8"/>
                    <a:pt x="27" y="7"/>
                    <a:pt x="27" y="7"/>
                  </a:cubicBezTo>
                  <a:cubicBezTo>
                    <a:pt x="27" y="7"/>
                    <a:pt x="28" y="6"/>
                    <a:pt x="28" y="6"/>
                  </a:cubicBezTo>
                  <a:cubicBezTo>
                    <a:pt x="28" y="6"/>
                    <a:pt x="28" y="6"/>
                    <a:pt x="28" y="5"/>
                  </a:cubicBezTo>
                  <a:cubicBezTo>
                    <a:pt x="28" y="5"/>
                    <a:pt x="28" y="5"/>
                    <a:pt x="29" y="5"/>
                  </a:cubicBezTo>
                  <a:cubicBezTo>
                    <a:pt x="29" y="5"/>
                    <a:pt x="28" y="6"/>
                    <a:pt x="28" y="7"/>
                  </a:cubicBezTo>
                  <a:cubicBezTo>
                    <a:pt x="27" y="9"/>
                    <a:pt x="27" y="12"/>
                    <a:pt x="28" y="9"/>
                  </a:cubicBezTo>
                  <a:cubicBezTo>
                    <a:pt x="28" y="9"/>
                    <a:pt x="28" y="9"/>
                    <a:pt x="29" y="8"/>
                  </a:cubicBezTo>
                  <a:cubicBezTo>
                    <a:pt x="29" y="7"/>
                    <a:pt x="29" y="6"/>
                    <a:pt x="29" y="6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30" y="5"/>
                    <a:pt x="30" y="6"/>
                    <a:pt x="30" y="6"/>
                  </a:cubicBezTo>
                  <a:cubicBezTo>
                    <a:pt x="30" y="6"/>
                    <a:pt x="30" y="6"/>
                    <a:pt x="30" y="7"/>
                  </a:cubicBezTo>
                  <a:cubicBezTo>
                    <a:pt x="29" y="9"/>
                    <a:pt x="29" y="9"/>
                    <a:pt x="29" y="10"/>
                  </a:cubicBezTo>
                  <a:cubicBezTo>
                    <a:pt x="29" y="11"/>
                    <a:pt x="29" y="11"/>
                    <a:pt x="29" y="10"/>
                  </a:cubicBezTo>
                  <a:cubicBezTo>
                    <a:pt x="29" y="10"/>
                    <a:pt x="31" y="7"/>
                    <a:pt x="30" y="6"/>
                  </a:cubicBezTo>
                  <a:cubicBezTo>
                    <a:pt x="30" y="6"/>
                    <a:pt x="30" y="6"/>
                    <a:pt x="31" y="6"/>
                  </a:cubicBezTo>
                  <a:cubicBezTo>
                    <a:pt x="31" y="6"/>
                    <a:pt x="32" y="6"/>
                    <a:pt x="31" y="7"/>
                  </a:cubicBezTo>
                  <a:cubicBezTo>
                    <a:pt x="31" y="8"/>
                    <a:pt x="31" y="9"/>
                    <a:pt x="31" y="9"/>
                  </a:cubicBezTo>
                  <a:cubicBezTo>
                    <a:pt x="31" y="9"/>
                    <a:pt x="30" y="9"/>
                    <a:pt x="30" y="9"/>
                  </a:cubicBezTo>
                  <a:cubicBezTo>
                    <a:pt x="30" y="9"/>
                    <a:pt x="30" y="10"/>
                    <a:pt x="30" y="10"/>
                  </a:cubicBezTo>
                  <a:cubicBezTo>
                    <a:pt x="30" y="11"/>
                    <a:pt x="30" y="11"/>
                    <a:pt x="30" y="11"/>
                  </a:cubicBezTo>
                  <a:cubicBezTo>
                    <a:pt x="30" y="11"/>
                    <a:pt x="30" y="11"/>
                    <a:pt x="31" y="10"/>
                  </a:cubicBezTo>
                  <a:cubicBezTo>
                    <a:pt x="32" y="7"/>
                    <a:pt x="32" y="6"/>
                    <a:pt x="32" y="7"/>
                  </a:cubicBezTo>
                  <a:cubicBezTo>
                    <a:pt x="32" y="7"/>
                    <a:pt x="32" y="7"/>
                    <a:pt x="32" y="9"/>
                  </a:cubicBezTo>
                  <a:cubicBezTo>
                    <a:pt x="31" y="10"/>
                    <a:pt x="31" y="12"/>
                    <a:pt x="31" y="13"/>
                  </a:cubicBezTo>
                  <a:cubicBezTo>
                    <a:pt x="31" y="13"/>
                    <a:pt x="31" y="12"/>
                    <a:pt x="32" y="12"/>
                  </a:cubicBezTo>
                  <a:cubicBezTo>
                    <a:pt x="33" y="5"/>
                    <a:pt x="34" y="7"/>
                    <a:pt x="33" y="9"/>
                  </a:cubicBezTo>
                  <a:cubicBezTo>
                    <a:pt x="31" y="16"/>
                    <a:pt x="32" y="16"/>
                    <a:pt x="34" y="10"/>
                  </a:cubicBezTo>
                  <a:cubicBezTo>
                    <a:pt x="34" y="10"/>
                    <a:pt x="34" y="10"/>
                    <a:pt x="34" y="9"/>
                  </a:cubicBezTo>
                  <a:cubicBezTo>
                    <a:pt x="34" y="9"/>
                    <a:pt x="34" y="9"/>
                    <a:pt x="34" y="9"/>
                  </a:cubicBezTo>
                  <a:cubicBezTo>
                    <a:pt x="34" y="9"/>
                    <a:pt x="34" y="9"/>
                    <a:pt x="34" y="9"/>
                  </a:cubicBezTo>
                  <a:cubicBezTo>
                    <a:pt x="34" y="9"/>
                    <a:pt x="34" y="9"/>
                    <a:pt x="34" y="8"/>
                  </a:cubicBezTo>
                  <a:cubicBezTo>
                    <a:pt x="34" y="8"/>
                    <a:pt x="35" y="8"/>
                    <a:pt x="35" y="9"/>
                  </a:cubicBezTo>
                  <a:cubicBezTo>
                    <a:pt x="35" y="9"/>
                    <a:pt x="35" y="9"/>
                    <a:pt x="35" y="9"/>
                  </a:cubicBezTo>
                  <a:cubicBezTo>
                    <a:pt x="35" y="9"/>
                    <a:pt x="35" y="9"/>
                    <a:pt x="35" y="9"/>
                  </a:cubicBezTo>
                  <a:cubicBezTo>
                    <a:pt x="35" y="9"/>
                    <a:pt x="35" y="10"/>
                    <a:pt x="35" y="10"/>
                  </a:cubicBezTo>
                  <a:cubicBezTo>
                    <a:pt x="34" y="10"/>
                    <a:pt x="34" y="11"/>
                    <a:pt x="34" y="11"/>
                  </a:cubicBezTo>
                  <a:cubicBezTo>
                    <a:pt x="34" y="11"/>
                    <a:pt x="34" y="11"/>
                    <a:pt x="34" y="11"/>
                  </a:cubicBezTo>
                  <a:cubicBezTo>
                    <a:pt x="34" y="11"/>
                    <a:pt x="34" y="11"/>
                    <a:pt x="34" y="11"/>
                  </a:cubicBezTo>
                  <a:cubicBezTo>
                    <a:pt x="34" y="11"/>
                    <a:pt x="34" y="11"/>
                    <a:pt x="34" y="11"/>
                  </a:cubicBezTo>
                  <a:cubicBezTo>
                    <a:pt x="34" y="12"/>
                    <a:pt x="34" y="13"/>
                    <a:pt x="33" y="15"/>
                  </a:cubicBezTo>
                  <a:cubicBezTo>
                    <a:pt x="32" y="16"/>
                    <a:pt x="32" y="18"/>
                    <a:pt x="32" y="18"/>
                  </a:cubicBezTo>
                  <a:cubicBezTo>
                    <a:pt x="32" y="18"/>
                    <a:pt x="32" y="18"/>
                    <a:pt x="32" y="18"/>
                  </a:cubicBezTo>
                  <a:cubicBezTo>
                    <a:pt x="32" y="18"/>
                    <a:pt x="32" y="18"/>
                    <a:pt x="32" y="17"/>
                  </a:cubicBezTo>
                  <a:cubicBezTo>
                    <a:pt x="32" y="17"/>
                    <a:pt x="32" y="17"/>
                    <a:pt x="33" y="17"/>
                  </a:cubicBezTo>
                  <a:cubicBezTo>
                    <a:pt x="33" y="16"/>
                    <a:pt x="33" y="16"/>
                    <a:pt x="33" y="16"/>
                  </a:cubicBezTo>
                  <a:cubicBezTo>
                    <a:pt x="33" y="16"/>
                    <a:pt x="33" y="16"/>
                    <a:pt x="33" y="15"/>
                  </a:cubicBezTo>
                  <a:cubicBezTo>
                    <a:pt x="33" y="15"/>
                    <a:pt x="33" y="15"/>
                    <a:pt x="33" y="15"/>
                  </a:cubicBezTo>
                  <a:cubicBezTo>
                    <a:pt x="33" y="14"/>
                    <a:pt x="34" y="14"/>
                    <a:pt x="34" y="14"/>
                  </a:cubicBezTo>
                  <a:cubicBezTo>
                    <a:pt x="34" y="14"/>
                    <a:pt x="34" y="13"/>
                    <a:pt x="34" y="13"/>
                  </a:cubicBezTo>
                  <a:cubicBezTo>
                    <a:pt x="34" y="13"/>
                    <a:pt x="34" y="12"/>
                    <a:pt x="34" y="12"/>
                  </a:cubicBezTo>
                  <a:cubicBezTo>
                    <a:pt x="34" y="12"/>
                    <a:pt x="35" y="12"/>
                    <a:pt x="35" y="12"/>
                  </a:cubicBezTo>
                  <a:cubicBezTo>
                    <a:pt x="35" y="11"/>
                    <a:pt x="35" y="11"/>
                    <a:pt x="35" y="11"/>
                  </a:cubicBezTo>
                  <a:cubicBezTo>
                    <a:pt x="35" y="11"/>
                    <a:pt x="35" y="11"/>
                    <a:pt x="35" y="11"/>
                  </a:cubicBezTo>
                  <a:cubicBezTo>
                    <a:pt x="35" y="11"/>
                    <a:pt x="35" y="11"/>
                    <a:pt x="35" y="11"/>
                  </a:cubicBezTo>
                  <a:cubicBezTo>
                    <a:pt x="35" y="10"/>
                    <a:pt x="35" y="10"/>
                    <a:pt x="35" y="10"/>
                  </a:cubicBezTo>
                  <a:cubicBezTo>
                    <a:pt x="36" y="10"/>
                    <a:pt x="36" y="10"/>
                    <a:pt x="36" y="10"/>
                  </a:cubicBezTo>
                  <a:cubicBezTo>
                    <a:pt x="36" y="10"/>
                    <a:pt x="36" y="11"/>
                    <a:pt x="36" y="11"/>
                  </a:cubicBezTo>
                  <a:cubicBezTo>
                    <a:pt x="36" y="11"/>
                    <a:pt x="36" y="12"/>
                    <a:pt x="36" y="12"/>
                  </a:cubicBezTo>
                  <a:cubicBezTo>
                    <a:pt x="36" y="12"/>
                    <a:pt x="36" y="12"/>
                    <a:pt x="36" y="12"/>
                  </a:cubicBezTo>
                  <a:cubicBezTo>
                    <a:pt x="35" y="14"/>
                    <a:pt x="34" y="16"/>
                    <a:pt x="34" y="18"/>
                  </a:cubicBezTo>
                  <a:cubicBezTo>
                    <a:pt x="33" y="18"/>
                    <a:pt x="33" y="19"/>
                    <a:pt x="33" y="20"/>
                  </a:cubicBezTo>
                  <a:cubicBezTo>
                    <a:pt x="32" y="20"/>
                    <a:pt x="32" y="22"/>
                    <a:pt x="32" y="22"/>
                  </a:cubicBezTo>
                  <a:cubicBezTo>
                    <a:pt x="32" y="22"/>
                    <a:pt x="32" y="22"/>
                    <a:pt x="32" y="22"/>
                  </a:cubicBezTo>
                  <a:cubicBezTo>
                    <a:pt x="32" y="22"/>
                    <a:pt x="32" y="22"/>
                    <a:pt x="32" y="22"/>
                  </a:cubicBezTo>
                  <a:cubicBezTo>
                    <a:pt x="32" y="22"/>
                    <a:pt x="33" y="21"/>
                    <a:pt x="33" y="20"/>
                  </a:cubicBezTo>
                  <a:cubicBezTo>
                    <a:pt x="33" y="20"/>
                    <a:pt x="34" y="19"/>
                    <a:pt x="34" y="18"/>
                  </a:cubicBezTo>
                  <a:cubicBezTo>
                    <a:pt x="35" y="17"/>
                    <a:pt x="35" y="16"/>
                    <a:pt x="35" y="16"/>
                  </a:cubicBezTo>
                  <a:cubicBezTo>
                    <a:pt x="36" y="15"/>
                    <a:pt x="36" y="14"/>
                    <a:pt x="37" y="14"/>
                  </a:cubicBezTo>
                  <a:cubicBezTo>
                    <a:pt x="37" y="13"/>
                    <a:pt x="37" y="13"/>
                    <a:pt x="37" y="13"/>
                  </a:cubicBezTo>
                  <a:cubicBezTo>
                    <a:pt x="37" y="13"/>
                    <a:pt x="37" y="13"/>
                    <a:pt x="37" y="13"/>
                  </a:cubicBezTo>
                  <a:cubicBezTo>
                    <a:pt x="37" y="14"/>
                    <a:pt x="37" y="16"/>
                    <a:pt x="37" y="16"/>
                  </a:cubicBezTo>
                  <a:cubicBezTo>
                    <a:pt x="36" y="18"/>
                    <a:pt x="34" y="21"/>
                    <a:pt x="32" y="24"/>
                  </a:cubicBezTo>
                  <a:cubicBezTo>
                    <a:pt x="31" y="26"/>
                    <a:pt x="30" y="29"/>
                    <a:pt x="29" y="31"/>
                  </a:cubicBezTo>
                  <a:cubicBezTo>
                    <a:pt x="29" y="32"/>
                    <a:pt x="29" y="33"/>
                    <a:pt x="29" y="33"/>
                  </a:cubicBezTo>
                  <a:cubicBezTo>
                    <a:pt x="29" y="33"/>
                    <a:pt x="29" y="33"/>
                    <a:pt x="28" y="33"/>
                  </a:cubicBezTo>
                  <a:cubicBezTo>
                    <a:pt x="26" y="35"/>
                    <a:pt x="28" y="32"/>
                    <a:pt x="29" y="31"/>
                  </a:cubicBezTo>
                  <a:cubicBezTo>
                    <a:pt x="30" y="29"/>
                    <a:pt x="29" y="29"/>
                    <a:pt x="28" y="31"/>
                  </a:cubicBezTo>
                  <a:cubicBezTo>
                    <a:pt x="28" y="32"/>
                    <a:pt x="27" y="33"/>
                    <a:pt x="26" y="35"/>
                  </a:cubicBezTo>
                  <a:cubicBezTo>
                    <a:pt x="26" y="35"/>
                    <a:pt x="26" y="35"/>
                    <a:pt x="26" y="35"/>
                  </a:cubicBezTo>
                  <a:cubicBezTo>
                    <a:pt x="26" y="35"/>
                    <a:pt x="25" y="35"/>
                    <a:pt x="25" y="35"/>
                  </a:cubicBezTo>
                  <a:cubicBezTo>
                    <a:pt x="27" y="30"/>
                    <a:pt x="27" y="29"/>
                    <a:pt x="25" y="33"/>
                  </a:cubicBezTo>
                  <a:cubicBezTo>
                    <a:pt x="25" y="34"/>
                    <a:pt x="25" y="34"/>
                    <a:pt x="24" y="35"/>
                  </a:cubicBezTo>
                  <a:cubicBezTo>
                    <a:pt x="24" y="35"/>
                    <a:pt x="24" y="36"/>
                    <a:pt x="24" y="36"/>
                  </a:cubicBezTo>
                  <a:cubicBezTo>
                    <a:pt x="24" y="36"/>
                    <a:pt x="24" y="36"/>
                    <a:pt x="24" y="35"/>
                  </a:cubicBezTo>
                  <a:cubicBezTo>
                    <a:pt x="24" y="35"/>
                    <a:pt x="24" y="34"/>
                    <a:pt x="24" y="34"/>
                  </a:cubicBezTo>
                  <a:cubicBezTo>
                    <a:pt x="25" y="33"/>
                    <a:pt x="25" y="32"/>
                    <a:pt x="25" y="32"/>
                  </a:cubicBezTo>
                  <a:cubicBezTo>
                    <a:pt x="26" y="31"/>
                    <a:pt x="26" y="30"/>
                    <a:pt x="26" y="30"/>
                  </a:cubicBezTo>
                  <a:cubicBezTo>
                    <a:pt x="25" y="30"/>
                    <a:pt x="24" y="32"/>
                    <a:pt x="23" y="35"/>
                  </a:cubicBezTo>
                  <a:cubicBezTo>
                    <a:pt x="23" y="35"/>
                    <a:pt x="23" y="36"/>
                    <a:pt x="22" y="36"/>
                  </a:cubicBezTo>
                  <a:cubicBezTo>
                    <a:pt x="22" y="37"/>
                    <a:pt x="22" y="37"/>
                    <a:pt x="21" y="37"/>
                  </a:cubicBezTo>
                  <a:cubicBezTo>
                    <a:pt x="21" y="37"/>
                    <a:pt x="21" y="36"/>
                    <a:pt x="22" y="36"/>
                  </a:cubicBezTo>
                  <a:cubicBezTo>
                    <a:pt x="22" y="35"/>
                    <a:pt x="23" y="32"/>
                    <a:pt x="23" y="32"/>
                  </a:cubicBezTo>
                  <a:cubicBezTo>
                    <a:pt x="23" y="32"/>
                    <a:pt x="22" y="32"/>
                    <a:pt x="22" y="33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22" y="33"/>
                    <a:pt x="22" y="34"/>
                    <a:pt x="22" y="34"/>
                  </a:cubicBezTo>
                  <a:cubicBezTo>
                    <a:pt x="21" y="36"/>
                    <a:pt x="20" y="38"/>
                    <a:pt x="19" y="38"/>
                  </a:cubicBezTo>
                  <a:cubicBezTo>
                    <a:pt x="19" y="39"/>
                    <a:pt x="19" y="39"/>
                    <a:pt x="19" y="39"/>
                  </a:cubicBezTo>
                  <a:cubicBezTo>
                    <a:pt x="19" y="39"/>
                    <a:pt x="19" y="38"/>
                    <a:pt x="19" y="38"/>
                  </a:cubicBezTo>
                  <a:cubicBezTo>
                    <a:pt x="20" y="36"/>
                    <a:pt x="20" y="36"/>
                    <a:pt x="20" y="36"/>
                  </a:cubicBezTo>
                  <a:cubicBezTo>
                    <a:pt x="19" y="36"/>
                    <a:pt x="18" y="38"/>
                    <a:pt x="18" y="39"/>
                  </a:cubicBezTo>
                  <a:cubicBezTo>
                    <a:pt x="18" y="40"/>
                    <a:pt x="17" y="41"/>
                    <a:pt x="17" y="41"/>
                  </a:cubicBezTo>
                  <a:cubicBezTo>
                    <a:pt x="17" y="41"/>
                    <a:pt x="17" y="41"/>
                    <a:pt x="17" y="40"/>
                  </a:cubicBezTo>
                  <a:cubicBezTo>
                    <a:pt x="17" y="39"/>
                    <a:pt x="17" y="37"/>
                    <a:pt x="17" y="35"/>
                  </a:cubicBezTo>
                  <a:cubicBezTo>
                    <a:pt x="17" y="34"/>
                    <a:pt x="17" y="34"/>
                    <a:pt x="17" y="33"/>
                  </a:cubicBezTo>
                  <a:cubicBezTo>
                    <a:pt x="16" y="33"/>
                    <a:pt x="16" y="32"/>
                    <a:pt x="16" y="32"/>
                  </a:cubicBezTo>
                  <a:cubicBezTo>
                    <a:pt x="16" y="32"/>
                    <a:pt x="13" y="28"/>
                    <a:pt x="13" y="28"/>
                  </a:cubicBezTo>
                  <a:cubicBezTo>
                    <a:pt x="13" y="28"/>
                    <a:pt x="13" y="27"/>
                    <a:pt x="12" y="27"/>
                  </a:cubicBezTo>
                  <a:cubicBezTo>
                    <a:pt x="12" y="27"/>
                    <a:pt x="11" y="26"/>
                    <a:pt x="11" y="26"/>
                  </a:cubicBezTo>
                  <a:cubicBezTo>
                    <a:pt x="11" y="26"/>
                    <a:pt x="10" y="25"/>
                    <a:pt x="10" y="25"/>
                  </a:cubicBezTo>
                  <a:cubicBezTo>
                    <a:pt x="10" y="25"/>
                    <a:pt x="10" y="24"/>
                    <a:pt x="10" y="24"/>
                  </a:cubicBezTo>
                  <a:cubicBezTo>
                    <a:pt x="10" y="24"/>
                    <a:pt x="9" y="24"/>
                    <a:pt x="9" y="24"/>
                  </a:cubicBezTo>
                  <a:cubicBezTo>
                    <a:pt x="1" y="16"/>
                    <a:pt x="6" y="5"/>
                    <a:pt x="15" y="2"/>
                  </a:cubicBezTo>
                  <a:cubicBezTo>
                    <a:pt x="16" y="2"/>
                    <a:pt x="16" y="2"/>
                    <a:pt x="17" y="2"/>
                  </a:cubicBezTo>
                  <a:cubicBezTo>
                    <a:pt x="17" y="2"/>
                    <a:pt x="17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lose/>
                  <a:moveTo>
                    <a:pt x="37" y="18"/>
                  </a:move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9"/>
                    <a:pt x="37" y="20"/>
                    <a:pt x="36" y="22"/>
                  </a:cubicBezTo>
                  <a:cubicBezTo>
                    <a:pt x="35" y="24"/>
                    <a:pt x="34" y="24"/>
                    <a:pt x="35" y="24"/>
                  </a:cubicBezTo>
                  <a:cubicBezTo>
                    <a:pt x="35" y="24"/>
                    <a:pt x="35" y="23"/>
                    <a:pt x="35" y="23"/>
                  </a:cubicBezTo>
                  <a:cubicBezTo>
                    <a:pt x="35" y="23"/>
                    <a:pt x="35" y="23"/>
                    <a:pt x="36" y="23"/>
                  </a:cubicBezTo>
                  <a:cubicBezTo>
                    <a:pt x="36" y="23"/>
                    <a:pt x="36" y="23"/>
                    <a:pt x="36" y="22"/>
                  </a:cubicBezTo>
                  <a:cubicBezTo>
                    <a:pt x="36" y="22"/>
                    <a:pt x="36" y="22"/>
                    <a:pt x="37" y="22"/>
                  </a:cubicBezTo>
                  <a:cubicBezTo>
                    <a:pt x="36" y="24"/>
                    <a:pt x="32" y="29"/>
                    <a:pt x="31" y="32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0" y="32"/>
                    <a:pt x="30" y="32"/>
                    <a:pt x="30" y="31"/>
                  </a:cubicBezTo>
                  <a:cubicBezTo>
                    <a:pt x="30" y="31"/>
                    <a:pt x="31" y="30"/>
                    <a:pt x="31" y="30"/>
                  </a:cubicBezTo>
                  <a:cubicBezTo>
                    <a:pt x="31" y="30"/>
                    <a:pt x="31" y="30"/>
                    <a:pt x="31" y="30"/>
                  </a:cubicBezTo>
                  <a:cubicBezTo>
                    <a:pt x="31" y="30"/>
                    <a:pt x="31" y="30"/>
                    <a:pt x="31" y="30"/>
                  </a:cubicBezTo>
                  <a:cubicBezTo>
                    <a:pt x="31" y="30"/>
                    <a:pt x="32" y="26"/>
                    <a:pt x="33" y="25"/>
                  </a:cubicBezTo>
                  <a:cubicBezTo>
                    <a:pt x="33" y="25"/>
                    <a:pt x="34" y="24"/>
                    <a:pt x="34" y="23"/>
                  </a:cubicBezTo>
                  <a:cubicBezTo>
                    <a:pt x="35" y="22"/>
                    <a:pt x="36" y="20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2" name="Freeform 569"/>
            <p:cNvSpPr>
              <a:spLocks noEditPoints="1"/>
            </p:cNvSpPr>
            <p:nvPr/>
          </p:nvSpPr>
          <p:spPr bwMode="auto">
            <a:xfrm>
              <a:off x="952" y="2753"/>
              <a:ext cx="97" cy="81"/>
            </a:xfrm>
            <a:custGeom>
              <a:avLst/>
              <a:gdLst>
                <a:gd name="T0" fmla="*/ 2 w 77"/>
                <a:gd name="T1" fmla="*/ 38 h 64"/>
                <a:gd name="T2" fmla="*/ 12 w 77"/>
                <a:gd name="T3" fmla="*/ 59 h 64"/>
                <a:gd name="T4" fmla="*/ 23 w 77"/>
                <a:gd name="T5" fmla="*/ 55 h 64"/>
                <a:gd name="T6" fmla="*/ 19 w 77"/>
                <a:gd name="T7" fmla="*/ 61 h 64"/>
                <a:gd name="T8" fmla="*/ 29 w 77"/>
                <a:gd name="T9" fmla="*/ 51 h 64"/>
                <a:gd name="T10" fmla="*/ 43 w 77"/>
                <a:gd name="T11" fmla="*/ 51 h 64"/>
                <a:gd name="T12" fmla="*/ 54 w 77"/>
                <a:gd name="T13" fmla="*/ 35 h 64"/>
                <a:gd name="T14" fmla="*/ 75 w 77"/>
                <a:gd name="T15" fmla="*/ 21 h 64"/>
                <a:gd name="T16" fmla="*/ 66 w 77"/>
                <a:gd name="T17" fmla="*/ 19 h 64"/>
                <a:gd name="T18" fmla="*/ 64 w 77"/>
                <a:gd name="T19" fmla="*/ 14 h 64"/>
                <a:gd name="T20" fmla="*/ 68 w 77"/>
                <a:gd name="T21" fmla="*/ 4 h 64"/>
                <a:gd name="T22" fmla="*/ 58 w 77"/>
                <a:gd name="T23" fmla="*/ 8 h 64"/>
                <a:gd name="T24" fmla="*/ 21 w 77"/>
                <a:gd name="T25" fmla="*/ 26 h 64"/>
                <a:gd name="T26" fmla="*/ 16 w 77"/>
                <a:gd name="T27" fmla="*/ 22 h 64"/>
                <a:gd name="T28" fmla="*/ 15 w 77"/>
                <a:gd name="T29" fmla="*/ 24 h 64"/>
                <a:gd name="T30" fmla="*/ 52 w 77"/>
                <a:gd name="T31" fmla="*/ 17 h 64"/>
                <a:gd name="T32" fmla="*/ 19 w 77"/>
                <a:gd name="T33" fmla="*/ 32 h 64"/>
                <a:gd name="T34" fmla="*/ 35 w 77"/>
                <a:gd name="T35" fmla="*/ 20 h 64"/>
                <a:gd name="T36" fmla="*/ 15 w 77"/>
                <a:gd name="T37" fmla="*/ 32 h 64"/>
                <a:gd name="T38" fmla="*/ 14 w 77"/>
                <a:gd name="T39" fmla="*/ 31 h 64"/>
                <a:gd name="T40" fmla="*/ 17 w 77"/>
                <a:gd name="T41" fmla="*/ 29 h 64"/>
                <a:gd name="T42" fmla="*/ 3 w 77"/>
                <a:gd name="T43" fmla="*/ 36 h 64"/>
                <a:gd name="T44" fmla="*/ 53 w 77"/>
                <a:gd name="T45" fmla="*/ 23 h 64"/>
                <a:gd name="T46" fmla="*/ 60 w 77"/>
                <a:gd name="T47" fmla="*/ 14 h 64"/>
                <a:gd name="T48" fmla="*/ 29 w 77"/>
                <a:gd name="T49" fmla="*/ 34 h 64"/>
                <a:gd name="T50" fmla="*/ 28 w 77"/>
                <a:gd name="T51" fmla="*/ 29 h 64"/>
                <a:gd name="T52" fmla="*/ 47 w 77"/>
                <a:gd name="T53" fmla="*/ 21 h 64"/>
                <a:gd name="T54" fmla="*/ 5 w 77"/>
                <a:gd name="T55" fmla="*/ 43 h 64"/>
                <a:gd name="T56" fmla="*/ 13 w 77"/>
                <a:gd name="T57" fmla="*/ 36 h 64"/>
                <a:gd name="T58" fmla="*/ 7 w 77"/>
                <a:gd name="T59" fmla="*/ 41 h 64"/>
                <a:gd name="T60" fmla="*/ 62 w 77"/>
                <a:gd name="T61" fmla="*/ 21 h 64"/>
                <a:gd name="T62" fmla="*/ 17 w 77"/>
                <a:gd name="T63" fmla="*/ 39 h 64"/>
                <a:gd name="T64" fmla="*/ 54 w 77"/>
                <a:gd name="T65" fmla="*/ 28 h 64"/>
                <a:gd name="T66" fmla="*/ 58 w 77"/>
                <a:gd name="T67" fmla="*/ 23 h 64"/>
                <a:gd name="T68" fmla="*/ 42 w 77"/>
                <a:gd name="T69" fmla="*/ 33 h 64"/>
                <a:gd name="T70" fmla="*/ 35 w 77"/>
                <a:gd name="T71" fmla="*/ 36 h 64"/>
                <a:gd name="T72" fmla="*/ 26 w 77"/>
                <a:gd name="T73" fmla="*/ 44 h 64"/>
                <a:gd name="T74" fmla="*/ 14 w 77"/>
                <a:gd name="T75" fmla="*/ 42 h 64"/>
                <a:gd name="T76" fmla="*/ 11 w 77"/>
                <a:gd name="T77" fmla="*/ 49 h 64"/>
                <a:gd name="T78" fmla="*/ 18 w 77"/>
                <a:gd name="T79" fmla="*/ 41 h 64"/>
                <a:gd name="T80" fmla="*/ 7 w 77"/>
                <a:gd name="T81" fmla="*/ 45 h 64"/>
                <a:gd name="T82" fmla="*/ 7 w 77"/>
                <a:gd name="T83" fmla="*/ 45 h 64"/>
                <a:gd name="T84" fmla="*/ 20 w 77"/>
                <a:gd name="T85" fmla="*/ 41 h 64"/>
                <a:gd name="T86" fmla="*/ 55 w 77"/>
                <a:gd name="T87" fmla="*/ 31 h 64"/>
                <a:gd name="T88" fmla="*/ 49 w 77"/>
                <a:gd name="T89" fmla="*/ 35 h 64"/>
                <a:gd name="T90" fmla="*/ 38 w 77"/>
                <a:gd name="T91" fmla="*/ 39 h 64"/>
                <a:gd name="T92" fmla="*/ 52 w 77"/>
                <a:gd name="T93" fmla="*/ 33 h 64"/>
                <a:gd name="T94" fmla="*/ 47 w 77"/>
                <a:gd name="T95" fmla="*/ 42 h 64"/>
                <a:gd name="T96" fmla="*/ 36 w 77"/>
                <a:gd name="T97" fmla="*/ 40 h 64"/>
                <a:gd name="T98" fmla="*/ 26 w 77"/>
                <a:gd name="T99" fmla="*/ 46 h 64"/>
                <a:gd name="T100" fmla="*/ 17 w 77"/>
                <a:gd name="T101" fmla="*/ 54 h 64"/>
                <a:gd name="T102" fmla="*/ 10 w 77"/>
                <a:gd name="T103" fmla="*/ 51 h 64"/>
                <a:gd name="T104" fmla="*/ 22 w 77"/>
                <a:gd name="T105" fmla="*/ 47 h 64"/>
                <a:gd name="T106" fmla="*/ 20 w 77"/>
                <a:gd name="T107" fmla="*/ 48 h 64"/>
                <a:gd name="T108" fmla="*/ 21 w 77"/>
                <a:gd name="T109" fmla="*/ 52 h 64"/>
                <a:gd name="T110" fmla="*/ 44 w 77"/>
                <a:gd name="T111" fmla="*/ 45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77" h="64">
                  <a:moveTo>
                    <a:pt x="16" y="22"/>
                  </a:moveTo>
                  <a:cubicBezTo>
                    <a:pt x="16" y="22"/>
                    <a:pt x="15" y="22"/>
                    <a:pt x="15" y="22"/>
                  </a:cubicBezTo>
                  <a:cubicBezTo>
                    <a:pt x="14" y="23"/>
                    <a:pt x="14" y="23"/>
                    <a:pt x="14" y="24"/>
                  </a:cubicBezTo>
                  <a:cubicBezTo>
                    <a:pt x="13" y="26"/>
                    <a:pt x="13" y="26"/>
                    <a:pt x="13" y="28"/>
                  </a:cubicBezTo>
                  <a:cubicBezTo>
                    <a:pt x="14" y="29"/>
                    <a:pt x="14" y="29"/>
                    <a:pt x="13" y="30"/>
                  </a:cubicBezTo>
                  <a:cubicBezTo>
                    <a:pt x="11" y="31"/>
                    <a:pt x="8" y="32"/>
                    <a:pt x="5" y="34"/>
                  </a:cubicBezTo>
                  <a:cubicBezTo>
                    <a:pt x="5" y="34"/>
                    <a:pt x="4" y="34"/>
                    <a:pt x="3" y="34"/>
                  </a:cubicBezTo>
                  <a:cubicBezTo>
                    <a:pt x="0" y="36"/>
                    <a:pt x="0" y="35"/>
                    <a:pt x="2" y="38"/>
                  </a:cubicBezTo>
                  <a:cubicBezTo>
                    <a:pt x="2" y="40"/>
                    <a:pt x="3" y="41"/>
                    <a:pt x="3" y="42"/>
                  </a:cubicBezTo>
                  <a:cubicBezTo>
                    <a:pt x="3" y="42"/>
                    <a:pt x="3" y="42"/>
                    <a:pt x="4" y="44"/>
                  </a:cubicBezTo>
                  <a:cubicBezTo>
                    <a:pt x="4" y="44"/>
                    <a:pt x="4" y="45"/>
                    <a:pt x="4" y="45"/>
                  </a:cubicBezTo>
                  <a:cubicBezTo>
                    <a:pt x="4" y="45"/>
                    <a:pt x="4" y="46"/>
                    <a:pt x="5" y="46"/>
                  </a:cubicBezTo>
                  <a:cubicBezTo>
                    <a:pt x="5" y="46"/>
                    <a:pt x="5" y="46"/>
                    <a:pt x="6" y="49"/>
                  </a:cubicBezTo>
                  <a:cubicBezTo>
                    <a:pt x="7" y="50"/>
                    <a:pt x="8" y="52"/>
                    <a:pt x="8" y="52"/>
                  </a:cubicBezTo>
                  <a:cubicBezTo>
                    <a:pt x="8" y="52"/>
                    <a:pt x="8" y="52"/>
                    <a:pt x="10" y="56"/>
                  </a:cubicBezTo>
                  <a:cubicBezTo>
                    <a:pt x="11" y="58"/>
                    <a:pt x="11" y="59"/>
                    <a:pt x="12" y="59"/>
                  </a:cubicBezTo>
                  <a:cubicBezTo>
                    <a:pt x="12" y="59"/>
                    <a:pt x="12" y="59"/>
                    <a:pt x="12" y="58"/>
                  </a:cubicBezTo>
                  <a:cubicBezTo>
                    <a:pt x="12" y="58"/>
                    <a:pt x="12" y="58"/>
                    <a:pt x="12" y="58"/>
                  </a:cubicBezTo>
                  <a:cubicBezTo>
                    <a:pt x="14" y="57"/>
                    <a:pt x="14" y="57"/>
                    <a:pt x="14" y="57"/>
                  </a:cubicBezTo>
                  <a:cubicBezTo>
                    <a:pt x="16" y="56"/>
                    <a:pt x="17" y="56"/>
                    <a:pt x="18" y="55"/>
                  </a:cubicBezTo>
                  <a:cubicBezTo>
                    <a:pt x="19" y="55"/>
                    <a:pt x="19" y="55"/>
                    <a:pt x="20" y="55"/>
                  </a:cubicBezTo>
                  <a:cubicBezTo>
                    <a:pt x="20" y="55"/>
                    <a:pt x="20" y="54"/>
                    <a:pt x="21" y="54"/>
                  </a:cubicBezTo>
                  <a:cubicBezTo>
                    <a:pt x="22" y="54"/>
                    <a:pt x="22" y="54"/>
                    <a:pt x="22" y="54"/>
                  </a:cubicBezTo>
                  <a:cubicBezTo>
                    <a:pt x="22" y="54"/>
                    <a:pt x="23" y="54"/>
                    <a:pt x="23" y="55"/>
                  </a:cubicBezTo>
                  <a:cubicBezTo>
                    <a:pt x="24" y="57"/>
                    <a:pt x="24" y="58"/>
                    <a:pt x="24" y="60"/>
                  </a:cubicBezTo>
                  <a:cubicBezTo>
                    <a:pt x="24" y="60"/>
                    <a:pt x="24" y="61"/>
                    <a:pt x="24" y="61"/>
                  </a:cubicBezTo>
                  <a:cubicBezTo>
                    <a:pt x="24" y="62"/>
                    <a:pt x="22" y="63"/>
                    <a:pt x="21" y="62"/>
                  </a:cubicBezTo>
                  <a:cubicBezTo>
                    <a:pt x="21" y="62"/>
                    <a:pt x="21" y="62"/>
                    <a:pt x="21" y="62"/>
                  </a:cubicBezTo>
                  <a:cubicBezTo>
                    <a:pt x="21" y="62"/>
                    <a:pt x="21" y="62"/>
                    <a:pt x="21" y="62"/>
                  </a:cubicBezTo>
                  <a:cubicBezTo>
                    <a:pt x="21" y="62"/>
                    <a:pt x="21" y="61"/>
                    <a:pt x="21" y="61"/>
                  </a:cubicBezTo>
                  <a:cubicBezTo>
                    <a:pt x="22" y="61"/>
                    <a:pt x="22" y="61"/>
                    <a:pt x="22" y="60"/>
                  </a:cubicBezTo>
                  <a:cubicBezTo>
                    <a:pt x="23" y="56"/>
                    <a:pt x="18" y="59"/>
                    <a:pt x="19" y="61"/>
                  </a:cubicBezTo>
                  <a:cubicBezTo>
                    <a:pt x="19" y="62"/>
                    <a:pt x="19" y="62"/>
                    <a:pt x="19" y="62"/>
                  </a:cubicBezTo>
                  <a:cubicBezTo>
                    <a:pt x="19" y="62"/>
                    <a:pt x="19" y="63"/>
                    <a:pt x="20" y="63"/>
                  </a:cubicBezTo>
                  <a:cubicBezTo>
                    <a:pt x="20" y="64"/>
                    <a:pt x="20" y="64"/>
                    <a:pt x="21" y="64"/>
                  </a:cubicBezTo>
                  <a:cubicBezTo>
                    <a:pt x="24" y="64"/>
                    <a:pt x="25" y="63"/>
                    <a:pt x="25" y="60"/>
                  </a:cubicBezTo>
                  <a:cubicBezTo>
                    <a:pt x="25" y="59"/>
                    <a:pt x="25" y="58"/>
                    <a:pt x="25" y="58"/>
                  </a:cubicBezTo>
                  <a:cubicBezTo>
                    <a:pt x="25" y="57"/>
                    <a:pt x="25" y="56"/>
                    <a:pt x="24" y="55"/>
                  </a:cubicBezTo>
                  <a:cubicBezTo>
                    <a:pt x="24" y="54"/>
                    <a:pt x="24" y="53"/>
                    <a:pt x="24" y="53"/>
                  </a:cubicBezTo>
                  <a:cubicBezTo>
                    <a:pt x="24" y="53"/>
                    <a:pt x="29" y="51"/>
                    <a:pt x="29" y="51"/>
                  </a:cubicBezTo>
                  <a:cubicBezTo>
                    <a:pt x="29" y="51"/>
                    <a:pt x="29" y="51"/>
                    <a:pt x="35" y="49"/>
                  </a:cubicBezTo>
                  <a:cubicBezTo>
                    <a:pt x="39" y="47"/>
                    <a:pt x="39" y="47"/>
                    <a:pt x="40" y="47"/>
                  </a:cubicBezTo>
                  <a:cubicBezTo>
                    <a:pt x="40" y="47"/>
                    <a:pt x="40" y="48"/>
                    <a:pt x="40" y="48"/>
                  </a:cubicBezTo>
                  <a:cubicBezTo>
                    <a:pt x="40" y="49"/>
                    <a:pt x="40" y="49"/>
                    <a:pt x="40" y="49"/>
                  </a:cubicBezTo>
                  <a:cubicBezTo>
                    <a:pt x="40" y="49"/>
                    <a:pt x="41" y="50"/>
                    <a:pt x="41" y="50"/>
                  </a:cubicBezTo>
                  <a:cubicBezTo>
                    <a:pt x="41" y="51"/>
                    <a:pt x="41" y="52"/>
                    <a:pt x="42" y="52"/>
                  </a:cubicBezTo>
                  <a:cubicBezTo>
                    <a:pt x="42" y="52"/>
                    <a:pt x="43" y="52"/>
                    <a:pt x="43" y="52"/>
                  </a:cubicBezTo>
                  <a:cubicBezTo>
                    <a:pt x="43" y="52"/>
                    <a:pt x="43" y="52"/>
                    <a:pt x="43" y="51"/>
                  </a:cubicBezTo>
                  <a:cubicBezTo>
                    <a:pt x="44" y="49"/>
                    <a:pt x="47" y="44"/>
                    <a:pt x="50" y="43"/>
                  </a:cubicBezTo>
                  <a:cubicBezTo>
                    <a:pt x="50" y="42"/>
                    <a:pt x="51" y="42"/>
                    <a:pt x="52" y="41"/>
                  </a:cubicBezTo>
                  <a:cubicBezTo>
                    <a:pt x="57" y="38"/>
                    <a:pt x="63" y="36"/>
                    <a:pt x="69" y="33"/>
                  </a:cubicBezTo>
                  <a:cubicBezTo>
                    <a:pt x="72" y="31"/>
                    <a:pt x="76" y="30"/>
                    <a:pt x="76" y="29"/>
                  </a:cubicBezTo>
                  <a:cubicBezTo>
                    <a:pt x="77" y="28"/>
                    <a:pt x="75" y="28"/>
                    <a:pt x="74" y="29"/>
                  </a:cubicBezTo>
                  <a:cubicBezTo>
                    <a:pt x="74" y="29"/>
                    <a:pt x="73" y="30"/>
                    <a:pt x="68" y="32"/>
                  </a:cubicBezTo>
                  <a:cubicBezTo>
                    <a:pt x="61" y="36"/>
                    <a:pt x="57" y="38"/>
                    <a:pt x="50" y="41"/>
                  </a:cubicBezTo>
                  <a:cubicBezTo>
                    <a:pt x="50" y="40"/>
                    <a:pt x="53" y="37"/>
                    <a:pt x="54" y="35"/>
                  </a:cubicBezTo>
                  <a:cubicBezTo>
                    <a:pt x="54" y="35"/>
                    <a:pt x="54" y="34"/>
                    <a:pt x="55" y="34"/>
                  </a:cubicBezTo>
                  <a:cubicBezTo>
                    <a:pt x="55" y="33"/>
                    <a:pt x="56" y="32"/>
                    <a:pt x="56" y="32"/>
                  </a:cubicBezTo>
                  <a:cubicBezTo>
                    <a:pt x="56" y="32"/>
                    <a:pt x="56" y="32"/>
                    <a:pt x="56" y="32"/>
                  </a:cubicBezTo>
                  <a:cubicBezTo>
                    <a:pt x="56" y="31"/>
                    <a:pt x="57" y="31"/>
                    <a:pt x="57" y="31"/>
                  </a:cubicBezTo>
                  <a:cubicBezTo>
                    <a:pt x="58" y="30"/>
                    <a:pt x="58" y="30"/>
                    <a:pt x="58" y="30"/>
                  </a:cubicBezTo>
                  <a:cubicBezTo>
                    <a:pt x="58" y="29"/>
                    <a:pt x="60" y="28"/>
                    <a:pt x="66" y="26"/>
                  </a:cubicBezTo>
                  <a:cubicBezTo>
                    <a:pt x="70" y="24"/>
                    <a:pt x="73" y="23"/>
                    <a:pt x="74" y="22"/>
                  </a:cubicBezTo>
                  <a:cubicBezTo>
                    <a:pt x="75" y="22"/>
                    <a:pt x="75" y="22"/>
                    <a:pt x="75" y="21"/>
                  </a:cubicBezTo>
                  <a:cubicBezTo>
                    <a:pt x="75" y="21"/>
                    <a:pt x="75" y="21"/>
                    <a:pt x="75" y="20"/>
                  </a:cubicBezTo>
                  <a:cubicBezTo>
                    <a:pt x="75" y="20"/>
                    <a:pt x="74" y="21"/>
                    <a:pt x="73" y="21"/>
                  </a:cubicBezTo>
                  <a:cubicBezTo>
                    <a:pt x="73" y="21"/>
                    <a:pt x="70" y="22"/>
                    <a:pt x="68" y="24"/>
                  </a:cubicBezTo>
                  <a:cubicBezTo>
                    <a:pt x="65" y="25"/>
                    <a:pt x="63" y="26"/>
                    <a:pt x="62" y="26"/>
                  </a:cubicBezTo>
                  <a:cubicBezTo>
                    <a:pt x="60" y="27"/>
                    <a:pt x="60" y="27"/>
                    <a:pt x="60" y="27"/>
                  </a:cubicBezTo>
                  <a:cubicBezTo>
                    <a:pt x="60" y="26"/>
                    <a:pt x="60" y="26"/>
                    <a:pt x="60" y="26"/>
                  </a:cubicBezTo>
                  <a:cubicBezTo>
                    <a:pt x="61" y="25"/>
                    <a:pt x="62" y="23"/>
                    <a:pt x="63" y="22"/>
                  </a:cubicBezTo>
                  <a:cubicBezTo>
                    <a:pt x="65" y="20"/>
                    <a:pt x="66" y="20"/>
                    <a:pt x="66" y="19"/>
                  </a:cubicBezTo>
                  <a:cubicBezTo>
                    <a:pt x="66" y="19"/>
                    <a:pt x="66" y="19"/>
                    <a:pt x="68" y="18"/>
                  </a:cubicBezTo>
                  <a:cubicBezTo>
                    <a:pt x="71" y="17"/>
                    <a:pt x="73" y="16"/>
                    <a:pt x="73" y="16"/>
                  </a:cubicBezTo>
                  <a:cubicBezTo>
                    <a:pt x="73" y="15"/>
                    <a:pt x="73" y="15"/>
                    <a:pt x="73" y="15"/>
                  </a:cubicBezTo>
                  <a:cubicBezTo>
                    <a:pt x="73" y="15"/>
                    <a:pt x="72" y="15"/>
                    <a:pt x="71" y="15"/>
                  </a:cubicBezTo>
                  <a:cubicBezTo>
                    <a:pt x="70" y="15"/>
                    <a:pt x="69" y="16"/>
                    <a:pt x="69" y="16"/>
                  </a:cubicBezTo>
                  <a:cubicBezTo>
                    <a:pt x="67" y="17"/>
                    <a:pt x="65" y="18"/>
                    <a:pt x="65" y="18"/>
                  </a:cubicBezTo>
                  <a:cubicBezTo>
                    <a:pt x="65" y="18"/>
                    <a:pt x="65" y="17"/>
                    <a:pt x="65" y="16"/>
                  </a:cubicBezTo>
                  <a:cubicBezTo>
                    <a:pt x="64" y="15"/>
                    <a:pt x="64" y="14"/>
                    <a:pt x="64" y="14"/>
                  </a:cubicBezTo>
                  <a:cubicBezTo>
                    <a:pt x="63" y="13"/>
                    <a:pt x="63" y="13"/>
                    <a:pt x="63" y="13"/>
                  </a:cubicBezTo>
                  <a:cubicBezTo>
                    <a:pt x="64" y="12"/>
                    <a:pt x="64" y="12"/>
                    <a:pt x="64" y="12"/>
                  </a:cubicBezTo>
                  <a:cubicBezTo>
                    <a:pt x="73" y="8"/>
                    <a:pt x="73" y="8"/>
                    <a:pt x="73" y="8"/>
                  </a:cubicBezTo>
                  <a:cubicBezTo>
                    <a:pt x="73" y="7"/>
                    <a:pt x="73" y="7"/>
                    <a:pt x="70" y="8"/>
                  </a:cubicBezTo>
                  <a:cubicBezTo>
                    <a:pt x="69" y="9"/>
                    <a:pt x="67" y="9"/>
                    <a:pt x="67" y="9"/>
                  </a:cubicBezTo>
                  <a:cubicBezTo>
                    <a:pt x="67" y="9"/>
                    <a:pt x="67" y="9"/>
                    <a:pt x="68" y="9"/>
                  </a:cubicBezTo>
                  <a:cubicBezTo>
                    <a:pt x="68" y="7"/>
                    <a:pt x="68" y="6"/>
                    <a:pt x="68" y="5"/>
                  </a:cubicBezTo>
                  <a:cubicBezTo>
                    <a:pt x="68" y="4"/>
                    <a:pt x="68" y="4"/>
                    <a:pt x="68" y="4"/>
                  </a:cubicBezTo>
                  <a:cubicBezTo>
                    <a:pt x="70" y="3"/>
                    <a:pt x="70" y="3"/>
                    <a:pt x="70" y="3"/>
                  </a:cubicBezTo>
                  <a:cubicBezTo>
                    <a:pt x="73" y="2"/>
                    <a:pt x="74" y="2"/>
                    <a:pt x="74" y="1"/>
                  </a:cubicBezTo>
                  <a:cubicBezTo>
                    <a:pt x="74" y="1"/>
                    <a:pt x="74" y="1"/>
                    <a:pt x="74" y="1"/>
                  </a:cubicBezTo>
                  <a:cubicBezTo>
                    <a:pt x="74" y="0"/>
                    <a:pt x="72" y="1"/>
                    <a:pt x="72" y="1"/>
                  </a:cubicBezTo>
                  <a:cubicBezTo>
                    <a:pt x="71" y="2"/>
                    <a:pt x="70" y="2"/>
                    <a:pt x="67" y="3"/>
                  </a:cubicBezTo>
                  <a:cubicBezTo>
                    <a:pt x="67" y="3"/>
                    <a:pt x="66" y="3"/>
                    <a:pt x="66" y="4"/>
                  </a:cubicBezTo>
                  <a:cubicBezTo>
                    <a:pt x="65" y="4"/>
                    <a:pt x="64" y="5"/>
                    <a:pt x="61" y="6"/>
                  </a:cubicBezTo>
                  <a:cubicBezTo>
                    <a:pt x="59" y="7"/>
                    <a:pt x="58" y="7"/>
                    <a:pt x="58" y="8"/>
                  </a:cubicBezTo>
                  <a:cubicBezTo>
                    <a:pt x="58" y="8"/>
                    <a:pt x="56" y="8"/>
                    <a:pt x="55" y="9"/>
                  </a:cubicBezTo>
                  <a:cubicBezTo>
                    <a:pt x="52" y="10"/>
                    <a:pt x="48" y="12"/>
                    <a:pt x="45" y="14"/>
                  </a:cubicBezTo>
                  <a:cubicBezTo>
                    <a:pt x="44" y="14"/>
                    <a:pt x="42" y="16"/>
                    <a:pt x="40" y="16"/>
                  </a:cubicBezTo>
                  <a:cubicBezTo>
                    <a:pt x="38" y="17"/>
                    <a:pt x="36" y="18"/>
                    <a:pt x="33" y="20"/>
                  </a:cubicBezTo>
                  <a:cubicBezTo>
                    <a:pt x="32" y="20"/>
                    <a:pt x="31" y="21"/>
                    <a:pt x="29" y="22"/>
                  </a:cubicBezTo>
                  <a:cubicBezTo>
                    <a:pt x="28" y="22"/>
                    <a:pt x="26" y="23"/>
                    <a:pt x="26" y="23"/>
                  </a:cubicBezTo>
                  <a:cubicBezTo>
                    <a:pt x="26" y="24"/>
                    <a:pt x="25" y="24"/>
                    <a:pt x="24" y="25"/>
                  </a:cubicBezTo>
                  <a:cubicBezTo>
                    <a:pt x="23" y="25"/>
                    <a:pt x="22" y="26"/>
                    <a:pt x="21" y="26"/>
                  </a:cubicBezTo>
                  <a:cubicBezTo>
                    <a:pt x="20" y="27"/>
                    <a:pt x="19" y="27"/>
                    <a:pt x="19" y="27"/>
                  </a:cubicBezTo>
                  <a:cubicBezTo>
                    <a:pt x="19" y="27"/>
                    <a:pt x="19" y="26"/>
                    <a:pt x="19" y="26"/>
                  </a:cubicBezTo>
                  <a:cubicBezTo>
                    <a:pt x="19" y="25"/>
                    <a:pt x="18" y="24"/>
                    <a:pt x="18" y="24"/>
                  </a:cubicBezTo>
                  <a:cubicBezTo>
                    <a:pt x="18" y="24"/>
                    <a:pt x="18" y="24"/>
                    <a:pt x="18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22"/>
                    <a:pt x="17" y="22"/>
                    <a:pt x="17" y="22"/>
                  </a:cubicBezTo>
                  <a:cubicBezTo>
                    <a:pt x="17" y="22"/>
                    <a:pt x="17" y="22"/>
                    <a:pt x="17" y="22"/>
                  </a:cubicBezTo>
                  <a:cubicBezTo>
                    <a:pt x="16" y="22"/>
                    <a:pt x="16" y="22"/>
                    <a:pt x="16" y="22"/>
                  </a:cubicBezTo>
                  <a:close/>
                  <a:moveTo>
                    <a:pt x="15" y="24"/>
                  </a:move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7" y="24"/>
                    <a:pt x="17" y="25"/>
                  </a:cubicBezTo>
                  <a:cubicBezTo>
                    <a:pt x="17" y="25"/>
                    <a:pt x="17" y="25"/>
                    <a:pt x="17" y="26"/>
                  </a:cubicBezTo>
                  <a:cubicBezTo>
                    <a:pt x="18" y="27"/>
                    <a:pt x="18" y="28"/>
                    <a:pt x="17" y="28"/>
                  </a:cubicBezTo>
                  <a:cubicBezTo>
                    <a:pt x="17" y="28"/>
                    <a:pt x="16" y="28"/>
                    <a:pt x="16" y="28"/>
                  </a:cubicBezTo>
                  <a:cubicBezTo>
                    <a:pt x="15" y="29"/>
                    <a:pt x="15" y="29"/>
                    <a:pt x="15" y="27"/>
                  </a:cubicBezTo>
                  <a:cubicBezTo>
                    <a:pt x="15" y="25"/>
                    <a:pt x="15" y="24"/>
                    <a:pt x="15" y="24"/>
                  </a:cubicBezTo>
                  <a:close/>
                  <a:moveTo>
                    <a:pt x="62" y="7"/>
                  </a:moveTo>
                  <a:cubicBezTo>
                    <a:pt x="62" y="7"/>
                    <a:pt x="62" y="7"/>
                    <a:pt x="62" y="7"/>
                  </a:cubicBezTo>
                  <a:cubicBezTo>
                    <a:pt x="62" y="7"/>
                    <a:pt x="62" y="8"/>
                    <a:pt x="62" y="8"/>
                  </a:cubicBezTo>
                  <a:cubicBezTo>
                    <a:pt x="62" y="8"/>
                    <a:pt x="61" y="8"/>
                    <a:pt x="61" y="9"/>
                  </a:cubicBezTo>
                  <a:cubicBezTo>
                    <a:pt x="61" y="10"/>
                    <a:pt x="61" y="11"/>
                    <a:pt x="61" y="11"/>
                  </a:cubicBezTo>
                  <a:cubicBezTo>
                    <a:pt x="62" y="11"/>
                    <a:pt x="62" y="12"/>
                    <a:pt x="62" y="12"/>
                  </a:cubicBezTo>
                  <a:cubicBezTo>
                    <a:pt x="62" y="12"/>
                    <a:pt x="60" y="12"/>
                    <a:pt x="59" y="13"/>
                  </a:cubicBezTo>
                  <a:cubicBezTo>
                    <a:pt x="55" y="15"/>
                    <a:pt x="52" y="16"/>
                    <a:pt x="52" y="17"/>
                  </a:cubicBezTo>
                  <a:cubicBezTo>
                    <a:pt x="51" y="17"/>
                    <a:pt x="51" y="17"/>
                    <a:pt x="50" y="17"/>
                  </a:cubicBezTo>
                  <a:cubicBezTo>
                    <a:pt x="50" y="18"/>
                    <a:pt x="49" y="18"/>
                    <a:pt x="48" y="19"/>
                  </a:cubicBezTo>
                  <a:cubicBezTo>
                    <a:pt x="46" y="20"/>
                    <a:pt x="42" y="21"/>
                    <a:pt x="36" y="24"/>
                  </a:cubicBezTo>
                  <a:cubicBezTo>
                    <a:pt x="35" y="25"/>
                    <a:pt x="34" y="25"/>
                    <a:pt x="34" y="25"/>
                  </a:cubicBezTo>
                  <a:cubicBezTo>
                    <a:pt x="33" y="25"/>
                    <a:pt x="32" y="26"/>
                    <a:pt x="30" y="27"/>
                  </a:cubicBezTo>
                  <a:cubicBezTo>
                    <a:pt x="28" y="28"/>
                    <a:pt x="26" y="29"/>
                    <a:pt x="25" y="29"/>
                  </a:cubicBezTo>
                  <a:cubicBezTo>
                    <a:pt x="24" y="30"/>
                    <a:pt x="23" y="31"/>
                    <a:pt x="22" y="31"/>
                  </a:cubicBezTo>
                  <a:cubicBezTo>
                    <a:pt x="21" y="31"/>
                    <a:pt x="19" y="32"/>
                    <a:pt x="19" y="32"/>
                  </a:cubicBezTo>
                  <a:cubicBezTo>
                    <a:pt x="19" y="32"/>
                    <a:pt x="19" y="28"/>
                    <a:pt x="19" y="28"/>
                  </a:cubicBezTo>
                  <a:cubicBezTo>
                    <a:pt x="21" y="28"/>
                    <a:pt x="22" y="27"/>
                    <a:pt x="24" y="26"/>
                  </a:cubicBezTo>
                  <a:cubicBezTo>
                    <a:pt x="26" y="25"/>
                    <a:pt x="27" y="24"/>
                    <a:pt x="27" y="24"/>
                  </a:cubicBezTo>
                  <a:cubicBezTo>
                    <a:pt x="27" y="24"/>
                    <a:pt x="28" y="24"/>
                    <a:pt x="29" y="23"/>
                  </a:cubicBezTo>
                  <a:cubicBezTo>
                    <a:pt x="30" y="23"/>
                    <a:pt x="30" y="23"/>
                    <a:pt x="30" y="23"/>
                  </a:cubicBezTo>
                  <a:cubicBezTo>
                    <a:pt x="30" y="23"/>
                    <a:pt x="31" y="22"/>
                    <a:pt x="31" y="22"/>
                  </a:cubicBezTo>
                  <a:cubicBezTo>
                    <a:pt x="33" y="21"/>
                    <a:pt x="34" y="21"/>
                    <a:pt x="34" y="21"/>
                  </a:cubicBezTo>
                  <a:cubicBezTo>
                    <a:pt x="34" y="21"/>
                    <a:pt x="35" y="20"/>
                    <a:pt x="35" y="20"/>
                  </a:cubicBezTo>
                  <a:cubicBezTo>
                    <a:pt x="35" y="20"/>
                    <a:pt x="36" y="20"/>
                    <a:pt x="37" y="19"/>
                  </a:cubicBezTo>
                  <a:cubicBezTo>
                    <a:pt x="38" y="19"/>
                    <a:pt x="39" y="18"/>
                    <a:pt x="39" y="18"/>
                  </a:cubicBezTo>
                  <a:cubicBezTo>
                    <a:pt x="40" y="18"/>
                    <a:pt x="44" y="16"/>
                    <a:pt x="45" y="16"/>
                  </a:cubicBezTo>
                  <a:cubicBezTo>
                    <a:pt x="48" y="14"/>
                    <a:pt x="53" y="11"/>
                    <a:pt x="56" y="10"/>
                  </a:cubicBezTo>
                  <a:cubicBezTo>
                    <a:pt x="58" y="9"/>
                    <a:pt x="61" y="8"/>
                    <a:pt x="61" y="7"/>
                  </a:cubicBezTo>
                  <a:cubicBezTo>
                    <a:pt x="61" y="7"/>
                    <a:pt x="62" y="7"/>
                    <a:pt x="62" y="7"/>
                  </a:cubicBezTo>
                  <a:close/>
                  <a:moveTo>
                    <a:pt x="14" y="31"/>
                  </a:moveTo>
                  <a:cubicBezTo>
                    <a:pt x="14" y="31"/>
                    <a:pt x="15" y="32"/>
                    <a:pt x="15" y="32"/>
                  </a:cubicBezTo>
                  <a:cubicBezTo>
                    <a:pt x="15" y="33"/>
                    <a:pt x="15" y="34"/>
                    <a:pt x="15" y="34"/>
                  </a:cubicBezTo>
                  <a:cubicBezTo>
                    <a:pt x="15" y="34"/>
                    <a:pt x="12" y="35"/>
                    <a:pt x="12" y="36"/>
                  </a:cubicBezTo>
                  <a:cubicBezTo>
                    <a:pt x="11" y="36"/>
                    <a:pt x="10" y="36"/>
                    <a:pt x="9" y="36"/>
                  </a:cubicBezTo>
                  <a:cubicBezTo>
                    <a:pt x="7" y="37"/>
                    <a:pt x="5" y="38"/>
                    <a:pt x="6" y="37"/>
                  </a:cubicBezTo>
                  <a:cubicBezTo>
                    <a:pt x="6" y="37"/>
                    <a:pt x="5" y="37"/>
                    <a:pt x="5" y="36"/>
                  </a:cubicBezTo>
                  <a:cubicBezTo>
                    <a:pt x="5" y="35"/>
                    <a:pt x="5" y="35"/>
                    <a:pt x="5" y="35"/>
                  </a:cubicBezTo>
                  <a:cubicBezTo>
                    <a:pt x="8" y="34"/>
                    <a:pt x="10" y="33"/>
                    <a:pt x="14" y="31"/>
                  </a:cubicBezTo>
                  <a:cubicBezTo>
                    <a:pt x="14" y="31"/>
                    <a:pt x="14" y="31"/>
                    <a:pt x="14" y="31"/>
                  </a:cubicBezTo>
                  <a:close/>
                  <a:moveTo>
                    <a:pt x="17" y="29"/>
                  </a:moveTo>
                  <a:cubicBezTo>
                    <a:pt x="18" y="29"/>
                    <a:pt x="18" y="29"/>
                    <a:pt x="18" y="29"/>
                  </a:cubicBezTo>
                  <a:cubicBezTo>
                    <a:pt x="18" y="29"/>
                    <a:pt x="18" y="32"/>
                    <a:pt x="18" y="33"/>
                  </a:cubicBezTo>
                  <a:cubicBezTo>
                    <a:pt x="18" y="33"/>
                    <a:pt x="17" y="33"/>
                    <a:pt x="17" y="33"/>
                  </a:cubicBezTo>
                  <a:cubicBezTo>
                    <a:pt x="17" y="33"/>
                    <a:pt x="17" y="33"/>
                    <a:pt x="16" y="32"/>
                  </a:cubicBezTo>
                  <a:cubicBezTo>
                    <a:pt x="15" y="30"/>
                    <a:pt x="15" y="30"/>
                    <a:pt x="15" y="30"/>
                  </a:cubicBezTo>
                  <a:cubicBezTo>
                    <a:pt x="17" y="30"/>
                    <a:pt x="17" y="30"/>
                    <a:pt x="17" y="30"/>
                  </a:cubicBezTo>
                  <a:cubicBezTo>
                    <a:pt x="17" y="30"/>
                    <a:pt x="17" y="29"/>
                    <a:pt x="17" y="29"/>
                  </a:cubicBezTo>
                  <a:close/>
                  <a:moveTo>
                    <a:pt x="3" y="36"/>
                  </a:moveTo>
                  <a:cubicBezTo>
                    <a:pt x="3" y="36"/>
                    <a:pt x="4" y="36"/>
                    <a:pt x="4" y="37"/>
                  </a:cubicBezTo>
                  <a:cubicBezTo>
                    <a:pt x="5" y="38"/>
                    <a:pt x="5" y="38"/>
                    <a:pt x="5" y="38"/>
                  </a:cubicBezTo>
                  <a:cubicBezTo>
                    <a:pt x="4" y="38"/>
                    <a:pt x="4" y="38"/>
                    <a:pt x="4" y="38"/>
                  </a:cubicBezTo>
                  <a:cubicBezTo>
                    <a:pt x="3" y="39"/>
                    <a:pt x="3" y="39"/>
                    <a:pt x="3" y="39"/>
                  </a:cubicBezTo>
                  <a:cubicBezTo>
                    <a:pt x="3" y="38"/>
                    <a:pt x="3" y="38"/>
                    <a:pt x="3" y="38"/>
                  </a:cubicBezTo>
                  <a:cubicBezTo>
                    <a:pt x="2" y="37"/>
                    <a:pt x="2" y="36"/>
                    <a:pt x="3" y="36"/>
                  </a:cubicBezTo>
                  <a:cubicBezTo>
                    <a:pt x="3" y="36"/>
                    <a:pt x="3" y="36"/>
                    <a:pt x="3" y="36"/>
                  </a:cubicBezTo>
                  <a:close/>
                  <a:moveTo>
                    <a:pt x="60" y="14"/>
                  </a:moveTo>
                  <a:cubicBezTo>
                    <a:pt x="62" y="13"/>
                    <a:pt x="62" y="13"/>
                    <a:pt x="63" y="15"/>
                  </a:cubicBezTo>
                  <a:cubicBezTo>
                    <a:pt x="63" y="16"/>
                    <a:pt x="63" y="16"/>
                    <a:pt x="61" y="18"/>
                  </a:cubicBezTo>
                  <a:cubicBezTo>
                    <a:pt x="61" y="19"/>
                    <a:pt x="60" y="19"/>
                    <a:pt x="60" y="20"/>
                  </a:cubicBezTo>
                  <a:cubicBezTo>
                    <a:pt x="59" y="21"/>
                    <a:pt x="59" y="21"/>
                    <a:pt x="58" y="21"/>
                  </a:cubicBezTo>
                  <a:cubicBezTo>
                    <a:pt x="57" y="22"/>
                    <a:pt x="56" y="22"/>
                    <a:pt x="55" y="23"/>
                  </a:cubicBezTo>
                  <a:cubicBezTo>
                    <a:pt x="54" y="23"/>
                    <a:pt x="53" y="23"/>
                    <a:pt x="53" y="23"/>
                  </a:cubicBezTo>
                  <a:cubicBezTo>
                    <a:pt x="53" y="23"/>
                    <a:pt x="53" y="23"/>
                    <a:pt x="53" y="23"/>
                  </a:cubicBezTo>
                  <a:cubicBezTo>
                    <a:pt x="53" y="23"/>
                    <a:pt x="53" y="23"/>
                    <a:pt x="53" y="23"/>
                  </a:cubicBezTo>
                  <a:cubicBezTo>
                    <a:pt x="53" y="23"/>
                    <a:pt x="53" y="22"/>
                    <a:pt x="54" y="22"/>
                  </a:cubicBezTo>
                  <a:cubicBezTo>
                    <a:pt x="54" y="22"/>
                    <a:pt x="54" y="21"/>
                    <a:pt x="54" y="20"/>
                  </a:cubicBezTo>
                  <a:cubicBezTo>
                    <a:pt x="55" y="20"/>
                    <a:pt x="55" y="19"/>
                    <a:pt x="55" y="19"/>
                  </a:cubicBezTo>
                  <a:cubicBezTo>
                    <a:pt x="55" y="19"/>
                    <a:pt x="55" y="18"/>
                    <a:pt x="55" y="18"/>
                  </a:cubicBezTo>
                  <a:cubicBezTo>
                    <a:pt x="54" y="17"/>
                    <a:pt x="54" y="17"/>
                    <a:pt x="54" y="17"/>
                  </a:cubicBezTo>
                  <a:cubicBezTo>
                    <a:pt x="54" y="17"/>
                    <a:pt x="56" y="16"/>
                    <a:pt x="58" y="15"/>
                  </a:cubicBezTo>
                  <a:cubicBezTo>
                    <a:pt x="59" y="15"/>
                    <a:pt x="59" y="15"/>
                    <a:pt x="60" y="14"/>
                  </a:cubicBezTo>
                  <a:close/>
                  <a:moveTo>
                    <a:pt x="48" y="20"/>
                  </a:moveTo>
                  <a:cubicBezTo>
                    <a:pt x="48" y="20"/>
                    <a:pt x="48" y="20"/>
                    <a:pt x="48" y="21"/>
                  </a:cubicBezTo>
                  <a:cubicBezTo>
                    <a:pt x="47" y="23"/>
                    <a:pt x="47" y="25"/>
                    <a:pt x="48" y="25"/>
                  </a:cubicBezTo>
                  <a:cubicBezTo>
                    <a:pt x="48" y="25"/>
                    <a:pt x="48" y="25"/>
                    <a:pt x="48" y="26"/>
                  </a:cubicBezTo>
                  <a:cubicBezTo>
                    <a:pt x="47" y="26"/>
                    <a:pt x="47" y="26"/>
                    <a:pt x="47" y="26"/>
                  </a:cubicBezTo>
                  <a:cubicBezTo>
                    <a:pt x="46" y="26"/>
                    <a:pt x="42" y="28"/>
                    <a:pt x="37" y="30"/>
                  </a:cubicBezTo>
                  <a:cubicBezTo>
                    <a:pt x="33" y="32"/>
                    <a:pt x="32" y="33"/>
                    <a:pt x="31" y="33"/>
                  </a:cubicBezTo>
                  <a:cubicBezTo>
                    <a:pt x="31" y="33"/>
                    <a:pt x="30" y="34"/>
                    <a:pt x="29" y="34"/>
                  </a:cubicBezTo>
                  <a:cubicBezTo>
                    <a:pt x="28" y="35"/>
                    <a:pt x="26" y="36"/>
                    <a:pt x="25" y="36"/>
                  </a:cubicBezTo>
                  <a:cubicBezTo>
                    <a:pt x="20" y="38"/>
                    <a:pt x="18" y="39"/>
                    <a:pt x="19" y="38"/>
                  </a:cubicBezTo>
                  <a:cubicBezTo>
                    <a:pt x="19" y="38"/>
                    <a:pt x="19" y="38"/>
                    <a:pt x="18" y="37"/>
                  </a:cubicBezTo>
                  <a:cubicBezTo>
                    <a:pt x="18" y="37"/>
                    <a:pt x="18" y="36"/>
                    <a:pt x="18" y="36"/>
                  </a:cubicBezTo>
                  <a:cubicBezTo>
                    <a:pt x="19" y="35"/>
                    <a:pt x="19" y="35"/>
                    <a:pt x="19" y="34"/>
                  </a:cubicBezTo>
                  <a:cubicBezTo>
                    <a:pt x="19" y="34"/>
                    <a:pt x="19" y="34"/>
                    <a:pt x="21" y="33"/>
                  </a:cubicBezTo>
                  <a:cubicBezTo>
                    <a:pt x="21" y="33"/>
                    <a:pt x="23" y="32"/>
                    <a:pt x="25" y="31"/>
                  </a:cubicBezTo>
                  <a:cubicBezTo>
                    <a:pt x="26" y="30"/>
                    <a:pt x="28" y="29"/>
                    <a:pt x="28" y="29"/>
                  </a:cubicBezTo>
                  <a:cubicBezTo>
                    <a:pt x="28" y="29"/>
                    <a:pt x="29" y="29"/>
                    <a:pt x="30" y="28"/>
                  </a:cubicBezTo>
                  <a:cubicBezTo>
                    <a:pt x="31" y="28"/>
                    <a:pt x="32" y="28"/>
                    <a:pt x="32" y="27"/>
                  </a:cubicBezTo>
                  <a:cubicBezTo>
                    <a:pt x="33" y="27"/>
                    <a:pt x="33" y="27"/>
                    <a:pt x="33" y="27"/>
                  </a:cubicBezTo>
                  <a:cubicBezTo>
                    <a:pt x="33" y="27"/>
                    <a:pt x="34" y="27"/>
                    <a:pt x="34" y="27"/>
                  </a:cubicBezTo>
                  <a:cubicBezTo>
                    <a:pt x="35" y="26"/>
                    <a:pt x="37" y="25"/>
                    <a:pt x="38" y="25"/>
                  </a:cubicBezTo>
                  <a:cubicBezTo>
                    <a:pt x="40" y="24"/>
                    <a:pt x="41" y="24"/>
                    <a:pt x="41" y="23"/>
                  </a:cubicBezTo>
                  <a:cubicBezTo>
                    <a:pt x="41" y="23"/>
                    <a:pt x="42" y="23"/>
                    <a:pt x="44" y="22"/>
                  </a:cubicBezTo>
                  <a:cubicBezTo>
                    <a:pt x="45" y="22"/>
                    <a:pt x="47" y="21"/>
                    <a:pt x="47" y="21"/>
                  </a:cubicBezTo>
                  <a:cubicBezTo>
                    <a:pt x="48" y="20"/>
                    <a:pt x="48" y="20"/>
                    <a:pt x="48" y="20"/>
                  </a:cubicBezTo>
                  <a:close/>
                  <a:moveTo>
                    <a:pt x="5" y="39"/>
                  </a:moveTo>
                  <a:cubicBezTo>
                    <a:pt x="5" y="39"/>
                    <a:pt x="5" y="39"/>
                    <a:pt x="5" y="40"/>
                  </a:cubicBezTo>
                  <a:cubicBezTo>
                    <a:pt x="5" y="40"/>
                    <a:pt x="6" y="41"/>
                    <a:pt x="6" y="42"/>
                  </a:cubicBezTo>
                  <a:cubicBezTo>
                    <a:pt x="7" y="44"/>
                    <a:pt x="7" y="44"/>
                    <a:pt x="7" y="44"/>
                  </a:cubicBezTo>
                  <a:cubicBezTo>
                    <a:pt x="6" y="44"/>
                    <a:pt x="6" y="44"/>
                    <a:pt x="6" y="44"/>
                  </a:cubicBezTo>
                  <a:cubicBezTo>
                    <a:pt x="6" y="44"/>
                    <a:pt x="6" y="44"/>
                    <a:pt x="6" y="44"/>
                  </a:cubicBezTo>
                  <a:cubicBezTo>
                    <a:pt x="6" y="44"/>
                    <a:pt x="5" y="44"/>
                    <a:pt x="5" y="43"/>
                  </a:cubicBezTo>
                  <a:cubicBezTo>
                    <a:pt x="5" y="43"/>
                    <a:pt x="5" y="42"/>
                    <a:pt x="4" y="41"/>
                  </a:cubicBezTo>
                  <a:cubicBezTo>
                    <a:pt x="4" y="40"/>
                    <a:pt x="4" y="40"/>
                    <a:pt x="4" y="40"/>
                  </a:cubicBezTo>
                  <a:cubicBezTo>
                    <a:pt x="4" y="40"/>
                    <a:pt x="4" y="40"/>
                    <a:pt x="4" y="40"/>
                  </a:cubicBezTo>
                  <a:cubicBezTo>
                    <a:pt x="4" y="40"/>
                    <a:pt x="5" y="40"/>
                    <a:pt x="5" y="40"/>
                  </a:cubicBezTo>
                  <a:cubicBezTo>
                    <a:pt x="5" y="39"/>
                    <a:pt x="5" y="39"/>
                    <a:pt x="5" y="39"/>
                  </a:cubicBezTo>
                  <a:close/>
                  <a:moveTo>
                    <a:pt x="6" y="39"/>
                  </a:moveTo>
                  <a:cubicBezTo>
                    <a:pt x="9" y="38"/>
                    <a:pt x="9" y="38"/>
                    <a:pt x="9" y="38"/>
                  </a:cubicBezTo>
                  <a:cubicBezTo>
                    <a:pt x="10" y="38"/>
                    <a:pt x="12" y="37"/>
                    <a:pt x="13" y="36"/>
                  </a:cubicBezTo>
                  <a:cubicBezTo>
                    <a:pt x="14" y="36"/>
                    <a:pt x="15" y="36"/>
                    <a:pt x="16" y="35"/>
                  </a:cubicBezTo>
                  <a:cubicBezTo>
                    <a:pt x="16" y="35"/>
                    <a:pt x="16" y="36"/>
                    <a:pt x="16" y="36"/>
                  </a:cubicBezTo>
                  <a:cubicBezTo>
                    <a:pt x="16" y="37"/>
                    <a:pt x="16" y="37"/>
                    <a:pt x="16" y="39"/>
                  </a:cubicBezTo>
                  <a:cubicBezTo>
                    <a:pt x="15" y="40"/>
                    <a:pt x="15" y="40"/>
                    <a:pt x="15" y="40"/>
                  </a:cubicBezTo>
                  <a:cubicBezTo>
                    <a:pt x="13" y="41"/>
                    <a:pt x="13" y="41"/>
                    <a:pt x="13" y="41"/>
                  </a:cubicBezTo>
                  <a:cubicBezTo>
                    <a:pt x="13" y="41"/>
                    <a:pt x="11" y="42"/>
                    <a:pt x="11" y="42"/>
                  </a:cubicBezTo>
                  <a:cubicBezTo>
                    <a:pt x="10" y="42"/>
                    <a:pt x="9" y="43"/>
                    <a:pt x="9" y="43"/>
                  </a:cubicBezTo>
                  <a:cubicBezTo>
                    <a:pt x="8" y="43"/>
                    <a:pt x="8" y="43"/>
                    <a:pt x="7" y="41"/>
                  </a:cubicBezTo>
                  <a:lnTo>
                    <a:pt x="6" y="39"/>
                  </a:lnTo>
                  <a:close/>
                  <a:moveTo>
                    <a:pt x="64" y="18"/>
                  </a:moveTo>
                  <a:cubicBezTo>
                    <a:pt x="64" y="18"/>
                    <a:pt x="64" y="19"/>
                    <a:pt x="64" y="19"/>
                  </a:cubicBezTo>
                  <a:cubicBezTo>
                    <a:pt x="63" y="19"/>
                    <a:pt x="63" y="19"/>
                    <a:pt x="63" y="19"/>
                  </a:cubicBezTo>
                  <a:cubicBezTo>
                    <a:pt x="63" y="19"/>
                    <a:pt x="63" y="19"/>
                    <a:pt x="63" y="19"/>
                  </a:cubicBezTo>
                  <a:cubicBezTo>
                    <a:pt x="62" y="19"/>
                    <a:pt x="62" y="19"/>
                    <a:pt x="63" y="18"/>
                  </a:cubicBezTo>
                  <a:cubicBezTo>
                    <a:pt x="63" y="18"/>
                    <a:pt x="63" y="18"/>
                    <a:pt x="64" y="18"/>
                  </a:cubicBezTo>
                  <a:close/>
                  <a:moveTo>
                    <a:pt x="62" y="21"/>
                  </a:moveTo>
                  <a:cubicBezTo>
                    <a:pt x="62" y="21"/>
                    <a:pt x="62" y="21"/>
                    <a:pt x="62" y="21"/>
                  </a:cubicBezTo>
                  <a:cubicBezTo>
                    <a:pt x="62" y="21"/>
                    <a:pt x="62" y="22"/>
                    <a:pt x="62" y="22"/>
                  </a:cubicBezTo>
                  <a:cubicBezTo>
                    <a:pt x="61" y="22"/>
                    <a:pt x="60" y="24"/>
                    <a:pt x="58" y="26"/>
                  </a:cubicBezTo>
                  <a:cubicBezTo>
                    <a:pt x="57" y="27"/>
                    <a:pt x="57" y="28"/>
                    <a:pt x="56" y="29"/>
                  </a:cubicBezTo>
                  <a:cubicBezTo>
                    <a:pt x="55" y="29"/>
                    <a:pt x="59" y="23"/>
                    <a:pt x="60" y="23"/>
                  </a:cubicBezTo>
                  <a:cubicBezTo>
                    <a:pt x="60" y="22"/>
                    <a:pt x="61" y="22"/>
                    <a:pt x="61" y="21"/>
                  </a:cubicBezTo>
                  <a:cubicBezTo>
                    <a:pt x="62" y="21"/>
                    <a:pt x="62" y="21"/>
                    <a:pt x="62" y="21"/>
                  </a:cubicBezTo>
                  <a:close/>
                  <a:moveTo>
                    <a:pt x="17" y="39"/>
                  </a:moveTo>
                  <a:cubicBezTo>
                    <a:pt x="17" y="39"/>
                    <a:pt x="17" y="39"/>
                    <a:pt x="17" y="39"/>
                  </a:cubicBezTo>
                  <a:cubicBezTo>
                    <a:pt x="17" y="39"/>
                    <a:pt x="17" y="39"/>
                    <a:pt x="17" y="39"/>
                  </a:cubicBezTo>
                  <a:cubicBezTo>
                    <a:pt x="17" y="39"/>
                    <a:pt x="17" y="39"/>
                    <a:pt x="17" y="39"/>
                  </a:cubicBezTo>
                  <a:cubicBezTo>
                    <a:pt x="17" y="39"/>
                    <a:pt x="17" y="39"/>
                    <a:pt x="17" y="39"/>
                  </a:cubicBezTo>
                  <a:close/>
                  <a:moveTo>
                    <a:pt x="58" y="23"/>
                  </a:moveTo>
                  <a:cubicBezTo>
                    <a:pt x="57" y="24"/>
                    <a:pt x="57" y="24"/>
                    <a:pt x="57" y="24"/>
                  </a:cubicBezTo>
                  <a:cubicBezTo>
                    <a:pt x="57" y="25"/>
                    <a:pt x="56" y="26"/>
                    <a:pt x="55" y="27"/>
                  </a:cubicBezTo>
                  <a:cubicBezTo>
                    <a:pt x="55" y="27"/>
                    <a:pt x="54" y="28"/>
                    <a:pt x="54" y="28"/>
                  </a:cubicBezTo>
                  <a:cubicBezTo>
                    <a:pt x="54" y="28"/>
                    <a:pt x="54" y="29"/>
                    <a:pt x="53" y="29"/>
                  </a:cubicBezTo>
                  <a:cubicBezTo>
                    <a:pt x="53" y="30"/>
                    <a:pt x="52" y="30"/>
                    <a:pt x="52" y="30"/>
                  </a:cubicBezTo>
                  <a:cubicBezTo>
                    <a:pt x="52" y="30"/>
                    <a:pt x="52" y="30"/>
                    <a:pt x="52" y="29"/>
                  </a:cubicBezTo>
                  <a:cubicBezTo>
                    <a:pt x="51" y="28"/>
                    <a:pt x="51" y="27"/>
                    <a:pt x="51" y="27"/>
                  </a:cubicBezTo>
                  <a:cubicBezTo>
                    <a:pt x="50" y="26"/>
                    <a:pt x="50" y="26"/>
                    <a:pt x="51" y="26"/>
                  </a:cubicBezTo>
                  <a:cubicBezTo>
                    <a:pt x="51" y="26"/>
                    <a:pt x="52" y="25"/>
                    <a:pt x="52" y="25"/>
                  </a:cubicBezTo>
                  <a:cubicBezTo>
                    <a:pt x="52" y="25"/>
                    <a:pt x="53" y="25"/>
                    <a:pt x="55" y="24"/>
                  </a:cubicBezTo>
                  <a:lnTo>
                    <a:pt x="58" y="23"/>
                  </a:lnTo>
                  <a:close/>
                  <a:moveTo>
                    <a:pt x="49" y="27"/>
                  </a:moveTo>
                  <a:cubicBezTo>
                    <a:pt x="49" y="28"/>
                    <a:pt x="49" y="28"/>
                    <a:pt x="49" y="28"/>
                  </a:cubicBezTo>
                  <a:cubicBezTo>
                    <a:pt x="51" y="30"/>
                    <a:pt x="51" y="31"/>
                    <a:pt x="51" y="31"/>
                  </a:cubicBezTo>
                  <a:cubicBezTo>
                    <a:pt x="50" y="31"/>
                    <a:pt x="50" y="32"/>
                    <a:pt x="49" y="32"/>
                  </a:cubicBezTo>
                  <a:cubicBezTo>
                    <a:pt x="46" y="34"/>
                    <a:pt x="43" y="34"/>
                    <a:pt x="41" y="36"/>
                  </a:cubicBezTo>
                  <a:cubicBezTo>
                    <a:pt x="40" y="37"/>
                    <a:pt x="40" y="37"/>
                    <a:pt x="40" y="36"/>
                  </a:cubicBezTo>
                  <a:cubicBezTo>
                    <a:pt x="41" y="36"/>
                    <a:pt x="41" y="35"/>
                    <a:pt x="41" y="35"/>
                  </a:cubicBezTo>
                  <a:cubicBezTo>
                    <a:pt x="41" y="34"/>
                    <a:pt x="42" y="33"/>
                    <a:pt x="42" y="33"/>
                  </a:cubicBezTo>
                  <a:cubicBezTo>
                    <a:pt x="43" y="32"/>
                    <a:pt x="43" y="31"/>
                    <a:pt x="43" y="30"/>
                  </a:cubicBezTo>
                  <a:cubicBezTo>
                    <a:pt x="42" y="30"/>
                    <a:pt x="42" y="30"/>
                    <a:pt x="44" y="29"/>
                  </a:cubicBezTo>
                  <a:cubicBezTo>
                    <a:pt x="44" y="29"/>
                    <a:pt x="46" y="28"/>
                    <a:pt x="47" y="27"/>
                  </a:cubicBezTo>
                  <a:lnTo>
                    <a:pt x="49" y="27"/>
                  </a:lnTo>
                  <a:close/>
                  <a:moveTo>
                    <a:pt x="36" y="32"/>
                  </a:moveTo>
                  <a:cubicBezTo>
                    <a:pt x="37" y="32"/>
                    <a:pt x="37" y="32"/>
                    <a:pt x="37" y="32"/>
                  </a:cubicBezTo>
                  <a:cubicBezTo>
                    <a:pt x="37" y="33"/>
                    <a:pt x="36" y="33"/>
                    <a:pt x="36" y="33"/>
                  </a:cubicBezTo>
                  <a:cubicBezTo>
                    <a:pt x="36" y="33"/>
                    <a:pt x="35" y="35"/>
                    <a:pt x="35" y="36"/>
                  </a:cubicBezTo>
                  <a:cubicBezTo>
                    <a:pt x="35" y="37"/>
                    <a:pt x="35" y="37"/>
                    <a:pt x="35" y="38"/>
                  </a:cubicBezTo>
                  <a:cubicBezTo>
                    <a:pt x="35" y="38"/>
                    <a:pt x="35" y="38"/>
                    <a:pt x="35" y="38"/>
                  </a:cubicBezTo>
                  <a:cubicBezTo>
                    <a:pt x="35" y="38"/>
                    <a:pt x="36" y="38"/>
                    <a:pt x="36" y="38"/>
                  </a:cubicBezTo>
                  <a:cubicBezTo>
                    <a:pt x="36" y="38"/>
                    <a:pt x="36" y="39"/>
                    <a:pt x="36" y="39"/>
                  </a:cubicBezTo>
                  <a:cubicBezTo>
                    <a:pt x="36" y="39"/>
                    <a:pt x="34" y="40"/>
                    <a:pt x="32" y="41"/>
                  </a:cubicBezTo>
                  <a:cubicBezTo>
                    <a:pt x="31" y="41"/>
                    <a:pt x="31" y="41"/>
                    <a:pt x="30" y="41"/>
                  </a:cubicBezTo>
                  <a:cubicBezTo>
                    <a:pt x="30" y="42"/>
                    <a:pt x="29" y="42"/>
                    <a:pt x="28" y="42"/>
                  </a:cubicBezTo>
                  <a:cubicBezTo>
                    <a:pt x="28" y="43"/>
                    <a:pt x="27" y="43"/>
                    <a:pt x="26" y="44"/>
                  </a:cubicBezTo>
                  <a:cubicBezTo>
                    <a:pt x="26" y="44"/>
                    <a:pt x="26" y="44"/>
                    <a:pt x="26" y="44"/>
                  </a:cubicBezTo>
                  <a:cubicBezTo>
                    <a:pt x="26" y="43"/>
                    <a:pt x="23" y="40"/>
                    <a:pt x="22" y="40"/>
                  </a:cubicBezTo>
                  <a:cubicBezTo>
                    <a:pt x="22" y="39"/>
                    <a:pt x="21" y="39"/>
                    <a:pt x="21" y="39"/>
                  </a:cubicBezTo>
                  <a:cubicBezTo>
                    <a:pt x="21" y="39"/>
                    <a:pt x="25" y="38"/>
                    <a:pt x="29" y="36"/>
                  </a:cubicBezTo>
                  <a:cubicBezTo>
                    <a:pt x="30" y="35"/>
                    <a:pt x="32" y="34"/>
                    <a:pt x="32" y="34"/>
                  </a:cubicBezTo>
                  <a:cubicBezTo>
                    <a:pt x="33" y="34"/>
                    <a:pt x="34" y="33"/>
                    <a:pt x="35" y="33"/>
                  </a:cubicBezTo>
                  <a:cubicBezTo>
                    <a:pt x="36" y="33"/>
                    <a:pt x="36" y="32"/>
                    <a:pt x="36" y="32"/>
                  </a:cubicBezTo>
                  <a:close/>
                  <a:moveTo>
                    <a:pt x="14" y="42"/>
                  </a:moveTo>
                  <a:cubicBezTo>
                    <a:pt x="14" y="42"/>
                    <a:pt x="14" y="42"/>
                    <a:pt x="14" y="42"/>
                  </a:cubicBezTo>
                  <a:cubicBezTo>
                    <a:pt x="14" y="42"/>
                    <a:pt x="14" y="43"/>
                    <a:pt x="14" y="43"/>
                  </a:cubicBezTo>
                  <a:cubicBezTo>
                    <a:pt x="14" y="44"/>
                    <a:pt x="13" y="44"/>
                    <a:pt x="13" y="45"/>
                  </a:cubicBezTo>
                  <a:cubicBezTo>
                    <a:pt x="13" y="46"/>
                    <a:pt x="13" y="46"/>
                    <a:pt x="13" y="47"/>
                  </a:cubicBezTo>
                  <a:cubicBezTo>
                    <a:pt x="13" y="47"/>
                    <a:pt x="13" y="48"/>
                    <a:pt x="13" y="48"/>
                  </a:cubicBezTo>
                  <a:cubicBezTo>
                    <a:pt x="13" y="49"/>
                    <a:pt x="13" y="49"/>
                    <a:pt x="13" y="49"/>
                  </a:cubicBezTo>
                  <a:cubicBezTo>
                    <a:pt x="12" y="49"/>
                    <a:pt x="12" y="49"/>
                    <a:pt x="12" y="49"/>
                  </a:cubicBezTo>
                  <a:cubicBezTo>
                    <a:pt x="12" y="50"/>
                    <a:pt x="11" y="50"/>
                    <a:pt x="11" y="49"/>
                  </a:cubicBezTo>
                  <a:cubicBezTo>
                    <a:pt x="11" y="49"/>
                    <a:pt x="10" y="48"/>
                    <a:pt x="10" y="47"/>
                  </a:cubicBezTo>
                  <a:cubicBezTo>
                    <a:pt x="9" y="46"/>
                    <a:pt x="9" y="45"/>
                    <a:pt x="9" y="45"/>
                  </a:cubicBezTo>
                  <a:cubicBezTo>
                    <a:pt x="9" y="45"/>
                    <a:pt x="9" y="45"/>
                    <a:pt x="9" y="45"/>
                  </a:cubicBezTo>
                  <a:cubicBezTo>
                    <a:pt x="9" y="44"/>
                    <a:pt x="9" y="44"/>
                    <a:pt x="10" y="44"/>
                  </a:cubicBezTo>
                  <a:cubicBezTo>
                    <a:pt x="11" y="43"/>
                    <a:pt x="12" y="43"/>
                    <a:pt x="13" y="42"/>
                  </a:cubicBezTo>
                  <a:cubicBezTo>
                    <a:pt x="13" y="42"/>
                    <a:pt x="14" y="42"/>
                    <a:pt x="14" y="42"/>
                  </a:cubicBezTo>
                  <a:close/>
                  <a:moveTo>
                    <a:pt x="17" y="41"/>
                  </a:moveTo>
                  <a:cubicBezTo>
                    <a:pt x="18" y="41"/>
                    <a:pt x="18" y="41"/>
                    <a:pt x="18" y="41"/>
                  </a:cubicBezTo>
                  <a:cubicBezTo>
                    <a:pt x="17" y="41"/>
                    <a:pt x="17" y="42"/>
                    <a:pt x="17" y="42"/>
                  </a:cubicBezTo>
                  <a:cubicBezTo>
                    <a:pt x="16" y="43"/>
                    <a:pt x="17" y="46"/>
                    <a:pt x="17" y="47"/>
                  </a:cubicBezTo>
                  <a:cubicBezTo>
                    <a:pt x="17" y="47"/>
                    <a:pt x="17" y="47"/>
                    <a:pt x="17" y="48"/>
                  </a:cubicBezTo>
                  <a:cubicBezTo>
                    <a:pt x="16" y="48"/>
                    <a:pt x="16" y="48"/>
                    <a:pt x="15" y="48"/>
                  </a:cubicBezTo>
                  <a:cubicBezTo>
                    <a:pt x="15" y="48"/>
                    <a:pt x="15" y="48"/>
                    <a:pt x="15" y="47"/>
                  </a:cubicBezTo>
                  <a:cubicBezTo>
                    <a:pt x="15" y="45"/>
                    <a:pt x="15" y="44"/>
                    <a:pt x="15" y="43"/>
                  </a:cubicBezTo>
                  <a:cubicBezTo>
                    <a:pt x="16" y="41"/>
                    <a:pt x="16" y="42"/>
                    <a:pt x="17" y="41"/>
                  </a:cubicBezTo>
                  <a:close/>
                  <a:moveTo>
                    <a:pt x="7" y="45"/>
                  </a:moveTo>
                  <a:cubicBezTo>
                    <a:pt x="7" y="45"/>
                    <a:pt x="7" y="45"/>
                    <a:pt x="8" y="45"/>
                  </a:cubicBezTo>
                  <a:cubicBezTo>
                    <a:pt x="8" y="46"/>
                    <a:pt x="8" y="47"/>
                    <a:pt x="9" y="48"/>
                  </a:cubicBezTo>
                  <a:cubicBezTo>
                    <a:pt x="10" y="50"/>
                    <a:pt x="10" y="50"/>
                    <a:pt x="9" y="50"/>
                  </a:cubicBezTo>
                  <a:cubicBezTo>
                    <a:pt x="9" y="50"/>
                    <a:pt x="9" y="50"/>
                    <a:pt x="9" y="50"/>
                  </a:cubicBezTo>
                  <a:cubicBezTo>
                    <a:pt x="9" y="50"/>
                    <a:pt x="8" y="50"/>
                    <a:pt x="8" y="49"/>
                  </a:cubicBezTo>
                  <a:cubicBezTo>
                    <a:pt x="7" y="48"/>
                    <a:pt x="7" y="46"/>
                    <a:pt x="7" y="46"/>
                  </a:cubicBezTo>
                  <a:cubicBezTo>
                    <a:pt x="6" y="46"/>
                    <a:pt x="6" y="46"/>
                    <a:pt x="7" y="45"/>
                  </a:cubicBezTo>
                  <a:cubicBezTo>
                    <a:pt x="7" y="45"/>
                    <a:pt x="7" y="45"/>
                    <a:pt x="7" y="45"/>
                  </a:cubicBezTo>
                  <a:close/>
                  <a:moveTo>
                    <a:pt x="20" y="41"/>
                  </a:moveTo>
                  <a:cubicBezTo>
                    <a:pt x="20" y="41"/>
                    <a:pt x="22" y="41"/>
                    <a:pt x="23" y="42"/>
                  </a:cubicBezTo>
                  <a:cubicBezTo>
                    <a:pt x="24" y="43"/>
                    <a:pt x="24" y="44"/>
                    <a:pt x="24" y="44"/>
                  </a:cubicBezTo>
                  <a:cubicBezTo>
                    <a:pt x="24" y="45"/>
                    <a:pt x="24" y="45"/>
                    <a:pt x="24" y="45"/>
                  </a:cubicBezTo>
                  <a:cubicBezTo>
                    <a:pt x="24" y="45"/>
                    <a:pt x="23" y="45"/>
                    <a:pt x="23" y="45"/>
                  </a:cubicBezTo>
                  <a:cubicBezTo>
                    <a:pt x="21" y="46"/>
                    <a:pt x="21" y="46"/>
                    <a:pt x="21" y="46"/>
                  </a:cubicBezTo>
                  <a:cubicBezTo>
                    <a:pt x="21" y="43"/>
                    <a:pt x="21" y="43"/>
                    <a:pt x="21" y="43"/>
                  </a:cubicBezTo>
                  <a:cubicBezTo>
                    <a:pt x="20" y="42"/>
                    <a:pt x="20" y="41"/>
                    <a:pt x="20" y="41"/>
                  </a:cubicBezTo>
                  <a:cubicBezTo>
                    <a:pt x="20" y="41"/>
                    <a:pt x="20" y="41"/>
                    <a:pt x="20" y="41"/>
                  </a:cubicBezTo>
                  <a:close/>
                  <a:moveTo>
                    <a:pt x="18" y="43"/>
                  </a:moveTo>
                  <a:cubicBezTo>
                    <a:pt x="18" y="43"/>
                    <a:pt x="19" y="45"/>
                    <a:pt x="20" y="46"/>
                  </a:cubicBezTo>
                  <a:cubicBezTo>
                    <a:pt x="20" y="46"/>
                    <a:pt x="19" y="46"/>
                    <a:pt x="19" y="46"/>
                  </a:cubicBezTo>
                  <a:cubicBezTo>
                    <a:pt x="19" y="46"/>
                    <a:pt x="18" y="45"/>
                    <a:pt x="18" y="44"/>
                  </a:cubicBezTo>
                  <a:cubicBezTo>
                    <a:pt x="18" y="43"/>
                    <a:pt x="18" y="43"/>
                    <a:pt x="18" y="43"/>
                  </a:cubicBezTo>
                  <a:close/>
                  <a:moveTo>
                    <a:pt x="55" y="30"/>
                  </a:moveTo>
                  <a:cubicBezTo>
                    <a:pt x="55" y="31"/>
                    <a:pt x="55" y="31"/>
                    <a:pt x="55" y="31"/>
                  </a:cubicBezTo>
                  <a:cubicBezTo>
                    <a:pt x="55" y="31"/>
                    <a:pt x="55" y="31"/>
                    <a:pt x="55" y="31"/>
                  </a:cubicBezTo>
                  <a:cubicBezTo>
                    <a:pt x="55" y="32"/>
                    <a:pt x="54" y="32"/>
                    <a:pt x="54" y="32"/>
                  </a:cubicBezTo>
                  <a:cubicBezTo>
                    <a:pt x="54" y="33"/>
                    <a:pt x="53" y="33"/>
                    <a:pt x="53" y="33"/>
                  </a:cubicBezTo>
                  <a:cubicBezTo>
                    <a:pt x="53" y="32"/>
                    <a:pt x="53" y="32"/>
                    <a:pt x="54" y="31"/>
                  </a:cubicBezTo>
                  <a:lnTo>
                    <a:pt x="55" y="30"/>
                  </a:lnTo>
                  <a:close/>
                  <a:moveTo>
                    <a:pt x="50" y="33"/>
                  </a:moveTo>
                  <a:cubicBezTo>
                    <a:pt x="50" y="33"/>
                    <a:pt x="50" y="33"/>
                    <a:pt x="50" y="33"/>
                  </a:cubicBezTo>
                  <a:cubicBezTo>
                    <a:pt x="50" y="33"/>
                    <a:pt x="49" y="34"/>
                    <a:pt x="49" y="35"/>
                  </a:cubicBezTo>
                  <a:cubicBezTo>
                    <a:pt x="49" y="35"/>
                    <a:pt x="48" y="36"/>
                    <a:pt x="48" y="36"/>
                  </a:cubicBezTo>
                  <a:cubicBezTo>
                    <a:pt x="48" y="36"/>
                    <a:pt x="48" y="37"/>
                    <a:pt x="47" y="37"/>
                  </a:cubicBezTo>
                  <a:cubicBezTo>
                    <a:pt x="47" y="38"/>
                    <a:pt x="46" y="39"/>
                    <a:pt x="46" y="40"/>
                  </a:cubicBezTo>
                  <a:cubicBezTo>
                    <a:pt x="45" y="40"/>
                    <a:pt x="45" y="42"/>
                    <a:pt x="44" y="42"/>
                  </a:cubicBezTo>
                  <a:cubicBezTo>
                    <a:pt x="43" y="44"/>
                    <a:pt x="43" y="44"/>
                    <a:pt x="42" y="45"/>
                  </a:cubicBezTo>
                  <a:cubicBezTo>
                    <a:pt x="41" y="45"/>
                    <a:pt x="40" y="45"/>
                    <a:pt x="40" y="45"/>
                  </a:cubicBezTo>
                  <a:cubicBezTo>
                    <a:pt x="40" y="45"/>
                    <a:pt x="40" y="43"/>
                    <a:pt x="39" y="42"/>
                  </a:cubicBezTo>
                  <a:cubicBezTo>
                    <a:pt x="38" y="39"/>
                    <a:pt x="38" y="39"/>
                    <a:pt x="38" y="39"/>
                  </a:cubicBezTo>
                  <a:cubicBezTo>
                    <a:pt x="39" y="39"/>
                    <a:pt x="39" y="39"/>
                    <a:pt x="39" y="39"/>
                  </a:cubicBezTo>
                  <a:cubicBezTo>
                    <a:pt x="39" y="39"/>
                    <a:pt x="41" y="38"/>
                    <a:pt x="42" y="37"/>
                  </a:cubicBezTo>
                  <a:cubicBezTo>
                    <a:pt x="42" y="37"/>
                    <a:pt x="43" y="36"/>
                    <a:pt x="44" y="36"/>
                  </a:cubicBezTo>
                  <a:cubicBezTo>
                    <a:pt x="45" y="35"/>
                    <a:pt x="46" y="35"/>
                    <a:pt x="46" y="35"/>
                  </a:cubicBezTo>
                  <a:cubicBezTo>
                    <a:pt x="47" y="34"/>
                    <a:pt x="47" y="34"/>
                    <a:pt x="48" y="34"/>
                  </a:cubicBezTo>
                  <a:cubicBezTo>
                    <a:pt x="48" y="34"/>
                    <a:pt x="49" y="34"/>
                    <a:pt x="49" y="33"/>
                  </a:cubicBezTo>
                  <a:cubicBezTo>
                    <a:pt x="49" y="33"/>
                    <a:pt x="49" y="33"/>
                    <a:pt x="50" y="33"/>
                  </a:cubicBezTo>
                  <a:close/>
                  <a:moveTo>
                    <a:pt x="52" y="33"/>
                  </a:moveTo>
                  <a:cubicBezTo>
                    <a:pt x="52" y="33"/>
                    <a:pt x="52" y="33"/>
                    <a:pt x="52" y="33"/>
                  </a:cubicBezTo>
                  <a:cubicBezTo>
                    <a:pt x="52" y="33"/>
                    <a:pt x="52" y="33"/>
                    <a:pt x="52" y="34"/>
                  </a:cubicBezTo>
                  <a:cubicBezTo>
                    <a:pt x="52" y="34"/>
                    <a:pt x="52" y="34"/>
                    <a:pt x="52" y="34"/>
                  </a:cubicBezTo>
                  <a:cubicBezTo>
                    <a:pt x="52" y="34"/>
                    <a:pt x="52" y="34"/>
                    <a:pt x="52" y="34"/>
                  </a:cubicBezTo>
                  <a:cubicBezTo>
                    <a:pt x="52" y="34"/>
                    <a:pt x="52" y="35"/>
                    <a:pt x="52" y="35"/>
                  </a:cubicBezTo>
                  <a:cubicBezTo>
                    <a:pt x="52" y="35"/>
                    <a:pt x="52" y="35"/>
                    <a:pt x="51" y="36"/>
                  </a:cubicBezTo>
                  <a:cubicBezTo>
                    <a:pt x="50" y="38"/>
                    <a:pt x="49" y="39"/>
                    <a:pt x="48" y="41"/>
                  </a:cubicBezTo>
                  <a:cubicBezTo>
                    <a:pt x="48" y="41"/>
                    <a:pt x="47" y="42"/>
                    <a:pt x="47" y="42"/>
                  </a:cubicBezTo>
                  <a:cubicBezTo>
                    <a:pt x="47" y="42"/>
                    <a:pt x="46" y="43"/>
                    <a:pt x="46" y="43"/>
                  </a:cubicBezTo>
                  <a:cubicBezTo>
                    <a:pt x="46" y="43"/>
                    <a:pt x="46" y="43"/>
                    <a:pt x="46" y="43"/>
                  </a:cubicBezTo>
                  <a:cubicBezTo>
                    <a:pt x="46" y="43"/>
                    <a:pt x="46" y="43"/>
                    <a:pt x="46" y="43"/>
                  </a:cubicBezTo>
                  <a:cubicBezTo>
                    <a:pt x="45" y="43"/>
                    <a:pt x="45" y="44"/>
                    <a:pt x="45" y="43"/>
                  </a:cubicBezTo>
                  <a:cubicBezTo>
                    <a:pt x="45" y="43"/>
                    <a:pt x="45" y="43"/>
                    <a:pt x="45" y="42"/>
                  </a:cubicBezTo>
                  <a:cubicBezTo>
                    <a:pt x="46" y="40"/>
                    <a:pt x="50" y="34"/>
                    <a:pt x="52" y="33"/>
                  </a:cubicBezTo>
                  <a:cubicBezTo>
                    <a:pt x="52" y="33"/>
                    <a:pt x="52" y="33"/>
                    <a:pt x="52" y="33"/>
                  </a:cubicBezTo>
                  <a:close/>
                  <a:moveTo>
                    <a:pt x="36" y="40"/>
                  </a:moveTo>
                  <a:cubicBezTo>
                    <a:pt x="37" y="40"/>
                    <a:pt x="37" y="40"/>
                    <a:pt x="38" y="43"/>
                  </a:cubicBezTo>
                  <a:cubicBezTo>
                    <a:pt x="39" y="46"/>
                    <a:pt x="39" y="46"/>
                    <a:pt x="39" y="46"/>
                  </a:cubicBezTo>
                  <a:cubicBezTo>
                    <a:pt x="34" y="48"/>
                    <a:pt x="34" y="48"/>
                    <a:pt x="34" y="48"/>
                  </a:cubicBezTo>
                  <a:cubicBezTo>
                    <a:pt x="32" y="49"/>
                    <a:pt x="29" y="50"/>
                    <a:pt x="29" y="49"/>
                  </a:cubicBezTo>
                  <a:cubicBezTo>
                    <a:pt x="29" y="49"/>
                    <a:pt x="28" y="50"/>
                    <a:pt x="26" y="50"/>
                  </a:cubicBezTo>
                  <a:cubicBezTo>
                    <a:pt x="24" y="51"/>
                    <a:pt x="24" y="51"/>
                    <a:pt x="24" y="51"/>
                  </a:cubicBezTo>
                  <a:cubicBezTo>
                    <a:pt x="24" y="51"/>
                    <a:pt x="24" y="51"/>
                    <a:pt x="24" y="51"/>
                  </a:cubicBezTo>
                  <a:cubicBezTo>
                    <a:pt x="25" y="50"/>
                    <a:pt x="26" y="47"/>
                    <a:pt x="26" y="46"/>
                  </a:cubicBezTo>
                  <a:cubicBezTo>
                    <a:pt x="26" y="45"/>
                    <a:pt x="26" y="45"/>
                    <a:pt x="27" y="44"/>
                  </a:cubicBezTo>
                  <a:cubicBezTo>
                    <a:pt x="29" y="43"/>
                    <a:pt x="30" y="43"/>
                    <a:pt x="33" y="41"/>
                  </a:cubicBezTo>
                  <a:cubicBezTo>
                    <a:pt x="34" y="41"/>
                    <a:pt x="36" y="40"/>
                    <a:pt x="36" y="40"/>
                  </a:cubicBezTo>
                  <a:cubicBezTo>
                    <a:pt x="36" y="40"/>
                    <a:pt x="36" y="40"/>
                    <a:pt x="36" y="40"/>
                  </a:cubicBezTo>
                  <a:close/>
                  <a:moveTo>
                    <a:pt x="13" y="50"/>
                  </a:moveTo>
                  <a:cubicBezTo>
                    <a:pt x="13" y="50"/>
                    <a:pt x="14" y="50"/>
                    <a:pt x="14" y="51"/>
                  </a:cubicBezTo>
                  <a:cubicBezTo>
                    <a:pt x="14" y="52"/>
                    <a:pt x="14" y="52"/>
                    <a:pt x="16" y="53"/>
                  </a:cubicBezTo>
                  <a:cubicBezTo>
                    <a:pt x="17" y="54"/>
                    <a:pt x="17" y="54"/>
                    <a:pt x="17" y="54"/>
                  </a:cubicBezTo>
                  <a:cubicBezTo>
                    <a:pt x="17" y="54"/>
                    <a:pt x="16" y="54"/>
                    <a:pt x="16" y="55"/>
                  </a:cubicBezTo>
                  <a:cubicBezTo>
                    <a:pt x="14" y="55"/>
                    <a:pt x="14" y="55"/>
                    <a:pt x="14" y="55"/>
                  </a:cubicBezTo>
                  <a:cubicBezTo>
                    <a:pt x="14" y="55"/>
                    <a:pt x="14" y="55"/>
                    <a:pt x="14" y="55"/>
                  </a:cubicBezTo>
                  <a:cubicBezTo>
                    <a:pt x="13" y="54"/>
                    <a:pt x="13" y="53"/>
                    <a:pt x="13" y="53"/>
                  </a:cubicBezTo>
                  <a:cubicBezTo>
                    <a:pt x="12" y="52"/>
                    <a:pt x="12" y="52"/>
                    <a:pt x="12" y="51"/>
                  </a:cubicBezTo>
                  <a:cubicBezTo>
                    <a:pt x="12" y="51"/>
                    <a:pt x="12" y="51"/>
                    <a:pt x="12" y="50"/>
                  </a:cubicBezTo>
                  <a:cubicBezTo>
                    <a:pt x="13" y="50"/>
                    <a:pt x="13" y="50"/>
                    <a:pt x="13" y="50"/>
                  </a:cubicBezTo>
                  <a:close/>
                  <a:moveTo>
                    <a:pt x="10" y="51"/>
                  </a:moveTo>
                  <a:cubicBezTo>
                    <a:pt x="10" y="51"/>
                    <a:pt x="10" y="51"/>
                    <a:pt x="10" y="51"/>
                  </a:cubicBezTo>
                  <a:cubicBezTo>
                    <a:pt x="10" y="51"/>
                    <a:pt x="11" y="52"/>
                    <a:pt x="11" y="53"/>
                  </a:cubicBezTo>
                  <a:cubicBezTo>
                    <a:pt x="12" y="54"/>
                    <a:pt x="13" y="56"/>
                    <a:pt x="13" y="56"/>
                  </a:cubicBezTo>
                  <a:cubicBezTo>
                    <a:pt x="13" y="56"/>
                    <a:pt x="12" y="56"/>
                    <a:pt x="12" y="56"/>
                  </a:cubicBezTo>
                  <a:cubicBezTo>
                    <a:pt x="12" y="56"/>
                    <a:pt x="12" y="56"/>
                    <a:pt x="11" y="55"/>
                  </a:cubicBezTo>
                  <a:cubicBezTo>
                    <a:pt x="11" y="55"/>
                    <a:pt x="10" y="54"/>
                    <a:pt x="10" y="53"/>
                  </a:cubicBezTo>
                  <a:cubicBezTo>
                    <a:pt x="10" y="52"/>
                    <a:pt x="9" y="52"/>
                    <a:pt x="10" y="51"/>
                  </a:cubicBezTo>
                  <a:close/>
                  <a:moveTo>
                    <a:pt x="22" y="47"/>
                  </a:moveTo>
                  <a:cubicBezTo>
                    <a:pt x="23" y="46"/>
                    <a:pt x="23" y="46"/>
                    <a:pt x="23" y="46"/>
                  </a:cubicBezTo>
                  <a:cubicBezTo>
                    <a:pt x="25" y="46"/>
                    <a:pt x="25" y="46"/>
                    <a:pt x="24" y="48"/>
                  </a:cubicBezTo>
                  <a:cubicBezTo>
                    <a:pt x="24" y="49"/>
                    <a:pt x="23" y="50"/>
                    <a:pt x="23" y="50"/>
                  </a:cubicBezTo>
                  <a:cubicBezTo>
                    <a:pt x="23" y="49"/>
                    <a:pt x="23" y="49"/>
                    <a:pt x="22" y="48"/>
                  </a:cubicBezTo>
                  <a:lnTo>
                    <a:pt x="22" y="47"/>
                  </a:lnTo>
                  <a:close/>
                  <a:moveTo>
                    <a:pt x="20" y="48"/>
                  </a:moveTo>
                  <a:cubicBezTo>
                    <a:pt x="20" y="48"/>
                    <a:pt x="20" y="48"/>
                    <a:pt x="20" y="48"/>
                  </a:cubicBezTo>
                  <a:cubicBezTo>
                    <a:pt x="20" y="48"/>
                    <a:pt x="20" y="48"/>
                    <a:pt x="20" y="48"/>
                  </a:cubicBezTo>
                  <a:cubicBezTo>
                    <a:pt x="20" y="48"/>
                    <a:pt x="20" y="48"/>
                    <a:pt x="20" y="48"/>
                  </a:cubicBezTo>
                  <a:close/>
                  <a:moveTo>
                    <a:pt x="16" y="49"/>
                  </a:moveTo>
                  <a:cubicBezTo>
                    <a:pt x="16" y="49"/>
                    <a:pt x="16" y="49"/>
                    <a:pt x="17" y="49"/>
                  </a:cubicBezTo>
                  <a:cubicBezTo>
                    <a:pt x="17" y="49"/>
                    <a:pt x="18" y="48"/>
                    <a:pt x="18" y="49"/>
                  </a:cubicBezTo>
                  <a:cubicBezTo>
                    <a:pt x="18" y="49"/>
                    <a:pt x="19" y="49"/>
                    <a:pt x="19" y="49"/>
                  </a:cubicBezTo>
                  <a:cubicBezTo>
                    <a:pt x="19" y="49"/>
                    <a:pt x="20" y="49"/>
                    <a:pt x="20" y="49"/>
                  </a:cubicBezTo>
                  <a:cubicBezTo>
                    <a:pt x="20" y="49"/>
                    <a:pt x="21" y="49"/>
                    <a:pt x="21" y="50"/>
                  </a:cubicBezTo>
                  <a:cubicBezTo>
                    <a:pt x="21" y="51"/>
                    <a:pt x="21" y="51"/>
                    <a:pt x="21" y="52"/>
                  </a:cubicBezTo>
                  <a:cubicBezTo>
                    <a:pt x="20" y="53"/>
                    <a:pt x="19" y="53"/>
                    <a:pt x="18" y="52"/>
                  </a:cubicBezTo>
                  <a:cubicBezTo>
                    <a:pt x="17" y="52"/>
                    <a:pt x="16" y="51"/>
                    <a:pt x="15" y="50"/>
                  </a:cubicBezTo>
                  <a:cubicBezTo>
                    <a:pt x="15" y="50"/>
                    <a:pt x="15" y="50"/>
                    <a:pt x="16" y="49"/>
                  </a:cubicBezTo>
                  <a:close/>
                  <a:moveTo>
                    <a:pt x="44" y="45"/>
                  </a:moveTo>
                  <a:cubicBezTo>
                    <a:pt x="44" y="45"/>
                    <a:pt x="44" y="45"/>
                    <a:pt x="44" y="45"/>
                  </a:cubicBezTo>
                  <a:cubicBezTo>
                    <a:pt x="45" y="46"/>
                    <a:pt x="43" y="47"/>
                    <a:pt x="43" y="48"/>
                  </a:cubicBezTo>
                  <a:cubicBezTo>
                    <a:pt x="43" y="49"/>
                    <a:pt x="41" y="49"/>
                    <a:pt x="42" y="48"/>
                  </a:cubicBezTo>
                  <a:cubicBezTo>
                    <a:pt x="42" y="47"/>
                    <a:pt x="43" y="45"/>
                    <a:pt x="44" y="4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3" name="Freeform 570"/>
            <p:cNvSpPr>
              <a:spLocks noEditPoints="1"/>
            </p:cNvSpPr>
            <p:nvPr/>
          </p:nvSpPr>
          <p:spPr bwMode="auto">
            <a:xfrm>
              <a:off x="843" y="2990"/>
              <a:ext cx="25" cy="91"/>
            </a:xfrm>
            <a:custGeom>
              <a:avLst/>
              <a:gdLst>
                <a:gd name="T0" fmla="*/ 19 w 20"/>
                <a:gd name="T1" fmla="*/ 71 h 72"/>
                <a:gd name="T2" fmla="*/ 19 w 20"/>
                <a:gd name="T3" fmla="*/ 65 h 72"/>
                <a:gd name="T4" fmla="*/ 15 w 20"/>
                <a:gd name="T5" fmla="*/ 71 h 72"/>
                <a:gd name="T6" fmla="*/ 16 w 20"/>
                <a:gd name="T7" fmla="*/ 69 h 72"/>
                <a:gd name="T8" fmla="*/ 19 w 20"/>
                <a:gd name="T9" fmla="*/ 69 h 72"/>
                <a:gd name="T10" fmla="*/ 10 w 20"/>
                <a:gd name="T11" fmla="*/ 66 h 72"/>
                <a:gd name="T12" fmla="*/ 12 w 20"/>
                <a:gd name="T13" fmla="*/ 63 h 72"/>
                <a:gd name="T14" fmla="*/ 10 w 20"/>
                <a:gd name="T15" fmla="*/ 55 h 72"/>
                <a:gd name="T16" fmla="*/ 7 w 20"/>
                <a:gd name="T17" fmla="*/ 45 h 72"/>
                <a:gd name="T18" fmla="*/ 4 w 20"/>
                <a:gd name="T19" fmla="*/ 37 h 72"/>
                <a:gd name="T20" fmla="*/ 3 w 20"/>
                <a:gd name="T21" fmla="*/ 42 h 72"/>
                <a:gd name="T22" fmla="*/ 3 w 20"/>
                <a:gd name="T23" fmla="*/ 47 h 72"/>
                <a:gd name="T24" fmla="*/ 4 w 20"/>
                <a:gd name="T25" fmla="*/ 52 h 72"/>
                <a:gd name="T26" fmla="*/ 6 w 20"/>
                <a:gd name="T27" fmla="*/ 56 h 72"/>
                <a:gd name="T28" fmla="*/ 10 w 20"/>
                <a:gd name="T29" fmla="*/ 66 h 72"/>
                <a:gd name="T30" fmla="*/ 18 w 20"/>
                <a:gd name="T31" fmla="*/ 62 h 72"/>
                <a:gd name="T32" fmla="*/ 17 w 20"/>
                <a:gd name="T33" fmla="*/ 53 h 72"/>
                <a:gd name="T34" fmla="*/ 16 w 20"/>
                <a:gd name="T35" fmla="*/ 44 h 72"/>
                <a:gd name="T36" fmla="*/ 10 w 20"/>
                <a:gd name="T37" fmla="*/ 44 h 72"/>
                <a:gd name="T38" fmla="*/ 10 w 20"/>
                <a:gd name="T39" fmla="*/ 48 h 72"/>
                <a:gd name="T40" fmla="*/ 12 w 20"/>
                <a:gd name="T41" fmla="*/ 59 h 72"/>
                <a:gd name="T42" fmla="*/ 15 w 20"/>
                <a:gd name="T43" fmla="*/ 65 h 72"/>
                <a:gd name="T44" fmla="*/ 10 w 20"/>
                <a:gd name="T45" fmla="*/ 64 h 72"/>
                <a:gd name="T46" fmla="*/ 8 w 20"/>
                <a:gd name="T47" fmla="*/ 56 h 72"/>
                <a:gd name="T48" fmla="*/ 5 w 20"/>
                <a:gd name="T49" fmla="*/ 48 h 72"/>
                <a:gd name="T50" fmla="*/ 4 w 20"/>
                <a:gd name="T51" fmla="*/ 41 h 72"/>
                <a:gd name="T52" fmla="*/ 5 w 20"/>
                <a:gd name="T53" fmla="*/ 43 h 72"/>
                <a:gd name="T54" fmla="*/ 9 w 20"/>
                <a:gd name="T55" fmla="*/ 56 h 72"/>
                <a:gd name="T56" fmla="*/ 11 w 20"/>
                <a:gd name="T57" fmla="*/ 64 h 72"/>
                <a:gd name="T58" fmla="*/ 12 w 20"/>
                <a:gd name="T59" fmla="*/ 53 h 72"/>
                <a:gd name="T60" fmla="*/ 12 w 20"/>
                <a:gd name="T61" fmla="*/ 46 h 72"/>
                <a:gd name="T62" fmla="*/ 15 w 20"/>
                <a:gd name="T63" fmla="*/ 53 h 72"/>
                <a:gd name="T64" fmla="*/ 17 w 20"/>
                <a:gd name="T65" fmla="*/ 63 h 72"/>
                <a:gd name="T66" fmla="*/ 10 w 20"/>
                <a:gd name="T67" fmla="*/ 43 h 72"/>
                <a:gd name="T68" fmla="*/ 13 w 20"/>
                <a:gd name="T69" fmla="*/ 42 h 72"/>
                <a:gd name="T70" fmla="*/ 14 w 20"/>
                <a:gd name="T71" fmla="*/ 32 h 72"/>
                <a:gd name="T72" fmla="*/ 12 w 20"/>
                <a:gd name="T73" fmla="*/ 23 h 72"/>
                <a:gd name="T74" fmla="*/ 10 w 20"/>
                <a:gd name="T75" fmla="*/ 16 h 72"/>
                <a:gd name="T76" fmla="*/ 8 w 20"/>
                <a:gd name="T77" fmla="*/ 10 h 72"/>
                <a:gd name="T78" fmla="*/ 5 w 20"/>
                <a:gd name="T79" fmla="*/ 7 h 72"/>
                <a:gd name="T80" fmla="*/ 2 w 20"/>
                <a:gd name="T81" fmla="*/ 16 h 72"/>
                <a:gd name="T82" fmla="*/ 3 w 20"/>
                <a:gd name="T83" fmla="*/ 22 h 72"/>
                <a:gd name="T84" fmla="*/ 6 w 20"/>
                <a:gd name="T85" fmla="*/ 33 h 72"/>
                <a:gd name="T86" fmla="*/ 7 w 20"/>
                <a:gd name="T87" fmla="*/ 39 h 72"/>
                <a:gd name="T88" fmla="*/ 9 w 20"/>
                <a:gd name="T89" fmla="*/ 42 h 72"/>
                <a:gd name="T90" fmla="*/ 7 w 20"/>
                <a:gd name="T91" fmla="*/ 34 h 72"/>
                <a:gd name="T92" fmla="*/ 5 w 20"/>
                <a:gd name="T93" fmla="*/ 26 h 72"/>
                <a:gd name="T94" fmla="*/ 5 w 20"/>
                <a:gd name="T95" fmla="*/ 23 h 72"/>
                <a:gd name="T96" fmla="*/ 6 w 20"/>
                <a:gd name="T97" fmla="*/ 10 h 72"/>
                <a:gd name="T98" fmla="*/ 10 w 20"/>
                <a:gd name="T99" fmla="*/ 21 h 72"/>
                <a:gd name="T100" fmla="*/ 12 w 20"/>
                <a:gd name="T101" fmla="*/ 30 h 72"/>
                <a:gd name="T102" fmla="*/ 14 w 20"/>
                <a:gd name="T103" fmla="*/ 40 h 72"/>
                <a:gd name="T104" fmla="*/ 9 w 20"/>
                <a:gd name="T105" fmla="*/ 42 h 72"/>
                <a:gd name="T106" fmla="*/ 5 w 20"/>
                <a:gd name="T107" fmla="*/ 5 h 72"/>
                <a:gd name="T108" fmla="*/ 3 w 20"/>
                <a:gd name="T109" fmla="*/ 0 h 72"/>
                <a:gd name="T110" fmla="*/ 1 w 20"/>
                <a:gd name="T111" fmla="*/ 1 h 72"/>
                <a:gd name="T112" fmla="*/ 2 w 20"/>
                <a:gd name="T113" fmla="*/ 5 h 72"/>
                <a:gd name="T114" fmla="*/ 3 w 20"/>
                <a:gd name="T115" fmla="*/ 3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0" h="72">
                  <a:moveTo>
                    <a:pt x="16" y="72"/>
                  </a:moveTo>
                  <a:cubicBezTo>
                    <a:pt x="16" y="72"/>
                    <a:pt x="17" y="72"/>
                    <a:pt x="17" y="72"/>
                  </a:cubicBezTo>
                  <a:cubicBezTo>
                    <a:pt x="18" y="72"/>
                    <a:pt x="18" y="72"/>
                    <a:pt x="19" y="71"/>
                  </a:cubicBezTo>
                  <a:cubicBezTo>
                    <a:pt x="20" y="70"/>
                    <a:pt x="20" y="70"/>
                    <a:pt x="20" y="68"/>
                  </a:cubicBezTo>
                  <a:cubicBezTo>
                    <a:pt x="20" y="67"/>
                    <a:pt x="20" y="66"/>
                    <a:pt x="20" y="66"/>
                  </a:cubicBezTo>
                  <a:cubicBezTo>
                    <a:pt x="20" y="65"/>
                    <a:pt x="19" y="64"/>
                    <a:pt x="19" y="65"/>
                  </a:cubicBezTo>
                  <a:cubicBezTo>
                    <a:pt x="18" y="66"/>
                    <a:pt x="17" y="67"/>
                    <a:pt x="16" y="66"/>
                  </a:cubicBezTo>
                  <a:cubicBezTo>
                    <a:pt x="14" y="66"/>
                    <a:pt x="14" y="66"/>
                    <a:pt x="14" y="68"/>
                  </a:cubicBezTo>
                  <a:cubicBezTo>
                    <a:pt x="14" y="70"/>
                    <a:pt x="14" y="71"/>
                    <a:pt x="15" y="71"/>
                  </a:cubicBezTo>
                  <a:cubicBezTo>
                    <a:pt x="16" y="72"/>
                    <a:pt x="16" y="72"/>
                    <a:pt x="16" y="72"/>
                  </a:cubicBezTo>
                  <a:close/>
                  <a:moveTo>
                    <a:pt x="17" y="70"/>
                  </a:moveTo>
                  <a:cubicBezTo>
                    <a:pt x="16" y="70"/>
                    <a:pt x="16" y="70"/>
                    <a:pt x="16" y="69"/>
                  </a:cubicBezTo>
                  <a:cubicBezTo>
                    <a:pt x="15" y="68"/>
                    <a:pt x="15" y="68"/>
                    <a:pt x="16" y="68"/>
                  </a:cubicBezTo>
                  <a:cubicBezTo>
                    <a:pt x="17" y="68"/>
                    <a:pt x="18" y="68"/>
                    <a:pt x="19" y="68"/>
                  </a:cubicBezTo>
                  <a:cubicBezTo>
                    <a:pt x="19" y="67"/>
                    <a:pt x="19" y="68"/>
                    <a:pt x="19" y="69"/>
                  </a:cubicBezTo>
                  <a:cubicBezTo>
                    <a:pt x="19" y="70"/>
                    <a:pt x="18" y="70"/>
                    <a:pt x="17" y="70"/>
                  </a:cubicBezTo>
                  <a:close/>
                  <a:moveTo>
                    <a:pt x="10" y="66"/>
                  </a:moveTo>
                  <a:cubicBezTo>
                    <a:pt x="10" y="66"/>
                    <a:pt x="10" y="66"/>
                    <a:pt x="10" y="66"/>
                  </a:cubicBezTo>
                  <a:cubicBezTo>
                    <a:pt x="11" y="66"/>
                    <a:pt x="11" y="66"/>
                    <a:pt x="12" y="66"/>
                  </a:cubicBezTo>
                  <a:cubicBezTo>
                    <a:pt x="12" y="66"/>
                    <a:pt x="12" y="66"/>
                    <a:pt x="12" y="65"/>
                  </a:cubicBezTo>
                  <a:cubicBezTo>
                    <a:pt x="13" y="64"/>
                    <a:pt x="13" y="63"/>
                    <a:pt x="12" y="63"/>
                  </a:cubicBezTo>
                  <a:cubicBezTo>
                    <a:pt x="12" y="63"/>
                    <a:pt x="12" y="63"/>
                    <a:pt x="11" y="60"/>
                  </a:cubicBezTo>
                  <a:cubicBezTo>
                    <a:pt x="11" y="59"/>
                    <a:pt x="11" y="59"/>
                    <a:pt x="11" y="59"/>
                  </a:cubicBezTo>
                  <a:cubicBezTo>
                    <a:pt x="10" y="58"/>
                    <a:pt x="10" y="56"/>
                    <a:pt x="10" y="55"/>
                  </a:cubicBezTo>
                  <a:cubicBezTo>
                    <a:pt x="10" y="54"/>
                    <a:pt x="9" y="53"/>
                    <a:pt x="9" y="53"/>
                  </a:cubicBezTo>
                  <a:cubicBezTo>
                    <a:pt x="8" y="51"/>
                    <a:pt x="7" y="47"/>
                    <a:pt x="7" y="47"/>
                  </a:cubicBezTo>
                  <a:cubicBezTo>
                    <a:pt x="8" y="47"/>
                    <a:pt x="7" y="46"/>
                    <a:pt x="7" y="45"/>
                  </a:cubicBezTo>
                  <a:cubicBezTo>
                    <a:pt x="6" y="43"/>
                    <a:pt x="5" y="38"/>
                    <a:pt x="5" y="38"/>
                  </a:cubicBezTo>
                  <a:cubicBezTo>
                    <a:pt x="5" y="37"/>
                    <a:pt x="5" y="37"/>
                    <a:pt x="5" y="37"/>
                  </a:cubicBezTo>
                  <a:cubicBezTo>
                    <a:pt x="4" y="37"/>
                    <a:pt x="4" y="37"/>
                    <a:pt x="4" y="37"/>
                  </a:cubicBezTo>
                  <a:cubicBezTo>
                    <a:pt x="3" y="37"/>
                    <a:pt x="3" y="38"/>
                    <a:pt x="3" y="38"/>
                  </a:cubicBezTo>
                  <a:cubicBezTo>
                    <a:pt x="3" y="39"/>
                    <a:pt x="2" y="40"/>
                    <a:pt x="2" y="41"/>
                  </a:cubicBezTo>
                  <a:cubicBezTo>
                    <a:pt x="2" y="42"/>
                    <a:pt x="2" y="42"/>
                    <a:pt x="3" y="42"/>
                  </a:cubicBezTo>
                  <a:cubicBezTo>
                    <a:pt x="3" y="43"/>
                    <a:pt x="3" y="43"/>
                    <a:pt x="3" y="43"/>
                  </a:cubicBezTo>
                  <a:cubicBezTo>
                    <a:pt x="3" y="44"/>
                    <a:pt x="3" y="46"/>
                    <a:pt x="3" y="46"/>
                  </a:cubicBezTo>
                  <a:cubicBezTo>
                    <a:pt x="3" y="46"/>
                    <a:pt x="3" y="47"/>
                    <a:pt x="3" y="47"/>
                  </a:cubicBezTo>
                  <a:cubicBezTo>
                    <a:pt x="4" y="47"/>
                    <a:pt x="4" y="48"/>
                    <a:pt x="4" y="48"/>
                  </a:cubicBezTo>
                  <a:cubicBezTo>
                    <a:pt x="4" y="49"/>
                    <a:pt x="4" y="49"/>
                    <a:pt x="4" y="50"/>
                  </a:cubicBezTo>
                  <a:cubicBezTo>
                    <a:pt x="4" y="50"/>
                    <a:pt x="4" y="51"/>
                    <a:pt x="4" y="52"/>
                  </a:cubicBezTo>
                  <a:cubicBezTo>
                    <a:pt x="4" y="52"/>
                    <a:pt x="5" y="53"/>
                    <a:pt x="5" y="54"/>
                  </a:cubicBezTo>
                  <a:cubicBezTo>
                    <a:pt x="5" y="55"/>
                    <a:pt x="6" y="56"/>
                    <a:pt x="6" y="56"/>
                  </a:cubicBezTo>
                  <a:cubicBezTo>
                    <a:pt x="6" y="56"/>
                    <a:pt x="6" y="56"/>
                    <a:pt x="6" y="56"/>
                  </a:cubicBezTo>
                  <a:cubicBezTo>
                    <a:pt x="6" y="57"/>
                    <a:pt x="7" y="58"/>
                    <a:pt x="7" y="61"/>
                  </a:cubicBezTo>
                  <a:cubicBezTo>
                    <a:pt x="8" y="64"/>
                    <a:pt x="8" y="65"/>
                    <a:pt x="9" y="65"/>
                  </a:cubicBezTo>
                  <a:cubicBezTo>
                    <a:pt x="9" y="66"/>
                    <a:pt x="10" y="66"/>
                    <a:pt x="10" y="66"/>
                  </a:cubicBezTo>
                  <a:close/>
                  <a:moveTo>
                    <a:pt x="15" y="65"/>
                  </a:moveTo>
                  <a:cubicBezTo>
                    <a:pt x="16" y="65"/>
                    <a:pt x="16" y="65"/>
                    <a:pt x="17" y="65"/>
                  </a:cubicBezTo>
                  <a:cubicBezTo>
                    <a:pt x="17" y="65"/>
                    <a:pt x="18" y="63"/>
                    <a:pt x="18" y="62"/>
                  </a:cubicBezTo>
                  <a:cubicBezTo>
                    <a:pt x="18" y="62"/>
                    <a:pt x="18" y="59"/>
                    <a:pt x="18" y="58"/>
                  </a:cubicBezTo>
                  <a:cubicBezTo>
                    <a:pt x="17" y="58"/>
                    <a:pt x="17" y="56"/>
                    <a:pt x="17" y="56"/>
                  </a:cubicBezTo>
                  <a:cubicBezTo>
                    <a:pt x="17" y="55"/>
                    <a:pt x="17" y="54"/>
                    <a:pt x="17" y="53"/>
                  </a:cubicBezTo>
                  <a:cubicBezTo>
                    <a:pt x="16" y="52"/>
                    <a:pt x="16" y="50"/>
                    <a:pt x="16" y="49"/>
                  </a:cubicBezTo>
                  <a:cubicBezTo>
                    <a:pt x="16" y="48"/>
                    <a:pt x="16" y="46"/>
                    <a:pt x="16" y="46"/>
                  </a:cubicBezTo>
                  <a:cubicBezTo>
                    <a:pt x="16" y="45"/>
                    <a:pt x="16" y="45"/>
                    <a:pt x="16" y="44"/>
                  </a:cubicBezTo>
                  <a:cubicBezTo>
                    <a:pt x="16" y="44"/>
                    <a:pt x="16" y="44"/>
                    <a:pt x="16" y="43"/>
                  </a:cubicBezTo>
                  <a:cubicBezTo>
                    <a:pt x="16" y="43"/>
                    <a:pt x="15" y="43"/>
                    <a:pt x="13" y="44"/>
                  </a:cubicBezTo>
                  <a:cubicBezTo>
                    <a:pt x="11" y="44"/>
                    <a:pt x="11" y="45"/>
                    <a:pt x="10" y="44"/>
                  </a:cubicBezTo>
                  <a:cubicBezTo>
                    <a:pt x="10" y="44"/>
                    <a:pt x="10" y="44"/>
                    <a:pt x="9" y="45"/>
                  </a:cubicBezTo>
                  <a:cubicBezTo>
                    <a:pt x="9" y="46"/>
                    <a:pt x="9" y="46"/>
                    <a:pt x="9" y="46"/>
                  </a:cubicBezTo>
                  <a:cubicBezTo>
                    <a:pt x="10" y="47"/>
                    <a:pt x="10" y="47"/>
                    <a:pt x="10" y="48"/>
                  </a:cubicBezTo>
                  <a:cubicBezTo>
                    <a:pt x="10" y="49"/>
                    <a:pt x="10" y="54"/>
                    <a:pt x="11" y="55"/>
                  </a:cubicBezTo>
                  <a:cubicBezTo>
                    <a:pt x="11" y="55"/>
                    <a:pt x="11" y="55"/>
                    <a:pt x="11" y="56"/>
                  </a:cubicBezTo>
                  <a:cubicBezTo>
                    <a:pt x="11" y="56"/>
                    <a:pt x="11" y="57"/>
                    <a:pt x="12" y="59"/>
                  </a:cubicBezTo>
                  <a:cubicBezTo>
                    <a:pt x="13" y="61"/>
                    <a:pt x="13" y="62"/>
                    <a:pt x="13" y="62"/>
                  </a:cubicBezTo>
                  <a:cubicBezTo>
                    <a:pt x="13" y="62"/>
                    <a:pt x="14" y="65"/>
                    <a:pt x="14" y="65"/>
                  </a:cubicBezTo>
                  <a:cubicBezTo>
                    <a:pt x="15" y="65"/>
                    <a:pt x="15" y="65"/>
                    <a:pt x="15" y="65"/>
                  </a:cubicBezTo>
                  <a:close/>
                  <a:moveTo>
                    <a:pt x="10" y="64"/>
                  </a:moveTo>
                  <a:cubicBezTo>
                    <a:pt x="10" y="64"/>
                    <a:pt x="10" y="64"/>
                    <a:pt x="10" y="64"/>
                  </a:cubicBezTo>
                  <a:cubicBezTo>
                    <a:pt x="10" y="64"/>
                    <a:pt x="10" y="64"/>
                    <a:pt x="10" y="64"/>
                  </a:cubicBezTo>
                  <a:cubicBezTo>
                    <a:pt x="9" y="63"/>
                    <a:pt x="8" y="60"/>
                    <a:pt x="8" y="60"/>
                  </a:cubicBezTo>
                  <a:cubicBezTo>
                    <a:pt x="8" y="60"/>
                    <a:pt x="8" y="59"/>
                    <a:pt x="8" y="59"/>
                  </a:cubicBezTo>
                  <a:cubicBezTo>
                    <a:pt x="8" y="59"/>
                    <a:pt x="8" y="56"/>
                    <a:pt x="8" y="56"/>
                  </a:cubicBezTo>
                  <a:cubicBezTo>
                    <a:pt x="8" y="56"/>
                    <a:pt x="8" y="56"/>
                    <a:pt x="8" y="56"/>
                  </a:cubicBezTo>
                  <a:cubicBezTo>
                    <a:pt x="7" y="56"/>
                    <a:pt x="6" y="52"/>
                    <a:pt x="5" y="50"/>
                  </a:cubicBezTo>
                  <a:cubicBezTo>
                    <a:pt x="5" y="49"/>
                    <a:pt x="5" y="48"/>
                    <a:pt x="5" y="48"/>
                  </a:cubicBezTo>
                  <a:cubicBezTo>
                    <a:pt x="5" y="45"/>
                    <a:pt x="4" y="44"/>
                    <a:pt x="4" y="43"/>
                  </a:cubicBezTo>
                  <a:cubicBezTo>
                    <a:pt x="4" y="43"/>
                    <a:pt x="4" y="42"/>
                    <a:pt x="4" y="42"/>
                  </a:cubicBezTo>
                  <a:cubicBezTo>
                    <a:pt x="4" y="41"/>
                    <a:pt x="4" y="41"/>
                    <a:pt x="4" y="41"/>
                  </a:cubicBezTo>
                  <a:cubicBezTo>
                    <a:pt x="4" y="41"/>
                    <a:pt x="4" y="41"/>
                    <a:pt x="4" y="40"/>
                  </a:cubicBezTo>
                  <a:cubicBezTo>
                    <a:pt x="4" y="40"/>
                    <a:pt x="4" y="40"/>
                    <a:pt x="4" y="41"/>
                  </a:cubicBezTo>
                  <a:cubicBezTo>
                    <a:pt x="4" y="41"/>
                    <a:pt x="5" y="42"/>
                    <a:pt x="5" y="43"/>
                  </a:cubicBezTo>
                  <a:cubicBezTo>
                    <a:pt x="5" y="44"/>
                    <a:pt x="6" y="47"/>
                    <a:pt x="7" y="50"/>
                  </a:cubicBezTo>
                  <a:cubicBezTo>
                    <a:pt x="8" y="52"/>
                    <a:pt x="8" y="54"/>
                    <a:pt x="8" y="54"/>
                  </a:cubicBezTo>
                  <a:cubicBezTo>
                    <a:pt x="8" y="55"/>
                    <a:pt x="9" y="56"/>
                    <a:pt x="9" y="56"/>
                  </a:cubicBezTo>
                  <a:cubicBezTo>
                    <a:pt x="9" y="57"/>
                    <a:pt x="9" y="58"/>
                    <a:pt x="9" y="59"/>
                  </a:cubicBezTo>
                  <a:cubicBezTo>
                    <a:pt x="10" y="59"/>
                    <a:pt x="10" y="61"/>
                    <a:pt x="10" y="62"/>
                  </a:cubicBezTo>
                  <a:cubicBezTo>
                    <a:pt x="11" y="63"/>
                    <a:pt x="11" y="64"/>
                    <a:pt x="11" y="64"/>
                  </a:cubicBezTo>
                  <a:cubicBezTo>
                    <a:pt x="11" y="64"/>
                    <a:pt x="11" y="64"/>
                    <a:pt x="10" y="64"/>
                  </a:cubicBezTo>
                  <a:close/>
                  <a:moveTo>
                    <a:pt x="16" y="63"/>
                  </a:moveTo>
                  <a:cubicBezTo>
                    <a:pt x="14" y="63"/>
                    <a:pt x="12" y="56"/>
                    <a:pt x="12" y="53"/>
                  </a:cubicBezTo>
                  <a:cubicBezTo>
                    <a:pt x="12" y="53"/>
                    <a:pt x="12" y="52"/>
                    <a:pt x="11" y="51"/>
                  </a:cubicBezTo>
                  <a:cubicBezTo>
                    <a:pt x="11" y="50"/>
                    <a:pt x="11" y="49"/>
                    <a:pt x="11" y="47"/>
                  </a:cubicBezTo>
                  <a:cubicBezTo>
                    <a:pt x="11" y="46"/>
                    <a:pt x="11" y="46"/>
                    <a:pt x="12" y="46"/>
                  </a:cubicBezTo>
                  <a:cubicBezTo>
                    <a:pt x="13" y="45"/>
                    <a:pt x="14" y="45"/>
                    <a:pt x="14" y="45"/>
                  </a:cubicBezTo>
                  <a:cubicBezTo>
                    <a:pt x="14" y="45"/>
                    <a:pt x="14" y="47"/>
                    <a:pt x="15" y="50"/>
                  </a:cubicBezTo>
                  <a:cubicBezTo>
                    <a:pt x="15" y="51"/>
                    <a:pt x="15" y="52"/>
                    <a:pt x="15" y="53"/>
                  </a:cubicBezTo>
                  <a:cubicBezTo>
                    <a:pt x="15" y="53"/>
                    <a:pt x="16" y="54"/>
                    <a:pt x="16" y="55"/>
                  </a:cubicBezTo>
                  <a:cubicBezTo>
                    <a:pt x="16" y="56"/>
                    <a:pt x="16" y="57"/>
                    <a:pt x="17" y="59"/>
                  </a:cubicBezTo>
                  <a:cubicBezTo>
                    <a:pt x="17" y="61"/>
                    <a:pt x="17" y="63"/>
                    <a:pt x="17" y="63"/>
                  </a:cubicBezTo>
                  <a:cubicBezTo>
                    <a:pt x="17" y="63"/>
                    <a:pt x="16" y="63"/>
                    <a:pt x="16" y="63"/>
                  </a:cubicBezTo>
                  <a:close/>
                  <a:moveTo>
                    <a:pt x="9" y="44"/>
                  </a:moveTo>
                  <a:cubicBezTo>
                    <a:pt x="9" y="44"/>
                    <a:pt x="10" y="43"/>
                    <a:pt x="10" y="43"/>
                  </a:cubicBezTo>
                  <a:cubicBezTo>
                    <a:pt x="10" y="43"/>
                    <a:pt x="11" y="43"/>
                    <a:pt x="11" y="43"/>
                  </a:cubicBezTo>
                  <a:cubicBezTo>
                    <a:pt x="12" y="43"/>
                    <a:pt x="12" y="42"/>
                    <a:pt x="12" y="42"/>
                  </a:cubicBezTo>
                  <a:cubicBezTo>
                    <a:pt x="12" y="42"/>
                    <a:pt x="13" y="42"/>
                    <a:pt x="13" y="42"/>
                  </a:cubicBezTo>
                  <a:cubicBezTo>
                    <a:pt x="14" y="42"/>
                    <a:pt x="14" y="42"/>
                    <a:pt x="14" y="41"/>
                  </a:cubicBezTo>
                  <a:cubicBezTo>
                    <a:pt x="15" y="41"/>
                    <a:pt x="15" y="41"/>
                    <a:pt x="15" y="40"/>
                  </a:cubicBezTo>
                  <a:cubicBezTo>
                    <a:pt x="15" y="39"/>
                    <a:pt x="14" y="36"/>
                    <a:pt x="14" y="32"/>
                  </a:cubicBezTo>
                  <a:cubicBezTo>
                    <a:pt x="14" y="32"/>
                    <a:pt x="13" y="31"/>
                    <a:pt x="13" y="30"/>
                  </a:cubicBezTo>
                  <a:cubicBezTo>
                    <a:pt x="13" y="29"/>
                    <a:pt x="13" y="28"/>
                    <a:pt x="13" y="27"/>
                  </a:cubicBezTo>
                  <a:cubicBezTo>
                    <a:pt x="12" y="26"/>
                    <a:pt x="12" y="25"/>
                    <a:pt x="12" y="23"/>
                  </a:cubicBezTo>
                  <a:cubicBezTo>
                    <a:pt x="11" y="23"/>
                    <a:pt x="11" y="22"/>
                    <a:pt x="11" y="21"/>
                  </a:cubicBezTo>
                  <a:cubicBezTo>
                    <a:pt x="11" y="20"/>
                    <a:pt x="11" y="19"/>
                    <a:pt x="10" y="18"/>
                  </a:cubicBezTo>
                  <a:cubicBezTo>
                    <a:pt x="10" y="17"/>
                    <a:pt x="10" y="17"/>
                    <a:pt x="10" y="16"/>
                  </a:cubicBezTo>
                  <a:cubicBezTo>
                    <a:pt x="10" y="16"/>
                    <a:pt x="10" y="16"/>
                    <a:pt x="10" y="15"/>
                  </a:cubicBezTo>
                  <a:cubicBezTo>
                    <a:pt x="9" y="15"/>
                    <a:pt x="9" y="13"/>
                    <a:pt x="9" y="12"/>
                  </a:cubicBezTo>
                  <a:cubicBezTo>
                    <a:pt x="9" y="11"/>
                    <a:pt x="8" y="11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8" y="9"/>
                    <a:pt x="7" y="9"/>
                  </a:cubicBezTo>
                  <a:cubicBezTo>
                    <a:pt x="6" y="7"/>
                    <a:pt x="6" y="7"/>
                    <a:pt x="5" y="7"/>
                  </a:cubicBezTo>
                  <a:cubicBezTo>
                    <a:pt x="4" y="8"/>
                    <a:pt x="4" y="8"/>
                    <a:pt x="3" y="9"/>
                  </a:cubicBezTo>
                  <a:cubicBezTo>
                    <a:pt x="2" y="9"/>
                    <a:pt x="1" y="11"/>
                    <a:pt x="1" y="12"/>
                  </a:cubicBezTo>
                  <a:cubicBezTo>
                    <a:pt x="1" y="12"/>
                    <a:pt x="1" y="16"/>
                    <a:pt x="2" y="16"/>
                  </a:cubicBezTo>
                  <a:cubicBezTo>
                    <a:pt x="2" y="16"/>
                    <a:pt x="2" y="16"/>
                    <a:pt x="2" y="17"/>
                  </a:cubicBezTo>
                  <a:cubicBezTo>
                    <a:pt x="2" y="17"/>
                    <a:pt x="2" y="19"/>
                    <a:pt x="3" y="20"/>
                  </a:cubicBezTo>
                  <a:cubicBezTo>
                    <a:pt x="3" y="21"/>
                    <a:pt x="3" y="21"/>
                    <a:pt x="3" y="22"/>
                  </a:cubicBezTo>
                  <a:cubicBezTo>
                    <a:pt x="3" y="23"/>
                    <a:pt x="4" y="26"/>
                    <a:pt x="5" y="29"/>
                  </a:cubicBezTo>
                  <a:cubicBezTo>
                    <a:pt x="5" y="29"/>
                    <a:pt x="5" y="30"/>
                    <a:pt x="5" y="31"/>
                  </a:cubicBezTo>
                  <a:cubicBezTo>
                    <a:pt x="5" y="32"/>
                    <a:pt x="6" y="33"/>
                    <a:pt x="6" y="33"/>
                  </a:cubicBezTo>
                  <a:cubicBezTo>
                    <a:pt x="6" y="34"/>
                    <a:pt x="7" y="36"/>
                    <a:pt x="7" y="37"/>
                  </a:cubicBezTo>
                  <a:cubicBezTo>
                    <a:pt x="7" y="38"/>
                    <a:pt x="7" y="38"/>
                    <a:pt x="7" y="38"/>
                  </a:cubicBezTo>
                  <a:cubicBezTo>
                    <a:pt x="7" y="38"/>
                    <a:pt x="7" y="39"/>
                    <a:pt x="7" y="39"/>
                  </a:cubicBezTo>
                  <a:cubicBezTo>
                    <a:pt x="7" y="39"/>
                    <a:pt x="7" y="41"/>
                    <a:pt x="8" y="42"/>
                  </a:cubicBezTo>
                  <a:cubicBezTo>
                    <a:pt x="8" y="43"/>
                    <a:pt x="8" y="44"/>
                    <a:pt x="9" y="44"/>
                  </a:cubicBezTo>
                  <a:close/>
                  <a:moveTo>
                    <a:pt x="9" y="42"/>
                  </a:moveTo>
                  <a:cubicBezTo>
                    <a:pt x="9" y="42"/>
                    <a:pt x="9" y="42"/>
                    <a:pt x="9" y="42"/>
                  </a:cubicBezTo>
                  <a:cubicBezTo>
                    <a:pt x="9" y="42"/>
                    <a:pt x="9" y="39"/>
                    <a:pt x="8" y="37"/>
                  </a:cubicBezTo>
                  <a:cubicBezTo>
                    <a:pt x="8" y="36"/>
                    <a:pt x="8" y="35"/>
                    <a:pt x="7" y="34"/>
                  </a:cubicBezTo>
                  <a:cubicBezTo>
                    <a:pt x="6" y="31"/>
                    <a:pt x="6" y="30"/>
                    <a:pt x="6" y="30"/>
                  </a:cubicBezTo>
                  <a:cubicBezTo>
                    <a:pt x="6" y="30"/>
                    <a:pt x="6" y="27"/>
                    <a:pt x="5" y="27"/>
                  </a:cubicBezTo>
                  <a:cubicBezTo>
                    <a:pt x="5" y="27"/>
                    <a:pt x="5" y="26"/>
                    <a:pt x="5" y="26"/>
                  </a:cubicBezTo>
                  <a:cubicBezTo>
                    <a:pt x="5" y="26"/>
                    <a:pt x="5" y="26"/>
                    <a:pt x="5" y="25"/>
                  </a:cubicBezTo>
                  <a:cubicBezTo>
                    <a:pt x="5" y="25"/>
                    <a:pt x="5" y="24"/>
                    <a:pt x="5" y="24"/>
                  </a:cubicBezTo>
                  <a:cubicBezTo>
                    <a:pt x="5" y="24"/>
                    <a:pt x="5" y="23"/>
                    <a:pt x="5" y="23"/>
                  </a:cubicBezTo>
                  <a:cubicBezTo>
                    <a:pt x="4" y="21"/>
                    <a:pt x="2" y="13"/>
                    <a:pt x="2" y="12"/>
                  </a:cubicBezTo>
                  <a:cubicBezTo>
                    <a:pt x="3" y="11"/>
                    <a:pt x="3" y="10"/>
                    <a:pt x="4" y="9"/>
                  </a:cubicBezTo>
                  <a:cubicBezTo>
                    <a:pt x="5" y="9"/>
                    <a:pt x="5" y="9"/>
                    <a:pt x="6" y="10"/>
                  </a:cubicBezTo>
                  <a:cubicBezTo>
                    <a:pt x="6" y="10"/>
                    <a:pt x="8" y="13"/>
                    <a:pt x="8" y="13"/>
                  </a:cubicBezTo>
                  <a:cubicBezTo>
                    <a:pt x="8" y="13"/>
                    <a:pt x="8" y="14"/>
                    <a:pt x="8" y="15"/>
                  </a:cubicBezTo>
                  <a:cubicBezTo>
                    <a:pt x="9" y="18"/>
                    <a:pt x="10" y="20"/>
                    <a:pt x="10" y="21"/>
                  </a:cubicBezTo>
                  <a:cubicBezTo>
                    <a:pt x="10" y="22"/>
                    <a:pt x="10" y="23"/>
                    <a:pt x="10" y="23"/>
                  </a:cubicBezTo>
                  <a:cubicBezTo>
                    <a:pt x="11" y="24"/>
                    <a:pt x="11" y="25"/>
                    <a:pt x="11" y="26"/>
                  </a:cubicBezTo>
                  <a:cubicBezTo>
                    <a:pt x="11" y="27"/>
                    <a:pt x="12" y="29"/>
                    <a:pt x="12" y="30"/>
                  </a:cubicBezTo>
                  <a:cubicBezTo>
                    <a:pt x="12" y="30"/>
                    <a:pt x="12" y="32"/>
                    <a:pt x="13" y="33"/>
                  </a:cubicBezTo>
                  <a:cubicBezTo>
                    <a:pt x="13" y="34"/>
                    <a:pt x="13" y="35"/>
                    <a:pt x="13" y="36"/>
                  </a:cubicBezTo>
                  <a:cubicBezTo>
                    <a:pt x="13" y="37"/>
                    <a:pt x="14" y="40"/>
                    <a:pt x="14" y="40"/>
                  </a:cubicBezTo>
                  <a:cubicBezTo>
                    <a:pt x="14" y="40"/>
                    <a:pt x="13" y="40"/>
                    <a:pt x="13" y="40"/>
                  </a:cubicBezTo>
                  <a:cubicBezTo>
                    <a:pt x="13" y="40"/>
                    <a:pt x="12" y="40"/>
                    <a:pt x="12" y="41"/>
                  </a:cubicBezTo>
                  <a:cubicBezTo>
                    <a:pt x="11" y="41"/>
                    <a:pt x="10" y="42"/>
                    <a:pt x="9" y="42"/>
                  </a:cubicBezTo>
                  <a:close/>
                  <a:moveTo>
                    <a:pt x="1" y="7"/>
                  </a:moveTo>
                  <a:cubicBezTo>
                    <a:pt x="1" y="7"/>
                    <a:pt x="2" y="6"/>
                    <a:pt x="3" y="6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4" y="2"/>
                    <a:pt x="3" y="1"/>
                    <a:pt x="3" y="0"/>
                  </a:cubicBezTo>
                  <a:cubicBezTo>
                    <a:pt x="3" y="0"/>
                    <a:pt x="3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0" y="4"/>
                    <a:pt x="0" y="5"/>
                  </a:cubicBezTo>
                  <a:cubicBezTo>
                    <a:pt x="0" y="5"/>
                    <a:pt x="0" y="7"/>
                    <a:pt x="1" y="7"/>
                  </a:cubicBezTo>
                  <a:close/>
                  <a:moveTo>
                    <a:pt x="2" y="5"/>
                  </a:moveTo>
                  <a:cubicBezTo>
                    <a:pt x="2" y="5"/>
                    <a:pt x="2" y="4"/>
                    <a:pt x="2" y="3"/>
                  </a:cubicBezTo>
                  <a:cubicBezTo>
                    <a:pt x="2" y="3"/>
                    <a:pt x="2" y="2"/>
                    <a:pt x="2" y="2"/>
                  </a:cubicBezTo>
                  <a:cubicBezTo>
                    <a:pt x="2" y="2"/>
                    <a:pt x="3" y="2"/>
                    <a:pt x="3" y="3"/>
                  </a:cubicBezTo>
                  <a:cubicBezTo>
                    <a:pt x="3" y="4"/>
                    <a:pt x="4" y="4"/>
                    <a:pt x="3" y="4"/>
                  </a:cubicBezTo>
                  <a:cubicBezTo>
                    <a:pt x="3" y="4"/>
                    <a:pt x="2" y="5"/>
                    <a:pt x="2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4" name="Freeform 571"/>
            <p:cNvSpPr>
              <a:spLocks noEditPoints="1"/>
            </p:cNvSpPr>
            <p:nvPr/>
          </p:nvSpPr>
          <p:spPr bwMode="auto">
            <a:xfrm>
              <a:off x="707" y="2094"/>
              <a:ext cx="32" cy="63"/>
            </a:xfrm>
            <a:custGeom>
              <a:avLst/>
              <a:gdLst>
                <a:gd name="T0" fmla="*/ 4 w 26"/>
                <a:gd name="T1" fmla="*/ 50 h 50"/>
                <a:gd name="T2" fmla="*/ 6 w 26"/>
                <a:gd name="T3" fmla="*/ 47 h 50"/>
                <a:gd name="T4" fmla="*/ 1 w 26"/>
                <a:gd name="T5" fmla="*/ 49 h 50"/>
                <a:gd name="T6" fmla="*/ 2 w 26"/>
                <a:gd name="T7" fmla="*/ 48 h 50"/>
                <a:gd name="T8" fmla="*/ 4 w 26"/>
                <a:gd name="T9" fmla="*/ 49 h 50"/>
                <a:gd name="T10" fmla="*/ 1 w 26"/>
                <a:gd name="T11" fmla="*/ 43 h 50"/>
                <a:gd name="T12" fmla="*/ 3 w 26"/>
                <a:gd name="T13" fmla="*/ 43 h 50"/>
                <a:gd name="T14" fmla="*/ 5 w 26"/>
                <a:gd name="T15" fmla="*/ 36 h 50"/>
                <a:gd name="T16" fmla="*/ 8 w 26"/>
                <a:gd name="T17" fmla="*/ 29 h 50"/>
                <a:gd name="T18" fmla="*/ 9 w 26"/>
                <a:gd name="T19" fmla="*/ 23 h 50"/>
                <a:gd name="T20" fmla="*/ 6 w 26"/>
                <a:gd name="T21" fmla="*/ 26 h 50"/>
                <a:gd name="T22" fmla="*/ 5 w 26"/>
                <a:gd name="T23" fmla="*/ 29 h 50"/>
                <a:gd name="T24" fmla="*/ 3 w 26"/>
                <a:gd name="T25" fmla="*/ 32 h 50"/>
                <a:gd name="T26" fmla="*/ 2 w 26"/>
                <a:gd name="T27" fmla="*/ 35 h 50"/>
                <a:gd name="T28" fmla="*/ 0 w 26"/>
                <a:gd name="T29" fmla="*/ 43 h 50"/>
                <a:gd name="T30" fmla="*/ 7 w 26"/>
                <a:gd name="T31" fmla="*/ 45 h 50"/>
                <a:gd name="T32" fmla="*/ 10 w 26"/>
                <a:gd name="T33" fmla="*/ 38 h 50"/>
                <a:gd name="T34" fmla="*/ 14 w 26"/>
                <a:gd name="T35" fmla="*/ 33 h 50"/>
                <a:gd name="T36" fmla="*/ 10 w 26"/>
                <a:gd name="T37" fmla="*/ 30 h 50"/>
                <a:gd name="T38" fmla="*/ 8 w 26"/>
                <a:gd name="T39" fmla="*/ 32 h 50"/>
                <a:gd name="T40" fmla="*/ 5 w 26"/>
                <a:gd name="T41" fmla="*/ 40 h 50"/>
                <a:gd name="T42" fmla="*/ 4 w 26"/>
                <a:gd name="T43" fmla="*/ 45 h 50"/>
                <a:gd name="T44" fmla="*/ 1 w 26"/>
                <a:gd name="T45" fmla="*/ 42 h 50"/>
                <a:gd name="T46" fmla="*/ 3 w 26"/>
                <a:gd name="T47" fmla="*/ 36 h 50"/>
                <a:gd name="T48" fmla="*/ 6 w 26"/>
                <a:gd name="T49" fmla="*/ 30 h 50"/>
                <a:gd name="T50" fmla="*/ 8 w 26"/>
                <a:gd name="T51" fmla="*/ 25 h 50"/>
                <a:gd name="T52" fmla="*/ 8 w 26"/>
                <a:gd name="T53" fmla="*/ 27 h 50"/>
                <a:gd name="T54" fmla="*/ 4 w 26"/>
                <a:gd name="T55" fmla="*/ 37 h 50"/>
                <a:gd name="T56" fmla="*/ 2 w 26"/>
                <a:gd name="T57" fmla="*/ 42 h 50"/>
                <a:gd name="T58" fmla="*/ 7 w 26"/>
                <a:gd name="T59" fmla="*/ 37 h 50"/>
                <a:gd name="T60" fmla="*/ 11 w 26"/>
                <a:gd name="T61" fmla="*/ 32 h 50"/>
                <a:gd name="T62" fmla="*/ 10 w 26"/>
                <a:gd name="T63" fmla="*/ 38 h 50"/>
                <a:gd name="T64" fmla="*/ 6 w 26"/>
                <a:gd name="T65" fmla="*/ 45 h 50"/>
                <a:gd name="T66" fmla="*/ 11 w 26"/>
                <a:gd name="T67" fmla="*/ 30 h 50"/>
                <a:gd name="T68" fmla="*/ 13 w 26"/>
                <a:gd name="T69" fmla="*/ 30 h 50"/>
                <a:gd name="T70" fmla="*/ 18 w 26"/>
                <a:gd name="T71" fmla="*/ 24 h 50"/>
                <a:gd name="T72" fmla="*/ 21 w 26"/>
                <a:gd name="T73" fmla="*/ 18 h 50"/>
                <a:gd name="T74" fmla="*/ 23 w 26"/>
                <a:gd name="T75" fmla="*/ 14 h 50"/>
                <a:gd name="T76" fmla="*/ 24 w 26"/>
                <a:gd name="T77" fmla="*/ 9 h 50"/>
                <a:gd name="T78" fmla="*/ 24 w 26"/>
                <a:gd name="T79" fmla="*/ 6 h 50"/>
                <a:gd name="T80" fmla="*/ 18 w 26"/>
                <a:gd name="T81" fmla="*/ 9 h 50"/>
                <a:gd name="T82" fmla="*/ 16 w 26"/>
                <a:gd name="T83" fmla="*/ 14 h 50"/>
                <a:gd name="T84" fmla="*/ 12 w 26"/>
                <a:gd name="T85" fmla="*/ 22 h 50"/>
                <a:gd name="T86" fmla="*/ 11 w 26"/>
                <a:gd name="T87" fmla="*/ 26 h 50"/>
                <a:gd name="T88" fmla="*/ 11 w 26"/>
                <a:gd name="T89" fmla="*/ 28 h 50"/>
                <a:gd name="T90" fmla="*/ 13 w 26"/>
                <a:gd name="T91" fmla="*/ 23 h 50"/>
                <a:gd name="T92" fmla="*/ 15 w 26"/>
                <a:gd name="T93" fmla="*/ 17 h 50"/>
                <a:gd name="T94" fmla="*/ 16 w 26"/>
                <a:gd name="T95" fmla="*/ 15 h 50"/>
                <a:gd name="T96" fmla="*/ 23 w 26"/>
                <a:gd name="T97" fmla="*/ 8 h 50"/>
                <a:gd name="T98" fmla="*/ 21 w 26"/>
                <a:gd name="T99" fmla="*/ 16 h 50"/>
                <a:gd name="T100" fmla="*/ 18 w 26"/>
                <a:gd name="T101" fmla="*/ 22 h 50"/>
                <a:gd name="T102" fmla="*/ 14 w 26"/>
                <a:gd name="T103" fmla="*/ 29 h 50"/>
                <a:gd name="T104" fmla="*/ 11 w 26"/>
                <a:gd name="T105" fmla="*/ 28 h 50"/>
                <a:gd name="T106" fmla="*/ 25 w 26"/>
                <a:gd name="T107" fmla="*/ 4 h 50"/>
                <a:gd name="T108" fmla="*/ 26 w 26"/>
                <a:gd name="T109" fmla="*/ 1 h 50"/>
                <a:gd name="T110" fmla="*/ 24 w 26"/>
                <a:gd name="T111" fmla="*/ 0 h 50"/>
                <a:gd name="T112" fmla="*/ 23 w 26"/>
                <a:gd name="T113" fmla="*/ 3 h 50"/>
                <a:gd name="T114" fmla="*/ 24 w 26"/>
                <a:gd name="T115" fmla="*/ 2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6" h="50">
                  <a:moveTo>
                    <a:pt x="2" y="50"/>
                  </a:moveTo>
                  <a:cubicBezTo>
                    <a:pt x="2" y="50"/>
                    <a:pt x="2" y="50"/>
                    <a:pt x="2" y="50"/>
                  </a:cubicBezTo>
                  <a:cubicBezTo>
                    <a:pt x="3" y="50"/>
                    <a:pt x="3" y="50"/>
                    <a:pt x="4" y="50"/>
                  </a:cubicBezTo>
                  <a:cubicBezTo>
                    <a:pt x="5" y="50"/>
                    <a:pt x="5" y="50"/>
                    <a:pt x="6" y="49"/>
                  </a:cubicBezTo>
                  <a:cubicBezTo>
                    <a:pt x="6" y="49"/>
                    <a:pt x="7" y="48"/>
                    <a:pt x="7" y="48"/>
                  </a:cubicBezTo>
                  <a:cubicBezTo>
                    <a:pt x="7" y="47"/>
                    <a:pt x="7" y="47"/>
                    <a:pt x="6" y="47"/>
                  </a:cubicBezTo>
                  <a:cubicBezTo>
                    <a:pt x="5" y="47"/>
                    <a:pt x="4" y="47"/>
                    <a:pt x="4" y="46"/>
                  </a:cubicBezTo>
                  <a:cubicBezTo>
                    <a:pt x="3" y="45"/>
                    <a:pt x="2" y="45"/>
                    <a:pt x="2" y="46"/>
                  </a:cubicBezTo>
                  <a:cubicBezTo>
                    <a:pt x="1" y="47"/>
                    <a:pt x="1" y="48"/>
                    <a:pt x="1" y="49"/>
                  </a:cubicBezTo>
                  <a:cubicBezTo>
                    <a:pt x="1" y="49"/>
                    <a:pt x="1" y="49"/>
                    <a:pt x="2" y="50"/>
                  </a:cubicBezTo>
                  <a:close/>
                  <a:moveTo>
                    <a:pt x="3" y="49"/>
                  </a:moveTo>
                  <a:cubicBezTo>
                    <a:pt x="2" y="49"/>
                    <a:pt x="2" y="48"/>
                    <a:pt x="2" y="48"/>
                  </a:cubicBezTo>
                  <a:cubicBezTo>
                    <a:pt x="2" y="47"/>
                    <a:pt x="2" y="47"/>
                    <a:pt x="3" y="47"/>
                  </a:cubicBezTo>
                  <a:cubicBezTo>
                    <a:pt x="3" y="48"/>
                    <a:pt x="4" y="48"/>
                    <a:pt x="5" y="48"/>
                  </a:cubicBezTo>
                  <a:cubicBezTo>
                    <a:pt x="5" y="48"/>
                    <a:pt x="5" y="49"/>
                    <a:pt x="4" y="49"/>
                  </a:cubicBezTo>
                  <a:cubicBezTo>
                    <a:pt x="4" y="50"/>
                    <a:pt x="3" y="49"/>
                    <a:pt x="3" y="49"/>
                  </a:cubicBezTo>
                  <a:close/>
                  <a:moveTo>
                    <a:pt x="0" y="43"/>
                  </a:moveTo>
                  <a:cubicBezTo>
                    <a:pt x="0" y="43"/>
                    <a:pt x="0" y="43"/>
                    <a:pt x="1" y="43"/>
                  </a:cubicBezTo>
                  <a:cubicBezTo>
                    <a:pt x="1" y="43"/>
                    <a:pt x="1" y="44"/>
                    <a:pt x="1" y="44"/>
                  </a:cubicBezTo>
                  <a:cubicBezTo>
                    <a:pt x="2" y="44"/>
                    <a:pt x="2" y="44"/>
                    <a:pt x="2" y="44"/>
                  </a:cubicBezTo>
                  <a:cubicBezTo>
                    <a:pt x="3" y="43"/>
                    <a:pt x="3" y="43"/>
                    <a:pt x="3" y="43"/>
                  </a:cubicBezTo>
                  <a:cubicBezTo>
                    <a:pt x="3" y="42"/>
                    <a:pt x="3" y="42"/>
                    <a:pt x="4" y="40"/>
                  </a:cubicBezTo>
                  <a:cubicBezTo>
                    <a:pt x="4" y="40"/>
                    <a:pt x="4" y="39"/>
                    <a:pt x="4" y="39"/>
                  </a:cubicBezTo>
                  <a:cubicBezTo>
                    <a:pt x="4" y="39"/>
                    <a:pt x="5" y="37"/>
                    <a:pt x="5" y="36"/>
                  </a:cubicBezTo>
                  <a:cubicBezTo>
                    <a:pt x="5" y="36"/>
                    <a:pt x="6" y="35"/>
                    <a:pt x="6" y="35"/>
                  </a:cubicBezTo>
                  <a:cubicBezTo>
                    <a:pt x="6" y="33"/>
                    <a:pt x="7" y="31"/>
                    <a:pt x="7" y="31"/>
                  </a:cubicBezTo>
                  <a:cubicBezTo>
                    <a:pt x="7" y="31"/>
                    <a:pt x="8" y="30"/>
                    <a:pt x="8" y="29"/>
                  </a:cubicBezTo>
                  <a:cubicBezTo>
                    <a:pt x="8" y="27"/>
                    <a:pt x="10" y="24"/>
                    <a:pt x="10" y="24"/>
                  </a:cubicBezTo>
                  <a:cubicBezTo>
                    <a:pt x="10" y="24"/>
                    <a:pt x="10" y="24"/>
                    <a:pt x="10" y="23"/>
                  </a:cubicBezTo>
                  <a:cubicBezTo>
                    <a:pt x="10" y="23"/>
                    <a:pt x="10" y="23"/>
                    <a:pt x="9" y="23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8" y="24"/>
                    <a:pt x="7" y="24"/>
                    <a:pt x="7" y="25"/>
                  </a:cubicBezTo>
                  <a:cubicBezTo>
                    <a:pt x="7" y="25"/>
                    <a:pt x="6" y="25"/>
                    <a:pt x="6" y="26"/>
                  </a:cubicBezTo>
                  <a:cubicBezTo>
                    <a:pt x="6" y="26"/>
                    <a:pt x="6" y="26"/>
                    <a:pt x="6" y="26"/>
                  </a:cubicBezTo>
                  <a:cubicBezTo>
                    <a:pt x="6" y="27"/>
                    <a:pt x="5" y="28"/>
                    <a:pt x="5" y="28"/>
                  </a:cubicBezTo>
                  <a:cubicBezTo>
                    <a:pt x="5" y="28"/>
                    <a:pt x="5" y="28"/>
                    <a:pt x="5" y="29"/>
                  </a:cubicBezTo>
                  <a:cubicBezTo>
                    <a:pt x="5" y="29"/>
                    <a:pt x="5" y="30"/>
                    <a:pt x="4" y="30"/>
                  </a:cubicBezTo>
                  <a:cubicBezTo>
                    <a:pt x="4" y="30"/>
                    <a:pt x="4" y="30"/>
                    <a:pt x="4" y="30"/>
                  </a:cubicBezTo>
                  <a:cubicBezTo>
                    <a:pt x="4" y="31"/>
                    <a:pt x="4" y="32"/>
                    <a:pt x="3" y="32"/>
                  </a:cubicBezTo>
                  <a:cubicBezTo>
                    <a:pt x="3" y="32"/>
                    <a:pt x="3" y="33"/>
                    <a:pt x="3" y="33"/>
                  </a:cubicBezTo>
                  <a:cubicBezTo>
                    <a:pt x="3" y="34"/>
                    <a:pt x="2" y="35"/>
                    <a:pt x="2" y="35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2" y="36"/>
                    <a:pt x="2" y="37"/>
                    <a:pt x="1" y="39"/>
                  </a:cubicBezTo>
                  <a:cubicBezTo>
                    <a:pt x="0" y="41"/>
                    <a:pt x="0" y="41"/>
                    <a:pt x="0" y="42"/>
                  </a:cubicBezTo>
                  <a:cubicBezTo>
                    <a:pt x="0" y="43"/>
                    <a:pt x="0" y="43"/>
                    <a:pt x="0" y="43"/>
                  </a:cubicBezTo>
                  <a:close/>
                  <a:moveTo>
                    <a:pt x="4" y="45"/>
                  </a:moveTo>
                  <a:cubicBezTo>
                    <a:pt x="4" y="45"/>
                    <a:pt x="5" y="45"/>
                    <a:pt x="5" y="46"/>
                  </a:cubicBezTo>
                  <a:cubicBezTo>
                    <a:pt x="5" y="46"/>
                    <a:pt x="7" y="45"/>
                    <a:pt x="7" y="45"/>
                  </a:cubicBezTo>
                  <a:cubicBezTo>
                    <a:pt x="7" y="44"/>
                    <a:pt x="8" y="43"/>
                    <a:pt x="9" y="42"/>
                  </a:cubicBezTo>
                  <a:cubicBezTo>
                    <a:pt x="9" y="42"/>
                    <a:pt x="9" y="41"/>
                    <a:pt x="9" y="40"/>
                  </a:cubicBezTo>
                  <a:cubicBezTo>
                    <a:pt x="10" y="40"/>
                    <a:pt x="10" y="39"/>
                    <a:pt x="10" y="38"/>
                  </a:cubicBezTo>
                  <a:cubicBezTo>
                    <a:pt x="11" y="38"/>
                    <a:pt x="11" y="37"/>
                    <a:pt x="12" y="36"/>
                  </a:cubicBezTo>
                  <a:cubicBezTo>
                    <a:pt x="12" y="35"/>
                    <a:pt x="13" y="34"/>
                    <a:pt x="13" y="34"/>
                  </a:cubicBezTo>
                  <a:cubicBezTo>
                    <a:pt x="13" y="34"/>
                    <a:pt x="13" y="33"/>
                    <a:pt x="14" y="33"/>
                  </a:cubicBezTo>
                  <a:cubicBezTo>
                    <a:pt x="14" y="33"/>
                    <a:pt x="14" y="32"/>
                    <a:pt x="14" y="32"/>
                  </a:cubicBezTo>
                  <a:cubicBezTo>
                    <a:pt x="14" y="32"/>
                    <a:pt x="14" y="32"/>
                    <a:pt x="12" y="31"/>
                  </a:cubicBezTo>
                  <a:cubicBezTo>
                    <a:pt x="11" y="31"/>
                    <a:pt x="10" y="31"/>
                    <a:pt x="10" y="30"/>
                  </a:cubicBezTo>
                  <a:cubicBezTo>
                    <a:pt x="10" y="30"/>
                    <a:pt x="10" y="30"/>
                    <a:pt x="9" y="30"/>
                  </a:cubicBezTo>
                  <a:cubicBezTo>
                    <a:pt x="9" y="31"/>
                    <a:pt x="9" y="31"/>
                    <a:pt x="9" y="31"/>
                  </a:cubicBezTo>
                  <a:cubicBezTo>
                    <a:pt x="9" y="31"/>
                    <a:pt x="9" y="32"/>
                    <a:pt x="8" y="32"/>
                  </a:cubicBezTo>
                  <a:cubicBezTo>
                    <a:pt x="8" y="33"/>
                    <a:pt x="6" y="36"/>
                    <a:pt x="6" y="37"/>
                  </a:cubicBezTo>
                  <a:cubicBezTo>
                    <a:pt x="6" y="37"/>
                    <a:pt x="6" y="37"/>
                    <a:pt x="6" y="37"/>
                  </a:cubicBezTo>
                  <a:cubicBezTo>
                    <a:pt x="6" y="38"/>
                    <a:pt x="5" y="39"/>
                    <a:pt x="5" y="40"/>
                  </a:cubicBezTo>
                  <a:cubicBezTo>
                    <a:pt x="4" y="41"/>
                    <a:pt x="4" y="42"/>
                    <a:pt x="4" y="42"/>
                  </a:cubicBezTo>
                  <a:cubicBezTo>
                    <a:pt x="4" y="42"/>
                    <a:pt x="3" y="44"/>
                    <a:pt x="4" y="45"/>
                  </a:cubicBezTo>
                  <a:cubicBezTo>
                    <a:pt x="4" y="45"/>
                    <a:pt x="4" y="45"/>
                    <a:pt x="4" y="45"/>
                  </a:cubicBezTo>
                  <a:close/>
                  <a:moveTo>
                    <a:pt x="1" y="42"/>
                  </a:moveTo>
                  <a:cubicBezTo>
                    <a:pt x="1" y="42"/>
                    <a:pt x="1" y="42"/>
                    <a:pt x="1" y="42"/>
                  </a:cubicBezTo>
                  <a:cubicBezTo>
                    <a:pt x="1" y="42"/>
                    <a:pt x="1" y="42"/>
                    <a:pt x="1" y="42"/>
                  </a:cubicBezTo>
                  <a:cubicBezTo>
                    <a:pt x="1" y="41"/>
                    <a:pt x="2" y="39"/>
                    <a:pt x="2" y="39"/>
                  </a:cubicBezTo>
                  <a:cubicBezTo>
                    <a:pt x="2" y="39"/>
                    <a:pt x="2" y="38"/>
                    <a:pt x="2" y="38"/>
                  </a:cubicBezTo>
                  <a:cubicBezTo>
                    <a:pt x="2" y="38"/>
                    <a:pt x="3" y="36"/>
                    <a:pt x="3" y="36"/>
                  </a:cubicBezTo>
                  <a:cubicBezTo>
                    <a:pt x="3" y="36"/>
                    <a:pt x="3" y="36"/>
                    <a:pt x="3" y="36"/>
                  </a:cubicBezTo>
                  <a:cubicBezTo>
                    <a:pt x="3" y="36"/>
                    <a:pt x="4" y="33"/>
                    <a:pt x="5" y="31"/>
                  </a:cubicBezTo>
                  <a:cubicBezTo>
                    <a:pt x="5" y="31"/>
                    <a:pt x="5" y="30"/>
                    <a:pt x="6" y="30"/>
                  </a:cubicBezTo>
                  <a:cubicBezTo>
                    <a:pt x="6" y="28"/>
                    <a:pt x="7" y="27"/>
                    <a:pt x="7" y="27"/>
                  </a:cubicBezTo>
                  <a:cubicBezTo>
                    <a:pt x="7" y="27"/>
                    <a:pt x="7" y="26"/>
                    <a:pt x="7" y="26"/>
                  </a:cubicBezTo>
                  <a:cubicBezTo>
                    <a:pt x="8" y="26"/>
                    <a:pt x="8" y="25"/>
                    <a:pt x="8" y="25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8" y="26"/>
                    <a:pt x="8" y="26"/>
                    <a:pt x="8" y="27"/>
                  </a:cubicBezTo>
                  <a:cubicBezTo>
                    <a:pt x="7" y="28"/>
                    <a:pt x="7" y="30"/>
                    <a:pt x="6" y="32"/>
                  </a:cubicBezTo>
                  <a:cubicBezTo>
                    <a:pt x="5" y="34"/>
                    <a:pt x="5" y="35"/>
                    <a:pt x="5" y="35"/>
                  </a:cubicBezTo>
                  <a:cubicBezTo>
                    <a:pt x="4" y="36"/>
                    <a:pt x="4" y="36"/>
                    <a:pt x="4" y="37"/>
                  </a:cubicBezTo>
                  <a:cubicBezTo>
                    <a:pt x="4" y="37"/>
                    <a:pt x="3" y="38"/>
                    <a:pt x="3" y="38"/>
                  </a:cubicBezTo>
                  <a:cubicBezTo>
                    <a:pt x="3" y="39"/>
                    <a:pt x="3" y="40"/>
                    <a:pt x="2" y="41"/>
                  </a:cubicBezTo>
                  <a:cubicBezTo>
                    <a:pt x="2" y="41"/>
                    <a:pt x="2" y="42"/>
                    <a:pt x="2" y="42"/>
                  </a:cubicBezTo>
                  <a:cubicBezTo>
                    <a:pt x="2" y="42"/>
                    <a:pt x="2" y="42"/>
                    <a:pt x="1" y="42"/>
                  </a:cubicBezTo>
                  <a:close/>
                  <a:moveTo>
                    <a:pt x="5" y="44"/>
                  </a:moveTo>
                  <a:cubicBezTo>
                    <a:pt x="4" y="43"/>
                    <a:pt x="6" y="38"/>
                    <a:pt x="7" y="37"/>
                  </a:cubicBezTo>
                  <a:cubicBezTo>
                    <a:pt x="7" y="36"/>
                    <a:pt x="8" y="35"/>
                    <a:pt x="8" y="35"/>
                  </a:cubicBezTo>
                  <a:cubicBezTo>
                    <a:pt x="8" y="34"/>
                    <a:pt x="9" y="33"/>
                    <a:pt x="9" y="32"/>
                  </a:cubicBezTo>
                  <a:cubicBezTo>
                    <a:pt x="10" y="32"/>
                    <a:pt x="10" y="32"/>
                    <a:pt x="11" y="32"/>
                  </a:cubicBezTo>
                  <a:cubicBezTo>
                    <a:pt x="12" y="32"/>
                    <a:pt x="12" y="32"/>
                    <a:pt x="12" y="33"/>
                  </a:cubicBezTo>
                  <a:cubicBezTo>
                    <a:pt x="12" y="33"/>
                    <a:pt x="12" y="34"/>
                    <a:pt x="10" y="36"/>
                  </a:cubicBezTo>
                  <a:cubicBezTo>
                    <a:pt x="10" y="37"/>
                    <a:pt x="10" y="37"/>
                    <a:pt x="10" y="38"/>
                  </a:cubicBezTo>
                  <a:cubicBezTo>
                    <a:pt x="9" y="38"/>
                    <a:pt x="9" y="39"/>
                    <a:pt x="9" y="39"/>
                  </a:cubicBezTo>
                  <a:cubicBezTo>
                    <a:pt x="9" y="40"/>
                    <a:pt x="8" y="40"/>
                    <a:pt x="8" y="42"/>
                  </a:cubicBezTo>
                  <a:cubicBezTo>
                    <a:pt x="7" y="44"/>
                    <a:pt x="6" y="45"/>
                    <a:pt x="6" y="45"/>
                  </a:cubicBezTo>
                  <a:cubicBezTo>
                    <a:pt x="6" y="45"/>
                    <a:pt x="5" y="44"/>
                    <a:pt x="5" y="44"/>
                  </a:cubicBezTo>
                  <a:close/>
                  <a:moveTo>
                    <a:pt x="10" y="29"/>
                  </a:moveTo>
                  <a:cubicBezTo>
                    <a:pt x="10" y="29"/>
                    <a:pt x="11" y="30"/>
                    <a:pt x="11" y="30"/>
                  </a:cubicBezTo>
                  <a:cubicBezTo>
                    <a:pt x="11" y="30"/>
                    <a:pt x="11" y="30"/>
                    <a:pt x="12" y="30"/>
                  </a:cubicBezTo>
                  <a:cubicBezTo>
                    <a:pt x="12" y="30"/>
                    <a:pt x="12" y="30"/>
                    <a:pt x="12" y="30"/>
                  </a:cubicBezTo>
                  <a:cubicBezTo>
                    <a:pt x="13" y="30"/>
                    <a:pt x="13" y="30"/>
                    <a:pt x="13" y="30"/>
                  </a:cubicBezTo>
                  <a:cubicBezTo>
                    <a:pt x="13" y="30"/>
                    <a:pt x="14" y="31"/>
                    <a:pt x="14" y="31"/>
                  </a:cubicBezTo>
                  <a:cubicBezTo>
                    <a:pt x="15" y="31"/>
                    <a:pt x="15" y="31"/>
                    <a:pt x="15" y="30"/>
                  </a:cubicBezTo>
                  <a:cubicBezTo>
                    <a:pt x="15" y="29"/>
                    <a:pt x="16" y="27"/>
                    <a:pt x="18" y="24"/>
                  </a:cubicBezTo>
                  <a:cubicBezTo>
                    <a:pt x="18" y="24"/>
                    <a:pt x="18" y="24"/>
                    <a:pt x="18" y="23"/>
                  </a:cubicBezTo>
                  <a:cubicBezTo>
                    <a:pt x="19" y="22"/>
                    <a:pt x="19" y="22"/>
                    <a:pt x="19" y="21"/>
                  </a:cubicBezTo>
                  <a:cubicBezTo>
                    <a:pt x="20" y="21"/>
                    <a:pt x="20" y="19"/>
                    <a:pt x="21" y="18"/>
                  </a:cubicBezTo>
                  <a:cubicBezTo>
                    <a:pt x="21" y="18"/>
                    <a:pt x="21" y="17"/>
                    <a:pt x="21" y="17"/>
                  </a:cubicBezTo>
                  <a:cubicBezTo>
                    <a:pt x="22" y="16"/>
                    <a:pt x="22" y="15"/>
                    <a:pt x="22" y="15"/>
                  </a:cubicBezTo>
                  <a:cubicBezTo>
                    <a:pt x="22" y="14"/>
                    <a:pt x="23" y="14"/>
                    <a:pt x="23" y="14"/>
                  </a:cubicBezTo>
                  <a:cubicBezTo>
                    <a:pt x="23" y="13"/>
                    <a:pt x="23" y="13"/>
                    <a:pt x="23" y="13"/>
                  </a:cubicBezTo>
                  <a:cubicBezTo>
                    <a:pt x="23" y="12"/>
                    <a:pt x="24" y="11"/>
                    <a:pt x="24" y="11"/>
                  </a:cubicBezTo>
                  <a:cubicBezTo>
                    <a:pt x="24" y="10"/>
                    <a:pt x="24" y="9"/>
                    <a:pt x="24" y="9"/>
                  </a:cubicBezTo>
                  <a:cubicBezTo>
                    <a:pt x="24" y="9"/>
                    <a:pt x="24" y="9"/>
                    <a:pt x="24" y="9"/>
                  </a:cubicBezTo>
                  <a:cubicBezTo>
                    <a:pt x="24" y="9"/>
                    <a:pt x="24" y="8"/>
                    <a:pt x="24" y="7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3" y="6"/>
                    <a:pt x="23" y="5"/>
                    <a:pt x="22" y="6"/>
                  </a:cubicBezTo>
                  <a:cubicBezTo>
                    <a:pt x="21" y="6"/>
                    <a:pt x="20" y="6"/>
                    <a:pt x="20" y="7"/>
                  </a:cubicBezTo>
                  <a:cubicBezTo>
                    <a:pt x="19" y="7"/>
                    <a:pt x="18" y="9"/>
                    <a:pt x="18" y="9"/>
                  </a:cubicBezTo>
                  <a:cubicBezTo>
                    <a:pt x="18" y="9"/>
                    <a:pt x="18" y="9"/>
                    <a:pt x="18" y="10"/>
                  </a:cubicBezTo>
                  <a:cubicBezTo>
                    <a:pt x="17" y="10"/>
                    <a:pt x="17" y="11"/>
                    <a:pt x="16" y="12"/>
                  </a:cubicBezTo>
                  <a:cubicBezTo>
                    <a:pt x="16" y="13"/>
                    <a:pt x="16" y="13"/>
                    <a:pt x="16" y="14"/>
                  </a:cubicBezTo>
                  <a:cubicBezTo>
                    <a:pt x="16" y="14"/>
                    <a:pt x="15" y="16"/>
                    <a:pt x="14" y="18"/>
                  </a:cubicBezTo>
                  <a:cubicBezTo>
                    <a:pt x="14" y="19"/>
                    <a:pt x="13" y="20"/>
                    <a:pt x="13" y="20"/>
                  </a:cubicBezTo>
                  <a:cubicBezTo>
                    <a:pt x="13" y="21"/>
                    <a:pt x="12" y="21"/>
                    <a:pt x="12" y="22"/>
                  </a:cubicBezTo>
                  <a:cubicBezTo>
                    <a:pt x="12" y="22"/>
                    <a:pt x="12" y="24"/>
                    <a:pt x="11" y="24"/>
                  </a:cubicBezTo>
                  <a:cubicBezTo>
                    <a:pt x="11" y="25"/>
                    <a:pt x="11" y="25"/>
                    <a:pt x="11" y="25"/>
                  </a:cubicBezTo>
                  <a:cubicBezTo>
                    <a:pt x="11" y="25"/>
                    <a:pt x="11" y="26"/>
                    <a:pt x="11" y="26"/>
                  </a:cubicBezTo>
                  <a:cubicBezTo>
                    <a:pt x="11" y="26"/>
                    <a:pt x="10" y="27"/>
                    <a:pt x="10" y="28"/>
                  </a:cubicBezTo>
                  <a:cubicBezTo>
                    <a:pt x="9" y="29"/>
                    <a:pt x="9" y="29"/>
                    <a:pt x="10" y="29"/>
                  </a:cubicBezTo>
                  <a:close/>
                  <a:moveTo>
                    <a:pt x="11" y="28"/>
                  </a:moveTo>
                  <a:cubicBezTo>
                    <a:pt x="11" y="28"/>
                    <a:pt x="11" y="28"/>
                    <a:pt x="11" y="28"/>
                  </a:cubicBezTo>
                  <a:cubicBezTo>
                    <a:pt x="11" y="28"/>
                    <a:pt x="12" y="26"/>
                    <a:pt x="12" y="25"/>
                  </a:cubicBezTo>
                  <a:cubicBezTo>
                    <a:pt x="13" y="24"/>
                    <a:pt x="13" y="23"/>
                    <a:pt x="13" y="23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4" y="20"/>
                    <a:pt x="15" y="18"/>
                    <a:pt x="15" y="18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5" y="17"/>
                    <a:pt x="16" y="17"/>
                    <a:pt x="16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17" y="13"/>
                    <a:pt x="20" y="8"/>
                    <a:pt x="20" y="8"/>
                  </a:cubicBezTo>
                  <a:cubicBezTo>
                    <a:pt x="20" y="7"/>
                    <a:pt x="22" y="7"/>
                    <a:pt x="22" y="7"/>
                  </a:cubicBezTo>
                  <a:cubicBezTo>
                    <a:pt x="23" y="7"/>
                    <a:pt x="23" y="7"/>
                    <a:pt x="23" y="8"/>
                  </a:cubicBezTo>
                  <a:cubicBezTo>
                    <a:pt x="23" y="8"/>
                    <a:pt x="23" y="10"/>
                    <a:pt x="23" y="10"/>
                  </a:cubicBezTo>
                  <a:cubicBezTo>
                    <a:pt x="23" y="10"/>
                    <a:pt x="22" y="11"/>
                    <a:pt x="22" y="11"/>
                  </a:cubicBezTo>
                  <a:cubicBezTo>
                    <a:pt x="21" y="14"/>
                    <a:pt x="21" y="15"/>
                    <a:pt x="21" y="16"/>
                  </a:cubicBezTo>
                  <a:cubicBezTo>
                    <a:pt x="20" y="17"/>
                    <a:pt x="20" y="17"/>
                    <a:pt x="20" y="18"/>
                  </a:cubicBezTo>
                  <a:cubicBezTo>
                    <a:pt x="20" y="18"/>
                    <a:pt x="19" y="19"/>
                    <a:pt x="19" y="20"/>
                  </a:cubicBezTo>
                  <a:cubicBezTo>
                    <a:pt x="19" y="21"/>
                    <a:pt x="18" y="22"/>
                    <a:pt x="18" y="22"/>
                  </a:cubicBezTo>
                  <a:cubicBezTo>
                    <a:pt x="18" y="23"/>
                    <a:pt x="17" y="24"/>
                    <a:pt x="17" y="24"/>
                  </a:cubicBezTo>
                  <a:cubicBezTo>
                    <a:pt x="17" y="25"/>
                    <a:pt x="16" y="26"/>
                    <a:pt x="16" y="27"/>
                  </a:cubicBezTo>
                  <a:cubicBezTo>
                    <a:pt x="15" y="28"/>
                    <a:pt x="14" y="29"/>
                    <a:pt x="14" y="29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14" y="29"/>
                    <a:pt x="13" y="29"/>
                    <a:pt x="13" y="29"/>
                  </a:cubicBezTo>
                  <a:cubicBezTo>
                    <a:pt x="12" y="29"/>
                    <a:pt x="11" y="28"/>
                    <a:pt x="11" y="28"/>
                  </a:cubicBezTo>
                  <a:close/>
                  <a:moveTo>
                    <a:pt x="21" y="3"/>
                  </a:moveTo>
                  <a:cubicBezTo>
                    <a:pt x="21" y="3"/>
                    <a:pt x="22" y="4"/>
                    <a:pt x="23" y="4"/>
                  </a:cubicBezTo>
                  <a:cubicBezTo>
                    <a:pt x="25" y="4"/>
                    <a:pt x="25" y="4"/>
                    <a:pt x="25" y="4"/>
                  </a:cubicBezTo>
                  <a:cubicBezTo>
                    <a:pt x="25" y="4"/>
                    <a:pt x="25" y="4"/>
                    <a:pt x="25" y="4"/>
                  </a:cubicBezTo>
                  <a:cubicBezTo>
                    <a:pt x="26" y="3"/>
                    <a:pt x="26" y="3"/>
                    <a:pt x="26" y="3"/>
                  </a:cubicBezTo>
                  <a:cubicBezTo>
                    <a:pt x="25" y="2"/>
                    <a:pt x="25" y="1"/>
                    <a:pt x="26" y="1"/>
                  </a:cubicBezTo>
                  <a:cubicBezTo>
                    <a:pt x="26" y="0"/>
                    <a:pt x="26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2" y="2"/>
                    <a:pt x="22" y="2"/>
                  </a:cubicBezTo>
                  <a:cubicBezTo>
                    <a:pt x="21" y="2"/>
                    <a:pt x="21" y="3"/>
                    <a:pt x="21" y="3"/>
                  </a:cubicBezTo>
                  <a:close/>
                  <a:moveTo>
                    <a:pt x="23" y="3"/>
                  </a:moveTo>
                  <a:cubicBezTo>
                    <a:pt x="23" y="3"/>
                    <a:pt x="23" y="2"/>
                    <a:pt x="24" y="2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4" y="1"/>
                    <a:pt x="24" y="2"/>
                    <a:pt x="24" y="2"/>
                  </a:cubicBezTo>
                  <a:cubicBezTo>
                    <a:pt x="24" y="3"/>
                    <a:pt x="24" y="3"/>
                    <a:pt x="24" y="3"/>
                  </a:cubicBezTo>
                  <a:cubicBezTo>
                    <a:pt x="24" y="3"/>
                    <a:pt x="23" y="3"/>
                    <a:pt x="23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5" name="Freeform 572"/>
            <p:cNvSpPr>
              <a:spLocks noEditPoints="1"/>
            </p:cNvSpPr>
            <p:nvPr/>
          </p:nvSpPr>
          <p:spPr bwMode="auto">
            <a:xfrm>
              <a:off x="685" y="2367"/>
              <a:ext cx="97" cy="140"/>
            </a:xfrm>
            <a:custGeom>
              <a:avLst/>
              <a:gdLst>
                <a:gd name="T0" fmla="*/ 18 w 77"/>
                <a:gd name="T1" fmla="*/ 6 h 111"/>
                <a:gd name="T2" fmla="*/ 2 w 77"/>
                <a:gd name="T3" fmla="*/ 29 h 111"/>
                <a:gd name="T4" fmla="*/ 1 w 77"/>
                <a:gd name="T5" fmla="*/ 49 h 111"/>
                <a:gd name="T6" fmla="*/ 16 w 77"/>
                <a:gd name="T7" fmla="*/ 74 h 111"/>
                <a:gd name="T8" fmla="*/ 27 w 77"/>
                <a:gd name="T9" fmla="*/ 85 h 111"/>
                <a:gd name="T10" fmla="*/ 9 w 77"/>
                <a:gd name="T11" fmla="*/ 105 h 111"/>
                <a:gd name="T12" fmla="*/ 56 w 77"/>
                <a:gd name="T13" fmla="*/ 105 h 111"/>
                <a:gd name="T14" fmla="*/ 35 w 77"/>
                <a:gd name="T15" fmla="*/ 86 h 111"/>
                <a:gd name="T16" fmla="*/ 59 w 77"/>
                <a:gd name="T17" fmla="*/ 80 h 111"/>
                <a:gd name="T18" fmla="*/ 75 w 77"/>
                <a:gd name="T19" fmla="*/ 57 h 111"/>
                <a:gd name="T20" fmla="*/ 76 w 77"/>
                <a:gd name="T21" fmla="*/ 30 h 111"/>
                <a:gd name="T22" fmla="*/ 69 w 77"/>
                <a:gd name="T23" fmla="*/ 17 h 111"/>
                <a:gd name="T24" fmla="*/ 55 w 77"/>
                <a:gd name="T25" fmla="*/ 5 h 111"/>
                <a:gd name="T26" fmla="*/ 72 w 77"/>
                <a:gd name="T27" fmla="*/ 27 h 111"/>
                <a:gd name="T28" fmla="*/ 73 w 77"/>
                <a:gd name="T29" fmla="*/ 58 h 111"/>
                <a:gd name="T30" fmla="*/ 60 w 77"/>
                <a:gd name="T31" fmla="*/ 77 h 111"/>
                <a:gd name="T32" fmla="*/ 31 w 77"/>
                <a:gd name="T33" fmla="*/ 84 h 111"/>
                <a:gd name="T34" fmla="*/ 20 w 77"/>
                <a:gd name="T35" fmla="*/ 76 h 111"/>
                <a:gd name="T36" fmla="*/ 64 w 77"/>
                <a:gd name="T37" fmla="*/ 66 h 111"/>
                <a:gd name="T38" fmla="*/ 68 w 77"/>
                <a:gd name="T39" fmla="*/ 59 h 111"/>
                <a:gd name="T40" fmla="*/ 71 w 77"/>
                <a:gd name="T41" fmla="*/ 33 h 111"/>
                <a:gd name="T42" fmla="*/ 50 w 77"/>
                <a:gd name="T43" fmla="*/ 6 h 111"/>
                <a:gd name="T44" fmla="*/ 61 w 77"/>
                <a:gd name="T45" fmla="*/ 18 h 111"/>
                <a:gd name="T46" fmla="*/ 65 w 77"/>
                <a:gd name="T47" fmla="*/ 58 h 111"/>
                <a:gd name="T48" fmla="*/ 19 w 77"/>
                <a:gd name="T49" fmla="*/ 74 h 111"/>
                <a:gd name="T50" fmla="*/ 11 w 77"/>
                <a:gd name="T51" fmla="*/ 67 h 111"/>
                <a:gd name="T52" fmla="*/ 2 w 77"/>
                <a:gd name="T53" fmla="*/ 47 h 111"/>
                <a:gd name="T54" fmla="*/ 7 w 77"/>
                <a:gd name="T55" fmla="*/ 21 h 111"/>
                <a:gd name="T56" fmla="*/ 18 w 77"/>
                <a:gd name="T57" fmla="*/ 7 h 111"/>
                <a:gd name="T58" fmla="*/ 57 w 77"/>
                <a:gd name="T59" fmla="*/ 11 h 111"/>
                <a:gd name="T60" fmla="*/ 23 w 77"/>
                <a:gd name="T61" fmla="*/ 9 h 111"/>
                <a:gd name="T62" fmla="*/ 33 w 77"/>
                <a:gd name="T63" fmla="*/ 21 h 111"/>
                <a:gd name="T64" fmla="*/ 13 w 77"/>
                <a:gd name="T65" fmla="*/ 15 h 111"/>
                <a:gd name="T66" fmla="*/ 10 w 77"/>
                <a:gd name="T67" fmla="*/ 43 h 111"/>
                <a:gd name="T68" fmla="*/ 23 w 77"/>
                <a:gd name="T69" fmla="*/ 52 h 111"/>
                <a:gd name="T70" fmla="*/ 33 w 77"/>
                <a:gd name="T71" fmla="*/ 37 h 111"/>
                <a:gd name="T72" fmla="*/ 42 w 77"/>
                <a:gd name="T73" fmla="*/ 32 h 111"/>
                <a:gd name="T74" fmla="*/ 51 w 77"/>
                <a:gd name="T75" fmla="*/ 43 h 111"/>
                <a:gd name="T76" fmla="*/ 63 w 77"/>
                <a:gd name="T77" fmla="*/ 47 h 111"/>
                <a:gd name="T78" fmla="*/ 62 w 77"/>
                <a:gd name="T79" fmla="*/ 45 h 111"/>
                <a:gd name="T80" fmla="*/ 52 w 77"/>
                <a:gd name="T81" fmla="*/ 38 h 111"/>
                <a:gd name="T82" fmla="*/ 37 w 77"/>
                <a:gd name="T83" fmla="*/ 26 h 111"/>
                <a:gd name="T84" fmla="*/ 40 w 77"/>
                <a:gd name="T85" fmla="*/ 35 h 111"/>
                <a:gd name="T86" fmla="*/ 31 w 77"/>
                <a:gd name="T87" fmla="*/ 28 h 111"/>
                <a:gd name="T88" fmla="*/ 33 w 77"/>
                <a:gd name="T89" fmla="*/ 42 h 111"/>
                <a:gd name="T90" fmla="*/ 10 w 77"/>
                <a:gd name="T91" fmla="*/ 44 h 111"/>
                <a:gd name="T92" fmla="*/ 9 w 77"/>
                <a:gd name="T93" fmla="*/ 23 h 111"/>
                <a:gd name="T94" fmla="*/ 33 w 77"/>
                <a:gd name="T95" fmla="*/ 23 h 111"/>
                <a:gd name="T96" fmla="*/ 31 w 77"/>
                <a:gd name="T97" fmla="*/ 13 h 111"/>
                <a:gd name="T98" fmla="*/ 38 w 77"/>
                <a:gd name="T99" fmla="*/ 9 h 111"/>
                <a:gd name="T100" fmla="*/ 51 w 77"/>
                <a:gd name="T101" fmla="*/ 22 h 111"/>
                <a:gd name="T102" fmla="*/ 49 w 77"/>
                <a:gd name="T103" fmla="*/ 19 h 111"/>
                <a:gd name="T104" fmla="*/ 32 w 77"/>
                <a:gd name="T105" fmla="*/ 8 h 111"/>
                <a:gd name="T106" fmla="*/ 70 w 77"/>
                <a:gd name="T107" fmla="*/ 49 h 111"/>
                <a:gd name="T108" fmla="*/ 62 w 77"/>
                <a:gd name="T109" fmla="*/ 18 h 111"/>
                <a:gd name="T110" fmla="*/ 64 w 77"/>
                <a:gd name="T111" fmla="*/ 63 h 111"/>
                <a:gd name="T112" fmla="*/ 23 w 77"/>
                <a:gd name="T113" fmla="*/ 77 h 111"/>
                <a:gd name="T114" fmla="*/ 66 w 77"/>
                <a:gd name="T115" fmla="*/ 58 h 111"/>
                <a:gd name="T116" fmla="*/ 35 w 77"/>
                <a:gd name="T117" fmla="*/ 99 h 111"/>
                <a:gd name="T118" fmla="*/ 29 w 77"/>
                <a:gd name="T119" fmla="*/ 93 h 111"/>
                <a:gd name="T120" fmla="*/ 37 w 77"/>
                <a:gd name="T121" fmla="*/ 99 h 111"/>
                <a:gd name="T122" fmla="*/ 24 w 77"/>
                <a:gd name="T123" fmla="*/ 109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77" h="111">
                  <a:moveTo>
                    <a:pt x="51" y="0"/>
                  </a:moveTo>
                  <a:cubicBezTo>
                    <a:pt x="51" y="0"/>
                    <a:pt x="50" y="1"/>
                    <a:pt x="49" y="2"/>
                  </a:cubicBezTo>
                  <a:cubicBezTo>
                    <a:pt x="49" y="3"/>
                    <a:pt x="48" y="4"/>
                    <a:pt x="48" y="4"/>
                  </a:cubicBezTo>
                  <a:cubicBezTo>
                    <a:pt x="48" y="5"/>
                    <a:pt x="48" y="5"/>
                    <a:pt x="48" y="4"/>
                  </a:cubicBezTo>
                  <a:cubicBezTo>
                    <a:pt x="47" y="4"/>
                    <a:pt x="46" y="4"/>
                    <a:pt x="44" y="4"/>
                  </a:cubicBezTo>
                  <a:cubicBezTo>
                    <a:pt x="42" y="4"/>
                    <a:pt x="41" y="4"/>
                    <a:pt x="41" y="4"/>
                  </a:cubicBezTo>
                  <a:cubicBezTo>
                    <a:pt x="41" y="4"/>
                    <a:pt x="24" y="4"/>
                    <a:pt x="24" y="4"/>
                  </a:cubicBezTo>
                  <a:cubicBezTo>
                    <a:pt x="24" y="4"/>
                    <a:pt x="23" y="4"/>
                    <a:pt x="23" y="4"/>
                  </a:cubicBezTo>
                  <a:cubicBezTo>
                    <a:pt x="21" y="4"/>
                    <a:pt x="19" y="5"/>
                    <a:pt x="18" y="6"/>
                  </a:cubicBezTo>
                  <a:cubicBezTo>
                    <a:pt x="16" y="7"/>
                    <a:pt x="16" y="7"/>
                    <a:pt x="15" y="7"/>
                  </a:cubicBezTo>
                  <a:cubicBezTo>
                    <a:pt x="15" y="7"/>
                    <a:pt x="14" y="8"/>
                    <a:pt x="13" y="9"/>
                  </a:cubicBezTo>
                  <a:cubicBezTo>
                    <a:pt x="11" y="12"/>
                    <a:pt x="11" y="12"/>
                    <a:pt x="10" y="13"/>
                  </a:cubicBezTo>
                  <a:cubicBezTo>
                    <a:pt x="8" y="15"/>
                    <a:pt x="8" y="16"/>
                    <a:pt x="7" y="18"/>
                  </a:cubicBezTo>
                  <a:cubicBezTo>
                    <a:pt x="6" y="19"/>
                    <a:pt x="6" y="20"/>
                    <a:pt x="6" y="20"/>
                  </a:cubicBezTo>
                  <a:cubicBezTo>
                    <a:pt x="6" y="20"/>
                    <a:pt x="5" y="22"/>
                    <a:pt x="5" y="23"/>
                  </a:cubicBezTo>
                  <a:cubicBezTo>
                    <a:pt x="4" y="25"/>
                    <a:pt x="3" y="26"/>
                    <a:pt x="3" y="26"/>
                  </a:cubicBezTo>
                  <a:cubicBezTo>
                    <a:pt x="3" y="26"/>
                    <a:pt x="2" y="27"/>
                    <a:pt x="2" y="28"/>
                  </a:cubicBezTo>
                  <a:cubicBezTo>
                    <a:pt x="2" y="28"/>
                    <a:pt x="2" y="29"/>
                    <a:pt x="2" y="29"/>
                  </a:cubicBezTo>
                  <a:cubicBezTo>
                    <a:pt x="2" y="29"/>
                    <a:pt x="1" y="29"/>
                    <a:pt x="1" y="30"/>
                  </a:cubicBezTo>
                  <a:cubicBezTo>
                    <a:pt x="1" y="31"/>
                    <a:pt x="1" y="31"/>
                    <a:pt x="1" y="31"/>
                  </a:cubicBezTo>
                  <a:cubicBezTo>
                    <a:pt x="1" y="31"/>
                    <a:pt x="1" y="32"/>
                    <a:pt x="1" y="32"/>
                  </a:cubicBezTo>
                  <a:cubicBezTo>
                    <a:pt x="1" y="32"/>
                    <a:pt x="0" y="33"/>
                    <a:pt x="0" y="33"/>
                  </a:cubicBezTo>
                  <a:cubicBezTo>
                    <a:pt x="0" y="33"/>
                    <a:pt x="0" y="34"/>
                    <a:pt x="0" y="35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0" y="36"/>
                    <a:pt x="0" y="39"/>
                    <a:pt x="0" y="43"/>
                  </a:cubicBezTo>
                  <a:cubicBezTo>
                    <a:pt x="0" y="44"/>
                    <a:pt x="0" y="45"/>
                    <a:pt x="0" y="46"/>
                  </a:cubicBezTo>
                  <a:cubicBezTo>
                    <a:pt x="0" y="47"/>
                    <a:pt x="1" y="48"/>
                    <a:pt x="1" y="49"/>
                  </a:cubicBezTo>
                  <a:cubicBezTo>
                    <a:pt x="1" y="50"/>
                    <a:pt x="1" y="51"/>
                    <a:pt x="1" y="51"/>
                  </a:cubicBezTo>
                  <a:cubicBezTo>
                    <a:pt x="1" y="51"/>
                    <a:pt x="1" y="52"/>
                    <a:pt x="1" y="52"/>
                  </a:cubicBezTo>
                  <a:cubicBezTo>
                    <a:pt x="1" y="53"/>
                    <a:pt x="2" y="53"/>
                    <a:pt x="2" y="54"/>
                  </a:cubicBezTo>
                  <a:cubicBezTo>
                    <a:pt x="2" y="54"/>
                    <a:pt x="2" y="55"/>
                    <a:pt x="2" y="55"/>
                  </a:cubicBezTo>
                  <a:cubicBezTo>
                    <a:pt x="2" y="56"/>
                    <a:pt x="4" y="61"/>
                    <a:pt x="4" y="62"/>
                  </a:cubicBezTo>
                  <a:cubicBezTo>
                    <a:pt x="4" y="62"/>
                    <a:pt x="4" y="62"/>
                    <a:pt x="4" y="62"/>
                  </a:cubicBezTo>
                  <a:cubicBezTo>
                    <a:pt x="4" y="63"/>
                    <a:pt x="7" y="66"/>
                    <a:pt x="9" y="67"/>
                  </a:cubicBezTo>
                  <a:cubicBezTo>
                    <a:pt x="10" y="69"/>
                    <a:pt x="12" y="71"/>
                    <a:pt x="13" y="72"/>
                  </a:cubicBezTo>
                  <a:cubicBezTo>
                    <a:pt x="14" y="72"/>
                    <a:pt x="15" y="73"/>
                    <a:pt x="16" y="74"/>
                  </a:cubicBezTo>
                  <a:cubicBezTo>
                    <a:pt x="17" y="75"/>
                    <a:pt x="18" y="75"/>
                    <a:pt x="17" y="76"/>
                  </a:cubicBezTo>
                  <a:cubicBezTo>
                    <a:pt x="17" y="76"/>
                    <a:pt x="17" y="76"/>
                    <a:pt x="17" y="77"/>
                  </a:cubicBezTo>
                  <a:cubicBezTo>
                    <a:pt x="17" y="77"/>
                    <a:pt x="16" y="78"/>
                    <a:pt x="16" y="78"/>
                  </a:cubicBezTo>
                  <a:cubicBezTo>
                    <a:pt x="16" y="78"/>
                    <a:pt x="16" y="79"/>
                    <a:pt x="16" y="79"/>
                  </a:cubicBezTo>
                  <a:cubicBezTo>
                    <a:pt x="16" y="79"/>
                    <a:pt x="16" y="79"/>
                    <a:pt x="16" y="80"/>
                  </a:cubicBezTo>
                  <a:cubicBezTo>
                    <a:pt x="15" y="80"/>
                    <a:pt x="15" y="81"/>
                    <a:pt x="15" y="82"/>
                  </a:cubicBezTo>
                  <a:cubicBezTo>
                    <a:pt x="15" y="83"/>
                    <a:pt x="15" y="83"/>
                    <a:pt x="17" y="83"/>
                  </a:cubicBezTo>
                  <a:cubicBezTo>
                    <a:pt x="19" y="83"/>
                    <a:pt x="21" y="84"/>
                    <a:pt x="21" y="84"/>
                  </a:cubicBezTo>
                  <a:cubicBezTo>
                    <a:pt x="22" y="85"/>
                    <a:pt x="24" y="85"/>
                    <a:pt x="27" y="85"/>
                  </a:cubicBezTo>
                  <a:cubicBezTo>
                    <a:pt x="28" y="85"/>
                    <a:pt x="30" y="85"/>
                    <a:pt x="30" y="86"/>
                  </a:cubicBezTo>
                  <a:cubicBezTo>
                    <a:pt x="30" y="86"/>
                    <a:pt x="30" y="86"/>
                    <a:pt x="30" y="86"/>
                  </a:cubicBezTo>
                  <a:cubicBezTo>
                    <a:pt x="29" y="87"/>
                    <a:pt x="29" y="89"/>
                    <a:pt x="29" y="91"/>
                  </a:cubicBezTo>
                  <a:cubicBezTo>
                    <a:pt x="29" y="92"/>
                    <a:pt x="29" y="92"/>
                    <a:pt x="29" y="92"/>
                  </a:cubicBezTo>
                  <a:cubicBezTo>
                    <a:pt x="28" y="92"/>
                    <a:pt x="28" y="92"/>
                    <a:pt x="28" y="92"/>
                  </a:cubicBezTo>
                  <a:cubicBezTo>
                    <a:pt x="27" y="92"/>
                    <a:pt x="27" y="92"/>
                    <a:pt x="27" y="92"/>
                  </a:cubicBezTo>
                  <a:cubicBezTo>
                    <a:pt x="27" y="92"/>
                    <a:pt x="26" y="92"/>
                    <a:pt x="25" y="93"/>
                  </a:cubicBezTo>
                  <a:cubicBezTo>
                    <a:pt x="18" y="92"/>
                    <a:pt x="14" y="95"/>
                    <a:pt x="9" y="100"/>
                  </a:cubicBezTo>
                  <a:cubicBezTo>
                    <a:pt x="8" y="101"/>
                    <a:pt x="8" y="104"/>
                    <a:pt x="9" y="105"/>
                  </a:cubicBezTo>
                  <a:cubicBezTo>
                    <a:pt x="9" y="106"/>
                    <a:pt x="12" y="109"/>
                    <a:pt x="13" y="109"/>
                  </a:cubicBezTo>
                  <a:cubicBezTo>
                    <a:pt x="13" y="109"/>
                    <a:pt x="14" y="109"/>
                    <a:pt x="14" y="110"/>
                  </a:cubicBezTo>
                  <a:cubicBezTo>
                    <a:pt x="15" y="110"/>
                    <a:pt x="16" y="110"/>
                    <a:pt x="19" y="110"/>
                  </a:cubicBezTo>
                  <a:cubicBezTo>
                    <a:pt x="21" y="110"/>
                    <a:pt x="23" y="110"/>
                    <a:pt x="23" y="110"/>
                  </a:cubicBezTo>
                  <a:cubicBezTo>
                    <a:pt x="23" y="111"/>
                    <a:pt x="41" y="111"/>
                    <a:pt x="42" y="110"/>
                  </a:cubicBezTo>
                  <a:cubicBezTo>
                    <a:pt x="42" y="110"/>
                    <a:pt x="43" y="110"/>
                    <a:pt x="44" y="110"/>
                  </a:cubicBezTo>
                  <a:cubicBezTo>
                    <a:pt x="47" y="110"/>
                    <a:pt x="50" y="109"/>
                    <a:pt x="52" y="108"/>
                  </a:cubicBezTo>
                  <a:cubicBezTo>
                    <a:pt x="53" y="107"/>
                    <a:pt x="54" y="107"/>
                    <a:pt x="55" y="106"/>
                  </a:cubicBezTo>
                  <a:cubicBezTo>
                    <a:pt x="55" y="106"/>
                    <a:pt x="56" y="106"/>
                    <a:pt x="56" y="105"/>
                  </a:cubicBezTo>
                  <a:cubicBezTo>
                    <a:pt x="57" y="104"/>
                    <a:pt x="57" y="104"/>
                    <a:pt x="57" y="102"/>
                  </a:cubicBezTo>
                  <a:cubicBezTo>
                    <a:pt x="57" y="101"/>
                    <a:pt x="57" y="100"/>
                    <a:pt x="57" y="99"/>
                  </a:cubicBezTo>
                  <a:cubicBezTo>
                    <a:pt x="55" y="94"/>
                    <a:pt x="47" y="93"/>
                    <a:pt x="42" y="93"/>
                  </a:cubicBezTo>
                  <a:cubicBezTo>
                    <a:pt x="40" y="93"/>
                    <a:pt x="38" y="93"/>
                    <a:pt x="37" y="93"/>
                  </a:cubicBezTo>
                  <a:cubicBezTo>
                    <a:pt x="37" y="93"/>
                    <a:pt x="37" y="93"/>
                    <a:pt x="37" y="93"/>
                  </a:cubicBezTo>
                  <a:cubicBezTo>
                    <a:pt x="37" y="91"/>
                    <a:pt x="37" y="91"/>
                    <a:pt x="37" y="91"/>
                  </a:cubicBezTo>
                  <a:cubicBezTo>
                    <a:pt x="37" y="90"/>
                    <a:pt x="37" y="90"/>
                    <a:pt x="37" y="89"/>
                  </a:cubicBezTo>
                  <a:cubicBezTo>
                    <a:pt x="36" y="88"/>
                    <a:pt x="36" y="87"/>
                    <a:pt x="36" y="87"/>
                  </a:cubicBezTo>
                  <a:cubicBezTo>
                    <a:pt x="36" y="87"/>
                    <a:pt x="35" y="87"/>
                    <a:pt x="35" y="86"/>
                  </a:cubicBezTo>
                  <a:cubicBezTo>
                    <a:pt x="35" y="86"/>
                    <a:pt x="35" y="86"/>
                    <a:pt x="35" y="86"/>
                  </a:cubicBezTo>
                  <a:cubicBezTo>
                    <a:pt x="39" y="86"/>
                    <a:pt x="39" y="86"/>
                    <a:pt x="39" y="86"/>
                  </a:cubicBezTo>
                  <a:cubicBezTo>
                    <a:pt x="43" y="86"/>
                    <a:pt x="43" y="86"/>
                    <a:pt x="44" y="86"/>
                  </a:cubicBezTo>
                  <a:cubicBezTo>
                    <a:pt x="45" y="85"/>
                    <a:pt x="45" y="85"/>
                    <a:pt x="45" y="85"/>
                  </a:cubicBezTo>
                  <a:cubicBezTo>
                    <a:pt x="46" y="85"/>
                    <a:pt x="47" y="85"/>
                    <a:pt x="49" y="84"/>
                  </a:cubicBezTo>
                  <a:cubicBezTo>
                    <a:pt x="51" y="84"/>
                    <a:pt x="52" y="84"/>
                    <a:pt x="54" y="83"/>
                  </a:cubicBezTo>
                  <a:cubicBezTo>
                    <a:pt x="54" y="82"/>
                    <a:pt x="57" y="81"/>
                    <a:pt x="57" y="81"/>
                  </a:cubicBezTo>
                  <a:cubicBezTo>
                    <a:pt x="57" y="81"/>
                    <a:pt x="58" y="80"/>
                    <a:pt x="58" y="80"/>
                  </a:cubicBezTo>
                  <a:cubicBezTo>
                    <a:pt x="58" y="80"/>
                    <a:pt x="59" y="80"/>
                    <a:pt x="59" y="80"/>
                  </a:cubicBezTo>
                  <a:cubicBezTo>
                    <a:pt x="59" y="80"/>
                    <a:pt x="59" y="79"/>
                    <a:pt x="60" y="79"/>
                  </a:cubicBezTo>
                  <a:cubicBezTo>
                    <a:pt x="61" y="78"/>
                    <a:pt x="64" y="75"/>
                    <a:pt x="64" y="75"/>
                  </a:cubicBezTo>
                  <a:cubicBezTo>
                    <a:pt x="64" y="75"/>
                    <a:pt x="64" y="74"/>
                    <a:pt x="65" y="74"/>
                  </a:cubicBezTo>
                  <a:cubicBezTo>
                    <a:pt x="65" y="73"/>
                    <a:pt x="66" y="72"/>
                    <a:pt x="67" y="71"/>
                  </a:cubicBezTo>
                  <a:cubicBezTo>
                    <a:pt x="68" y="70"/>
                    <a:pt x="68" y="69"/>
                    <a:pt x="71" y="66"/>
                  </a:cubicBezTo>
                  <a:cubicBezTo>
                    <a:pt x="72" y="65"/>
                    <a:pt x="74" y="61"/>
                    <a:pt x="74" y="60"/>
                  </a:cubicBezTo>
                  <a:cubicBezTo>
                    <a:pt x="74" y="60"/>
                    <a:pt x="74" y="59"/>
                    <a:pt x="74" y="59"/>
                  </a:cubicBezTo>
                  <a:cubicBezTo>
                    <a:pt x="74" y="59"/>
                    <a:pt x="74" y="59"/>
                    <a:pt x="74" y="58"/>
                  </a:cubicBezTo>
                  <a:cubicBezTo>
                    <a:pt x="74" y="58"/>
                    <a:pt x="75" y="57"/>
                    <a:pt x="75" y="57"/>
                  </a:cubicBezTo>
                  <a:cubicBezTo>
                    <a:pt x="75" y="57"/>
                    <a:pt x="75" y="55"/>
                    <a:pt x="75" y="55"/>
                  </a:cubicBezTo>
                  <a:cubicBezTo>
                    <a:pt x="76" y="54"/>
                    <a:pt x="76" y="53"/>
                    <a:pt x="76" y="52"/>
                  </a:cubicBezTo>
                  <a:cubicBezTo>
                    <a:pt x="76" y="52"/>
                    <a:pt x="76" y="50"/>
                    <a:pt x="76" y="48"/>
                  </a:cubicBezTo>
                  <a:cubicBezTo>
                    <a:pt x="76" y="47"/>
                    <a:pt x="76" y="45"/>
                    <a:pt x="76" y="44"/>
                  </a:cubicBezTo>
                  <a:cubicBezTo>
                    <a:pt x="77" y="43"/>
                    <a:pt x="77" y="41"/>
                    <a:pt x="77" y="37"/>
                  </a:cubicBezTo>
                  <a:cubicBezTo>
                    <a:pt x="77" y="34"/>
                    <a:pt x="77" y="33"/>
                    <a:pt x="76" y="31"/>
                  </a:cubicBezTo>
                  <a:cubicBezTo>
                    <a:pt x="76" y="31"/>
                    <a:pt x="76" y="31"/>
                    <a:pt x="76" y="31"/>
                  </a:cubicBezTo>
                  <a:cubicBezTo>
                    <a:pt x="76" y="31"/>
                    <a:pt x="76" y="31"/>
                    <a:pt x="76" y="31"/>
                  </a:cubicBezTo>
                  <a:cubicBezTo>
                    <a:pt x="76" y="31"/>
                    <a:pt x="76" y="30"/>
                    <a:pt x="76" y="30"/>
                  </a:cubicBezTo>
                  <a:cubicBezTo>
                    <a:pt x="76" y="30"/>
                    <a:pt x="75" y="29"/>
                    <a:pt x="75" y="29"/>
                  </a:cubicBezTo>
                  <a:cubicBezTo>
                    <a:pt x="75" y="29"/>
                    <a:pt x="74" y="28"/>
                    <a:pt x="74" y="27"/>
                  </a:cubicBezTo>
                  <a:cubicBezTo>
                    <a:pt x="73" y="26"/>
                    <a:pt x="73" y="25"/>
                    <a:pt x="73" y="25"/>
                  </a:cubicBezTo>
                  <a:cubicBezTo>
                    <a:pt x="73" y="25"/>
                    <a:pt x="73" y="25"/>
                    <a:pt x="73" y="25"/>
                  </a:cubicBezTo>
                  <a:cubicBezTo>
                    <a:pt x="73" y="25"/>
                    <a:pt x="73" y="25"/>
                    <a:pt x="73" y="25"/>
                  </a:cubicBezTo>
                  <a:cubicBezTo>
                    <a:pt x="73" y="25"/>
                    <a:pt x="73" y="24"/>
                    <a:pt x="73" y="24"/>
                  </a:cubicBezTo>
                  <a:cubicBezTo>
                    <a:pt x="72" y="24"/>
                    <a:pt x="72" y="24"/>
                    <a:pt x="72" y="24"/>
                  </a:cubicBezTo>
                  <a:cubicBezTo>
                    <a:pt x="72" y="23"/>
                    <a:pt x="69" y="18"/>
                    <a:pt x="69" y="17"/>
                  </a:cubicBezTo>
                  <a:cubicBezTo>
                    <a:pt x="69" y="17"/>
                    <a:pt x="69" y="17"/>
                    <a:pt x="69" y="17"/>
                  </a:cubicBezTo>
                  <a:cubicBezTo>
                    <a:pt x="69" y="17"/>
                    <a:pt x="69" y="17"/>
                    <a:pt x="69" y="17"/>
                  </a:cubicBezTo>
                  <a:cubicBezTo>
                    <a:pt x="69" y="16"/>
                    <a:pt x="68" y="16"/>
                    <a:pt x="68" y="15"/>
                  </a:cubicBezTo>
                  <a:cubicBezTo>
                    <a:pt x="65" y="11"/>
                    <a:pt x="63" y="9"/>
                    <a:pt x="61" y="7"/>
                  </a:cubicBezTo>
                  <a:cubicBezTo>
                    <a:pt x="59" y="6"/>
                    <a:pt x="57" y="5"/>
                    <a:pt x="56" y="4"/>
                  </a:cubicBezTo>
                  <a:cubicBezTo>
                    <a:pt x="55" y="3"/>
                    <a:pt x="54" y="2"/>
                    <a:pt x="54" y="2"/>
                  </a:cubicBezTo>
                  <a:cubicBezTo>
                    <a:pt x="54" y="2"/>
                    <a:pt x="54" y="2"/>
                    <a:pt x="53" y="1"/>
                  </a:cubicBezTo>
                  <a:cubicBezTo>
                    <a:pt x="52" y="0"/>
                    <a:pt x="52" y="0"/>
                    <a:pt x="51" y="0"/>
                  </a:cubicBezTo>
                  <a:close/>
                  <a:moveTo>
                    <a:pt x="51" y="2"/>
                  </a:moveTo>
                  <a:cubicBezTo>
                    <a:pt x="51" y="2"/>
                    <a:pt x="54" y="4"/>
                    <a:pt x="55" y="5"/>
                  </a:cubicBezTo>
                  <a:cubicBezTo>
                    <a:pt x="55" y="5"/>
                    <a:pt x="56" y="6"/>
                    <a:pt x="56" y="6"/>
                  </a:cubicBezTo>
                  <a:cubicBezTo>
                    <a:pt x="56" y="6"/>
                    <a:pt x="56" y="6"/>
                    <a:pt x="56" y="6"/>
                  </a:cubicBezTo>
                  <a:cubicBezTo>
                    <a:pt x="59" y="7"/>
                    <a:pt x="61" y="10"/>
                    <a:pt x="64" y="12"/>
                  </a:cubicBezTo>
                  <a:cubicBezTo>
                    <a:pt x="65" y="14"/>
                    <a:pt x="66" y="15"/>
                    <a:pt x="66" y="15"/>
                  </a:cubicBezTo>
                  <a:cubicBezTo>
                    <a:pt x="66" y="15"/>
                    <a:pt x="66" y="16"/>
                    <a:pt x="67" y="16"/>
                  </a:cubicBezTo>
                  <a:cubicBezTo>
                    <a:pt x="67" y="17"/>
                    <a:pt x="68" y="18"/>
                    <a:pt x="68" y="20"/>
                  </a:cubicBezTo>
                  <a:cubicBezTo>
                    <a:pt x="69" y="21"/>
                    <a:pt x="70" y="22"/>
                    <a:pt x="70" y="23"/>
                  </a:cubicBezTo>
                  <a:cubicBezTo>
                    <a:pt x="70" y="23"/>
                    <a:pt x="71" y="24"/>
                    <a:pt x="71" y="24"/>
                  </a:cubicBezTo>
                  <a:cubicBezTo>
                    <a:pt x="72" y="26"/>
                    <a:pt x="72" y="26"/>
                    <a:pt x="72" y="27"/>
                  </a:cubicBezTo>
                  <a:cubicBezTo>
                    <a:pt x="72" y="27"/>
                    <a:pt x="72" y="27"/>
                    <a:pt x="72" y="27"/>
                  </a:cubicBezTo>
                  <a:cubicBezTo>
                    <a:pt x="72" y="27"/>
                    <a:pt x="73" y="28"/>
                    <a:pt x="73" y="28"/>
                  </a:cubicBezTo>
                  <a:cubicBezTo>
                    <a:pt x="74" y="30"/>
                    <a:pt x="74" y="30"/>
                    <a:pt x="75" y="32"/>
                  </a:cubicBezTo>
                  <a:cubicBezTo>
                    <a:pt x="76" y="33"/>
                    <a:pt x="76" y="33"/>
                    <a:pt x="76" y="33"/>
                  </a:cubicBezTo>
                  <a:cubicBezTo>
                    <a:pt x="75" y="38"/>
                    <a:pt x="75" y="38"/>
                    <a:pt x="75" y="38"/>
                  </a:cubicBezTo>
                  <a:cubicBezTo>
                    <a:pt x="75" y="41"/>
                    <a:pt x="75" y="44"/>
                    <a:pt x="75" y="45"/>
                  </a:cubicBezTo>
                  <a:cubicBezTo>
                    <a:pt x="75" y="45"/>
                    <a:pt x="75" y="46"/>
                    <a:pt x="75" y="48"/>
                  </a:cubicBezTo>
                  <a:cubicBezTo>
                    <a:pt x="75" y="52"/>
                    <a:pt x="74" y="55"/>
                    <a:pt x="74" y="57"/>
                  </a:cubicBezTo>
                  <a:cubicBezTo>
                    <a:pt x="74" y="57"/>
                    <a:pt x="73" y="57"/>
                    <a:pt x="73" y="58"/>
                  </a:cubicBezTo>
                  <a:cubicBezTo>
                    <a:pt x="73" y="58"/>
                    <a:pt x="73" y="58"/>
                    <a:pt x="73" y="59"/>
                  </a:cubicBezTo>
                  <a:cubicBezTo>
                    <a:pt x="73" y="59"/>
                    <a:pt x="73" y="59"/>
                    <a:pt x="73" y="59"/>
                  </a:cubicBezTo>
                  <a:cubicBezTo>
                    <a:pt x="73" y="60"/>
                    <a:pt x="70" y="64"/>
                    <a:pt x="69" y="65"/>
                  </a:cubicBezTo>
                  <a:cubicBezTo>
                    <a:pt x="68" y="66"/>
                    <a:pt x="68" y="66"/>
                    <a:pt x="68" y="66"/>
                  </a:cubicBezTo>
                  <a:cubicBezTo>
                    <a:pt x="68" y="67"/>
                    <a:pt x="68" y="67"/>
                    <a:pt x="67" y="68"/>
                  </a:cubicBezTo>
                  <a:cubicBezTo>
                    <a:pt x="67" y="68"/>
                    <a:pt x="66" y="69"/>
                    <a:pt x="66" y="69"/>
                  </a:cubicBezTo>
                  <a:cubicBezTo>
                    <a:pt x="66" y="69"/>
                    <a:pt x="66" y="70"/>
                    <a:pt x="66" y="70"/>
                  </a:cubicBezTo>
                  <a:cubicBezTo>
                    <a:pt x="64" y="72"/>
                    <a:pt x="61" y="75"/>
                    <a:pt x="61" y="76"/>
                  </a:cubicBezTo>
                  <a:cubicBezTo>
                    <a:pt x="61" y="76"/>
                    <a:pt x="60" y="77"/>
                    <a:pt x="60" y="77"/>
                  </a:cubicBezTo>
                  <a:cubicBezTo>
                    <a:pt x="59" y="78"/>
                    <a:pt x="58" y="78"/>
                    <a:pt x="58" y="79"/>
                  </a:cubicBezTo>
                  <a:cubicBezTo>
                    <a:pt x="57" y="79"/>
                    <a:pt x="57" y="79"/>
                    <a:pt x="56" y="79"/>
                  </a:cubicBezTo>
                  <a:cubicBezTo>
                    <a:pt x="56" y="79"/>
                    <a:pt x="56" y="79"/>
                    <a:pt x="56" y="80"/>
                  </a:cubicBezTo>
                  <a:cubicBezTo>
                    <a:pt x="54" y="80"/>
                    <a:pt x="54" y="81"/>
                    <a:pt x="53" y="81"/>
                  </a:cubicBezTo>
                  <a:cubicBezTo>
                    <a:pt x="51" y="82"/>
                    <a:pt x="50" y="83"/>
                    <a:pt x="48" y="83"/>
                  </a:cubicBezTo>
                  <a:cubicBezTo>
                    <a:pt x="46" y="83"/>
                    <a:pt x="45" y="84"/>
                    <a:pt x="44" y="84"/>
                  </a:cubicBezTo>
                  <a:cubicBezTo>
                    <a:pt x="43" y="85"/>
                    <a:pt x="43" y="85"/>
                    <a:pt x="39" y="84"/>
                  </a:cubicBezTo>
                  <a:cubicBezTo>
                    <a:pt x="34" y="84"/>
                    <a:pt x="32" y="84"/>
                    <a:pt x="32" y="84"/>
                  </a:cubicBezTo>
                  <a:cubicBezTo>
                    <a:pt x="31" y="84"/>
                    <a:pt x="31" y="84"/>
                    <a:pt x="31" y="84"/>
                  </a:cubicBezTo>
                  <a:cubicBezTo>
                    <a:pt x="31" y="84"/>
                    <a:pt x="29" y="84"/>
                    <a:pt x="27" y="84"/>
                  </a:cubicBezTo>
                  <a:cubicBezTo>
                    <a:pt x="24" y="84"/>
                    <a:pt x="23" y="83"/>
                    <a:pt x="22" y="83"/>
                  </a:cubicBezTo>
                  <a:cubicBezTo>
                    <a:pt x="21" y="83"/>
                    <a:pt x="20" y="82"/>
                    <a:pt x="17" y="82"/>
                  </a:cubicBezTo>
                  <a:cubicBezTo>
                    <a:pt x="16" y="82"/>
                    <a:pt x="16" y="82"/>
                    <a:pt x="17" y="81"/>
                  </a:cubicBezTo>
                  <a:cubicBezTo>
                    <a:pt x="17" y="81"/>
                    <a:pt x="17" y="80"/>
                    <a:pt x="17" y="80"/>
                  </a:cubicBezTo>
                  <a:cubicBezTo>
                    <a:pt x="17" y="80"/>
                    <a:pt x="17" y="79"/>
                    <a:pt x="17" y="79"/>
                  </a:cubicBezTo>
                  <a:cubicBezTo>
                    <a:pt x="17" y="79"/>
                    <a:pt x="18" y="79"/>
                    <a:pt x="18" y="79"/>
                  </a:cubicBezTo>
                  <a:cubicBezTo>
                    <a:pt x="18" y="78"/>
                    <a:pt x="18" y="78"/>
                    <a:pt x="18" y="77"/>
                  </a:cubicBezTo>
                  <a:cubicBezTo>
                    <a:pt x="19" y="76"/>
                    <a:pt x="19" y="76"/>
                    <a:pt x="20" y="76"/>
                  </a:cubicBezTo>
                  <a:cubicBezTo>
                    <a:pt x="20" y="76"/>
                    <a:pt x="20" y="76"/>
                    <a:pt x="21" y="76"/>
                  </a:cubicBezTo>
                  <a:cubicBezTo>
                    <a:pt x="21" y="77"/>
                    <a:pt x="21" y="77"/>
                    <a:pt x="21" y="77"/>
                  </a:cubicBezTo>
                  <a:cubicBezTo>
                    <a:pt x="20" y="77"/>
                    <a:pt x="20" y="78"/>
                    <a:pt x="20" y="79"/>
                  </a:cubicBezTo>
                  <a:cubicBezTo>
                    <a:pt x="20" y="80"/>
                    <a:pt x="20" y="80"/>
                    <a:pt x="20" y="80"/>
                  </a:cubicBezTo>
                  <a:cubicBezTo>
                    <a:pt x="21" y="80"/>
                    <a:pt x="21" y="80"/>
                    <a:pt x="21" y="80"/>
                  </a:cubicBezTo>
                  <a:cubicBezTo>
                    <a:pt x="22" y="80"/>
                    <a:pt x="23" y="80"/>
                    <a:pt x="23" y="81"/>
                  </a:cubicBezTo>
                  <a:cubicBezTo>
                    <a:pt x="24" y="81"/>
                    <a:pt x="26" y="81"/>
                    <a:pt x="32" y="81"/>
                  </a:cubicBezTo>
                  <a:cubicBezTo>
                    <a:pt x="45" y="82"/>
                    <a:pt x="44" y="80"/>
                    <a:pt x="54" y="74"/>
                  </a:cubicBezTo>
                  <a:cubicBezTo>
                    <a:pt x="57" y="72"/>
                    <a:pt x="62" y="70"/>
                    <a:pt x="64" y="66"/>
                  </a:cubicBezTo>
                  <a:cubicBezTo>
                    <a:pt x="64" y="66"/>
                    <a:pt x="64" y="66"/>
                    <a:pt x="64" y="65"/>
                  </a:cubicBezTo>
                  <a:cubicBezTo>
                    <a:pt x="65" y="64"/>
                    <a:pt x="65" y="64"/>
                    <a:pt x="65" y="63"/>
                  </a:cubicBezTo>
                  <a:cubicBezTo>
                    <a:pt x="65" y="63"/>
                    <a:pt x="65" y="63"/>
                    <a:pt x="65" y="63"/>
                  </a:cubicBezTo>
                  <a:cubicBezTo>
                    <a:pt x="66" y="63"/>
                    <a:pt x="66" y="63"/>
                    <a:pt x="66" y="62"/>
                  </a:cubicBezTo>
                  <a:cubicBezTo>
                    <a:pt x="66" y="62"/>
                    <a:pt x="67" y="61"/>
                    <a:pt x="67" y="61"/>
                  </a:cubicBezTo>
                  <a:cubicBezTo>
                    <a:pt x="67" y="61"/>
                    <a:pt x="67" y="61"/>
                    <a:pt x="67" y="61"/>
                  </a:cubicBezTo>
                  <a:cubicBezTo>
                    <a:pt x="67" y="61"/>
                    <a:pt x="67" y="60"/>
                    <a:pt x="67" y="60"/>
                  </a:cubicBezTo>
                  <a:cubicBezTo>
                    <a:pt x="67" y="60"/>
                    <a:pt x="67" y="60"/>
                    <a:pt x="68" y="60"/>
                  </a:cubicBezTo>
                  <a:cubicBezTo>
                    <a:pt x="68" y="60"/>
                    <a:pt x="68" y="59"/>
                    <a:pt x="68" y="59"/>
                  </a:cubicBezTo>
                  <a:cubicBezTo>
                    <a:pt x="68" y="59"/>
                    <a:pt x="68" y="58"/>
                    <a:pt x="68" y="58"/>
                  </a:cubicBezTo>
                  <a:cubicBezTo>
                    <a:pt x="68" y="58"/>
                    <a:pt x="68" y="58"/>
                    <a:pt x="68" y="58"/>
                  </a:cubicBezTo>
                  <a:cubicBezTo>
                    <a:pt x="68" y="57"/>
                    <a:pt x="69" y="56"/>
                    <a:pt x="69" y="56"/>
                  </a:cubicBezTo>
                  <a:cubicBezTo>
                    <a:pt x="69" y="55"/>
                    <a:pt x="69" y="55"/>
                    <a:pt x="69" y="55"/>
                  </a:cubicBezTo>
                  <a:cubicBezTo>
                    <a:pt x="69" y="55"/>
                    <a:pt x="69" y="54"/>
                    <a:pt x="70" y="53"/>
                  </a:cubicBezTo>
                  <a:cubicBezTo>
                    <a:pt x="70" y="52"/>
                    <a:pt x="71" y="50"/>
                    <a:pt x="71" y="50"/>
                  </a:cubicBezTo>
                  <a:cubicBezTo>
                    <a:pt x="71" y="50"/>
                    <a:pt x="71" y="50"/>
                    <a:pt x="71" y="50"/>
                  </a:cubicBezTo>
                  <a:cubicBezTo>
                    <a:pt x="71" y="49"/>
                    <a:pt x="71" y="49"/>
                    <a:pt x="71" y="49"/>
                  </a:cubicBezTo>
                  <a:cubicBezTo>
                    <a:pt x="72" y="48"/>
                    <a:pt x="72" y="35"/>
                    <a:pt x="71" y="33"/>
                  </a:cubicBezTo>
                  <a:cubicBezTo>
                    <a:pt x="71" y="32"/>
                    <a:pt x="71" y="31"/>
                    <a:pt x="71" y="31"/>
                  </a:cubicBezTo>
                  <a:cubicBezTo>
                    <a:pt x="70" y="27"/>
                    <a:pt x="70" y="24"/>
                    <a:pt x="68" y="21"/>
                  </a:cubicBezTo>
                  <a:cubicBezTo>
                    <a:pt x="68" y="20"/>
                    <a:pt x="65" y="17"/>
                    <a:pt x="64" y="16"/>
                  </a:cubicBezTo>
                  <a:cubicBezTo>
                    <a:pt x="64" y="15"/>
                    <a:pt x="63" y="15"/>
                    <a:pt x="63" y="14"/>
                  </a:cubicBezTo>
                  <a:cubicBezTo>
                    <a:pt x="63" y="14"/>
                    <a:pt x="62" y="13"/>
                    <a:pt x="62" y="13"/>
                  </a:cubicBezTo>
                  <a:cubicBezTo>
                    <a:pt x="59" y="11"/>
                    <a:pt x="57" y="9"/>
                    <a:pt x="55" y="6"/>
                  </a:cubicBezTo>
                  <a:cubicBezTo>
                    <a:pt x="54" y="5"/>
                    <a:pt x="53" y="4"/>
                    <a:pt x="52" y="6"/>
                  </a:cubicBezTo>
                  <a:cubicBezTo>
                    <a:pt x="51" y="6"/>
                    <a:pt x="50" y="6"/>
                    <a:pt x="50" y="6"/>
                  </a:cubicBezTo>
                  <a:cubicBezTo>
                    <a:pt x="50" y="6"/>
                    <a:pt x="50" y="6"/>
                    <a:pt x="50" y="6"/>
                  </a:cubicBezTo>
                  <a:cubicBezTo>
                    <a:pt x="50" y="6"/>
                    <a:pt x="50" y="5"/>
                    <a:pt x="50" y="3"/>
                  </a:cubicBezTo>
                  <a:cubicBezTo>
                    <a:pt x="51" y="2"/>
                    <a:pt x="51" y="2"/>
                    <a:pt x="51" y="2"/>
                  </a:cubicBezTo>
                  <a:close/>
                  <a:moveTo>
                    <a:pt x="31" y="5"/>
                  </a:moveTo>
                  <a:cubicBezTo>
                    <a:pt x="35" y="5"/>
                    <a:pt x="40" y="5"/>
                    <a:pt x="43" y="5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8" y="6"/>
                    <a:pt x="48" y="6"/>
                    <a:pt x="48" y="6"/>
                  </a:cubicBezTo>
                  <a:cubicBezTo>
                    <a:pt x="49" y="7"/>
                    <a:pt x="49" y="7"/>
                    <a:pt x="50" y="7"/>
                  </a:cubicBezTo>
                  <a:cubicBezTo>
                    <a:pt x="50" y="7"/>
                    <a:pt x="52" y="9"/>
                    <a:pt x="53" y="10"/>
                  </a:cubicBezTo>
                  <a:cubicBezTo>
                    <a:pt x="57" y="13"/>
                    <a:pt x="61" y="17"/>
                    <a:pt x="61" y="18"/>
                  </a:cubicBezTo>
                  <a:cubicBezTo>
                    <a:pt x="61" y="18"/>
                    <a:pt x="61" y="19"/>
                    <a:pt x="62" y="20"/>
                  </a:cubicBezTo>
                  <a:cubicBezTo>
                    <a:pt x="66" y="26"/>
                    <a:pt x="68" y="32"/>
                    <a:pt x="68" y="40"/>
                  </a:cubicBezTo>
                  <a:cubicBezTo>
                    <a:pt x="68" y="44"/>
                    <a:pt x="68" y="45"/>
                    <a:pt x="68" y="46"/>
                  </a:cubicBezTo>
                  <a:cubicBezTo>
                    <a:pt x="68" y="47"/>
                    <a:pt x="68" y="47"/>
                    <a:pt x="68" y="48"/>
                  </a:cubicBezTo>
                  <a:cubicBezTo>
                    <a:pt x="68" y="49"/>
                    <a:pt x="67" y="49"/>
                    <a:pt x="67" y="49"/>
                  </a:cubicBezTo>
                  <a:cubicBezTo>
                    <a:pt x="67" y="49"/>
                    <a:pt x="67" y="50"/>
                    <a:pt x="67" y="51"/>
                  </a:cubicBezTo>
                  <a:cubicBezTo>
                    <a:pt x="67" y="53"/>
                    <a:pt x="67" y="55"/>
                    <a:pt x="66" y="55"/>
                  </a:cubicBezTo>
                  <a:cubicBezTo>
                    <a:pt x="66" y="55"/>
                    <a:pt x="66" y="56"/>
                    <a:pt x="65" y="56"/>
                  </a:cubicBezTo>
                  <a:cubicBezTo>
                    <a:pt x="65" y="57"/>
                    <a:pt x="65" y="58"/>
                    <a:pt x="65" y="58"/>
                  </a:cubicBezTo>
                  <a:cubicBezTo>
                    <a:pt x="61" y="63"/>
                    <a:pt x="57" y="68"/>
                    <a:pt x="52" y="72"/>
                  </a:cubicBezTo>
                  <a:cubicBezTo>
                    <a:pt x="51" y="72"/>
                    <a:pt x="51" y="72"/>
                    <a:pt x="51" y="72"/>
                  </a:cubicBezTo>
                  <a:cubicBezTo>
                    <a:pt x="48" y="73"/>
                    <a:pt x="45" y="76"/>
                    <a:pt x="42" y="77"/>
                  </a:cubicBezTo>
                  <a:cubicBezTo>
                    <a:pt x="41" y="78"/>
                    <a:pt x="34" y="78"/>
                    <a:pt x="31" y="77"/>
                  </a:cubicBezTo>
                  <a:cubicBezTo>
                    <a:pt x="27" y="77"/>
                    <a:pt x="26" y="77"/>
                    <a:pt x="25" y="76"/>
                  </a:cubicBezTo>
                  <a:cubicBezTo>
                    <a:pt x="24" y="76"/>
                    <a:pt x="23" y="76"/>
                    <a:pt x="23" y="76"/>
                  </a:cubicBezTo>
                  <a:cubicBezTo>
                    <a:pt x="23" y="76"/>
                    <a:pt x="22" y="75"/>
                    <a:pt x="21" y="75"/>
                  </a:cubicBezTo>
                  <a:cubicBezTo>
                    <a:pt x="21" y="75"/>
                    <a:pt x="20" y="75"/>
                    <a:pt x="20" y="75"/>
                  </a:cubicBezTo>
                  <a:cubicBezTo>
                    <a:pt x="20" y="75"/>
                    <a:pt x="19" y="75"/>
                    <a:pt x="19" y="74"/>
                  </a:cubicBezTo>
                  <a:cubicBezTo>
                    <a:pt x="19" y="74"/>
                    <a:pt x="19" y="74"/>
                    <a:pt x="19" y="74"/>
                  </a:cubicBezTo>
                  <a:cubicBezTo>
                    <a:pt x="19" y="74"/>
                    <a:pt x="19" y="74"/>
                    <a:pt x="19" y="74"/>
                  </a:cubicBezTo>
                  <a:cubicBezTo>
                    <a:pt x="19" y="74"/>
                    <a:pt x="19" y="74"/>
                    <a:pt x="19" y="74"/>
                  </a:cubicBezTo>
                  <a:cubicBezTo>
                    <a:pt x="18" y="74"/>
                    <a:pt x="18" y="74"/>
                    <a:pt x="18" y="74"/>
                  </a:cubicBezTo>
                  <a:cubicBezTo>
                    <a:pt x="18" y="74"/>
                    <a:pt x="18" y="73"/>
                    <a:pt x="18" y="74"/>
                  </a:cubicBezTo>
                  <a:cubicBezTo>
                    <a:pt x="18" y="74"/>
                    <a:pt x="17" y="73"/>
                    <a:pt x="17" y="73"/>
                  </a:cubicBezTo>
                  <a:cubicBezTo>
                    <a:pt x="17" y="73"/>
                    <a:pt x="17" y="73"/>
                    <a:pt x="17" y="73"/>
                  </a:cubicBezTo>
                  <a:cubicBezTo>
                    <a:pt x="17" y="73"/>
                    <a:pt x="16" y="73"/>
                    <a:pt x="16" y="72"/>
                  </a:cubicBezTo>
                  <a:cubicBezTo>
                    <a:pt x="15" y="71"/>
                    <a:pt x="13" y="69"/>
                    <a:pt x="11" y="67"/>
                  </a:cubicBezTo>
                  <a:cubicBezTo>
                    <a:pt x="9" y="65"/>
                    <a:pt x="6" y="63"/>
                    <a:pt x="6" y="62"/>
                  </a:cubicBezTo>
                  <a:cubicBezTo>
                    <a:pt x="5" y="61"/>
                    <a:pt x="5" y="61"/>
                    <a:pt x="5" y="60"/>
                  </a:cubicBezTo>
                  <a:cubicBezTo>
                    <a:pt x="5" y="60"/>
                    <a:pt x="4" y="57"/>
                    <a:pt x="4" y="56"/>
                  </a:cubicBezTo>
                  <a:cubicBezTo>
                    <a:pt x="4" y="56"/>
                    <a:pt x="4" y="56"/>
                    <a:pt x="4" y="55"/>
                  </a:cubicBezTo>
                  <a:cubicBezTo>
                    <a:pt x="3" y="55"/>
                    <a:pt x="3" y="55"/>
                    <a:pt x="3" y="54"/>
                  </a:cubicBezTo>
                  <a:cubicBezTo>
                    <a:pt x="3" y="54"/>
                    <a:pt x="3" y="53"/>
                    <a:pt x="3" y="53"/>
                  </a:cubicBezTo>
                  <a:cubicBezTo>
                    <a:pt x="3" y="52"/>
                    <a:pt x="3" y="51"/>
                    <a:pt x="3" y="51"/>
                  </a:cubicBezTo>
                  <a:cubicBezTo>
                    <a:pt x="3" y="51"/>
                    <a:pt x="3" y="51"/>
                    <a:pt x="2" y="50"/>
                  </a:cubicBezTo>
                  <a:cubicBezTo>
                    <a:pt x="2" y="50"/>
                    <a:pt x="2" y="47"/>
                    <a:pt x="2" y="47"/>
                  </a:cubicBezTo>
                  <a:cubicBezTo>
                    <a:pt x="2" y="47"/>
                    <a:pt x="2" y="46"/>
                    <a:pt x="2" y="46"/>
                  </a:cubicBezTo>
                  <a:cubicBezTo>
                    <a:pt x="1" y="44"/>
                    <a:pt x="1" y="40"/>
                    <a:pt x="1" y="36"/>
                  </a:cubicBezTo>
                  <a:cubicBezTo>
                    <a:pt x="2" y="33"/>
                    <a:pt x="2" y="32"/>
                    <a:pt x="3" y="30"/>
                  </a:cubicBezTo>
                  <a:cubicBezTo>
                    <a:pt x="3" y="29"/>
                    <a:pt x="3" y="28"/>
                    <a:pt x="3" y="28"/>
                  </a:cubicBezTo>
                  <a:cubicBezTo>
                    <a:pt x="3" y="28"/>
                    <a:pt x="4" y="27"/>
                    <a:pt x="4" y="26"/>
                  </a:cubicBezTo>
                  <a:cubicBezTo>
                    <a:pt x="5" y="26"/>
                    <a:pt x="5" y="25"/>
                    <a:pt x="5" y="24"/>
                  </a:cubicBezTo>
                  <a:cubicBezTo>
                    <a:pt x="5" y="24"/>
                    <a:pt x="6" y="24"/>
                    <a:pt x="6" y="24"/>
                  </a:cubicBezTo>
                  <a:cubicBezTo>
                    <a:pt x="6" y="23"/>
                    <a:pt x="6" y="23"/>
                    <a:pt x="6" y="23"/>
                  </a:cubicBezTo>
                  <a:cubicBezTo>
                    <a:pt x="6" y="23"/>
                    <a:pt x="7" y="22"/>
                    <a:pt x="7" y="21"/>
                  </a:cubicBezTo>
                  <a:cubicBezTo>
                    <a:pt x="7" y="21"/>
                    <a:pt x="7" y="21"/>
                    <a:pt x="7" y="20"/>
                  </a:cubicBezTo>
                  <a:cubicBezTo>
                    <a:pt x="7" y="20"/>
                    <a:pt x="8" y="20"/>
                    <a:pt x="8" y="20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8" y="20"/>
                    <a:pt x="8" y="19"/>
                    <a:pt x="8" y="19"/>
                  </a:cubicBezTo>
                  <a:cubicBezTo>
                    <a:pt x="8" y="18"/>
                    <a:pt x="9" y="18"/>
                    <a:pt x="9" y="18"/>
                  </a:cubicBezTo>
                  <a:cubicBezTo>
                    <a:pt x="9" y="17"/>
                    <a:pt x="9" y="16"/>
                    <a:pt x="11" y="15"/>
                  </a:cubicBezTo>
                  <a:cubicBezTo>
                    <a:pt x="12" y="14"/>
                    <a:pt x="13" y="12"/>
                    <a:pt x="14" y="10"/>
                  </a:cubicBezTo>
                  <a:cubicBezTo>
                    <a:pt x="15" y="9"/>
                    <a:pt x="16" y="9"/>
                    <a:pt x="16" y="8"/>
                  </a:cubicBezTo>
                  <a:cubicBezTo>
                    <a:pt x="17" y="8"/>
                    <a:pt x="18" y="7"/>
                    <a:pt x="18" y="7"/>
                  </a:cubicBezTo>
                  <a:cubicBezTo>
                    <a:pt x="20" y="6"/>
                    <a:pt x="22" y="6"/>
                    <a:pt x="23" y="6"/>
                  </a:cubicBezTo>
                  <a:cubicBezTo>
                    <a:pt x="24" y="5"/>
                    <a:pt x="24" y="5"/>
                    <a:pt x="24" y="5"/>
                  </a:cubicBezTo>
                  <a:cubicBezTo>
                    <a:pt x="25" y="5"/>
                    <a:pt x="28" y="5"/>
                    <a:pt x="31" y="5"/>
                  </a:cubicBezTo>
                  <a:close/>
                  <a:moveTo>
                    <a:pt x="53" y="6"/>
                  </a:moveTo>
                  <a:cubicBezTo>
                    <a:pt x="54" y="6"/>
                    <a:pt x="54" y="6"/>
                    <a:pt x="54" y="7"/>
                  </a:cubicBezTo>
                  <a:cubicBezTo>
                    <a:pt x="54" y="7"/>
                    <a:pt x="54" y="7"/>
                    <a:pt x="54" y="7"/>
                  </a:cubicBezTo>
                  <a:cubicBezTo>
                    <a:pt x="54" y="7"/>
                    <a:pt x="54" y="7"/>
                    <a:pt x="54" y="7"/>
                  </a:cubicBezTo>
                  <a:cubicBezTo>
                    <a:pt x="54" y="7"/>
                    <a:pt x="55" y="8"/>
                    <a:pt x="56" y="9"/>
                  </a:cubicBezTo>
                  <a:cubicBezTo>
                    <a:pt x="57" y="10"/>
                    <a:pt x="57" y="11"/>
                    <a:pt x="57" y="11"/>
                  </a:cubicBezTo>
                  <a:cubicBezTo>
                    <a:pt x="57" y="11"/>
                    <a:pt x="56" y="10"/>
                    <a:pt x="56" y="10"/>
                  </a:cubicBezTo>
                  <a:cubicBezTo>
                    <a:pt x="56" y="10"/>
                    <a:pt x="55" y="9"/>
                    <a:pt x="54" y="8"/>
                  </a:cubicBezTo>
                  <a:cubicBezTo>
                    <a:pt x="53" y="8"/>
                    <a:pt x="53" y="7"/>
                    <a:pt x="53" y="7"/>
                  </a:cubicBezTo>
                  <a:cubicBezTo>
                    <a:pt x="53" y="7"/>
                    <a:pt x="53" y="7"/>
                    <a:pt x="53" y="7"/>
                  </a:cubicBezTo>
                  <a:cubicBezTo>
                    <a:pt x="53" y="6"/>
                    <a:pt x="53" y="6"/>
                    <a:pt x="53" y="6"/>
                  </a:cubicBezTo>
                  <a:close/>
                  <a:moveTo>
                    <a:pt x="27" y="7"/>
                  </a:moveTo>
                  <a:cubicBezTo>
                    <a:pt x="27" y="7"/>
                    <a:pt x="27" y="7"/>
                    <a:pt x="27" y="7"/>
                  </a:cubicBezTo>
                  <a:cubicBezTo>
                    <a:pt x="25" y="7"/>
                    <a:pt x="25" y="7"/>
                    <a:pt x="24" y="7"/>
                  </a:cubicBezTo>
                  <a:cubicBezTo>
                    <a:pt x="23" y="8"/>
                    <a:pt x="23" y="9"/>
                    <a:pt x="23" y="9"/>
                  </a:cubicBezTo>
                  <a:cubicBezTo>
                    <a:pt x="23" y="10"/>
                    <a:pt x="24" y="11"/>
                    <a:pt x="26" y="11"/>
                  </a:cubicBezTo>
                  <a:cubicBezTo>
                    <a:pt x="29" y="11"/>
                    <a:pt x="30" y="12"/>
                    <a:pt x="30" y="14"/>
                  </a:cubicBezTo>
                  <a:cubicBezTo>
                    <a:pt x="30" y="15"/>
                    <a:pt x="30" y="15"/>
                    <a:pt x="31" y="16"/>
                  </a:cubicBezTo>
                  <a:cubicBezTo>
                    <a:pt x="31" y="16"/>
                    <a:pt x="32" y="17"/>
                    <a:pt x="32" y="17"/>
                  </a:cubicBezTo>
                  <a:cubicBezTo>
                    <a:pt x="33" y="17"/>
                    <a:pt x="34" y="17"/>
                    <a:pt x="34" y="18"/>
                  </a:cubicBezTo>
                  <a:cubicBezTo>
                    <a:pt x="34" y="18"/>
                    <a:pt x="34" y="19"/>
                    <a:pt x="35" y="19"/>
                  </a:cubicBezTo>
                  <a:cubicBezTo>
                    <a:pt x="36" y="20"/>
                    <a:pt x="36" y="21"/>
                    <a:pt x="35" y="21"/>
                  </a:cubicBezTo>
                  <a:cubicBezTo>
                    <a:pt x="35" y="21"/>
                    <a:pt x="35" y="21"/>
                    <a:pt x="35" y="21"/>
                  </a:cubicBezTo>
                  <a:cubicBezTo>
                    <a:pt x="34" y="22"/>
                    <a:pt x="34" y="22"/>
                    <a:pt x="33" y="21"/>
                  </a:cubicBezTo>
                  <a:cubicBezTo>
                    <a:pt x="31" y="18"/>
                    <a:pt x="28" y="19"/>
                    <a:pt x="26" y="17"/>
                  </a:cubicBezTo>
                  <a:cubicBezTo>
                    <a:pt x="26" y="16"/>
                    <a:pt x="26" y="16"/>
                    <a:pt x="26" y="15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5" y="14"/>
                    <a:pt x="25" y="14"/>
                    <a:pt x="25" y="13"/>
                  </a:cubicBezTo>
                  <a:cubicBezTo>
                    <a:pt x="26" y="13"/>
                    <a:pt x="25" y="13"/>
                    <a:pt x="25" y="13"/>
                  </a:cubicBezTo>
                  <a:cubicBezTo>
                    <a:pt x="25" y="13"/>
                    <a:pt x="25" y="12"/>
                    <a:pt x="25" y="12"/>
                  </a:cubicBezTo>
                  <a:cubicBezTo>
                    <a:pt x="25" y="12"/>
                    <a:pt x="24" y="12"/>
                    <a:pt x="23" y="12"/>
                  </a:cubicBezTo>
                  <a:cubicBezTo>
                    <a:pt x="23" y="12"/>
                    <a:pt x="21" y="12"/>
                    <a:pt x="21" y="12"/>
                  </a:cubicBezTo>
                  <a:cubicBezTo>
                    <a:pt x="18" y="12"/>
                    <a:pt x="16" y="14"/>
                    <a:pt x="13" y="15"/>
                  </a:cubicBezTo>
                  <a:cubicBezTo>
                    <a:pt x="11" y="16"/>
                    <a:pt x="10" y="19"/>
                    <a:pt x="9" y="21"/>
                  </a:cubicBezTo>
                  <a:cubicBezTo>
                    <a:pt x="8" y="22"/>
                    <a:pt x="8" y="23"/>
                    <a:pt x="7" y="25"/>
                  </a:cubicBezTo>
                  <a:cubicBezTo>
                    <a:pt x="7" y="27"/>
                    <a:pt x="7" y="27"/>
                    <a:pt x="7" y="27"/>
                  </a:cubicBezTo>
                  <a:cubicBezTo>
                    <a:pt x="7" y="28"/>
                    <a:pt x="7" y="28"/>
                    <a:pt x="7" y="28"/>
                  </a:cubicBezTo>
                  <a:cubicBezTo>
                    <a:pt x="8" y="29"/>
                    <a:pt x="9" y="29"/>
                    <a:pt x="10" y="29"/>
                  </a:cubicBezTo>
                  <a:cubicBezTo>
                    <a:pt x="10" y="29"/>
                    <a:pt x="11" y="29"/>
                    <a:pt x="11" y="30"/>
                  </a:cubicBezTo>
                  <a:cubicBezTo>
                    <a:pt x="12" y="30"/>
                    <a:pt x="12" y="30"/>
                    <a:pt x="12" y="31"/>
                  </a:cubicBezTo>
                  <a:cubicBezTo>
                    <a:pt x="11" y="35"/>
                    <a:pt x="11" y="39"/>
                    <a:pt x="11" y="42"/>
                  </a:cubicBezTo>
                  <a:cubicBezTo>
                    <a:pt x="11" y="42"/>
                    <a:pt x="10" y="43"/>
                    <a:pt x="10" y="43"/>
                  </a:cubicBezTo>
                  <a:cubicBezTo>
                    <a:pt x="9" y="43"/>
                    <a:pt x="9" y="43"/>
                    <a:pt x="9" y="43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5"/>
                    <a:pt x="9" y="46"/>
                    <a:pt x="9" y="47"/>
                  </a:cubicBezTo>
                  <a:cubicBezTo>
                    <a:pt x="10" y="50"/>
                    <a:pt x="9" y="55"/>
                    <a:pt x="12" y="58"/>
                  </a:cubicBezTo>
                  <a:cubicBezTo>
                    <a:pt x="12" y="58"/>
                    <a:pt x="13" y="59"/>
                    <a:pt x="13" y="59"/>
                  </a:cubicBezTo>
                  <a:cubicBezTo>
                    <a:pt x="15" y="59"/>
                    <a:pt x="16" y="58"/>
                    <a:pt x="17" y="58"/>
                  </a:cubicBezTo>
                  <a:cubicBezTo>
                    <a:pt x="17" y="58"/>
                    <a:pt x="17" y="58"/>
                    <a:pt x="17" y="58"/>
                  </a:cubicBezTo>
                  <a:cubicBezTo>
                    <a:pt x="19" y="56"/>
                    <a:pt x="21" y="54"/>
                    <a:pt x="22" y="53"/>
                  </a:cubicBezTo>
                  <a:cubicBezTo>
                    <a:pt x="22" y="52"/>
                    <a:pt x="22" y="52"/>
                    <a:pt x="23" y="52"/>
                  </a:cubicBezTo>
                  <a:cubicBezTo>
                    <a:pt x="24" y="52"/>
                    <a:pt x="25" y="52"/>
                    <a:pt x="25" y="51"/>
                  </a:cubicBezTo>
                  <a:cubicBezTo>
                    <a:pt x="26" y="50"/>
                    <a:pt x="26" y="50"/>
                    <a:pt x="26" y="49"/>
                  </a:cubicBezTo>
                  <a:cubicBezTo>
                    <a:pt x="26" y="45"/>
                    <a:pt x="28" y="44"/>
                    <a:pt x="31" y="44"/>
                  </a:cubicBezTo>
                  <a:cubicBezTo>
                    <a:pt x="32" y="44"/>
                    <a:pt x="33" y="44"/>
                    <a:pt x="34" y="43"/>
                  </a:cubicBezTo>
                  <a:cubicBezTo>
                    <a:pt x="34" y="42"/>
                    <a:pt x="35" y="42"/>
                    <a:pt x="35" y="42"/>
                  </a:cubicBezTo>
                  <a:cubicBezTo>
                    <a:pt x="36" y="42"/>
                    <a:pt x="36" y="41"/>
                    <a:pt x="36" y="41"/>
                  </a:cubicBezTo>
                  <a:cubicBezTo>
                    <a:pt x="36" y="40"/>
                    <a:pt x="36" y="40"/>
                    <a:pt x="35" y="40"/>
                  </a:cubicBezTo>
                  <a:cubicBezTo>
                    <a:pt x="35" y="40"/>
                    <a:pt x="34" y="40"/>
                    <a:pt x="34" y="39"/>
                  </a:cubicBezTo>
                  <a:cubicBezTo>
                    <a:pt x="33" y="38"/>
                    <a:pt x="33" y="38"/>
                    <a:pt x="33" y="37"/>
                  </a:cubicBezTo>
                  <a:cubicBezTo>
                    <a:pt x="33" y="36"/>
                    <a:pt x="33" y="35"/>
                    <a:pt x="32" y="34"/>
                  </a:cubicBezTo>
                  <a:cubicBezTo>
                    <a:pt x="31" y="30"/>
                    <a:pt x="33" y="25"/>
                    <a:pt x="33" y="32"/>
                  </a:cubicBezTo>
                  <a:cubicBezTo>
                    <a:pt x="34" y="32"/>
                    <a:pt x="34" y="33"/>
                    <a:pt x="34" y="35"/>
                  </a:cubicBezTo>
                  <a:cubicBezTo>
                    <a:pt x="34" y="37"/>
                    <a:pt x="34" y="37"/>
                    <a:pt x="34" y="37"/>
                  </a:cubicBezTo>
                  <a:cubicBezTo>
                    <a:pt x="34" y="38"/>
                    <a:pt x="34" y="38"/>
                    <a:pt x="34" y="38"/>
                  </a:cubicBezTo>
                  <a:cubicBezTo>
                    <a:pt x="35" y="38"/>
                    <a:pt x="37" y="38"/>
                    <a:pt x="39" y="38"/>
                  </a:cubicBezTo>
                  <a:cubicBezTo>
                    <a:pt x="40" y="37"/>
                    <a:pt x="40" y="37"/>
                    <a:pt x="41" y="36"/>
                  </a:cubicBezTo>
                  <a:cubicBezTo>
                    <a:pt x="42" y="35"/>
                    <a:pt x="43" y="34"/>
                    <a:pt x="43" y="34"/>
                  </a:cubicBezTo>
                  <a:cubicBezTo>
                    <a:pt x="43" y="33"/>
                    <a:pt x="42" y="32"/>
                    <a:pt x="42" y="32"/>
                  </a:cubicBezTo>
                  <a:cubicBezTo>
                    <a:pt x="40" y="31"/>
                    <a:pt x="40" y="30"/>
                    <a:pt x="39" y="29"/>
                  </a:cubicBezTo>
                  <a:cubicBezTo>
                    <a:pt x="38" y="29"/>
                    <a:pt x="37" y="28"/>
                    <a:pt x="38" y="28"/>
                  </a:cubicBezTo>
                  <a:cubicBezTo>
                    <a:pt x="38" y="28"/>
                    <a:pt x="38" y="28"/>
                    <a:pt x="39" y="28"/>
                  </a:cubicBezTo>
                  <a:cubicBezTo>
                    <a:pt x="39" y="28"/>
                    <a:pt x="40" y="28"/>
                    <a:pt x="40" y="28"/>
                  </a:cubicBezTo>
                  <a:cubicBezTo>
                    <a:pt x="41" y="28"/>
                    <a:pt x="41" y="28"/>
                    <a:pt x="41" y="30"/>
                  </a:cubicBezTo>
                  <a:cubicBezTo>
                    <a:pt x="42" y="31"/>
                    <a:pt x="42" y="31"/>
                    <a:pt x="43" y="32"/>
                  </a:cubicBezTo>
                  <a:cubicBezTo>
                    <a:pt x="47" y="35"/>
                    <a:pt x="47" y="37"/>
                    <a:pt x="49" y="38"/>
                  </a:cubicBezTo>
                  <a:cubicBezTo>
                    <a:pt x="50" y="38"/>
                    <a:pt x="50" y="38"/>
                    <a:pt x="50" y="38"/>
                  </a:cubicBezTo>
                  <a:cubicBezTo>
                    <a:pt x="51" y="39"/>
                    <a:pt x="51" y="39"/>
                    <a:pt x="51" y="43"/>
                  </a:cubicBezTo>
                  <a:cubicBezTo>
                    <a:pt x="51" y="47"/>
                    <a:pt x="51" y="48"/>
                    <a:pt x="51" y="48"/>
                  </a:cubicBezTo>
                  <a:cubicBezTo>
                    <a:pt x="52" y="49"/>
                    <a:pt x="53" y="48"/>
                    <a:pt x="54" y="47"/>
                  </a:cubicBezTo>
                  <a:cubicBezTo>
                    <a:pt x="54" y="46"/>
                    <a:pt x="54" y="46"/>
                    <a:pt x="54" y="45"/>
                  </a:cubicBezTo>
                  <a:cubicBezTo>
                    <a:pt x="55" y="45"/>
                    <a:pt x="55" y="45"/>
                    <a:pt x="55" y="44"/>
                  </a:cubicBezTo>
                  <a:cubicBezTo>
                    <a:pt x="56" y="44"/>
                    <a:pt x="57" y="44"/>
                    <a:pt x="57" y="43"/>
                  </a:cubicBezTo>
                  <a:cubicBezTo>
                    <a:pt x="57" y="43"/>
                    <a:pt x="57" y="43"/>
                    <a:pt x="57" y="43"/>
                  </a:cubicBezTo>
                  <a:cubicBezTo>
                    <a:pt x="59" y="44"/>
                    <a:pt x="59" y="44"/>
                    <a:pt x="59" y="44"/>
                  </a:cubicBezTo>
                  <a:cubicBezTo>
                    <a:pt x="60" y="44"/>
                    <a:pt x="60" y="44"/>
                    <a:pt x="60" y="45"/>
                  </a:cubicBezTo>
                  <a:cubicBezTo>
                    <a:pt x="61" y="46"/>
                    <a:pt x="62" y="47"/>
                    <a:pt x="63" y="47"/>
                  </a:cubicBezTo>
                  <a:cubicBezTo>
                    <a:pt x="63" y="47"/>
                    <a:pt x="64" y="47"/>
                    <a:pt x="64" y="46"/>
                  </a:cubicBezTo>
                  <a:cubicBezTo>
                    <a:pt x="65" y="45"/>
                    <a:pt x="65" y="45"/>
                    <a:pt x="65" y="45"/>
                  </a:cubicBezTo>
                  <a:cubicBezTo>
                    <a:pt x="67" y="46"/>
                    <a:pt x="67" y="46"/>
                    <a:pt x="67" y="45"/>
                  </a:cubicBezTo>
                  <a:cubicBezTo>
                    <a:pt x="68" y="44"/>
                    <a:pt x="67" y="43"/>
                    <a:pt x="67" y="44"/>
                  </a:cubicBezTo>
                  <a:cubicBezTo>
                    <a:pt x="66" y="44"/>
                    <a:pt x="66" y="44"/>
                    <a:pt x="66" y="44"/>
                  </a:cubicBezTo>
                  <a:cubicBezTo>
                    <a:pt x="66" y="44"/>
                    <a:pt x="65" y="44"/>
                    <a:pt x="65" y="44"/>
                  </a:cubicBezTo>
                  <a:cubicBezTo>
                    <a:pt x="64" y="44"/>
                    <a:pt x="64" y="44"/>
                    <a:pt x="63" y="45"/>
                  </a:cubicBezTo>
                  <a:cubicBezTo>
                    <a:pt x="63" y="45"/>
                    <a:pt x="63" y="45"/>
                    <a:pt x="63" y="45"/>
                  </a:cubicBezTo>
                  <a:cubicBezTo>
                    <a:pt x="62" y="45"/>
                    <a:pt x="62" y="45"/>
                    <a:pt x="62" y="45"/>
                  </a:cubicBezTo>
                  <a:cubicBezTo>
                    <a:pt x="62" y="44"/>
                    <a:pt x="61" y="44"/>
                    <a:pt x="61" y="44"/>
                  </a:cubicBezTo>
                  <a:cubicBezTo>
                    <a:pt x="61" y="43"/>
                    <a:pt x="61" y="43"/>
                    <a:pt x="61" y="43"/>
                  </a:cubicBezTo>
                  <a:cubicBezTo>
                    <a:pt x="61" y="43"/>
                    <a:pt x="60" y="43"/>
                    <a:pt x="59" y="42"/>
                  </a:cubicBezTo>
                  <a:cubicBezTo>
                    <a:pt x="58" y="42"/>
                    <a:pt x="58" y="41"/>
                    <a:pt x="58" y="41"/>
                  </a:cubicBezTo>
                  <a:cubicBezTo>
                    <a:pt x="57" y="41"/>
                    <a:pt x="57" y="41"/>
                    <a:pt x="56" y="42"/>
                  </a:cubicBezTo>
                  <a:cubicBezTo>
                    <a:pt x="56" y="42"/>
                    <a:pt x="55" y="43"/>
                    <a:pt x="55" y="43"/>
                  </a:cubicBezTo>
                  <a:cubicBezTo>
                    <a:pt x="54" y="44"/>
                    <a:pt x="53" y="45"/>
                    <a:pt x="52" y="46"/>
                  </a:cubicBezTo>
                  <a:cubicBezTo>
                    <a:pt x="52" y="47"/>
                    <a:pt x="52" y="47"/>
                    <a:pt x="52" y="42"/>
                  </a:cubicBezTo>
                  <a:cubicBezTo>
                    <a:pt x="52" y="38"/>
                    <a:pt x="52" y="38"/>
                    <a:pt x="52" y="38"/>
                  </a:cubicBezTo>
                  <a:cubicBezTo>
                    <a:pt x="52" y="37"/>
                    <a:pt x="52" y="37"/>
                    <a:pt x="52" y="37"/>
                  </a:cubicBezTo>
                  <a:cubicBezTo>
                    <a:pt x="51" y="37"/>
                    <a:pt x="51" y="37"/>
                    <a:pt x="50" y="37"/>
                  </a:cubicBezTo>
                  <a:cubicBezTo>
                    <a:pt x="50" y="37"/>
                    <a:pt x="48" y="35"/>
                    <a:pt x="48" y="35"/>
                  </a:cubicBezTo>
                  <a:cubicBezTo>
                    <a:pt x="46" y="33"/>
                    <a:pt x="45" y="31"/>
                    <a:pt x="43" y="30"/>
                  </a:cubicBezTo>
                  <a:cubicBezTo>
                    <a:pt x="43" y="29"/>
                    <a:pt x="43" y="29"/>
                    <a:pt x="43" y="29"/>
                  </a:cubicBezTo>
                  <a:cubicBezTo>
                    <a:pt x="43" y="28"/>
                    <a:pt x="43" y="28"/>
                    <a:pt x="42" y="27"/>
                  </a:cubicBezTo>
                  <a:cubicBezTo>
                    <a:pt x="41" y="26"/>
                    <a:pt x="41" y="26"/>
                    <a:pt x="40" y="27"/>
                  </a:cubicBezTo>
                  <a:cubicBezTo>
                    <a:pt x="40" y="27"/>
                    <a:pt x="40" y="27"/>
                    <a:pt x="39" y="27"/>
                  </a:cubicBezTo>
                  <a:cubicBezTo>
                    <a:pt x="39" y="26"/>
                    <a:pt x="37" y="26"/>
                    <a:pt x="37" y="26"/>
                  </a:cubicBezTo>
                  <a:cubicBezTo>
                    <a:pt x="37" y="27"/>
                    <a:pt x="37" y="27"/>
                    <a:pt x="37" y="27"/>
                  </a:cubicBezTo>
                  <a:cubicBezTo>
                    <a:pt x="37" y="26"/>
                    <a:pt x="36" y="27"/>
                    <a:pt x="36" y="28"/>
                  </a:cubicBezTo>
                  <a:cubicBezTo>
                    <a:pt x="36" y="29"/>
                    <a:pt x="36" y="29"/>
                    <a:pt x="36" y="29"/>
                  </a:cubicBezTo>
                  <a:cubicBezTo>
                    <a:pt x="36" y="29"/>
                    <a:pt x="37" y="29"/>
                    <a:pt x="37" y="30"/>
                  </a:cubicBezTo>
                  <a:cubicBezTo>
                    <a:pt x="37" y="30"/>
                    <a:pt x="37" y="30"/>
                    <a:pt x="37" y="30"/>
                  </a:cubicBezTo>
                  <a:cubicBezTo>
                    <a:pt x="37" y="30"/>
                    <a:pt x="37" y="30"/>
                    <a:pt x="38" y="30"/>
                  </a:cubicBezTo>
                  <a:cubicBezTo>
                    <a:pt x="40" y="32"/>
                    <a:pt x="39" y="33"/>
                    <a:pt x="41" y="33"/>
                  </a:cubicBezTo>
                  <a:cubicBezTo>
                    <a:pt x="41" y="34"/>
                    <a:pt x="41" y="34"/>
                    <a:pt x="40" y="34"/>
                  </a:cubicBezTo>
                  <a:cubicBezTo>
                    <a:pt x="40" y="35"/>
                    <a:pt x="40" y="35"/>
                    <a:pt x="40" y="35"/>
                  </a:cubicBezTo>
                  <a:cubicBezTo>
                    <a:pt x="40" y="36"/>
                    <a:pt x="39" y="36"/>
                    <a:pt x="39" y="36"/>
                  </a:cubicBezTo>
                  <a:cubicBezTo>
                    <a:pt x="39" y="36"/>
                    <a:pt x="39" y="36"/>
                    <a:pt x="39" y="36"/>
                  </a:cubicBezTo>
                  <a:cubicBezTo>
                    <a:pt x="38" y="36"/>
                    <a:pt x="37" y="37"/>
                    <a:pt x="36" y="37"/>
                  </a:cubicBezTo>
                  <a:cubicBezTo>
                    <a:pt x="35" y="36"/>
                    <a:pt x="35" y="36"/>
                    <a:pt x="35" y="34"/>
                  </a:cubicBezTo>
                  <a:cubicBezTo>
                    <a:pt x="35" y="32"/>
                    <a:pt x="35" y="32"/>
                    <a:pt x="35" y="31"/>
                  </a:cubicBezTo>
                  <a:cubicBezTo>
                    <a:pt x="34" y="31"/>
                    <a:pt x="34" y="30"/>
                    <a:pt x="34" y="29"/>
                  </a:cubicBezTo>
                  <a:cubicBezTo>
                    <a:pt x="34" y="28"/>
                    <a:pt x="34" y="27"/>
                    <a:pt x="33" y="27"/>
                  </a:cubicBezTo>
                  <a:cubicBezTo>
                    <a:pt x="32" y="26"/>
                    <a:pt x="32" y="26"/>
                    <a:pt x="32" y="27"/>
                  </a:cubicBezTo>
                  <a:cubicBezTo>
                    <a:pt x="32" y="27"/>
                    <a:pt x="31" y="28"/>
                    <a:pt x="31" y="28"/>
                  </a:cubicBezTo>
                  <a:cubicBezTo>
                    <a:pt x="31" y="29"/>
                    <a:pt x="31" y="30"/>
                    <a:pt x="31" y="32"/>
                  </a:cubicBezTo>
                  <a:cubicBezTo>
                    <a:pt x="31" y="34"/>
                    <a:pt x="31" y="35"/>
                    <a:pt x="31" y="35"/>
                  </a:cubicBezTo>
                  <a:cubicBezTo>
                    <a:pt x="31" y="35"/>
                    <a:pt x="31" y="35"/>
                    <a:pt x="31" y="36"/>
                  </a:cubicBezTo>
                  <a:cubicBezTo>
                    <a:pt x="31" y="36"/>
                    <a:pt x="31" y="36"/>
                    <a:pt x="32" y="37"/>
                  </a:cubicBezTo>
                  <a:cubicBezTo>
                    <a:pt x="32" y="37"/>
                    <a:pt x="32" y="37"/>
                    <a:pt x="32" y="37"/>
                  </a:cubicBezTo>
                  <a:cubicBezTo>
                    <a:pt x="31" y="38"/>
                    <a:pt x="32" y="39"/>
                    <a:pt x="32" y="40"/>
                  </a:cubicBezTo>
                  <a:cubicBezTo>
                    <a:pt x="33" y="40"/>
                    <a:pt x="33" y="41"/>
                    <a:pt x="33" y="41"/>
                  </a:cubicBezTo>
                  <a:cubicBezTo>
                    <a:pt x="33" y="41"/>
                    <a:pt x="33" y="41"/>
                    <a:pt x="33" y="41"/>
                  </a:cubicBezTo>
                  <a:cubicBezTo>
                    <a:pt x="34" y="41"/>
                    <a:pt x="34" y="41"/>
                    <a:pt x="33" y="42"/>
                  </a:cubicBezTo>
                  <a:cubicBezTo>
                    <a:pt x="33" y="42"/>
                    <a:pt x="33" y="42"/>
                    <a:pt x="33" y="42"/>
                  </a:cubicBezTo>
                  <a:cubicBezTo>
                    <a:pt x="33" y="42"/>
                    <a:pt x="32" y="42"/>
                    <a:pt x="32" y="42"/>
                  </a:cubicBezTo>
                  <a:cubicBezTo>
                    <a:pt x="29" y="44"/>
                    <a:pt x="25" y="42"/>
                    <a:pt x="25" y="48"/>
                  </a:cubicBezTo>
                  <a:cubicBezTo>
                    <a:pt x="25" y="50"/>
                    <a:pt x="24" y="51"/>
                    <a:pt x="22" y="51"/>
                  </a:cubicBezTo>
                  <a:cubicBezTo>
                    <a:pt x="20" y="52"/>
                    <a:pt x="18" y="56"/>
                    <a:pt x="16" y="56"/>
                  </a:cubicBezTo>
                  <a:cubicBezTo>
                    <a:pt x="15" y="56"/>
                    <a:pt x="15" y="56"/>
                    <a:pt x="15" y="57"/>
                  </a:cubicBezTo>
                  <a:cubicBezTo>
                    <a:pt x="15" y="57"/>
                    <a:pt x="14" y="57"/>
                    <a:pt x="13" y="57"/>
                  </a:cubicBezTo>
                  <a:cubicBezTo>
                    <a:pt x="10" y="54"/>
                    <a:pt x="12" y="49"/>
                    <a:pt x="10" y="46"/>
                  </a:cubicBezTo>
                  <a:cubicBezTo>
                    <a:pt x="10" y="45"/>
                    <a:pt x="10" y="45"/>
                    <a:pt x="10" y="44"/>
                  </a:cubicBezTo>
                  <a:cubicBezTo>
                    <a:pt x="10" y="44"/>
                    <a:pt x="10" y="44"/>
                    <a:pt x="11" y="44"/>
                  </a:cubicBezTo>
                  <a:cubicBezTo>
                    <a:pt x="12" y="44"/>
                    <a:pt x="12" y="44"/>
                    <a:pt x="12" y="43"/>
                  </a:cubicBezTo>
                  <a:cubicBezTo>
                    <a:pt x="13" y="39"/>
                    <a:pt x="13" y="35"/>
                    <a:pt x="13" y="32"/>
                  </a:cubicBezTo>
                  <a:cubicBezTo>
                    <a:pt x="13" y="29"/>
                    <a:pt x="13" y="29"/>
                    <a:pt x="13" y="29"/>
                  </a:cubicBezTo>
                  <a:cubicBezTo>
                    <a:pt x="12" y="28"/>
                    <a:pt x="12" y="28"/>
                    <a:pt x="12" y="28"/>
                  </a:cubicBezTo>
                  <a:cubicBezTo>
                    <a:pt x="11" y="28"/>
                    <a:pt x="11" y="28"/>
                    <a:pt x="10" y="28"/>
                  </a:cubicBezTo>
                  <a:cubicBezTo>
                    <a:pt x="9" y="28"/>
                    <a:pt x="8" y="27"/>
                    <a:pt x="8" y="26"/>
                  </a:cubicBezTo>
                  <a:cubicBezTo>
                    <a:pt x="9" y="26"/>
                    <a:pt x="9" y="25"/>
                    <a:pt x="9" y="25"/>
                  </a:cubicBezTo>
                  <a:cubicBezTo>
                    <a:pt x="9" y="24"/>
                    <a:pt x="9" y="23"/>
                    <a:pt x="9" y="23"/>
                  </a:cubicBezTo>
                  <a:cubicBezTo>
                    <a:pt x="10" y="23"/>
                    <a:pt x="10" y="23"/>
                    <a:pt x="10" y="22"/>
                  </a:cubicBezTo>
                  <a:cubicBezTo>
                    <a:pt x="10" y="21"/>
                    <a:pt x="13" y="16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6" y="15"/>
                    <a:pt x="20" y="13"/>
                    <a:pt x="22" y="13"/>
                  </a:cubicBezTo>
                  <a:cubicBezTo>
                    <a:pt x="23" y="14"/>
                    <a:pt x="24" y="14"/>
                    <a:pt x="24" y="14"/>
                  </a:cubicBezTo>
                  <a:cubicBezTo>
                    <a:pt x="24" y="14"/>
                    <a:pt x="25" y="15"/>
                    <a:pt x="25" y="16"/>
                  </a:cubicBezTo>
                  <a:cubicBezTo>
                    <a:pt x="25" y="20"/>
                    <a:pt x="29" y="20"/>
                    <a:pt x="32" y="22"/>
                  </a:cubicBezTo>
                  <a:cubicBezTo>
                    <a:pt x="33" y="23"/>
                    <a:pt x="33" y="23"/>
                    <a:pt x="33" y="23"/>
                  </a:cubicBezTo>
                  <a:cubicBezTo>
                    <a:pt x="33" y="23"/>
                    <a:pt x="33" y="23"/>
                    <a:pt x="33" y="23"/>
                  </a:cubicBezTo>
                  <a:cubicBezTo>
                    <a:pt x="33" y="23"/>
                    <a:pt x="34" y="23"/>
                    <a:pt x="35" y="23"/>
                  </a:cubicBezTo>
                  <a:cubicBezTo>
                    <a:pt x="35" y="23"/>
                    <a:pt x="36" y="23"/>
                    <a:pt x="36" y="23"/>
                  </a:cubicBezTo>
                  <a:cubicBezTo>
                    <a:pt x="36" y="23"/>
                    <a:pt x="36" y="22"/>
                    <a:pt x="36" y="22"/>
                  </a:cubicBezTo>
                  <a:cubicBezTo>
                    <a:pt x="37" y="22"/>
                    <a:pt x="37" y="22"/>
                    <a:pt x="37" y="21"/>
                  </a:cubicBezTo>
                  <a:cubicBezTo>
                    <a:pt x="37" y="20"/>
                    <a:pt x="37" y="19"/>
                    <a:pt x="36" y="18"/>
                  </a:cubicBezTo>
                  <a:cubicBezTo>
                    <a:pt x="35" y="18"/>
                    <a:pt x="35" y="18"/>
                    <a:pt x="35" y="17"/>
                  </a:cubicBezTo>
                  <a:cubicBezTo>
                    <a:pt x="35" y="17"/>
                    <a:pt x="34" y="15"/>
                    <a:pt x="33" y="15"/>
                  </a:cubicBezTo>
                  <a:cubicBezTo>
                    <a:pt x="32" y="15"/>
                    <a:pt x="32" y="15"/>
                    <a:pt x="31" y="14"/>
                  </a:cubicBezTo>
                  <a:cubicBezTo>
                    <a:pt x="31" y="13"/>
                    <a:pt x="31" y="13"/>
                    <a:pt x="31" y="13"/>
                  </a:cubicBezTo>
                  <a:cubicBezTo>
                    <a:pt x="31" y="13"/>
                    <a:pt x="30" y="10"/>
                    <a:pt x="29" y="10"/>
                  </a:cubicBezTo>
                  <a:cubicBezTo>
                    <a:pt x="29" y="10"/>
                    <a:pt x="28" y="10"/>
                    <a:pt x="27" y="10"/>
                  </a:cubicBezTo>
                  <a:cubicBezTo>
                    <a:pt x="26" y="10"/>
                    <a:pt x="25" y="9"/>
                    <a:pt x="25" y="9"/>
                  </a:cubicBezTo>
                  <a:cubicBezTo>
                    <a:pt x="25" y="9"/>
                    <a:pt x="25" y="9"/>
                    <a:pt x="25" y="9"/>
                  </a:cubicBezTo>
                  <a:cubicBezTo>
                    <a:pt x="26" y="8"/>
                    <a:pt x="27" y="8"/>
                    <a:pt x="29" y="9"/>
                  </a:cubicBezTo>
                  <a:cubicBezTo>
                    <a:pt x="30" y="10"/>
                    <a:pt x="31" y="10"/>
                    <a:pt x="33" y="9"/>
                  </a:cubicBezTo>
                  <a:cubicBezTo>
                    <a:pt x="34" y="8"/>
                    <a:pt x="34" y="8"/>
                    <a:pt x="34" y="9"/>
                  </a:cubicBezTo>
                  <a:cubicBezTo>
                    <a:pt x="35" y="9"/>
                    <a:pt x="35" y="9"/>
                    <a:pt x="36" y="9"/>
                  </a:cubicBezTo>
                  <a:cubicBezTo>
                    <a:pt x="37" y="9"/>
                    <a:pt x="38" y="9"/>
                    <a:pt x="38" y="9"/>
                  </a:cubicBezTo>
                  <a:cubicBezTo>
                    <a:pt x="39" y="10"/>
                    <a:pt x="39" y="10"/>
                    <a:pt x="40" y="10"/>
                  </a:cubicBezTo>
                  <a:cubicBezTo>
                    <a:pt x="43" y="9"/>
                    <a:pt x="44" y="12"/>
                    <a:pt x="47" y="12"/>
                  </a:cubicBezTo>
                  <a:cubicBezTo>
                    <a:pt x="48" y="12"/>
                    <a:pt x="49" y="12"/>
                    <a:pt x="49" y="13"/>
                  </a:cubicBezTo>
                  <a:cubicBezTo>
                    <a:pt x="49" y="14"/>
                    <a:pt x="50" y="14"/>
                    <a:pt x="50" y="15"/>
                  </a:cubicBezTo>
                  <a:cubicBezTo>
                    <a:pt x="52" y="16"/>
                    <a:pt x="49" y="17"/>
                    <a:pt x="48" y="17"/>
                  </a:cubicBezTo>
                  <a:cubicBezTo>
                    <a:pt x="48" y="17"/>
                    <a:pt x="48" y="17"/>
                    <a:pt x="47" y="18"/>
                  </a:cubicBezTo>
                  <a:cubicBezTo>
                    <a:pt x="47" y="18"/>
                    <a:pt x="47" y="18"/>
                    <a:pt x="47" y="18"/>
                  </a:cubicBezTo>
                  <a:cubicBezTo>
                    <a:pt x="47" y="17"/>
                    <a:pt x="47" y="18"/>
                    <a:pt x="47" y="19"/>
                  </a:cubicBezTo>
                  <a:cubicBezTo>
                    <a:pt x="47" y="21"/>
                    <a:pt x="49" y="21"/>
                    <a:pt x="51" y="22"/>
                  </a:cubicBezTo>
                  <a:cubicBezTo>
                    <a:pt x="55" y="24"/>
                    <a:pt x="57" y="22"/>
                    <a:pt x="61" y="24"/>
                  </a:cubicBezTo>
                  <a:cubicBezTo>
                    <a:pt x="62" y="25"/>
                    <a:pt x="63" y="25"/>
                    <a:pt x="63" y="25"/>
                  </a:cubicBezTo>
                  <a:cubicBezTo>
                    <a:pt x="64" y="25"/>
                    <a:pt x="64" y="24"/>
                    <a:pt x="63" y="24"/>
                  </a:cubicBezTo>
                  <a:cubicBezTo>
                    <a:pt x="63" y="24"/>
                    <a:pt x="62" y="23"/>
                    <a:pt x="62" y="23"/>
                  </a:cubicBezTo>
                  <a:cubicBezTo>
                    <a:pt x="60" y="22"/>
                    <a:pt x="57" y="21"/>
                    <a:pt x="54" y="22"/>
                  </a:cubicBezTo>
                  <a:cubicBezTo>
                    <a:pt x="54" y="22"/>
                    <a:pt x="53" y="22"/>
                    <a:pt x="53" y="22"/>
                  </a:cubicBezTo>
                  <a:cubicBezTo>
                    <a:pt x="53" y="22"/>
                    <a:pt x="53" y="21"/>
                    <a:pt x="52" y="21"/>
                  </a:cubicBezTo>
                  <a:cubicBezTo>
                    <a:pt x="52" y="21"/>
                    <a:pt x="52" y="21"/>
                    <a:pt x="51" y="21"/>
                  </a:cubicBezTo>
                  <a:cubicBezTo>
                    <a:pt x="51" y="20"/>
                    <a:pt x="48" y="19"/>
                    <a:pt x="49" y="19"/>
                  </a:cubicBezTo>
                  <a:cubicBezTo>
                    <a:pt x="49" y="19"/>
                    <a:pt x="49" y="18"/>
                    <a:pt x="50" y="18"/>
                  </a:cubicBezTo>
                  <a:cubicBezTo>
                    <a:pt x="50" y="18"/>
                    <a:pt x="51" y="18"/>
                    <a:pt x="51" y="18"/>
                  </a:cubicBezTo>
                  <a:cubicBezTo>
                    <a:pt x="53" y="17"/>
                    <a:pt x="52" y="14"/>
                    <a:pt x="51" y="13"/>
                  </a:cubicBezTo>
                  <a:cubicBezTo>
                    <a:pt x="49" y="11"/>
                    <a:pt x="49" y="11"/>
                    <a:pt x="48" y="11"/>
                  </a:cubicBezTo>
                  <a:cubicBezTo>
                    <a:pt x="45" y="10"/>
                    <a:pt x="45" y="9"/>
                    <a:pt x="43" y="8"/>
                  </a:cubicBezTo>
                  <a:cubicBezTo>
                    <a:pt x="42" y="8"/>
                    <a:pt x="40" y="8"/>
                    <a:pt x="38" y="8"/>
                  </a:cubicBezTo>
                  <a:cubicBezTo>
                    <a:pt x="36" y="8"/>
                    <a:pt x="35" y="8"/>
                    <a:pt x="35" y="7"/>
                  </a:cubicBezTo>
                  <a:cubicBezTo>
                    <a:pt x="34" y="7"/>
                    <a:pt x="33" y="7"/>
                    <a:pt x="33" y="7"/>
                  </a:cubicBezTo>
                  <a:cubicBezTo>
                    <a:pt x="33" y="7"/>
                    <a:pt x="32" y="7"/>
                    <a:pt x="32" y="8"/>
                  </a:cubicBezTo>
                  <a:cubicBezTo>
                    <a:pt x="31" y="8"/>
                    <a:pt x="31" y="8"/>
                    <a:pt x="30" y="8"/>
                  </a:cubicBezTo>
                  <a:cubicBezTo>
                    <a:pt x="30" y="7"/>
                    <a:pt x="29" y="7"/>
                    <a:pt x="29" y="7"/>
                  </a:cubicBezTo>
                  <a:cubicBezTo>
                    <a:pt x="28" y="7"/>
                    <a:pt x="28" y="7"/>
                    <a:pt x="27" y="7"/>
                  </a:cubicBezTo>
                  <a:close/>
                  <a:moveTo>
                    <a:pt x="58" y="12"/>
                  </a:moveTo>
                  <a:cubicBezTo>
                    <a:pt x="58" y="12"/>
                    <a:pt x="59" y="13"/>
                    <a:pt x="62" y="15"/>
                  </a:cubicBezTo>
                  <a:cubicBezTo>
                    <a:pt x="62" y="16"/>
                    <a:pt x="63" y="17"/>
                    <a:pt x="64" y="17"/>
                  </a:cubicBezTo>
                  <a:cubicBezTo>
                    <a:pt x="64" y="18"/>
                    <a:pt x="67" y="21"/>
                    <a:pt x="67" y="22"/>
                  </a:cubicBezTo>
                  <a:cubicBezTo>
                    <a:pt x="70" y="29"/>
                    <a:pt x="72" y="41"/>
                    <a:pt x="70" y="48"/>
                  </a:cubicBezTo>
                  <a:cubicBezTo>
                    <a:pt x="70" y="48"/>
                    <a:pt x="70" y="49"/>
                    <a:pt x="70" y="49"/>
                  </a:cubicBezTo>
                  <a:cubicBezTo>
                    <a:pt x="69" y="50"/>
                    <a:pt x="69" y="50"/>
                    <a:pt x="69" y="51"/>
                  </a:cubicBezTo>
                  <a:cubicBezTo>
                    <a:pt x="69" y="51"/>
                    <a:pt x="69" y="52"/>
                    <a:pt x="68" y="52"/>
                  </a:cubicBezTo>
                  <a:cubicBezTo>
                    <a:pt x="68" y="54"/>
                    <a:pt x="68" y="50"/>
                    <a:pt x="69" y="48"/>
                  </a:cubicBezTo>
                  <a:cubicBezTo>
                    <a:pt x="69" y="47"/>
                    <a:pt x="69" y="46"/>
                    <a:pt x="70" y="41"/>
                  </a:cubicBezTo>
                  <a:cubicBezTo>
                    <a:pt x="70" y="38"/>
                    <a:pt x="70" y="35"/>
                    <a:pt x="70" y="35"/>
                  </a:cubicBezTo>
                  <a:cubicBezTo>
                    <a:pt x="69" y="31"/>
                    <a:pt x="67" y="27"/>
                    <a:pt x="65" y="23"/>
                  </a:cubicBezTo>
                  <a:cubicBezTo>
                    <a:pt x="65" y="22"/>
                    <a:pt x="65" y="22"/>
                    <a:pt x="65" y="22"/>
                  </a:cubicBezTo>
                  <a:cubicBezTo>
                    <a:pt x="65" y="22"/>
                    <a:pt x="63" y="19"/>
                    <a:pt x="63" y="18"/>
                  </a:cubicBezTo>
                  <a:cubicBezTo>
                    <a:pt x="63" y="18"/>
                    <a:pt x="62" y="18"/>
                    <a:pt x="62" y="18"/>
                  </a:cubicBezTo>
                  <a:cubicBezTo>
                    <a:pt x="62" y="18"/>
                    <a:pt x="62" y="17"/>
                    <a:pt x="62" y="17"/>
                  </a:cubicBezTo>
                  <a:cubicBezTo>
                    <a:pt x="61" y="16"/>
                    <a:pt x="61" y="16"/>
                    <a:pt x="61" y="16"/>
                  </a:cubicBezTo>
                  <a:cubicBezTo>
                    <a:pt x="61" y="15"/>
                    <a:pt x="60" y="14"/>
                    <a:pt x="60" y="14"/>
                  </a:cubicBezTo>
                  <a:cubicBezTo>
                    <a:pt x="59" y="14"/>
                    <a:pt x="59" y="13"/>
                    <a:pt x="58" y="12"/>
                  </a:cubicBezTo>
                  <a:cubicBezTo>
                    <a:pt x="58" y="12"/>
                    <a:pt x="58" y="12"/>
                    <a:pt x="58" y="12"/>
                  </a:cubicBezTo>
                  <a:close/>
                  <a:moveTo>
                    <a:pt x="67" y="57"/>
                  </a:moveTo>
                  <a:cubicBezTo>
                    <a:pt x="67" y="57"/>
                    <a:pt x="67" y="57"/>
                    <a:pt x="67" y="57"/>
                  </a:cubicBezTo>
                  <a:cubicBezTo>
                    <a:pt x="67" y="58"/>
                    <a:pt x="66" y="60"/>
                    <a:pt x="65" y="61"/>
                  </a:cubicBezTo>
                  <a:cubicBezTo>
                    <a:pt x="64" y="62"/>
                    <a:pt x="64" y="63"/>
                    <a:pt x="64" y="63"/>
                  </a:cubicBezTo>
                  <a:cubicBezTo>
                    <a:pt x="64" y="63"/>
                    <a:pt x="64" y="63"/>
                    <a:pt x="63" y="64"/>
                  </a:cubicBezTo>
                  <a:cubicBezTo>
                    <a:pt x="62" y="65"/>
                    <a:pt x="62" y="65"/>
                    <a:pt x="62" y="66"/>
                  </a:cubicBezTo>
                  <a:cubicBezTo>
                    <a:pt x="61" y="68"/>
                    <a:pt x="54" y="73"/>
                    <a:pt x="53" y="73"/>
                  </a:cubicBezTo>
                  <a:cubicBezTo>
                    <a:pt x="53" y="73"/>
                    <a:pt x="52" y="73"/>
                    <a:pt x="52" y="74"/>
                  </a:cubicBezTo>
                  <a:cubicBezTo>
                    <a:pt x="48" y="76"/>
                    <a:pt x="45" y="78"/>
                    <a:pt x="41" y="80"/>
                  </a:cubicBezTo>
                  <a:cubicBezTo>
                    <a:pt x="41" y="80"/>
                    <a:pt x="37" y="80"/>
                    <a:pt x="33" y="80"/>
                  </a:cubicBezTo>
                  <a:cubicBezTo>
                    <a:pt x="26" y="80"/>
                    <a:pt x="25" y="80"/>
                    <a:pt x="23" y="79"/>
                  </a:cubicBezTo>
                  <a:cubicBezTo>
                    <a:pt x="23" y="79"/>
                    <a:pt x="22" y="79"/>
                    <a:pt x="22" y="79"/>
                  </a:cubicBezTo>
                  <a:cubicBezTo>
                    <a:pt x="22" y="78"/>
                    <a:pt x="22" y="77"/>
                    <a:pt x="23" y="77"/>
                  </a:cubicBezTo>
                  <a:cubicBezTo>
                    <a:pt x="23" y="77"/>
                    <a:pt x="23" y="77"/>
                    <a:pt x="24" y="77"/>
                  </a:cubicBezTo>
                  <a:cubicBezTo>
                    <a:pt x="25" y="78"/>
                    <a:pt x="26" y="78"/>
                    <a:pt x="27" y="78"/>
                  </a:cubicBezTo>
                  <a:cubicBezTo>
                    <a:pt x="28" y="78"/>
                    <a:pt x="30" y="78"/>
                    <a:pt x="31" y="79"/>
                  </a:cubicBezTo>
                  <a:cubicBezTo>
                    <a:pt x="33" y="79"/>
                    <a:pt x="39" y="79"/>
                    <a:pt x="41" y="79"/>
                  </a:cubicBezTo>
                  <a:cubicBezTo>
                    <a:pt x="44" y="78"/>
                    <a:pt x="48" y="75"/>
                    <a:pt x="52" y="74"/>
                  </a:cubicBezTo>
                  <a:cubicBezTo>
                    <a:pt x="52" y="73"/>
                    <a:pt x="53" y="73"/>
                    <a:pt x="53" y="72"/>
                  </a:cubicBezTo>
                  <a:cubicBezTo>
                    <a:pt x="57" y="69"/>
                    <a:pt x="60" y="67"/>
                    <a:pt x="63" y="63"/>
                  </a:cubicBezTo>
                  <a:cubicBezTo>
                    <a:pt x="63" y="62"/>
                    <a:pt x="64" y="61"/>
                    <a:pt x="64" y="61"/>
                  </a:cubicBezTo>
                  <a:cubicBezTo>
                    <a:pt x="65" y="60"/>
                    <a:pt x="66" y="59"/>
                    <a:pt x="66" y="58"/>
                  </a:cubicBezTo>
                  <a:cubicBezTo>
                    <a:pt x="66" y="58"/>
                    <a:pt x="66" y="57"/>
                    <a:pt x="67" y="57"/>
                  </a:cubicBezTo>
                  <a:close/>
                  <a:moveTo>
                    <a:pt x="32" y="86"/>
                  </a:moveTo>
                  <a:cubicBezTo>
                    <a:pt x="32" y="86"/>
                    <a:pt x="33" y="86"/>
                    <a:pt x="33" y="86"/>
                  </a:cubicBezTo>
                  <a:cubicBezTo>
                    <a:pt x="34" y="86"/>
                    <a:pt x="34" y="86"/>
                    <a:pt x="34" y="86"/>
                  </a:cubicBezTo>
                  <a:cubicBezTo>
                    <a:pt x="34" y="86"/>
                    <a:pt x="34" y="87"/>
                    <a:pt x="34" y="87"/>
                  </a:cubicBezTo>
                  <a:cubicBezTo>
                    <a:pt x="36" y="90"/>
                    <a:pt x="36" y="92"/>
                    <a:pt x="35" y="93"/>
                  </a:cubicBezTo>
                  <a:cubicBezTo>
                    <a:pt x="35" y="93"/>
                    <a:pt x="35" y="93"/>
                    <a:pt x="35" y="93"/>
                  </a:cubicBezTo>
                  <a:cubicBezTo>
                    <a:pt x="36" y="94"/>
                    <a:pt x="36" y="95"/>
                    <a:pt x="35" y="96"/>
                  </a:cubicBezTo>
                  <a:cubicBezTo>
                    <a:pt x="35" y="99"/>
                    <a:pt x="35" y="99"/>
                    <a:pt x="35" y="99"/>
                  </a:cubicBezTo>
                  <a:cubicBezTo>
                    <a:pt x="34" y="99"/>
                    <a:pt x="34" y="99"/>
                    <a:pt x="34" y="99"/>
                  </a:cubicBezTo>
                  <a:cubicBezTo>
                    <a:pt x="33" y="99"/>
                    <a:pt x="33" y="99"/>
                    <a:pt x="33" y="99"/>
                  </a:cubicBezTo>
                  <a:cubicBezTo>
                    <a:pt x="33" y="99"/>
                    <a:pt x="32" y="98"/>
                    <a:pt x="31" y="98"/>
                  </a:cubicBezTo>
                  <a:cubicBezTo>
                    <a:pt x="30" y="98"/>
                    <a:pt x="30" y="98"/>
                    <a:pt x="30" y="98"/>
                  </a:cubicBezTo>
                  <a:cubicBezTo>
                    <a:pt x="30" y="94"/>
                    <a:pt x="30" y="94"/>
                    <a:pt x="30" y="94"/>
                  </a:cubicBezTo>
                  <a:cubicBezTo>
                    <a:pt x="30" y="90"/>
                    <a:pt x="31" y="88"/>
                    <a:pt x="31" y="87"/>
                  </a:cubicBezTo>
                  <a:cubicBezTo>
                    <a:pt x="31" y="87"/>
                    <a:pt x="31" y="86"/>
                    <a:pt x="31" y="86"/>
                  </a:cubicBezTo>
                  <a:cubicBezTo>
                    <a:pt x="32" y="86"/>
                    <a:pt x="32" y="86"/>
                    <a:pt x="32" y="86"/>
                  </a:cubicBezTo>
                  <a:close/>
                  <a:moveTo>
                    <a:pt x="29" y="93"/>
                  </a:moveTo>
                  <a:cubicBezTo>
                    <a:pt x="29" y="96"/>
                    <a:pt x="29" y="96"/>
                    <a:pt x="29" y="96"/>
                  </a:cubicBezTo>
                  <a:cubicBezTo>
                    <a:pt x="29" y="98"/>
                    <a:pt x="29" y="98"/>
                    <a:pt x="29" y="98"/>
                  </a:cubicBezTo>
                  <a:cubicBezTo>
                    <a:pt x="28" y="98"/>
                    <a:pt x="28" y="98"/>
                    <a:pt x="28" y="98"/>
                  </a:cubicBezTo>
                  <a:cubicBezTo>
                    <a:pt x="26" y="98"/>
                    <a:pt x="26" y="98"/>
                    <a:pt x="26" y="99"/>
                  </a:cubicBezTo>
                  <a:cubicBezTo>
                    <a:pt x="26" y="99"/>
                    <a:pt x="26" y="99"/>
                    <a:pt x="27" y="99"/>
                  </a:cubicBezTo>
                  <a:cubicBezTo>
                    <a:pt x="31" y="100"/>
                    <a:pt x="40" y="100"/>
                    <a:pt x="41" y="100"/>
                  </a:cubicBezTo>
                  <a:cubicBezTo>
                    <a:pt x="41" y="100"/>
                    <a:pt x="41" y="100"/>
                    <a:pt x="41" y="100"/>
                  </a:cubicBezTo>
                  <a:cubicBezTo>
                    <a:pt x="41" y="99"/>
                    <a:pt x="40" y="99"/>
                    <a:pt x="38" y="99"/>
                  </a:cubicBezTo>
                  <a:cubicBezTo>
                    <a:pt x="37" y="99"/>
                    <a:pt x="37" y="99"/>
                    <a:pt x="37" y="99"/>
                  </a:cubicBezTo>
                  <a:cubicBezTo>
                    <a:pt x="37" y="97"/>
                    <a:pt x="37" y="97"/>
                    <a:pt x="37" y="97"/>
                  </a:cubicBezTo>
                  <a:cubicBezTo>
                    <a:pt x="37" y="95"/>
                    <a:pt x="37" y="94"/>
                    <a:pt x="37" y="94"/>
                  </a:cubicBezTo>
                  <a:cubicBezTo>
                    <a:pt x="37" y="94"/>
                    <a:pt x="40" y="94"/>
                    <a:pt x="43" y="94"/>
                  </a:cubicBezTo>
                  <a:cubicBezTo>
                    <a:pt x="48" y="94"/>
                    <a:pt x="55" y="96"/>
                    <a:pt x="56" y="102"/>
                  </a:cubicBezTo>
                  <a:cubicBezTo>
                    <a:pt x="56" y="104"/>
                    <a:pt x="55" y="105"/>
                    <a:pt x="53" y="105"/>
                  </a:cubicBezTo>
                  <a:cubicBezTo>
                    <a:pt x="53" y="106"/>
                    <a:pt x="52" y="106"/>
                    <a:pt x="51" y="107"/>
                  </a:cubicBezTo>
                  <a:cubicBezTo>
                    <a:pt x="50" y="108"/>
                    <a:pt x="47" y="108"/>
                    <a:pt x="44" y="109"/>
                  </a:cubicBezTo>
                  <a:cubicBezTo>
                    <a:pt x="43" y="109"/>
                    <a:pt x="42" y="109"/>
                    <a:pt x="41" y="109"/>
                  </a:cubicBezTo>
                  <a:cubicBezTo>
                    <a:pt x="40" y="110"/>
                    <a:pt x="24" y="109"/>
                    <a:pt x="24" y="109"/>
                  </a:cubicBezTo>
                  <a:cubicBezTo>
                    <a:pt x="23" y="109"/>
                    <a:pt x="22" y="109"/>
                    <a:pt x="20" y="109"/>
                  </a:cubicBezTo>
                  <a:cubicBezTo>
                    <a:pt x="16" y="109"/>
                    <a:pt x="15" y="109"/>
                    <a:pt x="13" y="107"/>
                  </a:cubicBezTo>
                  <a:cubicBezTo>
                    <a:pt x="12" y="107"/>
                    <a:pt x="10" y="105"/>
                    <a:pt x="10" y="104"/>
                  </a:cubicBezTo>
                  <a:cubicBezTo>
                    <a:pt x="9" y="98"/>
                    <a:pt x="20" y="94"/>
                    <a:pt x="24" y="94"/>
                  </a:cubicBezTo>
                  <a:cubicBezTo>
                    <a:pt x="26" y="94"/>
                    <a:pt x="28" y="94"/>
                    <a:pt x="28" y="94"/>
                  </a:cubicBezTo>
                  <a:lnTo>
                    <a:pt x="29" y="9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6" name="Freeform 573"/>
            <p:cNvSpPr>
              <a:spLocks noEditPoints="1"/>
            </p:cNvSpPr>
            <p:nvPr/>
          </p:nvSpPr>
          <p:spPr bwMode="auto">
            <a:xfrm>
              <a:off x="689" y="2220"/>
              <a:ext cx="45" cy="46"/>
            </a:xfrm>
            <a:custGeom>
              <a:avLst/>
              <a:gdLst>
                <a:gd name="T0" fmla="*/ 4 w 36"/>
                <a:gd name="T1" fmla="*/ 7 h 37"/>
                <a:gd name="T2" fmla="*/ 0 w 36"/>
                <a:gd name="T3" fmla="*/ 16 h 37"/>
                <a:gd name="T4" fmla="*/ 6 w 36"/>
                <a:gd name="T5" fmla="*/ 34 h 37"/>
                <a:gd name="T6" fmla="*/ 26 w 36"/>
                <a:gd name="T7" fmla="*/ 34 h 37"/>
                <a:gd name="T8" fmla="*/ 33 w 36"/>
                <a:gd name="T9" fmla="*/ 27 h 37"/>
                <a:gd name="T10" fmla="*/ 36 w 36"/>
                <a:gd name="T11" fmla="*/ 17 h 37"/>
                <a:gd name="T12" fmla="*/ 31 w 36"/>
                <a:gd name="T13" fmla="*/ 6 h 37"/>
                <a:gd name="T14" fmla="*/ 17 w 36"/>
                <a:gd name="T15" fmla="*/ 0 h 37"/>
                <a:gd name="T16" fmla="*/ 21 w 36"/>
                <a:gd name="T17" fmla="*/ 2 h 37"/>
                <a:gd name="T18" fmla="*/ 29 w 36"/>
                <a:gd name="T19" fmla="*/ 8 h 37"/>
                <a:gd name="T20" fmla="*/ 28 w 36"/>
                <a:gd name="T21" fmla="*/ 12 h 37"/>
                <a:gd name="T22" fmla="*/ 29 w 36"/>
                <a:gd name="T23" fmla="*/ 15 h 37"/>
                <a:gd name="T24" fmla="*/ 25 w 36"/>
                <a:gd name="T25" fmla="*/ 14 h 37"/>
                <a:gd name="T26" fmla="*/ 27 w 36"/>
                <a:gd name="T27" fmla="*/ 17 h 37"/>
                <a:gd name="T28" fmla="*/ 23 w 36"/>
                <a:gd name="T29" fmla="*/ 18 h 37"/>
                <a:gd name="T30" fmla="*/ 18 w 36"/>
                <a:gd name="T31" fmla="*/ 17 h 37"/>
                <a:gd name="T32" fmla="*/ 17 w 36"/>
                <a:gd name="T33" fmla="*/ 20 h 37"/>
                <a:gd name="T34" fmla="*/ 14 w 36"/>
                <a:gd name="T35" fmla="*/ 20 h 37"/>
                <a:gd name="T36" fmla="*/ 9 w 36"/>
                <a:gd name="T37" fmla="*/ 14 h 37"/>
                <a:gd name="T38" fmla="*/ 6 w 36"/>
                <a:gd name="T39" fmla="*/ 15 h 37"/>
                <a:gd name="T40" fmla="*/ 7 w 36"/>
                <a:gd name="T41" fmla="*/ 11 h 37"/>
                <a:gd name="T42" fmla="*/ 6 w 36"/>
                <a:gd name="T43" fmla="*/ 10 h 37"/>
                <a:gd name="T44" fmla="*/ 5 w 36"/>
                <a:gd name="T45" fmla="*/ 8 h 37"/>
                <a:gd name="T46" fmla="*/ 4 w 36"/>
                <a:gd name="T47" fmla="*/ 11 h 37"/>
                <a:gd name="T48" fmla="*/ 32 w 36"/>
                <a:gd name="T49" fmla="*/ 11 h 37"/>
                <a:gd name="T50" fmla="*/ 33 w 36"/>
                <a:gd name="T51" fmla="*/ 24 h 37"/>
                <a:gd name="T52" fmla="*/ 30 w 36"/>
                <a:gd name="T53" fmla="*/ 28 h 37"/>
                <a:gd name="T54" fmla="*/ 28 w 36"/>
                <a:gd name="T55" fmla="*/ 30 h 37"/>
                <a:gd name="T56" fmla="*/ 24 w 36"/>
                <a:gd name="T57" fmla="*/ 29 h 37"/>
                <a:gd name="T58" fmla="*/ 20 w 36"/>
                <a:gd name="T59" fmla="*/ 31 h 37"/>
                <a:gd name="T60" fmla="*/ 16 w 36"/>
                <a:gd name="T61" fmla="*/ 30 h 37"/>
                <a:gd name="T62" fmla="*/ 17 w 36"/>
                <a:gd name="T63" fmla="*/ 32 h 37"/>
                <a:gd name="T64" fmla="*/ 13 w 36"/>
                <a:gd name="T65" fmla="*/ 29 h 37"/>
                <a:gd name="T66" fmla="*/ 9 w 36"/>
                <a:gd name="T67" fmla="*/ 29 h 37"/>
                <a:gd name="T68" fmla="*/ 8 w 36"/>
                <a:gd name="T69" fmla="*/ 31 h 37"/>
                <a:gd name="T70" fmla="*/ 5 w 36"/>
                <a:gd name="T71" fmla="*/ 27 h 37"/>
                <a:gd name="T72" fmla="*/ 4 w 36"/>
                <a:gd name="T73" fmla="*/ 24 h 37"/>
                <a:gd name="T74" fmla="*/ 3 w 36"/>
                <a:gd name="T75" fmla="*/ 23 h 37"/>
                <a:gd name="T76" fmla="*/ 4 w 36"/>
                <a:gd name="T77" fmla="*/ 13 h 37"/>
                <a:gd name="T78" fmla="*/ 5 w 36"/>
                <a:gd name="T79" fmla="*/ 17 h 37"/>
                <a:gd name="T80" fmla="*/ 4 w 36"/>
                <a:gd name="T81" fmla="*/ 20 h 37"/>
                <a:gd name="T82" fmla="*/ 8 w 36"/>
                <a:gd name="T83" fmla="*/ 20 h 37"/>
                <a:gd name="T84" fmla="*/ 11 w 36"/>
                <a:gd name="T85" fmla="*/ 21 h 37"/>
                <a:gd name="T86" fmla="*/ 14 w 36"/>
                <a:gd name="T87" fmla="*/ 24 h 37"/>
                <a:gd name="T88" fmla="*/ 17 w 36"/>
                <a:gd name="T89" fmla="*/ 22 h 37"/>
                <a:gd name="T90" fmla="*/ 19 w 36"/>
                <a:gd name="T91" fmla="*/ 23 h 37"/>
                <a:gd name="T92" fmla="*/ 23 w 36"/>
                <a:gd name="T93" fmla="*/ 23 h 37"/>
                <a:gd name="T94" fmla="*/ 26 w 36"/>
                <a:gd name="T95" fmla="*/ 20 h 37"/>
                <a:gd name="T96" fmla="*/ 28 w 36"/>
                <a:gd name="T97" fmla="*/ 20 h 37"/>
                <a:gd name="T98" fmla="*/ 30 w 36"/>
                <a:gd name="T99" fmla="*/ 19 h 37"/>
                <a:gd name="T100" fmla="*/ 31 w 36"/>
                <a:gd name="T101" fmla="*/ 15 h 37"/>
                <a:gd name="T102" fmla="*/ 32 w 36"/>
                <a:gd name="T103" fmla="*/ 14 h 37"/>
                <a:gd name="T104" fmla="*/ 4 w 36"/>
                <a:gd name="T105" fmla="*/ 30 h 37"/>
                <a:gd name="T106" fmla="*/ 6 w 36"/>
                <a:gd name="T107" fmla="*/ 31 h 37"/>
                <a:gd name="T108" fmla="*/ 28 w 36"/>
                <a:gd name="T109" fmla="*/ 32 h 37"/>
                <a:gd name="T110" fmla="*/ 26 w 36"/>
                <a:gd name="T111" fmla="*/ 32 h 37"/>
                <a:gd name="T112" fmla="*/ 10 w 36"/>
                <a:gd name="T113" fmla="*/ 33 h 37"/>
                <a:gd name="T114" fmla="*/ 15 w 36"/>
                <a:gd name="T115" fmla="*/ 33 h 37"/>
                <a:gd name="T116" fmla="*/ 19 w 36"/>
                <a:gd name="T117" fmla="*/ 33 h 37"/>
                <a:gd name="T118" fmla="*/ 21 w 36"/>
                <a:gd name="T119" fmla="*/ 34 h 37"/>
                <a:gd name="T120" fmla="*/ 19 w 36"/>
                <a:gd name="T121" fmla="*/ 35 h 37"/>
                <a:gd name="T122" fmla="*/ 8 w 36"/>
                <a:gd name="T123" fmla="*/ 34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6" h="37">
                  <a:moveTo>
                    <a:pt x="16" y="0"/>
                  </a:moveTo>
                  <a:cubicBezTo>
                    <a:pt x="16" y="0"/>
                    <a:pt x="15" y="0"/>
                    <a:pt x="15" y="0"/>
                  </a:cubicBezTo>
                  <a:cubicBezTo>
                    <a:pt x="11" y="2"/>
                    <a:pt x="9" y="2"/>
                    <a:pt x="6" y="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4" y="6"/>
                    <a:pt x="4" y="7"/>
                    <a:pt x="4" y="7"/>
                  </a:cubicBezTo>
                  <a:cubicBezTo>
                    <a:pt x="3" y="8"/>
                    <a:pt x="3" y="9"/>
                    <a:pt x="2" y="9"/>
                  </a:cubicBezTo>
                  <a:cubicBezTo>
                    <a:pt x="2" y="9"/>
                    <a:pt x="2" y="10"/>
                    <a:pt x="2" y="10"/>
                  </a:cubicBezTo>
                  <a:cubicBezTo>
                    <a:pt x="2" y="10"/>
                    <a:pt x="2" y="10"/>
                    <a:pt x="2" y="11"/>
                  </a:cubicBezTo>
                  <a:cubicBezTo>
                    <a:pt x="1" y="11"/>
                    <a:pt x="1" y="13"/>
                    <a:pt x="1" y="14"/>
                  </a:cubicBezTo>
                  <a:cubicBezTo>
                    <a:pt x="1" y="15"/>
                    <a:pt x="1" y="15"/>
                    <a:pt x="0" y="16"/>
                  </a:cubicBezTo>
                  <a:cubicBezTo>
                    <a:pt x="0" y="17"/>
                    <a:pt x="0" y="18"/>
                    <a:pt x="0" y="20"/>
                  </a:cubicBezTo>
                  <a:cubicBezTo>
                    <a:pt x="0" y="21"/>
                    <a:pt x="1" y="22"/>
                    <a:pt x="1" y="23"/>
                  </a:cubicBezTo>
                  <a:cubicBezTo>
                    <a:pt x="1" y="26"/>
                    <a:pt x="2" y="30"/>
                    <a:pt x="4" y="32"/>
                  </a:cubicBezTo>
                  <a:cubicBezTo>
                    <a:pt x="4" y="32"/>
                    <a:pt x="4" y="32"/>
                    <a:pt x="4" y="32"/>
                  </a:cubicBezTo>
                  <a:cubicBezTo>
                    <a:pt x="4" y="33"/>
                    <a:pt x="5" y="34"/>
                    <a:pt x="6" y="34"/>
                  </a:cubicBezTo>
                  <a:cubicBezTo>
                    <a:pt x="6" y="35"/>
                    <a:pt x="7" y="35"/>
                    <a:pt x="7" y="35"/>
                  </a:cubicBezTo>
                  <a:cubicBezTo>
                    <a:pt x="9" y="36"/>
                    <a:pt x="11" y="36"/>
                    <a:pt x="14" y="36"/>
                  </a:cubicBezTo>
                  <a:cubicBezTo>
                    <a:pt x="15" y="37"/>
                    <a:pt x="21" y="36"/>
                    <a:pt x="22" y="36"/>
                  </a:cubicBezTo>
                  <a:cubicBezTo>
                    <a:pt x="23" y="36"/>
                    <a:pt x="24" y="35"/>
                    <a:pt x="24" y="35"/>
                  </a:cubicBezTo>
                  <a:cubicBezTo>
                    <a:pt x="24" y="35"/>
                    <a:pt x="25" y="35"/>
                    <a:pt x="26" y="34"/>
                  </a:cubicBezTo>
                  <a:cubicBezTo>
                    <a:pt x="27" y="34"/>
                    <a:pt x="28" y="33"/>
                    <a:pt x="29" y="32"/>
                  </a:cubicBezTo>
                  <a:cubicBezTo>
                    <a:pt x="29" y="32"/>
                    <a:pt x="30" y="31"/>
                    <a:pt x="31" y="31"/>
                  </a:cubicBezTo>
                  <a:cubicBezTo>
                    <a:pt x="31" y="30"/>
                    <a:pt x="31" y="30"/>
                    <a:pt x="32" y="29"/>
                  </a:cubicBezTo>
                  <a:cubicBezTo>
                    <a:pt x="32" y="29"/>
                    <a:pt x="32" y="28"/>
                    <a:pt x="33" y="28"/>
                  </a:cubicBezTo>
                  <a:cubicBezTo>
                    <a:pt x="33" y="28"/>
                    <a:pt x="33" y="27"/>
                    <a:pt x="33" y="27"/>
                  </a:cubicBezTo>
                  <a:cubicBezTo>
                    <a:pt x="34" y="25"/>
                    <a:pt x="34" y="24"/>
                    <a:pt x="34" y="23"/>
                  </a:cubicBezTo>
                  <a:cubicBezTo>
                    <a:pt x="35" y="23"/>
                    <a:pt x="35" y="22"/>
                    <a:pt x="35" y="22"/>
                  </a:cubicBezTo>
                  <a:cubicBezTo>
                    <a:pt x="35" y="21"/>
                    <a:pt x="35" y="21"/>
                    <a:pt x="35" y="21"/>
                  </a:cubicBezTo>
                  <a:cubicBezTo>
                    <a:pt x="36" y="21"/>
                    <a:pt x="36" y="20"/>
                    <a:pt x="36" y="19"/>
                  </a:cubicBezTo>
                  <a:cubicBezTo>
                    <a:pt x="36" y="19"/>
                    <a:pt x="36" y="18"/>
                    <a:pt x="36" y="17"/>
                  </a:cubicBezTo>
                  <a:cubicBezTo>
                    <a:pt x="36" y="15"/>
                    <a:pt x="35" y="14"/>
                    <a:pt x="35" y="14"/>
                  </a:cubicBezTo>
                  <a:cubicBezTo>
                    <a:pt x="35" y="14"/>
                    <a:pt x="34" y="13"/>
                    <a:pt x="34" y="12"/>
                  </a:cubicBezTo>
                  <a:cubicBezTo>
                    <a:pt x="33" y="11"/>
                    <a:pt x="33" y="10"/>
                    <a:pt x="33" y="9"/>
                  </a:cubicBezTo>
                  <a:cubicBezTo>
                    <a:pt x="32" y="8"/>
                    <a:pt x="32" y="8"/>
                    <a:pt x="32" y="8"/>
                  </a:cubicBezTo>
                  <a:cubicBezTo>
                    <a:pt x="32" y="7"/>
                    <a:pt x="31" y="7"/>
                    <a:pt x="31" y="6"/>
                  </a:cubicBezTo>
                  <a:cubicBezTo>
                    <a:pt x="31" y="6"/>
                    <a:pt x="30" y="5"/>
                    <a:pt x="30" y="5"/>
                  </a:cubicBezTo>
                  <a:cubicBezTo>
                    <a:pt x="29" y="5"/>
                    <a:pt x="29" y="4"/>
                    <a:pt x="29" y="4"/>
                  </a:cubicBezTo>
                  <a:cubicBezTo>
                    <a:pt x="28" y="4"/>
                    <a:pt x="27" y="3"/>
                    <a:pt x="26" y="2"/>
                  </a:cubicBezTo>
                  <a:cubicBezTo>
                    <a:pt x="24" y="1"/>
                    <a:pt x="23" y="1"/>
                    <a:pt x="18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6" y="0"/>
                    <a:pt x="16" y="0"/>
                    <a:pt x="16" y="0"/>
                  </a:cubicBezTo>
                  <a:close/>
                  <a:moveTo>
                    <a:pt x="17" y="1"/>
                  </a:moveTo>
                  <a:cubicBezTo>
                    <a:pt x="18" y="1"/>
                    <a:pt x="18" y="1"/>
                    <a:pt x="18" y="1"/>
                  </a:cubicBezTo>
                  <a:cubicBezTo>
                    <a:pt x="19" y="2"/>
                    <a:pt x="19" y="2"/>
                    <a:pt x="20" y="2"/>
                  </a:cubicBezTo>
                  <a:cubicBezTo>
                    <a:pt x="20" y="2"/>
                    <a:pt x="21" y="2"/>
                    <a:pt x="21" y="2"/>
                  </a:cubicBezTo>
                  <a:cubicBezTo>
                    <a:pt x="21" y="2"/>
                    <a:pt x="21" y="2"/>
                    <a:pt x="22" y="2"/>
                  </a:cubicBezTo>
                  <a:cubicBezTo>
                    <a:pt x="23" y="2"/>
                    <a:pt x="24" y="3"/>
                    <a:pt x="25" y="4"/>
                  </a:cubicBezTo>
                  <a:cubicBezTo>
                    <a:pt x="26" y="4"/>
                    <a:pt x="26" y="5"/>
                    <a:pt x="27" y="5"/>
                  </a:cubicBezTo>
                  <a:cubicBezTo>
                    <a:pt x="27" y="5"/>
                    <a:pt x="29" y="6"/>
                    <a:pt x="29" y="7"/>
                  </a:cubicBezTo>
                  <a:cubicBezTo>
                    <a:pt x="30" y="7"/>
                    <a:pt x="30" y="8"/>
                    <a:pt x="29" y="8"/>
                  </a:cubicBezTo>
                  <a:cubicBezTo>
                    <a:pt x="29" y="8"/>
                    <a:pt x="29" y="9"/>
                    <a:pt x="29" y="9"/>
                  </a:cubicBezTo>
                  <a:cubicBezTo>
                    <a:pt x="29" y="9"/>
                    <a:pt x="28" y="10"/>
                    <a:pt x="27" y="10"/>
                  </a:cubicBezTo>
                  <a:cubicBezTo>
                    <a:pt x="27" y="10"/>
                    <a:pt x="27" y="11"/>
                    <a:pt x="27" y="11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27" y="12"/>
                    <a:pt x="28" y="12"/>
                    <a:pt x="28" y="12"/>
                  </a:cubicBezTo>
                  <a:cubicBezTo>
                    <a:pt x="28" y="11"/>
                    <a:pt x="30" y="10"/>
                    <a:pt x="30" y="10"/>
                  </a:cubicBezTo>
                  <a:cubicBezTo>
                    <a:pt x="30" y="10"/>
                    <a:pt x="30" y="11"/>
                    <a:pt x="30" y="12"/>
                  </a:cubicBezTo>
                  <a:cubicBezTo>
                    <a:pt x="30" y="12"/>
                    <a:pt x="30" y="12"/>
                    <a:pt x="30" y="12"/>
                  </a:cubicBezTo>
                  <a:cubicBezTo>
                    <a:pt x="30" y="13"/>
                    <a:pt x="30" y="13"/>
                    <a:pt x="30" y="14"/>
                  </a:cubicBezTo>
                  <a:cubicBezTo>
                    <a:pt x="29" y="15"/>
                    <a:pt x="29" y="15"/>
                    <a:pt x="29" y="15"/>
                  </a:cubicBezTo>
                  <a:cubicBezTo>
                    <a:pt x="28" y="15"/>
                    <a:pt x="28" y="15"/>
                    <a:pt x="28" y="14"/>
                  </a:cubicBezTo>
                  <a:cubicBezTo>
                    <a:pt x="28" y="14"/>
                    <a:pt x="28" y="14"/>
                    <a:pt x="27" y="14"/>
                  </a:cubicBezTo>
                  <a:cubicBezTo>
                    <a:pt x="27" y="14"/>
                    <a:pt x="27" y="14"/>
                    <a:pt x="27" y="14"/>
                  </a:cubicBezTo>
                  <a:cubicBezTo>
                    <a:pt x="27" y="14"/>
                    <a:pt x="26" y="14"/>
                    <a:pt x="26" y="14"/>
                  </a:cubicBezTo>
                  <a:cubicBezTo>
                    <a:pt x="26" y="14"/>
                    <a:pt x="26" y="14"/>
                    <a:pt x="25" y="14"/>
                  </a:cubicBezTo>
                  <a:cubicBezTo>
                    <a:pt x="25" y="15"/>
                    <a:pt x="26" y="15"/>
                    <a:pt x="26" y="15"/>
                  </a:cubicBezTo>
                  <a:cubicBezTo>
                    <a:pt x="27" y="15"/>
                    <a:pt x="27" y="15"/>
                    <a:pt x="27" y="16"/>
                  </a:cubicBezTo>
                  <a:cubicBezTo>
                    <a:pt x="27" y="16"/>
                    <a:pt x="27" y="16"/>
                    <a:pt x="28" y="16"/>
                  </a:cubicBezTo>
                  <a:cubicBezTo>
                    <a:pt x="28" y="16"/>
                    <a:pt x="28" y="16"/>
                    <a:pt x="28" y="17"/>
                  </a:cubicBezTo>
                  <a:cubicBezTo>
                    <a:pt x="28" y="17"/>
                    <a:pt x="27" y="17"/>
                    <a:pt x="27" y="17"/>
                  </a:cubicBezTo>
                  <a:cubicBezTo>
                    <a:pt x="26" y="18"/>
                    <a:pt x="26" y="18"/>
                    <a:pt x="26" y="18"/>
                  </a:cubicBezTo>
                  <a:cubicBezTo>
                    <a:pt x="25" y="17"/>
                    <a:pt x="25" y="17"/>
                    <a:pt x="25" y="17"/>
                  </a:cubicBezTo>
                  <a:cubicBezTo>
                    <a:pt x="24" y="17"/>
                    <a:pt x="24" y="17"/>
                    <a:pt x="24" y="16"/>
                  </a:cubicBezTo>
                  <a:cubicBezTo>
                    <a:pt x="23" y="16"/>
                    <a:pt x="23" y="16"/>
                    <a:pt x="23" y="16"/>
                  </a:cubicBezTo>
                  <a:cubicBezTo>
                    <a:pt x="22" y="17"/>
                    <a:pt x="22" y="18"/>
                    <a:pt x="23" y="18"/>
                  </a:cubicBezTo>
                  <a:cubicBezTo>
                    <a:pt x="23" y="18"/>
                    <a:pt x="24" y="18"/>
                    <a:pt x="24" y="19"/>
                  </a:cubicBezTo>
                  <a:cubicBezTo>
                    <a:pt x="24" y="19"/>
                    <a:pt x="22" y="20"/>
                    <a:pt x="21" y="20"/>
                  </a:cubicBezTo>
                  <a:cubicBezTo>
                    <a:pt x="20" y="20"/>
                    <a:pt x="19" y="19"/>
                    <a:pt x="19" y="18"/>
                  </a:cubicBezTo>
                  <a:cubicBezTo>
                    <a:pt x="19" y="18"/>
                    <a:pt x="19" y="17"/>
                    <a:pt x="19" y="17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18" y="18"/>
                    <a:pt x="18" y="18"/>
                    <a:pt x="18" y="18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8" y="19"/>
                    <a:pt x="18" y="20"/>
                    <a:pt x="18" y="20"/>
                  </a:cubicBezTo>
                  <a:cubicBezTo>
                    <a:pt x="19" y="20"/>
                    <a:pt x="19" y="20"/>
                    <a:pt x="18" y="20"/>
                  </a:cubicBezTo>
                  <a:cubicBezTo>
                    <a:pt x="18" y="20"/>
                    <a:pt x="18" y="20"/>
                    <a:pt x="17" y="20"/>
                  </a:cubicBezTo>
                  <a:cubicBezTo>
                    <a:pt x="16" y="20"/>
                    <a:pt x="16" y="20"/>
                    <a:pt x="16" y="20"/>
                  </a:cubicBezTo>
                  <a:cubicBezTo>
                    <a:pt x="15" y="21"/>
                    <a:pt x="15" y="20"/>
                    <a:pt x="15" y="19"/>
                  </a:cubicBezTo>
                  <a:cubicBezTo>
                    <a:pt x="15" y="18"/>
                    <a:pt x="15" y="17"/>
                    <a:pt x="14" y="17"/>
                  </a:cubicBezTo>
                  <a:cubicBezTo>
                    <a:pt x="14" y="17"/>
                    <a:pt x="13" y="17"/>
                    <a:pt x="14" y="18"/>
                  </a:cubicBezTo>
                  <a:cubicBezTo>
                    <a:pt x="14" y="19"/>
                    <a:pt x="14" y="20"/>
                    <a:pt x="14" y="20"/>
                  </a:cubicBezTo>
                  <a:cubicBezTo>
                    <a:pt x="13" y="20"/>
                    <a:pt x="12" y="21"/>
                    <a:pt x="11" y="18"/>
                  </a:cubicBezTo>
                  <a:cubicBezTo>
                    <a:pt x="11" y="17"/>
                    <a:pt x="10" y="16"/>
                    <a:pt x="10" y="17"/>
                  </a:cubicBezTo>
                  <a:cubicBezTo>
                    <a:pt x="10" y="20"/>
                    <a:pt x="7" y="19"/>
                    <a:pt x="8" y="17"/>
                  </a:cubicBezTo>
                  <a:cubicBezTo>
                    <a:pt x="8" y="17"/>
                    <a:pt x="9" y="16"/>
                    <a:pt x="9" y="15"/>
                  </a:cubicBezTo>
                  <a:cubicBezTo>
                    <a:pt x="9" y="15"/>
                    <a:pt x="9" y="15"/>
                    <a:pt x="9" y="14"/>
                  </a:cubicBezTo>
                  <a:cubicBezTo>
                    <a:pt x="8" y="14"/>
                    <a:pt x="8" y="14"/>
                    <a:pt x="8" y="15"/>
                  </a:cubicBezTo>
                  <a:cubicBezTo>
                    <a:pt x="8" y="16"/>
                    <a:pt x="8" y="16"/>
                    <a:pt x="7" y="16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7" y="15"/>
                    <a:pt x="7" y="15"/>
                    <a:pt x="6" y="15"/>
                  </a:cubicBezTo>
                  <a:cubicBezTo>
                    <a:pt x="6" y="15"/>
                    <a:pt x="6" y="15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3"/>
                    <a:pt x="7" y="13"/>
                    <a:pt x="7" y="13"/>
                  </a:cubicBezTo>
                  <a:cubicBezTo>
                    <a:pt x="7" y="13"/>
                    <a:pt x="7" y="13"/>
                    <a:pt x="7" y="12"/>
                  </a:cubicBezTo>
                  <a:cubicBezTo>
                    <a:pt x="7" y="12"/>
                    <a:pt x="7" y="11"/>
                    <a:pt x="7" y="11"/>
                  </a:cubicBezTo>
                  <a:cubicBezTo>
                    <a:pt x="7" y="11"/>
                    <a:pt x="7" y="12"/>
                    <a:pt x="6" y="12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5" y="12"/>
                    <a:pt x="5" y="11"/>
                    <a:pt x="5" y="11"/>
                  </a:cubicBezTo>
                  <a:cubicBezTo>
                    <a:pt x="5" y="11"/>
                    <a:pt x="5" y="10"/>
                    <a:pt x="6" y="10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6" y="8"/>
                    <a:pt x="6" y="8"/>
                  </a:cubicBezTo>
                  <a:cubicBezTo>
                    <a:pt x="5" y="9"/>
                    <a:pt x="5" y="8"/>
                    <a:pt x="5" y="8"/>
                  </a:cubicBezTo>
                  <a:cubicBezTo>
                    <a:pt x="5" y="7"/>
                    <a:pt x="7" y="6"/>
                    <a:pt x="8" y="5"/>
                  </a:cubicBezTo>
                  <a:cubicBezTo>
                    <a:pt x="11" y="4"/>
                    <a:pt x="14" y="2"/>
                    <a:pt x="17" y="1"/>
                  </a:cubicBezTo>
                  <a:close/>
                  <a:moveTo>
                    <a:pt x="4" y="9"/>
                  </a:moveTo>
                  <a:cubicBezTo>
                    <a:pt x="4" y="10"/>
                    <a:pt x="4" y="10"/>
                    <a:pt x="4" y="10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1"/>
                    <a:pt x="3" y="12"/>
                    <a:pt x="3" y="12"/>
                  </a:cubicBezTo>
                  <a:cubicBezTo>
                    <a:pt x="2" y="12"/>
                    <a:pt x="3" y="10"/>
                    <a:pt x="4" y="9"/>
                  </a:cubicBezTo>
                  <a:close/>
                  <a:moveTo>
                    <a:pt x="31" y="10"/>
                  </a:moveTo>
                  <a:cubicBezTo>
                    <a:pt x="32" y="11"/>
                    <a:pt x="32" y="11"/>
                    <a:pt x="32" y="11"/>
                  </a:cubicBezTo>
                  <a:cubicBezTo>
                    <a:pt x="32" y="11"/>
                    <a:pt x="32" y="12"/>
                    <a:pt x="32" y="13"/>
                  </a:cubicBezTo>
                  <a:cubicBezTo>
                    <a:pt x="33" y="13"/>
                    <a:pt x="33" y="14"/>
                    <a:pt x="33" y="14"/>
                  </a:cubicBezTo>
                  <a:cubicBezTo>
                    <a:pt x="34" y="16"/>
                    <a:pt x="34" y="19"/>
                    <a:pt x="33" y="22"/>
                  </a:cubicBezTo>
                  <a:cubicBezTo>
                    <a:pt x="33" y="22"/>
                    <a:pt x="33" y="23"/>
                    <a:pt x="33" y="23"/>
                  </a:cubicBezTo>
                  <a:cubicBezTo>
                    <a:pt x="33" y="23"/>
                    <a:pt x="33" y="23"/>
                    <a:pt x="33" y="24"/>
                  </a:cubicBezTo>
                  <a:cubicBezTo>
                    <a:pt x="33" y="24"/>
                    <a:pt x="33" y="24"/>
                    <a:pt x="32" y="26"/>
                  </a:cubicBezTo>
                  <a:cubicBezTo>
                    <a:pt x="31" y="27"/>
                    <a:pt x="31" y="27"/>
                    <a:pt x="31" y="27"/>
                  </a:cubicBezTo>
                  <a:cubicBezTo>
                    <a:pt x="30" y="27"/>
                    <a:pt x="30" y="27"/>
                    <a:pt x="30" y="27"/>
                  </a:cubicBezTo>
                  <a:cubicBezTo>
                    <a:pt x="29" y="27"/>
                    <a:pt x="28" y="27"/>
                    <a:pt x="28" y="27"/>
                  </a:cubicBezTo>
                  <a:cubicBezTo>
                    <a:pt x="28" y="28"/>
                    <a:pt x="29" y="28"/>
                    <a:pt x="30" y="28"/>
                  </a:cubicBezTo>
                  <a:cubicBezTo>
                    <a:pt x="31" y="28"/>
                    <a:pt x="31" y="28"/>
                    <a:pt x="30" y="28"/>
                  </a:cubicBezTo>
                  <a:cubicBezTo>
                    <a:pt x="30" y="28"/>
                    <a:pt x="28" y="28"/>
                    <a:pt x="28" y="28"/>
                  </a:cubicBezTo>
                  <a:cubicBezTo>
                    <a:pt x="28" y="28"/>
                    <a:pt x="27" y="28"/>
                    <a:pt x="27" y="29"/>
                  </a:cubicBezTo>
                  <a:cubicBezTo>
                    <a:pt x="27" y="29"/>
                    <a:pt x="27" y="29"/>
                    <a:pt x="28" y="30"/>
                  </a:cubicBezTo>
                  <a:cubicBezTo>
                    <a:pt x="28" y="30"/>
                    <a:pt x="28" y="30"/>
                    <a:pt x="28" y="30"/>
                  </a:cubicBezTo>
                  <a:cubicBezTo>
                    <a:pt x="28" y="30"/>
                    <a:pt x="28" y="30"/>
                    <a:pt x="28" y="30"/>
                  </a:cubicBezTo>
                  <a:cubicBezTo>
                    <a:pt x="28" y="30"/>
                    <a:pt x="27" y="30"/>
                    <a:pt x="27" y="30"/>
                  </a:cubicBezTo>
                  <a:cubicBezTo>
                    <a:pt x="27" y="30"/>
                    <a:pt x="27" y="30"/>
                    <a:pt x="26" y="30"/>
                  </a:cubicBezTo>
                  <a:cubicBezTo>
                    <a:pt x="25" y="29"/>
                    <a:pt x="25" y="29"/>
                    <a:pt x="25" y="29"/>
                  </a:cubicBezTo>
                  <a:cubicBezTo>
                    <a:pt x="25" y="28"/>
                    <a:pt x="24" y="28"/>
                    <a:pt x="24" y="29"/>
                  </a:cubicBezTo>
                  <a:cubicBezTo>
                    <a:pt x="24" y="30"/>
                    <a:pt x="25" y="30"/>
                    <a:pt x="25" y="31"/>
                  </a:cubicBezTo>
                  <a:cubicBezTo>
                    <a:pt x="26" y="31"/>
                    <a:pt x="26" y="31"/>
                    <a:pt x="25" y="31"/>
                  </a:cubicBezTo>
                  <a:cubicBezTo>
                    <a:pt x="24" y="31"/>
                    <a:pt x="23" y="32"/>
                    <a:pt x="23" y="31"/>
                  </a:cubicBezTo>
                  <a:cubicBezTo>
                    <a:pt x="23" y="31"/>
                    <a:pt x="22" y="31"/>
                    <a:pt x="21" y="31"/>
                  </a:cubicBezTo>
                  <a:cubicBezTo>
                    <a:pt x="21" y="31"/>
                    <a:pt x="20" y="31"/>
                    <a:pt x="20" y="31"/>
                  </a:cubicBezTo>
                  <a:cubicBezTo>
                    <a:pt x="19" y="31"/>
                    <a:pt x="19" y="31"/>
                    <a:pt x="19" y="31"/>
                  </a:cubicBezTo>
                  <a:cubicBezTo>
                    <a:pt x="19" y="32"/>
                    <a:pt x="19" y="32"/>
                    <a:pt x="19" y="32"/>
                  </a:cubicBezTo>
                  <a:cubicBezTo>
                    <a:pt x="18" y="32"/>
                    <a:pt x="18" y="32"/>
                    <a:pt x="18" y="32"/>
                  </a:cubicBezTo>
                  <a:cubicBezTo>
                    <a:pt x="18" y="31"/>
                    <a:pt x="18" y="31"/>
                    <a:pt x="18" y="31"/>
                  </a:cubicBezTo>
                  <a:cubicBezTo>
                    <a:pt x="16" y="30"/>
                    <a:pt x="16" y="30"/>
                    <a:pt x="16" y="30"/>
                  </a:cubicBezTo>
                  <a:cubicBezTo>
                    <a:pt x="16" y="30"/>
                    <a:pt x="16" y="30"/>
                    <a:pt x="16" y="30"/>
                  </a:cubicBezTo>
                  <a:cubicBezTo>
                    <a:pt x="15" y="30"/>
                    <a:pt x="15" y="31"/>
                    <a:pt x="15" y="31"/>
                  </a:cubicBezTo>
                  <a:cubicBezTo>
                    <a:pt x="15" y="31"/>
                    <a:pt x="16" y="31"/>
                    <a:pt x="16" y="31"/>
                  </a:cubicBezTo>
                  <a:cubicBezTo>
                    <a:pt x="16" y="31"/>
                    <a:pt x="16" y="31"/>
                    <a:pt x="16" y="32"/>
                  </a:cubicBezTo>
                  <a:cubicBezTo>
                    <a:pt x="17" y="32"/>
                    <a:pt x="17" y="32"/>
                    <a:pt x="17" y="32"/>
                  </a:cubicBezTo>
                  <a:cubicBezTo>
                    <a:pt x="16" y="32"/>
                    <a:pt x="16" y="32"/>
                    <a:pt x="15" y="32"/>
                  </a:cubicBezTo>
                  <a:cubicBezTo>
                    <a:pt x="15" y="32"/>
                    <a:pt x="15" y="32"/>
                    <a:pt x="15" y="31"/>
                  </a:cubicBezTo>
                  <a:cubicBezTo>
                    <a:pt x="15" y="31"/>
                    <a:pt x="14" y="31"/>
                    <a:pt x="14" y="31"/>
                  </a:cubicBezTo>
                  <a:cubicBezTo>
                    <a:pt x="13" y="31"/>
                    <a:pt x="13" y="30"/>
                    <a:pt x="13" y="30"/>
                  </a:cubicBezTo>
                  <a:cubicBezTo>
                    <a:pt x="13" y="29"/>
                    <a:pt x="13" y="29"/>
                    <a:pt x="13" y="29"/>
                  </a:cubicBezTo>
                  <a:cubicBezTo>
                    <a:pt x="12" y="29"/>
                    <a:pt x="12" y="31"/>
                    <a:pt x="12" y="31"/>
                  </a:cubicBezTo>
                  <a:cubicBezTo>
                    <a:pt x="12" y="32"/>
                    <a:pt x="12" y="32"/>
                    <a:pt x="11" y="31"/>
                  </a:cubicBezTo>
                  <a:cubicBezTo>
                    <a:pt x="10" y="31"/>
                    <a:pt x="10" y="31"/>
                    <a:pt x="10" y="31"/>
                  </a:cubicBezTo>
                  <a:cubicBezTo>
                    <a:pt x="10" y="31"/>
                    <a:pt x="10" y="30"/>
                    <a:pt x="10" y="30"/>
                  </a:cubicBezTo>
                  <a:cubicBezTo>
                    <a:pt x="9" y="30"/>
                    <a:pt x="9" y="30"/>
                    <a:pt x="9" y="29"/>
                  </a:cubicBezTo>
                  <a:cubicBezTo>
                    <a:pt x="9" y="29"/>
                    <a:pt x="9" y="29"/>
                    <a:pt x="9" y="29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8" y="28"/>
                    <a:pt x="8" y="29"/>
                    <a:pt x="8" y="29"/>
                  </a:cubicBezTo>
                  <a:cubicBezTo>
                    <a:pt x="8" y="29"/>
                    <a:pt x="8" y="30"/>
                    <a:pt x="8" y="30"/>
                  </a:cubicBezTo>
                  <a:cubicBezTo>
                    <a:pt x="8" y="30"/>
                    <a:pt x="8" y="31"/>
                    <a:pt x="8" y="31"/>
                  </a:cubicBezTo>
                  <a:cubicBezTo>
                    <a:pt x="8" y="31"/>
                    <a:pt x="7" y="30"/>
                    <a:pt x="7" y="30"/>
                  </a:cubicBezTo>
                  <a:cubicBezTo>
                    <a:pt x="7" y="30"/>
                    <a:pt x="6" y="30"/>
                    <a:pt x="6" y="30"/>
                  </a:cubicBezTo>
                  <a:cubicBezTo>
                    <a:pt x="7" y="28"/>
                    <a:pt x="7" y="27"/>
                    <a:pt x="6" y="27"/>
                  </a:cubicBezTo>
                  <a:cubicBezTo>
                    <a:pt x="6" y="26"/>
                    <a:pt x="6" y="26"/>
                    <a:pt x="6" y="27"/>
                  </a:cubicBezTo>
                  <a:cubicBezTo>
                    <a:pt x="6" y="27"/>
                    <a:pt x="6" y="27"/>
                    <a:pt x="5" y="27"/>
                  </a:cubicBezTo>
                  <a:cubicBezTo>
                    <a:pt x="5" y="27"/>
                    <a:pt x="5" y="27"/>
                    <a:pt x="5" y="28"/>
                  </a:cubicBezTo>
                  <a:cubicBezTo>
                    <a:pt x="5" y="28"/>
                    <a:pt x="5" y="28"/>
                    <a:pt x="5" y="28"/>
                  </a:cubicBezTo>
                  <a:cubicBezTo>
                    <a:pt x="5" y="28"/>
                    <a:pt x="4" y="27"/>
                    <a:pt x="4" y="27"/>
                  </a:cubicBezTo>
                  <a:cubicBezTo>
                    <a:pt x="4" y="26"/>
                    <a:pt x="4" y="25"/>
                    <a:pt x="5" y="24"/>
                  </a:cubicBezTo>
                  <a:cubicBezTo>
                    <a:pt x="5" y="24"/>
                    <a:pt x="5" y="24"/>
                    <a:pt x="4" y="24"/>
                  </a:cubicBezTo>
                  <a:cubicBezTo>
                    <a:pt x="4" y="24"/>
                    <a:pt x="4" y="24"/>
                    <a:pt x="4" y="24"/>
                  </a:cubicBezTo>
                  <a:cubicBezTo>
                    <a:pt x="4" y="24"/>
                    <a:pt x="4" y="24"/>
                    <a:pt x="4" y="24"/>
                  </a:cubicBezTo>
                  <a:cubicBezTo>
                    <a:pt x="3" y="24"/>
                    <a:pt x="3" y="24"/>
                    <a:pt x="3" y="25"/>
                  </a:cubicBezTo>
                  <a:cubicBezTo>
                    <a:pt x="3" y="25"/>
                    <a:pt x="3" y="25"/>
                    <a:pt x="3" y="25"/>
                  </a:cubicBezTo>
                  <a:cubicBezTo>
                    <a:pt x="3" y="25"/>
                    <a:pt x="3" y="24"/>
                    <a:pt x="3" y="23"/>
                  </a:cubicBezTo>
                  <a:cubicBezTo>
                    <a:pt x="3" y="22"/>
                    <a:pt x="2" y="20"/>
                    <a:pt x="2" y="19"/>
                  </a:cubicBezTo>
                  <a:cubicBezTo>
                    <a:pt x="1" y="17"/>
                    <a:pt x="1" y="17"/>
                    <a:pt x="2" y="14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4" y="13"/>
                    <a:pt x="4" y="14"/>
                    <a:pt x="5" y="14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3" y="15"/>
                    <a:pt x="3" y="16"/>
                    <a:pt x="3" y="16"/>
                  </a:cubicBezTo>
                  <a:cubicBezTo>
                    <a:pt x="3" y="16"/>
                    <a:pt x="5" y="17"/>
                    <a:pt x="5" y="17"/>
                  </a:cubicBezTo>
                  <a:cubicBezTo>
                    <a:pt x="6" y="16"/>
                    <a:pt x="6" y="17"/>
                    <a:pt x="6" y="17"/>
                  </a:cubicBezTo>
                  <a:cubicBezTo>
                    <a:pt x="6" y="17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9"/>
                    <a:pt x="5" y="19"/>
                  </a:cubicBezTo>
                  <a:cubicBezTo>
                    <a:pt x="4" y="19"/>
                    <a:pt x="4" y="19"/>
                    <a:pt x="4" y="20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6" y="20"/>
                    <a:pt x="6" y="20"/>
                    <a:pt x="7" y="20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8" y="20"/>
                    <a:pt x="9" y="20"/>
                    <a:pt x="9" y="20"/>
                  </a:cubicBezTo>
                  <a:cubicBezTo>
                    <a:pt x="10" y="21"/>
                    <a:pt x="10" y="21"/>
                    <a:pt x="9" y="21"/>
                  </a:cubicBezTo>
                  <a:cubicBezTo>
                    <a:pt x="8" y="21"/>
                    <a:pt x="8" y="22"/>
                    <a:pt x="8" y="22"/>
                  </a:cubicBezTo>
                  <a:cubicBezTo>
                    <a:pt x="8" y="23"/>
                    <a:pt x="10" y="22"/>
                    <a:pt x="11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2" y="21"/>
                    <a:pt x="13" y="21"/>
                    <a:pt x="13" y="21"/>
                  </a:cubicBezTo>
                  <a:cubicBezTo>
                    <a:pt x="14" y="22"/>
                    <a:pt x="15" y="22"/>
                    <a:pt x="15" y="22"/>
                  </a:cubicBezTo>
                  <a:cubicBezTo>
                    <a:pt x="15" y="22"/>
                    <a:pt x="15" y="22"/>
                    <a:pt x="14" y="22"/>
                  </a:cubicBezTo>
                  <a:cubicBezTo>
                    <a:pt x="14" y="23"/>
                    <a:pt x="14" y="23"/>
                    <a:pt x="13" y="23"/>
                  </a:cubicBezTo>
                  <a:cubicBezTo>
                    <a:pt x="13" y="24"/>
                    <a:pt x="13" y="24"/>
                    <a:pt x="14" y="24"/>
                  </a:cubicBezTo>
                  <a:cubicBezTo>
                    <a:pt x="14" y="24"/>
                    <a:pt x="14" y="24"/>
                    <a:pt x="14" y="24"/>
                  </a:cubicBezTo>
                  <a:cubicBezTo>
                    <a:pt x="14" y="24"/>
                    <a:pt x="15" y="24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6" y="23"/>
                    <a:pt x="16" y="22"/>
                    <a:pt x="16" y="22"/>
                  </a:cubicBezTo>
                  <a:cubicBezTo>
                    <a:pt x="16" y="22"/>
                    <a:pt x="17" y="22"/>
                    <a:pt x="17" y="22"/>
                  </a:cubicBezTo>
                  <a:cubicBezTo>
                    <a:pt x="17" y="22"/>
                    <a:pt x="18" y="22"/>
                    <a:pt x="18" y="22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19" y="22"/>
                    <a:pt x="19" y="22"/>
                    <a:pt x="19" y="22"/>
                  </a:cubicBezTo>
                  <a:cubicBezTo>
                    <a:pt x="19" y="22"/>
                    <a:pt x="19" y="23"/>
                    <a:pt x="19" y="23"/>
                  </a:cubicBezTo>
                  <a:cubicBezTo>
                    <a:pt x="19" y="23"/>
                    <a:pt x="19" y="23"/>
                    <a:pt x="19" y="23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20" y="24"/>
                    <a:pt x="20" y="22"/>
                  </a:cubicBezTo>
                  <a:cubicBezTo>
                    <a:pt x="21" y="21"/>
                    <a:pt x="21" y="21"/>
                    <a:pt x="23" y="21"/>
                  </a:cubicBezTo>
                  <a:cubicBezTo>
                    <a:pt x="23" y="21"/>
                    <a:pt x="23" y="21"/>
                    <a:pt x="23" y="21"/>
                  </a:cubicBezTo>
                  <a:cubicBezTo>
                    <a:pt x="22" y="21"/>
                    <a:pt x="22" y="23"/>
                    <a:pt x="23" y="23"/>
                  </a:cubicBezTo>
                  <a:cubicBezTo>
                    <a:pt x="23" y="23"/>
                    <a:pt x="23" y="23"/>
                    <a:pt x="24" y="21"/>
                  </a:cubicBezTo>
                  <a:cubicBezTo>
                    <a:pt x="25" y="20"/>
                    <a:pt x="25" y="19"/>
                    <a:pt x="26" y="19"/>
                  </a:cubicBezTo>
                  <a:cubicBezTo>
                    <a:pt x="26" y="19"/>
                    <a:pt x="26" y="19"/>
                    <a:pt x="26" y="19"/>
                  </a:cubicBezTo>
                  <a:cubicBezTo>
                    <a:pt x="26" y="19"/>
                    <a:pt x="26" y="19"/>
                    <a:pt x="27" y="19"/>
                  </a:cubicBezTo>
                  <a:cubicBezTo>
                    <a:pt x="27" y="19"/>
                    <a:pt x="26" y="20"/>
                    <a:pt x="26" y="20"/>
                  </a:cubicBezTo>
                  <a:cubicBezTo>
                    <a:pt x="26" y="20"/>
                    <a:pt x="26" y="20"/>
                    <a:pt x="26" y="21"/>
                  </a:cubicBezTo>
                  <a:cubicBezTo>
                    <a:pt x="26" y="21"/>
                    <a:pt x="26" y="21"/>
                    <a:pt x="26" y="21"/>
                  </a:cubicBezTo>
                  <a:cubicBezTo>
                    <a:pt x="26" y="22"/>
                    <a:pt x="26" y="22"/>
                    <a:pt x="27" y="22"/>
                  </a:cubicBezTo>
                  <a:cubicBezTo>
                    <a:pt x="27" y="22"/>
                    <a:pt x="27" y="21"/>
                    <a:pt x="27" y="21"/>
                  </a:cubicBezTo>
                  <a:cubicBezTo>
                    <a:pt x="27" y="20"/>
                    <a:pt x="28" y="20"/>
                    <a:pt x="28" y="20"/>
                  </a:cubicBezTo>
                  <a:cubicBezTo>
                    <a:pt x="28" y="20"/>
                    <a:pt x="28" y="20"/>
                    <a:pt x="28" y="20"/>
                  </a:cubicBezTo>
                  <a:cubicBezTo>
                    <a:pt x="28" y="19"/>
                    <a:pt x="28" y="18"/>
                    <a:pt x="29" y="17"/>
                  </a:cubicBezTo>
                  <a:cubicBezTo>
                    <a:pt x="29" y="17"/>
                    <a:pt x="29" y="17"/>
                    <a:pt x="29" y="17"/>
                  </a:cubicBezTo>
                  <a:cubicBezTo>
                    <a:pt x="29" y="17"/>
                    <a:pt x="30" y="17"/>
                    <a:pt x="30" y="17"/>
                  </a:cubicBezTo>
                  <a:cubicBezTo>
                    <a:pt x="30" y="18"/>
                    <a:pt x="30" y="19"/>
                    <a:pt x="30" y="19"/>
                  </a:cubicBezTo>
                  <a:cubicBezTo>
                    <a:pt x="31" y="19"/>
                    <a:pt x="31" y="18"/>
                    <a:pt x="31" y="17"/>
                  </a:cubicBezTo>
                  <a:cubicBezTo>
                    <a:pt x="31" y="17"/>
                    <a:pt x="31" y="16"/>
                    <a:pt x="31" y="16"/>
                  </a:cubicBezTo>
                  <a:cubicBezTo>
                    <a:pt x="31" y="16"/>
                    <a:pt x="31" y="16"/>
                    <a:pt x="31" y="16"/>
                  </a:cubicBezTo>
                  <a:cubicBezTo>
                    <a:pt x="30" y="16"/>
                    <a:pt x="30" y="16"/>
                    <a:pt x="30" y="15"/>
                  </a:cubicBezTo>
                  <a:cubicBezTo>
                    <a:pt x="30" y="15"/>
                    <a:pt x="30" y="15"/>
                    <a:pt x="31" y="15"/>
                  </a:cubicBezTo>
                  <a:cubicBezTo>
                    <a:pt x="31" y="15"/>
                    <a:pt x="31" y="15"/>
                    <a:pt x="31" y="15"/>
                  </a:cubicBezTo>
                  <a:cubicBezTo>
                    <a:pt x="31" y="14"/>
                    <a:pt x="31" y="14"/>
                    <a:pt x="31" y="14"/>
                  </a:cubicBezTo>
                  <a:cubicBezTo>
                    <a:pt x="31" y="14"/>
                    <a:pt x="31" y="15"/>
                    <a:pt x="31" y="15"/>
                  </a:cubicBezTo>
                  <a:cubicBezTo>
                    <a:pt x="31" y="15"/>
                    <a:pt x="31" y="16"/>
                    <a:pt x="32" y="16"/>
                  </a:cubicBezTo>
                  <a:cubicBezTo>
                    <a:pt x="33" y="16"/>
                    <a:pt x="33" y="15"/>
                    <a:pt x="32" y="14"/>
                  </a:cubicBezTo>
                  <a:cubicBezTo>
                    <a:pt x="31" y="13"/>
                    <a:pt x="31" y="13"/>
                    <a:pt x="31" y="12"/>
                  </a:cubicBezTo>
                  <a:lnTo>
                    <a:pt x="31" y="10"/>
                  </a:lnTo>
                  <a:close/>
                  <a:moveTo>
                    <a:pt x="4" y="29"/>
                  </a:moveTo>
                  <a:cubicBezTo>
                    <a:pt x="4" y="29"/>
                    <a:pt x="4" y="29"/>
                    <a:pt x="4" y="30"/>
                  </a:cubicBezTo>
                  <a:cubicBezTo>
                    <a:pt x="4" y="30"/>
                    <a:pt x="5" y="30"/>
                    <a:pt x="4" y="30"/>
                  </a:cubicBezTo>
                  <a:cubicBezTo>
                    <a:pt x="4" y="30"/>
                    <a:pt x="4" y="30"/>
                    <a:pt x="4" y="30"/>
                  </a:cubicBezTo>
                  <a:cubicBezTo>
                    <a:pt x="4" y="29"/>
                    <a:pt x="4" y="29"/>
                    <a:pt x="4" y="29"/>
                  </a:cubicBezTo>
                  <a:close/>
                  <a:moveTo>
                    <a:pt x="5" y="31"/>
                  </a:moveTo>
                  <a:cubicBezTo>
                    <a:pt x="5" y="30"/>
                    <a:pt x="6" y="31"/>
                    <a:pt x="6" y="31"/>
                  </a:cubicBezTo>
                  <a:cubicBezTo>
                    <a:pt x="6" y="31"/>
                    <a:pt x="6" y="31"/>
                    <a:pt x="6" y="31"/>
                  </a:cubicBezTo>
                  <a:cubicBezTo>
                    <a:pt x="6" y="31"/>
                    <a:pt x="6" y="32"/>
                    <a:pt x="6" y="32"/>
                  </a:cubicBezTo>
                  <a:cubicBezTo>
                    <a:pt x="5" y="32"/>
                    <a:pt x="5" y="31"/>
                    <a:pt x="5" y="31"/>
                  </a:cubicBezTo>
                  <a:cubicBezTo>
                    <a:pt x="5" y="31"/>
                    <a:pt x="5" y="31"/>
                    <a:pt x="5" y="31"/>
                  </a:cubicBezTo>
                  <a:close/>
                  <a:moveTo>
                    <a:pt x="28" y="32"/>
                  </a:moveTo>
                  <a:cubicBezTo>
                    <a:pt x="28" y="32"/>
                    <a:pt x="28" y="32"/>
                    <a:pt x="28" y="32"/>
                  </a:cubicBezTo>
                  <a:cubicBezTo>
                    <a:pt x="28" y="32"/>
                    <a:pt x="26" y="33"/>
                    <a:pt x="25" y="33"/>
                  </a:cubicBezTo>
                  <a:cubicBezTo>
                    <a:pt x="25" y="33"/>
                    <a:pt x="25" y="33"/>
                    <a:pt x="25" y="34"/>
                  </a:cubicBezTo>
                  <a:cubicBezTo>
                    <a:pt x="25" y="34"/>
                    <a:pt x="25" y="34"/>
                    <a:pt x="25" y="34"/>
                  </a:cubicBezTo>
                  <a:cubicBezTo>
                    <a:pt x="25" y="34"/>
                    <a:pt x="25" y="34"/>
                    <a:pt x="25" y="34"/>
                  </a:cubicBezTo>
                  <a:cubicBezTo>
                    <a:pt x="26" y="33"/>
                    <a:pt x="26" y="33"/>
                    <a:pt x="26" y="32"/>
                  </a:cubicBezTo>
                  <a:cubicBezTo>
                    <a:pt x="26" y="32"/>
                    <a:pt x="26" y="32"/>
                    <a:pt x="27" y="32"/>
                  </a:cubicBezTo>
                  <a:cubicBezTo>
                    <a:pt x="27" y="32"/>
                    <a:pt x="27" y="32"/>
                    <a:pt x="28" y="32"/>
                  </a:cubicBezTo>
                  <a:close/>
                  <a:moveTo>
                    <a:pt x="8" y="32"/>
                  </a:moveTo>
                  <a:cubicBezTo>
                    <a:pt x="9" y="32"/>
                    <a:pt x="9" y="32"/>
                    <a:pt x="9" y="32"/>
                  </a:cubicBezTo>
                  <a:cubicBezTo>
                    <a:pt x="10" y="32"/>
                    <a:pt x="10" y="33"/>
                    <a:pt x="10" y="33"/>
                  </a:cubicBezTo>
                  <a:cubicBezTo>
                    <a:pt x="11" y="33"/>
                    <a:pt x="11" y="33"/>
                    <a:pt x="10" y="33"/>
                  </a:cubicBezTo>
                  <a:cubicBezTo>
                    <a:pt x="10" y="33"/>
                    <a:pt x="10" y="33"/>
                    <a:pt x="9" y="33"/>
                  </a:cubicBezTo>
                  <a:cubicBezTo>
                    <a:pt x="9" y="33"/>
                    <a:pt x="9" y="34"/>
                    <a:pt x="9" y="34"/>
                  </a:cubicBezTo>
                  <a:cubicBezTo>
                    <a:pt x="9" y="34"/>
                    <a:pt x="10" y="34"/>
                    <a:pt x="11" y="34"/>
                  </a:cubicBezTo>
                  <a:cubicBezTo>
                    <a:pt x="12" y="32"/>
                    <a:pt x="14" y="34"/>
                    <a:pt x="15" y="33"/>
                  </a:cubicBezTo>
                  <a:cubicBezTo>
                    <a:pt x="15" y="33"/>
                    <a:pt x="15" y="33"/>
                    <a:pt x="16" y="33"/>
                  </a:cubicBezTo>
                  <a:cubicBezTo>
                    <a:pt x="16" y="33"/>
                    <a:pt x="16" y="33"/>
                    <a:pt x="15" y="34"/>
                  </a:cubicBezTo>
                  <a:cubicBezTo>
                    <a:pt x="14" y="34"/>
                    <a:pt x="14" y="34"/>
                    <a:pt x="14" y="35"/>
                  </a:cubicBezTo>
                  <a:cubicBezTo>
                    <a:pt x="15" y="35"/>
                    <a:pt x="17" y="34"/>
                    <a:pt x="17" y="33"/>
                  </a:cubicBezTo>
                  <a:cubicBezTo>
                    <a:pt x="17" y="33"/>
                    <a:pt x="18" y="33"/>
                    <a:pt x="19" y="33"/>
                  </a:cubicBezTo>
                  <a:cubicBezTo>
                    <a:pt x="20" y="33"/>
                    <a:pt x="21" y="33"/>
                    <a:pt x="21" y="33"/>
                  </a:cubicBezTo>
                  <a:cubicBezTo>
                    <a:pt x="21" y="33"/>
                    <a:pt x="20" y="33"/>
                    <a:pt x="20" y="34"/>
                  </a:cubicBezTo>
                  <a:cubicBezTo>
                    <a:pt x="20" y="34"/>
                    <a:pt x="20" y="34"/>
                    <a:pt x="19" y="34"/>
                  </a:cubicBezTo>
                  <a:cubicBezTo>
                    <a:pt x="19" y="34"/>
                    <a:pt x="19" y="35"/>
                    <a:pt x="19" y="35"/>
                  </a:cubicBezTo>
                  <a:cubicBezTo>
                    <a:pt x="20" y="35"/>
                    <a:pt x="21" y="34"/>
                    <a:pt x="21" y="34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22" y="33"/>
                    <a:pt x="22" y="33"/>
                    <a:pt x="23" y="33"/>
                  </a:cubicBezTo>
                  <a:cubicBezTo>
                    <a:pt x="25" y="32"/>
                    <a:pt x="25" y="32"/>
                    <a:pt x="24" y="33"/>
                  </a:cubicBezTo>
                  <a:cubicBezTo>
                    <a:pt x="23" y="33"/>
                    <a:pt x="23" y="34"/>
                    <a:pt x="23" y="34"/>
                  </a:cubicBezTo>
                  <a:cubicBezTo>
                    <a:pt x="24" y="34"/>
                    <a:pt x="21" y="35"/>
                    <a:pt x="19" y="35"/>
                  </a:cubicBezTo>
                  <a:cubicBezTo>
                    <a:pt x="16" y="35"/>
                    <a:pt x="14" y="35"/>
                    <a:pt x="14" y="35"/>
                  </a:cubicBezTo>
                  <a:cubicBezTo>
                    <a:pt x="12" y="35"/>
                    <a:pt x="11" y="35"/>
                    <a:pt x="11" y="35"/>
                  </a:cubicBezTo>
                  <a:cubicBezTo>
                    <a:pt x="11" y="35"/>
                    <a:pt x="10" y="35"/>
                    <a:pt x="10" y="35"/>
                  </a:cubicBezTo>
                  <a:cubicBezTo>
                    <a:pt x="10" y="35"/>
                    <a:pt x="9" y="34"/>
                    <a:pt x="9" y="34"/>
                  </a:cubicBezTo>
                  <a:cubicBezTo>
                    <a:pt x="8" y="34"/>
                    <a:pt x="8" y="34"/>
                    <a:pt x="8" y="34"/>
                  </a:cubicBezTo>
                  <a:cubicBezTo>
                    <a:pt x="7" y="34"/>
                    <a:pt x="7" y="33"/>
                    <a:pt x="7" y="33"/>
                  </a:cubicBezTo>
                  <a:cubicBezTo>
                    <a:pt x="7" y="33"/>
                    <a:pt x="7" y="32"/>
                    <a:pt x="7" y="32"/>
                  </a:cubicBezTo>
                  <a:lnTo>
                    <a:pt x="8" y="3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7" name="Freeform 574"/>
            <p:cNvSpPr>
              <a:spLocks noEditPoints="1"/>
            </p:cNvSpPr>
            <p:nvPr/>
          </p:nvSpPr>
          <p:spPr bwMode="auto">
            <a:xfrm>
              <a:off x="874" y="3109"/>
              <a:ext cx="47" cy="45"/>
            </a:xfrm>
            <a:custGeom>
              <a:avLst/>
              <a:gdLst>
                <a:gd name="T0" fmla="*/ 8 w 37"/>
                <a:gd name="T1" fmla="*/ 4 h 35"/>
                <a:gd name="T2" fmla="*/ 2 w 37"/>
                <a:gd name="T3" fmla="*/ 10 h 35"/>
                <a:gd name="T4" fmla="*/ 0 w 37"/>
                <a:gd name="T5" fmla="*/ 18 h 35"/>
                <a:gd name="T6" fmla="*/ 4 w 37"/>
                <a:gd name="T7" fmla="*/ 29 h 35"/>
                <a:gd name="T8" fmla="*/ 11 w 37"/>
                <a:gd name="T9" fmla="*/ 34 h 35"/>
                <a:gd name="T10" fmla="*/ 17 w 37"/>
                <a:gd name="T11" fmla="*/ 35 h 35"/>
                <a:gd name="T12" fmla="*/ 34 w 37"/>
                <a:gd name="T13" fmla="*/ 28 h 35"/>
                <a:gd name="T14" fmla="*/ 36 w 37"/>
                <a:gd name="T15" fmla="*/ 25 h 35"/>
                <a:gd name="T16" fmla="*/ 37 w 37"/>
                <a:gd name="T17" fmla="*/ 17 h 35"/>
                <a:gd name="T18" fmla="*/ 35 w 37"/>
                <a:gd name="T19" fmla="*/ 9 h 35"/>
                <a:gd name="T20" fmla="*/ 29 w 37"/>
                <a:gd name="T21" fmla="*/ 4 h 35"/>
                <a:gd name="T22" fmla="*/ 19 w 37"/>
                <a:gd name="T23" fmla="*/ 2 h 35"/>
                <a:gd name="T24" fmla="*/ 26 w 37"/>
                <a:gd name="T25" fmla="*/ 9 h 35"/>
                <a:gd name="T26" fmla="*/ 18 w 37"/>
                <a:gd name="T27" fmla="*/ 7 h 35"/>
                <a:gd name="T28" fmla="*/ 12 w 37"/>
                <a:gd name="T29" fmla="*/ 3 h 35"/>
                <a:gd name="T30" fmla="*/ 19 w 37"/>
                <a:gd name="T31" fmla="*/ 2 h 35"/>
                <a:gd name="T32" fmla="*/ 29 w 37"/>
                <a:gd name="T33" fmla="*/ 6 h 35"/>
                <a:gd name="T34" fmla="*/ 26 w 37"/>
                <a:gd name="T35" fmla="*/ 5 h 35"/>
                <a:gd name="T36" fmla="*/ 9 w 37"/>
                <a:gd name="T37" fmla="*/ 5 h 35"/>
                <a:gd name="T38" fmla="*/ 20 w 37"/>
                <a:gd name="T39" fmla="*/ 10 h 35"/>
                <a:gd name="T40" fmla="*/ 18 w 37"/>
                <a:gd name="T41" fmla="*/ 14 h 35"/>
                <a:gd name="T42" fmla="*/ 12 w 37"/>
                <a:gd name="T43" fmla="*/ 11 h 35"/>
                <a:gd name="T44" fmla="*/ 5 w 37"/>
                <a:gd name="T45" fmla="*/ 8 h 35"/>
                <a:gd name="T46" fmla="*/ 30 w 37"/>
                <a:gd name="T47" fmla="*/ 6 h 35"/>
                <a:gd name="T48" fmla="*/ 29 w 37"/>
                <a:gd name="T49" fmla="*/ 17 h 35"/>
                <a:gd name="T50" fmla="*/ 14 w 37"/>
                <a:gd name="T51" fmla="*/ 22 h 35"/>
                <a:gd name="T52" fmla="*/ 15 w 37"/>
                <a:gd name="T53" fmla="*/ 17 h 35"/>
                <a:gd name="T54" fmla="*/ 17 w 37"/>
                <a:gd name="T55" fmla="*/ 15 h 35"/>
                <a:gd name="T56" fmla="*/ 28 w 37"/>
                <a:gd name="T57" fmla="*/ 10 h 35"/>
                <a:gd name="T58" fmla="*/ 7 w 37"/>
                <a:gd name="T59" fmla="*/ 11 h 35"/>
                <a:gd name="T60" fmla="*/ 9 w 37"/>
                <a:gd name="T61" fmla="*/ 15 h 35"/>
                <a:gd name="T62" fmla="*/ 10 w 37"/>
                <a:gd name="T63" fmla="*/ 32 h 35"/>
                <a:gd name="T64" fmla="*/ 4 w 37"/>
                <a:gd name="T65" fmla="*/ 18 h 35"/>
                <a:gd name="T66" fmla="*/ 7 w 37"/>
                <a:gd name="T67" fmla="*/ 11 h 35"/>
                <a:gd name="T68" fmla="*/ 3 w 37"/>
                <a:gd name="T69" fmla="*/ 17 h 35"/>
                <a:gd name="T70" fmla="*/ 2 w 37"/>
                <a:gd name="T71" fmla="*/ 21 h 35"/>
                <a:gd name="T72" fmla="*/ 4 w 37"/>
                <a:gd name="T73" fmla="*/ 11 h 35"/>
                <a:gd name="T74" fmla="*/ 13 w 37"/>
                <a:gd name="T75" fmla="*/ 19 h 35"/>
                <a:gd name="T76" fmla="*/ 15 w 37"/>
                <a:gd name="T77" fmla="*/ 30 h 35"/>
                <a:gd name="T78" fmla="*/ 12 w 37"/>
                <a:gd name="T79" fmla="*/ 33 h 35"/>
                <a:gd name="T80" fmla="*/ 10 w 37"/>
                <a:gd name="T81" fmla="*/ 17 h 35"/>
                <a:gd name="T82" fmla="*/ 35 w 37"/>
                <a:gd name="T83" fmla="*/ 13 h 35"/>
                <a:gd name="T84" fmla="*/ 21 w 37"/>
                <a:gd name="T85" fmla="*/ 29 h 35"/>
                <a:gd name="T86" fmla="*/ 14 w 37"/>
                <a:gd name="T87" fmla="*/ 24 h 35"/>
                <a:gd name="T88" fmla="*/ 31 w 37"/>
                <a:gd name="T89" fmla="*/ 17 h 35"/>
                <a:gd name="T90" fmla="*/ 31 w 37"/>
                <a:gd name="T91" fmla="*/ 29 h 35"/>
                <a:gd name="T92" fmla="*/ 19 w 37"/>
                <a:gd name="T93" fmla="*/ 34 h 35"/>
                <a:gd name="T94" fmla="*/ 16 w 37"/>
                <a:gd name="T95" fmla="*/ 31 h 35"/>
                <a:gd name="T96" fmla="*/ 31 w 37"/>
                <a:gd name="T97" fmla="*/ 27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7" h="35">
                  <a:moveTo>
                    <a:pt x="19" y="0"/>
                  </a:moveTo>
                  <a:cubicBezTo>
                    <a:pt x="17" y="0"/>
                    <a:pt x="15" y="1"/>
                    <a:pt x="15" y="1"/>
                  </a:cubicBezTo>
                  <a:cubicBezTo>
                    <a:pt x="14" y="1"/>
                    <a:pt x="12" y="2"/>
                    <a:pt x="11" y="2"/>
                  </a:cubicBezTo>
                  <a:cubicBezTo>
                    <a:pt x="11" y="2"/>
                    <a:pt x="9" y="3"/>
                    <a:pt x="8" y="4"/>
                  </a:cubicBezTo>
                  <a:cubicBezTo>
                    <a:pt x="8" y="4"/>
                    <a:pt x="7" y="4"/>
                    <a:pt x="7" y="4"/>
                  </a:cubicBezTo>
                  <a:cubicBezTo>
                    <a:pt x="6" y="5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9"/>
                    <a:pt x="3" y="9"/>
                    <a:pt x="2" y="10"/>
                  </a:cubicBezTo>
                  <a:cubicBezTo>
                    <a:pt x="2" y="10"/>
                    <a:pt x="2" y="11"/>
                    <a:pt x="2" y="11"/>
                  </a:cubicBezTo>
                  <a:cubicBezTo>
                    <a:pt x="1" y="11"/>
                    <a:pt x="1" y="11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3"/>
                    <a:pt x="0" y="15"/>
                    <a:pt x="0" y="18"/>
                  </a:cubicBezTo>
                  <a:cubicBezTo>
                    <a:pt x="0" y="20"/>
                    <a:pt x="1" y="22"/>
                    <a:pt x="1" y="22"/>
                  </a:cubicBezTo>
                  <a:cubicBezTo>
                    <a:pt x="1" y="22"/>
                    <a:pt x="1" y="22"/>
                    <a:pt x="1" y="23"/>
                  </a:cubicBezTo>
                  <a:cubicBezTo>
                    <a:pt x="1" y="25"/>
                    <a:pt x="2" y="26"/>
                    <a:pt x="3" y="28"/>
                  </a:cubicBezTo>
                  <a:cubicBezTo>
                    <a:pt x="4" y="29"/>
                    <a:pt x="4" y="29"/>
                    <a:pt x="4" y="29"/>
                  </a:cubicBezTo>
                  <a:cubicBezTo>
                    <a:pt x="5" y="31"/>
                    <a:pt x="5" y="31"/>
                    <a:pt x="6" y="31"/>
                  </a:cubicBezTo>
                  <a:cubicBezTo>
                    <a:pt x="7" y="32"/>
                    <a:pt x="8" y="32"/>
                    <a:pt x="8" y="33"/>
                  </a:cubicBezTo>
                  <a:cubicBezTo>
                    <a:pt x="9" y="33"/>
                    <a:pt x="10" y="34"/>
                    <a:pt x="10" y="34"/>
                  </a:cubicBezTo>
                  <a:cubicBezTo>
                    <a:pt x="10" y="34"/>
                    <a:pt x="11" y="34"/>
                    <a:pt x="11" y="34"/>
                  </a:cubicBezTo>
                  <a:cubicBezTo>
                    <a:pt x="11" y="34"/>
                    <a:pt x="11" y="34"/>
                    <a:pt x="12" y="34"/>
                  </a:cubicBezTo>
                  <a:cubicBezTo>
                    <a:pt x="12" y="35"/>
                    <a:pt x="13" y="35"/>
                    <a:pt x="14" y="35"/>
                  </a:cubicBezTo>
                  <a:cubicBezTo>
                    <a:pt x="14" y="35"/>
                    <a:pt x="15" y="35"/>
                    <a:pt x="15" y="35"/>
                  </a:cubicBezTo>
                  <a:cubicBezTo>
                    <a:pt x="16" y="35"/>
                    <a:pt x="17" y="35"/>
                    <a:pt x="17" y="35"/>
                  </a:cubicBezTo>
                  <a:cubicBezTo>
                    <a:pt x="17" y="35"/>
                    <a:pt x="18" y="35"/>
                    <a:pt x="18" y="35"/>
                  </a:cubicBezTo>
                  <a:cubicBezTo>
                    <a:pt x="18" y="35"/>
                    <a:pt x="20" y="35"/>
                    <a:pt x="21" y="35"/>
                  </a:cubicBezTo>
                  <a:cubicBezTo>
                    <a:pt x="23" y="34"/>
                    <a:pt x="24" y="34"/>
                    <a:pt x="26" y="34"/>
                  </a:cubicBezTo>
                  <a:cubicBezTo>
                    <a:pt x="29" y="33"/>
                    <a:pt x="32" y="30"/>
                    <a:pt x="34" y="28"/>
                  </a:cubicBezTo>
                  <a:cubicBezTo>
                    <a:pt x="34" y="27"/>
                    <a:pt x="34" y="27"/>
                    <a:pt x="34" y="27"/>
                  </a:cubicBezTo>
                  <a:cubicBezTo>
                    <a:pt x="35" y="26"/>
                    <a:pt x="35" y="26"/>
                    <a:pt x="35" y="25"/>
                  </a:cubicBezTo>
                  <a:cubicBezTo>
                    <a:pt x="35" y="25"/>
                    <a:pt x="35" y="25"/>
                    <a:pt x="35" y="25"/>
                  </a:cubicBezTo>
                  <a:cubicBezTo>
                    <a:pt x="36" y="25"/>
                    <a:pt x="36" y="25"/>
                    <a:pt x="36" y="25"/>
                  </a:cubicBezTo>
                  <a:cubicBezTo>
                    <a:pt x="36" y="25"/>
                    <a:pt x="36" y="24"/>
                    <a:pt x="36" y="24"/>
                  </a:cubicBezTo>
                  <a:cubicBezTo>
                    <a:pt x="36" y="23"/>
                    <a:pt x="36" y="23"/>
                    <a:pt x="36" y="22"/>
                  </a:cubicBezTo>
                  <a:cubicBezTo>
                    <a:pt x="37" y="22"/>
                    <a:pt x="37" y="21"/>
                    <a:pt x="37" y="21"/>
                  </a:cubicBezTo>
                  <a:cubicBezTo>
                    <a:pt x="37" y="21"/>
                    <a:pt x="37" y="20"/>
                    <a:pt x="37" y="17"/>
                  </a:cubicBezTo>
                  <a:cubicBezTo>
                    <a:pt x="37" y="14"/>
                    <a:pt x="37" y="13"/>
                    <a:pt x="36" y="12"/>
                  </a:cubicBezTo>
                  <a:cubicBezTo>
                    <a:pt x="36" y="11"/>
                    <a:pt x="36" y="11"/>
                    <a:pt x="36" y="11"/>
                  </a:cubicBezTo>
                  <a:cubicBezTo>
                    <a:pt x="36" y="10"/>
                    <a:pt x="36" y="10"/>
                    <a:pt x="36" y="10"/>
                  </a:cubicBezTo>
                  <a:cubicBezTo>
                    <a:pt x="35" y="10"/>
                    <a:pt x="35" y="10"/>
                    <a:pt x="35" y="9"/>
                  </a:cubicBezTo>
                  <a:cubicBezTo>
                    <a:pt x="35" y="9"/>
                    <a:pt x="34" y="9"/>
                    <a:pt x="34" y="9"/>
                  </a:cubicBezTo>
                  <a:cubicBezTo>
                    <a:pt x="34" y="9"/>
                    <a:pt x="34" y="8"/>
                    <a:pt x="34" y="8"/>
                  </a:cubicBezTo>
                  <a:cubicBezTo>
                    <a:pt x="33" y="7"/>
                    <a:pt x="32" y="6"/>
                    <a:pt x="31" y="5"/>
                  </a:cubicBezTo>
                  <a:cubicBezTo>
                    <a:pt x="30" y="5"/>
                    <a:pt x="29" y="4"/>
                    <a:pt x="29" y="4"/>
                  </a:cubicBezTo>
                  <a:cubicBezTo>
                    <a:pt x="29" y="4"/>
                    <a:pt x="29" y="4"/>
                    <a:pt x="28" y="4"/>
                  </a:cubicBezTo>
                  <a:cubicBezTo>
                    <a:pt x="26" y="2"/>
                    <a:pt x="24" y="2"/>
                    <a:pt x="21" y="1"/>
                  </a:cubicBezTo>
                  <a:cubicBezTo>
                    <a:pt x="21" y="1"/>
                    <a:pt x="20" y="0"/>
                    <a:pt x="19" y="0"/>
                  </a:cubicBezTo>
                  <a:close/>
                  <a:moveTo>
                    <a:pt x="19" y="2"/>
                  </a:moveTo>
                  <a:cubicBezTo>
                    <a:pt x="20" y="2"/>
                    <a:pt x="20" y="2"/>
                    <a:pt x="21" y="2"/>
                  </a:cubicBezTo>
                  <a:cubicBezTo>
                    <a:pt x="23" y="3"/>
                    <a:pt x="25" y="5"/>
                    <a:pt x="26" y="8"/>
                  </a:cubicBezTo>
                  <a:cubicBezTo>
                    <a:pt x="26" y="9"/>
                    <a:pt x="26" y="9"/>
                    <a:pt x="26" y="9"/>
                  </a:cubicBezTo>
                  <a:cubicBezTo>
                    <a:pt x="26" y="9"/>
                    <a:pt x="26" y="9"/>
                    <a:pt x="26" y="9"/>
                  </a:cubicBezTo>
                  <a:cubicBezTo>
                    <a:pt x="26" y="9"/>
                    <a:pt x="26" y="10"/>
                    <a:pt x="25" y="11"/>
                  </a:cubicBezTo>
                  <a:cubicBezTo>
                    <a:pt x="24" y="11"/>
                    <a:pt x="24" y="12"/>
                    <a:pt x="24" y="12"/>
                  </a:cubicBezTo>
                  <a:cubicBezTo>
                    <a:pt x="24" y="12"/>
                    <a:pt x="23" y="12"/>
                    <a:pt x="23" y="11"/>
                  </a:cubicBezTo>
                  <a:cubicBezTo>
                    <a:pt x="23" y="11"/>
                    <a:pt x="19" y="7"/>
                    <a:pt x="18" y="7"/>
                  </a:cubicBezTo>
                  <a:cubicBezTo>
                    <a:pt x="17" y="6"/>
                    <a:pt x="17" y="6"/>
                    <a:pt x="15" y="5"/>
                  </a:cubicBezTo>
                  <a:cubicBezTo>
                    <a:pt x="13" y="5"/>
                    <a:pt x="12" y="4"/>
                    <a:pt x="10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11" y="3"/>
                    <a:pt x="12" y="3"/>
                  </a:cubicBezTo>
                  <a:cubicBezTo>
                    <a:pt x="12" y="3"/>
                    <a:pt x="13" y="3"/>
                    <a:pt x="13" y="3"/>
                  </a:cubicBezTo>
                  <a:cubicBezTo>
                    <a:pt x="13" y="3"/>
                    <a:pt x="14" y="2"/>
                    <a:pt x="15" y="2"/>
                  </a:cubicBezTo>
                  <a:cubicBezTo>
                    <a:pt x="15" y="2"/>
                    <a:pt x="16" y="2"/>
                    <a:pt x="18" y="2"/>
                  </a:cubicBezTo>
                  <a:cubicBezTo>
                    <a:pt x="18" y="2"/>
                    <a:pt x="18" y="2"/>
                    <a:pt x="19" y="2"/>
                  </a:cubicBezTo>
                  <a:close/>
                  <a:moveTo>
                    <a:pt x="25" y="3"/>
                  </a:moveTo>
                  <a:cubicBezTo>
                    <a:pt x="25" y="3"/>
                    <a:pt x="25" y="3"/>
                    <a:pt x="25" y="4"/>
                  </a:cubicBezTo>
                  <a:cubicBezTo>
                    <a:pt x="25" y="4"/>
                    <a:pt x="26" y="4"/>
                    <a:pt x="26" y="4"/>
                  </a:cubicBezTo>
                  <a:cubicBezTo>
                    <a:pt x="27" y="4"/>
                    <a:pt x="29" y="6"/>
                    <a:pt x="29" y="6"/>
                  </a:cubicBezTo>
                  <a:cubicBezTo>
                    <a:pt x="29" y="6"/>
                    <a:pt x="28" y="7"/>
                    <a:pt x="28" y="7"/>
                  </a:cubicBezTo>
                  <a:cubicBezTo>
                    <a:pt x="28" y="7"/>
                    <a:pt x="28" y="7"/>
                    <a:pt x="28" y="7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27" y="7"/>
                    <a:pt x="26" y="5"/>
                    <a:pt x="26" y="5"/>
                  </a:cubicBezTo>
                  <a:cubicBezTo>
                    <a:pt x="25" y="5"/>
                    <a:pt x="25" y="5"/>
                    <a:pt x="25" y="4"/>
                  </a:cubicBezTo>
                  <a:cubicBezTo>
                    <a:pt x="25" y="4"/>
                    <a:pt x="25" y="4"/>
                    <a:pt x="25" y="4"/>
                  </a:cubicBezTo>
                  <a:cubicBezTo>
                    <a:pt x="24" y="3"/>
                    <a:pt x="24" y="3"/>
                    <a:pt x="25" y="3"/>
                  </a:cubicBezTo>
                  <a:close/>
                  <a:moveTo>
                    <a:pt x="9" y="5"/>
                  </a:move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10" y="5"/>
                  </a:cubicBezTo>
                  <a:cubicBezTo>
                    <a:pt x="12" y="5"/>
                    <a:pt x="13" y="6"/>
                    <a:pt x="14" y="6"/>
                  </a:cubicBezTo>
                  <a:cubicBezTo>
                    <a:pt x="17" y="7"/>
                    <a:pt x="18" y="8"/>
                    <a:pt x="20" y="10"/>
                  </a:cubicBezTo>
                  <a:cubicBezTo>
                    <a:pt x="21" y="11"/>
                    <a:pt x="22" y="12"/>
                    <a:pt x="22" y="12"/>
                  </a:cubicBezTo>
                  <a:cubicBezTo>
                    <a:pt x="22" y="12"/>
                    <a:pt x="22" y="12"/>
                    <a:pt x="22" y="12"/>
                  </a:cubicBezTo>
                  <a:cubicBezTo>
                    <a:pt x="23" y="12"/>
                    <a:pt x="21" y="13"/>
                    <a:pt x="20" y="14"/>
                  </a:cubicBezTo>
                  <a:cubicBezTo>
                    <a:pt x="20" y="14"/>
                    <a:pt x="19" y="14"/>
                    <a:pt x="18" y="14"/>
                  </a:cubicBezTo>
                  <a:cubicBezTo>
                    <a:pt x="17" y="14"/>
                    <a:pt x="17" y="15"/>
                    <a:pt x="17" y="15"/>
                  </a:cubicBezTo>
                  <a:cubicBezTo>
                    <a:pt x="17" y="15"/>
                    <a:pt x="16" y="14"/>
                    <a:pt x="16" y="14"/>
                  </a:cubicBezTo>
                  <a:cubicBezTo>
                    <a:pt x="15" y="13"/>
                    <a:pt x="15" y="12"/>
                    <a:pt x="14" y="12"/>
                  </a:cubicBezTo>
                  <a:cubicBezTo>
                    <a:pt x="13" y="12"/>
                    <a:pt x="13" y="11"/>
                    <a:pt x="12" y="11"/>
                  </a:cubicBezTo>
                  <a:cubicBezTo>
                    <a:pt x="12" y="11"/>
                    <a:pt x="11" y="11"/>
                    <a:pt x="10" y="10"/>
                  </a:cubicBezTo>
                  <a:cubicBezTo>
                    <a:pt x="8" y="10"/>
                    <a:pt x="6" y="10"/>
                    <a:pt x="5" y="10"/>
                  </a:cubicBezTo>
                  <a:cubicBezTo>
                    <a:pt x="4" y="10"/>
                    <a:pt x="3" y="10"/>
                    <a:pt x="3" y="10"/>
                  </a:cubicBezTo>
                  <a:cubicBezTo>
                    <a:pt x="3" y="10"/>
                    <a:pt x="4" y="9"/>
                    <a:pt x="5" y="8"/>
                  </a:cubicBezTo>
                  <a:cubicBezTo>
                    <a:pt x="7" y="6"/>
                    <a:pt x="7" y="5"/>
                    <a:pt x="9" y="5"/>
                  </a:cubicBezTo>
                  <a:close/>
                  <a:moveTo>
                    <a:pt x="30" y="6"/>
                  </a:moveTo>
                  <a:cubicBezTo>
                    <a:pt x="30" y="6"/>
                    <a:pt x="30" y="6"/>
                    <a:pt x="30" y="6"/>
                  </a:cubicBezTo>
                  <a:cubicBezTo>
                    <a:pt x="30" y="6"/>
                    <a:pt x="30" y="6"/>
                    <a:pt x="30" y="6"/>
                  </a:cubicBezTo>
                  <a:cubicBezTo>
                    <a:pt x="32" y="8"/>
                    <a:pt x="32" y="8"/>
                    <a:pt x="33" y="10"/>
                  </a:cubicBezTo>
                  <a:cubicBezTo>
                    <a:pt x="34" y="11"/>
                    <a:pt x="34" y="11"/>
                    <a:pt x="34" y="11"/>
                  </a:cubicBezTo>
                  <a:cubicBezTo>
                    <a:pt x="34" y="12"/>
                    <a:pt x="34" y="12"/>
                    <a:pt x="34" y="12"/>
                  </a:cubicBezTo>
                  <a:cubicBezTo>
                    <a:pt x="33" y="13"/>
                    <a:pt x="31" y="16"/>
                    <a:pt x="29" y="17"/>
                  </a:cubicBezTo>
                  <a:cubicBezTo>
                    <a:pt x="28" y="19"/>
                    <a:pt x="25" y="19"/>
                    <a:pt x="23" y="20"/>
                  </a:cubicBezTo>
                  <a:cubicBezTo>
                    <a:pt x="21" y="21"/>
                    <a:pt x="21" y="21"/>
                    <a:pt x="16" y="22"/>
                  </a:cubicBezTo>
                  <a:cubicBezTo>
                    <a:pt x="16" y="22"/>
                    <a:pt x="15" y="22"/>
                    <a:pt x="15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4" y="20"/>
                    <a:pt x="14" y="19"/>
                    <a:pt x="14" y="19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5" y="18"/>
                    <a:pt x="15" y="17"/>
                    <a:pt x="15" y="17"/>
                  </a:cubicBezTo>
                  <a:cubicBezTo>
                    <a:pt x="15" y="17"/>
                    <a:pt x="15" y="17"/>
                    <a:pt x="15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7" y="15"/>
                    <a:pt x="17" y="15"/>
                    <a:pt x="17" y="15"/>
                  </a:cubicBezTo>
                  <a:cubicBezTo>
                    <a:pt x="18" y="15"/>
                    <a:pt x="21" y="14"/>
                    <a:pt x="22" y="14"/>
                  </a:cubicBezTo>
                  <a:cubicBezTo>
                    <a:pt x="22" y="14"/>
                    <a:pt x="23" y="14"/>
                    <a:pt x="23" y="14"/>
                  </a:cubicBezTo>
                  <a:cubicBezTo>
                    <a:pt x="24" y="14"/>
                    <a:pt x="24" y="14"/>
                    <a:pt x="24" y="13"/>
                  </a:cubicBezTo>
                  <a:cubicBezTo>
                    <a:pt x="24" y="13"/>
                    <a:pt x="27" y="10"/>
                    <a:pt x="28" y="10"/>
                  </a:cubicBezTo>
                  <a:cubicBezTo>
                    <a:pt x="28" y="10"/>
                    <a:pt x="28" y="10"/>
                    <a:pt x="28" y="9"/>
                  </a:cubicBezTo>
                  <a:cubicBezTo>
                    <a:pt x="28" y="9"/>
                    <a:pt x="28" y="8"/>
                    <a:pt x="29" y="8"/>
                  </a:cubicBezTo>
                  <a:cubicBezTo>
                    <a:pt x="29" y="7"/>
                    <a:pt x="30" y="6"/>
                    <a:pt x="30" y="6"/>
                  </a:cubicBezTo>
                  <a:close/>
                  <a:moveTo>
                    <a:pt x="7" y="11"/>
                  </a:moveTo>
                  <a:cubicBezTo>
                    <a:pt x="8" y="11"/>
                    <a:pt x="10" y="11"/>
                    <a:pt x="11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0" y="12"/>
                    <a:pt x="10" y="13"/>
                    <a:pt x="10" y="14"/>
                  </a:cubicBezTo>
                  <a:cubicBezTo>
                    <a:pt x="10" y="15"/>
                    <a:pt x="9" y="15"/>
                    <a:pt x="9" y="15"/>
                  </a:cubicBezTo>
                  <a:cubicBezTo>
                    <a:pt x="9" y="16"/>
                    <a:pt x="9" y="17"/>
                    <a:pt x="9" y="18"/>
                  </a:cubicBezTo>
                  <a:cubicBezTo>
                    <a:pt x="9" y="19"/>
                    <a:pt x="8" y="27"/>
                    <a:pt x="9" y="28"/>
                  </a:cubicBezTo>
                  <a:cubicBezTo>
                    <a:pt x="9" y="29"/>
                    <a:pt x="9" y="31"/>
                    <a:pt x="9" y="31"/>
                  </a:cubicBezTo>
                  <a:cubicBezTo>
                    <a:pt x="10" y="32"/>
                    <a:pt x="10" y="32"/>
                    <a:pt x="10" y="32"/>
                  </a:cubicBezTo>
                  <a:cubicBezTo>
                    <a:pt x="10" y="32"/>
                    <a:pt x="7" y="31"/>
                    <a:pt x="6" y="30"/>
                  </a:cubicBezTo>
                  <a:cubicBezTo>
                    <a:pt x="6" y="29"/>
                    <a:pt x="4" y="27"/>
                    <a:pt x="4" y="26"/>
                  </a:cubicBezTo>
                  <a:cubicBezTo>
                    <a:pt x="3" y="26"/>
                    <a:pt x="3" y="20"/>
                    <a:pt x="4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8"/>
                    <a:pt x="4" y="17"/>
                    <a:pt x="4" y="17"/>
                  </a:cubicBezTo>
                  <a:cubicBezTo>
                    <a:pt x="4" y="16"/>
                    <a:pt x="4" y="15"/>
                    <a:pt x="4" y="15"/>
                  </a:cubicBezTo>
                  <a:cubicBezTo>
                    <a:pt x="4" y="14"/>
                    <a:pt x="5" y="12"/>
                    <a:pt x="5" y="11"/>
                  </a:cubicBezTo>
                  <a:cubicBezTo>
                    <a:pt x="6" y="11"/>
                    <a:pt x="6" y="11"/>
                    <a:pt x="7" y="11"/>
                  </a:cubicBezTo>
                  <a:close/>
                  <a:moveTo>
                    <a:pt x="4" y="11"/>
                  </a:moveTo>
                  <a:cubicBezTo>
                    <a:pt x="4" y="11"/>
                    <a:pt x="4" y="11"/>
                    <a:pt x="4" y="11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3"/>
                    <a:pt x="3" y="15"/>
                    <a:pt x="3" y="17"/>
                  </a:cubicBezTo>
                  <a:cubicBezTo>
                    <a:pt x="3" y="17"/>
                    <a:pt x="3" y="18"/>
                    <a:pt x="3" y="18"/>
                  </a:cubicBezTo>
                  <a:cubicBezTo>
                    <a:pt x="2" y="19"/>
                    <a:pt x="2" y="20"/>
                    <a:pt x="2" y="21"/>
                  </a:cubicBezTo>
                  <a:cubicBezTo>
                    <a:pt x="2" y="21"/>
                    <a:pt x="2" y="22"/>
                    <a:pt x="2" y="22"/>
                  </a:cubicBezTo>
                  <a:cubicBezTo>
                    <a:pt x="2" y="22"/>
                    <a:pt x="2" y="22"/>
                    <a:pt x="2" y="21"/>
                  </a:cubicBezTo>
                  <a:cubicBezTo>
                    <a:pt x="1" y="20"/>
                    <a:pt x="1" y="19"/>
                    <a:pt x="1" y="17"/>
                  </a:cubicBezTo>
                  <a:cubicBezTo>
                    <a:pt x="2" y="15"/>
                    <a:pt x="2" y="14"/>
                    <a:pt x="2" y="13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3" y="11"/>
                    <a:pt x="3" y="11"/>
                    <a:pt x="4" y="11"/>
                  </a:cubicBezTo>
                  <a:close/>
                  <a:moveTo>
                    <a:pt x="12" y="12"/>
                  </a:moveTo>
                  <a:cubicBezTo>
                    <a:pt x="12" y="12"/>
                    <a:pt x="14" y="13"/>
                    <a:pt x="14" y="13"/>
                  </a:cubicBezTo>
                  <a:cubicBezTo>
                    <a:pt x="15" y="14"/>
                    <a:pt x="15" y="15"/>
                    <a:pt x="15" y="15"/>
                  </a:cubicBezTo>
                  <a:cubicBezTo>
                    <a:pt x="14" y="18"/>
                    <a:pt x="14" y="18"/>
                    <a:pt x="13" y="19"/>
                  </a:cubicBezTo>
                  <a:cubicBezTo>
                    <a:pt x="13" y="21"/>
                    <a:pt x="13" y="27"/>
                    <a:pt x="14" y="28"/>
                  </a:cubicBezTo>
                  <a:cubicBezTo>
                    <a:pt x="14" y="28"/>
                    <a:pt x="14" y="29"/>
                    <a:pt x="14" y="29"/>
                  </a:cubicBezTo>
                  <a:cubicBezTo>
                    <a:pt x="14" y="29"/>
                    <a:pt x="14" y="29"/>
                    <a:pt x="14" y="30"/>
                  </a:cubicBezTo>
                  <a:cubicBezTo>
                    <a:pt x="15" y="30"/>
                    <a:pt x="15" y="30"/>
                    <a:pt x="15" y="30"/>
                  </a:cubicBezTo>
                  <a:cubicBezTo>
                    <a:pt x="15" y="31"/>
                    <a:pt x="16" y="33"/>
                    <a:pt x="16" y="33"/>
                  </a:cubicBezTo>
                  <a:cubicBezTo>
                    <a:pt x="17" y="34"/>
                    <a:pt x="17" y="34"/>
                    <a:pt x="16" y="34"/>
                  </a:cubicBezTo>
                  <a:cubicBezTo>
                    <a:pt x="16" y="34"/>
                    <a:pt x="15" y="34"/>
                    <a:pt x="14" y="34"/>
                  </a:cubicBezTo>
                  <a:cubicBezTo>
                    <a:pt x="14" y="34"/>
                    <a:pt x="13" y="34"/>
                    <a:pt x="12" y="33"/>
                  </a:cubicBezTo>
                  <a:cubicBezTo>
                    <a:pt x="11" y="33"/>
                    <a:pt x="11" y="33"/>
                    <a:pt x="11" y="33"/>
                  </a:cubicBezTo>
                  <a:cubicBezTo>
                    <a:pt x="11" y="31"/>
                    <a:pt x="11" y="31"/>
                    <a:pt x="11" y="31"/>
                  </a:cubicBezTo>
                  <a:cubicBezTo>
                    <a:pt x="10" y="28"/>
                    <a:pt x="9" y="28"/>
                    <a:pt x="9" y="24"/>
                  </a:cubicBezTo>
                  <a:cubicBezTo>
                    <a:pt x="9" y="20"/>
                    <a:pt x="9" y="19"/>
                    <a:pt x="10" y="17"/>
                  </a:cubicBezTo>
                  <a:cubicBezTo>
                    <a:pt x="11" y="14"/>
                    <a:pt x="11" y="13"/>
                    <a:pt x="11" y="13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lose/>
                  <a:moveTo>
                    <a:pt x="35" y="13"/>
                  </a:moveTo>
                  <a:cubicBezTo>
                    <a:pt x="35" y="13"/>
                    <a:pt x="35" y="14"/>
                    <a:pt x="36" y="15"/>
                  </a:cubicBezTo>
                  <a:cubicBezTo>
                    <a:pt x="36" y="15"/>
                    <a:pt x="36" y="16"/>
                    <a:pt x="36" y="18"/>
                  </a:cubicBezTo>
                  <a:cubicBezTo>
                    <a:pt x="36" y="21"/>
                    <a:pt x="35" y="22"/>
                    <a:pt x="35" y="23"/>
                  </a:cubicBezTo>
                  <a:cubicBezTo>
                    <a:pt x="32" y="27"/>
                    <a:pt x="25" y="29"/>
                    <a:pt x="21" y="29"/>
                  </a:cubicBezTo>
                  <a:cubicBezTo>
                    <a:pt x="19" y="29"/>
                    <a:pt x="17" y="29"/>
                    <a:pt x="15" y="29"/>
                  </a:cubicBezTo>
                  <a:cubicBezTo>
                    <a:pt x="15" y="29"/>
                    <a:pt x="15" y="28"/>
                    <a:pt x="15" y="27"/>
                  </a:cubicBezTo>
                  <a:cubicBezTo>
                    <a:pt x="15" y="26"/>
                    <a:pt x="14" y="26"/>
                    <a:pt x="14" y="25"/>
                  </a:cubicBezTo>
                  <a:cubicBezTo>
                    <a:pt x="14" y="25"/>
                    <a:pt x="14" y="24"/>
                    <a:pt x="14" y="24"/>
                  </a:cubicBezTo>
                  <a:cubicBezTo>
                    <a:pt x="14" y="23"/>
                    <a:pt x="14" y="23"/>
                    <a:pt x="15" y="23"/>
                  </a:cubicBezTo>
                  <a:cubicBezTo>
                    <a:pt x="15" y="23"/>
                    <a:pt x="17" y="22"/>
                    <a:pt x="19" y="22"/>
                  </a:cubicBezTo>
                  <a:cubicBezTo>
                    <a:pt x="21" y="22"/>
                    <a:pt x="22" y="22"/>
                    <a:pt x="24" y="21"/>
                  </a:cubicBezTo>
                  <a:cubicBezTo>
                    <a:pt x="27" y="20"/>
                    <a:pt x="29" y="18"/>
                    <a:pt x="31" y="17"/>
                  </a:cubicBezTo>
                  <a:cubicBezTo>
                    <a:pt x="32" y="16"/>
                    <a:pt x="32" y="15"/>
                    <a:pt x="34" y="14"/>
                  </a:cubicBezTo>
                  <a:cubicBezTo>
                    <a:pt x="34" y="13"/>
                    <a:pt x="35" y="13"/>
                    <a:pt x="35" y="13"/>
                  </a:cubicBezTo>
                  <a:close/>
                  <a:moveTo>
                    <a:pt x="34" y="26"/>
                  </a:moveTo>
                  <a:cubicBezTo>
                    <a:pt x="34" y="26"/>
                    <a:pt x="32" y="28"/>
                    <a:pt x="31" y="29"/>
                  </a:cubicBezTo>
                  <a:cubicBezTo>
                    <a:pt x="31" y="29"/>
                    <a:pt x="31" y="29"/>
                    <a:pt x="31" y="29"/>
                  </a:cubicBezTo>
                  <a:cubicBezTo>
                    <a:pt x="29" y="32"/>
                    <a:pt x="25" y="33"/>
                    <a:pt x="22" y="34"/>
                  </a:cubicBezTo>
                  <a:cubicBezTo>
                    <a:pt x="21" y="34"/>
                    <a:pt x="20" y="34"/>
                    <a:pt x="20" y="34"/>
                  </a:cubicBezTo>
                  <a:cubicBezTo>
                    <a:pt x="20" y="34"/>
                    <a:pt x="19" y="34"/>
                    <a:pt x="19" y="34"/>
                  </a:cubicBezTo>
                  <a:cubicBezTo>
                    <a:pt x="18" y="34"/>
                    <a:pt x="18" y="34"/>
                    <a:pt x="18" y="34"/>
                  </a:cubicBezTo>
                  <a:cubicBezTo>
                    <a:pt x="18" y="33"/>
                    <a:pt x="18" y="33"/>
                    <a:pt x="18" y="33"/>
                  </a:cubicBezTo>
                  <a:cubicBezTo>
                    <a:pt x="17" y="33"/>
                    <a:pt x="17" y="33"/>
                    <a:pt x="17" y="32"/>
                  </a:cubicBezTo>
                  <a:cubicBezTo>
                    <a:pt x="17" y="32"/>
                    <a:pt x="16" y="32"/>
                    <a:pt x="16" y="31"/>
                  </a:cubicBezTo>
                  <a:cubicBezTo>
                    <a:pt x="16" y="30"/>
                    <a:pt x="16" y="30"/>
                    <a:pt x="16" y="30"/>
                  </a:cubicBezTo>
                  <a:cubicBezTo>
                    <a:pt x="16" y="30"/>
                    <a:pt x="16" y="30"/>
                    <a:pt x="16" y="30"/>
                  </a:cubicBezTo>
                  <a:cubicBezTo>
                    <a:pt x="22" y="31"/>
                    <a:pt x="23" y="30"/>
                    <a:pt x="28" y="29"/>
                  </a:cubicBezTo>
                  <a:cubicBezTo>
                    <a:pt x="28" y="29"/>
                    <a:pt x="31" y="27"/>
                    <a:pt x="31" y="27"/>
                  </a:cubicBezTo>
                  <a:cubicBezTo>
                    <a:pt x="31" y="27"/>
                    <a:pt x="32" y="27"/>
                    <a:pt x="32" y="27"/>
                  </a:cubicBezTo>
                  <a:cubicBezTo>
                    <a:pt x="32" y="27"/>
                    <a:pt x="32" y="27"/>
                    <a:pt x="33" y="26"/>
                  </a:cubicBezTo>
                  <a:cubicBezTo>
                    <a:pt x="33" y="26"/>
                    <a:pt x="34" y="26"/>
                    <a:pt x="34" y="2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8" name="Freeform 575"/>
            <p:cNvSpPr>
              <a:spLocks noEditPoints="1"/>
            </p:cNvSpPr>
            <p:nvPr/>
          </p:nvSpPr>
          <p:spPr bwMode="auto">
            <a:xfrm>
              <a:off x="1730" y="1183"/>
              <a:ext cx="90" cy="93"/>
            </a:xfrm>
            <a:custGeom>
              <a:avLst/>
              <a:gdLst>
                <a:gd name="T0" fmla="*/ 19 w 71"/>
                <a:gd name="T1" fmla="*/ 6 h 74"/>
                <a:gd name="T2" fmla="*/ 2 w 71"/>
                <a:gd name="T3" fmla="*/ 33 h 74"/>
                <a:gd name="T4" fmla="*/ 3 w 71"/>
                <a:gd name="T5" fmla="*/ 52 h 74"/>
                <a:gd name="T6" fmla="*/ 11 w 71"/>
                <a:gd name="T7" fmla="*/ 66 h 74"/>
                <a:gd name="T8" fmla="*/ 50 w 71"/>
                <a:gd name="T9" fmla="*/ 70 h 74"/>
                <a:gd name="T10" fmla="*/ 65 w 71"/>
                <a:gd name="T11" fmla="*/ 58 h 74"/>
                <a:gd name="T12" fmla="*/ 71 w 71"/>
                <a:gd name="T13" fmla="*/ 41 h 74"/>
                <a:gd name="T14" fmla="*/ 68 w 71"/>
                <a:gd name="T15" fmla="*/ 22 h 74"/>
                <a:gd name="T16" fmla="*/ 64 w 71"/>
                <a:gd name="T17" fmla="*/ 13 h 74"/>
                <a:gd name="T18" fmla="*/ 53 w 71"/>
                <a:gd name="T19" fmla="*/ 5 h 74"/>
                <a:gd name="T20" fmla="*/ 41 w 71"/>
                <a:gd name="T21" fmla="*/ 1 h 74"/>
                <a:gd name="T22" fmla="*/ 46 w 71"/>
                <a:gd name="T23" fmla="*/ 5 h 74"/>
                <a:gd name="T24" fmla="*/ 60 w 71"/>
                <a:gd name="T25" fmla="*/ 14 h 74"/>
                <a:gd name="T26" fmla="*/ 64 w 71"/>
                <a:gd name="T27" fmla="*/ 20 h 74"/>
                <a:gd name="T28" fmla="*/ 65 w 71"/>
                <a:gd name="T29" fmla="*/ 55 h 74"/>
                <a:gd name="T30" fmla="*/ 27 w 71"/>
                <a:gd name="T31" fmla="*/ 70 h 74"/>
                <a:gd name="T32" fmla="*/ 10 w 71"/>
                <a:gd name="T33" fmla="*/ 59 h 74"/>
                <a:gd name="T34" fmla="*/ 3 w 71"/>
                <a:gd name="T35" fmla="*/ 37 h 74"/>
                <a:gd name="T36" fmla="*/ 7 w 71"/>
                <a:gd name="T37" fmla="*/ 23 h 74"/>
                <a:gd name="T38" fmla="*/ 19 w 71"/>
                <a:gd name="T39" fmla="*/ 10 h 74"/>
                <a:gd name="T40" fmla="*/ 28 w 71"/>
                <a:gd name="T41" fmla="*/ 5 h 74"/>
                <a:gd name="T42" fmla="*/ 36 w 71"/>
                <a:gd name="T43" fmla="*/ 5 h 74"/>
                <a:gd name="T44" fmla="*/ 36 w 71"/>
                <a:gd name="T45" fmla="*/ 12 h 74"/>
                <a:gd name="T46" fmla="*/ 38 w 71"/>
                <a:gd name="T47" fmla="*/ 8 h 74"/>
                <a:gd name="T48" fmla="*/ 52 w 71"/>
                <a:gd name="T49" fmla="*/ 9 h 74"/>
                <a:gd name="T50" fmla="*/ 51 w 71"/>
                <a:gd name="T51" fmla="*/ 15 h 74"/>
                <a:gd name="T52" fmla="*/ 22 w 71"/>
                <a:gd name="T53" fmla="*/ 10 h 74"/>
                <a:gd name="T54" fmla="*/ 25 w 71"/>
                <a:gd name="T55" fmla="*/ 16 h 74"/>
                <a:gd name="T56" fmla="*/ 25 w 71"/>
                <a:gd name="T57" fmla="*/ 13 h 74"/>
                <a:gd name="T58" fmla="*/ 20 w 71"/>
                <a:gd name="T59" fmla="*/ 12 h 74"/>
                <a:gd name="T60" fmla="*/ 31 w 71"/>
                <a:gd name="T61" fmla="*/ 36 h 74"/>
                <a:gd name="T62" fmla="*/ 37 w 71"/>
                <a:gd name="T63" fmla="*/ 40 h 74"/>
                <a:gd name="T64" fmla="*/ 38 w 71"/>
                <a:gd name="T65" fmla="*/ 32 h 74"/>
                <a:gd name="T66" fmla="*/ 40 w 71"/>
                <a:gd name="T67" fmla="*/ 27 h 74"/>
                <a:gd name="T68" fmla="*/ 39 w 71"/>
                <a:gd name="T69" fmla="*/ 23 h 74"/>
                <a:gd name="T70" fmla="*/ 38 w 71"/>
                <a:gd name="T71" fmla="*/ 18 h 74"/>
                <a:gd name="T72" fmla="*/ 35 w 71"/>
                <a:gd name="T73" fmla="*/ 21 h 74"/>
                <a:gd name="T74" fmla="*/ 33 w 71"/>
                <a:gd name="T75" fmla="*/ 24 h 74"/>
                <a:gd name="T76" fmla="*/ 34 w 71"/>
                <a:gd name="T77" fmla="*/ 30 h 74"/>
                <a:gd name="T78" fmla="*/ 20 w 71"/>
                <a:gd name="T79" fmla="*/ 12 h 74"/>
                <a:gd name="T80" fmla="*/ 10 w 71"/>
                <a:gd name="T81" fmla="*/ 25 h 74"/>
                <a:gd name="T82" fmla="*/ 12 w 71"/>
                <a:gd name="T83" fmla="*/ 22 h 74"/>
                <a:gd name="T84" fmla="*/ 57 w 71"/>
                <a:gd name="T85" fmla="*/ 27 h 74"/>
                <a:gd name="T86" fmla="*/ 18 w 71"/>
                <a:gd name="T87" fmla="*/ 35 h 74"/>
                <a:gd name="T88" fmla="*/ 6 w 71"/>
                <a:gd name="T89" fmla="*/ 37 h 74"/>
                <a:gd name="T90" fmla="*/ 19 w 71"/>
                <a:gd name="T91" fmla="*/ 38 h 74"/>
                <a:gd name="T92" fmla="*/ 63 w 71"/>
                <a:gd name="T93" fmla="*/ 38 h 74"/>
                <a:gd name="T94" fmla="*/ 55 w 71"/>
                <a:gd name="T95" fmla="*/ 41 h 74"/>
                <a:gd name="T96" fmla="*/ 65 w 71"/>
                <a:gd name="T97" fmla="*/ 38 h 74"/>
                <a:gd name="T98" fmla="*/ 54 w 71"/>
                <a:gd name="T99" fmla="*/ 50 h 74"/>
                <a:gd name="T100" fmla="*/ 60 w 71"/>
                <a:gd name="T101" fmla="*/ 53 h 74"/>
                <a:gd name="T102" fmla="*/ 58 w 71"/>
                <a:gd name="T103" fmla="*/ 50 h 74"/>
                <a:gd name="T104" fmla="*/ 14 w 71"/>
                <a:gd name="T105" fmla="*/ 51 h 74"/>
                <a:gd name="T106" fmla="*/ 11 w 71"/>
                <a:gd name="T107" fmla="*/ 54 h 74"/>
                <a:gd name="T108" fmla="*/ 17 w 71"/>
                <a:gd name="T109" fmla="*/ 51 h 74"/>
                <a:gd name="T110" fmla="*/ 33 w 71"/>
                <a:gd name="T111" fmla="*/ 54 h 74"/>
                <a:gd name="T112" fmla="*/ 34 w 71"/>
                <a:gd name="T113" fmla="*/ 66 h 74"/>
                <a:gd name="T114" fmla="*/ 35 w 71"/>
                <a:gd name="T115" fmla="*/ 56 h 74"/>
                <a:gd name="T116" fmla="*/ 47 w 71"/>
                <a:gd name="T117" fmla="*/ 56 h 74"/>
                <a:gd name="T118" fmla="*/ 49 w 71"/>
                <a:gd name="T119" fmla="*/ 62 h 74"/>
                <a:gd name="T120" fmla="*/ 27 w 71"/>
                <a:gd name="T121" fmla="*/ 59 h 74"/>
                <a:gd name="T122" fmla="*/ 26 w 71"/>
                <a:gd name="T123" fmla="*/ 64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71" h="74">
                  <a:moveTo>
                    <a:pt x="37" y="0"/>
                  </a:moveTo>
                  <a:cubicBezTo>
                    <a:pt x="37" y="0"/>
                    <a:pt x="36" y="0"/>
                    <a:pt x="36" y="0"/>
                  </a:cubicBezTo>
                  <a:cubicBezTo>
                    <a:pt x="34" y="0"/>
                    <a:pt x="32" y="1"/>
                    <a:pt x="29" y="1"/>
                  </a:cubicBezTo>
                  <a:cubicBezTo>
                    <a:pt x="26" y="2"/>
                    <a:pt x="21" y="5"/>
                    <a:pt x="19" y="6"/>
                  </a:cubicBezTo>
                  <a:cubicBezTo>
                    <a:pt x="19" y="7"/>
                    <a:pt x="17" y="9"/>
                    <a:pt x="15" y="10"/>
                  </a:cubicBezTo>
                  <a:cubicBezTo>
                    <a:pt x="11" y="13"/>
                    <a:pt x="7" y="18"/>
                    <a:pt x="6" y="19"/>
                  </a:cubicBezTo>
                  <a:cubicBezTo>
                    <a:pt x="6" y="20"/>
                    <a:pt x="6" y="21"/>
                    <a:pt x="5" y="21"/>
                  </a:cubicBezTo>
                  <a:cubicBezTo>
                    <a:pt x="3" y="25"/>
                    <a:pt x="2" y="29"/>
                    <a:pt x="2" y="33"/>
                  </a:cubicBezTo>
                  <a:cubicBezTo>
                    <a:pt x="2" y="35"/>
                    <a:pt x="1" y="36"/>
                    <a:pt x="1" y="37"/>
                  </a:cubicBezTo>
                  <a:cubicBezTo>
                    <a:pt x="1" y="39"/>
                    <a:pt x="0" y="44"/>
                    <a:pt x="0" y="45"/>
                  </a:cubicBezTo>
                  <a:cubicBezTo>
                    <a:pt x="1" y="47"/>
                    <a:pt x="2" y="50"/>
                    <a:pt x="3" y="51"/>
                  </a:cubicBezTo>
                  <a:cubicBezTo>
                    <a:pt x="3" y="52"/>
                    <a:pt x="3" y="52"/>
                    <a:pt x="3" y="52"/>
                  </a:cubicBezTo>
                  <a:cubicBezTo>
                    <a:pt x="3" y="53"/>
                    <a:pt x="4" y="54"/>
                    <a:pt x="4" y="55"/>
                  </a:cubicBezTo>
                  <a:cubicBezTo>
                    <a:pt x="5" y="56"/>
                    <a:pt x="5" y="57"/>
                    <a:pt x="6" y="58"/>
                  </a:cubicBezTo>
                  <a:cubicBezTo>
                    <a:pt x="6" y="58"/>
                    <a:pt x="8" y="61"/>
                    <a:pt x="10" y="64"/>
                  </a:cubicBezTo>
                  <a:cubicBezTo>
                    <a:pt x="10" y="64"/>
                    <a:pt x="11" y="65"/>
                    <a:pt x="11" y="66"/>
                  </a:cubicBezTo>
                  <a:cubicBezTo>
                    <a:pt x="13" y="68"/>
                    <a:pt x="17" y="70"/>
                    <a:pt x="22" y="71"/>
                  </a:cubicBezTo>
                  <a:cubicBezTo>
                    <a:pt x="24" y="72"/>
                    <a:pt x="26" y="73"/>
                    <a:pt x="27" y="73"/>
                  </a:cubicBezTo>
                  <a:cubicBezTo>
                    <a:pt x="28" y="74"/>
                    <a:pt x="38" y="74"/>
                    <a:pt x="42" y="73"/>
                  </a:cubicBezTo>
                  <a:cubicBezTo>
                    <a:pt x="45" y="72"/>
                    <a:pt x="49" y="71"/>
                    <a:pt x="50" y="70"/>
                  </a:cubicBezTo>
                  <a:cubicBezTo>
                    <a:pt x="50" y="70"/>
                    <a:pt x="52" y="69"/>
                    <a:pt x="53" y="68"/>
                  </a:cubicBezTo>
                  <a:cubicBezTo>
                    <a:pt x="55" y="68"/>
                    <a:pt x="57" y="67"/>
                    <a:pt x="57" y="67"/>
                  </a:cubicBezTo>
                  <a:cubicBezTo>
                    <a:pt x="57" y="66"/>
                    <a:pt x="57" y="66"/>
                    <a:pt x="58" y="66"/>
                  </a:cubicBezTo>
                  <a:cubicBezTo>
                    <a:pt x="60" y="65"/>
                    <a:pt x="63" y="61"/>
                    <a:pt x="65" y="58"/>
                  </a:cubicBezTo>
                  <a:cubicBezTo>
                    <a:pt x="66" y="57"/>
                    <a:pt x="67" y="55"/>
                    <a:pt x="68" y="53"/>
                  </a:cubicBezTo>
                  <a:cubicBezTo>
                    <a:pt x="68" y="52"/>
                    <a:pt x="69" y="50"/>
                    <a:pt x="69" y="50"/>
                  </a:cubicBezTo>
                  <a:cubicBezTo>
                    <a:pt x="70" y="49"/>
                    <a:pt x="70" y="45"/>
                    <a:pt x="70" y="43"/>
                  </a:cubicBezTo>
                  <a:cubicBezTo>
                    <a:pt x="70" y="42"/>
                    <a:pt x="70" y="41"/>
                    <a:pt x="71" y="41"/>
                  </a:cubicBezTo>
                  <a:cubicBezTo>
                    <a:pt x="71" y="40"/>
                    <a:pt x="71" y="39"/>
                    <a:pt x="70" y="38"/>
                  </a:cubicBezTo>
                  <a:cubicBezTo>
                    <a:pt x="70" y="37"/>
                    <a:pt x="70" y="34"/>
                    <a:pt x="70" y="31"/>
                  </a:cubicBezTo>
                  <a:cubicBezTo>
                    <a:pt x="70" y="28"/>
                    <a:pt x="69" y="25"/>
                    <a:pt x="69" y="25"/>
                  </a:cubicBezTo>
                  <a:cubicBezTo>
                    <a:pt x="69" y="25"/>
                    <a:pt x="68" y="24"/>
                    <a:pt x="68" y="22"/>
                  </a:cubicBezTo>
                  <a:cubicBezTo>
                    <a:pt x="68" y="21"/>
                    <a:pt x="67" y="20"/>
                    <a:pt x="67" y="19"/>
                  </a:cubicBezTo>
                  <a:cubicBezTo>
                    <a:pt x="66" y="18"/>
                    <a:pt x="65" y="15"/>
                    <a:pt x="66" y="15"/>
                  </a:cubicBezTo>
                  <a:cubicBezTo>
                    <a:pt x="66" y="15"/>
                    <a:pt x="65" y="15"/>
                    <a:pt x="65" y="14"/>
                  </a:cubicBezTo>
                  <a:cubicBezTo>
                    <a:pt x="65" y="14"/>
                    <a:pt x="64" y="13"/>
                    <a:pt x="64" y="13"/>
                  </a:cubicBezTo>
                  <a:cubicBezTo>
                    <a:pt x="63" y="9"/>
                    <a:pt x="61" y="6"/>
                    <a:pt x="58" y="4"/>
                  </a:cubicBezTo>
                  <a:cubicBezTo>
                    <a:pt x="58" y="4"/>
                    <a:pt x="57" y="4"/>
                    <a:pt x="57" y="4"/>
                  </a:cubicBezTo>
                  <a:cubicBezTo>
                    <a:pt x="57" y="3"/>
                    <a:pt x="55" y="4"/>
                    <a:pt x="54" y="5"/>
                  </a:cubicBezTo>
                  <a:cubicBezTo>
                    <a:pt x="54" y="6"/>
                    <a:pt x="54" y="6"/>
                    <a:pt x="53" y="5"/>
                  </a:cubicBezTo>
                  <a:cubicBezTo>
                    <a:pt x="52" y="4"/>
                    <a:pt x="51" y="4"/>
                    <a:pt x="50" y="3"/>
                  </a:cubicBezTo>
                  <a:cubicBezTo>
                    <a:pt x="50" y="3"/>
                    <a:pt x="48" y="2"/>
                    <a:pt x="48" y="2"/>
                  </a:cubicBezTo>
                  <a:cubicBezTo>
                    <a:pt x="47" y="2"/>
                    <a:pt x="46" y="1"/>
                    <a:pt x="46" y="1"/>
                  </a:cubicBezTo>
                  <a:cubicBezTo>
                    <a:pt x="46" y="1"/>
                    <a:pt x="43" y="1"/>
                    <a:pt x="41" y="1"/>
                  </a:cubicBezTo>
                  <a:cubicBezTo>
                    <a:pt x="40" y="0"/>
                    <a:pt x="38" y="0"/>
                    <a:pt x="37" y="0"/>
                  </a:cubicBezTo>
                  <a:close/>
                  <a:moveTo>
                    <a:pt x="37" y="4"/>
                  </a:moveTo>
                  <a:cubicBezTo>
                    <a:pt x="37" y="4"/>
                    <a:pt x="38" y="4"/>
                    <a:pt x="39" y="4"/>
                  </a:cubicBezTo>
                  <a:cubicBezTo>
                    <a:pt x="42" y="4"/>
                    <a:pt x="43" y="4"/>
                    <a:pt x="46" y="5"/>
                  </a:cubicBezTo>
                  <a:cubicBezTo>
                    <a:pt x="47" y="5"/>
                    <a:pt x="48" y="5"/>
                    <a:pt x="49" y="6"/>
                  </a:cubicBezTo>
                  <a:cubicBezTo>
                    <a:pt x="50" y="7"/>
                    <a:pt x="53" y="9"/>
                    <a:pt x="54" y="9"/>
                  </a:cubicBezTo>
                  <a:cubicBezTo>
                    <a:pt x="55" y="9"/>
                    <a:pt x="57" y="10"/>
                    <a:pt x="59" y="12"/>
                  </a:cubicBezTo>
                  <a:cubicBezTo>
                    <a:pt x="60" y="12"/>
                    <a:pt x="60" y="13"/>
                    <a:pt x="60" y="14"/>
                  </a:cubicBezTo>
                  <a:cubicBezTo>
                    <a:pt x="60" y="15"/>
                    <a:pt x="60" y="15"/>
                    <a:pt x="61" y="15"/>
                  </a:cubicBezTo>
                  <a:cubicBezTo>
                    <a:pt x="61" y="15"/>
                    <a:pt x="61" y="16"/>
                    <a:pt x="62" y="17"/>
                  </a:cubicBezTo>
                  <a:cubicBezTo>
                    <a:pt x="62" y="17"/>
                    <a:pt x="62" y="18"/>
                    <a:pt x="63" y="18"/>
                  </a:cubicBezTo>
                  <a:cubicBezTo>
                    <a:pt x="63" y="18"/>
                    <a:pt x="63" y="19"/>
                    <a:pt x="64" y="20"/>
                  </a:cubicBezTo>
                  <a:cubicBezTo>
                    <a:pt x="64" y="20"/>
                    <a:pt x="65" y="21"/>
                    <a:pt x="65" y="22"/>
                  </a:cubicBezTo>
                  <a:cubicBezTo>
                    <a:pt x="66" y="25"/>
                    <a:pt x="67" y="29"/>
                    <a:pt x="68" y="36"/>
                  </a:cubicBezTo>
                  <a:cubicBezTo>
                    <a:pt x="68" y="44"/>
                    <a:pt x="68" y="47"/>
                    <a:pt x="66" y="51"/>
                  </a:cubicBezTo>
                  <a:cubicBezTo>
                    <a:pt x="65" y="53"/>
                    <a:pt x="65" y="54"/>
                    <a:pt x="65" y="55"/>
                  </a:cubicBezTo>
                  <a:cubicBezTo>
                    <a:pt x="64" y="56"/>
                    <a:pt x="63" y="58"/>
                    <a:pt x="60" y="60"/>
                  </a:cubicBezTo>
                  <a:cubicBezTo>
                    <a:pt x="56" y="65"/>
                    <a:pt x="47" y="70"/>
                    <a:pt x="41" y="71"/>
                  </a:cubicBezTo>
                  <a:cubicBezTo>
                    <a:pt x="41" y="71"/>
                    <a:pt x="38" y="71"/>
                    <a:pt x="35" y="71"/>
                  </a:cubicBezTo>
                  <a:cubicBezTo>
                    <a:pt x="30" y="71"/>
                    <a:pt x="29" y="71"/>
                    <a:pt x="27" y="70"/>
                  </a:cubicBezTo>
                  <a:cubicBezTo>
                    <a:pt x="25" y="70"/>
                    <a:pt x="21" y="68"/>
                    <a:pt x="20" y="68"/>
                  </a:cubicBezTo>
                  <a:cubicBezTo>
                    <a:pt x="20" y="68"/>
                    <a:pt x="19" y="68"/>
                    <a:pt x="19" y="67"/>
                  </a:cubicBezTo>
                  <a:cubicBezTo>
                    <a:pt x="18" y="67"/>
                    <a:pt x="13" y="64"/>
                    <a:pt x="12" y="62"/>
                  </a:cubicBezTo>
                  <a:cubicBezTo>
                    <a:pt x="12" y="61"/>
                    <a:pt x="11" y="60"/>
                    <a:pt x="10" y="59"/>
                  </a:cubicBezTo>
                  <a:cubicBezTo>
                    <a:pt x="9" y="57"/>
                    <a:pt x="7" y="54"/>
                    <a:pt x="6" y="51"/>
                  </a:cubicBezTo>
                  <a:cubicBezTo>
                    <a:pt x="6" y="50"/>
                    <a:pt x="5" y="49"/>
                    <a:pt x="5" y="49"/>
                  </a:cubicBezTo>
                  <a:cubicBezTo>
                    <a:pt x="5" y="49"/>
                    <a:pt x="4" y="48"/>
                    <a:pt x="4" y="46"/>
                  </a:cubicBezTo>
                  <a:cubicBezTo>
                    <a:pt x="3" y="44"/>
                    <a:pt x="3" y="41"/>
                    <a:pt x="3" y="37"/>
                  </a:cubicBezTo>
                  <a:cubicBezTo>
                    <a:pt x="4" y="35"/>
                    <a:pt x="4" y="34"/>
                    <a:pt x="4" y="31"/>
                  </a:cubicBezTo>
                  <a:cubicBezTo>
                    <a:pt x="4" y="29"/>
                    <a:pt x="5" y="27"/>
                    <a:pt x="6" y="25"/>
                  </a:cubicBezTo>
                  <a:cubicBezTo>
                    <a:pt x="6" y="25"/>
                    <a:pt x="6" y="24"/>
                    <a:pt x="6" y="24"/>
                  </a:cubicBezTo>
                  <a:cubicBezTo>
                    <a:pt x="6" y="24"/>
                    <a:pt x="7" y="23"/>
                    <a:pt x="7" y="23"/>
                  </a:cubicBezTo>
                  <a:cubicBezTo>
                    <a:pt x="7" y="23"/>
                    <a:pt x="7" y="22"/>
                    <a:pt x="8" y="21"/>
                  </a:cubicBezTo>
                  <a:cubicBezTo>
                    <a:pt x="9" y="19"/>
                    <a:pt x="10" y="17"/>
                    <a:pt x="13" y="15"/>
                  </a:cubicBezTo>
                  <a:cubicBezTo>
                    <a:pt x="14" y="14"/>
                    <a:pt x="16" y="12"/>
                    <a:pt x="16" y="12"/>
                  </a:cubicBezTo>
                  <a:cubicBezTo>
                    <a:pt x="17" y="12"/>
                    <a:pt x="18" y="11"/>
                    <a:pt x="19" y="10"/>
                  </a:cubicBezTo>
                  <a:cubicBezTo>
                    <a:pt x="20" y="9"/>
                    <a:pt x="21" y="8"/>
                    <a:pt x="21" y="8"/>
                  </a:cubicBezTo>
                  <a:cubicBezTo>
                    <a:pt x="21" y="8"/>
                    <a:pt x="22" y="7"/>
                    <a:pt x="22" y="7"/>
                  </a:cubicBezTo>
                  <a:cubicBezTo>
                    <a:pt x="23" y="7"/>
                    <a:pt x="23" y="7"/>
                    <a:pt x="24" y="7"/>
                  </a:cubicBezTo>
                  <a:cubicBezTo>
                    <a:pt x="24" y="6"/>
                    <a:pt x="26" y="6"/>
                    <a:pt x="28" y="5"/>
                  </a:cubicBezTo>
                  <a:cubicBezTo>
                    <a:pt x="31" y="4"/>
                    <a:pt x="32" y="4"/>
                    <a:pt x="35" y="4"/>
                  </a:cubicBezTo>
                  <a:cubicBezTo>
                    <a:pt x="36" y="4"/>
                    <a:pt x="36" y="4"/>
                    <a:pt x="37" y="4"/>
                  </a:cubicBezTo>
                  <a:close/>
                  <a:moveTo>
                    <a:pt x="37" y="4"/>
                  </a:moveTo>
                  <a:cubicBezTo>
                    <a:pt x="37" y="4"/>
                    <a:pt x="36" y="5"/>
                    <a:pt x="36" y="5"/>
                  </a:cubicBezTo>
                  <a:cubicBezTo>
                    <a:pt x="36" y="5"/>
                    <a:pt x="36" y="6"/>
                    <a:pt x="36" y="6"/>
                  </a:cubicBezTo>
                  <a:cubicBezTo>
                    <a:pt x="36" y="7"/>
                    <a:pt x="36" y="8"/>
                    <a:pt x="36" y="8"/>
                  </a:cubicBezTo>
                  <a:cubicBezTo>
                    <a:pt x="36" y="9"/>
                    <a:pt x="36" y="9"/>
                    <a:pt x="36" y="10"/>
                  </a:cubicBezTo>
                  <a:cubicBezTo>
                    <a:pt x="36" y="10"/>
                    <a:pt x="36" y="11"/>
                    <a:pt x="36" y="12"/>
                  </a:cubicBezTo>
                  <a:cubicBezTo>
                    <a:pt x="36" y="16"/>
                    <a:pt x="38" y="15"/>
                    <a:pt x="38" y="13"/>
                  </a:cubicBezTo>
                  <a:cubicBezTo>
                    <a:pt x="38" y="13"/>
                    <a:pt x="38" y="12"/>
                    <a:pt x="38" y="11"/>
                  </a:cubicBezTo>
                  <a:cubicBezTo>
                    <a:pt x="38" y="11"/>
                    <a:pt x="38" y="10"/>
                    <a:pt x="38" y="10"/>
                  </a:cubicBezTo>
                  <a:cubicBezTo>
                    <a:pt x="38" y="9"/>
                    <a:pt x="38" y="9"/>
                    <a:pt x="38" y="8"/>
                  </a:cubicBezTo>
                  <a:cubicBezTo>
                    <a:pt x="38" y="7"/>
                    <a:pt x="38" y="7"/>
                    <a:pt x="38" y="6"/>
                  </a:cubicBezTo>
                  <a:cubicBezTo>
                    <a:pt x="38" y="6"/>
                    <a:pt x="38" y="5"/>
                    <a:pt x="38" y="5"/>
                  </a:cubicBezTo>
                  <a:cubicBezTo>
                    <a:pt x="37" y="4"/>
                    <a:pt x="37" y="4"/>
                    <a:pt x="37" y="4"/>
                  </a:cubicBezTo>
                  <a:close/>
                  <a:moveTo>
                    <a:pt x="52" y="9"/>
                  </a:moveTo>
                  <a:cubicBezTo>
                    <a:pt x="51" y="9"/>
                    <a:pt x="51" y="9"/>
                    <a:pt x="51" y="9"/>
                  </a:cubicBezTo>
                  <a:cubicBezTo>
                    <a:pt x="51" y="10"/>
                    <a:pt x="50" y="12"/>
                    <a:pt x="49" y="12"/>
                  </a:cubicBezTo>
                  <a:cubicBezTo>
                    <a:pt x="49" y="12"/>
                    <a:pt x="49" y="14"/>
                    <a:pt x="50" y="14"/>
                  </a:cubicBezTo>
                  <a:cubicBezTo>
                    <a:pt x="50" y="15"/>
                    <a:pt x="50" y="15"/>
                    <a:pt x="51" y="15"/>
                  </a:cubicBezTo>
                  <a:cubicBezTo>
                    <a:pt x="51" y="15"/>
                    <a:pt x="51" y="14"/>
                    <a:pt x="52" y="12"/>
                  </a:cubicBezTo>
                  <a:cubicBezTo>
                    <a:pt x="53" y="10"/>
                    <a:pt x="53" y="9"/>
                    <a:pt x="52" y="9"/>
                  </a:cubicBezTo>
                  <a:cubicBezTo>
                    <a:pt x="52" y="9"/>
                    <a:pt x="52" y="9"/>
                    <a:pt x="52" y="9"/>
                  </a:cubicBezTo>
                  <a:close/>
                  <a:moveTo>
                    <a:pt x="22" y="10"/>
                  </a:moveTo>
                  <a:cubicBezTo>
                    <a:pt x="22" y="10"/>
                    <a:pt x="22" y="10"/>
                    <a:pt x="22" y="10"/>
                  </a:cubicBezTo>
                  <a:cubicBezTo>
                    <a:pt x="21" y="11"/>
                    <a:pt x="21" y="12"/>
                    <a:pt x="22" y="13"/>
                  </a:cubicBezTo>
                  <a:cubicBezTo>
                    <a:pt x="23" y="14"/>
                    <a:pt x="23" y="15"/>
                    <a:pt x="23" y="15"/>
                  </a:cubicBezTo>
                  <a:cubicBezTo>
                    <a:pt x="23" y="15"/>
                    <a:pt x="24" y="16"/>
                    <a:pt x="25" y="16"/>
                  </a:cubicBezTo>
                  <a:cubicBezTo>
                    <a:pt x="26" y="16"/>
                    <a:pt x="26" y="17"/>
                    <a:pt x="26" y="17"/>
                  </a:cubicBezTo>
                  <a:cubicBezTo>
                    <a:pt x="26" y="17"/>
                    <a:pt x="26" y="16"/>
                    <a:pt x="26" y="15"/>
                  </a:cubicBezTo>
                  <a:cubicBezTo>
                    <a:pt x="26" y="14"/>
                    <a:pt x="26" y="14"/>
                    <a:pt x="25" y="14"/>
                  </a:cubicBezTo>
                  <a:cubicBezTo>
                    <a:pt x="25" y="14"/>
                    <a:pt x="25" y="13"/>
                    <a:pt x="25" y="13"/>
                  </a:cubicBezTo>
                  <a:cubicBezTo>
                    <a:pt x="25" y="13"/>
                    <a:pt x="25" y="12"/>
                    <a:pt x="23" y="11"/>
                  </a:cubicBezTo>
                  <a:cubicBezTo>
                    <a:pt x="23" y="10"/>
                    <a:pt x="22" y="10"/>
                    <a:pt x="22" y="10"/>
                  </a:cubicBezTo>
                  <a:cubicBezTo>
                    <a:pt x="22" y="10"/>
                    <a:pt x="22" y="10"/>
                    <a:pt x="22" y="10"/>
                  </a:cubicBezTo>
                  <a:close/>
                  <a:moveTo>
                    <a:pt x="20" y="12"/>
                  </a:moveTo>
                  <a:cubicBezTo>
                    <a:pt x="19" y="12"/>
                    <a:pt x="19" y="12"/>
                    <a:pt x="19" y="12"/>
                  </a:cubicBezTo>
                  <a:cubicBezTo>
                    <a:pt x="18" y="15"/>
                    <a:pt x="24" y="19"/>
                    <a:pt x="23" y="21"/>
                  </a:cubicBezTo>
                  <a:cubicBezTo>
                    <a:pt x="23" y="31"/>
                    <a:pt x="26" y="32"/>
                    <a:pt x="28" y="34"/>
                  </a:cubicBezTo>
                  <a:cubicBezTo>
                    <a:pt x="29" y="35"/>
                    <a:pt x="30" y="35"/>
                    <a:pt x="31" y="36"/>
                  </a:cubicBezTo>
                  <a:cubicBezTo>
                    <a:pt x="31" y="36"/>
                    <a:pt x="32" y="37"/>
                    <a:pt x="32" y="38"/>
                  </a:cubicBezTo>
                  <a:cubicBezTo>
                    <a:pt x="33" y="39"/>
                    <a:pt x="33" y="40"/>
                    <a:pt x="34" y="40"/>
                  </a:cubicBezTo>
                  <a:cubicBezTo>
                    <a:pt x="35" y="41"/>
                    <a:pt x="36" y="41"/>
                    <a:pt x="36" y="41"/>
                  </a:cubicBezTo>
                  <a:cubicBezTo>
                    <a:pt x="36" y="40"/>
                    <a:pt x="36" y="40"/>
                    <a:pt x="37" y="40"/>
                  </a:cubicBezTo>
                  <a:cubicBezTo>
                    <a:pt x="38" y="40"/>
                    <a:pt x="39" y="39"/>
                    <a:pt x="39" y="36"/>
                  </a:cubicBezTo>
                  <a:cubicBezTo>
                    <a:pt x="40" y="35"/>
                    <a:pt x="39" y="35"/>
                    <a:pt x="39" y="34"/>
                  </a:cubicBezTo>
                  <a:cubicBezTo>
                    <a:pt x="38" y="34"/>
                    <a:pt x="38" y="33"/>
                    <a:pt x="38" y="33"/>
                  </a:cubicBezTo>
                  <a:cubicBezTo>
                    <a:pt x="38" y="32"/>
                    <a:pt x="38" y="32"/>
                    <a:pt x="38" y="32"/>
                  </a:cubicBezTo>
                  <a:cubicBezTo>
                    <a:pt x="38" y="31"/>
                    <a:pt x="38" y="31"/>
                    <a:pt x="38" y="31"/>
                  </a:cubicBezTo>
                  <a:cubicBezTo>
                    <a:pt x="38" y="30"/>
                    <a:pt x="39" y="30"/>
                    <a:pt x="39" y="29"/>
                  </a:cubicBezTo>
                  <a:cubicBezTo>
                    <a:pt x="39" y="29"/>
                    <a:pt x="39" y="29"/>
                    <a:pt x="39" y="28"/>
                  </a:cubicBezTo>
                  <a:cubicBezTo>
                    <a:pt x="39" y="28"/>
                    <a:pt x="40" y="28"/>
                    <a:pt x="40" y="27"/>
                  </a:cubicBezTo>
                  <a:cubicBezTo>
                    <a:pt x="40" y="27"/>
                    <a:pt x="40" y="27"/>
                    <a:pt x="40" y="26"/>
                  </a:cubicBezTo>
                  <a:cubicBezTo>
                    <a:pt x="40" y="26"/>
                    <a:pt x="40" y="25"/>
                    <a:pt x="40" y="25"/>
                  </a:cubicBezTo>
                  <a:cubicBezTo>
                    <a:pt x="40" y="25"/>
                    <a:pt x="40" y="24"/>
                    <a:pt x="40" y="24"/>
                  </a:cubicBezTo>
                  <a:cubicBezTo>
                    <a:pt x="40" y="23"/>
                    <a:pt x="39" y="23"/>
                    <a:pt x="39" y="23"/>
                  </a:cubicBezTo>
                  <a:cubicBezTo>
                    <a:pt x="39" y="22"/>
                    <a:pt x="39" y="22"/>
                    <a:pt x="38" y="21"/>
                  </a:cubicBezTo>
                  <a:cubicBezTo>
                    <a:pt x="38" y="21"/>
                    <a:pt x="38" y="21"/>
                    <a:pt x="38" y="20"/>
                  </a:cubicBezTo>
                  <a:cubicBezTo>
                    <a:pt x="38" y="20"/>
                    <a:pt x="38" y="19"/>
                    <a:pt x="38" y="19"/>
                  </a:cubicBezTo>
                  <a:cubicBezTo>
                    <a:pt x="38" y="19"/>
                    <a:pt x="38" y="18"/>
                    <a:pt x="38" y="18"/>
                  </a:cubicBezTo>
                  <a:cubicBezTo>
                    <a:pt x="38" y="15"/>
                    <a:pt x="36" y="15"/>
                    <a:pt x="35" y="17"/>
                  </a:cubicBezTo>
                  <a:cubicBezTo>
                    <a:pt x="35" y="18"/>
                    <a:pt x="35" y="18"/>
                    <a:pt x="35" y="18"/>
                  </a:cubicBezTo>
                  <a:cubicBezTo>
                    <a:pt x="35" y="19"/>
                    <a:pt x="35" y="19"/>
                    <a:pt x="35" y="20"/>
                  </a:cubicBezTo>
                  <a:cubicBezTo>
                    <a:pt x="35" y="20"/>
                    <a:pt x="35" y="20"/>
                    <a:pt x="35" y="21"/>
                  </a:cubicBezTo>
                  <a:cubicBezTo>
                    <a:pt x="35" y="21"/>
                    <a:pt x="34" y="21"/>
                    <a:pt x="34" y="21"/>
                  </a:cubicBezTo>
                  <a:cubicBezTo>
                    <a:pt x="34" y="22"/>
                    <a:pt x="34" y="22"/>
                    <a:pt x="33" y="22"/>
                  </a:cubicBezTo>
                  <a:cubicBezTo>
                    <a:pt x="33" y="22"/>
                    <a:pt x="33" y="23"/>
                    <a:pt x="33" y="23"/>
                  </a:cubicBezTo>
                  <a:cubicBezTo>
                    <a:pt x="33" y="24"/>
                    <a:pt x="33" y="24"/>
                    <a:pt x="33" y="24"/>
                  </a:cubicBezTo>
                  <a:cubicBezTo>
                    <a:pt x="33" y="25"/>
                    <a:pt x="33" y="25"/>
                    <a:pt x="33" y="26"/>
                  </a:cubicBezTo>
                  <a:cubicBezTo>
                    <a:pt x="33" y="26"/>
                    <a:pt x="33" y="26"/>
                    <a:pt x="33" y="26"/>
                  </a:cubicBezTo>
                  <a:cubicBezTo>
                    <a:pt x="33" y="27"/>
                    <a:pt x="33" y="27"/>
                    <a:pt x="33" y="28"/>
                  </a:cubicBezTo>
                  <a:cubicBezTo>
                    <a:pt x="34" y="29"/>
                    <a:pt x="34" y="30"/>
                    <a:pt x="34" y="30"/>
                  </a:cubicBezTo>
                  <a:cubicBezTo>
                    <a:pt x="34" y="30"/>
                    <a:pt x="34" y="30"/>
                    <a:pt x="33" y="30"/>
                  </a:cubicBezTo>
                  <a:cubicBezTo>
                    <a:pt x="32" y="26"/>
                    <a:pt x="32" y="23"/>
                    <a:pt x="25" y="19"/>
                  </a:cubicBezTo>
                  <a:cubicBezTo>
                    <a:pt x="24" y="17"/>
                    <a:pt x="22" y="15"/>
                    <a:pt x="21" y="13"/>
                  </a:cubicBezTo>
                  <a:cubicBezTo>
                    <a:pt x="21" y="12"/>
                    <a:pt x="20" y="12"/>
                    <a:pt x="20" y="12"/>
                  </a:cubicBezTo>
                  <a:cubicBezTo>
                    <a:pt x="20" y="12"/>
                    <a:pt x="20" y="12"/>
                    <a:pt x="20" y="12"/>
                  </a:cubicBezTo>
                  <a:close/>
                  <a:moveTo>
                    <a:pt x="12" y="22"/>
                  </a:moveTo>
                  <a:cubicBezTo>
                    <a:pt x="11" y="22"/>
                    <a:pt x="11" y="23"/>
                    <a:pt x="11" y="23"/>
                  </a:cubicBezTo>
                  <a:cubicBezTo>
                    <a:pt x="10" y="24"/>
                    <a:pt x="10" y="25"/>
                    <a:pt x="10" y="25"/>
                  </a:cubicBezTo>
                  <a:cubicBezTo>
                    <a:pt x="11" y="25"/>
                    <a:pt x="12" y="25"/>
                    <a:pt x="12" y="25"/>
                  </a:cubicBezTo>
                  <a:cubicBezTo>
                    <a:pt x="14" y="27"/>
                    <a:pt x="15" y="27"/>
                    <a:pt x="16" y="26"/>
                  </a:cubicBezTo>
                  <a:cubicBezTo>
                    <a:pt x="16" y="24"/>
                    <a:pt x="16" y="24"/>
                    <a:pt x="14" y="23"/>
                  </a:cubicBezTo>
                  <a:cubicBezTo>
                    <a:pt x="13" y="23"/>
                    <a:pt x="13" y="22"/>
                    <a:pt x="12" y="22"/>
                  </a:cubicBezTo>
                  <a:close/>
                  <a:moveTo>
                    <a:pt x="62" y="23"/>
                  </a:moveTo>
                  <a:cubicBezTo>
                    <a:pt x="61" y="23"/>
                    <a:pt x="61" y="24"/>
                    <a:pt x="60" y="24"/>
                  </a:cubicBezTo>
                  <a:cubicBezTo>
                    <a:pt x="59" y="25"/>
                    <a:pt x="58" y="25"/>
                    <a:pt x="58" y="25"/>
                  </a:cubicBezTo>
                  <a:cubicBezTo>
                    <a:pt x="57" y="25"/>
                    <a:pt x="56" y="26"/>
                    <a:pt x="57" y="27"/>
                  </a:cubicBezTo>
                  <a:cubicBezTo>
                    <a:pt x="58" y="27"/>
                    <a:pt x="59" y="27"/>
                    <a:pt x="61" y="26"/>
                  </a:cubicBezTo>
                  <a:cubicBezTo>
                    <a:pt x="63" y="25"/>
                    <a:pt x="63" y="25"/>
                    <a:pt x="63" y="24"/>
                  </a:cubicBezTo>
                  <a:cubicBezTo>
                    <a:pt x="63" y="24"/>
                    <a:pt x="62" y="23"/>
                    <a:pt x="62" y="23"/>
                  </a:cubicBezTo>
                  <a:close/>
                  <a:moveTo>
                    <a:pt x="18" y="35"/>
                  </a:moveTo>
                  <a:cubicBezTo>
                    <a:pt x="18" y="35"/>
                    <a:pt x="18" y="35"/>
                    <a:pt x="18" y="35"/>
                  </a:cubicBezTo>
                  <a:cubicBezTo>
                    <a:pt x="17" y="35"/>
                    <a:pt x="15" y="35"/>
                    <a:pt x="13" y="35"/>
                  </a:cubicBezTo>
                  <a:cubicBezTo>
                    <a:pt x="12" y="35"/>
                    <a:pt x="9" y="35"/>
                    <a:pt x="8" y="36"/>
                  </a:cubicBezTo>
                  <a:cubicBezTo>
                    <a:pt x="7" y="36"/>
                    <a:pt x="6" y="36"/>
                    <a:pt x="6" y="37"/>
                  </a:cubicBezTo>
                  <a:cubicBezTo>
                    <a:pt x="6" y="38"/>
                    <a:pt x="6" y="38"/>
                    <a:pt x="6" y="38"/>
                  </a:cubicBezTo>
                  <a:cubicBezTo>
                    <a:pt x="7" y="39"/>
                    <a:pt x="7" y="39"/>
                    <a:pt x="9" y="38"/>
                  </a:cubicBezTo>
                  <a:cubicBezTo>
                    <a:pt x="10" y="38"/>
                    <a:pt x="11" y="38"/>
                    <a:pt x="14" y="38"/>
                  </a:cubicBezTo>
                  <a:cubicBezTo>
                    <a:pt x="18" y="38"/>
                    <a:pt x="19" y="38"/>
                    <a:pt x="19" y="38"/>
                  </a:cubicBezTo>
                  <a:cubicBezTo>
                    <a:pt x="19" y="37"/>
                    <a:pt x="20" y="37"/>
                    <a:pt x="20" y="36"/>
                  </a:cubicBezTo>
                  <a:cubicBezTo>
                    <a:pt x="20" y="35"/>
                    <a:pt x="19" y="35"/>
                    <a:pt x="18" y="35"/>
                  </a:cubicBezTo>
                  <a:close/>
                  <a:moveTo>
                    <a:pt x="65" y="38"/>
                  </a:moveTo>
                  <a:cubicBezTo>
                    <a:pt x="64" y="38"/>
                    <a:pt x="64" y="38"/>
                    <a:pt x="63" y="38"/>
                  </a:cubicBezTo>
                  <a:cubicBezTo>
                    <a:pt x="62" y="38"/>
                    <a:pt x="60" y="38"/>
                    <a:pt x="58" y="38"/>
                  </a:cubicBezTo>
                  <a:cubicBezTo>
                    <a:pt x="56" y="38"/>
                    <a:pt x="54" y="39"/>
                    <a:pt x="54" y="40"/>
                  </a:cubicBezTo>
                  <a:cubicBezTo>
                    <a:pt x="53" y="40"/>
                    <a:pt x="53" y="40"/>
                    <a:pt x="54" y="41"/>
                  </a:cubicBezTo>
                  <a:cubicBezTo>
                    <a:pt x="54" y="41"/>
                    <a:pt x="55" y="41"/>
                    <a:pt x="55" y="41"/>
                  </a:cubicBezTo>
                  <a:cubicBezTo>
                    <a:pt x="55" y="41"/>
                    <a:pt x="56" y="41"/>
                    <a:pt x="58" y="41"/>
                  </a:cubicBezTo>
                  <a:cubicBezTo>
                    <a:pt x="61" y="41"/>
                    <a:pt x="65" y="40"/>
                    <a:pt x="65" y="40"/>
                  </a:cubicBezTo>
                  <a:cubicBezTo>
                    <a:pt x="66" y="39"/>
                    <a:pt x="66" y="38"/>
                    <a:pt x="65" y="38"/>
                  </a:cubicBezTo>
                  <a:cubicBezTo>
                    <a:pt x="65" y="38"/>
                    <a:pt x="65" y="38"/>
                    <a:pt x="65" y="38"/>
                  </a:cubicBezTo>
                  <a:cubicBezTo>
                    <a:pt x="65" y="38"/>
                    <a:pt x="65" y="38"/>
                    <a:pt x="65" y="38"/>
                  </a:cubicBezTo>
                  <a:close/>
                  <a:moveTo>
                    <a:pt x="57" y="50"/>
                  </a:moveTo>
                  <a:cubicBezTo>
                    <a:pt x="57" y="50"/>
                    <a:pt x="57" y="50"/>
                    <a:pt x="56" y="50"/>
                  </a:cubicBezTo>
                  <a:cubicBezTo>
                    <a:pt x="56" y="50"/>
                    <a:pt x="55" y="50"/>
                    <a:pt x="54" y="50"/>
                  </a:cubicBezTo>
                  <a:cubicBezTo>
                    <a:pt x="54" y="51"/>
                    <a:pt x="54" y="51"/>
                    <a:pt x="54" y="51"/>
                  </a:cubicBezTo>
                  <a:cubicBezTo>
                    <a:pt x="55" y="51"/>
                    <a:pt x="55" y="52"/>
                    <a:pt x="56" y="52"/>
                  </a:cubicBezTo>
                  <a:cubicBezTo>
                    <a:pt x="56" y="52"/>
                    <a:pt x="57" y="52"/>
                    <a:pt x="58" y="52"/>
                  </a:cubicBezTo>
                  <a:cubicBezTo>
                    <a:pt x="59" y="53"/>
                    <a:pt x="60" y="53"/>
                    <a:pt x="60" y="53"/>
                  </a:cubicBezTo>
                  <a:cubicBezTo>
                    <a:pt x="60" y="53"/>
                    <a:pt x="61" y="53"/>
                    <a:pt x="61" y="53"/>
                  </a:cubicBezTo>
                  <a:cubicBezTo>
                    <a:pt x="61" y="53"/>
                    <a:pt x="61" y="52"/>
                    <a:pt x="61" y="51"/>
                  </a:cubicBezTo>
                  <a:cubicBezTo>
                    <a:pt x="61" y="50"/>
                    <a:pt x="61" y="50"/>
                    <a:pt x="60" y="50"/>
                  </a:cubicBezTo>
                  <a:cubicBezTo>
                    <a:pt x="59" y="50"/>
                    <a:pt x="58" y="50"/>
                    <a:pt x="58" y="50"/>
                  </a:cubicBezTo>
                  <a:cubicBezTo>
                    <a:pt x="57" y="50"/>
                    <a:pt x="57" y="50"/>
                    <a:pt x="57" y="50"/>
                  </a:cubicBezTo>
                  <a:cubicBezTo>
                    <a:pt x="58" y="50"/>
                    <a:pt x="57" y="50"/>
                    <a:pt x="57" y="50"/>
                  </a:cubicBezTo>
                  <a:close/>
                  <a:moveTo>
                    <a:pt x="16" y="50"/>
                  </a:moveTo>
                  <a:cubicBezTo>
                    <a:pt x="15" y="50"/>
                    <a:pt x="14" y="50"/>
                    <a:pt x="14" y="51"/>
                  </a:cubicBezTo>
                  <a:cubicBezTo>
                    <a:pt x="14" y="51"/>
                    <a:pt x="14" y="51"/>
                    <a:pt x="13" y="52"/>
                  </a:cubicBezTo>
                  <a:cubicBezTo>
                    <a:pt x="13" y="52"/>
                    <a:pt x="12" y="52"/>
                    <a:pt x="12" y="53"/>
                  </a:cubicBezTo>
                  <a:cubicBezTo>
                    <a:pt x="12" y="53"/>
                    <a:pt x="12" y="53"/>
                    <a:pt x="12" y="53"/>
                  </a:cubicBezTo>
                  <a:cubicBezTo>
                    <a:pt x="11" y="53"/>
                    <a:pt x="11" y="53"/>
                    <a:pt x="11" y="54"/>
                  </a:cubicBezTo>
                  <a:cubicBezTo>
                    <a:pt x="11" y="54"/>
                    <a:pt x="11" y="55"/>
                    <a:pt x="11" y="55"/>
                  </a:cubicBezTo>
                  <a:cubicBezTo>
                    <a:pt x="12" y="55"/>
                    <a:pt x="13" y="55"/>
                    <a:pt x="14" y="55"/>
                  </a:cubicBezTo>
                  <a:cubicBezTo>
                    <a:pt x="14" y="54"/>
                    <a:pt x="15" y="54"/>
                    <a:pt x="15" y="53"/>
                  </a:cubicBezTo>
                  <a:cubicBezTo>
                    <a:pt x="16" y="53"/>
                    <a:pt x="17" y="52"/>
                    <a:pt x="17" y="51"/>
                  </a:cubicBezTo>
                  <a:cubicBezTo>
                    <a:pt x="17" y="50"/>
                    <a:pt x="17" y="50"/>
                    <a:pt x="16" y="50"/>
                  </a:cubicBezTo>
                  <a:close/>
                  <a:moveTo>
                    <a:pt x="35" y="52"/>
                  </a:moveTo>
                  <a:cubicBezTo>
                    <a:pt x="34" y="52"/>
                    <a:pt x="34" y="52"/>
                    <a:pt x="34" y="53"/>
                  </a:cubicBezTo>
                  <a:cubicBezTo>
                    <a:pt x="33" y="53"/>
                    <a:pt x="33" y="53"/>
                    <a:pt x="33" y="54"/>
                  </a:cubicBezTo>
                  <a:cubicBezTo>
                    <a:pt x="33" y="55"/>
                    <a:pt x="34" y="57"/>
                    <a:pt x="34" y="58"/>
                  </a:cubicBezTo>
                  <a:cubicBezTo>
                    <a:pt x="34" y="59"/>
                    <a:pt x="34" y="61"/>
                    <a:pt x="34" y="62"/>
                  </a:cubicBezTo>
                  <a:cubicBezTo>
                    <a:pt x="34" y="64"/>
                    <a:pt x="34" y="65"/>
                    <a:pt x="34" y="65"/>
                  </a:cubicBezTo>
                  <a:cubicBezTo>
                    <a:pt x="34" y="65"/>
                    <a:pt x="34" y="65"/>
                    <a:pt x="34" y="66"/>
                  </a:cubicBezTo>
                  <a:cubicBezTo>
                    <a:pt x="35" y="66"/>
                    <a:pt x="35" y="66"/>
                    <a:pt x="35" y="66"/>
                  </a:cubicBezTo>
                  <a:cubicBezTo>
                    <a:pt x="36" y="66"/>
                    <a:pt x="36" y="65"/>
                    <a:pt x="36" y="64"/>
                  </a:cubicBezTo>
                  <a:cubicBezTo>
                    <a:pt x="36" y="63"/>
                    <a:pt x="36" y="60"/>
                    <a:pt x="36" y="60"/>
                  </a:cubicBezTo>
                  <a:cubicBezTo>
                    <a:pt x="36" y="60"/>
                    <a:pt x="36" y="58"/>
                    <a:pt x="35" y="56"/>
                  </a:cubicBezTo>
                  <a:cubicBezTo>
                    <a:pt x="35" y="54"/>
                    <a:pt x="35" y="53"/>
                    <a:pt x="35" y="53"/>
                  </a:cubicBezTo>
                  <a:cubicBezTo>
                    <a:pt x="35" y="52"/>
                    <a:pt x="35" y="52"/>
                    <a:pt x="35" y="52"/>
                  </a:cubicBezTo>
                  <a:close/>
                  <a:moveTo>
                    <a:pt x="47" y="56"/>
                  </a:moveTo>
                  <a:cubicBezTo>
                    <a:pt x="47" y="56"/>
                    <a:pt x="47" y="56"/>
                    <a:pt x="47" y="56"/>
                  </a:cubicBezTo>
                  <a:cubicBezTo>
                    <a:pt x="47" y="56"/>
                    <a:pt x="46" y="56"/>
                    <a:pt x="46" y="56"/>
                  </a:cubicBezTo>
                  <a:cubicBezTo>
                    <a:pt x="46" y="57"/>
                    <a:pt x="46" y="57"/>
                    <a:pt x="46" y="58"/>
                  </a:cubicBezTo>
                  <a:cubicBezTo>
                    <a:pt x="47" y="59"/>
                    <a:pt x="47" y="59"/>
                    <a:pt x="47" y="59"/>
                  </a:cubicBezTo>
                  <a:cubicBezTo>
                    <a:pt x="47" y="60"/>
                    <a:pt x="48" y="62"/>
                    <a:pt x="49" y="62"/>
                  </a:cubicBezTo>
                  <a:cubicBezTo>
                    <a:pt x="49" y="62"/>
                    <a:pt x="50" y="62"/>
                    <a:pt x="50" y="61"/>
                  </a:cubicBezTo>
                  <a:cubicBezTo>
                    <a:pt x="50" y="60"/>
                    <a:pt x="50" y="60"/>
                    <a:pt x="49" y="58"/>
                  </a:cubicBezTo>
                  <a:cubicBezTo>
                    <a:pt x="48" y="57"/>
                    <a:pt x="48" y="56"/>
                    <a:pt x="47" y="56"/>
                  </a:cubicBezTo>
                  <a:close/>
                  <a:moveTo>
                    <a:pt x="27" y="59"/>
                  </a:moveTo>
                  <a:cubicBezTo>
                    <a:pt x="27" y="59"/>
                    <a:pt x="27" y="59"/>
                    <a:pt x="27" y="59"/>
                  </a:cubicBezTo>
                  <a:cubicBezTo>
                    <a:pt x="26" y="59"/>
                    <a:pt x="26" y="59"/>
                    <a:pt x="25" y="59"/>
                  </a:cubicBezTo>
                  <a:cubicBezTo>
                    <a:pt x="24" y="62"/>
                    <a:pt x="24" y="63"/>
                    <a:pt x="24" y="63"/>
                  </a:cubicBezTo>
                  <a:cubicBezTo>
                    <a:pt x="24" y="64"/>
                    <a:pt x="25" y="64"/>
                    <a:pt x="26" y="64"/>
                  </a:cubicBezTo>
                  <a:cubicBezTo>
                    <a:pt x="26" y="63"/>
                    <a:pt x="27" y="60"/>
                    <a:pt x="27" y="60"/>
                  </a:cubicBezTo>
                  <a:cubicBezTo>
                    <a:pt x="27" y="59"/>
                    <a:pt x="27" y="59"/>
                    <a:pt x="27" y="5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9" name="Freeform 576"/>
            <p:cNvSpPr>
              <a:spLocks noEditPoints="1"/>
            </p:cNvSpPr>
            <p:nvPr/>
          </p:nvSpPr>
          <p:spPr bwMode="auto">
            <a:xfrm>
              <a:off x="715" y="2147"/>
              <a:ext cx="67" cy="79"/>
            </a:xfrm>
            <a:custGeom>
              <a:avLst/>
              <a:gdLst>
                <a:gd name="T0" fmla="*/ 17 w 53"/>
                <a:gd name="T1" fmla="*/ 2 h 63"/>
                <a:gd name="T2" fmla="*/ 13 w 53"/>
                <a:gd name="T3" fmla="*/ 2 h 63"/>
                <a:gd name="T4" fmla="*/ 8 w 53"/>
                <a:gd name="T5" fmla="*/ 0 h 63"/>
                <a:gd name="T6" fmla="*/ 18 w 53"/>
                <a:gd name="T7" fmla="*/ 10 h 63"/>
                <a:gd name="T8" fmla="*/ 2 w 53"/>
                <a:gd name="T9" fmla="*/ 31 h 63"/>
                <a:gd name="T10" fmla="*/ 7 w 53"/>
                <a:gd name="T11" fmla="*/ 52 h 63"/>
                <a:gd name="T12" fmla="*/ 10 w 53"/>
                <a:gd name="T13" fmla="*/ 54 h 63"/>
                <a:gd name="T14" fmla="*/ 13 w 53"/>
                <a:gd name="T15" fmla="*/ 56 h 63"/>
                <a:gd name="T16" fmla="*/ 15 w 53"/>
                <a:gd name="T17" fmla="*/ 58 h 63"/>
                <a:gd name="T18" fmla="*/ 25 w 53"/>
                <a:gd name="T19" fmla="*/ 63 h 63"/>
                <a:gd name="T20" fmla="*/ 33 w 53"/>
                <a:gd name="T21" fmla="*/ 60 h 63"/>
                <a:gd name="T22" fmla="*/ 53 w 53"/>
                <a:gd name="T23" fmla="*/ 38 h 63"/>
                <a:gd name="T24" fmla="*/ 39 w 53"/>
                <a:gd name="T25" fmla="*/ 24 h 63"/>
                <a:gd name="T26" fmla="*/ 42 w 53"/>
                <a:gd name="T27" fmla="*/ 13 h 63"/>
                <a:gd name="T28" fmla="*/ 38 w 53"/>
                <a:gd name="T29" fmla="*/ 14 h 63"/>
                <a:gd name="T30" fmla="*/ 33 w 53"/>
                <a:gd name="T31" fmla="*/ 11 h 63"/>
                <a:gd name="T32" fmla="*/ 28 w 53"/>
                <a:gd name="T33" fmla="*/ 5 h 63"/>
                <a:gd name="T34" fmla="*/ 31 w 53"/>
                <a:gd name="T35" fmla="*/ 10 h 63"/>
                <a:gd name="T36" fmla="*/ 35 w 53"/>
                <a:gd name="T37" fmla="*/ 16 h 63"/>
                <a:gd name="T38" fmla="*/ 29 w 53"/>
                <a:gd name="T39" fmla="*/ 11 h 63"/>
                <a:gd name="T40" fmla="*/ 27 w 53"/>
                <a:gd name="T41" fmla="*/ 9 h 63"/>
                <a:gd name="T42" fmla="*/ 26 w 53"/>
                <a:gd name="T43" fmla="*/ 8 h 63"/>
                <a:gd name="T44" fmla="*/ 21 w 53"/>
                <a:gd name="T45" fmla="*/ 4 h 63"/>
                <a:gd name="T46" fmla="*/ 22 w 53"/>
                <a:gd name="T47" fmla="*/ 7 h 63"/>
                <a:gd name="T48" fmla="*/ 22 w 53"/>
                <a:gd name="T49" fmla="*/ 8 h 63"/>
                <a:gd name="T50" fmla="*/ 24 w 53"/>
                <a:gd name="T51" fmla="*/ 8 h 63"/>
                <a:gd name="T52" fmla="*/ 25 w 53"/>
                <a:gd name="T53" fmla="*/ 13 h 63"/>
                <a:gd name="T54" fmla="*/ 30 w 53"/>
                <a:gd name="T55" fmla="*/ 15 h 63"/>
                <a:gd name="T56" fmla="*/ 29 w 53"/>
                <a:gd name="T57" fmla="*/ 16 h 63"/>
                <a:gd name="T58" fmla="*/ 32 w 53"/>
                <a:gd name="T59" fmla="*/ 18 h 63"/>
                <a:gd name="T60" fmla="*/ 34 w 53"/>
                <a:gd name="T61" fmla="*/ 19 h 63"/>
                <a:gd name="T62" fmla="*/ 30 w 53"/>
                <a:gd name="T63" fmla="*/ 19 h 63"/>
                <a:gd name="T64" fmla="*/ 20 w 53"/>
                <a:gd name="T65" fmla="*/ 9 h 63"/>
                <a:gd name="T66" fmla="*/ 16 w 53"/>
                <a:gd name="T67" fmla="*/ 4 h 63"/>
                <a:gd name="T68" fmla="*/ 20 w 53"/>
                <a:gd name="T69" fmla="*/ 2 h 63"/>
                <a:gd name="T70" fmla="*/ 40 w 53"/>
                <a:gd name="T71" fmla="*/ 18 h 63"/>
                <a:gd name="T72" fmla="*/ 36 w 53"/>
                <a:gd name="T73" fmla="*/ 24 h 63"/>
                <a:gd name="T74" fmla="*/ 39 w 53"/>
                <a:gd name="T75" fmla="*/ 14 h 63"/>
                <a:gd name="T76" fmla="*/ 38 w 53"/>
                <a:gd name="T77" fmla="*/ 19 h 63"/>
                <a:gd name="T78" fmla="*/ 35 w 53"/>
                <a:gd name="T79" fmla="*/ 20 h 63"/>
                <a:gd name="T80" fmla="*/ 22 w 53"/>
                <a:gd name="T81" fmla="*/ 14 h 63"/>
                <a:gd name="T82" fmla="*/ 35 w 53"/>
                <a:gd name="T83" fmla="*/ 23 h 63"/>
                <a:gd name="T84" fmla="*/ 28 w 53"/>
                <a:gd name="T85" fmla="*/ 25 h 63"/>
                <a:gd name="T86" fmla="*/ 37 w 53"/>
                <a:gd name="T87" fmla="*/ 31 h 63"/>
                <a:gd name="T88" fmla="*/ 37 w 53"/>
                <a:gd name="T89" fmla="*/ 26 h 63"/>
                <a:gd name="T90" fmla="*/ 51 w 53"/>
                <a:gd name="T91" fmla="*/ 43 h 63"/>
                <a:gd name="T92" fmla="*/ 31 w 53"/>
                <a:gd name="T93" fmla="*/ 59 h 63"/>
                <a:gd name="T94" fmla="*/ 16 w 53"/>
                <a:gd name="T95" fmla="*/ 55 h 63"/>
                <a:gd name="T96" fmla="*/ 6 w 53"/>
                <a:gd name="T97" fmla="*/ 50 h 63"/>
                <a:gd name="T98" fmla="*/ 3 w 53"/>
                <a:gd name="T99" fmla="*/ 36 h 63"/>
                <a:gd name="T100" fmla="*/ 7 w 53"/>
                <a:gd name="T101" fmla="*/ 17 h 63"/>
                <a:gd name="T102" fmla="*/ 35 w 53"/>
                <a:gd name="T103" fmla="*/ 26 h 63"/>
                <a:gd name="T104" fmla="*/ 13 w 53"/>
                <a:gd name="T105" fmla="*/ 5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3" h="63">
                  <a:moveTo>
                    <a:pt x="26" y="3"/>
                  </a:moveTo>
                  <a:cubicBezTo>
                    <a:pt x="24" y="2"/>
                    <a:pt x="23" y="1"/>
                    <a:pt x="22" y="1"/>
                  </a:cubicBezTo>
                  <a:cubicBezTo>
                    <a:pt x="21" y="1"/>
                    <a:pt x="21" y="1"/>
                    <a:pt x="20" y="1"/>
                  </a:cubicBezTo>
                  <a:cubicBezTo>
                    <a:pt x="20" y="1"/>
                    <a:pt x="19" y="1"/>
                    <a:pt x="19" y="1"/>
                  </a:cubicBezTo>
                  <a:cubicBezTo>
                    <a:pt x="19" y="1"/>
                    <a:pt x="18" y="1"/>
                    <a:pt x="17" y="2"/>
                  </a:cubicBezTo>
                  <a:cubicBezTo>
                    <a:pt x="17" y="2"/>
                    <a:pt x="16" y="2"/>
                    <a:pt x="16" y="2"/>
                  </a:cubicBezTo>
                  <a:cubicBezTo>
                    <a:pt x="16" y="2"/>
                    <a:pt x="16" y="2"/>
                    <a:pt x="15" y="2"/>
                  </a:cubicBezTo>
                  <a:cubicBezTo>
                    <a:pt x="15" y="2"/>
                    <a:pt x="14" y="2"/>
                    <a:pt x="14" y="2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2"/>
                    <a:pt x="12" y="2"/>
                    <a:pt x="11" y="1"/>
                  </a:cubicBezTo>
                  <a:cubicBezTo>
                    <a:pt x="10" y="1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1"/>
                    <a:pt x="13" y="4"/>
                    <a:pt x="14" y="4"/>
                  </a:cubicBezTo>
                  <a:cubicBezTo>
                    <a:pt x="15" y="4"/>
                    <a:pt x="15" y="5"/>
                    <a:pt x="16" y="6"/>
                  </a:cubicBezTo>
                  <a:cubicBezTo>
                    <a:pt x="17" y="7"/>
                    <a:pt x="17" y="7"/>
                    <a:pt x="18" y="8"/>
                  </a:cubicBezTo>
                  <a:cubicBezTo>
                    <a:pt x="18" y="8"/>
                    <a:pt x="19" y="10"/>
                    <a:pt x="19" y="10"/>
                  </a:cubicBezTo>
                  <a:cubicBezTo>
                    <a:pt x="19" y="10"/>
                    <a:pt x="19" y="10"/>
                    <a:pt x="18" y="10"/>
                  </a:cubicBezTo>
                  <a:cubicBezTo>
                    <a:pt x="17" y="9"/>
                    <a:pt x="16" y="9"/>
                    <a:pt x="15" y="9"/>
                  </a:cubicBezTo>
                  <a:cubicBezTo>
                    <a:pt x="14" y="9"/>
                    <a:pt x="14" y="10"/>
                    <a:pt x="13" y="10"/>
                  </a:cubicBezTo>
                  <a:cubicBezTo>
                    <a:pt x="9" y="11"/>
                    <a:pt x="6" y="16"/>
                    <a:pt x="5" y="19"/>
                  </a:cubicBezTo>
                  <a:cubicBezTo>
                    <a:pt x="4" y="20"/>
                    <a:pt x="4" y="21"/>
                    <a:pt x="4" y="21"/>
                  </a:cubicBezTo>
                  <a:cubicBezTo>
                    <a:pt x="3" y="24"/>
                    <a:pt x="3" y="28"/>
                    <a:pt x="2" y="31"/>
                  </a:cubicBezTo>
                  <a:cubicBezTo>
                    <a:pt x="2" y="31"/>
                    <a:pt x="2" y="32"/>
                    <a:pt x="2" y="33"/>
                  </a:cubicBezTo>
                  <a:cubicBezTo>
                    <a:pt x="1" y="38"/>
                    <a:pt x="0" y="43"/>
                    <a:pt x="1" y="48"/>
                  </a:cubicBezTo>
                  <a:cubicBezTo>
                    <a:pt x="1" y="49"/>
                    <a:pt x="1" y="49"/>
                    <a:pt x="2" y="50"/>
                  </a:cubicBezTo>
                  <a:cubicBezTo>
                    <a:pt x="3" y="50"/>
                    <a:pt x="3" y="51"/>
                    <a:pt x="4" y="51"/>
                  </a:cubicBezTo>
                  <a:cubicBezTo>
                    <a:pt x="5" y="51"/>
                    <a:pt x="6" y="52"/>
                    <a:pt x="7" y="52"/>
                  </a:cubicBezTo>
                  <a:cubicBezTo>
                    <a:pt x="8" y="52"/>
                    <a:pt x="9" y="53"/>
                    <a:pt x="9" y="53"/>
                  </a:cubicBezTo>
                  <a:cubicBezTo>
                    <a:pt x="10" y="53"/>
                    <a:pt x="10" y="53"/>
                    <a:pt x="10" y="53"/>
                  </a:cubicBezTo>
                  <a:cubicBezTo>
                    <a:pt x="10" y="53"/>
                    <a:pt x="9" y="54"/>
                    <a:pt x="9" y="54"/>
                  </a:cubicBezTo>
                  <a:cubicBezTo>
                    <a:pt x="9" y="55"/>
                    <a:pt x="9" y="55"/>
                    <a:pt x="10" y="54"/>
                  </a:cubicBezTo>
                  <a:cubicBezTo>
                    <a:pt x="10" y="54"/>
                    <a:pt x="11" y="54"/>
                    <a:pt x="10" y="54"/>
                  </a:cubicBezTo>
                  <a:cubicBezTo>
                    <a:pt x="10" y="55"/>
                    <a:pt x="10" y="55"/>
                    <a:pt x="10" y="55"/>
                  </a:cubicBezTo>
                  <a:cubicBezTo>
                    <a:pt x="10" y="55"/>
                    <a:pt x="10" y="55"/>
                    <a:pt x="11" y="55"/>
                  </a:cubicBezTo>
                  <a:cubicBezTo>
                    <a:pt x="12" y="55"/>
                    <a:pt x="12" y="55"/>
                    <a:pt x="11" y="55"/>
                  </a:cubicBezTo>
                  <a:cubicBezTo>
                    <a:pt x="11" y="56"/>
                    <a:pt x="12" y="56"/>
                    <a:pt x="12" y="56"/>
                  </a:cubicBezTo>
                  <a:cubicBezTo>
                    <a:pt x="13" y="56"/>
                    <a:pt x="13" y="56"/>
                    <a:pt x="13" y="56"/>
                  </a:cubicBezTo>
                  <a:cubicBezTo>
                    <a:pt x="12" y="57"/>
                    <a:pt x="12" y="57"/>
                    <a:pt x="13" y="57"/>
                  </a:cubicBezTo>
                  <a:cubicBezTo>
                    <a:pt x="13" y="57"/>
                    <a:pt x="13" y="57"/>
                    <a:pt x="14" y="57"/>
                  </a:cubicBezTo>
                  <a:cubicBezTo>
                    <a:pt x="14" y="57"/>
                    <a:pt x="14" y="57"/>
                    <a:pt x="14" y="57"/>
                  </a:cubicBezTo>
                  <a:cubicBezTo>
                    <a:pt x="14" y="58"/>
                    <a:pt x="15" y="58"/>
                    <a:pt x="15" y="57"/>
                  </a:cubicBezTo>
                  <a:cubicBezTo>
                    <a:pt x="15" y="57"/>
                    <a:pt x="15" y="57"/>
                    <a:pt x="15" y="58"/>
                  </a:cubicBezTo>
                  <a:cubicBezTo>
                    <a:pt x="15" y="58"/>
                    <a:pt x="15" y="59"/>
                    <a:pt x="15" y="59"/>
                  </a:cubicBezTo>
                  <a:cubicBezTo>
                    <a:pt x="15" y="59"/>
                    <a:pt x="15" y="59"/>
                    <a:pt x="15" y="59"/>
                  </a:cubicBezTo>
                  <a:cubicBezTo>
                    <a:pt x="15" y="59"/>
                    <a:pt x="16" y="58"/>
                    <a:pt x="16" y="58"/>
                  </a:cubicBezTo>
                  <a:cubicBezTo>
                    <a:pt x="17" y="57"/>
                    <a:pt x="17" y="58"/>
                    <a:pt x="18" y="59"/>
                  </a:cubicBezTo>
                  <a:cubicBezTo>
                    <a:pt x="18" y="60"/>
                    <a:pt x="22" y="62"/>
                    <a:pt x="25" y="63"/>
                  </a:cubicBezTo>
                  <a:cubicBezTo>
                    <a:pt x="26" y="63"/>
                    <a:pt x="29" y="63"/>
                    <a:pt x="29" y="62"/>
                  </a:cubicBezTo>
                  <a:cubicBezTo>
                    <a:pt x="29" y="62"/>
                    <a:pt x="29" y="62"/>
                    <a:pt x="30" y="62"/>
                  </a:cubicBezTo>
                  <a:cubicBezTo>
                    <a:pt x="30" y="62"/>
                    <a:pt x="31" y="61"/>
                    <a:pt x="31" y="61"/>
                  </a:cubicBezTo>
                  <a:cubicBezTo>
                    <a:pt x="31" y="61"/>
                    <a:pt x="32" y="61"/>
                    <a:pt x="32" y="60"/>
                  </a:cubicBezTo>
                  <a:cubicBezTo>
                    <a:pt x="32" y="60"/>
                    <a:pt x="33" y="60"/>
                    <a:pt x="33" y="60"/>
                  </a:cubicBezTo>
                  <a:cubicBezTo>
                    <a:pt x="35" y="59"/>
                    <a:pt x="37" y="59"/>
                    <a:pt x="40" y="57"/>
                  </a:cubicBezTo>
                  <a:cubicBezTo>
                    <a:pt x="44" y="55"/>
                    <a:pt x="45" y="54"/>
                    <a:pt x="46" y="53"/>
                  </a:cubicBezTo>
                  <a:cubicBezTo>
                    <a:pt x="47" y="52"/>
                    <a:pt x="47" y="52"/>
                    <a:pt x="47" y="52"/>
                  </a:cubicBezTo>
                  <a:cubicBezTo>
                    <a:pt x="47" y="52"/>
                    <a:pt x="49" y="50"/>
                    <a:pt x="50" y="49"/>
                  </a:cubicBezTo>
                  <a:cubicBezTo>
                    <a:pt x="52" y="45"/>
                    <a:pt x="53" y="42"/>
                    <a:pt x="53" y="38"/>
                  </a:cubicBezTo>
                  <a:cubicBezTo>
                    <a:pt x="53" y="36"/>
                    <a:pt x="53" y="35"/>
                    <a:pt x="52" y="34"/>
                  </a:cubicBezTo>
                  <a:cubicBezTo>
                    <a:pt x="50" y="31"/>
                    <a:pt x="47" y="29"/>
                    <a:pt x="44" y="28"/>
                  </a:cubicBezTo>
                  <a:cubicBezTo>
                    <a:pt x="44" y="28"/>
                    <a:pt x="42" y="27"/>
                    <a:pt x="41" y="27"/>
                  </a:cubicBezTo>
                  <a:cubicBezTo>
                    <a:pt x="40" y="26"/>
                    <a:pt x="40" y="26"/>
                    <a:pt x="39" y="25"/>
                  </a:cubicBezTo>
                  <a:cubicBezTo>
                    <a:pt x="39" y="25"/>
                    <a:pt x="39" y="25"/>
                    <a:pt x="39" y="24"/>
                  </a:cubicBezTo>
                  <a:cubicBezTo>
                    <a:pt x="40" y="22"/>
                    <a:pt x="41" y="21"/>
                    <a:pt x="41" y="20"/>
                  </a:cubicBezTo>
                  <a:cubicBezTo>
                    <a:pt x="41" y="20"/>
                    <a:pt x="41" y="19"/>
                    <a:pt x="41" y="19"/>
                  </a:cubicBezTo>
                  <a:cubicBezTo>
                    <a:pt x="41" y="19"/>
                    <a:pt x="41" y="18"/>
                    <a:pt x="41" y="16"/>
                  </a:cubicBezTo>
                  <a:cubicBezTo>
                    <a:pt x="41" y="15"/>
                    <a:pt x="41" y="15"/>
                    <a:pt x="41" y="15"/>
                  </a:cubicBezTo>
                  <a:cubicBezTo>
                    <a:pt x="42" y="14"/>
                    <a:pt x="42" y="13"/>
                    <a:pt x="42" y="13"/>
                  </a:cubicBezTo>
                  <a:cubicBezTo>
                    <a:pt x="42" y="13"/>
                    <a:pt x="42" y="13"/>
                    <a:pt x="41" y="13"/>
                  </a:cubicBezTo>
                  <a:cubicBezTo>
                    <a:pt x="41" y="13"/>
                    <a:pt x="39" y="13"/>
                    <a:pt x="38" y="12"/>
                  </a:cubicBezTo>
                  <a:cubicBezTo>
                    <a:pt x="37" y="11"/>
                    <a:pt x="37" y="11"/>
                    <a:pt x="37" y="12"/>
                  </a:cubicBezTo>
                  <a:cubicBezTo>
                    <a:pt x="37" y="12"/>
                    <a:pt x="37" y="13"/>
                    <a:pt x="37" y="13"/>
                  </a:cubicBezTo>
                  <a:cubicBezTo>
                    <a:pt x="38" y="13"/>
                    <a:pt x="38" y="14"/>
                    <a:pt x="38" y="14"/>
                  </a:cubicBezTo>
                  <a:cubicBezTo>
                    <a:pt x="38" y="14"/>
                    <a:pt x="38" y="15"/>
                    <a:pt x="38" y="15"/>
                  </a:cubicBezTo>
                  <a:cubicBezTo>
                    <a:pt x="38" y="16"/>
                    <a:pt x="38" y="16"/>
                    <a:pt x="38" y="16"/>
                  </a:cubicBezTo>
                  <a:cubicBezTo>
                    <a:pt x="38" y="16"/>
                    <a:pt x="37" y="16"/>
                    <a:pt x="36" y="14"/>
                  </a:cubicBezTo>
                  <a:cubicBezTo>
                    <a:pt x="35" y="14"/>
                    <a:pt x="35" y="13"/>
                    <a:pt x="34" y="13"/>
                  </a:cubicBezTo>
                  <a:cubicBezTo>
                    <a:pt x="34" y="13"/>
                    <a:pt x="34" y="12"/>
                    <a:pt x="33" y="11"/>
                  </a:cubicBezTo>
                  <a:cubicBezTo>
                    <a:pt x="33" y="11"/>
                    <a:pt x="32" y="10"/>
                    <a:pt x="32" y="9"/>
                  </a:cubicBezTo>
                  <a:cubicBezTo>
                    <a:pt x="31" y="9"/>
                    <a:pt x="31" y="8"/>
                    <a:pt x="31" y="8"/>
                  </a:cubicBezTo>
                  <a:cubicBezTo>
                    <a:pt x="30" y="7"/>
                    <a:pt x="29" y="6"/>
                    <a:pt x="29" y="6"/>
                  </a:cubicBezTo>
                  <a:cubicBezTo>
                    <a:pt x="29" y="6"/>
                    <a:pt x="29" y="5"/>
                    <a:pt x="29" y="5"/>
                  </a:cubicBezTo>
                  <a:cubicBezTo>
                    <a:pt x="29" y="5"/>
                    <a:pt x="29" y="5"/>
                    <a:pt x="28" y="5"/>
                  </a:cubicBezTo>
                  <a:cubicBezTo>
                    <a:pt x="28" y="5"/>
                    <a:pt x="28" y="5"/>
                    <a:pt x="28" y="4"/>
                  </a:cubicBezTo>
                  <a:cubicBezTo>
                    <a:pt x="27" y="4"/>
                    <a:pt x="27" y="3"/>
                    <a:pt x="26" y="3"/>
                  </a:cubicBezTo>
                  <a:close/>
                  <a:moveTo>
                    <a:pt x="26" y="4"/>
                  </a:moveTo>
                  <a:cubicBezTo>
                    <a:pt x="28" y="5"/>
                    <a:pt x="29" y="6"/>
                    <a:pt x="29" y="7"/>
                  </a:cubicBezTo>
                  <a:cubicBezTo>
                    <a:pt x="29" y="8"/>
                    <a:pt x="30" y="10"/>
                    <a:pt x="31" y="10"/>
                  </a:cubicBezTo>
                  <a:cubicBezTo>
                    <a:pt x="31" y="10"/>
                    <a:pt x="31" y="10"/>
                    <a:pt x="31" y="10"/>
                  </a:cubicBezTo>
                  <a:cubicBezTo>
                    <a:pt x="32" y="11"/>
                    <a:pt x="32" y="11"/>
                    <a:pt x="32" y="12"/>
                  </a:cubicBezTo>
                  <a:cubicBezTo>
                    <a:pt x="32" y="12"/>
                    <a:pt x="33" y="12"/>
                    <a:pt x="33" y="13"/>
                  </a:cubicBezTo>
                  <a:cubicBezTo>
                    <a:pt x="33" y="13"/>
                    <a:pt x="34" y="14"/>
                    <a:pt x="34" y="15"/>
                  </a:cubicBezTo>
                  <a:cubicBezTo>
                    <a:pt x="35" y="15"/>
                    <a:pt x="35" y="16"/>
                    <a:pt x="35" y="16"/>
                  </a:cubicBezTo>
                  <a:cubicBezTo>
                    <a:pt x="35" y="16"/>
                    <a:pt x="34" y="16"/>
                    <a:pt x="33" y="15"/>
                  </a:cubicBezTo>
                  <a:cubicBezTo>
                    <a:pt x="32" y="15"/>
                    <a:pt x="32" y="14"/>
                    <a:pt x="31" y="14"/>
                  </a:cubicBezTo>
                  <a:cubicBezTo>
                    <a:pt x="30" y="13"/>
                    <a:pt x="30" y="13"/>
                    <a:pt x="30" y="12"/>
                  </a:cubicBezTo>
                  <a:cubicBezTo>
                    <a:pt x="30" y="12"/>
                    <a:pt x="30" y="12"/>
                    <a:pt x="30" y="12"/>
                  </a:cubicBezTo>
                  <a:cubicBezTo>
                    <a:pt x="30" y="11"/>
                    <a:pt x="30" y="11"/>
                    <a:pt x="29" y="11"/>
                  </a:cubicBezTo>
                  <a:cubicBezTo>
                    <a:pt x="29" y="11"/>
                    <a:pt x="29" y="11"/>
                    <a:pt x="29" y="11"/>
                  </a:cubicBezTo>
                  <a:cubicBezTo>
                    <a:pt x="29" y="11"/>
                    <a:pt x="29" y="10"/>
                    <a:pt x="29" y="10"/>
                  </a:cubicBezTo>
                  <a:cubicBezTo>
                    <a:pt x="29" y="10"/>
                    <a:pt x="28" y="11"/>
                    <a:pt x="28" y="11"/>
                  </a:cubicBezTo>
                  <a:cubicBezTo>
                    <a:pt x="29" y="11"/>
                    <a:pt x="28" y="11"/>
                    <a:pt x="27" y="10"/>
                  </a:cubicBezTo>
                  <a:cubicBezTo>
                    <a:pt x="27" y="10"/>
                    <a:pt x="27" y="9"/>
                    <a:pt x="27" y="9"/>
                  </a:cubicBezTo>
                  <a:cubicBezTo>
                    <a:pt x="27" y="9"/>
                    <a:pt x="27" y="9"/>
                    <a:pt x="27" y="8"/>
                  </a:cubicBezTo>
                  <a:cubicBezTo>
                    <a:pt x="27" y="8"/>
                    <a:pt x="27" y="7"/>
                    <a:pt x="27" y="7"/>
                  </a:cubicBezTo>
                  <a:cubicBezTo>
                    <a:pt x="27" y="7"/>
                    <a:pt x="26" y="6"/>
                    <a:pt x="26" y="6"/>
                  </a:cubicBezTo>
                  <a:cubicBezTo>
                    <a:pt x="25" y="7"/>
                    <a:pt x="25" y="7"/>
                    <a:pt x="26" y="7"/>
                  </a:cubicBezTo>
                  <a:cubicBezTo>
                    <a:pt x="26" y="7"/>
                    <a:pt x="26" y="7"/>
                    <a:pt x="26" y="8"/>
                  </a:cubicBezTo>
                  <a:cubicBezTo>
                    <a:pt x="26" y="8"/>
                    <a:pt x="25" y="8"/>
                    <a:pt x="25" y="7"/>
                  </a:cubicBezTo>
                  <a:cubicBezTo>
                    <a:pt x="24" y="7"/>
                    <a:pt x="24" y="6"/>
                    <a:pt x="23" y="6"/>
                  </a:cubicBezTo>
                  <a:cubicBezTo>
                    <a:pt x="23" y="6"/>
                    <a:pt x="23" y="6"/>
                    <a:pt x="23" y="5"/>
                  </a:cubicBezTo>
                  <a:cubicBezTo>
                    <a:pt x="23" y="5"/>
                    <a:pt x="23" y="4"/>
                    <a:pt x="22" y="4"/>
                  </a:cubicBezTo>
                  <a:cubicBezTo>
                    <a:pt x="21" y="3"/>
                    <a:pt x="21" y="4"/>
                    <a:pt x="21" y="4"/>
                  </a:cubicBezTo>
                  <a:cubicBezTo>
                    <a:pt x="22" y="5"/>
                    <a:pt x="22" y="5"/>
                    <a:pt x="22" y="5"/>
                  </a:cubicBezTo>
                  <a:cubicBezTo>
                    <a:pt x="22" y="5"/>
                    <a:pt x="21" y="5"/>
                    <a:pt x="20" y="5"/>
                  </a:cubicBezTo>
                  <a:cubicBezTo>
                    <a:pt x="20" y="5"/>
                    <a:pt x="18" y="5"/>
                    <a:pt x="18" y="5"/>
                  </a:cubicBezTo>
                  <a:cubicBezTo>
                    <a:pt x="18" y="5"/>
                    <a:pt x="18" y="5"/>
                    <a:pt x="19" y="6"/>
                  </a:cubicBezTo>
                  <a:cubicBezTo>
                    <a:pt x="21" y="6"/>
                    <a:pt x="22" y="6"/>
                    <a:pt x="22" y="7"/>
                  </a:cubicBezTo>
                  <a:cubicBezTo>
                    <a:pt x="22" y="7"/>
                    <a:pt x="22" y="7"/>
                    <a:pt x="23" y="7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22" y="8"/>
                    <a:pt x="21" y="8"/>
                    <a:pt x="21" y="8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22" y="9"/>
                    <a:pt x="22" y="9"/>
                    <a:pt x="22" y="9"/>
                  </a:cubicBezTo>
                  <a:cubicBezTo>
                    <a:pt x="22" y="9"/>
                    <a:pt x="23" y="9"/>
                    <a:pt x="23" y="9"/>
                  </a:cubicBezTo>
                  <a:cubicBezTo>
                    <a:pt x="24" y="9"/>
                    <a:pt x="24" y="9"/>
                    <a:pt x="24" y="8"/>
                  </a:cubicBezTo>
                  <a:cubicBezTo>
                    <a:pt x="24" y="8"/>
                    <a:pt x="25" y="9"/>
                    <a:pt x="25" y="9"/>
                  </a:cubicBezTo>
                  <a:cubicBezTo>
                    <a:pt x="25" y="9"/>
                    <a:pt x="26" y="9"/>
                    <a:pt x="26" y="10"/>
                  </a:cubicBezTo>
                  <a:cubicBezTo>
                    <a:pt x="26" y="10"/>
                    <a:pt x="27" y="11"/>
                    <a:pt x="27" y="11"/>
                  </a:cubicBezTo>
                  <a:cubicBezTo>
                    <a:pt x="27" y="11"/>
                    <a:pt x="26" y="11"/>
                    <a:pt x="26" y="11"/>
                  </a:cubicBezTo>
                  <a:cubicBezTo>
                    <a:pt x="25" y="12"/>
                    <a:pt x="25" y="12"/>
                    <a:pt x="25" y="13"/>
                  </a:cubicBezTo>
                  <a:cubicBezTo>
                    <a:pt x="25" y="13"/>
                    <a:pt x="26" y="13"/>
                    <a:pt x="26" y="12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28" y="12"/>
                    <a:pt x="28" y="12"/>
                    <a:pt x="29" y="13"/>
                  </a:cubicBezTo>
                  <a:cubicBezTo>
                    <a:pt x="30" y="14"/>
                    <a:pt x="31" y="15"/>
                    <a:pt x="30" y="14"/>
                  </a:cubicBezTo>
                  <a:cubicBezTo>
                    <a:pt x="30" y="14"/>
                    <a:pt x="30" y="14"/>
                    <a:pt x="30" y="15"/>
                  </a:cubicBezTo>
                  <a:cubicBezTo>
                    <a:pt x="30" y="15"/>
                    <a:pt x="30" y="15"/>
                    <a:pt x="30" y="15"/>
                  </a:cubicBezTo>
                  <a:cubicBezTo>
                    <a:pt x="30" y="15"/>
                    <a:pt x="29" y="15"/>
                    <a:pt x="29" y="15"/>
                  </a:cubicBezTo>
                  <a:cubicBezTo>
                    <a:pt x="29" y="15"/>
                    <a:pt x="28" y="15"/>
                    <a:pt x="28" y="15"/>
                  </a:cubicBezTo>
                  <a:cubicBezTo>
                    <a:pt x="28" y="15"/>
                    <a:pt x="28" y="16"/>
                    <a:pt x="28" y="16"/>
                  </a:cubicBezTo>
                  <a:cubicBezTo>
                    <a:pt x="28" y="16"/>
                    <a:pt x="28" y="17"/>
                    <a:pt x="29" y="16"/>
                  </a:cubicBezTo>
                  <a:cubicBezTo>
                    <a:pt x="29" y="16"/>
                    <a:pt x="29" y="16"/>
                    <a:pt x="29" y="16"/>
                  </a:cubicBezTo>
                  <a:cubicBezTo>
                    <a:pt x="30" y="16"/>
                    <a:pt x="30" y="16"/>
                    <a:pt x="31" y="15"/>
                  </a:cubicBezTo>
                  <a:cubicBezTo>
                    <a:pt x="31" y="15"/>
                    <a:pt x="31" y="15"/>
                    <a:pt x="32" y="15"/>
                  </a:cubicBezTo>
                  <a:cubicBezTo>
                    <a:pt x="33" y="16"/>
                    <a:pt x="33" y="17"/>
                    <a:pt x="32" y="17"/>
                  </a:cubicBezTo>
                  <a:cubicBezTo>
                    <a:pt x="32" y="18"/>
                    <a:pt x="32" y="18"/>
                    <a:pt x="32" y="18"/>
                  </a:cubicBezTo>
                  <a:cubicBezTo>
                    <a:pt x="32" y="18"/>
                    <a:pt x="34" y="18"/>
                    <a:pt x="34" y="17"/>
                  </a:cubicBezTo>
                  <a:cubicBezTo>
                    <a:pt x="34" y="17"/>
                    <a:pt x="34" y="17"/>
                    <a:pt x="35" y="17"/>
                  </a:cubicBezTo>
                  <a:cubicBezTo>
                    <a:pt x="35" y="17"/>
                    <a:pt x="36" y="18"/>
                    <a:pt x="36" y="18"/>
                  </a:cubicBezTo>
                  <a:cubicBezTo>
                    <a:pt x="37" y="18"/>
                    <a:pt x="37" y="18"/>
                    <a:pt x="36" y="18"/>
                  </a:cubicBezTo>
                  <a:cubicBezTo>
                    <a:pt x="35" y="18"/>
                    <a:pt x="35" y="19"/>
                    <a:pt x="34" y="19"/>
                  </a:cubicBezTo>
                  <a:cubicBezTo>
                    <a:pt x="34" y="19"/>
                    <a:pt x="33" y="19"/>
                    <a:pt x="33" y="19"/>
                  </a:cubicBezTo>
                  <a:cubicBezTo>
                    <a:pt x="33" y="19"/>
                    <a:pt x="32" y="19"/>
                    <a:pt x="32" y="19"/>
                  </a:cubicBezTo>
                  <a:cubicBezTo>
                    <a:pt x="32" y="20"/>
                    <a:pt x="31" y="19"/>
                    <a:pt x="31" y="19"/>
                  </a:cubicBezTo>
                  <a:cubicBezTo>
                    <a:pt x="31" y="19"/>
                    <a:pt x="31" y="19"/>
                    <a:pt x="31" y="19"/>
                  </a:cubicBezTo>
                  <a:cubicBezTo>
                    <a:pt x="31" y="19"/>
                    <a:pt x="30" y="19"/>
                    <a:pt x="30" y="19"/>
                  </a:cubicBezTo>
                  <a:cubicBezTo>
                    <a:pt x="28" y="18"/>
                    <a:pt x="25" y="16"/>
                    <a:pt x="24" y="15"/>
                  </a:cubicBezTo>
                  <a:cubicBezTo>
                    <a:pt x="24" y="15"/>
                    <a:pt x="24" y="14"/>
                    <a:pt x="24" y="14"/>
                  </a:cubicBezTo>
                  <a:cubicBezTo>
                    <a:pt x="24" y="14"/>
                    <a:pt x="23" y="13"/>
                    <a:pt x="22" y="12"/>
                  </a:cubicBezTo>
                  <a:cubicBezTo>
                    <a:pt x="22" y="11"/>
                    <a:pt x="21" y="10"/>
                    <a:pt x="21" y="10"/>
                  </a:cubicBezTo>
                  <a:cubicBezTo>
                    <a:pt x="21" y="10"/>
                    <a:pt x="21" y="10"/>
                    <a:pt x="20" y="9"/>
                  </a:cubicBezTo>
                  <a:cubicBezTo>
                    <a:pt x="20" y="9"/>
                    <a:pt x="20" y="8"/>
                    <a:pt x="19" y="8"/>
                  </a:cubicBezTo>
                  <a:cubicBezTo>
                    <a:pt x="19" y="8"/>
                    <a:pt x="19" y="7"/>
                    <a:pt x="18" y="7"/>
                  </a:cubicBezTo>
                  <a:cubicBezTo>
                    <a:pt x="18" y="7"/>
                    <a:pt x="17" y="6"/>
                    <a:pt x="17" y="5"/>
                  </a:cubicBezTo>
                  <a:cubicBezTo>
                    <a:pt x="17" y="5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7" y="3"/>
                    <a:pt x="17" y="3"/>
                  </a:cubicBezTo>
                  <a:cubicBezTo>
                    <a:pt x="18" y="3"/>
                    <a:pt x="18" y="2"/>
                    <a:pt x="19" y="2"/>
                  </a:cubicBezTo>
                  <a:cubicBezTo>
                    <a:pt x="19" y="2"/>
                    <a:pt x="20" y="2"/>
                    <a:pt x="20" y="2"/>
                  </a:cubicBezTo>
                  <a:cubicBezTo>
                    <a:pt x="22" y="2"/>
                    <a:pt x="22" y="2"/>
                    <a:pt x="24" y="3"/>
                  </a:cubicBezTo>
                  <a:cubicBezTo>
                    <a:pt x="25" y="4"/>
                    <a:pt x="25" y="4"/>
                    <a:pt x="26" y="4"/>
                  </a:cubicBezTo>
                  <a:close/>
                  <a:moveTo>
                    <a:pt x="40" y="14"/>
                  </a:moveTo>
                  <a:cubicBezTo>
                    <a:pt x="40" y="14"/>
                    <a:pt x="40" y="14"/>
                    <a:pt x="40" y="14"/>
                  </a:cubicBezTo>
                  <a:cubicBezTo>
                    <a:pt x="40" y="15"/>
                    <a:pt x="39" y="17"/>
                    <a:pt x="40" y="18"/>
                  </a:cubicBezTo>
                  <a:cubicBezTo>
                    <a:pt x="40" y="18"/>
                    <a:pt x="40" y="19"/>
                    <a:pt x="39" y="20"/>
                  </a:cubicBezTo>
                  <a:cubicBezTo>
                    <a:pt x="39" y="21"/>
                    <a:pt x="39" y="22"/>
                    <a:pt x="38" y="23"/>
                  </a:cubicBezTo>
                  <a:cubicBezTo>
                    <a:pt x="37" y="24"/>
                    <a:pt x="37" y="25"/>
                    <a:pt x="36" y="25"/>
                  </a:cubicBezTo>
                  <a:cubicBezTo>
                    <a:pt x="36" y="26"/>
                    <a:pt x="35" y="26"/>
                    <a:pt x="35" y="26"/>
                  </a:cubicBezTo>
                  <a:cubicBezTo>
                    <a:pt x="35" y="25"/>
                    <a:pt x="35" y="25"/>
                    <a:pt x="36" y="24"/>
                  </a:cubicBezTo>
                  <a:cubicBezTo>
                    <a:pt x="37" y="23"/>
                    <a:pt x="39" y="20"/>
                    <a:pt x="39" y="19"/>
                  </a:cubicBezTo>
                  <a:cubicBezTo>
                    <a:pt x="39" y="18"/>
                    <a:pt x="39" y="18"/>
                    <a:pt x="39" y="17"/>
                  </a:cubicBezTo>
                  <a:cubicBezTo>
                    <a:pt x="39" y="17"/>
                    <a:pt x="39" y="15"/>
                    <a:pt x="39" y="14"/>
                  </a:cubicBezTo>
                  <a:cubicBezTo>
                    <a:pt x="39" y="14"/>
                    <a:pt x="39" y="14"/>
                    <a:pt x="39" y="14"/>
                  </a:cubicBezTo>
                  <a:cubicBezTo>
                    <a:pt x="39" y="14"/>
                    <a:pt x="39" y="14"/>
                    <a:pt x="39" y="14"/>
                  </a:cubicBezTo>
                  <a:cubicBezTo>
                    <a:pt x="39" y="14"/>
                    <a:pt x="40" y="14"/>
                    <a:pt x="40" y="14"/>
                  </a:cubicBezTo>
                  <a:close/>
                  <a:moveTo>
                    <a:pt x="37" y="18"/>
                  </a:moveTo>
                  <a:cubicBezTo>
                    <a:pt x="37" y="18"/>
                    <a:pt x="37" y="18"/>
                    <a:pt x="38" y="19"/>
                  </a:cubicBezTo>
                  <a:cubicBezTo>
                    <a:pt x="38" y="19"/>
                    <a:pt x="38" y="19"/>
                    <a:pt x="38" y="19"/>
                  </a:cubicBezTo>
                  <a:cubicBezTo>
                    <a:pt x="38" y="19"/>
                    <a:pt x="37" y="19"/>
                    <a:pt x="38" y="19"/>
                  </a:cubicBezTo>
                  <a:cubicBezTo>
                    <a:pt x="38" y="19"/>
                    <a:pt x="37" y="20"/>
                    <a:pt x="37" y="21"/>
                  </a:cubicBezTo>
                  <a:cubicBezTo>
                    <a:pt x="37" y="21"/>
                    <a:pt x="36" y="22"/>
                    <a:pt x="36" y="22"/>
                  </a:cubicBezTo>
                  <a:cubicBezTo>
                    <a:pt x="36" y="22"/>
                    <a:pt x="36" y="22"/>
                    <a:pt x="36" y="21"/>
                  </a:cubicBezTo>
                  <a:cubicBezTo>
                    <a:pt x="36" y="21"/>
                    <a:pt x="36" y="21"/>
                    <a:pt x="35" y="21"/>
                  </a:cubicBezTo>
                  <a:cubicBezTo>
                    <a:pt x="35" y="20"/>
                    <a:pt x="35" y="20"/>
                    <a:pt x="35" y="20"/>
                  </a:cubicBezTo>
                  <a:cubicBezTo>
                    <a:pt x="36" y="20"/>
                    <a:pt x="36" y="20"/>
                    <a:pt x="36" y="20"/>
                  </a:cubicBezTo>
                  <a:cubicBezTo>
                    <a:pt x="36" y="19"/>
                    <a:pt x="37" y="19"/>
                    <a:pt x="37" y="19"/>
                  </a:cubicBezTo>
                  <a:cubicBezTo>
                    <a:pt x="37" y="18"/>
                    <a:pt x="37" y="18"/>
                    <a:pt x="37" y="18"/>
                  </a:cubicBezTo>
                  <a:close/>
                  <a:moveTo>
                    <a:pt x="21" y="12"/>
                  </a:moveTo>
                  <a:cubicBezTo>
                    <a:pt x="21" y="12"/>
                    <a:pt x="22" y="13"/>
                    <a:pt x="22" y="14"/>
                  </a:cubicBezTo>
                  <a:cubicBezTo>
                    <a:pt x="22" y="15"/>
                    <a:pt x="24" y="16"/>
                    <a:pt x="26" y="18"/>
                  </a:cubicBezTo>
                  <a:cubicBezTo>
                    <a:pt x="28" y="19"/>
                    <a:pt x="28" y="19"/>
                    <a:pt x="30" y="20"/>
                  </a:cubicBezTo>
                  <a:cubicBezTo>
                    <a:pt x="32" y="21"/>
                    <a:pt x="32" y="21"/>
                    <a:pt x="33" y="21"/>
                  </a:cubicBezTo>
                  <a:cubicBezTo>
                    <a:pt x="34" y="21"/>
                    <a:pt x="34" y="21"/>
                    <a:pt x="34" y="21"/>
                  </a:cubicBezTo>
                  <a:cubicBezTo>
                    <a:pt x="35" y="22"/>
                    <a:pt x="36" y="23"/>
                    <a:pt x="35" y="23"/>
                  </a:cubicBezTo>
                  <a:cubicBezTo>
                    <a:pt x="35" y="24"/>
                    <a:pt x="35" y="24"/>
                    <a:pt x="35" y="24"/>
                  </a:cubicBezTo>
                  <a:cubicBezTo>
                    <a:pt x="35" y="24"/>
                    <a:pt x="35" y="24"/>
                    <a:pt x="35" y="24"/>
                  </a:cubicBezTo>
                  <a:cubicBezTo>
                    <a:pt x="35" y="25"/>
                    <a:pt x="34" y="25"/>
                    <a:pt x="34" y="25"/>
                  </a:cubicBezTo>
                  <a:cubicBezTo>
                    <a:pt x="34" y="26"/>
                    <a:pt x="34" y="26"/>
                    <a:pt x="32" y="25"/>
                  </a:cubicBezTo>
                  <a:cubicBezTo>
                    <a:pt x="30" y="25"/>
                    <a:pt x="30" y="24"/>
                    <a:pt x="28" y="25"/>
                  </a:cubicBezTo>
                  <a:cubicBezTo>
                    <a:pt x="27" y="25"/>
                    <a:pt x="27" y="25"/>
                    <a:pt x="27" y="26"/>
                  </a:cubicBezTo>
                  <a:cubicBezTo>
                    <a:pt x="27" y="26"/>
                    <a:pt x="28" y="26"/>
                    <a:pt x="28" y="26"/>
                  </a:cubicBezTo>
                  <a:cubicBezTo>
                    <a:pt x="29" y="26"/>
                    <a:pt x="29" y="26"/>
                    <a:pt x="31" y="26"/>
                  </a:cubicBezTo>
                  <a:cubicBezTo>
                    <a:pt x="33" y="27"/>
                    <a:pt x="33" y="27"/>
                    <a:pt x="35" y="28"/>
                  </a:cubicBezTo>
                  <a:cubicBezTo>
                    <a:pt x="37" y="29"/>
                    <a:pt x="38" y="30"/>
                    <a:pt x="37" y="31"/>
                  </a:cubicBezTo>
                  <a:cubicBezTo>
                    <a:pt x="37" y="32"/>
                    <a:pt x="38" y="33"/>
                    <a:pt x="38" y="32"/>
                  </a:cubicBezTo>
                  <a:cubicBezTo>
                    <a:pt x="39" y="32"/>
                    <a:pt x="39" y="32"/>
                    <a:pt x="39" y="31"/>
                  </a:cubicBezTo>
                  <a:cubicBezTo>
                    <a:pt x="38" y="29"/>
                    <a:pt x="37" y="28"/>
                    <a:pt x="36" y="28"/>
                  </a:cubicBezTo>
                  <a:cubicBezTo>
                    <a:pt x="36" y="27"/>
                    <a:pt x="36" y="27"/>
                    <a:pt x="36" y="27"/>
                  </a:cubicBezTo>
                  <a:cubicBezTo>
                    <a:pt x="36" y="27"/>
                    <a:pt x="37" y="26"/>
                    <a:pt x="37" y="26"/>
                  </a:cubicBezTo>
                  <a:cubicBezTo>
                    <a:pt x="37" y="26"/>
                    <a:pt x="38" y="26"/>
                    <a:pt x="38" y="26"/>
                  </a:cubicBezTo>
                  <a:cubicBezTo>
                    <a:pt x="38" y="26"/>
                    <a:pt x="39" y="26"/>
                    <a:pt x="39" y="27"/>
                  </a:cubicBezTo>
                  <a:cubicBezTo>
                    <a:pt x="40" y="28"/>
                    <a:pt x="41" y="29"/>
                    <a:pt x="43" y="29"/>
                  </a:cubicBezTo>
                  <a:cubicBezTo>
                    <a:pt x="44" y="28"/>
                    <a:pt x="48" y="32"/>
                    <a:pt x="48" y="31"/>
                  </a:cubicBezTo>
                  <a:cubicBezTo>
                    <a:pt x="52" y="34"/>
                    <a:pt x="53" y="39"/>
                    <a:pt x="51" y="43"/>
                  </a:cubicBezTo>
                  <a:cubicBezTo>
                    <a:pt x="51" y="43"/>
                    <a:pt x="51" y="44"/>
                    <a:pt x="51" y="44"/>
                  </a:cubicBezTo>
                  <a:cubicBezTo>
                    <a:pt x="50" y="47"/>
                    <a:pt x="49" y="49"/>
                    <a:pt x="46" y="51"/>
                  </a:cubicBezTo>
                  <a:cubicBezTo>
                    <a:pt x="46" y="51"/>
                    <a:pt x="45" y="52"/>
                    <a:pt x="45" y="52"/>
                  </a:cubicBezTo>
                  <a:cubicBezTo>
                    <a:pt x="44" y="53"/>
                    <a:pt x="44" y="53"/>
                    <a:pt x="41" y="55"/>
                  </a:cubicBezTo>
                  <a:cubicBezTo>
                    <a:pt x="38" y="58"/>
                    <a:pt x="35" y="57"/>
                    <a:pt x="31" y="59"/>
                  </a:cubicBezTo>
                  <a:cubicBezTo>
                    <a:pt x="28" y="61"/>
                    <a:pt x="27" y="61"/>
                    <a:pt x="26" y="61"/>
                  </a:cubicBezTo>
                  <a:cubicBezTo>
                    <a:pt x="25" y="61"/>
                    <a:pt x="25" y="61"/>
                    <a:pt x="25" y="61"/>
                  </a:cubicBezTo>
                  <a:cubicBezTo>
                    <a:pt x="24" y="61"/>
                    <a:pt x="21" y="59"/>
                    <a:pt x="19" y="58"/>
                  </a:cubicBezTo>
                  <a:cubicBezTo>
                    <a:pt x="19" y="58"/>
                    <a:pt x="18" y="57"/>
                    <a:pt x="17" y="56"/>
                  </a:cubicBezTo>
                  <a:cubicBezTo>
                    <a:pt x="16" y="55"/>
                    <a:pt x="16" y="55"/>
                    <a:pt x="16" y="55"/>
                  </a:cubicBezTo>
                  <a:cubicBezTo>
                    <a:pt x="13" y="53"/>
                    <a:pt x="13" y="53"/>
                    <a:pt x="13" y="53"/>
                  </a:cubicBezTo>
                  <a:cubicBezTo>
                    <a:pt x="12" y="52"/>
                    <a:pt x="11" y="52"/>
                    <a:pt x="11" y="52"/>
                  </a:cubicBezTo>
                  <a:cubicBezTo>
                    <a:pt x="11" y="52"/>
                    <a:pt x="10" y="52"/>
                    <a:pt x="9" y="51"/>
                  </a:cubicBezTo>
                  <a:cubicBezTo>
                    <a:pt x="9" y="51"/>
                    <a:pt x="8" y="51"/>
                    <a:pt x="8" y="51"/>
                  </a:cubicBezTo>
                  <a:cubicBezTo>
                    <a:pt x="7" y="50"/>
                    <a:pt x="6" y="50"/>
                    <a:pt x="6" y="50"/>
                  </a:cubicBezTo>
                  <a:cubicBezTo>
                    <a:pt x="4" y="49"/>
                    <a:pt x="3" y="49"/>
                    <a:pt x="3" y="49"/>
                  </a:cubicBezTo>
                  <a:cubicBezTo>
                    <a:pt x="3" y="49"/>
                    <a:pt x="2" y="48"/>
                    <a:pt x="2" y="48"/>
                  </a:cubicBezTo>
                  <a:cubicBezTo>
                    <a:pt x="2" y="48"/>
                    <a:pt x="2" y="46"/>
                    <a:pt x="2" y="45"/>
                  </a:cubicBezTo>
                  <a:cubicBezTo>
                    <a:pt x="2" y="44"/>
                    <a:pt x="2" y="44"/>
                    <a:pt x="2" y="44"/>
                  </a:cubicBezTo>
                  <a:cubicBezTo>
                    <a:pt x="1" y="41"/>
                    <a:pt x="2" y="38"/>
                    <a:pt x="3" y="36"/>
                  </a:cubicBezTo>
                  <a:cubicBezTo>
                    <a:pt x="3" y="35"/>
                    <a:pt x="3" y="35"/>
                    <a:pt x="3" y="35"/>
                  </a:cubicBezTo>
                  <a:cubicBezTo>
                    <a:pt x="3" y="35"/>
                    <a:pt x="3" y="34"/>
                    <a:pt x="3" y="33"/>
                  </a:cubicBezTo>
                  <a:cubicBezTo>
                    <a:pt x="3" y="30"/>
                    <a:pt x="4" y="25"/>
                    <a:pt x="5" y="21"/>
                  </a:cubicBezTo>
                  <a:cubicBezTo>
                    <a:pt x="5" y="21"/>
                    <a:pt x="6" y="20"/>
                    <a:pt x="6" y="20"/>
                  </a:cubicBezTo>
                  <a:cubicBezTo>
                    <a:pt x="6" y="19"/>
                    <a:pt x="6" y="17"/>
                    <a:pt x="7" y="17"/>
                  </a:cubicBezTo>
                  <a:cubicBezTo>
                    <a:pt x="9" y="14"/>
                    <a:pt x="12" y="10"/>
                    <a:pt x="16" y="10"/>
                  </a:cubicBezTo>
                  <a:cubicBezTo>
                    <a:pt x="17" y="11"/>
                    <a:pt x="18" y="11"/>
                    <a:pt x="18" y="11"/>
                  </a:cubicBezTo>
                  <a:cubicBezTo>
                    <a:pt x="19" y="11"/>
                    <a:pt x="20" y="12"/>
                    <a:pt x="21" y="12"/>
                  </a:cubicBezTo>
                  <a:close/>
                  <a:moveTo>
                    <a:pt x="35" y="26"/>
                  </a:moveTo>
                  <a:cubicBezTo>
                    <a:pt x="35" y="26"/>
                    <a:pt x="35" y="26"/>
                    <a:pt x="35" y="26"/>
                  </a:cubicBezTo>
                  <a:cubicBezTo>
                    <a:pt x="35" y="27"/>
                    <a:pt x="35" y="27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lose/>
                  <a:moveTo>
                    <a:pt x="13" y="54"/>
                  </a:moveTo>
                  <a:cubicBezTo>
                    <a:pt x="13" y="54"/>
                    <a:pt x="13" y="54"/>
                    <a:pt x="13" y="55"/>
                  </a:cubicBezTo>
                  <a:cubicBezTo>
                    <a:pt x="13" y="55"/>
                    <a:pt x="13" y="55"/>
                    <a:pt x="13" y="55"/>
                  </a:cubicBezTo>
                  <a:cubicBezTo>
                    <a:pt x="13" y="55"/>
                    <a:pt x="13" y="55"/>
                    <a:pt x="13" y="54"/>
                  </a:cubicBezTo>
                  <a:cubicBezTo>
                    <a:pt x="13" y="54"/>
                    <a:pt x="13" y="54"/>
                    <a:pt x="13" y="5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0" name="Freeform 577"/>
            <p:cNvSpPr>
              <a:spLocks noEditPoints="1"/>
            </p:cNvSpPr>
            <p:nvPr/>
          </p:nvSpPr>
          <p:spPr bwMode="auto">
            <a:xfrm>
              <a:off x="703" y="2506"/>
              <a:ext cx="82" cy="99"/>
            </a:xfrm>
            <a:custGeom>
              <a:avLst/>
              <a:gdLst>
                <a:gd name="T0" fmla="*/ 1 w 65"/>
                <a:gd name="T1" fmla="*/ 52 h 79"/>
                <a:gd name="T2" fmla="*/ 3 w 65"/>
                <a:gd name="T3" fmla="*/ 57 h 79"/>
                <a:gd name="T4" fmla="*/ 9 w 65"/>
                <a:gd name="T5" fmla="*/ 68 h 79"/>
                <a:gd name="T6" fmla="*/ 37 w 65"/>
                <a:gd name="T7" fmla="*/ 77 h 79"/>
                <a:gd name="T8" fmla="*/ 41 w 65"/>
                <a:gd name="T9" fmla="*/ 75 h 79"/>
                <a:gd name="T10" fmla="*/ 65 w 65"/>
                <a:gd name="T11" fmla="*/ 39 h 79"/>
                <a:gd name="T12" fmla="*/ 49 w 65"/>
                <a:gd name="T13" fmla="*/ 14 h 79"/>
                <a:gd name="T14" fmla="*/ 55 w 65"/>
                <a:gd name="T15" fmla="*/ 24 h 79"/>
                <a:gd name="T16" fmla="*/ 40 w 65"/>
                <a:gd name="T17" fmla="*/ 36 h 79"/>
                <a:gd name="T18" fmla="*/ 36 w 65"/>
                <a:gd name="T19" fmla="*/ 14 h 79"/>
                <a:gd name="T20" fmla="*/ 43 w 65"/>
                <a:gd name="T21" fmla="*/ 11 h 79"/>
                <a:gd name="T22" fmla="*/ 33 w 65"/>
                <a:gd name="T23" fmla="*/ 15 h 79"/>
                <a:gd name="T24" fmla="*/ 24 w 65"/>
                <a:gd name="T25" fmla="*/ 33 h 79"/>
                <a:gd name="T26" fmla="*/ 31 w 65"/>
                <a:gd name="T27" fmla="*/ 10 h 79"/>
                <a:gd name="T28" fmla="*/ 61 w 65"/>
                <a:gd name="T29" fmla="*/ 34 h 79"/>
                <a:gd name="T30" fmla="*/ 63 w 65"/>
                <a:gd name="T31" fmla="*/ 40 h 79"/>
                <a:gd name="T32" fmla="*/ 50 w 65"/>
                <a:gd name="T33" fmla="*/ 44 h 79"/>
                <a:gd name="T34" fmla="*/ 37 w 65"/>
                <a:gd name="T35" fmla="*/ 46 h 79"/>
                <a:gd name="T36" fmla="*/ 38 w 65"/>
                <a:gd name="T37" fmla="*/ 40 h 79"/>
                <a:gd name="T38" fmla="*/ 54 w 65"/>
                <a:gd name="T39" fmla="*/ 28 h 79"/>
                <a:gd name="T40" fmla="*/ 12 w 65"/>
                <a:gd name="T41" fmla="*/ 29 h 79"/>
                <a:gd name="T42" fmla="*/ 32 w 65"/>
                <a:gd name="T43" fmla="*/ 39 h 79"/>
                <a:gd name="T44" fmla="*/ 35 w 65"/>
                <a:gd name="T45" fmla="*/ 45 h 79"/>
                <a:gd name="T46" fmla="*/ 29 w 65"/>
                <a:gd name="T47" fmla="*/ 47 h 79"/>
                <a:gd name="T48" fmla="*/ 10 w 65"/>
                <a:gd name="T49" fmla="*/ 49 h 79"/>
                <a:gd name="T50" fmla="*/ 5 w 65"/>
                <a:gd name="T51" fmla="*/ 26 h 79"/>
                <a:gd name="T52" fmla="*/ 61 w 65"/>
                <a:gd name="T53" fmla="*/ 45 h 79"/>
                <a:gd name="T54" fmla="*/ 57 w 65"/>
                <a:gd name="T55" fmla="*/ 65 h 79"/>
                <a:gd name="T56" fmla="*/ 37 w 65"/>
                <a:gd name="T57" fmla="*/ 48 h 79"/>
                <a:gd name="T58" fmla="*/ 53 w 65"/>
                <a:gd name="T59" fmla="*/ 46 h 79"/>
                <a:gd name="T60" fmla="*/ 35 w 65"/>
                <a:gd name="T61" fmla="*/ 49 h 79"/>
                <a:gd name="T62" fmla="*/ 14 w 65"/>
                <a:gd name="T63" fmla="*/ 67 h 79"/>
                <a:gd name="T64" fmla="*/ 9 w 65"/>
                <a:gd name="T65" fmla="*/ 65 h 79"/>
                <a:gd name="T66" fmla="*/ 6 w 65"/>
                <a:gd name="T67" fmla="*/ 59 h 79"/>
                <a:gd name="T68" fmla="*/ 5 w 65"/>
                <a:gd name="T69" fmla="*/ 52 h 79"/>
                <a:gd name="T70" fmla="*/ 16 w 65"/>
                <a:gd name="T71" fmla="*/ 50 h 79"/>
                <a:gd name="T72" fmla="*/ 35 w 65"/>
                <a:gd name="T73" fmla="*/ 49 h 79"/>
                <a:gd name="T74" fmla="*/ 41 w 65"/>
                <a:gd name="T75" fmla="*/ 61 h 79"/>
                <a:gd name="T76" fmla="*/ 40 w 65"/>
                <a:gd name="T77" fmla="*/ 73 h 79"/>
                <a:gd name="T78" fmla="*/ 39 w 65"/>
                <a:gd name="T79" fmla="*/ 64 h 79"/>
                <a:gd name="T80" fmla="*/ 36 w 65"/>
                <a:gd name="T81" fmla="*/ 66 h 79"/>
                <a:gd name="T82" fmla="*/ 13 w 65"/>
                <a:gd name="T83" fmla="*/ 69 h 79"/>
                <a:gd name="T84" fmla="*/ 36 w 65"/>
                <a:gd name="T85" fmla="*/ 61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65" h="79">
                  <a:moveTo>
                    <a:pt x="4" y="25"/>
                  </a:moveTo>
                  <a:cubicBezTo>
                    <a:pt x="0" y="30"/>
                    <a:pt x="0" y="33"/>
                    <a:pt x="0" y="43"/>
                  </a:cubicBezTo>
                  <a:cubicBezTo>
                    <a:pt x="0" y="51"/>
                    <a:pt x="0" y="51"/>
                    <a:pt x="1" y="52"/>
                  </a:cubicBezTo>
                  <a:cubicBezTo>
                    <a:pt x="1" y="53"/>
                    <a:pt x="1" y="53"/>
                    <a:pt x="1" y="53"/>
                  </a:cubicBezTo>
                  <a:cubicBezTo>
                    <a:pt x="1" y="54"/>
                    <a:pt x="2" y="55"/>
                    <a:pt x="2" y="56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3" y="57"/>
                    <a:pt x="3" y="59"/>
                    <a:pt x="4" y="60"/>
                  </a:cubicBezTo>
                  <a:cubicBezTo>
                    <a:pt x="5" y="62"/>
                    <a:pt x="6" y="63"/>
                    <a:pt x="6" y="63"/>
                  </a:cubicBezTo>
                  <a:cubicBezTo>
                    <a:pt x="6" y="64"/>
                    <a:pt x="8" y="67"/>
                    <a:pt x="9" y="68"/>
                  </a:cubicBezTo>
                  <a:cubicBezTo>
                    <a:pt x="16" y="76"/>
                    <a:pt x="24" y="76"/>
                    <a:pt x="35" y="75"/>
                  </a:cubicBezTo>
                  <a:cubicBezTo>
                    <a:pt x="36" y="75"/>
                    <a:pt x="37" y="75"/>
                    <a:pt x="37" y="75"/>
                  </a:cubicBezTo>
                  <a:cubicBezTo>
                    <a:pt x="37" y="76"/>
                    <a:pt x="37" y="76"/>
                    <a:pt x="37" y="77"/>
                  </a:cubicBezTo>
                  <a:cubicBezTo>
                    <a:pt x="36" y="78"/>
                    <a:pt x="36" y="79"/>
                    <a:pt x="37" y="79"/>
                  </a:cubicBezTo>
                  <a:cubicBezTo>
                    <a:pt x="39" y="79"/>
                    <a:pt x="39" y="79"/>
                    <a:pt x="39" y="77"/>
                  </a:cubicBezTo>
                  <a:cubicBezTo>
                    <a:pt x="39" y="75"/>
                    <a:pt x="39" y="75"/>
                    <a:pt x="41" y="75"/>
                  </a:cubicBezTo>
                  <a:cubicBezTo>
                    <a:pt x="43" y="75"/>
                    <a:pt x="46" y="75"/>
                    <a:pt x="49" y="73"/>
                  </a:cubicBezTo>
                  <a:cubicBezTo>
                    <a:pt x="61" y="68"/>
                    <a:pt x="65" y="59"/>
                    <a:pt x="65" y="46"/>
                  </a:cubicBezTo>
                  <a:cubicBezTo>
                    <a:pt x="65" y="41"/>
                    <a:pt x="65" y="40"/>
                    <a:pt x="65" y="39"/>
                  </a:cubicBezTo>
                  <a:cubicBezTo>
                    <a:pt x="56" y="0"/>
                    <a:pt x="23" y="1"/>
                    <a:pt x="4" y="25"/>
                  </a:cubicBezTo>
                  <a:close/>
                  <a:moveTo>
                    <a:pt x="43" y="11"/>
                  </a:moveTo>
                  <a:cubicBezTo>
                    <a:pt x="47" y="12"/>
                    <a:pt x="48" y="13"/>
                    <a:pt x="49" y="14"/>
                  </a:cubicBezTo>
                  <a:cubicBezTo>
                    <a:pt x="51" y="16"/>
                    <a:pt x="54" y="18"/>
                    <a:pt x="56" y="21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5" y="24"/>
                    <a:pt x="55" y="24"/>
                    <a:pt x="55" y="24"/>
                  </a:cubicBezTo>
                  <a:cubicBezTo>
                    <a:pt x="54" y="25"/>
                    <a:pt x="53" y="26"/>
                    <a:pt x="52" y="27"/>
                  </a:cubicBezTo>
                  <a:cubicBezTo>
                    <a:pt x="52" y="27"/>
                    <a:pt x="50" y="29"/>
                    <a:pt x="48" y="31"/>
                  </a:cubicBezTo>
                  <a:cubicBezTo>
                    <a:pt x="46" y="34"/>
                    <a:pt x="44" y="35"/>
                    <a:pt x="40" y="36"/>
                  </a:cubicBezTo>
                  <a:cubicBezTo>
                    <a:pt x="39" y="37"/>
                    <a:pt x="37" y="37"/>
                    <a:pt x="37" y="37"/>
                  </a:cubicBezTo>
                  <a:cubicBezTo>
                    <a:pt x="36" y="30"/>
                    <a:pt x="36" y="23"/>
                    <a:pt x="36" y="19"/>
                  </a:cubicBezTo>
                  <a:cubicBezTo>
                    <a:pt x="36" y="17"/>
                    <a:pt x="36" y="14"/>
                    <a:pt x="36" y="14"/>
                  </a:cubicBezTo>
                  <a:cubicBezTo>
                    <a:pt x="36" y="14"/>
                    <a:pt x="35" y="13"/>
                    <a:pt x="35" y="12"/>
                  </a:cubicBezTo>
                  <a:cubicBezTo>
                    <a:pt x="35" y="10"/>
                    <a:pt x="35" y="10"/>
                    <a:pt x="36" y="10"/>
                  </a:cubicBezTo>
                  <a:cubicBezTo>
                    <a:pt x="38" y="9"/>
                    <a:pt x="41" y="10"/>
                    <a:pt x="43" y="11"/>
                  </a:cubicBezTo>
                  <a:close/>
                  <a:moveTo>
                    <a:pt x="31" y="10"/>
                  </a:moveTo>
                  <a:cubicBezTo>
                    <a:pt x="32" y="10"/>
                    <a:pt x="32" y="11"/>
                    <a:pt x="33" y="12"/>
                  </a:cubicBezTo>
                  <a:cubicBezTo>
                    <a:pt x="33" y="13"/>
                    <a:pt x="33" y="14"/>
                    <a:pt x="33" y="15"/>
                  </a:cubicBezTo>
                  <a:cubicBezTo>
                    <a:pt x="34" y="16"/>
                    <a:pt x="34" y="34"/>
                    <a:pt x="34" y="36"/>
                  </a:cubicBezTo>
                  <a:cubicBezTo>
                    <a:pt x="34" y="37"/>
                    <a:pt x="34" y="37"/>
                    <a:pt x="33" y="37"/>
                  </a:cubicBezTo>
                  <a:cubicBezTo>
                    <a:pt x="32" y="37"/>
                    <a:pt x="26" y="35"/>
                    <a:pt x="24" y="33"/>
                  </a:cubicBezTo>
                  <a:cubicBezTo>
                    <a:pt x="23" y="33"/>
                    <a:pt x="21" y="31"/>
                    <a:pt x="19" y="31"/>
                  </a:cubicBezTo>
                  <a:cubicBezTo>
                    <a:pt x="14" y="28"/>
                    <a:pt x="12" y="25"/>
                    <a:pt x="6" y="24"/>
                  </a:cubicBezTo>
                  <a:cubicBezTo>
                    <a:pt x="17" y="11"/>
                    <a:pt x="29" y="11"/>
                    <a:pt x="31" y="10"/>
                  </a:cubicBezTo>
                  <a:close/>
                  <a:moveTo>
                    <a:pt x="58" y="24"/>
                  </a:moveTo>
                  <a:cubicBezTo>
                    <a:pt x="59" y="25"/>
                    <a:pt x="59" y="25"/>
                    <a:pt x="59" y="25"/>
                  </a:cubicBezTo>
                  <a:cubicBezTo>
                    <a:pt x="60" y="28"/>
                    <a:pt x="61" y="33"/>
                    <a:pt x="61" y="34"/>
                  </a:cubicBezTo>
                  <a:cubicBezTo>
                    <a:pt x="61" y="34"/>
                    <a:pt x="61" y="34"/>
                    <a:pt x="62" y="34"/>
                  </a:cubicBezTo>
                  <a:cubicBezTo>
                    <a:pt x="62" y="34"/>
                    <a:pt x="62" y="35"/>
                    <a:pt x="62" y="36"/>
                  </a:cubicBezTo>
                  <a:cubicBezTo>
                    <a:pt x="62" y="37"/>
                    <a:pt x="62" y="39"/>
                    <a:pt x="63" y="40"/>
                  </a:cubicBezTo>
                  <a:cubicBezTo>
                    <a:pt x="63" y="43"/>
                    <a:pt x="63" y="43"/>
                    <a:pt x="61" y="43"/>
                  </a:cubicBezTo>
                  <a:cubicBezTo>
                    <a:pt x="60" y="43"/>
                    <a:pt x="58" y="43"/>
                    <a:pt x="56" y="43"/>
                  </a:cubicBezTo>
                  <a:cubicBezTo>
                    <a:pt x="54" y="44"/>
                    <a:pt x="51" y="44"/>
                    <a:pt x="50" y="44"/>
                  </a:cubicBezTo>
                  <a:cubicBezTo>
                    <a:pt x="49" y="44"/>
                    <a:pt x="47" y="45"/>
                    <a:pt x="46" y="45"/>
                  </a:cubicBezTo>
                  <a:cubicBezTo>
                    <a:pt x="44" y="45"/>
                    <a:pt x="42" y="45"/>
                    <a:pt x="41" y="45"/>
                  </a:cubicBezTo>
                  <a:cubicBezTo>
                    <a:pt x="40" y="45"/>
                    <a:pt x="37" y="46"/>
                    <a:pt x="37" y="46"/>
                  </a:cubicBezTo>
                  <a:cubicBezTo>
                    <a:pt x="36" y="44"/>
                    <a:pt x="37" y="41"/>
                    <a:pt x="36" y="40"/>
                  </a:cubicBezTo>
                  <a:cubicBezTo>
                    <a:pt x="36" y="40"/>
                    <a:pt x="37" y="40"/>
                    <a:pt x="37" y="40"/>
                  </a:cubicBezTo>
                  <a:cubicBezTo>
                    <a:pt x="37" y="40"/>
                    <a:pt x="38" y="40"/>
                    <a:pt x="38" y="40"/>
                  </a:cubicBezTo>
                  <a:cubicBezTo>
                    <a:pt x="39" y="40"/>
                    <a:pt x="42" y="39"/>
                    <a:pt x="42" y="39"/>
                  </a:cubicBezTo>
                  <a:cubicBezTo>
                    <a:pt x="42" y="39"/>
                    <a:pt x="43" y="38"/>
                    <a:pt x="44" y="38"/>
                  </a:cubicBezTo>
                  <a:cubicBezTo>
                    <a:pt x="47" y="36"/>
                    <a:pt x="51" y="33"/>
                    <a:pt x="54" y="28"/>
                  </a:cubicBezTo>
                  <a:cubicBezTo>
                    <a:pt x="55" y="27"/>
                    <a:pt x="57" y="25"/>
                    <a:pt x="57" y="25"/>
                  </a:cubicBezTo>
                  <a:lnTo>
                    <a:pt x="58" y="24"/>
                  </a:lnTo>
                  <a:close/>
                  <a:moveTo>
                    <a:pt x="12" y="29"/>
                  </a:moveTo>
                  <a:cubicBezTo>
                    <a:pt x="14" y="31"/>
                    <a:pt x="15" y="32"/>
                    <a:pt x="16" y="32"/>
                  </a:cubicBezTo>
                  <a:cubicBezTo>
                    <a:pt x="17" y="32"/>
                    <a:pt x="19" y="34"/>
                    <a:pt x="24" y="36"/>
                  </a:cubicBezTo>
                  <a:cubicBezTo>
                    <a:pt x="26" y="37"/>
                    <a:pt x="29" y="38"/>
                    <a:pt x="32" y="39"/>
                  </a:cubicBezTo>
                  <a:cubicBezTo>
                    <a:pt x="33" y="39"/>
                    <a:pt x="34" y="39"/>
                    <a:pt x="34" y="39"/>
                  </a:cubicBezTo>
                  <a:cubicBezTo>
                    <a:pt x="34" y="40"/>
                    <a:pt x="34" y="40"/>
                    <a:pt x="34" y="41"/>
                  </a:cubicBezTo>
                  <a:cubicBezTo>
                    <a:pt x="34" y="43"/>
                    <a:pt x="34" y="44"/>
                    <a:pt x="35" y="45"/>
                  </a:cubicBezTo>
                  <a:cubicBezTo>
                    <a:pt x="35" y="46"/>
                    <a:pt x="35" y="46"/>
                    <a:pt x="35" y="46"/>
                  </a:cubicBezTo>
                  <a:cubicBezTo>
                    <a:pt x="35" y="46"/>
                    <a:pt x="34" y="47"/>
                    <a:pt x="33" y="47"/>
                  </a:cubicBezTo>
                  <a:cubicBezTo>
                    <a:pt x="31" y="47"/>
                    <a:pt x="30" y="47"/>
                    <a:pt x="29" y="47"/>
                  </a:cubicBezTo>
                  <a:cubicBezTo>
                    <a:pt x="28" y="47"/>
                    <a:pt x="25" y="48"/>
                    <a:pt x="23" y="48"/>
                  </a:cubicBezTo>
                  <a:cubicBezTo>
                    <a:pt x="20" y="48"/>
                    <a:pt x="17" y="48"/>
                    <a:pt x="15" y="48"/>
                  </a:cubicBezTo>
                  <a:cubicBezTo>
                    <a:pt x="13" y="49"/>
                    <a:pt x="11" y="49"/>
                    <a:pt x="10" y="49"/>
                  </a:cubicBezTo>
                  <a:cubicBezTo>
                    <a:pt x="8" y="49"/>
                    <a:pt x="6" y="49"/>
                    <a:pt x="5" y="49"/>
                  </a:cubicBezTo>
                  <a:cubicBezTo>
                    <a:pt x="4" y="49"/>
                    <a:pt x="3" y="49"/>
                    <a:pt x="3" y="49"/>
                  </a:cubicBezTo>
                  <a:cubicBezTo>
                    <a:pt x="1" y="44"/>
                    <a:pt x="1" y="31"/>
                    <a:pt x="5" y="26"/>
                  </a:cubicBezTo>
                  <a:cubicBezTo>
                    <a:pt x="8" y="26"/>
                    <a:pt x="10" y="27"/>
                    <a:pt x="12" y="29"/>
                  </a:cubicBezTo>
                  <a:close/>
                  <a:moveTo>
                    <a:pt x="60" y="45"/>
                  </a:moveTo>
                  <a:cubicBezTo>
                    <a:pt x="60" y="45"/>
                    <a:pt x="61" y="45"/>
                    <a:pt x="61" y="45"/>
                  </a:cubicBezTo>
                  <a:cubicBezTo>
                    <a:pt x="61" y="45"/>
                    <a:pt x="62" y="45"/>
                    <a:pt x="62" y="45"/>
                  </a:cubicBezTo>
                  <a:cubicBezTo>
                    <a:pt x="63" y="45"/>
                    <a:pt x="63" y="45"/>
                    <a:pt x="63" y="46"/>
                  </a:cubicBezTo>
                  <a:cubicBezTo>
                    <a:pt x="64" y="55"/>
                    <a:pt x="62" y="61"/>
                    <a:pt x="57" y="65"/>
                  </a:cubicBezTo>
                  <a:cubicBezTo>
                    <a:pt x="52" y="62"/>
                    <a:pt x="45" y="60"/>
                    <a:pt x="39" y="59"/>
                  </a:cubicBezTo>
                  <a:cubicBezTo>
                    <a:pt x="38" y="59"/>
                    <a:pt x="38" y="59"/>
                    <a:pt x="38" y="57"/>
                  </a:cubicBezTo>
                  <a:cubicBezTo>
                    <a:pt x="37" y="54"/>
                    <a:pt x="37" y="50"/>
                    <a:pt x="37" y="48"/>
                  </a:cubicBezTo>
                  <a:cubicBezTo>
                    <a:pt x="38" y="48"/>
                    <a:pt x="42" y="47"/>
                    <a:pt x="43" y="47"/>
                  </a:cubicBezTo>
                  <a:cubicBezTo>
                    <a:pt x="45" y="47"/>
                    <a:pt x="48" y="47"/>
                    <a:pt x="49" y="47"/>
                  </a:cubicBezTo>
                  <a:cubicBezTo>
                    <a:pt x="51" y="46"/>
                    <a:pt x="53" y="46"/>
                    <a:pt x="53" y="46"/>
                  </a:cubicBezTo>
                  <a:cubicBezTo>
                    <a:pt x="54" y="46"/>
                    <a:pt x="56" y="46"/>
                    <a:pt x="56" y="45"/>
                  </a:cubicBezTo>
                  <a:cubicBezTo>
                    <a:pt x="57" y="45"/>
                    <a:pt x="59" y="45"/>
                    <a:pt x="60" y="45"/>
                  </a:cubicBezTo>
                  <a:close/>
                  <a:moveTo>
                    <a:pt x="35" y="49"/>
                  </a:moveTo>
                  <a:cubicBezTo>
                    <a:pt x="35" y="51"/>
                    <a:pt x="36" y="57"/>
                    <a:pt x="36" y="59"/>
                  </a:cubicBezTo>
                  <a:cubicBezTo>
                    <a:pt x="29" y="59"/>
                    <a:pt x="22" y="61"/>
                    <a:pt x="16" y="65"/>
                  </a:cubicBezTo>
                  <a:cubicBezTo>
                    <a:pt x="16" y="65"/>
                    <a:pt x="14" y="66"/>
                    <a:pt x="14" y="67"/>
                  </a:cubicBezTo>
                  <a:cubicBezTo>
                    <a:pt x="12" y="68"/>
                    <a:pt x="11" y="68"/>
                    <a:pt x="11" y="67"/>
                  </a:cubicBezTo>
                  <a:cubicBezTo>
                    <a:pt x="11" y="67"/>
                    <a:pt x="11" y="67"/>
                    <a:pt x="10" y="66"/>
                  </a:cubicBezTo>
                  <a:cubicBezTo>
                    <a:pt x="10" y="65"/>
                    <a:pt x="9" y="65"/>
                    <a:pt x="9" y="65"/>
                  </a:cubicBezTo>
                  <a:cubicBezTo>
                    <a:pt x="9" y="65"/>
                    <a:pt x="9" y="64"/>
                    <a:pt x="8" y="63"/>
                  </a:cubicBezTo>
                  <a:cubicBezTo>
                    <a:pt x="7" y="62"/>
                    <a:pt x="7" y="61"/>
                    <a:pt x="7" y="61"/>
                  </a:cubicBezTo>
                  <a:cubicBezTo>
                    <a:pt x="7" y="61"/>
                    <a:pt x="7" y="60"/>
                    <a:pt x="6" y="59"/>
                  </a:cubicBezTo>
                  <a:cubicBezTo>
                    <a:pt x="6" y="57"/>
                    <a:pt x="5" y="56"/>
                    <a:pt x="5" y="55"/>
                  </a:cubicBezTo>
                  <a:cubicBezTo>
                    <a:pt x="4" y="53"/>
                    <a:pt x="4" y="52"/>
                    <a:pt x="4" y="52"/>
                  </a:cubicBezTo>
                  <a:cubicBezTo>
                    <a:pt x="4" y="52"/>
                    <a:pt x="5" y="52"/>
                    <a:pt x="5" y="52"/>
                  </a:cubicBezTo>
                  <a:cubicBezTo>
                    <a:pt x="6" y="52"/>
                    <a:pt x="8" y="52"/>
                    <a:pt x="9" y="51"/>
                  </a:cubicBezTo>
                  <a:cubicBezTo>
                    <a:pt x="11" y="51"/>
                    <a:pt x="13" y="51"/>
                    <a:pt x="14" y="51"/>
                  </a:cubicBezTo>
                  <a:cubicBezTo>
                    <a:pt x="15" y="50"/>
                    <a:pt x="16" y="50"/>
                    <a:pt x="16" y="50"/>
                  </a:cubicBezTo>
                  <a:cubicBezTo>
                    <a:pt x="16" y="50"/>
                    <a:pt x="19" y="50"/>
                    <a:pt x="22" y="50"/>
                  </a:cubicBezTo>
                  <a:cubicBezTo>
                    <a:pt x="25" y="50"/>
                    <a:pt x="28" y="49"/>
                    <a:pt x="28" y="49"/>
                  </a:cubicBezTo>
                  <a:cubicBezTo>
                    <a:pt x="30" y="49"/>
                    <a:pt x="33" y="48"/>
                    <a:pt x="35" y="49"/>
                  </a:cubicBezTo>
                  <a:close/>
                  <a:moveTo>
                    <a:pt x="38" y="61"/>
                  </a:moveTo>
                  <a:cubicBezTo>
                    <a:pt x="39" y="61"/>
                    <a:pt x="39" y="61"/>
                    <a:pt x="39" y="61"/>
                  </a:cubicBezTo>
                  <a:cubicBezTo>
                    <a:pt x="40" y="61"/>
                    <a:pt x="40" y="61"/>
                    <a:pt x="41" y="61"/>
                  </a:cubicBezTo>
                  <a:cubicBezTo>
                    <a:pt x="43" y="62"/>
                    <a:pt x="46" y="63"/>
                    <a:pt x="49" y="63"/>
                  </a:cubicBezTo>
                  <a:cubicBezTo>
                    <a:pt x="51" y="64"/>
                    <a:pt x="56" y="66"/>
                    <a:pt x="56" y="67"/>
                  </a:cubicBezTo>
                  <a:cubicBezTo>
                    <a:pt x="52" y="70"/>
                    <a:pt x="46" y="74"/>
                    <a:pt x="40" y="73"/>
                  </a:cubicBezTo>
                  <a:cubicBezTo>
                    <a:pt x="39" y="73"/>
                    <a:pt x="39" y="72"/>
                    <a:pt x="39" y="71"/>
                  </a:cubicBezTo>
                  <a:cubicBezTo>
                    <a:pt x="39" y="69"/>
                    <a:pt x="39" y="68"/>
                    <a:pt x="39" y="68"/>
                  </a:cubicBezTo>
                  <a:cubicBezTo>
                    <a:pt x="39" y="67"/>
                    <a:pt x="39" y="66"/>
                    <a:pt x="39" y="64"/>
                  </a:cubicBezTo>
                  <a:lnTo>
                    <a:pt x="38" y="61"/>
                  </a:lnTo>
                  <a:close/>
                  <a:moveTo>
                    <a:pt x="36" y="61"/>
                  </a:moveTo>
                  <a:cubicBezTo>
                    <a:pt x="36" y="61"/>
                    <a:pt x="36" y="62"/>
                    <a:pt x="36" y="66"/>
                  </a:cubicBezTo>
                  <a:cubicBezTo>
                    <a:pt x="36" y="68"/>
                    <a:pt x="37" y="71"/>
                    <a:pt x="37" y="72"/>
                  </a:cubicBezTo>
                  <a:cubicBezTo>
                    <a:pt x="37" y="74"/>
                    <a:pt x="37" y="74"/>
                    <a:pt x="37" y="74"/>
                  </a:cubicBezTo>
                  <a:cubicBezTo>
                    <a:pt x="29" y="74"/>
                    <a:pt x="21" y="76"/>
                    <a:pt x="13" y="69"/>
                  </a:cubicBezTo>
                  <a:cubicBezTo>
                    <a:pt x="13" y="69"/>
                    <a:pt x="15" y="68"/>
                    <a:pt x="17" y="67"/>
                  </a:cubicBezTo>
                  <a:cubicBezTo>
                    <a:pt x="17" y="67"/>
                    <a:pt x="18" y="66"/>
                    <a:pt x="18" y="66"/>
                  </a:cubicBezTo>
                  <a:cubicBezTo>
                    <a:pt x="23" y="62"/>
                    <a:pt x="30" y="61"/>
                    <a:pt x="36" y="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1" name="Freeform 578"/>
            <p:cNvSpPr>
              <a:spLocks noEditPoints="1"/>
            </p:cNvSpPr>
            <p:nvPr/>
          </p:nvSpPr>
          <p:spPr bwMode="auto">
            <a:xfrm>
              <a:off x="858" y="2975"/>
              <a:ext cx="130" cy="133"/>
            </a:xfrm>
            <a:custGeom>
              <a:avLst/>
              <a:gdLst>
                <a:gd name="T0" fmla="*/ 10 w 103"/>
                <a:gd name="T1" fmla="*/ 33 h 106"/>
                <a:gd name="T2" fmla="*/ 16 w 103"/>
                <a:gd name="T3" fmla="*/ 59 h 106"/>
                <a:gd name="T4" fmla="*/ 24 w 103"/>
                <a:gd name="T5" fmla="*/ 99 h 106"/>
                <a:gd name="T6" fmla="*/ 13 w 103"/>
                <a:gd name="T7" fmla="*/ 93 h 106"/>
                <a:gd name="T8" fmla="*/ 6 w 103"/>
                <a:gd name="T9" fmla="*/ 90 h 106"/>
                <a:gd name="T10" fmla="*/ 2 w 103"/>
                <a:gd name="T11" fmla="*/ 102 h 106"/>
                <a:gd name="T12" fmla="*/ 6 w 103"/>
                <a:gd name="T13" fmla="*/ 100 h 106"/>
                <a:gd name="T14" fmla="*/ 20 w 103"/>
                <a:gd name="T15" fmla="*/ 102 h 106"/>
                <a:gd name="T16" fmla="*/ 38 w 103"/>
                <a:gd name="T17" fmla="*/ 97 h 106"/>
                <a:gd name="T18" fmla="*/ 47 w 103"/>
                <a:gd name="T19" fmla="*/ 103 h 106"/>
                <a:gd name="T20" fmla="*/ 59 w 103"/>
                <a:gd name="T21" fmla="*/ 102 h 106"/>
                <a:gd name="T22" fmla="*/ 67 w 103"/>
                <a:gd name="T23" fmla="*/ 99 h 106"/>
                <a:gd name="T24" fmla="*/ 76 w 103"/>
                <a:gd name="T25" fmla="*/ 98 h 106"/>
                <a:gd name="T26" fmla="*/ 86 w 103"/>
                <a:gd name="T27" fmla="*/ 103 h 106"/>
                <a:gd name="T28" fmla="*/ 98 w 103"/>
                <a:gd name="T29" fmla="*/ 101 h 106"/>
                <a:gd name="T30" fmla="*/ 82 w 103"/>
                <a:gd name="T31" fmla="*/ 101 h 106"/>
                <a:gd name="T32" fmla="*/ 72 w 103"/>
                <a:gd name="T33" fmla="*/ 97 h 106"/>
                <a:gd name="T34" fmla="*/ 65 w 103"/>
                <a:gd name="T35" fmla="*/ 88 h 106"/>
                <a:gd name="T36" fmla="*/ 59 w 103"/>
                <a:gd name="T37" fmla="*/ 96 h 106"/>
                <a:gd name="T38" fmla="*/ 71 w 103"/>
                <a:gd name="T39" fmla="*/ 56 h 106"/>
                <a:gd name="T40" fmla="*/ 52 w 103"/>
                <a:gd name="T41" fmla="*/ 48 h 106"/>
                <a:gd name="T42" fmla="*/ 59 w 103"/>
                <a:gd name="T43" fmla="*/ 98 h 106"/>
                <a:gd name="T44" fmla="*/ 52 w 103"/>
                <a:gd name="T45" fmla="*/ 98 h 106"/>
                <a:gd name="T46" fmla="*/ 46 w 103"/>
                <a:gd name="T47" fmla="*/ 98 h 106"/>
                <a:gd name="T48" fmla="*/ 41 w 103"/>
                <a:gd name="T49" fmla="*/ 101 h 106"/>
                <a:gd name="T50" fmla="*/ 35 w 103"/>
                <a:gd name="T51" fmla="*/ 99 h 106"/>
                <a:gd name="T52" fmla="*/ 40 w 103"/>
                <a:gd name="T53" fmla="*/ 60 h 106"/>
                <a:gd name="T54" fmla="*/ 39 w 103"/>
                <a:gd name="T55" fmla="*/ 56 h 106"/>
                <a:gd name="T56" fmla="*/ 20 w 103"/>
                <a:gd name="T57" fmla="*/ 58 h 106"/>
                <a:gd name="T58" fmla="*/ 13 w 103"/>
                <a:gd name="T59" fmla="*/ 32 h 106"/>
                <a:gd name="T60" fmla="*/ 25 w 103"/>
                <a:gd name="T61" fmla="*/ 10 h 106"/>
                <a:gd name="T62" fmla="*/ 65 w 103"/>
                <a:gd name="T63" fmla="*/ 14 h 106"/>
                <a:gd name="T64" fmla="*/ 82 w 103"/>
                <a:gd name="T65" fmla="*/ 43 h 106"/>
                <a:gd name="T66" fmla="*/ 84 w 103"/>
                <a:gd name="T67" fmla="*/ 44 h 106"/>
                <a:gd name="T68" fmla="*/ 46 w 103"/>
                <a:gd name="T69" fmla="*/ 7 h 106"/>
                <a:gd name="T70" fmla="*/ 60 w 103"/>
                <a:gd name="T71" fmla="*/ 17 h 106"/>
                <a:gd name="T72" fmla="*/ 63 w 103"/>
                <a:gd name="T73" fmla="*/ 19 h 106"/>
                <a:gd name="T74" fmla="*/ 22 w 103"/>
                <a:gd name="T75" fmla="*/ 33 h 106"/>
                <a:gd name="T76" fmla="*/ 30 w 103"/>
                <a:gd name="T77" fmla="*/ 25 h 106"/>
                <a:gd name="T78" fmla="*/ 35 w 103"/>
                <a:gd name="T79" fmla="*/ 19 h 106"/>
                <a:gd name="T80" fmla="*/ 62 w 103"/>
                <a:gd name="T81" fmla="*/ 45 h 106"/>
                <a:gd name="T82" fmla="*/ 67 w 103"/>
                <a:gd name="T83" fmla="*/ 34 h 106"/>
                <a:gd name="T84" fmla="*/ 86 w 103"/>
                <a:gd name="T85" fmla="*/ 59 h 106"/>
                <a:gd name="T86" fmla="*/ 79 w 103"/>
                <a:gd name="T87" fmla="*/ 58 h 106"/>
                <a:gd name="T88" fmla="*/ 82 w 103"/>
                <a:gd name="T89" fmla="*/ 57 h 106"/>
                <a:gd name="T90" fmla="*/ 78 w 103"/>
                <a:gd name="T91" fmla="*/ 65 h 106"/>
                <a:gd name="T92" fmla="*/ 73 w 103"/>
                <a:gd name="T93" fmla="*/ 80 h 106"/>
                <a:gd name="T94" fmla="*/ 82 w 103"/>
                <a:gd name="T95" fmla="*/ 89 h 106"/>
                <a:gd name="T96" fmla="*/ 93 w 103"/>
                <a:gd name="T97" fmla="*/ 82 h 106"/>
                <a:gd name="T98" fmla="*/ 87 w 103"/>
                <a:gd name="T99" fmla="*/ 65 h 106"/>
                <a:gd name="T100" fmla="*/ 76 w 103"/>
                <a:gd name="T101" fmla="*/ 69 h 106"/>
                <a:gd name="T102" fmla="*/ 74 w 103"/>
                <a:gd name="T103" fmla="*/ 71 h 106"/>
                <a:gd name="T104" fmla="*/ 74 w 103"/>
                <a:gd name="T105" fmla="*/ 73 h 106"/>
                <a:gd name="T106" fmla="*/ 85 w 103"/>
                <a:gd name="T107" fmla="*/ 85 h 106"/>
                <a:gd name="T108" fmla="*/ 79 w 103"/>
                <a:gd name="T109" fmla="*/ 78 h 106"/>
                <a:gd name="T110" fmla="*/ 83 w 103"/>
                <a:gd name="T111" fmla="*/ 78 h 106"/>
                <a:gd name="T112" fmla="*/ 78 w 103"/>
                <a:gd name="T113" fmla="*/ 75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03" h="106">
                  <a:moveTo>
                    <a:pt x="23" y="3"/>
                  </a:moveTo>
                  <a:cubicBezTo>
                    <a:pt x="22" y="3"/>
                    <a:pt x="18" y="5"/>
                    <a:pt x="16" y="7"/>
                  </a:cubicBezTo>
                  <a:cubicBezTo>
                    <a:pt x="13" y="10"/>
                    <a:pt x="13" y="11"/>
                    <a:pt x="13" y="12"/>
                  </a:cubicBezTo>
                  <a:cubicBezTo>
                    <a:pt x="11" y="16"/>
                    <a:pt x="1" y="13"/>
                    <a:pt x="4" y="25"/>
                  </a:cubicBezTo>
                  <a:cubicBezTo>
                    <a:pt x="4" y="26"/>
                    <a:pt x="5" y="26"/>
                    <a:pt x="5" y="27"/>
                  </a:cubicBezTo>
                  <a:cubicBezTo>
                    <a:pt x="5" y="27"/>
                    <a:pt x="5" y="28"/>
                    <a:pt x="6" y="29"/>
                  </a:cubicBezTo>
                  <a:cubicBezTo>
                    <a:pt x="6" y="29"/>
                    <a:pt x="7" y="30"/>
                    <a:pt x="7" y="30"/>
                  </a:cubicBezTo>
                  <a:cubicBezTo>
                    <a:pt x="7" y="30"/>
                    <a:pt x="8" y="32"/>
                    <a:pt x="10" y="33"/>
                  </a:cubicBezTo>
                  <a:cubicBezTo>
                    <a:pt x="11" y="34"/>
                    <a:pt x="11" y="34"/>
                    <a:pt x="10" y="35"/>
                  </a:cubicBezTo>
                  <a:cubicBezTo>
                    <a:pt x="10" y="35"/>
                    <a:pt x="10" y="36"/>
                    <a:pt x="10" y="36"/>
                  </a:cubicBezTo>
                  <a:cubicBezTo>
                    <a:pt x="9" y="36"/>
                    <a:pt x="8" y="39"/>
                    <a:pt x="8" y="40"/>
                  </a:cubicBezTo>
                  <a:cubicBezTo>
                    <a:pt x="8" y="42"/>
                    <a:pt x="9" y="45"/>
                    <a:pt x="10" y="46"/>
                  </a:cubicBezTo>
                  <a:cubicBezTo>
                    <a:pt x="11" y="47"/>
                    <a:pt x="12" y="49"/>
                    <a:pt x="14" y="50"/>
                  </a:cubicBezTo>
                  <a:cubicBezTo>
                    <a:pt x="14" y="50"/>
                    <a:pt x="15" y="50"/>
                    <a:pt x="14" y="50"/>
                  </a:cubicBezTo>
                  <a:cubicBezTo>
                    <a:pt x="14" y="51"/>
                    <a:pt x="14" y="52"/>
                    <a:pt x="14" y="54"/>
                  </a:cubicBezTo>
                  <a:cubicBezTo>
                    <a:pt x="13" y="57"/>
                    <a:pt x="14" y="58"/>
                    <a:pt x="16" y="59"/>
                  </a:cubicBezTo>
                  <a:cubicBezTo>
                    <a:pt x="18" y="61"/>
                    <a:pt x="24" y="61"/>
                    <a:pt x="25" y="60"/>
                  </a:cubicBezTo>
                  <a:cubicBezTo>
                    <a:pt x="27" y="58"/>
                    <a:pt x="27" y="58"/>
                    <a:pt x="28" y="59"/>
                  </a:cubicBezTo>
                  <a:cubicBezTo>
                    <a:pt x="29" y="61"/>
                    <a:pt x="31" y="61"/>
                    <a:pt x="33" y="63"/>
                  </a:cubicBezTo>
                  <a:cubicBezTo>
                    <a:pt x="34" y="64"/>
                    <a:pt x="36" y="61"/>
                    <a:pt x="38" y="60"/>
                  </a:cubicBezTo>
                  <a:cubicBezTo>
                    <a:pt x="37" y="70"/>
                    <a:pt x="30" y="88"/>
                    <a:pt x="27" y="98"/>
                  </a:cubicBezTo>
                  <a:cubicBezTo>
                    <a:pt x="27" y="98"/>
                    <a:pt x="26" y="98"/>
                    <a:pt x="26" y="98"/>
                  </a:cubicBezTo>
                  <a:cubicBezTo>
                    <a:pt x="25" y="98"/>
                    <a:pt x="25" y="98"/>
                    <a:pt x="25" y="99"/>
                  </a:cubicBezTo>
                  <a:cubicBezTo>
                    <a:pt x="24" y="99"/>
                    <a:pt x="24" y="99"/>
                    <a:pt x="24" y="99"/>
                  </a:cubicBezTo>
                  <a:cubicBezTo>
                    <a:pt x="23" y="98"/>
                    <a:pt x="23" y="98"/>
                    <a:pt x="22" y="99"/>
                  </a:cubicBezTo>
                  <a:cubicBezTo>
                    <a:pt x="20" y="101"/>
                    <a:pt x="19" y="95"/>
                    <a:pt x="18" y="94"/>
                  </a:cubicBezTo>
                  <a:cubicBezTo>
                    <a:pt x="17" y="95"/>
                    <a:pt x="17" y="93"/>
                    <a:pt x="18" y="92"/>
                  </a:cubicBezTo>
                  <a:cubicBezTo>
                    <a:pt x="18" y="90"/>
                    <a:pt x="18" y="89"/>
                    <a:pt x="17" y="89"/>
                  </a:cubicBezTo>
                  <a:cubicBezTo>
                    <a:pt x="17" y="89"/>
                    <a:pt x="17" y="90"/>
                    <a:pt x="16" y="90"/>
                  </a:cubicBezTo>
                  <a:cubicBezTo>
                    <a:pt x="16" y="92"/>
                    <a:pt x="15" y="93"/>
                    <a:pt x="14" y="94"/>
                  </a:cubicBezTo>
                  <a:cubicBezTo>
                    <a:pt x="14" y="95"/>
                    <a:pt x="14" y="94"/>
                    <a:pt x="14" y="94"/>
                  </a:cubicBezTo>
                  <a:cubicBezTo>
                    <a:pt x="14" y="93"/>
                    <a:pt x="13" y="93"/>
                    <a:pt x="13" y="93"/>
                  </a:cubicBezTo>
                  <a:cubicBezTo>
                    <a:pt x="13" y="93"/>
                    <a:pt x="13" y="92"/>
                    <a:pt x="13" y="91"/>
                  </a:cubicBezTo>
                  <a:cubicBezTo>
                    <a:pt x="13" y="90"/>
                    <a:pt x="13" y="88"/>
                    <a:pt x="13" y="88"/>
                  </a:cubicBezTo>
                  <a:cubicBezTo>
                    <a:pt x="13" y="88"/>
                    <a:pt x="12" y="86"/>
                    <a:pt x="11" y="86"/>
                  </a:cubicBezTo>
                  <a:cubicBezTo>
                    <a:pt x="11" y="86"/>
                    <a:pt x="11" y="88"/>
                    <a:pt x="11" y="88"/>
                  </a:cubicBezTo>
                  <a:cubicBezTo>
                    <a:pt x="11" y="89"/>
                    <a:pt x="11" y="89"/>
                    <a:pt x="11" y="89"/>
                  </a:cubicBezTo>
                  <a:cubicBezTo>
                    <a:pt x="11" y="90"/>
                    <a:pt x="10" y="94"/>
                    <a:pt x="10" y="94"/>
                  </a:cubicBezTo>
                  <a:cubicBezTo>
                    <a:pt x="8" y="90"/>
                    <a:pt x="9" y="95"/>
                    <a:pt x="8" y="92"/>
                  </a:cubicBezTo>
                  <a:cubicBezTo>
                    <a:pt x="8" y="91"/>
                    <a:pt x="7" y="90"/>
                    <a:pt x="6" y="90"/>
                  </a:cubicBezTo>
                  <a:cubicBezTo>
                    <a:pt x="5" y="89"/>
                    <a:pt x="4" y="89"/>
                    <a:pt x="4" y="89"/>
                  </a:cubicBezTo>
                  <a:cubicBezTo>
                    <a:pt x="4" y="88"/>
                    <a:pt x="3" y="88"/>
                    <a:pt x="3" y="89"/>
                  </a:cubicBezTo>
                  <a:cubicBezTo>
                    <a:pt x="2" y="89"/>
                    <a:pt x="3" y="90"/>
                    <a:pt x="3" y="90"/>
                  </a:cubicBezTo>
                  <a:cubicBezTo>
                    <a:pt x="4" y="90"/>
                    <a:pt x="5" y="92"/>
                    <a:pt x="5" y="93"/>
                  </a:cubicBezTo>
                  <a:cubicBezTo>
                    <a:pt x="5" y="94"/>
                    <a:pt x="3" y="98"/>
                    <a:pt x="3" y="98"/>
                  </a:cubicBezTo>
                  <a:cubicBezTo>
                    <a:pt x="2" y="98"/>
                    <a:pt x="2" y="98"/>
                    <a:pt x="1" y="99"/>
                  </a:cubicBezTo>
                  <a:cubicBezTo>
                    <a:pt x="0" y="101"/>
                    <a:pt x="0" y="102"/>
                    <a:pt x="0" y="102"/>
                  </a:cubicBezTo>
                  <a:cubicBezTo>
                    <a:pt x="1" y="103"/>
                    <a:pt x="2" y="103"/>
                    <a:pt x="2" y="102"/>
                  </a:cubicBezTo>
                  <a:cubicBezTo>
                    <a:pt x="2" y="102"/>
                    <a:pt x="2" y="101"/>
                    <a:pt x="3" y="101"/>
                  </a:cubicBezTo>
                  <a:cubicBezTo>
                    <a:pt x="4" y="100"/>
                    <a:pt x="5" y="98"/>
                    <a:pt x="5" y="97"/>
                  </a:cubicBezTo>
                  <a:cubicBezTo>
                    <a:pt x="5" y="97"/>
                    <a:pt x="5" y="97"/>
                    <a:pt x="5" y="97"/>
                  </a:cubicBezTo>
                  <a:cubicBezTo>
                    <a:pt x="6" y="96"/>
                    <a:pt x="6" y="96"/>
                    <a:pt x="6" y="95"/>
                  </a:cubicBezTo>
                  <a:cubicBezTo>
                    <a:pt x="6" y="94"/>
                    <a:pt x="6" y="93"/>
                    <a:pt x="6" y="93"/>
                  </a:cubicBezTo>
                  <a:cubicBezTo>
                    <a:pt x="6" y="91"/>
                    <a:pt x="6" y="91"/>
                    <a:pt x="6" y="92"/>
                  </a:cubicBezTo>
                  <a:cubicBezTo>
                    <a:pt x="7" y="92"/>
                    <a:pt x="7" y="93"/>
                    <a:pt x="7" y="95"/>
                  </a:cubicBezTo>
                  <a:cubicBezTo>
                    <a:pt x="7" y="98"/>
                    <a:pt x="7" y="98"/>
                    <a:pt x="6" y="100"/>
                  </a:cubicBezTo>
                  <a:cubicBezTo>
                    <a:pt x="5" y="101"/>
                    <a:pt x="5" y="102"/>
                    <a:pt x="6" y="103"/>
                  </a:cubicBezTo>
                  <a:cubicBezTo>
                    <a:pt x="7" y="103"/>
                    <a:pt x="7" y="103"/>
                    <a:pt x="8" y="101"/>
                  </a:cubicBezTo>
                  <a:cubicBezTo>
                    <a:pt x="9" y="99"/>
                    <a:pt x="10" y="99"/>
                    <a:pt x="10" y="101"/>
                  </a:cubicBezTo>
                  <a:cubicBezTo>
                    <a:pt x="10" y="101"/>
                    <a:pt x="11" y="102"/>
                    <a:pt x="12" y="101"/>
                  </a:cubicBezTo>
                  <a:cubicBezTo>
                    <a:pt x="13" y="101"/>
                    <a:pt x="13" y="100"/>
                    <a:pt x="14" y="98"/>
                  </a:cubicBezTo>
                  <a:cubicBezTo>
                    <a:pt x="15" y="96"/>
                    <a:pt x="15" y="96"/>
                    <a:pt x="16" y="96"/>
                  </a:cubicBezTo>
                  <a:cubicBezTo>
                    <a:pt x="16" y="97"/>
                    <a:pt x="16" y="97"/>
                    <a:pt x="16" y="98"/>
                  </a:cubicBezTo>
                  <a:cubicBezTo>
                    <a:pt x="16" y="101"/>
                    <a:pt x="19" y="101"/>
                    <a:pt x="20" y="102"/>
                  </a:cubicBezTo>
                  <a:cubicBezTo>
                    <a:pt x="22" y="102"/>
                    <a:pt x="25" y="103"/>
                    <a:pt x="27" y="104"/>
                  </a:cubicBezTo>
                  <a:cubicBezTo>
                    <a:pt x="28" y="104"/>
                    <a:pt x="28" y="104"/>
                    <a:pt x="29" y="103"/>
                  </a:cubicBezTo>
                  <a:cubicBezTo>
                    <a:pt x="29" y="103"/>
                    <a:pt x="29" y="103"/>
                    <a:pt x="30" y="103"/>
                  </a:cubicBezTo>
                  <a:cubicBezTo>
                    <a:pt x="31" y="103"/>
                    <a:pt x="32" y="104"/>
                    <a:pt x="33" y="104"/>
                  </a:cubicBezTo>
                  <a:cubicBezTo>
                    <a:pt x="34" y="104"/>
                    <a:pt x="35" y="104"/>
                    <a:pt x="35" y="103"/>
                  </a:cubicBezTo>
                  <a:cubicBezTo>
                    <a:pt x="36" y="102"/>
                    <a:pt x="37" y="100"/>
                    <a:pt x="37" y="98"/>
                  </a:cubicBezTo>
                  <a:cubicBezTo>
                    <a:pt x="37" y="98"/>
                    <a:pt x="37" y="97"/>
                    <a:pt x="37" y="97"/>
                  </a:cubicBezTo>
                  <a:cubicBezTo>
                    <a:pt x="38" y="97"/>
                    <a:pt x="38" y="97"/>
                    <a:pt x="38" y="97"/>
                  </a:cubicBezTo>
                  <a:cubicBezTo>
                    <a:pt x="38" y="98"/>
                    <a:pt x="39" y="99"/>
                    <a:pt x="39" y="99"/>
                  </a:cubicBezTo>
                  <a:cubicBezTo>
                    <a:pt x="39" y="101"/>
                    <a:pt x="40" y="104"/>
                    <a:pt x="41" y="105"/>
                  </a:cubicBezTo>
                  <a:cubicBezTo>
                    <a:pt x="42" y="106"/>
                    <a:pt x="42" y="106"/>
                    <a:pt x="43" y="104"/>
                  </a:cubicBezTo>
                  <a:cubicBezTo>
                    <a:pt x="43" y="103"/>
                    <a:pt x="43" y="102"/>
                    <a:pt x="44" y="102"/>
                  </a:cubicBezTo>
                  <a:cubicBezTo>
                    <a:pt x="44" y="102"/>
                    <a:pt x="44" y="102"/>
                    <a:pt x="44" y="101"/>
                  </a:cubicBezTo>
                  <a:cubicBezTo>
                    <a:pt x="44" y="101"/>
                    <a:pt x="44" y="101"/>
                    <a:pt x="45" y="101"/>
                  </a:cubicBezTo>
                  <a:cubicBezTo>
                    <a:pt x="45" y="101"/>
                    <a:pt x="45" y="102"/>
                    <a:pt x="45" y="102"/>
                  </a:cubicBezTo>
                  <a:cubicBezTo>
                    <a:pt x="45" y="102"/>
                    <a:pt x="47" y="103"/>
                    <a:pt x="47" y="103"/>
                  </a:cubicBezTo>
                  <a:cubicBezTo>
                    <a:pt x="48" y="103"/>
                    <a:pt x="48" y="103"/>
                    <a:pt x="48" y="103"/>
                  </a:cubicBezTo>
                  <a:cubicBezTo>
                    <a:pt x="49" y="104"/>
                    <a:pt x="49" y="101"/>
                    <a:pt x="49" y="101"/>
                  </a:cubicBezTo>
                  <a:cubicBezTo>
                    <a:pt x="49" y="101"/>
                    <a:pt x="49" y="101"/>
                    <a:pt x="50" y="101"/>
                  </a:cubicBezTo>
                  <a:cubicBezTo>
                    <a:pt x="50" y="101"/>
                    <a:pt x="50" y="101"/>
                    <a:pt x="50" y="102"/>
                  </a:cubicBezTo>
                  <a:cubicBezTo>
                    <a:pt x="50" y="102"/>
                    <a:pt x="53" y="103"/>
                    <a:pt x="54" y="102"/>
                  </a:cubicBezTo>
                  <a:cubicBezTo>
                    <a:pt x="54" y="102"/>
                    <a:pt x="54" y="102"/>
                    <a:pt x="55" y="103"/>
                  </a:cubicBezTo>
                  <a:cubicBezTo>
                    <a:pt x="57" y="103"/>
                    <a:pt x="57" y="103"/>
                    <a:pt x="58" y="103"/>
                  </a:cubicBezTo>
                  <a:cubicBezTo>
                    <a:pt x="58" y="102"/>
                    <a:pt x="59" y="102"/>
                    <a:pt x="59" y="102"/>
                  </a:cubicBezTo>
                  <a:cubicBezTo>
                    <a:pt x="60" y="103"/>
                    <a:pt x="61" y="103"/>
                    <a:pt x="61" y="103"/>
                  </a:cubicBezTo>
                  <a:cubicBezTo>
                    <a:pt x="62" y="104"/>
                    <a:pt x="63" y="104"/>
                    <a:pt x="63" y="103"/>
                  </a:cubicBezTo>
                  <a:cubicBezTo>
                    <a:pt x="63" y="103"/>
                    <a:pt x="64" y="102"/>
                    <a:pt x="64" y="101"/>
                  </a:cubicBezTo>
                  <a:cubicBezTo>
                    <a:pt x="65" y="100"/>
                    <a:pt x="65" y="98"/>
                    <a:pt x="65" y="95"/>
                  </a:cubicBezTo>
                  <a:cubicBezTo>
                    <a:pt x="66" y="93"/>
                    <a:pt x="66" y="93"/>
                    <a:pt x="66" y="93"/>
                  </a:cubicBezTo>
                  <a:cubicBezTo>
                    <a:pt x="67" y="93"/>
                    <a:pt x="67" y="94"/>
                    <a:pt x="67" y="95"/>
                  </a:cubicBezTo>
                  <a:cubicBezTo>
                    <a:pt x="67" y="96"/>
                    <a:pt x="67" y="97"/>
                    <a:pt x="67" y="97"/>
                  </a:cubicBezTo>
                  <a:cubicBezTo>
                    <a:pt x="67" y="97"/>
                    <a:pt x="67" y="99"/>
                    <a:pt x="67" y="99"/>
                  </a:cubicBezTo>
                  <a:cubicBezTo>
                    <a:pt x="66" y="99"/>
                    <a:pt x="66" y="103"/>
                    <a:pt x="66" y="103"/>
                  </a:cubicBezTo>
                  <a:cubicBezTo>
                    <a:pt x="67" y="104"/>
                    <a:pt x="68" y="104"/>
                    <a:pt x="68" y="103"/>
                  </a:cubicBezTo>
                  <a:cubicBezTo>
                    <a:pt x="68" y="102"/>
                    <a:pt x="69" y="101"/>
                    <a:pt x="69" y="101"/>
                  </a:cubicBezTo>
                  <a:cubicBezTo>
                    <a:pt x="69" y="101"/>
                    <a:pt x="69" y="100"/>
                    <a:pt x="69" y="100"/>
                  </a:cubicBezTo>
                  <a:cubicBezTo>
                    <a:pt x="69" y="100"/>
                    <a:pt x="69" y="99"/>
                    <a:pt x="69" y="99"/>
                  </a:cubicBezTo>
                  <a:cubicBezTo>
                    <a:pt x="70" y="99"/>
                    <a:pt x="70" y="99"/>
                    <a:pt x="71" y="99"/>
                  </a:cubicBezTo>
                  <a:cubicBezTo>
                    <a:pt x="72" y="100"/>
                    <a:pt x="73" y="99"/>
                    <a:pt x="74" y="98"/>
                  </a:cubicBezTo>
                  <a:cubicBezTo>
                    <a:pt x="75" y="96"/>
                    <a:pt x="76" y="96"/>
                    <a:pt x="76" y="98"/>
                  </a:cubicBezTo>
                  <a:cubicBezTo>
                    <a:pt x="75" y="99"/>
                    <a:pt x="76" y="99"/>
                    <a:pt x="76" y="100"/>
                  </a:cubicBezTo>
                  <a:cubicBezTo>
                    <a:pt x="76" y="100"/>
                    <a:pt x="77" y="101"/>
                    <a:pt x="77" y="101"/>
                  </a:cubicBezTo>
                  <a:cubicBezTo>
                    <a:pt x="77" y="102"/>
                    <a:pt x="77" y="102"/>
                    <a:pt x="79" y="102"/>
                  </a:cubicBezTo>
                  <a:cubicBezTo>
                    <a:pt x="79" y="101"/>
                    <a:pt x="80" y="101"/>
                    <a:pt x="80" y="102"/>
                  </a:cubicBezTo>
                  <a:cubicBezTo>
                    <a:pt x="80" y="102"/>
                    <a:pt x="80" y="102"/>
                    <a:pt x="81" y="103"/>
                  </a:cubicBezTo>
                  <a:cubicBezTo>
                    <a:pt x="82" y="104"/>
                    <a:pt x="82" y="104"/>
                    <a:pt x="82" y="104"/>
                  </a:cubicBezTo>
                  <a:cubicBezTo>
                    <a:pt x="82" y="103"/>
                    <a:pt x="83" y="103"/>
                    <a:pt x="83" y="104"/>
                  </a:cubicBezTo>
                  <a:cubicBezTo>
                    <a:pt x="84" y="104"/>
                    <a:pt x="84" y="104"/>
                    <a:pt x="86" y="103"/>
                  </a:cubicBezTo>
                  <a:cubicBezTo>
                    <a:pt x="88" y="102"/>
                    <a:pt x="89" y="101"/>
                    <a:pt x="92" y="101"/>
                  </a:cubicBezTo>
                  <a:cubicBezTo>
                    <a:pt x="95" y="101"/>
                    <a:pt x="96" y="101"/>
                    <a:pt x="97" y="103"/>
                  </a:cubicBezTo>
                  <a:cubicBezTo>
                    <a:pt x="98" y="105"/>
                    <a:pt x="99" y="106"/>
                    <a:pt x="101" y="105"/>
                  </a:cubicBezTo>
                  <a:cubicBezTo>
                    <a:pt x="101" y="104"/>
                    <a:pt x="102" y="104"/>
                    <a:pt x="102" y="104"/>
                  </a:cubicBezTo>
                  <a:cubicBezTo>
                    <a:pt x="102" y="105"/>
                    <a:pt x="102" y="104"/>
                    <a:pt x="103" y="104"/>
                  </a:cubicBezTo>
                  <a:cubicBezTo>
                    <a:pt x="103" y="102"/>
                    <a:pt x="103" y="102"/>
                    <a:pt x="102" y="103"/>
                  </a:cubicBezTo>
                  <a:cubicBezTo>
                    <a:pt x="101" y="103"/>
                    <a:pt x="101" y="103"/>
                    <a:pt x="100" y="103"/>
                  </a:cubicBezTo>
                  <a:cubicBezTo>
                    <a:pt x="100" y="103"/>
                    <a:pt x="99" y="102"/>
                    <a:pt x="98" y="101"/>
                  </a:cubicBezTo>
                  <a:cubicBezTo>
                    <a:pt x="96" y="99"/>
                    <a:pt x="96" y="99"/>
                    <a:pt x="96" y="99"/>
                  </a:cubicBezTo>
                  <a:cubicBezTo>
                    <a:pt x="92" y="99"/>
                    <a:pt x="92" y="99"/>
                    <a:pt x="92" y="99"/>
                  </a:cubicBezTo>
                  <a:cubicBezTo>
                    <a:pt x="89" y="100"/>
                    <a:pt x="88" y="100"/>
                    <a:pt x="87" y="100"/>
                  </a:cubicBezTo>
                  <a:cubicBezTo>
                    <a:pt x="86" y="101"/>
                    <a:pt x="85" y="101"/>
                    <a:pt x="85" y="101"/>
                  </a:cubicBezTo>
                  <a:cubicBezTo>
                    <a:pt x="84" y="101"/>
                    <a:pt x="84" y="101"/>
                    <a:pt x="84" y="101"/>
                  </a:cubicBezTo>
                  <a:cubicBezTo>
                    <a:pt x="84" y="101"/>
                    <a:pt x="84" y="101"/>
                    <a:pt x="84" y="100"/>
                  </a:cubicBezTo>
                  <a:cubicBezTo>
                    <a:pt x="83" y="100"/>
                    <a:pt x="83" y="100"/>
                    <a:pt x="83" y="101"/>
                  </a:cubicBezTo>
                  <a:cubicBezTo>
                    <a:pt x="83" y="101"/>
                    <a:pt x="83" y="101"/>
                    <a:pt x="82" y="101"/>
                  </a:cubicBezTo>
                  <a:cubicBezTo>
                    <a:pt x="81" y="101"/>
                    <a:pt x="81" y="101"/>
                    <a:pt x="81" y="100"/>
                  </a:cubicBezTo>
                  <a:cubicBezTo>
                    <a:pt x="80" y="98"/>
                    <a:pt x="80" y="98"/>
                    <a:pt x="79" y="99"/>
                  </a:cubicBezTo>
                  <a:cubicBezTo>
                    <a:pt x="79" y="99"/>
                    <a:pt x="78" y="100"/>
                    <a:pt x="78" y="99"/>
                  </a:cubicBezTo>
                  <a:cubicBezTo>
                    <a:pt x="77" y="99"/>
                    <a:pt x="77" y="99"/>
                    <a:pt x="77" y="98"/>
                  </a:cubicBezTo>
                  <a:cubicBezTo>
                    <a:pt x="77" y="97"/>
                    <a:pt x="77" y="96"/>
                    <a:pt x="77" y="96"/>
                  </a:cubicBezTo>
                  <a:cubicBezTo>
                    <a:pt x="76" y="94"/>
                    <a:pt x="76" y="94"/>
                    <a:pt x="75" y="95"/>
                  </a:cubicBezTo>
                  <a:cubicBezTo>
                    <a:pt x="74" y="95"/>
                    <a:pt x="73" y="95"/>
                    <a:pt x="73" y="96"/>
                  </a:cubicBezTo>
                  <a:cubicBezTo>
                    <a:pt x="72" y="97"/>
                    <a:pt x="72" y="97"/>
                    <a:pt x="72" y="97"/>
                  </a:cubicBezTo>
                  <a:cubicBezTo>
                    <a:pt x="71" y="97"/>
                    <a:pt x="72" y="96"/>
                    <a:pt x="72" y="95"/>
                  </a:cubicBezTo>
                  <a:cubicBezTo>
                    <a:pt x="72" y="93"/>
                    <a:pt x="72" y="92"/>
                    <a:pt x="72" y="92"/>
                  </a:cubicBezTo>
                  <a:cubicBezTo>
                    <a:pt x="71" y="91"/>
                    <a:pt x="71" y="91"/>
                    <a:pt x="71" y="91"/>
                  </a:cubicBezTo>
                  <a:cubicBezTo>
                    <a:pt x="71" y="92"/>
                    <a:pt x="70" y="92"/>
                    <a:pt x="70" y="93"/>
                  </a:cubicBezTo>
                  <a:cubicBezTo>
                    <a:pt x="70" y="95"/>
                    <a:pt x="69" y="97"/>
                    <a:pt x="69" y="97"/>
                  </a:cubicBezTo>
                  <a:cubicBezTo>
                    <a:pt x="68" y="98"/>
                    <a:pt x="68" y="98"/>
                    <a:pt x="68" y="98"/>
                  </a:cubicBezTo>
                  <a:cubicBezTo>
                    <a:pt x="68" y="97"/>
                    <a:pt x="68" y="97"/>
                    <a:pt x="68" y="97"/>
                  </a:cubicBezTo>
                  <a:cubicBezTo>
                    <a:pt x="68" y="94"/>
                    <a:pt x="67" y="90"/>
                    <a:pt x="65" y="88"/>
                  </a:cubicBezTo>
                  <a:cubicBezTo>
                    <a:pt x="63" y="87"/>
                    <a:pt x="63" y="87"/>
                    <a:pt x="63" y="88"/>
                  </a:cubicBezTo>
                  <a:cubicBezTo>
                    <a:pt x="63" y="88"/>
                    <a:pt x="63" y="89"/>
                    <a:pt x="63" y="89"/>
                  </a:cubicBezTo>
                  <a:cubicBezTo>
                    <a:pt x="64" y="90"/>
                    <a:pt x="64" y="90"/>
                    <a:pt x="64" y="91"/>
                  </a:cubicBezTo>
                  <a:cubicBezTo>
                    <a:pt x="64" y="93"/>
                    <a:pt x="64" y="97"/>
                    <a:pt x="63" y="98"/>
                  </a:cubicBezTo>
                  <a:cubicBezTo>
                    <a:pt x="63" y="98"/>
                    <a:pt x="62" y="98"/>
                    <a:pt x="61" y="97"/>
                  </a:cubicBezTo>
                  <a:cubicBezTo>
                    <a:pt x="61" y="97"/>
                    <a:pt x="61" y="97"/>
                    <a:pt x="61" y="98"/>
                  </a:cubicBezTo>
                  <a:cubicBezTo>
                    <a:pt x="61" y="98"/>
                    <a:pt x="61" y="98"/>
                    <a:pt x="61" y="98"/>
                  </a:cubicBezTo>
                  <a:cubicBezTo>
                    <a:pt x="61" y="97"/>
                    <a:pt x="60" y="96"/>
                    <a:pt x="59" y="96"/>
                  </a:cubicBezTo>
                  <a:cubicBezTo>
                    <a:pt x="50" y="86"/>
                    <a:pt x="50" y="69"/>
                    <a:pt x="50" y="57"/>
                  </a:cubicBezTo>
                  <a:cubicBezTo>
                    <a:pt x="51" y="53"/>
                    <a:pt x="52" y="53"/>
                    <a:pt x="53" y="56"/>
                  </a:cubicBezTo>
                  <a:cubicBezTo>
                    <a:pt x="54" y="58"/>
                    <a:pt x="55" y="59"/>
                    <a:pt x="58" y="61"/>
                  </a:cubicBezTo>
                  <a:cubicBezTo>
                    <a:pt x="61" y="63"/>
                    <a:pt x="63" y="61"/>
                    <a:pt x="65" y="59"/>
                  </a:cubicBezTo>
                  <a:cubicBezTo>
                    <a:pt x="66" y="58"/>
                    <a:pt x="66" y="58"/>
                    <a:pt x="67" y="58"/>
                  </a:cubicBezTo>
                  <a:cubicBezTo>
                    <a:pt x="69" y="59"/>
                    <a:pt x="71" y="60"/>
                    <a:pt x="73" y="59"/>
                  </a:cubicBezTo>
                  <a:cubicBezTo>
                    <a:pt x="74" y="58"/>
                    <a:pt x="75" y="56"/>
                    <a:pt x="74" y="55"/>
                  </a:cubicBezTo>
                  <a:cubicBezTo>
                    <a:pt x="73" y="55"/>
                    <a:pt x="73" y="55"/>
                    <a:pt x="71" y="56"/>
                  </a:cubicBezTo>
                  <a:cubicBezTo>
                    <a:pt x="70" y="58"/>
                    <a:pt x="67" y="57"/>
                    <a:pt x="67" y="55"/>
                  </a:cubicBezTo>
                  <a:cubicBezTo>
                    <a:pt x="66" y="53"/>
                    <a:pt x="64" y="54"/>
                    <a:pt x="64" y="56"/>
                  </a:cubicBezTo>
                  <a:cubicBezTo>
                    <a:pt x="64" y="57"/>
                    <a:pt x="64" y="57"/>
                    <a:pt x="62" y="58"/>
                  </a:cubicBezTo>
                  <a:cubicBezTo>
                    <a:pt x="61" y="60"/>
                    <a:pt x="59" y="60"/>
                    <a:pt x="57" y="59"/>
                  </a:cubicBezTo>
                  <a:cubicBezTo>
                    <a:pt x="55" y="58"/>
                    <a:pt x="54" y="56"/>
                    <a:pt x="54" y="53"/>
                  </a:cubicBezTo>
                  <a:cubicBezTo>
                    <a:pt x="53" y="51"/>
                    <a:pt x="53" y="51"/>
                    <a:pt x="52" y="51"/>
                  </a:cubicBezTo>
                  <a:cubicBezTo>
                    <a:pt x="51" y="51"/>
                    <a:pt x="51" y="51"/>
                    <a:pt x="51" y="50"/>
                  </a:cubicBezTo>
                  <a:cubicBezTo>
                    <a:pt x="51" y="50"/>
                    <a:pt x="52" y="49"/>
                    <a:pt x="52" y="48"/>
                  </a:cubicBezTo>
                  <a:cubicBezTo>
                    <a:pt x="52" y="45"/>
                    <a:pt x="54" y="41"/>
                    <a:pt x="56" y="39"/>
                  </a:cubicBezTo>
                  <a:cubicBezTo>
                    <a:pt x="57" y="39"/>
                    <a:pt x="58" y="38"/>
                    <a:pt x="58" y="38"/>
                  </a:cubicBezTo>
                  <a:cubicBezTo>
                    <a:pt x="58" y="38"/>
                    <a:pt x="59" y="38"/>
                    <a:pt x="59" y="37"/>
                  </a:cubicBezTo>
                  <a:cubicBezTo>
                    <a:pt x="59" y="37"/>
                    <a:pt x="59" y="37"/>
                    <a:pt x="59" y="36"/>
                  </a:cubicBezTo>
                  <a:cubicBezTo>
                    <a:pt x="58" y="36"/>
                    <a:pt x="58" y="36"/>
                    <a:pt x="57" y="36"/>
                  </a:cubicBezTo>
                  <a:cubicBezTo>
                    <a:pt x="56" y="36"/>
                    <a:pt x="51" y="42"/>
                    <a:pt x="50" y="45"/>
                  </a:cubicBezTo>
                  <a:cubicBezTo>
                    <a:pt x="50" y="47"/>
                    <a:pt x="49" y="51"/>
                    <a:pt x="49" y="54"/>
                  </a:cubicBezTo>
                  <a:cubicBezTo>
                    <a:pt x="48" y="69"/>
                    <a:pt x="47" y="87"/>
                    <a:pt x="59" y="98"/>
                  </a:cubicBezTo>
                  <a:cubicBezTo>
                    <a:pt x="60" y="100"/>
                    <a:pt x="61" y="100"/>
                    <a:pt x="59" y="100"/>
                  </a:cubicBezTo>
                  <a:cubicBezTo>
                    <a:pt x="59" y="99"/>
                    <a:pt x="58" y="99"/>
                    <a:pt x="58" y="99"/>
                  </a:cubicBezTo>
                  <a:cubicBezTo>
                    <a:pt x="58" y="100"/>
                    <a:pt x="57" y="99"/>
                    <a:pt x="57" y="99"/>
                  </a:cubicBezTo>
                  <a:cubicBezTo>
                    <a:pt x="57" y="99"/>
                    <a:pt x="57" y="99"/>
                    <a:pt x="57" y="100"/>
                  </a:cubicBezTo>
                  <a:cubicBezTo>
                    <a:pt x="57" y="100"/>
                    <a:pt x="57" y="101"/>
                    <a:pt x="56" y="101"/>
                  </a:cubicBezTo>
                  <a:cubicBezTo>
                    <a:pt x="55" y="101"/>
                    <a:pt x="55" y="100"/>
                    <a:pt x="55" y="100"/>
                  </a:cubicBezTo>
                  <a:cubicBezTo>
                    <a:pt x="55" y="99"/>
                    <a:pt x="54" y="99"/>
                    <a:pt x="54" y="99"/>
                  </a:cubicBezTo>
                  <a:cubicBezTo>
                    <a:pt x="53" y="99"/>
                    <a:pt x="53" y="99"/>
                    <a:pt x="52" y="98"/>
                  </a:cubicBezTo>
                  <a:cubicBezTo>
                    <a:pt x="51" y="98"/>
                    <a:pt x="51" y="99"/>
                    <a:pt x="52" y="100"/>
                  </a:cubicBezTo>
                  <a:cubicBezTo>
                    <a:pt x="53" y="100"/>
                    <a:pt x="53" y="101"/>
                    <a:pt x="52" y="101"/>
                  </a:cubicBezTo>
                  <a:cubicBezTo>
                    <a:pt x="52" y="101"/>
                    <a:pt x="52" y="100"/>
                    <a:pt x="51" y="99"/>
                  </a:cubicBezTo>
                  <a:cubicBezTo>
                    <a:pt x="50" y="98"/>
                    <a:pt x="49" y="98"/>
                    <a:pt x="49" y="98"/>
                  </a:cubicBezTo>
                  <a:cubicBezTo>
                    <a:pt x="48" y="99"/>
                    <a:pt x="48" y="99"/>
                    <a:pt x="48" y="99"/>
                  </a:cubicBezTo>
                  <a:cubicBezTo>
                    <a:pt x="47" y="98"/>
                    <a:pt x="47" y="98"/>
                    <a:pt x="47" y="98"/>
                  </a:cubicBezTo>
                  <a:cubicBezTo>
                    <a:pt x="47" y="98"/>
                    <a:pt x="47" y="97"/>
                    <a:pt x="47" y="97"/>
                  </a:cubicBezTo>
                  <a:cubicBezTo>
                    <a:pt x="47" y="97"/>
                    <a:pt x="46" y="97"/>
                    <a:pt x="46" y="98"/>
                  </a:cubicBezTo>
                  <a:cubicBezTo>
                    <a:pt x="46" y="98"/>
                    <a:pt x="46" y="99"/>
                    <a:pt x="46" y="99"/>
                  </a:cubicBezTo>
                  <a:cubicBezTo>
                    <a:pt x="47" y="99"/>
                    <a:pt x="47" y="99"/>
                    <a:pt x="47" y="100"/>
                  </a:cubicBezTo>
                  <a:cubicBezTo>
                    <a:pt x="47" y="101"/>
                    <a:pt x="47" y="101"/>
                    <a:pt x="47" y="101"/>
                  </a:cubicBezTo>
                  <a:cubicBezTo>
                    <a:pt x="45" y="100"/>
                    <a:pt x="44" y="98"/>
                    <a:pt x="44" y="97"/>
                  </a:cubicBezTo>
                  <a:cubicBezTo>
                    <a:pt x="44" y="96"/>
                    <a:pt x="43" y="96"/>
                    <a:pt x="42" y="97"/>
                  </a:cubicBezTo>
                  <a:cubicBezTo>
                    <a:pt x="42" y="97"/>
                    <a:pt x="42" y="98"/>
                    <a:pt x="42" y="99"/>
                  </a:cubicBezTo>
                  <a:cubicBezTo>
                    <a:pt x="42" y="99"/>
                    <a:pt x="42" y="101"/>
                    <a:pt x="42" y="102"/>
                  </a:cubicBezTo>
                  <a:cubicBezTo>
                    <a:pt x="41" y="102"/>
                    <a:pt x="41" y="101"/>
                    <a:pt x="41" y="101"/>
                  </a:cubicBezTo>
                  <a:cubicBezTo>
                    <a:pt x="40" y="100"/>
                    <a:pt x="40" y="99"/>
                    <a:pt x="39" y="98"/>
                  </a:cubicBezTo>
                  <a:cubicBezTo>
                    <a:pt x="39" y="97"/>
                    <a:pt x="39" y="96"/>
                    <a:pt x="39" y="96"/>
                  </a:cubicBezTo>
                  <a:cubicBezTo>
                    <a:pt x="38" y="95"/>
                    <a:pt x="38" y="95"/>
                    <a:pt x="38" y="94"/>
                  </a:cubicBezTo>
                  <a:cubicBezTo>
                    <a:pt x="38" y="94"/>
                    <a:pt x="38" y="93"/>
                    <a:pt x="37" y="93"/>
                  </a:cubicBezTo>
                  <a:cubicBezTo>
                    <a:pt x="37" y="93"/>
                    <a:pt x="37" y="93"/>
                    <a:pt x="36" y="93"/>
                  </a:cubicBezTo>
                  <a:cubicBezTo>
                    <a:pt x="36" y="94"/>
                    <a:pt x="36" y="94"/>
                    <a:pt x="36" y="95"/>
                  </a:cubicBezTo>
                  <a:cubicBezTo>
                    <a:pt x="36" y="95"/>
                    <a:pt x="36" y="96"/>
                    <a:pt x="36" y="97"/>
                  </a:cubicBezTo>
                  <a:cubicBezTo>
                    <a:pt x="36" y="98"/>
                    <a:pt x="36" y="99"/>
                    <a:pt x="35" y="99"/>
                  </a:cubicBezTo>
                  <a:cubicBezTo>
                    <a:pt x="35" y="100"/>
                    <a:pt x="35" y="100"/>
                    <a:pt x="35" y="100"/>
                  </a:cubicBezTo>
                  <a:cubicBezTo>
                    <a:pt x="35" y="101"/>
                    <a:pt x="34" y="101"/>
                    <a:pt x="34" y="101"/>
                  </a:cubicBezTo>
                  <a:cubicBezTo>
                    <a:pt x="33" y="101"/>
                    <a:pt x="33" y="101"/>
                    <a:pt x="32" y="101"/>
                  </a:cubicBezTo>
                  <a:cubicBezTo>
                    <a:pt x="32" y="102"/>
                    <a:pt x="32" y="102"/>
                    <a:pt x="30" y="101"/>
                  </a:cubicBezTo>
                  <a:cubicBezTo>
                    <a:pt x="28" y="100"/>
                    <a:pt x="28" y="100"/>
                    <a:pt x="28" y="100"/>
                  </a:cubicBezTo>
                  <a:cubicBezTo>
                    <a:pt x="29" y="99"/>
                    <a:pt x="29" y="99"/>
                    <a:pt x="29" y="99"/>
                  </a:cubicBezTo>
                  <a:cubicBezTo>
                    <a:pt x="29" y="98"/>
                    <a:pt x="30" y="97"/>
                    <a:pt x="30" y="95"/>
                  </a:cubicBezTo>
                  <a:cubicBezTo>
                    <a:pt x="33" y="83"/>
                    <a:pt x="39" y="72"/>
                    <a:pt x="40" y="60"/>
                  </a:cubicBezTo>
                  <a:cubicBezTo>
                    <a:pt x="40" y="59"/>
                    <a:pt x="40" y="58"/>
                    <a:pt x="41" y="57"/>
                  </a:cubicBezTo>
                  <a:cubicBezTo>
                    <a:pt x="41" y="57"/>
                    <a:pt x="41" y="53"/>
                    <a:pt x="41" y="50"/>
                  </a:cubicBezTo>
                  <a:cubicBezTo>
                    <a:pt x="41" y="46"/>
                    <a:pt x="41" y="43"/>
                    <a:pt x="41" y="42"/>
                  </a:cubicBezTo>
                  <a:cubicBezTo>
                    <a:pt x="42" y="40"/>
                    <a:pt x="42" y="39"/>
                    <a:pt x="41" y="39"/>
                  </a:cubicBezTo>
                  <a:cubicBezTo>
                    <a:pt x="40" y="38"/>
                    <a:pt x="40" y="38"/>
                    <a:pt x="39" y="40"/>
                  </a:cubicBezTo>
                  <a:cubicBezTo>
                    <a:pt x="39" y="41"/>
                    <a:pt x="39" y="43"/>
                    <a:pt x="39" y="44"/>
                  </a:cubicBezTo>
                  <a:cubicBezTo>
                    <a:pt x="39" y="45"/>
                    <a:pt x="39" y="49"/>
                    <a:pt x="39" y="51"/>
                  </a:cubicBezTo>
                  <a:cubicBezTo>
                    <a:pt x="39" y="56"/>
                    <a:pt x="39" y="56"/>
                    <a:pt x="39" y="56"/>
                  </a:cubicBezTo>
                  <a:cubicBezTo>
                    <a:pt x="38" y="57"/>
                    <a:pt x="38" y="57"/>
                    <a:pt x="38" y="57"/>
                  </a:cubicBezTo>
                  <a:cubicBezTo>
                    <a:pt x="37" y="58"/>
                    <a:pt x="36" y="59"/>
                    <a:pt x="35" y="59"/>
                  </a:cubicBezTo>
                  <a:cubicBezTo>
                    <a:pt x="34" y="60"/>
                    <a:pt x="34" y="60"/>
                    <a:pt x="31" y="59"/>
                  </a:cubicBezTo>
                  <a:cubicBezTo>
                    <a:pt x="29" y="58"/>
                    <a:pt x="29" y="58"/>
                    <a:pt x="29" y="56"/>
                  </a:cubicBezTo>
                  <a:cubicBezTo>
                    <a:pt x="28" y="55"/>
                    <a:pt x="28" y="55"/>
                    <a:pt x="27" y="55"/>
                  </a:cubicBezTo>
                  <a:cubicBezTo>
                    <a:pt x="26" y="55"/>
                    <a:pt x="25" y="55"/>
                    <a:pt x="26" y="56"/>
                  </a:cubicBezTo>
                  <a:cubicBezTo>
                    <a:pt x="26" y="56"/>
                    <a:pt x="25" y="57"/>
                    <a:pt x="24" y="57"/>
                  </a:cubicBezTo>
                  <a:cubicBezTo>
                    <a:pt x="22" y="59"/>
                    <a:pt x="21" y="59"/>
                    <a:pt x="20" y="58"/>
                  </a:cubicBezTo>
                  <a:cubicBezTo>
                    <a:pt x="16" y="57"/>
                    <a:pt x="16" y="57"/>
                    <a:pt x="16" y="55"/>
                  </a:cubicBezTo>
                  <a:cubicBezTo>
                    <a:pt x="16" y="54"/>
                    <a:pt x="18" y="50"/>
                    <a:pt x="19" y="50"/>
                  </a:cubicBezTo>
                  <a:cubicBezTo>
                    <a:pt x="20" y="50"/>
                    <a:pt x="20" y="48"/>
                    <a:pt x="19" y="48"/>
                  </a:cubicBezTo>
                  <a:cubicBezTo>
                    <a:pt x="19" y="47"/>
                    <a:pt x="18" y="47"/>
                    <a:pt x="16" y="47"/>
                  </a:cubicBezTo>
                  <a:cubicBezTo>
                    <a:pt x="13" y="47"/>
                    <a:pt x="11" y="46"/>
                    <a:pt x="11" y="42"/>
                  </a:cubicBezTo>
                  <a:cubicBezTo>
                    <a:pt x="10" y="38"/>
                    <a:pt x="11" y="36"/>
                    <a:pt x="14" y="35"/>
                  </a:cubicBezTo>
                  <a:cubicBezTo>
                    <a:pt x="15" y="35"/>
                    <a:pt x="15" y="35"/>
                    <a:pt x="15" y="34"/>
                  </a:cubicBezTo>
                  <a:cubicBezTo>
                    <a:pt x="15" y="33"/>
                    <a:pt x="14" y="33"/>
                    <a:pt x="13" y="32"/>
                  </a:cubicBezTo>
                  <a:cubicBezTo>
                    <a:pt x="11" y="32"/>
                    <a:pt x="9" y="30"/>
                    <a:pt x="8" y="28"/>
                  </a:cubicBezTo>
                  <a:cubicBezTo>
                    <a:pt x="5" y="24"/>
                    <a:pt x="6" y="24"/>
                    <a:pt x="6" y="22"/>
                  </a:cubicBezTo>
                  <a:cubicBezTo>
                    <a:pt x="5" y="18"/>
                    <a:pt x="9" y="17"/>
                    <a:pt x="12" y="15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5" y="17"/>
                    <a:pt x="15" y="17"/>
                    <a:pt x="16" y="15"/>
                  </a:cubicBezTo>
                  <a:cubicBezTo>
                    <a:pt x="15" y="11"/>
                    <a:pt x="15" y="11"/>
                    <a:pt x="19" y="7"/>
                  </a:cubicBezTo>
                  <a:cubicBezTo>
                    <a:pt x="21" y="6"/>
                    <a:pt x="22" y="6"/>
                    <a:pt x="23" y="6"/>
                  </a:cubicBezTo>
                  <a:cubicBezTo>
                    <a:pt x="25" y="6"/>
                    <a:pt x="25" y="8"/>
                    <a:pt x="25" y="10"/>
                  </a:cubicBezTo>
                  <a:cubicBezTo>
                    <a:pt x="25" y="11"/>
                    <a:pt x="25" y="12"/>
                    <a:pt x="26" y="12"/>
                  </a:cubicBezTo>
                  <a:cubicBezTo>
                    <a:pt x="28" y="12"/>
                    <a:pt x="28" y="12"/>
                    <a:pt x="28" y="10"/>
                  </a:cubicBezTo>
                  <a:cubicBezTo>
                    <a:pt x="28" y="3"/>
                    <a:pt x="43" y="8"/>
                    <a:pt x="46" y="10"/>
                  </a:cubicBezTo>
                  <a:cubicBezTo>
                    <a:pt x="47" y="11"/>
                    <a:pt x="48" y="13"/>
                    <a:pt x="48" y="13"/>
                  </a:cubicBezTo>
                  <a:cubicBezTo>
                    <a:pt x="49" y="14"/>
                    <a:pt x="49" y="14"/>
                    <a:pt x="50" y="13"/>
                  </a:cubicBezTo>
                  <a:cubicBezTo>
                    <a:pt x="51" y="13"/>
                    <a:pt x="51" y="13"/>
                    <a:pt x="51" y="13"/>
                  </a:cubicBezTo>
                  <a:cubicBezTo>
                    <a:pt x="55" y="8"/>
                    <a:pt x="63" y="1"/>
                    <a:pt x="64" y="12"/>
                  </a:cubicBezTo>
                  <a:cubicBezTo>
                    <a:pt x="64" y="14"/>
                    <a:pt x="64" y="14"/>
                    <a:pt x="65" y="14"/>
                  </a:cubicBezTo>
                  <a:cubicBezTo>
                    <a:pt x="66" y="14"/>
                    <a:pt x="68" y="14"/>
                    <a:pt x="69" y="13"/>
                  </a:cubicBezTo>
                  <a:cubicBezTo>
                    <a:pt x="74" y="12"/>
                    <a:pt x="77" y="16"/>
                    <a:pt x="79" y="20"/>
                  </a:cubicBezTo>
                  <a:cubicBezTo>
                    <a:pt x="79" y="22"/>
                    <a:pt x="79" y="24"/>
                    <a:pt x="77" y="27"/>
                  </a:cubicBezTo>
                  <a:cubicBezTo>
                    <a:pt x="76" y="27"/>
                    <a:pt x="76" y="28"/>
                    <a:pt x="76" y="28"/>
                  </a:cubicBezTo>
                  <a:cubicBezTo>
                    <a:pt x="76" y="29"/>
                    <a:pt x="78" y="29"/>
                    <a:pt x="79" y="28"/>
                  </a:cubicBezTo>
                  <a:cubicBezTo>
                    <a:pt x="79" y="27"/>
                    <a:pt x="79" y="27"/>
                    <a:pt x="79" y="27"/>
                  </a:cubicBezTo>
                  <a:cubicBezTo>
                    <a:pt x="81" y="28"/>
                    <a:pt x="81" y="28"/>
                    <a:pt x="81" y="28"/>
                  </a:cubicBezTo>
                  <a:cubicBezTo>
                    <a:pt x="85" y="31"/>
                    <a:pt x="84" y="39"/>
                    <a:pt x="82" y="43"/>
                  </a:cubicBezTo>
                  <a:cubicBezTo>
                    <a:pt x="81" y="44"/>
                    <a:pt x="80" y="44"/>
                    <a:pt x="79" y="44"/>
                  </a:cubicBezTo>
                  <a:cubicBezTo>
                    <a:pt x="78" y="44"/>
                    <a:pt x="77" y="45"/>
                    <a:pt x="78" y="46"/>
                  </a:cubicBezTo>
                  <a:cubicBezTo>
                    <a:pt x="78" y="47"/>
                    <a:pt x="78" y="48"/>
                    <a:pt x="78" y="48"/>
                  </a:cubicBezTo>
                  <a:cubicBezTo>
                    <a:pt x="78" y="50"/>
                    <a:pt x="78" y="50"/>
                    <a:pt x="79" y="50"/>
                  </a:cubicBezTo>
                  <a:cubicBezTo>
                    <a:pt x="79" y="50"/>
                    <a:pt x="79" y="49"/>
                    <a:pt x="80" y="48"/>
                  </a:cubicBezTo>
                  <a:cubicBezTo>
                    <a:pt x="80" y="47"/>
                    <a:pt x="80" y="46"/>
                    <a:pt x="82" y="46"/>
                  </a:cubicBezTo>
                  <a:cubicBezTo>
                    <a:pt x="82" y="46"/>
                    <a:pt x="83" y="45"/>
                    <a:pt x="83" y="45"/>
                  </a:cubicBezTo>
                  <a:cubicBezTo>
                    <a:pt x="83" y="44"/>
                    <a:pt x="84" y="44"/>
                    <a:pt x="84" y="44"/>
                  </a:cubicBezTo>
                  <a:cubicBezTo>
                    <a:pt x="86" y="41"/>
                    <a:pt x="86" y="34"/>
                    <a:pt x="85" y="31"/>
                  </a:cubicBezTo>
                  <a:cubicBezTo>
                    <a:pt x="85" y="29"/>
                    <a:pt x="85" y="28"/>
                    <a:pt x="83" y="27"/>
                  </a:cubicBezTo>
                  <a:cubicBezTo>
                    <a:pt x="82" y="26"/>
                    <a:pt x="81" y="26"/>
                    <a:pt x="81" y="26"/>
                  </a:cubicBezTo>
                  <a:cubicBezTo>
                    <a:pt x="80" y="25"/>
                    <a:pt x="80" y="25"/>
                    <a:pt x="80" y="23"/>
                  </a:cubicBezTo>
                  <a:cubicBezTo>
                    <a:pt x="81" y="16"/>
                    <a:pt x="76" y="11"/>
                    <a:pt x="70" y="11"/>
                  </a:cubicBezTo>
                  <a:cubicBezTo>
                    <a:pt x="67" y="11"/>
                    <a:pt x="67" y="11"/>
                    <a:pt x="67" y="10"/>
                  </a:cubicBezTo>
                  <a:cubicBezTo>
                    <a:pt x="64" y="0"/>
                    <a:pt x="55" y="5"/>
                    <a:pt x="50" y="11"/>
                  </a:cubicBezTo>
                  <a:cubicBezTo>
                    <a:pt x="50" y="11"/>
                    <a:pt x="47" y="9"/>
                    <a:pt x="46" y="7"/>
                  </a:cubicBezTo>
                  <a:cubicBezTo>
                    <a:pt x="41" y="4"/>
                    <a:pt x="34" y="3"/>
                    <a:pt x="29" y="5"/>
                  </a:cubicBezTo>
                  <a:cubicBezTo>
                    <a:pt x="28" y="6"/>
                    <a:pt x="27" y="5"/>
                    <a:pt x="27" y="5"/>
                  </a:cubicBezTo>
                  <a:cubicBezTo>
                    <a:pt x="25" y="4"/>
                    <a:pt x="24" y="3"/>
                    <a:pt x="23" y="3"/>
                  </a:cubicBezTo>
                  <a:close/>
                  <a:moveTo>
                    <a:pt x="60" y="15"/>
                  </a:moveTo>
                  <a:cubicBezTo>
                    <a:pt x="59" y="15"/>
                    <a:pt x="59" y="15"/>
                    <a:pt x="58" y="15"/>
                  </a:cubicBezTo>
                  <a:cubicBezTo>
                    <a:pt x="56" y="16"/>
                    <a:pt x="55" y="19"/>
                    <a:pt x="56" y="20"/>
                  </a:cubicBezTo>
                  <a:cubicBezTo>
                    <a:pt x="57" y="20"/>
                    <a:pt x="57" y="20"/>
                    <a:pt x="57" y="19"/>
                  </a:cubicBezTo>
                  <a:cubicBezTo>
                    <a:pt x="57" y="18"/>
                    <a:pt x="59" y="17"/>
                    <a:pt x="60" y="17"/>
                  </a:cubicBezTo>
                  <a:cubicBezTo>
                    <a:pt x="60" y="17"/>
                    <a:pt x="60" y="17"/>
                    <a:pt x="60" y="18"/>
                  </a:cubicBezTo>
                  <a:cubicBezTo>
                    <a:pt x="59" y="19"/>
                    <a:pt x="60" y="20"/>
                    <a:pt x="62" y="21"/>
                  </a:cubicBezTo>
                  <a:cubicBezTo>
                    <a:pt x="64" y="21"/>
                    <a:pt x="64" y="21"/>
                    <a:pt x="63" y="23"/>
                  </a:cubicBezTo>
                  <a:cubicBezTo>
                    <a:pt x="62" y="25"/>
                    <a:pt x="62" y="25"/>
                    <a:pt x="60" y="25"/>
                  </a:cubicBezTo>
                  <a:cubicBezTo>
                    <a:pt x="60" y="25"/>
                    <a:pt x="60" y="25"/>
                    <a:pt x="60" y="26"/>
                  </a:cubicBezTo>
                  <a:cubicBezTo>
                    <a:pt x="61" y="27"/>
                    <a:pt x="61" y="27"/>
                    <a:pt x="62" y="27"/>
                  </a:cubicBezTo>
                  <a:cubicBezTo>
                    <a:pt x="63" y="27"/>
                    <a:pt x="66" y="22"/>
                    <a:pt x="66" y="21"/>
                  </a:cubicBezTo>
                  <a:cubicBezTo>
                    <a:pt x="65" y="20"/>
                    <a:pt x="64" y="19"/>
                    <a:pt x="63" y="19"/>
                  </a:cubicBezTo>
                  <a:cubicBezTo>
                    <a:pt x="62" y="19"/>
                    <a:pt x="62" y="19"/>
                    <a:pt x="62" y="18"/>
                  </a:cubicBezTo>
                  <a:cubicBezTo>
                    <a:pt x="62" y="16"/>
                    <a:pt x="61" y="15"/>
                    <a:pt x="60" y="15"/>
                  </a:cubicBezTo>
                  <a:close/>
                  <a:moveTo>
                    <a:pt x="35" y="19"/>
                  </a:moveTo>
                  <a:cubicBezTo>
                    <a:pt x="33" y="19"/>
                    <a:pt x="32" y="20"/>
                    <a:pt x="31" y="21"/>
                  </a:cubicBezTo>
                  <a:cubicBezTo>
                    <a:pt x="30" y="22"/>
                    <a:pt x="30" y="22"/>
                    <a:pt x="29" y="22"/>
                  </a:cubicBezTo>
                  <a:cubicBezTo>
                    <a:pt x="26" y="22"/>
                    <a:pt x="24" y="24"/>
                    <a:pt x="24" y="27"/>
                  </a:cubicBezTo>
                  <a:cubicBezTo>
                    <a:pt x="24" y="28"/>
                    <a:pt x="24" y="29"/>
                    <a:pt x="23" y="29"/>
                  </a:cubicBezTo>
                  <a:cubicBezTo>
                    <a:pt x="22" y="30"/>
                    <a:pt x="22" y="31"/>
                    <a:pt x="22" y="33"/>
                  </a:cubicBezTo>
                  <a:cubicBezTo>
                    <a:pt x="22" y="37"/>
                    <a:pt x="24" y="41"/>
                    <a:pt x="26" y="42"/>
                  </a:cubicBezTo>
                  <a:cubicBezTo>
                    <a:pt x="27" y="42"/>
                    <a:pt x="27" y="42"/>
                    <a:pt x="28" y="42"/>
                  </a:cubicBezTo>
                  <a:cubicBezTo>
                    <a:pt x="29" y="42"/>
                    <a:pt x="29" y="41"/>
                    <a:pt x="27" y="40"/>
                  </a:cubicBezTo>
                  <a:cubicBezTo>
                    <a:pt x="25" y="39"/>
                    <a:pt x="25" y="39"/>
                    <a:pt x="24" y="37"/>
                  </a:cubicBezTo>
                  <a:cubicBezTo>
                    <a:pt x="24" y="35"/>
                    <a:pt x="23" y="33"/>
                    <a:pt x="24" y="32"/>
                  </a:cubicBezTo>
                  <a:cubicBezTo>
                    <a:pt x="24" y="31"/>
                    <a:pt x="24" y="31"/>
                    <a:pt x="25" y="31"/>
                  </a:cubicBezTo>
                  <a:cubicBezTo>
                    <a:pt x="27" y="31"/>
                    <a:pt x="27" y="31"/>
                    <a:pt x="27" y="29"/>
                  </a:cubicBezTo>
                  <a:cubicBezTo>
                    <a:pt x="25" y="25"/>
                    <a:pt x="28" y="22"/>
                    <a:pt x="30" y="25"/>
                  </a:cubicBezTo>
                  <a:cubicBezTo>
                    <a:pt x="31" y="26"/>
                    <a:pt x="31" y="26"/>
                    <a:pt x="32" y="25"/>
                  </a:cubicBezTo>
                  <a:cubicBezTo>
                    <a:pt x="32" y="25"/>
                    <a:pt x="32" y="25"/>
                    <a:pt x="32" y="24"/>
                  </a:cubicBezTo>
                  <a:cubicBezTo>
                    <a:pt x="31" y="21"/>
                    <a:pt x="36" y="19"/>
                    <a:pt x="38" y="22"/>
                  </a:cubicBezTo>
                  <a:cubicBezTo>
                    <a:pt x="38" y="22"/>
                    <a:pt x="39" y="24"/>
                    <a:pt x="39" y="25"/>
                  </a:cubicBezTo>
                  <a:cubicBezTo>
                    <a:pt x="39" y="26"/>
                    <a:pt x="39" y="27"/>
                    <a:pt x="40" y="27"/>
                  </a:cubicBezTo>
                  <a:cubicBezTo>
                    <a:pt x="41" y="27"/>
                    <a:pt x="41" y="24"/>
                    <a:pt x="40" y="21"/>
                  </a:cubicBezTo>
                  <a:cubicBezTo>
                    <a:pt x="39" y="20"/>
                    <a:pt x="38" y="19"/>
                    <a:pt x="36" y="19"/>
                  </a:cubicBezTo>
                  <a:cubicBezTo>
                    <a:pt x="35" y="19"/>
                    <a:pt x="35" y="19"/>
                    <a:pt x="35" y="19"/>
                  </a:cubicBezTo>
                  <a:close/>
                  <a:moveTo>
                    <a:pt x="65" y="31"/>
                  </a:moveTo>
                  <a:cubicBezTo>
                    <a:pt x="64" y="31"/>
                    <a:pt x="65" y="33"/>
                    <a:pt x="66" y="34"/>
                  </a:cubicBezTo>
                  <a:cubicBezTo>
                    <a:pt x="67" y="36"/>
                    <a:pt x="67" y="37"/>
                    <a:pt x="66" y="37"/>
                  </a:cubicBezTo>
                  <a:cubicBezTo>
                    <a:pt x="66" y="38"/>
                    <a:pt x="65" y="38"/>
                    <a:pt x="65" y="38"/>
                  </a:cubicBezTo>
                  <a:cubicBezTo>
                    <a:pt x="65" y="38"/>
                    <a:pt x="66" y="40"/>
                    <a:pt x="66" y="40"/>
                  </a:cubicBezTo>
                  <a:cubicBezTo>
                    <a:pt x="67" y="40"/>
                    <a:pt x="69" y="42"/>
                    <a:pt x="69" y="43"/>
                  </a:cubicBezTo>
                  <a:cubicBezTo>
                    <a:pt x="69" y="43"/>
                    <a:pt x="67" y="45"/>
                    <a:pt x="66" y="46"/>
                  </a:cubicBezTo>
                  <a:cubicBezTo>
                    <a:pt x="65" y="46"/>
                    <a:pt x="63" y="46"/>
                    <a:pt x="62" y="45"/>
                  </a:cubicBezTo>
                  <a:cubicBezTo>
                    <a:pt x="61" y="45"/>
                    <a:pt x="61" y="44"/>
                    <a:pt x="61" y="44"/>
                  </a:cubicBezTo>
                  <a:cubicBezTo>
                    <a:pt x="60" y="44"/>
                    <a:pt x="61" y="45"/>
                    <a:pt x="62" y="46"/>
                  </a:cubicBezTo>
                  <a:cubicBezTo>
                    <a:pt x="63" y="47"/>
                    <a:pt x="63" y="47"/>
                    <a:pt x="64" y="47"/>
                  </a:cubicBezTo>
                  <a:cubicBezTo>
                    <a:pt x="67" y="47"/>
                    <a:pt x="71" y="45"/>
                    <a:pt x="71" y="43"/>
                  </a:cubicBezTo>
                  <a:cubicBezTo>
                    <a:pt x="71" y="42"/>
                    <a:pt x="69" y="40"/>
                    <a:pt x="68" y="40"/>
                  </a:cubicBezTo>
                  <a:cubicBezTo>
                    <a:pt x="68" y="40"/>
                    <a:pt x="68" y="39"/>
                    <a:pt x="68" y="39"/>
                  </a:cubicBezTo>
                  <a:cubicBezTo>
                    <a:pt x="69" y="38"/>
                    <a:pt x="69" y="38"/>
                    <a:pt x="69" y="37"/>
                  </a:cubicBezTo>
                  <a:cubicBezTo>
                    <a:pt x="69" y="36"/>
                    <a:pt x="68" y="34"/>
                    <a:pt x="67" y="34"/>
                  </a:cubicBezTo>
                  <a:cubicBezTo>
                    <a:pt x="67" y="33"/>
                    <a:pt x="67" y="33"/>
                    <a:pt x="67" y="33"/>
                  </a:cubicBezTo>
                  <a:cubicBezTo>
                    <a:pt x="67" y="32"/>
                    <a:pt x="65" y="31"/>
                    <a:pt x="65" y="31"/>
                  </a:cubicBezTo>
                  <a:close/>
                  <a:moveTo>
                    <a:pt x="85" y="49"/>
                  </a:moveTo>
                  <a:cubicBezTo>
                    <a:pt x="85" y="49"/>
                    <a:pt x="85" y="49"/>
                    <a:pt x="85" y="49"/>
                  </a:cubicBezTo>
                  <a:cubicBezTo>
                    <a:pt x="85" y="49"/>
                    <a:pt x="85" y="49"/>
                    <a:pt x="85" y="49"/>
                  </a:cubicBezTo>
                  <a:cubicBezTo>
                    <a:pt x="85" y="50"/>
                    <a:pt x="85" y="50"/>
                    <a:pt x="85" y="52"/>
                  </a:cubicBezTo>
                  <a:cubicBezTo>
                    <a:pt x="85" y="53"/>
                    <a:pt x="86" y="54"/>
                    <a:pt x="86" y="55"/>
                  </a:cubicBezTo>
                  <a:cubicBezTo>
                    <a:pt x="86" y="56"/>
                    <a:pt x="86" y="58"/>
                    <a:pt x="86" y="59"/>
                  </a:cubicBezTo>
                  <a:cubicBezTo>
                    <a:pt x="86" y="61"/>
                    <a:pt x="86" y="62"/>
                    <a:pt x="86" y="62"/>
                  </a:cubicBezTo>
                  <a:cubicBezTo>
                    <a:pt x="87" y="63"/>
                    <a:pt x="88" y="63"/>
                    <a:pt x="88" y="62"/>
                  </a:cubicBezTo>
                  <a:cubicBezTo>
                    <a:pt x="88" y="61"/>
                    <a:pt x="88" y="55"/>
                    <a:pt x="88" y="53"/>
                  </a:cubicBezTo>
                  <a:cubicBezTo>
                    <a:pt x="88" y="52"/>
                    <a:pt x="87" y="51"/>
                    <a:pt x="87" y="51"/>
                  </a:cubicBezTo>
                  <a:cubicBezTo>
                    <a:pt x="87" y="51"/>
                    <a:pt x="87" y="51"/>
                    <a:pt x="87" y="51"/>
                  </a:cubicBezTo>
                  <a:cubicBezTo>
                    <a:pt x="87" y="50"/>
                    <a:pt x="86" y="49"/>
                    <a:pt x="85" y="49"/>
                  </a:cubicBezTo>
                  <a:close/>
                  <a:moveTo>
                    <a:pt x="75" y="46"/>
                  </a:moveTo>
                  <a:cubicBezTo>
                    <a:pt x="74" y="46"/>
                    <a:pt x="80" y="68"/>
                    <a:pt x="79" y="58"/>
                  </a:cubicBezTo>
                  <a:cubicBezTo>
                    <a:pt x="79" y="57"/>
                    <a:pt x="78" y="56"/>
                    <a:pt x="78" y="55"/>
                  </a:cubicBezTo>
                  <a:cubicBezTo>
                    <a:pt x="78" y="54"/>
                    <a:pt x="78" y="53"/>
                    <a:pt x="77" y="51"/>
                  </a:cubicBezTo>
                  <a:cubicBezTo>
                    <a:pt x="76" y="50"/>
                    <a:pt x="76" y="46"/>
                    <a:pt x="75" y="46"/>
                  </a:cubicBezTo>
                  <a:close/>
                  <a:moveTo>
                    <a:pt x="81" y="49"/>
                  </a:moveTo>
                  <a:cubicBezTo>
                    <a:pt x="81" y="49"/>
                    <a:pt x="81" y="49"/>
                    <a:pt x="81" y="50"/>
                  </a:cubicBezTo>
                  <a:cubicBezTo>
                    <a:pt x="81" y="50"/>
                    <a:pt x="81" y="51"/>
                    <a:pt x="81" y="51"/>
                  </a:cubicBezTo>
                  <a:cubicBezTo>
                    <a:pt x="80" y="52"/>
                    <a:pt x="80" y="52"/>
                    <a:pt x="81" y="53"/>
                  </a:cubicBezTo>
                  <a:cubicBezTo>
                    <a:pt x="81" y="54"/>
                    <a:pt x="82" y="56"/>
                    <a:pt x="82" y="57"/>
                  </a:cubicBezTo>
                  <a:cubicBezTo>
                    <a:pt x="82" y="59"/>
                    <a:pt x="82" y="60"/>
                    <a:pt x="82" y="61"/>
                  </a:cubicBezTo>
                  <a:cubicBezTo>
                    <a:pt x="82" y="62"/>
                    <a:pt x="82" y="63"/>
                    <a:pt x="83" y="63"/>
                  </a:cubicBezTo>
                  <a:cubicBezTo>
                    <a:pt x="83" y="63"/>
                    <a:pt x="83" y="61"/>
                    <a:pt x="83" y="58"/>
                  </a:cubicBezTo>
                  <a:cubicBezTo>
                    <a:pt x="83" y="54"/>
                    <a:pt x="83" y="53"/>
                    <a:pt x="82" y="51"/>
                  </a:cubicBezTo>
                  <a:cubicBezTo>
                    <a:pt x="82" y="50"/>
                    <a:pt x="82" y="49"/>
                    <a:pt x="81" y="49"/>
                  </a:cubicBezTo>
                  <a:cubicBezTo>
                    <a:pt x="81" y="49"/>
                    <a:pt x="81" y="49"/>
                    <a:pt x="81" y="49"/>
                  </a:cubicBezTo>
                  <a:close/>
                  <a:moveTo>
                    <a:pt x="80" y="62"/>
                  </a:moveTo>
                  <a:cubicBezTo>
                    <a:pt x="79" y="63"/>
                    <a:pt x="79" y="66"/>
                    <a:pt x="78" y="65"/>
                  </a:cubicBezTo>
                  <a:cubicBezTo>
                    <a:pt x="77" y="62"/>
                    <a:pt x="75" y="64"/>
                    <a:pt x="73" y="65"/>
                  </a:cubicBezTo>
                  <a:cubicBezTo>
                    <a:pt x="69" y="66"/>
                    <a:pt x="68" y="67"/>
                    <a:pt x="66" y="66"/>
                  </a:cubicBezTo>
                  <a:cubicBezTo>
                    <a:pt x="65" y="65"/>
                    <a:pt x="64" y="65"/>
                    <a:pt x="64" y="66"/>
                  </a:cubicBezTo>
                  <a:cubicBezTo>
                    <a:pt x="66" y="69"/>
                    <a:pt x="69" y="70"/>
                    <a:pt x="70" y="73"/>
                  </a:cubicBezTo>
                  <a:cubicBezTo>
                    <a:pt x="71" y="74"/>
                    <a:pt x="73" y="76"/>
                    <a:pt x="75" y="76"/>
                  </a:cubicBezTo>
                  <a:cubicBezTo>
                    <a:pt x="75" y="76"/>
                    <a:pt x="76" y="76"/>
                    <a:pt x="76" y="76"/>
                  </a:cubicBezTo>
                  <a:cubicBezTo>
                    <a:pt x="76" y="76"/>
                    <a:pt x="75" y="77"/>
                    <a:pt x="74" y="78"/>
                  </a:cubicBezTo>
                  <a:cubicBezTo>
                    <a:pt x="73" y="78"/>
                    <a:pt x="73" y="79"/>
                    <a:pt x="73" y="80"/>
                  </a:cubicBezTo>
                  <a:cubicBezTo>
                    <a:pt x="73" y="82"/>
                    <a:pt x="73" y="84"/>
                    <a:pt x="73" y="85"/>
                  </a:cubicBezTo>
                  <a:cubicBezTo>
                    <a:pt x="74" y="87"/>
                    <a:pt x="74" y="88"/>
                    <a:pt x="75" y="88"/>
                  </a:cubicBezTo>
                  <a:cubicBezTo>
                    <a:pt x="75" y="88"/>
                    <a:pt x="76" y="89"/>
                    <a:pt x="76" y="89"/>
                  </a:cubicBezTo>
                  <a:cubicBezTo>
                    <a:pt x="76" y="89"/>
                    <a:pt x="77" y="90"/>
                    <a:pt x="79" y="89"/>
                  </a:cubicBezTo>
                  <a:cubicBezTo>
                    <a:pt x="80" y="89"/>
                    <a:pt x="80" y="90"/>
                    <a:pt x="80" y="90"/>
                  </a:cubicBezTo>
                  <a:cubicBezTo>
                    <a:pt x="80" y="90"/>
                    <a:pt x="81" y="91"/>
                    <a:pt x="81" y="91"/>
                  </a:cubicBezTo>
                  <a:cubicBezTo>
                    <a:pt x="82" y="92"/>
                    <a:pt x="83" y="91"/>
                    <a:pt x="82" y="90"/>
                  </a:cubicBezTo>
                  <a:cubicBezTo>
                    <a:pt x="82" y="89"/>
                    <a:pt x="82" y="89"/>
                    <a:pt x="82" y="89"/>
                  </a:cubicBezTo>
                  <a:cubicBezTo>
                    <a:pt x="83" y="89"/>
                    <a:pt x="83" y="90"/>
                    <a:pt x="83" y="90"/>
                  </a:cubicBezTo>
                  <a:cubicBezTo>
                    <a:pt x="83" y="90"/>
                    <a:pt x="83" y="90"/>
                    <a:pt x="84" y="90"/>
                  </a:cubicBezTo>
                  <a:cubicBezTo>
                    <a:pt x="84" y="90"/>
                    <a:pt x="84" y="90"/>
                    <a:pt x="84" y="90"/>
                  </a:cubicBezTo>
                  <a:cubicBezTo>
                    <a:pt x="84" y="89"/>
                    <a:pt x="84" y="89"/>
                    <a:pt x="84" y="89"/>
                  </a:cubicBezTo>
                  <a:cubicBezTo>
                    <a:pt x="85" y="90"/>
                    <a:pt x="85" y="90"/>
                    <a:pt x="85" y="90"/>
                  </a:cubicBezTo>
                  <a:cubicBezTo>
                    <a:pt x="85" y="90"/>
                    <a:pt x="86" y="91"/>
                    <a:pt x="87" y="90"/>
                  </a:cubicBezTo>
                  <a:cubicBezTo>
                    <a:pt x="87" y="90"/>
                    <a:pt x="88" y="89"/>
                    <a:pt x="89" y="89"/>
                  </a:cubicBezTo>
                  <a:cubicBezTo>
                    <a:pt x="91" y="88"/>
                    <a:pt x="93" y="86"/>
                    <a:pt x="93" y="82"/>
                  </a:cubicBezTo>
                  <a:cubicBezTo>
                    <a:pt x="94" y="78"/>
                    <a:pt x="93" y="76"/>
                    <a:pt x="90" y="74"/>
                  </a:cubicBezTo>
                  <a:cubicBezTo>
                    <a:pt x="88" y="72"/>
                    <a:pt x="84" y="70"/>
                    <a:pt x="82" y="72"/>
                  </a:cubicBezTo>
                  <a:cubicBezTo>
                    <a:pt x="81" y="72"/>
                    <a:pt x="81" y="73"/>
                    <a:pt x="81" y="73"/>
                  </a:cubicBezTo>
                  <a:cubicBezTo>
                    <a:pt x="81" y="73"/>
                    <a:pt x="81" y="73"/>
                    <a:pt x="80" y="74"/>
                  </a:cubicBezTo>
                  <a:cubicBezTo>
                    <a:pt x="80" y="74"/>
                    <a:pt x="80" y="74"/>
                    <a:pt x="80" y="71"/>
                  </a:cubicBezTo>
                  <a:cubicBezTo>
                    <a:pt x="80" y="69"/>
                    <a:pt x="81" y="66"/>
                    <a:pt x="81" y="64"/>
                  </a:cubicBezTo>
                  <a:cubicBezTo>
                    <a:pt x="81" y="63"/>
                    <a:pt x="80" y="62"/>
                    <a:pt x="80" y="62"/>
                  </a:cubicBezTo>
                  <a:close/>
                  <a:moveTo>
                    <a:pt x="87" y="65"/>
                  </a:moveTo>
                  <a:cubicBezTo>
                    <a:pt x="87" y="65"/>
                    <a:pt x="87" y="65"/>
                    <a:pt x="87" y="65"/>
                  </a:cubicBezTo>
                  <a:cubicBezTo>
                    <a:pt x="86" y="65"/>
                    <a:pt x="86" y="68"/>
                    <a:pt x="87" y="68"/>
                  </a:cubicBezTo>
                  <a:cubicBezTo>
                    <a:pt x="88" y="68"/>
                    <a:pt x="88" y="68"/>
                    <a:pt x="88" y="66"/>
                  </a:cubicBezTo>
                  <a:cubicBezTo>
                    <a:pt x="88" y="66"/>
                    <a:pt x="87" y="65"/>
                    <a:pt x="87" y="65"/>
                  </a:cubicBezTo>
                  <a:close/>
                  <a:moveTo>
                    <a:pt x="76" y="66"/>
                  </a:moveTo>
                  <a:cubicBezTo>
                    <a:pt x="76" y="66"/>
                    <a:pt x="76" y="66"/>
                    <a:pt x="77" y="66"/>
                  </a:cubicBezTo>
                  <a:cubicBezTo>
                    <a:pt x="78" y="67"/>
                    <a:pt x="78" y="67"/>
                    <a:pt x="77" y="68"/>
                  </a:cubicBezTo>
                  <a:cubicBezTo>
                    <a:pt x="77" y="70"/>
                    <a:pt x="77" y="71"/>
                    <a:pt x="76" y="69"/>
                  </a:cubicBezTo>
                  <a:cubicBezTo>
                    <a:pt x="76" y="67"/>
                    <a:pt x="75" y="66"/>
                    <a:pt x="75" y="67"/>
                  </a:cubicBezTo>
                  <a:cubicBezTo>
                    <a:pt x="75" y="67"/>
                    <a:pt x="75" y="68"/>
                    <a:pt x="75" y="69"/>
                  </a:cubicBezTo>
                  <a:cubicBezTo>
                    <a:pt x="76" y="70"/>
                    <a:pt x="76" y="70"/>
                    <a:pt x="76" y="70"/>
                  </a:cubicBezTo>
                  <a:cubicBezTo>
                    <a:pt x="75" y="70"/>
                    <a:pt x="75" y="70"/>
                    <a:pt x="75" y="70"/>
                  </a:cubicBezTo>
                  <a:cubicBezTo>
                    <a:pt x="75" y="70"/>
                    <a:pt x="74" y="70"/>
                    <a:pt x="74" y="69"/>
                  </a:cubicBezTo>
                  <a:cubicBezTo>
                    <a:pt x="73" y="68"/>
                    <a:pt x="71" y="68"/>
                    <a:pt x="71" y="68"/>
                  </a:cubicBezTo>
                  <a:cubicBezTo>
                    <a:pt x="71" y="69"/>
                    <a:pt x="72" y="70"/>
                    <a:pt x="73" y="70"/>
                  </a:cubicBezTo>
                  <a:cubicBezTo>
                    <a:pt x="73" y="70"/>
                    <a:pt x="73" y="71"/>
                    <a:pt x="74" y="71"/>
                  </a:cubicBezTo>
                  <a:cubicBezTo>
                    <a:pt x="75" y="71"/>
                    <a:pt x="75" y="72"/>
                    <a:pt x="74" y="72"/>
                  </a:cubicBezTo>
                  <a:cubicBezTo>
                    <a:pt x="73" y="72"/>
                    <a:pt x="72" y="72"/>
                    <a:pt x="71" y="70"/>
                  </a:cubicBezTo>
                  <a:cubicBezTo>
                    <a:pt x="70" y="69"/>
                    <a:pt x="66" y="68"/>
                    <a:pt x="71" y="68"/>
                  </a:cubicBezTo>
                  <a:cubicBezTo>
                    <a:pt x="72" y="67"/>
                    <a:pt x="74" y="67"/>
                    <a:pt x="75" y="66"/>
                  </a:cubicBezTo>
                  <a:cubicBezTo>
                    <a:pt x="75" y="66"/>
                    <a:pt x="76" y="66"/>
                    <a:pt x="76" y="66"/>
                  </a:cubicBezTo>
                  <a:close/>
                  <a:moveTo>
                    <a:pt x="77" y="72"/>
                  </a:moveTo>
                  <a:cubicBezTo>
                    <a:pt x="77" y="73"/>
                    <a:pt x="75" y="74"/>
                    <a:pt x="74" y="74"/>
                  </a:cubicBezTo>
                  <a:cubicBezTo>
                    <a:pt x="73" y="73"/>
                    <a:pt x="73" y="73"/>
                    <a:pt x="74" y="73"/>
                  </a:cubicBezTo>
                  <a:cubicBezTo>
                    <a:pt x="75" y="73"/>
                    <a:pt x="76" y="72"/>
                    <a:pt x="77" y="72"/>
                  </a:cubicBezTo>
                  <a:close/>
                  <a:moveTo>
                    <a:pt x="88" y="75"/>
                  </a:moveTo>
                  <a:cubicBezTo>
                    <a:pt x="91" y="77"/>
                    <a:pt x="91" y="78"/>
                    <a:pt x="91" y="81"/>
                  </a:cubicBezTo>
                  <a:cubicBezTo>
                    <a:pt x="91" y="83"/>
                    <a:pt x="91" y="84"/>
                    <a:pt x="90" y="85"/>
                  </a:cubicBezTo>
                  <a:cubicBezTo>
                    <a:pt x="89" y="86"/>
                    <a:pt x="88" y="86"/>
                    <a:pt x="87" y="86"/>
                  </a:cubicBezTo>
                  <a:cubicBezTo>
                    <a:pt x="87" y="85"/>
                    <a:pt x="87" y="85"/>
                    <a:pt x="86" y="85"/>
                  </a:cubicBezTo>
                  <a:cubicBezTo>
                    <a:pt x="86" y="85"/>
                    <a:pt x="86" y="85"/>
                    <a:pt x="85" y="85"/>
                  </a:cubicBezTo>
                  <a:cubicBezTo>
                    <a:pt x="85" y="85"/>
                    <a:pt x="85" y="85"/>
                    <a:pt x="85" y="85"/>
                  </a:cubicBezTo>
                  <a:cubicBezTo>
                    <a:pt x="84" y="86"/>
                    <a:pt x="84" y="87"/>
                    <a:pt x="84" y="85"/>
                  </a:cubicBezTo>
                  <a:cubicBezTo>
                    <a:pt x="84" y="84"/>
                    <a:pt x="83" y="84"/>
                    <a:pt x="82" y="85"/>
                  </a:cubicBezTo>
                  <a:cubicBezTo>
                    <a:pt x="82" y="86"/>
                    <a:pt x="82" y="86"/>
                    <a:pt x="82" y="86"/>
                  </a:cubicBezTo>
                  <a:cubicBezTo>
                    <a:pt x="81" y="85"/>
                    <a:pt x="81" y="85"/>
                    <a:pt x="81" y="86"/>
                  </a:cubicBezTo>
                  <a:cubicBezTo>
                    <a:pt x="80" y="87"/>
                    <a:pt x="80" y="87"/>
                    <a:pt x="78" y="86"/>
                  </a:cubicBezTo>
                  <a:cubicBezTo>
                    <a:pt x="76" y="86"/>
                    <a:pt x="75" y="85"/>
                    <a:pt x="75" y="84"/>
                  </a:cubicBezTo>
                  <a:cubicBezTo>
                    <a:pt x="75" y="83"/>
                    <a:pt x="75" y="82"/>
                    <a:pt x="75" y="81"/>
                  </a:cubicBezTo>
                  <a:cubicBezTo>
                    <a:pt x="76" y="78"/>
                    <a:pt x="78" y="77"/>
                    <a:pt x="79" y="78"/>
                  </a:cubicBezTo>
                  <a:cubicBezTo>
                    <a:pt x="80" y="79"/>
                    <a:pt x="80" y="79"/>
                    <a:pt x="79" y="80"/>
                  </a:cubicBezTo>
                  <a:cubicBezTo>
                    <a:pt x="79" y="81"/>
                    <a:pt x="79" y="82"/>
                    <a:pt x="79" y="82"/>
                  </a:cubicBezTo>
                  <a:cubicBezTo>
                    <a:pt x="79" y="82"/>
                    <a:pt x="79" y="83"/>
                    <a:pt x="79" y="83"/>
                  </a:cubicBezTo>
                  <a:cubicBezTo>
                    <a:pt x="78" y="84"/>
                    <a:pt x="79" y="84"/>
                    <a:pt x="79" y="84"/>
                  </a:cubicBezTo>
                  <a:cubicBezTo>
                    <a:pt x="80" y="84"/>
                    <a:pt x="80" y="84"/>
                    <a:pt x="81" y="83"/>
                  </a:cubicBezTo>
                  <a:cubicBezTo>
                    <a:pt x="81" y="81"/>
                    <a:pt x="82" y="80"/>
                    <a:pt x="84" y="80"/>
                  </a:cubicBezTo>
                  <a:cubicBezTo>
                    <a:pt x="86" y="80"/>
                    <a:pt x="86" y="80"/>
                    <a:pt x="85" y="79"/>
                  </a:cubicBezTo>
                  <a:cubicBezTo>
                    <a:pt x="84" y="78"/>
                    <a:pt x="83" y="78"/>
                    <a:pt x="83" y="78"/>
                  </a:cubicBezTo>
                  <a:cubicBezTo>
                    <a:pt x="82" y="79"/>
                    <a:pt x="82" y="79"/>
                    <a:pt x="81" y="78"/>
                  </a:cubicBezTo>
                  <a:cubicBezTo>
                    <a:pt x="80" y="78"/>
                    <a:pt x="81" y="76"/>
                    <a:pt x="82" y="75"/>
                  </a:cubicBezTo>
                  <a:cubicBezTo>
                    <a:pt x="84" y="72"/>
                    <a:pt x="86" y="73"/>
                    <a:pt x="88" y="75"/>
                  </a:cubicBezTo>
                  <a:close/>
                  <a:moveTo>
                    <a:pt x="78" y="75"/>
                  </a:moveTo>
                  <a:cubicBezTo>
                    <a:pt x="78" y="75"/>
                    <a:pt x="78" y="75"/>
                    <a:pt x="78" y="75"/>
                  </a:cubicBezTo>
                  <a:cubicBezTo>
                    <a:pt x="78" y="75"/>
                    <a:pt x="78" y="76"/>
                    <a:pt x="78" y="76"/>
                  </a:cubicBezTo>
                  <a:cubicBezTo>
                    <a:pt x="77" y="76"/>
                    <a:pt x="77" y="76"/>
                    <a:pt x="77" y="75"/>
                  </a:cubicBezTo>
                  <a:cubicBezTo>
                    <a:pt x="78" y="75"/>
                    <a:pt x="78" y="75"/>
                    <a:pt x="78" y="75"/>
                  </a:cubicBezTo>
                  <a:cubicBezTo>
                    <a:pt x="78" y="75"/>
                    <a:pt x="78" y="75"/>
                    <a:pt x="78" y="75"/>
                  </a:cubicBezTo>
                  <a:close/>
                  <a:moveTo>
                    <a:pt x="12" y="97"/>
                  </a:moveTo>
                  <a:cubicBezTo>
                    <a:pt x="11" y="101"/>
                    <a:pt x="11" y="98"/>
                    <a:pt x="11" y="97"/>
                  </a:cubicBezTo>
                  <a:cubicBezTo>
                    <a:pt x="12" y="87"/>
                    <a:pt x="12" y="95"/>
                    <a:pt x="12" y="9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2" name="Freeform 579"/>
            <p:cNvSpPr>
              <a:spLocks noEditPoints="1"/>
            </p:cNvSpPr>
            <p:nvPr/>
          </p:nvSpPr>
          <p:spPr bwMode="auto">
            <a:xfrm>
              <a:off x="741" y="1997"/>
              <a:ext cx="75" cy="145"/>
            </a:xfrm>
            <a:custGeom>
              <a:avLst/>
              <a:gdLst>
                <a:gd name="T0" fmla="*/ 9 w 60"/>
                <a:gd name="T1" fmla="*/ 106 h 115"/>
                <a:gd name="T2" fmla="*/ 5 w 60"/>
                <a:gd name="T3" fmla="*/ 62 h 115"/>
                <a:gd name="T4" fmla="*/ 4 w 60"/>
                <a:gd name="T5" fmla="*/ 43 h 115"/>
                <a:gd name="T6" fmla="*/ 4 w 60"/>
                <a:gd name="T7" fmla="*/ 26 h 115"/>
                <a:gd name="T8" fmla="*/ 13 w 60"/>
                <a:gd name="T9" fmla="*/ 16 h 115"/>
                <a:gd name="T10" fmla="*/ 22 w 60"/>
                <a:gd name="T11" fmla="*/ 11 h 115"/>
                <a:gd name="T12" fmla="*/ 30 w 60"/>
                <a:gd name="T13" fmla="*/ 5 h 115"/>
                <a:gd name="T14" fmla="*/ 41 w 60"/>
                <a:gd name="T15" fmla="*/ 2 h 115"/>
                <a:gd name="T16" fmla="*/ 36 w 60"/>
                <a:gd name="T17" fmla="*/ 4 h 115"/>
                <a:gd name="T18" fmla="*/ 31 w 60"/>
                <a:gd name="T19" fmla="*/ 7 h 115"/>
                <a:gd name="T20" fmla="*/ 26 w 60"/>
                <a:gd name="T21" fmla="*/ 15 h 115"/>
                <a:gd name="T22" fmla="*/ 18 w 60"/>
                <a:gd name="T23" fmla="*/ 18 h 115"/>
                <a:gd name="T24" fmla="*/ 9 w 60"/>
                <a:gd name="T25" fmla="*/ 23 h 115"/>
                <a:gd name="T26" fmla="*/ 6 w 60"/>
                <a:gd name="T27" fmla="*/ 35 h 115"/>
                <a:gd name="T28" fmla="*/ 9 w 60"/>
                <a:gd name="T29" fmla="*/ 41 h 115"/>
                <a:gd name="T30" fmla="*/ 19 w 60"/>
                <a:gd name="T31" fmla="*/ 36 h 115"/>
                <a:gd name="T32" fmla="*/ 27 w 60"/>
                <a:gd name="T33" fmla="*/ 41 h 115"/>
                <a:gd name="T34" fmla="*/ 36 w 60"/>
                <a:gd name="T35" fmla="*/ 48 h 115"/>
                <a:gd name="T36" fmla="*/ 47 w 60"/>
                <a:gd name="T37" fmla="*/ 58 h 115"/>
                <a:gd name="T38" fmla="*/ 51 w 60"/>
                <a:gd name="T39" fmla="*/ 62 h 115"/>
                <a:gd name="T40" fmla="*/ 58 w 60"/>
                <a:gd name="T41" fmla="*/ 92 h 115"/>
                <a:gd name="T42" fmla="*/ 59 w 60"/>
                <a:gd name="T43" fmla="*/ 97 h 115"/>
                <a:gd name="T44" fmla="*/ 60 w 60"/>
                <a:gd name="T45" fmla="*/ 106 h 115"/>
                <a:gd name="T46" fmla="*/ 50 w 60"/>
                <a:gd name="T47" fmla="*/ 107 h 115"/>
                <a:gd name="T48" fmla="*/ 36 w 60"/>
                <a:gd name="T49" fmla="*/ 109 h 115"/>
                <a:gd name="T50" fmla="*/ 13 w 60"/>
                <a:gd name="T51" fmla="*/ 115 h 115"/>
                <a:gd name="T52" fmla="*/ 29 w 60"/>
                <a:gd name="T53" fmla="*/ 109 h 115"/>
                <a:gd name="T54" fmla="*/ 25 w 60"/>
                <a:gd name="T55" fmla="*/ 91 h 115"/>
                <a:gd name="T56" fmla="*/ 36 w 60"/>
                <a:gd name="T57" fmla="*/ 88 h 115"/>
                <a:gd name="T58" fmla="*/ 39 w 60"/>
                <a:gd name="T59" fmla="*/ 100 h 115"/>
                <a:gd name="T60" fmla="*/ 41 w 60"/>
                <a:gd name="T61" fmla="*/ 106 h 115"/>
                <a:gd name="T62" fmla="*/ 48 w 60"/>
                <a:gd name="T63" fmla="*/ 106 h 115"/>
                <a:gd name="T64" fmla="*/ 58 w 60"/>
                <a:gd name="T65" fmla="*/ 105 h 115"/>
                <a:gd name="T66" fmla="*/ 55 w 60"/>
                <a:gd name="T67" fmla="*/ 86 h 115"/>
                <a:gd name="T68" fmla="*/ 44 w 60"/>
                <a:gd name="T69" fmla="*/ 65 h 115"/>
                <a:gd name="T70" fmla="*/ 20 w 60"/>
                <a:gd name="T71" fmla="*/ 69 h 115"/>
                <a:gd name="T72" fmla="*/ 9 w 60"/>
                <a:gd name="T73" fmla="*/ 102 h 115"/>
                <a:gd name="T74" fmla="*/ 14 w 60"/>
                <a:gd name="T75" fmla="*/ 113 h 115"/>
                <a:gd name="T76" fmla="*/ 7 w 60"/>
                <a:gd name="T77" fmla="*/ 75 h 115"/>
                <a:gd name="T78" fmla="*/ 23 w 60"/>
                <a:gd name="T79" fmla="*/ 86 h 115"/>
                <a:gd name="T80" fmla="*/ 20 w 60"/>
                <a:gd name="T81" fmla="*/ 82 h 115"/>
                <a:gd name="T82" fmla="*/ 12 w 60"/>
                <a:gd name="T83" fmla="*/ 83 h 115"/>
                <a:gd name="T84" fmla="*/ 19 w 60"/>
                <a:gd name="T85" fmla="*/ 77 h 115"/>
                <a:gd name="T86" fmla="*/ 19 w 60"/>
                <a:gd name="T87" fmla="*/ 79 h 115"/>
                <a:gd name="T88" fmla="*/ 11 w 60"/>
                <a:gd name="T89" fmla="*/ 81 h 115"/>
                <a:gd name="T90" fmla="*/ 38 w 60"/>
                <a:gd name="T91" fmla="*/ 78 h 115"/>
                <a:gd name="T92" fmla="*/ 47 w 60"/>
                <a:gd name="T93" fmla="*/ 70 h 115"/>
                <a:gd name="T94" fmla="*/ 51 w 60"/>
                <a:gd name="T95" fmla="*/ 80 h 115"/>
                <a:gd name="T96" fmla="*/ 50 w 60"/>
                <a:gd name="T97" fmla="*/ 82 h 115"/>
                <a:gd name="T98" fmla="*/ 42 w 60"/>
                <a:gd name="T99" fmla="*/ 79 h 115"/>
                <a:gd name="T100" fmla="*/ 43 w 60"/>
                <a:gd name="T101" fmla="*/ 72 h 115"/>
                <a:gd name="T102" fmla="*/ 47 w 60"/>
                <a:gd name="T103" fmla="*/ 71 h 115"/>
                <a:gd name="T104" fmla="*/ 37 w 60"/>
                <a:gd name="T105" fmla="*/ 108 h 115"/>
                <a:gd name="T106" fmla="*/ 28 w 60"/>
                <a:gd name="T107" fmla="*/ 93 h 115"/>
                <a:gd name="T108" fmla="*/ 12 w 60"/>
                <a:gd name="T109" fmla="*/ 69 h 115"/>
                <a:gd name="T110" fmla="*/ 45 w 60"/>
                <a:gd name="T111" fmla="*/ 59 h 115"/>
                <a:gd name="T112" fmla="*/ 32 w 60"/>
                <a:gd name="T113" fmla="*/ 48 h 115"/>
                <a:gd name="T114" fmla="*/ 20 w 60"/>
                <a:gd name="T115" fmla="*/ 39 h 115"/>
                <a:gd name="T116" fmla="*/ 13 w 60"/>
                <a:gd name="T117" fmla="*/ 53 h 115"/>
                <a:gd name="T118" fmla="*/ 8 w 60"/>
                <a:gd name="T119" fmla="*/ 69 h 115"/>
                <a:gd name="T120" fmla="*/ 9 w 60"/>
                <a:gd name="T121" fmla="*/ 43 h 115"/>
                <a:gd name="T122" fmla="*/ 8 w 60"/>
                <a:gd name="T123" fmla="*/ 58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0" h="115">
                  <a:moveTo>
                    <a:pt x="12" y="115"/>
                  </a:moveTo>
                  <a:cubicBezTo>
                    <a:pt x="12" y="115"/>
                    <a:pt x="12" y="114"/>
                    <a:pt x="12" y="114"/>
                  </a:cubicBezTo>
                  <a:cubicBezTo>
                    <a:pt x="11" y="114"/>
                    <a:pt x="11" y="113"/>
                    <a:pt x="11" y="114"/>
                  </a:cubicBezTo>
                  <a:cubicBezTo>
                    <a:pt x="11" y="114"/>
                    <a:pt x="11" y="114"/>
                    <a:pt x="11" y="114"/>
                  </a:cubicBezTo>
                  <a:cubicBezTo>
                    <a:pt x="11" y="115"/>
                    <a:pt x="11" y="115"/>
                    <a:pt x="11" y="115"/>
                  </a:cubicBezTo>
                  <a:cubicBezTo>
                    <a:pt x="10" y="115"/>
                    <a:pt x="10" y="115"/>
                    <a:pt x="10" y="114"/>
                  </a:cubicBezTo>
                  <a:cubicBezTo>
                    <a:pt x="10" y="114"/>
                    <a:pt x="11" y="114"/>
                    <a:pt x="10" y="113"/>
                  </a:cubicBezTo>
                  <a:cubicBezTo>
                    <a:pt x="10" y="113"/>
                    <a:pt x="10" y="110"/>
                    <a:pt x="9" y="106"/>
                  </a:cubicBezTo>
                  <a:cubicBezTo>
                    <a:pt x="2" y="75"/>
                    <a:pt x="2" y="73"/>
                    <a:pt x="1" y="72"/>
                  </a:cubicBezTo>
                  <a:cubicBezTo>
                    <a:pt x="0" y="71"/>
                    <a:pt x="0" y="71"/>
                    <a:pt x="2" y="70"/>
                  </a:cubicBezTo>
                  <a:cubicBezTo>
                    <a:pt x="2" y="69"/>
                    <a:pt x="3" y="68"/>
                    <a:pt x="3" y="67"/>
                  </a:cubicBezTo>
                  <a:cubicBezTo>
                    <a:pt x="3" y="66"/>
                    <a:pt x="3" y="66"/>
                    <a:pt x="4" y="66"/>
                  </a:cubicBezTo>
                  <a:cubicBezTo>
                    <a:pt x="4" y="65"/>
                    <a:pt x="4" y="65"/>
                    <a:pt x="4" y="64"/>
                  </a:cubicBezTo>
                  <a:cubicBezTo>
                    <a:pt x="4" y="64"/>
                    <a:pt x="4" y="64"/>
                    <a:pt x="5" y="64"/>
                  </a:cubicBezTo>
                  <a:cubicBezTo>
                    <a:pt x="5" y="64"/>
                    <a:pt x="5" y="64"/>
                    <a:pt x="5" y="63"/>
                  </a:cubicBezTo>
                  <a:cubicBezTo>
                    <a:pt x="5" y="63"/>
                    <a:pt x="5" y="63"/>
                    <a:pt x="5" y="62"/>
                  </a:cubicBezTo>
                  <a:cubicBezTo>
                    <a:pt x="6" y="61"/>
                    <a:pt x="6" y="61"/>
                    <a:pt x="6" y="59"/>
                  </a:cubicBezTo>
                  <a:cubicBezTo>
                    <a:pt x="5" y="57"/>
                    <a:pt x="5" y="55"/>
                    <a:pt x="4" y="53"/>
                  </a:cubicBezTo>
                  <a:cubicBezTo>
                    <a:pt x="3" y="52"/>
                    <a:pt x="3" y="51"/>
                    <a:pt x="3" y="50"/>
                  </a:cubicBezTo>
                  <a:cubicBezTo>
                    <a:pt x="3" y="50"/>
                    <a:pt x="3" y="48"/>
                    <a:pt x="2" y="47"/>
                  </a:cubicBezTo>
                  <a:cubicBezTo>
                    <a:pt x="1" y="46"/>
                    <a:pt x="1" y="46"/>
                    <a:pt x="1" y="46"/>
                  </a:cubicBezTo>
                  <a:cubicBezTo>
                    <a:pt x="2" y="45"/>
                    <a:pt x="2" y="45"/>
                    <a:pt x="2" y="45"/>
                  </a:cubicBezTo>
                  <a:cubicBezTo>
                    <a:pt x="2" y="44"/>
                    <a:pt x="2" y="43"/>
                    <a:pt x="2" y="43"/>
                  </a:cubicBezTo>
                  <a:cubicBezTo>
                    <a:pt x="2" y="43"/>
                    <a:pt x="3" y="43"/>
                    <a:pt x="4" y="43"/>
                  </a:cubicBezTo>
                  <a:cubicBezTo>
                    <a:pt x="5" y="43"/>
                    <a:pt x="5" y="42"/>
                    <a:pt x="4" y="42"/>
                  </a:cubicBezTo>
                  <a:cubicBezTo>
                    <a:pt x="4" y="42"/>
                    <a:pt x="3" y="41"/>
                    <a:pt x="3" y="40"/>
                  </a:cubicBezTo>
                  <a:cubicBezTo>
                    <a:pt x="2" y="38"/>
                    <a:pt x="2" y="35"/>
                    <a:pt x="3" y="34"/>
                  </a:cubicBezTo>
                  <a:cubicBezTo>
                    <a:pt x="3" y="34"/>
                    <a:pt x="3" y="34"/>
                    <a:pt x="3" y="33"/>
                  </a:cubicBezTo>
                  <a:cubicBezTo>
                    <a:pt x="3" y="33"/>
                    <a:pt x="2" y="31"/>
                    <a:pt x="2" y="29"/>
                  </a:cubicBezTo>
                  <a:cubicBezTo>
                    <a:pt x="2" y="28"/>
                    <a:pt x="2" y="27"/>
                    <a:pt x="2" y="27"/>
                  </a:cubicBezTo>
                  <a:cubicBezTo>
                    <a:pt x="2" y="27"/>
                    <a:pt x="3" y="27"/>
                    <a:pt x="3" y="26"/>
                  </a:cubicBezTo>
                  <a:cubicBezTo>
                    <a:pt x="4" y="26"/>
                    <a:pt x="4" y="26"/>
                    <a:pt x="4" y="26"/>
                  </a:cubicBezTo>
                  <a:cubicBezTo>
                    <a:pt x="4" y="26"/>
                    <a:pt x="4" y="26"/>
                    <a:pt x="5" y="26"/>
                  </a:cubicBezTo>
                  <a:cubicBezTo>
                    <a:pt x="5" y="26"/>
                    <a:pt x="5" y="26"/>
                    <a:pt x="6" y="26"/>
                  </a:cubicBezTo>
                  <a:cubicBezTo>
                    <a:pt x="7" y="26"/>
                    <a:pt x="7" y="26"/>
                    <a:pt x="7" y="25"/>
                  </a:cubicBezTo>
                  <a:cubicBezTo>
                    <a:pt x="7" y="24"/>
                    <a:pt x="7" y="23"/>
                    <a:pt x="7" y="23"/>
                  </a:cubicBezTo>
                  <a:cubicBezTo>
                    <a:pt x="7" y="22"/>
                    <a:pt x="7" y="22"/>
                    <a:pt x="9" y="21"/>
                  </a:cubicBezTo>
                  <a:cubicBezTo>
                    <a:pt x="10" y="20"/>
                    <a:pt x="10" y="19"/>
                    <a:pt x="10" y="20"/>
                  </a:cubicBezTo>
                  <a:cubicBezTo>
                    <a:pt x="10" y="20"/>
                    <a:pt x="12" y="20"/>
                    <a:pt x="12" y="19"/>
                  </a:cubicBezTo>
                  <a:cubicBezTo>
                    <a:pt x="12" y="18"/>
                    <a:pt x="13" y="16"/>
                    <a:pt x="13" y="16"/>
                  </a:cubicBezTo>
                  <a:cubicBezTo>
                    <a:pt x="14" y="15"/>
                    <a:pt x="15" y="14"/>
                    <a:pt x="16" y="15"/>
                  </a:cubicBezTo>
                  <a:cubicBezTo>
                    <a:pt x="17" y="15"/>
                    <a:pt x="17" y="15"/>
                    <a:pt x="17" y="15"/>
                  </a:cubicBezTo>
                  <a:cubicBezTo>
                    <a:pt x="17" y="14"/>
                    <a:pt x="17" y="14"/>
                    <a:pt x="17" y="15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19" y="15"/>
                    <a:pt x="19" y="14"/>
                    <a:pt x="19" y="14"/>
                  </a:cubicBezTo>
                  <a:cubicBezTo>
                    <a:pt x="19" y="13"/>
                    <a:pt x="20" y="12"/>
                    <a:pt x="20" y="12"/>
                  </a:cubicBezTo>
                  <a:cubicBezTo>
                    <a:pt x="20" y="12"/>
                    <a:pt x="20" y="12"/>
                    <a:pt x="21" y="11"/>
                  </a:cubicBezTo>
                  <a:cubicBezTo>
                    <a:pt x="21" y="11"/>
                    <a:pt x="21" y="11"/>
                    <a:pt x="22" y="11"/>
                  </a:cubicBezTo>
                  <a:cubicBezTo>
                    <a:pt x="22" y="11"/>
                    <a:pt x="22" y="10"/>
                    <a:pt x="22" y="10"/>
                  </a:cubicBezTo>
                  <a:cubicBezTo>
                    <a:pt x="22" y="10"/>
                    <a:pt x="22" y="10"/>
                    <a:pt x="23" y="10"/>
                  </a:cubicBezTo>
                  <a:cubicBezTo>
                    <a:pt x="23" y="10"/>
                    <a:pt x="23" y="11"/>
                    <a:pt x="23" y="10"/>
                  </a:cubicBezTo>
                  <a:cubicBezTo>
                    <a:pt x="23" y="10"/>
                    <a:pt x="24" y="10"/>
                    <a:pt x="24" y="11"/>
                  </a:cubicBezTo>
                  <a:cubicBezTo>
                    <a:pt x="25" y="11"/>
                    <a:pt x="25" y="11"/>
                    <a:pt x="25" y="11"/>
                  </a:cubicBezTo>
                  <a:cubicBezTo>
                    <a:pt x="25" y="11"/>
                    <a:pt x="26" y="10"/>
                    <a:pt x="26" y="9"/>
                  </a:cubicBezTo>
                  <a:cubicBezTo>
                    <a:pt x="26" y="7"/>
                    <a:pt x="27" y="6"/>
                    <a:pt x="28" y="5"/>
                  </a:cubicBezTo>
                  <a:cubicBezTo>
                    <a:pt x="29" y="5"/>
                    <a:pt x="29" y="4"/>
                    <a:pt x="30" y="5"/>
                  </a:cubicBezTo>
                  <a:cubicBezTo>
                    <a:pt x="31" y="5"/>
                    <a:pt x="32" y="5"/>
                    <a:pt x="32" y="5"/>
                  </a:cubicBezTo>
                  <a:cubicBezTo>
                    <a:pt x="33" y="6"/>
                    <a:pt x="33" y="6"/>
                    <a:pt x="33" y="5"/>
                  </a:cubicBezTo>
                  <a:cubicBezTo>
                    <a:pt x="34" y="4"/>
                    <a:pt x="34" y="4"/>
                    <a:pt x="34" y="4"/>
                  </a:cubicBezTo>
                  <a:cubicBezTo>
                    <a:pt x="34" y="4"/>
                    <a:pt x="34" y="3"/>
                    <a:pt x="34" y="3"/>
                  </a:cubicBezTo>
                  <a:cubicBezTo>
                    <a:pt x="34" y="3"/>
                    <a:pt x="34" y="3"/>
                    <a:pt x="35" y="2"/>
                  </a:cubicBezTo>
                  <a:cubicBezTo>
                    <a:pt x="35" y="1"/>
                    <a:pt x="36" y="0"/>
                    <a:pt x="38" y="0"/>
                  </a:cubicBezTo>
                  <a:cubicBezTo>
                    <a:pt x="39" y="0"/>
                    <a:pt x="40" y="1"/>
                    <a:pt x="40" y="1"/>
                  </a:cubicBezTo>
                  <a:cubicBezTo>
                    <a:pt x="40" y="1"/>
                    <a:pt x="41" y="2"/>
                    <a:pt x="41" y="2"/>
                  </a:cubicBezTo>
                  <a:cubicBezTo>
                    <a:pt x="42" y="2"/>
                    <a:pt x="42" y="3"/>
                    <a:pt x="42" y="3"/>
                  </a:cubicBezTo>
                  <a:cubicBezTo>
                    <a:pt x="41" y="3"/>
                    <a:pt x="42" y="3"/>
                    <a:pt x="42" y="3"/>
                  </a:cubicBezTo>
                  <a:cubicBezTo>
                    <a:pt x="42" y="3"/>
                    <a:pt x="42" y="3"/>
                    <a:pt x="42" y="4"/>
                  </a:cubicBezTo>
                  <a:cubicBezTo>
                    <a:pt x="42" y="4"/>
                    <a:pt x="41" y="5"/>
                    <a:pt x="40" y="4"/>
                  </a:cubicBezTo>
                  <a:cubicBezTo>
                    <a:pt x="40" y="4"/>
                    <a:pt x="40" y="4"/>
                    <a:pt x="39" y="3"/>
                  </a:cubicBezTo>
                  <a:cubicBezTo>
                    <a:pt x="39" y="3"/>
                    <a:pt x="39" y="2"/>
                    <a:pt x="39" y="2"/>
                  </a:cubicBezTo>
                  <a:cubicBezTo>
                    <a:pt x="38" y="2"/>
                    <a:pt x="37" y="3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5" y="4"/>
                    <a:pt x="35" y="5"/>
                    <a:pt x="35" y="5"/>
                  </a:cubicBezTo>
                  <a:cubicBezTo>
                    <a:pt x="36" y="5"/>
                    <a:pt x="35" y="5"/>
                    <a:pt x="35" y="5"/>
                  </a:cubicBezTo>
                  <a:cubicBezTo>
                    <a:pt x="35" y="5"/>
                    <a:pt x="35" y="6"/>
                    <a:pt x="35" y="6"/>
                  </a:cubicBezTo>
                  <a:cubicBezTo>
                    <a:pt x="35" y="6"/>
                    <a:pt x="35" y="7"/>
                    <a:pt x="35" y="7"/>
                  </a:cubicBezTo>
                  <a:cubicBezTo>
                    <a:pt x="34" y="7"/>
                    <a:pt x="34" y="8"/>
                    <a:pt x="34" y="8"/>
                  </a:cubicBezTo>
                  <a:cubicBezTo>
                    <a:pt x="34" y="8"/>
                    <a:pt x="34" y="9"/>
                    <a:pt x="33" y="9"/>
                  </a:cubicBezTo>
                  <a:cubicBezTo>
                    <a:pt x="33" y="9"/>
                    <a:pt x="32" y="9"/>
                    <a:pt x="32" y="9"/>
                  </a:cubicBezTo>
                  <a:cubicBezTo>
                    <a:pt x="32" y="7"/>
                    <a:pt x="32" y="7"/>
                    <a:pt x="31" y="7"/>
                  </a:cubicBezTo>
                  <a:cubicBezTo>
                    <a:pt x="31" y="6"/>
                    <a:pt x="30" y="6"/>
                    <a:pt x="30" y="7"/>
                  </a:cubicBezTo>
                  <a:cubicBezTo>
                    <a:pt x="30" y="7"/>
                    <a:pt x="29" y="7"/>
                    <a:pt x="29" y="7"/>
                  </a:cubicBezTo>
                  <a:cubicBezTo>
                    <a:pt x="29" y="7"/>
                    <a:pt x="29" y="7"/>
                    <a:pt x="29" y="7"/>
                  </a:cubicBezTo>
                  <a:cubicBezTo>
                    <a:pt x="29" y="7"/>
                    <a:pt x="29" y="8"/>
                    <a:pt x="28" y="8"/>
                  </a:cubicBezTo>
                  <a:cubicBezTo>
                    <a:pt x="28" y="9"/>
                    <a:pt x="28" y="9"/>
                    <a:pt x="28" y="9"/>
                  </a:cubicBezTo>
                  <a:cubicBezTo>
                    <a:pt x="28" y="9"/>
                    <a:pt x="28" y="10"/>
                    <a:pt x="27" y="10"/>
                  </a:cubicBezTo>
                  <a:cubicBezTo>
                    <a:pt x="27" y="12"/>
                    <a:pt x="27" y="13"/>
                    <a:pt x="27" y="14"/>
                  </a:cubicBezTo>
                  <a:cubicBezTo>
                    <a:pt x="27" y="15"/>
                    <a:pt x="27" y="15"/>
                    <a:pt x="26" y="15"/>
                  </a:cubicBezTo>
                  <a:cubicBezTo>
                    <a:pt x="25" y="15"/>
                    <a:pt x="25" y="15"/>
                    <a:pt x="24" y="13"/>
                  </a:cubicBezTo>
                  <a:cubicBezTo>
                    <a:pt x="24" y="12"/>
                    <a:pt x="24" y="12"/>
                    <a:pt x="23" y="12"/>
                  </a:cubicBezTo>
                  <a:cubicBezTo>
                    <a:pt x="23" y="12"/>
                    <a:pt x="21" y="14"/>
                    <a:pt x="21" y="15"/>
                  </a:cubicBezTo>
                  <a:cubicBezTo>
                    <a:pt x="21" y="16"/>
                    <a:pt x="20" y="16"/>
                    <a:pt x="20" y="16"/>
                  </a:cubicBezTo>
                  <a:cubicBezTo>
                    <a:pt x="20" y="16"/>
                    <a:pt x="20" y="17"/>
                    <a:pt x="20" y="17"/>
                  </a:cubicBezTo>
                  <a:cubicBezTo>
                    <a:pt x="21" y="17"/>
                    <a:pt x="21" y="17"/>
                    <a:pt x="20" y="18"/>
                  </a:cubicBezTo>
                  <a:cubicBezTo>
                    <a:pt x="20" y="18"/>
                    <a:pt x="20" y="18"/>
                    <a:pt x="20" y="19"/>
                  </a:cubicBezTo>
                  <a:cubicBezTo>
                    <a:pt x="19" y="19"/>
                    <a:pt x="18" y="19"/>
                    <a:pt x="18" y="18"/>
                  </a:cubicBezTo>
                  <a:cubicBezTo>
                    <a:pt x="18" y="17"/>
                    <a:pt x="17" y="16"/>
                    <a:pt x="16" y="17"/>
                  </a:cubicBezTo>
                  <a:cubicBezTo>
                    <a:pt x="16" y="17"/>
                    <a:pt x="14" y="19"/>
                    <a:pt x="14" y="19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3" y="20"/>
                    <a:pt x="14" y="21"/>
                    <a:pt x="14" y="23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3" y="24"/>
                    <a:pt x="12" y="23"/>
                    <a:pt x="12" y="23"/>
                  </a:cubicBezTo>
                  <a:cubicBezTo>
                    <a:pt x="11" y="22"/>
                    <a:pt x="11" y="22"/>
                    <a:pt x="11" y="22"/>
                  </a:cubicBezTo>
                  <a:cubicBezTo>
                    <a:pt x="10" y="22"/>
                    <a:pt x="9" y="22"/>
                    <a:pt x="9" y="23"/>
                  </a:cubicBezTo>
                  <a:cubicBezTo>
                    <a:pt x="9" y="24"/>
                    <a:pt x="8" y="25"/>
                    <a:pt x="9" y="26"/>
                  </a:cubicBezTo>
                  <a:cubicBezTo>
                    <a:pt x="9" y="26"/>
                    <a:pt x="10" y="27"/>
                    <a:pt x="10" y="28"/>
                  </a:cubicBezTo>
                  <a:cubicBezTo>
                    <a:pt x="10" y="28"/>
                    <a:pt x="8" y="28"/>
                    <a:pt x="8" y="28"/>
                  </a:cubicBezTo>
                  <a:cubicBezTo>
                    <a:pt x="7" y="28"/>
                    <a:pt x="7" y="28"/>
                    <a:pt x="6" y="28"/>
                  </a:cubicBezTo>
                  <a:cubicBezTo>
                    <a:pt x="5" y="28"/>
                    <a:pt x="4" y="29"/>
                    <a:pt x="4" y="29"/>
                  </a:cubicBezTo>
                  <a:cubicBezTo>
                    <a:pt x="4" y="29"/>
                    <a:pt x="4" y="30"/>
                    <a:pt x="4" y="30"/>
                  </a:cubicBezTo>
                  <a:cubicBezTo>
                    <a:pt x="4" y="31"/>
                    <a:pt x="5" y="33"/>
                    <a:pt x="6" y="34"/>
                  </a:cubicBezTo>
                  <a:cubicBezTo>
                    <a:pt x="6" y="34"/>
                    <a:pt x="6" y="34"/>
                    <a:pt x="6" y="35"/>
                  </a:cubicBezTo>
                  <a:cubicBezTo>
                    <a:pt x="7" y="35"/>
                    <a:pt x="7" y="35"/>
                    <a:pt x="5" y="35"/>
                  </a:cubicBezTo>
                  <a:cubicBezTo>
                    <a:pt x="4" y="35"/>
                    <a:pt x="4" y="36"/>
                    <a:pt x="4" y="36"/>
                  </a:cubicBezTo>
                  <a:cubicBezTo>
                    <a:pt x="3" y="37"/>
                    <a:pt x="3" y="37"/>
                    <a:pt x="3" y="38"/>
                  </a:cubicBezTo>
                  <a:cubicBezTo>
                    <a:pt x="4" y="38"/>
                    <a:pt x="4" y="39"/>
                    <a:pt x="4" y="39"/>
                  </a:cubicBezTo>
                  <a:cubicBezTo>
                    <a:pt x="4" y="39"/>
                    <a:pt x="4" y="39"/>
                    <a:pt x="4" y="40"/>
                  </a:cubicBezTo>
                  <a:cubicBezTo>
                    <a:pt x="5" y="40"/>
                    <a:pt x="5" y="41"/>
                    <a:pt x="6" y="41"/>
                  </a:cubicBezTo>
                  <a:cubicBezTo>
                    <a:pt x="7" y="42"/>
                    <a:pt x="7" y="42"/>
                    <a:pt x="8" y="42"/>
                  </a:cubicBezTo>
                  <a:cubicBezTo>
                    <a:pt x="8" y="42"/>
                    <a:pt x="9" y="41"/>
                    <a:pt x="9" y="41"/>
                  </a:cubicBezTo>
                  <a:cubicBezTo>
                    <a:pt x="10" y="40"/>
                    <a:pt x="11" y="40"/>
                    <a:pt x="11" y="41"/>
                  </a:cubicBezTo>
                  <a:cubicBezTo>
                    <a:pt x="11" y="41"/>
                    <a:pt x="11" y="43"/>
                    <a:pt x="12" y="44"/>
                  </a:cubicBezTo>
                  <a:cubicBezTo>
                    <a:pt x="12" y="46"/>
                    <a:pt x="13" y="48"/>
                    <a:pt x="13" y="48"/>
                  </a:cubicBezTo>
                  <a:cubicBezTo>
                    <a:pt x="13" y="48"/>
                    <a:pt x="14" y="45"/>
                    <a:pt x="14" y="45"/>
                  </a:cubicBezTo>
                  <a:cubicBezTo>
                    <a:pt x="14" y="45"/>
                    <a:pt x="14" y="44"/>
                    <a:pt x="15" y="43"/>
                  </a:cubicBezTo>
                  <a:cubicBezTo>
                    <a:pt x="16" y="42"/>
                    <a:pt x="17" y="41"/>
                    <a:pt x="17" y="40"/>
                  </a:cubicBezTo>
                  <a:cubicBezTo>
                    <a:pt x="18" y="39"/>
                    <a:pt x="19" y="37"/>
                    <a:pt x="18" y="36"/>
                  </a:cubicBezTo>
                  <a:cubicBezTo>
                    <a:pt x="18" y="36"/>
                    <a:pt x="19" y="36"/>
                    <a:pt x="19" y="36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1" y="36"/>
                    <a:pt x="21" y="36"/>
                    <a:pt x="21" y="36"/>
                  </a:cubicBezTo>
                  <a:cubicBezTo>
                    <a:pt x="21" y="36"/>
                    <a:pt x="22" y="36"/>
                    <a:pt x="22" y="37"/>
                  </a:cubicBezTo>
                  <a:cubicBezTo>
                    <a:pt x="22" y="37"/>
                    <a:pt x="23" y="37"/>
                    <a:pt x="23" y="37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4" y="38"/>
                    <a:pt x="24" y="39"/>
                    <a:pt x="24" y="39"/>
                  </a:cubicBezTo>
                  <a:cubicBezTo>
                    <a:pt x="25" y="39"/>
                    <a:pt x="25" y="40"/>
                    <a:pt x="26" y="40"/>
                  </a:cubicBezTo>
                  <a:cubicBezTo>
                    <a:pt x="26" y="40"/>
                    <a:pt x="27" y="41"/>
                    <a:pt x="27" y="41"/>
                  </a:cubicBezTo>
                  <a:cubicBezTo>
                    <a:pt x="28" y="42"/>
                    <a:pt x="28" y="42"/>
                    <a:pt x="28" y="42"/>
                  </a:cubicBezTo>
                  <a:cubicBezTo>
                    <a:pt x="29" y="42"/>
                    <a:pt x="29" y="42"/>
                    <a:pt x="30" y="43"/>
                  </a:cubicBezTo>
                  <a:cubicBezTo>
                    <a:pt x="30" y="44"/>
                    <a:pt x="30" y="44"/>
                    <a:pt x="32" y="46"/>
                  </a:cubicBezTo>
                  <a:cubicBezTo>
                    <a:pt x="32" y="46"/>
                    <a:pt x="33" y="46"/>
                    <a:pt x="33" y="46"/>
                  </a:cubicBezTo>
                  <a:cubicBezTo>
                    <a:pt x="33" y="46"/>
                    <a:pt x="33" y="46"/>
                    <a:pt x="33" y="46"/>
                  </a:cubicBezTo>
                  <a:cubicBezTo>
                    <a:pt x="33" y="46"/>
                    <a:pt x="34" y="46"/>
                    <a:pt x="34" y="47"/>
                  </a:cubicBezTo>
                  <a:cubicBezTo>
                    <a:pt x="34" y="47"/>
                    <a:pt x="34" y="47"/>
                    <a:pt x="34" y="47"/>
                  </a:cubicBezTo>
                  <a:cubicBezTo>
                    <a:pt x="35" y="48"/>
                    <a:pt x="35" y="48"/>
                    <a:pt x="36" y="48"/>
                  </a:cubicBezTo>
                  <a:cubicBezTo>
                    <a:pt x="36" y="49"/>
                    <a:pt x="36" y="49"/>
                    <a:pt x="37" y="49"/>
                  </a:cubicBezTo>
                  <a:cubicBezTo>
                    <a:pt x="37" y="49"/>
                    <a:pt x="37" y="50"/>
                    <a:pt x="38" y="50"/>
                  </a:cubicBezTo>
                  <a:cubicBezTo>
                    <a:pt x="38" y="51"/>
                    <a:pt x="38" y="51"/>
                    <a:pt x="39" y="51"/>
                  </a:cubicBezTo>
                  <a:cubicBezTo>
                    <a:pt x="39" y="51"/>
                    <a:pt x="40" y="52"/>
                    <a:pt x="40" y="53"/>
                  </a:cubicBezTo>
                  <a:cubicBezTo>
                    <a:pt x="40" y="53"/>
                    <a:pt x="43" y="55"/>
                    <a:pt x="44" y="55"/>
                  </a:cubicBezTo>
                  <a:cubicBezTo>
                    <a:pt x="44" y="55"/>
                    <a:pt x="44" y="56"/>
                    <a:pt x="45" y="56"/>
                  </a:cubicBezTo>
                  <a:cubicBezTo>
                    <a:pt x="45" y="57"/>
                    <a:pt x="46" y="57"/>
                    <a:pt x="46" y="57"/>
                  </a:cubicBezTo>
                  <a:cubicBezTo>
                    <a:pt x="46" y="58"/>
                    <a:pt x="47" y="58"/>
                    <a:pt x="47" y="58"/>
                  </a:cubicBezTo>
                  <a:cubicBezTo>
                    <a:pt x="47" y="58"/>
                    <a:pt x="47" y="58"/>
                    <a:pt x="47" y="58"/>
                  </a:cubicBezTo>
                  <a:cubicBezTo>
                    <a:pt x="47" y="58"/>
                    <a:pt x="47" y="58"/>
                    <a:pt x="47" y="59"/>
                  </a:cubicBezTo>
                  <a:cubicBezTo>
                    <a:pt x="47" y="59"/>
                    <a:pt x="48" y="59"/>
                    <a:pt x="48" y="59"/>
                  </a:cubicBezTo>
                  <a:cubicBezTo>
                    <a:pt x="48" y="59"/>
                    <a:pt x="49" y="60"/>
                    <a:pt x="49" y="60"/>
                  </a:cubicBezTo>
                  <a:cubicBezTo>
                    <a:pt x="49" y="60"/>
                    <a:pt x="50" y="61"/>
                    <a:pt x="50" y="61"/>
                  </a:cubicBezTo>
                  <a:cubicBezTo>
                    <a:pt x="50" y="61"/>
                    <a:pt x="50" y="61"/>
                    <a:pt x="51" y="61"/>
                  </a:cubicBezTo>
                  <a:cubicBezTo>
                    <a:pt x="51" y="62"/>
                    <a:pt x="51" y="62"/>
                    <a:pt x="51" y="62"/>
                  </a:cubicBezTo>
                  <a:cubicBezTo>
                    <a:pt x="51" y="62"/>
                    <a:pt x="51" y="62"/>
                    <a:pt x="51" y="62"/>
                  </a:cubicBezTo>
                  <a:cubicBezTo>
                    <a:pt x="51" y="63"/>
                    <a:pt x="50" y="63"/>
                    <a:pt x="51" y="63"/>
                  </a:cubicBezTo>
                  <a:cubicBezTo>
                    <a:pt x="52" y="66"/>
                    <a:pt x="53" y="69"/>
                    <a:pt x="54" y="73"/>
                  </a:cubicBezTo>
                  <a:cubicBezTo>
                    <a:pt x="54" y="76"/>
                    <a:pt x="55" y="78"/>
                    <a:pt x="55" y="79"/>
                  </a:cubicBezTo>
                  <a:cubicBezTo>
                    <a:pt x="55" y="79"/>
                    <a:pt x="55" y="79"/>
                    <a:pt x="55" y="80"/>
                  </a:cubicBezTo>
                  <a:cubicBezTo>
                    <a:pt x="55" y="80"/>
                    <a:pt x="55" y="81"/>
                    <a:pt x="56" y="82"/>
                  </a:cubicBezTo>
                  <a:cubicBezTo>
                    <a:pt x="57" y="85"/>
                    <a:pt x="58" y="89"/>
                    <a:pt x="57" y="90"/>
                  </a:cubicBezTo>
                  <a:cubicBezTo>
                    <a:pt x="57" y="90"/>
                    <a:pt x="57" y="90"/>
                    <a:pt x="57" y="90"/>
                  </a:cubicBezTo>
                  <a:cubicBezTo>
                    <a:pt x="58" y="90"/>
                    <a:pt x="58" y="91"/>
                    <a:pt x="58" y="92"/>
                  </a:cubicBezTo>
                  <a:cubicBezTo>
                    <a:pt x="58" y="92"/>
                    <a:pt x="58" y="92"/>
                    <a:pt x="58" y="92"/>
                  </a:cubicBezTo>
                  <a:cubicBezTo>
                    <a:pt x="58" y="92"/>
                    <a:pt x="58" y="93"/>
                    <a:pt x="58" y="93"/>
                  </a:cubicBezTo>
                  <a:cubicBezTo>
                    <a:pt x="57" y="93"/>
                    <a:pt x="57" y="93"/>
                    <a:pt x="58" y="93"/>
                  </a:cubicBezTo>
                  <a:cubicBezTo>
                    <a:pt x="58" y="94"/>
                    <a:pt x="58" y="94"/>
                    <a:pt x="58" y="94"/>
                  </a:cubicBezTo>
                  <a:cubicBezTo>
                    <a:pt x="58" y="94"/>
                    <a:pt x="58" y="94"/>
                    <a:pt x="58" y="94"/>
                  </a:cubicBezTo>
                  <a:cubicBezTo>
                    <a:pt x="58" y="94"/>
                    <a:pt x="58" y="94"/>
                    <a:pt x="58" y="95"/>
                  </a:cubicBezTo>
                  <a:cubicBezTo>
                    <a:pt x="58" y="95"/>
                    <a:pt x="58" y="95"/>
                    <a:pt x="58" y="95"/>
                  </a:cubicBezTo>
                  <a:cubicBezTo>
                    <a:pt x="59" y="95"/>
                    <a:pt x="59" y="96"/>
                    <a:pt x="59" y="97"/>
                  </a:cubicBezTo>
                  <a:cubicBezTo>
                    <a:pt x="59" y="99"/>
                    <a:pt x="59" y="103"/>
                    <a:pt x="60" y="103"/>
                  </a:cubicBezTo>
                  <a:cubicBezTo>
                    <a:pt x="60" y="103"/>
                    <a:pt x="60" y="104"/>
                    <a:pt x="60" y="104"/>
                  </a:cubicBezTo>
                  <a:cubicBezTo>
                    <a:pt x="60" y="104"/>
                    <a:pt x="59" y="104"/>
                    <a:pt x="60" y="104"/>
                  </a:cubicBezTo>
                  <a:cubicBezTo>
                    <a:pt x="60" y="105"/>
                    <a:pt x="60" y="105"/>
                    <a:pt x="60" y="105"/>
                  </a:cubicBezTo>
                  <a:cubicBezTo>
                    <a:pt x="60" y="105"/>
                    <a:pt x="60" y="105"/>
                    <a:pt x="60" y="105"/>
                  </a:cubicBezTo>
                  <a:cubicBezTo>
                    <a:pt x="60" y="104"/>
                    <a:pt x="60" y="104"/>
                    <a:pt x="60" y="104"/>
                  </a:cubicBezTo>
                  <a:cubicBezTo>
                    <a:pt x="60" y="105"/>
                    <a:pt x="60" y="105"/>
                    <a:pt x="60" y="105"/>
                  </a:cubicBezTo>
                  <a:cubicBezTo>
                    <a:pt x="60" y="105"/>
                    <a:pt x="60" y="106"/>
                    <a:pt x="60" y="106"/>
                  </a:cubicBezTo>
                  <a:cubicBezTo>
                    <a:pt x="60" y="106"/>
                    <a:pt x="60" y="106"/>
                    <a:pt x="60" y="106"/>
                  </a:cubicBezTo>
                  <a:cubicBezTo>
                    <a:pt x="60" y="106"/>
                    <a:pt x="60" y="106"/>
                    <a:pt x="60" y="106"/>
                  </a:cubicBezTo>
                  <a:cubicBezTo>
                    <a:pt x="60" y="106"/>
                    <a:pt x="60" y="107"/>
                    <a:pt x="57" y="107"/>
                  </a:cubicBezTo>
                  <a:cubicBezTo>
                    <a:pt x="56" y="107"/>
                    <a:pt x="55" y="107"/>
                    <a:pt x="55" y="107"/>
                  </a:cubicBezTo>
                  <a:cubicBezTo>
                    <a:pt x="55" y="107"/>
                    <a:pt x="55" y="107"/>
                    <a:pt x="55" y="107"/>
                  </a:cubicBezTo>
                  <a:cubicBezTo>
                    <a:pt x="55" y="107"/>
                    <a:pt x="54" y="107"/>
                    <a:pt x="53" y="107"/>
                  </a:cubicBezTo>
                  <a:cubicBezTo>
                    <a:pt x="53" y="107"/>
                    <a:pt x="52" y="107"/>
                    <a:pt x="51" y="107"/>
                  </a:cubicBezTo>
                  <a:cubicBezTo>
                    <a:pt x="51" y="108"/>
                    <a:pt x="50" y="107"/>
                    <a:pt x="50" y="107"/>
                  </a:cubicBezTo>
                  <a:cubicBezTo>
                    <a:pt x="50" y="107"/>
                    <a:pt x="50" y="107"/>
                    <a:pt x="50" y="107"/>
                  </a:cubicBezTo>
                  <a:cubicBezTo>
                    <a:pt x="50" y="107"/>
                    <a:pt x="49" y="107"/>
                    <a:pt x="49" y="107"/>
                  </a:cubicBezTo>
                  <a:cubicBezTo>
                    <a:pt x="48" y="107"/>
                    <a:pt x="48" y="107"/>
                    <a:pt x="48" y="107"/>
                  </a:cubicBezTo>
                  <a:cubicBezTo>
                    <a:pt x="48" y="107"/>
                    <a:pt x="47" y="108"/>
                    <a:pt x="47" y="108"/>
                  </a:cubicBezTo>
                  <a:cubicBezTo>
                    <a:pt x="46" y="108"/>
                    <a:pt x="45" y="108"/>
                    <a:pt x="44" y="108"/>
                  </a:cubicBezTo>
                  <a:cubicBezTo>
                    <a:pt x="44" y="108"/>
                    <a:pt x="44" y="108"/>
                    <a:pt x="44" y="108"/>
                  </a:cubicBezTo>
                  <a:cubicBezTo>
                    <a:pt x="44" y="107"/>
                    <a:pt x="42" y="108"/>
                    <a:pt x="42" y="108"/>
                  </a:cubicBezTo>
                  <a:cubicBezTo>
                    <a:pt x="42" y="108"/>
                    <a:pt x="39" y="109"/>
                    <a:pt x="36" y="109"/>
                  </a:cubicBezTo>
                  <a:cubicBezTo>
                    <a:pt x="35" y="110"/>
                    <a:pt x="34" y="110"/>
                    <a:pt x="34" y="110"/>
                  </a:cubicBezTo>
                  <a:cubicBezTo>
                    <a:pt x="32" y="110"/>
                    <a:pt x="31" y="111"/>
                    <a:pt x="28" y="111"/>
                  </a:cubicBezTo>
                  <a:cubicBezTo>
                    <a:pt x="27" y="111"/>
                    <a:pt x="25" y="111"/>
                    <a:pt x="24" y="112"/>
                  </a:cubicBezTo>
                  <a:cubicBezTo>
                    <a:pt x="23" y="112"/>
                    <a:pt x="22" y="112"/>
                    <a:pt x="21" y="112"/>
                  </a:cubicBezTo>
                  <a:cubicBezTo>
                    <a:pt x="21" y="112"/>
                    <a:pt x="21" y="112"/>
                    <a:pt x="21" y="112"/>
                  </a:cubicBezTo>
                  <a:cubicBezTo>
                    <a:pt x="21" y="113"/>
                    <a:pt x="20" y="113"/>
                    <a:pt x="20" y="112"/>
                  </a:cubicBezTo>
                  <a:cubicBezTo>
                    <a:pt x="20" y="112"/>
                    <a:pt x="19" y="112"/>
                    <a:pt x="19" y="112"/>
                  </a:cubicBezTo>
                  <a:cubicBezTo>
                    <a:pt x="19" y="113"/>
                    <a:pt x="14" y="115"/>
                    <a:pt x="13" y="115"/>
                  </a:cubicBezTo>
                  <a:cubicBezTo>
                    <a:pt x="12" y="115"/>
                    <a:pt x="12" y="115"/>
                    <a:pt x="12" y="115"/>
                  </a:cubicBezTo>
                  <a:close/>
                  <a:moveTo>
                    <a:pt x="14" y="113"/>
                  </a:moveTo>
                  <a:cubicBezTo>
                    <a:pt x="14" y="113"/>
                    <a:pt x="14" y="113"/>
                    <a:pt x="15" y="112"/>
                  </a:cubicBezTo>
                  <a:cubicBezTo>
                    <a:pt x="16" y="112"/>
                    <a:pt x="17" y="112"/>
                    <a:pt x="17" y="112"/>
                  </a:cubicBezTo>
                  <a:cubicBezTo>
                    <a:pt x="18" y="112"/>
                    <a:pt x="18" y="112"/>
                    <a:pt x="18" y="112"/>
                  </a:cubicBezTo>
                  <a:cubicBezTo>
                    <a:pt x="20" y="111"/>
                    <a:pt x="21" y="111"/>
                    <a:pt x="24" y="110"/>
                  </a:cubicBezTo>
                  <a:cubicBezTo>
                    <a:pt x="26" y="110"/>
                    <a:pt x="28" y="109"/>
                    <a:pt x="28" y="109"/>
                  </a:cubicBezTo>
                  <a:cubicBezTo>
                    <a:pt x="28" y="109"/>
                    <a:pt x="29" y="109"/>
                    <a:pt x="29" y="109"/>
                  </a:cubicBezTo>
                  <a:cubicBezTo>
                    <a:pt x="30" y="109"/>
                    <a:pt x="30" y="109"/>
                    <a:pt x="30" y="107"/>
                  </a:cubicBezTo>
                  <a:cubicBezTo>
                    <a:pt x="29" y="107"/>
                    <a:pt x="29" y="106"/>
                    <a:pt x="29" y="106"/>
                  </a:cubicBezTo>
                  <a:cubicBezTo>
                    <a:pt x="29" y="106"/>
                    <a:pt x="29" y="102"/>
                    <a:pt x="28" y="102"/>
                  </a:cubicBezTo>
                  <a:cubicBezTo>
                    <a:pt x="28" y="102"/>
                    <a:pt x="28" y="101"/>
                    <a:pt x="28" y="101"/>
                  </a:cubicBezTo>
                  <a:cubicBezTo>
                    <a:pt x="29" y="101"/>
                    <a:pt x="28" y="97"/>
                    <a:pt x="27" y="96"/>
                  </a:cubicBezTo>
                  <a:cubicBezTo>
                    <a:pt x="27" y="95"/>
                    <a:pt x="27" y="95"/>
                    <a:pt x="27" y="95"/>
                  </a:cubicBezTo>
                  <a:cubicBezTo>
                    <a:pt x="27" y="95"/>
                    <a:pt x="27" y="94"/>
                    <a:pt x="27" y="93"/>
                  </a:cubicBezTo>
                  <a:cubicBezTo>
                    <a:pt x="26" y="91"/>
                    <a:pt x="26" y="91"/>
                    <a:pt x="25" y="91"/>
                  </a:cubicBezTo>
                  <a:cubicBezTo>
                    <a:pt x="25" y="91"/>
                    <a:pt x="24" y="90"/>
                    <a:pt x="24" y="90"/>
                  </a:cubicBezTo>
                  <a:cubicBezTo>
                    <a:pt x="24" y="90"/>
                    <a:pt x="24" y="90"/>
                    <a:pt x="25" y="90"/>
                  </a:cubicBezTo>
                  <a:cubicBezTo>
                    <a:pt x="25" y="90"/>
                    <a:pt x="25" y="90"/>
                    <a:pt x="25" y="90"/>
                  </a:cubicBezTo>
                  <a:cubicBezTo>
                    <a:pt x="26" y="90"/>
                    <a:pt x="26" y="90"/>
                    <a:pt x="27" y="90"/>
                  </a:cubicBezTo>
                  <a:cubicBezTo>
                    <a:pt x="27" y="90"/>
                    <a:pt x="28" y="90"/>
                    <a:pt x="29" y="90"/>
                  </a:cubicBezTo>
                  <a:cubicBezTo>
                    <a:pt x="30" y="89"/>
                    <a:pt x="31" y="89"/>
                    <a:pt x="31" y="89"/>
                  </a:cubicBezTo>
                  <a:cubicBezTo>
                    <a:pt x="31" y="89"/>
                    <a:pt x="32" y="89"/>
                    <a:pt x="32" y="89"/>
                  </a:cubicBezTo>
                  <a:cubicBezTo>
                    <a:pt x="34" y="88"/>
                    <a:pt x="35" y="88"/>
                    <a:pt x="36" y="88"/>
                  </a:cubicBezTo>
                  <a:cubicBezTo>
                    <a:pt x="36" y="88"/>
                    <a:pt x="36" y="89"/>
                    <a:pt x="37" y="90"/>
                  </a:cubicBezTo>
                  <a:cubicBezTo>
                    <a:pt x="37" y="92"/>
                    <a:pt x="37" y="92"/>
                    <a:pt x="38" y="92"/>
                  </a:cubicBezTo>
                  <a:cubicBezTo>
                    <a:pt x="38" y="93"/>
                    <a:pt x="38" y="93"/>
                    <a:pt x="38" y="93"/>
                  </a:cubicBezTo>
                  <a:cubicBezTo>
                    <a:pt x="38" y="93"/>
                    <a:pt x="38" y="93"/>
                    <a:pt x="38" y="94"/>
                  </a:cubicBezTo>
                  <a:cubicBezTo>
                    <a:pt x="38" y="94"/>
                    <a:pt x="38" y="94"/>
                    <a:pt x="38" y="94"/>
                  </a:cubicBezTo>
                  <a:cubicBezTo>
                    <a:pt x="38" y="94"/>
                    <a:pt x="38" y="94"/>
                    <a:pt x="38" y="95"/>
                  </a:cubicBezTo>
                  <a:cubicBezTo>
                    <a:pt x="38" y="95"/>
                    <a:pt x="38" y="96"/>
                    <a:pt x="39" y="96"/>
                  </a:cubicBezTo>
                  <a:cubicBezTo>
                    <a:pt x="39" y="97"/>
                    <a:pt x="40" y="100"/>
                    <a:pt x="39" y="100"/>
                  </a:cubicBezTo>
                  <a:cubicBezTo>
                    <a:pt x="39" y="100"/>
                    <a:pt x="39" y="100"/>
                    <a:pt x="39" y="100"/>
                  </a:cubicBezTo>
                  <a:cubicBezTo>
                    <a:pt x="40" y="100"/>
                    <a:pt x="40" y="100"/>
                    <a:pt x="40" y="101"/>
                  </a:cubicBezTo>
                  <a:cubicBezTo>
                    <a:pt x="40" y="101"/>
                    <a:pt x="40" y="102"/>
                    <a:pt x="40" y="102"/>
                  </a:cubicBezTo>
                  <a:cubicBezTo>
                    <a:pt x="40" y="103"/>
                    <a:pt x="40" y="103"/>
                    <a:pt x="40" y="103"/>
                  </a:cubicBezTo>
                  <a:cubicBezTo>
                    <a:pt x="40" y="104"/>
                    <a:pt x="40" y="104"/>
                    <a:pt x="40" y="104"/>
                  </a:cubicBezTo>
                  <a:cubicBezTo>
                    <a:pt x="41" y="104"/>
                    <a:pt x="41" y="104"/>
                    <a:pt x="40" y="104"/>
                  </a:cubicBezTo>
                  <a:cubicBezTo>
                    <a:pt x="40" y="105"/>
                    <a:pt x="40" y="105"/>
                    <a:pt x="40" y="105"/>
                  </a:cubicBezTo>
                  <a:cubicBezTo>
                    <a:pt x="40" y="106"/>
                    <a:pt x="40" y="106"/>
                    <a:pt x="41" y="106"/>
                  </a:cubicBezTo>
                  <a:cubicBezTo>
                    <a:pt x="41" y="107"/>
                    <a:pt x="41" y="107"/>
                    <a:pt x="41" y="107"/>
                  </a:cubicBezTo>
                  <a:cubicBezTo>
                    <a:pt x="41" y="107"/>
                    <a:pt x="42" y="107"/>
                    <a:pt x="42" y="107"/>
                  </a:cubicBezTo>
                  <a:cubicBezTo>
                    <a:pt x="42" y="107"/>
                    <a:pt x="42" y="108"/>
                    <a:pt x="42" y="107"/>
                  </a:cubicBezTo>
                  <a:cubicBezTo>
                    <a:pt x="42" y="107"/>
                    <a:pt x="42" y="107"/>
                    <a:pt x="43" y="107"/>
                  </a:cubicBezTo>
                  <a:cubicBezTo>
                    <a:pt x="43" y="107"/>
                    <a:pt x="44" y="106"/>
                    <a:pt x="44" y="106"/>
                  </a:cubicBezTo>
                  <a:cubicBezTo>
                    <a:pt x="44" y="106"/>
                    <a:pt x="45" y="106"/>
                    <a:pt x="45" y="106"/>
                  </a:cubicBezTo>
                  <a:cubicBezTo>
                    <a:pt x="46" y="106"/>
                    <a:pt x="47" y="106"/>
                    <a:pt x="47" y="106"/>
                  </a:cubicBezTo>
                  <a:cubicBezTo>
                    <a:pt x="48" y="106"/>
                    <a:pt x="48" y="106"/>
                    <a:pt x="48" y="106"/>
                  </a:cubicBezTo>
                  <a:cubicBezTo>
                    <a:pt x="48" y="106"/>
                    <a:pt x="48" y="106"/>
                    <a:pt x="48" y="106"/>
                  </a:cubicBezTo>
                  <a:cubicBezTo>
                    <a:pt x="49" y="106"/>
                    <a:pt x="49" y="106"/>
                    <a:pt x="49" y="106"/>
                  </a:cubicBezTo>
                  <a:cubicBezTo>
                    <a:pt x="48" y="106"/>
                    <a:pt x="49" y="106"/>
                    <a:pt x="49" y="106"/>
                  </a:cubicBezTo>
                  <a:cubicBezTo>
                    <a:pt x="49" y="106"/>
                    <a:pt x="49" y="106"/>
                    <a:pt x="49" y="106"/>
                  </a:cubicBezTo>
                  <a:cubicBezTo>
                    <a:pt x="50" y="106"/>
                    <a:pt x="50" y="107"/>
                    <a:pt x="50" y="106"/>
                  </a:cubicBezTo>
                  <a:cubicBezTo>
                    <a:pt x="50" y="106"/>
                    <a:pt x="50" y="106"/>
                    <a:pt x="50" y="106"/>
                  </a:cubicBezTo>
                  <a:cubicBezTo>
                    <a:pt x="50" y="106"/>
                    <a:pt x="50" y="106"/>
                    <a:pt x="50" y="106"/>
                  </a:cubicBezTo>
                  <a:cubicBezTo>
                    <a:pt x="51" y="106"/>
                    <a:pt x="57" y="105"/>
                    <a:pt x="58" y="105"/>
                  </a:cubicBezTo>
                  <a:cubicBezTo>
                    <a:pt x="59" y="104"/>
                    <a:pt x="59" y="104"/>
                    <a:pt x="59" y="104"/>
                  </a:cubicBezTo>
                  <a:cubicBezTo>
                    <a:pt x="58" y="100"/>
                    <a:pt x="58" y="100"/>
                    <a:pt x="58" y="100"/>
                  </a:cubicBezTo>
                  <a:cubicBezTo>
                    <a:pt x="57" y="98"/>
                    <a:pt x="57" y="96"/>
                    <a:pt x="57" y="96"/>
                  </a:cubicBezTo>
                  <a:cubicBezTo>
                    <a:pt x="57" y="96"/>
                    <a:pt x="57" y="95"/>
                    <a:pt x="57" y="95"/>
                  </a:cubicBezTo>
                  <a:cubicBezTo>
                    <a:pt x="57" y="95"/>
                    <a:pt x="57" y="95"/>
                    <a:pt x="57" y="95"/>
                  </a:cubicBezTo>
                  <a:cubicBezTo>
                    <a:pt x="56" y="95"/>
                    <a:pt x="56" y="95"/>
                    <a:pt x="56" y="94"/>
                  </a:cubicBezTo>
                  <a:cubicBezTo>
                    <a:pt x="56" y="94"/>
                    <a:pt x="56" y="92"/>
                    <a:pt x="56" y="90"/>
                  </a:cubicBezTo>
                  <a:cubicBezTo>
                    <a:pt x="56" y="89"/>
                    <a:pt x="55" y="87"/>
                    <a:pt x="55" y="86"/>
                  </a:cubicBezTo>
                  <a:cubicBezTo>
                    <a:pt x="55" y="85"/>
                    <a:pt x="54" y="82"/>
                    <a:pt x="54" y="81"/>
                  </a:cubicBezTo>
                  <a:cubicBezTo>
                    <a:pt x="54" y="81"/>
                    <a:pt x="53" y="78"/>
                    <a:pt x="53" y="76"/>
                  </a:cubicBezTo>
                  <a:cubicBezTo>
                    <a:pt x="52" y="74"/>
                    <a:pt x="52" y="71"/>
                    <a:pt x="51" y="70"/>
                  </a:cubicBezTo>
                  <a:cubicBezTo>
                    <a:pt x="51" y="67"/>
                    <a:pt x="49" y="64"/>
                    <a:pt x="49" y="64"/>
                  </a:cubicBezTo>
                  <a:cubicBezTo>
                    <a:pt x="48" y="63"/>
                    <a:pt x="47" y="64"/>
                    <a:pt x="47" y="64"/>
                  </a:cubicBezTo>
                  <a:cubicBezTo>
                    <a:pt x="47" y="64"/>
                    <a:pt x="46" y="64"/>
                    <a:pt x="46" y="64"/>
                  </a:cubicBezTo>
                  <a:cubicBezTo>
                    <a:pt x="45" y="64"/>
                    <a:pt x="45" y="65"/>
                    <a:pt x="44" y="65"/>
                  </a:cubicBezTo>
                  <a:cubicBezTo>
                    <a:pt x="44" y="65"/>
                    <a:pt x="44" y="65"/>
                    <a:pt x="44" y="65"/>
                  </a:cubicBezTo>
                  <a:cubicBezTo>
                    <a:pt x="43" y="64"/>
                    <a:pt x="43" y="64"/>
                    <a:pt x="43" y="65"/>
                  </a:cubicBezTo>
                  <a:cubicBezTo>
                    <a:pt x="43" y="65"/>
                    <a:pt x="42" y="65"/>
                    <a:pt x="38" y="66"/>
                  </a:cubicBezTo>
                  <a:cubicBezTo>
                    <a:pt x="34" y="66"/>
                    <a:pt x="33" y="67"/>
                    <a:pt x="33" y="67"/>
                  </a:cubicBezTo>
                  <a:cubicBezTo>
                    <a:pt x="32" y="67"/>
                    <a:pt x="31" y="67"/>
                    <a:pt x="29" y="68"/>
                  </a:cubicBezTo>
                  <a:cubicBezTo>
                    <a:pt x="28" y="68"/>
                    <a:pt x="25" y="68"/>
                    <a:pt x="24" y="69"/>
                  </a:cubicBezTo>
                  <a:cubicBezTo>
                    <a:pt x="22" y="69"/>
                    <a:pt x="21" y="69"/>
                    <a:pt x="21" y="69"/>
                  </a:cubicBezTo>
                  <a:cubicBezTo>
                    <a:pt x="20" y="69"/>
                    <a:pt x="20" y="69"/>
                    <a:pt x="20" y="69"/>
                  </a:cubicBezTo>
                  <a:cubicBezTo>
                    <a:pt x="20" y="69"/>
                    <a:pt x="20" y="69"/>
                    <a:pt x="20" y="69"/>
                  </a:cubicBezTo>
                  <a:cubicBezTo>
                    <a:pt x="20" y="69"/>
                    <a:pt x="20" y="69"/>
                    <a:pt x="20" y="69"/>
                  </a:cubicBezTo>
                  <a:cubicBezTo>
                    <a:pt x="20" y="69"/>
                    <a:pt x="18" y="69"/>
                    <a:pt x="16" y="70"/>
                  </a:cubicBezTo>
                  <a:cubicBezTo>
                    <a:pt x="11" y="71"/>
                    <a:pt x="10" y="71"/>
                    <a:pt x="9" y="71"/>
                  </a:cubicBezTo>
                  <a:cubicBezTo>
                    <a:pt x="7" y="71"/>
                    <a:pt x="4" y="72"/>
                    <a:pt x="3" y="72"/>
                  </a:cubicBezTo>
                  <a:cubicBezTo>
                    <a:pt x="3" y="72"/>
                    <a:pt x="3" y="74"/>
                    <a:pt x="4" y="75"/>
                  </a:cubicBezTo>
                  <a:cubicBezTo>
                    <a:pt x="5" y="77"/>
                    <a:pt x="6" y="82"/>
                    <a:pt x="7" y="89"/>
                  </a:cubicBezTo>
                  <a:cubicBezTo>
                    <a:pt x="8" y="96"/>
                    <a:pt x="9" y="101"/>
                    <a:pt x="9" y="101"/>
                  </a:cubicBezTo>
                  <a:cubicBezTo>
                    <a:pt x="10" y="101"/>
                    <a:pt x="10" y="102"/>
                    <a:pt x="9" y="102"/>
                  </a:cubicBezTo>
                  <a:cubicBezTo>
                    <a:pt x="9" y="102"/>
                    <a:pt x="10" y="103"/>
                    <a:pt x="10" y="103"/>
                  </a:cubicBezTo>
                  <a:cubicBezTo>
                    <a:pt x="10" y="103"/>
                    <a:pt x="10" y="104"/>
                    <a:pt x="10" y="104"/>
                  </a:cubicBezTo>
                  <a:cubicBezTo>
                    <a:pt x="10" y="104"/>
                    <a:pt x="10" y="104"/>
                    <a:pt x="10" y="105"/>
                  </a:cubicBezTo>
                  <a:cubicBezTo>
                    <a:pt x="10" y="106"/>
                    <a:pt x="11" y="107"/>
                    <a:pt x="11" y="109"/>
                  </a:cubicBezTo>
                  <a:cubicBezTo>
                    <a:pt x="11" y="112"/>
                    <a:pt x="12" y="113"/>
                    <a:pt x="12" y="113"/>
                  </a:cubicBezTo>
                  <a:cubicBezTo>
                    <a:pt x="13" y="113"/>
                    <a:pt x="13" y="113"/>
                    <a:pt x="13" y="113"/>
                  </a:cubicBezTo>
                  <a:cubicBezTo>
                    <a:pt x="13" y="113"/>
                    <a:pt x="13" y="114"/>
                    <a:pt x="14" y="114"/>
                  </a:cubicBezTo>
                  <a:cubicBezTo>
                    <a:pt x="14" y="114"/>
                    <a:pt x="14" y="113"/>
                    <a:pt x="14" y="113"/>
                  </a:cubicBezTo>
                  <a:close/>
                  <a:moveTo>
                    <a:pt x="16" y="89"/>
                  </a:moveTo>
                  <a:cubicBezTo>
                    <a:pt x="15" y="89"/>
                    <a:pt x="14" y="88"/>
                    <a:pt x="13" y="88"/>
                  </a:cubicBezTo>
                  <a:cubicBezTo>
                    <a:pt x="12" y="88"/>
                    <a:pt x="10" y="88"/>
                    <a:pt x="10" y="88"/>
                  </a:cubicBezTo>
                  <a:cubicBezTo>
                    <a:pt x="10" y="87"/>
                    <a:pt x="10" y="87"/>
                    <a:pt x="10" y="87"/>
                  </a:cubicBezTo>
                  <a:cubicBezTo>
                    <a:pt x="9" y="87"/>
                    <a:pt x="9" y="86"/>
                    <a:pt x="9" y="86"/>
                  </a:cubicBezTo>
                  <a:cubicBezTo>
                    <a:pt x="8" y="83"/>
                    <a:pt x="8" y="80"/>
                    <a:pt x="7" y="78"/>
                  </a:cubicBezTo>
                  <a:cubicBezTo>
                    <a:pt x="7" y="76"/>
                    <a:pt x="6" y="75"/>
                    <a:pt x="6" y="75"/>
                  </a:cubicBezTo>
                  <a:cubicBezTo>
                    <a:pt x="6" y="74"/>
                    <a:pt x="6" y="74"/>
                    <a:pt x="7" y="75"/>
                  </a:cubicBezTo>
                  <a:cubicBezTo>
                    <a:pt x="8" y="75"/>
                    <a:pt x="8" y="75"/>
                    <a:pt x="8" y="75"/>
                  </a:cubicBezTo>
                  <a:cubicBezTo>
                    <a:pt x="8" y="74"/>
                    <a:pt x="9" y="74"/>
                    <a:pt x="13" y="74"/>
                  </a:cubicBezTo>
                  <a:cubicBezTo>
                    <a:pt x="14" y="74"/>
                    <a:pt x="16" y="74"/>
                    <a:pt x="17" y="74"/>
                  </a:cubicBezTo>
                  <a:cubicBezTo>
                    <a:pt x="20" y="73"/>
                    <a:pt x="20" y="74"/>
                    <a:pt x="20" y="76"/>
                  </a:cubicBezTo>
                  <a:cubicBezTo>
                    <a:pt x="20" y="77"/>
                    <a:pt x="21" y="78"/>
                    <a:pt x="21" y="79"/>
                  </a:cubicBezTo>
                  <a:cubicBezTo>
                    <a:pt x="22" y="80"/>
                    <a:pt x="22" y="81"/>
                    <a:pt x="22" y="81"/>
                  </a:cubicBezTo>
                  <a:cubicBezTo>
                    <a:pt x="22" y="82"/>
                    <a:pt x="22" y="84"/>
                    <a:pt x="23" y="85"/>
                  </a:cubicBezTo>
                  <a:cubicBezTo>
                    <a:pt x="23" y="85"/>
                    <a:pt x="23" y="86"/>
                    <a:pt x="23" y="86"/>
                  </a:cubicBezTo>
                  <a:cubicBezTo>
                    <a:pt x="23" y="87"/>
                    <a:pt x="23" y="87"/>
                    <a:pt x="22" y="87"/>
                  </a:cubicBezTo>
                  <a:cubicBezTo>
                    <a:pt x="22" y="87"/>
                    <a:pt x="21" y="88"/>
                    <a:pt x="20" y="88"/>
                  </a:cubicBezTo>
                  <a:cubicBezTo>
                    <a:pt x="20" y="88"/>
                    <a:pt x="19" y="88"/>
                    <a:pt x="18" y="88"/>
                  </a:cubicBezTo>
                  <a:cubicBezTo>
                    <a:pt x="18" y="88"/>
                    <a:pt x="17" y="88"/>
                    <a:pt x="17" y="88"/>
                  </a:cubicBezTo>
                  <a:cubicBezTo>
                    <a:pt x="17" y="88"/>
                    <a:pt x="17" y="89"/>
                    <a:pt x="17" y="89"/>
                  </a:cubicBezTo>
                  <a:cubicBezTo>
                    <a:pt x="17" y="89"/>
                    <a:pt x="16" y="89"/>
                    <a:pt x="16" y="89"/>
                  </a:cubicBezTo>
                  <a:close/>
                  <a:moveTo>
                    <a:pt x="20" y="84"/>
                  </a:moveTo>
                  <a:cubicBezTo>
                    <a:pt x="20" y="83"/>
                    <a:pt x="20" y="82"/>
                    <a:pt x="20" y="82"/>
                  </a:cubicBezTo>
                  <a:cubicBezTo>
                    <a:pt x="19" y="82"/>
                    <a:pt x="18" y="82"/>
                    <a:pt x="16" y="82"/>
                  </a:cubicBezTo>
                  <a:cubicBezTo>
                    <a:pt x="16" y="82"/>
                    <a:pt x="16" y="82"/>
                    <a:pt x="16" y="84"/>
                  </a:cubicBezTo>
                  <a:cubicBezTo>
                    <a:pt x="16" y="86"/>
                    <a:pt x="17" y="86"/>
                    <a:pt x="19" y="86"/>
                  </a:cubicBezTo>
                  <a:cubicBezTo>
                    <a:pt x="21" y="85"/>
                    <a:pt x="21" y="85"/>
                    <a:pt x="21" y="85"/>
                  </a:cubicBezTo>
                  <a:lnTo>
                    <a:pt x="20" y="84"/>
                  </a:lnTo>
                  <a:close/>
                  <a:moveTo>
                    <a:pt x="14" y="85"/>
                  </a:moveTo>
                  <a:cubicBezTo>
                    <a:pt x="14" y="83"/>
                    <a:pt x="14" y="82"/>
                    <a:pt x="13" y="82"/>
                  </a:cubicBezTo>
                  <a:cubicBezTo>
                    <a:pt x="12" y="83"/>
                    <a:pt x="12" y="83"/>
                    <a:pt x="12" y="83"/>
                  </a:cubicBezTo>
                  <a:cubicBezTo>
                    <a:pt x="12" y="82"/>
                    <a:pt x="11" y="82"/>
                    <a:pt x="11" y="82"/>
                  </a:cubicBezTo>
                  <a:cubicBezTo>
                    <a:pt x="10" y="83"/>
                    <a:pt x="10" y="83"/>
                    <a:pt x="10" y="84"/>
                  </a:cubicBezTo>
                  <a:cubicBezTo>
                    <a:pt x="10" y="84"/>
                    <a:pt x="11" y="85"/>
                    <a:pt x="11" y="86"/>
                  </a:cubicBezTo>
                  <a:cubicBezTo>
                    <a:pt x="11" y="87"/>
                    <a:pt x="11" y="87"/>
                    <a:pt x="12" y="87"/>
                  </a:cubicBezTo>
                  <a:cubicBezTo>
                    <a:pt x="14" y="87"/>
                    <a:pt x="14" y="87"/>
                    <a:pt x="14" y="85"/>
                  </a:cubicBezTo>
                  <a:close/>
                  <a:moveTo>
                    <a:pt x="19" y="79"/>
                  </a:moveTo>
                  <a:cubicBezTo>
                    <a:pt x="19" y="79"/>
                    <a:pt x="19" y="79"/>
                    <a:pt x="19" y="79"/>
                  </a:cubicBezTo>
                  <a:cubicBezTo>
                    <a:pt x="19" y="79"/>
                    <a:pt x="19" y="78"/>
                    <a:pt x="19" y="77"/>
                  </a:cubicBezTo>
                  <a:cubicBezTo>
                    <a:pt x="18" y="76"/>
                    <a:pt x="18" y="76"/>
                    <a:pt x="18" y="76"/>
                  </a:cubicBezTo>
                  <a:cubicBezTo>
                    <a:pt x="18" y="76"/>
                    <a:pt x="17" y="76"/>
                    <a:pt x="16" y="76"/>
                  </a:cubicBezTo>
                  <a:cubicBezTo>
                    <a:pt x="14" y="76"/>
                    <a:pt x="14" y="76"/>
                    <a:pt x="14" y="76"/>
                  </a:cubicBezTo>
                  <a:cubicBezTo>
                    <a:pt x="15" y="78"/>
                    <a:pt x="15" y="78"/>
                    <a:pt x="15" y="78"/>
                  </a:cubicBezTo>
                  <a:cubicBezTo>
                    <a:pt x="15" y="80"/>
                    <a:pt x="15" y="80"/>
                    <a:pt x="15" y="80"/>
                  </a:cubicBezTo>
                  <a:cubicBezTo>
                    <a:pt x="17" y="80"/>
                    <a:pt x="17" y="80"/>
                    <a:pt x="17" y="80"/>
                  </a:cubicBezTo>
                  <a:cubicBezTo>
                    <a:pt x="18" y="80"/>
                    <a:pt x="19" y="80"/>
                    <a:pt x="19" y="80"/>
                  </a:cubicBezTo>
                  <a:cubicBezTo>
                    <a:pt x="19" y="80"/>
                    <a:pt x="19" y="80"/>
                    <a:pt x="19" y="79"/>
                  </a:cubicBezTo>
                  <a:close/>
                  <a:moveTo>
                    <a:pt x="13" y="80"/>
                  </a:moveTo>
                  <a:cubicBezTo>
                    <a:pt x="13" y="79"/>
                    <a:pt x="12" y="76"/>
                    <a:pt x="12" y="76"/>
                  </a:cubicBezTo>
                  <a:cubicBezTo>
                    <a:pt x="12" y="76"/>
                    <a:pt x="11" y="76"/>
                    <a:pt x="11" y="76"/>
                  </a:cubicBezTo>
                  <a:cubicBezTo>
                    <a:pt x="10" y="76"/>
                    <a:pt x="9" y="76"/>
                    <a:pt x="9" y="76"/>
                  </a:cubicBezTo>
                  <a:cubicBezTo>
                    <a:pt x="8" y="76"/>
                    <a:pt x="8" y="76"/>
                    <a:pt x="8" y="76"/>
                  </a:cubicBezTo>
                  <a:cubicBezTo>
                    <a:pt x="8" y="77"/>
                    <a:pt x="8" y="77"/>
                    <a:pt x="8" y="77"/>
                  </a:cubicBezTo>
                  <a:cubicBezTo>
                    <a:pt x="8" y="77"/>
                    <a:pt x="9" y="78"/>
                    <a:pt x="9" y="79"/>
                  </a:cubicBezTo>
                  <a:cubicBezTo>
                    <a:pt x="9" y="80"/>
                    <a:pt x="10" y="81"/>
                    <a:pt x="11" y="81"/>
                  </a:cubicBezTo>
                  <a:cubicBezTo>
                    <a:pt x="13" y="81"/>
                    <a:pt x="13" y="81"/>
                    <a:pt x="13" y="80"/>
                  </a:cubicBezTo>
                  <a:close/>
                  <a:moveTo>
                    <a:pt x="41" y="84"/>
                  </a:moveTo>
                  <a:cubicBezTo>
                    <a:pt x="40" y="84"/>
                    <a:pt x="39" y="84"/>
                    <a:pt x="39" y="83"/>
                  </a:cubicBezTo>
                  <a:cubicBezTo>
                    <a:pt x="39" y="83"/>
                    <a:pt x="39" y="83"/>
                    <a:pt x="39" y="83"/>
                  </a:cubicBezTo>
                  <a:cubicBezTo>
                    <a:pt x="39" y="82"/>
                    <a:pt x="39" y="81"/>
                    <a:pt x="39" y="81"/>
                  </a:cubicBezTo>
                  <a:cubicBezTo>
                    <a:pt x="39" y="81"/>
                    <a:pt x="39" y="81"/>
                    <a:pt x="39" y="80"/>
                  </a:cubicBezTo>
                  <a:cubicBezTo>
                    <a:pt x="39" y="80"/>
                    <a:pt x="39" y="80"/>
                    <a:pt x="39" y="80"/>
                  </a:cubicBezTo>
                  <a:cubicBezTo>
                    <a:pt x="39" y="80"/>
                    <a:pt x="38" y="79"/>
                    <a:pt x="38" y="78"/>
                  </a:cubicBezTo>
                  <a:cubicBezTo>
                    <a:pt x="38" y="76"/>
                    <a:pt x="38" y="75"/>
                    <a:pt x="37" y="75"/>
                  </a:cubicBezTo>
                  <a:cubicBezTo>
                    <a:pt x="37" y="75"/>
                    <a:pt x="37" y="75"/>
                    <a:pt x="37" y="75"/>
                  </a:cubicBezTo>
                  <a:cubicBezTo>
                    <a:pt x="38" y="74"/>
                    <a:pt x="37" y="74"/>
                    <a:pt x="37" y="74"/>
                  </a:cubicBezTo>
                  <a:cubicBezTo>
                    <a:pt x="36" y="73"/>
                    <a:pt x="37" y="71"/>
                    <a:pt x="38" y="70"/>
                  </a:cubicBezTo>
                  <a:cubicBezTo>
                    <a:pt x="38" y="70"/>
                    <a:pt x="39" y="70"/>
                    <a:pt x="39" y="70"/>
                  </a:cubicBezTo>
                  <a:cubicBezTo>
                    <a:pt x="40" y="71"/>
                    <a:pt x="41" y="70"/>
                    <a:pt x="43" y="70"/>
                  </a:cubicBezTo>
                  <a:cubicBezTo>
                    <a:pt x="45" y="70"/>
                    <a:pt x="46" y="70"/>
                    <a:pt x="46" y="70"/>
                  </a:cubicBezTo>
                  <a:cubicBezTo>
                    <a:pt x="47" y="70"/>
                    <a:pt x="47" y="70"/>
                    <a:pt x="47" y="70"/>
                  </a:cubicBezTo>
                  <a:cubicBezTo>
                    <a:pt x="47" y="69"/>
                    <a:pt x="47" y="69"/>
                    <a:pt x="47" y="69"/>
                  </a:cubicBezTo>
                  <a:cubicBezTo>
                    <a:pt x="48" y="69"/>
                    <a:pt x="48" y="69"/>
                    <a:pt x="48" y="69"/>
                  </a:cubicBezTo>
                  <a:cubicBezTo>
                    <a:pt x="49" y="69"/>
                    <a:pt x="49" y="70"/>
                    <a:pt x="50" y="74"/>
                  </a:cubicBezTo>
                  <a:cubicBezTo>
                    <a:pt x="50" y="75"/>
                    <a:pt x="50" y="75"/>
                    <a:pt x="51" y="75"/>
                  </a:cubicBezTo>
                  <a:cubicBezTo>
                    <a:pt x="52" y="75"/>
                    <a:pt x="52" y="76"/>
                    <a:pt x="51" y="76"/>
                  </a:cubicBezTo>
                  <a:cubicBezTo>
                    <a:pt x="50" y="76"/>
                    <a:pt x="50" y="76"/>
                    <a:pt x="51" y="78"/>
                  </a:cubicBezTo>
                  <a:cubicBezTo>
                    <a:pt x="51" y="79"/>
                    <a:pt x="51" y="80"/>
                    <a:pt x="51" y="80"/>
                  </a:cubicBezTo>
                  <a:cubicBezTo>
                    <a:pt x="52" y="80"/>
                    <a:pt x="51" y="80"/>
                    <a:pt x="51" y="80"/>
                  </a:cubicBezTo>
                  <a:cubicBezTo>
                    <a:pt x="50" y="80"/>
                    <a:pt x="50" y="80"/>
                    <a:pt x="50" y="79"/>
                  </a:cubicBezTo>
                  <a:cubicBezTo>
                    <a:pt x="50" y="78"/>
                    <a:pt x="49" y="78"/>
                    <a:pt x="49" y="77"/>
                  </a:cubicBezTo>
                  <a:cubicBezTo>
                    <a:pt x="49" y="77"/>
                    <a:pt x="49" y="77"/>
                    <a:pt x="49" y="77"/>
                  </a:cubicBezTo>
                  <a:cubicBezTo>
                    <a:pt x="49" y="76"/>
                    <a:pt x="47" y="77"/>
                    <a:pt x="47" y="77"/>
                  </a:cubicBezTo>
                  <a:cubicBezTo>
                    <a:pt x="46" y="77"/>
                    <a:pt x="46" y="78"/>
                    <a:pt x="47" y="79"/>
                  </a:cubicBezTo>
                  <a:cubicBezTo>
                    <a:pt x="47" y="82"/>
                    <a:pt x="47" y="82"/>
                    <a:pt x="50" y="81"/>
                  </a:cubicBezTo>
                  <a:cubicBezTo>
                    <a:pt x="52" y="81"/>
                    <a:pt x="52" y="81"/>
                    <a:pt x="52" y="82"/>
                  </a:cubicBezTo>
                  <a:cubicBezTo>
                    <a:pt x="51" y="82"/>
                    <a:pt x="51" y="82"/>
                    <a:pt x="50" y="82"/>
                  </a:cubicBezTo>
                  <a:cubicBezTo>
                    <a:pt x="49" y="82"/>
                    <a:pt x="48" y="83"/>
                    <a:pt x="48" y="83"/>
                  </a:cubicBezTo>
                  <a:cubicBezTo>
                    <a:pt x="48" y="83"/>
                    <a:pt x="48" y="83"/>
                    <a:pt x="47" y="83"/>
                  </a:cubicBezTo>
                  <a:cubicBezTo>
                    <a:pt x="47" y="83"/>
                    <a:pt x="45" y="83"/>
                    <a:pt x="44" y="83"/>
                  </a:cubicBezTo>
                  <a:cubicBezTo>
                    <a:pt x="43" y="84"/>
                    <a:pt x="42" y="84"/>
                    <a:pt x="41" y="84"/>
                  </a:cubicBezTo>
                  <a:close/>
                  <a:moveTo>
                    <a:pt x="46" y="81"/>
                  </a:moveTo>
                  <a:cubicBezTo>
                    <a:pt x="46" y="81"/>
                    <a:pt x="46" y="81"/>
                    <a:pt x="45" y="81"/>
                  </a:cubicBezTo>
                  <a:cubicBezTo>
                    <a:pt x="45" y="81"/>
                    <a:pt x="45" y="80"/>
                    <a:pt x="45" y="79"/>
                  </a:cubicBezTo>
                  <a:cubicBezTo>
                    <a:pt x="44" y="78"/>
                    <a:pt x="45" y="78"/>
                    <a:pt x="42" y="79"/>
                  </a:cubicBezTo>
                  <a:cubicBezTo>
                    <a:pt x="40" y="79"/>
                    <a:pt x="40" y="79"/>
                    <a:pt x="40" y="79"/>
                  </a:cubicBezTo>
                  <a:cubicBezTo>
                    <a:pt x="41" y="80"/>
                    <a:pt x="41" y="80"/>
                    <a:pt x="41" y="80"/>
                  </a:cubicBezTo>
                  <a:cubicBezTo>
                    <a:pt x="41" y="82"/>
                    <a:pt x="41" y="82"/>
                    <a:pt x="42" y="82"/>
                  </a:cubicBezTo>
                  <a:cubicBezTo>
                    <a:pt x="43" y="82"/>
                    <a:pt x="45" y="82"/>
                    <a:pt x="46" y="81"/>
                  </a:cubicBezTo>
                  <a:close/>
                  <a:moveTo>
                    <a:pt x="43" y="77"/>
                  </a:moveTo>
                  <a:cubicBezTo>
                    <a:pt x="44" y="77"/>
                    <a:pt x="44" y="76"/>
                    <a:pt x="44" y="76"/>
                  </a:cubicBezTo>
                  <a:cubicBezTo>
                    <a:pt x="44" y="75"/>
                    <a:pt x="44" y="74"/>
                    <a:pt x="43" y="73"/>
                  </a:cubicBezTo>
                  <a:cubicBezTo>
                    <a:pt x="43" y="72"/>
                    <a:pt x="43" y="72"/>
                    <a:pt x="43" y="72"/>
                  </a:cubicBezTo>
                  <a:cubicBezTo>
                    <a:pt x="41" y="72"/>
                    <a:pt x="41" y="72"/>
                    <a:pt x="41" y="72"/>
                  </a:cubicBezTo>
                  <a:cubicBezTo>
                    <a:pt x="39" y="73"/>
                    <a:pt x="38" y="73"/>
                    <a:pt x="39" y="73"/>
                  </a:cubicBezTo>
                  <a:cubicBezTo>
                    <a:pt x="39" y="73"/>
                    <a:pt x="39" y="74"/>
                    <a:pt x="39" y="75"/>
                  </a:cubicBezTo>
                  <a:cubicBezTo>
                    <a:pt x="40" y="78"/>
                    <a:pt x="40" y="78"/>
                    <a:pt x="41" y="77"/>
                  </a:cubicBezTo>
                  <a:cubicBezTo>
                    <a:pt x="42" y="77"/>
                    <a:pt x="43" y="77"/>
                    <a:pt x="43" y="77"/>
                  </a:cubicBezTo>
                  <a:close/>
                  <a:moveTo>
                    <a:pt x="48" y="75"/>
                  </a:moveTo>
                  <a:cubicBezTo>
                    <a:pt x="48" y="75"/>
                    <a:pt x="48" y="75"/>
                    <a:pt x="48" y="73"/>
                  </a:cubicBezTo>
                  <a:cubicBezTo>
                    <a:pt x="47" y="71"/>
                    <a:pt x="47" y="71"/>
                    <a:pt x="47" y="71"/>
                  </a:cubicBezTo>
                  <a:cubicBezTo>
                    <a:pt x="46" y="71"/>
                    <a:pt x="46" y="71"/>
                    <a:pt x="46" y="71"/>
                  </a:cubicBezTo>
                  <a:cubicBezTo>
                    <a:pt x="45" y="72"/>
                    <a:pt x="45" y="72"/>
                    <a:pt x="45" y="72"/>
                  </a:cubicBezTo>
                  <a:cubicBezTo>
                    <a:pt x="45" y="73"/>
                    <a:pt x="45" y="73"/>
                    <a:pt x="45" y="74"/>
                  </a:cubicBezTo>
                  <a:cubicBezTo>
                    <a:pt x="46" y="75"/>
                    <a:pt x="46" y="76"/>
                    <a:pt x="46" y="76"/>
                  </a:cubicBezTo>
                  <a:cubicBezTo>
                    <a:pt x="46" y="76"/>
                    <a:pt x="47" y="76"/>
                    <a:pt x="48" y="75"/>
                  </a:cubicBezTo>
                  <a:close/>
                  <a:moveTo>
                    <a:pt x="33" y="108"/>
                  </a:moveTo>
                  <a:cubicBezTo>
                    <a:pt x="33" y="108"/>
                    <a:pt x="34" y="108"/>
                    <a:pt x="34" y="108"/>
                  </a:cubicBezTo>
                  <a:cubicBezTo>
                    <a:pt x="35" y="108"/>
                    <a:pt x="36" y="108"/>
                    <a:pt x="37" y="108"/>
                  </a:cubicBezTo>
                  <a:cubicBezTo>
                    <a:pt x="39" y="107"/>
                    <a:pt x="39" y="107"/>
                    <a:pt x="39" y="107"/>
                  </a:cubicBezTo>
                  <a:cubicBezTo>
                    <a:pt x="39" y="102"/>
                    <a:pt x="39" y="102"/>
                    <a:pt x="39" y="102"/>
                  </a:cubicBezTo>
                  <a:cubicBezTo>
                    <a:pt x="38" y="98"/>
                    <a:pt x="37" y="96"/>
                    <a:pt x="36" y="94"/>
                  </a:cubicBezTo>
                  <a:cubicBezTo>
                    <a:pt x="36" y="94"/>
                    <a:pt x="36" y="93"/>
                    <a:pt x="36" y="92"/>
                  </a:cubicBezTo>
                  <a:cubicBezTo>
                    <a:pt x="35" y="90"/>
                    <a:pt x="35" y="90"/>
                    <a:pt x="34" y="90"/>
                  </a:cubicBezTo>
                  <a:cubicBezTo>
                    <a:pt x="33" y="90"/>
                    <a:pt x="32" y="91"/>
                    <a:pt x="30" y="91"/>
                  </a:cubicBezTo>
                  <a:cubicBezTo>
                    <a:pt x="28" y="91"/>
                    <a:pt x="28" y="91"/>
                    <a:pt x="28" y="91"/>
                  </a:cubicBezTo>
                  <a:cubicBezTo>
                    <a:pt x="28" y="93"/>
                    <a:pt x="28" y="93"/>
                    <a:pt x="28" y="93"/>
                  </a:cubicBezTo>
                  <a:cubicBezTo>
                    <a:pt x="28" y="94"/>
                    <a:pt x="29" y="95"/>
                    <a:pt x="29" y="95"/>
                  </a:cubicBezTo>
                  <a:cubicBezTo>
                    <a:pt x="29" y="95"/>
                    <a:pt x="29" y="98"/>
                    <a:pt x="30" y="101"/>
                  </a:cubicBezTo>
                  <a:cubicBezTo>
                    <a:pt x="31" y="108"/>
                    <a:pt x="31" y="109"/>
                    <a:pt x="32" y="109"/>
                  </a:cubicBezTo>
                  <a:cubicBezTo>
                    <a:pt x="32" y="108"/>
                    <a:pt x="33" y="108"/>
                    <a:pt x="33" y="109"/>
                  </a:cubicBezTo>
                  <a:cubicBezTo>
                    <a:pt x="33" y="109"/>
                    <a:pt x="33" y="109"/>
                    <a:pt x="33" y="108"/>
                  </a:cubicBezTo>
                  <a:close/>
                  <a:moveTo>
                    <a:pt x="8" y="69"/>
                  </a:moveTo>
                  <a:cubicBezTo>
                    <a:pt x="10" y="69"/>
                    <a:pt x="11" y="69"/>
                    <a:pt x="11" y="69"/>
                  </a:cubicBezTo>
                  <a:cubicBezTo>
                    <a:pt x="11" y="69"/>
                    <a:pt x="12" y="69"/>
                    <a:pt x="12" y="69"/>
                  </a:cubicBezTo>
                  <a:cubicBezTo>
                    <a:pt x="12" y="69"/>
                    <a:pt x="16" y="68"/>
                    <a:pt x="22" y="67"/>
                  </a:cubicBezTo>
                  <a:cubicBezTo>
                    <a:pt x="27" y="67"/>
                    <a:pt x="31" y="66"/>
                    <a:pt x="32" y="66"/>
                  </a:cubicBezTo>
                  <a:cubicBezTo>
                    <a:pt x="32" y="65"/>
                    <a:pt x="34" y="65"/>
                    <a:pt x="37" y="64"/>
                  </a:cubicBezTo>
                  <a:cubicBezTo>
                    <a:pt x="39" y="64"/>
                    <a:pt x="42" y="63"/>
                    <a:pt x="44" y="63"/>
                  </a:cubicBezTo>
                  <a:cubicBezTo>
                    <a:pt x="45" y="63"/>
                    <a:pt x="46" y="62"/>
                    <a:pt x="47" y="62"/>
                  </a:cubicBezTo>
                  <a:cubicBezTo>
                    <a:pt x="49" y="62"/>
                    <a:pt x="49" y="62"/>
                    <a:pt x="47" y="60"/>
                  </a:cubicBezTo>
                  <a:cubicBezTo>
                    <a:pt x="46" y="60"/>
                    <a:pt x="45" y="59"/>
                    <a:pt x="45" y="59"/>
                  </a:cubicBezTo>
                  <a:cubicBezTo>
                    <a:pt x="45" y="59"/>
                    <a:pt x="45" y="59"/>
                    <a:pt x="45" y="59"/>
                  </a:cubicBezTo>
                  <a:cubicBezTo>
                    <a:pt x="45" y="58"/>
                    <a:pt x="44" y="58"/>
                    <a:pt x="44" y="58"/>
                  </a:cubicBezTo>
                  <a:cubicBezTo>
                    <a:pt x="44" y="58"/>
                    <a:pt x="44" y="58"/>
                    <a:pt x="44" y="58"/>
                  </a:cubicBezTo>
                  <a:cubicBezTo>
                    <a:pt x="44" y="58"/>
                    <a:pt x="42" y="55"/>
                    <a:pt x="41" y="55"/>
                  </a:cubicBezTo>
                  <a:cubicBezTo>
                    <a:pt x="41" y="55"/>
                    <a:pt x="40" y="55"/>
                    <a:pt x="40" y="55"/>
                  </a:cubicBezTo>
                  <a:cubicBezTo>
                    <a:pt x="40" y="54"/>
                    <a:pt x="39" y="53"/>
                    <a:pt x="38" y="53"/>
                  </a:cubicBezTo>
                  <a:cubicBezTo>
                    <a:pt x="36" y="52"/>
                    <a:pt x="35" y="50"/>
                    <a:pt x="35" y="50"/>
                  </a:cubicBezTo>
                  <a:cubicBezTo>
                    <a:pt x="34" y="50"/>
                    <a:pt x="34" y="49"/>
                    <a:pt x="33" y="49"/>
                  </a:cubicBezTo>
                  <a:cubicBezTo>
                    <a:pt x="33" y="49"/>
                    <a:pt x="32" y="48"/>
                    <a:pt x="32" y="48"/>
                  </a:cubicBezTo>
                  <a:cubicBezTo>
                    <a:pt x="32" y="48"/>
                    <a:pt x="32" y="47"/>
                    <a:pt x="31" y="47"/>
                  </a:cubicBezTo>
                  <a:cubicBezTo>
                    <a:pt x="31" y="47"/>
                    <a:pt x="30" y="46"/>
                    <a:pt x="30" y="46"/>
                  </a:cubicBezTo>
                  <a:cubicBezTo>
                    <a:pt x="30" y="46"/>
                    <a:pt x="29" y="45"/>
                    <a:pt x="29" y="45"/>
                  </a:cubicBezTo>
                  <a:cubicBezTo>
                    <a:pt x="28" y="45"/>
                    <a:pt x="28" y="44"/>
                    <a:pt x="27" y="44"/>
                  </a:cubicBezTo>
                  <a:cubicBezTo>
                    <a:pt x="27" y="43"/>
                    <a:pt x="24" y="41"/>
                    <a:pt x="23" y="40"/>
                  </a:cubicBezTo>
                  <a:cubicBezTo>
                    <a:pt x="22" y="39"/>
                    <a:pt x="22" y="39"/>
                    <a:pt x="21" y="39"/>
                  </a:cubicBezTo>
                  <a:cubicBezTo>
                    <a:pt x="20" y="38"/>
                    <a:pt x="20" y="38"/>
                    <a:pt x="20" y="38"/>
                  </a:cubicBezTo>
                  <a:cubicBezTo>
                    <a:pt x="20" y="39"/>
                    <a:pt x="20" y="39"/>
                    <a:pt x="20" y="39"/>
                  </a:cubicBezTo>
                  <a:cubicBezTo>
                    <a:pt x="20" y="40"/>
                    <a:pt x="19" y="41"/>
                    <a:pt x="19" y="41"/>
                  </a:cubicBezTo>
                  <a:cubicBezTo>
                    <a:pt x="19" y="42"/>
                    <a:pt x="18" y="43"/>
                    <a:pt x="18" y="43"/>
                  </a:cubicBezTo>
                  <a:cubicBezTo>
                    <a:pt x="17" y="44"/>
                    <a:pt x="17" y="45"/>
                    <a:pt x="17" y="45"/>
                  </a:cubicBezTo>
                  <a:cubicBezTo>
                    <a:pt x="16" y="45"/>
                    <a:pt x="16" y="45"/>
                    <a:pt x="16" y="46"/>
                  </a:cubicBezTo>
                  <a:cubicBezTo>
                    <a:pt x="16" y="46"/>
                    <a:pt x="16" y="47"/>
                    <a:pt x="15" y="48"/>
                  </a:cubicBezTo>
                  <a:cubicBezTo>
                    <a:pt x="15" y="48"/>
                    <a:pt x="14" y="49"/>
                    <a:pt x="14" y="49"/>
                  </a:cubicBezTo>
                  <a:cubicBezTo>
                    <a:pt x="14" y="49"/>
                    <a:pt x="14" y="50"/>
                    <a:pt x="14" y="50"/>
                  </a:cubicBezTo>
                  <a:cubicBezTo>
                    <a:pt x="14" y="51"/>
                    <a:pt x="13" y="52"/>
                    <a:pt x="13" y="53"/>
                  </a:cubicBezTo>
                  <a:cubicBezTo>
                    <a:pt x="12" y="54"/>
                    <a:pt x="11" y="57"/>
                    <a:pt x="10" y="59"/>
                  </a:cubicBezTo>
                  <a:cubicBezTo>
                    <a:pt x="9" y="59"/>
                    <a:pt x="9" y="60"/>
                    <a:pt x="9" y="60"/>
                  </a:cubicBezTo>
                  <a:cubicBezTo>
                    <a:pt x="9" y="60"/>
                    <a:pt x="9" y="60"/>
                    <a:pt x="9" y="61"/>
                  </a:cubicBezTo>
                  <a:cubicBezTo>
                    <a:pt x="9" y="61"/>
                    <a:pt x="8" y="62"/>
                    <a:pt x="8" y="63"/>
                  </a:cubicBezTo>
                  <a:cubicBezTo>
                    <a:pt x="7" y="64"/>
                    <a:pt x="7" y="65"/>
                    <a:pt x="6" y="66"/>
                  </a:cubicBezTo>
                  <a:cubicBezTo>
                    <a:pt x="5" y="67"/>
                    <a:pt x="4" y="70"/>
                    <a:pt x="4" y="70"/>
                  </a:cubicBezTo>
                  <a:cubicBezTo>
                    <a:pt x="4" y="70"/>
                    <a:pt x="5" y="70"/>
                    <a:pt x="5" y="70"/>
                  </a:cubicBezTo>
                  <a:cubicBezTo>
                    <a:pt x="6" y="70"/>
                    <a:pt x="7" y="70"/>
                    <a:pt x="8" y="69"/>
                  </a:cubicBezTo>
                  <a:close/>
                  <a:moveTo>
                    <a:pt x="8" y="57"/>
                  </a:moveTo>
                  <a:cubicBezTo>
                    <a:pt x="8" y="57"/>
                    <a:pt x="8" y="56"/>
                    <a:pt x="8" y="56"/>
                  </a:cubicBezTo>
                  <a:cubicBezTo>
                    <a:pt x="8" y="56"/>
                    <a:pt x="9" y="56"/>
                    <a:pt x="9" y="56"/>
                  </a:cubicBezTo>
                  <a:cubicBezTo>
                    <a:pt x="9" y="56"/>
                    <a:pt x="10" y="52"/>
                    <a:pt x="11" y="51"/>
                  </a:cubicBezTo>
                  <a:cubicBezTo>
                    <a:pt x="11" y="51"/>
                    <a:pt x="11" y="50"/>
                    <a:pt x="11" y="49"/>
                  </a:cubicBezTo>
                  <a:cubicBezTo>
                    <a:pt x="11" y="48"/>
                    <a:pt x="10" y="46"/>
                    <a:pt x="10" y="46"/>
                  </a:cubicBezTo>
                  <a:cubicBezTo>
                    <a:pt x="10" y="45"/>
                    <a:pt x="10" y="45"/>
                    <a:pt x="10" y="44"/>
                  </a:cubicBezTo>
                  <a:cubicBezTo>
                    <a:pt x="10" y="43"/>
                    <a:pt x="10" y="43"/>
                    <a:pt x="9" y="43"/>
                  </a:cubicBezTo>
                  <a:cubicBezTo>
                    <a:pt x="9" y="43"/>
                    <a:pt x="8" y="43"/>
                    <a:pt x="7" y="44"/>
                  </a:cubicBezTo>
                  <a:cubicBezTo>
                    <a:pt x="7" y="44"/>
                    <a:pt x="6" y="44"/>
                    <a:pt x="5" y="44"/>
                  </a:cubicBezTo>
                  <a:cubicBezTo>
                    <a:pt x="4" y="45"/>
                    <a:pt x="3" y="45"/>
                    <a:pt x="3" y="45"/>
                  </a:cubicBezTo>
                  <a:cubicBezTo>
                    <a:pt x="3" y="45"/>
                    <a:pt x="4" y="50"/>
                    <a:pt x="5" y="52"/>
                  </a:cubicBezTo>
                  <a:cubicBezTo>
                    <a:pt x="6" y="52"/>
                    <a:pt x="6" y="53"/>
                    <a:pt x="6" y="53"/>
                  </a:cubicBezTo>
                  <a:cubicBezTo>
                    <a:pt x="6" y="54"/>
                    <a:pt x="6" y="54"/>
                    <a:pt x="6" y="54"/>
                  </a:cubicBezTo>
                  <a:cubicBezTo>
                    <a:pt x="6" y="55"/>
                    <a:pt x="6" y="56"/>
                    <a:pt x="7" y="56"/>
                  </a:cubicBezTo>
                  <a:cubicBezTo>
                    <a:pt x="7" y="58"/>
                    <a:pt x="7" y="58"/>
                    <a:pt x="8" y="58"/>
                  </a:cubicBezTo>
                  <a:cubicBezTo>
                    <a:pt x="8" y="58"/>
                    <a:pt x="8" y="58"/>
                    <a:pt x="8" y="5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3" name="Freeform 580"/>
            <p:cNvSpPr>
              <a:spLocks noEditPoints="1"/>
            </p:cNvSpPr>
            <p:nvPr/>
          </p:nvSpPr>
          <p:spPr bwMode="auto">
            <a:xfrm>
              <a:off x="719" y="2560"/>
              <a:ext cx="276" cy="256"/>
            </a:xfrm>
            <a:custGeom>
              <a:avLst/>
              <a:gdLst>
                <a:gd name="T0" fmla="*/ 190 w 219"/>
                <a:gd name="T1" fmla="*/ 24 h 203"/>
                <a:gd name="T2" fmla="*/ 178 w 219"/>
                <a:gd name="T3" fmla="*/ 16 h 203"/>
                <a:gd name="T4" fmla="*/ 137 w 219"/>
                <a:gd name="T5" fmla="*/ 18 h 203"/>
                <a:gd name="T6" fmla="*/ 89 w 219"/>
                <a:gd name="T7" fmla="*/ 5 h 203"/>
                <a:gd name="T8" fmla="*/ 48 w 219"/>
                <a:gd name="T9" fmla="*/ 38 h 203"/>
                <a:gd name="T10" fmla="*/ 22 w 219"/>
                <a:gd name="T11" fmla="*/ 50 h 203"/>
                <a:gd name="T12" fmla="*/ 1 w 219"/>
                <a:gd name="T13" fmla="*/ 64 h 203"/>
                <a:gd name="T14" fmla="*/ 11 w 219"/>
                <a:gd name="T15" fmla="*/ 124 h 203"/>
                <a:gd name="T16" fmla="*/ 37 w 219"/>
                <a:gd name="T17" fmla="*/ 195 h 203"/>
                <a:gd name="T18" fmla="*/ 55 w 219"/>
                <a:gd name="T19" fmla="*/ 197 h 203"/>
                <a:gd name="T20" fmla="*/ 122 w 219"/>
                <a:gd name="T21" fmla="*/ 176 h 203"/>
                <a:gd name="T22" fmla="*/ 203 w 219"/>
                <a:gd name="T23" fmla="*/ 161 h 203"/>
                <a:gd name="T24" fmla="*/ 215 w 219"/>
                <a:gd name="T25" fmla="*/ 142 h 203"/>
                <a:gd name="T26" fmla="*/ 107 w 219"/>
                <a:gd name="T27" fmla="*/ 7 h 203"/>
                <a:gd name="T28" fmla="*/ 70 w 219"/>
                <a:gd name="T29" fmla="*/ 35 h 203"/>
                <a:gd name="T30" fmla="*/ 6 w 219"/>
                <a:gd name="T31" fmla="*/ 64 h 203"/>
                <a:gd name="T32" fmla="*/ 91 w 219"/>
                <a:gd name="T33" fmla="*/ 38 h 203"/>
                <a:gd name="T34" fmla="*/ 180 w 219"/>
                <a:gd name="T35" fmla="*/ 21 h 203"/>
                <a:gd name="T36" fmla="*/ 196 w 219"/>
                <a:gd name="T37" fmla="*/ 71 h 203"/>
                <a:gd name="T38" fmla="*/ 138 w 219"/>
                <a:gd name="T39" fmla="*/ 100 h 203"/>
                <a:gd name="T40" fmla="*/ 135 w 219"/>
                <a:gd name="T41" fmla="*/ 105 h 203"/>
                <a:gd name="T42" fmla="*/ 71 w 219"/>
                <a:gd name="T43" fmla="*/ 116 h 203"/>
                <a:gd name="T44" fmla="*/ 54 w 219"/>
                <a:gd name="T45" fmla="*/ 123 h 203"/>
                <a:gd name="T46" fmla="*/ 20 w 219"/>
                <a:gd name="T47" fmla="*/ 127 h 203"/>
                <a:gd name="T48" fmla="*/ 153 w 219"/>
                <a:gd name="T49" fmla="*/ 116 h 203"/>
                <a:gd name="T50" fmla="*/ 149 w 219"/>
                <a:gd name="T51" fmla="*/ 110 h 203"/>
                <a:gd name="T52" fmla="*/ 159 w 219"/>
                <a:gd name="T53" fmla="*/ 114 h 203"/>
                <a:gd name="T54" fmla="*/ 164 w 219"/>
                <a:gd name="T55" fmla="*/ 119 h 203"/>
                <a:gd name="T56" fmla="*/ 158 w 219"/>
                <a:gd name="T57" fmla="*/ 100 h 203"/>
                <a:gd name="T58" fmla="*/ 158 w 219"/>
                <a:gd name="T59" fmla="*/ 98 h 203"/>
                <a:gd name="T60" fmla="*/ 145 w 219"/>
                <a:gd name="T61" fmla="*/ 108 h 203"/>
                <a:gd name="T62" fmla="*/ 158 w 219"/>
                <a:gd name="T63" fmla="*/ 124 h 203"/>
                <a:gd name="T64" fmla="*/ 162 w 219"/>
                <a:gd name="T65" fmla="*/ 105 h 203"/>
                <a:gd name="T66" fmla="*/ 164 w 219"/>
                <a:gd name="T67" fmla="*/ 102 h 203"/>
                <a:gd name="T68" fmla="*/ 183 w 219"/>
                <a:gd name="T69" fmla="*/ 125 h 203"/>
                <a:gd name="T70" fmla="*/ 142 w 219"/>
                <a:gd name="T71" fmla="*/ 109 h 203"/>
                <a:gd name="T72" fmla="*/ 58 w 219"/>
                <a:gd name="T73" fmla="*/ 125 h 203"/>
                <a:gd name="T74" fmla="*/ 77 w 219"/>
                <a:gd name="T75" fmla="*/ 123 h 203"/>
                <a:gd name="T76" fmla="*/ 73 w 219"/>
                <a:gd name="T77" fmla="*/ 146 h 203"/>
                <a:gd name="T78" fmla="*/ 63 w 219"/>
                <a:gd name="T79" fmla="*/ 135 h 203"/>
                <a:gd name="T80" fmla="*/ 72 w 219"/>
                <a:gd name="T81" fmla="*/ 132 h 203"/>
                <a:gd name="T82" fmla="*/ 65 w 219"/>
                <a:gd name="T83" fmla="*/ 138 h 203"/>
                <a:gd name="T84" fmla="*/ 67 w 219"/>
                <a:gd name="T85" fmla="*/ 148 h 203"/>
                <a:gd name="T86" fmla="*/ 79 w 219"/>
                <a:gd name="T87" fmla="*/ 143 h 203"/>
                <a:gd name="T88" fmla="*/ 61 w 219"/>
                <a:gd name="T89" fmla="*/ 136 h 203"/>
                <a:gd name="T90" fmla="*/ 62 w 219"/>
                <a:gd name="T91" fmla="*/ 139 h 203"/>
                <a:gd name="T92" fmla="*/ 80 w 219"/>
                <a:gd name="T93" fmla="*/ 147 h 203"/>
                <a:gd name="T94" fmla="*/ 79 w 219"/>
                <a:gd name="T95" fmla="*/ 131 h 203"/>
                <a:gd name="T96" fmla="*/ 93 w 219"/>
                <a:gd name="T97" fmla="*/ 121 h 203"/>
                <a:gd name="T98" fmla="*/ 100 w 219"/>
                <a:gd name="T99" fmla="*/ 151 h 203"/>
                <a:gd name="T100" fmla="*/ 45 w 219"/>
                <a:gd name="T101" fmla="*/ 132 h 203"/>
                <a:gd name="T102" fmla="*/ 60 w 219"/>
                <a:gd name="T103" fmla="*/ 130 h 203"/>
                <a:gd name="T104" fmla="*/ 202 w 219"/>
                <a:gd name="T105" fmla="*/ 141 h 203"/>
                <a:gd name="T106" fmla="*/ 192 w 219"/>
                <a:gd name="T107" fmla="*/ 152 h 203"/>
                <a:gd name="T108" fmla="*/ 64 w 219"/>
                <a:gd name="T109" fmla="*/ 185 h 203"/>
                <a:gd name="T110" fmla="*/ 38 w 219"/>
                <a:gd name="T111" fmla="*/ 133 h 203"/>
                <a:gd name="T112" fmla="*/ 96 w 219"/>
                <a:gd name="T113" fmla="*/ 159 h 203"/>
                <a:gd name="T114" fmla="*/ 133 w 219"/>
                <a:gd name="T115" fmla="*/ 128 h 203"/>
                <a:gd name="T116" fmla="*/ 186 w 219"/>
                <a:gd name="T117" fmla="*/ 111 h 203"/>
                <a:gd name="T118" fmla="*/ 209 w 219"/>
                <a:gd name="T119" fmla="*/ 114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19" h="203">
                  <a:moveTo>
                    <a:pt x="211" y="102"/>
                  </a:moveTo>
                  <a:cubicBezTo>
                    <a:pt x="209" y="95"/>
                    <a:pt x="207" y="89"/>
                    <a:pt x="205" y="83"/>
                  </a:cubicBezTo>
                  <a:cubicBezTo>
                    <a:pt x="204" y="79"/>
                    <a:pt x="202" y="76"/>
                    <a:pt x="201" y="72"/>
                  </a:cubicBezTo>
                  <a:cubicBezTo>
                    <a:pt x="200" y="68"/>
                    <a:pt x="200" y="64"/>
                    <a:pt x="199" y="60"/>
                  </a:cubicBezTo>
                  <a:cubicBezTo>
                    <a:pt x="197" y="52"/>
                    <a:pt x="194" y="44"/>
                    <a:pt x="193" y="36"/>
                  </a:cubicBezTo>
                  <a:cubicBezTo>
                    <a:pt x="192" y="32"/>
                    <a:pt x="191" y="28"/>
                    <a:pt x="190" y="24"/>
                  </a:cubicBezTo>
                  <a:cubicBezTo>
                    <a:pt x="190" y="24"/>
                    <a:pt x="190" y="24"/>
                    <a:pt x="190" y="24"/>
                  </a:cubicBezTo>
                  <a:cubicBezTo>
                    <a:pt x="190" y="24"/>
                    <a:pt x="190" y="24"/>
                    <a:pt x="190" y="23"/>
                  </a:cubicBezTo>
                  <a:cubicBezTo>
                    <a:pt x="189" y="23"/>
                    <a:pt x="189" y="22"/>
                    <a:pt x="189" y="21"/>
                  </a:cubicBezTo>
                  <a:cubicBezTo>
                    <a:pt x="189" y="21"/>
                    <a:pt x="189" y="21"/>
                    <a:pt x="189" y="21"/>
                  </a:cubicBezTo>
                  <a:cubicBezTo>
                    <a:pt x="189" y="21"/>
                    <a:pt x="189" y="21"/>
                    <a:pt x="189" y="21"/>
                  </a:cubicBezTo>
                  <a:cubicBezTo>
                    <a:pt x="188" y="20"/>
                    <a:pt x="187" y="20"/>
                    <a:pt x="187" y="19"/>
                  </a:cubicBezTo>
                  <a:cubicBezTo>
                    <a:pt x="185" y="18"/>
                    <a:pt x="184" y="17"/>
                    <a:pt x="182" y="16"/>
                  </a:cubicBezTo>
                  <a:cubicBezTo>
                    <a:pt x="181" y="16"/>
                    <a:pt x="180" y="16"/>
                    <a:pt x="178" y="16"/>
                  </a:cubicBezTo>
                  <a:cubicBezTo>
                    <a:pt x="178" y="16"/>
                    <a:pt x="178" y="16"/>
                    <a:pt x="178" y="16"/>
                  </a:cubicBezTo>
                  <a:cubicBezTo>
                    <a:pt x="175" y="15"/>
                    <a:pt x="173" y="16"/>
                    <a:pt x="171" y="16"/>
                  </a:cubicBezTo>
                  <a:cubicBezTo>
                    <a:pt x="170" y="16"/>
                    <a:pt x="170" y="16"/>
                    <a:pt x="170" y="16"/>
                  </a:cubicBezTo>
                  <a:cubicBezTo>
                    <a:pt x="166" y="17"/>
                    <a:pt x="162" y="17"/>
                    <a:pt x="159" y="17"/>
                  </a:cubicBezTo>
                  <a:cubicBezTo>
                    <a:pt x="155" y="18"/>
                    <a:pt x="150" y="18"/>
                    <a:pt x="146" y="19"/>
                  </a:cubicBezTo>
                  <a:cubicBezTo>
                    <a:pt x="144" y="19"/>
                    <a:pt x="141" y="20"/>
                    <a:pt x="138" y="20"/>
                  </a:cubicBezTo>
                  <a:cubicBezTo>
                    <a:pt x="138" y="19"/>
                    <a:pt x="138" y="18"/>
                    <a:pt x="137" y="18"/>
                  </a:cubicBezTo>
                  <a:cubicBezTo>
                    <a:pt x="135" y="18"/>
                    <a:pt x="134" y="18"/>
                    <a:pt x="132" y="18"/>
                  </a:cubicBezTo>
                  <a:cubicBezTo>
                    <a:pt x="132" y="17"/>
                    <a:pt x="131" y="17"/>
                    <a:pt x="130" y="17"/>
                  </a:cubicBezTo>
                  <a:cubicBezTo>
                    <a:pt x="128" y="17"/>
                    <a:pt x="126" y="18"/>
                    <a:pt x="123" y="18"/>
                  </a:cubicBezTo>
                  <a:cubicBezTo>
                    <a:pt x="123" y="17"/>
                    <a:pt x="123" y="16"/>
                    <a:pt x="122" y="15"/>
                  </a:cubicBezTo>
                  <a:cubicBezTo>
                    <a:pt x="121" y="12"/>
                    <a:pt x="119" y="10"/>
                    <a:pt x="118" y="8"/>
                  </a:cubicBezTo>
                  <a:cubicBezTo>
                    <a:pt x="115" y="5"/>
                    <a:pt x="112" y="0"/>
                    <a:pt x="108" y="1"/>
                  </a:cubicBezTo>
                  <a:cubicBezTo>
                    <a:pt x="102" y="2"/>
                    <a:pt x="95" y="4"/>
                    <a:pt x="89" y="5"/>
                  </a:cubicBezTo>
                  <a:cubicBezTo>
                    <a:pt x="84" y="7"/>
                    <a:pt x="78" y="8"/>
                    <a:pt x="73" y="10"/>
                  </a:cubicBezTo>
                  <a:cubicBezTo>
                    <a:pt x="70" y="12"/>
                    <a:pt x="64" y="14"/>
                    <a:pt x="62" y="18"/>
                  </a:cubicBezTo>
                  <a:cubicBezTo>
                    <a:pt x="60" y="22"/>
                    <a:pt x="61" y="27"/>
                    <a:pt x="61" y="32"/>
                  </a:cubicBezTo>
                  <a:cubicBezTo>
                    <a:pt x="61" y="35"/>
                    <a:pt x="59" y="37"/>
                    <a:pt x="58" y="37"/>
                  </a:cubicBezTo>
                  <a:cubicBezTo>
                    <a:pt x="57" y="37"/>
                    <a:pt x="57" y="36"/>
                    <a:pt x="56" y="36"/>
                  </a:cubicBezTo>
                  <a:cubicBezTo>
                    <a:pt x="55" y="34"/>
                    <a:pt x="53" y="35"/>
                    <a:pt x="52" y="36"/>
                  </a:cubicBezTo>
                  <a:cubicBezTo>
                    <a:pt x="50" y="36"/>
                    <a:pt x="49" y="37"/>
                    <a:pt x="48" y="38"/>
                  </a:cubicBezTo>
                  <a:cubicBezTo>
                    <a:pt x="47" y="38"/>
                    <a:pt x="45" y="38"/>
                    <a:pt x="44" y="39"/>
                  </a:cubicBezTo>
                  <a:cubicBezTo>
                    <a:pt x="43" y="40"/>
                    <a:pt x="43" y="42"/>
                    <a:pt x="45" y="43"/>
                  </a:cubicBezTo>
                  <a:cubicBezTo>
                    <a:pt x="45" y="43"/>
                    <a:pt x="45" y="43"/>
                    <a:pt x="44" y="43"/>
                  </a:cubicBezTo>
                  <a:cubicBezTo>
                    <a:pt x="42" y="44"/>
                    <a:pt x="39" y="44"/>
                    <a:pt x="36" y="45"/>
                  </a:cubicBezTo>
                  <a:cubicBezTo>
                    <a:pt x="35" y="46"/>
                    <a:pt x="34" y="46"/>
                    <a:pt x="33" y="46"/>
                  </a:cubicBezTo>
                  <a:cubicBezTo>
                    <a:pt x="30" y="46"/>
                    <a:pt x="27" y="48"/>
                    <a:pt x="24" y="49"/>
                  </a:cubicBezTo>
                  <a:cubicBezTo>
                    <a:pt x="23" y="49"/>
                    <a:pt x="23" y="49"/>
                    <a:pt x="22" y="50"/>
                  </a:cubicBezTo>
                  <a:cubicBezTo>
                    <a:pt x="21" y="50"/>
                    <a:pt x="20" y="50"/>
                    <a:pt x="20" y="50"/>
                  </a:cubicBezTo>
                  <a:cubicBezTo>
                    <a:pt x="17" y="51"/>
                    <a:pt x="15" y="52"/>
                    <a:pt x="13" y="53"/>
                  </a:cubicBezTo>
                  <a:cubicBezTo>
                    <a:pt x="11" y="53"/>
                    <a:pt x="9" y="54"/>
                    <a:pt x="8" y="56"/>
                  </a:cubicBezTo>
                  <a:cubicBezTo>
                    <a:pt x="6" y="56"/>
                    <a:pt x="5" y="57"/>
                    <a:pt x="4" y="57"/>
                  </a:cubicBezTo>
                  <a:cubicBezTo>
                    <a:pt x="4" y="57"/>
                    <a:pt x="4" y="57"/>
                    <a:pt x="4" y="57"/>
                  </a:cubicBezTo>
                  <a:cubicBezTo>
                    <a:pt x="3" y="59"/>
                    <a:pt x="1" y="60"/>
                    <a:pt x="0" y="61"/>
                  </a:cubicBezTo>
                  <a:cubicBezTo>
                    <a:pt x="0" y="62"/>
                    <a:pt x="1" y="63"/>
                    <a:pt x="1" y="64"/>
                  </a:cubicBezTo>
                  <a:cubicBezTo>
                    <a:pt x="1" y="64"/>
                    <a:pt x="1" y="64"/>
                    <a:pt x="1" y="64"/>
                  </a:cubicBezTo>
                  <a:cubicBezTo>
                    <a:pt x="1" y="66"/>
                    <a:pt x="1" y="69"/>
                    <a:pt x="1" y="71"/>
                  </a:cubicBezTo>
                  <a:cubicBezTo>
                    <a:pt x="1" y="71"/>
                    <a:pt x="2" y="71"/>
                    <a:pt x="2" y="71"/>
                  </a:cubicBezTo>
                  <a:cubicBezTo>
                    <a:pt x="2" y="72"/>
                    <a:pt x="2" y="73"/>
                    <a:pt x="2" y="74"/>
                  </a:cubicBezTo>
                  <a:cubicBezTo>
                    <a:pt x="3" y="79"/>
                    <a:pt x="4" y="85"/>
                    <a:pt x="5" y="90"/>
                  </a:cubicBezTo>
                  <a:cubicBezTo>
                    <a:pt x="7" y="101"/>
                    <a:pt x="9" y="112"/>
                    <a:pt x="11" y="122"/>
                  </a:cubicBezTo>
                  <a:cubicBezTo>
                    <a:pt x="11" y="123"/>
                    <a:pt x="11" y="123"/>
                    <a:pt x="11" y="124"/>
                  </a:cubicBezTo>
                  <a:cubicBezTo>
                    <a:pt x="13" y="134"/>
                    <a:pt x="17" y="143"/>
                    <a:pt x="19" y="153"/>
                  </a:cubicBezTo>
                  <a:cubicBezTo>
                    <a:pt x="20" y="158"/>
                    <a:pt x="22" y="163"/>
                    <a:pt x="24" y="168"/>
                  </a:cubicBezTo>
                  <a:cubicBezTo>
                    <a:pt x="24" y="168"/>
                    <a:pt x="24" y="168"/>
                    <a:pt x="23" y="168"/>
                  </a:cubicBezTo>
                  <a:cubicBezTo>
                    <a:pt x="23" y="169"/>
                    <a:pt x="23" y="169"/>
                    <a:pt x="23" y="169"/>
                  </a:cubicBezTo>
                  <a:cubicBezTo>
                    <a:pt x="21" y="170"/>
                    <a:pt x="22" y="172"/>
                    <a:pt x="23" y="173"/>
                  </a:cubicBezTo>
                  <a:cubicBezTo>
                    <a:pt x="24" y="177"/>
                    <a:pt x="25" y="181"/>
                    <a:pt x="28" y="185"/>
                  </a:cubicBezTo>
                  <a:cubicBezTo>
                    <a:pt x="30" y="189"/>
                    <a:pt x="33" y="194"/>
                    <a:pt x="37" y="195"/>
                  </a:cubicBezTo>
                  <a:cubicBezTo>
                    <a:pt x="40" y="196"/>
                    <a:pt x="42" y="196"/>
                    <a:pt x="45" y="196"/>
                  </a:cubicBezTo>
                  <a:cubicBezTo>
                    <a:pt x="45" y="198"/>
                    <a:pt x="45" y="199"/>
                    <a:pt x="47" y="200"/>
                  </a:cubicBezTo>
                  <a:cubicBezTo>
                    <a:pt x="47" y="202"/>
                    <a:pt x="50" y="203"/>
                    <a:pt x="52" y="201"/>
                  </a:cubicBezTo>
                  <a:cubicBezTo>
                    <a:pt x="52" y="201"/>
                    <a:pt x="52" y="201"/>
                    <a:pt x="52" y="201"/>
                  </a:cubicBezTo>
                  <a:cubicBezTo>
                    <a:pt x="52" y="201"/>
                    <a:pt x="52" y="200"/>
                    <a:pt x="52" y="200"/>
                  </a:cubicBezTo>
                  <a:cubicBezTo>
                    <a:pt x="52" y="200"/>
                    <a:pt x="52" y="200"/>
                    <a:pt x="53" y="200"/>
                  </a:cubicBezTo>
                  <a:cubicBezTo>
                    <a:pt x="54" y="199"/>
                    <a:pt x="55" y="198"/>
                    <a:pt x="55" y="197"/>
                  </a:cubicBezTo>
                  <a:cubicBezTo>
                    <a:pt x="56" y="197"/>
                    <a:pt x="56" y="196"/>
                    <a:pt x="56" y="196"/>
                  </a:cubicBezTo>
                  <a:cubicBezTo>
                    <a:pt x="56" y="195"/>
                    <a:pt x="56" y="195"/>
                    <a:pt x="56" y="194"/>
                  </a:cubicBezTo>
                  <a:cubicBezTo>
                    <a:pt x="57" y="193"/>
                    <a:pt x="59" y="193"/>
                    <a:pt x="60" y="191"/>
                  </a:cubicBezTo>
                  <a:cubicBezTo>
                    <a:pt x="63" y="191"/>
                    <a:pt x="66" y="190"/>
                    <a:pt x="69" y="189"/>
                  </a:cubicBezTo>
                  <a:cubicBezTo>
                    <a:pt x="76" y="188"/>
                    <a:pt x="83" y="186"/>
                    <a:pt x="91" y="184"/>
                  </a:cubicBezTo>
                  <a:cubicBezTo>
                    <a:pt x="98" y="183"/>
                    <a:pt x="105" y="181"/>
                    <a:pt x="112" y="179"/>
                  </a:cubicBezTo>
                  <a:cubicBezTo>
                    <a:pt x="115" y="178"/>
                    <a:pt x="119" y="177"/>
                    <a:pt x="122" y="176"/>
                  </a:cubicBezTo>
                  <a:cubicBezTo>
                    <a:pt x="125" y="175"/>
                    <a:pt x="128" y="173"/>
                    <a:pt x="132" y="172"/>
                  </a:cubicBezTo>
                  <a:cubicBezTo>
                    <a:pt x="138" y="169"/>
                    <a:pt x="145" y="168"/>
                    <a:pt x="151" y="166"/>
                  </a:cubicBezTo>
                  <a:cubicBezTo>
                    <a:pt x="159" y="164"/>
                    <a:pt x="167" y="163"/>
                    <a:pt x="175" y="161"/>
                  </a:cubicBezTo>
                  <a:cubicBezTo>
                    <a:pt x="182" y="160"/>
                    <a:pt x="188" y="159"/>
                    <a:pt x="195" y="157"/>
                  </a:cubicBezTo>
                  <a:cubicBezTo>
                    <a:pt x="195" y="157"/>
                    <a:pt x="195" y="157"/>
                    <a:pt x="194" y="158"/>
                  </a:cubicBezTo>
                  <a:cubicBezTo>
                    <a:pt x="193" y="160"/>
                    <a:pt x="195" y="163"/>
                    <a:pt x="197" y="162"/>
                  </a:cubicBezTo>
                  <a:cubicBezTo>
                    <a:pt x="199" y="162"/>
                    <a:pt x="201" y="161"/>
                    <a:pt x="203" y="161"/>
                  </a:cubicBezTo>
                  <a:cubicBezTo>
                    <a:pt x="203" y="161"/>
                    <a:pt x="203" y="161"/>
                    <a:pt x="204" y="161"/>
                  </a:cubicBezTo>
                  <a:cubicBezTo>
                    <a:pt x="204" y="160"/>
                    <a:pt x="204" y="160"/>
                    <a:pt x="204" y="160"/>
                  </a:cubicBezTo>
                  <a:cubicBezTo>
                    <a:pt x="206" y="160"/>
                    <a:pt x="207" y="157"/>
                    <a:pt x="206" y="156"/>
                  </a:cubicBezTo>
                  <a:cubicBezTo>
                    <a:pt x="206" y="155"/>
                    <a:pt x="206" y="155"/>
                    <a:pt x="206" y="155"/>
                  </a:cubicBezTo>
                  <a:cubicBezTo>
                    <a:pt x="206" y="154"/>
                    <a:pt x="206" y="154"/>
                    <a:pt x="205" y="154"/>
                  </a:cubicBezTo>
                  <a:cubicBezTo>
                    <a:pt x="209" y="152"/>
                    <a:pt x="213" y="148"/>
                    <a:pt x="214" y="143"/>
                  </a:cubicBezTo>
                  <a:cubicBezTo>
                    <a:pt x="214" y="143"/>
                    <a:pt x="215" y="142"/>
                    <a:pt x="215" y="142"/>
                  </a:cubicBezTo>
                  <a:cubicBezTo>
                    <a:pt x="215" y="142"/>
                    <a:pt x="215" y="142"/>
                    <a:pt x="215" y="141"/>
                  </a:cubicBezTo>
                  <a:cubicBezTo>
                    <a:pt x="219" y="129"/>
                    <a:pt x="214" y="114"/>
                    <a:pt x="211" y="102"/>
                  </a:cubicBezTo>
                  <a:close/>
                  <a:moveTo>
                    <a:pt x="66" y="31"/>
                  </a:moveTo>
                  <a:cubicBezTo>
                    <a:pt x="66" y="28"/>
                    <a:pt x="65" y="26"/>
                    <a:pt x="66" y="22"/>
                  </a:cubicBezTo>
                  <a:cubicBezTo>
                    <a:pt x="66" y="19"/>
                    <a:pt x="71" y="18"/>
                    <a:pt x="73" y="16"/>
                  </a:cubicBezTo>
                  <a:cubicBezTo>
                    <a:pt x="78" y="14"/>
                    <a:pt x="83" y="13"/>
                    <a:pt x="89" y="11"/>
                  </a:cubicBezTo>
                  <a:cubicBezTo>
                    <a:pt x="95" y="10"/>
                    <a:pt x="101" y="9"/>
                    <a:pt x="107" y="7"/>
                  </a:cubicBezTo>
                  <a:cubicBezTo>
                    <a:pt x="110" y="6"/>
                    <a:pt x="111" y="8"/>
                    <a:pt x="113" y="11"/>
                  </a:cubicBezTo>
                  <a:cubicBezTo>
                    <a:pt x="115" y="13"/>
                    <a:pt x="117" y="16"/>
                    <a:pt x="118" y="19"/>
                  </a:cubicBezTo>
                  <a:cubicBezTo>
                    <a:pt x="118" y="20"/>
                    <a:pt x="118" y="20"/>
                    <a:pt x="118" y="20"/>
                  </a:cubicBezTo>
                  <a:cubicBezTo>
                    <a:pt x="118" y="21"/>
                    <a:pt x="117" y="22"/>
                    <a:pt x="117" y="22"/>
                  </a:cubicBezTo>
                  <a:cubicBezTo>
                    <a:pt x="116" y="23"/>
                    <a:pt x="116" y="24"/>
                    <a:pt x="116" y="24"/>
                  </a:cubicBezTo>
                  <a:cubicBezTo>
                    <a:pt x="108" y="26"/>
                    <a:pt x="101" y="28"/>
                    <a:pt x="93" y="29"/>
                  </a:cubicBezTo>
                  <a:cubicBezTo>
                    <a:pt x="85" y="31"/>
                    <a:pt x="77" y="32"/>
                    <a:pt x="70" y="35"/>
                  </a:cubicBezTo>
                  <a:cubicBezTo>
                    <a:pt x="68" y="36"/>
                    <a:pt x="67" y="37"/>
                    <a:pt x="65" y="37"/>
                  </a:cubicBezTo>
                  <a:cubicBezTo>
                    <a:pt x="66" y="36"/>
                    <a:pt x="66" y="33"/>
                    <a:pt x="66" y="31"/>
                  </a:cubicBezTo>
                  <a:close/>
                  <a:moveTo>
                    <a:pt x="15" y="121"/>
                  </a:moveTo>
                  <a:cubicBezTo>
                    <a:pt x="13" y="110"/>
                    <a:pt x="11" y="100"/>
                    <a:pt x="8" y="89"/>
                  </a:cubicBezTo>
                  <a:cubicBezTo>
                    <a:pt x="7" y="85"/>
                    <a:pt x="7" y="80"/>
                    <a:pt x="6" y="75"/>
                  </a:cubicBezTo>
                  <a:cubicBezTo>
                    <a:pt x="6" y="73"/>
                    <a:pt x="6" y="72"/>
                    <a:pt x="5" y="70"/>
                  </a:cubicBezTo>
                  <a:cubicBezTo>
                    <a:pt x="6" y="68"/>
                    <a:pt x="5" y="66"/>
                    <a:pt x="6" y="64"/>
                  </a:cubicBezTo>
                  <a:cubicBezTo>
                    <a:pt x="6" y="64"/>
                    <a:pt x="6" y="63"/>
                    <a:pt x="6" y="63"/>
                  </a:cubicBezTo>
                  <a:cubicBezTo>
                    <a:pt x="9" y="61"/>
                    <a:pt x="11" y="59"/>
                    <a:pt x="14" y="58"/>
                  </a:cubicBezTo>
                  <a:cubicBezTo>
                    <a:pt x="18" y="57"/>
                    <a:pt x="22" y="56"/>
                    <a:pt x="25" y="55"/>
                  </a:cubicBezTo>
                  <a:cubicBezTo>
                    <a:pt x="29" y="54"/>
                    <a:pt x="32" y="52"/>
                    <a:pt x="35" y="52"/>
                  </a:cubicBezTo>
                  <a:cubicBezTo>
                    <a:pt x="39" y="51"/>
                    <a:pt x="42" y="50"/>
                    <a:pt x="46" y="49"/>
                  </a:cubicBezTo>
                  <a:cubicBezTo>
                    <a:pt x="53" y="48"/>
                    <a:pt x="60" y="45"/>
                    <a:pt x="67" y="43"/>
                  </a:cubicBezTo>
                  <a:cubicBezTo>
                    <a:pt x="75" y="41"/>
                    <a:pt x="83" y="39"/>
                    <a:pt x="91" y="38"/>
                  </a:cubicBezTo>
                  <a:cubicBezTo>
                    <a:pt x="108" y="34"/>
                    <a:pt x="126" y="30"/>
                    <a:pt x="144" y="26"/>
                  </a:cubicBezTo>
                  <a:cubicBezTo>
                    <a:pt x="147" y="25"/>
                    <a:pt x="151" y="25"/>
                    <a:pt x="155" y="24"/>
                  </a:cubicBezTo>
                  <a:cubicBezTo>
                    <a:pt x="159" y="23"/>
                    <a:pt x="163" y="23"/>
                    <a:pt x="168" y="22"/>
                  </a:cubicBezTo>
                  <a:cubicBezTo>
                    <a:pt x="170" y="22"/>
                    <a:pt x="172" y="22"/>
                    <a:pt x="174" y="22"/>
                  </a:cubicBezTo>
                  <a:cubicBezTo>
                    <a:pt x="175" y="21"/>
                    <a:pt x="175" y="22"/>
                    <a:pt x="176" y="22"/>
                  </a:cubicBezTo>
                  <a:cubicBezTo>
                    <a:pt x="176" y="22"/>
                    <a:pt x="176" y="22"/>
                    <a:pt x="176" y="22"/>
                  </a:cubicBezTo>
                  <a:cubicBezTo>
                    <a:pt x="177" y="20"/>
                    <a:pt x="179" y="21"/>
                    <a:pt x="180" y="21"/>
                  </a:cubicBezTo>
                  <a:cubicBezTo>
                    <a:pt x="182" y="21"/>
                    <a:pt x="183" y="22"/>
                    <a:pt x="184" y="23"/>
                  </a:cubicBezTo>
                  <a:cubicBezTo>
                    <a:pt x="185" y="24"/>
                    <a:pt x="186" y="25"/>
                    <a:pt x="186" y="27"/>
                  </a:cubicBezTo>
                  <a:cubicBezTo>
                    <a:pt x="186" y="28"/>
                    <a:pt x="186" y="28"/>
                    <a:pt x="186" y="29"/>
                  </a:cubicBezTo>
                  <a:cubicBezTo>
                    <a:pt x="186" y="29"/>
                    <a:pt x="186" y="29"/>
                    <a:pt x="186" y="30"/>
                  </a:cubicBezTo>
                  <a:cubicBezTo>
                    <a:pt x="186" y="31"/>
                    <a:pt x="187" y="32"/>
                    <a:pt x="187" y="34"/>
                  </a:cubicBezTo>
                  <a:cubicBezTo>
                    <a:pt x="189" y="41"/>
                    <a:pt x="191" y="48"/>
                    <a:pt x="192" y="55"/>
                  </a:cubicBezTo>
                  <a:cubicBezTo>
                    <a:pt x="194" y="60"/>
                    <a:pt x="195" y="66"/>
                    <a:pt x="196" y="71"/>
                  </a:cubicBezTo>
                  <a:cubicBezTo>
                    <a:pt x="195" y="71"/>
                    <a:pt x="195" y="72"/>
                    <a:pt x="194" y="73"/>
                  </a:cubicBezTo>
                  <a:cubicBezTo>
                    <a:pt x="191" y="78"/>
                    <a:pt x="189" y="85"/>
                    <a:pt x="184" y="88"/>
                  </a:cubicBezTo>
                  <a:cubicBezTo>
                    <a:pt x="178" y="92"/>
                    <a:pt x="171" y="93"/>
                    <a:pt x="164" y="95"/>
                  </a:cubicBezTo>
                  <a:cubicBezTo>
                    <a:pt x="162" y="93"/>
                    <a:pt x="161" y="92"/>
                    <a:pt x="159" y="94"/>
                  </a:cubicBezTo>
                  <a:cubicBezTo>
                    <a:pt x="159" y="94"/>
                    <a:pt x="159" y="94"/>
                    <a:pt x="159" y="94"/>
                  </a:cubicBezTo>
                  <a:cubicBezTo>
                    <a:pt x="152" y="94"/>
                    <a:pt x="145" y="95"/>
                    <a:pt x="139" y="98"/>
                  </a:cubicBezTo>
                  <a:cubicBezTo>
                    <a:pt x="138" y="98"/>
                    <a:pt x="138" y="99"/>
                    <a:pt x="138" y="100"/>
                  </a:cubicBezTo>
                  <a:cubicBezTo>
                    <a:pt x="138" y="100"/>
                    <a:pt x="138" y="101"/>
                    <a:pt x="138" y="101"/>
                  </a:cubicBezTo>
                  <a:cubicBezTo>
                    <a:pt x="138" y="101"/>
                    <a:pt x="138" y="101"/>
                    <a:pt x="138" y="102"/>
                  </a:cubicBezTo>
                  <a:cubicBezTo>
                    <a:pt x="138" y="102"/>
                    <a:pt x="138" y="102"/>
                    <a:pt x="138" y="102"/>
                  </a:cubicBezTo>
                  <a:cubicBezTo>
                    <a:pt x="138" y="102"/>
                    <a:pt x="138" y="103"/>
                    <a:pt x="138" y="103"/>
                  </a:cubicBezTo>
                  <a:cubicBezTo>
                    <a:pt x="138" y="104"/>
                    <a:pt x="138" y="104"/>
                    <a:pt x="137" y="105"/>
                  </a:cubicBezTo>
                  <a:cubicBezTo>
                    <a:pt x="137" y="105"/>
                    <a:pt x="137" y="105"/>
                    <a:pt x="137" y="105"/>
                  </a:cubicBezTo>
                  <a:cubicBezTo>
                    <a:pt x="136" y="105"/>
                    <a:pt x="136" y="105"/>
                    <a:pt x="135" y="105"/>
                  </a:cubicBezTo>
                  <a:cubicBezTo>
                    <a:pt x="127" y="107"/>
                    <a:pt x="119" y="110"/>
                    <a:pt x="110" y="112"/>
                  </a:cubicBezTo>
                  <a:cubicBezTo>
                    <a:pt x="104" y="114"/>
                    <a:pt x="98" y="115"/>
                    <a:pt x="92" y="117"/>
                  </a:cubicBezTo>
                  <a:cubicBezTo>
                    <a:pt x="88" y="118"/>
                    <a:pt x="84" y="119"/>
                    <a:pt x="81" y="120"/>
                  </a:cubicBezTo>
                  <a:cubicBezTo>
                    <a:pt x="81" y="120"/>
                    <a:pt x="81" y="119"/>
                    <a:pt x="80" y="119"/>
                  </a:cubicBezTo>
                  <a:cubicBezTo>
                    <a:pt x="80" y="118"/>
                    <a:pt x="80" y="116"/>
                    <a:pt x="78" y="116"/>
                  </a:cubicBezTo>
                  <a:cubicBezTo>
                    <a:pt x="78" y="116"/>
                    <a:pt x="78" y="116"/>
                    <a:pt x="78" y="116"/>
                  </a:cubicBezTo>
                  <a:cubicBezTo>
                    <a:pt x="76" y="115"/>
                    <a:pt x="72" y="116"/>
                    <a:pt x="71" y="116"/>
                  </a:cubicBezTo>
                  <a:cubicBezTo>
                    <a:pt x="68" y="117"/>
                    <a:pt x="65" y="117"/>
                    <a:pt x="63" y="118"/>
                  </a:cubicBezTo>
                  <a:cubicBezTo>
                    <a:pt x="62" y="119"/>
                    <a:pt x="60" y="118"/>
                    <a:pt x="59" y="119"/>
                  </a:cubicBezTo>
                  <a:cubicBezTo>
                    <a:pt x="57" y="119"/>
                    <a:pt x="56" y="119"/>
                    <a:pt x="54" y="120"/>
                  </a:cubicBezTo>
                  <a:cubicBezTo>
                    <a:pt x="54" y="120"/>
                    <a:pt x="53" y="121"/>
                    <a:pt x="54" y="122"/>
                  </a:cubicBezTo>
                  <a:cubicBezTo>
                    <a:pt x="54" y="122"/>
                    <a:pt x="54" y="123"/>
                    <a:pt x="54" y="123"/>
                  </a:cubicBezTo>
                  <a:cubicBezTo>
                    <a:pt x="54" y="123"/>
                    <a:pt x="54" y="123"/>
                    <a:pt x="54" y="123"/>
                  </a:cubicBezTo>
                  <a:cubicBezTo>
                    <a:pt x="54" y="123"/>
                    <a:pt x="54" y="123"/>
                    <a:pt x="54" y="123"/>
                  </a:cubicBezTo>
                  <a:cubicBezTo>
                    <a:pt x="54" y="123"/>
                    <a:pt x="53" y="123"/>
                    <a:pt x="53" y="123"/>
                  </a:cubicBezTo>
                  <a:cubicBezTo>
                    <a:pt x="53" y="123"/>
                    <a:pt x="53" y="123"/>
                    <a:pt x="53" y="123"/>
                  </a:cubicBezTo>
                  <a:cubicBezTo>
                    <a:pt x="52" y="123"/>
                    <a:pt x="52" y="123"/>
                    <a:pt x="52" y="123"/>
                  </a:cubicBezTo>
                  <a:cubicBezTo>
                    <a:pt x="52" y="124"/>
                    <a:pt x="51" y="124"/>
                    <a:pt x="50" y="125"/>
                  </a:cubicBezTo>
                  <a:cubicBezTo>
                    <a:pt x="41" y="127"/>
                    <a:pt x="41" y="127"/>
                    <a:pt x="41" y="127"/>
                  </a:cubicBezTo>
                  <a:cubicBezTo>
                    <a:pt x="37" y="127"/>
                    <a:pt x="33" y="129"/>
                    <a:pt x="28" y="129"/>
                  </a:cubicBezTo>
                  <a:cubicBezTo>
                    <a:pt x="26" y="129"/>
                    <a:pt x="22" y="128"/>
                    <a:pt x="20" y="127"/>
                  </a:cubicBezTo>
                  <a:cubicBezTo>
                    <a:pt x="18" y="126"/>
                    <a:pt x="17" y="124"/>
                    <a:pt x="16" y="123"/>
                  </a:cubicBezTo>
                  <a:cubicBezTo>
                    <a:pt x="16" y="123"/>
                    <a:pt x="16" y="122"/>
                    <a:pt x="15" y="122"/>
                  </a:cubicBezTo>
                  <a:cubicBezTo>
                    <a:pt x="15" y="122"/>
                    <a:pt x="15" y="121"/>
                    <a:pt x="15" y="121"/>
                  </a:cubicBezTo>
                  <a:close/>
                  <a:moveTo>
                    <a:pt x="151" y="115"/>
                  </a:moveTo>
                  <a:cubicBezTo>
                    <a:pt x="151" y="115"/>
                    <a:pt x="151" y="115"/>
                    <a:pt x="152" y="115"/>
                  </a:cubicBezTo>
                  <a:cubicBezTo>
                    <a:pt x="152" y="115"/>
                    <a:pt x="152" y="115"/>
                    <a:pt x="152" y="115"/>
                  </a:cubicBezTo>
                  <a:cubicBezTo>
                    <a:pt x="152" y="116"/>
                    <a:pt x="153" y="116"/>
                    <a:pt x="153" y="116"/>
                  </a:cubicBezTo>
                  <a:cubicBezTo>
                    <a:pt x="153" y="117"/>
                    <a:pt x="154" y="119"/>
                    <a:pt x="154" y="120"/>
                  </a:cubicBezTo>
                  <a:cubicBezTo>
                    <a:pt x="154" y="120"/>
                    <a:pt x="155" y="121"/>
                    <a:pt x="155" y="122"/>
                  </a:cubicBezTo>
                  <a:cubicBezTo>
                    <a:pt x="154" y="122"/>
                    <a:pt x="154" y="123"/>
                    <a:pt x="153" y="123"/>
                  </a:cubicBezTo>
                  <a:cubicBezTo>
                    <a:pt x="153" y="120"/>
                    <a:pt x="152" y="118"/>
                    <a:pt x="151" y="115"/>
                  </a:cubicBezTo>
                  <a:close/>
                  <a:moveTo>
                    <a:pt x="153" y="111"/>
                  </a:moveTo>
                  <a:cubicBezTo>
                    <a:pt x="152" y="112"/>
                    <a:pt x="151" y="112"/>
                    <a:pt x="150" y="112"/>
                  </a:cubicBezTo>
                  <a:cubicBezTo>
                    <a:pt x="150" y="112"/>
                    <a:pt x="150" y="111"/>
                    <a:pt x="149" y="110"/>
                  </a:cubicBezTo>
                  <a:cubicBezTo>
                    <a:pt x="151" y="110"/>
                    <a:pt x="153" y="109"/>
                    <a:pt x="155" y="109"/>
                  </a:cubicBezTo>
                  <a:cubicBezTo>
                    <a:pt x="155" y="108"/>
                    <a:pt x="156" y="108"/>
                    <a:pt x="156" y="108"/>
                  </a:cubicBezTo>
                  <a:cubicBezTo>
                    <a:pt x="156" y="108"/>
                    <a:pt x="155" y="109"/>
                    <a:pt x="155" y="110"/>
                  </a:cubicBezTo>
                  <a:cubicBezTo>
                    <a:pt x="154" y="111"/>
                    <a:pt x="153" y="111"/>
                    <a:pt x="153" y="111"/>
                  </a:cubicBezTo>
                  <a:close/>
                  <a:moveTo>
                    <a:pt x="158" y="113"/>
                  </a:moveTo>
                  <a:cubicBezTo>
                    <a:pt x="158" y="113"/>
                    <a:pt x="159" y="113"/>
                    <a:pt x="159" y="113"/>
                  </a:cubicBezTo>
                  <a:cubicBezTo>
                    <a:pt x="159" y="113"/>
                    <a:pt x="159" y="114"/>
                    <a:pt x="159" y="114"/>
                  </a:cubicBezTo>
                  <a:cubicBezTo>
                    <a:pt x="158" y="115"/>
                    <a:pt x="158" y="116"/>
                    <a:pt x="158" y="117"/>
                  </a:cubicBezTo>
                  <a:cubicBezTo>
                    <a:pt x="158" y="118"/>
                    <a:pt x="158" y="119"/>
                    <a:pt x="158" y="120"/>
                  </a:cubicBezTo>
                  <a:cubicBezTo>
                    <a:pt x="157" y="119"/>
                    <a:pt x="156" y="116"/>
                    <a:pt x="155" y="115"/>
                  </a:cubicBezTo>
                  <a:cubicBezTo>
                    <a:pt x="156" y="114"/>
                    <a:pt x="157" y="114"/>
                    <a:pt x="158" y="113"/>
                  </a:cubicBezTo>
                  <a:close/>
                  <a:moveTo>
                    <a:pt x="161" y="117"/>
                  </a:moveTo>
                  <a:cubicBezTo>
                    <a:pt x="161" y="116"/>
                    <a:pt x="161" y="115"/>
                    <a:pt x="161" y="114"/>
                  </a:cubicBezTo>
                  <a:cubicBezTo>
                    <a:pt x="162" y="116"/>
                    <a:pt x="163" y="118"/>
                    <a:pt x="164" y="119"/>
                  </a:cubicBezTo>
                  <a:cubicBezTo>
                    <a:pt x="163" y="120"/>
                    <a:pt x="162" y="120"/>
                    <a:pt x="161" y="120"/>
                  </a:cubicBezTo>
                  <a:cubicBezTo>
                    <a:pt x="161" y="119"/>
                    <a:pt x="161" y="118"/>
                    <a:pt x="161" y="117"/>
                  </a:cubicBezTo>
                  <a:close/>
                  <a:moveTo>
                    <a:pt x="158" y="107"/>
                  </a:moveTo>
                  <a:cubicBezTo>
                    <a:pt x="159" y="107"/>
                    <a:pt x="159" y="107"/>
                    <a:pt x="159" y="107"/>
                  </a:cubicBezTo>
                  <a:cubicBezTo>
                    <a:pt x="159" y="107"/>
                    <a:pt x="159" y="107"/>
                    <a:pt x="159" y="107"/>
                  </a:cubicBezTo>
                  <a:cubicBezTo>
                    <a:pt x="159" y="107"/>
                    <a:pt x="159" y="107"/>
                    <a:pt x="158" y="107"/>
                  </a:cubicBezTo>
                  <a:close/>
                  <a:moveTo>
                    <a:pt x="158" y="100"/>
                  </a:moveTo>
                  <a:cubicBezTo>
                    <a:pt x="155" y="100"/>
                    <a:pt x="152" y="101"/>
                    <a:pt x="149" y="102"/>
                  </a:cubicBezTo>
                  <a:cubicBezTo>
                    <a:pt x="148" y="103"/>
                    <a:pt x="147" y="103"/>
                    <a:pt x="146" y="104"/>
                  </a:cubicBezTo>
                  <a:cubicBezTo>
                    <a:pt x="145" y="104"/>
                    <a:pt x="145" y="104"/>
                    <a:pt x="145" y="104"/>
                  </a:cubicBezTo>
                  <a:cubicBezTo>
                    <a:pt x="144" y="104"/>
                    <a:pt x="144" y="104"/>
                    <a:pt x="143" y="104"/>
                  </a:cubicBezTo>
                  <a:cubicBezTo>
                    <a:pt x="143" y="104"/>
                    <a:pt x="143" y="103"/>
                    <a:pt x="143" y="103"/>
                  </a:cubicBezTo>
                  <a:cubicBezTo>
                    <a:pt x="146" y="102"/>
                    <a:pt x="149" y="100"/>
                    <a:pt x="153" y="100"/>
                  </a:cubicBezTo>
                  <a:cubicBezTo>
                    <a:pt x="154" y="99"/>
                    <a:pt x="156" y="99"/>
                    <a:pt x="158" y="98"/>
                  </a:cubicBezTo>
                  <a:cubicBezTo>
                    <a:pt x="158" y="98"/>
                    <a:pt x="159" y="98"/>
                    <a:pt x="159" y="97"/>
                  </a:cubicBezTo>
                  <a:cubicBezTo>
                    <a:pt x="159" y="97"/>
                    <a:pt x="159" y="97"/>
                    <a:pt x="160" y="97"/>
                  </a:cubicBezTo>
                  <a:cubicBezTo>
                    <a:pt x="160" y="97"/>
                    <a:pt x="160" y="97"/>
                    <a:pt x="161" y="98"/>
                  </a:cubicBezTo>
                  <a:cubicBezTo>
                    <a:pt x="160" y="98"/>
                    <a:pt x="159" y="99"/>
                    <a:pt x="158" y="100"/>
                  </a:cubicBezTo>
                  <a:close/>
                  <a:moveTo>
                    <a:pt x="144" y="107"/>
                  </a:moveTo>
                  <a:cubicBezTo>
                    <a:pt x="145" y="107"/>
                    <a:pt x="145" y="107"/>
                    <a:pt x="145" y="107"/>
                  </a:cubicBezTo>
                  <a:cubicBezTo>
                    <a:pt x="145" y="108"/>
                    <a:pt x="145" y="108"/>
                    <a:pt x="145" y="108"/>
                  </a:cubicBezTo>
                  <a:cubicBezTo>
                    <a:pt x="145" y="108"/>
                    <a:pt x="146" y="109"/>
                    <a:pt x="146" y="109"/>
                  </a:cubicBezTo>
                  <a:cubicBezTo>
                    <a:pt x="147" y="111"/>
                    <a:pt x="147" y="112"/>
                    <a:pt x="148" y="114"/>
                  </a:cubicBezTo>
                  <a:cubicBezTo>
                    <a:pt x="149" y="118"/>
                    <a:pt x="150" y="122"/>
                    <a:pt x="151" y="125"/>
                  </a:cubicBezTo>
                  <a:cubicBezTo>
                    <a:pt x="151" y="126"/>
                    <a:pt x="152" y="126"/>
                    <a:pt x="152" y="126"/>
                  </a:cubicBezTo>
                  <a:cubicBezTo>
                    <a:pt x="152" y="126"/>
                    <a:pt x="152" y="126"/>
                    <a:pt x="153" y="126"/>
                  </a:cubicBezTo>
                  <a:cubicBezTo>
                    <a:pt x="154" y="126"/>
                    <a:pt x="155" y="125"/>
                    <a:pt x="157" y="124"/>
                  </a:cubicBezTo>
                  <a:cubicBezTo>
                    <a:pt x="157" y="124"/>
                    <a:pt x="157" y="124"/>
                    <a:pt x="158" y="124"/>
                  </a:cubicBezTo>
                  <a:cubicBezTo>
                    <a:pt x="158" y="124"/>
                    <a:pt x="158" y="124"/>
                    <a:pt x="158" y="124"/>
                  </a:cubicBezTo>
                  <a:cubicBezTo>
                    <a:pt x="161" y="124"/>
                    <a:pt x="164" y="123"/>
                    <a:pt x="166" y="122"/>
                  </a:cubicBezTo>
                  <a:cubicBezTo>
                    <a:pt x="168" y="122"/>
                    <a:pt x="168" y="120"/>
                    <a:pt x="167" y="119"/>
                  </a:cubicBezTo>
                  <a:cubicBezTo>
                    <a:pt x="167" y="119"/>
                    <a:pt x="167" y="118"/>
                    <a:pt x="167" y="118"/>
                  </a:cubicBezTo>
                  <a:cubicBezTo>
                    <a:pt x="166" y="116"/>
                    <a:pt x="165" y="114"/>
                    <a:pt x="164" y="111"/>
                  </a:cubicBezTo>
                  <a:cubicBezTo>
                    <a:pt x="163" y="109"/>
                    <a:pt x="163" y="107"/>
                    <a:pt x="162" y="105"/>
                  </a:cubicBezTo>
                  <a:cubicBezTo>
                    <a:pt x="162" y="105"/>
                    <a:pt x="162" y="105"/>
                    <a:pt x="162" y="105"/>
                  </a:cubicBezTo>
                  <a:cubicBezTo>
                    <a:pt x="163" y="104"/>
                    <a:pt x="162" y="103"/>
                    <a:pt x="162" y="103"/>
                  </a:cubicBezTo>
                  <a:cubicBezTo>
                    <a:pt x="162" y="103"/>
                    <a:pt x="161" y="103"/>
                    <a:pt x="161" y="103"/>
                  </a:cubicBezTo>
                  <a:cubicBezTo>
                    <a:pt x="161" y="103"/>
                    <a:pt x="161" y="103"/>
                    <a:pt x="161" y="103"/>
                  </a:cubicBezTo>
                  <a:cubicBezTo>
                    <a:pt x="161" y="103"/>
                    <a:pt x="161" y="102"/>
                    <a:pt x="161" y="102"/>
                  </a:cubicBezTo>
                  <a:cubicBezTo>
                    <a:pt x="161" y="102"/>
                    <a:pt x="162" y="101"/>
                    <a:pt x="162" y="101"/>
                  </a:cubicBezTo>
                  <a:cubicBezTo>
                    <a:pt x="163" y="101"/>
                    <a:pt x="163" y="102"/>
                    <a:pt x="163" y="102"/>
                  </a:cubicBezTo>
                  <a:cubicBezTo>
                    <a:pt x="163" y="102"/>
                    <a:pt x="164" y="102"/>
                    <a:pt x="164" y="102"/>
                  </a:cubicBezTo>
                  <a:cubicBezTo>
                    <a:pt x="164" y="101"/>
                    <a:pt x="165" y="101"/>
                    <a:pt x="165" y="100"/>
                  </a:cubicBezTo>
                  <a:cubicBezTo>
                    <a:pt x="165" y="100"/>
                    <a:pt x="165" y="100"/>
                    <a:pt x="165" y="100"/>
                  </a:cubicBezTo>
                  <a:cubicBezTo>
                    <a:pt x="165" y="100"/>
                    <a:pt x="165" y="100"/>
                    <a:pt x="165" y="100"/>
                  </a:cubicBezTo>
                  <a:cubicBezTo>
                    <a:pt x="168" y="100"/>
                    <a:pt x="171" y="99"/>
                    <a:pt x="174" y="98"/>
                  </a:cubicBezTo>
                  <a:cubicBezTo>
                    <a:pt x="175" y="98"/>
                    <a:pt x="175" y="99"/>
                    <a:pt x="175" y="99"/>
                  </a:cubicBezTo>
                  <a:cubicBezTo>
                    <a:pt x="177" y="102"/>
                    <a:pt x="179" y="106"/>
                    <a:pt x="180" y="109"/>
                  </a:cubicBezTo>
                  <a:cubicBezTo>
                    <a:pt x="183" y="114"/>
                    <a:pt x="183" y="120"/>
                    <a:pt x="183" y="125"/>
                  </a:cubicBezTo>
                  <a:cubicBezTo>
                    <a:pt x="183" y="130"/>
                    <a:pt x="179" y="130"/>
                    <a:pt x="176" y="131"/>
                  </a:cubicBezTo>
                  <a:cubicBezTo>
                    <a:pt x="172" y="132"/>
                    <a:pt x="169" y="133"/>
                    <a:pt x="166" y="134"/>
                  </a:cubicBezTo>
                  <a:cubicBezTo>
                    <a:pt x="163" y="135"/>
                    <a:pt x="159" y="136"/>
                    <a:pt x="157" y="137"/>
                  </a:cubicBezTo>
                  <a:cubicBezTo>
                    <a:pt x="153" y="141"/>
                    <a:pt x="146" y="142"/>
                    <a:pt x="142" y="138"/>
                  </a:cubicBezTo>
                  <a:cubicBezTo>
                    <a:pt x="139" y="135"/>
                    <a:pt x="138" y="128"/>
                    <a:pt x="136" y="124"/>
                  </a:cubicBezTo>
                  <a:cubicBezTo>
                    <a:pt x="134" y="120"/>
                    <a:pt x="133" y="116"/>
                    <a:pt x="131" y="112"/>
                  </a:cubicBezTo>
                  <a:cubicBezTo>
                    <a:pt x="135" y="111"/>
                    <a:pt x="139" y="110"/>
                    <a:pt x="142" y="109"/>
                  </a:cubicBezTo>
                  <a:cubicBezTo>
                    <a:pt x="143" y="109"/>
                    <a:pt x="144" y="108"/>
                    <a:pt x="144" y="107"/>
                  </a:cubicBezTo>
                  <a:cubicBezTo>
                    <a:pt x="144" y="107"/>
                    <a:pt x="144" y="107"/>
                    <a:pt x="144" y="107"/>
                  </a:cubicBezTo>
                  <a:close/>
                  <a:moveTo>
                    <a:pt x="77" y="123"/>
                  </a:moveTo>
                  <a:cubicBezTo>
                    <a:pt x="76" y="123"/>
                    <a:pt x="75" y="123"/>
                    <a:pt x="74" y="123"/>
                  </a:cubicBezTo>
                  <a:cubicBezTo>
                    <a:pt x="71" y="124"/>
                    <a:pt x="69" y="124"/>
                    <a:pt x="67" y="125"/>
                  </a:cubicBezTo>
                  <a:cubicBezTo>
                    <a:pt x="65" y="125"/>
                    <a:pt x="62" y="125"/>
                    <a:pt x="61" y="126"/>
                  </a:cubicBezTo>
                  <a:cubicBezTo>
                    <a:pt x="60" y="127"/>
                    <a:pt x="59" y="126"/>
                    <a:pt x="58" y="125"/>
                  </a:cubicBezTo>
                  <a:cubicBezTo>
                    <a:pt x="58" y="125"/>
                    <a:pt x="58" y="125"/>
                    <a:pt x="58" y="125"/>
                  </a:cubicBezTo>
                  <a:cubicBezTo>
                    <a:pt x="58" y="125"/>
                    <a:pt x="58" y="125"/>
                    <a:pt x="58" y="125"/>
                  </a:cubicBezTo>
                  <a:cubicBezTo>
                    <a:pt x="62" y="125"/>
                    <a:pt x="65" y="124"/>
                    <a:pt x="69" y="123"/>
                  </a:cubicBezTo>
                  <a:cubicBezTo>
                    <a:pt x="71" y="122"/>
                    <a:pt x="72" y="122"/>
                    <a:pt x="74" y="121"/>
                  </a:cubicBezTo>
                  <a:cubicBezTo>
                    <a:pt x="75" y="120"/>
                    <a:pt x="75" y="120"/>
                    <a:pt x="76" y="120"/>
                  </a:cubicBezTo>
                  <a:cubicBezTo>
                    <a:pt x="76" y="120"/>
                    <a:pt x="76" y="120"/>
                    <a:pt x="76" y="122"/>
                  </a:cubicBezTo>
                  <a:cubicBezTo>
                    <a:pt x="76" y="122"/>
                    <a:pt x="76" y="122"/>
                    <a:pt x="77" y="123"/>
                  </a:cubicBezTo>
                  <a:close/>
                  <a:moveTo>
                    <a:pt x="72" y="145"/>
                  </a:moveTo>
                  <a:cubicBezTo>
                    <a:pt x="72" y="145"/>
                    <a:pt x="72" y="145"/>
                    <a:pt x="72" y="145"/>
                  </a:cubicBezTo>
                  <a:cubicBezTo>
                    <a:pt x="72" y="145"/>
                    <a:pt x="72" y="144"/>
                    <a:pt x="71" y="144"/>
                  </a:cubicBezTo>
                  <a:cubicBezTo>
                    <a:pt x="71" y="143"/>
                    <a:pt x="70" y="143"/>
                    <a:pt x="70" y="142"/>
                  </a:cubicBezTo>
                  <a:cubicBezTo>
                    <a:pt x="70" y="140"/>
                    <a:pt x="69" y="139"/>
                    <a:pt x="68" y="138"/>
                  </a:cubicBezTo>
                  <a:cubicBezTo>
                    <a:pt x="69" y="137"/>
                    <a:pt x="71" y="137"/>
                    <a:pt x="73" y="137"/>
                  </a:cubicBezTo>
                  <a:cubicBezTo>
                    <a:pt x="73" y="140"/>
                    <a:pt x="72" y="143"/>
                    <a:pt x="73" y="146"/>
                  </a:cubicBezTo>
                  <a:cubicBezTo>
                    <a:pt x="73" y="146"/>
                    <a:pt x="72" y="146"/>
                    <a:pt x="72" y="146"/>
                  </a:cubicBezTo>
                  <a:cubicBezTo>
                    <a:pt x="72" y="146"/>
                    <a:pt x="72" y="146"/>
                    <a:pt x="72" y="145"/>
                  </a:cubicBezTo>
                  <a:close/>
                  <a:moveTo>
                    <a:pt x="71" y="132"/>
                  </a:moveTo>
                  <a:cubicBezTo>
                    <a:pt x="70" y="132"/>
                    <a:pt x="67" y="132"/>
                    <a:pt x="66" y="134"/>
                  </a:cubicBezTo>
                  <a:cubicBezTo>
                    <a:pt x="66" y="134"/>
                    <a:pt x="66" y="134"/>
                    <a:pt x="66" y="134"/>
                  </a:cubicBezTo>
                  <a:cubicBezTo>
                    <a:pt x="66" y="134"/>
                    <a:pt x="65" y="134"/>
                    <a:pt x="65" y="134"/>
                  </a:cubicBezTo>
                  <a:cubicBezTo>
                    <a:pt x="65" y="134"/>
                    <a:pt x="64" y="134"/>
                    <a:pt x="63" y="135"/>
                  </a:cubicBezTo>
                  <a:cubicBezTo>
                    <a:pt x="63" y="134"/>
                    <a:pt x="63" y="133"/>
                    <a:pt x="63" y="132"/>
                  </a:cubicBezTo>
                  <a:cubicBezTo>
                    <a:pt x="65" y="132"/>
                    <a:pt x="68" y="131"/>
                    <a:pt x="70" y="131"/>
                  </a:cubicBezTo>
                  <a:cubicBezTo>
                    <a:pt x="71" y="130"/>
                    <a:pt x="73" y="129"/>
                    <a:pt x="75" y="128"/>
                  </a:cubicBezTo>
                  <a:cubicBezTo>
                    <a:pt x="75" y="129"/>
                    <a:pt x="75" y="130"/>
                    <a:pt x="76" y="131"/>
                  </a:cubicBezTo>
                  <a:cubicBezTo>
                    <a:pt x="75" y="131"/>
                    <a:pt x="75" y="131"/>
                    <a:pt x="75" y="131"/>
                  </a:cubicBezTo>
                  <a:cubicBezTo>
                    <a:pt x="75" y="131"/>
                    <a:pt x="74" y="131"/>
                    <a:pt x="74" y="131"/>
                  </a:cubicBezTo>
                  <a:cubicBezTo>
                    <a:pt x="73" y="132"/>
                    <a:pt x="73" y="132"/>
                    <a:pt x="72" y="132"/>
                  </a:cubicBezTo>
                  <a:cubicBezTo>
                    <a:pt x="72" y="132"/>
                    <a:pt x="72" y="132"/>
                    <a:pt x="71" y="132"/>
                  </a:cubicBezTo>
                  <a:close/>
                  <a:moveTo>
                    <a:pt x="65" y="143"/>
                  </a:moveTo>
                  <a:cubicBezTo>
                    <a:pt x="65" y="143"/>
                    <a:pt x="66" y="142"/>
                    <a:pt x="66" y="142"/>
                  </a:cubicBezTo>
                  <a:cubicBezTo>
                    <a:pt x="66" y="141"/>
                    <a:pt x="66" y="141"/>
                    <a:pt x="65" y="140"/>
                  </a:cubicBezTo>
                  <a:cubicBezTo>
                    <a:pt x="65" y="140"/>
                    <a:pt x="64" y="139"/>
                    <a:pt x="64" y="138"/>
                  </a:cubicBezTo>
                  <a:cubicBezTo>
                    <a:pt x="64" y="138"/>
                    <a:pt x="64" y="138"/>
                    <a:pt x="64" y="138"/>
                  </a:cubicBezTo>
                  <a:cubicBezTo>
                    <a:pt x="65" y="138"/>
                    <a:pt x="65" y="138"/>
                    <a:pt x="65" y="138"/>
                  </a:cubicBezTo>
                  <a:cubicBezTo>
                    <a:pt x="65" y="138"/>
                    <a:pt x="65" y="138"/>
                    <a:pt x="66" y="138"/>
                  </a:cubicBezTo>
                  <a:cubicBezTo>
                    <a:pt x="66" y="138"/>
                    <a:pt x="66" y="138"/>
                    <a:pt x="66" y="138"/>
                  </a:cubicBezTo>
                  <a:cubicBezTo>
                    <a:pt x="67" y="140"/>
                    <a:pt x="67" y="141"/>
                    <a:pt x="68" y="142"/>
                  </a:cubicBezTo>
                  <a:cubicBezTo>
                    <a:pt x="68" y="142"/>
                    <a:pt x="68" y="143"/>
                    <a:pt x="69" y="144"/>
                  </a:cubicBezTo>
                  <a:cubicBezTo>
                    <a:pt x="69" y="145"/>
                    <a:pt x="69" y="146"/>
                    <a:pt x="70" y="147"/>
                  </a:cubicBezTo>
                  <a:cubicBezTo>
                    <a:pt x="70" y="147"/>
                    <a:pt x="70" y="147"/>
                    <a:pt x="70" y="147"/>
                  </a:cubicBezTo>
                  <a:cubicBezTo>
                    <a:pt x="69" y="147"/>
                    <a:pt x="68" y="148"/>
                    <a:pt x="67" y="148"/>
                  </a:cubicBezTo>
                  <a:cubicBezTo>
                    <a:pt x="66" y="148"/>
                    <a:pt x="66" y="145"/>
                    <a:pt x="66" y="144"/>
                  </a:cubicBezTo>
                  <a:cubicBezTo>
                    <a:pt x="66" y="144"/>
                    <a:pt x="65" y="143"/>
                    <a:pt x="65" y="143"/>
                  </a:cubicBezTo>
                  <a:close/>
                  <a:moveTo>
                    <a:pt x="75" y="135"/>
                  </a:moveTo>
                  <a:cubicBezTo>
                    <a:pt x="76" y="135"/>
                    <a:pt x="76" y="135"/>
                    <a:pt x="77" y="135"/>
                  </a:cubicBezTo>
                  <a:cubicBezTo>
                    <a:pt x="77" y="136"/>
                    <a:pt x="78" y="138"/>
                    <a:pt x="78" y="139"/>
                  </a:cubicBezTo>
                  <a:cubicBezTo>
                    <a:pt x="78" y="141"/>
                    <a:pt x="79" y="142"/>
                    <a:pt x="79" y="143"/>
                  </a:cubicBezTo>
                  <a:cubicBezTo>
                    <a:pt x="79" y="143"/>
                    <a:pt x="79" y="143"/>
                    <a:pt x="79" y="143"/>
                  </a:cubicBezTo>
                  <a:cubicBezTo>
                    <a:pt x="79" y="143"/>
                    <a:pt x="79" y="144"/>
                    <a:pt x="78" y="144"/>
                  </a:cubicBezTo>
                  <a:cubicBezTo>
                    <a:pt x="78" y="144"/>
                    <a:pt x="78" y="144"/>
                    <a:pt x="77" y="144"/>
                  </a:cubicBezTo>
                  <a:cubicBezTo>
                    <a:pt x="77" y="144"/>
                    <a:pt x="77" y="144"/>
                    <a:pt x="77" y="145"/>
                  </a:cubicBezTo>
                  <a:cubicBezTo>
                    <a:pt x="76" y="145"/>
                    <a:pt x="76" y="145"/>
                    <a:pt x="76" y="145"/>
                  </a:cubicBezTo>
                  <a:cubicBezTo>
                    <a:pt x="75" y="142"/>
                    <a:pt x="76" y="138"/>
                    <a:pt x="75" y="135"/>
                  </a:cubicBezTo>
                  <a:close/>
                  <a:moveTo>
                    <a:pt x="60" y="130"/>
                  </a:moveTo>
                  <a:cubicBezTo>
                    <a:pt x="61" y="132"/>
                    <a:pt x="61" y="134"/>
                    <a:pt x="61" y="136"/>
                  </a:cubicBezTo>
                  <a:cubicBezTo>
                    <a:pt x="61" y="136"/>
                    <a:pt x="60" y="136"/>
                    <a:pt x="60" y="136"/>
                  </a:cubicBezTo>
                  <a:cubicBezTo>
                    <a:pt x="60" y="137"/>
                    <a:pt x="60" y="137"/>
                    <a:pt x="60" y="138"/>
                  </a:cubicBezTo>
                  <a:cubicBezTo>
                    <a:pt x="60" y="138"/>
                    <a:pt x="60" y="138"/>
                    <a:pt x="60" y="138"/>
                  </a:cubicBezTo>
                  <a:cubicBezTo>
                    <a:pt x="60" y="138"/>
                    <a:pt x="61" y="138"/>
                    <a:pt x="61" y="138"/>
                  </a:cubicBezTo>
                  <a:cubicBezTo>
                    <a:pt x="61" y="138"/>
                    <a:pt x="62" y="138"/>
                    <a:pt x="62" y="138"/>
                  </a:cubicBezTo>
                  <a:cubicBezTo>
                    <a:pt x="62" y="138"/>
                    <a:pt x="62" y="138"/>
                    <a:pt x="62" y="139"/>
                  </a:cubicBezTo>
                  <a:cubicBezTo>
                    <a:pt x="62" y="139"/>
                    <a:pt x="62" y="139"/>
                    <a:pt x="62" y="139"/>
                  </a:cubicBezTo>
                  <a:cubicBezTo>
                    <a:pt x="62" y="140"/>
                    <a:pt x="62" y="142"/>
                    <a:pt x="62" y="143"/>
                  </a:cubicBezTo>
                  <a:cubicBezTo>
                    <a:pt x="62" y="144"/>
                    <a:pt x="63" y="145"/>
                    <a:pt x="63" y="146"/>
                  </a:cubicBezTo>
                  <a:cubicBezTo>
                    <a:pt x="64" y="148"/>
                    <a:pt x="64" y="150"/>
                    <a:pt x="66" y="150"/>
                  </a:cubicBezTo>
                  <a:cubicBezTo>
                    <a:pt x="68" y="151"/>
                    <a:pt x="70" y="150"/>
                    <a:pt x="71" y="150"/>
                  </a:cubicBezTo>
                  <a:cubicBezTo>
                    <a:pt x="74" y="149"/>
                    <a:pt x="76" y="149"/>
                    <a:pt x="78" y="147"/>
                  </a:cubicBezTo>
                  <a:cubicBezTo>
                    <a:pt x="79" y="148"/>
                    <a:pt x="79" y="147"/>
                    <a:pt x="79" y="147"/>
                  </a:cubicBezTo>
                  <a:cubicBezTo>
                    <a:pt x="80" y="147"/>
                    <a:pt x="80" y="147"/>
                    <a:pt x="80" y="147"/>
                  </a:cubicBezTo>
                  <a:cubicBezTo>
                    <a:pt x="80" y="147"/>
                    <a:pt x="80" y="147"/>
                    <a:pt x="80" y="147"/>
                  </a:cubicBezTo>
                  <a:cubicBezTo>
                    <a:pt x="80" y="147"/>
                    <a:pt x="80" y="147"/>
                    <a:pt x="80" y="147"/>
                  </a:cubicBezTo>
                  <a:cubicBezTo>
                    <a:pt x="80" y="147"/>
                    <a:pt x="80" y="147"/>
                    <a:pt x="80" y="147"/>
                  </a:cubicBezTo>
                  <a:cubicBezTo>
                    <a:pt x="81" y="147"/>
                    <a:pt x="81" y="147"/>
                    <a:pt x="81" y="146"/>
                  </a:cubicBezTo>
                  <a:cubicBezTo>
                    <a:pt x="82" y="146"/>
                    <a:pt x="82" y="146"/>
                    <a:pt x="82" y="146"/>
                  </a:cubicBezTo>
                  <a:cubicBezTo>
                    <a:pt x="83" y="143"/>
                    <a:pt x="81" y="141"/>
                    <a:pt x="81" y="138"/>
                  </a:cubicBezTo>
                  <a:cubicBezTo>
                    <a:pt x="80" y="136"/>
                    <a:pt x="80" y="134"/>
                    <a:pt x="79" y="131"/>
                  </a:cubicBezTo>
                  <a:cubicBezTo>
                    <a:pt x="80" y="131"/>
                    <a:pt x="79" y="129"/>
                    <a:pt x="78" y="129"/>
                  </a:cubicBezTo>
                  <a:cubicBezTo>
                    <a:pt x="78" y="128"/>
                    <a:pt x="78" y="127"/>
                    <a:pt x="77" y="126"/>
                  </a:cubicBezTo>
                  <a:cubicBezTo>
                    <a:pt x="79" y="126"/>
                    <a:pt x="80" y="126"/>
                    <a:pt x="81" y="125"/>
                  </a:cubicBezTo>
                  <a:cubicBezTo>
                    <a:pt x="81" y="124"/>
                    <a:pt x="81" y="124"/>
                    <a:pt x="81" y="124"/>
                  </a:cubicBezTo>
                  <a:cubicBezTo>
                    <a:pt x="82" y="124"/>
                    <a:pt x="82" y="124"/>
                    <a:pt x="83" y="123"/>
                  </a:cubicBezTo>
                  <a:cubicBezTo>
                    <a:pt x="86" y="122"/>
                    <a:pt x="88" y="122"/>
                    <a:pt x="91" y="121"/>
                  </a:cubicBezTo>
                  <a:cubicBezTo>
                    <a:pt x="92" y="121"/>
                    <a:pt x="93" y="121"/>
                    <a:pt x="93" y="121"/>
                  </a:cubicBezTo>
                  <a:cubicBezTo>
                    <a:pt x="94" y="121"/>
                    <a:pt x="94" y="121"/>
                    <a:pt x="94" y="122"/>
                  </a:cubicBezTo>
                  <a:cubicBezTo>
                    <a:pt x="94" y="122"/>
                    <a:pt x="94" y="122"/>
                    <a:pt x="94" y="122"/>
                  </a:cubicBezTo>
                  <a:cubicBezTo>
                    <a:pt x="94" y="122"/>
                    <a:pt x="94" y="123"/>
                    <a:pt x="94" y="123"/>
                  </a:cubicBezTo>
                  <a:cubicBezTo>
                    <a:pt x="94" y="123"/>
                    <a:pt x="94" y="123"/>
                    <a:pt x="94" y="123"/>
                  </a:cubicBezTo>
                  <a:cubicBezTo>
                    <a:pt x="96" y="128"/>
                    <a:pt x="98" y="132"/>
                    <a:pt x="99" y="137"/>
                  </a:cubicBezTo>
                  <a:cubicBezTo>
                    <a:pt x="100" y="140"/>
                    <a:pt x="100" y="142"/>
                    <a:pt x="100" y="145"/>
                  </a:cubicBezTo>
                  <a:cubicBezTo>
                    <a:pt x="100" y="147"/>
                    <a:pt x="100" y="149"/>
                    <a:pt x="100" y="151"/>
                  </a:cubicBezTo>
                  <a:cubicBezTo>
                    <a:pt x="100" y="152"/>
                    <a:pt x="91" y="153"/>
                    <a:pt x="90" y="154"/>
                  </a:cubicBezTo>
                  <a:cubicBezTo>
                    <a:pt x="85" y="155"/>
                    <a:pt x="81" y="155"/>
                    <a:pt x="77" y="158"/>
                  </a:cubicBezTo>
                  <a:cubicBezTo>
                    <a:pt x="76" y="159"/>
                    <a:pt x="73" y="159"/>
                    <a:pt x="72" y="160"/>
                  </a:cubicBezTo>
                  <a:cubicBezTo>
                    <a:pt x="69" y="161"/>
                    <a:pt x="67" y="162"/>
                    <a:pt x="65" y="163"/>
                  </a:cubicBezTo>
                  <a:cubicBezTo>
                    <a:pt x="63" y="163"/>
                    <a:pt x="61" y="164"/>
                    <a:pt x="59" y="164"/>
                  </a:cubicBezTo>
                  <a:cubicBezTo>
                    <a:pt x="58" y="164"/>
                    <a:pt x="54" y="163"/>
                    <a:pt x="54" y="162"/>
                  </a:cubicBezTo>
                  <a:cubicBezTo>
                    <a:pt x="48" y="153"/>
                    <a:pt x="48" y="142"/>
                    <a:pt x="45" y="132"/>
                  </a:cubicBezTo>
                  <a:cubicBezTo>
                    <a:pt x="45" y="132"/>
                    <a:pt x="45" y="132"/>
                    <a:pt x="45" y="132"/>
                  </a:cubicBezTo>
                  <a:cubicBezTo>
                    <a:pt x="48" y="131"/>
                    <a:pt x="51" y="130"/>
                    <a:pt x="54" y="130"/>
                  </a:cubicBezTo>
                  <a:cubicBezTo>
                    <a:pt x="55" y="130"/>
                    <a:pt x="55" y="129"/>
                    <a:pt x="55" y="129"/>
                  </a:cubicBezTo>
                  <a:cubicBezTo>
                    <a:pt x="56" y="129"/>
                    <a:pt x="56" y="129"/>
                    <a:pt x="56" y="128"/>
                  </a:cubicBezTo>
                  <a:cubicBezTo>
                    <a:pt x="56" y="128"/>
                    <a:pt x="56" y="129"/>
                    <a:pt x="56" y="129"/>
                  </a:cubicBezTo>
                  <a:cubicBezTo>
                    <a:pt x="56" y="129"/>
                    <a:pt x="57" y="130"/>
                    <a:pt x="58" y="130"/>
                  </a:cubicBezTo>
                  <a:cubicBezTo>
                    <a:pt x="58" y="130"/>
                    <a:pt x="59" y="131"/>
                    <a:pt x="60" y="130"/>
                  </a:cubicBezTo>
                  <a:close/>
                  <a:moveTo>
                    <a:pt x="208" y="115"/>
                  </a:moveTo>
                  <a:cubicBezTo>
                    <a:pt x="208" y="117"/>
                    <a:pt x="207" y="118"/>
                    <a:pt x="207" y="119"/>
                  </a:cubicBezTo>
                  <a:cubicBezTo>
                    <a:pt x="206" y="121"/>
                    <a:pt x="206" y="123"/>
                    <a:pt x="206" y="124"/>
                  </a:cubicBezTo>
                  <a:cubicBezTo>
                    <a:pt x="206" y="129"/>
                    <a:pt x="205" y="132"/>
                    <a:pt x="205" y="136"/>
                  </a:cubicBezTo>
                  <a:cubicBezTo>
                    <a:pt x="205" y="137"/>
                    <a:pt x="205" y="137"/>
                    <a:pt x="205" y="137"/>
                  </a:cubicBezTo>
                  <a:cubicBezTo>
                    <a:pt x="204" y="137"/>
                    <a:pt x="204" y="137"/>
                    <a:pt x="204" y="137"/>
                  </a:cubicBezTo>
                  <a:cubicBezTo>
                    <a:pt x="203" y="138"/>
                    <a:pt x="203" y="140"/>
                    <a:pt x="202" y="141"/>
                  </a:cubicBezTo>
                  <a:cubicBezTo>
                    <a:pt x="201" y="142"/>
                    <a:pt x="200" y="143"/>
                    <a:pt x="200" y="145"/>
                  </a:cubicBezTo>
                  <a:cubicBezTo>
                    <a:pt x="200" y="145"/>
                    <a:pt x="200" y="145"/>
                    <a:pt x="200" y="146"/>
                  </a:cubicBezTo>
                  <a:cubicBezTo>
                    <a:pt x="200" y="146"/>
                    <a:pt x="199" y="146"/>
                    <a:pt x="199" y="147"/>
                  </a:cubicBezTo>
                  <a:cubicBezTo>
                    <a:pt x="197" y="148"/>
                    <a:pt x="196" y="149"/>
                    <a:pt x="195" y="150"/>
                  </a:cubicBezTo>
                  <a:cubicBezTo>
                    <a:pt x="195" y="150"/>
                    <a:pt x="195" y="151"/>
                    <a:pt x="194" y="151"/>
                  </a:cubicBezTo>
                  <a:cubicBezTo>
                    <a:pt x="194" y="151"/>
                    <a:pt x="194" y="151"/>
                    <a:pt x="194" y="152"/>
                  </a:cubicBezTo>
                  <a:cubicBezTo>
                    <a:pt x="193" y="152"/>
                    <a:pt x="193" y="152"/>
                    <a:pt x="192" y="152"/>
                  </a:cubicBezTo>
                  <a:cubicBezTo>
                    <a:pt x="179" y="154"/>
                    <a:pt x="166" y="158"/>
                    <a:pt x="153" y="161"/>
                  </a:cubicBezTo>
                  <a:cubicBezTo>
                    <a:pt x="150" y="161"/>
                    <a:pt x="146" y="162"/>
                    <a:pt x="143" y="163"/>
                  </a:cubicBezTo>
                  <a:cubicBezTo>
                    <a:pt x="139" y="164"/>
                    <a:pt x="136" y="165"/>
                    <a:pt x="133" y="166"/>
                  </a:cubicBezTo>
                  <a:cubicBezTo>
                    <a:pt x="126" y="167"/>
                    <a:pt x="120" y="171"/>
                    <a:pt x="114" y="173"/>
                  </a:cubicBezTo>
                  <a:cubicBezTo>
                    <a:pt x="107" y="174"/>
                    <a:pt x="101" y="176"/>
                    <a:pt x="95" y="178"/>
                  </a:cubicBezTo>
                  <a:cubicBezTo>
                    <a:pt x="88" y="179"/>
                    <a:pt x="80" y="182"/>
                    <a:pt x="73" y="184"/>
                  </a:cubicBezTo>
                  <a:cubicBezTo>
                    <a:pt x="70" y="184"/>
                    <a:pt x="67" y="184"/>
                    <a:pt x="64" y="185"/>
                  </a:cubicBezTo>
                  <a:cubicBezTo>
                    <a:pt x="58" y="186"/>
                    <a:pt x="54" y="187"/>
                    <a:pt x="49" y="185"/>
                  </a:cubicBezTo>
                  <a:cubicBezTo>
                    <a:pt x="46" y="184"/>
                    <a:pt x="43" y="183"/>
                    <a:pt x="40" y="182"/>
                  </a:cubicBezTo>
                  <a:cubicBezTo>
                    <a:pt x="37" y="181"/>
                    <a:pt x="35" y="179"/>
                    <a:pt x="33" y="178"/>
                  </a:cubicBezTo>
                  <a:cubicBezTo>
                    <a:pt x="29" y="169"/>
                    <a:pt x="26" y="161"/>
                    <a:pt x="23" y="151"/>
                  </a:cubicBezTo>
                  <a:cubicBezTo>
                    <a:pt x="22" y="144"/>
                    <a:pt x="20" y="138"/>
                    <a:pt x="18" y="132"/>
                  </a:cubicBezTo>
                  <a:cubicBezTo>
                    <a:pt x="20" y="133"/>
                    <a:pt x="23" y="133"/>
                    <a:pt x="25" y="135"/>
                  </a:cubicBezTo>
                  <a:cubicBezTo>
                    <a:pt x="29" y="136"/>
                    <a:pt x="35" y="134"/>
                    <a:pt x="38" y="133"/>
                  </a:cubicBezTo>
                  <a:cubicBezTo>
                    <a:pt x="39" y="133"/>
                    <a:pt x="40" y="133"/>
                    <a:pt x="41" y="133"/>
                  </a:cubicBezTo>
                  <a:cubicBezTo>
                    <a:pt x="41" y="133"/>
                    <a:pt x="41" y="133"/>
                    <a:pt x="41" y="133"/>
                  </a:cubicBezTo>
                  <a:cubicBezTo>
                    <a:pt x="42" y="140"/>
                    <a:pt x="43" y="147"/>
                    <a:pt x="45" y="153"/>
                  </a:cubicBezTo>
                  <a:cubicBezTo>
                    <a:pt x="46" y="157"/>
                    <a:pt x="48" y="165"/>
                    <a:pt x="51" y="167"/>
                  </a:cubicBezTo>
                  <a:cubicBezTo>
                    <a:pt x="55" y="170"/>
                    <a:pt x="59" y="170"/>
                    <a:pt x="63" y="169"/>
                  </a:cubicBezTo>
                  <a:cubicBezTo>
                    <a:pt x="69" y="168"/>
                    <a:pt x="74" y="166"/>
                    <a:pt x="79" y="164"/>
                  </a:cubicBezTo>
                  <a:cubicBezTo>
                    <a:pt x="84" y="161"/>
                    <a:pt x="90" y="160"/>
                    <a:pt x="96" y="159"/>
                  </a:cubicBezTo>
                  <a:cubicBezTo>
                    <a:pt x="100" y="158"/>
                    <a:pt x="104" y="157"/>
                    <a:pt x="106" y="153"/>
                  </a:cubicBezTo>
                  <a:cubicBezTo>
                    <a:pt x="106" y="151"/>
                    <a:pt x="106" y="149"/>
                    <a:pt x="105" y="147"/>
                  </a:cubicBezTo>
                  <a:cubicBezTo>
                    <a:pt x="105" y="144"/>
                    <a:pt x="105" y="141"/>
                    <a:pt x="105" y="138"/>
                  </a:cubicBezTo>
                  <a:cubicBezTo>
                    <a:pt x="104" y="131"/>
                    <a:pt x="101" y="125"/>
                    <a:pt x="99" y="120"/>
                  </a:cubicBezTo>
                  <a:cubicBezTo>
                    <a:pt x="102" y="119"/>
                    <a:pt x="106" y="118"/>
                    <a:pt x="110" y="117"/>
                  </a:cubicBezTo>
                  <a:cubicBezTo>
                    <a:pt x="116" y="116"/>
                    <a:pt x="122" y="114"/>
                    <a:pt x="128" y="113"/>
                  </a:cubicBezTo>
                  <a:cubicBezTo>
                    <a:pt x="128" y="118"/>
                    <a:pt x="131" y="123"/>
                    <a:pt x="133" y="128"/>
                  </a:cubicBezTo>
                  <a:cubicBezTo>
                    <a:pt x="134" y="133"/>
                    <a:pt x="136" y="139"/>
                    <a:pt x="140" y="143"/>
                  </a:cubicBezTo>
                  <a:cubicBezTo>
                    <a:pt x="144" y="147"/>
                    <a:pt x="148" y="147"/>
                    <a:pt x="153" y="145"/>
                  </a:cubicBezTo>
                  <a:cubicBezTo>
                    <a:pt x="156" y="145"/>
                    <a:pt x="157" y="144"/>
                    <a:pt x="159" y="143"/>
                  </a:cubicBezTo>
                  <a:cubicBezTo>
                    <a:pt x="161" y="141"/>
                    <a:pt x="165" y="141"/>
                    <a:pt x="167" y="140"/>
                  </a:cubicBezTo>
                  <a:cubicBezTo>
                    <a:pt x="172" y="138"/>
                    <a:pt x="176" y="137"/>
                    <a:pt x="181" y="136"/>
                  </a:cubicBezTo>
                  <a:cubicBezTo>
                    <a:pt x="185" y="135"/>
                    <a:pt x="187" y="132"/>
                    <a:pt x="188" y="128"/>
                  </a:cubicBezTo>
                  <a:cubicBezTo>
                    <a:pt x="189" y="122"/>
                    <a:pt x="188" y="116"/>
                    <a:pt x="186" y="111"/>
                  </a:cubicBezTo>
                  <a:cubicBezTo>
                    <a:pt x="186" y="108"/>
                    <a:pt x="184" y="105"/>
                    <a:pt x="182" y="102"/>
                  </a:cubicBezTo>
                  <a:cubicBezTo>
                    <a:pt x="181" y="100"/>
                    <a:pt x="180" y="98"/>
                    <a:pt x="179" y="97"/>
                  </a:cubicBezTo>
                  <a:cubicBezTo>
                    <a:pt x="183" y="95"/>
                    <a:pt x="186" y="94"/>
                    <a:pt x="188" y="92"/>
                  </a:cubicBezTo>
                  <a:cubicBezTo>
                    <a:pt x="191" y="89"/>
                    <a:pt x="193" y="86"/>
                    <a:pt x="195" y="82"/>
                  </a:cubicBezTo>
                  <a:cubicBezTo>
                    <a:pt x="196" y="81"/>
                    <a:pt x="197" y="79"/>
                    <a:pt x="198" y="77"/>
                  </a:cubicBezTo>
                  <a:cubicBezTo>
                    <a:pt x="200" y="83"/>
                    <a:pt x="202" y="89"/>
                    <a:pt x="203" y="95"/>
                  </a:cubicBezTo>
                  <a:cubicBezTo>
                    <a:pt x="205" y="101"/>
                    <a:pt x="207" y="107"/>
                    <a:pt x="209" y="114"/>
                  </a:cubicBezTo>
                  <a:cubicBezTo>
                    <a:pt x="209" y="114"/>
                    <a:pt x="208" y="115"/>
                    <a:pt x="208" y="11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4" name="Freeform 581"/>
            <p:cNvSpPr>
              <a:spLocks noEditPoints="1"/>
            </p:cNvSpPr>
            <p:nvPr/>
          </p:nvSpPr>
          <p:spPr bwMode="auto">
            <a:xfrm>
              <a:off x="680" y="2232"/>
              <a:ext cx="117" cy="139"/>
            </a:xfrm>
            <a:custGeom>
              <a:avLst/>
              <a:gdLst>
                <a:gd name="T0" fmla="*/ 82 w 93"/>
                <a:gd name="T1" fmla="*/ 92 h 110"/>
                <a:gd name="T2" fmla="*/ 88 w 93"/>
                <a:gd name="T3" fmla="*/ 101 h 110"/>
                <a:gd name="T4" fmla="*/ 88 w 93"/>
                <a:gd name="T5" fmla="*/ 108 h 110"/>
                <a:gd name="T6" fmla="*/ 86 w 93"/>
                <a:gd name="T7" fmla="*/ 106 h 110"/>
                <a:gd name="T8" fmla="*/ 81 w 93"/>
                <a:gd name="T9" fmla="*/ 105 h 110"/>
                <a:gd name="T10" fmla="*/ 83 w 93"/>
                <a:gd name="T11" fmla="*/ 96 h 110"/>
                <a:gd name="T12" fmla="*/ 7 w 93"/>
                <a:gd name="T13" fmla="*/ 85 h 110"/>
                <a:gd name="T14" fmla="*/ 9 w 93"/>
                <a:gd name="T15" fmla="*/ 73 h 110"/>
                <a:gd name="T16" fmla="*/ 13 w 93"/>
                <a:gd name="T17" fmla="*/ 82 h 110"/>
                <a:gd name="T18" fmla="*/ 11 w 93"/>
                <a:gd name="T19" fmla="*/ 76 h 110"/>
                <a:gd name="T20" fmla="*/ 44 w 93"/>
                <a:gd name="T21" fmla="*/ 91 h 110"/>
                <a:gd name="T22" fmla="*/ 43 w 93"/>
                <a:gd name="T23" fmla="*/ 81 h 110"/>
                <a:gd name="T24" fmla="*/ 42 w 93"/>
                <a:gd name="T25" fmla="*/ 84 h 110"/>
                <a:gd name="T26" fmla="*/ 71 w 93"/>
                <a:gd name="T27" fmla="*/ 84 h 110"/>
                <a:gd name="T28" fmla="*/ 57 w 93"/>
                <a:gd name="T29" fmla="*/ 81 h 110"/>
                <a:gd name="T30" fmla="*/ 43 w 93"/>
                <a:gd name="T31" fmla="*/ 76 h 110"/>
                <a:gd name="T32" fmla="*/ 35 w 93"/>
                <a:gd name="T33" fmla="*/ 74 h 110"/>
                <a:gd name="T34" fmla="*/ 18 w 93"/>
                <a:gd name="T35" fmla="*/ 69 h 110"/>
                <a:gd name="T36" fmla="*/ 24 w 93"/>
                <a:gd name="T37" fmla="*/ 59 h 110"/>
                <a:gd name="T38" fmla="*/ 32 w 93"/>
                <a:gd name="T39" fmla="*/ 51 h 110"/>
                <a:gd name="T40" fmla="*/ 40 w 93"/>
                <a:gd name="T41" fmla="*/ 42 h 110"/>
                <a:gd name="T42" fmla="*/ 51 w 93"/>
                <a:gd name="T43" fmla="*/ 33 h 110"/>
                <a:gd name="T44" fmla="*/ 64 w 93"/>
                <a:gd name="T45" fmla="*/ 20 h 110"/>
                <a:gd name="T46" fmla="*/ 70 w 93"/>
                <a:gd name="T47" fmla="*/ 27 h 110"/>
                <a:gd name="T48" fmla="*/ 74 w 93"/>
                <a:gd name="T49" fmla="*/ 55 h 110"/>
                <a:gd name="T50" fmla="*/ 77 w 93"/>
                <a:gd name="T51" fmla="*/ 70 h 110"/>
                <a:gd name="T52" fmla="*/ 81 w 93"/>
                <a:gd name="T53" fmla="*/ 86 h 110"/>
                <a:gd name="T54" fmla="*/ 76 w 93"/>
                <a:gd name="T55" fmla="*/ 78 h 110"/>
                <a:gd name="T56" fmla="*/ 73 w 93"/>
                <a:gd name="T57" fmla="*/ 67 h 110"/>
                <a:gd name="T58" fmla="*/ 63 w 93"/>
                <a:gd name="T59" fmla="*/ 72 h 110"/>
                <a:gd name="T60" fmla="*/ 65 w 93"/>
                <a:gd name="T61" fmla="*/ 80 h 110"/>
                <a:gd name="T62" fmla="*/ 54 w 93"/>
                <a:gd name="T63" fmla="*/ 70 h 110"/>
                <a:gd name="T64" fmla="*/ 64 w 93"/>
                <a:gd name="T65" fmla="*/ 63 h 110"/>
                <a:gd name="T66" fmla="*/ 73 w 93"/>
                <a:gd name="T67" fmla="*/ 60 h 110"/>
                <a:gd name="T68" fmla="*/ 70 w 93"/>
                <a:gd name="T69" fmla="*/ 46 h 110"/>
                <a:gd name="T70" fmla="*/ 64 w 93"/>
                <a:gd name="T71" fmla="*/ 38 h 110"/>
                <a:gd name="T72" fmla="*/ 47 w 93"/>
                <a:gd name="T73" fmla="*/ 40 h 110"/>
                <a:gd name="T74" fmla="*/ 39 w 93"/>
                <a:gd name="T75" fmla="*/ 47 h 110"/>
                <a:gd name="T76" fmla="*/ 36 w 93"/>
                <a:gd name="T77" fmla="*/ 57 h 110"/>
                <a:gd name="T78" fmla="*/ 47 w 93"/>
                <a:gd name="T79" fmla="*/ 54 h 110"/>
                <a:gd name="T80" fmla="*/ 43 w 93"/>
                <a:gd name="T81" fmla="*/ 61 h 110"/>
                <a:gd name="T82" fmla="*/ 36 w 93"/>
                <a:gd name="T83" fmla="*/ 60 h 110"/>
                <a:gd name="T84" fmla="*/ 50 w 93"/>
                <a:gd name="T85" fmla="*/ 75 h 110"/>
                <a:gd name="T86" fmla="*/ 63 w 93"/>
                <a:gd name="T87" fmla="*/ 45 h 110"/>
                <a:gd name="T88" fmla="*/ 66 w 93"/>
                <a:gd name="T89" fmla="*/ 44 h 110"/>
                <a:gd name="T90" fmla="*/ 66 w 93"/>
                <a:gd name="T91" fmla="*/ 50 h 110"/>
                <a:gd name="T92" fmla="*/ 29 w 93"/>
                <a:gd name="T93" fmla="*/ 69 h 110"/>
                <a:gd name="T94" fmla="*/ 28 w 93"/>
                <a:gd name="T95" fmla="*/ 58 h 110"/>
                <a:gd name="T96" fmla="*/ 21 w 93"/>
                <a:gd name="T97" fmla="*/ 66 h 110"/>
                <a:gd name="T98" fmla="*/ 63 w 93"/>
                <a:gd name="T99" fmla="*/ 62 h 110"/>
                <a:gd name="T100" fmla="*/ 41 w 93"/>
                <a:gd name="T101" fmla="*/ 56 h 110"/>
                <a:gd name="T102" fmla="*/ 68 w 93"/>
                <a:gd name="T103" fmla="*/ 28 h 110"/>
                <a:gd name="T104" fmla="*/ 60 w 93"/>
                <a:gd name="T105" fmla="*/ 28 h 110"/>
                <a:gd name="T106" fmla="*/ 85 w 93"/>
                <a:gd name="T107" fmla="*/ 55 h 110"/>
                <a:gd name="T108" fmla="*/ 88 w 93"/>
                <a:gd name="T109" fmla="*/ 46 h 110"/>
                <a:gd name="T110" fmla="*/ 92 w 93"/>
                <a:gd name="T111" fmla="*/ 57 h 110"/>
                <a:gd name="T112" fmla="*/ 83 w 93"/>
                <a:gd name="T113" fmla="*/ 50 h 110"/>
                <a:gd name="T114" fmla="*/ 38 w 93"/>
                <a:gd name="T115" fmla="*/ 25 h 110"/>
                <a:gd name="T116" fmla="*/ 38 w 93"/>
                <a:gd name="T117" fmla="*/ 37 h 110"/>
                <a:gd name="T118" fmla="*/ 36 w 93"/>
                <a:gd name="T119" fmla="*/ 34 h 110"/>
                <a:gd name="T120" fmla="*/ 74 w 93"/>
                <a:gd name="T121" fmla="*/ 4 h 110"/>
                <a:gd name="T122" fmla="*/ 82 w 93"/>
                <a:gd name="T123" fmla="*/ 7 h 110"/>
                <a:gd name="T124" fmla="*/ 75 w 93"/>
                <a:gd name="T125" fmla="*/ 9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93" h="110">
                  <a:moveTo>
                    <a:pt x="78" y="109"/>
                  </a:moveTo>
                  <a:cubicBezTo>
                    <a:pt x="77" y="109"/>
                    <a:pt x="77" y="109"/>
                    <a:pt x="77" y="109"/>
                  </a:cubicBezTo>
                  <a:cubicBezTo>
                    <a:pt x="76" y="109"/>
                    <a:pt x="76" y="108"/>
                    <a:pt x="76" y="107"/>
                  </a:cubicBezTo>
                  <a:cubicBezTo>
                    <a:pt x="76" y="106"/>
                    <a:pt x="77" y="106"/>
                    <a:pt x="77" y="106"/>
                  </a:cubicBezTo>
                  <a:cubicBezTo>
                    <a:pt x="78" y="105"/>
                    <a:pt x="78" y="105"/>
                    <a:pt x="79" y="105"/>
                  </a:cubicBezTo>
                  <a:cubicBezTo>
                    <a:pt x="79" y="105"/>
                    <a:pt x="79" y="105"/>
                    <a:pt x="79" y="105"/>
                  </a:cubicBezTo>
                  <a:cubicBezTo>
                    <a:pt x="79" y="105"/>
                    <a:pt x="79" y="105"/>
                    <a:pt x="80" y="102"/>
                  </a:cubicBezTo>
                  <a:cubicBezTo>
                    <a:pt x="80" y="100"/>
                    <a:pt x="80" y="99"/>
                    <a:pt x="81" y="100"/>
                  </a:cubicBezTo>
                  <a:cubicBezTo>
                    <a:pt x="81" y="100"/>
                    <a:pt x="81" y="100"/>
                    <a:pt x="81" y="100"/>
                  </a:cubicBezTo>
                  <a:cubicBezTo>
                    <a:pt x="81" y="99"/>
                    <a:pt x="81" y="98"/>
                    <a:pt x="81" y="97"/>
                  </a:cubicBezTo>
                  <a:cubicBezTo>
                    <a:pt x="82" y="95"/>
                    <a:pt x="82" y="95"/>
                    <a:pt x="82" y="95"/>
                  </a:cubicBezTo>
                  <a:cubicBezTo>
                    <a:pt x="82" y="95"/>
                    <a:pt x="83" y="95"/>
                    <a:pt x="82" y="94"/>
                  </a:cubicBezTo>
                  <a:cubicBezTo>
                    <a:pt x="82" y="94"/>
                    <a:pt x="82" y="94"/>
                    <a:pt x="82" y="94"/>
                  </a:cubicBezTo>
                  <a:cubicBezTo>
                    <a:pt x="82" y="93"/>
                    <a:pt x="82" y="92"/>
                    <a:pt x="82" y="93"/>
                  </a:cubicBezTo>
                  <a:cubicBezTo>
                    <a:pt x="82" y="93"/>
                    <a:pt x="82" y="93"/>
                    <a:pt x="82" y="92"/>
                  </a:cubicBezTo>
                  <a:cubicBezTo>
                    <a:pt x="82" y="92"/>
                    <a:pt x="81" y="92"/>
                    <a:pt x="81" y="92"/>
                  </a:cubicBezTo>
                  <a:cubicBezTo>
                    <a:pt x="81" y="92"/>
                    <a:pt x="81" y="92"/>
                    <a:pt x="81" y="92"/>
                  </a:cubicBezTo>
                  <a:cubicBezTo>
                    <a:pt x="81" y="91"/>
                    <a:pt x="81" y="91"/>
                    <a:pt x="81" y="91"/>
                  </a:cubicBezTo>
                  <a:cubicBezTo>
                    <a:pt x="81" y="91"/>
                    <a:pt x="81" y="90"/>
                    <a:pt x="81" y="90"/>
                  </a:cubicBezTo>
                  <a:cubicBezTo>
                    <a:pt x="83" y="90"/>
                    <a:pt x="89" y="91"/>
                    <a:pt x="89" y="92"/>
                  </a:cubicBezTo>
                  <a:cubicBezTo>
                    <a:pt x="89" y="92"/>
                    <a:pt x="89" y="92"/>
                    <a:pt x="89" y="92"/>
                  </a:cubicBezTo>
                  <a:cubicBezTo>
                    <a:pt x="90" y="93"/>
                    <a:pt x="90" y="93"/>
                    <a:pt x="90" y="94"/>
                  </a:cubicBezTo>
                  <a:cubicBezTo>
                    <a:pt x="90" y="94"/>
                    <a:pt x="90" y="94"/>
                    <a:pt x="90" y="94"/>
                  </a:cubicBezTo>
                  <a:cubicBezTo>
                    <a:pt x="91" y="94"/>
                    <a:pt x="91" y="95"/>
                    <a:pt x="90" y="97"/>
                  </a:cubicBezTo>
                  <a:cubicBezTo>
                    <a:pt x="90" y="97"/>
                    <a:pt x="90" y="98"/>
                    <a:pt x="90" y="98"/>
                  </a:cubicBezTo>
                  <a:cubicBezTo>
                    <a:pt x="89" y="98"/>
                    <a:pt x="89" y="98"/>
                    <a:pt x="89" y="99"/>
                  </a:cubicBezTo>
                  <a:cubicBezTo>
                    <a:pt x="89" y="99"/>
                    <a:pt x="89" y="99"/>
                    <a:pt x="89" y="99"/>
                  </a:cubicBezTo>
                  <a:cubicBezTo>
                    <a:pt x="88" y="99"/>
                    <a:pt x="88" y="99"/>
                    <a:pt x="88" y="99"/>
                  </a:cubicBezTo>
                  <a:cubicBezTo>
                    <a:pt x="88" y="100"/>
                    <a:pt x="88" y="100"/>
                    <a:pt x="88" y="100"/>
                  </a:cubicBezTo>
                  <a:cubicBezTo>
                    <a:pt x="88" y="101"/>
                    <a:pt x="88" y="101"/>
                    <a:pt x="88" y="101"/>
                  </a:cubicBezTo>
                  <a:cubicBezTo>
                    <a:pt x="88" y="101"/>
                    <a:pt x="88" y="101"/>
                    <a:pt x="88" y="101"/>
                  </a:cubicBezTo>
                  <a:cubicBezTo>
                    <a:pt x="88" y="102"/>
                    <a:pt x="88" y="102"/>
                    <a:pt x="88" y="102"/>
                  </a:cubicBezTo>
                  <a:cubicBezTo>
                    <a:pt x="89" y="102"/>
                    <a:pt x="89" y="102"/>
                    <a:pt x="89" y="103"/>
                  </a:cubicBezTo>
                  <a:cubicBezTo>
                    <a:pt x="89" y="103"/>
                    <a:pt x="89" y="103"/>
                    <a:pt x="89" y="103"/>
                  </a:cubicBezTo>
                  <a:cubicBezTo>
                    <a:pt x="89" y="103"/>
                    <a:pt x="89" y="103"/>
                    <a:pt x="89" y="103"/>
                  </a:cubicBezTo>
                  <a:cubicBezTo>
                    <a:pt x="89" y="103"/>
                    <a:pt x="89" y="104"/>
                    <a:pt x="89" y="104"/>
                  </a:cubicBezTo>
                  <a:cubicBezTo>
                    <a:pt x="89" y="104"/>
                    <a:pt x="89" y="104"/>
                    <a:pt x="89" y="105"/>
                  </a:cubicBezTo>
                  <a:cubicBezTo>
                    <a:pt x="89" y="105"/>
                    <a:pt x="89" y="105"/>
                    <a:pt x="89" y="106"/>
                  </a:cubicBezTo>
                  <a:cubicBezTo>
                    <a:pt x="88" y="106"/>
                    <a:pt x="88" y="106"/>
                    <a:pt x="88" y="106"/>
                  </a:cubicBezTo>
                  <a:cubicBezTo>
                    <a:pt x="88" y="106"/>
                    <a:pt x="89" y="106"/>
                    <a:pt x="89" y="106"/>
                  </a:cubicBezTo>
                  <a:cubicBezTo>
                    <a:pt x="89" y="107"/>
                    <a:pt x="88" y="107"/>
                    <a:pt x="88" y="107"/>
                  </a:cubicBezTo>
                  <a:cubicBezTo>
                    <a:pt x="88" y="107"/>
                    <a:pt x="88" y="107"/>
                    <a:pt x="88" y="107"/>
                  </a:cubicBezTo>
                  <a:cubicBezTo>
                    <a:pt x="88" y="108"/>
                    <a:pt x="88" y="108"/>
                    <a:pt x="88" y="108"/>
                  </a:cubicBezTo>
                  <a:cubicBezTo>
                    <a:pt x="88" y="108"/>
                    <a:pt x="88" y="108"/>
                    <a:pt x="88" y="108"/>
                  </a:cubicBezTo>
                  <a:cubicBezTo>
                    <a:pt x="88" y="108"/>
                    <a:pt x="88" y="108"/>
                    <a:pt x="88" y="108"/>
                  </a:cubicBezTo>
                  <a:cubicBezTo>
                    <a:pt x="88" y="108"/>
                    <a:pt x="88" y="109"/>
                    <a:pt x="87" y="109"/>
                  </a:cubicBezTo>
                  <a:cubicBezTo>
                    <a:pt x="87" y="109"/>
                    <a:pt x="87" y="109"/>
                    <a:pt x="87" y="109"/>
                  </a:cubicBezTo>
                  <a:cubicBezTo>
                    <a:pt x="87" y="110"/>
                    <a:pt x="86" y="110"/>
                    <a:pt x="85" y="110"/>
                  </a:cubicBezTo>
                  <a:cubicBezTo>
                    <a:pt x="85" y="109"/>
                    <a:pt x="85" y="109"/>
                    <a:pt x="85" y="110"/>
                  </a:cubicBezTo>
                  <a:cubicBezTo>
                    <a:pt x="85" y="110"/>
                    <a:pt x="84" y="110"/>
                    <a:pt x="84" y="110"/>
                  </a:cubicBezTo>
                  <a:cubicBezTo>
                    <a:pt x="83" y="110"/>
                    <a:pt x="82" y="110"/>
                    <a:pt x="81" y="110"/>
                  </a:cubicBezTo>
                  <a:cubicBezTo>
                    <a:pt x="81" y="109"/>
                    <a:pt x="81" y="109"/>
                    <a:pt x="81" y="110"/>
                  </a:cubicBezTo>
                  <a:cubicBezTo>
                    <a:pt x="81" y="110"/>
                    <a:pt x="81" y="110"/>
                    <a:pt x="80" y="110"/>
                  </a:cubicBezTo>
                  <a:cubicBezTo>
                    <a:pt x="80" y="109"/>
                    <a:pt x="80" y="109"/>
                    <a:pt x="80" y="110"/>
                  </a:cubicBezTo>
                  <a:cubicBezTo>
                    <a:pt x="80" y="110"/>
                    <a:pt x="80" y="110"/>
                    <a:pt x="80" y="110"/>
                  </a:cubicBezTo>
                  <a:cubicBezTo>
                    <a:pt x="79" y="110"/>
                    <a:pt x="79" y="110"/>
                    <a:pt x="78" y="109"/>
                  </a:cubicBezTo>
                  <a:cubicBezTo>
                    <a:pt x="78" y="109"/>
                    <a:pt x="78" y="109"/>
                    <a:pt x="78" y="109"/>
                  </a:cubicBezTo>
                  <a:cubicBezTo>
                    <a:pt x="78" y="110"/>
                    <a:pt x="78" y="110"/>
                    <a:pt x="78" y="109"/>
                  </a:cubicBezTo>
                  <a:close/>
                  <a:moveTo>
                    <a:pt x="82" y="107"/>
                  </a:moveTo>
                  <a:cubicBezTo>
                    <a:pt x="83" y="108"/>
                    <a:pt x="85" y="107"/>
                    <a:pt x="86" y="106"/>
                  </a:cubicBezTo>
                  <a:cubicBezTo>
                    <a:pt x="86" y="106"/>
                    <a:pt x="87" y="106"/>
                    <a:pt x="87" y="105"/>
                  </a:cubicBezTo>
                  <a:cubicBezTo>
                    <a:pt x="87" y="105"/>
                    <a:pt x="87" y="105"/>
                    <a:pt x="87" y="105"/>
                  </a:cubicBezTo>
                  <a:cubicBezTo>
                    <a:pt x="87" y="105"/>
                    <a:pt x="87" y="104"/>
                    <a:pt x="87" y="104"/>
                  </a:cubicBezTo>
                  <a:cubicBezTo>
                    <a:pt x="87" y="104"/>
                    <a:pt x="87" y="104"/>
                    <a:pt x="87" y="104"/>
                  </a:cubicBezTo>
                  <a:cubicBezTo>
                    <a:pt x="87" y="103"/>
                    <a:pt x="87" y="103"/>
                    <a:pt x="87" y="103"/>
                  </a:cubicBezTo>
                  <a:cubicBezTo>
                    <a:pt x="87" y="102"/>
                    <a:pt x="87" y="102"/>
                    <a:pt x="86" y="102"/>
                  </a:cubicBezTo>
                  <a:cubicBezTo>
                    <a:pt x="86" y="102"/>
                    <a:pt x="86" y="102"/>
                    <a:pt x="86" y="102"/>
                  </a:cubicBezTo>
                  <a:cubicBezTo>
                    <a:pt x="85" y="101"/>
                    <a:pt x="85" y="101"/>
                    <a:pt x="85" y="101"/>
                  </a:cubicBezTo>
                  <a:cubicBezTo>
                    <a:pt x="85" y="101"/>
                    <a:pt x="84" y="101"/>
                    <a:pt x="84" y="100"/>
                  </a:cubicBezTo>
                  <a:cubicBezTo>
                    <a:pt x="84" y="100"/>
                    <a:pt x="84" y="100"/>
                    <a:pt x="83" y="100"/>
                  </a:cubicBezTo>
                  <a:cubicBezTo>
                    <a:pt x="83" y="100"/>
                    <a:pt x="83" y="100"/>
                    <a:pt x="83" y="100"/>
                  </a:cubicBezTo>
                  <a:cubicBezTo>
                    <a:pt x="83" y="100"/>
                    <a:pt x="82" y="101"/>
                    <a:pt x="82" y="102"/>
                  </a:cubicBezTo>
                  <a:cubicBezTo>
                    <a:pt x="82" y="102"/>
                    <a:pt x="82" y="102"/>
                    <a:pt x="81" y="102"/>
                  </a:cubicBezTo>
                  <a:cubicBezTo>
                    <a:pt x="81" y="102"/>
                    <a:pt x="81" y="102"/>
                    <a:pt x="81" y="103"/>
                  </a:cubicBezTo>
                  <a:cubicBezTo>
                    <a:pt x="81" y="103"/>
                    <a:pt x="81" y="105"/>
                    <a:pt x="81" y="105"/>
                  </a:cubicBezTo>
                  <a:cubicBezTo>
                    <a:pt x="80" y="105"/>
                    <a:pt x="80" y="105"/>
                    <a:pt x="81" y="106"/>
                  </a:cubicBezTo>
                  <a:cubicBezTo>
                    <a:pt x="81" y="106"/>
                    <a:pt x="81" y="106"/>
                    <a:pt x="80" y="107"/>
                  </a:cubicBezTo>
                  <a:cubicBezTo>
                    <a:pt x="80" y="107"/>
                    <a:pt x="80" y="107"/>
                    <a:pt x="81" y="107"/>
                  </a:cubicBezTo>
                  <a:cubicBezTo>
                    <a:pt x="81" y="107"/>
                    <a:pt x="81" y="107"/>
                    <a:pt x="82" y="107"/>
                  </a:cubicBezTo>
                  <a:close/>
                  <a:moveTo>
                    <a:pt x="86" y="97"/>
                  </a:moveTo>
                  <a:cubicBezTo>
                    <a:pt x="86" y="97"/>
                    <a:pt x="87" y="97"/>
                    <a:pt x="87" y="97"/>
                  </a:cubicBezTo>
                  <a:cubicBezTo>
                    <a:pt x="87" y="97"/>
                    <a:pt x="87" y="97"/>
                    <a:pt x="87" y="97"/>
                  </a:cubicBezTo>
                  <a:cubicBezTo>
                    <a:pt x="88" y="97"/>
                    <a:pt x="88" y="96"/>
                    <a:pt x="88" y="96"/>
                  </a:cubicBezTo>
                  <a:cubicBezTo>
                    <a:pt x="89" y="96"/>
                    <a:pt x="89" y="95"/>
                    <a:pt x="89" y="95"/>
                  </a:cubicBezTo>
                  <a:cubicBezTo>
                    <a:pt x="88" y="95"/>
                    <a:pt x="88" y="94"/>
                    <a:pt x="88" y="94"/>
                  </a:cubicBezTo>
                  <a:cubicBezTo>
                    <a:pt x="88" y="94"/>
                    <a:pt x="88" y="94"/>
                    <a:pt x="87" y="94"/>
                  </a:cubicBezTo>
                  <a:cubicBezTo>
                    <a:pt x="87" y="94"/>
                    <a:pt x="87" y="94"/>
                    <a:pt x="86" y="93"/>
                  </a:cubicBezTo>
                  <a:cubicBezTo>
                    <a:pt x="85" y="93"/>
                    <a:pt x="85" y="93"/>
                    <a:pt x="85" y="93"/>
                  </a:cubicBezTo>
                  <a:cubicBezTo>
                    <a:pt x="84" y="93"/>
                    <a:pt x="84" y="94"/>
                    <a:pt x="84" y="94"/>
                  </a:cubicBezTo>
                  <a:cubicBezTo>
                    <a:pt x="84" y="94"/>
                    <a:pt x="84" y="96"/>
                    <a:pt x="83" y="96"/>
                  </a:cubicBezTo>
                  <a:cubicBezTo>
                    <a:pt x="83" y="97"/>
                    <a:pt x="83" y="97"/>
                    <a:pt x="83" y="97"/>
                  </a:cubicBezTo>
                  <a:cubicBezTo>
                    <a:pt x="84" y="97"/>
                    <a:pt x="85" y="97"/>
                    <a:pt x="86" y="97"/>
                  </a:cubicBezTo>
                  <a:close/>
                  <a:moveTo>
                    <a:pt x="11" y="89"/>
                  </a:moveTo>
                  <a:cubicBezTo>
                    <a:pt x="11" y="88"/>
                    <a:pt x="11" y="88"/>
                    <a:pt x="11" y="88"/>
                  </a:cubicBezTo>
                  <a:cubicBezTo>
                    <a:pt x="11" y="88"/>
                    <a:pt x="10" y="88"/>
                    <a:pt x="10" y="88"/>
                  </a:cubicBezTo>
                  <a:cubicBezTo>
                    <a:pt x="10" y="87"/>
                    <a:pt x="11" y="87"/>
                    <a:pt x="11" y="87"/>
                  </a:cubicBezTo>
                  <a:cubicBezTo>
                    <a:pt x="11" y="87"/>
                    <a:pt x="11" y="87"/>
                    <a:pt x="11" y="87"/>
                  </a:cubicBezTo>
                  <a:cubicBezTo>
                    <a:pt x="11" y="87"/>
                    <a:pt x="11" y="87"/>
                    <a:pt x="11" y="87"/>
                  </a:cubicBezTo>
                  <a:cubicBezTo>
                    <a:pt x="11" y="87"/>
                    <a:pt x="11" y="87"/>
                    <a:pt x="11" y="87"/>
                  </a:cubicBezTo>
                  <a:cubicBezTo>
                    <a:pt x="11" y="87"/>
                    <a:pt x="11" y="87"/>
                    <a:pt x="11" y="87"/>
                  </a:cubicBezTo>
                  <a:cubicBezTo>
                    <a:pt x="11" y="87"/>
                    <a:pt x="11" y="86"/>
                    <a:pt x="11" y="86"/>
                  </a:cubicBezTo>
                  <a:cubicBezTo>
                    <a:pt x="11" y="86"/>
                    <a:pt x="10" y="85"/>
                    <a:pt x="9" y="85"/>
                  </a:cubicBezTo>
                  <a:cubicBezTo>
                    <a:pt x="9" y="85"/>
                    <a:pt x="9" y="85"/>
                    <a:pt x="9" y="85"/>
                  </a:cubicBezTo>
                  <a:cubicBezTo>
                    <a:pt x="8" y="84"/>
                    <a:pt x="8" y="84"/>
                    <a:pt x="8" y="85"/>
                  </a:cubicBezTo>
                  <a:cubicBezTo>
                    <a:pt x="7" y="85"/>
                    <a:pt x="7" y="85"/>
                    <a:pt x="7" y="85"/>
                  </a:cubicBezTo>
                  <a:cubicBezTo>
                    <a:pt x="7" y="85"/>
                    <a:pt x="7" y="85"/>
                    <a:pt x="6" y="85"/>
                  </a:cubicBezTo>
                  <a:cubicBezTo>
                    <a:pt x="5" y="85"/>
                    <a:pt x="5" y="84"/>
                    <a:pt x="5" y="84"/>
                  </a:cubicBezTo>
                  <a:cubicBezTo>
                    <a:pt x="5" y="83"/>
                    <a:pt x="3" y="83"/>
                    <a:pt x="3" y="84"/>
                  </a:cubicBezTo>
                  <a:cubicBezTo>
                    <a:pt x="3" y="84"/>
                    <a:pt x="3" y="84"/>
                    <a:pt x="2" y="84"/>
                  </a:cubicBezTo>
                  <a:cubicBezTo>
                    <a:pt x="2" y="84"/>
                    <a:pt x="1" y="84"/>
                    <a:pt x="1" y="85"/>
                  </a:cubicBezTo>
                  <a:cubicBezTo>
                    <a:pt x="1" y="85"/>
                    <a:pt x="0" y="85"/>
                    <a:pt x="0" y="84"/>
                  </a:cubicBezTo>
                  <a:cubicBezTo>
                    <a:pt x="0" y="84"/>
                    <a:pt x="0" y="83"/>
                    <a:pt x="0" y="83"/>
                  </a:cubicBezTo>
                  <a:cubicBezTo>
                    <a:pt x="1" y="82"/>
                    <a:pt x="1" y="82"/>
                    <a:pt x="2" y="81"/>
                  </a:cubicBezTo>
                  <a:cubicBezTo>
                    <a:pt x="2" y="81"/>
                    <a:pt x="2" y="81"/>
                    <a:pt x="2" y="81"/>
                  </a:cubicBezTo>
                  <a:cubicBezTo>
                    <a:pt x="2" y="81"/>
                    <a:pt x="3" y="80"/>
                    <a:pt x="3" y="80"/>
                  </a:cubicBezTo>
                  <a:cubicBezTo>
                    <a:pt x="4" y="79"/>
                    <a:pt x="6" y="77"/>
                    <a:pt x="6" y="77"/>
                  </a:cubicBezTo>
                  <a:cubicBezTo>
                    <a:pt x="6" y="77"/>
                    <a:pt x="6" y="77"/>
                    <a:pt x="6" y="76"/>
                  </a:cubicBezTo>
                  <a:cubicBezTo>
                    <a:pt x="7" y="76"/>
                    <a:pt x="7" y="76"/>
                    <a:pt x="7" y="76"/>
                  </a:cubicBezTo>
                  <a:cubicBezTo>
                    <a:pt x="7" y="76"/>
                    <a:pt x="7" y="75"/>
                    <a:pt x="7" y="75"/>
                  </a:cubicBezTo>
                  <a:cubicBezTo>
                    <a:pt x="7" y="75"/>
                    <a:pt x="9" y="73"/>
                    <a:pt x="9" y="73"/>
                  </a:cubicBezTo>
                  <a:cubicBezTo>
                    <a:pt x="9" y="73"/>
                    <a:pt x="9" y="73"/>
                    <a:pt x="9" y="73"/>
                  </a:cubicBezTo>
                  <a:cubicBezTo>
                    <a:pt x="10" y="73"/>
                    <a:pt x="10" y="72"/>
                    <a:pt x="10" y="72"/>
                  </a:cubicBezTo>
                  <a:cubicBezTo>
                    <a:pt x="10" y="71"/>
                    <a:pt x="10" y="71"/>
                    <a:pt x="10" y="71"/>
                  </a:cubicBezTo>
                  <a:cubicBezTo>
                    <a:pt x="10" y="71"/>
                    <a:pt x="11" y="71"/>
                    <a:pt x="11" y="71"/>
                  </a:cubicBezTo>
                  <a:cubicBezTo>
                    <a:pt x="11" y="71"/>
                    <a:pt x="12" y="71"/>
                    <a:pt x="12" y="71"/>
                  </a:cubicBezTo>
                  <a:cubicBezTo>
                    <a:pt x="12" y="71"/>
                    <a:pt x="12" y="71"/>
                    <a:pt x="12" y="70"/>
                  </a:cubicBezTo>
                  <a:cubicBezTo>
                    <a:pt x="12" y="70"/>
                    <a:pt x="13" y="70"/>
                    <a:pt x="13" y="71"/>
                  </a:cubicBezTo>
                  <a:cubicBezTo>
                    <a:pt x="13" y="71"/>
                    <a:pt x="13" y="72"/>
                    <a:pt x="13" y="72"/>
                  </a:cubicBezTo>
                  <a:cubicBezTo>
                    <a:pt x="13" y="73"/>
                    <a:pt x="13" y="73"/>
                    <a:pt x="13" y="73"/>
                  </a:cubicBezTo>
                  <a:cubicBezTo>
                    <a:pt x="13" y="74"/>
                    <a:pt x="13" y="75"/>
                    <a:pt x="13" y="75"/>
                  </a:cubicBezTo>
                  <a:cubicBezTo>
                    <a:pt x="13" y="76"/>
                    <a:pt x="13" y="77"/>
                    <a:pt x="13" y="77"/>
                  </a:cubicBezTo>
                  <a:cubicBezTo>
                    <a:pt x="13" y="77"/>
                    <a:pt x="13" y="78"/>
                    <a:pt x="13" y="78"/>
                  </a:cubicBezTo>
                  <a:cubicBezTo>
                    <a:pt x="13" y="78"/>
                    <a:pt x="13" y="79"/>
                    <a:pt x="13" y="80"/>
                  </a:cubicBezTo>
                  <a:cubicBezTo>
                    <a:pt x="13" y="80"/>
                    <a:pt x="13" y="81"/>
                    <a:pt x="13" y="81"/>
                  </a:cubicBezTo>
                  <a:cubicBezTo>
                    <a:pt x="13" y="82"/>
                    <a:pt x="13" y="82"/>
                    <a:pt x="13" y="82"/>
                  </a:cubicBezTo>
                  <a:cubicBezTo>
                    <a:pt x="13" y="82"/>
                    <a:pt x="13" y="83"/>
                    <a:pt x="13" y="85"/>
                  </a:cubicBezTo>
                  <a:cubicBezTo>
                    <a:pt x="13" y="86"/>
                    <a:pt x="13" y="87"/>
                    <a:pt x="13" y="88"/>
                  </a:cubicBezTo>
                  <a:cubicBezTo>
                    <a:pt x="13" y="89"/>
                    <a:pt x="13" y="89"/>
                    <a:pt x="12" y="89"/>
                  </a:cubicBezTo>
                  <a:cubicBezTo>
                    <a:pt x="12" y="89"/>
                    <a:pt x="12" y="89"/>
                    <a:pt x="11" y="89"/>
                  </a:cubicBezTo>
                  <a:close/>
                  <a:moveTo>
                    <a:pt x="11" y="82"/>
                  </a:moveTo>
                  <a:cubicBezTo>
                    <a:pt x="11" y="82"/>
                    <a:pt x="11" y="82"/>
                    <a:pt x="11" y="82"/>
                  </a:cubicBezTo>
                  <a:cubicBezTo>
                    <a:pt x="11" y="81"/>
                    <a:pt x="11" y="80"/>
                    <a:pt x="11" y="80"/>
                  </a:cubicBezTo>
                  <a:cubicBezTo>
                    <a:pt x="11" y="80"/>
                    <a:pt x="11" y="80"/>
                    <a:pt x="11" y="80"/>
                  </a:cubicBezTo>
                  <a:cubicBezTo>
                    <a:pt x="11" y="79"/>
                    <a:pt x="11" y="79"/>
                    <a:pt x="11" y="79"/>
                  </a:cubicBezTo>
                  <a:cubicBezTo>
                    <a:pt x="11" y="79"/>
                    <a:pt x="11" y="79"/>
                    <a:pt x="11" y="79"/>
                  </a:cubicBezTo>
                  <a:cubicBezTo>
                    <a:pt x="11" y="78"/>
                    <a:pt x="11" y="78"/>
                    <a:pt x="11" y="78"/>
                  </a:cubicBezTo>
                  <a:cubicBezTo>
                    <a:pt x="11" y="78"/>
                    <a:pt x="11" y="78"/>
                    <a:pt x="11" y="78"/>
                  </a:cubicBezTo>
                  <a:cubicBezTo>
                    <a:pt x="11" y="78"/>
                    <a:pt x="11" y="77"/>
                    <a:pt x="11" y="77"/>
                  </a:cubicBezTo>
                  <a:cubicBezTo>
                    <a:pt x="11" y="77"/>
                    <a:pt x="11" y="77"/>
                    <a:pt x="11" y="77"/>
                  </a:cubicBezTo>
                  <a:cubicBezTo>
                    <a:pt x="10" y="77"/>
                    <a:pt x="10" y="76"/>
                    <a:pt x="11" y="76"/>
                  </a:cubicBezTo>
                  <a:cubicBezTo>
                    <a:pt x="11" y="75"/>
                    <a:pt x="10" y="75"/>
                    <a:pt x="10" y="76"/>
                  </a:cubicBezTo>
                  <a:cubicBezTo>
                    <a:pt x="10" y="76"/>
                    <a:pt x="9" y="77"/>
                    <a:pt x="9" y="77"/>
                  </a:cubicBezTo>
                  <a:cubicBezTo>
                    <a:pt x="9" y="77"/>
                    <a:pt x="9" y="77"/>
                    <a:pt x="9" y="77"/>
                  </a:cubicBezTo>
                  <a:cubicBezTo>
                    <a:pt x="9" y="77"/>
                    <a:pt x="9" y="77"/>
                    <a:pt x="9" y="77"/>
                  </a:cubicBezTo>
                  <a:cubicBezTo>
                    <a:pt x="9" y="77"/>
                    <a:pt x="8" y="78"/>
                    <a:pt x="8" y="78"/>
                  </a:cubicBezTo>
                  <a:cubicBezTo>
                    <a:pt x="7" y="79"/>
                    <a:pt x="7" y="80"/>
                    <a:pt x="6" y="80"/>
                  </a:cubicBezTo>
                  <a:cubicBezTo>
                    <a:pt x="6" y="80"/>
                    <a:pt x="6" y="80"/>
                    <a:pt x="6" y="81"/>
                  </a:cubicBezTo>
                  <a:cubicBezTo>
                    <a:pt x="6" y="81"/>
                    <a:pt x="6" y="81"/>
                    <a:pt x="5" y="81"/>
                  </a:cubicBezTo>
                  <a:cubicBezTo>
                    <a:pt x="5" y="81"/>
                    <a:pt x="5" y="81"/>
                    <a:pt x="5" y="81"/>
                  </a:cubicBezTo>
                  <a:cubicBezTo>
                    <a:pt x="5" y="82"/>
                    <a:pt x="6" y="82"/>
                    <a:pt x="6" y="82"/>
                  </a:cubicBezTo>
                  <a:cubicBezTo>
                    <a:pt x="7" y="82"/>
                    <a:pt x="7" y="82"/>
                    <a:pt x="7" y="82"/>
                  </a:cubicBezTo>
                  <a:cubicBezTo>
                    <a:pt x="7" y="82"/>
                    <a:pt x="8" y="82"/>
                    <a:pt x="9" y="83"/>
                  </a:cubicBezTo>
                  <a:cubicBezTo>
                    <a:pt x="11" y="83"/>
                    <a:pt x="11" y="83"/>
                    <a:pt x="11" y="83"/>
                  </a:cubicBezTo>
                  <a:lnTo>
                    <a:pt x="11" y="82"/>
                  </a:lnTo>
                  <a:close/>
                  <a:moveTo>
                    <a:pt x="44" y="91"/>
                  </a:moveTo>
                  <a:cubicBezTo>
                    <a:pt x="44" y="91"/>
                    <a:pt x="43" y="91"/>
                    <a:pt x="42" y="91"/>
                  </a:cubicBezTo>
                  <a:cubicBezTo>
                    <a:pt x="42" y="90"/>
                    <a:pt x="41" y="90"/>
                    <a:pt x="41" y="90"/>
                  </a:cubicBezTo>
                  <a:cubicBezTo>
                    <a:pt x="41" y="90"/>
                    <a:pt x="41" y="89"/>
                    <a:pt x="41" y="89"/>
                  </a:cubicBezTo>
                  <a:cubicBezTo>
                    <a:pt x="41" y="89"/>
                    <a:pt x="40" y="88"/>
                    <a:pt x="40" y="88"/>
                  </a:cubicBezTo>
                  <a:cubicBezTo>
                    <a:pt x="40" y="87"/>
                    <a:pt x="40" y="87"/>
                    <a:pt x="40" y="87"/>
                  </a:cubicBezTo>
                  <a:cubicBezTo>
                    <a:pt x="40" y="87"/>
                    <a:pt x="40" y="86"/>
                    <a:pt x="40" y="86"/>
                  </a:cubicBezTo>
                  <a:cubicBezTo>
                    <a:pt x="40" y="86"/>
                    <a:pt x="40" y="86"/>
                    <a:pt x="40" y="86"/>
                  </a:cubicBezTo>
                  <a:cubicBezTo>
                    <a:pt x="40" y="85"/>
                    <a:pt x="40" y="85"/>
                    <a:pt x="40" y="85"/>
                  </a:cubicBezTo>
                  <a:cubicBezTo>
                    <a:pt x="40" y="85"/>
                    <a:pt x="40" y="85"/>
                    <a:pt x="40" y="84"/>
                  </a:cubicBezTo>
                  <a:cubicBezTo>
                    <a:pt x="40" y="84"/>
                    <a:pt x="40" y="84"/>
                    <a:pt x="40" y="84"/>
                  </a:cubicBezTo>
                  <a:cubicBezTo>
                    <a:pt x="40" y="84"/>
                    <a:pt x="40" y="83"/>
                    <a:pt x="40" y="83"/>
                  </a:cubicBezTo>
                  <a:cubicBezTo>
                    <a:pt x="40" y="83"/>
                    <a:pt x="40" y="83"/>
                    <a:pt x="41" y="83"/>
                  </a:cubicBezTo>
                  <a:cubicBezTo>
                    <a:pt x="41" y="82"/>
                    <a:pt x="41" y="82"/>
                    <a:pt x="42" y="82"/>
                  </a:cubicBezTo>
                  <a:cubicBezTo>
                    <a:pt x="42" y="81"/>
                    <a:pt x="42" y="81"/>
                    <a:pt x="42" y="81"/>
                  </a:cubicBezTo>
                  <a:cubicBezTo>
                    <a:pt x="42" y="81"/>
                    <a:pt x="43" y="81"/>
                    <a:pt x="43" y="81"/>
                  </a:cubicBezTo>
                  <a:cubicBezTo>
                    <a:pt x="43" y="81"/>
                    <a:pt x="43" y="81"/>
                    <a:pt x="43" y="81"/>
                  </a:cubicBezTo>
                  <a:cubicBezTo>
                    <a:pt x="44" y="81"/>
                    <a:pt x="44" y="81"/>
                    <a:pt x="44" y="81"/>
                  </a:cubicBezTo>
                  <a:cubicBezTo>
                    <a:pt x="44" y="81"/>
                    <a:pt x="45" y="81"/>
                    <a:pt x="46" y="81"/>
                  </a:cubicBezTo>
                  <a:cubicBezTo>
                    <a:pt x="46" y="81"/>
                    <a:pt x="46" y="81"/>
                    <a:pt x="46" y="81"/>
                  </a:cubicBezTo>
                  <a:cubicBezTo>
                    <a:pt x="46" y="81"/>
                    <a:pt x="46" y="81"/>
                    <a:pt x="46" y="81"/>
                  </a:cubicBezTo>
                  <a:cubicBezTo>
                    <a:pt x="47" y="82"/>
                    <a:pt x="47" y="82"/>
                    <a:pt x="47" y="82"/>
                  </a:cubicBezTo>
                  <a:cubicBezTo>
                    <a:pt x="47" y="83"/>
                    <a:pt x="47" y="83"/>
                    <a:pt x="47" y="83"/>
                  </a:cubicBezTo>
                  <a:cubicBezTo>
                    <a:pt x="48" y="83"/>
                    <a:pt x="47" y="84"/>
                    <a:pt x="47" y="85"/>
                  </a:cubicBezTo>
                  <a:cubicBezTo>
                    <a:pt x="47" y="85"/>
                    <a:pt x="47" y="85"/>
                    <a:pt x="47" y="85"/>
                  </a:cubicBezTo>
                  <a:cubicBezTo>
                    <a:pt x="46" y="85"/>
                    <a:pt x="46" y="85"/>
                    <a:pt x="46" y="85"/>
                  </a:cubicBezTo>
                  <a:cubicBezTo>
                    <a:pt x="46" y="84"/>
                    <a:pt x="46" y="84"/>
                    <a:pt x="46" y="84"/>
                  </a:cubicBezTo>
                  <a:cubicBezTo>
                    <a:pt x="45" y="84"/>
                    <a:pt x="45" y="84"/>
                    <a:pt x="45" y="84"/>
                  </a:cubicBezTo>
                  <a:cubicBezTo>
                    <a:pt x="45" y="83"/>
                    <a:pt x="45" y="83"/>
                    <a:pt x="44" y="83"/>
                  </a:cubicBezTo>
                  <a:cubicBezTo>
                    <a:pt x="43" y="84"/>
                    <a:pt x="43" y="84"/>
                    <a:pt x="43" y="83"/>
                  </a:cubicBezTo>
                  <a:cubicBezTo>
                    <a:pt x="43" y="83"/>
                    <a:pt x="42" y="83"/>
                    <a:pt x="42" y="84"/>
                  </a:cubicBezTo>
                  <a:cubicBezTo>
                    <a:pt x="42" y="84"/>
                    <a:pt x="42" y="85"/>
                    <a:pt x="42" y="86"/>
                  </a:cubicBezTo>
                  <a:cubicBezTo>
                    <a:pt x="42" y="86"/>
                    <a:pt x="42" y="87"/>
                    <a:pt x="42" y="87"/>
                  </a:cubicBezTo>
                  <a:cubicBezTo>
                    <a:pt x="42" y="87"/>
                    <a:pt x="43" y="88"/>
                    <a:pt x="45" y="88"/>
                  </a:cubicBezTo>
                  <a:cubicBezTo>
                    <a:pt x="46" y="88"/>
                    <a:pt x="47" y="89"/>
                    <a:pt x="47" y="90"/>
                  </a:cubicBezTo>
                  <a:cubicBezTo>
                    <a:pt x="46" y="91"/>
                    <a:pt x="46" y="91"/>
                    <a:pt x="44" y="91"/>
                  </a:cubicBezTo>
                  <a:cubicBezTo>
                    <a:pt x="44" y="91"/>
                    <a:pt x="44" y="91"/>
                    <a:pt x="44" y="91"/>
                  </a:cubicBezTo>
                  <a:cubicBezTo>
                    <a:pt x="44" y="91"/>
                    <a:pt x="44" y="91"/>
                    <a:pt x="44" y="91"/>
                  </a:cubicBezTo>
                  <a:close/>
                  <a:moveTo>
                    <a:pt x="79" y="88"/>
                  </a:moveTo>
                  <a:cubicBezTo>
                    <a:pt x="79" y="88"/>
                    <a:pt x="79" y="88"/>
                    <a:pt x="79" y="87"/>
                  </a:cubicBezTo>
                  <a:cubicBezTo>
                    <a:pt x="79" y="87"/>
                    <a:pt x="79" y="87"/>
                    <a:pt x="79" y="87"/>
                  </a:cubicBezTo>
                  <a:cubicBezTo>
                    <a:pt x="79" y="87"/>
                    <a:pt x="78" y="87"/>
                    <a:pt x="78" y="87"/>
                  </a:cubicBezTo>
                  <a:cubicBezTo>
                    <a:pt x="78" y="87"/>
                    <a:pt x="77" y="87"/>
                    <a:pt x="76" y="86"/>
                  </a:cubicBezTo>
                  <a:cubicBezTo>
                    <a:pt x="73" y="86"/>
                    <a:pt x="73" y="86"/>
                    <a:pt x="73" y="85"/>
                  </a:cubicBezTo>
                  <a:cubicBezTo>
                    <a:pt x="73" y="85"/>
                    <a:pt x="72" y="85"/>
                    <a:pt x="71" y="85"/>
                  </a:cubicBezTo>
                  <a:cubicBezTo>
                    <a:pt x="71" y="85"/>
                    <a:pt x="71" y="85"/>
                    <a:pt x="71" y="84"/>
                  </a:cubicBezTo>
                  <a:cubicBezTo>
                    <a:pt x="70" y="84"/>
                    <a:pt x="70" y="83"/>
                    <a:pt x="70" y="84"/>
                  </a:cubicBezTo>
                  <a:cubicBezTo>
                    <a:pt x="70" y="85"/>
                    <a:pt x="70" y="85"/>
                    <a:pt x="70" y="85"/>
                  </a:cubicBezTo>
                  <a:cubicBezTo>
                    <a:pt x="70" y="84"/>
                    <a:pt x="69" y="84"/>
                    <a:pt x="68" y="84"/>
                  </a:cubicBezTo>
                  <a:cubicBezTo>
                    <a:pt x="67" y="84"/>
                    <a:pt x="67" y="83"/>
                    <a:pt x="67" y="83"/>
                  </a:cubicBezTo>
                  <a:cubicBezTo>
                    <a:pt x="66" y="83"/>
                    <a:pt x="66" y="83"/>
                    <a:pt x="66" y="83"/>
                  </a:cubicBezTo>
                  <a:cubicBezTo>
                    <a:pt x="66" y="83"/>
                    <a:pt x="64" y="83"/>
                    <a:pt x="64" y="82"/>
                  </a:cubicBezTo>
                  <a:cubicBezTo>
                    <a:pt x="64" y="82"/>
                    <a:pt x="64" y="82"/>
                    <a:pt x="64" y="82"/>
                  </a:cubicBezTo>
                  <a:cubicBezTo>
                    <a:pt x="63" y="82"/>
                    <a:pt x="63" y="82"/>
                    <a:pt x="63" y="82"/>
                  </a:cubicBezTo>
                  <a:cubicBezTo>
                    <a:pt x="63" y="82"/>
                    <a:pt x="63" y="82"/>
                    <a:pt x="63" y="82"/>
                  </a:cubicBezTo>
                  <a:cubicBezTo>
                    <a:pt x="63" y="82"/>
                    <a:pt x="63" y="82"/>
                    <a:pt x="63" y="82"/>
                  </a:cubicBezTo>
                  <a:cubicBezTo>
                    <a:pt x="63" y="82"/>
                    <a:pt x="61" y="81"/>
                    <a:pt x="60" y="81"/>
                  </a:cubicBezTo>
                  <a:cubicBezTo>
                    <a:pt x="60" y="81"/>
                    <a:pt x="60" y="81"/>
                    <a:pt x="60" y="81"/>
                  </a:cubicBezTo>
                  <a:cubicBezTo>
                    <a:pt x="60" y="81"/>
                    <a:pt x="59" y="81"/>
                    <a:pt x="59" y="81"/>
                  </a:cubicBezTo>
                  <a:cubicBezTo>
                    <a:pt x="58" y="81"/>
                    <a:pt x="58" y="81"/>
                    <a:pt x="58" y="81"/>
                  </a:cubicBezTo>
                  <a:cubicBezTo>
                    <a:pt x="58" y="81"/>
                    <a:pt x="58" y="81"/>
                    <a:pt x="57" y="81"/>
                  </a:cubicBezTo>
                  <a:cubicBezTo>
                    <a:pt x="57" y="81"/>
                    <a:pt x="57" y="80"/>
                    <a:pt x="57" y="80"/>
                  </a:cubicBezTo>
                  <a:cubicBezTo>
                    <a:pt x="57" y="80"/>
                    <a:pt x="56" y="80"/>
                    <a:pt x="56" y="80"/>
                  </a:cubicBezTo>
                  <a:cubicBezTo>
                    <a:pt x="54" y="79"/>
                    <a:pt x="53" y="79"/>
                    <a:pt x="52" y="78"/>
                  </a:cubicBezTo>
                  <a:cubicBezTo>
                    <a:pt x="52" y="78"/>
                    <a:pt x="52" y="78"/>
                    <a:pt x="51" y="78"/>
                  </a:cubicBezTo>
                  <a:cubicBezTo>
                    <a:pt x="51" y="78"/>
                    <a:pt x="51" y="78"/>
                    <a:pt x="50" y="78"/>
                  </a:cubicBezTo>
                  <a:cubicBezTo>
                    <a:pt x="50" y="77"/>
                    <a:pt x="50" y="77"/>
                    <a:pt x="50" y="77"/>
                  </a:cubicBezTo>
                  <a:cubicBezTo>
                    <a:pt x="50" y="78"/>
                    <a:pt x="50" y="78"/>
                    <a:pt x="49" y="77"/>
                  </a:cubicBezTo>
                  <a:cubicBezTo>
                    <a:pt x="49" y="77"/>
                    <a:pt x="48" y="77"/>
                    <a:pt x="48" y="77"/>
                  </a:cubicBezTo>
                  <a:cubicBezTo>
                    <a:pt x="48" y="77"/>
                    <a:pt x="48" y="77"/>
                    <a:pt x="48" y="77"/>
                  </a:cubicBezTo>
                  <a:cubicBezTo>
                    <a:pt x="48" y="77"/>
                    <a:pt x="47" y="76"/>
                    <a:pt x="46" y="77"/>
                  </a:cubicBezTo>
                  <a:cubicBezTo>
                    <a:pt x="46" y="77"/>
                    <a:pt x="46" y="77"/>
                    <a:pt x="45" y="76"/>
                  </a:cubicBezTo>
                  <a:cubicBezTo>
                    <a:pt x="45" y="76"/>
                    <a:pt x="45" y="76"/>
                    <a:pt x="45" y="76"/>
                  </a:cubicBezTo>
                  <a:cubicBezTo>
                    <a:pt x="45" y="76"/>
                    <a:pt x="44" y="76"/>
                    <a:pt x="44" y="76"/>
                  </a:cubicBezTo>
                  <a:cubicBezTo>
                    <a:pt x="44" y="76"/>
                    <a:pt x="43" y="76"/>
                    <a:pt x="43" y="76"/>
                  </a:cubicBezTo>
                  <a:cubicBezTo>
                    <a:pt x="43" y="76"/>
                    <a:pt x="43" y="76"/>
                    <a:pt x="43" y="76"/>
                  </a:cubicBezTo>
                  <a:cubicBezTo>
                    <a:pt x="43" y="76"/>
                    <a:pt x="43" y="76"/>
                    <a:pt x="43" y="76"/>
                  </a:cubicBezTo>
                  <a:cubicBezTo>
                    <a:pt x="42" y="76"/>
                    <a:pt x="42" y="76"/>
                    <a:pt x="42" y="76"/>
                  </a:cubicBezTo>
                  <a:cubicBezTo>
                    <a:pt x="42" y="75"/>
                    <a:pt x="42" y="75"/>
                    <a:pt x="42" y="75"/>
                  </a:cubicBezTo>
                  <a:cubicBezTo>
                    <a:pt x="42" y="76"/>
                    <a:pt x="42" y="76"/>
                    <a:pt x="41" y="75"/>
                  </a:cubicBezTo>
                  <a:cubicBezTo>
                    <a:pt x="41" y="75"/>
                    <a:pt x="41" y="75"/>
                    <a:pt x="41" y="75"/>
                  </a:cubicBezTo>
                  <a:cubicBezTo>
                    <a:pt x="41" y="76"/>
                    <a:pt x="40" y="75"/>
                    <a:pt x="40" y="75"/>
                  </a:cubicBezTo>
                  <a:cubicBezTo>
                    <a:pt x="40" y="74"/>
                    <a:pt x="40" y="74"/>
                    <a:pt x="40" y="74"/>
                  </a:cubicBezTo>
                  <a:cubicBezTo>
                    <a:pt x="40" y="75"/>
                    <a:pt x="40" y="75"/>
                    <a:pt x="40" y="75"/>
                  </a:cubicBezTo>
                  <a:cubicBezTo>
                    <a:pt x="40" y="75"/>
                    <a:pt x="39" y="75"/>
                    <a:pt x="39" y="75"/>
                  </a:cubicBezTo>
                  <a:cubicBezTo>
                    <a:pt x="39" y="75"/>
                    <a:pt x="39" y="75"/>
                    <a:pt x="39" y="75"/>
                  </a:cubicBezTo>
                  <a:cubicBezTo>
                    <a:pt x="39" y="75"/>
                    <a:pt x="39" y="75"/>
                    <a:pt x="38" y="75"/>
                  </a:cubicBezTo>
                  <a:cubicBezTo>
                    <a:pt x="38" y="75"/>
                    <a:pt x="37" y="74"/>
                    <a:pt x="37" y="74"/>
                  </a:cubicBezTo>
                  <a:cubicBezTo>
                    <a:pt x="37" y="74"/>
                    <a:pt x="37" y="74"/>
                    <a:pt x="36" y="74"/>
                  </a:cubicBezTo>
                  <a:cubicBezTo>
                    <a:pt x="36" y="74"/>
                    <a:pt x="36" y="74"/>
                    <a:pt x="36" y="74"/>
                  </a:cubicBezTo>
                  <a:cubicBezTo>
                    <a:pt x="35" y="74"/>
                    <a:pt x="35" y="74"/>
                    <a:pt x="35" y="74"/>
                  </a:cubicBezTo>
                  <a:cubicBezTo>
                    <a:pt x="35" y="74"/>
                    <a:pt x="35" y="74"/>
                    <a:pt x="35" y="74"/>
                  </a:cubicBezTo>
                  <a:cubicBezTo>
                    <a:pt x="34" y="74"/>
                    <a:pt x="34" y="74"/>
                    <a:pt x="33" y="74"/>
                  </a:cubicBezTo>
                  <a:cubicBezTo>
                    <a:pt x="33" y="74"/>
                    <a:pt x="33" y="73"/>
                    <a:pt x="32" y="73"/>
                  </a:cubicBezTo>
                  <a:cubicBezTo>
                    <a:pt x="32" y="73"/>
                    <a:pt x="32" y="73"/>
                    <a:pt x="31" y="72"/>
                  </a:cubicBezTo>
                  <a:cubicBezTo>
                    <a:pt x="31" y="72"/>
                    <a:pt x="31" y="72"/>
                    <a:pt x="30" y="72"/>
                  </a:cubicBezTo>
                  <a:cubicBezTo>
                    <a:pt x="30" y="73"/>
                    <a:pt x="30" y="73"/>
                    <a:pt x="30" y="72"/>
                  </a:cubicBezTo>
                  <a:cubicBezTo>
                    <a:pt x="30" y="72"/>
                    <a:pt x="30" y="72"/>
                    <a:pt x="29" y="72"/>
                  </a:cubicBezTo>
                  <a:cubicBezTo>
                    <a:pt x="29" y="72"/>
                    <a:pt x="28" y="72"/>
                    <a:pt x="28" y="72"/>
                  </a:cubicBezTo>
                  <a:cubicBezTo>
                    <a:pt x="28" y="71"/>
                    <a:pt x="28" y="71"/>
                    <a:pt x="28" y="72"/>
                  </a:cubicBezTo>
                  <a:cubicBezTo>
                    <a:pt x="28" y="72"/>
                    <a:pt x="26" y="72"/>
                    <a:pt x="26" y="71"/>
                  </a:cubicBezTo>
                  <a:cubicBezTo>
                    <a:pt x="26" y="71"/>
                    <a:pt x="26" y="71"/>
                    <a:pt x="26" y="71"/>
                  </a:cubicBezTo>
                  <a:cubicBezTo>
                    <a:pt x="25" y="71"/>
                    <a:pt x="22" y="70"/>
                    <a:pt x="20" y="69"/>
                  </a:cubicBezTo>
                  <a:cubicBezTo>
                    <a:pt x="20" y="69"/>
                    <a:pt x="19" y="69"/>
                    <a:pt x="19" y="69"/>
                  </a:cubicBezTo>
                  <a:cubicBezTo>
                    <a:pt x="19" y="69"/>
                    <a:pt x="19" y="69"/>
                    <a:pt x="19" y="69"/>
                  </a:cubicBezTo>
                  <a:cubicBezTo>
                    <a:pt x="19" y="69"/>
                    <a:pt x="18" y="69"/>
                    <a:pt x="18" y="69"/>
                  </a:cubicBezTo>
                  <a:cubicBezTo>
                    <a:pt x="18" y="69"/>
                    <a:pt x="18" y="69"/>
                    <a:pt x="18" y="68"/>
                  </a:cubicBezTo>
                  <a:cubicBezTo>
                    <a:pt x="18" y="68"/>
                    <a:pt x="18" y="68"/>
                    <a:pt x="18" y="68"/>
                  </a:cubicBezTo>
                  <a:cubicBezTo>
                    <a:pt x="17" y="68"/>
                    <a:pt x="16" y="67"/>
                    <a:pt x="16" y="67"/>
                  </a:cubicBezTo>
                  <a:cubicBezTo>
                    <a:pt x="16" y="66"/>
                    <a:pt x="16" y="65"/>
                    <a:pt x="16" y="65"/>
                  </a:cubicBezTo>
                  <a:cubicBezTo>
                    <a:pt x="17" y="64"/>
                    <a:pt x="17" y="64"/>
                    <a:pt x="17" y="64"/>
                  </a:cubicBezTo>
                  <a:cubicBezTo>
                    <a:pt x="17" y="64"/>
                    <a:pt x="18" y="64"/>
                    <a:pt x="18" y="64"/>
                  </a:cubicBezTo>
                  <a:cubicBezTo>
                    <a:pt x="18" y="63"/>
                    <a:pt x="19" y="63"/>
                    <a:pt x="19" y="63"/>
                  </a:cubicBezTo>
                  <a:cubicBezTo>
                    <a:pt x="19" y="63"/>
                    <a:pt x="19" y="63"/>
                    <a:pt x="19" y="62"/>
                  </a:cubicBezTo>
                  <a:cubicBezTo>
                    <a:pt x="19" y="62"/>
                    <a:pt x="20" y="62"/>
                    <a:pt x="20" y="62"/>
                  </a:cubicBezTo>
                  <a:cubicBezTo>
                    <a:pt x="20" y="62"/>
                    <a:pt x="20" y="62"/>
                    <a:pt x="21" y="62"/>
                  </a:cubicBezTo>
                  <a:cubicBezTo>
                    <a:pt x="21" y="61"/>
                    <a:pt x="21" y="61"/>
                    <a:pt x="21" y="61"/>
                  </a:cubicBezTo>
                  <a:cubicBezTo>
                    <a:pt x="21" y="61"/>
                    <a:pt x="22" y="61"/>
                    <a:pt x="22" y="61"/>
                  </a:cubicBezTo>
                  <a:cubicBezTo>
                    <a:pt x="22" y="61"/>
                    <a:pt x="22" y="60"/>
                    <a:pt x="22" y="60"/>
                  </a:cubicBezTo>
                  <a:cubicBezTo>
                    <a:pt x="23" y="60"/>
                    <a:pt x="23" y="60"/>
                    <a:pt x="23" y="60"/>
                  </a:cubicBezTo>
                  <a:cubicBezTo>
                    <a:pt x="23" y="60"/>
                    <a:pt x="23" y="59"/>
                    <a:pt x="24" y="59"/>
                  </a:cubicBezTo>
                  <a:cubicBezTo>
                    <a:pt x="24" y="59"/>
                    <a:pt x="24" y="59"/>
                    <a:pt x="24" y="58"/>
                  </a:cubicBezTo>
                  <a:cubicBezTo>
                    <a:pt x="24" y="58"/>
                    <a:pt x="24" y="58"/>
                    <a:pt x="24" y="58"/>
                  </a:cubicBezTo>
                  <a:cubicBezTo>
                    <a:pt x="25" y="58"/>
                    <a:pt x="25" y="58"/>
                    <a:pt x="25" y="58"/>
                  </a:cubicBezTo>
                  <a:cubicBezTo>
                    <a:pt x="25" y="58"/>
                    <a:pt x="25" y="58"/>
                    <a:pt x="25" y="58"/>
                  </a:cubicBezTo>
                  <a:cubicBezTo>
                    <a:pt x="25" y="58"/>
                    <a:pt x="25" y="57"/>
                    <a:pt x="26" y="57"/>
                  </a:cubicBezTo>
                  <a:cubicBezTo>
                    <a:pt x="26" y="57"/>
                    <a:pt x="26" y="57"/>
                    <a:pt x="26" y="57"/>
                  </a:cubicBezTo>
                  <a:cubicBezTo>
                    <a:pt x="26" y="57"/>
                    <a:pt x="27" y="56"/>
                    <a:pt x="27" y="56"/>
                  </a:cubicBezTo>
                  <a:cubicBezTo>
                    <a:pt x="27" y="55"/>
                    <a:pt x="27" y="55"/>
                    <a:pt x="28" y="55"/>
                  </a:cubicBezTo>
                  <a:cubicBezTo>
                    <a:pt x="28" y="56"/>
                    <a:pt x="28" y="55"/>
                    <a:pt x="28" y="55"/>
                  </a:cubicBezTo>
                  <a:cubicBezTo>
                    <a:pt x="28" y="55"/>
                    <a:pt x="28" y="54"/>
                    <a:pt x="29" y="54"/>
                  </a:cubicBezTo>
                  <a:cubicBezTo>
                    <a:pt x="29" y="54"/>
                    <a:pt x="29" y="54"/>
                    <a:pt x="29" y="54"/>
                  </a:cubicBezTo>
                  <a:cubicBezTo>
                    <a:pt x="29" y="53"/>
                    <a:pt x="30" y="52"/>
                    <a:pt x="30" y="52"/>
                  </a:cubicBezTo>
                  <a:cubicBezTo>
                    <a:pt x="30" y="52"/>
                    <a:pt x="30" y="52"/>
                    <a:pt x="31" y="52"/>
                  </a:cubicBezTo>
                  <a:cubicBezTo>
                    <a:pt x="31" y="51"/>
                    <a:pt x="31" y="51"/>
                    <a:pt x="32" y="51"/>
                  </a:cubicBezTo>
                  <a:cubicBezTo>
                    <a:pt x="32" y="51"/>
                    <a:pt x="32" y="51"/>
                    <a:pt x="32" y="51"/>
                  </a:cubicBezTo>
                  <a:cubicBezTo>
                    <a:pt x="32" y="51"/>
                    <a:pt x="33" y="51"/>
                    <a:pt x="33" y="51"/>
                  </a:cubicBezTo>
                  <a:cubicBezTo>
                    <a:pt x="33" y="51"/>
                    <a:pt x="33" y="51"/>
                    <a:pt x="33" y="50"/>
                  </a:cubicBezTo>
                  <a:cubicBezTo>
                    <a:pt x="33" y="50"/>
                    <a:pt x="33" y="50"/>
                    <a:pt x="33" y="50"/>
                  </a:cubicBezTo>
                  <a:cubicBezTo>
                    <a:pt x="33" y="50"/>
                    <a:pt x="33" y="50"/>
                    <a:pt x="33" y="50"/>
                  </a:cubicBezTo>
                  <a:cubicBezTo>
                    <a:pt x="33" y="49"/>
                    <a:pt x="33" y="49"/>
                    <a:pt x="34" y="49"/>
                  </a:cubicBezTo>
                  <a:cubicBezTo>
                    <a:pt x="34" y="49"/>
                    <a:pt x="35" y="49"/>
                    <a:pt x="35" y="48"/>
                  </a:cubicBezTo>
                  <a:cubicBezTo>
                    <a:pt x="35" y="48"/>
                    <a:pt x="36" y="47"/>
                    <a:pt x="36" y="47"/>
                  </a:cubicBezTo>
                  <a:cubicBezTo>
                    <a:pt x="36" y="47"/>
                    <a:pt x="36" y="47"/>
                    <a:pt x="37" y="46"/>
                  </a:cubicBezTo>
                  <a:cubicBezTo>
                    <a:pt x="37" y="46"/>
                    <a:pt x="37" y="46"/>
                    <a:pt x="37" y="46"/>
                  </a:cubicBezTo>
                  <a:cubicBezTo>
                    <a:pt x="38" y="46"/>
                    <a:pt x="38" y="46"/>
                    <a:pt x="38" y="45"/>
                  </a:cubicBezTo>
                  <a:cubicBezTo>
                    <a:pt x="38" y="45"/>
                    <a:pt x="38" y="45"/>
                    <a:pt x="38" y="45"/>
                  </a:cubicBezTo>
                  <a:cubicBezTo>
                    <a:pt x="39" y="44"/>
                    <a:pt x="39" y="44"/>
                    <a:pt x="39" y="44"/>
                  </a:cubicBezTo>
                  <a:cubicBezTo>
                    <a:pt x="39" y="43"/>
                    <a:pt x="39" y="43"/>
                    <a:pt x="40" y="43"/>
                  </a:cubicBezTo>
                  <a:cubicBezTo>
                    <a:pt x="40" y="43"/>
                    <a:pt x="40" y="42"/>
                    <a:pt x="40" y="42"/>
                  </a:cubicBezTo>
                  <a:cubicBezTo>
                    <a:pt x="40" y="42"/>
                    <a:pt x="40" y="42"/>
                    <a:pt x="40" y="42"/>
                  </a:cubicBezTo>
                  <a:cubicBezTo>
                    <a:pt x="40" y="42"/>
                    <a:pt x="41" y="42"/>
                    <a:pt x="41" y="42"/>
                  </a:cubicBezTo>
                  <a:cubicBezTo>
                    <a:pt x="41" y="41"/>
                    <a:pt x="41" y="41"/>
                    <a:pt x="42" y="41"/>
                  </a:cubicBezTo>
                  <a:cubicBezTo>
                    <a:pt x="42" y="41"/>
                    <a:pt x="42" y="40"/>
                    <a:pt x="42" y="40"/>
                  </a:cubicBezTo>
                  <a:cubicBezTo>
                    <a:pt x="42" y="40"/>
                    <a:pt x="43" y="40"/>
                    <a:pt x="43" y="39"/>
                  </a:cubicBezTo>
                  <a:cubicBezTo>
                    <a:pt x="44" y="39"/>
                    <a:pt x="44" y="39"/>
                    <a:pt x="44" y="39"/>
                  </a:cubicBezTo>
                  <a:cubicBezTo>
                    <a:pt x="44" y="38"/>
                    <a:pt x="45" y="38"/>
                    <a:pt x="45" y="38"/>
                  </a:cubicBezTo>
                  <a:cubicBezTo>
                    <a:pt x="45" y="38"/>
                    <a:pt x="45" y="38"/>
                    <a:pt x="45" y="38"/>
                  </a:cubicBezTo>
                  <a:cubicBezTo>
                    <a:pt x="45" y="38"/>
                    <a:pt x="45" y="38"/>
                    <a:pt x="45" y="38"/>
                  </a:cubicBezTo>
                  <a:cubicBezTo>
                    <a:pt x="45" y="38"/>
                    <a:pt x="46" y="38"/>
                    <a:pt x="46" y="37"/>
                  </a:cubicBezTo>
                  <a:cubicBezTo>
                    <a:pt x="46" y="37"/>
                    <a:pt x="46" y="36"/>
                    <a:pt x="47" y="36"/>
                  </a:cubicBezTo>
                  <a:cubicBezTo>
                    <a:pt x="47" y="36"/>
                    <a:pt x="47" y="36"/>
                    <a:pt x="48" y="36"/>
                  </a:cubicBezTo>
                  <a:cubicBezTo>
                    <a:pt x="48" y="35"/>
                    <a:pt x="48" y="35"/>
                    <a:pt x="49" y="35"/>
                  </a:cubicBezTo>
                  <a:cubicBezTo>
                    <a:pt x="49" y="35"/>
                    <a:pt x="49" y="35"/>
                    <a:pt x="49" y="34"/>
                  </a:cubicBezTo>
                  <a:cubicBezTo>
                    <a:pt x="49" y="34"/>
                    <a:pt x="49" y="34"/>
                    <a:pt x="49" y="34"/>
                  </a:cubicBezTo>
                  <a:cubicBezTo>
                    <a:pt x="50" y="34"/>
                    <a:pt x="51" y="33"/>
                    <a:pt x="51" y="33"/>
                  </a:cubicBezTo>
                  <a:cubicBezTo>
                    <a:pt x="51" y="32"/>
                    <a:pt x="51" y="32"/>
                    <a:pt x="51" y="32"/>
                  </a:cubicBezTo>
                  <a:cubicBezTo>
                    <a:pt x="52" y="32"/>
                    <a:pt x="52" y="31"/>
                    <a:pt x="52" y="31"/>
                  </a:cubicBezTo>
                  <a:cubicBezTo>
                    <a:pt x="52" y="31"/>
                    <a:pt x="53" y="31"/>
                    <a:pt x="53" y="30"/>
                  </a:cubicBezTo>
                  <a:cubicBezTo>
                    <a:pt x="53" y="30"/>
                    <a:pt x="54" y="30"/>
                    <a:pt x="54" y="30"/>
                  </a:cubicBezTo>
                  <a:cubicBezTo>
                    <a:pt x="54" y="29"/>
                    <a:pt x="54" y="29"/>
                    <a:pt x="54" y="29"/>
                  </a:cubicBezTo>
                  <a:cubicBezTo>
                    <a:pt x="54" y="29"/>
                    <a:pt x="56" y="28"/>
                    <a:pt x="56" y="28"/>
                  </a:cubicBezTo>
                  <a:cubicBezTo>
                    <a:pt x="56" y="27"/>
                    <a:pt x="57" y="27"/>
                    <a:pt x="57" y="27"/>
                  </a:cubicBezTo>
                  <a:cubicBezTo>
                    <a:pt x="57" y="27"/>
                    <a:pt x="57" y="27"/>
                    <a:pt x="58" y="26"/>
                  </a:cubicBezTo>
                  <a:cubicBezTo>
                    <a:pt x="58" y="26"/>
                    <a:pt x="59" y="26"/>
                    <a:pt x="59" y="25"/>
                  </a:cubicBezTo>
                  <a:cubicBezTo>
                    <a:pt x="59" y="25"/>
                    <a:pt x="59" y="25"/>
                    <a:pt x="60" y="25"/>
                  </a:cubicBezTo>
                  <a:cubicBezTo>
                    <a:pt x="60" y="25"/>
                    <a:pt x="60" y="25"/>
                    <a:pt x="60" y="24"/>
                  </a:cubicBezTo>
                  <a:cubicBezTo>
                    <a:pt x="61" y="24"/>
                    <a:pt x="62" y="22"/>
                    <a:pt x="62" y="22"/>
                  </a:cubicBezTo>
                  <a:cubicBezTo>
                    <a:pt x="63" y="22"/>
                    <a:pt x="63" y="21"/>
                    <a:pt x="63" y="21"/>
                  </a:cubicBezTo>
                  <a:cubicBezTo>
                    <a:pt x="63" y="21"/>
                    <a:pt x="63" y="21"/>
                    <a:pt x="63" y="21"/>
                  </a:cubicBezTo>
                  <a:cubicBezTo>
                    <a:pt x="64" y="20"/>
                    <a:pt x="64" y="20"/>
                    <a:pt x="64" y="20"/>
                  </a:cubicBezTo>
                  <a:cubicBezTo>
                    <a:pt x="64" y="20"/>
                    <a:pt x="64" y="20"/>
                    <a:pt x="64" y="20"/>
                  </a:cubicBezTo>
                  <a:cubicBezTo>
                    <a:pt x="65" y="19"/>
                    <a:pt x="66" y="18"/>
                    <a:pt x="66" y="17"/>
                  </a:cubicBezTo>
                  <a:cubicBezTo>
                    <a:pt x="66" y="17"/>
                    <a:pt x="66" y="17"/>
                    <a:pt x="67" y="17"/>
                  </a:cubicBezTo>
                  <a:cubicBezTo>
                    <a:pt x="67" y="17"/>
                    <a:pt x="67" y="17"/>
                    <a:pt x="67" y="16"/>
                  </a:cubicBezTo>
                  <a:cubicBezTo>
                    <a:pt x="67" y="16"/>
                    <a:pt x="68" y="16"/>
                    <a:pt x="68" y="16"/>
                  </a:cubicBezTo>
                  <a:cubicBezTo>
                    <a:pt x="68" y="16"/>
                    <a:pt x="69" y="16"/>
                    <a:pt x="69" y="16"/>
                  </a:cubicBezTo>
                  <a:cubicBezTo>
                    <a:pt x="69" y="15"/>
                    <a:pt x="69" y="15"/>
                    <a:pt x="69" y="16"/>
                  </a:cubicBezTo>
                  <a:cubicBezTo>
                    <a:pt x="69" y="16"/>
                    <a:pt x="69" y="16"/>
                    <a:pt x="69" y="17"/>
                  </a:cubicBezTo>
                  <a:cubicBezTo>
                    <a:pt x="70" y="17"/>
                    <a:pt x="70" y="19"/>
                    <a:pt x="69" y="19"/>
                  </a:cubicBezTo>
                  <a:cubicBezTo>
                    <a:pt x="69" y="19"/>
                    <a:pt x="69" y="20"/>
                    <a:pt x="70" y="21"/>
                  </a:cubicBezTo>
                  <a:cubicBezTo>
                    <a:pt x="70" y="22"/>
                    <a:pt x="70" y="22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4"/>
                    <a:pt x="70" y="24"/>
                    <a:pt x="70" y="24"/>
                  </a:cubicBezTo>
                  <a:cubicBezTo>
                    <a:pt x="70" y="24"/>
                    <a:pt x="70" y="25"/>
                    <a:pt x="70" y="25"/>
                  </a:cubicBezTo>
                  <a:cubicBezTo>
                    <a:pt x="70" y="25"/>
                    <a:pt x="70" y="26"/>
                    <a:pt x="70" y="27"/>
                  </a:cubicBezTo>
                  <a:cubicBezTo>
                    <a:pt x="70" y="27"/>
                    <a:pt x="70" y="29"/>
                    <a:pt x="70" y="29"/>
                  </a:cubicBezTo>
                  <a:cubicBezTo>
                    <a:pt x="70" y="30"/>
                    <a:pt x="70" y="31"/>
                    <a:pt x="70" y="31"/>
                  </a:cubicBezTo>
                  <a:cubicBezTo>
                    <a:pt x="70" y="32"/>
                    <a:pt x="71" y="33"/>
                    <a:pt x="71" y="33"/>
                  </a:cubicBezTo>
                  <a:cubicBezTo>
                    <a:pt x="72" y="33"/>
                    <a:pt x="72" y="35"/>
                    <a:pt x="71" y="36"/>
                  </a:cubicBezTo>
                  <a:cubicBezTo>
                    <a:pt x="71" y="36"/>
                    <a:pt x="71" y="37"/>
                    <a:pt x="71" y="38"/>
                  </a:cubicBezTo>
                  <a:cubicBezTo>
                    <a:pt x="71" y="38"/>
                    <a:pt x="72" y="39"/>
                    <a:pt x="71" y="39"/>
                  </a:cubicBezTo>
                  <a:cubicBezTo>
                    <a:pt x="71" y="39"/>
                    <a:pt x="72" y="41"/>
                    <a:pt x="72" y="42"/>
                  </a:cubicBezTo>
                  <a:cubicBezTo>
                    <a:pt x="72" y="42"/>
                    <a:pt x="73" y="45"/>
                    <a:pt x="73" y="45"/>
                  </a:cubicBezTo>
                  <a:cubicBezTo>
                    <a:pt x="72" y="45"/>
                    <a:pt x="73" y="46"/>
                    <a:pt x="73" y="46"/>
                  </a:cubicBezTo>
                  <a:cubicBezTo>
                    <a:pt x="73" y="46"/>
                    <a:pt x="73" y="47"/>
                    <a:pt x="73" y="47"/>
                  </a:cubicBezTo>
                  <a:cubicBezTo>
                    <a:pt x="73" y="47"/>
                    <a:pt x="73" y="48"/>
                    <a:pt x="73" y="48"/>
                  </a:cubicBezTo>
                  <a:cubicBezTo>
                    <a:pt x="73" y="49"/>
                    <a:pt x="73" y="50"/>
                    <a:pt x="73" y="50"/>
                  </a:cubicBezTo>
                  <a:cubicBezTo>
                    <a:pt x="73" y="51"/>
                    <a:pt x="73" y="52"/>
                    <a:pt x="73" y="53"/>
                  </a:cubicBezTo>
                  <a:cubicBezTo>
                    <a:pt x="74" y="53"/>
                    <a:pt x="74" y="53"/>
                    <a:pt x="74" y="53"/>
                  </a:cubicBezTo>
                  <a:cubicBezTo>
                    <a:pt x="74" y="53"/>
                    <a:pt x="74" y="54"/>
                    <a:pt x="74" y="55"/>
                  </a:cubicBezTo>
                  <a:cubicBezTo>
                    <a:pt x="74" y="55"/>
                    <a:pt x="74" y="56"/>
                    <a:pt x="74" y="56"/>
                  </a:cubicBezTo>
                  <a:cubicBezTo>
                    <a:pt x="74" y="56"/>
                    <a:pt x="74" y="56"/>
                    <a:pt x="74" y="57"/>
                  </a:cubicBezTo>
                  <a:cubicBezTo>
                    <a:pt x="75" y="57"/>
                    <a:pt x="75" y="57"/>
                    <a:pt x="74" y="57"/>
                  </a:cubicBezTo>
                  <a:cubicBezTo>
                    <a:pt x="74" y="57"/>
                    <a:pt x="74" y="58"/>
                    <a:pt x="75" y="58"/>
                  </a:cubicBezTo>
                  <a:cubicBezTo>
                    <a:pt x="75" y="59"/>
                    <a:pt x="75" y="59"/>
                    <a:pt x="75" y="59"/>
                  </a:cubicBezTo>
                  <a:cubicBezTo>
                    <a:pt x="75" y="60"/>
                    <a:pt x="75" y="61"/>
                    <a:pt x="75" y="62"/>
                  </a:cubicBezTo>
                  <a:cubicBezTo>
                    <a:pt x="75" y="62"/>
                    <a:pt x="75" y="62"/>
                    <a:pt x="75" y="63"/>
                  </a:cubicBezTo>
                  <a:cubicBezTo>
                    <a:pt x="75" y="63"/>
                    <a:pt x="75" y="63"/>
                    <a:pt x="76" y="64"/>
                  </a:cubicBezTo>
                  <a:cubicBezTo>
                    <a:pt x="76" y="64"/>
                    <a:pt x="76" y="65"/>
                    <a:pt x="76" y="66"/>
                  </a:cubicBezTo>
                  <a:cubicBezTo>
                    <a:pt x="76" y="67"/>
                    <a:pt x="76" y="68"/>
                    <a:pt x="76" y="68"/>
                  </a:cubicBezTo>
                  <a:cubicBezTo>
                    <a:pt x="77" y="68"/>
                    <a:pt x="77" y="69"/>
                    <a:pt x="77" y="69"/>
                  </a:cubicBezTo>
                  <a:cubicBezTo>
                    <a:pt x="77" y="69"/>
                    <a:pt x="77" y="70"/>
                    <a:pt x="77" y="70"/>
                  </a:cubicBezTo>
                  <a:cubicBezTo>
                    <a:pt x="77" y="70"/>
                    <a:pt x="77" y="70"/>
                    <a:pt x="77" y="70"/>
                  </a:cubicBezTo>
                  <a:cubicBezTo>
                    <a:pt x="77" y="70"/>
                    <a:pt x="77" y="70"/>
                    <a:pt x="76" y="70"/>
                  </a:cubicBezTo>
                  <a:cubicBezTo>
                    <a:pt x="76" y="70"/>
                    <a:pt x="77" y="70"/>
                    <a:pt x="77" y="70"/>
                  </a:cubicBezTo>
                  <a:cubicBezTo>
                    <a:pt x="77" y="70"/>
                    <a:pt x="77" y="70"/>
                    <a:pt x="77" y="71"/>
                  </a:cubicBezTo>
                  <a:cubicBezTo>
                    <a:pt x="77" y="72"/>
                    <a:pt x="77" y="73"/>
                    <a:pt x="77" y="73"/>
                  </a:cubicBezTo>
                  <a:cubicBezTo>
                    <a:pt x="77" y="73"/>
                    <a:pt x="77" y="73"/>
                    <a:pt x="77" y="73"/>
                  </a:cubicBezTo>
                  <a:cubicBezTo>
                    <a:pt x="77" y="74"/>
                    <a:pt x="77" y="74"/>
                    <a:pt x="77" y="75"/>
                  </a:cubicBezTo>
                  <a:cubicBezTo>
                    <a:pt x="77" y="75"/>
                    <a:pt x="78" y="76"/>
                    <a:pt x="78" y="76"/>
                  </a:cubicBezTo>
                  <a:cubicBezTo>
                    <a:pt x="78" y="76"/>
                    <a:pt x="78" y="76"/>
                    <a:pt x="78" y="77"/>
                  </a:cubicBezTo>
                  <a:cubicBezTo>
                    <a:pt x="78" y="78"/>
                    <a:pt x="78" y="78"/>
                    <a:pt x="78" y="79"/>
                  </a:cubicBezTo>
                  <a:cubicBezTo>
                    <a:pt x="78" y="79"/>
                    <a:pt x="78" y="79"/>
                    <a:pt x="79" y="79"/>
                  </a:cubicBezTo>
                  <a:cubicBezTo>
                    <a:pt x="79" y="80"/>
                    <a:pt x="79" y="80"/>
                    <a:pt x="79" y="82"/>
                  </a:cubicBezTo>
                  <a:cubicBezTo>
                    <a:pt x="79" y="83"/>
                    <a:pt x="80" y="83"/>
                    <a:pt x="80" y="83"/>
                  </a:cubicBezTo>
                  <a:cubicBezTo>
                    <a:pt x="80" y="83"/>
                    <a:pt x="80" y="84"/>
                    <a:pt x="80" y="84"/>
                  </a:cubicBezTo>
                  <a:cubicBezTo>
                    <a:pt x="81" y="84"/>
                    <a:pt x="81" y="84"/>
                    <a:pt x="81" y="85"/>
                  </a:cubicBezTo>
                  <a:cubicBezTo>
                    <a:pt x="81" y="85"/>
                    <a:pt x="81" y="85"/>
                    <a:pt x="81" y="85"/>
                  </a:cubicBezTo>
                  <a:cubicBezTo>
                    <a:pt x="81" y="85"/>
                    <a:pt x="81" y="85"/>
                    <a:pt x="81" y="85"/>
                  </a:cubicBezTo>
                  <a:cubicBezTo>
                    <a:pt x="81" y="86"/>
                    <a:pt x="81" y="86"/>
                    <a:pt x="81" y="86"/>
                  </a:cubicBezTo>
                  <a:cubicBezTo>
                    <a:pt x="81" y="86"/>
                    <a:pt x="81" y="86"/>
                    <a:pt x="81" y="86"/>
                  </a:cubicBezTo>
                  <a:cubicBezTo>
                    <a:pt x="81" y="87"/>
                    <a:pt x="81" y="87"/>
                    <a:pt x="81" y="87"/>
                  </a:cubicBezTo>
                  <a:cubicBezTo>
                    <a:pt x="80" y="87"/>
                    <a:pt x="80" y="88"/>
                    <a:pt x="80" y="88"/>
                  </a:cubicBezTo>
                  <a:cubicBezTo>
                    <a:pt x="80" y="88"/>
                    <a:pt x="80" y="88"/>
                    <a:pt x="79" y="88"/>
                  </a:cubicBezTo>
                  <a:close/>
                  <a:moveTo>
                    <a:pt x="77" y="83"/>
                  </a:moveTo>
                  <a:cubicBezTo>
                    <a:pt x="77" y="83"/>
                    <a:pt x="77" y="83"/>
                    <a:pt x="77" y="83"/>
                  </a:cubicBezTo>
                  <a:cubicBezTo>
                    <a:pt x="77" y="83"/>
                    <a:pt x="77" y="83"/>
                    <a:pt x="77" y="83"/>
                  </a:cubicBezTo>
                  <a:cubicBezTo>
                    <a:pt x="77" y="83"/>
                    <a:pt x="77" y="83"/>
                    <a:pt x="77" y="83"/>
                  </a:cubicBezTo>
                  <a:cubicBezTo>
                    <a:pt x="77" y="83"/>
                    <a:pt x="77" y="83"/>
                    <a:pt x="77" y="83"/>
                  </a:cubicBezTo>
                  <a:cubicBezTo>
                    <a:pt x="77" y="82"/>
                    <a:pt x="77" y="82"/>
                    <a:pt x="77" y="82"/>
                  </a:cubicBezTo>
                  <a:cubicBezTo>
                    <a:pt x="77" y="82"/>
                    <a:pt x="77" y="81"/>
                    <a:pt x="77" y="81"/>
                  </a:cubicBezTo>
                  <a:cubicBezTo>
                    <a:pt x="77" y="80"/>
                    <a:pt x="77" y="80"/>
                    <a:pt x="77" y="80"/>
                  </a:cubicBezTo>
                  <a:cubicBezTo>
                    <a:pt x="77" y="80"/>
                    <a:pt x="77" y="80"/>
                    <a:pt x="77" y="80"/>
                  </a:cubicBezTo>
                  <a:cubicBezTo>
                    <a:pt x="77" y="80"/>
                    <a:pt x="77" y="79"/>
                    <a:pt x="76" y="79"/>
                  </a:cubicBezTo>
                  <a:cubicBezTo>
                    <a:pt x="76" y="79"/>
                    <a:pt x="76" y="79"/>
                    <a:pt x="76" y="78"/>
                  </a:cubicBezTo>
                  <a:cubicBezTo>
                    <a:pt x="76" y="78"/>
                    <a:pt x="76" y="78"/>
                    <a:pt x="76" y="78"/>
                  </a:cubicBezTo>
                  <a:cubicBezTo>
                    <a:pt x="76" y="77"/>
                    <a:pt x="76" y="77"/>
                    <a:pt x="76" y="76"/>
                  </a:cubicBezTo>
                  <a:cubicBezTo>
                    <a:pt x="76" y="75"/>
                    <a:pt x="76" y="75"/>
                    <a:pt x="76" y="75"/>
                  </a:cubicBezTo>
                  <a:cubicBezTo>
                    <a:pt x="75" y="75"/>
                    <a:pt x="75" y="75"/>
                    <a:pt x="75" y="74"/>
                  </a:cubicBezTo>
                  <a:cubicBezTo>
                    <a:pt x="75" y="74"/>
                    <a:pt x="75" y="74"/>
                    <a:pt x="75" y="74"/>
                  </a:cubicBezTo>
                  <a:cubicBezTo>
                    <a:pt x="75" y="73"/>
                    <a:pt x="75" y="72"/>
                    <a:pt x="74" y="72"/>
                  </a:cubicBezTo>
                  <a:cubicBezTo>
                    <a:pt x="74" y="72"/>
                    <a:pt x="74" y="72"/>
                    <a:pt x="75" y="72"/>
                  </a:cubicBezTo>
                  <a:cubicBezTo>
                    <a:pt x="75" y="71"/>
                    <a:pt x="75" y="71"/>
                    <a:pt x="75" y="71"/>
                  </a:cubicBezTo>
                  <a:cubicBezTo>
                    <a:pt x="75" y="71"/>
                    <a:pt x="75" y="71"/>
                    <a:pt x="75" y="70"/>
                  </a:cubicBezTo>
                  <a:cubicBezTo>
                    <a:pt x="75" y="70"/>
                    <a:pt x="75" y="70"/>
                    <a:pt x="74" y="69"/>
                  </a:cubicBezTo>
                  <a:cubicBezTo>
                    <a:pt x="74" y="69"/>
                    <a:pt x="74" y="68"/>
                    <a:pt x="74" y="68"/>
                  </a:cubicBezTo>
                  <a:cubicBezTo>
                    <a:pt x="74" y="68"/>
                    <a:pt x="74" y="67"/>
                    <a:pt x="74" y="68"/>
                  </a:cubicBezTo>
                  <a:cubicBezTo>
                    <a:pt x="74" y="68"/>
                    <a:pt x="74" y="68"/>
                    <a:pt x="74" y="67"/>
                  </a:cubicBezTo>
                  <a:cubicBezTo>
                    <a:pt x="74" y="67"/>
                    <a:pt x="73" y="67"/>
                    <a:pt x="73" y="67"/>
                  </a:cubicBezTo>
                  <a:cubicBezTo>
                    <a:pt x="73" y="67"/>
                    <a:pt x="73" y="67"/>
                    <a:pt x="73" y="67"/>
                  </a:cubicBezTo>
                  <a:cubicBezTo>
                    <a:pt x="73" y="66"/>
                    <a:pt x="72" y="67"/>
                    <a:pt x="72" y="67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2" y="67"/>
                    <a:pt x="71" y="67"/>
                    <a:pt x="71" y="67"/>
                  </a:cubicBezTo>
                  <a:cubicBezTo>
                    <a:pt x="70" y="68"/>
                    <a:pt x="70" y="68"/>
                    <a:pt x="70" y="68"/>
                  </a:cubicBezTo>
                  <a:cubicBezTo>
                    <a:pt x="69" y="69"/>
                    <a:pt x="69" y="69"/>
                    <a:pt x="69" y="68"/>
                  </a:cubicBezTo>
                  <a:cubicBezTo>
                    <a:pt x="69" y="68"/>
                    <a:pt x="69" y="68"/>
                    <a:pt x="68" y="69"/>
                  </a:cubicBezTo>
                  <a:cubicBezTo>
                    <a:pt x="68" y="69"/>
                    <a:pt x="68" y="69"/>
                    <a:pt x="68" y="69"/>
                  </a:cubicBezTo>
                  <a:cubicBezTo>
                    <a:pt x="68" y="68"/>
                    <a:pt x="68" y="68"/>
                    <a:pt x="67" y="69"/>
                  </a:cubicBezTo>
                  <a:cubicBezTo>
                    <a:pt x="67" y="70"/>
                    <a:pt x="66" y="70"/>
                    <a:pt x="66" y="70"/>
                  </a:cubicBezTo>
                  <a:cubicBezTo>
                    <a:pt x="65" y="70"/>
                    <a:pt x="65" y="70"/>
                    <a:pt x="65" y="70"/>
                  </a:cubicBezTo>
                  <a:cubicBezTo>
                    <a:pt x="65" y="70"/>
                    <a:pt x="65" y="71"/>
                    <a:pt x="65" y="71"/>
                  </a:cubicBezTo>
                  <a:cubicBezTo>
                    <a:pt x="64" y="71"/>
                    <a:pt x="64" y="71"/>
                    <a:pt x="64" y="71"/>
                  </a:cubicBezTo>
                  <a:cubicBezTo>
                    <a:pt x="64" y="71"/>
                    <a:pt x="64" y="71"/>
                    <a:pt x="64" y="71"/>
                  </a:cubicBezTo>
                  <a:cubicBezTo>
                    <a:pt x="63" y="71"/>
                    <a:pt x="63" y="72"/>
                    <a:pt x="63" y="72"/>
                  </a:cubicBezTo>
                  <a:cubicBezTo>
                    <a:pt x="63" y="72"/>
                    <a:pt x="63" y="73"/>
                    <a:pt x="63" y="73"/>
                  </a:cubicBezTo>
                  <a:cubicBezTo>
                    <a:pt x="63" y="73"/>
                    <a:pt x="63" y="73"/>
                    <a:pt x="63" y="73"/>
                  </a:cubicBezTo>
                  <a:cubicBezTo>
                    <a:pt x="63" y="73"/>
                    <a:pt x="63" y="73"/>
                    <a:pt x="63" y="73"/>
                  </a:cubicBezTo>
                  <a:cubicBezTo>
                    <a:pt x="62" y="73"/>
                    <a:pt x="62" y="74"/>
                    <a:pt x="61" y="75"/>
                  </a:cubicBezTo>
                  <a:cubicBezTo>
                    <a:pt x="61" y="75"/>
                    <a:pt x="61" y="75"/>
                    <a:pt x="61" y="76"/>
                  </a:cubicBezTo>
                  <a:cubicBezTo>
                    <a:pt x="61" y="76"/>
                    <a:pt x="61" y="76"/>
                    <a:pt x="61" y="76"/>
                  </a:cubicBezTo>
                  <a:cubicBezTo>
                    <a:pt x="61" y="76"/>
                    <a:pt x="61" y="76"/>
                    <a:pt x="61" y="76"/>
                  </a:cubicBezTo>
                  <a:cubicBezTo>
                    <a:pt x="61" y="76"/>
                    <a:pt x="60" y="77"/>
                    <a:pt x="60" y="77"/>
                  </a:cubicBezTo>
                  <a:cubicBezTo>
                    <a:pt x="60" y="78"/>
                    <a:pt x="60" y="78"/>
                    <a:pt x="60" y="78"/>
                  </a:cubicBezTo>
                  <a:cubicBezTo>
                    <a:pt x="60" y="79"/>
                    <a:pt x="61" y="79"/>
                    <a:pt x="61" y="78"/>
                  </a:cubicBezTo>
                  <a:cubicBezTo>
                    <a:pt x="61" y="78"/>
                    <a:pt x="61" y="78"/>
                    <a:pt x="61" y="78"/>
                  </a:cubicBezTo>
                  <a:cubicBezTo>
                    <a:pt x="61" y="79"/>
                    <a:pt x="61" y="79"/>
                    <a:pt x="62" y="79"/>
                  </a:cubicBezTo>
                  <a:cubicBezTo>
                    <a:pt x="62" y="79"/>
                    <a:pt x="62" y="79"/>
                    <a:pt x="62" y="79"/>
                  </a:cubicBezTo>
                  <a:cubicBezTo>
                    <a:pt x="62" y="79"/>
                    <a:pt x="62" y="79"/>
                    <a:pt x="62" y="79"/>
                  </a:cubicBezTo>
                  <a:cubicBezTo>
                    <a:pt x="63" y="79"/>
                    <a:pt x="63" y="79"/>
                    <a:pt x="65" y="80"/>
                  </a:cubicBezTo>
                  <a:cubicBezTo>
                    <a:pt x="67" y="80"/>
                    <a:pt x="73" y="82"/>
                    <a:pt x="74" y="83"/>
                  </a:cubicBezTo>
                  <a:cubicBezTo>
                    <a:pt x="76" y="83"/>
                    <a:pt x="77" y="84"/>
                    <a:pt x="77" y="83"/>
                  </a:cubicBezTo>
                  <a:close/>
                  <a:moveTo>
                    <a:pt x="57" y="77"/>
                  </a:moveTo>
                  <a:cubicBezTo>
                    <a:pt x="58" y="77"/>
                    <a:pt x="58" y="76"/>
                    <a:pt x="59" y="75"/>
                  </a:cubicBezTo>
                  <a:cubicBezTo>
                    <a:pt x="60" y="74"/>
                    <a:pt x="59" y="74"/>
                    <a:pt x="61" y="72"/>
                  </a:cubicBezTo>
                  <a:cubicBezTo>
                    <a:pt x="61" y="72"/>
                    <a:pt x="62" y="71"/>
                    <a:pt x="62" y="71"/>
                  </a:cubicBezTo>
                  <a:cubicBezTo>
                    <a:pt x="63" y="70"/>
                    <a:pt x="62" y="70"/>
                    <a:pt x="61" y="70"/>
                  </a:cubicBezTo>
                  <a:cubicBezTo>
                    <a:pt x="59" y="69"/>
                    <a:pt x="59" y="69"/>
                    <a:pt x="58" y="69"/>
                  </a:cubicBezTo>
                  <a:cubicBezTo>
                    <a:pt x="58" y="69"/>
                    <a:pt x="58" y="69"/>
                    <a:pt x="58" y="69"/>
                  </a:cubicBezTo>
                  <a:cubicBezTo>
                    <a:pt x="58" y="69"/>
                    <a:pt x="57" y="69"/>
                    <a:pt x="57" y="68"/>
                  </a:cubicBezTo>
                  <a:cubicBezTo>
                    <a:pt x="57" y="68"/>
                    <a:pt x="57" y="68"/>
                    <a:pt x="57" y="68"/>
                  </a:cubicBezTo>
                  <a:cubicBezTo>
                    <a:pt x="57" y="68"/>
                    <a:pt x="57" y="69"/>
                    <a:pt x="56" y="70"/>
                  </a:cubicBezTo>
                  <a:cubicBezTo>
                    <a:pt x="56" y="71"/>
                    <a:pt x="56" y="72"/>
                    <a:pt x="56" y="72"/>
                  </a:cubicBezTo>
                  <a:cubicBezTo>
                    <a:pt x="55" y="72"/>
                    <a:pt x="55" y="72"/>
                    <a:pt x="55" y="71"/>
                  </a:cubicBezTo>
                  <a:cubicBezTo>
                    <a:pt x="55" y="71"/>
                    <a:pt x="54" y="70"/>
                    <a:pt x="54" y="70"/>
                  </a:cubicBezTo>
                  <a:cubicBezTo>
                    <a:pt x="54" y="69"/>
                    <a:pt x="55" y="66"/>
                    <a:pt x="56" y="63"/>
                  </a:cubicBezTo>
                  <a:cubicBezTo>
                    <a:pt x="56" y="62"/>
                    <a:pt x="57" y="61"/>
                    <a:pt x="57" y="61"/>
                  </a:cubicBezTo>
                  <a:cubicBezTo>
                    <a:pt x="57" y="60"/>
                    <a:pt x="57" y="60"/>
                    <a:pt x="58" y="60"/>
                  </a:cubicBezTo>
                  <a:cubicBezTo>
                    <a:pt x="58" y="59"/>
                    <a:pt x="58" y="59"/>
                    <a:pt x="58" y="59"/>
                  </a:cubicBezTo>
                  <a:cubicBezTo>
                    <a:pt x="58" y="59"/>
                    <a:pt x="58" y="58"/>
                    <a:pt x="59" y="58"/>
                  </a:cubicBezTo>
                  <a:cubicBezTo>
                    <a:pt x="59" y="58"/>
                    <a:pt x="59" y="57"/>
                    <a:pt x="60" y="57"/>
                  </a:cubicBezTo>
                  <a:cubicBezTo>
                    <a:pt x="60" y="56"/>
                    <a:pt x="60" y="56"/>
                    <a:pt x="62" y="56"/>
                  </a:cubicBezTo>
                  <a:cubicBezTo>
                    <a:pt x="63" y="56"/>
                    <a:pt x="63" y="57"/>
                    <a:pt x="64" y="57"/>
                  </a:cubicBezTo>
                  <a:cubicBezTo>
                    <a:pt x="64" y="57"/>
                    <a:pt x="64" y="57"/>
                    <a:pt x="64" y="57"/>
                  </a:cubicBezTo>
                  <a:cubicBezTo>
                    <a:pt x="64" y="57"/>
                    <a:pt x="64" y="57"/>
                    <a:pt x="65" y="58"/>
                  </a:cubicBezTo>
                  <a:cubicBezTo>
                    <a:pt x="65" y="58"/>
                    <a:pt x="65" y="58"/>
                    <a:pt x="65" y="59"/>
                  </a:cubicBezTo>
                  <a:cubicBezTo>
                    <a:pt x="65" y="59"/>
                    <a:pt x="65" y="60"/>
                    <a:pt x="66" y="60"/>
                  </a:cubicBezTo>
                  <a:cubicBezTo>
                    <a:pt x="66" y="60"/>
                    <a:pt x="66" y="61"/>
                    <a:pt x="66" y="61"/>
                  </a:cubicBezTo>
                  <a:cubicBezTo>
                    <a:pt x="66" y="62"/>
                    <a:pt x="66" y="62"/>
                    <a:pt x="65" y="62"/>
                  </a:cubicBezTo>
                  <a:cubicBezTo>
                    <a:pt x="65" y="63"/>
                    <a:pt x="64" y="63"/>
                    <a:pt x="64" y="63"/>
                  </a:cubicBezTo>
                  <a:cubicBezTo>
                    <a:pt x="64" y="63"/>
                    <a:pt x="65" y="63"/>
                    <a:pt x="64" y="64"/>
                  </a:cubicBezTo>
                  <a:cubicBezTo>
                    <a:pt x="64" y="64"/>
                    <a:pt x="64" y="64"/>
                    <a:pt x="65" y="65"/>
                  </a:cubicBezTo>
                  <a:cubicBezTo>
                    <a:pt x="65" y="66"/>
                    <a:pt x="65" y="67"/>
                    <a:pt x="64" y="68"/>
                  </a:cubicBezTo>
                  <a:cubicBezTo>
                    <a:pt x="63" y="69"/>
                    <a:pt x="63" y="69"/>
                    <a:pt x="63" y="70"/>
                  </a:cubicBezTo>
                  <a:cubicBezTo>
                    <a:pt x="63" y="70"/>
                    <a:pt x="64" y="70"/>
                    <a:pt x="64" y="69"/>
                  </a:cubicBezTo>
                  <a:cubicBezTo>
                    <a:pt x="64" y="69"/>
                    <a:pt x="65" y="68"/>
                    <a:pt x="68" y="67"/>
                  </a:cubicBezTo>
                  <a:cubicBezTo>
                    <a:pt x="68" y="66"/>
                    <a:pt x="69" y="66"/>
                    <a:pt x="70" y="66"/>
                  </a:cubicBezTo>
                  <a:cubicBezTo>
                    <a:pt x="70" y="65"/>
                    <a:pt x="71" y="65"/>
                    <a:pt x="71" y="65"/>
                  </a:cubicBezTo>
                  <a:cubicBezTo>
                    <a:pt x="71" y="65"/>
                    <a:pt x="72" y="65"/>
                    <a:pt x="72" y="65"/>
                  </a:cubicBezTo>
                  <a:cubicBezTo>
                    <a:pt x="73" y="64"/>
                    <a:pt x="74" y="63"/>
                    <a:pt x="73" y="63"/>
                  </a:cubicBezTo>
                  <a:cubicBezTo>
                    <a:pt x="73" y="63"/>
                    <a:pt x="73" y="63"/>
                    <a:pt x="73" y="62"/>
                  </a:cubicBezTo>
                  <a:cubicBezTo>
                    <a:pt x="73" y="62"/>
                    <a:pt x="73" y="62"/>
                    <a:pt x="73" y="62"/>
                  </a:cubicBezTo>
                  <a:cubicBezTo>
                    <a:pt x="73" y="62"/>
                    <a:pt x="73" y="61"/>
                    <a:pt x="73" y="61"/>
                  </a:cubicBezTo>
                  <a:cubicBezTo>
                    <a:pt x="73" y="60"/>
                    <a:pt x="73" y="60"/>
                    <a:pt x="73" y="60"/>
                  </a:cubicBezTo>
                  <a:cubicBezTo>
                    <a:pt x="73" y="60"/>
                    <a:pt x="73" y="60"/>
                    <a:pt x="73" y="60"/>
                  </a:cubicBezTo>
                  <a:cubicBezTo>
                    <a:pt x="73" y="59"/>
                    <a:pt x="73" y="59"/>
                    <a:pt x="72" y="59"/>
                  </a:cubicBezTo>
                  <a:cubicBezTo>
                    <a:pt x="72" y="59"/>
                    <a:pt x="72" y="58"/>
                    <a:pt x="72" y="58"/>
                  </a:cubicBezTo>
                  <a:cubicBezTo>
                    <a:pt x="72" y="58"/>
                    <a:pt x="72" y="57"/>
                    <a:pt x="72" y="57"/>
                  </a:cubicBezTo>
                  <a:cubicBezTo>
                    <a:pt x="72" y="57"/>
                    <a:pt x="72" y="57"/>
                    <a:pt x="72" y="57"/>
                  </a:cubicBezTo>
                  <a:cubicBezTo>
                    <a:pt x="72" y="57"/>
                    <a:pt x="72" y="56"/>
                    <a:pt x="72" y="56"/>
                  </a:cubicBezTo>
                  <a:cubicBezTo>
                    <a:pt x="72" y="56"/>
                    <a:pt x="72" y="56"/>
                    <a:pt x="72" y="56"/>
                  </a:cubicBezTo>
                  <a:cubicBezTo>
                    <a:pt x="72" y="55"/>
                    <a:pt x="71" y="55"/>
                    <a:pt x="71" y="54"/>
                  </a:cubicBezTo>
                  <a:cubicBezTo>
                    <a:pt x="71" y="54"/>
                    <a:pt x="71" y="54"/>
                    <a:pt x="71" y="54"/>
                  </a:cubicBezTo>
                  <a:cubicBezTo>
                    <a:pt x="71" y="53"/>
                    <a:pt x="71" y="53"/>
                    <a:pt x="71" y="52"/>
                  </a:cubicBezTo>
                  <a:cubicBezTo>
                    <a:pt x="71" y="52"/>
                    <a:pt x="71" y="51"/>
                    <a:pt x="71" y="51"/>
                  </a:cubicBezTo>
                  <a:cubicBezTo>
                    <a:pt x="71" y="51"/>
                    <a:pt x="71" y="51"/>
                    <a:pt x="71" y="51"/>
                  </a:cubicBezTo>
                  <a:cubicBezTo>
                    <a:pt x="71" y="50"/>
                    <a:pt x="71" y="50"/>
                    <a:pt x="71" y="50"/>
                  </a:cubicBezTo>
                  <a:cubicBezTo>
                    <a:pt x="71" y="50"/>
                    <a:pt x="71" y="50"/>
                    <a:pt x="71" y="49"/>
                  </a:cubicBezTo>
                  <a:cubicBezTo>
                    <a:pt x="71" y="49"/>
                    <a:pt x="71" y="48"/>
                    <a:pt x="70" y="48"/>
                  </a:cubicBezTo>
                  <a:cubicBezTo>
                    <a:pt x="70" y="48"/>
                    <a:pt x="70" y="48"/>
                    <a:pt x="70" y="46"/>
                  </a:cubicBezTo>
                  <a:cubicBezTo>
                    <a:pt x="70" y="46"/>
                    <a:pt x="70" y="45"/>
                    <a:pt x="70" y="45"/>
                  </a:cubicBezTo>
                  <a:cubicBezTo>
                    <a:pt x="70" y="45"/>
                    <a:pt x="70" y="45"/>
                    <a:pt x="70" y="45"/>
                  </a:cubicBezTo>
                  <a:cubicBezTo>
                    <a:pt x="70" y="44"/>
                    <a:pt x="70" y="44"/>
                    <a:pt x="70" y="44"/>
                  </a:cubicBezTo>
                  <a:cubicBezTo>
                    <a:pt x="70" y="44"/>
                    <a:pt x="70" y="44"/>
                    <a:pt x="70" y="43"/>
                  </a:cubicBezTo>
                  <a:cubicBezTo>
                    <a:pt x="70" y="43"/>
                    <a:pt x="69" y="40"/>
                    <a:pt x="69" y="41"/>
                  </a:cubicBezTo>
                  <a:cubicBezTo>
                    <a:pt x="69" y="41"/>
                    <a:pt x="69" y="41"/>
                    <a:pt x="69" y="41"/>
                  </a:cubicBezTo>
                  <a:cubicBezTo>
                    <a:pt x="69" y="40"/>
                    <a:pt x="69" y="40"/>
                    <a:pt x="69" y="40"/>
                  </a:cubicBezTo>
                  <a:cubicBezTo>
                    <a:pt x="69" y="40"/>
                    <a:pt x="69" y="40"/>
                    <a:pt x="69" y="40"/>
                  </a:cubicBezTo>
                  <a:cubicBezTo>
                    <a:pt x="70" y="39"/>
                    <a:pt x="69" y="39"/>
                    <a:pt x="69" y="39"/>
                  </a:cubicBezTo>
                  <a:cubicBezTo>
                    <a:pt x="69" y="39"/>
                    <a:pt x="69" y="38"/>
                    <a:pt x="69" y="38"/>
                  </a:cubicBezTo>
                  <a:cubicBezTo>
                    <a:pt x="69" y="37"/>
                    <a:pt x="69" y="37"/>
                    <a:pt x="67" y="38"/>
                  </a:cubicBezTo>
                  <a:cubicBezTo>
                    <a:pt x="67" y="38"/>
                    <a:pt x="66" y="38"/>
                    <a:pt x="66" y="38"/>
                  </a:cubicBezTo>
                  <a:cubicBezTo>
                    <a:pt x="66" y="38"/>
                    <a:pt x="65" y="38"/>
                    <a:pt x="65" y="38"/>
                  </a:cubicBezTo>
                  <a:cubicBezTo>
                    <a:pt x="65" y="38"/>
                    <a:pt x="65" y="38"/>
                    <a:pt x="65" y="38"/>
                  </a:cubicBezTo>
                  <a:cubicBezTo>
                    <a:pt x="65" y="38"/>
                    <a:pt x="65" y="38"/>
                    <a:pt x="64" y="38"/>
                  </a:cubicBezTo>
                  <a:cubicBezTo>
                    <a:pt x="64" y="38"/>
                    <a:pt x="64" y="38"/>
                    <a:pt x="63" y="38"/>
                  </a:cubicBezTo>
                  <a:cubicBezTo>
                    <a:pt x="62" y="38"/>
                    <a:pt x="61" y="37"/>
                    <a:pt x="60" y="37"/>
                  </a:cubicBezTo>
                  <a:cubicBezTo>
                    <a:pt x="59" y="37"/>
                    <a:pt x="57" y="37"/>
                    <a:pt x="57" y="36"/>
                  </a:cubicBezTo>
                  <a:cubicBezTo>
                    <a:pt x="56" y="36"/>
                    <a:pt x="56" y="36"/>
                    <a:pt x="56" y="36"/>
                  </a:cubicBezTo>
                  <a:cubicBezTo>
                    <a:pt x="56" y="35"/>
                    <a:pt x="56" y="35"/>
                    <a:pt x="55" y="35"/>
                  </a:cubicBezTo>
                  <a:cubicBezTo>
                    <a:pt x="55" y="35"/>
                    <a:pt x="55" y="35"/>
                    <a:pt x="54" y="35"/>
                  </a:cubicBezTo>
                  <a:cubicBezTo>
                    <a:pt x="54" y="34"/>
                    <a:pt x="54" y="34"/>
                    <a:pt x="53" y="35"/>
                  </a:cubicBezTo>
                  <a:cubicBezTo>
                    <a:pt x="53" y="35"/>
                    <a:pt x="52" y="36"/>
                    <a:pt x="52" y="36"/>
                  </a:cubicBezTo>
                  <a:cubicBezTo>
                    <a:pt x="52" y="36"/>
                    <a:pt x="51" y="36"/>
                    <a:pt x="51" y="37"/>
                  </a:cubicBezTo>
                  <a:cubicBezTo>
                    <a:pt x="50" y="37"/>
                    <a:pt x="50" y="38"/>
                    <a:pt x="50" y="38"/>
                  </a:cubicBezTo>
                  <a:cubicBezTo>
                    <a:pt x="50" y="38"/>
                    <a:pt x="50" y="38"/>
                    <a:pt x="50" y="38"/>
                  </a:cubicBezTo>
                  <a:cubicBezTo>
                    <a:pt x="50" y="38"/>
                    <a:pt x="49" y="38"/>
                    <a:pt x="49" y="39"/>
                  </a:cubicBezTo>
                  <a:cubicBezTo>
                    <a:pt x="49" y="39"/>
                    <a:pt x="48" y="39"/>
                    <a:pt x="48" y="39"/>
                  </a:cubicBezTo>
                  <a:cubicBezTo>
                    <a:pt x="48" y="39"/>
                    <a:pt x="48" y="39"/>
                    <a:pt x="48" y="39"/>
                  </a:cubicBezTo>
                  <a:cubicBezTo>
                    <a:pt x="48" y="39"/>
                    <a:pt x="47" y="40"/>
                    <a:pt x="47" y="40"/>
                  </a:cubicBezTo>
                  <a:cubicBezTo>
                    <a:pt x="47" y="40"/>
                    <a:pt x="46" y="41"/>
                    <a:pt x="46" y="41"/>
                  </a:cubicBezTo>
                  <a:cubicBezTo>
                    <a:pt x="46" y="41"/>
                    <a:pt x="46" y="41"/>
                    <a:pt x="46" y="41"/>
                  </a:cubicBezTo>
                  <a:cubicBezTo>
                    <a:pt x="46" y="41"/>
                    <a:pt x="46" y="41"/>
                    <a:pt x="46" y="42"/>
                  </a:cubicBezTo>
                  <a:cubicBezTo>
                    <a:pt x="46" y="42"/>
                    <a:pt x="45" y="42"/>
                    <a:pt x="45" y="42"/>
                  </a:cubicBezTo>
                  <a:cubicBezTo>
                    <a:pt x="45" y="42"/>
                    <a:pt x="45" y="42"/>
                    <a:pt x="45" y="42"/>
                  </a:cubicBezTo>
                  <a:cubicBezTo>
                    <a:pt x="45" y="43"/>
                    <a:pt x="44" y="44"/>
                    <a:pt x="44" y="44"/>
                  </a:cubicBezTo>
                  <a:cubicBezTo>
                    <a:pt x="43" y="43"/>
                    <a:pt x="43" y="44"/>
                    <a:pt x="43" y="44"/>
                  </a:cubicBezTo>
                  <a:cubicBezTo>
                    <a:pt x="43" y="45"/>
                    <a:pt x="42" y="45"/>
                    <a:pt x="42" y="45"/>
                  </a:cubicBezTo>
                  <a:cubicBezTo>
                    <a:pt x="42" y="45"/>
                    <a:pt x="42" y="45"/>
                    <a:pt x="42" y="45"/>
                  </a:cubicBezTo>
                  <a:cubicBezTo>
                    <a:pt x="42" y="45"/>
                    <a:pt x="41" y="45"/>
                    <a:pt x="41" y="45"/>
                  </a:cubicBezTo>
                  <a:cubicBezTo>
                    <a:pt x="41" y="45"/>
                    <a:pt x="41" y="45"/>
                    <a:pt x="41" y="45"/>
                  </a:cubicBezTo>
                  <a:cubicBezTo>
                    <a:pt x="41" y="46"/>
                    <a:pt x="41" y="46"/>
                    <a:pt x="41" y="46"/>
                  </a:cubicBezTo>
                  <a:cubicBezTo>
                    <a:pt x="41" y="46"/>
                    <a:pt x="41" y="46"/>
                    <a:pt x="41" y="46"/>
                  </a:cubicBezTo>
                  <a:cubicBezTo>
                    <a:pt x="41" y="46"/>
                    <a:pt x="41" y="46"/>
                    <a:pt x="40" y="47"/>
                  </a:cubicBezTo>
                  <a:cubicBezTo>
                    <a:pt x="40" y="47"/>
                    <a:pt x="40" y="47"/>
                    <a:pt x="39" y="47"/>
                  </a:cubicBezTo>
                  <a:cubicBezTo>
                    <a:pt x="39" y="48"/>
                    <a:pt x="39" y="48"/>
                    <a:pt x="39" y="48"/>
                  </a:cubicBezTo>
                  <a:cubicBezTo>
                    <a:pt x="38" y="48"/>
                    <a:pt x="38" y="48"/>
                    <a:pt x="38" y="48"/>
                  </a:cubicBezTo>
                  <a:cubicBezTo>
                    <a:pt x="38" y="48"/>
                    <a:pt x="38" y="49"/>
                    <a:pt x="38" y="49"/>
                  </a:cubicBezTo>
                  <a:cubicBezTo>
                    <a:pt x="37" y="49"/>
                    <a:pt x="37" y="50"/>
                    <a:pt x="37" y="50"/>
                  </a:cubicBezTo>
                  <a:cubicBezTo>
                    <a:pt x="37" y="50"/>
                    <a:pt x="37" y="50"/>
                    <a:pt x="36" y="50"/>
                  </a:cubicBezTo>
                  <a:cubicBezTo>
                    <a:pt x="36" y="50"/>
                    <a:pt x="36" y="50"/>
                    <a:pt x="36" y="50"/>
                  </a:cubicBezTo>
                  <a:cubicBezTo>
                    <a:pt x="36" y="51"/>
                    <a:pt x="36" y="51"/>
                    <a:pt x="36" y="51"/>
                  </a:cubicBezTo>
                  <a:cubicBezTo>
                    <a:pt x="36" y="51"/>
                    <a:pt x="35" y="52"/>
                    <a:pt x="35" y="52"/>
                  </a:cubicBezTo>
                  <a:cubicBezTo>
                    <a:pt x="35" y="52"/>
                    <a:pt x="34" y="53"/>
                    <a:pt x="34" y="53"/>
                  </a:cubicBezTo>
                  <a:cubicBezTo>
                    <a:pt x="33" y="54"/>
                    <a:pt x="33" y="54"/>
                    <a:pt x="34" y="54"/>
                  </a:cubicBezTo>
                  <a:cubicBezTo>
                    <a:pt x="34" y="54"/>
                    <a:pt x="34" y="55"/>
                    <a:pt x="34" y="55"/>
                  </a:cubicBezTo>
                  <a:cubicBezTo>
                    <a:pt x="34" y="55"/>
                    <a:pt x="34" y="56"/>
                    <a:pt x="34" y="55"/>
                  </a:cubicBezTo>
                  <a:cubicBezTo>
                    <a:pt x="34" y="55"/>
                    <a:pt x="35" y="55"/>
                    <a:pt x="35" y="56"/>
                  </a:cubicBezTo>
                  <a:cubicBezTo>
                    <a:pt x="35" y="56"/>
                    <a:pt x="35" y="57"/>
                    <a:pt x="35" y="57"/>
                  </a:cubicBezTo>
                  <a:cubicBezTo>
                    <a:pt x="35" y="57"/>
                    <a:pt x="36" y="57"/>
                    <a:pt x="36" y="57"/>
                  </a:cubicBezTo>
                  <a:cubicBezTo>
                    <a:pt x="36" y="58"/>
                    <a:pt x="36" y="57"/>
                    <a:pt x="36" y="57"/>
                  </a:cubicBezTo>
                  <a:cubicBezTo>
                    <a:pt x="36" y="56"/>
                    <a:pt x="36" y="56"/>
                    <a:pt x="36" y="56"/>
                  </a:cubicBezTo>
                  <a:cubicBezTo>
                    <a:pt x="37" y="56"/>
                    <a:pt x="37" y="56"/>
                    <a:pt x="37" y="56"/>
                  </a:cubicBezTo>
                  <a:cubicBezTo>
                    <a:pt x="37" y="56"/>
                    <a:pt x="37" y="55"/>
                    <a:pt x="37" y="55"/>
                  </a:cubicBezTo>
                  <a:cubicBezTo>
                    <a:pt x="38" y="55"/>
                    <a:pt x="38" y="54"/>
                    <a:pt x="38" y="54"/>
                  </a:cubicBezTo>
                  <a:cubicBezTo>
                    <a:pt x="39" y="53"/>
                    <a:pt x="39" y="53"/>
                    <a:pt x="39" y="53"/>
                  </a:cubicBezTo>
                  <a:cubicBezTo>
                    <a:pt x="39" y="53"/>
                    <a:pt x="39" y="53"/>
                    <a:pt x="39" y="53"/>
                  </a:cubicBezTo>
                  <a:cubicBezTo>
                    <a:pt x="39" y="53"/>
                    <a:pt x="41" y="54"/>
                    <a:pt x="42" y="54"/>
                  </a:cubicBezTo>
                  <a:cubicBezTo>
                    <a:pt x="42" y="54"/>
                    <a:pt x="42" y="55"/>
                    <a:pt x="42" y="55"/>
                  </a:cubicBezTo>
                  <a:cubicBezTo>
                    <a:pt x="42" y="55"/>
                    <a:pt x="42" y="55"/>
                    <a:pt x="43" y="55"/>
                  </a:cubicBezTo>
                  <a:cubicBezTo>
                    <a:pt x="43" y="55"/>
                    <a:pt x="43" y="55"/>
                    <a:pt x="43" y="56"/>
                  </a:cubicBezTo>
                  <a:cubicBezTo>
                    <a:pt x="43" y="56"/>
                    <a:pt x="43" y="56"/>
                    <a:pt x="43" y="56"/>
                  </a:cubicBezTo>
                  <a:cubicBezTo>
                    <a:pt x="43" y="56"/>
                    <a:pt x="44" y="56"/>
                    <a:pt x="44" y="56"/>
                  </a:cubicBezTo>
                  <a:cubicBezTo>
                    <a:pt x="45" y="56"/>
                    <a:pt x="46" y="55"/>
                    <a:pt x="46" y="55"/>
                  </a:cubicBezTo>
                  <a:cubicBezTo>
                    <a:pt x="47" y="54"/>
                    <a:pt x="47" y="54"/>
                    <a:pt x="47" y="54"/>
                  </a:cubicBezTo>
                  <a:cubicBezTo>
                    <a:pt x="48" y="54"/>
                    <a:pt x="48" y="53"/>
                    <a:pt x="48" y="53"/>
                  </a:cubicBezTo>
                  <a:cubicBezTo>
                    <a:pt x="48" y="53"/>
                    <a:pt x="49" y="52"/>
                    <a:pt x="50" y="52"/>
                  </a:cubicBezTo>
                  <a:cubicBezTo>
                    <a:pt x="50" y="53"/>
                    <a:pt x="50" y="54"/>
                    <a:pt x="50" y="54"/>
                  </a:cubicBezTo>
                  <a:cubicBezTo>
                    <a:pt x="50" y="55"/>
                    <a:pt x="48" y="57"/>
                    <a:pt x="47" y="57"/>
                  </a:cubicBezTo>
                  <a:cubicBezTo>
                    <a:pt x="47" y="57"/>
                    <a:pt x="47" y="57"/>
                    <a:pt x="46" y="57"/>
                  </a:cubicBezTo>
                  <a:cubicBezTo>
                    <a:pt x="46" y="57"/>
                    <a:pt x="46" y="57"/>
                    <a:pt x="46" y="58"/>
                  </a:cubicBezTo>
                  <a:cubicBezTo>
                    <a:pt x="45" y="58"/>
                    <a:pt x="45" y="58"/>
                    <a:pt x="45" y="59"/>
                  </a:cubicBezTo>
                  <a:cubicBezTo>
                    <a:pt x="45" y="59"/>
                    <a:pt x="45" y="60"/>
                    <a:pt x="45" y="60"/>
                  </a:cubicBezTo>
                  <a:cubicBezTo>
                    <a:pt x="45" y="60"/>
                    <a:pt x="45" y="60"/>
                    <a:pt x="45" y="60"/>
                  </a:cubicBezTo>
                  <a:cubicBezTo>
                    <a:pt x="45" y="61"/>
                    <a:pt x="45" y="61"/>
                    <a:pt x="45" y="62"/>
                  </a:cubicBezTo>
                  <a:cubicBezTo>
                    <a:pt x="45" y="62"/>
                    <a:pt x="45" y="62"/>
                    <a:pt x="45" y="62"/>
                  </a:cubicBezTo>
                  <a:cubicBezTo>
                    <a:pt x="45" y="62"/>
                    <a:pt x="44" y="62"/>
                    <a:pt x="44" y="62"/>
                  </a:cubicBezTo>
                  <a:cubicBezTo>
                    <a:pt x="44" y="63"/>
                    <a:pt x="44" y="62"/>
                    <a:pt x="44" y="62"/>
                  </a:cubicBezTo>
                  <a:cubicBezTo>
                    <a:pt x="44" y="62"/>
                    <a:pt x="44" y="61"/>
                    <a:pt x="43" y="61"/>
                  </a:cubicBezTo>
                  <a:cubicBezTo>
                    <a:pt x="43" y="61"/>
                    <a:pt x="43" y="61"/>
                    <a:pt x="43" y="61"/>
                  </a:cubicBezTo>
                  <a:cubicBezTo>
                    <a:pt x="43" y="60"/>
                    <a:pt x="43" y="60"/>
                    <a:pt x="43" y="60"/>
                  </a:cubicBezTo>
                  <a:cubicBezTo>
                    <a:pt x="43" y="60"/>
                    <a:pt x="43" y="60"/>
                    <a:pt x="43" y="60"/>
                  </a:cubicBezTo>
                  <a:cubicBezTo>
                    <a:pt x="43" y="60"/>
                    <a:pt x="43" y="59"/>
                    <a:pt x="43" y="59"/>
                  </a:cubicBezTo>
                  <a:cubicBezTo>
                    <a:pt x="43" y="59"/>
                    <a:pt x="42" y="60"/>
                    <a:pt x="42" y="60"/>
                  </a:cubicBezTo>
                  <a:cubicBezTo>
                    <a:pt x="42" y="60"/>
                    <a:pt x="42" y="60"/>
                    <a:pt x="42" y="60"/>
                  </a:cubicBezTo>
                  <a:cubicBezTo>
                    <a:pt x="42" y="60"/>
                    <a:pt x="42" y="60"/>
                    <a:pt x="42" y="60"/>
                  </a:cubicBezTo>
                  <a:cubicBezTo>
                    <a:pt x="42" y="60"/>
                    <a:pt x="41" y="60"/>
                    <a:pt x="41" y="60"/>
                  </a:cubicBezTo>
                  <a:cubicBezTo>
                    <a:pt x="41" y="60"/>
                    <a:pt x="40" y="61"/>
                    <a:pt x="40" y="61"/>
                  </a:cubicBezTo>
                  <a:cubicBezTo>
                    <a:pt x="40" y="61"/>
                    <a:pt x="39" y="61"/>
                    <a:pt x="39" y="61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8" y="60"/>
                    <a:pt x="37" y="60"/>
                    <a:pt x="38" y="60"/>
                  </a:cubicBezTo>
                  <a:cubicBezTo>
                    <a:pt x="38" y="60"/>
                    <a:pt x="37" y="60"/>
                    <a:pt x="37" y="60"/>
                  </a:cubicBezTo>
                  <a:cubicBezTo>
                    <a:pt x="37" y="60"/>
                    <a:pt x="37" y="59"/>
                    <a:pt x="37" y="59"/>
                  </a:cubicBezTo>
                  <a:cubicBezTo>
                    <a:pt x="36" y="59"/>
                    <a:pt x="36" y="58"/>
                    <a:pt x="36" y="58"/>
                  </a:cubicBezTo>
                  <a:cubicBezTo>
                    <a:pt x="36" y="59"/>
                    <a:pt x="36" y="59"/>
                    <a:pt x="36" y="60"/>
                  </a:cubicBezTo>
                  <a:cubicBezTo>
                    <a:pt x="37" y="61"/>
                    <a:pt x="37" y="61"/>
                    <a:pt x="37" y="62"/>
                  </a:cubicBezTo>
                  <a:cubicBezTo>
                    <a:pt x="37" y="62"/>
                    <a:pt x="37" y="62"/>
                    <a:pt x="37" y="63"/>
                  </a:cubicBezTo>
                  <a:cubicBezTo>
                    <a:pt x="37" y="63"/>
                    <a:pt x="37" y="63"/>
                    <a:pt x="37" y="63"/>
                  </a:cubicBezTo>
                  <a:cubicBezTo>
                    <a:pt x="37" y="64"/>
                    <a:pt x="37" y="64"/>
                    <a:pt x="37" y="64"/>
                  </a:cubicBezTo>
                  <a:cubicBezTo>
                    <a:pt x="37" y="64"/>
                    <a:pt x="37" y="66"/>
                    <a:pt x="37" y="66"/>
                  </a:cubicBezTo>
                  <a:cubicBezTo>
                    <a:pt x="37" y="67"/>
                    <a:pt x="37" y="69"/>
                    <a:pt x="36" y="70"/>
                  </a:cubicBezTo>
                  <a:cubicBezTo>
                    <a:pt x="36" y="71"/>
                    <a:pt x="36" y="71"/>
                    <a:pt x="37" y="71"/>
                  </a:cubicBezTo>
                  <a:cubicBezTo>
                    <a:pt x="37" y="71"/>
                    <a:pt x="37" y="71"/>
                    <a:pt x="37" y="71"/>
                  </a:cubicBezTo>
                  <a:cubicBezTo>
                    <a:pt x="37" y="71"/>
                    <a:pt x="37" y="71"/>
                    <a:pt x="37" y="71"/>
                  </a:cubicBezTo>
                  <a:cubicBezTo>
                    <a:pt x="38" y="71"/>
                    <a:pt x="46" y="73"/>
                    <a:pt x="46" y="74"/>
                  </a:cubicBezTo>
                  <a:cubicBezTo>
                    <a:pt x="46" y="74"/>
                    <a:pt x="46" y="74"/>
                    <a:pt x="46" y="74"/>
                  </a:cubicBezTo>
                  <a:cubicBezTo>
                    <a:pt x="47" y="74"/>
                    <a:pt x="48" y="74"/>
                    <a:pt x="48" y="74"/>
                  </a:cubicBezTo>
                  <a:cubicBezTo>
                    <a:pt x="48" y="74"/>
                    <a:pt x="48" y="74"/>
                    <a:pt x="48" y="74"/>
                  </a:cubicBezTo>
                  <a:cubicBezTo>
                    <a:pt x="49" y="74"/>
                    <a:pt x="49" y="74"/>
                    <a:pt x="49" y="75"/>
                  </a:cubicBezTo>
                  <a:cubicBezTo>
                    <a:pt x="50" y="75"/>
                    <a:pt x="50" y="75"/>
                    <a:pt x="50" y="75"/>
                  </a:cubicBezTo>
                  <a:cubicBezTo>
                    <a:pt x="50" y="74"/>
                    <a:pt x="53" y="75"/>
                    <a:pt x="53" y="76"/>
                  </a:cubicBezTo>
                  <a:cubicBezTo>
                    <a:pt x="54" y="76"/>
                    <a:pt x="54" y="76"/>
                    <a:pt x="54" y="76"/>
                  </a:cubicBezTo>
                  <a:cubicBezTo>
                    <a:pt x="54" y="76"/>
                    <a:pt x="54" y="76"/>
                    <a:pt x="54" y="76"/>
                  </a:cubicBezTo>
                  <a:cubicBezTo>
                    <a:pt x="54" y="77"/>
                    <a:pt x="57" y="77"/>
                    <a:pt x="57" y="77"/>
                  </a:cubicBezTo>
                  <a:close/>
                  <a:moveTo>
                    <a:pt x="56" y="53"/>
                  </a:moveTo>
                  <a:cubicBezTo>
                    <a:pt x="56" y="53"/>
                    <a:pt x="56" y="52"/>
                    <a:pt x="56" y="52"/>
                  </a:cubicBezTo>
                  <a:cubicBezTo>
                    <a:pt x="56" y="52"/>
                    <a:pt x="56" y="51"/>
                    <a:pt x="56" y="51"/>
                  </a:cubicBezTo>
                  <a:cubicBezTo>
                    <a:pt x="55" y="51"/>
                    <a:pt x="55" y="51"/>
                    <a:pt x="55" y="50"/>
                  </a:cubicBezTo>
                  <a:cubicBezTo>
                    <a:pt x="55" y="49"/>
                    <a:pt x="56" y="49"/>
                    <a:pt x="57" y="49"/>
                  </a:cubicBezTo>
                  <a:cubicBezTo>
                    <a:pt x="58" y="48"/>
                    <a:pt x="58" y="48"/>
                    <a:pt x="58" y="48"/>
                  </a:cubicBezTo>
                  <a:cubicBezTo>
                    <a:pt x="59" y="48"/>
                    <a:pt x="61" y="47"/>
                    <a:pt x="61" y="47"/>
                  </a:cubicBezTo>
                  <a:cubicBezTo>
                    <a:pt x="61" y="47"/>
                    <a:pt x="61" y="47"/>
                    <a:pt x="61" y="47"/>
                  </a:cubicBezTo>
                  <a:cubicBezTo>
                    <a:pt x="62" y="47"/>
                    <a:pt x="62" y="47"/>
                    <a:pt x="62" y="47"/>
                  </a:cubicBezTo>
                  <a:cubicBezTo>
                    <a:pt x="62" y="47"/>
                    <a:pt x="62" y="47"/>
                    <a:pt x="62" y="47"/>
                  </a:cubicBezTo>
                  <a:cubicBezTo>
                    <a:pt x="63" y="47"/>
                    <a:pt x="63" y="46"/>
                    <a:pt x="63" y="45"/>
                  </a:cubicBezTo>
                  <a:cubicBezTo>
                    <a:pt x="63" y="44"/>
                    <a:pt x="63" y="44"/>
                    <a:pt x="63" y="44"/>
                  </a:cubicBezTo>
                  <a:cubicBezTo>
                    <a:pt x="62" y="44"/>
                    <a:pt x="62" y="44"/>
                    <a:pt x="62" y="44"/>
                  </a:cubicBezTo>
                  <a:cubicBezTo>
                    <a:pt x="62" y="44"/>
                    <a:pt x="61" y="44"/>
                    <a:pt x="61" y="44"/>
                  </a:cubicBezTo>
                  <a:cubicBezTo>
                    <a:pt x="61" y="44"/>
                    <a:pt x="61" y="44"/>
                    <a:pt x="60" y="45"/>
                  </a:cubicBezTo>
                  <a:cubicBezTo>
                    <a:pt x="60" y="45"/>
                    <a:pt x="59" y="45"/>
                    <a:pt x="59" y="45"/>
                  </a:cubicBezTo>
                  <a:cubicBezTo>
                    <a:pt x="58" y="45"/>
                    <a:pt x="58" y="45"/>
                    <a:pt x="57" y="44"/>
                  </a:cubicBezTo>
                  <a:cubicBezTo>
                    <a:pt x="57" y="44"/>
                    <a:pt x="57" y="43"/>
                    <a:pt x="57" y="43"/>
                  </a:cubicBezTo>
                  <a:cubicBezTo>
                    <a:pt x="57" y="43"/>
                    <a:pt x="57" y="43"/>
                    <a:pt x="57" y="43"/>
                  </a:cubicBezTo>
                  <a:cubicBezTo>
                    <a:pt x="57" y="42"/>
                    <a:pt x="59" y="42"/>
                    <a:pt x="59" y="42"/>
                  </a:cubicBezTo>
                  <a:cubicBezTo>
                    <a:pt x="60" y="42"/>
                    <a:pt x="64" y="41"/>
                    <a:pt x="64" y="40"/>
                  </a:cubicBezTo>
                  <a:cubicBezTo>
                    <a:pt x="64" y="40"/>
                    <a:pt x="65" y="40"/>
                    <a:pt x="65" y="40"/>
                  </a:cubicBezTo>
                  <a:cubicBezTo>
                    <a:pt x="65" y="40"/>
                    <a:pt x="66" y="40"/>
                    <a:pt x="66" y="40"/>
                  </a:cubicBezTo>
                  <a:cubicBezTo>
                    <a:pt x="66" y="40"/>
                    <a:pt x="66" y="40"/>
                    <a:pt x="66" y="40"/>
                  </a:cubicBezTo>
                  <a:cubicBezTo>
                    <a:pt x="67" y="40"/>
                    <a:pt x="67" y="40"/>
                    <a:pt x="67" y="41"/>
                  </a:cubicBezTo>
                  <a:cubicBezTo>
                    <a:pt x="67" y="42"/>
                    <a:pt x="67" y="44"/>
                    <a:pt x="66" y="44"/>
                  </a:cubicBezTo>
                  <a:cubicBezTo>
                    <a:pt x="66" y="44"/>
                    <a:pt x="66" y="44"/>
                    <a:pt x="66" y="45"/>
                  </a:cubicBezTo>
                  <a:cubicBezTo>
                    <a:pt x="66" y="45"/>
                    <a:pt x="66" y="45"/>
                    <a:pt x="66" y="45"/>
                  </a:cubicBezTo>
                  <a:cubicBezTo>
                    <a:pt x="65" y="45"/>
                    <a:pt x="66" y="46"/>
                    <a:pt x="66" y="46"/>
                  </a:cubicBezTo>
                  <a:cubicBezTo>
                    <a:pt x="67" y="45"/>
                    <a:pt x="68" y="46"/>
                    <a:pt x="68" y="47"/>
                  </a:cubicBezTo>
                  <a:cubicBezTo>
                    <a:pt x="68" y="47"/>
                    <a:pt x="68" y="47"/>
                    <a:pt x="68" y="47"/>
                  </a:cubicBezTo>
                  <a:cubicBezTo>
                    <a:pt x="68" y="48"/>
                    <a:pt x="68" y="49"/>
                    <a:pt x="68" y="49"/>
                  </a:cubicBezTo>
                  <a:cubicBezTo>
                    <a:pt x="69" y="49"/>
                    <a:pt x="69" y="49"/>
                    <a:pt x="68" y="49"/>
                  </a:cubicBezTo>
                  <a:cubicBezTo>
                    <a:pt x="68" y="49"/>
                    <a:pt x="68" y="50"/>
                    <a:pt x="69" y="50"/>
                  </a:cubicBezTo>
                  <a:cubicBezTo>
                    <a:pt x="69" y="50"/>
                    <a:pt x="69" y="50"/>
                    <a:pt x="69" y="51"/>
                  </a:cubicBezTo>
                  <a:cubicBezTo>
                    <a:pt x="69" y="51"/>
                    <a:pt x="69" y="52"/>
                    <a:pt x="69" y="52"/>
                  </a:cubicBezTo>
                  <a:cubicBezTo>
                    <a:pt x="69" y="52"/>
                    <a:pt x="69" y="52"/>
                    <a:pt x="69" y="52"/>
                  </a:cubicBezTo>
                  <a:cubicBezTo>
                    <a:pt x="68" y="52"/>
                    <a:pt x="68" y="52"/>
                    <a:pt x="68" y="52"/>
                  </a:cubicBezTo>
                  <a:cubicBezTo>
                    <a:pt x="68" y="53"/>
                    <a:pt x="67" y="52"/>
                    <a:pt x="66" y="52"/>
                  </a:cubicBezTo>
                  <a:cubicBezTo>
                    <a:pt x="66" y="51"/>
                    <a:pt x="66" y="51"/>
                    <a:pt x="66" y="51"/>
                  </a:cubicBezTo>
                  <a:cubicBezTo>
                    <a:pt x="66" y="51"/>
                    <a:pt x="65" y="50"/>
                    <a:pt x="66" y="50"/>
                  </a:cubicBezTo>
                  <a:cubicBezTo>
                    <a:pt x="66" y="50"/>
                    <a:pt x="66" y="49"/>
                    <a:pt x="65" y="49"/>
                  </a:cubicBezTo>
                  <a:cubicBezTo>
                    <a:pt x="65" y="49"/>
                    <a:pt x="64" y="50"/>
                    <a:pt x="64" y="51"/>
                  </a:cubicBezTo>
                  <a:cubicBezTo>
                    <a:pt x="64" y="51"/>
                    <a:pt x="64" y="52"/>
                    <a:pt x="64" y="52"/>
                  </a:cubicBezTo>
                  <a:cubicBezTo>
                    <a:pt x="64" y="52"/>
                    <a:pt x="64" y="52"/>
                    <a:pt x="63" y="52"/>
                  </a:cubicBezTo>
                  <a:cubicBezTo>
                    <a:pt x="63" y="52"/>
                    <a:pt x="63" y="52"/>
                    <a:pt x="63" y="52"/>
                  </a:cubicBezTo>
                  <a:cubicBezTo>
                    <a:pt x="63" y="53"/>
                    <a:pt x="63" y="53"/>
                    <a:pt x="62" y="53"/>
                  </a:cubicBezTo>
                  <a:cubicBezTo>
                    <a:pt x="62" y="53"/>
                    <a:pt x="62" y="53"/>
                    <a:pt x="61" y="53"/>
                  </a:cubicBezTo>
                  <a:cubicBezTo>
                    <a:pt x="61" y="54"/>
                    <a:pt x="61" y="54"/>
                    <a:pt x="60" y="54"/>
                  </a:cubicBezTo>
                  <a:cubicBezTo>
                    <a:pt x="60" y="54"/>
                    <a:pt x="60" y="54"/>
                    <a:pt x="60" y="54"/>
                  </a:cubicBezTo>
                  <a:cubicBezTo>
                    <a:pt x="60" y="54"/>
                    <a:pt x="57" y="53"/>
                    <a:pt x="56" y="53"/>
                  </a:cubicBezTo>
                  <a:close/>
                  <a:moveTo>
                    <a:pt x="61" y="50"/>
                  </a:moveTo>
                  <a:cubicBezTo>
                    <a:pt x="61" y="50"/>
                    <a:pt x="61" y="50"/>
                    <a:pt x="61" y="50"/>
                  </a:cubicBezTo>
                  <a:cubicBezTo>
                    <a:pt x="61" y="49"/>
                    <a:pt x="60" y="50"/>
                    <a:pt x="60" y="50"/>
                  </a:cubicBezTo>
                  <a:cubicBezTo>
                    <a:pt x="60" y="51"/>
                    <a:pt x="60" y="51"/>
                    <a:pt x="61" y="50"/>
                  </a:cubicBezTo>
                  <a:close/>
                  <a:moveTo>
                    <a:pt x="29" y="69"/>
                  </a:moveTo>
                  <a:cubicBezTo>
                    <a:pt x="30" y="69"/>
                    <a:pt x="30" y="69"/>
                    <a:pt x="30" y="69"/>
                  </a:cubicBezTo>
                  <a:cubicBezTo>
                    <a:pt x="30" y="69"/>
                    <a:pt x="30" y="69"/>
                    <a:pt x="30" y="69"/>
                  </a:cubicBezTo>
                  <a:cubicBezTo>
                    <a:pt x="31" y="69"/>
                    <a:pt x="31" y="69"/>
                    <a:pt x="31" y="69"/>
                  </a:cubicBezTo>
                  <a:cubicBezTo>
                    <a:pt x="32" y="70"/>
                    <a:pt x="33" y="70"/>
                    <a:pt x="33" y="68"/>
                  </a:cubicBezTo>
                  <a:cubicBezTo>
                    <a:pt x="34" y="68"/>
                    <a:pt x="34" y="67"/>
                    <a:pt x="34" y="67"/>
                  </a:cubicBezTo>
                  <a:cubicBezTo>
                    <a:pt x="34" y="67"/>
                    <a:pt x="34" y="65"/>
                    <a:pt x="34" y="65"/>
                  </a:cubicBezTo>
                  <a:cubicBezTo>
                    <a:pt x="34" y="64"/>
                    <a:pt x="34" y="64"/>
                    <a:pt x="34" y="64"/>
                  </a:cubicBezTo>
                  <a:cubicBezTo>
                    <a:pt x="34" y="64"/>
                    <a:pt x="34" y="63"/>
                    <a:pt x="34" y="63"/>
                  </a:cubicBezTo>
                  <a:cubicBezTo>
                    <a:pt x="34" y="63"/>
                    <a:pt x="34" y="62"/>
                    <a:pt x="34" y="61"/>
                  </a:cubicBezTo>
                  <a:cubicBezTo>
                    <a:pt x="34" y="60"/>
                    <a:pt x="34" y="59"/>
                    <a:pt x="34" y="59"/>
                  </a:cubicBezTo>
                  <a:cubicBezTo>
                    <a:pt x="34" y="59"/>
                    <a:pt x="33" y="58"/>
                    <a:pt x="33" y="58"/>
                  </a:cubicBezTo>
                  <a:cubicBezTo>
                    <a:pt x="32" y="56"/>
                    <a:pt x="32" y="55"/>
                    <a:pt x="32" y="55"/>
                  </a:cubicBezTo>
                  <a:cubicBezTo>
                    <a:pt x="32" y="55"/>
                    <a:pt x="31" y="55"/>
                    <a:pt x="31" y="56"/>
                  </a:cubicBezTo>
                  <a:cubicBezTo>
                    <a:pt x="30" y="56"/>
                    <a:pt x="30" y="56"/>
                    <a:pt x="30" y="57"/>
                  </a:cubicBezTo>
                  <a:cubicBezTo>
                    <a:pt x="30" y="57"/>
                    <a:pt x="29" y="58"/>
                    <a:pt x="28" y="58"/>
                  </a:cubicBezTo>
                  <a:cubicBezTo>
                    <a:pt x="28" y="58"/>
                    <a:pt x="28" y="58"/>
                    <a:pt x="28" y="59"/>
                  </a:cubicBezTo>
                  <a:cubicBezTo>
                    <a:pt x="28" y="59"/>
                    <a:pt x="28" y="59"/>
                    <a:pt x="28" y="59"/>
                  </a:cubicBezTo>
                  <a:cubicBezTo>
                    <a:pt x="28" y="59"/>
                    <a:pt x="27" y="59"/>
                    <a:pt x="27" y="60"/>
                  </a:cubicBezTo>
                  <a:cubicBezTo>
                    <a:pt x="26" y="61"/>
                    <a:pt x="26" y="61"/>
                    <a:pt x="26" y="61"/>
                  </a:cubicBezTo>
                  <a:cubicBezTo>
                    <a:pt x="25" y="61"/>
                    <a:pt x="25" y="61"/>
                    <a:pt x="25" y="61"/>
                  </a:cubicBezTo>
                  <a:cubicBezTo>
                    <a:pt x="25" y="62"/>
                    <a:pt x="25" y="62"/>
                    <a:pt x="24" y="62"/>
                  </a:cubicBezTo>
                  <a:cubicBezTo>
                    <a:pt x="24" y="62"/>
                    <a:pt x="24" y="62"/>
                    <a:pt x="24" y="63"/>
                  </a:cubicBezTo>
                  <a:cubicBezTo>
                    <a:pt x="24" y="63"/>
                    <a:pt x="24" y="63"/>
                    <a:pt x="24" y="63"/>
                  </a:cubicBezTo>
                  <a:cubicBezTo>
                    <a:pt x="23" y="63"/>
                    <a:pt x="23" y="63"/>
                    <a:pt x="23" y="63"/>
                  </a:cubicBezTo>
                  <a:cubicBezTo>
                    <a:pt x="23" y="64"/>
                    <a:pt x="22" y="64"/>
                    <a:pt x="22" y="64"/>
                  </a:cubicBezTo>
                  <a:cubicBezTo>
                    <a:pt x="22" y="64"/>
                    <a:pt x="22" y="64"/>
                    <a:pt x="22" y="64"/>
                  </a:cubicBezTo>
                  <a:cubicBezTo>
                    <a:pt x="22" y="65"/>
                    <a:pt x="21" y="65"/>
                    <a:pt x="21" y="65"/>
                  </a:cubicBezTo>
                  <a:cubicBezTo>
                    <a:pt x="21" y="65"/>
                    <a:pt x="21" y="65"/>
                    <a:pt x="21" y="65"/>
                  </a:cubicBezTo>
                  <a:cubicBezTo>
                    <a:pt x="21" y="65"/>
                    <a:pt x="21" y="65"/>
                    <a:pt x="20" y="65"/>
                  </a:cubicBezTo>
                  <a:cubicBezTo>
                    <a:pt x="20" y="66"/>
                    <a:pt x="20" y="67"/>
                    <a:pt x="21" y="66"/>
                  </a:cubicBezTo>
                  <a:cubicBezTo>
                    <a:pt x="21" y="66"/>
                    <a:pt x="21" y="66"/>
                    <a:pt x="21" y="66"/>
                  </a:cubicBezTo>
                  <a:cubicBezTo>
                    <a:pt x="21" y="67"/>
                    <a:pt x="23" y="67"/>
                    <a:pt x="23" y="67"/>
                  </a:cubicBezTo>
                  <a:cubicBezTo>
                    <a:pt x="23" y="67"/>
                    <a:pt x="24" y="67"/>
                    <a:pt x="27" y="68"/>
                  </a:cubicBezTo>
                  <a:cubicBezTo>
                    <a:pt x="28" y="68"/>
                    <a:pt x="28" y="69"/>
                    <a:pt x="28" y="69"/>
                  </a:cubicBezTo>
                  <a:cubicBezTo>
                    <a:pt x="28" y="69"/>
                    <a:pt x="28" y="69"/>
                    <a:pt x="28" y="69"/>
                  </a:cubicBezTo>
                  <a:cubicBezTo>
                    <a:pt x="28" y="69"/>
                    <a:pt x="29" y="69"/>
                    <a:pt x="29" y="69"/>
                  </a:cubicBezTo>
                  <a:close/>
                  <a:moveTo>
                    <a:pt x="61" y="67"/>
                  </a:moveTo>
                  <a:cubicBezTo>
                    <a:pt x="62" y="67"/>
                    <a:pt x="62" y="67"/>
                    <a:pt x="62" y="66"/>
                  </a:cubicBezTo>
                  <a:cubicBezTo>
                    <a:pt x="62" y="65"/>
                    <a:pt x="61" y="65"/>
                    <a:pt x="61" y="65"/>
                  </a:cubicBezTo>
                  <a:cubicBezTo>
                    <a:pt x="61" y="66"/>
                    <a:pt x="61" y="66"/>
                    <a:pt x="61" y="65"/>
                  </a:cubicBezTo>
                  <a:cubicBezTo>
                    <a:pt x="61" y="65"/>
                    <a:pt x="61" y="65"/>
                    <a:pt x="61" y="65"/>
                  </a:cubicBezTo>
                  <a:cubicBezTo>
                    <a:pt x="60" y="65"/>
                    <a:pt x="60" y="65"/>
                    <a:pt x="60" y="65"/>
                  </a:cubicBezTo>
                  <a:cubicBezTo>
                    <a:pt x="60" y="64"/>
                    <a:pt x="60" y="64"/>
                    <a:pt x="60" y="64"/>
                  </a:cubicBezTo>
                  <a:cubicBezTo>
                    <a:pt x="60" y="63"/>
                    <a:pt x="61" y="62"/>
                    <a:pt x="62" y="62"/>
                  </a:cubicBezTo>
                  <a:cubicBezTo>
                    <a:pt x="62" y="62"/>
                    <a:pt x="63" y="62"/>
                    <a:pt x="63" y="62"/>
                  </a:cubicBezTo>
                  <a:cubicBezTo>
                    <a:pt x="63" y="61"/>
                    <a:pt x="63" y="61"/>
                    <a:pt x="63" y="61"/>
                  </a:cubicBezTo>
                  <a:cubicBezTo>
                    <a:pt x="63" y="60"/>
                    <a:pt x="63" y="60"/>
                    <a:pt x="63" y="60"/>
                  </a:cubicBezTo>
                  <a:cubicBezTo>
                    <a:pt x="63" y="60"/>
                    <a:pt x="63" y="60"/>
                    <a:pt x="62" y="60"/>
                  </a:cubicBezTo>
                  <a:cubicBezTo>
                    <a:pt x="60" y="60"/>
                    <a:pt x="60" y="60"/>
                    <a:pt x="59" y="62"/>
                  </a:cubicBezTo>
                  <a:cubicBezTo>
                    <a:pt x="58" y="63"/>
                    <a:pt x="58" y="63"/>
                    <a:pt x="58" y="65"/>
                  </a:cubicBezTo>
                  <a:cubicBezTo>
                    <a:pt x="57" y="65"/>
                    <a:pt x="57" y="66"/>
                    <a:pt x="58" y="66"/>
                  </a:cubicBezTo>
                  <a:cubicBezTo>
                    <a:pt x="58" y="66"/>
                    <a:pt x="58" y="66"/>
                    <a:pt x="58" y="66"/>
                  </a:cubicBezTo>
                  <a:cubicBezTo>
                    <a:pt x="58" y="65"/>
                    <a:pt x="59" y="66"/>
                    <a:pt x="59" y="66"/>
                  </a:cubicBezTo>
                  <a:cubicBezTo>
                    <a:pt x="60" y="66"/>
                    <a:pt x="60" y="67"/>
                    <a:pt x="60" y="67"/>
                  </a:cubicBezTo>
                  <a:cubicBezTo>
                    <a:pt x="61" y="66"/>
                    <a:pt x="61" y="67"/>
                    <a:pt x="61" y="67"/>
                  </a:cubicBezTo>
                  <a:close/>
                  <a:moveTo>
                    <a:pt x="40" y="58"/>
                  </a:moveTo>
                  <a:cubicBezTo>
                    <a:pt x="41" y="58"/>
                    <a:pt x="41" y="58"/>
                    <a:pt x="41" y="58"/>
                  </a:cubicBezTo>
                  <a:cubicBezTo>
                    <a:pt x="41" y="58"/>
                    <a:pt x="41" y="58"/>
                    <a:pt x="41" y="58"/>
                  </a:cubicBezTo>
                  <a:cubicBezTo>
                    <a:pt x="42" y="58"/>
                    <a:pt x="42" y="58"/>
                    <a:pt x="41" y="57"/>
                  </a:cubicBezTo>
                  <a:cubicBezTo>
                    <a:pt x="41" y="57"/>
                    <a:pt x="41" y="56"/>
                    <a:pt x="41" y="56"/>
                  </a:cubicBezTo>
                  <a:cubicBezTo>
                    <a:pt x="41" y="56"/>
                    <a:pt x="41" y="56"/>
                    <a:pt x="40" y="56"/>
                  </a:cubicBezTo>
                  <a:cubicBezTo>
                    <a:pt x="39" y="56"/>
                    <a:pt x="39" y="56"/>
                    <a:pt x="39" y="56"/>
                  </a:cubicBezTo>
                  <a:cubicBezTo>
                    <a:pt x="39" y="57"/>
                    <a:pt x="39" y="57"/>
                    <a:pt x="38" y="57"/>
                  </a:cubicBezTo>
                  <a:cubicBezTo>
                    <a:pt x="38" y="58"/>
                    <a:pt x="38" y="58"/>
                    <a:pt x="39" y="58"/>
                  </a:cubicBezTo>
                  <a:cubicBezTo>
                    <a:pt x="39" y="58"/>
                    <a:pt x="39" y="58"/>
                    <a:pt x="40" y="58"/>
                  </a:cubicBezTo>
                  <a:close/>
                  <a:moveTo>
                    <a:pt x="63" y="35"/>
                  </a:moveTo>
                  <a:cubicBezTo>
                    <a:pt x="63" y="35"/>
                    <a:pt x="63" y="35"/>
                    <a:pt x="63" y="35"/>
                  </a:cubicBezTo>
                  <a:cubicBezTo>
                    <a:pt x="63" y="35"/>
                    <a:pt x="64" y="35"/>
                    <a:pt x="65" y="35"/>
                  </a:cubicBezTo>
                  <a:cubicBezTo>
                    <a:pt x="65" y="35"/>
                    <a:pt x="66" y="35"/>
                    <a:pt x="66" y="35"/>
                  </a:cubicBezTo>
                  <a:cubicBezTo>
                    <a:pt x="67" y="35"/>
                    <a:pt x="69" y="34"/>
                    <a:pt x="68" y="33"/>
                  </a:cubicBezTo>
                  <a:cubicBezTo>
                    <a:pt x="68" y="33"/>
                    <a:pt x="68" y="32"/>
                    <a:pt x="68" y="32"/>
                  </a:cubicBezTo>
                  <a:cubicBezTo>
                    <a:pt x="68" y="31"/>
                    <a:pt x="68" y="31"/>
                    <a:pt x="68" y="30"/>
                  </a:cubicBezTo>
                  <a:cubicBezTo>
                    <a:pt x="68" y="30"/>
                    <a:pt x="68" y="30"/>
                    <a:pt x="68" y="29"/>
                  </a:cubicBezTo>
                  <a:cubicBezTo>
                    <a:pt x="68" y="28"/>
                    <a:pt x="68" y="28"/>
                    <a:pt x="68" y="28"/>
                  </a:cubicBezTo>
                  <a:cubicBezTo>
                    <a:pt x="68" y="28"/>
                    <a:pt x="68" y="28"/>
                    <a:pt x="68" y="28"/>
                  </a:cubicBezTo>
                  <a:cubicBezTo>
                    <a:pt x="68" y="28"/>
                    <a:pt x="68" y="28"/>
                    <a:pt x="68" y="27"/>
                  </a:cubicBezTo>
                  <a:cubicBezTo>
                    <a:pt x="67" y="27"/>
                    <a:pt x="67" y="27"/>
                    <a:pt x="67" y="26"/>
                  </a:cubicBezTo>
                  <a:cubicBezTo>
                    <a:pt x="68" y="26"/>
                    <a:pt x="68" y="25"/>
                    <a:pt x="67" y="25"/>
                  </a:cubicBezTo>
                  <a:cubicBezTo>
                    <a:pt x="67" y="24"/>
                    <a:pt x="67" y="23"/>
                    <a:pt x="67" y="23"/>
                  </a:cubicBezTo>
                  <a:cubicBezTo>
                    <a:pt x="68" y="23"/>
                    <a:pt x="67" y="23"/>
                    <a:pt x="67" y="23"/>
                  </a:cubicBezTo>
                  <a:cubicBezTo>
                    <a:pt x="67" y="23"/>
                    <a:pt x="67" y="23"/>
                    <a:pt x="67" y="22"/>
                  </a:cubicBezTo>
                  <a:cubicBezTo>
                    <a:pt x="67" y="22"/>
                    <a:pt x="67" y="22"/>
                    <a:pt x="67" y="22"/>
                  </a:cubicBezTo>
                  <a:cubicBezTo>
                    <a:pt x="67" y="22"/>
                    <a:pt x="66" y="22"/>
                    <a:pt x="66" y="22"/>
                  </a:cubicBezTo>
                  <a:cubicBezTo>
                    <a:pt x="66" y="22"/>
                    <a:pt x="66" y="22"/>
                    <a:pt x="66" y="22"/>
                  </a:cubicBezTo>
                  <a:cubicBezTo>
                    <a:pt x="66" y="22"/>
                    <a:pt x="66" y="23"/>
                    <a:pt x="65" y="23"/>
                  </a:cubicBezTo>
                  <a:cubicBezTo>
                    <a:pt x="65" y="23"/>
                    <a:pt x="64" y="24"/>
                    <a:pt x="64" y="24"/>
                  </a:cubicBezTo>
                  <a:cubicBezTo>
                    <a:pt x="64" y="25"/>
                    <a:pt x="63" y="25"/>
                    <a:pt x="63" y="25"/>
                  </a:cubicBezTo>
                  <a:cubicBezTo>
                    <a:pt x="63" y="25"/>
                    <a:pt x="62" y="26"/>
                    <a:pt x="62" y="26"/>
                  </a:cubicBezTo>
                  <a:cubicBezTo>
                    <a:pt x="62" y="26"/>
                    <a:pt x="62" y="27"/>
                    <a:pt x="61" y="27"/>
                  </a:cubicBezTo>
                  <a:cubicBezTo>
                    <a:pt x="61" y="28"/>
                    <a:pt x="60" y="28"/>
                    <a:pt x="60" y="28"/>
                  </a:cubicBezTo>
                  <a:cubicBezTo>
                    <a:pt x="60" y="28"/>
                    <a:pt x="59" y="28"/>
                    <a:pt x="59" y="29"/>
                  </a:cubicBezTo>
                  <a:cubicBezTo>
                    <a:pt x="59" y="29"/>
                    <a:pt x="59" y="29"/>
                    <a:pt x="59" y="29"/>
                  </a:cubicBezTo>
                  <a:cubicBezTo>
                    <a:pt x="59" y="29"/>
                    <a:pt x="59" y="29"/>
                    <a:pt x="59" y="30"/>
                  </a:cubicBezTo>
                  <a:cubicBezTo>
                    <a:pt x="59" y="30"/>
                    <a:pt x="58" y="30"/>
                    <a:pt x="58" y="30"/>
                  </a:cubicBezTo>
                  <a:cubicBezTo>
                    <a:pt x="58" y="30"/>
                    <a:pt x="58" y="30"/>
                    <a:pt x="58" y="31"/>
                  </a:cubicBezTo>
                  <a:cubicBezTo>
                    <a:pt x="57" y="31"/>
                    <a:pt x="57" y="31"/>
                    <a:pt x="57" y="31"/>
                  </a:cubicBezTo>
                  <a:cubicBezTo>
                    <a:pt x="56" y="32"/>
                    <a:pt x="56" y="32"/>
                    <a:pt x="56" y="32"/>
                  </a:cubicBezTo>
                  <a:cubicBezTo>
                    <a:pt x="57" y="32"/>
                    <a:pt x="58" y="34"/>
                    <a:pt x="59" y="34"/>
                  </a:cubicBezTo>
                  <a:cubicBezTo>
                    <a:pt x="59" y="34"/>
                    <a:pt x="59" y="34"/>
                    <a:pt x="59" y="34"/>
                  </a:cubicBezTo>
                  <a:cubicBezTo>
                    <a:pt x="59" y="34"/>
                    <a:pt x="62" y="35"/>
                    <a:pt x="63" y="35"/>
                  </a:cubicBezTo>
                  <a:close/>
                  <a:moveTo>
                    <a:pt x="88" y="58"/>
                  </a:moveTo>
                  <a:cubicBezTo>
                    <a:pt x="87" y="58"/>
                    <a:pt x="87" y="58"/>
                    <a:pt x="87" y="57"/>
                  </a:cubicBezTo>
                  <a:cubicBezTo>
                    <a:pt x="86" y="57"/>
                    <a:pt x="86" y="56"/>
                    <a:pt x="86" y="55"/>
                  </a:cubicBezTo>
                  <a:cubicBezTo>
                    <a:pt x="86" y="55"/>
                    <a:pt x="86" y="55"/>
                    <a:pt x="86" y="55"/>
                  </a:cubicBezTo>
                  <a:cubicBezTo>
                    <a:pt x="85" y="55"/>
                    <a:pt x="85" y="55"/>
                    <a:pt x="85" y="55"/>
                  </a:cubicBezTo>
                  <a:cubicBezTo>
                    <a:pt x="86" y="54"/>
                    <a:pt x="86" y="54"/>
                    <a:pt x="85" y="54"/>
                  </a:cubicBezTo>
                  <a:cubicBezTo>
                    <a:pt x="85" y="54"/>
                    <a:pt x="84" y="54"/>
                    <a:pt x="84" y="55"/>
                  </a:cubicBezTo>
                  <a:cubicBezTo>
                    <a:pt x="84" y="55"/>
                    <a:pt x="83" y="55"/>
                    <a:pt x="83" y="55"/>
                  </a:cubicBezTo>
                  <a:cubicBezTo>
                    <a:pt x="83" y="55"/>
                    <a:pt x="83" y="55"/>
                    <a:pt x="83" y="55"/>
                  </a:cubicBezTo>
                  <a:cubicBezTo>
                    <a:pt x="83" y="55"/>
                    <a:pt x="82" y="55"/>
                    <a:pt x="82" y="55"/>
                  </a:cubicBezTo>
                  <a:cubicBezTo>
                    <a:pt x="81" y="54"/>
                    <a:pt x="80" y="54"/>
                    <a:pt x="80" y="54"/>
                  </a:cubicBezTo>
                  <a:cubicBezTo>
                    <a:pt x="80" y="54"/>
                    <a:pt x="80" y="53"/>
                    <a:pt x="80" y="53"/>
                  </a:cubicBezTo>
                  <a:cubicBezTo>
                    <a:pt x="80" y="53"/>
                    <a:pt x="79" y="52"/>
                    <a:pt x="80" y="51"/>
                  </a:cubicBezTo>
                  <a:cubicBezTo>
                    <a:pt x="80" y="51"/>
                    <a:pt x="80" y="51"/>
                    <a:pt x="80" y="51"/>
                  </a:cubicBezTo>
                  <a:cubicBezTo>
                    <a:pt x="80" y="51"/>
                    <a:pt x="81" y="49"/>
                    <a:pt x="81" y="49"/>
                  </a:cubicBezTo>
                  <a:cubicBezTo>
                    <a:pt x="81" y="49"/>
                    <a:pt x="81" y="48"/>
                    <a:pt x="81" y="48"/>
                  </a:cubicBezTo>
                  <a:cubicBezTo>
                    <a:pt x="82" y="48"/>
                    <a:pt x="82" y="47"/>
                    <a:pt x="82" y="47"/>
                  </a:cubicBezTo>
                  <a:cubicBezTo>
                    <a:pt x="82" y="46"/>
                    <a:pt x="85" y="45"/>
                    <a:pt x="85" y="45"/>
                  </a:cubicBezTo>
                  <a:cubicBezTo>
                    <a:pt x="85" y="45"/>
                    <a:pt x="85" y="45"/>
                    <a:pt x="85" y="45"/>
                  </a:cubicBezTo>
                  <a:cubicBezTo>
                    <a:pt x="86" y="44"/>
                    <a:pt x="88" y="45"/>
                    <a:pt x="88" y="46"/>
                  </a:cubicBezTo>
                  <a:cubicBezTo>
                    <a:pt x="88" y="46"/>
                    <a:pt x="88" y="46"/>
                    <a:pt x="88" y="47"/>
                  </a:cubicBezTo>
                  <a:cubicBezTo>
                    <a:pt x="89" y="48"/>
                    <a:pt x="89" y="49"/>
                    <a:pt x="89" y="49"/>
                  </a:cubicBezTo>
                  <a:cubicBezTo>
                    <a:pt x="89" y="50"/>
                    <a:pt x="89" y="50"/>
                    <a:pt x="89" y="50"/>
                  </a:cubicBezTo>
                  <a:cubicBezTo>
                    <a:pt x="89" y="51"/>
                    <a:pt x="89" y="51"/>
                    <a:pt x="89" y="51"/>
                  </a:cubicBezTo>
                  <a:cubicBezTo>
                    <a:pt x="88" y="51"/>
                    <a:pt x="88" y="51"/>
                    <a:pt x="88" y="52"/>
                  </a:cubicBezTo>
                  <a:cubicBezTo>
                    <a:pt x="88" y="52"/>
                    <a:pt x="88" y="52"/>
                    <a:pt x="88" y="52"/>
                  </a:cubicBezTo>
                  <a:cubicBezTo>
                    <a:pt x="88" y="52"/>
                    <a:pt x="88" y="52"/>
                    <a:pt x="88" y="52"/>
                  </a:cubicBezTo>
                  <a:cubicBezTo>
                    <a:pt x="88" y="53"/>
                    <a:pt x="88" y="53"/>
                    <a:pt x="88" y="53"/>
                  </a:cubicBezTo>
                  <a:cubicBezTo>
                    <a:pt x="87" y="53"/>
                    <a:pt x="87" y="53"/>
                    <a:pt x="88" y="54"/>
                  </a:cubicBezTo>
                  <a:cubicBezTo>
                    <a:pt x="88" y="54"/>
                    <a:pt x="88" y="54"/>
                    <a:pt x="88" y="54"/>
                  </a:cubicBezTo>
                  <a:cubicBezTo>
                    <a:pt x="88" y="54"/>
                    <a:pt x="88" y="55"/>
                    <a:pt x="89" y="56"/>
                  </a:cubicBezTo>
                  <a:cubicBezTo>
                    <a:pt x="89" y="56"/>
                    <a:pt x="90" y="55"/>
                    <a:pt x="91" y="54"/>
                  </a:cubicBezTo>
                  <a:cubicBezTo>
                    <a:pt x="91" y="54"/>
                    <a:pt x="92" y="54"/>
                    <a:pt x="93" y="54"/>
                  </a:cubicBezTo>
                  <a:cubicBezTo>
                    <a:pt x="93" y="54"/>
                    <a:pt x="93" y="54"/>
                    <a:pt x="93" y="55"/>
                  </a:cubicBezTo>
                  <a:cubicBezTo>
                    <a:pt x="93" y="57"/>
                    <a:pt x="93" y="57"/>
                    <a:pt x="92" y="57"/>
                  </a:cubicBezTo>
                  <a:cubicBezTo>
                    <a:pt x="92" y="57"/>
                    <a:pt x="92" y="57"/>
                    <a:pt x="92" y="57"/>
                  </a:cubicBezTo>
                  <a:cubicBezTo>
                    <a:pt x="91" y="57"/>
                    <a:pt x="91" y="57"/>
                    <a:pt x="91" y="57"/>
                  </a:cubicBezTo>
                  <a:cubicBezTo>
                    <a:pt x="92" y="58"/>
                    <a:pt x="92" y="58"/>
                    <a:pt x="91" y="58"/>
                  </a:cubicBezTo>
                  <a:cubicBezTo>
                    <a:pt x="90" y="59"/>
                    <a:pt x="90" y="59"/>
                    <a:pt x="89" y="59"/>
                  </a:cubicBezTo>
                  <a:cubicBezTo>
                    <a:pt x="88" y="60"/>
                    <a:pt x="88" y="59"/>
                    <a:pt x="88" y="58"/>
                  </a:cubicBezTo>
                  <a:close/>
                  <a:moveTo>
                    <a:pt x="83" y="52"/>
                  </a:moveTo>
                  <a:cubicBezTo>
                    <a:pt x="84" y="52"/>
                    <a:pt x="84" y="51"/>
                    <a:pt x="84" y="51"/>
                  </a:cubicBezTo>
                  <a:cubicBezTo>
                    <a:pt x="85" y="51"/>
                    <a:pt x="86" y="51"/>
                    <a:pt x="86" y="50"/>
                  </a:cubicBezTo>
                  <a:cubicBezTo>
                    <a:pt x="86" y="50"/>
                    <a:pt x="86" y="50"/>
                    <a:pt x="86" y="50"/>
                  </a:cubicBezTo>
                  <a:cubicBezTo>
                    <a:pt x="87" y="50"/>
                    <a:pt x="87" y="49"/>
                    <a:pt x="86" y="48"/>
                  </a:cubicBezTo>
                  <a:cubicBezTo>
                    <a:pt x="86" y="48"/>
                    <a:pt x="86" y="48"/>
                    <a:pt x="86" y="48"/>
                  </a:cubicBezTo>
                  <a:cubicBezTo>
                    <a:pt x="85" y="48"/>
                    <a:pt x="85" y="48"/>
                    <a:pt x="85" y="48"/>
                  </a:cubicBezTo>
                  <a:cubicBezTo>
                    <a:pt x="85" y="48"/>
                    <a:pt x="84" y="48"/>
                    <a:pt x="84" y="48"/>
                  </a:cubicBezTo>
                  <a:cubicBezTo>
                    <a:pt x="84" y="48"/>
                    <a:pt x="84" y="48"/>
                    <a:pt x="84" y="49"/>
                  </a:cubicBezTo>
                  <a:cubicBezTo>
                    <a:pt x="84" y="49"/>
                    <a:pt x="84" y="49"/>
                    <a:pt x="83" y="50"/>
                  </a:cubicBezTo>
                  <a:cubicBezTo>
                    <a:pt x="83" y="51"/>
                    <a:pt x="82" y="52"/>
                    <a:pt x="83" y="52"/>
                  </a:cubicBezTo>
                  <a:cubicBezTo>
                    <a:pt x="83" y="52"/>
                    <a:pt x="83" y="52"/>
                    <a:pt x="83" y="52"/>
                  </a:cubicBezTo>
                  <a:close/>
                  <a:moveTo>
                    <a:pt x="27" y="37"/>
                  </a:moveTo>
                  <a:cubicBezTo>
                    <a:pt x="27" y="37"/>
                    <a:pt x="27" y="37"/>
                    <a:pt x="27" y="36"/>
                  </a:cubicBezTo>
                  <a:cubicBezTo>
                    <a:pt x="27" y="36"/>
                    <a:pt x="28" y="35"/>
                    <a:pt x="28" y="35"/>
                  </a:cubicBezTo>
                  <a:cubicBezTo>
                    <a:pt x="29" y="35"/>
                    <a:pt x="29" y="35"/>
                    <a:pt x="29" y="35"/>
                  </a:cubicBezTo>
                  <a:cubicBezTo>
                    <a:pt x="30" y="35"/>
                    <a:pt x="30" y="35"/>
                    <a:pt x="31" y="35"/>
                  </a:cubicBezTo>
                  <a:cubicBezTo>
                    <a:pt x="31" y="34"/>
                    <a:pt x="32" y="34"/>
                    <a:pt x="32" y="34"/>
                  </a:cubicBezTo>
                  <a:cubicBezTo>
                    <a:pt x="32" y="34"/>
                    <a:pt x="33" y="33"/>
                    <a:pt x="33" y="33"/>
                  </a:cubicBezTo>
                  <a:cubicBezTo>
                    <a:pt x="34" y="32"/>
                    <a:pt x="34" y="32"/>
                    <a:pt x="34" y="31"/>
                  </a:cubicBezTo>
                  <a:cubicBezTo>
                    <a:pt x="35" y="30"/>
                    <a:pt x="35" y="28"/>
                    <a:pt x="35" y="28"/>
                  </a:cubicBezTo>
                  <a:cubicBezTo>
                    <a:pt x="35" y="29"/>
                    <a:pt x="35" y="28"/>
                    <a:pt x="35" y="28"/>
                  </a:cubicBezTo>
                  <a:cubicBezTo>
                    <a:pt x="36" y="27"/>
                    <a:pt x="36" y="27"/>
                    <a:pt x="36" y="27"/>
                  </a:cubicBezTo>
                  <a:cubicBezTo>
                    <a:pt x="36" y="27"/>
                    <a:pt x="37" y="26"/>
                    <a:pt x="37" y="26"/>
                  </a:cubicBezTo>
                  <a:cubicBezTo>
                    <a:pt x="38" y="25"/>
                    <a:pt x="38" y="24"/>
                    <a:pt x="38" y="25"/>
                  </a:cubicBezTo>
                  <a:cubicBezTo>
                    <a:pt x="38" y="25"/>
                    <a:pt x="38" y="25"/>
                    <a:pt x="39" y="24"/>
                  </a:cubicBezTo>
                  <a:cubicBezTo>
                    <a:pt x="39" y="24"/>
                    <a:pt x="40" y="24"/>
                    <a:pt x="41" y="26"/>
                  </a:cubicBezTo>
                  <a:cubicBezTo>
                    <a:pt x="41" y="27"/>
                    <a:pt x="41" y="28"/>
                    <a:pt x="40" y="29"/>
                  </a:cubicBezTo>
                  <a:cubicBezTo>
                    <a:pt x="40" y="29"/>
                    <a:pt x="40" y="30"/>
                    <a:pt x="39" y="30"/>
                  </a:cubicBezTo>
                  <a:cubicBezTo>
                    <a:pt x="39" y="30"/>
                    <a:pt x="39" y="31"/>
                    <a:pt x="39" y="31"/>
                  </a:cubicBezTo>
                  <a:cubicBezTo>
                    <a:pt x="38" y="32"/>
                    <a:pt x="38" y="33"/>
                    <a:pt x="38" y="33"/>
                  </a:cubicBezTo>
                  <a:cubicBezTo>
                    <a:pt x="38" y="33"/>
                    <a:pt x="39" y="33"/>
                    <a:pt x="40" y="33"/>
                  </a:cubicBezTo>
                  <a:cubicBezTo>
                    <a:pt x="40" y="33"/>
                    <a:pt x="41" y="33"/>
                    <a:pt x="41" y="33"/>
                  </a:cubicBezTo>
                  <a:cubicBezTo>
                    <a:pt x="42" y="32"/>
                    <a:pt x="43" y="33"/>
                    <a:pt x="43" y="34"/>
                  </a:cubicBezTo>
                  <a:cubicBezTo>
                    <a:pt x="43" y="35"/>
                    <a:pt x="43" y="35"/>
                    <a:pt x="42" y="35"/>
                  </a:cubicBezTo>
                  <a:cubicBezTo>
                    <a:pt x="42" y="35"/>
                    <a:pt x="42" y="35"/>
                    <a:pt x="42" y="35"/>
                  </a:cubicBezTo>
                  <a:cubicBezTo>
                    <a:pt x="42" y="35"/>
                    <a:pt x="42" y="35"/>
                    <a:pt x="42" y="36"/>
                  </a:cubicBezTo>
                  <a:cubicBezTo>
                    <a:pt x="42" y="36"/>
                    <a:pt x="40" y="36"/>
                    <a:pt x="40" y="36"/>
                  </a:cubicBezTo>
                  <a:cubicBezTo>
                    <a:pt x="39" y="36"/>
                    <a:pt x="39" y="36"/>
                    <a:pt x="38" y="36"/>
                  </a:cubicBezTo>
                  <a:cubicBezTo>
                    <a:pt x="38" y="36"/>
                    <a:pt x="38" y="37"/>
                    <a:pt x="38" y="37"/>
                  </a:cubicBezTo>
                  <a:cubicBezTo>
                    <a:pt x="38" y="37"/>
                    <a:pt x="35" y="39"/>
                    <a:pt x="35" y="38"/>
                  </a:cubicBezTo>
                  <a:cubicBezTo>
                    <a:pt x="34" y="38"/>
                    <a:pt x="34" y="38"/>
                    <a:pt x="34" y="38"/>
                  </a:cubicBezTo>
                  <a:cubicBezTo>
                    <a:pt x="34" y="38"/>
                    <a:pt x="34" y="37"/>
                    <a:pt x="34" y="37"/>
                  </a:cubicBezTo>
                  <a:cubicBezTo>
                    <a:pt x="34" y="37"/>
                    <a:pt x="34" y="37"/>
                    <a:pt x="34" y="37"/>
                  </a:cubicBezTo>
                  <a:cubicBezTo>
                    <a:pt x="34" y="36"/>
                    <a:pt x="34" y="36"/>
                    <a:pt x="34" y="36"/>
                  </a:cubicBezTo>
                  <a:cubicBezTo>
                    <a:pt x="34" y="36"/>
                    <a:pt x="34" y="36"/>
                    <a:pt x="33" y="36"/>
                  </a:cubicBezTo>
                  <a:cubicBezTo>
                    <a:pt x="32" y="37"/>
                    <a:pt x="31" y="37"/>
                    <a:pt x="31" y="37"/>
                  </a:cubicBezTo>
                  <a:cubicBezTo>
                    <a:pt x="31" y="37"/>
                    <a:pt x="31" y="37"/>
                    <a:pt x="31" y="37"/>
                  </a:cubicBezTo>
                  <a:cubicBezTo>
                    <a:pt x="30" y="37"/>
                    <a:pt x="30" y="37"/>
                    <a:pt x="30" y="37"/>
                  </a:cubicBezTo>
                  <a:cubicBezTo>
                    <a:pt x="30" y="37"/>
                    <a:pt x="29" y="37"/>
                    <a:pt x="29" y="38"/>
                  </a:cubicBezTo>
                  <a:cubicBezTo>
                    <a:pt x="28" y="38"/>
                    <a:pt x="28" y="38"/>
                    <a:pt x="27" y="37"/>
                  </a:cubicBezTo>
                  <a:close/>
                  <a:moveTo>
                    <a:pt x="37" y="35"/>
                  </a:moveTo>
                  <a:cubicBezTo>
                    <a:pt x="37" y="34"/>
                    <a:pt x="37" y="34"/>
                    <a:pt x="37" y="34"/>
                  </a:cubicBezTo>
                  <a:cubicBezTo>
                    <a:pt x="38" y="33"/>
                    <a:pt x="38" y="33"/>
                    <a:pt x="37" y="33"/>
                  </a:cubicBezTo>
                  <a:cubicBezTo>
                    <a:pt x="37" y="33"/>
                    <a:pt x="36" y="33"/>
                    <a:pt x="36" y="34"/>
                  </a:cubicBezTo>
                  <a:cubicBezTo>
                    <a:pt x="36" y="35"/>
                    <a:pt x="36" y="35"/>
                    <a:pt x="37" y="35"/>
                  </a:cubicBezTo>
                  <a:close/>
                  <a:moveTo>
                    <a:pt x="37" y="29"/>
                  </a:moveTo>
                  <a:cubicBezTo>
                    <a:pt x="38" y="29"/>
                    <a:pt x="39" y="27"/>
                    <a:pt x="39" y="27"/>
                  </a:cubicBezTo>
                  <a:cubicBezTo>
                    <a:pt x="38" y="26"/>
                    <a:pt x="37" y="28"/>
                    <a:pt x="37" y="29"/>
                  </a:cubicBezTo>
                  <a:cubicBezTo>
                    <a:pt x="36" y="30"/>
                    <a:pt x="36" y="30"/>
                    <a:pt x="37" y="29"/>
                  </a:cubicBezTo>
                  <a:close/>
                  <a:moveTo>
                    <a:pt x="75" y="15"/>
                  </a:moveTo>
                  <a:cubicBezTo>
                    <a:pt x="74" y="14"/>
                    <a:pt x="73" y="13"/>
                    <a:pt x="72" y="12"/>
                  </a:cubicBezTo>
                  <a:cubicBezTo>
                    <a:pt x="72" y="11"/>
                    <a:pt x="72" y="11"/>
                    <a:pt x="72" y="10"/>
                  </a:cubicBezTo>
                  <a:cubicBezTo>
                    <a:pt x="72" y="10"/>
                    <a:pt x="72" y="10"/>
                    <a:pt x="72" y="9"/>
                  </a:cubicBezTo>
                  <a:cubicBezTo>
                    <a:pt x="72" y="9"/>
                    <a:pt x="72" y="8"/>
                    <a:pt x="72" y="8"/>
                  </a:cubicBezTo>
                  <a:cubicBezTo>
                    <a:pt x="72" y="8"/>
                    <a:pt x="72" y="8"/>
                    <a:pt x="72" y="8"/>
                  </a:cubicBezTo>
                  <a:cubicBezTo>
                    <a:pt x="72" y="7"/>
                    <a:pt x="72" y="7"/>
                    <a:pt x="72" y="7"/>
                  </a:cubicBezTo>
                  <a:cubicBezTo>
                    <a:pt x="72" y="7"/>
                    <a:pt x="73" y="6"/>
                    <a:pt x="73" y="6"/>
                  </a:cubicBezTo>
                  <a:cubicBezTo>
                    <a:pt x="73" y="6"/>
                    <a:pt x="74" y="6"/>
                    <a:pt x="74" y="5"/>
                  </a:cubicBezTo>
                  <a:cubicBezTo>
                    <a:pt x="74" y="5"/>
                    <a:pt x="74" y="4"/>
                    <a:pt x="74" y="4"/>
                  </a:cubicBezTo>
                  <a:cubicBezTo>
                    <a:pt x="75" y="4"/>
                    <a:pt x="76" y="2"/>
                    <a:pt x="77" y="2"/>
                  </a:cubicBezTo>
                  <a:cubicBezTo>
                    <a:pt x="77" y="2"/>
                    <a:pt x="78" y="1"/>
                    <a:pt x="78" y="1"/>
                  </a:cubicBezTo>
                  <a:cubicBezTo>
                    <a:pt x="78" y="1"/>
                    <a:pt x="78" y="1"/>
                    <a:pt x="78" y="1"/>
                  </a:cubicBezTo>
                  <a:cubicBezTo>
                    <a:pt x="78" y="1"/>
                    <a:pt x="79" y="1"/>
                    <a:pt x="79" y="1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80" y="0"/>
                    <a:pt x="80" y="0"/>
                    <a:pt x="81" y="0"/>
                  </a:cubicBezTo>
                  <a:cubicBezTo>
                    <a:pt x="81" y="0"/>
                    <a:pt x="81" y="0"/>
                    <a:pt x="81" y="0"/>
                  </a:cubicBezTo>
                  <a:cubicBezTo>
                    <a:pt x="82" y="0"/>
                    <a:pt x="82" y="0"/>
                    <a:pt x="82" y="0"/>
                  </a:cubicBezTo>
                  <a:cubicBezTo>
                    <a:pt x="82" y="0"/>
                    <a:pt x="83" y="0"/>
                    <a:pt x="83" y="1"/>
                  </a:cubicBezTo>
                  <a:cubicBezTo>
                    <a:pt x="83" y="1"/>
                    <a:pt x="84" y="1"/>
                    <a:pt x="84" y="1"/>
                  </a:cubicBezTo>
                  <a:cubicBezTo>
                    <a:pt x="84" y="1"/>
                    <a:pt x="84" y="2"/>
                    <a:pt x="84" y="2"/>
                  </a:cubicBezTo>
                  <a:cubicBezTo>
                    <a:pt x="84" y="2"/>
                    <a:pt x="84" y="2"/>
                    <a:pt x="84" y="3"/>
                  </a:cubicBezTo>
                  <a:cubicBezTo>
                    <a:pt x="84" y="5"/>
                    <a:pt x="83" y="6"/>
                    <a:pt x="83" y="6"/>
                  </a:cubicBezTo>
                  <a:cubicBezTo>
                    <a:pt x="83" y="6"/>
                    <a:pt x="82" y="7"/>
                    <a:pt x="82" y="7"/>
                  </a:cubicBezTo>
                  <a:cubicBezTo>
                    <a:pt x="82" y="7"/>
                    <a:pt x="82" y="7"/>
                    <a:pt x="82" y="7"/>
                  </a:cubicBezTo>
                  <a:cubicBezTo>
                    <a:pt x="82" y="7"/>
                    <a:pt x="81" y="6"/>
                    <a:pt x="81" y="6"/>
                  </a:cubicBezTo>
                  <a:cubicBezTo>
                    <a:pt x="81" y="6"/>
                    <a:pt x="81" y="5"/>
                    <a:pt x="81" y="5"/>
                  </a:cubicBezTo>
                  <a:cubicBezTo>
                    <a:pt x="81" y="5"/>
                    <a:pt x="82" y="4"/>
                    <a:pt x="82" y="4"/>
                  </a:cubicBezTo>
                  <a:cubicBezTo>
                    <a:pt x="82" y="3"/>
                    <a:pt x="82" y="3"/>
                    <a:pt x="81" y="3"/>
                  </a:cubicBezTo>
                  <a:cubicBezTo>
                    <a:pt x="81" y="3"/>
                    <a:pt x="80" y="3"/>
                    <a:pt x="80" y="3"/>
                  </a:cubicBezTo>
                  <a:cubicBezTo>
                    <a:pt x="80" y="3"/>
                    <a:pt x="80" y="4"/>
                    <a:pt x="80" y="4"/>
                  </a:cubicBezTo>
                  <a:cubicBezTo>
                    <a:pt x="80" y="3"/>
                    <a:pt x="79" y="4"/>
                    <a:pt x="79" y="4"/>
                  </a:cubicBezTo>
                  <a:cubicBezTo>
                    <a:pt x="79" y="4"/>
                    <a:pt x="79" y="4"/>
                    <a:pt x="79" y="4"/>
                  </a:cubicBezTo>
                  <a:cubicBezTo>
                    <a:pt x="78" y="4"/>
                    <a:pt x="78" y="4"/>
                    <a:pt x="78" y="4"/>
                  </a:cubicBezTo>
                  <a:cubicBezTo>
                    <a:pt x="78" y="5"/>
                    <a:pt x="77" y="5"/>
                    <a:pt x="77" y="5"/>
                  </a:cubicBezTo>
                  <a:cubicBezTo>
                    <a:pt x="77" y="5"/>
                    <a:pt x="77" y="5"/>
                    <a:pt x="77" y="6"/>
                  </a:cubicBezTo>
                  <a:cubicBezTo>
                    <a:pt x="77" y="6"/>
                    <a:pt x="76" y="6"/>
                    <a:pt x="76" y="6"/>
                  </a:cubicBezTo>
                  <a:cubicBezTo>
                    <a:pt x="76" y="7"/>
                    <a:pt x="76" y="7"/>
                    <a:pt x="76" y="7"/>
                  </a:cubicBezTo>
                  <a:cubicBezTo>
                    <a:pt x="76" y="7"/>
                    <a:pt x="76" y="7"/>
                    <a:pt x="76" y="7"/>
                  </a:cubicBezTo>
                  <a:cubicBezTo>
                    <a:pt x="76" y="7"/>
                    <a:pt x="75" y="8"/>
                    <a:pt x="75" y="9"/>
                  </a:cubicBezTo>
                  <a:cubicBezTo>
                    <a:pt x="74" y="9"/>
                    <a:pt x="75" y="10"/>
                    <a:pt x="75" y="10"/>
                  </a:cubicBezTo>
                  <a:cubicBezTo>
                    <a:pt x="75" y="11"/>
                    <a:pt x="76" y="11"/>
                    <a:pt x="76" y="11"/>
                  </a:cubicBezTo>
                  <a:cubicBezTo>
                    <a:pt x="76" y="11"/>
                    <a:pt x="76" y="11"/>
                    <a:pt x="76" y="11"/>
                  </a:cubicBezTo>
                  <a:cubicBezTo>
                    <a:pt x="76" y="12"/>
                    <a:pt x="77" y="12"/>
                    <a:pt x="78" y="12"/>
                  </a:cubicBezTo>
                  <a:cubicBezTo>
                    <a:pt x="80" y="11"/>
                    <a:pt x="81" y="13"/>
                    <a:pt x="80" y="14"/>
                  </a:cubicBezTo>
                  <a:cubicBezTo>
                    <a:pt x="79" y="15"/>
                    <a:pt x="77" y="16"/>
                    <a:pt x="77" y="16"/>
                  </a:cubicBezTo>
                  <a:cubicBezTo>
                    <a:pt x="77" y="16"/>
                    <a:pt x="76" y="15"/>
                    <a:pt x="75" y="1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5" name="Freeform 582"/>
            <p:cNvSpPr>
              <a:spLocks/>
            </p:cNvSpPr>
            <p:nvPr/>
          </p:nvSpPr>
          <p:spPr bwMode="auto">
            <a:xfrm>
              <a:off x="2183" y="408"/>
              <a:ext cx="22" cy="25"/>
            </a:xfrm>
            <a:custGeom>
              <a:avLst/>
              <a:gdLst>
                <a:gd name="T0" fmla="*/ 15 w 18"/>
                <a:gd name="T1" fmla="*/ 12 h 20"/>
                <a:gd name="T2" fmla="*/ 12 w 18"/>
                <a:gd name="T3" fmla="*/ 5 h 20"/>
                <a:gd name="T4" fmla="*/ 13 w 18"/>
                <a:gd name="T5" fmla="*/ 2 h 20"/>
                <a:gd name="T6" fmla="*/ 16 w 18"/>
                <a:gd name="T7" fmla="*/ 5 h 20"/>
                <a:gd name="T8" fmla="*/ 18 w 18"/>
                <a:gd name="T9" fmla="*/ 4 h 20"/>
                <a:gd name="T10" fmla="*/ 12 w 18"/>
                <a:gd name="T11" fmla="*/ 0 h 20"/>
                <a:gd name="T12" fmla="*/ 8 w 18"/>
                <a:gd name="T13" fmla="*/ 5 h 20"/>
                <a:gd name="T14" fmla="*/ 11 w 18"/>
                <a:gd name="T15" fmla="*/ 11 h 20"/>
                <a:gd name="T16" fmla="*/ 8 w 18"/>
                <a:gd name="T17" fmla="*/ 13 h 20"/>
                <a:gd name="T18" fmla="*/ 6 w 18"/>
                <a:gd name="T19" fmla="*/ 12 h 20"/>
                <a:gd name="T20" fmla="*/ 4 w 18"/>
                <a:gd name="T21" fmla="*/ 9 h 20"/>
                <a:gd name="T22" fmla="*/ 1 w 18"/>
                <a:gd name="T23" fmla="*/ 10 h 20"/>
                <a:gd name="T24" fmla="*/ 15 w 18"/>
                <a:gd name="T25" fmla="*/ 1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8" h="20">
                  <a:moveTo>
                    <a:pt x="15" y="12"/>
                  </a:moveTo>
                  <a:cubicBezTo>
                    <a:pt x="15" y="10"/>
                    <a:pt x="13" y="7"/>
                    <a:pt x="12" y="5"/>
                  </a:cubicBezTo>
                  <a:cubicBezTo>
                    <a:pt x="11" y="4"/>
                    <a:pt x="10" y="2"/>
                    <a:pt x="13" y="2"/>
                  </a:cubicBezTo>
                  <a:cubicBezTo>
                    <a:pt x="14" y="2"/>
                    <a:pt x="15" y="4"/>
                    <a:pt x="16" y="5"/>
                  </a:cubicBezTo>
                  <a:cubicBezTo>
                    <a:pt x="17" y="6"/>
                    <a:pt x="18" y="5"/>
                    <a:pt x="18" y="4"/>
                  </a:cubicBezTo>
                  <a:cubicBezTo>
                    <a:pt x="16" y="2"/>
                    <a:pt x="14" y="0"/>
                    <a:pt x="12" y="0"/>
                  </a:cubicBezTo>
                  <a:cubicBezTo>
                    <a:pt x="9" y="0"/>
                    <a:pt x="8" y="2"/>
                    <a:pt x="8" y="5"/>
                  </a:cubicBezTo>
                  <a:cubicBezTo>
                    <a:pt x="9" y="7"/>
                    <a:pt x="11" y="9"/>
                    <a:pt x="11" y="11"/>
                  </a:cubicBezTo>
                  <a:cubicBezTo>
                    <a:pt x="12" y="13"/>
                    <a:pt x="10" y="13"/>
                    <a:pt x="8" y="13"/>
                  </a:cubicBezTo>
                  <a:cubicBezTo>
                    <a:pt x="7" y="13"/>
                    <a:pt x="6" y="13"/>
                    <a:pt x="6" y="12"/>
                  </a:cubicBezTo>
                  <a:cubicBezTo>
                    <a:pt x="5" y="12"/>
                    <a:pt x="5" y="10"/>
                    <a:pt x="4" y="9"/>
                  </a:cubicBezTo>
                  <a:cubicBezTo>
                    <a:pt x="4" y="8"/>
                    <a:pt x="2" y="8"/>
                    <a:pt x="1" y="10"/>
                  </a:cubicBezTo>
                  <a:cubicBezTo>
                    <a:pt x="0" y="17"/>
                    <a:pt x="14" y="20"/>
                    <a:pt x="15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6" name="Freeform 583"/>
            <p:cNvSpPr>
              <a:spLocks/>
            </p:cNvSpPr>
            <p:nvPr/>
          </p:nvSpPr>
          <p:spPr bwMode="auto">
            <a:xfrm>
              <a:off x="2203" y="427"/>
              <a:ext cx="12" cy="10"/>
            </a:xfrm>
            <a:custGeom>
              <a:avLst/>
              <a:gdLst>
                <a:gd name="T0" fmla="*/ 9 w 10"/>
                <a:gd name="T1" fmla="*/ 5 h 8"/>
                <a:gd name="T2" fmla="*/ 3 w 10"/>
                <a:gd name="T3" fmla="*/ 2 h 8"/>
                <a:gd name="T4" fmla="*/ 1 w 10"/>
                <a:gd name="T5" fmla="*/ 4 h 8"/>
                <a:gd name="T6" fmla="*/ 1 w 10"/>
                <a:gd name="T7" fmla="*/ 4 h 8"/>
                <a:gd name="T8" fmla="*/ 7 w 10"/>
                <a:gd name="T9" fmla="*/ 7 h 8"/>
                <a:gd name="T10" fmla="*/ 9 w 10"/>
                <a:gd name="T11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8">
                  <a:moveTo>
                    <a:pt x="9" y="5"/>
                  </a:moveTo>
                  <a:cubicBezTo>
                    <a:pt x="7" y="3"/>
                    <a:pt x="5" y="3"/>
                    <a:pt x="3" y="2"/>
                  </a:cubicBezTo>
                  <a:cubicBezTo>
                    <a:pt x="2" y="0"/>
                    <a:pt x="0" y="3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3" y="6"/>
                    <a:pt x="5" y="6"/>
                    <a:pt x="7" y="7"/>
                  </a:cubicBezTo>
                  <a:cubicBezTo>
                    <a:pt x="8" y="8"/>
                    <a:pt x="10" y="6"/>
                    <a:pt x="9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7" name="Freeform 584"/>
            <p:cNvSpPr>
              <a:spLocks/>
            </p:cNvSpPr>
            <p:nvPr/>
          </p:nvSpPr>
          <p:spPr bwMode="auto">
            <a:xfrm>
              <a:off x="2207" y="423"/>
              <a:ext cx="11" cy="9"/>
            </a:xfrm>
            <a:custGeom>
              <a:avLst/>
              <a:gdLst>
                <a:gd name="T0" fmla="*/ 9 w 9"/>
                <a:gd name="T1" fmla="*/ 5 h 7"/>
                <a:gd name="T2" fmla="*/ 8 w 9"/>
                <a:gd name="T3" fmla="*/ 4 h 7"/>
                <a:gd name="T4" fmla="*/ 1 w 9"/>
                <a:gd name="T5" fmla="*/ 2 h 7"/>
                <a:gd name="T6" fmla="*/ 1 w 9"/>
                <a:gd name="T7" fmla="*/ 5 h 7"/>
                <a:gd name="T8" fmla="*/ 1 w 9"/>
                <a:gd name="T9" fmla="*/ 5 h 7"/>
                <a:gd name="T10" fmla="*/ 3 w 9"/>
                <a:gd name="T11" fmla="*/ 5 h 7"/>
                <a:gd name="T12" fmla="*/ 6 w 9"/>
                <a:gd name="T13" fmla="*/ 6 h 7"/>
                <a:gd name="T14" fmla="*/ 8 w 9"/>
                <a:gd name="T15" fmla="*/ 7 h 7"/>
                <a:gd name="T16" fmla="*/ 9 w 9"/>
                <a:gd name="T17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" h="7">
                  <a:moveTo>
                    <a:pt x="9" y="5"/>
                  </a:moveTo>
                  <a:cubicBezTo>
                    <a:pt x="9" y="5"/>
                    <a:pt x="9" y="4"/>
                    <a:pt x="8" y="4"/>
                  </a:cubicBezTo>
                  <a:cubicBezTo>
                    <a:pt x="7" y="2"/>
                    <a:pt x="3" y="0"/>
                    <a:pt x="1" y="2"/>
                  </a:cubicBezTo>
                  <a:cubicBezTo>
                    <a:pt x="0" y="3"/>
                    <a:pt x="0" y="4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2" y="6"/>
                    <a:pt x="3" y="5"/>
                  </a:cubicBezTo>
                  <a:cubicBezTo>
                    <a:pt x="4" y="5"/>
                    <a:pt x="5" y="6"/>
                    <a:pt x="6" y="6"/>
                  </a:cubicBezTo>
                  <a:cubicBezTo>
                    <a:pt x="7" y="7"/>
                    <a:pt x="7" y="7"/>
                    <a:pt x="8" y="7"/>
                  </a:cubicBezTo>
                  <a:cubicBezTo>
                    <a:pt x="9" y="7"/>
                    <a:pt x="9" y="6"/>
                    <a:pt x="9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8" name="Freeform 585"/>
            <p:cNvSpPr>
              <a:spLocks noEditPoints="1"/>
            </p:cNvSpPr>
            <p:nvPr/>
          </p:nvSpPr>
          <p:spPr bwMode="auto">
            <a:xfrm>
              <a:off x="2223" y="431"/>
              <a:ext cx="21" cy="23"/>
            </a:xfrm>
            <a:custGeom>
              <a:avLst/>
              <a:gdLst>
                <a:gd name="T0" fmla="*/ 14 w 17"/>
                <a:gd name="T1" fmla="*/ 18 h 19"/>
                <a:gd name="T2" fmla="*/ 13 w 17"/>
                <a:gd name="T3" fmla="*/ 16 h 19"/>
                <a:gd name="T4" fmla="*/ 12 w 17"/>
                <a:gd name="T5" fmla="*/ 14 h 19"/>
                <a:gd name="T6" fmla="*/ 14 w 17"/>
                <a:gd name="T7" fmla="*/ 10 h 19"/>
                <a:gd name="T8" fmla="*/ 14 w 17"/>
                <a:gd name="T9" fmla="*/ 10 h 19"/>
                <a:gd name="T10" fmla="*/ 15 w 17"/>
                <a:gd name="T11" fmla="*/ 9 h 19"/>
                <a:gd name="T12" fmla="*/ 16 w 17"/>
                <a:gd name="T13" fmla="*/ 7 h 19"/>
                <a:gd name="T14" fmla="*/ 14 w 17"/>
                <a:gd name="T15" fmla="*/ 3 h 19"/>
                <a:gd name="T16" fmla="*/ 4 w 17"/>
                <a:gd name="T17" fmla="*/ 3 h 19"/>
                <a:gd name="T18" fmla="*/ 3 w 17"/>
                <a:gd name="T19" fmla="*/ 12 h 19"/>
                <a:gd name="T20" fmla="*/ 9 w 17"/>
                <a:gd name="T21" fmla="*/ 13 h 19"/>
                <a:gd name="T22" fmla="*/ 9 w 17"/>
                <a:gd name="T23" fmla="*/ 14 h 19"/>
                <a:gd name="T24" fmla="*/ 10 w 17"/>
                <a:gd name="T25" fmla="*/ 17 h 19"/>
                <a:gd name="T26" fmla="*/ 13 w 17"/>
                <a:gd name="T27" fmla="*/ 19 h 19"/>
                <a:gd name="T28" fmla="*/ 14 w 17"/>
                <a:gd name="T29" fmla="*/ 18 h 19"/>
                <a:gd name="T30" fmla="*/ 6 w 17"/>
                <a:gd name="T31" fmla="*/ 10 h 19"/>
                <a:gd name="T32" fmla="*/ 5 w 17"/>
                <a:gd name="T33" fmla="*/ 5 h 19"/>
                <a:gd name="T34" fmla="*/ 10 w 17"/>
                <a:gd name="T35" fmla="*/ 4 h 19"/>
                <a:gd name="T36" fmla="*/ 13 w 17"/>
                <a:gd name="T37" fmla="*/ 6 h 19"/>
                <a:gd name="T38" fmla="*/ 14 w 17"/>
                <a:gd name="T39" fmla="*/ 8 h 19"/>
                <a:gd name="T40" fmla="*/ 12 w 17"/>
                <a:gd name="T41" fmla="*/ 8 h 19"/>
                <a:gd name="T42" fmla="*/ 6 w 17"/>
                <a:gd name="T43" fmla="*/ 1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7" h="19">
                  <a:moveTo>
                    <a:pt x="14" y="18"/>
                  </a:moveTo>
                  <a:cubicBezTo>
                    <a:pt x="14" y="17"/>
                    <a:pt x="14" y="16"/>
                    <a:pt x="13" y="16"/>
                  </a:cubicBezTo>
                  <a:cubicBezTo>
                    <a:pt x="13" y="15"/>
                    <a:pt x="12" y="15"/>
                    <a:pt x="12" y="14"/>
                  </a:cubicBezTo>
                  <a:cubicBezTo>
                    <a:pt x="11" y="13"/>
                    <a:pt x="13" y="11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5" y="10"/>
                    <a:pt x="15" y="10"/>
                    <a:pt x="15" y="9"/>
                  </a:cubicBezTo>
                  <a:cubicBezTo>
                    <a:pt x="16" y="9"/>
                    <a:pt x="16" y="8"/>
                    <a:pt x="16" y="7"/>
                  </a:cubicBezTo>
                  <a:cubicBezTo>
                    <a:pt x="17" y="5"/>
                    <a:pt x="15" y="4"/>
                    <a:pt x="14" y="3"/>
                  </a:cubicBezTo>
                  <a:cubicBezTo>
                    <a:pt x="11" y="0"/>
                    <a:pt x="7" y="0"/>
                    <a:pt x="4" y="3"/>
                  </a:cubicBezTo>
                  <a:cubicBezTo>
                    <a:pt x="1" y="5"/>
                    <a:pt x="0" y="9"/>
                    <a:pt x="3" y="12"/>
                  </a:cubicBezTo>
                  <a:cubicBezTo>
                    <a:pt x="5" y="13"/>
                    <a:pt x="7" y="13"/>
                    <a:pt x="9" y="13"/>
                  </a:cubicBezTo>
                  <a:cubicBezTo>
                    <a:pt x="9" y="13"/>
                    <a:pt x="9" y="13"/>
                    <a:pt x="9" y="14"/>
                  </a:cubicBezTo>
                  <a:cubicBezTo>
                    <a:pt x="9" y="15"/>
                    <a:pt x="9" y="16"/>
                    <a:pt x="10" y="17"/>
                  </a:cubicBezTo>
                  <a:cubicBezTo>
                    <a:pt x="11" y="18"/>
                    <a:pt x="12" y="18"/>
                    <a:pt x="13" y="19"/>
                  </a:cubicBezTo>
                  <a:cubicBezTo>
                    <a:pt x="14" y="19"/>
                    <a:pt x="15" y="18"/>
                    <a:pt x="14" y="18"/>
                  </a:cubicBezTo>
                  <a:close/>
                  <a:moveTo>
                    <a:pt x="6" y="10"/>
                  </a:moveTo>
                  <a:cubicBezTo>
                    <a:pt x="4" y="9"/>
                    <a:pt x="4" y="7"/>
                    <a:pt x="5" y="5"/>
                  </a:cubicBezTo>
                  <a:cubicBezTo>
                    <a:pt x="6" y="4"/>
                    <a:pt x="8" y="3"/>
                    <a:pt x="10" y="4"/>
                  </a:cubicBezTo>
                  <a:cubicBezTo>
                    <a:pt x="11" y="4"/>
                    <a:pt x="12" y="5"/>
                    <a:pt x="13" y="6"/>
                  </a:cubicBezTo>
                  <a:cubicBezTo>
                    <a:pt x="13" y="6"/>
                    <a:pt x="14" y="7"/>
                    <a:pt x="14" y="8"/>
                  </a:cubicBezTo>
                  <a:cubicBezTo>
                    <a:pt x="13" y="7"/>
                    <a:pt x="13" y="7"/>
                    <a:pt x="12" y="8"/>
                  </a:cubicBezTo>
                  <a:cubicBezTo>
                    <a:pt x="11" y="9"/>
                    <a:pt x="8" y="10"/>
                    <a:pt x="6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9" name="Freeform 586"/>
            <p:cNvSpPr>
              <a:spLocks/>
            </p:cNvSpPr>
            <p:nvPr/>
          </p:nvSpPr>
          <p:spPr bwMode="auto">
            <a:xfrm>
              <a:off x="2248" y="439"/>
              <a:ext cx="27" cy="26"/>
            </a:xfrm>
            <a:custGeom>
              <a:avLst/>
              <a:gdLst>
                <a:gd name="T0" fmla="*/ 11 w 21"/>
                <a:gd name="T1" fmla="*/ 18 h 20"/>
                <a:gd name="T2" fmla="*/ 11 w 21"/>
                <a:gd name="T3" fmla="*/ 12 h 20"/>
                <a:gd name="T4" fmla="*/ 11 w 21"/>
                <a:gd name="T5" fmla="*/ 12 h 20"/>
                <a:gd name="T6" fmla="*/ 19 w 21"/>
                <a:gd name="T7" fmla="*/ 8 h 20"/>
                <a:gd name="T8" fmla="*/ 18 w 21"/>
                <a:gd name="T9" fmla="*/ 5 h 20"/>
                <a:gd name="T10" fmla="*/ 11 w 21"/>
                <a:gd name="T11" fmla="*/ 8 h 20"/>
                <a:gd name="T12" fmla="*/ 10 w 21"/>
                <a:gd name="T13" fmla="*/ 6 h 20"/>
                <a:gd name="T14" fmla="*/ 10 w 21"/>
                <a:gd name="T15" fmla="*/ 4 h 20"/>
                <a:gd name="T16" fmla="*/ 9 w 21"/>
                <a:gd name="T17" fmla="*/ 3 h 20"/>
                <a:gd name="T18" fmla="*/ 8 w 21"/>
                <a:gd name="T19" fmla="*/ 2 h 20"/>
                <a:gd name="T20" fmla="*/ 7 w 21"/>
                <a:gd name="T21" fmla="*/ 1 h 20"/>
                <a:gd name="T22" fmla="*/ 7 w 21"/>
                <a:gd name="T23" fmla="*/ 5 h 20"/>
                <a:gd name="T24" fmla="*/ 7 w 21"/>
                <a:gd name="T25" fmla="*/ 9 h 20"/>
                <a:gd name="T26" fmla="*/ 1 w 21"/>
                <a:gd name="T27" fmla="*/ 12 h 20"/>
                <a:gd name="T28" fmla="*/ 1 w 21"/>
                <a:gd name="T29" fmla="*/ 13 h 20"/>
                <a:gd name="T30" fmla="*/ 7 w 21"/>
                <a:gd name="T31" fmla="*/ 13 h 20"/>
                <a:gd name="T32" fmla="*/ 9 w 21"/>
                <a:gd name="T33" fmla="*/ 20 h 20"/>
                <a:gd name="T34" fmla="*/ 11 w 21"/>
                <a:gd name="T35" fmla="*/ 18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1" h="20">
                  <a:moveTo>
                    <a:pt x="11" y="18"/>
                  </a:moveTo>
                  <a:cubicBezTo>
                    <a:pt x="10" y="16"/>
                    <a:pt x="11" y="14"/>
                    <a:pt x="11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4" y="11"/>
                    <a:pt x="17" y="10"/>
                    <a:pt x="19" y="8"/>
                  </a:cubicBezTo>
                  <a:cubicBezTo>
                    <a:pt x="21" y="7"/>
                    <a:pt x="19" y="5"/>
                    <a:pt x="18" y="5"/>
                  </a:cubicBezTo>
                  <a:cubicBezTo>
                    <a:pt x="15" y="7"/>
                    <a:pt x="13" y="7"/>
                    <a:pt x="11" y="8"/>
                  </a:cubicBezTo>
                  <a:cubicBezTo>
                    <a:pt x="11" y="8"/>
                    <a:pt x="11" y="7"/>
                    <a:pt x="10" y="6"/>
                  </a:cubicBezTo>
                  <a:cubicBezTo>
                    <a:pt x="10" y="5"/>
                    <a:pt x="10" y="4"/>
                    <a:pt x="10" y="4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2"/>
                    <a:pt x="9" y="2"/>
                    <a:pt x="8" y="2"/>
                  </a:cubicBezTo>
                  <a:cubicBezTo>
                    <a:pt x="9" y="1"/>
                    <a:pt x="7" y="0"/>
                    <a:pt x="7" y="1"/>
                  </a:cubicBezTo>
                  <a:cubicBezTo>
                    <a:pt x="6" y="2"/>
                    <a:pt x="6" y="3"/>
                    <a:pt x="7" y="5"/>
                  </a:cubicBezTo>
                  <a:cubicBezTo>
                    <a:pt x="7" y="6"/>
                    <a:pt x="7" y="8"/>
                    <a:pt x="7" y="9"/>
                  </a:cubicBezTo>
                  <a:cubicBezTo>
                    <a:pt x="5" y="10"/>
                    <a:pt x="2" y="10"/>
                    <a:pt x="1" y="12"/>
                  </a:cubicBezTo>
                  <a:cubicBezTo>
                    <a:pt x="0" y="12"/>
                    <a:pt x="0" y="13"/>
                    <a:pt x="1" y="13"/>
                  </a:cubicBezTo>
                  <a:cubicBezTo>
                    <a:pt x="3" y="14"/>
                    <a:pt x="5" y="14"/>
                    <a:pt x="7" y="13"/>
                  </a:cubicBezTo>
                  <a:cubicBezTo>
                    <a:pt x="7" y="16"/>
                    <a:pt x="7" y="20"/>
                    <a:pt x="9" y="20"/>
                  </a:cubicBezTo>
                  <a:cubicBezTo>
                    <a:pt x="10" y="20"/>
                    <a:pt x="11" y="19"/>
                    <a:pt x="11" y="1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0" name="Freeform 587"/>
            <p:cNvSpPr>
              <a:spLocks/>
            </p:cNvSpPr>
            <p:nvPr/>
          </p:nvSpPr>
          <p:spPr bwMode="auto">
            <a:xfrm>
              <a:off x="2273" y="452"/>
              <a:ext cx="41" cy="23"/>
            </a:xfrm>
            <a:custGeom>
              <a:avLst/>
              <a:gdLst>
                <a:gd name="T0" fmla="*/ 31 w 32"/>
                <a:gd name="T1" fmla="*/ 9 h 18"/>
                <a:gd name="T2" fmla="*/ 25 w 32"/>
                <a:gd name="T3" fmla="*/ 6 h 18"/>
                <a:gd name="T4" fmla="*/ 18 w 32"/>
                <a:gd name="T5" fmla="*/ 5 h 18"/>
                <a:gd name="T6" fmla="*/ 16 w 32"/>
                <a:gd name="T7" fmla="*/ 11 h 18"/>
                <a:gd name="T8" fmla="*/ 15 w 32"/>
                <a:gd name="T9" fmla="*/ 14 h 18"/>
                <a:gd name="T10" fmla="*/ 12 w 32"/>
                <a:gd name="T11" fmla="*/ 11 h 18"/>
                <a:gd name="T12" fmla="*/ 12 w 32"/>
                <a:gd name="T13" fmla="*/ 8 h 18"/>
                <a:gd name="T14" fmla="*/ 13 w 32"/>
                <a:gd name="T15" fmla="*/ 5 h 18"/>
                <a:gd name="T16" fmla="*/ 11 w 32"/>
                <a:gd name="T17" fmla="*/ 1 h 18"/>
                <a:gd name="T18" fmla="*/ 5 w 32"/>
                <a:gd name="T19" fmla="*/ 5 h 18"/>
                <a:gd name="T20" fmla="*/ 0 w 32"/>
                <a:gd name="T21" fmla="*/ 12 h 18"/>
                <a:gd name="T22" fmla="*/ 3 w 32"/>
                <a:gd name="T23" fmla="*/ 13 h 18"/>
                <a:gd name="T24" fmla="*/ 7 w 32"/>
                <a:gd name="T25" fmla="*/ 7 h 18"/>
                <a:gd name="T26" fmla="*/ 10 w 32"/>
                <a:gd name="T27" fmla="*/ 5 h 18"/>
                <a:gd name="T28" fmla="*/ 9 w 32"/>
                <a:gd name="T29" fmla="*/ 6 h 18"/>
                <a:gd name="T30" fmla="*/ 9 w 32"/>
                <a:gd name="T31" fmla="*/ 12 h 18"/>
                <a:gd name="T32" fmla="*/ 16 w 32"/>
                <a:gd name="T33" fmla="*/ 16 h 18"/>
                <a:gd name="T34" fmla="*/ 19 w 32"/>
                <a:gd name="T35" fmla="*/ 12 h 18"/>
                <a:gd name="T36" fmla="*/ 20 w 32"/>
                <a:gd name="T37" fmla="*/ 10 h 18"/>
                <a:gd name="T38" fmla="*/ 20 w 32"/>
                <a:gd name="T39" fmla="*/ 8 h 18"/>
                <a:gd name="T40" fmla="*/ 24 w 32"/>
                <a:gd name="T41" fmla="*/ 9 h 18"/>
                <a:gd name="T42" fmla="*/ 30 w 32"/>
                <a:gd name="T43" fmla="*/ 11 h 18"/>
                <a:gd name="T44" fmla="*/ 31 w 32"/>
                <a:gd name="T45" fmla="*/ 9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2" h="18">
                  <a:moveTo>
                    <a:pt x="31" y="9"/>
                  </a:moveTo>
                  <a:cubicBezTo>
                    <a:pt x="30" y="8"/>
                    <a:pt x="27" y="7"/>
                    <a:pt x="25" y="6"/>
                  </a:cubicBezTo>
                  <a:cubicBezTo>
                    <a:pt x="23" y="5"/>
                    <a:pt x="20" y="4"/>
                    <a:pt x="18" y="5"/>
                  </a:cubicBezTo>
                  <a:cubicBezTo>
                    <a:pt x="16" y="6"/>
                    <a:pt x="17" y="9"/>
                    <a:pt x="16" y="11"/>
                  </a:cubicBezTo>
                  <a:cubicBezTo>
                    <a:pt x="16" y="12"/>
                    <a:pt x="15" y="13"/>
                    <a:pt x="15" y="14"/>
                  </a:cubicBezTo>
                  <a:cubicBezTo>
                    <a:pt x="14" y="14"/>
                    <a:pt x="12" y="12"/>
                    <a:pt x="12" y="11"/>
                  </a:cubicBezTo>
                  <a:cubicBezTo>
                    <a:pt x="12" y="10"/>
                    <a:pt x="12" y="9"/>
                    <a:pt x="12" y="8"/>
                  </a:cubicBezTo>
                  <a:cubicBezTo>
                    <a:pt x="12" y="6"/>
                    <a:pt x="13" y="6"/>
                    <a:pt x="13" y="5"/>
                  </a:cubicBezTo>
                  <a:cubicBezTo>
                    <a:pt x="14" y="3"/>
                    <a:pt x="13" y="0"/>
                    <a:pt x="11" y="1"/>
                  </a:cubicBezTo>
                  <a:cubicBezTo>
                    <a:pt x="8" y="1"/>
                    <a:pt x="7" y="4"/>
                    <a:pt x="5" y="5"/>
                  </a:cubicBezTo>
                  <a:cubicBezTo>
                    <a:pt x="3" y="7"/>
                    <a:pt x="1" y="10"/>
                    <a:pt x="0" y="12"/>
                  </a:cubicBezTo>
                  <a:cubicBezTo>
                    <a:pt x="0" y="14"/>
                    <a:pt x="3" y="14"/>
                    <a:pt x="3" y="13"/>
                  </a:cubicBezTo>
                  <a:cubicBezTo>
                    <a:pt x="3" y="11"/>
                    <a:pt x="5" y="9"/>
                    <a:pt x="7" y="7"/>
                  </a:cubicBezTo>
                  <a:cubicBezTo>
                    <a:pt x="8" y="6"/>
                    <a:pt x="9" y="5"/>
                    <a:pt x="10" y="5"/>
                  </a:cubicBezTo>
                  <a:cubicBezTo>
                    <a:pt x="9" y="5"/>
                    <a:pt x="9" y="6"/>
                    <a:pt x="9" y="6"/>
                  </a:cubicBezTo>
                  <a:cubicBezTo>
                    <a:pt x="9" y="8"/>
                    <a:pt x="9" y="10"/>
                    <a:pt x="9" y="12"/>
                  </a:cubicBezTo>
                  <a:cubicBezTo>
                    <a:pt x="10" y="14"/>
                    <a:pt x="13" y="18"/>
                    <a:pt x="16" y="16"/>
                  </a:cubicBezTo>
                  <a:cubicBezTo>
                    <a:pt x="18" y="15"/>
                    <a:pt x="18" y="13"/>
                    <a:pt x="19" y="12"/>
                  </a:cubicBezTo>
                  <a:cubicBezTo>
                    <a:pt x="19" y="11"/>
                    <a:pt x="19" y="11"/>
                    <a:pt x="20" y="10"/>
                  </a:cubicBezTo>
                  <a:cubicBezTo>
                    <a:pt x="20" y="9"/>
                    <a:pt x="20" y="9"/>
                    <a:pt x="20" y="8"/>
                  </a:cubicBezTo>
                  <a:cubicBezTo>
                    <a:pt x="21" y="8"/>
                    <a:pt x="23" y="9"/>
                    <a:pt x="24" y="9"/>
                  </a:cubicBezTo>
                  <a:cubicBezTo>
                    <a:pt x="26" y="10"/>
                    <a:pt x="28" y="11"/>
                    <a:pt x="30" y="11"/>
                  </a:cubicBezTo>
                  <a:cubicBezTo>
                    <a:pt x="31" y="11"/>
                    <a:pt x="32" y="10"/>
                    <a:pt x="31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1" name="Freeform 588"/>
            <p:cNvSpPr>
              <a:spLocks noEditPoints="1"/>
            </p:cNvSpPr>
            <p:nvPr/>
          </p:nvSpPr>
          <p:spPr bwMode="auto">
            <a:xfrm>
              <a:off x="2300" y="467"/>
              <a:ext cx="15" cy="22"/>
            </a:xfrm>
            <a:custGeom>
              <a:avLst/>
              <a:gdLst>
                <a:gd name="T0" fmla="*/ 12 w 12"/>
                <a:gd name="T1" fmla="*/ 15 h 17"/>
                <a:gd name="T2" fmla="*/ 11 w 12"/>
                <a:gd name="T3" fmla="*/ 12 h 17"/>
                <a:gd name="T4" fmla="*/ 11 w 12"/>
                <a:gd name="T5" fmla="*/ 9 h 17"/>
                <a:gd name="T6" fmla="*/ 11 w 12"/>
                <a:gd name="T7" fmla="*/ 7 h 17"/>
                <a:gd name="T8" fmla="*/ 11 w 12"/>
                <a:gd name="T9" fmla="*/ 6 h 17"/>
                <a:gd name="T10" fmla="*/ 1 w 12"/>
                <a:gd name="T11" fmla="*/ 7 h 17"/>
                <a:gd name="T12" fmla="*/ 4 w 12"/>
                <a:gd name="T13" fmla="*/ 12 h 17"/>
                <a:gd name="T14" fmla="*/ 7 w 12"/>
                <a:gd name="T15" fmla="*/ 12 h 17"/>
                <a:gd name="T16" fmla="*/ 7 w 12"/>
                <a:gd name="T17" fmla="*/ 12 h 17"/>
                <a:gd name="T18" fmla="*/ 11 w 12"/>
                <a:gd name="T19" fmla="*/ 16 h 17"/>
                <a:gd name="T20" fmla="*/ 12 w 12"/>
                <a:gd name="T21" fmla="*/ 15 h 17"/>
                <a:gd name="T22" fmla="*/ 4 w 12"/>
                <a:gd name="T23" fmla="*/ 8 h 17"/>
                <a:gd name="T24" fmla="*/ 9 w 12"/>
                <a:gd name="T25" fmla="*/ 6 h 17"/>
                <a:gd name="T26" fmla="*/ 7 w 12"/>
                <a:gd name="T27" fmla="*/ 7 h 17"/>
                <a:gd name="T28" fmla="*/ 7 w 12"/>
                <a:gd name="T29" fmla="*/ 8 h 17"/>
                <a:gd name="T30" fmla="*/ 6 w 12"/>
                <a:gd name="T31" fmla="*/ 9 h 17"/>
                <a:gd name="T32" fmla="*/ 4 w 12"/>
                <a:gd name="T33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" h="17">
                  <a:moveTo>
                    <a:pt x="12" y="15"/>
                  </a:moveTo>
                  <a:cubicBezTo>
                    <a:pt x="12" y="14"/>
                    <a:pt x="11" y="13"/>
                    <a:pt x="11" y="12"/>
                  </a:cubicBezTo>
                  <a:cubicBezTo>
                    <a:pt x="10" y="11"/>
                    <a:pt x="11" y="10"/>
                    <a:pt x="11" y="9"/>
                  </a:cubicBezTo>
                  <a:cubicBezTo>
                    <a:pt x="11" y="8"/>
                    <a:pt x="11" y="7"/>
                    <a:pt x="11" y="7"/>
                  </a:cubicBezTo>
                  <a:cubicBezTo>
                    <a:pt x="11" y="7"/>
                    <a:pt x="12" y="6"/>
                    <a:pt x="11" y="6"/>
                  </a:cubicBezTo>
                  <a:cubicBezTo>
                    <a:pt x="10" y="0"/>
                    <a:pt x="2" y="3"/>
                    <a:pt x="1" y="7"/>
                  </a:cubicBezTo>
                  <a:cubicBezTo>
                    <a:pt x="0" y="10"/>
                    <a:pt x="2" y="12"/>
                    <a:pt x="4" y="12"/>
                  </a:cubicBezTo>
                  <a:cubicBezTo>
                    <a:pt x="5" y="12"/>
                    <a:pt x="6" y="12"/>
                    <a:pt x="7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7" y="14"/>
                    <a:pt x="9" y="16"/>
                    <a:pt x="11" y="16"/>
                  </a:cubicBezTo>
                  <a:cubicBezTo>
                    <a:pt x="12" y="17"/>
                    <a:pt x="12" y="16"/>
                    <a:pt x="12" y="15"/>
                  </a:cubicBezTo>
                  <a:close/>
                  <a:moveTo>
                    <a:pt x="4" y="8"/>
                  </a:moveTo>
                  <a:cubicBezTo>
                    <a:pt x="5" y="6"/>
                    <a:pt x="7" y="4"/>
                    <a:pt x="9" y="6"/>
                  </a:cubicBezTo>
                  <a:cubicBezTo>
                    <a:pt x="8" y="6"/>
                    <a:pt x="8" y="6"/>
                    <a:pt x="7" y="7"/>
                  </a:cubicBezTo>
                  <a:cubicBezTo>
                    <a:pt x="7" y="7"/>
                    <a:pt x="7" y="8"/>
                    <a:pt x="7" y="8"/>
                  </a:cubicBezTo>
                  <a:cubicBezTo>
                    <a:pt x="7" y="8"/>
                    <a:pt x="7" y="8"/>
                    <a:pt x="6" y="9"/>
                  </a:cubicBezTo>
                  <a:cubicBezTo>
                    <a:pt x="6" y="9"/>
                    <a:pt x="3" y="10"/>
                    <a:pt x="4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2" name="Freeform 589"/>
            <p:cNvSpPr>
              <a:spLocks/>
            </p:cNvSpPr>
            <p:nvPr/>
          </p:nvSpPr>
          <p:spPr bwMode="auto">
            <a:xfrm>
              <a:off x="2294" y="475"/>
              <a:ext cx="63" cy="31"/>
            </a:xfrm>
            <a:custGeom>
              <a:avLst/>
              <a:gdLst>
                <a:gd name="T0" fmla="*/ 47 w 50"/>
                <a:gd name="T1" fmla="*/ 0 h 25"/>
                <a:gd name="T2" fmla="*/ 36 w 50"/>
                <a:gd name="T3" fmla="*/ 5 h 25"/>
                <a:gd name="T4" fmla="*/ 24 w 50"/>
                <a:gd name="T5" fmla="*/ 9 h 25"/>
                <a:gd name="T6" fmla="*/ 2 w 50"/>
                <a:gd name="T7" fmla="*/ 21 h 25"/>
                <a:gd name="T8" fmla="*/ 2 w 50"/>
                <a:gd name="T9" fmla="*/ 25 h 25"/>
                <a:gd name="T10" fmla="*/ 3 w 50"/>
                <a:gd name="T11" fmla="*/ 24 h 25"/>
                <a:gd name="T12" fmla="*/ 4 w 50"/>
                <a:gd name="T13" fmla="*/ 24 h 25"/>
                <a:gd name="T14" fmla="*/ 26 w 50"/>
                <a:gd name="T15" fmla="*/ 11 h 25"/>
                <a:gd name="T16" fmla="*/ 38 w 50"/>
                <a:gd name="T17" fmla="*/ 7 h 25"/>
                <a:gd name="T18" fmla="*/ 49 w 50"/>
                <a:gd name="T19" fmla="*/ 2 h 25"/>
                <a:gd name="T20" fmla="*/ 47 w 50"/>
                <a:gd name="T2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25">
                  <a:moveTo>
                    <a:pt x="47" y="0"/>
                  </a:moveTo>
                  <a:cubicBezTo>
                    <a:pt x="44" y="3"/>
                    <a:pt x="40" y="4"/>
                    <a:pt x="36" y="5"/>
                  </a:cubicBezTo>
                  <a:cubicBezTo>
                    <a:pt x="32" y="6"/>
                    <a:pt x="28" y="7"/>
                    <a:pt x="24" y="9"/>
                  </a:cubicBezTo>
                  <a:cubicBezTo>
                    <a:pt x="16" y="12"/>
                    <a:pt x="9" y="17"/>
                    <a:pt x="2" y="21"/>
                  </a:cubicBezTo>
                  <a:cubicBezTo>
                    <a:pt x="0" y="22"/>
                    <a:pt x="1" y="25"/>
                    <a:pt x="2" y="25"/>
                  </a:cubicBezTo>
                  <a:cubicBezTo>
                    <a:pt x="3" y="25"/>
                    <a:pt x="3" y="25"/>
                    <a:pt x="3" y="24"/>
                  </a:cubicBezTo>
                  <a:cubicBezTo>
                    <a:pt x="3" y="24"/>
                    <a:pt x="4" y="24"/>
                    <a:pt x="4" y="24"/>
                  </a:cubicBezTo>
                  <a:cubicBezTo>
                    <a:pt x="11" y="19"/>
                    <a:pt x="18" y="15"/>
                    <a:pt x="26" y="11"/>
                  </a:cubicBezTo>
                  <a:cubicBezTo>
                    <a:pt x="30" y="10"/>
                    <a:pt x="34" y="9"/>
                    <a:pt x="38" y="7"/>
                  </a:cubicBezTo>
                  <a:cubicBezTo>
                    <a:pt x="42" y="6"/>
                    <a:pt x="46" y="5"/>
                    <a:pt x="49" y="2"/>
                  </a:cubicBezTo>
                  <a:cubicBezTo>
                    <a:pt x="50" y="1"/>
                    <a:pt x="49" y="0"/>
                    <a:pt x="4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3" name="Freeform 590"/>
            <p:cNvSpPr>
              <a:spLocks/>
            </p:cNvSpPr>
            <p:nvPr/>
          </p:nvSpPr>
          <p:spPr bwMode="auto">
            <a:xfrm>
              <a:off x="2324" y="489"/>
              <a:ext cx="23" cy="26"/>
            </a:xfrm>
            <a:custGeom>
              <a:avLst/>
              <a:gdLst>
                <a:gd name="T0" fmla="*/ 12 w 18"/>
                <a:gd name="T1" fmla="*/ 18 h 21"/>
                <a:gd name="T2" fmla="*/ 8 w 18"/>
                <a:gd name="T3" fmla="*/ 17 h 21"/>
                <a:gd name="T4" fmla="*/ 5 w 18"/>
                <a:gd name="T5" fmla="*/ 16 h 21"/>
                <a:gd name="T6" fmla="*/ 8 w 18"/>
                <a:gd name="T7" fmla="*/ 16 h 21"/>
                <a:gd name="T8" fmla="*/ 12 w 18"/>
                <a:gd name="T9" fmla="*/ 14 h 21"/>
                <a:gd name="T10" fmla="*/ 18 w 18"/>
                <a:gd name="T11" fmla="*/ 9 h 21"/>
                <a:gd name="T12" fmla="*/ 13 w 18"/>
                <a:gd name="T13" fmla="*/ 2 h 21"/>
                <a:gd name="T14" fmla="*/ 9 w 18"/>
                <a:gd name="T15" fmla="*/ 5 h 21"/>
                <a:gd name="T16" fmla="*/ 10 w 18"/>
                <a:gd name="T17" fmla="*/ 5 h 21"/>
                <a:gd name="T18" fmla="*/ 12 w 18"/>
                <a:gd name="T19" fmla="*/ 4 h 21"/>
                <a:gd name="T20" fmla="*/ 13 w 18"/>
                <a:gd name="T21" fmla="*/ 5 h 21"/>
                <a:gd name="T22" fmla="*/ 15 w 18"/>
                <a:gd name="T23" fmla="*/ 7 h 21"/>
                <a:gd name="T24" fmla="*/ 13 w 18"/>
                <a:gd name="T25" fmla="*/ 11 h 21"/>
                <a:gd name="T26" fmla="*/ 8 w 18"/>
                <a:gd name="T27" fmla="*/ 12 h 21"/>
                <a:gd name="T28" fmla="*/ 1 w 18"/>
                <a:gd name="T29" fmla="*/ 13 h 21"/>
                <a:gd name="T30" fmla="*/ 0 w 18"/>
                <a:gd name="T31" fmla="*/ 15 h 21"/>
                <a:gd name="T32" fmla="*/ 5 w 18"/>
                <a:gd name="T33" fmla="*/ 20 h 21"/>
                <a:gd name="T34" fmla="*/ 8 w 18"/>
                <a:gd name="T35" fmla="*/ 20 h 21"/>
                <a:gd name="T36" fmla="*/ 9 w 18"/>
                <a:gd name="T37" fmla="*/ 21 h 21"/>
                <a:gd name="T38" fmla="*/ 10 w 18"/>
                <a:gd name="T39" fmla="*/ 21 h 21"/>
                <a:gd name="T40" fmla="*/ 11 w 18"/>
                <a:gd name="T41" fmla="*/ 21 h 21"/>
                <a:gd name="T42" fmla="*/ 12 w 18"/>
                <a:gd name="T43" fmla="*/ 18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8" h="21">
                  <a:moveTo>
                    <a:pt x="12" y="18"/>
                  </a:moveTo>
                  <a:cubicBezTo>
                    <a:pt x="11" y="17"/>
                    <a:pt x="9" y="17"/>
                    <a:pt x="8" y="17"/>
                  </a:cubicBezTo>
                  <a:cubicBezTo>
                    <a:pt x="7" y="16"/>
                    <a:pt x="6" y="16"/>
                    <a:pt x="5" y="16"/>
                  </a:cubicBezTo>
                  <a:cubicBezTo>
                    <a:pt x="6" y="16"/>
                    <a:pt x="7" y="16"/>
                    <a:pt x="8" y="16"/>
                  </a:cubicBezTo>
                  <a:cubicBezTo>
                    <a:pt x="9" y="15"/>
                    <a:pt x="10" y="15"/>
                    <a:pt x="12" y="14"/>
                  </a:cubicBezTo>
                  <a:cubicBezTo>
                    <a:pt x="14" y="14"/>
                    <a:pt x="17" y="12"/>
                    <a:pt x="18" y="9"/>
                  </a:cubicBezTo>
                  <a:cubicBezTo>
                    <a:pt x="18" y="6"/>
                    <a:pt x="16" y="4"/>
                    <a:pt x="13" y="2"/>
                  </a:cubicBezTo>
                  <a:cubicBezTo>
                    <a:pt x="11" y="0"/>
                    <a:pt x="8" y="2"/>
                    <a:pt x="9" y="5"/>
                  </a:cubicBezTo>
                  <a:cubicBezTo>
                    <a:pt x="9" y="6"/>
                    <a:pt x="10" y="6"/>
                    <a:pt x="10" y="5"/>
                  </a:cubicBezTo>
                  <a:cubicBezTo>
                    <a:pt x="10" y="3"/>
                    <a:pt x="11" y="4"/>
                    <a:pt x="12" y="4"/>
                  </a:cubicBezTo>
                  <a:cubicBezTo>
                    <a:pt x="12" y="4"/>
                    <a:pt x="13" y="5"/>
                    <a:pt x="13" y="5"/>
                  </a:cubicBezTo>
                  <a:cubicBezTo>
                    <a:pt x="14" y="6"/>
                    <a:pt x="14" y="6"/>
                    <a:pt x="15" y="7"/>
                  </a:cubicBezTo>
                  <a:cubicBezTo>
                    <a:pt x="16" y="9"/>
                    <a:pt x="14" y="10"/>
                    <a:pt x="13" y="11"/>
                  </a:cubicBezTo>
                  <a:cubicBezTo>
                    <a:pt x="11" y="12"/>
                    <a:pt x="10" y="12"/>
                    <a:pt x="8" y="12"/>
                  </a:cubicBezTo>
                  <a:cubicBezTo>
                    <a:pt x="6" y="13"/>
                    <a:pt x="4" y="12"/>
                    <a:pt x="1" y="13"/>
                  </a:cubicBezTo>
                  <a:cubicBezTo>
                    <a:pt x="0" y="13"/>
                    <a:pt x="0" y="14"/>
                    <a:pt x="0" y="15"/>
                  </a:cubicBezTo>
                  <a:cubicBezTo>
                    <a:pt x="1" y="17"/>
                    <a:pt x="3" y="19"/>
                    <a:pt x="5" y="20"/>
                  </a:cubicBezTo>
                  <a:cubicBezTo>
                    <a:pt x="6" y="20"/>
                    <a:pt x="7" y="20"/>
                    <a:pt x="8" y="20"/>
                  </a:cubicBezTo>
                  <a:cubicBezTo>
                    <a:pt x="8" y="20"/>
                    <a:pt x="9" y="21"/>
                    <a:pt x="9" y="21"/>
                  </a:cubicBezTo>
                  <a:cubicBezTo>
                    <a:pt x="9" y="21"/>
                    <a:pt x="10" y="21"/>
                    <a:pt x="10" y="21"/>
                  </a:cubicBezTo>
                  <a:cubicBezTo>
                    <a:pt x="10" y="21"/>
                    <a:pt x="11" y="21"/>
                    <a:pt x="11" y="21"/>
                  </a:cubicBezTo>
                  <a:cubicBezTo>
                    <a:pt x="12" y="21"/>
                    <a:pt x="13" y="19"/>
                    <a:pt x="12" y="1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4" name="Freeform 591"/>
            <p:cNvSpPr>
              <a:spLocks/>
            </p:cNvSpPr>
            <p:nvPr/>
          </p:nvSpPr>
          <p:spPr bwMode="auto">
            <a:xfrm>
              <a:off x="824" y="2926"/>
              <a:ext cx="26" cy="45"/>
            </a:xfrm>
            <a:custGeom>
              <a:avLst/>
              <a:gdLst>
                <a:gd name="T0" fmla="*/ 21 w 21"/>
                <a:gd name="T1" fmla="*/ 3 h 36"/>
                <a:gd name="T2" fmla="*/ 21 w 21"/>
                <a:gd name="T3" fmla="*/ 3 h 36"/>
                <a:gd name="T4" fmla="*/ 19 w 21"/>
                <a:gd name="T5" fmla="*/ 1 h 36"/>
                <a:gd name="T6" fmla="*/ 16 w 21"/>
                <a:gd name="T7" fmla="*/ 4 h 36"/>
                <a:gd name="T8" fmla="*/ 14 w 21"/>
                <a:gd name="T9" fmla="*/ 9 h 36"/>
                <a:gd name="T10" fmla="*/ 9 w 21"/>
                <a:gd name="T11" fmla="*/ 18 h 36"/>
                <a:gd name="T12" fmla="*/ 4 w 21"/>
                <a:gd name="T13" fmla="*/ 26 h 36"/>
                <a:gd name="T14" fmla="*/ 5 w 21"/>
                <a:gd name="T15" fmla="*/ 20 h 36"/>
                <a:gd name="T16" fmla="*/ 4 w 21"/>
                <a:gd name="T17" fmla="*/ 5 h 36"/>
                <a:gd name="T18" fmla="*/ 1 w 21"/>
                <a:gd name="T19" fmla="*/ 5 h 36"/>
                <a:gd name="T20" fmla="*/ 1 w 21"/>
                <a:gd name="T21" fmla="*/ 12 h 36"/>
                <a:gd name="T22" fmla="*/ 1 w 21"/>
                <a:gd name="T23" fmla="*/ 21 h 36"/>
                <a:gd name="T24" fmla="*/ 1 w 21"/>
                <a:gd name="T25" fmla="*/ 28 h 36"/>
                <a:gd name="T26" fmla="*/ 1 w 21"/>
                <a:gd name="T27" fmla="*/ 35 h 36"/>
                <a:gd name="T28" fmla="*/ 4 w 21"/>
                <a:gd name="T29" fmla="*/ 35 h 36"/>
                <a:gd name="T30" fmla="*/ 7 w 21"/>
                <a:gd name="T31" fmla="*/ 30 h 36"/>
                <a:gd name="T32" fmla="*/ 11 w 21"/>
                <a:gd name="T33" fmla="*/ 20 h 36"/>
                <a:gd name="T34" fmla="*/ 16 w 21"/>
                <a:gd name="T35" fmla="*/ 11 h 36"/>
                <a:gd name="T36" fmla="*/ 19 w 21"/>
                <a:gd name="T37" fmla="*/ 7 h 36"/>
                <a:gd name="T38" fmla="*/ 21 w 21"/>
                <a:gd name="T39" fmla="*/ 3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1" h="36">
                  <a:moveTo>
                    <a:pt x="21" y="3"/>
                  </a:moveTo>
                  <a:cubicBezTo>
                    <a:pt x="21" y="3"/>
                    <a:pt x="21" y="3"/>
                    <a:pt x="21" y="3"/>
                  </a:cubicBezTo>
                  <a:cubicBezTo>
                    <a:pt x="21" y="1"/>
                    <a:pt x="20" y="0"/>
                    <a:pt x="19" y="1"/>
                  </a:cubicBezTo>
                  <a:cubicBezTo>
                    <a:pt x="17" y="2"/>
                    <a:pt x="17" y="3"/>
                    <a:pt x="16" y="4"/>
                  </a:cubicBezTo>
                  <a:cubicBezTo>
                    <a:pt x="15" y="6"/>
                    <a:pt x="14" y="7"/>
                    <a:pt x="14" y="9"/>
                  </a:cubicBezTo>
                  <a:cubicBezTo>
                    <a:pt x="12" y="12"/>
                    <a:pt x="10" y="15"/>
                    <a:pt x="9" y="18"/>
                  </a:cubicBezTo>
                  <a:cubicBezTo>
                    <a:pt x="7" y="21"/>
                    <a:pt x="6" y="24"/>
                    <a:pt x="4" y="26"/>
                  </a:cubicBezTo>
                  <a:cubicBezTo>
                    <a:pt x="4" y="24"/>
                    <a:pt x="5" y="22"/>
                    <a:pt x="5" y="20"/>
                  </a:cubicBezTo>
                  <a:cubicBezTo>
                    <a:pt x="5" y="15"/>
                    <a:pt x="4" y="10"/>
                    <a:pt x="4" y="5"/>
                  </a:cubicBezTo>
                  <a:cubicBezTo>
                    <a:pt x="4" y="3"/>
                    <a:pt x="1" y="3"/>
                    <a:pt x="1" y="5"/>
                  </a:cubicBezTo>
                  <a:cubicBezTo>
                    <a:pt x="1" y="7"/>
                    <a:pt x="1" y="9"/>
                    <a:pt x="1" y="12"/>
                  </a:cubicBezTo>
                  <a:cubicBezTo>
                    <a:pt x="2" y="15"/>
                    <a:pt x="1" y="18"/>
                    <a:pt x="1" y="21"/>
                  </a:cubicBezTo>
                  <a:cubicBezTo>
                    <a:pt x="1" y="23"/>
                    <a:pt x="1" y="26"/>
                    <a:pt x="1" y="28"/>
                  </a:cubicBezTo>
                  <a:cubicBezTo>
                    <a:pt x="1" y="30"/>
                    <a:pt x="0" y="33"/>
                    <a:pt x="1" y="35"/>
                  </a:cubicBezTo>
                  <a:cubicBezTo>
                    <a:pt x="2" y="36"/>
                    <a:pt x="3" y="36"/>
                    <a:pt x="4" y="35"/>
                  </a:cubicBezTo>
                  <a:cubicBezTo>
                    <a:pt x="6" y="34"/>
                    <a:pt x="6" y="32"/>
                    <a:pt x="7" y="30"/>
                  </a:cubicBezTo>
                  <a:cubicBezTo>
                    <a:pt x="8" y="26"/>
                    <a:pt x="10" y="24"/>
                    <a:pt x="11" y="20"/>
                  </a:cubicBezTo>
                  <a:cubicBezTo>
                    <a:pt x="13" y="17"/>
                    <a:pt x="14" y="14"/>
                    <a:pt x="16" y="11"/>
                  </a:cubicBezTo>
                  <a:cubicBezTo>
                    <a:pt x="17" y="10"/>
                    <a:pt x="18" y="8"/>
                    <a:pt x="19" y="7"/>
                  </a:cubicBezTo>
                  <a:cubicBezTo>
                    <a:pt x="20" y="5"/>
                    <a:pt x="21" y="4"/>
                    <a:pt x="21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5" name="Freeform 592"/>
            <p:cNvSpPr>
              <a:spLocks noEditPoints="1"/>
            </p:cNvSpPr>
            <p:nvPr/>
          </p:nvSpPr>
          <p:spPr bwMode="auto">
            <a:xfrm>
              <a:off x="833" y="2944"/>
              <a:ext cx="39" cy="38"/>
            </a:xfrm>
            <a:custGeom>
              <a:avLst/>
              <a:gdLst>
                <a:gd name="T0" fmla="*/ 27 w 31"/>
                <a:gd name="T1" fmla="*/ 19 h 30"/>
                <a:gd name="T2" fmla="*/ 29 w 31"/>
                <a:gd name="T3" fmla="*/ 7 h 30"/>
                <a:gd name="T4" fmla="*/ 29 w 31"/>
                <a:gd name="T5" fmla="*/ 4 h 30"/>
                <a:gd name="T6" fmla="*/ 27 w 31"/>
                <a:gd name="T7" fmla="*/ 2 h 30"/>
                <a:gd name="T8" fmla="*/ 26 w 31"/>
                <a:gd name="T9" fmla="*/ 6 h 30"/>
                <a:gd name="T10" fmla="*/ 20 w 31"/>
                <a:gd name="T11" fmla="*/ 11 h 30"/>
                <a:gd name="T12" fmla="*/ 17 w 31"/>
                <a:gd name="T13" fmla="*/ 11 h 30"/>
                <a:gd name="T14" fmla="*/ 11 w 31"/>
                <a:gd name="T15" fmla="*/ 9 h 30"/>
                <a:gd name="T16" fmla="*/ 10 w 31"/>
                <a:gd name="T17" fmla="*/ 6 h 30"/>
                <a:gd name="T18" fmla="*/ 15 w 31"/>
                <a:gd name="T19" fmla="*/ 2 h 30"/>
                <a:gd name="T20" fmla="*/ 26 w 31"/>
                <a:gd name="T21" fmla="*/ 4 h 30"/>
                <a:gd name="T22" fmla="*/ 22 w 31"/>
                <a:gd name="T23" fmla="*/ 0 h 30"/>
                <a:gd name="T24" fmla="*/ 14 w 31"/>
                <a:gd name="T25" fmla="*/ 1 h 30"/>
                <a:gd name="T26" fmla="*/ 9 w 31"/>
                <a:gd name="T27" fmla="*/ 3 h 30"/>
                <a:gd name="T28" fmla="*/ 5 w 31"/>
                <a:gd name="T29" fmla="*/ 8 h 30"/>
                <a:gd name="T30" fmla="*/ 4 w 31"/>
                <a:gd name="T31" fmla="*/ 10 h 30"/>
                <a:gd name="T32" fmla="*/ 1 w 31"/>
                <a:gd name="T33" fmla="*/ 24 h 30"/>
                <a:gd name="T34" fmla="*/ 4 w 31"/>
                <a:gd name="T35" fmla="*/ 23 h 30"/>
                <a:gd name="T36" fmla="*/ 6 w 31"/>
                <a:gd name="T37" fmla="*/ 11 h 30"/>
                <a:gd name="T38" fmla="*/ 9 w 31"/>
                <a:gd name="T39" fmla="*/ 11 h 30"/>
                <a:gd name="T40" fmla="*/ 14 w 31"/>
                <a:gd name="T41" fmla="*/ 13 h 30"/>
                <a:gd name="T42" fmla="*/ 15 w 31"/>
                <a:gd name="T43" fmla="*/ 13 h 30"/>
                <a:gd name="T44" fmla="*/ 14 w 31"/>
                <a:gd name="T45" fmla="*/ 17 h 30"/>
                <a:gd name="T46" fmla="*/ 13 w 31"/>
                <a:gd name="T47" fmla="*/ 26 h 30"/>
                <a:gd name="T48" fmla="*/ 5 w 31"/>
                <a:gd name="T49" fmla="*/ 25 h 30"/>
                <a:gd name="T50" fmla="*/ 9 w 31"/>
                <a:gd name="T51" fmla="*/ 29 h 30"/>
                <a:gd name="T52" fmla="*/ 16 w 31"/>
                <a:gd name="T53" fmla="*/ 28 h 30"/>
                <a:gd name="T54" fmla="*/ 28 w 31"/>
                <a:gd name="T55" fmla="*/ 22 h 30"/>
                <a:gd name="T56" fmla="*/ 21 w 31"/>
                <a:gd name="T57" fmla="*/ 21 h 30"/>
                <a:gd name="T58" fmla="*/ 16 w 31"/>
                <a:gd name="T59" fmla="*/ 25 h 30"/>
                <a:gd name="T60" fmla="*/ 17 w 31"/>
                <a:gd name="T61" fmla="*/ 17 h 30"/>
                <a:gd name="T62" fmla="*/ 19 w 31"/>
                <a:gd name="T63" fmla="*/ 14 h 30"/>
                <a:gd name="T64" fmla="*/ 20 w 31"/>
                <a:gd name="T65" fmla="*/ 14 h 30"/>
                <a:gd name="T66" fmla="*/ 25 w 31"/>
                <a:gd name="T67" fmla="*/ 11 h 30"/>
                <a:gd name="T68" fmla="*/ 26 w 31"/>
                <a:gd name="T69" fmla="*/ 11 h 30"/>
                <a:gd name="T70" fmla="*/ 26 w 31"/>
                <a:gd name="T71" fmla="*/ 19 h 30"/>
                <a:gd name="T72" fmla="*/ 21 w 31"/>
                <a:gd name="T73" fmla="*/ 21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1" h="30">
                  <a:moveTo>
                    <a:pt x="27" y="19"/>
                  </a:moveTo>
                  <a:cubicBezTo>
                    <a:pt x="27" y="19"/>
                    <a:pt x="27" y="19"/>
                    <a:pt x="27" y="19"/>
                  </a:cubicBezTo>
                  <a:cubicBezTo>
                    <a:pt x="29" y="19"/>
                    <a:pt x="29" y="14"/>
                    <a:pt x="29" y="13"/>
                  </a:cubicBezTo>
                  <a:cubicBezTo>
                    <a:pt x="29" y="11"/>
                    <a:pt x="29" y="9"/>
                    <a:pt x="29" y="7"/>
                  </a:cubicBezTo>
                  <a:cubicBezTo>
                    <a:pt x="29" y="7"/>
                    <a:pt x="30" y="7"/>
                    <a:pt x="30" y="7"/>
                  </a:cubicBezTo>
                  <a:cubicBezTo>
                    <a:pt x="31" y="6"/>
                    <a:pt x="30" y="4"/>
                    <a:pt x="29" y="4"/>
                  </a:cubicBezTo>
                  <a:cubicBezTo>
                    <a:pt x="29" y="4"/>
                    <a:pt x="29" y="4"/>
                    <a:pt x="29" y="3"/>
                  </a:cubicBezTo>
                  <a:cubicBezTo>
                    <a:pt x="29" y="2"/>
                    <a:pt x="28" y="1"/>
                    <a:pt x="27" y="2"/>
                  </a:cubicBezTo>
                  <a:cubicBezTo>
                    <a:pt x="26" y="3"/>
                    <a:pt x="26" y="5"/>
                    <a:pt x="26" y="6"/>
                  </a:cubicBezTo>
                  <a:cubicBezTo>
                    <a:pt x="26" y="6"/>
                    <a:pt x="26" y="6"/>
                    <a:pt x="26" y="6"/>
                  </a:cubicBezTo>
                  <a:cubicBezTo>
                    <a:pt x="25" y="7"/>
                    <a:pt x="24" y="8"/>
                    <a:pt x="23" y="8"/>
                  </a:cubicBezTo>
                  <a:cubicBezTo>
                    <a:pt x="22" y="9"/>
                    <a:pt x="21" y="10"/>
                    <a:pt x="20" y="11"/>
                  </a:cubicBezTo>
                  <a:cubicBezTo>
                    <a:pt x="19" y="11"/>
                    <a:pt x="18" y="11"/>
                    <a:pt x="18" y="12"/>
                  </a:cubicBezTo>
                  <a:cubicBezTo>
                    <a:pt x="18" y="11"/>
                    <a:pt x="17" y="11"/>
                    <a:pt x="17" y="11"/>
                  </a:cubicBezTo>
                  <a:cubicBezTo>
                    <a:pt x="16" y="10"/>
                    <a:pt x="15" y="10"/>
                    <a:pt x="14" y="10"/>
                  </a:cubicBezTo>
                  <a:cubicBezTo>
                    <a:pt x="13" y="10"/>
                    <a:pt x="12" y="9"/>
                    <a:pt x="11" y="9"/>
                  </a:cubicBezTo>
                  <a:cubicBezTo>
                    <a:pt x="10" y="9"/>
                    <a:pt x="9" y="8"/>
                    <a:pt x="8" y="8"/>
                  </a:cubicBezTo>
                  <a:cubicBezTo>
                    <a:pt x="9" y="7"/>
                    <a:pt x="10" y="7"/>
                    <a:pt x="10" y="6"/>
                  </a:cubicBezTo>
                  <a:cubicBezTo>
                    <a:pt x="11" y="5"/>
                    <a:pt x="13" y="4"/>
                    <a:pt x="14" y="4"/>
                  </a:cubicBezTo>
                  <a:cubicBezTo>
                    <a:pt x="15" y="3"/>
                    <a:pt x="15" y="2"/>
                    <a:pt x="15" y="2"/>
                  </a:cubicBezTo>
                  <a:cubicBezTo>
                    <a:pt x="16" y="3"/>
                    <a:pt x="18" y="3"/>
                    <a:pt x="20" y="3"/>
                  </a:cubicBezTo>
                  <a:cubicBezTo>
                    <a:pt x="22" y="3"/>
                    <a:pt x="24" y="4"/>
                    <a:pt x="26" y="4"/>
                  </a:cubicBezTo>
                  <a:cubicBezTo>
                    <a:pt x="26" y="3"/>
                    <a:pt x="27" y="3"/>
                    <a:pt x="26" y="2"/>
                  </a:cubicBezTo>
                  <a:cubicBezTo>
                    <a:pt x="26" y="1"/>
                    <a:pt x="24" y="0"/>
                    <a:pt x="22" y="0"/>
                  </a:cubicBezTo>
                  <a:cubicBezTo>
                    <a:pt x="20" y="0"/>
                    <a:pt x="18" y="0"/>
                    <a:pt x="15" y="0"/>
                  </a:cubicBezTo>
                  <a:cubicBezTo>
                    <a:pt x="15" y="0"/>
                    <a:pt x="14" y="0"/>
                    <a:pt x="14" y="1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2" y="1"/>
                    <a:pt x="10" y="2"/>
                    <a:pt x="9" y="3"/>
                  </a:cubicBezTo>
                  <a:cubicBezTo>
                    <a:pt x="8" y="4"/>
                    <a:pt x="8" y="4"/>
                    <a:pt x="7" y="5"/>
                  </a:cubicBezTo>
                  <a:cubicBezTo>
                    <a:pt x="6" y="6"/>
                    <a:pt x="6" y="6"/>
                    <a:pt x="5" y="8"/>
                  </a:cubicBezTo>
                  <a:cubicBezTo>
                    <a:pt x="4" y="8"/>
                    <a:pt x="4" y="8"/>
                    <a:pt x="3" y="9"/>
                  </a:cubicBezTo>
                  <a:cubicBezTo>
                    <a:pt x="3" y="9"/>
                    <a:pt x="3" y="10"/>
                    <a:pt x="4" y="10"/>
                  </a:cubicBezTo>
                  <a:cubicBezTo>
                    <a:pt x="4" y="10"/>
                    <a:pt x="3" y="10"/>
                    <a:pt x="3" y="11"/>
                  </a:cubicBezTo>
                  <a:cubicBezTo>
                    <a:pt x="4" y="15"/>
                    <a:pt x="0" y="19"/>
                    <a:pt x="1" y="24"/>
                  </a:cubicBezTo>
                  <a:cubicBezTo>
                    <a:pt x="1" y="24"/>
                    <a:pt x="2" y="25"/>
                    <a:pt x="3" y="25"/>
                  </a:cubicBezTo>
                  <a:cubicBezTo>
                    <a:pt x="4" y="24"/>
                    <a:pt x="4" y="24"/>
                    <a:pt x="4" y="23"/>
                  </a:cubicBezTo>
                  <a:cubicBezTo>
                    <a:pt x="4" y="21"/>
                    <a:pt x="4" y="21"/>
                    <a:pt x="5" y="19"/>
                  </a:cubicBezTo>
                  <a:cubicBezTo>
                    <a:pt x="5" y="16"/>
                    <a:pt x="6" y="13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7" y="11"/>
                    <a:pt x="8" y="11"/>
                    <a:pt x="9" y="11"/>
                  </a:cubicBezTo>
                  <a:cubicBezTo>
                    <a:pt x="10" y="12"/>
                    <a:pt x="12" y="12"/>
                    <a:pt x="13" y="13"/>
                  </a:cubicBezTo>
                  <a:cubicBezTo>
                    <a:pt x="13" y="13"/>
                    <a:pt x="14" y="13"/>
                    <a:pt x="14" y="13"/>
                  </a:cubicBezTo>
                  <a:cubicBezTo>
                    <a:pt x="14" y="13"/>
                    <a:pt x="14" y="13"/>
                    <a:pt x="15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4"/>
                    <a:pt x="14" y="15"/>
                    <a:pt x="14" y="15"/>
                  </a:cubicBezTo>
                  <a:cubicBezTo>
                    <a:pt x="14" y="16"/>
                    <a:pt x="14" y="16"/>
                    <a:pt x="14" y="17"/>
                  </a:cubicBezTo>
                  <a:cubicBezTo>
                    <a:pt x="14" y="19"/>
                    <a:pt x="13" y="20"/>
                    <a:pt x="13" y="22"/>
                  </a:cubicBezTo>
                  <a:cubicBezTo>
                    <a:pt x="13" y="23"/>
                    <a:pt x="13" y="25"/>
                    <a:pt x="13" y="26"/>
                  </a:cubicBezTo>
                  <a:cubicBezTo>
                    <a:pt x="12" y="26"/>
                    <a:pt x="10" y="26"/>
                    <a:pt x="9" y="25"/>
                  </a:cubicBezTo>
                  <a:cubicBezTo>
                    <a:pt x="8" y="25"/>
                    <a:pt x="6" y="25"/>
                    <a:pt x="5" y="25"/>
                  </a:cubicBezTo>
                  <a:cubicBezTo>
                    <a:pt x="4" y="25"/>
                    <a:pt x="3" y="26"/>
                    <a:pt x="4" y="27"/>
                  </a:cubicBezTo>
                  <a:cubicBezTo>
                    <a:pt x="5" y="28"/>
                    <a:pt x="7" y="28"/>
                    <a:pt x="9" y="29"/>
                  </a:cubicBezTo>
                  <a:cubicBezTo>
                    <a:pt x="11" y="29"/>
                    <a:pt x="14" y="30"/>
                    <a:pt x="15" y="29"/>
                  </a:cubicBezTo>
                  <a:cubicBezTo>
                    <a:pt x="16" y="28"/>
                    <a:pt x="16" y="28"/>
                    <a:pt x="16" y="28"/>
                  </a:cubicBezTo>
                  <a:cubicBezTo>
                    <a:pt x="18" y="28"/>
                    <a:pt x="20" y="26"/>
                    <a:pt x="22" y="25"/>
                  </a:cubicBezTo>
                  <a:cubicBezTo>
                    <a:pt x="23" y="24"/>
                    <a:pt x="26" y="22"/>
                    <a:pt x="28" y="22"/>
                  </a:cubicBezTo>
                  <a:cubicBezTo>
                    <a:pt x="29" y="21"/>
                    <a:pt x="29" y="19"/>
                    <a:pt x="27" y="19"/>
                  </a:cubicBezTo>
                  <a:close/>
                  <a:moveTo>
                    <a:pt x="21" y="21"/>
                  </a:moveTo>
                  <a:cubicBezTo>
                    <a:pt x="20" y="22"/>
                    <a:pt x="19" y="23"/>
                    <a:pt x="18" y="24"/>
                  </a:cubicBezTo>
                  <a:cubicBezTo>
                    <a:pt x="17" y="24"/>
                    <a:pt x="17" y="24"/>
                    <a:pt x="16" y="25"/>
                  </a:cubicBezTo>
                  <a:cubicBezTo>
                    <a:pt x="16" y="23"/>
                    <a:pt x="16" y="22"/>
                    <a:pt x="17" y="21"/>
                  </a:cubicBezTo>
                  <a:cubicBezTo>
                    <a:pt x="17" y="19"/>
                    <a:pt x="17" y="18"/>
                    <a:pt x="17" y="17"/>
                  </a:cubicBezTo>
                  <a:cubicBezTo>
                    <a:pt x="18" y="16"/>
                    <a:pt x="18" y="16"/>
                    <a:pt x="18" y="15"/>
                  </a:cubicBezTo>
                  <a:cubicBezTo>
                    <a:pt x="18" y="15"/>
                    <a:pt x="19" y="15"/>
                    <a:pt x="19" y="14"/>
                  </a:cubicBezTo>
                  <a:cubicBezTo>
                    <a:pt x="19" y="14"/>
                    <a:pt x="19" y="14"/>
                    <a:pt x="19" y="14"/>
                  </a:cubicBezTo>
                  <a:cubicBezTo>
                    <a:pt x="19" y="14"/>
                    <a:pt x="20" y="14"/>
                    <a:pt x="20" y="14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22" y="13"/>
                    <a:pt x="24" y="12"/>
                    <a:pt x="25" y="11"/>
                  </a:cubicBezTo>
                  <a:cubicBezTo>
                    <a:pt x="25" y="10"/>
                    <a:pt x="25" y="10"/>
                    <a:pt x="26" y="10"/>
                  </a:cubicBezTo>
                  <a:cubicBezTo>
                    <a:pt x="26" y="10"/>
                    <a:pt x="26" y="11"/>
                    <a:pt x="26" y="11"/>
                  </a:cubicBezTo>
                  <a:cubicBezTo>
                    <a:pt x="25" y="13"/>
                    <a:pt x="25" y="14"/>
                    <a:pt x="25" y="16"/>
                  </a:cubicBezTo>
                  <a:cubicBezTo>
                    <a:pt x="25" y="17"/>
                    <a:pt x="25" y="19"/>
                    <a:pt x="26" y="19"/>
                  </a:cubicBezTo>
                  <a:cubicBezTo>
                    <a:pt x="26" y="19"/>
                    <a:pt x="26" y="19"/>
                    <a:pt x="26" y="19"/>
                  </a:cubicBezTo>
                  <a:cubicBezTo>
                    <a:pt x="25" y="20"/>
                    <a:pt x="23" y="21"/>
                    <a:pt x="21" y="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6" name="Freeform 593"/>
            <p:cNvSpPr>
              <a:spLocks/>
            </p:cNvSpPr>
            <p:nvPr/>
          </p:nvSpPr>
          <p:spPr bwMode="auto">
            <a:xfrm>
              <a:off x="877" y="2953"/>
              <a:ext cx="12" cy="9"/>
            </a:xfrm>
            <a:custGeom>
              <a:avLst/>
              <a:gdLst>
                <a:gd name="T0" fmla="*/ 10 w 10"/>
                <a:gd name="T1" fmla="*/ 5 h 7"/>
                <a:gd name="T2" fmla="*/ 7 w 10"/>
                <a:gd name="T3" fmla="*/ 2 h 7"/>
                <a:gd name="T4" fmla="*/ 2 w 10"/>
                <a:gd name="T5" fmla="*/ 0 h 7"/>
                <a:gd name="T6" fmla="*/ 1 w 10"/>
                <a:gd name="T7" fmla="*/ 3 h 7"/>
                <a:gd name="T8" fmla="*/ 5 w 10"/>
                <a:gd name="T9" fmla="*/ 5 h 7"/>
                <a:gd name="T10" fmla="*/ 6 w 10"/>
                <a:gd name="T11" fmla="*/ 5 h 7"/>
                <a:gd name="T12" fmla="*/ 7 w 10"/>
                <a:gd name="T13" fmla="*/ 6 h 7"/>
                <a:gd name="T14" fmla="*/ 8 w 10"/>
                <a:gd name="T15" fmla="*/ 6 h 7"/>
                <a:gd name="T16" fmla="*/ 10 w 10"/>
                <a:gd name="T17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7">
                  <a:moveTo>
                    <a:pt x="10" y="5"/>
                  </a:moveTo>
                  <a:cubicBezTo>
                    <a:pt x="10" y="3"/>
                    <a:pt x="8" y="2"/>
                    <a:pt x="7" y="2"/>
                  </a:cubicBezTo>
                  <a:cubicBezTo>
                    <a:pt x="5" y="1"/>
                    <a:pt x="4" y="0"/>
                    <a:pt x="2" y="0"/>
                  </a:cubicBezTo>
                  <a:cubicBezTo>
                    <a:pt x="0" y="0"/>
                    <a:pt x="0" y="3"/>
                    <a:pt x="1" y="3"/>
                  </a:cubicBezTo>
                  <a:cubicBezTo>
                    <a:pt x="3" y="3"/>
                    <a:pt x="4" y="4"/>
                    <a:pt x="5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6"/>
                    <a:pt x="7" y="6"/>
                    <a:pt x="7" y="6"/>
                  </a:cubicBezTo>
                  <a:cubicBezTo>
                    <a:pt x="7" y="6"/>
                    <a:pt x="8" y="6"/>
                    <a:pt x="8" y="6"/>
                  </a:cubicBezTo>
                  <a:cubicBezTo>
                    <a:pt x="9" y="7"/>
                    <a:pt x="10" y="6"/>
                    <a:pt x="10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7" name="Freeform 594"/>
            <p:cNvSpPr>
              <a:spLocks/>
            </p:cNvSpPr>
            <p:nvPr/>
          </p:nvSpPr>
          <p:spPr bwMode="auto">
            <a:xfrm>
              <a:off x="875" y="2946"/>
              <a:ext cx="14" cy="9"/>
            </a:xfrm>
            <a:custGeom>
              <a:avLst/>
              <a:gdLst>
                <a:gd name="T0" fmla="*/ 10 w 11"/>
                <a:gd name="T1" fmla="*/ 4 h 7"/>
                <a:gd name="T2" fmla="*/ 2 w 11"/>
                <a:gd name="T3" fmla="*/ 2 h 7"/>
                <a:gd name="T4" fmla="*/ 2 w 11"/>
                <a:gd name="T5" fmla="*/ 5 h 7"/>
                <a:gd name="T6" fmla="*/ 7 w 11"/>
                <a:gd name="T7" fmla="*/ 6 h 7"/>
                <a:gd name="T8" fmla="*/ 8 w 11"/>
                <a:gd name="T9" fmla="*/ 7 h 7"/>
                <a:gd name="T10" fmla="*/ 9 w 11"/>
                <a:gd name="T11" fmla="*/ 7 h 7"/>
                <a:gd name="T12" fmla="*/ 9 w 11"/>
                <a:gd name="T13" fmla="*/ 7 h 7"/>
                <a:gd name="T14" fmla="*/ 10 w 11"/>
                <a:gd name="T15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7">
                  <a:moveTo>
                    <a:pt x="10" y="4"/>
                  </a:moveTo>
                  <a:cubicBezTo>
                    <a:pt x="8" y="3"/>
                    <a:pt x="4" y="0"/>
                    <a:pt x="2" y="2"/>
                  </a:cubicBezTo>
                  <a:cubicBezTo>
                    <a:pt x="0" y="3"/>
                    <a:pt x="1" y="4"/>
                    <a:pt x="2" y="5"/>
                  </a:cubicBezTo>
                  <a:cubicBezTo>
                    <a:pt x="4" y="5"/>
                    <a:pt x="6" y="6"/>
                    <a:pt x="7" y="6"/>
                  </a:cubicBezTo>
                  <a:cubicBezTo>
                    <a:pt x="7" y="7"/>
                    <a:pt x="8" y="7"/>
                    <a:pt x="8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0" y="7"/>
                    <a:pt x="11" y="5"/>
                    <a:pt x="10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8" name="Freeform 595"/>
            <p:cNvSpPr>
              <a:spLocks noEditPoints="1"/>
            </p:cNvSpPr>
            <p:nvPr/>
          </p:nvSpPr>
          <p:spPr bwMode="auto">
            <a:xfrm>
              <a:off x="894" y="2947"/>
              <a:ext cx="27" cy="24"/>
            </a:xfrm>
            <a:custGeom>
              <a:avLst/>
              <a:gdLst>
                <a:gd name="T0" fmla="*/ 16 w 21"/>
                <a:gd name="T1" fmla="*/ 17 h 19"/>
                <a:gd name="T2" fmla="*/ 14 w 21"/>
                <a:gd name="T3" fmla="*/ 12 h 19"/>
                <a:gd name="T4" fmla="*/ 15 w 21"/>
                <a:gd name="T5" fmla="*/ 12 h 19"/>
                <a:gd name="T6" fmla="*/ 15 w 21"/>
                <a:gd name="T7" fmla="*/ 3 h 19"/>
                <a:gd name="T8" fmla="*/ 4 w 21"/>
                <a:gd name="T9" fmla="*/ 7 h 19"/>
                <a:gd name="T10" fmla="*/ 4 w 21"/>
                <a:gd name="T11" fmla="*/ 16 h 19"/>
                <a:gd name="T12" fmla="*/ 11 w 21"/>
                <a:gd name="T13" fmla="*/ 14 h 19"/>
                <a:gd name="T14" fmla="*/ 15 w 21"/>
                <a:gd name="T15" fmla="*/ 19 h 19"/>
                <a:gd name="T16" fmla="*/ 16 w 21"/>
                <a:gd name="T17" fmla="*/ 17 h 19"/>
                <a:gd name="T18" fmla="*/ 15 w 21"/>
                <a:gd name="T19" fmla="*/ 10 h 19"/>
                <a:gd name="T20" fmla="*/ 16 w 21"/>
                <a:gd name="T21" fmla="*/ 9 h 19"/>
                <a:gd name="T22" fmla="*/ 15 w 21"/>
                <a:gd name="T23" fmla="*/ 10 h 19"/>
                <a:gd name="T24" fmla="*/ 7 w 21"/>
                <a:gd name="T25" fmla="*/ 13 h 19"/>
                <a:gd name="T26" fmla="*/ 6 w 21"/>
                <a:gd name="T27" fmla="*/ 10 h 19"/>
                <a:gd name="T28" fmla="*/ 10 w 21"/>
                <a:gd name="T29" fmla="*/ 5 h 19"/>
                <a:gd name="T30" fmla="*/ 14 w 21"/>
                <a:gd name="T31" fmla="*/ 6 h 19"/>
                <a:gd name="T32" fmla="*/ 13 w 21"/>
                <a:gd name="T33" fmla="*/ 7 h 19"/>
                <a:gd name="T34" fmla="*/ 11 w 21"/>
                <a:gd name="T35" fmla="*/ 10 h 19"/>
                <a:gd name="T36" fmla="*/ 7 w 21"/>
                <a:gd name="T37" fmla="*/ 13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1" h="19">
                  <a:moveTo>
                    <a:pt x="16" y="17"/>
                  </a:moveTo>
                  <a:cubicBezTo>
                    <a:pt x="15" y="16"/>
                    <a:pt x="14" y="14"/>
                    <a:pt x="14" y="12"/>
                  </a:cubicBezTo>
                  <a:cubicBezTo>
                    <a:pt x="14" y="12"/>
                    <a:pt x="15" y="12"/>
                    <a:pt x="15" y="12"/>
                  </a:cubicBezTo>
                  <a:cubicBezTo>
                    <a:pt x="21" y="12"/>
                    <a:pt x="18" y="5"/>
                    <a:pt x="15" y="3"/>
                  </a:cubicBezTo>
                  <a:cubicBezTo>
                    <a:pt x="10" y="0"/>
                    <a:pt x="7" y="3"/>
                    <a:pt x="4" y="7"/>
                  </a:cubicBezTo>
                  <a:cubicBezTo>
                    <a:pt x="2" y="9"/>
                    <a:pt x="0" y="15"/>
                    <a:pt x="4" y="16"/>
                  </a:cubicBezTo>
                  <a:cubicBezTo>
                    <a:pt x="7" y="17"/>
                    <a:pt x="9" y="16"/>
                    <a:pt x="11" y="14"/>
                  </a:cubicBezTo>
                  <a:cubicBezTo>
                    <a:pt x="12" y="17"/>
                    <a:pt x="13" y="19"/>
                    <a:pt x="15" y="19"/>
                  </a:cubicBezTo>
                  <a:cubicBezTo>
                    <a:pt x="16" y="19"/>
                    <a:pt x="17" y="18"/>
                    <a:pt x="16" y="17"/>
                  </a:cubicBezTo>
                  <a:close/>
                  <a:moveTo>
                    <a:pt x="15" y="10"/>
                  </a:moveTo>
                  <a:cubicBezTo>
                    <a:pt x="15" y="10"/>
                    <a:pt x="15" y="9"/>
                    <a:pt x="16" y="9"/>
                  </a:cubicBezTo>
                  <a:cubicBezTo>
                    <a:pt x="16" y="9"/>
                    <a:pt x="15" y="10"/>
                    <a:pt x="15" y="10"/>
                  </a:cubicBezTo>
                  <a:close/>
                  <a:moveTo>
                    <a:pt x="7" y="13"/>
                  </a:moveTo>
                  <a:cubicBezTo>
                    <a:pt x="4" y="15"/>
                    <a:pt x="5" y="11"/>
                    <a:pt x="6" y="10"/>
                  </a:cubicBezTo>
                  <a:cubicBezTo>
                    <a:pt x="7" y="8"/>
                    <a:pt x="8" y="5"/>
                    <a:pt x="10" y="5"/>
                  </a:cubicBezTo>
                  <a:cubicBezTo>
                    <a:pt x="12" y="5"/>
                    <a:pt x="13" y="5"/>
                    <a:pt x="14" y="6"/>
                  </a:cubicBezTo>
                  <a:cubicBezTo>
                    <a:pt x="14" y="6"/>
                    <a:pt x="14" y="6"/>
                    <a:pt x="13" y="7"/>
                  </a:cubicBezTo>
                  <a:cubicBezTo>
                    <a:pt x="13" y="7"/>
                    <a:pt x="12" y="9"/>
                    <a:pt x="11" y="10"/>
                  </a:cubicBezTo>
                  <a:cubicBezTo>
                    <a:pt x="10" y="11"/>
                    <a:pt x="9" y="13"/>
                    <a:pt x="7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9" name="Freeform 596"/>
            <p:cNvSpPr>
              <a:spLocks/>
            </p:cNvSpPr>
            <p:nvPr/>
          </p:nvSpPr>
          <p:spPr bwMode="auto">
            <a:xfrm>
              <a:off x="918" y="2937"/>
              <a:ext cx="19" cy="24"/>
            </a:xfrm>
            <a:custGeom>
              <a:avLst/>
              <a:gdLst>
                <a:gd name="T0" fmla="*/ 13 w 15"/>
                <a:gd name="T1" fmla="*/ 11 h 19"/>
                <a:gd name="T2" fmla="*/ 10 w 15"/>
                <a:gd name="T3" fmla="*/ 10 h 19"/>
                <a:gd name="T4" fmla="*/ 10 w 15"/>
                <a:gd name="T5" fmla="*/ 9 h 19"/>
                <a:gd name="T6" fmla="*/ 12 w 15"/>
                <a:gd name="T7" fmla="*/ 6 h 19"/>
                <a:gd name="T8" fmla="*/ 11 w 15"/>
                <a:gd name="T9" fmla="*/ 1 h 19"/>
                <a:gd name="T10" fmla="*/ 5 w 15"/>
                <a:gd name="T11" fmla="*/ 2 h 19"/>
                <a:gd name="T12" fmla="*/ 1 w 15"/>
                <a:gd name="T13" fmla="*/ 8 h 19"/>
                <a:gd name="T14" fmla="*/ 3 w 15"/>
                <a:gd name="T15" fmla="*/ 9 h 19"/>
                <a:gd name="T16" fmla="*/ 8 w 15"/>
                <a:gd name="T17" fmla="*/ 4 h 19"/>
                <a:gd name="T18" fmla="*/ 10 w 15"/>
                <a:gd name="T19" fmla="*/ 4 h 19"/>
                <a:gd name="T20" fmla="*/ 10 w 15"/>
                <a:gd name="T21" fmla="*/ 4 h 19"/>
                <a:gd name="T22" fmla="*/ 10 w 15"/>
                <a:gd name="T23" fmla="*/ 4 h 19"/>
                <a:gd name="T24" fmla="*/ 6 w 15"/>
                <a:gd name="T25" fmla="*/ 8 h 19"/>
                <a:gd name="T26" fmla="*/ 6 w 15"/>
                <a:gd name="T27" fmla="*/ 11 h 19"/>
                <a:gd name="T28" fmla="*/ 9 w 15"/>
                <a:gd name="T29" fmla="*/ 13 h 19"/>
                <a:gd name="T30" fmla="*/ 10 w 15"/>
                <a:gd name="T31" fmla="*/ 13 h 19"/>
                <a:gd name="T32" fmla="*/ 11 w 15"/>
                <a:gd name="T33" fmla="*/ 14 h 19"/>
                <a:gd name="T34" fmla="*/ 7 w 15"/>
                <a:gd name="T35" fmla="*/ 15 h 19"/>
                <a:gd name="T36" fmla="*/ 7 w 15"/>
                <a:gd name="T37" fmla="*/ 17 h 19"/>
                <a:gd name="T38" fmla="*/ 14 w 15"/>
                <a:gd name="T39" fmla="*/ 15 h 19"/>
                <a:gd name="T40" fmla="*/ 13 w 15"/>
                <a:gd name="T41" fmla="*/ 1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5" h="19">
                  <a:moveTo>
                    <a:pt x="13" y="11"/>
                  </a:moveTo>
                  <a:cubicBezTo>
                    <a:pt x="12" y="11"/>
                    <a:pt x="11" y="10"/>
                    <a:pt x="10" y="10"/>
                  </a:cubicBezTo>
                  <a:cubicBezTo>
                    <a:pt x="10" y="10"/>
                    <a:pt x="10" y="10"/>
                    <a:pt x="10" y="9"/>
                  </a:cubicBezTo>
                  <a:cubicBezTo>
                    <a:pt x="11" y="8"/>
                    <a:pt x="12" y="7"/>
                    <a:pt x="12" y="6"/>
                  </a:cubicBezTo>
                  <a:cubicBezTo>
                    <a:pt x="13" y="4"/>
                    <a:pt x="13" y="2"/>
                    <a:pt x="11" y="1"/>
                  </a:cubicBezTo>
                  <a:cubicBezTo>
                    <a:pt x="9" y="0"/>
                    <a:pt x="7" y="1"/>
                    <a:pt x="5" y="2"/>
                  </a:cubicBezTo>
                  <a:cubicBezTo>
                    <a:pt x="3" y="3"/>
                    <a:pt x="2" y="6"/>
                    <a:pt x="1" y="8"/>
                  </a:cubicBezTo>
                  <a:cubicBezTo>
                    <a:pt x="0" y="9"/>
                    <a:pt x="2" y="10"/>
                    <a:pt x="3" y="9"/>
                  </a:cubicBezTo>
                  <a:cubicBezTo>
                    <a:pt x="4" y="6"/>
                    <a:pt x="5" y="4"/>
                    <a:pt x="8" y="4"/>
                  </a:cubicBezTo>
                  <a:cubicBezTo>
                    <a:pt x="9" y="4"/>
                    <a:pt x="9" y="4"/>
                    <a:pt x="10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9" y="6"/>
                    <a:pt x="8" y="7"/>
                    <a:pt x="6" y="8"/>
                  </a:cubicBezTo>
                  <a:cubicBezTo>
                    <a:pt x="5" y="9"/>
                    <a:pt x="5" y="10"/>
                    <a:pt x="6" y="11"/>
                  </a:cubicBezTo>
                  <a:cubicBezTo>
                    <a:pt x="7" y="11"/>
                    <a:pt x="8" y="12"/>
                    <a:pt x="9" y="13"/>
                  </a:cubicBezTo>
                  <a:cubicBezTo>
                    <a:pt x="9" y="13"/>
                    <a:pt x="10" y="13"/>
                    <a:pt x="10" y="13"/>
                  </a:cubicBezTo>
                  <a:cubicBezTo>
                    <a:pt x="11" y="13"/>
                    <a:pt x="11" y="14"/>
                    <a:pt x="11" y="14"/>
                  </a:cubicBezTo>
                  <a:cubicBezTo>
                    <a:pt x="10" y="15"/>
                    <a:pt x="8" y="14"/>
                    <a:pt x="7" y="15"/>
                  </a:cubicBezTo>
                  <a:cubicBezTo>
                    <a:pt x="6" y="16"/>
                    <a:pt x="6" y="17"/>
                    <a:pt x="7" y="17"/>
                  </a:cubicBezTo>
                  <a:cubicBezTo>
                    <a:pt x="8" y="19"/>
                    <a:pt x="13" y="17"/>
                    <a:pt x="14" y="15"/>
                  </a:cubicBezTo>
                  <a:cubicBezTo>
                    <a:pt x="15" y="13"/>
                    <a:pt x="14" y="12"/>
                    <a:pt x="13" y="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0" name="Freeform 597"/>
            <p:cNvSpPr>
              <a:spLocks/>
            </p:cNvSpPr>
            <p:nvPr/>
          </p:nvSpPr>
          <p:spPr bwMode="auto">
            <a:xfrm>
              <a:off x="1009" y="3290"/>
              <a:ext cx="25" cy="43"/>
            </a:xfrm>
            <a:custGeom>
              <a:avLst/>
              <a:gdLst>
                <a:gd name="T0" fmla="*/ 19 w 20"/>
                <a:gd name="T1" fmla="*/ 23 h 34"/>
                <a:gd name="T2" fmla="*/ 18 w 20"/>
                <a:gd name="T3" fmla="*/ 19 h 34"/>
                <a:gd name="T4" fmla="*/ 18 w 20"/>
                <a:gd name="T5" fmla="*/ 15 h 34"/>
                <a:gd name="T6" fmla="*/ 15 w 20"/>
                <a:gd name="T7" fmla="*/ 1 h 34"/>
                <a:gd name="T8" fmla="*/ 13 w 20"/>
                <a:gd name="T9" fmla="*/ 1 h 34"/>
                <a:gd name="T10" fmla="*/ 14 w 20"/>
                <a:gd name="T11" fmla="*/ 16 h 34"/>
                <a:gd name="T12" fmla="*/ 9 w 20"/>
                <a:gd name="T13" fmla="*/ 17 h 34"/>
                <a:gd name="T14" fmla="*/ 5 w 20"/>
                <a:gd name="T15" fmla="*/ 18 h 34"/>
                <a:gd name="T16" fmla="*/ 5 w 20"/>
                <a:gd name="T17" fmla="*/ 18 h 34"/>
                <a:gd name="T18" fmla="*/ 4 w 20"/>
                <a:gd name="T19" fmla="*/ 11 h 34"/>
                <a:gd name="T20" fmla="*/ 3 w 20"/>
                <a:gd name="T21" fmla="*/ 3 h 34"/>
                <a:gd name="T22" fmla="*/ 0 w 20"/>
                <a:gd name="T23" fmla="*/ 4 h 34"/>
                <a:gd name="T24" fmla="*/ 1 w 20"/>
                <a:gd name="T25" fmla="*/ 11 h 34"/>
                <a:gd name="T26" fmla="*/ 1 w 20"/>
                <a:gd name="T27" fmla="*/ 18 h 34"/>
                <a:gd name="T28" fmla="*/ 1 w 20"/>
                <a:gd name="T29" fmla="*/ 20 h 34"/>
                <a:gd name="T30" fmla="*/ 1 w 20"/>
                <a:gd name="T31" fmla="*/ 21 h 34"/>
                <a:gd name="T32" fmla="*/ 1 w 20"/>
                <a:gd name="T33" fmla="*/ 22 h 34"/>
                <a:gd name="T34" fmla="*/ 2 w 20"/>
                <a:gd name="T35" fmla="*/ 22 h 34"/>
                <a:gd name="T36" fmla="*/ 2 w 20"/>
                <a:gd name="T37" fmla="*/ 25 h 34"/>
                <a:gd name="T38" fmla="*/ 3 w 20"/>
                <a:gd name="T39" fmla="*/ 32 h 34"/>
                <a:gd name="T40" fmla="*/ 6 w 20"/>
                <a:gd name="T41" fmla="*/ 31 h 34"/>
                <a:gd name="T42" fmla="*/ 6 w 20"/>
                <a:gd name="T43" fmla="*/ 22 h 34"/>
                <a:gd name="T44" fmla="*/ 10 w 20"/>
                <a:gd name="T45" fmla="*/ 21 h 34"/>
                <a:gd name="T46" fmla="*/ 15 w 20"/>
                <a:gd name="T47" fmla="*/ 20 h 34"/>
                <a:gd name="T48" fmla="*/ 16 w 20"/>
                <a:gd name="T49" fmla="*/ 25 h 34"/>
                <a:gd name="T50" fmla="*/ 18 w 20"/>
                <a:gd name="T51" fmla="*/ 26 h 34"/>
                <a:gd name="T52" fmla="*/ 19 w 20"/>
                <a:gd name="T53" fmla="*/ 26 h 34"/>
                <a:gd name="T54" fmla="*/ 19 w 20"/>
                <a:gd name="T55" fmla="*/ 23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0" h="34">
                  <a:moveTo>
                    <a:pt x="19" y="23"/>
                  </a:moveTo>
                  <a:cubicBezTo>
                    <a:pt x="19" y="22"/>
                    <a:pt x="19" y="20"/>
                    <a:pt x="18" y="19"/>
                  </a:cubicBezTo>
                  <a:cubicBezTo>
                    <a:pt x="20" y="18"/>
                    <a:pt x="19" y="15"/>
                    <a:pt x="18" y="15"/>
                  </a:cubicBezTo>
                  <a:cubicBezTo>
                    <a:pt x="17" y="11"/>
                    <a:pt x="16" y="6"/>
                    <a:pt x="15" y="1"/>
                  </a:cubicBezTo>
                  <a:cubicBezTo>
                    <a:pt x="15" y="0"/>
                    <a:pt x="13" y="0"/>
                    <a:pt x="13" y="1"/>
                  </a:cubicBezTo>
                  <a:cubicBezTo>
                    <a:pt x="13" y="6"/>
                    <a:pt x="13" y="11"/>
                    <a:pt x="14" y="16"/>
                  </a:cubicBezTo>
                  <a:cubicBezTo>
                    <a:pt x="12" y="16"/>
                    <a:pt x="11" y="17"/>
                    <a:pt x="9" y="17"/>
                  </a:cubicBezTo>
                  <a:cubicBezTo>
                    <a:pt x="8" y="17"/>
                    <a:pt x="7" y="18"/>
                    <a:pt x="5" y="18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16"/>
                    <a:pt x="5" y="14"/>
                    <a:pt x="4" y="11"/>
                  </a:cubicBezTo>
                  <a:cubicBezTo>
                    <a:pt x="4" y="9"/>
                    <a:pt x="4" y="6"/>
                    <a:pt x="3" y="3"/>
                  </a:cubicBezTo>
                  <a:cubicBezTo>
                    <a:pt x="3" y="2"/>
                    <a:pt x="0" y="2"/>
                    <a:pt x="0" y="4"/>
                  </a:cubicBezTo>
                  <a:cubicBezTo>
                    <a:pt x="0" y="6"/>
                    <a:pt x="0" y="8"/>
                    <a:pt x="1" y="11"/>
                  </a:cubicBezTo>
                  <a:cubicBezTo>
                    <a:pt x="1" y="13"/>
                    <a:pt x="1" y="16"/>
                    <a:pt x="1" y="18"/>
                  </a:cubicBezTo>
                  <a:cubicBezTo>
                    <a:pt x="1" y="19"/>
                    <a:pt x="1" y="19"/>
                    <a:pt x="1" y="20"/>
                  </a:cubicBezTo>
                  <a:cubicBezTo>
                    <a:pt x="1" y="20"/>
                    <a:pt x="1" y="21"/>
                    <a:pt x="1" y="21"/>
                  </a:cubicBezTo>
                  <a:cubicBezTo>
                    <a:pt x="1" y="21"/>
                    <a:pt x="1" y="22"/>
                    <a:pt x="1" y="22"/>
                  </a:cubicBezTo>
                  <a:cubicBezTo>
                    <a:pt x="1" y="22"/>
                    <a:pt x="2" y="22"/>
                    <a:pt x="2" y="22"/>
                  </a:cubicBezTo>
                  <a:cubicBezTo>
                    <a:pt x="2" y="23"/>
                    <a:pt x="2" y="24"/>
                    <a:pt x="2" y="25"/>
                  </a:cubicBezTo>
                  <a:cubicBezTo>
                    <a:pt x="3" y="27"/>
                    <a:pt x="3" y="30"/>
                    <a:pt x="3" y="32"/>
                  </a:cubicBezTo>
                  <a:cubicBezTo>
                    <a:pt x="4" y="34"/>
                    <a:pt x="7" y="33"/>
                    <a:pt x="6" y="31"/>
                  </a:cubicBezTo>
                  <a:cubicBezTo>
                    <a:pt x="7" y="28"/>
                    <a:pt x="6" y="25"/>
                    <a:pt x="6" y="22"/>
                  </a:cubicBezTo>
                  <a:cubicBezTo>
                    <a:pt x="7" y="21"/>
                    <a:pt x="9" y="21"/>
                    <a:pt x="10" y="21"/>
                  </a:cubicBezTo>
                  <a:cubicBezTo>
                    <a:pt x="12" y="20"/>
                    <a:pt x="13" y="20"/>
                    <a:pt x="15" y="20"/>
                  </a:cubicBezTo>
                  <a:cubicBezTo>
                    <a:pt x="15" y="21"/>
                    <a:pt x="15" y="23"/>
                    <a:pt x="16" y="25"/>
                  </a:cubicBezTo>
                  <a:cubicBezTo>
                    <a:pt x="16" y="26"/>
                    <a:pt x="17" y="26"/>
                    <a:pt x="18" y="26"/>
                  </a:cubicBezTo>
                  <a:cubicBezTo>
                    <a:pt x="18" y="26"/>
                    <a:pt x="18" y="26"/>
                    <a:pt x="19" y="26"/>
                  </a:cubicBezTo>
                  <a:cubicBezTo>
                    <a:pt x="20" y="25"/>
                    <a:pt x="20" y="24"/>
                    <a:pt x="19" y="2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1" name="Freeform 598"/>
            <p:cNvSpPr>
              <a:spLocks/>
            </p:cNvSpPr>
            <p:nvPr/>
          </p:nvSpPr>
          <p:spPr bwMode="auto">
            <a:xfrm>
              <a:off x="1037" y="3305"/>
              <a:ext cx="17" cy="29"/>
            </a:xfrm>
            <a:custGeom>
              <a:avLst/>
              <a:gdLst>
                <a:gd name="T0" fmla="*/ 11 w 14"/>
                <a:gd name="T1" fmla="*/ 18 h 23"/>
                <a:gd name="T2" fmla="*/ 7 w 14"/>
                <a:gd name="T3" fmla="*/ 18 h 23"/>
                <a:gd name="T4" fmla="*/ 7 w 14"/>
                <a:gd name="T5" fmla="*/ 18 h 23"/>
                <a:gd name="T6" fmla="*/ 8 w 14"/>
                <a:gd name="T7" fmla="*/ 16 h 23"/>
                <a:gd name="T8" fmla="*/ 9 w 14"/>
                <a:gd name="T9" fmla="*/ 13 h 23"/>
                <a:gd name="T10" fmla="*/ 10 w 14"/>
                <a:gd name="T11" fmla="*/ 4 h 23"/>
                <a:gd name="T12" fmla="*/ 4 w 14"/>
                <a:gd name="T13" fmla="*/ 2 h 23"/>
                <a:gd name="T14" fmla="*/ 1 w 14"/>
                <a:gd name="T15" fmla="*/ 8 h 23"/>
                <a:gd name="T16" fmla="*/ 3 w 14"/>
                <a:gd name="T17" fmla="*/ 8 h 23"/>
                <a:gd name="T18" fmla="*/ 6 w 14"/>
                <a:gd name="T19" fmla="*/ 4 h 23"/>
                <a:gd name="T20" fmla="*/ 8 w 14"/>
                <a:gd name="T21" fmla="*/ 6 h 23"/>
                <a:gd name="T22" fmla="*/ 7 w 14"/>
                <a:gd name="T23" fmla="*/ 9 h 23"/>
                <a:gd name="T24" fmla="*/ 3 w 14"/>
                <a:gd name="T25" fmla="*/ 20 h 23"/>
                <a:gd name="T26" fmla="*/ 4 w 14"/>
                <a:gd name="T27" fmla="*/ 22 h 23"/>
                <a:gd name="T28" fmla="*/ 7 w 14"/>
                <a:gd name="T29" fmla="*/ 22 h 23"/>
                <a:gd name="T30" fmla="*/ 11 w 14"/>
                <a:gd name="T31" fmla="*/ 22 h 23"/>
                <a:gd name="T32" fmla="*/ 11 w 14"/>
                <a:gd name="T33" fmla="*/ 18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4" h="23">
                  <a:moveTo>
                    <a:pt x="11" y="18"/>
                  </a:moveTo>
                  <a:cubicBezTo>
                    <a:pt x="10" y="18"/>
                    <a:pt x="9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7"/>
                    <a:pt x="8" y="16"/>
                  </a:cubicBezTo>
                  <a:cubicBezTo>
                    <a:pt x="8" y="15"/>
                    <a:pt x="9" y="14"/>
                    <a:pt x="9" y="13"/>
                  </a:cubicBezTo>
                  <a:cubicBezTo>
                    <a:pt x="10" y="10"/>
                    <a:pt x="11" y="7"/>
                    <a:pt x="10" y="4"/>
                  </a:cubicBezTo>
                  <a:cubicBezTo>
                    <a:pt x="9" y="1"/>
                    <a:pt x="7" y="0"/>
                    <a:pt x="4" y="2"/>
                  </a:cubicBezTo>
                  <a:cubicBezTo>
                    <a:pt x="2" y="3"/>
                    <a:pt x="0" y="6"/>
                    <a:pt x="1" y="8"/>
                  </a:cubicBezTo>
                  <a:cubicBezTo>
                    <a:pt x="1" y="9"/>
                    <a:pt x="3" y="10"/>
                    <a:pt x="3" y="8"/>
                  </a:cubicBezTo>
                  <a:cubicBezTo>
                    <a:pt x="3" y="7"/>
                    <a:pt x="4" y="5"/>
                    <a:pt x="6" y="4"/>
                  </a:cubicBezTo>
                  <a:cubicBezTo>
                    <a:pt x="7" y="4"/>
                    <a:pt x="7" y="5"/>
                    <a:pt x="8" y="6"/>
                  </a:cubicBezTo>
                  <a:cubicBezTo>
                    <a:pt x="8" y="7"/>
                    <a:pt x="8" y="8"/>
                    <a:pt x="7" y="9"/>
                  </a:cubicBezTo>
                  <a:cubicBezTo>
                    <a:pt x="6" y="13"/>
                    <a:pt x="3" y="16"/>
                    <a:pt x="3" y="20"/>
                  </a:cubicBezTo>
                  <a:cubicBezTo>
                    <a:pt x="2" y="21"/>
                    <a:pt x="3" y="22"/>
                    <a:pt x="4" y="22"/>
                  </a:cubicBezTo>
                  <a:cubicBezTo>
                    <a:pt x="5" y="23"/>
                    <a:pt x="6" y="23"/>
                    <a:pt x="7" y="22"/>
                  </a:cubicBezTo>
                  <a:cubicBezTo>
                    <a:pt x="8" y="22"/>
                    <a:pt x="10" y="22"/>
                    <a:pt x="11" y="22"/>
                  </a:cubicBezTo>
                  <a:cubicBezTo>
                    <a:pt x="14" y="21"/>
                    <a:pt x="14" y="18"/>
                    <a:pt x="11" y="1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2" name="Freeform 599"/>
            <p:cNvSpPr>
              <a:spLocks noEditPoints="1"/>
            </p:cNvSpPr>
            <p:nvPr/>
          </p:nvSpPr>
          <p:spPr bwMode="auto">
            <a:xfrm>
              <a:off x="1053" y="3286"/>
              <a:ext cx="24" cy="34"/>
            </a:xfrm>
            <a:custGeom>
              <a:avLst/>
              <a:gdLst>
                <a:gd name="T0" fmla="*/ 18 w 19"/>
                <a:gd name="T1" fmla="*/ 9 h 27"/>
                <a:gd name="T2" fmla="*/ 5 w 19"/>
                <a:gd name="T3" fmla="*/ 4 h 27"/>
                <a:gd name="T4" fmla="*/ 3 w 19"/>
                <a:gd name="T5" fmla="*/ 8 h 27"/>
                <a:gd name="T6" fmla="*/ 2 w 19"/>
                <a:gd name="T7" fmla="*/ 12 h 27"/>
                <a:gd name="T8" fmla="*/ 1 w 19"/>
                <a:gd name="T9" fmla="*/ 12 h 27"/>
                <a:gd name="T10" fmla="*/ 11 w 19"/>
                <a:gd name="T11" fmla="*/ 25 h 27"/>
                <a:gd name="T12" fmla="*/ 18 w 19"/>
                <a:gd name="T13" fmla="*/ 9 h 27"/>
                <a:gd name="T14" fmla="*/ 14 w 19"/>
                <a:gd name="T15" fmla="*/ 15 h 27"/>
                <a:gd name="T16" fmla="*/ 11 w 19"/>
                <a:gd name="T17" fmla="*/ 21 h 27"/>
                <a:gd name="T18" fmla="*/ 6 w 19"/>
                <a:gd name="T19" fmla="*/ 20 h 27"/>
                <a:gd name="T20" fmla="*/ 6 w 19"/>
                <a:gd name="T21" fmla="*/ 15 h 27"/>
                <a:gd name="T22" fmla="*/ 6 w 19"/>
                <a:gd name="T23" fmla="*/ 9 h 27"/>
                <a:gd name="T24" fmla="*/ 10 w 19"/>
                <a:gd name="T25" fmla="*/ 6 h 27"/>
                <a:gd name="T26" fmla="*/ 14 w 19"/>
                <a:gd name="T27" fmla="*/ 10 h 27"/>
                <a:gd name="T28" fmla="*/ 14 w 19"/>
                <a:gd name="T29" fmla="*/ 1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9" h="27">
                  <a:moveTo>
                    <a:pt x="18" y="9"/>
                  </a:moveTo>
                  <a:cubicBezTo>
                    <a:pt x="17" y="5"/>
                    <a:pt x="9" y="0"/>
                    <a:pt x="5" y="4"/>
                  </a:cubicBezTo>
                  <a:cubicBezTo>
                    <a:pt x="4" y="5"/>
                    <a:pt x="4" y="6"/>
                    <a:pt x="3" y="8"/>
                  </a:cubicBezTo>
                  <a:cubicBezTo>
                    <a:pt x="3" y="9"/>
                    <a:pt x="2" y="10"/>
                    <a:pt x="2" y="12"/>
                  </a:cubicBezTo>
                  <a:cubicBezTo>
                    <a:pt x="2" y="12"/>
                    <a:pt x="1" y="12"/>
                    <a:pt x="1" y="12"/>
                  </a:cubicBezTo>
                  <a:cubicBezTo>
                    <a:pt x="0" y="18"/>
                    <a:pt x="4" y="27"/>
                    <a:pt x="11" y="25"/>
                  </a:cubicBezTo>
                  <a:cubicBezTo>
                    <a:pt x="17" y="23"/>
                    <a:pt x="19" y="15"/>
                    <a:pt x="18" y="9"/>
                  </a:cubicBezTo>
                  <a:close/>
                  <a:moveTo>
                    <a:pt x="14" y="15"/>
                  </a:moveTo>
                  <a:cubicBezTo>
                    <a:pt x="14" y="18"/>
                    <a:pt x="13" y="20"/>
                    <a:pt x="11" y="21"/>
                  </a:cubicBezTo>
                  <a:cubicBezTo>
                    <a:pt x="9" y="23"/>
                    <a:pt x="7" y="22"/>
                    <a:pt x="6" y="20"/>
                  </a:cubicBezTo>
                  <a:cubicBezTo>
                    <a:pt x="6" y="18"/>
                    <a:pt x="6" y="17"/>
                    <a:pt x="6" y="15"/>
                  </a:cubicBezTo>
                  <a:cubicBezTo>
                    <a:pt x="6" y="13"/>
                    <a:pt x="6" y="11"/>
                    <a:pt x="6" y="9"/>
                  </a:cubicBezTo>
                  <a:cubicBezTo>
                    <a:pt x="7" y="7"/>
                    <a:pt x="8" y="6"/>
                    <a:pt x="10" y="6"/>
                  </a:cubicBezTo>
                  <a:cubicBezTo>
                    <a:pt x="12" y="7"/>
                    <a:pt x="13" y="8"/>
                    <a:pt x="14" y="10"/>
                  </a:cubicBezTo>
                  <a:cubicBezTo>
                    <a:pt x="15" y="12"/>
                    <a:pt x="15" y="14"/>
                    <a:pt x="14" y="1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3" name="Freeform 600"/>
            <p:cNvSpPr>
              <a:spLocks noEditPoints="1"/>
            </p:cNvSpPr>
            <p:nvPr/>
          </p:nvSpPr>
          <p:spPr bwMode="auto">
            <a:xfrm>
              <a:off x="1075" y="3421"/>
              <a:ext cx="20" cy="36"/>
            </a:xfrm>
            <a:custGeom>
              <a:avLst/>
              <a:gdLst>
                <a:gd name="T0" fmla="*/ 15 w 16"/>
                <a:gd name="T1" fmla="*/ 5 h 29"/>
                <a:gd name="T2" fmla="*/ 7 w 16"/>
                <a:gd name="T3" fmla="*/ 0 h 29"/>
                <a:gd name="T4" fmla="*/ 1 w 16"/>
                <a:gd name="T5" fmla="*/ 6 h 29"/>
                <a:gd name="T6" fmla="*/ 1 w 16"/>
                <a:gd name="T7" fmla="*/ 9 h 29"/>
                <a:gd name="T8" fmla="*/ 1 w 16"/>
                <a:gd name="T9" fmla="*/ 19 h 29"/>
                <a:gd name="T10" fmla="*/ 7 w 16"/>
                <a:gd name="T11" fmla="*/ 28 h 29"/>
                <a:gd name="T12" fmla="*/ 14 w 16"/>
                <a:gd name="T13" fmla="*/ 25 h 29"/>
                <a:gd name="T14" fmla="*/ 16 w 16"/>
                <a:gd name="T15" fmla="*/ 16 h 29"/>
                <a:gd name="T16" fmla="*/ 15 w 16"/>
                <a:gd name="T17" fmla="*/ 5 h 29"/>
                <a:gd name="T18" fmla="*/ 13 w 16"/>
                <a:gd name="T19" fmla="*/ 16 h 29"/>
                <a:gd name="T20" fmla="*/ 8 w 16"/>
                <a:gd name="T21" fmla="*/ 24 h 29"/>
                <a:gd name="T22" fmla="*/ 4 w 16"/>
                <a:gd name="T23" fmla="*/ 17 h 29"/>
                <a:gd name="T24" fmla="*/ 4 w 16"/>
                <a:gd name="T25" fmla="*/ 15 h 29"/>
                <a:gd name="T26" fmla="*/ 4 w 16"/>
                <a:gd name="T27" fmla="*/ 9 h 29"/>
                <a:gd name="T28" fmla="*/ 7 w 16"/>
                <a:gd name="T29" fmla="*/ 3 h 29"/>
                <a:gd name="T30" fmla="*/ 12 w 16"/>
                <a:gd name="T31" fmla="*/ 8 h 29"/>
                <a:gd name="T32" fmla="*/ 13 w 16"/>
                <a:gd name="T33" fmla="*/ 16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6" h="29">
                  <a:moveTo>
                    <a:pt x="15" y="5"/>
                  </a:moveTo>
                  <a:cubicBezTo>
                    <a:pt x="13" y="2"/>
                    <a:pt x="10" y="0"/>
                    <a:pt x="7" y="0"/>
                  </a:cubicBezTo>
                  <a:cubicBezTo>
                    <a:pt x="3" y="0"/>
                    <a:pt x="1" y="3"/>
                    <a:pt x="1" y="6"/>
                  </a:cubicBezTo>
                  <a:cubicBezTo>
                    <a:pt x="0" y="7"/>
                    <a:pt x="0" y="8"/>
                    <a:pt x="1" y="9"/>
                  </a:cubicBezTo>
                  <a:cubicBezTo>
                    <a:pt x="0" y="12"/>
                    <a:pt x="0" y="16"/>
                    <a:pt x="1" y="19"/>
                  </a:cubicBezTo>
                  <a:cubicBezTo>
                    <a:pt x="2" y="23"/>
                    <a:pt x="4" y="27"/>
                    <a:pt x="7" y="28"/>
                  </a:cubicBezTo>
                  <a:cubicBezTo>
                    <a:pt x="10" y="29"/>
                    <a:pt x="13" y="28"/>
                    <a:pt x="14" y="25"/>
                  </a:cubicBezTo>
                  <a:cubicBezTo>
                    <a:pt x="16" y="23"/>
                    <a:pt x="16" y="19"/>
                    <a:pt x="16" y="16"/>
                  </a:cubicBezTo>
                  <a:cubicBezTo>
                    <a:pt x="16" y="13"/>
                    <a:pt x="16" y="9"/>
                    <a:pt x="15" y="5"/>
                  </a:cubicBezTo>
                  <a:close/>
                  <a:moveTo>
                    <a:pt x="13" y="16"/>
                  </a:moveTo>
                  <a:cubicBezTo>
                    <a:pt x="12" y="18"/>
                    <a:pt x="12" y="28"/>
                    <a:pt x="8" y="24"/>
                  </a:cubicBezTo>
                  <a:cubicBezTo>
                    <a:pt x="5" y="23"/>
                    <a:pt x="4" y="19"/>
                    <a:pt x="4" y="17"/>
                  </a:cubicBezTo>
                  <a:cubicBezTo>
                    <a:pt x="4" y="16"/>
                    <a:pt x="4" y="15"/>
                    <a:pt x="4" y="15"/>
                  </a:cubicBezTo>
                  <a:cubicBezTo>
                    <a:pt x="4" y="13"/>
                    <a:pt x="4" y="11"/>
                    <a:pt x="4" y="9"/>
                  </a:cubicBezTo>
                  <a:cubicBezTo>
                    <a:pt x="3" y="7"/>
                    <a:pt x="4" y="3"/>
                    <a:pt x="7" y="3"/>
                  </a:cubicBezTo>
                  <a:cubicBezTo>
                    <a:pt x="10" y="3"/>
                    <a:pt x="11" y="6"/>
                    <a:pt x="12" y="8"/>
                  </a:cubicBezTo>
                  <a:cubicBezTo>
                    <a:pt x="13" y="11"/>
                    <a:pt x="13" y="14"/>
                    <a:pt x="13" y="1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4" name="Freeform 601"/>
            <p:cNvSpPr>
              <a:spLocks/>
            </p:cNvSpPr>
            <p:nvPr/>
          </p:nvSpPr>
          <p:spPr bwMode="auto">
            <a:xfrm>
              <a:off x="1099" y="3413"/>
              <a:ext cx="22" cy="42"/>
            </a:xfrm>
            <a:custGeom>
              <a:avLst/>
              <a:gdLst>
                <a:gd name="T0" fmla="*/ 18 w 18"/>
                <a:gd name="T1" fmla="*/ 29 h 33"/>
                <a:gd name="T2" fmla="*/ 16 w 18"/>
                <a:gd name="T3" fmla="*/ 23 h 33"/>
                <a:gd name="T4" fmla="*/ 14 w 18"/>
                <a:gd name="T5" fmla="*/ 16 h 33"/>
                <a:gd name="T6" fmla="*/ 12 w 18"/>
                <a:gd name="T7" fmla="*/ 9 h 33"/>
                <a:gd name="T8" fmla="*/ 11 w 18"/>
                <a:gd name="T9" fmla="*/ 1 h 33"/>
                <a:gd name="T10" fmla="*/ 9 w 18"/>
                <a:gd name="T11" fmla="*/ 1 h 33"/>
                <a:gd name="T12" fmla="*/ 10 w 18"/>
                <a:gd name="T13" fmla="*/ 15 h 33"/>
                <a:gd name="T14" fmla="*/ 11 w 18"/>
                <a:gd name="T15" fmla="*/ 18 h 33"/>
                <a:gd name="T16" fmla="*/ 9 w 18"/>
                <a:gd name="T17" fmla="*/ 18 h 33"/>
                <a:gd name="T18" fmla="*/ 6 w 18"/>
                <a:gd name="T19" fmla="*/ 18 h 33"/>
                <a:gd name="T20" fmla="*/ 6 w 18"/>
                <a:gd name="T21" fmla="*/ 18 h 33"/>
                <a:gd name="T22" fmla="*/ 5 w 18"/>
                <a:gd name="T23" fmla="*/ 12 h 33"/>
                <a:gd name="T24" fmla="*/ 3 w 18"/>
                <a:gd name="T25" fmla="*/ 5 h 33"/>
                <a:gd name="T26" fmla="*/ 0 w 18"/>
                <a:gd name="T27" fmla="*/ 5 h 33"/>
                <a:gd name="T28" fmla="*/ 1 w 18"/>
                <a:gd name="T29" fmla="*/ 11 h 33"/>
                <a:gd name="T30" fmla="*/ 2 w 18"/>
                <a:gd name="T31" fmla="*/ 18 h 33"/>
                <a:gd name="T32" fmla="*/ 4 w 18"/>
                <a:gd name="T33" fmla="*/ 26 h 33"/>
                <a:gd name="T34" fmla="*/ 6 w 18"/>
                <a:gd name="T35" fmla="*/ 32 h 33"/>
                <a:gd name="T36" fmla="*/ 7 w 18"/>
                <a:gd name="T37" fmla="*/ 32 h 33"/>
                <a:gd name="T38" fmla="*/ 7 w 18"/>
                <a:gd name="T39" fmla="*/ 27 h 33"/>
                <a:gd name="T40" fmla="*/ 6 w 18"/>
                <a:gd name="T41" fmla="*/ 21 h 33"/>
                <a:gd name="T42" fmla="*/ 7 w 18"/>
                <a:gd name="T43" fmla="*/ 21 h 33"/>
                <a:gd name="T44" fmla="*/ 12 w 18"/>
                <a:gd name="T45" fmla="*/ 21 h 33"/>
                <a:gd name="T46" fmla="*/ 12 w 18"/>
                <a:gd name="T47" fmla="*/ 22 h 33"/>
                <a:gd name="T48" fmla="*/ 13 w 18"/>
                <a:gd name="T49" fmla="*/ 26 h 33"/>
                <a:gd name="T50" fmla="*/ 14 w 18"/>
                <a:gd name="T51" fmla="*/ 30 h 33"/>
                <a:gd name="T52" fmla="*/ 17 w 18"/>
                <a:gd name="T53" fmla="*/ 30 h 33"/>
                <a:gd name="T54" fmla="*/ 17 w 18"/>
                <a:gd name="T55" fmla="*/ 30 h 33"/>
                <a:gd name="T56" fmla="*/ 18 w 18"/>
                <a:gd name="T57" fmla="*/ 29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8" h="33">
                  <a:moveTo>
                    <a:pt x="18" y="29"/>
                  </a:moveTo>
                  <a:cubicBezTo>
                    <a:pt x="17" y="27"/>
                    <a:pt x="17" y="25"/>
                    <a:pt x="16" y="23"/>
                  </a:cubicBezTo>
                  <a:cubicBezTo>
                    <a:pt x="16" y="21"/>
                    <a:pt x="14" y="19"/>
                    <a:pt x="14" y="16"/>
                  </a:cubicBezTo>
                  <a:cubicBezTo>
                    <a:pt x="13" y="14"/>
                    <a:pt x="13" y="12"/>
                    <a:pt x="12" y="9"/>
                  </a:cubicBezTo>
                  <a:cubicBezTo>
                    <a:pt x="11" y="7"/>
                    <a:pt x="12" y="4"/>
                    <a:pt x="11" y="1"/>
                  </a:cubicBezTo>
                  <a:cubicBezTo>
                    <a:pt x="11" y="0"/>
                    <a:pt x="9" y="0"/>
                    <a:pt x="9" y="1"/>
                  </a:cubicBezTo>
                  <a:cubicBezTo>
                    <a:pt x="8" y="6"/>
                    <a:pt x="9" y="11"/>
                    <a:pt x="10" y="15"/>
                  </a:cubicBezTo>
                  <a:cubicBezTo>
                    <a:pt x="10" y="16"/>
                    <a:pt x="10" y="17"/>
                    <a:pt x="11" y="18"/>
                  </a:cubicBezTo>
                  <a:cubicBezTo>
                    <a:pt x="10" y="18"/>
                    <a:pt x="9" y="18"/>
                    <a:pt x="9" y="18"/>
                  </a:cubicBezTo>
                  <a:cubicBezTo>
                    <a:pt x="8" y="18"/>
                    <a:pt x="7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6"/>
                    <a:pt x="5" y="14"/>
                    <a:pt x="5" y="12"/>
                  </a:cubicBezTo>
                  <a:cubicBezTo>
                    <a:pt x="4" y="10"/>
                    <a:pt x="3" y="8"/>
                    <a:pt x="3" y="5"/>
                  </a:cubicBezTo>
                  <a:cubicBezTo>
                    <a:pt x="3" y="3"/>
                    <a:pt x="0" y="3"/>
                    <a:pt x="0" y="5"/>
                  </a:cubicBezTo>
                  <a:cubicBezTo>
                    <a:pt x="0" y="7"/>
                    <a:pt x="0" y="9"/>
                    <a:pt x="1" y="11"/>
                  </a:cubicBezTo>
                  <a:cubicBezTo>
                    <a:pt x="2" y="14"/>
                    <a:pt x="2" y="16"/>
                    <a:pt x="2" y="18"/>
                  </a:cubicBezTo>
                  <a:cubicBezTo>
                    <a:pt x="3" y="21"/>
                    <a:pt x="3" y="24"/>
                    <a:pt x="4" y="26"/>
                  </a:cubicBezTo>
                  <a:cubicBezTo>
                    <a:pt x="4" y="28"/>
                    <a:pt x="4" y="31"/>
                    <a:pt x="6" y="32"/>
                  </a:cubicBezTo>
                  <a:cubicBezTo>
                    <a:pt x="6" y="33"/>
                    <a:pt x="7" y="32"/>
                    <a:pt x="7" y="32"/>
                  </a:cubicBezTo>
                  <a:cubicBezTo>
                    <a:pt x="9" y="31"/>
                    <a:pt x="8" y="28"/>
                    <a:pt x="7" y="27"/>
                  </a:cubicBezTo>
                  <a:cubicBezTo>
                    <a:pt x="7" y="25"/>
                    <a:pt x="7" y="23"/>
                    <a:pt x="6" y="21"/>
                  </a:cubicBezTo>
                  <a:cubicBezTo>
                    <a:pt x="6" y="21"/>
                    <a:pt x="7" y="21"/>
                    <a:pt x="7" y="21"/>
                  </a:cubicBezTo>
                  <a:cubicBezTo>
                    <a:pt x="8" y="22"/>
                    <a:pt x="10" y="22"/>
                    <a:pt x="12" y="21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12" y="23"/>
                    <a:pt x="13" y="25"/>
                    <a:pt x="13" y="26"/>
                  </a:cubicBezTo>
                  <a:cubicBezTo>
                    <a:pt x="13" y="27"/>
                    <a:pt x="14" y="28"/>
                    <a:pt x="14" y="30"/>
                  </a:cubicBezTo>
                  <a:cubicBezTo>
                    <a:pt x="14" y="31"/>
                    <a:pt x="16" y="32"/>
                    <a:pt x="17" y="30"/>
                  </a:cubicBezTo>
                  <a:cubicBezTo>
                    <a:pt x="17" y="30"/>
                    <a:pt x="17" y="30"/>
                    <a:pt x="17" y="30"/>
                  </a:cubicBezTo>
                  <a:cubicBezTo>
                    <a:pt x="18" y="30"/>
                    <a:pt x="18" y="29"/>
                    <a:pt x="18" y="2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5" name="Freeform 602"/>
            <p:cNvSpPr>
              <a:spLocks/>
            </p:cNvSpPr>
            <p:nvPr/>
          </p:nvSpPr>
          <p:spPr bwMode="auto">
            <a:xfrm>
              <a:off x="1116" y="3406"/>
              <a:ext cx="15" cy="7"/>
            </a:xfrm>
            <a:custGeom>
              <a:avLst/>
              <a:gdLst>
                <a:gd name="T0" fmla="*/ 7 w 12"/>
                <a:gd name="T1" fmla="*/ 0 h 6"/>
                <a:gd name="T2" fmla="*/ 2 w 12"/>
                <a:gd name="T3" fmla="*/ 2 h 6"/>
                <a:gd name="T4" fmla="*/ 2 w 12"/>
                <a:gd name="T5" fmla="*/ 5 h 6"/>
                <a:gd name="T6" fmla="*/ 8 w 12"/>
                <a:gd name="T7" fmla="*/ 4 h 6"/>
                <a:gd name="T8" fmla="*/ 10 w 12"/>
                <a:gd name="T9" fmla="*/ 4 h 6"/>
                <a:gd name="T10" fmla="*/ 12 w 12"/>
                <a:gd name="T11" fmla="*/ 3 h 6"/>
                <a:gd name="T12" fmla="*/ 7 w 12"/>
                <a:gd name="T1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6">
                  <a:moveTo>
                    <a:pt x="7" y="0"/>
                  </a:moveTo>
                  <a:cubicBezTo>
                    <a:pt x="5" y="1"/>
                    <a:pt x="4" y="2"/>
                    <a:pt x="2" y="2"/>
                  </a:cubicBezTo>
                  <a:cubicBezTo>
                    <a:pt x="0" y="2"/>
                    <a:pt x="0" y="5"/>
                    <a:pt x="2" y="5"/>
                  </a:cubicBezTo>
                  <a:cubicBezTo>
                    <a:pt x="4" y="6"/>
                    <a:pt x="6" y="5"/>
                    <a:pt x="8" y="4"/>
                  </a:cubicBezTo>
                  <a:cubicBezTo>
                    <a:pt x="8" y="4"/>
                    <a:pt x="9" y="4"/>
                    <a:pt x="10" y="4"/>
                  </a:cubicBezTo>
                  <a:cubicBezTo>
                    <a:pt x="10" y="4"/>
                    <a:pt x="11" y="3"/>
                    <a:pt x="12" y="3"/>
                  </a:cubicBezTo>
                  <a:cubicBezTo>
                    <a:pt x="12" y="0"/>
                    <a:pt x="9" y="0"/>
                    <a:pt x="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6" name="Freeform 603"/>
            <p:cNvSpPr>
              <a:spLocks noEditPoints="1"/>
            </p:cNvSpPr>
            <p:nvPr/>
          </p:nvSpPr>
          <p:spPr bwMode="auto">
            <a:xfrm>
              <a:off x="1741" y="397"/>
              <a:ext cx="95" cy="92"/>
            </a:xfrm>
            <a:custGeom>
              <a:avLst/>
              <a:gdLst>
                <a:gd name="T0" fmla="*/ 13 w 75"/>
                <a:gd name="T1" fmla="*/ 30 h 73"/>
                <a:gd name="T2" fmla="*/ 30 w 75"/>
                <a:gd name="T3" fmla="*/ 60 h 73"/>
                <a:gd name="T4" fmla="*/ 56 w 75"/>
                <a:gd name="T5" fmla="*/ 55 h 73"/>
                <a:gd name="T6" fmla="*/ 65 w 75"/>
                <a:gd name="T7" fmla="*/ 24 h 73"/>
                <a:gd name="T8" fmla="*/ 57 w 75"/>
                <a:gd name="T9" fmla="*/ 14 h 73"/>
                <a:gd name="T10" fmla="*/ 47 w 75"/>
                <a:gd name="T11" fmla="*/ 15 h 73"/>
                <a:gd name="T12" fmla="*/ 55 w 75"/>
                <a:gd name="T13" fmla="*/ 28 h 73"/>
                <a:gd name="T14" fmla="*/ 54 w 75"/>
                <a:gd name="T15" fmla="*/ 44 h 73"/>
                <a:gd name="T16" fmla="*/ 39 w 75"/>
                <a:gd name="T17" fmla="*/ 13 h 73"/>
                <a:gd name="T18" fmla="*/ 46 w 75"/>
                <a:gd name="T19" fmla="*/ 15 h 73"/>
                <a:gd name="T20" fmla="*/ 37 w 75"/>
                <a:gd name="T21" fmla="*/ 14 h 73"/>
                <a:gd name="T22" fmla="*/ 38 w 75"/>
                <a:gd name="T23" fmla="*/ 20 h 73"/>
                <a:gd name="T24" fmla="*/ 46 w 75"/>
                <a:gd name="T25" fmla="*/ 17 h 73"/>
                <a:gd name="T26" fmla="*/ 49 w 75"/>
                <a:gd name="T27" fmla="*/ 25 h 73"/>
                <a:gd name="T28" fmla="*/ 48 w 75"/>
                <a:gd name="T29" fmla="*/ 18 h 73"/>
                <a:gd name="T30" fmla="*/ 39 w 75"/>
                <a:gd name="T31" fmla="*/ 24 h 73"/>
                <a:gd name="T32" fmla="*/ 44 w 75"/>
                <a:gd name="T33" fmla="*/ 20 h 73"/>
                <a:gd name="T34" fmla="*/ 50 w 75"/>
                <a:gd name="T35" fmla="*/ 20 h 73"/>
                <a:gd name="T36" fmla="*/ 47 w 75"/>
                <a:gd name="T37" fmla="*/ 33 h 73"/>
                <a:gd name="T38" fmla="*/ 47 w 75"/>
                <a:gd name="T39" fmla="*/ 21 h 73"/>
                <a:gd name="T40" fmla="*/ 37 w 75"/>
                <a:gd name="T41" fmla="*/ 36 h 73"/>
                <a:gd name="T42" fmla="*/ 23 w 75"/>
                <a:gd name="T43" fmla="*/ 48 h 73"/>
                <a:gd name="T44" fmla="*/ 32 w 75"/>
                <a:gd name="T45" fmla="*/ 30 h 73"/>
                <a:gd name="T46" fmla="*/ 65 w 75"/>
                <a:gd name="T47" fmla="*/ 26 h 73"/>
                <a:gd name="T48" fmla="*/ 28 w 75"/>
                <a:gd name="T49" fmla="*/ 29 h 73"/>
                <a:gd name="T50" fmla="*/ 21 w 75"/>
                <a:gd name="T51" fmla="*/ 32 h 73"/>
                <a:gd name="T52" fmla="*/ 16 w 75"/>
                <a:gd name="T53" fmla="*/ 24 h 73"/>
                <a:gd name="T54" fmla="*/ 52 w 75"/>
                <a:gd name="T55" fmla="*/ 26 h 73"/>
                <a:gd name="T56" fmla="*/ 30 w 75"/>
                <a:gd name="T57" fmla="*/ 33 h 73"/>
                <a:gd name="T58" fmla="*/ 70 w 75"/>
                <a:gd name="T59" fmla="*/ 32 h 73"/>
                <a:gd name="T60" fmla="*/ 55 w 75"/>
                <a:gd name="T61" fmla="*/ 31 h 73"/>
                <a:gd name="T62" fmla="*/ 68 w 75"/>
                <a:gd name="T63" fmla="*/ 28 h 73"/>
                <a:gd name="T64" fmla="*/ 14 w 75"/>
                <a:gd name="T65" fmla="*/ 28 h 73"/>
                <a:gd name="T66" fmla="*/ 32 w 75"/>
                <a:gd name="T67" fmla="*/ 53 h 73"/>
                <a:gd name="T68" fmla="*/ 38 w 75"/>
                <a:gd name="T69" fmla="*/ 36 h 73"/>
                <a:gd name="T70" fmla="*/ 52 w 75"/>
                <a:gd name="T71" fmla="*/ 35 h 73"/>
                <a:gd name="T72" fmla="*/ 48 w 75"/>
                <a:gd name="T73" fmla="*/ 30 h 73"/>
                <a:gd name="T74" fmla="*/ 18 w 75"/>
                <a:gd name="T75" fmla="*/ 31 h 73"/>
                <a:gd name="T76" fmla="*/ 14 w 75"/>
                <a:gd name="T77" fmla="*/ 32 h 73"/>
                <a:gd name="T78" fmla="*/ 49 w 75"/>
                <a:gd name="T79" fmla="*/ 33 h 73"/>
                <a:gd name="T80" fmla="*/ 73 w 75"/>
                <a:gd name="T81" fmla="*/ 39 h 73"/>
                <a:gd name="T82" fmla="*/ 24 w 75"/>
                <a:gd name="T83" fmla="*/ 34 h 73"/>
                <a:gd name="T84" fmla="*/ 26 w 75"/>
                <a:gd name="T85" fmla="*/ 43 h 73"/>
                <a:gd name="T86" fmla="*/ 18 w 75"/>
                <a:gd name="T87" fmla="*/ 45 h 73"/>
                <a:gd name="T88" fmla="*/ 69 w 75"/>
                <a:gd name="T89" fmla="*/ 35 h 73"/>
                <a:gd name="T90" fmla="*/ 50 w 75"/>
                <a:gd name="T91" fmla="*/ 37 h 73"/>
                <a:gd name="T92" fmla="*/ 69 w 75"/>
                <a:gd name="T93" fmla="*/ 37 h 73"/>
                <a:gd name="T94" fmla="*/ 18 w 75"/>
                <a:gd name="T95" fmla="*/ 40 h 73"/>
                <a:gd name="T96" fmla="*/ 70 w 75"/>
                <a:gd name="T97" fmla="*/ 38 h 73"/>
                <a:gd name="T98" fmla="*/ 33 w 75"/>
                <a:gd name="T99" fmla="*/ 39 h 73"/>
                <a:gd name="T100" fmla="*/ 22 w 75"/>
                <a:gd name="T101" fmla="*/ 40 h 73"/>
                <a:gd name="T102" fmla="*/ 8 w 75"/>
                <a:gd name="T103" fmla="*/ 49 h 73"/>
                <a:gd name="T104" fmla="*/ 12 w 75"/>
                <a:gd name="T105" fmla="*/ 42 h 73"/>
                <a:gd name="T106" fmla="*/ 55 w 75"/>
                <a:gd name="T107" fmla="*/ 41 h 73"/>
                <a:gd name="T108" fmla="*/ 19 w 75"/>
                <a:gd name="T109" fmla="*/ 44 h 73"/>
                <a:gd name="T110" fmla="*/ 52 w 75"/>
                <a:gd name="T111" fmla="*/ 45 h 73"/>
                <a:gd name="T112" fmla="*/ 7 w 75"/>
                <a:gd name="T113" fmla="*/ 45 h 73"/>
                <a:gd name="T114" fmla="*/ 14 w 75"/>
                <a:gd name="T115" fmla="*/ 52 h 73"/>
                <a:gd name="T116" fmla="*/ 8 w 75"/>
                <a:gd name="T117" fmla="*/ 48 h 73"/>
                <a:gd name="T118" fmla="*/ 21 w 75"/>
                <a:gd name="T119" fmla="*/ 50 h 73"/>
                <a:gd name="T120" fmla="*/ 9 w 75"/>
                <a:gd name="T121" fmla="*/ 66 h 73"/>
                <a:gd name="T122" fmla="*/ 24 w 75"/>
                <a:gd name="T123" fmla="*/ 56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75" h="73">
                  <a:moveTo>
                    <a:pt x="46" y="0"/>
                  </a:moveTo>
                  <a:cubicBezTo>
                    <a:pt x="44" y="0"/>
                    <a:pt x="42" y="1"/>
                    <a:pt x="41" y="4"/>
                  </a:cubicBezTo>
                  <a:cubicBezTo>
                    <a:pt x="41" y="4"/>
                    <a:pt x="41" y="4"/>
                    <a:pt x="41" y="5"/>
                  </a:cubicBezTo>
                  <a:cubicBezTo>
                    <a:pt x="40" y="5"/>
                    <a:pt x="40" y="6"/>
                    <a:pt x="40" y="6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8"/>
                    <a:pt x="40" y="8"/>
                    <a:pt x="40" y="8"/>
                  </a:cubicBezTo>
                  <a:cubicBezTo>
                    <a:pt x="40" y="8"/>
                    <a:pt x="40" y="8"/>
                    <a:pt x="40" y="8"/>
                  </a:cubicBezTo>
                  <a:cubicBezTo>
                    <a:pt x="39" y="8"/>
                    <a:pt x="39" y="9"/>
                    <a:pt x="39" y="9"/>
                  </a:cubicBezTo>
                  <a:cubicBezTo>
                    <a:pt x="39" y="9"/>
                    <a:pt x="39" y="9"/>
                    <a:pt x="39" y="10"/>
                  </a:cubicBezTo>
                  <a:cubicBezTo>
                    <a:pt x="39" y="10"/>
                    <a:pt x="39" y="10"/>
                    <a:pt x="39" y="11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6" y="11"/>
                    <a:pt x="36" y="11"/>
                  </a:cubicBezTo>
                  <a:cubicBezTo>
                    <a:pt x="32" y="10"/>
                    <a:pt x="29" y="11"/>
                    <a:pt x="25" y="14"/>
                  </a:cubicBezTo>
                  <a:cubicBezTo>
                    <a:pt x="24" y="15"/>
                    <a:pt x="23" y="17"/>
                    <a:pt x="22" y="18"/>
                  </a:cubicBezTo>
                  <a:cubicBezTo>
                    <a:pt x="22" y="18"/>
                    <a:pt x="21" y="19"/>
                    <a:pt x="21" y="19"/>
                  </a:cubicBezTo>
                  <a:cubicBezTo>
                    <a:pt x="21" y="19"/>
                    <a:pt x="21" y="19"/>
                    <a:pt x="21" y="20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0" y="21"/>
                    <a:pt x="20" y="21"/>
                  </a:cubicBezTo>
                  <a:cubicBezTo>
                    <a:pt x="20" y="21"/>
                    <a:pt x="20" y="22"/>
                    <a:pt x="20" y="22"/>
                  </a:cubicBezTo>
                  <a:cubicBezTo>
                    <a:pt x="19" y="22"/>
                    <a:pt x="19" y="23"/>
                    <a:pt x="19" y="23"/>
                  </a:cubicBezTo>
                  <a:cubicBezTo>
                    <a:pt x="19" y="23"/>
                    <a:pt x="19" y="23"/>
                    <a:pt x="19" y="23"/>
                  </a:cubicBezTo>
                  <a:cubicBezTo>
                    <a:pt x="19" y="23"/>
                    <a:pt x="19" y="23"/>
                    <a:pt x="19" y="23"/>
                  </a:cubicBezTo>
                  <a:cubicBezTo>
                    <a:pt x="19" y="23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6" y="24"/>
                    <a:pt x="15" y="24"/>
                    <a:pt x="15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5" y="24"/>
                    <a:pt x="14" y="24"/>
                    <a:pt x="14" y="24"/>
                  </a:cubicBezTo>
                  <a:cubicBezTo>
                    <a:pt x="14" y="24"/>
                    <a:pt x="14" y="24"/>
                    <a:pt x="14" y="24"/>
                  </a:cubicBezTo>
                  <a:cubicBezTo>
                    <a:pt x="14" y="24"/>
                    <a:pt x="14" y="24"/>
                    <a:pt x="13" y="25"/>
                  </a:cubicBezTo>
                  <a:cubicBezTo>
                    <a:pt x="13" y="25"/>
                    <a:pt x="13" y="26"/>
                    <a:pt x="13" y="26"/>
                  </a:cubicBezTo>
                  <a:cubicBezTo>
                    <a:pt x="13" y="26"/>
                    <a:pt x="13" y="26"/>
                    <a:pt x="13" y="27"/>
                  </a:cubicBezTo>
                  <a:cubicBezTo>
                    <a:pt x="13" y="27"/>
                    <a:pt x="12" y="27"/>
                    <a:pt x="12" y="27"/>
                  </a:cubicBezTo>
                  <a:cubicBezTo>
                    <a:pt x="12" y="27"/>
                    <a:pt x="12" y="27"/>
                    <a:pt x="12" y="28"/>
                  </a:cubicBezTo>
                  <a:cubicBezTo>
                    <a:pt x="12" y="28"/>
                    <a:pt x="12" y="29"/>
                    <a:pt x="12" y="29"/>
                  </a:cubicBezTo>
                  <a:cubicBezTo>
                    <a:pt x="12" y="29"/>
                    <a:pt x="13" y="29"/>
                    <a:pt x="13" y="30"/>
                  </a:cubicBezTo>
                  <a:cubicBezTo>
                    <a:pt x="13" y="30"/>
                    <a:pt x="13" y="30"/>
                    <a:pt x="13" y="31"/>
                  </a:cubicBezTo>
                  <a:cubicBezTo>
                    <a:pt x="14" y="31"/>
                    <a:pt x="14" y="31"/>
                    <a:pt x="13" y="32"/>
                  </a:cubicBezTo>
                  <a:cubicBezTo>
                    <a:pt x="13" y="32"/>
                    <a:pt x="13" y="32"/>
                    <a:pt x="13" y="32"/>
                  </a:cubicBezTo>
                  <a:cubicBezTo>
                    <a:pt x="13" y="32"/>
                    <a:pt x="13" y="32"/>
                    <a:pt x="13" y="33"/>
                  </a:cubicBezTo>
                  <a:cubicBezTo>
                    <a:pt x="13" y="33"/>
                    <a:pt x="12" y="33"/>
                    <a:pt x="12" y="33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12" y="34"/>
                    <a:pt x="11" y="34"/>
                    <a:pt x="11" y="34"/>
                  </a:cubicBezTo>
                  <a:cubicBezTo>
                    <a:pt x="11" y="34"/>
                    <a:pt x="11" y="34"/>
                    <a:pt x="11" y="34"/>
                  </a:cubicBezTo>
                  <a:cubicBezTo>
                    <a:pt x="10" y="34"/>
                    <a:pt x="9" y="35"/>
                    <a:pt x="9" y="35"/>
                  </a:cubicBezTo>
                  <a:cubicBezTo>
                    <a:pt x="9" y="36"/>
                    <a:pt x="9" y="36"/>
                    <a:pt x="9" y="37"/>
                  </a:cubicBezTo>
                  <a:cubicBezTo>
                    <a:pt x="8" y="38"/>
                    <a:pt x="9" y="38"/>
                    <a:pt x="9" y="39"/>
                  </a:cubicBezTo>
                  <a:cubicBezTo>
                    <a:pt x="9" y="39"/>
                    <a:pt x="9" y="39"/>
                    <a:pt x="9" y="39"/>
                  </a:cubicBezTo>
                  <a:cubicBezTo>
                    <a:pt x="9" y="39"/>
                    <a:pt x="9" y="39"/>
                    <a:pt x="9" y="39"/>
                  </a:cubicBezTo>
                  <a:cubicBezTo>
                    <a:pt x="9" y="39"/>
                    <a:pt x="9" y="40"/>
                    <a:pt x="9" y="40"/>
                  </a:cubicBezTo>
                  <a:cubicBezTo>
                    <a:pt x="8" y="40"/>
                    <a:pt x="8" y="40"/>
                    <a:pt x="8" y="40"/>
                  </a:cubicBezTo>
                  <a:cubicBezTo>
                    <a:pt x="8" y="40"/>
                    <a:pt x="8" y="40"/>
                    <a:pt x="8" y="40"/>
                  </a:cubicBezTo>
                  <a:cubicBezTo>
                    <a:pt x="7" y="42"/>
                    <a:pt x="6" y="43"/>
                    <a:pt x="6" y="43"/>
                  </a:cubicBezTo>
                  <a:cubicBezTo>
                    <a:pt x="5" y="44"/>
                    <a:pt x="5" y="46"/>
                    <a:pt x="4" y="47"/>
                  </a:cubicBezTo>
                  <a:cubicBezTo>
                    <a:pt x="4" y="48"/>
                    <a:pt x="3" y="49"/>
                    <a:pt x="3" y="49"/>
                  </a:cubicBezTo>
                  <a:cubicBezTo>
                    <a:pt x="3" y="50"/>
                    <a:pt x="3" y="50"/>
                    <a:pt x="3" y="50"/>
                  </a:cubicBezTo>
                  <a:cubicBezTo>
                    <a:pt x="3" y="50"/>
                    <a:pt x="3" y="50"/>
                    <a:pt x="3" y="50"/>
                  </a:cubicBezTo>
                  <a:cubicBezTo>
                    <a:pt x="3" y="50"/>
                    <a:pt x="3" y="50"/>
                    <a:pt x="3" y="50"/>
                  </a:cubicBezTo>
                  <a:cubicBezTo>
                    <a:pt x="3" y="50"/>
                    <a:pt x="3" y="51"/>
                    <a:pt x="3" y="51"/>
                  </a:cubicBezTo>
                  <a:cubicBezTo>
                    <a:pt x="3" y="51"/>
                    <a:pt x="3" y="51"/>
                    <a:pt x="3" y="51"/>
                  </a:cubicBezTo>
                  <a:cubicBezTo>
                    <a:pt x="3" y="51"/>
                    <a:pt x="3" y="51"/>
                    <a:pt x="3" y="52"/>
                  </a:cubicBezTo>
                  <a:cubicBezTo>
                    <a:pt x="3" y="52"/>
                    <a:pt x="2" y="53"/>
                    <a:pt x="2" y="54"/>
                  </a:cubicBezTo>
                  <a:cubicBezTo>
                    <a:pt x="2" y="54"/>
                    <a:pt x="2" y="54"/>
                    <a:pt x="2" y="55"/>
                  </a:cubicBezTo>
                  <a:cubicBezTo>
                    <a:pt x="2" y="55"/>
                    <a:pt x="2" y="55"/>
                    <a:pt x="2" y="55"/>
                  </a:cubicBezTo>
                  <a:cubicBezTo>
                    <a:pt x="1" y="55"/>
                    <a:pt x="1" y="55"/>
                    <a:pt x="1" y="55"/>
                  </a:cubicBezTo>
                  <a:cubicBezTo>
                    <a:pt x="1" y="55"/>
                    <a:pt x="1" y="56"/>
                    <a:pt x="1" y="56"/>
                  </a:cubicBezTo>
                  <a:cubicBezTo>
                    <a:pt x="1" y="56"/>
                    <a:pt x="1" y="56"/>
                    <a:pt x="1" y="56"/>
                  </a:cubicBezTo>
                  <a:cubicBezTo>
                    <a:pt x="1" y="56"/>
                    <a:pt x="1" y="56"/>
                    <a:pt x="1" y="56"/>
                  </a:cubicBezTo>
                  <a:cubicBezTo>
                    <a:pt x="1" y="56"/>
                    <a:pt x="1" y="56"/>
                    <a:pt x="1" y="56"/>
                  </a:cubicBezTo>
                  <a:cubicBezTo>
                    <a:pt x="1" y="56"/>
                    <a:pt x="1" y="57"/>
                    <a:pt x="1" y="57"/>
                  </a:cubicBezTo>
                  <a:cubicBezTo>
                    <a:pt x="0" y="67"/>
                    <a:pt x="5" y="73"/>
                    <a:pt x="15" y="73"/>
                  </a:cubicBezTo>
                  <a:cubicBezTo>
                    <a:pt x="16" y="73"/>
                    <a:pt x="16" y="72"/>
                    <a:pt x="17" y="72"/>
                  </a:cubicBezTo>
                  <a:cubicBezTo>
                    <a:pt x="17" y="72"/>
                    <a:pt x="17" y="72"/>
                    <a:pt x="18" y="72"/>
                  </a:cubicBezTo>
                  <a:cubicBezTo>
                    <a:pt x="20" y="71"/>
                    <a:pt x="23" y="69"/>
                    <a:pt x="25" y="67"/>
                  </a:cubicBezTo>
                  <a:cubicBezTo>
                    <a:pt x="25" y="67"/>
                    <a:pt x="25" y="66"/>
                    <a:pt x="25" y="66"/>
                  </a:cubicBezTo>
                  <a:cubicBezTo>
                    <a:pt x="26" y="66"/>
                    <a:pt x="27" y="65"/>
                    <a:pt x="27" y="64"/>
                  </a:cubicBezTo>
                  <a:cubicBezTo>
                    <a:pt x="27" y="64"/>
                    <a:pt x="27" y="64"/>
                    <a:pt x="28" y="64"/>
                  </a:cubicBezTo>
                  <a:cubicBezTo>
                    <a:pt x="28" y="64"/>
                    <a:pt x="28" y="63"/>
                    <a:pt x="28" y="63"/>
                  </a:cubicBezTo>
                  <a:cubicBezTo>
                    <a:pt x="28" y="62"/>
                    <a:pt x="29" y="62"/>
                    <a:pt x="29" y="62"/>
                  </a:cubicBezTo>
                  <a:cubicBezTo>
                    <a:pt x="29" y="61"/>
                    <a:pt x="29" y="61"/>
                    <a:pt x="30" y="61"/>
                  </a:cubicBezTo>
                  <a:cubicBezTo>
                    <a:pt x="30" y="60"/>
                    <a:pt x="30" y="60"/>
                    <a:pt x="30" y="60"/>
                  </a:cubicBezTo>
                  <a:cubicBezTo>
                    <a:pt x="30" y="60"/>
                    <a:pt x="30" y="60"/>
                    <a:pt x="30" y="60"/>
                  </a:cubicBezTo>
                  <a:cubicBezTo>
                    <a:pt x="30" y="60"/>
                    <a:pt x="30" y="60"/>
                    <a:pt x="30" y="60"/>
                  </a:cubicBezTo>
                  <a:cubicBezTo>
                    <a:pt x="30" y="60"/>
                    <a:pt x="30" y="59"/>
                    <a:pt x="30" y="59"/>
                  </a:cubicBezTo>
                  <a:cubicBezTo>
                    <a:pt x="31" y="59"/>
                    <a:pt x="31" y="59"/>
                    <a:pt x="31" y="58"/>
                  </a:cubicBezTo>
                  <a:cubicBezTo>
                    <a:pt x="31" y="58"/>
                    <a:pt x="31" y="58"/>
                    <a:pt x="31" y="58"/>
                  </a:cubicBezTo>
                  <a:cubicBezTo>
                    <a:pt x="32" y="57"/>
                    <a:pt x="32" y="56"/>
                    <a:pt x="32" y="56"/>
                  </a:cubicBezTo>
                  <a:cubicBezTo>
                    <a:pt x="32" y="56"/>
                    <a:pt x="32" y="56"/>
                    <a:pt x="32" y="56"/>
                  </a:cubicBezTo>
                  <a:cubicBezTo>
                    <a:pt x="32" y="56"/>
                    <a:pt x="32" y="56"/>
                    <a:pt x="32" y="55"/>
                  </a:cubicBezTo>
                  <a:cubicBezTo>
                    <a:pt x="32" y="55"/>
                    <a:pt x="32" y="55"/>
                    <a:pt x="32" y="55"/>
                  </a:cubicBezTo>
                  <a:cubicBezTo>
                    <a:pt x="33" y="55"/>
                    <a:pt x="33" y="55"/>
                    <a:pt x="33" y="55"/>
                  </a:cubicBezTo>
                  <a:cubicBezTo>
                    <a:pt x="33" y="55"/>
                    <a:pt x="33" y="54"/>
                    <a:pt x="33" y="54"/>
                  </a:cubicBezTo>
                  <a:cubicBezTo>
                    <a:pt x="33" y="54"/>
                    <a:pt x="33" y="53"/>
                    <a:pt x="33" y="53"/>
                  </a:cubicBezTo>
                  <a:cubicBezTo>
                    <a:pt x="33" y="53"/>
                    <a:pt x="33" y="52"/>
                    <a:pt x="34" y="52"/>
                  </a:cubicBezTo>
                  <a:cubicBezTo>
                    <a:pt x="34" y="52"/>
                    <a:pt x="34" y="51"/>
                    <a:pt x="34" y="51"/>
                  </a:cubicBezTo>
                  <a:cubicBezTo>
                    <a:pt x="34" y="51"/>
                    <a:pt x="34" y="49"/>
                    <a:pt x="35" y="49"/>
                  </a:cubicBezTo>
                  <a:cubicBezTo>
                    <a:pt x="35" y="49"/>
                    <a:pt x="35" y="48"/>
                    <a:pt x="35" y="48"/>
                  </a:cubicBezTo>
                  <a:cubicBezTo>
                    <a:pt x="35" y="48"/>
                    <a:pt x="35" y="48"/>
                    <a:pt x="35" y="48"/>
                  </a:cubicBezTo>
                  <a:cubicBezTo>
                    <a:pt x="35" y="48"/>
                    <a:pt x="35" y="48"/>
                    <a:pt x="35" y="48"/>
                  </a:cubicBezTo>
                  <a:cubicBezTo>
                    <a:pt x="35" y="48"/>
                    <a:pt x="35" y="48"/>
                    <a:pt x="35" y="47"/>
                  </a:cubicBezTo>
                  <a:cubicBezTo>
                    <a:pt x="35" y="47"/>
                    <a:pt x="35" y="47"/>
                    <a:pt x="36" y="46"/>
                  </a:cubicBezTo>
                  <a:cubicBezTo>
                    <a:pt x="36" y="46"/>
                    <a:pt x="36" y="46"/>
                    <a:pt x="36" y="46"/>
                  </a:cubicBezTo>
                  <a:cubicBezTo>
                    <a:pt x="36" y="45"/>
                    <a:pt x="36" y="45"/>
                    <a:pt x="36" y="44"/>
                  </a:cubicBezTo>
                  <a:cubicBezTo>
                    <a:pt x="37" y="43"/>
                    <a:pt x="37" y="42"/>
                    <a:pt x="38" y="41"/>
                  </a:cubicBezTo>
                  <a:cubicBezTo>
                    <a:pt x="38" y="41"/>
                    <a:pt x="38" y="40"/>
                    <a:pt x="38" y="40"/>
                  </a:cubicBezTo>
                  <a:cubicBezTo>
                    <a:pt x="38" y="40"/>
                    <a:pt x="38" y="39"/>
                    <a:pt x="39" y="39"/>
                  </a:cubicBezTo>
                  <a:cubicBezTo>
                    <a:pt x="39" y="39"/>
                    <a:pt x="39" y="39"/>
                    <a:pt x="39" y="39"/>
                  </a:cubicBezTo>
                  <a:cubicBezTo>
                    <a:pt x="39" y="39"/>
                    <a:pt x="39" y="38"/>
                    <a:pt x="39" y="38"/>
                  </a:cubicBezTo>
                  <a:cubicBezTo>
                    <a:pt x="39" y="37"/>
                    <a:pt x="40" y="37"/>
                    <a:pt x="40" y="37"/>
                  </a:cubicBezTo>
                  <a:cubicBezTo>
                    <a:pt x="40" y="37"/>
                    <a:pt x="40" y="37"/>
                    <a:pt x="40" y="37"/>
                  </a:cubicBezTo>
                  <a:cubicBezTo>
                    <a:pt x="40" y="36"/>
                    <a:pt x="40" y="36"/>
                    <a:pt x="40" y="35"/>
                  </a:cubicBezTo>
                  <a:cubicBezTo>
                    <a:pt x="40" y="35"/>
                    <a:pt x="41" y="35"/>
                    <a:pt x="41" y="34"/>
                  </a:cubicBezTo>
                  <a:cubicBezTo>
                    <a:pt x="41" y="34"/>
                    <a:pt x="41" y="34"/>
                    <a:pt x="41" y="33"/>
                  </a:cubicBezTo>
                  <a:cubicBezTo>
                    <a:pt x="41" y="33"/>
                    <a:pt x="41" y="33"/>
                    <a:pt x="41" y="32"/>
                  </a:cubicBezTo>
                  <a:cubicBezTo>
                    <a:pt x="41" y="32"/>
                    <a:pt x="41" y="32"/>
                    <a:pt x="41" y="31"/>
                  </a:cubicBezTo>
                  <a:cubicBezTo>
                    <a:pt x="41" y="31"/>
                    <a:pt x="41" y="31"/>
                    <a:pt x="42" y="31"/>
                  </a:cubicBezTo>
                  <a:cubicBezTo>
                    <a:pt x="42" y="31"/>
                    <a:pt x="42" y="31"/>
                    <a:pt x="42" y="31"/>
                  </a:cubicBezTo>
                  <a:cubicBezTo>
                    <a:pt x="42" y="31"/>
                    <a:pt x="42" y="32"/>
                    <a:pt x="42" y="33"/>
                  </a:cubicBezTo>
                  <a:cubicBezTo>
                    <a:pt x="42" y="33"/>
                    <a:pt x="42" y="33"/>
                    <a:pt x="43" y="34"/>
                  </a:cubicBezTo>
                  <a:cubicBezTo>
                    <a:pt x="43" y="34"/>
                    <a:pt x="43" y="34"/>
                    <a:pt x="43" y="34"/>
                  </a:cubicBezTo>
                  <a:cubicBezTo>
                    <a:pt x="43" y="35"/>
                    <a:pt x="43" y="35"/>
                    <a:pt x="43" y="35"/>
                  </a:cubicBezTo>
                  <a:cubicBezTo>
                    <a:pt x="43" y="35"/>
                    <a:pt x="43" y="36"/>
                    <a:pt x="43" y="36"/>
                  </a:cubicBezTo>
                  <a:cubicBezTo>
                    <a:pt x="43" y="36"/>
                    <a:pt x="44" y="37"/>
                    <a:pt x="44" y="37"/>
                  </a:cubicBezTo>
                  <a:cubicBezTo>
                    <a:pt x="44" y="37"/>
                    <a:pt x="44" y="37"/>
                    <a:pt x="44" y="38"/>
                  </a:cubicBezTo>
                  <a:cubicBezTo>
                    <a:pt x="44" y="38"/>
                    <a:pt x="44" y="38"/>
                    <a:pt x="44" y="39"/>
                  </a:cubicBezTo>
                  <a:cubicBezTo>
                    <a:pt x="45" y="39"/>
                    <a:pt x="45" y="40"/>
                    <a:pt x="45" y="40"/>
                  </a:cubicBezTo>
                  <a:cubicBezTo>
                    <a:pt x="47" y="44"/>
                    <a:pt x="49" y="49"/>
                    <a:pt x="52" y="52"/>
                  </a:cubicBezTo>
                  <a:cubicBezTo>
                    <a:pt x="52" y="52"/>
                    <a:pt x="53" y="53"/>
                    <a:pt x="53" y="53"/>
                  </a:cubicBezTo>
                  <a:cubicBezTo>
                    <a:pt x="53" y="53"/>
                    <a:pt x="54" y="55"/>
                    <a:pt x="55" y="55"/>
                  </a:cubicBezTo>
                  <a:cubicBezTo>
                    <a:pt x="55" y="55"/>
                    <a:pt x="56" y="55"/>
                    <a:pt x="56" y="55"/>
                  </a:cubicBezTo>
                  <a:cubicBezTo>
                    <a:pt x="56" y="56"/>
                    <a:pt x="57" y="56"/>
                    <a:pt x="57" y="56"/>
                  </a:cubicBezTo>
                  <a:cubicBezTo>
                    <a:pt x="57" y="57"/>
                    <a:pt x="59" y="57"/>
                    <a:pt x="59" y="57"/>
                  </a:cubicBezTo>
                  <a:cubicBezTo>
                    <a:pt x="59" y="57"/>
                    <a:pt x="59" y="58"/>
                    <a:pt x="60" y="58"/>
                  </a:cubicBezTo>
                  <a:cubicBezTo>
                    <a:pt x="60" y="58"/>
                    <a:pt x="60" y="58"/>
                    <a:pt x="60" y="58"/>
                  </a:cubicBezTo>
                  <a:cubicBezTo>
                    <a:pt x="66" y="60"/>
                    <a:pt x="71" y="58"/>
                    <a:pt x="74" y="53"/>
                  </a:cubicBezTo>
                  <a:cubicBezTo>
                    <a:pt x="74" y="53"/>
                    <a:pt x="74" y="52"/>
                    <a:pt x="74" y="52"/>
                  </a:cubicBezTo>
                  <a:cubicBezTo>
                    <a:pt x="74" y="52"/>
                    <a:pt x="75" y="51"/>
                    <a:pt x="75" y="50"/>
                  </a:cubicBezTo>
                  <a:cubicBezTo>
                    <a:pt x="75" y="50"/>
                    <a:pt x="75" y="49"/>
                    <a:pt x="75" y="48"/>
                  </a:cubicBezTo>
                  <a:cubicBezTo>
                    <a:pt x="75" y="48"/>
                    <a:pt x="75" y="47"/>
                    <a:pt x="75" y="47"/>
                  </a:cubicBezTo>
                  <a:cubicBezTo>
                    <a:pt x="75" y="47"/>
                    <a:pt x="75" y="47"/>
                    <a:pt x="75" y="47"/>
                  </a:cubicBezTo>
                  <a:cubicBezTo>
                    <a:pt x="75" y="47"/>
                    <a:pt x="75" y="47"/>
                    <a:pt x="75" y="46"/>
                  </a:cubicBezTo>
                  <a:cubicBezTo>
                    <a:pt x="75" y="44"/>
                    <a:pt x="75" y="44"/>
                    <a:pt x="75" y="44"/>
                  </a:cubicBezTo>
                  <a:cubicBezTo>
                    <a:pt x="75" y="44"/>
                    <a:pt x="75" y="43"/>
                    <a:pt x="74" y="43"/>
                  </a:cubicBezTo>
                  <a:cubicBezTo>
                    <a:pt x="74" y="43"/>
                    <a:pt x="74" y="42"/>
                    <a:pt x="74" y="42"/>
                  </a:cubicBezTo>
                  <a:cubicBezTo>
                    <a:pt x="74" y="42"/>
                    <a:pt x="74" y="42"/>
                    <a:pt x="74" y="42"/>
                  </a:cubicBezTo>
                  <a:cubicBezTo>
                    <a:pt x="74" y="42"/>
                    <a:pt x="74" y="42"/>
                    <a:pt x="74" y="42"/>
                  </a:cubicBezTo>
                  <a:cubicBezTo>
                    <a:pt x="74" y="42"/>
                    <a:pt x="74" y="40"/>
                    <a:pt x="74" y="40"/>
                  </a:cubicBezTo>
                  <a:cubicBezTo>
                    <a:pt x="74" y="40"/>
                    <a:pt x="74" y="39"/>
                    <a:pt x="74" y="39"/>
                  </a:cubicBezTo>
                  <a:cubicBezTo>
                    <a:pt x="74" y="39"/>
                    <a:pt x="73" y="38"/>
                    <a:pt x="73" y="38"/>
                  </a:cubicBezTo>
                  <a:cubicBezTo>
                    <a:pt x="73" y="38"/>
                    <a:pt x="73" y="38"/>
                    <a:pt x="73" y="38"/>
                  </a:cubicBezTo>
                  <a:cubicBezTo>
                    <a:pt x="73" y="38"/>
                    <a:pt x="73" y="37"/>
                    <a:pt x="73" y="37"/>
                  </a:cubicBezTo>
                  <a:cubicBezTo>
                    <a:pt x="73" y="37"/>
                    <a:pt x="73" y="37"/>
                    <a:pt x="73" y="37"/>
                  </a:cubicBezTo>
                  <a:cubicBezTo>
                    <a:pt x="72" y="37"/>
                    <a:pt x="72" y="37"/>
                    <a:pt x="72" y="36"/>
                  </a:cubicBezTo>
                  <a:cubicBezTo>
                    <a:pt x="72" y="36"/>
                    <a:pt x="72" y="36"/>
                    <a:pt x="72" y="36"/>
                  </a:cubicBezTo>
                  <a:cubicBezTo>
                    <a:pt x="72" y="36"/>
                    <a:pt x="72" y="36"/>
                    <a:pt x="72" y="36"/>
                  </a:cubicBezTo>
                  <a:cubicBezTo>
                    <a:pt x="72" y="36"/>
                    <a:pt x="72" y="35"/>
                    <a:pt x="72" y="35"/>
                  </a:cubicBezTo>
                  <a:cubicBezTo>
                    <a:pt x="72" y="35"/>
                    <a:pt x="72" y="35"/>
                    <a:pt x="71" y="35"/>
                  </a:cubicBezTo>
                  <a:cubicBezTo>
                    <a:pt x="71" y="35"/>
                    <a:pt x="71" y="34"/>
                    <a:pt x="71" y="34"/>
                  </a:cubicBezTo>
                  <a:cubicBezTo>
                    <a:pt x="71" y="34"/>
                    <a:pt x="71" y="34"/>
                    <a:pt x="71" y="34"/>
                  </a:cubicBezTo>
                  <a:cubicBezTo>
                    <a:pt x="71" y="34"/>
                    <a:pt x="71" y="34"/>
                    <a:pt x="71" y="33"/>
                  </a:cubicBezTo>
                  <a:cubicBezTo>
                    <a:pt x="70" y="33"/>
                    <a:pt x="70" y="33"/>
                    <a:pt x="70" y="33"/>
                  </a:cubicBezTo>
                  <a:cubicBezTo>
                    <a:pt x="71" y="33"/>
                    <a:pt x="71" y="33"/>
                    <a:pt x="71" y="32"/>
                  </a:cubicBezTo>
                  <a:cubicBezTo>
                    <a:pt x="71" y="32"/>
                    <a:pt x="71" y="31"/>
                    <a:pt x="71" y="31"/>
                  </a:cubicBezTo>
                  <a:cubicBezTo>
                    <a:pt x="71" y="31"/>
                    <a:pt x="71" y="30"/>
                    <a:pt x="71" y="30"/>
                  </a:cubicBezTo>
                  <a:cubicBezTo>
                    <a:pt x="71" y="30"/>
                    <a:pt x="71" y="30"/>
                    <a:pt x="71" y="29"/>
                  </a:cubicBezTo>
                  <a:cubicBezTo>
                    <a:pt x="71" y="29"/>
                    <a:pt x="71" y="29"/>
                    <a:pt x="71" y="29"/>
                  </a:cubicBezTo>
                  <a:cubicBezTo>
                    <a:pt x="71" y="29"/>
                    <a:pt x="71" y="28"/>
                    <a:pt x="71" y="28"/>
                  </a:cubicBezTo>
                  <a:cubicBezTo>
                    <a:pt x="71" y="28"/>
                    <a:pt x="70" y="28"/>
                    <a:pt x="70" y="28"/>
                  </a:cubicBezTo>
                  <a:cubicBezTo>
                    <a:pt x="70" y="28"/>
                    <a:pt x="70" y="27"/>
                    <a:pt x="70" y="27"/>
                  </a:cubicBezTo>
                  <a:cubicBezTo>
                    <a:pt x="70" y="27"/>
                    <a:pt x="70" y="27"/>
                    <a:pt x="70" y="27"/>
                  </a:cubicBezTo>
                  <a:cubicBezTo>
                    <a:pt x="69" y="27"/>
                    <a:pt x="69" y="27"/>
                    <a:pt x="69" y="27"/>
                  </a:cubicBezTo>
                  <a:cubicBezTo>
                    <a:pt x="68" y="27"/>
                    <a:pt x="68" y="26"/>
                    <a:pt x="67" y="26"/>
                  </a:cubicBezTo>
                  <a:cubicBezTo>
                    <a:pt x="67" y="26"/>
                    <a:pt x="66" y="26"/>
                    <a:pt x="66" y="26"/>
                  </a:cubicBezTo>
                  <a:cubicBezTo>
                    <a:pt x="66" y="26"/>
                    <a:pt x="66" y="25"/>
                    <a:pt x="66" y="25"/>
                  </a:cubicBezTo>
                  <a:cubicBezTo>
                    <a:pt x="66" y="25"/>
                    <a:pt x="66" y="25"/>
                    <a:pt x="66" y="24"/>
                  </a:cubicBezTo>
                  <a:cubicBezTo>
                    <a:pt x="66" y="24"/>
                    <a:pt x="66" y="24"/>
                    <a:pt x="66" y="24"/>
                  </a:cubicBezTo>
                  <a:cubicBezTo>
                    <a:pt x="66" y="24"/>
                    <a:pt x="66" y="24"/>
                    <a:pt x="65" y="24"/>
                  </a:cubicBezTo>
                  <a:cubicBezTo>
                    <a:pt x="65" y="24"/>
                    <a:pt x="65" y="24"/>
                    <a:pt x="65" y="23"/>
                  </a:cubicBezTo>
                  <a:cubicBezTo>
                    <a:pt x="65" y="23"/>
                    <a:pt x="65" y="23"/>
                    <a:pt x="65" y="23"/>
                  </a:cubicBezTo>
                  <a:cubicBezTo>
                    <a:pt x="65" y="23"/>
                    <a:pt x="66" y="23"/>
                    <a:pt x="66" y="22"/>
                  </a:cubicBezTo>
                  <a:cubicBezTo>
                    <a:pt x="66" y="21"/>
                    <a:pt x="66" y="20"/>
                    <a:pt x="66" y="20"/>
                  </a:cubicBezTo>
                  <a:cubicBezTo>
                    <a:pt x="66" y="20"/>
                    <a:pt x="65" y="20"/>
                    <a:pt x="65" y="19"/>
                  </a:cubicBezTo>
                  <a:cubicBezTo>
                    <a:pt x="65" y="17"/>
                    <a:pt x="64" y="16"/>
                    <a:pt x="62" y="16"/>
                  </a:cubicBezTo>
                  <a:cubicBezTo>
                    <a:pt x="62" y="16"/>
                    <a:pt x="61" y="16"/>
                    <a:pt x="61" y="17"/>
                  </a:cubicBezTo>
                  <a:cubicBezTo>
                    <a:pt x="61" y="17"/>
                    <a:pt x="61" y="17"/>
                    <a:pt x="61" y="16"/>
                  </a:cubicBezTo>
                  <a:cubicBezTo>
                    <a:pt x="61" y="16"/>
                    <a:pt x="61" y="16"/>
                    <a:pt x="61" y="16"/>
                  </a:cubicBezTo>
                  <a:cubicBezTo>
                    <a:pt x="60" y="16"/>
                    <a:pt x="60" y="16"/>
                    <a:pt x="60" y="15"/>
                  </a:cubicBezTo>
                  <a:cubicBezTo>
                    <a:pt x="60" y="15"/>
                    <a:pt x="60" y="13"/>
                    <a:pt x="59" y="13"/>
                  </a:cubicBezTo>
                  <a:cubicBezTo>
                    <a:pt x="59" y="13"/>
                    <a:pt x="59" y="13"/>
                    <a:pt x="59" y="13"/>
                  </a:cubicBezTo>
                  <a:cubicBezTo>
                    <a:pt x="59" y="13"/>
                    <a:pt x="59" y="12"/>
                    <a:pt x="59" y="12"/>
                  </a:cubicBezTo>
                  <a:cubicBezTo>
                    <a:pt x="59" y="12"/>
                    <a:pt x="59" y="12"/>
                    <a:pt x="59" y="12"/>
                  </a:cubicBezTo>
                  <a:cubicBezTo>
                    <a:pt x="56" y="7"/>
                    <a:pt x="53" y="2"/>
                    <a:pt x="48" y="1"/>
                  </a:cubicBezTo>
                  <a:cubicBezTo>
                    <a:pt x="47" y="0"/>
                    <a:pt x="47" y="0"/>
                    <a:pt x="46" y="0"/>
                  </a:cubicBezTo>
                  <a:close/>
                  <a:moveTo>
                    <a:pt x="47" y="1"/>
                  </a:moveTo>
                  <a:cubicBezTo>
                    <a:pt x="47" y="1"/>
                    <a:pt x="48" y="1"/>
                    <a:pt x="49" y="2"/>
                  </a:cubicBezTo>
                  <a:cubicBezTo>
                    <a:pt x="52" y="4"/>
                    <a:pt x="54" y="6"/>
                    <a:pt x="56" y="9"/>
                  </a:cubicBezTo>
                  <a:cubicBezTo>
                    <a:pt x="56" y="9"/>
                    <a:pt x="56" y="9"/>
                    <a:pt x="56" y="10"/>
                  </a:cubicBezTo>
                  <a:cubicBezTo>
                    <a:pt x="57" y="11"/>
                    <a:pt x="58" y="12"/>
                    <a:pt x="58" y="13"/>
                  </a:cubicBezTo>
                  <a:cubicBezTo>
                    <a:pt x="58" y="13"/>
                    <a:pt x="58" y="13"/>
                    <a:pt x="58" y="13"/>
                  </a:cubicBezTo>
                  <a:cubicBezTo>
                    <a:pt x="58" y="13"/>
                    <a:pt x="58" y="13"/>
                    <a:pt x="57" y="13"/>
                  </a:cubicBezTo>
                  <a:cubicBezTo>
                    <a:pt x="57" y="13"/>
                    <a:pt x="57" y="13"/>
                    <a:pt x="57" y="13"/>
                  </a:cubicBezTo>
                  <a:cubicBezTo>
                    <a:pt x="57" y="13"/>
                    <a:pt x="57" y="12"/>
                    <a:pt x="57" y="12"/>
                  </a:cubicBezTo>
                  <a:cubicBezTo>
                    <a:pt x="57" y="12"/>
                    <a:pt x="56" y="12"/>
                    <a:pt x="56" y="12"/>
                  </a:cubicBezTo>
                  <a:cubicBezTo>
                    <a:pt x="56" y="12"/>
                    <a:pt x="56" y="12"/>
                    <a:pt x="56" y="11"/>
                  </a:cubicBezTo>
                  <a:cubicBezTo>
                    <a:pt x="56" y="11"/>
                    <a:pt x="56" y="10"/>
                    <a:pt x="55" y="9"/>
                  </a:cubicBezTo>
                  <a:cubicBezTo>
                    <a:pt x="53" y="6"/>
                    <a:pt x="49" y="4"/>
                    <a:pt x="46" y="3"/>
                  </a:cubicBezTo>
                  <a:cubicBezTo>
                    <a:pt x="45" y="3"/>
                    <a:pt x="43" y="3"/>
                    <a:pt x="42" y="5"/>
                  </a:cubicBezTo>
                  <a:cubicBezTo>
                    <a:pt x="41" y="5"/>
                    <a:pt x="41" y="6"/>
                    <a:pt x="41" y="5"/>
                  </a:cubicBezTo>
                  <a:cubicBezTo>
                    <a:pt x="41" y="5"/>
                    <a:pt x="41" y="5"/>
                    <a:pt x="41" y="5"/>
                  </a:cubicBezTo>
                  <a:cubicBezTo>
                    <a:pt x="42" y="5"/>
                    <a:pt x="42" y="4"/>
                    <a:pt x="42" y="4"/>
                  </a:cubicBezTo>
                  <a:cubicBezTo>
                    <a:pt x="42" y="4"/>
                    <a:pt x="42" y="4"/>
                    <a:pt x="42" y="3"/>
                  </a:cubicBezTo>
                  <a:cubicBezTo>
                    <a:pt x="42" y="3"/>
                    <a:pt x="42" y="3"/>
                    <a:pt x="42" y="3"/>
                  </a:cubicBezTo>
                  <a:cubicBezTo>
                    <a:pt x="43" y="2"/>
                    <a:pt x="45" y="1"/>
                    <a:pt x="47" y="1"/>
                  </a:cubicBezTo>
                  <a:cubicBezTo>
                    <a:pt x="47" y="1"/>
                    <a:pt x="47" y="1"/>
                    <a:pt x="47" y="1"/>
                  </a:cubicBezTo>
                  <a:close/>
                  <a:moveTo>
                    <a:pt x="45" y="4"/>
                  </a:moveTo>
                  <a:cubicBezTo>
                    <a:pt x="49" y="4"/>
                    <a:pt x="53" y="8"/>
                    <a:pt x="54" y="10"/>
                  </a:cubicBezTo>
                  <a:cubicBezTo>
                    <a:pt x="54" y="10"/>
                    <a:pt x="55" y="11"/>
                    <a:pt x="55" y="11"/>
                  </a:cubicBezTo>
                  <a:cubicBezTo>
                    <a:pt x="55" y="11"/>
                    <a:pt x="55" y="12"/>
                    <a:pt x="56" y="12"/>
                  </a:cubicBezTo>
                  <a:cubicBezTo>
                    <a:pt x="56" y="12"/>
                    <a:pt x="56" y="12"/>
                    <a:pt x="56" y="13"/>
                  </a:cubicBezTo>
                  <a:cubicBezTo>
                    <a:pt x="56" y="13"/>
                    <a:pt x="56" y="13"/>
                    <a:pt x="56" y="13"/>
                  </a:cubicBezTo>
                  <a:cubicBezTo>
                    <a:pt x="56" y="13"/>
                    <a:pt x="56" y="13"/>
                    <a:pt x="56" y="13"/>
                  </a:cubicBezTo>
                  <a:cubicBezTo>
                    <a:pt x="56" y="14"/>
                    <a:pt x="57" y="14"/>
                    <a:pt x="57" y="14"/>
                  </a:cubicBezTo>
                  <a:cubicBezTo>
                    <a:pt x="57" y="14"/>
                    <a:pt x="57" y="14"/>
                    <a:pt x="57" y="14"/>
                  </a:cubicBezTo>
                  <a:cubicBezTo>
                    <a:pt x="57" y="14"/>
                    <a:pt x="57" y="14"/>
                    <a:pt x="57" y="14"/>
                  </a:cubicBezTo>
                  <a:cubicBezTo>
                    <a:pt x="57" y="14"/>
                    <a:pt x="57" y="14"/>
                    <a:pt x="57" y="14"/>
                  </a:cubicBezTo>
                  <a:cubicBezTo>
                    <a:pt x="57" y="14"/>
                    <a:pt x="57" y="14"/>
                    <a:pt x="57" y="14"/>
                  </a:cubicBezTo>
                  <a:cubicBezTo>
                    <a:pt x="57" y="15"/>
                    <a:pt x="57" y="15"/>
                    <a:pt x="57" y="15"/>
                  </a:cubicBezTo>
                  <a:cubicBezTo>
                    <a:pt x="57" y="15"/>
                    <a:pt x="57" y="15"/>
                    <a:pt x="57" y="15"/>
                  </a:cubicBezTo>
                  <a:cubicBezTo>
                    <a:pt x="57" y="15"/>
                    <a:pt x="56" y="14"/>
                    <a:pt x="56" y="14"/>
                  </a:cubicBezTo>
                  <a:cubicBezTo>
                    <a:pt x="56" y="14"/>
                    <a:pt x="56" y="14"/>
                    <a:pt x="56" y="14"/>
                  </a:cubicBezTo>
                  <a:cubicBezTo>
                    <a:pt x="56" y="13"/>
                    <a:pt x="55" y="13"/>
                    <a:pt x="55" y="13"/>
                  </a:cubicBezTo>
                  <a:cubicBezTo>
                    <a:pt x="55" y="12"/>
                    <a:pt x="55" y="12"/>
                    <a:pt x="55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3" y="11"/>
                    <a:pt x="50" y="9"/>
                    <a:pt x="49" y="9"/>
                  </a:cubicBezTo>
                  <a:cubicBezTo>
                    <a:pt x="49" y="9"/>
                    <a:pt x="49" y="9"/>
                    <a:pt x="48" y="9"/>
                  </a:cubicBezTo>
                  <a:cubicBezTo>
                    <a:pt x="48" y="9"/>
                    <a:pt x="47" y="8"/>
                    <a:pt x="46" y="8"/>
                  </a:cubicBezTo>
                  <a:cubicBezTo>
                    <a:pt x="45" y="8"/>
                    <a:pt x="44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2" y="9"/>
                    <a:pt x="42" y="9"/>
                    <a:pt x="42" y="9"/>
                  </a:cubicBezTo>
                  <a:cubicBezTo>
                    <a:pt x="42" y="9"/>
                    <a:pt x="42" y="9"/>
                    <a:pt x="42" y="9"/>
                  </a:cubicBezTo>
                  <a:cubicBezTo>
                    <a:pt x="42" y="9"/>
                    <a:pt x="42" y="9"/>
                    <a:pt x="42" y="9"/>
                  </a:cubicBezTo>
                  <a:cubicBezTo>
                    <a:pt x="42" y="9"/>
                    <a:pt x="42" y="9"/>
                    <a:pt x="42" y="8"/>
                  </a:cubicBezTo>
                  <a:cubicBezTo>
                    <a:pt x="42" y="8"/>
                    <a:pt x="41" y="8"/>
                    <a:pt x="41" y="8"/>
                  </a:cubicBezTo>
                  <a:cubicBezTo>
                    <a:pt x="41" y="8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3" y="5"/>
                    <a:pt x="44" y="4"/>
                    <a:pt x="45" y="4"/>
                  </a:cubicBezTo>
                  <a:close/>
                  <a:moveTo>
                    <a:pt x="41" y="8"/>
                  </a:moveTo>
                  <a:cubicBezTo>
                    <a:pt x="41" y="8"/>
                    <a:pt x="41" y="8"/>
                    <a:pt x="41" y="9"/>
                  </a:cubicBezTo>
                  <a:cubicBezTo>
                    <a:pt x="41" y="9"/>
                    <a:pt x="41" y="9"/>
                    <a:pt x="41" y="9"/>
                  </a:cubicBezTo>
                  <a:cubicBezTo>
                    <a:pt x="41" y="9"/>
                    <a:pt x="41" y="10"/>
                    <a:pt x="41" y="10"/>
                  </a:cubicBezTo>
                  <a:cubicBezTo>
                    <a:pt x="41" y="10"/>
                    <a:pt x="41" y="10"/>
                    <a:pt x="41" y="10"/>
                  </a:cubicBezTo>
                  <a:cubicBezTo>
                    <a:pt x="41" y="10"/>
                    <a:pt x="41" y="10"/>
                    <a:pt x="41" y="10"/>
                  </a:cubicBezTo>
                  <a:cubicBezTo>
                    <a:pt x="41" y="10"/>
                    <a:pt x="42" y="11"/>
                    <a:pt x="42" y="11"/>
                  </a:cubicBezTo>
                  <a:cubicBezTo>
                    <a:pt x="42" y="12"/>
                    <a:pt x="42" y="13"/>
                    <a:pt x="42" y="13"/>
                  </a:cubicBezTo>
                  <a:cubicBezTo>
                    <a:pt x="42" y="13"/>
                    <a:pt x="42" y="13"/>
                    <a:pt x="42" y="13"/>
                  </a:cubicBezTo>
                  <a:cubicBezTo>
                    <a:pt x="43" y="13"/>
                    <a:pt x="43" y="14"/>
                    <a:pt x="43" y="14"/>
                  </a:cubicBezTo>
                  <a:cubicBezTo>
                    <a:pt x="43" y="14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6"/>
                    <a:pt x="44" y="16"/>
                    <a:pt x="44" y="16"/>
                  </a:cubicBezTo>
                  <a:cubicBezTo>
                    <a:pt x="44" y="16"/>
                    <a:pt x="44" y="16"/>
                    <a:pt x="44" y="16"/>
                  </a:cubicBezTo>
                  <a:cubicBezTo>
                    <a:pt x="44" y="17"/>
                    <a:pt x="45" y="17"/>
                    <a:pt x="45" y="17"/>
                  </a:cubicBezTo>
                  <a:cubicBezTo>
                    <a:pt x="46" y="17"/>
                    <a:pt x="46" y="17"/>
                    <a:pt x="46" y="17"/>
                  </a:cubicBezTo>
                  <a:cubicBezTo>
                    <a:pt x="45" y="17"/>
                    <a:pt x="45" y="17"/>
                    <a:pt x="45" y="16"/>
                  </a:cubicBezTo>
                  <a:cubicBezTo>
                    <a:pt x="45" y="16"/>
                    <a:pt x="45" y="16"/>
                    <a:pt x="45" y="16"/>
                  </a:cubicBezTo>
                  <a:cubicBezTo>
                    <a:pt x="45" y="16"/>
                    <a:pt x="45" y="16"/>
                    <a:pt x="45" y="16"/>
                  </a:cubicBezTo>
                  <a:cubicBezTo>
                    <a:pt x="46" y="16"/>
                    <a:pt x="46" y="16"/>
                    <a:pt x="45" y="16"/>
                  </a:cubicBezTo>
                  <a:cubicBezTo>
                    <a:pt x="45" y="16"/>
                    <a:pt x="45" y="16"/>
                    <a:pt x="45" y="16"/>
                  </a:cubicBezTo>
                  <a:cubicBezTo>
                    <a:pt x="45" y="16"/>
                    <a:pt x="45" y="15"/>
                    <a:pt x="45" y="15"/>
                  </a:cubicBezTo>
                  <a:cubicBezTo>
                    <a:pt x="46" y="15"/>
                    <a:pt x="46" y="15"/>
                    <a:pt x="47" y="15"/>
                  </a:cubicBezTo>
                  <a:cubicBezTo>
                    <a:pt x="48" y="15"/>
                    <a:pt x="49" y="15"/>
                    <a:pt x="49" y="16"/>
                  </a:cubicBezTo>
                  <a:cubicBezTo>
                    <a:pt x="49" y="16"/>
                    <a:pt x="49" y="16"/>
                    <a:pt x="49" y="16"/>
                  </a:cubicBezTo>
                  <a:cubicBezTo>
                    <a:pt x="49" y="16"/>
                    <a:pt x="49" y="16"/>
                    <a:pt x="49" y="16"/>
                  </a:cubicBezTo>
                  <a:cubicBezTo>
                    <a:pt x="49" y="16"/>
                    <a:pt x="49" y="16"/>
                    <a:pt x="49" y="16"/>
                  </a:cubicBezTo>
                  <a:cubicBezTo>
                    <a:pt x="50" y="16"/>
                    <a:pt x="50" y="17"/>
                    <a:pt x="50" y="17"/>
                  </a:cubicBezTo>
                  <a:cubicBezTo>
                    <a:pt x="50" y="17"/>
                    <a:pt x="50" y="18"/>
                    <a:pt x="51" y="18"/>
                  </a:cubicBezTo>
                  <a:cubicBezTo>
                    <a:pt x="51" y="18"/>
                    <a:pt x="51" y="19"/>
                    <a:pt x="51" y="19"/>
                  </a:cubicBezTo>
                  <a:cubicBezTo>
                    <a:pt x="51" y="19"/>
                    <a:pt x="51" y="19"/>
                    <a:pt x="51" y="19"/>
                  </a:cubicBezTo>
                  <a:cubicBezTo>
                    <a:pt x="51" y="19"/>
                    <a:pt x="51" y="18"/>
                    <a:pt x="51" y="18"/>
                  </a:cubicBezTo>
                  <a:cubicBezTo>
                    <a:pt x="50" y="18"/>
                    <a:pt x="50" y="18"/>
                    <a:pt x="50" y="18"/>
                  </a:cubicBezTo>
                  <a:cubicBezTo>
                    <a:pt x="51" y="18"/>
                    <a:pt x="50" y="18"/>
                    <a:pt x="50" y="18"/>
                  </a:cubicBezTo>
                  <a:cubicBezTo>
                    <a:pt x="50" y="18"/>
                    <a:pt x="50" y="18"/>
                    <a:pt x="50" y="19"/>
                  </a:cubicBezTo>
                  <a:cubicBezTo>
                    <a:pt x="50" y="19"/>
                    <a:pt x="50" y="19"/>
                    <a:pt x="50" y="19"/>
                  </a:cubicBezTo>
                  <a:cubicBezTo>
                    <a:pt x="50" y="19"/>
                    <a:pt x="49" y="19"/>
                    <a:pt x="49" y="19"/>
                  </a:cubicBezTo>
                  <a:cubicBezTo>
                    <a:pt x="49" y="19"/>
                    <a:pt x="49" y="19"/>
                    <a:pt x="49" y="19"/>
                  </a:cubicBezTo>
                  <a:cubicBezTo>
                    <a:pt x="49" y="19"/>
                    <a:pt x="49" y="19"/>
                    <a:pt x="49" y="19"/>
                  </a:cubicBezTo>
                  <a:cubicBezTo>
                    <a:pt x="49" y="19"/>
                    <a:pt x="49" y="19"/>
                    <a:pt x="49" y="19"/>
                  </a:cubicBezTo>
                  <a:cubicBezTo>
                    <a:pt x="49" y="19"/>
                    <a:pt x="49" y="19"/>
                    <a:pt x="49" y="19"/>
                  </a:cubicBezTo>
                  <a:cubicBezTo>
                    <a:pt x="48" y="20"/>
                    <a:pt x="48" y="20"/>
                    <a:pt x="47" y="20"/>
                  </a:cubicBezTo>
                  <a:cubicBezTo>
                    <a:pt x="46" y="20"/>
                    <a:pt x="46" y="20"/>
                    <a:pt x="46" y="20"/>
                  </a:cubicBezTo>
                  <a:cubicBezTo>
                    <a:pt x="46" y="20"/>
                    <a:pt x="46" y="20"/>
                    <a:pt x="46" y="20"/>
                  </a:cubicBezTo>
                  <a:cubicBezTo>
                    <a:pt x="46" y="20"/>
                    <a:pt x="46" y="21"/>
                    <a:pt x="46" y="22"/>
                  </a:cubicBezTo>
                  <a:cubicBezTo>
                    <a:pt x="46" y="23"/>
                    <a:pt x="46" y="23"/>
                    <a:pt x="47" y="25"/>
                  </a:cubicBezTo>
                  <a:cubicBezTo>
                    <a:pt x="47" y="25"/>
                    <a:pt x="47" y="26"/>
                    <a:pt x="47" y="26"/>
                  </a:cubicBezTo>
                  <a:cubicBezTo>
                    <a:pt x="47" y="26"/>
                    <a:pt x="47" y="26"/>
                    <a:pt x="48" y="26"/>
                  </a:cubicBezTo>
                  <a:cubicBezTo>
                    <a:pt x="48" y="26"/>
                    <a:pt x="48" y="26"/>
                    <a:pt x="48" y="26"/>
                  </a:cubicBezTo>
                  <a:cubicBezTo>
                    <a:pt x="48" y="26"/>
                    <a:pt x="48" y="26"/>
                    <a:pt x="48" y="27"/>
                  </a:cubicBezTo>
                  <a:cubicBezTo>
                    <a:pt x="48" y="27"/>
                    <a:pt x="48" y="28"/>
                    <a:pt x="48" y="28"/>
                  </a:cubicBezTo>
                  <a:cubicBezTo>
                    <a:pt x="48" y="28"/>
                    <a:pt x="48" y="28"/>
                    <a:pt x="48" y="28"/>
                  </a:cubicBezTo>
                  <a:cubicBezTo>
                    <a:pt x="49" y="28"/>
                    <a:pt x="49" y="28"/>
                    <a:pt x="50" y="28"/>
                  </a:cubicBezTo>
                  <a:cubicBezTo>
                    <a:pt x="50" y="28"/>
                    <a:pt x="50" y="28"/>
                    <a:pt x="50" y="28"/>
                  </a:cubicBezTo>
                  <a:cubicBezTo>
                    <a:pt x="50" y="28"/>
                    <a:pt x="51" y="27"/>
                    <a:pt x="51" y="27"/>
                  </a:cubicBezTo>
                  <a:cubicBezTo>
                    <a:pt x="51" y="27"/>
                    <a:pt x="51" y="27"/>
                    <a:pt x="52" y="27"/>
                  </a:cubicBezTo>
                  <a:cubicBezTo>
                    <a:pt x="52" y="27"/>
                    <a:pt x="52" y="27"/>
                    <a:pt x="52" y="27"/>
                  </a:cubicBezTo>
                  <a:cubicBezTo>
                    <a:pt x="52" y="27"/>
                    <a:pt x="52" y="27"/>
                    <a:pt x="52" y="27"/>
                  </a:cubicBezTo>
                  <a:cubicBezTo>
                    <a:pt x="53" y="27"/>
                    <a:pt x="53" y="28"/>
                    <a:pt x="53" y="28"/>
                  </a:cubicBezTo>
                  <a:cubicBezTo>
                    <a:pt x="53" y="28"/>
                    <a:pt x="53" y="28"/>
                    <a:pt x="53" y="28"/>
                  </a:cubicBezTo>
                  <a:cubicBezTo>
                    <a:pt x="53" y="28"/>
                    <a:pt x="53" y="28"/>
                    <a:pt x="53" y="28"/>
                  </a:cubicBezTo>
                  <a:cubicBezTo>
                    <a:pt x="53" y="28"/>
                    <a:pt x="53" y="27"/>
                    <a:pt x="53" y="27"/>
                  </a:cubicBezTo>
                  <a:cubicBezTo>
                    <a:pt x="53" y="27"/>
                    <a:pt x="53" y="27"/>
                    <a:pt x="53" y="27"/>
                  </a:cubicBezTo>
                  <a:cubicBezTo>
                    <a:pt x="53" y="27"/>
                    <a:pt x="53" y="27"/>
                    <a:pt x="53" y="27"/>
                  </a:cubicBezTo>
                  <a:cubicBezTo>
                    <a:pt x="54" y="28"/>
                    <a:pt x="54" y="28"/>
                    <a:pt x="54" y="28"/>
                  </a:cubicBezTo>
                  <a:cubicBezTo>
                    <a:pt x="54" y="28"/>
                    <a:pt x="54" y="28"/>
                    <a:pt x="54" y="28"/>
                  </a:cubicBezTo>
                  <a:cubicBezTo>
                    <a:pt x="54" y="27"/>
                    <a:pt x="54" y="27"/>
                    <a:pt x="54" y="27"/>
                  </a:cubicBezTo>
                  <a:cubicBezTo>
                    <a:pt x="54" y="27"/>
                    <a:pt x="54" y="27"/>
                    <a:pt x="54" y="27"/>
                  </a:cubicBezTo>
                  <a:cubicBezTo>
                    <a:pt x="54" y="28"/>
                    <a:pt x="54" y="28"/>
                    <a:pt x="55" y="28"/>
                  </a:cubicBezTo>
                  <a:cubicBezTo>
                    <a:pt x="55" y="28"/>
                    <a:pt x="55" y="28"/>
                    <a:pt x="55" y="28"/>
                  </a:cubicBezTo>
                  <a:cubicBezTo>
                    <a:pt x="55" y="29"/>
                    <a:pt x="55" y="29"/>
                    <a:pt x="55" y="29"/>
                  </a:cubicBezTo>
                  <a:cubicBezTo>
                    <a:pt x="55" y="29"/>
                    <a:pt x="55" y="29"/>
                    <a:pt x="55" y="29"/>
                  </a:cubicBezTo>
                  <a:cubicBezTo>
                    <a:pt x="55" y="29"/>
                    <a:pt x="55" y="29"/>
                    <a:pt x="55" y="29"/>
                  </a:cubicBezTo>
                  <a:cubicBezTo>
                    <a:pt x="55" y="29"/>
                    <a:pt x="54" y="29"/>
                    <a:pt x="54" y="29"/>
                  </a:cubicBezTo>
                  <a:cubicBezTo>
                    <a:pt x="54" y="29"/>
                    <a:pt x="54" y="29"/>
                    <a:pt x="54" y="29"/>
                  </a:cubicBezTo>
                  <a:cubicBezTo>
                    <a:pt x="54" y="29"/>
                    <a:pt x="53" y="29"/>
                    <a:pt x="53" y="29"/>
                  </a:cubicBezTo>
                  <a:cubicBezTo>
                    <a:pt x="53" y="29"/>
                    <a:pt x="53" y="29"/>
                    <a:pt x="53" y="29"/>
                  </a:cubicBezTo>
                  <a:cubicBezTo>
                    <a:pt x="54" y="29"/>
                    <a:pt x="54" y="30"/>
                    <a:pt x="53" y="30"/>
                  </a:cubicBezTo>
                  <a:cubicBezTo>
                    <a:pt x="53" y="30"/>
                    <a:pt x="53" y="30"/>
                    <a:pt x="52" y="29"/>
                  </a:cubicBezTo>
                  <a:cubicBezTo>
                    <a:pt x="52" y="29"/>
                    <a:pt x="52" y="29"/>
                    <a:pt x="51" y="29"/>
                  </a:cubicBezTo>
                  <a:cubicBezTo>
                    <a:pt x="50" y="29"/>
                    <a:pt x="50" y="29"/>
                    <a:pt x="49" y="30"/>
                  </a:cubicBezTo>
                  <a:cubicBezTo>
                    <a:pt x="49" y="30"/>
                    <a:pt x="49" y="30"/>
                    <a:pt x="49" y="31"/>
                  </a:cubicBezTo>
                  <a:cubicBezTo>
                    <a:pt x="49" y="32"/>
                    <a:pt x="49" y="32"/>
                    <a:pt x="49" y="33"/>
                  </a:cubicBezTo>
                  <a:cubicBezTo>
                    <a:pt x="49" y="33"/>
                    <a:pt x="49" y="33"/>
                    <a:pt x="49" y="33"/>
                  </a:cubicBezTo>
                  <a:cubicBezTo>
                    <a:pt x="49" y="33"/>
                    <a:pt x="50" y="34"/>
                    <a:pt x="50" y="35"/>
                  </a:cubicBezTo>
                  <a:cubicBezTo>
                    <a:pt x="50" y="35"/>
                    <a:pt x="50" y="35"/>
                    <a:pt x="50" y="36"/>
                  </a:cubicBezTo>
                  <a:cubicBezTo>
                    <a:pt x="50" y="36"/>
                    <a:pt x="51" y="36"/>
                    <a:pt x="51" y="36"/>
                  </a:cubicBezTo>
                  <a:cubicBezTo>
                    <a:pt x="51" y="36"/>
                    <a:pt x="51" y="36"/>
                    <a:pt x="51" y="37"/>
                  </a:cubicBezTo>
                  <a:cubicBezTo>
                    <a:pt x="51" y="37"/>
                    <a:pt x="51" y="37"/>
                    <a:pt x="51" y="37"/>
                  </a:cubicBezTo>
                  <a:cubicBezTo>
                    <a:pt x="51" y="38"/>
                    <a:pt x="51" y="38"/>
                    <a:pt x="52" y="38"/>
                  </a:cubicBezTo>
                  <a:cubicBezTo>
                    <a:pt x="52" y="38"/>
                    <a:pt x="52" y="38"/>
                    <a:pt x="52" y="38"/>
                  </a:cubicBezTo>
                  <a:cubicBezTo>
                    <a:pt x="52" y="38"/>
                    <a:pt x="53" y="38"/>
                    <a:pt x="54" y="38"/>
                  </a:cubicBezTo>
                  <a:cubicBezTo>
                    <a:pt x="54" y="38"/>
                    <a:pt x="54" y="38"/>
                    <a:pt x="54" y="38"/>
                  </a:cubicBezTo>
                  <a:cubicBezTo>
                    <a:pt x="54" y="37"/>
                    <a:pt x="55" y="37"/>
                    <a:pt x="55" y="37"/>
                  </a:cubicBezTo>
                  <a:cubicBezTo>
                    <a:pt x="55" y="37"/>
                    <a:pt x="55" y="37"/>
                    <a:pt x="55" y="37"/>
                  </a:cubicBezTo>
                  <a:cubicBezTo>
                    <a:pt x="56" y="38"/>
                    <a:pt x="56" y="38"/>
                    <a:pt x="56" y="38"/>
                  </a:cubicBezTo>
                  <a:cubicBezTo>
                    <a:pt x="56" y="38"/>
                    <a:pt x="56" y="38"/>
                    <a:pt x="56" y="38"/>
                  </a:cubicBezTo>
                  <a:cubicBezTo>
                    <a:pt x="56" y="38"/>
                    <a:pt x="56" y="39"/>
                    <a:pt x="56" y="39"/>
                  </a:cubicBezTo>
                  <a:cubicBezTo>
                    <a:pt x="56" y="39"/>
                    <a:pt x="56" y="39"/>
                    <a:pt x="56" y="39"/>
                  </a:cubicBezTo>
                  <a:cubicBezTo>
                    <a:pt x="57" y="39"/>
                    <a:pt x="57" y="38"/>
                    <a:pt x="57" y="38"/>
                  </a:cubicBezTo>
                  <a:cubicBezTo>
                    <a:pt x="57" y="38"/>
                    <a:pt x="56" y="38"/>
                    <a:pt x="56" y="38"/>
                  </a:cubicBezTo>
                  <a:cubicBezTo>
                    <a:pt x="56" y="38"/>
                    <a:pt x="56" y="37"/>
                    <a:pt x="56" y="37"/>
                  </a:cubicBezTo>
                  <a:cubicBezTo>
                    <a:pt x="56" y="37"/>
                    <a:pt x="56" y="37"/>
                    <a:pt x="57" y="37"/>
                  </a:cubicBezTo>
                  <a:cubicBezTo>
                    <a:pt x="57" y="37"/>
                    <a:pt x="57" y="38"/>
                    <a:pt x="57" y="38"/>
                  </a:cubicBezTo>
                  <a:cubicBezTo>
                    <a:pt x="57" y="39"/>
                    <a:pt x="57" y="39"/>
                    <a:pt x="57" y="38"/>
                  </a:cubicBezTo>
                  <a:cubicBezTo>
                    <a:pt x="57" y="38"/>
                    <a:pt x="57" y="38"/>
                    <a:pt x="57" y="38"/>
                  </a:cubicBezTo>
                  <a:cubicBezTo>
                    <a:pt x="57" y="37"/>
                    <a:pt x="57" y="37"/>
                    <a:pt x="58" y="37"/>
                  </a:cubicBezTo>
                  <a:cubicBezTo>
                    <a:pt x="58" y="37"/>
                    <a:pt x="58" y="37"/>
                    <a:pt x="58" y="38"/>
                  </a:cubicBezTo>
                  <a:cubicBezTo>
                    <a:pt x="58" y="39"/>
                    <a:pt x="58" y="40"/>
                    <a:pt x="57" y="41"/>
                  </a:cubicBezTo>
                  <a:cubicBezTo>
                    <a:pt x="57" y="42"/>
                    <a:pt x="57" y="42"/>
                    <a:pt x="56" y="42"/>
                  </a:cubicBezTo>
                  <a:cubicBezTo>
                    <a:pt x="56" y="43"/>
                    <a:pt x="56" y="44"/>
                    <a:pt x="55" y="44"/>
                  </a:cubicBezTo>
                  <a:cubicBezTo>
                    <a:pt x="55" y="45"/>
                    <a:pt x="55" y="45"/>
                    <a:pt x="55" y="45"/>
                  </a:cubicBezTo>
                  <a:cubicBezTo>
                    <a:pt x="54" y="45"/>
                    <a:pt x="54" y="45"/>
                    <a:pt x="54" y="45"/>
                  </a:cubicBezTo>
                  <a:cubicBezTo>
                    <a:pt x="54" y="45"/>
                    <a:pt x="54" y="45"/>
                    <a:pt x="54" y="45"/>
                  </a:cubicBezTo>
                  <a:cubicBezTo>
                    <a:pt x="55" y="44"/>
                    <a:pt x="55" y="44"/>
                    <a:pt x="55" y="44"/>
                  </a:cubicBezTo>
                  <a:cubicBezTo>
                    <a:pt x="55" y="44"/>
                    <a:pt x="54" y="44"/>
                    <a:pt x="54" y="44"/>
                  </a:cubicBezTo>
                  <a:cubicBezTo>
                    <a:pt x="54" y="44"/>
                    <a:pt x="54" y="44"/>
                    <a:pt x="54" y="44"/>
                  </a:cubicBezTo>
                  <a:cubicBezTo>
                    <a:pt x="54" y="44"/>
                    <a:pt x="54" y="44"/>
                    <a:pt x="54" y="44"/>
                  </a:cubicBezTo>
                  <a:cubicBezTo>
                    <a:pt x="54" y="44"/>
                    <a:pt x="54" y="44"/>
                    <a:pt x="53" y="44"/>
                  </a:cubicBezTo>
                  <a:cubicBezTo>
                    <a:pt x="53" y="44"/>
                    <a:pt x="53" y="44"/>
                    <a:pt x="53" y="44"/>
                  </a:cubicBezTo>
                  <a:cubicBezTo>
                    <a:pt x="54" y="45"/>
                    <a:pt x="53" y="45"/>
                    <a:pt x="53" y="45"/>
                  </a:cubicBezTo>
                  <a:cubicBezTo>
                    <a:pt x="53" y="45"/>
                    <a:pt x="53" y="45"/>
                    <a:pt x="53" y="44"/>
                  </a:cubicBezTo>
                  <a:cubicBezTo>
                    <a:pt x="53" y="44"/>
                    <a:pt x="53" y="44"/>
                    <a:pt x="53" y="44"/>
                  </a:cubicBezTo>
                  <a:cubicBezTo>
                    <a:pt x="53" y="44"/>
                    <a:pt x="53" y="44"/>
                    <a:pt x="53" y="44"/>
                  </a:cubicBezTo>
                  <a:cubicBezTo>
                    <a:pt x="53" y="43"/>
                    <a:pt x="52" y="44"/>
                    <a:pt x="52" y="44"/>
                  </a:cubicBezTo>
                  <a:cubicBezTo>
                    <a:pt x="52" y="44"/>
                    <a:pt x="51" y="44"/>
                    <a:pt x="51" y="44"/>
                  </a:cubicBezTo>
                  <a:cubicBezTo>
                    <a:pt x="51" y="43"/>
                    <a:pt x="51" y="43"/>
                    <a:pt x="51" y="43"/>
                  </a:cubicBezTo>
                  <a:cubicBezTo>
                    <a:pt x="51" y="43"/>
                    <a:pt x="51" y="43"/>
                    <a:pt x="50" y="42"/>
                  </a:cubicBezTo>
                  <a:cubicBezTo>
                    <a:pt x="50" y="41"/>
                    <a:pt x="50" y="40"/>
                    <a:pt x="50" y="40"/>
                  </a:cubicBezTo>
                  <a:cubicBezTo>
                    <a:pt x="49" y="40"/>
                    <a:pt x="49" y="39"/>
                    <a:pt x="49" y="38"/>
                  </a:cubicBezTo>
                  <a:cubicBezTo>
                    <a:pt x="49" y="38"/>
                    <a:pt x="49" y="37"/>
                    <a:pt x="49" y="37"/>
                  </a:cubicBezTo>
                  <a:cubicBezTo>
                    <a:pt x="49" y="37"/>
                    <a:pt x="49" y="37"/>
                    <a:pt x="49" y="37"/>
                  </a:cubicBezTo>
                  <a:cubicBezTo>
                    <a:pt x="49" y="37"/>
                    <a:pt x="48" y="37"/>
                    <a:pt x="48" y="36"/>
                  </a:cubicBezTo>
                  <a:cubicBezTo>
                    <a:pt x="48" y="36"/>
                    <a:pt x="48" y="36"/>
                    <a:pt x="48" y="36"/>
                  </a:cubicBezTo>
                  <a:cubicBezTo>
                    <a:pt x="48" y="35"/>
                    <a:pt x="48" y="35"/>
                    <a:pt x="48" y="35"/>
                  </a:cubicBezTo>
                  <a:cubicBezTo>
                    <a:pt x="48" y="35"/>
                    <a:pt x="48" y="35"/>
                    <a:pt x="48" y="35"/>
                  </a:cubicBezTo>
                  <a:cubicBezTo>
                    <a:pt x="48" y="35"/>
                    <a:pt x="48" y="34"/>
                    <a:pt x="48" y="34"/>
                  </a:cubicBezTo>
                  <a:cubicBezTo>
                    <a:pt x="48" y="34"/>
                    <a:pt x="48" y="34"/>
                    <a:pt x="48" y="34"/>
                  </a:cubicBezTo>
                  <a:cubicBezTo>
                    <a:pt x="48" y="33"/>
                    <a:pt x="47" y="33"/>
                    <a:pt x="47" y="33"/>
                  </a:cubicBezTo>
                  <a:cubicBezTo>
                    <a:pt x="47" y="32"/>
                    <a:pt x="47" y="32"/>
                    <a:pt x="47" y="31"/>
                  </a:cubicBezTo>
                  <a:cubicBezTo>
                    <a:pt x="46" y="30"/>
                    <a:pt x="46" y="30"/>
                    <a:pt x="46" y="30"/>
                  </a:cubicBezTo>
                  <a:cubicBezTo>
                    <a:pt x="46" y="30"/>
                    <a:pt x="46" y="29"/>
                    <a:pt x="46" y="29"/>
                  </a:cubicBezTo>
                  <a:cubicBezTo>
                    <a:pt x="46" y="29"/>
                    <a:pt x="46" y="29"/>
                    <a:pt x="46" y="29"/>
                  </a:cubicBezTo>
                  <a:cubicBezTo>
                    <a:pt x="46" y="29"/>
                    <a:pt x="45" y="29"/>
                    <a:pt x="45" y="28"/>
                  </a:cubicBezTo>
                  <a:cubicBezTo>
                    <a:pt x="45" y="28"/>
                    <a:pt x="45" y="28"/>
                    <a:pt x="45" y="28"/>
                  </a:cubicBezTo>
                  <a:cubicBezTo>
                    <a:pt x="45" y="28"/>
                    <a:pt x="45" y="27"/>
                    <a:pt x="45" y="27"/>
                  </a:cubicBezTo>
                  <a:cubicBezTo>
                    <a:pt x="45" y="27"/>
                    <a:pt x="44" y="26"/>
                    <a:pt x="44" y="26"/>
                  </a:cubicBezTo>
                  <a:cubicBezTo>
                    <a:pt x="44" y="26"/>
                    <a:pt x="44" y="25"/>
                    <a:pt x="44" y="25"/>
                  </a:cubicBezTo>
                  <a:cubicBezTo>
                    <a:pt x="44" y="25"/>
                    <a:pt x="44" y="25"/>
                    <a:pt x="44" y="25"/>
                  </a:cubicBezTo>
                  <a:cubicBezTo>
                    <a:pt x="44" y="24"/>
                    <a:pt x="44" y="24"/>
                    <a:pt x="43" y="24"/>
                  </a:cubicBezTo>
                  <a:cubicBezTo>
                    <a:pt x="43" y="24"/>
                    <a:pt x="43" y="23"/>
                    <a:pt x="43" y="23"/>
                  </a:cubicBezTo>
                  <a:cubicBezTo>
                    <a:pt x="43" y="23"/>
                    <a:pt x="43" y="23"/>
                    <a:pt x="43" y="23"/>
                  </a:cubicBezTo>
                  <a:cubicBezTo>
                    <a:pt x="43" y="23"/>
                    <a:pt x="43" y="22"/>
                    <a:pt x="42" y="22"/>
                  </a:cubicBezTo>
                  <a:cubicBezTo>
                    <a:pt x="42" y="20"/>
                    <a:pt x="42" y="20"/>
                    <a:pt x="42" y="19"/>
                  </a:cubicBezTo>
                  <a:cubicBezTo>
                    <a:pt x="41" y="18"/>
                    <a:pt x="41" y="18"/>
                    <a:pt x="41" y="17"/>
                  </a:cubicBezTo>
                  <a:cubicBezTo>
                    <a:pt x="41" y="17"/>
                    <a:pt x="41" y="16"/>
                    <a:pt x="40" y="15"/>
                  </a:cubicBezTo>
                  <a:cubicBezTo>
                    <a:pt x="40" y="15"/>
                    <a:pt x="40" y="14"/>
                    <a:pt x="40" y="14"/>
                  </a:cubicBezTo>
                  <a:cubicBezTo>
                    <a:pt x="40" y="14"/>
                    <a:pt x="40" y="14"/>
                    <a:pt x="40" y="14"/>
                  </a:cubicBezTo>
                  <a:cubicBezTo>
                    <a:pt x="40" y="14"/>
                    <a:pt x="40" y="14"/>
                    <a:pt x="40" y="14"/>
                  </a:cubicBezTo>
                  <a:cubicBezTo>
                    <a:pt x="40" y="14"/>
                    <a:pt x="40" y="14"/>
                    <a:pt x="40" y="14"/>
                  </a:cubicBezTo>
                  <a:cubicBezTo>
                    <a:pt x="40" y="13"/>
                    <a:pt x="40" y="13"/>
                    <a:pt x="40" y="13"/>
                  </a:cubicBezTo>
                  <a:cubicBezTo>
                    <a:pt x="39" y="13"/>
                    <a:pt x="39" y="13"/>
                    <a:pt x="39" y="13"/>
                  </a:cubicBezTo>
                  <a:cubicBezTo>
                    <a:pt x="39" y="13"/>
                    <a:pt x="39" y="13"/>
                    <a:pt x="39" y="13"/>
                  </a:cubicBezTo>
                  <a:cubicBezTo>
                    <a:pt x="39" y="13"/>
                    <a:pt x="39" y="13"/>
                    <a:pt x="39" y="13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39" y="12"/>
                    <a:pt x="39" y="12"/>
                    <a:pt x="39" y="12"/>
                  </a:cubicBezTo>
                  <a:cubicBezTo>
                    <a:pt x="39" y="11"/>
                    <a:pt x="39" y="11"/>
                    <a:pt x="39" y="11"/>
                  </a:cubicBezTo>
                  <a:cubicBezTo>
                    <a:pt x="39" y="11"/>
                    <a:pt x="39" y="11"/>
                    <a:pt x="39" y="11"/>
                  </a:cubicBezTo>
                  <a:cubicBezTo>
                    <a:pt x="39" y="11"/>
                    <a:pt x="39" y="11"/>
                    <a:pt x="39" y="11"/>
                  </a:cubicBezTo>
                  <a:cubicBezTo>
                    <a:pt x="40" y="10"/>
                    <a:pt x="40" y="9"/>
                    <a:pt x="40" y="9"/>
                  </a:cubicBezTo>
                  <a:cubicBezTo>
                    <a:pt x="40" y="9"/>
                    <a:pt x="41" y="8"/>
                    <a:pt x="41" y="8"/>
                  </a:cubicBezTo>
                  <a:cubicBezTo>
                    <a:pt x="41" y="8"/>
                    <a:pt x="41" y="8"/>
                    <a:pt x="41" y="8"/>
                  </a:cubicBezTo>
                  <a:close/>
                  <a:moveTo>
                    <a:pt x="45" y="9"/>
                  </a:moveTo>
                  <a:cubicBezTo>
                    <a:pt x="46" y="9"/>
                    <a:pt x="46" y="9"/>
                    <a:pt x="47" y="9"/>
                  </a:cubicBezTo>
                  <a:cubicBezTo>
                    <a:pt x="50" y="10"/>
                    <a:pt x="53" y="11"/>
                    <a:pt x="55" y="13"/>
                  </a:cubicBezTo>
                  <a:cubicBezTo>
                    <a:pt x="55" y="14"/>
                    <a:pt x="55" y="14"/>
                    <a:pt x="55" y="14"/>
                  </a:cubicBezTo>
                  <a:cubicBezTo>
                    <a:pt x="56" y="14"/>
                    <a:pt x="56" y="14"/>
                    <a:pt x="56" y="14"/>
                  </a:cubicBezTo>
                  <a:cubicBezTo>
                    <a:pt x="56" y="14"/>
                    <a:pt x="56" y="15"/>
                    <a:pt x="56" y="15"/>
                  </a:cubicBezTo>
                  <a:cubicBezTo>
                    <a:pt x="56" y="15"/>
                    <a:pt x="56" y="15"/>
                    <a:pt x="56" y="15"/>
                  </a:cubicBezTo>
                  <a:cubicBezTo>
                    <a:pt x="56" y="15"/>
                    <a:pt x="56" y="15"/>
                    <a:pt x="56" y="15"/>
                  </a:cubicBezTo>
                  <a:cubicBezTo>
                    <a:pt x="56" y="15"/>
                    <a:pt x="56" y="15"/>
                    <a:pt x="56" y="15"/>
                  </a:cubicBezTo>
                  <a:cubicBezTo>
                    <a:pt x="56" y="15"/>
                    <a:pt x="56" y="15"/>
                    <a:pt x="56" y="15"/>
                  </a:cubicBezTo>
                  <a:cubicBezTo>
                    <a:pt x="57" y="15"/>
                    <a:pt x="57" y="16"/>
                    <a:pt x="57" y="16"/>
                  </a:cubicBezTo>
                  <a:cubicBezTo>
                    <a:pt x="57" y="16"/>
                    <a:pt x="57" y="16"/>
                    <a:pt x="57" y="16"/>
                  </a:cubicBezTo>
                  <a:cubicBezTo>
                    <a:pt x="57" y="16"/>
                    <a:pt x="57" y="16"/>
                    <a:pt x="57" y="16"/>
                  </a:cubicBezTo>
                  <a:cubicBezTo>
                    <a:pt x="57" y="16"/>
                    <a:pt x="57" y="16"/>
                    <a:pt x="57" y="16"/>
                  </a:cubicBezTo>
                  <a:cubicBezTo>
                    <a:pt x="57" y="16"/>
                    <a:pt x="57" y="17"/>
                    <a:pt x="57" y="17"/>
                  </a:cubicBezTo>
                  <a:cubicBezTo>
                    <a:pt x="57" y="17"/>
                    <a:pt x="57" y="17"/>
                    <a:pt x="57" y="17"/>
                  </a:cubicBezTo>
                  <a:cubicBezTo>
                    <a:pt x="57" y="17"/>
                    <a:pt x="57" y="18"/>
                    <a:pt x="57" y="18"/>
                  </a:cubicBezTo>
                  <a:cubicBezTo>
                    <a:pt x="57" y="18"/>
                    <a:pt x="57" y="18"/>
                    <a:pt x="57" y="18"/>
                  </a:cubicBezTo>
                  <a:cubicBezTo>
                    <a:pt x="57" y="18"/>
                    <a:pt x="57" y="18"/>
                    <a:pt x="57" y="18"/>
                  </a:cubicBezTo>
                  <a:cubicBezTo>
                    <a:pt x="56" y="18"/>
                    <a:pt x="56" y="18"/>
                    <a:pt x="56" y="18"/>
                  </a:cubicBezTo>
                  <a:cubicBezTo>
                    <a:pt x="56" y="18"/>
                    <a:pt x="56" y="18"/>
                    <a:pt x="56" y="18"/>
                  </a:cubicBezTo>
                  <a:cubicBezTo>
                    <a:pt x="56" y="18"/>
                    <a:pt x="56" y="17"/>
                    <a:pt x="56" y="17"/>
                  </a:cubicBezTo>
                  <a:cubicBezTo>
                    <a:pt x="56" y="17"/>
                    <a:pt x="56" y="17"/>
                    <a:pt x="56" y="16"/>
                  </a:cubicBezTo>
                  <a:cubicBezTo>
                    <a:pt x="56" y="16"/>
                    <a:pt x="55" y="16"/>
                    <a:pt x="55" y="16"/>
                  </a:cubicBezTo>
                  <a:cubicBezTo>
                    <a:pt x="55" y="16"/>
                    <a:pt x="55" y="16"/>
                    <a:pt x="55" y="16"/>
                  </a:cubicBezTo>
                  <a:cubicBezTo>
                    <a:pt x="54" y="16"/>
                    <a:pt x="54" y="16"/>
                    <a:pt x="54" y="16"/>
                  </a:cubicBezTo>
                  <a:cubicBezTo>
                    <a:pt x="54" y="16"/>
                    <a:pt x="54" y="16"/>
                    <a:pt x="54" y="16"/>
                  </a:cubicBezTo>
                  <a:cubicBezTo>
                    <a:pt x="53" y="16"/>
                    <a:pt x="53" y="17"/>
                    <a:pt x="53" y="17"/>
                  </a:cubicBezTo>
                  <a:cubicBezTo>
                    <a:pt x="53" y="17"/>
                    <a:pt x="52" y="17"/>
                    <a:pt x="51" y="17"/>
                  </a:cubicBezTo>
                  <a:cubicBezTo>
                    <a:pt x="51" y="17"/>
                    <a:pt x="51" y="17"/>
                    <a:pt x="51" y="17"/>
                  </a:cubicBezTo>
                  <a:cubicBezTo>
                    <a:pt x="51" y="17"/>
                    <a:pt x="51" y="17"/>
                    <a:pt x="51" y="17"/>
                  </a:cubicBezTo>
                  <a:cubicBezTo>
                    <a:pt x="50" y="17"/>
                    <a:pt x="50" y="17"/>
                    <a:pt x="51" y="17"/>
                  </a:cubicBezTo>
                  <a:cubicBezTo>
                    <a:pt x="51" y="17"/>
                    <a:pt x="51" y="17"/>
                    <a:pt x="50" y="16"/>
                  </a:cubicBezTo>
                  <a:cubicBezTo>
                    <a:pt x="50" y="16"/>
                    <a:pt x="50" y="16"/>
                    <a:pt x="50" y="16"/>
                  </a:cubicBezTo>
                  <a:cubicBezTo>
                    <a:pt x="50" y="16"/>
                    <a:pt x="50" y="15"/>
                    <a:pt x="50" y="15"/>
                  </a:cubicBezTo>
                  <a:cubicBezTo>
                    <a:pt x="49" y="15"/>
                    <a:pt x="49" y="15"/>
                    <a:pt x="49" y="15"/>
                  </a:cubicBezTo>
                  <a:cubicBezTo>
                    <a:pt x="49" y="15"/>
                    <a:pt x="49" y="15"/>
                    <a:pt x="49" y="15"/>
                  </a:cubicBezTo>
                  <a:cubicBezTo>
                    <a:pt x="49" y="15"/>
                    <a:pt x="49" y="15"/>
                    <a:pt x="49" y="15"/>
                  </a:cubicBezTo>
                  <a:cubicBezTo>
                    <a:pt x="49" y="14"/>
                    <a:pt x="46" y="14"/>
                    <a:pt x="46" y="15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5" y="15"/>
                    <a:pt x="44" y="14"/>
                    <a:pt x="44" y="14"/>
                  </a:cubicBezTo>
                  <a:cubicBezTo>
                    <a:pt x="44" y="14"/>
                    <a:pt x="43" y="13"/>
                    <a:pt x="43" y="13"/>
                  </a:cubicBezTo>
                  <a:cubicBezTo>
                    <a:pt x="43" y="13"/>
                    <a:pt x="43" y="13"/>
                    <a:pt x="43" y="13"/>
                  </a:cubicBezTo>
                  <a:cubicBezTo>
                    <a:pt x="43" y="12"/>
                    <a:pt x="43" y="12"/>
                    <a:pt x="43" y="12"/>
                  </a:cubicBezTo>
                  <a:cubicBezTo>
                    <a:pt x="43" y="12"/>
                    <a:pt x="43" y="12"/>
                    <a:pt x="43" y="12"/>
                  </a:cubicBezTo>
                  <a:cubicBezTo>
                    <a:pt x="43" y="12"/>
                    <a:pt x="43" y="12"/>
                    <a:pt x="43" y="12"/>
                  </a:cubicBezTo>
                  <a:cubicBezTo>
                    <a:pt x="43" y="12"/>
                    <a:pt x="43" y="12"/>
                    <a:pt x="43" y="12"/>
                  </a:cubicBezTo>
                  <a:cubicBezTo>
                    <a:pt x="43" y="12"/>
                    <a:pt x="43" y="11"/>
                    <a:pt x="43" y="11"/>
                  </a:cubicBezTo>
                  <a:cubicBezTo>
                    <a:pt x="43" y="11"/>
                    <a:pt x="42" y="11"/>
                    <a:pt x="42" y="10"/>
                  </a:cubicBezTo>
                  <a:cubicBezTo>
                    <a:pt x="42" y="10"/>
                    <a:pt x="42" y="10"/>
                    <a:pt x="42" y="10"/>
                  </a:cubicBezTo>
                  <a:cubicBezTo>
                    <a:pt x="42" y="10"/>
                    <a:pt x="42" y="10"/>
                    <a:pt x="43" y="9"/>
                  </a:cubicBezTo>
                  <a:cubicBezTo>
                    <a:pt x="43" y="9"/>
                    <a:pt x="43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lose/>
                  <a:moveTo>
                    <a:pt x="34" y="11"/>
                  </a:moveTo>
                  <a:cubicBezTo>
                    <a:pt x="35" y="11"/>
                    <a:pt x="35" y="11"/>
                    <a:pt x="36" y="12"/>
                  </a:cubicBezTo>
                  <a:cubicBezTo>
                    <a:pt x="36" y="12"/>
                    <a:pt x="36" y="12"/>
                    <a:pt x="36" y="12"/>
                  </a:cubicBezTo>
                  <a:cubicBezTo>
                    <a:pt x="36" y="11"/>
                    <a:pt x="37" y="12"/>
                    <a:pt x="37" y="12"/>
                  </a:cubicBezTo>
                  <a:cubicBezTo>
                    <a:pt x="37" y="12"/>
                    <a:pt x="38" y="13"/>
                    <a:pt x="38" y="13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38" y="14"/>
                    <a:pt x="38" y="14"/>
                  </a:cubicBezTo>
                  <a:cubicBezTo>
                    <a:pt x="38" y="14"/>
                    <a:pt x="39" y="14"/>
                    <a:pt x="39" y="14"/>
                  </a:cubicBezTo>
                  <a:cubicBezTo>
                    <a:pt x="39" y="14"/>
                    <a:pt x="39" y="15"/>
                    <a:pt x="39" y="15"/>
                  </a:cubicBezTo>
                  <a:cubicBezTo>
                    <a:pt x="39" y="15"/>
                    <a:pt x="39" y="15"/>
                    <a:pt x="39" y="15"/>
                  </a:cubicBezTo>
                  <a:cubicBezTo>
                    <a:pt x="39" y="15"/>
                    <a:pt x="39" y="15"/>
                    <a:pt x="39" y="15"/>
                  </a:cubicBezTo>
                  <a:cubicBezTo>
                    <a:pt x="39" y="15"/>
                    <a:pt x="39" y="15"/>
                    <a:pt x="39" y="15"/>
                  </a:cubicBezTo>
                  <a:cubicBezTo>
                    <a:pt x="39" y="15"/>
                    <a:pt x="39" y="15"/>
                    <a:pt x="39" y="15"/>
                  </a:cubicBezTo>
                  <a:cubicBezTo>
                    <a:pt x="40" y="15"/>
                    <a:pt x="40" y="16"/>
                    <a:pt x="40" y="16"/>
                  </a:cubicBezTo>
                  <a:cubicBezTo>
                    <a:pt x="40" y="16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8"/>
                    <a:pt x="40" y="18"/>
                  </a:cubicBezTo>
                  <a:cubicBezTo>
                    <a:pt x="40" y="18"/>
                    <a:pt x="40" y="18"/>
                    <a:pt x="40" y="18"/>
                  </a:cubicBezTo>
                  <a:cubicBezTo>
                    <a:pt x="40" y="18"/>
                    <a:pt x="40" y="18"/>
                    <a:pt x="40" y="18"/>
                  </a:cubicBezTo>
                  <a:cubicBezTo>
                    <a:pt x="40" y="18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39" y="17"/>
                    <a:pt x="39" y="17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5"/>
                    <a:pt x="38" y="15"/>
                    <a:pt x="38" y="15"/>
                  </a:cubicBezTo>
                  <a:cubicBezTo>
                    <a:pt x="38" y="15"/>
                    <a:pt x="38" y="14"/>
                    <a:pt x="38" y="14"/>
                  </a:cubicBezTo>
                  <a:cubicBezTo>
                    <a:pt x="38" y="14"/>
                    <a:pt x="38" y="14"/>
                    <a:pt x="37" y="14"/>
                  </a:cubicBezTo>
                  <a:cubicBezTo>
                    <a:pt x="37" y="14"/>
                    <a:pt x="37" y="14"/>
                    <a:pt x="37" y="14"/>
                  </a:cubicBezTo>
                  <a:cubicBezTo>
                    <a:pt x="37" y="14"/>
                    <a:pt x="37" y="14"/>
                    <a:pt x="37" y="14"/>
                  </a:cubicBezTo>
                  <a:cubicBezTo>
                    <a:pt x="37" y="14"/>
                    <a:pt x="37" y="14"/>
                    <a:pt x="37" y="14"/>
                  </a:cubicBezTo>
                  <a:cubicBezTo>
                    <a:pt x="32" y="11"/>
                    <a:pt x="27" y="15"/>
                    <a:pt x="25" y="19"/>
                  </a:cubicBezTo>
                  <a:cubicBezTo>
                    <a:pt x="25" y="19"/>
                    <a:pt x="25" y="20"/>
                    <a:pt x="25" y="20"/>
                  </a:cubicBezTo>
                  <a:cubicBezTo>
                    <a:pt x="25" y="21"/>
                    <a:pt x="25" y="21"/>
                    <a:pt x="25" y="21"/>
                  </a:cubicBezTo>
                  <a:cubicBezTo>
                    <a:pt x="25" y="21"/>
                    <a:pt x="25" y="21"/>
                    <a:pt x="25" y="21"/>
                  </a:cubicBezTo>
                  <a:cubicBezTo>
                    <a:pt x="24" y="21"/>
                    <a:pt x="24" y="22"/>
                    <a:pt x="24" y="23"/>
                  </a:cubicBezTo>
                  <a:cubicBezTo>
                    <a:pt x="24" y="23"/>
                    <a:pt x="24" y="23"/>
                    <a:pt x="24" y="23"/>
                  </a:cubicBezTo>
                  <a:cubicBezTo>
                    <a:pt x="24" y="23"/>
                    <a:pt x="24" y="23"/>
                    <a:pt x="24" y="23"/>
                  </a:cubicBezTo>
                  <a:cubicBezTo>
                    <a:pt x="24" y="23"/>
                    <a:pt x="24" y="23"/>
                    <a:pt x="24" y="23"/>
                  </a:cubicBezTo>
                  <a:cubicBezTo>
                    <a:pt x="24" y="23"/>
                    <a:pt x="23" y="21"/>
                    <a:pt x="23" y="21"/>
                  </a:cubicBezTo>
                  <a:cubicBezTo>
                    <a:pt x="21" y="19"/>
                    <a:pt x="23" y="17"/>
                    <a:pt x="25" y="16"/>
                  </a:cubicBezTo>
                  <a:cubicBezTo>
                    <a:pt x="25" y="15"/>
                    <a:pt x="25" y="15"/>
                    <a:pt x="25" y="15"/>
                  </a:cubicBezTo>
                  <a:cubicBezTo>
                    <a:pt x="25" y="15"/>
                    <a:pt x="26" y="15"/>
                    <a:pt x="26" y="15"/>
                  </a:cubicBezTo>
                  <a:cubicBezTo>
                    <a:pt x="27" y="13"/>
                    <a:pt x="31" y="11"/>
                    <a:pt x="34" y="11"/>
                  </a:cubicBezTo>
                  <a:close/>
                  <a:moveTo>
                    <a:pt x="58" y="13"/>
                  </a:moveTo>
                  <a:cubicBezTo>
                    <a:pt x="59" y="13"/>
                    <a:pt x="59" y="13"/>
                    <a:pt x="58" y="14"/>
                  </a:cubicBezTo>
                  <a:cubicBezTo>
                    <a:pt x="58" y="14"/>
                    <a:pt x="58" y="14"/>
                    <a:pt x="58" y="14"/>
                  </a:cubicBezTo>
                  <a:cubicBezTo>
                    <a:pt x="58" y="14"/>
                    <a:pt x="58" y="15"/>
                    <a:pt x="58" y="15"/>
                  </a:cubicBezTo>
                  <a:cubicBezTo>
                    <a:pt x="58" y="15"/>
                    <a:pt x="58" y="15"/>
                    <a:pt x="58" y="16"/>
                  </a:cubicBezTo>
                  <a:cubicBezTo>
                    <a:pt x="58" y="16"/>
                    <a:pt x="58" y="16"/>
                    <a:pt x="58" y="16"/>
                  </a:cubicBezTo>
                  <a:cubicBezTo>
                    <a:pt x="58" y="16"/>
                    <a:pt x="59" y="16"/>
                    <a:pt x="59" y="15"/>
                  </a:cubicBezTo>
                  <a:cubicBezTo>
                    <a:pt x="59" y="14"/>
                    <a:pt x="59" y="14"/>
                    <a:pt x="59" y="14"/>
                  </a:cubicBezTo>
                  <a:cubicBezTo>
                    <a:pt x="60" y="15"/>
                    <a:pt x="60" y="15"/>
                    <a:pt x="59" y="15"/>
                  </a:cubicBezTo>
                  <a:cubicBezTo>
                    <a:pt x="59" y="15"/>
                    <a:pt x="59" y="16"/>
                    <a:pt x="59" y="17"/>
                  </a:cubicBezTo>
                  <a:cubicBezTo>
                    <a:pt x="59" y="17"/>
                    <a:pt x="59" y="17"/>
                    <a:pt x="59" y="17"/>
                  </a:cubicBezTo>
                  <a:cubicBezTo>
                    <a:pt x="59" y="17"/>
                    <a:pt x="59" y="16"/>
                    <a:pt x="60" y="16"/>
                  </a:cubicBezTo>
                  <a:cubicBezTo>
                    <a:pt x="60" y="16"/>
                    <a:pt x="60" y="16"/>
                    <a:pt x="60" y="16"/>
                  </a:cubicBezTo>
                  <a:cubicBezTo>
                    <a:pt x="60" y="16"/>
                    <a:pt x="60" y="16"/>
                    <a:pt x="60" y="16"/>
                  </a:cubicBezTo>
                  <a:cubicBezTo>
                    <a:pt x="60" y="16"/>
                    <a:pt x="60" y="17"/>
                    <a:pt x="60" y="17"/>
                  </a:cubicBezTo>
                  <a:cubicBezTo>
                    <a:pt x="60" y="17"/>
                    <a:pt x="59" y="17"/>
                    <a:pt x="59" y="17"/>
                  </a:cubicBezTo>
                  <a:cubicBezTo>
                    <a:pt x="59" y="17"/>
                    <a:pt x="59" y="17"/>
                    <a:pt x="59" y="17"/>
                  </a:cubicBezTo>
                  <a:cubicBezTo>
                    <a:pt x="59" y="17"/>
                    <a:pt x="58" y="17"/>
                    <a:pt x="58" y="17"/>
                  </a:cubicBezTo>
                  <a:cubicBezTo>
                    <a:pt x="58" y="17"/>
                    <a:pt x="58" y="16"/>
                    <a:pt x="58" y="16"/>
                  </a:cubicBezTo>
                  <a:cubicBezTo>
                    <a:pt x="58" y="16"/>
                    <a:pt x="58" y="14"/>
                    <a:pt x="58" y="14"/>
                  </a:cubicBezTo>
                  <a:cubicBezTo>
                    <a:pt x="58" y="13"/>
                    <a:pt x="58" y="13"/>
                    <a:pt x="58" y="13"/>
                  </a:cubicBezTo>
                  <a:close/>
                  <a:moveTo>
                    <a:pt x="33" y="14"/>
                  </a:moveTo>
                  <a:cubicBezTo>
                    <a:pt x="34" y="14"/>
                    <a:pt x="35" y="14"/>
                    <a:pt x="36" y="14"/>
                  </a:cubicBezTo>
                  <a:cubicBezTo>
                    <a:pt x="37" y="15"/>
                    <a:pt x="37" y="15"/>
                    <a:pt x="38" y="16"/>
                  </a:cubicBezTo>
                  <a:cubicBezTo>
                    <a:pt x="38" y="16"/>
                    <a:pt x="38" y="16"/>
                    <a:pt x="38" y="17"/>
                  </a:cubicBezTo>
                  <a:cubicBezTo>
                    <a:pt x="39" y="17"/>
                    <a:pt x="39" y="17"/>
                    <a:pt x="39" y="18"/>
                  </a:cubicBezTo>
                  <a:cubicBezTo>
                    <a:pt x="39" y="18"/>
                    <a:pt x="39" y="18"/>
                    <a:pt x="39" y="18"/>
                  </a:cubicBezTo>
                  <a:cubicBezTo>
                    <a:pt x="39" y="18"/>
                    <a:pt x="40" y="18"/>
                    <a:pt x="40" y="18"/>
                  </a:cubicBezTo>
                  <a:cubicBezTo>
                    <a:pt x="40" y="18"/>
                    <a:pt x="40" y="18"/>
                    <a:pt x="40" y="18"/>
                  </a:cubicBezTo>
                  <a:cubicBezTo>
                    <a:pt x="40" y="18"/>
                    <a:pt x="40" y="19"/>
                    <a:pt x="40" y="19"/>
                  </a:cubicBezTo>
                  <a:cubicBezTo>
                    <a:pt x="40" y="19"/>
                    <a:pt x="40" y="19"/>
                    <a:pt x="40" y="20"/>
                  </a:cubicBezTo>
                  <a:cubicBezTo>
                    <a:pt x="40" y="23"/>
                    <a:pt x="39" y="21"/>
                    <a:pt x="38" y="20"/>
                  </a:cubicBezTo>
                  <a:cubicBezTo>
                    <a:pt x="38" y="20"/>
                    <a:pt x="38" y="20"/>
                    <a:pt x="38" y="20"/>
                  </a:cubicBezTo>
                  <a:cubicBezTo>
                    <a:pt x="38" y="20"/>
                    <a:pt x="38" y="20"/>
                    <a:pt x="38" y="20"/>
                  </a:cubicBezTo>
                  <a:cubicBezTo>
                    <a:pt x="38" y="20"/>
                    <a:pt x="37" y="19"/>
                    <a:pt x="37" y="19"/>
                  </a:cubicBezTo>
                  <a:cubicBezTo>
                    <a:pt x="37" y="19"/>
                    <a:pt x="37" y="19"/>
                    <a:pt x="37" y="19"/>
                  </a:cubicBezTo>
                  <a:cubicBezTo>
                    <a:pt x="37" y="19"/>
                    <a:pt x="37" y="19"/>
                    <a:pt x="37" y="19"/>
                  </a:cubicBezTo>
                  <a:cubicBezTo>
                    <a:pt x="35" y="17"/>
                    <a:pt x="31" y="18"/>
                    <a:pt x="29" y="19"/>
                  </a:cubicBezTo>
                  <a:cubicBezTo>
                    <a:pt x="29" y="19"/>
                    <a:pt x="26" y="22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2"/>
                    <a:pt x="25" y="22"/>
                    <a:pt x="25" y="22"/>
                  </a:cubicBezTo>
                  <a:cubicBezTo>
                    <a:pt x="25" y="21"/>
                    <a:pt x="25" y="21"/>
                    <a:pt x="25" y="21"/>
                  </a:cubicBezTo>
                  <a:cubicBezTo>
                    <a:pt x="26" y="20"/>
                    <a:pt x="26" y="20"/>
                    <a:pt x="26" y="20"/>
                  </a:cubicBezTo>
                  <a:cubicBezTo>
                    <a:pt x="26" y="20"/>
                    <a:pt x="26" y="19"/>
                    <a:pt x="26" y="19"/>
                  </a:cubicBezTo>
                  <a:cubicBezTo>
                    <a:pt x="26" y="19"/>
                    <a:pt x="26" y="19"/>
                    <a:pt x="27" y="18"/>
                  </a:cubicBezTo>
                  <a:cubicBezTo>
                    <a:pt x="27" y="18"/>
                    <a:pt x="28" y="17"/>
                    <a:pt x="28" y="16"/>
                  </a:cubicBezTo>
                  <a:cubicBezTo>
                    <a:pt x="30" y="15"/>
                    <a:pt x="31" y="14"/>
                    <a:pt x="33" y="14"/>
                  </a:cubicBezTo>
                  <a:close/>
                  <a:moveTo>
                    <a:pt x="47" y="16"/>
                  </a:moveTo>
                  <a:cubicBezTo>
                    <a:pt x="47" y="16"/>
                    <a:pt x="46" y="16"/>
                    <a:pt x="46" y="16"/>
                  </a:cubicBezTo>
                  <a:cubicBezTo>
                    <a:pt x="46" y="16"/>
                    <a:pt x="46" y="16"/>
                    <a:pt x="46" y="16"/>
                  </a:cubicBezTo>
                  <a:cubicBezTo>
                    <a:pt x="46" y="16"/>
                    <a:pt x="46" y="16"/>
                    <a:pt x="47" y="16"/>
                  </a:cubicBezTo>
                  <a:cubicBezTo>
                    <a:pt x="47" y="16"/>
                    <a:pt x="47" y="16"/>
                    <a:pt x="47" y="16"/>
                  </a:cubicBezTo>
                  <a:cubicBezTo>
                    <a:pt x="47" y="16"/>
                    <a:pt x="47" y="16"/>
                    <a:pt x="47" y="16"/>
                  </a:cubicBezTo>
                  <a:cubicBezTo>
                    <a:pt x="47" y="16"/>
                    <a:pt x="47" y="16"/>
                    <a:pt x="47" y="16"/>
                  </a:cubicBezTo>
                  <a:cubicBezTo>
                    <a:pt x="47" y="16"/>
                    <a:pt x="47" y="16"/>
                    <a:pt x="47" y="16"/>
                  </a:cubicBezTo>
                  <a:close/>
                  <a:moveTo>
                    <a:pt x="48" y="16"/>
                  </a:moveTo>
                  <a:cubicBezTo>
                    <a:pt x="47" y="16"/>
                    <a:pt x="47" y="16"/>
                    <a:pt x="48" y="16"/>
                  </a:cubicBezTo>
                  <a:cubicBezTo>
                    <a:pt x="48" y="17"/>
                    <a:pt x="48" y="17"/>
                    <a:pt x="48" y="17"/>
                  </a:cubicBezTo>
                  <a:cubicBezTo>
                    <a:pt x="48" y="16"/>
                    <a:pt x="48" y="16"/>
                    <a:pt x="48" y="16"/>
                  </a:cubicBezTo>
                  <a:close/>
                  <a:moveTo>
                    <a:pt x="55" y="17"/>
                  </a:moveTo>
                  <a:cubicBezTo>
                    <a:pt x="55" y="17"/>
                    <a:pt x="55" y="17"/>
                    <a:pt x="56" y="17"/>
                  </a:cubicBezTo>
                  <a:cubicBezTo>
                    <a:pt x="56" y="17"/>
                    <a:pt x="56" y="17"/>
                    <a:pt x="56" y="17"/>
                  </a:cubicBezTo>
                  <a:cubicBezTo>
                    <a:pt x="56" y="18"/>
                    <a:pt x="55" y="18"/>
                    <a:pt x="55" y="18"/>
                  </a:cubicBezTo>
                  <a:cubicBezTo>
                    <a:pt x="54" y="18"/>
                    <a:pt x="54" y="18"/>
                    <a:pt x="54" y="18"/>
                  </a:cubicBezTo>
                  <a:cubicBezTo>
                    <a:pt x="54" y="18"/>
                    <a:pt x="52" y="19"/>
                    <a:pt x="52" y="18"/>
                  </a:cubicBezTo>
                  <a:cubicBezTo>
                    <a:pt x="52" y="18"/>
                    <a:pt x="52" y="18"/>
                    <a:pt x="52" y="18"/>
                  </a:cubicBezTo>
                  <a:cubicBezTo>
                    <a:pt x="51" y="18"/>
                    <a:pt x="51" y="18"/>
                    <a:pt x="51" y="18"/>
                  </a:cubicBezTo>
                  <a:cubicBezTo>
                    <a:pt x="51" y="18"/>
                    <a:pt x="52" y="17"/>
                    <a:pt x="53" y="17"/>
                  </a:cubicBezTo>
                  <a:cubicBezTo>
                    <a:pt x="53" y="17"/>
                    <a:pt x="54" y="17"/>
                    <a:pt x="54" y="17"/>
                  </a:cubicBezTo>
                  <a:cubicBezTo>
                    <a:pt x="54" y="17"/>
                    <a:pt x="55" y="17"/>
                    <a:pt x="55" y="17"/>
                  </a:cubicBezTo>
                  <a:close/>
                  <a:moveTo>
                    <a:pt x="46" y="17"/>
                  </a:moveTo>
                  <a:cubicBezTo>
                    <a:pt x="46" y="17"/>
                    <a:pt x="46" y="17"/>
                    <a:pt x="46" y="17"/>
                  </a:cubicBezTo>
                  <a:cubicBezTo>
                    <a:pt x="46" y="17"/>
                    <a:pt x="46" y="17"/>
                    <a:pt x="46" y="17"/>
                  </a:cubicBezTo>
                  <a:cubicBezTo>
                    <a:pt x="47" y="17"/>
                    <a:pt x="47" y="17"/>
                    <a:pt x="47" y="17"/>
                  </a:cubicBezTo>
                  <a:cubicBezTo>
                    <a:pt x="47" y="17"/>
                    <a:pt x="47" y="17"/>
                    <a:pt x="47" y="17"/>
                  </a:cubicBezTo>
                  <a:cubicBezTo>
                    <a:pt x="48" y="17"/>
                    <a:pt x="48" y="17"/>
                    <a:pt x="48" y="17"/>
                  </a:cubicBezTo>
                  <a:cubicBezTo>
                    <a:pt x="48" y="17"/>
                    <a:pt x="47" y="17"/>
                    <a:pt x="47" y="17"/>
                  </a:cubicBezTo>
                  <a:cubicBezTo>
                    <a:pt x="47" y="17"/>
                    <a:pt x="47" y="17"/>
                    <a:pt x="46" y="17"/>
                  </a:cubicBezTo>
                  <a:close/>
                  <a:moveTo>
                    <a:pt x="49" y="17"/>
                  </a:moveTo>
                  <a:cubicBezTo>
                    <a:pt x="49" y="17"/>
                    <a:pt x="49" y="17"/>
                    <a:pt x="49" y="17"/>
                  </a:cubicBezTo>
                  <a:cubicBezTo>
                    <a:pt x="49" y="17"/>
                    <a:pt x="49" y="18"/>
                    <a:pt x="49" y="18"/>
                  </a:cubicBezTo>
                  <a:cubicBezTo>
                    <a:pt x="49" y="18"/>
                    <a:pt x="49" y="18"/>
                    <a:pt x="49" y="18"/>
                  </a:cubicBezTo>
                  <a:cubicBezTo>
                    <a:pt x="49" y="18"/>
                    <a:pt x="49" y="18"/>
                    <a:pt x="50" y="18"/>
                  </a:cubicBezTo>
                  <a:cubicBezTo>
                    <a:pt x="50" y="18"/>
                    <a:pt x="50" y="17"/>
                    <a:pt x="49" y="17"/>
                  </a:cubicBezTo>
                  <a:cubicBezTo>
                    <a:pt x="49" y="17"/>
                    <a:pt x="49" y="17"/>
                    <a:pt x="49" y="17"/>
                  </a:cubicBezTo>
                  <a:close/>
                  <a:moveTo>
                    <a:pt x="44" y="17"/>
                  </a:moveTo>
                  <a:cubicBezTo>
                    <a:pt x="44" y="17"/>
                    <a:pt x="44" y="17"/>
                    <a:pt x="44" y="18"/>
                  </a:cubicBezTo>
                  <a:cubicBezTo>
                    <a:pt x="44" y="18"/>
                    <a:pt x="44" y="18"/>
                    <a:pt x="44" y="18"/>
                  </a:cubicBezTo>
                  <a:cubicBezTo>
                    <a:pt x="44" y="18"/>
                    <a:pt x="44" y="18"/>
                    <a:pt x="44" y="18"/>
                  </a:cubicBezTo>
                  <a:cubicBezTo>
                    <a:pt x="44" y="18"/>
                    <a:pt x="44" y="17"/>
                    <a:pt x="44" y="17"/>
                  </a:cubicBezTo>
                  <a:cubicBezTo>
                    <a:pt x="44" y="17"/>
                    <a:pt x="44" y="17"/>
                    <a:pt x="44" y="17"/>
                  </a:cubicBezTo>
                  <a:close/>
                  <a:moveTo>
                    <a:pt x="45" y="17"/>
                  </a:moveTo>
                  <a:cubicBezTo>
                    <a:pt x="45" y="17"/>
                    <a:pt x="45" y="17"/>
                    <a:pt x="45" y="17"/>
                  </a:cubicBezTo>
                  <a:cubicBezTo>
                    <a:pt x="45" y="17"/>
                    <a:pt x="45" y="18"/>
                    <a:pt x="45" y="18"/>
                  </a:cubicBezTo>
                  <a:cubicBezTo>
                    <a:pt x="45" y="18"/>
                    <a:pt x="45" y="17"/>
                    <a:pt x="45" y="17"/>
                  </a:cubicBezTo>
                  <a:cubicBezTo>
                    <a:pt x="45" y="17"/>
                    <a:pt x="45" y="17"/>
                    <a:pt x="45" y="17"/>
                  </a:cubicBezTo>
                  <a:close/>
                  <a:moveTo>
                    <a:pt x="63" y="17"/>
                  </a:moveTo>
                  <a:cubicBezTo>
                    <a:pt x="64" y="17"/>
                    <a:pt x="64" y="18"/>
                    <a:pt x="65" y="19"/>
                  </a:cubicBezTo>
                  <a:cubicBezTo>
                    <a:pt x="65" y="20"/>
                    <a:pt x="65" y="20"/>
                    <a:pt x="65" y="21"/>
                  </a:cubicBezTo>
                  <a:cubicBezTo>
                    <a:pt x="65" y="22"/>
                    <a:pt x="65" y="22"/>
                    <a:pt x="64" y="23"/>
                  </a:cubicBezTo>
                  <a:cubicBezTo>
                    <a:pt x="64" y="23"/>
                    <a:pt x="64" y="23"/>
                    <a:pt x="64" y="23"/>
                  </a:cubicBezTo>
                  <a:cubicBezTo>
                    <a:pt x="64" y="23"/>
                    <a:pt x="63" y="23"/>
                    <a:pt x="63" y="24"/>
                  </a:cubicBezTo>
                  <a:cubicBezTo>
                    <a:pt x="62" y="24"/>
                    <a:pt x="61" y="24"/>
                    <a:pt x="60" y="24"/>
                  </a:cubicBezTo>
                  <a:cubicBezTo>
                    <a:pt x="60" y="24"/>
                    <a:pt x="59" y="25"/>
                    <a:pt x="59" y="25"/>
                  </a:cubicBezTo>
                  <a:cubicBezTo>
                    <a:pt x="57" y="25"/>
                    <a:pt x="57" y="25"/>
                    <a:pt x="56" y="26"/>
                  </a:cubicBezTo>
                  <a:cubicBezTo>
                    <a:pt x="54" y="26"/>
                    <a:pt x="53" y="26"/>
                    <a:pt x="53" y="26"/>
                  </a:cubicBezTo>
                  <a:cubicBezTo>
                    <a:pt x="53" y="26"/>
                    <a:pt x="51" y="27"/>
                    <a:pt x="51" y="27"/>
                  </a:cubicBezTo>
                  <a:cubicBezTo>
                    <a:pt x="50" y="27"/>
                    <a:pt x="50" y="27"/>
                    <a:pt x="49" y="27"/>
                  </a:cubicBezTo>
                  <a:cubicBezTo>
                    <a:pt x="49" y="27"/>
                    <a:pt x="49" y="27"/>
                    <a:pt x="49" y="27"/>
                  </a:cubicBezTo>
                  <a:cubicBezTo>
                    <a:pt x="49" y="27"/>
                    <a:pt x="49" y="27"/>
                    <a:pt x="49" y="27"/>
                  </a:cubicBezTo>
                  <a:cubicBezTo>
                    <a:pt x="49" y="27"/>
                    <a:pt x="49" y="27"/>
                    <a:pt x="49" y="26"/>
                  </a:cubicBezTo>
                  <a:cubicBezTo>
                    <a:pt x="49" y="26"/>
                    <a:pt x="49" y="26"/>
                    <a:pt x="49" y="26"/>
                  </a:cubicBezTo>
                  <a:cubicBezTo>
                    <a:pt x="49" y="26"/>
                    <a:pt x="49" y="26"/>
                    <a:pt x="50" y="26"/>
                  </a:cubicBezTo>
                  <a:cubicBezTo>
                    <a:pt x="50" y="26"/>
                    <a:pt x="50" y="26"/>
                    <a:pt x="50" y="26"/>
                  </a:cubicBezTo>
                  <a:cubicBezTo>
                    <a:pt x="50" y="26"/>
                    <a:pt x="50" y="26"/>
                    <a:pt x="50" y="26"/>
                  </a:cubicBezTo>
                  <a:cubicBezTo>
                    <a:pt x="50" y="26"/>
                    <a:pt x="50" y="26"/>
                    <a:pt x="50" y="26"/>
                  </a:cubicBezTo>
                  <a:cubicBezTo>
                    <a:pt x="50" y="26"/>
                    <a:pt x="49" y="26"/>
                    <a:pt x="49" y="26"/>
                  </a:cubicBezTo>
                  <a:cubicBezTo>
                    <a:pt x="49" y="26"/>
                    <a:pt x="48" y="26"/>
                    <a:pt x="48" y="26"/>
                  </a:cubicBezTo>
                  <a:cubicBezTo>
                    <a:pt x="48" y="26"/>
                    <a:pt x="48" y="26"/>
                    <a:pt x="48" y="26"/>
                  </a:cubicBezTo>
                  <a:cubicBezTo>
                    <a:pt x="48" y="26"/>
                    <a:pt x="49" y="25"/>
                    <a:pt x="49" y="25"/>
                  </a:cubicBezTo>
                  <a:cubicBezTo>
                    <a:pt x="49" y="25"/>
                    <a:pt x="50" y="25"/>
                    <a:pt x="50" y="25"/>
                  </a:cubicBezTo>
                  <a:cubicBezTo>
                    <a:pt x="51" y="25"/>
                    <a:pt x="51" y="25"/>
                    <a:pt x="52" y="25"/>
                  </a:cubicBezTo>
                  <a:cubicBezTo>
                    <a:pt x="54" y="25"/>
                    <a:pt x="54" y="25"/>
                    <a:pt x="56" y="24"/>
                  </a:cubicBezTo>
                  <a:cubicBezTo>
                    <a:pt x="57" y="24"/>
                    <a:pt x="58" y="23"/>
                    <a:pt x="58" y="23"/>
                  </a:cubicBezTo>
                  <a:cubicBezTo>
                    <a:pt x="59" y="23"/>
                    <a:pt x="59" y="23"/>
                    <a:pt x="60" y="23"/>
                  </a:cubicBezTo>
                  <a:cubicBezTo>
                    <a:pt x="60" y="23"/>
                    <a:pt x="61" y="23"/>
                    <a:pt x="61" y="23"/>
                  </a:cubicBezTo>
                  <a:cubicBezTo>
                    <a:pt x="62" y="23"/>
                    <a:pt x="63" y="22"/>
                    <a:pt x="63" y="22"/>
                  </a:cubicBezTo>
                  <a:cubicBezTo>
                    <a:pt x="64" y="21"/>
                    <a:pt x="64" y="21"/>
                    <a:pt x="64" y="21"/>
                  </a:cubicBezTo>
                  <a:cubicBezTo>
                    <a:pt x="64" y="20"/>
                    <a:pt x="64" y="20"/>
                    <a:pt x="64" y="20"/>
                  </a:cubicBezTo>
                  <a:cubicBezTo>
                    <a:pt x="64" y="19"/>
                    <a:pt x="64" y="19"/>
                    <a:pt x="64" y="19"/>
                  </a:cubicBezTo>
                  <a:cubicBezTo>
                    <a:pt x="63" y="19"/>
                    <a:pt x="63" y="19"/>
                    <a:pt x="63" y="19"/>
                  </a:cubicBezTo>
                  <a:cubicBezTo>
                    <a:pt x="63" y="19"/>
                    <a:pt x="63" y="19"/>
                    <a:pt x="62" y="19"/>
                  </a:cubicBezTo>
                  <a:cubicBezTo>
                    <a:pt x="60" y="19"/>
                    <a:pt x="59" y="19"/>
                    <a:pt x="58" y="19"/>
                  </a:cubicBezTo>
                  <a:cubicBezTo>
                    <a:pt x="58" y="19"/>
                    <a:pt x="58" y="19"/>
                    <a:pt x="57" y="19"/>
                  </a:cubicBezTo>
                  <a:cubicBezTo>
                    <a:pt x="57" y="20"/>
                    <a:pt x="57" y="20"/>
                    <a:pt x="57" y="20"/>
                  </a:cubicBezTo>
                  <a:cubicBezTo>
                    <a:pt x="56" y="20"/>
                    <a:pt x="56" y="20"/>
                    <a:pt x="56" y="20"/>
                  </a:cubicBezTo>
                  <a:cubicBezTo>
                    <a:pt x="56" y="20"/>
                    <a:pt x="56" y="20"/>
                    <a:pt x="56" y="20"/>
                  </a:cubicBezTo>
                  <a:cubicBezTo>
                    <a:pt x="56" y="20"/>
                    <a:pt x="56" y="20"/>
                    <a:pt x="56" y="20"/>
                  </a:cubicBezTo>
                  <a:cubicBezTo>
                    <a:pt x="55" y="20"/>
                    <a:pt x="55" y="20"/>
                    <a:pt x="55" y="20"/>
                  </a:cubicBezTo>
                  <a:cubicBezTo>
                    <a:pt x="55" y="20"/>
                    <a:pt x="55" y="20"/>
                    <a:pt x="54" y="20"/>
                  </a:cubicBezTo>
                  <a:cubicBezTo>
                    <a:pt x="54" y="20"/>
                    <a:pt x="53" y="20"/>
                    <a:pt x="53" y="21"/>
                  </a:cubicBezTo>
                  <a:cubicBezTo>
                    <a:pt x="52" y="21"/>
                    <a:pt x="51" y="21"/>
                    <a:pt x="51" y="21"/>
                  </a:cubicBezTo>
                  <a:cubicBezTo>
                    <a:pt x="51" y="21"/>
                    <a:pt x="50" y="21"/>
                    <a:pt x="50" y="21"/>
                  </a:cubicBezTo>
                  <a:cubicBezTo>
                    <a:pt x="50" y="21"/>
                    <a:pt x="50" y="21"/>
                    <a:pt x="50" y="21"/>
                  </a:cubicBezTo>
                  <a:cubicBezTo>
                    <a:pt x="50" y="21"/>
                    <a:pt x="49" y="21"/>
                    <a:pt x="49" y="21"/>
                  </a:cubicBezTo>
                  <a:cubicBezTo>
                    <a:pt x="48" y="22"/>
                    <a:pt x="47" y="22"/>
                    <a:pt x="48" y="21"/>
                  </a:cubicBezTo>
                  <a:cubicBezTo>
                    <a:pt x="48" y="21"/>
                    <a:pt x="48" y="21"/>
                    <a:pt x="48" y="21"/>
                  </a:cubicBezTo>
                  <a:cubicBezTo>
                    <a:pt x="48" y="21"/>
                    <a:pt x="48" y="21"/>
                    <a:pt x="48" y="21"/>
                  </a:cubicBezTo>
                  <a:cubicBezTo>
                    <a:pt x="48" y="21"/>
                    <a:pt x="48" y="21"/>
                    <a:pt x="48" y="21"/>
                  </a:cubicBezTo>
                  <a:cubicBezTo>
                    <a:pt x="47" y="21"/>
                    <a:pt x="47" y="21"/>
                    <a:pt x="47" y="21"/>
                  </a:cubicBezTo>
                  <a:cubicBezTo>
                    <a:pt x="47" y="20"/>
                    <a:pt x="48" y="20"/>
                    <a:pt x="48" y="20"/>
                  </a:cubicBezTo>
                  <a:cubicBezTo>
                    <a:pt x="48" y="20"/>
                    <a:pt x="49" y="20"/>
                    <a:pt x="49" y="20"/>
                  </a:cubicBezTo>
                  <a:cubicBezTo>
                    <a:pt x="50" y="20"/>
                    <a:pt x="50" y="20"/>
                    <a:pt x="51" y="19"/>
                  </a:cubicBezTo>
                  <a:cubicBezTo>
                    <a:pt x="51" y="19"/>
                    <a:pt x="51" y="19"/>
                    <a:pt x="51" y="19"/>
                  </a:cubicBezTo>
                  <a:cubicBezTo>
                    <a:pt x="51" y="19"/>
                    <a:pt x="51" y="19"/>
                    <a:pt x="52" y="19"/>
                  </a:cubicBezTo>
                  <a:cubicBezTo>
                    <a:pt x="52" y="19"/>
                    <a:pt x="52" y="19"/>
                    <a:pt x="52" y="19"/>
                  </a:cubicBezTo>
                  <a:cubicBezTo>
                    <a:pt x="53" y="19"/>
                    <a:pt x="53" y="19"/>
                    <a:pt x="53" y="19"/>
                  </a:cubicBezTo>
                  <a:cubicBezTo>
                    <a:pt x="53" y="19"/>
                    <a:pt x="54" y="19"/>
                    <a:pt x="54" y="19"/>
                  </a:cubicBezTo>
                  <a:cubicBezTo>
                    <a:pt x="55" y="19"/>
                    <a:pt x="55" y="19"/>
                    <a:pt x="56" y="18"/>
                  </a:cubicBezTo>
                  <a:cubicBezTo>
                    <a:pt x="56" y="18"/>
                    <a:pt x="56" y="18"/>
                    <a:pt x="57" y="18"/>
                  </a:cubicBezTo>
                  <a:cubicBezTo>
                    <a:pt x="57" y="18"/>
                    <a:pt x="57" y="18"/>
                    <a:pt x="57" y="18"/>
                  </a:cubicBezTo>
                  <a:cubicBezTo>
                    <a:pt x="58" y="18"/>
                    <a:pt x="58" y="18"/>
                    <a:pt x="59" y="18"/>
                  </a:cubicBezTo>
                  <a:cubicBezTo>
                    <a:pt x="59" y="18"/>
                    <a:pt x="60" y="18"/>
                    <a:pt x="60" y="18"/>
                  </a:cubicBezTo>
                  <a:cubicBezTo>
                    <a:pt x="60" y="17"/>
                    <a:pt x="61" y="17"/>
                    <a:pt x="62" y="17"/>
                  </a:cubicBezTo>
                  <a:cubicBezTo>
                    <a:pt x="62" y="17"/>
                    <a:pt x="63" y="17"/>
                    <a:pt x="63" y="17"/>
                  </a:cubicBezTo>
                  <a:close/>
                  <a:moveTo>
                    <a:pt x="48" y="18"/>
                  </a:moveTo>
                  <a:cubicBezTo>
                    <a:pt x="48" y="18"/>
                    <a:pt x="48" y="18"/>
                    <a:pt x="48" y="18"/>
                  </a:cubicBezTo>
                  <a:cubicBezTo>
                    <a:pt x="48" y="18"/>
                    <a:pt x="48" y="18"/>
                    <a:pt x="48" y="18"/>
                  </a:cubicBezTo>
                  <a:cubicBezTo>
                    <a:pt x="48" y="18"/>
                    <a:pt x="49" y="18"/>
                    <a:pt x="49" y="18"/>
                  </a:cubicBezTo>
                  <a:cubicBezTo>
                    <a:pt x="49" y="18"/>
                    <a:pt x="49" y="18"/>
                    <a:pt x="49" y="18"/>
                  </a:cubicBezTo>
                  <a:cubicBezTo>
                    <a:pt x="49" y="18"/>
                    <a:pt x="48" y="18"/>
                    <a:pt x="48" y="18"/>
                  </a:cubicBezTo>
                  <a:close/>
                  <a:moveTo>
                    <a:pt x="62" y="18"/>
                  </a:moveTo>
                  <a:cubicBezTo>
                    <a:pt x="61" y="18"/>
                    <a:pt x="61" y="18"/>
                    <a:pt x="61" y="18"/>
                  </a:cubicBezTo>
                  <a:cubicBezTo>
                    <a:pt x="61" y="18"/>
                    <a:pt x="61" y="18"/>
                    <a:pt x="62" y="18"/>
                  </a:cubicBezTo>
                  <a:cubicBezTo>
                    <a:pt x="62" y="18"/>
                    <a:pt x="63" y="18"/>
                    <a:pt x="63" y="18"/>
                  </a:cubicBezTo>
                  <a:cubicBezTo>
                    <a:pt x="63" y="18"/>
                    <a:pt x="63" y="18"/>
                    <a:pt x="62" y="18"/>
                  </a:cubicBezTo>
                  <a:cubicBezTo>
                    <a:pt x="62" y="18"/>
                    <a:pt x="62" y="18"/>
                    <a:pt x="62" y="18"/>
                  </a:cubicBezTo>
                  <a:close/>
                  <a:moveTo>
                    <a:pt x="45" y="18"/>
                  </a:moveTo>
                  <a:cubicBezTo>
                    <a:pt x="45" y="18"/>
                    <a:pt x="45" y="18"/>
                    <a:pt x="45" y="19"/>
                  </a:cubicBezTo>
                  <a:cubicBezTo>
                    <a:pt x="45" y="19"/>
                    <a:pt x="45" y="19"/>
                    <a:pt x="45" y="19"/>
                  </a:cubicBezTo>
                  <a:cubicBezTo>
                    <a:pt x="45" y="19"/>
                    <a:pt x="45" y="19"/>
                    <a:pt x="45" y="20"/>
                  </a:cubicBezTo>
                  <a:cubicBezTo>
                    <a:pt x="45" y="20"/>
                    <a:pt x="45" y="20"/>
                    <a:pt x="45" y="20"/>
                  </a:cubicBezTo>
                  <a:cubicBezTo>
                    <a:pt x="45" y="20"/>
                    <a:pt x="45" y="20"/>
                    <a:pt x="45" y="19"/>
                  </a:cubicBezTo>
                  <a:cubicBezTo>
                    <a:pt x="45" y="19"/>
                    <a:pt x="45" y="18"/>
                    <a:pt x="45" y="18"/>
                  </a:cubicBezTo>
                  <a:close/>
                  <a:moveTo>
                    <a:pt x="60" y="18"/>
                  </a:moveTo>
                  <a:cubicBezTo>
                    <a:pt x="59" y="18"/>
                    <a:pt x="58" y="18"/>
                    <a:pt x="59" y="19"/>
                  </a:cubicBezTo>
                  <a:cubicBezTo>
                    <a:pt x="59" y="19"/>
                    <a:pt x="60" y="19"/>
                    <a:pt x="60" y="18"/>
                  </a:cubicBezTo>
                  <a:cubicBezTo>
                    <a:pt x="60" y="18"/>
                    <a:pt x="60" y="18"/>
                    <a:pt x="60" y="18"/>
                  </a:cubicBezTo>
                  <a:cubicBezTo>
                    <a:pt x="60" y="18"/>
                    <a:pt x="60" y="18"/>
                    <a:pt x="60" y="18"/>
                  </a:cubicBezTo>
                  <a:cubicBezTo>
                    <a:pt x="60" y="18"/>
                    <a:pt x="60" y="18"/>
                    <a:pt x="60" y="18"/>
                  </a:cubicBezTo>
                  <a:close/>
                  <a:moveTo>
                    <a:pt x="63" y="18"/>
                  </a:moveTo>
                  <a:cubicBezTo>
                    <a:pt x="63" y="18"/>
                    <a:pt x="63" y="18"/>
                    <a:pt x="63" y="18"/>
                  </a:cubicBezTo>
                  <a:cubicBezTo>
                    <a:pt x="63" y="18"/>
                    <a:pt x="63" y="18"/>
                    <a:pt x="63" y="18"/>
                  </a:cubicBezTo>
                  <a:cubicBezTo>
                    <a:pt x="63" y="18"/>
                    <a:pt x="63" y="18"/>
                    <a:pt x="63" y="18"/>
                  </a:cubicBezTo>
                  <a:cubicBezTo>
                    <a:pt x="63" y="19"/>
                    <a:pt x="63" y="19"/>
                    <a:pt x="63" y="19"/>
                  </a:cubicBezTo>
                  <a:cubicBezTo>
                    <a:pt x="63" y="19"/>
                    <a:pt x="64" y="19"/>
                    <a:pt x="64" y="19"/>
                  </a:cubicBezTo>
                  <a:cubicBezTo>
                    <a:pt x="64" y="19"/>
                    <a:pt x="64" y="19"/>
                    <a:pt x="64" y="19"/>
                  </a:cubicBezTo>
                  <a:cubicBezTo>
                    <a:pt x="64" y="19"/>
                    <a:pt x="64" y="18"/>
                    <a:pt x="64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8"/>
                    <a:pt x="64" y="18"/>
                    <a:pt x="63" y="18"/>
                  </a:cubicBezTo>
                  <a:close/>
                  <a:moveTo>
                    <a:pt x="57" y="18"/>
                  </a:moveTo>
                  <a:cubicBezTo>
                    <a:pt x="57" y="18"/>
                    <a:pt x="56" y="19"/>
                    <a:pt x="56" y="19"/>
                  </a:cubicBezTo>
                  <a:cubicBezTo>
                    <a:pt x="56" y="19"/>
                    <a:pt x="56" y="19"/>
                    <a:pt x="56" y="19"/>
                  </a:cubicBezTo>
                  <a:cubicBezTo>
                    <a:pt x="56" y="19"/>
                    <a:pt x="56" y="19"/>
                    <a:pt x="56" y="19"/>
                  </a:cubicBezTo>
                  <a:cubicBezTo>
                    <a:pt x="56" y="19"/>
                    <a:pt x="56" y="19"/>
                    <a:pt x="56" y="19"/>
                  </a:cubicBezTo>
                  <a:cubicBezTo>
                    <a:pt x="56" y="19"/>
                    <a:pt x="57" y="19"/>
                    <a:pt x="57" y="19"/>
                  </a:cubicBezTo>
                  <a:cubicBezTo>
                    <a:pt x="57" y="19"/>
                    <a:pt x="57" y="19"/>
                    <a:pt x="57" y="19"/>
                  </a:cubicBezTo>
                  <a:cubicBezTo>
                    <a:pt x="57" y="19"/>
                    <a:pt x="57" y="19"/>
                    <a:pt x="58" y="19"/>
                  </a:cubicBezTo>
                  <a:cubicBezTo>
                    <a:pt x="58" y="18"/>
                    <a:pt x="58" y="18"/>
                    <a:pt x="58" y="18"/>
                  </a:cubicBezTo>
                  <a:lnTo>
                    <a:pt x="57" y="18"/>
                  </a:lnTo>
                  <a:close/>
                  <a:moveTo>
                    <a:pt x="33" y="19"/>
                  </a:moveTo>
                  <a:cubicBezTo>
                    <a:pt x="34" y="19"/>
                    <a:pt x="35" y="19"/>
                    <a:pt x="36" y="20"/>
                  </a:cubicBezTo>
                  <a:cubicBezTo>
                    <a:pt x="37" y="20"/>
                    <a:pt x="37" y="20"/>
                    <a:pt x="37" y="20"/>
                  </a:cubicBezTo>
                  <a:cubicBezTo>
                    <a:pt x="38" y="21"/>
                    <a:pt x="40" y="23"/>
                    <a:pt x="39" y="24"/>
                  </a:cubicBezTo>
                  <a:cubicBezTo>
                    <a:pt x="39" y="25"/>
                    <a:pt x="39" y="25"/>
                    <a:pt x="38" y="25"/>
                  </a:cubicBezTo>
                  <a:cubicBezTo>
                    <a:pt x="38" y="25"/>
                    <a:pt x="38" y="26"/>
                    <a:pt x="38" y="26"/>
                  </a:cubicBezTo>
                  <a:cubicBezTo>
                    <a:pt x="37" y="26"/>
                    <a:pt x="37" y="26"/>
                    <a:pt x="36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4" y="26"/>
                    <a:pt x="34" y="26"/>
                    <a:pt x="34" y="26"/>
                  </a:cubicBezTo>
                  <a:cubicBezTo>
                    <a:pt x="34" y="26"/>
                    <a:pt x="33" y="27"/>
                    <a:pt x="32" y="27"/>
                  </a:cubicBezTo>
                  <a:cubicBezTo>
                    <a:pt x="32" y="28"/>
                    <a:pt x="31" y="28"/>
                    <a:pt x="31" y="28"/>
                  </a:cubicBezTo>
                  <a:cubicBezTo>
                    <a:pt x="31" y="29"/>
                    <a:pt x="31" y="29"/>
                    <a:pt x="31" y="29"/>
                  </a:cubicBezTo>
                  <a:cubicBezTo>
                    <a:pt x="31" y="29"/>
                    <a:pt x="31" y="30"/>
                    <a:pt x="31" y="29"/>
                  </a:cubicBezTo>
                  <a:cubicBezTo>
                    <a:pt x="31" y="29"/>
                    <a:pt x="31" y="30"/>
                    <a:pt x="31" y="30"/>
                  </a:cubicBezTo>
                  <a:cubicBezTo>
                    <a:pt x="31" y="30"/>
                    <a:pt x="31" y="30"/>
                    <a:pt x="31" y="30"/>
                  </a:cubicBezTo>
                  <a:cubicBezTo>
                    <a:pt x="30" y="30"/>
                    <a:pt x="29" y="29"/>
                    <a:pt x="29" y="29"/>
                  </a:cubicBezTo>
                  <a:cubicBezTo>
                    <a:pt x="29" y="29"/>
                    <a:pt x="29" y="29"/>
                    <a:pt x="29" y="29"/>
                  </a:cubicBezTo>
                  <a:cubicBezTo>
                    <a:pt x="29" y="29"/>
                    <a:pt x="29" y="29"/>
                    <a:pt x="28" y="29"/>
                  </a:cubicBezTo>
                  <a:cubicBezTo>
                    <a:pt x="28" y="29"/>
                    <a:pt x="28" y="28"/>
                    <a:pt x="28" y="28"/>
                  </a:cubicBezTo>
                  <a:cubicBezTo>
                    <a:pt x="28" y="28"/>
                    <a:pt x="28" y="28"/>
                    <a:pt x="28" y="28"/>
                  </a:cubicBezTo>
                  <a:cubicBezTo>
                    <a:pt x="27" y="28"/>
                    <a:pt x="27" y="28"/>
                    <a:pt x="27" y="28"/>
                  </a:cubicBezTo>
                  <a:cubicBezTo>
                    <a:pt x="26" y="28"/>
                    <a:pt x="25" y="27"/>
                    <a:pt x="25" y="27"/>
                  </a:cubicBezTo>
                  <a:cubicBezTo>
                    <a:pt x="25" y="27"/>
                    <a:pt x="25" y="26"/>
                    <a:pt x="25" y="26"/>
                  </a:cubicBezTo>
                  <a:cubicBezTo>
                    <a:pt x="25" y="25"/>
                    <a:pt x="25" y="25"/>
                    <a:pt x="25" y="25"/>
                  </a:cubicBezTo>
                  <a:cubicBezTo>
                    <a:pt x="25" y="25"/>
                    <a:pt x="25" y="25"/>
                    <a:pt x="25" y="25"/>
                  </a:cubicBezTo>
                  <a:cubicBezTo>
                    <a:pt x="26" y="25"/>
                    <a:pt x="26" y="24"/>
                    <a:pt x="26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4"/>
                    <a:pt x="26" y="24"/>
                    <a:pt x="26" y="23"/>
                  </a:cubicBezTo>
                  <a:cubicBezTo>
                    <a:pt x="26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2"/>
                  </a:cubicBezTo>
                  <a:cubicBezTo>
                    <a:pt x="27" y="22"/>
                    <a:pt x="28" y="21"/>
                    <a:pt x="29" y="20"/>
                  </a:cubicBezTo>
                  <a:cubicBezTo>
                    <a:pt x="29" y="20"/>
                    <a:pt x="29" y="20"/>
                    <a:pt x="29" y="20"/>
                  </a:cubicBezTo>
                  <a:cubicBezTo>
                    <a:pt x="30" y="19"/>
                    <a:pt x="31" y="19"/>
                    <a:pt x="33" y="19"/>
                  </a:cubicBezTo>
                  <a:close/>
                  <a:moveTo>
                    <a:pt x="55" y="19"/>
                  </a:moveTo>
                  <a:cubicBezTo>
                    <a:pt x="55" y="19"/>
                    <a:pt x="54" y="19"/>
                    <a:pt x="54" y="19"/>
                  </a:cubicBezTo>
                  <a:cubicBezTo>
                    <a:pt x="54" y="19"/>
                    <a:pt x="54" y="19"/>
                    <a:pt x="54" y="19"/>
                  </a:cubicBezTo>
                  <a:cubicBezTo>
                    <a:pt x="54" y="20"/>
                    <a:pt x="54" y="20"/>
                    <a:pt x="54" y="20"/>
                  </a:cubicBezTo>
                  <a:cubicBezTo>
                    <a:pt x="54" y="20"/>
                    <a:pt x="54" y="20"/>
                    <a:pt x="54" y="20"/>
                  </a:cubicBezTo>
                  <a:cubicBezTo>
                    <a:pt x="54" y="20"/>
                    <a:pt x="54" y="20"/>
                    <a:pt x="55" y="19"/>
                  </a:cubicBezTo>
                  <a:cubicBezTo>
                    <a:pt x="55" y="19"/>
                    <a:pt x="55" y="19"/>
                    <a:pt x="55" y="19"/>
                  </a:cubicBezTo>
                  <a:cubicBezTo>
                    <a:pt x="55" y="19"/>
                    <a:pt x="55" y="19"/>
                    <a:pt x="55" y="19"/>
                  </a:cubicBezTo>
                  <a:close/>
                  <a:moveTo>
                    <a:pt x="44" y="19"/>
                  </a:moveTo>
                  <a:cubicBezTo>
                    <a:pt x="44" y="19"/>
                    <a:pt x="44" y="19"/>
                    <a:pt x="44" y="20"/>
                  </a:cubicBezTo>
                  <a:cubicBezTo>
                    <a:pt x="44" y="20"/>
                    <a:pt x="44" y="21"/>
                    <a:pt x="44" y="21"/>
                  </a:cubicBezTo>
                  <a:cubicBezTo>
                    <a:pt x="44" y="21"/>
                    <a:pt x="44" y="21"/>
                    <a:pt x="44" y="21"/>
                  </a:cubicBezTo>
                  <a:cubicBezTo>
                    <a:pt x="44" y="21"/>
                    <a:pt x="44" y="22"/>
                    <a:pt x="44" y="22"/>
                  </a:cubicBezTo>
                  <a:cubicBezTo>
                    <a:pt x="44" y="21"/>
                    <a:pt x="44" y="21"/>
                    <a:pt x="44" y="21"/>
                  </a:cubicBezTo>
                  <a:cubicBezTo>
                    <a:pt x="44" y="21"/>
                    <a:pt x="44" y="21"/>
                    <a:pt x="44" y="21"/>
                  </a:cubicBezTo>
                  <a:cubicBezTo>
                    <a:pt x="44" y="21"/>
                    <a:pt x="44" y="21"/>
                    <a:pt x="44" y="20"/>
                  </a:cubicBezTo>
                  <a:cubicBezTo>
                    <a:pt x="44" y="19"/>
                    <a:pt x="44" y="19"/>
                    <a:pt x="44" y="19"/>
                  </a:cubicBezTo>
                  <a:close/>
                  <a:moveTo>
                    <a:pt x="61" y="19"/>
                  </a:moveTo>
                  <a:cubicBezTo>
                    <a:pt x="62" y="19"/>
                    <a:pt x="63" y="20"/>
                    <a:pt x="63" y="20"/>
                  </a:cubicBezTo>
                  <a:cubicBezTo>
                    <a:pt x="63" y="20"/>
                    <a:pt x="63" y="21"/>
                    <a:pt x="63" y="21"/>
                  </a:cubicBezTo>
                  <a:cubicBezTo>
                    <a:pt x="62" y="22"/>
                    <a:pt x="62" y="22"/>
                    <a:pt x="62" y="22"/>
                  </a:cubicBezTo>
                  <a:cubicBezTo>
                    <a:pt x="62" y="22"/>
                    <a:pt x="61" y="22"/>
                    <a:pt x="61" y="22"/>
                  </a:cubicBezTo>
                  <a:cubicBezTo>
                    <a:pt x="61" y="22"/>
                    <a:pt x="61" y="22"/>
                    <a:pt x="61" y="22"/>
                  </a:cubicBezTo>
                  <a:cubicBezTo>
                    <a:pt x="61" y="22"/>
                    <a:pt x="61" y="22"/>
                    <a:pt x="60" y="22"/>
                  </a:cubicBezTo>
                  <a:cubicBezTo>
                    <a:pt x="60" y="22"/>
                    <a:pt x="59" y="23"/>
                    <a:pt x="58" y="23"/>
                  </a:cubicBezTo>
                  <a:cubicBezTo>
                    <a:pt x="57" y="23"/>
                    <a:pt x="57" y="23"/>
                    <a:pt x="57" y="23"/>
                  </a:cubicBezTo>
                  <a:cubicBezTo>
                    <a:pt x="56" y="23"/>
                    <a:pt x="56" y="23"/>
                    <a:pt x="55" y="23"/>
                  </a:cubicBezTo>
                  <a:cubicBezTo>
                    <a:pt x="55" y="23"/>
                    <a:pt x="55" y="24"/>
                    <a:pt x="55" y="24"/>
                  </a:cubicBezTo>
                  <a:cubicBezTo>
                    <a:pt x="54" y="24"/>
                    <a:pt x="53" y="24"/>
                    <a:pt x="52" y="24"/>
                  </a:cubicBezTo>
                  <a:cubicBezTo>
                    <a:pt x="51" y="24"/>
                    <a:pt x="51" y="24"/>
                    <a:pt x="51" y="24"/>
                  </a:cubicBezTo>
                  <a:cubicBezTo>
                    <a:pt x="51" y="24"/>
                    <a:pt x="50" y="25"/>
                    <a:pt x="50" y="25"/>
                  </a:cubicBezTo>
                  <a:cubicBezTo>
                    <a:pt x="49" y="25"/>
                    <a:pt x="49" y="25"/>
                    <a:pt x="49" y="25"/>
                  </a:cubicBezTo>
                  <a:cubicBezTo>
                    <a:pt x="48" y="25"/>
                    <a:pt x="48" y="25"/>
                    <a:pt x="48" y="25"/>
                  </a:cubicBezTo>
                  <a:cubicBezTo>
                    <a:pt x="48" y="25"/>
                    <a:pt x="48" y="25"/>
                    <a:pt x="48" y="25"/>
                  </a:cubicBezTo>
                  <a:cubicBezTo>
                    <a:pt x="48" y="25"/>
                    <a:pt x="48" y="24"/>
                    <a:pt x="48" y="23"/>
                  </a:cubicBezTo>
                  <a:cubicBezTo>
                    <a:pt x="48" y="22"/>
                    <a:pt x="48" y="22"/>
                    <a:pt x="49" y="22"/>
                  </a:cubicBezTo>
                  <a:cubicBezTo>
                    <a:pt x="49" y="22"/>
                    <a:pt x="49" y="22"/>
                    <a:pt x="49" y="22"/>
                  </a:cubicBezTo>
                  <a:cubicBezTo>
                    <a:pt x="49" y="22"/>
                    <a:pt x="50" y="22"/>
                    <a:pt x="50" y="21"/>
                  </a:cubicBezTo>
                  <a:cubicBezTo>
                    <a:pt x="52" y="21"/>
                    <a:pt x="53" y="21"/>
                    <a:pt x="54" y="21"/>
                  </a:cubicBezTo>
                  <a:cubicBezTo>
                    <a:pt x="55" y="21"/>
                    <a:pt x="55" y="21"/>
                    <a:pt x="55" y="21"/>
                  </a:cubicBezTo>
                  <a:cubicBezTo>
                    <a:pt x="55" y="21"/>
                    <a:pt x="56" y="20"/>
                    <a:pt x="56" y="20"/>
                  </a:cubicBezTo>
                  <a:cubicBezTo>
                    <a:pt x="57" y="20"/>
                    <a:pt x="59" y="20"/>
                    <a:pt x="60" y="20"/>
                  </a:cubicBezTo>
                  <a:cubicBezTo>
                    <a:pt x="60" y="20"/>
                    <a:pt x="61" y="20"/>
                    <a:pt x="61" y="19"/>
                  </a:cubicBezTo>
                  <a:cubicBezTo>
                    <a:pt x="61" y="19"/>
                    <a:pt x="61" y="19"/>
                    <a:pt x="61" y="19"/>
                  </a:cubicBezTo>
                  <a:close/>
                  <a:moveTo>
                    <a:pt x="56" y="20"/>
                  </a:moveTo>
                  <a:cubicBezTo>
                    <a:pt x="56" y="20"/>
                    <a:pt x="56" y="20"/>
                    <a:pt x="56" y="20"/>
                  </a:cubicBezTo>
                  <a:cubicBezTo>
                    <a:pt x="56" y="20"/>
                    <a:pt x="56" y="20"/>
                    <a:pt x="56" y="20"/>
                  </a:cubicBezTo>
                  <a:cubicBezTo>
                    <a:pt x="56" y="20"/>
                    <a:pt x="56" y="20"/>
                    <a:pt x="56" y="20"/>
                  </a:cubicBezTo>
                  <a:cubicBezTo>
                    <a:pt x="56" y="20"/>
                    <a:pt x="56" y="20"/>
                    <a:pt x="56" y="20"/>
                  </a:cubicBezTo>
                  <a:close/>
                  <a:moveTo>
                    <a:pt x="64" y="20"/>
                  </a:moveTo>
                  <a:cubicBezTo>
                    <a:pt x="64" y="20"/>
                    <a:pt x="64" y="20"/>
                    <a:pt x="64" y="21"/>
                  </a:cubicBezTo>
                  <a:cubicBezTo>
                    <a:pt x="64" y="21"/>
                    <a:pt x="64" y="21"/>
                    <a:pt x="64" y="21"/>
                  </a:cubicBezTo>
                  <a:cubicBezTo>
                    <a:pt x="65" y="21"/>
                    <a:pt x="65" y="21"/>
                    <a:pt x="65" y="20"/>
                  </a:cubicBezTo>
                  <a:cubicBezTo>
                    <a:pt x="65" y="20"/>
                    <a:pt x="65" y="20"/>
                    <a:pt x="64" y="20"/>
                  </a:cubicBezTo>
                  <a:close/>
                  <a:moveTo>
                    <a:pt x="52" y="20"/>
                  </a:moveTo>
                  <a:cubicBezTo>
                    <a:pt x="52" y="20"/>
                    <a:pt x="52" y="20"/>
                    <a:pt x="52" y="20"/>
                  </a:cubicBezTo>
                  <a:cubicBezTo>
                    <a:pt x="51" y="20"/>
                    <a:pt x="51" y="20"/>
                    <a:pt x="51" y="20"/>
                  </a:cubicBezTo>
                  <a:cubicBezTo>
                    <a:pt x="51" y="20"/>
                    <a:pt x="51" y="20"/>
                    <a:pt x="51" y="20"/>
                  </a:cubicBezTo>
                  <a:cubicBezTo>
                    <a:pt x="51" y="20"/>
                    <a:pt x="51" y="20"/>
                    <a:pt x="51" y="20"/>
                  </a:cubicBezTo>
                  <a:cubicBezTo>
                    <a:pt x="52" y="20"/>
                    <a:pt x="53" y="20"/>
                    <a:pt x="53" y="20"/>
                  </a:cubicBezTo>
                  <a:cubicBezTo>
                    <a:pt x="53" y="20"/>
                    <a:pt x="53" y="20"/>
                    <a:pt x="53" y="20"/>
                  </a:cubicBezTo>
                  <a:cubicBezTo>
                    <a:pt x="53" y="20"/>
                    <a:pt x="53" y="20"/>
                    <a:pt x="52" y="20"/>
                  </a:cubicBezTo>
                  <a:close/>
                  <a:moveTo>
                    <a:pt x="50" y="20"/>
                  </a:moveTo>
                  <a:cubicBezTo>
                    <a:pt x="50" y="20"/>
                    <a:pt x="49" y="20"/>
                    <a:pt x="49" y="20"/>
                  </a:cubicBezTo>
                  <a:cubicBezTo>
                    <a:pt x="49" y="20"/>
                    <a:pt x="49" y="21"/>
                    <a:pt x="49" y="21"/>
                  </a:cubicBezTo>
                  <a:cubicBezTo>
                    <a:pt x="48" y="21"/>
                    <a:pt x="48" y="21"/>
                    <a:pt x="49" y="21"/>
                  </a:cubicBezTo>
                  <a:cubicBezTo>
                    <a:pt x="49" y="21"/>
                    <a:pt x="49" y="21"/>
                    <a:pt x="49" y="21"/>
                  </a:cubicBezTo>
                  <a:cubicBezTo>
                    <a:pt x="49" y="21"/>
                    <a:pt x="49" y="21"/>
                    <a:pt x="49" y="21"/>
                  </a:cubicBezTo>
                  <a:cubicBezTo>
                    <a:pt x="50" y="21"/>
                    <a:pt x="50" y="20"/>
                    <a:pt x="50" y="20"/>
                  </a:cubicBezTo>
                  <a:cubicBezTo>
                    <a:pt x="50" y="20"/>
                    <a:pt x="50" y="20"/>
                    <a:pt x="50" y="20"/>
                  </a:cubicBezTo>
                  <a:close/>
                  <a:moveTo>
                    <a:pt x="45" y="20"/>
                  </a:moveTo>
                  <a:cubicBezTo>
                    <a:pt x="45" y="20"/>
                    <a:pt x="45" y="20"/>
                    <a:pt x="45" y="21"/>
                  </a:cubicBezTo>
                  <a:cubicBezTo>
                    <a:pt x="45" y="21"/>
                    <a:pt x="45" y="22"/>
                    <a:pt x="45" y="22"/>
                  </a:cubicBezTo>
                  <a:cubicBezTo>
                    <a:pt x="45" y="22"/>
                    <a:pt x="45" y="22"/>
                    <a:pt x="45" y="22"/>
                  </a:cubicBezTo>
                  <a:cubicBezTo>
                    <a:pt x="45" y="21"/>
                    <a:pt x="45" y="21"/>
                    <a:pt x="45" y="21"/>
                  </a:cubicBezTo>
                  <a:cubicBezTo>
                    <a:pt x="45" y="20"/>
                    <a:pt x="45" y="20"/>
                    <a:pt x="45" y="20"/>
                  </a:cubicBezTo>
                  <a:cubicBezTo>
                    <a:pt x="45" y="20"/>
                    <a:pt x="45" y="20"/>
                    <a:pt x="45" y="20"/>
                  </a:cubicBezTo>
                  <a:close/>
                  <a:moveTo>
                    <a:pt x="41" y="21"/>
                  </a:moveTo>
                  <a:cubicBezTo>
                    <a:pt x="41" y="20"/>
                    <a:pt x="41" y="21"/>
                    <a:pt x="41" y="21"/>
                  </a:cubicBezTo>
                  <a:cubicBezTo>
                    <a:pt x="41" y="21"/>
                    <a:pt x="41" y="21"/>
                    <a:pt x="42" y="21"/>
                  </a:cubicBezTo>
                  <a:cubicBezTo>
                    <a:pt x="42" y="21"/>
                    <a:pt x="42" y="21"/>
                    <a:pt x="42" y="21"/>
                  </a:cubicBezTo>
                  <a:cubicBezTo>
                    <a:pt x="42" y="22"/>
                    <a:pt x="42" y="22"/>
                    <a:pt x="42" y="22"/>
                  </a:cubicBezTo>
                  <a:cubicBezTo>
                    <a:pt x="42" y="22"/>
                    <a:pt x="42" y="22"/>
                    <a:pt x="42" y="22"/>
                  </a:cubicBezTo>
                  <a:cubicBezTo>
                    <a:pt x="42" y="22"/>
                    <a:pt x="42" y="22"/>
                    <a:pt x="42" y="22"/>
                  </a:cubicBezTo>
                  <a:cubicBezTo>
                    <a:pt x="42" y="22"/>
                    <a:pt x="42" y="22"/>
                    <a:pt x="42" y="22"/>
                  </a:cubicBezTo>
                  <a:cubicBezTo>
                    <a:pt x="42" y="23"/>
                    <a:pt x="42" y="23"/>
                    <a:pt x="42" y="23"/>
                  </a:cubicBezTo>
                  <a:cubicBezTo>
                    <a:pt x="42" y="22"/>
                    <a:pt x="42" y="22"/>
                    <a:pt x="42" y="23"/>
                  </a:cubicBezTo>
                  <a:cubicBezTo>
                    <a:pt x="42" y="23"/>
                    <a:pt x="42" y="23"/>
                    <a:pt x="42" y="23"/>
                  </a:cubicBezTo>
                  <a:cubicBezTo>
                    <a:pt x="42" y="23"/>
                    <a:pt x="42" y="23"/>
                    <a:pt x="42" y="23"/>
                  </a:cubicBezTo>
                  <a:cubicBezTo>
                    <a:pt x="42" y="23"/>
                    <a:pt x="42" y="23"/>
                    <a:pt x="42" y="23"/>
                  </a:cubicBezTo>
                  <a:cubicBezTo>
                    <a:pt x="42" y="23"/>
                    <a:pt x="42" y="23"/>
                    <a:pt x="43" y="24"/>
                  </a:cubicBezTo>
                  <a:cubicBezTo>
                    <a:pt x="43" y="24"/>
                    <a:pt x="43" y="24"/>
                    <a:pt x="43" y="24"/>
                  </a:cubicBezTo>
                  <a:cubicBezTo>
                    <a:pt x="43" y="24"/>
                    <a:pt x="43" y="24"/>
                    <a:pt x="43" y="24"/>
                  </a:cubicBezTo>
                  <a:cubicBezTo>
                    <a:pt x="43" y="24"/>
                    <a:pt x="43" y="25"/>
                    <a:pt x="43" y="25"/>
                  </a:cubicBezTo>
                  <a:cubicBezTo>
                    <a:pt x="43" y="25"/>
                    <a:pt x="43" y="25"/>
                    <a:pt x="43" y="26"/>
                  </a:cubicBezTo>
                  <a:cubicBezTo>
                    <a:pt x="43" y="26"/>
                    <a:pt x="44" y="26"/>
                    <a:pt x="44" y="26"/>
                  </a:cubicBezTo>
                  <a:cubicBezTo>
                    <a:pt x="44" y="26"/>
                    <a:pt x="44" y="27"/>
                    <a:pt x="44" y="27"/>
                  </a:cubicBezTo>
                  <a:cubicBezTo>
                    <a:pt x="44" y="27"/>
                    <a:pt x="44" y="27"/>
                    <a:pt x="44" y="27"/>
                  </a:cubicBezTo>
                  <a:cubicBezTo>
                    <a:pt x="44" y="27"/>
                    <a:pt x="44" y="27"/>
                    <a:pt x="44" y="28"/>
                  </a:cubicBezTo>
                  <a:cubicBezTo>
                    <a:pt x="44" y="28"/>
                    <a:pt x="44" y="28"/>
                    <a:pt x="44" y="28"/>
                  </a:cubicBezTo>
                  <a:cubicBezTo>
                    <a:pt x="44" y="28"/>
                    <a:pt x="44" y="28"/>
                    <a:pt x="44" y="28"/>
                  </a:cubicBezTo>
                  <a:cubicBezTo>
                    <a:pt x="44" y="28"/>
                    <a:pt x="44" y="28"/>
                    <a:pt x="45" y="28"/>
                  </a:cubicBezTo>
                  <a:cubicBezTo>
                    <a:pt x="45" y="28"/>
                    <a:pt x="45" y="28"/>
                    <a:pt x="45" y="28"/>
                  </a:cubicBezTo>
                  <a:cubicBezTo>
                    <a:pt x="45" y="29"/>
                    <a:pt x="45" y="30"/>
                    <a:pt x="45" y="30"/>
                  </a:cubicBezTo>
                  <a:cubicBezTo>
                    <a:pt x="46" y="31"/>
                    <a:pt x="46" y="32"/>
                    <a:pt x="46" y="32"/>
                  </a:cubicBezTo>
                  <a:cubicBezTo>
                    <a:pt x="46" y="32"/>
                    <a:pt x="46" y="32"/>
                    <a:pt x="46" y="32"/>
                  </a:cubicBezTo>
                  <a:cubicBezTo>
                    <a:pt x="46" y="32"/>
                    <a:pt x="46" y="32"/>
                    <a:pt x="46" y="32"/>
                  </a:cubicBezTo>
                  <a:cubicBezTo>
                    <a:pt x="46" y="32"/>
                    <a:pt x="47" y="33"/>
                    <a:pt x="46" y="33"/>
                  </a:cubicBezTo>
                  <a:cubicBezTo>
                    <a:pt x="46" y="33"/>
                    <a:pt x="46" y="33"/>
                    <a:pt x="46" y="33"/>
                  </a:cubicBezTo>
                  <a:cubicBezTo>
                    <a:pt x="47" y="33"/>
                    <a:pt x="47" y="33"/>
                    <a:pt x="47" y="33"/>
                  </a:cubicBezTo>
                  <a:cubicBezTo>
                    <a:pt x="47" y="33"/>
                    <a:pt x="47" y="33"/>
                    <a:pt x="47" y="33"/>
                  </a:cubicBezTo>
                  <a:cubicBezTo>
                    <a:pt x="47" y="33"/>
                    <a:pt x="47" y="34"/>
                    <a:pt x="47" y="36"/>
                  </a:cubicBezTo>
                  <a:cubicBezTo>
                    <a:pt x="48" y="36"/>
                    <a:pt x="48" y="37"/>
                    <a:pt x="48" y="37"/>
                  </a:cubicBezTo>
                  <a:cubicBezTo>
                    <a:pt x="48" y="37"/>
                    <a:pt x="48" y="38"/>
                    <a:pt x="48" y="39"/>
                  </a:cubicBezTo>
                  <a:cubicBezTo>
                    <a:pt x="49" y="40"/>
                    <a:pt x="49" y="40"/>
                    <a:pt x="49" y="40"/>
                  </a:cubicBezTo>
                  <a:cubicBezTo>
                    <a:pt x="49" y="42"/>
                    <a:pt x="50" y="43"/>
                    <a:pt x="51" y="45"/>
                  </a:cubicBezTo>
                  <a:cubicBezTo>
                    <a:pt x="51" y="45"/>
                    <a:pt x="51" y="45"/>
                    <a:pt x="51" y="45"/>
                  </a:cubicBezTo>
                  <a:cubicBezTo>
                    <a:pt x="51" y="45"/>
                    <a:pt x="51" y="45"/>
                    <a:pt x="51" y="45"/>
                  </a:cubicBezTo>
                  <a:cubicBezTo>
                    <a:pt x="52" y="46"/>
                    <a:pt x="52" y="46"/>
                    <a:pt x="52" y="46"/>
                  </a:cubicBezTo>
                  <a:cubicBezTo>
                    <a:pt x="52" y="46"/>
                    <a:pt x="52" y="46"/>
                    <a:pt x="52" y="46"/>
                  </a:cubicBezTo>
                  <a:cubicBezTo>
                    <a:pt x="52" y="47"/>
                    <a:pt x="53" y="48"/>
                    <a:pt x="54" y="48"/>
                  </a:cubicBezTo>
                  <a:cubicBezTo>
                    <a:pt x="54" y="48"/>
                    <a:pt x="54" y="48"/>
                    <a:pt x="54" y="49"/>
                  </a:cubicBezTo>
                  <a:cubicBezTo>
                    <a:pt x="59" y="54"/>
                    <a:pt x="67" y="55"/>
                    <a:pt x="72" y="50"/>
                  </a:cubicBezTo>
                  <a:cubicBezTo>
                    <a:pt x="73" y="49"/>
                    <a:pt x="73" y="47"/>
                    <a:pt x="74" y="45"/>
                  </a:cubicBezTo>
                  <a:cubicBezTo>
                    <a:pt x="74" y="44"/>
                    <a:pt x="74" y="45"/>
                    <a:pt x="74" y="46"/>
                  </a:cubicBezTo>
                  <a:cubicBezTo>
                    <a:pt x="74" y="46"/>
                    <a:pt x="74" y="47"/>
                    <a:pt x="74" y="47"/>
                  </a:cubicBezTo>
                  <a:cubicBezTo>
                    <a:pt x="74" y="49"/>
                    <a:pt x="74" y="49"/>
                    <a:pt x="74" y="50"/>
                  </a:cubicBezTo>
                  <a:cubicBezTo>
                    <a:pt x="74" y="50"/>
                    <a:pt x="74" y="50"/>
                    <a:pt x="74" y="50"/>
                  </a:cubicBezTo>
                  <a:cubicBezTo>
                    <a:pt x="74" y="51"/>
                    <a:pt x="74" y="51"/>
                    <a:pt x="74" y="52"/>
                  </a:cubicBezTo>
                  <a:cubicBezTo>
                    <a:pt x="72" y="55"/>
                    <a:pt x="70" y="57"/>
                    <a:pt x="66" y="58"/>
                  </a:cubicBezTo>
                  <a:cubicBezTo>
                    <a:pt x="65" y="58"/>
                    <a:pt x="62" y="58"/>
                    <a:pt x="61" y="57"/>
                  </a:cubicBezTo>
                  <a:cubicBezTo>
                    <a:pt x="60" y="57"/>
                    <a:pt x="60" y="57"/>
                    <a:pt x="60" y="57"/>
                  </a:cubicBezTo>
                  <a:cubicBezTo>
                    <a:pt x="60" y="57"/>
                    <a:pt x="58" y="56"/>
                    <a:pt x="58" y="56"/>
                  </a:cubicBezTo>
                  <a:cubicBezTo>
                    <a:pt x="57" y="55"/>
                    <a:pt x="56" y="55"/>
                    <a:pt x="56" y="55"/>
                  </a:cubicBezTo>
                  <a:cubicBezTo>
                    <a:pt x="56" y="55"/>
                    <a:pt x="56" y="54"/>
                    <a:pt x="55" y="54"/>
                  </a:cubicBezTo>
                  <a:cubicBezTo>
                    <a:pt x="55" y="54"/>
                    <a:pt x="55" y="54"/>
                    <a:pt x="54" y="53"/>
                  </a:cubicBezTo>
                  <a:cubicBezTo>
                    <a:pt x="54" y="53"/>
                    <a:pt x="53" y="52"/>
                    <a:pt x="53" y="52"/>
                  </a:cubicBezTo>
                  <a:cubicBezTo>
                    <a:pt x="49" y="48"/>
                    <a:pt x="47" y="44"/>
                    <a:pt x="45" y="39"/>
                  </a:cubicBezTo>
                  <a:cubicBezTo>
                    <a:pt x="45" y="38"/>
                    <a:pt x="45" y="38"/>
                    <a:pt x="45" y="37"/>
                  </a:cubicBezTo>
                  <a:cubicBezTo>
                    <a:pt x="44" y="36"/>
                    <a:pt x="44" y="36"/>
                    <a:pt x="44" y="36"/>
                  </a:cubicBezTo>
                  <a:cubicBezTo>
                    <a:pt x="44" y="35"/>
                    <a:pt x="44" y="35"/>
                    <a:pt x="44" y="35"/>
                  </a:cubicBezTo>
                  <a:cubicBezTo>
                    <a:pt x="44" y="35"/>
                    <a:pt x="44" y="35"/>
                    <a:pt x="44" y="35"/>
                  </a:cubicBezTo>
                  <a:cubicBezTo>
                    <a:pt x="44" y="35"/>
                    <a:pt x="44" y="35"/>
                    <a:pt x="44" y="35"/>
                  </a:cubicBezTo>
                  <a:cubicBezTo>
                    <a:pt x="44" y="35"/>
                    <a:pt x="44" y="35"/>
                    <a:pt x="44" y="35"/>
                  </a:cubicBezTo>
                  <a:cubicBezTo>
                    <a:pt x="44" y="34"/>
                    <a:pt x="44" y="34"/>
                    <a:pt x="44" y="34"/>
                  </a:cubicBezTo>
                  <a:cubicBezTo>
                    <a:pt x="44" y="34"/>
                    <a:pt x="44" y="34"/>
                    <a:pt x="43" y="34"/>
                  </a:cubicBezTo>
                  <a:cubicBezTo>
                    <a:pt x="43" y="33"/>
                    <a:pt x="43" y="33"/>
                    <a:pt x="43" y="33"/>
                  </a:cubicBezTo>
                  <a:cubicBezTo>
                    <a:pt x="43" y="33"/>
                    <a:pt x="43" y="33"/>
                    <a:pt x="43" y="33"/>
                  </a:cubicBezTo>
                  <a:cubicBezTo>
                    <a:pt x="43" y="32"/>
                    <a:pt x="42" y="32"/>
                    <a:pt x="42" y="31"/>
                  </a:cubicBezTo>
                  <a:cubicBezTo>
                    <a:pt x="42" y="30"/>
                    <a:pt x="42" y="30"/>
                    <a:pt x="42" y="30"/>
                  </a:cubicBezTo>
                  <a:cubicBezTo>
                    <a:pt x="42" y="27"/>
                    <a:pt x="42" y="27"/>
                    <a:pt x="42" y="27"/>
                  </a:cubicBezTo>
                  <a:cubicBezTo>
                    <a:pt x="42" y="26"/>
                    <a:pt x="42" y="24"/>
                    <a:pt x="42" y="23"/>
                  </a:cubicBezTo>
                  <a:cubicBezTo>
                    <a:pt x="42" y="23"/>
                    <a:pt x="41" y="22"/>
                    <a:pt x="41" y="21"/>
                  </a:cubicBezTo>
                  <a:cubicBezTo>
                    <a:pt x="41" y="21"/>
                    <a:pt x="41" y="21"/>
                    <a:pt x="41" y="21"/>
                  </a:cubicBezTo>
                  <a:close/>
                  <a:moveTo>
                    <a:pt x="46" y="21"/>
                  </a:moveTo>
                  <a:cubicBezTo>
                    <a:pt x="46" y="21"/>
                    <a:pt x="47" y="21"/>
                    <a:pt x="47" y="21"/>
                  </a:cubicBezTo>
                  <a:cubicBezTo>
                    <a:pt x="47" y="21"/>
                    <a:pt x="47" y="21"/>
                    <a:pt x="47" y="21"/>
                  </a:cubicBezTo>
                  <a:cubicBezTo>
                    <a:pt x="47" y="21"/>
                    <a:pt x="47" y="21"/>
                    <a:pt x="47" y="21"/>
                  </a:cubicBezTo>
                  <a:cubicBezTo>
                    <a:pt x="47" y="21"/>
                    <a:pt x="47" y="22"/>
                    <a:pt x="47" y="22"/>
                  </a:cubicBezTo>
                  <a:cubicBezTo>
                    <a:pt x="47" y="23"/>
                    <a:pt x="47" y="23"/>
                    <a:pt x="47" y="24"/>
                  </a:cubicBezTo>
                  <a:cubicBezTo>
                    <a:pt x="48" y="24"/>
                    <a:pt x="48" y="25"/>
                    <a:pt x="48" y="25"/>
                  </a:cubicBezTo>
                  <a:cubicBezTo>
                    <a:pt x="48" y="25"/>
                    <a:pt x="48" y="25"/>
                    <a:pt x="48" y="25"/>
                  </a:cubicBezTo>
                  <a:cubicBezTo>
                    <a:pt x="47" y="25"/>
                    <a:pt x="47" y="25"/>
                    <a:pt x="47" y="24"/>
                  </a:cubicBezTo>
                  <a:cubicBezTo>
                    <a:pt x="47" y="23"/>
                    <a:pt x="47" y="23"/>
                    <a:pt x="47" y="23"/>
                  </a:cubicBezTo>
                  <a:cubicBezTo>
                    <a:pt x="47" y="23"/>
                    <a:pt x="47" y="23"/>
                    <a:pt x="47" y="23"/>
                  </a:cubicBezTo>
                  <a:cubicBezTo>
                    <a:pt x="47" y="23"/>
                    <a:pt x="47" y="23"/>
                    <a:pt x="47" y="23"/>
                  </a:cubicBezTo>
                  <a:cubicBezTo>
                    <a:pt x="46" y="23"/>
                    <a:pt x="46" y="21"/>
                    <a:pt x="46" y="21"/>
                  </a:cubicBezTo>
                  <a:cubicBezTo>
                    <a:pt x="46" y="21"/>
                    <a:pt x="46" y="21"/>
                    <a:pt x="46" y="21"/>
                  </a:cubicBezTo>
                  <a:close/>
                  <a:moveTo>
                    <a:pt x="21" y="21"/>
                  </a:moveTo>
                  <a:cubicBezTo>
                    <a:pt x="21" y="21"/>
                    <a:pt x="21" y="21"/>
                    <a:pt x="21" y="22"/>
                  </a:cubicBezTo>
                  <a:cubicBezTo>
                    <a:pt x="22" y="23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5"/>
                    <a:pt x="24" y="25"/>
                  </a:cubicBezTo>
                  <a:cubicBezTo>
                    <a:pt x="24" y="25"/>
                    <a:pt x="24" y="25"/>
                    <a:pt x="24" y="26"/>
                  </a:cubicBezTo>
                  <a:cubicBezTo>
                    <a:pt x="24" y="26"/>
                    <a:pt x="24" y="26"/>
                    <a:pt x="24" y="26"/>
                  </a:cubicBezTo>
                  <a:cubicBezTo>
                    <a:pt x="24" y="26"/>
                    <a:pt x="24" y="26"/>
                    <a:pt x="24" y="26"/>
                  </a:cubicBezTo>
                  <a:cubicBezTo>
                    <a:pt x="24" y="26"/>
                    <a:pt x="23" y="26"/>
                    <a:pt x="21" y="25"/>
                  </a:cubicBezTo>
                  <a:cubicBezTo>
                    <a:pt x="21" y="25"/>
                    <a:pt x="20" y="25"/>
                    <a:pt x="20" y="25"/>
                  </a:cubicBezTo>
                  <a:cubicBezTo>
                    <a:pt x="20" y="25"/>
                    <a:pt x="20" y="24"/>
                    <a:pt x="20" y="24"/>
                  </a:cubicBezTo>
                  <a:cubicBezTo>
                    <a:pt x="20" y="24"/>
                    <a:pt x="20" y="22"/>
                    <a:pt x="20" y="22"/>
                  </a:cubicBezTo>
                  <a:cubicBezTo>
                    <a:pt x="21" y="22"/>
                    <a:pt x="21" y="22"/>
                    <a:pt x="21" y="21"/>
                  </a:cubicBezTo>
                  <a:cubicBezTo>
                    <a:pt x="21" y="21"/>
                    <a:pt x="21" y="21"/>
                    <a:pt x="21" y="21"/>
                  </a:cubicBezTo>
                  <a:close/>
                  <a:moveTo>
                    <a:pt x="64" y="21"/>
                  </a:moveTo>
                  <a:cubicBezTo>
                    <a:pt x="64" y="21"/>
                    <a:pt x="64" y="21"/>
                    <a:pt x="64" y="21"/>
                  </a:cubicBezTo>
                  <a:cubicBezTo>
                    <a:pt x="64" y="21"/>
                    <a:pt x="64" y="22"/>
                    <a:pt x="64" y="22"/>
                  </a:cubicBezTo>
                  <a:cubicBezTo>
                    <a:pt x="64" y="22"/>
                    <a:pt x="64" y="22"/>
                    <a:pt x="64" y="22"/>
                  </a:cubicBezTo>
                  <a:cubicBezTo>
                    <a:pt x="64" y="22"/>
                    <a:pt x="64" y="22"/>
                    <a:pt x="64" y="22"/>
                  </a:cubicBezTo>
                  <a:cubicBezTo>
                    <a:pt x="65" y="22"/>
                    <a:pt x="65" y="21"/>
                    <a:pt x="64" y="21"/>
                  </a:cubicBezTo>
                  <a:cubicBezTo>
                    <a:pt x="64" y="21"/>
                    <a:pt x="64" y="21"/>
                    <a:pt x="64" y="21"/>
                  </a:cubicBezTo>
                  <a:close/>
                  <a:moveTo>
                    <a:pt x="41" y="22"/>
                  </a:moveTo>
                  <a:cubicBezTo>
                    <a:pt x="41" y="22"/>
                    <a:pt x="41" y="22"/>
                    <a:pt x="41" y="22"/>
                  </a:cubicBezTo>
                  <a:cubicBezTo>
                    <a:pt x="41" y="23"/>
                    <a:pt x="41" y="26"/>
                    <a:pt x="41" y="26"/>
                  </a:cubicBezTo>
                  <a:cubicBezTo>
                    <a:pt x="41" y="26"/>
                    <a:pt x="41" y="27"/>
                    <a:pt x="41" y="27"/>
                  </a:cubicBezTo>
                  <a:cubicBezTo>
                    <a:pt x="41" y="27"/>
                    <a:pt x="41" y="27"/>
                    <a:pt x="41" y="27"/>
                  </a:cubicBezTo>
                  <a:cubicBezTo>
                    <a:pt x="41" y="27"/>
                    <a:pt x="41" y="27"/>
                    <a:pt x="41" y="28"/>
                  </a:cubicBezTo>
                  <a:cubicBezTo>
                    <a:pt x="41" y="28"/>
                    <a:pt x="40" y="28"/>
                    <a:pt x="40" y="28"/>
                  </a:cubicBezTo>
                  <a:cubicBezTo>
                    <a:pt x="40" y="28"/>
                    <a:pt x="40" y="29"/>
                    <a:pt x="40" y="29"/>
                  </a:cubicBezTo>
                  <a:cubicBezTo>
                    <a:pt x="40" y="29"/>
                    <a:pt x="39" y="32"/>
                    <a:pt x="39" y="32"/>
                  </a:cubicBezTo>
                  <a:cubicBezTo>
                    <a:pt x="38" y="33"/>
                    <a:pt x="38" y="33"/>
                    <a:pt x="38" y="33"/>
                  </a:cubicBezTo>
                  <a:cubicBezTo>
                    <a:pt x="38" y="34"/>
                    <a:pt x="38" y="34"/>
                    <a:pt x="37" y="34"/>
                  </a:cubicBezTo>
                  <a:cubicBezTo>
                    <a:pt x="37" y="35"/>
                    <a:pt x="37" y="35"/>
                    <a:pt x="37" y="35"/>
                  </a:cubicBezTo>
                  <a:cubicBezTo>
                    <a:pt x="37" y="35"/>
                    <a:pt x="37" y="36"/>
                    <a:pt x="37" y="36"/>
                  </a:cubicBezTo>
                  <a:cubicBezTo>
                    <a:pt x="37" y="36"/>
                    <a:pt x="37" y="36"/>
                    <a:pt x="37" y="36"/>
                  </a:cubicBezTo>
                  <a:cubicBezTo>
                    <a:pt x="37" y="36"/>
                    <a:pt x="37" y="36"/>
                    <a:pt x="37" y="36"/>
                  </a:cubicBezTo>
                  <a:cubicBezTo>
                    <a:pt x="37" y="36"/>
                    <a:pt x="37" y="36"/>
                    <a:pt x="37" y="36"/>
                  </a:cubicBezTo>
                  <a:cubicBezTo>
                    <a:pt x="37" y="36"/>
                    <a:pt x="37" y="36"/>
                    <a:pt x="37" y="37"/>
                  </a:cubicBezTo>
                  <a:cubicBezTo>
                    <a:pt x="36" y="37"/>
                    <a:pt x="36" y="37"/>
                    <a:pt x="36" y="37"/>
                  </a:cubicBezTo>
                  <a:cubicBezTo>
                    <a:pt x="36" y="38"/>
                    <a:pt x="36" y="39"/>
                    <a:pt x="36" y="39"/>
                  </a:cubicBezTo>
                  <a:cubicBezTo>
                    <a:pt x="35" y="39"/>
                    <a:pt x="35" y="40"/>
                    <a:pt x="35" y="40"/>
                  </a:cubicBezTo>
                  <a:cubicBezTo>
                    <a:pt x="35" y="40"/>
                    <a:pt x="35" y="40"/>
                    <a:pt x="35" y="41"/>
                  </a:cubicBezTo>
                  <a:cubicBezTo>
                    <a:pt x="35" y="41"/>
                    <a:pt x="35" y="41"/>
                    <a:pt x="35" y="42"/>
                  </a:cubicBezTo>
                  <a:cubicBezTo>
                    <a:pt x="35" y="42"/>
                    <a:pt x="34" y="43"/>
                    <a:pt x="34" y="44"/>
                  </a:cubicBezTo>
                  <a:cubicBezTo>
                    <a:pt x="33" y="46"/>
                    <a:pt x="33" y="46"/>
                    <a:pt x="32" y="47"/>
                  </a:cubicBezTo>
                  <a:cubicBezTo>
                    <a:pt x="32" y="48"/>
                    <a:pt x="32" y="48"/>
                    <a:pt x="32" y="48"/>
                  </a:cubicBezTo>
                  <a:cubicBezTo>
                    <a:pt x="31" y="49"/>
                    <a:pt x="30" y="51"/>
                    <a:pt x="30" y="51"/>
                  </a:cubicBezTo>
                  <a:cubicBezTo>
                    <a:pt x="30" y="51"/>
                    <a:pt x="30" y="51"/>
                    <a:pt x="30" y="52"/>
                  </a:cubicBezTo>
                  <a:cubicBezTo>
                    <a:pt x="30" y="52"/>
                    <a:pt x="30" y="52"/>
                    <a:pt x="30" y="52"/>
                  </a:cubicBezTo>
                  <a:cubicBezTo>
                    <a:pt x="29" y="54"/>
                    <a:pt x="28" y="56"/>
                    <a:pt x="27" y="58"/>
                  </a:cubicBezTo>
                  <a:cubicBezTo>
                    <a:pt x="26" y="59"/>
                    <a:pt x="26" y="59"/>
                    <a:pt x="26" y="59"/>
                  </a:cubicBezTo>
                  <a:cubicBezTo>
                    <a:pt x="26" y="59"/>
                    <a:pt x="26" y="58"/>
                    <a:pt x="26" y="58"/>
                  </a:cubicBezTo>
                  <a:cubicBezTo>
                    <a:pt x="27" y="58"/>
                    <a:pt x="27" y="58"/>
                    <a:pt x="27" y="58"/>
                  </a:cubicBezTo>
                  <a:cubicBezTo>
                    <a:pt x="27" y="58"/>
                    <a:pt x="26" y="57"/>
                    <a:pt x="26" y="57"/>
                  </a:cubicBezTo>
                  <a:cubicBezTo>
                    <a:pt x="26" y="57"/>
                    <a:pt x="26" y="59"/>
                    <a:pt x="26" y="59"/>
                  </a:cubicBezTo>
                  <a:cubicBezTo>
                    <a:pt x="26" y="59"/>
                    <a:pt x="26" y="59"/>
                    <a:pt x="26" y="59"/>
                  </a:cubicBezTo>
                  <a:cubicBezTo>
                    <a:pt x="25" y="60"/>
                    <a:pt x="25" y="60"/>
                    <a:pt x="25" y="59"/>
                  </a:cubicBezTo>
                  <a:cubicBezTo>
                    <a:pt x="25" y="59"/>
                    <a:pt x="25" y="59"/>
                    <a:pt x="24" y="58"/>
                  </a:cubicBezTo>
                  <a:cubicBezTo>
                    <a:pt x="23" y="58"/>
                    <a:pt x="22" y="57"/>
                    <a:pt x="22" y="56"/>
                  </a:cubicBezTo>
                  <a:cubicBezTo>
                    <a:pt x="22" y="56"/>
                    <a:pt x="22" y="55"/>
                    <a:pt x="22" y="55"/>
                  </a:cubicBezTo>
                  <a:cubicBezTo>
                    <a:pt x="22" y="55"/>
                    <a:pt x="22" y="55"/>
                    <a:pt x="22" y="55"/>
                  </a:cubicBezTo>
                  <a:cubicBezTo>
                    <a:pt x="22" y="55"/>
                    <a:pt x="23" y="55"/>
                    <a:pt x="23" y="54"/>
                  </a:cubicBezTo>
                  <a:cubicBezTo>
                    <a:pt x="23" y="54"/>
                    <a:pt x="23" y="54"/>
                    <a:pt x="22" y="54"/>
                  </a:cubicBezTo>
                  <a:cubicBezTo>
                    <a:pt x="22" y="54"/>
                    <a:pt x="22" y="53"/>
                    <a:pt x="22" y="53"/>
                  </a:cubicBezTo>
                  <a:cubicBezTo>
                    <a:pt x="22" y="53"/>
                    <a:pt x="22" y="53"/>
                    <a:pt x="22" y="53"/>
                  </a:cubicBezTo>
                  <a:cubicBezTo>
                    <a:pt x="22" y="53"/>
                    <a:pt x="22" y="53"/>
                    <a:pt x="22" y="53"/>
                  </a:cubicBezTo>
                  <a:cubicBezTo>
                    <a:pt x="22" y="53"/>
                    <a:pt x="22" y="53"/>
                    <a:pt x="22" y="53"/>
                  </a:cubicBezTo>
                  <a:cubicBezTo>
                    <a:pt x="21" y="53"/>
                    <a:pt x="21" y="53"/>
                    <a:pt x="22" y="54"/>
                  </a:cubicBezTo>
                  <a:cubicBezTo>
                    <a:pt x="22" y="54"/>
                    <a:pt x="22" y="54"/>
                    <a:pt x="21" y="54"/>
                  </a:cubicBezTo>
                  <a:cubicBezTo>
                    <a:pt x="21" y="54"/>
                    <a:pt x="21" y="54"/>
                    <a:pt x="20" y="53"/>
                  </a:cubicBezTo>
                  <a:cubicBezTo>
                    <a:pt x="20" y="52"/>
                    <a:pt x="20" y="51"/>
                    <a:pt x="20" y="50"/>
                  </a:cubicBezTo>
                  <a:cubicBezTo>
                    <a:pt x="20" y="49"/>
                    <a:pt x="20" y="49"/>
                    <a:pt x="21" y="49"/>
                  </a:cubicBezTo>
                  <a:cubicBezTo>
                    <a:pt x="21" y="48"/>
                    <a:pt x="21" y="48"/>
                    <a:pt x="21" y="48"/>
                  </a:cubicBezTo>
                  <a:cubicBezTo>
                    <a:pt x="21" y="48"/>
                    <a:pt x="21" y="48"/>
                    <a:pt x="21" y="48"/>
                  </a:cubicBezTo>
                  <a:cubicBezTo>
                    <a:pt x="21" y="48"/>
                    <a:pt x="21" y="48"/>
                    <a:pt x="21" y="48"/>
                  </a:cubicBezTo>
                  <a:cubicBezTo>
                    <a:pt x="21" y="48"/>
                    <a:pt x="21" y="48"/>
                    <a:pt x="21" y="48"/>
                  </a:cubicBezTo>
                  <a:cubicBezTo>
                    <a:pt x="21" y="48"/>
                    <a:pt x="21" y="49"/>
                    <a:pt x="21" y="49"/>
                  </a:cubicBezTo>
                  <a:cubicBezTo>
                    <a:pt x="22" y="50"/>
                    <a:pt x="22" y="50"/>
                    <a:pt x="22" y="50"/>
                  </a:cubicBezTo>
                  <a:cubicBezTo>
                    <a:pt x="22" y="49"/>
                    <a:pt x="22" y="49"/>
                    <a:pt x="22" y="49"/>
                  </a:cubicBezTo>
                  <a:cubicBezTo>
                    <a:pt x="22" y="49"/>
                    <a:pt x="22" y="49"/>
                    <a:pt x="22" y="49"/>
                  </a:cubicBezTo>
                  <a:cubicBezTo>
                    <a:pt x="22" y="48"/>
                    <a:pt x="22" y="48"/>
                    <a:pt x="22" y="48"/>
                  </a:cubicBezTo>
                  <a:cubicBezTo>
                    <a:pt x="23" y="48"/>
                    <a:pt x="23" y="48"/>
                    <a:pt x="23" y="48"/>
                  </a:cubicBezTo>
                  <a:cubicBezTo>
                    <a:pt x="23" y="48"/>
                    <a:pt x="24" y="49"/>
                    <a:pt x="24" y="49"/>
                  </a:cubicBezTo>
                  <a:cubicBezTo>
                    <a:pt x="24" y="49"/>
                    <a:pt x="25" y="49"/>
                    <a:pt x="25" y="49"/>
                  </a:cubicBezTo>
                  <a:cubicBezTo>
                    <a:pt x="26" y="50"/>
                    <a:pt x="26" y="50"/>
                    <a:pt x="27" y="50"/>
                  </a:cubicBezTo>
                  <a:cubicBezTo>
                    <a:pt x="28" y="50"/>
                    <a:pt x="28" y="50"/>
                    <a:pt x="28" y="49"/>
                  </a:cubicBezTo>
                  <a:cubicBezTo>
                    <a:pt x="28" y="49"/>
                    <a:pt x="28" y="48"/>
                    <a:pt x="29" y="48"/>
                  </a:cubicBezTo>
                  <a:cubicBezTo>
                    <a:pt x="29" y="48"/>
                    <a:pt x="29" y="48"/>
                    <a:pt x="29" y="48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9" y="47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30" y="46"/>
                    <a:pt x="30" y="45"/>
                    <a:pt x="30" y="45"/>
                  </a:cubicBezTo>
                  <a:cubicBezTo>
                    <a:pt x="30" y="45"/>
                    <a:pt x="30" y="45"/>
                    <a:pt x="30" y="45"/>
                  </a:cubicBezTo>
                  <a:cubicBezTo>
                    <a:pt x="30" y="45"/>
                    <a:pt x="30" y="44"/>
                    <a:pt x="31" y="44"/>
                  </a:cubicBezTo>
                  <a:cubicBezTo>
                    <a:pt x="31" y="44"/>
                    <a:pt x="31" y="44"/>
                    <a:pt x="31" y="44"/>
                  </a:cubicBezTo>
                  <a:cubicBezTo>
                    <a:pt x="31" y="44"/>
                    <a:pt x="31" y="43"/>
                    <a:pt x="31" y="43"/>
                  </a:cubicBezTo>
                  <a:cubicBezTo>
                    <a:pt x="31" y="43"/>
                    <a:pt x="30" y="43"/>
                    <a:pt x="30" y="43"/>
                  </a:cubicBezTo>
                  <a:cubicBezTo>
                    <a:pt x="30" y="43"/>
                    <a:pt x="30" y="43"/>
                    <a:pt x="30" y="43"/>
                  </a:cubicBezTo>
                  <a:cubicBezTo>
                    <a:pt x="30" y="42"/>
                    <a:pt x="29" y="42"/>
                    <a:pt x="29" y="42"/>
                  </a:cubicBezTo>
                  <a:cubicBezTo>
                    <a:pt x="29" y="42"/>
                    <a:pt x="29" y="42"/>
                    <a:pt x="29" y="42"/>
                  </a:cubicBezTo>
                  <a:cubicBezTo>
                    <a:pt x="29" y="42"/>
                    <a:pt x="28" y="42"/>
                    <a:pt x="28" y="42"/>
                  </a:cubicBezTo>
                  <a:cubicBezTo>
                    <a:pt x="28" y="42"/>
                    <a:pt x="28" y="41"/>
                    <a:pt x="28" y="41"/>
                  </a:cubicBezTo>
                  <a:cubicBezTo>
                    <a:pt x="28" y="41"/>
                    <a:pt x="28" y="41"/>
                    <a:pt x="28" y="41"/>
                  </a:cubicBezTo>
                  <a:cubicBezTo>
                    <a:pt x="27" y="41"/>
                    <a:pt x="27" y="41"/>
                    <a:pt x="26" y="41"/>
                  </a:cubicBezTo>
                  <a:cubicBezTo>
                    <a:pt x="26" y="40"/>
                    <a:pt x="26" y="40"/>
                    <a:pt x="25" y="40"/>
                  </a:cubicBezTo>
                  <a:cubicBezTo>
                    <a:pt x="25" y="40"/>
                    <a:pt x="25" y="40"/>
                    <a:pt x="25" y="39"/>
                  </a:cubicBezTo>
                  <a:cubicBezTo>
                    <a:pt x="25" y="39"/>
                    <a:pt x="25" y="39"/>
                    <a:pt x="26" y="38"/>
                  </a:cubicBezTo>
                  <a:cubicBezTo>
                    <a:pt x="26" y="38"/>
                    <a:pt x="26" y="38"/>
                    <a:pt x="26" y="38"/>
                  </a:cubicBezTo>
                  <a:cubicBezTo>
                    <a:pt x="27" y="38"/>
                    <a:pt x="27" y="38"/>
                    <a:pt x="27" y="38"/>
                  </a:cubicBezTo>
                  <a:cubicBezTo>
                    <a:pt x="28" y="38"/>
                    <a:pt x="28" y="39"/>
                    <a:pt x="28" y="39"/>
                  </a:cubicBezTo>
                  <a:cubicBezTo>
                    <a:pt x="28" y="39"/>
                    <a:pt x="28" y="39"/>
                    <a:pt x="29" y="39"/>
                  </a:cubicBezTo>
                  <a:cubicBezTo>
                    <a:pt x="30" y="40"/>
                    <a:pt x="31" y="40"/>
                    <a:pt x="31" y="40"/>
                  </a:cubicBezTo>
                  <a:cubicBezTo>
                    <a:pt x="32" y="40"/>
                    <a:pt x="32" y="40"/>
                    <a:pt x="32" y="39"/>
                  </a:cubicBezTo>
                  <a:cubicBezTo>
                    <a:pt x="32" y="39"/>
                    <a:pt x="32" y="38"/>
                    <a:pt x="33" y="38"/>
                  </a:cubicBezTo>
                  <a:cubicBezTo>
                    <a:pt x="33" y="38"/>
                    <a:pt x="33" y="38"/>
                    <a:pt x="33" y="38"/>
                  </a:cubicBezTo>
                  <a:cubicBezTo>
                    <a:pt x="33" y="37"/>
                    <a:pt x="33" y="36"/>
                    <a:pt x="34" y="35"/>
                  </a:cubicBezTo>
                  <a:cubicBezTo>
                    <a:pt x="34" y="35"/>
                    <a:pt x="34" y="35"/>
                    <a:pt x="34" y="35"/>
                  </a:cubicBezTo>
                  <a:cubicBezTo>
                    <a:pt x="34" y="35"/>
                    <a:pt x="34" y="34"/>
                    <a:pt x="34" y="34"/>
                  </a:cubicBezTo>
                  <a:cubicBezTo>
                    <a:pt x="34" y="34"/>
                    <a:pt x="35" y="33"/>
                    <a:pt x="35" y="33"/>
                  </a:cubicBezTo>
                  <a:cubicBezTo>
                    <a:pt x="35" y="33"/>
                    <a:pt x="35" y="33"/>
                    <a:pt x="35" y="33"/>
                  </a:cubicBezTo>
                  <a:cubicBezTo>
                    <a:pt x="35" y="32"/>
                    <a:pt x="35" y="32"/>
                    <a:pt x="35" y="32"/>
                  </a:cubicBezTo>
                  <a:cubicBezTo>
                    <a:pt x="35" y="32"/>
                    <a:pt x="35" y="31"/>
                    <a:pt x="34" y="31"/>
                  </a:cubicBezTo>
                  <a:cubicBezTo>
                    <a:pt x="34" y="31"/>
                    <a:pt x="34" y="31"/>
                    <a:pt x="34" y="31"/>
                  </a:cubicBezTo>
                  <a:cubicBezTo>
                    <a:pt x="34" y="31"/>
                    <a:pt x="34" y="31"/>
                    <a:pt x="34" y="31"/>
                  </a:cubicBezTo>
                  <a:cubicBezTo>
                    <a:pt x="33" y="31"/>
                    <a:pt x="33" y="31"/>
                    <a:pt x="33" y="30"/>
                  </a:cubicBezTo>
                  <a:cubicBezTo>
                    <a:pt x="33" y="30"/>
                    <a:pt x="33" y="30"/>
                    <a:pt x="33" y="30"/>
                  </a:cubicBezTo>
                  <a:cubicBezTo>
                    <a:pt x="33" y="30"/>
                    <a:pt x="33" y="30"/>
                    <a:pt x="33" y="30"/>
                  </a:cubicBezTo>
                  <a:cubicBezTo>
                    <a:pt x="33" y="30"/>
                    <a:pt x="33" y="30"/>
                    <a:pt x="33" y="30"/>
                  </a:cubicBezTo>
                  <a:cubicBezTo>
                    <a:pt x="32" y="30"/>
                    <a:pt x="32" y="30"/>
                    <a:pt x="32" y="30"/>
                  </a:cubicBezTo>
                  <a:cubicBezTo>
                    <a:pt x="32" y="31"/>
                    <a:pt x="32" y="31"/>
                    <a:pt x="32" y="31"/>
                  </a:cubicBezTo>
                  <a:cubicBezTo>
                    <a:pt x="32" y="31"/>
                    <a:pt x="32" y="31"/>
                    <a:pt x="32" y="31"/>
                  </a:cubicBezTo>
                  <a:cubicBezTo>
                    <a:pt x="32" y="31"/>
                    <a:pt x="32" y="31"/>
                    <a:pt x="31" y="30"/>
                  </a:cubicBezTo>
                  <a:cubicBezTo>
                    <a:pt x="31" y="30"/>
                    <a:pt x="31" y="30"/>
                    <a:pt x="31" y="30"/>
                  </a:cubicBezTo>
                  <a:cubicBezTo>
                    <a:pt x="31" y="30"/>
                    <a:pt x="31" y="30"/>
                    <a:pt x="31" y="29"/>
                  </a:cubicBezTo>
                  <a:cubicBezTo>
                    <a:pt x="32" y="29"/>
                    <a:pt x="33" y="28"/>
                    <a:pt x="33" y="27"/>
                  </a:cubicBezTo>
                  <a:cubicBezTo>
                    <a:pt x="34" y="26"/>
                    <a:pt x="35" y="26"/>
                    <a:pt x="36" y="26"/>
                  </a:cubicBezTo>
                  <a:cubicBezTo>
                    <a:pt x="37" y="26"/>
                    <a:pt x="38" y="26"/>
                    <a:pt x="38" y="26"/>
                  </a:cubicBezTo>
                  <a:cubicBezTo>
                    <a:pt x="38" y="26"/>
                    <a:pt x="38" y="26"/>
                    <a:pt x="38" y="27"/>
                  </a:cubicBezTo>
                  <a:cubicBezTo>
                    <a:pt x="38" y="28"/>
                    <a:pt x="38" y="28"/>
                    <a:pt x="39" y="28"/>
                  </a:cubicBezTo>
                  <a:cubicBezTo>
                    <a:pt x="39" y="29"/>
                    <a:pt x="39" y="29"/>
                    <a:pt x="39" y="28"/>
                  </a:cubicBezTo>
                  <a:cubicBezTo>
                    <a:pt x="39" y="28"/>
                    <a:pt x="40" y="26"/>
                    <a:pt x="39" y="26"/>
                  </a:cubicBezTo>
                  <a:cubicBezTo>
                    <a:pt x="39" y="26"/>
                    <a:pt x="39" y="26"/>
                    <a:pt x="40" y="25"/>
                  </a:cubicBezTo>
                  <a:cubicBezTo>
                    <a:pt x="40" y="24"/>
                    <a:pt x="40" y="24"/>
                    <a:pt x="40" y="23"/>
                  </a:cubicBezTo>
                  <a:cubicBezTo>
                    <a:pt x="40" y="23"/>
                    <a:pt x="40" y="22"/>
                    <a:pt x="41" y="22"/>
                  </a:cubicBezTo>
                  <a:close/>
                  <a:moveTo>
                    <a:pt x="44" y="22"/>
                  </a:moveTo>
                  <a:cubicBezTo>
                    <a:pt x="44" y="22"/>
                    <a:pt x="44" y="23"/>
                    <a:pt x="44" y="23"/>
                  </a:cubicBezTo>
                  <a:cubicBezTo>
                    <a:pt x="44" y="24"/>
                    <a:pt x="44" y="24"/>
                    <a:pt x="45" y="24"/>
                  </a:cubicBezTo>
                  <a:cubicBezTo>
                    <a:pt x="45" y="25"/>
                    <a:pt x="45" y="25"/>
                    <a:pt x="45" y="24"/>
                  </a:cubicBezTo>
                  <a:cubicBezTo>
                    <a:pt x="45" y="23"/>
                    <a:pt x="45" y="22"/>
                    <a:pt x="44" y="22"/>
                  </a:cubicBezTo>
                  <a:close/>
                  <a:moveTo>
                    <a:pt x="63" y="23"/>
                  </a:moveTo>
                  <a:cubicBezTo>
                    <a:pt x="63" y="23"/>
                    <a:pt x="62" y="23"/>
                    <a:pt x="62" y="23"/>
                  </a:cubicBezTo>
                  <a:cubicBezTo>
                    <a:pt x="62" y="24"/>
                    <a:pt x="63" y="24"/>
                    <a:pt x="63" y="23"/>
                  </a:cubicBezTo>
                  <a:cubicBezTo>
                    <a:pt x="63" y="23"/>
                    <a:pt x="63" y="23"/>
                    <a:pt x="63" y="23"/>
                  </a:cubicBezTo>
                  <a:cubicBezTo>
                    <a:pt x="64" y="23"/>
                    <a:pt x="64" y="23"/>
                    <a:pt x="63" y="23"/>
                  </a:cubicBezTo>
                  <a:cubicBezTo>
                    <a:pt x="63" y="23"/>
                    <a:pt x="63" y="23"/>
                    <a:pt x="63" y="23"/>
                  </a:cubicBezTo>
                  <a:close/>
                  <a:moveTo>
                    <a:pt x="45" y="23"/>
                  </a:moveTo>
                  <a:cubicBezTo>
                    <a:pt x="45" y="23"/>
                    <a:pt x="45" y="23"/>
                    <a:pt x="45" y="23"/>
                  </a:cubicBezTo>
                  <a:cubicBezTo>
                    <a:pt x="45" y="23"/>
                    <a:pt x="45" y="24"/>
                    <a:pt x="45" y="24"/>
                  </a:cubicBezTo>
                  <a:cubicBezTo>
                    <a:pt x="45" y="24"/>
                    <a:pt x="46" y="24"/>
                    <a:pt x="46" y="24"/>
                  </a:cubicBezTo>
                  <a:cubicBezTo>
                    <a:pt x="46" y="24"/>
                    <a:pt x="46" y="23"/>
                    <a:pt x="46" y="23"/>
                  </a:cubicBezTo>
                  <a:cubicBezTo>
                    <a:pt x="46" y="23"/>
                    <a:pt x="45" y="23"/>
                    <a:pt x="45" y="23"/>
                  </a:cubicBezTo>
                  <a:close/>
                  <a:moveTo>
                    <a:pt x="61" y="23"/>
                  </a:moveTo>
                  <a:cubicBezTo>
                    <a:pt x="61" y="23"/>
                    <a:pt x="61" y="23"/>
                    <a:pt x="60" y="23"/>
                  </a:cubicBezTo>
                  <a:cubicBezTo>
                    <a:pt x="60" y="23"/>
                    <a:pt x="60" y="24"/>
                    <a:pt x="60" y="24"/>
                  </a:cubicBezTo>
                  <a:cubicBezTo>
                    <a:pt x="60" y="24"/>
                    <a:pt x="59" y="24"/>
                    <a:pt x="59" y="24"/>
                  </a:cubicBezTo>
                  <a:cubicBezTo>
                    <a:pt x="59" y="24"/>
                    <a:pt x="60" y="24"/>
                    <a:pt x="60" y="24"/>
                  </a:cubicBezTo>
                  <a:cubicBezTo>
                    <a:pt x="60" y="24"/>
                    <a:pt x="60" y="24"/>
                    <a:pt x="61" y="24"/>
                  </a:cubicBezTo>
                  <a:cubicBezTo>
                    <a:pt x="61" y="24"/>
                    <a:pt x="61" y="24"/>
                    <a:pt x="61" y="24"/>
                  </a:cubicBezTo>
                  <a:cubicBezTo>
                    <a:pt x="61" y="24"/>
                    <a:pt x="61" y="23"/>
                    <a:pt x="61" y="23"/>
                  </a:cubicBezTo>
                  <a:close/>
                  <a:moveTo>
                    <a:pt x="64" y="24"/>
                  </a:moveTo>
                  <a:cubicBezTo>
                    <a:pt x="64" y="24"/>
                    <a:pt x="65" y="24"/>
                    <a:pt x="65" y="25"/>
                  </a:cubicBezTo>
                  <a:cubicBezTo>
                    <a:pt x="65" y="25"/>
                    <a:pt x="65" y="25"/>
                    <a:pt x="66" y="26"/>
                  </a:cubicBezTo>
                  <a:cubicBezTo>
                    <a:pt x="66" y="26"/>
                    <a:pt x="66" y="26"/>
                    <a:pt x="66" y="26"/>
                  </a:cubicBezTo>
                  <a:cubicBezTo>
                    <a:pt x="66" y="26"/>
                    <a:pt x="66" y="27"/>
                    <a:pt x="66" y="26"/>
                  </a:cubicBezTo>
                  <a:cubicBezTo>
                    <a:pt x="65" y="26"/>
                    <a:pt x="65" y="26"/>
                    <a:pt x="65" y="26"/>
                  </a:cubicBezTo>
                  <a:cubicBezTo>
                    <a:pt x="65" y="26"/>
                    <a:pt x="65" y="26"/>
                    <a:pt x="65" y="26"/>
                  </a:cubicBezTo>
                  <a:cubicBezTo>
                    <a:pt x="64" y="26"/>
                    <a:pt x="64" y="26"/>
                    <a:pt x="65" y="26"/>
                  </a:cubicBezTo>
                  <a:cubicBezTo>
                    <a:pt x="65" y="27"/>
                    <a:pt x="65" y="27"/>
                    <a:pt x="64" y="27"/>
                  </a:cubicBezTo>
                  <a:cubicBezTo>
                    <a:pt x="62" y="27"/>
                    <a:pt x="62" y="27"/>
                    <a:pt x="62" y="27"/>
                  </a:cubicBezTo>
                  <a:cubicBezTo>
                    <a:pt x="62" y="27"/>
                    <a:pt x="62" y="27"/>
                    <a:pt x="62" y="27"/>
                  </a:cubicBezTo>
                  <a:cubicBezTo>
                    <a:pt x="62" y="26"/>
                    <a:pt x="62" y="26"/>
                    <a:pt x="62" y="26"/>
                  </a:cubicBezTo>
                  <a:cubicBezTo>
                    <a:pt x="61" y="26"/>
                    <a:pt x="61" y="26"/>
                    <a:pt x="62" y="27"/>
                  </a:cubicBezTo>
                  <a:cubicBezTo>
                    <a:pt x="62" y="27"/>
                    <a:pt x="62" y="27"/>
                    <a:pt x="61" y="27"/>
                  </a:cubicBezTo>
                  <a:cubicBezTo>
                    <a:pt x="61" y="27"/>
                    <a:pt x="61" y="27"/>
                    <a:pt x="61" y="27"/>
                  </a:cubicBezTo>
                  <a:cubicBezTo>
                    <a:pt x="61" y="27"/>
                    <a:pt x="61" y="27"/>
                    <a:pt x="61" y="27"/>
                  </a:cubicBezTo>
                  <a:cubicBezTo>
                    <a:pt x="60" y="27"/>
                    <a:pt x="60" y="27"/>
                    <a:pt x="61" y="27"/>
                  </a:cubicBezTo>
                  <a:cubicBezTo>
                    <a:pt x="61" y="27"/>
                    <a:pt x="61" y="27"/>
                    <a:pt x="61" y="28"/>
                  </a:cubicBezTo>
                  <a:cubicBezTo>
                    <a:pt x="60" y="28"/>
                    <a:pt x="60" y="28"/>
                    <a:pt x="60" y="27"/>
                  </a:cubicBezTo>
                  <a:cubicBezTo>
                    <a:pt x="60" y="27"/>
                    <a:pt x="60" y="27"/>
                    <a:pt x="60" y="27"/>
                  </a:cubicBezTo>
                  <a:cubicBezTo>
                    <a:pt x="60" y="27"/>
                    <a:pt x="60" y="26"/>
                    <a:pt x="59" y="26"/>
                  </a:cubicBezTo>
                  <a:cubicBezTo>
                    <a:pt x="59" y="26"/>
                    <a:pt x="59" y="26"/>
                    <a:pt x="59" y="26"/>
                  </a:cubicBezTo>
                  <a:cubicBezTo>
                    <a:pt x="59" y="25"/>
                    <a:pt x="59" y="25"/>
                    <a:pt x="59" y="25"/>
                  </a:cubicBezTo>
                  <a:cubicBezTo>
                    <a:pt x="60" y="25"/>
                    <a:pt x="60" y="25"/>
                    <a:pt x="60" y="26"/>
                  </a:cubicBezTo>
                  <a:cubicBezTo>
                    <a:pt x="60" y="26"/>
                    <a:pt x="60" y="26"/>
                    <a:pt x="60" y="26"/>
                  </a:cubicBezTo>
                  <a:cubicBezTo>
                    <a:pt x="61" y="26"/>
                    <a:pt x="61" y="26"/>
                    <a:pt x="61" y="26"/>
                  </a:cubicBezTo>
                  <a:cubicBezTo>
                    <a:pt x="61" y="25"/>
                    <a:pt x="61" y="25"/>
                    <a:pt x="61" y="25"/>
                  </a:cubicBezTo>
                  <a:cubicBezTo>
                    <a:pt x="61" y="25"/>
                    <a:pt x="61" y="25"/>
                    <a:pt x="61" y="25"/>
                  </a:cubicBezTo>
                  <a:cubicBezTo>
                    <a:pt x="61" y="26"/>
                    <a:pt x="61" y="26"/>
                    <a:pt x="61" y="26"/>
                  </a:cubicBezTo>
                  <a:cubicBezTo>
                    <a:pt x="61" y="25"/>
                    <a:pt x="61" y="25"/>
                    <a:pt x="61" y="25"/>
                  </a:cubicBezTo>
                  <a:cubicBezTo>
                    <a:pt x="61" y="25"/>
                    <a:pt x="61" y="25"/>
                    <a:pt x="61" y="25"/>
                  </a:cubicBezTo>
                  <a:cubicBezTo>
                    <a:pt x="61" y="25"/>
                    <a:pt x="62" y="25"/>
                    <a:pt x="62" y="25"/>
                  </a:cubicBezTo>
                  <a:cubicBezTo>
                    <a:pt x="63" y="24"/>
                    <a:pt x="63" y="24"/>
                    <a:pt x="64" y="25"/>
                  </a:cubicBezTo>
                  <a:cubicBezTo>
                    <a:pt x="64" y="25"/>
                    <a:pt x="64" y="25"/>
                    <a:pt x="64" y="25"/>
                  </a:cubicBezTo>
                  <a:cubicBezTo>
                    <a:pt x="64" y="25"/>
                    <a:pt x="64" y="24"/>
                    <a:pt x="64" y="24"/>
                  </a:cubicBezTo>
                  <a:cubicBezTo>
                    <a:pt x="64" y="24"/>
                    <a:pt x="64" y="24"/>
                    <a:pt x="64" y="24"/>
                  </a:cubicBezTo>
                  <a:close/>
                  <a:moveTo>
                    <a:pt x="58" y="24"/>
                  </a:moveTo>
                  <a:cubicBezTo>
                    <a:pt x="58" y="24"/>
                    <a:pt x="58" y="24"/>
                    <a:pt x="58" y="24"/>
                  </a:cubicBezTo>
                  <a:cubicBezTo>
                    <a:pt x="58" y="24"/>
                    <a:pt x="58" y="24"/>
                    <a:pt x="58" y="24"/>
                  </a:cubicBezTo>
                  <a:cubicBezTo>
                    <a:pt x="58" y="24"/>
                    <a:pt x="57" y="24"/>
                    <a:pt x="57" y="24"/>
                  </a:cubicBezTo>
                  <a:cubicBezTo>
                    <a:pt x="57" y="25"/>
                    <a:pt x="57" y="25"/>
                    <a:pt x="58" y="24"/>
                  </a:cubicBezTo>
                  <a:cubicBezTo>
                    <a:pt x="59" y="24"/>
                    <a:pt x="59" y="24"/>
                    <a:pt x="59" y="24"/>
                  </a:cubicBezTo>
                  <a:cubicBezTo>
                    <a:pt x="59" y="24"/>
                    <a:pt x="58" y="24"/>
                    <a:pt x="58" y="24"/>
                  </a:cubicBezTo>
                  <a:close/>
                  <a:moveTo>
                    <a:pt x="16" y="24"/>
                  </a:moveTo>
                  <a:cubicBezTo>
                    <a:pt x="16" y="24"/>
                    <a:pt x="17" y="24"/>
                    <a:pt x="17" y="24"/>
                  </a:cubicBezTo>
                  <a:cubicBezTo>
                    <a:pt x="18" y="24"/>
                    <a:pt x="18" y="24"/>
                    <a:pt x="19" y="25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0" y="26"/>
                    <a:pt x="21" y="26"/>
                    <a:pt x="22" y="26"/>
                  </a:cubicBezTo>
                  <a:cubicBezTo>
                    <a:pt x="22" y="26"/>
                    <a:pt x="22" y="27"/>
                    <a:pt x="23" y="27"/>
                  </a:cubicBezTo>
                  <a:cubicBezTo>
                    <a:pt x="23" y="27"/>
                    <a:pt x="23" y="27"/>
                    <a:pt x="23" y="27"/>
                  </a:cubicBezTo>
                  <a:cubicBezTo>
                    <a:pt x="24" y="27"/>
                    <a:pt x="26" y="28"/>
                    <a:pt x="27" y="28"/>
                  </a:cubicBezTo>
                  <a:cubicBezTo>
                    <a:pt x="27" y="29"/>
                    <a:pt x="27" y="29"/>
                    <a:pt x="27" y="29"/>
                  </a:cubicBezTo>
                  <a:cubicBezTo>
                    <a:pt x="27" y="29"/>
                    <a:pt x="27" y="29"/>
                    <a:pt x="28" y="29"/>
                  </a:cubicBezTo>
                  <a:cubicBezTo>
                    <a:pt x="28" y="29"/>
                    <a:pt x="28" y="29"/>
                    <a:pt x="28" y="29"/>
                  </a:cubicBezTo>
                  <a:cubicBezTo>
                    <a:pt x="28" y="29"/>
                    <a:pt x="28" y="30"/>
                    <a:pt x="28" y="30"/>
                  </a:cubicBezTo>
                  <a:cubicBezTo>
                    <a:pt x="29" y="30"/>
                    <a:pt x="29" y="30"/>
                    <a:pt x="30" y="30"/>
                  </a:cubicBezTo>
                  <a:cubicBezTo>
                    <a:pt x="30" y="30"/>
                    <a:pt x="30" y="30"/>
                    <a:pt x="30" y="31"/>
                  </a:cubicBezTo>
                  <a:cubicBezTo>
                    <a:pt x="31" y="31"/>
                    <a:pt x="31" y="31"/>
                    <a:pt x="31" y="31"/>
                  </a:cubicBezTo>
                  <a:cubicBezTo>
                    <a:pt x="31" y="31"/>
                    <a:pt x="31" y="31"/>
                    <a:pt x="31" y="31"/>
                  </a:cubicBezTo>
                  <a:cubicBezTo>
                    <a:pt x="31" y="31"/>
                    <a:pt x="31" y="31"/>
                    <a:pt x="31" y="31"/>
                  </a:cubicBezTo>
                  <a:cubicBezTo>
                    <a:pt x="31" y="31"/>
                    <a:pt x="32" y="31"/>
                    <a:pt x="32" y="31"/>
                  </a:cubicBezTo>
                  <a:cubicBezTo>
                    <a:pt x="32" y="31"/>
                    <a:pt x="33" y="32"/>
                    <a:pt x="33" y="32"/>
                  </a:cubicBezTo>
                  <a:cubicBezTo>
                    <a:pt x="33" y="32"/>
                    <a:pt x="33" y="32"/>
                    <a:pt x="33" y="32"/>
                  </a:cubicBezTo>
                  <a:cubicBezTo>
                    <a:pt x="33" y="32"/>
                    <a:pt x="33" y="32"/>
                    <a:pt x="33" y="32"/>
                  </a:cubicBezTo>
                  <a:cubicBezTo>
                    <a:pt x="33" y="32"/>
                    <a:pt x="33" y="32"/>
                    <a:pt x="33" y="32"/>
                  </a:cubicBezTo>
                  <a:cubicBezTo>
                    <a:pt x="33" y="32"/>
                    <a:pt x="33" y="32"/>
                    <a:pt x="33" y="32"/>
                  </a:cubicBezTo>
                  <a:cubicBezTo>
                    <a:pt x="33" y="32"/>
                    <a:pt x="33" y="32"/>
                    <a:pt x="33" y="32"/>
                  </a:cubicBezTo>
                  <a:cubicBezTo>
                    <a:pt x="33" y="33"/>
                    <a:pt x="33" y="33"/>
                    <a:pt x="33" y="33"/>
                  </a:cubicBezTo>
                  <a:cubicBezTo>
                    <a:pt x="33" y="33"/>
                    <a:pt x="33" y="33"/>
                    <a:pt x="33" y="33"/>
                  </a:cubicBezTo>
                  <a:cubicBezTo>
                    <a:pt x="33" y="33"/>
                    <a:pt x="33" y="33"/>
                    <a:pt x="33" y="33"/>
                  </a:cubicBezTo>
                  <a:cubicBezTo>
                    <a:pt x="33" y="33"/>
                    <a:pt x="33" y="33"/>
                    <a:pt x="33" y="33"/>
                  </a:cubicBezTo>
                  <a:cubicBezTo>
                    <a:pt x="33" y="33"/>
                    <a:pt x="33" y="33"/>
                    <a:pt x="33" y="33"/>
                  </a:cubicBezTo>
                  <a:cubicBezTo>
                    <a:pt x="33" y="33"/>
                    <a:pt x="32" y="33"/>
                    <a:pt x="32" y="33"/>
                  </a:cubicBezTo>
                  <a:cubicBezTo>
                    <a:pt x="32" y="33"/>
                    <a:pt x="32" y="33"/>
                    <a:pt x="32" y="33"/>
                  </a:cubicBezTo>
                  <a:cubicBezTo>
                    <a:pt x="31" y="33"/>
                    <a:pt x="31" y="32"/>
                    <a:pt x="30" y="32"/>
                  </a:cubicBezTo>
                  <a:cubicBezTo>
                    <a:pt x="30" y="32"/>
                    <a:pt x="30" y="32"/>
                    <a:pt x="29" y="32"/>
                  </a:cubicBezTo>
                  <a:cubicBezTo>
                    <a:pt x="29" y="31"/>
                    <a:pt x="27" y="31"/>
                    <a:pt x="26" y="30"/>
                  </a:cubicBezTo>
                  <a:cubicBezTo>
                    <a:pt x="26" y="30"/>
                    <a:pt x="25" y="30"/>
                    <a:pt x="25" y="30"/>
                  </a:cubicBezTo>
                  <a:cubicBezTo>
                    <a:pt x="25" y="29"/>
                    <a:pt x="24" y="29"/>
                    <a:pt x="24" y="29"/>
                  </a:cubicBezTo>
                  <a:cubicBezTo>
                    <a:pt x="23" y="29"/>
                    <a:pt x="23" y="28"/>
                    <a:pt x="23" y="28"/>
                  </a:cubicBezTo>
                  <a:cubicBezTo>
                    <a:pt x="23" y="28"/>
                    <a:pt x="22" y="28"/>
                    <a:pt x="22" y="28"/>
                  </a:cubicBezTo>
                  <a:cubicBezTo>
                    <a:pt x="22" y="28"/>
                    <a:pt x="21" y="28"/>
                    <a:pt x="21" y="28"/>
                  </a:cubicBezTo>
                  <a:cubicBezTo>
                    <a:pt x="21" y="27"/>
                    <a:pt x="21" y="27"/>
                    <a:pt x="21" y="27"/>
                  </a:cubicBezTo>
                  <a:cubicBezTo>
                    <a:pt x="21" y="27"/>
                    <a:pt x="21" y="27"/>
                    <a:pt x="21" y="27"/>
                  </a:cubicBezTo>
                  <a:cubicBezTo>
                    <a:pt x="21" y="27"/>
                    <a:pt x="21" y="27"/>
                    <a:pt x="20" y="27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0" y="27"/>
                    <a:pt x="19" y="27"/>
                    <a:pt x="18" y="27"/>
                  </a:cubicBezTo>
                  <a:cubicBezTo>
                    <a:pt x="18" y="26"/>
                    <a:pt x="18" y="26"/>
                    <a:pt x="18" y="26"/>
                  </a:cubicBezTo>
                  <a:cubicBezTo>
                    <a:pt x="18" y="26"/>
                    <a:pt x="18" y="26"/>
                    <a:pt x="18" y="26"/>
                  </a:cubicBezTo>
                  <a:cubicBezTo>
                    <a:pt x="18" y="26"/>
                    <a:pt x="18" y="26"/>
                    <a:pt x="17" y="26"/>
                  </a:cubicBezTo>
                  <a:cubicBezTo>
                    <a:pt x="17" y="26"/>
                    <a:pt x="15" y="26"/>
                    <a:pt x="15" y="26"/>
                  </a:cubicBezTo>
                  <a:cubicBezTo>
                    <a:pt x="14" y="26"/>
                    <a:pt x="14" y="27"/>
                    <a:pt x="14" y="27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4" y="27"/>
                    <a:pt x="14" y="27"/>
                    <a:pt x="14" y="28"/>
                  </a:cubicBezTo>
                  <a:cubicBezTo>
                    <a:pt x="14" y="28"/>
                    <a:pt x="15" y="28"/>
                    <a:pt x="15" y="28"/>
                  </a:cubicBezTo>
                  <a:cubicBezTo>
                    <a:pt x="15" y="29"/>
                    <a:pt x="16" y="29"/>
                    <a:pt x="16" y="30"/>
                  </a:cubicBezTo>
                  <a:cubicBezTo>
                    <a:pt x="17" y="30"/>
                    <a:pt x="17" y="30"/>
                    <a:pt x="17" y="30"/>
                  </a:cubicBezTo>
                  <a:cubicBezTo>
                    <a:pt x="17" y="30"/>
                    <a:pt x="18" y="30"/>
                    <a:pt x="18" y="30"/>
                  </a:cubicBezTo>
                  <a:cubicBezTo>
                    <a:pt x="19" y="31"/>
                    <a:pt x="19" y="31"/>
                    <a:pt x="19" y="31"/>
                  </a:cubicBezTo>
                  <a:cubicBezTo>
                    <a:pt x="19" y="31"/>
                    <a:pt x="21" y="32"/>
                    <a:pt x="21" y="32"/>
                  </a:cubicBezTo>
                  <a:cubicBezTo>
                    <a:pt x="21" y="32"/>
                    <a:pt x="21" y="32"/>
                    <a:pt x="21" y="32"/>
                  </a:cubicBezTo>
                  <a:cubicBezTo>
                    <a:pt x="21" y="32"/>
                    <a:pt x="21" y="32"/>
                    <a:pt x="21" y="32"/>
                  </a:cubicBezTo>
                  <a:cubicBezTo>
                    <a:pt x="21" y="32"/>
                    <a:pt x="21" y="32"/>
                    <a:pt x="22" y="32"/>
                  </a:cubicBezTo>
                  <a:cubicBezTo>
                    <a:pt x="22" y="32"/>
                    <a:pt x="22" y="32"/>
                    <a:pt x="22" y="32"/>
                  </a:cubicBezTo>
                  <a:cubicBezTo>
                    <a:pt x="22" y="32"/>
                    <a:pt x="22" y="32"/>
                    <a:pt x="22" y="32"/>
                  </a:cubicBezTo>
                  <a:cubicBezTo>
                    <a:pt x="22" y="32"/>
                    <a:pt x="23" y="33"/>
                    <a:pt x="23" y="33"/>
                  </a:cubicBezTo>
                  <a:cubicBezTo>
                    <a:pt x="23" y="33"/>
                    <a:pt x="23" y="33"/>
                    <a:pt x="23" y="33"/>
                  </a:cubicBezTo>
                  <a:cubicBezTo>
                    <a:pt x="23" y="33"/>
                    <a:pt x="24" y="33"/>
                    <a:pt x="24" y="33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24" y="33"/>
                    <a:pt x="25" y="34"/>
                    <a:pt x="25" y="34"/>
                  </a:cubicBezTo>
                  <a:cubicBezTo>
                    <a:pt x="25" y="34"/>
                    <a:pt x="26" y="34"/>
                    <a:pt x="28" y="35"/>
                  </a:cubicBezTo>
                  <a:cubicBezTo>
                    <a:pt x="29" y="35"/>
                    <a:pt x="29" y="36"/>
                    <a:pt x="30" y="36"/>
                  </a:cubicBezTo>
                  <a:cubicBezTo>
                    <a:pt x="30" y="36"/>
                    <a:pt x="30" y="36"/>
                    <a:pt x="30" y="36"/>
                  </a:cubicBezTo>
                  <a:cubicBezTo>
                    <a:pt x="30" y="36"/>
                    <a:pt x="31" y="37"/>
                    <a:pt x="31" y="37"/>
                  </a:cubicBezTo>
                  <a:cubicBezTo>
                    <a:pt x="31" y="37"/>
                    <a:pt x="31" y="37"/>
                    <a:pt x="31" y="37"/>
                  </a:cubicBezTo>
                  <a:cubicBezTo>
                    <a:pt x="31" y="37"/>
                    <a:pt x="32" y="37"/>
                    <a:pt x="32" y="37"/>
                  </a:cubicBezTo>
                  <a:cubicBezTo>
                    <a:pt x="32" y="37"/>
                    <a:pt x="31" y="37"/>
                    <a:pt x="31" y="37"/>
                  </a:cubicBezTo>
                  <a:cubicBezTo>
                    <a:pt x="31" y="37"/>
                    <a:pt x="31" y="37"/>
                    <a:pt x="31" y="38"/>
                  </a:cubicBezTo>
                  <a:cubicBezTo>
                    <a:pt x="31" y="38"/>
                    <a:pt x="31" y="38"/>
                    <a:pt x="31" y="38"/>
                  </a:cubicBezTo>
                  <a:cubicBezTo>
                    <a:pt x="31" y="38"/>
                    <a:pt x="31" y="38"/>
                    <a:pt x="31" y="38"/>
                  </a:cubicBezTo>
                  <a:cubicBezTo>
                    <a:pt x="31" y="39"/>
                    <a:pt x="31" y="39"/>
                    <a:pt x="31" y="39"/>
                  </a:cubicBezTo>
                  <a:cubicBezTo>
                    <a:pt x="30" y="39"/>
                    <a:pt x="30" y="39"/>
                    <a:pt x="30" y="38"/>
                  </a:cubicBezTo>
                  <a:cubicBezTo>
                    <a:pt x="29" y="38"/>
                    <a:pt x="29" y="38"/>
                    <a:pt x="28" y="38"/>
                  </a:cubicBezTo>
                  <a:cubicBezTo>
                    <a:pt x="28" y="37"/>
                    <a:pt x="28" y="37"/>
                    <a:pt x="28" y="37"/>
                  </a:cubicBezTo>
                  <a:cubicBezTo>
                    <a:pt x="28" y="37"/>
                    <a:pt x="27" y="37"/>
                    <a:pt x="27" y="37"/>
                  </a:cubicBezTo>
                  <a:cubicBezTo>
                    <a:pt x="27" y="37"/>
                    <a:pt x="27" y="37"/>
                    <a:pt x="27" y="36"/>
                  </a:cubicBezTo>
                  <a:cubicBezTo>
                    <a:pt x="27" y="36"/>
                    <a:pt x="25" y="36"/>
                    <a:pt x="25" y="36"/>
                  </a:cubicBezTo>
                  <a:cubicBezTo>
                    <a:pt x="25" y="36"/>
                    <a:pt x="25" y="36"/>
                    <a:pt x="25" y="36"/>
                  </a:cubicBezTo>
                  <a:cubicBezTo>
                    <a:pt x="25" y="36"/>
                    <a:pt x="25" y="35"/>
                    <a:pt x="25" y="35"/>
                  </a:cubicBezTo>
                  <a:cubicBezTo>
                    <a:pt x="25" y="35"/>
                    <a:pt x="25" y="35"/>
                    <a:pt x="23" y="35"/>
                  </a:cubicBezTo>
                  <a:cubicBezTo>
                    <a:pt x="23" y="34"/>
                    <a:pt x="22" y="34"/>
                    <a:pt x="21" y="34"/>
                  </a:cubicBezTo>
                  <a:cubicBezTo>
                    <a:pt x="21" y="34"/>
                    <a:pt x="20" y="33"/>
                    <a:pt x="19" y="33"/>
                  </a:cubicBezTo>
                  <a:cubicBezTo>
                    <a:pt x="19" y="33"/>
                    <a:pt x="18" y="33"/>
                    <a:pt x="18" y="33"/>
                  </a:cubicBezTo>
                  <a:cubicBezTo>
                    <a:pt x="18" y="33"/>
                    <a:pt x="18" y="33"/>
                    <a:pt x="18" y="33"/>
                  </a:cubicBezTo>
                  <a:cubicBezTo>
                    <a:pt x="18" y="33"/>
                    <a:pt x="17" y="32"/>
                    <a:pt x="17" y="32"/>
                  </a:cubicBezTo>
                  <a:cubicBezTo>
                    <a:pt x="16" y="32"/>
                    <a:pt x="16" y="31"/>
                    <a:pt x="15" y="31"/>
                  </a:cubicBezTo>
                  <a:cubicBezTo>
                    <a:pt x="15" y="31"/>
                    <a:pt x="15" y="31"/>
                    <a:pt x="15" y="31"/>
                  </a:cubicBezTo>
                  <a:cubicBezTo>
                    <a:pt x="15" y="31"/>
                    <a:pt x="15" y="31"/>
                    <a:pt x="15" y="31"/>
                  </a:cubicBezTo>
                  <a:cubicBezTo>
                    <a:pt x="15" y="31"/>
                    <a:pt x="15" y="31"/>
                    <a:pt x="15" y="31"/>
                  </a:cubicBezTo>
                  <a:cubicBezTo>
                    <a:pt x="14" y="31"/>
                    <a:pt x="14" y="30"/>
                    <a:pt x="13" y="29"/>
                  </a:cubicBezTo>
                  <a:cubicBezTo>
                    <a:pt x="13" y="29"/>
                    <a:pt x="13" y="28"/>
                    <a:pt x="13" y="27"/>
                  </a:cubicBezTo>
                  <a:cubicBezTo>
                    <a:pt x="13" y="27"/>
                    <a:pt x="13" y="26"/>
                    <a:pt x="13" y="26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13" y="25"/>
                    <a:pt x="14" y="25"/>
                    <a:pt x="14" y="25"/>
                  </a:cubicBezTo>
                  <a:cubicBezTo>
                    <a:pt x="14" y="25"/>
                    <a:pt x="14" y="25"/>
                    <a:pt x="14" y="25"/>
                  </a:cubicBezTo>
                  <a:cubicBezTo>
                    <a:pt x="15" y="25"/>
                    <a:pt x="15" y="24"/>
                    <a:pt x="15" y="24"/>
                  </a:cubicBezTo>
                  <a:cubicBezTo>
                    <a:pt x="15" y="24"/>
                    <a:pt x="15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lose/>
                  <a:moveTo>
                    <a:pt x="55" y="25"/>
                  </a:moveTo>
                  <a:cubicBezTo>
                    <a:pt x="55" y="25"/>
                    <a:pt x="55" y="25"/>
                    <a:pt x="55" y="25"/>
                  </a:cubicBezTo>
                  <a:cubicBezTo>
                    <a:pt x="54" y="25"/>
                    <a:pt x="54" y="25"/>
                    <a:pt x="54" y="25"/>
                  </a:cubicBezTo>
                  <a:cubicBezTo>
                    <a:pt x="54" y="25"/>
                    <a:pt x="55" y="25"/>
                    <a:pt x="55" y="25"/>
                  </a:cubicBezTo>
                  <a:cubicBezTo>
                    <a:pt x="55" y="25"/>
                    <a:pt x="55" y="25"/>
                    <a:pt x="55" y="25"/>
                  </a:cubicBezTo>
                  <a:cubicBezTo>
                    <a:pt x="56" y="25"/>
                    <a:pt x="56" y="25"/>
                    <a:pt x="55" y="25"/>
                  </a:cubicBezTo>
                  <a:cubicBezTo>
                    <a:pt x="55" y="25"/>
                    <a:pt x="55" y="25"/>
                    <a:pt x="55" y="25"/>
                  </a:cubicBezTo>
                  <a:close/>
                  <a:moveTo>
                    <a:pt x="16" y="25"/>
                  </a:moveTo>
                  <a:cubicBezTo>
                    <a:pt x="16" y="25"/>
                    <a:pt x="15" y="25"/>
                    <a:pt x="15" y="25"/>
                  </a:cubicBezTo>
                  <a:cubicBezTo>
                    <a:pt x="15" y="25"/>
                    <a:pt x="14" y="25"/>
                    <a:pt x="14" y="26"/>
                  </a:cubicBezTo>
                  <a:cubicBezTo>
                    <a:pt x="14" y="26"/>
                    <a:pt x="14" y="26"/>
                    <a:pt x="15" y="26"/>
                  </a:cubicBezTo>
                  <a:cubicBezTo>
                    <a:pt x="15" y="25"/>
                    <a:pt x="15" y="25"/>
                    <a:pt x="16" y="25"/>
                  </a:cubicBezTo>
                  <a:cubicBezTo>
                    <a:pt x="16" y="25"/>
                    <a:pt x="16" y="25"/>
                    <a:pt x="16" y="25"/>
                  </a:cubicBezTo>
                  <a:cubicBezTo>
                    <a:pt x="16" y="25"/>
                    <a:pt x="16" y="25"/>
                    <a:pt x="16" y="25"/>
                  </a:cubicBezTo>
                  <a:close/>
                  <a:moveTo>
                    <a:pt x="46" y="25"/>
                  </a:moveTo>
                  <a:cubicBezTo>
                    <a:pt x="46" y="25"/>
                    <a:pt x="46" y="25"/>
                    <a:pt x="46" y="25"/>
                  </a:cubicBezTo>
                  <a:cubicBezTo>
                    <a:pt x="46" y="25"/>
                    <a:pt x="46" y="25"/>
                    <a:pt x="46" y="25"/>
                  </a:cubicBezTo>
                  <a:cubicBezTo>
                    <a:pt x="46" y="25"/>
                    <a:pt x="46" y="25"/>
                    <a:pt x="46" y="26"/>
                  </a:cubicBezTo>
                  <a:cubicBezTo>
                    <a:pt x="46" y="26"/>
                    <a:pt x="46" y="26"/>
                    <a:pt x="46" y="26"/>
                  </a:cubicBezTo>
                  <a:cubicBezTo>
                    <a:pt x="46" y="26"/>
                    <a:pt x="46" y="26"/>
                    <a:pt x="46" y="26"/>
                  </a:cubicBezTo>
                  <a:cubicBezTo>
                    <a:pt x="47" y="27"/>
                    <a:pt x="47" y="26"/>
                    <a:pt x="47" y="26"/>
                  </a:cubicBezTo>
                  <a:cubicBezTo>
                    <a:pt x="46" y="26"/>
                    <a:pt x="46" y="25"/>
                    <a:pt x="46" y="25"/>
                  </a:cubicBezTo>
                  <a:cubicBezTo>
                    <a:pt x="46" y="25"/>
                    <a:pt x="46" y="25"/>
                    <a:pt x="46" y="25"/>
                  </a:cubicBezTo>
                  <a:close/>
                  <a:moveTo>
                    <a:pt x="17" y="25"/>
                  </a:moveTo>
                  <a:cubicBezTo>
                    <a:pt x="17" y="25"/>
                    <a:pt x="17" y="25"/>
                    <a:pt x="17" y="25"/>
                  </a:cubicBezTo>
                  <a:cubicBezTo>
                    <a:pt x="17" y="25"/>
                    <a:pt x="17" y="25"/>
                    <a:pt x="17" y="25"/>
                  </a:cubicBezTo>
                  <a:cubicBezTo>
                    <a:pt x="17" y="25"/>
                    <a:pt x="17" y="25"/>
                    <a:pt x="17" y="25"/>
                  </a:cubicBezTo>
                  <a:cubicBezTo>
                    <a:pt x="17" y="25"/>
                    <a:pt x="17" y="25"/>
                    <a:pt x="17" y="25"/>
                  </a:cubicBezTo>
                  <a:cubicBezTo>
                    <a:pt x="18" y="26"/>
                    <a:pt x="18" y="26"/>
                    <a:pt x="18" y="25"/>
                  </a:cubicBezTo>
                  <a:cubicBezTo>
                    <a:pt x="18" y="25"/>
                    <a:pt x="18" y="25"/>
                    <a:pt x="18" y="25"/>
                  </a:cubicBezTo>
                  <a:cubicBezTo>
                    <a:pt x="18" y="25"/>
                    <a:pt x="17" y="25"/>
                    <a:pt x="17" y="25"/>
                  </a:cubicBezTo>
                  <a:close/>
                  <a:moveTo>
                    <a:pt x="45" y="25"/>
                  </a:moveTo>
                  <a:cubicBezTo>
                    <a:pt x="45" y="25"/>
                    <a:pt x="45" y="25"/>
                    <a:pt x="45" y="25"/>
                  </a:cubicBezTo>
                  <a:cubicBezTo>
                    <a:pt x="45" y="25"/>
                    <a:pt x="45" y="25"/>
                    <a:pt x="45" y="26"/>
                  </a:cubicBezTo>
                  <a:cubicBezTo>
                    <a:pt x="45" y="26"/>
                    <a:pt x="45" y="26"/>
                    <a:pt x="45" y="27"/>
                  </a:cubicBezTo>
                  <a:cubicBezTo>
                    <a:pt x="45" y="27"/>
                    <a:pt x="45" y="27"/>
                    <a:pt x="45" y="27"/>
                  </a:cubicBezTo>
                  <a:cubicBezTo>
                    <a:pt x="45" y="27"/>
                    <a:pt x="45" y="27"/>
                    <a:pt x="45" y="27"/>
                  </a:cubicBezTo>
                  <a:cubicBezTo>
                    <a:pt x="46" y="27"/>
                    <a:pt x="46" y="27"/>
                    <a:pt x="46" y="27"/>
                  </a:cubicBezTo>
                  <a:cubicBezTo>
                    <a:pt x="46" y="27"/>
                    <a:pt x="46" y="27"/>
                    <a:pt x="46" y="27"/>
                  </a:cubicBezTo>
                  <a:cubicBezTo>
                    <a:pt x="46" y="27"/>
                    <a:pt x="46" y="27"/>
                    <a:pt x="46" y="26"/>
                  </a:cubicBezTo>
                  <a:cubicBezTo>
                    <a:pt x="46" y="26"/>
                    <a:pt x="46" y="26"/>
                    <a:pt x="46" y="26"/>
                  </a:cubicBezTo>
                  <a:cubicBezTo>
                    <a:pt x="45" y="25"/>
                    <a:pt x="45" y="25"/>
                    <a:pt x="45" y="25"/>
                  </a:cubicBezTo>
                  <a:close/>
                  <a:moveTo>
                    <a:pt x="52" y="25"/>
                  </a:moveTo>
                  <a:cubicBezTo>
                    <a:pt x="52" y="25"/>
                    <a:pt x="51" y="25"/>
                    <a:pt x="51" y="26"/>
                  </a:cubicBezTo>
                  <a:cubicBezTo>
                    <a:pt x="51" y="26"/>
                    <a:pt x="51" y="26"/>
                    <a:pt x="51" y="26"/>
                  </a:cubicBezTo>
                  <a:cubicBezTo>
                    <a:pt x="51" y="26"/>
                    <a:pt x="52" y="26"/>
                    <a:pt x="52" y="26"/>
                  </a:cubicBezTo>
                  <a:cubicBezTo>
                    <a:pt x="53" y="26"/>
                    <a:pt x="53" y="26"/>
                    <a:pt x="53" y="25"/>
                  </a:cubicBezTo>
                  <a:cubicBezTo>
                    <a:pt x="53" y="25"/>
                    <a:pt x="53" y="25"/>
                    <a:pt x="52" y="25"/>
                  </a:cubicBezTo>
                  <a:cubicBezTo>
                    <a:pt x="52" y="25"/>
                    <a:pt x="52" y="25"/>
                    <a:pt x="52" y="25"/>
                  </a:cubicBezTo>
                  <a:close/>
                  <a:moveTo>
                    <a:pt x="19" y="26"/>
                  </a:moveTo>
                  <a:cubicBezTo>
                    <a:pt x="19" y="26"/>
                    <a:pt x="19" y="26"/>
                    <a:pt x="19" y="26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19" y="26"/>
                    <a:pt x="20" y="26"/>
                    <a:pt x="20" y="26"/>
                  </a:cubicBezTo>
                  <a:cubicBezTo>
                    <a:pt x="20" y="27"/>
                    <a:pt x="20" y="27"/>
                    <a:pt x="20" y="26"/>
                  </a:cubicBezTo>
                  <a:cubicBezTo>
                    <a:pt x="20" y="26"/>
                    <a:pt x="19" y="26"/>
                    <a:pt x="19" y="26"/>
                  </a:cubicBezTo>
                  <a:cubicBezTo>
                    <a:pt x="19" y="26"/>
                    <a:pt x="19" y="26"/>
                    <a:pt x="19" y="26"/>
                  </a:cubicBezTo>
                  <a:close/>
                  <a:moveTo>
                    <a:pt x="58" y="26"/>
                  </a:moveTo>
                  <a:cubicBezTo>
                    <a:pt x="58" y="26"/>
                    <a:pt x="58" y="26"/>
                    <a:pt x="58" y="26"/>
                  </a:cubicBezTo>
                  <a:cubicBezTo>
                    <a:pt x="59" y="27"/>
                    <a:pt x="59" y="27"/>
                    <a:pt x="59" y="27"/>
                  </a:cubicBezTo>
                  <a:cubicBezTo>
                    <a:pt x="59" y="27"/>
                    <a:pt x="59" y="28"/>
                    <a:pt x="59" y="28"/>
                  </a:cubicBezTo>
                  <a:cubicBezTo>
                    <a:pt x="59" y="28"/>
                    <a:pt x="59" y="28"/>
                    <a:pt x="59" y="28"/>
                  </a:cubicBezTo>
                  <a:cubicBezTo>
                    <a:pt x="59" y="28"/>
                    <a:pt x="57" y="29"/>
                    <a:pt x="57" y="29"/>
                  </a:cubicBezTo>
                  <a:cubicBezTo>
                    <a:pt x="57" y="29"/>
                    <a:pt x="56" y="29"/>
                    <a:pt x="56" y="29"/>
                  </a:cubicBezTo>
                  <a:cubicBezTo>
                    <a:pt x="56" y="29"/>
                    <a:pt x="56" y="29"/>
                    <a:pt x="56" y="29"/>
                  </a:cubicBezTo>
                  <a:cubicBezTo>
                    <a:pt x="56" y="29"/>
                    <a:pt x="56" y="29"/>
                    <a:pt x="56" y="29"/>
                  </a:cubicBezTo>
                  <a:cubicBezTo>
                    <a:pt x="56" y="29"/>
                    <a:pt x="56" y="29"/>
                    <a:pt x="55" y="28"/>
                  </a:cubicBezTo>
                  <a:cubicBezTo>
                    <a:pt x="55" y="28"/>
                    <a:pt x="55" y="27"/>
                    <a:pt x="55" y="27"/>
                  </a:cubicBezTo>
                  <a:cubicBezTo>
                    <a:pt x="55" y="26"/>
                    <a:pt x="55" y="26"/>
                    <a:pt x="55" y="26"/>
                  </a:cubicBezTo>
                  <a:cubicBezTo>
                    <a:pt x="56" y="26"/>
                    <a:pt x="56" y="26"/>
                    <a:pt x="57" y="26"/>
                  </a:cubicBezTo>
                  <a:cubicBezTo>
                    <a:pt x="57" y="26"/>
                    <a:pt x="57" y="26"/>
                    <a:pt x="58" y="26"/>
                  </a:cubicBezTo>
                  <a:close/>
                  <a:moveTo>
                    <a:pt x="14" y="26"/>
                  </a:moveTo>
                  <a:cubicBezTo>
                    <a:pt x="14" y="26"/>
                    <a:pt x="13" y="27"/>
                    <a:pt x="14" y="28"/>
                  </a:cubicBezTo>
                  <a:cubicBezTo>
                    <a:pt x="14" y="28"/>
                    <a:pt x="14" y="28"/>
                    <a:pt x="14" y="28"/>
                  </a:cubicBezTo>
                  <a:cubicBezTo>
                    <a:pt x="14" y="28"/>
                    <a:pt x="14" y="28"/>
                    <a:pt x="14" y="28"/>
                  </a:cubicBezTo>
                  <a:cubicBezTo>
                    <a:pt x="14" y="27"/>
                    <a:pt x="14" y="27"/>
                    <a:pt x="14" y="26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6"/>
                    <a:pt x="14" y="26"/>
                    <a:pt x="14" y="26"/>
                  </a:cubicBezTo>
                  <a:close/>
                  <a:moveTo>
                    <a:pt x="16" y="27"/>
                  </a:moveTo>
                  <a:cubicBezTo>
                    <a:pt x="17" y="26"/>
                    <a:pt x="17" y="27"/>
                    <a:pt x="18" y="27"/>
                  </a:cubicBezTo>
                  <a:cubicBezTo>
                    <a:pt x="18" y="27"/>
                    <a:pt x="18" y="27"/>
                    <a:pt x="19" y="27"/>
                  </a:cubicBezTo>
                  <a:cubicBezTo>
                    <a:pt x="19" y="27"/>
                    <a:pt x="19" y="27"/>
                    <a:pt x="19" y="28"/>
                  </a:cubicBezTo>
                  <a:cubicBezTo>
                    <a:pt x="19" y="28"/>
                    <a:pt x="20" y="28"/>
                    <a:pt x="20" y="28"/>
                  </a:cubicBezTo>
                  <a:cubicBezTo>
                    <a:pt x="20" y="28"/>
                    <a:pt x="20" y="28"/>
                    <a:pt x="20" y="28"/>
                  </a:cubicBezTo>
                  <a:cubicBezTo>
                    <a:pt x="20" y="28"/>
                    <a:pt x="20" y="28"/>
                    <a:pt x="21" y="28"/>
                  </a:cubicBezTo>
                  <a:cubicBezTo>
                    <a:pt x="21" y="28"/>
                    <a:pt x="21" y="28"/>
                    <a:pt x="21" y="28"/>
                  </a:cubicBezTo>
                  <a:cubicBezTo>
                    <a:pt x="21" y="28"/>
                    <a:pt x="21" y="28"/>
                    <a:pt x="21" y="28"/>
                  </a:cubicBezTo>
                  <a:cubicBezTo>
                    <a:pt x="21" y="28"/>
                    <a:pt x="21" y="28"/>
                    <a:pt x="21" y="28"/>
                  </a:cubicBezTo>
                  <a:cubicBezTo>
                    <a:pt x="22" y="29"/>
                    <a:pt x="22" y="29"/>
                    <a:pt x="22" y="29"/>
                  </a:cubicBezTo>
                  <a:cubicBezTo>
                    <a:pt x="22" y="29"/>
                    <a:pt x="23" y="29"/>
                    <a:pt x="23" y="29"/>
                  </a:cubicBezTo>
                  <a:cubicBezTo>
                    <a:pt x="23" y="30"/>
                    <a:pt x="24" y="30"/>
                    <a:pt x="24" y="30"/>
                  </a:cubicBezTo>
                  <a:cubicBezTo>
                    <a:pt x="24" y="30"/>
                    <a:pt x="25" y="30"/>
                    <a:pt x="25" y="30"/>
                  </a:cubicBezTo>
                  <a:cubicBezTo>
                    <a:pt x="25" y="30"/>
                    <a:pt x="26" y="31"/>
                    <a:pt x="26" y="31"/>
                  </a:cubicBezTo>
                  <a:cubicBezTo>
                    <a:pt x="28" y="32"/>
                    <a:pt x="29" y="32"/>
                    <a:pt x="30" y="33"/>
                  </a:cubicBezTo>
                  <a:cubicBezTo>
                    <a:pt x="30" y="33"/>
                    <a:pt x="31" y="33"/>
                    <a:pt x="32" y="34"/>
                  </a:cubicBezTo>
                  <a:cubicBezTo>
                    <a:pt x="33" y="34"/>
                    <a:pt x="33" y="34"/>
                    <a:pt x="33" y="34"/>
                  </a:cubicBezTo>
                  <a:cubicBezTo>
                    <a:pt x="33" y="34"/>
                    <a:pt x="32" y="34"/>
                    <a:pt x="33" y="34"/>
                  </a:cubicBezTo>
                  <a:cubicBezTo>
                    <a:pt x="33" y="34"/>
                    <a:pt x="33" y="34"/>
                    <a:pt x="32" y="34"/>
                  </a:cubicBezTo>
                  <a:cubicBezTo>
                    <a:pt x="32" y="34"/>
                    <a:pt x="32" y="34"/>
                    <a:pt x="32" y="34"/>
                  </a:cubicBezTo>
                  <a:cubicBezTo>
                    <a:pt x="32" y="34"/>
                    <a:pt x="32" y="35"/>
                    <a:pt x="32" y="35"/>
                  </a:cubicBezTo>
                  <a:cubicBezTo>
                    <a:pt x="32" y="35"/>
                    <a:pt x="32" y="35"/>
                    <a:pt x="32" y="35"/>
                  </a:cubicBezTo>
                  <a:cubicBezTo>
                    <a:pt x="32" y="35"/>
                    <a:pt x="32" y="36"/>
                    <a:pt x="32" y="36"/>
                  </a:cubicBezTo>
                  <a:cubicBezTo>
                    <a:pt x="32" y="36"/>
                    <a:pt x="32" y="36"/>
                    <a:pt x="32" y="36"/>
                  </a:cubicBezTo>
                  <a:cubicBezTo>
                    <a:pt x="31" y="36"/>
                    <a:pt x="30" y="35"/>
                    <a:pt x="30" y="35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30" y="35"/>
                    <a:pt x="29" y="35"/>
                    <a:pt x="29" y="35"/>
                  </a:cubicBezTo>
                  <a:cubicBezTo>
                    <a:pt x="29" y="35"/>
                    <a:pt x="29" y="35"/>
                    <a:pt x="29" y="35"/>
                  </a:cubicBezTo>
                  <a:cubicBezTo>
                    <a:pt x="29" y="35"/>
                    <a:pt x="29" y="35"/>
                    <a:pt x="28" y="35"/>
                  </a:cubicBezTo>
                  <a:cubicBezTo>
                    <a:pt x="28" y="35"/>
                    <a:pt x="28" y="34"/>
                    <a:pt x="28" y="34"/>
                  </a:cubicBezTo>
                  <a:cubicBezTo>
                    <a:pt x="28" y="34"/>
                    <a:pt x="28" y="34"/>
                    <a:pt x="28" y="34"/>
                  </a:cubicBezTo>
                  <a:cubicBezTo>
                    <a:pt x="27" y="34"/>
                    <a:pt x="27" y="34"/>
                    <a:pt x="27" y="34"/>
                  </a:cubicBezTo>
                  <a:cubicBezTo>
                    <a:pt x="27" y="34"/>
                    <a:pt x="26" y="34"/>
                    <a:pt x="26" y="33"/>
                  </a:cubicBezTo>
                  <a:cubicBezTo>
                    <a:pt x="26" y="33"/>
                    <a:pt x="25" y="33"/>
                    <a:pt x="25" y="33"/>
                  </a:cubicBezTo>
                  <a:cubicBezTo>
                    <a:pt x="25" y="33"/>
                    <a:pt x="22" y="31"/>
                    <a:pt x="22" y="31"/>
                  </a:cubicBezTo>
                  <a:cubicBezTo>
                    <a:pt x="22" y="31"/>
                    <a:pt x="22" y="31"/>
                    <a:pt x="22" y="31"/>
                  </a:cubicBezTo>
                  <a:cubicBezTo>
                    <a:pt x="22" y="31"/>
                    <a:pt x="21" y="31"/>
                    <a:pt x="21" y="31"/>
                  </a:cubicBezTo>
                  <a:cubicBezTo>
                    <a:pt x="21" y="31"/>
                    <a:pt x="21" y="31"/>
                    <a:pt x="21" y="31"/>
                  </a:cubicBezTo>
                  <a:cubicBezTo>
                    <a:pt x="20" y="31"/>
                    <a:pt x="20" y="31"/>
                    <a:pt x="20" y="31"/>
                  </a:cubicBezTo>
                  <a:cubicBezTo>
                    <a:pt x="19" y="30"/>
                    <a:pt x="18" y="30"/>
                    <a:pt x="18" y="30"/>
                  </a:cubicBezTo>
                  <a:cubicBezTo>
                    <a:pt x="18" y="30"/>
                    <a:pt x="18" y="30"/>
                    <a:pt x="18" y="30"/>
                  </a:cubicBezTo>
                  <a:cubicBezTo>
                    <a:pt x="17" y="29"/>
                    <a:pt x="16" y="29"/>
                    <a:pt x="15" y="28"/>
                  </a:cubicBezTo>
                  <a:cubicBezTo>
                    <a:pt x="15" y="28"/>
                    <a:pt x="15" y="28"/>
                    <a:pt x="15" y="27"/>
                  </a:cubicBezTo>
                  <a:cubicBezTo>
                    <a:pt x="15" y="27"/>
                    <a:pt x="15" y="27"/>
                    <a:pt x="16" y="27"/>
                  </a:cubicBezTo>
                  <a:cubicBezTo>
                    <a:pt x="16" y="27"/>
                    <a:pt x="16" y="27"/>
                    <a:pt x="16" y="27"/>
                  </a:cubicBezTo>
                  <a:close/>
                  <a:moveTo>
                    <a:pt x="21" y="27"/>
                  </a:moveTo>
                  <a:cubicBezTo>
                    <a:pt x="21" y="27"/>
                    <a:pt x="21" y="27"/>
                    <a:pt x="21" y="27"/>
                  </a:cubicBezTo>
                  <a:cubicBezTo>
                    <a:pt x="21" y="27"/>
                    <a:pt x="21" y="27"/>
                    <a:pt x="21" y="27"/>
                  </a:cubicBezTo>
                  <a:cubicBezTo>
                    <a:pt x="21" y="27"/>
                    <a:pt x="21" y="27"/>
                    <a:pt x="21" y="27"/>
                  </a:cubicBezTo>
                  <a:cubicBezTo>
                    <a:pt x="21" y="27"/>
                    <a:pt x="21" y="27"/>
                    <a:pt x="22" y="27"/>
                  </a:cubicBezTo>
                  <a:cubicBezTo>
                    <a:pt x="22" y="27"/>
                    <a:pt x="22" y="28"/>
                    <a:pt x="22" y="28"/>
                  </a:cubicBezTo>
                  <a:cubicBezTo>
                    <a:pt x="22" y="28"/>
                    <a:pt x="23" y="28"/>
                    <a:pt x="23" y="28"/>
                  </a:cubicBezTo>
                  <a:cubicBezTo>
                    <a:pt x="23" y="28"/>
                    <a:pt x="23" y="28"/>
                    <a:pt x="22" y="27"/>
                  </a:cubicBezTo>
                  <a:cubicBezTo>
                    <a:pt x="22" y="27"/>
                    <a:pt x="22" y="27"/>
                    <a:pt x="21" y="27"/>
                  </a:cubicBezTo>
                  <a:cubicBezTo>
                    <a:pt x="21" y="27"/>
                    <a:pt x="21" y="27"/>
                    <a:pt x="21" y="27"/>
                  </a:cubicBezTo>
                  <a:cubicBezTo>
                    <a:pt x="21" y="27"/>
                    <a:pt x="21" y="27"/>
                    <a:pt x="21" y="27"/>
                  </a:cubicBezTo>
                  <a:close/>
                  <a:moveTo>
                    <a:pt x="67" y="27"/>
                  </a:moveTo>
                  <a:cubicBezTo>
                    <a:pt x="68" y="27"/>
                    <a:pt x="68" y="27"/>
                    <a:pt x="69" y="27"/>
                  </a:cubicBezTo>
                  <a:cubicBezTo>
                    <a:pt x="69" y="28"/>
                    <a:pt x="70" y="28"/>
                    <a:pt x="70" y="29"/>
                  </a:cubicBezTo>
                  <a:cubicBezTo>
                    <a:pt x="70" y="29"/>
                    <a:pt x="70" y="29"/>
                    <a:pt x="70" y="29"/>
                  </a:cubicBezTo>
                  <a:cubicBezTo>
                    <a:pt x="70" y="30"/>
                    <a:pt x="70" y="30"/>
                    <a:pt x="70" y="30"/>
                  </a:cubicBezTo>
                  <a:cubicBezTo>
                    <a:pt x="70" y="31"/>
                    <a:pt x="70" y="32"/>
                    <a:pt x="70" y="32"/>
                  </a:cubicBezTo>
                  <a:cubicBezTo>
                    <a:pt x="70" y="32"/>
                    <a:pt x="70" y="33"/>
                    <a:pt x="69" y="33"/>
                  </a:cubicBezTo>
                  <a:cubicBezTo>
                    <a:pt x="69" y="33"/>
                    <a:pt x="69" y="33"/>
                    <a:pt x="69" y="33"/>
                  </a:cubicBezTo>
                  <a:cubicBezTo>
                    <a:pt x="69" y="33"/>
                    <a:pt x="69" y="33"/>
                    <a:pt x="69" y="33"/>
                  </a:cubicBezTo>
                  <a:cubicBezTo>
                    <a:pt x="68" y="33"/>
                    <a:pt x="68" y="33"/>
                    <a:pt x="68" y="33"/>
                  </a:cubicBezTo>
                  <a:cubicBezTo>
                    <a:pt x="67" y="34"/>
                    <a:pt x="67" y="34"/>
                    <a:pt x="67" y="34"/>
                  </a:cubicBezTo>
                  <a:cubicBezTo>
                    <a:pt x="66" y="34"/>
                    <a:pt x="66" y="34"/>
                    <a:pt x="65" y="34"/>
                  </a:cubicBezTo>
                  <a:cubicBezTo>
                    <a:pt x="65" y="34"/>
                    <a:pt x="64" y="35"/>
                    <a:pt x="64" y="35"/>
                  </a:cubicBezTo>
                  <a:cubicBezTo>
                    <a:pt x="63" y="35"/>
                    <a:pt x="63" y="35"/>
                    <a:pt x="62" y="35"/>
                  </a:cubicBezTo>
                  <a:cubicBezTo>
                    <a:pt x="61" y="35"/>
                    <a:pt x="61" y="35"/>
                    <a:pt x="61" y="35"/>
                  </a:cubicBezTo>
                  <a:cubicBezTo>
                    <a:pt x="60" y="35"/>
                    <a:pt x="60" y="35"/>
                    <a:pt x="60" y="36"/>
                  </a:cubicBezTo>
                  <a:cubicBezTo>
                    <a:pt x="60" y="36"/>
                    <a:pt x="59" y="36"/>
                    <a:pt x="59" y="36"/>
                  </a:cubicBezTo>
                  <a:cubicBezTo>
                    <a:pt x="58" y="36"/>
                    <a:pt x="58" y="36"/>
                    <a:pt x="58" y="36"/>
                  </a:cubicBezTo>
                  <a:cubicBezTo>
                    <a:pt x="58" y="36"/>
                    <a:pt x="57" y="36"/>
                    <a:pt x="56" y="36"/>
                  </a:cubicBezTo>
                  <a:cubicBezTo>
                    <a:pt x="56" y="36"/>
                    <a:pt x="55" y="36"/>
                    <a:pt x="55" y="36"/>
                  </a:cubicBezTo>
                  <a:cubicBezTo>
                    <a:pt x="55" y="37"/>
                    <a:pt x="55" y="37"/>
                    <a:pt x="54" y="37"/>
                  </a:cubicBezTo>
                  <a:cubicBezTo>
                    <a:pt x="54" y="37"/>
                    <a:pt x="54" y="37"/>
                    <a:pt x="53" y="37"/>
                  </a:cubicBezTo>
                  <a:cubicBezTo>
                    <a:pt x="53" y="38"/>
                    <a:pt x="53" y="38"/>
                    <a:pt x="53" y="37"/>
                  </a:cubicBezTo>
                  <a:cubicBezTo>
                    <a:pt x="53" y="37"/>
                    <a:pt x="53" y="37"/>
                    <a:pt x="53" y="37"/>
                  </a:cubicBezTo>
                  <a:cubicBezTo>
                    <a:pt x="53" y="37"/>
                    <a:pt x="53" y="37"/>
                    <a:pt x="53" y="37"/>
                  </a:cubicBezTo>
                  <a:cubicBezTo>
                    <a:pt x="53" y="37"/>
                    <a:pt x="53" y="37"/>
                    <a:pt x="53" y="37"/>
                  </a:cubicBezTo>
                  <a:cubicBezTo>
                    <a:pt x="53" y="37"/>
                    <a:pt x="53" y="37"/>
                    <a:pt x="53" y="37"/>
                  </a:cubicBezTo>
                  <a:cubicBezTo>
                    <a:pt x="54" y="37"/>
                    <a:pt x="54" y="36"/>
                    <a:pt x="53" y="36"/>
                  </a:cubicBezTo>
                  <a:cubicBezTo>
                    <a:pt x="53" y="36"/>
                    <a:pt x="53" y="36"/>
                    <a:pt x="53" y="36"/>
                  </a:cubicBezTo>
                  <a:cubicBezTo>
                    <a:pt x="52" y="36"/>
                    <a:pt x="52" y="36"/>
                    <a:pt x="52" y="36"/>
                  </a:cubicBezTo>
                  <a:cubicBezTo>
                    <a:pt x="52" y="36"/>
                    <a:pt x="54" y="35"/>
                    <a:pt x="56" y="35"/>
                  </a:cubicBezTo>
                  <a:cubicBezTo>
                    <a:pt x="56" y="34"/>
                    <a:pt x="56" y="34"/>
                    <a:pt x="57" y="34"/>
                  </a:cubicBezTo>
                  <a:cubicBezTo>
                    <a:pt x="58" y="34"/>
                    <a:pt x="59" y="34"/>
                    <a:pt x="59" y="34"/>
                  </a:cubicBezTo>
                  <a:cubicBezTo>
                    <a:pt x="60" y="34"/>
                    <a:pt x="61" y="34"/>
                    <a:pt x="62" y="33"/>
                  </a:cubicBezTo>
                  <a:cubicBezTo>
                    <a:pt x="62" y="33"/>
                    <a:pt x="63" y="33"/>
                    <a:pt x="63" y="33"/>
                  </a:cubicBezTo>
                  <a:cubicBezTo>
                    <a:pt x="63" y="33"/>
                    <a:pt x="64" y="33"/>
                    <a:pt x="64" y="33"/>
                  </a:cubicBezTo>
                  <a:cubicBezTo>
                    <a:pt x="64" y="33"/>
                    <a:pt x="64" y="33"/>
                    <a:pt x="65" y="33"/>
                  </a:cubicBezTo>
                  <a:cubicBezTo>
                    <a:pt x="65" y="33"/>
                    <a:pt x="66" y="33"/>
                    <a:pt x="67" y="32"/>
                  </a:cubicBezTo>
                  <a:cubicBezTo>
                    <a:pt x="67" y="32"/>
                    <a:pt x="67" y="32"/>
                    <a:pt x="67" y="32"/>
                  </a:cubicBezTo>
                  <a:cubicBezTo>
                    <a:pt x="68" y="32"/>
                    <a:pt x="69" y="31"/>
                    <a:pt x="69" y="31"/>
                  </a:cubicBezTo>
                  <a:cubicBezTo>
                    <a:pt x="69" y="31"/>
                    <a:pt x="69" y="30"/>
                    <a:pt x="69" y="30"/>
                  </a:cubicBezTo>
                  <a:cubicBezTo>
                    <a:pt x="69" y="30"/>
                    <a:pt x="69" y="29"/>
                    <a:pt x="68" y="29"/>
                  </a:cubicBezTo>
                  <a:cubicBezTo>
                    <a:pt x="68" y="29"/>
                    <a:pt x="65" y="29"/>
                    <a:pt x="65" y="29"/>
                  </a:cubicBezTo>
                  <a:cubicBezTo>
                    <a:pt x="64" y="29"/>
                    <a:pt x="64" y="29"/>
                    <a:pt x="63" y="29"/>
                  </a:cubicBezTo>
                  <a:cubicBezTo>
                    <a:pt x="63" y="29"/>
                    <a:pt x="62" y="29"/>
                    <a:pt x="62" y="30"/>
                  </a:cubicBezTo>
                  <a:cubicBezTo>
                    <a:pt x="62" y="30"/>
                    <a:pt x="61" y="30"/>
                    <a:pt x="61" y="30"/>
                  </a:cubicBezTo>
                  <a:cubicBezTo>
                    <a:pt x="61" y="30"/>
                    <a:pt x="61" y="30"/>
                    <a:pt x="60" y="30"/>
                  </a:cubicBezTo>
                  <a:cubicBezTo>
                    <a:pt x="60" y="30"/>
                    <a:pt x="60" y="30"/>
                    <a:pt x="60" y="30"/>
                  </a:cubicBezTo>
                  <a:cubicBezTo>
                    <a:pt x="59" y="30"/>
                    <a:pt x="59" y="30"/>
                    <a:pt x="59" y="30"/>
                  </a:cubicBezTo>
                  <a:cubicBezTo>
                    <a:pt x="59" y="30"/>
                    <a:pt x="59" y="30"/>
                    <a:pt x="59" y="30"/>
                  </a:cubicBezTo>
                  <a:cubicBezTo>
                    <a:pt x="59" y="30"/>
                    <a:pt x="58" y="30"/>
                    <a:pt x="58" y="31"/>
                  </a:cubicBezTo>
                  <a:cubicBezTo>
                    <a:pt x="58" y="31"/>
                    <a:pt x="58" y="31"/>
                    <a:pt x="57" y="31"/>
                  </a:cubicBezTo>
                  <a:cubicBezTo>
                    <a:pt x="56" y="31"/>
                    <a:pt x="56" y="31"/>
                    <a:pt x="55" y="31"/>
                  </a:cubicBezTo>
                  <a:cubicBezTo>
                    <a:pt x="54" y="31"/>
                    <a:pt x="54" y="31"/>
                    <a:pt x="54" y="31"/>
                  </a:cubicBezTo>
                  <a:cubicBezTo>
                    <a:pt x="54" y="31"/>
                    <a:pt x="53" y="32"/>
                    <a:pt x="53" y="32"/>
                  </a:cubicBezTo>
                  <a:cubicBezTo>
                    <a:pt x="51" y="32"/>
                    <a:pt x="51" y="32"/>
                    <a:pt x="51" y="32"/>
                  </a:cubicBezTo>
                  <a:cubicBezTo>
                    <a:pt x="51" y="32"/>
                    <a:pt x="51" y="32"/>
                    <a:pt x="51" y="31"/>
                  </a:cubicBezTo>
                  <a:cubicBezTo>
                    <a:pt x="52" y="31"/>
                    <a:pt x="52" y="31"/>
                    <a:pt x="52" y="31"/>
                  </a:cubicBezTo>
                  <a:cubicBezTo>
                    <a:pt x="52" y="31"/>
                    <a:pt x="51" y="31"/>
                    <a:pt x="51" y="31"/>
                  </a:cubicBezTo>
                  <a:cubicBezTo>
                    <a:pt x="51" y="31"/>
                    <a:pt x="51" y="31"/>
                    <a:pt x="51" y="31"/>
                  </a:cubicBezTo>
                  <a:cubicBezTo>
                    <a:pt x="50" y="31"/>
                    <a:pt x="50" y="31"/>
                    <a:pt x="51" y="31"/>
                  </a:cubicBezTo>
                  <a:cubicBezTo>
                    <a:pt x="51" y="31"/>
                    <a:pt x="51" y="31"/>
                    <a:pt x="51" y="31"/>
                  </a:cubicBezTo>
                  <a:cubicBezTo>
                    <a:pt x="51" y="31"/>
                    <a:pt x="51" y="31"/>
                    <a:pt x="51" y="31"/>
                  </a:cubicBezTo>
                  <a:cubicBezTo>
                    <a:pt x="52" y="30"/>
                    <a:pt x="53" y="30"/>
                    <a:pt x="54" y="30"/>
                  </a:cubicBezTo>
                  <a:cubicBezTo>
                    <a:pt x="54" y="30"/>
                    <a:pt x="55" y="30"/>
                    <a:pt x="55" y="30"/>
                  </a:cubicBezTo>
                  <a:cubicBezTo>
                    <a:pt x="55" y="30"/>
                    <a:pt x="56" y="30"/>
                    <a:pt x="56" y="30"/>
                  </a:cubicBezTo>
                  <a:cubicBezTo>
                    <a:pt x="56" y="30"/>
                    <a:pt x="58" y="29"/>
                    <a:pt x="58" y="29"/>
                  </a:cubicBezTo>
                  <a:cubicBezTo>
                    <a:pt x="58" y="29"/>
                    <a:pt x="59" y="29"/>
                    <a:pt x="59" y="29"/>
                  </a:cubicBezTo>
                  <a:cubicBezTo>
                    <a:pt x="59" y="28"/>
                    <a:pt x="60" y="28"/>
                    <a:pt x="60" y="28"/>
                  </a:cubicBezTo>
                  <a:cubicBezTo>
                    <a:pt x="60" y="28"/>
                    <a:pt x="60" y="28"/>
                    <a:pt x="60" y="28"/>
                  </a:cubicBezTo>
                  <a:cubicBezTo>
                    <a:pt x="60" y="28"/>
                    <a:pt x="60" y="28"/>
                    <a:pt x="60" y="28"/>
                  </a:cubicBezTo>
                  <a:cubicBezTo>
                    <a:pt x="60" y="28"/>
                    <a:pt x="61" y="28"/>
                    <a:pt x="61" y="28"/>
                  </a:cubicBezTo>
                  <a:cubicBezTo>
                    <a:pt x="61" y="28"/>
                    <a:pt x="61" y="28"/>
                    <a:pt x="62" y="28"/>
                  </a:cubicBezTo>
                  <a:cubicBezTo>
                    <a:pt x="62" y="27"/>
                    <a:pt x="63" y="27"/>
                    <a:pt x="64" y="27"/>
                  </a:cubicBezTo>
                  <a:cubicBezTo>
                    <a:pt x="65" y="27"/>
                    <a:pt x="66" y="27"/>
                    <a:pt x="67" y="27"/>
                  </a:cubicBezTo>
                  <a:close/>
                  <a:moveTo>
                    <a:pt x="47" y="27"/>
                  </a:moveTo>
                  <a:cubicBezTo>
                    <a:pt x="47" y="27"/>
                    <a:pt x="47" y="27"/>
                    <a:pt x="47" y="27"/>
                  </a:cubicBezTo>
                  <a:cubicBezTo>
                    <a:pt x="47" y="28"/>
                    <a:pt x="47" y="28"/>
                    <a:pt x="47" y="28"/>
                  </a:cubicBezTo>
                  <a:cubicBezTo>
                    <a:pt x="47" y="28"/>
                    <a:pt x="47" y="28"/>
                    <a:pt x="47" y="29"/>
                  </a:cubicBezTo>
                  <a:cubicBezTo>
                    <a:pt x="47" y="29"/>
                    <a:pt x="47" y="29"/>
                    <a:pt x="47" y="29"/>
                  </a:cubicBezTo>
                  <a:cubicBezTo>
                    <a:pt x="47" y="29"/>
                    <a:pt x="47" y="29"/>
                    <a:pt x="48" y="29"/>
                  </a:cubicBezTo>
                  <a:cubicBezTo>
                    <a:pt x="48" y="29"/>
                    <a:pt x="48" y="29"/>
                    <a:pt x="48" y="29"/>
                  </a:cubicBezTo>
                  <a:cubicBezTo>
                    <a:pt x="48" y="29"/>
                    <a:pt x="47" y="28"/>
                    <a:pt x="47" y="28"/>
                  </a:cubicBezTo>
                  <a:cubicBezTo>
                    <a:pt x="47" y="28"/>
                    <a:pt x="47" y="27"/>
                    <a:pt x="47" y="27"/>
                  </a:cubicBezTo>
                  <a:cubicBezTo>
                    <a:pt x="47" y="27"/>
                    <a:pt x="47" y="27"/>
                    <a:pt x="47" y="27"/>
                  </a:cubicBezTo>
                  <a:close/>
                  <a:moveTo>
                    <a:pt x="67" y="27"/>
                  </a:moveTo>
                  <a:cubicBezTo>
                    <a:pt x="67" y="27"/>
                    <a:pt x="67" y="27"/>
                    <a:pt x="67" y="27"/>
                  </a:cubicBezTo>
                  <a:cubicBezTo>
                    <a:pt x="67" y="28"/>
                    <a:pt x="67" y="28"/>
                    <a:pt x="66" y="28"/>
                  </a:cubicBezTo>
                  <a:cubicBezTo>
                    <a:pt x="66" y="28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7" y="28"/>
                    <a:pt x="67" y="28"/>
                    <a:pt x="67" y="28"/>
                  </a:cubicBezTo>
                  <a:cubicBezTo>
                    <a:pt x="67" y="28"/>
                    <a:pt x="67" y="28"/>
                    <a:pt x="67" y="28"/>
                  </a:cubicBezTo>
                  <a:cubicBezTo>
                    <a:pt x="67" y="28"/>
                    <a:pt x="67" y="28"/>
                    <a:pt x="67" y="28"/>
                  </a:cubicBezTo>
                  <a:cubicBezTo>
                    <a:pt x="67" y="28"/>
                    <a:pt x="67" y="27"/>
                    <a:pt x="67" y="27"/>
                  </a:cubicBezTo>
                  <a:cubicBezTo>
                    <a:pt x="67" y="27"/>
                    <a:pt x="67" y="27"/>
                    <a:pt x="67" y="27"/>
                  </a:cubicBezTo>
                  <a:cubicBezTo>
                    <a:pt x="67" y="27"/>
                    <a:pt x="67" y="27"/>
                    <a:pt x="67" y="27"/>
                  </a:cubicBezTo>
                  <a:close/>
                  <a:moveTo>
                    <a:pt x="68" y="28"/>
                  </a:moveTo>
                  <a:cubicBezTo>
                    <a:pt x="68" y="28"/>
                    <a:pt x="68" y="28"/>
                    <a:pt x="68" y="28"/>
                  </a:cubicBezTo>
                  <a:cubicBezTo>
                    <a:pt x="68" y="28"/>
                    <a:pt x="68" y="28"/>
                    <a:pt x="68" y="28"/>
                  </a:cubicBezTo>
                  <a:cubicBezTo>
                    <a:pt x="68" y="28"/>
                    <a:pt x="68" y="29"/>
                    <a:pt x="69" y="29"/>
                  </a:cubicBezTo>
                  <a:cubicBezTo>
                    <a:pt x="69" y="29"/>
                    <a:pt x="69" y="29"/>
                    <a:pt x="69" y="29"/>
                  </a:cubicBezTo>
                  <a:cubicBezTo>
                    <a:pt x="69" y="29"/>
                    <a:pt x="69" y="29"/>
                    <a:pt x="69" y="29"/>
                  </a:cubicBezTo>
                  <a:cubicBezTo>
                    <a:pt x="69" y="29"/>
                    <a:pt x="69" y="29"/>
                    <a:pt x="69" y="29"/>
                  </a:cubicBezTo>
                  <a:cubicBezTo>
                    <a:pt x="69" y="29"/>
                    <a:pt x="69" y="29"/>
                    <a:pt x="69" y="29"/>
                  </a:cubicBezTo>
                  <a:cubicBezTo>
                    <a:pt x="70" y="29"/>
                    <a:pt x="69" y="28"/>
                    <a:pt x="69" y="28"/>
                  </a:cubicBezTo>
                  <a:cubicBezTo>
                    <a:pt x="69" y="28"/>
                    <a:pt x="68" y="28"/>
                    <a:pt x="68" y="28"/>
                  </a:cubicBezTo>
                  <a:close/>
                  <a:moveTo>
                    <a:pt x="37" y="28"/>
                  </a:moveTo>
                  <a:cubicBezTo>
                    <a:pt x="37" y="28"/>
                    <a:pt x="37" y="28"/>
                    <a:pt x="37" y="28"/>
                  </a:cubicBezTo>
                  <a:cubicBezTo>
                    <a:pt x="37" y="28"/>
                    <a:pt x="37" y="29"/>
                    <a:pt x="37" y="29"/>
                  </a:cubicBezTo>
                  <a:cubicBezTo>
                    <a:pt x="38" y="29"/>
                    <a:pt x="38" y="29"/>
                    <a:pt x="38" y="29"/>
                  </a:cubicBezTo>
                  <a:cubicBezTo>
                    <a:pt x="38" y="29"/>
                    <a:pt x="38" y="29"/>
                    <a:pt x="38" y="29"/>
                  </a:cubicBezTo>
                  <a:cubicBezTo>
                    <a:pt x="38" y="29"/>
                    <a:pt x="38" y="29"/>
                    <a:pt x="38" y="29"/>
                  </a:cubicBezTo>
                  <a:cubicBezTo>
                    <a:pt x="38" y="29"/>
                    <a:pt x="38" y="29"/>
                    <a:pt x="38" y="29"/>
                  </a:cubicBezTo>
                  <a:cubicBezTo>
                    <a:pt x="38" y="29"/>
                    <a:pt x="38" y="29"/>
                    <a:pt x="38" y="29"/>
                  </a:cubicBezTo>
                  <a:cubicBezTo>
                    <a:pt x="39" y="28"/>
                    <a:pt x="39" y="28"/>
                    <a:pt x="38" y="28"/>
                  </a:cubicBezTo>
                  <a:cubicBezTo>
                    <a:pt x="38" y="28"/>
                    <a:pt x="38" y="28"/>
                    <a:pt x="38" y="28"/>
                  </a:cubicBezTo>
                  <a:cubicBezTo>
                    <a:pt x="38" y="28"/>
                    <a:pt x="38" y="28"/>
                    <a:pt x="38" y="28"/>
                  </a:cubicBezTo>
                  <a:cubicBezTo>
                    <a:pt x="37" y="28"/>
                    <a:pt x="37" y="28"/>
                    <a:pt x="37" y="28"/>
                  </a:cubicBezTo>
                  <a:close/>
                  <a:moveTo>
                    <a:pt x="36" y="28"/>
                  </a:moveTo>
                  <a:cubicBezTo>
                    <a:pt x="35" y="28"/>
                    <a:pt x="35" y="28"/>
                    <a:pt x="35" y="28"/>
                  </a:cubicBezTo>
                  <a:cubicBezTo>
                    <a:pt x="35" y="29"/>
                    <a:pt x="36" y="29"/>
                    <a:pt x="36" y="29"/>
                  </a:cubicBezTo>
                  <a:cubicBezTo>
                    <a:pt x="37" y="28"/>
                    <a:pt x="37" y="28"/>
                    <a:pt x="36" y="28"/>
                  </a:cubicBezTo>
                  <a:cubicBezTo>
                    <a:pt x="36" y="28"/>
                    <a:pt x="36" y="28"/>
                    <a:pt x="36" y="28"/>
                  </a:cubicBezTo>
                  <a:close/>
                  <a:moveTo>
                    <a:pt x="46" y="28"/>
                  </a:moveTo>
                  <a:cubicBezTo>
                    <a:pt x="46" y="28"/>
                    <a:pt x="46" y="29"/>
                    <a:pt x="46" y="29"/>
                  </a:cubicBezTo>
                  <a:cubicBezTo>
                    <a:pt x="46" y="29"/>
                    <a:pt x="46" y="29"/>
                    <a:pt x="46" y="29"/>
                  </a:cubicBezTo>
                  <a:cubicBezTo>
                    <a:pt x="46" y="30"/>
                    <a:pt x="47" y="30"/>
                    <a:pt x="47" y="30"/>
                  </a:cubicBezTo>
                  <a:cubicBezTo>
                    <a:pt x="47" y="30"/>
                    <a:pt x="47" y="30"/>
                    <a:pt x="47" y="30"/>
                  </a:cubicBezTo>
                  <a:cubicBezTo>
                    <a:pt x="47" y="30"/>
                    <a:pt x="47" y="30"/>
                    <a:pt x="47" y="30"/>
                  </a:cubicBezTo>
                  <a:cubicBezTo>
                    <a:pt x="47" y="30"/>
                    <a:pt x="47" y="29"/>
                    <a:pt x="47" y="29"/>
                  </a:cubicBezTo>
                  <a:cubicBezTo>
                    <a:pt x="47" y="29"/>
                    <a:pt x="46" y="28"/>
                    <a:pt x="46" y="28"/>
                  </a:cubicBezTo>
                  <a:close/>
                  <a:moveTo>
                    <a:pt x="63" y="28"/>
                  </a:moveTo>
                  <a:cubicBezTo>
                    <a:pt x="63" y="28"/>
                    <a:pt x="63" y="28"/>
                    <a:pt x="62" y="28"/>
                  </a:cubicBezTo>
                  <a:cubicBezTo>
                    <a:pt x="62" y="29"/>
                    <a:pt x="62" y="29"/>
                    <a:pt x="62" y="29"/>
                  </a:cubicBezTo>
                  <a:cubicBezTo>
                    <a:pt x="62" y="29"/>
                    <a:pt x="62" y="29"/>
                    <a:pt x="62" y="29"/>
                  </a:cubicBezTo>
                  <a:cubicBezTo>
                    <a:pt x="62" y="29"/>
                    <a:pt x="62" y="29"/>
                    <a:pt x="62" y="29"/>
                  </a:cubicBezTo>
                  <a:cubicBezTo>
                    <a:pt x="62" y="29"/>
                    <a:pt x="63" y="29"/>
                    <a:pt x="63" y="29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63" y="29"/>
                    <a:pt x="64" y="28"/>
                    <a:pt x="64" y="28"/>
                  </a:cubicBezTo>
                  <a:cubicBezTo>
                    <a:pt x="64" y="28"/>
                    <a:pt x="63" y="28"/>
                    <a:pt x="63" y="28"/>
                  </a:cubicBezTo>
                  <a:close/>
                  <a:moveTo>
                    <a:pt x="14" y="28"/>
                  </a:moveTo>
                  <a:cubicBezTo>
                    <a:pt x="14" y="28"/>
                    <a:pt x="14" y="28"/>
                    <a:pt x="14" y="28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15" y="30"/>
                    <a:pt x="15" y="30"/>
                    <a:pt x="15" y="29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14" y="29"/>
                    <a:pt x="14" y="28"/>
                    <a:pt x="14" y="28"/>
                  </a:cubicBezTo>
                  <a:cubicBezTo>
                    <a:pt x="14" y="28"/>
                    <a:pt x="14" y="28"/>
                    <a:pt x="14" y="28"/>
                  </a:cubicBezTo>
                  <a:close/>
                  <a:moveTo>
                    <a:pt x="35" y="28"/>
                  </a:moveTo>
                  <a:cubicBezTo>
                    <a:pt x="35" y="28"/>
                    <a:pt x="34" y="28"/>
                    <a:pt x="34" y="29"/>
                  </a:cubicBezTo>
                  <a:cubicBezTo>
                    <a:pt x="34" y="29"/>
                    <a:pt x="34" y="29"/>
                    <a:pt x="34" y="29"/>
                  </a:cubicBezTo>
                  <a:cubicBezTo>
                    <a:pt x="34" y="29"/>
                    <a:pt x="34" y="29"/>
                    <a:pt x="34" y="29"/>
                  </a:cubicBezTo>
                  <a:cubicBezTo>
                    <a:pt x="34" y="30"/>
                    <a:pt x="34" y="30"/>
                    <a:pt x="34" y="29"/>
                  </a:cubicBezTo>
                  <a:cubicBezTo>
                    <a:pt x="34" y="29"/>
                    <a:pt x="34" y="29"/>
                    <a:pt x="34" y="29"/>
                  </a:cubicBezTo>
                  <a:cubicBezTo>
                    <a:pt x="34" y="29"/>
                    <a:pt x="35" y="29"/>
                    <a:pt x="34" y="29"/>
                  </a:cubicBezTo>
                  <a:cubicBezTo>
                    <a:pt x="34" y="29"/>
                    <a:pt x="35" y="29"/>
                    <a:pt x="35" y="29"/>
                  </a:cubicBezTo>
                  <a:cubicBezTo>
                    <a:pt x="35" y="29"/>
                    <a:pt x="35" y="28"/>
                    <a:pt x="35" y="28"/>
                  </a:cubicBezTo>
                  <a:cubicBezTo>
                    <a:pt x="35" y="28"/>
                    <a:pt x="35" y="28"/>
                    <a:pt x="35" y="28"/>
                  </a:cubicBezTo>
                  <a:close/>
                  <a:moveTo>
                    <a:pt x="25" y="28"/>
                  </a:moveTo>
                  <a:cubicBezTo>
                    <a:pt x="24" y="28"/>
                    <a:pt x="24" y="29"/>
                    <a:pt x="25" y="29"/>
                  </a:cubicBezTo>
                  <a:cubicBezTo>
                    <a:pt x="25" y="29"/>
                    <a:pt x="25" y="29"/>
                    <a:pt x="25" y="29"/>
                  </a:cubicBezTo>
                  <a:cubicBezTo>
                    <a:pt x="26" y="29"/>
                    <a:pt x="26" y="29"/>
                    <a:pt x="26" y="29"/>
                  </a:cubicBezTo>
                  <a:cubicBezTo>
                    <a:pt x="26" y="29"/>
                    <a:pt x="26" y="29"/>
                    <a:pt x="25" y="29"/>
                  </a:cubicBezTo>
                  <a:cubicBezTo>
                    <a:pt x="25" y="29"/>
                    <a:pt x="25" y="28"/>
                    <a:pt x="25" y="28"/>
                  </a:cubicBezTo>
                  <a:cubicBezTo>
                    <a:pt x="25" y="28"/>
                    <a:pt x="25" y="28"/>
                    <a:pt x="25" y="28"/>
                  </a:cubicBezTo>
                  <a:close/>
                  <a:moveTo>
                    <a:pt x="61" y="29"/>
                  </a:moveTo>
                  <a:cubicBezTo>
                    <a:pt x="61" y="29"/>
                    <a:pt x="61" y="29"/>
                    <a:pt x="60" y="29"/>
                  </a:cubicBezTo>
                  <a:cubicBezTo>
                    <a:pt x="60" y="29"/>
                    <a:pt x="60" y="29"/>
                    <a:pt x="60" y="29"/>
                  </a:cubicBezTo>
                  <a:cubicBezTo>
                    <a:pt x="60" y="29"/>
                    <a:pt x="59" y="29"/>
                    <a:pt x="59" y="29"/>
                  </a:cubicBezTo>
                  <a:cubicBezTo>
                    <a:pt x="59" y="29"/>
                    <a:pt x="59" y="29"/>
                    <a:pt x="59" y="30"/>
                  </a:cubicBezTo>
                  <a:cubicBezTo>
                    <a:pt x="59" y="30"/>
                    <a:pt x="60" y="30"/>
                    <a:pt x="61" y="29"/>
                  </a:cubicBezTo>
                  <a:cubicBezTo>
                    <a:pt x="61" y="29"/>
                    <a:pt x="61" y="29"/>
                    <a:pt x="61" y="29"/>
                  </a:cubicBezTo>
                  <a:close/>
                  <a:moveTo>
                    <a:pt x="41" y="29"/>
                  </a:moveTo>
                  <a:cubicBezTo>
                    <a:pt x="41" y="29"/>
                    <a:pt x="41" y="29"/>
                    <a:pt x="41" y="29"/>
                  </a:cubicBezTo>
                  <a:cubicBezTo>
                    <a:pt x="41" y="29"/>
                    <a:pt x="41" y="29"/>
                    <a:pt x="41" y="30"/>
                  </a:cubicBezTo>
                  <a:cubicBezTo>
                    <a:pt x="41" y="30"/>
                    <a:pt x="41" y="30"/>
                    <a:pt x="41" y="30"/>
                  </a:cubicBezTo>
                  <a:cubicBezTo>
                    <a:pt x="41" y="31"/>
                    <a:pt x="41" y="31"/>
                    <a:pt x="41" y="31"/>
                  </a:cubicBezTo>
                  <a:cubicBezTo>
                    <a:pt x="41" y="31"/>
                    <a:pt x="41" y="32"/>
                    <a:pt x="41" y="32"/>
                  </a:cubicBezTo>
                  <a:cubicBezTo>
                    <a:pt x="40" y="33"/>
                    <a:pt x="40" y="35"/>
                    <a:pt x="39" y="36"/>
                  </a:cubicBezTo>
                  <a:cubicBezTo>
                    <a:pt x="39" y="36"/>
                    <a:pt x="39" y="37"/>
                    <a:pt x="39" y="37"/>
                  </a:cubicBezTo>
                  <a:cubicBezTo>
                    <a:pt x="38" y="38"/>
                    <a:pt x="38" y="38"/>
                    <a:pt x="38" y="38"/>
                  </a:cubicBezTo>
                  <a:cubicBezTo>
                    <a:pt x="38" y="38"/>
                    <a:pt x="38" y="39"/>
                    <a:pt x="38" y="39"/>
                  </a:cubicBezTo>
                  <a:cubicBezTo>
                    <a:pt x="38" y="40"/>
                    <a:pt x="37" y="42"/>
                    <a:pt x="36" y="43"/>
                  </a:cubicBezTo>
                  <a:cubicBezTo>
                    <a:pt x="36" y="43"/>
                    <a:pt x="36" y="43"/>
                    <a:pt x="36" y="44"/>
                  </a:cubicBezTo>
                  <a:cubicBezTo>
                    <a:pt x="36" y="44"/>
                    <a:pt x="36" y="44"/>
                    <a:pt x="36" y="44"/>
                  </a:cubicBezTo>
                  <a:cubicBezTo>
                    <a:pt x="35" y="45"/>
                    <a:pt x="35" y="46"/>
                    <a:pt x="35" y="46"/>
                  </a:cubicBezTo>
                  <a:cubicBezTo>
                    <a:pt x="35" y="47"/>
                    <a:pt x="35" y="47"/>
                    <a:pt x="34" y="47"/>
                  </a:cubicBezTo>
                  <a:cubicBezTo>
                    <a:pt x="34" y="48"/>
                    <a:pt x="34" y="48"/>
                    <a:pt x="34" y="48"/>
                  </a:cubicBezTo>
                  <a:cubicBezTo>
                    <a:pt x="34" y="49"/>
                    <a:pt x="34" y="49"/>
                    <a:pt x="34" y="49"/>
                  </a:cubicBezTo>
                  <a:cubicBezTo>
                    <a:pt x="34" y="50"/>
                    <a:pt x="34" y="50"/>
                    <a:pt x="34" y="50"/>
                  </a:cubicBezTo>
                  <a:cubicBezTo>
                    <a:pt x="34" y="50"/>
                    <a:pt x="34" y="50"/>
                    <a:pt x="33" y="50"/>
                  </a:cubicBezTo>
                  <a:cubicBezTo>
                    <a:pt x="33" y="50"/>
                    <a:pt x="33" y="51"/>
                    <a:pt x="33" y="51"/>
                  </a:cubicBezTo>
                  <a:cubicBezTo>
                    <a:pt x="33" y="51"/>
                    <a:pt x="33" y="51"/>
                    <a:pt x="33" y="51"/>
                  </a:cubicBezTo>
                  <a:cubicBezTo>
                    <a:pt x="32" y="53"/>
                    <a:pt x="32" y="53"/>
                    <a:pt x="32" y="53"/>
                  </a:cubicBezTo>
                  <a:cubicBezTo>
                    <a:pt x="32" y="54"/>
                    <a:pt x="32" y="54"/>
                    <a:pt x="32" y="54"/>
                  </a:cubicBezTo>
                  <a:cubicBezTo>
                    <a:pt x="32" y="54"/>
                    <a:pt x="32" y="54"/>
                    <a:pt x="32" y="55"/>
                  </a:cubicBezTo>
                  <a:cubicBezTo>
                    <a:pt x="32" y="55"/>
                    <a:pt x="32" y="55"/>
                    <a:pt x="32" y="55"/>
                  </a:cubicBezTo>
                  <a:cubicBezTo>
                    <a:pt x="32" y="55"/>
                    <a:pt x="32" y="55"/>
                    <a:pt x="32" y="55"/>
                  </a:cubicBezTo>
                  <a:cubicBezTo>
                    <a:pt x="32" y="56"/>
                    <a:pt x="31" y="57"/>
                    <a:pt x="31" y="57"/>
                  </a:cubicBezTo>
                  <a:cubicBezTo>
                    <a:pt x="30" y="58"/>
                    <a:pt x="30" y="58"/>
                    <a:pt x="30" y="59"/>
                  </a:cubicBezTo>
                  <a:cubicBezTo>
                    <a:pt x="29" y="60"/>
                    <a:pt x="29" y="61"/>
                    <a:pt x="28" y="62"/>
                  </a:cubicBezTo>
                  <a:cubicBezTo>
                    <a:pt x="28" y="62"/>
                    <a:pt x="27" y="63"/>
                    <a:pt x="27" y="63"/>
                  </a:cubicBezTo>
                  <a:cubicBezTo>
                    <a:pt x="27" y="63"/>
                    <a:pt x="27" y="63"/>
                    <a:pt x="27" y="63"/>
                  </a:cubicBezTo>
                  <a:cubicBezTo>
                    <a:pt x="27" y="63"/>
                    <a:pt x="25" y="65"/>
                    <a:pt x="25" y="65"/>
                  </a:cubicBezTo>
                  <a:cubicBezTo>
                    <a:pt x="25" y="65"/>
                    <a:pt x="24" y="66"/>
                    <a:pt x="24" y="66"/>
                  </a:cubicBezTo>
                  <a:cubicBezTo>
                    <a:pt x="23" y="68"/>
                    <a:pt x="19" y="71"/>
                    <a:pt x="17" y="72"/>
                  </a:cubicBezTo>
                  <a:cubicBezTo>
                    <a:pt x="17" y="72"/>
                    <a:pt x="16" y="72"/>
                    <a:pt x="16" y="72"/>
                  </a:cubicBezTo>
                  <a:cubicBezTo>
                    <a:pt x="16" y="72"/>
                    <a:pt x="16" y="72"/>
                    <a:pt x="15" y="72"/>
                  </a:cubicBezTo>
                  <a:cubicBezTo>
                    <a:pt x="5" y="72"/>
                    <a:pt x="1" y="67"/>
                    <a:pt x="2" y="58"/>
                  </a:cubicBezTo>
                  <a:cubicBezTo>
                    <a:pt x="2" y="57"/>
                    <a:pt x="2" y="56"/>
                    <a:pt x="2" y="55"/>
                  </a:cubicBezTo>
                  <a:cubicBezTo>
                    <a:pt x="2" y="55"/>
                    <a:pt x="2" y="55"/>
                    <a:pt x="2" y="55"/>
                  </a:cubicBezTo>
                  <a:cubicBezTo>
                    <a:pt x="2" y="54"/>
                    <a:pt x="2" y="54"/>
                    <a:pt x="3" y="54"/>
                  </a:cubicBezTo>
                  <a:cubicBezTo>
                    <a:pt x="3" y="54"/>
                    <a:pt x="3" y="55"/>
                    <a:pt x="3" y="55"/>
                  </a:cubicBezTo>
                  <a:cubicBezTo>
                    <a:pt x="2" y="55"/>
                    <a:pt x="3" y="55"/>
                    <a:pt x="3" y="56"/>
                  </a:cubicBezTo>
                  <a:cubicBezTo>
                    <a:pt x="3" y="56"/>
                    <a:pt x="3" y="57"/>
                    <a:pt x="3" y="57"/>
                  </a:cubicBezTo>
                  <a:cubicBezTo>
                    <a:pt x="3" y="62"/>
                    <a:pt x="4" y="66"/>
                    <a:pt x="9" y="67"/>
                  </a:cubicBezTo>
                  <a:cubicBezTo>
                    <a:pt x="15" y="68"/>
                    <a:pt x="22" y="63"/>
                    <a:pt x="26" y="60"/>
                  </a:cubicBezTo>
                  <a:cubicBezTo>
                    <a:pt x="27" y="59"/>
                    <a:pt x="28" y="58"/>
                    <a:pt x="29" y="56"/>
                  </a:cubicBezTo>
                  <a:cubicBezTo>
                    <a:pt x="29" y="55"/>
                    <a:pt x="30" y="54"/>
                    <a:pt x="30" y="52"/>
                  </a:cubicBezTo>
                  <a:cubicBezTo>
                    <a:pt x="31" y="52"/>
                    <a:pt x="31" y="52"/>
                    <a:pt x="31" y="52"/>
                  </a:cubicBezTo>
                  <a:cubicBezTo>
                    <a:pt x="31" y="52"/>
                    <a:pt x="31" y="52"/>
                    <a:pt x="31" y="52"/>
                  </a:cubicBezTo>
                  <a:cubicBezTo>
                    <a:pt x="31" y="52"/>
                    <a:pt x="32" y="49"/>
                    <a:pt x="32" y="49"/>
                  </a:cubicBezTo>
                  <a:cubicBezTo>
                    <a:pt x="32" y="49"/>
                    <a:pt x="32" y="49"/>
                    <a:pt x="32" y="48"/>
                  </a:cubicBezTo>
                  <a:cubicBezTo>
                    <a:pt x="32" y="48"/>
                    <a:pt x="32" y="48"/>
                    <a:pt x="32" y="48"/>
                  </a:cubicBezTo>
                  <a:cubicBezTo>
                    <a:pt x="33" y="48"/>
                    <a:pt x="33" y="48"/>
                    <a:pt x="33" y="48"/>
                  </a:cubicBezTo>
                  <a:cubicBezTo>
                    <a:pt x="33" y="48"/>
                    <a:pt x="33" y="47"/>
                    <a:pt x="33" y="47"/>
                  </a:cubicBezTo>
                  <a:cubicBezTo>
                    <a:pt x="33" y="47"/>
                    <a:pt x="33" y="47"/>
                    <a:pt x="33" y="47"/>
                  </a:cubicBezTo>
                  <a:cubicBezTo>
                    <a:pt x="33" y="47"/>
                    <a:pt x="33" y="47"/>
                    <a:pt x="33" y="47"/>
                  </a:cubicBezTo>
                  <a:cubicBezTo>
                    <a:pt x="33" y="47"/>
                    <a:pt x="33" y="46"/>
                    <a:pt x="33" y="46"/>
                  </a:cubicBezTo>
                  <a:cubicBezTo>
                    <a:pt x="33" y="46"/>
                    <a:pt x="34" y="46"/>
                    <a:pt x="34" y="45"/>
                  </a:cubicBezTo>
                  <a:cubicBezTo>
                    <a:pt x="34" y="45"/>
                    <a:pt x="34" y="44"/>
                    <a:pt x="34" y="44"/>
                  </a:cubicBezTo>
                  <a:cubicBezTo>
                    <a:pt x="34" y="44"/>
                    <a:pt x="34" y="44"/>
                    <a:pt x="34" y="44"/>
                  </a:cubicBezTo>
                  <a:cubicBezTo>
                    <a:pt x="34" y="44"/>
                    <a:pt x="35" y="44"/>
                    <a:pt x="35" y="43"/>
                  </a:cubicBezTo>
                  <a:cubicBezTo>
                    <a:pt x="35" y="43"/>
                    <a:pt x="35" y="42"/>
                    <a:pt x="35" y="42"/>
                  </a:cubicBezTo>
                  <a:cubicBezTo>
                    <a:pt x="35" y="42"/>
                    <a:pt x="36" y="41"/>
                    <a:pt x="36" y="41"/>
                  </a:cubicBezTo>
                  <a:cubicBezTo>
                    <a:pt x="36" y="41"/>
                    <a:pt x="36" y="40"/>
                    <a:pt x="36" y="40"/>
                  </a:cubicBezTo>
                  <a:cubicBezTo>
                    <a:pt x="36" y="39"/>
                    <a:pt x="37" y="39"/>
                    <a:pt x="37" y="39"/>
                  </a:cubicBezTo>
                  <a:cubicBezTo>
                    <a:pt x="37" y="39"/>
                    <a:pt x="37" y="39"/>
                    <a:pt x="37" y="38"/>
                  </a:cubicBezTo>
                  <a:cubicBezTo>
                    <a:pt x="37" y="38"/>
                    <a:pt x="37" y="38"/>
                    <a:pt x="37" y="38"/>
                  </a:cubicBezTo>
                  <a:cubicBezTo>
                    <a:pt x="37" y="37"/>
                    <a:pt x="37" y="37"/>
                    <a:pt x="38" y="37"/>
                  </a:cubicBezTo>
                  <a:cubicBezTo>
                    <a:pt x="38" y="37"/>
                    <a:pt x="38" y="36"/>
                    <a:pt x="38" y="36"/>
                  </a:cubicBezTo>
                  <a:cubicBezTo>
                    <a:pt x="38" y="36"/>
                    <a:pt x="38" y="35"/>
                    <a:pt x="38" y="35"/>
                  </a:cubicBezTo>
                  <a:cubicBezTo>
                    <a:pt x="39" y="35"/>
                    <a:pt x="39" y="35"/>
                    <a:pt x="39" y="34"/>
                  </a:cubicBezTo>
                  <a:cubicBezTo>
                    <a:pt x="39" y="34"/>
                    <a:pt x="39" y="34"/>
                    <a:pt x="39" y="34"/>
                  </a:cubicBezTo>
                  <a:cubicBezTo>
                    <a:pt x="39" y="34"/>
                    <a:pt x="40" y="32"/>
                    <a:pt x="40" y="32"/>
                  </a:cubicBezTo>
                  <a:cubicBezTo>
                    <a:pt x="40" y="31"/>
                    <a:pt x="40" y="30"/>
                    <a:pt x="40" y="30"/>
                  </a:cubicBezTo>
                  <a:cubicBezTo>
                    <a:pt x="41" y="30"/>
                    <a:pt x="41" y="30"/>
                    <a:pt x="41" y="29"/>
                  </a:cubicBezTo>
                  <a:cubicBezTo>
                    <a:pt x="41" y="29"/>
                    <a:pt x="41" y="29"/>
                    <a:pt x="41" y="29"/>
                  </a:cubicBezTo>
                  <a:close/>
                  <a:moveTo>
                    <a:pt x="70" y="29"/>
                  </a:moveTo>
                  <a:cubicBezTo>
                    <a:pt x="70" y="29"/>
                    <a:pt x="70" y="29"/>
                    <a:pt x="70" y="30"/>
                  </a:cubicBezTo>
                  <a:cubicBezTo>
                    <a:pt x="70" y="30"/>
                    <a:pt x="70" y="30"/>
                    <a:pt x="70" y="30"/>
                  </a:cubicBezTo>
                  <a:cubicBezTo>
                    <a:pt x="70" y="31"/>
                    <a:pt x="70" y="31"/>
                    <a:pt x="70" y="31"/>
                  </a:cubicBezTo>
                  <a:cubicBezTo>
                    <a:pt x="70" y="31"/>
                    <a:pt x="70" y="31"/>
                    <a:pt x="70" y="30"/>
                  </a:cubicBezTo>
                  <a:cubicBezTo>
                    <a:pt x="70" y="30"/>
                    <a:pt x="70" y="30"/>
                    <a:pt x="70" y="30"/>
                  </a:cubicBezTo>
                  <a:cubicBezTo>
                    <a:pt x="70" y="29"/>
                    <a:pt x="70" y="29"/>
                    <a:pt x="70" y="29"/>
                  </a:cubicBezTo>
                  <a:close/>
                  <a:moveTo>
                    <a:pt x="38" y="29"/>
                  </a:moveTo>
                  <a:cubicBezTo>
                    <a:pt x="38" y="29"/>
                    <a:pt x="38" y="30"/>
                    <a:pt x="38" y="31"/>
                  </a:cubicBezTo>
                  <a:cubicBezTo>
                    <a:pt x="38" y="31"/>
                    <a:pt x="38" y="31"/>
                    <a:pt x="38" y="31"/>
                  </a:cubicBezTo>
                  <a:cubicBezTo>
                    <a:pt x="38" y="31"/>
                    <a:pt x="38" y="31"/>
                    <a:pt x="38" y="31"/>
                  </a:cubicBezTo>
                  <a:cubicBezTo>
                    <a:pt x="38" y="31"/>
                    <a:pt x="38" y="29"/>
                    <a:pt x="38" y="29"/>
                  </a:cubicBezTo>
                  <a:cubicBezTo>
                    <a:pt x="38" y="29"/>
                    <a:pt x="38" y="29"/>
                    <a:pt x="38" y="29"/>
                  </a:cubicBezTo>
                  <a:close/>
                  <a:moveTo>
                    <a:pt x="58" y="29"/>
                  </a:moveTo>
                  <a:cubicBezTo>
                    <a:pt x="58" y="29"/>
                    <a:pt x="58" y="29"/>
                    <a:pt x="58" y="29"/>
                  </a:cubicBezTo>
                  <a:cubicBezTo>
                    <a:pt x="58" y="30"/>
                    <a:pt x="58" y="30"/>
                    <a:pt x="58" y="30"/>
                  </a:cubicBezTo>
                  <a:cubicBezTo>
                    <a:pt x="58" y="29"/>
                    <a:pt x="58" y="29"/>
                    <a:pt x="57" y="30"/>
                  </a:cubicBezTo>
                  <a:cubicBezTo>
                    <a:pt x="57" y="30"/>
                    <a:pt x="57" y="30"/>
                    <a:pt x="57" y="30"/>
                  </a:cubicBezTo>
                  <a:cubicBezTo>
                    <a:pt x="57" y="30"/>
                    <a:pt x="57" y="30"/>
                    <a:pt x="57" y="30"/>
                  </a:cubicBezTo>
                  <a:cubicBezTo>
                    <a:pt x="57" y="30"/>
                    <a:pt x="58" y="30"/>
                    <a:pt x="58" y="30"/>
                  </a:cubicBezTo>
                  <a:cubicBezTo>
                    <a:pt x="59" y="30"/>
                    <a:pt x="59" y="29"/>
                    <a:pt x="58" y="29"/>
                  </a:cubicBezTo>
                  <a:cubicBezTo>
                    <a:pt x="58" y="29"/>
                    <a:pt x="58" y="29"/>
                    <a:pt x="58" y="29"/>
                  </a:cubicBezTo>
                  <a:cubicBezTo>
                    <a:pt x="58" y="29"/>
                    <a:pt x="58" y="29"/>
                    <a:pt x="58" y="29"/>
                  </a:cubicBezTo>
                  <a:close/>
                  <a:moveTo>
                    <a:pt x="67" y="29"/>
                  </a:moveTo>
                  <a:cubicBezTo>
                    <a:pt x="67" y="29"/>
                    <a:pt x="68" y="29"/>
                    <a:pt x="68" y="29"/>
                  </a:cubicBezTo>
                  <a:cubicBezTo>
                    <a:pt x="68" y="30"/>
                    <a:pt x="69" y="30"/>
                    <a:pt x="68" y="31"/>
                  </a:cubicBezTo>
                  <a:cubicBezTo>
                    <a:pt x="68" y="31"/>
                    <a:pt x="68" y="31"/>
                    <a:pt x="68" y="31"/>
                  </a:cubicBezTo>
                  <a:cubicBezTo>
                    <a:pt x="68" y="31"/>
                    <a:pt x="68" y="31"/>
                    <a:pt x="68" y="31"/>
                  </a:cubicBezTo>
                  <a:cubicBezTo>
                    <a:pt x="68" y="31"/>
                    <a:pt x="67" y="31"/>
                    <a:pt x="67" y="31"/>
                  </a:cubicBezTo>
                  <a:cubicBezTo>
                    <a:pt x="66" y="32"/>
                    <a:pt x="66" y="32"/>
                    <a:pt x="66" y="32"/>
                  </a:cubicBezTo>
                  <a:cubicBezTo>
                    <a:pt x="65" y="32"/>
                    <a:pt x="64" y="32"/>
                    <a:pt x="64" y="32"/>
                  </a:cubicBezTo>
                  <a:cubicBezTo>
                    <a:pt x="64" y="32"/>
                    <a:pt x="63" y="33"/>
                    <a:pt x="62" y="33"/>
                  </a:cubicBezTo>
                  <a:cubicBezTo>
                    <a:pt x="61" y="33"/>
                    <a:pt x="60" y="33"/>
                    <a:pt x="60" y="33"/>
                  </a:cubicBezTo>
                  <a:cubicBezTo>
                    <a:pt x="60" y="33"/>
                    <a:pt x="59" y="33"/>
                    <a:pt x="57" y="34"/>
                  </a:cubicBezTo>
                  <a:cubicBezTo>
                    <a:pt x="56" y="34"/>
                    <a:pt x="55" y="34"/>
                    <a:pt x="55" y="34"/>
                  </a:cubicBezTo>
                  <a:cubicBezTo>
                    <a:pt x="54" y="34"/>
                    <a:pt x="53" y="35"/>
                    <a:pt x="53" y="35"/>
                  </a:cubicBezTo>
                  <a:cubicBezTo>
                    <a:pt x="53" y="35"/>
                    <a:pt x="53" y="35"/>
                    <a:pt x="52" y="35"/>
                  </a:cubicBezTo>
                  <a:cubicBezTo>
                    <a:pt x="52" y="35"/>
                    <a:pt x="52" y="35"/>
                    <a:pt x="52" y="35"/>
                  </a:cubicBezTo>
                  <a:cubicBezTo>
                    <a:pt x="52" y="35"/>
                    <a:pt x="52" y="35"/>
                    <a:pt x="52" y="35"/>
                  </a:cubicBezTo>
                  <a:cubicBezTo>
                    <a:pt x="52" y="35"/>
                    <a:pt x="52" y="35"/>
                    <a:pt x="52" y="35"/>
                  </a:cubicBezTo>
                  <a:cubicBezTo>
                    <a:pt x="52" y="35"/>
                    <a:pt x="52" y="35"/>
                    <a:pt x="52" y="35"/>
                  </a:cubicBezTo>
                  <a:cubicBezTo>
                    <a:pt x="52" y="35"/>
                    <a:pt x="52" y="34"/>
                    <a:pt x="52" y="34"/>
                  </a:cubicBezTo>
                  <a:cubicBezTo>
                    <a:pt x="52" y="34"/>
                    <a:pt x="51" y="34"/>
                    <a:pt x="51" y="33"/>
                  </a:cubicBezTo>
                  <a:cubicBezTo>
                    <a:pt x="51" y="33"/>
                    <a:pt x="51" y="33"/>
                    <a:pt x="51" y="32"/>
                  </a:cubicBezTo>
                  <a:cubicBezTo>
                    <a:pt x="51" y="32"/>
                    <a:pt x="51" y="32"/>
                    <a:pt x="52" y="32"/>
                  </a:cubicBezTo>
                  <a:cubicBezTo>
                    <a:pt x="52" y="32"/>
                    <a:pt x="53" y="32"/>
                    <a:pt x="53" y="32"/>
                  </a:cubicBezTo>
                  <a:cubicBezTo>
                    <a:pt x="54" y="32"/>
                    <a:pt x="54" y="32"/>
                    <a:pt x="55" y="32"/>
                  </a:cubicBezTo>
                  <a:cubicBezTo>
                    <a:pt x="55" y="32"/>
                    <a:pt x="55" y="32"/>
                    <a:pt x="55" y="32"/>
                  </a:cubicBezTo>
                  <a:cubicBezTo>
                    <a:pt x="56" y="32"/>
                    <a:pt x="56" y="32"/>
                    <a:pt x="57" y="31"/>
                  </a:cubicBezTo>
                  <a:cubicBezTo>
                    <a:pt x="57" y="31"/>
                    <a:pt x="58" y="31"/>
                    <a:pt x="58" y="31"/>
                  </a:cubicBezTo>
                  <a:cubicBezTo>
                    <a:pt x="58" y="31"/>
                    <a:pt x="59" y="31"/>
                    <a:pt x="59" y="31"/>
                  </a:cubicBezTo>
                  <a:cubicBezTo>
                    <a:pt x="59" y="31"/>
                    <a:pt x="60" y="31"/>
                    <a:pt x="60" y="31"/>
                  </a:cubicBezTo>
                  <a:cubicBezTo>
                    <a:pt x="60" y="31"/>
                    <a:pt x="61" y="30"/>
                    <a:pt x="62" y="30"/>
                  </a:cubicBezTo>
                  <a:cubicBezTo>
                    <a:pt x="62" y="30"/>
                    <a:pt x="63" y="30"/>
                    <a:pt x="64" y="30"/>
                  </a:cubicBezTo>
                  <a:cubicBezTo>
                    <a:pt x="64" y="30"/>
                    <a:pt x="65" y="30"/>
                    <a:pt x="65" y="29"/>
                  </a:cubicBezTo>
                  <a:cubicBezTo>
                    <a:pt x="66" y="29"/>
                    <a:pt x="66" y="29"/>
                    <a:pt x="67" y="29"/>
                  </a:cubicBezTo>
                  <a:close/>
                  <a:moveTo>
                    <a:pt x="15" y="30"/>
                  </a:moveTo>
                  <a:cubicBezTo>
                    <a:pt x="15" y="30"/>
                    <a:pt x="15" y="30"/>
                    <a:pt x="15" y="30"/>
                  </a:cubicBezTo>
                  <a:cubicBezTo>
                    <a:pt x="15" y="30"/>
                    <a:pt x="16" y="30"/>
                    <a:pt x="16" y="30"/>
                  </a:cubicBezTo>
                  <a:cubicBezTo>
                    <a:pt x="16" y="30"/>
                    <a:pt x="16" y="30"/>
                    <a:pt x="16" y="30"/>
                  </a:cubicBezTo>
                  <a:cubicBezTo>
                    <a:pt x="16" y="30"/>
                    <a:pt x="16" y="31"/>
                    <a:pt x="16" y="31"/>
                  </a:cubicBezTo>
                  <a:cubicBezTo>
                    <a:pt x="16" y="31"/>
                    <a:pt x="16" y="31"/>
                    <a:pt x="16" y="31"/>
                  </a:cubicBezTo>
                  <a:cubicBezTo>
                    <a:pt x="17" y="31"/>
                    <a:pt x="17" y="31"/>
                    <a:pt x="17" y="31"/>
                  </a:cubicBezTo>
                  <a:cubicBezTo>
                    <a:pt x="17" y="30"/>
                    <a:pt x="17" y="30"/>
                    <a:pt x="16" y="30"/>
                  </a:cubicBezTo>
                  <a:cubicBezTo>
                    <a:pt x="16" y="30"/>
                    <a:pt x="15" y="30"/>
                    <a:pt x="15" y="30"/>
                  </a:cubicBezTo>
                  <a:close/>
                  <a:moveTo>
                    <a:pt x="27" y="30"/>
                  </a:moveTo>
                  <a:cubicBezTo>
                    <a:pt x="27" y="30"/>
                    <a:pt x="27" y="30"/>
                    <a:pt x="27" y="30"/>
                  </a:cubicBezTo>
                  <a:cubicBezTo>
                    <a:pt x="27" y="30"/>
                    <a:pt x="27" y="30"/>
                    <a:pt x="27" y="30"/>
                  </a:cubicBezTo>
                  <a:cubicBezTo>
                    <a:pt x="28" y="30"/>
                    <a:pt x="28" y="30"/>
                    <a:pt x="28" y="30"/>
                  </a:cubicBezTo>
                  <a:cubicBezTo>
                    <a:pt x="28" y="31"/>
                    <a:pt x="29" y="31"/>
                    <a:pt x="29" y="31"/>
                  </a:cubicBezTo>
                  <a:cubicBezTo>
                    <a:pt x="29" y="30"/>
                    <a:pt x="28" y="30"/>
                    <a:pt x="28" y="30"/>
                  </a:cubicBezTo>
                  <a:cubicBezTo>
                    <a:pt x="28" y="30"/>
                    <a:pt x="27" y="30"/>
                    <a:pt x="27" y="30"/>
                  </a:cubicBezTo>
                  <a:close/>
                  <a:moveTo>
                    <a:pt x="48" y="30"/>
                  </a:moveTo>
                  <a:cubicBezTo>
                    <a:pt x="48" y="30"/>
                    <a:pt x="48" y="30"/>
                    <a:pt x="48" y="30"/>
                  </a:cubicBezTo>
                  <a:cubicBezTo>
                    <a:pt x="48" y="30"/>
                    <a:pt x="48" y="31"/>
                    <a:pt x="48" y="31"/>
                  </a:cubicBezTo>
                  <a:cubicBezTo>
                    <a:pt x="48" y="31"/>
                    <a:pt x="48" y="31"/>
                    <a:pt x="47" y="31"/>
                  </a:cubicBezTo>
                  <a:cubicBezTo>
                    <a:pt x="47" y="30"/>
                    <a:pt x="47" y="31"/>
                    <a:pt x="47" y="31"/>
                  </a:cubicBezTo>
                  <a:cubicBezTo>
                    <a:pt x="47" y="32"/>
                    <a:pt x="47" y="32"/>
                    <a:pt x="48" y="33"/>
                  </a:cubicBezTo>
                  <a:cubicBezTo>
                    <a:pt x="48" y="33"/>
                    <a:pt x="48" y="33"/>
                    <a:pt x="48" y="33"/>
                  </a:cubicBezTo>
                  <a:cubicBezTo>
                    <a:pt x="48" y="33"/>
                    <a:pt x="48" y="32"/>
                    <a:pt x="48" y="32"/>
                  </a:cubicBezTo>
                  <a:cubicBezTo>
                    <a:pt x="48" y="32"/>
                    <a:pt x="48" y="31"/>
                    <a:pt x="48" y="31"/>
                  </a:cubicBezTo>
                  <a:cubicBezTo>
                    <a:pt x="48" y="31"/>
                    <a:pt x="48" y="31"/>
                    <a:pt x="48" y="31"/>
                  </a:cubicBezTo>
                  <a:cubicBezTo>
                    <a:pt x="48" y="32"/>
                    <a:pt x="48" y="32"/>
                    <a:pt x="48" y="32"/>
                  </a:cubicBezTo>
                  <a:cubicBezTo>
                    <a:pt x="48" y="32"/>
                    <a:pt x="48" y="32"/>
                    <a:pt x="48" y="32"/>
                  </a:cubicBezTo>
                  <a:cubicBezTo>
                    <a:pt x="48" y="31"/>
                    <a:pt x="48" y="31"/>
                    <a:pt x="48" y="31"/>
                  </a:cubicBezTo>
                  <a:cubicBezTo>
                    <a:pt x="48" y="31"/>
                    <a:pt x="48" y="31"/>
                    <a:pt x="48" y="30"/>
                  </a:cubicBezTo>
                  <a:cubicBezTo>
                    <a:pt x="48" y="30"/>
                    <a:pt x="48" y="30"/>
                    <a:pt x="48" y="30"/>
                  </a:cubicBezTo>
                  <a:cubicBezTo>
                    <a:pt x="48" y="30"/>
                    <a:pt x="48" y="30"/>
                    <a:pt x="48" y="30"/>
                  </a:cubicBezTo>
                  <a:close/>
                  <a:moveTo>
                    <a:pt x="51" y="30"/>
                  </a:moveTo>
                  <a:cubicBezTo>
                    <a:pt x="51" y="30"/>
                    <a:pt x="51" y="30"/>
                    <a:pt x="51" y="30"/>
                  </a:cubicBezTo>
                  <a:cubicBezTo>
                    <a:pt x="52" y="30"/>
                    <a:pt x="52" y="30"/>
                    <a:pt x="51" y="30"/>
                  </a:cubicBezTo>
                  <a:cubicBezTo>
                    <a:pt x="51" y="30"/>
                    <a:pt x="51" y="30"/>
                    <a:pt x="50" y="30"/>
                  </a:cubicBezTo>
                  <a:cubicBezTo>
                    <a:pt x="50" y="30"/>
                    <a:pt x="50" y="30"/>
                    <a:pt x="50" y="30"/>
                  </a:cubicBezTo>
                  <a:cubicBezTo>
                    <a:pt x="50" y="30"/>
                    <a:pt x="51" y="30"/>
                    <a:pt x="51" y="30"/>
                  </a:cubicBezTo>
                  <a:close/>
                  <a:moveTo>
                    <a:pt x="56" y="30"/>
                  </a:moveTo>
                  <a:cubicBezTo>
                    <a:pt x="56" y="30"/>
                    <a:pt x="56" y="30"/>
                    <a:pt x="56" y="30"/>
                  </a:cubicBezTo>
                  <a:cubicBezTo>
                    <a:pt x="56" y="30"/>
                    <a:pt x="55" y="30"/>
                    <a:pt x="55" y="30"/>
                  </a:cubicBezTo>
                  <a:cubicBezTo>
                    <a:pt x="55" y="30"/>
                    <a:pt x="55" y="30"/>
                    <a:pt x="55" y="30"/>
                  </a:cubicBezTo>
                  <a:cubicBezTo>
                    <a:pt x="55" y="30"/>
                    <a:pt x="55" y="30"/>
                    <a:pt x="55" y="30"/>
                  </a:cubicBezTo>
                  <a:cubicBezTo>
                    <a:pt x="55" y="31"/>
                    <a:pt x="56" y="30"/>
                    <a:pt x="56" y="30"/>
                  </a:cubicBezTo>
                  <a:cubicBezTo>
                    <a:pt x="56" y="30"/>
                    <a:pt x="56" y="30"/>
                    <a:pt x="56" y="30"/>
                  </a:cubicBezTo>
                  <a:close/>
                  <a:moveTo>
                    <a:pt x="54" y="31"/>
                  </a:moveTo>
                  <a:cubicBezTo>
                    <a:pt x="54" y="31"/>
                    <a:pt x="54" y="31"/>
                    <a:pt x="53" y="31"/>
                  </a:cubicBezTo>
                  <a:cubicBezTo>
                    <a:pt x="53" y="31"/>
                    <a:pt x="53" y="31"/>
                    <a:pt x="53" y="31"/>
                  </a:cubicBezTo>
                  <a:cubicBezTo>
                    <a:pt x="52" y="31"/>
                    <a:pt x="52" y="31"/>
                    <a:pt x="53" y="31"/>
                  </a:cubicBezTo>
                  <a:cubicBezTo>
                    <a:pt x="53" y="31"/>
                    <a:pt x="53" y="31"/>
                    <a:pt x="53" y="31"/>
                  </a:cubicBezTo>
                  <a:cubicBezTo>
                    <a:pt x="53" y="31"/>
                    <a:pt x="53" y="31"/>
                    <a:pt x="54" y="31"/>
                  </a:cubicBezTo>
                  <a:cubicBezTo>
                    <a:pt x="54" y="31"/>
                    <a:pt x="54" y="31"/>
                    <a:pt x="54" y="31"/>
                  </a:cubicBezTo>
                  <a:close/>
                  <a:moveTo>
                    <a:pt x="37" y="31"/>
                  </a:moveTo>
                  <a:cubicBezTo>
                    <a:pt x="37" y="31"/>
                    <a:pt x="37" y="31"/>
                    <a:pt x="37" y="31"/>
                  </a:cubicBezTo>
                  <a:cubicBezTo>
                    <a:pt x="37" y="31"/>
                    <a:pt x="37" y="31"/>
                    <a:pt x="36" y="32"/>
                  </a:cubicBezTo>
                  <a:cubicBezTo>
                    <a:pt x="36" y="32"/>
                    <a:pt x="36" y="32"/>
                    <a:pt x="37" y="32"/>
                  </a:cubicBezTo>
                  <a:cubicBezTo>
                    <a:pt x="37" y="32"/>
                    <a:pt x="37" y="32"/>
                    <a:pt x="37" y="31"/>
                  </a:cubicBezTo>
                  <a:cubicBezTo>
                    <a:pt x="37" y="31"/>
                    <a:pt x="37" y="31"/>
                    <a:pt x="37" y="31"/>
                  </a:cubicBezTo>
                  <a:cubicBezTo>
                    <a:pt x="37" y="31"/>
                    <a:pt x="37" y="31"/>
                    <a:pt x="37" y="31"/>
                  </a:cubicBezTo>
                  <a:cubicBezTo>
                    <a:pt x="37" y="31"/>
                    <a:pt x="37" y="31"/>
                    <a:pt x="37" y="31"/>
                  </a:cubicBezTo>
                  <a:close/>
                  <a:moveTo>
                    <a:pt x="30" y="31"/>
                  </a:moveTo>
                  <a:cubicBezTo>
                    <a:pt x="30" y="31"/>
                    <a:pt x="30" y="31"/>
                    <a:pt x="30" y="31"/>
                  </a:cubicBezTo>
                  <a:cubicBezTo>
                    <a:pt x="30" y="31"/>
                    <a:pt x="30" y="31"/>
                    <a:pt x="31" y="31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32" y="32"/>
                    <a:pt x="32" y="32"/>
                    <a:pt x="32" y="32"/>
                  </a:cubicBezTo>
                  <a:cubicBezTo>
                    <a:pt x="32" y="32"/>
                    <a:pt x="32" y="32"/>
                    <a:pt x="32" y="32"/>
                  </a:cubicBezTo>
                  <a:cubicBezTo>
                    <a:pt x="32" y="32"/>
                    <a:pt x="32" y="32"/>
                    <a:pt x="32" y="32"/>
                  </a:cubicBezTo>
                  <a:cubicBezTo>
                    <a:pt x="32" y="32"/>
                    <a:pt x="32" y="32"/>
                    <a:pt x="32" y="32"/>
                  </a:cubicBezTo>
                  <a:cubicBezTo>
                    <a:pt x="32" y="32"/>
                    <a:pt x="31" y="31"/>
                    <a:pt x="31" y="31"/>
                  </a:cubicBezTo>
                  <a:cubicBezTo>
                    <a:pt x="31" y="31"/>
                    <a:pt x="30" y="31"/>
                    <a:pt x="30" y="31"/>
                  </a:cubicBezTo>
                  <a:close/>
                  <a:moveTo>
                    <a:pt x="18" y="31"/>
                  </a:moveTo>
                  <a:cubicBezTo>
                    <a:pt x="18" y="31"/>
                    <a:pt x="18" y="32"/>
                    <a:pt x="18" y="32"/>
                  </a:cubicBezTo>
                  <a:cubicBezTo>
                    <a:pt x="18" y="32"/>
                    <a:pt x="18" y="32"/>
                    <a:pt x="19" y="32"/>
                  </a:cubicBezTo>
                  <a:cubicBezTo>
                    <a:pt x="19" y="32"/>
                    <a:pt x="19" y="32"/>
                    <a:pt x="19" y="32"/>
                  </a:cubicBezTo>
                  <a:cubicBezTo>
                    <a:pt x="19" y="32"/>
                    <a:pt x="19" y="32"/>
                    <a:pt x="19" y="32"/>
                  </a:cubicBezTo>
                  <a:cubicBezTo>
                    <a:pt x="19" y="32"/>
                    <a:pt x="19" y="32"/>
                    <a:pt x="19" y="32"/>
                  </a:cubicBezTo>
                  <a:cubicBezTo>
                    <a:pt x="20" y="32"/>
                    <a:pt x="19" y="32"/>
                    <a:pt x="19" y="32"/>
                  </a:cubicBezTo>
                  <a:cubicBezTo>
                    <a:pt x="19" y="32"/>
                    <a:pt x="19" y="31"/>
                    <a:pt x="18" y="31"/>
                  </a:cubicBezTo>
                  <a:cubicBezTo>
                    <a:pt x="18" y="31"/>
                    <a:pt x="18" y="31"/>
                    <a:pt x="18" y="31"/>
                  </a:cubicBezTo>
                  <a:close/>
                  <a:moveTo>
                    <a:pt x="50" y="31"/>
                  </a:moveTo>
                  <a:cubicBezTo>
                    <a:pt x="50" y="31"/>
                    <a:pt x="50" y="31"/>
                    <a:pt x="50" y="31"/>
                  </a:cubicBezTo>
                  <a:cubicBezTo>
                    <a:pt x="50" y="31"/>
                    <a:pt x="50" y="32"/>
                    <a:pt x="50" y="33"/>
                  </a:cubicBezTo>
                  <a:cubicBezTo>
                    <a:pt x="50" y="33"/>
                    <a:pt x="50" y="33"/>
                    <a:pt x="51" y="33"/>
                  </a:cubicBezTo>
                  <a:cubicBezTo>
                    <a:pt x="51" y="34"/>
                    <a:pt x="51" y="34"/>
                    <a:pt x="51" y="34"/>
                  </a:cubicBezTo>
                  <a:cubicBezTo>
                    <a:pt x="51" y="34"/>
                    <a:pt x="51" y="35"/>
                    <a:pt x="51" y="35"/>
                  </a:cubicBezTo>
                  <a:cubicBezTo>
                    <a:pt x="51" y="35"/>
                    <a:pt x="52" y="36"/>
                    <a:pt x="52" y="36"/>
                  </a:cubicBezTo>
                  <a:cubicBezTo>
                    <a:pt x="52" y="36"/>
                    <a:pt x="52" y="37"/>
                    <a:pt x="52" y="37"/>
                  </a:cubicBezTo>
                  <a:cubicBezTo>
                    <a:pt x="52" y="38"/>
                    <a:pt x="52" y="37"/>
                    <a:pt x="51" y="36"/>
                  </a:cubicBezTo>
                  <a:cubicBezTo>
                    <a:pt x="51" y="36"/>
                    <a:pt x="51" y="35"/>
                    <a:pt x="51" y="35"/>
                  </a:cubicBezTo>
                  <a:cubicBezTo>
                    <a:pt x="50" y="34"/>
                    <a:pt x="50" y="34"/>
                    <a:pt x="50" y="33"/>
                  </a:cubicBezTo>
                  <a:cubicBezTo>
                    <a:pt x="50" y="33"/>
                    <a:pt x="50" y="33"/>
                    <a:pt x="50" y="32"/>
                  </a:cubicBezTo>
                  <a:cubicBezTo>
                    <a:pt x="50" y="32"/>
                    <a:pt x="50" y="32"/>
                    <a:pt x="50" y="32"/>
                  </a:cubicBezTo>
                  <a:cubicBezTo>
                    <a:pt x="50" y="31"/>
                    <a:pt x="50" y="31"/>
                    <a:pt x="50" y="31"/>
                  </a:cubicBezTo>
                  <a:close/>
                  <a:moveTo>
                    <a:pt x="14" y="32"/>
                  </a:moveTo>
                  <a:cubicBezTo>
                    <a:pt x="15" y="32"/>
                    <a:pt x="15" y="32"/>
                    <a:pt x="15" y="32"/>
                  </a:cubicBezTo>
                  <a:cubicBezTo>
                    <a:pt x="15" y="33"/>
                    <a:pt x="15" y="33"/>
                    <a:pt x="15" y="33"/>
                  </a:cubicBezTo>
                  <a:cubicBezTo>
                    <a:pt x="16" y="33"/>
                    <a:pt x="16" y="33"/>
                    <a:pt x="16" y="33"/>
                  </a:cubicBezTo>
                  <a:cubicBezTo>
                    <a:pt x="16" y="33"/>
                    <a:pt x="16" y="33"/>
                    <a:pt x="16" y="33"/>
                  </a:cubicBezTo>
                  <a:cubicBezTo>
                    <a:pt x="16" y="33"/>
                    <a:pt x="16" y="33"/>
                    <a:pt x="16" y="34"/>
                  </a:cubicBezTo>
                  <a:cubicBezTo>
                    <a:pt x="17" y="34"/>
                    <a:pt x="17" y="34"/>
                    <a:pt x="17" y="34"/>
                  </a:cubicBezTo>
                  <a:cubicBezTo>
                    <a:pt x="18" y="34"/>
                    <a:pt x="18" y="34"/>
                    <a:pt x="19" y="35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0" y="35"/>
                    <a:pt x="20" y="35"/>
                    <a:pt x="21" y="35"/>
                  </a:cubicBezTo>
                  <a:cubicBezTo>
                    <a:pt x="21" y="36"/>
                    <a:pt x="22" y="36"/>
                    <a:pt x="22" y="36"/>
                  </a:cubicBezTo>
                  <a:cubicBezTo>
                    <a:pt x="23" y="36"/>
                    <a:pt x="23" y="37"/>
                    <a:pt x="23" y="37"/>
                  </a:cubicBezTo>
                  <a:cubicBezTo>
                    <a:pt x="23" y="37"/>
                    <a:pt x="24" y="37"/>
                    <a:pt x="24" y="37"/>
                  </a:cubicBezTo>
                  <a:cubicBezTo>
                    <a:pt x="26" y="38"/>
                    <a:pt x="26" y="38"/>
                    <a:pt x="25" y="38"/>
                  </a:cubicBezTo>
                  <a:cubicBezTo>
                    <a:pt x="25" y="38"/>
                    <a:pt x="25" y="38"/>
                    <a:pt x="25" y="38"/>
                  </a:cubicBezTo>
                  <a:cubicBezTo>
                    <a:pt x="25" y="38"/>
                    <a:pt x="25" y="38"/>
                    <a:pt x="25" y="38"/>
                  </a:cubicBezTo>
                  <a:cubicBezTo>
                    <a:pt x="25" y="38"/>
                    <a:pt x="25" y="39"/>
                    <a:pt x="25" y="39"/>
                  </a:cubicBezTo>
                  <a:cubicBezTo>
                    <a:pt x="25" y="39"/>
                    <a:pt x="25" y="39"/>
                    <a:pt x="24" y="39"/>
                  </a:cubicBezTo>
                  <a:cubicBezTo>
                    <a:pt x="24" y="39"/>
                    <a:pt x="24" y="39"/>
                    <a:pt x="23" y="39"/>
                  </a:cubicBezTo>
                  <a:cubicBezTo>
                    <a:pt x="23" y="39"/>
                    <a:pt x="22" y="38"/>
                    <a:pt x="22" y="38"/>
                  </a:cubicBezTo>
                  <a:cubicBezTo>
                    <a:pt x="22" y="38"/>
                    <a:pt x="21" y="38"/>
                    <a:pt x="21" y="38"/>
                  </a:cubicBezTo>
                  <a:cubicBezTo>
                    <a:pt x="20" y="37"/>
                    <a:pt x="20" y="37"/>
                    <a:pt x="20" y="37"/>
                  </a:cubicBezTo>
                  <a:cubicBezTo>
                    <a:pt x="20" y="37"/>
                    <a:pt x="19" y="37"/>
                    <a:pt x="19" y="37"/>
                  </a:cubicBezTo>
                  <a:cubicBezTo>
                    <a:pt x="19" y="36"/>
                    <a:pt x="19" y="36"/>
                    <a:pt x="19" y="36"/>
                  </a:cubicBezTo>
                  <a:cubicBezTo>
                    <a:pt x="19" y="36"/>
                    <a:pt x="19" y="36"/>
                    <a:pt x="18" y="36"/>
                  </a:cubicBezTo>
                  <a:cubicBezTo>
                    <a:pt x="18" y="36"/>
                    <a:pt x="17" y="35"/>
                    <a:pt x="17" y="35"/>
                  </a:cubicBezTo>
                  <a:cubicBezTo>
                    <a:pt x="16" y="35"/>
                    <a:pt x="16" y="34"/>
                    <a:pt x="16" y="34"/>
                  </a:cubicBezTo>
                  <a:cubicBezTo>
                    <a:pt x="15" y="34"/>
                    <a:pt x="15" y="34"/>
                    <a:pt x="14" y="34"/>
                  </a:cubicBezTo>
                  <a:cubicBezTo>
                    <a:pt x="13" y="34"/>
                    <a:pt x="13" y="34"/>
                    <a:pt x="13" y="34"/>
                  </a:cubicBezTo>
                  <a:cubicBezTo>
                    <a:pt x="13" y="33"/>
                    <a:pt x="13" y="33"/>
                    <a:pt x="14" y="32"/>
                  </a:cubicBezTo>
                  <a:cubicBezTo>
                    <a:pt x="14" y="32"/>
                    <a:pt x="14" y="32"/>
                    <a:pt x="14" y="32"/>
                  </a:cubicBezTo>
                  <a:cubicBezTo>
                    <a:pt x="14" y="32"/>
                    <a:pt x="14" y="32"/>
                    <a:pt x="14" y="32"/>
                  </a:cubicBezTo>
                  <a:close/>
                  <a:moveTo>
                    <a:pt x="70" y="32"/>
                  </a:moveTo>
                  <a:cubicBezTo>
                    <a:pt x="69" y="32"/>
                    <a:pt x="69" y="32"/>
                    <a:pt x="69" y="32"/>
                  </a:cubicBezTo>
                  <a:cubicBezTo>
                    <a:pt x="69" y="32"/>
                    <a:pt x="69" y="32"/>
                    <a:pt x="69" y="32"/>
                  </a:cubicBezTo>
                  <a:cubicBezTo>
                    <a:pt x="69" y="32"/>
                    <a:pt x="68" y="33"/>
                    <a:pt x="68" y="33"/>
                  </a:cubicBezTo>
                  <a:cubicBezTo>
                    <a:pt x="68" y="33"/>
                    <a:pt x="69" y="33"/>
                    <a:pt x="69" y="33"/>
                  </a:cubicBezTo>
                  <a:cubicBezTo>
                    <a:pt x="69" y="32"/>
                    <a:pt x="69" y="32"/>
                    <a:pt x="69" y="32"/>
                  </a:cubicBezTo>
                  <a:cubicBezTo>
                    <a:pt x="69" y="32"/>
                    <a:pt x="70" y="32"/>
                    <a:pt x="70" y="32"/>
                  </a:cubicBezTo>
                  <a:cubicBezTo>
                    <a:pt x="70" y="32"/>
                    <a:pt x="70" y="32"/>
                    <a:pt x="70" y="32"/>
                  </a:cubicBezTo>
                  <a:close/>
                  <a:moveTo>
                    <a:pt x="37" y="32"/>
                  </a:moveTo>
                  <a:cubicBezTo>
                    <a:pt x="37" y="32"/>
                    <a:pt x="37" y="32"/>
                    <a:pt x="37" y="32"/>
                  </a:cubicBezTo>
                  <a:cubicBezTo>
                    <a:pt x="37" y="33"/>
                    <a:pt x="37" y="33"/>
                    <a:pt x="37" y="33"/>
                  </a:cubicBezTo>
                  <a:cubicBezTo>
                    <a:pt x="37" y="33"/>
                    <a:pt x="36" y="34"/>
                    <a:pt x="36" y="34"/>
                  </a:cubicBezTo>
                  <a:cubicBezTo>
                    <a:pt x="36" y="34"/>
                    <a:pt x="37" y="34"/>
                    <a:pt x="37" y="34"/>
                  </a:cubicBezTo>
                  <a:cubicBezTo>
                    <a:pt x="37" y="34"/>
                    <a:pt x="37" y="34"/>
                    <a:pt x="37" y="33"/>
                  </a:cubicBezTo>
                  <a:cubicBezTo>
                    <a:pt x="37" y="32"/>
                    <a:pt x="37" y="32"/>
                    <a:pt x="37" y="32"/>
                  </a:cubicBezTo>
                  <a:close/>
                  <a:moveTo>
                    <a:pt x="21" y="32"/>
                  </a:moveTo>
                  <a:cubicBezTo>
                    <a:pt x="21" y="32"/>
                    <a:pt x="21" y="32"/>
                    <a:pt x="21" y="32"/>
                  </a:cubicBezTo>
                  <a:cubicBezTo>
                    <a:pt x="21" y="32"/>
                    <a:pt x="21" y="33"/>
                    <a:pt x="21" y="33"/>
                  </a:cubicBezTo>
                  <a:cubicBezTo>
                    <a:pt x="21" y="33"/>
                    <a:pt x="22" y="33"/>
                    <a:pt x="22" y="33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23" y="33"/>
                    <a:pt x="22" y="33"/>
                    <a:pt x="22" y="33"/>
                  </a:cubicBezTo>
                  <a:cubicBezTo>
                    <a:pt x="22" y="33"/>
                    <a:pt x="22" y="33"/>
                    <a:pt x="21" y="32"/>
                  </a:cubicBezTo>
                  <a:cubicBezTo>
                    <a:pt x="21" y="32"/>
                    <a:pt x="21" y="32"/>
                    <a:pt x="21" y="32"/>
                  </a:cubicBezTo>
                  <a:close/>
                  <a:moveTo>
                    <a:pt x="34" y="32"/>
                  </a:moveTo>
                  <a:cubicBezTo>
                    <a:pt x="34" y="32"/>
                    <a:pt x="34" y="32"/>
                    <a:pt x="34" y="32"/>
                  </a:cubicBezTo>
                  <a:cubicBezTo>
                    <a:pt x="34" y="32"/>
                    <a:pt x="34" y="32"/>
                    <a:pt x="34" y="33"/>
                  </a:cubicBezTo>
                  <a:cubicBezTo>
                    <a:pt x="34" y="33"/>
                    <a:pt x="34" y="34"/>
                    <a:pt x="33" y="34"/>
                  </a:cubicBezTo>
                  <a:cubicBezTo>
                    <a:pt x="33" y="34"/>
                    <a:pt x="33" y="35"/>
                    <a:pt x="33" y="35"/>
                  </a:cubicBezTo>
                  <a:cubicBezTo>
                    <a:pt x="33" y="36"/>
                    <a:pt x="33" y="36"/>
                    <a:pt x="33" y="37"/>
                  </a:cubicBezTo>
                  <a:cubicBezTo>
                    <a:pt x="32" y="37"/>
                    <a:pt x="32" y="37"/>
                    <a:pt x="32" y="37"/>
                  </a:cubicBezTo>
                  <a:cubicBezTo>
                    <a:pt x="32" y="37"/>
                    <a:pt x="32" y="38"/>
                    <a:pt x="32" y="38"/>
                  </a:cubicBezTo>
                  <a:cubicBezTo>
                    <a:pt x="32" y="38"/>
                    <a:pt x="32" y="38"/>
                    <a:pt x="32" y="39"/>
                  </a:cubicBezTo>
                  <a:cubicBezTo>
                    <a:pt x="32" y="39"/>
                    <a:pt x="32" y="39"/>
                    <a:pt x="32" y="39"/>
                  </a:cubicBezTo>
                  <a:cubicBezTo>
                    <a:pt x="32" y="39"/>
                    <a:pt x="32" y="39"/>
                    <a:pt x="31" y="39"/>
                  </a:cubicBezTo>
                  <a:cubicBezTo>
                    <a:pt x="31" y="39"/>
                    <a:pt x="31" y="40"/>
                    <a:pt x="31" y="40"/>
                  </a:cubicBezTo>
                  <a:cubicBezTo>
                    <a:pt x="31" y="40"/>
                    <a:pt x="31" y="39"/>
                    <a:pt x="31" y="39"/>
                  </a:cubicBezTo>
                  <a:cubicBezTo>
                    <a:pt x="32" y="38"/>
                    <a:pt x="32" y="38"/>
                    <a:pt x="32" y="38"/>
                  </a:cubicBezTo>
                  <a:cubicBezTo>
                    <a:pt x="32" y="37"/>
                    <a:pt x="32" y="37"/>
                    <a:pt x="32" y="36"/>
                  </a:cubicBezTo>
                  <a:cubicBezTo>
                    <a:pt x="32" y="36"/>
                    <a:pt x="32" y="36"/>
                    <a:pt x="32" y="36"/>
                  </a:cubicBezTo>
                  <a:cubicBezTo>
                    <a:pt x="32" y="36"/>
                    <a:pt x="33" y="36"/>
                    <a:pt x="33" y="35"/>
                  </a:cubicBezTo>
                  <a:cubicBezTo>
                    <a:pt x="33" y="35"/>
                    <a:pt x="33" y="34"/>
                    <a:pt x="33" y="33"/>
                  </a:cubicBezTo>
                  <a:cubicBezTo>
                    <a:pt x="34" y="33"/>
                    <a:pt x="34" y="33"/>
                    <a:pt x="34" y="33"/>
                  </a:cubicBezTo>
                  <a:cubicBezTo>
                    <a:pt x="34" y="33"/>
                    <a:pt x="34" y="33"/>
                    <a:pt x="34" y="33"/>
                  </a:cubicBezTo>
                  <a:cubicBezTo>
                    <a:pt x="34" y="33"/>
                    <a:pt x="34" y="32"/>
                    <a:pt x="34" y="32"/>
                  </a:cubicBezTo>
                  <a:close/>
                  <a:moveTo>
                    <a:pt x="49" y="33"/>
                  </a:moveTo>
                  <a:cubicBezTo>
                    <a:pt x="49" y="33"/>
                    <a:pt x="48" y="33"/>
                    <a:pt x="49" y="33"/>
                  </a:cubicBezTo>
                  <a:cubicBezTo>
                    <a:pt x="49" y="34"/>
                    <a:pt x="49" y="34"/>
                    <a:pt x="48" y="34"/>
                  </a:cubicBezTo>
                  <a:cubicBezTo>
                    <a:pt x="48" y="34"/>
                    <a:pt x="48" y="34"/>
                    <a:pt x="48" y="34"/>
                  </a:cubicBezTo>
                  <a:cubicBezTo>
                    <a:pt x="48" y="34"/>
                    <a:pt x="48" y="34"/>
                    <a:pt x="49" y="35"/>
                  </a:cubicBezTo>
                  <a:cubicBezTo>
                    <a:pt x="49" y="35"/>
                    <a:pt x="49" y="35"/>
                    <a:pt x="49" y="35"/>
                  </a:cubicBezTo>
                  <a:cubicBezTo>
                    <a:pt x="49" y="35"/>
                    <a:pt x="49" y="35"/>
                    <a:pt x="49" y="35"/>
                  </a:cubicBezTo>
                  <a:cubicBezTo>
                    <a:pt x="49" y="35"/>
                    <a:pt x="49" y="34"/>
                    <a:pt x="49" y="34"/>
                  </a:cubicBezTo>
                  <a:cubicBezTo>
                    <a:pt x="49" y="34"/>
                    <a:pt x="49" y="34"/>
                    <a:pt x="49" y="34"/>
                  </a:cubicBezTo>
                  <a:cubicBezTo>
                    <a:pt x="49" y="35"/>
                    <a:pt x="49" y="34"/>
                    <a:pt x="49" y="34"/>
                  </a:cubicBezTo>
                  <a:cubicBezTo>
                    <a:pt x="49" y="34"/>
                    <a:pt x="49" y="34"/>
                    <a:pt x="49" y="34"/>
                  </a:cubicBezTo>
                  <a:cubicBezTo>
                    <a:pt x="49" y="33"/>
                    <a:pt x="49" y="33"/>
                    <a:pt x="49" y="33"/>
                  </a:cubicBezTo>
                  <a:close/>
                  <a:moveTo>
                    <a:pt x="67" y="33"/>
                  </a:moveTo>
                  <a:cubicBezTo>
                    <a:pt x="67" y="33"/>
                    <a:pt x="67" y="33"/>
                    <a:pt x="66" y="33"/>
                  </a:cubicBezTo>
                  <a:cubicBezTo>
                    <a:pt x="66" y="33"/>
                    <a:pt x="65" y="33"/>
                    <a:pt x="65" y="34"/>
                  </a:cubicBezTo>
                  <a:cubicBezTo>
                    <a:pt x="65" y="34"/>
                    <a:pt x="65" y="34"/>
                    <a:pt x="66" y="34"/>
                  </a:cubicBezTo>
                  <a:cubicBezTo>
                    <a:pt x="66" y="33"/>
                    <a:pt x="66" y="33"/>
                    <a:pt x="67" y="33"/>
                  </a:cubicBezTo>
                  <a:cubicBezTo>
                    <a:pt x="67" y="33"/>
                    <a:pt x="67" y="33"/>
                    <a:pt x="67" y="33"/>
                  </a:cubicBezTo>
                  <a:cubicBezTo>
                    <a:pt x="68" y="33"/>
                    <a:pt x="68" y="33"/>
                    <a:pt x="67" y="33"/>
                  </a:cubicBezTo>
                  <a:cubicBezTo>
                    <a:pt x="67" y="33"/>
                    <a:pt x="67" y="33"/>
                    <a:pt x="67" y="33"/>
                  </a:cubicBezTo>
                  <a:close/>
                  <a:moveTo>
                    <a:pt x="18" y="33"/>
                  </a:moveTo>
                  <a:cubicBezTo>
                    <a:pt x="18" y="33"/>
                    <a:pt x="18" y="33"/>
                    <a:pt x="18" y="34"/>
                  </a:cubicBezTo>
                  <a:cubicBezTo>
                    <a:pt x="18" y="34"/>
                    <a:pt x="18" y="34"/>
                    <a:pt x="19" y="34"/>
                  </a:cubicBezTo>
                  <a:cubicBezTo>
                    <a:pt x="19" y="34"/>
                    <a:pt x="19" y="34"/>
                    <a:pt x="19" y="34"/>
                  </a:cubicBezTo>
                  <a:cubicBezTo>
                    <a:pt x="20" y="34"/>
                    <a:pt x="20" y="34"/>
                    <a:pt x="20" y="34"/>
                  </a:cubicBezTo>
                  <a:cubicBezTo>
                    <a:pt x="21" y="34"/>
                    <a:pt x="21" y="35"/>
                    <a:pt x="21" y="35"/>
                  </a:cubicBezTo>
                  <a:cubicBezTo>
                    <a:pt x="21" y="35"/>
                    <a:pt x="22" y="35"/>
                    <a:pt x="22" y="35"/>
                  </a:cubicBezTo>
                  <a:cubicBezTo>
                    <a:pt x="22" y="35"/>
                    <a:pt x="23" y="35"/>
                    <a:pt x="23" y="35"/>
                  </a:cubicBezTo>
                  <a:cubicBezTo>
                    <a:pt x="23" y="35"/>
                    <a:pt x="25" y="37"/>
                    <a:pt x="25" y="37"/>
                  </a:cubicBezTo>
                  <a:cubicBezTo>
                    <a:pt x="26" y="37"/>
                    <a:pt x="26" y="37"/>
                    <a:pt x="26" y="37"/>
                  </a:cubicBezTo>
                  <a:cubicBezTo>
                    <a:pt x="26" y="37"/>
                    <a:pt x="26" y="37"/>
                    <a:pt x="26" y="37"/>
                  </a:cubicBezTo>
                  <a:cubicBezTo>
                    <a:pt x="26" y="37"/>
                    <a:pt x="25" y="37"/>
                    <a:pt x="24" y="36"/>
                  </a:cubicBezTo>
                  <a:cubicBezTo>
                    <a:pt x="24" y="36"/>
                    <a:pt x="24" y="36"/>
                    <a:pt x="24" y="36"/>
                  </a:cubicBezTo>
                  <a:cubicBezTo>
                    <a:pt x="24" y="36"/>
                    <a:pt x="23" y="36"/>
                    <a:pt x="23" y="36"/>
                  </a:cubicBezTo>
                  <a:cubicBezTo>
                    <a:pt x="23" y="36"/>
                    <a:pt x="23" y="36"/>
                    <a:pt x="22" y="35"/>
                  </a:cubicBezTo>
                  <a:cubicBezTo>
                    <a:pt x="22" y="35"/>
                    <a:pt x="21" y="35"/>
                    <a:pt x="21" y="35"/>
                  </a:cubicBezTo>
                  <a:cubicBezTo>
                    <a:pt x="21" y="35"/>
                    <a:pt x="21" y="35"/>
                    <a:pt x="21" y="35"/>
                  </a:cubicBezTo>
                  <a:cubicBezTo>
                    <a:pt x="20" y="35"/>
                    <a:pt x="20" y="34"/>
                    <a:pt x="19" y="34"/>
                  </a:cubicBezTo>
                  <a:cubicBezTo>
                    <a:pt x="18" y="34"/>
                    <a:pt x="18" y="33"/>
                    <a:pt x="18" y="33"/>
                  </a:cubicBezTo>
                  <a:cubicBezTo>
                    <a:pt x="18" y="33"/>
                    <a:pt x="18" y="33"/>
                    <a:pt x="18" y="33"/>
                  </a:cubicBezTo>
                  <a:close/>
                  <a:moveTo>
                    <a:pt x="70" y="34"/>
                  </a:moveTo>
                  <a:cubicBezTo>
                    <a:pt x="70" y="34"/>
                    <a:pt x="70" y="34"/>
                    <a:pt x="70" y="34"/>
                  </a:cubicBezTo>
                  <a:cubicBezTo>
                    <a:pt x="70" y="34"/>
                    <a:pt x="70" y="34"/>
                    <a:pt x="70" y="35"/>
                  </a:cubicBezTo>
                  <a:cubicBezTo>
                    <a:pt x="71" y="35"/>
                    <a:pt x="71" y="35"/>
                    <a:pt x="71" y="36"/>
                  </a:cubicBezTo>
                  <a:cubicBezTo>
                    <a:pt x="71" y="36"/>
                    <a:pt x="72" y="36"/>
                    <a:pt x="72" y="37"/>
                  </a:cubicBezTo>
                  <a:cubicBezTo>
                    <a:pt x="72" y="37"/>
                    <a:pt x="73" y="38"/>
                    <a:pt x="73" y="38"/>
                  </a:cubicBezTo>
                  <a:cubicBezTo>
                    <a:pt x="73" y="38"/>
                    <a:pt x="73" y="38"/>
                    <a:pt x="73" y="39"/>
                  </a:cubicBezTo>
                  <a:cubicBezTo>
                    <a:pt x="73" y="39"/>
                    <a:pt x="73" y="39"/>
                    <a:pt x="73" y="39"/>
                  </a:cubicBezTo>
                  <a:cubicBezTo>
                    <a:pt x="73" y="39"/>
                    <a:pt x="73" y="39"/>
                    <a:pt x="72" y="39"/>
                  </a:cubicBezTo>
                  <a:cubicBezTo>
                    <a:pt x="72" y="39"/>
                    <a:pt x="72" y="39"/>
                    <a:pt x="70" y="39"/>
                  </a:cubicBezTo>
                  <a:cubicBezTo>
                    <a:pt x="69" y="39"/>
                    <a:pt x="69" y="39"/>
                    <a:pt x="68" y="39"/>
                  </a:cubicBezTo>
                  <a:cubicBezTo>
                    <a:pt x="67" y="38"/>
                    <a:pt x="66" y="38"/>
                    <a:pt x="66" y="38"/>
                  </a:cubicBezTo>
                  <a:cubicBezTo>
                    <a:pt x="65" y="38"/>
                    <a:pt x="65" y="37"/>
                    <a:pt x="65" y="37"/>
                  </a:cubicBezTo>
                  <a:cubicBezTo>
                    <a:pt x="65" y="37"/>
                    <a:pt x="64" y="36"/>
                    <a:pt x="63" y="36"/>
                  </a:cubicBezTo>
                  <a:cubicBezTo>
                    <a:pt x="63" y="36"/>
                    <a:pt x="63" y="35"/>
                    <a:pt x="63" y="35"/>
                  </a:cubicBezTo>
                  <a:cubicBezTo>
                    <a:pt x="63" y="35"/>
                    <a:pt x="63" y="35"/>
                    <a:pt x="64" y="35"/>
                  </a:cubicBezTo>
                  <a:cubicBezTo>
                    <a:pt x="64" y="35"/>
                    <a:pt x="64" y="35"/>
                    <a:pt x="64" y="35"/>
                  </a:cubicBezTo>
                  <a:cubicBezTo>
                    <a:pt x="65" y="35"/>
                    <a:pt x="65" y="35"/>
                    <a:pt x="65" y="35"/>
                  </a:cubicBezTo>
                  <a:cubicBezTo>
                    <a:pt x="65" y="36"/>
                    <a:pt x="65" y="37"/>
                    <a:pt x="65" y="36"/>
                  </a:cubicBezTo>
                  <a:cubicBezTo>
                    <a:pt x="65" y="36"/>
                    <a:pt x="65" y="35"/>
                    <a:pt x="65" y="35"/>
                  </a:cubicBezTo>
                  <a:cubicBezTo>
                    <a:pt x="65" y="35"/>
                    <a:pt x="65" y="35"/>
                    <a:pt x="66" y="35"/>
                  </a:cubicBezTo>
                  <a:cubicBezTo>
                    <a:pt x="66" y="36"/>
                    <a:pt x="66" y="36"/>
                    <a:pt x="66" y="36"/>
                  </a:cubicBezTo>
                  <a:cubicBezTo>
                    <a:pt x="66" y="36"/>
                    <a:pt x="66" y="36"/>
                    <a:pt x="67" y="36"/>
                  </a:cubicBezTo>
                  <a:cubicBezTo>
                    <a:pt x="67" y="36"/>
                    <a:pt x="67" y="36"/>
                    <a:pt x="66" y="35"/>
                  </a:cubicBezTo>
                  <a:cubicBezTo>
                    <a:pt x="66" y="35"/>
                    <a:pt x="66" y="35"/>
                    <a:pt x="66" y="35"/>
                  </a:cubicBezTo>
                  <a:cubicBezTo>
                    <a:pt x="66" y="35"/>
                    <a:pt x="67" y="34"/>
                    <a:pt x="67" y="34"/>
                  </a:cubicBezTo>
                  <a:cubicBezTo>
                    <a:pt x="68" y="34"/>
                    <a:pt x="68" y="34"/>
                    <a:pt x="68" y="34"/>
                  </a:cubicBezTo>
                  <a:cubicBezTo>
                    <a:pt x="69" y="34"/>
                    <a:pt x="69" y="34"/>
                    <a:pt x="69" y="34"/>
                  </a:cubicBezTo>
                  <a:cubicBezTo>
                    <a:pt x="69" y="34"/>
                    <a:pt x="69" y="34"/>
                    <a:pt x="69" y="34"/>
                  </a:cubicBezTo>
                  <a:cubicBezTo>
                    <a:pt x="69" y="34"/>
                    <a:pt x="69" y="34"/>
                    <a:pt x="69" y="34"/>
                  </a:cubicBezTo>
                  <a:cubicBezTo>
                    <a:pt x="69" y="34"/>
                    <a:pt x="70" y="34"/>
                    <a:pt x="70" y="34"/>
                  </a:cubicBezTo>
                  <a:cubicBezTo>
                    <a:pt x="70" y="34"/>
                    <a:pt x="70" y="34"/>
                    <a:pt x="70" y="34"/>
                  </a:cubicBezTo>
                  <a:close/>
                  <a:moveTo>
                    <a:pt x="36" y="34"/>
                  </a:moveTo>
                  <a:cubicBezTo>
                    <a:pt x="36" y="34"/>
                    <a:pt x="35" y="34"/>
                    <a:pt x="35" y="34"/>
                  </a:cubicBezTo>
                  <a:cubicBezTo>
                    <a:pt x="35" y="34"/>
                    <a:pt x="35" y="34"/>
                    <a:pt x="35" y="34"/>
                  </a:cubicBezTo>
                  <a:cubicBezTo>
                    <a:pt x="35" y="34"/>
                    <a:pt x="35" y="34"/>
                    <a:pt x="35" y="35"/>
                  </a:cubicBezTo>
                  <a:cubicBezTo>
                    <a:pt x="35" y="36"/>
                    <a:pt x="35" y="36"/>
                    <a:pt x="35" y="36"/>
                  </a:cubicBezTo>
                  <a:cubicBezTo>
                    <a:pt x="36" y="35"/>
                    <a:pt x="36" y="35"/>
                    <a:pt x="35" y="36"/>
                  </a:cubicBezTo>
                  <a:cubicBezTo>
                    <a:pt x="35" y="37"/>
                    <a:pt x="35" y="37"/>
                    <a:pt x="36" y="37"/>
                  </a:cubicBezTo>
                  <a:cubicBezTo>
                    <a:pt x="36" y="37"/>
                    <a:pt x="36" y="37"/>
                    <a:pt x="36" y="36"/>
                  </a:cubicBezTo>
                  <a:cubicBezTo>
                    <a:pt x="36" y="36"/>
                    <a:pt x="36" y="36"/>
                    <a:pt x="36" y="36"/>
                  </a:cubicBezTo>
                  <a:cubicBezTo>
                    <a:pt x="36" y="35"/>
                    <a:pt x="36" y="35"/>
                    <a:pt x="36" y="35"/>
                  </a:cubicBezTo>
                  <a:cubicBezTo>
                    <a:pt x="36" y="35"/>
                    <a:pt x="36" y="35"/>
                    <a:pt x="36" y="34"/>
                  </a:cubicBezTo>
                  <a:cubicBezTo>
                    <a:pt x="36" y="34"/>
                    <a:pt x="36" y="34"/>
                    <a:pt x="36" y="34"/>
                  </a:cubicBezTo>
                  <a:cubicBezTo>
                    <a:pt x="36" y="34"/>
                    <a:pt x="36" y="34"/>
                    <a:pt x="36" y="34"/>
                  </a:cubicBezTo>
                  <a:close/>
                  <a:moveTo>
                    <a:pt x="64" y="34"/>
                  </a:moveTo>
                  <a:cubicBezTo>
                    <a:pt x="64" y="34"/>
                    <a:pt x="64" y="34"/>
                    <a:pt x="64" y="34"/>
                  </a:cubicBezTo>
                  <a:cubicBezTo>
                    <a:pt x="64" y="34"/>
                    <a:pt x="64" y="34"/>
                    <a:pt x="63" y="34"/>
                  </a:cubicBezTo>
                  <a:cubicBezTo>
                    <a:pt x="63" y="34"/>
                    <a:pt x="63" y="34"/>
                    <a:pt x="63" y="34"/>
                  </a:cubicBezTo>
                  <a:cubicBezTo>
                    <a:pt x="63" y="34"/>
                    <a:pt x="63" y="34"/>
                    <a:pt x="63" y="34"/>
                  </a:cubicBezTo>
                  <a:cubicBezTo>
                    <a:pt x="63" y="34"/>
                    <a:pt x="64" y="34"/>
                    <a:pt x="64" y="34"/>
                  </a:cubicBezTo>
                  <a:cubicBezTo>
                    <a:pt x="64" y="34"/>
                    <a:pt x="64" y="34"/>
                    <a:pt x="64" y="34"/>
                  </a:cubicBezTo>
                  <a:cubicBezTo>
                    <a:pt x="64" y="34"/>
                    <a:pt x="64" y="34"/>
                    <a:pt x="64" y="34"/>
                  </a:cubicBezTo>
                  <a:cubicBezTo>
                    <a:pt x="64" y="34"/>
                    <a:pt x="64" y="34"/>
                    <a:pt x="64" y="34"/>
                  </a:cubicBezTo>
                  <a:close/>
                  <a:moveTo>
                    <a:pt x="24" y="34"/>
                  </a:moveTo>
                  <a:cubicBezTo>
                    <a:pt x="24" y="34"/>
                    <a:pt x="24" y="34"/>
                    <a:pt x="24" y="34"/>
                  </a:cubicBezTo>
                  <a:cubicBezTo>
                    <a:pt x="24" y="34"/>
                    <a:pt x="24" y="35"/>
                    <a:pt x="24" y="35"/>
                  </a:cubicBezTo>
                  <a:cubicBezTo>
                    <a:pt x="25" y="35"/>
                    <a:pt x="25" y="35"/>
                    <a:pt x="25" y="35"/>
                  </a:cubicBezTo>
                  <a:cubicBezTo>
                    <a:pt x="25" y="34"/>
                    <a:pt x="25" y="34"/>
                    <a:pt x="25" y="34"/>
                  </a:cubicBezTo>
                  <a:cubicBezTo>
                    <a:pt x="25" y="34"/>
                    <a:pt x="25" y="34"/>
                    <a:pt x="24" y="34"/>
                  </a:cubicBezTo>
                  <a:cubicBezTo>
                    <a:pt x="24" y="34"/>
                    <a:pt x="24" y="34"/>
                    <a:pt x="24" y="34"/>
                  </a:cubicBezTo>
                  <a:close/>
                  <a:moveTo>
                    <a:pt x="61" y="34"/>
                  </a:moveTo>
                  <a:cubicBezTo>
                    <a:pt x="60" y="34"/>
                    <a:pt x="60" y="34"/>
                    <a:pt x="60" y="34"/>
                  </a:cubicBezTo>
                  <a:cubicBezTo>
                    <a:pt x="60" y="34"/>
                    <a:pt x="59" y="35"/>
                    <a:pt x="59" y="35"/>
                  </a:cubicBezTo>
                  <a:cubicBezTo>
                    <a:pt x="60" y="35"/>
                    <a:pt x="60" y="35"/>
                    <a:pt x="60" y="35"/>
                  </a:cubicBezTo>
                  <a:cubicBezTo>
                    <a:pt x="61" y="35"/>
                    <a:pt x="61" y="35"/>
                    <a:pt x="61" y="35"/>
                  </a:cubicBezTo>
                  <a:cubicBezTo>
                    <a:pt x="61" y="34"/>
                    <a:pt x="61" y="34"/>
                    <a:pt x="61" y="34"/>
                  </a:cubicBezTo>
                  <a:cubicBezTo>
                    <a:pt x="61" y="34"/>
                    <a:pt x="61" y="34"/>
                    <a:pt x="61" y="34"/>
                  </a:cubicBezTo>
                  <a:close/>
                  <a:moveTo>
                    <a:pt x="12" y="34"/>
                  </a:moveTo>
                  <a:cubicBezTo>
                    <a:pt x="14" y="34"/>
                    <a:pt x="14" y="34"/>
                    <a:pt x="14" y="35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6" y="35"/>
                    <a:pt x="16" y="35"/>
                    <a:pt x="16" y="35"/>
                  </a:cubicBezTo>
                  <a:cubicBezTo>
                    <a:pt x="16" y="35"/>
                    <a:pt x="16" y="35"/>
                    <a:pt x="16" y="35"/>
                  </a:cubicBezTo>
                  <a:cubicBezTo>
                    <a:pt x="16" y="35"/>
                    <a:pt x="16" y="35"/>
                    <a:pt x="16" y="36"/>
                  </a:cubicBezTo>
                  <a:cubicBezTo>
                    <a:pt x="16" y="36"/>
                    <a:pt x="17" y="36"/>
                    <a:pt x="18" y="36"/>
                  </a:cubicBezTo>
                  <a:cubicBezTo>
                    <a:pt x="18" y="37"/>
                    <a:pt x="18" y="37"/>
                    <a:pt x="18" y="37"/>
                  </a:cubicBezTo>
                  <a:cubicBezTo>
                    <a:pt x="18" y="37"/>
                    <a:pt x="18" y="37"/>
                    <a:pt x="18" y="37"/>
                  </a:cubicBezTo>
                  <a:cubicBezTo>
                    <a:pt x="18" y="37"/>
                    <a:pt x="18" y="37"/>
                    <a:pt x="19" y="37"/>
                  </a:cubicBezTo>
                  <a:cubicBezTo>
                    <a:pt x="20" y="38"/>
                    <a:pt x="21" y="38"/>
                    <a:pt x="21" y="38"/>
                  </a:cubicBezTo>
                  <a:cubicBezTo>
                    <a:pt x="21" y="38"/>
                    <a:pt x="21" y="38"/>
                    <a:pt x="21" y="38"/>
                  </a:cubicBezTo>
                  <a:cubicBezTo>
                    <a:pt x="21" y="38"/>
                    <a:pt x="21" y="38"/>
                    <a:pt x="21" y="38"/>
                  </a:cubicBezTo>
                  <a:cubicBezTo>
                    <a:pt x="21" y="38"/>
                    <a:pt x="22" y="39"/>
                    <a:pt x="22" y="39"/>
                  </a:cubicBezTo>
                  <a:cubicBezTo>
                    <a:pt x="22" y="39"/>
                    <a:pt x="22" y="39"/>
                    <a:pt x="22" y="39"/>
                  </a:cubicBezTo>
                  <a:cubicBezTo>
                    <a:pt x="22" y="39"/>
                    <a:pt x="22" y="39"/>
                    <a:pt x="22" y="39"/>
                  </a:cubicBezTo>
                  <a:cubicBezTo>
                    <a:pt x="22" y="39"/>
                    <a:pt x="23" y="39"/>
                    <a:pt x="23" y="39"/>
                  </a:cubicBezTo>
                  <a:cubicBezTo>
                    <a:pt x="23" y="39"/>
                    <a:pt x="24" y="40"/>
                    <a:pt x="24" y="40"/>
                  </a:cubicBezTo>
                  <a:cubicBezTo>
                    <a:pt x="24" y="40"/>
                    <a:pt x="24" y="40"/>
                    <a:pt x="24" y="40"/>
                  </a:cubicBezTo>
                  <a:cubicBezTo>
                    <a:pt x="25" y="40"/>
                    <a:pt x="25" y="40"/>
                    <a:pt x="25" y="41"/>
                  </a:cubicBezTo>
                  <a:cubicBezTo>
                    <a:pt x="26" y="41"/>
                    <a:pt x="26" y="41"/>
                    <a:pt x="26" y="41"/>
                  </a:cubicBezTo>
                  <a:cubicBezTo>
                    <a:pt x="26" y="41"/>
                    <a:pt x="26" y="41"/>
                    <a:pt x="26" y="41"/>
                  </a:cubicBezTo>
                  <a:cubicBezTo>
                    <a:pt x="27" y="41"/>
                    <a:pt x="27" y="42"/>
                    <a:pt x="27" y="42"/>
                  </a:cubicBezTo>
                  <a:cubicBezTo>
                    <a:pt x="27" y="42"/>
                    <a:pt x="27" y="42"/>
                    <a:pt x="27" y="42"/>
                  </a:cubicBezTo>
                  <a:cubicBezTo>
                    <a:pt x="28" y="42"/>
                    <a:pt x="29" y="43"/>
                    <a:pt x="29" y="43"/>
                  </a:cubicBezTo>
                  <a:cubicBezTo>
                    <a:pt x="29" y="43"/>
                    <a:pt x="29" y="43"/>
                    <a:pt x="29" y="44"/>
                  </a:cubicBezTo>
                  <a:cubicBezTo>
                    <a:pt x="29" y="44"/>
                    <a:pt x="29" y="44"/>
                    <a:pt x="29" y="44"/>
                  </a:cubicBezTo>
                  <a:cubicBezTo>
                    <a:pt x="29" y="44"/>
                    <a:pt x="28" y="44"/>
                    <a:pt x="28" y="44"/>
                  </a:cubicBezTo>
                  <a:cubicBezTo>
                    <a:pt x="28" y="44"/>
                    <a:pt x="28" y="44"/>
                    <a:pt x="28" y="44"/>
                  </a:cubicBezTo>
                  <a:cubicBezTo>
                    <a:pt x="28" y="44"/>
                    <a:pt x="27" y="44"/>
                    <a:pt x="27" y="44"/>
                  </a:cubicBezTo>
                  <a:cubicBezTo>
                    <a:pt x="27" y="44"/>
                    <a:pt x="27" y="44"/>
                    <a:pt x="27" y="44"/>
                  </a:cubicBezTo>
                  <a:cubicBezTo>
                    <a:pt x="27" y="44"/>
                    <a:pt x="26" y="43"/>
                    <a:pt x="26" y="43"/>
                  </a:cubicBezTo>
                  <a:cubicBezTo>
                    <a:pt x="26" y="43"/>
                    <a:pt x="26" y="43"/>
                    <a:pt x="26" y="43"/>
                  </a:cubicBezTo>
                  <a:cubicBezTo>
                    <a:pt x="26" y="43"/>
                    <a:pt x="26" y="43"/>
                    <a:pt x="26" y="43"/>
                  </a:cubicBezTo>
                  <a:cubicBezTo>
                    <a:pt x="26" y="43"/>
                    <a:pt x="25" y="43"/>
                    <a:pt x="25" y="43"/>
                  </a:cubicBezTo>
                  <a:cubicBezTo>
                    <a:pt x="25" y="43"/>
                    <a:pt x="25" y="42"/>
                    <a:pt x="24" y="42"/>
                  </a:cubicBezTo>
                  <a:cubicBezTo>
                    <a:pt x="24" y="42"/>
                    <a:pt x="23" y="42"/>
                    <a:pt x="23" y="41"/>
                  </a:cubicBezTo>
                  <a:cubicBezTo>
                    <a:pt x="22" y="41"/>
                    <a:pt x="21" y="41"/>
                    <a:pt x="21" y="40"/>
                  </a:cubicBezTo>
                  <a:cubicBezTo>
                    <a:pt x="20" y="40"/>
                    <a:pt x="19" y="39"/>
                    <a:pt x="19" y="39"/>
                  </a:cubicBezTo>
                  <a:cubicBezTo>
                    <a:pt x="18" y="39"/>
                    <a:pt x="17" y="38"/>
                    <a:pt x="17" y="38"/>
                  </a:cubicBezTo>
                  <a:cubicBezTo>
                    <a:pt x="17" y="38"/>
                    <a:pt x="17" y="38"/>
                    <a:pt x="17" y="38"/>
                  </a:cubicBezTo>
                  <a:cubicBezTo>
                    <a:pt x="17" y="38"/>
                    <a:pt x="17" y="38"/>
                    <a:pt x="16" y="38"/>
                  </a:cubicBezTo>
                  <a:cubicBezTo>
                    <a:pt x="16" y="37"/>
                    <a:pt x="14" y="37"/>
                    <a:pt x="14" y="36"/>
                  </a:cubicBezTo>
                  <a:cubicBezTo>
                    <a:pt x="14" y="36"/>
                    <a:pt x="13" y="36"/>
                    <a:pt x="13" y="36"/>
                  </a:cubicBezTo>
                  <a:cubicBezTo>
                    <a:pt x="12" y="36"/>
                    <a:pt x="12" y="36"/>
                    <a:pt x="12" y="36"/>
                  </a:cubicBezTo>
                  <a:cubicBezTo>
                    <a:pt x="12" y="36"/>
                    <a:pt x="11" y="36"/>
                    <a:pt x="11" y="36"/>
                  </a:cubicBezTo>
                  <a:cubicBezTo>
                    <a:pt x="11" y="36"/>
                    <a:pt x="11" y="36"/>
                    <a:pt x="11" y="37"/>
                  </a:cubicBezTo>
                  <a:cubicBezTo>
                    <a:pt x="11" y="38"/>
                    <a:pt x="11" y="38"/>
                    <a:pt x="12" y="38"/>
                  </a:cubicBezTo>
                  <a:cubicBezTo>
                    <a:pt x="12" y="39"/>
                    <a:pt x="13" y="40"/>
                    <a:pt x="13" y="40"/>
                  </a:cubicBezTo>
                  <a:cubicBezTo>
                    <a:pt x="13" y="40"/>
                    <a:pt x="13" y="40"/>
                    <a:pt x="13" y="40"/>
                  </a:cubicBezTo>
                  <a:cubicBezTo>
                    <a:pt x="13" y="40"/>
                    <a:pt x="13" y="40"/>
                    <a:pt x="13" y="40"/>
                  </a:cubicBezTo>
                  <a:cubicBezTo>
                    <a:pt x="14" y="41"/>
                    <a:pt x="15" y="41"/>
                    <a:pt x="15" y="41"/>
                  </a:cubicBezTo>
                  <a:cubicBezTo>
                    <a:pt x="15" y="41"/>
                    <a:pt x="15" y="41"/>
                    <a:pt x="15" y="41"/>
                  </a:cubicBezTo>
                  <a:cubicBezTo>
                    <a:pt x="15" y="41"/>
                    <a:pt x="15" y="41"/>
                    <a:pt x="15" y="41"/>
                  </a:cubicBezTo>
                  <a:cubicBezTo>
                    <a:pt x="15" y="41"/>
                    <a:pt x="15" y="41"/>
                    <a:pt x="16" y="41"/>
                  </a:cubicBezTo>
                  <a:cubicBezTo>
                    <a:pt x="16" y="41"/>
                    <a:pt x="16" y="42"/>
                    <a:pt x="16" y="42"/>
                  </a:cubicBezTo>
                  <a:cubicBezTo>
                    <a:pt x="17" y="42"/>
                    <a:pt x="17" y="42"/>
                    <a:pt x="17" y="42"/>
                  </a:cubicBezTo>
                  <a:cubicBezTo>
                    <a:pt x="17" y="42"/>
                    <a:pt x="17" y="42"/>
                    <a:pt x="17" y="42"/>
                  </a:cubicBezTo>
                  <a:cubicBezTo>
                    <a:pt x="17" y="43"/>
                    <a:pt x="18" y="43"/>
                    <a:pt x="18" y="43"/>
                  </a:cubicBezTo>
                  <a:cubicBezTo>
                    <a:pt x="19" y="43"/>
                    <a:pt x="19" y="44"/>
                    <a:pt x="19" y="44"/>
                  </a:cubicBezTo>
                  <a:cubicBezTo>
                    <a:pt x="20" y="44"/>
                    <a:pt x="20" y="44"/>
                    <a:pt x="20" y="44"/>
                  </a:cubicBezTo>
                  <a:cubicBezTo>
                    <a:pt x="20" y="44"/>
                    <a:pt x="20" y="44"/>
                    <a:pt x="21" y="44"/>
                  </a:cubicBezTo>
                  <a:cubicBezTo>
                    <a:pt x="21" y="44"/>
                    <a:pt x="21" y="45"/>
                    <a:pt x="22" y="45"/>
                  </a:cubicBezTo>
                  <a:cubicBezTo>
                    <a:pt x="22" y="45"/>
                    <a:pt x="23" y="45"/>
                    <a:pt x="23" y="45"/>
                  </a:cubicBezTo>
                  <a:cubicBezTo>
                    <a:pt x="24" y="45"/>
                    <a:pt x="24" y="46"/>
                    <a:pt x="25" y="46"/>
                  </a:cubicBezTo>
                  <a:cubicBezTo>
                    <a:pt x="25" y="46"/>
                    <a:pt x="26" y="47"/>
                    <a:pt x="26" y="47"/>
                  </a:cubicBezTo>
                  <a:cubicBezTo>
                    <a:pt x="26" y="47"/>
                    <a:pt x="27" y="48"/>
                    <a:pt x="27" y="48"/>
                  </a:cubicBezTo>
                  <a:cubicBezTo>
                    <a:pt x="27" y="48"/>
                    <a:pt x="27" y="48"/>
                    <a:pt x="27" y="48"/>
                  </a:cubicBezTo>
                  <a:cubicBezTo>
                    <a:pt x="27" y="48"/>
                    <a:pt x="27" y="48"/>
                    <a:pt x="27" y="48"/>
                  </a:cubicBezTo>
                  <a:cubicBezTo>
                    <a:pt x="26" y="48"/>
                    <a:pt x="26" y="48"/>
                    <a:pt x="26" y="48"/>
                  </a:cubicBezTo>
                  <a:cubicBezTo>
                    <a:pt x="26" y="48"/>
                    <a:pt x="26" y="48"/>
                    <a:pt x="26" y="48"/>
                  </a:cubicBezTo>
                  <a:cubicBezTo>
                    <a:pt x="27" y="49"/>
                    <a:pt x="27" y="49"/>
                    <a:pt x="26" y="49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5" y="49"/>
                    <a:pt x="25" y="49"/>
                    <a:pt x="24" y="49"/>
                  </a:cubicBezTo>
                  <a:cubicBezTo>
                    <a:pt x="24" y="48"/>
                    <a:pt x="22" y="47"/>
                    <a:pt x="22" y="46"/>
                  </a:cubicBezTo>
                  <a:cubicBezTo>
                    <a:pt x="22" y="46"/>
                    <a:pt x="22" y="46"/>
                    <a:pt x="21" y="46"/>
                  </a:cubicBezTo>
                  <a:cubicBezTo>
                    <a:pt x="21" y="46"/>
                    <a:pt x="20" y="46"/>
                    <a:pt x="20" y="46"/>
                  </a:cubicBezTo>
                  <a:cubicBezTo>
                    <a:pt x="20" y="45"/>
                    <a:pt x="20" y="45"/>
                    <a:pt x="20" y="45"/>
                  </a:cubicBezTo>
                  <a:cubicBezTo>
                    <a:pt x="19" y="45"/>
                    <a:pt x="19" y="45"/>
                    <a:pt x="19" y="45"/>
                  </a:cubicBezTo>
                  <a:cubicBezTo>
                    <a:pt x="19" y="45"/>
                    <a:pt x="19" y="45"/>
                    <a:pt x="19" y="45"/>
                  </a:cubicBezTo>
                  <a:cubicBezTo>
                    <a:pt x="18" y="45"/>
                    <a:pt x="18" y="45"/>
                    <a:pt x="18" y="45"/>
                  </a:cubicBezTo>
                  <a:cubicBezTo>
                    <a:pt x="18" y="45"/>
                    <a:pt x="17" y="44"/>
                    <a:pt x="17" y="44"/>
                  </a:cubicBezTo>
                  <a:cubicBezTo>
                    <a:pt x="17" y="44"/>
                    <a:pt x="16" y="44"/>
                    <a:pt x="16" y="44"/>
                  </a:cubicBezTo>
                  <a:cubicBezTo>
                    <a:pt x="16" y="44"/>
                    <a:pt x="16" y="44"/>
                    <a:pt x="16" y="44"/>
                  </a:cubicBezTo>
                  <a:cubicBezTo>
                    <a:pt x="16" y="44"/>
                    <a:pt x="16" y="43"/>
                    <a:pt x="15" y="43"/>
                  </a:cubicBezTo>
                  <a:cubicBezTo>
                    <a:pt x="15" y="43"/>
                    <a:pt x="15" y="43"/>
                    <a:pt x="15" y="43"/>
                  </a:cubicBezTo>
                  <a:cubicBezTo>
                    <a:pt x="15" y="43"/>
                    <a:pt x="15" y="43"/>
                    <a:pt x="15" y="43"/>
                  </a:cubicBezTo>
                  <a:cubicBezTo>
                    <a:pt x="15" y="43"/>
                    <a:pt x="15" y="43"/>
                    <a:pt x="14" y="43"/>
                  </a:cubicBezTo>
                  <a:cubicBezTo>
                    <a:pt x="14" y="43"/>
                    <a:pt x="14" y="42"/>
                    <a:pt x="14" y="42"/>
                  </a:cubicBezTo>
                  <a:cubicBezTo>
                    <a:pt x="13" y="42"/>
                    <a:pt x="13" y="42"/>
                    <a:pt x="13" y="42"/>
                  </a:cubicBezTo>
                  <a:cubicBezTo>
                    <a:pt x="13" y="42"/>
                    <a:pt x="13" y="41"/>
                    <a:pt x="13" y="41"/>
                  </a:cubicBezTo>
                  <a:cubicBezTo>
                    <a:pt x="13" y="41"/>
                    <a:pt x="13" y="41"/>
                    <a:pt x="13" y="41"/>
                  </a:cubicBezTo>
                  <a:cubicBezTo>
                    <a:pt x="12" y="41"/>
                    <a:pt x="12" y="41"/>
                    <a:pt x="12" y="41"/>
                  </a:cubicBezTo>
                  <a:cubicBezTo>
                    <a:pt x="12" y="41"/>
                    <a:pt x="12" y="41"/>
                    <a:pt x="12" y="41"/>
                  </a:cubicBezTo>
                  <a:cubicBezTo>
                    <a:pt x="12" y="41"/>
                    <a:pt x="12" y="41"/>
                    <a:pt x="12" y="41"/>
                  </a:cubicBezTo>
                  <a:cubicBezTo>
                    <a:pt x="12" y="41"/>
                    <a:pt x="12" y="41"/>
                    <a:pt x="12" y="41"/>
                  </a:cubicBezTo>
                  <a:cubicBezTo>
                    <a:pt x="12" y="41"/>
                    <a:pt x="12" y="41"/>
                    <a:pt x="12" y="41"/>
                  </a:cubicBezTo>
                  <a:cubicBezTo>
                    <a:pt x="12" y="41"/>
                    <a:pt x="12" y="41"/>
                    <a:pt x="12" y="41"/>
                  </a:cubicBezTo>
                  <a:cubicBezTo>
                    <a:pt x="11" y="41"/>
                    <a:pt x="10" y="39"/>
                    <a:pt x="10" y="39"/>
                  </a:cubicBezTo>
                  <a:cubicBezTo>
                    <a:pt x="10" y="39"/>
                    <a:pt x="10" y="39"/>
                    <a:pt x="10" y="39"/>
                  </a:cubicBezTo>
                  <a:cubicBezTo>
                    <a:pt x="10" y="39"/>
                    <a:pt x="9" y="38"/>
                    <a:pt x="9" y="38"/>
                  </a:cubicBezTo>
                  <a:cubicBezTo>
                    <a:pt x="9" y="36"/>
                    <a:pt x="10" y="35"/>
                    <a:pt x="11" y="34"/>
                  </a:cubicBezTo>
                  <a:cubicBezTo>
                    <a:pt x="11" y="34"/>
                    <a:pt x="11" y="34"/>
                    <a:pt x="12" y="34"/>
                  </a:cubicBezTo>
                  <a:close/>
                  <a:moveTo>
                    <a:pt x="70" y="34"/>
                  </a:moveTo>
                  <a:cubicBezTo>
                    <a:pt x="70" y="34"/>
                    <a:pt x="70" y="34"/>
                    <a:pt x="70" y="34"/>
                  </a:cubicBezTo>
                  <a:cubicBezTo>
                    <a:pt x="70" y="35"/>
                    <a:pt x="70" y="35"/>
                    <a:pt x="70" y="35"/>
                  </a:cubicBezTo>
                  <a:cubicBezTo>
                    <a:pt x="70" y="35"/>
                    <a:pt x="70" y="36"/>
                    <a:pt x="70" y="36"/>
                  </a:cubicBezTo>
                  <a:cubicBezTo>
                    <a:pt x="70" y="36"/>
                    <a:pt x="70" y="35"/>
                    <a:pt x="70" y="35"/>
                  </a:cubicBezTo>
                  <a:cubicBezTo>
                    <a:pt x="70" y="35"/>
                    <a:pt x="70" y="34"/>
                    <a:pt x="70" y="34"/>
                  </a:cubicBezTo>
                  <a:close/>
                  <a:moveTo>
                    <a:pt x="58" y="35"/>
                  </a:moveTo>
                  <a:cubicBezTo>
                    <a:pt x="57" y="35"/>
                    <a:pt x="57" y="35"/>
                    <a:pt x="57" y="35"/>
                  </a:cubicBezTo>
                  <a:cubicBezTo>
                    <a:pt x="57" y="35"/>
                    <a:pt x="57" y="35"/>
                    <a:pt x="57" y="35"/>
                  </a:cubicBezTo>
                  <a:cubicBezTo>
                    <a:pt x="57" y="35"/>
                    <a:pt x="56" y="35"/>
                    <a:pt x="56" y="35"/>
                  </a:cubicBezTo>
                  <a:cubicBezTo>
                    <a:pt x="56" y="35"/>
                    <a:pt x="56" y="35"/>
                    <a:pt x="56" y="35"/>
                  </a:cubicBezTo>
                  <a:cubicBezTo>
                    <a:pt x="56" y="36"/>
                    <a:pt x="57" y="36"/>
                    <a:pt x="58" y="35"/>
                  </a:cubicBezTo>
                  <a:cubicBezTo>
                    <a:pt x="58" y="35"/>
                    <a:pt x="58" y="35"/>
                    <a:pt x="58" y="35"/>
                  </a:cubicBezTo>
                  <a:cubicBezTo>
                    <a:pt x="58" y="35"/>
                    <a:pt x="58" y="35"/>
                    <a:pt x="58" y="35"/>
                  </a:cubicBezTo>
                  <a:close/>
                  <a:moveTo>
                    <a:pt x="12" y="35"/>
                  </a:moveTo>
                  <a:cubicBezTo>
                    <a:pt x="11" y="35"/>
                    <a:pt x="12" y="35"/>
                    <a:pt x="13" y="35"/>
                  </a:cubicBezTo>
                  <a:cubicBezTo>
                    <a:pt x="13" y="35"/>
                    <a:pt x="13" y="35"/>
                    <a:pt x="13" y="35"/>
                  </a:cubicBezTo>
                  <a:cubicBezTo>
                    <a:pt x="13" y="35"/>
                    <a:pt x="13" y="35"/>
                    <a:pt x="13" y="35"/>
                  </a:cubicBezTo>
                  <a:cubicBezTo>
                    <a:pt x="13" y="35"/>
                    <a:pt x="13" y="35"/>
                    <a:pt x="12" y="35"/>
                  </a:cubicBezTo>
                  <a:close/>
                  <a:moveTo>
                    <a:pt x="69" y="35"/>
                  </a:moveTo>
                  <a:cubicBezTo>
                    <a:pt x="69" y="35"/>
                    <a:pt x="69" y="35"/>
                    <a:pt x="69" y="35"/>
                  </a:cubicBezTo>
                  <a:cubicBezTo>
                    <a:pt x="69" y="36"/>
                    <a:pt x="69" y="36"/>
                    <a:pt x="69" y="36"/>
                  </a:cubicBezTo>
                  <a:cubicBezTo>
                    <a:pt x="69" y="36"/>
                    <a:pt x="69" y="36"/>
                    <a:pt x="69" y="36"/>
                  </a:cubicBezTo>
                  <a:cubicBezTo>
                    <a:pt x="69" y="36"/>
                    <a:pt x="69" y="36"/>
                    <a:pt x="69" y="36"/>
                  </a:cubicBezTo>
                  <a:cubicBezTo>
                    <a:pt x="69" y="35"/>
                    <a:pt x="69" y="35"/>
                    <a:pt x="69" y="35"/>
                  </a:cubicBezTo>
                  <a:cubicBezTo>
                    <a:pt x="69" y="35"/>
                    <a:pt x="69" y="35"/>
                    <a:pt x="69" y="35"/>
                  </a:cubicBezTo>
                  <a:cubicBezTo>
                    <a:pt x="69" y="35"/>
                    <a:pt x="69" y="35"/>
                    <a:pt x="69" y="35"/>
                  </a:cubicBezTo>
                  <a:close/>
                  <a:moveTo>
                    <a:pt x="26" y="35"/>
                  </a:moveTo>
                  <a:cubicBezTo>
                    <a:pt x="26" y="35"/>
                    <a:pt x="26" y="35"/>
                    <a:pt x="26" y="35"/>
                  </a:cubicBezTo>
                  <a:cubicBezTo>
                    <a:pt x="26" y="35"/>
                    <a:pt x="26" y="35"/>
                    <a:pt x="26" y="35"/>
                  </a:cubicBezTo>
                  <a:cubicBezTo>
                    <a:pt x="27" y="35"/>
                    <a:pt x="27" y="35"/>
                    <a:pt x="27" y="36"/>
                  </a:cubicBezTo>
                  <a:cubicBezTo>
                    <a:pt x="27" y="36"/>
                    <a:pt x="27" y="36"/>
                    <a:pt x="27" y="36"/>
                  </a:cubicBezTo>
                  <a:cubicBezTo>
                    <a:pt x="28" y="36"/>
                    <a:pt x="28" y="36"/>
                    <a:pt x="28" y="36"/>
                  </a:cubicBezTo>
                  <a:cubicBezTo>
                    <a:pt x="28" y="36"/>
                    <a:pt x="28" y="36"/>
                    <a:pt x="27" y="35"/>
                  </a:cubicBezTo>
                  <a:cubicBezTo>
                    <a:pt x="27" y="35"/>
                    <a:pt x="26" y="35"/>
                    <a:pt x="26" y="35"/>
                  </a:cubicBezTo>
                  <a:cubicBezTo>
                    <a:pt x="26" y="35"/>
                    <a:pt x="26" y="35"/>
                    <a:pt x="26" y="35"/>
                  </a:cubicBezTo>
                  <a:close/>
                  <a:moveTo>
                    <a:pt x="10" y="35"/>
                  </a:moveTo>
                  <a:cubicBezTo>
                    <a:pt x="10" y="35"/>
                    <a:pt x="10" y="35"/>
                    <a:pt x="10" y="35"/>
                  </a:cubicBezTo>
                  <a:cubicBezTo>
                    <a:pt x="10" y="36"/>
                    <a:pt x="10" y="36"/>
                    <a:pt x="10" y="36"/>
                  </a:cubicBezTo>
                  <a:cubicBezTo>
                    <a:pt x="10" y="37"/>
                    <a:pt x="10" y="37"/>
                    <a:pt x="10" y="37"/>
                  </a:cubicBezTo>
                  <a:cubicBezTo>
                    <a:pt x="10" y="37"/>
                    <a:pt x="10" y="37"/>
                    <a:pt x="10" y="37"/>
                  </a:cubicBezTo>
                  <a:cubicBezTo>
                    <a:pt x="10" y="36"/>
                    <a:pt x="10" y="36"/>
                    <a:pt x="10" y="36"/>
                  </a:cubicBezTo>
                  <a:cubicBezTo>
                    <a:pt x="11" y="36"/>
                    <a:pt x="11" y="36"/>
                    <a:pt x="11" y="36"/>
                  </a:cubicBezTo>
                  <a:cubicBezTo>
                    <a:pt x="11" y="36"/>
                    <a:pt x="11" y="36"/>
                    <a:pt x="11" y="36"/>
                  </a:cubicBezTo>
                  <a:cubicBezTo>
                    <a:pt x="11" y="36"/>
                    <a:pt x="11" y="35"/>
                    <a:pt x="11" y="35"/>
                  </a:cubicBezTo>
                  <a:cubicBezTo>
                    <a:pt x="11" y="35"/>
                    <a:pt x="10" y="35"/>
                    <a:pt x="10" y="35"/>
                  </a:cubicBezTo>
                  <a:cubicBezTo>
                    <a:pt x="10" y="35"/>
                    <a:pt x="10" y="35"/>
                    <a:pt x="10" y="35"/>
                  </a:cubicBezTo>
                  <a:close/>
                  <a:moveTo>
                    <a:pt x="55" y="35"/>
                  </a:moveTo>
                  <a:cubicBezTo>
                    <a:pt x="55" y="35"/>
                    <a:pt x="55" y="35"/>
                    <a:pt x="55" y="35"/>
                  </a:cubicBezTo>
                  <a:cubicBezTo>
                    <a:pt x="54" y="36"/>
                    <a:pt x="54" y="36"/>
                    <a:pt x="54" y="36"/>
                  </a:cubicBezTo>
                  <a:cubicBezTo>
                    <a:pt x="54" y="36"/>
                    <a:pt x="54" y="36"/>
                    <a:pt x="55" y="36"/>
                  </a:cubicBezTo>
                  <a:cubicBezTo>
                    <a:pt x="55" y="36"/>
                    <a:pt x="56" y="35"/>
                    <a:pt x="55" y="35"/>
                  </a:cubicBezTo>
                  <a:close/>
                  <a:moveTo>
                    <a:pt x="14" y="35"/>
                  </a:moveTo>
                  <a:cubicBezTo>
                    <a:pt x="14" y="35"/>
                    <a:pt x="14" y="35"/>
                    <a:pt x="14" y="35"/>
                  </a:cubicBezTo>
                  <a:cubicBezTo>
                    <a:pt x="14" y="36"/>
                    <a:pt x="14" y="36"/>
                    <a:pt x="15" y="36"/>
                  </a:cubicBezTo>
                  <a:cubicBezTo>
                    <a:pt x="15" y="36"/>
                    <a:pt x="16" y="36"/>
                    <a:pt x="16" y="36"/>
                  </a:cubicBezTo>
                  <a:cubicBezTo>
                    <a:pt x="16" y="36"/>
                    <a:pt x="14" y="35"/>
                    <a:pt x="14" y="35"/>
                  </a:cubicBezTo>
                  <a:close/>
                  <a:moveTo>
                    <a:pt x="50" y="35"/>
                  </a:moveTo>
                  <a:cubicBezTo>
                    <a:pt x="50" y="35"/>
                    <a:pt x="50" y="35"/>
                    <a:pt x="50" y="35"/>
                  </a:cubicBezTo>
                  <a:cubicBezTo>
                    <a:pt x="50" y="35"/>
                    <a:pt x="50" y="36"/>
                    <a:pt x="50" y="36"/>
                  </a:cubicBezTo>
                  <a:cubicBezTo>
                    <a:pt x="50" y="37"/>
                    <a:pt x="50" y="37"/>
                    <a:pt x="49" y="36"/>
                  </a:cubicBezTo>
                  <a:cubicBezTo>
                    <a:pt x="49" y="36"/>
                    <a:pt x="49" y="36"/>
                    <a:pt x="49" y="36"/>
                  </a:cubicBezTo>
                  <a:cubicBezTo>
                    <a:pt x="49" y="36"/>
                    <a:pt x="49" y="37"/>
                    <a:pt x="49" y="37"/>
                  </a:cubicBezTo>
                  <a:cubicBezTo>
                    <a:pt x="49" y="37"/>
                    <a:pt x="49" y="38"/>
                    <a:pt x="49" y="38"/>
                  </a:cubicBezTo>
                  <a:cubicBezTo>
                    <a:pt x="49" y="38"/>
                    <a:pt x="50" y="38"/>
                    <a:pt x="50" y="38"/>
                  </a:cubicBezTo>
                  <a:cubicBezTo>
                    <a:pt x="50" y="38"/>
                    <a:pt x="50" y="38"/>
                    <a:pt x="50" y="38"/>
                  </a:cubicBezTo>
                  <a:cubicBezTo>
                    <a:pt x="50" y="38"/>
                    <a:pt x="50" y="38"/>
                    <a:pt x="50" y="38"/>
                  </a:cubicBezTo>
                  <a:cubicBezTo>
                    <a:pt x="50" y="38"/>
                    <a:pt x="50" y="38"/>
                    <a:pt x="50" y="38"/>
                  </a:cubicBezTo>
                  <a:cubicBezTo>
                    <a:pt x="50" y="38"/>
                    <a:pt x="50" y="37"/>
                    <a:pt x="50" y="37"/>
                  </a:cubicBezTo>
                  <a:cubicBezTo>
                    <a:pt x="50" y="37"/>
                    <a:pt x="50" y="37"/>
                    <a:pt x="50" y="38"/>
                  </a:cubicBezTo>
                  <a:cubicBezTo>
                    <a:pt x="51" y="38"/>
                    <a:pt x="51" y="38"/>
                    <a:pt x="51" y="38"/>
                  </a:cubicBezTo>
                  <a:cubicBezTo>
                    <a:pt x="51" y="37"/>
                    <a:pt x="50" y="37"/>
                    <a:pt x="50" y="37"/>
                  </a:cubicBezTo>
                  <a:cubicBezTo>
                    <a:pt x="50" y="37"/>
                    <a:pt x="50" y="37"/>
                    <a:pt x="50" y="36"/>
                  </a:cubicBezTo>
                  <a:cubicBezTo>
                    <a:pt x="50" y="36"/>
                    <a:pt x="50" y="36"/>
                    <a:pt x="50" y="36"/>
                  </a:cubicBezTo>
                  <a:cubicBezTo>
                    <a:pt x="50" y="35"/>
                    <a:pt x="50" y="35"/>
                    <a:pt x="50" y="35"/>
                  </a:cubicBezTo>
                  <a:close/>
                  <a:moveTo>
                    <a:pt x="62" y="35"/>
                  </a:moveTo>
                  <a:cubicBezTo>
                    <a:pt x="63" y="36"/>
                    <a:pt x="63" y="36"/>
                    <a:pt x="63" y="36"/>
                  </a:cubicBezTo>
                  <a:cubicBezTo>
                    <a:pt x="63" y="36"/>
                    <a:pt x="63" y="37"/>
                    <a:pt x="64" y="37"/>
                  </a:cubicBezTo>
                  <a:cubicBezTo>
                    <a:pt x="64" y="37"/>
                    <a:pt x="64" y="37"/>
                    <a:pt x="64" y="37"/>
                  </a:cubicBezTo>
                  <a:cubicBezTo>
                    <a:pt x="65" y="38"/>
                    <a:pt x="65" y="38"/>
                    <a:pt x="65" y="38"/>
                  </a:cubicBezTo>
                  <a:cubicBezTo>
                    <a:pt x="65" y="38"/>
                    <a:pt x="66" y="38"/>
                    <a:pt x="66" y="39"/>
                  </a:cubicBezTo>
                  <a:cubicBezTo>
                    <a:pt x="67" y="39"/>
                    <a:pt x="67" y="39"/>
                    <a:pt x="67" y="39"/>
                  </a:cubicBezTo>
                  <a:cubicBezTo>
                    <a:pt x="67" y="39"/>
                    <a:pt x="67" y="39"/>
                    <a:pt x="67" y="39"/>
                  </a:cubicBezTo>
                  <a:cubicBezTo>
                    <a:pt x="67" y="39"/>
                    <a:pt x="67" y="39"/>
                    <a:pt x="67" y="39"/>
                  </a:cubicBezTo>
                  <a:cubicBezTo>
                    <a:pt x="66" y="40"/>
                    <a:pt x="65" y="40"/>
                    <a:pt x="65" y="40"/>
                  </a:cubicBezTo>
                  <a:cubicBezTo>
                    <a:pt x="63" y="41"/>
                    <a:pt x="61" y="41"/>
                    <a:pt x="59" y="42"/>
                  </a:cubicBezTo>
                  <a:cubicBezTo>
                    <a:pt x="59" y="43"/>
                    <a:pt x="58" y="43"/>
                    <a:pt x="57" y="43"/>
                  </a:cubicBezTo>
                  <a:cubicBezTo>
                    <a:pt x="57" y="43"/>
                    <a:pt x="57" y="43"/>
                    <a:pt x="57" y="43"/>
                  </a:cubicBezTo>
                  <a:cubicBezTo>
                    <a:pt x="57" y="43"/>
                    <a:pt x="57" y="43"/>
                    <a:pt x="57" y="42"/>
                  </a:cubicBezTo>
                  <a:cubicBezTo>
                    <a:pt x="57" y="42"/>
                    <a:pt x="58" y="42"/>
                    <a:pt x="58" y="42"/>
                  </a:cubicBezTo>
                  <a:cubicBezTo>
                    <a:pt x="58" y="42"/>
                    <a:pt x="58" y="42"/>
                    <a:pt x="58" y="41"/>
                  </a:cubicBezTo>
                  <a:cubicBezTo>
                    <a:pt x="58" y="41"/>
                    <a:pt x="58" y="41"/>
                    <a:pt x="58" y="41"/>
                  </a:cubicBezTo>
                  <a:cubicBezTo>
                    <a:pt x="58" y="40"/>
                    <a:pt x="58" y="40"/>
                    <a:pt x="58" y="38"/>
                  </a:cubicBezTo>
                  <a:cubicBezTo>
                    <a:pt x="58" y="37"/>
                    <a:pt x="58" y="37"/>
                    <a:pt x="59" y="37"/>
                  </a:cubicBezTo>
                  <a:cubicBezTo>
                    <a:pt x="59" y="36"/>
                    <a:pt x="59" y="36"/>
                    <a:pt x="60" y="36"/>
                  </a:cubicBezTo>
                  <a:cubicBezTo>
                    <a:pt x="60" y="36"/>
                    <a:pt x="60" y="36"/>
                    <a:pt x="61" y="36"/>
                  </a:cubicBezTo>
                  <a:lnTo>
                    <a:pt x="62" y="35"/>
                  </a:lnTo>
                  <a:close/>
                  <a:moveTo>
                    <a:pt x="37" y="36"/>
                  </a:moveTo>
                  <a:cubicBezTo>
                    <a:pt x="37" y="36"/>
                    <a:pt x="37" y="36"/>
                    <a:pt x="37" y="36"/>
                  </a:cubicBezTo>
                  <a:cubicBezTo>
                    <a:pt x="37" y="37"/>
                    <a:pt x="37" y="37"/>
                    <a:pt x="37" y="37"/>
                  </a:cubicBezTo>
                  <a:cubicBezTo>
                    <a:pt x="37" y="37"/>
                    <a:pt x="37" y="37"/>
                    <a:pt x="37" y="37"/>
                  </a:cubicBezTo>
                  <a:cubicBezTo>
                    <a:pt x="37" y="37"/>
                    <a:pt x="37" y="36"/>
                    <a:pt x="37" y="36"/>
                  </a:cubicBezTo>
                  <a:cubicBezTo>
                    <a:pt x="37" y="36"/>
                    <a:pt x="37" y="36"/>
                    <a:pt x="37" y="36"/>
                  </a:cubicBezTo>
                  <a:close/>
                  <a:moveTo>
                    <a:pt x="68" y="36"/>
                  </a:moveTo>
                  <a:cubicBezTo>
                    <a:pt x="68" y="36"/>
                    <a:pt x="67" y="36"/>
                    <a:pt x="68" y="36"/>
                  </a:cubicBezTo>
                  <a:cubicBezTo>
                    <a:pt x="68" y="36"/>
                    <a:pt x="69" y="37"/>
                    <a:pt x="69" y="37"/>
                  </a:cubicBezTo>
                  <a:cubicBezTo>
                    <a:pt x="69" y="37"/>
                    <a:pt x="69" y="37"/>
                    <a:pt x="69" y="37"/>
                  </a:cubicBezTo>
                  <a:cubicBezTo>
                    <a:pt x="69" y="38"/>
                    <a:pt x="69" y="38"/>
                    <a:pt x="69" y="38"/>
                  </a:cubicBezTo>
                  <a:cubicBezTo>
                    <a:pt x="69" y="38"/>
                    <a:pt x="69" y="38"/>
                    <a:pt x="69" y="38"/>
                  </a:cubicBezTo>
                  <a:cubicBezTo>
                    <a:pt x="68" y="37"/>
                    <a:pt x="68" y="37"/>
                    <a:pt x="68" y="38"/>
                  </a:cubicBezTo>
                  <a:cubicBezTo>
                    <a:pt x="68" y="38"/>
                    <a:pt x="68" y="38"/>
                    <a:pt x="68" y="38"/>
                  </a:cubicBezTo>
                  <a:cubicBezTo>
                    <a:pt x="69" y="38"/>
                    <a:pt x="69" y="38"/>
                    <a:pt x="69" y="38"/>
                  </a:cubicBezTo>
                  <a:cubicBezTo>
                    <a:pt x="70" y="38"/>
                    <a:pt x="70" y="38"/>
                    <a:pt x="70" y="38"/>
                  </a:cubicBezTo>
                  <a:cubicBezTo>
                    <a:pt x="70" y="38"/>
                    <a:pt x="70" y="38"/>
                    <a:pt x="70" y="38"/>
                  </a:cubicBezTo>
                  <a:cubicBezTo>
                    <a:pt x="70" y="38"/>
                    <a:pt x="70" y="38"/>
                    <a:pt x="70" y="38"/>
                  </a:cubicBezTo>
                  <a:cubicBezTo>
                    <a:pt x="70" y="38"/>
                    <a:pt x="70" y="38"/>
                    <a:pt x="70" y="38"/>
                  </a:cubicBezTo>
                  <a:cubicBezTo>
                    <a:pt x="70" y="38"/>
                    <a:pt x="70" y="38"/>
                    <a:pt x="70" y="38"/>
                  </a:cubicBezTo>
                  <a:cubicBezTo>
                    <a:pt x="70" y="37"/>
                    <a:pt x="70" y="37"/>
                    <a:pt x="69" y="37"/>
                  </a:cubicBezTo>
                  <a:cubicBezTo>
                    <a:pt x="69" y="37"/>
                    <a:pt x="69" y="37"/>
                    <a:pt x="69" y="37"/>
                  </a:cubicBezTo>
                  <a:cubicBezTo>
                    <a:pt x="69" y="37"/>
                    <a:pt x="68" y="36"/>
                    <a:pt x="68" y="36"/>
                  </a:cubicBezTo>
                  <a:cubicBezTo>
                    <a:pt x="68" y="36"/>
                    <a:pt x="68" y="36"/>
                    <a:pt x="68" y="36"/>
                  </a:cubicBezTo>
                  <a:cubicBezTo>
                    <a:pt x="68" y="36"/>
                    <a:pt x="68" y="36"/>
                    <a:pt x="68" y="36"/>
                  </a:cubicBezTo>
                  <a:close/>
                  <a:moveTo>
                    <a:pt x="70" y="36"/>
                  </a:moveTo>
                  <a:cubicBezTo>
                    <a:pt x="70" y="36"/>
                    <a:pt x="70" y="36"/>
                    <a:pt x="70" y="36"/>
                  </a:cubicBezTo>
                  <a:cubicBezTo>
                    <a:pt x="70" y="36"/>
                    <a:pt x="70" y="36"/>
                    <a:pt x="70" y="37"/>
                  </a:cubicBezTo>
                  <a:cubicBezTo>
                    <a:pt x="70" y="37"/>
                    <a:pt x="70" y="37"/>
                    <a:pt x="70" y="37"/>
                  </a:cubicBezTo>
                  <a:cubicBezTo>
                    <a:pt x="71" y="37"/>
                    <a:pt x="71" y="37"/>
                    <a:pt x="71" y="37"/>
                  </a:cubicBezTo>
                  <a:cubicBezTo>
                    <a:pt x="71" y="37"/>
                    <a:pt x="72" y="37"/>
                    <a:pt x="71" y="37"/>
                  </a:cubicBezTo>
                  <a:cubicBezTo>
                    <a:pt x="71" y="36"/>
                    <a:pt x="71" y="36"/>
                    <a:pt x="71" y="37"/>
                  </a:cubicBezTo>
                  <a:cubicBezTo>
                    <a:pt x="71" y="37"/>
                    <a:pt x="71" y="37"/>
                    <a:pt x="71" y="36"/>
                  </a:cubicBezTo>
                  <a:cubicBezTo>
                    <a:pt x="71" y="36"/>
                    <a:pt x="70" y="36"/>
                    <a:pt x="70" y="36"/>
                  </a:cubicBezTo>
                  <a:cubicBezTo>
                    <a:pt x="70" y="36"/>
                    <a:pt x="70" y="36"/>
                    <a:pt x="70" y="36"/>
                  </a:cubicBezTo>
                  <a:close/>
                  <a:moveTo>
                    <a:pt x="35" y="36"/>
                  </a:moveTo>
                  <a:cubicBezTo>
                    <a:pt x="35" y="36"/>
                    <a:pt x="35" y="36"/>
                    <a:pt x="35" y="36"/>
                  </a:cubicBezTo>
                  <a:cubicBezTo>
                    <a:pt x="35" y="36"/>
                    <a:pt x="34" y="36"/>
                    <a:pt x="34" y="37"/>
                  </a:cubicBezTo>
                  <a:cubicBezTo>
                    <a:pt x="34" y="37"/>
                    <a:pt x="34" y="38"/>
                    <a:pt x="34" y="38"/>
                  </a:cubicBezTo>
                  <a:cubicBezTo>
                    <a:pt x="34" y="38"/>
                    <a:pt x="34" y="38"/>
                    <a:pt x="34" y="37"/>
                  </a:cubicBezTo>
                  <a:cubicBezTo>
                    <a:pt x="35" y="37"/>
                    <a:pt x="35" y="37"/>
                    <a:pt x="35" y="36"/>
                  </a:cubicBezTo>
                  <a:cubicBezTo>
                    <a:pt x="35" y="36"/>
                    <a:pt x="35" y="36"/>
                    <a:pt x="35" y="36"/>
                  </a:cubicBezTo>
                  <a:close/>
                  <a:moveTo>
                    <a:pt x="66" y="36"/>
                  </a:moveTo>
                  <a:cubicBezTo>
                    <a:pt x="66" y="36"/>
                    <a:pt x="66" y="37"/>
                    <a:pt x="66" y="37"/>
                  </a:cubicBezTo>
                  <a:cubicBezTo>
                    <a:pt x="66" y="37"/>
                    <a:pt x="67" y="37"/>
                    <a:pt x="67" y="37"/>
                  </a:cubicBezTo>
                  <a:cubicBezTo>
                    <a:pt x="67" y="37"/>
                    <a:pt x="67" y="37"/>
                    <a:pt x="67" y="37"/>
                  </a:cubicBezTo>
                  <a:cubicBezTo>
                    <a:pt x="67" y="38"/>
                    <a:pt x="67" y="37"/>
                    <a:pt x="67" y="37"/>
                  </a:cubicBezTo>
                  <a:cubicBezTo>
                    <a:pt x="67" y="37"/>
                    <a:pt x="67" y="37"/>
                    <a:pt x="67" y="37"/>
                  </a:cubicBezTo>
                  <a:cubicBezTo>
                    <a:pt x="67" y="37"/>
                    <a:pt x="66" y="36"/>
                    <a:pt x="66" y="36"/>
                  </a:cubicBezTo>
                  <a:close/>
                  <a:moveTo>
                    <a:pt x="29" y="36"/>
                  </a:moveTo>
                  <a:cubicBezTo>
                    <a:pt x="29" y="36"/>
                    <a:pt x="29" y="36"/>
                    <a:pt x="29" y="37"/>
                  </a:cubicBezTo>
                  <a:cubicBezTo>
                    <a:pt x="29" y="37"/>
                    <a:pt x="29" y="37"/>
                    <a:pt x="29" y="37"/>
                  </a:cubicBezTo>
                  <a:cubicBezTo>
                    <a:pt x="29" y="37"/>
                    <a:pt x="30" y="37"/>
                    <a:pt x="31" y="37"/>
                  </a:cubicBezTo>
                  <a:cubicBezTo>
                    <a:pt x="31" y="37"/>
                    <a:pt x="30" y="37"/>
                    <a:pt x="30" y="37"/>
                  </a:cubicBezTo>
                  <a:cubicBezTo>
                    <a:pt x="30" y="37"/>
                    <a:pt x="30" y="37"/>
                    <a:pt x="29" y="36"/>
                  </a:cubicBezTo>
                  <a:cubicBezTo>
                    <a:pt x="29" y="36"/>
                    <a:pt x="29" y="36"/>
                    <a:pt x="29" y="36"/>
                  </a:cubicBezTo>
                  <a:cubicBezTo>
                    <a:pt x="29" y="36"/>
                    <a:pt x="29" y="36"/>
                    <a:pt x="29" y="36"/>
                  </a:cubicBezTo>
                  <a:close/>
                  <a:moveTo>
                    <a:pt x="12" y="37"/>
                  </a:moveTo>
                  <a:cubicBezTo>
                    <a:pt x="13" y="36"/>
                    <a:pt x="13" y="37"/>
                    <a:pt x="13" y="37"/>
                  </a:cubicBezTo>
                  <a:cubicBezTo>
                    <a:pt x="14" y="37"/>
                    <a:pt x="14" y="37"/>
                    <a:pt x="15" y="37"/>
                  </a:cubicBezTo>
                  <a:cubicBezTo>
                    <a:pt x="15" y="38"/>
                    <a:pt x="16" y="38"/>
                    <a:pt x="16" y="38"/>
                  </a:cubicBezTo>
                  <a:cubicBezTo>
                    <a:pt x="17" y="39"/>
                    <a:pt x="17" y="39"/>
                    <a:pt x="17" y="39"/>
                  </a:cubicBezTo>
                  <a:cubicBezTo>
                    <a:pt x="17" y="39"/>
                    <a:pt x="17" y="39"/>
                    <a:pt x="17" y="39"/>
                  </a:cubicBezTo>
                  <a:cubicBezTo>
                    <a:pt x="17" y="39"/>
                    <a:pt x="17" y="39"/>
                    <a:pt x="17" y="39"/>
                  </a:cubicBezTo>
                  <a:cubicBezTo>
                    <a:pt x="17" y="39"/>
                    <a:pt x="17" y="39"/>
                    <a:pt x="18" y="39"/>
                  </a:cubicBezTo>
                  <a:cubicBezTo>
                    <a:pt x="18" y="39"/>
                    <a:pt x="18" y="39"/>
                    <a:pt x="18" y="39"/>
                  </a:cubicBezTo>
                  <a:cubicBezTo>
                    <a:pt x="18" y="39"/>
                    <a:pt x="18" y="39"/>
                    <a:pt x="18" y="39"/>
                  </a:cubicBezTo>
                  <a:cubicBezTo>
                    <a:pt x="18" y="39"/>
                    <a:pt x="18" y="39"/>
                    <a:pt x="18" y="39"/>
                  </a:cubicBezTo>
                  <a:cubicBezTo>
                    <a:pt x="18" y="39"/>
                    <a:pt x="18" y="40"/>
                    <a:pt x="18" y="40"/>
                  </a:cubicBezTo>
                  <a:cubicBezTo>
                    <a:pt x="19" y="40"/>
                    <a:pt x="21" y="41"/>
                    <a:pt x="21" y="41"/>
                  </a:cubicBezTo>
                  <a:cubicBezTo>
                    <a:pt x="21" y="41"/>
                    <a:pt x="21" y="41"/>
                    <a:pt x="22" y="42"/>
                  </a:cubicBezTo>
                  <a:cubicBezTo>
                    <a:pt x="22" y="42"/>
                    <a:pt x="23" y="42"/>
                    <a:pt x="23" y="42"/>
                  </a:cubicBezTo>
                  <a:cubicBezTo>
                    <a:pt x="23" y="42"/>
                    <a:pt x="24" y="43"/>
                    <a:pt x="24" y="43"/>
                  </a:cubicBezTo>
                  <a:cubicBezTo>
                    <a:pt x="25" y="43"/>
                    <a:pt x="27" y="44"/>
                    <a:pt x="27" y="45"/>
                  </a:cubicBezTo>
                  <a:cubicBezTo>
                    <a:pt x="28" y="45"/>
                    <a:pt x="28" y="45"/>
                    <a:pt x="28" y="45"/>
                  </a:cubicBezTo>
                  <a:cubicBezTo>
                    <a:pt x="28" y="45"/>
                    <a:pt x="28" y="46"/>
                    <a:pt x="28" y="46"/>
                  </a:cubicBezTo>
                  <a:cubicBezTo>
                    <a:pt x="28" y="46"/>
                    <a:pt x="28" y="47"/>
                    <a:pt x="28" y="47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27" y="47"/>
                    <a:pt x="27" y="47"/>
                    <a:pt x="26" y="47"/>
                  </a:cubicBezTo>
                  <a:cubicBezTo>
                    <a:pt x="26" y="46"/>
                    <a:pt x="25" y="46"/>
                    <a:pt x="25" y="46"/>
                  </a:cubicBezTo>
                  <a:cubicBezTo>
                    <a:pt x="25" y="46"/>
                    <a:pt x="25" y="46"/>
                    <a:pt x="25" y="46"/>
                  </a:cubicBezTo>
                  <a:cubicBezTo>
                    <a:pt x="25" y="46"/>
                    <a:pt x="25" y="45"/>
                    <a:pt x="25" y="45"/>
                  </a:cubicBezTo>
                  <a:cubicBezTo>
                    <a:pt x="25" y="45"/>
                    <a:pt x="25" y="45"/>
                    <a:pt x="24" y="45"/>
                  </a:cubicBezTo>
                  <a:cubicBezTo>
                    <a:pt x="24" y="45"/>
                    <a:pt x="23" y="45"/>
                    <a:pt x="23" y="45"/>
                  </a:cubicBezTo>
                  <a:cubicBezTo>
                    <a:pt x="22" y="44"/>
                    <a:pt x="22" y="44"/>
                    <a:pt x="21" y="44"/>
                  </a:cubicBezTo>
                  <a:cubicBezTo>
                    <a:pt x="21" y="44"/>
                    <a:pt x="20" y="43"/>
                    <a:pt x="20" y="43"/>
                  </a:cubicBezTo>
                  <a:cubicBezTo>
                    <a:pt x="19" y="43"/>
                    <a:pt x="18" y="42"/>
                    <a:pt x="18" y="42"/>
                  </a:cubicBezTo>
                  <a:cubicBezTo>
                    <a:pt x="18" y="42"/>
                    <a:pt x="18" y="42"/>
                    <a:pt x="18" y="42"/>
                  </a:cubicBezTo>
                  <a:cubicBezTo>
                    <a:pt x="18" y="42"/>
                    <a:pt x="18" y="42"/>
                    <a:pt x="18" y="42"/>
                  </a:cubicBezTo>
                  <a:cubicBezTo>
                    <a:pt x="18" y="42"/>
                    <a:pt x="17" y="41"/>
                    <a:pt x="17" y="41"/>
                  </a:cubicBezTo>
                  <a:cubicBezTo>
                    <a:pt x="17" y="41"/>
                    <a:pt x="17" y="41"/>
                    <a:pt x="17" y="41"/>
                  </a:cubicBezTo>
                  <a:cubicBezTo>
                    <a:pt x="17" y="41"/>
                    <a:pt x="16" y="41"/>
                    <a:pt x="16" y="41"/>
                  </a:cubicBezTo>
                  <a:cubicBezTo>
                    <a:pt x="16" y="41"/>
                    <a:pt x="14" y="40"/>
                    <a:pt x="14" y="39"/>
                  </a:cubicBezTo>
                  <a:cubicBezTo>
                    <a:pt x="14" y="39"/>
                    <a:pt x="13" y="39"/>
                    <a:pt x="13" y="39"/>
                  </a:cubicBezTo>
                  <a:cubicBezTo>
                    <a:pt x="12" y="38"/>
                    <a:pt x="11" y="38"/>
                    <a:pt x="12" y="37"/>
                  </a:cubicBezTo>
                  <a:cubicBezTo>
                    <a:pt x="12" y="37"/>
                    <a:pt x="12" y="37"/>
                    <a:pt x="12" y="37"/>
                  </a:cubicBezTo>
                  <a:cubicBezTo>
                    <a:pt x="12" y="37"/>
                    <a:pt x="12" y="37"/>
                    <a:pt x="12" y="37"/>
                  </a:cubicBezTo>
                  <a:close/>
                  <a:moveTo>
                    <a:pt x="17" y="37"/>
                  </a:moveTo>
                  <a:cubicBezTo>
                    <a:pt x="17" y="37"/>
                    <a:pt x="17" y="37"/>
                    <a:pt x="17" y="37"/>
                  </a:cubicBezTo>
                  <a:cubicBezTo>
                    <a:pt x="17" y="37"/>
                    <a:pt x="17" y="37"/>
                    <a:pt x="18" y="37"/>
                  </a:cubicBezTo>
                  <a:cubicBezTo>
                    <a:pt x="18" y="38"/>
                    <a:pt x="18" y="38"/>
                    <a:pt x="18" y="38"/>
                  </a:cubicBezTo>
                  <a:cubicBezTo>
                    <a:pt x="18" y="38"/>
                    <a:pt x="18" y="38"/>
                    <a:pt x="18" y="38"/>
                  </a:cubicBezTo>
                  <a:cubicBezTo>
                    <a:pt x="19" y="38"/>
                    <a:pt x="19" y="38"/>
                    <a:pt x="18" y="37"/>
                  </a:cubicBezTo>
                  <a:cubicBezTo>
                    <a:pt x="18" y="37"/>
                    <a:pt x="18" y="37"/>
                    <a:pt x="18" y="37"/>
                  </a:cubicBezTo>
                  <a:cubicBezTo>
                    <a:pt x="17" y="37"/>
                    <a:pt x="17" y="37"/>
                    <a:pt x="17" y="37"/>
                  </a:cubicBezTo>
                  <a:close/>
                  <a:moveTo>
                    <a:pt x="10" y="37"/>
                  </a:moveTo>
                  <a:cubicBezTo>
                    <a:pt x="10" y="37"/>
                    <a:pt x="10" y="37"/>
                    <a:pt x="10" y="38"/>
                  </a:cubicBezTo>
                  <a:cubicBezTo>
                    <a:pt x="10" y="38"/>
                    <a:pt x="10" y="38"/>
                    <a:pt x="10" y="38"/>
                  </a:cubicBezTo>
                  <a:cubicBezTo>
                    <a:pt x="11" y="39"/>
                    <a:pt x="11" y="39"/>
                    <a:pt x="11" y="38"/>
                  </a:cubicBezTo>
                  <a:cubicBezTo>
                    <a:pt x="11" y="38"/>
                    <a:pt x="10" y="37"/>
                    <a:pt x="10" y="37"/>
                  </a:cubicBezTo>
                  <a:close/>
                  <a:moveTo>
                    <a:pt x="71" y="38"/>
                  </a:moveTo>
                  <a:cubicBezTo>
                    <a:pt x="71" y="38"/>
                    <a:pt x="71" y="38"/>
                    <a:pt x="71" y="38"/>
                  </a:cubicBezTo>
                  <a:cubicBezTo>
                    <a:pt x="71" y="38"/>
                    <a:pt x="70" y="38"/>
                    <a:pt x="70" y="38"/>
                  </a:cubicBezTo>
                  <a:cubicBezTo>
                    <a:pt x="70" y="38"/>
                    <a:pt x="70" y="38"/>
                    <a:pt x="70" y="38"/>
                  </a:cubicBezTo>
                  <a:cubicBezTo>
                    <a:pt x="70" y="38"/>
                    <a:pt x="70" y="38"/>
                    <a:pt x="70" y="38"/>
                  </a:cubicBezTo>
                  <a:cubicBezTo>
                    <a:pt x="71" y="38"/>
                    <a:pt x="71" y="38"/>
                    <a:pt x="71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1" y="38"/>
                    <a:pt x="71" y="38"/>
                  </a:cubicBezTo>
                  <a:close/>
                  <a:moveTo>
                    <a:pt x="35" y="38"/>
                  </a:moveTo>
                  <a:cubicBezTo>
                    <a:pt x="35" y="38"/>
                    <a:pt x="35" y="38"/>
                    <a:pt x="34" y="39"/>
                  </a:cubicBezTo>
                  <a:cubicBezTo>
                    <a:pt x="34" y="39"/>
                    <a:pt x="34" y="40"/>
                    <a:pt x="34" y="40"/>
                  </a:cubicBezTo>
                  <a:cubicBezTo>
                    <a:pt x="34" y="40"/>
                    <a:pt x="34" y="40"/>
                    <a:pt x="35" y="40"/>
                  </a:cubicBezTo>
                  <a:cubicBezTo>
                    <a:pt x="35" y="40"/>
                    <a:pt x="35" y="38"/>
                    <a:pt x="35" y="38"/>
                  </a:cubicBezTo>
                  <a:cubicBezTo>
                    <a:pt x="35" y="38"/>
                    <a:pt x="35" y="38"/>
                    <a:pt x="35" y="38"/>
                  </a:cubicBezTo>
                  <a:close/>
                  <a:moveTo>
                    <a:pt x="20" y="38"/>
                  </a:moveTo>
                  <a:cubicBezTo>
                    <a:pt x="20" y="38"/>
                    <a:pt x="20" y="38"/>
                    <a:pt x="20" y="38"/>
                  </a:cubicBezTo>
                  <a:cubicBezTo>
                    <a:pt x="19" y="39"/>
                    <a:pt x="19" y="39"/>
                    <a:pt x="20" y="39"/>
                  </a:cubicBezTo>
                  <a:cubicBezTo>
                    <a:pt x="21" y="39"/>
                    <a:pt x="21" y="39"/>
                    <a:pt x="21" y="39"/>
                  </a:cubicBezTo>
                  <a:cubicBezTo>
                    <a:pt x="21" y="39"/>
                    <a:pt x="21" y="39"/>
                    <a:pt x="20" y="38"/>
                  </a:cubicBezTo>
                  <a:cubicBezTo>
                    <a:pt x="20" y="38"/>
                    <a:pt x="20" y="38"/>
                    <a:pt x="20" y="38"/>
                  </a:cubicBezTo>
                  <a:close/>
                  <a:moveTo>
                    <a:pt x="51" y="39"/>
                  </a:moveTo>
                  <a:cubicBezTo>
                    <a:pt x="51" y="39"/>
                    <a:pt x="51" y="39"/>
                    <a:pt x="51" y="39"/>
                  </a:cubicBezTo>
                  <a:cubicBezTo>
                    <a:pt x="51" y="39"/>
                    <a:pt x="51" y="39"/>
                    <a:pt x="51" y="39"/>
                  </a:cubicBezTo>
                  <a:cubicBezTo>
                    <a:pt x="51" y="39"/>
                    <a:pt x="51" y="40"/>
                    <a:pt x="51" y="40"/>
                  </a:cubicBezTo>
                  <a:cubicBezTo>
                    <a:pt x="51" y="40"/>
                    <a:pt x="51" y="40"/>
                    <a:pt x="51" y="40"/>
                  </a:cubicBezTo>
                  <a:cubicBezTo>
                    <a:pt x="51" y="40"/>
                    <a:pt x="51" y="40"/>
                    <a:pt x="51" y="40"/>
                  </a:cubicBezTo>
                  <a:cubicBezTo>
                    <a:pt x="51" y="40"/>
                    <a:pt x="52" y="40"/>
                    <a:pt x="52" y="40"/>
                  </a:cubicBezTo>
                  <a:cubicBezTo>
                    <a:pt x="52" y="40"/>
                    <a:pt x="52" y="40"/>
                    <a:pt x="52" y="40"/>
                  </a:cubicBezTo>
                  <a:cubicBezTo>
                    <a:pt x="52" y="40"/>
                    <a:pt x="52" y="40"/>
                    <a:pt x="52" y="40"/>
                  </a:cubicBezTo>
                  <a:cubicBezTo>
                    <a:pt x="53" y="40"/>
                    <a:pt x="53" y="40"/>
                    <a:pt x="53" y="40"/>
                  </a:cubicBezTo>
                  <a:cubicBezTo>
                    <a:pt x="53" y="40"/>
                    <a:pt x="52" y="40"/>
                    <a:pt x="52" y="40"/>
                  </a:cubicBezTo>
                  <a:cubicBezTo>
                    <a:pt x="52" y="40"/>
                    <a:pt x="52" y="40"/>
                    <a:pt x="52" y="39"/>
                  </a:cubicBezTo>
                  <a:cubicBezTo>
                    <a:pt x="51" y="39"/>
                    <a:pt x="51" y="39"/>
                    <a:pt x="51" y="39"/>
                  </a:cubicBezTo>
                  <a:cubicBezTo>
                    <a:pt x="51" y="39"/>
                    <a:pt x="51" y="39"/>
                    <a:pt x="51" y="39"/>
                  </a:cubicBezTo>
                  <a:cubicBezTo>
                    <a:pt x="51" y="39"/>
                    <a:pt x="51" y="39"/>
                    <a:pt x="51" y="39"/>
                  </a:cubicBezTo>
                  <a:close/>
                  <a:moveTo>
                    <a:pt x="11" y="39"/>
                  </a:moveTo>
                  <a:cubicBezTo>
                    <a:pt x="11" y="39"/>
                    <a:pt x="11" y="39"/>
                    <a:pt x="11" y="39"/>
                  </a:cubicBezTo>
                  <a:cubicBezTo>
                    <a:pt x="11" y="39"/>
                    <a:pt x="11" y="40"/>
                    <a:pt x="11" y="40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12" y="40"/>
                    <a:pt x="11" y="39"/>
                    <a:pt x="11" y="39"/>
                  </a:cubicBezTo>
                  <a:cubicBezTo>
                    <a:pt x="11" y="39"/>
                    <a:pt x="11" y="39"/>
                    <a:pt x="11" y="39"/>
                  </a:cubicBezTo>
                  <a:close/>
                  <a:moveTo>
                    <a:pt x="33" y="39"/>
                  </a:moveTo>
                  <a:cubicBezTo>
                    <a:pt x="33" y="39"/>
                    <a:pt x="33" y="40"/>
                    <a:pt x="33" y="41"/>
                  </a:cubicBezTo>
                  <a:cubicBezTo>
                    <a:pt x="33" y="41"/>
                    <a:pt x="33" y="41"/>
                    <a:pt x="33" y="41"/>
                  </a:cubicBezTo>
                  <a:cubicBezTo>
                    <a:pt x="33" y="41"/>
                    <a:pt x="33" y="41"/>
                    <a:pt x="33" y="41"/>
                  </a:cubicBezTo>
                  <a:cubicBezTo>
                    <a:pt x="33" y="41"/>
                    <a:pt x="33" y="41"/>
                    <a:pt x="33" y="40"/>
                  </a:cubicBezTo>
                  <a:cubicBezTo>
                    <a:pt x="34" y="40"/>
                    <a:pt x="34" y="39"/>
                    <a:pt x="33" y="39"/>
                  </a:cubicBezTo>
                  <a:close/>
                  <a:moveTo>
                    <a:pt x="56" y="39"/>
                  </a:moveTo>
                  <a:cubicBezTo>
                    <a:pt x="55" y="39"/>
                    <a:pt x="55" y="39"/>
                    <a:pt x="55" y="40"/>
                  </a:cubicBezTo>
                  <a:cubicBezTo>
                    <a:pt x="55" y="40"/>
                    <a:pt x="55" y="40"/>
                    <a:pt x="55" y="40"/>
                  </a:cubicBezTo>
                  <a:cubicBezTo>
                    <a:pt x="55" y="40"/>
                    <a:pt x="55" y="40"/>
                    <a:pt x="55" y="40"/>
                  </a:cubicBezTo>
                  <a:cubicBezTo>
                    <a:pt x="55" y="40"/>
                    <a:pt x="55" y="41"/>
                    <a:pt x="55" y="41"/>
                  </a:cubicBezTo>
                  <a:cubicBezTo>
                    <a:pt x="55" y="41"/>
                    <a:pt x="55" y="41"/>
                    <a:pt x="55" y="41"/>
                  </a:cubicBezTo>
                  <a:cubicBezTo>
                    <a:pt x="55" y="41"/>
                    <a:pt x="56" y="41"/>
                    <a:pt x="56" y="40"/>
                  </a:cubicBezTo>
                  <a:cubicBezTo>
                    <a:pt x="56" y="40"/>
                    <a:pt x="56" y="40"/>
                    <a:pt x="56" y="40"/>
                  </a:cubicBezTo>
                  <a:cubicBezTo>
                    <a:pt x="56" y="40"/>
                    <a:pt x="56" y="39"/>
                    <a:pt x="56" y="39"/>
                  </a:cubicBezTo>
                  <a:close/>
                  <a:moveTo>
                    <a:pt x="50" y="39"/>
                  </a:moveTo>
                  <a:cubicBezTo>
                    <a:pt x="50" y="39"/>
                    <a:pt x="50" y="39"/>
                    <a:pt x="50" y="39"/>
                  </a:cubicBezTo>
                  <a:cubicBezTo>
                    <a:pt x="50" y="40"/>
                    <a:pt x="50" y="40"/>
                    <a:pt x="51" y="40"/>
                  </a:cubicBezTo>
                  <a:cubicBezTo>
                    <a:pt x="51" y="40"/>
                    <a:pt x="51" y="40"/>
                    <a:pt x="51" y="40"/>
                  </a:cubicBezTo>
                  <a:cubicBezTo>
                    <a:pt x="51" y="41"/>
                    <a:pt x="51" y="41"/>
                    <a:pt x="51" y="41"/>
                  </a:cubicBezTo>
                  <a:cubicBezTo>
                    <a:pt x="51" y="41"/>
                    <a:pt x="51" y="41"/>
                    <a:pt x="51" y="40"/>
                  </a:cubicBezTo>
                  <a:cubicBezTo>
                    <a:pt x="50" y="40"/>
                    <a:pt x="50" y="39"/>
                    <a:pt x="50" y="39"/>
                  </a:cubicBezTo>
                  <a:cubicBezTo>
                    <a:pt x="50" y="39"/>
                    <a:pt x="50" y="39"/>
                    <a:pt x="50" y="39"/>
                  </a:cubicBezTo>
                  <a:close/>
                  <a:moveTo>
                    <a:pt x="57" y="39"/>
                  </a:moveTo>
                  <a:cubicBezTo>
                    <a:pt x="57" y="39"/>
                    <a:pt x="56" y="40"/>
                    <a:pt x="56" y="40"/>
                  </a:cubicBezTo>
                  <a:cubicBezTo>
                    <a:pt x="56" y="40"/>
                    <a:pt x="56" y="40"/>
                    <a:pt x="56" y="40"/>
                  </a:cubicBezTo>
                  <a:cubicBezTo>
                    <a:pt x="56" y="41"/>
                    <a:pt x="56" y="41"/>
                    <a:pt x="56" y="41"/>
                  </a:cubicBezTo>
                  <a:cubicBezTo>
                    <a:pt x="56" y="41"/>
                    <a:pt x="56" y="41"/>
                    <a:pt x="56" y="41"/>
                  </a:cubicBezTo>
                  <a:cubicBezTo>
                    <a:pt x="56" y="41"/>
                    <a:pt x="57" y="41"/>
                    <a:pt x="57" y="41"/>
                  </a:cubicBezTo>
                  <a:cubicBezTo>
                    <a:pt x="57" y="41"/>
                    <a:pt x="57" y="41"/>
                    <a:pt x="57" y="41"/>
                  </a:cubicBezTo>
                  <a:cubicBezTo>
                    <a:pt x="57" y="41"/>
                    <a:pt x="57" y="41"/>
                    <a:pt x="57" y="41"/>
                  </a:cubicBezTo>
                  <a:cubicBezTo>
                    <a:pt x="57" y="40"/>
                    <a:pt x="57" y="40"/>
                    <a:pt x="57" y="40"/>
                  </a:cubicBezTo>
                  <a:cubicBezTo>
                    <a:pt x="57" y="40"/>
                    <a:pt x="57" y="40"/>
                    <a:pt x="57" y="40"/>
                  </a:cubicBezTo>
                  <a:cubicBezTo>
                    <a:pt x="57" y="40"/>
                    <a:pt x="57" y="39"/>
                    <a:pt x="57" y="39"/>
                  </a:cubicBezTo>
                  <a:close/>
                  <a:moveTo>
                    <a:pt x="71" y="40"/>
                  </a:moveTo>
                  <a:cubicBezTo>
                    <a:pt x="72" y="40"/>
                    <a:pt x="72" y="40"/>
                    <a:pt x="72" y="40"/>
                  </a:cubicBezTo>
                  <a:cubicBezTo>
                    <a:pt x="72" y="40"/>
                    <a:pt x="72" y="40"/>
                    <a:pt x="72" y="40"/>
                  </a:cubicBezTo>
                  <a:cubicBezTo>
                    <a:pt x="73" y="40"/>
                    <a:pt x="73" y="40"/>
                    <a:pt x="73" y="41"/>
                  </a:cubicBezTo>
                  <a:cubicBezTo>
                    <a:pt x="73" y="41"/>
                    <a:pt x="73" y="41"/>
                    <a:pt x="73" y="41"/>
                  </a:cubicBezTo>
                  <a:cubicBezTo>
                    <a:pt x="73" y="41"/>
                    <a:pt x="73" y="41"/>
                    <a:pt x="73" y="42"/>
                  </a:cubicBezTo>
                  <a:cubicBezTo>
                    <a:pt x="73" y="42"/>
                    <a:pt x="73" y="42"/>
                    <a:pt x="73" y="43"/>
                  </a:cubicBezTo>
                  <a:cubicBezTo>
                    <a:pt x="73" y="46"/>
                    <a:pt x="73" y="47"/>
                    <a:pt x="71" y="50"/>
                  </a:cubicBezTo>
                  <a:cubicBezTo>
                    <a:pt x="69" y="53"/>
                    <a:pt x="60" y="54"/>
                    <a:pt x="57" y="50"/>
                  </a:cubicBezTo>
                  <a:cubicBezTo>
                    <a:pt x="56" y="49"/>
                    <a:pt x="55" y="48"/>
                    <a:pt x="54" y="47"/>
                  </a:cubicBezTo>
                  <a:cubicBezTo>
                    <a:pt x="54" y="47"/>
                    <a:pt x="54" y="47"/>
                    <a:pt x="54" y="47"/>
                  </a:cubicBezTo>
                  <a:cubicBezTo>
                    <a:pt x="55" y="46"/>
                    <a:pt x="55" y="45"/>
                    <a:pt x="56" y="45"/>
                  </a:cubicBezTo>
                  <a:cubicBezTo>
                    <a:pt x="56" y="45"/>
                    <a:pt x="56" y="45"/>
                    <a:pt x="56" y="45"/>
                  </a:cubicBezTo>
                  <a:cubicBezTo>
                    <a:pt x="56" y="45"/>
                    <a:pt x="56" y="45"/>
                    <a:pt x="56" y="45"/>
                  </a:cubicBezTo>
                  <a:cubicBezTo>
                    <a:pt x="56" y="45"/>
                    <a:pt x="56" y="45"/>
                    <a:pt x="56" y="45"/>
                  </a:cubicBezTo>
                  <a:cubicBezTo>
                    <a:pt x="56" y="45"/>
                    <a:pt x="57" y="44"/>
                    <a:pt x="57" y="44"/>
                  </a:cubicBezTo>
                  <a:cubicBezTo>
                    <a:pt x="63" y="41"/>
                    <a:pt x="67" y="40"/>
                    <a:pt x="71" y="40"/>
                  </a:cubicBezTo>
                  <a:close/>
                  <a:moveTo>
                    <a:pt x="22" y="40"/>
                  </a:moveTo>
                  <a:cubicBezTo>
                    <a:pt x="22" y="40"/>
                    <a:pt x="22" y="40"/>
                    <a:pt x="22" y="40"/>
                  </a:cubicBezTo>
                  <a:cubicBezTo>
                    <a:pt x="23" y="41"/>
                    <a:pt x="23" y="41"/>
                    <a:pt x="23" y="41"/>
                  </a:cubicBezTo>
                  <a:cubicBezTo>
                    <a:pt x="23" y="41"/>
                    <a:pt x="23" y="41"/>
                    <a:pt x="23" y="41"/>
                  </a:cubicBezTo>
                  <a:cubicBezTo>
                    <a:pt x="23" y="41"/>
                    <a:pt x="24" y="41"/>
                    <a:pt x="24" y="41"/>
                  </a:cubicBezTo>
                  <a:cubicBezTo>
                    <a:pt x="24" y="41"/>
                    <a:pt x="24" y="41"/>
                    <a:pt x="24" y="41"/>
                  </a:cubicBezTo>
                  <a:cubicBezTo>
                    <a:pt x="23" y="40"/>
                    <a:pt x="23" y="40"/>
                    <a:pt x="23" y="40"/>
                  </a:cubicBezTo>
                  <a:cubicBezTo>
                    <a:pt x="23" y="40"/>
                    <a:pt x="23" y="40"/>
                    <a:pt x="22" y="40"/>
                  </a:cubicBezTo>
                  <a:close/>
                  <a:moveTo>
                    <a:pt x="54" y="40"/>
                  </a:moveTo>
                  <a:cubicBezTo>
                    <a:pt x="53" y="40"/>
                    <a:pt x="53" y="40"/>
                    <a:pt x="53" y="40"/>
                  </a:cubicBezTo>
                  <a:cubicBezTo>
                    <a:pt x="53" y="40"/>
                    <a:pt x="53" y="40"/>
                    <a:pt x="53" y="40"/>
                  </a:cubicBezTo>
                  <a:cubicBezTo>
                    <a:pt x="53" y="40"/>
                    <a:pt x="54" y="40"/>
                    <a:pt x="54" y="40"/>
                  </a:cubicBezTo>
                  <a:cubicBezTo>
                    <a:pt x="54" y="40"/>
                    <a:pt x="55" y="40"/>
                    <a:pt x="54" y="40"/>
                  </a:cubicBezTo>
                  <a:cubicBezTo>
                    <a:pt x="54" y="40"/>
                    <a:pt x="54" y="40"/>
                    <a:pt x="54" y="40"/>
                  </a:cubicBezTo>
                  <a:close/>
                  <a:moveTo>
                    <a:pt x="9" y="40"/>
                  </a:moveTo>
                  <a:cubicBezTo>
                    <a:pt x="9" y="40"/>
                    <a:pt x="9" y="40"/>
                    <a:pt x="9" y="40"/>
                  </a:cubicBezTo>
                  <a:cubicBezTo>
                    <a:pt x="9" y="41"/>
                    <a:pt x="9" y="41"/>
                    <a:pt x="9" y="41"/>
                  </a:cubicBezTo>
                  <a:cubicBezTo>
                    <a:pt x="8" y="42"/>
                    <a:pt x="7" y="44"/>
                    <a:pt x="7" y="44"/>
                  </a:cubicBezTo>
                  <a:cubicBezTo>
                    <a:pt x="7" y="44"/>
                    <a:pt x="7" y="44"/>
                    <a:pt x="7" y="45"/>
                  </a:cubicBezTo>
                  <a:cubicBezTo>
                    <a:pt x="7" y="45"/>
                    <a:pt x="7" y="45"/>
                    <a:pt x="7" y="45"/>
                  </a:cubicBezTo>
                  <a:cubicBezTo>
                    <a:pt x="8" y="45"/>
                    <a:pt x="8" y="45"/>
                    <a:pt x="8" y="44"/>
                  </a:cubicBezTo>
                  <a:cubicBezTo>
                    <a:pt x="8" y="44"/>
                    <a:pt x="8" y="44"/>
                    <a:pt x="8" y="44"/>
                  </a:cubicBezTo>
                  <a:cubicBezTo>
                    <a:pt x="8" y="44"/>
                    <a:pt x="8" y="44"/>
                    <a:pt x="8" y="44"/>
                  </a:cubicBezTo>
                  <a:cubicBezTo>
                    <a:pt x="8" y="44"/>
                    <a:pt x="8" y="44"/>
                    <a:pt x="8" y="43"/>
                  </a:cubicBezTo>
                  <a:cubicBezTo>
                    <a:pt x="8" y="43"/>
                    <a:pt x="9" y="42"/>
                    <a:pt x="9" y="42"/>
                  </a:cubicBezTo>
                  <a:cubicBezTo>
                    <a:pt x="9" y="42"/>
                    <a:pt x="9" y="42"/>
                    <a:pt x="9" y="43"/>
                  </a:cubicBezTo>
                  <a:cubicBezTo>
                    <a:pt x="9" y="43"/>
                    <a:pt x="9" y="44"/>
                    <a:pt x="9" y="44"/>
                  </a:cubicBezTo>
                  <a:cubicBezTo>
                    <a:pt x="9" y="44"/>
                    <a:pt x="9" y="43"/>
                    <a:pt x="9" y="43"/>
                  </a:cubicBezTo>
                  <a:cubicBezTo>
                    <a:pt x="10" y="43"/>
                    <a:pt x="10" y="43"/>
                    <a:pt x="10" y="43"/>
                  </a:cubicBezTo>
                  <a:cubicBezTo>
                    <a:pt x="10" y="43"/>
                    <a:pt x="10" y="43"/>
                    <a:pt x="11" y="43"/>
                  </a:cubicBezTo>
                  <a:cubicBezTo>
                    <a:pt x="11" y="43"/>
                    <a:pt x="12" y="44"/>
                    <a:pt x="12" y="44"/>
                  </a:cubicBezTo>
                  <a:cubicBezTo>
                    <a:pt x="13" y="44"/>
                    <a:pt x="13" y="44"/>
                    <a:pt x="13" y="44"/>
                  </a:cubicBezTo>
                  <a:cubicBezTo>
                    <a:pt x="12" y="45"/>
                    <a:pt x="12" y="45"/>
                    <a:pt x="13" y="45"/>
                  </a:cubicBezTo>
                  <a:cubicBezTo>
                    <a:pt x="13" y="45"/>
                    <a:pt x="13" y="45"/>
                    <a:pt x="13" y="45"/>
                  </a:cubicBezTo>
                  <a:cubicBezTo>
                    <a:pt x="13" y="45"/>
                    <a:pt x="13" y="45"/>
                    <a:pt x="13" y="45"/>
                  </a:cubicBezTo>
                  <a:cubicBezTo>
                    <a:pt x="14" y="45"/>
                    <a:pt x="14" y="44"/>
                    <a:pt x="14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4" y="44"/>
                    <a:pt x="14" y="45"/>
                    <a:pt x="14" y="45"/>
                  </a:cubicBezTo>
                  <a:cubicBezTo>
                    <a:pt x="13" y="46"/>
                    <a:pt x="13" y="46"/>
                    <a:pt x="14" y="46"/>
                  </a:cubicBezTo>
                  <a:cubicBezTo>
                    <a:pt x="14" y="46"/>
                    <a:pt x="14" y="46"/>
                    <a:pt x="14" y="46"/>
                  </a:cubicBezTo>
                  <a:cubicBezTo>
                    <a:pt x="14" y="45"/>
                    <a:pt x="14" y="45"/>
                    <a:pt x="15" y="45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5" y="46"/>
                    <a:pt x="15" y="46"/>
                    <a:pt x="14" y="46"/>
                  </a:cubicBezTo>
                  <a:cubicBezTo>
                    <a:pt x="14" y="46"/>
                    <a:pt x="13" y="47"/>
                    <a:pt x="13" y="48"/>
                  </a:cubicBezTo>
                  <a:cubicBezTo>
                    <a:pt x="12" y="48"/>
                    <a:pt x="12" y="48"/>
                    <a:pt x="9" y="49"/>
                  </a:cubicBezTo>
                  <a:cubicBezTo>
                    <a:pt x="9" y="50"/>
                    <a:pt x="8" y="50"/>
                    <a:pt x="8" y="50"/>
                  </a:cubicBezTo>
                  <a:cubicBezTo>
                    <a:pt x="8" y="50"/>
                    <a:pt x="8" y="50"/>
                    <a:pt x="8" y="50"/>
                  </a:cubicBezTo>
                  <a:cubicBezTo>
                    <a:pt x="8" y="49"/>
                    <a:pt x="8" y="49"/>
                    <a:pt x="8" y="49"/>
                  </a:cubicBezTo>
                  <a:cubicBezTo>
                    <a:pt x="8" y="49"/>
                    <a:pt x="8" y="49"/>
                    <a:pt x="8" y="49"/>
                  </a:cubicBezTo>
                  <a:cubicBezTo>
                    <a:pt x="7" y="49"/>
                    <a:pt x="7" y="49"/>
                    <a:pt x="7" y="50"/>
                  </a:cubicBezTo>
                  <a:cubicBezTo>
                    <a:pt x="7" y="50"/>
                    <a:pt x="7" y="50"/>
                    <a:pt x="7" y="50"/>
                  </a:cubicBezTo>
                  <a:cubicBezTo>
                    <a:pt x="7" y="50"/>
                    <a:pt x="7" y="50"/>
                    <a:pt x="7" y="50"/>
                  </a:cubicBezTo>
                  <a:cubicBezTo>
                    <a:pt x="7" y="50"/>
                    <a:pt x="7" y="50"/>
                    <a:pt x="6" y="50"/>
                  </a:cubicBezTo>
                  <a:cubicBezTo>
                    <a:pt x="6" y="50"/>
                    <a:pt x="6" y="50"/>
                    <a:pt x="6" y="50"/>
                  </a:cubicBezTo>
                  <a:cubicBezTo>
                    <a:pt x="6" y="50"/>
                    <a:pt x="6" y="50"/>
                    <a:pt x="6" y="50"/>
                  </a:cubicBezTo>
                  <a:cubicBezTo>
                    <a:pt x="6" y="50"/>
                    <a:pt x="6" y="50"/>
                    <a:pt x="6" y="50"/>
                  </a:cubicBezTo>
                  <a:cubicBezTo>
                    <a:pt x="6" y="50"/>
                    <a:pt x="5" y="50"/>
                    <a:pt x="5" y="50"/>
                  </a:cubicBezTo>
                  <a:cubicBezTo>
                    <a:pt x="5" y="50"/>
                    <a:pt x="5" y="50"/>
                    <a:pt x="5" y="50"/>
                  </a:cubicBezTo>
                  <a:cubicBezTo>
                    <a:pt x="5" y="50"/>
                    <a:pt x="5" y="50"/>
                    <a:pt x="5" y="50"/>
                  </a:cubicBezTo>
                  <a:cubicBezTo>
                    <a:pt x="5" y="50"/>
                    <a:pt x="5" y="50"/>
                    <a:pt x="5" y="49"/>
                  </a:cubicBezTo>
                  <a:cubicBezTo>
                    <a:pt x="5" y="49"/>
                    <a:pt x="5" y="49"/>
                    <a:pt x="5" y="49"/>
                  </a:cubicBezTo>
                  <a:cubicBezTo>
                    <a:pt x="5" y="49"/>
                    <a:pt x="5" y="49"/>
                    <a:pt x="5" y="49"/>
                  </a:cubicBezTo>
                  <a:cubicBezTo>
                    <a:pt x="5" y="49"/>
                    <a:pt x="5" y="49"/>
                    <a:pt x="5" y="49"/>
                  </a:cubicBezTo>
                  <a:cubicBezTo>
                    <a:pt x="5" y="49"/>
                    <a:pt x="5" y="48"/>
                    <a:pt x="5" y="48"/>
                  </a:cubicBezTo>
                  <a:cubicBezTo>
                    <a:pt x="5" y="48"/>
                    <a:pt x="5" y="48"/>
                    <a:pt x="5" y="48"/>
                  </a:cubicBezTo>
                  <a:cubicBezTo>
                    <a:pt x="5" y="48"/>
                    <a:pt x="5" y="48"/>
                    <a:pt x="5" y="48"/>
                  </a:cubicBezTo>
                  <a:cubicBezTo>
                    <a:pt x="5" y="47"/>
                    <a:pt x="6" y="45"/>
                    <a:pt x="6" y="46"/>
                  </a:cubicBezTo>
                  <a:cubicBezTo>
                    <a:pt x="6" y="46"/>
                    <a:pt x="6" y="46"/>
                    <a:pt x="6" y="45"/>
                  </a:cubicBezTo>
                  <a:cubicBezTo>
                    <a:pt x="6" y="45"/>
                    <a:pt x="6" y="45"/>
                    <a:pt x="6" y="45"/>
                  </a:cubicBezTo>
                  <a:cubicBezTo>
                    <a:pt x="6" y="45"/>
                    <a:pt x="6" y="45"/>
                    <a:pt x="6" y="45"/>
                  </a:cubicBezTo>
                  <a:cubicBezTo>
                    <a:pt x="6" y="45"/>
                    <a:pt x="6" y="45"/>
                    <a:pt x="6" y="45"/>
                  </a:cubicBezTo>
                  <a:cubicBezTo>
                    <a:pt x="7" y="44"/>
                    <a:pt x="7" y="44"/>
                    <a:pt x="7" y="44"/>
                  </a:cubicBezTo>
                  <a:cubicBezTo>
                    <a:pt x="7" y="44"/>
                    <a:pt x="7" y="44"/>
                    <a:pt x="7" y="44"/>
                  </a:cubicBezTo>
                  <a:cubicBezTo>
                    <a:pt x="7" y="43"/>
                    <a:pt x="7" y="43"/>
                    <a:pt x="7" y="43"/>
                  </a:cubicBezTo>
                  <a:cubicBezTo>
                    <a:pt x="7" y="43"/>
                    <a:pt x="7" y="43"/>
                    <a:pt x="7" y="43"/>
                  </a:cubicBezTo>
                  <a:cubicBezTo>
                    <a:pt x="7" y="43"/>
                    <a:pt x="7" y="43"/>
                    <a:pt x="7" y="43"/>
                  </a:cubicBezTo>
                  <a:cubicBezTo>
                    <a:pt x="7" y="42"/>
                    <a:pt x="8" y="42"/>
                    <a:pt x="8" y="42"/>
                  </a:cubicBezTo>
                  <a:cubicBezTo>
                    <a:pt x="8" y="42"/>
                    <a:pt x="8" y="42"/>
                    <a:pt x="8" y="41"/>
                  </a:cubicBezTo>
                  <a:cubicBezTo>
                    <a:pt x="8" y="41"/>
                    <a:pt x="9" y="41"/>
                    <a:pt x="9" y="41"/>
                  </a:cubicBezTo>
                  <a:cubicBezTo>
                    <a:pt x="9" y="41"/>
                    <a:pt x="9" y="41"/>
                    <a:pt x="9" y="41"/>
                  </a:cubicBezTo>
                  <a:cubicBezTo>
                    <a:pt x="9" y="41"/>
                    <a:pt x="9" y="41"/>
                    <a:pt x="9" y="40"/>
                  </a:cubicBezTo>
                  <a:close/>
                  <a:moveTo>
                    <a:pt x="13" y="40"/>
                  </a:moveTo>
                  <a:cubicBezTo>
                    <a:pt x="13" y="40"/>
                    <a:pt x="13" y="40"/>
                    <a:pt x="13" y="40"/>
                  </a:cubicBezTo>
                  <a:cubicBezTo>
                    <a:pt x="13" y="40"/>
                    <a:pt x="13" y="41"/>
                    <a:pt x="13" y="41"/>
                  </a:cubicBezTo>
                  <a:cubicBezTo>
                    <a:pt x="13" y="41"/>
                    <a:pt x="13" y="41"/>
                    <a:pt x="13" y="41"/>
                  </a:cubicBezTo>
                  <a:cubicBezTo>
                    <a:pt x="14" y="42"/>
                    <a:pt x="14" y="42"/>
                    <a:pt x="14" y="41"/>
                  </a:cubicBezTo>
                  <a:cubicBezTo>
                    <a:pt x="14" y="41"/>
                    <a:pt x="14" y="41"/>
                    <a:pt x="14" y="41"/>
                  </a:cubicBezTo>
                  <a:cubicBezTo>
                    <a:pt x="14" y="41"/>
                    <a:pt x="14" y="41"/>
                    <a:pt x="14" y="41"/>
                  </a:cubicBezTo>
                  <a:cubicBezTo>
                    <a:pt x="14" y="41"/>
                    <a:pt x="14" y="41"/>
                    <a:pt x="14" y="41"/>
                  </a:cubicBezTo>
                  <a:cubicBezTo>
                    <a:pt x="14" y="41"/>
                    <a:pt x="13" y="41"/>
                    <a:pt x="13" y="40"/>
                  </a:cubicBezTo>
                  <a:cubicBezTo>
                    <a:pt x="13" y="40"/>
                    <a:pt x="13" y="40"/>
                    <a:pt x="13" y="40"/>
                  </a:cubicBezTo>
                  <a:close/>
                  <a:moveTo>
                    <a:pt x="10" y="40"/>
                  </a:moveTo>
                  <a:cubicBezTo>
                    <a:pt x="10" y="40"/>
                    <a:pt x="10" y="41"/>
                    <a:pt x="11" y="41"/>
                  </a:cubicBezTo>
                  <a:cubicBezTo>
                    <a:pt x="11" y="41"/>
                    <a:pt x="11" y="41"/>
                    <a:pt x="12" y="41"/>
                  </a:cubicBezTo>
                  <a:cubicBezTo>
                    <a:pt x="12" y="42"/>
                    <a:pt x="12" y="42"/>
                    <a:pt x="12" y="42"/>
                  </a:cubicBezTo>
                  <a:cubicBezTo>
                    <a:pt x="12" y="42"/>
                    <a:pt x="13" y="42"/>
                    <a:pt x="13" y="43"/>
                  </a:cubicBezTo>
                  <a:cubicBezTo>
                    <a:pt x="14" y="43"/>
                    <a:pt x="15" y="43"/>
                    <a:pt x="15" y="44"/>
                  </a:cubicBezTo>
                  <a:cubicBezTo>
                    <a:pt x="15" y="44"/>
                    <a:pt x="16" y="44"/>
                    <a:pt x="16" y="44"/>
                  </a:cubicBezTo>
                  <a:cubicBezTo>
                    <a:pt x="17" y="44"/>
                    <a:pt x="17" y="45"/>
                    <a:pt x="17" y="45"/>
                  </a:cubicBezTo>
                  <a:cubicBezTo>
                    <a:pt x="18" y="45"/>
                    <a:pt x="18" y="45"/>
                    <a:pt x="18" y="45"/>
                  </a:cubicBezTo>
                  <a:cubicBezTo>
                    <a:pt x="18" y="45"/>
                    <a:pt x="18" y="45"/>
                    <a:pt x="18" y="45"/>
                  </a:cubicBezTo>
                  <a:cubicBezTo>
                    <a:pt x="19" y="46"/>
                    <a:pt x="19" y="46"/>
                    <a:pt x="20" y="46"/>
                  </a:cubicBezTo>
                  <a:cubicBezTo>
                    <a:pt x="20" y="46"/>
                    <a:pt x="20" y="46"/>
                    <a:pt x="21" y="46"/>
                  </a:cubicBezTo>
                  <a:cubicBezTo>
                    <a:pt x="21" y="46"/>
                    <a:pt x="21" y="47"/>
                    <a:pt x="21" y="47"/>
                  </a:cubicBezTo>
                  <a:cubicBezTo>
                    <a:pt x="21" y="47"/>
                    <a:pt x="22" y="47"/>
                    <a:pt x="22" y="47"/>
                  </a:cubicBezTo>
                  <a:cubicBezTo>
                    <a:pt x="22" y="47"/>
                    <a:pt x="22" y="47"/>
                    <a:pt x="22" y="47"/>
                  </a:cubicBezTo>
                  <a:cubicBezTo>
                    <a:pt x="22" y="47"/>
                    <a:pt x="22" y="47"/>
                    <a:pt x="21" y="47"/>
                  </a:cubicBezTo>
                  <a:cubicBezTo>
                    <a:pt x="21" y="47"/>
                    <a:pt x="21" y="47"/>
                    <a:pt x="20" y="47"/>
                  </a:cubicBezTo>
                  <a:cubicBezTo>
                    <a:pt x="18" y="46"/>
                    <a:pt x="17" y="45"/>
                    <a:pt x="16" y="45"/>
                  </a:cubicBezTo>
                  <a:cubicBezTo>
                    <a:pt x="16" y="45"/>
                    <a:pt x="16" y="45"/>
                    <a:pt x="16" y="45"/>
                  </a:cubicBezTo>
                  <a:cubicBezTo>
                    <a:pt x="16" y="45"/>
                    <a:pt x="16" y="45"/>
                    <a:pt x="15" y="44"/>
                  </a:cubicBezTo>
                  <a:cubicBezTo>
                    <a:pt x="15" y="44"/>
                    <a:pt x="14" y="44"/>
                    <a:pt x="13" y="44"/>
                  </a:cubicBezTo>
                  <a:cubicBezTo>
                    <a:pt x="13" y="43"/>
                    <a:pt x="12" y="43"/>
                    <a:pt x="12" y="43"/>
                  </a:cubicBezTo>
                  <a:cubicBezTo>
                    <a:pt x="12" y="43"/>
                    <a:pt x="12" y="43"/>
                    <a:pt x="12" y="43"/>
                  </a:cubicBezTo>
                  <a:cubicBezTo>
                    <a:pt x="11" y="43"/>
                    <a:pt x="11" y="42"/>
                    <a:pt x="11" y="42"/>
                  </a:cubicBezTo>
                  <a:cubicBezTo>
                    <a:pt x="11" y="42"/>
                    <a:pt x="10" y="42"/>
                    <a:pt x="10" y="42"/>
                  </a:cubicBezTo>
                  <a:cubicBezTo>
                    <a:pt x="10" y="42"/>
                    <a:pt x="10" y="41"/>
                    <a:pt x="10" y="41"/>
                  </a:cubicBezTo>
                  <a:cubicBezTo>
                    <a:pt x="10" y="41"/>
                    <a:pt x="10" y="40"/>
                    <a:pt x="10" y="40"/>
                  </a:cubicBezTo>
                  <a:close/>
                  <a:moveTo>
                    <a:pt x="34" y="41"/>
                  </a:moveTo>
                  <a:cubicBezTo>
                    <a:pt x="34" y="41"/>
                    <a:pt x="34" y="41"/>
                    <a:pt x="33" y="41"/>
                  </a:cubicBezTo>
                  <a:cubicBezTo>
                    <a:pt x="33" y="42"/>
                    <a:pt x="33" y="42"/>
                    <a:pt x="33" y="42"/>
                  </a:cubicBezTo>
                  <a:cubicBezTo>
                    <a:pt x="33" y="42"/>
                    <a:pt x="33" y="42"/>
                    <a:pt x="33" y="42"/>
                  </a:cubicBezTo>
                  <a:cubicBezTo>
                    <a:pt x="33" y="43"/>
                    <a:pt x="33" y="42"/>
                    <a:pt x="34" y="42"/>
                  </a:cubicBezTo>
                  <a:cubicBezTo>
                    <a:pt x="34" y="42"/>
                    <a:pt x="34" y="41"/>
                    <a:pt x="34" y="41"/>
                  </a:cubicBezTo>
                  <a:cubicBezTo>
                    <a:pt x="34" y="41"/>
                    <a:pt x="34" y="41"/>
                    <a:pt x="34" y="41"/>
                  </a:cubicBezTo>
                  <a:close/>
                  <a:moveTo>
                    <a:pt x="51" y="41"/>
                  </a:moveTo>
                  <a:cubicBezTo>
                    <a:pt x="51" y="42"/>
                    <a:pt x="51" y="42"/>
                    <a:pt x="51" y="42"/>
                  </a:cubicBezTo>
                  <a:cubicBezTo>
                    <a:pt x="51" y="42"/>
                    <a:pt x="51" y="42"/>
                    <a:pt x="51" y="42"/>
                  </a:cubicBezTo>
                  <a:cubicBezTo>
                    <a:pt x="51" y="42"/>
                    <a:pt x="51" y="42"/>
                    <a:pt x="51" y="42"/>
                  </a:cubicBezTo>
                  <a:cubicBezTo>
                    <a:pt x="51" y="42"/>
                    <a:pt x="51" y="42"/>
                    <a:pt x="52" y="42"/>
                  </a:cubicBezTo>
                  <a:cubicBezTo>
                    <a:pt x="52" y="43"/>
                    <a:pt x="52" y="43"/>
                    <a:pt x="52" y="43"/>
                  </a:cubicBezTo>
                  <a:cubicBezTo>
                    <a:pt x="52" y="43"/>
                    <a:pt x="52" y="43"/>
                    <a:pt x="52" y="43"/>
                  </a:cubicBezTo>
                  <a:cubicBezTo>
                    <a:pt x="53" y="43"/>
                    <a:pt x="53" y="43"/>
                    <a:pt x="53" y="43"/>
                  </a:cubicBezTo>
                  <a:cubicBezTo>
                    <a:pt x="50" y="41"/>
                    <a:pt x="54" y="42"/>
                    <a:pt x="54" y="42"/>
                  </a:cubicBezTo>
                  <a:cubicBezTo>
                    <a:pt x="54" y="41"/>
                    <a:pt x="54" y="41"/>
                    <a:pt x="53" y="41"/>
                  </a:cubicBezTo>
                  <a:cubicBezTo>
                    <a:pt x="52" y="41"/>
                    <a:pt x="51" y="41"/>
                    <a:pt x="51" y="41"/>
                  </a:cubicBezTo>
                  <a:close/>
                  <a:moveTo>
                    <a:pt x="55" y="41"/>
                  </a:moveTo>
                  <a:cubicBezTo>
                    <a:pt x="55" y="41"/>
                    <a:pt x="55" y="41"/>
                    <a:pt x="55" y="41"/>
                  </a:cubicBezTo>
                  <a:cubicBezTo>
                    <a:pt x="55" y="41"/>
                    <a:pt x="54" y="41"/>
                    <a:pt x="55" y="42"/>
                  </a:cubicBezTo>
                  <a:cubicBezTo>
                    <a:pt x="55" y="42"/>
                    <a:pt x="56" y="42"/>
                    <a:pt x="56" y="42"/>
                  </a:cubicBezTo>
                  <a:cubicBezTo>
                    <a:pt x="56" y="41"/>
                    <a:pt x="56" y="41"/>
                    <a:pt x="56" y="41"/>
                  </a:cubicBezTo>
                  <a:cubicBezTo>
                    <a:pt x="56" y="41"/>
                    <a:pt x="55" y="41"/>
                    <a:pt x="55" y="41"/>
                  </a:cubicBezTo>
                  <a:close/>
                  <a:moveTo>
                    <a:pt x="25" y="41"/>
                  </a:moveTo>
                  <a:cubicBezTo>
                    <a:pt x="25" y="41"/>
                    <a:pt x="25" y="41"/>
                    <a:pt x="25" y="41"/>
                  </a:cubicBezTo>
                  <a:cubicBezTo>
                    <a:pt x="25" y="42"/>
                    <a:pt x="25" y="42"/>
                    <a:pt x="26" y="42"/>
                  </a:cubicBezTo>
                  <a:cubicBezTo>
                    <a:pt x="26" y="42"/>
                    <a:pt x="26" y="42"/>
                    <a:pt x="26" y="42"/>
                  </a:cubicBezTo>
                  <a:cubicBezTo>
                    <a:pt x="26" y="42"/>
                    <a:pt x="26" y="42"/>
                    <a:pt x="26" y="42"/>
                  </a:cubicBezTo>
                  <a:cubicBezTo>
                    <a:pt x="26" y="42"/>
                    <a:pt x="26" y="42"/>
                    <a:pt x="25" y="42"/>
                  </a:cubicBezTo>
                  <a:cubicBezTo>
                    <a:pt x="25" y="41"/>
                    <a:pt x="25" y="41"/>
                    <a:pt x="25" y="41"/>
                  </a:cubicBezTo>
                  <a:close/>
                  <a:moveTo>
                    <a:pt x="32" y="42"/>
                  </a:moveTo>
                  <a:cubicBezTo>
                    <a:pt x="32" y="42"/>
                    <a:pt x="32" y="42"/>
                    <a:pt x="32" y="42"/>
                  </a:cubicBezTo>
                  <a:cubicBezTo>
                    <a:pt x="32" y="42"/>
                    <a:pt x="32" y="42"/>
                    <a:pt x="32" y="42"/>
                  </a:cubicBezTo>
                  <a:cubicBezTo>
                    <a:pt x="32" y="42"/>
                    <a:pt x="32" y="43"/>
                    <a:pt x="32" y="43"/>
                  </a:cubicBezTo>
                  <a:cubicBezTo>
                    <a:pt x="32" y="43"/>
                    <a:pt x="32" y="43"/>
                    <a:pt x="32" y="43"/>
                  </a:cubicBezTo>
                  <a:cubicBezTo>
                    <a:pt x="32" y="43"/>
                    <a:pt x="32" y="43"/>
                    <a:pt x="32" y="43"/>
                  </a:cubicBezTo>
                  <a:cubicBezTo>
                    <a:pt x="33" y="43"/>
                    <a:pt x="33" y="42"/>
                    <a:pt x="32" y="42"/>
                  </a:cubicBezTo>
                  <a:cubicBezTo>
                    <a:pt x="32" y="42"/>
                    <a:pt x="32" y="42"/>
                    <a:pt x="32" y="42"/>
                  </a:cubicBezTo>
                  <a:close/>
                  <a:moveTo>
                    <a:pt x="15" y="42"/>
                  </a:moveTo>
                  <a:cubicBezTo>
                    <a:pt x="15" y="42"/>
                    <a:pt x="15" y="42"/>
                    <a:pt x="15" y="42"/>
                  </a:cubicBezTo>
                  <a:cubicBezTo>
                    <a:pt x="15" y="42"/>
                    <a:pt x="16" y="43"/>
                    <a:pt x="16" y="43"/>
                  </a:cubicBezTo>
                  <a:cubicBezTo>
                    <a:pt x="17" y="43"/>
                    <a:pt x="17" y="43"/>
                    <a:pt x="17" y="43"/>
                  </a:cubicBezTo>
                  <a:cubicBezTo>
                    <a:pt x="17" y="43"/>
                    <a:pt x="17" y="43"/>
                    <a:pt x="16" y="43"/>
                  </a:cubicBezTo>
                  <a:cubicBezTo>
                    <a:pt x="16" y="42"/>
                    <a:pt x="16" y="42"/>
                    <a:pt x="16" y="42"/>
                  </a:cubicBezTo>
                  <a:cubicBezTo>
                    <a:pt x="16" y="42"/>
                    <a:pt x="15" y="42"/>
                    <a:pt x="15" y="42"/>
                  </a:cubicBezTo>
                  <a:close/>
                  <a:moveTo>
                    <a:pt x="54" y="42"/>
                  </a:moveTo>
                  <a:cubicBezTo>
                    <a:pt x="54" y="42"/>
                    <a:pt x="54" y="42"/>
                    <a:pt x="54" y="42"/>
                  </a:cubicBezTo>
                  <a:cubicBezTo>
                    <a:pt x="53" y="43"/>
                    <a:pt x="53" y="43"/>
                    <a:pt x="54" y="43"/>
                  </a:cubicBezTo>
                  <a:cubicBezTo>
                    <a:pt x="54" y="43"/>
                    <a:pt x="54" y="43"/>
                    <a:pt x="54" y="42"/>
                  </a:cubicBezTo>
                  <a:cubicBezTo>
                    <a:pt x="55" y="42"/>
                    <a:pt x="55" y="42"/>
                    <a:pt x="54" y="42"/>
                  </a:cubicBezTo>
                  <a:close/>
                  <a:moveTo>
                    <a:pt x="56" y="42"/>
                  </a:moveTo>
                  <a:cubicBezTo>
                    <a:pt x="56" y="42"/>
                    <a:pt x="56" y="42"/>
                    <a:pt x="56" y="42"/>
                  </a:cubicBezTo>
                  <a:cubicBezTo>
                    <a:pt x="56" y="42"/>
                    <a:pt x="55" y="43"/>
                    <a:pt x="55" y="43"/>
                  </a:cubicBezTo>
                  <a:cubicBezTo>
                    <a:pt x="55" y="43"/>
                    <a:pt x="55" y="43"/>
                    <a:pt x="55" y="43"/>
                  </a:cubicBezTo>
                  <a:cubicBezTo>
                    <a:pt x="55" y="43"/>
                    <a:pt x="55" y="43"/>
                    <a:pt x="55" y="43"/>
                  </a:cubicBezTo>
                  <a:cubicBezTo>
                    <a:pt x="55" y="43"/>
                    <a:pt x="55" y="43"/>
                    <a:pt x="55" y="43"/>
                  </a:cubicBezTo>
                  <a:cubicBezTo>
                    <a:pt x="55" y="43"/>
                    <a:pt x="56" y="42"/>
                    <a:pt x="56" y="42"/>
                  </a:cubicBezTo>
                  <a:cubicBezTo>
                    <a:pt x="56" y="42"/>
                    <a:pt x="56" y="42"/>
                    <a:pt x="56" y="42"/>
                  </a:cubicBezTo>
                  <a:close/>
                  <a:moveTo>
                    <a:pt x="27" y="43"/>
                  </a:moveTo>
                  <a:cubicBezTo>
                    <a:pt x="27" y="43"/>
                    <a:pt x="27" y="43"/>
                    <a:pt x="28" y="43"/>
                  </a:cubicBezTo>
                  <a:cubicBezTo>
                    <a:pt x="28" y="44"/>
                    <a:pt x="29" y="44"/>
                    <a:pt x="29" y="43"/>
                  </a:cubicBezTo>
                  <a:cubicBezTo>
                    <a:pt x="29" y="43"/>
                    <a:pt x="28" y="43"/>
                    <a:pt x="28" y="43"/>
                  </a:cubicBezTo>
                  <a:cubicBezTo>
                    <a:pt x="28" y="43"/>
                    <a:pt x="28" y="43"/>
                    <a:pt x="28" y="43"/>
                  </a:cubicBezTo>
                  <a:cubicBezTo>
                    <a:pt x="28" y="43"/>
                    <a:pt x="28" y="43"/>
                    <a:pt x="27" y="43"/>
                  </a:cubicBezTo>
                  <a:close/>
                  <a:moveTo>
                    <a:pt x="17" y="43"/>
                  </a:moveTo>
                  <a:cubicBezTo>
                    <a:pt x="17" y="43"/>
                    <a:pt x="17" y="43"/>
                    <a:pt x="17" y="43"/>
                  </a:cubicBezTo>
                  <a:cubicBezTo>
                    <a:pt x="17" y="43"/>
                    <a:pt x="17" y="44"/>
                    <a:pt x="18" y="44"/>
                  </a:cubicBezTo>
                  <a:cubicBezTo>
                    <a:pt x="18" y="44"/>
                    <a:pt x="18" y="44"/>
                    <a:pt x="18" y="44"/>
                  </a:cubicBezTo>
                  <a:cubicBezTo>
                    <a:pt x="18" y="44"/>
                    <a:pt x="18" y="44"/>
                    <a:pt x="18" y="44"/>
                  </a:cubicBezTo>
                  <a:cubicBezTo>
                    <a:pt x="18" y="44"/>
                    <a:pt x="19" y="44"/>
                    <a:pt x="19" y="44"/>
                  </a:cubicBezTo>
                  <a:cubicBezTo>
                    <a:pt x="19" y="44"/>
                    <a:pt x="19" y="44"/>
                    <a:pt x="19" y="44"/>
                  </a:cubicBezTo>
                  <a:cubicBezTo>
                    <a:pt x="19" y="44"/>
                    <a:pt x="18" y="44"/>
                    <a:pt x="18" y="44"/>
                  </a:cubicBezTo>
                  <a:cubicBezTo>
                    <a:pt x="18" y="44"/>
                    <a:pt x="18" y="43"/>
                    <a:pt x="17" y="43"/>
                  </a:cubicBezTo>
                  <a:close/>
                  <a:moveTo>
                    <a:pt x="33" y="43"/>
                  </a:moveTo>
                  <a:cubicBezTo>
                    <a:pt x="33" y="43"/>
                    <a:pt x="32" y="44"/>
                    <a:pt x="32" y="44"/>
                  </a:cubicBezTo>
                  <a:cubicBezTo>
                    <a:pt x="32" y="44"/>
                    <a:pt x="32" y="45"/>
                    <a:pt x="32" y="45"/>
                  </a:cubicBezTo>
                  <a:cubicBezTo>
                    <a:pt x="33" y="44"/>
                    <a:pt x="33" y="44"/>
                    <a:pt x="33" y="44"/>
                  </a:cubicBezTo>
                  <a:cubicBezTo>
                    <a:pt x="33" y="43"/>
                    <a:pt x="33" y="43"/>
                    <a:pt x="33" y="43"/>
                  </a:cubicBezTo>
                  <a:close/>
                  <a:moveTo>
                    <a:pt x="30" y="44"/>
                  </a:moveTo>
                  <a:cubicBezTo>
                    <a:pt x="30" y="44"/>
                    <a:pt x="30" y="44"/>
                    <a:pt x="30" y="44"/>
                  </a:cubicBezTo>
                  <a:cubicBezTo>
                    <a:pt x="30" y="44"/>
                    <a:pt x="30" y="44"/>
                    <a:pt x="30" y="44"/>
                  </a:cubicBezTo>
                  <a:cubicBezTo>
                    <a:pt x="30" y="44"/>
                    <a:pt x="29" y="45"/>
                    <a:pt x="29" y="45"/>
                  </a:cubicBezTo>
                  <a:cubicBezTo>
                    <a:pt x="29" y="46"/>
                    <a:pt x="29" y="46"/>
                    <a:pt x="29" y="47"/>
                  </a:cubicBezTo>
                  <a:cubicBezTo>
                    <a:pt x="29" y="47"/>
                    <a:pt x="28" y="47"/>
                    <a:pt x="28" y="47"/>
                  </a:cubicBezTo>
                  <a:cubicBezTo>
                    <a:pt x="28" y="48"/>
                    <a:pt x="27" y="49"/>
                    <a:pt x="27" y="50"/>
                  </a:cubicBezTo>
                  <a:cubicBezTo>
                    <a:pt x="27" y="50"/>
                    <a:pt x="27" y="50"/>
                    <a:pt x="26" y="50"/>
                  </a:cubicBezTo>
                  <a:cubicBezTo>
                    <a:pt x="26" y="50"/>
                    <a:pt x="26" y="50"/>
                    <a:pt x="26" y="50"/>
                  </a:cubicBezTo>
                  <a:cubicBezTo>
                    <a:pt x="26" y="50"/>
                    <a:pt x="27" y="49"/>
                    <a:pt x="27" y="49"/>
                  </a:cubicBezTo>
                  <a:cubicBezTo>
                    <a:pt x="28" y="48"/>
                    <a:pt x="28" y="48"/>
                    <a:pt x="28" y="47"/>
                  </a:cubicBezTo>
                  <a:cubicBezTo>
                    <a:pt x="29" y="46"/>
                    <a:pt x="29" y="46"/>
                    <a:pt x="29" y="45"/>
                  </a:cubicBezTo>
                  <a:cubicBezTo>
                    <a:pt x="29" y="44"/>
                    <a:pt x="30" y="44"/>
                    <a:pt x="30" y="44"/>
                  </a:cubicBezTo>
                  <a:close/>
                  <a:moveTo>
                    <a:pt x="31" y="44"/>
                  </a:moveTo>
                  <a:cubicBezTo>
                    <a:pt x="31" y="44"/>
                    <a:pt x="31" y="44"/>
                    <a:pt x="31" y="44"/>
                  </a:cubicBezTo>
                  <a:cubicBezTo>
                    <a:pt x="31" y="44"/>
                    <a:pt x="31" y="44"/>
                    <a:pt x="31" y="44"/>
                  </a:cubicBezTo>
                  <a:cubicBezTo>
                    <a:pt x="31" y="45"/>
                    <a:pt x="31" y="45"/>
                    <a:pt x="31" y="46"/>
                  </a:cubicBezTo>
                  <a:cubicBezTo>
                    <a:pt x="31" y="46"/>
                    <a:pt x="31" y="46"/>
                    <a:pt x="31" y="45"/>
                  </a:cubicBezTo>
                  <a:cubicBezTo>
                    <a:pt x="32" y="44"/>
                    <a:pt x="32" y="44"/>
                    <a:pt x="32" y="44"/>
                  </a:cubicBezTo>
                  <a:cubicBezTo>
                    <a:pt x="32" y="44"/>
                    <a:pt x="31" y="44"/>
                    <a:pt x="31" y="44"/>
                  </a:cubicBezTo>
                  <a:close/>
                  <a:moveTo>
                    <a:pt x="8" y="44"/>
                  </a:moveTo>
                  <a:cubicBezTo>
                    <a:pt x="8" y="44"/>
                    <a:pt x="8" y="44"/>
                    <a:pt x="8" y="45"/>
                  </a:cubicBezTo>
                  <a:cubicBezTo>
                    <a:pt x="8" y="45"/>
                    <a:pt x="8" y="45"/>
                    <a:pt x="8" y="45"/>
                  </a:cubicBezTo>
                  <a:cubicBezTo>
                    <a:pt x="8" y="45"/>
                    <a:pt x="8" y="46"/>
                    <a:pt x="8" y="46"/>
                  </a:cubicBezTo>
                  <a:cubicBezTo>
                    <a:pt x="8" y="46"/>
                    <a:pt x="9" y="46"/>
                    <a:pt x="8" y="46"/>
                  </a:cubicBezTo>
                  <a:cubicBezTo>
                    <a:pt x="8" y="46"/>
                    <a:pt x="8" y="46"/>
                    <a:pt x="9" y="45"/>
                  </a:cubicBezTo>
                  <a:cubicBezTo>
                    <a:pt x="9" y="45"/>
                    <a:pt x="9" y="45"/>
                    <a:pt x="9" y="45"/>
                  </a:cubicBezTo>
                  <a:cubicBezTo>
                    <a:pt x="9" y="45"/>
                    <a:pt x="9" y="45"/>
                    <a:pt x="9" y="44"/>
                  </a:cubicBezTo>
                  <a:cubicBezTo>
                    <a:pt x="9" y="44"/>
                    <a:pt x="8" y="44"/>
                    <a:pt x="8" y="44"/>
                  </a:cubicBezTo>
                  <a:close/>
                  <a:moveTo>
                    <a:pt x="20" y="44"/>
                  </a:moveTo>
                  <a:cubicBezTo>
                    <a:pt x="20" y="44"/>
                    <a:pt x="19" y="44"/>
                    <a:pt x="19" y="44"/>
                  </a:cubicBezTo>
                  <a:cubicBezTo>
                    <a:pt x="19" y="45"/>
                    <a:pt x="20" y="45"/>
                    <a:pt x="20" y="45"/>
                  </a:cubicBezTo>
                  <a:cubicBezTo>
                    <a:pt x="21" y="45"/>
                    <a:pt x="21" y="45"/>
                    <a:pt x="21" y="45"/>
                  </a:cubicBezTo>
                  <a:cubicBezTo>
                    <a:pt x="21" y="45"/>
                    <a:pt x="21" y="45"/>
                    <a:pt x="21" y="45"/>
                  </a:cubicBezTo>
                  <a:cubicBezTo>
                    <a:pt x="21" y="45"/>
                    <a:pt x="21" y="45"/>
                    <a:pt x="21" y="45"/>
                  </a:cubicBezTo>
                  <a:cubicBezTo>
                    <a:pt x="21" y="45"/>
                    <a:pt x="21" y="45"/>
                    <a:pt x="21" y="45"/>
                  </a:cubicBezTo>
                  <a:cubicBezTo>
                    <a:pt x="21" y="45"/>
                    <a:pt x="20" y="45"/>
                    <a:pt x="20" y="45"/>
                  </a:cubicBezTo>
                  <a:cubicBezTo>
                    <a:pt x="20" y="44"/>
                    <a:pt x="20" y="44"/>
                    <a:pt x="20" y="44"/>
                  </a:cubicBezTo>
                  <a:close/>
                  <a:moveTo>
                    <a:pt x="52" y="45"/>
                  </a:moveTo>
                  <a:cubicBezTo>
                    <a:pt x="53" y="45"/>
                    <a:pt x="53" y="45"/>
                    <a:pt x="53" y="45"/>
                  </a:cubicBezTo>
                  <a:cubicBezTo>
                    <a:pt x="53" y="45"/>
                    <a:pt x="54" y="45"/>
                    <a:pt x="54" y="45"/>
                  </a:cubicBezTo>
                  <a:cubicBezTo>
                    <a:pt x="54" y="45"/>
                    <a:pt x="54" y="45"/>
                    <a:pt x="54" y="45"/>
                  </a:cubicBezTo>
                  <a:cubicBezTo>
                    <a:pt x="54" y="45"/>
                    <a:pt x="54" y="46"/>
                    <a:pt x="54" y="46"/>
                  </a:cubicBezTo>
                  <a:cubicBezTo>
                    <a:pt x="54" y="46"/>
                    <a:pt x="54" y="46"/>
                    <a:pt x="54" y="46"/>
                  </a:cubicBezTo>
                  <a:cubicBezTo>
                    <a:pt x="54" y="46"/>
                    <a:pt x="54" y="46"/>
                    <a:pt x="53" y="46"/>
                  </a:cubicBezTo>
                  <a:cubicBezTo>
                    <a:pt x="53" y="46"/>
                    <a:pt x="53" y="46"/>
                    <a:pt x="54" y="46"/>
                  </a:cubicBezTo>
                  <a:cubicBezTo>
                    <a:pt x="54" y="46"/>
                    <a:pt x="54" y="47"/>
                    <a:pt x="54" y="47"/>
                  </a:cubicBezTo>
                  <a:cubicBezTo>
                    <a:pt x="54" y="47"/>
                    <a:pt x="53" y="47"/>
                    <a:pt x="53" y="46"/>
                  </a:cubicBezTo>
                  <a:cubicBezTo>
                    <a:pt x="53" y="46"/>
                    <a:pt x="52" y="46"/>
                    <a:pt x="52" y="46"/>
                  </a:cubicBezTo>
                  <a:cubicBezTo>
                    <a:pt x="52" y="45"/>
                    <a:pt x="52" y="45"/>
                    <a:pt x="52" y="45"/>
                  </a:cubicBezTo>
                  <a:cubicBezTo>
                    <a:pt x="52" y="45"/>
                    <a:pt x="52" y="45"/>
                    <a:pt x="52" y="45"/>
                  </a:cubicBezTo>
                  <a:cubicBezTo>
                    <a:pt x="52" y="45"/>
                    <a:pt x="52" y="45"/>
                    <a:pt x="52" y="45"/>
                  </a:cubicBezTo>
                  <a:cubicBezTo>
                    <a:pt x="52" y="45"/>
                    <a:pt x="52" y="45"/>
                    <a:pt x="52" y="45"/>
                  </a:cubicBezTo>
                  <a:close/>
                  <a:moveTo>
                    <a:pt x="12" y="45"/>
                  </a:moveTo>
                  <a:cubicBezTo>
                    <a:pt x="12" y="45"/>
                    <a:pt x="12" y="45"/>
                    <a:pt x="12" y="45"/>
                  </a:cubicBezTo>
                  <a:cubicBezTo>
                    <a:pt x="12" y="45"/>
                    <a:pt x="12" y="46"/>
                    <a:pt x="12" y="46"/>
                  </a:cubicBezTo>
                  <a:cubicBezTo>
                    <a:pt x="12" y="46"/>
                    <a:pt x="12" y="46"/>
                    <a:pt x="12" y="46"/>
                  </a:cubicBezTo>
                  <a:cubicBezTo>
                    <a:pt x="12" y="46"/>
                    <a:pt x="12" y="46"/>
                    <a:pt x="12" y="47"/>
                  </a:cubicBezTo>
                  <a:cubicBezTo>
                    <a:pt x="11" y="47"/>
                    <a:pt x="11" y="47"/>
                    <a:pt x="11" y="47"/>
                  </a:cubicBezTo>
                  <a:cubicBezTo>
                    <a:pt x="11" y="47"/>
                    <a:pt x="12" y="47"/>
                    <a:pt x="12" y="47"/>
                  </a:cubicBezTo>
                  <a:cubicBezTo>
                    <a:pt x="12" y="47"/>
                    <a:pt x="12" y="47"/>
                    <a:pt x="12" y="47"/>
                  </a:cubicBezTo>
                  <a:cubicBezTo>
                    <a:pt x="13" y="47"/>
                    <a:pt x="13" y="46"/>
                    <a:pt x="13" y="46"/>
                  </a:cubicBezTo>
                  <a:cubicBezTo>
                    <a:pt x="12" y="46"/>
                    <a:pt x="12" y="46"/>
                    <a:pt x="13" y="46"/>
                  </a:cubicBezTo>
                  <a:cubicBezTo>
                    <a:pt x="13" y="45"/>
                    <a:pt x="13" y="45"/>
                    <a:pt x="12" y="45"/>
                  </a:cubicBezTo>
                  <a:cubicBezTo>
                    <a:pt x="12" y="45"/>
                    <a:pt x="12" y="45"/>
                    <a:pt x="12" y="45"/>
                  </a:cubicBezTo>
                  <a:close/>
                  <a:moveTo>
                    <a:pt x="32" y="45"/>
                  </a:moveTo>
                  <a:cubicBezTo>
                    <a:pt x="32" y="45"/>
                    <a:pt x="32" y="45"/>
                    <a:pt x="32" y="45"/>
                  </a:cubicBezTo>
                  <a:cubicBezTo>
                    <a:pt x="32" y="45"/>
                    <a:pt x="32" y="46"/>
                    <a:pt x="32" y="46"/>
                  </a:cubicBezTo>
                  <a:cubicBezTo>
                    <a:pt x="31" y="46"/>
                    <a:pt x="31" y="46"/>
                    <a:pt x="31" y="46"/>
                  </a:cubicBezTo>
                  <a:cubicBezTo>
                    <a:pt x="32" y="46"/>
                    <a:pt x="32" y="46"/>
                    <a:pt x="32" y="46"/>
                  </a:cubicBezTo>
                  <a:cubicBezTo>
                    <a:pt x="32" y="46"/>
                    <a:pt x="32" y="46"/>
                    <a:pt x="32" y="46"/>
                  </a:cubicBezTo>
                  <a:cubicBezTo>
                    <a:pt x="32" y="46"/>
                    <a:pt x="32" y="46"/>
                    <a:pt x="32" y="46"/>
                  </a:cubicBezTo>
                  <a:cubicBezTo>
                    <a:pt x="32" y="46"/>
                    <a:pt x="32" y="46"/>
                    <a:pt x="32" y="46"/>
                  </a:cubicBezTo>
                  <a:cubicBezTo>
                    <a:pt x="33" y="45"/>
                    <a:pt x="33" y="45"/>
                    <a:pt x="32" y="45"/>
                  </a:cubicBezTo>
                  <a:cubicBezTo>
                    <a:pt x="32" y="45"/>
                    <a:pt x="32" y="45"/>
                    <a:pt x="32" y="45"/>
                  </a:cubicBezTo>
                  <a:close/>
                  <a:moveTo>
                    <a:pt x="7" y="45"/>
                  </a:moveTo>
                  <a:cubicBezTo>
                    <a:pt x="7" y="45"/>
                    <a:pt x="7" y="45"/>
                    <a:pt x="7" y="45"/>
                  </a:cubicBezTo>
                  <a:cubicBezTo>
                    <a:pt x="7" y="45"/>
                    <a:pt x="7" y="46"/>
                    <a:pt x="7" y="46"/>
                  </a:cubicBezTo>
                  <a:cubicBezTo>
                    <a:pt x="7" y="46"/>
                    <a:pt x="7" y="46"/>
                    <a:pt x="7" y="47"/>
                  </a:cubicBezTo>
                  <a:cubicBezTo>
                    <a:pt x="7" y="47"/>
                    <a:pt x="7" y="47"/>
                    <a:pt x="7" y="47"/>
                  </a:cubicBezTo>
                  <a:cubicBezTo>
                    <a:pt x="7" y="47"/>
                    <a:pt x="7" y="47"/>
                    <a:pt x="7" y="47"/>
                  </a:cubicBezTo>
                  <a:cubicBezTo>
                    <a:pt x="7" y="47"/>
                    <a:pt x="7" y="46"/>
                    <a:pt x="7" y="46"/>
                  </a:cubicBezTo>
                  <a:cubicBezTo>
                    <a:pt x="7" y="46"/>
                    <a:pt x="7" y="46"/>
                    <a:pt x="7" y="46"/>
                  </a:cubicBezTo>
                  <a:cubicBezTo>
                    <a:pt x="7" y="46"/>
                    <a:pt x="7" y="46"/>
                    <a:pt x="8" y="45"/>
                  </a:cubicBezTo>
                  <a:cubicBezTo>
                    <a:pt x="8" y="45"/>
                    <a:pt x="8" y="45"/>
                    <a:pt x="8" y="45"/>
                  </a:cubicBezTo>
                  <a:cubicBezTo>
                    <a:pt x="7" y="45"/>
                    <a:pt x="7" y="45"/>
                    <a:pt x="7" y="45"/>
                  </a:cubicBezTo>
                  <a:cubicBezTo>
                    <a:pt x="7" y="45"/>
                    <a:pt x="7" y="45"/>
                    <a:pt x="7" y="45"/>
                  </a:cubicBezTo>
                  <a:close/>
                  <a:moveTo>
                    <a:pt x="22" y="45"/>
                  </a:moveTo>
                  <a:cubicBezTo>
                    <a:pt x="22" y="45"/>
                    <a:pt x="22" y="45"/>
                    <a:pt x="22" y="45"/>
                  </a:cubicBezTo>
                  <a:cubicBezTo>
                    <a:pt x="22" y="45"/>
                    <a:pt x="22" y="46"/>
                    <a:pt x="22" y="46"/>
                  </a:cubicBezTo>
                  <a:cubicBezTo>
                    <a:pt x="23" y="46"/>
                    <a:pt x="23" y="46"/>
                    <a:pt x="23" y="46"/>
                  </a:cubicBezTo>
                  <a:cubicBezTo>
                    <a:pt x="23" y="46"/>
                    <a:pt x="23" y="46"/>
                    <a:pt x="23" y="46"/>
                  </a:cubicBezTo>
                  <a:cubicBezTo>
                    <a:pt x="23" y="46"/>
                    <a:pt x="23" y="46"/>
                    <a:pt x="22" y="46"/>
                  </a:cubicBezTo>
                  <a:cubicBezTo>
                    <a:pt x="22" y="45"/>
                    <a:pt x="22" y="45"/>
                    <a:pt x="22" y="45"/>
                  </a:cubicBezTo>
                  <a:close/>
                  <a:moveTo>
                    <a:pt x="16" y="45"/>
                  </a:moveTo>
                  <a:cubicBezTo>
                    <a:pt x="16" y="45"/>
                    <a:pt x="16" y="45"/>
                    <a:pt x="16" y="45"/>
                  </a:cubicBezTo>
                  <a:cubicBezTo>
                    <a:pt x="16" y="45"/>
                    <a:pt x="16" y="45"/>
                    <a:pt x="16" y="46"/>
                  </a:cubicBezTo>
                  <a:cubicBezTo>
                    <a:pt x="17" y="46"/>
                    <a:pt x="17" y="46"/>
                    <a:pt x="17" y="46"/>
                  </a:cubicBezTo>
                  <a:cubicBezTo>
                    <a:pt x="17" y="46"/>
                    <a:pt x="17" y="46"/>
                    <a:pt x="17" y="46"/>
                  </a:cubicBezTo>
                  <a:cubicBezTo>
                    <a:pt x="18" y="46"/>
                    <a:pt x="18" y="46"/>
                    <a:pt x="18" y="46"/>
                  </a:cubicBezTo>
                  <a:cubicBezTo>
                    <a:pt x="18" y="46"/>
                    <a:pt x="18" y="46"/>
                    <a:pt x="18" y="46"/>
                  </a:cubicBezTo>
                  <a:cubicBezTo>
                    <a:pt x="18" y="46"/>
                    <a:pt x="18" y="46"/>
                    <a:pt x="18" y="47"/>
                  </a:cubicBezTo>
                  <a:cubicBezTo>
                    <a:pt x="19" y="47"/>
                    <a:pt x="19" y="47"/>
                    <a:pt x="19" y="47"/>
                  </a:cubicBezTo>
                  <a:cubicBezTo>
                    <a:pt x="19" y="47"/>
                    <a:pt x="19" y="47"/>
                    <a:pt x="19" y="47"/>
                  </a:cubicBezTo>
                  <a:cubicBezTo>
                    <a:pt x="19" y="47"/>
                    <a:pt x="19" y="47"/>
                    <a:pt x="19" y="47"/>
                  </a:cubicBezTo>
                  <a:cubicBezTo>
                    <a:pt x="19" y="47"/>
                    <a:pt x="19" y="47"/>
                    <a:pt x="19" y="47"/>
                  </a:cubicBezTo>
                  <a:cubicBezTo>
                    <a:pt x="19" y="47"/>
                    <a:pt x="20" y="47"/>
                    <a:pt x="20" y="47"/>
                  </a:cubicBezTo>
                  <a:cubicBezTo>
                    <a:pt x="20" y="47"/>
                    <a:pt x="20" y="47"/>
                    <a:pt x="20" y="48"/>
                  </a:cubicBezTo>
                  <a:cubicBezTo>
                    <a:pt x="20" y="48"/>
                    <a:pt x="20" y="48"/>
                    <a:pt x="20" y="48"/>
                  </a:cubicBezTo>
                  <a:cubicBezTo>
                    <a:pt x="20" y="48"/>
                    <a:pt x="20" y="49"/>
                    <a:pt x="20" y="49"/>
                  </a:cubicBezTo>
                  <a:cubicBezTo>
                    <a:pt x="20" y="50"/>
                    <a:pt x="19" y="50"/>
                    <a:pt x="20" y="50"/>
                  </a:cubicBezTo>
                  <a:cubicBezTo>
                    <a:pt x="20" y="50"/>
                    <a:pt x="20" y="50"/>
                    <a:pt x="20" y="51"/>
                  </a:cubicBezTo>
                  <a:cubicBezTo>
                    <a:pt x="19" y="51"/>
                    <a:pt x="19" y="51"/>
                    <a:pt x="19" y="51"/>
                  </a:cubicBezTo>
                  <a:cubicBezTo>
                    <a:pt x="20" y="51"/>
                    <a:pt x="20" y="51"/>
                    <a:pt x="20" y="51"/>
                  </a:cubicBezTo>
                  <a:cubicBezTo>
                    <a:pt x="20" y="52"/>
                    <a:pt x="20" y="53"/>
                    <a:pt x="20" y="54"/>
                  </a:cubicBezTo>
                  <a:cubicBezTo>
                    <a:pt x="20" y="54"/>
                    <a:pt x="20" y="54"/>
                    <a:pt x="20" y="54"/>
                  </a:cubicBezTo>
                  <a:cubicBezTo>
                    <a:pt x="20" y="54"/>
                    <a:pt x="20" y="54"/>
                    <a:pt x="20" y="54"/>
                  </a:cubicBezTo>
                  <a:cubicBezTo>
                    <a:pt x="20" y="54"/>
                    <a:pt x="20" y="54"/>
                    <a:pt x="20" y="55"/>
                  </a:cubicBezTo>
                  <a:cubicBezTo>
                    <a:pt x="20" y="55"/>
                    <a:pt x="20" y="55"/>
                    <a:pt x="20" y="55"/>
                  </a:cubicBezTo>
                  <a:cubicBezTo>
                    <a:pt x="20" y="55"/>
                    <a:pt x="20" y="55"/>
                    <a:pt x="20" y="55"/>
                  </a:cubicBezTo>
                  <a:cubicBezTo>
                    <a:pt x="19" y="55"/>
                    <a:pt x="19" y="55"/>
                    <a:pt x="19" y="55"/>
                  </a:cubicBezTo>
                  <a:cubicBezTo>
                    <a:pt x="19" y="55"/>
                    <a:pt x="18" y="54"/>
                    <a:pt x="18" y="54"/>
                  </a:cubicBezTo>
                  <a:cubicBezTo>
                    <a:pt x="18" y="54"/>
                    <a:pt x="18" y="54"/>
                    <a:pt x="18" y="54"/>
                  </a:cubicBezTo>
                  <a:cubicBezTo>
                    <a:pt x="18" y="54"/>
                    <a:pt x="18" y="54"/>
                    <a:pt x="18" y="54"/>
                  </a:cubicBezTo>
                  <a:cubicBezTo>
                    <a:pt x="18" y="54"/>
                    <a:pt x="17" y="54"/>
                    <a:pt x="17" y="54"/>
                  </a:cubicBezTo>
                  <a:cubicBezTo>
                    <a:pt x="17" y="54"/>
                    <a:pt x="16" y="53"/>
                    <a:pt x="16" y="53"/>
                  </a:cubicBezTo>
                  <a:cubicBezTo>
                    <a:pt x="16" y="53"/>
                    <a:pt x="16" y="53"/>
                    <a:pt x="16" y="53"/>
                  </a:cubicBezTo>
                  <a:cubicBezTo>
                    <a:pt x="16" y="53"/>
                    <a:pt x="16" y="53"/>
                    <a:pt x="15" y="53"/>
                  </a:cubicBezTo>
                  <a:cubicBezTo>
                    <a:pt x="15" y="53"/>
                    <a:pt x="15" y="53"/>
                    <a:pt x="15" y="53"/>
                  </a:cubicBezTo>
                  <a:cubicBezTo>
                    <a:pt x="15" y="53"/>
                    <a:pt x="15" y="53"/>
                    <a:pt x="15" y="53"/>
                  </a:cubicBezTo>
                  <a:cubicBezTo>
                    <a:pt x="14" y="52"/>
                    <a:pt x="14" y="52"/>
                    <a:pt x="14" y="52"/>
                  </a:cubicBezTo>
                  <a:cubicBezTo>
                    <a:pt x="14" y="52"/>
                    <a:pt x="14" y="52"/>
                    <a:pt x="14" y="52"/>
                  </a:cubicBezTo>
                  <a:cubicBezTo>
                    <a:pt x="14" y="52"/>
                    <a:pt x="14" y="52"/>
                    <a:pt x="14" y="52"/>
                  </a:cubicBezTo>
                  <a:cubicBezTo>
                    <a:pt x="14" y="52"/>
                    <a:pt x="13" y="52"/>
                    <a:pt x="13" y="52"/>
                  </a:cubicBezTo>
                  <a:cubicBezTo>
                    <a:pt x="13" y="52"/>
                    <a:pt x="12" y="52"/>
                    <a:pt x="12" y="52"/>
                  </a:cubicBezTo>
                  <a:cubicBezTo>
                    <a:pt x="12" y="52"/>
                    <a:pt x="12" y="52"/>
                    <a:pt x="12" y="52"/>
                  </a:cubicBezTo>
                  <a:cubicBezTo>
                    <a:pt x="12" y="51"/>
                    <a:pt x="11" y="51"/>
                    <a:pt x="10" y="51"/>
                  </a:cubicBezTo>
                  <a:cubicBezTo>
                    <a:pt x="10" y="51"/>
                    <a:pt x="10" y="51"/>
                    <a:pt x="10" y="51"/>
                  </a:cubicBezTo>
                  <a:cubicBezTo>
                    <a:pt x="10" y="51"/>
                    <a:pt x="10" y="51"/>
                    <a:pt x="9" y="51"/>
                  </a:cubicBezTo>
                  <a:cubicBezTo>
                    <a:pt x="9" y="51"/>
                    <a:pt x="9" y="51"/>
                    <a:pt x="9" y="51"/>
                  </a:cubicBezTo>
                  <a:cubicBezTo>
                    <a:pt x="9" y="51"/>
                    <a:pt x="9" y="51"/>
                    <a:pt x="9" y="51"/>
                  </a:cubicBezTo>
                  <a:cubicBezTo>
                    <a:pt x="9" y="50"/>
                    <a:pt x="10" y="50"/>
                    <a:pt x="10" y="50"/>
                  </a:cubicBezTo>
                  <a:cubicBezTo>
                    <a:pt x="10" y="50"/>
                    <a:pt x="11" y="50"/>
                    <a:pt x="11" y="50"/>
                  </a:cubicBezTo>
                  <a:cubicBezTo>
                    <a:pt x="11" y="50"/>
                    <a:pt x="12" y="49"/>
                    <a:pt x="12" y="49"/>
                  </a:cubicBezTo>
                  <a:cubicBezTo>
                    <a:pt x="12" y="49"/>
                    <a:pt x="12" y="49"/>
                    <a:pt x="12" y="49"/>
                  </a:cubicBezTo>
                  <a:cubicBezTo>
                    <a:pt x="12" y="49"/>
                    <a:pt x="12" y="49"/>
                    <a:pt x="12" y="49"/>
                  </a:cubicBezTo>
                  <a:cubicBezTo>
                    <a:pt x="12" y="49"/>
                    <a:pt x="12" y="49"/>
                    <a:pt x="12" y="49"/>
                  </a:cubicBezTo>
                  <a:cubicBezTo>
                    <a:pt x="12" y="49"/>
                    <a:pt x="12" y="49"/>
                    <a:pt x="12" y="49"/>
                  </a:cubicBezTo>
                  <a:cubicBezTo>
                    <a:pt x="12" y="49"/>
                    <a:pt x="13" y="49"/>
                    <a:pt x="13" y="49"/>
                  </a:cubicBezTo>
                  <a:cubicBezTo>
                    <a:pt x="13" y="49"/>
                    <a:pt x="13" y="49"/>
                    <a:pt x="13" y="49"/>
                  </a:cubicBezTo>
                  <a:cubicBezTo>
                    <a:pt x="13" y="49"/>
                    <a:pt x="13" y="49"/>
                    <a:pt x="13" y="49"/>
                  </a:cubicBezTo>
                  <a:cubicBezTo>
                    <a:pt x="13" y="49"/>
                    <a:pt x="13" y="49"/>
                    <a:pt x="13" y="49"/>
                  </a:cubicBezTo>
                  <a:cubicBezTo>
                    <a:pt x="13" y="49"/>
                    <a:pt x="13" y="49"/>
                    <a:pt x="13" y="48"/>
                  </a:cubicBezTo>
                  <a:cubicBezTo>
                    <a:pt x="13" y="48"/>
                    <a:pt x="14" y="48"/>
                    <a:pt x="14" y="48"/>
                  </a:cubicBezTo>
                  <a:cubicBezTo>
                    <a:pt x="14" y="48"/>
                    <a:pt x="14" y="47"/>
                    <a:pt x="15" y="47"/>
                  </a:cubicBezTo>
                  <a:cubicBezTo>
                    <a:pt x="15" y="47"/>
                    <a:pt x="15" y="46"/>
                    <a:pt x="15" y="46"/>
                  </a:cubicBezTo>
                  <a:cubicBezTo>
                    <a:pt x="16" y="46"/>
                    <a:pt x="16" y="46"/>
                    <a:pt x="16" y="45"/>
                  </a:cubicBezTo>
                  <a:cubicBezTo>
                    <a:pt x="16" y="45"/>
                    <a:pt x="16" y="45"/>
                    <a:pt x="16" y="45"/>
                  </a:cubicBezTo>
                  <a:close/>
                  <a:moveTo>
                    <a:pt x="24" y="46"/>
                  </a:moveTo>
                  <a:cubicBezTo>
                    <a:pt x="24" y="46"/>
                    <a:pt x="24" y="46"/>
                    <a:pt x="24" y="47"/>
                  </a:cubicBezTo>
                  <a:cubicBezTo>
                    <a:pt x="24" y="47"/>
                    <a:pt x="25" y="47"/>
                    <a:pt x="25" y="47"/>
                  </a:cubicBezTo>
                  <a:cubicBezTo>
                    <a:pt x="25" y="47"/>
                    <a:pt x="25" y="47"/>
                    <a:pt x="25" y="47"/>
                  </a:cubicBezTo>
                  <a:cubicBezTo>
                    <a:pt x="25" y="47"/>
                    <a:pt x="25" y="47"/>
                    <a:pt x="25" y="47"/>
                  </a:cubicBezTo>
                  <a:cubicBezTo>
                    <a:pt x="25" y="47"/>
                    <a:pt x="24" y="46"/>
                    <a:pt x="24" y="46"/>
                  </a:cubicBezTo>
                  <a:cubicBezTo>
                    <a:pt x="24" y="46"/>
                    <a:pt x="24" y="46"/>
                    <a:pt x="24" y="46"/>
                  </a:cubicBezTo>
                  <a:close/>
                  <a:moveTo>
                    <a:pt x="11" y="46"/>
                  </a:moveTo>
                  <a:cubicBezTo>
                    <a:pt x="11" y="46"/>
                    <a:pt x="10" y="47"/>
                    <a:pt x="10" y="47"/>
                  </a:cubicBezTo>
                  <a:cubicBezTo>
                    <a:pt x="10" y="47"/>
                    <a:pt x="10" y="48"/>
                    <a:pt x="10" y="47"/>
                  </a:cubicBezTo>
                  <a:cubicBezTo>
                    <a:pt x="11" y="47"/>
                    <a:pt x="11" y="48"/>
                    <a:pt x="10" y="48"/>
                  </a:cubicBezTo>
                  <a:cubicBezTo>
                    <a:pt x="10" y="48"/>
                    <a:pt x="10" y="49"/>
                    <a:pt x="10" y="49"/>
                  </a:cubicBezTo>
                  <a:cubicBezTo>
                    <a:pt x="10" y="49"/>
                    <a:pt x="10" y="49"/>
                    <a:pt x="10" y="49"/>
                  </a:cubicBezTo>
                  <a:cubicBezTo>
                    <a:pt x="11" y="48"/>
                    <a:pt x="11" y="48"/>
                    <a:pt x="11" y="48"/>
                  </a:cubicBezTo>
                  <a:cubicBezTo>
                    <a:pt x="11" y="48"/>
                    <a:pt x="11" y="47"/>
                    <a:pt x="11" y="47"/>
                  </a:cubicBezTo>
                  <a:cubicBezTo>
                    <a:pt x="11" y="47"/>
                    <a:pt x="11" y="47"/>
                    <a:pt x="11" y="47"/>
                  </a:cubicBezTo>
                  <a:cubicBezTo>
                    <a:pt x="11" y="46"/>
                    <a:pt x="11" y="46"/>
                    <a:pt x="11" y="46"/>
                  </a:cubicBezTo>
                  <a:cubicBezTo>
                    <a:pt x="11" y="46"/>
                    <a:pt x="11" y="46"/>
                    <a:pt x="11" y="46"/>
                  </a:cubicBezTo>
                  <a:close/>
                  <a:moveTo>
                    <a:pt x="8" y="47"/>
                  </a:moveTo>
                  <a:cubicBezTo>
                    <a:pt x="8" y="47"/>
                    <a:pt x="7" y="47"/>
                    <a:pt x="7" y="47"/>
                  </a:cubicBezTo>
                  <a:cubicBezTo>
                    <a:pt x="7" y="48"/>
                    <a:pt x="8" y="48"/>
                    <a:pt x="8" y="48"/>
                  </a:cubicBezTo>
                  <a:cubicBezTo>
                    <a:pt x="8" y="49"/>
                    <a:pt x="8" y="48"/>
                    <a:pt x="8" y="48"/>
                  </a:cubicBezTo>
                  <a:cubicBezTo>
                    <a:pt x="8" y="48"/>
                    <a:pt x="9" y="48"/>
                    <a:pt x="9" y="48"/>
                  </a:cubicBezTo>
                  <a:cubicBezTo>
                    <a:pt x="9" y="48"/>
                    <a:pt x="9" y="48"/>
                    <a:pt x="9" y="48"/>
                  </a:cubicBezTo>
                  <a:cubicBezTo>
                    <a:pt x="9" y="47"/>
                    <a:pt x="9" y="47"/>
                    <a:pt x="9" y="47"/>
                  </a:cubicBezTo>
                  <a:cubicBezTo>
                    <a:pt x="9" y="47"/>
                    <a:pt x="8" y="48"/>
                    <a:pt x="8" y="48"/>
                  </a:cubicBezTo>
                  <a:cubicBezTo>
                    <a:pt x="8" y="48"/>
                    <a:pt x="8" y="48"/>
                    <a:pt x="8" y="47"/>
                  </a:cubicBezTo>
                  <a:cubicBezTo>
                    <a:pt x="8" y="47"/>
                    <a:pt x="8" y="47"/>
                    <a:pt x="8" y="47"/>
                  </a:cubicBezTo>
                  <a:cubicBezTo>
                    <a:pt x="8" y="47"/>
                    <a:pt x="8" y="47"/>
                    <a:pt x="8" y="47"/>
                  </a:cubicBezTo>
                  <a:close/>
                  <a:moveTo>
                    <a:pt x="7" y="47"/>
                  </a:moveTo>
                  <a:cubicBezTo>
                    <a:pt x="7" y="47"/>
                    <a:pt x="7" y="47"/>
                    <a:pt x="7" y="47"/>
                  </a:cubicBezTo>
                  <a:cubicBezTo>
                    <a:pt x="7" y="47"/>
                    <a:pt x="6" y="48"/>
                    <a:pt x="6" y="48"/>
                  </a:cubicBezTo>
                  <a:cubicBezTo>
                    <a:pt x="6" y="48"/>
                    <a:pt x="6" y="49"/>
                    <a:pt x="6" y="49"/>
                  </a:cubicBezTo>
                  <a:cubicBezTo>
                    <a:pt x="6" y="49"/>
                    <a:pt x="6" y="49"/>
                    <a:pt x="6" y="49"/>
                  </a:cubicBezTo>
                  <a:cubicBezTo>
                    <a:pt x="6" y="49"/>
                    <a:pt x="7" y="49"/>
                    <a:pt x="7" y="49"/>
                  </a:cubicBezTo>
                  <a:cubicBezTo>
                    <a:pt x="7" y="49"/>
                    <a:pt x="7" y="49"/>
                    <a:pt x="7" y="49"/>
                  </a:cubicBezTo>
                  <a:cubicBezTo>
                    <a:pt x="7" y="48"/>
                    <a:pt x="7" y="48"/>
                    <a:pt x="7" y="48"/>
                  </a:cubicBezTo>
                  <a:cubicBezTo>
                    <a:pt x="7" y="48"/>
                    <a:pt x="7" y="48"/>
                    <a:pt x="7" y="48"/>
                  </a:cubicBezTo>
                  <a:cubicBezTo>
                    <a:pt x="7" y="48"/>
                    <a:pt x="7" y="47"/>
                    <a:pt x="7" y="47"/>
                  </a:cubicBezTo>
                  <a:cubicBezTo>
                    <a:pt x="7" y="47"/>
                    <a:pt x="7" y="47"/>
                    <a:pt x="7" y="47"/>
                  </a:cubicBezTo>
                  <a:close/>
                  <a:moveTo>
                    <a:pt x="31" y="47"/>
                  </a:moveTo>
                  <a:cubicBezTo>
                    <a:pt x="31" y="47"/>
                    <a:pt x="31" y="47"/>
                    <a:pt x="31" y="47"/>
                  </a:cubicBezTo>
                  <a:cubicBezTo>
                    <a:pt x="31" y="47"/>
                    <a:pt x="31" y="48"/>
                    <a:pt x="30" y="48"/>
                  </a:cubicBezTo>
                  <a:cubicBezTo>
                    <a:pt x="30" y="49"/>
                    <a:pt x="30" y="49"/>
                    <a:pt x="30" y="49"/>
                  </a:cubicBezTo>
                  <a:cubicBezTo>
                    <a:pt x="30" y="49"/>
                    <a:pt x="30" y="49"/>
                    <a:pt x="31" y="49"/>
                  </a:cubicBezTo>
                  <a:cubicBezTo>
                    <a:pt x="31" y="48"/>
                    <a:pt x="31" y="48"/>
                    <a:pt x="31" y="48"/>
                  </a:cubicBezTo>
                  <a:cubicBezTo>
                    <a:pt x="31" y="48"/>
                    <a:pt x="31" y="48"/>
                    <a:pt x="31" y="48"/>
                  </a:cubicBezTo>
                  <a:cubicBezTo>
                    <a:pt x="31" y="48"/>
                    <a:pt x="31" y="48"/>
                    <a:pt x="31" y="48"/>
                  </a:cubicBezTo>
                  <a:cubicBezTo>
                    <a:pt x="31" y="48"/>
                    <a:pt x="31" y="48"/>
                    <a:pt x="31" y="47"/>
                  </a:cubicBezTo>
                  <a:cubicBezTo>
                    <a:pt x="31" y="47"/>
                    <a:pt x="31" y="47"/>
                    <a:pt x="31" y="47"/>
                  </a:cubicBezTo>
                  <a:close/>
                  <a:moveTo>
                    <a:pt x="23" y="48"/>
                  </a:moveTo>
                  <a:cubicBezTo>
                    <a:pt x="23" y="48"/>
                    <a:pt x="23" y="49"/>
                    <a:pt x="22" y="49"/>
                  </a:cubicBezTo>
                  <a:cubicBezTo>
                    <a:pt x="22" y="49"/>
                    <a:pt x="22" y="49"/>
                    <a:pt x="22" y="50"/>
                  </a:cubicBezTo>
                  <a:cubicBezTo>
                    <a:pt x="22" y="50"/>
                    <a:pt x="22" y="50"/>
                    <a:pt x="22" y="50"/>
                  </a:cubicBezTo>
                  <a:cubicBezTo>
                    <a:pt x="23" y="50"/>
                    <a:pt x="23" y="50"/>
                    <a:pt x="22" y="50"/>
                  </a:cubicBezTo>
                  <a:cubicBezTo>
                    <a:pt x="22" y="50"/>
                    <a:pt x="22" y="49"/>
                    <a:pt x="23" y="49"/>
                  </a:cubicBezTo>
                  <a:cubicBezTo>
                    <a:pt x="23" y="49"/>
                    <a:pt x="23" y="49"/>
                    <a:pt x="23" y="49"/>
                  </a:cubicBezTo>
                  <a:cubicBezTo>
                    <a:pt x="23" y="49"/>
                    <a:pt x="23" y="49"/>
                    <a:pt x="23" y="49"/>
                  </a:cubicBezTo>
                  <a:cubicBezTo>
                    <a:pt x="23" y="49"/>
                    <a:pt x="23" y="48"/>
                    <a:pt x="23" y="48"/>
                  </a:cubicBezTo>
                  <a:close/>
                  <a:moveTo>
                    <a:pt x="30" y="50"/>
                  </a:moveTo>
                  <a:cubicBezTo>
                    <a:pt x="30" y="50"/>
                    <a:pt x="30" y="50"/>
                    <a:pt x="30" y="50"/>
                  </a:cubicBezTo>
                  <a:cubicBezTo>
                    <a:pt x="30" y="50"/>
                    <a:pt x="29" y="51"/>
                    <a:pt x="29" y="51"/>
                  </a:cubicBezTo>
                  <a:cubicBezTo>
                    <a:pt x="29" y="52"/>
                    <a:pt x="29" y="52"/>
                    <a:pt x="29" y="52"/>
                  </a:cubicBezTo>
                  <a:cubicBezTo>
                    <a:pt x="29" y="52"/>
                    <a:pt x="29" y="52"/>
                    <a:pt x="29" y="52"/>
                  </a:cubicBezTo>
                  <a:cubicBezTo>
                    <a:pt x="30" y="52"/>
                    <a:pt x="30" y="51"/>
                    <a:pt x="30" y="50"/>
                  </a:cubicBezTo>
                  <a:cubicBezTo>
                    <a:pt x="30" y="50"/>
                    <a:pt x="30" y="50"/>
                    <a:pt x="30" y="50"/>
                  </a:cubicBezTo>
                  <a:close/>
                  <a:moveTo>
                    <a:pt x="22" y="50"/>
                  </a:moveTo>
                  <a:cubicBezTo>
                    <a:pt x="21" y="50"/>
                    <a:pt x="21" y="50"/>
                    <a:pt x="21" y="50"/>
                  </a:cubicBezTo>
                  <a:cubicBezTo>
                    <a:pt x="21" y="50"/>
                    <a:pt x="21" y="50"/>
                    <a:pt x="21" y="50"/>
                  </a:cubicBezTo>
                  <a:cubicBezTo>
                    <a:pt x="21" y="50"/>
                    <a:pt x="21" y="50"/>
                    <a:pt x="21" y="50"/>
                  </a:cubicBezTo>
                  <a:cubicBezTo>
                    <a:pt x="21" y="51"/>
                    <a:pt x="21" y="52"/>
                    <a:pt x="21" y="52"/>
                  </a:cubicBezTo>
                  <a:cubicBezTo>
                    <a:pt x="21" y="52"/>
                    <a:pt x="21" y="52"/>
                    <a:pt x="21" y="52"/>
                  </a:cubicBezTo>
                  <a:cubicBezTo>
                    <a:pt x="21" y="52"/>
                    <a:pt x="21" y="52"/>
                    <a:pt x="21" y="51"/>
                  </a:cubicBezTo>
                  <a:cubicBezTo>
                    <a:pt x="22" y="51"/>
                    <a:pt x="22" y="51"/>
                    <a:pt x="22" y="50"/>
                  </a:cubicBezTo>
                  <a:cubicBezTo>
                    <a:pt x="22" y="50"/>
                    <a:pt x="22" y="50"/>
                    <a:pt x="22" y="50"/>
                  </a:cubicBezTo>
                  <a:close/>
                  <a:moveTo>
                    <a:pt x="23" y="51"/>
                  </a:moveTo>
                  <a:cubicBezTo>
                    <a:pt x="22" y="51"/>
                    <a:pt x="22" y="51"/>
                    <a:pt x="22" y="51"/>
                  </a:cubicBezTo>
                  <a:cubicBezTo>
                    <a:pt x="22" y="52"/>
                    <a:pt x="22" y="52"/>
                    <a:pt x="23" y="53"/>
                  </a:cubicBezTo>
                  <a:cubicBezTo>
                    <a:pt x="23" y="53"/>
                    <a:pt x="23" y="53"/>
                    <a:pt x="23" y="53"/>
                  </a:cubicBezTo>
                  <a:cubicBezTo>
                    <a:pt x="23" y="53"/>
                    <a:pt x="23" y="52"/>
                    <a:pt x="23" y="52"/>
                  </a:cubicBezTo>
                  <a:cubicBezTo>
                    <a:pt x="23" y="52"/>
                    <a:pt x="23" y="51"/>
                    <a:pt x="23" y="51"/>
                  </a:cubicBezTo>
                  <a:cubicBezTo>
                    <a:pt x="23" y="51"/>
                    <a:pt x="23" y="51"/>
                    <a:pt x="23" y="51"/>
                  </a:cubicBezTo>
                  <a:close/>
                  <a:moveTo>
                    <a:pt x="5" y="51"/>
                  </a:moveTo>
                  <a:cubicBezTo>
                    <a:pt x="5" y="51"/>
                    <a:pt x="5" y="51"/>
                    <a:pt x="5" y="51"/>
                  </a:cubicBezTo>
                  <a:cubicBezTo>
                    <a:pt x="5" y="51"/>
                    <a:pt x="5" y="51"/>
                    <a:pt x="5" y="51"/>
                  </a:cubicBezTo>
                  <a:cubicBezTo>
                    <a:pt x="5" y="51"/>
                    <a:pt x="6" y="51"/>
                    <a:pt x="6" y="51"/>
                  </a:cubicBezTo>
                  <a:cubicBezTo>
                    <a:pt x="6" y="51"/>
                    <a:pt x="8" y="51"/>
                    <a:pt x="8" y="51"/>
                  </a:cubicBezTo>
                  <a:cubicBezTo>
                    <a:pt x="8" y="51"/>
                    <a:pt x="8" y="51"/>
                    <a:pt x="8" y="51"/>
                  </a:cubicBezTo>
                  <a:cubicBezTo>
                    <a:pt x="8" y="51"/>
                    <a:pt x="9" y="51"/>
                    <a:pt x="9" y="52"/>
                  </a:cubicBezTo>
                  <a:cubicBezTo>
                    <a:pt x="9" y="52"/>
                    <a:pt x="11" y="52"/>
                    <a:pt x="11" y="52"/>
                  </a:cubicBezTo>
                  <a:cubicBezTo>
                    <a:pt x="11" y="52"/>
                    <a:pt x="12" y="52"/>
                    <a:pt x="12" y="52"/>
                  </a:cubicBezTo>
                  <a:cubicBezTo>
                    <a:pt x="12" y="53"/>
                    <a:pt x="12" y="53"/>
                    <a:pt x="12" y="53"/>
                  </a:cubicBezTo>
                  <a:cubicBezTo>
                    <a:pt x="12" y="53"/>
                    <a:pt x="13" y="53"/>
                    <a:pt x="13" y="53"/>
                  </a:cubicBezTo>
                  <a:cubicBezTo>
                    <a:pt x="13" y="53"/>
                    <a:pt x="13" y="53"/>
                    <a:pt x="13" y="53"/>
                  </a:cubicBezTo>
                  <a:cubicBezTo>
                    <a:pt x="13" y="53"/>
                    <a:pt x="15" y="54"/>
                    <a:pt x="16" y="54"/>
                  </a:cubicBezTo>
                  <a:cubicBezTo>
                    <a:pt x="16" y="54"/>
                    <a:pt x="17" y="54"/>
                    <a:pt x="17" y="54"/>
                  </a:cubicBezTo>
                  <a:cubicBezTo>
                    <a:pt x="17" y="54"/>
                    <a:pt x="17" y="55"/>
                    <a:pt x="17" y="55"/>
                  </a:cubicBezTo>
                  <a:cubicBezTo>
                    <a:pt x="17" y="55"/>
                    <a:pt x="17" y="55"/>
                    <a:pt x="17" y="55"/>
                  </a:cubicBezTo>
                  <a:cubicBezTo>
                    <a:pt x="18" y="55"/>
                    <a:pt x="18" y="55"/>
                    <a:pt x="18" y="55"/>
                  </a:cubicBezTo>
                  <a:cubicBezTo>
                    <a:pt x="18" y="55"/>
                    <a:pt x="20" y="56"/>
                    <a:pt x="20" y="56"/>
                  </a:cubicBezTo>
                  <a:cubicBezTo>
                    <a:pt x="20" y="56"/>
                    <a:pt x="20" y="56"/>
                    <a:pt x="20" y="56"/>
                  </a:cubicBezTo>
                  <a:cubicBezTo>
                    <a:pt x="20" y="56"/>
                    <a:pt x="20" y="56"/>
                    <a:pt x="20" y="56"/>
                  </a:cubicBezTo>
                  <a:cubicBezTo>
                    <a:pt x="20" y="56"/>
                    <a:pt x="21" y="57"/>
                    <a:pt x="21" y="57"/>
                  </a:cubicBezTo>
                  <a:cubicBezTo>
                    <a:pt x="21" y="57"/>
                    <a:pt x="21" y="57"/>
                    <a:pt x="21" y="57"/>
                  </a:cubicBezTo>
                  <a:cubicBezTo>
                    <a:pt x="21" y="57"/>
                    <a:pt x="22" y="57"/>
                    <a:pt x="22" y="58"/>
                  </a:cubicBezTo>
                  <a:cubicBezTo>
                    <a:pt x="22" y="58"/>
                    <a:pt x="22" y="58"/>
                    <a:pt x="22" y="58"/>
                  </a:cubicBezTo>
                  <a:cubicBezTo>
                    <a:pt x="23" y="58"/>
                    <a:pt x="23" y="59"/>
                    <a:pt x="23" y="59"/>
                  </a:cubicBezTo>
                  <a:cubicBezTo>
                    <a:pt x="23" y="59"/>
                    <a:pt x="23" y="59"/>
                    <a:pt x="24" y="59"/>
                  </a:cubicBezTo>
                  <a:cubicBezTo>
                    <a:pt x="24" y="59"/>
                    <a:pt x="24" y="59"/>
                    <a:pt x="24" y="60"/>
                  </a:cubicBezTo>
                  <a:cubicBezTo>
                    <a:pt x="24" y="60"/>
                    <a:pt x="24" y="60"/>
                    <a:pt x="24" y="60"/>
                  </a:cubicBezTo>
                  <a:cubicBezTo>
                    <a:pt x="24" y="60"/>
                    <a:pt x="24" y="60"/>
                    <a:pt x="24" y="60"/>
                  </a:cubicBezTo>
                  <a:cubicBezTo>
                    <a:pt x="24" y="60"/>
                    <a:pt x="24" y="60"/>
                    <a:pt x="24" y="60"/>
                  </a:cubicBezTo>
                  <a:cubicBezTo>
                    <a:pt x="24" y="60"/>
                    <a:pt x="24" y="60"/>
                    <a:pt x="24" y="60"/>
                  </a:cubicBezTo>
                  <a:cubicBezTo>
                    <a:pt x="24" y="60"/>
                    <a:pt x="24" y="60"/>
                    <a:pt x="24" y="60"/>
                  </a:cubicBezTo>
                  <a:cubicBezTo>
                    <a:pt x="25" y="60"/>
                    <a:pt x="25" y="60"/>
                    <a:pt x="24" y="60"/>
                  </a:cubicBezTo>
                  <a:cubicBezTo>
                    <a:pt x="19" y="64"/>
                    <a:pt x="16" y="66"/>
                    <a:pt x="9" y="66"/>
                  </a:cubicBezTo>
                  <a:cubicBezTo>
                    <a:pt x="4" y="65"/>
                    <a:pt x="3" y="57"/>
                    <a:pt x="4" y="53"/>
                  </a:cubicBezTo>
                  <a:cubicBezTo>
                    <a:pt x="4" y="53"/>
                    <a:pt x="4" y="53"/>
                    <a:pt x="4" y="53"/>
                  </a:cubicBezTo>
                  <a:cubicBezTo>
                    <a:pt x="3" y="53"/>
                    <a:pt x="3" y="53"/>
                    <a:pt x="4" y="52"/>
                  </a:cubicBezTo>
                  <a:cubicBezTo>
                    <a:pt x="4" y="52"/>
                    <a:pt x="4" y="52"/>
                    <a:pt x="4" y="52"/>
                  </a:cubicBezTo>
                  <a:cubicBezTo>
                    <a:pt x="4" y="51"/>
                    <a:pt x="4" y="51"/>
                    <a:pt x="5" y="51"/>
                  </a:cubicBezTo>
                  <a:close/>
                  <a:moveTo>
                    <a:pt x="28" y="52"/>
                  </a:moveTo>
                  <a:cubicBezTo>
                    <a:pt x="28" y="52"/>
                    <a:pt x="27" y="52"/>
                    <a:pt x="27" y="52"/>
                  </a:cubicBezTo>
                  <a:cubicBezTo>
                    <a:pt x="27" y="52"/>
                    <a:pt x="27" y="53"/>
                    <a:pt x="27" y="53"/>
                  </a:cubicBezTo>
                  <a:cubicBezTo>
                    <a:pt x="27" y="53"/>
                    <a:pt x="27" y="53"/>
                    <a:pt x="27" y="53"/>
                  </a:cubicBezTo>
                  <a:cubicBezTo>
                    <a:pt x="27" y="53"/>
                    <a:pt x="26" y="53"/>
                    <a:pt x="26" y="53"/>
                  </a:cubicBezTo>
                  <a:cubicBezTo>
                    <a:pt x="26" y="53"/>
                    <a:pt x="26" y="53"/>
                    <a:pt x="26" y="53"/>
                  </a:cubicBezTo>
                  <a:cubicBezTo>
                    <a:pt x="26" y="53"/>
                    <a:pt x="26" y="53"/>
                    <a:pt x="26" y="53"/>
                  </a:cubicBezTo>
                  <a:cubicBezTo>
                    <a:pt x="26" y="53"/>
                    <a:pt x="26" y="53"/>
                    <a:pt x="26" y="53"/>
                  </a:cubicBezTo>
                  <a:cubicBezTo>
                    <a:pt x="26" y="54"/>
                    <a:pt x="26" y="54"/>
                    <a:pt x="26" y="53"/>
                  </a:cubicBezTo>
                  <a:cubicBezTo>
                    <a:pt x="26" y="53"/>
                    <a:pt x="27" y="53"/>
                    <a:pt x="27" y="53"/>
                  </a:cubicBezTo>
                  <a:cubicBezTo>
                    <a:pt x="27" y="54"/>
                    <a:pt x="27" y="54"/>
                    <a:pt x="27" y="54"/>
                  </a:cubicBezTo>
                  <a:cubicBezTo>
                    <a:pt x="27" y="54"/>
                    <a:pt x="27" y="54"/>
                    <a:pt x="27" y="54"/>
                  </a:cubicBezTo>
                  <a:cubicBezTo>
                    <a:pt x="27" y="54"/>
                    <a:pt x="27" y="54"/>
                    <a:pt x="27" y="53"/>
                  </a:cubicBezTo>
                  <a:cubicBezTo>
                    <a:pt x="27" y="53"/>
                    <a:pt x="27" y="53"/>
                    <a:pt x="28" y="53"/>
                  </a:cubicBezTo>
                  <a:cubicBezTo>
                    <a:pt x="28" y="53"/>
                    <a:pt x="28" y="53"/>
                    <a:pt x="28" y="53"/>
                  </a:cubicBezTo>
                  <a:cubicBezTo>
                    <a:pt x="27" y="53"/>
                    <a:pt x="27" y="53"/>
                    <a:pt x="28" y="53"/>
                  </a:cubicBezTo>
                  <a:cubicBezTo>
                    <a:pt x="28" y="53"/>
                    <a:pt x="28" y="53"/>
                    <a:pt x="28" y="52"/>
                  </a:cubicBezTo>
                  <a:cubicBezTo>
                    <a:pt x="28" y="52"/>
                    <a:pt x="28" y="52"/>
                    <a:pt x="28" y="52"/>
                  </a:cubicBezTo>
                  <a:cubicBezTo>
                    <a:pt x="28" y="52"/>
                    <a:pt x="28" y="52"/>
                    <a:pt x="28" y="52"/>
                  </a:cubicBezTo>
                  <a:cubicBezTo>
                    <a:pt x="28" y="52"/>
                    <a:pt x="28" y="52"/>
                    <a:pt x="28" y="52"/>
                  </a:cubicBezTo>
                  <a:close/>
                  <a:moveTo>
                    <a:pt x="28" y="52"/>
                  </a:moveTo>
                  <a:cubicBezTo>
                    <a:pt x="28" y="52"/>
                    <a:pt x="28" y="52"/>
                    <a:pt x="28" y="52"/>
                  </a:cubicBezTo>
                  <a:cubicBezTo>
                    <a:pt x="28" y="53"/>
                    <a:pt x="28" y="53"/>
                    <a:pt x="28" y="53"/>
                  </a:cubicBezTo>
                  <a:cubicBezTo>
                    <a:pt x="28" y="53"/>
                    <a:pt x="28" y="53"/>
                    <a:pt x="28" y="53"/>
                  </a:cubicBezTo>
                  <a:cubicBezTo>
                    <a:pt x="28" y="53"/>
                    <a:pt x="29" y="53"/>
                    <a:pt x="29" y="52"/>
                  </a:cubicBezTo>
                  <a:cubicBezTo>
                    <a:pt x="29" y="52"/>
                    <a:pt x="29" y="52"/>
                    <a:pt x="29" y="52"/>
                  </a:cubicBezTo>
                  <a:cubicBezTo>
                    <a:pt x="29" y="52"/>
                    <a:pt x="29" y="52"/>
                    <a:pt x="28" y="52"/>
                  </a:cubicBezTo>
                  <a:close/>
                  <a:moveTo>
                    <a:pt x="29" y="53"/>
                  </a:moveTo>
                  <a:cubicBezTo>
                    <a:pt x="28" y="53"/>
                    <a:pt x="27" y="54"/>
                    <a:pt x="28" y="54"/>
                  </a:cubicBezTo>
                  <a:cubicBezTo>
                    <a:pt x="28" y="55"/>
                    <a:pt x="28" y="55"/>
                    <a:pt x="28" y="54"/>
                  </a:cubicBezTo>
                  <a:cubicBezTo>
                    <a:pt x="29" y="53"/>
                    <a:pt x="29" y="53"/>
                    <a:pt x="29" y="53"/>
                  </a:cubicBezTo>
                  <a:close/>
                  <a:moveTo>
                    <a:pt x="25" y="54"/>
                  </a:moveTo>
                  <a:cubicBezTo>
                    <a:pt x="25" y="54"/>
                    <a:pt x="24" y="54"/>
                    <a:pt x="24" y="54"/>
                  </a:cubicBezTo>
                  <a:cubicBezTo>
                    <a:pt x="24" y="54"/>
                    <a:pt x="24" y="54"/>
                    <a:pt x="24" y="54"/>
                  </a:cubicBezTo>
                  <a:cubicBezTo>
                    <a:pt x="23" y="54"/>
                    <a:pt x="23" y="54"/>
                    <a:pt x="23" y="54"/>
                  </a:cubicBezTo>
                  <a:cubicBezTo>
                    <a:pt x="23" y="54"/>
                    <a:pt x="23" y="54"/>
                    <a:pt x="23" y="54"/>
                  </a:cubicBezTo>
                  <a:cubicBezTo>
                    <a:pt x="23" y="55"/>
                    <a:pt x="23" y="55"/>
                    <a:pt x="23" y="55"/>
                  </a:cubicBezTo>
                  <a:cubicBezTo>
                    <a:pt x="24" y="55"/>
                    <a:pt x="24" y="55"/>
                    <a:pt x="24" y="55"/>
                  </a:cubicBezTo>
                  <a:cubicBezTo>
                    <a:pt x="23" y="55"/>
                    <a:pt x="23" y="55"/>
                    <a:pt x="23" y="55"/>
                  </a:cubicBezTo>
                  <a:cubicBezTo>
                    <a:pt x="23" y="55"/>
                    <a:pt x="23" y="55"/>
                    <a:pt x="23" y="55"/>
                  </a:cubicBezTo>
                  <a:cubicBezTo>
                    <a:pt x="22" y="55"/>
                    <a:pt x="23" y="56"/>
                    <a:pt x="23" y="56"/>
                  </a:cubicBezTo>
                  <a:cubicBezTo>
                    <a:pt x="23" y="57"/>
                    <a:pt x="24" y="57"/>
                    <a:pt x="24" y="56"/>
                  </a:cubicBezTo>
                  <a:cubicBezTo>
                    <a:pt x="24" y="56"/>
                    <a:pt x="24" y="56"/>
                    <a:pt x="25" y="55"/>
                  </a:cubicBezTo>
                  <a:cubicBezTo>
                    <a:pt x="25" y="55"/>
                    <a:pt x="25" y="55"/>
                    <a:pt x="25" y="55"/>
                  </a:cubicBezTo>
                  <a:cubicBezTo>
                    <a:pt x="24" y="55"/>
                    <a:pt x="24" y="55"/>
                    <a:pt x="24" y="55"/>
                  </a:cubicBezTo>
                  <a:cubicBezTo>
                    <a:pt x="24" y="55"/>
                    <a:pt x="24" y="54"/>
                    <a:pt x="24" y="54"/>
                  </a:cubicBezTo>
                  <a:cubicBezTo>
                    <a:pt x="24" y="54"/>
                    <a:pt x="24" y="54"/>
                    <a:pt x="24" y="54"/>
                  </a:cubicBezTo>
                  <a:cubicBezTo>
                    <a:pt x="25" y="54"/>
                    <a:pt x="25" y="54"/>
                    <a:pt x="25" y="54"/>
                  </a:cubicBezTo>
                  <a:cubicBezTo>
                    <a:pt x="25" y="54"/>
                    <a:pt x="25" y="54"/>
                    <a:pt x="25" y="54"/>
                  </a:cubicBezTo>
                  <a:close/>
                  <a:moveTo>
                    <a:pt x="26" y="54"/>
                  </a:moveTo>
                  <a:cubicBezTo>
                    <a:pt x="26" y="54"/>
                    <a:pt x="26" y="54"/>
                    <a:pt x="26" y="54"/>
                  </a:cubicBezTo>
                  <a:cubicBezTo>
                    <a:pt x="26" y="54"/>
                    <a:pt x="26" y="54"/>
                    <a:pt x="26" y="54"/>
                  </a:cubicBezTo>
                  <a:cubicBezTo>
                    <a:pt x="26" y="54"/>
                    <a:pt x="26" y="54"/>
                    <a:pt x="26" y="54"/>
                  </a:cubicBezTo>
                  <a:cubicBezTo>
                    <a:pt x="26" y="54"/>
                    <a:pt x="26" y="55"/>
                    <a:pt x="26" y="55"/>
                  </a:cubicBezTo>
                  <a:cubicBezTo>
                    <a:pt x="25" y="55"/>
                    <a:pt x="25" y="55"/>
                    <a:pt x="25" y="55"/>
                  </a:cubicBezTo>
                  <a:cubicBezTo>
                    <a:pt x="25" y="55"/>
                    <a:pt x="25" y="55"/>
                    <a:pt x="25" y="55"/>
                  </a:cubicBezTo>
                  <a:cubicBezTo>
                    <a:pt x="26" y="55"/>
                    <a:pt x="26" y="55"/>
                    <a:pt x="26" y="55"/>
                  </a:cubicBezTo>
                  <a:cubicBezTo>
                    <a:pt x="26" y="55"/>
                    <a:pt x="26" y="55"/>
                    <a:pt x="26" y="56"/>
                  </a:cubicBezTo>
                  <a:cubicBezTo>
                    <a:pt x="26" y="56"/>
                    <a:pt x="26" y="56"/>
                    <a:pt x="26" y="56"/>
                  </a:cubicBezTo>
                  <a:cubicBezTo>
                    <a:pt x="26" y="56"/>
                    <a:pt x="26" y="56"/>
                    <a:pt x="26" y="56"/>
                  </a:cubicBezTo>
                  <a:cubicBezTo>
                    <a:pt x="26" y="56"/>
                    <a:pt x="26" y="56"/>
                    <a:pt x="26" y="55"/>
                  </a:cubicBezTo>
                  <a:cubicBezTo>
                    <a:pt x="27" y="55"/>
                    <a:pt x="27" y="55"/>
                    <a:pt x="27" y="55"/>
                  </a:cubicBezTo>
                  <a:cubicBezTo>
                    <a:pt x="27" y="54"/>
                    <a:pt x="27" y="54"/>
                    <a:pt x="27" y="54"/>
                  </a:cubicBezTo>
                  <a:cubicBezTo>
                    <a:pt x="27" y="54"/>
                    <a:pt x="26" y="54"/>
                    <a:pt x="26" y="54"/>
                  </a:cubicBezTo>
                  <a:cubicBezTo>
                    <a:pt x="26" y="54"/>
                    <a:pt x="26" y="54"/>
                    <a:pt x="26" y="54"/>
                  </a:cubicBezTo>
                  <a:close/>
                  <a:moveTo>
                    <a:pt x="27" y="55"/>
                  </a:moveTo>
                  <a:cubicBezTo>
                    <a:pt x="27" y="55"/>
                    <a:pt x="27" y="55"/>
                    <a:pt x="27" y="56"/>
                  </a:cubicBezTo>
                  <a:cubicBezTo>
                    <a:pt x="27" y="56"/>
                    <a:pt x="27" y="57"/>
                    <a:pt x="27" y="57"/>
                  </a:cubicBezTo>
                  <a:cubicBezTo>
                    <a:pt x="27" y="57"/>
                    <a:pt x="27" y="56"/>
                    <a:pt x="27" y="56"/>
                  </a:cubicBezTo>
                  <a:cubicBezTo>
                    <a:pt x="28" y="56"/>
                    <a:pt x="28" y="55"/>
                    <a:pt x="27" y="55"/>
                  </a:cubicBezTo>
                  <a:cubicBezTo>
                    <a:pt x="27" y="55"/>
                    <a:pt x="27" y="55"/>
                    <a:pt x="27" y="55"/>
                  </a:cubicBezTo>
                  <a:close/>
                  <a:moveTo>
                    <a:pt x="25" y="56"/>
                  </a:moveTo>
                  <a:cubicBezTo>
                    <a:pt x="25" y="56"/>
                    <a:pt x="25" y="56"/>
                    <a:pt x="25" y="56"/>
                  </a:cubicBezTo>
                  <a:cubicBezTo>
                    <a:pt x="24" y="56"/>
                    <a:pt x="25" y="56"/>
                    <a:pt x="25" y="57"/>
                  </a:cubicBezTo>
                  <a:cubicBezTo>
                    <a:pt x="25" y="57"/>
                    <a:pt x="25" y="57"/>
                    <a:pt x="25" y="57"/>
                  </a:cubicBezTo>
                  <a:cubicBezTo>
                    <a:pt x="25" y="57"/>
                    <a:pt x="25" y="58"/>
                    <a:pt x="25" y="58"/>
                  </a:cubicBezTo>
                  <a:cubicBezTo>
                    <a:pt x="25" y="58"/>
                    <a:pt x="24" y="57"/>
                    <a:pt x="24" y="57"/>
                  </a:cubicBezTo>
                  <a:cubicBezTo>
                    <a:pt x="24" y="57"/>
                    <a:pt x="24" y="57"/>
                    <a:pt x="24" y="57"/>
                  </a:cubicBezTo>
                  <a:cubicBezTo>
                    <a:pt x="24" y="57"/>
                    <a:pt x="24" y="57"/>
                    <a:pt x="24" y="58"/>
                  </a:cubicBezTo>
                  <a:cubicBezTo>
                    <a:pt x="24" y="58"/>
                    <a:pt x="25" y="58"/>
                    <a:pt x="25" y="58"/>
                  </a:cubicBezTo>
                  <a:cubicBezTo>
                    <a:pt x="25" y="59"/>
                    <a:pt x="25" y="59"/>
                    <a:pt x="25" y="58"/>
                  </a:cubicBezTo>
                  <a:cubicBezTo>
                    <a:pt x="25" y="58"/>
                    <a:pt x="25" y="58"/>
                    <a:pt x="25" y="58"/>
                  </a:cubicBezTo>
                  <a:cubicBezTo>
                    <a:pt x="25" y="58"/>
                    <a:pt x="25" y="58"/>
                    <a:pt x="25" y="57"/>
                  </a:cubicBezTo>
                  <a:cubicBezTo>
                    <a:pt x="26" y="57"/>
                    <a:pt x="26" y="57"/>
                    <a:pt x="25" y="57"/>
                  </a:cubicBezTo>
                  <a:cubicBezTo>
                    <a:pt x="25" y="56"/>
                    <a:pt x="25" y="56"/>
                    <a:pt x="25" y="56"/>
                  </a:cubicBezTo>
                  <a:cubicBezTo>
                    <a:pt x="25" y="56"/>
                    <a:pt x="25" y="56"/>
                    <a:pt x="25" y="56"/>
                  </a:cubicBezTo>
                  <a:cubicBezTo>
                    <a:pt x="25" y="56"/>
                    <a:pt x="25" y="56"/>
                    <a:pt x="25" y="5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7" name="Freeform 604"/>
            <p:cNvSpPr>
              <a:spLocks noEditPoints="1"/>
            </p:cNvSpPr>
            <p:nvPr/>
          </p:nvSpPr>
          <p:spPr bwMode="auto">
            <a:xfrm>
              <a:off x="828" y="1689"/>
              <a:ext cx="112" cy="105"/>
            </a:xfrm>
            <a:custGeom>
              <a:avLst/>
              <a:gdLst>
                <a:gd name="T0" fmla="*/ 17 w 89"/>
                <a:gd name="T1" fmla="*/ 40 h 83"/>
                <a:gd name="T2" fmla="*/ 29 w 89"/>
                <a:gd name="T3" fmla="*/ 48 h 83"/>
                <a:gd name="T4" fmla="*/ 35 w 89"/>
                <a:gd name="T5" fmla="*/ 70 h 83"/>
                <a:gd name="T6" fmla="*/ 36 w 89"/>
                <a:gd name="T7" fmla="*/ 76 h 83"/>
                <a:gd name="T8" fmla="*/ 80 w 89"/>
                <a:gd name="T9" fmla="*/ 50 h 83"/>
                <a:gd name="T10" fmla="*/ 85 w 89"/>
                <a:gd name="T11" fmla="*/ 42 h 83"/>
                <a:gd name="T12" fmla="*/ 84 w 89"/>
                <a:gd name="T13" fmla="*/ 15 h 83"/>
                <a:gd name="T14" fmla="*/ 54 w 89"/>
                <a:gd name="T15" fmla="*/ 8 h 83"/>
                <a:gd name="T16" fmla="*/ 42 w 89"/>
                <a:gd name="T17" fmla="*/ 3 h 83"/>
                <a:gd name="T18" fmla="*/ 52 w 89"/>
                <a:gd name="T19" fmla="*/ 9 h 83"/>
                <a:gd name="T20" fmla="*/ 55 w 89"/>
                <a:gd name="T21" fmla="*/ 13 h 83"/>
                <a:gd name="T22" fmla="*/ 58 w 89"/>
                <a:gd name="T23" fmla="*/ 11 h 83"/>
                <a:gd name="T24" fmla="*/ 59 w 89"/>
                <a:gd name="T25" fmla="*/ 12 h 83"/>
                <a:gd name="T26" fmla="*/ 63 w 89"/>
                <a:gd name="T27" fmla="*/ 9 h 83"/>
                <a:gd name="T28" fmla="*/ 63 w 89"/>
                <a:gd name="T29" fmla="*/ 13 h 83"/>
                <a:gd name="T30" fmla="*/ 67 w 89"/>
                <a:gd name="T31" fmla="*/ 8 h 83"/>
                <a:gd name="T32" fmla="*/ 68 w 89"/>
                <a:gd name="T33" fmla="*/ 9 h 83"/>
                <a:gd name="T34" fmla="*/ 66 w 89"/>
                <a:gd name="T35" fmla="*/ 16 h 83"/>
                <a:gd name="T36" fmla="*/ 72 w 89"/>
                <a:gd name="T37" fmla="*/ 12 h 83"/>
                <a:gd name="T38" fmla="*/ 70 w 89"/>
                <a:gd name="T39" fmla="*/ 18 h 83"/>
                <a:gd name="T40" fmla="*/ 71 w 89"/>
                <a:gd name="T41" fmla="*/ 21 h 83"/>
                <a:gd name="T42" fmla="*/ 78 w 89"/>
                <a:gd name="T43" fmla="*/ 15 h 83"/>
                <a:gd name="T44" fmla="*/ 80 w 89"/>
                <a:gd name="T45" fmla="*/ 14 h 83"/>
                <a:gd name="T46" fmla="*/ 79 w 89"/>
                <a:gd name="T47" fmla="*/ 18 h 83"/>
                <a:gd name="T48" fmla="*/ 76 w 89"/>
                <a:gd name="T49" fmla="*/ 24 h 83"/>
                <a:gd name="T50" fmla="*/ 75 w 89"/>
                <a:gd name="T51" fmla="*/ 27 h 83"/>
                <a:gd name="T52" fmla="*/ 78 w 89"/>
                <a:gd name="T53" fmla="*/ 23 h 83"/>
                <a:gd name="T54" fmla="*/ 81 w 89"/>
                <a:gd name="T55" fmla="*/ 18 h 83"/>
                <a:gd name="T56" fmla="*/ 82 w 89"/>
                <a:gd name="T57" fmla="*/ 16 h 83"/>
                <a:gd name="T58" fmla="*/ 78 w 89"/>
                <a:gd name="T59" fmla="*/ 29 h 83"/>
                <a:gd name="T60" fmla="*/ 75 w 89"/>
                <a:gd name="T61" fmla="*/ 37 h 83"/>
                <a:gd name="T62" fmla="*/ 84 w 89"/>
                <a:gd name="T63" fmla="*/ 22 h 83"/>
                <a:gd name="T64" fmla="*/ 75 w 89"/>
                <a:gd name="T65" fmla="*/ 39 h 83"/>
                <a:gd name="T66" fmla="*/ 67 w 89"/>
                <a:gd name="T67" fmla="*/ 51 h 83"/>
                <a:gd name="T68" fmla="*/ 59 w 89"/>
                <a:gd name="T69" fmla="*/ 58 h 83"/>
                <a:gd name="T70" fmla="*/ 55 w 89"/>
                <a:gd name="T71" fmla="*/ 59 h 83"/>
                <a:gd name="T72" fmla="*/ 53 w 89"/>
                <a:gd name="T73" fmla="*/ 58 h 83"/>
                <a:gd name="T74" fmla="*/ 53 w 89"/>
                <a:gd name="T75" fmla="*/ 53 h 83"/>
                <a:gd name="T76" fmla="*/ 45 w 89"/>
                <a:gd name="T77" fmla="*/ 64 h 83"/>
                <a:gd name="T78" fmla="*/ 42 w 89"/>
                <a:gd name="T79" fmla="*/ 66 h 83"/>
                <a:gd name="T80" fmla="*/ 39 w 89"/>
                <a:gd name="T81" fmla="*/ 55 h 83"/>
                <a:gd name="T82" fmla="*/ 26 w 89"/>
                <a:gd name="T83" fmla="*/ 43 h 83"/>
                <a:gd name="T84" fmla="*/ 35 w 89"/>
                <a:gd name="T85" fmla="*/ 3 h 83"/>
                <a:gd name="T86" fmla="*/ 86 w 89"/>
                <a:gd name="T87" fmla="*/ 29 h 83"/>
                <a:gd name="T88" fmla="*/ 80 w 89"/>
                <a:gd name="T89" fmla="*/ 39 h 83"/>
                <a:gd name="T90" fmla="*/ 84 w 89"/>
                <a:gd name="T91" fmla="*/ 36 h 83"/>
                <a:gd name="T92" fmla="*/ 71 w 89"/>
                <a:gd name="T93" fmla="*/ 50 h 83"/>
                <a:gd name="T94" fmla="*/ 79 w 89"/>
                <a:gd name="T95" fmla="*/ 38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89" h="83">
                  <a:moveTo>
                    <a:pt x="41" y="0"/>
                  </a:moveTo>
                  <a:cubicBezTo>
                    <a:pt x="40" y="0"/>
                    <a:pt x="39" y="0"/>
                    <a:pt x="37" y="0"/>
                  </a:cubicBezTo>
                  <a:cubicBezTo>
                    <a:pt x="19" y="1"/>
                    <a:pt x="0" y="22"/>
                    <a:pt x="14" y="37"/>
                  </a:cubicBezTo>
                  <a:cubicBezTo>
                    <a:pt x="16" y="38"/>
                    <a:pt x="17" y="40"/>
                    <a:pt x="17" y="40"/>
                  </a:cubicBezTo>
                  <a:cubicBezTo>
                    <a:pt x="17" y="40"/>
                    <a:pt x="19" y="41"/>
                    <a:pt x="20" y="42"/>
                  </a:cubicBezTo>
                  <a:cubicBezTo>
                    <a:pt x="21" y="43"/>
                    <a:pt x="23" y="44"/>
                    <a:pt x="24" y="45"/>
                  </a:cubicBezTo>
                  <a:cubicBezTo>
                    <a:pt x="25" y="45"/>
                    <a:pt x="26" y="46"/>
                    <a:pt x="27" y="47"/>
                  </a:cubicBezTo>
                  <a:cubicBezTo>
                    <a:pt x="28" y="47"/>
                    <a:pt x="28" y="48"/>
                    <a:pt x="29" y="48"/>
                  </a:cubicBezTo>
                  <a:cubicBezTo>
                    <a:pt x="31" y="49"/>
                    <a:pt x="37" y="55"/>
                    <a:pt x="37" y="57"/>
                  </a:cubicBezTo>
                  <a:cubicBezTo>
                    <a:pt x="38" y="59"/>
                    <a:pt x="38" y="63"/>
                    <a:pt x="38" y="63"/>
                  </a:cubicBezTo>
                  <a:cubicBezTo>
                    <a:pt x="38" y="63"/>
                    <a:pt x="37" y="64"/>
                    <a:pt x="37" y="65"/>
                  </a:cubicBezTo>
                  <a:cubicBezTo>
                    <a:pt x="37" y="66"/>
                    <a:pt x="37" y="67"/>
                    <a:pt x="35" y="70"/>
                  </a:cubicBezTo>
                  <a:cubicBezTo>
                    <a:pt x="34" y="71"/>
                    <a:pt x="33" y="73"/>
                    <a:pt x="33" y="74"/>
                  </a:cubicBezTo>
                  <a:cubicBezTo>
                    <a:pt x="30" y="79"/>
                    <a:pt x="27" y="76"/>
                    <a:pt x="30" y="82"/>
                  </a:cubicBezTo>
                  <a:cubicBezTo>
                    <a:pt x="31" y="83"/>
                    <a:pt x="32" y="82"/>
                    <a:pt x="32" y="81"/>
                  </a:cubicBezTo>
                  <a:cubicBezTo>
                    <a:pt x="33" y="80"/>
                    <a:pt x="35" y="76"/>
                    <a:pt x="36" y="76"/>
                  </a:cubicBezTo>
                  <a:cubicBezTo>
                    <a:pt x="36" y="76"/>
                    <a:pt x="37" y="75"/>
                    <a:pt x="38" y="75"/>
                  </a:cubicBezTo>
                  <a:cubicBezTo>
                    <a:pt x="47" y="65"/>
                    <a:pt x="58" y="63"/>
                    <a:pt x="69" y="57"/>
                  </a:cubicBezTo>
                  <a:cubicBezTo>
                    <a:pt x="70" y="57"/>
                    <a:pt x="75" y="55"/>
                    <a:pt x="77" y="53"/>
                  </a:cubicBezTo>
                  <a:cubicBezTo>
                    <a:pt x="78" y="52"/>
                    <a:pt x="79" y="50"/>
                    <a:pt x="80" y="50"/>
                  </a:cubicBezTo>
                  <a:cubicBezTo>
                    <a:pt x="80" y="50"/>
                    <a:pt x="80" y="49"/>
                    <a:pt x="80" y="49"/>
                  </a:cubicBezTo>
                  <a:cubicBezTo>
                    <a:pt x="80" y="49"/>
                    <a:pt x="81" y="48"/>
                    <a:pt x="82" y="47"/>
                  </a:cubicBezTo>
                  <a:cubicBezTo>
                    <a:pt x="83" y="46"/>
                    <a:pt x="84" y="45"/>
                    <a:pt x="84" y="44"/>
                  </a:cubicBezTo>
                  <a:cubicBezTo>
                    <a:pt x="84" y="44"/>
                    <a:pt x="84" y="43"/>
                    <a:pt x="85" y="42"/>
                  </a:cubicBezTo>
                  <a:cubicBezTo>
                    <a:pt x="86" y="41"/>
                    <a:pt x="87" y="41"/>
                    <a:pt x="87" y="40"/>
                  </a:cubicBezTo>
                  <a:cubicBezTo>
                    <a:pt x="87" y="40"/>
                    <a:pt x="88" y="37"/>
                    <a:pt x="88" y="36"/>
                  </a:cubicBezTo>
                  <a:cubicBezTo>
                    <a:pt x="89" y="35"/>
                    <a:pt x="89" y="27"/>
                    <a:pt x="88" y="24"/>
                  </a:cubicBezTo>
                  <a:cubicBezTo>
                    <a:pt x="87" y="20"/>
                    <a:pt x="86" y="18"/>
                    <a:pt x="84" y="15"/>
                  </a:cubicBezTo>
                  <a:cubicBezTo>
                    <a:pt x="79" y="8"/>
                    <a:pt x="70" y="5"/>
                    <a:pt x="62" y="6"/>
                  </a:cubicBezTo>
                  <a:cubicBezTo>
                    <a:pt x="62" y="6"/>
                    <a:pt x="61" y="6"/>
                    <a:pt x="60" y="6"/>
                  </a:cubicBezTo>
                  <a:cubicBezTo>
                    <a:pt x="59" y="6"/>
                    <a:pt x="55" y="8"/>
                    <a:pt x="55" y="9"/>
                  </a:cubicBezTo>
                  <a:cubicBezTo>
                    <a:pt x="54" y="10"/>
                    <a:pt x="54" y="9"/>
                    <a:pt x="54" y="8"/>
                  </a:cubicBezTo>
                  <a:cubicBezTo>
                    <a:pt x="54" y="8"/>
                    <a:pt x="54" y="7"/>
                    <a:pt x="54" y="7"/>
                  </a:cubicBezTo>
                  <a:cubicBezTo>
                    <a:pt x="54" y="6"/>
                    <a:pt x="52" y="5"/>
                    <a:pt x="50" y="3"/>
                  </a:cubicBezTo>
                  <a:cubicBezTo>
                    <a:pt x="47" y="1"/>
                    <a:pt x="44" y="0"/>
                    <a:pt x="41" y="0"/>
                  </a:cubicBezTo>
                  <a:close/>
                  <a:moveTo>
                    <a:pt x="42" y="3"/>
                  </a:moveTo>
                  <a:cubicBezTo>
                    <a:pt x="43" y="3"/>
                    <a:pt x="45" y="3"/>
                    <a:pt x="46" y="3"/>
                  </a:cubicBezTo>
                  <a:cubicBezTo>
                    <a:pt x="47" y="4"/>
                    <a:pt x="48" y="5"/>
                    <a:pt x="49" y="5"/>
                  </a:cubicBezTo>
                  <a:cubicBezTo>
                    <a:pt x="50" y="6"/>
                    <a:pt x="50" y="7"/>
                    <a:pt x="51" y="7"/>
                  </a:cubicBezTo>
                  <a:cubicBezTo>
                    <a:pt x="51" y="7"/>
                    <a:pt x="51" y="8"/>
                    <a:pt x="52" y="9"/>
                  </a:cubicBezTo>
                  <a:cubicBezTo>
                    <a:pt x="52" y="11"/>
                    <a:pt x="52" y="12"/>
                    <a:pt x="51" y="14"/>
                  </a:cubicBezTo>
                  <a:cubicBezTo>
                    <a:pt x="50" y="16"/>
                    <a:pt x="50" y="16"/>
                    <a:pt x="51" y="17"/>
                  </a:cubicBezTo>
                  <a:cubicBezTo>
                    <a:pt x="52" y="19"/>
                    <a:pt x="54" y="19"/>
                    <a:pt x="54" y="16"/>
                  </a:cubicBezTo>
                  <a:cubicBezTo>
                    <a:pt x="54" y="15"/>
                    <a:pt x="54" y="14"/>
                    <a:pt x="55" y="13"/>
                  </a:cubicBezTo>
                  <a:cubicBezTo>
                    <a:pt x="57" y="10"/>
                    <a:pt x="58" y="10"/>
                    <a:pt x="57" y="12"/>
                  </a:cubicBezTo>
                  <a:cubicBezTo>
                    <a:pt x="55" y="14"/>
                    <a:pt x="55" y="16"/>
                    <a:pt x="55" y="16"/>
                  </a:cubicBezTo>
                  <a:cubicBezTo>
                    <a:pt x="55" y="16"/>
                    <a:pt x="55" y="16"/>
                    <a:pt x="55" y="16"/>
                  </a:cubicBezTo>
                  <a:cubicBezTo>
                    <a:pt x="57" y="13"/>
                    <a:pt x="58" y="13"/>
                    <a:pt x="58" y="11"/>
                  </a:cubicBezTo>
                  <a:cubicBezTo>
                    <a:pt x="58" y="10"/>
                    <a:pt x="60" y="9"/>
                    <a:pt x="60" y="9"/>
                  </a:cubicBezTo>
                  <a:cubicBezTo>
                    <a:pt x="61" y="9"/>
                    <a:pt x="61" y="9"/>
                    <a:pt x="60" y="10"/>
                  </a:cubicBezTo>
                  <a:cubicBezTo>
                    <a:pt x="60" y="11"/>
                    <a:pt x="60" y="11"/>
                    <a:pt x="59" y="11"/>
                  </a:cubicBezTo>
                  <a:cubicBezTo>
                    <a:pt x="59" y="11"/>
                    <a:pt x="59" y="12"/>
                    <a:pt x="59" y="12"/>
                  </a:cubicBezTo>
                  <a:cubicBezTo>
                    <a:pt x="59" y="12"/>
                    <a:pt x="59" y="13"/>
                    <a:pt x="59" y="14"/>
                  </a:cubicBezTo>
                  <a:cubicBezTo>
                    <a:pt x="58" y="16"/>
                    <a:pt x="60" y="12"/>
                    <a:pt x="61" y="11"/>
                  </a:cubicBezTo>
                  <a:cubicBezTo>
                    <a:pt x="61" y="10"/>
                    <a:pt x="62" y="9"/>
                    <a:pt x="62" y="9"/>
                  </a:cubicBezTo>
                  <a:cubicBezTo>
                    <a:pt x="63" y="8"/>
                    <a:pt x="63" y="8"/>
                    <a:pt x="63" y="9"/>
                  </a:cubicBezTo>
                  <a:cubicBezTo>
                    <a:pt x="63" y="9"/>
                    <a:pt x="62" y="10"/>
                    <a:pt x="62" y="12"/>
                  </a:cubicBezTo>
                  <a:cubicBezTo>
                    <a:pt x="61" y="15"/>
                    <a:pt x="60" y="15"/>
                    <a:pt x="61" y="15"/>
                  </a:cubicBezTo>
                  <a:cubicBezTo>
                    <a:pt x="62" y="16"/>
                    <a:pt x="62" y="16"/>
                    <a:pt x="62" y="15"/>
                  </a:cubicBezTo>
                  <a:cubicBezTo>
                    <a:pt x="62" y="14"/>
                    <a:pt x="63" y="13"/>
                    <a:pt x="63" y="13"/>
                  </a:cubicBezTo>
                  <a:cubicBezTo>
                    <a:pt x="63" y="12"/>
                    <a:pt x="64" y="11"/>
                    <a:pt x="64" y="11"/>
                  </a:cubicBezTo>
                  <a:cubicBezTo>
                    <a:pt x="64" y="10"/>
                    <a:pt x="64" y="10"/>
                    <a:pt x="64" y="9"/>
                  </a:cubicBezTo>
                  <a:cubicBezTo>
                    <a:pt x="65" y="9"/>
                    <a:pt x="65" y="9"/>
                    <a:pt x="65" y="8"/>
                  </a:cubicBezTo>
                  <a:cubicBezTo>
                    <a:pt x="65" y="8"/>
                    <a:pt x="66" y="8"/>
                    <a:pt x="67" y="8"/>
                  </a:cubicBezTo>
                  <a:cubicBezTo>
                    <a:pt x="67" y="8"/>
                    <a:pt x="66" y="10"/>
                    <a:pt x="65" y="11"/>
                  </a:cubicBezTo>
                  <a:cubicBezTo>
                    <a:pt x="62" y="14"/>
                    <a:pt x="63" y="20"/>
                    <a:pt x="65" y="15"/>
                  </a:cubicBezTo>
                  <a:cubicBezTo>
                    <a:pt x="65" y="15"/>
                    <a:pt x="65" y="14"/>
                    <a:pt x="66" y="13"/>
                  </a:cubicBezTo>
                  <a:cubicBezTo>
                    <a:pt x="67" y="11"/>
                    <a:pt x="68" y="10"/>
                    <a:pt x="68" y="9"/>
                  </a:cubicBezTo>
                  <a:cubicBezTo>
                    <a:pt x="68" y="8"/>
                    <a:pt x="69" y="7"/>
                    <a:pt x="70" y="8"/>
                  </a:cubicBezTo>
                  <a:cubicBezTo>
                    <a:pt x="70" y="8"/>
                    <a:pt x="70" y="9"/>
                    <a:pt x="70" y="9"/>
                  </a:cubicBezTo>
                  <a:cubicBezTo>
                    <a:pt x="70" y="9"/>
                    <a:pt x="69" y="10"/>
                    <a:pt x="68" y="11"/>
                  </a:cubicBezTo>
                  <a:cubicBezTo>
                    <a:pt x="67" y="15"/>
                    <a:pt x="67" y="15"/>
                    <a:pt x="66" y="16"/>
                  </a:cubicBezTo>
                  <a:cubicBezTo>
                    <a:pt x="66" y="17"/>
                    <a:pt x="66" y="17"/>
                    <a:pt x="67" y="17"/>
                  </a:cubicBezTo>
                  <a:cubicBezTo>
                    <a:pt x="68" y="16"/>
                    <a:pt x="71" y="11"/>
                    <a:pt x="70" y="10"/>
                  </a:cubicBezTo>
                  <a:cubicBezTo>
                    <a:pt x="70" y="9"/>
                    <a:pt x="70" y="9"/>
                    <a:pt x="71" y="9"/>
                  </a:cubicBezTo>
                  <a:cubicBezTo>
                    <a:pt x="73" y="9"/>
                    <a:pt x="73" y="9"/>
                    <a:pt x="72" y="12"/>
                  </a:cubicBezTo>
                  <a:cubicBezTo>
                    <a:pt x="71" y="13"/>
                    <a:pt x="71" y="14"/>
                    <a:pt x="71" y="14"/>
                  </a:cubicBezTo>
                  <a:cubicBezTo>
                    <a:pt x="71" y="15"/>
                    <a:pt x="70" y="15"/>
                    <a:pt x="70" y="15"/>
                  </a:cubicBezTo>
                  <a:cubicBezTo>
                    <a:pt x="70" y="15"/>
                    <a:pt x="70" y="16"/>
                    <a:pt x="69" y="16"/>
                  </a:cubicBezTo>
                  <a:cubicBezTo>
                    <a:pt x="69" y="17"/>
                    <a:pt x="69" y="18"/>
                    <a:pt x="70" y="18"/>
                  </a:cubicBezTo>
                  <a:cubicBezTo>
                    <a:pt x="70" y="18"/>
                    <a:pt x="70" y="18"/>
                    <a:pt x="71" y="16"/>
                  </a:cubicBezTo>
                  <a:cubicBezTo>
                    <a:pt x="74" y="11"/>
                    <a:pt x="74" y="10"/>
                    <a:pt x="75" y="10"/>
                  </a:cubicBezTo>
                  <a:cubicBezTo>
                    <a:pt x="75" y="11"/>
                    <a:pt x="75" y="12"/>
                    <a:pt x="73" y="14"/>
                  </a:cubicBezTo>
                  <a:cubicBezTo>
                    <a:pt x="72" y="17"/>
                    <a:pt x="71" y="20"/>
                    <a:pt x="71" y="21"/>
                  </a:cubicBezTo>
                  <a:cubicBezTo>
                    <a:pt x="72" y="22"/>
                    <a:pt x="72" y="20"/>
                    <a:pt x="73" y="19"/>
                  </a:cubicBezTo>
                  <a:cubicBezTo>
                    <a:pt x="77" y="8"/>
                    <a:pt x="79" y="11"/>
                    <a:pt x="77" y="15"/>
                  </a:cubicBezTo>
                  <a:cubicBezTo>
                    <a:pt x="71" y="27"/>
                    <a:pt x="73" y="26"/>
                    <a:pt x="78" y="17"/>
                  </a:cubicBezTo>
                  <a:cubicBezTo>
                    <a:pt x="78" y="16"/>
                    <a:pt x="78" y="16"/>
                    <a:pt x="78" y="15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79" y="14"/>
                    <a:pt x="79" y="14"/>
                    <a:pt x="79" y="13"/>
                  </a:cubicBezTo>
                  <a:cubicBezTo>
                    <a:pt x="79" y="13"/>
                    <a:pt x="80" y="14"/>
                    <a:pt x="80" y="14"/>
                  </a:cubicBezTo>
                  <a:cubicBezTo>
                    <a:pt x="80" y="14"/>
                    <a:pt x="80" y="14"/>
                    <a:pt x="80" y="15"/>
                  </a:cubicBezTo>
                  <a:cubicBezTo>
                    <a:pt x="80" y="15"/>
                    <a:pt x="80" y="15"/>
                    <a:pt x="80" y="15"/>
                  </a:cubicBezTo>
                  <a:cubicBezTo>
                    <a:pt x="80" y="15"/>
                    <a:pt x="80" y="16"/>
                    <a:pt x="80" y="16"/>
                  </a:cubicBezTo>
                  <a:cubicBezTo>
                    <a:pt x="80" y="17"/>
                    <a:pt x="79" y="17"/>
                    <a:pt x="79" y="18"/>
                  </a:cubicBezTo>
                  <a:cubicBezTo>
                    <a:pt x="79" y="18"/>
                    <a:pt x="79" y="18"/>
                    <a:pt x="79" y="18"/>
                  </a:cubicBezTo>
                  <a:cubicBezTo>
                    <a:pt x="79" y="18"/>
                    <a:pt x="79" y="18"/>
                    <a:pt x="79" y="18"/>
                  </a:cubicBezTo>
                  <a:cubicBezTo>
                    <a:pt x="79" y="18"/>
                    <a:pt x="79" y="18"/>
                    <a:pt x="79" y="19"/>
                  </a:cubicBezTo>
                  <a:cubicBezTo>
                    <a:pt x="78" y="20"/>
                    <a:pt x="77" y="21"/>
                    <a:pt x="76" y="24"/>
                  </a:cubicBezTo>
                  <a:cubicBezTo>
                    <a:pt x="75" y="27"/>
                    <a:pt x="74" y="29"/>
                    <a:pt x="74" y="30"/>
                  </a:cubicBezTo>
                  <a:cubicBezTo>
                    <a:pt x="74" y="30"/>
                    <a:pt x="74" y="30"/>
                    <a:pt x="75" y="30"/>
                  </a:cubicBezTo>
                  <a:cubicBezTo>
                    <a:pt x="75" y="29"/>
                    <a:pt x="75" y="29"/>
                    <a:pt x="75" y="28"/>
                  </a:cubicBezTo>
                  <a:cubicBezTo>
                    <a:pt x="75" y="28"/>
                    <a:pt x="75" y="28"/>
                    <a:pt x="75" y="27"/>
                  </a:cubicBezTo>
                  <a:cubicBezTo>
                    <a:pt x="76" y="27"/>
                    <a:pt x="76" y="27"/>
                    <a:pt x="76" y="26"/>
                  </a:cubicBezTo>
                  <a:cubicBezTo>
                    <a:pt x="76" y="26"/>
                    <a:pt x="76" y="26"/>
                    <a:pt x="77" y="25"/>
                  </a:cubicBezTo>
                  <a:cubicBezTo>
                    <a:pt x="77" y="25"/>
                    <a:pt x="77" y="24"/>
                    <a:pt x="77" y="24"/>
                  </a:cubicBezTo>
                  <a:cubicBezTo>
                    <a:pt x="77" y="23"/>
                    <a:pt x="78" y="23"/>
                    <a:pt x="78" y="23"/>
                  </a:cubicBezTo>
                  <a:cubicBezTo>
                    <a:pt x="78" y="22"/>
                    <a:pt x="78" y="22"/>
                    <a:pt x="79" y="21"/>
                  </a:cubicBezTo>
                  <a:cubicBezTo>
                    <a:pt x="79" y="21"/>
                    <a:pt x="79" y="20"/>
                    <a:pt x="79" y="20"/>
                  </a:cubicBezTo>
                  <a:cubicBezTo>
                    <a:pt x="80" y="20"/>
                    <a:pt x="80" y="19"/>
                    <a:pt x="80" y="19"/>
                  </a:cubicBezTo>
                  <a:cubicBezTo>
                    <a:pt x="80" y="19"/>
                    <a:pt x="81" y="19"/>
                    <a:pt x="81" y="18"/>
                  </a:cubicBezTo>
                  <a:cubicBezTo>
                    <a:pt x="81" y="18"/>
                    <a:pt x="81" y="18"/>
                    <a:pt x="81" y="17"/>
                  </a:cubicBezTo>
                  <a:cubicBezTo>
                    <a:pt x="81" y="17"/>
                    <a:pt x="81" y="17"/>
                    <a:pt x="81" y="17"/>
                  </a:cubicBezTo>
                  <a:cubicBezTo>
                    <a:pt x="81" y="17"/>
                    <a:pt x="82" y="16"/>
                    <a:pt x="82" y="16"/>
                  </a:cubicBezTo>
                  <a:cubicBezTo>
                    <a:pt x="82" y="16"/>
                    <a:pt x="82" y="16"/>
                    <a:pt x="82" y="16"/>
                  </a:cubicBezTo>
                  <a:cubicBezTo>
                    <a:pt x="82" y="16"/>
                    <a:pt x="83" y="17"/>
                    <a:pt x="83" y="18"/>
                  </a:cubicBezTo>
                  <a:cubicBezTo>
                    <a:pt x="84" y="19"/>
                    <a:pt x="84" y="19"/>
                    <a:pt x="84" y="19"/>
                  </a:cubicBezTo>
                  <a:cubicBezTo>
                    <a:pt x="84" y="19"/>
                    <a:pt x="83" y="20"/>
                    <a:pt x="83" y="20"/>
                  </a:cubicBezTo>
                  <a:cubicBezTo>
                    <a:pt x="82" y="23"/>
                    <a:pt x="79" y="26"/>
                    <a:pt x="78" y="29"/>
                  </a:cubicBezTo>
                  <a:cubicBezTo>
                    <a:pt x="77" y="31"/>
                    <a:pt x="76" y="32"/>
                    <a:pt x="76" y="32"/>
                  </a:cubicBezTo>
                  <a:cubicBezTo>
                    <a:pt x="75" y="34"/>
                    <a:pt x="73" y="36"/>
                    <a:pt x="73" y="37"/>
                  </a:cubicBezTo>
                  <a:cubicBezTo>
                    <a:pt x="73" y="37"/>
                    <a:pt x="74" y="37"/>
                    <a:pt x="74" y="37"/>
                  </a:cubicBezTo>
                  <a:cubicBezTo>
                    <a:pt x="74" y="37"/>
                    <a:pt x="75" y="37"/>
                    <a:pt x="75" y="37"/>
                  </a:cubicBezTo>
                  <a:cubicBezTo>
                    <a:pt x="75" y="36"/>
                    <a:pt x="75" y="35"/>
                    <a:pt x="76" y="34"/>
                  </a:cubicBezTo>
                  <a:cubicBezTo>
                    <a:pt x="77" y="33"/>
                    <a:pt x="79" y="31"/>
                    <a:pt x="79" y="29"/>
                  </a:cubicBezTo>
                  <a:cubicBezTo>
                    <a:pt x="80" y="28"/>
                    <a:pt x="81" y="27"/>
                    <a:pt x="81" y="27"/>
                  </a:cubicBezTo>
                  <a:cubicBezTo>
                    <a:pt x="83" y="25"/>
                    <a:pt x="84" y="23"/>
                    <a:pt x="84" y="22"/>
                  </a:cubicBezTo>
                  <a:cubicBezTo>
                    <a:pt x="85" y="21"/>
                    <a:pt x="85" y="21"/>
                    <a:pt x="85" y="21"/>
                  </a:cubicBezTo>
                  <a:cubicBezTo>
                    <a:pt x="85" y="22"/>
                    <a:pt x="85" y="22"/>
                    <a:pt x="85" y="22"/>
                  </a:cubicBezTo>
                  <a:cubicBezTo>
                    <a:pt x="86" y="23"/>
                    <a:pt x="86" y="26"/>
                    <a:pt x="86" y="26"/>
                  </a:cubicBezTo>
                  <a:cubicBezTo>
                    <a:pt x="83" y="29"/>
                    <a:pt x="79" y="35"/>
                    <a:pt x="75" y="39"/>
                  </a:cubicBezTo>
                  <a:cubicBezTo>
                    <a:pt x="73" y="43"/>
                    <a:pt x="70" y="48"/>
                    <a:pt x="68" y="52"/>
                  </a:cubicBezTo>
                  <a:cubicBezTo>
                    <a:pt x="68" y="53"/>
                    <a:pt x="67" y="54"/>
                    <a:pt x="67" y="55"/>
                  </a:cubicBezTo>
                  <a:cubicBezTo>
                    <a:pt x="67" y="55"/>
                    <a:pt x="66" y="55"/>
                    <a:pt x="66" y="56"/>
                  </a:cubicBezTo>
                  <a:cubicBezTo>
                    <a:pt x="60" y="59"/>
                    <a:pt x="65" y="53"/>
                    <a:pt x="67" y="51"/>
                  </a:cubicBezTo>
                  <a:cubicBezTo>
                    <a:pt x="69" y="48"/>
                    <a:pt x="67" y="49"/>
                    <a:pt x="65" y="51"/>
                  </a:cubicBezTo>
                  <a:cubicBezTo>
                    <a:pt x="64" y="54"/>
                    <a:pt x="63" y="56"/>
                    <a:pt x="60" y="58"/>
                  </a:cubicBezTo>
                  <a:cubicBezTo>
                    <a:pt x="60" y="58"/>
                    <a:pt x="60" y="58"/>
                    <a:pt x="60" y="58"/>
                  </a:cubicBezTo>
                  <a:cubicBezTo>
                    <a:pt x="59" y="58"/>
                    <a:pt x="59" y="59"/>
                    <a:pt x="59" y="58"/>
                  </a:cubicBezTo>
                  <a:cubicBezTo>
                    <a:pt x="64" y="51"/>
                    <a:pt x="63" y="49"/>
                    <a:pt x="58" y="56"/>
                  </a:cubicBezTo>
                  <a:cubicBezTo>
                    <a:pt x="58" y="56"/>
                    <a:pt x="57" y="57"/>
                    <a:pt x="57" y="58"/>
                  </a:cubicBezTo>
                  <a:cubicBezTo>
                    <a:pt x="56" y="59"/>
                    <a:pt x="56" y="59"/>
                    <a:pt x="55" y="60"/>
                  </a:cubicBezTo>
                  <a:cubicBezTo>
                    <a:pt x="55" y="60"/>
                    <a:pt x="55" y="60"/>
                    <a:pt x="55" y="59"/>
                  </a:cubicBezTo>
                  <a:cubicBezTo>
                    <a:pt x="55" y="58"/>
                    <a:pt x="56" y="57"/>
                    <a:pt x="57" y="56"/>
                  </a:cubicBezTo>
                  <a:cubicBezTo>
                    <a:pt x="57" y="55"/>
                    <a:pt x="58" y="54"/>
                    <a:pt x="59" y="53"/>
                  </a:cubicBezTo>
                  <a:cubicBezTo>
                    <a:pt x="60" y="52"/>
                    <a:pt x="60" y="50"/>
                    <a:pt x="60" y="50"/>
                  </a:cubicBezTo>
                  <a:cubicBezTo>
                    <a:pt x="59" y="50"/>
                    <a:pt x="56" y="54"/>
                    <a:pt x="53" y="58"/>
                  </a:cubicBezTo>
                  <a:cubicBezTo>
                    <a:pt x="53" y="59"/>
                    <a:pt x="53" y="59"/>
                    <a:pt x="52" y="60"/>
                  </a:cubicBezTo>
                  <a:cubicBezTo>
                    <a:pt x="52" y="61"/>
                    <a:pt x="50" y="62"/>
                    <a:pt x="50" y="61"/>
                  </a:cubicBezTo>
                  <a:cubicBezTo>
                    <a:pt x="50" y="61"/>
                    <a:pt x="50" y="61"/>
                    <a:pt x="50" y="60"/>
                  </a:cubicBezTo>
                  <a:cubicBezTo>
                    <a:pt x="52" y="58"/>
                    <a:pt x="54" y="53"/>
                    <a:pt x="53" y="53"/>
                  </a:cubicBezTo>
                  <a:cubicBezTo>
                    <a:pt x="53" y="53"/>
                    <a:pt x="52" y="54"/>
                    <a:pt x="52" y="54"/>
                  </a:cubicBezTo>
                  <a:cubicBezTo>
                    <a:pt x="51" y="55"/>
                    <a:pt x="51" y="56"/>
                    <a:pt x="51" y="56"/>
                  </a:cubicBezTo>
                  <a:cubicBezTo>
                    <a:pt x="51" y="56"/>
                    <a:pt x="50" y="56"/>
                    <a:pt x="50" y="57"/>
                  </a:cubicBezTo>
                  <a:cubicBezTo>
                    <a:pt x="48" y="60"/>
                    <a:pt x="46" y="64"/>
                    <a:pt x="45" y="64"/>
                  </a:cubicBezTo>
                  <a:cubicBezTo>
                    <a:pt x="45" y="65"/>
                    <a:pt x="44" y="65"/>
                    <a:pt x="44" y="65"/>
                  </a:cubicBezTo>
                  <a:cubicBezTo>
                    <a:pt x="44" y="65"/>
                    <a:pt x="45" y="64"/>
                    <a:pt x="45" y="63"/>
                  </a:cubicBezTo>
                  <a:cubicBezTo>
                    <a:pt x="46" y="61"/>
                    <a:pt x="46" y="59"/>
                    <a:pt x="46" y="60"/>
                  </a:cubicBezTo>
                  <a:cubicBezTo>
                    <a:pt x="45" y="60"/>
                    <a:pt x="43" y="63"/>
                    <a:pt x="42" y="66"/>
                  </a:cubicBezTo>
                  <a:cubicBezTo>
                    <a:pt x="41" y="67"/>
                    <a:pt x="41" y="68"/>
                    <a:pt x="40" y="68"/>
                  </a:cubicBezTo>
                  <a:cubicBezTo>
                    <a:pt x="40" y="69"/>
                    <a:pt x="40" y="69"/>
                    <a:pt x="40" y="67"/>
                  </a:cubicBezTo>
                  <a:cubicBezTo>
                    <a:pt x="41" y="65"/>
                    <a:pt x="41" y="62"/>
                    <a:pt x="40" y="59"/>
                  </a:cubicBezTo>
                  <a:cubicBezTo>
                    <a:pt x="40" y="57"/>
                    <a:pt x="40" y="56"/>
                    <a:pt x="39" y="55"/>
                  </a:cubicBezTo>
                  <a:cubicBezTo>
                    <a:pt x="39" y="54"/>
                    <a:pt x="38" y="54"/>
                    <a:pt x="38" y="54"/>
                  </a:cubicBezTo>
                  <a:cubicBezTo>
                    <a:pt x="38" y="53"/>
                    <a:pt x="32" y="46"/>
                    <a:pt x="31" y="46"/>
                  </a:cubicBezTo>
                  <a:cubicBezTo>
                    <a:pt x="31" y="46"/>
                    <a:pt x="30" y="46"/>
                    <a:pt x="29" y="45"/>
                  </a:cubicBezTo>
                  <a:cubicBezTo>
                    <a:pt x="28" y="44"/>
                    <a:pt x="27" y="43"/>
                    <a:pt x="26" y="43"/>
                  </a:cubicBezTo>
                  <a:cubicBezTo>
                    <a:pt x="26" y="43"/>
                    <a:pt x="25" y="42"/>
                    <a:pt x="24" y="42"/>
                  </a:cubicBezTo>
                  <a:cubicBezTo>
                    <a:pt x="24" y="41"/>
                    <a:pt x="23" y="41"/>
                    <a:pt x="23" y="41"/>
                  </a:cubicBezTo>
                  <a:cubicBezTo>
                    <a:pt x="23" y="41"/>
                    <a:pt x="23" y="40"/>
                    <a:pt x="22" y="40"/>
                  </a:cubicBezTo>
                  <a:cubicBezTo>
                    <a:pt x="3" y="27"/>
                    <a:pt x="15" y="8"/>
                    <a:pt x="35" y="3"/>
                  </a:cubicBezTo>
                  <a:cubicBezTo>
                    <a:pt x="37" y="3"/>
                    <a:pt x="39" y="3"/>
                    <a:pt x="39" y="3"/>
                  </a:cubicBezTo>
                  <a:cubicBezTo>
                    <a:pt x="40" y="3"/>
                    <a:pt x="40" y="3"/>
                    <a:pt x="41" y="3"/>
                  </a:cubicBezTo>
                  <a:cubicBezTo>
                    <a:pt x="41" y="3"/>
                    <a:pt x="41" y="3"/>
                    <a:pt x="42" y="3"/>
                  </a:cubicBezTo>
                  <a:close/>
                  <a:moveTo>
                    <a:pt x="86" y="29"/>
                  </a:moveTo>
                  <a:cubicBezTo>
                    <a:pt x="86" y="29"/>
                    <a:pt x="86" y="29"/>
                    <a:pt x="86" y="29"/>
                  </a:cubicBezTo>
                  <a:cubicBezTo>
                    <a:pt x="86" y="29"/>
                    <a:pt x="86" y="29"/>
                    <a:pt x="86" y="30"/>
                  </a:cubicBezTo>
                  <a:cubicBezTo>
                    <a:pt x="86" y="32"/>
                    <a:pt x="85" y="33"/>
                    <a:pt x="83" y="36"/>
                  </a:cubicBezTo>
                  <a:cubicBezTo>
                    <a:pt x="80" y="39"/>
                    <a:pt x="79" y="40"/>
                    <a:pt x="80" y="39"/>
                  </a:cubicBezTo>
                  <a:cubicBezTo>
                    <a:pt x="81" y="39"/>
                    <a:pt x="81" y="39"/>
                    <a:pt x="81" y="39"/>
                  </a:cubicBezTo>
                  <a:cubicBezTo>
                    <a:pt x="82" y="38"/>
                    <a:pt x="82" y="38"/>
                    <a:pt x="82" y="38"/>
                  </a:cubicBezTo>
                  <a:cubicBezTo>
                    <a:pt x="82" y="38"/>
                    <a:pt x="83" y="38"/>
                    <a:pt x="83" y="37"/>
                  </a:cubicBezTo>
                  <a:cubicBezTo>
                    <a:pt x="84" y="36"/>
                    <a:pt x="84" y="36"/>
                    <a:pt x="84" y="36"/>
                  </a:cubicBezTo>
                  <a:cubicBezTo>
                    <a:pt x="84" y="40"/>
                    <a:pt x="74" y="49"/>
                    <a:pt x="71" y="53"/>
                  </a:cubicBezTo>
                  <a:cubicBezTo>
                    <a:pt x="70" y="53"/>
                    <a:pt x="70" y="54"/>
                    <a:pt x="69" y="54"/>
                  </a:cubicBezTo>
                  <a:cubicBezTo>
                    <a:pt x="69" y="54"/>
                    <a:pt x="69" y="54"/>
                    <a:pt x="70" y="52"/>
                  </a:cubicBezTo>
                  <a:cubicBezTo>
                    <a:pt x="70" y="51"/>
                    <a:pt x="71" y="51"/>
                    <a:pt x="71" y="50"/>
                  </a:cubicBezTo>
                  <a:cubicBezTo>
                    <a:pt x="71" y="50"/>
                    <a:pt x="71" y="50"/>
                    <a:pt x="71" y="50"/>
                  </a:cubicBezTo>
                  <a:cubicBezTo>
                    <a:pt x="71" y="50"/>
                    <a:pt x="71" y="50"/>
                    <a:pt x="71" y="50"/>
                  </a:cubicBezTo>
                  <a:cubicBezTo>
                    <a:pt x="71" y="49"/>
                    <a:pt x="75" y="43"/>
                    <a:pt x="76" y="42"/>
                  </a:cubicBezTo>
                  <a:cubicBezTo>
                    <a:pt x="77" y="41"/>
                    <a:pt x="78" y="39"/>
                    <a:pt x="79" y="38"/>
                  </a:cubicBezTo>
                  <a:cubicBezTo>
                    <a:pt x="80" y="36"/>
                    <a:pt x="83" y="32"/>
                    <a:pt x="85" y="30"/>
                  </a:cubicBezTo>
                  <a:cubicBezTo>
                    <a:pt x="86" y="30"/>
                    <a:pt x="86" y="29"/>
                    <a:pt x="86" y="2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8" name="Freeform 605"/>
            <p:cNvSpPr>
              <a:spLocks noEditPoints="1"/>
            </p:cNvSpPr>
            <p:nvPr/>
          </p:nvSpPr>
          <p:spPr bwMode="auto">
            <a:xfrm>
              <a:off x="1629" y="1187"/>
              <a:ext cx="104" cy="55"/>
            </a:xfrm>
            <a:custGeom>
              <a:avLst/>
              <a:gdLst>
                <a:gd name="T0" fmla="*/ 1 w 82"/>
                <a:gd name="T1" fmla="*/ 12 h 44"/>
                <a:gd name="T2" fmla="*/ 3 w 82"/>
                <a:gd name="T3" fmla="*/ 35 h 44"/>
                <a:gd name="T4" fmla="*/ 15 w 82"/>
                <a:gd name="T5" fmla="*/ 35 h 44"/>
                <a:gd name="T6" fmla="*/ 9 w 82"/>
                <a:gd name="T7" fmla="*/ 39 h 44"/>
                <a:gd name="T8" fmla="*/ 22 w 82"/>
                <a:gd name="T9" fmla="*/ 33 h 44"/>
                <a:gd name="T10" fmla="*/ 35 w 82"/>
                <a:gd name="T11" fmla="*/ 38 h 44"/>
                <a:gd name="T12" fmla="*/ 51 w 82"/>
                <a:gd name="T13" fmla="*/ 27 h 44"/>
                <a:gd name="T14" fmla="*/ 76 w 82"/>
                <a:gd name="T15" fmla="*/ 20 h 44"/>
                <a:gd name="T16" fmla="*/ 68 w 82"/>
                <a:gd name="T17" fmla="*/ 16 h 44"/>
                <a:gd name="T18" fmla="*/ 68 w 82"/>
                <a:gd name="T19" fmla="*/ 9 h 44"/>
                <a:gd name="T20" fmla="*/ 75 w 82"/>
                <a:gd name="T21" fmla="*/ 2 h 44"/>
                <a:gd name="T22" fmla="*/ 64 w 82"/>
                <a:gd name="T23" fmla="*/ 2 h 44"/>
                <a:gd name="T24" fmla="*/ 23 w 82"/>
                <a:gd name="T25" fmla="*/ 7 h 44"/>
                <a:gd name="T26" fmla="*/ 20 w 82"/>
                <a:gd name="T27" fmla="*/ 1 h 44"/>
                <a:gd name="T28" fmla="*/ 19 w 82"/>
                <a:gd name="T29" fmla="*/ 3 h 44"/>
                <a:gd name="T30" fmla="*/ 55 w 82"/>
                <a:gd name="T31" fmla="*/ 8 h 44"/>
                <a:gd name="T32" fmla="*/ 19 w 82"/>
                <a:gd name="T33" fmla="*/ 12 h 44"/>
                <a:gd name="T34" fmla="*/ 38 w 82"/>
                <a:gd name="T35" fmla="*/ 6 h 44"/>
                <a:gd name="T36" fmla="*/ 15 w 82"/>
                <a:gd name="T37" fmla="*/ 10 h 44"/>
                <a:gd name="T38" fmla="*/ 15 w 82"/>
                <a:gd name="T39" fmla="*/ 9 h 44"/>
                <a:gd name="T40" fmla="*/ 19 w 82"/>
                <a:gd name="T41" fmla="*/ 9 h 44"/>
                <a:gd name="T42" fmla="*/ 3 w 82"/>
                <a:gd name="T43" fmla="*/ 10 h 44"/>
                <a:gd name="T44" fmla="*/ 54 w 82"/>
                <a:gd name="T45" fmla="*/ 15 h 44"/>
                <a:gd name="T46" fmla="*/ 63 w 82"/>
                <a:gd name="T47" fmla="*/ 9 h 44"/>
                <a:gd name="T48" fmla="*/ 28 w 82"/>
                <a:gd name="T49" fmla="*/ 17 h 44"/>
                <a:gd name="T50" fmla="*/ 29 w 82"/>
                <a:gd name="T51" fmla="*/ 12 h 44"/>
                <a:gd name="T52" fmla="*/ 50 w 82"/>
                <a:gd name="T53" fmla="*/ 10 h 44"/>
                <a:gd name="T54" fmla="*/ 3 w 82"/>
                <a:gd name="T55" fmla="*/ 18 h 44"/>
                <a:gd name="T56" fmla="*/ 12 w 82"/>
                <a:gd name="T57" fmla="*/ 14 h 44"/>
                <a:gd name="T58" fmla="*/ 5 w 82"/>
                <a:gd name="T59" fmla="*/ 16 h 44"/>
                <a:gd name="T60" fmla="*/ 63 w 82"/>
                <a:gd name="T61" fmla="*/ 16 h 44"/>
                <a:gd name="T62" fmla="*/ 15 w 82"/>
                <a:gd name="T63" fmla="*/ 17 h 44"/>
                <a:gd name="T64" fmla="*/ 54 w 82"/>
                <a:gd name="T65" fmla="*/ 20 h 44"/>
                <a:gd name="T66" fmla="*/ 59 w 82"/>
                <a:gd name="T67" fmla="*/ 16 h 44"/>
                <a:gd name="T68" fmla="*/ 41 w 82"/>
                <a:gd name="T69" fmla="*/ 20 h 44"/>
                <a:gd name="T70" fmla="*/ 33 w 82"/>
                <a:gd name="T71" fmla="*/ 21 h 44"/>
                <a:gd name="T72" fmla="*/ 22 w 82"/>
                <a:gd name="T73" fmla="*/ 25 h 44"/>
                <a:gd name="T74" fmla="*/ 11 w 82"/>
                <a:gd name="T75" fmla="*/ 19 h 44"/>
                <a:gd name="T76" fmla="*/ 6 w 82"/>
                <a:gd name="T77" fmla="*/ 25 h 44"/>
                <a:gd name="T78" fmla="*/ 15 w 82"/>
                <a:gd name="T79" fmla="*/ 20 h 44"/>
                <a:gd name="T80" fmla="*/ 4 w 82"/>
                <a:gd name="T81" fmla="*/ 20 h 44"/>
                <a:gd name="T82" fmla="*/ 4 w 82"/>
                <a:gd name="T83" fmla="*/ 20 h 44"/>
                <a:gd name="T84" fmla="*/ 17 w 82"/>
                <a:gd name="T85" fmla="*/ 20 h 44"/>
                <a:gd name="T86" fmla="*/ 54 w 82"/>
                <a:gd name="T87" fmla="*/ 23 h 44"/>
                <a:gd name="T88" fmla="*/ 47 w 82"/>
                <a:gd name="T89" fmla="*/ 24 h 44"/>
                <a:gd name="T90" fmla="*/ 35 w 82"/>
                <a:gd name="T91" fmla="*/ 25 h 44"/>
                <a:gd name="T92" fmla="*/ 50 w 82"/>
                <a:gd name="T93" fmla="*/ 24 h 44"/>
                <a:gd name="T94" fmla="*/ 42 w 82"/>
                <a:gd name="T95" fmla="*/ 31 h 44"/>
                <a:gd name="T96" fmla="*/ 33 w 82"/>
                <a:gd name="T97" fmla="*/ 25 h 44"/>
                <a:gd name="T98" fmla="*/ 21 w 82"/>
                <a:gd name="T99" fmla="*/ 27 h 44"/>
                <a:gd name="T100" fmla="*/ 10 w 82"/>
                <a:gd name="T101" fmla="*/ 32 h 44"/>
                <a:gd name="T102" fmla="*/ 4 w 82"/>
                <a:gd name="T103" fmla="*/ 27 h 44"/>
                <a:gd name="T104" fmla="*/ 17 w 82"/>
                <a:gd name="T105" fmla="*/ 26 h 44"/>
                <a:gd name="T106" fmla="*/ 15 w 82"/>
                <a:gd name="T107" fmla="*/ 27 h 44"/>
                <a:gd name="T108" fmla="*/ 14 w 82"/>
                <a:gd name="T109" fmla="*/ 31 h 44"/>
                <a:gd name="T110" fmla="*/ 38 w 82"/>
                <a:gd name="T111" fmla="*/ 33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82" h="44">
                  <a:moveTo>
                    <a:pt x="20" y="1"/>
                  </a:moveTo>
                  <a:cubicBezTo>
                    <a:pt x="19" y="1"/>
                    <a:pt x="19" y="1"/>
                    <a:pt x="19" y="1"/>
                  </a:cubicBezTo>
                  <a:cubicBezTo>
                    <a:pt x="18" y="1"/>
                    <a:pt x="18" y="2"/>
                    <a:pt x="17" y="2"/>
                  </a:cubicBezTo>
                  <a:cubicBezTo>
                    <a:pt x="16" y="4"/>
                    <a:pt x="16" y="4"/>
                    <a:pt x="15" y="6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2" y="8"/>
                    <a:pt x="9" y="8"/>
                    <a:pt x="6" y="8"/>
                  </a:cubicBezTo>
                  <a:cubicBezTo>
                    <a:pt x="5" y="8"/>
                    <a:pt x="4" y="9"/>
                    <a:pt x="3" y="9"/>
                  </a:cubicBezTo>
                  <a:cubicBezTo>
                    <a:pt x="0" y="9"/>
                    <a:pt x="1" y="9"/>
                    <a:pt x="1" y="12"/>
                  </a:cubicBezTo>
                  <a:cubicBezTo>
                    <a:pt x="1" y="13"/>
                    <a:pt x="1" y="15"/>
                    <a:pt x="1" y="15"/>
                  </a:cubicBezTo>
                  <a:cubicBezTo>
                    <a:pt x="1" y="16"/>
                    <a:pt x="1" y="16"/>
                    <a:pt x="1" y="18"/>
                  </a:cubicBezTo>
                  <a:cubicBezTo>
                    <a:pt x="1" y="18"/>
                    <a:pt x="1" y="19"/>
                    <a:pt x="1" y="19"/>
                  </a:cubicBezTo>
                  <a:cubicBezTo>
                    <a:pt x="1" y="19"/>
                    <a:pt x="1" y="19"/>
                    <a:pt x="1" y="20"/>
                  </a:cubicBezTo>
                  <a:cubicBezTo>
                    <a:pt x="1" y="20"/>
                    <a:pt x="2" y="20"/>
                    <a:pt x="2" y="23"/>
                  </a:cubicBezTo>
                  <a:cubicBezTo>
                    <a:pt x="2" y="25"/>
                    <a:pt x="2" y="27"/>
                    <a:pt x="2" y="27"/>
                  </a:cubicBezTo>
                  <a:cubicBezTo>
                    <a:pt x="2" y="27"/>
                    <a:pt x="2" y="27"/>
                    <a:pt x="3" y="31"/>
                  </a:cubicBezTo>
                  <a:cubicBezTo>
                    <a:pt x="3" y="34"/>
                    <a:pt x="3" y="35"/>
                    <a:pt x="3" y="35"/>
                  </a:cubicBezTo>
                  <a:cubicBezTo>
                    <a:pt x="4" y="35"/>
                    <a:pt x="4" y="35"/>
                    <a:pt x="4" y="34"/>
                  </a:cubicBezTo>
                  <a:cubicBezTo>
                    <a:pt x="4" y="34"/>
                    <a:pt x="4" y="34"/>
                    <a:pt x="4" y="34"/>
                  </a:cubicBezTo>
                  <a:cubicBezTo>
                    <a:pt x="6" y="34"/>
                    <a:pt x="6" y="34"/>
                    <a:pt x="6" y="34"/>
                  </a:cubicBezTo>
                  <a:cubicBezTo>
                    <a:pt x="8" y="34"/>
                    <a:pt x="9" y="33"/>
                    <a:pt x="11" y="33"/>
                  </a:cubicBezTo>
                  <a:cubicBezTo>
                    <a:pt x="12" y="33"/>
                    <a:pt x="12" y="33"/>
                    <a:pt x="12" y="33"/>
                  </a:cubicBezTo>
                  <a:cubicBezTo>
                    <a:pt x="12" y="33"/>
                    <a:pt x="13" y="33"/>
                    <a:pt x="14" y="33"/>
                  </a:cubicBezTo>
                  <a:cubicBezTo>
                    <a:pt x="15" y="33"/>
                    <a:pt x="15" y="33"/>
                    <a:pt x="15" y="33"/>
                  </a:cubicBezTo>
                  <a:cubicBezTo>
                    <a:pt x="15" y="33"/>
                    <a:pt x="15" y="34"/>
                    <a:pt x="15" y="35"/>
                  </a:cubicBezTo>
                  <a:cubicBezTo>
                    <a:pt x="15" y="37"/>
                    <a:pt x="15" y="38"/>
                    <a:pt x="14" y="40"/>
                  </a:cubicBezTo>
                  <a:cubicBezTo>
                    <a:pt x="14" y="40"/>
                    <a:pt x="14" y="40"/>
                    <a:pt x="14" y="40"/>
                  </a:cubicBezTo>
                  <a:cubicBezTo>
                    <a:pt x="14" y="41"/>
                    <a:pt x="12" y="41"/>
                    <a:pt x="11" y="41"/>
                  </a:cubicBezTo>
                  <a:cubicBezTo>
                    <a:pt x="11" y="41"/>
                    <a:pt x="11" y="40"/>
                    <a:pt x="11" y="40"/>
                  </a:cubicBezTo>
                  <a:cubicBezTo>
                    <a:pt x="11" y="40"/>
                    <a:pt x="11" y="40"/>
                    <a:pt x="11" y="40"/>
                  </a:cubicBezTo>
                  <a:cubicBezTo>
                    <a:pt x="11" y="40"/>
                    <a:pt x="11" y="40"/>
                    <a:pt x="12" y="40"/>
                  </a:cubicBezTo>
                  <a:cubicBezTo>
                    <a:pt x="12" y="40"/>
                    <a:pt x="12" y="39"/>
                    <a:pt x="13" y="39"/>
                  </a:cubicBezTo>
                  <a:cubicBezTo>
                    <a:pt x="15" y="35"/>
                    <a:pt x="10" y="37"/>
                    <a:pt x="9" y="39"/>
                  </a:cubicBezTo>
                  <a:cubicBezTo>
                    <a:pt x="9" y="40"/>
                    <a:pt x="9" y="40"/>
                    <a:pt x="9" y="40"/>
                  </a:cubicBezTo>
                  <a:cubicBezTo>
                    <a:pt x="9" y="40"/>
                    <a:pt x="9" y="41"/>
                    <a:pt x="9" y="41"/>
                  </a:cubicBezTo>
                  <a:cubicBezTo>
                    <a:pt x="9" y="42"/>
                    <a:pt x="10" y="43"/>
                    <a:pt x="11" y="43"/>
                  </a:cubicBezTo>
                  <a:cubicBezTo>
                    <a:pt x="13" y="44"/>
                    <a:pt x="14" y="43"/>
                    <a:pt x="15" y="40"/>
                  </a:cubicBezTo>
                  <a:cubicBezTo>
                    <a:pt x="16" y="40"/>
                    <a:pt x="16" y="39"/>
                    <a:pt x="16" y="39"/>
                  </a:cubicBezTo>
                  <a:cubicBezTo>
                    <a:pt x="16" y="37"/>
                    <a:pt x="16" y="36"/>
                    <a:pt x="17" y="35"/>
                  </a:cubicBezTo>
                  <a:cubicBezTo>
                    <a:pt x="17" y="34"/>
                    <a:pt x="17" y="33"/>
                    <a:pt x="17" y="33"/>
                  </a:cubicBezTo>
                  <a:cubicBezTo>
                    <a:pt x="17" y="33"/>
                    <a:pt x="22" y="33"/>
                    <a:pt x="22" y="33"/>
                  </a:cubicBezTo>
                  <a:cubicBezTo>
                    <a:pt x="23" y="33"/>
                    <a:pt x="22" y="33"/>
                    <a:pt x="28" y="33"/>
                  </a:cubicBezTo>
                  <a:cubicBezTo>
                    <a:pt x="33" y="33"/>
                    <a:pt x="33" y="33"/>
                    <a:pt x="34" y="33"/>
                  </a:cubicBezTo>
                  <a:cubicBezTo>
                    <a:pt x="34" y="33"/>
                    <a:pt x="34" y="34"/>
                    <a:pt x="33" y="34"/>
                  </a:cubicBezTo>
                  <a:cubicBezTo>
                    <a:pt x="33" y="34"/>
                    <a:pt x="33" y="35"/>
                    <a:pt x="33" y="35"/>
                  </a:cubicBezTo>
                  <a:cubicBezTo>
                    <a:pt x="33" y="35"/>
                    <a:pt x="34" y="36"/>
                    <a:pt x="34" y="36"/>
                  </a:cubicBezTo>
                  <a:cubicBezTo>
                    <a:pt x="34" y="37"/>
                    <a:pt x="34" y="37"/>
                    <a:pt x="34" y="38"/>
                  </a:cubicBezTo>
                  <a:cubicBezTo>
                    <a:pt x="34" y="38"/>
                    <a:pt x="35" y="38"/>
                    <a:pt x="35" y="38"/>
                  </a:cubicBezTo>
                  <a:cubicBezTo>
                    <a:pt x="35" y="38"/>
                    <a:pt x="35" y="38"/>
                    <a:pt x="35" y="38"/>
                  </a:cubicBezTo>
                  <a:cubicBezTo>
                    <a:pt x="38" y="36"/>
                    <a:pt x="42" y="32"/>
                    <a:pt x="45" y="32"/>
                  </a:cubicBezTo>
                  <a:cubicBezTo>
                    <a:pt x="45" y="32"/>
                    <a:pt x="46" y="32"/>
                    <a:pt x="47" y="32"/>
                  </a:cubicBezTo>
                  <a:cubicBezTo>
                    <a:pt x="53" y="31"/>
                    <a:pt x="59" y="30"/>
                    <a:pt x="66" y="29"/>
                  </a:cubicBezTo>
                  <a:cubicBezTo>
                    <a:pt x="70" y="29"/>
                    <a:pt x="74" y="29"/>
                    <a:pt x="74" y="28"/>
                  </a:cubicBezTo>
                  <a:cubicBezTo>
                    <a:pt x="75" y="28"/>
                    <a:pt x="74" y="27"/>
                    <a:pt x="73" y="27"/>
                  </a:cubicBezTo>
                  <a:cubicBezTo>
                    <a:pt x="72" y="28"/>
                    <a:pt x="71" y="28"/>
                    <a:pt x="65" y="28"/>
                  </a:cubicBezTo>
                  <a:cubicBezTo>
                    <a:pt x="57" y="29"/>
                    <a:pt x="52" y="30"/>
                    <a:pt x="46" y="30"/>
                  </a:cubicBezTo>
                  <a:cubicBezTo>
                    <a:pt x="46" y="30"/>
                    <a:pt x="49" y="27"/>
                    <a:pt x="51" y="27"/>
                  </a:cubicBezTo>
                  <a:cubicBezTo>
                    <a:pt x="51" y="26"/>
                    <a:pt x="52" y="26"/>
                    <a:pt x="52" y="25"/>
                  </a:cubicBezTo>
                  <a:cubicBezTo>
                    <a:pt x="53" y="25"/>
                    <a:pt x="54" y="24"/>
                    <a:pt x="54" y="24"/>
                  </a:cubicBezTo>
                  <a:cubicBezTo>
                    <a:pt x="54" y="24"/>
                    <a:pt x="54" y="24"/>
                    <a:pt x="54" y="24"/>
                  </a:cubicBezTo>
                  <a:cubicBezTo>
                    <a:pt x="55" y="24"/>
                    <a:pt x="55" y="23"/>
                    <a:pt x="56" y="23"/>
                  </a:cubicBezTo>
                  <a:cubicBezTo>
                    <a:pt x="56" y="23"/>
                    <a:pt x="57" y="23"/>
                    <a:pt x="57" y="23"/>
                  </a:cubicBezTo>
                  <a:cubicBezTo>
                    <a:pt x="57" y="22"/>
                    <a:pt x="59" y="22"/>
                    <a:pt x="66" y="22"/>
                  </a:cubicBezTo>
                  <a:cubicBezTo>
                    <a:pt x="70" y="21"/>
                    <a:pt x="74" y="21"/>
                    <a:pt x="74" y="21"/>
                  </a:cubicBezTo>
                  <a:cubicBezTo>
                    <a:pt x="76" y="21"/>
                    <a:pt x="76" y="21"/>
                    <a:pt x="76" y="20"/>
                  </a:cubicBezTo>
                  <a:cubicBezTo>
                    <a:pt x="76" y="20"/>
                    <a:pt x="76" y="20"/>
                    <a:pt x="76" y="20"/>
                  </a:cubicBezTo>
                  <a:cubicBezTo>
                    <a:pt x="76" y="20"/>
                    <a:pt x="74" y="20"/>
                    <a:pt x="74" y="20"/>
                  </a:cubicBezTo>
                  <a:cubicBezTo>
                    <a:pt x="73" y="20"/>
                    <a:pt x="71" y="20"/>
                    <a:pt x="68" y="20"/>
                  </a:cubicBezTo>
                  <a:cubicBezTo>
                    <a:pt x="65" y="20"/>
                    <a:pt x="62" y="20"/>
                    <a:pt x="61" y="20"/>
                  </a:cubicBezTo>
                  <a:cubicBezTo>
                    <a:pt x="60" y="20"/>
                    <a:pt x="60" y="20"/>
                    <a:pt x="60" y="20"/>
                  </a:cubicBezTo>
                  <a:cubicBezTo>
                    <a:pt x="60" y="20"/>
                    <a:pt x="60" y="20"/>
                    <a:pt x="60" y="20"/>
                  </a:cubicBezTo>
                  <a:cubicBezTo>
                    <a:pt x="61" y="19"/>
                    <a:pt x="63" y="18"/>
                    <a:pt x="64" y="18"/>
                  </a:cubicBezTo>
                  <a:cubicBezTo>
                    <a:pt x="67" y="16"/>
                    <a:pt x="67" y="16"/>
                    <a:pt x="68" y="16"/>
                  </a:cubicBezTo>
                  <a:cubicBezTo>
                    <a:pt x="68" y="15"/>
                    <a:pt x="68" y="15"/>
                    <a:pt x="70" y="15"/>
                  </a:cubicBezTo>
                  <a:cubicBezTo>
                    <a:pt x="73" y="15"/>
                    <a:pt x="75" y="15"/>
                    <a:pt x="75" y="14"/>
                  </a:cubicBezTo>
                  <a:cubicBezTo>
                    <a:pt x="76" y="14"/>
                    <a:pt x="76" y="14"/>
                    <a:pt x="76" y="14"/>
                  </a:cubicBezTo>
                  <a:cubicBezTo>
                    <a:pt x="76" y="13"/>
                    <a:pt x="75" y="13"/>
                    <a:pt x="74" y="13"/>
                  </a:cubicBezTo>
                  <a:cubicBezTo>
                    <a:pt x="73" y="13"/>
                    <a:pt x="72" y="14"/>
                    <a:pt x="72" y="14"/>
                  </a:cubicBezTo>
                  <a:cubicBezTo>
                    <a:pt x="70" y="14"/>
                    <a:pt x="68" y="14"/>
                    <a:pt x="68" y="14"/>
                  </a:cubicBezTo>
                  <a:cubicBezTo>
                    <a:pt x="67" y="14"/>
                    <a:pt x="67" y="13"/>
                    <a:pt x="68" y="12"/>
                  </a:cubicBezTo>
                  <a:cubicBezTo>
                    <a:pt x="68" y="11"/>
                    <a:pt x="68" y="10"/>
                    <a:pt x="68" y="9"/>
                  </a:cubicBezTo>
                  <a:cubicBezTo>
                    <a:pt x="67" y="8"/>
                    <a:pt x="67" y="8"/>
                    <a:pt x="67" y="8"/>
                  </a:cubicBezTo>
                  <a:cubicBezTo>
                    <a:pt x="68" y="8"/>
                    <a:pt x="68" y="8"/>
                    <a:pt x="68" y="8"/>
                  </a:cubicBezTo>
                  <a:cubicBezTo>
                    <a:pt x="78" y="8"/>
                    <a:pt x="78" y="8"/>
                    <a:pt x="79" y="7"/>
                  </a:cubicBezTo>
                  <a:cubicBezTo>
                    <a:pt x="79" y="6"/>
                    <a:pt x="79" y="6"/>
                    <a:pt x="75" y="6"/>
                  </a:cubicBezTo>
                  <a:cubicBezTo>
                    <a:pt x="74" y="7"/>
                    <a:pt x="72" y="7"/>
                    <a:pt x="72" y="7"/>
                  </a:cubicBezTo>
                  <a:cubicBezTo>
                    <a:pt x="72" y="7"/>
                    <a:pt x="73" y="6"/>
                    <a:pt x="73" y="6"/>
                  </a:cubicBezTo>
                  <a:cubicBezTo>
                    <a:pt x="74" y="5"/>
                    <a:pt x="75" y="4"/>
                    <a:pt x="75" y="3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7" y="2"/>
                    <a:pt x="77" y="2"/>
                    <a:pt x="77" y="2"/>
                  </a:cubicBezTo>
                  <a:cubicBezTo>
                    <a:pt x="81" y="2"/>
                    <a:pt x="81" y="2"/>
                    <a:pt x="81" y="1"/>
                  </a:cubicBezTo>
                  <a:cubicBezTo>
                    <a:pt x="82" y="1"/>
                    <a:pt x="82" y="1"/>
                    <a:pt x="82" y="1"/>
                  </a:cubicBezTo>
                  <a:cubicBezTo>
                    <a:pt x="82" y="0"/>
                    <a:pt x="80" y="0"/>
                    <a:pt x="79" y="0"/>
                  </a:cubicBezTo>
                  <a:cubicBezTo>
                    <a:pt x="79" y="1"/>
                    <a:pt x="77" y="1"/>
                    <a:pt x="75" y="1"/>
                  </a:cubicBezTo>
                  <a:cubicBezTo>
                    <a:pt x="74" y="0"/>
                    <a:pt x="73" y="1"/>
                    <a:pt x="73" y="1"/>
                  </a:cubicBezTo>
                  <a:cubicBezTo>
                    <a:pt x="72" y="1"/>
                    <a:pt x="71" y="1"/>
                    <a:pt x="67" y="1"/>
                  </a:cubicBezTo>
                  <a:cubicBezTo>
                    <a:pt x="65" y="2"/>
                    <a:pt x="64" y="2"/>
                    <a:pt x="64" y="2"/>
                  </a:cubicBezTo>
                  <a:cubicBezTo>
                    <a:pt x="64" y="2"/>
                    <a:pt x="62" y="2"/>
                    <a:pt x="61" y="2"/>
                  </a:cubicBezTo>
                  <a:cubicBezTo>
                    <a:pt x="58" y="2"/>
                    <a:pt x="53" y="3"/>
                    <a:pt x="50" y="3"/>
                  </a:cubicBezTo>
                  <a:cubicBezTo>
                    <a:pt x="49" y="4"/>
                    <a:pt x="46" y="4"/>
                    <a:pt x="45" y="4"/>
                  </a:cubicBezTo>
                  <a:cubicBezTo>
                    <a:pt x="42" y="4"/>
                    <a:pt x="40" y="4"/>
                    <a:pt x="36" y="5"/>
                  </a:cubicBezTo>
                  <a:cubicBezTo>
                    <a:pt x="36" y="5"/>
                    <a:pt x="34" y="5"/>
                    <a:pt x="32" y="5"/>
                  </a:cubicBezTo>
                  <a:cubicBezTo>
                    <a:pt x="31" y="6"/>
                    <a:pt x="29" y="6"/>
                    <a:pt x="29" y="6"/>
                  </a:cubicBezTo>
                  <a:cubicBezTo>
                    <a:pt x="29" y="6"/>
                    <a:pt x="28" y="6"/>
                    <a:pt x="27" y="6"/>
                  </a:cubicBezTo>
                  <a:cubicBezTo>
                    <a:pt x="26" y="6"/>
                    <a:pt x="24" y="7"/>
                    <a:pt x="23" y="7"/>
                  </a:cubicBezTo>
                  <a:cubicBezTo>
                    <a:pt x="22" y="7"/>
                    <a:pt x="21" y="7"/>
                    <a:pt x="21" y="7"/>
                  </a:cubicBezTo>
                  <a:cubicBezTo>
                    <a:pt x="21" y="7"/>
                    <a:pt x="21" y="6"/>
                    <a:pt x="21" y="6"/>
                  </a:cubicBezTo>
                  <a:cubicBezTo>
                    <a:pt x="21" y="5"/>
                    <a:pt x="22" y="4"/>
                    <a:pt x="21" y="4"/>
                  </a:cubicBezTo>
                  <a:cubicBezTo>
                    <a:pt x="21" y="4"/>
                    <a:pt x="21" y="3"/>
                    <a:pt x="21" y="3"/>
                  </a:cubicBezTo>
                  <a:cubicBezTo>
                    <a:pt x="21" y="3"/>
                    <a:pt x="21" y="3"/>
                    <a:pt x="21" y="2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1" y="2"/>
                    <a:pt x="21" y="2"/>
                    <a:pt x="21" y="1"/>
                  </a:cubicBezTo>
                  <a:cubicBezTo>
                    <a:pt x="20" y="1"/>
                    <a:pt x="20" y="1"/>
                    <a:pt x="20" y="1"/>
                  </a:cubicBezTo>
                  <a:close/>
                  <a:moveTo>
                    <a:pt x="19" y="3"/>
                  </a:moveTo>
                  <a:cubicBezTo>
                    <a:pt x="19" y="3"/>
                    <a:pt x="19" y="3"/>
                    <a:pt x="19" y="3"/>
                  </a:cubicBezTo>
                  <a:cubicBezTo>
                    <a:pt x="20" y="3"/>
                    <a:pt x="20" y="3"/>
                    <a:pt x="20" y="4"/>
                  </a:cubicBezTo>
                  <a:cubicBezTo>
                    <a:pt x="20" y="4"/>
                    <a:pt x="20" y="5"/>
                    <a:pt x="20" y="5"/>
                  </a:cubicBezTo>
                  <a:cubicBezTo>
                    <a:pt x="20" y="7"/>
                    <a:pt x="19" y="7"/>
                    <a:pt x="19" y="7"/>
                  </a:cubicBezTo>
                  <a:cubicBezTo>
                    <a:pt x="19" y="7"/>
                    <a:pt x="18" y="7"/>
                    <a:pt x="18" y="7"/>
                  </a:cubicBezTo>
                  <a:cubicBezTo>
                    <a:pt x="17" y="8"/>
                    <a:pt x="17" y="7"/>
                    <a:pt x="17" y="5"/>
                  </a:cubicBezTo>
                  <a:cubicBezTo>
                    <a:pt x="17" y="4"/>
                    <a:pt x="18" y="3"/>
                    <a:pt x="19" y="3"/>
                  </a:cubicBezTo>
                  <a:close/>
                  <a:moveTo>
                    <a:pt x="68" y="3"/>
                  </a:moveTo>
                  <a:cubicBezTo>
                    <a:pt x="68" y="3"/>
                    <a:pt x="68" y="3"/>
                    <a:pt x="68" y="3"/>
                  </a:cubicBezTo>
                  <a:cubicBezTo>
                    <a:pt x="68" y="3"/>
                    <a:pt x="68" y="3"/>
                    <a:pt x="68" y="3"/>
                  </a:cubicBezTo>
                  <a:cubicBezTo>
                    <a:pt x="68" y="3"/>
                    <a:pt x="67" y="4"/>
                    <a:pt x="67" y="4"/>
                  </a:cubicBezTo>
                  <a:cubicBezTo>
                    <a:pt x="66" y="5"/>
                    <a:pt x="66" y="6"/>
                    <a:pt x="66" y="6"/>
                  </a:cubicBezTo>
                  <a:cubicBezTo>
                    <a:pt x="66" y="7"/>
                    <a:pt x="66" y="7"/>
                    <a:pt x="66" y="7"/>
                  </a:cubicBezTo>
                  <a:cubicBezTo>
                    <a:pt x="66" y="7"/>
                    <a:pt x="65" y="7"/>
                    <a:pt x="63" y="7"/>
                  </a:cubicBezTo>
                  <a:cubicBezTo>
                    <a:pt x="59" y="7"/>
                    <a:pt x="56" y="8"/>
                    <a:pt x="55" y="8"/>
                  </a:cubicBezTo>
                  <a:cubicBezTo>
                    <a:pt x="55" y="8"/>
                    <a:pt x="54" y="8"/>
                    <a:pt x="54" y="8"/>
                  </a:cubicBezTo>
                  <a:cubicBezTo>
                    <a:pt x="53" y="8"/>
                    <a:pt x="52" y="9"/>
                    <a:pt x="51" y="9"/>
                  </a:cubicBezTo>
                  <a:cubicBezTo>
                    <a:pt x="49" y="9"/>
                    <a:pt x="45" y="10"/>
                    <a:pt x="38" y="10"/>
                  </a:cubicBezTo>
                  <a:cubicBezTo>
                    <a:pt x="37" y="10"/>
                    <a:pt x="36" y="10"/>
                    <a:pt x="35" y="10"/>
                  </a:cubicBezTo>
                  <a:cubicBezTo>
                    <a:pt x="35" y="10"/>
                    <a:pt x="33" y="11"/>
                    <a:pt x="31" y="11"/>
                  </a:cubicBezTo>
                  <a:cubicBezTo>
                    <a:pt x="30" y="11"/>
                    <a:pt x="27" y="11"/>
                    <a:pt x="26" y="11"/>
                  </a:cubicBezTo>
                  <a:cubicBezTo>
                    <a:pt x="24" y="11"/>
                    <a:pt x="23" y="12"/>
                    <a:pt x="23" y="12"/>
                  </a:cubicBezTo>
                  <a:cubicBezTo>
                    <a:pt x="22" y="12"/>
                    <a:pt x="19" y="12"/>
                    <a:pt x="19" y="12"/>
                  </a:cubicBezTo>
                  <a:cubicBezTo>
                    <a:pt x="19" y="11"/>
                    <a:pt x="21" y="8"/>
                    <a:pt x="21" y="8"/>
                  </a:cubicBezTo>
                  <a:cubicBezTo>
                    <a:pt x="22" y="8"/>
                    <a:pt x="24" y="8"/>
                    <a:pt x="26" y="8"/>
                  </a:cubicBezTo>
                  <a:cubicBezTo>
                    <a:pt x="28" y="7"/>
                    <a:pt x="30" y="7"/>
                    <a:pt x="30" y="7"/>
                  </a:cubicBezTo>
                  <a:cubicBezTo>
                    <a:pt x="30" y="7"/>
                    <a:pt x="31" y="7"/>
                    <a:pt x="31" y="7"/>
                  </a:cubicBezTo>
                  <a:cubicBezTo>
                    <a:pt x="32" y="7"/>
                    <a:pt x="33" y="7"/>
                    <a:pt x="33" y="7"/>
                  </a:cubicBezTo>
                  <a:cubicBezTo>
                    <a:pt x="33" y="7"/>
                    <a:pt x="33" y="7"/>
                    <a:pt x="34" y="7"/>
                  </a:cubicBezTo>
                  <a:cubicBezTo>
                    <a:pt x="36" y="6"/>
                    <a:pt x="37" y="6"/>
                    <a:pt x="37" y="6"/>
                  </a:cubicBezTo>
                  <a:cubicBezTo>
                    <a:pt x="37" y="6"/>
                    <a:pt x="38" y="6"/>
                    <a:pt x="38" y="6"/>
                  </a:cubicBezTo>
                  <a:cubicBezTo>
                    <a:pt x="38" y="6"/>
                    <a:pt x="40" y="6"/>
                    <a:pt x="41" y="6"/>
                  </a:cubicBezTo>
                  <a:cubicBezTo>
                    <a:pt x="42" y="5"/>
                    <a:pt x="43" y="5"/>
                    <a:pt x="43" y="5"/>
                  </a:cubicBezTo>
                  <a:cubicBezTo>
                    <a:pt x="44" y="5"/>
                    <a:pt x="48" y="5"/>
                    <a:pt x="49" y="5"/>
                  </a:cubicBezTo>
                  <a:cubicBezTo>
                    <a:pt x="52" y="4"/>
                    <a:pt x="58" y="4"/>
                    <a:pt x="61" y="3"/>
                  </a:cubicBezTo>
                  <a:cubicBezTo>
                    <a:pt x="64" y="3"/>
                    <a:pt x="67" y="3"/>
                    <a:pt x="67" y="3"/>
                  </a:cubicBezTo>
                  <a:cubicBezTo>
                    <a:pt x="68" y="3"/>
                    <a:pt x="68" y="3"/>
                    <a:pt x="68" y="3"/>
                  </a:cubicBezTo>
                  <a:close/>
                  <a:moveTo>
                    <a:pt x="15" y="9"/>
                  </a:moveTo>
                  <a:cubicBezTo>
                    <a:pt x="15" y="9"/>
                    <a:pt x="15" y="10"/>
                    <a:pt x="15" y="10"/>
                  </a:cubicBezTo>
                  <a:cubicBezTo>
                    <a:pt x="15" y="11"/>
                    <a:pt x="15" y="12"/>
                    <a:pt x="15" y="12"/>
                  </a:cubicBezTo>
                  <a:cubicBezTo>
                    <a:pt x="15" y="12"/>
                    <a:pt x="12" y="13"/>
                    <a:pt x="11" y="13"/>
                  </a:cubicBezTo>
                  <a:cubicBezTo>
                    <a:pt x="11" y="12"/>
                    <a:pt x="10" y="12"/>
                    <a:pt x="9" y="13"/>
                  </a:cubicBezTo>
                  <a:cubicBezTo>
                    <a:pt x="6" y="13"/>
                    <a:pt x="5" y="13"/>
                    <a:pt x="5" y="12"/>
                  </a:cubicBezTo>
                  <a:cubicBezTo>
                    <a:pt x="5" y="12"/>
                    <a:pt x="5" y="12"/>
                    <a:pt x="5" y="11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8" y="10"/>
                    <a:pt x="11" y="10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lose/>
                  <a:moveTo>
                    <a:pt x="19" y="9"/>
                  </a:moveTo>
                  <a:cubicBezTo>
                    <a:pt x="19" y="9"/>
                    <a:pt x="19" y="9"/>
                    <a:pt x="19" y="9"/>
                  </a:cubicBezTo>
                  <a:cubicBezTo>
                    <a:pt x="19" y="9"/>
                    <a:pt x="18" y="11"/>
                    <a:pt x="18" y="12"/>
                  </a:cubicBezTo>
                  <a:cubicBezTo>
                    <a:pt x="18" y="12"/>
                    <a:pt x="17" y="12"/>
                    <a:pt x="17" y="12"/>
                  </a:cubicBezTo>
                  <a:cubicBezTo>
                    <a:pt x="17" y="12"/>
                    <a:pt x="17" y="12"/>
                    <a:pt x="17" y="11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8" y="9"/>
                    <a:pt x="18" y="9"/>
                    <a:pt x="19" y="9"/>
                  </a:cubicBezTo>
                  <a:close/>
                  <a:moveTo>
                    <a:pt x="3" y="10"/>
                  </a:moveTo>
                  <a:cubicBezTo>
                    <a:pt x="3" y="10"/>
                    <a:pt x="3" y="10"/>
                    <a:pt x="4" y="12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3" y="10"/>
                    <a:pt x="3" y="10"/>
                    <a:pt x="3" y="10"/>
                  </a:cubicBezTo>
                  <a:close/>
                  <a:moveTo>
                    <a:pt x="63" y="9"/>
                  </a:moveTo>
                  <a:cubicBezTo>
                    <a:pt x="66" y="9"/>
                    <a:pt x="66" y="9"/>
                    <a:pt x="66" y="10"/>
                  </a:cubicBezTo>
                  <a:cubicBezTo>
                    <a:pt x="66" y="11"/>
                    <a:pt x="66" y="11"/>
                    <a:pt x="63" y="13"/>
                  </a:cubicBezTo>
                  <a:cubicBezTo>
                    <a:pt x="63" y="13"/>
                    <a:pt x="62" y="14"/>
                    <a:pt x="62" y="14"/>
                  </a:cubicBezTo>
                  <a:cubicBezTo>
                    <a:pt x="61" y="15"/>
                    <a:pt x="61" y="15"/>
                    <a:pt x="60" y="15"/>
                  </a:cubicBezTo>
                  <a:cubicBezTo>
                    <a:pt x="59" y="15"/>
                    <a:pt x="57" y="15"/>
                    <a:pt x="56" y="15"/>
                  </a:cubicBezTo>
                  <a:cubicBezTo>
                    <a:pt x="55" y="15"/>
                    <a:pt x="54" y="15"/>
                    <a:pt x="54" y="15"/>
                  </a:cubicBezTo>
                  <a:cubicBezTo>
                    <a:pt x="54" y="15"/>
                    <a:pt x="54" y="15"/>
                    <a:pt x="54" y="15"/>
                  </a:cubicBezTo>
                  <a:cubicBezTo>
                    <a:pt x="55" y="15"/>
                    <a:pt x="55" y="15"/>
                    <a:pt x="55" y="15"/>
                  </a:cubicBezTo>
                  <a:cubicBezTo>
                    <a:pt x="55" y="14"/>
                    <a:pt x="55" y="14"/>
                    <a:pt x="55" y="14"/>
                  </a:cubicBezTo>
                  <a:cubicBezTo>
                    <a:pt x="55" y="14"/>
                    <a:pt x="56" y="13"/>
                    <a:pt x="56" y="13"/>
                  </a:cubicBezTo>
                  <a:cubicBezTo>
                    <a:pt x="57" y="12"/>
                    <a:pt x="57" y="12"/>
                    <a:pt x="57" y="12"/>
                  </a:cubicBezTo>
                  <a:cubicBezTo>
                    <a:pt x="57" y="12"/>
                    <a:pt x="57" y="11"/>
                    <a:pt x="57" y="10"/>
                  </a:cubicBezTo>
                  <a:cubicBezTo>
                    <a:pt x="57" y="10"/>
                    <a:pt x="58" y="9"/>
                    <a:pt x="58" y="9"/>
                  </a:cubicBezTo>
                  <a:cubicBezTo>
                    <a:pt x="58" y="9"/>
                    <a:pt x="60" y="9"/>
                    <a:pt x="62" y="9"/>
                  </a:cubicBezTo>
                  <a:cubicBezTo>
                    <a:pt x="62" y="9"/>
                    <a:pt x="63" y="9"/>
                    <a:pt x="63" y="9"/>
                  </a:cubicBezTo>
                  <a:close/>
                  <a:moveTo>
                    <a:pt x="51" y="10"/>
                  </a:moveTo>
                  <a:cubicBezTo>
                    <a:pt x="51" y="10"/>
                    <a:pt x="51" y="10"/>
                    <a:pt x="50" y="11"/>
                  </a:cubicBezTo>
                  <a:cubicBezTo>
                    <a:pt x="49" y="13"/>
                    <a:pt x="48" y="14"/>
                    <a:pt x="49" y="15"/>
                  </a:cubicBezTo>
                  <a:cubicBezTo>
                    <a:pt x="49" y="15"/>
                    <a:pt x="49" y="15"/>
                    <a:pt x="48" y="15"/>
                  </a:cubicBezTo>
                  <a:cubicBezTo>
                    <a:pt x="48" y="15"/>
                    <a:pt x="48" y="15"/>
                    <a:pt x="47" y="15"/>
                  </a:cubicBezTo>
                  <a:cubicBezTo>
                    <a:pt x="47" y="15"/>
                    <a:pt x="42" y="16"/>
                    <a:pt x="37" y="16"/>
                  </a:cubicBezTo>
                  <a:cubicBezTo>
                    <a:pt x="32" y="16"/>
                    <a:pt x="31" y="17"/>
                    <a:pt x="31" y="17"/>
                  </a:cubicBezTo>
                  <a:cubicBezTo>
                    <a:pt x="31" y="17"/>
                    <a:pt x="29" y="17"/>
                    <a:pt x="28" y="17"/>
                  </a:cubicBezTo>
                  <a:cubicBezTo>
                    <a:pt x="26" y="17"/>
                    <a:pt x="24" y="17"/>
                    <a:pt x="23" y="17"/>
                  </a:cubicBezTo>
                  <a:cubicBezTo>
                    <a:pt x="18" y="18"/>
                    <a:pt x="16" y="18"/>
                    <a:pt x="17" y="17"/>
                  </a:cubicBezTo>
                  <a:cubicBezTo>
                    <a:pt x="17" y="17"/>
                    <a:pt x="17" y="17"/>
                    <a:pt x="17" y="16"/>
                  </a:cubicBezTo>
                  <a:cubicBezTo>
                    <a:pt x="17" y="16"/>
                    <a:pt x="17" y="15"/>
                    <a:pt x="17" y="15"/>
                  </a:cubicBezTo>
                  <a:cubicBezTo>
                    <a:pt x="18" y="14"/>
                    <a:pt x="18" y="14"/>
                    <a:pt x="18" y="14"/>
                  </a:cubicBezTo>
                  <a:cubicBezTo>
                    <a:pt x="19" y="13"/>
                    <a:pt x="19" y="13"/>
                    <a:pt x="20" y="13"/>
                  </a:cubicBezTo>
                  <a:cubicBezTo>
                    <a:pt x="21" y="13"/>
                    <a:pt x="24" y="13"/>
                    <a:pt x="25" y="13"/>
                  </a:cubicBezTo>
                  <a:cubicBezTo>
                    <a:pt x="27" y="12"/>
                    <a:pt x="29" y="12"/>
                    <a:pt x="29" y="12"/>
                  </a:cubicBezTo>
                  <a:cubicBezTo>
                    <a:pt x="29" y="12"/>
                    <a:pt x="30" y="12"/>
                    <a:pt x="31" y="12"/>
                  </a:cubicBezTo>
                  <a:cubicBezTo>
                    <a:pt x="32" y="12"/>
                    <a:pt x="33" y="12"/>
                    <a:pt x="33" y="12"/>
                  </a:cubicBezTo>
                  <a:cubicBezTo>
                    <a:pt x="34" y="12"/>
                    <a:pt x="34" y="12"/>
                    <a:pt x="34" y="12"/>
                  </a:cubicBezTo>
                  <a:cubicBezTo>
                    <a:pt x="34" y="12"/>
                    <a:pt x="35" y="12"/>
                    <a:pt x="36" y="12"/>
                  </a:cubicBezTo>
                  <a:cubicBezTo>
                    <a:pt x="36" y="12"/>
                    <a:pt x="38" y="11"/>
                    <a:pt x="40" y="11"/>
                  </a:cubicBezTo>
                  <a:cubicBezTo>
                    <a:pt x="41" y="11"/>
                    <a:pt x="43" y="11"/>
                    <a:pt x="43" y="11"/>
                  </a:cubicBezTo>
                  <a:cubicBezTo>
                    <a:pt x="43" y="11"/>
                    <a:pt x="44" y="11"/>
                    <a:pt x="46" y="11"/>
                  </a:cubicBezTo>
                  <a:cubicBezTo>
                    <a:pt x="48" y="11"/>
                    <a:pt x="49" y="10"/>
                    <a:pt x="50" y="10"/>
                  </a:cubicBezTo>
                  <a:cubicBezTo>
                    <a:pt x="50" y="10"/>
                    <a:pt x="50" y="10"/>
                    <a:pt x="51" y="10"/>
                  </a:cubicBezTo>
                  <a:close/>
                  <a:moveTo>
                    <a:pt x="3" y="14"/>
                  </a:moveTo>
                  <a:cubicBezTo>
                    <a:pt x="4" y="14"/>
                    <a:pt x="4" y="14"/>
                    <a:pt x="4" y="14"/>
                  </a:cubicBezTo>
                  <a:cubicBezTo>
                    <a:pt x="4" y="15"/>
                    <a:pt x="4" y="16"/>
                    <a:pt x="4" y="17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3" y="19"/>
                    <a:pt x="3" y="19"/>
                    <a:pt x="3" y="18"/>
                  </a:cubicBezTo>
                  <a:cubicBezTo>
                    <a:pt x="3" y="18"/>
                    <a:pt x="3" y="18"/>
                    <a:pt x="3" y="18"/>
                  </a:cubicBezTo>
                  <a:cubicBezTo>
                    <a:pt x="3" y="17"/>
                    <a:pt x="2" y="16"/>
                    <a:pt x="2" y="16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4"/>
                    <a:pt x="3" y="14"/>
                    <a:pt x="3" y="14"/>
                  </a:cubicBezTo>
                  <a:close/>
                  <a:moveTo>
                    <a:pt x="5" y="14"/>
                  </a:moveTo>
                  <a:cubicBezTo>
                    <a:pt x="7" y="14"/>
                    <a:pt x="7" y="14"/>
                    <a:pt x="7" y="14"/>
                  </a:cubicBezTo>
                  <a:cubicBezTo>
                    <a:pt x="9" y="14"/>
                    <a:pt x="11" y="14"/>
                    <a:pt x="12" y="14"/>
                  </a:cubicBezTo>
                  <a:cubicBezTo>
                    <a:pt x="13" y="14"/>
                    <a:pt x="14" y="14"/>
                    <a:pt x="15" y="14"/>
                  </a:cubicBezTo>
                  <a:cubicBezTo>
                    <a:pt x="15" y="14"/>
                    <a:pt x="15" y="14"/>
                    <a:pt x="15" y="15"/>
                  </a:cubicBezTo>
                  <a:cubicBezTo>
                    <a:pt x="15" y="15"/>
                    <a:pt x="15" y="16"/>
                    <a:pt x="14" y="17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10" y="18"/>
                    <a:pt x="9" y="18"/>
                    <a:pt x="8" y="18"/>
                  </a:cubicBezTo>
                  <a:cubicBezTo>
                    <a:pt x="7" y="18"/>
                    <a:pt x="6" y="18"/>
                    <a:pt x="6" y="18"/>
                  </a:cubicBezTo>
                  <a:cubicBezTo>
                    <a:pt x="5" y="19"/>
                    <a:pt x="5" y="18"/>
                    <a:pt x="5" y="16"/>
                  </a:cubicBezTo>
                  <a:lnTo>
                    <a:pt x="5" y="14"/>
                  </a:lnTo>
                  <a:close/>
                  <a:moveTo>
                    <a:pt x="66" y="13"/>
                  </a:moveTo>
                  <a:cubicBezTo>
                    <a:pt x="66" y="13"/>
                    <a:pt x="66" y="14"/>
                    <a:pt x="66" y="14"/>
                  </a:cubicBezTo>
                  <a:cubicBezTo>
                    <a:pt x="65" y="14"/>
                    <a:pt x="65" y="14"/>
                    <a:pt x="65" y="14"/>
                  </a:cubicBezTo>
                  <a:cubicBezTo>
                    <a:pt x="65" y="14"/>
                    <a:pt x="65" y="14"/>
                    <a:pt x="65" y="14"/>
                  </a:cubicBezTo>
                  <a:cubicBezTo>
                    <a:pt x="64" y="14"/>
                    <a:pt x="65" y="14"/>
                    <a:pt x="65" y="14"/>
                  </a:cubicBezTo>
                  <a:cubicBezTo>
                    <a:pt x="65" y="13"/>
                    <a:pt x="66" y="13"/>
                    <a:pt x="66" y="13"/>
                  </a:cubicBezTo>
                  <a:close/>
                  <a:moveTo>
                    <a:pt x="63" y="16"/>
                  </a:moveTo>
                  <a:cubicBezTo>
                    <a:pt x="64" y="16"/>
                    <a:pt x="64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1" y="18"/>
                    <a:pt x="58" y="20"/>
                  </a:cubicBezTo>
                  <a:cubicBezTo>
                    <a:pt x="57" y="20"/>
                    <a:pt x="56" y="21"/>
                    <a:pt x="56" y="21"/>
                  </a:cubicBezTo>
                  <a:cubicBezTo>
                    <a:pt x="54" y="21"/>
                    <a:pt x="60" y="17"/>
                    <a:pt x="61" y="17"/>
                  </a:cubicBezTo>
                  <a:cubicBezTo>
                    <a:pt x="61" y="16"/>
                    <a:pt x="62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lose/>
                  <a:moveTo>
                    <a:pt x="15" y="17"/>
                  </a:moveTo>
                  <a:cubicBezTo>
                    <a:pt x="15" y="17"/>
                    <a:pt x="15" y="18"/>
                    <a:pt x="15" y="18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5" y="18"/>
                    <a:pt x="15" y="17"/>
                    <a:pt x="15" y="17"/>
                  </a:cubicBezTo>
                  <a:close/>
                  <a:moveTo>
                    <a:pt x="59" y="16"/>
                  </a:moveTo>
                  <a:cubicBezTo>
                    <a:pt x="58" y="17"/>
                    <a:pt x="58" y="17"/>
                    <a:pt x="58" y="17"/>
                  </a:cubicBezTo>
                  <a:cubicBezTo>
                    <a:pt x="57" y="18"/>
                    <a:pt x="56" y="19"/>
                    <a:pt x="55" y="19"/>
                  </a:cubicBezTo>
                  <a:cubicBezTo>
                    <a:pt x="55" y="19"/>
                    <a:pt x="54" y="20"/>
                    <a:pt x="54" y="20"/>
                  </a:cubicBezTo>
                  <a:cubicBezTo>
                    <a:pt x="54" y="20"/>
                    <a:pt x="53" y="20"/>
                    <a:pt x="52" y="21"/>
                  </a:cubicBezTo>
                  <a:cubicBezTo>
                    <a:pt x="52" y="21"/>
                    <a:pt x="51" y="21"/>
                    <a:pt x="51" y="21"/>
                  </a:cubicBezTo>
                  <a:cubicBezTo>
                    <a:pt x="51" y="21"/>
                    <a:pt x="51" y="21"/>
                    <a:pt x="51" y="20"/>
                  </a:cubicBezTo>
                  <a:cubicBezTo>
                    <a:pt x="51" y="19"/>
                    <a:pt x="51" y="18"/>
                    <a:pt x="51" y="17"/>
                  </a:cubicBezTo>
                  <a:cubicBezTo>
                    <a:pt x="51" y="17"/>
                    <a:pt x="51" y="17"/>
                    <a:pt x="51" y="17"/>
                  </a:cubicBezTo>
                  <a:cubicBezTo>
                    <a:pt x="52" y="17"/>
                    <a:pt x="52" y="17"/>
                    <a:pt x="52" y="17"/>
                  </a:cubicBezTo>
                  <a:cubicBezTo>
                    <a:pt x="52" y="17"/>
                    <a:pt x="54" y="16"/>
                    <a:pt x="56" y="16"/>
                  </a:cubicBezTo>
                  <a:lnTo>
                    <a:pt x="59" y="16"/>
                  </a:lnTo>
                  <a:close/>
                  <a:moveTo>
                    <a:pt x="49" y="17"/>
                  </a:moveTo>
                  <a:cubicBezTo>
                    <a:pt x="49" y="18"/>
                    <a:pt x="49" y="18"/>
                    <a:pt x="49" y="18"/>
                  </a:cubicBezTo>
                  <a:cubicBezTo>
                    <a:pt x="50" y="20"/>
                    <a:pt x="50" y="22"/>
                    <a:pt x="49" y="22"/>
                  </a:cubicBezTo>
                  <a:cubicBezTo>
                    <a:pt x="49" y="22"/>
                    <a:pt x="48" y="22"/>
                    <a:pt x="47" y="22"/>
                  </a:cubicBezTo>
                  <a:cubicBezTo>
                    <a:pt x="44" y="22"/>
                    <a:pt x="42" y="22"/>
                    <a:pt x="39" y="23"/>
                  </a:cubicBezTo>
                  <a:cubicBezTo>
                    <a:pt x="38" y="23"/>
                    <a:pt x="38" y="23"/>
                    <a:pt x="38" y="23"/>
                  </a:cubicBezTo>
                  <a:cubicBezTo>
                    <a:pt x="38" y="22"/>
                    <a:pt x="39" y="22"/>
                    <a:pt x="39" y="22"/>
                  </a:cubicBezTo>
                  <a:cubicBezTo>
                    <a:pt x="40" y="21"/>
                    <a:pt x="40" y="21"/>
                    <a:pt x="41" y="20"/>
                  </a:cubicBezTo>
                  <a:cubicBezTo>
                    <a:pt x="41" y="20"/>
                    <a:pt x="42" y="19"/>
                    <a:pt x="42" y="18"/>
                  </a:cubicBezTo>
                  <a:cubicBezTo>
                    <a:pt x="42" y="17"/>
                    <a:pt x="42" y="17"/>
                    <a:pt x="44" y="17"/>
                  </a:cubicBezTo>
                  <a:cubicBezTo>
                    <a:pt x="44" y="17"/>
                    <a:pt x="46" y="17"/>
                    <a:pt x="47" y="17"/>
                  </a:cubicBezTo>
                  <a:lnTo>
                    <a:pt x="49" y="17"/>
                  </a:lnTo>
                  <a:close/>
                  <a:moveTo>
                    <a:pt x="35" y="18"/>
                  </a:move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5" y="18"/>
                    <a:pt x="35" y="18"/>
                  </a:cubicBezTo>
                  <a:cubicBezTo>
                    <a:pt x="35" y="18"/>
                    <a:pt x="33" y="20"/>
                    <a:pt x="33" y="21"/>
                  </a:cubicBezTo>
                  <a:cubicBezTo>
                    <a:pt x="33" y="21"/>
                    <a:pt x="32" y="22"/>
                    <a:pt x="32" y="22"/>
                  </a:cubicBezTo>
                  <a:cubicBezTo>
                    <a:pt x="32" y="23"/>
                    <a:pt x="32" y="23"/>
                    <a:pt x="32" y="23"/>
                  </a:cubicBezTo>
                  <a:cubicBezTo>
                    <a:pt x="33" y="23"/>
                    <a:pt x="33" y="23"/>
                    <a:pt x="33" y="23"/>
                  </a:cubicBezTo>
                  <a:cubicBezTo>
                    <a:pt x="33" y="23"/>
                    <a:pt x="33" y="24"/>
                    <a:pt x="33" y="24"/>
                  </a:cubicBezTo>
                  <a:cubicBezTo>
                    <a:pt x="33" y="24"/>
                    <a:pt x="30" y="24"/>
                    <a:pt x="29" y="24"/>
                  </a:cubicBezTo>
                  <a:cubicBezTo>
                    <a:pt x="28" y="24"/>
                    <a:pt x="27" y="24"/>
                    <a:pt x="27" y="24"/>
                  </a:cubicBezTo>
                  <a:cubicBezTo>
                    <a:pt x="26" y="24"/>
                    <a:pt x="25" y="25"/>
                    <a:pt x="25" y="25"/>
                  </a:cubicBezTo>
                  <a:cubicBezTo>
                    <a:pt x="24" y="25"/>
                    <a:pt x="23" y="25"/>
                    <a:pt x="22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2" y="24"/>
                    <a:pt x="21" y="21"/>
                    <a:pt x="19" y="20"/>
                  </a:cubicBezTo>
                  <a:cubicBezTo>
                    <a:pt x="19" y="20"/>
                    <a:pt x="19" y="19"/>
                    <a:pt x="19" y="19"/>
                  </a:cubicBezTo>
                  <a:cubicBezTo>
                    <a:pt x="19" y="19"/>
                    <a:pt x="23" y="19"/>
                    <a:pt x="27" y="19"/>
                  </a:cubicBezTo>
                  <a:cubicBezTo>
                    <a:pt x="29" y="18"/>
                    <a:pt x="31" y="18"/>
                    <a:pt x="31" y="18"/>
                  </a:cubicBezTo>
                  <a:cubicBezTo>
                    <a:pt x="32" y="18"/>
                    <a:pt x="33" y="18"/>
                    <a:pt x="34" y="18"/>
                  </a:cubicBezTo>
                  <a:cubicBezTo>
                    <a:pt x="35" y="18"/>
                    <a:pt x="35" y="18"/>
                    <a:pt x="35" y="18"/>
                  </a:cubicBezTo>
                  <a:close/>
                  <a:moveTo>
                    <a:pt x="11" y="19"/>
                  </a:moveTo>
                  <a:cubicBezTo>
                    <a:pt x="11" y="19"/>
                    <a:pt x="11" y="19"/>
                    <a:pt x="11" y="20"/>
                  </a:cubicBezTo>
                  <a:cubicBezTo>
                    <a:pt x="11" y="20"/>
                    <a:pt x="10" y="20"/>
                    <a:pt x="10" y="20"/>
                  </a:cubicBezTo>
                  <a:cubicBezTo>
                    <a:pt x="10" y="21"/>
                    <a:pt x="10" y="21"/>
                    <a:pt x="9" y="22"/>
                  </a:cubicBezTo>
                  <a:cubicBezTo>
                    <a:pt x="9" y="22"/>
                    <a:pt x="9" y="23"/>
                    <a:pt x="9" y="23"/>
                  </a:cubicBezTo>
                  <a:cubicBezTo>
                    <a:pt x="9" y="24"/>
                    <a:pt x="9" y="24"/>
                    <a:pt x="8" y="25"/>
                  </a:cubicBezTo>
                  <a:cubicBezTo>
                    <a:pt x="8" y="26"/>
                    <a:pt x="8" y="26"/>
                    <a:pt x="8" y="26"/>
                  </a:cubicBezTo>
                  <a:cubicBezTo>
                    <a:pt x="7" y="26"/>
                    <a:pt x="7" y="26"/>
                    <a:pt x="7" y="26"/>
                  </a:cubicBezTo>
                  <a:cubicBezTo>
                    <a:pt x="6" y="26"/>
                    <a:pt x="6" y="26"/>
                    <a:pt x="6" y="25"/>
                  </a:cubicBezTo>
                  <a:cubicBezTo>
                    <a:pt x="6" y="25"/>
                    <a:pt x="6" y="24"/>
                    <a:pt x="6" y="23"/>
                  </a:cubicBezTo>
                  <a:cubicBezTo>
                    <a:pt x="6" y="22"/>
                    <a:pt x="5" y="21"/>
                    <a:pt x="5" y="20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5" y="20"/>
                    <a:pt x="6" y="20"/>
                    <a:pt x="7" y="20"/>
                  </a:cubicBezTo>
                  <a:cubicBezTo>
                    <a:pt x="8" y="20"/>
                    <a:pt x="9" y="19"/>
                    <a:pt x="10" y="19"/>
                  </a:cubicBezTo>
                  <a:cubicBezTo>
                    <a:pt x="11" y="19"/>
                    <a:pt x="11" y="19"/>
                    <a:pt x="11" y="19"/>
                  </a:cubicBezTo>
                  <a:close/>
                  <a:moveTo>
                    <a:pt x="15" y="19"/>
                  </a:moveTo>
                  <a:cubicBezTo>
                    <a:pt x="15" y="19"/>
                    <a:pt x="15" y="19"/>
                    <a:pt x="15" y="20"/>
                  </a:cubicBezTo>
                  <a:cubicBezTo>
                    <a:pt x="15" y="20"/>
                    <a:pt x="14" y="20"/>
                    <a:pt x="14" y="20"/>
                  </a:cubicBezTo>
                  <a:cubicBezTo>
                    <a:pt x="13" y="21"/>
                    <a:pt x="13" y="24"/>
                    <a:pt x="13" y="25"/>
                  </a:cubicBezTo>
                  <a:cubicBezTo>
                    <a:pt x="13" y="25"/>
                    <a:pt x="12" y="26"/>
                    <a:pt x="12" y="26"/>
                  </a:cubicBezTo>
                  <a:cubicBezTo>
                    <a:pt x="11" y="26"/>
                    <a:pt x="11" y="26"/>
                    <a:pt x="10" y="26"/>
                  </a:cubicBezTo>
                  <a:cubicBezTo>
                    <a:pt x="10" y="25"/>
                    <a:pt x="10" y="25"/>
                    <a:pt x="10" y="24"/>
                  </a:cubicBezTo>
                  <a:cubicBezTo>
                    <a:pt x="11" y="23"/>
                    <a:pt x="11" y="22"/>
                    <a:pt x="12" y="21"/>
                  </a:cubicBezTo>
                  <a:cubicBezTo>
                    <a:pt x="13" y="19"/>
                    <a:pt x="13" y="20"/>
                    <a:pt x="15" y="19"/>
                  </a:cubicBezTo>
                  <a:close/>
                  <a:moveTo>
                    <a:pt x="4" y="20"/>
                  </a:moveTo>
                  <a:cubicBezTo>
                    <a:pt x="4" y="20"/>
                    <a:pt x="4" y="20"/>
                    <a:pt x="4" y="20"/>
                  </a:cubicBezTo>
                  <a:cubicBezTo>
                    <a:pt x="4" y="21"/>
                    <a:pt x="4" y="22"/>
                    <a:pt x="4" y="24"/>
                  </a:cubicBezTo>
                  <a:cubicBezTo>
                    <a:pt x="5" y="25"/>
                    <a:pt x="4" y="25"/>
                    <a:pt x="4" y="25"/>
                  </a:cubicBezTo>
                  <a:cubicBezTo>
                    <a:pt x="4" y="25"/>
                    <a:pt x="4" y="26"/>
                    <a:pt x="3" y="26"/>
                  </a:cubicBezTo>
                  <a:cubicBezTo>
                    <a:pt x="3" y="26"/>
                    <a:pt x="3" y="25"/>
                    <a:pt x="3" y="24"/>
                  </a:cubicBezTo>
                  <a:cubicBezTo>
                    <a:pt x="3" y="22"/>
                    <a:pt x="3" y="21"/>
                    <a:pt x="3" y="21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3" y="20"/>
                    <a:pt x="4" y="20"/>
                    <a:pt x="4" y="20"/>
                  </a:cubicBezTo>
                  <a:close/>
                  <a:moveTo>
                    <a:pt x="17" y="20"/>
                  </a:moveTo>
                  <a:cubicBezTo>
                    <a:pt x="18" y="20"/>
                    <a:pt x="19" y="22"/>
                    <a:pt x="19" y="23"/>
                  </a:cubicBezTo>
                  <a:cubicBezTo>
                    <a:pt x="20" y="24"/>
                    <a:pt x="20" y="24"/>
                    <a:pt x="20" y="25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0" y="25"/>
                    <a:pt x="19" y="25"/>
                    <a:pt x="18" y="25"/>
                  </a:cubicBezTo>
                  <a:cubicBezTo>
                    <a:pt x="17" y="25"/>
                    <a:pt x="17" y="25"/>
                    <a:pt x="17" y="25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2"/>
                    <a:pt x="17" y="21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lose/>
                  <a:moveTo>
                    <a:pt x="15" y="21"/>
                  </a:moveTo>
                  <a:cubicBezTo>
                    <a:pt x="15" y="21"/>
                    <a:pt x="15" y="24"/>
                    <a:pt x="15" y="25"/>
                  </a:cubicBezTo>
                  <a:cubicBezTo>
                    <a:pt x="15" y="25"/>
                    <a:pt x="15" y="25"/>
                    <a:pt x="14" y="25"/>
                  </a:cubicBezTo>
                  <a:cubicBezTo>
                    <a:pt x="14" y="25"/>
                    <a:pt x="14" y="23"/>
                    <a:pt x="14" y="22"/>
                  </a:cubicBezTo>
                  <a:cubicBezTo>
                    <a:pt x="15" y="22"/>
                    <a:pt x="15" y="21"/>
                    <a:pt x="15" y="21"/>
                  </a:cubicBezTo>
                  <a:close/>
                  <a:moveTo>
                    <a:pt x="54" y="22"/>
                  </a:moveTo>
                  <a:cubicBezTo>
                    <a:pt x="54" y="23"/>
                    <a:pt x="54" y="23"/>
                    <a:pt x="54" y="23"/>
                  </a:cubicBezTo>
                  <a:cubicBezTo>
                    <a:pt x="53" y="23"/>
                    <a:pt x="53" y="23"/>
                    <a:pt x="53" y="23"/>
                  </a:cubicBezTo>
                  <a:cubicBezTo>
                    <a:pt x="53" y="23"/>
                    <a:pt x="53" y="23"/>
                    <a:pt x="52" y="24"/>
                  </a:cubicBezTo>
                  <a:cubicBezTo>
                    <a:pt x="51" y="24"/>
                    <a:pt x="51" y="24"/>
                    <a:pt x="51" y="24"/>
                  </a:cubicBezTo>
                  <a:cubicBezTo>
                    <a:pt x="51" y="23"/>
                    <a:pt x="51" y="23"/>
                    <a:pt x="53" y="22"/>
                  </a:cubicBezTo>
                  <a:lnTo>
                    <a:pt x="54" y="22"/>
                  </a:lnTo>
                  <a:close/>
                  <a:moveTo>
                    <a:pt x="48" y="23"/>
                  </a:moveTo>
                  <a:cubicBezTo>
                    <a:pt x="48" y="23"/>
                    <a:pt x="48" y="23"/>
                    <a:pt x="48" y="23"/>
                  </a:cubicBezTo>
                  <a:cubicBezTo>
                    <a:pt x="48" y="23"/>
                    <a:pt x="47" y="24"/>
                    <a:pt x="47" y="24"/>
                  </a:cubicBezTo>
                  <a:cubicBezTo>
                    <a:pt x="46" y="25"/>
                    <a:pt x="45" y="25"/>
                    <a:pt x="45" y="25"/>
                  </a:cubicBezTo>
                  <a:cubicBezTo>
                    <a:pt x="45" y="25"/>
                    <a:pt x="45" y="26"/>
                    <a:pt x="44" y="26"/>
                  </a:cubicBezTo>
                  <a:cubicBezTo>
                    <a:pt x="43" y="26"/>
                    <a:pt x="42" y="27"/>
                    <a:pt x="42" y="28"/>
                  </a:cubicBezTo>
                  <a:cubicBezTo>
                    <a:pt x="41" y="28"/>
                    <a:pt x="40" y="29"/>
                    <a:pt x="39" y="30"/>
                  </a:cubicBezTo>
                  <a:cubicBezTo>
                    <a:pt x="38" y="31"/>
                    <a:pt x="38" y="31"/>
                    <a:pt x="36" y="31"/>
                  </a:cubicBezTo>
                  <a:cubicBezTo>
                    <a:pt x="35" y="31"/>
                    <a:pt x="35" y="31"/>
                    <a:pt x="35" y="31"/>
                  </a:cubicBezTo>
                  <a:cubicBezTo>
                    <a:pt x="35" y="31"/>
                    <a:pt x="35" y="29"/>
                    <a:pt x="35" y="28"/>
                  </a:cubicBezTo>
                  <a:cubicBezTo>
                    <a:pt x="35" y="25"/>
                    <a:pt x="35" y="25"/>
                    <a:pt x="35" y="25"/>
                  </a:cubicBezTo>
                  <a:cubicBezTo>
                    <a:pt x="35" y="25"/>
                    <a:pt x="35" y="25"/>
                    <a:pt x="35" y="25"/>
                  </a:cubicBezTo>
                  <a:cubicBezTo>
                    <a:pt x="36" y="25"/>
                    <a:pt x="37" y="25"/>
                    <a:pt x="39" y="24"/>
                  </a:cubicBezTo>
                  <a:cubicBezTo>
                    <a:pt x="40" y="24"/>
                    <a:pt x="40" y="24"/>
                    <a:pt x="42" y="24"/>
                  </a:cubicBezTo>
                  <a:cubicBezTo>
                    <a:pt x="43" y="24"/>
                    <a:pt x="44" y="23"/>
                    <a:pt x="44" y="23"/>
                  </a:cubicBezTo>
                  <a:cubicBezTo>
                    <a:pt x="44" y="23"/>
                    <a:pt x="45" y="23"/>
                    <a:pt x="45" y="23"/>
                  </a:cubicBezTo>
                  <a:cubicBezTo>
                    <a:pt x="46" y="23"/>
                    <a:pt x="47" y="23"/>
                    <a:pt x="47" y="23"/>
                  </a:cubicBezTo>
                  <a:cubicBezTo>
                    <a:pt x="47" y="23"/>
                    <a:pt x="47" y="23"/>
                    <a:pt x="48" y="23"/>
                  </a:cubicBezTo>
                  <a:close/>
                  <a:moveTo>
                    <a:pt x="50" y="24"/>
                  </a:moveTo>
                  <a:cubicBezTo>
                    <a:pt x="50" y="24"/>
                    <a:pt x="50" y="24"/>
                    <a:pt x="50" y="24"/>
                  </a:cubicBezTo>
                  <a:cubicBezTo>
                    <a:pt x="50" y="24"/>
                    <a:pt x="50" y="24"/>
                    <a:pt x="50" y="24"/>
                  </a:cubicBezTo>
                  <a:cubicBezTo>
                    <a:pt x="50" y="24"/>
                    <a:pt x="50" y="24"/>
                    <a:pt x="50" y="25"/>
                  </a:cubicBezTo>
                  <a:cubicBezTo>
                    <a:pt x="50" y="25"/>
                    <a:pt x="50" y="25"/>
                    <a:pt x="50" y="25"/>
                  </a:cubicBezTo>
                  <a:cubicBezTo>
                    <a:pt x="50" y="25"/>
                    <a:pt x="50" y="26"/>
                    <a:pt x="49" y="26"/>
                  </a:cubicBezTo>
                  <a:cubicBezTo>
                    <a:pt x="49" y="26"/>
                    <a:pt x="49" y="26"/>
                    <a:pt x="48" y="26"/>
                  </a:cubicBezTo>
                  <a:cubicBezTo>
                    <a:pt x="47" y="27"/>
                    <a:pt x="45" y="29"/>
                    <a:pt x="43" y="30"/>
                  </a:cubicBezTo>
                  <a:cubicBezTo>
                    <a:pt x="43" y="30"/>
                    <a:pt x="43" y="31"/>
                    <a:pt x="42" y="31"/>
                  </a:cubicBezTo>
                  <a:cubicBezTo>
                    <a:pt x="42" y="31"/>
                    <a:pt x="42" y="31"/>
                    <a:pt x="41" y="31"/>
                  </a:cubicBezTo>
                  <a:cubicBezTo>
                    <a:pt x="41" y="31"/>
                    <a:pt x="41" y="31"/>
                    <a:pt x="41" y="31"/>
                  </a:cubicBezTo>
                  <a:cubicBezTo>
                    <a:pt x="41" y="31"/>
                    <a:pt x="41" y="31"/>
                    <a:pt x="41" y="31"/>
                  </a:cubicBezTo>
                  <a:cubicBezTo>
                    <a:pt x="40" y="31"/>
                    <a:pt x="39" y="31"/>
                    <a:pt x="40" y="31"/>
                  </a:cubicBezTo>
                  <a:cubicBezTo>
                    <a:pt x="40" y="31"/>
                    <a:pt x="40" y="30"/>
                    <a:pt x="41" y="30"/>
                  </a:cubicBezTo>
                  <a:cubicBezTo>
                    <a:pt x="42" y="29"/>
                    <a:pt x="48" y="24"/>
                    <a:pt x="50" y="24"/>
                  </a:cubicBezTo>
                  <a:cubicBezTo>
                    <a:pt x="50" y="24"/>
                    <a:pt x="50" y="24"/>
                    <a:pt x="50" y="24"/>
                  </a:cubicBezTo>
                  <a:close/>
                  <a:moveTo>
                    <a:pt x="33" y="25"/>
                  </a:moveTo>
                  <a:cubicBezTo>
                    <a:pt x="33" y="25"/>
                    <a:pt x="33" y="26"/>
                    <a:pt x="33" y="28"/>
                  </a:cubicBezTo>
                  <a:cubicBezTo>
                    <a:pt x="33" y="31"/>
                    <a:pt x="33" y="31"/>
                    <a:pt x="33" y="31"/>
                  </a:cubicBezTo>
                  <a:cubicBezTo>
                    <a:pt x="28" y="31"/>
                    <a:pt x="28" y="31"/>
                    <a:pt x="28" y="31"/>
                  </a:cubicBezTo>
                  <a:cubicBezTo>
                    <a:pt x="25" y="32"/>
                    <a:pt x="23" y="32"/>
                    <a:pt x="23" y="32"/>
                  </a:cubicBezTo>
                  <a:cubicBezTo>
                    <a:pt x="23" y="32"/>
                    <a:pt x="22" y="31"/>
                    <a:pt x="20" y="31"/>
                  </a:cubicBezTo>
                  <a:cubicBezTo>
                    <a:pt x="17" y="31"/>
                    <a:pt x="17" y="31"/>
                    <a:pt x="17" y="31"/>
                  </a:cubicBezTo>
                  <a:cubicBezTo>
                    <a:pt x="18" y="31"/>
                    <a:pt x="18" y="31"/>
                    <a:pt x="18" y="31"/>
                  </a:cubicBezTo>
                  <a:cubicBezTo>
                    <a:pt x="19" y="30"/>
                    <a:pt x="20" y="29"/>
                    <a:pt x="21" y="27"/>
                  </a:cubicBezTo>
                  <a:cubicBezTo>
                    <a:pt x="21" y="26"/>
                    <a:pt x="21" y="26"/>
                    <a:pt x="23" y="26"/>
                  </a:cubicBezTo>
                  <a:cubicBezTo>
                    <a:pt x="25" y="26"/>
                    <a:pt x="26" y="26"/>
                    <a:pt x="29" y="25"/>
                  </a:cubicBezTo>
                  <a:cubicBezTo>
                    <a:pt x="31" y="25"/>
                    <a:pt x="32" y="25"/>
                    <a:pt x="32" y="25"/>
                  </a:cubicBezTo>
                  <a:cubicBezTo>
                    <a:pt x="32" y="25"/>
                    <a:pt x="32" y="25"/>
                    <a:pt x="33" y="25"/>
                  </a:cubicBezTo>
                  <a:close/>
                  <a:moveTo>
                    <a:pt x="7" y="27"/>
                  </a:moveTo>
                  <a:cubicBezTo>
                    <a:pt x="8" y="27"/>
                    <a:pt x="8" y="27"/>
                    <a:pt x="8" y="28"/>
                  </a:cubicBezTo>
                  <a:cubicBezTo>
                    <a:pt x="8" y="29"/>
                    <a:pt x="8" y="29"/>
                    <a:pt x="9" y="31"/>
                  </a:cubicBezTo>
                  <a:cubicBezTo>
                    <a:pt x="10" y="31"/>
                    <a:pt x="10" y="32"/>
                    <a:pt x="10" y="32"/>
                  </a:cubicBezTo>
                  <a:cubicBezTo>
                    <a:pt x="10" y="32"/>
                    <a:pt x="9" y="32"/>
                    <a:pt x="8" y="32"/>
                  </a:cubicBezTo>
                  <a:cubicBezTo>
                    <a:pt x="7" y="32"/>
                    <a:pt x="7" y="32"/>
                    <a:pt x="7" y="32"/>
                  </a:cubicBezTo>
                  <a:cubicBezTo>
                    <a:pt x="7" y="31"/>
                    <a:pt x="7" y="31"/>
                    <a:pt x="7" y="31"/>
                  </a:cubicBezTo>
                  <a:cubicBezTo>
                    <a:pt x="7" y="31"/>
                    <a:pt x="6" y="30"/>
                    <a:pt x="6" y="29"/>
                  </a:cubicBezTo>
                  <a:cubicBezTo>
                    <a:pt x="6" y="29"/>
                    <a:pt x="6" y="28"/>
                    <a:pt x="6" y="27"/>
                  </a:cubicBezTo>
                  <a:cubicBezTo>
                    <a:pt x="6" y="27"/>
                    <a:pt x="6" y="27"/>
                    <a:pt x="7" y="27"/>
                  </a:cubicBezTo>
                  <a:cubicBezTo>
                    <a:pt x="7" y="27"/>
                    <a:pt x="7" y="27"/>
                    <a:pt x="7" y="27"/>
                  </a:cubicBezTo>
                  <a:close/>
                  <a:moveTo>
                    <a:pt x="4" y="27"/>
                  </a:moveTo>
                  <a:cubicBezTo>
                    <a:pt x="4" y="27"/>
                    <a:pt x="4" y="27"/>
                    <a:pt x="4" y="27"/>
                  </a:cubicBezTo>
                  <a:cubicBezTo>
                    <a:pt x="5" y="27"/>
                    <a:pt x="5" y="27"/>
                    <a:pt x="5" y="29"/>
                  </a:cubicBezTo>
                  <a:cubicBezTo>
                    <a:pt x="5" y="30"/>
                    <a:pt x="5" y="32"/>
                    <a:pt x="5" y="32"/>
                  </a:cubicBezTo>
                  <a:cubicBezTo>
                    <a:pt x="5" y="32"/>
                    <a:pt x="5" y="32"/>
                    <a:pt x="5" y="32"/>
                  </a:cubicBezTo>
                  <a:cubicBezTo>
                    <a:pt x="4" y="32"/>
                    <a:pt x="4" y="32"/>
                    <a:pt x="4" y="31"/>
                  </a:cubicBezTo>
                  <a:cubicBezTo>
                    <a:pt x="4" y="30"/>
                    <a:pt x="4" y="29"/>
                    <a:pt x="4" y="28"/>
                  </a:cubicBezTo>
                  <a:cubicBezTo>
                    <a:pt x="4" y="27"/>
                    <a:pt x="4" y="27"/>
                    <a:pt x="4" y="27"/>
                  </a:cubicBezTo>
                  <a:close/>
                  <a:moveTo>
                    <a:pt x="17" y="26"/>
                  </a:moveTo>
                  <a:cubicBezTo>
                    <a:pt x="18" y="26"/>
                    <a:pt x="18" y="26"/>
                    <a:pt x="18" y="26"/>
                  </a:cubicBezTo>
                  <a:cubicBezTo>
                    <a:pt x="20" y="27"/>
                    <a:pt x="20" y="27"/>
                    <a:pt x="19" y="28"/>
                  </a:cubicBezTo>
                  <a:cubicBezTo>
                    <a:pt x="18" y="29"/>
                    <a:pt x="16" y="30"/>
                    <a:pt x="17" y="29"/>
                  </a:cubicBezTo>
                  <a:cubicBezTo>
                    <a:pt x="17" y="29"/>
                    <a:pt x="17" y="29"/>
                    <a:pt x="17" y="28"/>
                  </a:cubicBezTo>
                  <a:lnTo>
                    <a:pt x="17" y="26"/>
                  </a:lnTo>
                  <a:close/>
                  <a:moveTo>
                    <a:pt x="15" y="27"/>
                  </a:moveTo>
                  <a:cubicBezTo>
                    <a:pt x="15" y="27"/>
                    <a:pt x="15" y="27"/>
                    <a:pt x="15" y="27"/>
                  </a:cubicBezTo>
                  <a:cubicBezTo>
                    <a:pt x="15" y="27"/>
                    <a:pt x="15" y="27"/>
                    <a:pt x="15" y="27"/>
                  </a:cubicBezTo>
                  <a:cubicBezTo>
                    <a:pt x="14" y="27"/>
                    <a:pt x="15" y="27"/>
                    <a:pt x="15" y="27"/>
                  </a:cubicBezTo>
                  <a:close/>
                  <a:moveTo>
                    <a:pt x="10" y="27"/>
                  </a:moveTo>
                  <a:cubicBezTo>
                    <a:pt x="11" y="27"/>
                    <a:pt x="11" y="27"/>
                    <a:pt x="11" y="27"/>
                  </a:cubicBezTo>
                  <a:cubicBezTo>
                    <a:pt x="12" y="27"/>
                    <a:pt x="13" y="27"/>
                    <a:pt x="13" y="27"/>
                  </a:cubicBezTo>
                  <a:cubicBezTo>
                    <a:pt x="13" y="27"/>
                    <a:pt x="13" y="27"/>
                    <a:pt x="13" y="28"/>
                  </a:cubicBezTo>
                  <a:cubicBezTo>
                    <a:pt x="14" y="28"/>
                    <a:pt x="14" y="28"/>
                    <a:pt x="14" y="28"/>
                  </a:cubicBezTo>
                  <a:cubicBezTo>
                    <a:pt x="15" y="28"/>
                    <a:pt x="15" y="28"/>
                    <a:pt x="15" y="29"/>
                  </a:cubicBezTo>
                  <a:cubicBezTo>
                    <a:pt x="15" y="30"/>
                    <a:pt x="15" y="31"/>
                    <a:pt x="14" y="31"/>
                  </a:cubicBezTo>
                  <a:cubicBezTo>
                    <a:pt x="13" y="31"/>
                    <a:pt x="12" y="31"/>
                    <a:pt x="11" y="30"/>
                  </a:cubicBezTo>
                  <a:cubicBezTo>
                    <a:pt x="11" y="30"/>
                    <a:pt x="10" y="28"/>
                    <a:pt x="10" y="27"/>
                  </a:cubicBezTo>
                  <a:cubicBezTo>
                    <a:pt x="10" y="27"/>
                    <a:pt x="10" y="27"/>
                    <a:pt x="10" y="27"/>
                  </a:cubicBezTo>
                  <a:close/>
                  <a:moveTo>
                    <a:pt x="38" y="33"/>
                  </a:moveTo>
                  <a:cubicBezTo>
                    <a:pt x="39" y="32"/>
                    <a:pt x="39" y="33"/>
                    <a:pt x="39" y="33"/>
                  </a:cubicBezTo>
                  <a:cubicBezTo>
                    <a:pt x="39" y="33"/>
                    <a:pt x="37" y="34"/>
                    <a:pt x="36" y="35"/>
                  </a:cubicBezTo>
                  <a:cubicBezTo>
                    <a:pt x="36" y="36"/>
                    <a:pt x="35" y="35"/>
                    <a:pt x="35" y="35"/>
                  </a:cubicBezTo>
                  <a:cubicBezTo>
                    <a:pt x="36" y="34"/>
                    <a:pt x="38" y="33"/>
                    <a:pt x="38" y="3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9" name="Freeform 606"/>
            <p:cNvSpPr>
              <a:spLocks noEditPoints="1"/>
            </p:cNvSpPr>
            <p:nvPr/>
          </p:nvSpPr>
          <p:spPr bwMode="auto">
            <a:xfrm>
              <a:off x="1841" y="432"/>
              <a:ext cx="127" cy="72"/>
            </a:xfrm>
            <a:custGeom>
              <a:avLst/>
              <a:gdLst>
                <a:gd name="T0" fmla="*/ 0 w 101"/>
                <a:gd name="T1" fmla="*/ 9 h 57"/>
                <a:gd name="T2" fmla="*/ 7 w 101"/>
                <a:gd name="T3" fmla="*/ 13 h 57"/>
                <a:gd name="T4" fmla="*/ 4 w 101"/>
                <a:gd name="T5" fmla="*/ 3 h 57"/>
                <a:gd name="T6" fmla="*/ 6 w 101"/>
                <a:gd name="T7" fmla="*/ 5 h 57"/>
                <a:gd name="T8" fmla="*/ 2 w 101"/>
                <a:gd name="T9" fmla="*/ 10 h 57"/>
                <a:gd name="T10" fmla="*/ 16 w 101"/>
                <a:gd name="T11" fmla="*/ 2 h 57"/>
                <a:gd name="T12" fmla="*/ 17 w 101"/>
                <a:gd name="T13" fmla="*/ 7 h 57"/>
                <a:gd name="T14" fmla="*/ 29 w 101"/>
                <a:gd name="T15" fmla="*/ 12 h 57"/>
                <a:gd name="T16" fmla="*/ 44 w 101"/>
                <a:gd name="T17" fmla="*/ 18 h 57"/>
                <a:gd name="T18" fmla="*/ 56 w 101"/>
                <a:gd name="T19" fmla="*/ 21 h 57"/>
                <a:gd name="T20" fmla="*/ 51 w 101"/>
                <a:gd name="T21" fmla="*/ 15 h 57"/>
                <a:gd name="T22" fmla="*/ 45 w 101"/>
                <a:gd name="T23" fmla="*/ 12 h 57"/>
                <a:gd name="T24" fmla="*/ 39 w 101"/>
                <a:gd name="T25" fmla="*/ 9 h 57"/>
                <a:gd name="T26" fmla="*/ 32 w 101"/>
                <a:gd name="T27" fmla="*/ 6 h 57"/>
                <a:gd name="T28" fmla="*/ 16 w 101"/>
                <a:gd name="T29" fmla="*/ 1 h 57"/>
                <a:gd name="T30" fmla="*/ 11 w 101"/>
                <a:gd name="T31" fmla="*/ 16 h 57"/>
                <a:gd name="T32" fmla="*/ 24 w 101"/>
                <a:gd name="T33" fmla="*/ 22 h 57"/>
                <a:gd name="T34" fmla="*/ 34 w 101"/>
                <a:gd name="T35" fmla="*/ 30 h 57"/>
                <a:gd name="T36" fmla="*/ 40 w 101"/>
                <a:gd name="T37" fmla="*/ 23 h 57"/>
                <a:gd name="T38" fmla="*/ 37 w 101"/>
                <a:gd name="T39" fmla="*/ 19 h 57"/>
                <a:gd name="T40" fmla="*/ 22 w 101"/>
                <a:gd name="T41" fmla="*/ 11 h 57"/>
                <a:gd name="T42" fmla="*/ 11 w 101"/>
                <a:gd name="T43" fmla="*/ 9 h 57"/>
                <a:gd name="T44" fmla="*/ 19 w 101"/>
                <a:gd name="T45" fmla="*/ 3 h 57"/>
                <a:gd name="T46" fmla="*/ 30 w 101"/>
                <a:gd name="T47" fmla="*/ 8 h 57"/>
                <a:gd name="T48" fmla="*/ 43 w 101"/>
                <a:gd name="T49" fmla="*/ 13 h 57"/>
                <a:gd name="T50" fmla="*/ 52 w 101"/>
                <a:gd name="T51" fmla="*/ 18 h 57"/>
                <a:gd name="T52" fmla="*/ 49 w 101"/>
                <a:gd name="T53" fmla="*/ 18 h 57"/>
                <a:gd name="T54" fmla="*/ 29 w 101"/>
                <a:gd name="T55" fmla="*/ 9 h 57"/>
                <a:gd name="T56" fmla="*/ 18 w 101"/>
                <a:gd name="T57" fmla="*/ 5 h 57"/>
                <a:gd name="T58" fmla="*/ 28 w 101"/>
                <a:gd name="T59" fmla="*/ 16 h 57"/>
                <a:gd name="T60" fmla="*/ 37 w 101"/>
                <a:gd name="T61" fmla="*/ 24 h 57"/>
                <a:gd name="T62" fmla="*/ 26 w 101"/>
                <a:gd name="T63" fmla="*/ 21 h 57"/>
                <a:gd name="T64" fmla="*/ 12 w 101"/>
                <a:gd name="T65" fmla="*/ 13 h 57"/>
                <a:gd name="T66" fmla="*/ 42 w 101"/>
                <a:gd name="T67" fmla="*/ 24 h 57"/>
                <a:gd name="T68" fmla="*/ 40 w 101"/>
                <a:gd name="T69" fmla="*/ 29 h 57"/>
                <a:gd name="T70" fmla="*/ 51 w 101"/>
                <a:gd name="T71" fmla="*/ 39 h 57"/>
                <a:gd name="T72" fmla="*/ 64 w 101"/>
                <a:gd name="T73" fmla="*/ 45 h 57"/>
                <a:gd name="T74" fmla="*/ 73 w 101"/>
                <a:gd name="T75" fmla="*/ 49 h 57"/>
                <a:gd name="T76" fmla="*/ 82 w 101"/>
                <a:gd name="T77" fmla="*/ 53 h 57"/>
                <a:gd name="T78" fmla="*/ 89 w 101"/>
                <a:gd name="T79" fmla="*/ 52 h 57"/>
                <a:gd name="T80" fmla="*/ 83 w 101"/>
                <a:gd name="T81" fmla="*/ 39 h 57"/>
                <a:gd name="T82" fmla="*/ 74 w 101"/>
                <a:gd name="T83" fmla="*/ 35 h 57"/>
                <a:gd name="T84" fmla="*/ 58 w 101"/>
                <a:gd name="T85" fmla="*/ 27 h 57"/>
                <a:gd name="T86" fmla="*/ 50 w 101"/>
                <a:gd name="T87" fmla="*/ 24 h 57"/>
                <a:gd name="T88" fmla="*/ 45 w 101"/>
                <a:gd name="T89" fmla="*/ 24 h 57"/>
                <a:gd name="T90" fmla="*/ 56 w 101"/>
                <a:gd name="T91" fmla="*/ 29 h 57"/>
                <a:gd name="T92" fmla="*/ 67 w 101"/>
                <a:gd name="T93" fmla="*/ 34 h 57"/>
                <a:gd name="T94" fmla="*/ 72 w 101"/>
                <a:gd name="T95" fmla="*/ 36 h 57"/>
                <a:gd name="T96" fmla="*/ 85 w 101"/>
                <a:gd name="T97" fmla="*/ 51 h 57"/>
                <a:gd name="T98" fmla="*/ 68 w 101"/>
                <a:gd name="T99" fmla="*/ 45 h 57"/>
                <a:gd name="T100" fmla="*/ 56 w 101"/>
                <a:gd name="T101" fmla="*/ 39 h 57"/>
                <a:gd name="T102" fmla="*/ 42 w 101"/>
                <a:gd name="T103" fmla="*/ 31 h 57"/>
                <a:gd name="T104" fmla="*/ 45 w 101"/>
                <a:gd name="T105" fmla="*/ 24 h 57"/>
                <a:gd name="T106" fmla="*/ 92 w 101"/>
                <a:gd name="T107" fmla="*/ 54 h 57"/>
                <a:gd name="T108" fmla="*/ 100 w 101"/>
                <a:gd name="T109" fmla="*/ 56 h 57"/>
                <a:gd name="T110" fmla="*/ 101 w 101"/>
                <a:gd name="T111" fmla="*/ 53 h 57"/>
                <a:gd name="T112" fmla="*/ 96 w 101"/>
                <a:gd name="T113" fmla="*/ 50 h 57"/>
                <a:gd name="T114" fmla="*/ 96 w 101"/>
                <a:gd name="T115" fmla="*/ 54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01" h="57">
                  <a:moveTo>
                    <a:pt x="2" y="4"/>
                  </a:moveTo>
                  <a:cubicBezTo>
                    <a:pt x="2" y="4"/>
                    <a:pt x="2" y="4"/>
                    <a:pt x="2" y="5"/>
                  </a:cubicBezTo>
                  <a:cubicBezTo>
                    <a:pt x="0" y="6"/>
                    <a:pt x="0" y="7"/>
                    <a:pt x="0" y="9"/>
                  </a:cubicBezTo>
                  <a:cubicBezTo>
                    <a:pt x="0" y="10"/>
                    <a:pt x="0" y="10"/>
                    <a:pt x="2" y="12"/>
                  </a:cubicBezTo>
                  <a:cubicBezTo>
                    <a:pt x="3" y="13"/>
                    <a:pt x="4" y="14"/>
                    <a:pt x="5" y="15"/>
                  </a:cubicBezTo>
                  <a:cubicBezTo>
                    <a:pt x="6" y="16"/>
                    <a:pt x="7" y="15"/>
                    <a:pt x="7" y="13"/>
                  </a:cubicBezTo>
                  <a:cubicBezTo>
                    <a:pt x="6" y="11"/>
                    <a:pt x="7" y="9"/>
                    <a:pt x="9" y="8"/>
                  </a:cubicBezTo>
                  <a:cubicBezTo>
                    <a:pt x="12" y="7"/>
                    <a:pt x="12" y="6"/>
                    <a:pt x="9" y="4"/>
                  </a:cubicBezTo>
                  <a:cubicBezTo>
                    <a:pt x="7" y="3"/>
                    <a:pt x="6" y="2"/>
                    <a:pt x="4" y="3"/>
                  </a:cubicBezTo>
                  <a:cubicBezTo>
                    <a:pt x="3" y="3"/>
                    <a:pt x="3" y="3"/>
                    <a:pt x="2" y="4"/>
                  </a:cubicBezTo>
                  <a:close/>
                  <a:moveTo>
                    <a:pt x="3" y="6"/>
                  </a:moveTo>
                  <a:cubicBezTo>
                    <a:pt x="4" y="5"/>
                    <a:pt x="5" y="5"/>
                    <a:pt x="6" y="5"/>
                  </a:cubicBezTo>
                  <a:cubicBezTo>
                    <a:pt x="8" y="5"/>
                    <a:pt x="8" y="6"/>
                    <a:pt x="7" y="7"/>
                  </a:cubicBezTo>
                  <a:cubicBezTo>
                    <a:pt x="6" y="8"/>
                    <a:pt x="4" y="10"/>
                    <a:pt x="4" y="11"/>
                  </a:cubicBezTo>
                  <a:cubicBezTo>
                    <a:pt x="4" y="12"/>
                    <a:pt x="4" y="12"/>
                    <a:pt x="2" y="10"/>
                  </a:cubicBezTo>
                  <a:cubicBezTo>
                    <a:pt x="2" y="9"/>
                    <a:pt x="2" y="7"/>
                    <a:pt x="3" y="6"/>
                  </a:cubicBezTo>
                  <a:close/>
                  <a:moveTo>
                    <a:pt x="16" y="1"/>
                  </a:moveTo>
                  <a:cubicBezTo>
                    <a:pt x="16" y="2"/>
                    <a:pt x="16" y="2"/>
                    <a:pt x="16" y="2"/>
                  </a:cubicBezTo>
                  <a:cubicBezTo>
                    <a:pt x="15" y="3"/>
                    <a:pt x="15" y="3"/>
                    <a:pt x="14" y="4"/>
                  </a:cubicBezTo>
                  <a:cubicBezTo>
                    <a:pt x="14" y="4"/>
                    <a:pt x="14" y="5"/>
                    <a:pt x="14" y="5"/>
                  </a:cubicBezTo>
                  <a:cubicBezTo>
                    <a:pt x="15" y="7"/>
                    <a:pt x="16" y="7"/>
                    <a:pt x="17" y="7"/>
                  </a:cubicBezTo>
                  <a:cubicBezTo>
                    <a:pt x="17" y="7"/>
                    <a:pt x="18" y="7"/>
                    <a:pt x="21" y="9"/>
                  </a:cubicBezTo>
                  <a:cubicBezTo>
                    <a:pt x="22" y="9"/>
                    <a:pt x="24" y="9"/>
                    <a:pt x="24" y="10"/>
                  </a:cubicBezTo>
                  <a:cubicBezTo>
                    <a:pt x="24" y="10"/>
                    <a:pt x="28" y="11"/>
                    <a:pt x="29" y="12"/>
                  </a:cubicBezTo>
                  <a:cubicBezTo>
                    <a:pt x="30" y="12"/>
                    <a:pt x="31" y="13"/>
                    <a:pt x="32" y="13"/>
                  </a:cubicBezTo>
                  <a:cubicBezTo>
                    <a:pt x="35" y="14"/>
                    <a:pt x="40" y="16"/>
                    <a:pt x="40" y="17"/>
                  </a:cubicBezTo>
                  <a:cubicBezTo>
                    <a:pt x="40" y="17"/>
                    <a:pt x="42" y="17"/>
                    <a:pt x="44" y="18"/>
                  </a:cubicBezTo>
                  <a:cubicBezTo>
                    <a:pt x="47" y="19"/>
                    <a:pt x="53" y="22"/>
                    <a:pt x="54" y="23"/>
                  </a:cubicBezTo>
                  <a:cubicBezTo>
                    <a:pt x="54" y="23"/>
                    <a:pt x="55" y="23"/>
                    <a:pt x="55" y="23"/>
                  </a:cubicBezTo>
                  <a:cubicBezTo>
                    <a:pt x="56" y="23"/>
                    <a:pt x="57" y="22"/>
                    <a:pt x="56" y="21"/>
                  </a:cubicBezTo>
                  <a:cubicBezTo>
                    <a:pt x="56" y="21"/>
                    <a:pt x="56" y="20"/>
                    <a:pt x="56" y="20"/>
                  </a:cubicBezTo>
                  <a:cubicBezTo>
                    <a:pt x="55" y="18"/>
                    <a:pt x="54" y="17"/>
                    <a:pt x="53" y="16"/>
                  </a:cubicBezTo>
                  <a:cubicBezTo>
                    <a:pt x="52" y="16"/>
                    <a:pt x="52" y="15"/>
                    <a:pt x="51" y="15"/>
                  </a:cubicBezTo>
                  <a:cubicBezTo>
                    <a:pt x="51" y="15"/>
                    <a:pt x="50" y="14"/>
                    <a:pt x="50" y="14"/>
                  </a:cubicBezTo>
                  <a:cubicBezTo>
                    <a:pt x="49" y="14"/>
                    <a:pt x="46" y="12"/>
                    <a:pt x="46" y="12"/>
                  </a:cubicBezTo>
                  <a:cubicBezTo>
                    <a:pt x="46" y="12"/>
                    <a:pt x="46" y="12"/>
                    <a:pt x="45" y="12"/>
                  </a:cubicBezTo>
                  <a:cubicBezTo>
                    <a:pt x="44" y="11"/>
                    <a:pt x="43" y="11"/>
                    <a:pt x="43" y="11"/>
                  </a:cubicBezTo>
                  <a:cubicBezTo>
                    <a:pt x="42" y="10"/>
                    <a:pt x="42" y="10"/>
                    <a:pt x="41" y="10"/>
                  </a:cubicBezTo>
                  <a:cubicBezTo>
                    <a:pt x="40" y="9"/>
                    <a:pt x="39" y="9"/>
                    <a:pt x="39" y="9"/>
                  </a:cubicBezTo>
                  <a:cubicBezTo>
                    <a:pt x="38" y="8"/>
                    <a:pt x="37" y="8"/>
                    <a:pt x="36" y="7"/>
                  </a:cubicBezTo>
                  <a:cubicBezTo>
                    <a:pt x="34" y="7"/>
                    <a:pt x="33" y="6"/>
                    <a:pt x="32" y="6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1" y="6"/>
                    <a:pt x="28" y="5"/>
                    <a:pt x="25" y="3"/>
                  </a:cubicBezTo>
                  <a:cubicBezTo>
                    <a:pt x="20" y="0"/>
                    <a:pt x="20" y="0"/>
                    <a:pt x="18" y="1"/>
                  </a:cubicBezTo>
                  <a:cubicBezTo>
                    <a:pt x="17" y="1"/>
                    <a:pt x="16" y="1"/>
                    <a:pt x="16" y="1"/>
                  </a:cubicBezTo>
                  <a:close/>
                  <a:moveTo>
                    <a:pt x="11" y="9"/>
                  </a:moveTo>
                  <a:cubicBezTo>
                    <a:pt x="11" y="9"/>
                    <a:pt x="10" y="10"/>
                    <a:pt x="10" y="11"/>
                  </a:cubicBezTo>
                  <a:cubicBezTo>
                    <a:pt x="9" y="12"/>
                    <a:pt x="10" y="15"/>
                    <a:pt x="11" y="16"/>
                  </a:cubicBezTo>
                  <a:cubicBezTo>
                    <a:pt x="12" y="16"/>
                    <a:pt x="15" y="18"/>
                    <a:pt x="16" y="19"/>
                  </a:cubicBezTo>
                  <a:cubicBezTo>
                    <a:pt x="17" y="19"/>
                    <a:pt x="19" y="20"/>
                    <a:pt x="20" y="20"/>
                  </a:cubicBezTo>
                  <a:cubicBezTo>
                    <a:pt x="21" y="21"/>
                    <a:pt x="23" y="22"/>
                    <a:pt x="24" y="22"/>
                  </a:cubicBezTo>
                  <a:cubicBezTo>
                    <a:pt x="25" y="23"/>
                    <a:pt x="27" y="24"/>
                    <a:pt x="29" y="25"/>
                  </a:cubicBezTo>
                  <a:cubicBezTo>
                    <a:pt x="30" y="26"/>
                    <a:pt x="32" y="28"/>
                    <a:pt x="33" y="28"/>
                  </a:cubicBezTo>
                  <a:cubicBezTo>
                    <a:pt x="33" y="28"/>
                    <a:pt x="34" y="29"/>
                    <a:pt x="34" y="30"/>
                  </a:cubicBezTo>
                  <a:cubicBezTo>
                    <a:pt x="35" y="30"/>
                    <a:pt x="35" y="30"/>
                    <a:pt x="36" y="31"/>
                  </a:cubicBezTo>
                  <a:cubicBezTo>
                    <a:pt x="37" y="31"/>
                    <a:pt x="37" y="31"/>
                    <a:pt x="39" y="26"/>
                  </a:cubicBezTo>
                  <a:cubicBezTo>
                    <a:pt x="40" y="24"/>
                    <a:pt x="40" y="23"/>
                    <a:pt x="40" y="23"/>
                  </a:cubicBezTo>
                  <a:cubicBezTo>
                    <a:pt x="41" y="23"/>
                    <a:pt x="41" y="22"/>
                    <a:pt x="41" y="21"/>
                  </a:cubicBezTo>
                  <a:cubicBezTo>
                    <a:pt x="40" y="20"/>
                    <a:pt x="40" y="20"/>
                    <a:pt x="39" y="20"/>
                  </a:cubicBezTo>
                  <a:cubicBezTo>
                    <a:pt x="39" y="20"/>
                    <a:pt x="38" y="19"/>
                    <a:pt x="37" y="19"/>
                  </a:cubicBezTo>
                  <a:cubicBezTo>
                    <a:pt x="36" y="18"/>
                    <a:pt x="29" y="14"/>
                    <a:pt x="28" y="14"/>
                  </a:cubicBezTo>
                  <a:cubicBezTo>
                    <a:pt x="28" y="13"/>
                    <a:pt x="27" y="13"/>
                    <a:pt x="27" y="13"/>
                  </a:cubicBezTo>
                  <a:cubicBezTo>
                    <a:pt x="26" y="13"/>
                    <a:pt x="24" y="12"/>
                    <a:pt x="22" y="11"/>
                  </a:cubicBezTo>
                  <a:cubicBezTo>
                    <a:pt x="19" y="10"/>
                    <a:pt x="17" y="9"/>
                    <a:pt x="17" y="9"/>
                  </a:cubicBezTo>
                  <a:cubicBezTo>
                    <a:pt x="17" y="9"/>
                    <a:pt x="13" y="8"/>
                    <a:pt x="12" y="8"/>
                  </a:cubicBezTo>
                  <a:cubicBezTo>
                    <a:pt x="12" y="8"/>
                    <a:pt x="12" y="9"/>
                    <a:pt x="11" y="9"/>
                  </a:cubicBezTo>
                  <a:close/>
                  <a:moveTo>
                    <a:pt x="18" y="4"/>
                  </a:moveTo>
                  <a:cubicBezTo>
                    <a:pt x="18" y="4"/>
                    <a:pt x="18" y="4"/>
                    <a:pt x="18" y="4"/>
                  </a:cubicBezTo>
                  <a:cubicBezTo>
                    <a:pt x="18" y="4"/>
                    <a:pt x="19" y="3"/>
                    <a:pt x="19" y="3"/>
                  </a:cubicBezTo>
                  <a:cubicBezTo>
                    <a:pt x="19" y="3"/>
                    <a:pt x="24" y="5"/>
                    <a:pt x="25" y="5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6" y="6"/>
                    <a:pt x="30" y="8"/>
                    <a:pt x="30" y="8"/>
                  </a:cubicBezTo>
                  <a:cubicBezTo>
                    <a:pt x="30" y="8"/>
                    <a:pt x="30" y="8"/>
                    <a:pt x="30" y="8"/>
                  </a:cubicBezTo>
                  <a:cubicBezTo>
                    <a:pt x="30" y="8"/>
                    <a:pt x="37" y="10"/>
                    <a:pt x="39" y="11"/>
                  </a:cubicBezTo>
                  <a:cubicBezTo>
                    <a:pt x="40" y="12"/>
                    <a:pt x="42" y="12"/>
                    <a:pt x="43" y="13"/>
                  </a:cubicBezTo>
                  <a:cubicBezTo>
                    <a:pt x="46" y="15"/>
                    <a:pt x="48" y="16"/>
                    <a:pt x="49" y="16"/>
                  </a:cubicBezTo>
                  <a:cubicBezTo>
                    <a:pt x="49" y="16"/>
                    <a:pt x="50" y="17"/>
                    <a:pt x="50" y="17"/>
                  </a:cubicBezTo>
                  <a:cubicBezTo>
                    <a:pt x="51" y="18"/>
                    <a:pt x="51" y="18"/>
                    <a:pt x="52" y="18"/>
                  </a:cubicBezTo>
                  <a:cubicBezTo>
                    <a:pt x="52" y="18"/>
                    <a:pt x="52" y="18"/>
                    <a:pt x="52" y="18"/>
                  </a:cubicBezTo>
                  <a:cubicBezTo>
                    <a:pt x="53" y="19"/>
                    <a:pt x="52" y="19"/>
                    <a:pt x="51" y="19"/>
                  </a:cubicBezTo>
                  <a:cubicBezTo>
                    <a:pt x="51" y="18"/>
                    <a:pt x="49" y="18"/>
                    <a:pt x="49" y="18"/>
                  </a:cubicBezTo>
                  <a:cubicBezTo>
                    <a:pt x="46" y="17"/>
                    <a:pt x="42" y="15"/>
                    <a:pt x="37" y="13"/>
                  </a:cubicBezTo>
                  <a:cubicBezTo>
                    <a:pt x="35" y="12"/>
                    <a:pt x="32" y="11"/>
                    <a:pt x="32" y="11"/>
                  </a:cubicBezTo>
                  <a:cubicBezTo>
                    <a:pt x="31" y="10"/>
                    <a:pt x="30" y="10"/>
                    <a:pt x="29" y="9"/>
                  </a:cubicBezTo>
                  <a:cubicBezTo>
                    <a:pt x="28" y="9"/>
                    <a:pt x="26" y="8"/>
                    <a:pt x="25" y="8"/>
                  </a:cubicBezTo>
                  <a:cubicBezTo>
                    <a:pt x="24" y="7"/>
                    <a:pt x="22" y="7"/>
                    <a:pt x="21" y="6"/>
                  </a:cubicBezTo>
                  <a:cubicBezTo>
                    <a:pt x="19" y="5"/>
                    <a:pt x="18" y="5"/>
                    <a:pt x="18" y="5"/>
                  </a:cubicBezTo>
                  <a:cubicBezTo>
                    <a:pt x="17" y="5"/>
                    <a:pt x="18" y="4"/>
                    <a:pt x="18" y="4"/>
                  </a:cubicBezTo>
                  <a:close/>
                  <a:moveTo>
                    <a:pt x="13" y="11"/>
                  </a:moveTo>
                  <a:cubicBezTo>
                    <a:pt x="16" y="9"/>
                    <a:pt x="25" y="15"/>
                    <a:pt x="28" y="16"/>
                  </a:cubicBezTo>
                  <a:cubicBezTo>
                    <a:pt x="29" y="17"/>
                    <a:pt x="31" y="17"/>
                    <a:pt x="31" y="18"/>
                  </a:cubicBezTo>
                  <a:cubicBezTo>
                    <a:pt x="32" y="18"/>
                    <a:pt x="35" y="19"/>
                    <a:pt x="37" y="21"/>
                  </a:cubicBezTo>
                  <a:cubicBezTo>
                    <a:pt x="38" y="22"/>
                    <a:pt x="38" y="22"/>
                    <a:pt x="37" y="24"/>
                  </a:cubicBezTo>
                  <a:cubicBezTo>
                    <a:pt x="36" y="25"/>
                    <a:pt x="36" y="26"/>
                    <a:pt x="36" y="27"/>
                  </a:cubicBezTo>
                  <a:cubicBezTo>
                    <a:pt x="35" y="27"/>
                    <a:pt x="33" y="26"/>
                    <a:pt x="29" y="23"/>
                  </a:cubicBezTo>
                  <a:cubicBezTo>
                    <a:pt x="27" y="22"/>
                    <a:pt x="26" y="21"/>
                    <a:pt x="26" y="21"/>
                  </a:cubicBezTo>
                  <a:cubicBezTo>
                    <a:pt x="25" y="21"/>
                    <a:pt x="23" y="20"/>
                    <a:pt x="22" y="20"/>
                  </a:cubicBezTo>
                  <a:cubicBezTo>
                    <a:pt x="21" y="19"/>
                    <a:pt x="20" y="18"/>
                    <a:pt x="17" y="17"/>
                  </a:cubicBezTo>
                  <a:cubicBezTo>
                    <a:pt x="14" y="15"/>
                    <a:pt x="12" y="14"/>
                    <a:pt x="12" y="13"/>
                  </a:cubicBezTo>
                  <a:cubicBezTo>
                    <a:pt x="12" y="12"/>
                    <a:pt x="12" y="12"/>
                    <a:pt x="13" y="11"/>
                  </a:cubicBezTo>
                  <a:close/>
                  <a:moveTo>
                    <a:pt x="43" y="21"/>
                  </a:moveTo>
                  <a:cubicBezTo>
                    <a:pt x="43" y="22"/>
                    <a:pt x="42" y="24"/>
                    <a:pt x="42" y="24"/>
                  </a:cubicBezTo>
                  <a:cubicBezTo>
                    <a:pt x="42" y="24"/>
                    <a:pt x="42" y="25"/>
                    <a:pt x="41" y="26"/>
                  </a:cubicBezTo>
                  <a:cubicBezTo>
                    <a:pt x="41" y="26"/>
                    <a:pt x="41" y="27"/>
                    <a:pt x="41" y="27"/>
                  </a:cubicBezTo>
                  <a:cubicBezTo>
                    <a:pt x="41" y="28"/>
                    <a:pt x="41" y="28"/>
                    <a:pt x="40" y="29"/>
                  </a:cubicBezTo>
                  <a:cubicBezTo>
                    <a:pt x="40" y="29"/>
                    <a:pt x="39" y="30"/>
                    <a:pt x="39" y="31"/>
                  </a:cubicBezTo>
                  <a:cubicBezTo>
                    <a:pt x="39" y="32"/>
                    <a:pt x="39" y="32"/>
                    <a:pt x="41" y="33"/>
                  </a:cubicBezTo>
                  <a:cubicBezTo>
                    <a:pt x="42" y="34"/>
                    <a:pt x="46" y="36"/>
                    <a:pt x="51" y="39"/>
                  </a:cubicBezTo>
                  <a:cubicBezTo>
                    <a:pt x="52" y="39"/>
                    <a:pt x="53" y="40"/>
                    <a:pt x="54" y="40"/>
                  </a:cubicBezTo>
                  <a:cubicBezTo>
                    <a:pt x="55" y="41"/>
                    <a:pt x="57" y="42"/>
                    <a:pt x="58" y="42"/>
                  </a:cubicBezTo>
                  <a:cubicBezTo>
                    <a:pt x="59" y="43"/>
                    <a:pt x="61" y="44"/>
                    <a:pt x="64" y="45"/>
                  </a:cubicBezTo>
                  <a:cubicBezTo>
                    <a:pt x="64" y="45"/>
                    <a:pt x="66" y="46"/>
                    <a:pt x="67" y="46"/>
                  </a:cubicBezTo>
                  <a:cubicBezTo>
                    <a:pt x="68" y="47"/>
                    <a:pt x="70" y="48"/>
                    <a:pt x="71" y="48"/>
                  </a:cubicBezTo>
                  <a:cubicBezTo>
                    <a:pt x="72" y="49"/>
                    <a:pt x="73" y="49"/>
                    <a:pt x="73" y="49"/>
                  </a:cubicBezTo>
                  <a:cubicBezTo>
                    <a:pt x="73" y="49"/>
                    <a:pt x="74" y="50"/>
                    <a:pt x="75" y="50"/>
                  </a:cubicBezTo>
                  <a:cubicBezTo>
                    <a:pt x="76" y="50"/>
                    <a:pt x="78" y="51"/>
                    <a:pt x="79" y="52"/>
                  </a:cubicBezTo>
                  <a:cubicBezTo>
                    <a:pt x="80" y="52"/>
                    <a:pt x="82" y="53"/>
                    <a:pt x="82" y="53"/>
                  </a:cubicBezTo>
                  <a:cubicBezTo>
                    <a:pt x="82" y="53"/>
                    <a:pt x="83" y="53"/>
                    <a:pt x="83" y="53"/>
                  </a:cubicBezTo>
                  <a:cubicBezTo>
                    <a:pt x="83" y="53"/>
                    <a:pt x="84" y="53"/>
                    <a:pt x="85" y="53"/>
                  </a:cubicBezTo>
                  <a:cubicBezTo>
                    <a:pt x="88" y="53"/>
                    <a:pt x="88" y="53"/>
                    <a:pt x="89" y="52"/>
                  </a:cubicBezTo>
                  <a:cubicBezTo>
                    <a:pt x="89" y="51"/>
                    <a:pt x="90" y="50"/>
                    <a:pt x="90" y="48"/>
                  </a:cubicBezTo>
                  <a:cubicBezTo>
                    <a:pt x="90" y="47"/>
                    <a:pt x="89" y="44"/>
                    <a:pt x="88" y="43"/>
                  </a:cubicBezTo>
                  <a:cubicBezTo>
                    <a:pt x="88" y="42"/>
                    <a:pt x="83" y="39"/>
                    <a:pt x="83" y="39"/>
                  </a:cubicBezTo>
                  <a:cubicBezTo>
                    <a:pt x="83" y="39"/>
                    <a:pt x="83" y="39"/>
                    <a:pt x="82" y="39"/>
                  </a:cubicBezTo>
                  <a:cubicBezTo>
                    <a:pt x="81" y="38"/>
                    <a:pt x="79" y="37"/>
                    <a:pt x="77" y="36"/>
                  </a:cubicBezTo>
                  <a:cubicBezTo>
                    <a:pt x="76" y="36"/>
                    <a:pt x="75" y="36"/>
                    <a:pt x="74" y="35"/>
                  </a:cubicBezTo>
                  <a:cubicBezTo>
                    <a:pt x="73" y="34"/>
                    <a:pt x="69" y="33"/>
                    <a:pt x="65" y="31"/>
                  </a:cubicBezTo>
                  <a:cubicBezTo>
                    <a:pt x="64" y="30"/>
                    <a:pt x="62" y="30"/>
                    <a:pt x="61" y="29"/>
                  </a:cubicBezTo>
                  <a:cubicBezTo>
                    <a:pt x="60" y="28"/>
                    <a:pt x="59" y="28"/>
                    <a:pt x="58" y="27"/>
                  </a:cubicBezTo>
                  <a:cubicBezTo>
                    <a:pt x="57" y="27"/>
                    <a:pt x="54" y="26"/>
                    <a:pt x="53" y="25"/>
                  </a:cubicBezTo>
                  <a:cubicBezTo>
                    <a:pt x="52" y="25"/>
                    <a:pt x="51" y="25"/>
                    <a:pt x="51" y="25"/>
                  </a:cubicBezTo>
                  <a:cubicBezTo>
                    <a:pt x="51" y="25"/>
                    <a:pt x="50" y="24"/>
                    <a:pt x="50" y="24"/>
                  </a:cubicBezTo>
                  <a:cubicBezTo>
                    <a:pt x="50" y="24"/>
                    <a:pt x="48" y="23"/>
                    <a:pt x="47" y="22"/>
                  </a:cubicBezTo>
                  <a:cubicBezTo>
                    <a:pt x="44" y="21"/>
                    <a:pt x="44" y="21"/>
                    <a:pt x="43" y="21"/>
                  </a:cubicBezTo>
                  <a:close/>
                  <a:moveTo>
                    <a:pt x="45" y="24"/>
                  </a:moveTo>
                  <a:cubicBezTo>
                    <a:pt x="45" y="24"/>
                    <a:pt x="45" y="24"/>
                    <a:pt x="45" y="24"/>
                  </a:cubicBezTo>
                  <a:cubicBezTo>
                    <a:pt x="45" y="24"/>
                    <a:pt x="48" y="26"/>
                    <a:pt x="51" y="27"/>
                  </a:cubicBezTo>
                  <a:cubicBezTo>
                    <a:pt x="53" y="28"/>
                    <a:pt x="55" y="29"/>
                    <a:pt x="56" y="29"/>
                  </a:cubicBezTo>
                  <a:cubicBezTo>
                    <a:pt x="61" y="31"/>
                    <a:pt x="61" y="31"/>
                    <a:pt x="61" y="31"/>
                  </a:cubicBezTo>
                  <a:cubicBezTo>
                    <a:pt x="61" y="32"/>
                    <a:pt x="65" y="33"/>
                    <a:pt x="66" y="34"/>
                  </a:cubicBezTo>
                  <a:cubicBezTo>
                    <a:pt x="66" y="34"/>
                    <a:pt x="67" y="34"/>
                    <a:pt x="67" y="34"/>
                  </a:cubicBezTo>
                  <a:cubicBezTo>
                    <a:pt x="67" y="34"/>
                    <a:pt x="68" y="34"/>
                    <a:pt x="68" y="35"/>
                  </a:cubicBezTo>
                  <a:cubicBezTo>
                    <a:pt x="69" y="35"/>
                    <a:pt x="70" y="35"/>
                    <a:pt x="70" y="36"/>
                  </a:cubicBezTo>
                  <a:cubicBezTo>
                    <a:pt x="70" y="36"/>
                    <a:pt x="71" y="36"/>
                    <a:pt x="72" y="36"/>
                  </a:cubicBezTo>
                  <a:cubicBezTo>
                    <a:pt x="75" y="38"/>
                    <a:pt x="85" y="43"/>
                    <a:pt x="86" y="44"/>
                  </a:cubicBezTo>
                  <a:cubicBezTo>
                    <a:pt x="87" y="45"/>
                    <a:pt x="88" y="48"/>
                    <a:pt x="88" y="49"/>
                  </a:cubicBezTo>
                  <a:cubicBezTo>
                    <a:pt x="87" y="50"/>
                    <a:pt x="87" y="51"/>
                    <a:pt x="85" y="51"/>
                  </a:cubicBezTo>
                  <a:cubicBezTo>
                    <a:pt x="84" y="51"/>
                    <a:pt x="80" y="50"/>
                    <a:pt x="80" y="50"/>
                  </a:cubicBezTo>
                  <a:cubicBezTo>
                    <a:pt x="80" y="49"/>
                    <a:pt x="79" y="49"/>
                    <a:pt x="77" y="49"/>
                  </a:cubicBezTo>
                  <a:cubicBezTo>
                    <a:pt x="73" y="47"/>
                    <a:pt x="70" y="46"/>
                    <a:pt x="68" y="45"/>
                  </a:cubicBezTo>
                  <a:cubicBezTo>
                    <a:pt x="67" y="44"/>
                    <a:pt x="66" y="44"/>
                    <a:pt x="65" y="43"/>
                  </a:cubicBezTo>
                  <a:cubicBezTo>
                    <a:pt x="64" y="43"/>
                    <a:pt x="62" y="42"/>
                    <a:pt x="61" y="41"/>
                  </a:cubicBezTo>
                  <a:cubicBezTo>
                    <a:pt x="59" y="41"/>
                    <a:pt x="57" y="39"/>
                    <a:pt x="56" y="39"/>
                  </a:cubicBezTo>
                  <a:cubicBezTo>
                    <a:pt x="55" y="39"/>
                    <a:pt x="53" y="38"/>
                    <a:pt x="52" y="37"/>
                  </a:cubicBezTo>
                  <a:cubicBezTo>
                    <a:pt x="50" y="36"/>
                    <a:pt x="48" y="35"/>
                    <a:pt x="47" y="35"/>
                  </a:cubicBezTo>
                  <a:cubicBezTo>
                    <a:pt x="45" y="34"/>
                    <a:pt x="42" y="32"/>
                    <a:pt x="42" y="31"/>
                  </a:cubicBezTo>
                  <a:cubicBezTo>
                    <a:pt x="41" y="31"/>
                    <a:pt x="42" y="31"/>
                    <a:pt x="42" y="30"/>
                  </a:cubicBezTo>
                  <a:cubicBezTo>
                    <a:pt x="43" y="30"/>
                    <a:pt x="43" y="29"/>
                    <a:pt x="43" y="28"/>
                  </a:cubicBezTo>
                  <a:cubicBezTo>
                    <a:pt x="44" y="27"/>
                    <a:pt x="44" y="24"/>
                    <a:pt x="45" y="24"/>
                  </a:cubicBezTo>
                  <a:close/>
                  <a:moveTo>
                    <a:pt x="95" y="47"/>
                  </a:moveTo>
                  <a:cubicBezTo>
                    <a:pt x="94" y="47"/>
                    <a:pt x="94" y="49"/>
                    <a:pt x="93" y="51"/>
                  </a:cubicBezTo>
                  <a:cubicBezTo>
                    <a:pt x="92" y="54"/>
                    <a:pt x="92" y="54"/>
                    <a:pt x="92" y="54"/>
                  </a:cubicBezTo>
                  <a:cubicBezTo>
                    <a:pt x="93" y="56"/>
                    <a:pt x="93" y="56"/>
                    <a:pt x="93" y="56"/>
                  </a:cubicBezTo>
                  <a:cubicBezTo>
                    <a:pt x="94" y="56"/>
                    <a:pt x="94" y="57"/>
                    <a:pt x="95" y="56"/>
                  </a:cubicBezTo>
                  <a:cubicBezTo>
                    <a:pt x="96" y="56"/>
                    <a:pt x="99" y="56"/>
                    <a:pt x="100" y="56"/>
                  </a:cubicBezTo>
                  <a:cubicBezTo>
                    <a:pt x="100" y="56"/>
                    <a:pt x="100" y="56"/>
                    <a:pt x="101" y="55"/>
                  </a:cubicBezTo>
                  <a:cubicBezTo>
                    <a:pt x="101" y="55"/>
                    <a:pt x="101" y="55"/>
                    <a:pt x="101" y="54"/>
                  </a:cubicBezTo>
                  <a:cubicBezTo>
                    <a:pt x="101" y="53"/>
                    <a:pt x="101" y="53"/>
                    <a:pt x="101" y="53"/>
                  </a:cubicBezTo>
                  <a:cubicBezTo>
                    <a:pt x="100" y="53"/>
                    <a:pt x="98" y="49"/>
                    <a:pt x="98" y="48"/>
                  </a:cubicBezTo>
                  <a:cubicBezTo>
                    <a:pt x="97" y="47"/>
                    <a:pt x="95" y="46"/>
                    <a:pt x="95" y="47"/>
                  </a:cubicBezTo>
                  <a:close/>
                  <a:moveTo>
                    <a:pt x="96" y="50"/>
                  </a:moveTo>
                  <a:cubicBezTo>
                    <a:pt x="96" y="50"/>
                    <a:pt x="96" y="51"/>
                    <a:pt x="97" y="52"/>
                  </a:cubicBezTo>
                  <a:cubicBezTo>
                    <a:pt x="98" y="53"/>
                    <a:pt x="98" y="53"/>
                    <a:pt x="98" y="53"/>
                  </a:cubicBezTo>
                  <a:cubicBezTo>
                    <a:pt x="98" y="53"/>
                    <a:pt x="97" y="53"/>
                    <a:pt x="96" y="54"/>
                  </a:cubicBezTo>
                  <a:cubicBezTo>
                    <a:pt x="95" y="54"/>
                    <a:pt x="95" y="53"/>
                    <a:pt x="95" y="53"/>
                  </a:cubicBezTo>
                  <a:cubicBezTo>
                    <a:pt x="95" y="53"/>
                    <a:pt x="95" y="50"/>
                    <a:pt x="96" y="5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52" name="Group 808"/>
          <p:cNvGrpSpPr>
            <a:grpSpLocks/>
          </p:cNvGrpSpPr>
          <p:nvPr/>
        </p:nvGrpSpPr>
        <p:grpSpPr bwMode="auto">
          <a:xfrm>
            <a:off x="2349500" y="449263"/>
            <a:ext cx="2486025" cy="2643188"/>
            <a:chOff x="778" y="283"/>
            <a:chExt cx="1566" cy="1665"/>
          </a:xfrm>
        </p:grpSpPr>
        <p:sp>
          <p:nvSpPr>
            <p:cNvPr id="160" name="Freeform 608"/>
            <p:cNvSpPr>
              <a:spLocks noEditPoints="1"/>
            </p:cNvSpPr>
            <p:nvPr/>
          </p:nvSpPr>
          <p:spPr bwMode="auto">
            <a:xfrm>
              <a:off x="2215" y="976"/>
              <a:ext cx="121" cy="71"/>
            </a:xfrm>
            <a:custGeom>
              <a:avLst/>
              <a:gdLst>
                <a:gd name="T0" fmla="*/ 14 w 96"/>
                <a:gd name="T1" fmla="*/ 22 h 56"/>
                <a:gd name="T2" fmla="*/ 0 w 96"/>
                <a:gd name="T3" fmla="*/ 44 h 56"/>
                <a:gd name="T4" fmla="*/ 45 w 96"/>
                <a:gd name="T5" fmla="*/ 49 h 56"/>
                <a:gd name="T6" fmla="*/ 78 w 96"/>
                <a:gd name="T7" fmla="*/ 52 h 56"/>
                <a:gd name="T8" fmla="*/ 93 w 96"/>
                <a:gd name="T9" fmla="*/ 34 h 56"/>
                <a:gd name="T10" fmla="*/ 81 w 96"/>
                <a:gd name="T11" fmla="*/ 21 h 56"/>
                <a:gd name="T12" fmla="*/ 56 w 96"/>
                <a:gd name="T13" fmla="*/ 2 h 56"/>
                <a:gd name="T14" fmla="*/ 63 w 96"/>
                <a:gd name="T15" fmla="*/ 9 h 56"/>
                <a:gd name="T16" fmla="*/ 66 w 96"/>
                <a:gd name="T17" fmla="*/ 13 h 56"/>
                <a:gd name="T18" fmla="*/ 73 w 96"/>
                <a:gd name="T19" fmla="*/ 14 h 56"/>
                <a:gd name="T20" fmla="*/ 73 w 96"/>
                <a:gd name="T21" fmla="*/ 21 h 56"/>
                <a:gd name="T22" fmla="*/ 75 w 96"/>
                <a:gd name="T23" fmla="*/ 25 h 56"/>
                <a:gd name="T24" fmla="*/ 77 w 96"/>
                <a:gd name="T25" fmla="*/ 31 h 56"/>
                <a:gd name="T26" fmla="*/ 78 w 96"/>
                <a:gd name="T27" fmla="*/ 35 h 56"/>
                <a:gd name="T28" fmla="*/ 91 w 96"/>
                <a:gd name="T29" fmla="*/ 38 h 56"/>
                <a:gd name="T30" fmla="*/ 80 w 96"/>
                <a:gd name="T31" fmla="*/ 45 h 56"/>
                <a:gd name="T32" fmla="*/ 79 w 96"/>
                <a:gd name="T33" fmla="*/ 49 h 56"/>
                <a:gd name="T34" fmla="*/ 75 w 96"/>
                <a:gd name="T35" fmla="*/ 45 h 56"/>
                <a:gd name="T36" fmla="*/ 68 w 96"/>
                <a:gd name="T37" fmla="*/ 46 h 56"/>
                <a:gd name="T38" fmla="*/ 65 w 96"/>
                <a:gd name="T39" fmla="*/ 43 h 56"/>
                <a:gd name="T40" fmla="*/ 63 w 96"/>
                <a:gd name="T41" fmla="*/ 46 h 56"/>
                <a:gd name="T42" fmla="*/ 57 w 96"/>
                <a:gd name="T43" fmla="*/ 42 h 56"/>
                <a:gd name="T44" fmla="*/ 52 w 96"/>
                <a:gd name="T45" fmla="*/ 43 h 56"/>
                <a:gd name="T46" fmla="*/ 44 w 96"/>
                <a:gd name="T47" fmla="*/ 45 h 56"/>
                <a:gd name="T48" fmla="*/ 38 w 96"/>
                <a:gd name="T49" fmla="*/ 45 h 56"/>
                <a:gd name="T50" fmla="*/ 30 w 96"/>
                <a:gd name="T51" fmla="*/ 45 h 56"/>
                <a:gd name="T52" fmla="*/ 25 w 96"/>
                <a:gd name="T53" fmla="*/ 40 h 56"/>
                <a:gd name="T54" fmla="*/ 20 w 96"/>
                <a:gd name="T55" fmla="*/ 41 h 56"/>
                <a:gd name="T56" fmla="*/ 15 w 96"/>
                <a:gd name="T57" fmla="*/ 44 h 56"/>
                <a:gd name="T58" fmla="*/ 10 w 96"/>
                <a:gd name="T59" fmla="*/ 41 h 56"/>
                <a:gd name="T60" fmla="*/ 6 w 96"/>
                <a:gd name="T61" fmla="*/ 41 h 56"/>
                <a:gd name="T62" fmla="*/ 8 w 96"/>
                <a:gd name="T63" fmla="*/ 29 h 56"/>
                <a:gd name="T64" fmla="*/ 19 w 96"/>
                <a:gd name="T65" fmla="*/ 29 h 56"/>
                <a:gd name="T66" fmla="*/ 20 w 96"/>
                <a:gd name="T67" fmla="*/ 26 h 56"/>
                <a:gd name="T68" fmla="*/ 20 w 96"/>
                <a:gd name="T69" fmla="*/ 23 h 56"/>
                <a:gd name="T70" fmla="*/ 27 w 96"/>
                <a:gd name="T71" fmla="*/ 19 h 56"/>
                <a:gd name="T72" fmla="*/ 23 w 96"/>
                <a:gd name="T73" fmla="*/ 15 h 56"/>
                <a:gd name="T74" fmla="*/ 30 w 96"/>
                <a:gd name="T75" fmla="*/ 11 h 56"/>
                <a:gd name="T76" fmla="*/ 34 w 96"/>
                <a:gd name="T77" fmla="*/ 10 h 56"/>
                <a:gd name="T78" fmla="*/ 38 w 96"/>
                <a:gd name="T79" fmla="*/ 8 h 56"/>
                <a:gd name="T80" fmla="*/ 46 w 96"/>
                <a:gd name="T81" fmla="*/ 9 h 56"/>
                <a:gd name="T82" fmla="*/ 51 w 96"/>
                <a:gd name="T83" fmla="*/ 8 h 56"/>
                <a:gd name="T84" fmla="*/ 54 w 96"/>
                <a:gd name="T85" fmla="*/ 7 h 56"/>
                <a:gd name="T86" fmla="*/ 36 w 96"/>
                <a:gd name="T87" fmla="*/ 6 h 56"/>
                <a:gd name="T88" fmla="*/ 31 w 96"/>
                <a:gd name="T89" fmla="*/ 23 h 56"/>
                <a:gd name="T90" fmla="*/ 68 w 96"/>
                <a:gd name="T91" fmla="*/ 35 h 56"/>
                <a:gd name="T92" fmla="*/ 64 w 96"/>
                <a:gd name="T93" fmla="*/ 16 h 56"/>
                <a:gd name="T94" fmla="*/ 66 w 96"/>
                <a:gd name="T95" fmla="*/ 24 h 56"/>
                <a:gd name="T96" fmla="*/ 32 w 96"/>
                <a:gd name="T97" fmla="*/ 26 h 56"/>
                <a:gd name="T98" fmla="*/ 22 w 96"/>
                <a:gd name="T99" fmla="*/ 17 h 56"/>
                <a:gd name="T100" fmla="*/ 19 w 96"/>
                <a:gd name="T101" fmla="*/ 19 h 56"/>
                <a:gd name="T102" fmla="*/ 33 w 96"/>
                <a:gd name="T103" fmla="*/ 44 h 56"/>
                <a:gd name="T104" fmla="*/ 47 w 96"/>
                <a:gd name="T105" fmla="*/ 45 h 56"/>
                <a:gd name="T106" fmla="*/ 51 w 96"/>
                <a:gd name="T107" fmla="*/ 46 h 56"/>
                <a:gd name="T108" fmla="*/ 72 w 96"/>
                <a:gd name="T109" fmla="*/ 4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96" h="56">
                  <a:moveTo>
                    <a:pt x="51" y="0"/>
                  </a:moveTo>
                  <a:cubicBezTo>
                    <a:pt x="47" y="0"/>
                    <a:pt x="44" y="1"/>
                    <a:pt x="40" y="1"/>
                  </a:cubicBezTo>
                  <a:cubicBezTo>
                    <a:pt x="38" y="2"/>
                    <a:pt x="36" y="2"/>
                    <a:pt x="29" y="6"/>
                  </a:cubicBezTo>
                  <a:cubicBezTo>
                    <a:pt x="27" y="7"/>
                    <a:pt x="25" y="9"/>
                    <a:pt x="24" y="9"/>
                  </a:cubicBezTo>
                  <a:cubicBezTo>
                    <a:pt x="22" y="11"/>
                    <a:pt x="16" y="18"/>
                    <a:pt x="16" y="19"/>
                  </a:cubicBezTo>
                  <a:cubicBezTo>
                    <a:pt x="16" y="19"/>
                    <a:pt x="15" y="20"/>
                    <a:pt x="15" y="20"/>
                  </a:cubicBezTo>
                  <a:cubicBezTo>
                    <a:pt x="14" y="21"/>
                    <a:pt x="14" y="22"/>
                    <a:pt x="14" y="22"/>
                  </a:cubicBezTo>
                  <a:cubicBezTo>
                    <a:pt x="14" y="23"/>
                    <a:pt x="14" y="23"/>
                    <a:pt x="13" y="23"/>
                  </a:cubicBezTo>
                  <a:cubicBezTo>
                    <a:pt x="13" y="23"/>
                    <a:pt x="13" y="24"/>
                    <a:pt x="13" y="25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8" y="26"/>
                    <a:pt x="8" y="26"/>
                    <a:pt x="8" y="26"/>
                  </a:cubicBezTo>
                  <a:cubicBezTo>
                    <a:pt x="6" y="26"/>
                    <a:pt x="4" y="26"/>
                    <a:pt x="3" y="26"/>
                  </a:cubicBezTo>
                  <a:cubicBezTo>
                    <a:pt x="2" y="25"/>
                    <a:pt x="2" y="26"/>
                    <a:pt x="2" y="29"/>
                  </a:cubicBezTo>
                  <a:cubicBezTo>
                    <a:pt x="1" y="37"/>
                    <a:pt x="1" y="43"/>
                    <a:pt x="0" y="44"/>
                  </a:cubicBezTo>
                  <a:cubicBezTo>
                    <a:pt x="0" y="47"/>
                    <a:pt x="0" y="47"/>
                    <a:pt x="7" y="47"/>
                  </a:cubicBezTo>
                  <a:cubicBezTo>
                    <a:pt x="24" y="47"/>
                    <a:pt x="26" y="47"/>
                    <a:pt x="27" y="48"/>
                  </a:cubicBezTo>
                  <a:cubicBezTo>
                    <a:pt x="27" y="48"/>
                    <a:pt x="28" y="48"/>
                    <a:pt x="28" y="48"/>
                  </a:cubicBezTo>
                  <a:cubicBezTo>
                    <a:pt x="28" y="48"/>
                    <a:pt x="30" y="47"/>
                    <a:pt x="33" y="47"/>
                  </a:cubicBezTo>
                  <a:cubicBezTo>
                    <a:pt x="38" y="47"/>
                    <a:pt x="39" y="48"/>
                    <a:pt x="40" y="48"/>
                  </a:cubicBezTo>
                  <a:cubicBezTo>
                    <a:pt x="41" y="48"/>
                    <a:pt x="42" y="49"/>
                    <a:pt x="43" y="48"/>
                  </a:cubicBezTo>
                  <a:cubicBezTo>
                    <a:pt x="44" y="48"/>
                    <a:pt x="45" y="48"/>
                    <a:pt x="45" y="49"/>
                  </a:cubicBezTo>
                  <a:cubicBezTo>
                    <a:pt x="46" y="49"/>
                    <a:pt x="46" y="49"/>
                    <a:pt x="47" y="49"/>
                  </a:cubicBezTo>
                  <a:cubicBezTo>
                    <a:pt x="47" y="49"/>
                    <a:pt x="48" y="49"/>
                    <a:pt x="50" y="49"/>
                  </a:cubicBezTo>
                  <a:cubicBezTo>
                    <a:pt x="51" y="49"/>
                    <a:pt x="53" y="50"/>
                    <a:pt x="54" y="50"/>
                  </a:cubicBezTo>
                  <a:cubicBezTo>
                    <a:pt x="55" y="50"/>
                    <a:pt x="56" y="50"/>
                    <a:pt x="56" y="50"/>
                  </a:cubicBezTo>
                  <a:cubicBezTo>
                    <a:pt x="57" y="50"/>
                    <a:pt x="65" y="51"/>
                    <a:pt x="70" y="51"/>
                  </a:cubicBezTo>
                  <a:cubicBezTo>
                    <a:pt x="73" y="51"/>
                    <a:pt x="75" y="51"/>
                    <a:pt x="75" y="51"/>
                  </a:cubicBezTo>
                  <a:cubicBezTo>
                    <a:pt x="76" y="52"/>
                    <a:pt x="77" y="52"/>
                    <a:pt x="78" y="52"/>
                  </a:cubicBezTo>
                  <a:cubicBezTo>
                    <a:pt x="83" y="52"/>
                    <a:pt x="88" y="52"/>
                    <a:pt x="92" y="53"/>
                  </a:cubicBezTo>
                  <a:cubicBezTo>
                    <a:pt x="94" y="54"/>
                    <a:pt x="96" y="52"/>
                    <a:pt x="95" y="51"/>
                  </a:cubicBezTo>
                  <a:cubicBezTo>
                    <a:pt x="94" y="51"/>
                    <a:pt x="94" y="51"/>
                    <a:pt x="94" y="50"/>
                  </a:cubicBezTo>
                  <a:cubicBezTo>
                    <a:pt x="95" y="50"/>
                    <a:pt x="95" y="50"/>
                    <a:pt x="94" y="48"/>
                  </a:cubicBezTo>
                  <a:cubicBezTo>
                    <a:pt x="94" y="47"/>
                    <a:pt x="94" y="41"/>
                    <a:pt x="94" y="38"/>
                  </a:cubicBezTo>
                  <a:cubicBezTo>
                    <a:pt x="94" y="37"/>
                    <a:pt x="94" y="36"/>
                    <a:pt x="94" y="36"/>
                  </a:cubicBezTo>
                  <a:cubicBezTo>
                    <a:pt x="93" y="34"/>
                    <a:pt x="93" y="34"/>
                    <a:pt x="93" y="34"/>
                  </a:cubicBezTo>
                  <a:cubicBezTo>
                    <a:pt x="92" y="35"/>
                    <a:pt x="92" y="35"/>
                    <a:pt x="92" y="35"/>
                  </a:cubicBezTo>
                  <a:cubicBezTo>
                    <a:pt x="91" y="36"/>
                    <a:pt x="89" y="36"/>
                    <a:pt x="89" y="35"/>
                  </a:cubicBezTo>
                  <a:cubicBezTo>
                    <a:pt x="89" y="35"/>
                    <a:pt x="85" y="34"/>
                    <a:pt x="84" y="34"/>
                  </a:cubicBezTo>
                  <a:cubicBezTo>
                    <a:pt x="83" y="34"/>
                    <a:pt x="83" y="34"/>
                    <a:pt x="82" y="33"/>
                  </a:cubicBezTo>
                  <a:cubicBezTo>
                    <a:pt x="82" y="33"/>
                    <a:pt x="82" y="32"/>
                    <a:pt x="82" y="32"/>
                  </a:cubicBezTo>
                  <a:cubicBezTo>
                    <a:pt x="83" y="32"/>
                    <a:pt x="83" y="28"/>
                    <a:pt x="82" y="25"/>
                  </a:cubicBezTo>
                  <a:cubicBezTo>
                    <a:pt x="81" y="23"/>
                    <a:pt x="81" y="22"/>
                    <a:pt x="81" y="21"/>
                  </a:cubicBezTo>
                  <a:cubicBezTo>
                    <a:pt x="81" y="21"/>
                    <a:pt x="80" y="20"/>
                    <a:pt x="79" y="19"/>
                  </a:cubicBezTo>
                  <a:cubicBezTo>
                    <a:pt x="79" y="18"/>
                    <a:pt x="78" y="16"/>
                    <a:pt x="78" y="16"/>
                  </a:cubicBezTo>
                  <a:cubicBezTo>
                    <a:pt x="76" y="11"/>
                    <a:pt x="72" y="7"/>
                    <a:pt x="64" y="2"/>
                  </a:cubicBezTo>
                  <a:cubicBezTo>
                    <a:pt x="64" y="2"/>
                    <a:pt x="63" y="2"/>
                    <a:pt x="62" y="1"/>
                  </a:cubicBezTo>
                  <a:cubicBezTo>
                    <a:pt x="61" y="0"/>
                    <a:pt x="60" y="0"/>
                    <a:pt x="57" y="0"/>
                  </a:cubicBezTo>
                  <a:cubicBezTo>
                    <a:pt x="54" y="0"/>
                    <a:pt x="53" y="0"/>
                    <a:pt x="51" y="0"/>
                  </a:cubicBezTo>
                  <a:close/>
                  <a:moveTo>
                    <a:pt x="56" y="2"/>
                  </a:moveTo>
                  <a:cubicBezTo>
                    <a:pt x="57" y="2"/>
                    <a:pt x="57" y="3"/>
                    <a:pt x="57" y="5"/>
                  </a:cubicBezTo>
                  <a:cubicBezTo>
                    <a:pt x="57" y="6"/>
                    <a:pt x="58" y="7"/>
                    <a:pt x="59" y="7"/>
                  </a:cubicBezTo>
                  <a:cubicBezTo>
                    <a:pt x="59" y="7"/>
                    <a:pt x="59" y="7"/>
                    <a:pt x="59" y="5"/>
                  </a:cubicBezTo>
                  <a:cubicBezTo>
                    <a:pt x="60" y="4"/>
                    <a:pt x="60" y="3"/>
                    <a:pt x="60" y="3"/>
                  </a:cubicBezTo>
                  <a:cubicBezTo>
                    <a:pt x="60" y="3"/>
                    <a:pt x="60" y="3"/>
                    <a:pt x="61" y="3"/>
                  </a:cubicBezTo>
                  <a:cubicBezTo>
                    <a:pt x="62" y="4"/>
                    <a:pt x="62" y="4"/>
                    <a:pt x="62" y="6"/>
                  </a:cubicBezTo>
                  <a:cubicBezTo>
                    <a:pt x="62" y="9"/>
                    <a:pt x="62" y="9"/>
                    <a:pt x="63" y="9"/>
                  </a:cubicBezTo>
                  <a:cubicBezTo>
                    <a:pt x="64" y="9"/>
                    <a:pt x="65" y="9"/>
                    <a:pt x="66" y="9"/>
                  </a:cubicBezTo>
                  <a:cubicBezTo>
                    <a:pt x="66" y="9"/>
                    <a:pt x="67" y="9"/>
                    <a:pt x="66" y="9"/>
                  </a:cubicBezTo>
                  <a:cubicBezTo>
                    <a:pt x="66" y="9"/>
                    <a:pt x="66" y="8"/>
                    <a:pt x="66" y="7"/>
                  </a:cubicBezTo>
                  <a:cubicBezTo>
                    <a:pt x="66" y="7"/>
                    <a:pt x="67" y="7"/>
                    <a:pt x="67" y="7"/>
                  </a:cubicBezTo>
                  <a:cubicBezTo>
                    <a:pt x="68" y="8"/>
                    <a:pt x="68" y="9"/>
                    <a:pt x="67" y="9"/>
                  </a:cubicBezTo>
                  <a:cubicBezTo>
                    <a:pt x="67" y="10"/>
                    <a:pt x="67" y="10"/>
                    <a:pt x="67" y="11"/>
                  </a:cubicBezTo>
                  <a:cubicBezTo>
                    <a:pt x="67" y="11"/>
                    <a:pt x="66" y="12"/>
                    <a:pt x="66" y="13"/>
                  </a:cubicBezTo>
                  <a:cubicBezTo>
                    <a:pt x="65" y="14"/>
                    <a:pt x="65" y="14"/>
                    <a:pt x="65" y="15"/>
                  </a:cubicBezTo>
                  <a:cubicBezTo>
                    <a:pt x="66" y="16"/>
                    <a:pt x="67" y="15"/>
                    <a:pt x="68" y="12"/>
                  </a:cubicBezTo>
                  <a:cubicBezTo>
                    <a:pt x="70" y="10"/>
                    <a:pt x="70" y="10"/>
                    <a:pt x="71" y="10"/>
                  </a:cubicBezTo>
                  <a:cubicBezTo>
                    <a:pt x="72" y="11"/>
                    <a:pt x="72" y="12"/>
                    <a:pt x="71" y="12"/>
                  </a:cubicBezTo>
                  <a:cubicBezTo>
                    <a:pt x="70" y="12"/>
                    <a:pt x="69" y="15"/>
                    <a:pt x="69" y="16"/>
                  </a:cubicBezTo>
                  <a:cubicBezTo>
                    <a:pt x="70" y="17"/>
                    <a:pt x="71" y="17"/>
                    <a:pt x="72" y="15"/>
                  </a:cubicBezTo>
                  <a:cubicBezTo>
                    <a:pt x="72" y="14"/>
                    <a:pt x="73" y="14"/>
                    <a:pt x="73" y="14"/>
                  </a:cubicBezTo>
                  <a:cubicBezTo>
                    <a:pt x="74" y="14"/>
                    <a:pt x="74" y="15"/>
                    <a:pt x="73" y="16"/>
                  </a:cubicBezTo>
                  <a:cubicBezTo>
                    <a:pt x="71" y="17"/>
                    <a:pt x="71" y="17"/>
                    <a:pt x="72" y="18"/>
                  </a:cubicBezTo>
                  <a:cubicBezTo>
                    <a:pt x="72" y="19"/>
                    <a:pt x="73" y="19"/>
                    <a:pt x="74" y="17"/>
                  </a:cubicBezTo>
                  <a:cubicBezTo>
                    <a:pt x="75" y="16"/>
                    <a:pt x="76" y="16"/>
                    <a:pt x="76" y="17"/>
                  </a:cubicBezTo>
                  <a:cubicBezTo>
                    <a:pt x="76" y="17"/>
                    <a:pt x="75" y="18"/>
                    <a:pt x="75" y="19"/>
                  </a:cubicBezTo>
                  <a:cubicBezTo>
                    <a:pt x="74" y="20"/>
                    <a:pt x="73" y="21"/>
                    <a:pt x="73" y="21"/>
                  </a:cubicBezTo>
                  <a:cubicBezTo>
                    <a:pt x="73" y="21"/>
                    <a:pt x="73" y="21"/>
                    <a:pt x="73" y="21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75" y="21"/>
                    <a:pt x="76" y="20"/>
                    <a:pt x="77" y="20"/>
                  </a:cubicBezTo>
                  <a:cubicBezTo>
                    <a:pt x="77" y="20"/>
                    <a:pt x="78" y="20"/>
                    <a:pt x="78" y="20"/>
                  </a:cubicBezTo>
                  <a:cubicBezTo>
                    <a:pt x="78" y="21"/>
                    <a:pt x="78" y="21"/>
                    <a:pt x="77" y="21"/>
                  </a:cubicBezTo>
                  <a:cubicBezTo>
                    <a:pt x="76" y="22"/>
                    <a:pt x="76" y="22"/>
                    <a:pt x="76" y="23"/>
                  </a:cubicBezTo>
                  <a:cubicBezTo>
                    <a:pt x="76" y="23"/>
                    <a:pt x="76" y="24"/>
                    <a:pt x="75" y="24"/>
                  </a:cubicBezTo>
                  <a:cubicBezTo>
                    <a:pt x="75" y="24"/>
                    <a:pt x="75" y="24"/>
                    <a:pt x="75" y="25"/>
                  </a:cubicBezTo>
                  <a:cubicBezTo>
                    <a:pt x="76" y="25"/>
                    <a:pt x="77" y="25"/>
                    <a:pt x="78" y="25"/>
                  </a:cubicBezTo>
                  <a:cubicBezTo>
                    <a:pt x="79" y="24"/>
                    <a:pt x="79" y="24"/>
                    <a:pt x="79" y="26"/>
                  </a:cubicBezTo>
                  <a:cubicBezTo>
                    <a:pt x="79" y="27"/>
                    <a:pt x="79" y="28"/>
                    <a:pt x="78" y="28"/>
                  </a:cubicBezTo>
                  <a:cubicBezTo>
                    <a:pt x="78" y="28"/>
                    <a:pt x="77" y="28"/>
                    <a:pt x="77" y="28"/>
                  </a:cubicBezTo>
                  <a:cubicBezTo>
                    <a:pt x="77" y="29"/>
                    <a:pt x="76" y="29"/>
                    <a:pt x="75" y="29"/>
                  </a:cubicBezTo>
                  <a:cubicBezTo>
                    <a:pt x="73" y="29"/>
                    <a:pt x="73" y="29"/>
                    <a:pt x="73" y="30"/>
                  </a:cubicBezTo>
                  <a:cubicBezTo>
                    <a:pt x="74" y="31"/>
                    <a:pt x="75" y="31"/>
                    <a:pt x="77" y="31"/>
                  </a:cubicBezTo>
                  <a:cubicBezTo>
                    <a:pt x="78" y="30"/>
                    <a:pt x="78" y="30"/>
                    <a:pt x="78" y="30"/>
                  </a:cubicBezTo>
                  <a:cubicBezTo>
                    <a:pt x="78" y="31"/>
                    <a:pt x="79" y="30"/>
                    <a:pt x="79" y="30"/>
                  </a:cubicBezTo>
                  <a:cubicBezTo>
                    <a:pt x="79" y="30"/>
                    <a:pt x="79" y="30"/>
                    <a:pt x="79" y="30"/>
                  </a:cubicBezTo>
                  <a:cubicBezTo>
                    <a:pt x="80" y="30"/>
                    <a:pt x="80" y="30"/>
                    <a:pt x="80" y="31"/>
                  </a:cubicBezTo>
                  <a:cubicBezTo>
                    <a:pt x="80" y="32"/>
                    <a:pt x="80" y="32"/>
                    <a:pt x="79" y="32"/>
                  </a:cubicBezTo>
                  <a:cubicBezTo>
                    <a:pt x="78" y="32"/>
                    <a:pt x="76" y="33"/>
                    <a:pt x="76" y="33"/>
                  </a:cubicBezTo>
                  <a:cubicBezTo>
                    <a:pt x="76" y="34"/>
                    <a:pt x="77" y="35"/>
                    <a:pt x="78" y="35"/>
                  </a:cubicBezTo>
                  <a:cubicBezTo>
                    <a:pt x="80" y="35"/>
                    <a:pt x="80" y="35"/>
                    <a:pt x="80" y="35"/>
                  </a:cubicBezTo>
                  <a:cubicBezTo>
                    <a:pt x="80" y="36"/>
                    <a:pt x="81" y="38"/>
                    <a:pt x="82" y="38"/>
                  </a:cubicBezTo>
                  <a:cubicBezTo>
                    <a:pt x="83" y="38"/>
                    <a:pt x="83" y="38"/>
                    <a:pt x="83" y="37"/>
                  </a:cubicBezTo>
                  <a:cubicBezTo>
                    <a:pt x="83" y="37"/>
                    <a:pt x="83" y="37"/>
                    <a:pt x="84" y="37"/>
                  </a:cubicBezTo>
                  <a:cubicBezTo>
                    <a:pt x="86" y="37"/>
                    <a:pt x="87" y="37"/>
                    <a:pt x="88" y="38"/>
                  </a:cubicBezTo>
                  <a:cubicBezTo>
                    <a:pt x="89" y="38"/>
                    <a:pt x="90" y="38"/>
                    <a:pt x="90" y="38"/>
                  </a:cubicBezTo>
                  <a:cubicBezTo>
                    <a:pt x="91" y="39"/>
                    <a:pt x="91" y="39"/>
                    <a:pt x="91" y="38"/>
                  </a:cubicBezTo>
                  <a:cubicBezTo>
                    <a:pt x="92" y="37"/>
                    <a:pt x="92" y="39"/>
                    <a:pt x="92" y="42"/>
                  </a:cubicBezTo>
                  <a:cubicBezTo>
                    <a:pt x="92" y="56"/>
                    <a:pt x="90" y="45"/>
                    <a:pt x="86" y="44"/>
                  </a:cubicBezTo>
                  <a:cubicBezTo>
                    <a:pt x="85" y="44"/>
                    <a:pt x="85" y="44"/>
                    <a:pt x="85" y="46"/>
                  </a:cubicBezTo>
                  <a:cubicBezTo>
                    <a:pt x="85" y="47"/>
                    <a:pt x="84" y="48"/>
                    <a:pt x="84" y="49"/>
                  </a:cubicBezTo>
                  <a:cubicBezTo>
                    <a:pt x="84" y="49"/>
                    <a:pt x="84" y="50"/>
                    <a:pt x="83" y="50"/>
                  </a:cubicBezTo>
                  <a:cubicBezTo>
                    <a:pt x="83" y="50"/>
                    <a:pt x="83" y="49"/>
                    <a:pt x="82" y="48"/>
                  </a:cubicBezTo>
                  <a:cubicBezTo>
                    <a:pt x="82" y="45"/>
                    <a:pt x="81" y="44"/>
                    <a:pt x="80" y="45"/>
                  </a:cubicBezTo>
                  <a:cubicBezTo>
                    <a:pt x="80" y="45"/>
                    <a:pt x="80" y="45"/>
                    <a:pt x="81" y="45"/>
                  </a:cubicBezTo>
                  <a:cubicBezTo>
                    <a:pt x="81" y="45"/>
                    <a:pt x="81" y="46"/>
                    <a:pt x="81" y="46"/>
                  </a:cubicBezTo>
                  <a:cubicBezTo>
                    <a:pt x="81" y="46"/>
                    <a:pt x="81" y="47"/>
                    <a:pt x="81" y="48"/>
                  </a:cubicBezTo>
                  <a:cubicBezTo>
                    <a:pt x="81" y="49"/>
                    <a:pt x="81" y="49"/>
                    <a:pt x="80" y="49"/>
                  </a:cubicBezTo>
                  <a:cubicBezTo>
                    <a:pt x="80" y="49"/>
                    <a:pt x="80" y="49"/>
                    <a:pt x="80" y="49"/>
                  </a:cubicBezTo>
                  <a:cubicBezTo>
                    <a:pt x="80" y="48"/>
                    <a:pt x="80" y="48"/>
                    <a:pt x="79" y="48"/>
                  </a:cubicBezTo>
                  <a:cubicBezTo>
                    <a:pt x="79" y="48"/>
                    <a:pt x="79" y="48"/>
                    <a:pt x="79" y="49"/>
                  </a:cubicBezTo>
                  <a:cubicBezTo>
                    <a:pt x="79" y="49"/>
                    <a:pt x="79" y="49"/>
                    <a:pt x="79" y="49"/>
                  </a:cubicBezTo>
                  <a:cubicBezTo>
                    <a:pt x="78" y="49"/>
                    <a:pt x="78" y="49"/>
                    <a:pt x="78" y="48"/>
                  </a:cubicBezTo>
                  <a:cubicBezTo>
                    <a:pt x="79" y="47"/>
                    <a:pt x="79" y="43"/>
                    <a:pt x="78" y="43"/>
                  </a:cubicBezTo>
                  <a:cubicBezTo>
                    <a:pt x="78" y="42"/>
                    <a:pt x="76" y="42"/>
                    <a:pt x="76" y="43"/>
                  </a:cubicBezTo>
                  <a:cubicBezTo>
                    <a:pt x="76" y="43"/>
                    <a:pt x="76" y="43"/>
                    <a:pt x="76" y="43"/>
                  </a:cubicBezTo>
                  <a:cubicBezTo>
                    <a:pt x="77" y="43"/>
                    <a:pt x="76" y="43"/>
                    <a:pt x="76" y="44"/>
                  </a:cubicBezTo>
                  <a:cubicBezTo>
                    <a:pt x="75" y="45"/>
                    <a:pt x="75" y="45"/>
                    <a:pt x="75" y="45"/>
                  </a:cubicBezTo>
                  <a:cubicBezTo>
                    <a:pt x="73" y="44"/>
                    <a:pt x="71" y="45"/>
                    <a:pt x="71" y="44"/>
                  </a:cubicBezTo>
                  <a:cubicBezTo>
                    <a:pt x="71" y="44"/>
                    <a:pt x="71" y="44"/>
                    <a:pt x="70" y="44"/>
                  </a:cubicBezTo>
                  <a:cubicBezTo>
                    <a:pt x="70" y="44"/>
                    <a:pt x="70" y="44"/>
                    <a:pt x="70" y="45"/>
                  </a:cubicBezTo>
                  <a:cubicBezTo>
                    <a:pt x="70" y="46"/>
                    <a:pt x="70" y="46"/>
                    <a:pt x="70" y="46"/>
                  </a:cubicBezTo>
                  <a:cubicBezTo>
                    <a:pt x="70" y="46"/>
                    <a:pt x="69" y="45"/>
                    <a:pt x="69" y="45"/>
                  </a:cubicBezTo>
                  <a:cubicBezTo>
                    <a:pt x="69" y="44"/>
                    <a:pt x="69" y="43"/>
                    <a:pt x="68" y="43"/>
                  </a:cubicBezTo>
                  <a:cubicBezTo>
                    <a:pt x="67" y="45"/>
                    <a:pt x="67" y="45"/>
                    <a:pt x="68" y="46"/>
                  </a:cubicBezTo>
                  <a:cubicBezTo>
                    <a:pt x="68" y="47"/>
                    <a:pt x="68" y="48"/>
                    <a:pt x="68" y="48"/>
                  </a:cubicBezTo>
                  <a:cubicBezTo>
                    <a:pt x="68" y="48"/>
                    <a:pt x="68" y="49"/>
                    <a:pt x="67" y="48"/>
                  </a:cubicBezTo>
                  <a:cubicBezTo>
                    <a:pt x="67" y="48"/>
                    <a:pt x="66" y="48"/>
                    <a:pt x="66" y="48"/>
                  </a:cubicBezTo>
                  <a:cubicBezTo>
                    <a:pt x="66" y="48"/>
                    <a:pt x="66" y="48"/>
                    <a:pt x="67" y="47"/>
                  </a:cubicBezTo>
                  <a:cubicBezTo>
                    <a:pt x="67" y="47"/>
                    <a:pt x="67" y="46"/>
                    <a:pt x="67" y="45"/>
                  </a:cubicBezTo>
                  <a:cubicBezTo>
                    <a:pt x="66" y="45"/>
                    <a:pt x="66" y="44"/>
                    <a:pt x="66" y="44"/>
                  </a:cubicBezTo>
                  <a:cubicBezTo>
                    <a:pt x="66" y="43"/>
                    <a:pt x="66" y="43"/>
                    <a:pt x="65" y="43"/>
                  </a:cubicBezTo>
                  <a:cubicBezTo>
                    <a:pt x="64" y="43"/>
                    <a:pt x="64" y="43"/>
                    <a:pt x="64" y="45"/>
                  </a:cubicBezTo>
                  <a:cubicBezTo>
                    <a:pt x="64" y="46"/>
                    <a:pt x="65" y="47"/>
                    <a:pt x="65" y="48"/>
                  </a:cubicBezTo>
                  <a:cubicBezTo>
                    <a:pt x="65" y="48"/>
                    <a:pt x="65" y="48"/>
                    <a:pt x="64" y="48"/>
                  </a:cubicBezTo>
                  <a:cubicBezTo>
                    <a:pt x="63" y="48"/>
                    <a:pt x="63" y="48"/>
                    <a:pt x="63" y="48"/>
                  </a:cubicBezTo>
                  <a:cubicBezTo>
                    <a:pt x="63" y="48"/>
                    <a:pt x="63" y="47"/>
                    <a:pt x="63" y="47"/>
                  </a:cubicBezTo>
                  <a:cubicBezTo>
                    <a:pt x="63" y="47"/>
                    <a:pt x="64" y="47"/>
                    <a:pt x="64" y="47"/>
                  </a:cubicBezTo>
                  <a:cubicBezTo>
                    <a:pt x="64" y="46"/>
                    <a:pt x="63" y="46"/>
                    <a:pt x="63" y="46"/>
                  </a:cubicBezTo>
                  <a:cubicBezTo>
                    <a:pt x="63" y="46"/>
                    <a:pt x="62" y="46"/>
                    <a:pt x="62" y="45"/>
                  </a:cubicBezTo>
                  <a:cubicBezTo>
                    <a:pt x="62" y="44"/>
                    <a:pt x="61" y="43"/>
                    <a:pt x="61" y="43"/>
                  </a:cubicBezTo>
                  <a:cubicBezTo>
                    <a:pt x="60" y="43"/>
                    <a:pt x="60" y="46"/>
                    <a:pt x="61" y="47"/>
                  </a:cubicBezTo>
                  <a:cubicBezTo>
                    <a:pt x="61" y="48"/>
                    <a:pt x="61" y="48"/>
                    <a:pt x="60" y="48"/>
                  </a:cubicBezTo>
                  <a:cubicBezTo>
                    <a:pt x="59" y="48"/>
                    <a:pt x="59" y="48"/>
                    <a:pt x="59" y="45"/>
                  </a:cubicBezTo>
                  <a:cubicBezTo>
                    <a:pt x="59" y="42"/>
                    <a:pt x="59" y="42"/>
                    <a:pt x="58" y="41"/>
                  </a:cubicBezTo>
                  <a:cubicBezTo>
                    <a:pt x="58" y="41"/>
                    <a:pt x="57" y="41"/>
                    <a:pt x="57" y="42"/>
                  </a:cubicBezTo>
                  <a:cubicBezTo>
                    <a:pt x="56" y="42"/>
                    <a:pt x="56" y="42"/>
                    <a:pt x="57" y="43"/>
                  </a:cubicBezTo>
                  <a:cubicBezTo>
                    <a:pt x="57" y="43"/>
                    <a:pt x="57" y="45"/>
                    <a:pt x="57" y="46"/>
                  </a:cubicBezTo>
                  <a:cubicBezTo>
                    <a:pt x="57" y="47"/>
                    <a:pt x="57" y="47"/>
                    <a:pt x="56" y="47"/>
                  </a:cubicBezTo>
                  <a:cubicBezTo>
                    <a:pt x="56" y="47"/>
                    <a:pt x="55" y="47"/>
                    <a:pt x="55" y="46"/>
                  </a:cubicBezTo>
                  <a:cubicBezTo>
                    <a:pt x="55" y="45"/>
                    <a:pt x="55" y="44"/>
                    <a:pt x="54" y="44"/>
                  </a:cubicBezTo>
                  <a:cubicBezTo>
                    <a:pt x="53" y="44"/>
                    <a:pt x="53" y="44"/>
                    <a:pt x="53" y="44"/>
                  </a:cubicBezTo>
                  <a:cubicBezTo>
                    <a:pt x="53" y="44"/>
                    <a:pt x="53" y="43"/>
                    <a:pt x="52" y="43"/>
                  </a:cubicBezTo>
                  <a:cubicBezTo>
                    <a:pt x="51" y="42"/>
                    <a:pt x="51" y="42"/>
                    <a:pt x="51" y="43"/>
                  </a:cubicBezTo>
                  <a:cubicBezTo>
                    <a:pt x="50" y="43"/>
                    <a:pt x="50" y="43"/>
                    <a:pt x="50" y="43"/>
                  </a:cubicBezTo>
                  <a:cubicBezTo>
                    <a:pt x="49" y="42"/>
                    <a:pt x="49" y="42"/>
                    <a:pt x="48" y="42"/>
                  </a:cubicBezTo>
                  <a:cubicBezTo>
                    <a:pt x="48" y="43"/>
                    <a:pt x="48" y="43"/>
                    <a:pt x="47" y="42"/>
                  </a:cubicBezTo>
                  <a:cubicBezTo>
                    <a:pt x="46" y="41"/>
                    <a:pt x="46" y="42"/>
                    <a:pt x="45" y="43"/>
                  </a:cubicBezTo>
                  <a:cubicBezTo>
                    <a:pt x="45" y="45"/>
                    <a:pt x="45" y="45"/>
                    <a:pt x="44" y="45"/>
                  </a:cubicBezTo>
                  <a:cubicBezTo>
                    <a:pt x="44" y="45"/>
                    <a:pt x="44" y="45"/>
                    <a:pt x="44" y="45"/>
                  </a:cubicBezTo>
                  <a:cubicBezTo>
                    <a:pt x="44" y="45"/>
                    <a:pt x="44" y="46"/>
                    <a:pt x="44" y="45"/>
                  </a:cubicBezTo>
                  <a:cubicBezTo>
                    <a:pt x="45" y="45"/>
                    <a:pt x="45" y="45"/>
                    <a:pt x="45" y="46"/>
                  </a:cubicBezTo>
                  <a:cubicBezTo>
                    <a:pt x="45" y="46"/>
                    <a:pt x="44" y="46"/>
                    <a:pt x="42" y="46"/>
                  </a:cubicBezTo>
                  <a:cubicBezTo>
                    <a:pt x="40" y="46"/>
                    <a:pt x="40" y="46"/>
                    <a:pt x="41" y="42"/>
                  </a:cubicBezTo>
                  <a:cubicBezTo>
                    <a:pt x="42" y="40"/>
                    <a:pt x="41" y="39"/>
                    <a:pt x="40" y="39"/>
                  </a:cubicBezTo>
                  <a:cubicBezTo>
                    <a:pt x="39" y="39"/>
                    <a:pt x="39" y="40"/>
                    <a:pt x="39" y="40"/>
                  </a:cubicBezTo>
                  <a:cubicBezTo>
                    <a:pt x="39" y="42"/>
                    <a:pt x="39" y="45"/>
                    <a:pt x="38" y="45"/>
                  </a:cubicBezTo>
                  <a:cubicBezTo>
                    <a:pt x="38" y="45"/>
                    <a:pt x="38" y="45"/>
                    <a:pt x="38" y="44"/>
                  </a:cubicBezTo>
                  <a:cubicBezTo>
                    <a:pt x="38" y="42"/>
                    <a:pt x="37" y="42"/>
                    <a:pt x="36" y="42"/>
                  </a:cubicBezTo>
                  <a:cubicBezTo>
                    <a:pt x="36" y="42"/>
                    <a:pt x="35" y="41"/>
                    <a:pt x="35" y="41"/>
                  </a:cubicBezTo>
                  <a:cubicBezTo>
                    <a:pt x="35" y="40"/>
                    <a:pt x="34" y="40"/>
                    <a:pt x="34" y="41"/>
                  </a:cubicBezTo>
                  <a:cubicBezTo>
                    <a:pt x="34" y="41"/>
                    <a:pt x="34" y="41"/>
                    <a:pt x="33" y="41"/>
                  </a:cubicBezTo>
                  <a:cubicBezTo>
                    <a:pt x="32" y="40"/>
                    <a:pt x="32" y="40"/>
                    <a:pt x="31" y="43"/>
                  </a:cubicBezTo>
                  <a:cubicBezTo>
                    <a:pt x="31" y="44"/>
                    <a:pt x="30" y="45"/>
                    <a:pt x="30" y="45"/>
                  </a:cubicBezTo>
                  <a:cubicBezTo>
                    <a:pt x="30" y="45"/>
                    <a:pt x="29" y="45"/>
                    <a:pt x="29" y="45"/>
                  </a:cubicBezTo>
                  <a:cubicBezTo>
                    <a:pt x="28" y="44"/>
                    <a:pt x="28" y="44"/>
                    <a:pt x="28" y="44"/>
                  </a:cubicBezTo>
                  <a:cubicBezTo>
                    <a:pt x="29" y="43"/>
                    <a:pt x="28" y="42"/>
                    <a:pt x="28" y="42"/>
                  </a:cubicBezTo>
                  <a:cubicBezTo>
                    <a:pt x="28" y="42"/>
                    <a:pt x="28" y="41"/>
                    <a:pt x="28" y="40"/>
                  </a:cubicBezTo>
                  <a:cubicBezTo>
                    <a:pt x="28" y="39"/>
                    <a:pt x="28" y="39"/>
                    <a:pt x="27" y="38"/>
                  </a:cubicBezTo>
                  <a:cubicBezTo>
                    <a:pt x="27" y="38"/>
                    <a:pt x="25" y="39"/>
                    <a:pt x="25" y="40"/>
                  </a:cubicBezTo>
                  <a:cubicBezTo>
                    <a:pt x="25" y="40"/>
                    <a:pt x="25" y="40"/>
                    <a:pt x="25" y="40"/>
                  </a:cubicBezTo>
                  <a:cubicBezTo>
                    <a:pt x="25" y="40"/>
                    <a:pt x="26" y="41"/>
                    <a:pt x="26" y="42"/>
                  </a:cubicBezTo>
                  <a:cubicBezTo>
                    <a:pt x="26" y="44"/>
                    <a:pt x="26" y="44"/>
                    <a:pt x="26" y="44"/>
                  </a:cubicBezTo>
                  <a:cubicBezTo>
                    <a:pt x="24" y="44"/>
                    <a:pt x="24" y="44"/>
                    <a:pt x="24" y="44"/>
                  </a:cubicBezTo>
                  <a:cubicBezTo>
                    <a:pt x="23" y="44"/>
                    <a:pt x="23" y="44"/>
                    <a:pt x="23" y="42"/>
                  </a:cubicBezTo>
                  <a:cubicBezTo>
                    <a:pt x="23" y="41"/>
                    <a:pt x="22" y="40"/>
                    <a:pt x="21" y="40"/>
                  </a:cubicBezTo>
                  <a:cubicBezTo>
                    <a:pt x="21" y="40"/>
                    <a:pt x="21" y="40"/>
                    <a:pt x="21" y="41"/>
                  </a:cubicBezTo>
                  <a:cubicBezTo>
                    <a:pt x="21" y="43"/>
                    <a:pt x="20" y="43"/>
                    <a:pt x="20" y="41"/>
                  </a:cubicBezTo>
                  <a:cubicBezTo>
                    <a:pt x="20" y="40"/>
                    <a:pt x="20" y="40"/>
                    <a:pt x="19" y="40"/>
                  </a:cubicBezTo>
                  <a:cubicBezTo>
                    <a:pt x="18" y="40"/>
                    <a:pt x="18" y="40"/>
                    <a:pt x="18" y="42"/>
                  </a:cubicBezTo>
                  <a:cubicBezTo>
                    <a:pt x="18" y="44"/>
                    <a:pt x="18" y="44"/>
                    <a:pt x="18" y="44"/>
                  </a:cubicBezTo>
                  <a:cubicBezTo>
                    <a:pt x="18" y="44"/>
                    <a:pt x="18" y="44"/>
                    <a:pt x="18" y="43"/>
                  </a:cubicBezTo>
                  <a:cubicBezTo>
                    <a:pt x="18" y="43"/>
                    <a:pt x="18" y="42"/>
                    <a:pt x="17" y="42"/>
                  </a:cubicBezTo>
                  <a:cubicBezTo>
                    <a:pt x="17" y="40"/>
                    <a:pt x="16" y="41"/>
                    <a:pt x="16" y="42"/>
                  </a:cubicBezTo>
                  <a:cubicBezTo>
                    <a:pt x="16" y="43"/>
                    <a:pt x="15" y="44"/>
                    <a:pt x="15" y="44"/>
                  </a:cubicBezTo>
                  <a:cubicBezTo>
                    <a:pt x="14" y="45"/>
                    <a:pt x="14" y="43"/>
                    <a:pt x="14" y="40"/>
                  </a:cubicBezTo>
                  <a:cubicBezTo>
                    <a:pt x="14" y="39"/>
                    <a:pt x="14" y="38"/>
                    <a:pt x="14" y="38"/>
                  </a:cubicBezTo>
                  <a:cubicBezTo>
                    <a:pt x="14" y="37"/>
                    <a:pt x="13" y="37"/>
                    <a:pt x="13" y="38"/>
                  </a:cubicBezTo>
                  <a:cubicBezTo>
                    <a:pt x="13" y="38"/>
                    <a:pt x="12" y="38"/>
                    <a:pt x="12" y="38"/>
                  </a:cubicBezTo>
                  <a:cubicBezTo>
                    <a:pt x="11" y="38"/>
                    <a:pt x="11" y="38"/>
                    <a:pt x="12" y="40"/>
                  </a:cubicBezTo>
                  <a:cubicBezTo>
                    <a:pt x="12" y="41"/>
                    <a:pt x="12" y="42"/>
                    <a:pt x="11" y="41"/>
                  </a:cubicBezTo>
                  <a:cubicBezTo>
                    <a:pt x="11" y="41"/>
                    <a:pt x="11" y="41"/>
                    <a:pt x="10" y="41"/>
                  </a:cubicBezTo>
                  <a:cubicBezTo>
                    <a:pt x="10" y="42"/>
                    <a:pt x="10" y="41"/>
                    <a:pt x="10" y="41"/>
                  </a:cubicBezTo>
                  <a:cubicBezTo>
                    <a:pt x="9" y="40"/>
                    <a:pt x="9" y="39"/>
                    <a:pt x="8" y="40"/>
                  </a:cubicBezTo>
                  <a:cubicBezTo>
                    <a:pt x="7" y="41"/>
                    <a:pt x="7" y="41"/>
                    <a:pt x="7" y="43"/>
                  </a:cubicBezTo>
                  <a:cubicBezTo>
                    <a:pt x="8" y="43"/>
                    <a:pt x="8" y="44"/>
                    <a:pt x="8" y="45"/>
                  </a:cubicBezTo>
                  <a:cubicBezTo>
                    <a:pt x="8" y="45"/>
                    <a:pt x="8" y="45"/>
                    <a:pt x="8" y="45"/>
                  </a:cubicBezTo>
                  <a:cubicBezTo>
                    <a:pt x="7" y="45"/>
                    <a:pt x="7" y="43"/>
                    <a:pt x="7" y="42"/>
                  </a:cubicBezTo>
                  <a:cubicBezTo>
                    <a:pt x="7" y="42"/>
                    <a:pt x="6" y="41"/>
                    <a:pt x="6" y="41"/>
                  </a:cubicBezTo>
                  <a:cubicBezTo>
                    <a:pt x="5" y="40"/>
                    <a:pt x="5" y="40"/>
                    <a:pt x="5" y="40"/>
                  </a:cubicBezTo>
                  <a:cubicBezTo>
                    <a:pt x="5" y="40"/>
                    <a:pt x="5" y="41"/>
                    <a:pt x="4" y="41"/>
                  </a:cubicBezTo>
                  <a:cubicBezTo>
                    <a:pt x="4" y="42"/>
                    <a:pt x="4" y="43"/>
                    <a:pt x="4" y="43"/>
                  </a:cubicBezTo>
                  <a:cubicBezTo>
                    <a:pt x="3" y="43"/>
                    <a:pt x="3" y="43"/>
                    <a:pt x="3" y="37"/>
                  </a:cubicBezTo>
                  <a:cubicBezTo>
                    <a:pt x="3" y="33"/>
                    <a:pt x="4" y="30"/>
                    <a:pt x="4" y="30"/>
                  </a:cubicBezTo>
                  <a:cubicBezTo>
                    <a:pt x="4" y="29"/>
                    <a:pt x="5" y="29"/>
                    <a:pt x="6" y="29"/>
                  </a:cubicBezTo>
                  <a:cubicBezTo>
                    <a:pt x="7" y="29"/>
                    <a:pt x="8" y="29"/>
                    <a:pt x="8" y="29"/>
                  </a:cubicBezTo>
                  <a:cubicBezTo>
                    <a:pt x="9" y="29"/>
                    <a:pt x="9" y="29"/>
                    <a:pt x="10" y="29"/>
                  </a:cubicBezTo>
                  <a:cubicBezTo>
                    <a:pt x="11" y="29"/>
                    <a:pt x="12" y="29"/>
                    <a:pt x="13" y="30"/>
                  </a:cubicBezTo>
                  <a:cubicBezTo>
                    <a:pt x="15" y="30"/>
                    <a:pt x="15" y="29"/>
                    <a:pt x="16" y="28"/>
                  </a:cubicBezTo>
                  <a:cubicBezTo>
                    <a:pt x="16" y="27"/>
                    <a:pt x="16" y="27"/>
                    <a:pt x="16" y="28"/>
                  </a:cubicBezTo>
                  <a:cubicBezTo>
                    <a:pt x="17" y="28"/>
                    <a:pt x="17" y="28"/>
                    <a:pt x="18" y="28"/>
                  </a:cubicBezTo>
                  <a:cubicBezTo>
                    <a:pt x="18" y="28"/>
                    <a:pt x="18" y="29"/>
                    <a:pt x="18" y="29"/>
                  </a:cubicBezTo>
                  <a:cubicBezTo>
                    <a:pt x="18" y="29"/>
                    <a:pt x="19" y="29"/>
                    <a:pt x="19" y="29"/>
                  </a:cubicBezTo>
                  <a:cubicBezTo>
                    <a:pt x="19" y="29"/>
                    <a:pt x="19" y="29"/>
                    <a:pt x="20" y="30"/>
                  </a:cubicBezTo>
                  <a:cubicBezTo>
                    <a:pt x="20" y="30"/>
                    <a:pt x="20" y="30"/>
                    <a:pt x="21" y="30"/>
                  </a:cubicBezTo>
                  <a:cubicBezTo>
                    <a:pt x="22" y="30"/>
                    <a:pt x="22" y="30"/>
                    <a:pt x="22" y="29"/>
                  </a:cubicBezTo>
                  <a:cubicBezTo>
                    <a:pt x="22" y="29"/>
                    <a:pt x="22" y="28"/>
                    <a:pt x="21" y="28"/>
                  </a:cubicBezTo>
                  <a:cubicBezTo>
                    <a:pt x="21" y="28"/>
                    <a:pt x="20" y="27"/>
                    <a:pt x="20" y="27"/>
                  </a:cubicBezTo>
                  <a:cubicBezTo>
                    <a:pt x="19" y="26"/>
                    <a:pt x="18" y="26"/>
                    <a:pt x="19" y="26"/>
                  </a:cubicBezTo>
                  <a:cubicBezTo>
                    <a:pt x="19" y="26"/>
                    <a:pt x="20" y="26"/>
                    <a:pt x="20" y="26"/>
                  </a:cubicBezTo>
                  <a:cubicBezTo>
                    <a:pt x="20" y="26"/>
                    <a:pt x="20" y="26"/>
                    <a:pt x="21" y="26"/>
                  </a:cubicBezTo>
                  <a:cubicBezTo>
                    <a:pt x="22" y="26"/>
                    <a:pt x="22" y="24"/>
                    <a:pt x="20" y="24"/>
                  </a:cubicBezTo>
                  <a:cubicBezTo>
                    <a:pt x="19" y="24"/>
                    <a:pt x="19" y="24"/>
                    <a:pt x="19" y="23"/>
                  </a:cubicBezTo>
                  <a:cubicBezTo>
                    <a:pt x="18" y="23"/>
                    <a:pt x="18" y="23"/>
                    <a:pt x="17" y="22"/>
                  </a:cubicBezTo>
                  <a:cubicBezTo>
                    <a:pt x="17" y="22"/>
                    <a:pt x="17" y="21"/>
                    <a:pt x="18" y="21"/>
                  </a:cubicBezTo>
                  <a:cubicBezTo>
                    <a:pt x="18" y="21"/>
                    <a:pt x="20" y="22"/>
                    <a:pt x="20" y="23"/>
                  </a:cubicBezTo>
                  <a:cubicBezTo>
                    <a:pt x="20" y="23"/>
                    <a:pt x="20" y="23"/>
                    <a:pt x="20" y="23"/>
                  </a:cubicBezTo>
                  <a:cubicBezTo>
                    <a:pt x="20" y="23"/>
                    <a:pt x="21" y="24"/>
                    <a:pt x="21" y="24"/>
                  </a:cubicBezTo>
                  <a:cubicBezTo>
                    <a:pt x="22" y="24"/>
                    <a:pt x="23" y="23"/>
                    <a:pt x="23" y="23"/>
                  </a:cubicBezTo>
                  <a:cubicBezTo>
                    <a:pt x="23" y="22"/>
                    <a:pt x="22" y="22"/>
                    <a:pt x="22" y="21"/>
                  </a:cubicBezTo>
                  <a:cubicBezTo>
                    <a:pt x="20" y="19"/>
                    <a:pt x="20" y="19"/>
                    <a:pt x="22" y="20"/>
                  </a:cubicBezTo>
                  <a:cubicBezTo>
                    <a:pt x="23" y="21"/>
                    <a:pt x="24" y="21"/>
                    <a:pt x="24" y="20"/>
                  </a:cubicBezTo>
                  <a:cubicBezTo>
                    <a:pt x="24" y="19"/>
                    <a:pt x="24" y="19"/>
                    <a:pt x="25" y="19"/>
                  </a:cubicBezTo>
                  <a:cubicBezTo>
                    <a:pt x="26" y="19"/>
                    <a:pt x="26" y="19"/>
                    <a:pt x="27" y="19"/>
                  </a:cubicBezTo>
                  <a:cubicBezTo>
                    <a:pt x="27" y="18"/>
                    <a:pt x="26" y="16"/>
                    <a:pt x="26" y="16"/>
                  </a:cubicBezTo>
                  <a:cubicBezTo>
                    <a:pt x="26" y="16"/>
                    <a:pt x="26" y="16"/>
                    <a:pt x="26" y="16"/>
                  </a:cubicBezTo>
                  <a:cubicBezTo>
                    <a:pt x="26" y="17"/>
                    <a:pt x="26" y="17"/>
                    <a:pt x="26" y="17"/>
                  </a:cubicBezTo>
                  <a:cubicBezTo>
                    <a:pt x="25" y="17"/>
                    <a:pt x="25" y="17"/>
                    <a:pt x="25" y="16"/>
                  </a:cubicBezTo>
                  <a:cubicBezTo>
                    <a:pt x="26" y="15"/>
                    <a:pt x="26" y="15"/>
                    <a:pt x="25" y="15"/>
                  </a:cubicBezTo>
                  <a:cubicBezTo>
                    <a:pt x="25" y="14"/>
                    <a:pt x="25" y="14"/>
                    <a:pt x="24" y="15"/>
                  </a:cubicBezTo>
                  <a:cubicBezTo>
                    <a:pt x="24" y="15"/>
                    <a:pt x="24" y="15"/>
                    <a:pt x="23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25" y="12"/>
                    <a:pt x="26" y="11"/>
                    <a:pt x="26" y="11"/>
                  </a:cubicBezTo>
                  <a:cubicBezTo>
                    <a:pt x="26" y="11"/>
                    <a:pt x="28" y="14"/>
                    <a:pt x="29" y="16"/>
                  </a:cubicBezTo>
                  <a:cubicBezTo>
                    <a:pt x="30" y="18"/>
                    <a:pt x="31" y="19"/>
                    <a:pt x="31" y="19"/>
                  </a:cubicBezTo>
                  <a:cubicBezTo>
                    <a:pt x="33" y="19"/>
                    <a:pt x="32" y="16"/>
                    <a:pt x="31" y="14"/>
                  </a:cubicBezTo>
                  <a:cubicBezTo>
                    <a:pt x="30" y="13"/>
                    <a:pt x="29" y="12"/>
                    <a:pt x="30" y="11"/>
                  </a:cubicBezTo>
                  <a:cubicBezTo>
                    <a:pt x="30" y="11"/>
                    <a:pt x="29" y="10"/>
                    <a:pt x="29" y="10"/>
                  </a:cubicBezTo>
                  <a:cubicBezTo>
                    <a:pt x="28" y="10"/>
                    <a:pt x="28" y="10"/>
                    <a:pt x="28" y="9"/>
                  </a:cubicBezTo>
                  <a:cubicBezTo>
                    <a:pt x="30" y="8"/>
                    <a:pt x="31" y="8"/>
                    <a:pt x="31" y="10"/>
                  </a:cubicBezTo>
                  <a:cubicBezTo>
                    <a:pt x="32" y="11"/>
                    <a:pt x="32" y="12"/>
                    <a:pt x="32" y="12"/>
                  </a:cubicBezTo>
                  <a:cubicBezTo>
                    <a:pt x="32" y="13"/>
                    <a:pt x="34" y="14"/>
                    <a:pt x="35" y="13"/>
                  </a:cubicBezTo>
                  <a:cubicBezTo>
                    <a:pt x="35" y="13"/>
                    <a:pt x="35" y="13"/>
                    <a:pt x="35" y="12"/>
                  </a:cubicBezTo>
                  <a:cubicBezTo>
                    <a:pt x="34" y="11"/>
                    <a:pt x="34" y="11"/>
                    <a:pt x="34" y="10"/>
                  </a:cubicBezTo>
                  <a:cubicBezTo>
                    <a:pt x="34" y="10"/>
                    <a:pt x="34" y="9"/>
                    <a:pt x="34" y="9"/>
                  </a:cubicBezTo>
                  <a:cubicBezTo>
                    <a:pt x="33" y="8"/>
                    <a:pt x="33" y="7"/>
                    <a:pt x="33" y="7"/>
                  </a:cubicBezTo>
                  <a:cubicBezTo>
                    <a:pt x="34" y="7"/>
                    <a:pt x="35" y="9"/>
                    <a:pt x="35" y="10"/>
                  </a:cubicBezTo>
                  <a:cubicBezTo>
                    <a:pt x="35" y="10"/>
                    <a:pt x="35" y="11"/>
                    <a:pt x="36" y="11"/>
                  </a:cubicBezTo>
                  <a:cubicBezTo>
                    <a:pt x="36" y="12"/>
                    <a:pt x="36" y="12"/>
                    <a:pt x="37" y="11"/>
                  </a:cubicBezTo>
                  <a:cubicBezTo>
                    <a:pt x="37" y="11"/>
                    <a:pt x="37" y="10"/>
                    <a:pt x="37" y="9"/>
                  </a:cubicBezTo>
                  <a:cubicBezTo>
                    <a:pt x="37" y="7"/>
                    <a:pt x="37" y="6"/>
                    <a:pt x="38" y="8"/>
                  </a:cubicBezTo>
                  <a:cubicBezTo>
                    <a:pt x="38" y="9"/>
                    <a:pt x="38" y="9"/>
                    <a:pt x="39" y="8"/>
                  </a:cubicBezTo>
                  <a:cubicBezTo>
                    <a:pt x="40" y="8"/>
                    <a:pt x="41" y="8"/>
                    <a:pt x="40" y="7"/>
                  </a:cubicBezTo>
                  <a:cubicBezTo>
                    <a:pt x="39" y="6"/>
                    <a:pt x="38" y="5"/>
                    <a:pt x="39" y="5"/>
                  </a:cubicBezTo>
                  <a:cubicBezTo>
                    <a:pt x="39" y="4"/>
                    <a:pt x="40" y="4"/>
                    <a:pt x="40" y="5"/>
                  </a:cubicBezTo>
                  <a:cubicBezTo>
                    <a:pt x="40" y="6"/>
                    <a:pt x="42" y="9"/>
                    <a:pt x="43" y="9"/>
                  </a:cubicBezTo>
                  <a:cubicBezTo>
                    <a:pt x="41" y="4"/>
                    <a:pt x="41" y="4"/>
                    <a:pt x="41" y="4"/>
                  </a:cubicBezTo>
                  <a:cubicBezTo>
                    <a:pt x="46" y="3"/>
                    <a:pt x="46" y="4"/>
                    <a:pt x="46" y="9"/>
                  </a:cubicBezTo>
                  <a:cubicBezTo>
                    <a:pt x="46" y="10"/>
                    <a:pt x="46" y="10"/>
                    <a:pt x="47" y="10"/>
                  </a:cubicBezTo>
                  <a:cubicBezTo>
                    <a:pt x="47" y="10"/>
                    <a:pt x="48" y="10"/>
                    <a:pt x="48" y="9"/>
                  </a:cubicBezTo>
                  <a:cubicBezTo>
                    <a:pt x="48" y="8"/>
                    <a:pt x="49" y="8"/>
                    <a:pt x="49" y="8"/>
                  </a:cubicBezTo>
                  <a:cubicBezTo>
                    <a:pt x="48" y="8"/>
                    <a:pt x="48" y="6"/>
                    <a:pt x="48" y="5"/>
                  </a:cubicBezTo>
                  <a:cubicBezTo>
                    <a:pt x="48" y="3"/>
                    <a:pt x="48" y="3"/>
                    <a:pt x="49" y="3"/>
                  </a:cubicBezTo>
                  <a:cubicBezTo>
                    <a:pt x="50" y="2"/>
                    <a:pt x="50" y="3"/>
                    <a:pt x="50" y="6"/>
                  </a:cubicBezTo>
                  <a:cubicBezTo>
                    <a:pt x="50" y="8"/>
                    <a:pt x="50" y="8"/>
                    <a:pt x="51" y="8"/>
                  </a:cubicBezTo>
                  <a:cubicBezTo>
                    <a:pt x="51" y="9"/>
                    <a:pt x="51" y="9"/>
                    <a:pt x="52" y="8"/>
                  </a:cubicBezTo>
                  <a:cubicBezTo>
                    <a:pt x="52" y="8"/>
                    <a:pt x="52" y="7"/>
                    <a:pt x="52" y="7"/>
                  </a:cubicBezTo>
                  <a:cubicBezTo>
                    <a:pt x="52" y="7"/>
                    <a:pt x="52" y="6"/>
                    <a:pt x="52" y="6"/>
                  </a:cubicBezTo>
                  <a:cubicBezTo>
                    <a:pt x="52" y="6"/>
                    <a:pt x="52" y="5"/>
                    <a:pt x="52" y="4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2"/>
                    <a:pt x="54" y="4"/>
                    <a:pt x="53" y="5"/>
                  </a:cubicBezTo>
                  <a:cubicBezTo>
                    <a:pt x="53" y="6"/>
                    <a:pt x="53" y="6"/>
                    <a:pt x="54" y="7"/>
                  </a:cubicBezTo>
                  <a:cubicBezTo>
                    <a:pt x="55" y="8"/>
                    <a:pt x="57" y="5"/>
                    <a:pt x="55" y="3"/>
                  </a:cubicBezTo>
                  <a:cubicBezTo>
                    <a:pt x="55" y="3"/>
                    <a:pt x="55" y="2"/>
                    <a:pt x="56" y="2"/>
                  </a:cubicBezTo>
                  <a:close/>
                  <a:moveTo>
                    <a:pt x="36" y="6"/>
                  </a:moveTo>
                  <a:cubicBezTo>
                    <a:pt x="36" y="6"/>
                    <a:pt x="36" y="6"/>
                    <a:pt x="36" y="6"/>
                  </a:cubicBezTo>
                  <a:cubicBezTo>
                    <a:pt x="36" y="6"/>
                    <a:pt x="36" y="7"/>
                    <a:pt x="36" y="7"/>
                  </a:cubicBezTo>
                  <a:cubicBezTo>
                    <a:pt x="35" y="7"/>
                    <a:pt x="35" y="6"/>
                    <a:pt x="35" y="6"/>
                  </a:cubicBezTo>
                  <a:cubicBezTo>
                    <a:pt x="35" y="6"/>
                    <a:pt x="35" y="6"/>
                    <a:pt x="36" y="6"/>
                  </a:cubicBezTo>
                  <a:close/>
                  <a:moveTo>
                    <a:pt x="57" y="11"/>
                  </a:moveTo>
                  <a:cubicBezTo>
                    <a:pt x="56" y="11"/>
                    <a:pt x="55" y="11"/>
                    <a:pt x="54" y="11"/>
                  </a:cubicBezTo>
                  <a:cubicBezTo>
                    <a:pt x="51" y="11"/>
                    <a:pt x="48" y="11"/>
                    <a:pt x="48" y="11"/>
                  </a:cubicBezTo>
                  <a:cubicBezTo>
                    <a:pt x="47" y="11"/>
                    <a:pt x="46" y="12"/>
                    <a:pt x="46" y="12"/>
                  </a:cubicBezTo>
                  <a:cubicBezTo>
                    <a:pt x="46" y="12"/>
                    <a:pt x="46" y="12"/>
                    <a:pt x="45" y="12"/>
                  </a:cubicBezTo>
                  <a:cubicBezTo>
                    <a:pt x="44" y="12"/>
                    <a:pt x="41" y="14"/>
                    <a:pt x="38" y="15"/>
                  </a:cubicBezTo>
                  <a:cubicBezTo>
                    <a:pt x="35" y="17"/>
                    <a:pt x="32" y="21"/>
                    <a:pt x="31" y="23"/>
                  </a:cubicBezTo>
                  <a:cubicBezTo>
                    <a:pt x="30" y="24"/>
                    <a:pt x="29" y="26"/>
                    <a:pt x="29" y="27"/>
                  </a:cubicBezTo>
                  <a:cubicBezTo>
                    <a:pt x="28" y="29"/>
                    <a:pt x="27" y="29"/>
                    <a:pt x="27" y="29"/>
                  </a:cubicBezTo>
                  <a:cubicBezTo>
                    <a:pt x="26" y="29"/>
                    <a:pt x="26" y="30"/>
                    <a:pt x="27" y="30"/>
                  </a:cubicBezTo>
                  <a:cubicBezTo>
                    <a:pt x="28" y="30"/>
                    <a:pt x="29" y="31"/>
                    <a:pt x="29" y="31"/>
                  </a:cubicBezTo>
                  <a:cubicBezTo>
                    <a:pt x="35" y="33"/>
                    <a:pt x="43" y="33"/>
                    <a:pt x="50" y="33"/>
                  </a:cubicBezTo>
                  <a:cubicBezTo>
                    <a:pt x="55" y="32"/>
                    <a:pt x="60" y="34"/>
                    <a:pt x="66" y="34"/>
                  </a:cubicBezTo>
                  <a:cubicBezTo>
                    <a:pt x="66" y="34"/>
                    <a:pt x="68" y="35"/>
                    <a:pt x="68" y="35"/>
                  </a:cubicBezTo>
                  <a:cubicBezTo>
                    <a:pt x="68" y="35"/>
                    <a:pt x="68" y="35"/>
                    <a:pt x="69" y="35"/>
                  </a:cubicBezTo>
                  <a:cubicBezTo>
                    <a:pt x="71" y="35"/>
                    <a:pt x="71" y="34"/>
                    <a:pt x="70" y="33"/>
                  </a:cubicBezTo>
                  <a:cubicBezTo>
                    <a:pt x="70" y="32"/>
                    <a:pt x="69" y="31"/>
                    <a:pt x="69" y="30"/>
                  </a:cubicBezTo>
                  <a:cubicBezTo>
                    <a:pt x="69" y="30"/>
                    <a:pt x="69" y="28"/>
                    <a:pt x="69" y="27"/>
                  </a:cubicBezTo>
                  <a:cubicBezTo>
                    <a:pt x="69" y="25"/>
                    <a:pt x="69" y="24"/>
                    <a:pt x="69" y="23"/>
                  </a:cubicBezTo>
                  <a:cubicBezTo>
                    <a:pt x="68" y="22"/>
                    <a:pt x="67" y="19"/>
                    <a:pt x="65" y="17"/>
                  </a:cubicBezTo>
                  <a:cubicBezTo>
                    <a:pt x="65" y="17"/>
                    <a:pt x="64" y="16"/>
                    <a:pt x="64" y="16"/>
                  </a:cubicBezTo>
                  <a:cubicBezTo>
                    <a:pt x="64" y="15"/>
                    <a:pt x="61" y="12"/>
                    <a:pt x="61" y="12"/>
                  </a:cubicBezTo>
                  <a:cubicBezTo>
                    <a:pt x="60" y="12"/>
                    <a:pt x="60" y="12"/>
                    <a:pt x="60" y="12"/>
                  </a:cubicBezTo>
                  <a:cubicBezTo>
                    <a:pt x="59" y="11"/>
                    <a:pt x="59" y="11"/>
                    <a:pt x="57" y="11"/>
                  </a:cubicBezTo>
                  <a:close/>
                  <a:moveTo>
                    <a:pt x="58" y="14"/>
                  </a:moveTo>
                  <a:cubicBezTo>
                    <a:pt x="59" y="15"/>
                    <a:pt x="59" y="15"/>
                    <a:pt x="59" y="15"/>
                  </a:cubicBezTo>
                  <a:cubicBezTo>
                    <a:pt x="61" y="16"/>
                    <a:pt x="62" y="17"/>
                    <a:pt x="64" y="19"/>
                  </a:cubicBezTo>
                  <a:cubicBezTo>
                    <a:pt x="66" y="22"/>
                    <a:pt x="66" y="22"/>
                    <a:pt x="66" y="24"/>
                  </a:cubicBezTo>
                  <a:cubicBezTo>
                    <a:pt x="66" y="25"/>
                    <a:pt x="67" y="27"/>
                    <a:pt x="67" y="28"/>
                  </a:cubicBezTo>
                  <a:cubicBezTo>
                    <a:pt x="67" y="29"/>
                    <a:pt x="67" y="30"/>
                    <a:pt x="67" y="31"/>
                  </a:cubicBezTo>
                  <a:cubicBezTo>
                    <a:pt x="67" y="31"/>
                    <a:pt x="67" y="32"/>
                    <a:pt x="67" y="32"/>
                  </a:cubicBezTo>
                  <a:cubicBezTo>
                    <a:pt x="62" y="31"/>
                    <a:pt x="56" y="30"/>
                    <a:pt x="51" y="30"/>
                  </a:cubicBezTo>
                  <a:cubicBezTo>
                    <a:pt x="46" y="29"/>
                    <a:pt x="39" y="31"/>
                    <a:pt x="33" y="29"/>
                  </a:cubicBezTo>
                  <a:cubicBezTo>
                    <a:pt x="33" y="29"/>
                    <a:pt x="32" y="29"/>
                    <a:pt x="32" y="29"/>
                  </a:cubicBezTo>
                  <a:cubicBezTo>
                    <a:pt x="31" y="29"/>
                    <a:pt x="31" y="28"/>
                    <a:pt x="32" y="26"/>
                  </a:cubicBezTo>
                  <a:cubicBezTo>
                    <a:pt x="34" y="22"/>
                    <a:pt x="35" y="21"/>
                    <a:pt x="36" y="20"/>
                  </a:cubicBezTo>
                  <a:cubicBezTo>
                    <a:pt x="40" y="17"/>
                    <a:pt x="46" y="14"/>
                    <a:pt x="48" y="15"/>
                  </a:cubicBezTo>
                  <a:cubicBezTo>
                    <a:pt x="49" y="15"/>
                    <a:pt x="51" y="14"/>
                    <a:pt x="53" y="14"/>
                  </a:cubicBezTo>
                  <a:lnTo>
                    <a:pt x="58" y="14"/>
                  </a:lnTo>
                  <a:close/>
                  <a:moveTo>
                    <a:pt x="21" y="16"/>
                  </a:moveTo>
                  <a:cubicBezTo>
                    <a:pt x="21" y="16"/>
                    <a:pt x="21" y="16"/>
                    <a:pt x="22" y="16"/>
                  </a:cubicBezTo>
                  <a:cubicBezTo>
                    <a:pt x="22" y="17"/>
                    <a:pt x="22" y="17"/>
                    <a:pt x="22" y="17"/>
                  </a:cubicBezTo>
                  <a:cubicBezTo>
                    <a:pt x="21" y="17"/>
                    <a:pt x="21" y="17"/>
                    <a:pt x="21" y="16"/>
                  </a:cubicBezTo>
                  <a:cubicBezTo>
                    <a:pt x="21" y="16"/>
                    <a:pt x="21" y="16"/>
                    <a:pt x="21" y="16"/>
                  </a:cubicBezTo>
                  <a:close/>
                  <a:moveTo>
                    <a:pt x="19" y="19"/>
                  </a:moveTo>
                  <a:cubicBezTo>
                    <a:pt x="19" y="19"/>
                    <a:pt x="19" y="19"/>
                    <a:pt x="19" y="19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19" y="19"/>
                    <a:pt x="18" y="19"/>
                    <a:pt x="18" y="19"/>
                  </a:cubicBezTo>
                  <a:cubicBezTo>
                    <a:pt x="18" y="19"/>
                    <a:pt x="19" y="19"/>
                    <a:pt x="19" y="19"/>
                  </a:cubicBezTo>
                  <a:close/>
                  <a:moveTo>
                    <a:pt x="11" y="43"/>
                  </a:moveTo>
                  <a:cubicBezTo>
                    <a:pt x="11" y="43"/>
                    <a:pt x="11" y="43"/>
                    <a:pt x="12" y="44"/>
                  </a:cubicBezTo>
                  <a:cubicBezTo>
                    <a:pt x="12" y="45"/>
                    <a:pt x="12" y="45"/>
                    <a:pt x="12" y="45"/>
                  </a:cubicBezTo>
                  <a:cubicBezTo>
                    <a:pt x="11" y="45"/>
                    <a:pt x="11" y="45"/>
                    <a:pt x="11" y="44"/>
                  </a:cubicBezTo>
                  <a:cubicBezTo>
                    <a:pt x="11" y="43"/>
                    <a:pt x="11" y="43"/>
                    <a:pt x="11" y="43"/>
                  </a:cubicBezTo>
                  <a:close/>
                  <a:moveTo>
                    <a:pt x="33" y="43"/>
                  </a:moveTo>
                  <a:cubicBezTo>
                    <a:pt x="33" y="43"/>
                    <a:pt x="33" y="43"/>
                    <a:pt x="33" y="44"/>
                  </a:cubicBezTo>
                  <a:cubicBezTo>
                    <a:pt x="33" y="44"/>
                    <a:pt x="33" y="45"/>
                    <a:pt x="33" y="45"/>
                  </a:cubicBezTo>
                  <a:cubicBezTo>
                    <a:pt x="32" y="45"/>
                    <a:pt x="32" y="45"/>
                    <a:pt x="33" y="44"/>
                  </a:cubicBezTo>
                  <a:cubicBezTo>
                    <a:pt x="33" y="44"/>
                    <a:pt x="33" y="43"/>
                    <a:pt x="33" y="43"/>
                  </a:cubicBezTo>
                  <a:close/>
                  <a:moveTo>
                    <a:pt x="48" y="43"/>
                  </a:moveTo>
                  <a:cubicBezTo>
                    <a:pt x="48" y="44"/>
                    <a:pt x="48" y="44"/>
                    <a:pt x="48" y="45"/>
                  </a:cubicBezTo>
                  <a:cubicBezTo>
                    <a:pt x="48" y="45"/>
                    <a:pt x="48" y="46"/>
                    <a:pt x="47" y="46"/>
                  </a:cubicBezTo>
                  <a:cubicBezTo>
                    <a:pt x="47" y="46"/>
                    <a:pt x="47" y="46"/>
                    <a:pt x="47" y="45"/>
                  </a:cubicBezTo>
                  <a:cubicBezTo>
                    <a:pt x="47" y="44"/>
                    <a:pt x="47" y="44"/>
                    <a:pt x="47" y="43"/>
                  </a:cubicBezTo>
                  <a:cubicBezTo>
                    <a:pt x="48" y="43"/>
                    <a:pt x="48" y="43"/>
                    <a:pt x="48" y="43"/>
                  </a:cubicBezTo>
                  <a:close/>
                  <a:moveTo>
                    <a:pt x="50" y="44"/>
                  </a:moveTo>
                  <a:cubicBezTo>
                    <a:pt x="50" y="44"/>
                    <a:pt x="50" y="44"/>
                    <a:pt x="51" y="44"/>
                  </a:cubicBezTo>
                  <a:cubicBezTo>
                    <a:pt x="51" y="44"/>
                    <a:pt x="51" y="45"/>
                    <a:pt x="51" y="46"/>
                  </a:cubicBezTo>
                  <a:cubicBezTo>
                    <a:pt x="51" y="46"/>
                    <a:pt x="51" y="47"/>
                    <a:pt x="51" y="47"/>
                  </a:cubicBezTo>
                  <a:cubicBezTo>
                    <a:pt x="51" y="47"/>
                    <a:pt x="51" y="47"/>
                    <a:pt x="51" y="46"/>
                  </a:cubicBezTo>
                  <a:cubicBezTo>
                    <a:pt x="51" y="46"/>
                    <a:pt x="50" y="45"/>
                    <a:pt x="50" y="45"/>
                  </a:cubicBezTo>
                  <a:cubicBezTo>
                    <a:pt x="50" y="44"/>
                    <a:pt x="50" y="44"/>
                    <a:pt x="50" y="44"/>
                  </a:cubicBezTo>
                  <a:close/>
                  <a:moveTo>
                    <a:pt x="4" y="44"/>
                  </a:moveTo>
                  <a:cubicBezTo>
                    <a:pt x="5" y="44"/>
                    <a:pt x="5" y="45"/>
                    <a:pt x="5" y="45"/>
                  </a:cubicBezTo>
                  <a:cubicBezTo>
                    <a:pt x="5" y="45"/>
                    <a:pt x="4" y="45"/>
                    <a:pt x="4" y="45"/>
                  </a:cubicBezTo>
                  <a:cubicBezTo>
                    <a:pt x="4" y="45"/>
                    <a:pt x="4" y="44"/>
                    <a:pt x="4" y="44"/>
                  </a:cubicBezTo>
                  <a:close/>
                  <a:moveTo>
                    <a:pt x="72" y="47"/>
                  </a:moveTo>
                  <a:cubicBezTo>
                    <a:pt x="72" y="47"/>
                    <a:pt x="72" y="47"/>
                    <a:pt x="72" y="47"/>
                  </a:cubicBezTo>
                  <a:cubicBezTo>
                    <a:pt x="72" y="48"/>
                    <a:pt x="72" y="48"/>
                    <a:pt x="73" y="48"/>
                  </a:cubicBezTo>
                  <a:cubicBezTo>
                    <a:pt x="73" y="48"/>
                    <a:pt x="74" y="48"/>
                    <a:pt x="74" y="48"/>
                  </a:cubicBezTo>
                  <a:cubicBezTo>
                    <a:pt x="74" y="49"/>
                    <a:pt x="72" y="49"/>
                    <a:pt x="71" y="48"/>
                  </a:cubicBezTo>
                  <a:cubicBezTo>
                    <a:pt x="70" y="48"/>
                    <a:pt x="70" y="48"/>
                    <a:pt x="71" y="47"/>
                  </a:cubicBezTo>
                  <a:cubicBezTo>
                    <a:pt x="71" y="47"/>
                    <a:pt x="71" y="47"/>
                    <a:pt x="72" y="4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1" name="Freeform 609"/>
            <p:cNvSpPr>
              <a:spLocks noEditPoints="1"/>
            </p:cNvSpPr>
            <p:nvPr/>
          </p:nvSpPr>
          <p:spPr bwMode="auto">
            <a:xfrm>
              <a:off x="2112" y="840"/>
              <a:ext cx="98" cy="145"/>
            </a:xfrm>
            <a:custGeom>
              <a:avLst/>
              <a:gdLst>
                <a:gd name="T0" fmla="*/ 12 w 78"/>
                <a:gd name="T1" fmla="*/ 12 h 115"/>
                <a:gd name="T2" fmla="*/ 0 w 78"/>
                <a:gd name="T3" fmla="*/ 38 h 115"/>
                <a:gd name="T4" fmla="*/ 3 w 78"/>
                <a:gd name="T5" fmla="*/ 58 h 115"/>
                <a:gd name="T6" fmla="*/ 23 w 78"/>
                <a:gd name="T7" fmla="*/ 80 h 115"/>
                <a:gd name="T8" fmla="*/ 35 w 78"/>
                <a:gd name="T9" fmla="*/ 89 h 115"/>
                <a:gd name="T10" fmla="*/ 21 w 78"/>
                <a:gd name="T11" fmla="*/ 112 h 115"/>
                <a:gd name="T12" fmla="*/ 68 w 78"/>
                <a:gd name="T13" fmla="*/ 103 h 115"/>
                <a:gd name="T14" fmla="*/ 44 w 78"/>
                <a:gd name="T15" fmla="*/ 88 h 115"/>
                <a:gd name="T16" fmla="*/ 66 w 78"/>
                <a:gd name="T17" fmla="*/ 77 h 115"/>
                <a:gd name="T18" fmla="*/ 77 w 78"/>
                <a:gd name="T19" fmla="*/ 52 h 115"/>
                <a:gd name="T20" fmla="*/ 73 w 78"/>
                <a:gd name="T21" fmla="*/ 25 h 115"/>
                <a:gd name="T22" fmla="*/ 64 w 78"/>
                <a:gd name="T23" fmla="*/ 14 h 115"/>
                <a:gd name="T24" fmla="*/ 48 w 78"/>
                <a:gd name="T25" fmla="*/ 4 h 115"/>
                <a:gd name="T26" fmla="*/ 69 w 78"/>
                <a:gd name="T27" fmla="*/ 23 h 115"/>
                <a:gd name="T28" fmla="*/ 76 w 78"/>
                <a:gd name="T29" fmla="*/ 53 h 115"/>
                <a:gd name="T30" fmla="*/ 66 w 78"/>
                <a:gd name="T31" fmla="*/ 75 h 115"/>
                <a:gd name="T32" fmla="*/ 39 w 78"/>
                <a:gd name="T33" fmla="*/ 87 h 115"/>
                <a:gd name="T34" fmla="*/ 27 w 78"/>
                <a:gd name="T35" fmla="*/ 81 h 115"/>
                <a:gd name="T36" fmla="*/ 68 w 78"/>
                <a:gd name="T37" fmla="*/ 63 h 115"/>
                <a:gd name="T38" fmla="*/ 71 w 78"/>
                <a:gd name="T39" fmla="*/ 55 h 115"/>
                <a:gd name="T40" fmla="*/ 69 w 78"/>
                <a:gd name="T41" fmla="*/ 29 h 115"/>
                <a:gd name="T42" fmla="*/ 43 w 78"/>
                <a:gd name="T43" fmla="*/ 6 h 115"/>
                <a:gd name="T44" fmla="*/ 56 w 78"/>
                <a:gd name="T45" fmla="*/ 16 h 115"/>
                <a:gd name="T46" fmla="*/ 67 w 78"/>
                <a:gd name="T47" fmla="*/ 54 h 115"/>
                <a:gd name="T48" fmla="*/ 26 w 78"/>
                <a:gd name="T49" fmla="*/ 80 h 115"/>
                <a:gd name="T50" fmla="*/ 17 w 78"/>
                <a:gd name="T51" fmla="*/ 74 h 115"/>
                <a:gd name="T52" fmla="*/ 4 w 78"/>
                <a:gd name="T53" fmla="*/ 56 h 115"/>
                <a:gd name="T54" fmla="*/ 4 w 78"/>
                <a:gd name="T55" fmla="*/ 30 h 115"/>
                <a:gd name="T56" fmla="*/ 12 w 78"/>
                <a:gd name="T57" fmla="*/ 14 h 115"/>
                <a:gd name="T58" fmla="*/ 51 w 78"/>
                <a:gd name="T59" fmla="*/ 10 h 115"/>
                <a:gd name="T60" fmla="*/ 17 w 78"/>
                <a:gd name="T61" fmla="*/ 15 h 115"/>
                <a:gd name="T62" fmla="*/ 29 w 78"/>
                <a:gd name="T63" fmla="*/ 24 h 115"/>
                <a:gd name="T64" fmla="*/ 9 w 78"/>
                <a:gd name="T65" fmla="*/ 22 h 115"/>
                <a:gd name="T66" fmla="*/ 11 w 78"/>
                <a:gd name="T67" fmla="*/ 50 h 115"/>
                <a:gd name="T68" fmla="*/ 26 w 78"/>
                <a:gd name="T69" fmla="*/ 57 h 115"/>
                <a:gd name="T70" fmla="*/ 32 w 78"/>
                <a:gd name="T71" fmla="*/ 40 h 115"/>
                <a:gd name="T72" fmla="*/ 40 w 78"/>
                <a:gd name="T73" fmla="*/ 34 h 115"/>
                <a:gd name="T74" fmla="*/ 51 w 78"/>
                <a:gd name="T75" fmla="*/ 43 h 115"/>
                <a:gd name="T76" fmla="*/ 63 w 78"/>
                <a:gd name="T77" fmla="*/ 44 h 115"/>
                <a:gd name="T78" fmla="*/ 62 w 78"/>
                <a:gd name="T79" fmla="*/ 42 h 115"/>
                <a:gd name="T80" fmla="*/ 51 w 78"/>
                <a:gd name="T81" fmla="*/ 37 h 115"/>
                <a:gd name="T82" fmla="*/ 34 w 78"/>
                <a:gd name="T83" fmla="*/ 29 h 115"/>
                <a:gd name="T84" fmla="*/ 39 w 78"/>
                <a:gd name="T85" fmla="*/ 37 h 115"/>
                <a:gd name="T86" fmla="*/ 29 w 78"/>
                <a:gd name="T87" fmla="*/ 32 h 115"/>
                <a:gd name="T88" fmla="*/ 33 w 78"/>
                <a:gd name="T89" fmla="*/ 45 h 115"/>
                <a:gd name="T90" fmla="*/ 11 w 78"/>
                <a:gd name="T91" fmla="*/ 52 h 115"/>
                <a:gd name="T92" fmla="*/ 7 w 78"/>
                <a:gd name="T93" fmla="*/ 31 h 115"/>
                <a:gd name="T94" fmla="*/ 30 w 78"/>
                <a:gd name="T95" fmla="*/ 27 h 115"/>
                <a:gd name="T96" fmla="*/ 26 w 78"/>
                <a:gd name="T97" fmla="*/ 17 h 115"/>
                <a:gd name="T98" fmla="*/ 33 w 78"/>
                <a:gd name="T99" fmla="*/ 12 h 115"/>
                <a:gd name="T100" fmla="*/ 47 w 78"/>
                <a:gd name="T101" fmla="*/ 22 h 115"/>
                <a:gd name="T102" fmla="*/ 44 w 78"/>
                <a:gd name="T103" fmla="*/ 19 h 115"/>
                <a:gd name="T104" fmla="*/ 26 w 78"/>
                <a:gd name="T105" fmla="*/ 12 h 115"/>
                <a:gd name="T106" fmla="*/ 71 w 78"/>
                <a:gd name="T107" fmla="*/ 45 h 115"/>
                <a:gd name="T108" fmla="*/ 58 w 78"/>
                <a:gd name="T109" fmla="*/ 16 h 115"/>
                <a:gd name="T110" fmla="*/ 68 w 78"/>
                <a:gd name="T111" fmla="*/ 60 h 115"/>
                <a:gd name="T112" fmla="*/ 30 w 78"/>
                <a:gd name="T113" fmla="*/ 81 h 115"/>
                <a:gd name="T114" fmla="*/ 69 w 78"/>
                <a:gd name="T115" fmla="*/ 55 h 115"/>
                <a:gd name="T116" fmla="*/ 46 w 78"/>
                <a:gd name="T117" fmla="*/ 98 h 115"/>
                <a:gd name="T118" fmla="*/ 41 w 78"/>
                <a:gd name="T119" fmla="*/ 88 h 115"/>
                <a:gd name="T120" fmla="*/ 49 w 78"/>
                <a:gd name="T121" fmla="*/ 100 h 115"/>
                <a:gd name="T122" fmla="*/ 54 w 78"/>
                <a:gd name="T123" fmla="*/ 11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78" h="115">
                  <a:moveTo>
                    <a:pt x="43" y="0"/>
                  </a:moveTo>
                  <a:cubicBezTo>
                    <a:pt x="43" y="1"/>
                    <a:pt x="42" y="1"/>
                    <a:pt x="42" y="3"/>
                  </a:cubicBezTo>
                  <a:cubicBezTo>
                    <a:pt x="42" y="4"/>
                    <a:pt x="41" y="5"/>
                    <a:pt x="41" y="5"/>
                  </a:cubicBezTo>
                  <a:cubicBezTo>
                    <a:pt x="41" y="5"/>
                    <a:pt x="41" y="6"/>
                    <a:pt x="41" y="5"/>
                  </a:cubicBezTo>
                  <a:cubicBezTo>
                    <a:pt x="40" y="5"/>
                    <a:pt x="38" y="6"/>
                    <a:pt x="37" y="6"/>
                  </a:cubicBezTo>
                  <a:cubicBezTo>
                    <a:pt x="35" y="6"/>
                    <a:pt x="34" y="6"/>
                    <a:pt x="34" y="6"/>
                  </a:cubicBezTo>
                  <a:cubicBezTo>
                    <a:pt x="34" y="6"/>
                    <a:pt x="17" y="9"/>
                    <a:pt x="17" y="9"/>
                  </a:cubicBezTo>
                  <a:cubicBezTo>
                    <a:pt x="17" y="10"/>
                    <a:pt x="16" y="10"/>
                    <a:pt x="16" y="10"/>
                  </a:cubicBezTo>
                  <a:cubicBezTo>
                    <a:pt x="15" y="11"/>
                    <a:pt x="13" y="12"/>
                    <a:pt x="12" y="12"/>
                  </a:cubicBezTo>
                  <a:cubicBezTo>
                    <a:pt x="10" y="14"/>
                    <a:pt x="10" y="14"/>
                    <a:pt x="9" y="14"/>
                  </a:cubicBezTo>
                  <a:cubicBezTo>
                    <a:pt x="9" y="14"/>
                    <a:pt x="8" y="16"/>
                    <a:pt x="7" y="17"/>
                  </a:cubicBezTo>
                  <a:cubicBezTo>
                    <a:pt x="6" y="20"/>
                    <a:pt x="6" y="20"/>
                    <a:pt x="5" y="22"/>
                  </a:cubicBezTo>
                  <a:cubicBezTo>
                    <a:pt x="4" y="23"/>
                    <a:pt x="3" y="25"/>
                    <a:pt x="3" y="27"/>
                  </a:cubicBezTo>
                  <a:cubicBezTo>
                    <a:pt x="3" y="28"/>
                    <a:pt x="3" y="29"/>
                    <a:pt x="3" y="29"/>
                  </a:cubicBezTo>
                  <a:cubicBezTo>
                    <a:pt x="2" y="29"/>
                    <a:pt x="2" y="30"/>
                    <a:pt x="2" y="32"/>
                  </a:cubicBezTo>
                  <a:cubicBezTo>
                    <a:pt x="1" y="34"/>
                    <a:pt x="1" y="35"/>
                    <a:pt x="1" y="35"/>
                  </a:cubicBezTo>
                  <a:cubicBezTo>
                    <a:pt x="1" y="35"/>
                    <a:pt x="0" y="37"/>
                    <a:pt x="0" y="37"/>
                  </a:cubicBezTo>
                  <a:cubicBezTo>
                    <a:pt x="0" y="38"/>
                    <a:pt x="0" y="38"/>
                    <a:pt x="0" y="38"/>
                  </a:cubicBezTo>
                  <a:cubicBezTo>
                    <a:pt x="0" y="38"/>
                    <a:pt x="0" y="39"/>
                    <a:pt x="0" y="39"/>
                  </a:cubicBezTo>
                  <a:cubicBezTo>
                    <a:pt x="0" y="40"/>
                    <a:pt x="0" y="41"/>
                    <a:pt x="0" y="41"/>
                  </a:cubicBezTo>
                  <a:cubicBezTo>
                    <a:pt x="0" y="41"/>
                    <a:pt x="0" y="41"/>
                    <a:pt x="0" y="42"/>
                  </a:cubicBezTo>
                  <a:cubicBezTo>
                    <a:pt x="0" y="42"/>
                    <a:pt x="0" y="42"/>
                    <a:pt x="0" y="43"/>
                  </a:cubicBezTo>
                  <a:cubicBezTo>
                    <a:pt x="0" y="43"/>
                    <a:pt x="0" y="44"/>
                    <a:pt x="0" y="45"/>
                  </a:cubicBezTo>
                  <a:cubicBezTo>
                    <a:pt x="0" y="45"/>
                    <a:pt x="0" y="46"/>
                    <a:pt x="0" y="46"/>
                  </a:cubicBezTo>
                  <a:cubicBezTo>
                    <a:pt x="0" y="46"/>
                    <a:pt x="0" y="49"/>
                    <a:pt x="1" y="52"/>
                  </a:cubicBezTo>
                  <a:cubicBezTo>
                    <a:pt x="1" y="53"/>
                    <a:pt x="2" y="54"/>
                    <a:pt x="2" y="55"/>
                  </a:cubicBezTo>
                  <a:cubicBezTo>
                    <a:pt x="2" y="56"/>
                    <a:pt x="3" y="57"/>
                    <a:pt x="3" y="58"/>
                  </a:cubicBezTo>
                  <a:cubicBezTo>
                    <a:pt x="4" y="59"/>
                    <a:pt x="4" y="60"/>
                    <a:pt x="4" y="60"/>
                  </a:cubicBezTo>
                  <a:cubicBezTo>
                    <a:pt x="4" y="60"/>
                    <a:pt x="4" y="61"/>
                    <a:pt x="4" y="61"/>
                  </a:cubicBezTo>
                  <a:cubicBezTo>
                    <a:pt x="4" y="62"/>
                    <a:pt x="5" y="62"/>
                    <a:pt x="5" y="63"/>
                  </a:cubicBezTo>
                  <a:cubicBezTo>
                    <a:pt x="5" y="63"/>
                    <a:pt x="6" y="64"/>
                    <a:pt x="6" y="64"/>
                  </a:cubicBezTo>
                  <a:cubicBezTo>
                    <a:pt x="6" y="65"/>
                    <a:pt x="8" y="70"/>
                    <a:pt x="9" y="70"/>
                  </a:cubicBezTo>
                  <a:cubicBezTo>
                    <a:pt x="9" y="70"/>
                    <a:pt x="9" y="70"/>
                    <a:pt x="9" y="71"/>
                  </a:cubicBezTo>
                  <a:cubicBezTo>
                    <a:pt x="9" y="71"/>
                    <a:pt x="13" y="74"/>
                    <a:pt x="14" y="75"/>
                  </a:cubicBezTo>
                  <a:cubicBezTo>
                    <a:pt x="16" y="76"/>
                    <a:pt x="19" y="77"/>
                    <a:pt x="20" y="78"/>
                  </a:cubicBezTo>
                  <a:cubicBezTo>
                    <a:pt x="20" y="79"/>
                    <a:pt x="22" y="79"/>
                    <a:pt x="23" y="80"/>
                  </a:cubicBezTo>
                  <a:cubicBezTo>
                    <a:pt x="24" y="80"/>
                    <a:pt x="25" y="81"/>
                    <a:pt x="25" y="81"/>
                  </a:cubicBezTo>
                  <a:cubicBezTo>
                    <a:pt x="25" y="81"/>
                    <a:pt x="24" y="82"/>
                    <a:pt x="24" y="82"/>
                  </a:cubicBezTo>
                  <a:cubicBezTo>
                    <a:pt x="24" y="83"/>
                    <a:pt x="24" y="83"/>
                    <a:pt x="24" y="84"/>
                  </a:cubicBezTo>
                  <a:cubicBezTo>
                    <a:pt x="24" y="84"/>
                    <a:pt x="24" y="84"/>
                    <a:pt x="24" y="84"/>
                  </a:cubicBezTo>
                  <a:cubicBezTo>
                    <a:pt x="24" y="85"/>
                    <a:pt x="24" y="85"/>
                    <a:pt x="24" y="86"/>
                  </a:cubicBezTo>
                  <a:cubicBezTo>
                    <a:pt x="24" y="86"/>
                    <a:pt x="23" y="87"/>
                    <a:pt x="23" y="87"/>
                  </a:cubicBezTo>
                  <a:cubicBezTo>
                    <a:pt x="24" y="89"/>
                    <a:pt x="24" y="89"/>
                    <a:pt x="26" y="89"/>
                  </a:cubicBezTo>
                  <a:cubicBezTo>
                    <a:pt x="27" y="89"/>
                    <a:pt x="29" y="89"/>
                    <a:pt x="30" y="89"/>
                  </a:cubicBezTo>
                  <a:cubicBezTo>
                    <a:pt x="30" y="89"/>
                    <a:pt x="33" y="89"/>
                    <a:pt x="35" y="89"/>
                  </a:cubicBezTo>
                  <a:cubicBezTo>
                    <a:pt x="37" y="89"/>
                    <a:pt x="39" y="88"/>
                    <a:pt x="39" y="89"/>
                  </a:cubicBezTo>
                  <a:cubicBezTo>
                    <a:pt x="39" y="89"/>
                    <a:pt x="39" y="89"/>
                    <a:pt x="39" y="89"/>
                  </a:cubicBezTo>
                  <a:cubicBezTo>
                    <a:pt x="39" y="90"/>
                    <a:pt x="39" y="92"/>
                    <a:pt x="39" y="94"/>
                  </a:cubicBezTo>
                  <a:cubicBezTo>
                    <a:pt x="39" y="95"/>
                    <a:pt x="39" y="95"/>
                    <a:pt x="39" y="95"/>
                  </a:cubicBezTo>
                  <a:cubicBezTo>
                    <a:pt x="38" y="95"/>
                    <a:pt x="38" y="95"/>
                    <a:pt x="38" y="95"/>
                  </a:cubicBezTo>
                  <a:cubicBezTo>
                    <a:pt x="38" y="96"/>
                    <a:pt x="37" y="96"/>
                    <a:pt x="37" y="96"/>
                  </a:cubicBezTo>
                  <a:cubicBezTo>
                    <a:pt x="37" y="96"/>
                    <a:pt x="36" y="96"/>
                    <a:pt x="35" y="96"/>
                  </a:cubicBezTo>
                  <a:cubicBezTo>
                    <a:pt x="28" y="98"/>
                    <a:pt x="25" y="101"/>
                    <a:pt x="21" y="106"/>
                  </a:cubicBezTo>
                  <a:cubicBezTo>
                    <a:pt x="20" y="108"/>
                    <a:pt x="21" y="110"/>
                    <a:pt x="21" y="112"/>
                  </a:cubicBezTo>
                  <a:cubicBezTo>
                    <a:pt x="22" y="113"/>
                    <a:pt x="26" y="115"/>
                    <a:pt x="27" y="115"/>
                  </a:cubicBezTo>
                  <a:cubicBezTo>
                    <a:pt x="27" y="115"/>
                    <a:pt x="28" y="115"/>
                    <a:pt x="28" y="115"/>
                  </a:cubicBezTo>
                  <a:cubicBezTo>
                    <a:pt x="29" y="115"/>
                    <a:pt x="29" y="115"/>
                    <a:pt x="33" y="115"/>
                  </a:cubicBezTo>
                  <a:cubicBezTo>
                    <a:pt x="35" y="114"/>
                    <a:pt x="37" y="114"/>
                    <a:pt x="37" y="114"/>
                  </a:cubicBezTo>
                  <a:cubicBezTo>
                    <a:pt x="37" y="115"/>
                    <a:pt x="54" y="111"/>
                    <a:pt x="55" y="111"/>
                  </a:cubicBezTo>
                  <a:cubicBezTo>
                    <a:pt x="56" y="110"/>
                    <a:pt x="57" y="110"/>
                    <a:pt x="57" y="110"/>
                  </a:cubicBezTo>
                  <a:cubicBezTo>
                    <a:pt x="60" y="109"/>
                    <a:pt x="63" y="108"/>
                    <a:pt x="64" y="106"/>
                  </a:cubicBezTo>
                  <a:cubicBezTo>
                    <a:pt x="66" y="105"/>
                    <a:pt x="66" y="105"/>
                    <a:pt x="67" y="104"/>
                  </a:cubicBezTo>
                  <a:cubicBezTo>
                    <a:pt x="67" y="104"/>
                    <a:pt x="68" y="103"/>
                    <a:pt x="68" y="103"/>
                  </a:cubicBezTo>
                  <a:cubicBezTo>
                    <a:pt x="69" y="102"/>
                    <a:pt x="69" y="102"/>
                    <a:pt x="68" y="100"/>
                  </a:cubicBezTo>
                  <a:cubicBezTo>
                    <a:pt x="68" y="99"/>
                    <a:pt x="68" y="97"/>
                    <a:pt x="68" y="97"/>
                  </a:cubicBezTo>
                  <a:cubicBezTo>
                    <a:pt x="65" y="92"/>
                    <a:pt x="57" y="93"/>
                    <a:pt x="52" y="93"/>
                  </a:cubicBezTo>
                  <a:cubicBezTo>
                    <a:pt x="50" y="94"/>
                    <a:pt x="48" y="94"/>
                    <a:pt x="47" y="94"/>
                  </a:cubicBezTo>
                  <a:cubicBezTo>
                    <a:pt x="47" y="94"/>
                    <a:pt x="47" y="94"/>
                    <a:pt x="47" y="94"/>
                  </a:cubicBezTo>
                  <a:cubicBezTo>
                    <a:pt x="47" y="93"/>
                    <a:pt x="47" y="93"/>
                    <a:pt x="47" y="93"/>
                  </a:cubicBezTo>
                  <a:cubicBezTo>
                    <a:pt x="47" y="91"/>
                    <a:pt x="47" y="91"/>
                    <a:pt x="46" y="90"/>
                  </a:cubicBezTo>
                  <a:cubicBezTo>
                    <a:pt x="45" y="90"/>
                    <a:pt x="45" y="89"/>
                    <a:pt x="45" y="89"/>
                  </a:cubicBezTo>
                  <a:cubicBezTo>
                    <a:pt x="45" y="89"/>
                    <a:pt x="44" y="88"/>
                    <a:pt x="44" y="88"/>
                  </a:cubicBezTo>
                  <a:cubicBezTo>
                    <a:pt x="44" y="88"/>
                    <a:pt x="44" y="88"/>
                    <a:pt x="44" y="88"/>
                  </a:cubicBezTo>
                  <a:cubicBezTo>
                    <a:pt x="48" y="87"/>
                    <a:pt x="48" y="87"/>
                    <a:pt x="48" y="87"/>
                  </a:cubicBezTo>
                  <a:cubicBezTo>
                    <a:pt x="51" y="86"/>
                    <a:pt x="52" y="86"/>
                    <a:pt x="53" y="86"/>
                  </a:cubicBezTo>
                  <a:cubicBezTo>
                    <a:pt x="53" y="86"/>
                    <a:pt x="54" y="85"/>
                    <a:pt x="54" y="85"/>
                  </a:cubicBezTo>
                  <a:cubicBezTo>
                    <a:pt x="54" y="85"/>
                    <a:pt x="56" y="84"/>
                    <a:pt x="57" y="84"/>
                  </a:cubicBezTo>
                  <a:cubicBezTo>
                    <a:pt x="59" y="83"/>
                    <a:pt x="60" y="82"/>
                    <a:pt x="61" y="81"/>
                  </a:cubicBezTo>
                  <a:cubicBezTo>
                    <a:pt x="62" y="80"/>
                    <a:pt x="64" y="79"/>
                    <a:pt x="64" y="79"/>
                  </a:cubicBezTo>
                  <a:cubicBezTo>
                    <a:pt x="65" y="78"/>
                    <a:pt x="65" y="78"/>
                    <a:pt x="65" y="78"/>
                  </a:cubicBezTo>
                  <a:cubicBezTo>
                    <a:pt x="65" y="77"/>
                    <a:pt x="66" y="77"/>
                    <a:pt x="66" y="77"/>
                  </a:cubicBezTo>
                  <a:cubicBezTo>
                    <a:pt x="66" y="77"/>
                    <a:pt x="66" y="77"/>
                    <a:pt x="67" y="76"/>
                  </a:cubicBezTo>
                  <a:cubicBezTo>
                    <a:pt x="68" y="75"/>
                    <a:pt x="70" y="72"/>
                    <a:pt x="70" y="71"/>
                  </a:cubicBezTo>
                  <a:cubicBezTo>
                    <a:pt x="70" y="71"/>
                    <a:pt x="70" y="71"/>
                    <a:pt x="71" y="70"/>
                  </a:cubicBezTo>
                  <a:cubicBezTo>
                    <a:pt x="71" y="70"/>
                    <a:pt x="72" y="68"/>
                    <a:pt x="72" y="67"/>
                  </a:cubicBezTo>
                  <a:cubicBezTo>
                    <a:pt x="73" y="65"/>
                    <a:pt x="73" y="64"/>
                    <a:pt x="75" y="61"/>
                  </a:cubicBezTo>
                  <a:cubicBezTo>
                    <a:pt x="76" y="60"/>
                    <a:pt x="77" y="56"/>
                    <a:pt x="77" y="55"/>
                  </a:cubicBezTo>
                  <a:cubicBezTo>
                    <a:pt x="77" y="55"/>
                    <a:pt x="77" y="54"/>
                    <a:pt x="77" y="54"/>
                  </a:cubicBezTo>
                  <a:cubicBezTo>
                    <a:pt x="77" y="54"/>
                    <a:pt x="77" y="54"/>
                    <a:pt x="77" y="53"/>
                  </a:cubicBezTo>
                  <a:cubicBezTo>
                    <a:pt x="77" y="53"/>
                    <a:pt x="77" y="52"/>
                    <a:pt x="77" y="52"/>
                  </a:cubicBezTo>
                  <a:cubicBezTo>
                    <a:pt x="78" y="51"/>
                    <a:pt x="78" y="50"/>
                    <a:pt x="78" y="49"/>
                  </a:cubicBezTo>
                  <a:cubicBezTo>
                    <a:pt x="77" y="48"/>
                    <a:pt x="77" y="47"/>
                    <a:pt x="77" y="47"/>
                  </a:cubicBezTo>
                  <a:cubicBezTo>
                    <a:pt x="77" y="47"/>
                    <a:pt x="77" y="45"/>
                    <a:pt x="77" y="43"/>
                  </a:cubicBezTo>
                  <a:cubicBezTo>
                    <a:pt x="77" y="41"/>
                    <a:pt x="76" y="40"/>
                    <a:pt x="76" y="39"/>
                  </a:cubicBezTo>
                  <a:cubicBezTo>
                    <a:pt x="76" y="38"/>
                    <a:pt x="76" y="36"/>
                    <a:pt x="76" y="32"/>
                  </a:cubicBezTo>
                  <a:cubicBezTo>
                    <a:pt x="75" y="28"/>
                    <a:pt x="75" y="27"/>
                    <a:pt x="74" y="27"/>
                  </a:cubicBezTo>
                  <a:cubicBezTo>
                    <a:pt x="74" y="26"/>
                    <a:pt x="73" y="26"/>
                    <a:pt x="73" y="26"/>
                  </a:cubicBezTo>
                  <a:cubicBezTo>
                    <a:pt x="74" y="26"/>
                    <a:pt x="73" y="26"/>
                    <a:pt x="73" y="26"/>
                  </a:cubicBezTo>
                  <a:cubicBezTo>
                    <a:pt x="73" y="26"/>
                    <a:pt x="73" y="25"/>
                    <a:pt x="73" y="25"/>
                  </a:cubicBezTo>
                  <a:cubicBezTo>
                    <a:pt x="73" y="25"/>
                    <a:pt x="72" y="25"/>
                    <a:pt x="72" y="24"/>
                  </a:cubicBezTo>
                  <a:cubicBezTo>
                    <a:pt x="72" y="24"/>
                    <a:pt x="71" y="23"/>
                    <a:pt x="70" y="22"/>
                  </a:cubicBezTo>
                  <a:cubicBezTo>
                    <a:pt x="70" y="22"/>
                    <a:pt x="69" y="21"/>
                    <a:pt x="69" y="21"/>
                  </a:cubicBezTo>
                  <a:cubicBezTo>
                    <a:pt x="69" y="21"/>
                    <a:pt x="69" y="21"/>
                    <a:pt x="69" y="21"/>
                  </a:cubicBezTo>
                  <a:cubicBezTo>
                    <a:pt x="69" y="21"/>
                    <a:pt x="69" y="21"/>
                    <a:pt x="69" y="20"/>
                  </a:cubicBezTo>
                  <a:cubicBezTo>
                    <a:pt x="69" y="20"/>
                    <a:pt x="69" y="20"/>
                    <a:pt x="69" y="20"/>
                  </a:cubicBezTo>
                  <a:cubicBezTo>
                    <a:pt x="69" y="20"/>
                    <a:pt x="69" y="20"/>
                    <a:pt x="68" y="20"/>
                  </a:cubicBezTo>
                  <a:cubicBezTo>
                    <a:pt x="68" y="19"/>
                    <a:pt x="64" y="14"/>
                    <a:pt x="64" y="14"/>
                  </a:cubicBezTo>
                  <a:cubicBezTo>
                    <a:pt x="64" y="14"/>
                    <a:pt x="64" y="14"/>
                    <a:pt x="64" y="14"/>
                  </a:cubicBezTo>
                  <a:cubicBezTo>
                    <a:pt x="64" y="14"/>
                    <a:pt x="64" y="14"/>
                    <a:pt x="64" y="13"/>
                  </a:cubicBezTo>
                  <a:cubicBezTo>
                    <a:pt x="64" y="13"/>
                    <a:pt x="63" y="13"/>
                    <a:pt x="63" y="12"/>
                  </a:cubicBezTo>
                  <a:cubicBezTo>
                    <a:pt x="59" y="9"/>
                    <a:pt x="56" y="7"/>
                    <a:pt x="54" y="6"/>
                  </a:cubicBezTo>
                  <a:cubicBezTo>
                    <a:pt x="52" y="5"/>
                    <a:pt x="50" y="4"/>
                    <a:pt x="49" y="3"/>
                  </a:cubicBezTo>
                  <a:cubicBezTo>
                    <a:pt x="48" y="2"/>
                    <a:pt x="47" y="2"/>
                    <a:pt x="46" y="2"/>
                  </a:cubicBezTo>
                  <a:cubicBezTo>
                    <a:pt x="46" y="2"/>
                    <a:pt x="46" y="2"/>
                    <a:pt x="45" y="1"/>
                  </a:cubicBezTo>
                  <a:cubicBezTo>
                    <a:pt x="44" y="1"/>
                    <a:pt x="44" y="0"/>
                    <a:pt x="43" y="0"/>
                  </a:cubicBezTo>
                  <a:close/>
                  <a:moveTo>
                    <a:pt x="44" y="2"/>
                  </a:moveTo>
                  <a:cubicBezTo>
                    <a:pt x="44" y="2"/>
                    <a:pt x="47" y="4"/>
                    <a:pt x="48" y="4"/>
                  </a:cubicBezTo>
                  <a:cubicBezTo>
                    <a:pt x="48" y="5"/>
                    <a:pt x="49" y="5"/>
                    <a:pt x="49" y="5"/>
                  </a:cubicBezTo>
                  <a:cubicBezTo>
                    <a:pt x="49" y="5"/>
                    <a:pt x="49" y="5"/>
                    <a:pt x="49" y="5"/>
                  </a:cubicBezTo>
                  <a:cubicBezTo>
                    <a:pt x="52" y="6"/>
                    <a:pt x="55" y="8"/>
                    <a:pt x="58" y="10"/>
                  </a:cubicBezTo>
                  <a:cubicBezTo>
                    <a:pt x="59" y="11"/>
                    <a:pt x="61" y="12"/>
                    <a:pt x="61" y="12"/>
                  </a:cubicBezTo>
                  <a:cubicBezTo>
                    <a:pt x="61" y="12"/>
                    <a:pt x="61" y="13"/>
                    <a:pt x="62" y="13"/>
                  </a:cubicBezTo>
                  <a:cubicBezTo>
                    <a:pt x="62" y="14"/>
                    <a:pt x="63" y="15"/>
                    <a:pt x="64" y="16"/>
                  </a:cubicBezTo>
                  <a:cubicBezTo>
                    <a:pt x="65" y="17"/>
                    <a:pt x="66" y="19"/>
                    <a:pt x="66" y="19"/>
                  </a:cubicBezTo>
                  <a:cubicBezTo>
                    <a:pt x="66" y="19"/>
                    <a:pt x="67" y="20"/>
                    <a:pt x="67" y="20"/>
                  </a:cubicBezTo>
                  <a:cubicBezTo>
                    <a:pt x="68" y="22"/>
                    <a:pt x="69" y="22"/>
                    <a:pt x="69" y="23"/>
                  </a:cubicBezTo>
                  <a:cubicBezTo>
                    <a:pt x="69" y="23"/>
                    <a:pt x="69" y="23"/>
                    <a:pt x="69" y="23"/>
                  </a:cubicBezTo>
                  <a:cubicBezTo>
                    <a:pt x="69" y="23"/>
                    <a:pt x="70" y="24"/>
                    <a:pt x="70" y="24"/>
                  </a:cubicBezTo>
                  <a:cubicBezTo>
                    <a:pt x="71" y="26"/>
                    <a:pt x="72" y="26"/>
                    <a:pt x="73" y="27"/>
                  </a:cubicBezTo>
                  <a:cubicBezTo>
                    <a:pt x="74" y="29"/>
                    <a:pt x="74" y="29"/>
                    <a:pt x="74" y="29"/>
                  </a:cubicBezTo>
                  <a:cubicBezTo>
                    <a:pt x="74" y="33"/>
                    <a:pt x="74" y="33"/>
                    <a:pt x="74" y="33"/>
                  </a:cubicBezTo>
                  <a:cubicBezTo>
                    <a:pt x="75" y="36"/>
                    <a:pt x="75" y="40"/>
                    <a:pt x="75" y="40"/>
                  </a:cubicBezTo>
                  <a:cubicBezTo>
                    <a:pt x="75" y="40"/>
                    <a:pt x="75" y="42"/>
                    <a:pt x="76" y="43"/>
                  </a:cubicBezTo>
                  <a:cubicBezTo>
                    <a:pt x="76" y="47"/>
                    <a:pt x="76" y="50"/>
                    <a:pt x="76" y="52"/>
                  </a:cubicBezTo>
                  <a:cubicBezTo>
                    <a:pt x="76" y="52"/>
                    <a:pt x="76" y="52"/>
                    <a:pt x="76" y="53"/>
                  </a:cubicBezTo>
                  <a:cubicBezTo>
                    <a:pt x="76" y="53"/>
                    <a:pt x="76" y="54"/>
                    <a:pt x="76" y="54"/>
                  </a:cubicBezTo>
                  <a:cubicBezTo>
                    <a:pt x="76" y="54"/>
                    <a:pt x="76" y="54"/>
                    <a:pt x="76" y="54"/>
                  </a:cubicBezTo>
                  <a:cubicBezTo>
                    <a:pt x="76" y="55"/>
                    <a:pt x="74" y="59"/>
                    <a:pt x="74" y="61"/>
                  </a:cubicBezTo>
                  <a:cubicBezTo>
                    <a:pt x="73" y="62"/>
                    <a:pt x="73" y="62"/>
                    <a:pt x="73" y="62"/>
                  </a:cubicBezTo>
                  <a:cubicBezTo>
                    <a:pt x="73" y="62"/>
                    <a:pt x="73" y="63"/>
                    <a:pt x="72" y="64"/>
                  </a:cubicBezTo>
                  <a:cubicBezTo>
                    <a:pt x="72" y="65"/>
                    <a:pt x="71" y="65"/>
                    <a:pt x="71" y="65"/>
                  </a:cubicBezTo>
                  <a:cubicBezTo>
                    <a:pt x="71" y="66"/>
                    <a:pt x="71" y="66"/>
                    <a:pt x="71" y="67"/>
                  </a:cubicBezTo>
                  <a:cubicBezTo>
                    <a:pt x="70" y="69"/>
                    <a:pt x="68" y="73"/>
                    <a:pt x="67" y="73"/>
                  </a:cubicBezTo>
                  <a:cubicBezTo>
                    <a:pt x="67" y="74"/>
                    <a:pt x="67" y="74"/>
                    <a:pt x="66" y="75"/>
                  </a:cubicBezTo>
                  <a:cubicBezTo>
                    <a:pt x="66" y="75"/>
                    <a:pt x="65" y="76"/>
                    <a:pt x="65" y="76"/>
                  </a:cubicBezTo>
                  <a:cubicBezTo>
                    <a:pt x="64" y="77"/>
                    <a:pt x="64" y="77"/>
                    <a:pt x="64" y="77"/>
                  </a:cubicBezTo>
                  <a:cubicBezTo>
                    <a:pt x="63" y="77"/>
                    <a:pt x="63" y="77"/>
                    <a:pt x="63" y="78"/>
                  </a:cubicBezTo>
                  <a:cubicBezTo>
                    <a:pt x="62" y="79"/>
                    <a:pt x="61" y="79"/>
                    <a:pt x="60" y="80"/>
                  </a:cubicBezTo>
                  <a:cubicBezTo>
                    <a:pt x="59" y="81"/>
                    <a:pt x="58" y="82"/>
                    <a:pt x="56" y="83"/>
                  </a:cubicBezTo>
                  <a:cubicBezTo>
                    <a:pt x="54" y="83"/>
                    <a:pt x="53" y="84"/>
                    <a:pt x="52" y="84"/>
                  </a:cubicBezTo>
                  <a:cubicBezTo>
                    <a:pt x="51" y="85"/>
                    <a:pt x="51" y="85"/>
                    <a:pt x="48" y="86"/>
                  </a:cubicBezTo>
                  <a:cubicBezTo>
                    <a:pt x="42" y="87"/>
                    <a:pt x="41" y="87"/>
                    <a:pt x="40" y="87"/>
                  </a:cubicBezTo>
                  <a:cubicBezTo>
                    <a:pt x="40" y="86"/>
                    <a:pt x="40" y="87"/>
                    <a:pt x="39" y="87"/>
                  </a:cubicBezTo>
                  <a:cubicBezTo>
                    <a:pt x="39" y="87"/>
                    <a:pt x="38" y="87"/>
                    <a:pt x="35" y="87"/>
                  </a:cubicBezTo>
                  <a:cubicBezTo>
                    <a:pt x="33" y="88"/>
                    <a:pt x="32" y="88"/>
                    <a:pt x="31" y="87"/>
                  </a:cubicBezTo>
                  <a:cubicBezTo>
                    <a:pt x="30" y="87"/>
                    <a:pt x="28" y="87"/>
                    <a:pt x="26" y="87"/>
                  </a:cubicBezTo>
                  <a:cubicBezTo>
                    <a:pt x="25" y="87"/>
                    <a:pt x="25" y="87"/>
                    <a:pt x="25" y="86"/>
                  </a:cubicBezTo>
                  <a:cubicBezTo>
                    <a:pt x="25" y="86"/>
                    <a:pt x="25" y="86"/>
                    <a:pt x="25" y="85"/>
                  </a:cubicBezTo>
                  <a:cubicBezTo>
                    <a:pt x="25" y="85"/>
                    <a:pt x="25" y="85"/>
                    <a:pt x="25" y="85"/>
                  </a:cubicBezTo>
                  <a:cubicBezTo>
                    <a:pt x="25" y="85"/>
                    <a:pt x="25" y="84"/>
                    <a:pt x="25" y="84"/>
                  </a:cubicBezTo>
                  <a:cubicBezTo>
                    <a:pt x="25" y="84"/>
                    <a:pt x="25" y="83"/>
                    <a:pt x="26" y="82"/>
                  </a:cubicBezTo>
                  <a:cubicBezTo>
                    <a:pt x="26" y="81"/>
                    <a:pt x="26" y="81"/>
                    <a:pt x="27" y="81"/>
                  </a:cubicBezTo>
                  <a:cubicBezTo>
                    <a:pt x="27" y="81"/>
                    <a:pt x="28" y="81"/>
                    <a:pt x="28" y="81"/>
                  </a:cubicBezTo>
                  <a:cubicBezTo>
                    <a:pt x="28" y="81"/>
                    <a:pt x="28" y="81"/>
                    <a:pt x="28" y="82"/>
                  </a:cubicBezTo>
                  <a:cubicBezTo>
                    <a:pt x="28" y="82"/>
                    <a:pt x="28" y="83"/>
                    <a:pt x="28" y="83"/>
                  </a:cubicBezTo>
                  <a:cubicBezTo>
                    <a:pt x="28" y="84"/>
                    <a:pt x="28" y="84"/>
                    <a:pt x="28" y="84"/>
                  </a:cubicBezTo>
                  <a:cubicBezTo>
                    <a:pt x="29" y="85"/>
                    <a:pt x="29" y="85"/>
                    <a:pt x="29" y="85"/>
                  </a:cubicBezTo>
                  <a:cubicBezTo>
                    <a:pt x="30" y="85"/>
                    <a:pt x="31" y="85"/>
                    <a:pt x="31" y="85"/>
                  </a:cubicBezTo>
                  <a:cubicBezTo>
                    <a:pt x="32" y="85"/>
                    <a:pt x="34" y="85"/>
                    <a:pt x="40" y="84"/>
                  </a:cubicBezTo>
                  <a:cubicBezTo>
                    <a:pt x="52" y="82"/>
                    <a:pt x="52" y="80"/>
                    <a:pt x="60" y="73"/>
                  </a:cubicBezTo>
                  <a:cubicBezTo>
                    <a:pt x="63" y="70"/>
                    <a:pt x="67" y="67"/>
                    <a:pt x="68" y="63"/>
                  </a:cubicBezTo>
                  <a:cubicBezTo>
                    <a:pt x="68" y="63"/>
                    <a:pt x="68" y="62"/>
                    <a:pt x="69" y="62"/>
                  </a:cubicBezTo>
                  <a:cubicBezTo>
                    <a:pt x="69" y="61"/>
                    <a:pt x="69" y="60"/>
                    <a:pt x="69" y="60"/>
                  </a:cubicBezTo>
                  <a:cubicBezTo>
                    <a:pt x="69" y="60"/>
                    <a:pt x="69" y="60"/>
                    <a:pt x="69" y="60"/>
                  </a:cubicBezTo>
                  <a:cubicBezTo>
                    <a:pt x="69" y="60"/>
                    <a:pt x="70" y="59"/>
                    <a:pt x="70" y="59"/>
                  </a:cubicBezTo>
                  <a:cubicBezTo>
                    <a:pt x="70" y="58"/>
                    <a:pt x="70" y="58"/>
                    <a:pt x="70" y="57"/>
                  </a:cubicBezTo>
                  <a:cubicBezTo>
                    <a:pt x="70" y="57"/>
                    <a:pt x="70" y="57"/>
                    <a:pt x="70" y="57"/>
                  </a:cubicBezTo>
                  <a:cubicBezTo>
                    <a:pt x="70" y="57"/>
                    <a:pt x="70" y="57"/>
                    <a:pt x="70" y="57"/>
                  </a:cubicBezTo>
                  <a:cubicBezTo>
                    <a:pt x="71" y="56"/>
                    <a:pt x="71" y="56"/>
                    <a:pt x="71" y="56"/>
                  </a:cubicBezTo>
                  <a:cubicBezTo>
                    <a:pt x="71" y="56"/>
                    <a:pt x="71" y="55"/>
                    <a:pt x="71" y="55"/>
                  </a:cubicBezTo>
                  <a:cubicBezTo>
                    <a:pt x="71" y="55"/>
                    <a:pt x="71" y="55"/>
                    <a:pt x="71" y="54"/>
                  </a:cubicBezTo>
                  <a:cubicBezTo>
                    <a:pt x="71" y="54"/>
                    <a:pt x="71" y="54"/>
                    <a:pt x="71" y="54"/>
                  </a:cubicBezTo>
                  <a:cubicBezTo>
                    <a:pt x="71" y="53"/>
                    <a:pt x="71" y="52"/>
                    <a:pt x="71" y="52"/>
                  </a:cubicBezTo>
                  <a:cubicBezTo>
                    <a:pt x="71" y="51"/>
                    <a:pt x="71" y="51"/>
                    <a:pt x="71" y="51"/>
                  </a:cubicBezTo>
                  <a:cubicBezTo>
                    <a:pt x="71" y="51"/>
                    <a:pt x="71" y="50"/>
                    <a:pt x="72" y="49"/>
                  </a:cubicBezTo>
                  <a:cubicBezTo>
                    <a:pt x="72" y="48"/>
                    <a:pt x="72" y="46"/>
                    <a:pt x="72" y="46"/>
                  </a:cubicBezTo>
                  <a:cubicBezTo>
                    <a:pt x="72" y="46"/>
                    <a:pt x="72" y="46"/>
                    <a:pt x="72" y="45"/>
                  </a:cubicBezTo>
                  <a:cubicBezTo>
                    <a:pt x="72" y="45"/>
                    <a:pt x="72" y="45"/>
                    <a:pt x="72" y="45"/>
                  </a:cubicBezTo>
                  <a:cubicBezTo>
                    <a:pt x="73" y="43"/>
                    <a:pt x="71" y="30"/>
                    <a:pt x="69" y="29"/>
                  </a:cubicBezTo>
                  <a:cubicBezTo>
                    <a:pt x="69" y="28"/>
                    <a:pt x="69" y="27"/>
                    <a:pt x="68" y="27"/>
                  </a:cubicBezTo>
                  <a:cubicBezTo>
                    <a:pt x="67" y="24"/>
                    <a:pt x="66" y="21"/>
                    <a:pt x="64" y="18"/>
                  </a:cubicBezTo>
                  <a:cubicBezTo>
                    <a:pt x="63" y="17"/>
                    <a:pt x="60" y="14"/>
                    <a:pt x="59" y="13"/>
                  </a:cubicBezTo>
                  <a:cubicBezTo>
                    <a:pt x="58" y="13"/>
                    <a:pt x="58" y="13"/>
                    <a:pt x="57" y="12"/>
                  </a:cubicBezTo>
                  <a:cubicBezTo>
                    <a:pt x="57" y="12"/>
                    <a:pt x="56" y="12"/>
                    <a:pt x="56" y="11"/>
                  </a:cubicBezTo>
                  <a:cubicBezTo>
                    <a:pt x="53" y="10"/>
                    <a:pt x="51" y="8"/>
                    <a:pt x="48" y="5"/>
                  </a:cubicBezTo>
                  <a:cubicBezTo>
                    <a:pt x="47" y="4"/>
                    <a:pt x="46" y="4"/>
                    <a:pt x="45" y="6"/>
                  </a:cubicBezTo>
                  <a:cubicBezTo>
                    <a:pt x="44" y="7"/>
                    <a:pt x="44" y="7"/>
                    <a:pt x="44" y="6"/>
                  </a:cubicBezTo>
                  <a:cubicBezTo>
                    <a:pt x="44" y="6"/>
                    <a:pt x="43" y="6"/>
                    <a:pt x="43" y="6"/>
                  </a:cubicBezTo>
                  <a:cubicBezTo>
                    <a:pt x="43" y="6"/>
                    <a:pt x="43" y="6"/>
                    <a:pt x="43" y="4"/>
                  </a:cubicBezTo>
                  <a:cubicBezTo>
                    <a:pt x="43" y="3"/>
                    <a:pt x="44" y="2"/>
                    <a:pt x="44" y="2"/>
                  </a:cubicBezTo>
                  <a:close/>
                  <a:moveTo>
                    <a:pt x="25" y="9"/>
                  </a:moveTo>
                  <a:cubicBezTo>
                    <a:pt x="29" y="9"/>
                    <a:pt x="33" y="8"/>
                    <a:pt x="36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8"/>
                    <a:pt x="43" y="8"/>
                    <a:pt x="43" y="8"/>
                  </a:cubicBezTo>
                  <a:cubicBezTo>
                    <a:pt x="43" y="8"/>
                    <a:pt x="46" y="9"/>
                    <a:pt x="47" y="10"/>
                  </a:cubicBezTo>
                  <a:cubicBezTo>
                    <a:pt x="51" y="12"/>
                    <a:pt x="56" y="15"/>
                    <a:pt x="56" y="16"/>
                  </a:cubicBezTo>
                  <a:cubicBezTo>
                    <a:pt x="56" y="16"/>
                    <a:pt x="57" y="17"/>
                    <a:pt x="58" y="18"/>
                  </a:cubicBezTo>
                  <a:cubicBezTo>
                    <a:pt x="63" y="23"/>
                    <a:pt x="66" y="29"/>
                    <a:pt x="68" y="36"/>
                  </a:cubicBezTo>
                  <a:cubicBezTo>
                    <a:pt x="68" y="40"/>
                    <a:pt x="69" y="41"/>
                    <a:pt x="69" y="42"/>
                  </a:cubicBezTo>
                  <a:cubicBezTo>
                    <a:pt x="69" y="43"/>
                    <a:pt x="69" y="44"/>
                    <a:pt x="69" y="44"/>
                  </a:cubicBezTo>
                  <a:cubicBezTo>
                    <a:pt x="69" y="45"/>
                    <a:pt x="68" y="46"/>
                    <a:pt x="68" y="46"/>
                  </a:cubicBezTo>
                  <a:cubicBezTo>
                    <a:pt x="68" y="46"/>
                    <a:pt x="68" y="47"/>
                    <a:pt x="68" y="47"/>
                  </a:cubicBezTo>
                  <a:cubicBezTo>
                    <a:pt x="69" y="49"/>
                    <a:pt x="69" y="51"/>
                    <a:pt x="69" y="51"/>
                  </a:cubicBezTo>
                  <a:cubicBezTo>
                    <a:pt x="68" y="52"/>
                    <a:pt x="68" y="52"/>
                    <a:pt x="68" y="53"/>
                  </a:cubicBezTo>
                  <a:cubicBezTo>
                    <a:pt x="68" y="54"/>
                    <a:pt x="67" y="54"/>
                    <a:pt x="67" y="54"/>
                  </a:cubicBezTo>
                  <a:cubicBezTo>
                    <a:pt x="65" y="61"/>
                    <a:pt x="62" y="66"/>
                    <a:pt x="57" y="71"/>
                  </a:cubicBezTo>
                  <a:cubicBezTo>
                    <a:pt x="57" y="71"/>
                    <a:pt x="57" y="71"/>
                    <a:pt x="57" y="71"/>
                  </a:cubicBezTo>
                  <a:cubicBezTo>
                    <a:pt x="54" y="73"/>
                    <a:pt x="52" y="76"/>
                    <a:pt x="49" y="78"/>
                  </a:cubicBezTo>
                  <a:cubicBezTo>
                    <a:pt x="48" y="79"/>
                    <a:pt x="41" y="80"/>
                    <a:pt x="39" y="80"/>
                  </a:cubicBezTo>
                  <a:cubicBezTo>
                    <a:pt x="34" y="80"/>
                    <a:pt x="33" y="80"/>
                    <a:pt x="32" y="80"/>
                  </a:cubicBezTo>
                  <a:cubicBezTo>
                    <a:pt x="31" y="80"/>
                    <a:pt x="30" y="80"/>
                    <a:pt x="30" y="80"/>
                  </a:cubicBezTo>
                  <a:cubicBezTo>
                    <a:pt x="30" y="80"/>
                    <a:pt x="29" y="80"/>
                    <a:pt x="28" y="80"/>
                  </a:cubicBezTo>
                  <a:cubicBezTo>
                    <a:pt x="28" y="80"/>
                    <a:pt x="27" y="80"/>
                    <a:pt x="27" y="80"/>
                  </a:cubicBezTo>
                  <a:cubicBezTo>
                    <a:pt x="27" y="80"/>
                    <a:pt x="26" y="80"/>
                    <a:pt x="26" y="80"/>
                  </a:cubicBezTo>
                  <a:cubicBezTo>
                    <a:pt x="26" y="79"/>
                    <a:pt x="26" y="79"/>
                    <a:pt x="26" y="80"/>
                  </a:cubicBezTo>
                  <a:cubicBezTo>
                    <a:pt x="26" y="80"/>
                    <a:pt x="26" y="80"/>
                    <a:pt x="26" y="80"/>
                  </a:cubicBezTo>
                  <a:cubicBezTo>
                    <a:pt x="26" y="79"/>
                    <a:pt x="26" y="79"/>
                    <a:pt x="25" y="79"/>
                  </a:cubicBezTo>
                  <a:cubicBezTo>
                    <a:pt x="25" y="79"/>
                    <a:pt x="25" y="79"/>
                    <a:pt x="25" y="79"/>
                  </a:cubicBezTo>
                  <a:cubicBezTo>
                    <a:pt x="25" y="79"/>
                    <a:pt x="24" y="79"/>
                    <a:pt x="24" y="79"/>
                  </a:cubicBezTo>
                  <a:cubicBezTo>
                    <a:pt x="24" y="79"/>
                    <a:pt x="24" y="79"/>
                    <a:pt x="24" y="79"/>
                  </a:cubicBezTo>
                  <a:cubicBezTo>
                    <a:pt x="24" y="79"/>
                    <a:pt x="24" y="79"/>
                    <a:pt x="24" y="79"/>
                  </a:cubicBezTo>
                  <a:cubicBezTo>
                    <a:pt x="23" y="79"/>
                    <a:pt x="23" y="78"/>
                    <a:pt x="23" y="78"/>
                  </a:cubicBezTo>
                  <a:cubicBezTo>
                    <a:pt x="21" y="77"/>
                    <a:pt x="19" y="76"/>
                    <a:pt x="17" y="74"/>
                  </a:cubicBezTo>
                  <a:cubicBezTo>
                    <a:pt x="14" y="73"/>
                    <a:pt x="11" y="71"/>
                    <a:pt x="10" y="70"/>
                  </a:cubicBezTo>
                  <a:cubicBezTo>
                    <a:pt x="10" y="69"/>
                    <a:pt x="10" y="69"/>
                    <a:pt x="9" y="69"/>
                  </a:cubicBezTo>
                  <a:cubicBezTo>
                    <a:pt x="9" y="68"/>
                    <a:pt x="8" y="66"/>
                    <a:pt x="8" y="65"/>
                  </a:cubicBezTo>
                  <a:cubicBezTo>
                    <a:pt x="7" y="65"/>
                    <a:pt x="7" y="64"/>
                    <a:pt x="7" y="64"/>
                  </a:cubicBezTo>
                  <a:cubicBezTo>
                    <a:pt x="7" y="64"/>
                    <a:pt x="7" y="63"/>
                    <a:pt x="7" y="63"/>
                  </a:cubicBezTo>
                  <a:cubicBezTo>
                    <a:pt x="7" y="63"/>
                    <a:pt x="6" y="62"/>
                    <a:pt x="6" y="61"/>
                  </a:cubicBezTo>
                  <a:cubicBezTo>
                    <a:pt x="6" y="61"/>
                    <a:pt x="5" y="60"/>
                    <a:pt x="5" y="60"/>
                  </a:cubicBezTo>
                  <a:cubicBezTo>
                    <a:pt x="5" y="60"/>
                    <a:pt x="5" y="59"/>
                    <a:pt x="5" y="59"/>
                  </a:cubicBezTo>
                  <a:cubicBezTo>
                    <a:pt x="5" y="59"/>
                    <a:pt x="4" y="56"/>
                    <a:pt x="4" y="56"/>
                  </a:cubicBezTo>
                  <a:cubicBezTo>
                    <a:pt x="4" y="56"/>
                    <a:pt x="4" y="55"/>
                    <a:pt x="3" y="55"/>
                  </a:cubicBezTo>
                  <a:cubicBezTo>
                    <a:pt x="2" y="53"/>
                    <a:pt x="1" y="49"/>
                    <a:pt x="1" y="45"/>
                  </a:cubicBezTo>
                  <a:cubicBezTo>
                    <a:pt x="1" y="42"/>
                    <a:pt x="1" y="42"/>
                    <a:pt x="1" y="39"/>
                  </a:cubicBezTo>
                  <a:cubicBezTo>
                    <a:pt x="2" y="38"/>
                    <a:pt x="2" y="38"/>
                    <a:pt x="2" y="37"/>
                  </a:cubicBezTo>
                  <a:cubicBezTo>
                    <a:pt x="2" y="37"/>
                    <a:pt x="2" y="36"/>
                    <a:pt x="2" y="35"/>
                  </a:cubicBezTo>
                  <a:cubicBezTo>
                    <a:pt x="2" y="34"/>
                    <a:pt x="3" y="33"/>
                    <a:pt x="3" y="33"/>
                  </a:cubicBezTo>
                  <a:cubicBezTo>
                    <a:pt x="3" y="33"/>
                    <a:pt x="3" y="32"/>
                    <a:pt x="3" y="32"/>
                  </a:cubicBezTo>
                  <a:cubicBezTo>
                    <a:pt x="3" y="32"/>
                    <a:pt x="3" y="32"/>
                    <a:pt x="3" y="32"/>
                  </a:cubicBezTo>
                  <a:cubicBezTo>
                    <a:pt x="3" y="32"/>
                    <a:pt x="4" y="30"/>
                    <a:pt x="4" y="30"/>
                  </a:cubicBezTo>
                  <a:cubicBezTo>
                    <a:pt x="4" y="30"/>
                    <a:pt x="4" y="29"/>
                    <a:pt x="4" y="29"/>
                  </a:cubicBezTo>
                  <a:cubicBezTo>
                    <a:pt x="4" y="29"/>
                    <a:pt x="4" y="28"/>
                    <a:pt x="4" y="29"/>
                  </a:cubicBezTo>
                  <a:cubicBezTo>
                    <a:pt x="5" y="29"/>
                    <a:pt x="5" y="29"/>
                    <a:pt x="4" y="28"/>
                  </a:cubicBezTo>
                  <a:cubicBezTo>
                    <a:pt x="4" y="28"/>
                    <a:pt x="4" y="28"/>
                    <a:pt x="4" y="27"/>
                  </a:cubicBezTo>
                  <a:cubicBezTo>
                    <a:pt x="5" y="26"/>
                    <a:pt x="5" y="26"/>
                    <a:pt x="5" y="26"/>
                  </a:cubicBezTo>
                  <a:cubicBezTo>
                    <a:pt x="5" y="26"/>
                    <a:pt x="5" y="24"/>
                    <a:pt x="6" y="23"/>
                  </a:cubicBezTo>
                  <a:cubicBezTo>
                    <a:pt x="7" y="21"/>
                    <a:pt x="8" y="20"/>
                    <a:pt x="9" y="17"/>
                  </a:cubicBezTo>
                  <a:cubicBezTo>
                    <a:pt x="9" y="16"/>
                    <a:pt x="10" y="16"/>
                    <a:pt x="11" y="15"/>
                  </a:cubicBezTo>
                  <a:cubicBezTo>
                    <a:pt x="11" y="15"/>
                    <a:pt x="12" y="14"/>
                    <a:pt x="12" y="14"/>
                  </a:cubicBezTo>
                  <a:cubicBezTo>
                    <a:pt x="13" y="13"/>
                    <a:pt x="15" y="12"/>
                    <a:pt x="17" y="11"/>
                  </a:cubicBezTo>
                  <a:cubicBezTo>
                    <a:pt x="17" y="11"/>
                    <a:pt x="18" y="11"/>
                    <a:pt x="18" y="11"/>
                  </a:cubicBezTo>
                  <a:cubicBezTo>
                    <a:pt x="18" y="11"/>
                    <a:pt x="21" y="10"/>
                    <a:pt x="25" y="9"/>
                  </a:cubicBezTo>
                  <a:close/>
                  <a:moveTo>
                    <a:pt x="47" y="6"/>
                  </a:moveTo>
                  <a:cubicBezTo>
                    <a:pt x="47" y="6"/>
                    <a:pt x="47" y="6"/>
                    <a:pt x="47" y="6"/>
                  </a:cubicBezTo>
                  <a:cubicBezTo>
                    <a:pt x="47" y="6"/>
                    <a:pt x="47" y="7"/>
                    <a:pt x="47" y="7"/>
                  </a:cubicBezTo>
                  <a:cubicBezTo>
                    <a:pt x="47" y="7"/>
                    <a:pt x="47" y="7"/>
                    <a:pt x="48" y="7"/>
                  </a:cubicBezTo>
                  <a:cubicBezTo>
                    <a:pt x="48" y="7"/>
                    <a:pt x="49" y="8"/>
                    <a:pt x="50" y="9"/>
                  </a:cubicBezTo>
                  <a:cubicBezTo>
                    <a:pt x="51" y="9"/>
                    <a:pt x="52" y="10"/>
                    <a:pt x="51" y="10"/>
                  </a:cubicBezTo>
                  <a:cubicBezTo>
                    <a:pt x="51" y="10"/>
                    <a:pt x="50" y="10"/>
                    <a:pt x="50" y="9"/>
                  </a:cubicBezTo>
                  <a:cubicBezTo>
                    <a:pt x="49" y="9"/>
                    <a:pt x="48" y="9"/>
                    <a:pt x="48" y="8"/>
                  </a:cubicBezTo>
                  <a:cubicBezTo>
                    <a:pt x="47" y="8"/>
                    <a:pt x="46" y="7"/>
                    <a:pt x="46" y="7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6" y="6"/>
                    <a:pt x="47" y="6"/>
                    <a:pt x="47" y="6"/>
                  </a:cubicBezTo>
                  <a:close/>
                  <a:moveTo>
                    <a:pt x="21" y="12"/>
                  </a:moveTo>
                  <a:cubicBezTo>
                    <a:pt x="21" y="12"/>
                    <a:pt x="21" y="12"/>
                    <a:pt x="20" y="12"/>
                  </a:cubicBezTo>
                  <a:cubicBezTo>
                    <a:pt x="19" y="12"/>
                    <a:pt x="19" y="12"/>
                    <a:pt x="18" y="13"/>
                  </a:cubicBezTo>
                  <a:cubicBezTo>
                    <a:pt x="17" y="14"/>
                    <a:pt x="17" y="14"/>
                    <a:pt x="17" y="15"/>
                  </a:cubicBezTo>
                  <a:cubicBezTo>
                    <a:pt x="18" y="16"/>
                    <a:pt x="19" y="16"/>
                    <a:pt x="21" y="16"/>
                  </a:cubicBezTo>
                  <a:cubicBezTo>
                    <a:pt x="23" y="16"/>
                    <a:pt x="24" y="16"/>
                    <a:pt x="25" y="19"/>
                  </a:cubicBezTo>
                  <a:cubicBezTo>
                    <a:pt x="25" y="19"/>
                    <a:pt x="26" y="20"/>
                    <a:pt x="26" y="20"/>
                  </a:cubicBezTo>
                  <a:cubicBezTo>
                    <a:pt x="27" y="20"/>
                    <a:pt x="27" y="20"/>
                    <a:pt x="28" y="20"/>
                  </a:cubicBezTo>
                  <a:cubicBezTo>
                    <a:pt x="29" y="20"/>
                    <a:pt x="29" y="21"/>
                    <a:pt x="30" y="21"/>
                  </a:cubicBezTo>
                  <a:cubicBezTo>
                    <a:pt x="30" y="22"/>
                    <a:pt x="30" y="22"/>
                    <a:pt x="31" y="23"/>
                  </a:cubicBezTo>
                  <a:cubicBezTo>
                    <a:pt x="32" y="23"/>
                    <a:pt x="32" y="24"/>
                    <a:pt x="32" y="24"/>
                  </a:cubicBezTo>
                  <a:cubicBezTo>
                    <a:pt x="32" y="24"/>
                    <a:pt x="31" y="24"/>
                    <a:pt x="31" y="25"/>
                  </a:cubicBezTo>
                  <a:cubicBezTo>
                    <a:pt x="31" y="25"/>
                    <a:pt x="30" y="25"/>
                    <a:pt x="29" y="24"/>
                  </a:cubicBezTo>
                  <a:cubicBezTo>
                    <a:pt x="27" y="22"/>
                    <a:pt x="24" y="24"/>
                    <a:pt x="22" y="22"/>
                  </a:cubicBezTo>
                  <a:cubicBezTo>
                    <a:pt x="21" y="21"/>
                    <a:pt x="21" y="21"/>
                    <a:pt x="21" y="20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19"/>
                    <a:pt x="20" y="18"/>
                    <a:pt x="20" y="18"/>
                  </a:cubicBezTo>
                  <a:cubicBezTo>
                    <a:pt x="20" y="18"/>
                    <a:pt x="19" y="18"/>
                    <a:pt x="20" y="18"/>
                  </a:cubicBezTo>
                  <a:cubicBezTo>
                    <a:pt x="20" y="18"/>
                    <a:pt x="19" y="18"/>
                    <a:pt x="18" y="18"/>
                  </a:cubicBezTo>
                  <a:cubicBezTo>
                    <a:pt x="18" y="18"/>
                    <a:pt x="16" y="18"/>
                    <a:pt x="15" y="18"/>
                  </a:cubicBezTo>
                  <a:cubicBezTo>
                    <a:pt x="13" y="18"/>
                    <a:pt x="11" y="21"/>
                    <a:pt x="9" y="22"/>
                  </a:cubicBezTo>
                  <a:cubicBezTo>
                    <a:pt x="7" y="24"/>
                    <a:pt x="6" y="27"/>
                    <a:pt x="5" y="29"/>
                  </a:cubicBezTo>
                  <a:cubicBezTo>
                    <a:pt x="5" y="31"/>
                    <a:pt x="5" y="31"/>
                    <a:pt x="5" y="33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6" y="36"/>
                    <a:pt x="6" y="36"/>
                    <a:pt x="6" y="36"/>
                  </a:cubicBezTo>
                  <a:cubicBezTo>
                    <a:pt x="7" y="37"/>
                    <a:pt x="7" y="37"/>
                    <a:pt x="8" y="37"/>
                  </a:cubicBezTo>
                  <a:cubicBezTo>
                    <a:pt x="8" y="37"/>
                    <a:pt x="9" y="37"/>
                    <a:pt x="10" y="37"/>
                  </a:cubicBezTo>
                  <a:cubicBezTo>
                    <a:pt x="10" y="38"/>
                    <a:pt x="10" y="38"/>
                    <a:pt x="11" y="39"/>
                  </a:cubicBezTo>
                  <a:cubicBezTo>
                    <a:pt x="11" y="42"/>
                    <a:pt x="12" y="46"/>
                    <a:pt x="12" y="50"/>
                  </a:cubicBezTo>
                  <a:cubicBezTo>
                    <a:pt x="12" y="50"/>
                    <a:pt x="11" y="50"/>
                    <a:pt x="11" y="50"/>
                  </a:cubicBezTo>
                  <a:cubicBezTo>
                    <a:pt x="10" y="51"/>
                    <a:pt x="10" y="51"/>
                    <a:pt x="10" y="51"/>
                  </a:cubicBezTo>
                  <a:cubicBezTo>
                    <a:pt x="10" y="51"/>
                    <a:pt x="10" y="52"/>
                    <a:pt x="10" y="52"/>
                  </a:cubicBezTo>
                  <a:cubicBezTo>
                    <a:pt x="10" y="53"/>
                    <a:pt x="10" y="54"/>
                    <a:pt x="11" y="54"/>
                  </a:cubicBezTo>
                  <a:cubicBezTo>
                    <a:pt x="13" y="58"/>
                    <a:pt x="12" y="62"/>
                    <a:pt x="16" y="65"/>
                  </a:cubicBezTo>
                  <a:cubicBezTo>
                    <a:pt x="16" y="65"/>
                    <a:pt x="17" y="65"/>
                    <a:pt x="17" y="65"/>
                  </a:cubicBezTo>
                  <a:cubicBezTo>
                    <a:pt x="19" y="65"/>
                    <a:pt x="20" y="64"/>
                    <a:pt x="20" y="64"/>
                  </a:cubicBezTo>
                  <a:cubicBezTo>
                    <a:pt x="21" y="64"/>
                    <a:pt x="21" y="63"/>
                    <a:pt x="21" y="64"/>
                  </a:cubicBezTo>
                  <a:cubicBezTo>
                    <a:pt x="22" y="62"/>
                    <a:pt x="24" y="60"/>
                    <a:pt x="24" y="58"/>
                  </a:cubicBezTo>
                  <a:cubicBezTo>
                    <a:pt x="24" y="57"/>
                    <a:pt x="25" y="57"/>
                    <a:pt x="26" y="57"/>
                  </a:cubicBezTo>
                  <a:cubicBezTo>
                    <a:pt x="27" y="56"/>
                    <a:pt x="27" y="56"/>
                    <a:pt x="27" y="55"/>
                  </a:cubicBezTo>
                  <a:cubicBezTo>
                    <a:pt x="28" y="55"/>
                    <a:pt x="28" y="54"/>
                    <a:pt x="28" y="53"/>
                  </a:cubicBezTo>
                  <a:cubicBezTo>
                    <a:pt x="27" y="50"/>
                    <a:pt x="29" y="48"/>
                    <a:pt x="31" y="48"/>
                  </a:cubicBezTo>
                  <a:cubicBezTo>
                    <a:pt x="33" y="47"/>
                    <a:pt x="34" y="47"/>
                    <a:pt x="35" y="46"/>
                  </a:cubicBezTo>
                  <a:cubicBezTo>
                    <a:pt x="35" y="45"/>
                    <a:pt x="35" y="45"/>
                    <a:pt x="36" y="45"/>
                  </a:cubicBezTo>
                  <a:cubicBezTo>
                    <a:pt x="36" y="44"/>
                    <a:pt x="36" y="44"/>
                    <a:pt x="36" y="43"/>
                  </a:cubicBezTo>
                  <a:cubicBezTo>
                    <a:pt x="36" y="43"/>
                    <a:pt x="36" y="43"/>
                    <a:pt x="35" y="43"/>
                  </a:cubicBezTo>
                  <a:cubicBezTo>
                    <a:pt x="35" y="43"/>
                    <a:pt x="34" y="43"/>
                    <a:pt x="34" y="42"/>
                  </a:cubicBezTo>
                  <a:cubicBezTo>
                    <a:pt x="33" y="41"/>
                    <a:pt x="33" y="41"/>
                    <a:pt x="32" y="40"/>
                  </a:cubicBezTo>
                  <a:cubicBezTo>
                    <a:pt x="32" y="39"/>
                    <a:pt x="32" y="38"/>
                    <a:pt x="31" y="38"/>
                  </a:cubicBezTo>
                  <a:cubicBezTo>
                    <a:pt x="29" y="34"/>
                    <a:pt x="30" y="28"/>
                    <a:pt x="32" y="35"/>
                  </a:cubicBezTo>
                  <a:cubicBezTo>
                    <a:pt x="32" y="36"/>
                    <a:pt x="32" y="36"/>
                    <a:pt x="33" y="38"/>
                  </a:cubicBezTo>
                  <a:cubicBezTo>
                    <a:pt x="33" y="40"/>
                    <a:pt x="33" y="40"/>
                    <a:pt x="33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5" y="41"/>
                    <a:pt x="37" y="41"/>
                    <a:pt x="38" y="40"/>
                  </a:cubicBezTo>
                  <a:cubicBezTo>
                    <a:pt x="39" y="39"/>
                    <a:pt x="40" y="39"/>
                    <a:pt x="40" y="37"/>
                  </a:cubicBezTo>
                  <a:cubicBezTo>
                    <a:pt x="41" y="36"/>
                    <a:pt x="41" y="36"/>
                    <a:pt x="41" y="35"/>
                  </a:cubicBezTo>
                  <a:cubicBezTo>
                    <a:pt x="41" y="34"/>
                    <a:pt x="41" y="34"/>
                    <a:pt x="40" y="34"/>
                  </a:cubicBezTo>
                  <a:cubicBezTo>
                    <a:pt x="39" y="33"/>
                    <a:pt x="38" y="32"/>
                    <a:pt x="37" y="31"/>
                  </a:cubicBezTo>
                  <a:cubicBezTo>
                    <a:pt x="35" y="31"/>
                    <a:pt x="35" y="31"/>
                    <a:pt x="35" y="30"/>
                  </a:cubicBezTo>
                  <a:cubicBezTo>
                    <a:pt x="35" y="30"/>
                    <a:pt x="36" y="30"/>
                    <a:pt x="36" y="30"/>
                  </a:cubicBezTo>
                  <a:cubicBezTo>
                    <a:pt x="36" y="30"/>
                    <a:pt x="37" y="30"/>
                    <a:pt x="38" y="30"/>
                  </a:cubicBezTo>
                  <a:cubicBezTo>
                    <a:pt x="39" y="30"/>
                    <a:pt x="39" y="30"/>
                    <a:pt x="39" y="32"/>
                  </a:cubicBezTo>
                  <a:cubicBezTo>
                    <a:pt x="40" y="33"/>
                    <a:pt x="40" y="33"/>
                    <a:pt x="41" y="33"/>
                  </a:cubicBezTo>
                  <a:cubicBezTo>
                    <a:pt x="45" y="36"/>
                    <a:pt x="47" y="38"/>
                    <a:pt x="49" y="38"/>
                  </a:cubicBezTo>
                  <a:cubicBezTo>
                    <a:pt x="49" y="38"/>
                    <a:pt x="50" y="38"/>
                    <a:pt x="50" y="38"/>
                  </a:cubicBezTo>
                  <a:cubicBezTo>
                    <a:pt x="50" y="39"/>
                    <a:pt x="50" y="39"/>
                    <a:pt x="51" y="43"/>
                  </a:cubicBezTo>
                  <a:cubicBezTo>
                    <a:pt x="52" y="47"/>
                    <a:pt x="52" y="47"/>
                    <a:pt x="52" y="47"/>
                  </a:cubicBezTo>
                  <a:cubicBezTo>
                    <a:pt x="53" y="48"/>
                    <a:pt x="54" y="48"/>
                    <a:pt x="55" y="46"/>
                  </a:cubicBezTo>
                  <a:cubicBezTo>
                    <a:pt x="55" y="46"/>
                    <a:pt x="55" y="45"/>
                    <a:pt x="55" y="44"/>
                  </a:cubicBezTo>
                  <a:cubicBezTo>
                    <a:pt x="55" y="44"/>
                    <a:pt x="55" y="44"/>
                    <a:pt x="56" y="43"/>
                  </a:cubicBezTo>
                  <a:cubicBezTo>
                    <a:pt x="56" y="43"/>
                    <a:pt x="57" y="42"/>
                    <a:pt x="57" y="42"/>
                  </a:cubicBezTo>
                  <a:cubicBezTo>
                    <a:pt x="58" y="41"/>
                    <a:pt x="58" y="41"/>
                    <a:pt x="58" y="41"/>
                  </a:cubicBezTo>
                  <a:cubicBezTo>
                    <a:pt x="59" y="42"/>
                    <a:pt x="59" y="42"/>
                    <a:pt x="59" y="42"/>
                  </a:cubicBezTo>
                  <a:cubicBezTo>
                    <a:pt x="60" y="42"/>
                    <a:pt x="61" y="42"/>
                    <a:pt x="61" y="43"/>
                  </a:cubicBezTo>
                  <a:cubicBezTo>
                    <a:pt x="62" y="44"/>
                    <a:pt x="63" y="44"/>
                    <a:pt x="63" y="44"/>
                  </a:cubicBezTo>
                  <a:cubicBezTo>
                    <a:pt x="64" y="44"/>
                    <a:pt x="64" y="44"/>
                    <a:pt x="65" y="43"/>
                  </a:cubicBezTo>
                  <a:cubicBezTo>
                    <a:pt x="65" y="42"/>
                    <a:pt x="65" y="42"/>
                    <a:pt x="66" y="42"/>
                  </a:cubicBezTo>
                  <a:cubicBezTo>
                    <a:pt x="67" y="42"/>
                    <a:pt x="67" y="42"/>
                    <a:pt x="68" y="42"/>
                  </a:cubicBezTo>
                  <a:cubicBezTo>
                    <a:pt x="68" y="41"/>
                    <a:pt x="67" y="40"/>
                    <a:pt x="67" y="40"/>
                  </a:cubicBezTo>
                  <a:cubicBezTo>
                    <a:pt x="67" y="41"/>
                    <a:pt x="66" y="41"/>
                    <a:pt x="66" y="41"/>
                  </a:cubicBezTo>
                  <a:cubicBezTo>
                    <a:pt x="66" y="41"/>
                    <a:pt x="65" y="41"/>
                    <a:pt x="65" y="41"/>
                  </a:cubicBezTo>
                  <a:cubicBezTo>
                    <a:pt x="64" y="41"/>
                    <a:pt x="64" y="41"/>
                    <a:pt x="64" y="42"/>
                  </a:cubicBezTo>
                  <a:cubicBezTo>
                    <a:pt x="63" y="43"/>
                    <a:pt x="63" y="43"/>
                    <a:pt x="63" y="43"/>
                  </a:cubicBezTo>
                  <a:cubicBezTo>
                    <a:pt x="62" y="42"/>
                    <a:pt x="62" y="42"/>
                    <a:pt x="62" y="42"/>
                  </a:cubicBezTo>
                  <a:cubicBezTo>
                    <a:pt x="62" y="42"/>
                    <a:pt x="62" y="42"/>
                    <a:pt x="61" y="41"/>
                  </a:cubicBezTo>
                  <a:cubicBezTo>
                    <a:pt x="61" y="41"/>
                    <a:pt x="61" y="41"/>
                    <a:pt x="61" y="41"/>
                  </a:cubicBezTo>
                  <a:cubicBezTo>
                    <a:pt x="61" y="41"/>
                    <a:pt x="60" y="40"/>
                    <a:pt x="59" y="40"/>
                  </a:cubicBezTo>
                  <a:cubicBezTo>
                    <a:pt x="58" y="40"/>
                    <a:pt x="58" y="40"/>
                    <a:pt x="57" y="40"/>
                  </a:cubicBezTo>
                  <a:cubicBezTo>
                    <a:pt x="57" y="40"/>
                    <a:pt x="57" y="40"/>
                    <a:pt x="56" y="41"/>
                  </a:cubicBezTo>
                  <a:cubicBezTo>
                    <a:pt x="56" y="41"/>
                    <a:pt x="55" y="42"/>
                    <a:pt x="55" y="42"/>
                  </a:cubicBezTo>
                  <a:cubicBezTo>
                    <a:pt x="54" y="43"/>
                    <a:pt x="54" y="44"/>
                    <a:pt x="53" y="45"/>
                  </a:cubicBezTo>
                  <a:cubicBezTo>
                    <a:pt x="53" y="46"/>
                    <a:pt x="53" y="46"/>
                    <a:pt x="52" y="42"/>
                  </a:cubicBezTo>
                  <a:cubicBezTo>
                    <a:pt x="51" y="37"/>
                    <a:pt x="51" y="37"/>
                    <a:pt x="51" y="37"/>
                  </a:cubicBezTo>
                  <a:cubicBezTo>
                    <a:pt x="51" y="37"/>
                    <a:pt x="51" y="37"/>
                    <a:pt x="51" y="37"/>
                  </a:cubicBezTo>
                  <a:cubicBezTo>
                    <a:pt x="50" y="37"/>
                    <a:pt x="50" y="37"/>
                    <a:pt x="49" y="37"/>
                  </a:cubicBezTo>
                  <a:cubicBezTo>
                    <a:pt x="49" y="37"/>
                    <a:pt x="47" y="35"/>
                    <a:pt x="47" y="35"/>
                  </a:cubicBezTo>
                  <a:cubicBezTo>
                    <a:pt x="45" y="34"/>
                    <a:pt x="43" y="32"/>
                    <a:pt x="41" y="32"/>
                  </a:cubicBezTo>
                  <a:cubicBezTo>
                    <a:pt x="41" y="31"/>
                    <a:pt x="41" y="31"/>
                    <a:pt x="41" y="31"/>
                  </a:cubicBezTo>
                  <a:cubicBezTo>
                    <a:pt x="40" y="30"/>
                    <a:pt x="40" y="30"/>
                    <a:pt x="40" y="29"/>
                  </a:cubicBezTo>
                  <a:cubicBezTo>
                    <a:pt x="39" y="28"/>
                    <a:pt x="38" y="28"/>
                    <a:pt x="38" y="29"/>
                  </a:cubicBezTo>
                  <a:cubicBezTo>
                    <a:pt x="37" y="29"/>
                    <a:pt x="37" y="29"/>
                    <a:pt x="37" y="29"/>
                  </a:cubicBezTo>
                  <a:cubicBezTo>
                    <a:pt x="36" y="29"/>
                    <a:pt x="35" y="29"/>
                    <a:pt x="34" y="29"/>
                  </a:cubicBezTo>
                  <a:cubicBezTo>
                    <a:pt x="34" y="29"/>
                    <a:pt x="34" y="29"/>
                    <a:pt x="34" y="29"/>
                  </a:cubicBezTo>
                  <a:cubicBezTo>
                    <a:pt x="34" y="29"/>
                    <a:pt x="34" y="30"/>
                    <a:pt x="34" y="31"/>
                  </a:cubicBezTo>
                  <a:cubicBezTo>
                    <a:pt x="34" y="32"/>
                    <a:pt x="34" y="32"/>
                    <a:pt x="34" y="32"/>
                  </a:cubicBezTo>
                  <a:cubicBezTo>
                    <a:pt x="34" y="32"/>
                    <a:pt x="34" y="32"/>
                    <a:pt x="35" y="32"/>
                  </a:cubicBezTo>
                  <a:cubicBezTo>
                    <a:pt x="35" y="33"/>
                    <a:pt x="35" y="33"/>
                    <a:pt x="35" y="33"/>
                  </a:cubicBezTo>
                  <a:cubicBezTo>
                    <a:pt x="35" y="33"/>
                    <a:pt x="35" y="33"/>
                    <a:pt x="36" y="33"/>
                  </a:cubicBezTo>
                  <a:cubicBezTo>
                    <a:pt x="38" y="34"/>
                    <a:pt x="37" y="35"/>
                    <a:pt x="40" y="35"/>
                  </a:cubicBezTo>
                  <a:cubicBezTo>
                    <a:pt x="40" y="35"/>
                    <a:pt x="40" y="35"/>
                    <a:pt x="39" y="36"/>
                  </a:cubicBezTo>
                  <a:cubicBezTo>
                    <a:pt x="39" y="37"/>
                    <a:pt x="39" y="37"/>
                    <a:pt x="39" y="37"/>
                  </a:cubicBezTo>
                  <a:cubicBezTo>
                    <a:pt x="39" y="38"/>
                    <a:pt x="38" y="38"/>
                    <a:pt x="38" y="38"/>
                  </a:cubicBezTo>
                  <a:cubicBezTo>
                    <a:pt x="38" y="38"/>
                    <a:pt x="38" y="38"/>
                    <a:pt x="38" y="38"/>
                  </a:cubicBezTo>
                  <a:cubicBezTo>
                    <a:pt x="37" y="39"/>
                    <a:pt x="36" y="39"/>
                    <a:pt x="35" y="39"/>
                  </a:cubicBezTo>
                  <a:cubicBezTo>
                    <a:pt x="34" y="39"/>
                    <a:pt x="34" y="39"/>
                    <a:pt x="34" y="37"/>
                  </a:cubicBezTo>
                  <a:cubicBezTo>
                    <a:pt x="34" y="35"/>
                    <a:pt x="33" y="35"/>
                    <a:pt x="33" y="34"/>
                  </a:cubicBezTo>
                  <a:cubicBezTo>
                    <a:pt x="33" y="34"/>
                    <a:pt x="32" y="33"/>
                    <a:pt x="32" y="32"/>
                  </a:cubicBezTo>
                  <a:cubicBezTo>
                    <a:pt x="32" y="31"/>
                    <a:pt x="31" y="30"/>
                    <a:pt x="30" y="30"/>
                  </a:cubicBezTo>
                  <a:cubicBezTo>
                    <a:pt x="30" y="30"/>
                    <a:pt x="30" y="30"/>
                    <a:pt x="29" y="31"/>
                  </a:cubicBezTo>
                  <a:cubicBezTo>
                    <a:pt x="29" y="31"/>
                    <a:pt x="29" y="31"/>
                    <a:pt x="29" y="32"/>
                  </a:cubicBezTo>
                  <a:cubicBezTo>
                    <a:pt x="29" y="33"/>
                    <a:pt x="29" y="33"/>
                    <a:pt x="29" y="35"/>
                  </a:cubicBezTo>
                  <a:cubicBezTo>
                    <a:pt x="30" y="38"/>
                    <a:pt x="30" y="39"/>
                    <a:pt x="30" y="39"/>
                  </a:cubicBezTo>
                  <a:cubicBezTo>
                    <a:pt x="30" y="38"/>
                    <a:pt x="30" y="38"/>
                    <a:pt x="31" y="39"/>
                  </a:cubicBezTo>
                  <a:cubicBezTo>
                    <a:pt x="31" y="40"/>
                    <a:pt x="31" y="40"/>
                    <a:pt x="31" y="40"/>
                  </a:cubicBezTo>
                  <a:cubicBezTo>
                    <a:pt x="31" y="40"/>
                    <a:pt x="31" y="41"/>
                    <a:pt x="31" y="41"/>
                  </a:cubicBezTo>
                  <a:cubicBezTo>
                    <a:pt x="31" y="42"/>
                    <a:pt x="32" y="42"/>
                    <a:pt x="32" y="43"/>
                  </a:cubicBezTo>
                  <a:cubicBezTo>
                    <a:pt x="33" y="43"/>
                    <a:pt x="33" y="44"/>
                    <a:pt x="33" y="44"/>
                  </a:cubicBezTo>
                  <a:cubicBezTo>
                    <a:pt x="33" y="44"/>
                    <a:pt x="33" y="44"/>
                    <a:pt x="33" y="44"/>
                  </a:cubicBezTo>
                  <a:cubicBezTo>
                    <a:pt x="34" y="44"/>
                    <a:pt x="34" y="44"/>
                    <a:pt x="33" y="45"/>
                  </a:cubicBezTo>
                  <a:cubicBezTo>
                    <a:pt x="33" y="45"/>
                    <a:pt x="33" y="45"/>
                    <a:pt x="33" y="45"/>
                  </a:cubicBezTo>
                  <a:cubicBezTo>
                    <a:pt x="33" y="45"/>
                    <a:pt x="33" y="45"/>
                    <a:pt x="33" y="46"/>
                  </a:cubicBezTo>
                  <a:cubicBezTo>
                    <a:pt x="30" y="47"/>
                    <a:pt x="25" y="47"/>
                    <a:pt x="26" y="52"/>
                  </a:cubicBezTo>
                  <a:cubicBezTo>
                    <a:pt x="27" y="54"/>
                    <a:pt x="26" y="55"/>
                    <a:pt x="24" y="56"/>
                  </a:cubicBezTo>
                  <a:cubicBezTo>
                    <a:pt x="22" y="57"/>
                    <a:pt x="22" y="61"/>
                    <a:pt x="19" y="62"/>
                  </a:cubicBezTo>
                  <a:cubicBezTo>
                    <a:pt x="19" y="62"/>
                    <a:pt x="19" y="63"/>
                    <a:pt x="19" y="63"/>
                  </a:cubicBezTo>
                  <a:cubicBezTo>
                    <a:pt x="19" y="63"/>
                    <a:pt x="18" y="64"/>
                    <a:pt x="17" y="64"/>
                  </a:cubicBezTo>
                  <a:cubicBezTo>
                    <a:pt x="13" y="62"/>
                    <a:pt x="14" y="56"/>
                    <a:pt x="12" y="53"/>
                  </a:cubicBezTo>
                  <a:cubicBezTo>
                    <a:pt x="11" y="53"/>
                    <a:pt x="11" y="52"/>
                    <a:pt x="11" y="52"/>
                  </a:cubicBezTo>
                  <a:cubicBezTo>
                    <a:pt x="11" y="52"/>
                    <a:pt x="12" y="51"/>
                    <a:pt x="12" y="51"/>
                  </a:cubicBezTo>
                  <a:cubicBezTo>
                    <a:pt x="13" y="51"/>
                    <a:pt x="13" y="51"/>
                    <a:pt x="13" y="50"/>
                  </a:cubicBezTo>
                  <a:cubicBezTo>
                    <a:pt x="13" y="46"/>
                    <a:pt x="12" y="43"/>
                    <a:pt x="12" y="39"/>
                  </a:cubicBezTo>
                  <a:cubicBezTo>
                    <a:pt x="12" y="36"/>
                    <a:pt x="12" y="36"/>
                    <a:pt x="12" y="36"/>
                  </a:cubicBezTo>
                  <a:cubicBezTo>
                    <a:pt x="10" y="36"/>
                    <a:pt x="10" y="36"/>
                    <a:pt x="10" y="36"/>
                  </a:cubicBezTo>
                  <a:cubicBezTo>
                    <a:pt x="10" y="35"/>
                    <a:pt x="9" y="35"/>
                    <a:pt x="8" y="35"/>
                  </a:cubicBezTo>
                  <a:cubicBezTo>
                    <a:pt x="7" y="36"/>
                    <a:pt x="6" y="35"/>
                    <a:pt x="6" y="34"/>
                  </a:cubicBezTo>
                  <a:cubicBezTo>
                    <a:pt x="6" y="34"/>
                    <a:pt x="6" y="33"/>
                    <a:pt x="6" y="33"/>
                  </a:cubicBezTo>
                  <a:cubicBezTo>
                    <a:pt x="6" y="32"/>
                    <a:pt x="6" y="31"/>
                    <a:pt x="7" y="31"/>
                  </a:cubicBezTo>
                  <a:cubicBezTo>
                    <a:pt x="7" y="31"/>
                    <a:pt x="7" y="31"/>
                    <a:pt x="7" y="30"/>
                  </a:cubicBezTo>
                  <a:cubicBezTo>
                    <a:pt x="7" y="29"/>
                    <a:pt x="9" y="23"/>
                    <a:pt x="10" y="23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12" y="22"/>
                    <a:pt x="15" y="19"/>
                    <a:pt x="17" y="19"/>
                  </a:cubicBezTo>
                  <a:cubicBezTo>
                    <a:pt x="18" y="19"/>
                    <a:pt x="19" y="19"/>
                    <a:pt x="19" y="19"/>
                  </a:cubicBezTo>
                  <a:cubicBezTo>
                    <a:pt x="19" y="19"/>
                    <a:pt x="20" y="20"/>
                    <a:pt x="20" y="21"/>
                  </a:cubicBezTo>
                  <a:cubicBezTo>
                    <a:pt x="21" y="25"/>
                    <a:pt x="26" y="24"/>
                    <a:pt x="29" y="26"/>
                  </a:cubicBezTo>
                  <a:cubicBezTo>
                    <a:pt x="29" y="26"/>
                    <a:pt x="30" y="27"/>
                    <a:pt x="30" y="26"/>
                  </a:cubicBezTo>
                  <a:cubicBezTo>
                    <a:pt x="30" y="26"/>
                    <a:pt x="30" y="26"/>
                    <a:pt x="30" y="27"/>
                  </a:cubicBezTo>
                  <a:cubicBezTo>
                    <a:pt x="30" y="27"/>
                    <a:pt x="31" y="27"/>
                    <a:pt x="32" y="26"/>
                  </a:cubicBezTo>
                  <a:cubicBezTo>
                    <a:pt x="32" y="26"/>
                    <a:pt x="32" y="26"/>
                    <a:pt x="32" y="26"/>
                  </a:cubicBezTo>
                  <a:cubicBezTo>
                    <a:pt x="32" y="26"/>
                    <a:pt x="33" y="25"/>
                    <a:pt x="33" y="25"/>
                  </a:cubicBezTo>
                  <a:cubicBezTo>
                    <a:pt x="33" y="25"/>
                    <a:pt x="33" y="24"/>
                    <a:pt x="33" y="24"/>
                  </a:cubicBezTo>
                  <a:cubicBezTo>
                    <a:pt x="33" y="22"/>
                    <a:pt x="33" y="22"/>
                    <a:pt x="32" y="21"/>
                  </a:cubicBezTo>
                  <a:cubicBezTo>
                    <a:pt x="31" y="21"/>
                    <a:pt x="31" y="21"/>
                    <a:pt x="31" y="20"/>
                  </a:cubicBezTo>
                  <a:cubicBezTo>
                    <a:pt x="31" y="20"/>
                    <a:pt x="29" y="19"/>
                    <a:pt x="28" y="19"/>
                  </a:cubicBezTo>
                  <a:cubicBezTo>
                    <a:pt x="28" y="19"/>
                    <a:pt x="27" y="19"/>
                    <a:pt x="26" y="18"/>
                  </a:cubicBezTo>
                  <a:cubicBezTo>
                    <a:pt x="26" y="17"/>
                    <a:pt x="26" y="17"/>
                    <a:pt x="26" y="17"/>
                  </a:cubicBezTo>
                  <a:cubicBezTo>
                    <a:pt x="26" y="17"/>
                    <a:pt x="24" y="15"/>
                    <a:pt x="23" y="14"/>
                  </a:cubicBezTo>
                  <a:cubicBezTo>
                    <a:pt x="23" y="14"/>
                    <a:pt x="22" y="14"/>
                    <a:pt x="21" y="15"/>
                  </a:cubicBezTo>
                  <a:cubicBezTo>
                    <a:pt x="20" y="15"/>
                    <a:pt x="19" y="15"/>
                    <a:pt x="19" y="15"/>
                  </a:cubicBezTo>
                  <a:cubicBezTo>
                    <a:pt x="19" y="15"/>
                    <a:pt x="19" y="14"/>
                    <a:pt x="19" y="14"/>
                  </a:cubicBezTo>
                  <a:cubicBezTo>
                    <a:pt x="20" y="13"/>
                    <a:pt x="21" y="13"/>
                    <a:pt x="23" y="13"/>
                  </a:cubicBezTo>
                  <a:cubicBezTo>
                    <a:pt x="25" y="14"/>
                    <a:pt x="26" y="14"/>
                    <a:pt x="27" y="13"/>
                  </a:cubicBezTo>
                  <a:cubicBezTo>
                    <a:pt x="28" y="12"/>
                    <a:pt x="28" y="12"/>
                    <a:pt x="28" y="12"/>
                  </a:cubicBezTo>
                  <a:cubicBezTo>
                    <a:pt x="29" y="12"/>
                    <a:pt x="29" y="12"/>
                    <a:pt x="30" y="12"/>
                  </a:cubicBezTo>
                  <a:cubicBezTo>
                    <a:pt x="31" y="12"/>
                    <a:pt x="32" y="12"/>
                    <a:pt x="33" y="12"/>
                  </a:cubicBezTo>
                  <a:cubicBezTo>
                    <a:pt x="33" y="12"/>
                    <a:pt x="33" y="12"/>
                    <a:pt x="34" y="12"/>
                  </a:cubicBezTo>
                  <a:cubicBezTo>
                    <a:pt x="36" y="11"/>
                    <a:pt x="39" y="13"/>
                    <a:pt x="41" y="13"/>
                  </a:cubicBezTo>
                  <a:cubicBezTo>
                    <a:pt x="42" y="13"/>
                    <a:pt x="43" y="13"/>
                    <a:pt x="44" y="14"/>
                  </a:cubicBezTo>
                  <a:cubicBezTo>
                    <a:pt x="44" y="14"/>
                    <a:pt x="45" y="15"/>
                    <a:pt x="45" y="15"/>
                  </a:cubicBezTo>
                  <a:cubicBezTo>
                    <a:pt x="47" y="16"/>
                    <a:pt x="45" y="18"/>
                    <a:pt x="44" y="18"/>
                  </a:cubicBezTo>
                  <a:cubicBezTo>
                    <a:pt x="43" y="18"/>
                    <a:pt x="43" y="18"/>
                    <a:pt x="43" y="18"/>
                  </a:cubicBezTo>
                  <a:cubicBezTo>
                    <a:pt x="43" y="19"/>
                    <a:pt x="43" y="19"/>
                    <a:pt x="43" y="18"/>
                  </a:cubicBezTo>
                  <a:cubicBezTo>
                    <a:pt x="43" y="18"/>
                    <a:pt x="43" y="19"/>
                    <a:pt x="43" y="19"/>
                  </a:cubicBezTo>
                  <a:cubicBezTo>
                    <a:pt x="43" y="22"/>
                    <a:pt x="45" y="21"/>
                    <a:pt x="47" y="22"/>
                  </a:cubicBezTo>
                  <a:cubicBezTo>
                    <a:pt x="51" y="23"/>
                    <a:pt x="53" y="21"/>
                    <a:pt x="58" y="22"/>
                  </a:cubicBezTo>
                  <a:cubicBezTo>
                    <a:pt x="59" y="23"/>
                    <a:pt x="59" y="23"/>
                    <a:pt x="60" y="23"/>
                  </a:cubicBezTo>
                  <a:cubicBezTo>
                    <a:pt x="60" y="23"/>
                    <a:pt x="60" y="21"/>
                    <a:pt x="60" y="21"/>
                  </a:cubicBezTo>
                  <a:cubicBezTo>
                    <a:pt x="59" y="21"/>
                    <a:pt x="59" y="21"/>
                    <a:pt x="58" y="21"/>
                  </a:cubicBezTo>
                  <a:cubicBezTo>
                    <a:pt x="56" y="20"/>
                    <a:pt x="52" y="20"/>
                    <a:pt x="50" y="21"/>
                  </a:cubicBezTo>
                  <a:cubicBezTo>
                    <a:pt x="50" y="22"/>
                    <a:pt x="49" y="22"/>
                    <a:pt x="49" y="21"/>
                  </a:cubicBezTo>
                  <a:cubicBezTo>
                    <a:pt x="49" y="21"/>
                    <a:pt x="49" y="21"/>
                    <a:pt x="49" y="21"/>
                  </a:cubicBezTo>
                  <a:cubicBezTo>
                    <a:pt x="48" y="21"/>
                    <a:pt x="48" y="21"/>
                    <a:pt x="47" y="21"/>
                  </a:cubicBezTo>
                  <a:cubicBezTo>
                    <a:pt x="47" y="20"/>
                    <a:pt x="44" y="20"/>
                    <a:pt x="44" y="19"/>
                  </a:cubicBezTo>
                  <a:cubicBezTo>
                    <a:pt x="45" y="19"/>
                    <a:pt x="45" y="19"/>
                    <a:pt x="45" y="19"/>
                  </a:cubicBezTo>
                  <a:cubicBezTo>
                    <a:pt x="46" y="18"/>
                    <a:pt x="46" y="18"/>
                    <a:pt x="46" y="18"/>
                  </a:cubicBezTo>
                  <a:cubicBezTo>
                    <a:pt x="49" y="17"/>
                    <a:pt x="47" y="14"/>
                    <a:pt x="45" y="13"/>
                  </a:cubicBezTo>
                  <a:cubicBezTo>
                    <a:pt x="43" y="12"/>
                    <a:pt x="43" y="11"/>
                    <a:pt x="42" y="12"/>
                  </a:cubicBezTo>
                  <a:cubicBezTo>
                    <a:pt x="39" y="11"/>
                    <a:pt x="39" y="11"/>
                    <a:pt x="36" y="10"/>
                  </a:cubicBezTo>
                  <a:cubicBezTo>
                    <a:pt x="36" y="10"/>
                    <a:pt x="34" y="10"/>
                    <a:pt x="31" y="11"/>
                  </a:cubicBezTo>
                  <a:cubicBezTo>
                    <a:pt x="30" y="11"/>
                    <a:pt x="29" y="11"/>
                    <a:pt x="29" y="11"/>
                  </a:cubicBezTo>
                  <a:cubicBezTo>
                    <a:pt x="28" y="10"/>
                    <a:pt x="26" y="11"/>
                    <a:pt x="26" y="11"/>
                  </a:cubicBezTo>
                  <a:cubicBezTo>
                    <a:pt x="26" y="11"/>
                    <a:pt x="26" y="11"/>
                    <a:pt x="26" y="12"/>
                  </a:cubicBezTo>
                  <a:cubicBezTo>
                    <a:pt x="25" y="12"/>
                    <a:pt x="25" y="12"/>
                    <a:pt x="24" y="12"/>
                  </a:cubicBezTo>
                  <a:cubicBezTo>
                    <a:pt x="23" y="12"/>
                    <a:pt x="23" y="12"/>
                    <a:pt x="22" y="12"/>
                  </a:cubicBezTo>
                  <a:cubicBezTo>
                    <a:pt x="22" y="12"/>
                    <a:pt x="21" y="12"/>
                    <a:pt x="21" y="12"/>
                  </a:cubicBezTo>
                  <a:close/>
                  <a:moveTo>
                    <a:pt x="52" y="11"/>
                  </a:moveTo>
                  <a:cubicBezTo>
                    <a:pt x="52" y="10"/>
                    <a:pt x="54" y="12"/>
                    <a:pt x="56" y="14"/>
                  </a:cubicBezTo>
                  <a:cubicBezTo>
                    <a:pt x="57" y="14"/>
                    <a:pt x="58" y="15"/>
                    <a:pt x="59" y="15"/>
                  </a:cubicBezTo>
                  <a:cubicBezTo>
                    <a:pt x="59" y="15"/>
                    <a:pt x="63" y="18"/>
                    <a:pt x="63" y="19"/>
                  </a:cubicBezTo>
                  <a:cubicBezTo>
                    <a:pt x="67" y="26"/>
                    <a:pt x="71" y="37"/>
                    <a:pt x="71" y="44"/>
                  </a:cubicBezTo>
                  <a:cubicBezTo>
                    <a:pt x="71" y="44"/>
                    <a:pt x="71" y="45"/>
                    <a:pt x="71" y="45"/>
                  </a:cubicBezTo>
                  <a:cubicBezTo>
                    <a:pt x="71" y="46"/>
                    <a:pt x="71" y="47"/>
                    <a:pt x="70" y="47"/>
                  </a:cubicBezTo>
                  <a:cubicBezTo>
                    <a:pt x="70" y="47"/>
                    <a:pt x="70" y="48"/>
                    <a:pt x="70" y="48"/>
                  </a:cubicBezTo>
                  <a:cubicBezTo>
                    <a:pt x="70" y="50"/>
                    <a:pt x="70" y="46"/>
                    <a:pt x="70" y="44"/>
                  </a:cubicBezTo>
                  <a:cubicBezTo>
                    <a:pt x="70" y="43"/>
                    <a:pt x="70" y="42"/>
                    <a:pt x="69" y="37"/>
                  </a:cubicBezTo>
                  <a:cubicBezTo>
                    <a:pt x="69" y="34"/>
                    <a:pt x="68" y="31"/>
                    <a:pt x="68" y="31"/>
                  </a:cubicBezTo>
                  <a:cubicBezTo>
                    <a:pt x="66" y="27"/>
                    <a:pt x="64" y="24"/>
                    <a:pt x="61" y="20"/>
                  </a:cubicBezTo>
                  <a:cubicBezTo>
                    <a:pt x="61" y="20"/>
                    <a:pt x="61" y="19"/>
                    <a:pt x="61" y="19"/>
                  </a:cubicBezTo>
                  <a:cubicBezTo>
                    <a:pt x="61" y="19"/>
                    <a:pt x="58" y="17"/>
                    <a:pt x="58" y="16"/>
                  </a:cubicBezTo>
                  <a:cubicBezTo>
                    <a:pt x="58" y="16"/>
                    <a:pt x="58" y="16"/>
                    <a:pt x="58" y="16"/>
                  </a:cubicBezTo>
                  <a:cubicBezTo>
                    <a:pt x="58" y="16"/>
                    <a:pt x="57" y="15"/>
                    <a:pt x="57" y="15"/>
                  </a:cubicBezTo>
                  <a:cubicBezTo>
                    <a:pt x="56" y="14"/>
                    <a:pt x="56" y="14"/>
                    <a:pt x="56" y="14"/>
                  </a:cubicBezTo>
                  <a:cubicBezTo>
                    <a:pt x="56" y="14"/>
                    <a:pt x="55" y="12"/>
                    <a:pt x="54" y="12"/>
                  </a:cubicBezTo>
                  <a:cubicBezTo>
                    <a:pt x="54" y="12"/>
                    <a:pt x="53" y="12"/>
                    <a:pt x="53" y="11"/>
                  </a:cubicBezTo>
                  <a:cubicBezTo>
                    <a:pt x="52" y="11"/>
                    <a:pt x="52" y="11"/>
                    <a:pt x="52" y="11"/>
                  </a:cubicBezTo>
                  <a:close/>
                  <a:moveTo>
                    <a:pt x="70" y="53"/>
                  </a:moveTo>
                  <a:cubicBezTo>
                    <a:pt x="70" y="54"/>
                    <a:pt x="70" y="54"/>
                    <a:pt x="70" y="54"/>
                  </a:cubicBezTo>
                  <a:cubicBezTo>
                    <a:pt x="70" y="55"/>
                    <a:pt x="69" y="57"/>
                    <a:pt x="68" y="58"/>
                  </a:cubicBezTo>
                  <a:cubicBezTo>
                    <a:pt x="68" y="59"/>
                    <a:pt x="68" y="60"/>
                    <a:pt x="68" y="60"/>
                  </a:cubicBezTo>
                  <a:cubicBezTo>
                    <a:pt x="68" y="60"/>
                    <a:pt x="68" y="60"/>
                    <a:pt x="67" y="61"/>
                  </a:cubicBezTo>
                  <a:cubicBezTo>
                    <a:pt x="67" y="62"/>
                    <a:pt x="67" y="62"/>
                    <a:pt x="67" y="63"/>
                  </a:cubicBezTo>
                  <a:cubicBezTo>
                    <a:pt x="66" y="65"/>
                    <a:pt x="60" y="71"/>
                    <a:pt x="59" y="72"/>
                  </a:cubicBezTo>
                  <a:cubicBezTo>
                    <a:pt x="59" y="72"/>
                    <a:pt x="58" y="72"/>
                    <a:pt x="58" y="73"/>
                  </a:cubicBezTo>
                  <a:cubicBezTo>
                    <a:pt x="55" y="76"/>
                    <a:pt x="52" y="79"/>
                    <a:pt x="48" y="80"/>
                  </a:cubicBezTo>
                  <a:cubicBezTo>
                    <a:pt x="48" y="81"/>
                    <a:pt x="44" y="81"/>
                    <a:pt x="40" y="82"/>
                  </a:cubicBezTo>
                  <a:cubicBezTo>
                    <a:pt x="33" y="83"/>
                    <a:pt x="33" y="83"/>
                    <a:pt x="31" y="83"/>
                  </a:cubicBezTo>
                  <a:cubicBezTo>
                    <a:pt x="30" y="83"/>
                    <a:pt x="30" y="83"/>
                    <a:pt x="29" y="83"/>
                  </a:cubicBezTo>
                  <a:cubicBezTo>
                    <a:pt x="29" y="83"/>
                    <a:pt x="30" y="81"/>
                    <a:pt x="30" y="81"/>
                  </a:cubicBezTo>
                  <a:cubicBezTo>
                    <a:pt x="30" y="81"/>
                    <a:pt x="31" y="81"/>
                    <a:pt x="32" y="82"/>
                  </a:cubicBezTo>
                  <a:cubicBezTo>
                    <a:pt x="32" y="82"/>
                    <a:pt x="34" y="82"/>
                    <a:pt x="35" y="82"/>
                  </a:cubicBezTo>
                  <a:cubicBezTo>
                    <a:pt x="36" y="82"/>
                    <a:pt x="37" y="82"/>
                    <a:pt x="38" y="81"/>
                  </a:cubicBezTo>
                  <a:cubicBezTo>
                    <a:pt x="40" y="81"/>
                    <a:pt x="47" y="80"/>
                    <a:pt x="48" y="80"/>
                  </a:cubicBezTo>
                  <a:cubicBezTo>
                    <a:pt x="52" y="78"/>
                    <a:pt x="55" y="75"/>
                    <a:pt x="58" y="73"/>
                  </a:cubicBezTo>
                  <a:cubicBezTo>
                    <a:pt x="58" y="72"/>
                    <a:pt x="59" y="72"/>
                    <a:pt x="59" y="71"/>
                  </a:cubicBezTo>
                  <a:cubicBezTo>
                    <a:pt x="62" y="68"/>
                    <a:pt x="65" y="64"/>
                    <a:pt x="67" y="60"/>
                  </a:cubicBezTo>
                  <a:cubicBezTo>
                    <a:pt x="67" y="59"/>
                    <a:pt x="67" y="58"/>
                    <a:pt x="68" y="57"/>
                  </a:cubicBezTo>
                  <a:cubicBezTo>
                    <a:pt x="68" y="56"/>
                    <a:pt x="69" y="55"/>
                    <a:pt x="69" y="55"/>
                  </a:cubicBezTo>
                  <a:cubicBezTo>
                    <a:pt x="69" y="54"/>
                    <a:pt x="69" y="54"/>
                    <a:pt x="69" y="54"/>
                  </a:cubicBezTo>
                  <a:lnTo>
                    <a:pt x="70" y="53"/>
                  </a:lnTo>
                  <a:close/>
                  <a:moveTo>
                    <a:pt x="41" y="88"/>
                  </a:moveTo>
                  <a:cubicBezTo>
                    <a:pt x="41" y="88"/>
                    <a:pt x="41" y="88"/>
                    <a:pt x="41" y="88"/>
                  </a:cubicBezTo>
                  <a:cubicBezTo>
                    <a:pt x="42" y="88"/>
                    <a:pt x="43" y="88"/>
                    <a:pt x="43" y="88"/>
                  </a:cubicBezTo>
                  <a:cubicBezTo>
                    <a:pt x="43" y="89"/>
                    <a:pt x="43" y="89"/>
                    <a:pt x="43" y="90"/>
                  </a:cubicBezTo>
                  <a:cubicBezTo>
                    <a:pt x="45" y="91"/>
                    <a:pt x="46" y="93"/>
                    <a:pt x="46" y="94"/>
                  </a:cubicBezTo>
                  <a:cubicBezTo>
                    <a:pt x="45" y="95"/>
                    <a:pt x="45" y="95"/>
                    <a:pt x="46" y="95"/>
                  </a:cubicBezTo>
                  <a:cubicBezTo>
                    <a:pt x="46" y="95"/>
                    <a:pt x="46" y="96"/>
                    <a:pt x="46" y="98"/>
                  </a:cubicBezTo>
                  <a:cubicBezTo>
                    <a:pt x="47" y="100"/>
                    <a:pt x="47" y="100"/>
                    <a:pt x="47" y="100"/>
                  </a:cubicBezTo>
                  <a:cubicBezTo>
                    <a:pt x="45" y="101"/>
                    <a:pt x="45" y="101"/>
                    <a:pt x="45" y="101"/>
                  </a:cubicBezTo>
                  <a:cubicBezTo>
                    <a:pt x="45" y="101"/>
                    <a:pt x="44" y="101"/>
                    <a:pt x="44" y="101"/>
                  </a:cubicBezTo>
                  <a:cubicBezTo>
                    <a:pt x="44" y="101"/>
                    <a:pt x="43" y="101"/>
                    <a:pt x="42" y="101"/>
                  </a:cubicBezTo>
                  <a:cubicBezTo>
                    <a:pt x="41" y="101"/>
                    <a:pt x="41" y="101"/>
                    <a:pt x="41" y="101"/>
                  </a:cubicBezTo>
                  <a:cubicBezTo>
                    <a:pt x="41" y="97"/>
                    <a:pt x="41" y="97"/>
                    <a:pt x="41" y="97"/>
                  </a:cubicBezTo>
                  <a:cubicBezTo>
                    <a:pt x="40" y="93"/>
                    <a:pt x="40" y="91"/>
                    <a:pt x="40" y="90"/>
                  </a:cubicBezTo>
                  <a:cubicBezTo>
                    <a:pt x="40" y="90"/>
                    <a:pt x="40" y="89"/>
                    <a:pt x="40" y="89"/>
                  </a:cubicBezTo>
                  <a:cubicBezTo>
                    <a:pt x="40" y="88"/>
                    <a:pt x="40" y="88"/>
                    <a:pt x="41" y="88"/>
                  </a:cubicBezTo>
                  <a:close/>
                  <a:moveTo>
                    <a:pt x="39" y="96"/>
                  </a:moveTo>
                  <a:cubicBezTo>
                    <a:pt x="40" y="99"/>
                    <a:pt x="40" y="99"/>
                    <a:pt x="40" y="99"/>
                  </a:cubicBezTo>
                  <a:cubicBezTo>
                    <a:pt x="40" y="101"/>
                    <a:pt x="40" y="101"/>
                    <a:pt x="40" y="101"/>
                  </a:cubicBezTo>
                  <a:cubicBezTo>
                    <a:pt x="39" y="101"/>
                    <a:pt x="39" y="101"/>
                    <a:pt x="39" y="101"/>
                  </a:cubicBezTo>
                  <a:cubicBezTo>
                    <a:pt x="38" y="102"/>
                    <a:pt x="38" y="102"/>
                    <a:pt x="38" y="102"/>
                  </a:cubicBezTo>
                  <a:cubicBezTo>
                    <a:pt x="38" y="103"/>
                    <a:pt x="38" y="103"/>
                    <a:pt x="39" y="103"/>
                  </a:cubicBezTo>
                  <a:cubicBezTo>
                    <a:pt x="42" y="102"/>
                    <a:pt x="52" y="101"/>
                    <a:pt x="52" y="101"/>
                  </a:cubicBezTo>
                  <a:cubicBezTo>
                    <a:pt x="52" y="101"/>
                    <a:pt x="52" y="100"/>
                    <a:pt x="52" y="100"/>
                  </a:cubicBezTo>
                  <a:cubicBezTo>
                    <a:pt x="52" y="100"/>
                    <a:pt x="51" y="100"/>
                    <a:pt x="49" y="100"/>
                  </a:cubicBezTo>
                  <a:cubicBezTo>
                    <a:pt x="48" y="100"/>
                    <a:pt x="48" y="100"/>
                    <a:pt x="48" y="100"/>
                  </a:cubicBezTo>
                  <a:cubicBezTo>
                    <a:pt x="48" y="99"/>
                    <a:pt x="48" y="99"/>
                    <a:pt x="48" y="99"/>
                  </a:cubicBezTo>
                  <a:cubicBezTo>
                    <a:pt x="47" y="96"/>
                    <a:pt x="47" y="95"/>
                    <a:pt x="48" y="95"/>
                  </a:cubicBezTo>
                  <a:cubicBezTo>
                    <a:pt x="48" y="95"/>
                    <a:pt x="50" y="95"/>
                    <a:pt x="53" y="95"/>
                  </a:cubicBezTo>
                  <a:cubicBezTo>
                    <a:pt x="58" y="94"/>
                    <a:pt x="66" y="93"/>
                    <a:pt x="67" y="100"/>
                  </a:cubicBezTo>
                  <a:cubicBezTo>
                    <a:pt x="67" y="101"/>
                    <a:pt x="67" y="102"/>
                    <a:pt x="66" y="103"/>
                  </a:cubicBezTo>
                  <a:cubicBezTo>
                    <a:pt x="65" y="104"/>
                    <a:pt x="64" y="105"/>
                    <a:pt x="64" y="105"/>
                  </a:cubicBezTo>
                  <a:cubicBezTo>
                    <a:pt x="62" y="106"/>
                    <a:pt x="60" y="108"/>
                    <a:pt x="57" y="109"/>
                  </a:cubicBezTo>
                  <a:cubicBezTo>
                    <a:pt x="56" y="109"/>
                    <a:pt x="55" y="109"/>
                    <a:pt x="54" y="110"/>
                  </a:cubicBezTo>
                  <a:cubicBezTo>
                    <a:pt x="53" y="110"/>
                    <a:pt x="37" y="113"/>
                    <a:pt x="37" y="113"/>
                  </a:cubicBezTo>
                  <a:cubicBezTo>
                    <a:pt x="37" y="113"/>
                    <a:pt x="35" y="113"/>
                    <a:pt x="33" y="113"/>
                  </a:cubicBezTo>
                  <a:cubicBezTo>
                    <a:pt x="29" y="114"/>
                    <a:pt x="29" y="114"/>
                    <a:pt x="26" y="113"/>
                  </a:cubicBezTo>
                  <a:cubicBezTo>
                    <a:pt x="25" y="113"/>
                    <a:pt x="23" y="111"/>
                    <a:pt x="22" y="111"/>
                  </a:cubicBezTo>
                  <a:cubicBezTo>
                    <a:pt x="20" y="105"/>
                    <a:pt x="31" y="99"/>
                    <a:pt x="35" y="98"/>
                  </a:cubicBezTo>
                  <a:cubicBezTo>
                    <a:pt x="36" y="97"/>
                    <a:pt x="38" y="97"/>
                    <a:pt x="39" y="97"/>
                  </a:cubicBezTo>
                  <a:lnTo>
                    <a:pt x="39" y="9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2" name="Freeform 610"/>
            <p:cNvSpPr>
              <a:spLocks noEditPoints="1"/>
            </p:cNvSpPr>
            <p:nvPr/>
          </p:nvSpPr>
          <p:spPr bwMode="auto">
            <a:xfrm>
              <a:off x="2209" y="705"/>
              <a:ext cx="48" cy="52"/>
            </a:xfrm>
            <a:custGeom>
              <a:avLst/>
              <a:gdLst>
                <a:gd name="T0" fmla="*/ 8 w 38"/>
                <a:gd name="T1" fmla="*/ 3 h 41"/>
                <a:gd name="T2" fmla="*/ 3 w 38"/>
                <a:gd name="T3" fmla="*/ 11 h 41"/>
                <a:gd name="T4" fmla="*/ 1 w 38"/>
                <a:gd name="T5" fmla="*/ 21 h 41"/>
                <a:gd name="T6" fmla="*/ 4 w 38"/>
                <a:gd name="T7" fmla="*/ 34 h 41"/>
                <a:gd name="T8" fmla="*/ 11 w 38"/>
                <a:gd name="T9" fmla="*/ 40 h 41"/>
                <a:gd name="T10" fmla="*/ 17 w 38"/>
                <a:gd name="T11" fmla="*/ 41 h 41"/>
                <a:gd name="T12" fmla="*/ 34 w 38"/>
                <a:gd name="T13" fmla="*/ 32 h 41"/>
                <a:gd name="T14" fmla="*/ 36 w 38"/>
                <a:gd name="T15" fmla="*/ 28 h 41"/>
                <a:gd name="T16" fmla="*/ 38 w 38"/>
                <a:gd name="T17" fmla="*/ 19 h 41"/>
                <a:gd name="T18" fmla="*/ 35 w 38"/>
                <a:gd name="T19" fmla="*/ 10 h 41"/>
                <a:gd name="T20" fmla="*/ 30 w 38"/>
                <a:gd name="T21" fmla="*/ 4 h 41"/>
                <a:gd name="T22" fmla="*/ 19 w 38"/>
                <a:gd name="T23" fmla="*/ 1 h 41"/>
                <a:gd name="T24" fmla="*/ 27 w 38"/>
                <a:gd name="T25" fmla="*/ 10 h 41"/>
                <a:gd name="T26" fmla="*/ 19 w 38"/>
                <a:gd name="T27" fmla="*/ 7 h 41"/>
                <a:gd name="T28" fmla="*/ 12 w 38"/>
                <a:gd name="T29" fmla="*/ 3 h 41"/>
                <a:gd name="T30" fmla="*/ 19 w 38"/>
                <a:gd name="T31" fmla="*/ 1 h 41"/>
                <a:gd name="T32" fmla="*/ 29 w 38"/>
                <a:gd name="T33" fmla="*/ 6 h 41"/>
                <a:gd name="T34" fmla="*/ 26 w 38"/>
                <a:gd name="T35" fmla="*/ 5 h 41"/>
                <a:gd name="T36" fmla="*/ 9 w 38"/>
                <a:gd name="T37" fmla="*/ 5 h 41"/>
                <a:gd name="T38" fmla="*/ 21 w 38"/>
                <a:gd name="T39" fmla="*/ 11 h 41"/>
                <a:gd name="T40" fmla="*/ 18 w 38"/>
                <a:gd name="T41" fmla="*/ 16 h 41"/>
                <a:gd name="T42" fmla="*/ 13 w 38"/>
                <a:gd name="T43" fmla="*/ 12 h 41"/>
                <a:gd name="T44" fmla="*/ 5 w 38"/>
                <a:gd name="T45" fmla="*/ 8 h 41"/>
                <a:gd name="T46" fmla="*/ 30 w 38"/>
                <a:gd name="T47" fmla="*/ 7 h 41"/>
                <a:gd name="T48" fmla="*/ 30 w 38"/>
                <a:gd name="T49" fmla="*/ 19 h 41"/>
                <a:gd name="T50" fmla="*/ 14 w 38"/>
                <a:gd name="T51" fmla="*/ 25 h 41"/>
                <a:gd name="T52" fmla="*/ 15 w 38"/>
                <a:gd name="T53" fmla="*/ 19 h 41"/>
                <a:gd name="T54" fmla="*/ 18 w 38"/>
                <a:gd name="T55" fmla="*/ 17 h 41"/>
                <a:gd name="T56" fmla="*/ 28 w 38"/>
                <a:gd name="T57" fmla="*/ 11 h 41"/>
                <a:gd name="T58" fmla="*/ 7 w 38"/>
                <a:gd name="T59" fmla="*/ 12 h 41"/>
                <a:gd name="T60" fmla="*/ 10 w 38"/>
                <a:gd name="T61" fmla="*/ 18 h 41"/>
                <a:gd name="T62" fmla="*/ 10 w 38"/>
                <a:gd name="T63" fmla="*/ 37 h 41"/>
                <a:gd name="T64" fmla="*/ 4 w 38"/>
                <a:gd name="T65" fmla="*/ 20 h 41"/>
                <a:gd name="T66" fmla="*/ 7 w 38"/>
                <a:gd name="T67" fmla="*/ 12 h 41"/>
                <a:gd name="T68" fmla="*/ 3 w 38"/>
                <a:gd name="T69" fmla="*/ 19 h 41"/>
                <a:gd name="T70" fmla="*/ 2 w 38"/>
                <a:gd name="T71" fmla="*/ 24 h 41"/>
                <a:gd name="T72" fmla="*/ 4 w 38"/>
                <a:gd name="T73" fmla="*/ 13 h 41"/>
                <a:gd name="T74" fmla="*/ 14 w 38"/>
                <a:gd name="T75" fmla="*/ 22 h 41"/>
                <a:gd name="T76" fmla="*/ 15 w 38"/>
                <a:gd name="T77" fmla="*/ 35 h 41"/>
                <a:gd name="T78" fmla="*/ 13 w 38"/>
                <a:gd name="T79" fmla="*/ 39 h 41"/>
                <a:gd name="T80" fmla="*/ 10 w 38"/>
                <a:gd name="T81" fmla="*/ 20 h 41"/>
                <a:gd name="T82" fmla="*/ 35 w 38"/>
                <a:gd name="T83" fmla="*/ 14 h 41"/>
                <a:gd name="T84" fmla="*/ 21 w 38"/>
                <a:gd name="T85" fmla="*/ 34 h 41"/>
                <a:gd name="T86" fmla="*/ 15 w 38"/>
                <a:gd name="T87" fmla="*/ 27 h 41"/>
                <a:gd name="T88" fmla="*/ 32 w 38"/>
                <a:gd name="T89" fmla="*/ 19 h 41"/>
                <a:gd name="T90" fmla="*/ 32 w 38"/>
                <a:gd name="T91" fmla="*/ 33 h 41"/>
                <a:gd name="T92" fmla="*/ 19 w 38"/>
                <a:gd name="T93" fmla="*/ 39 h 41"/>
                <a:gd name="T94" fmla="*/ 16 w 38"/>
                <a:gd name="T95" fmla="*/ 36 h 41"/>
                <a:gd name="T96" fmla="*/ 32 w 38"/>
                <a:gd name="T97" fmla="*/ 3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8" h="41">
                  <a:moveTo>
                    <a:pt x="19" y="0"/>
                  </a:moveTo>
                  <a:cubicBezTo>
                    <a:pt x="18" y="0"/>
                    <a:pt x="16" y="0"/>
                    <a:pt x="15" y="0"/>
                  </a:cubicBezTo>
                  <a:cubicBezTo>
                    <a:pt x="14" y="1"/>
                    <a:pt x="12" y="1"/>
                    <a:pt x="12" y="1"/>
                  </a:cubicBezTo>
                  <a:cubicBezTo>
                    <a:pt x="11" y="2"/>
                    <a:pt x="9" y="3"/>
                    <a:pt x="8" y="3"/>
                  </a:cubicBezTo>
                  <a:cubicBezTo>
                    <a:pt x="8" y="4"/>
                    <a:pt x="7" y="4"/>
                    <a:pt x="7" y="4"/>
                  </a:cubicBezTo>
                  <a:cubicBezTo>
                    <a:pt x="7" y="5"/>
                    <a:pt x="4" y="8"/>
                    <a:pt x="4" y="9"/>
                  </a:cubicBezTo>
                  <a:cubicBezTo>
                    <a:pt x="4" y="9"/>
                    <a:pt x="4" y="9"/>
                    <a:pt x="3" y="9"/>
                  </a:cubicBezTo>
                  <a:cubicBezTo>
                    <a:pt x="3" y="10"/>
                    <a:pt x="3" y="10"/>
                    <a:pt x="3" y="11"/>
                  </a:cubicBezTo>
                  <a:cubicBezTo>
                    <a:pt x="2" y="11"/>
                    <a:pt x="2" y="12"/>
                    <a:pt x="2" y="12"/>
                  </a:cubicBezTo>
                  <a:cubicBezTo>
                    <a:pt x="1" y="12"/>
                    <a:pt x="1" y="13"/>
                    <a:pt x="1" y="13"/>
                  </a:cubicBezTo>
                  <a:cubicBezTo>
                    <a:pt x="2" y="13"/>
                    <a:pt x="2" y="13"/>
                    <a:pt x="1" y="14"/>
                  </a:cubicBezTo>
                  <a:cubicBezTo>
                    <a:pt x="1" y="15"/>
                    <a:pt x="0" y="17"/>
                    <a:pt x="1" y="21"/>
                  </a:cubicBezTo>
                  <a:cubicBezTo>
                    <a:pt x="1" y="22"/>
                    <a:pt x="1" y="25"/>
                    <a:pt x="1" y="25"/>
                  </a:cubicBezTo>
                  <a:cubicBezTo>
                    <a:pt x="1" y="25"/>
                    <a:pt x="1" y="26"/>
                    <a:pt x="1" y="26"/>
                  </a:cubicBezTo>
                  <a:cubicBezTo>
                    <a:pt x="2" y="28"/>
                    <a:pt x="3" y="30"/>
                    <a:pt x="3" y="32"/>
                  </a:cubicBezTo>
                  <a:cubicBezTo>
                    <a:pt x="4" y="33"/>
                    <a:pt x="4" y="34"/>
                    <a:pt x="4" y="34"/>
                  </a:cubicBezTo>
                  <a:cubicBezTo>
                    <a:pt x="5" y="35"/>
                    <a:pt x="6" y="36"/>
                    <a:pt x="6" y="36"/>
                  </a:cubicBezTo>
                  <a:cubicBezTo>
                    <a:pt x="7" y="37"/>
                    <a:pt x="8" y="37"/>
                    <a:pt x="9" y="38"/>
                  </a:cubicBezTo>
                  <a:cubicBezTo>
                    <a:pt x="10" y="38"/>
                    <a:pt x="10" y="39"/>
                    <a:pt x="10" y="39"/>
                  </a:cubicBezTo>
                  <a:cubicBezTo>
                    <a:pt x="11" y="39"/>
                    <a:pt x="11" y="40"/>
                    <a:pt x="11" y="40"/>
                  </a:cubicBezTo>
                  <a:cubicBezTo>
                    <a:pt x="11" y="40"/>
                    <a:pt x="12" y="40"/>
                    <a:pt x="12" y="40"/>
                  </a:cubicBezTo>
                  <a:cubicBezTo>
                    <a:pt x="12" y="40"/>
                    <a:pt x="13" y="40"/>
                    <a:pt x="14" y="41"/>
                  </a:cubicBezTo>
                  <a:cubicBezTo>
                    <a:pt x="15" y="41"/>
                    <a:pt x="15" y="41"/>
                    <a:pt x="16" y="41"/>
                  </a:cubicBezTo>
                  <a:cubicBezTo>
                    <a:pt x="16" y="41"/>
                    <a:pt x="17" y="41"/>
                    <a:pt x="17" y="41"/>
                  </a:cubicBezTo>
                  <a:cubicBezTo>
                    <a:pt x="18" y="41"/>
                    <a:pt x="18" y="41"/>
                    <a:pt x="18" y="41"/>
                  </a:cubicBezTo>
                  <a:cubicBezTo>
                    <a:pt x="19" y="41"/>
                    <a:pt x="21" y="40"/>
                    <a:pt x="22" y="40"/>
                  </a:cubicBezTo>
                  <a:cubicBezTo>
                    <a:pt x="24" y="40"/>
                    <a:pt x="25" y="40"/>
                    <a:pt x="26" y="39"/>
                  </a:cubicBezTo>
                  <a:cubicBezTo>
                    <a:pt x="30" y="38"/>
                    <a:pt x="32" y="35"/>
                    <a:pt x="34" y="32"/>
                  </a:cubicBezTo>
                  <a:cubicBezTo>
                    <a:pt x="34" y="31"/>
                    <a:pt x="35" y="31"/>
                    <a:pt x="35" y="31"/>
                  </a:cubicBezTo>
                  <a:cubicBezTo>
                    <a:pt x="35" y="30"/>
                    <a:pt x="36" y="30"/>
                    <a:pt x="36" y="29"/>
                  </a:cubicBezTo>
                  <a:cubicBezTo>
                    <a:pt x="36" y="29"/>
                    <a:pt x="36" y="29"/>
                    <a:pt x="36" y="29"/>
                  </a:cubicBezTo>
                  <a:cubicBezTo>
                    <a:pt x="36" y="29"/>
                    <a:pt x="36" y="28"/>
                    <a:pt x="36" y="28"/>
                  </a:cubicBezTo>
                  <a:cubicBezTo>
                    <a:pt x="36" y="28"/>
                    <a:pt x="36" y="28"/>
                    <a:pt x="37" y="27"/>
                  </a:cubicBezTo>
                  <a:cubicBezTo>
                    <a:pt x="37" y="27"/>
                    <a:pt x="37" y="26"/>
                    <a:pt x="37" y="25"/>
                  </a:cubicBezTo>
                  <a:cubicBezTo>
                    <a:pt x="37" y="25"/>
                    <a:pt x="37" y="24"/>
                    <a:pt x="37" y="24"/>
                  </a:cubicBezTo>
                  <a:cubicBezTo>
                    <a:pt x="37" y="24"/>
                    <a:pt x="38" y="22"/>
                    <a:pt x="38" y="19"/>
                  </a:cubicBezTo>
                  <a:cubicBezTo>
                    <a:pt x="38" y="16"/>
                    <a:pt x="37" y="15"/>
                    <a:pt x="37" y="13"/>
                  </a:cubicBezTo>
                  <a:cubicBezTo>
                    <a:pt x="36" y="13"/>
                    <a:pt x="36" y="12"/>
                    <a:pt x="36" y="12"/>
                  </a:cubicBezTo>
                  <a:cubicBezTo>
                    <a:pt x="36" y="11"/>
                    <a:pt x="36" y="11"/>
                    <a:pt x="36" y="11"/>
                  </a:cubicBezTo>
                  <a:cubicBezTo>
                    <a:pt x="36" y="11"/>
                    <a:pt x="36" y="11"/>
                    <a:pt x="35" y="10"/>
                  </a:cubicBezTo>
                  <a:cubicBezTo>
                    <a:pt x="35" y="10"/>
                    <a:pt x="35" y="10"/>
                    <a:pt x="35" y="10"/>
                  </a:cubicBezTo>
                  <a:cubicBezTo>
                    <a:pt x="35" y="9"/>
                    <a:pt x="35" y="9"/>
                    <a:pt x="34" y="9"/>
                  </a:cubicBezTo>
                  <a:cubicBezTo>
                    <a:pt x="34" y="8"/>
                    <a:pt x="33" y="7"/>
                    <a:pt x="31" y="5"/>
                  </a:cubicBezTo>
                  <a:cubicBezTo>
                    <a:pt x="30" y="5"/>
                    <a:pt x="30" y="4"/>
                    <a:pt x="30" y="4"/>
                  </a:cubicBezTo>
                  <a:cubicBezTo>
                    <a:pt x="30" y="4"/>
                    <a:pt x="29" y="4"/>
                    <a:pt x="29" y="4"/>
                  </a:cubicBezTo>
                  <a:cubicBezTo>
                    <a:pt x="26" y="1"/>
                    <a:pt x="24" y="1"/>
                    <a:pt x="21" y="0"/>
                  </a:cubicBezTo>
                  <a:cubicBezTo>
                    <a:pt x="21" y="0"/>
                    <a:pt x="20" y="0"/>
                    <a:pt x="19" y="0"/>
                  </a:cubicBezTo>
                  <a:close/>
                  <a:moveTo>
                    <a:pt x="19" y="1"/>
                  </a:moveTo>
                  <a:cubicBezTo>
                    <a:pt x="21" y="1"/>
                    <a:pt x="21" y="1"/>
                    <a:pt x="22" y="2"/>
                  </a:cubicBezTo>
                  <a:cubicBezTo>
                    <a:pt x="24" y="3"/>
                    <a:pt x="26" y="6"/>
                    <a:pt x="27" y="8"/>
                  </a:cubicBezTo>
                  <a:cubicBezTo>
                    <a:pt x="27" y="9"/>
                    <a:pt x="27" y="10"/>
                    <a:pt x="27" y="10"/>
                  </a:cubicBezTo>
                  <a:cubicBezTo>
                    <a:pt x="27" y="10"/>
                    <a:pt x="27" y="10"/>
                    <a:pt x="27" y="10"/>
                  </a:cubicBezTo>
                  <a:cubicBezTo>
                    <a:pt x="27" y="10"/>
                    <a:pt x="26" y="11"/>
                    <a:pt x="25" y="12"/>
                  </a:cubicBezTo>
                  <a:cubicBezTo>
                    <a:pt x="25" y="12"/>
                    <a:pt x="24" y="13"/>
                    <a:pt x="24" y="13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23" y="12"/>
                    <a:pt x="20" y="8"/>
                    <a:pt x="19" y="7"/>
                  </a:cubicBezTo>
                  <a:cubicBezTo>
                    <a:pt x="17" y="6"/>
                    <a:pt x="17" y="6"/>
                    <a:pt x="15" y="5"/>
                  </a:cubicBezTo>
                  <a:cubicBezTo>
                    <a:pt x="14" y="5"/>
                    <a:pt x="12" y="4"/>
                    <a:pt x="10" y="4"/>
                  </a:cubicBezTo>
                  <a:cubicBezTo>
                    <a:pt x="10" y="4"/>
                    <a:pt x="9" y="4"/>
                    <a:pt x="9" y="4"/>
                  </a:cubicBezTo>
                  <a:cubicBezTo>
                    <a:pt x="9" y="4"/>
                    <a:pt x="11" y="3"/>
                    <a:pt x="12" y="3"/>
                  </a:cubicBezTo>
                  <a:cubicBezTo>
                    <a:pt x="12" y="3"/>
                    <a:pt x="13" y="2"/>
                    <a:pt x="13" y="2"/>
                  </a:cubicBezTo>
                  <a:cubicBezTo>
                    <a:pt x="13" y="2"/>
                    <a:pt x="14" y="2"/>
                    <a:pt x="15" y="2"/>
                  </a:cubicBezTo>
                  <a:cubicBezTo>
                    <a:pt x="16" y="1"/>
                    <a:pt x="17" y="1"/>
                    <a:pt x="18" y="1"/>
                  </a:cubicBezTo>
                  <a:cubicBezTo>
                    <a:pt x="19" y="1"/>
                    <a:pt x="19" y="1"/>
                    <a:pt x="19" y="1"/>
                  </a:cubicBezTo>
                  <a:close/>
                  <a:moveTo>
                    <a:pt x="25" y="3"/>
                  </a:moveTo>
                  <a:cubicBezTo>
                    <a:pt x="25" y="3"/>
                    <a:pt x="25" y="3"/>
                    <a:pt x="26" y="3"/>
                  </a:cubicBezTo>
                  <a:cubicBezTo>
                    <a:pt x="26" y="4"/>
                    <a:pt x="26" y="4"/>
                    <a:pt x="27" y="4"/>
                  </a:cubicBezTo>
                  <a:cubicBezTo>
                    <a:pt x="27" y="4"/>
                    <a:pt x="29" y="6"/>
                    <a:pt x="29" y="6"/>
                  </a:cubicBezTo>
                  <a:cubicBezTo>
                    <a:pt x="29" y="6"/>
                    <a:pt x="29" y="7"/>
                    <a:pt x="28" y="7"/>
                  </a:cubicBezTo>
                  <a:cubicBezTo>
                    <a:pt x="28" y="7"/>
                    <a:pt x="28" y="8"/>
                    <a:pt x="28" y="8"/>
                  </a:cubicBezTo>
                  <a:cubicBezTo>
                    <a:pt x="28" y="9"/>
                    <a:pt x="28" y="9"/>
                    <a:pt x="28" y="8"/>
                  </a:cubicBezTo>
                  <a:cubicBezTo>
                    <a:pt x="28" y="8"/>
                    <a:pt x="26" y="5"/>
                    <a:pt x="26" y="5"/>
                  </a:cubicBezTo>
                  <a:cubicBezTo>
                    <a:pt x="26" y="5"/>
                    <a:pt x="26" y="5"/>
                    <a:pt x="26" y="4"/>
                  </a:cubicBezTo>
                  <a:cubicBezTo>
                    <a:pt x="26" y="4"/>
                    <a:pt x="26" y="4"/>
                    <a:pt x="25" y="4"/>
                  </a:cubicBezTo>
                  <a:cubicBezTo>
                    <a:pt x="25" y="3"/>
                    <a:pt x="25" y="3"/>
                    <a:pt x="25" y="3"/>
                  </a:cubicBezTo>
                  <a:close/>
                  <a:moveTo>
                    <a:pt x="9" y="5"/>
                  </a:move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10" y="5"/>
                    <a:pt x="10" y="5"/>
                  </a:cubicBezTo>
                  <a:cubicBezTo>
                    <a:pt x="12" y="6"/>
                    <a:pt x="13" y="6"/>
                    <a:pt x="15" y="6"/>
                  </a:cubicBezTo>
                  <a:cubicBezTo>
                    <a:pt x="17" y="7"/>
                    <a:pt x="18" y="8"/>
                    <a:pt x="21" y="11"/>
                  </a:cubicBezTo>
                  <a:cubicBezTo>
                    <a:pt x="22" y="12"/>
                    <a:pt x="23" y="13"/>
                    <a:pt x="23" y="13"/>
                  </a:cubicBezTo>
                  <a:cubicBezTo>
                    <a:pt x="23" y="14"/>
                    <a:pt x="23" y="14"/>
                    <a:pt x="23" y="14"/>
                  </a:cubicBezTo>
                  <a:cubicBezTo>
                    <a:pt x="24" y="14"/>
                    <a:pt x="22" y="15"/>
                    <a:pt x="21" y="15"/>
                  </a:cubicBezTo>
                  <a:cubicBezTo>
                    <a:pt x="20" y="15"/>
                    <a:pt x="19" y="16"/>
                    <a:pt x="18" y="16"/>
                  </a:cubicBezTo>
                  <a:cubicBezTo>
                    <a:pt x="18" y="16"/>
                    <a:pt x="17" y="16"/>
                    <a:pt x="17" y="16"/>
                  </a:cubicBezTo>
                  <a:cubicBezTo>
                    <a:pt x="17" y="16"/>
                    <a:pt x="17" y="16"/>
                    <a:pt x="16" y="16"/>
                  </a:cubicBezTo>
                  <a:cubicBezTo>
                    <a:pt x="16" y="14"/>
                    <a:pt x="15" y="14"/>
                    <a:pt x="14" y="13"/>
                  </a:cubicBezTo>
                  <a:cubicBezTo>
                    <a:pt x="14" y="13"/>
                    <a:pt x="13" y="12"/>
                    <a:pt x="13" y="12"/>
                  </a:cubicBezTo>
                  <a:cubicBezTo>
                    <a:pt x="12" y="12"/>
                    <a:pt x="12" y="12"/>
                    <a:pt x="11" y="11"/>
                  </a:cubicBezTo>
                  <a:cubicBezTo>
                    <a:pt x="9" y="11"/>
                    <a:pt x="7" y="11"/>
                    <a:pt x="6" y="11"/>
                  </a:cubicBezTo>
                  <a:cubicBezTo>
                    <a:pt x="4" y="11"/>
                    <a:pt x="3" y="11"/>
                    <a:pt x="3" y="11"/>
                  </a:cubicBezTo>
                  <a:cubicBezTo>
                    <a:pt x="3" y="11"/>
                    <a:pt x="4" y="9"/>
                    <a:pt x="5" y="8"/>
                  </a:cubicBezTo>
                  <a:cubicBezTo>
                    <a:pt x="7" y="6"/>
                    <a:pt x="8" y="5"/>
                    <a:pt x="9" y="5"/>
                  </a:cubicBezTo>
                  <a:close/>
                  <a:moveTo>
                    <a:pt x="30" y="7"/>
                  </a:moveTo>
                  <a:cubicBezTo>
                    <a:pt x="30" y="7"/>
                    <a:pt x="30" y="7"/>
                    <a:pt x="30" y="7"/>
                  </a:cubicBezTo>
                  <a:cubicBezTo>
                    <a:pt x="30" y="7"/>
                    <a:pt x="30" y="7"/>
                    <a:pt x="30" y="7"/>
                  </a:cubicBezTo>
                  <a:cubicBezTo>
                    <a:pt x="32" y="8"/>
                    <a:pt x="33" y="9"/>
                    <a:pt x="34" y="11"/>
                  </a:cubicBezTo>
                  <a:cubicBezTo>
                    <a:pt x="35" y="12"/>
                    <a:pt x="35" y="12"/>
                    <a:pt x="35" y="12"/>
                  </a:cubicBezTo>
                  <a:cubicBezTo>
                    <a:pt x="34" y="13"/>
                    <a:pt x="34" y="13"/>
                    <a:pt x="34" y="13"/>
                  </a:cubicBezTo>
                  <a:cubicBezTo>
                    <a:pt x="34" y="15"/>
                    <a:pt x="32" y="18"/>
                    <a:pt x="30" y="19"/>
                  </a:cubicBezTo>
                  <a:cubicBezTo>
                    <a:pt x="28" y="21"/>
                    <a:pt x="26" y="22"/>
                    <a:pt x="23" y="23"/>
                  </a:cubicBezTo>
                  <a:cubicBezTo>
                    <a:pt x="22" y="24"/>
                    <a:pt x="21" y="24"/>
                    <a:pt x="16" y="25"/>
                  </a:cubicBezTo>
                  <a:cubicBezTo>
                    <a:pt x="16" y="25"/>
                    <a:pt x="15" y="25"/>
                    <a:pt x="15" y="25"/>
                  </a:cubicBezTo>
                  <a:cubicBezTo>
                    <a:pt x="14" y="25"/>
                    <a:pt x="14" y="25"/>
                    <a:pt x="14" y="25"/>
                  </a:cubicBezTo>
                  <a:cubicBezTo>
                    <a:pt x="14" y="24"/>
                    <a:pt x="14" y="24"/>
                    <a:pt x="14" y="24"/>
                  </a:cubicBezTo>
                  <a:cubicBezTo>
                    <a:pt x="14" y="23"/>
                    <a:pt x="15" y="22"/>
                    <a:pt x="15" y="21"/>
                  </a:cubicBezTo>
                  <a:cubicBezTo>
                    <a:pt x="15" y="21"/>
                    <a:pt x="15" y="20"/>
                    <a:pt x="15" y="20"/>
                  </a:cubicBezTo>
                  <a:cubicBezTo>
                    <a:pt x="15" y="20"/>
                    <a:pt x="15" y="20"/>
                    <a:pt x="15" y="19"/>
                  </a:cubicBezTo>
                  <a:cubicBezTo>
                    <a:pt x="15" y="19"/>
                    <a:pt x="16" y="19"/>
                    <a:pt x="16" y="18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7" y="17"/>
                    <a:pt x="17" y="17"/>
                    <a:pt x="18" y="17"/>
                  </a:cubicBezTo>
                  <a:cubicBezTo>
                    <a:pt x="18" y="17"/>
                    <a:pt x="22" y="16"/>
                    <a:pt x="22" y="15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4" y="14"/>
                    <a:pt x="28" y="11"/>
                    <a:pt x="28" y="11"/>
                  </a:cubicBezTo>
                  <a:cubicBezTo>
                    <a:pt x="28" y="11"/>
                    <a:pt x="28" y="11"/>
                    <a:pt x="28" y="10"/>
                  </a:cubicBezTo>
                  <a:cubicBezTo>
                    <a:pt x="28" y="10"/>
                    <a:pt x="29" y="9"/>
                    <a:pt x="29" y="8"/>
                  </a:cubicBezTo>
                  <a:cubicBezTo>
                    <a:pt x="30" y="7"/>
                    <a:pt x="30" y="7"/>
                    <a:pt x="30" y="7"/>
                  </a:cubicBezTo>
                  <a:close/>
                  <a:moveTo>
                    <a:pt x="7" y="12"/>
                  </a:moveTo>
                  <a:cubicBezTo>
                    <a:pt x="8" y="12"/>
                    <a:pt x="10" y="12"/>
                    <a:pt x="11" y="13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1" y="14"/>
                    <a:pt x="10" y="15"/>
                    <a:pt x="10" y="16"/>
                  </a:cubicBezTo>
                  <a:cubicBezTo>
                    <a:pt x="10" y="17"/>
                    <a:pt x="10" y="17"/>
                    <a:pt x="10" y="18"/>
                  </a:cubicBezTo>
                  <a:cubicBezTo>
                    <a:pt x="10" y="18"/>
                    <a:pt x="9" y="19"/>
                    <a:pt x="9" y="21"/>
                  </a:cubicBezTo>
                  <a:cubicBezTo>
                    <a:pt x="9" y="22"/>
                    <a:pt x="9" y="31"/>
                    <a:pt x="9" y="32"/>
                  </a:cubicBezTo>
                  <a:cubicBezTo>
                    <a:pt x="9" y="34"/>
                    <a:pt x="9" y="35"/>
                    <a:pt x="10" y="36"/>
                  </a:cubicBezTo>
                  <a:cubicBezTo>
                    <a:pt x="10" y="36"/>
                    <a:pt x="10" y="37"/>
                    <a:pt x="10" y="37"/>
                  </a:cubicBezTo>
                  <a:cubicBezTo>
                    <a:pt x="10" y="37"/>
                    <a:pt x="7" y="35"/>
                    <a:pt x="6" y="34"/>
                  </a:cubicBezTo>
                  <a:cubicBezTo>
                    <a:pt x="6" y="34"/>
                    <a:pt x="4" y="31"/>
                    <a:pt x="4" y="30"/>
                  </a:cubicBezTo>
                  <a:cubicBezTo>
                    <a:pt x="4" y="29"/>
                    <a:pt x="3" y="22"/>
                    <a:pt x="4" y="21"/>
                  </a:cubicBezTo>
                  <a:cubicBezTo>
                    <a:pt x="4" y="21"/>
                    <a:pt x="4" y="21"/>
                    <a:pt x="4" y="20"/>
                  </a:cubicBezTo>
                  <a:cubicBezTo>
                    <a:pt x="4" y="20"/>
                    <a:pt x="4" y="20"/>
                    <a:pt x="4" y="19"/>
                  </a:cubicBezTo>
                  <a:cubicBezTo>
                    <a:pt x="4" y="18"/>
                    <a:pt x="4" y="17"/>
                    <a:pt x="4" y="17"/>
                  </a:cubicBezTo>
                  <a:cubicBezTo>
                    <a:pt x="4" y="16"/>
                    <a:pt x="5" y="13"/>
                    <a:pt x="6" y="13"/>
                  </a:cubicBezTo>
                  <a:cubicBezTo>
                    <a:pt x="6" y="12"/>
                    <a:pt x="6" y="12"/>
                    <a:pt x="7" y="12"/>
                  </a:cubicBezTo>
                  <a:close/>
                  <a:moveTo>
                    <a:pt x="4" y="13"/>
                  </a:moveTo>
                  <a:cubicBezTo>
                    <a:pt x="4" y="13"/>
                    <a:pt x="4" y="13"/>
                    <a:pt x="4" y="13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4" y="14"/>
                    <a:pt x="3" y="17"/>
                    <a:pt x="3" y="19"/>
                  </a:cubicBezTo>
                  <a:cubicBezTo>
                    <a:pt x="3" y="20"/>
                    <a:pt x="3" y="20"/>
                    <a:pt x="3" y="21"/>
                  </a:cubicBezTo>
                  <a:cubicBezTo>
                    <a:pt x="3" y="21"/>
                    <a:pt x="2" y="22"/>
                    <a:pt x="2" y="24"/>
                  </a:cubicBezTo>
                  <a:cubicBezTo>
                    <a:pt x="2" y="24"/>
                    <a:pt x="2" y="25"/>
                    <a:pt x="2" y="25"/>
                  </a:cubicBezTo>
                  <a:cubicBezTo>
                    <a:pt x="2" y="25"/>
                    <a:pt x="2" y="25"/>
                    <a:pt x="2" y="24"/>
                  </a:cubicBezTo>
                  <a:cubicBezTo>
                    <a:pt x="2" y="22"/>
                    <a:pt x="2" y="22"/>
                    <a:pt x="2" y="19"/>
                  </a:cubicBezTo>
                  <a:cubicBezTo>
                    <a:pt x="2" y="16"/>
                    <a:pt x="2" y="16"/>
                    <a:pt x="2" y="15"/>
                  </a:cubicBezTo>
                  <a:cubicBezTo>
                    <a:pt x="2" y="14"/>
                    <a:pt x="3" y="13"/>
                    <a:pt x="3" y="13"/>
                  </a:cubicBezTo>
                  <a:cubicBezTo>
                    <a:pt x="3" y="13"/>
                    <a:pt x="4" y="13"/>
                    <a:pt x="4" y="13"/>
                  </a:cubicBezTo>
                  <a:close/>
                  <a:moveTo>
                    <a:pt x="12" y="14"/>
                  </a:moveTo>
                  <a:cubicBezTo>
                    <a:pt x="12" y="14"/>
                    <a:pt x="14" y="15"/>
                    <a:pt x="15" y="15"/>
                  </a:cubicBezTo>
                  <a:cubicBezTo>
                    <a:pt x="15" y="15"/>
                    <a:pt x="15" y="16"/>
                    <a:pt x="15" y="17"/>
                  </a:cubicBezTo>
                  <a:cubicBezTo>
                    <a:pt x="14" y="20"/>
                    <a:pt x="14" y="20"/>
                    <a:pt x="14" y="22"/>
                  </a:cubicBezTo>
                  <a:cubicBezTo>
                    <a:pt x="13" y="24"/>
                    <a:pt x="14" y="31"/>
                    <a:pt x="14" y="32"/>
                  </a:cubicBezTo>
                  <a:cubicBezTo>
                    <a:pt x="14" y="33"/>
                    <a:pt x="14" y="33"/>
                    <a:pt x="14" y="33"/>
                  </a:cubicBezTo>
                  <a:cubicBezTo>
                    <a:pt x="14" y="33"/>
                    <a:pt x="15" y="34"/>
                    <a:pt x="15" y="34"/>
                  </a:cubicBezTo>
                  <a:cubicBezTo>
                    <a:pt x="15" y="34"/>
                    <a:pt x="15" y="35"/>
                    <a:pt x="15" y="35"/>
                  </a:cubicBezTo>
                  <a:cubicBezTo>
                    <a:pt x="15" y="36"/>
                    <a:pt x="16" y="38"/>
                    <a:pt x="17" y="39"/>
                  </a:cubicBezTo>
                  <a:cubicBezTo>
                    <a:pt x="17" y="39"/>
                    <a:pt x="17" y="39"/>
                    <a:pt x="17" y="39"/>
                  </a:cubicBezTo>
                  <a:cubicBezTo>
                    <a:pt x="16" y="40"/>
                    <a:pt x="15" y="40"/>
                    <a:pt x="14" y="39"/>
                  </a:cubicBezTo>
                  <a:cubicBezTo>
                    <a:pt x="14" y="39"/>
                    <a:pt x="13" y="39"/>
                    <a:pt x="13" y="39"/>
                  </a:cubicBezTo>
                  <a:cubicBezTo>
                    <a:pt x="11" y="38"/>
                    <a:pt x="11" y="38"/>
                    <a:pt x="11" y="38"/>
                  </a:cubicBezTo>
                  <a:cubicBezTo>
                    <a:pt x="11" y="36"/>
                    <a:pt x="11" y="36"/>
                    <a:pt x="11" y="36"/>
                  </a:cubicBezTo>
                  <a:cubicBezTo>
                    <a:pt x="10" y="33"/>
                    <a:pt x="10" y="32"/>
                    <a:pt x="10" y="27"/>
                  </a:cubicBezTo>
                  <a:cubicBezTo>
                    <a:pt x="10" y="23"/>
                    <a:pt x="10" y="22"/>
                    <a:pt x="10" y="20"/>
                  </a:cubicBezTo>
                  <a:cubicBezTo>
                    <a:pt x="11" y="16"/>
                    <a:pt x="11" y="15"/>
                    <a:pt x="12" y="14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2" y="14"/>
                    <a:pt x="12" y="14"/>
                    <a:pt x="12" y="14"/>
                  </a:cubicBezTo>
                  <a:close/>
                  <a:moveTo>
                    <a:pt x="35" y="14"/>
                  </a:moveTo>
                  <a:cubicBezTo>
                    <a:pt x="36" y="14"/>
                    <a:pt x="36" y="15"/>
                    <a:pt x="36" y="17"/>
                  </a:cubicBezTo>
                  <a:cubicBezTo>
                    <a:pt x="36" y="17"/>
                    <a:pt x="36" y="18"/>
                    <a:pt x="36" y="21"/>
                  </a:cubicBezTo>
                  <a:cubicBezTo>
                    <a:pt x="36" y="24"/>
                    <a:pt x="36" y="25"/>
                    <a:pt x="35" y="27"/>
                  </a:cubicBezTo>
                  <a:cubicBezTo>
                    <a:pt x="32" y="31"/>
                    <a:pt x="26" y="33"/>
                    <a:pt x="21" y="34"/>
                  </a:cubicBezTo>
                  <a:cubicBezTo>
                    <a:pt x="19" y="34"/>
                    <a:pt x="17" y="34"/>
                    <a:pt x="16" y="34"/>
                  </a:cubicBezTo>
                  <a:cubicBezTo>
                    <a:pt x="15" y="34"/>
                    <a:pt x="15" y="32"/>
                    <a:pt x="15" y="31"/>
                  </a:cubicBezTo>
                  <a:cubicBezTo>
                    <a:pt x="15" y="30"/>
                    <a:pt x="15" y="29"/>
                    <a:pt x="15" y="29"/>
                  </a:cubicBezTo>
                  <a:cubicBezTo>
                    <a:pt x="15" y="29"/>
                    <a:pt x="15" y="28"/>
                    <a:pt x="15" y="27"/>
                  </a:cubicBezTo>
                  <a:cubicBezTo>
                    <a:pt x="15" y="26"/>
                    <a:pt x="15" y="26"/>
                    <a:pt x="15" y="26"/>
                  </a:cubicBezTo>
                  <a:cubicBezTo>
                    <a:pt x="15" y="26"/>
                    <a:pt x="18" y="26"/>
                    <a:pt x="19" y="26"/>
                  </a:cubicBezTo>
                  <a:cubicBezTo>
                    <a:pt x="22" y="25"/>
                    <a:pt x="22" y="25"/>
                    <a:pt x="25" y="24"/>
                  </a:cubicBezTo>
                  <a:cubicBezTo>
                    <a:pt x="28" y="23"/>
                    <a:pt x="29" y="21"/>
                    <a:pt x="32" y="19"/>
                  </a:cubicBezTo>
                  <a:cubicBezTo>
                    <a:pt x="32" y="18"/>
                    <a:pt x="33" y="17"/>
                    <a:pt x="35" y="15"/>
                  </a:cubicBezTo>
                  <a:cubicBezTo>
                    <a:pt x="35" y="15"/>
                    <a:pt x="35" y="14"/>
                    <a:pt x="35" y="14"/>
                  </a:cubicBezTo>
                  <a:close/>
                  <a:moveTo>
                    <a:pt x="34" y="30"/>
                  </a:moveTo>
                  <a:cubicBezTo>
                    <a:pt x="34" y="30"/>
                    <a:pt x="33" y="33"/>
                    <a:pt x="32" y="33"/>
                  </a:cubicBezTo>
                  <a:cubicBezTo>
                    <a:pt x="32" y="34"/>
                    <a:pt x="31" y="34"/>
                    <a:pt x="31" y="34"/>
                  </a:cubicBezTo>
                  <a:cubicBezTo>
                    <a:pt x="29" y="37"/>
                    <a:pt x="26" y="38"/>
                    <a:pt x="22" y="39"/>
                  </a:cubicBezTo>
                  <a:cubicBezTo>
                    <a:pt x="22" y="39"/>
                    <a:pt x="21" y="39"/>
                    <a:pt x="20" y="39"/>
                  </a:cubicBezTo>
                  <a:cubicBezTo>
                    <a:pt x="20" y="39"/>
                    <a:pt x="20" y="39"/>
                    <a:pt x="19" y="39"/>
                  </a:cubicBezTo>
                  <a:cubicBezTo>
                    <a:pt x="18" y="39"/>
                    <a:pt x="18" y="39"/>
                    <a:pt x="18" y="39"/>
                  </a:cubicBezTo>
                  <a:cubicBezTo>
                    <a:pt x="18" y="39"/>
                    <a:pt x="18" y="39"/>
                    <a:pt x="18" y="39"/>
                  </a:cubicBezTo>
                  <a:cubicBezTo>
                    <a:pt x="18" y="38"/>
                    <a:pt x="18" y="38"/>
                    <a:pt x="17" y="37"/>
                  </a:cubicBezTo>
                  <a:cubicBezTo>
                    <a:pt x="17" y="37"/>
                    <a:pt x="17" y="36"/>
                    <a:pt x="16" y="36"/>
                  </a:cubicBezTo>
                  <a:cubicBezTo>
                    <a:pt x="16" y="35"/>
                    <a:pt x="16" y="35"/>
                    <a:pt x="16" y="35"/>
                  </a:cubicBezTo>
                  <a:cubicBezTo>
                    <a:pt x="17" y="35"/>
                    <a:pt x="17" y="35"/>
                    <a:pt x="17" y="35"/>
                  </a:cubicBezTo>
                  <a:cubicBezTo>
                    <a:pt x="22" y="35"/>
                    <a:pt x="23" y="35"/>
                    <a:pt x="28" y="33"/>
                  </a:cubicBezTo>
                  <a:cubicBezTo>
                    <a:pt x="29" y="33"/>
                    <a:pt x="32" y="31"/>
                    <a:pt x="32" y="31"/>
                  </a:cubicBezTo>
                  <a:cubicBezTo>
                    <a:pt x="32" y="31"/>
                    <a:pt x="32" y="31"/>
                    <a:pt x="32" y="31"/>
                  </a:cubicBezTo>
                  <a:cubicBezTo>
                    <a:pt x="33" y="31"/>
                    <a:pt x="33" y="31"/>
                    <a:pt x="33" y="30"/>
                  </a:cubicBezTo>
                  <a:cubicBezTo>
                    <a:pt x="34" y="30"/>
                    <a:pt x="34" y="30"/>
                    <a:pt x="34" y="3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3" name="Freeform 611"/>
            <p:cNvSpPr>
              <a:spLocks noEditPoints="1"/>
            </p:cNvSpPr>
            <p:nvPr/>
          </p:nvSpPr>
          <p:spPr bwMode="auto">
            <a:xfrm>
              <a:off x="2218" y="1048"/>
              <a:ext cx="112" cy="116"/>
            </a:xfrm>
            <a:custGeom>
              <a:avLst/>
              <a:gdLst>
                <a:gd name="T0" fmla="*/ 24 w 89"/>
                <a:gd name="T1" fmla="*/ 7 h 92"/>
                <a:gd name="T2" fmla="*/ 2 w 89"/>
                <a:gd name="T3" fmla="*/ 41 h 92"/>
                <a:gd name="T4" fmla="*/ 4 w 89"/>
                <a:gd name="T5" fmla="*/ 65 h 92"/>
                <a:gd name="T6" fmla="*/ 14 w 89"/>
                <a:gd name="T7" fmla="*/ 82 h 92"/>
                <a:gd name="T8" fmla="*/ 63 w 89"/>
                <a:gd name="T9" fmla="*/ 88 h 92"/>
                <a:gd name="T10" fmla="*/ 82 w 89"/>
                <a:gd name="T11" fmla="*/ 73 h 92"/>
                <a:gd name="T12" fmla="*/ 89 w 89"/>
                <a:gd name="T13" fmla="*/ 50 h 92"/>
                <a:gd name="T14" fmla="*/ 86 w 89"/>
                <a:gd name="T15" fmla="*/ 27 h 92"/>
                <a:gd name="T16" fmla="*/ 81 w 89"/>
                <a:gd name="T17" fmla="*/ 15 h 92"/>
                <a:gd name="T18" fmla="*/ 66 w 89"/>
                <a:gd name="T19" fmla="*/ 5 h 92"/>
                <a:gd name="T20" fmla="*/ 52 w 89"/>
                <a:gd name="T21" fmla="*/ 0 h 92"/>
                <a:gd name="T22" fmla="*/ 58 w 89"/>
                <a:gd name="T23" fmla="*/ 5 h 92"/>
                <a:gd name="T24" fmla="*/ 76 w 89"/>
                <a:gd name="T25" fmla="*/ 17 h 92"/>
                <a:gd name="T26" fmla="*/ 80 w 89"/>
                <a:gd name="T27" fmla="*/ 24 h 92"/>
                <a:gd name="T28" fmla="*/ 81 w 89"/>
                <a:gd name="T29" fmla="*/ 68 h 92"/>
                <a:gd name="T30" fmla="*/ 34 w 89"/>
                <a:gd name="T31" fmla="*/ 88 h 92"/>
                <a:gd name="T32" fmla="*/ 13 w 89"/>
                <a:gd name="T33" fmla="*/ 73 h 92"/>
                <a:gd name="T34" fmla="*/ 4 w 89"/>
                <a:gd name="T35" fmla="*/ 46 h 92"/>
                <a:gd name="T36" fmla="*/ 9 w 89"/>
                <a:gd name="T37" fmla="*/ 29 h 92"/>
                <a:gd name="T38" fmla="*/ 24 w 89"/>
                <a:gd name="T39" fmla="*/ 11 h 92"/>
                <a:gd name="T40" fmla="*/ 35 w 89"/>
                <a:gd name="T41" fmla="*/ 6 h 92"/>
                <a:gd name="T42" fmla="*/ 45 w 89"/>
                <a:gd name="T43" fmla="*/ 5 h 92"/>
                <a:gd name="T44" fmla="*/ 45 w 89"/>
                <a:gd name="T45" fmla="*/ 14 h 92"/>
                <a:gd name="T46" fmla="*/ 48 w 89"/>
                <a:gd name="T47" fmla="*/ 9 h 92"/>
                <a:gd name="T48" fmla="*/ 65 w 89"/>
                <a:gd name="T49" fmla="*/ 10 h 92"/>
                <a:gd name="T50" fmla="*/ 64 w 89"/>
                <a:gd name="T51" fmla="*/ 18 h 92"/>
                <a:gd name="T52" fmla="*/ 28 w 89"/>
                <a:gd name="T53" fmla="*/ 12 h 92"/>
                <a:gd name="T54" fmla="*/ 32 w 89"/>
                <a:gd name="T55" fmla="*/ 20 h 92"/>
                <a:gd name="T56" fmla="*/ 31 w 89"/>
                <a:gd name="T57" fmla="*/ 16 h 92"/>
                <a:gd name="T58" fmla="*/ 25 w 89"/>
                <a:gd name="T59" fmla="*/ 14 h 92"/>
                <a:gd name="T60" fmla="*/ 39 w 89"/>
                <a:gd name="T61" fmla="*/ 44 h 92"/>
                <a:gd name="T62" fmla="*/ 47 w 89"/>
                <a:gd name="T63" fmla="*/ 50 h 92"/>
                <a:gd name="T64" fmla="*/ 48 w 89"/>
                <a:gd name="T65" fmla="*/ 39 h 92"/>
                <a:gd name="T66" fmla="*/ 50 w 89"/>
                <a:gd name="T67" fmla="*/ 34 h 92"/>
                <a:gd name="T68" fmla="*/ 49 w 89"/>
                <a:gd name="T69" fmla="*/ 28 h 92"/>
                <a:gd name="T70" fmla="*/ 48 w 89"/>
                <a:gd name="T71" fmla="*/ 22 h 92"/>
                <a:gd name="T72" fmla="*/ 44 w 89"/>
                <a:gd name="T73" fmla="*/ 25 h 92"/>
                <a:gd name="T74" fmla="*/ 41 w 89"/>
                <a:gd name="T75" fmla="*/ 30 h 92"/>
                <a:gd name="T76" fmla="*/ 43 w 89"/>
                <a:gd name="T77" fmla="*/ 37 h 92"/>
                <a:gd name="T78" fmla="*/ 25 w 89"/>
                <a:gd name="T79" fmla="*/ 14 h 92"/>
                <a:gd name="T80" fmla="*/ 13 w 89"/>
                <a:gd name="T81" fmla="*/ 30 h 92"/>
                <a:gd name="T82" fmla="*/ 15 w 89"/>
                <a:gd name="T83" fmla="*/ 27 h 92"/>
                <a:gd name="T84" fmla="*/ 72 w 89"/>
                <a:gd name="T85" fmla="*/ 33 h 92"/>
                <a:gd name="T86" fmla="*/ 23 w 89"/>
                <a:gd name="T87" fmla="*/ 43 h 92"/>
                <a:gd name="T88" fmla="*/ 8 w 89"/>
                <a:gd name="T89" fmla="*/ 46 h 92"/>
                <a:gd name="T90" fmla="*/ 24 w 89"/>
                <a:gd name="T91" fmla="*/ 47 h 92"/>
                <a:gd name="T92" fmla="*/ 79 w 89"/>
                <a:gd name="T93" fmla="*/ 47 h 92"/>
                <a:gd name="T94" fmla="*/ 69 w 89"/>
                <a:gd name="T95" fmla="*/ 51 h 92"/>
                <a:gd name="T96" fmla="*/ 82 w 89"/>
                <a:gd name="T97" fmla="*/ 47 h 92"/>
                <a:gd name="T98" fmla="*/ 68 w 89"/>
                <a:gd name="T99" fmla="*/ 62 h 92"/>
                <a:gd name="T100" fmla="*/ 76 w 89"/>
                <a:gd name="T101" fmla="*/ 66 h 92"/>
                <a:gd name="T102" fmla="*/ 72 w 89"/>
                <a:gd name="T103" fmla="*/ 62 h 92"/>
                <a:gd name="T104" fmla="*/ 18 w 89"/>
                <a:gd name="T105" fmla="*/ 63 h 92"/>
                <a:gd name="T106" fmla="*/ 14 w 89"/>
                <a:gd name="T107" fmla="*/ 67 h 92"/>
                <a:gd name="T108" fmla="*/ 21 w 89"/>
                <a:gd name="T109" fmla="*/ 64 h 92"/>
                <a:gd name="T110" fmla="*/ 42 w 89"/>
                <a:gd name="T111" fmla="*/ 68 h 92"/>
                <a:gd name="T112" fmla="*/ 43 w 89"/>
                <a:gd name="T113" fmla="*/ 82 h 92"/>
                <a:gd name="T114" fmla="*/ 45 w 89"/>
                <a:gd name="T115" fmla="*/ 70 h 92"/>
                <a:gd name="T116" fmla="*/ 59 w 89"/>
                <a:gd name="T117" fmla="*/ 70 h 92"/>
                <a:gd name="T118" fmla="*/ 61 w 89"/>
                <a:gd name="T119" fmla="*/ 77 h 92"/>
                <a:gd name="T120" fmla="*/ 34 w 89"/>
                <a:gd name="T121" fmla="*/ 73 h 92"/>
                <a:gd name="T122" fmla="*/ 32 w 89"/>
                <a:gd name="T123" fmla="*/ 79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89" h="92">
                  <a:moveTo>
                    <a:pt x="47" y="0"/>
                  </a:moveTo>
                  <a:cubicBezTo>
                    <a:pt x="46" y="0"/>
                    <a:pt x="46" y="0"/>
                    <a:pt x="45" y="0"/>
                  </a:cubicBezTo>
                  <a:cubicBezTo>
                    <a:pt x="42" y="0"/>
                    <a:pt x="40" y="0"/>
                    <a:pt x="37" y="1"/>
                  </a:cubicBezTo>
                  <a:cubicBezTo>
                    <a:pt x="33" y="2"/>
                    <a:pt x="27" y="5"/>
                    <a:pt x="24" y="7"/>
                  </a:cubicBezTo>
                  <a:cubicBezTo>
                    <a:pt x="24" y="8"/>
                    <a:pt x="21" y="10"/>
                    <a:pt x="19" y="11"/>
                  </a:cubicBezTo>
                  <a:cubicBezTo>
                    <a:pt x="13" y="16"/>
                    <a:pt x="9" y="21"/>
                    <a:pt x="8" y="24"/>
                  </a:cubicBezTo>
                  <a:cubicBezTo>
                    <a:pt x="8" y="24"/>
                    <a:pt x="7" y="25"/>
                    <a:pt x="7" y="26"/>
                  </a:cubicBezTo>
                  <a:cubicBezTo>
                    <a:pt x="4" y="31"/>
                    <a:pt x="3" y="35"/>
                    <a:pt x="2" y="41"/>
                  </a:cubicBezTo>
                  <a:cubicBezTo>
                    <a:pt x="2" y="43"/>
                    <a:pt x="2" y="45"/>
                    <a:pt x="2" y="46"/>
                  </a:cubicBezTo>
                  <a:cubicBezTo>
                    <a:pt x="1" y="49"/>
                    <a:pt x="0" y="54"/>
                    <a:pt x="1" y="56"/>
                  </a:cubicBezTo>
                  <a:cubicBezTo>
                    <a:pt x="1" y="59"/>
                    <a:pt x="2" y="62"/>
                    <a:pt x="3" y="64"/>
                  </a:cubicBezTo>
                  <a:cubicBezTo>
                    <a:pt x="4" y="64"/>
                    <a:pt x="4" y="65"/>
                    <a:pt x="4" y="65"/>
                  </a:cubicBezTo>
                  <a:cubicBezTo>
                    <a:pt x="4" y="66"/>
                    <a:pt x="5" y="67"/>
                    <a:pt x="5" y="68"/>
                  </a:cubicBezTo>
                  <a:cubicBezTo>
                    <a:pt x="6" y="70"/>
                    <a:pt x="7" y="71"/>
                    <a:pt x="7" y="72"/>
                  </a:cubicBezTo>
                  <a:cubicBezTo>
                    <a:pt x="7" y="73"/>
                    <a:pt x="10" y="76"/>
                    <a:pt x="13" y="80"/>
                  </a:cubicBezTo>
                  <a:cubicBezTo>
                    <a:pt x="13" y="80"/>
                    <a:pt x="14" y="81"/>
                    <a:pt x="14" y="82"/>
                  </a:cubicBezTo>
                  <a:cubicBezTo>
                    <a:pt x="16" y="84"/>
                    <a:pt x="21" y="87"/>
                    <a:pt x="27" y="89"/>
                  </a:cubicBezTo>
                  <a:cubicBezTo>
                    <a:pt x="30" y="90"/>
                    <a:pt x="33" y="91"/>
                    <a:pt x="34" y="91"/>
                  </a:cubicBezTo>
                  <a:cubicBezTo>
                    <a:pt x="36" y="92"/>
                    <a:pt x="48" y="92"/>
                    <a:pt x="53" y="91"/>
                  </a:cubicBezTo>
                  <a:cubicBezTo>
                    <a:pt x="57" y="90"/>
                    <a:pt x="62" y="89"/>
                    <a:pt x="63" y="88"/>
                  </a:cubicBezTo>
                  <a:cubicBezTo>
                    <a:pt x="63" y="88"/>
                    <a:pt x="65" y="86"/>
                    <a:pt x="67" y="85"/>
                  </a:cubicBezTo>
                  <a:cubicBezTo>
                    <a:pt x="69" y="84"/>
                    <a:pt x="71" y="83"/>
                    <a:pt x="71" y="83"/>
                  </a:cubicBezTo>
                  <a:cubicBezTo>
                    <a:pt x="71" y="83"/>
                    <a:pt x="72" y="82"/>
                    <a:pt x="73" y="82"/>
                  </a:cubicBezTo>
                  <a:cubicBezTo>
                    <a:pt x="75" y="80"/>
                    <a:pt x="80" y="76"/>
                    <a:pt x="82" y="73"/>
                  </a:cubicBezTo>
                  <a:cubicBezTo>
                    <a:pt x="83" y="71"/>
                    <a:pt x="85" y="68"/>
                    <a:pt x="85" y="66"/>
                  </a:cubicBezTo>
                  <a:cubicBezTo>
                    <a:pt x="86" y="64"/>
                    <a:pt x="87" y="63"/>
                    <a:pt x="87" y="62"/>
                  </a:cubicBezTo>
                  <a:cubicBezTo>
                    <a:pt x="88" y="61"/>
                    <a:pt x="89" y="56"/>
                    <a:pt x="89" y="54"/>
                  </a:cubicBezTo>
                  <a:cubicBezTo>
                    <a:pt x="89" y="52"/>
                    <a:pt x="89" y="51"/>
                    <a:pt x="89" y="50"/>
                  </a:cubicBezTo>
                  <a:cubicBezTo>
                    <a:pt x="89" y="50"/>
                    <a:pt x="89" y="48"/>
                    <a:pt x="89" y="47"/>
                  </a:cubicBezTo>
                  <a:cubicBezTo>
                    <a:pt x="89" y="46"/>
                    <a:pt x="88" y="41"/>
                    <a:pt x="88" y="38"/>
                  </a:cubicBezTo>
                  <a:cubicBezTo>
                    <a:pt x="88" y="34"/>
                    <a:pt x="87" y="31"/>
                    <a:pt x="87" y="31"/>
                  </a:cubicBezTo>
                  <a:cubicBezTo>
                    <a:pt x="87" y="30"/>
                    <a:pt x="86" y="29"/>
                    <a:pt x="86" y="27"/>
                  </a:cubicBezTo>
                  <a:cubicBezTo>
                    <a:pt x="85" y="26"/>
                    <a:pt x="85" y="24"/>
                    <a:pt x="84" y="23"/>
                  </a:cubicBezTo>
                  <a:cubicBezTo>
                    <a:pt x="84" y="22"/>
                    <a:pt x="82" y="18"/>
                    <a:pt x="83" y="18"/>
                  </a:cubicBezTo>
                  <a:cubicBezTo>
                    <a:pt x="83" y="18"/>
                    <a:pt x="82" y="18"/>
                    <a:pt x="82" y="17"/>
                  </a:cubicBezTo>
                  <a:cubicBezTo>
                    <a:pt x="82" y="17"/>
                    <a:pt x="81" y="16"/>
                    <a:pt x="81" y="15"/>
                  </a:cubicBezTo>
                  <a:cubicBezTo>
                    <a:pt x="79" y="10"/>
                    <a:pt x="77" y="7"/>
                    <a:pt x="73" y="5"/>
                  </a:cubicBezTo>
                  <a:cubicBezTo>
                    <a:pt x="73" y="4"/>
                    <a:pt x="72" y="4"/>
                    <a:pt x="72" y="4"/>
                  </a:cubicBezTo>
                  <a:cubicBezTo>
                    <a:pt x="71" y="3"/>
                    <a:pt x="69" y="5"/>
                    <a:pt x="69" y="5"/>
                  </a:cubicBezTo>
                  <a:cubicBezTo>
                    <a:pt x="68" y="6"/>
                    <a:pt x="68" y="6"/>
                    <a:pt x="66" y="5"/>
                  </a:cubicBezTo>
                  <a:cubicBezTo>
                    <a:pt x="65" y="5"/>
                    <a:pt x="64" y="4"/>
                    <a:pt x="63" y="3"/>
                  </a:cubicBezTo>
                  <a:cubicBezTo>
                    <a:pt x="62" y="2"/>
                    <a:pt x="61" y="2"/>
                    <a:pt x="60" y="2"/>
                  </a:cubicBezTo>
                  <a:cubicBezTo>
                    <a:pt x="59" y="1"/>
                    <a:pt x="58" y="1"/>
                    <a:pt x="58" y="1"/>
                  </a:cubicBezTo>
                  <a:cubicBezTo>
                    <a:pt x="58" y="0"/>
                    <a:pt x="55" y="0"/>
                    <a:pt x="52" y="0"/>
                  </a:cubicBezTo>
                  <a:cubicBezTo>
                    <a:pt x="50" y="0"/>
                    <a:pt x="48" y="0"/>
                    <a:pt x="47" y="0"/>
                  </a:cubicBezTo>
                  <a:close/>
                  <a:moveTo>
                    <a:pt x="46" y="4"/>
                  </a:moveTo>
                  <a:cubicBezTo>
                    <a:pt x="47" y="4"/>
                    <a:pt x="48" y="4"/>
                    <a:pt x="49" y="4"/>
                  </a:cubicBezTo>
                  <a:cubicBezTo>
                    <a:pt x="52" y="4"/>
                    <a:pt x="54" y="4"/>
                    <a:pt x="58" y="5"/>
                  </a:cubicBezTo>
                  <a:cubicBezTo>
                    <a:pt x="59" y="5"/>
                    <a:pt x="61" y="6"/>
                    <a:pt x="61" y="7"/>
                  </a:cubicBezTo>
                  <a:cubicBezTo>
                    <a:pt x="63" y="8"/>
                    <a:pt x="67" y="10"/>
                    <a:pt x="68" y="10"/>
                  </a:cubicBezTo>
                  <a:cubicBezTo>
                    <a:pt x="69" y="10"/>
                    <a:pt x="72" y="12"/>
                    <a:pt x="74" y="14"/>
                  </a:cubicBezTo>
                  <a:cubicBezTo>
                    <a:pt x="75" y="15"/>
                    <a:pt x="76" y="16"/>
                    <a:pt x="76" y="17"/>
                  </a:cubicBezTo>
                  <a:cubicBezTo>
                    <a:pt x="76" y="17"/>
                    <a:pt x="76" y="18"/>
                    <a:pt x="76" y="18"/>
                  </a:cubicBezTo>
                  <a:cubicBezTo>
                    <a:pt x="77" y="18"/>
                    <a:pt x="77" y="19"/>
                    <a:pt x="78" y="20"/>
                  </a:cubicBezTo>
                  <a:cubicBezTo>
                    <a:pt x="78" y="21"/>
                    <a:pt x="78" y="22"/>
                    <a:pt x="79" y="22"/>
                  </a:cubicBezTo>
                  <a:cubicBezTo>
                    <a:pt x="79" y="22"/>
                    <a:pt x="80" y="23"/>
                    <a:pt x="80" y="24"/>
                  </a:cubicBezTo>
                  <a:cubicBezTo>
                    <a:pt x="81" y="25"/>
                    <a:pt x="82" y="26"/>
                    <a:pt x="82" y="27"/>
                  </a:cubicBezTo>
                  <a:cubicBezTo>
                    <a:pt x="84" y="30"/>
                    <a:pt x="85" y="35"/>
                    <a:pt x="85" y="44"/>
                  </a:cubicBezTo>
                  <a:cubicBezTo>
                    <a:pt x="86" y="54"/>
                    <a:pt x="85" y="59"/>
                    <a:pt x="83" y="64"/>
                  </a:cubicBezTo>
                  <a:cubicBezTo>
                    <a:pt x="82" y="66"/>
                    <a:pt x="82" y="67"/>
                    <a:pt x="81" y="68"/>
                  </a:cubicBezTo>
                  <a:cubicBezTo>
                    <a:pt x="81" y="69"/>
                    <a:pt x="79" y="72"/>
                    <a:pt x="76" y="75"/>
                  </a:cubicBezTo>
                  <a:cubicBezTo>
                    <a:pt x="71" y="80"/>
                    <a:pt x="59" y="87"/>
                    <a:pt x="52" y="88"/>
                  </a:cubicBezTo>
                  <a:cubicBezTo>
                    <a:pt x="51" y="88"/>
                    <a:pt x="47" y="88"/>
                    <a:pt x="44" y="88"/>
                  </a:cubicBezTo>
                  <a:cubicBezTo>
                    <a:pt x="38" y="88"/>
                    <a:pt x="36" y="88"/>
                    <a:pt x="34" y="88"/>
                  </a:cubicBezTo>
                  <a:cubicBezTo>
                    <a:pt x="31" y="87"/>
                    <a:pt x="26" y="85"/>
                    <a:pt x="25" y="85"/>
                  </a:cubicBezTo>
                  <a:cubicBezTo>
                    <a:pt x="25" y="85"/>
                    <a:pt x="24" y="84"/>
                    <a:pt x="24" y="84"/>
                  </a:cubicBezTo>
                  <a:cubicBezTo>
                    <a:pt x="22" y="84"/>
                    <a:pt x="17" y="79"/>
                    <a:pt x="15" y="78"/>
                  </a:cubicBezTo>
                  <a:cubicBezTo>
                    <a:pt x="15" y="77"/>
                    <a:pt x="14" y="75"/>
                    <a:pt x="13" y="73"/>
                  </a:cubicBezTo>
                  <a:cubicBezTo>
                    <a:pt x="11" y="71"/>
                    <a:pt x="9" y="67"/>
                    <a:pt x="7" y="63"/>
                  </a:cubicBezTo>
                  <a:cubicBezTo>
                    <a:pt x="7" y="62"/>
                    <a:pt x="7" y="61"/>
                    <a:pt x="6" y="61"/>
                  </a:cubicBezTo>
                  <a:cubicBezTo>
                    <a:pt x="6" y="61"/>
                    <a:pt x="5" y="59"/>
                    <a:pt x="5" y="58"/>
                  </a:cubicBezTo>
                  <a:cubicBezTo>
                    <a:pt x="4" y="55"/>
                    <a:pt x="3" y="50"/>
                    <a:pt x="4" y="46"/>
                  </a:cubicBezTo>
                  <a:cubicBezTo>
                    <a:pt x="5" y="43"/>
                    <a:pt x="5" y="42"/>
                    <a:pt x="5" y="39"/>
                  </a:cubicBezTo>
                  <a:cubicBezTo>
                    <a:pt x="6" y="36"/>
                    <a:pt x="6" y="33"/>
                    <a:pt x="8" y="31"/>
                  </a:cubicBezTo>
                  <a:cubicBezTo>
                    <a:pt x="8" y="31"/>
                    <a:pt x="8" y="30"/>
                    <a:pt x="8" y="29"/>
                  </a:cubicBezTo>
                  <a:cubicBezTo>
                    <a:pt x="8" y="29"/>
                    <a:pt x="8" y="29"/>
                    <a:pt x="9" y="29"/>
                  </a:cubicBezTo>
                  <a:cubicBezTo>
                    <a:pt x="9" y="28"/>
                    <a:pt x="9" y="27"/>
                    <a:pt x="10" y="26"/>
                  </a:cubicBezTo>
                  <a:cubicBezTo>
                    <a:pt x="11" y="23"/>
                    <a:pt x="13" y="21"/>
                    <a:pt x="16" y="18"/>
                  </a:cubicBezTo>
                  <a:cubicBezTo>
                    <a:pt x="18" y="16"/>
                    <a:pt x="20" y="15"/>
                    <a:pt x="21" y="14"/>
                  </a:cubicBezTo>
                  <a:cubicBezTo>
                    <a:pt x="21" y="14"/>
                    <a:pt x="23" y="13"/>
                    <a:pt x="24" y="11"/>
                  </a:cubicBezTo>
                  <a:cubicBezTo>
                    <a:pt x="25" y="10"/>
                    <a:pt x="26" y="9"/>
                    <a:pt x="27" y="9"/>
                  </a:cubicBezTo>
                  <a:cubicBezTo>
                    <a:pt x="27" y="9"/>
                    <a:pt x="28" y="8"/>
                    <a:pt x="28" y="8"/>
                  </a:cubicBezTo>
                  <a:cubicBezTo>
                    <a:pt x="29" y="8"/>
                    <a:pt x="29" y="8"/>
                    <a:pt x="30" y="8"/>
                  </a:cubicBezTo>
                  <a:cubicBezTo>
                    <a:pt x="30" y="7"/>
                    <a:pt x="32" y="6"/>
                    <a:pt x="35" y="6"/>
                  </a:cubicBezTo>
                  <a:cubicBezTo>
                    <a:pt x="39" y="4"/>
                    <a:pt x="40" y="4"/>
                    <a:pt x="44" y="4"/>
                  </a:cubicBezTo>
                  <a:cubicBezTo>
                    <a:pt x="45" y="4"/>
                    <a:pt x="46" y="4"/>
                    <a:pt x="46" y="4"/>
                  </a:cubicBezTo>
                  <a:close/>
                  <a:moveTo>
                    <a:pt x="46" y="5"/>
                  </a:moveTo>
                  <a:cubicBezTo>
                    <a:pt x="46" y="5"/>
                    <a:pt x="46" y="5"/>
                    <a:pt x="45" y="5"/>
                  </a:cubicBezTo>
                  <a:cubicBezTo>
                    <a:pt x="45" y="5"/>
                    <a:pt x="45" y="7"/>
                    <a:pt x="45" y="7"/>
                  </a:cubicBezTo>
                  <a:cubicBezTo>
                    <a:pt x="45" y="8"/>
                    <a:pt x="45" y="9"/>
                    <a:pt x="45" y="9"/>
                  </a:cubicBezTo>
                  <a:cubicBezTo>
                    <a:pt x="45" y="10"/>
                    <a:pt x="45" y="11"/>
                    <a:pt x="45" y="12"/>
                  </a:cubicBezTo>
                  <a:cubicBezTo>
                    <a:pt x="45" y="12"/>
                    <a:pt x="45" y="13"/>
                    <a:pt x="45" y="14"/>
                  </a:cubicBezTo>
                  <a:cubicBezTo>
                    <a:pt x="45" y="19"/>
                    <a:pt x="48" y="19"/>
                    <a:pt x="48" y="16"/>
                  </a:cubicBezTo>
                  <a:cubicBezTo>
                    <a:pt x="48" y="15"/>
                    <a:pt x="48" y="14"/>
                    <a:pt x="48" y="13"/>
                  </a:cubicBezTo>
                  <a:cubicBezTo>
                    <a:pt x="48" y="13"/>
                    <a:pt x="48" y="12"/>
                    <a:pt x="48" y="11"/>
                  </a:cubicBezTo>
                  <a:cubicBezTo>
                    <a:pt x="48" y="11"/>
                    <a:pt x="48" y="10"/>
                    <a:pt x="48" y="9"/>
                  </a:cubicBezTo>
                  <a:cubicBezTo>
                    <a:pt x="48" y="9"/>
                    <a:pt x="48" y="8"/>
                    <a:pt x="48" y="7"/>
                  </a:cubicBezTo>
                  <a:cubicBezTo>
                    <a:pt x="48" y="6"/>
                    <a:pt x="48" y="6"/>
                    <a:pt x="47" y="5"/>
                  </a:cubicBezTo>
                  <a:cubicBezTo>
                    <a:pt x="47" y="5"/>
                    <a:pt x="47" y="5"/>
                    <a:pt x="46" y="5"/>
                  </a:cubicBezTo>
                  <a:close/>
                  <a:moveTo>
                    <a:pt x="65" y="10"/>
                  </a:moveTo>
                  <a:cubicBezTo>
                    <a:pt x="64" y="10"/>
                    <a:pt x="64" y="10"/>
                    <a:pt x="64" y="11"/>
                  </a:cubicBezTo>
                  <a:cubicBezTo>
                    <a:pt x="64" y="12"/>
                    <a:pt x="63" y="14"/>
                    <a:pt x="62" y="14"/>
                  </a:cubicBezTo>
                  <a:cubicBezTo>
                    <a:pt x="62" y="15"/>
                    <a:pt x="62" y="17"/>
                    <a:pt x="63" y="17"/>
                  </a:cubicBezTo>
                  <a:cubicBezTo>
                    <a:pt x="63" y="18"/>
                    <a:pt x="63" y="18"/>
                    <a:pt x="64" y="18"/>
                  </a:cubicBezTo>
                  <a:cubicBezTo>
                    <a:pt x="64" y="18"/>
                    <a:pt x="65" y="17"/>
                    <a:pt x="65" y="15"/>
                  </a:cubicBezTo>
                  <a:cubicBezTo>
                    <a:pt x="67" y="11"/>
                    <a:pt x="67" y="10"/>
                    <a:pt x="65" y="10"/>
                  </a:cubicBezTo>
                  <a:cubicBezTo>
                    <a:pt x="65" y="10"/>
                    <a:pt x="65" y="10"/>
                    <a:pt x="65" y="10"/>
                  </a:cubicBezTo>
                  <a:close/>
                  <a:moveTo>
                    <a:pt x="28" y="12"/>
                  </a:moveTo>
                  <a:cubicBezTo>
                    <a:pt x="28" y="12"/>
                    <a:pt x="28" y="12"/>
                    <a:pt x="27" y="12"/>
                  </a:cubicBezTo>
                  <a:cubicBezTo>
                    <a:pt x="27" y="13"/>
                    <a:pt x="27" y="14"/>
                    <a:pt x="28" y="16"/>
                  </a:cubicBezTo>
                  <a:cubicBezTo>
                    <a:pt x="29" y="17"/>
                    <a:pt x="29" y="17"/>
                    <a:pt x="29" y="18"/>
                  </a:cubicBezTo>
                  <a:cubicBezTo>
                    <a:pt x="29" y="18"/>
                    <a:pt x="30" y="20"/>
                    <a:pt x="32" y="20"/>
                  </a:cubicBezTo>
                  <a:cubicBezTo>
                    <a:pt x="32" y="20"/>
                    <a:pt x="33" y="20"/>
                    <a:pt x="33" y="20"/>
                  </a:cubicBezTo>
                  <a:cubicBezTo>
                    <a:pt x="33" y="20"/>
                    <a:pt x="33" y="19"/>
                    <a:pt x="33" y="18"/>
                  </a:cubicBezTo>
                  <a:cubicBezTo>
                    <a:pt x="33" y="16"/>
                    <a:pt x="33" y="16"/>
                    <a:pt x="32" y="16"/>
                  </a:cubicBezTo>
                  <a:cubicBezTo>
                    <a:pt x="32" y="16"/>
                    <a:pt x="31" y="16"/>
                    <a:pt x="31" y="16"/>
                  </a:cubicBezTo>
                  <a:cubicBezTo>
                    <a:pt x="32" y="15"/>
                    <a:pt x="31" y="14"/>
                    <a:pt x="29" y="13"/>
                  </a:cubicBezTo>
                  <a:cubicBezTo>
                    <a:pt x="29" y="12"/>
                    <a:pt x="28" y="12"/>
                    <a:pt x="28" y="12"/>
                  </a:cubicBezTo>
                  <a:cubicBezTo>
                    <a:pt x="28" y="12"/>
                    <a:pt x="28" y="12"/>
                    <a:pt x="28" y="12"/>
                  </a:cubicBezTo>
                  <a:close/>
                  <a:moveTo>
                    <a:pt x="25" y="14"/>
                  </a:moveTo>
                  <a:cubicBezTo>
                    <a:pt x="24" y="14"/>
                    <a:pt x="24" y="14"/>
                    <a:pt x="24" y="14"/>
                  </a:cubicBezTo>
                  <a:cubicBezTo>
                    <a:pt x="23" y="18"/>
                    <a:pt x="30" y="23"/>
                    <a:pt x="29" y="25"/>
                  </a:cubicBezTo>
                  <a:cubicBezTo>
                    <a:pt x="29" y="38"/>
                    <a:pt x="32" y="40"/>
                    <a:pt x="36" y="42"/>
                  </a:cubicBezTo>
                  <a:cubicBezTo>
                    <a:pt x="36" y="43"/>
                    <a:pt x="37" y="44"/>
                    <a:pt x="39" y="44"/>
                  </a:cubicBezTo>
                  <a:cubicBezTo>
                    <a:pt x="39" y="45"/>
                    <a:pt x="40" y="46"/>
                    <a:pt x="41" y="47"/>
                  </a:cubicBezTo>
                  <a:cubicBezTo>
                    <a:pt x="42" y="49"/>
                    <a:pt x="42" y="50"/>
                    <a:pt x="43" y="50"/>
                  </a:cubicBezTo>
                  <a:cubicBezTo>
                    <a:pt x="44" y="50"/>
                    <a:pt x="45" y="50"/>
                    <a:pt x="45" y="50"/>
                  </a:cubicBezTo>
                  <a:cubicBezTo>
                    <a:pt x="45" y="50"/>
                    <a:pt x="46" y="50"/>
                    <a:pt x="47" y="50"/>
                  </a:cubicBezTo>
                  <a:cubicBezTo>
                    <a:pt x="48" y="50"/>
                    <a:pt x="49" y="48"/>
                    <a:pt x="50" y="45"/>
                  </a:cubicBezTo>
                  <a:cubicBezTo>
                    <a:pt x="50" y="44"/>
                    <a:pt x="50" y="43"/>
                    <a:pt x="49" y="42"/>
                  </a:cubicBezTo>
                  <a:cubicBezTo>
                    <a:pt x="48" y="41"/>
                    <a:pt x="48" y="41"/>
                    <a:pt x="48" y="40"/>
                  </a:cubicBezTo>
                  <a:cubicBezTo>
                    <a:pt x="48" y="40"/>
                    <a:pt x="48" y="40"/>
                    <a:pt x="48" y="39"/>
                  </a:cubicBezTo>
                  <a:cubicBezTo>
                    <a:pt x="48" y="39"/>
                    <a:pt x="48" y="38"/>
                    <a:pt x="48" y="38"/>
                  </a:cubicBezTo>
                  <a:cubicBezTo>
                    <a:pt x="48" y="37"/>
                    <a:pt x="49" y="37"/>
                    <a:pt x="49" y="36"/>
                  </a:cubicBezTo>
                  <a:cubicBezTo>
                    <a:pt x="49" y="36"/>
                    <a:pt x="49" y="35"/>
                    <a:pt x="49" y="35"/>
                  </a:cubicBezTo>
                  <a:cubicBezTo>
                    <a:pt x="50" y="34"/>
                    <a:pt x="50" y="34"/>
                    <a:pt x="50" y="34"/>
                  </a:cubicBezTo>
                  <a:cubicBezTo>
                    <a:pt x="50" y="33"/>
                    <a:pt x="50" y="33"/>
                    <a:pt x="50" y="32"/>
                  </a:cubicBezTo>
                  <a:cubicBezTo>
                    <a:pt x="50" y="32"/>
                    <a:pt x="50" y="31"/>
                    <a:pt x="50" y="31"/>
                  </a:cubicBezTo>
                  <a:cubicBezTo>
                    <a:pt x="50" y="30"/>
                    <a:pt x="50" y="30"/>
                    <a:pt x="50" y="29"/>
                  </a:cubicBezTo>
                  <a:cubicBezTo>
                    <a:pt x="50" y="29"/>
                    <a:pt x="50" y="28"/>
                    <a:pt x="49" y="28"/>
                  </a:cubicBezTo>
                  <a:cubicBezTo>
                    <a:pt x="49" y="27"/>
                    <a:pt x="49" y="27"/>
                    <a:pt x="48" y="26"/>
                  </a:cubicBezTo>
                  <a:cubicBezTo>
                    <a:pt x="48" y="26"/>
                    <a:pt x="48" y="25"/>
                    <a:pt x="48" y="25"/>
                  </a:cubicBezTo>
                  <a:cubicBezTo>
                    <a:pt x="48" y="24"/>
                    <a:pt x="48" y="24"/>
                    <a:pt x="48" y="23"/>
                  </a:cubicBezTo>
                  <a:cubicBezTo>
                    <a:pt x="48" y="23"/>
                    <a:pt x="48" y="22"/>
                    <a:pt x="48" y="22"/>
                  </a:cubicBezTo>
                  <a:cubicBezTo>
                    <a:pt x="48" y="18"/>
                    <a:pt x="45" y="18"/>
                    <a:pt x="45" y="21"/>
                  </a:cubicBezTo>
                  <a:cubicBezTo>
                    <a:pt x="45" y="21"/>
                    <a:pt x="45" y="22"/>
                    <a:pt x="45" y="22"/>
                  </a:cubicBezTo>
                  <a:cubicBezTo>
                    <a:pt x="45" y="23"/>
                    <a:pt x="45" y="23"/>
                    <a:pt x="45" y="24"/>
                  </a:cubicBezTo>
                  <a:cubicBezTo>
                    <a:pt x="45" y="25"/>
                    <a:pt x="44" y="25"/>
                    <a:pt x="44" y="25"/>
                  </a:cubicBezTo>
                  <a:cubicBezTo>
                    <a:pt x="44" y="25"/>
                    <a:pt x="43" y="26"/>
                    <a:pt x="43" y="26"/>
                  </a:cubicBezTo>
                  <a:cubicBezTo>
                    <a:pt x="43" y="26"/>
                    <a:pt x="42" y="27"/>
                    <a:pt x="42" y="27"/>
                  </a:cubicBezTo>
                  <a:cubicBezTo>
                    <a:pt x="42" y="27"/>
                    <a:pt x="42" y="28"/>
                    <a:pt x="42" y="28"/>
                  </a:cubicBezTo>
                  <a:cubicBezTo>
                    <a:pt x="41" y="29"/>
                    <a:pt x="41" y="29"/>
                    <a:pt x="41" y="30"/>
                  </a:cubicBezTo>
                  <a:cubicBezTo>
                    <a:pt x="41" y="30"/>
                    <a:pt x="41" y="31"/>
                    <a:pt x="41" y="31"/>
                  </a:cubicBezTo>
                  <a:cubicBezTo>
                    <a:pt x="41" y="32"/>
                    <a:pt x="41" y="32"/>
                    <a:pt x="41" y="32"/>
                  </a:cubicBezTo>
                  <a:cubicBezTo>
                    <a:pt x="41" y="33"/>
                    <a:pt x="42" y="34"/>
                    <a:pt x="42" y="34"/>
                  </a:cubicBezTo>
                  <a:cubicBezTo>
                    <a:pt x="42" y="36"/>
                    <a:pt x="43" y="37"/>
                    <a:pt x="43" y="37"/>
                  </a:cubicBezTo>
                  <a:cubicBezTo>
                    <a:pt x="42" y="37"/>
                    <a:pt x="42" y="37"/>
                    <a:pt x="42" y="37"/>
                  </a:cubicBezTo>
                  <a:cubicBezTo>
                    <a:pt x="41" y="32"/>
                    <a:pt x="40" y="28"/>
                    <a:pt x="32" y="24"/>
                  </a:cubicBezTo>
                  <a:cubicBezTo>
                    <a:pt x="30" y="21"/>
                    <a:pt x="28" y="18"/>
                    <a:pt x="26" y="15"/>
                  </a:cubicBezTo>
                  <a:cubicBezTo>
                    <a:pt x="26" y="15"/>
                    <a:pt x="26" y="14"/>
                    <a:pt x="25" y="14"/>
                  </a:cubicBezTo>
                  <a:cubicBezTo>
                    <a:pt x="25" y="14"/>
                    <a:pt x="25" y="14"/>
                    <a:pt x="25" y="14"/>
                  </a:cubicBezTo>
                  <a:close/>
                  <a:moveTo>
                    <a:pt x="15" y="27"/>
                  </a:moveTo>
                  <a:cubicBezTo>
                    <a:pt x="14" y="27"/>
                    <a:pt x="14" y="28"/>
                    <a:pt x="13" y="28"/>
                  </a:cubicBezTo>
                  <a:cubicBezTo>
                    <a:pt x="12" y="29"/>
                    <a:pt x="12" y="31"/>
                    <a:pt x="13" y="30"/>
                  </a:cubicBezTo>
                  <a:cubicBezTo>
                    <a:pt x="14" y="30"/>
                    <a:pt x="15" y="31"/>
                    <a:pt x="16" y="31"/>
                  </a:cubicBezTo>
                  <a:cubicBezTo>
                    <a:pt x="18" y="33"/>
                    <a:pt x="19" y="33"/>
                    <a:pt x="20" y="32"/>
                  </a:cubicBezTo>
                  <a:cubicBezTo>
                    <a:pt x="20" y="30"/>
                    <a:pt x="20" y="29"/>
                    <a:pt x="18" y="28"/>
                  </a:cubicBezTo>
                  <a:cubicBezTo>
                    <a:pt x="17" y="28"/>
                    <a:pt x="16" y="27"/>
                    <a:pt x="15" y="27"/>
                  </a:cubicBezTo>
                  <a:close/>
                  <a:moveTo>
                    <a:pt x="78" y="29"/>
                  </a:moveTo>
                  <a:cubicBezTo>
                    <a:pt x="77" y="29"/>
                    <a:pt x="76" y="29"/>
                    <a:pt x="75" y="30"/>
                  </a:cubicBezTo>
                  <a:cubicBezTo>
                    <a:pt x="75" y="30"/>
                    <a:pt x="73" y="31"/>
                    <a:pt x="73" y="31"/>
                  </a:cubicBezTo>
                  <a:cubicBezTo>
                    <a:pt x="71" y="31"/>
                    <a:pt x="71" y="32"/>
                    <a:pt x="72" y="33"/>
                  </a:cubicBezTo>
                  <a:cubicBezTo>
                    <a:pt x="73" y="34"/>
                    <a:pt x="74" y="33"/>
                    <a:pt x="77" y="32"/>
                  </a:cubicBezTo>
                  <a:cubicBezTo>
                    <a:pt x="79" y="31"/>
                    <a:pt x="79" y="31"/>
                    <a:pt x="79" y="30"/>
                  </a:cubicBezTo>
                  <a:cubicBezTo>
                    <a:pt x="79" y="29"/>
                    <a:pt x="78" y="29"/>
                    <a:pt x="78" y="29"/>
                  </a:cubicBezTo>
                  <a:close/>
                  <a:moveTo>
                    <a:pt x="23" y="43"/>
                  </a:moveTo>
                  <a:cubicBezTo>
                    <a:pt x="23" y="43"/>
                    <a:pt x="23" y="43"/>
                    <a:pt x="23" y="43"/>
                  </a:cubicBezTo>
                  <a:cubicBezTo>
                    <a:pt x="22" y="43"/>
                    <a:pt x="19" y="43"/>
                    <a:pt x="17" y="44"/>
                  </a:cubicBezTo>
                  <a:cubicBezTo>
                    <a:pt x="15" y="44"/>
                    <a:pt x="12" y="44"/>
                    <a:pt x="11" y="44"/>
                  </a:cubicBezTo>
                  <a:cubicBezTo>
                    <a:pt x="8" y="44"/>
                    <a:pt x="8" y="44"/>
                    <a:pt x="8" y="46"/>
                  </a:cubicBezTo>
                  <a:cubicBezTo>
                    <a:pt x="7" y="47"/>
                    <a:pt x="7" y="47"/>
                    <a:pt x="8" y="47"/>
                  </a:cubicBezTo>
                  <a:cubicBezTo>
                    <a:pt x="8" y="48"/>
                    <a:pt x="9" y="48"/>
                    <a:pt x="11" y="47"/>
                  </a:cubicBezTo>
                  <a:cubicBezTo>
                    <a:pt x="12" y="47"/>
                    <a:pt x="14" y="47"/>
                    <a:pt x="18" y="47"/>
                  </a:cubicBezTo>
                  <a:cubicBezTo>
                    <a:pt x="23" y="47"/>
                    <a:pt x="23" y="47"/>
                    <a:pt x="24" y="47"/>
                  </a:cubicBezTo>
                  <a:cubicBezTo>
                    <a:pt x="24" y="46"/>
                    <a:pt x="25" y="46"/>
                    <a:pt x="25" y="45"/>
                  </a:cubicBezTo>
                  <a:cubicBezTo>
                    <a:pt x="25" y="44"/>
                    <a:pt x="24" y="43"/>
                    <a:pt x="23" y="43"/>
                  </a:cubicBezTo>
                  <a:close/>
                  <a:moveTo>
                    <a:pt x="82" y="47"/>
                  </a:moveTo>
                  <a:cubicBezTo>
                    <a:pt x="81" y="47"/>
                    <a:pt x="80" y="47"/>
                    <a:pt x="79" y="47"/>
                  </a:cubicBezTo>
                  <a:cubicBezTo>
                    <a:pt x="78" y="47"/>
                    <a:pt x="75" y="47"/>
                    <a:pt x="73" y="47"/>
                  </a:cubicBezTo>
                  <a:cubicBezTo>
                    <a:pt x="70" y="47"/>
                    <a:pt x="68" y="48"/>
                    <a:pt x="67" y="49"/>
                  </a:cubicBezTo>
                  <a:cubicBezTo>
                    <a:pt x="67" y="50"/>
                    <a:pt x="67" y="50"/>
                    <a:pt x="68" y="51"/>
                  </a:cubicBezTo>
                  <a:cubicBezTo>
                    <a:pt x="68" y="51"/>
                    <a:pt x="69" y="51"/>
                    <a:pt x="69" y="51"/>
                  </a:cubicBezTo>
                  <a:cubicBezTo>
                    <a:pt x="69" y="51"/>
                    <a:pt x="71" y="51"/>
                    <a:pt x="73" y="51"/>
                  </a:cubicBezTo>
                  <a:cubicBezTo>
                    <a:pt x="76" y="51"/>
                    <a:pt x="81" y="50"/>
                    <a:pt x="82" y="49"/>
                  </a:cubicBezTo>
                  <a:cubicBezTo>
                    <a:pt x="83" y="49"/>
                    <a:pt x="83" y="47"/>
                    <a:pt x="82" y="47"/>
                  </a:cubicBezTo>
                  <a:cubicBezTo>
                    <a:pt x="82" y="47"/>
                    <a:pt x="82" y="47"/>
                    <a:pt x="82" y="47"/>
                  </a:cubicBezTo>
                  <a:cubicBezTo>
                    <a:pt x="82" y="47"/>
                    <a:pt x="82" y="47"/>
                    <a:pt x="82" y="47"/>
                  </a:cubicBezTo>
                  <a:close/>
                  <a:moveTo>
                    <a:pt x="72" y="62"/>
                  </a:moveTo>
                  <a:cubicBezTo>
                    <a:pt x="72" y="62"/>
                    <a:pt x="71" y="62"/>
                    <a:pt x="71" y="62"/>
                  </a:cubicBezTo>
                  <a:cubicBezTo>
                    <a:pt x="70" y="62"/>
                    <a:pt x="69" y="62"/>
                    <a:pt x="68" y="62"/>
                  </a:cubicBezTo>
                  <a:cubicBezTo>
                    <a:pt x="68" y="63"/>
                    <a:pt x="68" y="63"/>
                    <a:pt x="68" y="64"/>
                  </a:cubicBezTo>
                  <a:cubicBezTo>
                    <a:pt x="69" y="64"/>
                    <a:pt x="70" y="64"/>
                    <a:pt x="70" y="64"/>
                  </a:cubicBezTo>
                  <a:cubicBezTo>
                    <a:pt x="71" y="64"/>
                    <a:pt x="72" y="65"/>
                    <a:pt x="73" y="65"/>
                  </a:cubicBezTo>
                  <a:cubicBezTo>
                    <a:pt x="74" y="65"/>
                    <a:pt x="75" y="66"/>
                    <a:pt x="76" y="66"/>
                  </a:cubicBezTo>
                  <a:cubicBezTo>
                    <a:pt x="76" y="65"/>
                    <a:pt x="77" y="65"/>
                    <a:pt x="77" y="65"/>
                  </a:cubicBezTo>
                  <a:cubicBezTo>
                    <a:pt x="77" y="65"/>
                    <a:pt x="77" y="65"/>
                    <a:pt x="77" y="64"/>
                  </a:cubicBezTo>
                  <a:cubicBezTo>
                    <a:pt x="77" y="62"/>
                    <a:pt x="77" y="62"/>
                    <a:pt x="75" y="62"/>
                  </a:cubicBezTo>
                  <a:cubicBezTo>
                    <a:pt x="74" y="62"/>
                    <a:pt x="73" y="62"/>
                    <a:pt x="72" y="62"/>
                  </a:cubicBezTo>
                  <a:cubicBezTo>
                    <a:pt x="72" y="62"/>
                    <a:pt x="72" y="62"/>
                    <a:pt x="72" y="62"/>
                  </a:cubicBezTo>
                  <a:cubicBezTo>
                    <a:pt x="72" y="62"/>
                    <a:pt x="72" y="62"/>
                    <a:pt x="72" y="62"/>
                  </a:cubicBezTo>
                  <a:close/>
                  <a:moveTo>
                    <a:pt x="20" y="62"/>
                  </a:moveTo>
                  <a:cubicBezTo>
                    <a:pt x="19" y="62"/>
                    <a:pt x="18" y="63"/>
                    <a:pt x="18" y="63"/>
                  </a:cubicBezTo>
                  <a:cubicBezTo>
                    <a:pt x="18" y="63"/>
                    <a:pt x="17" y="64"/>
                    <a:pt x="17" y="64"/>
                  </a:cubicBezTo>
                  <a:cubicBezTo>
                    <a:pt x="16" y="65"/>
                    <a:pt x="15" y="65"/>
                    <a:pt x="15" y="65"/>
                  </a:cubicBezTo>
                  <a:cubicBezTo>
                    <a:pt x="15" y="66"/>
                    <a:pt x="15" y="66"/>
                    <a:pt x="15" y="66"/>
                  </a:cubicBezTo>
                  <a:cubicBezTo>
                    <a:pt x="14" y="66"/>
                    <a:pt x="14" y="66"/>
                    <a:pt x="14" y="67"/>
                  </a:cubicBezTo>
                  <a:cubicBezTo>
                    <a:pt x="14" y="67"/>
                    <a:pt x="14" y="68"/>
                    <a:pt x="14" y="68"/>
                  </a:cubicBezTo>
                  <a:cubicBezTo>
                    <a:pt x="15" y="69"/>
                    <a:pt x="17" y="69"/>
                    <a:pt x="17" y="68"/>
                  </a:cubicBezTo>
                  <a:cubicBezTo>
                    <a:pt x="17" y="68"/>
                    <a:pt x="18" y="67"/>
                    <a:pt x="19" y="66"/>
                  </a:cubicBezTo>
                  <a:cubicBezTo>
                    <a:pt x="20" y="65"/>
                    <a:pt x="21" y="64"/>
                    <a:pt x="21" y="64"/>
                  </a:cubicBezTo>
                  <a:cubicBezTo>
                    <a:pt x="21" y="62"/>
                    <a:pt x="21" y="62"/>
                    <a:pt x="20" y="62"/>
                  </a:cubicBezTo>
                  <a:close/>
                  <a:moveTo>
                    <a:pt x="44" y="65"/>
                  </a:moveTo>
                  <a:cubicBezTo>
                    <a:pt x="43" y="65"/>
                    <a:pt x="43" y="65"/>
                    <a:pt x="43" y="65"/>
                  </a:cubicBezTo>
                  <a:cubicBezTo>
                    <a:pt x="42" y="66"/>
                    <a:pt x="42" y="66"/>
                    <a:pt x="42" y="68"/>
                  </a:cubicBezTo>
                  <a:cubicBezTo>
                    <a:pt x="42" y="69"/>
                    <a:pt x="42" y="71"/>
                    <a:pt x="42" y="72"/>
                  </a:cubicBezTo>
                  <a:cubicBezTo>
                    <a:pt x="43" y="74"/>
                    <a:pt x="43" y="76"/>
                    <a:pt x="43" y="78"/>
                  </a:cubicBezTo>
                  <a:cubicBezTo>
                    <a:pt x="43" y="79"/>
                    <a:pt x="43" y="81"/>
                    <a:pt x="43" y="81"/>
                  </a:cubicBezTo>
                  <a:cubicBezTo>
                    <a:pt x="43" y="81"/>
                    <a:pt x="43" y="81"/>
                    <a:pt x="43" y="82"/>
                  </a:cubicBezTo>
                  <a:cubicBezTo>
                    <a:pt x="43" y="82"/>
                    <a:pt x="44" y="82"/>
                    <a:pt x="45" y="82"/>
                  </a:cubicBezTo>
                  <a:cubicBezTo>
                    <a:pt x="46" y="82"/>
                    <a:pt x="46" y="82"/>
                    <a:pt x="46" y="80"/>
                  </a:cubicBezTo>
                  <a:cubicBezTo>
                    <a:pt x="46" y="79"/>
                    <a:pt x="45" y="75"/>
                    <a:pt x="45" y="75"/>
                  </a:cubicBezTo>
                  <a:cubicBezTo>
                    <a:pt x="45" y="75"/>
                    <a:pt x="45" y="72"/>
                    <a:pt x="45" y="70"/>
                  </a:cubicBezTo>
                  <a:cubicBezTo>
                    <a:pt x="45" y="68"/>
                    <a:pt x="44" y="66"/>
                    <a:pt x="44" y="65"/>
                  </a:cubicBezTo>
                  <a:cubicBezTo>
                    <a:pt x="44" y="65"/>
                    <a:pt x="44" y="65"/>
                    <a:pt x="44" y="65"/>
                  </a:cubicBezTo>
                  <a:close/>
                  <a:moveTo>
                    <a:pt x="59" y="70"/>
                  </a:moveTo>
                  <a:cubicBezTo>
                    <a:pt x="59" y="70"/>
                    <a:pt x="59" y="70"/>
                    <a:pt x="59" y="70"/>
                  </a:cubicBezTo>
                  <a:cubicBezTo>
                    <a:pt x="59" y="70"/>
                    <a:pt x="59" y="70"/>
                    <a:pt x="58" y="70"/>
                  </a:cubicBezTo>
                  <a:cubicBezTo>
                    <a:pt x="58" y="71"/>
                    <a:pt x="58" y="71"/>
                    <a:pt x="58" y="72"/>
                  </a:cubicBezTo>
                  <a:cubicBezTo>
                    <a:pt x="59" y="73"/>
                    <a:pt x="59" y="74"/>
                    <a:pt x="59" y="74"/>
                  </a:cubicBezTo>
                  <a:cubicBezTo>
                    <a:pt x="59" y="74"/>
                    <a:pt x="61" y="77"/>
                    <a:pt x="61" y="77"/>
                  </a:cubicBezTo>
                  <a:cubicBezTo>
                    <a:pt x="62" y="77"/>
                    <a:pt x="63" y="77"/>
                    <a:pt x="63" y="76"/>
                  </a:cubicBezTo>
                  <a:cubicBezTo>
                    <a:pt x="63" y="75"/>
                    <a:pt x="63" y="74"/>
                    <a:pt x="62" y="73"/>
                  </a:cubicBezTo>
                  <a:cubicBezTo>
                    <a:pt x="61" y="71"/>
                    <a:pt x="60" y="70"/>
                    <a:pt x="59" y="70"/>
                  </a:cubicBezTo>
                  <a:close/>
                  <a:moveTo>
                    <a:pt x="34" y="73"/>
                  </a:moveTo>
                  <a:cubicBezTo>
                    <a:pt x="34" y="73"/>
                    <a:pt x="34" y="73"/>
                    <a:pt x="33" y="73"/>
                  </a:cubicBezTo>
                  <a:cubicBezTo>
                    <a:pt x="33" y="73"/>
                    <a:pt x="32" y="74"/>
                    <a:pt x="32" y="74"/>
                  </a:cubicBezTo>
                  <a:cubicBezTo>
                    <a:pt x="30" y="77"/>
                    <a:pt x="30" y="78"/>
                    <a:pt x="30" y="79"/>
                  </a:cubicBezTo>
                  <a:cubicBezTo>
                    <a:pt x="30" y="80"/>
                    <a:pt x="32" y="80"/>
                    <a:pt x="32" y="79"/>
                  </a:cubicBezTo>
                  <a:cubicBezTo>
                    <a:pt x="33" y="79"/>
                    <a:pt x="35" y="75"/>
                    <a:pt x="35" y="74"/>
                  </a:cubicBezTo>
                  <a:cubicBezTo>
                    <a:pt x="35" y="73"/>
                    <a:pt x="34" y="73"/>
                    <a:pt x="34" y="7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4" name="Freeform 612"/>
            <p:cNvSpPr>
              <a:spLocks noEditPoints="1"/>
            </p:cNvSpPr>
            <p:nvPr/>
          </p:nvSpPr>
          <p:spPr bwMode="auto">
            <a:xfrm>
              <a:off x="1135" y="300"/>
              <a:ext cx="80" cy="52"/>
            </a:xfrm>
            <a:custGeom>
              <a:avLst/>
              <a:gdLst>
                <a:gd name="T0" fmla="*/ 4 w 63"/>
                <a:gd name="T1" fmla="*/ 36 h 42"/>
                <a:gd name="T2" fmla="*/ 11 w 63"/>
                <a:gd name="T3" fmla="*/ 41 h 42"/>
                <a:gd name="T4" fmla="*/ 13 w 63"/>
                <a:gd name="T5" fmla="*/ 35 h 42"/>
                <a:gd name="T6" fmla="*/ 2 w 63"/>
                <a:gd name="T7" fmla="*/ 26 h 42"/>
                <a:gd name="T8" fmla="*/ 3 w 63"/>
                <a:gd name="T9" fmla="*/ 28 h 42"/>
                <a:gd name="T10" fmla="*/ 12 w 63"/>
                <a:gd name="T11" fmla="*/ 36 h 42"/>
                <a:gd name="T12" fmla="*/ 11 w 63"/>
                <a:gd name="T13" fmla="*/ 38 h 42"/>
                <a:gd name="T14" fmla="*/ 6 w 63"/>
                <a:gd name="T15" fmla="*/ 35 h 42"/>
                <a:gd name="T16" fmla="*/ 7 w 63"/>
                <a:gd name="T17" fmla="*/ 25 h 42"/>
                <a:gd name="T18" fmla="*/ 8 w 63"/>
                <a:gd name="T19" fmla="*/ 26 h 42"/>
                <a:gd name="T20" fmla="*/ 16 w 63"/>
                <a:gd name="T21" fmla="*/ 35 h 42"/>
                <a:gd name="T22" fmla="*/ 25 w 63"/>
                <a:gd name="T23" fmla="*/ 31 h 42"/>
                <a:gd name="T24" fmla="*/ 32 w 63"/>
                <a:gd name="T25" fmla="*/ 27 h 42"/>
                <a:gd name="T26" fmla="*/ 39 w 63"/>
                <a:gd name="T27" fmla="*/ 23 h 42"/>
                <a:gd name="T28" fmla="*/ 43 w 63"/>
                <a:gd name="T29" fmla="*/ 20 h 42"/>
                <a:gd name="T30" fmla="*/ 50 w 63"/>
                <a:gd name="T31" fmla="*/ 12 h 42"/>
                <a:gd name="T32" fmla="*/ 44 w 63"/>
                <a:gd name="T33" fmla="*/ 4 h 42"/>
                <a:gd name="T34" fmla="*/ 41 w 63"/>
                <a:gd name="T35" fmla="*/ 5 h 42"/>
                <a:gd name="T36" fmla="*/ 37 w 63"/>
                <a:gd name="T37" fmla="*/ 7 h 42"/>
                <a:gd name="T38" fmla="*/ 28 w 63"/>
                <a:gd name="T39" fmla="*/ 12 h 42"/>
                <a:gd name="T40" fmla="*/ 7 w 63"/>
                <a:gd name="T41" fmla="*/ 23 h 42"/>
                <a:gd name="T42" fmla="*/ 11 w 63"/>
                <a:gd name="T43" fmla="*/ 24 h 42"/>
                <a:gd name="T44" fmla="*/ 22 w 63"/>
                <a:gd name="T45" fmla="*/ 18 h 42"/>
                <a:gd name="T46" fmla="*/ 42 w 63"/>
                <a:gd name="T47" fmla="*/ 7 h 42"/>
                <a:gd name="T48" fmla="*/ 44 w 63"/>
                <a:gd name="T49" fmla="*/ 6 h 42"/>
                <a:gd name="T50" fmla="*/ 45 w 63"/>
                <a:gd name="T51" fmla="*/ 9 h 42"/>
                <a:gd name="T52" fmla="*/ 47 w 63"/>
                <a:gd name="T53" fmla="*/ 15 h 42"/>
                <a:gd name="T54" fmla="*/ 46 w 63"/>
                <a:gd name="T55" fmla="*/ 15 h 42"/>
                <a:gd name="T56" fmla="*/ 43 w 63"/>
                <a:gd name="T57" fmla="*/ 15 h 42"/>
                <a:gd name="T58" fmla="*/ 30 w 63"/>
                <a:gd name="T59" fmla="*/ 22 h 42"/>
                <a:gd name="T60" fmla="*/ 16 w 63"/>
                <a:gd name="T61" fmla="*/ 31 h 42"/>
                <a:gd name="T62" fmla="*/ 19 w 63"/>
                <a:gd name="T63" fmla="*/ 31 h 42"/>
                <a:gd name="T64" fmla="*/ 30 w 63"/>
                <a:gd name="T65" fmla="*/ 24 h 42"/>
                <a:gd name="T66" fmla="*/ 40 w 63"/>
                <a:gd name="T67" fmla="*/ 19 h 42"/>
                <a:gd name="T68" fmla="*/ 37 w 63"/>
                <a:gd name="T69" fmla="*/ 23 h 42"/>
                <a:gd name="T70" fmla="*/ 22 w 63"/>
                <a:gd name="T71" fmla="*/ 31 h 42"/>
                <a:gd name="T72" fmla="*/ 12 w 63"/>
                <a:gd name="T73" fmla="*/ 26 h 42"/>
                <a:gd name="T74" fmla="*/ 10 w 63"/>
                <a:gd name="T75" fmla="*/ 24 h 42"/>
                <a:gd name="T76" fmla="*/ 17 w 63"/>
                <a:gd name="T77" fmla="*/ 25 h 42"/>
                <a:gd name="T78" fmla="*/ 42 w 63"/>
                <a:gd name="T79" fmla="*/ 11 h 42"/>
                <a:gd name="T80" fmla="*/ 42 w 63"/>
                <a:gd name="T81" fmla="*/ 8 h 42"/>
                <a:gd name="T82" fmla="*/ 31 w 63"/>
                <a:gd name="T83" fmla="*/ 14 h 42"/>
                <a:gd name="T84" fmla="*/ 13 w 63"/>
                <a:gd name="T85" fmla="*/ 25 h 42"/>
                <a:gd name="T86" fmla="*/ 14 w 63"/>
                <a:gd name="T87" fmla="*/ 28 h 42"/>
                <a:gd name="T88" fmla="*/ 21 w 63"/>
                <a:gd name="T89" fmla="*/ 26 h 42"/>
                <a:gd name="T90" fmla="*/ 33 w 63"/>
                <a:gd name="T91" fmla="*/ 19 h 42"/>
                <a:gd name="T92" fmla="*/ 41 w 63"/>
                <a:gd name="T93" fmla="*/ 14 h 42"/>
                <a:gd name="T94" fmla="*/ 43 w 63"/>
                <a:gd name="T95" fmla="*/ 11 h 42"/>
                <a:gd name="T96" fmla="*/ 22 w 63"/>
                <a:gd name="T97" fmla="*/ 23 h 42"/>
                <a:gd name="T98" fmla="*/ 14 w 63"/>
                <a:gd name="T99" fmla="*/ 28 h 42"/>
                <a:gd name="T100" fmla="*/ 47 w 63"/>
                <a:gd name="T101" fmla="*/ 2 h 42"/>
                <a:gd name="T102" fmla="*/ 53 w 63"/>
                <a:gd name="T103" fmla="*/ 11 h 42"/>
                <a:gd name="T104" fmla="*/ 56 w 63"/>
                <a:gd name="T105" fmla="*/ 10 h 42"/>
                <a:gd name="T106" fmla="*/ 62 w 63"/>
                <a:gd name="T107" fmla="*/ 2 h 42"/>
                <a:gd name="T108" fmla="*/ 56 w 63"/>
                <a:gd name="T109" fmla="*/ 0 h 42"/>
                <a:gd name="T110" fmla="*/ 49 w 63"/>
                <a:gd name="T111" fmla="*/ 1 h 42"/>
                <a:gd name="T112" fmla="*/ 52 w 63"/>
                <a:gd name="T113" fmla="*/ 3 h 42"/>
                <a:gd name="T114" fmla="*/ 58 w 63"/>
                <a:gd name="T115" fmla="*/ 2 h 42"/>
                <a:gd name="T116" fmla="*/ 53 w 63"/>
                <a:gd name="T117" fmla="*/ 7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63" h="42">
                  <a:moveTo>
                    <a:pt x="0" y="29"/>
                  </a:moveTo>
                  <a:cubicBezTo>
                    <a:pt x="0" y="30"/>
                    <a:pt x="0" y="30"/>
                    <a:pt x="0" y="30"/>
                  </a:cubicBezTo>
                  <a:cubicBezTo>
                    <a:pt x="1" y="30"/>
                    <a:pt x="3" y="34"/>
                    <a:pt x="4" y="36"/>
                  </a:cubicBezTo>
                  <a:cubicBezTo>
                    <a:pt x="5" y="38"/>
                    <a:pt x="7" y="40"/>
                    <a:pt x="9" y="42"/>
                  </a:cubicBezTo>
                  <a:cubicBezTo>
                    <a:pt x="10" y="42"/>
                    <a:pt x="10" y="42"/>
                    <a:pt x="10" y="42"/>
                  </a:cubicBezTo>
                  <a:cubicBezTo>
                    <a:pt x="11" y="41"/>
                    <a:pt x="11" y="41"/>
                    <a:pt x="11" y="41"/>
                  </a:cubicBezTo>
                  <a:cubicBezTo>
                    <a:pt x="14" y="40"/>
                    <a:pt x="15" y="40"/>
                    <a:pt x="15" y="39"/>
                  </a:cubicBezTo>
                  <a:cubicBezTo>
                    <a:pt x="15" y="39"/>
                    <a:pt x="16" y="38"/>
                    <a:pt x="16" y="38"/>
                  </a:cubicBezTo>
                  <a:cubicBezTo>
                    <a:pt x="16" y="37"/>
                    <a:pt x="15" y="37"/>
                    <a:pt x="13" y="35"/>
                  </a:cubicBezTo>
                  <a:cubicBezTo>
                    <a:pt x="11" y="32"/>
                    <a:pt x="6" y="27"/>
                    <a:pt x="6" y="26"/>
                  </a:cubicBezTo>
                  <a:cubicBezTo>
                    <a:pt x="6" y="26"/>
                    <a:pt x="5" y="25"/>
                    <a:pt x="4" y="25"/>
                  </a:cubicBezTo>
                  <a:cubicBezTo>
                    <a:pt x="4" y="25"/>
                    <a:pt x="3" y="25"/>
                    <a:pt x="2" y="26"/>
                  </a:cubicBezTo>
                  <a:cubicBezTo>
                    <a:pt x="0" y="28"/>
                    <a:pt x="0" y="29"/>
                    <a:pt x="0" y="29"/>
                  </a:cubicBezTo>
                  <a:close/>
                  <a:moveTo>
                    <a:pt x="3" y="29"/>
                  </a:moveTo>
                  <a:cubicBezTo>
                    <a:pt x="3" y="28"/>
                    <a:pt x="3" y="28"/>
                    <a:pt x="3" y="28"/>
                  </a:cubicBezTo>
                  <a:cubicBezTo>
                    <a:pt x="4" y="28"/>
                    <a:pt x="4" y="28"/>
                    <a:pt x="4" y="28"/>
                  </a:cubicBezTo>
                  <a:cubicBezTo>
                    <a:pt x="4" y="28"/>
                    <a:pt x="5" y="29"/>
                    <a:pt x="6" y="30"/>
                  </a:cubicBezTo>
                  <a:cubicBezTo>
                    <a:pt x="9" y="34"/>
                    <a:pt x="11" y="36"/>
                    <a:pt x="12" y="36"/>
                  </a:cubicBezTo>
                  <a:cubicBezTo>
                    <a:pt x="12" y="36"/>
                    <a:pt x="12" y="36"/>
                    <a:pt x="12" y="37"/>
                  </a:cubicBezTo>
                  <a:cubicBezTo>
                    <a:pt x="13" y="37"/>
                    <a:pt x="13" y="37"/>
                    <a:pt x="13" y="37"/>
                  </a:cubicBezTo>
                  <a:cubicBezTo>
                    <a:pt x="13" y="37"/>
                    <a:pt x="12" y="38"/>
                    <a:pt x="11" y="38"/>
                  </a:cubicBezTo>
                  <a:cubicBezTo>
                    <a:pt x="9" y="39"/>
                    <a:pt x="9" y="39"/>
                    <a:pt x="9" y="39"/>
                  </a:cubicBezTo>
                  <a:cubicBezTo>
                    <a:pt x="8" y="39"/>
                    <a:pt x="8" y="39"/>
                    <a:pt x="8" y="39"/>
                  </a:cubicBezTo>
                  <a:cubicBezTo>
                    <a:pt x="8" y="38"/>
                    <a:pt x="7" y="37"/>
                    <a:pt x="6" y="35"/>
                  </a:cubicBezTo>
                  <a:cubicBezTo>
                    <a:pt x="5" y="33"/>
                    <a:pt x="4" y="31"/>
                    <a:pt x="3" y="30"/>
                  </a:cubicBezTo>
                  <a:lnTo>
                    <a:pt x="3" y="29"/>
                  </a:lnTo>
                  <a:close/>
                  <a:moveTo>
                    <a:pt x="7" y="25"/>
                  </a:moveTo>
                  <a:cubicBezTo>
                    <a:pt x="7" y="25"/>
                    <a:pt x="7" y="25"/>
                    <a:pt x="7" y="25"/>
                  </a:cubicBezTo>
                  <a:cubicBezTo>
                    <a:pt x="7" y="25"/>
                    <a:pt x="7" y="25"/>
                    <a:pt x="7" y="26"/>
                  </a:cubicBezTo>
                  <a:cubicBezTo>
                    <a:pt x="7" y="26"/>
                    <a:pt x="7" y="26"/>
                    <a:pt x="8" y="26"/>
                  </a:cubicBezTo>
                  <a:cubicBezTo>
                    <a:pt x="8" y="26"/>
                    <a:pt x="9" y="27"/>
                    <a:pt x="10" y="29"/>
                  </a:cubicBezTo>
                  <a:cubicBezTo>
                    <a:pt x="12" y="32"/>
                    <a:pt x="15" y="35"/>
                    <a:pt x="16" y="34"/>
                  </a:cubicBezTo>
                  <a:cubicBezTo>
                    <a:pt x="16" y="34"/>
                    <a:pt x="16" y="34"/>
                    <a:pt x="16" y="35"/>
                  </a:cubicBezTo>
                  <a:cubicBezTo>
                    <a:pt x="16" y="35"/>
                    <a:pt x="17" y="36"/>
                    <a:pt x="18" y="36"/>
                  </a:cubicBezTo>
                  <a:cubicBezTo>
                    <a:pt x="18" y="36"/>
                    <a:pt x="18" y="36"/>
                    <a:pt x="18" y="35"/>
                  </a:cubicBezTo>
                  <a:cubicBezTo>
                    <a:pt x="19" y="35"/>
                    <a:pt x="21" y="33"/>
                    <a:pt x="25" y="31"/>
                  </a:cubicBezTo>
                  <a:cubicBezTo>
                    <a:pt x="26" y="30"/>
                    <a:pt x="28" y="30"/>
                    <a:pt x="28" y="29"/>
                  </a:cubicBezTo>
                  <a:cubicBezTo>
                    <a:pt x="29" y="29"/>
                    <a:pt x="30" y="28"/>
                    <a:pt x="30" y="28"/>
                  </a:cubicBezTo>
                  <a:cubicBezTo>
                    <a:pt x="30" y="28"/>
                    <a:pt x="31" y="28"/>
                    <a:pt x="32" y="27"/>
                  </a:cubicBezTo>
                  <a:cubicBezTo>
                    <a:pt x="33" y="27"/>
                    <a:pt x="34" y="26"/>
                    <a:pt x="35" y="25"/>
                  </a:cubicBezTo>
                  <a:cubicBezTo>
                    <a:pt x="36" y="25"/>
                    <a:pt x="37" y="24"/>
                    <a:pt x="38" y="24"/>
                  </a:cubicBezTo>
                  <a:cubicBezTo>
                    <a:pt x="39" y="24"/>
                    <a:pt x="39" y="23"/>
                    <a:pt x="39" y="23"/>
                  </a:cubicBezTo>
                  <a:cubicBezTo>
                    <a:pt x="39" y="23"/>
                    <a:pt x="39" y="23"/>
                    <a:pt x="40" y="23"/>
                  </a:cubicBezTo>
                  <a:cubicBezTo>
                    <a:pt x="40" y="23"/>
                    <a:pt x="41" y="22"/>
                    <a:pt x="41" y="22"/>
                  </a:cubicBezTo>
                  <a:cubicBezTo>
                    <a:pt x="42" y="21"/>
                    <a:pt x="43" y="20"/>
                    <a:pt x="43" y="20"/>
                  </a:cubicBezTo>
                  <a:cubicBezTo>
                    <a:pt x="43" y="20"/>
                    <a:pt x="44" y="20"/>
                    <a:pt x="44" y="20"/>
                  </a:cubicBezTo>
                  <a:cubicBezTo>
                    <a:pt x="45" y="18"/>
                    <a:pt x="48" y="16"/>
                    <a:pt x="49" y="15"/>
                  </a:cubicBezTo>
                  <a:cubicBezTo>
                    <a:pt x="51" y="14"/>
                    <a:pt x="51" y="14"/>
                    <a:pt x="50" y="12"/>
                  </a:cubicBezTo>
                  <a:cubicBezTo>
                    <a:pt x="49" y="12"/>
                    <a:pt x="48" y="10"/>
                    <a:pt x="47" y="8"/>
                  </a:cubicBezTo>
                  <a:cubicBezTo>
                    <a:pt x="47" y="7"/>
                    <a:pt x="46" y="5"/>
                    <a:pt x="45" y="5"/>
                  </a:cubicBezTo>
                  <a:cubicBezTo>
                    <a:pt x="44" y="4"/>
                    <a:pt x="44" y="4"/>
                    <a:pt x="44" y="4"/>
                  </a:cubicBezTo>
                  <a:cubicBezTo>
                    <a:pt x="44" y="4"/>
                    <a:pt x="43" y="5"/>
                    <a:pt x="42" y="4"/>
                  </a:cubicBezTo>
                  <a:cubicBezTo>
                    <a:pt x="42" y="4"/>
                    <a:pt x="41" y="4"/>
                    <a:pt x="41" y="5"/>
                  </a:cubicBezTo>
                  <a:cubicBezTo>
                    <a:pt x="41" y="5"/>
                    <a:pt x="41" y="5"/>
                    <a:pt x="41" y="5"/>
                  </a:cubicBezTo>
                  <a:cubicBezTo>
                    <a:pt x="41" y="5"/>
                    <a:pt x="40" y="5"/>
                    <a:pt x="40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8" y="6"/>
                    <a:pt x="37" y="7"/>
                    <a:pt x="37" y="7"/>
                  </a:cubicBezTo>
                  <a:cubicBezTo>
                    <a:pt x="37" y="7"/>
                    <a:pt x="37" y="8"/>
                    <a:pt x="37" y="8"/>
                  </a:cubicBezTo>
                  <a:cubicBezTo>
                    <a:pt x="37" y="8"/>
                    <a:pt x="36" y="8"/>
                    <a:pt x="36" y="8"/>
                  </a:cubicBezTo>
                  <a:cubicBezTo>
                    <a:pt x="35" y="9"/>
                    <a:pt x="28" y="12"/>
                    <a:pt x="28" y="12"/>
                  </a:cubicBezTo>
                  <a:cubicBezTo>
                    <a:pt x="28" y="12"/>
                    <a:pt x="25" y="14"/>
                    <a:pt x="24" y="14"/>
                  </a:cubicBezTo>
                  <a:cubicBezTo>
                    <a:pt x="19" y="18"/>
                    <a:pt x="10" y="23"/>
                    <a:pt x="9" y="23"/>
                  </a:cubicBezTo>
                  <a:cubicBezTo>
                    <a:pt x="8" y="23"/>
                    <a:pt x="8" y="23"/>
                    <a:pt x="7" y="23"/>
                  </a:cubicBezTo>
                  <a:cubicBezTo>
                    <a:pt x="7" y="23"/>
                    <a:pt x="7" y="24"/>
                    <a:pt x="7" y="25"/>
                  </a:cubicBezTo>
                  <a:close/>
                  <a:moveTo>
                    <a:pt x="10" y="24"/>
                  </a:moveTo>
                  <a:cubicBezTo>
                    <a:pt x="10" y="24"/>
                    <a:pt x="11" y="24"/>
                    <a:pt x="11" y="24"/>
                  </a:cubicBezTo>
                  <a:cubicBezTo>
                    <a:pt x="11" y="24"/>
                    <a:pt x="19" y="20"/>
                    <a:pt x="19" y="20"/>
                  </a:cubicBezTo>
                  <a:cubicBezTo>
                    <a:pt x="19" y="19"/>
                    <a:pt x="19" y="19"/>
                    <a:pt x="20" y="19"/>
                  </a:cubicBezTo>
                  <a:cubicBezTo>
                    <a:pt x="20" y="19"/>
                    <a:pt x="21" y="19"/>
                    <a:pt x="22" y="18"/>
                  </a:cubicBezTo>
                  <a:cubicBezTo>
                    <a:pt x="25" y="16"/>
                    <a:pt x="28" y="14"/>
                    <a:pt x="29" y="13"/>
                  </a:cubicBezTo>
                  <a:cubicBezTo>
                    <a:pt x="32" y="12"/>
                    <a:pt x="38" y="9"/>
                    <a:pt x="39" y="8"/>
                  </a:cubicBezTo>
                  <a:cubicBezTo>
                    <a:pt x="39" y="8"/>
                    <a:pt x="42" y="7"/>
                    <a:pt x="42" y="7"/>
                  </a:cubicBezTo>
                  <a:cubicBezTo>
                    <a:pt x="42" y="7"/>
                    <a:pt x="43" y="7"/>
                    <a:pt x="42" y="7"/>
                  </a:cubicBezTo>
                  <a:cubicBezTo>
                    <a:pt x="42" y="6"/>
                    <a:pt x="43" y="6"/>
                    <a:pt x="43" y="6"/>
                  </a:cubicBezTo>
                  <a:cubicBezTo>
                    <a:pt x="43" y="6"/>
                    <a:pt x="43" y="6"/>
                    <a:pt x="44" y="6"/>
                  </a:cubicBezTo>
                  <a:cubicBezTo>
                    <a:pt x="44" y="7"/>
                    <a:pt x="44" y="7"/>
                    <a:pt x="44" y="7"/>
                  </a:cubicBezTo>
                  <a:cubicBezTo>
                    <a:pt x="45" y="7"/>
                    <a:pt x="45" y="8"/>
                    <a:pt x="45" y="8"/>
                  </a:cubicBezTo>
                  <a:cubicBezTo>
                    <a:pt x="45" y="8"/>
                    <a:pt x="45" y="9"/>
                    <a:pt x="45" y="9"/>
                  </a:cubicBezTo>
                  <a:cubicBezTo>
                    <a:pt x="46" y="9"/>
                    <a:pt x="46" y="10"/>
                    <a:pt x="47" y="11"/>
                  </a:cubicBezTo>
                  <a:cubicBezTo>
                    <a:pt x="48" y="13"/>
                    <a:pt x="48" y="14"/>
                    <a:pt x="48" y="14"/>
                  </a:cubicBezTo>
                  <a:cubicBezTo>
                    <a:pt x="48" y="14"/>
                    <a:pt x="48" y="15"/>
                    <a:pt x="47" y="15"/>
                  </a:cubicBezTo>
                  <a:cubicBezTo>
                    <a:pt x="47" y="15"/>
                    <a:pt x="47" y="15"/>
                    <a:pt x="47" y="15"/>
                  </a:cubicBezTo>
                  <a:cubicBezTo>
                    <a:pt x="47" y="15"/>
                    <a:pt x="47" y="15"/>
                    <a:pt x="47" y="15"/>
                  </a:cubicBezTo>
                  <a:cubicBezTo>
                    <a:pt x="46" y="16"/>
                    <a:pt x="46" y="15"/>
                    <a:pt x="46" y="15"/>
                  </a:cubicBezTo>
                  <a:cubicBezTo>
                    <a:pt x="46" y="14"/>
                    <a:pt x="46" y="14"/>
                    <a:pt x="46" y="13"/>
                  </a:cubicBezTo>
                  <a:cubicBezTo>
                    <a:pt x="46" y="13"/>
                    <a:pt x="45" y="13"/>
                    <a:pt x="44" y="14"/>
                  </a:cubicBezTo>
                  <a:cubicBezTo>
                    <a:pt x="44" y="14"/>
                    <a:pt x="43" y="15"/>
                    <a:pt x="43" y="15"/>
                  </a:cubicBezTo>
                  <a:cubicBezTo>
                    <a:pt x="42" y="15"/>
                    <a:pt x="41" y="16"/>
                    <a:pt x="39" y="17"/>
                  </a:cubicBezTo>
                  <a:cubicBezTo>
                    <a:pt x="38" y="17"/>
                    <a:pt x="35" y="19"/>
                    <a:pt x="34" y="20"/>
                  </a:cubicBezTo>
                  <a:cubicBezTo>
                    <a:pt x="33" y="20"/>
                    <a:pt x="31" y="21"/>
                    <a:pt x="30" y="22"/>
                  </a:cubicBezTo>
                  <a:cubicBezTo>
                    <a:pt x="29" y="22"/>
                    <a:pt x="29" y="23"/>
                    <a:pt x="28" y="23"/>
                  </a:cubicBezTo>
                  <a:cubicBezTo>
                    <a:pt x="27" y="24"/>
                    <a:pt x="22" y="28"/>
                    <a:pt x="20" y="28"/>
                  </a:cubicBezTo>
                  <a:cubicBezTo>
                    <a:pt x="17" y="30"/>
                    <a:pt x="17" y="30"/>
                    <a:pt x="16" y="31"/>
                  </a:cubicBezTo>
                  <a:cubicBezTo>
                    <a:pt x="16" y="31"/>
                    <a:pt x="16" y="31"/>
                    <a:pt x="16" y="32"/>
                  </a:cubicBezTo>
                  <a:cubicBezTo>
                    <a:pt x="17" y="32"/>
                    <a:pt x="18" y="32"/>
                    <a:pt x="18" y="32"/>
                  </a:cubicBezTo>
                  <a:cubicBezTo>
                    <a:pt x="19" y="31"/>
                    <a:pt x="19" y="31"/>
                    <a:pt x="19" y="31"/>
                  </a:cubicBezTo>
                  <a:cubicBezTo>
                    <a:pt x="20" y="31"/>
                    <a:pt x="21" y="30"/>
                    <a:pt x="23" y="29"/>
                  </a:cubicBezTo>
                  <a:cubicBezTo>
                    <a:pt x="24" y="28"/>
                    <a:pt x="25" y="28"/>
                    <a:pt x="25" y="28"/>
                  </a:cubicBezTo>
                  <a:cubicBezTo>
                    <a:pt x="25" y="28"/>
                    <a:pt x="28" y="26"/>
                    <a:pt x="30" y="24"/>
                  </a:cubicBezTo>
                  <a:cubicBezTo>
                    <a:pt x="30" y="24"/>
                    <a:pt x="31" y="24"/>
                    <a:pt x="32" y="23"/>
                  </a:cubicBezTo>
                  <a:cubicBezTo>
                    <a:pt x="33" y="23"/>
                    <a:pt x="34" y="22"/>
                    <a:pt x="35" y="21"/>
                  </a:cubicBezTo>
                  <a:cubicBezTo>
                    <a:pt x="36" y="20"/>
                    <a:pt x="38" y="19"/>
                    <a:pt x="40" y="19"/>
                  </a:cubicBezTo>
                  <a:cubicBezTo>
                    <a:pt x="41" y="18"/>
                    <a:pt x="43" y="17"/>
                    <a:pt x="44" y="17"/>
                  </a:cubicBezTo>
                  <a:cubicBezTo>
                    <a:pt x="46" y="15"/>
                    <a:pt x="46" y="15"/>
                    <a:pt x="45" y="17"/>
                  </a:cubicBezTo>
                  <a:cubicBezTo>
                    <a:pt x="44" y="18"/>
                    <a:pt x="37" y="23"/>
                    <a:pt x="37" y="23"/>
                  </a:cubicBezTo>
                  <a:cubicBezTo>
                    <a:pt x="37" y="23"/>
                    <a:pt x="32" y="25"/>
                    <a:pt x="28" y="27"/>
                  </a:cubicBezTo>
                  <a:cubicBezTo>
                    <a:pt x="27" y="28"/>
                    <a:pt x="25" y="29"/>
                    <a:pt x="25" y="29"/>
                  </a:cubicBezTo>
                  <a:cubicBezTo>
                    <a:pt x="24" y="30"/>
                    <a:pt x="23" y="30"/>
                    <a:pt x="22" y="31"/>
                  </a:cubicBezTo>
                  <a:cubicBezTo>
                    <a:pt x="21" y="31"/>
                    <a:pt x="19" y="32"/>
                    <a:pt x="19" y="32"/>
                  </a:cubicBezTo>
                  <a:cubicBezTo>
                    <a:pt x="18" y="33"/>
                    <a:pt x="17" y="33"/>
                    <a:pt x="17" y="33"/>
                  </a:cubicBezTo>
                  <a:cubicBezTo>
                    <a:pt x="15" y="32"/>
                    <a:pt x="13" y="29"/>
                    <a:pt x="12" y="26"/>
                  </a:cubicBezTo>
                  <a:cubicBezTo>
                    <a:pt x="11" y="26"/>
                    <a:pt x="11" y="25"/>
                    <a:pt x="11" y="25"/>
                  </a:cubicBezTo>
                  <a:cubicBezTo>
                    <a:pt x="10" y="25"/>
                    <a:pt x="10" y="25"/>
                    <a:pt x="10" y="25"/>
                  </a:cubicBezTo>
                  <a:cubicBezTo>
                    <a:pt x="10" y="24"/>
                    <a:pt x="10" y="24"/>
                    <a:pt x="10" y="24"/>
                  </a:cubicBezTo>
                  <a:close/>
                  <a:moveTo>
                    <a:pt x="13" y="25"/>
                  </a:moveTo>
                  <a:cubicBezTo>
                    <a:pt x="13" y="26"/>
                    <a:pt x="13" y="26"/>
                    <a:pt x="13" y="26"/>
                  </a:cubicBezTo>
                  <a:cubicBezTo>
                    <a:pt x="14" y="26"/>
                    <a:pt x="15" y="26"/>
                    <a:pt x="17" y="25"/>
                  </a:cubicBezTo>
                  <a:cubicBezTo>
                    <a:pt x="17" y="25"/>
                    <a:pt x="20" y="23"/>
                    <a:pt x="23" y="22"/>
                  </a:cubicBezTo>
                  <a:cubicBezTo>
                    <a:pt x="26" y="20"/>
                    <a:pt x="29" y="18"/>
                    <a:pt x="30" y="17"/>
                  </a:cubicBezTo>
                  <a:cubicBezTo>
                    <a:pt x="32" y="15"/>
                    <a:pt x="40" y="11"/>
                    <a:pt x="42" y="11"/>
                  </a:cubicBezTo>
                  <a:cubicBezTo>
                    <a:pt x="42" y="10"/>
                    <a:pt x="43" y="10"/>
                    <a:pt x="43" y="10"/>
                  </a:cubicBezTo>
                  <a:cubicBezTo>
                    <a:pt x="44" y="9"/>
                    <a:pt x="44" y="8"/>
                    <a:pt x="44" y="8"/>
                  </a:cubicBezTo>
                  <a:cubicBezTo>
                    <a:pt x="43" y="7"/>
                    <a:pt x="43" y="7"/>
                    <a:pt x="42" y="8"/>
                  </a:cubicBezTo>
                  <a:cubicBezTo>
                    <a:pt x="42" y="8"/>
                    <a:pt x="41" y="9"/>
                    <a:pt x="40" y="9"/>
                  </a:cubicBezTo>
                  <a:cubicBezTo>
                    <a:pt x="39" y="9"/>
                    <a:pt x="35" y="12"/>
                    <a:pt x="35" y="12"/>
                  </a:cubicBezTo>
                  <a:cubicBezTo>
                    <a:pt x="33" y="13"/>
                    <a:pt x="31" y="14"/>
                    <a:pt x="31" y="14"/>
                  </a:cubicBezTo>
                  <a:cubicBezTo>
                    <a:pt x="31" y="14"/>
                    <a:pt x="30" y="15"/>
                    <a:pt x="28" y="16"/>
                  </a:cubicBezTo>
                  <a:cubicBezTo>
                    <a:pt x="27" y="17"/>
                    <a:pt x="23" y="19"/>
                    <a:pt x="20" y="21"/>
                  </a:cubicBezTo>
                  <a:cubicBezTo>
                    <a:pt x="16" y="23"/>
                    <a:pt x="13" y="24"/>
                    <a:pt x="13" y="25"/>
                  </a:cubicBezTo>
                  <a:cubicBezTo>
                    <a:pt x="13" y="25"/>
                    <a:pt x="13" y="25"/>
                    <a:pt x="13" y="25"/>
                  </a:cubicBezTo>
                  <a:cubicBezTo>
                    <a:pt x="13" y="25"/>
                    <a:pt x="13" y="25"/>
                    <a:pt x="13" y="25"/>
                  </a:cubicBezTo>
                  <a:close/>
                  <a:moveTo>
                    <a:pt x="14" y="28"/>
                  </a:moveTo>
                  <a:cubicBezTo>
                    <a:pt x="14" y="28"/>
                    <a:pt x="14" y="28"/>
                    <a:pt x="14" y="28"/>
                  </a:cubicBezTo>
                  <a:cubicBezTo>
                    <a:pt x="14" y="29"/>
                    <a:pt x="17" y="29"/>
                    <a:pt x="17" y="28"/>
                  </a:cubicBezTo>
                  <a:cubicBezTo>
                    <a:pt x="18" y="28"/>
                    <a:pt x="19" y="27"/>
                    <a:pt x="21" y="26"/>
                  </a:cubicBezTo>
                  <a:cubicBezTo>
                    <a:pt x="23" y="25"/>
                    <a:pt x="25" y="24"/>
                    <a:pt x="26" y="23"/>
                  </a:cubicBezTo>
                  <a:cubicBezTo>
                    <a:pt x="28" y="22"/>
                    <a:pt x="29" y="21"/>
                    <a:pt x="30" y="21"/>
                  </a:cubicBezTo>
                  <a:cubicBezTo>
                    <a:pt x="31" y="20"/>
                    <a:pt x="33" y="20"/>
                    <a:pt x="33" y="19"/>
                  </a:cubicBezTo>
                  <a:cubicBezTo>
                    <a:pt x="34" y="18"/>
                    <a:pt x="36" y="18"/>
                    <a:pt x="38" y="16"/>
                  </a:cubicBezTo>
                  <a:cubicBezTo>
                    <a:pt x="39" y="16"/>
                    <a:pt x="40" y="15"/>
                    <a:pt x="40" y="15"/>
                  </a:cubicBezTo>
                  <a:cubicBezTo>
                    <a:pt x="41" y="15"/>
                    <a:pt x="41" y="14"/>
                    <a:pt x="41" y="14"/>
                  </a:cubicBezTo>
                  <a:cubicBezTo>
                    <a:pt x="42" y="14"/>
                    <a:pt x="45" y="13"/>
                    <a:pt x="45" y="12"/>
                  </a:cubicBezTo>
                  <a:cubicBezTo>
                    <a:pt x="45" y="12"/>
                    <a:pt x="45" y="11"/>
                    <a:pt x="45" y="11"/>
                  </a:cubicBezTo>
                  <a:cubicBezTo>
                    <a:pt x="45" y="10"/>
                    <a:pt x="44" y="10"/>
                    <a:pt x="43" y="11"/>
                  </a:cubicBezTo>
                  <a:cubicBezTo>
                    <a:pt x="41" y="12"/>
                    <a:pt x="39" y="13"/>
                    <a:pt x="37" y="14"/>
                  </a:cubicBezTo>
                  <a:cubicBezTo>
                    <a:pt x="32" y="17"/>
                    <a:pt x="31" y="18"/>
                    <a:pt x="27" y="20"/>
                  </a:cubicBezTo>
                  <a:cubicBezTo>
                    <a:pt x="25" y="22"/>
                    <a:pt x="23" y="23"/>
                    <a:pt x="22" y="23"/>
                  </a:cubicBezTo>
                  <a:cubicBezTo>
                    <a:pt x="21" y="24"/>
                    <a:pt x="19" y="25"/>
                    <a:pt x="18" y="26"/>
                  </a:cubicBezTo>
                  <a:cubicBezTo>
                    <a:pt x="16" y="27"/>
                    <a:pt x="14" y="27"/>
                    <a:pt x="14" y="28"/>
                  </a:cubicBezTo>
                  <a:cubicBezTo>
                    <a:pt x="14" y="28"/>
                    <a:pt x="14" y="28"/>
                    <a:pt x="14" y="28"/>
                  </a:cubicBezTo>
                  <a:close/>
                  <a:moveTo>
                    <a:pt x="47" y="2"/>
                  </a:moveTo>
                  <a:cubicBezTo>
                    <a:pt x="47" y="2"/>
                    <a:pt x="47" y="2"/>
                    <a:pt x="47" y="2"/>
                  </a:cubicBezTo>
                  <a:cubicBezTo>
                    <a:pt x="47" y="2"/>
                    <a:pt x="47" y="2"/>
                    <a:pt x="47" y="2"/>
                  </a:cubicBezTo>
                  <a:cubicBezTo>
                    <a:pt x="47" y="3"/>
                    <a:pt x="47" y="3"/>
                    <a:pt x="48" y="3"/>
                  </a:cubicBezTo>
                  <a:cubicBezTo>
                    <a:pt x="48" y="4"/>
                    <a:pt x="53" y="11"/>
                    <a:pt x="53" y="11"/>
                  </a:cubicBezTo>
                  <a:cubicBezTo>
                    <a:pt x="53" y="11"/>
                    <a:pt x="53" y="11"/>
                    <a:pt x="53" y="11"/>
                  </a:cubicBezTo>
                  <a:cubicBezTo>
                    <a:pt x="53" y="11"/>
                    <a:pt x="54" y="12"/>
                    <a:pt x="54" y="12"/>
                  </a:cubicBezTo>
                  <a:cubicBezTo>
                    <a:pt x="54" y="12"/>
                    <a:pt x="54" y="12"/>
                    <a:pt x="55" y="12"/>
                  </a:cubicBezTo>
                  <a:cubicBezTo>
                    <a:pt x="55" y="12"/>
                    <a:pt x="55" y="12"/>
                    <a:pt x="56" y="10"/>
                  </a:cubicBezTo>
                  <a:cubicBezTo>
                    <a:pt x="57" y="9"/>
                    <a:pt x="57" y="8"/>
                    <a:pt x="58" y="7"/>
                  </a:cubicBezTo>
                  <a:cubicBezTo>
                    <a:pt x="58" y="7"/>
                    <a:pt x="59" y="5"/>
                    <a:pt x="59" y="4"/>
                  </a:cubicBezTo>
                  <a:cubicBezTo>
                    <a:pt x="60" y="3"/>
                    <a:pt x="61" y="2"/>
                    <a:pt x="62" y="2"/>
                  </a:cubicBezTo>
                  <a:cubicBezTo>
                    <a:pt x="62" y="2"/>
                    <a:pt x="62" y="2"/>
                    <a:pt x="63" y="2"/>
                  </a:cubicBezTo>
                  <a:cubicBezTo>
                    <a:pt x="63" y="1"/>
                    <a:pt x="63" y="0"/>
                    <a:pt x="63" y="0"/>
                  </a:cubicBezTo>
                  <a:cubicBezTo>
                    <a:pt x="62" y="0"/>
                    <a:pt x="58" y="0"/>
                    <a:pt x="56" y="0"/>
                  </a:cubicBezTo>
                  <a:cubicBezTo>
                    <a:pt x="55" y="0"/>
                    <a:pt x="54" y="1"/>
                    <a:pt x="53" y="1"/>
                  </a:cubicBezTo>
                  <a:cubicBezTo>
                    <a:pt x="52" y="1"/>
                    <a:pt x="51" y="1"/>
                    <a:pt x="51" y="1"/>
                  </a:cubicBezTo>
                  <a:cubicBezTo>
                    <a:pt x="50" y="1"/>
                    <a:pt x="49" y="1"/>
                    <a:pt x="49" y="1"/>
                  </a:cubicBezTo>
                  <a:cubicBezTo>
                    <a:pt x="48" y="1"/>
                    <a:pt x="47" y="1"/>
                    <a:pt x="47" y="2"/>
                  </a:cubicBezTo>
                  <a:close/>
                  <a:moveTo>
                    <a:pt x="51" y="4"/>
                  </a:moveTo>
                  <a:cubicBezTo>
                    <a:pt x="51" y="3"/>
                    <a:pt x="51" y="3"/>
                    <a:pt x="52" y="3"/>
                  </a:cubicBezTo>
                  <a:cubicBezTo>
                    <a:pt x="53" y="3"/>
                    <a:pt x="54" y="3"/>
                    <a:pt x="55" y="2"/>
                  </a:cubicBezTo>
                  <a:cubicBezTo>
                    <a:pt x="56" y="2"/>
                    <a:pt x="57" y="2"/>
                    <a:pt x="57" y="2"/>
                  </a:cubicBezTo>
                  <a:cubicBezTo>
                    <a:pt x="58" y="2"/>
                    <a:pt x="58" y="2"/>
                    <a:pt x="58" y="2"/>
                  </a:cubicBezTo>
                  <a:cubicBezTo>
                    <a:pt x="58" y="2"/>
                    <a:pt x="57" y="4"/>
                    <a:pt x="56" y="5"/>
                  </a:cubicBezTo>
                  <a:cubicBezTo>
                    <a:pt x="55" y="7"/>
                    <a:pt x="55" y="8"/>
                    <a:pt x="55" y="8"/>
                  </a:cubicBezTo>
                  <a:cubicBezTo>
                    <a:pt x="55" y="9"/>
                    <a:pt x="54" y="9"/>
                    <a:pt x="53" y="7"/>
                  </a:cubicBezTo>
                  <a:cubicBezTo>
                    <a:pt x="53" y="6"/>
                    <a:pt x="52" y="5"/>
                    <a:pt x="51" y="5"/>
                  </a:cubicBezTo>
                  <a:cubicBezTo>
                    <a:pt x="51" y="4"/>
                    <a:pt x="51" y="4"/>
                    <a:pt x="51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5" name="Freeform 613"/>
            <p:cNvSpPr>
              <a:spLocks noEditPoints="1"/>
            </p:cNvSpPr>
            <p:nvPr/>
          </p:nvSpPr>
          <p:spPr bwMode="auto">
            <a:xfrm>
              <a:off x="1822" y="1193"/>
              <a:ext cx="119" cy="76"/>
            </a:xfrm>
            <a:custGeom>
              <a:avLst/>
              <a:gdLst>
                <a:gd name="T0" fmla="*/ 79 w 94"/>
                <a:gd name="T1" fmla="*/ 16 h 60"/>
                <a:gd name="T2" fmla="*/ 55 w 94"/>
                <a:gd name="T3" fmla="*/ 48 h 60"/>
                <a:gd name="T4" fmla="*/ 58 w 94"/>
                <a:gd name="T5" fmla="*/ 49 h 60"/>
                <a:gd name="T6" fmla="*/ 68 w 94"/>
                <a:gd name="T7" fmla="*/ 33 h 60"/>
                <a:gd name="T8" fmla="*/ 65 w 94"/>
                <a:gd name="T9" fmla="*/ 39 h 60"/>
                <a:gd name="T10" fmla="*/ 63 w 94"/>
                <a:gd name="T11" fmla="*/ 45 h 60"/>
                <a:gd name="T12" fmla="*/ 64 w 94"/>
                <a:gd name="T13" fmla="*/ 51 h 60"/>
                <a:gd name="T14" fmla="*/ 68 w 94"/>
                <a:gd name="T15" fmla="*/ 45 h 60"/>
                <a:gd name="T16" fmla="*/ 70 w 94"/>
                <a:gd name="T17" fmla="*/ 50 h 60"/>
                <a:gd name="T18" fmla="*/ 77 w 94"/>
                <a:gd name="T19" fmla="*/ 57 h 60"/>
                <a:gd name="T20" fmla="*/ 73 w 94"/>
                <a:gd name="T21" fmla="*/ 48 h 60"/>
                <a:gd name="T22" fmla="*/ 73 w 94"/>
                <a:gd name="T23" fmla="*/ 43 h 60"/>
                <a:gd name="T24" fmla="*/ 82 w 94"/>
                <a:gd name="T25" fmla="*/ 44 h 60"/>
                <a:gd name="T26" fmla="*/ 94 w 94"/>
                <a:gd name="T27" fmla="*/ 33 h 60"/>
                <a:gd name="T28" fmla="*/ 81 w 94"/>
                <a:gd name="T29" fmla="*/ 20 h 60"/>
                <a:gd name="T30" fmla="*/ 79 w 94"/>
                <a:gd name="T31" fmla="*/ 41 h 60"/>
                <a:gd name="T32" fmla="*/ 70 w 94"/>
                <a:gd name="T33" fmla="*/ 37 h 60"/>
                <a:gd name="T34" fmla="*/ 81 w 94"/>
                <a:gd name="T35" fmla="*/ 20 h 60"/>
                <a:gd name="T36" fmla="*/ 43 w 94"/>
                <a:gd name="T37" fmla="*/ 17 h 60"/>
                <a:gd name="T38" fmla="*/ 28 w 94"/>
                <a:gd name="T39" fmla="*/ 27 h 60"/>
                <a:gd name="T40" fmla="*/ 29 w 94"/>
                <a:gd name="T41" fmla="*/ 38 h 60"/>
                <a:gd name="T42" fmla="*/ 39 w 94"/>
                <a:gd name="T43" fmla="*/ 45 h 60"/>
                <a:gd name="T44" fmla="*/ 40 w 94"/>
                <a:gd name="T45" fmla="*/ 41 h 60"/>
                <a:gd name="T46" fmla="*/ 34 w 94"/>
                <a:gd name="T47" fmla="*/ 38 h 60"/>
                <a:gd name="T48" fmla="*/ 46 w 94"/>
                <a:gd name="T49" fmla="*/ 33 h 60"/>
                <a:gd name="T50" fmla="*/ 35 w 94"/>
                <a:gd name="T51" fmla="*/ 25 h 60"/>
                <a:gd name="T52" fmla="*/ 46 w 94"/>
                <a:gd name="T53" fmla="*/ 21 h 60"/>
                <a:gd name="T54" fmla="*/ 52 w 94"/>
                <a:gd name="T55" fmla="*/ 19 h 60"/>
                <a:gd name="T56" fmla="*/ 51 w 94"/>
                <a:gd name="T57" fmla="*/ 18 h 60"/>
                <a:gd name="T58" fmla="*/ 27 w 94"/>
                <a:gd name="T59" fmla="*/ 7 h 60"/>
                <a:gd name="T60" fmla="*/ 19 w 94"/>
                <a:gd name="T61" fmla="*/ 11 h 60"/>
                <a:gd name="T62" fmla="*/ 14 w 94"/>
                <a:gd name="T63" fmla="*/ 6 h 60"/>
                <a:gd name="T64" fmla="*/ 9 w 94"/>
                <a:gd name="T65" fmla="*/ 1 h 60"/>
                <a:gd name="T66" fmla="*/ 12 w 94"/>
                <a:gd name="T67" fmla="*/ 14 h 60"/>
                <a:gd name="T68" fmla="*/ 2 w 94"/>
                <a:gd name="T69" fmla="*/ 21 h 60"/>
                <a:gd name="T70" fmla="*/ 1 w 94"/>
                <a:gd name="T71" fmla="*/ 25 h 60"/>
                <a:gd name="T72" fmla="*/ 13 w 94"/>
                <a:gd name="T73" fmla="*/ 18 h 60"/>
                <a:gd name="T74" fmla="*/ 16 w 94"/>
                <a:gd name="T75" fmla="*/ 23 h 60"/>
                <a:gd name="T76" fmla="*/ 16 w 94"/>
                <a:gd name="T77" fmla="*/ 28 h 60"/>
                <a:gd name="T78" fmla="*/ 19 w 94"/>
                <a:gd name="T79" fmla="*/ 32 h 60"/>
                <a:gd name="T80" fmla="*/ 16 w 94"/>
                <a:gd name="T81" fmla="*/ 17 h 60"/>
                <a:gd name="T82" fmla="*/ 26 w 94"/>
                <a:gd name="T83" fmla="*/ 10 h 60"/>
                <a:gd name="T84" fmla="*/ 27 w 94"/>
                <a:gd name="T85" fmla="*/ 7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94" h="60">
                  <a:moveTo>
                    <a:pt x="83" y="17"/>
                  </a:moveTo>
                  <a:cubicBezTo>
                    <a:pt x="81" y="17"/>
                    <a:pt x="80" y="16"/>
                    <a:pt x="79" y="16"/>
                  </a:cubicBezTo>
                  <a:cubicBezTo>
                    <a:pt x="72" y="14"/>
                    <a:pt x="71" y="15"/>
                    <a:pt x="69" y="17"/>
                  </a:cubicBezTo>
                  <a:cubicBezTo>
                    <a:pt x="65" y="27"/>
                    <a:pt x="59" y="38"/>
                    <a:pt x="55" y="48"/>
                  </a:cubicBezTo>
                  <a:cubicBezTo>
                    <a:pt x="55" y="50"/>
                    <a:pt x="56" y="50"/>
                    <a:pt x="58" y="50"/>
                  </a:cubicBezTo>
                  <a:cubicBezTo>
                    <a:pt x="58" y="49"/>
                    <a:pt x="58" y="49"/>
                    <a:pt x="58" y="49"/>
                  </a:cubicBezTo>
                  <a:cubicBezTo>
                    <a:pt x="62" y="43"/>
                    <a:pt x="71" y="17"/>
                    <a:pt x="73" y="18"/>
                  </a:cubicBezTo>
                  <a:cubicBezTo>
                    <a:pt x="74" y="22"/>
                    <a:pt x="69" y="29"/>
                    <a:pt x="68" y="33"/>
                  </a:cubicBezTo>
                  <a:cubicBezTo>
                    <a:pt x="67" y="34"/>
                    <a:pt x="67" y="35"/>
                    <a:pt x="67" y="36"/>
                  </a:cubicBezTo>
                  <a:cubicBezTo>
                    <a:pt x="67" y="37"/>
                    <a:pt x="66" y="38"/>
                    <a:pt x="65" y="39"/>
                  </a:cubicBezTo>
                  <a:cubicBezTo>
                    <a:pt x="65" y="40"/>
                    <a:pt x="65" y="40"/>
                    <a:pt x="65" y="41"/>
                  </a:cubicBezTo>
                  <a:cubicBezTo>
                    <a:pt x="65" y="42"/>
                    <a:pt x="64" y="43"/>
                    <a:pt x="63" y="45"/>
                  </a:cubicBezTo>
                  <a:cubicBezTo>
                    <a:pt x="61" y="47"/>
                    <a:pt x="59" y="49"/>
                    <a:pt x="61" y="51"/>
                  </a:cubicBezTo>
                  <a:cubicBezTo>
                    <a:pt x="62" y="52"/>
                    <a:pt x="63" y="52"/>
                    <a:pt x="64" y="51"/>
                  </a:cubicBezTo>
                  <a:cubicBezTo>
                    <a:pt x="65" y="50"/>
                    <a:pt x="67" y="46"/>
                    <a:pt x="67" y="45"/>
                  </a:cubicBezTo>
                  <a:cubicBezTo>
                    <a:pt x="67" y="42"/>
                    <a:pt x="67" y="42"/>
                    <a:pt x="68" y="45"/>
                  </a:cubicBezTo>
                  <a:cubicBezTo>
                    <a:pt x="69" y="47"/>
                    <a:pt x="69" y="49"/>
                    <a:pt x="70" y="49"/>
                  </a:cubicBezTo>
                  <a:cubicBezTo>
                    <a:pt x="70" y="49"/>
                    <a:pt x="70" y="49"/>
                    <a:pt x="70" y="50"/>
                  </a:cubicBezTo>
                  <a:cubicBezTo>
                    <a:pt x="73" y="59"/>
                    <a:pt x="74" y="60"/>
                    <a:pt x="76" y="59"/>
                  </a:cubicBezTo>
                  <a:cubicBezTo>
                    <a:pt x="77" y="59"/>
                    <a:pt x="77" y="59"/>
                    <a:pt x="77" y="57"/>
                  </a:cubicBezTo>
                  <a:cubicBezTo>
                    <a:pt x="77" y="56"/>
                    <a:pt x="77" y="55"/>
                    <a:pt x="76" y="54"/>
                  </a:cubicBezTo>
                  <a:cubicBezTo>
                    <a:pt x="76" y="53"/>
                    <a:pt x="74" y="51"/>
                    <a:pt x="73" y="48"/>
                  </a:cubicBezTo>
                  <a:cubicBezTo>
                    <a:pt x="72" y="43"/>
                    <a:pt x="72" y="43"/>
                    <a:pt x="72" y="43"/>
                  </a:cubicBezTo>
                  <a:cubicBezTo>
                    <a:pt x="73" y="43"/>
                    <a:pt x="73" y="43"/>
                    <a:pt x="73" y="43"/>
                  </a:cubicBezTo>
                  <a:cubicBezTo>
                    <a:pt x="74" y="43"/>
                    <a:pt x="75" y="43"/>
                    <a:pt x="76" y="44"/>
                  </a:cubicBezTo>
                  <a:cubicBezTo>
                    <a:pt x="77" y="44"/>
                    <a:pt x="79" y="44"/>
                    <a:pt x="82" y="44"/>
                  </a:cubicBezTo>
                  <a:cubicBezTo>
                    <a:pt x="87" y="45"/>
                    <a:pt x="90" y="43"/>
                    <a:pt x="92" y="39"/>
                  </a:cubicBezTo>
                  <a:cubicBezTo>
                    <a:pt x="93" y="37"/>
                    <a:pt x="94" y="36"/>
                    <a:pt x="94" y="33"/>
                  </a:cubicBezTo>
                  <a:cubicBezTo>
                    <a:pt x="94" y="27"/>
                    <a:pt x="90" y="21"/>
                    <a:pt x="83" y="17"/>
                  </a:cubicBezTo>
                  <a:close/>
                  <a:moveTo>
                    <a:pt x="81" y="20"/>
                  </a:moveTo>
                  <a:cubicBezTo>
                    <a:pt x="88" y="24"/>
                    <a:pt x="92" y="33"/>
                    <a:pt x="89" y="38"/>
                  </a:cubicBezTo>
                  <a:cubicBezTo>
                    <a:pt x="87" y="41"/>
                    <a:pt x="84" y="42"/>
                    <a:pt x="79" y="41"/>
                  </a:cubicBezTo>
                  <a:cubicBezTo>
                    <a:pt x="78" y="40"/>
                    <a:pt x="75" y="40"/>
                    <a:pt x="73" y="39"/>
                  </a:cubicBezTo>
                  <a:cubicBezTo>
                    <a:pt x="70" y="37"/>
                    <a:pt x="70" y="37"/>
                    <a:pt x="70" y="37"/>
                  </a:cubicBezTo>
                  <a:cubicBezTo>
                    <a:pt x="69" y="30"/>
                    <a:pt x="75" y="25"/>
                    <a:pt x="77" y="21"/>
                  </a:cubicBezTo>
                  <a:cubicBezTo>
                    <a:pt x="77" y="19"/>
                    <a:pt x="78" y="18"/>
                    <a:pt x="81" y="20"/>
                  </a:cubicBezTo>
                  <a:close/>
                  <a:moveTo>
                    <a:pt x="51" y="18"/>
                  </a:moveTo>
                  <a:cubicBezTo>
                    <a:pt x="50" y="18"/>
                    <a:pt x="45" y="17"/>
                    <a:pt x="43" y="17"/>
                  </a:cubicBezTo>
                  <a:cubicBezTo>
                    <a:pt x="40" y="16"/>
                    <a:pt x="37" y="17"/>
                    <a:pt x="33" y="21"/>
                  </a:cubicBezTo>
                  <a:cubicBezTo>
                    <a:pt x="30" y="23"/>
                    <a:pt x="29" y="24"/>
                    <a:pt x="28" y="27"/>
                  </a:cubicBezTo>
                  <a:cubicBezTo>
                    <a:pt x="27" y="28"/>
                    <a:pt x="26" y="30"/>
                    <a:pt x="26" y="31"/>
                  </a:cubicBezTo>
                  <a:cubicBezTo>
                    <a:pt x="26" y="32"/>
                    <a:pt x="28" y="36"/>
                    <a:pt x="29" y="38"/>
                  </a:cubicBezTo>
                  <a:cubicBezTo>
                    <a:pt x="29" y="39"/>
                    <a:pt x="33" y="42"/>
                    <a:pt x="37" y="44"/>
                  </a:cubicBezTo>
                  <a:cubicBezTo>
                    <a:pt x="38" y="45"/>
                    <a:pt x="38" y="45"/>
                    <a:pt x="39" y="45"/>
                  </a:cubicBezTo>
                  <a:cubicBezTo>
                    <a:pt x="39" y="46"/>
                    <a:pt x="40" y="45"/>
                    <a:pt x="41" y="44"/>
                  </a:cubicBezTo>
                  <a:cubicBezTo>
                    <a:pt x="41" y="43"/>
                    <a:pt x="41" y="42"/>
                    <a:pt x="40" y="41"/>
                  </a:cubicBezTo>
                  <a:cubicBezTo>
                    <a:pt x="39" y="39"/>
                    <a:pt x="39" y="39"/>
                    <a:pt x="38" y="39"/>
                  </a:cubicBezTo>
                  <a:cubicBezTo>
                    <a:pt x="37" y="40"/>
                    <a:pt x="36" y="40"/>
                    <a:pt x="34" y="38"/>
                  </a:cubicBezTo>
                  <a:cubicBezTo>
                    <a:pt x="32" y="36"/>
                    <a:pt x="30" y="33"/>
                    <a:pt x="30" y="31"/>
                  </a:cubicBezTo>
                  <a:cubicBezTo>
                    <a:pt x="30" y="24"/>
                    <a:pt x="41" y="33"/>
                    <a:pt x="46" y="33"/>
                  </a:cubicBezTo>
                  <a:cubicBezTo>
                    <a:pt x="47" y="32"/>
                    <a:pt x="46" y="29"/>
                    <a:pt x="45" y="28"/>
                  </a:cubicBezTo>
                  <a:cubicBezTo>
                    <a:pt x="40" y="27"/>
                    <a:pt x="39" y="29"/>
                    <a:pt x="35" y="25"/>
                  </a:cubicBezTo>
                  <a:cubicBezTo>
                    <a:pt x="33" y="24"/>
                    <a:pt x="34" y="24"/>
                    <a:pt x="36" y="22"/>
                  </a:cubicBezTo>
                  <a:cubicBezTo>
                    <a:pt x="40" y="19"/>
                    <a:pt x="42" y="19"/>
                    <a:pt x="46" y="21"/>
                  </a:cubicBezTo>
                  <a:cubicBezTo>
                    <a:pt x="52" y="23"/>
                    <a:pt x="52" y="23"/>
                    <a:pt x="53" y="21"/>
                  </a:cubicBezTo>
                  <a:cubicBezTo>
                    <a:pt x="53" y="21"/>
                    <a:pt x="53" y="20"/>
                    <a:pt x="52" y="19"/>
                  </a:cubicBezTo>
                  <a:cubicBezTo>
                    <a:pt x="52" y="19"/>
                    <a:pt x="51" y="19"/>
                    <a:pt x="51" y="18"/>
                  </a:cubicBezTo>
                  <a:cubicBezTo>
                    <a:pt x="51" y="18"/>
                    <a:pt x="51" y="18"/>
                    <a:pt x="51" y="18"/>
                  </a:cubicBezTo>
                  <a:cubicBezTo>
                    <a:pt x="51" y="18"/>
                    <a:pt x="51" y="18"/>
                    <a:pt x="51" y="18"/>
                  </a:cubicBezTo>
                  <a:close/>
                  <a:moveTo>
                    <a:pt x="27" y="7"/>
                  </a:moveTo>
                  <a:cubicBezTo>
                    <a:pt x="26" y="6"/>
                    <a:pt x="25" y="7"/>
                    <a:pt x="23" y="8"/>
                  </a:cubicBezTo>
                  <a:cubicBezTo>
                    <a:pt x="23" y="8"/>
                    <a:pt x="21" y="9"/>
                    <a:pt x="19" y="11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3" y="3"/>
                    <a:pt x="12" y="0"/>
                    <a:pt x="11" y="0"/>
                  </a:cubicBezTo>
                  <a:cubicBezTo>
                    <a:pt x="11" y="0"/>
                    <a:pt x="9" y="1"/>
                    <a:pt x="9" y="1"/>
                  </a:cubicBezTo>
                  <a:cubicBezTo>
                    <a:pt x="9" y="1"/>
                    <a:pt x="10" y="4"/>
                    <a:pt x="11" y="8"/>
                  </a:cubicBezTo>
                  <a:cubicBezTo>
                    <a:pt x="12" y="13"/>
                    <a:pt x="12" y="14"/>
                    <a:pt x="12" y="14"/>
                  </a:cubicBezTo>
                  <a:cubicBezTo>
                    <a:pt x="11" y="15"/>
                    <a:pt x="9" y="16"/>
                    <a:pt x="7" y="18"/>
                  </a:cubicBezTo>
                  <a:cubicBezTo>
                    <a:pt x="5" y="20"/>
                    <a:pt x="3" y="21"/>
                    <a:pt x="2" y="21"/>
                  </a:cubicBezTo>
                  <a:cubicBezTo>
                    <a:pt x="1" y="21"/>
                    <a:pt x="0" y="23"/>
                    <a:pt x="1" y="24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2" y="26"/>
                    <a:pt x="4" y="25"/>
                    <a:pt x="4" y="24"/>
                  </a:cubicBezTo>
                  <a:cubicBezTo>
                    <a:pt x="5" y="23"/>
                    <a:pt x="12" y="18"/>
                    <a:pt x="13" y="18"/>
                  </a:cubicBezTo>
                  <a:cubicBezTo>
                    <a:pt x="13" y="17"/>
                    <a:pt x="14" y="18"/>
                    <a:pt x="14" y="19"/>
                  </a:cubicBezTo>
                  <a:cubicBezTo>
                    <a:pt x="14" y="20"/>
                    <a:pt x="15" y="22"/>
                    <a:pt x="16" y="23"/>
                  </a:cubicBezTo>
                  <a:cubicBezTo>
                    <a:pt x="17" y="25"/>
                    <a:pt x="17" y="26"/>
                    <a:pt x="17" y="27"/>
                  </a:cubicBezTo>
                  <a:cubicBezTo>
                    <a:pt x="16" y="27"/>
                    <a:pt x="16" y="28"/>
                    <a:pt x="16" y="28"/>
                  </a:cubicBezTo>
                  <a:cubicBezTo>
                    <a:pt x="17" y="28"/>
                    <a:pt x="17" y="29"/>
                    <a:pt x="17" y="30"/>
                  </a:cubicBezTo>
                  <a:cubicBezTo>
                    <a:pt x="18" y="31"/>
                    <a:pt x="18" y="31"/>
                    <a:pt x="19" y="32"/>
                  </a:cubicBezTo>
                  <a:cubicBezTo>
                    <a:pt x="21" y="32"/>
                    <a:pt x="22" y="29"/>
                    <a:pt x="20" y="25"/>
                  </a:cubicBezTo>
                  <a:cubicBezTo>
                    <a:pt x="19" y="21"/>
                    <a:pt x="17" y="17"/>
                    <a:pt x="16" y="17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7" y="15"/>
                    <a:pt x="25" y="11"/>
                    <a:pt x="26" y="10"/>
                  </a:cubicBezTo>
                  <a:cubicBezTo>
                    <a:pt x="27" y="10"/>
                    <a:pt x="28" y="9"/>
                    <a:pt x="27" y="7"/>
                  </a:cubicBezTo>
                  <a:cubicBezTo>
                    <a:pt x="27" y="7"/>
                    <a:pt x="27" y="7"/>
                    <a:pt x="27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6" name="Freeform 614"/>
            <p:cNvSpPr>
              <a:spLocks noEditPoints="1"/>
            </p:cNvSpPr>
            <p:nvPr/>
          </p:nvSpPr>
          <p:spPr bwMode="auto">
            <a:xfrm>
              <a:off x="1624" y="945"/>
              <a:ext cx="320" cy="121"/>
            </a:xfrm>
            <a:custGeom>
              <a:avLst/>
              <a:gdLst>
                <a:gd name="T0" fmla="*/ 3 w 254"/>
                <a:gd name="T1" fmla="*/ 11 h 96"/>
                <a:gd name="T2" fmla="*/ 58 w 254"/>
                <a:gd name="T3" fmla="*/ 18 h 96"/>
                <a:gd name="T4" fmla="*/ 32 w 254"/>
                <a:gd name="T5" fmla="*/ 52 h 96"/>
                <a:gd name="T6" fmla="*/ 33 w 254"/>
                <a:gd name="T7" fmla="*/ 87 h 96"/>
                <a:gd name="T8" fmla="*/ 0 w 254"/>
                <a:gd name="T9" fmla="*/ 94 h 96"/>
                <a:gd name="T10" fmla="*/ 54 w 254"/>
                <a:gd name="T11" fmla="*/ 94 h 96"/>
                <a:gd name="T12" fmla="*/ 106 w 254"/>
                <a:gd name="T13" fmla="*/ 94 h 96"/>
                <a:gd name="T14" fmla="*/ 170 w 254"/>
                <a:gd name="T15" fmla="*/ 92 h 96"/>
                <a:gd name="T16" fmla="*/ 239 w 254"/>
                <a:gd name="T17" fmla="*/ 82 h 96"/>
                <a:gd name="T18" fmla="*/ 158 w 254"/>
                <a:gd name="T19" fmla="*/ 90 h 96"/>
                <a:gd name="T20" fmla="*/ 110 w 254"/>
                <a:gd name="T21" fmla="*/ 87 h 96"/>
                <a:gd name="T22" fmla="*/ 122 w 254"/>
                <a:gd name="T23" fmla="*/ 79 h 96"/>
                <a:gd name="T24" fmla="*/ 146 w 254"/>
                <a:gd name="T25" fmla="*/ 79 h 96"/>
                <a:gd name="T26" fmla="*/ 149 w 254"/>
                <a:gd name="T27" fmla="*/ 74 h 96"/>
                <a:gd name="T28" fmla="*/ 164 w 254"/>
                <a:gd name="T29" fmla="*/ 65 h 96"/>
                <a:gd name="T30" fmla="*/ 168 w 254"/>
                <a:gd name="T31" fmla="*/ 81 h 96"/>
                <a:gd name="T32" fmla="*/ 209 w 254"/>
                <a:gd name="T33" fmla="*/ 71 h 96"/>
                <a:gd name="T34" fmla="*/ 234 w 254"/>
                <a:gd name="T35" fmla="*/ 53 h 96"/>
                <a:gd name="T36" fmla="*/ 254 w 254"/>
                <a:gd name="T37" fmla="*/ 36 h 96"/>
                <a:gd name="T38" fmla="*/ 226 w 254"/>
                <a:gd name="T39" fmla="*/ 52 h 96"/>
                <a:gd name="T40" fmla="*/ 219 w 254"/>
                <a:gd name="T41" fmla="*/ 57 h 96"/>
                <a:gd name="T42" fmla="*/ 201 w 254"/>
                <a:gd name="T43" fmla="*/ 69 h 96"/>
                <a:gd name="T44" fmla="*/ 170 w 254"/>
                <a:gd name="T45" fmla="*/ 71 h 96"/>
                <a:gd name="T46" fmla="*/ 192 w 254"/>
                <a:gd name="T47" fmla="*/ 57 h 96"/>
                <a:gd name="T48" fmla="*/ 201 w 254"/>
                <a:gd name="T49" fmla="*/ 50 h 96"/>
                <a:gd name="T50" fmla="*/ 176 w 254"/>
                <a:gd name="T51" fmla="*/ 45 h 96"/>
                <a:gd name="T52" fmla="*/ 154 w 254"/>
                <a:gd name="T53" fmla="*/ 59 h 96"/>
                <a:gd name="T54" fmla="*/ 148 w 254"/>
                <a:gd name="T55" fmla="*/ 52 h 96"/>
                <a:gd name="T56" fmla="*/ 139 w 254"/>
                <a:gd name="T57" fmla="*/ 66 h 96"/>
                <a:gd name="T58" fmla="*/ 133 w 254"/>
                <a:gd name="T59" fmla="*/ 79 h 96"/>
                <a:gd name="T60" fmla="*/ 127 w 254"/>
                <a:gd name="T61" fmla="*/ 73 h 96"/>
                <a:gd name="T62" fmla="*/ 135 w 254"/>
                <a:gd name="T63" fmla="*/ 54 h 96"/>
                <a:gd name="T64" fmla="*/ 145 w 254"/>
                <a:gd name="T65" fmla="*/ 13 h 96"/>
                <a:gd name="T66" fmla="*/ 240 w 254"/>
                <a:gd name="T67" fmla="*/ 3 h 96"/>
                <a:gd name="T68" fmla="*/ 141 w 254"/>
                <a:gd name="T69" fmla="*/ 5 h 96"/>
                <a:gd name="T70" fmla="*/ 131 w 254"/>
                <a:gd name="T71" fmla="*/ 5 h 96"/>
                <a:gd name="T72" fmla="*/ 89 w 254"/>
                <a:gd name="T73" fmla="*/ 7 h 96"/>
                <a:gd name="T74" fmla="*/ 60 w 254"/>
                <a:gd name="T75" fmla="*/ 8 h 96"/>
                <a:gd name="T76" fmla="*/ 122 w 254"/>
                <a:gd name="T77" fmla="*/ 10 h 96"/>
                <a:gd name="T78" fmla="*/ 124 w 254"/>
                <a:gd name="T79" fmla="*/ 16 h 96"/>
                <a:gd name="T80" fmla="*/ 121 w 254"/>
                <a:gd name="T81" fmla="*/ 31 h 96"/>
                <a:gd name="T82" fmla="*/ 119 w 254"/>
                <a:gd name="T83" fmla="*/ 55 h 96"/>
                <a:gd name="T84" fmla="*/ 114 w 254"/>
                <a:gd name="T85" fmla="*/ 72 h 96"/>
                <a:gd name="T86" fmla="*/ 104 w 254"/>
                <a:gd name="T87" fmla="*/ 83 h 96"/>
                <a:gd name="T88" fmla="*/ 98 w 254"/>
                <a:gd name="T89" fmla="*/ 45 h 96"/>
                <a:gd name="T90" fmla="*/ 103 w 254"/>
                <a:gd name="T91" fmla="*/ 26 h 96"/>
                <a:gd name="T92" fmla="*/ 116 w 254"/>
                <a:gd name="T93" fmla="*/ 10 h 96"/>
                <a:gd name="T94" fmla="*/ 89 w 254"/>
                <a:gd name="T95" fmla="*/ 13 h 96"/>
                <a:gd name="T96" fmla="*/ 94 w 254"/>
                <a:gd name="T97" fmla="*/ 31 h 96"/>
                <a:gd name="T98" fmla="*/ 68 w 254"/>
                <a:gd name="T99" fmla="*/ 76 h 96"/>
                <a:gd name="T100" fmla="*/ 35 w 254"/>
                <a:gd name="T101" fmla="*/ 65 h 96"/>
                <a:gd name="T102" fmla="*/ 59 w 254"/>
                <a:gd name="T103" fmla="*/ 27 h 96"/>
                <a:gd name="T104" fmla="*/ 136 w 254"/>
                <a:gd name="T105" fmla="*/ 11 h 96"/>
                <a:gd name="T106" fmla="*/ 137 w 254"/>
                <a:gd name="T107" fmla="*/ 32 h 96"/>
                <a:gd name="T108" fmla="*/ 127 w 254"/>
                <a:gd name="T109" fmla="*/ 41 h 96"/>
                <a:gd name="T110" fmla="*/ 129 w 254"/>
                <a:gd name="T111" fmla="*/ 24 h 96"/>
                <a:gd name="T112" fmla="*/ 136 w 254"/>
                <a:gd name="T113" fmla="*/ 11 h 96"/>
                <a:gd name="T114" fmla="*/ 97 w 254"/>
                <a:gd name="T115" fmla="*/ 88 h 96"/>
                <a:gd name="T116" fmla="*/ 82 w 254"/>
                <a:gd name="T117" fmla="*/ 90 h 96"/>
                <a:gd name="T118" fmla="*/ 73 w 254"/>
                <a:gd name="T119" fmla="*/ 81 h 96"/>
                <a:gd name="T120" fmla="*/ 89 w 254"/>
                <a:gd name="T121" fmla="*/ 60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54" h="96">
                  <a:moveTo>
                    <a:pt x="10" y="8"/>
                  </a:moveTo>
                  <a:cubicBezTo>
                    <a:pt x="5" y="8"/>
                    <a:pt x="3" y="8"/>
                    <a:pt x="2" y="8"/>
                  </a:cubicBezTo>
                  <a:cubicBezTo>
                    <a:pt x="2" y="9"/>
                    <a:pt x="2" y="10"/>
                    <a:pt x="3" y="11"/>
                  </a:cubicBezTo>
                  <a:cubicBezTo>
                    <a:pt x="4" y="13"/>
                    <a:pt x="4" y="13"/>
                    <a:pt x="10" y="13"/>
                  </a:cubicBezTo>
                  <a:cubicBezTo>
                    <a:pt x="27" y="10"/>
                    <a:pt x="45" y="12"/>
                    <a:pt x="62" y="12"/>
                  </a:cubicBezTo>
                  <a:cubicBezTo>
                    <a:pt x="64" y="12"/>
                    <a:pt x="64" y="12"/>
                    <a:pt x="58" y="18"/>
                  </a:cubicBezTo>
                  <a:cubicBezTo>
                    <a:pt x="51" y="24"/>
                    <a:pt x="39" y="37"/>
                    <a:pt x="39" y="39"/>
                  </a:cubicBezTo>
                  <a:cubicBezTo>
                    <a:pt x="39" y="39"/>
                    <a:pt x="38" y="41"/>
                    <a:pt x="36" y="43"/>
                  </a:cubicBezTo>
                  <a:cubicBezTo>
                    <a:pt x="35" y="45"/>
                    <a:pt x="33" y="49"/>
                    <a:pt x="32" y="52"/>
                  </a:cubicBezTo>
                  <a:cubicBezTo>
                    <a:pt x="31" y="55"/>
                    <a:pt x="29" y="59"/>
                    <a:pt x="28" y="61"/>
                  </a:cubicBezTo>
                  <a:cubicBezTo>
                    <a:pt x="26" y="66"/>
                    <a:pt x="27" y="82"/>
                    <a:pt x="30" y="84"/>
                  </a:cubicBezTo>
                  <a:cubicBezTo>
                    <a:pt x="30" y="84"/>
                    <a:pt x="31" y="86"/>
                    <a:pt x="33" y="87"/>
                  </a:cubicBezTo>
                  <a:cubicBezTo>
                    <a:pt x="34" y="90"/>
                    <a:pt x="34" y="90"/>
                    <a:pt x="33" y="90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6"/>
                    <a:pt x="0" y="96"/>
                    <a:pt x="2" y="96"/>
                  </a:cubicBezTo>
                  <a:cubicBezTo>
                    <a:pt x="12" y="95"/>
                    <a:pt x="22" y="95"/>
                    <a:pt x="32" y="94"/>
                  </a:cubicBezTo>
                  <a:cubicBezTo>
                    <a:pt x="34" y="94"/>
                    <a:pt x="41" y="94"/>
                    <a:pt x="54" y="94"/>
                  </a:cubicBezTo>
                  <a:cubicBezTo>
                    <a:pt x="61" y="93"/>
                    <a:pt x="68" y="93"/>
                    <a:pt x="69" y="93"/>
                  </a:cubicBezTo>
                  <a:cubicBezTo>
                    <a:pt x="71" y="93"/>
                    <a:pt x="80" y="93"/>
                    <a:pt x="87" y="94"/>
                  </a:cubicBezTo>
                  <a:cubicBezTo>
                    <a:pt x="90" y="94"/>
                    <a:pt x="98" y="94"/>
                    <a:pt x="106" y="94"/>
                  </a:cubicBezTo>
                  <a:cubicBezTo>
                    <a:pt x="114" y="94"/>
                    <a:pt x="126" y="94"/>
                    <a:pt x="133" y="94"/>
                  </a:cubicBezTo>
                  <a:cubicBezTo>
                    <a:pt x="140" y="93"/>
                    <a:pt x="151" y="93"/>
                    <a:pt x="157" y="93"/>
                  </a:cubicBezTo>
                  <a:cubicBezTo>
                    <a:pt x="163" y="92"/>
                    <a:pt x="169" y="92"/>
                    <a:pt x="170" y="92"/>
                  </a:cubicBezTo>
                  <a:cubicBezTo>
                    <a:pt x="193" y="90"/>
                    <a:pt x="217" y="89"/>
                    <a:pt x="240" y="87"/>
                  </a:cubicBezTo>
                  <a:cubicBezTo>
                    <a:pt x="243" y="87"/>
                    <a:pt x="243" y="84"/>
                    <a:pt x="241" y="82"/>
                  </a:cubicBezTo>
                  <a:cubicBezTo>
                    <a:pt x="240" y="81"/>
                    <a:pt x="240" y="81"/>
                    <a:pt x="239" y="82"/>
                  </a:cubicBezTo>
                  <a:cubicBezTo>
                    <a:pt x="234" y="82"/>
                    <a:pt x="203" y="86"/>
                    <a:pt x="195" y="87"/>
                  </a:cubicBezTo>
                  <a:cubicBezTo>
                    <a:pt x="168" y="88"/>
                    <a:pt x="161" y="89"/>
                    <a:pt x="160" y="90"/>
                  </a:cubicBezTo>
                  <a:cubicBezTo>
                    <a:pt x="159" y="91"/>
                    <a:pt x="159" y="91"/>
                    <a:pt x="158" y="90"/>
                  </a:cubicBezTo>
                  <a:cubicBezTo>
                    <a:pt x="157" y="90"/>
                    <a:pt x="150" y="89"/>
                    <a:pt x="137" y="90"/>
                  </a:cubicBezTo>
                  <a:cubicBezTo>
                    <a:pt x="105" y="91"/>
                    <a:pt x="105" y="91"/>
                    <a:pt x="106" y="90"/>
                  </a:cubicBezTo>
                  <a:cubicBezTo>
                    <a:pt x="106" y="90"/>
                    <a:pt x="108" y="88"/>
                    <a:pt x="110" y="87"/>
                  </a:cubicBezTo>
                  <a:cubicBezTo>
                    <a:pt x="112" y="86"/>
                    <a:pt x="115" y="83"/>
                    <a:pt x="117" y="81"/>
                  </a:cubicBezTo>
                  <a:cubicBezTo>
                    <a:pt x="119" y="78"/>
                    <a:pt x="121" y="76"/>
                    <a:pt x="121" y="76"/>
                  </a:cubicBezTo>
                  <a:cubicBezTo>
                    <a:pt x="121" y="76"/>
                    <a:pt x="122" y="77"/>
                    <a:pt x="122" y="79"/>
                  </a:cubicBezTo>
                  <a:cubicBezTo>
                    <a:pt x="124" y="84"/>
                    <a:pt x="129" y="87"/>
                    <a:pt x="133" y="87"/>
                  </a:cubicBezTo>
                  <a:cubicBezTo>
                    <a:pt x="136" y="87"/>
                    <a:pt x="141" y="84"/>
                    <a:pt x="143" y="81"/>
                  </a:cubicBezTo>
                  <a:cubicBezTo>
                    <a:pt x="144" y="80"/>
                    <a:pt x="145" y="79"/>
                    <a:pt x="146" y="79"/>
                  </a:cubicBezTo>
                  <a:cubicBezTo>
                    <a:pt x="146" y="79"/>
                    <a:pt x="147" y="78"/>
                    <a:pt x="147" y="77"/>
                  </a:cubicBezTo>
                  <a:cubicBezTo>
                    <a:pt x="147" y="76"/>
                    <a:pt x="148" y="75"/>
                    <a:pt x="148" y="75"/>
                  </a:cubicBezTo>
                  <a:cubicBezTo>
                    <a:pt x="149" y="75"/>
                    <a:pt x="149" y="75"/>
                    <a:pt x="149" y="74"/>
                  </a:cubicBezTo>
                  <a:cubicBezTo>
                    <a:pt x="150" y="73"/>
                    <a:pt x="151" y="72"/>
                    <a:pt x="151" y="72"/>
                  </a:cubicBezTo>
                  <a:cubicBezTo>
                    <a:pt x="153" y="72"/>
                    <a:pt x="156" y="69"/>
                    <a:pt x="163" y="63"/>
                  </a:cubicBezTo>
                  <a:cubicBezTo>
                    <a:pt x="166" y="60"/>
                    <a:pt x="166" y="61"/>
                    <a:pt x="164" y="65"/>
                  </a:cubicBezTo>
                  <a:cubicBezTo>
                    <a:pt x="163" y="67"/>
                    <a:pt x="163" y="69"/>
                    <a:pt x="163" y="70"/>
                  </a:cubicBezTo>
                  <a:cubicBezTo>
                    <a:pt x="163" y="71"/>
                    <a:pt x="163" y="72"/>
                    <a:pt x="163" y="73"/>
                  </a:cubicBezTo>
                  <a:cubicBezTo>
                    <a:pt x="162" y="75"/>
                    <a:pt x="163" y="77"/>
                    <a:pt x="168" y="81"/>
                  </a:cubicBezTo>
                  <a:cubicBezTo>
                    <a:pt x="173" y="86"/>
                    <a:pt x="181" y="87"/>
                    <a:pt x="187" y="84"/>
                  </a:cubicBezTo>
                  <a:cubicBezTo>
                    <a:pt x="188" y="83"/>
                    <a:pt x="192" y="82"/>
                    <a:pt x="196" y="80"/>
                  </a:cubicBezTo>
                  <a:cubicBezTo>
                    <a:pt x="200" y="79"/>
                    <a:pt x="204" y="76"/>
                    <a:pt x="209" y="71"/>
                  </a:cubicBezTo>
                  <a:cubicBezTo>
                    <a:pt x="214" y="68"/>
                    <a:pt x="219" y="64"/>
                    <a:pt x="221" y="63"/>
                  </a:cubicBezTo>
                  <a:cubicBezTo>
                    <a:pt x="223" y="62"/>
                    <a:pt x="227" y="59"/>
                    <a:pt x="228" y="57"/>
                  </a:cubicBezTo>
                  <a:cubicBezTo>
                    <a:pt x="230" y="55"/>
                    <a:pt x="233" y="53"/>
                    <a:pt x="234" y="53"/>
                  </a:cubicBezTo>
                  <a:cubicBezTo>
                    <a:pt x="235" y="52"/>
                    <a:pt x="236" y="52"/>
                    <a:pt x="236" y="51"/>
                  </a:cubicBezTo>
                  <a:cubicBezTo>
                    <a:pt x="236" y="50"/>
                    <a:pt x="244" y="44"/>
                    <a:pt x="248" y="42"/>
                  </a:cubicBezTo>
                  <a:cubicBezTo>
                    <a:pt x="254" y="38"/>
                    <a:pt x="254" y="38"/>
                    <a:pt x="254" y="36"/>
                  </a:cubicBezTo>
                  <a:cubicBezTo>
                    <a:pt x="252" y="31"/>
                    <a:pt x="249" y="33"/>
                    <a:pt x="241" y="39"/>
                  </a:cubicBezTo>
                  <a:cubicBezTo>
                    <a:pt x="237" y="43"/>
                    <a:pt x="232" y="47"/>
                    <a:pt x="230" y="48"/>
                  </a:cubicBezTo>
                  <a:cubicBezTo>
                    <a:pt x="228" y="50"/>
                    <a:pt x="226" y="52"/>
                    <a:pt x="226" y="52"/>
                  </a:cubicBezTo>
                  <a:cubicBezTo>
                    <a:pt x="226" y="52"/>
                    <a:pt x="225" y="53"/>
                    <a:pt x="225" y="53"/>
                  </a:cubicBezTo>
                  <a:cubicBezTo>
                    <a:pt x="224" y="53"/>
                    <a:pt x="223" y="53"/>
                    <a:pt x="223" y="54"/>
                  </a:cubicBezTo>
                  <a:cubicBezTo>
                    <a:pt x="222" y="55"/>
                    <a:pt x="220" y="56"/>
                    <a:pt x="219" y="57"/>
                  </a:cubicBezTo>
                  <a:cubicBezTo>
                    <a:pt x="217" y="58"/>
                    <a:pt x="213" y="61"/>
                    <a:pt x="209" y="63"/>
                  </a:cubicBezTo>
                  <a:cubicBezTo>
                    <a:pt x="206" y="65"/>
                    <a:pt x="203" y="67"/>
                    <a:pt x="202" y="67"/>
                  </a:cubicBezTo>
                  <a:cubicBezTo>
                    <a:pt x="202" y="67"/>
                    <a:pt x="201" y="68"/>
                    <a:pt x="201" y="69"/>
                  </a:cubicBezTo>
                  <a:cubicBezTo>
                    <a:pt x="200" y="71"/>
                    <a:pt x="189" y="77"/>
                    <a:pt x="182" y="78"/>
                  </a:cubicBezTo>
                  <a:cubicBezTo>
                    <a:pt x="177" y="80"/>
                    <a:pt x="175" y="79"/>
                    <a:pt x="172" y="76"/>
                  </a:cubicBezTo>
                  <a:cubicBezTo>
                    <a:pt x="169" y="74"/>
                    <a:pt x="169" y="74"/>
                    <a:pt x="170" y="71"/>
                  </a:cubicBezTo>
                  <a:cubicBezTo>
                    <a:pt x="170" y="68"/>
                    <a:pt x="172" y="64"/>
                    <a:pt x="175" y="59"/>
                  </a:cubicBezTo>
                  <a:cubicBezTo>
                    <a:pt x="176" y="56"/>
                    <a:pt x="180" y="52"/>
                    <a:pt x="181" y="51"/>
                  </a:cubicBezTo>
                  <a:cubicBezTo>
                    <a:pt x="190" y="50"/>
                    <a:pt x="193" y="51"/>
                    <a:pt x="192" y="57"/>
                  </a:cubicBezTo>
                  <a:cubicBezTo>
                    <a:pt x="192" y="65"/>
                    <a:pt x="199" y="68"/>
                    <a:pt x="200" y="61"/>
                  </a:cubicBezTo>
                  <a:cubicBezTo>
                    <a:pt x="200" y="59"/>
                    <a:pt x="200" y="57"/>
                    <a:pt x="201" y="54"/>
                  </a:cubicBezTo>
                  <a:cubicBezTo>
                    <a:pt x="201" y="52"/>
                    <a:pt x="201" y="50"/>
                    <a:pt x="201" y="50"/>
                  </a:cubicBezTo>
                  <a:cubicBezTo>
                    <a:pt x="197" y="46"/>
                    <a:pt x="196" y="44"/>
                    <a:pt x="194" y="44"/>
                  </a:cubicBezTo>
                  <a:cubicBezTo>
                    <a:pt x="193" y="44"/>
                    <a:pt x="191" y="44"/>
                    <a:pt x="190" y="44"/>
                  </a:cubicBezTo>
                  <a:cubicBezTo>
                    <a:pt x="188" y="43"/>
                    <a:pt x="180" y="44"/>
                    <a:pt x="176" y="45"/>
                  </a:cubicBezTo>
                  <a:cubicBezTo>
                    <a:pt x="173" y="46"/>
                    <a:pt x="166" y="51"/>
                    <a:pt x="159" y="57"/>
                  </a:cubicBezTo>
                  <a:cubicBezTo>
                    <a:pt x="156" y="59"/>
                    <a:pt x="154" y="61"/>
                    <a:pt x="154" y="61"/>
                  </a:cubicBezTo>
                  <a:cubicBezTo>
                    <a:pt x="153" y="61"/>
                    <a:pt x="153" y="60"/>
                    <a:pt x="154" y="59"/>
                  </a:cubicBezTo>
                  <a:cubicBezTo>
                    <a:pt x="154" y="57"/>
                    <a:pt x="154" y="56"/>
                    <a:pt x="153" y="56"/>
                  </a:cubicBezTo>
                  <a:cubicBezTo>
                    <a:pt x="152" y="55"/>
                    <a:pt x="152" y="54"/>
                    <a:pt x="151" y="53"/>
                  </a:cubicBezTo>
                  <a:cubicBezTo>
                    <a:pt x="151" y="52"/>
                    <a:pt x="150" y="52"/>
                    <a:pt x="148" y="52"/>
                  </a:cubicBezTo>
                  <a:cubicBezTo>
                    <a:pt x="146" y="53"/>
                    <a:pt x="144" y="54"/>
                    <a:pt x="143" y="55"/>
                  </a:cubicBezTo>
                  <a:cubicBezTo>
                    <a:pt x="142" y="56"/>
                    <a:pt x="140" y="57"/>
                    <a:pt x="140" y="58"/>
                  </a:cubicBezTo>
                  <a:cubicBezTo>
                    <a:pt x="139" y="58"/>
                    <a:pt x="139" y="63"/>
                    <a:pt x="139" y="66"/>
                  </a:cubicBezTo>
                  <a:cubicBezTo>
                    <a:pt x="140" y="67"/>
                    <a:pt x="140" y="69"/>
                    <a:pt x="141" y="70"/>
                  </a:cubicBezTo>
                  <a:cubicBezTo>
                    <a:pt x="143" y="71"/>
                    <a:pt x="143" y="71"/>
                    <a:pt x="138" y="75"/>
                  </a:cubicBezTo>
                  <a:cubicBezTo>
                    <a:pt x="136" y="78"/>
                    <a:pt x="133" y="79"/>
                    <a:pt x="133" y="79"/>
                  </a:cubicBezTo>
                  <a:cubicBezTo>
                    <a:pt x="132" y="79"/>
                    <a:pt x="132" y="79"/>
                    <a:pt x="132" y="79"/>
                  </a:cubicBezTo>
                  <a:cubicBezTo>
                    <a:pt x="132" y="80"/>
                    <a:pt x="131" y="80"/>
                    <a:pt x="131" y="80"/>
                  </a:cubicBezTo>
                  <a:cubicBezTo>
                    <a:pt x="129" y="81"/>
                    <a:pt x="128" y="77"/>
                    <a:pt x="127" y="73"/>
                  </a:cubicBezTo>
                  <a:cubicBezTo>
                    <a:pt x="127" y="72"/>
                    <a:pt x="126" y="71"/>
                    <a:pt x="126" y="70"/>
                  </a:cubicBezTo>
                  <a:cubicBezTo>
                    <a:pt x="125" y="70"/>
                    <a:pt x="127" y="67"/>
                    <a:pt x="131" y="60"/>
                  </a:cubicBezTo>
                  <a:cubicBezTo>
                    <a:pt x="134" y="57"/>
                    <a:pt x="135" y="54"/>
                    <a:pt x="135" y="54"/>
                  </a:cubicBezTo>
                  <a:cubicBezTo>
                    <a:pt x="135" y="53"/>
                    <a:pt x="136" y="52"/>
                    <a:pt x="137" y="50"/>
                  </a:cubicBezTo>
                  <a:cubicBezTo>
                    <a:pt x="141" y="44"/>
                    <a:pt x="145" y="32"/>
                    <a:pt x="145" y="22"/>
                  </a:cubicBezTo>
                  <a:cubicBezTo>
                    <a:pt x="145" y="19"/>
                    <a:pt x="145" y="15"/>
                    <a:pt x="145" y="13"/>
                  </a:cubicBezTo>
                  <a:cubicBezTo>
                    <a:pt x="146" y="12"/>
                    <a:pt x="145" y="10"/>
                    <a:pt x="145" y="10"/>
                  </a:cubicBezTo>
                  <a:cubicBezTo>
                    <a:pt x="144" y="9"/>
                    <a:pt x="145" y="8"/>
                    <a:pt x="153" y="8"/>
                  </a:cubicBezTo>
                  <a:cubicBezTo>
                    <a:pt x="184" y="7"/>
                    <a:pt x="239" y="4"/>
                    <a:pt x="240" y="3"/>
                  </a:cubicBezTo>
                  <a:cubicBezTo>
                    <a:pt x="242" y="1"/>
                    <a:pt x="238" y="0"/>
                    <a:pt x="234" y="0"/>
                  </a:cubicBezTo>
                  <a:cubicBezTo>
                    <a:pt x="204" y="3"/>
                    <a:pt x="177" y="3"/>
                    <a:pt x="148" y="5"/>
                  </a:cubicBezTo>
                  <a:cubicBezTo>
                    <a:pt x="144" y="5"/>
                    <a:pt x="141" y="5"/>
                    <a:pt x="141" y="5"/>
                  </a:cubicBezTo>
                  <a:cubicBezTo>
                    <a:pt x="140" y="5"/>
                    <a:pt x="139" y="5"/>
                    <a:pt x="139" y="5"/>
                  </a:cubicBezTo>
                  <a:cubicBezTo>
                    <a:pt x="138" y="4"/>
                    <a:pt x="137" y="4"/>
                    <a:pt x="136" y="4"/>
                  </a:cubicBezTo>
                  <a:cubicBezTo>
                    <a:pt x="135" y="4"/>
                    <a:pt x="133" y="5"/>
                    <a:pt x="131" y="5"/>
                  </a:cubicBezTo>
                  <a:cubicBezTo>
                    <a:pt x="129" y="6"/>
                    <a:pt x="126" y="6"/>
                    <a:pt x="122" y="6"/>
                  </a:cubicBezTo>
                  <a:cubicBezTo>
                    <a:pt x="118" y="6"/>
                    <a:pt x="115" y="6"/>
                    <a:pt x="115" y="6"/>
                  </a:cubicBezTo>
                  <a:cubicBezTo>
                    <a:pt x="114" y="8"/>
                    <a:pt x="91" y="8"/>
                    <a:pt x="89" y="7"/>
                  </a:cubicBezTo>
                  <a:cubicBezTo>
                    <a:pt x="86" y="5"/>
                    <a:pt x="74" y="6"/>
                    <a:pt x="71" y="8"/>
                  </a:cubicBezTo>
                  <a:cubicBezTo>
                    <a:pt x="71" y="8"/>
                    <a:pt x="68" y="8"/>
                    <a:pt x="66" y="8"/>
                  </a:cubicBezTo>
                  <a:cubicBezTo>
                    <a:pt x="63" y="8"/>
                    <a:pt x="61" y="8"/>
                    <a:pt x="60" y="8"/>
                  </a:cubicBezTo>
                  <a:cubicBezTo>
                    <a:pt x="45" y="7"/>
                    <a:pt x="30" y="7"/>
                    <a:pt x="14" y="8"/>
                  </a:cubicBezTo>
                  <a:cubicBezTo>
                    <a:pt x="13" y="8"/>
                    <a:pt x="11" y="8"/>
                    <a:pt x="10" y="8"/>
                  </a:cubicBezTo>
                  <a:close/>
                  <a:moveTo>
                    <a:pt x="122" y="10"/>
                  </a:moveTo>
                  <a:cubicBezTo>
                    <a:pt x="126" y="10"/>
                    <a:pt x="127" y="10"/>
                    <a:pt x="127" y="11"/>
                  </a:cubicBezTo>
                  <a:cubicBezTo>
                    <a:pt x="127" y="12"/>
                    <a:pt x="126" y="13"/>
                    <a:pt x="125" y="13"/>
                  </a:cubicBezTo>
                  <a:cubicBezTo>
                    <a:pt x="125" y="13"/>
                    <a:pt x="124" y="15"/>
                    <a:pt x="124" y="16"/>
                  </a:cubicBezTo>
                  <a:cubicBezTo>
                    <a:pt x="124" y="17"/>
                    <a:pt x="124" y="19"/>
                    <a:pt x="123" y="21"/>
                  </a:cubicBezTo>
                  <a:cubicBezTo>
                    <a:pt x="122" y="23"/>
                    <a:pt x="121" y="26"/>
                    <a:pt x="122" y="28"/>
                  </a:cubicBezTo>
                  <a:cubicBezTo>
                    <a:pt x="122" y="30"/>
                    <a:pt x="122" y="31"/>
                    <a:pt x="121" y="31"/>
                  </a:cubicBezTo>
                  <a:cubicBezTo>
                    <a:pt x="121" y="31"/>
                    <a:pt x="120" y="34"/>
                    <a:pt x="121" y="37"/>
                  </a:cubicBezTo>
                  <a:cubicBezTo>
                    <a:pt x="121" y="39"/>
                    <a:pt x="121" y="43"/>
                    <a:pt x="120" y="46"/>
                  </a:cubicBezTo>
                  <a:cubicBezTo>
                    <a:pt x="120" y="48"/>
                    <a:pt x="119" y="52"/>
                    <a:pt x="119" y="55"/>
                  </a:cubicBezTo>
                  <a:cubicBezTo>
                    <a:pt x="119" y="57"/>
                    <a:pt x="119" y="60"/>
                    <a:pt x="118" y="61"/>
                  </a:cubicBezTo>
                  <a:cubicBezTo>
                    <a:pt x="118" y="62"/>
                    <a:pt x="118" y="63"/>
                    <a:pt x="118" y="64"/>
                  </a:cubicBezTo>
                  <a:cubicBezTo>
                    <a:pt x="118" y="66"/>
                    <a:pt x="117" y="69"/>
                    <a:pt x="114" y="72"/>
                  </a:cubicBezTo>
                  <a:cubicBezTo>
                    <a:pt x="113" y="74"/>
                    <a:pt x="111" y="76"/>
                    <a:pt x="110" y="77"/>
                  </a:cubicBezTo>
                  <a:cubicBezTo>
                    <a:pt x="109" y="79"/>
                    <a:pt x="107" y="81"/>
                    <a:pt x="106" y="82"/>
                  </a:cubicBezTo>
                  <a:cubicBezTo>
                    <a:pt x="105" y="82"/>
                    <a:pt x="104" y="83"/>
                    <a:pt x="104" y="83"/>
                  </a:cubicBezTo>
                  <a:cubicBezTo>
                    <a:pt x="101" y="83"/>
                    <a:pt x="100" y="82"/>
                    <a:pt x="99" y="80"/>
                  </a:cubicBezTo>
                  <a:cubicBezTo>
                    <a:pt x="96" y="74"/>
                    <a:pt x="94" y="55"/>
                    <a:pt x="97" y="49"/>
                  </a:cubicBezTo>
                  <a:cubicBezTo>
                    <a:pt x="97" y="48"/>
                    <a:pt x="98" y="46"/>
                    <a:pt x="98" y="45"/>
                  </a:cubicBezTo>
                  <a:cubicBezTo>
                    <a:pt x="98" y="43"/>
                    <a:pt x="99" y="40"/>
                    <a:pt x="99" y="39"/>
                  </a:cubicBezTo>
                  <a:cubicBezTo>
                    <a:pt x="100" y="37"/>
                    <a:pt x="101" y="35"/>
                    <a:pt x="101" y="33"/>
                  </a:cubicBezTo>
                  <a:cubicBezTo>
                    <a:pt x="101" y="32"/>
                    <a:pt x="102" y="29"/>
                    <a:pt x="103" y="26"/>
                  </a:cubicBezTo>
                  <a:cubicBezTo>
                    <a:pt x="106" y="17"/>
                    <a:pt x="106" y="14"/>
                    <a:pt x="105" y="13"/>
                  </a:cubicBezTo>
                  <a:cubicBezTo>
                    <a:pt x="104" y="12"/>
                    <a:pt x="104" y="11"/>
                    <a:pt x="104" y="11"/>
                  </a:cubicBezTo>
                  <a:cubicBezTo>
                    <a:pt x="105" y="11"/>
                    <a:pt x="110" y="10"/>
                    <a:pt x="116" y="10"/>
                  </a:cubicBezTo>
                  <a:cubicBezTo>
                    <a:pt x="118" y="10"/>
                    <a:pt x="120" y="10"/>
                    <a:pt x="122" y="10"/>
                  </a:cubicBezTo>
                  <a:close/>
                  <a:moveTo>
                    <a:pt x="82" y="12"/>
                  </a:moveTo>
                  <a:cubicBezTo>
                    <a:pt x="85" y="12"/>
                    <a:pt x="87" y="12"/>
                    <a:pt x="89" y="13"/>
                  </a:cubicBezTo>
                  <a:cubicBezTo>
                    <a:pt x="91" y="14"/>
                    <a:pt x="93" y="14"/>
                    <a:pt x="94" y="14"/>
                  </a:cubicBezTo>
                  <a:cubicBezTo>
                    <a:pt x="97" y="15"/>
                    <a:pt x="97" y="17"/>
                    <a:pt x="96" y="21"/>
                  </a:cubicBezTo>
                  <a:cubicBezTo>
                    <a:pt x="96" y="24"/>
                    <a:pt x="95" y="28"/>
                    <a:pt x="94" y="31"/>
                  </a:cubicBezTo>
                  <a:cubicBezTo>
                    <a:pt x="91" y="43"/>
                    <a:pt x="88" y="49"/>
                    <a:pt x="83" y="54"/>
                  </a:cubicBezTo>
                  <a:cubicBezTo>
                    <a:pt x="82" y="55"/>
                    <a:pt x="79" y="60"/>
                    <a:pt x="79" y="61"/>
                  </a:cubicBezTo>
                  <a:cubicBezTo>
                    <a:pt x="79" y="62"/>
                    <a:pt x="70" y="74"/>
                    <a:pt x="68" y="76"/>
                  </a:cubicBezTo>
                  <a:cubicBezTo>
                    <a:pt x="67" y="77"/>
                    <a:pt x="63" y="79"/>
                    <a:pt x="59" y="82"/>
                  </a:cubicBezTo>
                  <a:cubicBezTo>
                    <a:pt x="49" y="87"/>
                    <a:pt x="42" y="88"/>
                    <a:pt x="39" y="85"/>
                  </a:cubicBezTo>
                  <a:cubicBezTo>
                    <a:pt x="33" y="79"/>
                    <a:pt x="32" y="75"/>
                    <a:pt x="35" y="65"/>
                  </a:cubicBezTo>
                  <a:cubicBezTo>
                    <a:pt x="37" y="56"/>
                    <a:pt x="42" y="46"/>
                    <a:pt x="48" y="38"/>
                  </a:cubicBezTo>
                  <a:cubicBezTo>
                    <a:pt x="51" y="34"/>
                    <a:pt x="54" y="31"/>
                    <a:pt x="55" y="31"/>
                  </a:cubicBezTo>
                  <a:cubicBezTo>
                    <a:pt x="55" y="31"/>
                    <a:pt x="57" y="29"/>
                    <a:pt x="59" y="27"/>
                  </a:cubicBezTo>
                  <a:cubicBezTo>
                    <a:pt x="63" y="23"/>
                    <a:pt x="69" y="17"/>
                    <a:pt x="74" y="14"/>
                  </a:cubicBezTo>
                  <a:cubicBezTo>
                    <a:pt x="76" y="13"/>
                    <a:pt x="79" y="12"/>
                    <a:pt x="82" y="12"/>
                  </a:cubicBezTo>
                  <a:close/>
                  <a:moveTo>
                    <a:pt x="136" y="11"/>
                  </a:moveTo>
                  <a:cubicBezTo>
                    <a:pt x="136" y="11"/>
                    <a:pt x="136" y="11"/>
                    <a:pt x="136" y="11"/>
                  </a:cubicBezTo>
                  <a:cubicBezTo>
                    <a:pt x="137" y="11"/>
                    <a:pt x="137" y="11"/>
                    <a:pt x="138" y="11"/>
                  </a:cubicBezTo>
                  <a:cubicBezTo>
                    <a:pt x="140" y="13"/>
                    <a:pt x="139" y="24"/>
                    <a:pt x="137" y="32"/>
                  </a:cubicBezTo>
                  <a:cubicBezTo>
                    <a:pt x="134" y="42"/>
                    <a:pt x="133" y="44"/>
                    <a:pt x="130" y="48"/>
                  </a:cubicBezTo>
                  <a:cubicBezTo>
                    <a:pt x="125" y="56"/>
                    <a:pt x="126" y="56"/>
                    <a:pt x="126" y="51"/>
                  </a:cubicBezTo>
                  <a:cubicBezTo>
                    <a:pt x="126" y="48"/>
                    <a:pt x="126" y="44"/>
                    <a:pt x="127" y="41"/>
                  </a:cubicBezTo>
                  <a:cubicBezTo>
                    <a:pt x="127" y="38"/>
                    <a:pt x="127" y="35"/>
                    <a:pt x="127" y="33"/>
                  </a:cubicBezTo>
                  <a:cubicBezTo>
                    <a:pt x="127" y="32"/>
                    <a:pt x="128" y="30"/>
                    <a:pt x="128" y="28"/>
                  </a:cubicBezTo>
                  <a:cubicBezTo>
                    <a:pt x="128" y="26"/>
                    <a:pt x="129" y="24"/>
                    <a:pt x="129" y="24"/>
                  </a:cubicBezTo>
                  <a:cubicBezTo>
                    <a:pt x="130" y="23"/>
                    <a:pt x="131" y="21"/>
                    <a:pt x="131" y="19"/>
                  </a:cubicBezTo>
                  <a:cubicBezTo>
                    <a:pt x="132" y="17"/>
                    <a:pt x="133" y="14"/>
                    <a:pt x="134" y="13"/>
                  </a:cubicBezTo>
                  <a:cubicBezTo>
                    <a:pt x="135" y="11"/>
                    <a:pt x="136" y="11"/>
                    <a:pt x="136" y="11"/>
                  </a:cubicBezTo>
                  <a:close/>
                  <a:moveTo>
                    <a:pt x="89" y="60"/>
                  </a:moveTo>
                  <a:cubicBezTo>
                    <a:pt x="89" y="60"/>
                    <a:pt x="89" y="61"/>
                    <a:pt x="89" y="62"/>
                  </a:cubicBezTo>
                  <a:cubicBezTo>
                    <a:pt x="91" y="79"/>
                    <a:pt x="92" y="83"/>
                    <a:pt x="97" y="88"/>
                  </a:cubicBezTo>
                  <a:cubicBezTo>
                    <a:pt x="100" y="90"/>
                    <a:pt x="100" y="90"/>
                    <a:pt x="100" y="90"/>
                  </a:cubicBezTo>
                  <a:cubicBezTo>
                    <a:pt x="93" y="90"/>
                    <a:pt x="93" y="90"/>
                    <a:pt x="93" y="90"/>
                  </a:cubicBezTo>
                  <a:cubicBezTo>
                    <a:pt x="89" y="91"/>
                    <a:pt x="84" y="90"/>
                    <a:pt x="82" y="90"/>
                  </a:cubicBezTo>
                  <a:cubicBezTo>
                    <a:pt x="80" y="90"/>
                    <a:pt x="74" y="89"/>
                    <a:pt x="69" y="89"/>
                  </a:cubicBezTo>
                  <a:cubicBezTo>
                    <a:pt x="60" y="90"/>
                    <a:pt x="60" y="90"/>
                    <a:pt x="68" y="85"/>
                  </a:cubicBezTo>
                  <a:cubicBezTo>
                    <a:pt x="71" y="83"/>
                    <a:pt x="73" y="82"/>
                    <a:pt x="73" y="81"/>
                  </a:cubicBezTo>
                  <a:cubicBezTo>
                    <a:pt x="73" y="81"/>
                    <a:pt x="75" y="79"/>
                    <a:pt x="76" y="77"/>
                  </a:cubicBezTo>
                  <a:cubicBezTo>
                    <a:pt x="79" y="74"/>
                    <a:pt x="85" y="66"/>
                    <a:pt x="87" y="62"/>
                  </a:cubicBezTo>
                  <a:cubicBezTo>
                    <a:pt x="88" y="61"/>
                    <a:pt x="88" y="60"/>
                    <a:pt x="89" y="6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7" name="Freeform 615"/>
            <p:cNvSpPr>
              <a:spLocks noEditPoints="1"/>
            </p:cNvSpPr>
            <p:nvPr/>
          </p:nvSpPr>
          <p:spPr bwMode="auto">
            <a:xfrm>
              <a:off x="1526" y="982"/>
              <a:ext cx="91" cy="92"/>
            </a:xfrm>
            <a:custGeom>
              <a:avLst/>
              <a:gdLst>
                <a:gd name="T0" fmla="*/ 26 w 72"/>
                <a:gd name="T1" fmla="*/ 2 h 73"/>
                <a:gd name="T2" fmla="*/ 6 w 72"/>
                <a:gd name="T3" fmla="*/ 19 h 73"/>
                <a:gd name="T4" fmla="*/ 0 w 72"/>
                <a:gd name="T5" fmla="*/ 42 h 73"/>
                <a:gd name="T6" fmla="*/ 3 w 72"/>
                <a:gd name="T7" fmla="*/ 52 h 73"/>
                <a:gd name="T8" fmla="*/ 5 w 72"/>
                <a:gd name="T9" fmla="*/ 56 h 73"/>
                <a:gd name="T10" fmla="*/ 9 w 72"/>
                <a:gd name="T11" fmla="*/ 61 h 73"/>
                <a:gd name="T12" fmla="*/ 18 w 72"/>
                <a:gd name="T13" fmla="*/ 68 h 73"/>
                <a:gd name="T14" fmla="*/ 32 w 72"/>
                <a:gd name="T15" fmla="*/ 71 h 73"/>
                <a:gd name="T16" fmla="*/ 50 w 72"/>
                <a:gd name="T17" fmla="*/ 72 h 73"/>
                <a:gd name="T18" fmla="*/ 61 w 72"/>
                <a:gd name="T19" fmla="*/ 64 h 73"/>
                <a:gd name="T20" fmla="*/ 72 w 72"/>
                <a:gd name="T21" fmla="*/ 37 h 73"/>
                <a:gd name="T22" fmla="*/ 69 w 72"/>
                <a:gd name="T23" fmla="*/ 22 h 73"/>
                <a:gd name="T24" fmla="*/ 67 w 72"/>
                <a:gd name="T25" fmla="*/ 18 h 73"/>
                <a:gd name="T26" fmla="*/ 47 w 72"/>
                <a:gd name="T27" fmla="*/ 2 h 73"/>
                <a:gd name="T28" fmla="*/ 36 w 72"/>
                <a:gd name="T29" fmla="*/ 0 h 73"/>
                <a:gd name="T30" fmla="*/ 38 w 72"/>
                <a:gd name="T31" fmla="*/ 8 h 73"/>
                <a:gd name="T32" fmla="*/ 21 w 72"/>
                <a:gd name="T33" fmla="*/ 16 h 73"/>
                <a:gd name="T34" fmla="*/ 13 w 72"/>
                <a:gd name="T35" fmla="*/ 13 h 73"/>
                <a:gd name="T36" fmla="*/ 21 w 72"/>
                <a:gd name="T37" fmla="*/ 6 h 73"/>
                <a:gd name="T38" fmla="*/ 36 w 72"/>
                <a:gd name="T39" fmla="*/ 2 h 73"/>
                <a:gd name="T40" fmla="*/ 36 w 72"/>
                <a:gd name="T41" fmla="*/ 16 h 73"/>
                <a:gd name="T42" fmla="*/ 43 w 72"/>
                <a:gd name="T43" fmla="*/ 23 h 73"/>
                <a:gd name="T44" fmla="*/ 42 w 72"/>
                <a:gd name="T45" fmla="*/ 31 h 73"/>
                <a:gd name="T46" fmla="*/ 41 w 72"/>
                <a:gd name="T47" fmla="*/ 35 h 73"/>
                <a:gd name="T48" fmla="*/ 31 w 72"/>
                <a:gd name="T49" fmla="*/ 39 h 73"/>
                <a:gd name="T50" fmla="*/ 23 w 72"/>
                <a:gd name="T51" fmla="*/ 38 h 73"/>
                <a:gd name="T52" fmla="*/ 17 w 72"/>
                <a:gd name="T53" fmla="*/ 30 h 73"/>
                <a:gd name="T54" fmla="*/ 20 w 72"/>
                <a:gd name="T55" fmla="*/ 18 h 73"/>
                <a:gd name="T56" fmla="*/ 34 w 72"/>
                <a:gd name="T57" fmla="*/ 14 h 73"/>
                <a:gd name="T58" fmla="*/ 63 w 72"/>
                <a:gd name="T59" fmla="*/ 19 h 73"/>
                <a:gd name="T60" fmla="*/ 67 w 72"/>
                <a:gd name="T61" fmla="*/ 26 h 73"/>
                <a:gd name="T62" fmla="*/ 63 w 72"/>
                <a:gd name="T63" fmla="*/ 30 h 73"/>
                <a:gd name="T64" fmla="*/ 56 w 72"/>
                <a:gd name="T65" fmla="*/ 21 h 73"/>
                <a:gd name="T66" fmla="*/ 61 w 72"/>
                <a:gd name="T67" fmla="*/ 17 h 73"/>
                <a:gd name="T68" fmla="*/ 54 w 72"/>
                <a:gd name="T69" fmla="*/ 24 h 73"/>
                <a:gd name="T70" fmla="*/ 60 w 72"/>
                <a:gd name="T71" fmla="*/ 33 h 73"/>
                <a:gd name="T72" fmla="*/ 59 w 72"/>
                <a:gd name="T73" fmla="*/ 46 h 73"/>
                <a:gd name="T74" fmla="*/ 46 w 72"/>
                <a:gd name="T75" fmla="*/ 38 h 73"/>
                <a:gd name="T76" fmla="*/ 46 w 72"/>
                <a:gd name="T77" fmla="*/ 24 h 73"/>
                <a:gd name="T78" fmla="*/ 52 w 72"/>
                <a:gd name="T79" fmla="*/ 24 h 73"/>
                <a:gd name="T80" fmla="*/ 20 w 72"/>
                <a:gd name="T81" fmla="*/ 39 h 73"/>
                <a:gd name="T82" fmla="*/ 27 w 72"/>
                <a:gd name="T83" fmla="*/ 45 h 73"/>
                <a:gd name="T84" fmla="*/ 29 w 72"/>
                <a:gd name="T85" fmla="*/ 54 h 73"/>
                <a:gd name="T86" fmla="*/ 19 w 72"/>
                <a:gd name="T87" fmla="*/ 65 h 73"/>
                <a:gd name="T88" fmla="*/ 13 w 72"/>
                <a:gd name="T89" fmla="*/ 61 h 73"/>
                <a:gd name="T90" fmla="*/ 11 w 72"/>
                <a:gd name="T91" fmla="*/ 60 h 73"/>
                <a:gd name="T92" fmla="*/ 3 w 72"/>
                <a:gd name="T93" fmla="*/ 44 h 73"/>
                <a:gd name="T94" fmla="*/ 4 w 72"/>
                <a:gd name="T95" fmla="*/ 42 h 73"/>
                <a:gd name="T96" fmla="*/ 8 w 72"/>
                <a:gd name="T97" fmla="*/ 39 h 73"/>
                <a:gd name="T98" fmla="*/ 59 w 72"/>
                <a:gd name="T99" fmla="*/ 49 h 73"/>
                <a:gd name="T100" fmla="*/ 63 w 72"/>
                <a:gd name="T101" fmla="*/ 52 h 73"/>
                <a:gd name="T102" fmla="*/ 63 w 72"/>
                <a:gd name="T103" fmla="*/ 56 h 73"/>
                <a:gd name="T104" fmla="*/ 55 w 72"/>
                <a:gd name="T105" fmla="*/ 67 h 73"/>
                <a:gd name="T106" fmla="*/ 50 w 72"/>
                <a:gd name="T107" fmla="*/ 68 h 73"/>
                <a:gd name="T108" fmla="*/ 47 w 72"/>
                <a:gd name="T109" fmla="*/ 62 h 73"/>
                <a:gd name="T110" fmla="*/ 53 w 72"/>
                <a:gd name="T111" fmla="*/ 52 h 73"/>
                <a:gd name="T112" fmla="*/ 59 w 72"/>
                <a:gd name="T113" fmla="*/ 49 h 73"/>
                <a:gd name="T114" fmla="*/ 36 w 72"/>
                <a:gd name="T115" fmla="*/ 58 h 73"/>
                <a:gd name="T116" fmla="*/ 46 w 72"/>
                <a:gd name="T117" fmla="*/ 66 h 73"/>
                <a:gd name="T118" fmla="*/ 28 w 72"/>
                <a:gd name="T119" fmla="*/ 68 h 73"/>
                <a:gd name="T120" fmla="*/ 30 w 72"/>
                <a:gd name="T121" fmla="*/ 58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72" h="73">
                  <a:moveTo>
                    <a:pt x="36" y="0"/>
                  </a:moveTo>
                  <a:cubicBezTo>
                    <a:pt x="34" y="0"/>
                    <a:pt x="31" y="0"/>
                    <a:pt x="29" y="1"/>
                  </a:cubicBezTo>
                  <a:cubicBezTo>
                    <a:pt x="29" y="1"/>
                    <a:pt x="27" y="1"/>
                    <a:pt x="26" y="2"/>
                  </a:cubicBezTo>
                  <a:cubicBezTo>
                    <a:pt x="24" y="2"/>
                    <a:pt x="20" y="4"/>
                    <a:pt x="17" y="6"/>
                  </a:cubicBezTo>
                  <a:cubicBezTo>
                    <a:pt x="15" y="7"/>
                    <a:pt x="9" y="13"/>
                    <a:pt x="8" y="15"/>
                  </a:cubicBezTo>
                  <a:cubicBezTo>
                    <a:pt x="7" y="16"/>
                    <a:pt x="6" y="17"/>
                    <a:pt x="6" y="19"/>
                  </a:cubicBezTo>
                  <a:cubicBezTo>
                    <a:pt x="4" y="21"/>
                    <a:pt x="1" y="28"/>
                    <a:pt x="2" y="28"/>
                  </a:cubicBezTo>
                  <a:cubicBezTo>
                    <a:pt x="2" y="28"/>
                    <a:pt x="2" y="29"/>
                    <a:pt x="1" y="29"/>
                  </a:cubicBezTo>
                  <a:cubicBezTo>
                    <a:pt x="0" y="32"/>
                    <a:pt x="0" y="38"/>
                    <a:pt x="0" y="42"/>
                  </a:cubicBezTo>
                  <a:cubicBezTo>
                    <a:pt x="1" y="48"/>
                    <a:pt x="2" y="51"/>
                    <a:pt x="2" y="51"/>
                  </a:cubicBezTo>
                  <a:cubicBezTo>
                    <a:pt x="2" y="51"/>
                    <a:pt x="2" y="51"/>
                    <a:pt x="2" y="51"/>
                  </a:cubicBezTo>
                  <a:cubicBezTo>
                    <a:pt x="2" y="52"/>
                    <a:pt x="3" y="52"/>
                    <a:pt x="3" y="52"/>
                  </a:cubicBezTo>
                  <a:cubicBezTo>
                    <a:pt x="3" y="53"/>
                    <a:pt x="4" y="53"/>
                    <a:pt x="4" y="53"/>
                  </a:cubicBezTo>
                  <a:cubicBezTo>
                    <a:pt x="4" y="53"/>
                    <a:pt x="4" y="54"/>
                    <a:pt x="4" y="54"/>
                  </a:cubicBezTo>
                  <a:cubicBezTo>
                    <a:pt x="4" y="54"/>
                    <a:pt x="5" y="55"/>
                    <a:pt x="5" y="56"/>
                  </a:cubicBezTo>
                  <a:cubicBezTo>
                    <a:pt x="6" y="57"/>
                    <a:pt x="6" y="58"/>
                    <a:pt x="7" y="58"/>
                  </a:cubicBezTo>
                  <a:cubicBezTo>
                    <a:pt x="7" y="58"/>
                    <a:pt x="7" y="59"/>
                    <a:pt x="8" y="60"/>
                  </a:cubicBezTo>
                  <a:cubicBezTo>
                    <a:pt x="8" y="60"/>
                    <a:pt x="9" y="61"/>
                    <a:pt x="9" y="61"/>
                  </a:cubicBezTo>
                  <a:cubicBezTo>
                    <a:pt x="9" y="61"/>
                    <a:pt x="9" y="62"/>
                    <a:pt x="10" y="62"/>
                  </a:cubicBezTo>
                  <a:cubicBezTo>
                    <a:pt x="10" y="63"/>
                    <a:pt x="11" y="64"/>
                    <a:pt x="12" y="64"/>
                  </a:cubicBezTo>
                  <a:cubicBezTo>
                    <a:pt x="14" y="65"/>
                    <a:pt x="17" y="67"/>
                    <a:pt x="18" y="68"/>
                  </a:cubicBezTo>
                  <a:cubicBezTo>
                    <a:pt x="19" y="69"/>
                    <a:pt x="20" y="69"/>
                    <a:pt x="22" y="69"/>
                  </a:cubicBezTo>
                  <a:cubicBezTo>
                    <a:pt x="23" y="69"/>
                    <a:pt x="25" y="70"/>
                    <a:pt x="25" y="70"/>
                  </a:cubicBezTo>
                  <a:cubicBezTo>
                    <a:pt x="26" y="70"/>
                    <a:pt x="29" y="71"/>
                    <a:pt x="32" y="71"/>
                  </a:cubicBezTo>
                  <a:cubicBezTo>
                    <a:pt x="36" y="72"/>
                    <a:pt x="45" y="72"/>
                    <a:pt x="46" y="72"/>
                  </a:cubicBezTo>
                  <a:cubicBezTo>
                    <a:pt x="47" y="72"/>
                    <a:pt x="48" y="72"/>
                    <a:pt x="48" y="72"/>
                  </a:cubicBezTo>
                  <a:cubicBezTo>
                    <a:pt x="49" y="73"/>
                    <a:pt x="49" y="73"/>
                    <a:pt x="50" y="72"/>
                  </a:cubicBezTo>
                  <a:cubicBezTo>
                    <a:pt x="51" y="72"/>
                    <a:pt x="51" y="71"/>
                    <a:pt x="51" y="71"/>
                  </a:cubicBezTo>
                  <a:cubicBezTo>
                    <a:pt x="52" y="71"/>
                    <a:pt x="56" y="69"/>
                    <a:pt x="58" y="68"/>
                  </a:cubicBezTo>
                  <a:cubicBezTo>
                    <a:pt x="58" y="67"/>
                    <a:pt x="60" y="66"/>
                    <a:pt x="61" y="64"/>
                  </a:cubicBezTo>
                  <a:cubicBezTo>
                    <a:pt x="63" y="62"/>
                    <a:pt x="64" y="60"/>
                    <a:pt x="67" y="56"/>
                  </a:cubicBezTo>
                  <a:cubicBezTo>
                    <a:pt x="68" y="52"/>
                    <a:pt x="70" y="49"/>
                    <a:pt x="70" y="49"/>
                  </a:cubicBezTo>
                  <a:cubicBezTo>
                    <a:pt x="72" y="43"/>
                    <a:pt x="72" y="43"/>
                    <a:pt x="72" y="37"/>
                  </a:cubicBezTo>
                  <a:cubicBezTo>
                    <a:pt x="72" y="32"/>
                    <a:pt x="72" y="32"/>
                    <a:pt x="71" y="28"/>
                  </a:cubicBezTo>
                  <a:cubicBezTo>
                    <a:pt x="70" y="26"/>
                    <a:pt x="70" y="24"/>
                    <a:pt x="70" y="24"/>
                  </a:cubicBezTo>
                  <a:cubicBezTo>
                    <a:pt x="70" y="24"/>
                    <a:pt x="69" y="23"/>
                    <a:pt x="69" y="22"/>
                  </a:cubicBezTo>
                  <a:cubicBezTo>
                    <a:pt x="68" y="21"/>
                    <a:pt x="68" y="20"/>
                    <a:pt x="68" y="20"/>
                  </a:cubicBezTo>
                  <a:cubicBezTo>
                    <a:pt x="68" y="20"/>
                    <a:pt x="68" y="20"/>
                    <a:pt x="68" y="20"/>
                  </a:cubicBezTo>
                  <a:cubicBezTo>
                    <a:pt x="67" y="19"/>
                    <a:pt x="67" y="18"/>
                    <a:pt x="67" y="18"/>
                  </a:cubicBezTo>
                  <a:cubicBezTo>
                    <a:pt x="67" y="17"/>
                    <a:pt x="59" y="9"/>
                    <a:pt x="58" y="9"/>
                  </a:cubicBezTo>
                  <a:cubicBezTo>
                    <a:pt x="58" y="9"/>
                    <a:pt x="57" y="9"/>
                    <a:pt x="54" y="6"/>
                  </a:cubicBezTo>
                  <a:cubicBezTo>
                    <a:pt x="52" y="4"/>
                    <a:pt x="48" y="2"/>
                    <a:pt x="47" y="2"/>
                  </a:cubicBezTo>
                  <a:cubicBezTo>
                    <a:pt x="47" y="2"/>
                    <a:pt x="46" y="2"/>
                    <a:pt x="45" y="1"/>
                  </a:cubicBezTo>
                  <a:cubicBezTo>
                    <a:pt x="43" y="0"/>
                    <a:pt x="42" y="0"/>
                    <a:pt x="37" y="0"/>
                  </a:cubicBezTo>
                  <a:cubicBezTo>
                    <a:pt x="37" y="0"/>
                    <a:pt x="37" y="0"/>
                    <a:pt x="36" y="0"/>
                  </a:cubicBezTo>
                  <a:close/>
                  <a:moveTo>
                    <a:pt x="36" y="2"/>
                  </a:moveTo>
                  <a:cubicBezTo>
                    <a:pt x="38" y="2"/>
                    <a:pt x="39" y="3"/>
                    <a:pt x="40" y="3"/>
                  </a:cubicBezTo>
                  <a:cubicBezTo>
                    <a:pt x="40" y="4"/>
                    <a:pt x="39" y="7"/>
                    <a:pt x="38" y="8"/>
                  </a:cubicBezTo>
                  <a:cubicBezTo>
                    <a:pt x="36" y="10"/>
                    <a:pt x="33" y="12"/>
                    <a:pt x="25" y="14"/>
                  </a:cubicBezTo>
                  <a:cubicBezTo>
                    <a:pt x="24" y="14"/>
                    <a:pt x="23" y="15"/>
                    <a:pt x="23" y="15"/>
                  </a:cubicBezTo>
                  <a:cubicBezTo>
                    <a:pt x="22" y="15"/>
                    <a:pt x="21" y="15"/>
                    <a:pt x="21" y="16"/>
                  </a:cubicBezTo>
                  <a:cubicBezTo>
                    <a:pt x="19" y="16"/>
                    <a:pt x="18" y="16"/>
                    <a:pt x="16" y="16"/>
                  </a:cubicBezTo>
                  <a:cubicBezTo>
                    <a:pt x="15" y="15"/>
                    <a:pt x="14" y="14"/>
                    <a:pt x="14" y="14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7" y="9"/>
                    <a:pt x="19" y="7"/>
                    <a:pt x="19" y="7"/>
                  </a:cubicBezTo>
                  <a:cubicBezTo>
                    <a:pt x="20" y="7"/>
                    <a:pt x="21" y="6"/>
                    <a:pt x="21" y="6"/>
                  </a:cubicBezTo>
                  <a:cubicBezTo>
                    <a:pt x="22" y="6"/>
                    <a:pt x="23" y="5"/>
                    <a:pt x="24" y="5"/>
                  </a:cubicBezTo>
                  <a:cubicBezTo>
                    <a:pt x="25" y="5"/>
                    <a:pt x="27" y="4"/>
                    <a:pt x="29" y="4"/>
                  </a:cubicBezTo>
                  <a:cubicBezTo>
                    <a:pt x="31" y="3"/>
                    <a:pt x="34" y="2"/>
                    <a:pt x="36" y="2"/>
                  </a:cubicBezTo>
                  <a:close/>
                  <a:moveTo>
                    <a:pt x="34" y="13"/>
                  </a:moveTo>
                  <a:cubicBezTo>
                    <a:pt x="34" y="13"/>
                    <a:pt x="34" y="13"/>
                    <a:pt x="34" y="14"/>
                  </a:cubicBezTo>
                  <a:cubicBezTo>
                    <a:pt x="34" y="14"/>
                    <a:pt x="35" y="15"/>
                    <a:pt x="36" y="16"/>
                  </a:cubicBezTo>
                  <a:cubicBezTo>
                    <a:pt x="37" y="16"/>
                    <a:pt x="37" y="17"/>
                    <a:pt x="37" y="18"/>
                  </a:cubicBezTo>
                  <a:cubicBezTo>
                    <a:pt x="37" y="18"/>
                    <a:pt x="39" y="20"/>
                    <a:pt x="41" y="21"/>
                  </a:cubicBezTo>
                  <a:cubicBezTo>
                    <a:pt x="41" y="22"/>
                    <a:pt x="42" y="22"/>
                    <a:pt x="43" y="23"/>
                  </a:cubicBezTo>
                  <a:cubicBezTo>
                    <a:pt x="43" y="24"/>
                    <a:pt x="43" y="24"/>
                    <a:pt x="43" y="26"/>
                  </a:cubicBezTo>
                  <a:cubicBezTo>
                    <a:pt x="43" y="27"/>
                    <a:pt x="43" y="28"/>
                    <a:pt x="43" y="28"/>
                  </a:cubicBezTo>
                  <a:cubicBezTo>
                    <a:pt x="42" y="29"/>
                    <a:pt x="42" y="30"/>
                    <a:pt x="42" y="31"/>
                  </a:cubicBezTo>
                  <a:cubicBezTo>
                    <a:pt x="42" y="32"/>
                    <a:pt x="42" y="33"/>
                    <a:pt x="41" y="34"/>
                  </a:cubicBezTo>
                  <a:cubicBezTo>
                    <a:pt x="41" y="35"/>
                    <a:pt x="41" y="35"/>
                    <a:pt x="41" y="35"/>
                  </a:cubicBezTo>
                  <a:cubicBezTo>
                    <a:pt x="41" y="36"/>
                    <a:pt x="41" y="36"/>
                    <a:pt x="41" y="35"/>
                  </a:cubicBezTo>
                  <a:cubicBezTo>
                    <a:pt x="40" y="35"/>
                    <a:pt x="40" y="36"/>
                    <a:pt x="39" y="36"/>
                  </a:cubicBezTo>
                  <a:cubicBezTo>
                    <a:pt x="38" y="37"/>
                    <a:pt x="36" y="38"/>
                    <a:pt x="34" y="38"/>
                  </a:cubicBezTo>
                  <a:cubicBezTo>
                    <a:pt x="34" y="38"/>
                    <a:pt x="32" y="39"/>
                    <a:pt x="31" y="39"/>
                  </a:cubicBezTo>
                  <a:cubicBezTo>
                    <a:pt x="26" y="40"/>
                    <a:pt x="26" y="40"/>
                    <a:pt x="25" y="39"/>
                  </a:cubicBezTo>
                  <a:cubicBezTo>
                    <a:pt x="25" y="39"/>
                    <a:pt x="24" y="38"/>
                    <a:pt x="24" y="38"/>
                  </a:cubicBezTo>
                  <a:cubicBezTo>
                    <a:pt x="24" y="38"/>
                    <a:pt x="24" y="38"/>
                    <a:pt x="23" y="38"/>
                  </a:cubicBezTo>
                  <a:cubicBezTo>
                    <a:pt x="22" y="37"/>
                    <a:pt x="19" y="35"/>
                    <a:pt x="19" y="34"/>
                  </a:cubicBezTo>
                  <a:cubicBezTo>
                    <a:pt x="18" y="34"/>
                    <a:pt x="18" y="34"/>
                    <a:pt x="17" y="34"/>
                  </a:cubicBezTo>
                  <a:cubicBezTo>
                    <a:pt x="17" y="33"/>
                    <a:pt x="17" y="33"/>
                    <a:pt x="17" y="30"/>
                  </a:cubicBezTo>
                  <a:cubicBezTo>
                    <a:pt x="17" y="28"/>
                    <a:pt x="17" y="26"/>
                    <a:pt x="17" y="25"/>
                  </a:cubicBezTo>
                  <a:cubicBezTo>
                    <a:pt x="18" y="23"/>
                    <a:pt x="18" y="21"/>
                    <a:pt x="18" y="21"/>
                  </a:cubicBezTo>
                  <a:cubicBezTo>
                    <a:pt x="18" y="19"/>
                    <a:pt x="18" y="19"/>
                    <a:pt x="20" y="18"/>
                  </a:cubicBezTo>
                  <a:cubicBezTo>
                    <a:pt x="21" y="18"/>
                    <a:pt x="22" y="18"/>
                    <a:pt x="23" y="17"/>
                  </a:cubicBezTo>
                  <a:cubicBezTo>
                    <a:pt x="24" y="17"/>
                    <a:pt x="27" y="16"/>
                    <a:pt x="29" y="15"/>
                  </a:cubicBezTo>
                  <a:cubicBezTo>
                    <a:pt x="31" y="15"/>
                    <a:pt x="33" y="14"/>
                    <a:pt x="34" y="14"/>
                  </a:cubicBezTo>
                  <a:cubicBezTo>
                    <a:pt x="34" y="13"/>
                    <a:pt x="34" y="13"/>
                    <a:pt x="34" y="13"/>
                  </a:cubicBezTo>
                  <a:close/>
                  <a:moveTo>
                    <a:pt x="61" y="17"/>
                  </a:moveTo>
                  <a:cubicBezTo>
                    <a:pt x="63" y="19"/>
                    <a:pt x="63" y="19"/>
                    <a:pt x="63" y="19"/>
                  </a:cubicBezTo>
                  <a:cubicBezTo>
                    <a:pt x="63" y="20"/>
                    <a:pt x="65" y="22"/>
                    <a:pt x="65" y="23"/>
                  </a:cubicBezTo>
                  <a:cubicBezTo>
                    <a:pt x="66" y="24"/>
                    <a:pt x="67" y="25"/>
                    <a:pt x="67" y="25"/>
                  </a:cubicBezTo>
                  <a:cubicBezTo>
                    <a:pt x="67" y="25"/>
                    <a:pt x="67" y="26"/>
                    <a:pt x="67" y="26"/>
                  </a:cubicBezTo>
                  <a:cubicBezTo>
                    <a:pt x="68" y="27"/>
                    <a:pt x="68" y="27"/>
                    <a:pt x="66" y="28"/>
                  </a:cubicBezTo>
                  <a:cubicBezTo>
                    <a:pt x="65" y="28"/>
                    <a:pt x="64" y="29"/>
                    <a:pt x="63" y="29"/>
                  </a:cubicBezTo>
                  <a:cubicBezTo>
                    <a:pt x="63" y="30"/>
                    <a:pt x="63" y="30"/>
                    <a:pt x="63" y="30"/>
                  </a:cubicBezTo>
                  <a:cubicBezTo>
                    <a:pt x="62" y="29"/>
                    <a:pt x="62" y="29"/>
                    <a:pt x="62" y="29"/>
                  </a:cubicBezTo>
                  <a:cubicBezTo>
                    <a:pt x="61" y="28"/>
                    <a:pt x="60" y="27"/>
                    <a:pt x="59" y="26"/>
                  </a:cubicBezTo>
                  <a:cubicBezTo>
                    <a:pt x="56" y="23"/>
                    <a:pt x="55" y="21"/>
                    <a:pt x="56" y="21"/>
                  </a:cubicBezTo>
                  <a:cubicBezTo>
                    <a:pt x="56" y="21"/>
                    <a:pt x="57" y="21"/>
                    <a:pt x="57" y="20"/>
                  </a:cubicBezTo>
                  <a:cubicBezTo>
                    <a:pt x="57" y="20"/>
                    <a:pt x="58" y="19"/>
                    <a:pt x="59" y="19"/>
                  </a:cubicBezTo>
                  <a:lnTo>
                    <a:pt x="61" y="17"/>
                  </a:lnTo>
                  <a:close/>
                  <a:moveTo>
                    <a:pt x="53" y="23"/>
                  </a:moveTo>
                  <a:cubicBezTo>
                    <a:pt x="53" y="23"/>
                    <a:pt x="53" y="23"/>
                    <a:pt x="53" y="23"/>
                  </a:cubicBezTo>
                  <a:cubicBezTo>
                    <a:pt x="54" y="23"/>
                    <a:pt x="54" y="24"/>
                    <a:pt x="54" y="24"/>
                  </a:cubicBezTo>
                  <a:cubicBezTo>
                    <a:pt x="54" y="24"/>
                    <a:pt x="56" y="26"/>
                    <a:pt x="57" y="28"/>
                  </a:cubicBezTo>
                  <a:cubicBezTo>
                    <a:pt x="60" y="31"/>
                    <a:pt x="60" y="31"/>
                    <a:pt x="60" y="31"/>
                  </a:cubicBezTo>
                  <a:cubicBezTo>
                    <a:pt x="60" y="33"/>
                    <a:pt x="60" y="33"/>
                    <a:pt x="60" y="33"/>
                  </a:cubicBezTo>
                  <a:cubicBezTo>
                    <a:pt x="60" y="35"/>
                    <a:pt x="60" y="38"/>
                    <a:pt x="60" y="39"/>
                  </a:cubicBezTo>
                  <a:cubicBezTo>
                    <a:pt x="60" y="39"/>
                    <a:pt x="60" y="40"/>
                    <a:pt x="60" y="42"/>
                  </a:cubicBezTo>
                  <a:cubicBezTo>
                    <a:pt x="60" y="46"/>
                    <a:pt x="60" y="46"/>
                    <a:pt x="59" y="46"/>
                  </a:cubicBezTo>
                  <a:cubicBezTo>
                    <a:pt x="59" y="46"/>
                    <a:pt x="58" y="46"/>
                    <a:pt x="57" y="46"/>
                  </a:cubicBezTo>
                  <a:cubicBezTo>
                    <a:pt x="56" y="47"/>
                    <a:pt x="55" y="46"/>
                    <a:pt x="54" y="45"/>
                  </a:cubicBezTo>
                  <a:cubicBezTo>
                    <a:pt x="53" y="44"/>
                    <a:pt x="50" y="42"/>
                    <a:pt x="46" y="38"/>
                  </a:cubicBezTo>
                  <a:cubicBezTo>
                    <a:pt x="43" y="37"/>
                    <a:pt x="43" y="36"/>
                    <a:pt x="43" y="36"/>
                  </a:cubicBezTo>
                  <a:cubicBezTo>
                    <a:pt x="44" y="34"/>
                    <a:pt x="45" y="28"/>
                    <a:pt x="45" y="26"/>
                  </a:cubicBezTo>
                  <a:cubicBezTo>
                    <a:pt x="46" y="24"/>
                    <a:pt x="46" y="24"/>
                    <a:pt x="46" y="24"/>
                  </a:cubicBezTo>
                  <a:cubicBezTo>
                    <a:pt x="47" y="24"/>
                    <a:pt x="47" y="24"/>
                    <a:pt x="47" y="24"/>
                  </a:cubicBezTo>
                  <a:cubicBezTo>
                    <a:pt x="48" y="24"/>
                    <a:pt x="49" y="24"/>
                    <a:pt x="50" y="24"/>
                  </a:cubicBezTo>
                  <a:cubicBezTo>
                    <a:pt x="51" y="24"/>
                    <a:pt x="51" y="24"/>
                    <a:pt x="52" y="24"/>
                  </a:cubicBezTo>
                  <a:cubicBezTo>
                    <a:pt x="53" y="24"/>
                    <a:pt x="53" y="23"/>
                    <a:pt x="53" y="23"/>
                  </a:cubicBezTo>
                  <a:close/>
                  <a:moveTo>
                    <a:pt x="14" y="35"/>
                  </a:moveTo>
                  <a:cubicBezTo>
                    <a:pt x="15" y="35"/>
                    <a:pt x="15" y="35"/>
                    <a:pt x="20" y="39"/>
                  </a:cubicBezTo>
                  <a:cubicBezTo>
                    <a:pt x="22" y="40"/>
                    <a:pt x="24" y="41"/>
                    <a:pt x="24" y="41"/>
                  </a:cubicBezTo>
                  <a:cubicBezTo>
                    <a:pt x="24" y="42"/>
                    <a:pt x="25" y="42"/>
                    <a:pt x="25" y="42"/>
                  </a:cubicBezTo>
                  <a:cubicBezTo>
                    <a:pt x="26" y="43"/>
                    <a:pt x="27" y="43"/>
                    <a:pt x="27" y="45"/>
                  </a:cubicBezTo>
                  <a:cubicBezTo>
                    <a:pt x="27" y="46"/>
                    <a:pt x="27" y="47"/>
                    <a:pt x="28" y="49"/>
                  </a:cubicBezTo>
                  <a:cubicBezTo>
                    <a:pt x="28" y="50"/>
                    <a:pt x="29" y="51"/>
                    <a:pt x="29" y="52"/>
                  </a:cubicBezTo>
                  <a:cubicBezTo>
                    <a:pt x="29" y="53"/>
                    <a:pt x="29" y="54"/>
                    <a:pt x="29" y="54"/>
                  </a:cubicBezTo>
                  <a:cubicBezTo>
                    <a:pt x="29" y="55"/>
                    <a:pt x="29" y="56"/>
                    <a:pt x="26" y="59"/>
                  </a:cubicBezTo>
                  <a:cubicBezTo>
                    <a:pt x="24" y="61"/>
                    <a:pt x="21" y="63"/>
                    <a:pt x="20" y="63"/>
                  </a:cubicBezTo>
                  <a:cubicBezTo>
                    <a:pt x="20" y="64"/>
                    <a:pt x="19" y="64"/>
                    <a:pt x="19" y="65"/>
                  </a:cubicBezTo>
                  <a:cubicBezTo>
                    <a:pt x="19" y="65"/>
                    <a:pt x="19" y="65"/>
                    <a:pt x="15" y="63"/>
                  </a:cubicBezTo>
                  <a:cubicBezTo>
                    <a:pt x="14" y="62"/>
                    <a:pt x="13" y="62"/>
                    <a:pt x="13" y="62"/>
                  </a:cubicBezTo>
                  <a:cubicBezTo>
                    <a:pt x="13" y="62"/>
                    <a:pt x="13" y="62"/>
                    <a:pt x="13" y="61"/>
                  </a:cubicBezTo>
                  <a:cubicBezTo>
                    <a:pt x="13" y="61"/>
                    <a:pt x="13" y="61"/>
                    <a:pt x="12" y="61"/>
                  </a:cubicBezTo>
                  <a:cubicBezTo>
                    <a:pt x="12" y="61"/>
                    <a:pt x="12" y="61"/>
                    <a:pt x="12" y="61"/>
                  </a:cubicBezTo>
                  <a:cubicBezTo>
                    <a:pt x="12" y="60"/>
                    <a:pt x="11" y="60"/>
                    <a:pt x="11" y="60"/>
                  </a:cubicBezTo>
                  <a:cubicBezTo>
                    <a:pt x="11" y="60"/>
                    <a:pt x="10" y="60"/>
                    <a:pt x="10" y="58"/>
                  </a:cubicBezTo>
                  <a:cubicBezTo>
                    <a:pt x="9" y="57"/>
                    <a:pt x="5" y="51"/>
                    <a:pt x="4" y="50"/>
                  </a:cubicBezTo>
                  <a:cubicBezTo>
                    <a:pt x="4" y="49"/>
                    <a:pt x="3" y="48"/>
                    <a:pt x="3" y="44"/>
                  </a:cubicBezTo>
                  <a:cubicBezTo>
                    <a:pt x="3" y="44"/>
                    <a:pt x="3" y="43"/>
                    <a:pt x="3" y="43"/>
                  </a:cubicBezTo>
                  <a:cubicBezTo>
                    <a:pt x="3" y="43"/>
                    <a:pt x="3" y="42"/>
                    <a:pt x="3" y="42"/>
                  </a:cubicBezTo>
                  <a:cubicBezTo>
                    <a:pt x="3" y="42"/>
                    <a:pt x="4" y="42"/>
                    <a:pt x="4" y="42"/>
                  </a:cubicBezTo>
                  <a:cubicBezTo>
                    <a:pt x="4" y="42"/>
                    <a:pt x="5" y="42"/>
                    <a:pt x="5" y="41"/>
                  </a:cubicBezTo>
                  <a:cubicBezTo>
                    <a:pt x="6" y="41"/>
                    <a:pt x="7" y="40"/>
                    <a:pt x="7" y="40"/>
                  </a:cubicBezTo>
                  <a:cubicBezTo>
                    <a:pt x="8" y="39"/>
                    <a:pt x="8" y="39"/>
                    <a:pt x="8" y="39"/>
                  </a:cubicBezTo>
                  <a:cubicBezTo>
                    <a:pt x="9" y="39"/>
                    <a:pt x="9" y="39"/>
                    <a:pt x="9" y="38"/>
                  </a:cubicBezTo>
                  <a:cubicBezTo>
                    <a:pt x="9" y="38"/>
                    <a:pt x="13" y="35"/>
                    <a:pt x="14" y="35"/>
                  </a:cubicBezTo>
                  <a:close/>
                  <a:moveTo>
                    <a:pt x="59" y="49"/>
                  </a:moveTo>
                  <a:cubicBezTo>
                    <a:pt x="60" y="49"/>
                    <a:pt x="61" y="49"/>
                    <a:pt x="61" y="50"/>
                  </a:cubicBezTo>
                  <a:cubicBezTo>
                    <a:pt x="61" y="51"/>
                    <a:pt x="61" y="51"/>
                    <a:pt x="62" y="51"/>
                  </a:cubicBezTo>
                  <a:cubicBezTo>
                    <a:pt x="62" y="51"/>
                    <a:pt x="63" y="51"/>
                    <a:pt x="63" y="52"/>
                  </a:cubicBezTo>
                  <a:cubicBezTo>
                    <a:pt x="63" y="52"/>
                    <a:pt x="64" y="53"/>
                    <a:pt x="65" y="52"/>
                  </a:cubicBezTo>
                  <a:cubicBezTo>
                    <a:pt x="66" y="52"/>
                    <a:pt x="66" y="52"/>
                    <a:pt x="65" y="53"/>
                  </a:cubicBezTo>
                  <a:cubicBezTo>
                    <a:pt x="65" y="54"/>
                    <a:pt x="64" y="55"/>
                    <a:pt x="63" y="56"/>
                  </a:cubicBezTo>
                  <a:cubicBezTo>
                    <a:pt x="63" y="57"/>
                    <a:pt x="63" y="58"/>
                    <a:pt x="62" y="59"/>
                  </a:cubicBezTo>
                  <a:cubicBezTo>
                    <a:pt x="62" y="59"/>
                    <a:pt x="62" y="59"/>
                    <a:pt x="62" y="59"/>
                  </a:cubicBezTo>
                  <a:cubicBezTo>
                    <a:pt x="63" y="59"/>
                    <a:pt x="56" y="67"/>
                    <a:pt x="55" y="67"/>
                  </a:cubicBezTo>
                  <a:cubicBezTo>
                    <a:pt x="54" y="68"/>
                    <a:pt x="53" y="68"/>
                    <a:pt x="53" y="68"/>
                  </a:cubicBezTo>
                  <a:cubicBezTo>
                    <a:pt x="52" y="68"/>
                    <a:pt x="52" y="68"/>
                    <a:pt x="51" y="69"/>
                  </a:cubicBezTo>
                  <a:cubicBezTo>
                    <a:pt x="50" y="69"/>
                    <a:pt x="50" y="69"/>
                    <a:pt x="50" y="68"/>
                  </a:cubicBezTo>
                  <a:cubicBezTo>
                    <a:pt x="49" y="68"/>
                    <a:pt x="49" y="67"/>
                    <a:pt x="49" y="67"/>
                  </a:cubicBezTo>
                  <a:cubicBezTo>
                    <a:pt x="49" y="67"/>
                    <a:pt x="49" y="67"/>
                    <a:pt x="49" y="67"/>
                  </a:cubicBezTo>
                  <a:cubicBezTo>
                    <a:pt x="49" y="66"/>
                    <a:pt x="48" y="65"/>
                    <a:pt x="47" y="62"/>
                  </a:cubicBezTo>
                  <a:cubicBezTo>
                    <a:pt x="46" y="60"/>
                    <a:pt x="46" y="60"/>
                    <a:pt x="46" y="60"/>
                  </a:cubicBezTo>
                  <a:cubicBezTo>
                    <a:pt x="49" y="58"/>
                    <a:pt x="49" y="58"/>
                    <a:pt x="49" y="58"/>
                  </a:cubicBezTo>
                  <a:cubicBezTo>
                    <a:pt x="50" y="56"/>
                    <a:pt x="52" y="54"/>
                    <a:pt x="53" y="52"/>
                  </a:cubicBezTo>
                  <a:cubicBezTo>
                    <a:pt x="55" y="49"/>
                    <a:pt x="55" y="49"/>
                    <a:pt x="58" y="49"/>
                  </a:cubicBezTo>
                  <a:cubicBezTo>
                    <a:pt x="58" y="49"/>
                    <a:pt x="58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lose/>
                  <a:moveTo>
                    <a:pt x="31" y="57"/>
                  </a:moveTo>
                  <a:cubicBezTo>
                    <a:pt x="32" y="57"/>
                    <a:pt x="33" y="57"/>
                    <a:pt x="34" y="58"/>
                  </a:cubicBezTo>
                  <a:cubicBezTo>
                    <a:pt x="34" y="58"/>
                    <a:pt x="35" y="58"/>
                    <a:pt x="36" y="58"/>
                  </a:cubicBezTo>
                  <a:cubicBezTo>
                    <a:pt x="39" y="59"/>
                    <a:pt x="44" y="61"/>
                    <a:pt x="44" y="61"/>
                  </a:cubicBezTo>
                  <a:cubicBezTo>
                    <a:pt x="44" y="61"/>
                    <a:pt x="45" y="62"/>
                    <a:pt x="45" y="62"/>
                  </a:cubicBezTo>
                  <a:cubicBezTo>
                    <a:pt x="45" y="63"/>
                    <a:pt x="45" y="65"/>
                    <a:pt x="46" y="66"/>
                  </a:cubicBezTo>
                  <a:cubicBezTo>
                    <a:pt x="47" y="70"/>
                    <a:pt x="47" y="70"/>
                    <a:pt x="47" y="70"/>
                  </a:cubicBezTo>
                  <a:cubicBezTo>
                    <a:pt x="46" y="70"/>
                    <a:pt x="46" y="70"/>
                    <a:pt x="46" y="70"/>
                  </a:cubicBezTo>
                  <a:cubicBezTo>
                    <a:pt x="43" y="70"/>
                    <a:pt x="31" y="69"/>
                    <a:pt x="28" y="68"/>
                  </a:cubicBezTo>
                  <a:cubicBezTo>
                    <a:pt x="26" y="67"/>
                    <a:pt x="24" y="67"/>
                    <a:pt x="23" y="67"/>
                  </a:cubicBezTo>
                  <a:cubicBezTo>
                    <a:pt x="22" y="67"/>
                    <a:pt x="21" y="67"/>
                    <a:pt x="21" y="66"/>
                  </a:cubicBezTo>
                  <a:cubicBezTo>
                    <a:pt x="21" y="66"/>
                    <a:pt x="29" y="58"/>
                    <a:pt x="30" y="58"/>
                  </a:cubicBezTo>
                  <a:cubicBezTo>
                    <a:pt x="30" y="58"/>
                    <a:pt x="30" y="58"/>
                    <a:pt x="30" y="57"/>
                  </a:cubicBezTo>
                  <a:cubicBezTo>
                    <a:pt x="31" y="57"/>
                    <a:pt x="31" y="57"/>
                    <a:pt x="31" y="5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8" name="Freeform 616"/>
            <p:cNvSpPr>
              <a:spLocks noEditPoints="1"/>
            </p:cNvSpPr>
            <p:nvPr/>
          </p:nvSpPr>
          <p:spPr bwMode="auto">
            <a:xfrm>
              <a:off x="863" y="1591"/>
              <a:ext cx="166" cy="98"/>
            </a:xfrm>
            <a:custGeom>
              <a:avLst/>
              <a:gdLst>
                <a:gd name="T0" fmla="*/ 55 w 132"/>
                <a:gd name="T1" fmla="*/ 6 h 78"/>
                <a:gd name="T2" fmla="*/ 37 w 132"/>
                <a:gd name="T3" fmla="*/ 13 h 78"/>
                <a:gd name="T4" fmla="*/ 28 w 132"/>
                <a:gd name="T5" fmla="*/ 42 h 78"/>
                <a:gd name="T6" fmla="*/ 22 w 132"/>
                <a:gd name="T7" fmla="*/ 44 h 78"/>
                <a:gd name="T8" fmla="*/ 17 w 132"/>
                <a:gd name="T9" fmla="*/ 48 h 78"/>
                <a:gd name="T10" fmla="*/ 27 w 132"/>
                <a:gd name="T11" fmla="*/ 47 h 78"/>
                <a:gd name="T12" fmla="*/ 20 w 132"/>
                <a:gd name="T13" fmla="*/ 51 h 78"/>
                <a:gd name="T14" fmla="*/ 18 w 132"/>
                <a:gd name="T15" fmla="*/ 54 h 78"/>
                <a:gd name="T16" fmla="*/ 28 w 132"/>
                <a:gd name="T17" fmla="*/ 53 h 78"/>
                <a:gd name="T18" fmla="*/ 92 w 132"/>
                <a:gd name="T19" fmla="*/ 68 h 78"/>
                <a:gd name="T20" fmla="*/ 95 w 132"/>
                <a:gd name="T21" fmla="*/ 66 h 78"/>
                <a:gd name="T22" fmla="*/ 96 w 132"/>
                <a:gd name="T23" fmla="*/ 59 h 78"/>
                <a:gd name="T24" fmla="*/ 114 w 132"/>
                <a:gd name="T25" fmla="*/ 25 h 78"/>
                <a:gd name="T26" fmla="*/ 103 w 132"/>
                <a:gd name="T27" fmla="*/ 25 h 78"/>
                <a:gd name="T28" fmla="*/ 110 w 132"/>
                <a:gd name="T29" fmla="*/ 21 h 78"/>
                <a:gd name="T30" fmla="*/ 112 w 132"/>
                <a:gd name="T31" fmla="*/ 17 h 78"/>
                <a:gd name="T32" fmla="*/ 99 w 132"/>
                <a:gd name="T33" fmla="*/ 23 h 78"/>
                <a:gd name="T34" fmla="*/ 81 w 132"/>
                <a:gd name="T35" fmla="*/ 2 h 78"/>
                <a:gd name="T36" fmla="*/ 60 w 132"/>
                <a:gd name="T37" fmla="*/ 5 h 78"/>
                <a:gd name="T38" fmla="*/ 75 w 132"/>
                <a:gd name="T39" fmla="*/ 5 h 78"/>
                <a:gd name="T40" fmla="*/ 94 w 132"/>
                <a:gd name="T41" fmla="*/ 22 h 78"/>
                <a:gd name="T42" fmla="*/ 99 w 132"/>
                <a:gd name="T43" fmla="*/ 32 h 78"/>
                <a:gd name="T44" fmla="*/ 90 w 132"/>
                <a:gd name="T45" fmla="*/ 64 h 78"/>
                <a:gd name="T46" fmla="*/ 49 w 132"/>
                <a:gd name="T47" fmla="*/ 74 h 78"/>
                <a:gd name="T48" fmla="*/ 47 w 132"/>
                <a:gd name="T49" fmla="*/ 72 h 78"/>
                <a:gd name="T50" fmla="*/ 30 w 132"/>
                <a:gd name="T51" fmla="*/ 49 h 78"/>
                <a:gd name="T52" fmla="*/ 32 w 132"/>
                <a:gd name="T53" fmla="*/ 40 h 78"/>
                <a:gd name="T54" fmla="*/ 40 w 132"/>
                <a:gd name="T55" fmla="*/ 15 h 78"/>
                <a:gd name="T56" fmla="*/ 63 w 132"/>
                <a:gd name="T57" fmla="*/ 8 h 78"/>
                <a:gd name="T58" fmla="*/ 58 w 132"/>
                <a:gd name="T59" fmla="*/ 13 h 78"/>
                <a:gd name="T60" fmla="*/ 44 w 132"/>
                <a:gd name="T61" fmla="*/ 20 h 78"/>
                <a:gd name="T62" fmla="*/ 56 w 132"/>
                <a:gd name="T63" fmla="*/ 17 h 78"/>
                <a:gd name="T64" fmla="*/ 69 w 132"/>
                <a:gd name="T65" fmla="*/ 13 h 78"/>
                <a:gd name="T66" fmla="*/ 76 w 132"/>
                <a:gd name="T67" fmla="*/ 9 h 78"/>
                <a:gd name="T68" fmla="*/ 125 w 132"/>
                <a:gd name="T69" fmla="*/ 4 h 78"/>
                <a:gd name="T70" fmla="*/ 119 w 132"/>
                <a:gd name="T71" fmla="*/ 14 h 78"/>
                <a:gd name="T72" fmla="*/ 123 w 132"/>
                <a:gd name="T73" fmla="*/ 25 h 78"/>
                <a:gd name="T74" fmla="*/ 131 w 132"/>
                <a:gd name="T75" fmla="*/ 12 h 78"/>
                <a:gd name="T76" fmla="*/ 125 w 132"/>
                <a:gd name="T77" fmla="*/ 4 h 78"/>
                <a:gd name="T78" fmla="*/ 126 w 132"/>
                <a:gd name="T79" fmla="*/ 6 h 78"/>
                <a:gd name="T80" fmla="*/ 129 w 132"/>
                <a:gd name="T81" fmla="*/ 16 h 78"/>
                <a:gd name="T82" fmla="*/ 125 w 132"/>
                <a:gd name="T83" fmla="*/ 22 h 78"/>
                <a:gd name="T84" fmla="*/ 122 w 132"/>
                <a:gd name="T85" fmla="*/ 12 h 78"/>
                <a:gd name="T86" fmla="*/ 125 w 132"/>
                <a:gd name="T87" fmla="*/ 7 h 78"/>
                <a:gd name="T88" fmla="*/ 7 w 132"/>
                <a:gd name="T89" fmla="*/ 39 h 78"/>
                <a:gd name="T90" fmla="*/ 2 w 132"/>
                <a:gd name="T91" fmla="*/ 49 h 78"/>
                <a:gd name="T92" fmla="*/ 12 w 132"/>
                <a:gd name="T93" fmla="*/ 53 h 78"/>
                <a:gd name="T94" fmla="*/ 9 w 132"/>
                <a:gd name="T95" fmla="*/ 40 h 78"/>
                <a:gd name="T96" fmla="*/ 7 w 132"/>
                <a:gd name="T97" fmla="*/ 41 h 78"/>
                <a:gd name="T98" fmla="*/ 8 w 132"/>
                <a:gd name="T99" fmla="*/ 55 h 78"/>
                <a:gd name="T100" fmla="*/ 7 w 132"/>
                <a:gd name="T101" fmla="*/ 41 h 78"/>
                <a:gd name="T102" fmla="*/ 58 w 132"/>
                <a:gd name="T103" fmla="*/ 68 h 78"/>
                <a:gd name="T104" fmla="*/ 55 w 132"/>
                <a:gd name="T105" fmla="*/ 72 h 78"/>
                <a:gd name="T106" fmla="*/ 82 w 132"/>
                <a:gd name="T107" fmla="*/ 62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32" h="78">
                  <a:moveTo>
                    <a:pt x="60" y="5"/>
                  </a:moveTo>
                  <a:cubicBezTo>
                    <a:pt x="58" y="5"/>
                    <a:pt x="56" y="6"/>
                    <a:pt x="55" y="6"/>
                  </a:cubicBezTo>
                  <a:cubicBezTo>
                    <a:pt x="51" y="7"/>
                    <a:pt x="47" y="9"/>
                    <a:pt x="44" y="10"/>
                  </a:cubicBezTo>
                  <a:cubicBezTo>
                    <a:pt x="39" y="11"/>
                    <a:pt x="37" y="12"/>
                    <a:pt x="37" y="13"/>
                  </a:cubicBezTo>
                  <a:cubicBezTo>
                    <a:pt x="37" y="20"/>
                    <a:pt x="29" y="34"/>
                    <a:pt x="29" y="40"/>
                  </a:cubicBezTo>
                  <a:cubicBezTo>
                    <a:pt x="29" y="41"/>
                    <a:pt x="28" y="42"/>
                    <a:pt x="28" y="42"/>
                  </a:cubicBezTo>
                  <a:cubicBezTo>
                    <a:pt x="27" y="43"/>
                    <a:pt x="27" y="43"/>
                    <a:pt x="26" y="43"/>
                  </a:cubicBezTo>
                  <a:cubicBezTo>
                    <a:pt x="25" y="42"/>
                    <a:pt x="23" y="43"/>
                    <a:pt x="22" y="44"/>
                  </a:cubicBezTo>
                  <a:cubicBezTo>
                    <a:pt x="21" y="44"/>
                    <a:pt x="20" y="45"/>
                    <a:pt x="19" y="45"/>
                  </a:cubicBezTo>
                  <a:cubicBezTo>
                    <a:pt x="17" y="46"/>
                    <a:pt x="16" y="47"/>
                    <a:pt x="17" y="48"/>
                  </a:cubicBezTo>
                  <a:cubicBezTo>
                    <a:pt x="18" y="49"/>
                    <a:pt x="19" y="49"/>
                    <a:pt x="23" y="47"/>
                  </a:cubicBezTo>
                  <a:cubicBezTo>
                    <a:pt x="26" y="47"/>
                    <a:pt x="27" y="46"/>
                    <a:pt x="27" y="47"/>
                  </a:cubicBezTo>
                  <a:cubicBezTo>
                    <a:pt x="28" y="47"/>
                    <a:pt x="27" y="49"/>
                    <a:pt x="26" y="50"/>
                  </a:cubicBezTo>
                  <a:cubicBezTo>
                    <a:pt x="25" y="50"/>
                    <a:pt x="23" y="51"/>
                    <a:pt x="20" y="51"/>
                  </a:cubicBezTo>
                  <a:cubicBezTo>
                    <a:pt x="16" y="52"/>
                    <a:pt x="16" y="52"/>
                    <a:pt x="16" y="53"/>
                  </a:cubicBezTo>
                  <a:cubicBezTo>
                    <a:pt x="16" y="54"/>
                    <a:pt x="17" y="54"/>
                    <a:pt x="18" y="54"/>
                  </a:cubicBezTo>
                  <a:cubicBezTo>
                    <a:pt x="20" y="54"/>
                    <a:pt x="23" y="54"/>
                    <a:pt x="25" y="53"/>
                  </a:cubicBezTo>
                  <a:cubicBezTo>
                    <a:pt x="26" y="52"/>
                    <a:pt x="27" y="52"/>
                    <a:pt x="28" y="53"/>
                  </a:cubicBezTo>
                  <a:cubicBezTo>
                    <a:pt x="34" y="62"/>
                    <a:pt x="40" y="69"/>
                    <a:pt x="47" y="78"/>
                  </a:cubicBezTo>
                  <a:cubicBezTo>
                    <a:pt x="60" y="77"/>
                    <a:pt x="79" y="70"/>
                    <a:pt x="92" y="68"/>
                  </a:cubicBezTo>
                  <a:cubicBezTo>
                    <a:pt x="92" y="68"/>
                    <a:pt x="93" y="68"/>
                    <a:pt x="93" y="68"/>
                  </a:cubicBezTo>
                  <a:cubicBezTo>
                    <a:pt x="94" y="68"/>
                    <a:pt x="95" y="66"/>
                    <a:pt x="95" y="66"/>
                  </a:cubicBezTo>
                  <a:cubicBezTo>
                    <a:pt x="94" y="65"/>
                    <a:pt x="95" y="64"/>
                    <a:pt x="95" y="63"/>
                  </a:cubicBezTo>
                  <a:cubicBezTo>
                    <a:pt x="96" y="62"/>
                    <a:pt x="96" y="60"/>
                    <a:pt x="96" y="59"/>
                  </a:cubicBezTo>
                  <a:cubicBezTo>
                    <a:pt x="98" y="50"/>
                    <a:pt x="99" y="31"/>
                    <a:pt x="108" y="29"/>
                  </a:cubicBezTo>
                  <a:cubicBezTo>
                    <a:pt x="112" y="28"/>
                    <a:pt x="115" y="26"/>
                    <a:pt x="114" y="25"/>
                  </a:cubicBezTo>
                  <a:cubicBezTo>
                    <a:pt x="114" y="24"/>
                    <a:pt x="114" y="24"/>
                    <a:pt x="114" y="24"/>
                  </a:cubicBezTo>
                  <a:cubicBezTo>
                    <a:pt x="107" y="25"/>
                    <a:pt x="104" y="26"/>
                    <a:pt x="103" y="25"/>
                  </a:cubicBezTo>
                  <a:cubicBezTo>
                    <a:pt x="102" y="25"/>
                    <a:pt x="102" y="25"/>
                    <a:pt x="102" y="24"/>
                  </a:cubicBezTo>
                  <a:cubicBezTo>
                    <a:pt x="103" y="23"/>
                    <a:pt x="107" y="22"/>
                    <a:pt x="110" y="21"/>
                  </a:cubicBezTo>
                  <a:cubicBezTo>
                    <a:pt x="111" y="21"/>
                    <a:pt x="112" y="20"/>
                    <a:pt x="113" y="20"/>
                  </a:cubicBezTo>
                  <a:cubicBezTo>
                    <a:pt x="113" y="20"/>
                    <a:pt x="113" y="17"/>
                    <a:pt x="112" y="17"/>
                  </a:cubicBezTo>
                  <a:cubicBezTo>
                    <a:pt x="111" y="17"/>
                    <a:pt x="104" y="20"/>
                    <a:pt x="102" y="21"/>
                  </a:cubicBezTo>
                  <a:cubicBezTo>
                    <a:pt x="99" y="23"/>
                    <a:pt x="99" y="23"/>
                    <a:pt x="99" y="23"/>
                  </a:cubicBezTo>
                  <a:cubicBezTo>
                    <a:pt x="98" y="21"/>
                    <a:pt x="98" y="21"/>
                    <a:pt x="98" y="21"/>
                  </a:cubicBezTo>
                  <a:cubicBezTo>
                    <a:pt x="92" y="15"/>
                    <a:pt x="85" y="9"/>
                    <a:pt x="81" y="2"/>
                  </a:cubicBezTo>
                  <a:cubicBezTo>
                    <a:pt x="81" y="2"/>
                    <a:pt x="81" y="1"/>
                    <a:pt x="81" y="1"/>
                  </a:cubicBezTo>
                  <a:cubicBezTo>
                    <a:pt x="77" y="0"/>
                    <a:pt x="66" y="3"/>
                    <a:pt x="60" y="5"/>
                  </a:cubicBezTo>
                  <a:close/>
                  <a:moveTo>
                    <a:pt x="63" y="8"/>
                  </a:moveTo>
                  <a:cubicBezTo>
                    <a:pt x="69" y="6"/>
                    <a:pt x="74" y="5"/>
                    <a:pt x="75" y="5"/>
                  </a:cubicBezTo>
                  <a:cubicBezTo>
                    <a:pt x="77" y="4"/>
                    <a:pt x="78" y="4"/>
                    <a:pt x="79" y="5"/>
                  </a:cubicBezTo>
                  <a:cubicBezTo>
                    <a:pt x="84" y="11"/>
                    <a:pt x="89" y="16"/>
                    <a:pt x="94" y="22"/>
                  </a:cubicBezTo>
                  <a:cubicBezTo>
                    <a:pt x="95" y="22"/>
                    <a:pt x="97" y="24"/>
                    <a:pt x="98" y="25"/>
                  </a:cubicBezTo>
                  <a:cubicBezTo>
                    <a:pt x="100" y="27"/>
                    <a:pt x="100" y="30"/>
                    <a:pt x="99" y="32"/>
                  </a:cubicBezTo>
                  <a:cubicBezTo>
                    <a:pt x="96" y="42"/>
                    <a:pt x="95" y="52"/>
                    <a:pt x="92" y="61"/>
                  </a:cubicBezTo>
                  <a:cubicBezTo>
                    <a:pt x="92" y="64"/>
                    <a:pt x="91" y="64"/>
                    <a:pt x="90" y="64"/>
                  </a:cubicBezTo>
                  <a:cubicBezTo>
                    <a:pt x="79" y="67"/>
                    <a:pt x="68" y="71"/>
                    <a:pt x="57" y="73"/>
                  </a:cubicBezTo>
                  <a:cubicBezTo>
                    <a:pt x="51" y="75"/>
                    <a:pt x="50" y="75"/>
                    <a:pt x="49" y="74"/>
                  </a:cubicBezTo>
                  <a:cubicBezTo>
                    <a:pt x="48" y="74"/>
                    <a:pt x="47" y="73"/>
                    <a:pt x="47" y="73"/>
                  </a:cubicBezTo>
                  <a:cubicBezTo>
                    <a:pt x="47" y="73"/>
                    <a:pt x="47" y="72"/>
                    <a:pt x="47" y="72"/>
                  </a:cubicBezTo>
                  <a:cubicBezTo>
                    <a:pt x="39" y="68"/>
                    <a:pt x="36" y="60"/>
                    <a:pt x="31" y="53"/>
                  </a:cubicBezTo>
                  <a:cubicBezTo>
                    <a:pt x="30" y="51"/>
                    <a:pt x="29" y="51"/>
                    <a:pt x="30" y="49"/>
                  </a:cubicBezTo>
                  <a:cubicBezTo>
                    <a:pt x="30" y="48"/>
                    <a:pt x="30" y="46"/>
                    <a:pt x="31" y="45"/>
                  </a:cubicBezTo>
                  <a:cubicBezTo>
                    <a:pt x="31" y="43"/>
                    <a:pt x="31" y="41"/>
                    <a:pt x="32" y="40"/>
                  </a:cubicBezTo>
                  <a:cubicBezTo>
                    <a:pt x="35" y="33"/>
                    <a:pt x="35" y="24"/>
                    <a:pt x="39" y="18"/>
                  </a:cubicBezTo>
                  <a:cubicBezTo>
                    <a:pt x="39" y="17"/>
                    <a:pt x="40" y="16"/>
                    <a:pt x="40" y="15"/>
                  </a:cubicBezTo>
                  <a:cubicBezTo>
                    <a:pt x="40" y="15"/>
                    <a:pt x="40" y="14"/>
                    <a:pt x="40" y="14"/>
                  </a:cubicBezTo>
                  <a:cubicBezTo>
                    <a:pt x="40" y="14"/>
                    <a:pt x="53" y="10"/>
                    <a:pt x="63" y="8"/>
                  </a:cubicBezTo>
                  <a:close/>
                  <a:moveTo>
                    <a:pt x="66" y="11"/>
                  </a:moveTo>
                  <a:cubicBezTo>
                    <a:pt x="63" y="12"/>
                    <a:pt x="60" y="12"/>
                    <a:pt x="58" y="13"/>
                  </a:cubicBezTo>
                  <a:cubicBezTo>
                    <a:pt x="56" y="14"/>
                    <a:pt x="53" y="15"/>
                    <a:pt x="51" y="15"/>
                  </a:cubicBezTo>
                  <a:cubicBezTo>
                    <a:pt x="44" y="17"/>
                    <a:pt x="42" y="18"/>
                    <a:pt x="44" y="20"/>
                  </a:cubicBezTo>
                  <a:cubicBezTo>
                    <a:pt x="44" y="20"/>
                    <a:pt x="45" y="20"/>
                    <a:pt x="46" y="20"/>
                  </a:cubicBezTo>
                  <a:cubicBezTo>
                    <a:pt x="46" y="19"/>
                    <a:pt x="52" y="18"/>
                    <a:pt x="56" y="17"/>
                  </a:cubicBezTo>
                  <a:cubicBezTo>
                    <a:pt x="56" y="17"/>
                    <a:pt x="58" y="16"/>
                    <a:pt x="60" y="15"/>
                  </a:cubicBezTo>
                  <a:cubicBezTo>
                    <a:pt x="62" y="15"/>
                    <a:pt x="66" y="14"/>
                    <a:pt x="69" y="13"/>
                  </a:cubicBezTo>
                  <a:cubicBezTo>
                    <a:pt x="76" y="11"/>
                    <a:pt x="76" y="11"/>
                    <a:pt x="77" y="10"/>
                  </a:cubicBezTo>
                  <a:cubicBezTo>
                    <a:pt x="77" y="9"/>
                    <a:pt x="77" y="9"/>
                    <a:pt x="76" y="9"/>
                  </a:cubicBezTo>
                  <a:cubicBezTo>
                    <a:pt x="76" y="8"/>
                    <a:pt x="71" y="9"/>
                    <a:pt x="66" y="11"/>
                  </a:cubicBezTo>
                  <a:close/>
                  <a:moveTo>
                    <a:pt x="125" y="4"/>
                  </a:moveTo>
                  <a:cubicBezTo>
                    <a:pt x="123" y="5"/>
                    <a:pt x="121" y="7"/>
                    <a:pt x="120" y="10"/>
                  </a:cubicBezTo>
                  <a:cubicBezTo>
                    <a:pt x="120" y="12"/>
                    <a:pt x="119" y="13"/>
                    <a:pt x="119" y="14"/>
                  </a:cubicBezTo>
                  <a:cubicBezTo>
                    <a:pt x="119" y="15"/>
                    <a:pt x="120" y="20"/>
                    <a:pt x="121" y="22"/>
                  </a:cubicBezTo>
                  <a:cubicBezTo>
                    <a:pt x="122" y="23"/>
                    <a:pt x="123" y="25"/>
                    <a:pt x="123" y="25"/>
                  </a:cubicBezTo>
                  <a:cubicBezTo>
                    <a:pt x="125" y="26"/>
                    <a:pt x="125" y="25"/>
                    <a:pt x="128" y="23"/>
                  </a:cubicBezTo>
                  <a:cubicBezTo>
                    <a:pt x="130" y="21"/>
                    <a:pt x="132" y="16"/>
                    <a:pt x="131" y="12"/>
                  </a:cubicBezTo>
                  <a:cubicBezTo>
                    <a:pt x="131" y="9"/>
                    <a:pt x="129" y="5"/>
                    <a:pt x="128" y="4"/>
                  </a:cubicBezTo>
                  <a:cubicBezTo>
                    <a:pt x="127" y="4"/>
                    <a:pt x="126" y="4"/>
                    <a:pt x="125" y="4"/>
                  </a:cubicBezTo>
                  <a:close/>
                  <a:moveTo>
                    <a:pt x="125" y="6"/>
                  </a:moveTo>
                  <a:cubicBezTo>
                    <a:pt x="125" y="6"/>
                    <a:pt x="126" y="6"/>
                    <a:pt x="126" y="6"/>
                  </a:cubicBezTo>
                  <a:cubicBezTo>
                    <a:pt x="126" y="6"/>
                    <a:pt x="127" y="7"/>
                    <a:pt x="127" y="7"/>
                  </a:cubicBezTo>
                  <a:cubicBezTo>
                    <a:pt x="129" y="9"/>
                    <a:pt x="129" y="13"/>
                    <a:pt x="129" y="16"/>
                  </a:cubicBezTo>
                  <a:cubicBezTo>
                    <a:pt x="128" y="18"/>
                    <a:pt x="127" y="20"/>
                    <a:pt x="126" y="21"/>
                  </a:cubicBezTo>
                  <a:cubicBezTo>
                    <a:pt x="125" y="22"/>
                    <a:pt x="125" y="22"/>
                    <a:pt x="125" y="22"/>
                  </a:cubicBezTo>
                  <a:cubicBezTo>
                    <a:pt x="125" y="22"/>
                    <a:pt x="124" y="22"/>
                    <a:pt x="123" y="22"/>
                  </a:cubicBezTo>
                  <a:cubicBezTo>
                    <a:pt x="122" y="20"/>
                    <a:pt x="121" y="17"/>
                    <a:pt x="122" y="12"/>
                  </a:cubicBezTo>
                  <a:cubicBezTo>
                    <a:pt x="122" y="11"/>
                    <a:pt x="123" y="10"/>
                    <a:pt x="124" y="9"/>
                  </a:cubicBezTo>
                  <a:cubicBezTo>
                    <a:pt x="125" y="9"/>
                    <a:pt x="125" y="8"/>
                    <a:pt x="125" y="7"/>
                  </a:cubicBezTo>
                  <a:cubicBezTo>
                    <a:pt x="125" y="7"/>
                    <a:pt x="125" y="6"/>
                    <a:pt x="125" y="6"/>
                  </a:cubicBezTo>
                  <a:close/>
                  <a:moveTo>
                    <a:pt x="7" y="39"/>
                  </a:moveTo>
                  <a:cubicBezTo>
                    <a:pt x="4" y="39"/>
                    <a:pt x="2" y="45"/>
                    <a:pt x="2" y="47"/>
                  </a:cubicBezTo>
                  <a:cubicBezTo>
                    <a:pt x="2" y="47"/>
                    <a:pt x="2" y="48"/>
                    <a:pt x="2" y="49"/>
                  </a:cubicBezTo>
                  <a:cubicBezTo>
                    <a:pt x="0" y="55"/>
                    <a:pt x="1" y="58"/>
                    <a:pt x="5" y="59"/>
                  </a:cubicBezTo>
                  <a:cubicBezTo>
                    <a:pt x="8" y="61"/>
                    <a:pt x="11" y="58"/>
                    <a:pt x="12" y="53"/>
                  </a:cubicBezTo>
                  <a:cubicBezTo>
                    <a:pt x="13" y="51"/>
                    <a:pt x="13" y="50"/>
                    <a:pt x="12" y="46"/>
                  </a:cubicBezTo>
                  <a:cubicBezTo>
                    <a:pt x="11" y="43"/>
                    <a:pt x="10" y="41"/>
                    <a:pt x="9" y="40"/>
                  </a:cubicBezTo>
                  <a:cubicBezTo>
                    <a:pt x="8" y="39"/>
                    <a:pt x="8" y="38"/>
                    <a:pt x="7" y="39"/>
                  </a:cubicBezTo>
                  <a:close/>
                  <a:moveTo>
                    <a:pt x="7" y="41"/>
                  </a:moveTo>
                  <a:cubicBezTo>
                    <a:pt x="8" y="41"/>
                    <a:pt x="9" y="45"/>
                    <a:pt x="10" y="47"/>
                  </a:cubicBezTo>
                  <a:cubicBezTo>
                    <a:pt x="10" y="50"/>
                    <a:pt x="10" y="53"/>
                    <a:pt x="8" y="55"/>
                  </a:cubicBezTo>
                  <a:cubicBezTo>
                    <a:pt x="7" y="57"/>
                    <a:pt x="7" y="57"/>
                    <a:pt x="5" y="57"/>
                  </a:cubicBezTo>
                  <a:cubicBezTo>
                    <a:pt x="1" y="53"/>
                    <a:pt x="4" y="44"/>
                    <a:pt x="7" y="41"/>
                  </a:cubicBezTo>
                  <a:cubicBezTo>
                    <a:pt x="7" y="41"/>
                    <a:pt x="7" y="41"/>
                    <a:pt x="7" y="41"/>
                  </a:cubicBezTo>
                  <a:close/>
                  <a:moveTo>
                    <a:pt x="58" y="68"/>
                  </a:moveTo>
                  <a:cubicBezTo>
                    <a:pt x="50" y="70"/>
                    <a:pt x="50" y="70"/>
                    <a:pt x="50" y="72"/>
                  </a:cubicBezTo>
                  <a:cubicBezTo>
                    <a:pt x="50" y="73"/>
                    <a:pt x="50" y="73"/>
                    <a:pt x="55" y="72"/>
                  </a:cubicBezTo>
                  <a:cubicBezTo>
                    <a:pt x="67" y="68"/>
                    <a:pt x="71" y="67"/>
                    <a:pt x="82" y="64"/>
                  </a:cubicBezTo>
                  <a:cubicBezTo>
                    <a:pt x="93" y="61"/>
                    <a:pt x="90" y="59"/>
                    <a:pt x="82" y="62"/>
                  </a:cubicBezTo>
                  <a:cubicBezTo>
                    <a:pt x="74" y="64"/>
                    <a:pt x="66" y="66"/>
                    <a:pt x="58" y="6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9" name="Freeform 617"/>
            <p:cNvSpPr>
              <a:spLocks/>
            </p:cNvSpPr>
            <p:nvPr/>
          </p:nvSpPr>
          <p:spPr bwMode="auto">
            <a:xfrm>
              <a:off x="2191" y="598"/>
              <a:ext cx="17" cy="28"/>
            </a:xfrm>
            <a:custGeom>
              <a:avLst/>
              <a:gdLst>
                <a:gd name="T0" fmla="*/ 12 w 13"/>
                <a:gd name="T1" fmla="*/ 17 h 22"/>
                <a:gd name="T2" fmla="*/ 12 w 13"/>
                <a:gd name="T3" fmla="*/ 17 h 22"/>
                <a:gd name="T4" fmla="*/ 8 w 13"/>
                <a:gd name="T5" fmla="*/ 18 h 22"/>
                <a:gd name="T6" fmla="*/ 8 w 13"/>
                <a:gd name="T7" fmla="*/ 17 h 22"/>
                <a:gd name="T8" fmla="*/ 7 w 13"/>
                <a:gd name="T9" fmla="*/ 12 h 22"/>
                <a:gd name="T10" fmla="*/ 6 w 13"/>
                <a:gd name="T11" fmla="*/ 5 h 22"/>
                <a:gd name="T12" fmla="*/ 6 w 13"/>
                <a:gd name="T13" fmla="*/ 2 h 22"/>
                <a:gd name="T14" fmla="*/ 4 w 13"/>
                <a:gd name="T15" fmla="*/ 0 h 22"/>
                <a:gd name="T16" fmla="*/ 4 w 13"/>
                <a:gd name="T17" fmla="*/ 4 h 22"/>
                <a:gd name="T18" fmla="*/ 4 w 13"/>
                <a:gd name="T19" fmla="*/ 6 h 22"/>
                <a:gd name="T20" fmla="*/ 1 w 13"/>
                <a:gd name="T21" fmla="*/ 7 h 22"/>
                <a:gd name="T22" fmla="*/ 0 w 13"/>
                <a:gd name="T23" fmla="*/ 9 h 22"/>
                <a:gd name="T24" fmla="*/ 3 w 13"/>
                <a:gd name="T25" fmla="*/ 9 h 22"/>
                <a:gd name="T26" fmla="*/ 5 w 13"/>
                <a:gd name="T27" fmla="*/ 9 h 22"/>
                <a:gd name="T28" fmla="*/ 5 w 13"/>
                <a:gd name="T29" fmla="*/ 10 h 22"/>
                <a:gd name="T30" fmla="*/ 6 w 13"/>
                <a:gd name="T31" fmla="*/ 17 h 22"/>
                <a:gd name="T32" fmla="*/ 6 w 13"/>
                <a:gd name="T33" fmla="*/ 18 h 22"/>
                <a:gd name="T34" fmla="*/ 4 w 13"/>
                <a:gd name="T35" fmla="*/ 18 h 22"/>
                <a:gd name="T36" fmla="*/ 1 w 13"/>
                <a:gd name="T37" fmla="*/ 21 h 22"/>
                <a:gd name="T38" fmla="*/ 4 w 13"/>
                <a:gd name="T39" fmla="*/ 21 h 22"/>
                <a:gd name="T40" fmla="*/ 9 w 13"/>
                <a:gd name="T41" fmla="*/ 20 h 22"/>
                <a:gd name="T42" fmla="*/ 12 w 13"/>
                <a:gd name="T43" fmla="*/ 20 h 22"/>
                <a:gd name="T44" fmla="*/ 12 w 13"/>
                <a:gd name="T45" fmla="*/ 20 h 22"/>
                <a:gd name="T46" fmla="*/ 12 w 13"/>
                <a:gd name="T47" fmla="*/ 19 h 22"/>
                <a:gd name="T48" fmla="*/ 12 w 13"/>
                <a:gd name="T49" fmla="*/ 19 h 22"/>
                <a:gd name="T50" fmla="*/ 13 w 13"/>
                <a:gd name="T51" fmla="*/ 19 h 22"/>
                <a:gd name="T52" fmla="*/ 13 w 13"/>
                <a:gd name="T53" fmla="*/ 18 h 22"/>
                <a:gd name="T54" fmla="*/ 13 w 13"/>
                <a:gd name="T55" fmla="*/ 17 h 22"/>
                <a:gd name="T56" fmla="*/ 12 w 13"/>
                <a:gd name="T57" fmla="*/ 17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3" h="22">
                  <a:moveTo>
                    <a:pt x="12" y="17"/>
                  </a:moveTo>
                  <a:cubicBezTo>
                    <a:pt x="12" y="17"/>
                    <a:pt x="12" y="17"/>
                    <a:pt x="12" y="17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7" y="17"/>
                    <a:pt x="7" y="14"/>
                    <a:pt x="7" y="12"/>
                  </a:cubicBezTo>
                  <a:cubicBezTo>
                    <a:pt x="7" y="11"/>
                    <a:pt x="6" y="6"/>
                    <a:pt x="6" y="5"/>
                  </a:cubicBezTo>
                  <a:cubicBezTo>
                    <a:pt x="6" y="4"/>
                    <a:pt x="6" y="3"/>
                    <a:pt x="6" y="2"/>
                  </a:cubicBezTo>
                  <a:cubicBezTo>
                    <a:pt x="5" y="1"/>
                    <a:pt x="5" y="0"/>
                    <a:pt x="4" y="0"/>
                  </a:cubicBezTo>
                  <a:cubicBezTo>
                    <a:pt x="4" y="1"/>
                    <a:pt x="4" y="3"/>
                    <a:pt x="4" y="4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3" y="7"/>
                    <a:pt x="2" y="7"/>
                    <a:pt x="1" y="7"/>
                  </a:cubicBezTo>
                  <a:cubicBezTo>
                    <a:pt x="0" y="7"/>
                    <a:pt x="0" y="8"/>
                    <a:pt x="0" y="9"/>
                  </a:cubicBezTo>
                  <a:cubicBezTo>
                    <a:pt x="0" y="10"/>
                    <a:pt x="0" y="10"/>
                    <a:pt x="3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4" y="12"/>
                    <a:pt x="5" y="15"/>
                    <a:pt x="6" y="17"/>
                  </a:cubicBezTo>
                  <a:cubicBezTo>
                    <a:pt x="6" y="17"/>
                    <a:pt x="6" y="17"/>
                    <a:pt x="6" y="18"/>
                  </a:cubicBezTo>
                  <a:cubicBezTo>
                    <a:pt x="6" y="18"/>
                    <a:pt x="5" y="18"/>
                    <a:pt x="4" y="18"/>
                  </a:cubicBezTo>
                  <a:cubicBezTo>
                    <a:pt x="2" y="18"/>
                    <a:pt x="0" y="19"/>
                    <a:pt x="1" y="21"/>
                  </a:cubicBezTo>
                  <a:cubicBezTo>
                    <a:pt x="1" y="22"/>
                    <a:pt x="2" y="22"/>
                    <a:pt x="4" y="21"/>
                  </a:cubicBezTo>
                  <a:cubicBezTo>
                    <a:pt x="4" y="21"/>
                    <a:pt x="7" y="21"/>
                    <a:pt x="9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12" y="19"/>
                    <a:pt x="13" y="19"/>
                    <a:pt x="13" y="19"/>
                  </a:cubicBezTo>
                  <a:cubicBezTo>
                    <a:pt x="13" y="19"/>
                    <a:pt x="13" y="19"/>
                    <a:pt x="13" y="18"/>
                  </a:cubicBezTo>
                  <a:cubicBezTo>
                    <a:pt x="13" y="18"/>
                    <a:pt x="13" y="18"/>
                    <a:pt x="13" y="17"/>
                  </a:cubicBezTo>
                  <a:cubicBezTo>
                    <a:pt x="12" y="17"/>
                    <a:pt x="12" y="17"/>
                    <a:pt x="12" y="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0" name="Freeform 618"/>
            <p:cNvSpPr>
              <a:spLocks/>
            </p:cNvSpPr>
            <p:nvPr/>
          </p:nvSpPr>
          <p:spPr bwMode="auto">
            <a:xfrm>
              <a:off x="2233" y="603"/>
              <a:ext cx="10" cy="5"/>
            </a:xfrm>
            <a:custGeom>
              <a:avLst/>
              <a:gdLst>
                <a:gd name="T0" fmla="*/ 8 w 8"/>
                <a:gd name="T1" fmla="*/ 1 h 4"/>
                <a:gd name="T2" fmla="*/ 7 w 8"/>
                <a:gd name="T3" fmla="*/ 0 h 4"/>
                <a:gd name="T4" fmla="*/ 7 w 8"/>
                <a:gd name="T5" fmla="*/ 0 h 4"/>
                <a:gd name="T6" fmla="*/ 1 w 8"/>
                <a:gd name="T7" fmla="*/ 2 h 4"/>
                <a:gd name="T8" fmla="*/ 1 w 8"/>
                <a:gd name="T9" fmla="*/ 4 h 4"/>
                <a:gd name="T10" fmla="*/ 2 w 8"/>
                <a:gd name="T11" fmla="*/ 4 h 4"/>
                <a:gd name="T12" fmla="*/ 6 w 8"/>
                <a:gd name="T13" fmla="*/ 3 h 4"/>
                <a:gd name="T14" fmla="*/ 8 w 8"/>
                <a:gd name="T15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" h="4">
                  <a:moveTo>
                    <a:pt x="8" y="1"/>
                  </a:moveTo>
                  <a:cubicBezTo>
                    <a:pt x="8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2" y="2"/>
                    <a:pt x="1" y="2"/>
                  </a:cubicBezTo>
                  <a:cubicBezTo>
                    <a:pt x="1" y="2"/>
                    <a:pt x="0" y="3"/>
                    <a:pt x="1" y="4"/>
                  </a:cubicBezTo>
                  <a:cubicBezTo>
                    <a:pt x="1" y="4"/>
                    <a:pt x="1" y="4"/>
                    <a:pt x="2" y="4"/>
                  </a:cubicBezTo>
                  <a:cubicBezTo>
                    <a:pt x="3" y="4"/>
                    <a:pt x="5" y="3"/>
                    <a:pt x="6" y="3"/>
                  </a:cubicBezTo>
                  <a:cubicBezTo>
                    <a:pt x="7" y="2"/>
                    <a:pt x="7" y="2"/>
                    <a:pt x="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1" name="Freeform 619"/>
            <p:cNvSpPr>
              <a:spLocks/>
            </p:cNvSpPr>
            <p:nvPr/>
          </p:nvSpPr>
          <p:spPr bwMode="auto">
            <a:xfrm>
              <a:off x="2243" y="582"/>
              <a:ext cx="18" cy="35"/>
            </a:xfrm>
            <a:custGeom>
              <a:avLst/>
              <a:gdLst>
                <a:gd name="T0" fmla="*/ 12 w 14"/>
                <a:gd name="T1" fmla="*/ 20 h 28"/>
                <a:gd name="T2" fmla="*/ 11 w 14"/>
                <a:gd name="T3" fmla="*/ 23 h 28"/>
                <a:gd name="T4" fmla="*/ 8 w 14"/>
                <a:gd name="T5" fmla="*/ 21 h 28"/>
                <a:gd name="T6" fmla="*/ 5 w 14"/>
                <a:gd name="T7" fmla="*/ 19 h 28"/>
                <a:gd name="T8" fmla="*/ 4 w 14"/>
                <a:gd name="T9" fmla="*/ 19 h 28"/>
                <a:gd name="T10" fmla="*/ 7 w 14"/>
                <a:gd name="T11" fmla="*/ 17 h 28"/>
                <a:gd name="T12" fmla="*/ 11 w 14"/>
                <a:gd name="T13" fmla="*/ 11 h 28"/>
                <a:gd name="T14" fmla="*/ 10 w 14"/>
                <a:gd name="T15" fmla="*/ 6 h 28"/>
                <a:gd name="T16" fmla="*/ 6 w 14"/>
                <a:gd name="T17" fmla="*/ 2 h 28"/>
                <a:gd name="T18" fmla="*/ 5 w 14"/>
                <a:gd name="T19" fmla="*/ 2 h 28"/>
                <a:gd name="T20" fmla="*/ 2 w 14"/>
                <a:gd name="T21" fmla="*/ 4 h 28"/>
                <a:gd name="T22" fmla="*/ 2 w 14"/>
                <a:gd name="T23" fmla="*/ 9 h 28"/>
                <a:gd name="T24" fmla="*/ 4 w 14"/>
                <a:gd name="T25" fmla="*/ 12 h 28"/>
                <a:gd name="T26" fmla="*/ 6 w 14"/>
                <a:gd name="T27" fmla="*/ 12 h 28"/>
                <a:gd name="T28" fmla="*/ 7 w 14"/>
                <a:gd name="T29" fmla="*/ 10 h 28"/>
                <a:gd name="T30" fmla="*/ 7 w 14"/>
                <a:gd name="T31" fmla="*/ 8 h 28"/>
                <a:gd name="T32" fmla="*/ 5 w 14"/>
                <a:gd name="T33" fmla="*/ 7 h 28"/>
                <a:gd name="T34" fmla="*/ 4 w 14"/>
                <a:gd name="T35" fmla="*/ 8 h 28"/>
                <a:gd name="T36" fmla="*/ 4 w 14"/>
                <a:gd name="T37" fmla="*/ 7 h 28"/>
                <a:gd name="T38" fmla="*/ 9 w 14"/>
                <a:gd name="T39" fmla="*/ 11 h 28"/>
                <a:gd name="T40" fmla="*/ 7 w 14"/>
                <a:gd name="T41" fmla="*/ 14 h 28"/>
                <a:gd name="T42" fmla="*/ 5 w 14"/>
                <a:gd name="T43" fmla="*/ 15 h 28"/>
                <a:gd name="T44" fmla="*/ 1 w 14"/>
                <a:gd name="T45" fmla="*/ 22 h 28"/>
                <a:gd name="T46" fmla="*/ 1 w 14"/>
                <a:gd name="T47" fmla="*/ 28 h 28"/>
                <a:gd name="T48" fmla="*/ 2 w 14"/>
                <a:gd name="T49" fmla="*/ 28 h 28"/>
                <a:gd name="T50" fmla="*/ 3 w 14"/>
                <a:gd name="T51" fmla="*/ 25 h 28"/>
                <a:gd name="T52" fmla="*/ 3 w 14"/>
                <a:gd name="T53" fmla="*/ 23 h 28"/>
                <a:gd name="T54" fmla="*/ 5 w 14"/>
                <a:gd name="T55" fmla="*/ 22 h 28"/>
                <a:gd name="T56" fmla="*/ 6 w 14"/>
                <a:gd name="T57" fmla="*/ 22 h 28"/>
                <a:gd name="T58" fmla="*/ 11 w 14"/>
                <a:gd name="T59" fmla="*/ 25 h 28"/>
                <a:gd name="T60" fmla="*/ 13 w 14"/>
                <a:gd name="T61" fmla="*/ 24 h 28"/>
                <a:gd name="T62" fmla="*/ 13 w 14"/>
                <a:gd name="T63" fmla="*/ 21 h 28"/>
                <a:gd name="T64" fmla="*/ 12 w 14"/>
                <a:gd name="T65" fmla="*/ 2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4" h="28">
                  <a:moveTo>
                    <a:pt x="12" y="20"/>
                  </a:moveTo>
                  <a:cubicBezTo>
                    <a:pt x="11" y="21"/>
                    <a:pt x="11" y="22"/>
                    <a:pt x="11" y="23"/>
                  </a:cubicBezTo>
                  <a:cubicBezTo>
                    <a:pt x="10" y="23"/>
                    <a:pt x="9" y="22"/>
                    <a:pt x="8" y="21"/>
                  </a:cubicBezTo>
                  <a:cubicBezTo>
                    <a:pt x="7" y="19"/>
                    <a:pt x="6" y="19"/>
                    <a:pt x="5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4" y="19"/>
                    <a:pt x="7" y="17"/>
                  </a:cubicBezTo>
                  <a:cubicBezTo>
                    <a:pt x="9" y="15"/>
                    <a:pt x="10" y="14"/>
                    <a:pt x="11" y="11"/>
                  </a:cubicBezTo>
                  <a:cubicBezTo>
                    <a:pt x="11" y="9"/>
                    <a:pt x="11" y="8"/>
                    <a:pt x="10" y="6"/>
                  </a:cubicBezTo>
                  <a:cubicBezTo>
                    <a:pt x="9" y="3"/>
                    <a:pt x="7" y="2"/>
                    <a:pt x="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3" y="3"/>
                    <a:pt x="2" y="4"/>
                  </a:cubicBezTo>
                  <a:cubicBezTo>
                    <a:pt x="2" y="5"/>
                    <a:pt x="2" y="5"/>
                    <a:pt x="2" y="9"/>
                  </a:cubicBezTo>
                  <a:cubicBezTo>
                    <a:pt x="2" y="10"/>
                    <a:pt x="4" y="12"/>
                    <a:pt x="4" y="12"/>
                  </a:cubicBezTo>
                  <a:cubicBezTo>
                    <a:pt x="5" y="12"/>
                    <a:pt x="5" y="12"/>
                    <a:pt x="6" y="12"/>
                  </a:cubicBezTo>
                  <a:cubicBezTo>
                    <a:pt x="7" y="11"/>
                    <a:pt x="7" y="11"/>
                    <a:pt x="7" y="10"/>
                  </a:cubicBezTo>
                  <a:cubicBezTo>
                    <a:pt x="7" y="9"/>
                    <a:pt x="7" y="8"/>
                    <a:pt x="7" y="8"/>
                  </a:cubicBezTo>
                  <a:cubicBezTo>
                    <a:pt x="6" y="7"/>
                    <a:pt x="6" y="7"/>
                    <a:pt x="5" y="7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6" y="0"/>
                    <a:pt x="9" y="8"/>
                    <a:pt x="9" y="11"/>
                  </a:cubicBezTo>
                  <a:cubicBezTo>
                    <a:pt x="8" y="12"/>
                    <a:pt x="8" y="13"/>
                    <a:pt x="7" y="14"/>
                  </a:cubicBezTo>
                  <a:cubicBezTo>
                    <a:pt x="6" y="15"/>
                    <a:pt x="5" y="15"/>
                    <a:pt x="5" y="15"/>
                  </a:cubicBezTo>
                  <a:cubicBezTo>
                    <a:pt x="3" y="17"/>
                    <a:pt x="2" y="19"/>
                    <a:pt x="1" y="22"/>
                  </a:cubicBezTo>
                  <a:cubicBezTo>
                    <a:pt x="0" y="24"/>
                    <a:pt x="0" y="27"/>
                    <a:pt x="1" y="28"/>
                  </a:cubicBezTo>
                  <a:cubicBezTo>
                    <a:pt x="1" y="28"/>
                    <a:pt x="2" y="28"/>
                    <a:pt x="2" y="28"/>
                  </a:cubicBezTo>
                  <a:cubicBezTo>
                    <a:pt x="3" y="28"/>
                    <a:pt x="3" y="26"/>
                    <a:pt x="3" y="25"/>
                  </a:cubicBezTo>
                  <a:cubicBezTo>
                    <a:pt x="2" y="24"/>
                    <a:pt x="3" y="24"/>
                    <a:pt x="3" y="23"/>
                  </a:cubicBezTo>
                  <a:cubicBezTo>
                    <a:pt x="3" y="22"/>
                    <a:pt x="4" y="22"/>
                    <a:pt x="5" y="22"/>
                  </a:cubicBezTo>
                  <a:cubicBezTo>
                    <a:pt x="6" y="21"/>
                    <a:pt x="6" y="21"/>
                    <a:pt x="6" y="22"/>
                  </a:cubicBezTo>
                  <a:cubicBezTo>
                    <a:pt x="8" y="25"/>
                    <a:pt x="9" y="25"/>
                    <a:pt x="11" y="25"/>
                  </a:cubicBezTo>
                  <a:cubicBezTo>
                    <a:pt x="12" y="25"/>
                    <a:pt x="13" y="24"/>
                    <a:pt x="13" y="24"/>
                  </a:cubicBezTo>
                  <a:cubicBezTo>
                    <a:pt x="14" y="23"/>
                    <a:pt x="14" y="21"/>
                    <a:pt x="13" y="21"/>
                  </a:cubicBezTo>
                  <a:cubicBezTo>
                    <a:pt x="13" y="20"/>
                    <a:pt x="13" y="20"/>
                    <a:pt x="12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2" name="Freeform 620"/>
            <p:cNvSpPr>
              <a:spLocks/>
            </p:cNvSpPr>
            <p:nvPr/>
          </p:nvSpPr>
          <p:spPr bwMode="auto">
            <a:xfrm>
              <a:off x="2217" y="592"/>
              <a:ext cx="17" cy="28"/>
            </a:xfrm>
            <a:custGeom>
              <a:avLst/>
              <a:gdLst>
                <a:gd name="T0" fmla="*/ 11 w 14"/>
                <a:gd name="T1" fmla="*/ 19 h 22"/>
                <a:gd name="T2" fmla="*/ 9 w 14"/>
                <a:gd name="T3" fmla="*/ 19 h 22"/>
                <a:gd name="T4" fmla="*/ 9 w 14"/>
                <a:gd name="T5" fmla="*/ 17 h 22"/>
                <a:gd name="T6" fmla="*/ 8 w 14"/>
                <a:gd name="T7" fmla="*/ 6 h 22"/>
                <a:gd name="T8" fmla="*/ 6 w 14"/>
                <a:gd name="T9" fmla="*/ 0 h 22"/>
                <a:gd name="T10" fmla="*/ 6 w 14"/>
                <a:gd name="T11" fmla="*/ 4 h 22"/>
                <a:gd name="T12" fmla="*/ 6 w 14"/>
                <a:gd name="T13" fmla="*/ 7 h 22"/>
                <a:gd name="T14" fmla="*/ 4 w 14"/>
                <a:gd name="T15" fmla="*/ 7 h 22"/>
                <a:gd name="T16" fmla="*/ 2 w 14"/>
                <a:gd name="T17" fmla="*/ 9 h 22"/>
                <a:gd name="T18" fmla="*/ 3 w 14"/>
                <a:gd name="T19" fmla="*/ 10 h 22"/>
                <a:gd name="T20" fmla="*/ 6 w 14"/>
                <a:gd name="T21" fmla="*/ 10 h 22"/>
                <a:gd name="T22" fmla="*/ 7 w 14"/>
                <a:gd name="T23" fmla="*/ 12 h 22"/>
                <a:gd name="T24" fmla="*/ 7 w 14"/>
                <a:gd name="T25" fmla="*/ 16 h 22"/>
                <a:gd name="T26" fmla="*/ 6 w 14"/>
                <a:gd name="T27" fmla="*/ 19 h 22"/>
                <a:gd name="T28" fmla="*/ 4 w 14"/>
                <a:gd name="T29" fmla="*/ 20 h 22"/>
                <a:gd name="T30" fmla="*/ 3 w 14"/>
                <a:gd name="T31" fmla="*/ 22 h 22"/>
                <a:gd name="T32" fmla="*/ 11 w 14"/>
                <a:gd name="T33" fmla="*/ 21 h 22"/>
                <a:gd name="T34" fmla="*/ 14 w 14"/>
                <a:gd name="T35" fmla="*/ 19 h 22"/>
                <a:gd name="T36" fmla="*/ 14 w 14"/>
                <a:gd name="T37" fmla="*/ 18 h 22"/>
                <a:gd name="T38" fmla="*/ 11 w 14"/>
                <a:gd name="T39" fmla="*/ 19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4" h="22">
                  <a:moveTo>
                    <a:pt x="11" y="19"/>
                  </a:moveTo>
                  <a:cubicBezTo>
                    <a:pt x="9" y="19"/>
                    <a:pt x="9" y="19"/>
                    <a:pt x="9" y="19"/>
                  </a:cubicBezTo>
                  <a:cubicBezTo>
                    <a:pt x="9" y="17"/>
                    <a:pt x="9" y="17"/>
                    <a:pt x="9" y="17"/>
                  </a:cubicBezTo>
                  <a:cubicBezTo>
                    <a:pt x="8" y="14"/>
                    <a:pt x="9" y="10"/>
                    <a:pt x="8" y="6"/>
                  </a:cubicBezTo>
                  <a:cubicBezTo>
                    <a:pt x="8" y="5"/>
                    <a:pt x="8" y="0"/>
                    <a:pt x="6" y="0"/>
                  </a:cubicBezTo>
                  <a:cubicBezTo>
                    <a:pt x="5" y="1"/>
                    <a:pt x="6" y="3"/>
                    <a:pt x="6" y="4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2" y="8"/>
                    <a:pt x="2" y="8"/>
                    <a:pt x="2" y="9"/>
                  </a:cubicBezTo>
                  <a:cubicBezTo>
                    <a:pt x="2" y="10"/>
                    <a:pt x="2" y="10"/>
                    <a:pt x="3" y="10"/>
                  </a:cubicBezTo>
                  <a:cubicBezTo>
                    <a:pt x="3" y="10"/>
                    <a:pt x="4" y="10"/>
                    <a:pt x="6" y="10"/>
                  </a:cubicBezTo>
                  <a:cubicBezTo>
                    <a:pt x="6" y="10"/>
                    <a:pt x="7" y="10"/>
                    <a:pt x="7" y="12"/>
                  </a:cubicBezTo>
                  <a:cubicBezTo>
                    <a:pt x="7" y="13"/>
                    <a:pt x="7" y="14"/>
                    <a:pt x="7" y="16"/>
                  </a:cubicBezTo>
                  <a:cubicBezTo>
                    <a:pt x="7" y="19"/>
                    <a:pt x="7" y="19"/>
                    <a:pt x="6" y="19"/>
                  </a:cubicBezTo>
                  <a:cubicBezTo>
                    <a:pt x="6" y="19"/>
                    <a:pt x="5" y="20"/>
                    <a:pt x="4" y="20"/>
                  </a:cubicBezTo>
                  <a:cubicBezTo>
                    <a:pt x="0" y="20"/>
                    <a:pt x="3" y="22"/>
                    <a:pt x="3" y="22"/>
                  </a:cubicBezTo>
                  <a:cubicBezTo>
                    <a:pt x="6" y="22"/>
                    <a:pt x="9" y="21"/>
                    <a:pt x="11" y="21"/>
                  </a:cubicBezTo>
                  <a:cubicBezTo>
                    <a:pt x="14" y="20"/>
                    <a:pt x="14" y="20"/>
                    <a:pt x="14" y="19"/>
                  </a:cubicBezTo>
                  <a:cubicBezTo>
                    <a:pt x="14" y="19"/>
                    <a:pt x="14" y="18"/>
                    <a:pt x="14" y="18"/>
                  </a:cubicBezTo>
                  <a:cubicBezTo>
                    <a:pt x="13" y="18"/>
                    <a:pt x="13" y="18"/>
                    <a:pt x="11" y="1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3" name="Freeform 621"/>
            <p:cNvSpPr>
              <a:spLocks/>
            </p:cNvSpPr>
            <p:nvPr/>
          </p:nvSpPr>
          <p:spPr bwMode="auto">
            <a:xfrm>
              <a:off x="2205" y="602"/>
              <a:ext cx="12" cy="15"/>
            </a:xfrm>
            <a:custGeom>
              <a:avLst/>
              <a:gdLst>
                <a:gd name="T0" fmla="*/ 6 w 9"/>
                <a:gd name="T1" fmla="*/ 5 h 12"/>
                <a:gd name="T2" fmla="*/ 4 w 9"/>
                <a:gd name="T3" fmla="*/ 5 h 12"/>
                <a:gd name="T4" fmla="*/ 4 w 9"/>
                <a:gd name="T5" fmla="*/ 3 h 12"/>
                <a:gd name="T6" fmla="*/ 3 w 9"/>
                <a:gd name="T7" fmla="*/ 0 h 12"/>
                <a:gd name="T8" fmla="*/ 2 w 9"/>
                <a:gd name="T9" fmla="*/ 0 h 12"/>
                <a:gd name="T10" fmla="*/ 2 w 9"/>
                <a:gd name="T11" fmla="*/ 3 h 12"/>
                <a:gd name="T12" fmla="*/ 2 w 9"/>
                <a:gd name="T13" fmla="*/ 6 h 12"/>
                <a:gd name="T14" fmla="*/ 1 w 9"/>
                <a:gd name="T15" fmla="*/ 5 h 12"/>
                <a:gd name="T16" fmla="*/ 1 w 9"/>
                <a:gd name="T17" fmla="*/ 7 h 12"/>
                <a:gd name="T18" fmla="*/ 2 w 9"/>
                <a:gd name="T19" fmla="*/ 8 h 12"/>
                <a:gd name="T20" fmla="*/ 3 w 9"/>
                <a:gd name="T21" fmla="*/ 8 h 12"/>
                <a:gd name="T22" fmla="*/ 3 w 9"/>
                <a:gd name="T23" fmla="*/ 9 h 12"/>
                <a:gd name="T24" fmla="*/ 4 w 9"/>
                <a:gd name="T25" fmla="*/ 11 h 12"/>
                <a:gd name="T26" fmla="*/ 5 w 9"/>
                <a:gd name="T27" fmla="*/ 12 h 12"/>
                <a:gd name="T28" fmla="*/ 5 w 9"/>
                <a:gd name="T29" fmla="*/ 11 h 12"/>
                <a:gd name="T30" fmla="*/ 5 w 9"/>
                <a:gd name="T31" fmla="*/ 9 h 12"/>
                <a:gd name="T32" fmla="*/ 6 w 9"/>
                <a:gd name="T33" fmla="*/ 7 h 12"/>
                <a:gd name="T34" fmla="*/ 7 w 9"/>
                <a:gd name="T35" fmla="*/ 6 h 12"/>
                <a:gd name="T36" fmla="*/ 8 w 9"/>
                <a:gd name="T37" fmla="*/ 6 h 12"/>
                <a:gd name="T38" fmla="*/ 8 w 9"/>
                <a:gd name="T39" fmla="*/ 5 h 12"/>
                <a:gd name="T40" fmla="*/ 6 w 9"/>
                <a:gd name="T41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9" h="12">
                  <a:moveTo>
                    <a:pt x="6" y="5"/>
                  </a:moveTo>
                  <a:cubicBezTo>
                    <a:pt x="4" y="5"/>
                    <a:pt x="4" y="5"/>
                    <a:pt x="4" y="5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1"/>
                    <a:pt x="2" y="3"/>
                  </a:cubicBezTo>
                  <a:cubicBezTo>
                    <a:pt x="3" y="5"/>
                    <a:pt x="3" y="6"/>
                    <a:pt x="2" y="6"/>
                  </a:cubicBezTo>
                  <a:cubicBezTo>
                    <a:pt x="2" y="6"/>
                    <a:pt x="2" y="5"/>
                    <a:pt x="1" y="5"/>
                  </a:cubicBezTo>
                  <a:cubicBezTo>
                    <a:pt x="1" y="6"/>
                    <a:pt x="0" y="6"/>
                    <a:pt x="1" y="7"/>
                  </a:cubicBezTo>
                  <a:cubicBezTo>
                    <a:pt x="1" y="8"/>
                    <a:pt x="1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10"/>
                    <a:pt x="4" y="11"/>
                    <a:pt x="4" y="11"/>
                  </a:cubicBezTo>
                  <a:cubicBezTo>
                    <a:pt x="3" y="12"/>
                    <a:pt x="4" y="12"/>
                    <a:pt x="5" y="12"/>
                  </a:cubicBezTo>
                  <a:cubicBezTo>
                    <a:pt x="5" y="12"/>
                    <a:pt x="6" y="12"/>
                    <a:pt x="5" y="11"/>
                  </a:cubicBezTo>
                  <a:cubicBezTo>
                    <a:pt x="5" y="11"/>
                    <a:pt x="5" y="10"/>
                    <a:pt x="5" y="9"/>
                  </a:cubicBezTo>
                  <a:cubicBezTo>
                    <a:pt x="5" y="7"/>
                    <a:pt x="5" y="7"/>
                    <a:pt x="6" y="7"/>
                  </a:cubicBezTo>
                  <a:cubicBezTo>
                    <a:pt x="6" y="7"/>
                    <a:pt x="7" y="7"/>
                    <a:pt x="7" y="6"/>
                  </a:cubicBezTo>
                  <a:cubicBezTo>
                    <a:pt x="7" y="6"/>
                    <a:pt x="8" y="6"/>
                    <a:pt x="8" y="6"/>
                  </a:cubicBezTo>
                  <a:cubicBezTo>
                    <a:pt x="9" y="6"/>
                    <a:pt x="9" y="6"/>
                    <a:pt x="8" y="5"/>
                  </a:cubicBezTo>
                  <a:cubicBezTo>
                    <a:pt x="7" y="4"/>
                    <a:pt x="7" y="4"/>
                    <a:pt x="6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4" name="Freeform 622"/>
            <p:cNvSpPr>
              <a:spLocks/>
            </p:cNvSpPr>
            <p:nvPr/>
          </p:nvSpPr>
          <p:spPr bwMode="auto">
            <a:xfrm>
              <a:off x="2233" y="598"/>
              <a:ext cx="10" cy="5"/>
            </a:xfrm>
            <a:custGeom>
              <a:avLst/>
              <a:gdLst>
                <a:gd name="T0" fmla="*/ 1 w 8"/>
                <a:gd name="T1" fmla="*/ 4 h 4"/>
                <a:gd name="T2" fmla="*/ 3 w 8"/>
                <a:gd name="T3" fmla="*/ 4 h 4"/>
                <a:gd name="T4" fmla="*/ 5 w 8"/>
                <a:gd name="T5" fmla="*/ 3 h 4"/>
                <a:gd name="T6" fmla="*/ 8 w 8"/>
                <a:gd name="T7" fmla="*/ 1 h 4"/>
                <a:gd name="T8" fmla="*/ 7 w 8"/>
                <a:gd name="T9" fmla="*/ 0 h 4"/>
                <a:gd name="T10" fmla="*/ 7 w 8"/>
                <a:gd name="T11" fmla="*/ 0 h 4"/>
                <a:gd name="T12" fmla="*/ 7 w 8"/>
                <a:gd name="T13" fmla="*/ 0 h 4"/>
                <a:gd name="T14" fmla="*/ 4 w 8"/>
                <a:gd name="T15" fmla="*/ 1 h 4"/>
                <a:gd name="T16" fmla="*/ 1 w 8"/>
                <a:gd name="T17" fmla="*/ 2 h 4"/>
                <a:gd name="T18" fmla="*/ 1 w 8"/>
                <a:gd name="T1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" h="4">
                  <a:moveTo>
                    <a:pt x="1" y="4"/>
                  </a:moveTo>
                  <a:cubicBezTo>
                    <a:pt x="2" y="4"/>
                    <a:pt x="2" y="4"/>
                    <a:pt x="3" y="4"/>
                  </a:cubicBezTo>
                  <a:cubicBezTo>
                    <a:pt x="3" y="4"/>
                    <a:pt x="4" y="3"/>
                    <a:pt x="5" y="3"/>
                  </a:cubicBezTo>
                  <a:cubicBezTo>
                    <a:pt x="7" y="3"/>
                    <a:pt x="8" y="2"/>
                    <a:pt x="8" y="1"/>
                  </a:cubicBezTo>
                  <a:cubicBezTo>
                    <a:pt x="8" y="1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5" y="1"/>
                    <a:pt x="4" y="1"/>
                  </a:cubicBezTo>
                  <a:cubicBezTo>
                    <a:pt x="3" y="1"/>
                    <a:pt x="1" y="2"/>
                    <a:pt x="1" y="2"/>
                  </a:cubicBezTo>
                  <a:cubicBezTo>
                    <a:pt x="0" y="3"/>
                    <a:pt x="0" y="3"/>
                    <a:pt x="1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5" name="Freeform 623"/>
            <p:cNvSpPr>
              <a:spLocks noEditPoints="1"/>
            </p:cNvSpPr>
            <p:nvPr/>
          </p:nvSpPr>
          <p:spPr bwMode="auto">
            <a:xfrm>
              <a:off x="1081" y="1388"/>
              <a:ext cx="131" cy="134"/>
            </a:xfrm>
            <a:custGeom>
              <a:avLst/>
              <a:gdLst>
                <a:gd name="T0" fmla="*/ 11 w 104"/>
                <a:gd name="T1" fmla="*/ 34 h 106"/>
                <a:gd name="T2" fmla="*/ 17 w 104"/>
                <a:gd name="T3" fmla="*/ 59 h 106"/>
                <a:gd name="T4" fmla="*/ 24 w 104"/>
                <a:gd name="T5" fmla="*/ 99 h 106"/>
                <a:gd name="T6" fmla="*/ 14 w 104"/>
                <a:gd name="T7" fmla="*/ 93 h 106"/>
                <a:gd name="T8" fmla="*/ 6 w 104"/>
                <a:gd name="T9" fmla="*/ 90 h 106"/>
                <a:gd name="T10" fmla="*/ 2 w 104"/>
                <a:gd name="T11" fmla="*/ 102 h 106"/>
                <a:gd name="T12" fmla="*/ 7 w 104"/>
                <a:gd name="T13" fmla="*/ 100 h 106"/>
                <a:gd name="T14" fmla="*/ 21 w 104"/>
                <a:gd name="T15" fmla="*/ 102 h 106"/>
                <a:gd name="T16" fmla="*/ 39 w 104"/>
                <a:gd name="T17" fmla="*/ 97 h 106"/>
                <a:gd name="T18" fmla="*/ 48 w 104"/>
                <a:gd name="T19" fmla="*/ 103 h 106"/>
                <a:gd name="T20" fmla="*/ 60 w 104"/>
                <a:gd name="T21" fmla="*/ 102 h 106"/>
                <a:gd name="T22" fmla="*/ 67 w 104"/>
                <a:gd name="T23" fmla="*/ 99 h 106"/>
                <a:gd name="T24" fmla="*/ 76 w 104"/>
                <a:gd name="T25" fmla="*/ 98 h 106"/>
                <a:gd name="T26" fmla="*/ 87 w 104"/>
                <a:gd name="T27" fmla="*/ 103 h 106"/>
                <a:gd name="T28" fmla="*/ 99 w 104"/>
                <a:gd name="T29" fmla="*/ 101 h 106"/>
                <a:gd name="T30" fmla="*/ 83 w 104"/>
                <a:gd name="T31" fmla="*/ 101 h 106"/>
                <a:gd name="T32" fmla="*/ 72 w 104"/>
                <a:gd name="T33" fmla="*/ 97 h 106"/>
                <a:gd name="T34" fmla="*/ 65 w 104"/>
                <a:gd name="T35" fmla="*/ 88 h 106"/>
                <a:gd name="T36" fmla="*/ 60 w 104"/>
                <a:gd name="T37" fmla="*/ 96 h 106"/>
                <a:gd name="T38" fmla="*/ 72 w 104"/>
                <a:gd name="T39" fmla="*/ 56 h 106"/>
                <a:gd name="T40" fmla="*/ 52 w 104"/>
                <a:gd name="T41" fmla="*/ 48 h 106"/>
                <a:gd name="T42" fmla="*/ 59 w 104"/>
                <a:gd name="T43" fmla="*/ 98 h 106"/>
                <a:gd name="T44" fmla="*/ 53 w 104"/>
                <a:gd name="T45" fmla="*/ 99 h 106"/>
                <a:gd name="T46" fmla="*/ 47 w 104"/>
                <a:gd name="T47" fmla="*/ 98 h 106"/>
                <a:gd name="T48" fmla="*/ 41 w 104"/>
                <a:gd name="T49" fmla="*/ 101 h 106"/>
                <a:gd name="T50" fmla="*/ 36 w 104"/>
                <a:gd name="T51" fmla="*/ 99 h 106"/>
                <a:gd name="T52" fmla="*/ 41 w 104"/>
                <a:gd name="T53" fmla="*/ 60 h 106"/>
                <a:gd name="T54" fmla="*/ 39 w 104"/>
                <a:gd name="T55" fmla="*/ 56 h 106"/>
                <a:gd name="T56" fmla="*/ 20 w 104"/>
                <a:gd name="T57" fmla="*/ 58 h 106"/>
                <a:gd name="T58" fmla="*/ 13 w 104"/>
                <a:gd name="T59" fmla="*/ 33 h 106"/>
                <a:gd name="T60" fmla="*/ 26 w 104"/>
                <a:gd name="T61" fmla="*/ 10 h 106"/>
                <a:gd name="T62" fmla="*/ 65 w 104"/>
                <a:gd name="T63" fmla="*/ 14 h 106"/>
                <a:gd name="T64" fmla="*/ 82 w 104"/>
                <a:gd name="T65" fmla="*/ 43 h 106"/>
                <a:gd name="T66" fmla="*/ 85 w 104"/>
                <a:gd name="T67" fmla="*/ 44 h 106"/>
                <a:gd name="T68" fmla="*/ 46 w 104"/>
                <a:gd name="T69" fmla="*/ 7 h 106"/>
                <a:gd name="T70" fmla="*/ 60 w 104"/>
                <a:gd name="T71" fmla="*/ 17 h 106"/>
                <a:gd name="T72" fmla="*/ 64 w 104"/>
                <a:gd name="T73" fmla="*/ 19 h 106"/>
                <a:gd name="T74" fmla="*/ 22 w 104"/>
                <a:gd name="T75" fmla="*/ 34 h 106"/>
                <a:gd name="T76" fmla="*/ 31 w 104"/>
                <a:gd name="T77" fmla="*/ 25 h 106"/>
                <a:gd name="T78" fmla="*/ 35 w 104"/>
                <a:gd name="T79" fmla="*/ 19 h 106"/>
                <a:gd name="T80" fmla="*/ 63 w 104"/>
                <a:gd name="T81" fmla="*/ 45 h 106"/>
                <a:gd name="T82" fmla="*/ 68 w 104"/>
                <a:gd name="T83" fmla="*/ 34 h 106"/>
                <a:gd name="T84" fmla="*/ 87 w 104"/>
                <a:gd name="T85" fmla="*/ 59 h 106"/>
                <a:gd name="T86" fmla="*/ 79 w 104"/>
                <a:gd name="T87" fmla="*/ 58 h 106"/>
                <a:gd name="T88" fmla="*/ 82 w 104"/>
                <a:gd name="T89" fmla="*/ 58 h 106"/>
                <a:gd name="T90" fmla="*/ 79 w 104"/>
                <a:gd name="T91" fmla="*/ 65 h 106"/>
                <a:gd name="T92" fmla="*/ 73 w 104"/>
                <a:gd name="T93" fmla="*/ 80 h 106"/>
                <a:gd name="T94" fmla="*/ 83 w 104"/>
                <a:gd name="T95" fmla="*/ 89 h 106"/>
                <a:gd name="T96" fmla="*/ 94 w 104"/>
                <a:gd name="T97" fmla="*/ 82 h 106"/>
                <a:gd name="T98" fmla="*/ 88 w 104"/>
                <a:gd name="T99" fmla="*/ 65 h 106"/>
                <a:gd name="T100" fmla="*/ 77 w 104"/>
                <a:gd name="T101" fmla="*/ 69 h 106"/>
                <a:gd name="T102" fmla="*/ 75 w 104"/>
                <a:gd name="T103" fmla="*/ 71 h 106"/>
                <a:gd name="T104" fmla="*/ 74 w 104"/>
                <a:gd name="T105" fmla="*/ 73 h 106"/>
                <a:gd name="T106" fmla="*/ 85 w 104"/>
                <a:gd name="T107" fmla="*/ 85 h 106"/>
                <a:gd name="T108" fmla="*/ 80 w 104"/>
                <a:gd name="T109" fmla="*/ 78 h 106"/>
                <a:gd name="T110" fmla="*/ 83 w 104"/>
                <a:gd name="T111" fmla="*/ 79 h 106"/>
                <a:gd name="T112" fmla="*/ 79 w 104"/>
                <a:gd name="T113" fmla="*/ 75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04" h="106">
                  <a:moveTo>
                    <a:pt x="24" y="3"/>
                  </a:moveTo>
                  <a:cubicBezTo>
                    <a:pt x="22" y="3"/>
                    <a:pt x="19" y="5"/>
                    <a:pt x="17" y="7"/>
                  </a:cubicBezTo>
                  <a:cubicBezTo>
                    <a:pt x="14" y="10"/>
                    <a:pt x="14" y="11"/>
                    <a:pt x="14" y="12"/>
                  </a:cubicBezTo>
                  <a:cubicBezTo>
                    <a:pt x="11" y="16"/>
                    <a:pt x="1" y="13"/>
                    <a:pt x="5" y="25"/>
                  </a:cubicBezTo>
                  <a:cubicBezTo>
                    <a:pt x="5" y="26"/>
                    <a:pt x="5" y="27"/>
                    <a:pt x="5" y="27"/>
                  </a:cubicBezTo>
                  <a:cubicBezTo>
                    <a:pt x="5" y="28"/>
                    <a:pt x="6" y="28"/>
                    <a:pt x="6" y="29"/>
                  </a:cubicBezTo>
                  <a:cubicBezTo>
                    <a:pt x="7" y="29"/>
                    <a:pt x="7" y="30"/>
                    <a:pt x="7" y="30"/>
                  </a:cubicBezTo>
                  <a:cubicBezTo>
                    <a:pt x="7" y="31"/>
                    <a:pt x="9" y="32"/>
                    <a:pt x="11" y="34"/>
                  </a:cubicBezTo>
                  <a:cubicBezTo>
                    <a:pt x="11" y="34"/>
                    <a:pt x="11" y="34"/>
                    <a:pt x="11" y="35"/>
                  </a:cubicBezTo>
                  <a:cubicBezTo>
                    <a:pt x="11" y="35"/>
                    <a:pt x="10" y="36"/>
                    <a:pt x="10" y="36"/>
                  </a:cubicBezTo>
                  <a:cubicBezTo>
                    <a:pt x="10" y="36"/>
                    <a:pt x="9" y="39"/>
                    <a:pt x="9" y="40"/>
                  </a:cubicBezTo>
                  <a:cubicBezTo>
                    <a:pt x="9" y="42"/>
                    <a:pt x="10" y="45"/>
                    <a:pt x="10" y="46"/>
                  </a:cubicBezTo>
                  <a:cubicBezTo>
                    <a:pt x="11" y="48"/>
                    <a:pt x="13" y="49"/>
                    <a:pt x="14" y="50"/>
                  </a:cubicBezTo>
                  <a:cubicBezTo>
                    <a:pt x="15" y="50"/>
                    <a:pt x="15" y="50"/>
                    <a:pt x="15" y="51"/>
                  </a:cubicBezTo>
                  <a:cubicBezTo>
                    <a:pt x="15" y="51"/>
                    <a:pt x="15" y="52"/>
                    <a:pt x="15" y="54"/>
                  </a:cubicBezTo>
                  <a:cubicBezTo>
                    <a:pt x="14" y="57"/>
                    <a:pt x="15" y="58"/>
                    <a:pt x="17" y="59"/>
                  </a:cubicBezTo>
                  <a:cubicBezTo>
                    <a:pt x="19" y="61"/>
                    <a:pt x="24" y="61"/>
                    <a:pt x="25" y="60"/>
                  </a:cubicBezTo>
                  <a:cubicBezTo>
                    <a:pt x="28" y="58"/>
                    <a:pt x="27" y="58"/>
                    <a:pt x="28" y="59"/>
                  </a:cubicBezTo>
                  <a:cubicBezTo>
                    <a:pt x="30" y="61"/>
                    <a:pt x="32" y="61"/>
                    <a:pt x="33" y="63"/>
                  </a:cubicBezTo>
                  <a:cubicBezTo>
                    <a:pt x="35" y="64"/>
                    <a:pt x="37" y="61"/>
                    <a:pt x="38" y="61"/>
                  </a:cubicBezTo>
                  <a:cubicBezTo>
                    <a:pt x="38" y="70"/>
                    <a:pt x="31" y="88"/>
                    <a:pt x="27" y="98"/>
                  </a:cubicBezTo>
                  <a:cubicBezTo>
                    <a:pt x="27" y="98"/>
                    <a:pt x="27" y="98"/>
                    <a:pt x="26" y="98"/>
                  </a:cubicBezTo>
                  <a:cubicBezTo>
                    <a:pt x="26" y="98"/>
                    <a:pt x="25" y="98"/>
                    <a:pt x="25" y="99"/>
                  </a:cubicBezTo>
                  <a:cubicBezTo>
                    <a:pt x="25" y="99"/>
                    <a:pt x="25" y="99"/>
                    <a:pt x="24" y="99"/>
                  </a:cubicBezTo>
                  <a:cubicBezTo>
                    <a:pt x="24" y="98"/>
                    <a:pt x="23" y="98"/>
                    <a:pt x="23" y="99"/>
                  </a:cubicBezTo>
                  <a:cubicBezTo>
                    <a:pt x="21" y="101"/>
                    <a:pt x="20" y="95"/>
                    <a:pt x="18" y="94"/>
                  </a:cubicBezTo>
                  <a:cubicBezTo>
                    <a:pt x="17" y="95"/>
                    <a:pt x="17" y="93"/>
                    <a:pt x="18" y="92"/>
                  </a:cubicBezTo>
                  <a:cubicBezTo>
                    <a:pt x="19" y="90"/>
                    <a:pt x="19" y="89"/>
                    <a:pt x="18" y="89"/>
                  </a:cubicBezTo>
                  <a:cubicBezTo>
                    <a:pt x="18" y="89"/>
                    <a:pt x="17" y="90"/>
                    <a:pt x="17" y="90"/>
                  </a:cubicBezTo>
                  <a:cubicBezTo>
                    <a:pt x="16" y="92"/>
                    <a:pt x="15" y="94"/>
                    <a:pt x="15" y="94"/>
                  </a:cubicBezTo>
                  <a:cubicBezTo>
                    <a:pt x="14" y="95"/>
                    <a:pt x="14" y="95"/>
                    <a:pt x="14" y="94"/>
                  </a:cubicBezTo>
                  <a:cubicBezTo>
                    <a:pt x="14" y="94"/>
                    <a:pt x="14" y="93"/>
                    <a:pt x="14" y="93"/>
                  </a:cubicBezTo>
                  <a:cubicBezTo>
                    <a:pt x="14" y="93"/>
                    <a:pt x="14" y="92"/>
                    <a:pt x="14" y="91"/>
                  </a:cubicBezTo>
                  <a:cubicBezTo>
                    <a:pt x="14" y="90"/>
                    <a:pt x="14" y="88"/>
                    <a:pt x="14" y="88"/>
                  </a:cubicBezTo>
                  <a:cubicBezTo>
                    <a:pt x="14" y="88"/>
                    <a:pt x="12" y="86"/>
                    <a:pt x="12" y="86"/>
                  </a:cubicBezTo>
                  <a:cubicBezTo>
                    <a:pt x="11" y="86"/>
                    <a:pt x="11" y="88"/>
                    <a:pt x="12" y="89"/>
                  </a:cubicBezTo>
                  <a:cubicBezTo>
                    <a:pt x="12" y="89"/>
                    <a:pt x="12" y="89"/>
                    <a:pt x="12" y="90"/>
                  </a:cubicBezTo>
                  <a:cubicBezTo>
                    <a:pt x="12" y="91"/>
                    <a:pt x="11" y="94"/>
                    <a:pt x="10" y="94"/>
                  </a:cubicBezTo>
                  <a:cubicBezTo>
                    <a:pt x="9" y="90"/>
                    <a:pt x="10" y="95"/>
                    <a:pt x="9" y="92"/>
                  </a:cubicBezTo>
                  <a:cubicBezTo>
                    <a:pt x="8" y="91"/>
                    <a:pt x="7" y="90"/>
                    <a:pt x="6" y="90"/>
                  </a:cubicBezTo>
                  <a:cubicBezTo>
                    <a:pt x="6" y="89"/>
                    <a:pt x="5" y="89"/>
                    <a:pt x="5" y="89"/>
                  </a:cubicBezTo>
                  <a:cubicBezTo>
                    <a:pt x="5" y="88"/>
                    <a:pt x="4" y="88"/>
                    <a:pt x="3" y="89"/>
                  </a:cubicBezTo>
                  <a:cubicBezTo>
                    <a:pt x="3" y="90"/>
                    <a:pt x="3" y="90"/>
                    <a:pt x="4" y="90"/>
                  </a:cubicBezTo>
                  <a:cubicBezTo>
                    <a:pt x="4" y="90"/>
                    <a:pt x="5" y="92"/>
                    <a:pt x="5" y="93"/>
                  </a:cubicBezTo>
                  <a:cubicBezTo>
                    <a:pt x="5" y="94"/>
                    <a:pt x="4" y="98"/>
                    <a:pt x="3" y="98"/>
                  </a:cubicBezTo>
                  <a:cubicBezTo>
                    <a:pt x="3" y="98"/>
                    <a:pt x="2" y="99"/>
                    <a:pt x="2" y="99"/>
                  </a:cubicBezTo>
                  <a:cubicBezTo>
                    <a:pt x="1" y="101"/>
                    <a:pt x="0" y="102"/>
                    <a:pt x="1" y="103"/>
                  </a:cubicBezTo>
                  <a:cubicBezTo>
                    <a:pt x="2" y="103"/>
                    <a:pt x="2" y="103"/>
                    <a:pt x="2" y="102"/>
                  </a:cubicBezTo>
                  <a:cubicBezTo>
                    <a:pt x="2" y="102"/>
                    <a:pt x="3" y="101"/>
                    <a:pt x="3" y="101"/>
                  </a:cubicBezTo>
                  <a:cubicBezTo>
                    <a:pt x="5" y="100"/>
                    <a:pt x="5" y="98"/>
                    <a:pt x="5" y="98"/>
                  </a:cubicBezTo>
                  <a:cubicBezTo>
                    <a:pt x="5" y="97"/>
                    <a:pt x="6" y="97"/>
                    <a:pt x="6" y="97"/>
                  </a:cubicBezTo>
                  <a:cubicBezTo>
                    <a:pt x="6" y="96"/>
                    <a:pt x="7" y="96"/>
                    <a:pt x="6" y="95"/>
                  </a:cubicBezTo>
                  <a:cubicBezTo>
                    <a:pt x="6" y="94"/>
                    <a:pt x="6" y="93"/>
                    <a:pt x="6" y="93"/>
                  </a:cubicBezTo>
                  <a:cubicBezTo>
                    <a:pt x="6" y="91"/>
                    <a:pt x="7" y="91"/>
                    <a:pt x="7" y="92"/>
                  </a:cubicBezTo>
                  <a:cubicBezTo>
                    <a:pt x="8" y="92"/>
                    <a:pt x="8" y="93"/>
                    <a:pt x="8" y="95"/>
                  </a:cubicBezTo>
                  <a:cubicBezTo>
                    <a:pt x="8" y="98"/>
                    <a:pt x="8" y="99"/>
                    <a:pt x="7" y="100"/>
                  </a:cubicBezTo>
                  <a:cubicBezTo>
                    <a:pt x="6" y="101"/>
                    <a:pt x="6" y="102"/>
                    <a:pt x="7" y="103"/>
                  </a:cubicBezTo>
                  <a:cubicBezTo>
                    <a:pt x="8" y="103"/>
                    <a:pt x="8" y="103"/>
                    <a:pt x="9" y="101"/>
                  </a:cubicBezTo>
                  <a:cubicBezTo>
                    <a:pt x="10" y="99"/>
                    <a:pt x="11" y="99"/>
                    <a:pt x="11" y="101"/>
                  </a:cubicBezTo>
                  <a:cubicBezTo>
                    <a:pt x="11" y="102"/>
                    <a:pt x="11" y="102"/>
                    <a:pt x="12" y="101"/>
                  </a:cubicBezTo>
                  <a:cubicBezTo>
                    <a:pt x="13" y="101"/>
                    <a:pt x="14" y="100"/>
                    <a:pt x="15" y="98"/>
                  </a:cubicBezTo>
                  <a:cubicBezTo>
                    <a:pt x="16" y="96"/>
                    <a:pt x="16" y="96"/>
                    <a:pt x="16" y="97"/>
                  </a:cubicBezTo>
                  <a:cubicBezTo>
                    <a:pt x="16" y="97"/>
                    <a:pt x="17" y="97"/>
                    <a:pt x="17" y="98"/>
                  </a:cubicBezTo>
                  <a:cubicBezTo>
                    <a:pt x="17" y="101"/>
                    <a:pt x="20" y="101"/>
                    <a:pt x="21" y="102"/>
                  </a:cubicBezTo>
                  <a:cubicBezTo>
                    <a:pt x="23" y="102"/>
                    <a:pt x="25" y="103"/>
                    <a:pt x="27" y="104"/>
                  </a:cubicBezTo>
                  <a:cubicBezTo>
                    <a:pt x="28" y="104"/>
                    <a:pt x="29" y="104"/>
                    <a:pt x="29" y="103"/>
                  </a:cubicBezTo>
                  <a:cubicBezTo>
                    <a:pt x="30" y="103"/>
                    <a:pt x="30" y="103"/>
                    <a:pt x="31" y="103"/>
                  </a:cubicBezTo>
                  <a:cubicBezTo>
                    <a:pt x="31" y="104"/>
                    <a:pt x="33" y="104"/>
                    <a:pt x="33" y="104"/>
                  </a:cubicBezTo>
                  <a:cubicBezTo>
                    <a:pt x="35" y="104"/>
                    <a:pt x="35" y="104"/>
                    <a:pt x="36" y="103"/>
                  </a:cubicBezTo>
                  <a:cubicBezTo>
                    <a:pt x="37" y="102"/>
                    <a:pt x="38" y="100"/>
                    <a:pt x="38" y="99"/>
                  </a:cubicBezTo>
                  <a:cubicBezTo>
                    <a:pt x="38" y="98"/>
                    <a:pt x="38" y="98"/>
                    <a:pt x="38" y="97"/>
                  </a:cubicBezTo>
                  <a:cubicBezTo>
                    <a:pt x="38" y="97"/>
                    <a:pt x="38" y="97"/>
                    <a:pt x="39" y="97"/>
                  </a:cubicBezTo>
                  <a:cubicBezTo>
                    <a:pt x="39" y="98"/>
                    <a:pt x="39" y="99"/>
                    <a:pt x="39" y="99"/>
                  </a:cubicBezTo>
                  <a:cubicBezTo>
                    <a:pt x="40" y="101"/>
                    <a:pt x="41" y="105"/>
                    <a:pt x="42" y="105"/>
                  </a:cubicBezTo>
                  <a:cubicBezTo>
                    <a:pt x="43" y="106"/>
                    <a:pt x="43" y="106"/>
                    <a:pt x="43" y="104"/>
                  </a:cubicBezTo>
                  <a:cubicBezTo>
                    <a:pt x="44" y="103"/>
                    <a:pt x="44" y="103"/>
                    <a:pt x="44" y="102"/>
                  </a:cubicBezTo>
                  <a:cubicBezTo>
                    <a:pt x="44" y="102"/>
                    <a:pt x="45" y="102"/>
                    <a:pt x="45" y="101"/>
                  </a:cubicBezTo>
                  <a:cubicBezTo>
                    <a:pt x="45" y="101"/>
                    <a:pt x="45" y="101"/>
                    <a:pt x="45" y="101"/>
                  </a:cubicBezTo>
                  <a:cubicBezTo>
                    <a:pt x="45" y="101"/>
                    <a:pt x="46" y="102"/>
                    <a:pt x="46" y="102"/>
                  </a:cubicBezTo>
                  <a:cubicBezTo>
                    <a:pt x="46" y="102"/>
                    <a:pt x="47" y="103"/>
                    <a:pt x="48" y="103"/>
                  </a:cubicBezTo>
                  <a:cubicBezTo>
                    <a:pt x="48" y="103"/>
                    <a:pt x="49" y="103"/>
                    <a:pt x="49" y="104"/>
                  </a:cubicBezTo>
                  <a:cubicBezTo>
                    <a:pt x="49" y="104"/>
                    <a:pt x="50" y="101"/>
                    <a:pt x="50" y="101"/>
                  </a:cubicBezTo>
                  <a:cubicBezTo>
                    <a:pt x="50" y="101"/>
                    <a:pt x="50" y="101"/>
                    <a:pt x="50" y="101"/>
                  </a:cubicBezTo>
                  <a:cubicBezTo>
                    <a:pt x="51" y="101"/>
                    <a:pt x="51" y="101"/>
                    <a:pt x="51" y="102"/>
                  </a:cubicBezTo>
                  <a:cubicBezTo>
                    <a:pt x="51" y="103"/>
                    <a:pt x="53" y="103"/>
                    <a:pt x="54" y="103"/>
                  </a:cubicBezTo>
                  <a:cubicBezTo>
                    <a:pt x="54" y="102"/>
                    <a:pt x="55" y="102"/>
                    <a:pt x="56" y="103"/>
                  </a:cubicBezTo>
                  <a:cubicBezTo>
                    <a:pt x="58" y="103"/>
                    <a:pt x="58" y="103"/>
                    <a:pt x="58" y="103"/>
                  </a:cubicBezTo>
                  <a:cubicBezTo>
                    <a:pt x="59" y="102"/>
                    <a:pt x="59" y="102"/>
                    <a:pt x="60" y="102"/>
                  </a:cubicBezTo>
                  <a:cubicBezTo>
                    <a:pt x="61" y="103"/>
                    <a:pt x="61" y="103"/>
                    <a:pt x="61" y="103"/>
                  </a:cubicBezTo>
                  <a:cubicBezTo>
                    <a:pt x="62" y="104"/>
                    <a:pt x="64" y="104"/>
                    <a:pt x="64" y="103"/>
                  </a:cubicBezTo>
                  <a:cubicBezTo>
                    <a:pt x="64" y="103"/>
                    <a:pt x="64" y="102"/>
                    <a:pt x="64" y="102"/>
                  </a:cubicBezTo>
                  <a:cubicBezTo>
                    <a:pt x="65" y="100"/>
                    <a:pt x="66" y="98"/>
                    <a:pt x="66" y="95"/>
                  </a:cubicBezTo>
                  <a:cubicBezTo>
                    <a:pt x="66" y="93"/>
                    <a:pt x="66" y="93"/>
                    <a:pt x="67" y="93"/>
                  </a:cubicBezTo>
                  <a:cubicBezTo>
                    <a:pt x="67" y="93"/>
                    <a:pt x="67" y="94"/>
                    <a:pt x="67" y="95"/>
                  </a:cubicBezTo>
                  <a:cubicBezTo>
                    <a:pt x="67" y="96"/>
                    <a:pt x="67" y="97"/>
                    <a:pt x="67" y="97"/>
                  </a:cubicBezTo>
                  <a:cubicBezTo>
                    <a:pt x="68" y="97"/>
                    <a:pt x="68" y="99"/>
                    <a:pt x="67" y="99"/>
                  </a:cubicBezTo>
                  <a:cubicBezTo>
                    <a:pt x="67" y="99"/>
                    <a:pt x="66" y="103"/>
                    <a:pt x="67" y="103"/>
                  </a:cubicBezTo>
                  <a:cubicBezTo>
                    <a:pt x="68" y="104"/>
                    <a:pt x="69" y="104"/>
                    <a:pt x="69" y="103"/>
                  </a:cubicBezTo>
                  <a:cubicBezTo>
                    <a:pt x="69" y="102"/>
                    <a:pt x="69" y="101"/>
                    <a:pt x="70" y="101"/>
                  </a:cubicBezTo>
                  <a:cubicBezTo>
                    <a:pt x="70" y="101"/>
                    <a:pt x="70" y="100"/>
                    <a:pt x="70" y="100"/>
                  </a:cubicBezTo>
                  <a:cubicBezTo>
                    <a:pt x="70" y="100"/>
                    <a:pt x="70" y="100"/>
                    <a:pt x="70" y="99"/>
                  </a:cubicBezTo>
                  <a:cubicBezTo>
                    <a:pt x="71" y="99"/>
                    <a:pt x="71" y="99"/>
                    <a:pt x="71" y="99"/>
                  </a:cubicBezTo>
                  <a:cubicBezTo>
                    <a:pt x="73" y="100"/>
                    <a:pt x="73" y="100"/>
                    <a:pt x="74" y="98"/>
                  </a:cubicBezTo>
                  <a:cubicBezTo>
                    <a:pt x="76" y="96"/>
                    <a:pt x="77" y="96"/>
                    <a:pt x="76" y="98"/>
                  </a:cubicBezTo>
                  <a:cubicBezTo>
                    <a:pt x="76" y="99"/>
                    <a:pt x="76" y="99"/>
                    <a:pt x="77" y="100"/>
                  </a:cubicBezTo>
                  <a:cubicBezTo>
                    <a:pt x="77" y="100"/>
                    <a:pt x="77" y="101"/>
                    <a:pt x="78" y="101"/>
                  </a:cubicBezTo>
                  <a:cubicBezTo>
                    <a:pt x="78" y="103"/>
                    <a:pt x="78" y="103"/>
                    <a:pt x="79" y="102"/>
                  </a:cubicBezTo>
                  <a:cubicBezTo>
                    <a:pt x="80" y="101"/>
                    <a:pt x="80" y="101"/>
                    <a:pt x="80" y="102"/>
                  </a:cubicBezTo>
                  <a:cubicBezTo>
                    <a:pt x="80" y="102"/>
                    <a:pt x="81" y="103"/>
                    <a:pt x="82" y="103"/>
                  </a:cubicBezTo>
                  <a:cubicBezTo>
                    <a:pt x="82" y="104"/>
                    <a:pt x="83" y="104"/>
                    <a:pt x="83" y="104"/>
                  </a:cubicBezTo>
                  <a:cubicBezTo>
                    <a:pt x="83" y="103"/>
                    <a:pt x="83" y="103"/>
                    <a:pt x="84" y="104"/>
                  </a:cubicBezTo>
                  <a:cubicBezTo>
                    <a:pt x="84" y="104"/>
                    <a:pt x="84" y="104"/>
                    <a:pt x="87" y="103"/>
                  </a:cubicBezTo>
                  <a:cubicBezTo>
                    <a:pt x="89" y="102"/>
                    <a:pt x="90" y="102"/>
                    <a:pt x="92" y="101"/>
                  </a:cubicBezTo>
                  <a:cubicBezTo>
                    <a:pt x="96" y="101"/>
                    <a:pt x="97" y="101"/>
                    <a:pt x="97" y="103"/>
                  </a:cubicBezTo>
                  <a:cubicBezTo>
                    <a:pt x="98" y="105"/>
                    <a:pt x="100" y="106"/>
                    <a:pt x="101" y="105"/>
                  </a:cubicBezTo>
                  <a:cubicBezTo>
                    <a:pt x="102" y="105"/>
                    <a:pt x="102" y="104"/>
                    <a:pt x="103" y="105"/>
                  </a:cubicBezTo>
                  <a:cubicBezTo>
                    <a:pt x="103" y="105"/>
                    <a:pt x="103" y="104"/>
                    <a:pt x="103" y="104"/>
                  </a:cubicBezTo>
                  <a:cubicBezTo>
                    <a:pt x="104" y="102"/>
                    <a:pt x="103" y="102"/>
                    <a:pt x="102" y="103"/>
                  </a:cubicBezTo>
                  <a:cubicBezTo>
                    <a:pt x="102" y="103"/>
                    <a:pt x="101" y="103"/>
                    <a:pt x="101" y="103"/>
                  </a:cubicBezTo>
                  <a:cubicBezTo>
                    <a:pt x="101" y="103"/>
                    <a:pt x="100" y="102"/>
                    <a:pt x="99" y="101"/>
                  </a:cubicBezTo>
                  <a:cubicBezTo>
                    <a:pt x="97" y="99"/>
                    <a:pt x="97" y="99"/>
                    <a:pt x="97" y="99"/>
                  </a:cubicBezTo>
                  <a:cubicBezTo>
                    <a:pt x="93" y="99"/>
                    <a:pt x="93" y="99"/>
                    <a:pt x="93" y="99"/>
                  </a:cubicBezTo>
                  <a:cubicBezTo>
                    <a:pt x="89" y="100"/>
                    <a:pt x="88" y="100"/>
                    <a:pt x="87" y="100"/>
                  </a:cubicBezTo>
                  <a:cubicBezTo>
                    <a:pt x="87" y="101"/>
                    <a:pt x="86" y="101"/>
                    <a:pt x="85" y="101"/>
                  </a:cubicBezTo>
                  <a:cubicBezTo>
                    <a:pt x="84" y="101"/>
                    <a:pt x="84" y="101"/>
                    <a:pt x="84" y="101"/>
                  </a:cubicBezTo>
                  <a:cubicBezTo>
                    <a:pt x="85" y="101"/>
                    <a:pt x="85" y="101"/>
                    <a:pt x="84" y="101"/>
                  </a:cubicBezTo>
                  <a:cubicBezTo>
                    <a:pt x="84" y="100"/>
                    <a:pt x="84" y="101"/>
                    <a:pt x="84" y="101"/>
                  </a:cubicBezTo>
                  <a:cubicBezTo>
                    <a:pt x="84" y="101"/>
                    <a:pt x="83" y="101"/>
                    <a:pt x="83" y="101"/>
                  </a:cubicBezTo>
                  <a:cubicBezTo>
                    <a:pt x="82" y="101"/>
                    <a:pt x="82" y="101"/>
                    <a:pt x="81" y="100"/>
                  </a:cubicBezTo>
                  <a:cubicBezTo>
                    <a:pt x="81" y="99"/>
                    <a:pt x="80" y="98"/>
                    <a:pt x="79" y="99"/>
                  </a:cubicBezTo>
                  <a:cubicBezTo>
                    <a:pt x="79" y="99"/>
                    <a:pt x="79" y="100"/>
                    <a:pt x="78" y="100"/>
                  </a:cubicBezTo>
                  <a:cubicBezTo>
                    <a:pt x="78" y="99"/>
                    <a:pt x="78" y="99"/>
                    <a:pt x="78" y="98"/>
                  </a:cubicBezTo>
                  <a:cubicBezTo>
                    <a:pt x="78" y="97"/>
                    <a:pt x="77" y="96"/>
                    <a:pt x="77" y="96"/>
                  </a:cubicBezTo>
                  <a:cubicBezTo>
                    <a:pt x="77" y="95"/>
                    <a:pt x="76" y="94"/>
                    <a:pt x="76" y="95"/>
                  </a:cubicBezTo>
                  <a:cubicBezTo>
                    <a:pt x="75" y="95"/>
                    <a:pt x="74" y="95"/>
                    <a:pt x="73" y="96"/>
                  </a:cubicBezTo>
                  <a:cubicBezTo>
                    <a:pt x="73" y="97"/>
                    <a:pt x="72" y="97"/>
                    <a:pt x="72" y="97"/>
                  </a:cubicBezTo>
                  <a:cubicBezTo>
                    <a:pt x="72" y="97"/>
                    <a:pt x="72" y="96"/>
                    <a:pt x="72" y="95"/>
                  </a:cubicBezTo>
                  <a:cubicBezTo>
                    <a:pt x="73" y="93"/>
                    <a:pt x="73" y="93"/>
                    <a:pt x="72" y="92"/>
                  </a:cubicBezTo>
                  <a:cubicBezTo>
                    <a:pt x="72" y="91"/>
                    <a:pt x="72" y="91"/>
                    <a:pt x="71" y="91"/>
                  </a:cubicBezTo>
                  <a:cubicBezTo>
                    <a:pt x="71" y="92"/>
                    <a:pt x="71" y="92"/>
                    <a:pt x="71" y="93"/>
                  </a:cubicBezTo>
                  <a:cubicBezTo>
                    <a:pt x="71" y="95"/>
                    <a:pt x="70" y="97"/>
                    <a:pt x="69" y="97"/>
                  </a:cubicBezTo>
                  <a:cubicBezTo>
                    <a:pt x="68" y="98"/>
                    <a:pt x="68" y="98"/>
                    <a:pt x="68" y="98"/>
                  </a:cubicBezTo>
                  <a:cubicBezTo>
                    <a:pt x="69" y="97"/>
                    <a:pt x="69" y="97"/>
                    <a:pt x="69" y="97"/>
                  </a:cubicBezTo>
                  <a:cubicBezTo>
                    <a:pt x="69" y="94"/>
                    <a:pt x="67" y="90"/>
                    <a:pt x="65" y="88"/>
                  </a:cubicBezTo>
                  <a:cubicBezTo>
                    <a:pt x="64" y="87"/>
                    <a:pt x="63" y="87"/>
                    <a:pt x="63" y="88"/>
                  </a:cubicBezTo>
                  <a:cubicBezTo>
                    <a:pt x="63" y="89"/>
                    <a:pt x="63" y="89"/>
                    <a:pt x="64" y="89"/>
                  </a:cubicBezTo>
                  <a:cubicBezTo>
                    <a:pt x="65" y="90"/>
                    <a:pt x="65" y="90"/>
                    <a:pt x="65" y="92"/>
                  </a:cubicBezTo>
                  <a:cubicBezTo>
                    <a:pt x="65" y="93"/>
                    <a:pt x="64" y="98"/>
                    <a:pt x="64" y="98"/>
                  </a:cubicBezTo>
                  <a:cubicBezTo>
                    <a:pt x="64" y="98"/>
                    <a:pt x="63" y="98"/>
                    <a:pt x="62" y="97"/>
                  </a:cubicBezTo>
                  <a:cubicBezTo>
                    <a:pt x="62" y="97"/>
                    <a:pt x="62" y="97"/>
                    <a:pt x="62" y="98"/>
                  </a:cubicBezTo>
                  <a:cubicBezTo>
                    <a:pt x="62" y="98"/>
                    <a:pt x="62" y="98"/>
                    <a:pt x="61" y="98"/>
                  </a:cubicBezTo>
                  <a:cubicBezTo>
                    <a:pt x="61" y="97"/>
                    <a:pt x="60" y="97"/>
                    <a:pt x="60" y="96"/>
                  </a:cubicBezTo>
                  <a:cubicBezTo>
                    <a:pt x="51" y="86"/>
                    <a:pt x="51" y="69"/>
                    <a:pt x="51" y="57"/>
                  </a:cubicBezTo>
                  <a:cubicBezTo>
                    <a:pt x="51" y="53"/>
                    <a:pt x="52" y="53"/>
                    <a:pt x="54" y="56"/>
                  </a:cubicBezTo>
                  <a:cubicBezTo>
                    <a:pt x="55" y="58"/>
                    <a:pt x="56" y="59"/>
                    <a:pt x="59" y="61"/>
                  </a:cubicBezTo>
                  <a:cubicBezTo>
                    <a:pt x="62" y="63"/>
                    <a:pt x="64" y="61"/>
                    <a:pt x="66" y="59"/>
                  </a:cubicBezTo>
                  <a:cubicBezTo>
                    <a:pt x="66" y="58"/>
                    <a:pt x="66" y="58"/>
                    <a:pt x="67" y="59"/>
                  </a:cubicBezTo>
                  <a:cubicBezTo>
                    <a:pt x="69" y="59"/>
                    <a:pt x="72" y="60"/>
                    <a:pt x="73" y="59"/>
                  </a:cubicBezTo>
                  <a:cubicBezTo>
                    <a:pt x="75" y="58"/>
                    <a:pt x="75" y="56"/>
                    <a:pt x="74" y="55"/>
                  </a:cubicBezTo>
                  <a:cubicBezTo>
                    <a:pt x="74" y="55"/>
                    <a:pt x="73" y="55"/>
                    <a:pt x="72" y="56"/>
                  </a:cubicBezTo>
                  <a:cubicBezTo>
                    <a:pt x="71" y="58"/>
                    <a:pt x="68" y="57"/>
                    <a:pt x="67" y="55"/>
                  </a:cubicBezTo>
                  <a:cubicBezTo>
                    <a:pt x="67" y="53"/>
                    <a:pt x="64" y="54"/>
                    <a:pt x="64" y="56"/>
                  </a:cubicBezTo>
                  <a:cubicBezTo>
                    <a:pt x="64" y="57"/>
                    <a:pt x="64" y="57"/>
                    <a:pt x="63" y="58"/>
                  </a:cubicBezTo>
                  <a:cubicBezTo>
                    <a:pt x="61" y="60"/>
                    <a:pt x="60" y="60"/>
                    <a:pt x="58" y="59"/>
                  </a:cubicBezTo>
                  <a:cubicBezTo>
                    <a:pt x="56" y="58"/>
                    <a:pt x="55" y="56"/>
                    <a:pt x="54" y="53"/>
                  </a:cubicBezTo>
                  <a:cubicBezTo>
                    <a:pt x="54" y="51"/>
                    <a:pt x="54" y="51"/>
                    <a:pt x="53" y="51"/>
                  </a:cubicBezTo>
                  <a:cubicBezTo>
                    <a:pt x="52" y="51"/>
                    <a:pt x="52" y="51"/>
                    <a:pt x="52" y="51"/>
                  </a:cubicBezTo>
                  <a:cubicBezTo>
                    <a:pt x="52" y="50"/>
                    <a:pt x="52" y="49"/>
                    <a:pt x="52" y="48"/>
                  </a:cubicBezTo>
                  <a:cubicBezTo>
                    <a:pt x="53" y="45"/>
                    <a:pt x="55" y="41"/>
                    <a:pt x="57" y="39"/>
                  </a:cubicBezTo>
                  <a:cubicBezTo>
                    <a:pt x="57" y="39"/>
                    <a:pt x="58" y="38"/>
                    <a:pt x="59" y="38"/>
                  </a:cubicBezTo>
                  <a:cubicBezTo>
                    <a:pt x="59" y="38"/>
                    <a:pt x="59" y="38"/>
                    <a:pt x="60" y="38"/>
                  </a:cubicBezTo>
                  <a:cubicBezTo>
                    <a:pt x="60" y="37"/>
                    <a:pt x="60" y="37"/>
                    <a:pt x="59" y="36"/>
                  </a:cubicBezTo>
                  <a:cubicBezTo>
                    <a:pt x="59" y="36"/>
                    <a:pt x="58" y="36"/>
                    <a:pt x="58" y="36"/>
                  </a:cubicBezTo>
                  <a:cubicBezTo>
                    <a:pt x="56" y="36"/>
                    <a:pt x="52" y="42"/>
                    <a:pt x="51" y="45"/>
                  </a:cubicBezTo>
                  <a:cubicBezTo>
                    <a:pt x="51" y="47"/>
                    <a:pt x="50" y="51"/>
                    <a:pt x="49" y="54"/>
                  </a:cubicBezTo>
                  <a:cubicBezTo>
                    <a:pt x="48" y="69"/>
                    <a:pt x="48" y="87"/>
                    <a:pt x="59" y="98"/>
                  </a:cubicBezTo>
                  <a:cubicBezTo>
                    <a:pt x="61" y="100"/>
                    <a:pt x="61" y="101"/>
                    <a:pt x="60" y="100"/>
                  </a:cubicBezTo>
                  <a:cubicBezTo>
                    <a:pt x="59" y="100"/>
                    <a:pt x="59" y="99"/>
                    <a:pt x="58" y="100"/>
                  </a:cubicBezTo>
                  <a:cubicBezTo>
                    <a:pt x="58" y="100"/>
                    <a:pt x="58" y="100"/>
                    <a:pt x="58" y="99"/>
                  </a:cubicBezTo>
                  <a:cubicBezTo>
                    <a:pt x="58" y="99"/>
                    <a:pt x="57" y="99"/>
                    <a:pt x="57" y="100"/>
                  </a:cubicBezTo>
                  <a:cubicBezTo>
                    <a:pt x="57" y="101"/>
                    <a:pt x="57" y="101"/>
                    <a:pt x="57" y="101"/>
                  </a:cubicBezTo>
                  <a:cubicBezTo>
                    <a:pt x="56" y="101"/>
                    <a:pt x="56" y="100"/>
                    <a:pt x="55" y="100"/>
                  </a:cubicBezTo>
                  <a:cubicBezTo>
                    <a:pt x="55" y="99"/>
                    <a:pt x="55" y="99"/>
                    <a:pt x="54" y="99"/>
                  </a:cubicBezTo>
                  <a:cubicBezTo>
                    <a:pt x="54" y="99"/>
                    <a:pt x="53" y="99"/>
                    <a:pt x="53" y="99"/>
                  </a:cubicBezTo>
                  <a:cubicBezTo>
                    <a:pt x="52" y="98"/>
                    <a:pt x="52" y="99"/>
                    <a:pt x="53" y="100"/>
                  </a:cubicBezTo>
                  <a:cubicBezTo>
                    <a:pt x="53" y="100"/>
                    <a:pt x="53" y="101"/>
                    <a:pt x="53" y="101"/>
                  </a:cubicBezTo>
                  <a:cubicBezTo>
                    <a:pt x="53" y="101"/>
                    <a:pt x="52" y="100"/>
                    <a:pt x="52" y="99"/>
                  </a:cubicBezTo>
                  <a:cubicBezTo>
                    <a:pt x="51" y="98"/>
                    <a:pt x="50" y="98"/>
                    <a:pt x="49" y="99"/>
                  </a:cubicBezTo>
                  <a:cubicBezTo>
                    <a:pt x="49" y="99"/>
                    <a:pt x="49" y="99"/>
                    <a:pt x="48" y="99"/>
                  </a:cubicBezTo>
                  <a:cubicBezTo>
                    <a:pt x="48" y="98"/>
                    <a:pt x="48" y="98"/>
                    <a:pt x="48" y="98"/>
                  </a:cubicBezTo>
                  <a:cubicBezTo>
                    <a:pt x="48" y="98"/>
                    <a:pt x="48" y="98"/>
                    <a:pt x="48" y="97"/>
                  </a:cubicBezTo>
                  <a:cubicBezTo>
                    <a:pt x="47" y="97"/>
                    <a:pt x="47" y="97"/>
                    <a:pt x="47" y="98"/>
                  </a:cubicBezTo>
                  <a:cubicBezTo>
                    <a:pt x="47" y="98"/>
                    <a:pt x="47" y="99"/>
                    <a:pt x="47" y="99"/>
                  </a:cubicBezTo>
                  <a:cubicBezTo>
                    <a:pt x="47" y="99"/>
                    <a:pt x="47" y="99"/>
                    <a:pt x="47" y="100"/>
                  </a:cubicBezTo>
                  <a:cubicBezTo>
                    <a:pt x="48" y="101"/>
                    <a:pt x="48" y="101"/>
                    <a:pt x="47" y="101"/>
                  </a:cubicBezTo>
                  <a:cubicBezTo>
                    <a:pt x="46" y="100"/>
                    <a:pt x="45" y="98"/>
                    <a:pt x="45" y="97"/>
                  </a:cubicBezTo>
                  <a:cubicBezTo>
                    <a:pt x="45" y="96"/>
                    <a:pt x="44" y="96"/>
                    <a:pt x="43" y="97"/>
                  </a:cubicBezTo>
                  <a:cubicBezTo>
                    <a:pt x="43" y="97"/>
                    <a:pt x="43" y="98"/>
                    <a:pt x="43" y="99"/>
                  </a:cubicBezTo>
                  <a:cubicBezTo>
                    <a:pt x="43" y="99"/>
                    <a:pt x="43" y="101"/>
                    <a:pt x="42" y="102"/>
                  </a:cubicBezTo>
                  <a:cubicBezTo>
                    <a:pt x="42" y="102"/>
                    <a:pt x="41" y="101"/>
                    <a:pt x="41" y="101"/>
                  </a:cubicBezTo>
                  <a:cubicBezTo>
                    <a:pt x="41" y="100"/>
                    <a:pt x="40" y="99"/>
                    <a:pt x="40" y="98"/>
                  </a:cubicBezTo>
                  <a:cubicBezTo>
                    <a:pt x="40" y="97"/>
                    <a:pt x="39" y="96"/>
                    <a:pt x="39" y="96"/>
                  </a:cubicBezTo>
                  <a:cubicBezTo>
                    <a:pt x="39" y="96"/>
                    <a:pt x="39" y="95"/>
                    <a:pt x="39" y="94"/>
                  </a:cubicBezTo>
                  <a:cubicBezTo>
                    <a:pt x="39" y="94"/>
                    <a:pt x="39" y="93"/>
                    <a:pt x="38" y="93"/>
                  </a:cubicBezTo>
                  <a:cubicBezTo>
                    <a:pt x="38" y="93"/>
                    <a:pt x="37" y="93"/>
                    <a:pt x="37" y="94"/>
                  </a:cubicBezTo>
                  <a:cubicBezTo>
                    <a:pt x="37" y="94"/>
                    <a:pt x="37" y="94"/>
                    <a:pt x="37" y="95"/>
                  </a:cubicBezTo>
                  <a:cubicBezTo>
                    <a:pt x="37" y="95"/>
                    <a:pt x="36" y="96"/>
                    <a:pt x="36" y="97"/>
                  </a:cubicBezTo>
                  <a:cubicBezTo>
                    <a:pt x="36" y="99"/>
                    <a:pt x="36" y="99"/>
                    <a:pt x="36" y="99"/>
                  </a:cubicBezTo>
                  <a:cubicBezTo>
                    <a:pt x="35" y="100"/>
                    <a:pt x="35" y="100"/>
                    <a:pt x="35" y="100"/>
                  </a:cubicBezTo>
                  <a:cubicBezTo>
                    <a:pt x="35" y="101"/>
                    <a:pt x="35" y="101"/>
                    <a:pt x="34" y="101"/>
                  </a:cubicBezTo>
                  <a:cubicBezTo>
                    <a:pt x="34" y="101"/>
                    <a:pt x="33" y="101"/>
                    <a:pt x="33" y="102"/>
                  </a:cubicBezTo>
                  <a:cubicBezTo>
                    <a:pt x="32" y="102"/>
                    <a:pt x="32" y="102"/>
                    <a:pt x="30" y="101"/>
                  </a:cubicBezTo>
                  <a:cubicBezTo>
                    <a:pt x="28" y="100"/>
                    <a:pt x="28" y="100"/>
                    <a:pt x="28" y="100"/>
                  </a:cubicBezTo>
                  <a:cubicBezTo>
                    <a:pt x="29" y="99"/>
                    <a:pt x="29" y="99"/>
                    <a:pt x="29" y="99"/>
                  </a:cubicBezTo>
                  <a:cubicBezTo>
                    <a:pt x="29" y="98"/>
                    <a:pt x="30" y="97"/>
                    <a:pt x="31" y="95"/>
                  </a:cubicBezTo>
                  <a:cubicBezTo>
                    <a:pt x="34" y="83"/>
                    <a:pt x="39" y="72"/>
                    <a:pt x="41" y="60"/>
                  </a:cubicBezTo>
                  <a:cubicBezTo>
                    <a:pt x="41" y="59"/>
                    <a:pt x="41" y="58"/>
                    <a:pt x="41" y="57"/>
                  </a:cubicBezTo>
                  <a:cubicBezTo>
                    <a:pt x="41" y="57"/>
                    <a:pt x="42" y="53"/>
                    <a:pt x="42" y="50"/>
                  </a:cubicBezTo>
                  <a:cubicBezTo>
                    <a:pt x="42" y="46"/>
                    <a:pt x="42" y="43"/>
                    <a:pt x="42" y="42"/>
                  </a:cubicBezTo>
                  <a:cubicBezTo>
                    <a:pt x="42" y="40"/>
                    <a:pt x="42" y="40"/>
                    <a:pt x="42" y="39"/>
                  </a:cubicBezTo>
                  <a:cubicBezTo>
                    <a:pt x="41" y="38"/>
                    <a:pt x="40" y="38"/>
                    <a:pt x="40" y="40"/>
                  </a:cubicBezTo>
                  <a:cubicBezTo>
                    <a:pt x="40" y="41"/>
                    <a:pt x="40" y="43"/>
                    <a:pt x="40" y="44"/>
                  </a:cubicBezTo>
                  <a:cubicBezTo>
                    <a:pt x="40" y="45"/>
                    <a:pt x="39" y="49"/>
                    <a:pt x="39" y="51"/>
                  </a:cubicBezTo>
                  <a:cubicBezTo>
                    <a:pt x="39" y="56"/>
                    <a:pt x="39" y="56"/>
                    <a:pt x="39" y="56"/>
                  </a:cubicBezTo>
                  <a:cubicBezTo>
                    <a:pt x="38" y="57"/>
                    <a:pt x="38" y="57"/>
                    <a:pt x="38" y="57"/>
                  </a:cubicBezTo>
                  <a:cubicBezTo>
                    <a:pt x="38" y="58"/>
                    <a:pt x="37" y="59"/>
                    <a:pt x="36" y="59"/>
                  </a:cubicBezTo>
                  <a:cubicBezTo>
                    <a:pt x="34" y="60"/>
                    <a:pt x="34" y="60"/>
                    <a:pt x="32" y="59"/>
                  </a:cubicBezTo>
                  <a:cubicBezTo>
                    <a:pt x="30" y="58"/>
                    <a:pt x="30" y="58"/>
                    <a:pt x="29" y="56"/>
                  </a:cubicBezTo>
                  <a:cubicBezTo>
                    <a:pt x="29" y="55"/>
                    <a:pt x="28" y="55"/>
                    <a:pt x="28" y="55"/>
                  </a:cubicBezTo>
                  <a:cubicBezTo>
                    <a:pt x="27" y="55"/>
                    <a:pt x="26" y="55"/>
                    <a:pt x="26" y="56"/>
                  </a:cubicBezTo>
                  <a:cubicBezTo>
                    <a:pt x="26" y="56"/>
                    <a:pt x="25" y="57"/>
                    <a:pt x="24" y="58"/>
                  </a:cubicBezTo>
                  <a:cubicBezTo>
                    <a:pt x="22" y="59"/>
                    <a:pt x="22" y="59"/>
                    <a:pt x="20" y="58"/>
                  </a:cubicBezTo>
                  <a:cubicBezTo>
                    <a:pt x="17" y="57"/>
                    <a:pt x="16" y="57"/>
                    <a:pt x="16" y="55"/>
                  </a:cubicBezTo>
                  <a:cubicBezTo>
                    <a:pt x="16" y="54"/>
                    <a:pt x="18" y="51"/>
                    <a:pt x="19" y="50"/>
                  </a:cubicBezTo>
                  <a:cubicBezTo>
                    <a:pt x="20" y="50"/>
                    <a:pt x="21" y="49"/>
                    <a:pt x="20" y="48"/>
                  </a:cubicBezTo>
                  <a:cubicBezTo>
                    <a:pt x="19" y="47"/>
                    <a:pt x="19" y="47"/>
                    <a:pt x="17" y="47"/>
                  </a:cubicBezTo>
                  <a:cubicBezTo>
                    <a:pt x="13" y="48"/>
                    <a:pt x="12" y="46"/>
                    <a:pt x="11" y="43"/>
                  </a:cubicBezTo>
                  <a:cubicBezTo>
                    <a:pt x="11" y="38"/>
                    <a:pt x="12" y="36"/>
                    <a:pt x="15" y="35"/>
                  </a:cubicBezTo>
                  <a:cubicBezTo>
                    <a:pt x="15" y="35"/>
                    <a:pt x="16" y="35"/>
                    <a:pt x="16" y="34"/>
                  </a:cubicBezTo>
                  <a:cubicBezTo>
                    <a:pt x="15" y="33"/>
                    <a:pt x="15" y="33"/>
                    <a:pt x="13" y="33"/>
                  </a:cubicBezTo>
                  <a:cubicBezTo>
                    <a:pt x="12" y="32"/>
                    <a:pt x="9" y="30"/>
                    <a:pt x="8" y="28"/>
                  </a:cubicBezTo>
                  <a:cubicBezTo>
                    <a:pt x="6" y="24"/>
                    <a:pt x="7" y="24"/>
                    <a:pt x="6" y="22"/>
                  </a:cubicBezTo>
                  <a:cubicBezTo>
                    <a:pt x="5" y="18"/>
                    <a:pt x="10" y="17"/>
                    <a:pt x="13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6" y="17"/>
                    <a:pt x="16" y="17"/>
                    <a:pt x="16" y="15"/>
                  </a:cubicBezTo>
                  <a:cubicBezTo>
                    <a:pt x="16" y="11"/>
                    <a:pt x="16" y="11"/>
                    <a:pt x="20" y="8"/>
                  </a:cubicBezTo>
                  <a:cubicBezTo>
                    <a:pt x="22" y="6"/>
                    <a:pt x="22" y="6"/>
                    <a:pt x="24" y="6"/>
                  </a:cubicBezTo>
                  <a:cubicBezTo>
                    <a:pt x="26" y="6"/>
                    <a:pt x="26" y="8"/>
                    <a:pt x="26" y="10"/>
                  </a:cubicBezTo>
                  <a:cubicBezTo>
                    <a:pt x="26" y="11"/>
                    <a:pt x="26" y="12"/>
                    <a:pt x="27" y="12"/>
                  </a:cubicBezTo>
                  <a:cubicBezTo>
                    <a:pt x="28" y="12"/>
                    <a:pt x="29" y="12"/>
                    <a:pt x="28" y="10"/>
                  </a:cubicBezTo>
                  <a:cubicBezTo>
                    <a:pt x="28" y="3"/>
                    <a:pt x="44" y="8"/>
                    <a:pt x="47" y="10"/>
                  </a:cubicBezTo>
                  <a:cubicBezTo>
                    <a:pt x="48" y="11"/>
                    <a:pt x="49" y="13"/>
                    <a:pt x="49" y="13"/>
                  </a:cubicBezTo>
                  <a:cubicBezTo>
                    <a:pt x="50" y="14"/>
                    <a:pt x="50" y="14"/>
                    <a:pt x="51" y="14"/>
                  </a:cubicBezTo>
                  <a:cubicBezTo>
                    <a:pt x="51" y="13"/>
                    <a:pt x="52" y="13"/>
                    <a:pt x="52" y="13"/>
                  </a:cubicBezTo>
                  <a:cubicBezTo>
                    <a:pt x="56" y="9"/>
                    <a:pt x="64" y="2"/>
                    <a:pt x="65" y="12"/>
                  </a:cubicBezTo>
                  <a:cubicBezTo>
                    <a:pt x="65" y="14"/>
                    <a:pt x="65" y="14"/>
                    <a:pt x="65" y="14"/>
                  </a:cubicBezTo>
                  <a:cubicBezTo>
                    <a:pt x="66" y="14"/>
                    <a:pt x="68" y="14"/>
                    <a:pt x="70" y="13"/>
                  </a:cubicBezTo>
                  <a:cubicBezTo>
                    <a:pt x="74" y="12"/>
                    <a:pt x="78" y="16"/>
                    <a:pt x="79" y="20"/>
                  </a:cubicBezTo>
                  <a:cubicBezTo>
                    <a:pt x="80" y="22"/>
                    <a:pt x="79" y="24"/>
                    <a:pt x="77" y="27"/>
                  </a:cubicBezTo>
                  <a:cubicBezTo>
                    <a:pt x="77" y="27"/>
                    <a:pt x="76" y="28"/>
                    <a:pt x="76" y="28"/>
                  </a:cubicBezTo>
                  <a:cubicBezTo>
                    <a:pt x="77" y="29"/>
                    <a:pt x="78" y="29"/>
                    <a:pt x="79" y="28"/>
                  </a:cubicBezTo>
                  <a:cubicBezTo>
                    <a:pt x="80" y="27"/>
                    <a:pt x="80" y="27"/>
                    <a:pt x="80" y="27"/>
                  </a:cubicBezTo>
                  <a:cubicBezTo>
                    <a:pt x="82" y="29"/>
                    <a:pt x="82" y="29"/>
                    <a:pt x="82" y="29"/>
                  </a:cubicBezTo>
                  <a:cubicBezTo>
                    <a:pt x="86" y="31"/>
                    <a:pt x="85" y="40"/>
                    <a:pt x="82" y="43"/>
                  </a:cubicBezTo>
                  <a:cubicBezTo>
                    <a:pt x="81" y="44"/>
                    <a:pt x="81" y="44"/>
                    <a:pt x="80" y="44"/>
                  </a:cubicBezTo>
                  <a:cubicBezTo>
                    <a:pt x="79" y="44"/>
                    <a:pt x="78" y="45"/>
                    <a:pt x="78" y="46"/>
                  </a:cubicBezTo>
                  <a:cubicBezTo>
                    <a:pt x="79" y="47"/>
                    <a:pt x="79" y="48"/>
                    <a:pt x="79" y="49"/>
                  </a:cubicBezTo>
                  <a:cubicBezTo>
                    <a:pt x="79" y="50"/>
                    <a:pt x="79" y="50"/>
                    <a:pt x="79" y="50"/>
                  </a:cubicBezTo>
                  <a:cubicBezTo>
                    <a:pt x="80" y="50"/>
                    <a:pt x="80" y="50"/>
                    <a:pt x="80" y="48"/>
                  </a:cubicBezTo>
                  <a:cubicBezTo>
                    <a:pt x="80" y="47"/>
                    <a:pt x="81" y="47"/>
                    <a:pt x="82" y="46"/>
                  </a:cubicBezTo>
                  <a:cubicBezTo>
                    <a:pt x="83" y="46"/>
                    <a:pt x="83" y="45"/>
                    <a:pt x="84" y="45"/>
                  </a:cubicBezTo>
                  <a:cubicBezTo>
                    <a:pt x="84" y="45"/>
                    <a:pt x="84" y="44"/>
                    <a:pt x="85" y="44"/>
                  </a:cubicBezTo>
                  <a:cubicBezTo>
                    <a:pt x="86" y="41"/>
                    <a:pt x="87" y="34"/>
                    <a:pt x="86" y="31"/>
                  </a:cubicBezTo>
                  <a:cubicBezTo>
                    <a:pt x="85" y="29"/>
                    <a:pt x="85" y="29"/>
                    <a:pt x="83" y="27"/>
                  </a:cubicBezTo>
                  <a:cubicBezTo>
                    <a:pt x="82" y="27"/>
                    <a:pt x="81" y="26"/>
                    <a:pt x="81" y="26"/>
                  </a:cubicBezTo>
                  <a:cubicBezTo>
                    <a:pt x="81" y="25"/>
                    <a:pt x="81" y="25"/>
                    <a:pt x="81" y="24"/>
                  </a:cubicBezTo>
                  <a:cubicBezTo>
                    <a:pt x="82" y="16"/>
                    <a:pt x="77" y="11"/>
                    <a:pt x="70" y="11"/>
                  </a:cubicBezTo>
                  <a:cubicBezTo>
                    <a:pt x="68" y="11"/>
                    <a:pt x="68" y="11"/>
                    <a:pt x="68" y="10"/>
                  </a:cubicBezTo>
                  <a:cubicBezTo>
                    <a:pt x="64" y="0"/>
                    <a:pt x="56" y="5"/>
                    <a:pt x="50" y="11"/>
                  </a:cubicBezTo>
                  <a:cubicBezTo>
                    <a:pt x="50" y="11"/>
                    <a:pt x="48" y="9"/>
                    <a:pt x="46" y="7"/>
                  </a:cubicBezTo>
                  <a:cubicBezTo>
                    <a:pt x="42" y="4"/>
                    <a:pt x="34" y="3"/>
                    <a:pt x="30" y="5"/>
                  </a:cubicBezTo>
                  <a:cubicBezTo>
                    <a:pt x="28" y="6"/>
                    <a:pt x="28" y="6"/>
                    <a:pt x="27" y="5"/>
                  </a:cubicBezTo>
                  <a:cubicBezTo>
                    <a:pt x="26" y="4"/>
                    <a:pt x="25" y="3"/>
                    <a:pt x="24" y="3"/>
                  </a:cubicBezTo>
                  <a:close/>
                  <a:moveTo>
                    <a:pt x="60" y="15"/>
                  </a:moveTo>
                  <a:cubicBezTo>
                    <a:pt x="60" y="15"/>
                    <a:pt x="59" y="15"/>
                    <a:pt x="59" y="16"/>
                  </a:cubicBezTo>
                  <a:cubicBezTo>
                    <a:pt x="57" y="16"/>
                    <a:pt x="55" y="19"/>
                    <a:pt x="57" y="20"/>
                  </a:cubicBezTo>
                  <a:cubicBezTo>
                    <a:pt x="57" y="20"/>
                    <a:pt x="58" y="20"/>
                    <a:pt x="58" y="19"/>
                  </a:cubicBezTo>
                  <a:cubicBezTo>
                    <a:pt x="58" y="19"/>
                    <a:pt x="60" y="17"/>
                    <a:pt x="60" y="17"/>
                  </a:cubicBezTo>
                  <a:cubicBezTo>
                    <a:pt x="61" y="17"/>
                    <a:pt x="61" y="17"/>
                    <a:pt x="60" y="18"/>
                  </a:cubicBezTo>
                  <a:cubicBezTo>
                    <a:pt x="60" y="19"/>
                    <a:pt x="61" y="20"/>
                    <a:pt x="63" y="21"/>
                  </a:cubicBezTo>
                  <a:cubicBezTo>
                    <a:pt x="65" y="21"/>
                    <a:pt x="65" y="21"/>
                    <a:pt x="64" y="23"/>
                  </a:cubicBezTo>
                  <a:cubicBezTo>
                    <a:pt x="63" y="25"/>
                    <a:pt x="62" y="25"/>
                    <a:pt x="61" y="25"/>
                  </a:cubicBezTo>
                  <a:cubicBezTo>
                    <a:pt x="60" y="25"/>
                    <a:pt x="60" y="26"/>
                    <a:pt x="61" y="26"/>
                  </a:cubicBezTo>
                  <a:cubicBezTo>
                    <a:pt x="61" y="27"/>
                    <a:pt x="62" y="27"/>
                    <a:pt x="62" y="27"/>
                  </a:cubicBezTo>
                  <a:cubicBezTo>
                    <a:pt x="64" y="27"/>
                    <a:pt x="67" y="22"/>
                    <a:pt x="66" y="21"/>
                  </a:cubicBezTo>
                  <a:cubicBezTo>
                    <a:pt x="66" y="20"/>
                    <a:pt x="65" y="19"/>
                    <a:pt x="64" y="19"/>
                  </a:cubicBezTo>
                  <a:cubicBezTo>
                    <a:pt x="63" y="19"/>
                    <a:pt x="63" y="19"/>
                    <a:pt x="63" y="18"/>
                  </a:cubicBezTo>
                  <a:cubicBezTo>
                    <a:pt x="63" y="16"/>
                    <a:pt x="62" y="15"/>
                    <a:pt x="60" y="15"/>
                  </a:cubicBezTo>
                  <a:close/>
                  <a:moveTo>
                    <a:pt x="35" y="19"/>
                  </a:moveTo>
                  <a:cubicBezTo>
                    <a:pt x="34" y="19"/>
                    <a:pt x="32" y="20"/>
                    <a:pt x="31" y="21"/>
                  </a:cubicBezTo>
                  <a:cubicBezTo>
                    <a:pt x="31" y="22"/>
                    <a:pt x="31" y="22"/>
                    <a:pt x="29" y="22"/>
                  </a:cubicBezTo>
                  <a:cubicBezTo>
                    <a:pt x="27" y="22"/>
                    <a:pt x="25" y="24"/>
                    <a:pt x="25" y="27"/>
                  </a:cubicBezTo>
                  <a:cubicBezTo>
                    <a:pt x="25" y="29"/>
                    <a:pt x="25" y="29"/>
                    <a:pt x="24" y="29"/>
                  </a:cubicBezTo>
                  <a:cubicBezTo>
                    <a:pt x="23" y="30"/>
                    <a:pt x="22" y="31"/>
                    <a:pt x="22" y="34"/>
                  </a:cubicBezTo>
                  <a:cubicBezTo>
                    <a:pt x="23" y="37"/>
                    <a:pt x="25" y="41"/>
                    <a:pt x="27" y="42"/>
                  </a:cubicBezTo>
                  <a:cubicBezTo>
                    <a:pt x="27" y="42"/>
                    <a:pt x="27" y="42"/>
                    <a:pt x="28" y="42"/>
                  </a:cubicBezTo>
                  <a:cubicBezTo>
                    <a:pt x="30" y="42"/>
                    <a:pt x="29" y="41"/>
                    <a:pt x="27" y="40"/>
                  </a:cubicBezTo>
                  <a:cubicBezTo>
                    <a:pt x="26" y="40"/>
                    <a:pt x="26" y="39"/>
                    <a:pt x="25" y="37"/>
                  </a:cubicBezTo>
                  <a:cubicBezTo>
                    <a:pt x="24" y="35"/>
                    <a:pt x="24" y="33"/>
                    <a:pt x="24" y="32"/>
                  </a:cubicBezTo>
                  <a:cubicBezTo>
                    <a:pt x="25" y="31"/>
                    <a:pt x="25" y="31"/>
                    <a:pt x="26" y="31"/>
                  </a:cubicBezTo>
                  <a:cubicBezTo>
                    <a:pt x="28" y="31"/>
                    <a:pt x="28" y="31"/>
                    <a:pt x="27" y="29"/>
                  </a:cubicBezTo>
                  <a:cubicBezTo>
                    <a:pt x="26" y="25"/>
                    <a:pt x="29" y="22"/>
                    <a:pt x="31" y="25"/>
                  </a:cubicBezTo>
                  <a:cubicBezTo>
                    <a:pt x="32" y="26"/>
                    <a:pt x="32" y="26"/>
                    <a:pt x="32" y="25"/>
                  </a:cubicBezTo>
                  <a:cubicBezTo>
                    <a:pt x="33" y="25"/>
                    <a:pt x="33" y="25"/>
                    <a:pt x="33" y="24"/>
                  </a:cubicBezTo>
                  <a:cubicBezTo>
                    <a:pt x="32" y="21"/>
                    <a:pt x="37" y="19"/>
                    <a:pt x="39" y="22"/>
                  </a:cubicBezTo>
                  <a:cubicBezTo>
                    <a:pt x="39" y="22"/>
                    <a:pt x="39" y="24"/>
                    <a:pt x="39" y="25"/>
                  </a:cubicBezTo>
                  <a:cubicBezTo>
                    <a:pt x="40" y="26"/>
                    <a:pt x="40" y="27"/>
                    <a:pt x="40" y="27"/>
                  </a:cubicBezTo>
                  <a:cubicBezTo>
                    <a:pt x="42" y="27"/>
                    <a:pt x="42" y="24"/>
                    <a:pt x="40" y="21"/>
                  </a:cubicBezTo>
                  <a:cubicBezTo>
                    <a:pt x="39" y="20"/>
                    <a:pt x="38" y="19"/>
                    <a:pt x="36" y="19"/>
                  </a:cubicBezTo>
                  <a:cubicBezTo>
                    <a:pt x="36" y="19"/>
                    <a:pt x="36" y="19"/>
                    <a:pt x="35" y="19"/>
                  </a:cubicBezTo>
                  <a:close/>
                  <a:moveTo>
                    <a:pt x="66" y="31"/>
                  </a:moveTo>
                  <a:cubicBezTo>
                    <a:pt x="65" y="31"/>
                    <a:pt x="65" y="33"/>
                    <a:pt x="66" y="34"/>
                  </a:cubicBezTo>
                  <a:cubicBezTo>
                    <a:pt x="68" y="36"/>
                    <a:pt x="68" y="37"/>
                    <a:pt x="67" y="38"/>
                  </a:cubicBezTo>
                  <a:cubicBezTo>
                    <a:pt x="66" y="38"/>
                    <a:pt x="66" y="38"/>
                    <a:pt x="66" y="38"/>
                  </a:cubicBezTo>
                  <a:cubicBezTo>
                    <a:pt x="66" y="38"/>
                    <a:pt x="66" y="40"/>
                    <a:pt x="67" y="40"/>
                  </a:cubicBezTo>
                  <a:cubicBezTo>
                    <a:pt x="67" y="40"/>
                    <a:pt x="69" y="42"/>
                    <a:pt x="69" y="43"/>
                  </a:cubicBezTo>
                  <a:cubicBezTo>
                    <a:pt x="69" y="43"/>
                    <a:pt x="67" y="45"/>
                    <a:pt x="66" y="46"/>
                  </a:cubicBezTo>
                  <a:cubicBezTo>
                    <a:pt x="65" y="46"/>
                    <a:pt x="64" y="46"/>
                    <a:pt x="63" y="45"/>
                  </a:cubicBezTo>
                  <a:cubicBezTo>
                    <a:pt x="62" y="45"/>
                    <a:pt x="61" y="44"/>
                    <a:pt x="61" y="44"/>
                  </a:cubicBezTo>
                  <a:cubicBezTo>
                    <a:pt x="61" y="44"/>
                    <a:pt x="61" y="45"/>
                    <a:pt x="62" y="46"/>
                  </a:cubicBezTo>
                  <a:cubicBezTo>
                    <a:pt x="63" y="47"/>
                    <a:pt x="64" y="47"/>
                    <a:pt x="65" y="47"/>
                  </a:cubicBezTo>
                  <a:cubicBezTo>
                    <a:pt x="68" y="47"/>
                    <a:pt x="72" y="45"/>
                    <a:pt x="72" y="43"/>
                  </a:cubicBezTo>
                  <a:cubicBezTo>
                    <a:pt x="72" y="42"/>
                    <a:pt x="70" y="40"/>
                    <a:pt x="69" y="40"/>
                  </a:cubicBezTo>
                  <a:cubicBezTo>
                    <a:pt x="69" y="40"/>
                    <a:pt x="69" y="39"/>
                    <a:pt x="69" y="39"/>
                  </a:cubicBezTo>
                  <a:cubicBezTo>
                    <a:pt x="69" y="38"/>
                    <a:pt x="70" y="38"/>
                    <a:pt x="70" y="37"/>
                  </a:cubicBezTo>
                  <a:cubicBezTo>
                    <a:pt x="70" y="36"/>
                    <a:pt x="69" y="34"/>
                    <a:pt x="68" y="34"/>
                  </a:cubicBezTo>
                  <a:cubicBezTo>
                    <a:pt x="67" y="34"/>
                    <a:pt x="67" y="33"/>
                    <a:pt x="67" y="33"/>
                  </a:cubicBezTo>
                  <a:cubicBezTo>
                    <a:pt x="67" y="32"/>
                    <a:pt x="66" y="31"/>
                    <a:pt x="66" y="31"/>
                  </a:cubicBezTo>
                  <a:close/>
                  <a:moveTo>
                    <a:pt x="86" y="49"/>
                  </a:moveTo>
                  <a:cubicBezTo>
                    <a:pt x="86" y="49"/>
                    <a:pt x="86" y="49"/>
                    <a:pt x="85" y="49"/>
                  </a:cubicBezTo>
                  <a:cubicBezTo>
                    <a:pt x="85" y="49"/>
                    <a:pt x="85" y="49"/>
                    <a:pt x="85" y="50"/>
                  </a:cubicBezTo>
                  <a:cubicBezTo>
                    <a:pt x="86" y="50"/>
                    <a:pt x="86" y="51"/>
                    <a:pt x="86" y="52"/>
                  </a:cubicBezTo>
                  <a:cubicBezTo>
                    <a:pt x="86" y="53"/>
                    <a:pt x="86" y="54"/>
                    <a:pt x="86" y="55"/>
                  </a:cubicBezTo>
                  <a:cubicBezTo>
                    <a:pt x="86" y="56"/>
                    <a:pt x="87" y="58"/>
                    <a:pt x="87" y="59"/>
                  </a:cubicBezTo>
                  <a:cubicBezTo>
                    <a:pt x="87" y="61"/>
                    <a:pt x="87" y="62"/>
                    <a:pt x="87" y="62"/>
                  </a:cubicBezTo>
                  <a:cubicBezTo>
                    <a:pt x="87" y="63"/>
                    <a:pt x="88" y="63"/>
                    <a:pt x="88" y="62"/>
                  </a:cubicBezTo>
                  <a:cubicBezTo>
                    <a:pt x="88" y="62"/>
                    <a:pt x="88" y="55"/>
                    <a:pt x="88" y="53"/>
                  </a:cubicBezTo>
                  <a:cubicBezTo>
                    <a:pt x="88" y="52"/>
                    <a:pt x="88" y="52"/>
                    <a:pt x="88" y="52"/>
                  </a:cubicBezTo>
                  <a:cubicBezTo>
                    <a:pt x="87" y="52"/>
                    <a:pt x="87" y="51"/>
                    <a:pt x="87" y="51"/>
                  </a:cubicBezTo>
                  <a:cubicBezTo>
                    <a:pt x="88" y="50"/>
                    <a:pt x="86" y="49"/>
                    <a:pt x="86" y="49"/>
                  </a:cubicBezTo>
                  <a:close/>
                  <a:moveTo>
                    <a:pt x="76" y="46"/>
                  </a:moveTo>
                  <a:cubicBezTo>
                    <a:pt x="74" y="46"/>
                    <a:pt x="81" y="68"/>
                    <a:pt x="79" y="58"/>
                  </a:cubicBezTo>
                  <a:cubicBezTo>
                    <a:pt x="79" y="57"/>
                    <a:pt x="79" y="56"/>
                    <a:pt x="79" y="55"/>
                  </a:cubicBezTo>
                  <a:cubicBezTo>
                    <a:pt x="79" y="54"/>
                    <a:pt x="78" y="53"/>
                    <a:pt x="77" y="51"/>
                  </a:cubicBezTo>
                  <a:cubicBezTo>
                    <a:pt x="77" y="50"/>
                    <a:pt x="76" y="46"/>
                    <a:pt x="76" y="46"/>
                  </a:cubicBezTo>
                  <a:close/>
                  <a:moveTo>
                    <a:pt x="82" y="49"/>
                  </a:moveTo>
                  <a:cubicBezTo>
                    <a:pt x="82" y="49"/>
                    <a:pt x="82" y="50"/>
                    <a:pt x="82" y="50"/>
                  </a:cubicBezTo>
                  <a:cubicBezTo>
                    <a:pt x="82" y="50"/>
                    <a:pt x="82" y="51"/>
                    <a:pt x="81" y="51"/>
                  </a:cubicBezTo>
                  <a:cubicBezTo>
                    <a:pt x="81" y="52"/>
                    <a:pt x="81" y="52"/>
                    <a:pt x="81" y="53"/>
                  </a:cubicBezTo>
                  <a:cubicBezTo>
                    <a:pt x="82" y="54"/>
                    <a:pt x="82" y="56"/>
                    <a:pt x="82" y="58"/>
                  </a:cubicBezTo>
                  <a:cubicBezTo>
                    <a:pt x="82" y="59"/>
                    <a:pt x="82" y="61"/>
                    <a:pt x="83" y="61"/>
                  </a:cubicBezTo>
                  <a:cubicBezTo>
                    <a:pt x="83" y="62"/>
                    <a:pt x="83" y="63"/>
                    <a:pt x="83" y="63"/>
                  </a:cubicBezTo>
                  <a:cubicBezTo>
                    <a:pt x="83" y="63"/>
                    <a:pt x="84" y="61"/>
                    <a:pt x="84" y="58"/>
                  </a:cubicBezTo>
                  <a:cubicBezTo>
                    <a:pt x="84" y="55"/>
                    <a:pt x="84" y="54"/>
                    <a:pt x="83" y="52"/>
                  </a:cubicBezTo>
                  <a:cubicBezTo>
                    <a:pt x="83" y="50"/>
                    <a:pt x="82" y="49"/>
                    <a:pt x="82" y="49"/>
                  </a:cubicBezTo>
                  <a:cubicBezTo>
                    <a:pt x="82" y="49"/>
                    <a:pt x="82" y="49"/>
                    <a:pt x="82" y="49"/>
                  </a:cubicBezTo>
                  <a:close/>
                  <a:moveTo>
                    <a:pt x="81" y="62"/>
                  </a:moveTo>
                  <a:cubicBezTo>
                    <a:pt x="80" y="63"/>
                    <a:pt x="80" y="66"/>
                    <a:pt x="79" y="65"/>
                  </a:cubicBezTo>
                  <a:cubicBezTo>
                    <a:pt x="77" y="62"/>
                    <a:pt x="76" y="64"/>
                    <a:pt x="73" y="65"/>
                  </a:cubicBezTo>
                  <a:cubicBezTo>
                    <a:pt x="70" y="66"/>
                    <a:pt x="69" y="67"/>
                    <a:pt x="67" y="66"/>
                  </a:cubicBezTo>
                  <a:cubicBezTo>
                    <a:pt x="65" y="65"/>
                    <a:pt x="65" y="65"/>
                    <a:pt x="65" y="66"/>
                  </a:cubicBezTo>
                  <a:cubicBezTo>
                    <a:pt x="67" y="69"/>
                    <a:pt x="69" y="70"/>
                    <a:pt x="71" y="73"/>
                  </a:cubicBezTo>
                  <a:cubicBezTo>
                    <a:pt x="72" y="74"/>
                    <a:pt x="74" y="76"/>
                    <a:pt x="76" y="76"/>
                  </a:cubicBezTo>
                  <a:cubicBezTo>
                    <a:pt x="76" y="76"/>
                    <a:pt x="76" y="76"/>
                    <a:pt x="76" y="76"/>
                  </a:cubicBezTo>
                  <a:cubicBezTo>
                    <a:pt x="76" y="76"/>
                    <a:pt x="76" y="77"/>
                    <a:pt x="75" y="78"/>
                  </a:cubicBezTo>
                  <a:cubicBezTo>
                    <a:pt x="74" y="79"/>
                    <a:pt x="74" y="79"/>
                    <a:pt x="73" y="80"/>
                  </a:cubicBezTo>
                  <a:cubicBezTo>
                    <a:pt x="73" y="82"/>
                    <a:pt x="73" y="84"/>
                    <a:pt x="74" y="85"/>
                  </a:cubicBezTo>
                  <a:cubicBezTo>
                    <a:pt x="75" y="87"/>
                    <a:pt x="75" y="88"/>
                    <a:pt x="76" y="88"/>
                  </a:cubicBezTo>
                  <a:cubicBezTo>
                    <a:pt x="76" y="88"/>
                    <a:pt x="76" y="89"/>
                    <a:pt x="76" y="89"/>
                  </a:cubicBezTo>
                  <a:cubicBezTo>
                    <a:pt x="77" y="89"/>
                    <a:pt x="78" y="90"/>
                    <a:pt x="79" y="90"/>
                  </a:cubicBezTo>
                  <a:cubicBezTo>
                    <a:pt x="81" y="90"/>
                    <a:pt x="81" y="90"/>
                    <a:pt x="81" y="90"/>
                  </a:cubicBezTo>
                  <a:cubicBezTo>
                    <a:pt x="81" y="90"/>
                    <a:pt x="81" y="91"/>
                    <a:pt x="82" y="91"/>
                  </a:cubicBezTo>
                  <a:cubicBezTo>
                    <a:pt x="82" y="92"/>
                    <a:pt x="83" y="91"/>
                    <a:pt x="83" y="90"/>
                  </a:cubicBezTo>
                  <a:cubicBezTo>
                    <a:pt x="83" y="89"/>
                    <a:pt x="83" y="89"/>
                    <a:pt x="83" y="89"/>
                  </a:cubicBezTo>
                  <a:cubicBezTo>
                    <a:pt x="83" y="89"/>
                    <a:pt x="83" y="90"/>
                    <a:pt x="83" y="90"/>
                  </a:cubicBezTo>
                  <a:cubicBezTo>
                    <a:pt x="83" y="90"/>
                    <a:pt x="84" y="90"/>
                    <a:pt x="84" y="90"/>
                  </a:cubicBezTo>
                  <a:cubicBezTo>
                    <a:pt x="85" y="90"/>
                    <a:pt x="85" y="90"/>
                    <a:pt x="85" y="90"/>
                  </a:cubicBezTo>
                  <a:cubicBezTo>
                    <a:pt x="85" y="89"/>
                    <a:pt x="85" y="89"/>
                    <a:pt x="85" y="89"/>
                  </a:cubicBezTo>
                  <a:cubicBezTo>
                    <a:pt x="85" y="90"/>
                    <a:pt x="85" y="90"/>
                    <a:pt x="85" y="90"/>
                  </a:cubicBezTo>
                  <a:cubicBezTo>
                    <a:pt x="86" y="91"/>
                    <a:pt x="87" y="91"/>
                    <a:pt x="87" y="90"/>
                  </a:cubicBezTo>
                  <a:cubicBezTo>
                    <a:pt x="87" y="90"/>
                    <a:pt x="88" y="89"/>
                    <a:pt x="89" y="89"/>
                  </a:cubicBezTo>
                  <a:cubicBezTo>
                    <a:pt x="92" y="88"/>
                    <a:pt x="93" y="86"/>
                    <a:pt x="94" y="82"/>
                  </a:cubicBezTo>
                  <a:cubicBezTo>
                    <a:pt x="95" y="78"/>
                    <a:pt x="94" y="77"/>
                    <a:pt x="91" y="74"/>
                  </a:cubicBezTo>
                  <a:cubicBezTo>
                    <a:pt x="89" y="72"/>
                    <a:pt x="85" y="70"/>
                    <a:pt x="82" y="72"/>
                  </a:cubicBezTo>
                  <a:cubicBezTo>
                    <a:pt x="82" y="72"/>
                    <a:pt x="81" y="73"/>
                    <a:pt x="81" y="73"/>
                  </a:cubicBezTo>
                  <a:cubicBezTo>
                    <a:pt x="81" y="73"/>
                    <a:pt x="81" y="74"/>
                    <a:pt x="81" y="74"/>
                  </a:cubicBezTo>
                  <a:cubicBezTo>
                    <a:pt x="80" y="74"/>
                    <a:pt x="80" y="74"/>
                    <a:pt x="81" y="71"/>
                  </a:cubicBezTo>
                  <a:cubicBezTo>
                    <a:pt x="81" y="69"/>
                    <a:pt x="81" y="66"/>
                    <a:pt x="82" y="64"/>
                  </a:cubicBezTo>
                  <a:cubicBezTo>
                    <a:pt x="82" y="63"/>
                    <a:pt x="81" y="62"/>
                    <a:pt x="81" y="62"/>
                  </a:cubicBezTo>
                  <a:close/>
                  <a:moveTo>
                    <a:pt x="88" y="65"/>
                  </a:moveTo>
                  <a:cubicBezTo>
                    <a:pt x="88" y="65"/>
                    <a:pt x="88" y="65"/>
                    <a:pt x="88" y="65"/>
                  </a:cubicBezTo>
                  <a:cubicBezTo>
                    <a:pt x="86" y="65"/>
                    <a:pt x="87" y="68"/>
                    <a:pt x="88" y="68"/>
                  </a:cubicBezTo>
                  <a:cubicBezTo>
                    <a:pt x="89" y="69"/>
                    <a:pt x="89" y="68"/>
                    <a:pt x="89" y="67"/>
                  </a:cubicBezTo>
                  <a:cubicBezTo>
                    <a:pt x="88" y="66"/>
                    <a:pt x="88" y="65"/>
                    <a:pt x="88" y="65"/>
                  </a:cubicBezTo>
                  <a:close/>
                  <a:moveTo>
                    <a:pt x="76" y="66"/>
                  </a:moveTo>
                  <a:cubicBezTo>
                    <a:pt x="77" y="66"/>
                    <a:pt x="77" y="66"/>
                    <a:pt x="77" y="67"/>
                  </a:cubicBezTo>
                  <a:cubicBezTo>
                    <a:pt x="78" y="67"/>
                    <a:pt x="78" y="67"/>
                    <a:pt x="78" y="69"/>
                  </a:cubicBezTo>
                  <a:cubicBezTo>
                    <a:pt x="78" y="71"/>
                    <a:pt x="77" y="71"/>
                    <a:pt x="77" y="69"/>
                  </a:cubicBezTo>
                  <a:cubicBezTo>
                    <a:pt x="77" y="67"/>
                    <a:pt x="76" y="67"/>
                    <a:pt x="76" y="67"/>
                  </a:cubicBezTo>
                  <a:cubicBezTo>
                    <a:pt x="76" y="68"/>
                    <a:pt x="76" y="68"/>
                    <a:pt x="76" y="69"/>
                  </a:cubicBezTo>
                  <a:cubicBezTo>
                    <a:pt x="77" y="70"/>
                    <a:pt x="77" y="70"/>
                    <a:pt x="77" y="70"/>
                  </a:cubicBezTo>
                  <a:cubicBezTo>
                    <a:pt x="76" y="70"/>
                    <a:pt x="76" y="70"/>
                    <a:pt x="76" y="70"/>
                  </a:cubicBezTo>
                  <a:cubicBezTo>
                    <a:pt x="75" y="70"/>
                    <a:pt x="75" y="70"/>
                    <a:pt x="74" y="69"/>
                  </a:cubicBezTo>
                  <a:cubicBezTo>
                    <a:pt x="73" y="68"/>
                    <a:pt x="72" y="68"/>
                    <a:pt x="72" y="69"/>
                  </a:cubicBezTo>
                  <a:cubicBezTo>
                    <a:pt x="71" y="69"/>
                    <a:pt x="73" y="70"/>
                    <a:pt x="73" y="70"/>
                  </a:cubicBezTo>
                  <a:cubicBezTo>
                    <a:pt x="73" y="70"/>
                    <a:pt x="74" y="71"/>
                    <a:pt x="75" y="71"/>
                  </a:cubicBezTo>
                  <a:cubicBezTo>
                    <a:pt x="76" y="72"/>
                    <a:pt x="76" y="72"/>
                    <a:pt x="75" y="72"/>
                  </a:cubicBezTo>
                  <a:cubicBezTo>
                    <a:pt x="74" y="72"/>
                    <a:pt x="73" y="72"/>
                    <a:pt x="72" y="71"/>
                  </a:cubicBezTo>
                  <a:cubicBezTo>
                    <a:pt x="70" y="69"/>
                    <a:pt x="66" y="68"/>
                    <a:pt x="72" y="68"/>
                  </a:cubicBezTo>
                  <a:cubicBezTo>
                    <a:pt x="73" y="67"/>
                    <a:pt x="74" y="67"/>
                    <a:pt x="75" y="66"/>
                  </a:cubicBezTo>
                  <a:cubicBezTo>
                    <a:pt x="76" y="66"/>
                    <a:pt x="76" y="66"/>
                    <a:pt x="76" y="66"/>
                  </a:cubicBezTo>
                  <a:close/>
                  <a:moveTo>
                    <a:pt x="78" y="72"/>
                  </a:moveTo>
                  <a:cubicBezTo>
                    <a:pt x="78" y="73"/>
                    <a:pt x="76" y="74"/>
                    <a:pt x="74" y="74"/>
                  </a:cubicBezTo>
                  <a:cubicBezTo>
                    <a:pt x="73" y="74"/>
                    <a:pt x="73" y="73"/>
                    <a:pt x="74" y="73"/>
                  </a:cubicBezTo>
                  <a:cubicBezTo>
                    <a:pt x="76" y="73"/>
                    <a:pt x="77" y="72"/>
                    <a:pt x="78" y="72"/>
                  </a:cubicBezTo>
                  <a:close/>
                  <a:moveTo>
                    <a:pt x="89" y="75"/>
                  </a:moveTo>
                  <a:cubicBezTo>
                    <a:pt x="92" y="77"/>
                    <a:pt x="92" y="78"/>
                    <a:pt x="92" y="81"/>
                  </a:cubicBezTo>
                  <a:cubicBezTo>
                    <a:pt x="92" y="83"/>
                    <a:pt x="91" y="84"/>
                    <a:pt x="91" y="85"/>
                  </a:cubicBezTo>
                  <a:cubicBezTo>
                    <a:pt x="90" y="86"/>
                    <a:pt x="89" y="86"/>
                    <a:pt x="88" y="86"/>
                  </a:cubicBezTo>
                  <a:cubicBezTo>
                    <a:pt x="88" y="85"/>
                    <a:pt x="87" y="85"/>
                    <a:pt x="87" y="85"/>
                  </a:cubicBezTo>
                  <a:cubicBezTo>
                    <a:pt x="87" y="86"/>
                    <a:pt x="86" y="85"/>
                    <a:pt x="86" y="85"/>
                  </a:cubicBezTo>
                  <a:cubicBezTo>
                    <a:pt x="86" y="85"/>
                    <a:pt x="86" y="85"/>
                    <a:pt x="85" y="85"/>
                  </a:cubicBezTo>
                  <a:cubicBezTo>
                    <a:pt x="85" y="87"/>
                    <a:pt x="84" y="87"/>
                    <a:pt x="84" y="86"/>
                  </a:cubicBezTo>
                  <a:cubicBezTo>
                    <a:pt x="84" y="84"/>
                    <a:pt x="83" y="84"/>
                    <a:pt x="83" y="85"/>
                  </a:cubicBezTo>
                  <a:cubicBezTo>
                    <a:pt x="83" y="86"/>
                    <a:pt x="83" y="86"/>
                    <a:pt x="82" y="86"/>
                  </a:cubicBezTo>
                  <a:cubicBezTo>
                    <a:pt x="82" y="85"/>
                    <a:pt x="82" y="85"/>
                    <a:pt x="81" y="86"/>
                  </a:cubicBezTo>
                  <a:cubicBezTo>
                    <a:pt x="81" y="87"/>
                    <a:pt x="80" y="87"/>
                    <a:pt x="78" y="86"/>
                  </a:cubicBezTo>
                  <a:cubicBezTo>
                    <a:pt x="77" y="86"/>
                    <a:pt x="75" y="85"/>
                    <a:pt x="75" y="84"/>
                  </a:cubicBezTo>
                  <a:cubicBezTo>
                    <a:pt x="75" y="84"/>
                    <a:pt x="76" y="82"/>
                    <a:pt x="76" y="81"/>
                  </a:cubicBezTo>
                  <a:cubicBezTo>
                    <a:pt x="77" y="78"/>
                    <a:pt x="79" y="77"/>
                    <a:pt x="80" y="78"/>
                  </a:cubicBezTo>
                  <a:cubicBezTo>
                    <a:pt x="80" y="79"/>
                    <a:pt x="80" y="79"/>
                    <a:pt x="80" y="80"/>
                  </a:cubicBezTo>
                  <a:cubicBezTo>
                    <a:pt x="80" y="81"/>
                    <a:pt x="80" y="82"/>
                    <a:pt x="80" y="82"/>
                  </a:cubicBezTo>
                  <a:cubicBezTo>
                    <a:pt x="80" y="82"/>
                    <a:pt x="80" y="83"/>
                    <a:pt x="79" y="83"/>
                  </a:cubicBezTo>
                  <a:cubicBezTo>
                    <a:pt x="79" y="84"/>
                    <a:pt x="79" y="84"/>
                    <a:pt x="80" y="84"/>
                  </a:cubicBezTo>
                  <a:cubicBezTo>
                    <a:pt x="80" y="84"/>
                    <a:pt x="81" y="84"/>
                    <a:pt x="81" y="83"/>
                  </a:cubicBezTo>
                  <a:cubicBezTo>
                    <a:pt x="82" y="81"/>
                    <a:pt x="83" y="80"/>
                    <a:pt x="85" y="80"/>
                  </a:cubicBezTo>
                  <a:cubicBezTo>
                    <a:pt x="87" y="80"/>
                    <a:pt x="87" y="80"/>
                    <a:pt x="86" y="79"/>
                  </a:cubicBezTo>
                  <a:cubicBezTo>
                    <a:pt x="85" y="78"/>
                    <a:pt x="84" y="78"/>
                    <a:pt x="83" y="79"/>
                  </a:cubicBezTo>
                  <a:cubicBezTo>
                    <a:pt x="83" y="79"/>
                    <a:pt x="82" y="79"/>
                    <a:pt x="82" y="79"/>
                  </a:cubicBezTo>
                  <a:cubicBezTo>
                    <a:pt x="81" y="78"/>
                    <a:pt x="81" y="77"/>
                    <a:pt x="83" y="75"/>
                  </a:cubicBezTo>
                  <a:cubicBezTo>
                    <a:pt x="85" y="72"/>
                    <a:pt x="87" y="73"/>
                    <a:pt x="89" y="75"/>
                  </a:cubicBezTo>
                  <a:close/>
                  <a:moveTo>
                    <a:pt x="79" y="75"/>
                  </a:moveTo>
                  <a:cubicBezTo>
                    <a:pt x="79" y="75"/>
                    <a:pt x="79" y="75"/>
                    <a:pt x="79" y="75"/>
                  </a:cubicBezTo>
                  <a:cubicBezTo>
                    <a:pt x="79" y="75"/>
                    <a:pt x="79" y="76"/>
                    <a:pt x="78" y="76"/>
                  </a:cubicBezTo>
                  <a:cubicBezTo>
                    <a:pt x="77" y="76"/>
                    <a:pt x="77" y="76"/>
                    <a:pt x="78" y="75"/>
                  </a:cubicBezTo>
                  <a:cubicBezTo>
                    <a:pt x="78" y="75"/>
                    <a:pt x="79" y="75"/>
                    <a:pt x="79" y="75"/>
                  </a:cubicBezTo>
                  <a:cubicBezTo>
                    <a:pt x="79" y="75"/>
                    <a:pt x="79" y="75"/>
                    <a:pt x="79" y="75"/>
                  </a:cubicBezTo>
                  <a:close/>
                  <a:moveTo>
                    <a:pt x="13" y="97"/>
                  </a:moveTo>
                  <a:cubicBezTo>
                    <a:pt x="11" y="101"/>
                    <a:pt x="11" y="99"/>
                    <a:pt x="12" y="97"/>
                  </a:cubicBezTo>
                  <a:cubicBezTo>
                    <a:pt x="13" y="88"/>
                    <a:pt x="13" y="95"/>
                    <a:pt x="13" y="9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6" name="Freeform 624"/>
            <p:cNvSpPr>
              <a:spLocks noEditPoints="1"/>
            </p:cNvSpPr>
            <p:nvPr/>
          </p:nvSpPr>
          <p:spPr bwMode="auto">
            <a:xfrm>
              <a:off x="913" y="438"/>
              <a:ext cx="119" cy="100"/>
            </a:xfrm>
            <a:custGeom>
              <a:avLst/>
              <a:gdLst>
                <a:gd name="T0" fmla="*/ 57 w 94"/>
                <a:gd name="T1" fmla="*/ 4 h 79"/>
                <a:gd name="T2" fmla="*/ 50 w 94"/>
                <a:gd name="T3" fmla="*/ 10 h 79"/>
                <a:gd name="T4" fmla="*/ 43 w 94"/>
                <a:gd name="T5" fmla="*/ 15 h 79"/>
                <a:gd name="T6" fmla="*/ 38 w 94"/>
                <a:gd name="T7" fmla="*/ 20 h 79"/>
                <a:gd name="T8" fmla="*/ 33 w 94"/>
                <a:gd name="T9" fmla="*/ 25 h 79"/>
                <a:gd name="T10" fmla="*/ 20 w 94"/>
                <a:gd name="T11" fmla="*/ 36 h 79"/>
                <a:gd name="T12" fmla="*/ 16 w 94"/>
                <a:gd name="T13" fmla="*/ 43 h 79"/>
                <a:gd name="T14" fmla="*/ 3 w 94"/>
                <a:gd name="T15" fmla="*/ 52 h 79"/>
                <a:gd name="T16" fmla="*/ 15 w 94"/>
                <a:gd name="T17" fmla="*/ 73 h 79"/>
                <a:gd name="T18" fmla="*/ 56 w 94"/>
                <a:gd name="T19" fmla="*/ 67 h 79"/>
                <a:gd name="T20" fmla="*/ 92 w 94"/>
                <a:gd name="T21" fmla="*/ 37 h 79"/>
                <a:gd name="T22" fmla="*/ 74 w 94"/>
                <a:gd name="T23" fmla="*/ 17 h 79"/>
                <a:gd name="T24" fmla="*/ 62 w 94"/>
                <a:gd name="T25" fmla="*/ 60 h 79"/>
                <a:gd name="T26" fmla="*/ 25 w 94"/>
                <a:gd name="T27" fmla="*/ 68 h 79"/>
                <a:gd name="T28" fmla="*/ 8 w 94"/>
                <a:gd name="T29" fmla="*/ 61 h 79"/>
                <a:gd name="T30" fmla="*/ 10 w 94"/>
                <a:gd name="T31" fmla="*/ 45 h 79"/>
                <a:gd name="T32" fmla="*/ 16 w 94"/>
                <a:gd name="T33" fmla="*/ 36 h 79"/>
                <a:gd name="T34" fmla="*/ 28 w 94"/>
                <a:gd name="T35" fmla="*/ 31 h 79"/>
                <a:gd name="T36" fmla="*/ 39 w 94"/>
                <a:gd name="T37" fmla="*/ 26 h 79"/>
                <a:gd name="T38" fmla="*/ 42 w 94"/>
                <a:gd name="T39" fmla="*/ 20 h 79"/>
                <a:gd name="T40" fmla="*/ 48 w 94"/>
                <a:gd name="T41" fmla="*/ 15 h 79"/>
                <a:gd name="T42" fmla="*/ 55 w 94"/>
                <a:gd name="T43" fmla="*/ 7 h 79"/>
                <a:gd name="T44" fmla="*/ 67 w 94"/>
                <a:gd name="T45" fmla="*/ 5 h 79"/>
                <a:gd name="T46" fmla="*/ 68 w 94"/>
                <a:gd name="T47" fmla="*/ 20 h 79"/>
                <a:gd name="T48" fmla="*/ 80 w 94"/>
                <a:gd name="T49" fmla="*/ 35 h 79"/>
                <a:gd name="T50" fmla="*/ 72 w 94"/>
                <a:gd name="T51" fmla="*/ 23 h 79"/>
                <a:gd name="T52" fmla="*/ 58 w 94"/>
                <a:gd name="T53" fmla="*/ 18 h 79"/>
                <a:gd name="T54" fmla="*/ 62 w 94"/>
                <a:gd name="T55" fmla="*/ 20 h 79"/>
                <a:gd name="T56" fmla="*/ 75 w 94"/>
                <a:gd name="T57" fmla="*/ 37 h 79"/>
                <a:gd name="T58" fmla="*/ 64 w 94"/>
                <a:gd name="T59" fmla="*/ 33 h 79"/>
                <a:gd name="T60" fmla="*/ 55 w 94"/>
                <a:gd name="T61" fmla="*/ 25 h 79"/>
                <a:gd name="T62" fmla="*/ 67 w 94"/>
                <a:gd name="T63" fmla="*/ 38 h 79"/>
                <a:gd name="T64" fmla="*/ 51 w 94"/>
                <a:gd name="T65" fmla="*/ 25 h 79"/>
                <a:gd name="T66" fmla="*/ 53 w 94"/>
                <a:gd name="T67" fmla="*/ 31 h 79"/>
                <a:gd name="T68" fmla="*/ 61 w 94"/>
                <a:gd name="T69" fmla="*/ 39 h 79"/>
                <a:gd name="T70" fmla="*/ 53 w 94"/>
                <a:gd name="T71" fmla="*/ 29 h 79"/>
                <a:gd name="T72" fmla="*/ 56 w 94"/>
                <a:gd name="T73" fmla="*/ 42 h 79"/>
                <a:gd name="T74" fmla="*/ 49 w 94"/>
                <a:gd name="T75" fmla="*/ 32 h 79"/>
                <a:gd name="T76" fmla="*/ 46 w 94"/>
                <a:gd name="T77" fmla="*/ 30 h 79"/>
                <a:gd name="T78" fmla="*/ 57 w 94"/>
                <a:gd name="T79" fmla="*/ 43 h 79"/>
                <a:gd name="T80" fmla="*/ 61 w 94"/>
                <a:gd name="T81" fmla="*/ 46 h 79"/>
                <a:gd name="T82" fmla="*/ 47 w 94"/>
                <a:gd name="T83" fmla="*/ 44 h 79"/>
                <a:gd name="T84" fmla="*/ 41 w 94"/>
                <a:gd name="T85" fmla="*/ 33 h 79"/>
                <a:gd name="T86" fmla="*/ 45 w 94"/>
                <a:gd name="T87" fmla="*/ 45 h 79"/>
                <a:gd name="T88" fmla="*/ 54 w 94"/>
                <a:gd name="T89" fmla="*/ 51 h 79"/>
                <a:gd name="T90" fmla="*/ 43 w 94"/>
                <a:gd name="T91" fmla="*/ 49 h 79"/>
                <a:gd name="T92" fmla="*/ 31 w 94"/>
                <a:gd name="T93" fmla="*/ 40 h 79"/>
                <a:gd name="T94" fmla="*/ 38 w 94"/>
                <a:gd name="T95" fmla="*/ 47 h 79"/>
                <a:gd name="T96" fmla="*/ 47 w 94"/>
                <a:gd name="T97" fmla="*/ 55 h 79"/>
                <a:gd name="T98" fmla="*/ 47 w 94"/>
                <a:gd name="T99" fmla="*/ 54 h 79"/>
                <a:gd name="T100" fmla="*/ 27 w 94"/>
                <a:gd name="T101" fmla="*/ 45 h 79"/>
                <a:gd name="T102" fmla="*/ 37 w 94"/>
                <a:gd name="T103" fmla="*/ 56 h 79"/>
                <a:gd name="T104" fmla="*/ 39 w 94"/>
                <a:gd name="T105" fmla="*/ 58 h 79"/>
                <a:gd name="T106" fmla="*/ 34 w 94"/>
                <a:gd name="T107" fmla="*/ 49 h 79"/>
                <a:gd name="T108" fmla="*/ 22 w 94"/>
                <a:gd name="T109" fmla="*/ 47 h 79"/>
                <a:gd name="T110" fmla="*/ 26 w 94"/>
                <a:gd name="T111" fmla="*/ 57 h 79"/>
                <a:gd name="T112" fmla="*/ 36 w 94"/>
                <a:gd name="T113" fmla="*/ 65 h 79"/>
                <a:gd name="T114" fmla="*/ 30 w 94"/>
                <a:gd name="T115" fmla="*/ 55 h 79"/>
                <a:gd name="T116" fmla="*/ 26 w 94"/>
                <a:gd name="T117" fmla="*/ 69 h 79"/>
                <a:gd name="T118" fmla="*/ 15 w 94"/>
                <a:gd name="T119" fmla="*/ 52 h 79"/>
                <a:gd name="T120" fmla="*/ 19 w 94"/>
                <a:gd name="T121" fmla="*/ 61 h 79"/>
                <a:gd name="T122" fmla="*/ 22 w 94"/>
                <a:gd name="T123" fmla="*/ 63 h 79"/>
                <a:gd name="T124" fmla="*/ 16 w 94"/>
                <a:gd name="T125" fmla="*/ 52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94" h="79">
                  <a:moveTo>
                    <a:pt x="68" y="4"/>
                  </a:moveTo>
                  <a:cubicBezTo>
                    <a:pt x="68" y="4"/>
                    <a:pt x="68" y="4"/>
                    <a:pt x="68" y="4"/>
                  </a:cubicBezTo>
                  <a:cubicBezTo>
                    <a:pt x="68" y="4"/>
                    <a:pt x="68" y="4"/>
                    <a:pt x="67" y="4"/>
                  </a:cubicBezTo>
                  <a:cubicBezTo>
                    <a:pt x="67" y="4"/>
                    <a:pt x="66" y="3"/>
                    <a:pt x="65" y="2"/>
                  </a:cubicBezTo>
                  <a:cubicBezTo>
                    <a:pt x="63" y="1"/>
                    <a:pt x="63" y="1"/>
                    <a:pt x="63" y="0"/>
                  </a:cubicBezTo>
                  <a:cubicBezTo>
                    <a:pt x="61" y="0"/>
                    <a:pt x="61" y="0"/>
                    <a:pt x="60" y="0"/>
                  </a:cubicBezTo>
                  <a:cubicBezTo>
                    <a:pt x="59" y="1"/>
                    <a:pt x="59" y="1"/>
                    <a:pt x="59" y="2"/>
                  </a:cubicBezTo>
                  <a:cubicBezTo>
                    <a:pt x="59" y="4"/>
                    <a:pt x="59" y="4"/>
                    <a:pt x="59" y="4"/>
                  </a:cubicBezTo>
                  <a:cubicBezTo>
                    <a:pt x="60" y="5"/>
                    <a:pt x="60" y="5"/>
                    <a:pt x="60" y="5"/>
                  </a:cubicBezTo>
                  <a:cubicBezTo>
                    <a:pt x="61" y="6"/>
                    <a:pt x="61" y="7"/>
                    <a:pt x="60" y="7"/>
                  </a:cubicBezTo>
                  <a:cubicBezTo>
                    <a:pt x="59" y="7"/>
                    <a:pt x="59" y="6"/>
                    <a:pt x="59" y="6"/>
                  </a:cubicBezTo>
                  <a:cubicBezTo>
                    <a:pt x="58" y="5"/>
                    <a:pt x="58" y="5"/>
                    <a:pt x="57" y="4"/>
                  </a:cubicBezTo>
                  <a:cubicBezTo>
                    <a:pt x="56" y="4"/>
                    <a:pt x="56" y="4"/>
                    <a:pt x="56" y="5"/>
                  </a:cubicBezTo>
                  <a:cubicBezTo>
                    <a:pt x="56" y="5"/>
                    <a:pt x="56" y="5"/>
                    <a:pt x="56" y="5"/>
                  </a:cubicBezTo>
                  <a:cubicBezTo>
                    <a:pt x="57" y="5"/>
                    <a:pt x="56" y="6"/>
                    <a:pt x="55" y="6"/>
                  </a:cubicBezTo>
                  <a:cubicBezTo>
                    <a:pt x="55" y="5"/>
                    <a:pt x="55" y="5"/>
                    <a:pt x="55" y="6"/>
                  </a:cubicBezTo>
                  <a:cubicBezTo>
                    <a:pt x="54" y="6"/>
                    <a:pt x="54" y="7"/>
                    <a:pt x="53" y="7"/>
                  </a:cubicBezTo>
                  <a:cubicBezTo>
                    <a:pt x="52" y="8"/>
                    <a:pt x="52" y="8"/>
                    <a:pt x="52" y="9"/>
                  </a:cubicBezTo>
                  <a:cubicBezTo>
                    <a:pt x="52" y="9"/>
                    <a:pt x="53" y="10"/>
                    <a:pt x="53" y="10"/>
                  </a:cubicBezTo>
                  <a:cubicBezTo>
                    <a:pt x="53" y="10"/>
                    <a:pt x="54" y="10"/>
                    <a:pt x="54" y="10"/>
                  </a:cubicBezTo>
                  <a:cubicBezTo>
                    <a:pt x="54" y="10"/>
                    <a:pt x="53" y="11"/>
                    <a:pt x="52" y="11"/>
                  </a:cubicBezTo>
                  <a:cubicBezTo>
                    <a:pt x="52" y="11"/>
                    <a:pt x="52" y="10"/>
                    <a:pt x="51" y="10"/>
                  </a:cubicBezTo>
                  <a:cubicBezTo>
                    <a:pt x="51" y="10"/>
                    <a:pt x="51" y="10"/>
                    <a:pt x="50" y="10"/>
                  </a:cubicBezTo>
                  <a:cubicBezTo>
                    <a:pt x="50" y="10"/>
                    <a:pt x="50" y="10"/>
                    <a:pt x="50" y="10"/>
                  </a:cubicBezTo>
                  <a:cubicBezTo>
                    <a:pt x="49" y="11"/>
                    <a:pt x="49" y="11"/>
                    <a:pt x="49" y="11"/>
                  </a:cubicBezTo>
                  <a:cubicBezTo>
                    <a:pt x="49" y="11"/>
                    <a:pt x="48" y="11"/>
                    <a:pt x="48" y="11"/>
                  </a:cubicBezTo>
                  <a:cubicBezTo>
                    <a:pt x="48" y="12"/>
                    <a:pt x="47" y="13"/>
                    <a:pt x="46" y="13"/>
                  </a:cubicBezTo>
                  <a:cubicBezTo>
                    <a:pt x="45" y="13"/>
                    <a:pt x="45" y="14"/>
                    <a:pt x="46" y="14"/>
                  </a:cubicBezTo>
                  <a:cubicBezTo>
                    <a:pt x="47" y="14"/>
                    <a:pt x="47" y="15"/>
                    <a:pt x="47" y="15"/>
                  </a:cubicBezTo>
                  <a:cubicBezTo>
                    <a:pt x="47" y="16"/>
                    <a:pt x="47" y="16"/>
                    <a:pt x="48" y="16"/>
                  </a:cubicBezTo>
                  <a:cubicBezTo>
                    <a:pt x="49" y="16"/>
                    <a:pt x="49" y="16"/>
                    <a:pt x="49" y="17"/>
                  </a:cubicBezTo>
                  <a:cubicBezTo>
                    <a:pt x="48" y="17"/>
                    <a:pt x="48" y="17"/>
                    <a:pt x="47" y="16"/>
                  </a:cubicBezTo>
                  <a:cubicBezTo>
                    <a:pt x="46" y="16"/>
                    <a:pt x="45" y="16"/>
                    <a:pt x="45" y="16"/>
                  </a:cubicBezTo>
                  <a:cubicBezTo>
                    <a:pt x="45" y="16"/>
                    <a:pt x="44" y="16"/>
                    <a:pt x="44" y="15"/>
                  </a:cubicBezTo>
                  <a:cubicBezTo>
                    <a:pt x="44" y="15"/>
                    <a:pt x="43" y="15"/>
                    <a:pt x="43" y="15"/>
                  </a:cubicBezTo>
                  <a:cubicBezTo>
                    <a:pt x="43" y="15"/>
                    <a:pt x="43" y="16"/>
                    <a:pt x="43" y="15"/>
                  </a:cubicBezTo>
                  <a:cubicBezTo>
                    <a:pt x="43" y="15"/>
                    <a:pt x="42" y="16"/>
                    <a:pt x="42" y="16"/>
                  </a:cubicBezTo>
                  <a:cubicBezTo>
                    <a:pt x="42" y="16"/>
                    <a:pt x="41" y="16"/>
                    <a:pt x="41" y="17"/>
                  </a:cubicBezTo>
                  <a:cubicBezTo>
                    <a:pt x="39" y="17"/>
                    <a:pt x="39" y="17"/>
                    <a:pt x="39" y="18"/>
                  </a:cubicBezTo>
                  <a:cubicBezTo>
                    <a:pt x="39" y="18"/>
                    <a:pt x="39" y="18"/>
                    <a:pt x="40" y="18"/>
                  </a:cubicBezTo>
                  <a:cubicBezTo>
                    <a:pt x="41" y="18"/>
                    <a:pt x="41" y="18"/>
                    <a:pt x="41" y="18"/>
                  </a:cubicBezTo>
                  <a:cubicBezTo>
                    <a:pt x="41" y="19"/>
                    <a:pt x="41" y="19"/>
                    <a:pt x="41" y="19"/>
                  </a:cubicBezTo>
                  <a:cubicBezTo>
                    <a:pt x="41" y="20"/>
                    <a:pt x="41" y="21"/>
                    <a:pt x="42" y="21"/>
                  </a:cubicBezTo>
                  <a:cubicBezTo>
                    <a:pt x="43" y="21"/>
                    <a:pt x="44" y="21"/>
                    <a:pt x="43" y="22"/>
                  </a:cubicBezTo>
                  <a:cubicBezTo>
                    <a:pt x="43" y="22"/>
                    <a:pt x="42" y="22"/>
                    <a:pt x="42" y="21"/>
                  </a:cubicBezTo>
                  <a:cubicBezTo>
                    <a:pt x="41" y="21"/>
                    <a:pt x="40" y="21"/>
                    <a:pt x="40" y="21"/>
                  </a:cubicBezTo>
                  <a:cubicBezTo>
                    <a:pt x="40" y="21"/>
                    <a:pt x="39" y="20"/>
                    <a:pt x="39" y="20"/>
                  </a:cubicBezTo>
                  <a:cubicBezTo>
                    <a:pt x="39" y="20"/>
                    <a:pt x="39" y="20"/>
                    <a:pt x="38" y="20"/>
                  </a:cubicBezTo>
                  <a:cubicBezTo>
                    <a:pt x="38" y="20"/>
                    <a:pt x="37" y="20"/>
                    <a:pt x="37" y="20"/>
                  </a:cubicBezTo>
                  <a:cubicBezTo>
                    <a:pt x="37" y="20"/>
                    <a:pt x="35" y="20"/>
                    <a:pt x="35" y="21"/>
                  </a:cubicBezTo>
                  <a:cubicBezTo>
                    <a:pt x="35" y="21"/>
                    <a:pt x="35" y="21"/>
                    <a:pt x="34" y="22"/>
                  </a:cubicBezTo>
                  <a:cubicBezTo>
                    <a:pt x="34" y="22"/>
                    <a:pt x="33" y="22"/>
                    <a:pt x="33" y="23"/>
                  </a:cubicBezTo>
                  <a:cubicBezTo>
                    <a:pt x="33" y="24"/>
                    <a:pt x="33" y="25"/>
                    <a:pt x="34" y="24"/>
                  </a:cubicBezTo>
                  <a:cubicBezTo>
                    <a:pt x="35" y="24"/>
                    <a:pt x="35" y="24"/>
                    <a:pt x="35" y="25"/>
                  </a:cubicBezTo>
                  <a:cubicBezTo>
                    <a:pt x="35" y="26"/>
                    <a:pt x="36" y="26"/>
                    <a:pt x="36" y="26"/>
                  </a:cubicBezTo>
                  <a:cubicBezTo>
                    <a:pt x="37" y="27"/>
                    <a:pt x="37" y="27"/>
                    <a:pt x="37" y="27"/>
                  </a:cubicBezTo>
                  <a:cubicBezTo>
                    <a:pt x="36" y="27"/>
                    <a:pt x="36" y="27"/>
                    <a:pt x="36" y="27"/>
                  </a:cubicBezTo>
                  <a:cubicBezTo>
                    <a:pt x="36" y="27"/>
                    <a:pt x="35" y="27"/>
                    <a:pt x="35" y="27"/>
                  </a:cubicBezTo>
                  <a:cubicBezTo>
                    <a:pt x="35" y="27"/>
                    <a:pt x="35" y="26"/>
                    <a:pt x="34" y="26"/>
                  </a:cubicBezTo>
                  <a:cubicBezTo>
                    <a:pt x="34" y="26"/>
                    <a:pt x="33" y="25"/>
                    <a:pt x="33" y="25"/>
                  </a:cubicBezTo>
                  <a:cubicBezTo>
                    <a:pt x="33" y="25"/>
                    <a:pt x="33" y="25"/>
                    <a:pt x="32" y="25"/>
                  </a:cubicBezTo>
                  <a:cubicBezTo>
                    <a:pt x="30" y="25"/>
                    <a:pt x="27" y="27"/>
                    <a:pt x="27" y="28"/>
                  </a:cubicBezTo>
                  <a:cubicBezTo>
                    <a:pt x="27" y="29"/>
                    <a:pt x="27" y="29"/>
                    <a:pt x="28" y="30"/>
                  </a:cubicBezTo>
                  <a:cubicBezTo>
                    <a:pt x="29" y="30"/>
                    <a:pt x="29" y="30"/>
                    <a:pt x="28" y="30"/>
                  </a:cubicBezTo>
                  <a:cubicBezTo>
                    <a:pt x="27" y="30"/>
                    <a:pt x="27" y="30"/>
                    <a:pt x="26" y="29"/>
                  </a:cubicBezTo>
                  <a:cubicBezTo>
                    <a:pt x="26" y="29"/>
                    <a:pt x="25" y="29"/>
                    <a:pt x="25" y="29"/>
                  </a:cubicBezTo>
                  <a:cubicBezTo>
                    <a:pt x="25" y="29"/>
                    <a:pt x="23" y="30"/>
                    <a:pt x="21" y="31"/>
                  </a:cubicBezTo>
                  <a:cubicBezTo>
                    <a:pt x="19" y="32"/>
                    <a:pt x="19" y="32"/>
                    <a:pt x="21" y="34"/>
                  </a:cubicBezTo>
                  <a:cubicBezTo>
                    <a:pt x="21" y="34"/>
                    <a:pt x="22" y="35"/>
                    <a:pt x="22" y="35"/>
                  </a:cubicBezTo>
                  <a:cubicBezTo>
                    <a:pt x="23" y="35"/>
                    <a:pt x="23" y="36"/>
                    <a:pt x="23" y="36"/>
                  </a:cubicBezTo>
                  <a:cubicBezTo>
                    <a:pt x="24" y="36"/>
                    <a:pt x="23" y="37"/>
                    <a:pt x="22" y="37"/>
                  </a:cubicBezTo>
                  <a:cubicBezTo>
                    <a:pt x="21" y="37"/>
                    <a:pt x="21" y="37"/>
                    <a:pt x="20" y="36"/>
                  </a:cubicBezTo>
                  <a:cubicBezTo>
                    <a:pt x="20" y="35"/>
                    <a:pt x="18" y="34"/>
                    <a:pt x="17" y="35"/>
                  </a:cubicBezTo>
                  <a:cubicBezTo>
                    <a:pt x="17" y="35"/>
                    <a:pt x="17" y="35"/>
                    <a:pt x="17" y="35"/>
                  </a:cubicBezTo>
                  <a:cubicBezTo>
                    <a:pt x="16" y="35"/>
                    <a:pt x="15" y="36"/>
                    <a:pt x="15" y="36"/>
                  </a:cubicBezTo>
                  <a:cubicBezTo>
                    <a:pt x="15" y="37"/>
                    <a:pt x="15" y="37"/>
                    <a:pt x="15" y="37"/>
                  </a:cubicBezTo>
                  <a:cubicBezTo>
                    <a:pt x="14" y="37"/>
                    <a:pt x="14" y="37"/>
                    <a:pt x="13" y="37"/>
                  </a:cubicBezTo>
                  <a:cubicBezTo>
                    <a:pt x="12" y="38"/>
                    <a:pt x="12" y="38"/>
                    <a:pt x="12" y="39"/>
                  </a:cubicBezTo>
                  <a:cubicBezTo>
                    <a:pt x="12" y="39"/>
                    <a:pt x="12" y="39"/>
                    <a:pt x="12" y="40"/>
                  </a:cubicBezTo>
                  <a:cubicBezTo>
                    <a:pt x="12" y="40"/>
                    <a:pt x="12" y="40"/>
                    <a:pt x="13" y="40"/>
                  </a:cubicBezTo>
                  <a:cubicBezTo>
                    <a:pt x="13" y="40"/>
                    <a:pt x="13" y="41"/>
                    <a:pt x="14" y="41"/>
                  </a:cubicBezTo>
                  <a:cubicBezTo>
                    <a:pt x="14" y="42"/>
                    <a:pt x="15" y="42"/>
                    <a:pt x="15" y="42"/>
                  </a:cubicBezTo>
                  <a:cubicBezTo>
                    <a:pt x="16" y="42"/>
                    <a:pt x="16" y="42"/>
                    <a:pt x="16" y="43"/>
                  </a:cubicBezTo>
                  <a:cubicBezTo>
                    <a:pt x="16" y="43"/>
                    <a:pt x="16" y="43"/>
                    <a:pt x="16" y="43"/>
                  </a:cubicBezTo>
                  <a:cubicBezTo>
                    <a:pt x="15" y="44"/>
                    <a:pt x="14" y="44"/>
                    <a:pt x="14" y="43"/>
                  </a:cubicBezTo>
                  <a:cubicBezTo>
                    <a:pt x="14" y="43"/>
                    <a:pt x="14" y="43"/>
                    <a:pt x="13" y="41"/>
                  </a:cubicBezTo>
                  <a:cubicBezTo>
                    <a:pt x="12" y="41"/>
                    <a:pt x="12" y="41"/>
                    <a:pt x="11" y="41"/>
                  </a:cubicBezTo>
                  <a:cubicBezTo>
                    <a:pt x="10" y="40"/>
                    <a:pt x="10" y="41"/>
                    <a:pt x="9" y="41"/>
                  </a:cubicBezTo>
                  <a:cubicBezTo>
                    <a:pt x="8" y="41"/>
                    <a:pt x="8" y="41"/>
                    <a:pt x="8" y="43"/>
                  </a:cubicBezTo>
                  <a:cubicBezTo>
                    <a:pt x="8" y="44"/>
                    <a:pt x="8" y="45"/>
                    <a:pt x="9" y="46"/>
                  </a:cubicBezTo>
                  <a:cubicBezTo>
                    <a:pt x="9" y="46"/>
                    <a:pt x="9" y="47"/>
                    <a:pt x="8" y="47"/>
                  </a:cubicBezTo>
                  <a:cubicBezTo>
                    <a:pt x="8" y="47"/>
                    <a:pt x="6" y="48"/>
                    <a:pt x="6" y="48"/>
                  </a:cubicBezTo>
                  <a:cubicBezTo>
                    <a:pt x="6" y="48"/>
                    <a:pt x="5" y="49"/>
                    <a:pt x="5" y="49"/>
                  </a:cubicBezTo>
                  <a:cubicBezTo>
                    <a:pt x="5" y="50"/>
                    <a:pt x="5" y="50"/>
                    <a:pt x="5" y="51"/>
                  </a:cubicBezTo>
                  <a:cubicBezTo>
                    <a:pt x="4" y="51"/>
                    <a:pt x="4" y="51"/>
                    <a:pt x="4" y="51"/>
                  </a:cubicBezTo>
                  <a:cubicBezTo>
                    <a:pt x="4" y="52"/>
                    <a:pt x="3" y="52"/>
                    <a:pt x="3" y="52"/>
                  </a:cubicBezTo>
                  <a:cubicBezTo>
                    <a:pt x="3" y="52"/>
                    <a:pt x="3" y="52"/>
                    <a:pt x="2" y="52"/>
                  </a:cubicBezTo>
                  <a:cubicBezTo>
                    <a:pt x="2" y="52"/>
                    <a:pt x="2" y="52"/>
                    <a:pt x="1" y="52"/>
                  </a:cubicBezTo>
                  <a:cubicBezTo>
                    <a:pt x="1" y="52"/>
                    <a:pt x="0" y="52"/>
                    <a:pt x="0" y="52"/>
                  </a:cubicBezTo>
                  <a:cubicBezTo>
                    <a:pt x="0" y="53"/>
                    <a:pt x="0" y="54"/>
                    <a:pt x="1" y="54"/>
                  </a:cubicBezTo>
                  <a:cubicBezTo>
                    <a:pt x="2" y="54"/>
                    <a:pt x="3" y="56"/>
                    <a:pt x="3" y="57"/>
                  </a:cubicBezTo>
                  <a:cubicBezTo>
                    <a:pt x="4" y="58"/>
                    <a:pt x="4" y="59"/>
                    <a:pt x="4" y="59"/>
                  </a:cubicBezTo>
                  <a:cubicBezTo>
                    <a:pt x="5" y="59"/>
                    <a:pt x="7" y="61"/>
                    <a:pt x="9" y="64"/>
                  </a:cubicBezTo>
                  <a:cubicBezTo>
                    <a:pt x="9" y="64"/>
                    <a:pt x="9" y="64"/>
                    <a:pt x="9" y="64"/>
                  </a:cubicBezTo>
                  <a:cubicBezTo>
                    <a:pt x="10" y="66"/>
                    <a:pt x="12" y="67"/>
                    <a:pt x="12" y="68"/>
                  </a:cubicBezTo>
                  <a:cubicBezTo>
                    <a:pt x="12" y="68"/>
                    <a:pt x="12" y="69"/>
                    <a:pt x="12" y="69"/>
                  </a:cubicBezTo>
                  <a:cubicBezTo>
                    <a:pt x="12" y="69"/>
                    <a:pt x="13" y="70"/>
                    <a:pt x="13" y="70"/>
                  </a:cubicBezTo>
                  <a:cubicBezTo>
                    <a:pt x="13" y="71"/>
                    <a:pt x="14" y="72"/>
                    <a:pt x="15" y="73"/>
                  </a:cubicBezTo>
                  <a:cubicBezTo>
                    <a:pt x="16" y="73"/>
                    <a:pt x="16" y="73"/>
                    <a:pt x="17" y="74"/>
                  </a:cubicBezTo>
                  <a:cubicBezTo>
                    <a:pt x="17" y="74"/>
                    <a:pt x="18" y="75"/>
                    <a:pt x="18" y="75"/>
                  </a:cubicBezTo>
                  <a:cubicBezTo>
                    <a:pt x="19" y="75"/>
                    <a:pt x="19" y="75"/>
                    <a:pt x="19" y="76"/>
                  </a:cubicBezTo>
                  <a:cubicBezTo>
                    <a:pt x="19" y="76"/>
                    <a:pt x="21" y="77"/>
                    <a:pt x="22" y="78"/>
                  </a:cubicBezTo>
                  <a:cubicBezTo>
                    <a:pt x="26" y="79"/>
                    <a:pt x="39" y="79"/>
                    <a:pt x="40" y="79"/>
                  </a:cubicBezTo>
                  <a:cubicBezTo>
                    <a:pt x="40" y="78"/>
                    <a:pt x="42" y="78"/>
                    <a:pt x="42" y="77"/>
                  </a:cubicBezTo>
                  <a:cubicBezTo>
                    <a:pt x="43" y="76"/>
                    <a:pt x="44" y="75"/>
                    <a:pt x="44" y="75"/>
                  </a:cubicBezTo>
                  <a:cubicBezTo>
                    <a:pt x="45" y="75"/>
                    <a:pt x="45" y="75"/>
                    <a:pt x="46" y="75"/>
                  </a:cubicBezTo>
                  <a:cubicBezTo>
                    <a:pt x="47" y="74"/>
                    <a:pt x="47" y="74"/>
                    <a:pt x="47" y="73"/>
                  </a:cubicBezTo>
                  <a:cubicBezTo>
                    <a:pt x="48" y="73"/>
                    <a:pt x="48" y="72"/>
                    <a:pt x="51" y="70"/>
                  </a:cubicBezTo>
                  <a:cubicBezTo>
                    <a:pt x="53" y="69"/>
                    <a:pt x="54" y="68"/>
                    <a:pt x="55" y="68"/>
                  </a:cubicBezTo>
                  <a:cubicBezTo>
                    <a:pt x="55" y="67"/>
                    <a:pt x="55" y="67"/>
                    <a:pt x="56" y="67"/>
                  </a:cubicBezTo>
                  <a:cubicBezTo>
                    <a:pt x="56" y="67"/>
                    <a:pt x="56" y="66"/>
                    <a:pt x="56" y="66"/>
                  </a:cubicBezTo>
                  <a:cubicBezTo>
                    <a:pt x="56" y="66"/>
                    <a:pt x="69" y="57"/>
                    <a:pt x="71" y="56"/>
                  </a:cubicBezTo>
                  <a:cubicBezTo>
                    <a:pt x="72" y="55"/>
                    <a:pt x="80" y="50"/>
                    <a:pt x="80" y="49"/>
                  </a:cubicBezTo>
                  <a:cubicBezTo>
                    <a:pt x="80" y="49"/>
                    <a:pt x="83" y="47"/>
                    <a:pt x="84" y="46"/>
                  </a:cubicBezTo>
                  <a:cubicBezTo>
                    <a:pt x="85" y="46"/>
                    <a:pt x="85" y="46"/>
                    <a:pt x="85" y="46"/>
                  </a:cubicBezTo>
                  <a:cubicBezTo>
                    <a:pt x="85" y="45"/>
                    <a:pt x="89" y="43"/>
                    <a:pt x="89" y="43"/>
                  </a:cubicBezTo>
                  <a:cubicBezTo>
                    <a:pt x="89" y="43"/>
                    <a:pt x="89" y="43"/>
                    <a:pt x="89" y="43"/>
                  </a:cubicBezTo>
                  <a:cubicBezTo>
                    <a:pt x="89" y="43"/>
                    <a:pt x="90" y="42"/>
                    <a:pt x="91" y="42"/>
                  </a:cubicBezTo>
                  <a:cubicBezTo>
                    <a:pt x="91" y="42"/>
                    <a:pt x="92" y="41"/>
                    <a:pt x="92" y="41"/>
                  </a:cubicBezTo>
                  <a:cubicBezTo>
                    <a:pt x="93" y="41"/>
                    <a:pt x="93" y="41"/>
                    <a:pt x="93" y="41"/>
                  </a:cubicBezTo>
                  <a:cubicBezTo>
                    <a:pt x="94" y="42"/>
                    <a:pt x="94" y="40"/>
                    <a:pt x="93" y="39"/>
                  </a:cubicBezTo>
                  <a:cubicBezTo>
                    <a:pt x="92" y="38"/>
                    <a:pt x="92" y="38"/>
                    <a:pt x="92" y="37"/>
                  </a:cubicBezTo>
                  <a:cubicBezTo>
                    <a:pt x="90" y="33"/>
                    <a:pt x="83" y="30"/>
                    <a:pt x="84" y="26"/>
                  </a:cubicBezTo>
                  <a:cubicBezTo>
                    <a:pt x="81" y="23"/>
                    <a:pt x="78" y="19"/>
                    <a:pt x="75" y="15"/>
                  </a:cubicBezTo>
                  <a:cubicBezTo>
                    <a:pt x="74" y="14"/>
                    <a:pt x="73" y="13"/>
                    <a:pt x="73" y="12"/>
                  </a:cubicBezTo>
                  <a:cubicBezTo>
                    <a:pt x="72" y="12"/>
                    <a:pt x="72" y="11"/>
                    <a:pt x="72" y="11"/>
                  </a:cubicBezTo>
                  <a:cubicBezTo>
                    <a:pt x="71" y="9"/>
                    <a:pt x="69" y="8"/>
                    <a:pt x="69" y="6"/>
                  </a:cubicBezTo>
                  <a:cubicBezTo>
                    <a:pt x="69" y="5"/>
                    <a:pt x="69" y="5"/>
                    <a:pt x="68" y="4"/>
                  </a:cubicBezTo>
                  <a:close/>
                  <a:moveTo>
                    <a:pt x="68" y="6"/>
                  </a:moveTo>
                  <a:cubicBezTo>
                    <a:pt x="68" y="6"/>
                    <a:pt x="68" y="6"/>
                    <a:pt x="68" y="6"/>
                  </a:cubicBezTo>
                  <a:cubicBezTo>
                    <a:pt x="68" y="6"/>
                    <a:pt x="68" y="6"/>
                    <a:pt x="68" y="6"/>
                  </a:cubicBezTo>
                  <a:cubicBezTo>
                    <a:pt x="69" y="8"/>
                    <a:pt x="70" y="10"/>
                    <a:pt x="71" y="12"/>
                  </a:cubicBezTo>
                  <a:cubicBezTo>
                    <a:pt x="72" y="13"/>
                    <a:pt x="74" y="15"/>
                    <a:pt x="74" y="16"/>
                  </a:cubicBezTo>
                  <a:cubicBezTo>
                    <a:pt x="74" y="16"/>
                    <a:pt x="74" y="16"/>
                    <a:pt x="74" y="17"/>
                  </a:cubicBezTo>
                  <a:cubicBezTo>
                    <a:pt x="75" y="17"/>
                    <a:pt x="75" y="17"/>
                    <a:pt x="78" y="20"/>
                  </a:cubicBezTo>
                  <a:cubicBezTo>
                    <a:pt x="79" y="22"/>
                    <a:pt x="81" y="24"/>
                    <a:pt x="82" y="25"/>
                  </a:cubicBezTo>
                  <a:cubicBezTo>
                    <a:pt x="83" y="26"/>
                    <a:pt x="83" y="26"/>
                    <a:pt x="83" y="27"/>
                  </a:cubicBezTo>
                  <a:cubicBezTo>
                    <a:pt x="83" y="27"/>
                    <a:pt x="83" y="27"/>
                    <a:pt x="83" y="28"/>
                  </a:cubicBezTo>
                  <a:cubicBezTo>
                    <a:pt x="85" y="32"/>
                    <a:pt x="90" y="36"/>
                    <a:pt x="92" y="40"/>
                  </a:cubicBezTo>
                  <a:cubicBezTo>
                    <a:pt x="92" y="40"/>
                    <a:pt x="91" y="40"/>
                    <a:pt x="90" y="41"/>
                  </a:cubicBezTo>
                  <a:cubicBezTo>
                    <a:pt x="89" y="41"/>
                    <a:pt x="89" y="41"/>
                    <a:pt x="88" y="42"/>
                  </a:cubicBezTo>
                  <a:cubicBezTo>
                    <a:pt x="85" y="44"/>
                    <a:pt x="83" y="46"/>
                    <a:pt x="83" y="46"/>
                  </a:cubicBezTo>
                  <a:cubicBezTo>
                    <a:pt x="82" y="46"/>
                    <a:pt x="79" y="48"/>
                    <a:pt x="78" y="49"/>
                  </a:cubicBezTo>
                  <a:cubicBezTo>
                    <a:pt x="78" y="50"/>
                    <a:pt x="71" y="54"/>
                    <a:pt x="70" y="55"/>
                  </a:cubicBezTo>
                  <a:cubicBezTo>
                    <a:pt x="69" y="55"/>
                    <a:pt x="68" y="56"/>
                    <a:pt x="63" y="59"/>
                  </a:cubicBezTo>
                  <a:cubicBezTo>
                    <a:pt x="63" y="60"/>
                    <a:pt x="62" y="60"/>
                    <a:pt x="62" y="60"/>
                  </a:cubicBezTo>
                  <a:cubicBezTo>
                    <a:pt x="61" y="60"/>
                    <a:pt x="61" y="61"/>
                    <a:pt x="61" y="61"/>
                  </a:cubicBezTo>
                  <a:cubicBezTo>
                    <a:pt x="61" y="62"/>
                    <a:pt x="60" y="63"/>
                    <a:pt x="54" y="67"/>
                  </a:cubicBezTo>
                  <a:cubicBezTo>
                    <a:pt x="48" y="71"/>
                    <a:pt x="47" y="72"/>
                    <a:pt x="47" y="72"/>
                  </a:cubicBezTo>
                  <a:cubicBezTo>
                    <a:pt x="46" y="73"/>
                    <a:pt x="46" y="73"/>
                    <a:pt x="46" y="73"/>
                  </a:cubicBezTo>
                  <a:cubicBezTo>
                    <a:pt x="45" y="74"/>
                    <a:pt x="44" y="74"/>
                    <a:pt x="43" y="75"/>
                  </a:cubicBezTo>
                  <a:cubicBezTo>
                    <a:pt x="42" y="75"/>
                    <a:pt x="42" y="75"/>
                    <a:pt x="42" y="75"/>
                  </a:cubicBezTo>
                  <a:cubicBezTo>
                    <a:pt x="41" y="74"/>
                    <a:pt x="40" y="73"/>
                    <a:pt x="39" y="72"/>
                  </a:cubicBezTo>
                  <a:cubicBezTo>
                    <a:pt x="38" y="71"/>
                    <a:pt x="37" y="70"/>
                    <a:pt x="36" y="69"/>
                  </a:cubicBezTo>
                  <a:cubicBezTo>
                    <a:pt x="35" y="69"/>
                    <a:pt x="35" y="68"/>
                    <a:pt x="35" y="67"/>
                  </a:cubicBezTo>
                  <a:cubicBezTo>
                    <a:pt x="34" y="67"/>
                    <a:pt x="32" y="66"/>
                    <a:pt x="31" y="66"/>
                  </a:cubicBezTo>
                  <a:cubicBezTo>
                    <a:pt x="31" y="65"/>
                    <a:pt x="30" y="66"/>
                    <a:pt x="30" y="66"/>
                  </a:cubicBezTo>
                  <a:cubicBezTo>
                    <a:pt x="29" y="66"/>
                    <a:pt x="26" y="68"/>
                    <a:pt x="25" y="68"/>
                  </a:cubicBezTo>
                  <a:cubicBezTo>
                    <a:pt x="24" y="69"/>
                    <a:pt x="24" y="69"/>
                    <a:pt x="23" y="70"/>
                  </a:cubicBezTo>
                  <a:cubicBezTo>
                    <a:pt x="23" y="71"/>
                    <a:pt x="22" y="71"/>
                    <a:pt x="21" y="72"/>
                  </a:cubicBezTo>
                  <a:cubicBezTo>
                    <a:pt x="21" y="73"/>
                    <a:pt x="20" y="73"/>
                    <a:pt x="20" y="74"/>
                  </a:cubicBezTo>
                  <a:cubicBezTo>
                    <a:pt x="19" y="74"/>
                    <a:pt x="19" y="74"/>
                    <a:pt x="19" y="73"/>
                  </a:cubicBezTo>
                  <a:cubicBezTo>
                    <a:pt x="17" y="72"/>
                    <a:pt x="16" y="71"/>
                    <a:pt x="15" y="71"/>
                  </a:cubicBezTo>
                  <a:cubicBezTo>
                    <a:pt x="15" y="71"/>
                    <a:pt x="14" y="70"/>
                    <a:pt x="14" y="69"/>
                  </a:cubicBezTo>
                  <a:cubicBezTo>
                    <a:pt x="14" y="69"/>
                    <a:pt x="13" y="68"/>
                    <a:pt x="13" y="68"/>
                  </a:cubicBezTo>
                  <a:cubicBezTo>
                    <a:pt x="13" y="67"/>
                    <a:pt x="12" y="67"/>
                    <a:pt x="13" y="67"/>
                  </a:cubicBezTo>
                  <a:cubicBezTo>
                    <a:pt x="13" y="66"/>
                    <a:pt x="12" y="66"/>
                    <a:pt x="12" y="66"/>
                  </a:cubicBezTo>
                  <a:cubicBezTo>
                    <a:pt x="12" y="66"/>
                    <a:pt x="12" y="65"/>
                    <a:pt x="12" y="65"/>
                  </a:cubicBezTo>
                  <a:cubicBezTo>
                    <a:pt x="12" y="65"/>
                    <a:pt x="11" y="64"/>
                    <a:pt x="10" y="63"/>
                  </a:cubicBezTo>
                  <a:cubicBezTo>
                    <a:pt x="9" y="62"/>
                    <a:pt x="8" y="61"/>
                    <a:pt x="8" y="61"/>
                  </a:cubicBezTo>
                  <a:cubicBezTo>
                    <a:pt x="8" y="61"/>
                    <a:pt x="8" y="60"/>
                    <a:pt x="7" y="60"/>
                  </a:cubicBezTo>
                  <a:cubicBezTo>
                    <a:pt x="6" y="59"/>
                    <a:pt x="6" y="58"/>
                    <a:pt x="4" y="56"/>
                  </a:cubicBezTo>
                  <a:cubicBezTo>
                    <a:pt x="3" y="55"/>
                    <a:pt x="3" y="54"/>
                    <a:pt x="3" y="54"/>
                  </a:cubicBezTo>
                  <a:cubicBezTo>
                    <a:pt x="2" y="53"/>
                    <a:pt x="3" y="53"/>
                    <a:pt x="3" y="53"/>
                  </a:cubicBezTo>
                  <a:cubicBezTo>
                    <a:pt x="4" y="53"/>
                    <a:pt x="4" y="52"/>
                    <a:pt x="5" y="52"/>
                  </a:cubicBezTo>
                  <a:cubicBezTo>
                    <a:pt x="7" y="51"/>
                    <a:pt x="7" y="51"/>
                    <a:pt x="7" y="51"/>
                  </a:cubicBezTo>
                  <a:cubicBezTo>
                    <a:pt x="7" y="50"/>
                    <a:pt x="7" y="50"/>
                    <a:pt x="7" y="50"/>
                  </a:cubicBezTo>
                  <a:cubicBezTo>
                    <a:pt x="7" y="49"/>
                    <a:pt x="7" y="49"/>
                    <a:pt x="8" y="49"/>
                  </a:cubicBezTo>
                  <a:cubicBezTo>
                    <a:pt x="8" y="49"/>
                    <a:pt x="8" y="49"/>
                    <a:pt x="9" y="49"/>
                  </a:cubicBezTo>
                  <a:cubicBezTo>
                    <a:pt x="9" y="49"/>
                    <a:pt x="10" y="48"/>
                    <a:pt x="10" y="47"/>
                  </a:cubicBezTo>
                  <a:cubicBezTo>
                    <a:pt x="10" y="47"/>
                    <a:pt x="10" y="47"/>
                    <a:pt x="10" y="46"/>
                  </a:cubicBezTo>
                  <a:cubicBezTo>
                    <a:pt x="11" y="46"/>
                    <a:pt x="11" y="46"/>
                    <a:pt x="10" y="45"/>
                  </a:cubicBezTo>
                  <a:cubicBezTo>
                    <a:pt x="9" y="44"/>
                    <a:pt x="9" y="44"/>
                    <a:pt x="9" y="43"/>
                  </a:cubicBezTo>
                  <a:cubicBezTo>
                    <a:pt x="9" y="42"/>
                    <a:pt x="10" y="42"/>
                    <a:pt x="10" y="42"/>
                  </a:cubicBezTo>
                  <a:cubicBezTo>
                    <a:pt x="11" y="42"/>
                    <a:pt x="11" y="42"/>
                    <a:pt x="12" y="43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5" y="45"/>
                    <a:pt x="16" y="45"/>
                    <a:pt x="16" y="45"/>
                  </a:cubicBezTo>
                  <a:cubicBezTo>
                    <a:pt x="18" y="44"/>
                    <a:pt x="18" y="41"/>
                    <a:pt x="16" y="41"/>
                  </a:cubicBezTo>
                  <a:cubicBezTo>
                    <a:pt x="15" y="41"/>
                    <a:pt x="15" y="40"/>
                    <a:pt x="14" y="40"/>
                  </a:cubicBezTo>
                  <a:cubicBezTo>
                    <a:pt x="13" y="39"/>
                    <a:pt x="13" y="39"/>
                    <a:pt x="13" y="39"/>
                  </a:cubicBezTo>
                  <a:cubicBezTo>
                    <a:pt x="14" y="38"/>
                    <a:pt x="14" y="38"/>
                    <a:pt x="14" y="38"/>
                  </a:cubicBezTo>
                  <a:cubicBezTo>
                    <a:pt x="15" y="38"/>
                    <a:pt x="16" y="37"/>
                    <a:pt x="16" y="37"/>
                  </a:cubicBezTo>
                  <a:cubicBezTo>
                    <a:pt x="16" y="37"/>
                    <a:pt x="16" y="36"/>
                    <a:pt x="16" y="36"/>
                  </a:cubicBezTo>
                  <a:cubicBezTo>
                    <a:pt x="18" y="36"/>
                    <a:pt x="19" y="36"/>
                    <a:pt x="19" y="37"/>
                  </a:cubicBezTo>
                  <a:cubicBezTo>
                    <a:pt x="19" y="38"/>
                    <a:pt x="20" y="38"/>
                    <a:pt x="20" y="38"/>
                  </a:cubicBezTo>
                  <a:cubicBezTo>
                    <a:pt x="20" y="38"/>
                    <a:pt x="20" y="38"/>
                    <a:pt x="20" y="38"/>
                  </a:cubicBezTo>
                  <a:cubicBezTo>
                    <a:pt x="20" y="38"/>
                    <a:pt x="21" y="38"/>
                    <a:pt x="21" y="38"/>
                  </a:cubicBezTo>
                  <a:cubicBezTo>
                    <a:pt x="23" y="38"/>
                    <a:pt x="25" y="37"/>
                    <a:pt x="25" y="36"/>
                  </a:cubicBezTo>
                  <a:cubicBezTo>
                    <a:pt x="25" y="35"/>
                    <a:pt x="24" y="34"/>
                    <a:pt x="23" y="34"/>
                  </a:cubicBezTo>
                  <a:cubicBezTo>
                    <a:pt x="22" y="34"/>
                    <a:pt x="22" y="33"/>
                    <a:pt x="22" y="33"/>
                  </a:cubicBezTo>
                  <a:cubicBezTo>
                    <a:pt x="21" y="33"/>
                    <a:pt x="21" y="32"/>
                    <a:pt x="22" y="32"/>
                  </a:cubicBezTo>
                  <a:cubicBezTo>
                    <a:pt x="23" y="32"/>
                    <a:pt x="23" y="31"/>
                    <a:pt x="24" y="31"/>
                  </a:cubicBezTo>
                  <a:cubicBezTo>
                    <a:pt x="25" y="30"/>
                    <a:pt x="25" y="30"/>
                    <a:pt x="26" y="31"/>
                  </a:cubicBezTo>
                  <a:cubicBezTo>
                    <a:pt x="26" y="31"/>
                    <a:pt x="27" y="31"/>
                    <a:pt x="27" y="31"/>
                  </a:cubicBezTo>
                  <a:cubicBezTo>
                    <a:pt x="26" y="32"/>
                    <a:pt x="27" y="32"/>
                    <a:pt x="28" y="31"/>
                  </a:cubicBezTo>
                  <a:cubicBezTo>
                    <a:pt x="28" y="31"/>
                    <a:pt x="28" y="31"/>
                    <a:pt x="29" y="31"/>
                  </a:cubicBezTo>
                  <a:cubicBezTo>
                    <a:pt x="30" y="31"/>
                    <a:pt x="31" y="31"/>
                    <a:pt x="31" y="30"/>
                  </a:cubicBezTo>
                  <a:cubicBezTo>
                    <a:pt x="30" y="29"/>
                    <a:pt x="30" y="29"/>
                    <a:pt x="29" y="29"/>
                  </a:cubicBezTo>
                  <a:cubicBezTo>
                    <a:pt x="28" y="29"/>
                    <a:pt x="27" y="28"/>
                    <a:pt x="28" y="28"/>
                  </a:cubicBezTo>
                  <a:cubicBezTo>
                    <a:pt x="28" y="28"/>
                    <a:pt x="28" y="28"/>
                    <a:pt x="28" y="27"/>
                  </a:cubicBezTo>
                  <a:cubicBezTo>
                    <a:pt x="28" y="27"/>
                    <a:pt x="29" y="27"/>
                    <a:pt x="29" y="27"/>
                  </a:cubicBezTo>
                  <a:cubicBezTo>
                    <a:pt x="30" y="27"/>
                    <a:pt x="30" y="27"/>
                    <a:pt x="31" y="26"/>
                  </a:cubicBezTo>
                  <a:cubicBezTo>
                    <a:pt x="31" y="26"/>
                    <a:pt x="32" y="26"/>
                    <a:pt x="33" y="27"/>
                  </a:cubicBezTo>
                  <a:cubicBezTo>
                    <a:pt x="33" y="27"/>
                    <a:pt x="33" y="27"/>
                    <a:pt x="34" y="27"/>
                  </a:cubicBezTo>
                  <a:cubicBezTo>
                    <a:pt x="34" y="27"/>
                    <a:pt x="34" y="27"/>
                    <a:pt x="34" y="28"/>
                  </a:cubicBezTo>
                  <a:cubicBezTo>
                    <a:pt x="34" y="28"/>
                    <a:pt x="34" y="28"/>
                    <a:pt x="36" y="28"/>
                  </a:cubicBezTo>
                  <a:cubicBezTo>
                    <a:pt x="37" y="28"/>
                    <a:pt x="38" y="27"/>
                    <a:pt x="39" y="26"/>
                  </a:cubicBezTo>
                  <a:cubicBezTo>
                    <a:pt x="39" y="26"/>
                    <a:pt x="39" y="26"/>
                    <a:pt x="38" y="25"/>
                  </a:cubicBezTo>
                  <a:cubicBezTo>
                    <a:pt x="37" y="25"/>
                    <a:pt x="37" y="25"/>
                    <a:pt x="37" y="25"/>
                  </a:cubicBezTo>
                  <a:cubicBezTo>
                    <a:pt x="37" y="25"/>
                    <a:pt x="36" y="25"/>
                    <a:pt x="36" y="24"/>
                  </a:cubicBezTo>
                  <a:cubicBezTo>
                    <a:pt x="36" y="24"/>
                    <a:pt x="35" y="23"/>
                    <a:pt x="35" y="23"/>
                  </a:cubicBezTo>
                  <a:cubicBezTo>
                    <a:pt x="35" y="24"/>
                    <a:pt x="35" y="23"/>
                    <a:pt x="35" y="23"/>
                  </a:cubicBezTo>
                  <a:cubicBezTo>
                    <a:pt x="36" y="22"/>
                    <a:pt x="38" y="21"/>
                    <a:pt x="39" y="21"/>
                  </a:cubicBezTo>
                  <a:cubicBezTo>
                    <a:pt x="39" y="21"/>
                    <a:pt x="39" y="22"/>
                    <a:pt x="40" y="22"/>
                  </a:cubicBezTo>
                  <a:cubicBezTo>
                    <a:pt x="40" y="22"/>
                    <a:pt x="41" y="22"/>
                    <a:pt x="41" y="23"/>
                  </a:cubicBezTo>
                  <a:cubicBezTo>
                    <a:pt x="41" y="23"/>
                    <a:pt x="42" y="23"/>
                    <a:pt x="42" y="23"/>
                  </a:cubicBezTo>
                  <a:cubicBezTo>
                    <a:pt x="43" y="23"/>
                    <a:pt x="44" y="23"/>
                    <a:pt x="44" y="23"/>
                  </a:cubicBezTo>
                  <a:cubicBezTo>
                    <a:pt x="45" y="23"/>
                    <a:pt x="45" y="22"/>
                    <a:pt x="45" y="21"/>
                  </a:cubicBezTo>
                  <a:cubicBezTo>
                    <a:pt x="45" y="20"/>
                    <a:pt x="44" y="20"/>
                    <a:pt x="42" y="20"/>
                  </a:cubicBezTo>
                  <a:cubicBezTo>
                    <a:pt x="42" y="20"/>
                    <a:pt x="42" y="20"/>
                    <a:pt x="42" y="20"/>
                  </a:cubicBezTo>
                  <a:cubicBezTo>
                    <a:pt x="42" y="18"/>
                    <a:pt x="42" y="18"/>
                    <a:pt x="42" y="18"/>
                  </a:cubicBezTo>
                  <a:cubicBezTo>
                    <a:pt x="42" y="17"/>
                    <a:pt x="42" y="17"/>
                    <a:pt x="43" y="17"/>
                  </a:cubicBezTo>
                  <a:cubicBezTo>
                    <a:pt x="43" y="16"/>
                    <a:pt x="43" y="16"/>
                    <a:pt x="44" y="17"/>
                  </a:cubicBezTo>
                  <a:cubicBezTo>
                    <a:pt x="44" y="17"/>
                    <a:pt x="45" y="17"/>
                    <a:pt x="45" y="17"/>
                  </a:cubicBezTo>
                  <a:cubicBezTo>
                    <a:pt x="46" y="17"/>
                    <a:pt x="46" y="17"/>
                    <a:pt x="46" y="17"/>
                  </a:cubicBezTo>
                  <a:cubicBezTo>
                    <a:pt x="46" y="18"/>
                    <a:pt x="47" y="18"/>
                    <a:pt x="47" y="18"/>
                  </a:cubicBezTo>
                  <a:cubicBezTo>
                    <a:pt x="48" y="18"/>
                    <a:pt x="48" y="18"/>
                    <a:pt x="48" y="18"/>
                  </a:cubicBezTo>
                  <a:cubicBezTo>
                    <a:pt x="48" y="18"/>
                    <a:pt x="49" y="18"/>
                    <a:pt x="49" y="18"/>
                  </a:cubicBezTo>
                  <a:cubicBezTo>
                    <a:pt x="50" y="18"/>
                    <a:pt x="50" y="18"/>
                    <a:pt x="51" y="18"/>
                  </a:cubicBezTo>
                  <a:cubicBezTo>
                    <a:pt x="51" y="18"/>
                    <a:pt x="51" y="17"/>
                    <a:pt x="50" y="17"/>
                  </a:cubicBezTo>
                  <a:cubicBezTo>
                    <a:pt x="50" y="16"/>
                    <a:pt x="50" y="15"/>
                    <a:pt x="48" y="15"/>
                  </a:cubicBezTo>
                  <a:cubicBezTo>
                    <a:pt x="48" y="15"/>
                    <a:pt x="48" y="14"/>
                    <a:pt x="48" y="14"/>
                  </a:cubicBezTo>
                  <a:cubicBezTo>
                    <a:pt x="48" y="13"/>
                    <a:pt x="48" y="13"/>
                    <a:pt x="48" y="13"/>
                  </a:cubicBezTo>
                  <a:cubicBezTo>
                    <a:pt x="49" y="13"/>
                    <a:pt x="49" y="12"/>
                    <a:pt x="50" y="12"/>
                  </a:cubicBezTo>
                  <a:cubicBezTo>
                    <a:pt x="50" y="11"/>
                    <a:pt x="51" y="11"/>
                    <a:pt x="51" y="11"/>
                  </a:cubicBezTo>
                  <a:cubicBezTo>
                    <a:pt x="51" y="11"/>
                    <a:pt x="52" y="12"/>
                    <a:pt x="52" y="12"/>
                  </a:cubicBezTo>
                  <a:cubicBezTo>
                    <a:pt x="53" y="12"/>
                    <a:pt x="53" y="12"/>
                    <a:pt x="54" y="12"/>
                  </a:cubicBezTo>
                  <a:cubicBezTo>
                    <a:pt x="54" y="11"/>
                    <a:pt x="55" y="11"/>
                    <a:pt x="55" y="11"/>
                  </a:cubicBezTo>
                  <a:cubicBezTo>
                    <a:pt x="57" y="10"/>
                    <a:pt x="57" y="10"/>
                    <a:pt x="57" y="10"/>
                  </a:cubicBezTo>
                  <a:cubicBezTo>
                    <a:pt x="57" y="9"/>
                    <a:pt x="57" y="9"/>
                    <a:pt x="55" y="9"/>
                  </a:cubicBezTo>
                  <a:cubicBezTo>
                    <a:pt x="53" y="9"/>
                    <a:pt x="53" y="9"/>
                    <a:pt x="53" y="9"/>
                  </a:cubicBezTo>
                  <a:cubicBezTo>
                    <a:pt x="54" y="8"/>
                    <a:pt x="54" y="8"/>
                    <a:pt x="54" y="8"/>
                  </a:cubicBezTo>
                  <a:cubicBezTo>
                    <a:pt x="55" y="8"/>
                    <a:pt x="55" y="8"/>
                    <a:pt x="55" y="7"/>
                  </a:cubicBezTo>
                  <a:cubicBezTo>
                    <a:pt x="56" y="7"/>
                    <a:pt x="56" y="6"/>
                    <a:pt x="56" y="6"/>
                  </a:cubicBezTo>
                  <a:cubicBezTo>
                    <a:pt x="57" y="6"/>
                    <a:pt x="57" y="6"/>
                    <a:pt x="57" y="6"/>
                  </a:cubicBezTo>
                  <a:cubicBezTo>
                    <a:pt x="57" y="5"/>
                    <a:pt x="57" y="5"/>
                    <a:pt x="57" y="5"/>
                  </a:cubicBezTo>
                  <a:cubicBezTo>
                    <a:pt x="57" y="5"/>
                    <a:pt x="58" y="6"/>
                    <a:pt x="58" y="6"/>
                  </a:cubicBezTo>
                  <a:cubicBezTo>
                    <a:pt x="58" y="7"/>
                    <a:pt x="60" y="8"/>
                    <a:pt x="61" y="7"/>
                  </a:cubicBezTo>
                  <a:cubicBezTo>
                    <a:pt x="62" y="6"/>
                    <a:pt x="62" y="5"/>
                    <a:pt x="61" y="4"/>
                  </a:cubicBezTo>
                  <a:cubicBezTo>
                    <a:pt x="60" y="4"/>
                    <a:pt x="60" y="3"/>
                    <a:pt x="60" y="2"/>
                  </a:cubicBezTo>
                  <a:cubicBezTo>
                    <a:pt x="60" y="2"/>
                    <a:pt x="61" y="1"/>
                    <a:pt x="61" y="1"/>
                  </a:cubicBezTo>
                  <a:cubicBezTo>
                    <a:pt x="62" y="1"/>
                    <a:pt x="63" y="2"/>
                    <a:pt x="64" y="3"/>
                  </a:cubicBezTo>
                  <a:cubicBezTo>
                    <a:pt x="64" y="3"/>
                    <a:pt x="64" y="3"/>
                    <a:pt x="64" y="3"/>
                  </a:cubicBezTo>
                  <a:cubicBezTo>
                    <a:pt x="65" y="3"/>
                    <a:pt x="65" y="3"/>
                    <a:pt x="65" y="4"/>
                  </a:cubicBezTo>
                  <a:cubicBezTo>
                    <a:pt x="65" y="4"/>
                    <a:pt x="66" y="4"/>
                    <a:pt x="67" y="5"/>
                  </a:cubicBezTo>
                  <a:cubicBezTo>
                    <a:pt x="67" y="5"/>
                    <a:pt x="67" y="5"/>
                    <a:pt x="68" y="6"/>
                  </a:cubicBezTo>
                  <a:close/>
                  <a:moveTo>
                    <a:pt x="67" y="13"/>
                  </a:moveTo>
                  <a:cubicBezTo>
                    <a:pt x="66" y="13"/>
                    <a:pt x="66" y="13"/>
                    <a:pt x="65" y="13"/>
                  </a:cubicBezTo>
                  <a:cubicBezTo>
                    <a:pt x="64" y="13"/>
                    <a:pt x="62" y="14"/>
                    <a:pt x="62" y="14"/>
                  </a:cubicBezTo>
                  <a:cubicBezTo>
                    <a:pt x="61" y="14"/>
                    <a:pt x="61" y="15"/>
                    <a:pt x="61" y="15"/>
                  </a:cubicBezTo>
                  <a:cubicBezTo>
                    <a:pt x="62" y="15"/>
                    <a:pt x="62" y="15"/>
                    <a:pt x="63" y="14"/>
                  </a:cubicBezTo>
                  <a:cubicBezTo>
                    <a:pt x="64" y="14"/>
                    <a:pt x="65" y="13"/>
                    <a:pt x="66" y="14"/>
                  </a:cubicBezTo>
                  <a:cubicBezTo>
                    <a:pt x="66" y="14"/>
                    <a:pt x="66" y="15"/>
                    <a:pt x="66" y="16"/>
                  </a:cubicBezTo>
                  <a:cubicBezTo>
                    <a:pt x="65" y="17"/>
                    <a:pt x="65" y="17"/>
                    <a:pt x="66" y="17"/>
                  </a:cubicBezTo>
                  <a:cubicBezTo>
                    <a:pt x="67" y="17"/>
                    <a:pt x="67" y="18"/>
                    <a:pt x="67" y="18"/>
                  </a:cubicBezTo>
                  <a:cubicBezTo>
                    <a:pt x="67" y="19"/>
                    <a:pt x="67" y="19"/>
                    <a:pt x="68" y="20"/>
                  </a:cubicBezTo>
                  <a:cubicBezTo>
                    <a:pt x="68" y="20"/>
                    <a:pt x="68" y="20"/>
                    <a:pt x="68" y="20"/>
                  </a:cubicBezTo>
                  <a:cubicBezTo>
                    <a:pt x="68" y="21"/>
                    <a:pt x="69" y="21"/>
                    <a:pt x="70" y="22"/>
                  </a:cubicBezTo>
                  <a:cubicBezTo>
                    <a:pt x="70" y="23"/>
                    <a:pt x="71" y="23"/>
                    <a:pt x="71" y="24"/>
                  </a:cubicBezTo>
                  <a:cubicBezTo>
                    <a:pt x="71" y="24"/>
                    <a:pt x="71" y="25"/>
                    <a:pt x="71" y="25"/>
                  </a:cubicBezTo>
                  <a:cubicBezTo>
                    <a:pt x="71" y="25"/>
                    <a:pt x="73" y="27"/>
                    <a:pt x="75" y="29"/>
                  </a:cubicBezTo>
                  <a:cubicBezTo>
                    <a:pt x="75" y="30"/>
                    <a:pt x="76" y="31"/>
                    <a:pt x="77" y="31"/>
                  </a:cubicBezTo>
                  <a:cubicBezTo>
                    <a:pt x="77" y="32"/>
                    <a:pt x="78" y="33"/>
                    <a:pt x="78" y="33"/>
                  </a:cubicBezTo>
                  <a:cubicBezTo>
                    <a:pt x="78" y="33"/>
                    <a:pt x="78" y="34"/>
                    <a:pt x="79" y="34"/>
                  </a:cubicBezTo>
                  <a:cubicBezTo>
                    <a:pt x="79" y="35"/>
                    <a:pt x="79" y="35"/>
                    <a:pt x="80" y="36"/>
                  </a:cubicBezTo>
                  <a:cubicBezTo>
                    <a:pt x="80" y="37"/>
                    <a:pt x="80" y="37"/>
                    <a:pt x="80" y="37"/>
                  </a:cubicBezTo>
                  <a:cubicBezTo>
                    <a:pt x="80" y="38"/>
                    <a:pt x="82" y="37"/>
                    <a:pt x="83" y="37"/>
                  </a:cubicBezTo>
                  <a:cubicBezTo>
                    <a:pt x="83" y="37"/>
                    <a:pt x="83" y="36"/>
                    <a:pt x="82" y="36"/>
                  </a:cubicBezTo>
                  <a:cubicBezTo>
                    <a:pt x="81" y="37"/>
                    <a:pt x="81" y="36"/>
                    <a:pt x="80" y="35"/>
                  </a:cubicBezTo>
                  <a:cubicBezTo>
                    <a:pt x="80" y="34"/>
                    <a:pt x="80" y="34"/>
                    <a:pt x="80" y="33"/>
                  </a:cubicBezTo>
                  <a:cubicBezTo>
                    <a:pt x="79" y="33"/>
                    <a:pt x="79" y="33"/>
                    <a:pt x="79" y="32"/>
                  </a:cubicBezTo>
                  <a:cubicBezTo>
                    <a:pt x="79" y="32"/>
                    <a:pt x="79" y="32"/>
                    <a:pt x="79" y="32"/>
                  </a:cubicBezTo>
                  <a:cubicBezTo>
                    <a:pt x="78" y="31"/>
                    <a:pt x="77" y="30"/>
                    <a:pt x="76" y="29"/>
                  </a:cubicBezTo>
                  <a:cubicBezTo>
                    <a:pt x="76" y="28"/>
                    <a:pt x="75" y="28"/>
                    <a:pt x="75" y="28"/>
                  </a:cubicBezTo>
                  <a:cubicBezTo>
                    <a:pt x="75" y="28"/>
                    <a:pt x="75" y="27"/>
                    <a:pt x="75" y="27"/>
                  </a:cubicBezTo>
                  <a:cubicBezTo>
                    <a:pt x="75" y="26"/>
                    <a:pt x="74" y="25"/>
                    <a:pt x="74" y="26"/>
                  </a:cubicBezTo>
                  <a:cubicBezTo>
                    <a:pt x="74" y="26"/>
                    <a:pt x="74" y="26"/>
                    <a:pt x="74" y="26"/>
                  </a:cubicBezTo>
                  <a:cubicBezTo>
                    <a:pt x="74" y="26"/>
                    <a:pt x="74" y="26"/>
                    <a:pt x="74" y="26"/>
                  </a:cubicBezTo>
                  <a:cubicBezTo>
                    <a:pt x="74" y="26"/>
                    <a:pt x="74" y="26"/>
                    <a:pt x="74" y="26"/>
                  </a:cubicBezTo>
                  <a:cubicBezTo>
                    <a:pt x="74" y="25"/>
                    <a:pt x="73" y="24"/>
                    <a:pt x="73" y="24"/>
                  </a:cubicBezTo>
                  <a:cubicBezTo>
                    <a:pt x="72" y="24"/>
                    <a:pt x="72" y="24"/>
                    <a:pt x="72" y="23"/>
                  </a:cubicBezTo>
                  <a:cubicBezTo>
                    <a:pt x="72" y="22"/>
                    <a:pt x="71" y="22"/>
                    <a:pt x="70" y="21"/>
                  </a:cubicBezTo>
                  <a:cubicBezTo>
                    <a:pt x="70" y="20"/>
                    <a:pt x="69" y="20"/>
                    <a:pt x="69" y="19"/>
                  </a:cubicBezTo>
                  <a:cubicBezTo>
                    <a:pt x="69" y="19"/>
                    <a:pt x="69" y="19"/>
                    <a:pt x="69" y="19"/>
                  </a:cubicBezTo>
                  <a:cubicBezTo>
                    <a:pt x="68" y="18"/>
                    <a:pt x="68" y="18"/>
                    <a:pt x="68" y="18"/>
                  </a:cubicBezTo>
                  <a:cubicBezTo>
                    <a:pt x="68" y="17"/>
                    <a:pt x="68" y="17"/>
                    <a:pt x="68" y="16"/>
                  </a:cubicBezTo>
                  <a:cubicBezTo>
                    <a:pt x="67" y="16"/>
                    <a:pt x="67" y="16"/>
                    <a:pt x="67" y="15"/>
                  </a:cubicBezTo>
                  <a:cubicBezTo>
                    <a:pt x="67" y="14"/>
                    <a:pt x="67" y="14"/>
                    <a:pt x="67" y="13"/>
                  </a:cubicBezTo>
                  <a:close/>
                  <a:moveTo>
                    <a:pt x="61" y="18"/>
                  </a:moveTo>
                  <a:cubicBezTo>
                    <a:pt x="61" y="18"/>
                    <a:pt x="61" y="18"/>
                    <a:pt x="61" y="18"/>
                  </a:cubicBezTo>
                  <a:cubicBezTo>
                    <a:pt x="61" y="18"/>
                    <a:pt x="61" y="18"/>
                    <a:pt x="60" y="18"/>
                  </a:cubicBezTo>
                  <a:cubicBezTo>
                    <a:pt x="59" y="18"/>
                    <a:pt x="59" y="18"/>
                    <a:pt x="59" y="18"/>
                  </a:cubicBezTo>
                  <a:cubicBezTo>
                    <a:pt x="59" y="17"/>
                    <a:pt x="59" y="17"/>
                    <a:pt x="58" y="18"/>
                  </a:cubicBezTo>
                  <a:cubicBezTo>
                    <a:pt x="58" y="18"/>
                    <a:pt x="58" y="18"/>
                    <a:pt x="58" y="18"/>
                  </a:cubicBezTo>
                  <a:cubicBezTo>
                    <a:pt x="58" y="19"/>
                    <a:pt x="58" y="19"/>
                    <a:pt x="58" y="19"/>
                  </a:cubicBezTo>
                  <a:cubicBezTo>
                    <a:pt x="58" y="19"/>
                    <a:pt x="59" y="19"/>
                    <a:pt x="60" y="19"/>
                  </a:cubicBezTo>
                  <a:cubicBezTo>
                    <a:pt x="61" y="19"/>
                    <a:pt x="61" y="19"/>
                    <a:pt x="61" y="19"/>
                  </a:cubicBezTo>
                  <a:cubicBezTo>
                    <a:pt x="60" y="19"/>
                    <a:pt x="60" y="19"/>
                    <a:pt x="60" y="19"/>
                  </a:cubicBezTo>
                  <a:cubicBezTo>
                    <a:pt x="60" y="20"/>
                    <a:pt x="61" y="21"/>
                    <a:pt x="62" y="22"/>
                  </a:cubicBezTo>
                  <a:cubicBezTo>
                    <a:pt x="64" y="24"/>
                    <a:pt x="65" y="26"/>
                    <a:pt x="65" y="27"/>
                  </a:cubicBezTo>
                  <a:cubicBezTo>
                    <a:pt x="65" y="28"/>
                    <a:pt x="65" y="28"/>
                    <a:pt x="66" y="28"/>
                  </a:cubicBezTo>
                  <a:cubicBezTo>
                    <a:pt x="66" y="28"/>
                    <a:pt x="66" y="26"/>
                    <a:pt x="66" y="26"/>
                  </a:cubicBezTo>
                  <a:cubicBezTo>
                    <a:pt x="65" y="24"/>
                    <a:pt x="64" y="22"/>
                    <a:pt x="63" y="21"/>
                  </a:cubicBezTo>
                  <a:cubicBezTo>
                    <a:pt x="62" y="21"/>
                    <a:pt x="62" y="20"/>
                    <a:pt x="62" y="20"/>
                  </a:cubicBezTo>
                  <a:cubicBezTo>
                    <a:pt x="62" y="20"/>
                    <a:pt x="62" y="20"/>
                    <a:pt x="62" y="20"/>
                  </a:cubicBezTo>
                  <a:cubicBezTo>
                    <a:pt x="62" y="20"/>
                    <a:pt x="61" y="20"/>
                    <a:pt x="61" y="19"/>
                  </a:cubicBezTo>
                  <a:cubicBezTo>
                    <a:pt x="62" y="19"/>
                    <a:pt x="61" y="19"/>
                    <a:pt x="61" y="18"/>
                  </a:cubicBezTo>
                  <a:cubicBezTo>
                    <a:pt x="61" y="18"/>
                    <a:pt x="61" y="18"/>
                    <a:pt x="61" y="18"/>
                  </a:cubicBezTo>
                  <a:close/>
                  <a:moveTo>
                    <a:pt x="75" y="37"/>
                  </a:moveTo>
                  <a:cubicBezTo>
                    <a:pt x="75" y="37"/>
                    <a:pt x="75" y="37"/>
                    <a:pt x="75" y="37"/>
                  </a:cubicBezTo>
                  <a:cubicBezTo>
                    <a:pt x="74" y="36"/>
                    <a:pt x="74" y="36"/>
                    <a:pt x="74" y="37"/>
                  </a:cubicBezTo>
                  <a:cubicBezTo>
                    <a:pt x="73" y="37"/>
                    <a:pt x="73" y="38"/>
                    <a:pt x="74" y="38"/>
                  </a:cubicBezTo>
                  <a:cubicBezTo>
                    <a:pt x="74" y="38"/>
                    <a:pt x="75" y="38"/>
                    <a:pt x="74" y="39"/>
                  </a:cubicBezTo>
                  <a:cubicBezTo>
                    <a:pt x="74" y="39"/>
                    <a:pt x="75" y="40"/>
                    <a:pt x="76" y="40"/>
                  </a:cubicBezTo>
                  <a:cubicBezTo>
                    <a:pt x="78" y="41"/>
                    <a:pt x="78" y="40"/>
                    <a:pt x="76" y="39"/>
                  </a:cubicBezTo>
                  <a:cubicBezTo>
                    <a:pt x="75" y="38"/>
                    <a:pt x="75" y="38"/>
                    <a:pt x="75" y="38"/>
                  </a:cubicBezTo>
                  <a:cubicBezTo>
                    <a:pt x="76" y="38"/>
                    <a:pt x="76" y="37"/>
                    <a:pt x="75" y="37"/>
                  </a:cubicBezTo>
                  <a:close/>
                  <a:moveTo>
                    <a:pt x="73" y="42"/>
                  </a:moveTo>
                  <a:cubicBezTo>
                    <a:pt x="73" y="42"/>
                    <a:pt x="73" y="42"/>
                    <a:pt x="72" y="42"/>
                  </a:cubicBezTo>
                  <a:cubicBezTo>
                    <a:pt x="72" y="42"/>
                    <a:pt x="71" y="41"/>
                    <a:pt x="71" y="41"/>
                  </a:cubicBezTo>
                  <a:cubicBezTo>
                    <a:pt x="71" y="41"/>
                    <a:pt x="71" y="40"/>
                    <a:pt x="71" y="40"/>
                  </a:cubicBezTo>
                  <a:cubicBezTo>
                    <a:pt x="70" y="39"/>
                    <a:pt x="70" y="39"/>
                    <a:pt x="70" y="38"/>
                  </a:cubicBezTo>
                  <a:cubicBezTo>
                    <a:pt x="70" y="38"/>
                    <a:pt x="69" y="38"/>
                    <a:pt x="69" y="38"/>
                  </a:cubicBezTo>
                  <a:cubicBezTo>
                    <a:pt x="68" y="38"/>
                    <a:pt x="68" y="38"/>
                    <a:pt x="68" y="37"/>
                  </a:cubicBezTo>
                  <a:cubicBezTo>
                    <a:pt x="68" y="37"/>
                    <a:pt x="68" y="36"/>
                    <a:pt x="68" y="36"/>
                  </a:cubicBezTo>
                  <a:cubicBezTo>
                    <a:pt x="67" y="36"/>
                    <a:pt x="67" y="36"/>
                    <a:pt x="67" y="36"/>
                  </a:cubicBezTo>
                  <a:cubicBezTo>
                    <a:pt x="66" y="35"/>
                    <a:pt x="66" y="35"/>
                    <a:pt x="66" y="35"/>
                  </a:cubicBezTo>
                  <a:cubicBezTo>
                    <a:pt x="65" y="35"/>
                    <a:pt x="65" y="35"/>
                    <a:pt x="65" y="34"/>
                  </a:cubicBezTo>
                  <a:cubicBezTo>
                    <a:pt x="65" y="34"/>
                    <a:pt x="65" y="34"/>
                    <a:pt x="64" y="33"/>
                  </a:cubicBezTo>
                  <a:cubicBezTo>
                    <a:pt x="63" y="32"/>
                    <a:pt x="63" y="31"/>
                    <a:pt x="63" y="31"/>
                  </a:cubicBezTo>
                  <a:cubicBezTo>
                    <a:pt x="63" y="30"/>
                    <a:pt x="62" y="30"/>
                    <a:pt x="62" y="29"/>
                  </a:cubicBezTo>
                  <a:cubicBezTo>
                    <a:pt x="61" y="28"/>
                    <a:pt x="61" y="28"/>
                    <a:pt x="60" y="27"/>
                  </a:cubicBezTo>
                  <a:cubicBezTo>
                    <a:pt x="59" y="27"/>
                    <a:pt x="59" y="27"/>
                    <a:pt x="59" y="26"/>
                  </a:cubicBezTo>
                  <a:cubicBezTo>
                    <a:pt x="59" y="26"/>
                    <a:pt x="59" y="26"/>
                    <a:pt x="59" y="26"/>
                  </a:cubicBezTo>
                  <a:cubicBezTo>
                    <a:pt x="58" y="26"/>
                    <a:pt x="57" y="25"/>
                    <a:pt x="57" y="25"/>
                  </a:cubicBezTo>
                  <a:cubicBezTo>
                    <a:pt x="58" y="24"/>
                    <a:pt x="57" y="23"/>
                    <a:pt x="57" y="23"/>
                  </a:cubicBezTo>
                  <a:cubicBezTo>
                    <a:pt x="56" y="23"/>
                    <a:pt x="56" y="23"/>
                    <a:pt x="55" y="23"/>
                  </a:cubicBezTo>
                  <a:cubicBezTo>
                    <a:pt x="54" y="24"/>
                    <a:pt x="54" y="24"/>
                    <a:pt x="54" y="25"/>
                  </a:cubicBezTo>
                  <a:cubicBezTo>
                    <a:pt x="53" y="25"/>
                    <a:pt x="54" y="25"/>
                    <a:pt x="54" y="25"/>
                  </a:cubicBezTo>
                  <a:cubicBezTo>
                    <a:pt x="55" y="25"/>
                    <a:pt x="55" y="25"/>
                    <a:pt x="55" y="25"/>
                  </a:cubicBezTo>
                  <a:cubicBezTo>
                    <a:pt x="55" y="25"/>
                    <a:pt x="55" y="25"/>
                    <a:pt x="55" y="25"/>
                  </a:cubicBezTo>
                  <a:cubicBezTo>
                    <a:pt x="55" y="25"/>
                    <a:pt x="55" y="25"/>
                    <a:pt x="55" y="24"/>
                  </a:cubicBezTo>
                  <a:cubicBezTo>
                    <a:pt x="56" y="24"/>
                    <a:pt x="57" y="24"/>
                    <a:pt x="56" y="25"/>
                  </a:cubicBezTo>
                  <a:cubicBezTo>
                    <a:pt x="56" y="26"/>
                    <a:pt x="57" y="26"/>
                    <a:pt x="57" y="27"/>
                  </a:cubicBezTo>
                  <a:cubicBezTo>
                    <a:pt x="58" y="27"/>
                    <a:pt x="58" y="27"/>
                    <a:pt x="58" y="28"/>
                  </a:cubicBezTo>
                  <a:cubicBezTo>
                    <a:pt x="58" y="28"/>
                    <a:pt x="59" y="28"/>
                    <a:pt x="59" y="29"/>
                  </a:cubicBezTo>
                  <a:cubicBezTo>
                    <a:pt x="60" y="29"/>
                    <a:pt x="62" y="30"/>
                    <a:pt x="62" y="31"/>
                  </a:cubicBezTo>
                  <a:cubicBezTo>
                    <a:pt x="62" y="31"/>
                    <a:pt x="62" y="32"/>
                    <a:pt x="63" y="33"/>
                  </a:cubicBezTo>
                  <a:cubicBezTo>
                    <a:pt x="63" y="34"/>
                    <a:pt x="64" y="35"/>
                    <a:pt x="64" y="35"/>
                  </a:cubicBezTo>
                  <a:cubicBezTo>
                    <a:pt x="64" y="36"/>
                    <a:pt x="65" y="36"/>
                    <a:pt x="65" y="36"/>
                  </a:cubicBezTo>
                  <a:cubicBezTo>
                    <a:pt x="66" y="37"/>
                    <a:pt x="66" y="37"/>
                    <a:pt x="66" y="37"/>
                  </a:cubicBezTo>
                  <a:cubicBezTo>
                    <a:pt x="66" y="38"/>
                    <a:pt x="66" y="38"/>
                    <a:pt x="66" y="38"/>
                  </a:cubicBezTo>
                  <a:cubicBezTo>
                    <a:pt x="66" y="38"/>
                    <a:pt x="66" y="38"/>
                    <a:pt x="67" y="38"/>
                  </a:cubicBezTo>
                  <a:cubicBezTo>
                    <a:pt x="67" y="39"/>
                    <a:pt x="67" y="39"/>
                    <a:pt x="68" y="39"/>
                  </a:cubicBezTo>
                  <a:cubicBezTo>
                    <a:pt x="68" y="39"/>
                    <a:pt x="68" y="39"/>
                    <a:pt x="69" y="40"/>
                  </a:cubicBezTo>
                  <a:cubicBezTo>
                    <a:pt x="70" y="41"/>
                    <a:pt x="70" y="42"/>
                    <a:pt x="70" y="42"/>
                  </a:cubicBezTo>
                  <a:cubicBezTo>
                    <a:pt x="70" y="42"/>
                    <a:pt x="70" y="43"/>
                    <a:pt x="71" y="43"/>
                  </a:cubicBezTo>
                  <a:cubicBezTo>
                    <a:pt x="71" y="42"/>
                    <a:pt x="71" y="43"/>
                    <a:pt x="71" y="44"/>
                  </a:cubicBezTo>
                  <a:cubicBezTo>
                    <a:pt x="71" y="44"/>
                    <a:pt x="71" y="45"/>
                    <a:pt x="71" y="45"/>
                  </a:cubicBezTo>
                  <a:cubicBezTo>
                    <a:pt x="71" y="46"/>
                    <a:pt x="72" y="46"/>
                    <a:pt x="71" y="45"/>
                  </a:cubicBezTo>
                  <a:cubicBezTo>
                    <a:pt x="71" y="44"/>
                    <a:pt x="71" y="44"/>
                    <a:pt x="72" y="43"/>
                  </a:cubicBezTo>
                  <a:cubicBezTo>
                    <a:pt x="73" y="43"/>
                    <a:pt x="73" y="43"/>
                    <a:pt x="73" y="42"/>
                  </a:cubicBezTo>
                  <a:cubicBezTo>
                    <a:pt x="73" y="42"/>
                    <a:pt x="73" y="42"/>
                    <a:pt x="73" y="42"/>
                  </a:cubicBezTo>
                  <a:close/>
                  <a:moveTo>
                    <a:pt x="51" y="25"/>
                  </a:moveTo>
                  <a:cubicBezTo>
                    <a:pt x="51" y="25"/>
                    <a:pt x="51" y="25"/>
                    <a:pt x="51" y="25"/>
                  </a:cubicBezTo>
                  <a:cubicBezTo>
                    <a:pt x="51" y="25"/>
                    <a:pt x="51" y="25"/>
                    <a:pt x="51" y="25"/>
                  </a:cubicBezTo>
                  <a:cubicBezTo>
                    <a:pt x="51" y="24"/>
                    <a:pt x="51" y="24"/>
                    <a:pt x="50" y="25"/>
                  </a:cubicBezTo>
                  <a:cubicBezTo>
                    <a:pt x="50" y="25"/>
                    <a:pt x="50" y="25"/>
                    <a:pt x="49" y="25"/>
                  </a:cubicBezTo>
                  <a:cubicBezTo>
                    <a:pt x="48" y="25"/>
                    <a:pt x="47" y="25"/>
                    <a:pt x="47" y="26"/>
                  </a:cubicBezTo>
                  <a:cubicBezTo>
                    <a:pt x="47" y="28"/>
                    <a:pt x="47" y="28"/>
                    <a:pt x="48" y="27"/>
                  </a:cubicBezTo>
                  <a:cubicBezTo>
                    <a:pt x="48" y="27"/>
                    <a:pt x="49" y="26"/>
                    <a:pt x="49" y="26"/>
                  </a:cubicBezTo>
                  <a:cubicBezTo>
                    <a:pt x="49" y="26"/>
                    <a:pt x="49" y="26"/>
                    <a:pt x="49" y="27"/>
                  </a:cubicBezTo>
                  <a:cubicBezTo>
                    <a:pt x="49" y="28"/>
                    <a:pt x="49" y="28"/>
                    <a:pt x="50" y="28"/>
                  </a:cubicBezTo>
                  <a:cubicBezTo>
                    <a:pt x="51" y="29"/>
                    <a:pt x="52" y="29"/>
                    <a:pt x="52" y="30"/>
                  </a:cubicBezTo>
                  <a:cubicBezTo>
                    <a:pt x="52" y="31"/>
                    <a:pt x="52" y="31"/>
                    <a:pt x="52" y="31"/>
                  </a:cubicBezTo>
                  <a:cubicBezTo>
                    <a:pt x="52" y="31"/>
                    <a:pt x="52" y="31"/>
                    <a:pt x="52" y="31"/>
                  </a:cubicBezTo>
                  <a:cubicBezTo>
                    <a:pt x="53" y="31"/>
                    <a:pt x="53" y="31"/>
                    <a:pt x="53" y="31"/>
                  </a:cubicBezTo>
                  <a:cubicBezTo>
                    <a:pt x="53" y="32"/>
                    <a:pt x="53" y="32"/>
                    <a:pt x="53" y="32"/>
                  </a:cubicBezTo>
                  <a:cubicBezTo>
                    <a:pt x="54" y="34"/>
                    <a:pt x="54" y="35"/>
                    <a:pt x="55" y="35"/>
                  </a:cubicBezTo>
                  <a:cubicBezTo>
                    <a:pt x="55" y="35"/>
                    <a:pt x="56" y="35"/>
                    <a:pt x="56" y="35"/>
                  </a:cubicBezTo>
                  <a:cubicBezTo>
                    <a:pt x="56" y="36"/>
                    <a:pt x="57" y="37"/>
                    <a:pt x="57" y="37"/>
                  </a:cubicBezTo>
                  <a:cubicBezTo>
                    <a:pt x="58" y="37"/>
                    <a:pt x="60" y="40"/>
                    <a:pt x="60" y="40"/>
                  </a:cubicBezTo>
                  <a:cubicBezTo>
                    <a:pt x="60" y="41"/>
                    <a:pt x="61" y="42"/>
                    <a:pt x="62" y="42"/>
                  </a:cubicBezTo>
                  <a:cubicBezTo>
                    <a:pt x="63" y="43"/>
                    <a:pt x="64" y="44"/>
                    <a:pt x="64" y="45"/>
                  </a:cubicBezTo>
                  <a:cubicBezTo>
                    <a:pt x="64" y="47"/>
                    <a:pt x="65" y="48"/>
                    <a:pt x="65" y="45"/>
                  </a:cubicBezTo>
                  <a:cubicBezTo>
                    <a:pt x="65" y="44"/>
                    <a:pt x="65" y="44"/>
                    <a:pt x="65" y="43"/>
                  </a:cubicBezTo>
                  <a:cubicBezTo>
                    <a:pt x="64" y="42"/>
                    <a:pt x="64" y="42"/>
                    <a:pt x="63" y="41"/>
                  </a:cubicBezTo>
                  <a:cubicBezTo>
                    <a:pt x="63" y="41"/>
                    <a:pt x="62" y="41"/>
                    <a:pt x="62" y="41"/>
                  </a:cubicBezTo>
                  <a:cubicBezTo>
                    <a:pt x="61" y="40"/>
                    <a:pt x="61" y="40"/>
                    <a:pt x="61" y="39"/>
                  </a:cubicBezTo>
                  <a:cubicBezTo>
                    <a:pt x="61" y="39"/>
                    <a:pt x="61" y="39"/>
                    <a:pt x="60" y="38"/>
                  </a:cubicBezTo>
                  <a:cubicBezTo>
                    <a:pt x="60" y="38"/>
                    <a:pt x="59" y="37"/>
                    <a:pt x="58" y="36"/>
                  </a:cubicBezTo>
                  <a:cubicBezTo>
                    <a:pt x="57" y="35"/>
                    <a:pt x="57" y="35"/>
                    <a:pt x="58" y="35"/>
                  </a:cubicBezTo>
                  <a:cubicBezTo>
                    <a:pt x="58" y="35"/>
                    <a:pt x="58" y="34"/>
                    <a:pt x="57" y="34"/>
                  </a:cubicBezTo>
                  <a:cubicBezTo>
                    <a:pt x="57" y="34"/>
                    <a:pt x="57" y="34"/>
                    <a:pt x="57" y="33"/>
                  </a:cubicBezTo>
                  <a:cubicBezTo>
                    <a:pt x="56" y="32"/>
                    <a:pt x="56" y="32"/>
                    <a:pt x="56" y="33"/>
                  </a:cubicBezTo>
                  <a:cubicBezTo>
                    <a:pt x="55" y="34"/>
                    <a:pt x="55" y="34"/>
                    <a:pt x="54" y="32"/>
                  </a:cubicBezTo>
                  <a:cubicBezTo>
                    <a:pt x="54" y="32"/>
                    <a:pt x="54" y="31"/>
                    <a:pt x="55" y="31"/>
                  </a:cubicBezTo>
                  <a:cubicBezTo>
                    <a:pt x="55" y="31"/>
                    <a:pt x="56" y="31"/>
                    <a:pt x="55" y="30"/>
                  </a:cubicBezTo>
                  <a:cubicBezTo>
                    <a:pt x="55" y="30"/>
                    <a:pt x="54" y="30"/>
                    <a:pt x="54" y="30"/>
                  </a:cubicBezTo>
                  <a:cubicBezTo>
                    <a:pt x="53" y="31"/>
                    <a:pt x="53" y="30"/>
                    <a:pt x="53" y="30"/>
                  </a:cubicBezTo>
                  <a:cubicBezTo>
                    <a:pt x="53" y="29"/>
                    <a:pt x="53" y="29"/>
                    <a:pt x="53" y="29"/>
                  </a:cubicBezTo>
                  <a:cubicBezTo>
                    <a:pt x="53" y="29"/>
                    <a:pt x="53" y="28"/>
                    <a:pt x="52" y="28"/>
                  </a:cubicBezTo>
                  <a:cubicBezTo>
                    <a:pt x="52" y="27"/>
                    <a:pt x="52" y="27"/>
                    <a:pt x="51" y="27"/>
                  </a:cubicBezTo>
                  <a:cubicBezTo>
                    <a:pt x="50" y="27"/>
                    <a:pt x="50" y="27"/>
                    <a:pt x="51" y="26"/>
                  </a:cubicBezTo>
                  <a:cubicBezTo>
                    <a:pt x="51" y="26"/>
                    <a:pt x="51" y="25"/>
                    <a:pt x="51" y="25"/>
                  </a:cubicBezTo>
                  <a:close/>
                  <a:moveTo>
                    <a:pt x="61" y="44"/>
                  </a:moveTo>
                  <a:cubicBezTo>
                    <a:pt x="60" y="44"/>
                    <a:pt x="60" y="44"/>
                    <a:pt x="60" y="44"/>
                  </a:cubicBezTo>
                  <a:cubicBezTo>
                    <a:pt x="60" y="44"/>
                    <a:pt x="59" y="44"/>
                    <a:pt x="59" y="44"/>
                  </a:cubicBezTo>
                  <a:cubicBezTo>
                    <a:pt x="58" y="44"/>
                    <a:pt x="58" y="44"/>
                    <a:pt x="58" y="44"/>
                  </a:cubicBezTo>
                  <a:cubicBezTo>
                    <a:pt x="58" y="43"/>
                    <a:pt x="58" y="43"/>
                    <a:pt x="58" y="43"/>
                  </a:cubicBezTo>
                  <a:cubicBezTo>
                    <a:pt x="58" y="42"/>
                    <a:pt x="58" y="42"/>
                    <a:pt x="58" y="41"/>
                  </a:cubicBezTo>
                  <a:cubicBezTo>
                    <a:pt x="57" y="41"/>
                    <a:pt x="57" y="41"/>
                    <a:pt x="57" y="41"/>
                  </a:cubicBezTo>
                  <a:cubicBezTo>
                    <a:pt x="56" y="42"/>
                    <a:pt x="56" y="42"/>
                    <a:pt x="56" y="42"/>
                  </a:cubicBezTo>
                  <a:cubicBezTo>
                    <a:pt x="56" y="42"/>
                    <a:pt x="56" y="41"/>
                    <a:pt x="56" y="40"/>
                  </a:cubicBezTo>
                  <a:cubicBezTo>
                    <a:pt x="56" y="39"/>
                    <a:pt x="56" y="38"/>
                    <a:pt x="56" y="38"/>
                  </a:cubicBezTo>
                  <a:cubicBezTo>
                    <a:pt x="56" y="38"/>
                    <a:pt x="55" y="38"/>
                    <a:pt x="55" y="39"/>
                  </a:cubicBezTo>
                  <a:cubicBezTo>
                    <a:pt x="55" y="40"/>
                    <a:pt x="54" y="40"/>
                    <a:pt x="53" y="40"/>
                  </a:cubicBezTo>
                  <a:cubicBezTo>
                    <a:pt x="53" y="40"/>
                    <a:pt x="53" y="39"/>
                    <a:pt x="54" y="38"/>
                  </a:cubicBezTo>
                  <a:cubicBezTo>
                    <a:pt x="54" y="38"/>
                    <a:pt x="54" y="37"/>
                    <a:pt x="53" y="37"/>
                  </a:cubicBezTo>
                  <a:cubicBezTo>
                    <a:pt x="53" y="37"/>
                    <a:pt x="53" y="37"/>
                    <a:pt x="52" y="38"/>
                  </a:cubicBezTo>
                  <a:cubicBezTo>
                    <a:pt x="52" y="38"/>
                    <a:pt x="52" y="38"/>
                    <a:pt x="52" y="38"/>
                  </a:cubicBezTo>
                  <a:cubicBezTo>
                    <a:pt x="51" y="38"/>
                    <a:pt x="51" y="36"/>
                    <a:pt x="51" y="35"/>
                  </a:cubicBezTo>
                  <a:cubicBezTo>
                    <a:pt x="51" y="34"/>
                    <a:pt x="51" y="34"/>
                    <a:pt x="50" y="34"/>
                  </a:cubicBezTo>
                  <a:cubicBezTo>
                    <a:pt x="50" y="34"/>
                    <a:pt x="50" y="34"/>
                    <a:pt x="50" y="33"/>
                  </a:cubicBezTo>
                  <a:cubicBezTo>
                    <a:pt x="50" y="32"/>
                    <a:pt x="49" y="32"/>
                    <a:pt x="49" y="32"/>
                  </a:cubicBezTo>
                  <a:cubicBezTo>
                    <a:pt x="49" y="32"/>
                    <a:pt x="48" y="32"/>
                    <a:pt x="48" y="32"/>
                  </a:cubicBezTo>
                  <a:cubicBezTo>
                    <a:pt x="47" y="31"/>
                    <a:pt x="47" y="31"/>
                    <a:pt x="47" y="31"/>
                  </a:cubicBezTo>
                  <a:cubicBezTo>
                    <a:pt x="47" y="30"/>
                    <a:pt x="47" y="30"/>
                    <a:pt x="47" y="30"/>
                  </a:cubicBezTo>
                  <a:cubicBezTo>
                    <a:pt x="48" y="30"/>
                    <a:pt x="48" y="29"/>
                    <a:pt x="47" y="29"/>
                  </a:cubicBezTo>
                  <a:cubicBezTo>
                    <a:pt x="47" y="29"/>
                    <a:pt x="47" y="29"/>
                    <a:pt x="46" y="29"/>
                  </a:cubicBezTo>
                  <a:cubicBezTo>
                    <a:pt x="45" y="29"/>
                    <a:pt x="45" y="29"/>
                    <a:pt x="45" y="28"/>
                  </a:cubicBezTo>
                  <a:cubicBezTo>
                    <a:pt x="44" y="27"/>
                    <a:pt x="42" y="29"/>
                    <a:pt x="42" y="30"/>
                  </a:cubicBezTo>
                  <a:cubicBezTo>
                    <a:pt x="41" y="31"/>
                    <a:pt x="41" y="31"/>
                    <a:pt x="42" y="30"/>
                  </a:cubicBezTo>
                  <a:cubicBezTo>
                    <a:pt x="42" y="30"/>
                    <a:pt x="42" y="30"/>
                    <a:pt x="43" y="30"/>
                  </a:cubicBezTo>
                  <a:cubicBezTo>
                    <a:pt x="43" y="30"/>
                    <a:pt x="46" y="30"/>
                    <a:pt x="46" y="30"/>
                  </a:cubicBezTo>
                  <a:cubicBezTo>
                    <a:pt x="46" y="30"/>
                    <a:pt x="46" y="30"/>
                    <a:pt x="46" y="30"/>
                  </a:cubicBezTo>
                  <a:cubicBezTo>
                    <a:pt x="46" y="30"/>
                    <a:pt x="46" y="30"/>
                    <a:pt x="46" y="30"/>
                  </a:cubicBezTo>
                  <a:cubicBezTo>
                    <a:pt x="46" y="30"/>
                    <a:pt x="46" y="30"/>
                    <a:pt x="46" y="31"/>
                  </a:cubicBezTo>
                  <a:cubicBezTo>
                    <a:pt x="46" y="32"/>
                    <a:pt x="46" y="32"/>
                    <a:pt x="48" y="33"/>
                  </a:cubicBezTo>
                  <a:cubicBezTo>
                    <a:pt x="48" y="33"/>
                    <a:pt x="49" y="34"/>
                    <a:pt x="49" y="34"/>
                  </a:cubicBezTo>
                  <a:cubicBezTo>
                    <a:pt x="49" y="34"/>
                    <a:pt x="49" y="35"/>
                    <a:pt x="49" y="35"/>
                  </a:cubicBezTo>
                  <a:cubicBezTo>
                    <a:pt x="50" y="35"/>
                    <a:pt x="50" y="36"/>
                    <a:pt x="50" y="37"/>
                  </a:cubicBezTo>
                  <a:cubicBezTo>
                    <a:pt x="50" y="38"/>
                    <a:pt x="51" y="39"/>
                    <a:pt x="52" y="39"/>
                  </a:cubicBezTo>
                  <a:cubicBezTo>
                    <a:pt x="52" y="39"/>
                    <a:pt x="52" y="39"/>
                    <a:pt x="52" y="40"/>
                  </a:cubicBezTo>
                  <a:cubicBezTo>
                    <a:pt x="52" y="41"/>
                    <a:pt x="52" y="42"/>
                    <a:pt x="53" y="42"/>
                  </a:cubicBezTo>
                  <a:cubicBezTo>
                    <a:pt x="54" y="42"/>
                    <a:pt x="54" y="41"/>
                    <a:pt x="54" y="41"/>
                  </a:cubicBezTo>
                  <a:cubicBezTo>
                    <a:pt x="55" y="41"/>
                    <a:pt x="55" y="41"/>
                    <a:pt x="55" y="42"/>
                  </a:cubicBezTo>
                  <a:cubicBezTo>
                    <a:pt x="55" y="43"/>
                    <a:pt x="55" y="43"/>
                    <a:pt x="56" y="43"/>
                  </a:cubicBezTo>
                  <a:cubicBezTo>
                    <a:pt x="56" y="43"/>
                    <a:pt x="57" y="43"/>
                    <a:pt x="57" y="43"/>
                  </a:cubicBezTo>
                  <a:cubicBezTo>
                    <a:pt x="57" y="43"/>
                    <a:pt x="57" y="43"/>
                    <a:pt x="57" y="44"/>
                  </a:cubicBezTo>
                  <a:cubicBezTo>
                    <a:pt x="56" y="45"/>
                    <a:pt x="57" y="46"/>
                    <a:pt x="59" y="45"/>
                  </a:cubicBezTo>
                  <a:cubicBezTo>
                    <a:pt x="59" y="45"/>
                    <a:pt x="60" y="45"/>
                    <a:pt x="59" y="46"/>
                  </a:cubicBezTo>
                  <a:cubicBezTo>
                    <a:pt x="59" y="46"/>
                    <a:pt x="59" y="46"/>
                    <a:pt x="59" y="47"/>
                  </a:cubicBezTo>
                  <a:cubicBezTo>
                    <a:pt x="59" y="47"/>
                    <a:pt x="59" y="47"/>
                    <a:pt x="60" y="47"/>
                  </a:cubicBezTo>
                  <a:cubicBezTo>
                    <a:pt x="61" y="47"/>
                    <a:pt x="61" y="47"/>
                    <a:pt x="61" y="47"/>
                  </a:cubicBezTo>
                  <a:cubicBezTo>
                    <a:pt x="61" y="48"/>
                    <a:pt x="61" y="48"/>
                    <a:pt x="61" y="48"/>
                  </a:cubicBezTo>
                  <a:cubicBezTo>
                    <a:pt x="61" y="49"/>
                    <a:pt x="61" y="49"/>
                    <a:pt x="61" y="50"/>
                  </a:cubicBezTo>
                  <a:cubicBezTo>
                    <a:pt x="61" y="51"/>
                    <a:pt x="61" y="51"/>
                    <a:pt x="62" y="51"/>
                  </a:cubicBezTo>
                  <a:cubicBezTo>
                    <a:pt x="63" y="52"/>
                    <a:pt x="63" y="51"/>
                    <a:pt x="62" y="50"/>
                  </a:cubicBezTo>
                  <a:cubicBezTo>
                    <a:pt x="62" y="49"/>
                    <a:pt x="62" y="49"/>
                    <a:pt x="62" y="48"/>
                  </a:cubicBezTo>
                  <a:cubicBezTo>
                    <a:pt x="62" y="46"/>
                    <a:pt x="62" y="46"/>
                    <a:pt x="61" y="46"/>
                  </a:cubicBezTo>
                  <a:cubicBezTo>
                    <a:pt x="60" y="46"/>
                    <a:pt x="60" y="46"/>
                    <a:pt x="61" y="45"/>
                  </a:cubicBezTo>
                  <a:cubicBezTo>
                    <a:pt x="61" y="45"/>
                    <a:pt x="61" y="44"/>
                    <a:pt x="61" y="44"/>
                  </a:cubicBezTo>
                  <a:close/>
                  <a:moveTo>
                    <a:pt x="57" y="53"/>
                  </a:moveTo>
                  <a:cubicBezTo>
                    <a:pt x="57" y="53"/>
                    <a:pt x="57" y="53"/>
                    <a:pt x="56" y="53"/>
                  </a:cubicBezTo>
                  <a:cubicBezTo>
                    <a:pt x="56" y="53"/>
                    <a:pt x="56" y="53"/>
                    <a:pt x="55" y="52"/>
                  </a:cubicBezTo>
                  <a:cubicBezTo>
                    <a:pt x="55" y="51"/>
                    <a:pt x="55" y="51"/>
                    <a:pt x="55" y="51"/>
                  </a:cubicBezTo>
                  <a:cubicBezTo>
                    <a:pt x="54" y="50"/>
                    <a:pt x="54" y="50"/>
                    <a:pt x="54" y="49"/>
                  </a:cubicBezTo>
                  <a:cubicBezTo>
                    <a:pt x="54" y="49"/>
                    <a:pt x="53" y="48"/>
                    <a:pt x="53" y="48"/>
                  </a:cubicBezTo>
                  <a:cubicBezTo>
                    <a:pt x="52" y="47"/>
                    <a:pt x="52" y="47"/>
                    <a:pt x="50" y="47"/>
                  </a:cubicBezTo>
                  <a:cubicBezTo>
                    <a:pt x="49" y="46"/>
                    <a:pt x="49" y="46"/>
                    <a:pt x="49" y="46"/>
                  </a:cubicBezTo>
                  <a:cubicBezTo>
                    <a:pt x="50" y="46"/>
                    <a:pt x="50" y="45"/>
                    <a:pt x="49" y="45"/>
                  </a:cubicBezTo>
                  <a:cubicBezTo>
                    <a:pt x="49" y="45"/>
                    <a:pt x="48" y="44"/>
                    <a:pt x="47" y="44"/>
                  </a:cubicBezTo>
                  <a:cubicBezTo>
                    <a:pt x="46" y="44"/>
                    <a:pt x="46" y="44"/>
                    <a:pt x="47" y="44"/>
                  </a:cubicBezTo>
                  <a:cubicBezTo>
                    <a:pt x="48" y="44"/>
                    <a:pt x="48" y="43"/>
                    <a:pt x="47" y="42"/>
                  </a:cubicBezTo>
                  <a:cubicBezTo>
                    <a:pt x="47" y="42"/>
                    <a:pt x="45" y="40"/>
                    <a:pt x="44" y="40"/>
                  </a:cubicBezTo>
                  <a:cubicBezTo>
                    <a:pt x="44" y="40"/>
                    <a:pt x="44" y="40"/>
                    <a:pt x="44" y="41"/>
                  </a:cubicBezTo>
                  <a:cubicBezTo>
                    <a:pt x="43" y="41"/>
                    <a:pt x="43" y="41"/>
                    <a:pt x="43" y="41"/>
                  </a:cubicBezTo>
                  <a:cubicBezTo>
                    <a:pt x="43" y="40"/>
                    <a:pt x="43" y="40"/>
                    <a:pt x="44" y="40"/>
                  </a:cubicBezTo>
                  <a:cubicBezTo>
                    <a:pt x="44" y="40"/>
                    <a:pt x="44" y="39"/>
                    <a:pt x="44" y="39"/>
                  </a:cubicBezTo>
                  <a:cubicBezTo>
                    <a:pt x="44" y="38"/>
                    <a:pt x="44" y="38"/>
                    <a:pt x="43" y="38"/>
                  </a:cubicBezTo>
                  <a:cubicBezTo>
                    <a:pt x="43" y="38"/>
                    <a:pt x="42" y="38"/>
                    <a:pt x="42" y="37"/>
                  </a:cubicBezTo>
                  <a:cubicBezTo>
                    <a:pt x="42" y="36"/>
                    <a:pt x="42" y="36"/>
                    <a:pt x="42" y="36"/>
                  </a:cubicBezTo>
                  <a:cubicBezTo>
                    <a:pt x="41" y="35"/>
                    <a:pt x="41" y="35"/>
                    <a:pt x="41" y="35"/>
                  </a:cubicBezTo>
                  <a:cubicBezTo>
                    <a:pt x="41" y="34"/>
                    <a:pt x="41" y="33"/>
                    <a:pt x="41" y="33"/>
                  </a:cubicBezTo>
                  <a:cubicBezTo>
                    <a:pt x="40" y="32"/>
                    <a:pt x="38" y="34"/>
                    <a:pt x="38" y="34"/>
                  </a:cubicBezTo>
                  <a:cubicBezTo>
                    <a:pt x="38" y="35"/>
                    <a:pt x="38" y="35"/>
                    <a:pt x="39" y="34"/>
                  </a:cubicBezTo>
                  <a:cubicBezTo>
                    <a:pt x="40" y="33"/>
                    <a:pt x="40" y="34"/>
                    <a:pt x="40" y="35"/>
                  </a:cubicBezTo>
                  <a:cubicBezTo>
                    <a:pt x="40" y="36"/>
                    <a:pt x="40" y="37"/>
                    <a:pt x="41" y="37"/>
                  </a:cubicBezTo>
                  <a:cubicBezTo>
                    <a:pt x="41" y="37"/>
                    <a:pt x="41" y="38"/>
                    <a:pt x="41" y="38"/>
                  </a:cubicBezTo>
                  <a:cubicBezTo>
                    <a:pt x="42" y="39"/>
                    <a:pt x="42" y="39"/>
                    <a:pt x="42" y="39"/>
                  </a:cubicBezTo>
                  <a:cubicBezTo>
                    <a:pt x="42" y="39"/>
                    <a:pt x="42" y="40"/>
                    <a:pt x="42" y="40"/>
                  </a:cubicBezTo>
                  <a:cubicBezTo>
                    <a:pt x="42" y="42"/>
                    <a:pt x="43" y="43"/>
                    <a:pt x="44" y="42"/>
                  </a:cubicBezTo>
                  <a:cubicBezTo>
                    <a:pt x="44" y="41"/>
                    <a:pt x="45" y="41"/>
                    <a:pt x="45" y="42"/>
                  </a:cubicBezTo>
                  <a:cubicBezTo>
                    <a:pt x="45" y="42"/>
                    <a:pt x="45" y="42"/>
                    <a:pt x="46" y="42"/>
                  </a:cubicBezTo>
                  <a:cubicBezTo>
                    <a:pt x="46" y="43"/>
                    <a:pt x="46" y="43"/>
                    <a:pt x="45" y="43"/>
                  </a:cubicBezTo>
                  <a:cubicBezTo>
                    <a:pt x="45" y="44"/>
                    <a:pt x="45" y="45"/>
                    <a:pt x="45" y="45"/>
                  </a:cubicBezTo>
                  <a:cubicBezTo>
                    <a:pt x="45" y="45"/>
                    <a:pt x="46" y="45"/>
                    <a:pt x="46" y="46"/>
                  </a:cubicBezTo>
                  <a:cubicBezTo>
                    <a:pt x="46" y="46"/>
                    <a:pt x="46" y="46"/>
                    <a:pt x="47" y="46"/>
                  </a:cubicBezTo>
                  <a:cubicBezTo>
                    <a:pt x="47" y="46"/>
                    <a:pt x="47" y="46"/>
                    <a:pt x="47" y="46"/>
                  </a:cubicBezTo>
                  <a:cubicBezTo>
                    <a:pt x="48" y="46"/>
                    <a:pt x="48" y="46"/>
                    <a:pt x="48" y="46"/>
                  </a:cubicBezTo>
                  <a:cubicBezTo>
                    <a:pt x="48" y="45"/>
                    <a:pt x="48" y="46"/>
                    <a:pt x="48" y="46"/>
                  </a:cubicBezTo>
                  <a:cubicBezTo>
                    <a:pt x="48" y="46"/>
                    <a:pt x="48" y="46"/>
                    <a:pt x="48" y="46"/>
                  </a:cubicBezTo>
                  <a:cubicBezTo>
                    <a:pt x="48" y="46"/>
                    <a:pt x="48" y="46"/>
                    <a:pt x="48" y="47"/>
                  </a:cubicBezTo>
                  <a:cubicBezTo>
                    <a:pt x="48" y="47"/>
                    <a:pt x="48" y="48"/>
                    <a:pt x="49" y="48"/>
                  </a:cubicBezTo>
                  <a:cubicBezTo>
                    <a:pt x="49" y="48"/>
                    <a:pt x="49" y="48"/>
                    <a:pt x="50" y="48"/>
                  </a:cubicBezTo>
                  <a:cubicBezTo>
                    <a:pt x="51" y="48"/>
                    <a:pt x="51" y="48"/>
                    <a:pt x="51" y="48"/>
                  </a:cubicBezTo>
                  <a:cubicBezTo>
                    <a:pt x="52" y="49"/>
                    <a:pt x="53" y="50"/>
                    <a:pt x="53" y="50"/>
                  </a:cubicBezTo>
                  <a:cubicBezTo>
                    <a:pt x="53" y="51"/>
                    <a:pt x="53" y="51"/>
                    <a:pt x="54" y="51"/>
                  </a:cubicBezTo>
                  <a:cubicBezTo>
                    <a:pt x="54" y="51"/>
                    <a:pt x="54" y="51"/>
                    <a:pt x="54" y="52"/>
                  </a:cubicBezTo>
                  <a:cubicBezTo>
                    <a:pt x="55" y="54"/>
                    <a:pt x="55" y="54"/>
                    <a:pt x="56" y="54"/>
                  </a:cubicBezTo>
                  <a:cubicBezTo>
                    <a:pt x="56" y="54"/>
                    <a:pt x="57" y="55"/>
                    <a:pt x="57" y="55"/>
                  </a:cubicBezTo>
                  <a:cubicBezTo>
                    <a:pt x="57" y="55"/>
                    <a:pt x="58" y="56"/>
                    <a:pt x="58" y="56"/>
                  </a:cubicBezTo>
                  <a:cubicBezTo>
                    <a:pt x="58" y="56"/>
                    <a:pt x="58" y="56"/>
                    <a:pt x="58" y="56"/>
                  </a:cubicBezTo>
                  <a:cubicBezTo>
                    <a:pt x="58" y="55"/>
                    <a:pt x="57" y="55"/>
                    <a:pt x="57" y="54"/>
                  </a:cubicBezTo>
                  <a:cubicBezTo>
                    <a:pt x="57" y="54"/>
                    <a:pt x="57" y="53"/>
                    <a:pt x="57" y="53"/>
                  </a:cubicBezTo>
                  <a:close/>
                  <a:moveTo>
                    <a:pt x="47" y="52"/>
                  </a:moveTo>
                  <a:cubicBezTo>
                    <a:pt x="47" y="51"/>
                    <a:pt x="46" y="51"/>
                    <a:pt x="46" y="52"/>
                  </a:cubicBezTo>
                  <a:cubicBezTo>
                    <a:pt x="45" y="52"/>
                    <a:pt x="44" y="52"/>
                    <a:pt x="44" y="51"/>
                  </a:cubicBezTo>
                  <a:cubicBezTo>
                    <a:pt x="45" y="50"/>
                    <a:pt x="44" y="50"/>
                    <a:pt x="44" y="50"/>
                  </a:cubicBezTo>
                  <a:cubicBezTo>
                    <a:pt x="43" y="50"/>
                    <a:pt x="43" y="50"/>
                    <a:pt x="43" y="49"/>
                  </a:cubicBezTo>
                  <a:cubicBezTo>
                    <a:pt x="43" y="49"/>
                    <a:pt x="43" y="49"/>
                    <a:pt x="42" y="49"/>
                  </a:cubicBezTo>
                  <a:cubicBezTo>
                    <a:pt x="41" y="49"/>
                    <a:pt x="39" y="47"/>
                    <a:pt x="40" y="46"/>
                  </a:cubicBezTo>
                  <a:cubicBezTo>
                    <a:pt x="40" y="46"/>
                    <a:pt x="39" y="45"/>
                    <a:pt x="38" y="45"/>
                  </a:cubicBezTo>
                  <a:cubicBezTo>
                    <a:pt x="37" y="46"/>
                    <a:pt x="37" y="45"/>
                    <a:pt x="38" y="44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8" y="43"/>
                    <a:pt x="37" y="42"/>
                    <a:pt x="37" y="42"/>
                  </a:cubicBezTo>
                  <a:cubicBezTo>
                    <a:pt x="37" y="42"/>
                    <a:pt x="37" y="41"/>
                    <a:pt x="36" y="42"/>
                  </a:cubicBezTo>
                  <a:cubicBezTo>
                    <a:pt x="36" y="42"/>
                    <a:pt x="35" y="42"/>
                    <a:pt x="34" y="42"/>
                  </a:cubicBezTo>
                  <a:cubicBezTo>
                    <a:pt x="34" y="42"/>
                    <a:pt x="34" y="41"/>
                    <a:pt x="34" y="40"/>
                  </a:cubicBezTo>
                  <a:cubicBezTo>
                    <a:pt x="34" y="39"/>
                    <a:pt x="34" y="38"/>
                    <a:pt x="34" y="38"/>
                  </a:cubicBezTo>
                  <a:cubicBezTo>
                    <a:pt x="34" y="38"/>
                    <a:pt x="33" y="39"/>
                    <a:pt x="33" y="39"/>
                  </a:cubicBezTo>
                  <a:cubicBezTo>
                    <a:pt x="32" y="39"/>
                    <a:pt x="31" y="40"/>
                    <a:pt x="31" y="40"/>
                  </a:cubicBezTo>
                  <a:cubicBezTo>
                    <a:pt x="30" y="40"/>
                    <a:pt x="30" y="40"/>
                    <a:pt x="30" y="40"/>
                  </a:cubicBezTo>
                  <a:cubicBezTo>
                    <a:pt x="30" y="41"/>
                    <a:pt x="30" y="41"/>
                    <a:pt x="30" y="41"/>
                  </a:cubicBezTo>
                  <a:cubicBezTo>
                    <a:pt x="30" y="41"/>
                    <a:pt x="32" y="41"/>
                    <a:pt x="32" y="41"/>
                  </a:cubicBezTo>
                  <a:cubicBezTo>
                    <a:pt x="32" y="41"/>
                    <a:pt x="32" y="40"/>
                    <a:pt x="33" y="40"/>
                  </a:cubicBezTo>
                  <a:cubicBezTo>
                    <a:pt x="33" y="40"/>
                    <a:pt x="33" y="40"/>
                    <a:pt x="33" y="40"/>
                  </a:cubicBezTo>
                  <a:cubicBezTo>
                    <a:pt x="33" y="41"/>
                    <a:pt x="33" y="41"/>
                    <a:pt x="33" y="41"/>
                  </a:cubicBezTo>
                  <a:cubicBezTo>
                    <a:pt x="33" y="43"/>
                    <a:pt x="33" y="44"/>
                    <a:pt x="35" y="44"/>
                  </a:cubicBezTo>
                  <a:cubicBezTo>
                    <a:pt x="35" y="44"/>
                    <a:pt x="35" y="44"/>
                    <a:pt x="35" y="44"/>
                  </a:cubicBezTo>
                  <a:cubicBezTo>
                    <a:pt x="35" y="45"/>
                    <a:pt x="35" y="45"/>
                    <a:pt x="36" y="45"/>
                  </a:cubicBezTo>
                  <a:cubicBezTo>
                    <a:pt x="36" y="45"/>
                    <a:pt x="36" y="46"/>
                    <a:pt x="36" y="46"/>
                  </a:cubicBezTo>
                  <a:cubicBezTo>
                    <a:pt x="36" y="46"/>
                    <a:pt x="36" y="47"/>
                    <a:pt x="37" y="47"/>
                  </a:cubicBezTo>
                  <a:cubicBezTo>
                    <a:pt x="38" y="47"/>
                    <a:pt x="38" y="47"/>
                    <a:pt x="38" y="47"/>
                  </a:cubicBezTo>
                  <a:cubicBezTo>
                    <a:pt x="39" y="48"/>
                    <a:pt x="39" y="49"/>
                    <a:pt x="40" y="49"/>
                  </a:cubicBezTo>
                  <a:cubicBezTo>
                    <a:pt x="40" y="50"/>
                    <a:pt x="41" y="50"/>
                    <a:pt x="41" y="50"/>
                  </a:cubicBezTo>
                  <a:cubicBezTo>
                    <a:pt x="41" y="51"/>
                    <a:pt x="41" y="51"/>
                    <a:pt x="42" y="51"/>
                  </a:cubicBezTo>
                  <a:cubicBezTo>
                    <a:pt x="42" y="51"/>
                    <a:pt x="42" y="50"/>
                    <a:pt x="42" y="50"/>
                  </a:cubicBezTo>
                  <a:cubicBezTo>
                    <a:pt x="42" y="50"/>
                    <a:pt x="42" y="51"/>
                    <a:pt x="42" y="51"/>
                  </a:cubicBezTo>
                  <a:cubicBezTo>
                    <a:pt x="42" y="52"/>
                    <a:pt x="43" y="52"/>
                    <a:pt x="43" y="52"/>
                  </a:cubicBezTo>
                  <a:cubicBezTo>
                    <a:pt x="43" y="52"/>
                    <a:pt x="43" y="52"/>
                    <a:pt x="43" y="53"/>
                  </a:cubicBezTo>
                  <a:cubicBezTo>
                    <a:pt x="43" y="53"/>
                    <a:pt x="44" y="54"/>
                    <a:pt x="44" y="53"/>
                  </a:cubicBezTo>
                  <a:cubicBezTo>
                    <a:pt x="44" y="53"/>
                    <a:pt x="45" y="53"/>
                    <a:pt x="45" y="53"/>
                  </a:cubicBezTo>
                  <a:cubicBezTo>
                    <a:pt x="45" y="53"/>
                    <a:pt x="45" y="53"/>
                    <a:pt x="45" y="54"/>
                  </a:cubicBezTo>
                  <a:cubicBezTo>
                    <a:pt x="45" y="54"/>
                    <a:pt x="45" y="55"/>
                    <a:pt x="45" y="55"/>
                  </a:cubicBezTo>
                  <a:cubicBezTo>
                    <a:pt x="46" y="55"/>
                    <a:pt x="47" y="56"/>
                    <a:pt x="47" y="55"/>
                  </a:cubicBezTo>
                  <a:cubicBezTo>
                    <a:pt x="47" y="55"/>
                    <a:pt x="47" y="55"/>
                    <a:pt x="47" y="56"/>
                  </a:cubicBezTo>
                  <a:cubicBezTo>
                    <a:pt x="47" y="57"/>
                    <a:pt x="48" y="58"/>
                    <a:pt x="49" y="58"/>
                  </a:cubicBezTo>
                  <a:cubicBezTo>
                    <a:pt x="49" y="58"/>
                    <a:pt x="49" y="58"/>
                    <a:pt x="49" y="59"/>
                  </a:cubicBezTo>
                  <a:cubicBezTo>
                    <a:pt x="49" y="59"/>
                    <a:pt x="49" y="59"/>
                    <a:pt x="49" y="60"/>
                  </a:cubicBezTo>
                  <a:cubicBezTo>
                    <a:pt x="49" y="60"/>
                    <a:pt x="49" y="61"/>
                    <a:pt x="49" y="61"/>
                  </a:cubicBezTo>
                  <a:cubicBezTo>
                    <a:pt x="50" y="61"/>
                    <a:pt x="50" y="62"/>
                    <a:pt x="50" y="62"/>
                  </a:cubicBezTo>
                  <a:cubicBezTo>
                    <a:pt x="50" y="64"/>
                    <a:pt x="51" y="64"/>
                    <a:pt x="51" y="62"/>
                  </a:cubicBezTo>
                  <a:cubicBezTo>
                    <a:pt x="51" y="61"/>
                    <a:pt x="51" y="61"/>
                    <a:pt x="51" y="60"/>
                  </a:cubicBezTo>
                  <a:cubicBezTo>
                    <a:pt x="50" y="60"/>
                    <a:pt x="50" y="60"/>
                    <a:pt x="50" y="59"/>
                  </a:cubicBezTo>
                  <a:cubicBezTo>
                    <a:pt x="50" y="58"/>
                    <a:pt x="50" y="57"/>
                    <a:pt x="50" y="57"/>
                  </a:cubicBezTo>
                  <a:cubicBezTo>
                    <a:pt x="49" y="57"/>
                    <a:pt x="48" y="56"/>
                    <a:pt x="48" y="56"/>
                  </a:cubicBezTo>
                  <a:cubicBezTo>
                    <a:pt x="48" y="54"/>
                    <a:pt x="48" y="54"/>
                    <a:pt x="47" y="54"/>
                  </a:cubicBezTo>
                  <a:cubicBezTo>
                    <a:pt x="47" y="54"/>
                    <a:pt x="47" y="54"/>
                    <a:pt x="47" y="54"/>
                  </a:cubicBezTo>
                  <a:cubicBezTo>
                    <a:pt x="46" y="54"/>
                    <a:pt x="46" y="54"/>
                    <a:pt x="47" y="53"/>
                  </a:cubicBezTo>
                  <a:cubicBezTo>
                    <a:pt x="47" y="52"/>
                    <a:pt x="47" y="52"/>
                    <a:pt x="47" y="52"/>
                  </a:cubicBezTo>
                  <a:close/>
                  <a:moveTo>
                    <a:pt x="33" y="46"/>
                  </a:moveTo>
                  <a:cubicBezTo>
                    <a:pt x="32" y="46"/>
                    <a:pt x="32" y="46"/>
                    <a:pt x="32" y="46"/>
                  </a:cubicBezTo>
                  <a:cubicBezTo>
                    <a:pt x="31" y="47"/>
                    <a:pt x="31" y="47"/>
                    <a:pt x="30" y="47"/>
                  </a:cubicBezTo>
                  <a:cubicBezTo>
                    <a:pt x="29" y="46"/>
                    <a:pt x="29" y="46"/>
                    <a:pt x="29" y="45"/>
                  </a:cubicBezTo>
                  <a:cubicBezTo>
                    <a:pt x="29" y="45"/>
                    <a:pt x="29" y="44"/>
                    <a:pt x="29" y="44"/>
                  </a:cubicBezTo>
                  <a:cubicBezTo>
                    <a:pt x="30" y="44"/>
                    <a:pt x="29" y="43"/>
                    <a:pt x="28" y="43"/>
                  </a:cubicBezTo>
                  <a:cubicBezTo>
                    <a:pt x="28" y="43"/>
                    <a:pt x="28" y="43"/>
                    <a:pt x="27" y="43"/>
                  </a:cubicBezTo>
                  <a:cubicBezTo>
                    <a:pt x="27" y="43"/>
                    <a:pt x="26" y="43"/>
                    <a:pt x="26" y="44"/>
                  </a:cubicBezTo>
                  <a:cubicBezTo>
                    <a:pt x="26" y="44"/>
                    <a:pt x="27" y="45"/>
                    <a:pt x="27" y="45"/>
                  </a:cubicBezTo>
                  <a:cubicBezTo>
                    <a:pt x="28" y="45"/>
                    <a:pt x="28" y="45"/>
                    <a:pt x="28" y="45"/>
                  </a:cubicBezTo>
                  <a:cubicBezTo>
                    <a:pt x="28" y="46"/>
                    <a:pt x="28" y="46"/>
                    <a:pt x="28" y="47"/>
                  </a:cubicBezTo>
                  <a:cubicBezTo>
                    <a:pt x="29" y="48"/>
                    <a:pt x="30" y="48"/>
                    <a:pt x="30" y="48"/>
                  </a:cubicBezTo>
                  <a:cubicBezTo>
                    <a:pt x="31" y="48"/>
                    <a:pt x="31" y="48"/>
                    <a:pt x="31" y="48"/>
                  </a:cubicBezTo>
                  <a:cubicBezTo>
                    <a:pt x="31" y="49"/>
                    <a:pt x="31" y="49"/>
                    <a:pt x="31" y="49"/>
                  </a:cubicBezTo>
                  <a:cubicBezTo>
                    <a:pt x="31" y="50"/>
                    <a:pt x="31" y="50"/>
                    <a:pt x="32" y="50"/>
                  </a:cubicBezTo>
                  <a:cubicBezTo>
                    <a:pt x="32" y="51"/>
                    <a:pt x="32" y="51"/>
                    <a:pt x="32" y="51"/>
                  </a:cubicBezTo>
                  <a:cubicBezTo>
                    <a:pt x="32" y="51"/>
                    <a:pt x="32" y="52"/>
                    <a:pt x="32" y="52"/>
                  </a:cubicBezTo>
                  <a:cubicBezTo>
                    <a:pt x="33" y="52"/>
                    <a:pt x="33" y="52"/>
                    <a:pt x="34" y="52"/>
                  </a:cubicBezTo>
                  <a:cubicBezTo>
                    <a:pt x="34" y="51"/>
                    <a:pt x="35" y="51"/>
                    <a:pt x="35" y="52"/>
                  </a:cubicBezTo>
                  <a:cubicBezTo>
                    <a:pt x="34" y="54"/>
                    <a:pt x="35" y="55"/>
                    <a:pt x="36" y="55"/>
                  </a:cubicBezTo>
                  <a:cubicBezTo>
                    <a:pt x="36" y="55"/>
                    <a:pt x="37" y="56"/>
                    <a:pt x="37" y="56"/>
                  </a:cubicBezTo>
                  <a:cubicBezTo>
                    <a:pt x="37" y="57"/>
                    <a:pt x="37" y="57"/>
                    <a:pt x="37" y="58"/>
                  </a:cubicBezTo>
                  <a:cubicBezTo>
                    <a:pt x="38" y="58"/>
                    <a:pt x="38" y="58"/>
                    <a:pt x="38" y="59"/>
                  </a:cubicBezTo>
                  <a:cubicBezTo>
                    <a:pt x="38" y="60"/>
                    <a:pt x="38" y="60"/>
                    <a:pt x="39" y="60"/>
                  </a:cubicBezTo>
                  <a:cubicBezTo>
                    <a:pt x="39" y="60"/>
                    <a:pt x="39" y="60"/>
                    <a:pt x="39" y="61"/>
                  </a:cubicBezTo>
                  <a:cubicBezTo>
                    <a:pt x="40" y="62"/>
                    <a:pt x="40" y="63"/>
                    <a:pt x="41" y="63"/>
                  </a:cubicBezTo>
                  <a:cubicBezTo>
                    <a:pt x="41" y="63"/>
                    <a:pt x="42" y="64"/>
                    <a:pt x="42" y="64"/>
                  </a:cubicBezTo>
                  <a:cubicBezTo>
                    <a:pt x="42" y="65"/>
                    <a:pt x="44" y="65"/>
                    <a:pt x="44" y="65"/>
                  </a:cubicBezTo>
                  <a:cubicBezTo>
                    <a:pt x="44" y="64"/>
                    <a:pt x="43" y="63"/>
                    <a:pt x="42" y="62"/>
                  </a:cubicBezTo>
                  <a:cubicBezTo>
                    <a:pt x="41" y="62"/>
                    <a:pt x="41" y="62"/>
                    <a:pt x="41" y="61"/>
                  </a:cubicBezTo>
                  <a:cubicBezTo>
                    <a:pt x="40" y="59"/>
                    <a:pt x="40" y="58"/>
                    <a:pt x="39" y="58"/>
                  </a:cubicBezTo>
                  <a:cubicBezTo>
                    <a:pt x="39" y="59"/>
                    <a:pt x="39" y="59"/>
                    <a:pt x="39" y="58"/>
                  </a:cubicBezTo>
                  <a:cubicBezTo>
                    <a:pt x="39" y="58"/>
                    <a:pt x="39" y="58"/>
                    <a:pt x="39" y="58"/>
                  </a:cubicBezTo>
                  <a:cubicBezTo>
                    <a:pt x="39" y="57"/>
                    <a:pt x="39" y="56"/>
                    <a:pt x="39" y="56"/>
                  </a:cubicBezTo>
                  <a:cubicBezTo>
                    <a:pt x="38" y="56"/>
                    <a:pt x="38" y="56"/>
                    <a:pt x="38" y="56"/>
                  </a:cubicBezTo>
                  <a:cubicBezTo>
                    <a:pt x="38" y="55"/>
                    <a:pt x="37" y="53"/>
                    <a:pt x="37" y="53"/>
                  </a:cubicBezTo>
                  <a:cubicBezTo>
                    <a:pt x="37" y="53"/>
                    <a:pt x="36" y="53"/>
                    <a:pt x="36" y="53"/>
                  </a:cubicBezTo>
                  <a:cubicBezTo>
                    <a:pt x="36" y="53"/>
                    <a:pt x="36" y="53"/>
                    <a:pt x="36" y="53"/>
                  </a:cubicBezTo>
                  <a:cubicBezTo>
                    <a:pt x="36" y="53"/>
                    <a:pt x="35" y="53"/>
                    <a:pt x="36" y="53"/>
                  </a:cubicBezTo>
                  <a:cubicBezTo>
                    <a:pt x="36" y="52"/>
                    <a:pt x="36" y="50"/>
                    <a:pt x="36" y="50"/>
                  </a:cubicBezTo>
                  <a:cubicBezTo>
                    <a:pt x="36" y="50"/>
                    <a:pt x="35" y="50"/>
                    <a:pt x="35" y="50"/>
                  </a:cubicBezTo>
                  <a:cubicBezTo>
                    <a:pt x="34" y="50"/>
                    <a:pt x="34" y="50"/>
                    <a:pt x="34" y="50"/>
                  </a:cubicBezTo>
                  <a:cubicBezTo>
                    <a:pt x="34" y="50"/>
                    <a:pt x="34" y="50"/>
                    <a:pt x="34" y="50"/>
                  </a:cubicBezTo>
                  <a:cubicBezTo>
                    <a:pt x="35" y="49"/>
                    <a:pt x="35" y="49"/>
                    <a:pt x="35" y="48"/>
                  </a:cubicBezTo>
                  <a:cubicBezTo>
                    <a:pt x="34" y="48"/>
                    <a:pt x="34" y="48"/>
                    <a:pt x="34" y="49"/>
                  </a:cubicBezTo>
                  <a:cubicBezTo>
                    <a:pt x="33" y="49"/>
                    <a:pt x="33" y="49"/>
                    <a:pt x="32" y="49"/>
                  </a:cubicBezTo>
                  <a:cubicBezTo>
                    <a:pt x="32" y="49"/>
                    <a:pt x="32" y="48"/>
                    <a:pt x="32" y="47"/>
                  </a:cubicBezTo>
                  <a:cubicBezTo>
                    <a:pt x="33" y="46"/>
                    <a:pt x="33" y="46"/>
                    <a:pt x="33" y="46"/>
                  </a:cubicBezTo>
                  <a:close/>
                  <a:moveTo>
                    <a:pt x="28" y="52"/>
                  </a:moveTo>
                  <a:cubicBezTo>
                    <a:pt x="28" y="52"/>
                    <a:pt x="28" y="52"/>
                    <a:pt x="28" y="52"/>
                  </a:cubicBezTo>
                  <a:cubicBezTo>
                    <a:pt x="27" y="52"/>
                    <a:pt x="27" y="52"/>
                    <a:pt x="26" y="53"/>
                  </a:cubicBezTo>
                  <a:cubicBezTo>
                    <a:pt x="26" y="54"/>
                    <a:pt x="26" y="54"/>
                    <a:pt x="26" y="53"/>
                  </a:cubicBezTo>
                  <a:cubicBezTo>
                    <a:pt x="26" y="52"/>
                    <a:pt x="26" y="51"/>
                    <a:pt x="25" y="51"/>
                  </a:cubicBezTo>
                  <a:cubicBezTo>
                    <a:pt x="25" y="52"/>
                    <a:pt x="25" y="51"/>
                    <a:pt x="25" y="51"/>
                  </a:cubicBezTo>
                  <a:cubicBezTo>
                    <a:pt x="25" y="50"/>
                    <a:pt x="25" y="49"/>
                    <a:pt x="24" y="50"/>
                  </a:cubicBezTo>
                  <a:cubicBezTo>
                    <a:pt x="23" y="50"/>
                    <a:pt x="23" y="50"/>
                    <a:pt x="23" y="49"/>
                  </a:cubicBezTo>
                  <a:cubicBezTo>
                    <a:pt x="23" y="48"/>
                    <a:pt x="22" y="48"/>
                    <a:pt x="22" y="47"/>
                  </a:cubicBezTo>
                  <a:cubicBezTo>
                    <a:pt x="22" y="47"/>
                    <a:pt x="21" y="48"/>
                    <a:pt x="20" y="49"/>
                  </a:cubicBezTo>
                  <a:cubicBezTo>
                    <a:pt x="20" y="49"/>
                    <a:pt x="20" y="49"/>
                    <a:pt x="20" y="49"/>
                  </a:cubicBezTo>
                  <a:cubicBezTo>
                    <a:pt x="21" y="50"/>
                    <a:pt x="21" y="49"/>
                    <a:pt x="21" y="49"/>
                  </a:cubicBezTo>
                  <a:cubicBezTo>
                    <a:pt x="22" y="48"/>
                    <a:pt x="22" y="48"/>
                    <a:pt x="22" y="48"/>
                  </a:cubicBezTo>
                  <a:cubicBezTo>
                    <a:pt x="22" y="49"/>
                    <a:pt x="22" y="49"/>
                    <a:pt x="22" y="49"/>
                  </a:cubicBezTo>
                  <a:cubicBezTo>
                    <a:pt x="22" y="50"/>
                    <a:pt x="22" y="51"/>
                    <a:pt x="23" y="51"/>
                  </a:cubicBezTo>
                  <a:cubicBezTo>
                    <a:pt x="23" y="51"/>
                    <a:pt x="23" y="51"/>
                    <a:pt x="23" y="52"/>
                  </a:cubicBezTo>
                  <a:cubicBezTo>
                    <a:pt x="23" y="52"/>
                    <a:pt x="24" y="53"/>
                    <a:pt x="24" y="53"/>
                  </a:cubicBezTo>
                  <a:cubicBezTo>
                    <a:pt x="25" y="53"/>
                    <a:pt x="25" y="53"/>
                    <a:pt x="25" y="54"/>
                  </a:cubicBezTo>
                  <a:cubicBezTo>
                    <a:pt x="25" y="54"/>
                    <a:pt x="25" y="55"/>
                    <a:pt x="25" y="55"/>
                  </a:cubicBezTo>
                  <a:cubicBezTo>
                    <a:pt x="25" y="55"/>
                    <a:pt x="25" y="56"/>
                    <a:pt x="25" y="56"/>
                  </a:cubicBezTo>
                  <a:cubicBezTo>
                    <a:pt x="25" y="56"/>
                    <a:pt x="25" y="56"/>
                    <a:pt x="26" y="57"/>
                  </a:cubicBezTo>
                  <a:cubicBezTo>
                    <a:pt x="26" y="57"/>
                    <a:pt x="26" y="57"/>
                    <a:pt x="26" y="57"/>
                  </a:cubicBezTo>
                  <a:cubicBezTo>
                    <a:pt x="27" y="56"/>
                    <a:pt x="27" y="56"/>
                    <a:pt x="27" y="57"/>
                  </a:cubicBezTo>
                  <a:cubicBezTo>
                    <a:pt x="27" y="58"/>
                    <a:pt x="27" y="58"/>
                    <a:pt x="28" y="57"/>
                  </a:cubicBezTo>
                  <a:cubicBezTo>
                    <a:pt x="29" y="57"/>
                    <a:pt x="29" y="57"/>
                    <a:pt x="29" y="57"/>
                  </a:cubicBezTo>
                  <a:cubicBezTo>
                    <a:pt x="29" y="57"/>
                    <a:pt x="29" y="58"/>
                    <a:pt x="29" y="58"/>
                  </a:cubicBezTo>
                  <a:cubicBezTo>
                    <a:pt x="30" y="59"/>
                    <a:pt x="30" y="60"/>
                    <a:pt x="30" y="61"/>
                  </a:cubicBezTo>
                  <a:cubicBezTo>
                    <a:pt x="31" y="62"/>
                    <a:pt x="31" y="62"/>
                    <a:pt x="31" y="62"/>
                  </a:cubicBezTo>
                  <a:cubicBezTo>
                    <a:pt x="31" y="62"/>
                    <a:pt x="32" y="62"/>
                    <a:pt x="32" y="62"/>
                  </a:cubicBezTo>
                  <a:cubicBezTo>
                    <a:pt x="33" y="61"/>
                    <a:pt x="33" y="61"/>
                    <a:pt x="33" y="62"/>
                  </a:cubicBezTo>
                  <a:cubicBezTo>
                    <a:pt x="34" y="63"/>
                    <a:pt x="34" y="64"/>
                    <a:pt x="35" y="64"/>
                  </a:cubicBezTo>
                  <a:cubicBezTo>
                    <a:pt x="35" y="64"/>
                    <a:pt x="36" y="65"/>
                    <a:pt x="36" y="65"/>
                  </a:cubicBezTo>
                  <a:cubicBezTo>
                    <a:pt x="36" y="65"/>
                    <a:pt x="36" y="65"/>
                    <a:pt x="36" y="65"/>
                  </a:cubicBezTo>
                  <a:cubicBezTo>
                    <a:pt x="37" y="65"/>
                    <a:pt x="37" y="64"/>
                    <a:pt x="36" y="63"/>
                  </a:cubicBezTo>
                  <a:cubicBezTo>
                    <a:pt x="35" y="63"/>
                    <a:pt x="34" y="62"/>
                    <a:pt x="34" y="61"/>
                  </a:cubicBezTo>
                  <a:cubicBezTo>
                    <a:pt x="33" y="60"/>
                    <a:pt x="33" y="60"/>
                    <a:pt x="32" y="60"/>
                  </a:cubicBezTo>
                  <a:cubicBezTo>
                    <a:pt x="32" y="60"/>
                    <a:pt x="32" y="60"/>
                    <a:pt x="32" y="60"/>
                  </a:cubicBezTo>
                  <a:cubicBezTo>
                    <a:pt x="32" y="60"/>
                    <a:pt x="32" y="60"/>
                    <a:pt x="32" y="60"/>
                  </a:cubicBezTo>
                  <a:cubicBezTo>
                    <a:pt x="32" y="60"/>
                    <a:pt x="32" y="59"/>
                    <a:pt x="32" y="59"/>
                  </a:cubicBezTo>
                  <a:cubicBezTo>
                    <a:pt x="32" y="58"/>
                    <a:pt x="32" y="58"/>
                    <a:pt x="32" y="58"/>
                  </a:cubicBezTo>
                  <a:cubicBezTo>
                    <a:pt x="31" y="58"/>
                    <a:pt x="31" y="58"/>
                    <a:pt x="31" y="59"/>
                  </a:cubicBezTo>
                  <a:cubicBezTo>
                    <a:pt x="31" y="60"/>
                    <a:pt x="30" y="60"/>
                    <a:pt x="30" y="59"/>
                  </a:cubicBezTo>
                  <a:cubicBezTo>
                    <a:pt x="31" y="58"/>
                    <a:pt x="30" y="58"/>
                    <a:pt x="30" y="58"/>
                  </a:cubicBezTo>
                  <a:cubicBezTo>
                    <a:pt x="30" y="57"/>
                    <a:pt x="30" y="57"/>
                    <a:pt x="30" y="57"/>
                  </a:cubicBezTo>
                  <a:cubicBezTo>
                    <a:pt x="31" y="57"/>
                    <a:pt x="30" y="55"/>
                    <a:pt x="30" y="55"/>
                  </a:cubicBezTo>
                  <a:cubicBezTo>
                    <a:pt x="30" y="55"/>
                    <a:pt x="30" y="55"/>
                    <a:pt x="29" y="56"/>
                  </a:cubicBezTo>
                  <a:cubicBezTo>
                    <a:pt x="28" y="56"/>
                    <a:pt x="28" y="56"/>
                    <a:pt x="28" y="55"/>
                  </a:cubicBezTo>
                  <a:cubicBezTo>
                    <a:pt x="28" y="55"/>
                    <a:pt x="28" y="54"/>
                    <a:pt x="28" y="54"/>
                  </a:cubicBezTo>
                  <a:cubicBezTo>
                    <a:pt x="27" y="54"/>
                    <a:pt x="27" y="53"/>
                    <a:pt x="28" y="53"/>
                  </a:cubicBezTo>
                  <a:cubicBezTo>
                    <a:pt x="28" y="53"/>
                    <a:pt x="28" y="52"/>
                    <a:pt x="28" y="52"/>
                  </a:cubicBezTo>
                  <a:close/>
                  <a:moveTo>
                    <a:pt x="41" y="76"/>
                  </a:moveTo>
                  <a:cubicBezTo>
                    <a:pt x="41" y="76"/>
                    <a:pt x="41" y="76"/>
                    <a:pt x="41" y="77"/>
                  </a:cubicBezTo>
                  <a:cubicBezTo>
                    <a:pt x="41" y="77"/>
                    <a:pt x="40" y="77"/>
                    <a:pt x="40" y="77"/>
                  </a:cubicBezTo>
                  <a:cubicBezTo>
                    <a:pt x="38" y="77"/>
                    <a:pt x="24" y="79"/>
                    <a:pt x="21" y="75"/>
                  </a:cubicBezTo>
                  <a:cubicBezTo>
                    <a:pt x="21" y="74"/>
                    <a:pt x="21" y="74"/>
                    <a:pt x="22" y="73"/>
                  </a:cubicBezTo>
                  <a:cubicBezTo>
                    <a:pt x="22" y="73"/>
                    <a:pt x="23" y="72"/>
                    <a:pt x="24" y="71"/>
                  </a:cubicBezTo>
                  <a:cubicBezTo>
                    <a:pt x="24" y="70"/>
                    <a:pt x="25" y="70"/>
                    <a:pt x="26" y="69"/>
                  </a:cubicBezTo>
                  <a:cubicBezTo>
                    <a:pt x="26" y="69"/>
                    <a:pt x="27" y="69"/>
                    <a:pt x="27" y="68"/>
                  </a:cubicBezTo>
                  <a:cubicBezTo>
                    <a:pt x="28" y="68"/>
                    <a:pt x="30" y="67"/>
                    <a:pt x="30" y="67"/>
                  </a:cubicBezTo>
                  <a:cubicBezTo>
                    <a:pt x="31" y="67"/>
                    <a:pt x="31" y="67"/>
                    <a:pt x="32" y="67"/>
                  </a:cubicBezTo>
                  <a:cubicBezTo>
                    <a:pt x="33" y="68"/>
                    <a:pt x="33" y="68"/>
                    <a:pt x="34" y="70"/>
                  </a:cubicBezTo>
                  <a:cubicBezTo>
                    <a:pt x="35" y="71"/>
                    <a:pt x="36" y="72"/>
                    <a:pt x="37" y="72"/>
                  </a:cubicBezTo>
                  <a:cubicBezTo>
                    <a:pt x="37" y="73"/>
                    <a:pt x="38" y="73"/>
                    <a:pt x="38" y="73"/>
                  </a:cubicBezTo>
                  <a:cubicBezTo>
                    <a:pt x="39" y="74"/>
                    <a:pt x="39" y="74"/>
                    <a:pt x="39" y="74"/>
                  </a:cubicBezTo>
                  <a:cubicBezTo>
                    <a:pt x="39" y="74"/>
                    <a:pt x="40" y="74"/>
                    <a:pt x="40" y="75"/>
                  </a:cubicBezTo>
                  <a:cubicBezTo>
                    <a:pt x="41" y="75"/>
                    <a:pt x="41" y="76"/>
                    <a:pt x="41" y="76"/>
                  </a:cubicBezTo>
                  <a:cubicBezTo>
                    <a:pt x="41" y="76"/>
                    <a:pt x="41" y="76"/>
                    <a:pt x="41" y="76"/>
                  </a:cubicBezTo>
                  <a:close/>
                  <a:moveTo>
                    <a:pt x="15" y="52"/>
                  </a:moveTo>
                  <a:cubicBezTo>
                    <a:pt x="15" y="52"/>
                    <a:pt x="15" y="52"/>
                    <a:pt x="15" y="52"/>
                  </a:cubicBezTo>
                  <a:cubicBezTo>
                    <a:pt x="14" y="53"/>
                    <a:pt x="12" y="54"/>
                    <a:pt x="12" y="54"/>
                  </a:cubicBezTo>
                  <a:cubicBezTo>
                    <a:pt x="12" y="53"/>
                    <a:pt x="12" y="52"/>
                    <a:pt x="13" y="52"/>
                  </a:cubicBezTo>
                  <a:cubicBezTo>
                    <a:pt x="13" y="52"/>
                    <a:pt x="13" y="52"/>
                    <a:pt x="13" y="52"/>
                  </a:cubicBezTo>
                  <a:cubicBezTo>
                    <a:pt x="12" y="52"/>
                    <a:pt x="12" y="52"/>
                    <a:pt x="12" y="53"/>
                  </a:cubicBezTo>
                  <a:cubicBezTo>
                    <a:pt x="11" y="53"/>
                    <a:pt x="11" y="54"/>
                    <a:pt x="11" y="54"/>
                  </a:cubicBezTo>
                  <a:cubicBezTo>
                    <a:pt x="11" y="54"/>
                    <a:pt x="10" y="54"/>
                    <a:pt x="10" y="54"/>
                  </a:cubicBezTo>
                  <a:cubicBezTo>
                    <a:pt x="10" y="55"/>
                    <a:pt x="11" y="55"/>
                    <a:pt x="12" y="55"/>
                  </a:cubicBezTo>
                  <a:cubicBezTo>
                    <a:pt x="14" y="54"/>
                    <a:pt x="14" y="54"/>
                    <a:pt x="14" y="55"/>
                  </a:cubicBezTo>
                  <a:cubicBezTo>
                    <a:pt x="13" y="55"/>
                    <a:pt x="13" y="56"/>
                    <a:pt x="14" y="56"/>
                  </a:cubicBezTo>
                  <a:cubicBezTo>
                    <a:pt x="14" y="57"/>
                    <a:pt x="15" y="57"/>
                    <a:pt x="16" y="58"/>
                  </a:cubicBezTo>
                  <a:cubicBezTo>
                    <a:pt x="17" y="58"/>
                    <a:pt x="17" y="58"/>
                    <a:pt x="18" y="59"/>
                  </a:cubicBezTo>
                  <a:cubicBezTo>
                    <a:pt x="19" y="61"/>
                    <a:pt x="19" y="61"/>
                    <a:pt x="19" y="61"/>
                  </a:cubicBezTo>
                  <a:cubicBezTo>
                    <a:pt x="19" y="62"/>
                    <a:pt x="19" y="62"/>
                    <a:pt x="19" y="62"/>
                  </a:cubicBezTo>
                  <a:cubicBezTo>
                    <a:pt x="18" y="62"/>
                    <a:pt x="18" y="63"/>
                    <a:pt x="19" y="63"/>
                  </a:cubicBezTo>
                  <a:cubicBezTo>
                    <a:pt x="19" y="63"/>
                    <a:pt x="19" y="63"/>
                    <a:pt x="19" y="63"/>
                  </a:cubicBezTo>
                  <a:cubicBezTo>
                    <a:pt x="19" y="63"/>
                    <a:pt x="20" y="63"/>
                    <a:pt x="20" y="64"/>
                  </a:cubicBezTo>
                  <a:cubicBezTo>
                    <a:pt x="20" y="64"/>
                    <a:pt x="20" y="65"/>
                    <a:pt x="20" y="65"/>
                  </a:cubicBezTo>
                  <a:cubicBezTo>
                    <a:pt x="20" y="66"/>
                    <a:pt x="21" y="66"/>
                    <a:pt x="21" y="67"/>
                  </a:cubicBezTo>
                  <a:cubicBezTo>
                    <a:pt x="21" y="68"/>
                    <a:pt x="22" y="68"/>
                    <a:pt x="22" y="68"/>
                  </a:cubicBezTo>
                  <a:cubicBezTo>
                    <a:pt x="22" y="68"/>
                    <a:pt x="22" y="68"/>
                    <a:pt x="22" y="68"/>
                  </a:cubicBezTo>
                  <a:cubicBezTo>
                    <a:pt x="22" y="68"/>
                    <a:pt x="22" y="67"/>
                    <a:pt x="22" y="67"/>
                  </a:cubicBezTo>
                  <a:cubicBezTo>
                    <a:pt x="22" y="66"/>
                    <a:pt x="22" y="66"/>
                    <a:pt x="22" y="65"/>
                  </a:cubicBezTo>
                  <a:cubicBezTo>
                    <a:pt x="22" y="64"/>
                    <a:pt x="21" y="64"/>
                    <a:pt x="22" y="64"/>
                  </a:cubicBezTo>
                  <a:cubicBezTo>
                    <a:pt x="22" y="64"/>
                    <a:pt x="22" y="63"/>
                    <a:pt x="22" y="63"/>
                  </a:cubicBezTo>
                  <a:cubicBezTo>
                    <a:pt x="22" y="62"/>
                    <a:pt x="22" y="62"/>
                    <a:pt x="21" y="62"/>
                  </a:cubicBezTo>
                  <a:cubicBezTo>
                    <a:pt x="21" y="63"/>
                    <a:pt x="21" y="63"/>
                    <a:pt x="20" y="62"/>
                  </a:cubicBezTo>
                  <a:cubicBezTo>
                    <a:pt x="20" y="62"/>
                    <a:pt x="20" y="61"/>
                    <a:pt x="21" y="61"/>
                  </a:cubicBezTo>
                  <a:cubicBezTo>
                    <a:pt x="21" y="60"/>
                    <a:pt x="21" y="59"/>
                    <a:pt x="20" y="59"/>
                  </a:cubicBezTo>
                  <a:cubicBezTo>
                    <a:pt x="20" y="59"/>
                    <a:pt x="20" y="59"/>
                    <a:pt x="19" y="59"/>
                  </a:cubicBezTo>
                  <a:cubicBezTo>
                    <a:pt x="19" y="59"/>
                    <a:pt x="19" y="59"/>
                    <a:pt x="19" y="59"/>
                  </a:cubicBezTo>
                  <a:cubicBezTo>
                    <a:pt x="19" y="58"/>
                    <a:pt x="19" y="58"/>
                    <a:pt x="19" y="58"/>
                  </a:cubicBezTo>
                  <a:cubicBezTo>
                    <a:pt x="19" y="57"/>
                    <a:pt x="18" y="57"/>
                    <a:pt x="18" y="56"/>
                  </a:cubicBezTo>
                  <a:cubicBezTo>
                    <a:pt x="18" y="55"/>
                    <a:pt x="17" y="55"/>
                    <a:pt x="16" y="56"/>
                  </a:cubicBezTo>
                  <a:cubicBezTo>
                    <a:pt x="16" y="56"/>
                    <a:pt x="16" y="56"/>
                    <a:pt x="16" y="56"/>
                  </a:cubicBezTo>
                  <a:cubicBezTo>
                    <a:pt x="15" y="56"/>
                    <a:pt x="14" y="55"/>
                    <a:pt x="15" y="54"/>
                  </a:cubicBezTo>
                  <a:cubicBezTo>
                    <a:pt x="16" y="53"/>
                    <a:pt x="16" y="53"/>
                    <a:pt x="16" y="52"/>
                  </a:cubicBezTo>
                  <a:cubicBezTo>
                    <a:pt x="16" y="52"/>
                    <a:pt x="16" y="52"/>
                    <a:pt x="15" y="5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7" name="Freeform 625"/>
            <p:cNvSpPr>
              <a:spLocks noEditPoints="1"/>
            </p:cNvSpPr>
            <p:nvPr/>
          </p:nvSpPr>
          <p:spPr bwMode="auto">
            <a:xfrm>
              <a:off x="1628" y="1284"/>
              <a:ext cx="179" cy="55"/>
            </a:xfrm>
            <a:custGeom>
              <a:avLst/>
              <a:gdLst>
                <a:gd name="T0" fmla="*/ 108 w 142"/>
                <a:gd name="T1" fmla="*/ 7 h 44"/>
                <a:gd name="T2" fmla="*/ 85 w 142"/>
                <a:gd name="T3" fmla="*/ 7 h 44"/>
                <a:gd name="T4" fmla="*/ 63 w 142"/>
                <a:gd name="T5" fmla="*/ 6 h 44"/>
                <a:gd name="T6" fmla="*/ 56 w 142"/>
                <a:gd name="T7" fmla="*/ 29 h 44"/>
                <a:gd name="T8" fmla="*/ 56 w 142"/>
                <a:gd name="T9" fmla="*/ 9 h 44"/>
                <a:gd name="T10" fmla="*/ 52 w 142"/>
                <a:gd name="T11" fmla="*/ 26 h 44"/>
                <a:gd name="T12" fmla="*/ 57 w 142"/>
                <a:gd name="T13" fmla="*/ 33 h 44"/>
                <a:gd name="T14" fmla="*/ 86 w 142"/>
                <a:gd name="T15" fmla="*/ 9 h 44"/>
                <a:gd name="T16" fmla="*/ 127 w 142"/>
                <a:gd name="T17" fmla="*/ 10 h 44"/>
                <a:gd name="T18" fmla="*/ 142 w 142"/>
                <a:gd name="T19" fmla="*/ 17 h 44"/>
                <a:gd name="T20" fmla="*/ 28 w 142"/>
                <a:gd name="T21" fmla="*/ 0 h 44"/>
                <a:gd name="T22" fmla="*/ 29 w 142"/>
                <a:gd name="T23" fmla="*/ 3 h 44"/>
                <a:gd name="T24" fmla="*/ 31 w 142"/>
                <a:gd name="T25" fmla="*/ 18 h 44"/>
                <a:gd name="T26" fmla="*/ 27 w 142"/>
                <a:gd name="T27" fmla="*/ 13 h 44"/>
                <a:gd name="T28" fmla="*/ 29 w 142"/>
                <a:gd name="T29" fmla="*/ 0 h 44"/>
                <a:gd name="T30" fmla="*/ 85 w 142"/>
                <a:gd name="T31" fmla="*/ 14 h 44"/>
                <a:gd name="T32" fmla="*/ 84 w 142"/>
                <a:gd name="T33" fmla="*/ 24 h 44"/>
                <a:gd name="T34" fmla="*/ 91 w 142"/>
                <a:gd name="T35" fmla="*/ 24 h 44"/>
                <a:gd name="T36" fmla="*/ 90 w 142"/>
                <a:gd name="T37" fmla="*/ 19 h 44"/>
                <a:gd name="T38" fmla="*/ 129 w 142"/>
                <a:gd name="T39" fmla="*/ 17 h 44"/>
                <a:gd name="T40" fmla="*/ 125 w 142"/>
                <a:gd name="T41" fmla="*/ 25 h 44"/>
                <a:gd name="T42" fmla="*/ 129 w 142"/>
                <a:gd name="T43" fmla="*/ 27 h 44"/>
                <a:gd name="T44" fmla="*/ 120 w 142"/>
                <a:gd name="T45" fmla="*/ 18 h 44"/>
                <a:gd name="T46" fmla="*/ 103 w 142"/>
                <a:gd name="T47" fmla="*/ 38 h 44"/>
                <a:gd name="T48" fmla="*/ 107 w 142"/>
                <a:gd name="T49" fmla="*/ 38 h 44"/>
                <a:gd name="T50" fmla="*/ 120 w 142"/>
                <a:gd name="T51" fmla="*/ 39 h 44"/>
                <a:gd name="T52" fmla="*/ 125 w 142"/>
                <a:gd name="T53" fmla="*/ 36 h 44"/>
                <a:gd name="T54" fmla="*/ 119 w 142"/>
                <a:gd name="T55" fmla="*/ 32 h 44"/>
                <a:gd name="T56" fmla="*/ 112 w 142"/>
                <a:gd name="T57" fmla="*/ 41 h 44"/>
                <a:gd name="T58" fmla="*/ 119 w 142"/>
                <a:gd name="T59" fmla="*/ 27 h 44"/>
                <a:gd name="T60" fmla="*/ 120 w 142"/>
                <a:gd name="T61" fmla="*/ 20 h 44"/>
                <a:gd name="T62" fmla="*/ 120 w 142"/>
                <a:gd name="T63" fmla="*/ 20 h 44"/>
                <a:gd name="T64" fmla="*/ 0 w 142"/>
                <a:gd name="T65" fmla="*/ 25 h 44"/>
                <a:gd name="T66" fmla="*/ 27 w 142"/>
                <a:gd name="T67" fmla="*/ 24 h 44"/>
                <a:gd name="T68" fmla="*/ 7 w 142"/>
                <a:gd name="T69" fmla="*/ 26 h 44"/>
                <a:gd name="T70" fmla="*/ 13 w 142"/>
                <a:gd name="T71" fmla="*/ 15 h 44"/>
                <a:gd name="T72" fmla="*/ 14 w 142"/>
                <a:gd name="T73" fmla="*/ 15 h 44"/>
                <a:gd name="T74" fmla="*/ 20 w 142"/>
                <a:gd name="T75" fmla="*/ 15 h 44"/>
                <a:gd name="T76" fmla="*/ 98 w 142"/>
                <a:gd name="T77" fmla="*/ 28 h 44"/>
                <a:gd name="T78" fmla="*/ 97 w 142"/>
                <a:gd name="T79" fmla="*/ 32 h 44"/>
                <a:gd name="T80" fmla="*/ 101 w 142"/>
                <a:gd name="T81" fmla="*/ 31 h 44"/>
                <a:gd name="T82" fmla="*/ 101 w 142"/>
                <a:gd name="T83" fmla="*/ 27 h 44"/>
                <a:gd name="T84" fmla="*/ 71 w 142"/>
                <a:gd name="T85" fmla="*/ 23 h 44"/>
                <a:gd name="T86" fmla="*/ 73 w 142"/>
                <a:gd name="T87" fmla="*/ 34 h 44"/>
                <a:gd name="T88" fmla="*/ 80 w 142"/>
                <a:gd name="T89" fmla="*/ 38 h 44"/>
                <a:gd name="T90" fmla="*/ 76 w 142"/>
                <a:gd name="T91" fmla="*/ 35 h 44"/>
                <a:gd name="T92" fmla="*/ 76 w 142"/>
                <a:gd name="T93" fmla="*/ 25 h 44"/>
                <a:gd name="T94" fmla="*/ 65 w 142"/>
                <a:gd name="T95" fmla="*/ 34 h 44"/>
                <a:gd name="T96" fmla="*/ 38 w 142"/>
                <a:gd name="T97" fmla="*/ 22 h 44"/>
                <a:gd name="T98" fmla="*/ 44 w 142"/>
                <a:gd name="T99" fmla="*/ 23 h 44"/>
                <a:gd name="T100" fmla="*/ 119 w 142"/>
                <a:gd name="T101" fmla="*/ 35 h 44"/>
                <a:gd name="T102" fmla="*/ 34 w 142"/>
                <a:gd name="T103" fmla="*/ 26 h 44"/>
                <a:gd name="T104" fmla="*/ 42 w 142"/>
                <a:gd name="T105" fmla="*/ 28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42" h="44">
                  <a:moveTo>
                    <a:pt x="140" y="9"/>
                  </a:moveTo>
                  <a:cubicBezTo>
                    <a:pt x="140" y="9"/>
                    <a:pt x="140" y="9"/>
                    <a:pt x="140" y="9"/>
                  </a:cubicBezTo>
                  <a:cubicBezTo>
                    <a:pt x="140" y="9"/>
                    <a:pt x="140" y="9"/>
                    <a:pt x="140" y="9"/>
                  </a:cubicBezTo>
                  <a:cubicBezTo>
                    <a:pt x="139" y="9"/>
                    <a:pt x="130" y="8"/>
                    <a:pt x="115" y="7"/>
                  </a:cubicBezTo>
                  <a:cubicBezTo>
                    <a:pt x="112" y="7"/>
                    <a:pt x="109" y="7"/>
                    <a:pt x="108" y="7"/>
                  </a:cubicBezTo>
                  <a:cubicBezTo>
                    <a:pt x="108" y="7"/>
                    <a:pt x="105" y="7"/>
                    <a:pt x="103" y="7"/>
                  </a:cubicBezTo>
                  <a:cubicBezTo>
                    <a:pt x="101" y="7"/>
                    <a:pt x="99" y="7"/>
                    <a:pt x="98" y="7"/>
                  </a:cubicBezTo>
                  <a:cubicBezTo>
                    <a:pt x="98" y="7"/>
                    <a:pt x="96" y="7"/>
                    <a:pt x="94" y="7"/>
                  </a:cubicBezTo>
                  <a:cubicBezTo>
                    <a:pt x="92" y="7"/>
                    <a:pt x="90" y="7"/>
                    <a:pt x="90" y="7"/>
                  </a:cubicBezTo>
                  <a:cubicBezTo>
                    <a:pt x="89" y="7"/>
                    <a:pt x="87" y="7"/>
                    <a:pt x="85" y="7"/>
                  </a:cubicBezTo>
                  <a:cubicBezTo>
                    <a:pt x="81" y="6"/>
                    <a:pt x="82" y="6"/>
                    <a:pt x="77" y="6"/>
                  </a:cubicBezTo>
                  <a:cubicBezTo>
                    <a:pt x="75" y="6"/>
                    <a:pt x="72" y="6"/>
                    <a:pt x="72" y="6"/>
                  </a:cubicBezTo>
                  <a:cubicBezTo>
                    <a:pt x="72" y="6"/>
                    <a:pt x="70" y="6"/>
                    <a:pt x="68" y="5"/>
                  </a:cubicBezTo>
                  <a:cubicBezTo>
                    <a:pt x="64" y="5"/>
                    <a:pt x="64" y="5"/>
                    <a:pt x="64" y="5"/>
                  </a:cubicBezTo>
                  <a:cubicBezTo>
                    <a:pt x="63" y="6"/>
                    <a:pt x="63" y="6"/>
                    <a:pt x="63" y="6"/>
                  </a:cubicBezTo>
                  <a:cubicBezTo>
                    <a:pt x="62" y="7"/>
                    <a:pt x="62" y="8"/>
                    <a:pt x="61" y="9"/>
                  </a:cubicBezTo>
                  <a:cubicBezTo>
                    <a:pt x="61" y="10"/>
                    <a:pt x="61" y="11"/>
                    <a:pt x="60" y="11"/>
                  </a:cubicBezTo>
                  <a:cubicBezTo>
                    <a:pt x="60" y="12"/>
                    <a:pt x="60" y="13"/>
                    <a:pt x="60" y="15"/>
                  </a:cubicBezTo>
                  <a:cubicBezTo>
                    <a:pt x="59" y="18"/>
                    <a:pt x="58" y="20"/>
                    <a:pt x="58" y="22"/>
                  </a:cubicBezTo>
                  <a:cubicBezTo>
                    <a:pt x="57" y="26"/>
                    <a:pt x="57" y="26"/>
                    <a:pt x="56" y="29"/>
                  </a:cubicBezTo>
                  <a:cubicBezTo>
                    <a:pt x="56" y="31"/>
                    <a:pt x="55" y="33"/>
                    <a:pt x="55" y="33"/>
                  </a:cubicBezTo>
                  <a:cubicBezTo>
                    <a:pt x="55" y="33"/>
                    <a:pt x="55" y="34"/>
                    <a:pt x="54" y="35"/>
                  </a:cubicBezTo>
                  <a:cubicBezTo>
                    <a:pt x="54" y="36"/>
                    <a:pt x="53" y="36"/>
                    <a:pt x="53" y="35"/>
                  </a:cubicBezTo>
                  <a:cubicBezTo>
                    <a:pt x="54" y="29"/>
                    <a:pt x="56" y="13"/>
                    <a:pt x="56" y="12"/>
                  </a:cubicBezTo>
                  <a:cubicBezTo>
                    <a:pt x="57" y="10"/>
                    <a:pt x="57" y="9"/>
                    <a:pt x="56" y="9"/>
                  </a:cubicBezTo>
                  <a:cubicBezTo>
                    <a:pt x="55" y="9"/>
                    <a:pt x="54" y="9"/>
                    <a:pt x="53" y="10"/>
                  </a:cubicBezTo>
                  <a:cubicBezTo>
                    <a:pt x="53" y="10"/>
                    <a:pt x="51" y="10"/>
                    <a:pt x="50" y="10"/>
                  </a:cubicBezTo>
                  <a:cubicBezTo>
                    <a:pt x="48" y="10"/>
                    <a:pt x="47" y="10"/>
                    <a:pt x="47" y="11"/>
                  </a:cubicBezTo>
                  <a:cubicBezTo>
                    <a:pt x="47" y="12"/>
                    <a:pt x="49" y="12"/>
                    <a:pt x="51" y="12"/>
                  </a:cubicBezTo>
                  <a:cubicBezTo>
                    <a:pt x="54" y="11"/>
                    <a:pt x="54" y="10"/>
                    <a:pt x="52" y="26"/>
                  </a:cubicBezTo>
                  <a:cubicBezTo>
                    <a:pt x="51" y="34"/>
                    <a:pt x="51" y="41"/>
                    <a:pt x="50" y="41"/>
                  </a:cubicBezTo>
                  <a:cubicBezTo>
                    <a:pt x="50" y="40"/>
                    <a:pt x="50" y="41"/>
                    <a:pt x="50" y="42"/>
                  </a:cubicBezTo>
                  <a:cubicBezTo>
                    <a:pt x="51" y="43"/>
                    <a:pt x="52" y="43"/>
                    <a:pt x="53" y="42"/>
                  </a:cubicBezTo>
                  <a:cubicBezTo>
                    <a:pt x="54" y="41"/>
                    <a:pt x="55" y="39"/>
                    <a:pt x="56" y="36"/>
                  </a:cubicBezTo>
                  <a:cubicBezTo>
                    <a:pt x="57" y="35"/>
                    <a:pt x="57" y="34"/>
                    <a:pt x="57" y="33"/>
                  </a:cubicBezTo>
                  <a:cubicBezTo>
                    <a:pt x="58" y="32"/>
                    <a:pt x="58" y="31"/>
                    <a:pt x="58" y="30"/>
                  </a:cubicBezTo>
                  <a:cubicBezTo>
                    <a:pt x="59" y="27"/>
                    <a:pt x="60" y="22"/>
                    <a:pt x="61" y="21"/>
                  </a:cubicBezTo>
                  <a:cubicBezTo>
                    <a:pt x="61" y="20"/>
                    <a:pt x="62" y="18"/>
                    <a:pt x="62" y="15"/>
                  </a:cubicBezTo>
                  <a:cubicBezTo>
                    <a:pt x="63" y="12"/>
                    <a:pt x="64" y="7"/>
                    <a:pt x="65" y="7"/>
                  </a:cubicBezTo>
                  <a:cubicBezTo>
                    <a:pt x="65" y="7"/>
                    <a:pt x="82" y="8"/>
                    <a:pt x="86" y="9"/>
                  </a:cubicBezTo>
                  <a:cubicBezTo>
                    <a:pt x="88" y="9"/>
                    <a:pt x="90" y="9"/>
                    <a:pt x="90" y="9"/>
                  </a:cubicBezTo>
                  <a:cubicBezTo>
                    <a:pt x="91" y="9"/>
                    <a:pt x="91" y="9"/>
                    <a:pt x="103" y="9"/>
                  </a:cubicBezTo>
                  <a:cubicBezTo>
                    <a:pt x="105" y="9"/>
                    <a:pt x="108" y="9"/>
                    <a:pt x="109" y="9"/>
                  </a:cubicBezTo>
                  <a:cubicBezTo>
                    <a:pt x="110" y="9"/>
                    <a:pt x="114" y="9"/>
                    <a:pt x="118" y="10"/>
                  </a:cubicBezTo>
                  <a:cubicBezTo>
                    <a:pt x="122" y="10"/>
                    <a:pt x="126" y="10"/>
                    <a:pt x="127" y="10"/>
                  </a:cubicBezTo>
                  <a:cubicBezTo>
                    <a:pt x="128" y="10"/>
                    <a:pt x="131" y="10"/>
                    <a:pt x="134" y="10"/>
                  </a:cubicBezTo>
                  <a:cubicBezTo>
                    <a:pt x="140" y="11"/>
                    <a:pt x="140" y="11"/>
                    <a:pt x="140" y="11"/>
                  </a:cubicBezTo>
                  <a:cubicBezTo>
                    <a:pt x="140" y="13"/>
                    <a:pt x="140" y="13"/>
                    <a:pt x="140" y="13"/>
                  </a:cubicBezTo>
                  <a:cubicBezTo>
                    <a:pt x="140" y="15"/>
                    <a:pt x="140" y="16"/>
                    <a:pt x="140" y="17"/>
                  </a:cubicBezTo>
                  <a:cubicBezTo>
                    <a:pt x="140" y="17"/>
                    <a:pt x="142" y="17"/>
                    <a:pt x="142" y="17"/>
                  </a:cubicBezTo>
                  <a:cubicBezTo>
                    <a:pt x="142" y="17"/>
                    <a:pt x="142" y="15"/>
                    <a:pt x="142" y="13"/>
                  </a:cubicBezTo>
                  <a:cubicBezTo>
                    <a:pt x="142" y="9"/>
                    <a:pt x="142" y="9"/>
                    <a:pt x="142" y="9"/>
                  </a:cubicBezTo>
                  <a:cubicBezTo>
                    <a:pt x="141" y="9"/>
                    <a:pt x="141" y="9"/>
                    <a:pt x="141" y="9"/>
                  </a:cubicBezTo>
                  <a:cubicBezTo>
                    <a:pt x="141" y="9"/>
                    <a:pt x="141" y="9"/>
                    <a:pt x="140" y="9"/>
                  </a:cubicBezTo>
                  <a:close/>
                  <a:moveTo>
                    <a:pt x="28" y="0"/>
                  </a:moveTo>
                  <a:cubicBezTo>
                    <a:pt x="27" y="0"/>
                    <a:pt x="27" y="1"/>
                    <a:pt x="26" y="1"/>
                  </a:cubicBezTo>
                  <a:cubicBezTo>
                    <a:pt x="23" y="2"/>
                    <a:pt x="22" y="6"/>
                    <a:pt x="24" y="6"/>
                  </a:cubicBezTo>
                  <a:cubicBezTo>
                    <a:pt x="25" y="6"/>
                    <a:pt x="25" y="6"/>
                    <a:pt x="25" y="5"/>
                  </a:cubicBezTo>
                  <a:cubicBezTo>
                    <a:pt x="25" y="4"/>
                    <a:pt x="26" y="4"/>
                    <a:pt x="26" y="3"/>
                  </a:cubicBezTo>
                  <a:cubicBezTo>
                    <a:pt x="28" y="2"/>
                    <a:pt x="28" y="2"/>
                    <a:pt x="29" y="3"/>
                  </a:cubicBezTo>
                  <a:cubicBezTo>
                    <a:pt x="30" y="4"/>
                    <a:pt x="30" y="4"/>
                    <a:pt x="29" y="5"/>
                  </a:cubicBezTo>
                  <a:cubicBezTo>
                    <a:pt x="29" y="8"/>
                    <a:pt x="27" y="11"/>
                    <a:pt x="25" y="13"/>
                  </a:cubicBezTo>
                  <a:cubicBezTo>
                    <a:pt x="23" y="14"/>
                    <a:pt x="22" y="15"/>
                    <a:pt x="22" y="16"/>
                  </a:cubicBezTo>
                  <a:cubicBezTo>
                    <a:pt x="22" y="17"/>
                    <a:pt x="22" y="17"/>
                    <a:pt x="23" y="17"/>
                  </a:cubicBezTo>
                  <a:cubicBezTo>
                    <a:pt x="25" y="17"/>
                    <a:pt x="29" y="18"/>
                    <a:pt x="31" y="18"/>
                  </a:cubicBezTo>
                  <a:cubicBezTo>
                    <a:pt x="33" y="18"/>
                    <a:pt x="34" y="17"/>
                    <a:pt x="34" y="16"/>
                  </a:cubicBezTo>
                  <a:cubicBezTo>
                    <a:pt x="33" y="15"/>
                    <a:pt x="33" y="15"/>
                    <a:pt x="31" y="15"/>
                  </a:cubicBezTo>
                  <a:cubicBezTo>
                    <a:pt x="31" y="15"/>
                    <a:pt x="29" y="15"/>
                    <a:pt x="28" y="15"/>
                  </a:cubicBezTo>
                  <a:cubicBezTo>
                    <a:pt x="27" y="15"/>
                    <a:pt x="26" y="15"/>
                    <a:pt x="26" y="16"/>
                  </a:cubicBezTo>
                  <a:cubicBezTo>
                    <a:pt x="25" y="16"/>
                    <a:pt x="26" y="15"/>
                    <a:pt x="27" y="13"/>
                  </a:cubicBezTo>
                  <a:cubicBezTo>
                    <a:pt x="27" y="13"/>
                    <a:pt x="29" y="11"/>
                    <a:pt x="30" y="9"/>
                  </a:cubicBezTo>
                  <a:cubicBezTo>
                    <a:pt x="31" y="7"/>
                    <a:pt x="32" y="6"/>
                    <a:pt x="32" y="4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0" y="1"/>
                    <a:pt x="29" y="1"/>
                    <a:pt x="29" y="0"/>
                  </a:cubicBezTo>
                  <a:cubicBezTo>
                    <a:pt x="28" y="0"/>
                    <a:pt x="28" y="0"/>
                    <a:pt x="28" y="0"/>
                  </a:cubicBezTo>
                  <a:close/>
                  <a:moveTo>
                    <a:pt x="91" y="12"/>
                  </a:moveTo>
                  <a:cubicBezTo>
                    <a:pt x="90" y="12"/>
                    <a:pt x="90" y="12"/>
                    <a:pt x="90" y="12"/>
                  </a:cubicBezTo>
                  <a:cubicBezTo>
                    <a:pt x="87" y="12"/>
                    <a:pt x="85" y="12"/>
                    <a:pt x="84" y="13"/>
                  </a:cubicBezTo>
                  <a:cubicBezTo>
                    <a:pt x="82" y="14"/>
                    <a:pt x="83" y="15"/>
                    <a:pt x="85" y="14"/>
                  </a:cubicBezTo>
                  <a:cubicBezTo>
                    <a:pt x="86" y="14"/>
                    <a:pt x="87" y="14"/>
                    <a:pt x="88" y="14"/>
                  </a:cubicBezTo>
                  <a:cubicBezTo>
                    <a:pt x="90" y="14"/>
                    <a:pt x="90" y="14"/>
                    <a:pt x="90" y="14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89" y="16"/>
                    <a:pt x="86" y="22"/>
                    <a:pt x="85" y="23"/>
                  </a:cubicBezTo>
                  <a:cubicBezTo>
                    <a:pt x="84" y="23"/>
                    <a:pt x="84" y="24"/>
                    <a:pt x="84" y="24"/>
                  </a:cubicBezTo>
                  <a:cubicBezTo>
                    <a:pt x="84" y="25"/>
                    <a:pt x="84" y="25"/>
                    <a:pt x="84" y="25"/>
                  </a:cubicBezTo>
                  <a:cubicBezTo>
                    <a:pt x="86" y="25"/>
                    <a:pt x="86" y="25"/>
                    <a:pt x="86" y="25"/>
                  </a:cubicBezTo>
                  <a:cubicBezTo>
                    <a:pt x="88" y="25"/>
                    <a:pt x="89" y="26"/>
                    <a:pt x="89" y="26"/>
                  </a:cubicBezTo>
                  <a:cubicBezTo>
                    <a:pt x="90" y="26"/>
                    <a:pt x="91" y="26"/>
                    <a:pt x="91" y="26"/>
                  </a:cubicBezTo>
                  <a:cubicBezTo>
                    <a:pt x="91" y="25"/>
                    <a:pt x="92" y="24"/>
                    <a:pt x="91" y="24"/>
                  </a:cubicBezTo>
                  <a:cubicBezTo>
                    <a:pt x="91" y="24"/>
                    <a:pt x="90" y="24"/>
                    <a:pt x="89" y="23"/>
                  </a:cubicBezTo>
                  <a:cubicBezTo>
                    <a:pt x="88" y="23"/>
                    <a:pt x="87" y="23"/>
                    <a:pt x="87" y="23"/>
                  </a:cubicBezTo>
                  <a:cubicBezTo>
                    <a:pt x="87" y="23"/>
                    <a:pt x="88" y="22"/>
                    <a:pt x="88" y="21"/>
                  </a:cubicBezTo>
                  <a:cubicBezTo>
                    <a:pt x="89" y="21"/>
                    <a:pt x="89" y="20"/>
                    <a:pt x="89" y="20"/>
                  </a:cubicBezTo>
                  <a:cubicBezTo>
                    <a:pt x="89" y="20"/>
                    <a:pt x="89" y="20"/>
                    <a:pt x="90" y="19"/>
                  </a:cubicBezTo>
                  <a:cubicBezTo>
                    <a:pt x="90" y="19"/>
                    <a:pt x="90" y="18"/>
                    <a:pt x="90" y="18"/>
                  </a:cubicBezTo>
                  <a:cubicBezTo>
                    <a:pt x="91" y="18"/>
                    <a:pt x="91" y="18"/>
                    <a:pt x="91" y="18"/>
                  </a:cubicBezTo>
                  <a:cubicBezTo>
                    <a:pt x="91" y="17"/>
                    <a:pt x="92" y="17"/>
                    <a:pt x="92" y="14"/>
                  </a:cubicBezTo>
                  <a:cubicBezTo>
                    <a:pt x="93" y="12"/>
                    <a:pt x="92" y="12"/>
                    <a:pt x="91" y="12"/>
                  </a:cubicBezTo>
                  <a:close/>
                  <a:moveTo>
                    <a:pt x="129" y="17"/>
                  </a:moveTo>
                  <a:cubicBezTo>
                    <a:pt x="127" y="17"/>
                    <a:pt x="124" y="19"/>
                    <a:pt x="125" y="20"/>
                  </a:cubicBezTo>
                  <a:cubicBezTo>
                    <a:pt x="125" y="20"/>
                    <a:pt x="126" y="20"/>
                    <a:pt x="127" y="19"/>
                  </a:cubicBezTo>
                  <a:cubicBezTo>
                    <a:pt x="128" y="18"/>
                    <a:pt x="128" y="18"/>
                    <a:pt x="129" y="20"/>
                  </a:cubicBezTo>
                  <a:cubicBezTo>
                    <a:pt x="129" y="21"/>
                    <a:pt x="129" y="21"/>
                    <a:pt x="128" y="22"/>
                  </a:cubicBezTo>
                  <a:cubicBezTo>
                    <a:pt x="128" y="23"/>
                    <a:pt x="126" y="24"/>
                    <a:pt x="125" y="25"/>
                  </a:cubicBezTo>
                  <a:cubicBezTo>
                    <a:pt x="124" y="27"/>
                    <a:pt x="123" y="28"/>
                    <a:pt x="123" y="28"/>
                  </a:cubicBezTo>
                  <a:cubicBezTo>
                    <a:pt x="123" y="29"/>
                    <a:pt x="125" y="29"/>
                    <a:pt x="127" y="29"/>
                  </a:cubicBezTo>
                  <a:cubicBezTo>
                    <a:pt x="131" y="29"/>
                    <a:pt x="131" y="29"/>
                    <a:pt x="131" y="29"/>
                  </a:cubicBezTo>
                  <a:cubicBezTo>
                    <a:pt x="131" y="28"/>
                    <a:pt x="131" y="28"/>
                    <a:pt x="131" y="28"/>
                  </a:cubicBezTo>
                  <a:cubicBezTo>
                    <a:pt x="131" y="27"/>
                    <a:pt x="131" y="27"/>
                    <a:pt x="129" y="27"/>
                  </a:cubicBezTo>
                  <a:cubicBezTo>
                    <a:pt x="128" y="27"/>
                    <a:pt x="127" y="27"/>
                    <a:pt x="127" y="26"/>
                  </a:cubicBezTo>
                  <a:cubicBezTo>
                    <a:pt x="127" y="26"/>
                    <a:pt x="127" y="26"/>
                    <a:pt x="128" y="25"/>
                  </a:cubicBezTo>
                  <a:cubicBezTo>
                    <a:pt x="130" y="24"/>
                    <a:pt x="131" y="22"/>
                    <a:pt x="131" y="20"/>
                  </a:cubicBezTo>
                  <a:cubicBezTo>
                    <a:pt x="131" y="19"/>
                    <a:pt x="130" y="17"/>
                    <a:pt x="129" y="17"/>
                  </a:cubicBezTo>
                  <a:close/>
                  <a:moveTo>
                    <a:pt x="120" y="18"/>
                  </a:moveTo>
                  <a:cubicBezTo>
                    <a:pt x="119" y="18"/>
                    <a:pt x="119" y="18"/>
                    <a:pt x="117" y="20"/>
                  </a:cubicBezTo>
                  <a:cubicBezTo>
                    <a:pt x="114" y="22"/>
                    <a:pt x="112" y="24"/>
                    <a:pt x="112" y="26"/>
                  </a:cubicBezTo>
                  <a:cubicBezTo>
                    <a:pt x="111" y="27"/>
                    <a:pt x="111" y="28"/>
                    <a:pt x="111" y="29"/>
                  </a:cubicBezTo>
                  <a:cubicBezTo>
                    <a:pt x="110" y="31"/>
                    <a:pt x="109" y="33"/>
                    <a:pt x="109" y="34"/>
                  </a:cubicBezTo>
                  <a:cubicBezTo>
                    <a:pt x="109" y="35"/>
                    <a:pt x="108" y="35"/>
                    <a:pt x="103" y="38"/>
                  </a:cubicBezTo>
                  <a:cubicBezTo>
                    <a:pt x="99" y="41"/>
                    <a:pt x="98" y="41"/>
                    <a:pt x="98" y="42"/>
                  </a:cubicBezTo>
                  <a:cubicBezTo>
                    <a:pt x="99" y="43"/>
                    <a:pt x="99" y="43"/>
                    <a:pt x="99" y="43"/>
                  </a:cubicBezTo>
                  <a:cubicBezTo>
                    <a:pt x="99" y="43"/>
                    <a:pt x="100" y="42"/>
                    <a:pt x="101" y="42"/>
                  </a:cubicBezTo>
                  <a:cubicBezTo>
                    <a:pt x="103" y="41"/>
                    <a:pt x="104" y="40"/>
                    <a:pt x="105" y="39"/>
                  </a:cubicBezTo>
                  <a:cubicBezTo>
                    <a:pt x="106" y="39"/>
                    <a:pt x="107" y="38"/>
                    <a:pt x="107" y="38"/>
                  </a:cubicBezTo>
                  <a:cubicBezTo>
                    <a:pt x="108" y="37"/>
                    <a:pt x="108" y="37"/>
                    <a:pt x="108" y="37"/>
                  </a:cubicBezTo>
                  <a:cubicBezTo>
                    <a:pt x="108" y="37"/>
                    <a:pt x="108" y="38"/>
                    <a:pt x="108" y="40"/>
                  </a:cubicBezTo>
                  <a:cubicBezTo>
                    <a:pt x="108" y="42"/>
                    <a:pt x="109" y="44"/>
                    <a:pt x="110" y="44"/>
                  </a:cubicBezTo>
                  <a:cubicBezTo>
                    <a:pt x="112" y="44"/>
                    <a:pt x="115" y="42"/>
                    <a:pt x="116" y="41"/>
                  </a:cubicBezTo>
                  <a:cubicBezTo>
                    <a:pt x="118" y="40"/>
                    <a:pt x="118" y="39"/>
                    <a:pt x="120" y="39"/>
                  </a:cubicBezTo>
                  <a:cubicBezTo>
                    <a:pt x="121" y="39"/>
                    <a:pt x="122" y="39"/>
                    <a:pt x="122" y="39"/>
                  </a:cubicBezTo>
                  <a:cubicBezTo>
                    <a:pt x="122" y="39"/>
                    <a:pt x="123" y="39"/>
                    <a:pt x="124" y="38"/>
                  </a:cubicBezTo>
                  <a:cubicBezTo>
                    <a:pt x="126" y="38"/>
                    <a:pt x="126" y="38"/>
                    <a:pt x="126" y="37"/>
                  </a:cubicBezTo>
                  <a:cubicBezTo>
                    <a:pt x="126" y="36"/>
                    <a:pt x="126" y="35"/>
                    <a:pt x="126" y="36"/>
                  </a:cubicBezTo>
                  <a:cubicBezTo>
                    <a:pt x="125" y="36"/>
                    <a:pt x="125" y="36"/>
                    <a:pt x="125" y="36"/>
                  </a:cubicBezTo>
                  <a:cubicBezTo>
                    <a:pt x="124" y="36"/>
                    <a:pt x="124" y="36"/>
                    <a:pt x="123" y="36"/>
                  </a:cubicBezTo>
                  <a:cubicBezTo>
                    <a:pt x="123" y="36"/>
                    <a:pt x="122" y="37"/>
                    <a:pt x="121" y="37"/>
                  </a:cubicBezTo>
                  <a:cubicBezTo>
                    <a:pt x="121" y="37"/>
                    <a:pt x="120" y="37"/>
                    <a:pt x="121" y="36"/>
                  </a:cubicBezTo>
                  <a:cubicBezTo>
                    <a:pt x="121" y="35"/>
                    <a:pt x="122" y="33"/>
                    <a:pt x="122" y="32"/>
                  </a:cubicBezTo>
                  <a:cubicBezTo>
                    <a:pt x="122" y="31"/>
                    <a:pt x="121" y="31"/>
                    <a:pt x="119" y="32"/>
                  </a:cubicBezTo>
                  <a:cubicBezTo>
                    <a:pt x="118" y="32"/>
                    <a:pt x="117" y="32"/>
                    <a:pt x="117" y="33"/>
                  </a:cubicBezTo>
                  <a:cubicBezTo>
                    <a:pt x="117" y="33"/>
                    <a:pt x="117" y="33"/>
                    <a:pt x="117" y="33"/>
                  </a:cubicBezTo>
                  <a:cubicBezTo>
                    <a:pt x="115" y="35"/>
                    <a:pt x="115" y="35"/>
                    <a:pt x="115" y="37"/>
                  </a:cubicBezTo>
                  <a:cubicBezTo>
                    <a:pt x="116" y="37"/>
                    <a:pt x="116" y="38"/>
                    <a:pt x="116" y="38"/>
                  </a:cubicBezTo>
                  <a:cubicBezTo>
                    <a:pt x="116" y="38"/>
                    <a:pt x="114" y="40"/>
                    <a:pt x="112" y="41"/>
                  </a:cubicBezTo>
                  <a:cubicBezTo>
                    <a:pt x="111" y="41"/>
                    <a:pt x="110" y="41"/>
                    <a:pt x="111" y="37"/>
                  </a:cubicBezTo>
                  <a:cubicBezTo>
                    <a:pt x="111" y="35"/>
                    <a:pt x="111" y="35"/>
                    <a:pt x="111" y="35"/>
                  </a:cubicBezTo>
                  <a:cubicBezTo>
                    <a:pt x="113" y="33"/>
                    <a:pt x="113" y="33"/>
                    <a:pt x="113" y="33"/>
                  </a:cubicBezTo>
                  <a:cubicBezTo>
                    <a:pt x="116" y="31"/>
                    <a:pt x="117" y="30"/>
                    <a:pt x="117" y="30"/>
                  </a:cubicBezTo>
                  <a:cubicBezTo>
                    <a:pt x="117" y="30"/>
                    <a:pt x="118" y="29"/>
                    <a:pt x="119" y="27"/>
                  </a:cubicBezTo>
                  <a:cubicBezTo>
                    <a:pt x="120" y="26"/>
                    <a:pt x="121" y="25"/>
                    <a:pt x="122" y="24"/>
                  </a:cubicBezTo>
                  <a:cubicBezTo>
                    <a:pt x="122" y="23"/>
                    <a:pt x="122" y="22"/>
                    <a:pt x="122" y="22"/>
                  </a:cubicBezTo>
                  <a:cubicBezTo>
                    <a:pt x="124" y="19"/>
                    <a:pt x="123" y="18"/>
                    <a:pt x="120" y="18"/>
                  </a:cubicBezTo>
                  <a:close/>
                  <a:moveTo>
                    <a:pt x="120" y="20"/>
                  </a:moveTo>
                  <a:cubicBezTo>
                    <a:pt x="120" y="20"/>
                    <a:pt x="120" y="20"/>
                    <a:pt x="120" y="20"/>
                  </a:cubicBezTo>
                  <a:cubicBezTo>
                    <a:pt x="121" y="21"/>
                    <a:pt x="119" y="24"/>
                    <a:pt x="118" y="25"/>
                  </a:cubicBezTo>
                  <a:cubicBezTo>
                    <a:pt x="117" y="27"/>
                    <a:pt x="114" y="30"/>
                    <a:pt x="113" y="31"/>
                  </a:cubicBezTo>
                  <a:cubicBezTo>
                    <a:pt x="112" y="32"/>
                    <a:pt x="111" y="32"/>
                    <a:pt x="111" y="32"/>
                  </a:cubicBezTo>
                  <a:cubicBezTo>
                    <a:pt x="111" y="32"/>
                    <a:pt x="114" y="26"/>
                    <a:pt x="114" y="25"/>
                  </a:cubicBezTo>
                  <a:cubicBezTo>
                    <a:pt x="116" y="22"/>
                    <a:pt x="118" y="20"/>
                    <a:pt x="120" y="20"/>
                  </a:cubicBezTo>
                  <a:close/>
                  <a:moveTo>
                    <a:pt x="17" y="12"/>
                  </a:moveTo>
                  <a:cubicBezTo>
                    <a:pt x="17" y="12"/>
                    <a:pt x="17" y="12"/>
                    <a:pt x="17" y="12"/>
                  </a:cubicBezTo>
                  <a:cubicBezTo>
                    <a:pt x="16" y="12"/>
                    <a:pt x="15" y="12"/>
                    <a:pt x="12" y="13"/>
                  </a:cubicBezTo>
                  <a:cubicBezTo>
                    <a:pt x="6" y="15"/>
                    <a:pt x="2" y="18"/>
                    <a:pt x="1" y="23"/>
                  </a:cubicBezTo>
                  <a:cubicBezTo>
                    <a:pt x="0" y="24"/>
                    <a:pt x="0" y="25"/>
                    <a:pt x="0" y="25"/>
                  </a:cubicBezTo>
                  <a:cubicBezTo>
                    <a:pt x="0" y="27"/>
                    <a:pt x="2" y="28"/>
                    <a:pt x="6" y="29"/>
                  </a:cubicBezTo>
                  <a:cubicBezTo>
                    <a:pt x="8" y="29"/>
                    <a:pt x="9" y="29"/>
                    <a:pt x="10" y="29"/>
                  </a:cubicBezTo>
                  <a:cubicBezTo>
                    <a:pt x="11" y="29"/>
                    <a:pt x="20" y="27"/>
                    <a:pt x="22" y="26"/>
                  </a:cubicBezTo>
                  <a:cubicBezTo>
                    <a:pt x="23" y="26"/>
                    <a:pt x="24" y="26"/>
                    <a:pt x="25" y="26"/>
                  </a:cubicBezTo>
                  <a:cubicBezTo>
                    <a:pt x="26" y="26"/>
                    <a:pt x="27" y="25"/>
                    <a:pt x="27" y="24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6" y="23"/>
                    <a:pt x="24" y="23"/>
                    <a:pt x="23" y="24"/>
                  </a:cubicBezTo>
                  <a:cubicBezTo>
                    <a:pt x="22" y="24"/>
                    <a:pt x="22" y="25"/>
                    <a:pt x="15" y="26"/>
                  </a:cubicBezTo>
                  <a:cubicBezTo>
                    <a:pt x="11" y="27"/>
                    <a:pt x="11" y="27"/>
                    <a:pt x="11" y="27"/>
                  </a:cubicBezTo>
                  <a:cubicBezTo>
                    <a:pt x="7" y="26"/>
                    <a:pt x="7" y="26"/>
                    <a:pt x="7" y="26"/>
                  </a:cubicBezTo>
                  <a:cubicBezTo>
                    <a:pt x="6" y="26"/>
                    <a:pt x="4" y="26"/>
                    <a:pt x="3" y="25"/>
                  </a:cubicBezTo>
                  <a:cubicBezTo>
                    <a:pt x="2" y="25"/>
                    <a:pt x="2" y="25"/>
                    <a:pt x="3" y="24"/>
                  </a:cubicBezTo>
                  <a:cubicBezTo>
                    <a:pt x="3" y="22"/>
                    <a:pt x="4" y="20"/>
                    <a:pt x="6" y="19"/>
                  </a:cubicBezTo>
                  <a:cubicBezTo>
                    <a:pt x="7" y="17"/>
                    <a:pt x="11" y="15"/>
                    <a:pt x="12" y="15"/>
                  </a:cubicBezTo>
                  <a:cubicBezTo>
                    <a:pt x="12" y="15"/>
                    <a:pt x="13" y="15"/>
                    <a:pt x="13" y="15"/>
                  </a:cubicBezTo>
                  <a:cubicBezTo>
                    <a:pt x="13" y="14"/>
                    <a:pt x="16" y="14"/>
                    <a:pt x="17" y="14"/>
                  </a:cubicBezTo>
                  <a:cubicBezTo>
                    <a:pt x="18" y="15"/>
                    <a:pt x="18" y="16"/>
                    <a:pt x="17" y="18"/>
                  </a:cubicBezTo>
                  <a:cubicBezTo>
                    <a:pt x="16" y="19"/>
                    <a:pt x="15" y="19"/>
                    <a:pt x="14" y="19"/>
                  </a:cubicBezTo>
                  <a:cubicBezTo>
                    <a:pt x="14" y="18"/>
                    <a:pt x="14" y="18"/>
                    <a:pt x="14" y="17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5"/>
                    <a:pt x="13" y="15"/>
                    <a:pt x="13" y="15"/>
                  </a:cubicBezTo>
                  <a:cubicBezTo>
                    <a:pt x="12" y="15"/>
                    <a:pt x="12" y="16"/>
                    <a:pt x="12" y="17"/>
                  </a:cubicBezTo>
                  <a:cubicBezTo>
                    <a:pt x="11" y="18"/>
                    <a:pt x="11" y="20"/>
                    <a:pt x="13" y="21"/>
                  </a:cubicBezTo>
                  <a:cubicBezTo>
                    <a:pt x="14" y="22"/>
                    <a:pt x="14" y="22"/>
                    <a:pt x="16" y="21"/>
                  </a:cubicBezTo>
                  <a:cubicBezTo>
                    <a:pt x="18" y="20"/>
                    <a:pt x="20" y="18"/>
                    <a:pt x="20" y="15"/>
                  </a:cubicBezTo>
                  <a:cubicBezTo>
                    <a:pt x="20" y="14"/>
                    <a:pt x="19" y="12"/>
                    <a:pt x="18" y="12"/>
                  </a:cubicBezTo>
                  <a:cubicBezTo>
                    <a:pt x="17" y="12"/>
                    <a:pt x="17" y="12"/>
                    <a:pt x="17" y="12"/>
                  </a:cubicBezTo>
                  <a:close/>
                  <a:moveTo>
                    <a:pt x="101" y="23"/>
                  </a:moveTo>
                  <a:cubicBezTo>
                    <a:pt x="99" y="23"/>
                    <a:pt x="99" y="23"/>
                    <a:pt x="99" y="26"/>
                  </a:cubicBezTo>
                  <a:cubicBezTo>
                    <a:pt x="98" y="28"/>
                    <a:pt x="98" y="28"/>
                    <a:pt x="98" y="28"/>
                  </a:cubicBezTo>
                  <a:cubicBezTo>
                    <a:pt x="96" y="28"/>
                    <a:pt x="96" y="28"/>
                    <a:pt x="96" y="28"/>
                  </a:cubicBezTo>
                  <a:cubicBezTo>
                    <a:pt x="94" y="28"/>
                    <a:pt x="93" y="28"/>
                    <a:pt x="93" y="29"/>
                  </a:cubicBezTo>
                  <a:cubicBezTo>
                    <a:pt x="92" y="29"/>
                    <a:pt x="94" y="30"/>
                    <a:pt x="96" y="30"/>
                  </a:cubicBezTo>
                  <a:cubicBezTo>
                    <a:pt x="97" y="30"/>
                    <a:pt x="97" y="30"/>
                    <a:pt x="97" y="30"/>
                  </a:cubicBezTo>
                  <a:cubicBezTo>
                    <a:pt x="97" y="32"/>
                    <a:pt x="97" y="32"/>
                    <a:pt x="97" y="32"/>
                  </a:cubicBezTo>
                  <a:cubicBezTo>
                    <a:pt x="97" y="33"/>
                    <a:pt x="97" y="34"/>
                    <a:pt x="97" y="34"/>
                  </a:cubicBezTo>
                  <a:cubicBezTo>
                    <a:pt x="97" y="35"/>
                    <a:pt x="98" y="35"/>
                    <a:pt x="99" y="35"/>
                  </a:cubicBezTo>
                  <a:cubicBezTo>
                    <a:pt x="99" y="35"/>
                    <a:pt x="99" y="34"/>
                    <a:pt x="99" y="33"/>
                  </a:cubicBezTo>
                  <a:cubicBezTo>
                    <a:pt x="99" y="31"/>
                    <a:pt x="99" y="31"/>
                    <a:pt x="99" y="31"/>
                  </a:cubicBezTo>
                  <a:cubicBezTo>
                    <a:pt x="101" y="31"/>
                    <a:pt x="101" y="31"/>
                    <a:pt x="101" y="31"/>
                  </a:cubicBezTo>
                  <a:cubicBezTo>
                    <a:pt x="102" y="30"/>
                    <a:pt x="103" y="30"/>
                    <a:pt x="104" y="30"/>
                  </a:cubicBezTo>
                  <a:cubicBezTo>
                    <a:pt x="104" y="30"/>
                    <a:pt x="105" y="30"/>
                    <a:pt x="105" y="30"/>
                  </a:cubicBezTo>
                  <a:cubicBezTo>
                    <a:pt x="105" y="28"/>
                    <a:pt x="105" y="28"/>
                    <a:pt x="102" y="28"/>
                  </a:cubicBezTo>
                  <a:cubicBezTo>
                    <a:pt x="101" y="28"/>
                    <a:pt x="100" y="28"/>
                    <a:pt x="100" y="28"/>
                  </a:cubicBezTo>
                  <a:cubicBezTo>
                    <a:pt x="100" y="28"/>
                    <a:pt x="100" y="28"/>
                    <a:pt x="101" y="27"/>
                  </a:cubicBezTo>
                  <a:cubicBezTo>
                    <a:pt x="101" y="27"/>
                    <a:pt x="101" y="25"/>
                    <a:pt x="101" y="25"/>
                  </a:cubicBezTo>
                  <a:cubicBezTo>
                    <a:pt x="101" y="23"/>
                    <a:pt x="101" y="23"/>
                    <a:pt x="101" y="23"/>
                  </a:cubicBezTo>
                  <a:close/>
                  <a:moveTo>
                    <a:pt x="78" y="23"/>
                  </a:moveTo>
                  <a:cubicBezTo>
                    <a:pt x="77" y="23"/>
                    <a:pt x="77" y="23"/>
                    <a:pt x="76" y="23"/>
                  </a:cubicBezTo>
                  <a:cubicBezTo>
                    <a:pt x="74" y="23"/>
                    <a:pt x="73" y="23"/>
                    <a:pt x="71" y="23"/>
                  </a:cubicBezTo>
                  <a:cubicBezTo>
                    <a:pt x="69" y="24"/>
                    <a:pt x="68" y="24"/>
                    <a:pt x="68" y="24"/>
                  </a:cubicBezTo>
                  <a:cubicBezTo>
                    <a:pt x="67" y="24"/>
                    <a:pt x="64" y="27"/>
                    <a:pt x="63" y="29"/>
                  </a:cubicBezTo>
                  <a:cubicBezTo>
                    <a:pt x="62" y="31"/>
                    <a:pt x="62" y="34"/>
                    <a:pt x="63" y="35"/>
                  </a:cubicBezTo>
                  <a:cubicBezTo>
                    <a:pt x="64" y="36"/>
                    <a:pt x="66" y="37"/>
                    <a:pt x="68" y="36"/>
                  </a:cubicBezTo>
                  <a:cubicBezTo>
                    <a:pt x="71" y="36"/>
                    <a:pt x="71" y="36"/>
                    <a:pt x="73" y="34"/>
                  </a:cubicBezTo>
                  <a:cubicBezTo>
                    <a:pt x="74" y="33"/>
                    <a:pt x="74" y="33"/>
                    <a:pt x="74" y="33"/>
                  </a:cubicBezTo>
                  <a:cubicBezTo>
                    <a:pt x="74" y="35"/>
                    <a:pt x="74" y="35"/>
                    <a:pt x="74" y="35"/>
                  </a:cubicBezTo>
                  <a:cubicBezTo>
                    <a:pt x="73" y="36"/>
                    <a:pt x="73" y="36"/>
                    <a:pt x="74" y="38"/>
                  </a:cubicBezTo>
                  <a:cubicBezTo>
                    <a:pt x="75" y="39"/>
                    <a:pt x="75" y="39"/>
                    <a:pt x="77" y="39"/>
                  </a:cubicBezTo>
                  <a:cubicBezTo>
                    <a:pt x="78" y="39"/>
                    <a:pt x="80" y="39"/>
                    <a:pt x="80" y="38"/>
                  </a:cubicBezTo>
                  <a:cubicBezTo>
                    <a:pt x="81" y="38"/>
                    <a:pt x="82" y="38"/>
                    <a:pt x="82" y="37"/>
                  </a:cubicBezTo>
                  <a:cubicBezTo>
                    <a:pt x="82" y="37"/>
                    <a:pt x="83" y="37"/>
                    <a:pt x="83" y="36"/>
                  </a:cubicBezTo>
                  <a:cubicBezTo>
                    <a:pt x="83" y="36"/>
                    <a:pt x="83" y="35"/>
                    <a:pt x="82" y="35"/>
                  </a:cubicBezTo>
                  <a:cubicBezTo>
                    <a:pt x="81" y="35"/>
                    <a:pt x="81" y="35"/>
                    <a:pt x="80" y="36"/>
                  </a:cubicBezTo>
                  <a:cubicBezTo>
                    <a:pt x="79" y="37"/>
                    <a:pt x="76" y="37"/>
                    <a:pt x="76" y="35"/>
                  </a:cubicBezTo>
                  <a:cubicBezTo>
                    <a:pt x="76" y="34"/>
                    <a:pt x="78" y="30"/>
                    <a:pt x="79" y="28"/>
                  </a:cubicBezTo>
                  <a:cubicBezTo>
                    <a:pt x="80" y="26"/>
                    <a:pt x="80" y="24"/>
                    <a:pt x="80" y="23"/>
                  </a:cubicBezTo>
                  <a:cubicBezTo>
                    <a:pt x="79" y="23"/>
                    <a:pt x="79" y="23"/>
                    <a:pt x="78" y="23"/>
                  </a:cubicBezTo>
                  <a:close/>
                  <a:moveTo>
                    <a:pt x="74" y="25"/>
                  </a:moveTo>
                  <a:cubicBezTo>
                    <a:pt x="75" y="25"/>
                    <a:pt x="76" y="25"/>
                    <a:pt x="76" y="25"/>
                  </a:cubicBezTo>
                  <a:cubicBezTo>
                    <a:pt x="78" y="25"/>
                    <a:pt x="78" y="25"/>
                    <a:pt x="78" y="25"/>
                  </a:cubicBezTo>
                  <a:cubicBezTo>
                    <a:pt x="77" y="26"/>
                    <a:pt x="77" y="26"/>
                    <a:pt x="77" y="26"/>
                  </a:cubicBezTo>
                  <a:cubicBezTo>
                    <a:pt x="76" y="27"/>
                    <a:pt x="76" y="28"/>
                    <a:pt x="75" y="28"/>
                  </a:cubicBezTo>
                  <a:cubicBezTo>
                    <a:pt x="74" y="31"/>
                    <a:pt x="72" y="33"/>
                    <a:pt x="70" y="33"/>
                  </a:cubicBezTo>
                  <a:cubicBezTo>
                    <a:pt x="67" y="34"/>
                    <a:pt x="66" y="34"/>
                    <a:pt x="65" y="34"/>
                  </a:cubicBezTo>
                  <a:cubicBezTo>
                    <a:pt x="64" y="33"/>
                    <a:pt x="65" y="30"/>
                    <a:pt x="66" y="28"/>
                  </a:cubicBezTo>
                  <a:cubicBezTo>
                    <a:pt x="67" y="27"/>
                    <a:pt x="67" y="27"/>
                    <a:pt x="70" y="26"/>
                  </a:cubicBezTo>
                  <a:cubicBezTo>
                    <a:pt x="72" y="25"/>
                    <a:pt x="72" y="25"/>
                    <a:pt x="74" y="25"/>
                  </a:cubicBezTo>
                  <a:close/>
                  <a:moveTo>
                    <a:pt x="42" y="22"/>
                  </a:moveTo>
                  <a:cubicBezTo>
                    <a:pt x="41" y="22"/>
                    <a:pt x="39" y="22"/>
                    <a:pt x="38" y="22"/>
                  </a:cubicBezTo>
                  <a:cubicBezTo>
                    <a:pt x="37" y="22"/>
                    <a:pt x="37" y="22"/>
                    <a:pt x="36" y="22"/>
                  </a:cubicBezTo>
                  <a:cubicBezTo>
                    <a:pt x="35" y="21"/>
                    <a:pt x="35" y="22"/>
                    <a:pt x="35" y="23"/>
                  </a:cubicBezTo>
                  <a:cubicBezTo>
                    <a:pt x="35" y="23"/>
                    <a:pt x="35" y="24"/>
                    <a:pt x="36" y="24"/>
                  </a:cubicBezTo>
                  <a:cubicBezTo>
                    <a:pt x="37" y="24"/>
                    <a:pt x="43" y="25"/>
                    <a:pt x="44" y="24"/>
                  </a:cubicBezTo>
                  <a:cubicBezTo>
                    <a:pt x="44" y="24"/>
                    <a:pt x="44" y="24"/>
                    <a:pt x="44" y="23"/>
                  </a:cubicBezTo>
                  <a:cubicBezTo>
                    <a:pt x="44" y="22"/>
                    <a:pt x="44" y="22"/>
                    <a:pt x="44" y="22"/>
                  </a:cubicBezTo>
                  <a:lnTo>
                    <a:pt x="42" y="22"/>
                  </a:lnTo>
                  <a:close/>
                  <a:moveTo>
                    <a:pt x="119" y="34"/>
                  </a:moveTo>
                  <a:cubicBezTo>
                    <a:pt x="119" y="34"/>
                    <a:pt x="119" y="34"/>
                    <a:pt x="119" y="34"/>
                  </a:cubicBezTo>
                  <a:cubicBezTo>
                    <a:pt x="119" y="34"/>
                    <a:pt x="119" y="34"/>
                    <a:pt x="119" y="35"/>
                  </a:cubicBezTo>
                  <a:cubicBezTo>
                    <a:pt x="119" y="36"/>
                    <a:pt x="118" y="36"/>
                    <a:pt x="118" y="36"/>
                  </a:cubicBezTo>
                  <a:cubicBezTo>
                    <a:pt x="117" y="36"/>
                    <a:pt x="118" y="34"/>
                    <a:pt x="119" y="34"/>
                  </a:cubicBezTo>
                  <a:cubicBezTo>
                    <a:pt x="119" y="34"/>
                    <a:pt x="119" y="34"/>
                    <a:pt x="119" y="34"/>
                  </a:cubicBezTo>
                  <a:close/>
                  <a:moveTo>
                    <a:pt x="34" y="26"/>
                  </a:moveTo>
                  <a:cubicBezTo>
                    <a:pt x="34" y="26"/>
                    <a:pt x="34" y="26"/>
                    <a:pt x="34" y="26"/>
                  </a:cubicBezTo>
                  <a:cubicBezTo>
                    <a:pt x="33" y="26"/>
                    <a:pt x="32" y="26"/>
                    <a:pt x="32" y="27"/>
                  </a:cubicBezTo>
                  <a:cubicBezTo>
                    <a:pt x="32" y="27"/>
                    <a:pt x="32" y="28"/>
                    <a:pt x="31" y="28"/>
                  </a:cubicBezTo>
                  <a:cubicBezTo>
                    <a:pt x="31" y="28"/>
                    <a:pt x="31" y="28"/>
                    <a:pt x="32" y="28"/>
                  </a:cubicBezTo>
                  <a:cubicBezTo>
                    <a:pt x="33" y="29"/>
                    <a:pt x="40" y="29"/>
                    <a:pt x="41" y="29"/>
                  </a:cubicBezTo>
                  <a:cubicBezTo>
                    <a:pt x="42" y="29"/>
                    <a:pt x="42" y="28"/>
                    <a:pt x="42" y="28"/>
                  </a:cubicBezTo>
                  <a:cubicBezTo>
                    <a:pt x="42" y="27"/>
                    <a:pt x="42" y="27"/>
                    <a:pt x="42" y="27"/>
                  </a:cubicBezTo>
                  <a:cubicBezTo>
                    <a:pt x="39" y="27"/>
                    <a:pt x="39" y="27"/>
                    <a:pt x="39" y="27"/>
                  </a:cubicBezTo>
                  <a:cubicBezTo>
                    <a:pt x="37" y="27"/>
                    <a:pt x="35" y="27"/>
                    <a:pt x="35" y="26"/>
                  </a:cubicBezTo>
                  <a:cubicBezTo>
                    <a:pt x="35" y="26"/>
                    <a:pt x="34" y="26"/>
                    <a:pt x="34" y="2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8" name="Freeform 626"/>
            <p:cNvSpPr>
              <a:spLocks noEditPoints="1"/>
            </p:cNvSpPr>
            <p:nvPr/>
          </p:nvSpPr>
          <p:spPr bwMode="auto">
            <a:xfrm>
              <a:off x="983" y="636"/>
              <a:ext cx="47" cy="102"/>
            </a:xfrm>
            <a:custGeom>
              <a:avLst/>
              <a:gdLst>
                <a:gd name="T0" fmla="*/ 6 w 38"/>
                <a:gd name="T1" fmla="*/ 74 h 81"/>
                <a:gd name="T2" fmla="*/ 4 w 38"/>
                <a:gd name="T3" fmla="*/ 44 h 81"/>
                <a:gd name="T4" fmla="*/ 2 w 38"/>
                <a:gd name="T5" fmla="*/ 30 h 81"/>
                <a:gd name="T6" fmla="*/ 3 w 38"/>
                <a:gd name="T7" fmla="*/ 19 h 81"/>
                <a:gd name="T8" fmla="*/ 8 w 38"/>
                <a:gd name="T9" fmla="*/ 11 h 81"/>
                <a:gd name="T10" fmla="*/ 14 w 38"/>
                <a:gd name="T11" fmla="*/ 8 h 81"/>
                <a:gd name="T12" fmla="*/ 19 w 38"/>
                <a:gd name="T13" fmla="*/ 4 h 81"/>
                <a:gd name="T14" fmla="*/ 26 w 38"/>
                <a:gd name="T15" fmla="*/ 2 h 81"/>
                <a:gd name="T16" fmla="*/ 22 w 38"/>
                <a:gd name="T17" fmla="*/ 3 h 81"/>
                <a:gd name="T18" fmla="*/ 20 w 38"/>
                <a:gd name="T19" fmla="*/ 5 h 81"/>
                <a:gd name="T20" fmla="*/ 17 w 38"/>
                <a:gd name="T21" fmla="*/ 11 h 81"/>
                <a:gd name="T22" fmla="*/ 11 w 38"/>
                <a:gd name="T23" fmla="*/ 13 h 81"/>
                <a:gd name="T24" fmla="*/ 6 w 38"/>
                <a:gd name="T25" fmla="*/ 16 h 81"/>
                <a:gd name="T26" fmla="*/ 4 w 38"/>
                <a:gd name="T27" fmla="*/ 25 h 81"/>
                <a:gd name="T28" fmla="*/ 6 w 38"/>
                <a:gd name="T29" fmla="*/ 29 h 81"/>
                <a:gd name="T30" fmla="*/ 12 w 38"/>
                <a:gd name="T31" fmla="*/ 25 h 81"/>
                <a:gd name="T32" fmla="*/ 17 w 38"/>
                <a:gd name="T33" fmla="*/ 29 h 81"/>
                <a:gd name="T34" fmla="*/ 22 w 38"/>
                <a:gd name="T35" fmla="*/ 34 h 81"/>
                <a:gd name="T36" fmla="*/ 29 w 38"/>
                <a:gd name="T37" fmla="*/ 41 h 81"/>
                <a:gd name="T38" fmla="*/ 32 w 38"/>
                <a:gd name="T39" fmla="*/ 44 h 81"/>
                <a:gd name="T40" fmla="*/ 36 w 38"/>
                <a:gd name="T41" fmla="*/ 64 h 81"/>
                <a:gd name="T42" fmla="*/ 37 w 38"/>
                <a:gd name="T43" fmla="*/ 68 h 81"/>
                <a:gd name="T44" fmla="*/ 38 w 38"/>
                <a:gd name="T45" fmla="*/ 74 h 81"/>
                <a:gd name="T46" fmla="*/ 32 w 38"/>
                <a:gd name="T47" fmla="*/ 75 h 81"/>
                <a:gd name="T48" fmla="*/ 23 w 38"/>
                <a:gd name="T49" fmla="*/ 77 h 81"/>
                <a:gd name="T50" fmla="*/ 8 w 38"/>
                <a:gd name="T51" fmla="*/ 81 h 81"/>
                <a:gd name="T52" fmla="*/ 18 w 38"/>
                <a:gd name="T53" fmla="*/ 77 h 81"/>
                <a:gd name="T54" fmla="*/ 16 w 38"/>
                <a:gd name="T55" fmla="*/ 64 h 81"/>
                <a:gd name="T56" fmla="*/ 22 w 38"/>
                <a:gd name="T57" fmla="*/ 62 h 81"/>
                <a:gd name="T58" fmla="*/ 25 w 38"/>
                <a:gd name="T59" fmla="*/ 70 h 81"/>
                <a:gd name="T60" fmla="*/ 25 w 38"/>
                <a:gd name="T61" fmla="*/ 75 h 81"/>
                <a:gd name="T62" fmla="*/ 30 w 38"/>
                <a:gd name="T63" fmla="*/ 74 h 81"/>
                <a:gd name="T64" fmla="*/ 36 w 38"/>
                <a:gd name="T65" fmla="*/ 74 h 81"/>
                <a:gd name="T66" fmla="*/ 35 w 38"/>
                <a:gd name="T67" fmla="*/ 61 h 81"/>
                <a:gd name="T68" fmla="*/ 27 w 38"/>
                <a:gd name="T69" fmla="*/ 45 h 81"/>
                <a:gd name="T70" fmla="*/ 13 w 38"/>
                <a:gd name="T71" fmla="*/ 49 h 81"/>
                <a:gd name="T72" fmla="*/ 6 w 38"/>
                <a:gd name="T73" fmla="*/ 72 h 81"/>
                <a:gd name="T74" fmla="*/ 9 w 38"/>
                <a:gd name="T75" fmla="*/ 79 h 81"/>
                <a:gd name="T76" fmla="*/ 4 w 38"/>
                <a:gd name="T77" fmla="*/ 53 h 81"/>
                <a:gd name="T78" fmla="*/ 14 w 38"/>
                <a:gd name="T79" fmla="*/ 61 h 81"/>
                <a:gd name="T80" fmla="*/ 12 w 38"/>
                <a:gd name="T81" fmla="*/ 58 h 81"/>
                <a:gd name="T82" fmla="*/ 7 w 38"/>
                <a:gd name="T83" fmla="*/ 58 h 81"/>
                <a:gd name="T84" fmla="*/ 12 w 38"/>
                <a:gd name="T85" fmla="*/ 54 h 81"/>
                <a:gd name="T86" fmla="*/ 12 w 38"/>
                <a:gd name="T87" fmla="*/ 56 h 81"/>
                <a:gd name="T88" fmla="*/ 7 w 38"/>
                <a:gd name="T89" fmla="*/ 57 h 81"/>
                <a:gd name="T90" fmla="*/ 24 w 38"/>
                <a:gd name="T91" fmla="*/ 55 h 81"/>
                <a:gd name="T92" fmla="*/ 30 w 38"/>
                <a:gd name="T93" fmla="*/ 49 h 81"/>
                <a:gd name="T94" fmla="*/ 32 w 38"/>
                <a:gd name="T95" fmla="*/ 56 h 81"/>
                <a:gd name="T96" fmla="*/ 31 w 38"/>
                <a:gd name="T97" fmla="*/ 58 h 81"/>
                <a:gd name="T98" fmla="*/ 26 w 38"/>
                <a:gd name="T99" fmla="*/ 55 h 81"/>
                <a:gd name="T100" fmla="*/ 27 w 38"/>
                <a:gd name="T101" fmla="*/ 51 h 81"/>
                <a:gd name="T102" fmla="*/ 30 w 38"/>
                <a:gd name="T103" fmla="*/ 50 h 81"/>
                <a:gd name="T104" fmla="*/ 23 w 38"/>
                <a:gd name="T105" fmla="*/ 75 h 81"/>
                <a:gd name="T106" fmla="*/ 18 w 38"/>
                <a:gd name="T107" fmla="*/ 65 h 81"/>
                <a:gd name="T108" fmla="*/ 8 w 38"/>
                <a:gd name="T109" fmla="*/ 48 h 81"/>
                <a:gd name="T110" fmla="*/ 28 w 38"/>
                <a:gd name="T111" fmla="*/ 41 h 81"/>
                <a:gd name="T112" fmla="*/ 20 w 38"/>
                <a:gd name="T113" fmla="*/ 34 h 81"/>
                <a:gd name="T114" fmla="*/ 13 w 38"/>
                <a:gd name="T115" fmla="*/ 28 h 81"/>
                <a:gd name="T116" fmla="*/ 8 w 38"/>
                <a:gd name="T117" fmla="*/ 37 h 81"/>
                <a:gd name="T118" fmla="*/ 5 w 38"/>
                <a:gd name="T119" fmla="*/ 49 h 81"/>
                <a:gd name="T120" fmla="*/ 6 w 38"/>
                <a:gd name="T121" fmla="*/ 30 h 81"/>
                <a:gd name="T122" fmla="*/ 5 w 38"/>
                <a:gd name="T123" fmla="*/ 41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8" h="81">
                  <a:moveTo>
                    <a:pt x="7" y="81"/>
                  </a:moveTo>
                  <a:cubicBezTo>
                    <a:pt x="8" y="80"/>
                    <a:pt x="7" y="80"/>
                    <a:pt x="7" y="80"/>
                  </a:cubicBezTo>
                  <a:cubicBezTo>
                    <a:pt x="7" y="80"/>
                    <a:pt x="7" y="80"/>
                    <a:pt x="7" y="80"/>
                  </a:cubicBezTo>
                  <a:cubicBezTo>
                    <a:pt x="7" y="80"/>
                    <a:pt x="7" y="80"/>
                    <a:pt x="7" y="80"/>
                  </a:cubicBezTo>
                  <a:cubicBezTo>
                    <a:pt x="7" y="81"/>
                    <a:pt x="7" y="81"/>
                    <a:pt x="7" y="81"/>
                  </a:cubicBezTo>
                  <a:cubicBezTo>
                    <a:pt x="6" y="81"/>
                    <a:pt x="6" y="81"/>
                    <a:pt x="7" y="80"/>
                  </a:cubicBezTo>
                  <a:cubicBezTo>
                    <a:pt x="7" y="80"/>
                    <a:pt x="7" y="80"/>
                    <a:pt x="7" y="79"/>
                  </a:cubicBezTo>
                  <a:cubicBezTo>
                    <a:pt x="7" y="79"/>
                    <a:pt x="6" y="77"/>
                    <a:pt x="6" y="74"/>
                  </a:cubicBezTo>
                  <a:cubicBezTo>
                    <a:pt x="2" y="53"/>
                    <a:pt x="1" y="51"/>
                    <a:pt x="1" y="51"/>
                  </a:cubicBezTo>
                  <a:cubicBezTo>
                    <a:pt x="0" y="50"/>
                    <a:pt x="0" y="50"/>
                    <a:pt x="1" y="49"/>
                  </a:cubicBezTo>
                  <a:cubicBezTo>
                    <a:pt x="1" y="48"/>
                    <a:pt x="2" y="48"/>
                    <a:pt x="2" y="47"/>
                  </a:cubicBezTo>
                  <a:cubicBezTo>
                    <a:pt x="2" y="47"/>
                    <a:pt x="2" y="46"/>
                    <a:pt x="2" y="46"/>
                  </a:cubicBezTo>
                  <a:cubicBezTo>
                    <a:pt x="2" y="46"/>
                    <a:pt x="3" y="46"/>
                    <a:pt x="3" y="45"/>
                  </a:cubicBezTo>
                  <a:cubicBezTo>
                    <a:pt x="3" y="45"/>
                    <a:pt x="3" y="45"/>
                    <a:pt x="3" y="45"/>
                  </a:cubicBezTo>
                  <a:cubicBezTo>
                    <a:pt x="3" y="45"/>
                    <a:pt x="3" y="45"/>
                    <a:pt x="3" y="45"/>
                  </a:cubicBezTo>
                  <a:cubicBezTo>
                    <a:pt x="3" y="45"/>
                    <a:pt x="3" y="44"/>
                    <a:pt x="4" y="44"/>
                  </a:cubicBezTo>
                  <a:cubicBezTo>
                    <a:pt x="4" y="43"/>
                    <a:pt x="4" y="43"/>
                    <a:pt x="4" y="41"/>
                  </a:cubicBezTo>
                  <a:cubicBezTo>
                    <a:pt x="3" y="40"/>
                    <a:pt x="3" y="39"/>
                    <a:pt x="2" y="37"/>
                  </a:cubicBezTo>
                  <a:cubicBezTo>
                    <a:pt x="2" y="36"/>
                    <a:pt x="2" y="36"/>
                    <a:pt x="2" y="35"/>
                  </a:cubicBezTo>
                  <a:cubicBezTo>
                    <a:pt x="2" y="35"/>
                    <a:pt x="2" y="34"/>
                    <a:pt x="2" y="33"/>
                  </a:cubicBezTo>
                  <a:cubicBezTo>
                    <a:pt x="1" y="32"/>
                    <a:pt x="1" y="32"/>
                    <a:pt x="1" y="32"/>
                  </a:cubicBezTo>
                  <a:cubicBezTo>
                    <a:pt x="1" y="31"/>
                    <a:pt x="1" y="31"/>
                    <a:pt x="1" y="31"/>
                  </a:cubicBezTo>
                  <a:cubicBezTo>
                    <a:pt x="1" y="31"/>
                    <a:pt x="2" y="31"/>
                    <a:pt x="2" y="31"/>
                  </a:cubicBezTo>
                  <a:cubicBezTo>
                    <a:pt x="2" y="31"/>
                    <a:pt x="2" y="30"/>
                    <a:pt x="2" y="30"/>
                  </a:cubicBezTo>
                  <a:cubicBezTo>
                    <a:pt x="3" y="30"/>
                    <a:pt x="3" y="30"/>
                    <a:pt x="3" y="30"/>
                  </a:cubicBezTo>
                  <a:cubicBezTo>
                    <a:pt x="3" y="29"/>
                    <a:pt x="2" y="29"/>
                    <a:pt x="2" y="28"/>
                  </a:cubicBezTo>
                  <a:cubicBezTo>
                    <a:pt x="1" y="27"/>
                    <a:pt x="1" y="25"/>
                    <a:pt x="2" y="24"/>
                  </a:cubicBezTo>
                  <a:cubicBezTo>
                    <a:pt x="2" y="24"/>
                    <a:pt x="2" y="24"/>
                    <a:pt x="2" y="24"/>
                  </a:cubicBezTo>
                  <a:cubicBezTo>
                    <a:pt x="2" y="23"/>
                    <a:pt x="2" y="22"/>
                    <a:pt x="2" y="21"/>
                  </a:cubicBezTo>
                  <a:cubicBezTo>
                    <a:pt x="2" y="20"/>
                    <a:pt x="2" y="19"/>
                    <a:pt x="2" y="19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2" y="19"/>
                    <a:pt x="3" y="18"/>
                    <a:pt x="3" y="19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3" y="18"/>
                    <a:pt x="3" y="18"/>
                    <a:pt x="4" y="18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7"/>
                    <a:pt x="5" y="17"/>
                    <a:pt x="5" y="16"/>
                  </a:cubicBezTo>
                  <a:cubicBezTo>
                    <a:pt x="5" y="16"/>
                    <a:pt x="5" y="16"/>
                    <a:pt x="5" y="15"/>
                  </a:cubicBezTo>
                  <a:cubicBezTo>
                    <a:pt x="6" y="14"/>
                    <a:pt x="7" y="14"/>
                    <a:pt x="7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8" y="13"/>
                    <a:pt x="8" y="12"/>
                    <a:pt x="8" y="11"/>
                  </a:cubicBezTo>
                  <a:cubicBezTo>
                    <a:pt x="9" y="11"/>
                    <a:pt x="10" y="10"/>
                    <a:pt x="10" y="11"/>
                  </a:cubicBezTo>
                  <a:cubicBezTo>
                    <a:pt x="10" y="11"/>
                    <a:pt x="11" y="11"/>
                    <a:pt x="11" y="11"/>
                  </a:cubicBezTo>
                  <a:cubicBezTo>
                    <a:pt x="11" y="10"/>
                    <a:pt x="11" y="10"/>
                    <a:pt x="11" y="11"/>
                  </a:cubicBezTo>
                  <a:cubicBezTo>
                    <a:pt x="11" y="11"/>
                    <a:pt x="11" y="11"/>
                    <a:pt x="12" y="11"/>
                  </a:cubicBezTo>
                  <a:cubicBezTo>
                    <a:pt x="12" y="11"/>
                    <a:pt x="12" y="10"/>
                    <a:pt x="12" y="10"/>
                  </a:cubicBezTo>
                  <a:cubicBezTo>
                    <a:pt x="12" y="10"/>
                    <a:pt x="12" y="9"/>
                    <a:pt x="13" y="9"/>
                  </a:cubicBezTo>
                  <a:cubicBezTo>
                    <a:pt x="13" y="9"/>
                    <a:pt x="13" y="8"/>
                    <a:pt x="13" y="8"/>
                  </a:cubicBezTo>
                  <a:cubicBezTo>
                    <a:pt x="13" y="8"/>
                    <a:pt x="13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7"/>
                    <a:pt x="14" y="7"/>
                    <a:pt x="14" y="8"/>
                  </a:cubicBezTo>
                  <a:cubicBezTo>
                    <a:pt x="14" y="8"/>
                    <a:pt x="14" y="8"/>
                    <a:pt x="15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5" y="8"/>
                    <a:pt x="16" y="8"/>
                    <a:pt x="16" y="8"/>
                  </a:cubicBezTo>
                  <a:cubicBezTo>
                    <a:pt x="16" y="8"/>
                    <a:pt x="16" y="7"/>
                    <a:pt x="16" y="6"/>
                  </a:cubicBezTo>
                  <a:cubicBezTo>
                    <a:pt x="16" y="6"/>
                    <a:pt x="17" y="4"/>
                    <a:pt x="18" y="4"/>
                  </a:cubicBezTo>
                  <a:cubicBezTo>
                    <a:pt x="18" y="4"/>
                    <a:pt x="18" y="4"/>
                    <a:pt x="19" y="4"/>
                  </a:cubicBezTo>
                  <a:cubicBezTo>
                    <a:pt x="19" y="4"/>
                    <a:pt x="20" y="4"/>
                    <a:pt x="20" y="4"/>
                  </a:cubicBezTo>
                  <a:cubicBezTo>
                    <a:pt x="21" y="4"/>
                    <a:pt x="21" y="4"/>
                    <a:pt x="21" y="4"/>
                  </a:cubicBezTo>
                  <a:cubicBezTo>
                    <a:pt x="21" y="3"/>
                    <a:pt x="21" y="3"/>
                    <a:pt x="21" y="3"/>
                  </a:cubicBezTo>
                  <a:cubicBezTo>
                    <a:pt x="21" y="3"/>
                    <a:pt x="21" y="3"/>
                    <a:pt x="21" y="3"/>
                  </a:cubicBezTo>
                  <a:cubicBezTo>
                    <a:pt x="21" y="3"/>
                    <a:pt x="22" y="2"/>
                    <a:pt x="22" y="2"/>
                  </a:cubicBezTo>
                  <a:cubicBezTo>
                    <a:pt x="22" y="1"/>
                    <a:pt x="23" y="1"/>
                    <a:pt x="24" y="1"/>
                  </a:cubicBezTo>
                  <a:cubicBezTo>
                    <a:pt x="24" y="0"/>
                    <a:pt x="25" y="1"/>
                    <a:pt x="25" y="1"/>
                  </a:cubicBezTo>
                  <a:cubicBezTo>
                    <a:pt x="25" y="1"/>
                    <a:pt x="26" y="1"/>
                    <a:pt x="26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26" y="3"/>
                    <a:pt x="26" y="3"/>
                    <a:pt x="26" y="3"/>
                  </a:cubicBezTo>
                  <a:cubicBezTo>
                    <a:pt x="27" y="3"/>
                    <a:pt x="27" y="3"/>
                    <a:pt x="27" y="3"/>
                  </a:cubicBezTo>
                  <a:cubicBezTo>
                    <a:pt x="27" y="3"/>
                    <a:pt x="25" y="4"/>
                    <a:pt x="25" y="3"/>
                  </a:cubicBezTo>
                  <a:cubicBezTo>
                    <a:pt x="25" y="3"/>
                    <a:pt x="25" y="3"/>
                    <a:pt x="25" y="3"/>
                  </a:cubicBezTo>
                  <a:cubicBezTo>
                    <a:pt x="25" y="2"/>
                    <a:pt x="24" y="2"/>
                    <a:pt x="24" y="2"/>
                  </a:cubicBezTo>
                  <a:cubicBezTo>
                    <a:pt x="24" y="2"/>
                    <a:pt x="23" y="2"/>
                    <a:pt x="23" y="3"/>
                  </a:cubicBezTo>
                  <a:cubicBezTo>
                    <a:pt x="23" y="3"/>
                    <a:pt x="23" y="3"/>
                    <a:pt x="22" y="3"/>
                  </a:cubicBezTo>
                  <a:cubicBezTo>
                    <a:pt x="22" y="3"/>
                    <a:pt x="22" y="4"/>
                    <a:pt x="22" y="4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22" y="4"/>
                    <a:pt x="22" y="4"/>
                    <a:pt x="22" y="5"/>
                  </a:cubicBezTo>
                  <a:cubicBezTo>
                    <a:pt x="22" y="5"/>
                    <a:pt x="22" y="5"/>
                    <a:pt x="22" y="5"/>
                  </a:cubicBezTo>
                  <a:cubicBezTo>
                    <a:pt x="22" y="6"/>
                    <a:pt x="21" y="6"/>
                    <a:pt x="22" y="6"/>
                  </a:cubicBezTo>
                  <a:cubicBezTo>
                    <a:pt x="22" y="6"/>
                    <a:pt x="21" y="6"/>
                    <a:pt x="21" y="6"/>
                  </a:cubicBezTo>
                  <a:cubicBezTo>
                    <a:pt x="21" y="7"/>
                    <a:pt x="20" y="6"/>
                    <a:pt x="20" y="6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19" y="5"/>
                    <a:pt x="19" y="5"/>
                    <a:pt x="18" y="5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8" y="5"/>
                    <a:pt x="18" y="6"/>
                    <a:pt x="18" y="6"/>
                  </a:cubicBezTo>
                  <a:cubicBezTo>
                    <a:pt x="18" y="6"/>
                    <a:pt x="17" y="7"/>
                    <a:pt x="17" y="7"/>
                  </a:cubicBezTo>
                  <a:cubicBezTo>
                    <a:pt x="17" y="7"/>
                    <a:pt x="17" y="7"/>
                    <a:pt x="17" y="8"/>
                  </a:cubicBezTo>
                  <a:cubicBezTo>
                    <a:pt x="17" y="9"/>
                    <a:pt x="17" y="9"/>
                    <a:pt x="17" y="10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6" y="11"/>
                    <a:pt x="16" y="11"/>
                    <a:pt x="15" y="10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4" y="9"/>
                    <a:pt x="13" y="10"/>
                    <a:pt x="13" y="11"/>
                  </a:cubicBezTo>
                  <a:cubicBezTo>
                    <a:pt x="13" y="11"/>
                    <a:pt x="13" y="12"/>
                    <a:pt x="13" y="12"/>
                  </a:cubicBezTo>
                  <a:cubicBezTo>
                    <a:pt x="12" y="12"/>
                    <a:pt x="13" y="12"/>
                    <a:pt x="13" y="12"/>
                  </a:cubicBezTo>
                  <a:cubicBezTo>
                    <a:pt x="13" y="12"/>
                    <a:pt x="13" y="12"/>
                    <a:pt x="13" y="13"/>
                  </a:cubicBezTo>
                  <a:cubicBezTo>
                    <a:pt x="13" y="13"/>
                    <a:pt x="13" y="13"/>
                    <a:pt x="12" y="13"/>
                  </a:cubicBezTo>
                  <a:cubicBezTo>
                    <a:pt x="12" y="13"/>
                    <a:pt x="12" y="13"/>
                    <a:pt x="11" y="13"/>
                  </a:cubicBezTo>
                  <a:cubicBezTo>
                    <a:pt x="11" y="12"/>
                    <a:pt x="10" y="12"/>
                    <a:pt x="10" y="12"/>
                  </a:cubicBezTo>
                  <a:cubicBezTo>
                    <a:pt x="10" y="12"/>
                    <a:pt x="9" y="13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5"/>
                    <a:pt x="9" y="16"/>
                  </a:cubicBezTo>
                  <a:cubicBezTo>
                    <a:pt x="9" y="16"/>
                    <a:pt x="9" y="17"/>
                    <a:pt x="9" y="17"/>
                  </a:cubicBezTo>
                  <a:cubicBezTo>
                    <a:pt x="8" y="17"/>
                    <a:pt x="8" y="17"/>
                    <a:pt x="7" y="16"/>
                  </a:cubicBezTo>
                  <a:cubicBezTo>
                    <a:pt x="7" y="16"/>
                    <a:pt x="7" y="15"/>
                    <a:pt x="7" y="15"/>
                  </a:cubicBezTo>
                  <a:cubicBezTo>
                    <a:pt x="7" y="15"/>
                    <a:pt x="6" y="16"/>
                    <a:pt x="6" y="16"/>
                  </a:cubicBezTo>
                  <a:cubicBezTo>
                    <a:pt x="5" y="17"/>
                    <a:pt x="5" y="18"/>
                    <a:pt x="5" y="18"/>
                  </a:cubicBezTo>
                  <a:cubicBezTo>
                    <a:pt x="6" y="18"/>
                    <a:pt x="6" y="20"/>
                    <a:pt x="6" y="20"/>
                  </a:cubicBezTo>
                  <a:cubicBezTo>
                    <a:pt x="6" y="20"/>
                    <a:pt x="5" y="20"/>
                    <a:pt x="5" y="20"/>
                  </a:cubicBezTo>
                  <a:cubicBezTo>
                    <a:pt x="5" y="20"/>
                    <a:pt x="4" y="20"/>
                    <a:pt x="4" y="20"/>
                  </a:cubicBezTo>
                  <a:cubicBezTo>
                    <a:pt x="3" y="20"/>
                    <a:pt x="3" y="21"/>
                    <a:pt x="3" y="21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3" y="22"/>
                    <a:pt x="3" y="24"/>
                    <a:pt x="4" y="24"/>
                  </a:cubicBezTo>
                  <a:cubicBezTo>
                    <a:pt x="4" y="24"/>
                    <a:pt x="4" y="24"/>
                    <a:pt x="4" y="25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3" y="25"/>
                    <a:pt x="3" y="25"/>
                    <a:pt x="3" y="26"/>
                  </a:cubicBezTo>
                  <a:cubicBezTo>
                    <a:pt x="2" y="26"/>
                    <a:pt x="2" y="26"/>
                    <a:pt x="2" y="27"/>
                  </a:cubicBezTo>
                  <a:cubicBezTo>
                    <a:pt x="2" y="27"/>
                    <a:pt x="2" y="27"/>
                    <a:pt x="3" y="27"/>
                  </a:cubicBezTo>
                  <a:cubicBezTo>
                    <a:pt x="3" y="27"/>
                    <a:pt x="3" y="28"/>
                    <a:pt x="3" y="28"/>
                  </a:cubicBezTo>
                  <a:cubicBezTo>
                    <a:pt x="3" y="28"/>
                    <a:pt x="4" y="29"/>
                    <a:pt x="4" y="29"/>
                  </a:cubicBezTo>
                  <a:cubicBezTo>
                    <a:pt x="4" y="30"/>
                    <a:pt x="5" y="30"/>
                    <a:pt x="5" y="29"/>
                  </a:cubicBezTo>
                  <a:cubicBezTo>
                    <a:pt x="5" y="29"/>
                    <a:pt x="6" y="29"/>
                    <a:pt x="6" y="29"/>
                  </a:cubicBezTo>
                  <a:cubicBezTo>
                    <a:pt x="6" y="29"/>
                    <a:pt x="7" y="29"/>
                    <a:pt x="7" y="29"/>
                  </a:cubicBezTo>
                  <a:cubicBezTo>
                    <a:pt x="7" y="29"/>
                    <a:pt x="7" y="30"/>
                    <a:pt x="8" y="31"/>
                  </a:cubicBezTo>
                  <a:cubicBezTo>
                    <a:pt x="8" y="33"/>
                    <a:pt x="8" y="34"/>
                    <a:pt x="8" y="34"/>
                  </a:cubicBezTo>
                  <a:cubicBezTo>
                    <a:pt x="8" y="34"/>
                    <a:pt x="9" y="32"/>
                    <a:pt x="9" y="32"/>
                  </a:cubicBezTo>
                  <a:cubicBezTo>
                    <a:pt x="9" y="32"/>
                    <a:pt x="9" y="31"/>
                    <a:pt x="9" y="30"/>
                  </a:cubicBezTo>
                  <a:cubicBezTo>
                    <a:pt x="10" y="30"/>
                    <a:pt x="11" y="29"/>
                    <a:pt x="11" y="28"/>
                  </a:cubicBezTo>
                  <a:cubicBezTo>
                    <a:pt x="11" y="28"/>
                    <a:pt x="12" y="26"/>
                    <a:pt x="12" y="26"/>
                  </a:cubicBezTo>
                  <a:cubicBezTo>
                    <a:pt x="12" y="26"/>
                    <a:pt x="12" y="25"/>
                    <a:pt x="12" y="25"/>
                  </a:cubicBezTo>
                  <a:cubicBezTo>
                    <a:pt x="13" y="25"/>
                    <a:pt x="13" y="25"/>
                    <a:pt x="13" y="25"/>
                  </a:cubicBezTo>
                  <a:cubicBezTo>
                    <a:pt x="13" y="25"/>
                    <a:pt x="13" y="25"/>
                    <a:pt x="13" y="25"/>
                  </a:cubicBezTo>
                  <a:cubicBezTo>
                    <a:pt x="13" y="26"/>
                    <a:pt x="14" y="26"/>
                    <a:pt x="14" y="26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7"/>
                    <a:pt x="14" y="27"/>
                    <a:pt x="15" y="27"/>
                  </a:cubicBezTo>
                  <a:cubicBezTo>
                    <a:pt x="15" y="27"/>
                    <a:pt x="15" y="27"/>
                    <a:pt x="15" y="28"/>
                  </a:cubicBezTo>
                  <a:cubicBezTo>
                    <a:pt x="16" y="28"/>
                    <a:pt x="16" y="28"/>
                    <a:pt x="16" y="28"/>
                  </a:cubicBezTo>
                  <a:cubicBezTo>
                    <a:pt x="16" y="28"/>
                    <a:pt x="17" y="29"/>
                    <a:pt x="17" y="29"/>
                  </a:cubicBezTo>
                  <a:cubicBezTo>
                    <a:pt x="17" y="29"/>
                    <a:pt x="18" y="30"/>
                    <a:pt x="18" y="30"/>
                  </a:cubicBezTo>
                  <a:cubicBezTo>
                    <a:pt x="18" y="30"/>
                    <a:pt x="18" y="30"/>
                    <a:pt x="19" y="31"/>
                  </a:cubicBezTo>
                  <a:cubicBezTo>
                    <a:pt x="19" y="31"/>
                    <a:pt x="19" y="31"/>
                    <a:pt x="20" y="32"/>
                  </a:cubicBezTo>
                  <a:cubicBezTo>
                    <a:pt x="20" y="32"/>
                    <a:pt x="20" y="33"/>
                    <a:pt x="20" y="33"/>
                  </a:cubicBezTo>
                  <a:cubicBezTo>
                    <a:pt x="20" y="33"/>
                    <a:pt x="21" y="33"/>
                    <a:pt x="21" y="33"/>
                  </a:cubicBezTo>
                  <a:cubicBezTo>
                    <a:pt x="21" y="33"/>
                    <a:pt x="21" y="33"/>
                    <a:pt x="21" y="33"/>
                  </a:cubicBezTo>
                  <a:cubicBezTo>
                    <a:pt x="21" y="33"/>
                    <a:pt x="21" y="33"/>
                    <a:pt x="22" y="33"/>
                  </a:cubicBezTo>
                  <a:cubicBezTo>
                    <a:pt x="22" y="34"/>
                    <a:pt x="22" y="34"/>
                    <a:pt x="22" y="34"/>
                  </a:cubicBezTo>
                  <a:cubicBezTo>
                    <a:pt x="23" y="35"/>
                    <a:pt x="23" y="35"/>
                    <a:pt x="23" y="35"/>
                  </a:cubicBezTo>
                  <a:cubicBezTo>
                    <a:pt x="23" y="35"/>
                    <a:pt x="23" y="35"/>
                    <a:pt x="24" y="36"/>
                  </a:cubicBezTo>
                  <a:cubicBezTo>
                    <a:pt x="24" y="36"/>
                    <a:pt x="24" y="36"/>
                    <a:pt x="24" y="36"/>
                  </a:cubicBezTo>
                  <a:cubicBezTo>
                    <a:pt x="24" y="36"/>
                    <a:pt x="25" y="37"/>
                    <a:pt x="25" y="37"/>
                  </a:cubicBezTo>
                  <a:cubicBezTo>
                    <a:pt x="25" y="37"/>
                    <a:pt x="27" y="39"/>
                    <a:pt x="27" y="39"/>
                  </a:cubicBezTo>
                  <a:cubicBezTo>
                    <a:pt x="28" y="39"/>
                    <a:pt x="28" y="39"/>
                    <a:pt x="28" y="40"/>
                  </a:cubicBezTo>
                  <a:cubicBezTo>
                    <a:pt x="28" y="40"/>
                    <a:pt x="29" y="40"/>
                    <a:pt x="29" y="40"/>
                  </a:cubicBezTo>
                  <a:cubicBezTo>
                    <a:pt x="29" y="41"/>
                    <a:pt x="29" y="41"/>
                    <a:pt x="29" y="41"/>
                  </a:cubicBezTo>
                  <a:cubicBezTo>
                    <a:pt x="29" y="41"/>
                    <a:pt x="29" y="41"/>
                    <a:pt x="29" y="41"/>
                  </a:cubicBezTo>
                  <a:cubicBezTo>
                    <a:pt x="30" y="41"/>
                    <a:pt x="30" y="41"/>
                    <a:pt x="30" y="41"/>
                  </a:cubicBezTo>
                  <a:cubicBezTo>
                    <a:pt x="30" y="41"/>
                    <a:pt x="30" y="42"/>
                    <a:pt x="30" y="42"/>
                  </a:cubicBezTo>
                  <a:cubicBezTo>
                    <a:pt x="30" y="42"/>
                    <a:pt x="31" y="42"/>
                    <a:pt x="31" y="42"/>
                  </a:cubicBezTo>
                  <a:cubicBezTo>
                    <a:pt x="31" y="43"/>
                    <a:pt x="31" y="43"/>
                    <a:pt x="31" y="43"/>
                  </a:cubicBezTo>
                  <a:cubicBezTo>
                    <a:pt x="31" y="43"/>
                    <a:pt x="32" y="43"/>
                    <a:pt x="32" y="43"/>
                  </a:cubicBezTo>
                  <a:cubicBezTo>
                    <a:pt x="32" y="43"/>
                    <a:pt x="32" y="43"/>
                    <a:pt x="32" y="43"/>
                  </a:cubicBezTo>
                  <a:cubicBezTo>
                    <a:pt x="32" y="44"/>
                    <a:pt x="32" y="44"/>
                    <a:pt x="32" y="44"/>
                  </a:cubicBezTo>
                  <a:cubicBezTo>
                    <a:pt x="32" y="44"/>
                    <a:pt x="32" y="44"/>
                    <a:pt x="32" y="45"/>
                  </a:cubicBezTo>
                  <a:cubicBezTo>
                    <a:pt x="33" y="47"/>
                    <a:pt x="33" y="48"/>
                    <a:pt x="34" y="51"/>
                  </a:cubicBezTo>
                  <a:cubicBezTo>
                    <a:pt x="34" y="53"/>
                    <a:pt x="34" y="55"/>
                    <a:pt x="34" y="55"/>
                  </a:cubicBezTo>
                  <a:cubicBezTo>
                    <a:pt x="35" y="56"/>
                    <a:pt x="35" y="56"/>
                    <a:pt x="35" y="56"/>
                  </a:cubicBezTo>
                  <a:cubicBezTo>
                    <a:pt x="34" y="56"/>
                    <a:pt x="35" y="57"/>
                    <a:pt x="35" y="58"/>
                  </a:cubicBezTo>
                  <a:cubicBezTo>
                    <a:pt x="36" y="60"/>
                    <a:pt x="36" y="63"/>
                    <a:pt x="36" y="63"/>
                  </a:cubicBezTo>
                  <a:cubicBezTo>
                    <a:pt x="36" y="63"/>
                    <a:pt x="36" y="63"/>
                    <a:pt x="36" y="63"/>
                  </a:cubicBezTo>
                  <a:cubicBezTo>
                    <a:pt x="36" y="64"/>
                    <a:pt x="36" y="64"/>
                    <a:pt x="36" y="64"/>
                  </a:cubicBezTo>
                  <a:cubicBezTo>
                    <a:pt x="36" y="64"/>
                    <a:pt x="36" y="65"/>
                    <a:pt x="36" y="65"/>
                  </a:cubicBezTo>
                  <a:cubicBezTo>
                    <a:pt x="36" y="65"/>
                    <a:pt x="36" y="65"/>
                    <a:pt x="36" y="65"/>
                  </a:cubicBezTo>
                  <a:cubicBezTo>
                    <a:pt x="36" y="65"/>
                    <a:pt x="36" y="65"/>
                    <a:pt x="36" y="66"/>
                  </a:cubicBezTo>
                  <a:cubicBezTo>
                    <a:pt x="36" y="66"/>
                    <a:pt x="36" y="66"/>
                    <a:pt x="36" y="66"/>
                  </a:cubicBezTo>
                  <a:cubicBezTo>
                    <a:pt x="36" y="66"/>
                    <a:pt x="36" y="66"/>
                    <a:pt x="36" y="66"/>
                  </a:cubicBezTo>
                  <a:cubicBezTo>
                    <a:pt x="36" y="66"/>
                    <a:pt x="36" y="66"/>
                    <a:pt x="36" y="66"/>
                  </a:cubicBezTo>
                  <a:cubicBezTo>
                    <a:pt x="36" y="66"/>
                    <a:pt x="36" y="67"/>
                    <a:pt x="36" y="67"/>
                  </a:cubicBezTo>
                  <a:cubicBezTo>
                    <a:pt x="37" y="67"/>
                    <a:pt x="37" y="67"/>
                    <a:pt x="37" y="68"/>
                  </a:cubicBezTo>
                  <a:cubicBezTo>
                    <a:pt x="37" y="69"/>
                    <a:pt x="37" y="72"/>
                    <a:pt x="37" y="72"/>
                  </a:cubicBezTo>
                  <a:cubicBezTo>
                    <a:pt x="38" y="72"/>
                    <a:pt x="38" y="73"/>
                    <a:pt x="37" y="73"/>
                  </a:cubicBezTo>
                  <a:cubicBezTo>
                    <a:pt x="37" y="73"/>
                    <a:pt x="37" y="73"/>
                    <a:pt x="37" y="73"/>
                  </a:cubicBezTo>
                  <a:cubicBezTo>
                    <a:pt x="37" y="74"/>
                    <a:pt x="37" y="74"/>
                    <a:pt x="38" y="74"/>
                  </a:cubicBezTo>
                  <a:cubicBezTo>
                    <a:pt x="38" y="74"/>
                    <a:pt x="38" y="74"/>
                    <a:pt x="38" y="73"/>
                  </a:cubicBezTo>
                  <a:cubicBezTo>
                    <a:pt x="38" y="73"/>
                    <a:pt x="38" y="73"/>
                    <a:pt x="38" y="73"/>
                  </a:cubicBezTo>
                  <a:cubicBezTo>
                    <a:pt x="38" y="73"/>
                    <a:pt x="38" y="74"/>
                    <a:pt x="38" y="74"/>
                  </a:cubicBezTo>
                  <a:cubicBezTo>
                    <a:pt x="38" y="74"/>
                    <a:pt x="38" y="74"/>
                    <a:pt x="38" y="74"/>
                  </a:cubicBezTo>
                  <a:cubicBezTo>
                    <a:pt x="38" y="75"/>
                    <a:pt x="38" y="75"/>
                    <a:pt x="38" y="74"/>
                  </a:cubicBezTo>
                  <a:cubicBezTo>
                    <a:pt x="37" y="74"/>
                    <a:pt x="37" y="74"/>
                    <a:pt x="37" y="74"/>
                  </a:cubicBezTo>
                  <a:cubicBezTo>
                    <a:pt x="37" y="75"/>
                    <a:pt x="37" y="75"/>
                    <a:pt x="36" y="75"/>
                  </a:cubicBezTo>
                  <a:cubicBezTo>
                    <a:pt x="35" y="75"/>
                    <a:pt x="35" y="75"/>
                    <a:pt x="34" y="75"/>
                  </a:cubicBezTo>
                  <a:cubicBezTo>
                    <a:pt x="34" y="75"/>
                    <a:pt x="34" y="75"/>
                    <a:pt x="34" y="75"/>
                  </a:cubicBezTo>
                  <a:cubicBezTo>
                    <a:pt x="34" y="75"/>
                    <a:pt x="34" y="75"/>
                    <a:pt x="33" y="75"/>
                  </a:cubicBezTo>
                  <a:cubicBezTo>
                    <a:pt x="33" y="75"/>
                    <a:pt x="32" y="75"/>
                    <a:pt x="32" y="75"/>
                  </a:cubicBezTo>
                  <a:cubicBezTo>
                    <a:pt x="32" y="75"/>
                    <a:pt x="32" y="75"/>
                    <a:pt x="32" y="75"/>
                  </a:cubicBezTo>
                  <a:cubicBezTo>
                    <a:pt x="32" y="75"/>
                    <a:pt x="31" y="75"/>
                    <a:pt x="31" y="75"/>
                  </a:cubicBezTo>
                  <a:cubicBezTo>
                    <a:pt x="31" y="75"/>
                    <a:pt x="31" y="75"/>
                    <a:pt x="31" y="75"/>
                  </a:cubicBezTo>
                  <a:cubicBezTo>
                    <a:pt x="30" y="75"/>
                    <a:pt x="30" y="75"/>
                    <a:pt x="30" y="75"/>
                  </a:cubicBezTo>
                  <a:cubicBezTo>
                    <a:pt x="30" y="75"/>
                    <a:pt x="30" y="75"/>
                    <a:pt x="29" y="75"/>
                  </a:cubicBezTo>
                  <a:cubicBezTo>
                    <a:pt x="29" y="75"/>
                    <a:pt x="28" y="76"/>
                    <a:pt x="28" y="76"/>
                  </a:cubicBezTo>
                  <a:cubicBezTo>
                    <a:pt x="28" y="76"/>
                    <a:pt x="27" y="76"/>
                    <a:pt x="27" y="76"/>
                  </a:cubicBezTo>
                  <a:cubicBezTo>
                    <a:pt x="27" y="75"/>
                    <a:pt x="27" y="76"/>
                    <a:pt x="26" y="76"/>
                  </a:cubicBezTo>
                  <a:cubicBezTo>
                    <a:pt x="26" y="76"/>
                    <a:pt x="24" y="77"/>
                    <a:pt x="23" y="77"/>
                  </a:cubicBezTo>
                  <a:cubicBezTo>
                    <a:pt x="22" y="77"/>
                    <a:pt x="22" y="77"/>
                    <a:pt x="21" y="77"/>
                  </a:cubicBezTo>
                  <a:cubicBezTo>
                    <a:pt x="20" y="77"/>
                    <a:pt x="19" y="78"/>
                    <a:pt x="18" y="78"/>
                  </a:cubicBezTo>
                  <a:cubicBezTo>
                    <a:pt x="17" y="78"/>
                    <a:pt x="16" y="78"/>
                    <a:pt x="15" y="78"/>
                  </a:cubicBezTo>
                  <a:cubicBezTo>
                    <a:pt x="14" y="78"/>
                    <a:pt x="14" y="79"/>
                    <a:pt x="13" y="79"/>
                  </a:cubicBezTo>
                  <a:cubicBezTo>
                    <a:pt x="13" y="79"/>
                    <a:pt x="13" y="79"/>
                    <a:pt x="13" y="79"/>
                  </a:cubicBezTo>
                  <a:cubicBezTo>
                    <a:pt x="13" y="79"/>
                    <a:pt x="13" y="79"/>
                    <a:pt x="12" y="79"/>
                  </a:cubicBezTo>
                  <a:cubicBezTo>
                    <a:pt x="12" y="79"/>
                    <a:pt x="12" y="79"/>
                    <a:pt x="12" y="79"/>
                  </a:cubicBezTo>
                  <a:cubicBezTo>
                    <a:pt x="12" y="79"/>
                    <a:pt x="9" y="80"/>
                    <a:pt x="8" y="81"/>
                  </a:cubicBezTo>
                  <a:cubicBezTo>
                    <a:pt x="8" y="81"/>
                    <a:pt x="7" y="81"/>
                    <a:pt x="7" y="81"/>
                  </a:cubicBezTo>
                  <a:close/>
                  <a:moveTo>
                    <a:pt x="9" y="79"/>
                  </a:moveTo>
                  <a:cubicBezTo>
                    <a:pt x="9" y="79"/>
                    <a:pt x="9" y="79"/>
                    <a:pt x="10" y="79"/>
                  </a:cubicBezTo>
                  <a:cubicBezTo>
                    <a:pt x="10" y="79"/>
                    <a:pt x="11" y="78"/>
                    <a:pt x="11" y="78"/>
                  </a:cubicBezTo>
                  <a:cubicBezTo>
                    <a:pt x="11" y="78"/>
                    <a:pt x="11" y="78"/>
                    <a:pt x="12" y="78"/>
                  </a:cubicBezTo>
                  <a:cubicBezTo>
                    <a:pt x="12" y="78"/>
                    <a:pt x="13" y="78"/>
                    <a:pt x="15" y="77"/>
                  </a:cubicBezTo>
                  <a:cubicBezTo>
                    <a:pt x="17" y="77"/>
                    <a:pt x="18" y="77"/>
                    <a:pt x="18" y="77"/>
                  </a:cubicBezTo>
                  <a:cubicBezTo>
                    <a:pt x="18" y="77"/>
                    <a:pt x="18" y="77"/>
                    <a:pt x="18" y="77"/>
                  </a:cubicBezTo>
                  <a:cubicBezTo>
                    <a:pt x="19" y="77"/>
                    <a:pt x="19" y="76"/>
                    <a:pt x="19" y="75"/>
                  </a:cubicBezTo>
                  <a:cubicBezTo>
                    <a:pt x="18" y="75"/>
                    <a:pt x="18" y="74"/>
                    <a:pt x="18" y="74"/>
                  </a:cubicBezTo>
                  <a:cubicBezTo>
                    <a:pt x="19" y="74"/>
                    <a:pt x="18" y="72"/>
                    <a:pt x="18" y="71"/>
                  </a:cubicBezTo>
                  <a:cubicBezTo>
                    <a:pt x="18" y="71"/>
                    <a:pt x="18" y="71"/>
                    <a:pt x="18" y="71"/>
                  </a:cubicBezTo>
                  <a:cubicBezTo>
                    <a:pt x="18" y="71"/>
                    <a:pt x="17" y="68"/>
                    <a:pt x="17" y="68"/>
                  </a:cubicBezTo>
                  <a:cubicBezTo>
                    <a:pt x="17" y="67"/>
                    <a:pt x="17" y="67"/>
                    <a:pt x="17" y="67"/>
                  </a:cubicBezTo>
                  <a:cubicBezTo>
                    <a:pt x="17" y="67"/>
                    <a:pt x="17" y="66"/>
                    <a:pt x="17" y="65"/>
                  </a:cubicBezTo>
                  <a:cubicBezTo>
                    <a:pt x="17" y="64"/>
                    <a:pt x="16" y="64"/>
                    <a:pt x="16" y="64"/>
                  </a:cubicBezTo>
                  <a:cubicBezTo>
                    <a:pt x="15" y="64"/>
                    <a:pt x="15" y="63"/>
                    <a:pt x="15" y="63"/>
                  </a:cubicBezTo>
                  <a:cubicBezTo>
                    <a:pt x="15" y="63"/>
                    <a:pt x="15" y="63"/>
                    <a:pt x="15" y="63"/>
                  </a:cubicBezTo>
                  <a:cubicBezTo>
                    <a:pt x="16" y="63"/>
                    <a:pt x="16" y="63"/>
                    <a:pt x="16" y="63"/>
                  </a:cubicBezTo>
                  <a:cubicBezTo>
                    <a:pt x="16" y="63"/>
                    <a:pt x="17" y="63"/>
                    <a:pt x="17" y="63"/>
                  </a:cubicBezTo>
                  <a:cubicBezTo>
                    <a:pt x="17" y="63"/>
                    <a:pt x="18" y="63"/>
                    <a:pt x="18" y="63"/>
                  </a:cubicBezTo>
                  <a:cubicBezTo>
                    <a:pt x="19" y="63"/>
                    <a:pt x="19" y="63"/>
                    <a:pt x="19" y="63"/>
                  </a:cubicBezTo>
                  <a:cubicBezTo>
                    <a:pt x="20" y="63"/>
                    <a:pt x="20" y="63"/>
                    <a:pt x="20" y="62"/>
                  </a:cubicBezTo>
                  <a:cubicBezTo>
                    <a:pt x="21" y="62"/>
                    <a:pt x="22" y="62"/>
                    <a:pt x="22" y="62"/>
                  </a:cubicBezTo>
                  <a:cubicBezTo>
                    <a:pt x="23" y="62"/>
                    <a:pt x="23" y="62"/>
                    <a:pt x="23" y="63"/>
                  </a:cubicBezTo>
                  <a:cubicBezTo>
                    <a:pt x="23" y="64"/>
                    <a:pt x="24" y="65"/>
                    <a:pt x="24" y="65"/>
                  </a:cubicBezTo>
                  <a:cubicBezTo>
                    <a:pt x="24" y="65"/>
                    <a:pt x="24" y="65"/>
                    <a:pt x="24" y="65"/>
                  </a:cubicBezTo>
                  <a:cubicBezTo>
                    <a:pt x="24" y="65"/>
                    <a:pt x="24" y="65"/>
                    <a:pt x="24" y="66"/>
                  </a:cubicBezTo>
                  <a:cubicBezTo>
                    <a:pt x="24" y="66"/>
                    <a:pt x="24" y="66"/>
                    <a:pt x="24" y="66"/>
                  </a:cubicBezTo>
                  <a:cubicBezTo>
                    <a:pt x="24" y="66"/>
                    <a:pt x="24" y="66"/>
                    <a:pt x="24" y="67"/>
                  </a:cubicBezTo>
                  <a:cubicBezTo>
                    <a:pt x="24" y="67"/>
                    <a:pt x="24" y="67"/>
                    <a:pt x="24" y="68"/>
                  </a:cubicBezTo>
                  <a:cubicBezTo>
                    <a:pt x="25" y="68"/>
                    <a:pt x="25" y="70"/>
                    <a:pt x="25" y="70"/>
                  </a:cubicBezTo>
                  <a:cubicBezTo>
                    <a:pt x="25" y="70"/>
                    <a:pt x="25" y="70"/>
                    <a:pt x="25" y="70"/>
                  </a:cubicBezTo>
                  <a:cubicBezTo>
                    <a:pt x="25" y="70"/>
                    <a:pt x="25" y="70"/>
                    <a:pt x="25" y="71"/>
                  </a:cubicBezTo>
                  <a:cubicBezTo>
                    <a:pt x="25" y="71"/>
                    <a:pt x="25" y="71"/>
                    <a:pt x="25" y="72"/>
                  </a:cubicBezTo>
                  <a:cubicBezTo>
                    <a:pt x="25" y="72"/>
                    <a:pt x="25" y="72"/>
                    <a:pt x="25" y="72"/>
                  </a:cubicBezTo>
                  <a:cubicBezTo>
                    <a:pt x="25" y="73"/>
                    <a:pt x="25" y="73"/>
                    <a:pt x="25" y="73"/>
                  </a:cubicBezTo>
                  <a:cubicBezTo>
                    <a:pt x="25" y="73"/>
                    <a:pt x="25" y="73"/>
                    <a:pt x="25" y="73"/>
                  </a:cubicBezTo>
                  <a:cubicBezTo>
                    <a:pt x="25" y="73"/>
                    <a:pt x="25" y="74"/>
                    <a:pt x="25" y="74"/>
                  </a:cubicBezTo>
                  <a:cubicBezTo>
                    <a:pt x="25" y="74"/>
                    <a:pt x="25" y="74"/>
                    <a:pt x="25" y="75"/>
                  </a:cubicBezTo>
                  <a:cubicBezTo>
                    <a:pt x="25" y="75"/>
                    <a:pt x="26" y="75"/>
                    <a:pt x="26" y="75"/>
                  </a:cubicBezTo>
                  <a:cubicBezTo>
                    <a:pt x="26" y="75"/>
                    <a:pt x="26" y="75"/>
                    <a:pt x="26" y="75"/>
                  </a:cubicBezTo>
                  <a:cubicBezTo>
                    <a:pt x="26" y="75"/>
                    <a:pt x="26" y="75"/>
                    <a:pt x="26" y="75"/>
                  </a:cubicBezTo>
                  <a:cubicBezTo>
                    <a:pt x="26" y="75"/>
                    <a:pt x="27" y="75"/>
                    <a:pt x="27" y="75"/>
                  </a:cubicBezTo>
                  <a:cubicBezTo>
                    <a:pt x="27" y="75"/>
                    <a:pt x="28" y="75"/>
                    <a:pt x="28" y="75"/>
                  </a:cubicBezTo>
                  <a:cubicBezTo>
                    <a:pt x="28" y="74"/>
                    <a:pt x="28" y="74"/>
                    <a:pt x="29" y="74"/>
                  </a:cubicBezTo>
                  <a:cubicBezTo>
                    <a:pt x="29" y="74"/>
                    <a:pt x="30" y="74"/>
                    <a:pt x="30" y="74"/>
                  </a:cubicBezTo>
                  <a:cubicBezTo>
                    <a:pt x="30" y="74"/>
                    <a:pt x="30" y="74"/>
                    <a:pt x="30" y="74"/>
                  </a:cubicBezTo>
                  <a:cubicBezTo>
                    <a:pt x="30" y="75"/>
                    <a:pt x="30" y="75"/>
                    <a:pt x="30" y="75"/>
                  </a:cubicBezTo>
                  <a:cubicBezTo>
                    <a:pt x="31" y="75"/>
                    <a:pt x="31" y="74"/>
                    <a:pt x="30" y="74"/>
                  </a:cubicBezTo>
                  <a:cubicBezTo>
                    <a:pt x="30" y="74"/>
                    <a:pt x="30" y="74"/>
                    <a:pt x="31" y="74"/>
                  </a:cubicBezTo>
                  <a:cubicBezTo>
                    <a:pt x="31" y="74"/>
                    <a:pt x="31" y="74"/>
                    <a:pt x="31" y="74"/>
                  </a:cubicBezTo>
                  <a:cubicBezTo>
                    <a:pt x="31" y="75"/>
                    <a:pt x="31" y="75"/>
                    <a:pt x="31" y="75"/>
                  </a:cubicBezTo>
                  <a:cubicBezTo>
                    <a:pt x="31" y="75"/>
                    <a:pt x="31" y="74"/>
                    <a:pt x="31" y="74"/>
                  </a:cubicBezTo>
                  <a:cubicBezTo>
                    <a:pt x="31" y="74"/>
                    <a:pt x="31" y="74"/>
                    <a:pt x="31" y="74"/>
                  </a:cubicBezTo>
                  <a:cubicBezTo>
                    <a:pt x="32" y="74"/>
                    <a:pt x="36" y="74"/>
                    <a:pt x="36" y="74"/>
                  </a:cubicBezTo>
                  <a:cubicBezTo>
                    <a:pt x="37" y="73"/>
                    <a:pt x="37" y="73"/>
                    <a:pt x="37" y="73"/>
                  </a:cubicBezTo>
                  <a:cubicBezTo>
                    <a:pt x="36" y="70"/>
                    <a:pt x="36" y="70"/>
                    <a:pt x="36" y="70"/>
                  </a:cubicBezTo>
                  <a:cubicBezTo>
                    <a:pt x="36" y="69"/>
                    <a:pt x="36" y="67"/>
                    <a:pt x="36" y="67"/>
                  </a:cubicBezTo>
                  <a:cubicBezTo>
                    <a:pt x="35" y="67"/>
                    <a:pt x="35" y="67"/>
                    <a:pt x="36" y="67"/>
                  </a:cubicBezTo>
                  <a:cubicBezTo>
                    <a:pt x="36" y="67"/>
                    <a:pt x="36" y="67"/>
                    <a:pt x="35" y="67"/>
                  </a:cubicBezTo>
                  <a:cubicBezTo>
                    <a:pt x="35" y="67"/>
                    <a:pt x="35" y="67"/>
                    <a:pt x="35" y="66"/>
                  </a:cubicBezTo>
                  <a:cubicBezTo>
                    <a:pt x="35" y="66"/>
                    <a:pt x="35" y="65"/>
                    <a:pt x="35" y="63"/>
                  </a:cubicBezTo>
                  <a:cubicBezTo>
                    <a:pt x="35" y="62"/>
                    <a:pt x="35" y="61"/>
                    <a:pt x="35" y="61"/>
                  </a:cubicBezTo>
                  <a:cubicBezTo>
                    <a:pt x="35" y="60"/>
                    <a:pt x="34" y="58"/>
                    <a:pt x="34" y="57"/>
                  </a:cubicBezTo>
                  <a:cubicBezTo>
                    <a:pt x="34" y="57"/>
                    <a:pt x="33" y="55"/>
                    <a:pt x="33" y="54"/>
                  </a:cubicBezTo>
                  <a:cubicBezTo>
                    <a:pt x="33" y="52"/>
                    <a:pt x="32" y="50"/>
                    <a:pt x="32" y="49"/>
                  </a:cubicBezTo>
                  <a:cubicBezTo>
                    <a:pt x="32" y="47"/>
                    <a:pt x="31" y="45"/>
                    <a:pt x="31" y="45"/>
                  </a:cubicBezTo>
                  <a:cubicBezTo>
                    <a:pt x="30" y="45"/>
                    <a:pt x="29" y="45"/>
                    <a:pt x="29" y="45"/>
                  </a:cubicBezTo>
                  <a:cubicBezTo>
                    <a:pt x="29" y="45"/>
                    <a:pt x="29" y="45"/>
                    <a:pt x="29" y="45"/>
                  </a:cubicBezTo>
                  <a:cubicBezTo>
                    <a:pt x="28" y="45"/>
                    <a:pt x="28" y="45"/>
                    <a:pt x="28" y="46"/>
                  </a:cubicBezTo>
                  <a:cubicBezTo>
                    <a:pt x="27" y="46"/>
                    <a:pt x="27" y="46"/>
                    <a:pt x="27" y="45"/>
                  </a:cubicBezTo>
                  <a:cubicBezTo>
                    <a:pt x="27" y="45"/>
                    <a:pt x="27" y="45"/>
                    <a:pt x="27" y="45"/>
                  </a:cubicBezTo>
                  <a:cubicBezTo>
                    <a:pt x="27" y="46"/>
                    <a:pt x="26" y="46"/>
                    <a:pt x="24" y="46"/>
                  </a:cubicBezTo>
                  <a:cubicBezTo>
                    <a:pt x="21" y="47"/>
                    <a:pt x="21" y="47"/>
                    <a:pt x="20" y="47"/>
                  </a:cubicBezTo>
                  <a:cubicBezTo>
                    <a:pt x="20" y="47"/>
                    <a:pt x="19" y="47"/>
                    <a:pt x="18" y="48"/>
                  </a:cubicBezTo>
                  <a:cubicBezTo>
                    <a:pt x="17" y="48"/>
                    <a:pt x="16" y="48"/>
                    <a:pt x="15" y="48"/>
                  </a:cubicBezTo>
                  <a:cubicBezTo>
                    <a:pt x="14" y="49"/>
                    <a:pt x="13" y="49"/>
                    <a:pt x="13" y="49"/>
                  </a:cubicBezTo>
                  <a:cubicBezTo>
                    <a:pt x="13" y="48"/>
                    <a:pt x="13" y="48"/>
                    <a:pt x="13" y="48"/>
                  </a:cubicBezTo>
                  <a:cubicBezTo>
                    <a:pt x="13" y="48"/>
                    <a:pt x="13" y="49"/>
                    <a:pt x="13" y="49"/>
                  </a:cubicBezTo>
                  <a:cubicBezTo>
                    <a:pt x="13" y="49"/>
                    <a:pt x="13" y="49"/>
                    <a:pt x="13" y="49"/>
                  </a:cubicBezTo>
                  <a:cubicBezTo>
                    <a:pt x="12" y="49"/>
                    <a:pt x="12" y="49"/>
                    <a:pt x="10" y="49"/>
                  </a:cubicBezTo>
                  <a:cubicBezTo>
                    <a:pt x="7" y="50"/>
                    <a:pt x="6" y="50"/>
                    <a:pt x="6" y="50"/>
                  </a:cubicBezTo>
                  <a:cubicBezTo>
                    <a:pt x="5" y="50"/>
                    <a:pt x="2" y="51"/>
                    <a:pt x="2" y="51"/>
                  </a:cubicBezTo>
                  <a:cubicBezTo>
                    <a:pt x="2" y="51"/>
                    <a:pt x="2" y="52"/>
                    <a:pt x="3" y="53"/>
                  </a:cubicBezTo>
                  <a:cubicBezTo>
                    <a:pt x="3" y="54"/>
                    <a:pt x="4" y="57"/>
                    <a:pt x="5" y="63"/>
                  </a:cubicBezTo>
                  <a:cubicBezTo>
                    <a:pt x="5" y="67"/>
                    <a:pt x="6" y="71"/>
                    <a:pt x="6" y="71"/>
                  </a:cubicBezTo>
                  <a:cubicBezTo>
                    <a:pt x="6" y="71"/>
                    <a:pt x="6" y="71"/>
                    <a:pt x="6" y="72"/>
                  </a:cubicBezTo>
                  <a:cubicBezTo>
                    <a:pt x="6" y="72"/>
                    <a:pt x="6" y="72"/>
                    <a:pt x="6" y="72"/>
                  </a:cubicBezTo>
                  <a:cubicBezTo>
                    <a:pt x="6" y="73"/>
                    <a:pt x="6" y="73"/>
                    <a:pt x="6" y="73"/>
                  </a:cubicBezTo>
                  <a:cubicBezTo>
                    <a:pt x="6" y="73"/>
                    <a:pt x="6" y="73"/>
                    <a:pt x="6" y="74"/>
                  </a:cubicBezTo>
                  <a:cubicBezTo>
                    <a:pt x="7" y="74"/>
                    <a:pt x="7" y="75"/>
                    <a:pt x="7" y="77"/>
                  </a:cubicBezTo>
                  <a:cubicBezTo>
                    <a:pt x="7" y="79"/>
                    <a:pt x="7" y="79"/>
                    <a:pt x="8" y="79"/>
                  </a:cubicBezTo>
                  <a:cubicBezTo>
                    <a:pt x="8" y="79"/>
                    <a:pt x="8" y="79"/>
                    <a:pt x="8" y="79"/>
                  </a:cubicBezTo>
                  <a:cubicBezTo>
                    <a:pt x="8" y="80"/>
                    <a:pt x="8" y="80"/>
                    <a:pt x="9" y="80"/>
                  </a:cubicBezTo>
                  <a:cubicBezTo>
                    <a:pt x="9" y="80"/>
                    <a:pt x="9" y="80"/>
                    <a:pt x="9" y="79"/>
                  </a:cubicBezTo>
                  <a:close/>
                  <a:moveTo>
                    <a:pt x="10" y="62"/>
                  </a:moveTo>
                  <a:cubicBezTo>
                    <a:pt x="10" y="62"/>
                    <a:pt x="9" y="62"/>
                    <a:pt x="8" y="62"/>
                  </a:cubicBezTo>
                  <a:cubicBezTo>
                    <a:pt x="7" y="62"/>
                    <a:pt x="7" y="62"/>
                    <a:pt x="6" y="62"/>
                  </a:cubicBezTo>
                  <a:cubicBezTo>
                    <a:pt x="6" y="61"/>
                    <a:pt x="6" y="61"/>
                    <a:pt x="6" y="61"/>
                  </a:cubicBezTo>
                  <a:cubicBezTo>
                    <a:pt x="6" y="61"/>
                    <a:pt x="6" y="61"/>
                    <a:pt x="6" y="60"/>
                  </a:cubicBezTo>
                  <a:cubicBezTo>
                    <a:pt x="5" y="58"/>
                    <a:pt x="5" y="56"/>
                    <a:pt x="4" y="55"/>
                  </a:cubicBezTo>
                  <a:cubicBezTo>
                    <a:pt x="4" y="54"/>
                    <a:pt x="4" y="53"/>
                    <a:pt x="4" y="53"/>
                  </a:cubicBezTo>
                  <a:cubicBezTo>
                    <a:pt x="4" y="52"/>
                    <a:pt x="4" y="52"/>
                    <a:pt x="4" y="53"/>
                  </a:cubicBezTo>
                  <a:cubicBezTo>
                    <a:pt x="5" y="53"/>
                    <a:pt x="5" y="53"/>
                    <a:pt x="5" y="52"/>
                  </a:cubicBezTo>
                  <a:cubicBezTo>
                    <a:pt x="5" y="52"/>
                    <a:pt x="6" y="52"/>
                    <a:pt x="8" y="52"/>
                  </a:cubicBezTo>
                  <a:cubicBezTo>
                    <a:pt x="9" y="52"/>
                    <a:pt x="10" y="52"/>
                    <a:pt x="11" y="52"/>
                  </a:cubicBezTo>
                  <a:cubicBezTo>
                    <a:pt x="12" y="51"/>
                    <a:pt x="13" y="52"/>
                    <a:pt x="13" y="53"/>
                  </a:cubicBezTo>
                  <a:cubicBezTo>
                    <a:pt x="13" y="54"/>
                    <a:pt x="13" y="55"/>
                    <a:pt x="13" y="56"/>
                  </a:cubicBezTo>
                  <a:cubicBezTo>
                    <a:pt x="14" y="56"/>
                    <a:pt x="14" y="57"/>
                    <a:pt x="14" y="57"/>
                  </a:cubicBezTo>
                  <a:cubicBezTo>
                    <a:pt x="14" y="57"/>
                    <a:pt x="14" y="59"/>
                    <a:pt x="14" y="59"/>
                  </a:cubicBezTo>
                  <a:cubicBezTo>
                    <a:pt x="14" y="60"/>
                    <a:pt x="14" y="60"/>
                    <a:pt x="14" y="61"/>
                  </a:cubicBezTo>
                  <a:cubicBezTo>
                    <a:pt x="14" y="61"/>
                    <a:pt x="14" y="61"/>
                    <a:pt x="14" y="61"/>
                  </a:cubicBezTo>
                  <a:cubicBezTo>
                    <a:pt x="14" y="61"/>
                    <a:pt x="13" y="62"/>
                    <a:pt x="13" y="62"/>
                  </a:cubicBezTo>
                  <a:cubicBezTo>
                    <a:pt x="13" y="62"/>
                    <a:pt x="12" y="62"/>
                    <a:pt x="12" y="62"/>
                  </a:cubicBezTo>
                  <a:cubicBezTo>
                    <a:pt x="11" y="62"/>
                    <a:pt x="11" y="62"/>
                    <a:pt x="11" y="62"/>
                  </a:cubicBezTo>
                  <a:cubicBezTo>
                    <a:pt x="11" y="62"/>
                    <a:pt x="11" y="62"/>
                    <a:pt x="11" y="62"/>
                  </a:cubicBezTo>
                  <a:cubicBezTo>
                    <a:pt x="10" y="62"/>
                    <a:pt x="10" y="62"/>
                    <a:pt x="10" y="62"/>
                  </a:cubicBezTo>
                  <a:close/>
                  <a:moveTo>
                    <a:pt x="13" y="59"/>
                  </a:moveTo>
                  <a:cubicBezTo>
                    <a:pt x="13" y="58"/>
                    <a:pt x="13" y="58"/>
                    <a:pt x="12" y="58"/>
                  </a:cubicBezTo>
                  <a:cubicBezTo>
                    <a:pt x="12" y="57"/>
                    <a:pt x="11" y="57"/>
                    <a:pt x="10" y="58"/>
                  </a:cubicBezTo>
                  <a:cubicBezTo>
                    <a:pt x="10" y="58"/>
                    <a:pt x="10" y="58"/>
                    <a:pt x="10" y="59"/>
                  </a:cubicBezTo>
                  <a:cubicBezTo>
                    <a:pt x="10" y="61"/>
                    <a:pt x="11" y="61"/>
                    <a:pt x="12" y="60"/>
                  </a:cubicBezTo>
                  <a:cubicBezTo>
                    <a:pt x="13" y="60"/>
                    <a:pt x="13" y="60"/>
                    <a:pt x="13" y="60"/>
                  </a:cubicBezTo>
                  <a:lnTo>
                    <a:pt x="13" y="59"/>
                  </a:lnTo>
                  <a:close/>
                  <a:moveTo>
                    <a:pt x="9" y="60"/>
                  </a:moveTo>
                  <a:cubicBezTo>
                    <a:pt x="9" y="58"/>
                    <a:pt x="9" y="58"/>
                    <a:pt x="8" y="58"/>
                  </a:cubicBezTo>
                  <a:cubicBezTo>
                    <a:pt x="8" y="58"/>
                    <a:pt x="7" y="58"/>
                    <a:pt x="7" y="58"/>
                  </a:cubicBezTo>
                  <a:cubicBezTo>
                    <a:pt x="7" y="58"/>
                    <a:pt x="7" y="58"/>
                    <a:pt x="7" y="58"/>
                  </a:cubicBezTo>
                  <a:cubicBezTo>
                    <a:pt x="6" y="58"/>
                    <a:pt x="6" y="58"/>
                    <a:pt x="7" y="59"/>
                  </a:cubicBezTo>
                  <a:cubicBezTo>
                    <a:pt x="7" y="59"/>
                    <a:pt x="7" y="60"/>
                    <a:pt x="7" y="60"/>
                  </a:cubicBezTo>
                  <a:cubicBezTo>
                    <a:pt x="7" y="61"/>
                    <a:pt x="7" y="61"/>
                    <a:pt x="8" y="61"/>
                  </a:cubicBezTo>
                  <a:cubicBezTo>
                    <a:pt x="9" y="61"/>
                    <a:pt x="9" y="61"/>
                    <a:pt x="9" y="60"/>
                  </a:cubicBezTo>
                  <a:close/>
                  <a:moveTo>
                    <a:pt x="12" y="56"/>
                  </a:moveTo>
                  <a:cubicBezTo>
                    <a:pt x="12" y="56"/>
                    <a:pt x="12" y="56"/>
                    <a:pt x="12" y="56"/>
                  </a:cubicBezTo>
                  <a:cubicBezTo>
                    <a:pt x="12" y="55"/>
                    <a:pt x="12" y="55"/>
                    <a:pt x="12" y="54"/>
                  </a:cubicBezTo>
                  <a:cubicBezTo>
                    <a:pt x="12" y="54"/>
                    <a:pt x="12" y="53"/>
                    <a:pt x="12" y="53"/>
                  </a:cubicBezTo>
                  <a:cubicBezTo>
                    <a:pt x="11" y="53"/>
                    <a:pt x="11" y="53"/>
                    <a:pt x="10" y="53"/>
                  </a:cubicBezTo>
                  <a:cubicBezTo>
                    <a:pt x="9" y="53"/>
                    <a:pt x="9" y="53"/>
                    <a:pt x="9" y="53"/>
                  </a:cubicBezTo>
                  <a:cubicBezTo>
                    <a:pt x="9" y="55"/>
                    <a:pt x="9" y="55"/>
                    <a:pt x="9" y="55"/>
                  </a:cubicBezTo>
                  <a:cubicBezTo>
                    <a:pt x="10" y="56"/>
                    <a:pt x="10" y="56"/>
                    <a:pt x="10" y="56"/>
                  </a:cubicBezTo>
                  <a:cubicBezTo>
                    <a:pt x="11" y="56"/>
                    <a:pt x="11" y="56"/>
                    <a:pt x="11" y="56"/>
                  </a:cubicBezTo>
                  <a:cubicBezTo>
                    <a:pt x="11" y="56"/>
                    <a:pt x="12" y="56"/>
                    <a:pt x="12" y="56"/>
                  </a:cubicBezTo>
                  <a:cubicBezTo>
                    <a:pt x="12" y="56"/>
                    <a:pt x="12" y="56"/>
                    <a:pt x="12" y="56"/>
                  </a:cubicBezTo>
                  <a:close/>
                  <a:moveTo>
                    <a:pt x="8" y="56"/>
                  </a:moveTo>
                  <a:cubicBezTo>
                    <a:pt x="8" y="56"/>
                    <a:pt x="8" y="53"/>
                    <a:pt x="8" y="53"/>
                  </a:cubicBezTo>
                  <a:cubicBezTo>
                    <a:pt x="8" y="53"/>
                    <a:pt x="7" y="53"/>
                    <a:pt x="7" y="53"/>
                  </a:cubicBezTo>
                  <a:cubicBezTo>
                    <a:pt x="6" y="53"/>
                    <a:pt x="6" y="53"/>
                    <a:pt x="6" y="53"/>
                  </a:cubicBezTo>
                  <a:cubicBezTo>
                    <a:pt x="5" y="53"/>
                    <a:pt x="5" y="53"/>
                    <a:pt x="5" y="53"/>
                  </a:cubicBezTo>
                  <a:cubicBezTo>
                    <a:pt x="5" y="54"/>
                    <a:pt x="5" y="54"/>
                    <a:pt x="5" y="54"/>
                  </a:cubicBezTo>
                  <a:cubicBezTo>
                    <a:pt x="5" y="54"/>
                    <a:pt x="6" y="55"/>
                    <a:pt x="6" y="55"/>
                  </a:cubicBezTo>
                  <a:cubicBezTo>
                    <a:pt x="6" y="56"/>
                    <a:pt x="6" y="57"/>
                    <a:pt x="7" y="57"/>
                  </a:cubicBezTo>
                  <a:cubicBezTo>
                    <a:pt x="8" y="57"/>
                    <a:pt x="8" y="57"/>
                    <a:pt x="8" y="56"/>
                  </a:cubicBezTo>
                  <a:close/>
                  <a:moveTo>
                    <a:pt x="26" y="59"/>
                  </a:moveTo>
                  <a:cubicBezTo>
                    <a:pt x="25" y="59"/>
                    <a:pt x="24" y="59"/>
                    <a:pt x="24" y="59"/>
                  </a:cubicBezTo>
                  <a:cubicBezTo>
                    <a:pt x="24" y="59"/>
                    <a:pt x="24" y="58"/>
                    <a:pt x="24" y="58"/>
                  </a:cubicBezTo>
                  <a:cubicBezTo>
                    <a:pt x="25" y="57"/>
                    <a:pt x="25" y="57"/>
                    <a:pt x="24" y="57"/>
                  </a:cubicBezTo>
                  <a:cubicBezTo>
                    <a:pt x="24" y="57"/>
                    <a:pt x="24" y="57"/>
                    <a:pt x="24" y="56"/>
                  </a:cubicBezTo>
                  <a:cubicBezTo>
                    <a:pt x="25" y="56"/>
                    <a:pt x="25" y="56"/>
                    <a:pt x="24" y="56"/>
                  </a:cubicBezTo>
                  <a:cubicBezTo>
                    <a:pt x="24" y="56"/>
                    <a:pt x="24" y="55"/>
                    <a:pt x="24" y="55"/>
                  </a:cubicBezTo>
                  <a:cubicBezTo>
                    <a:pt x="24" y="54"/>
                    <a:pt x="24" y="53"/>
                    <a:pt x="24" y="53"/>
                  </a:cubicBezTo>
                  <a:cubicBezTo>
                    <a:pt x="24" y="53"/>
                    <a:pt x="24" y="53"/>
                    <a:pt x="24" y="52"/>
                  </a:cubicBezTo>
                  <a:cubicBezTo>
                    <a:pt x="24" y="52"/>
                    <a:pt x="24" y="52"/>
                    <a:pt x="23" y="52"/>
                  </a:cubicBezTo>
                  <a:cubicBezTo>
                    <a:pt x="23" y="51"/>
                    <a:pt x="23" y="50"/>
                    <a:pt x="24" y="50"/>
                  </a:cubicBezTo>
                  <a:cubicBezTo>
                    <a:pt x="24" y="49"/>
                    <a:pt x="24" y="49"/>
                    <a:pt x="25" y="50"/>
                  </a:cubicBezTo>
                  <a:cubicBezTo>
                    <a:pt x="25" y="50"/>
                    <a:pt x="26" y="50"/>
                    <a:pt x="27" y="49"/>
                  </a:cubicBezTo>
                  <a:cubicBezTo>
                    <a:pt x="28" y="49"/>
                    <a:pt x="29" y="49"/>
                    <a:pt x="29" y="49"/>
                  </a:cubicBezTo>
                  <a:cubicBezTo>
                    <a:pt x="29" y="49"/>
                    <a:pt x="30" y="49"/>
                    <a:pt x="30" y="49"/>
                  </a:cubicBezTo>
                  <a:cubicBezTo>
                    <a:pt x="30" y="49"/>
                    <a:pt x="30" y="49"/>
                    <a:pt x="30" y="48"/>
                  </a:cubicBezTo>
                  <a:cubicBezTo>
                    <a:pt x="30" y="48"/>
                    <a:pt x="30" y="48"/>
                    <a:pt x="30" y="49"/>
                  </a:cubicBezTo>
                  <a:cubicBezTo>
                    <a:pt x="31" y="49"/>
                    <a:pt x="31" y="49"/>
                    <a:pt x="31" y="52"/>
                  </a:cubicBezTo>
                  <a:cubicBezTo>
                    <a:pt x="31" y="52"/>
                    <a:pt x="31" y="53"/>
                    <a:pt x="32" y="53"/>
                  </a:cubicBezTo>
                  <a:cubicBezTo>
                    <a:pt x="32" y="53"/>
                    <a:pt x="33" y="53"/>
                    <a:pt x="32" y="53"/>
                  </a:cubicBezTo>
                  <a:cubicBezTo>
                    <a:pt x="32" y="54"/>
                    <a:pt x="32" y="54"/>
                    <a:pt x="32" y="55"/>
                  </a:cubicBezTo>
                  <a:cubicBezTo>
                    <a:pt x="32" y="55"/>
                    <a:pt x="32" y="56"/>
                    <a:pt x="32" y="56"/>
                  </a:cubicBezTo>
                  <a:cubicBezTo>
                    <a:pt x="32" y="56"/>
                    <a:pt x="32" y="56"/>
                    <a:pt x="32" y="56"/>
                  </a:cubicBezTo>
                  <a:cubicBezTo>
                    <a:pt x="32" y="56"/>
                    <a:pt x="31" y="56"/>
                    <a:pt x="31" y="55"/>
                  </a:cubicBezTo>
                  <a:cubicBezTo>
                    <a:pt x="31" y="55"/>
                    <a:pt x="31" y="55"/>
                    <a:pt x="31" y="54"/>
                  </a:cubicBezTo>
                  <a:cubicBezTo>
                    <a:pt x="31" y="54"/>
                    <a:pt x="31" y="54"/>
                    <a:pt x="31" y="54"/>
                  </a:cubicBezTo>
                  <a:cubicBezTo>
                    <a:pt x="31" y="54"/>
                    <a:pt x="29" y="54"/>
                    <a:pt x="29" y="54"/>
                  </a:cubicBezTo>
                  <a:cubicBezTo>
                    <a:pt x="29" y="54"/>
                    <a:pt x="29" y="55"/>
                    <a:pt x="29" y="56"/>
                  </a:cubicBezTo>
                  <a:cubicBezTo>
                    <a:pt x="29" y="57"/>
                    <a:pt x="29" y="57"/>
                    <a:pt x="31" y="57"/>
                  </a:cubicBezTo>
                  <a:cubicBezTo>
                    <a:pt x="32" y="57"/>
                    <a:pt x="33" y="57"/>
                    <a:pt x="32" y="57"/>
                  </a:cubicBezTo>
                  <a:cubicBezTo>
                    <a:pt x="32" y="58"/>
                    <a:pt x="32" y="58"/>
                    <a:pt x="31" y="58"/>
                  </a:cubicBezTo>
                  <a:cubicBezTo>
                    <a:pt x="31" y="58"/>
                    <a:pt x="30" y="58"/>
                    <a:pt x="30" y="58"/>
                  </a:cubicBezTo>
                  <a:cubicBezTo>
                    <a:pt x="30" y="58"/>
                    <a:pt x="30" y="58"/>
                    <a:pt x="30" y="58"/>
                  </a:cubicBezTo>
                  <a:cubicBezTo>
                    <a:pt x="30" y="58"/>
                    <a:pt x="28" y="58"/>
                    <a:pt x="27" y="59"/>
                  </a:cubicBezTo>
                  <a:cubicBezTo>
                    <a:pt x="27" y="59"/>
                    <a:pt x="26" y="59"/>
                    <a:pt x="26" y="59"/>
                  </a:cubicBezTo>
                  <a:close/>
                  <a:moveTo>
                    <a:pt x="29" y="57"/>
                  </a:moveTo>
                  <a:cubicBezTo>
                    <a:pt x="29" y="57"/>
                    <a:pt x="29" y="57"/>
                    <a:pt x="29" y="57"/>
                  </a:cubicBezTo>
                  <a:cubicBezTo>
                    <a:pt x="28" y="57"/>
                    <a:pt x="28" y="56"/>
                    <a:pt x="28" y="56"/>
                  </a:cubicBezTo>
                  <a:cubicBezTo>
                    <a:pt x="28" y="55"/>
                    <a:pt x="28" y="55"/>
                    <a:pt x="26" y="55"/>
                  </a:cubicBezTo>
                  <a:cubicBezTo>
                    <a:pt x="25" y="56"/>
                    <a:pt x="25" y="56"/>
                    <a:pt x="25" y="56"/>
                  </a:cubicBezTo>
                  <a:cubicBezTo>
                    <a:pt x="26" y="57"/>
                    <a:pt x="26" y="57"/>
                    <a:pt x="26" y="57"/>
                  </a:cubicBezTo>
                  <a:cubicBezTo>
                    <a:pt x="26" y="58"/>
                    <a:pt x="26" y="58"/>
                    <a:pt x="27" y="58"/>
                  </a:cubicBezTo>
                  <a:cubicBezTo>
                    <a:pt x="27" y="58"/>
                    <a:pt x="29" y="57"/>
                    <a:pt x="29" y="57"/>
                  </a:cubicBezTo>
                  <a:close/>
                  <a:moveTo>
                    <a:pt x="27" y="54"/>
                  </a:moveTo>
                  <a:cubicBezTo>
                    <a:pt x="28" y="54"/>
                    <a:pt x="28" y="54"/>
                    <a:pt x="28" y="53"/>
                  </a:cubicBezTo>
                  <a:cubicBezTo>
                    <a:pt x="28" y="53"/>
                    <a:pt x="27" y="52"/>
                    <a:pt x="27" y="52"/>
                  </a:cubicBezTo>
                  <a:cubicBezTo>
                    <a:pt x="27" y="51"/>
                    <a:pt x="27" y="51"/>
                    <a:pt x="27" y="51"/>
                  </a:cubicBezTo>
                  <a:cubicBezTo>
                    <a:pt x="26" y="51"/>
                    <a:pt x="26" y="51"/>
                    <a:pt x="26" y="51"/>
                  </a:cubicBezTo>
                  <a:cubicBezTo>
                    <a:pt x="24" y="51"/>
                    <a:pt x="24" y="51"/>
                    <a:pt x="24" y="52"/>
                  </a:cubicBezTo>
                  <a:cubicBezTo>
                    <a:pt x="24" y="52"/>
                    <a:pt x="24" y="52"/>
                    <a:pt x="25" y="53"/>
                  </a:cubicBezTo>
                  <a:cubicBezTo>
                    <a:pt x="25" y="55"/>
                    <a:pt x="25" y="55"/>
                    <a:pt x="26" y="54"/>
                  </a:cubicBezTo>
                  <a:cubicBezTo>
                    <a:pt x="26" y="54"/>
                    <a:pt x="27" y="54"/>
                    <a:pt x="27" y="54"/>
                  </a:cubicBezTo>
                  <a:close/>
                  <a:moveTo>
                    <a:pt x="30" y="53"/>
                  </a:moveTo>
                  <a:cubicBezTo>
                    <a:pt x="30" y="53"/>
                    <a:pt x="30" y="52"/>
                    <a:pt x="30" y="51"/>
                  </a:cubicBezTo>
                  <a:cubicBezTo>
                    <a:pt x="30" y="50"/>
                    <a:pt x="30" y="50"/>
                    <a:pt x="30" y="50"/>
                  </a:cubicBezTo>
                  <a:cubicBezTo>
                    <a:pt x="29" y="50"/>
                    <a:pt x="29" y="50"/>
                    <a:pt x="29" y="50"/>
                  </a:cubicBezTo>
                  <a:cubicBezTo>
                    <a:pt x="28" y="50"/>
                    <a:pt x="28" y="50"/>
                    <a:pt x="28" y="51"/>
                  </a:cubicBezTo>
                  <a:cubicBezTo>
                    <a:pt x="28" y="51"/>
                    <a:pt x="28" y="52"/>
                    <a:pt x="29" y="52"/>
                  </a:cubicBezTo>
                  <a:cubicBezTo>
                    <a:pt x="29" y="53"/>
                    <a:pt x="29" y="53"/>
                    <a:pt x="29" y="53"/>
                  </a:cubicBezTo>
                  <a:cubicBezTo>
                    <a:pt x="29" y="53"/>
                    <a:pt x="29" y="53"/>
                    <a:pt x="30" y="53"/>
                  </a:cubicBezTo>
                  <a:close/>
                  <a:moveTo>
                    <a:pt x="21" y="76"/>
                  </a:moveTo>
                  <a:cubicBezTo>
                    <a:pt x="21" y="76"/>
                    <a:pt x="21" y="76"/>
                    <a:pt x="21" y="76"/>
                  </a:cubicBezTo>
                  <a:cubicBezTo>
                    <a:pt x="22" y="76"/>
                    <a:pt x="23" y="76"/>
                    <a:pt x="23" y="75"/>
                  </a:cubicBezTo>
                  <a:cubicBezTo>
                    <a:pt x="25" y="75"/>
                    <a:pt x="25" y="75"/>
                    <a:pt x="25" y="75"/>
                  </a:cubicBezTo>
                  <a:cubicBezTo>
                    <a:pt x="24" y="72"/>
                    <a:pt x="24" y="72"/>
                    <a:pt x="24" y="72"/>
                  </a:cubicBezTo>
                  <a:cubicBezTo>
                    <a:pt x="24" y="69"/>
                    <a:pt x="23" y="68"/>
                    <a:pt x="23" y="66"/>
                  </a:cubicBezTo>
                  <a:cubicBezTo>
                    <a:pt x="23" y="66"/>
                    <a:pt x="23" y="65"/>
                    <a:pt x="22" y="64"/>
                  </a:cubicBezTo>
                  <a:cubicBezTo>
                    <a:pt x="22" y="63"/>
                    <a:pt x="22" y="63"/>
                    <a:pt x="21" y="63"/>
                  </a:cubicBezTo>
                  <a:cubicBezTo>
                    <a:pt x="21" y="64"/>
                    <a:pt x="20" y="64"/>
                    <a:pt x="19" y="64"/>
                  </a:cubicBezTo>
                  <a:cubicBezTo>
                    <a:pt x="18" y="64"/>
                    <a:pt x="18" y="64"/>
                    <a:pt x="18" y="64"/>
                  </a:cubicBezTo>
                  <a:cubicBezTo>
                    <a:pt x="18" y="65"/>
                    <a:pt x="18" y="65"/>
                    <a:pt x="18" y="65"/>
                  </a:cubicBezTo>
                  <a:cubicBezTo>
                    <a:pt x="18" y="66"/>
                    <a:pt x="18" y="67"/>
                    <a:pt x="18" y="67"/>
                  </a:cubicBezTo>
                  <a:cubicBezTo>
                    <a:pt x="18" y="67"/>
                    <a:pt x="18" y="69"/>
                    <a:pt x="19" y="71"/>
                  </a:cubicBezTo>
                  <a:cubicBezTo>
                    <a:pt x="20" y="75"/>
                    <a:pt x="20" y="76"/>
                    <a:pt x="20" y="76"/>
                  </a:cubicBezTo>
                  <a:cubicBezTo>
                    <a:pt x="20" y="76"/>
                    <a:pt x="21" y="76"/>
                    <a:pt x="21" y="76"/>
                  </a:cubicBezTo>
                  <a:cubicBezTo>
                    <a:pt x="21" y="76"/>
                    <a:pt x="21" y="76"/>
                    <a:pt x="21" y="76"/>
                  </a:cubicBezTo>
                  <a:close/>
                  <a:moveTo>
                    <a:pt x="5" y="49"/>
                  </a:moveTo>
                  <a:cubicBezTo>
                    <a:pt x="6" y="49"/>
                    <a:pt x="7" y="49"/>
                    <a:pt x="7" y="49"/>
                  </a:cubicBezTo>
                  <a:cubicBezTo>
                    <a:pt x="7" y="49"/>
                    <a:pt x="8" y="49"/>
                    <a:pt x="8" y="48"/>
                  </a:cubicBezTo>
                  <a:cubicBezTo>
                    <a:pt x="8" y="48"/>
                    <a:pt x="10" y="48"/>
                    <a:pt x="14" y="47"/>
                  </a:cubicBezTo>
                  <a:cubicBezTo>
                    <a:pt x="17" y="47"/>
                    <a:pt x="20" y="46"/>
                    <a:pt x="20" y="46"/>
                  </a:cubicBezTo>
                  <a:cubicBezTo>
                    <a:pt x="20" y="46"/>
                    <a:pt x="21" y="46"/>
                    <a:pt x="23" y="45"/>
                  </a:cubicBezTo>
                  <a:cubicBezTo>
                    <a:pt x="25" y="45"/>
                    <a:pt x="27" y="45"/>
                    <a:pt x="27" y="44"/>
                  </a:cubicBezTo>
                  <a:cubicBezTo>
                    <a:pt x="28" y="44"/>
                    <a:pt x="29" y="44"/>
                    <a:pt x="29" y="44"/>
                  </a:cubicBezTo>
                  <a:cubicBezTo>
                    <a:pt x="31" y="44"/>
                    <a:pt x="31" y="43"/>
                    <a:pt x="30" y="42"/>
                  </a:cubicBezTo>
                  <a:cubicBezTo>
                    <a:pt x="29" y="42"/>
                    <a:pt x="28" y="42"/>
                    <a:pt x="28" y="42"/>
                  </a:cubicBezTo>
                  <a:cubicBezTo>
                    <a:pt x="28" y="41"/>
                    <a:pt x="28" y="41"/>
                    <a:pt x="28" y="41"/>
                  </a:cubicBezTo>
                  <a:cubicBezTo>
                    <a:pt x="28" y="41"/>
                    <a:pt x="28" y="41"/>
                    <a:pt x="28" y="41"/>
                  </a:cubicBezTo>
                  <a:cubicBezTo>
                    <a:pt x="28" y="41"/>
                    <a:pt x="27" y="41"/>
                    <a:pt x="27" y="41"/>
                  </a:cubicBezTo>
                  <a:cubicBezTo>
                    <a:pt x="27" y="41"/>
                    <a:pt x="26" y="39"/>
                    <a:pt x="26" y="39"/>
                  </a:cubicBezTo>
                  <a:cubicBezTo>
                    <a:pt x="26" y="39"/>
                    <a:pt x="25" y="39"/>
                    <a:pt x="25" y="39"/>
                  </a:cubicBezTo>
                  <a:cubicBezTo>
                    <a:pt x="25" y="38"/>
                    <a:pt x="24" y="38"/>
                    <a:pt x="24" y="37"/>
                  </a:cubicBezTo>
                  <a:cubicBezTo>
                    <a:pt x="23" y="36"/>
                    <a:pt x="22" y="35"/>
                    <a:pt x="22" y="35"/>
                  </a:cubicBezTo>
                  <a:cubicBezTo>
                    <a:pt x="22" y="35"/>
                    <a:pt x="21" y="35"/>
                    <a:pt x="21" y="34"/>
                  </a:cubicBezTo>
                  <a:cubicBezTo>
                    <a:pt x="21" y="34"/>
                    <a:pt x="20" y="34"/>
                    <a:pt x="20" y="34"/>
                  </a:cubicBezTo>
                  <a:cubicBezTo>
                    <a:pt x="20" y="34"/>
                    <a:pt x="20" y="34"/>
                    <a:pt x="20" y="33"/>
                  </a:cubicBezTo>
                  <a:cubicBezTo>
                    <a:pt x="19" y="33"/>
                    <a:pt x="19" y="33"/>
                    <a:pt x="19" y="33"/>
                  </a:cubicBezTo>
                  <a:cubicBezTo>
                    <a:pt x="19" y="32"/>
                    <a:pt x="19" y="32"/>
                    <a:pt x="18" y="32"/>
                  </a:cubicBezTo>
                  <a:cubicBezTo>
                    <a:pt x="18" y="32"/>
                    <a:pt x="17" y="31"/>
                    <a:pt x="17" y="31"/>
                  </a:cubicBezTo>
                  <a:cubicBezTo>
                    <a:pt x="17" y="30"/>
                    <a:pt x="15" y="29"/>
                    <a:pt x="14" y="28"/>
                  </a:cubicBezTo>
                  <a:cubicBezTo>
                    <a:pt x="14" y="28"/>
                    <a:pt x="14" y="28"/>
                    <a:pt x="13" y="27"/>
                  </a:cubicBezTo>
                  <a:cubicBezTo>
                    <a:pt x="13" y="27"/>
                    <a:pt x="13" y="27"/>
                    <a:pt x="13" y="27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3" y="28"/>
                    <a:pt x="12" y="29"/>
                    <a:pt x="12" y="29"/>
                  </a:cubicBezTo>
                  <a:cubicBezTo>
                    <a:pt x="12" y="29"/>
                    <a:pt x="11" y="30"/>
                    <a:pt x="11" y="31"/>
                  </a:cubicBezTo>
                  <a:cubicBezTo>
                    <a:pt x="11" y="31"/>
                    <a:pt x="11" y="32"/>
                    <a:pt x="11" y="32"/>
                  </a:cubicBezTo>
                  <a:cubicBezTo>
                    <a:pt x="10" y="32"/>
                    <a:pt x="10" y="32"/>
                    <a:pt x="10" y="32"/>
                  </a:cubicBezTo>
                  <a:cubicBezTo>
                    <a:pt x="10" y="32"/>
                    <a:pt x="10" y="33"/>
                    <a:pt x="10" y="34"/>
                  </a:cubicBezTo>
                  <a:cubicBezTo>
                    <a:pt x="9" y="34"/>
                    <a:pt x="9" y="35"/>
                    <a:pt x="9" y="35"/>
                  </a:cubicBezTo>
                  <a:cubicBezTo>
                    <a:pt x="9" y="35"/>
                    <a:pt x="9" y="35"/>
                    <a:pt x="9" y="36"/>
                  </a:cubicBezTo>
                  <a:cubicBezTo>
                    <a:pt x="9" y="36"/>
                    <a:pt x="8" y="37"/>
                    <a:pt x="8" y="37"/>
                  </a:cubicBezTo>
                  <a:cubicBezTo>
                    <a:pt x="8" y="38"/>
                    <a:pt x="7" y="40"/>
                    <a:pt x="6" y="41"/>
                  </a:cubicBezTo>
                  <a:cubicBezTo>
                    <a:pt x="6" y="42"/>
                    <a:pt x="6" y="42"/>
                    <a:pt x="6" y="42"/>
                  </a:cubicBezTo>
                  <a:cubicBezTo>
                    <a:pt x="6" y="42"/>
                    <a:pt x="6" y="42"/>
                    <a:pt x="6" y="43"/>
                  </a:cubicBezTo>
                  <a:cubicBezTo>
                    <a:pt x="5" y="43"/>
                    <a:pt x="5" y="44"/>
                    <a:pt x="5" y="44"/>
                  </a:cubicBezTo>
                  <a:cubicBezTo>
                    <a:pt x="5" y="45"/>
                    <a:pt x="4" y="46"/>
                    <a:pt x="4" y="46"/>
                  </a:cubicBezTo>
                  <a:cubicBezTo>
                    <a:pt x="4" y="47"/>
                    <a:pt x="3" y="49"/>
                    <a:pt x="3" y="49"/>
                  </a:cubicBezTo>
                  <a:cubicBezTo>
                    <a:pt x="3" y="49"/>
                    <a:pt x="3" y="49"/>
                    <a:pt x="3" y="49"/>
                  </a:cubicBezTo>
                  <a:cubicBezTo>
                    <a:pt x="4" y="49"/>
                    <a:pt x="5" y="49"/>
                    <a:pt x="5" y="49"/>
                  </a:cubicBezTo>
                  <a:close/>
                  <a:moveTo>
                    <a:pt x="5" y="40"/>
                  </a:moveTo>
                  <a:cubicBezTo>
                    <a:pt x="5" y="40"/>
                    <a:pt x="5" y="40"/>
                    <a:pt x="5" y="40"/>
                  </a:cubicBezTo>
                  <a:cubicBezTo>
                    <a:pt x="5" y="40"/>
                    <a:pt x="6" y="39"/>
                    <a:pt x="5" y="39"/>
                  </a:cubicBezTo>
                  <a:cubicBezTo>
                    <a:pt x="5" y="39"/>
                    <a:pt x="7" y="37"/>
                    <a:pt x="7" y="36"/>
                  </a:cubicBezTo>
                  <a:cubicBezTo>
                    <a:pt x="7" y="36"/>
                    <a:pt x="7" y="35"/>
                    <a:pt x="7" y="34"/>
                  </a:cubicBezTo>
                  <a:cubicBezTo>
                    <a:pt x="7" y="34"/>
                    <a:pt x="7" y="33"/>
                    <a:pt x="7" y="32"/>
                  </a:cubicBezTo>
                  <a:cubicBezTo>
                    <a:pt x="6" y="32"/>
                    <a:pt x="6" y="32"/>
                    <a:pt x="6" y="31"/>
                  </a:cubicBezTo>
                  <a:cubicBezTo>
                    <a:pt x="6" y="30"/>
                    <a:pt x="6" y="30"/>
                    <a:pt x="6" y="30"/>
                  </a:cubicBezTo>
                  <a:cubicBezTo>
                    <a:pt x="6" y="30"/>
                    <a:pt x="5" y="31"/>
                    <a:pt x="5" y="31"/>
                  </a:cubicBezTo>
                  <a:cubicBezTo>
                    <a:pt x="4" y="31"/>
                    <a:pt x="4" y="31"/>
                    <a:pt x="3" y="31"/>
                  </a:cubicBezTo>
                  <a:cubicBezTo>
                    <a:pt x="3" y="32"/>
                    <a:pt x="2" y="32"/>
                    <a:pt x="2" y="32"/>
                  </a:cubicBezTo>
                  <a:cubicBezTo>
                    <a:pt x="2" y="32"/>
                    <a:pt x="3" y="35"/>
                    <a:pt x="3" y="36"/>
                  </a:cubicBezTo>
                  <a:cubicBezTo>
                    <a:pt x="4" y="37"/>
                    <a:pt x="4" y="37"/>
                    <a:pt x="4" y="38"/>
                  </a:cubicBezTo>
                  <a:cubicBezTo>
                    <a:pt x="4" y="38"/>
                    <a:pt x="4" y="38"/>
                    <a:pt x="4" y="38"/>
                  </a:cubicBezTo>
                  <a:cubicBezTo>
                    <a:pt x="4" y="39"/>
                    <a:pt x="4" y="39"/>
                    <a:pt x="4" y="40"/>
                  </a:cubicBezTo>
                  <a:cubicBezTo>
                    <a:pt x="4" y="41"/>
                    <a:pt x="5" y="41"/>
                    <a:pt x="5" y="41"/>
                  </a:cubicBezTo>
                  <a:cubicBezTo>
                    <a:pt x="5" y="41"/>
                    <a:pt x="5" y="41"/>
                    <a:pt x="5" y="4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9" name="Freeform 627"/>
            <p:cNvSpPr>
              <a:spLocks noEditPoints="1"/>
            </p:cNvSpPr>
            <p:nvPr/>
          </p:nvSpPr>
          <p:spPr bwMode="auto">
            <a:xfrm>
              <a:off x="994" y="738"/>
              <a:ext cx="88" cy="76"/>
            </a:xfrm>
            <a:custGeom>
              <a:avLst/>
              <a:gdLst>
                <a:gd name="T0" fmla="*/ 59 w 70"/>
                <a:gd name="T1" fmla="*/ 57 h 60"/>
                <a:gd name="T2" fmla="*/ 50 w 70"/>
                <a:gd name="T3" fmla="*/ 54 h 60"/>
                <a:gd name="T4" fmla="*/ 42 w 70"/>
                <a:gd name="T5" fmla="*/ 50 h 60"/>
                <a:gd name="T6" fmla="*/ 39 w 70"/>
                <a:gd name="T7" fmla="*/ 46 h 60"/>
                <a:gd name="T8" fmla="*/ 36 w 70"/>
                <a:gd name="T9" fmla="*/ 44 h 60"/>
                <a:gd name="T10" fmla="*/ 31 w 70"/>
                <a:gd name="T11" fmla="*/ 40 h 60"/>
                <a:gd name="T12" fmla="*/ 23 w 70"/>
                <a:gd name="T13" fmla="*/ 33 h 60"/>
                <a:gd name="T14" fmla="*/ 12 w 70"/>
                <a:gd name="T15" fmla="*/ 23 h 60"/>
                <a:gd name="T16" fmla="*/ 0 w 70"/>
                <a:gd name="T17" fmla="*/ 12 h 60"/>
                <a:gd name="T18" fmla="*/ 2 w 70"/>
                <a:gd name="T19" fmla="*/ 6 h 60"/>
                <a:gd name="T20" fmla="*/ 12 w 70"/>
                <a:gd name="T21" fmla="*/ 0 h 60"/>
                <a:gd name="T22" fmla="*/ 15 w 70"/>
                <a:gd name="T23" fmla="*/ 4 h 60"/>
                <a:gd name="T24" fmla="*/ 19 w 70"/>
                <a:gd name="T25" fmla="*/ 7 h 60"/>
                <a:gd name="T26" fmla="*/ 25 w 70"/>
                <a:gd name="T27" fmla="*/ 13 h 60"/>
                <a:gd name="T28" fmla="*/ 32 w 70"/>
                <a:gd name="T29" fmla="*/ 19 h 60"/>
                <a:gd name="T30" fmla="*/ 38 w 70"/>
                <a:gd name="T31" fmla="*/ 24 h 60"/>
                <a:gd name="T32" fmla="*/ 42 w 70"/>
                <a:gd name="T33" fmla="*/ 27 h 60"/>
                <a:gd name="T34" fmla="*/ 45 w 70"/>
                <a:gd name="T35" fmla="*/ 29 h 60"/>
                <a:gd name="T36" fmla="*/ 48 w 70"/>
                <a:gd name="T37" fmla="*/ 32 h 60"/>
                <a:gd name="T38" fmla="*/ 52 w 70"/>
                <a:gd name="T39" fmla="*/ 36 h 60"/>
                <a:gd name="T40" fmla="*/ 54 w 70"/>
                <a:gd name="T41" fmla="*/ 38 h 60"/>
                <a:gd name="T42" fmla="*/ 56 w 70"/>
                <a:gd name="T43" fmla="*/ 40 h 60"/>
                <a:gd name="T44" fmla="*/ 62 w 70"/>
                <a:gd name="T45" fmla="*/ 47 h 60"/>
                <a:gd name="T46" fmla="*/ 68 w 70"/>
                <a:gd name="T47" fmla="*/ 55 h 60"/>
                <a:gd name="T48" fmla="*/ 66 w 70"/>
                <a:gd name="T49" fmla="*/ 57 h 60"/>
                <a:gd name="T50" fmla="*/ 64 w 70"/>
                <a:gd name="T51" fmla="*/ 57 h 60"/>
                <a:gd name="T52" fmla="*/ 62 w 70"/>
                <a:gd name="T53" fmla="*/ 53 h 60"/>
                <a:gd name="T54" fmla="*/ 55 w 70"/>
                <a:gd name="T55" fmla="*/ 43 h 60"/>
                <a:gd name="T56" fmla="*/ 50 w 70"/>
                <a:gd name="T57" fmla="*/ 46 h 60"/>
                <a:gd name="T58" fmla="*/ 46 w 70"/>
                <a:gd name="T59" fmla="*/ 50 h 60"/>
                <a:gd name="T60" fmla="*/ 55 w 70"/>
                <a:gd name="T61" fmla="*/ 54 h 60"/>
                <a:gd name="T62" fmla="*/ 43 w 70"/>
                <a:gd name="T63" fmla="*/ 46 h 60"/>
                <a:gd name="T64" fmla="*/ 37 w 70"/>
                <a:gd name="T65" fmla="*/ 40 h 60"/>
                <a:gd name="T66" fmla="*/ 25 w 70"/>
                <a:gd name="T67" fmla="*/ 28 h 60"/>
                <a:gd name="T68" fmla="*/ 6 w 70"/>
                <a:gd name="T69" fmla="*/ 10 h 60"/>
                <a:gd name="T70" fmla="*/ 9 w 70"/>
                <a:gd name="T71" fmla="*/ 16 h 60"/>
                <a:gd name="T72" fmla="*/ 17 w 70"/>
                <a:gd name="T73" fmla="*/ 24 h 60"/>
                <a:gd name="T74" fmla="*/ 24 w 70"/>
                <a:gd name="T75" fmla="*/ 30 h 60"/>
                <a:gd name="T76" fmla="*/ 33 w 70"/>
                <a:gd name="T77" fmla="*/ 38 h 60"/>
                <a:gd name="T78" fmla="*/ 44 w 70"/>
                <a:gd name="T79" fmla="*/ 46 h 60"/>
                <a:gd name="T80" fmla="*/ 38 w 70"/>
                <a:gd name="T81" fmla="*/ 33 h 60"/>
                <a:gd name="T82" fmla="*/ 29 w 70"/>
                <a:gd name="T83" fmla="*/ 26 h 60"/>
                <a:gd name="T84" fmla="*/ 21 w 70"/>
                <a:gd name="T85" fmla="*/ 17 h 60"/>
                <a:gd name="T86" fmla="*/ 9 w 70"/>
                <a:gd name="T87" fmla="*/ 6 h 60"/>
                <a:gd name="T88" fmla="*/ 7 w 70"/>
                <a:gd name="T89" fmla="*/ 7 h 60"/>
                <a:gd name="T90" fmla="*/ 22 w 70"/>
                <a:gd name="T91" fmla="*/ 22 h 60"/>
                <a:gd name="T92" fmla="*/ 35 w 70"/>
                <a:gd name="T93" fmla="*/ 35 h 60"/>
                <a:gd name="T94" fmla="*/ 42 w 70"/>
                <a:gd name="T95" fmla="*/ 42 h 60"/>
                <a:gd name="T96" fmla="*/ 46 w 70"/>
                <a:gd name="T97" fmla="*/ 45 h 60"/>
                <a:gd name="T98" fmla="*/ 46 w 70"/>
                <a:gd name="T99" fmla="*/ 34 h 60"/>
                <a:gd name="T100" fmla="*/ 42 w 70"/>
                <a:gd name="T101" fmla="*/ 30 h 60"/>
                <a:gd name="T102" fmla="*/ 34 w 70"/>
                <a:gd name="T103" fmla="*/ 23 h 60"/>
                <a:gd name="T104" fmla="*/ 25 w 70"/>
                <a:gd name="T105" fmla="*/ 15 h 60"/>
                <a:gd name="T106" fmla="*/ 16 w 70"/>
                <a:gd name="T107" fmla="*/ 6 h 60"/>
                <a:gd name="T108" fmla="*/ 11 w 70"/>
                <a:gd name="T109" fmla="*/ 3 h 60"/>
                <a:gd name="T110" fmla="*/ 15 w 70"/>
                <a:gd name="T111" fmla="*/ 9 h 60"/>
                <a:gd name="T112" fmla="*/ 22 w 70"/>
                <a:gd name="T113" fmla="*/ 15 h 60"/>
                <a:gd name="T114" fmla="*/ 35 w 70"/>
                <a:gd name="T115" fmla="*/ 28 h 60"/>
                <a:gd name="T116" fmla="*/ 40 w 70"/>
                <a:gd name="T117" fmla="*/ 33 h 60"/>
                <a:gd name="T118" fmla="*/ 47 w 70"/>
                <a:gd name="T119" fmla="*/ 38 h 60"/>
                <a:gd name="T120" fmla="*/ 51 w 70"/>
                <a:gd name="T121" fmla="*/ 42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70" h="60">
                  <a:moveTo>
                    <a:pt x="68" y="60"/>
                  </a:moveTo>
                  <a:cubicBezTo>
                    <a:pt x="67" y="60"/>
                    <a:pt x="67" y="60"/>
                    <a:pt x="67" y="60"/>
                  </a:cubicBezTo>
                  <a:cubicBezTo>
                    <a:pt x="67" y="60"/>
                    <a:pt x="65" y="60"/>
                    <a:pt x="64" y="59"/>
                  </a:cubicBezTo>
                  <a:cubicBezTo>
                    <a:pt x="64" y="59"/>
                    <a:pt x="63" y="59"/>
                    <a:pt x="63" y="59"/>
                  </a:cubicBezTo>
                  <a:cubicBezTo>
                    <a:pt x="63" y="59"/>
                    <a:pt x="63" y="59"/>
                    <a:pt x="62" y="59"/>
                  </a:cubicBezTo>
                  <a:cubicBezTo>
                    <a:pt x="62" y="59"/>
                    <a:pt x="61" y="58"/>
                    <a:pt x="61" y="58"/>
                  </a:cubicBezTo>
                  <a:cubicBezTo>
                    <a:pt x="59" y="58"/>
                    <a:pt x="59" y="58"/>
                    <a:pt x="59" y="57"/>
                  </a:cubicBezTo>
                  <a:cubicBezTo>
                    <a:pt x="59" y="57"/>
                    <a:pt x="57" y="57"/>
                    <a:pt x="57" y="57"/>
                  </a:cubicBezTo>
                  <a:cubicBezTo>
                    <a:pt x="57" y="57"/>
                    <a:pt x="57" y="57"/>
                    <a:pt x="57" y="57"/>
                  </a:cubicBezTo>
                  <a:cubicBezTo>
                    <a:pt x="56" y="57"/>
                    <a:pt x="56" y="56"/>
                    <a:pt x="56" y="56"/>
                  </a:cubicBezTo>
                  <a:cubicBezTo>
                    <a:pt x="55" y="56"/>
                    <a:pt x="55" y="56"/>
                    <a:pt x="55" y="56"/>
                  </a:cubicBezTo>
                  <a:cubicBezTo>
                    <a:pt x="55" y="56"/>
                    <a:pt x="55" y="56"/>
                    <a:pt x="55" y="56"/>
                  </a:cubicBezTo>
                  <a:cubicBezTo>
                    <a:pt x="55" y="56"/>
                    <a:pt x="54" y="56"/>
                    <a:pt x="52" y="55"/>
                  </a:cubicBezTo>
                  <a:cubicBezTo>
                    <a:pt x="51" y="54"/>
                    <a:pt x="50" y="54"/>
                    <a:pt x="50" y="54"/>
                  </a:cubicBezTo>
                  <a:cubicBezTo>
                    <a:pt x="49" y="54"/>
                    <a:pt x="49" y="53"/>
                    <a:pt x="49" y="53"/>
                  </a:cubicBezTo>
                  <a:cubicBezTo>
                    <a:pt x="49" y="53"/>
                    <a:pt x="48" y="53"/>
                    <a:pt x="48" y="53"/>
                  </a:cubicBezTo>
                  <a:cubicBezTo>
                    <a:pt x="48" y="53"/>
                    <a:pt x="48" y="53"/>
                    <a:pt x="47" y="52"/>
                  </a:cubicBezTo>
                  <a:cubicBezTo>
                    <a:pt x="46" y="52"/>
                    <a:pt x="46" y="52"/>
                    <a:pt x="45" y="52"/>
                  </a:cubicBezTo>
                  <a:cubicBezTo>
                    <a:pt x="45" y="52"/>
                    <a:pt x="44" y="51"/>
                    <a:pt x="44" y="51"/>
                  </a:cubicBezTo>
                  <a:cubicBezTo>
                    <a:pt x="44" y="51"/>
                    <a:pt x="43" y="51"/>
                    <a:pt x="43" y="51"/>
                  </a:cubicBezTo>
                  <a:cubicBezTo>
                    <a:pt x="43" y="51"/>
                    <a:pt x="43" y="51"/>
                    <a:pt x="42" y="50"/>
                  </a:cubicBezTo>
                  <a:cubicBezTo>
                    <a:pt x="42" y="50"/>
                    <a:pt x="42" y="50"/>
                    <a:pt x="42" y="50"/>
                  </a:cubicBezTo>
                  <a:cubicBezTo>
                    <a:pt x="42" y="50"/>
                    <a:pt x="41" y="50"/>
                    <a:pt x="41" y="49"/>
                  </a:cubicBezTo>
                  <a:cubicBezTo>
                    <a:pt x="41" y="49"/>
                    <a:pt x="41" y="49"/>
                    <a:pt x="40" y="49"/>
                  </a:cubicBezTo>
                  <a:cubicBezTo>
                    <a:pt x="40" y="49"/>
                    <a:pt x="40" y="48"/>
                    <a:pt x="40" y="48"/>
                  </a:cubicBezTo>
                  <a:cubicBezTo>
                    <a:pt x="40" y="48"/>
                    <a:pt x="40" y="48"/>
                    <a:pt x="40" y="47"/>
                  </a:cubicBezTo>
                  <a:cubicBezTo>
                    <a:pt x="39" y="47"/>
                    <a:pt x="39" y="47"/>
                    <a:pt x="39" y="47"/>
                  </a:cubicBezTo>
                  <a:cubicBezTo>
                    <a:pt x="39" y="47"/>
                    <a:pt x="39" y="46"/>
                    <a:pt x="39" y="46"/>
                  </a:cubicBezTo>
                  <a:cubicBezTo>
                    <a:pt x="39" y="47"/>
                    <a:pt x="38" y="46"/>
                    <a:pt x="38" y="46"/>
                  </a:cubicBezTo>
                  <a:cubicBezTo>
                    <a:pt x="38" y="46"/>
                    <a:pt x="38" y="46"/>
                    <a:pt x="37" y="46"/>
                  </a:cubicBezTo>
                  <a:cubicBezTo>
                    <a:pt x="37" y="46"/>
                    <a:pt x="37" y="46"/>
                    <a:pt x="37" y="45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37" y="45"/>
                    <a:pt x="36" y="44"/>
                    <a:pt x="36" y="44"/>
                  </a:cubicBezTo>
                  <a:cubicBezTo>
                    <a:pt x="36" y="44"/>
                    <a:pt x="36" y="44"/>
                    <a:pt x="36" y="44"/>
                  </a:cubicBezTo>
                  <a:cubicBezTo>
                    <a:pt x="36" y="44"/>
                    <a:pt x="36" y="44"/>
                    <a:pt x="35" y="44"/>
                  </a:cubicBezTo>
                  <a:cubicBezTo>
                    <a:pt x="35" y="43"/>
                    <a:pt x="35" y="43"/>
                    <a:pt x="35" y="43"/>
                  </a:cubicBezTo>
                  <a:cubicBezTo>
                    <a:pt x="35" y="43"/>
                    <a:pt x="34" y="43"/>
                    <a:pt x="34" y="43"/>
                  </a:cubicBezTo>
                  <a:cubicBezTo>
                    <a:pt x="34" y="42"/>
                    <a:pt x="33" y="42"/>
                    <a:pt x="33" y="42"/>
                  </a:cubicBezTo>
                  <a:cubicBezTo>
                    <a:pt x="33" y="42"/>
                    <a:pt x="33" y="42"/>
                    <a:pt x="32" y="41"/>
                  </a:cubicBezTo>
                  <a:cubicBezTo>
                    <a:pt x="32" y="41"/>
                    <a:pt x="32" y="41"/>
                    <a:pt x="32" y="41"/>
                  </a:cubicBezTo>
                  <a:cubicBezTo>
                    <a:pt x="32" y="41"/>
                    <a:pt x="31" y="40"/>
                    <a:pt x="31" y="40"/>
                  </a:cubicBezTo>
                  <a:cubicBezTo>
                    <a:pt x="31" y="39"/>
                    <a:pt x="30" y="39"/>
                    <a:pt x="30" y="39"/>
                  </a:cubicBezTo>
                  <a:cubicBezTo>
                    <a:pt x="30" y="39"/>
                    <a:pt x="30" y="39"/>
                    <a:pt x="30" y="39"/>
                  </a:cubicBezTo>
                  <a:cubicBezTo>
                    <a:pt x="30" y="39"/>
                    <a:pt x="29" y="38"/>
                    <a:pt x="29" y="38"/>
                  </a:cubicBezTo>
                  <a:cubicBezTo>
                    <a:pt x="29" y="38"/>
                    <a:pt x="28" y="38"/>
                    <a:pt x="28" y="37"/>
                  </a:cubicBezTo>
                  <a:cubicBezTo>
                    <a:pt x="27" y="37"/>
                    <a:pt x="26" y="36"/>
                    <a:pt x="26" y="36"/>
                  </a:cubicBezTo>
                  <a:cubicBezTo>
                    <a:pt x="26" y="36"/>
                    <a:pt x="26" y="36"/>
                    <a:pt x="25" y="35"/>
                  </a:cubicBezTo>
                  <a:cubicBezTo>
                    <a:pt x="24" y="34"/>
                    <a:pt x="24" y="33"/>
                    <a:pt x="23" y="33"/>
                  </a:cubicBezTo>
                  <a:cubicBezTo>
                    <a:pt x="22" y="32"/>
                    <a:pt x="22" y="32"/>
                    <a:pt x="21" y="31"/>
                  </a:cubicBezTo>
                  <a:cubicBezTo>
                    <a:pt x="21" y="31"/>
                    <a:pt x="21" y="30"/>
                    <a:pt x="21" y="31"/>
                  </a:cubicBezTo>
                  <a:cubicBezTo>
                    <a:pt x="21" y="31"/>
                    <a:pt x="19" y="30"/>
                    <a:pt x="18" y="29"/>
                  </a:cubicBezTo>
                  <a:cubicBezTo>
                    <a:pt x="18" y="28"/>
                    <a:pt x="17" y="27"/>
                    <a:pt x="17" y="27"/>
                  </a:cubicBezTo>
                  <a:cubicBezTo>
                    <a:pt x="17" y="27"/>
                    <a:pt x="16" y="27"/>
                    <a:pt x="16" y="27"/>
                  </a:cubicBezTo>
                  <a:cubicBezTo>
                    <a:pt x="15" y="26"/>
                    <a:pt x="14" y="25"/>
                    <a:pt x="14" y="25"/>
                  </a:cubicBezTo>
                  <a:cubicBezTo>
                    <a:pt x="13" y="25"/>
                    <a:pt x="12" y="24"/>
                    <a:pt x="12" y="23"/>
                  </a:cubicBezTo>
                  <a:cubicBezTo>
                    <a:pt x="12" y="22"/>
                    <a:pt x="12" y="22"/>
                    <a:pt x="11" y="22"/>
                  </a:cubicBezTo>
                  <a:cubicBezTo>
                    <a:pt x="11" y="22"/>
                    <a:pt x="10" y="21"/>
                    <a:pt x="10" y="20"/>
                  </a:cubicBezTo>
                  <a:cubicBezTo>
                    <a:pt x="9" y="20"/>
                    <a:pt x="8" y="18"/>
                    <a:pt x="7" y="18"/>
                  </a:cubicBezTo>
                  <a:cubicBezTo>
                    <a:pt x="6" y="17"/>
                    <a:pt x="6" y="17"/>
                    <a:pt x="5" y="16"/>
                  </a:cubicBezTo>
                  <a:cubicBezTo>
                    <a:pt x="4" y="15"/>
                    <a:pt x="3" y="14"/>
                    <a:pt x="3" y="14"/>
                  </a:cubicBezTo>
                  <a:cubicBezTo>
                    <a:pt x="3" y="14"/>
                    <a:pt x="2" y="14"/>
                    <a:pt x="1" y="13"/>
                  </a:cubicBezTo>
                  <a:cubicBezTo>
                    <a:pt x="1" y="12"/>
                    <a:pt x="1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1" y="11"/>
                    <a:pt x="1" y="11"/>
                    <a:pt x="0" y="11"/>
                  </a:cubicBezTo>
                  <a:cubicBezTo>
                    <a:pt x="0" y="12"/>
                    <a:pt x="0" y="11"/>
                    <a:pt x="0" y="11"/>
                  </a:cubicBezTo>
                  <a:cubicBezTo>
                    <a:pt x="0" y="11"/>
                    <a:pt x="0" y="11"/>
                    <a:pt x="1" y="11"/>
                  </a:cubicBezTo>
                  <a:cubicBezTo>
                    <a:pt x="1" y="11"/>
                    <a:pt x="1" y="11"/>
                    <a:pt x="0" y="10"/>
                  </a:cubicBezTo>
                  <a:cubicBezTo>
                    <a:pt x="0" y="9"/>
                    <a:pt x="0" y="9"/>
                    <a:pt x="1" y="7"/>
                  </a:cubicBezTo>
                  <a:cubicBezTo>
                    <a:pt x="1" y="6"/>
                    <a:pt x="1" y="6"/>
                    <a:pt x="2" y="6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3"/>
                    <a:pt x="7" y="1"/>
                    <a:pt x="8" y="1"/>
                  </a:cubicBezTo>
                  <a:cubicBezTo>
                    <a:pt x="8" y="1"/>
                    <a:pt x="9" y="0"/>
                    <a:pt x="9" y="0"/>
                  </a:cubicBezTo>
                  <a:cubicBezTo>
                    <a:pt x="9" y="0"/>
                    <a:pt x="9" y="0"/>
                    <a:pt x="10" y="0"/>
                  </a:cubicBezTo>
                  <a:cubicBezTo>
                    <a:pt x="11" y="0"/>
                    <a:pt x="11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3" y="0"/>
                    <a:pt x="13" y="0"/>
                    <a:pt x="14" y="1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4" y="1"/>
                    <a:pt x="15" y="1"/>
                    <a:pt x="15" y="2"/>
                  </a:cubicBezTo>
                  <a:cubicBezTo>
                    <a:pt x="15" y="2"/>
                    <a:pt x="15" y="3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4" y="3"/>
                    <a:pt x="15" y="4"/>
                    <a:pt x="15" y="4"/>
                  </a:cubicBezTo>
                  <a:cubicBezTo>
                    <a:pt x="15" y="3"/>
                    <a:pt x="16" y="4"/>
                    <a:pt x="16" y="4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8" y="5"/>
                    <a:pt x="18" y="5"/>
                    <a:pt x="17" y="5"/>
                  </a:cubicBezTo>
                  <a:cubicBezTo>
                    <a:pt x="17" y="5"/>
                    <a:pt x="17" y="5"/>
                    <a:pt x="18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7"/>
                    <a:pt x="19" y="7"/>
                    <a:pt x="19" y="8"/>
                  </a:cubicBezTo>
                  <a:cubicBezTo>
                    <a:pt x="19" y="8"/>
                    <a:pt x="19" y="8"/>
                    <a:pt x="19" y="7"/>
                  </a:cubicBezTo>
                  <a:cubicBezTo>
                    <a:pt x="20" y="7"/>
                    <a:pt x="21" y="8"/>
                    <a:pt x="21" y="9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21" y="9"/>
                    <a:pt x="22" y="9"/>
                    <a:pt x="22" y="10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2" y="10"/>
                    <a:pt x="24" y="12"/>
                    <a:pt x="24" y="12"/>
                  </a:cubicBezTo>
                  <a:cubicBezTo>
                    <a:pt x="24" y="12"/>
                    <a:pt x="24" y="12"/>
                    <a:pt x="25" y="12"/>
                  </a:cubicBezTo>
                  <a:cubicBezTo>
                    <a:pt x="25" y="12"/>
                    <a:pt x="26" y="12"/>
                    <a:pt x="25" y="13"/>
                  </a:cubicBezTo>
                  <a:cubicBezTo>
                    <a:pt x="25" y="13"/>
                    <a:pt x="26" y="14"/>
                    <a:pt x="26" y="14"/>
                  </a:cubicBezTo>
                  <a:cubicBezTo>
                    <a:pt x="27" y="14"/>
                    <a:pt x="27" y="14"/>
                    <a:pt x="27" y="15"/>
                  </a:cubicBezTo>
                  <a:cubicBezTo>
                    <a:pt x="28" y="15"/>
                    <a:pt x="28" y="15"/>
                    <a:pt x="28" y="15"/>
                  </a:cubicBezTo>
                  <a:cubicBezTo>
                    <a:pt x="28" y="15"/>
                    <a:pt x="28" y="15"/>
                    <a:pt x="28" y="15"/>
                  </a:cubicBezTo>
                  <a:cubicBezTo>
                    <a:pt x="28" y="16"/>
                    <a:pt x="28" y="16"/>
                    <a:pt x="30" y="18"/>
                  </a:cubicBezTo>
                  <a:cubicBezTo>
                    <a:pt x="31" y="18"/>
                    <a:pt x="32" y="19"/>
                    <a:pt x="32" y="19"/>
                  </a:cubicBezTo>
                  <a:cubicBezTo>
                    <a:pt x="32" y="19"/>
                    <a:pt x="32" y="19"/>
                    <a:pt x="32" y="19"/>
                  </a:cubicBezTo>
                  <a:cubicBezTo>
                    <a:pt x="32" y="19"/>
                    <a:pt x="32" y="20"/>
                    <a:pt x="32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1"/>
                    <a:pt x="34" y="21"/>
                  </a:cubicBezTo>
                  <a:cubicBezTo>
                    <a:pt x="34" y="22"/>
                    <a:pt x="35" y="22"/>
                    <a:pt x="35" y="22"/>
                  </a:cubicBezTo>
                  <a:cubicBezTo>
                    <a:pt x="35" y="22"/>
                    <a:pt x="37" y="24"/>
                    <a:pt x="38" y="24"/>
                  </a:cubicBezTo>
                  <a:cubicBezTo>
                    <a:pt x="38" y="24"/>
                    <a:pt x="38" y="24"/>
                    <a:pt x="38" y="24"/>
                  </a:cubicBezTo>
                  <a:cubicBezTo>
                    <a:pt x="38" y="24"/>
                    <a:pt x="38" y="24"/>
                    <a:pt x="38" y="24"/>
                  </a:cubicBezTo>
                  <a:cubicBezTo>
                    <a:pt x="38" y="25"/>
                    <a:pt x="39" y="25"/>
                    <a:pt x="39" y="25"/>
                  </a:cubicBezTo>
                  <a:cubicBezTo>
                    <a:pt x="39" y="25"/>
                    <a:pt x="39" y="25"/>
                    <a:pt x="39" y="25"/>
                  </a:cubicBezTo>
                  <a:cubicBezTo>
                    <a:pt x="39" y="26"/>
                    <a:pt x="39" y="26"/>
                    <a:pt x="39" y="26"/>
                  </a:cubicBezTo>
                  <a:cubicBezTo>
                    <a:pt x="40" y="25"/>
                    <a:pt x="40" y="26"/>
                    <a:pt x="40" y="26"/>
                  </a:cubicBezTo>
                  <a:cubicBezTo>
                    <a:pt x="40" y="26"/>
                    <a:pt x="40" y="26"/>
                    <a:pt x="40" y="26"/>
                  </a:cubicBezTo>
                  <a:cubicBezTo>
                    <a:pt x="41" y="26"/>
                    <a:pt x="41" y="26"/>
                    <a:pt x="41" y="27"/>
                  </a:cubicBezTo>
                  <a:cubicBezTo>
                    <a:pt x="42" y="27"/>
                    <a:pt x="42" y="27"/>
                    <a:pt x="42" y="27"/>
                  </a:cubicBezTo>
                  <a:cubicBezTo>
                    <a:pt x="42" y="27"/>
                    <a:pt x="42" y="27"/>
                    <a:pt x="42" y="28"/>
                  </a:cubicBezTo>
                  <a:cubicBezTo>
                    <a:pt x="43" y="28"/>
                    <a:pt x="43" y="28"/>
                    <a:pt x="43" y="28"/>
                  </a:cubicBezTo>
                  <a:cubicBezTo>
                    <a:pt x="43" y="29"/>
                    <a:pt x="44" y="29"/>
                    <a:pt x="43" y="29"/>
                  </a:cubicBezTo>
                  <a:cubicBezTo>
                    <a:pt x="43" y="29"/>
                    <a:pt x="43" y="29"/>
                    <a:pt x="43" y="29"/>
                  </a:cubicBezTo>
                  <a:cubicBezTo>
                    <a:pt x="43" y="29"/>
                    <a:pt x="43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30"/>
                    <a:pt x="45" y="30"/>
                    <a:pt x="45" y="29"/>
                  </a:cubicBezTo>
                  <a:cubicBezTo>
                    <a:pt x="45" y="29"/>
                    <a:pt x="45" y="29"/>
                    <a:pt x="46" y="30"/>
                  </a:cubicBezTo>
                  <a:cubicBezTo>
                    <a:pt x="47" y="31"/>
                    <a:pt x="47" y="31"/>
                    <a:pt x="47" y="32"/>
                  </a:cubicBezTo>
                  <a:cubicBezTo>
                    <a:pt x="47" y="32"/>
                    <a:pt x="47" y="32"/>
                    <a:pt x="47" y="32"/>
                  </a:cubicBezTo>
                  <a:cubicBezTo>
                    <a:pt x="47" y="32"/>
                    <a:pt x="48" y="32"/>
                    <a:pt x="48" y="32"/>
                  </a:cubicBezTo>
                  <a:cubicBezTo>
                    <a:pt x="48" y="32"/>
                    <a:pt x="47" y="32"/>
                    <a:pt x="47" y="32"/>
                  </a:cubicBezTo>
                  <a:cubicBezTo>
                    <a:pt x="47" y="32"/>
                    <a:pt x="47" y="32"/>
                    <a:pt x="47" y="32"/>
                  </a:cubicBezTo>
                  <a:cubicBezTo>
                    <a:pt x="47" y="32"/>
                    <a:pt x="47" y="32"/>
                    <a:pt x="48" y="32"/>
                  </a:cubicBezTo>
                  <a:cubicBezTo>
                    <a:pt x="48" y="32"/>
                    <a:pt x="48" y="32"/>
                    <a:pt x="48" y="32"/>
                  </a:cubicBezTo>
                  <a:cubicBezTo>
                    <a:pt x="48" y="33"/>
                    <a:pt x="48" y="33"/>
                    <a:pt x="48" y="33"/>
                  </a:cubicBezTo>
                  <a:cubicBezTo>
                    <a:pt x="49" y="33"/>
                    <a:pt x="49" y="33"/>
                    <a:pt x="49" y="33"/>
                  </a:cubicBezTo>
                  <a:cubicBezTo>
                    <a:pt x="49" y="33"/>
                    <a:pt x="50" y="34"/>
                    <a:pt x="50" y="34"/>
                  </a:cubicBezTo>
                  <a:cubicBezTo>
                    <a:pt x="50" y="34"/>
                    <a:pt x="51" y="35"/>
                    <a:pt x="51" y="35"/>
                  </a:cubicBezTo>
                  <a:cubicBezTo>
                    <a:pt x="51" y="35"/>
                    <a:pt x="51" y="35"/>
                    <a:pt x="51" y="35"/>
                  </a:cubicBezTo>
                  <a:cubicBezTo>
                    <a:pt x="51" y="35"/>
                    <a:pt x="52" y="36"/>
                    <a:pt x="52" y="36"/>
                  </a:cubicBezTo>
                  <a:cubicBezTo>
                    <a:pt x="52" y="37"/>
                    <a:pt x="52" y="37"/>
                    <a:pt x="52" y="37"/>
                  </a:cubicBezTo>
                  <a:cubicBezTo>
                    <a:pt x="52" y="37"/>
                    <a:pt x="53" y="37"/>
                    <a:pt x="52" y="37"/>
                  </a:cubicBezTo>
                  <a:cubicBezTo>
                    <a:pt x="52" y="37"/>
                    <a:pt x="53" y="37"/>
                    <a:pt x="53" y="37"/>
                  </a:cubicBezTo>
                  <a:cubicBezTo>
                    <a:pt x="53" y="37"/>
                    <a:pt x="53" y="37"/>
                    <a:pt x="53" y="37"/>
                  </a:cubicBezTo>
                  <a:cubicBezTo>
                    <a:pt x="53" y="37"/>
                    <a:pt x="53" y="37"/>
                    <a:pt x="53" y="38"/>
                  </a:cubicBezTo>
                  <a:cubicBezTo>
                    <a:pt x="53" y="38"/>
                    <a:pt x="54" y="38"/>
                    <a:pt x="54" y="38"/>
                  </a:cubicBezTo>
                  <a:cubicBezTo>
                    <a:pt x="54" y="38"/>
                    <a:pt x="54" y="38"/>
                    <a:pt x="54" y="38"/>
                  </a:cubicBezTo>
                  <a:cubicBezTo>
                    <a:pt x="55" y="38"/>
                    <a:pt x="55" y="39"/>
                    <a:pt x="55" y="39"/>
                  </a:cubicBezTo>
                  <a:cubicBezTo>
                    <a:pt x="55" y="39"/>
                    <a:pt x="55" y="39"/>
                    <a:pt x="55" y="39"/>
                  </a:cubicBezTo>
                  <a:cubicBezTo>
                    <a:pt x="55" y="40"/>
                    <a:pt x="55" y="40"/>
                    <a:pt x="55" y="39"/>
                  </a:cubicBezTo>
                  <a:cubicBezTo>
                    <a:pt x="55" y="39"/>
                    <a:pt x="55" y="39"/>
                    <a:pt x="55" y="40"/>
                  </a:cubicBezTo>
                  <a:cubicBezTo>
                    <a:pt x="56" y="40"/>
                    <a:pt x="56" y="40"/>
                    <a:pt x="56" y="40"/>
                  </a:cubicBezTo>
                  <a:cubicBezTo>
                    <a:pt x="56" y="40"/>
                    <a:pt x="56" y="40"/>
                    <a:pt x="56" y="40"/>
                  </a:cubicBezTo>
                  <a:cubicBezTo>
                    <a:pt x="56" y="40"/>
                    <a:pt x="56" y="40"/>
                    <a:pt x="56" y="40"/>
                  </a:cubicBezTo>
                  <a:cubicBezTo>
                    <a:pt x="56" y="40"/>
                    <a:pt x="56" y="40"/>
                    <a:pt x="56" y="40"/>
                  </a:cubicBezTo>
                  <a:cubicBezTo>
                    <a:pt x="57" y="40"/>
                    <a:pt x="57" y="40"/>
                    <a:pt x="58" y="41"/>
                  </a:cubicBezTo>
                  <a:cubicBezTo>
                    <a:pt x="58" y="42"/>
                    <a:pt x="58" y="42"/>
                    <a:pt x="58" y="42"/>
                  </a:cubicBezTo>
                  <a:cubicBezTo>
                    <a:pt x="58" y="42"/>
                    <a:pt x="59" y="43"/>
                    <a:pt x="60" y="44"/>
                  </a:cubicBezTo>
                  <a:cubicBezTo>
                    <a:pt x="60" y="44"/>
                    <a:pt x="60" y="44"/>
                    <a:pt x="60" y="44"/>
                  </a:cubicBezTo>
                  <a:cubicBezTo>
                    <a:pt x="60" y="44"/>
                    <a:pt x="60" y="44"/>
                    <a:pt x="60" y="45"/>
                  </a:cubicBezTo>
                  <a:cubicBezTo>
                    <a:pt x="60" y="45"/>
                    <a:pt x="62" y="47"/>
                    <a:pt x="62" y="47"/>
                  </a:cubicBezTo>
                  <a:cubicBezTo>
                    <a:pt x="62" y="48"/>
                    <a:pt x="62" y="48"/>
                    <a:pt x="63" y="48"/>
                  </a:cubicBezTo>
                  <a:cubicBezTo>
                    <a:pt x="63" y="48"/>
                    <a:pt x="63" y="48"/>
                    <a:pt x="63" y="49"/>
                  </a:cubicBezTo>
                  <a:cubicBezTo>
                    <a:pt x="63" y="49"/>
                    <a:pt x="63" y="49"/>
                    <a:pt x="64" y="49"/>
                  </a:cubicBezTo>
                  <a:cubicBezTo>
                    <a:pt x="64" y="49"/>
                    <a:pt x="64" y="49"/>
                    <a:pt x="64" y="50"/>
                  </a:cubicBezTo>
                  <a:cubicBezTo>
                    <a:pt x="64" y="50"/>
                    <a:pt x="64" y="50"/>
                    <a:pt x="64" y="50"/>
                  </a:cubicBezTo>
                  <a:cubicBezTo>
                    <a:pt x="64" y="50"/>
                    <a:pt x="68" y="54"/>
                    <a:pt x="68" y="55"/>
                  </a:cubicBezTo>
                  <a:cubicBezTo>
                    <a:pt x="68" y="55"/>
                    <a:pt x="68" y="55"/>
                    <a:pt x="68" y="55"/>
                  </a:cubicBezTo>
                  <a:cubicBezTo>
                    <a:pt x="68" y="55"/>
                    <a:pt x="68" y="55"/>
                    <a:pt x="68" y="55"/>
                  </a:cubicBezTo>
                  <a:cubicBezTo>
                    <a:pt x="68" y="56"/>
                    <a:pt x="68" y="56"/>
                    <a:pt x="68" y="56"/>
                  </a:cubicBezTo>
                  <a:cubicBezTo>
                    <a:pt x="68" y="56"/>
                    <a:pt x="68" y="56"/>
                    <a:pt x="69" y="56"/>
                  </a:cubicBezTo>
                  <a:cubicBezTo>
                    <a:pt x="69" y="57"/>
                    <a:pt x="69" y="57"/>
                    <a:pt x="70" y="58"/>
                  </a:cubicBezTo>
                  <a:cubicBezTo>
                    <a:pt x="70" y="58"/>
                    <a:pt x="70" y="58"/>
                    <a:pt x="70" y="58"/>
                  </a:cubicBezTo>
                  <a:cubicBezTo>
                    <a:pt x="70" y="59"/>
                    <a:pt x="68" y="60"/>
                    <a:pt x="68" y="60"/>
                  </a:cubicBezTo>
                  <a:close/>
                  <a:moveTo>
                    <a:pt x="66" y="57"/>
                  </a:moveTo>
                  <a:cubicBezTo>
                    <a:pt x="66" y="57"/>
                    <a:pt x="66" y="56"/>
                    <a:pt x="65" y="56"/>
                  </a:cubicBezTo>
                  <a:cubicBezTo>
                    <a:pt x="65" y="55"/>
                    <a:pt x="65" y="55"/>
                    <a:pt x="65" y="55"/>
                  </a:cubicBezTo>
                  <a:cubicBezTo>
                    <a:pt x="65" y="55"/>
                    <a:pt x="64" y="54"/>
                    <a:pt x="64" y="54"/>
                  </a:cubicBezTo>
                  <a:cubicBezTo>
                    <a:pt x="63" y="55"/>
                    <a:pt x="63" y="55"/>
                    <a:pt x="63" y="55"/>
                  </a:cubicBezTo>
                  <a:cubicBezTo>
                    <a:pt x="62" y="56"/>
                    <a:pt x="62" y="57"/>
                    <a:pt x="63" y="57"/>
                  </a:cubicBezTo>
                  <a:cubicBezTo>
                    <a:pt x="63" y="57"/>
                    <a:pt x="63" y="57"/>
                    <a:pt x="63" y="57"/>
                  </a:cubicBezTo>
                  <a:cubicBezTo>
                    <a:pt x="64" y="57"/>
                    <a:pt x="64" y="57"/>
                    <a:pt x="64" y="57"/>
                  </a:cubicBezTo>
                  <a:cubicBezTo>
                    <a:pt x="64" y="57"/>
                    <a:pt x="64" y="57"/>
                    <a:pt x="64" y="58"/>
                  </a:cubicBezTo>
                  <a:cubicBezTo>
                    <a:pt x="64" y="58"/>
                    <a:pt x="65" y="58"/>
                    <a:pt x="65" y="58"/>
                  </a:cubicBezTo>
                  <a:cubicBezTo>
                    <a:pt x="65" y="58"/>
                    <a:pt x="66" y="58"/>
                    <a:pt x="66" y="58"/>
                  </a:cubicBezTo>
                  <a:cubicBezTo>
                    <a:pt x="66" y="58"/>
                    <a:pt x="67" y="58"/>
                    <a:pt x="67" y="58"/>
                  </a:cubicBezTo>
                  <a:cubicBezTo>
                    <a:pt x="67" y="58"/>
                    <a:pt x="67" y="58"/>
                    <a:pt x="66" y="57"/>
                  </a:cubicBezTo>
                  <a:close/>
                  <a:moveTo>
                    <a:pt x="60" y="55"/>
                  </a:moveTo>
                  <a:cubicBezTo>
                    <a:pt x="60" y="55"/>
                    <a:pt x="61" y="54"/>
                    <a:pt x="62" y="53"/>
                  </a:cubicBezTo>
                  <a:cubicBezTo>
                    <a:pt x="62" y="53"/>
                    <a:pt x="63" y="52"/>
                    <a:pt x="63" y="52"/>
                  </a:cubicBezTo>
                  <a:cubicBezTo>
                    <a:pt x="63" y="52"/>
                    <a:pt x="62" y="52"/>
                    <a:pt x="61" y="51"/>
                  </a:cubicBezTo>
                  <a:cubicBezTo>
                    <a:pt x="60" y="49"/>
                    <a:pt x="59" y="48"/>
                    <a:pt x="59" y="47"/>
                  </a:cubicBezTo>
                  <a:cubicBezTo>
                    <a:pt x="58" y="46"/>
                    <a:pt x="58" y="45"/>
                    <a:pt x="57" y="46"/>
                  </a:cubicBezTo>
                  <a:cubicBezTo>
                    <a:pt x="57" y="46"/>
                    <a:pt x="57" y="46"/>
                    <a:pt x="57" y="45"/>
                  </a:cubicBezTo>
                  <a:cubicBezTo>
                    <a:pt x="57" y="45"/>
                    <a:pt x="56" y="44"/>
                    <a:pt x="56" y="43"/>
                  </a:cubicBezTo>
                  <a:cubicBezTo>
                    <a:pt x="55" y="43"/>
                    <a:pt x="55" y="42"/>
                    <a:pt x="55" y="43"/>
                  </a:cubicBezTo>
                  <a:cubicBezTo>
                    <a:pt x="54" y="43"/>
                    <a:pt x="54" y="43"/>
                    <a:pt x="54" y="43"/>
                  </a:cubicBezTo>
                  <a:cubicBezTo>
                    <a:pt x="54" y="44"/>
                    <a:pt x="54" y="44"/>
                    <a:pt x="54" y="44"/>
                  </a:cubicBezTo>
                  <a:cubicBezTo>
                    <a:pt x="54" y="44"/>
                    <a:pt x="54" y="45"/>
                    <a:pt x="54" y="45"/>
                  </a:cubicBezTo>
                  <a:cubicBezTo>
                    <a:pt x="54" y="45"/>
                    <a:pt x="54" y="45"/>
                    <a:pt x="54" y="45"/>
                  </a:cubicBezTo>
                  <a:cubicBezTo>
                    <a:pt x="54" y="45"/>
                    <a:pt x="53" y="46"/>
                    <a:pt x="52" y="45"/>
                  </a:cubicBezTo>
                  <a:cubicBezTo>
                    <a:pt x="51" y="45"/>
                    <a:pt x="51" y="45"/>
                    <a:pt x="51" y="46"/>
                  </a:cubicBezTo>
                  <a:cubicBezTo>
                    <a:pt x="50" y="46"/>
                    <a:pt x="50" y="46"/>
                    <a:pt x="50" y="46"/>
                  </a:cubicBezTo>
                  <a:cubicBezTo>
                    <a:pt x="50" y="46"/>
                    <a:pt x="50" y="47"/>
                    <a:pt x="50" y="47"/>
                  </a:cubicBezTo>
                  <a:cubicBezTo>
                    <a:pt x="51" y="47"/>
                    <a:pt x="50" y="48"/>
                    <a:pt x="49" y="48"/>
                  </a:cubicBezTo>
                  <a:cubicBezTo>
                    <a:pt x="49" y="49"/>
                    <a:pt x="48" y="49"/>
                    <a:pt x="48" y="49"/>
                  </a:cubicBezTo>
                  <a:cubicBezTo>
                    <a:pt x="48" y="49"/>
                    <a:pt x="47" y="48"/>
                    <a:pt x="47" y="49"/>
                  </a:cubicBezTo>
                  <a:cubicBezTo>
                    <a:pt x="47" y="49"/>
                    <a:pt x="47" y="49"/>
                    <a:pt x="47" y="48"/>
                  </a:cubicBezTo>
                  <a:cubicBezTo>
                    <a:pt x="47" y="48"/>
                    <a:pt x="46" y="48"/>
                    <a:pt x="46" y="49"/>
                  </a:cubicBezTo>
                  <a:cubicBezTo>
                    <a:pt x="46" y="49"/>
                    <a:pt x="46" y="50"/>
                    <a:pt x="46" y="50"/>
                  </a:cubicBezTo>
                  <a:cubicBezTo>
                    <a:pt x="46" y="50"/>
                    <a:pt x="47" y="50"/>
                    <a:pt x="48" y="51"/>
                  </a:cubicBezTo>
                  <a:cubicBezTo>
                    <a:pt x="49" y="51"/>
                    <a:pt x="50" y="52"/>
                    <a:pt x="50" y="52"/>
                  </a:cubicBezTo>
                  <a:cubicBezTo>
                    <a:pt x="50" y="52"/>
                    <a:pt x="51" y="52"/>
                    <a:pt x="51" y="52"/>
                  </a:cubicBezTo>
                  <a:cubicBezTo>
                    <a:pt x="51" y="52"/>
                    <a:pt x="51" y="52"/>
                    <a:pt x="51" y="52"/>
                  </a:cubicBezTo>
                  <a:cubicBezTo>
                    <a:pt x="51" y="52"/>
                    <a:pt x="52" y="52"/>
                    <a:pt x="52" y="53"/>
                  </a:cubicBezTo>
                  <a:cubicBezTo>
                    <a:pt x="53" y="53"/>
                    <a:pt x="54" y="53"/>
                    <a:pt x="54" y="54"/>
                  </a:cubicBezTo>
                  <a:cubicBezTo>
                    <a:pt x="55" y="54"/>
                    <a:pt x="55" y="54"/>
                    <a:pt x="55" y="54"/>
                  </a:cubicBezTo>
                  <a:cubicBezTo>
                    <a:pt x="55" y="54"/>
                    <a:pt x="55" y="54"/>
                    <a:pt x="56" y="54"/>
                  </a:cubicBezTo>
                  <a:cubicBezTo>
                    <a:pt x="56" y="54"/>
                    <a:pt x="56" y="55"/>
                    <a:pt x="57" y="55"/>
                  </a:cubicBezTo>
                  <a:cubicBezTo>
                    <a:pt x="57" y="55"/>
                    <a:pt x="58" y="55"/>
                    <a:pt x="58" y="55"/>
                  </a:cubicBezTo>
                  <a:cubicBezTo>
                    <a:pt x="58" y="55"/>
                    <a:pt x="59" y="55"/>
                    <a:pt x="59" y="56"/>
                  </a:cubicBezTo>
                  <a:cubicBezTo>
                    <a:pt x="59" y="56"/>
                    <a:pt x="59" y="56"/>
                    <a:pt x="60" y="55"/>
                  </a:cubicBezTo>
                  <a:close/>
                  <a:moveTo>
                    <a:pt x="44" y="46"/>
                  </a:moveTo>
                  <a:cubicBezTo>
                    <a:pt x="44" y="46"/>
                    <a:pt x="44" y="46"/>
                    <a:pt x="43" y="46"/>
                  </a:cubicBezTo>
                  <a:cubicBezTo>
                    <a:pt x="43" y="45"/>
                    <a:pt x="43" y="45"/>
                    <a:pt x="43" y="45"/>
                  </a:cubicBezTo>
                  <a:cubicBezTo>
                    <a:pt x="42" y="44"/>
                    <a:pt x="42" y="44"/>
                    <a:pt x="41" y="43"/>
                  </a:cubicBezTo>
                  <a:cubicBezTo>
                    <a:pt x="41" y="43"/>
                    <a:pt x="41" y="43"/>
                    <a:pt x="41" y="43"/>
                  </a:cubicBezTo>
                  <a:cubicBezTo>
                    <a:pt x="41" y="42"/>
                    <a:pt x="41" y="42"/>
                    <a:pt x="40" y="42"/>
                  </a:cubicBezTo>
                  <a:cubicBezTo>
                    <a:pt x="40" y="42"/>
                    <a:pt x="40" y="42"/>
                    <a:pt x="40" y="42"/>
                  </a:cubicBezTo>
                  <a:cubicBezTo>
                    <a:pt x="39" y="42"/>
                    <a:pt x="39" y="41"/>
                    <a:pt x="39" y="41"/>
                  </a:cubicBezTo>
                  <a:cubicBezTo>
                    <a:pt x="39" y="41"/>
                    <a:pt x="38" y="41"/>
                    <a:pt x="37" y="40"/>
                  </a:cubicBezTo>
                  <a:cubicBezTo>
                    <a:pt x="37" y="39"/>
                    <a:pt x="36" y="39"/>
                    <a:pt x="36" y="39"/>
                  </a:cubicBezTo>
                  <a:cubicBezTo>
                    <a:pt x="36" y="38"/>
                    <a:pt x="35" y="38"/>
                    <a:pt x="34" y="37"/>
                  </a:cubicBezTo>
                  <a:cubicBezTo>
                    <a:pt x="33" y="36"/>
                    <a:pt x="32" y="35"/>
                    <a:pt x="31" y="34"/>
                  </a:cubicBezTo>
                  <a:cubicBezTo>
                    <a:pt x="31" y="34"/>
                    <a:pt x="30" y="33"/>
                    <a:pt x="29" y="32"/>
                  </a:cubicBezTo>
                  <a:cubicBezTo>
                    <a:pt x="29" y="32"/>
                    <a:pt x="29" y="32"/>
                    <a:pt x="28" y="31"/>
                  </a:cubicBezTo>
                  <a:cubicBezTo>
                    <a:pt x="28" y="31"/>
                    <a:pt x="28" y="31"/>
                    <a:pt x="27" y="30"/>
                  </a:cubicBezTo>
                  <a:cubicBezTo>
                    <a:pt x="26" y="29"/>
                    <a:pt x="25" y="28"/>
                    <a:pt x="25" y="28"/>
                  </a:cubicBezTo>
                  <a:cubicBezTo>
                    <a:pt x="25" y="28"/>
                    <a:pt x="24" y="27"/>
                    <a:pt x="23" y="26"/>
                  </a:cubicBezTo>
                  <a:cubicBezTo>
                    <a:pt x="23" y="26"/>
                    <a:pt x="21" y="24"/>
                    <a:pt x="21" y="24"/>
                  </a:cubicBezTo>
                  <a:cubicBezTo>
                    <a:pt x="20" y="23"/>
                    <a:pt x="19" y="22"/>
                    <a:pt x="18" y="21"/>
                  </a:cubicBezTo>
                  <a:cubicBezTo>
                    <a:pt x="17" y="19"/>
                    <a:pt x="12" y="15"/>
                    <a:pt x="12" y="15"/>
                  </a:cubicBezTo>
                  <a:cubicBezTo>
                    <a:pt x="12" y="15"/>
                    <a:pt x="11" y="14"/>
                    <a:pt x="10" y="13"/>
                  </a:cubicBezTo>
                  <a:cubicBezTo>
                    <a:pt x="9" y="12"/>
                    <a:pt x="9" y="11"/>
                    <a:pt x="8" y="11"/>
                  </a:cubicBezTo>
                  <a:cubicBezTo>
                    <a:pt x="7" y="11"/>
                    <a:pt x="6" y="10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5" y="10"/>
                    <a:pt x="5" y="10"/>
                    <a:pt x="5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3" y="10"/>
                    <a:pt x="3" y="10"/>
                    <a:pt x="4" y="11"/>
                  </a:cubicBezTo>
                  <a:cubicBezTo>
                    <a:pt x="4" y="12"/>
                    <a:pt x="5" y="12"/>
                    <a:pt x="5" y="12"/>
                  </a:cubicBezTo>
                  <a:cubicBezTo>
                    <a:pt x="5" y="12"/>
                    <a:pt x="5" y="13"/>
                    <a:pt x="6" y="13"/>
                  </a:cubicBezTo>
                  <a:cubicBezTo>
                    <a:pt x="7" y="14"/>
                    <a:pt x="8" y="15"/>
                    <a:pt x="9" y="16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10" y="18"/>
                    <a:pt x="10" y="18"/>
                    <a:pt x="10" y="18"/>
                  </a:cubicBezTo>
                  <a:cubicBezTo>
                    <a:pt x="10" y="18"/>
                    <a:pt x="11" y="18"/>
                    <a:pt x="11" y="18"/>
                  </a:cubicBezTo>
                  <a:cubicBezTo>
                    <a:pt x="11" y="19"/>
                    <a:pt x="12" y="19"/>
                    <a:pt x="12" y="20"/>
                  </a:cubicBezTo>
                  <a:cubicBezTo>
                    <a:pt x="13" y="21"/>
                    <a:pt x="14" y="21"/>
                    <a:pt x="14" y="22"/>
                  </a:cubicBezTo>
                  <a:cubicBezTo>
                    <a:pt x="15" y="22"/>
                    <a:pt x="15" y="23"/>
                    <a:pt x="16" y="23"/>
                  </a:cubicBezTo>
                  <a:cubicBezTo>
                    <a:pt x="16" y="23"/>
                    <a:pt x="16" y="23"/>
                    <a:pt x="17" y="24"/>
                  </a:cubicBezTo>
                  <a:cubicBezTo>
                    <a:pt x="17" y="24"/>
                    <a:pt x="18" y="24"/>
                    <a:pt x="18" y="24"/>
                  </a:cubicBezTo>
                  <a:cubicBezTo>
                    <a:pt x="18" y="25"/>
                    <a:pt x="20" y="27"/>
                    <a:pt x="20" y="27"/>
                  </a:cubicBezTo>
                  <a:cubicBezTo>
                    <a:pt x="20" y="27"/>
                    <a:pt x="21" y="28"/>
                    <a:pt x="21" y="27"/>
                  </a:cubicBezTo>
                  <a:cubicBezTo>
                    <a:pt x="21" y="27"/>
                    <a:pt x="21" y="27"/>
                    <a:pt x="21" y="28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2" y="29"/>
                    <a:pt x="23" y="29"/>
                    <a:pt x="23" y="29"/>
                  </a:cubicBezTo>
                  <a:cubicBezTo>
                    <a:pt x="23" y="29"/>
                    <a:pt x="23" y="30"/>
                    <a:pt x="24" y="30"/>
                  </a:cubicBezTo>
                  <a:cubicBezTo>
                    <a:pt x="25" y="31"/>
                    <a:pt x="25" y="31"/>
                    <a:pt x="25" y="32"/>
                  </a:cubicBezTo>
                  <a:cubicBezTo>
                    <a:pt x="25" y="32"/>
                    <a:pt x="26" y="32"/>
                    <a:pt x="26" y="32"/>
                  </a:cubicBezTo>
                  <a:cubicBezTo>
                    <a:pt x="26" y="32"/>
                    <a:pt x="26" y="32"/>
                    <a:pt x="27" y="33"/>
                  </a:cubicBezTo>
                  <a:cubicBezTo>
                    <a:pt x="29" y="35"/>
                    <a:pt x="29" y="35"/>
                    <a:pt x="29" y="35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30" y="36"/>
                    <a:pt x="30" y="36"/>
                    <a:pt x="30" y="36"/>
                  </a:cubicBezTo>
                  <a:cubicBezTo>
                    <a:pt x="31" y="36"/>
                    <a:pt x="32" y="37"/>
                    <a:pt x="33" y="38"/>
                  </a:cubicBezTo>
                  <a:cubicBezTo>
                    <a:pt x="33" y="39"/>
                    <a:pt x="33" y="39"/>
                    <a:pt x="36" y="41"/>
                  </a:cubicBezTo>
                  <a:cubicBezTo>
                    <a:pt x="37" y="42"/>
                    <a:pt x="38" y="43"/>
                    <a:pt x="38" y="43"/>
                  </a:cubicBezTo>
                  <a:cubicBezTo>
                    <a:pt x="38" y="43"/>
                    <a:pt x="39" y="44"/>
                    <a:pt x="39" y="44"/>
                  </a:cubicBezTo>
                  <a:cubicBezTo>
                    <a:pt x="39" y="44"/>
                    <a:pt x="42" y="46"/>
                    <a:pt x="42" y="47"/>
                  </a:cubicBezTo>
                  <a:cubicBezTo>
                    <a:pt x="43" y="47"/>
                    <a:pt x="43" y="48"/>
                    <a:pt x="43" y="47"/>
                  </a:cubicBezTo>
                  <a:cubicBezTo>
                    <a:pt x="43" y="47"/>
                    <a:pt x="43" y="47"/>
                    <a:pt x="44" y="47"/>
                  </a:cubicBezTo>
                  <a:cubicBezTo>
                    <a:pt x="44" y="47"/>
                    <a:pt x="45" y="47"/>
                    <a:pt x="44" y="46"/>
                  </a:cubicBezTo>
                  <a:close/>
                  <a:moveTo>
                    <a:pt x="48" y="43"/>
                  </a:moveTo>
                  <a:cubicBezTo>
                    <a:pt x="49" y="43"/>
                    <a:pt x="49" y="43"/>
                    <a:pt x="48" y="43"/>
                  </a:cubicBezTo>
                  <a:cubicBezTo>
                    <a:pt x="48" y="43"/>
                    <a:pt x="47" y="42"/>
                    <a:pt x="46" y="40"/>
                  </a:cubicBezTo>
                  <a:cubicBezTo>
                    <a:pt x="44" y="39"/>
                    <a:pt x="43" y="38"/>
                    <a:pt x="43" y="38"/>
                  </a:cubicBezTo>
                  <a:cubicBezTo>
                    <a:pt x="43" y="38"/>
                    <a:pt x="42" y="38"/>
                    <a:pt x="42" y="37"/>
                  </a:cubicBezTo>
                  <a:cubicBezTo>
                    <a:pt x="41" y="36"/>
                    <a:pt x="40" y="35"/>
                    <a:pt x="40" y="35"/>
                  </a:cubicBezTo>
                  <a:cubicBezTo>
                    <a:pt x="40" y="35"/>
                    <a:pt x="39" y="34"/>
                    <a:pt x="38" y="33"/>
                  </a:cubicBezTo>
                  <a:cubicBezTo>
                    <a:pt x="37" y="33"/>
                    <a:pt x="37" y="33"/>
                    <a:pt x="37" y="33"/>
                  </a:cubicBezTo>
                  <a:cubicBezTo>
                    <a:pt x="37" y="33"/>
                    <a:pt x="36" y="32"/>
                    <a:pt x="35" y="31"/>
                  </a:cubicBezTo>
                  <a:cubicBezTo>
                    <a:pt x="34" y="30"/>
                    <a:pt x="32" y="28"/>
                    <a:pt x="32" y="28"/>
                  </a:cubicBezTo>
                  <a:cubicBezTo>
                    <a:pt x="32" y="28"/>
                    <a:pt x="31" y="28"/>
                    <a:pt x="32" y="28"/>
                  </a:cubicBezTo>
                  <a:cubicBezTo>
                    <a:pt x="32" y="28"/>
                    <a:pt x="32" y="28"/>
                    <a:pt x="31" y="28"/>
                  </a:cubicBezTo>
                  <a:cubicBezTo>
                    <a:pt x="31" y="28"/>
                    <a:pt x="31" y="27"/>
                    <a:pt x="30" y="27"/>
                  </a:cubicBezTo>
                  <a:cubicBezTo>
                    <a:pt x="30" y="26"/>
                    <a:pt x="29" y="26"/>
                    <a:pt x="29" y="26"/>
                  </a:cubicBezTo>
                  <a:cubicBezTo>
                    <a:pt x="29" y="25"/>
                    <a:pt x="28" y="24"/>
                    <a:pt x="28" y="24"/>
                  </a:cubicBezTo>
                  <a:cubicBezTo>
                    <a:pt x="28" y="24"/>
                    <a:pt x="28" y="24"/>
                    <a:pt x="27" y="24"/>
                  </a:cubicBezTo>
                  <a:cubicBezTo>
                    <a:pt x="27" y="24"/>
                    <a:pt x="27" y="23"/>
                    <a:pt x="27" y="23"/>
                  </a:cubicBezTo>
                  <a:cubicBezTo>
                    <a:pt x="26" y="22"/>
                    <a:pt x="24" y="20"/>
                    <a:pt x="24" y="20"/>
                  </a:cubicBezTo>
                  <a:cubicBezTo>
                    <a:pt x="24" y="20"/>
                    <a:pt x="23" y="20"/>
                    <a:pt x="24" y="20"/>
                  </a:cubicBezTo>
                  <a:cubicBezTo>
                    <a:pt x="24" y="20"/>
                    <a:pt x="23" y="19"/>
                    <a:pt x="23" y="19"/>
                  </a:cubicBezTo>
                  <a:cubicBezTo>
                    <a:pt x="23" y="19"/>
                    <a:pt x="22" y="18"/>
                    <a:pt x="21" y="17"/>
                  </a:cubicBezTo>
                  <a:cubicBezTo>
                    <a:pt x="21" y="17"/>
                    <a:pt x="20" y="16"/>
                    <a:pt x="20" y="16"/>
                  </a:cubicBezTo>
                  <a:cubicBezTo>
                    <a:pt x="20" y="16"/>
                    <a:pt x="19" y="16"/>
                    <a:pt x="19" y="15"/>
                  </a:cubicBezTo>
                  <a:cubicBezTo>
                    <a:pt x="18" y="14"/>
                    <a:pt x="17" y="13"/>
                    <a:pt x="16" y="12"/>
                  </a:cubicBezTo>
                  <a:cubicBezTo>
                    <a:pt x="15" y="12"/>
                    <a:pt x="14" y="11"/>
                    <a:pt x="12" y="8"/>
                  </a:cubicBezTo>
                  <a:cubicBezTo>
                    <a:pt x="12" y="8"/>
                    <a:pt x="11" y="8"/>
                    <a:pt x="11" y="8"/>
                  </a:cubicBezTo>
                  <a:cubicBezTo>
                    <a:pt x="11" y="8"/>
                    <a:pt x="11" y="7"/>
                    <a:pt x="10" y="6"/>
                  </a:cubicBezTo>
                  <a:cubicBezTo>
                    <a:pt x="10" y="6"/>
                    <a:pt x="10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8" y="5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6"/>
                    <a:pt x="7" y="6"/>
                  </a:cubicBezTo>
                  <a:cubicBezTo>
                    <a:pt x="6" y="7"/>
                    <a:pt x="6" y="7"/>
                    <a:pt x="7" y="7"/>
                  </a:cubicBezTo>
                  <a:cubicBezTo>
                    <a:pt x="8" y="7"/>
                    <a:pt x="8" y="8"/>
                    <a:pt x="11" y="10"/>
                  </a:cubicBezTo>
                  <a:cubicBezTo>
                    <a:pt x="11" y="11"/>
                    <a:pt x="12" y="12"/>
                    <a:pt x="13" y="13"/>
                  </a:cubicBezTo>
                  <a:cubicBezTo>
                    <a:pt x="14" y="13"/>
                    <a:pt x="14" y="14"/>
                    <a:pt x="14" y="14"/>
                  </a:cubicBezTo>
                  <a:cubicBezTo>
                    <a:pt x="15" y="15"/>
                    <a:pt x="17" y="16"/>
                    <a:pt x="17" y="17"/>
                  </a:cubicBezTo>
                  <a:cubicBezTo>
                    <a:pt x="17" y="17"/>
                    <a:pt x="17" y="17"/>
                    <a:pt x="18" y="18"/>
                  </a:cubicBezTo>
                  <a:cubicBezTo>
                    <a:pt x="18" y="18"/>
                    <a:pt x="19" y="19"/>
                    <a:pt x="19" y="19"/>
                  </a:cubicBezTo>
                  <a:cubicBezTo>
                    <a:pt x="20" y="20"/>
                    <a:pt x="21" y="21"/>
                    <a:pt x="22" y="22"/>
                  </a:cubicBezTo>
                  <a:cubicBezTo>
                    <a:pt x="24" y="24"/>
                    <a:pt x="25" y="26"/>
                    <a:pt x="26" y="26"/>
                  </a:cubicBezTo>
                  <a:cubicBezTo>
                    <a:pt x="26" y="26"/>
                    <a:pt x="27" y="27"/>
                    <a:pt x="28" y="28"/>
                  </a:cubicBezTo>
                  <a:cubicBezTo>
                    <a:pt x="29" y="29"/>
                    <a:pt x="29" y="29"/>
                    <a:pt x="29" y="29"/>
                  </a:cubicBezTo>
                  <a:cubicBezTo>
                    <a:pt x="29" y="29"/>
                    <a:pt x="31" y="31"/>
                    <a:pt x="32" y="32"/>
                  </a:cubicBezTo>
                  <a:cubicBezTo>
                    <a:pt x="32" y="32"/>
                    <a:pt x="32" y="32"/>
                    <a:pt x="32" y="32"/>
                  </a:cubicBezTo>
                  <a:cubicBezTo>
                    <a:pt x="33" y="32"/>
                    <a:pt x="33" y="33"/>
                    <a:pt x="34" y="34"/>
                  </a:cubicBezTo>
                  <a:cubicBezTo>
                    <a:pt x="35" y="35"/>
                    <a:pt x="35" y="35"/>
                    <a:pt x="35" y="35"/>
                  </a:cubicBezTo>
                  <a:cubicBezTo>
                    <a:pt x="35" y="35"/>
                    <a:pt x="35" y="35"/>
                    <a:pt x="35" y="35"/>
                  </a:cubicBezTo>
                  <a:cubicBezTo>
                    <a:pt x="35" y="35"/>
                    <a:pt x="36" y="35"/>
                    <a:pt x="36" y="36"/>
                  </a:cubicBezTo>
                  <a:cubicBezTo>
                    <a:pt x="36" y="37"/>
                    <a:pt x="37" y="37"/>
                    <a:pt x="37" y="37"/>
                  </a:cubicBezTo>
                  <a:cubicBezTo>
                    <a:pt x="38" y="38"/>
                    <a:pt x="39" y="38"/>
                    <a:pt x="39" y="39"/>
                  </a:cubicBezTo>
                  <a:cubicBezTo>
                    <a:pt x="39" y="39"/>
                    <a:pt x="40" y="40"/>
                    <a:pt x="41" y="40"/>
                  </a:cubicBezTo>
                  <a:cubicBezTo>
                    <a:pt x="41" y="41"/>
                    <a:pt x="42" y="41"/>
                    <a:pt x="42" y="41"/>
                  </a:cubicBezTo>
                  <a:cubicBezTo>
                    <a:pt x="42" y="41"/>
                    <a:pt x="42" y="41"/>
                    <a:pt x="42" y="42"/>
                  </a:cubicBezTo>
                  <a:cubicBezTo>
                    <a:pt x="42" y="42"/>
                    <a:pt x="43" y="42"/>
                    <a:pt x="43" y="42"/>
                  </a:cubicBezTo>
                  <a:cubicBezTo>
                    <a:pt x="43" y="42"/>
                    <a:pt x="43" y="42"/>
                    <a:pt x="43" y="42"/>
                  </a:cubicBezTo>
                  <a:cubicBezTo>
                    <a:pt x="43" y="43"/>
                    <a:pt x="44" y="43"/>
                    <a:pt x="44" y="43"/>
                  </a:cubicBezTo>
                  <a:cubicBezTo>
                    <a:pt x="44" y="44"/>
                    <a:pt x="45" y="44"/>
                    <a:pt x="45" y="44"/>
                  </a:cubicBezTo>
                  <a:cubicBezTo>
                    <a:pt x="45" y="44"/>
                    <a:pt x="45" y="44"/>
                    <a:pt x="45" y="44"/>
                  </a:cubicBezTo>
                  <a:cubicBezTo>
                    <a:pt x="45" y="44"/>
                    <a:pt x="45" y="44"/>
                    <a:pt x="45" y="44"/>
                  </a:cubicBezTo>
                  <a:cubicBezTo>
                    <a:pt x="46" y="44"/>
                    <a:pt x="46" y="44"/>
                    <a:pt x="46" y="45"/>
                  </a:cubicBezTo>
                  <a:cubicBezTo>
                    <a:pt x="46" y="45"/>
                    <a:pt x="47" y="45"/>
                    <a:pt x="47" y="44"/>
                  </a:cubicBezTo>
                  <a:cubicBezTo>
                    <a:pt x="47" y="44"/>
                    <a:pt x="48" y="44"/>
                    <a:pt x="48" y="43"/>
                  </a:cubicBezTo>
                  <a:close/>
                  <a:moveTo>
                    <a:pt x="52" y="41"/>
                  </a:moveTo>
                  <a:cubicBezTo>
                    <a:pt x="54" y="40"/>
                    <a:pt x="54" y="40"/>
                    <a:pt x="53" y="39"/>
                  </a:cubicBezTo>
                  <a:cubicBezTo>
                    <a:pt x="52" y="39"/>
                    <a:pt x="52" y="39"/>
                    <a:pt x="52" y="39"/>
                  </a:cubicBezTo>
                  <a:cubicBezTo>
                    <a:pt x="52" y="39"/>
                    <a:pt x="51" y="38"/>
                    <a:pt x="51" y="38"/>
                  </a:cubicBezTo>
                  <a:cubicBezTo>
                    <a:pt x="49" y="36"/>
                    <a:pt x="47" y="34"/>
                    <a:pt x="46" y="34"/>
                  </a:cubicBezTo>
                  <a:cubicBezTo>
                    <a:pt x="46" y="34"/>
                    <a:pt x="46" y="33"/>
                    <a:pt x="46" y="33"/>
                  </a:cubicBezTo>
                  <a:cubicBezTo>
                    <a:pt x="46" y="33"/>
                    <a:pt x="45" y="33"/>
                    <a:pt x="45" y="33"/>
                  </a:cubicBezTo>
                  <a:cubicBezTo>
                    <a:pt x="45" y="33"/>
                    <a:pt x="45" y="32"/>
                    <a:pt x="44" y="32"/>
                  </a:cubicBezTo>
                  <a:cubicBezTo>
                    <a:pt x="44" y="31"/>
                    <a:pt x="43" y="31"/>
                    <a:pt x="43" y="31"/>
                  </a:cubicBezTo>
                  <a:cubicBezTo>
                    <a:pt x="43" y="31"/>
                    <a:pt x="43" y="31"/>
                    <a:pt x="43" y="31"/>
                  </a:cubicBezTo>
                  <a:cubicBezTo>
                    <a:pt x="43" y="30"/>
                    <a:pt x="43" y="30"/>
                    <a:pt x="42" y="30"/>
                  </a:cubicBezTo>
                  <a:cubicBezTo>
                    <a:pt x="42" y="30"/>
                    <a:pt x="42" y="30"/>
                    <a:pt x="42" y="30"/>
                  </a:cubicBezTo>
                  <a:cubicBezTo>
                    <a:pt x="42" y="30"/>
                    <a:pt x="41" y="29"/>
                    <a:pt x="41" y="29"/>
                  </a:cubicBezTo>
                  <a:cubicBezTo>
                    <a:pt x="41" y="29"/>
                    <a:pt x="40" y="28"/>
                    <a:pt x="39" y="27"/>
                  </a:cubicBezTo>
                  <a:cubicBezTo>
                    <a:pt x="39" y="27"/>
                    <a:pt x="39" y="27"/>
                    <a:pt x="39" y="27"/>
                  </a:cubicBezTo>
                  <a:cubicBezTo>
                    <a:pt x="39" y="27"/>
                    <a:pt x="38" y="26"/>
                    <a:pt x="37" y="25"/>
                  </a:cubicBezTo>
                  <a:cubicBezTo>
                    <a:pt x="36" y="25"/>
                    <a:pt x="36" y="24"/>
                    <a:pt x="35" y="24"/>
                  </a:cubicBezTo>
                  <a:cubicBezTo>
                    <a:pt x="35" y="24"/>
                    <a:pt x="35" y="24"/>
                    <a:pt x="35" y="24"/>
                  </a:cubicBezTo>
                  <a:cubicBezTo>
                    <a:pt x="35" y="24"/>
                    <a:pt x="35" y="23"/>
                    <a:pt x="34" y="23"/>
                  </a:cubicBezTo>
                  <a:cubicBezTo>
                    <a:pt x="34" y="23"/>
                    <a:pt x="33" y="23"/>
                    <a:pt x="32" y="22"/>
                  </a:cubicBezTo>
                  <a:cubicBezTo>
                    <a:pt x="32" y="22"/>
                    <a:pt x="32" y="22"/>
                    <a:pt x="32" y="22"/>
                  </a:cubicBezTo>
                  <a:cubicBezTo>
                    <a:pt x="32" y="22"/>
                    <a:pt x="31" y="21"/>
                    <a:pt x="31" y="21"/>
                  </a:cubicBezTo>
                  <a:cubicBezTo>
                    <a:pt x="30" y="20"/>
                    <a:pt x="30" y="19"/>
                    <a:pt x="29" y="19"/>
                  </a:cubicBezTo>
                  <a:cubicBezTo>
                    <a:pt x="29" y="19"/>
                    <a:pt x="29" y="19"/>
                    <a:pt x="28" y="18"/>
                  </a:cubicBezTo>
                  <a:cubicBezTo>
                    <a:pt x="27" y="17"/>
                    <a:pt x="27" y="17"/>
                    <a:pt x="26" y="17"/>
                  </a:cubicBezTo>
                  <a:cubicBezTo>
                    <a:pt x="26" y="17"/>
                    <a:pt x="26" y="16"/>
                    <a:pt x="25" y="15"/>
                  </a:cubicBezTo>
                  <a:cubicBezTo>
                    <a:pt x="23" y="14"/>
                    <a:pt x="22" y="13"/>
                    <a:pt x="22" y="12"/>
                  </a:cubicBezTo>
                  <a:cubicBezTo>
                    <a:pt x="21" y="12"/>
                    <a:pt x="21" y="12"/>
                    <a:pt x="21" y="12"/>
                  </a:cubicBezTo>
                  <a:cubicBezTo>
                    <a:pt x="21" y="12"/>
                    <a:pt x="21" y="12"/>
                    <a:pt x="21" y="11"/>
                  </a:cubicBezTo>
                  <a:cubicBezTo>
                    <a:pt x="21" y="11"/>
                    <a:pt x="20" y="10"/>
                    <a:pt x="19" y="9"/>
                  </a:cubicBezTo>
                  <a:cubicBezTo>
                    <a:pt x="18" y="8"/>
                    <a:pt x="17" y="7"/>
                    <a:pt x="17" y="7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6" y="7"/>
                    <a:pt x="16" y="7"/>
                    <a:pt x="16" y="6"/>
                  </a:cubicBezTo>
                  <a:cubicBezTo>
                    <a:pt x="16" y="6"/>
                    <a:pt x="15" y="6"/>
                    <a:pt x="15" y="6"/>
                  </a:cubicBezTo>
                  <a:cubicBezTo>
                    <a:pt x="14" y="5"/>
                    <a:pt x="14" y="4"/>
                    <a:pt x="14" y="4"/>
                  </a:cubicBezTo>
                  <a:cubicBezTo>
                    <a:pt x="13" y="4"/>
                    <a:pt x="13" y="4"/>
                    <a:pt x="14" y="4"/>
                  </a:cubicBezTo>
                  <a:cubicBezTo>
                    <a:pt x="14" y="4"/>
                    <a:pt x="13" y="3"/>
                    <a:pt x="12" y="3"/>
                  </a:cubicBezTo>
                  <a:cubicBezTo>
                    <a:pt x="12" y="3"/>
                    <a:pt x="12" y="3"/>
                    <a:pt x="12" y="2"/>
                  </a:cubicBezTo>
                  <a:cubicBezTo>
                    <a:pt x="12" y="2"/>
                    <a:pt x="11" y="2"/>
                    <a:pt x="11" y="2"/>
                  </a:cubicBezTo>
                  <a:cubicBezTo>
                    <a:pt x="11" y="2"/>
                    <a:pt x="11" y="3"/>
                    <a:pt x="11" y="3"/>
                  </a:cubicBezTo>
                  <a:cubicBezTo>
                    <a:pt x="10" y="3"/>
                    <a:pt x="10" y="3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2" y="5"/>
                    <a:pt x="12" y="5"/>
                  </a:cubicBezTo>
                  <a:cubicBezTo>
                    <a:pt x="12" y="5"/>
                    <a:pt x="12" y="5"/>
                    <a:pt x="13" y="6"/>
                  </a:cubicBezTo>
                  <a:cubicBezTo>
                    <a:pt x="13" y="6"/>
                    <a:pt x="13" y="6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8"/>
                    <a:pt x="15" y="8"/>
                    <a:pt x="15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6" y="9"/>
                    <a:pt x="19" y="12"/>
                    <a:pt x="19" y="13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1" y="14"/>
                    <a:pt x="21" y="14"/>
                    <a:pt x="21" y="14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3" y="16"/>
                    <a:pt x="28" y="21"/>
                    <a:pt x="29" y="22"/>
                  </a:cubicBezTo>
                  <a:cubicBezTo>
                    <a:pt x="30" y="23"/>
                    <a:pt x="30" y="23"/>
                    <a:pt x="30" y="23"/>
                  </a:cubicBezTo>
                  <a:cubicBezTo>
                    <a:pt x="30" y="24"/>
                    <a:pt x="30" y="24"/>
                    <a:pt x="31" y="24"/>
                  </a:cubicBezTo>
                  <a:cubicBezTo>
                    <a:pt x="31" y="24"/>
                    <a:pt x="31" y="24"/>
                    <a:pt x="31" y="24"/>
                  </a:cubicBezTo>
                  <a:cubicBezTo>
                    <a:pt x="31" y="25"/>
                    <a:pt x="31" y="25"/>
                    <a:pt x="32" y="25"/>
                  </a:cubicBezTo>
                  <a:cubicBezTo>
                    <a:pt x="32" y="26"/>
                    <a:pt x="33" y="26"/>
                    <a:pt x="33" y="26"/>
                  </a:cubicBezTo>
                  <a:cubicBezTo>
                    <a:pt x="33" y="26"/>
                    <a:pt x="34" y="27"/>
                    <a:pt x="35" y="28"/>
                  </a:cubicBezTo>
                  <a:cubicBezTo>
                    <a:pt x="35" y="29"/>
                    <a:pt x="36" y="29"/>
                    <a:pt x="36" y="30"/>
                  </a:cubicBezTo>
                  <a:cubicBezTo>
                    <a:pt x="37" y="30"/>
                    <a:pt x="37" y="30"/>
                    <a:pt x="37" y="30"/>
                  </a:cubicBezTo>
                  <a:cubicBezTo>
                    <a:pt x="37" y="30"/>
                    <a:pt x="37" y="30"/>
                    <a:pt x="37" y="30"/>
                  </a:cubicBezTo>
                  <a:cubicBezTo>
                    <a:pt x="37" y="30"/>
                    <a:pt x="38" y="30"/>
                    <a:pt x="38" y="31"/>
                  </a:cubicBezTo>
                  <a:cubicBezTo>
                    <a:pt x="38" y="31"/>
                    <a:pt x="39" y="32"/>
                    <a:pt x="39" y="32"/>
                  </a:cubicBezTo>
                  <a:cubicBezTo>
                    <a:pt x="39" y="32"/>
                    <a:pt x="40" y="33"/>
                    <a:pt x="40" y="33"/>
                  </a:cubicBezTo>
                  <a:cubicBezTo>
                    <a:pt x="40" y="33"/>
                    <a:pt x="40" y="33"/>
                    <a:pt x="40" y="33"/>
                  </a:cubicBezTo>
                  <a:cubicBezTo>
                    <a:pt x="40" y="33"/>
                    <a:pt x="40" y="33"/>
                    <a:pt x="40" y="33"/>
                  </a:cubicBezTo>
                  <a:cubicBezTo>
                    <a:pt x="40" y="33"/>
                    <a:pt x="40" y="34"/>
                    <a:pt x="40" y="33"/>
                  </a:cubicBezTo>
                  <a:cubicBezTo>
                    <a:pt x="40" y="33"/>
                    <a:pt x="41" y="33"/>
                    <a:pt x="41" y="34"/>
                  </a:cubicBezTo>
                  <a:cubicBezTo>
                    <a:pt x="42" y="35"/>
                    <a:pt x="45" y="37"/>
                    <a:pt x="45" y="37"/>
                  </a:cubicBezTo>
                  <a:cubicBezTo>
                    <a:pt x="45" y="37"/>
                    <a:pt x="45" y="37"/>
                    <a:pt x="45" y="37"/>
                  </a:cubicBezTo>
                  <a:cubicBezTo>
                    <a:pt x="45" y="37"/>
                    <a:pt x="45" y="37"/>
                    <a:pt x="46" y="37"/>
                  </a:cubicBezTo>
                  <a:cubicBezTo>
                    <a:pt x="46" y="38"/>
                    <a:pt x="46" y="38"/>
                    <a:pt x="47" y="38"/>
                  </a:cubicBezTo>
                  <a:cubicBezTo>
                    <a:pt x="47" y="38"/>
                    <a:pt x="47" y="38"/>
                    <a:pt x="47" y="39"/>
                  </a:cubicBezTo>
                  <a:cubicBezTo>
                    <a:pt x="48" y="40"/>
                    <a:pt x="48" y="40"/>
                    <a:pt x="49" y="40"/>
                  </a:cubicBezTo>
                  <a:cubicBezTo>
                    <a:pt x="49" y="40"/>
                    <a:pt x="49" y="40"/>
                    <a:pt x="49" y="40"/>
                  </a:cubicBezTo>
                  <a:cubicBezTo>
                    <a:pt x="49" y="40"/>
                    <a:pt x="50" y="42"/>
                    <a:pt x="50" y="42"/>
                  </a:cubicBezTo>
                  <a:cubicBezTo>
                    <a:pt x="50" y="42"/>
                    <a:pt x="51" y="42"/>
                    <a:pt x="51" y="42"/>
                  </a:cubicBezTo>
                  <a:cubicBezTo>
                    <a:pt x="51" y="42"/>
                    <a:pt x="51" y="42"/>
                    <a:pt x="51" y="42"/>
                  </a:cubicBezTo>
                  <a:cubicBezTo>
                    <a:pt x="51" y="42"/>
                    <a:pt x="51" y="42"/>
                    <a:pt x="51" y="42"/>
                  </a:cubicBezTo>
                  <a:cubicBezTo>
                    <a:pt x="51" y="41"/>
                    <a:pt x="51" y="41"/>
                    <a:pt x="52" y="41"/>
                  </a:cubicBezTo>
                  <a:close/>
                  <a:moveTo>
                    <a:pt x="16" y="4"/>
                  </a:move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0" name="Freeform 628"/>
            <p:cNvSpPr>
              <a:spLocks noEditPoints="1"/>
            </p:cNvSpPr>
            <p:nvPr/>
          </p:nvSpPr>
          <p:spPr bwMode="auto">
            <a:xfrm>
              <a:off x="1211" y="283"/>
              <a:ext cx="72" cy="93"/>
            </a:xfrm>
            <a:custGeom>
              <a:avLst/>
              <a:gdLst>
                <a:gd name="T0" fmla="*/ 13 w 57"/>
                <a:gd name="T1" fmla="*/ 70 h 74"/>
                <a:gd name="T2" fmla="*/ 1 w 57"/>
                <a:gd name="T3" fmla="*/ 67 h 74"/>
                <a:gd name="T4" fmla="*/ 1 w 57"/>
                <a:gd name="T5" fmla="*/ 55 h 74"/>
                <a:gd name="T6" fmla="*/ 5 w 57"/>
                <a:gd name="T7" fmla="*/ 45 h 74"/>
                <a:gd name="T8" fmla="*/ 5 w 57"/>
                <a:gd name="T9" fmla="*/ 40 h 74"/>
                <a:gd name="T10" fmla="*/ 8 w 57"/>
                <a:gd name="T11" fmla="*/ 29 h 74"/>
                <a:gd name="T12" fmla="*/ 7 w 57"/>
                <a:gd name="T13" fmla="*/ 18 h 74"/>
                <a:gd name="T14" fmla="*/ 9 w 57"/>
                <a:gd name="T15" fmla="*/ 10 h 74"/>
                <a:gd name="T16" fmla="*/ 17 w 57"/>
                <a:gd name="T17" fmla="*/ 3 h 74"/>
                <a:gd name="T18" fmla="*/ 43 w 57"/>
                <a:gd name="T19" fmla="*/ 0 h 74"/>
                <a:gd name="T20" fmla="*/ 53 w 57"/>
                <a:gd name="T21" fmla="*/ 5 h 74"/>
                <a:gd name="T22" fmla="*/ 55 w 57"/>
                <a:gd name="T23" fmla="*/ 32 h 74"/>
                <a:gd name="T24" fmla="*/ 52 w 57"/>
                <a:gd name="T25" fmla="*/ 55 h 74"/>
                <a:gd name="T26" fmla="*/ 51 w 57"/>
                <a:gd name="T27" fmla="*/ 65 h 74"/>
                <a:gd name="T28" fmla="*/ 49 w 57"/>
                <a:gd name="T29" fmla="*/ 74 h 74"/>
                <a:gd name="T30" fmla="*/ 43 w 57"/>
                <a:gd name="T31" fmla="*/ 73 h 74"/>
                <a:gd name="T32" fmla="*/ 33 w 57"/>
                <a:gd name="T33" fmla="*/ 72 h 74"/>
                <a:gd name="T34" fmla="*/ 32 w 57"/>
                <a:gd name="T35" fmla="*/ 70 h 74"/>
                <a:gd name="T36" fmla="*/ 50 w 57"/>
                <a:gd name="T37" fmla="*/ 66 h 74"/>
                <a:gd name="T38" fmla="*/ 51 w 57"/>
                <a:gd name="T39" fmla="*/ 51 h 74"/>
                <a:gd name="T40" fmla="*/ 53 w 57"/>
                <a:gd name="T41" fmla="*/ 37 h 74"/>
                <a:gd name="T42" fmla="*/ 54 w 57"/>
                <a:gd name="T43" fmla="*/ 28 h 74"/>
                <a:gd name="T44" fmla="*/ 53 w 57"/>
                <a:gd name="T45" fmla="*/ 12 h 74"/>
                <a:gd name="T46" fmla="*/ 33 w 57"/>
                <a:gd name="T47" fmla="*/ 9 h 74"/>
                <a:gd name="T48" fmla="*/ 22 w 57"/>
                <a:gd name="T49" fmla="*/ 7 h 74"/>
                <a:gd name="T50" fmla="*/ 10 w 57"/>
                <a:gd name="T51" fmla="*/ 21 h 74"/>
                <a:gd name="T52" fmla="*/ 10 w 57"/>
                <a:gd name="T53" fmla="*/ 34 h 74"/>
                <a:gd name="T54" fmla="*/ 9 w 57"/>
                <a:gd name="T55" fmla="*/ 46 h 74"/>
                <a:gd name="T56" fmla="*/ 6 w 57"/>
                <a:gd name="T57" fmla="*/ 59 h 74"/>
                <a:gd name="T58" fmla="*/ 19 w 57"/>
                <a:gd name="T59" fmla="*/ 69 h 74"/>
                <a:gd name="T60" fmla="*/ 15 w 57"/>
                <a:gd name="T61" fmla="*/ 18 h 74"/>
                <a:gd name="T62" fmla="*/ 51 w 57"/>
                <a:gd name="T63" fmla="*/ 19 h 74"/>
                <a:gd name="T64" fmla="*/ 50 w 57"/>
                <a:gd name="T65" fmla="*/ 34 h 74"/>
                <a:gd name="T66" fmla="*/ 50 w 57"/>
                <a:gd name="T67" fmla="*/ 17 h 74"/>
                <a:gd name="T68" fmla="*/ 16 w 57"/>
                <a:gd name="T69" fmla="*/ 15 h 74"/>
                <a:gd name="T70" fmla="*/ 31 w 57"/>
                <a:gd name="T71" fmla="*/ 32 h 74"/>
                <a:gd name="T72" fmla="*/ 45 w 57"/>
                <a:gd name="T73" fmla="*/ 35 h 74"/>
                <a:gd name="T74" fmla="*/ 32 w 57"/>
                <a:gd name="T75" fmla="*/ 31 h 74"/>
                <a:gd name="T76" fmla="*/ 18 w 57"/>
                <a:gd name="T77" fmla="*/ 29 h 74"/>
                <a:gd name="T78" fmla="*/ 47 w 57"/>
                <a:gd name="T79" fmla="*/ 33 h 74"/>
                <a:gd name="T80" fmla="*/ 35 w 57"/>
                <a:gd name="T81" fmla="*/ 26 h 74"/>
                <a:gd name="T82" fmla="*/ 18 w 57"/>
                <a:gd name="T83" fmla="*/ 24 h 74"/>
                <a:gd name="T84" fmla="*/ 47 w 57"/>
                <a:gd name="T85" fmla="*/ 28 h 74"/>
                <a:gd name="T86" fmla="*/ 21 w 57"/>
                <a:gd name="T87" fmla="*/ 20 h 74"/>
                <a:gd name="T88" fmla="*/ 41 w 57"/>
                <a:gd name="T89" fmla="*/ 21 h 74"/>
                <a:gd name="T90" fmla="*/ 39 w 57"/>
                <a:gd name="T91" fmla="*/ 22 h 74"/>
                <a:gd name="T92" fmla="*/ 18 w 57"/>
                <a:gd name="T93" fmla="*/ 15 h 74"/>
                <a:gd name="T94" fmla="*/ 4 w 57"/>
                <a:gd name="T95" fmla="*/ 64 h 74"/>
                <a:gd name="T96" fmla="*/ 3 w 57"/>
                <a:gd name="T97" fmla="*/ 59 h 74"/>
                <a:gd name="T98" fmla="*/ 7 w 57"/>
                <a:gd name="T99" fmla="*/ 47 h 74"/>
                <a:gd name="T100" fmla="*/ 4 w 57"/>
                <a:gd name="T101" fmla="*/ 42 h 74"/>
                <a:gd name="T102" fmla="*/ 8 w 57"/>
                <a:gd name="T103" fmla="*/ 32 h 74"/>
                <a:gd name="T104" fmla="*/ 8 w 57"/>
                <a:gd name="T105" fmla="*/ 18 h 74"/>
                <a:gd name="T106" fmla="*/ 10 w 57"/>
                <a:gd name="T107" fmla="*/ 15 h 74"/>
                <a:gd name="T108" fmla="*/ 54 w 57"/>
                <a:gd name="T109" fmla="*/ 11 h 74"/>
                <a:gd name="T110" fmla="*/ 48 w 57"/>
                <a:gd name="T111" fmla="*/ 10 h 74"/>
                <a:gd name="T112" fmla="*/ 29 w 57"/>
                <a:gd name="T113" fmla="*/ 4 h 74"/>
                <a:gd name="T114" fmla="*/ 40 w 57"/>
                <a:gd name="T115" fmla="*/ 4 h 74"/>
                <a:gd name="T116" fmla="*/ 44 w 57"/>
                <a:gd name="T117" fmla="*/ 1 h 74"/>
                <a:gd name="T118" fmla="*/ 25 w 57"/>
                <a:gd name="T119" fmla="*/ 3 h 74"/>
                <a:gd name="T120" fmla="*/ 52 w 57"/>
                <a:gd name="T121" fmla="*/ 6 h 74"/>
                <a:gd name="T122" fmla="*/ 36 w 57"/>
                <a:gd name="T123" fmla="*/ 5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57" h="74">
                  <a:moveTo>
                    <a:pt x="23" y="71"/>
                  </a:moveTo>
                  <a:cubicBezTo>
                    <a:pt x="23" y="71"/>
                    <a:pt x="23" y="71"/>
                    <a:pt x="23" y="71"/>
                  </a:cubicBezTo>
                  <a:cubicBezTo>
                    <a:pt x="23" y="71"/>
                    <a:pt x="23" y="71"/>
                    <a:pt x="23" y="71"/>
                  </a:cubicBezTo>
                  <a:cubicBezTo>
                    <a:pt x="23" y="71"/>
                    <a:pt x="23" y="71"/>
                    <a:pt x="23" y="71"/>
                  </a:cubicBezTo>
                  <a:cubicBezTo>
                    <a:pt x="23" y="71"/>
                    <a:pt x="22" y="71"/>
                    <a:pt x="22" y="71"/>
                  </a:cubicBezTo>
                  <a:cubicBezTo>
                    <a:pt x="22" y="71"/>
                    <a:pt x="22" y="71"/>
                    <a:pt x="22" y="71"/>
                  </a:cubicBezTo>
                  <a:cubicBezTo>
                    <a:pt x="22" y="71"/>
                    <a:pt x="21" y="71"/>
                    <a:pt x="20" y="71"/>
                  </a:cubicBezTo>
                  <a:cubicBezTo>
                    <a:pt x="20" y="71"/>
                    <a:pt x="19" y="71"/>
                    <a:pt x="19" y="71"/>
                  </a:cubicBezTo>
                  <a:cubicBezTo>
                    <a:pt x="19" y="71"/>
                    <a:pt x="19" y="71"/>
                    <a:pt x="19" y="71"/>
                  </a:cubicBezTo>
                  <a:cubicBezTo>
                    <a:pt x="19" y="70"/>
                    <a:pt x="18" y="70"/>
                    <a:pt x="18" y="71"/>
                  </a:cubicBezTo>
                  <a:cubicBezTo>
                    <a:pt x="18" y="71"/>
                    <a:pt x="18" y="71"/>
                    <a:pt x="18" y="70"/>
                  </a:cubicBezTo>
                  <a:cubicBezTo>
                    <a:pt x="17" y="70"/>
                    <a:pt x="17" y="70"/>
                    <a:pt x="17" y="70"/>
                  </a:cubicBezTo>
                  <a:cubicBezTo>
                    <a:pt x="17" y="70"/>
                    <a:pt x="17" y="70"/>
                    <a:pt x="17" y="70"/>
                  </a:cubicBezTo>
                  <a:cubicBezTo>
                    <a:pt x="17" y="70"/>
                    <a:pt x="17" y="70"/>
                    <a:pt x="17" y="70"/>
                  </a:cubicBezTo>
                  <a:cubicBezTo>
                    <a:pt x="17" y="70"/>
                    <a:pt x="17" y="71"/>
                    <a:pt x="16" y="70"/>
                  </a:cubicBezTo>
                  <a:cubicBezTo>
                    <a:pt x="16" y="70"/>
                    <a:pt x="16" y="70"/>
                    <a:pt x="15" y="70"/>
                  </a:cubicBezTo>
                  <a:cubicBezTo>
                    <a:pt x="15" y="70"/>
                    <a:pt x="14" y="70"/>
                    <a:pt x="14" y="70"/>
                  </a:cubicBezTo>
                  <a:cubicBezTo>
                    <a:pt x="13" y="70"/>
                    <a:pt x="13" y="70"/>
                    <a:pt x="13" y="70"/>
                  </a:cubicBezTo>
                  <a:cubicBezTo>
                    <a:pt x="13" y="69"/>
                    <a:pt x="13" y="69"/>
                    <a:pt x="13" y="69"/>
                  </a:cubicBezTo>
                  <a:cubicBezTo>
                    <a:pt x="13" y="69"/>
                    <a:pt x="13" y="69"/>
                    <a:pt x="13" y="70"/>
                  </a:cubicBezTo>
                  <a:cubicBezTo>
                    <a:pt x="13" y="70"/>
                    <a:pt x="13" y="70"/>
                    <a:pt x="13" y="70"/>
                  </a:cubicBezTo>
                  <a:cubicBezTo>
                    <a:pt x="13" y="70"/>
                    <a:pt x="12" y="70"/>
                    <a:pt x="12" y="70"/>
                  </a:cubicBezTo>
                  <a:cubicBezTo>
                    <a:pt x="12" y="70"/>
                    <a:pt x="11" y="70"/>
                    <a:pt x="11" y="69"/>
                  </a:cubicBezTo>
                  <a:cubicBezTo>
                    <a:pt x="11" y="69"/>
                    <a:pt x="11" y="69"/>
                    <a:pt x="11" y="69"/>
                  </a:cubicBezTo>
                  <a:cubicBezTo>
                    <a:pt x="11" y="69"/>
                    <a:pt x="11" y="69"/>
                    <a:pt x="10" y="69"/>
                  </a:cubicBezTo>
                  <a:cubicBezTo>
                    <a:pt x="10" y="69"/>
                    <a:pt x="10" y="69"/>
                    <a:pt x="10" y="69"/>
                  </a:cubicBezTo>
                  <a:cubicBezTo>
                    <a:pt x="10" y="69"/>
                    <a:pt x="10" y="69"/>
                    <a:pt x="10" y="69"/>
                  </a:cubicBezTo>
                  <a:cubicBezTo>
                    <a:pt x="9" y="69"/>
                    <a:pt x="8" y="69"/>
                    <a:pt x="8" y="69"/>
                  </a:cubicBezTo>
                  <a:cubicBezTo>
                    <a:pt x="8" y="69"/>
                    <a:pt x="8" y="69"/>
                    <a:pt x="7" y="69"/>
                  </a:cubicBezTo>
                  <a:cubicBezTo>
                    <a:pt x="7" y="69"/>
                    <a:pt x="6" y="69"/>
                    <a:pt x="6" y="69"/>
                  </a:cubicBezTo>
                  <a:cubicBezTo>
                    <a:pt x="6" y="69"/>
                    <a:pt x="5" y="69"/>
                    <a:pt x="5" y="69"/>
                  </a:cubicBezTo>
                  <a:cubicBezTo>
                    <a:pt x="5" y="69"/>
                    <a:pt x="5" y="69"/>
                    <a:pt x="5" y="69"/>
                  </a:cubicBezTo>
                  <a:cubicBezTo>
                    <a:pt x="5" y="69"/>
                    <a:pt x="5" y="69"/>
                    <a:pt x="5" y="69"/>
                  </a:cubicBezTo>
                  <a:cubicBezTo>
                    <a:pt x="5" y="68"/>
                    <a:pt x="5" y="68"/>
                    <a:pt x="4" y="68"/>
                  </a:cubicBezTo>
                  <a:cubicBezTo>
                    <a:pt x="4" y="69"/>
                    <a:pt x="3" y="68"/>
                    <a:pt x="3" y="68"/>
                  </a:cubicBezTo>
                  <a:cubicBezTo>
                    <a:pt x="3" y="68"/>
                    <a:pt x="3" y="68"/>
                    <a:pt x="3" y="68"/>
                  </a:cubicBezTo>
                  <a:cubicBezTo>
                    <a:pt x="3" y="68"/>
                    <a:pt x="3" y="68"/>
                    <a:pt x="3" y="68"/>
                  </a:cubicBezTo>
                  <a:cubicBezTo>
                    <a:pt x="3" y="68"/>
                    <a:pt x="2" y="68"/>
                    <a:pt x="2" y="68"/>
                  </a:cubicBezTo>
                  <a:cubicBezTo>
                    <a:pt x="2" y="68"/>
                    <a:pt x="2" y="68"/>
                    <a:pt x="2" y="68"/>
                  </a:cubicBezTo>
                  <a:cubicBezTo>
                    <a:pt x="2" y="68"/>
                    <a:pt x="2" y="67"/>
                    <a:pt x="1" y="67"/>
                  </a:cubicBezTo>
                  <a:cubicBezTo>
                    <a:pt x="0" y="66"/>
                    <a:pt x="0" y="65"/>
                    <a:pt x="0" y="65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0" y="64"/>
                    <a:pt x="0" y="64"/>
                    <a:pt x="1" y="64"/>
                  </a:cubicBezTo>
                  <a:cubicBezTo>
                    <a:pt x="1" y="64"/>
                    <a:pt x="1" y="64"/>
                    <a:pt x="1" y="63"/>
                  </a:cubicBezTo>
                  <a:cubicBezTo>
                    <a:pt x="1" y="63"/>
                    <a:pt x="2" y="63"/>
                    <a:pt x="2" y="63"/>
                  </a:cubicBezTo>
                  <a:cubicBezTo>
                    <a:pt x="2" y="63"/>
                    <a:pt x="3" y="63"/>
                    <a:pt x="3" y="63"/>
                  </a:cubicBezTo>
                  <a:cubicBezTo>
                    <a:pt x="3" y="62"/>
                    <a:pt x="3" y="62"/>
                    <a:pt x="3" y="62"/>
                  </a:cubicBezTo>
                  <a:cubicBezTo>
                    <a:pt x="2" y="62"/>
                    <a:pt x="2" y="62"/>
                    <a:pt x="2" y="61"/>
                  </a:cubicBezTo>
                  <a:cubicBezTo>
                    <a:pt x="2" y="61"/>
                    <a:pt x="2" y="61"/>
                    <a:pt x="2" y="61"/>
                  </a:cubicBezTo>
                  <a:cubicBezTo>
                    <a:pt x="2" y="61"/>
                    <a:pt x="2" y="60"/>
                    <a:pt x="1" y="60"/>
                  </a:cubicBezTo>
                  <a:cubicBezTo>
                    <a:pt x="1" y="60"/>
                    <a:pt x="1" y="58"/>
                    <a:pt x="2" y="58"/>
                  </a:cubicBezTo>
                  <a:cubicBezTo>
                    <a:pt x="2" y="58"/>
                    <a:pt x="2" y="58"/>
                    <a:pt x="2" y="58"/>
                  </a:cubicBezTo>
                  <a:cubicBezTo>
                    <a:pt x="2" y="58"/>
                    <a:pt x="2" y="58"/>
                    <a:pt x="3" y="58"/>
                  </a:cubicBezTo>
                  <a:cubicBezTo>
                    <a:pt x="3" y="58"/>
                    <a:pt x="3" y="58"/>
                    <a:pt x="3" y="58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2" y="57"/>
                    <a:pt x="2" y="57"/>
                    <a:pt x="2" y="57"/>
                  </a:cubicBezTo>
                  <a:cubicBezTo>
                    <a:pt x="2" y="57"/>
                    <a:pt x="2" y="57"/>
                    <a:pt x="2" y="57"/>
                  </a:cubicBezTo>
                  <a:cubicBezTo>
                    <a:pt x="2" y="57"/>
                    <a:pt x="2" y="57"/>
                    <a:pt x="2" y="57"/>
                  </a:cubicBezTo>
                  <a:cubicBezTo>
                    <a:pt x="1" y="57"/>
                    <a:pt x="1" y="57"/>
                    <a:pt x="1" y="56"/>
                  </a:cubicBezTo>
                  <a:cubicBezTo>
                    <a:pt x="1" y="56"/>
                    <a:pt x="1" y="55"/>
                    <a:pt x="1" y="55"/>
                  </a:cubicBezTo>
                  <a:cubicBezTo>
                    <a:pt x="2" y="55"/>
                    <a:pt x="2" y="55"/>
                    <a:pt x="2" y="55"/>
                  </a:cubicBezTo>
                  <a:cubicBezTo>
                    <a:pt x="2" y="54"/>
                    <a:pt x="2" y="53"/>
                    <a:pt x="3" y="53"/>
                  </a:cubicBezTo>
                  <a:cubicBezTo>
                    <a:pt x="4" y="52"/>
                    <a:pt x="5" y="52"/>
                    <a:pt x="5" y="52"/>
                  </a:cubicBezTo>
                  <a:cubicBezTo>
                    <a:pt x="5" y="52"/>
                    <a:pt x="6" y="52"/>
                    <a:pt x="5" y="52"/>
                  </a:cubicBezTo>
                  <a:cubicBezTo>
                    <a:pt x="5" y="52"/>
                    <a:pt x="6" y="52"/>
                    <a:pt x="6" y="52"/>
                  </a:cubicBezTo>
                  <a:cubicBezTo>
                    <a:pt x="6" y="51"/>
                    <a:pt x="6" y="51"/>
                    <a:pt x="6" y="51"/>
                  </a:cubicBezTo>
                  <a:cubicBezTo>
                    <a:pt x="6" y="51"/>
                    <a:pt x="5" y="51"/>
                    <a:pt x="5" y="51"/>
                  </a:cubicBezTo>
                  <a:cubicBezTo>
                    <a:pt x="5" y="50"/>
                    <a:pt x="4" y="50"/>
                    <a:pt x="4" y="50"/>
                  </a:cubicBezTo>
                  <a:cubicBezTo>
                    <a:pt x="4" y="50"/>
                    <a:pt x="4" y="50"/>
                    <a:pt x="4" y="50"/>
                  </a:cubicBezTo>
                  <a:cubicBezTo>
                    <a:pt x="4" y="49"/>
                    <a:pt x="3" y="49"/>
                    <a:pt x="3" y="49"/>
                  </a:cubicBezTo>
                  <a:cubicBezTo>
                    <a:pt x="3" y="49"/>
                    <a:pt x="3" y="49"/>
                    <a:pt x="3" y="49"/>
                  </a:cubicBezTo>
                  <a:cubicBezTo>
                    <a:pt x="3" y="49"/>
                    <a:pt x="3" y="48"/>
                    <a:pt x="3" y="48"/>
                  </a:cubicBezTo>
                  <a:cubicBezTo>
                    <a:pt x="3" y="48"/>
                    <a:pt x="3" y="48"/>
                    <a:pt x="3" y="48"/>
                  </a:cubicBezTo>
                  <a:cubicBezTo>
                    <a:pt x="3" y="48"/>
                    <a:pt x="3" y="48"/>
                    <a:pt x="3" y="48"/>
                  </a:cubicBezTo>
                  <a:cubicBezTo>
                    <a:pt x="3" y="48"/>
                    <a:pt x="3" y="48"/>
                    <a:pt x="3" y="48"/>
                  </a:cubicBezTo>
                  <a:cubicBezTo>
                    <a:pt x="3" y="47"/>
                    <a:pt x="4" y="47"/>
                    <a:pt x="4" y="47"/>
                  </a:cubicBezTo>
                  <a:cubicBezTo>
                    <a:pt x="4" y="47"/>
                    <a:pt x="4" y="47"/>
                    <a:pt x="4" y="47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5" y="46"/>
                    <a:pt x="5" y="45"/>
                    <a:pt x="5" y="45"/>
                  </a:cubicBezTo>
                  <a:cubicBezTo>
                    <a:pt x="5" y="45"/>
                    <a:pt x="5" y="45"/>
                    <a:pt x="5" y="45"/>
                  </a:cubicBezTo>
                  <a:cubicBezTo>
                    <a:pt x="5" y="45"/>
                    <a:pt x="4" y="45"/>
                    <a:pt x="4" y="44"/>
                  </a:cubicBezTo>
                  <a:cubicBezTo>
                    <a:pt x="4" y="44"/>
                    <a:pt x="4" y="44"/>
                    <a:pt x="4" y="44"/>
                  </a:cubicBezTo>
                  <a:cubicBezTo>
                    <a:pt x="4" y="44"/>
                    <a:pt x="4" y="44"/>
                    <a:pt x="4" y="44"/>
                  </a:cubicBezTo>
                  <a:cubicBezTo>
                    <a:pt x="4" y="44"/>
                    <a:pt x="4" y="44"/>
                    <a:pt x="3" y="44"/>
                  </a:cubicBezTo>
                  <a:cubicBezTo>
                    <a:pt x="3" y="43"/>
                    <a:pt x="3" y="43"/>
                    <a:pt x="3" y="43"/>
                  </a:cubicBezTo>
                  <a:cubicBezTo>
                    <a:pt x="3" y="44"/>
                    <a:pt x="3" y="44"/>
                    <a:pt x="3" y="43"/>
                  </a:cubicBezTo>
                  <a:cubicBezTo>
                    <a:pt x="3" y="43"/>
                    <a:pt x="3" y="43"/>
                    <a:pt x="3" y="43"/>
                  </a:cubicBezTo>
                  <a:cubicBezTo>
                    <a:pt x="3" y="43"/>
                    <a:pt x="3" y="42"/>
                    <a:pt x="3" y="42"/>
                  </a:cubicBezTo>
                  <a:cubicBezTo>
                    <a:pt x="3" y="42"/>
                    <a:pt x="3" y="42"/>
                    <a:pt x="3" y="42"/>
                  </a:cubicBezTo>
                  <a:cubicBezTo>
                    <a:pt x="3" y="42"/>
                    <a:pt x="3" y="42"/>
                    <a:pt x="3" y="42"/>
                  </a:cubicBezTo>
                  <a:cubicBezTo>
                    <a:pt x="2" y="42"/>
                    <a:pt x="2" y="42"/>
                    <a:pt x="3" y="42"/>
                  </a:cubicBezTo>
                  <a:cubicBezTo>
                    <a:pt x="3" y="42"/>
                    <a:pt x="3" y="42"/>
                    <a:pt x="3" y="42"/>
                  </a:cubicBezTo>
                  <a:cubicBezTo>
                    <a:pt x="3" y="42"/>
                    <a:pt x="3" y="41"/>
                    <a:pt x="3" y="41"/>
                  </a:cubicBezTo>
                  <a:cubicBezTo>
                    <a:pt x="3" y="41"/>
                    <a:pt x="3" y="41"/>
                    <a:pt x="3" y="41"/>
                  </a:cubicBezTo>
                  <a:cubicBezTo>
                    <a:pt x="3" y="41"/>
                    <a:pt x="3" y="41"/>
                    <a:pt x="3" y="41"/>
                  </a:cubicBezTo>
                  <a:cubicBezTo>
                    <a:pt x="4" y="41"/>
                    <a:pt x="4" y="41"/>
                    <a:pt x="4" y="41"/>
                  </a:cubicBezTo>
                  <a:cubicBezTo>
                    <a:pt x="4" y="41"/>
                    <a:pt x="4" y="40"/>
                    <a:pt x="4" y="40"/>
                  </a:cubicBezTo>
                  <a:cubicBezTo>
                    <a:pt x="4" y="40"/>
                    <a:pt x="4" y="40"/>
                    <a:pt x="4" y="40"/>
                  </a:cubicBezTo>
                  <a:cubicBezTo>
                    <a:pt x="5" y="40"/>
                    <a:pt x="5" y="40"/>
                    <a:pt x="5" y="40"/>
                  </a:cubicBezTo>
                  <a:cubicBezTo>
                    <a:pt x="5" y="40"/>
                    <a:pt x="5" y="40"/>
                    <a:pt x="5" y="40"/>
                  </a:cubicBezTo>
                  <a:cubicBezTo>
                    <a:pt x="6" y="39"/>
                    <a:pt x="6" y="39"/>
                    <a:pt x="6" y="39"/>
                  </a:cubicBezTo>
                  <a:cubicBezTo>
                    <a:pt x="6" y="39"/>
                    <a:pt x="6" y="39"/>
                    <a:pt x="6" y="39"/>
                  </a:cubicBezTo>
                  <a:cubicBezTo>
                    <a:pt x="6" y="39"/>
                    <a:pt x="6" y="39"/>
                    <a:pt x="6" y="39"/>
                  </a:cubicBezTo>
                  <a:cubicBezTo>
                    <a:pt x="5" y="39"/>
                    <a:pt x="4" y="38"/>
                    <a:pt x="4" y="37"/>
                  </a:cubicBezTo>
                  <a:cubicBezTo>
                    <a:pt x="4" y="37"/>
                    <a:pt x="4" y="36"/>
                    <a:pt x="4" y="36"/>
                  </a:cubicBezTo>
                  <a:cubicBezTo>
                    <a:pt x="4" y="35"/>
                    <a:pt x="5" y="34"/>
                    <a:pt x="6" y="34"/>
                  </a:cubicBezTo>
                  <a:cubicBezTo>
                    <a:pt x="6" y="34"/>
                    <a:pt x="6" y="34"/>
                    <a:pt x="6" y="34"/>
                  </a:cubicBezTo>
                  <a:cubicBezTo>
                    <a:pt x="6" y="34"/>
                    <a:pt x="6" y="34"/>
                    <a:pt x="6" y="34"/>
                  </a:cubicBezTo>
                  <a:cubicBezTo>
                    <a:pt x="6" y="34"/>
                    <a:pt x="6" y="34"/>
                    <a:pt x="7" y="34"/>
                  </a:cubicBezTo>
                  <a:cubicBezTo>
                    <a:pt x="7" y="34"/>
                    <a:pt x="7" y="34"/>
                    <a:pt x="7" y="34"/>
                  </a:cubicBezTo>
                  <a:cubicBezTo>
                    <a:pt x="8" y="34"/>
                    <a:pt x="8" y="34"/>
                    <a:pt x="8" y="34"/>
                  </a:cubicBezTo>
                  <a:cubicBezTo>
                    <a:pt x="8" y="33"/>
                    <a:pt x="7" y="33"/>
                    <a:pt x="7" y="33"/>
                  </a:cubicBezTo>
                  <a:cubicBezTo>
                    <a:pt x="7" y="32"/>
                    <a:pt x="6" y="32"/>
                    <a:pt x="6" y="32"/>
                  </a:cubicBezTo>
                  <a:cubicBezTo>
                    <a:pt x="6" y="32"/>
                    <a:pt x="6" y="31"/>
                    <a:pt x="6" y="31"/>
                  </a:cubicBezTo>
                  <a:cubicBezTo>
                    <a:pt x="6" y="31"/>
                    <a:pt x="6" y="30"/>
                    <a:pt x="6" y="30"/>
                  </a:cubicBezTo>
                  <a:cubicBezTo>
                    <a:pt x="6" y="30"/>
                    <a:pt x="6" y="30"/>
                    <a:pt x="6" y="30"/>
                  </a:cubicBezTo>
                  <a:cubicBezTo>
                    <a:pt x="6" y="30"/>
                    <a:pt x="6" y="30"/>
                    <a:pt x="6" y="30"/>
                  </a:cubicBezTo>
                  <a:cubicBezTo>
                    <a:pt x="7" y="29"/>
                    <a:pt x="7" y="29"/>
                    <a:pt x="7" y="29"/>
                  </a:cubicBezTo>
                  <a:cubicBezTo>
                    <a:pt x="7" y="29"/>
                    <a:pt x="7" y="29"/>
                    <a:pt x="7" y="29"/>
                  </a:cubicBezTo>
                  <a:cubicBezTo>
                    <a:pt x="7" y="29"/>
                    <a:pt x="8" y="29"/>
                    <a:pt x="8" y="29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8" y="28"/>
                    <a:pt x="8" y="28"/>
                    <a:pt x="9" y="28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9" y="27"/>
                    <a:pt x="9" y="27"/>
                    <a:pt x="8" y="26"/>
                  </a:cubicBezTo>
                  <a:cubicBezTo>
                    <a:pt x="7" y="26"/>
                    <a:pt x="7" y="26"/>
                    <a:pt x="7" y="26"/>
                  </a:cubicBezTo>
                  <a:cubicBezTo>
                    <a:pt x="7" y="25"/>
                    <a:pt x="7" y="25"/>
                    <a:pt x="7" y="25"/>
                  </a:cubicBezTo>
                  <a:cubicBezTo>
                    <a:pt x="8" y="25"/>
                    <a:pt x="8" y="24"/>
                    <a:pt x="8" y="24"/>
                  </a:cubicBezTo>
                  <a:cubicBezTo>
                    <a:pt x="8" y="24"/>
                    <a:pt x="8" y="23"/>
                    <a:pt x="8" y="23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9" y="23"/>
                    <a:pt x="9" y="22"/>
                    <a:pt x="8" y="22"/>
                  </a:cubicBezTo>
                  <a:cubicBezTo>
                    <a:pt x="8" y="22"/>
                    <a:pt x="8" y="21"/>
                    <a:pt x="8" y="21"/>
                  </a:cubicBezTo>
                  <a:cubicBezTo>
                    <a:pt x="8" y="21"/>
                    <a:pt x="8" y="21"/>
                    <a:pt x="7" y="21"/>
                  </a:cubicBezTo>
                  <a:cubicBezTo>
                    <a:pt x="7" y="21"/>
                    <a:pt x="7" y="21"/>
                    <a:pt x="7" y="21"/>
                  </a:cubicBezTo>
                  <a:cubicBezTo>
                    <a:pt x="7" y="21"/>
                    <a:pt x="7" y="21"/>
                    <a:pt x="7" y="21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7" y="19"/>
                    <a:pt x="7" y="19"/>
                    <a:pt x="6" y="19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6" y="19"/>
                    <a:pt x="7" y="19"/>
                    <a:pt x="7" y="18"/>
                  </a:cubicBezTo>
                  <a:cubicBezTo>
                    <a:pt x="7" y="18"/>
                    <a:pt x="7" y="17"/>
                    <a:pt x="8" y="17"/>
                  </a:cubicBezTo>
                  <a:cubicBezTo>
                    <a:pt x="8" y="16"/>
                    <a:pt x="9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7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6" y="15"/>
                    <a:pt x="6" y="15"/>
                    <a:pt x="6" y="14"/>
                  </a:cubicBezTo>
                  <a:cubicBezTo>
                    <a:pt x="7" y="14"/>
                    <a:pt x="6" y="14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4"/>
                    <a:pt x="6" y="13"/>
                    <a:pt x="6" y="13"/>
                  </a:cubicBezTo>
                  <a:cubicBezTo>
                    <a:pt x="6" y="13"/>
                    <a:pt x="6" y="12"/>
                    <a:pt x="6" y="12"/>
                  </a:cubicBezTo>
                  <a:cubicBezTo>
                    <a:pt x="7" y="13"/>
                    <a:pt x="7" y="12"/>
                    <a:pt x="7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7" y="12"/>
                    <a:pt x="7" y="12"/>
                    <a:pt x="8" y="11"/>
                  </a:cubicBezTo>
                  <a:cubicBezTo>
                    <a:pt x="8" y="11"/>
                    <a:pt x="8" y="11"/>
                    <a:pt x="9" y="11"/>
                  </a:cubicBezTo>
                  <a:cubicBezTo>
                    <a:pt x="9" y="11"/>
                    <a:pt x="9" y="10"/>
                    <a:pt x="9" y="10"/>
                  </a:cubicBezTo>
                  <a:cubicBezTo>
                    <a:pt x="8" y="10"/>
                    <a:pt x="8" y="10"/>
                    <a:pt x="8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8"/>
                    <a:pt x="7" y="8"/>
                    <a:pt x="7" y="7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5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5"/>
                    <a:pt x="9" y="5"/>
                    <a:pt x="9" y="5"/>
                  </a:cubicBezTo>
                  <a:cubicBezTo>
                    <a:pt x="9" y="5"/>
                    <a:pt x="9" y="4"/>
                    <a:pt x="9" y="4"/>
                  </a:cubicBezTo>
                  <a:cubicBezTo>
                    <a:pt x="9" y="4"/>
                    <a:pt x="10" y="4"/>
                    <a:pt x="10" y="4"/>
                  </a:cubicBezTo>
                  <a:cubicBezTo>
                    <a:pt x="10" y="4"/>
                    <a:pt x="11" y="4"/>
                    <a:pt x="11" y="4"/>
                  </a:cubicBezTo>
                  <a:cubicBezTo>
                    <a:pt x="11" y="4"/>
                    <a:pt x="12" y="4"/>
                    <a:pt x="12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2" y="4"/>
                    <a:pt x="13" y="3"/>
                    <a:pt x="13" y="3"/>
                  </a:cubicBezTo>
                  <a:cubicBezTo>
                    <a:pt x="13" y="3"/>
                    <a:pt x="14" y="3"/>
                    <a:pt x="14" y="3"/>
                  </a:cubicBezTo>
                  <a:cubicBezTo>
                    <a:pt x="14" y="3"/>
                    <a:pt x="14" y="3"/>
                    <a:pt x="15" y="3"/>
                  </a:cubicBezTo>
                  <a:cubicBezTo>
                    <a:pt x="15" y="3"/>
                    <a:pt x="15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8" y="2"/>
                    <a:pt x="18" y="2"/>
                  </a:cubicBezTo>
                  <a:cubicBezTo>
                    <a:pt x="19" y="2"/>
                    <a:pt x="20" y="2"/>
                    <a:pt x="21" y="2"/>
                  </a:cubicBezTo>
                  <a:cubicBezTo>
                    <a:pt x="21" y="2"/>
                    <a:pt x="22" y="2"/>
                    <a:pt x="22" y="2"/>
                  </a:cubicBezTo>
                  <a:cubicBezTo>
                    <a:pt x="22" y="2"/>
                    <a:pt x="23" y="2"/>
                    <a:pt x="23" y="2"/>
                  </a:cubicBezTo>
                  <a:cubicBezTo>
                    <a:pt x="23" y="2"/>
                    <a:pt x="24" y="2"/>
                    <a:pt x="24" y="2"/>
                  </a:cubicBezTo>
                  <a:cubicBezTo>
                    <a:pt x="24" y="2"/>
                    <a:pt x="24" y="1"/>
                    <a:pt x="24" y="2"/>
                  </a:cubicBezTo>
                  <a:cubicBezTo>
                    <a:pt x="24" y="2"/>
                    <a:pt x="24" y="2"/>
                    <a:pt x="24" y="1"/>
                  </a:cubicBezTo>
                  <a:cubicBezTo>
                    <a:pt x="25" y="1"/>
                    <a:pt x="25" y="1"/>
                    <a:pt x="25" y="1"/>
                  </a:cubicBezTo>
                  <a:cubicBezTo>
                    <a:pt x="25" y="1"/>
                    <a:pt x="27" y="1"/>
                    <a:pt x="27" y="1"/>
                  </a:cubicBezTo>
                  <a:cubicBezTo>
                    <a:pt x="27" y="1"/>
                    <a:pt x="27" y="1"/>
                    <a:pt x="28" y="1"/>
                  </a:cubicBezTo>
                  <a:cubicBezTo>
                    <a:pt x="29" y="1"/>
                    <a:pt x="29" y="1"/>
                    <a:pt x="30" y="1"/>
                  </a:cubicBezTo>
                  <a:cubicBezTo>
                    <a:pt x="31" y="1"/>
                    <a:pt x="31" y="1"/>
                    <a:pt x="32" y="1"/>
                  </a:cubicBezTo>
                  <a:cubicBezTo>
                    <a:pt x="32" y="1"/>
                    <a:pt x="33" y="1"/>
                    <a:pt x="34" y="0"/>
                  </a:cubicBezTo>
                  <a:cubicBezTo>
                    <a:pt x="35" y="0"/>
                    <a:pt x="35" y="0"/>
                    <a:pt x="37" y="0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38" y="0"/>
                    <a:pt x="39" y="0"/>
                    <a:pt x="39" y="0"/>
                  </a:cubicBezTo>
                  <a:cubicBezTo>
                    <a:pt x="39" y="0"/>
                    <a:pt x="40" y="0"/>
                    <a:pt x="40" y="0"/>
                  </a:cubicBezTo>
                  <a:cubicBezTo>
                    <a:pt x="40" y="0"/>
                    <a:pt x="41" y="0"/>
                    <a:pt x="41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44" y="0"/>
                    <a:pt x="45" y="0"/>
                    <a:pt x="45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46" y="0"/>
                    <a:pt x="46" y="0"/>
                    <a:pt x="47" y="0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47" y="0"/>
                    <a:pt x="48" y="0"/>
                    <a:pt x="48" y="0"/>
                  </a:cubicBezTo>
                  <a:cubicBezTo>
                    <a:pt x="48" y="0"/>
                    <a:pt x="48" y="0"/>
                    <a:pt x="48" y="0"/>
                  </a:cubicBezTo>
                  <a:cubicBezTo>
                    <a:pt x="48" y="0"/>
                    <a:pt x="48" y="0"/>
                    <a:pt x="48" y="0"/>
                  </a:cubicBezTo>
                  <a:cubicBezTo>
                    <a:pt x="49" y="0"/>
                    <a:pt x="49" y="0"/>
                    <a:pt x="48" y="1"/>
                  </a:cubicBezTo>
                  <a:cubicBezTo>
                    <a:pt x="48" y="1"/>
                    <a:pt x="48" y="1"/>
                    <a:pt x="48" y="1"/>
                  </a:cubicBezTo>
                  <a:cubicBezTo>
                    <a:pt x="48" y="1"/>
                    <a:pt x="48" y="2"/>
                    <a:pt x="48" y="2"/>
                  </a:cubicBezTo>
                  <a:cubicBezTo>
                    <a:pt x="48" y="3"/>
                    <a:pt x="48" y="3"/>
                    <a:pt x="48" y="3"/>
                  </a:cubicBezTo>
                  <a:cubicBezTo>
                    <a:pt x="48" y="3"/>
                    <a:pt x="49" y="3"/>
                    <a:pt x="50" y="3"/>
                  </a:cubicBezTo>
                  <a:cubicBezTo>
                    <a:pt x="51" y="4"/>
                    <a:pt x="51" y="4"/>
                    <a:pt x="51" y="4"/>
                  </a:cubicBezTo>
                  <a:cubicBezTo>
                    <a:pt x="52" y="3"/>
                    <a:pt x="53" y="4"/>
                    <a:pt x="53" y="4"/>
                  </a:cubicBezTo>
                  <a:cubicBezTo>
                    <a:pt x="53" y="4"/>
                    <a:pt x="53" y="4"/>
                    <a:pt x="53" y="4"/>
                  </a:cubicBezTo>
                  <a:cubicBezTo>
                    <a:pt x="53" y="4"/>
                    <a:pt x="53" y="4"/>
                    <a:pt x="53" y="5"/>
                  </a:cubicBezTo>
                  <a:cubicBezTo>
                    <a:pt x="53" y="5"/>
                    <a:pt x="53" y="6"/>
                    <a:pt x="53" y="7"/>
                  </a:cubicBezTo>
                  <a:cubicBezTo>
                    <a:pt x="53" y="7"/>
                    <a:pt x="53" y="7"/>
                    <a:pt x="54" y="7"/>
                  </a:cubicBezTo>
                  <a:cubicBezTo>
                    <a:pt x="56" y="8"/>
                    <a:pt x="56" y="8"/>
                    <a:pt x="56" y="8"/>
                  </a:cubicBezTo>
                  <a:cubicBezTo>
                    <a:pt x="56" y="8"/>
                    <a:pt x="56" y="9"/>
                    <a:pt x="56" y="9"/>
                  </a:cubicBezTo>
                  <a:cubicBezTo>
                    <a:pt x="56" y="10"/>
                    <a:pt x="55" y="11"/>
                    <a:pt x="56" y="11"/>
                  </a:cubicBezTo>
                  <a:cubicBezTo>
                    <a:pt x="56" y="11"/>
                    <a:pt x="56" y="11"/>
                    <a:pt x="56" y="11"/>
                  </a:cubicBezTo>
                  <a:cubicBezTo>
                    <a:pt x="56" y="12"/>
                    <a:pt x="56" y="12"/>
                    <a:pt x="56" y="12"/>
                  </a:cubicBezTo>
                  <a:cubicBezTo>
                    <a:pt x="56" y="12"/>
                    <a:pt x="56" y="12"/>
                    <a:pt x="56" y="12"/>
                  </a:cubicBezTo>
                  <a:cubicBezTo>
                    <a:pt x="56" y="13"/>
                    <a:pt x="56" y="13"/>
                    <a:pt x="57" y="13"/>
                  </a:cubicBezTo>
                  <a:cubicBezTo>
                    <a:pt x="57" y="13"/>
                    <a:pt x="57" y="13"/>
                    <a:pt x="57" y="13"/>
                  </a:cubicBezTo>
                  <a:cubicBezTo>
                    <a:pt x="57" y="13"/>
                    <a:pt x="56" y="21"/>
                    <a:pt x="56" y="22"/>
                  </a:cubicBezTo>
                  <a:cubicBezTo>
                    <a:pt x="56" y="22"/>
                    <a:pt x="56" y="22"/>
                    <a:pt x="56" y="22"/>
                  </a:cubicBezTo>
                  <a:cubicBezTo>
                    <a:pt x="56" y="22"/>
                    <a:pt x="56" y="22"/>
                    <a:pt x="56" y="23"/>
                  </a:cubicBezTo>
                  <a:cubicBezTo>
                    <a:pt x="56" y="23"/>
                    <a:pt x="56" y="23"/>
                    <a:pt x="56" y="23"/>
                  </a:cubicBezTo>
                  <a:cubicBezTo>
                    <a:pt x="56" y="24"/>
                    <a:pt x="56" y="24"/>
                    <a:pt x="56" y="24"/>
                  </a:cubicBezTo>
                  <a:cubicBezTo>
                    <a:pt x="56" y="24"/>
                    <a:pt x="56" y="24"/>
                    <a:pt x="56" y="24"/>
                  </a:cubicBezTo>
                  <a:cubicBezTo>
                    <a:pt x="56" y="24"/>
                    <a:pt x="56" y="25"/>
                    <a:pt x="56" y="25"/>
                  </a:cubicBezTo>
                  <a:cubicBezTo>
                    <a:pt x="56" y="25"/>
                    <a:pt x="56" y="26"/>
                    <a:pt x="55" y="27"/>
                  </a:cubicBezTo>
                  <a:cubicBezTo>
                    <a:pt x="55" y="29"/>
                    <a:pt x="55" y="31"/>
                    <a:pt x="55" y="31"/>
                  </a:cubicBezTo>
                  <a:cubicBezTo>
                    <a:pt x="55" y="31"/>
                    <a:pt x="55" y="32"/>
                    <a:pt x="55" y="32"/>
                  </a:cubicBezTo>
                  <a:cubicBezTo>
                    <a:pt x="55" y="32"/>
                    <a:pt x="55" y="32"/>
                    <a:pt x="55" y="32"/>
                  </a:cubicBezTo>
                  <a:cubicBezTo>
                    <a:pt x="55" y="32"/>
                    <a:pt x="55" y="33"/>
                    <a:pt x="55" y="33"/>
                  </a:cubicBezTo>
                  <a:cubicBezTo>
                    <a:pt x="55" y="34"/>
                    <a:pt x="55" y="34"/>
                    <a:pt x="55" y="34"/>
                  </a:cubicBezTo>
                  <a:cubicBezTo>
                    <a:pt x="55" y="34"/>
                    <a:pt x="55" y="34"/>
                    <a:pt x="55" y="35"/>
                  </a:cubicBezTo>
                  <a:cubicBezTo>
                    <a:pt x="55" y="35"/>
                    <a:pt x="55" y="35"/>
                    <a:pt x="55" y="35"/>
                  </a:cubicBezTo>
                  <a:cubicBezTo>
                    <a:pt x="55" y="35"/>
                    <a:pt x="55" y="35"/>
                    <a:pt x="55" y="35"/>
                  </a:cubicBezTo>
                  <a:cubicBezTo>
                    <a:pt x="55" y="35"/>
                    <a:pt x="55" y="35"/>
                    <a:pt x="55" y="36"/>
                  </a:cubicBezTo>
                  <a:cubicBezTo>
                    <a:pt x="55" y="36"/>
                    <a:pt x="55" y="37"/>
                    <a:pt x="55" y="38"/>
                  </a:cubicBezTo>
                  <a:cubicBezTo>
                    <a:pt x="54" y="39"/>
                    <a:pt x="54" y="39"/>
                    <a:pt x="54" y="39"/>
                  </a:cubicBezTo>
                  <a:cubicBezTo>
                    <a:pt x="54" y="39"/>
                    <a:pt x="54" y="39"/>
                    <a:pt x="54" y="39"/>
                  </a:cubicBezTo>
                  <a:cubicBezTo>
                    <a:pt x="54" y="40"/>
                    <a:pt x="54" y="40"/>
                    <a:pt x="54" y="40"/>
                  </a:cubicBezTo>
                  <a:cubicBezTo>
                    <a:pt x="54" y="40"/>
                    <a:pt x="54" y="40"/>
                    <a:pt x="54" y="41"/>
                  </a:cubicBezTo>
                  <a:cubicBezTo>
                    <a:pt x="54" y="42"/>
                    <a:pt x="54" y="44"/>
                    <a:pt x="53" y="45"/>
                  </a:cubicBezTo>
                  <a:cubicBezTo>
                    <a:pt x="53" y="47"/>
                    <a:pt x="53" y="48"/>
                    <a:pt x="53" y="48"/>
                  </a:cubicBezTo>
                  <a:cubicBezTo>
                    <a:pt x="53" y="49"/>
                    <a:pt x="53" y="49"/>
                    <a:pt x="53" y="49"/>
                  </a:cubicBezTo>
                  <a:cubicBezTo>
                    <a:pt x="53" y="49"/>
                    <a:pt x="53" y="49"/>
                    <a:pt x="53" y="50"/>
                  </a:cubicBezTo>
                  <a:cubicBezTo>
                    <a:pt x="53" y="50"/>
                    <a:pt x="52" y="53"/>
                    <a:pt x="52" y="54"/>
                  </a:cubicBezTo>
                  <a:cubicBezTo>
                    <a:pt x="52" y="54"/>
                    <a:pt x="52" y="54"/>
                    <a:pt x="52" y="54"/>
                  </a:cubicBezTo>
                  <a:cubicBezTo>
                    <a:pt x="52" y="54"/>
                    <a:pt x="52" y="54"/>
                    <a:pt x="52" y="54"/>
                  </a:cubicBezTo>
                  <a:cubicBezTo>
                    <a:pt x="52" y="55"/>
                    <a:pt x="52" y="55"/>
                    <a:pt x="52" y="55"/>
                  </a:cubicBezTo>
                  <a:cubicBezTo>
                    <a:pt x="52" y="54"/>
                    <a:pt x="52" y="54"/>
                    <a:pt x="52" y="54"/>
                  </a:cubicBezTo>
                  <a:cubicBezTo>
                    <a:pt x="52" y="54"/>
                    <a:pt x="52" y="55"/>
                    <a:pt x="52" y="55"/>
                  </a:cubicBezTo>
                  <a:cubicBezTo>
                    <a:pt x="52" y="55"/>
                    <a:pt x="52" y="55"/>
                    <a:pt x="52" y="55"/>
                  </a:cubicBezTo>
                  <a:cubicBezTo>
                    <a:pt x="52" y="55"/>
                    <a:pt x="52" y="55"/>
                    <a:pt x="52" y="56"/>
                  </a:cubicBezTo>
                  <a:cubicBezTo>
                    <a:pt x="52" y="56"/>
                    <a:pt x="52" y="56"/>
                    <a:pt x="52" y="56"/>
                  </a:cubicBezTo>
                  <a:cubicBezTo>
                    <a:pt x="52" y="56"/>
                    <a:pt x="52" y="56"/>
                    <a:pt x="52" y="57"/>
                  </a:cubicBezTo>
                  <a:cubicBezTo>
                    <a:pt x="52" y="57"/>
                    <a:pt x="52" y="57"/>
                    <a:pt x="52" y="57"/>
                  </a:cubicBezTo>
                  <a:cubicBezTo>
                    <a:pt x="52" y="57"/>
                    <a:pt x="52" y="58"/>
                    <a:pt x="52" y="58"/>
                  </a:cubicBezTo>
                  <a:cubicBezTo>
                    <a:pt x="52" y="59"/>
                    <a:pt x="52" y="59"/>
                    <a:pt x="52" y="59"/>
                  </a:cubicBezTo>
                  <a:cubicBezTo>
                    <a:pt x="52" y="59"/>
                    <a:pt x="52" y="59"/>
                    <a:pt x="52" y="60"/>
                  </a:cubicBezTo>
                  <a:cubicBezTo>
                    <a:pt x="52" y="60"/>
                    <a:pt x="52" y="60"/>
                    <a:pt x="52" y="60"/>
                  </a:cubicBezTo>
                  <a:cubicBezTo>
                    <a:pt x="52" y="61"/>
                    <a:pt x="52" y="61"/>
                    <a:pt x="52" y="61"/>
                  </a:cubicBezTo>
                  <a:cubicBezTo>
                    <a:pt x="52" y="61"/>
                    <a:pt x="52" y="62"/>
                    <a:pt x="51" y="62"/>
                  </a:cubicBezTo>
                  <a:cubicBezTo>
                    <a:pt x="51" y="62"/>
                    <a:pt x="51" y="62"/>
                    <a:pt x="51" y="62"/>
                  </a:cubicBezTo>
                  <a:cubicBezTo>
                    <a:pt x="51" y="63"/>
                    <a:pt x="51" y="63"/>
                    <a:pt x="51" y="63"/>
                  </a:cubicBezTo>
                  <a:cubicBezTo>
                    <a:pt x="51" y="63"/>
                    <a:pt x="51" y="63"/>
                    <a:pt x="51" y="63"/>
                  </a:cubicBezTo>
                  <a:cubicBezTo>
                    <a:pt x="51" y="63"/>
                    <a:pt x="51" y="64"/>
                    <a:pt x="51" y="64"/>
                  </a:cubicBezTo>
                  <a:cubicBezTo>
                    <a:pt x="51" y="64"/>
                    <a:pt x="51" y="64"/>
                    <a:pt x="51" y="64"/>
                  </a:cubicBezTo>
                  <a:cubicBezTo>
                    <a:pt x="51" y="64"/>
                    <a:pt x="51" y="64"/>
                    <a:pt x="51" y="64"/>
                  </a:cubicBezTo>
                  <a:cubicBezTo>
                    <a:pt x="51" y="65"/>
                    <a:pt x="51" y="65"/>
                    <a:pt x="51" y="65"/>
                  </a:cubicBezTo>
                  <a:cubicBezTo>
                    <a:pt x="51" y="66"/>
                    <a:pt x="51" y="66"/>
                    <a:pt x="51" y="66"/>
                  </a:cubicBezTo>
                  <a:cubicBezTo>
                    <a:pt x="51" y="66"/>
                    <a:pt x="51" y="66"/>
                    <a:pt x="51" y="66"/>
                  </a:cubicBezTo>
                  <a:cubicBezTo>
                    <a:pt x="51" y="66"/>
                    <a:pt x="51" y="68"/>
                    <a:pt x="51" y="68"/>
                  </a:cubicBezTo>
                  <a:cubicBezTo>
                    <a:pt x="51" y="68"/>
                    <a:pt x="51" y="68"/>
                    <a:pt x="51" y="69"/>
                  </a:cubicBezTo>
                  <a:cubicBezTo>
                    <a:pt x="51" y="69"/>
                    <a:pt x="51" y="69"/>
                    <a:pt x="51" y="69"/>
                  </a:cubicBezTo>
                  <a:cubicBezTo>
                    <a:pt x="51" y="69"/>
                    <a:pt x="51" y="69"/>
                    <a:pt x="51" y="69"/>
                  </a:cubicBezTo>
                  <a:cubicBezTo>
                    <a:pt x="51" y="69"/>
                    <a:pt x="51" y="69"/>
                    <a:pt x="51" y="69"/>
                  </a:cubicBezTo>
                  <a:cubicBezTo>
                    <a:pt x="51" y="69"/>
                    <a:pt x="51" y="69"/>
                    <a:pt x="51" y="69"/>
                  </a:cubicBezTo>
                  <a:cubicBezTo>
                    <a:pt x="51" y="69"/>
                    <a:pt x="51" y="69"/>
                    <a:pt x="51" y="69"/>
                  </a:cubicBezTo>
                  <a:cubicBezTo>
                    <a:pt x="51" y="69"/>
                    <a:pt x="50" y="70"/>
                    <a:pt x="51" y="70"/>
                  </a:cubicBezTo>
                  <a:cubicBezTo>
                    <a:pt x="51" y="70"/>
                    <a:pt x="51" y="71"/>
                    <a:pt x="50" y="71"/>
                  </a:cubicBezTo>
                  <a:cubicBezTo>
                    <a:pt x="50" y="71"/>
                    <a:pt x="50" y="71"/>
                    <a:pt x="51" y="71"/>
                  </a:cubicBezTo>
                  <a:cubicBezTo>
                    <a:pt x="51" y="71"/>
                    <a:pt x="51" y="72"/>
                    <a:pt x="50" y="72"/>
                  </a:cubicBezTo>
                  <a:cubicBezTo>
                    <a:pt x="50" y="72"/>
                    <a:pt x="50" y="72"/>
                    <a:pt x="50" y="72"/>
                  </a:cubicBezTo>
                  <a:cubicBezTo>
                    <a:pt x="51" y="72"/>
                    <a:pt x="51" y="72"/>
                    <a:pt x="51" y="72"/>
                  </a:cubicBezTo>
                  <a:cubicBezTo>
                    <a:pt x="50" y="72"/>
                    <a:pt x="50" y="72"/>
                    <a:pt x="50" y="73"/>
                  </a:cubicBezTo>
                  <a:cubicBezTo>
                    <a:pt x="51" y="73"/>
                    <a:pt x="50" y="73"/>
                    <a:pt x="50" y="73"/>
                  </a:cubicBezTo>
                  <a:cubicBezTo>
                    <a:pt x="50" y="74"/>
                    <a:pt x="50" y="74"/>
                    <a:pt x="50" y="73"/>
                  </a:cubicBezTo>
                  <a:cubicBezTo>
                    <a:pt x="49" y="73"/>
                    <a:pt x="49" y="73"/>
                    <a:pt x="49" y="73"/>
                  </a:cubicBezTo>
                  <a:cubicBezTo>
                    <a:pt x="49" y="74"/>
                    <a:pt x="49" y="74"/>
                    <a:pt x="49" y="74"/>
                  </a:cubicBezTo>
                  <a:cubicBezTo>
                    <a:pt x="49" y="73"/>
                    <a:pt x="49" y="73"/>
                    <a:pt x="48" y="74"/>
                  </a:cubicBezTo>
                  <a:cubicBezTo>
                    <a:pt x="48" y="74"/>
                    <a:pt x="48" y="74"/>
                    <a:pt x="48" y="74"/>
                  </a:cubicBezTo>
                  <a:cubicBezTo>
                    <a:pt x="48" y="73"/>
                    <a:pt x="48" y="74"/>
                    <a:pt x="48" y="74"/>
                  </a:cubicBezTo>
                  <a:cubicBezTo>
                    <a:pt x="48" y="74"/>
                    <a:pt x="48" y="74"/>
                    <a:pt x="47" y="74"/>
                  </a:cubicBezTo>
                  <a:cubicBezTo>
                    <a:pt x="47" y="74"/>
                    <a:pt x="47" y="74"/>
                    <a:pt x="47" y="74"/>
                  </a:cubicBezTo>
                  <a:cubicBezTo>
                    <a:pt x="48" y="73"/>
                    <a:pt x="48" y="73"/>
                    <a:pt x="47" y="74"/>
                  </a:cubicBezTo>
                  <a:cubicBezTo>
                    <a:pt x="47" y="74"/>
                    <a:pt x="47" y="74"/>
                    <a:pt x="47" y="74"/>
                  </a:cubicBezTo>
                  <a:cubicBezTo>
                    <a:pt x="47" y="74"/>
                    <a:pt x="47" y="73"/>
                    <a:pt x="47" y="73"/>
                  </a:cubicBezTo>
                  <a:cubicBezTo>
                    <a:pt x="47" y="73"/>
                    <a:pt x="46" y="73"/>
                    <a:pt x="46" y="73"/>
                  </a:cubicBezTo>
                  <a:cubicBezTo>
                    <a:pt x="46" y="74"/>
                    <a:pt x="47" y="74"/>
                    <a:pt x="47" y="74"/>
                  </a:cubicBezTo>
                  <a:cubicBezTo>
                    <a:pt x="47" y="73"/>
                    <a:pt x="47" y="74"/>
                    <a:pt x="47" y="74"/>
                  </a:cubicBezTo>
                  <a:cubicBezTo>
                    <a:pt x="47" y="74"/>
                    <a:pt x="47" y="74"/>
                    <a:pt x="47" y="74"/>
                  </a:cubicBezTo>
                  <a:cubicBezTo>
                    <a:pt x="46" y="74"/>
                    <a:pt x="46" y="73"/>
                    <a:pt x="46" y="73"/>
                  </a:cubicBezTo>
                  <a:cubicBezTo>
                    <a:pt x="45" y="74"/>
                    <a:pt x="45" y="74"/>
                    <a:pt x="45" y="74"/>
                  </a:cubicBezTo>
                  <a:cubicBezTo>
                    <a:pt x="44" y="74"/>
                    <a:pt x="44" y="73"/>
                    <a:pt x="44" y="73"/>
                  </a:cubicBezTo>
                  <a:cubicBezTo>
                    <a:pt x="44" y="73"/>
                    <a:pt x="44" y="73"/>
                    <a:pt x="44" y="73"/>
                  </a:cubicBezTo>
                  <a:cubicBezTo>
                    <a:pt x="43" y="73"/>
                    <a:pt x="43" y="73"/>
                    <a:pt x="43" y="73"/>
                  </a:cubicBezTo>
                  <a:cubicBezTo>
                    <a:pt x="44" y="74"/>
                    <a:pt x="43" y="74"/>
                    <a:pt x="43" y="73"/>
                  </a:cubicBezTo>
                  <a:cubicBezTo>
                    <a:pt x="43" y="73"/>
                    <a:pt x="43" y="73"/>
                    <a:pt x="43" y="73"/>
                  </a:cubicBezTo>
                  <a:cubicBezTo>
                    <a:pt x="43" y="73"/>
                    <a:pt x="43" y="73"/>
                    <a:pt x="43" y="73"/>
                  </a:cubicBezTo>
                  <a:cubicBezTo>
                    <a:pt x="43" y="73"/>
                    <a:pt x="43" y="73"/>
                    <a:pt x="42" y="73"/>
                  </a:cubicBezTo>
                  <a:cubicBezTo>
                    <a:pt x="42" y="73"/>
                    <a:pt x="42" y="73"/>
                    <a:pt x="42" y="73"/>
                  </a:cubicBezTo>
                  <a:cubicBezTo>
                    <a:pt x="42" y="73"/>
                    <a:pt x="42" y="73"/>
                    <a:pt x="42" y="73"/>
                  </a:cubicBezTo>
                  <a:cubicBezTo>
                    <a:pt x="42" y="73"/>
                    <a:pt x="42" y="73"/>
                    <a:pt x="42" y="73"/>
                  </a:cubicBezTo>
                  <a:cubicBezTo>
                    <a:pt x="42" y="73"/>
                    <a:pt x="42" y="73"/>
                    <a:pt x="42" y="73"/>
                  </a:cubicBezTo>
                  <a:cubicBezTo>
                    <a:pt x="42" y="73"/>
                    <a:pt x="41" y="73"/>
                    <a:pt x="41" y="73"/>
                  </a:cubicBezTo>
                  <a:cubicBezTo>
                    <a:pt x="41" y="73"/>
                    <a:pt x="41" y="73"/>
                    <a:pt x="41" y="73"/>
                  </a:cubicBezTo>
                  <a:cubicBezTo>
                    <a:pt x="41" y="73"/>
                    <a:pt x="40" y="73"/>
                    <a:pt x="40" y="73"/>
                  </a:cubicBezTo>
                  <a:cubicBezTo>
                    <a:pt x="40" y="73"/>
                    <a:pt x="40" y="73"/>
                    <a:pt x="40" y="73"/>
                  </a:cubicBezTo>
                  <a:cubicBezTo>
                    <a:pt x="40" y="73"/>
                    <a:pt x="39" y="73"/>
                    <a:pt x="39" y="73"/>
                  </a:cubicBezTo>
                  <a:cubicBezTo>
                    <a:pt x="39" y="73"/>
                    <a:pt x="39" y="73"/>
                    <a:pt x="39" y="72"/>
                  </a:cubicBezTo>
                  <a:cubicBezTo>
                    <a:pt x="39" y="72"/>
                    <a:pt x="38" y="72"/>
                    <a:pt x="38" y="72"/>
                  </a:cubicBezTo>
                  <a:cubicBezTo>
                    <a:pt x="38" y="73"/>
                    <a:pt x="37" y="72"/>
                    <a:pt x="37" y="72"/>
                  </a:cubicBezTo>
                  <a:cubicBezTo>
                    <a:pt x="37" y="72"/>
                    <a:pt x="37" y="72"/>
                    <a:pt x="36" y="72"/>
                  </a:cubicBezTo>
                  <a:cubicBezTo>
                    <a:pt x="36" y="72"/>
                    <a:pt x="36" y="72"/>
                    <a:pt x="36" y="72"/>
                  </a:cubicBezTo>
                  <a:cubicBezTo>
                    <a:pt x="36" y="72"/>
                    <a:pt x="36" y="72"/>
                    <a:pt x="35" y="72"/>
                  </a:cubicBezTo>
                  <a:cubicBezTo>
                    <a:pt x="35" y="72"/>
                    <a:pt x="35" y="72"/>
                    <a:pt x="35" y="72"/>
                  </a:cubicBezTo>
                  <a:cubicBezTo>
                    <a:pt x="35" y="72"/>
                    <a:pt x="34" y="72"/>
                    <a:pt x="34" y="72"/>
                  </a:cubicBezTo>
                  <a:cubicBezTo>
                    <a:pt x="34" y="72"/>
                    <a:pt x="33" y="72"/>
                    <a:pt x="33" y="72"/>
                  </a:cubicBezTo>
                  <a:cubicBezTo>
                    <a:pt x="33" y="72"/>
                    <a:pt x="33" y="72"/>
                    <a:pt x="33" y="72"/>
                  </a:cubicBezTo>
                  <a:cubicBezTo>
                    <a:pt x="33" y="72"/>
                    <a:pt x="33" y="72"/>
                    <a:pt x="33" y="72"/>
                  </a:cubicBezTo>
                  <a:cubicBezTo>
                    <a:pt x="33" y="72"/>
                    <a:pt x="33" y="72"/>
                    <a:pt x="33" y="72"/>
                  </a:cubicBezTo>
                  <a:cubicBezTo>
                    <a:pt x="33" y="72"/>
                    <a:pt x="33" y="72"/>
                    <a:pt x="32" y="72"/>
                  </a:cubicBezTo>
                  <a:cubicBezTo>
                    <a:pt x="32" y="72"/>
                    <a:pt x="32" y="72"/>
                    <a:pt x="32" y="72"/>
                  </a:cubicBezTo>
                  <a:cubicBezTo>
                    <a:pt x="31" y="72"/>
                    <a:pt x="30" y="72"/>
                    <a:pt x="30" y="72"/>
                  </a:cubicBezTo>
                  <a:cubicBezTo>
                    <a:pt x="30" y="72"/>
                    <a:pt x="29" y="72"/>
                    <a:pt x="29" y="72"/>
                  </a:cubicBezTo>
                  <a:cubicBezTo>
                    <a:pt x="29" y="72"/>
                    <a:pt x="29" y="72"/>
                    <a:pt x="29" y="72"/>
                  </a:cubicBezTo>
                  <a:cubicBezTo>
                    <a:pt x="28" y="72"/>
                    <a:pt x="28" y="71"/>
                    <a:pt x="28" y="72"/>
                  </a:cubicBezTo>
                  <a:cubicBezTo>
                    <a:pt x="28" y="72"/>
                    <a:pt x="27" y="72"/>
                    <a:pt x="27" y="71"/>
                  </a:cubicBezTo>
                  <a:cubicBezTo>
                    <a:pt x="27" y="71"/>
                    <a:pt x="27" y="71"/>
                    <a:pt x="27" y="71"/>
                  </a:cubicBezTo>
                  <a:cubicBezTo>
                    <a:pt x="27" y="72"/>
                    <a:pt x="26" y="71"/>
                    <a:pt x="26" y="71"/>
                  </a:cubicBezTo>
                  <a:cubicBezTo>
                    <a:pt x="26" y="71"/>
                    <a:pt x="26" y="71"/>
                    <a:pt x="26" y="71"/>
                  </a:cubicBezTo>
                  <a:cubicBezTo>
                    <a:pt x="26" y="71"/>
                    <a:pt x="26" y="71"/>
                    <a:pt x="25" y="71"/>
                  </a:cubicBezTo>
                  <a:cubicBezTo>
                    <a:pt x="25" y="71"/>
                    <a:pt x="25" y="71"/>
                    <a:pt x="25" y="71"/>
                  </a:cubicBezTo>
                  <a:cubicBezTo>
                    <a:pt x="25" y="72"/>
                    <a:pt x="25" y="72"/>
                    <a:pt x="24" y="72"/>
                  </a:cubicBezTo>
                  <a:cubicBezTo>
                    <a:pt x="23" y="71"/>
                    <a:pt x="23" y="71"/>
                    <a:pt x="23" y="71"/>
                  </a:cubicBezTo>
                  <a:close/>
                  <a:moveTo>
                    <a:pt x="23" y="70"/>
                  </a:moveTo>
                  <a:cubicBezTo>
                    <a:pt x="24" y="70"/>
                    <a:pt x="25" y="70"/>
                    <a:pt x="25" y="70"/>
                  </a:cubicBezTo>
                  <a:cubicBezTo>
                    <a:pt x="25" y="70"/>
                    <a:pt x="26" y="70"/>
                    <a:pt x="27" y="70"/>
                  </a:cubicBezTo>
                  <a:cubicBezTo>
                    <a:pt x="28" y="70"/>
                    <a:pt x="30" y="70"/>
                    <a:pt x="32" y="70"/>
                  </a:cubicBezTo>
                  <a:cubicBezTo>
                    <a:pt x="33" y="71"/>
                    <a:pt x="34" y="71"/>
                    <a:pt x="34" y="71"/>
                  </a:cubicBezTo>
                  <a:cubicBezTo>
                    <a:pt x="35" y="71"/>
                    <a:pt x="36" y="71"/>
                    <a:pt x="36" y="71"/>
                  </a:cubicBezTo>
                  <a:cubicBezTo>
                    <a:pt x="36" y="71"/>
                    <a:pt x="36" y="71"/>
                    <a:pt x="36" y="71"/>
                  </a:cubicBezTo>
                  <a:cubicBezTo>
                    <a:pt x="37" y="71"/>
                    <a:pt x="37" y="71"/>
                    <a:pt x="37" y="71"/>
                  </a:cubicBezTo>
                  <a:cubicBezTo>
                    <a:pt x="38" y="71"/>
                    <a:pt x="38" y="71"/>
                    <a:pt x="38" y="71"/>
                  </a:cubicBezTo>
                  <a:cubicBezTo>
                    <a:pt x="38" y="71"/>
                    <a:pt x="38" y="71"/>
                    <a:pt x="39" y="71"/>
                  </a:cubicBezTo>
                  <a:cubicBezTo>
                    <a:pt x="39" y="71"/>
                    <a:pt x="39" y="71"/>
                    <a:pt x="39" y="71"/>
                  </a:cubicBezTo>
                  <a:cubicBezTo>
                    <a:pt x="39" y="71"/>
                    <a:pt x="39" y="71"/>
                    <a:pt x="40" y="71"/>
                  </a:cubicBezTo>
                  <a:cubicBezTo>
                    <a:pt x="40" y="71"/>
                    <a:pt x="41" y="71"/>
                    <a:pt x="41" y="71"/>
                  </a:cubicBezTo>
                  <a:cubicBezTo>
                    <a:pt x="41" y="71"/>
                    <a:pt x="41" y="71"/>
                    <a:pt x="41" y="71"/>
                  </a:cubicBezTo>
                  <a:cubicBezTo>
                    <a:pt x="41" y="72"/>
                    <a:pt x="42" y="72"/>
                    <a:pt x="45" y="72"/>
                  </a:cubicBezTo>
                  <a:cubicBezTo>
                    <a:pt x="48" y="72"/>
                    <a:pt x="48" y="72"/>
                    <a:pt x="49" y="72"/>
                  </a:cubicBezTo>
                  <a:cubicBezTo>
                    <a:pt x="49" y="72"/>
                    <a:pt x="49" y="72"/>
                    <a:pt x="49" y="71"/>
                  </a:cubicBezTo>
                  <a:cubicBezTo>
                    <a:pt x="49" y="71"/>
                    <a:pt x="49" y="71"/>
                    <a:pt x="50" y="71"/>
                  </a:cubicBezTo>
                  <a:cubicBezTo>
                    <a:pt x="50" y="70"/>
                    <a:pt x="50" y="70"/>
                    <a:pt x="50" y="70"/>
                  </a:cubicBezTo>
                  <a:cubicBezTo>
                    <a:pt x="49" y="70"/>
                    <a:pt x="49" y="70"/>
                    <a:pt x="50" y="69"/>
                  </a:cubicBezTo>
                  <a:cubicBezTo>
                    <a:pt x="50" y="69"/>
                    <a:pt x="50" y="69"/>
                    <a:pt x="50" y="69"/>
                  </a:cubicBezTo>
                  <a:cubicBezTo>
                    <a:pt x="49" y="69"/>
                    <a:pt x="50" y="69"/>
                    <a:pt x="50" y="69"/>
                  </a:cubicBezTo>
                  <a:cubicBezTo>
                    <a:pt x="50" y="68"/>
                    <a:pt x="50" y="68"/>
                    <a:pt x="50" y="68"/>
                  </a:cubicBezTo>
                  <a:cubicBezTo>
                    <a:pt x="50" y="68"/>
                    <a:pt x="50" y="67"/>
                    <a:pt x="50" y="66"/>
                  </a:cubicBezTo>
                  <a:cubicBezTo>
                    <a:pt x="50" y="65"/>
                    <a:pt x="50" y="65"/>
                    <a:pt x="50" y="65"/>
                  </a:cubicBezTo>
                  <a:cubicBezTo>
                    <a:pt x="50" y="65"/>
                    <a:pt x="50" y="65"/>
                    <a:pt x="50" y="65"/>
                  </a:cubicBezTo>
                  <a:cubicBezTo>
                    <a:pt x="50" y="65"/>
                    <a:pt x="50" y="65"/>
                    <a:pt x="50" y="65"/>
                  </a:cubicBezTo>
                  <a:cubicBezTo>
                    <a:pt x="50" y="65"/>
                    <a:pt x="50" y="65"/>
                    <a:pt x="50" y="65"/>
                  </a:cubicBezTo>
                  <a:cubicBezTo>
                    <a:pt x="50" y="65"/>
                    <a:pt x="50" y="65"/>
                    <a:pt x="50" y="65"/>
                  </a:cubicBezTo>
                  <a:cubicBezTo>
                    <a:pt x="50" y="64"/>
                    <a:pt x="50" y="64"/>
                    <a:pt x="50" y="64"/>
                  </a:cubicBezTo>
                  <a:cubicBezTo>
                    <a:pt x="50" y="64"/>
                    <a:pt x="50" y="63"/>
                    <a:pt x="50" y="63"/>
                  </a:cubicBezTo>
                  <a:cubicBezTo>
                    <a:pt x="50" y="62"/>
                    <a:pt x="50" y="62"/>
                    <a:pt x="50" y="62"/>
                  </a:cubicBezTo>
                  <a:cubicBezTo>
                    <a:pt x="50" y="62"/>
                    <a:pt x="50" y="61"/>
                    <a:pt x="50" y="61"/>
                  </a:cubicBezTo>
                  <a:cubicBezTo>
                    <a:pt x="50" y="61"/>
                    <a:pt x="50" y="60"/>
                    <a:pt x="50" y="60"/>
                  </a:cubicBezTo>
                  <a:cubicBezTo>
                    <a:pt x="50" y="59"/>
                    <a:pt x="50" y="59"/>
                    <a:pt x="50" y="59"/>
                  </a:cubicBezTo>
                  <a:cubicBezTo>
                    <a:pt x="50" y="58"/>
                    <a:pt x="51" y="58"/>
                    <a:pt x="50" y="58"/>
                  </a:cubicBezTo>
                  <a:cubicBezTo>
                    <a:pt x="50" y="58"/>
                    <a:pt x="50" y="58"/>
                    <a:pt x="50" y="57"/>
                  </a:cubicBezTo>
                  <a:cubicBezTo>
                    <a:pt x="51" y="57"/>
                    <a:pt x="51" y="56"/>
                    <a:pt x="51" y="56"/>
                  </a:cubicBezTo>
                  <a:cubicBezTo>
                    <a:pt x="51" y="56"/>
                    <a:pt x="51" y="55"/>
                    <a:pt x="51" y="55"/>
                  </a:cubicBezTo>
                  <a:cubicBezTo>
                    <a:pt x="51" y="56"/>
                    <a:pt x="51" y="54"/>
                    <a:pt x="51" y="54"/>
                  </a:cubicBezTo>
                  <a:cubicBezTo>
                    <a:pt x="51" y="54"/>
                    <a:pt x="51" y="54"/>
                    <a:pt x="51" y="54"/>
                  </a:cubicBezTo>
                  <a:cubicBezTo>
                    <a:pt x="51" y="54"/>
                    <a:pt x="51" y="53"/>
                    <a:pt x="51" y="53"/>
                  </a:cubicBezTo>
                  <a:cubicBezTo>
                    <a:pt x="51" y="53"/>
                    <a:pt x="51" y="53"/>
                    <a:pt x="51" y="53"/>
                  </a:cubicBezTo>
                  <a:cubicBezTo>
                    <a:pt x="51" y="52"/>
                    <a:pt x="51" y="51"/>
                    <a:pt x="51" y="51"/>
                  </a:cubicBezTo>
                  <a:cubicBezTo>
                    <a:pt x="51" y="51"/>
                    <a:pt x="51" y="51"/>
                    <a:pt x="51" y="51"/>
                  </a:cubicBezTo>
                  <a:cubicBezTo>
                    <a:pt x="51" y="50"/>
                    <a:pt x="51" y="50"/>
                    <a:pt x="51" y="51"/>
                  </a:cubicBezTo>
                  <a:cubicBezTo>
                    <a:pt x="51" y="51"/>
                    <a:pt x="51" y="51"/>
                    <a:pt x="51" y="51"/>
                  </a:cubicBezTo>
                  <a:cubicBezTo>
                    <a:pt x="51" y="51"/>
                    <a:pt x="52" y="49"/>
                    <a:pt x="52" y="49"/>
                  </a:cubicBezTo>
                  <a:cubicBezTo>
                    <a:pt x="52" y="49"/>
                    <a:pt x="52" y="49"/>
                    <a:pt x="52" y="49"/>
                  </a:cubicBezTo>
                  <a:cubicBezTo>
                    <a:pt x="52" y="49"/>
                    <a:pt x="52" y="48"/>
                    <a:pt x="52" y="48"/>
                  </a:cubicBezTo>
                  <a:cubicBezTo>
                    <a:pt x="51" y="48"/>
                    <a:pt x="51" y="48"/>
                    <a:pt x="52" y="48"/>
                  </a:cubicBezTo>
                  <a:cubicBezTo>
                    <a:pt x="52" y="48"/>
                    <a:pt x="52" y="44"/>
                    <a:pt x="52" y="44"/>
                  </a:cubicBezTo>
                  <a:cubicBezTo>
                    <a:pt x="52" y="44"/>
                    <a:pt x="52" y="43"/>
                    <a:pt x="52" y="43"/>
                  </a:cubicBezTo>
                  <a:cubicBezTo>
                    <a:pt x="52" y="42"/>
                    <a:pt x="52" y="42"/>
                    <a:pt x="52" y="42"/>
                  </a:cubicBezTo>
                  <a:cubicBezTo>
                    <a:pt x="52" y="42"/>
                    <a:pt x="52" y="42"/>
                    <a:pt x="52" y="42"/>
                  </a:cubicBezTo>
                  <a:cubicBezTo>
                    <a:pt x="53" y="42"/>
                    <a:pt x="53" y="42"/>
                    <a:pt x="52" y="41"/>
                  </a:cubicBezTo>
                  <a:cubicBezTo>
                    <a:pt x="52" y="41"/>
                    <a:pt x="52" y="41"/>
                    <a:pt x="53" y="41"/>
                  </a:cubicBezTo>
                  <a:cubicBezTo>
                    <a:pt x="53" y="40"/>
                    <a:pt x="53" y="40"/>
                    <a:pt x="53" y="40"/>
                  </a:cubicBezTo>
                  <a:cubicBezTo>
                    <a:pt x="53" y="40"/>
                    <a:pt x="53" y="40"/>
                    <a:pt x="53" y="39"/>
                  </a:cubicBezTo>
                  <a:cubicBezTo>
                    <a:pt x="53" y="39"/>
                    <a:pt x="53" y="39"/>
                    <a:pt x="53" y="39"/>
                  </a:cubicBezTo>
                  <a:cubicBezTo>
                    <a:pt x="53" y="39"/>
                    <a:pt x="53" y="38"/>
                    <a:pt x="53" y="38"/>
                  </a:cubicBezTo>
                  <a:cubicBezTo>
                    <a:pt x="53" y="39"/>
                    <a:pt x="53" y="38"/>
                    <a:pt x="53" y="38"/>
                  </a:cubicBezTo>
                  <a:cubicBezTo>
                    <a:pt x="53" y="38"/>
                    <a:pt x="53" y="38"/>
                    <a:pt x="53" y="38"/>
                  </a:cubicBezTo>
                  <a:cubicBezTo>
                    <a:pt x="53" y="38"/>
                    <a:pt x="53" y="37"/>
                    <a:pt x="53" y="37"/>
                  </a:cubicBezTo>
                  <a:cubicBezTo>
                    <a:pt x="53" y="37"/>
                    <a:pt x="53" y="37"/>
                    <a:pt x="53" y="37"/>
                  </a:cubicBezTo>
                  <a:cubicBezTo>
                    <a:pt x="53" y="37"/>
                    <a:pt x="53" y="37"/>
                    <a:pt x="53" y="37"/>
                  </a:cubicBezTo>
                  <a:cubicBezTo>
                    <a:pt x="53" y="37"/>
                    <a:pt x="53" y="37"/>
                    <a:pt x="53" y="36"/>
                  </a:cubicBezTo>
                  <a:cubicBezTo>
                    <a:pt x="53" y="35"/>
                    <a:pt x="54" y="35"/>
                    <a:pt x="54" y="35"/>
                  </a:cubicBezTo>
                  <a:cubicBezTo>
                    <a:pt x="54" y="35"/>
                    <a:pt x="54" y="34"/>
                    <a:pt x="53" y="34"/>
                  </a:cubicBezTo>
                  <a:cubicBezTo>
                    <a:pt x="53" y="35"/>
                    <a:pt x="53" y="34"/>
                    <a:pt x="53" y="34"/>
                  </a:cubicBezTo>
                  <a:cubicBezTo>
                    <a:pt x="54" y="34"/>
                    <a:pt x="54" y="34"/>
                    <a:pt x="54" y="34"/>
                  </a:cubicBezTo>
                  <a:cubicBezTo>
                    <a:pt x="54" y="33"/>
                    <a:pt x="54" y="33"/>
                    <a:pt x="54" y="33"/>
                  </a:cubicBezTo>
                  <a:cubicBezTo>
                    <a:pt x="54" y="32"/>
                    <a:pt x="54" y="32"/>
                    <a:pt x="54" y="32"/>
                  </a:cubicBezTo>
                  <a:cubicBezTo>
                    <a:pt x="54" y="32"/>
                    <a:pt x="54" y="32"/>
                    <a:pt x="54" y="31"/>
                  </a:cubicBezTo>
                  <a:cubicBezTo>
                    <a:pt x="54" y="31"/>
                    <a:pt x="54" y="31"/>
                    <a:pt x="54" y="31"/>
                  </a:cubicBezTo>
                  <a:cubicBezTo>
                    <a:pt x="54" y="31"/>
                    <a:pt x="54" y="31"/>
                    <a:pt x="54" y="31"/>
                  </a:cubicBezTo>
                  <a:cubicBezTo>
                    <a:pt x="54" y="31"/>
                    <a:pt x="54" y="30"/>
                    <a:pt x="54" y="30"/>
                  </a:cubicBezTo>
                  <a:cubicBezTo>
                    <a:pt x="54" y="31"/>
                    <a:pt x="54" y="30"/>
                    <a:pt x="54" y="30"/>
                  </a:cubicBezTo>
                  <a:cubicBezTo>
                    <a:pt x="54" y="30"/>
                    <a:pt x="54" y="30"/>
                    <a:pt x="54" y="30"/>
                  </a:cubicBezTo>
                  <a:cubicBezTo>
                    <a:pt x="54" y="30"/>
                    <a:pt x="54" y="30"/>
                    <a:pt x="54" y="30"/>
                  </a:cubicBezTo>
                  <a:cubicBezTo>
                    <a:pt x="54" y="30"/>
                    <a:pt x="54" y="30"/>
                    <a:pt x="54" y="30"/>
                  </a:cubicBezTo>
                  <a:cubicBezTo>
                    <a:pt x="54" y="30"/>
                    <a:pt x="54" y="29"/>
                    <a:pt x="54" y="29"/>
                  </a:cubicBezTo>
                  <a:cubicBezTo>
                    <a:pt x="54" y="29"/>
                    <a:pt x="54" y="29"/>
                    <a:pt x="54" y="29"/>
                  </a:cubicBezTo>
                  <a:cubicBezTo>
                    <a:pt x="54" y="29"/>
                    <a:pt x="54" y="29"/>
                    <a:pt x="54" y="28"/>
                  </a:cubicBezTo>
                  <a:cubicBezTo>
                    <a:pt x="54" y="28"/>
                    <a:pt x="54" y="28"/>
                    <a:pt x="54" y="28"/>
                  </a:cubicBezTo>
                  <a:cubicBezTo>
                    <a:pt x="54" y="28"/>
                    <a:pt x="54" y="27"/>
                    <a:pt x="54" y="27"/>
                  </a:cubicBezTo>
                  <a:cubicBezTo>
                    <a:pt x="54" y="27"/>
                    <a:pt x="54" y="26"/>
                    <a:pt x="54" y="26"/>
                  </a:cubicBezTo>
                  <a:cubicBezTo>
                    <a:pt x="54" y="26"/>
                    <a:pt x="55" y="23"/>
                    <a:pt x="54" y="22"/>
                  </a:cubicBezTo>
                  <a:cubicBezTo>
                    <a:pt x="54" y="22"/>
                    <a:pt x="54" y="21"/>
                    <a:pt x="54" y="20"/>
                  </a:cubicBezTo>
                  <a:cubicBezTo>
                    <a:pt x="55" y="20"/>
                    <a:pt x="55" y="19"/>
                    <a:pt x="54" y="19"/>
                  </a:cubicBezTo>
                  <a:cubicBezTo>
                    <a:pt x="54" y="19"/>
                    <a:pt x="54" y="19"/>
                    <a:pt x="54" y="19"/>
                  </a:cubicBezTo>
                  <a:cubicBezTo>
                    <a:pt x="55" y="19"/>
                    <a:pt x="55" y="19"/>
                    <a:pt x="55" y="18"/>
                  </a:cubicBezTo>
                  <a:cubicBezTo>
                    <a:pt x="55" y="17"/>
                    <a:pt x="55" y="17"/>
                    <a:pt x="55" y="17"/>
                  </a:cubicBezTo>
                  <a:cubicBezTo>
                    <a:pt x="55" y="17"/>
                    <a:pt x="55" y="16"/>
                    <a:pt x="55" y="16"/>
                  </a:cubicBezTo>
                  <a:cubicBezTo>
                    <a:pt x="55" y="16"/>
                    <a:pt x="55" y="16"/>
                    <a:pt x="55" y="16"/>
                  </a:cubicBezTo>
                  <a:cubicBezTo>
                    <a:pt x="55" y="16"/>
                    <a:pt x="55" y="16"/>
                    <a:pt x="55" y="15"/>
                  </a:cubicBezTo>
                  <a:cubicBezTo>
                    <a:pt x="55" y="15"/>
                    <a:pt x="55" y="15"/>
                    <a:pt x="55" y="15"/>
                  </a:cubicBezTo>
                  <a:cubicBezTo>
                    <a:pt x="55" y="15"/>
                    <a:pt x="55" y="14"/>
                    <a:pt x="55" y="14"/>
                  </a:cubicBezTo>
                  <a:cubicBezTo>
                    <a:pt x="55" y="14"/>
                    <a:pt x="55" y="14"/>
                    <a:pt x="55" y="13"/>
                  </a:cubicBezTo>
                  <a:cubicBezTo>
                    <a:pt x="55" y="13"/>
                    <a:pt x="55" y="13"/>
                    <a:pt x="55" y="13"/>
                  </a:cubicBezTo>
                  <a:cubicBezTo>
                    <a:pt x="55" y="12"/>
                    <a:pt x="55" y="12"/>
                    <a:pt x="55" y="12"/>
                  </a:cubicBezTo>
                  <a:cubicBezTo>
                    <a:pt x="55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3" y="12"/>
                  </a:cubicBezTo>
                  <a:cubicBezTo>
                    <a:pt x="52" y="12"/>
                    <a:pt x="52" y="12"/>
                    <a:pt x="51" y="12"/>
                  </a:cubicBezTo>
                  <a:cubicBezTo>
                    <a:pt x="51" y="12"/>
                    <a:pt x="51" y="12"/>
                    <a:pt x="50" y="12"/>
                  </a:cubicBezTo>
                  <a:cubicBezTo>
                    <a:pt x="50" y="12"/>
                    <a:pt x="50" y="12"/>
                    <a:pt x="49" y="12"/>
                  </a:cubicBezTo>
                  <a:cubicBezTo>
                    <a:pt x="49" y="12"/>
                    <a:pt x="49" y="11"/>
                    <a:pt x="49" y="11"/>
                  </a:cubicBezTo>
                  <a:cubicBezTo>
                    <a:pt x="49" y="11"/>
                    <a:pt x="49" y="11"/>
                    <a:pt x="49" y="11"/>
                  </a:cubicBezTo>
                  <a:cubicBezTo>
                    <a:pt x="48" y="12"/>
                    <a:pt x="47" y="11"/>
                    <a:pt x="47" y="11"/>
                  </a:cubicBezTo>
                  <a:cubicBezTo>
                    <a:pt x="46" y="11"/>
                    <a:pt x="46" y="11"/>
                    <a:pt x="46" y="11"/>
                  </a:cubicBezTo>
                  <a:cubicBezTo>
                    <a:pt x="46" y="11"/>
                    <a:pt x="46" y="11"/>
                    <a:pt x="46" y="11"/>
                  </a:cubicBezTo>
                  <a:cubicBezTo>
                    <a:pt x="46" y="11"/>
                    <a:pt x="46" y="11"/>
                    <a:pt x="45" y="11"/>
                  </a:cubicBezTo>
                  <a:cubicBezTo>
                    <a:pt x="45" y="11"/>
                    <a:pt x="45" y="11"/>
                    <a:pt x="45" y="11"/>
                  </a:cubicBezTo>
                  <a:cubicBezTo>
                    <a:pt x="45" y="11"/>
                    <a:pt x="41" y="10"/>
                    <a:pt x="40" y="10"/>
                  </a:cubicBezTo>
                  <a:cubicBezTo>
                    <a:pt x="40" y="10"/>
                    <a:pt x="40" y="10"/>
                    <a:pt x="40" y="10"/>
                  </a:cubicBezTo>
                  <a:cubicBezTo>
                    <a:pt x="40" y="10"/>
                    <a:pt x="39" y="10"/>
                    <a:pt x="39" y="10"/>
                  </a:cubicBezTo>
                  <a:cubicBezTo>
                    <a:pt x="39" y="10"/>
                    <a:pt x="38" y="10"/>
                    <a:pt x="37" y="10"/>
                  </a:cubicBezTo>
                  <a:cubicBezTo>
                    <a:pt x="36" y="9"/>
                    <a:pt x="35" y="9"/>
                    <a:pt x="35" y="9"/>
                  </a:cubicBezTo>
                  <a:cubicBezTo>
                    <a:pt x="35" y="9"/>
                    <a:pt x="35" y="9"/>
                    <a:pt x="35" y="9"/>
                  </a:cubicBezTo>
                  <a:cubicBezTo>
                    <a:pt x="35" y="9"/>
                    <a:pt x="34" y="9"/>
                    <a:pt x="34" y="9"/>
                  </a:cubicBezTo>
                  <a:cubicBezTo>
                    <a:pt x="34" y="9"/>
                    <a:pt x="34" y="9"/>
                    <a:pt x="34" y="9"/>
                  </a:cubicBezTo>
                  <a:cubicBezTo>
                    <a:pt x="34" y="9"/>
                    <a:pt x="34" y="9"/>
                    <a:pt x="34" y="9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32" y="9"/>
                    <a:pt x="32" y="9"/>
                    <a:pt x="32" y="9"/>
                  </a:cubicBezTo>
                  <a:cubicBezTo>
                    <a:pt x="32" y="9"/>
                    <a:pt x="32" y="9"/>
                    <a:pt x="32" y="9"/>
                  </a:cubicBezTo>
                  <a:cubicBezTo>
                    <a:pt x="32" y="9"/>
                    <a:pt x="32" y="9"/>
                    <a:pt x="32" y="9"/>
                  </a:cubicBezTo>
                  <a:cubicBezTo>
                    <a:pt x="32" y="9"/>
                    <a:pt x="31" y="9"/>
                    <a:pt x="31" y="9"/>
                  </a:cubicBezTo>
                  <a:cubicBezTo>
                    <a:pt x="31" y="9"/>
                    <a:pt x="30" y="9"/>
                    <a:pt x="30" y="9"/>
                  </a:cubicBezTo>
                  <a:cubicBezTo>
                    <a:pt x="30" y="9"/>
                    <a:pt x="30" y="9"/>
                    <a:pt x="30" y="9"/>
                  </a:cubicBezTo>
                  <a:cubicBezTo>
                    <a:pt x="30" y="9"/>
                    <a:pt x="29" y="9"/>
                    <a:pt x="29" y="9"/>
                  </a:cubicBezTo>
                  <a:cubicBezTo>
                    <a:pt x="29" y="9"/>
                    <a:pt x="29" y="9"/>
                    <a:pt x="29" y="9"/>
                  </a:cubicBezTo>
                  <a:cubicBezTo>
                    <a:pt x="29" y="9"/>
                    <a:pt x="29" y="8"/>
                    <a:pt x="29" y="9"/>
                  </a:cubicBezTo>
                  <a:cubicBezTo>
                    <a:pt x="29" y="9"/>
                    <a:pt x="28" y="9"/>
                    <a:pt x="28" y="8"/>
                  </a:cubicBezTo>
                  <a:cubicBezTo>
                    <a:pt x="28" y="8"/>
                    <a:pt x="28" y="8"/>
                    <a:pt x="28" y="8"/>
                  </a:cubicBezTo>
                  <a:cubicBezTo>
                    <a:pt x="28" y="9"/>
                    <a:pt x="27" y="9"/>
                    <a:pt x="27" y="8"/>
                  </a:cubicBezTo>
                  <a:cubicBezTo>
                    <a:pt x="27" y="8"/>
                    <a:pt x="27" y="8"/>
                    <a:pt x="26" y="8"/>
                  </a:cubicBezTo>
                  <a:cubicBezTo>
                    <a:pt x="26" y="8"/>
                    <a:pt x="26" y="8"/>
                    <a:pt x="26" y="8"/>
                  </a:cubicBezTo>
                  <a:cubicBezTo>
                    <a:pt x="26" y="8"/>
                    <a:pt x="26" y="8"/>
                    <a:pt x="26" y="8"/>
                  </a:cubicBezTo>
                  <a:cubicBezTo>
                    <a:pt x="26" y="8"/>
                    <a:pt x="26" y="8"/>
                    <a:pt x="26" y="8"/>
                  </a:cubicBezTo>
                  <a:cubicBezTo>
                    <a:pt x="26" y="8"/>
                    <a:pt x="24" y="8"/>
                    <a:pt x="24" y="8"/>
                  </a:cubicBezTo>
                  <a:cubicBezTo>
                    <a:pt x="24" y="7"/>
                    <a:pt x="24" y="7"/>
                    <a:pt x="24" y="8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3" y="7"/>
                    <a:pt x="23" y="7"/>
                    <a:pt x="22" y="7"/>
                  </a:cubicBezTo>
                  <a:cubicBezTo>
                    <a:pt x="22" y="7"/>
                    <a:pt x="21" y="7"/>
                    <a:pt x="20" y="7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0" y="7"/>
                    <a:pt x="14" y="6"/>
                    <a:pt x="13" y="6"/>
                  </a:cubicBezTo>
                  <a:cubicBezTo>
                    <a:pt x="13" y="6"/>
                    <a:pt x="13" y="6"/>
                    <a:pt x="12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7"/>
                    <a:pt x="11" y="8"/>
                    <a:pt x="11" y="8"/>
                  </a:cubicBezTo>
                  <a:cubicBezTo>
                    <a:pt x="11" y="9"/>
                    <a:pt x="11" y="10"/>
                    <a:pt x="11" y="10"/>
                  </a:cubicBezTo>
                  <a:cubicBezTo>
                    <a:pt x="12" y="9"/>
                    <a:pt x="12" y="10"/>
                    <a:pt x="12" y="10"/>
                  </a:cubicBezTo>
                  <a:cubicBezTo>
                    <a:pt x="12" y="10"/>
                    <a:pt x="12" y="11"/>
                    <a:pt x="12" y="11"/>
                  </a:cubicBezTo>
                  <a:cubicBezTo>
                    <a:pt x="13" y="11"/>
                    <a:pt x="12" y="11"/>
                    <a:pt x="12" y="11"/>
                  </a:cubicBezTo>
                  <a:cubicBezTo>
                    <a:pt x="12" y="11"/>
                    <a:pt x="11" y="11"/>
                    <a:pt x="11" y="11"/>
                  </a:cubicBezTo>
                  <a:cubicBezTo>
                    <a:pt x="11" y="11"/>
                    <a:pt x="11" y="11"/>
                    <a:pt x="11" y="12"/>
                  </a:cubicBezTo>
                  <a:cubicBezTo>
                    <a:pt x="11" y="13"/>
                    <a:pt x="11" y="14"/>
                    <a:pt x="11" y="14"/>
                  </a:cubicBezTo>
                  <a:cubicBezTo>
                    <a:pt x="11" y="14"/>
                    <a:pt x="11" y="14"/>
                    <a:pt x="11" y="15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1" y="17"/>
                    <a:pt x="11" y="17"/>
                    <a:pt x="11" y="18"/>
                  </a:cubicBezTo>
                  <a:cubicBezTo>
                    <a:pt x="10" y="18"/>
                    <a:pt x="10" y="21"/>
                    <a:pt x="10" y="21"/>
                  </a:cubicBezTo>
                  <a:cubicBezTo>
                    <a:pt x="10" y="21"/>
                    <a:pt x="10" y="21"/>
                    <a:pt x="10" y="22"/>
                  </a:cubicBezTo>
                  <a:cubicBezTo>
                    <a:pt x="10" y="22"/>
                    <a:pt x="11" y="22"/>
                    <a:pt x="11" y="22"/>
                  </a:cubicBezTo>
                  <a:cubicBezTo>
                    <a:pt x="11" y="22"/>
                    <a:pt x="12" y="23"/>
                    <a:pt x="12" y="23"/>
                  </a:cubicBezTo>
                  <a:cubicBezTo>
                    <a:pt x="12" y="23"/>
                    <a:pt x="12" y="23"/>
                    <a:pt x="12" y="23"/>
                  </a:cubicBezTo>
                  <a:cubicBezTo>
                    <a:pt x="12" y="23"/>
                    <a:pt x="11" y="23"/>
                    <a:pt x="11" y="23"/>
                  </a:cubicBezTo>
                  <a:cubicBezTo>
                    <a:pt x="11" y="23"/>
                    <a:pt x="11" y="23"/>
                    <a:pt x="11" y="24"/>
                  </a:cubicBezTo>
                  <a:cubicBezTo>
                    <a:pt x="11" y="24"/>
                    <a:pt x="10" y="24"/>
                    <a:pt x="10" y="24"/>
                  </a:cubicBezTo>
                  <a:cubicBezTo>
                    <a:pt x="10" y="24"/>
                    <a:pt x="10" y="24"/>
                    <a:pt x="10" y="24"/>
                  </a:cubicBezTo>
                  <a:cubicBezTo>
                    <a:pt x="10" y="25"/>
                    <a:pt x="10" y="25"/>
                    <a:pt x="10" y="25"/>
                  </a:cubicBezTo>
                  <a:cubicBezTo>
                    <a:pt x="10" y="25"/>
                    <a:pt x="10" y="26"/>
                    <a:pt x="10" y="26"/>
                  </a:cubicBezTo>
                  <a:cubicBezTo>
                    <a:pt x="10" y="26"/>
                    <a:pt x="10" y="26"/>
                    <a:pt x="10" y="26"/>
                  </a:cubicBezTo>
                  <a:cubicBezTo>
                    <a:pt x="10" y="27"/>
                    <a:pt x="10" y="27"/>
                    <a:pt x="11" y="27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9"/>
                    <a:pt x="10" y="29"/>
                    <a:pt x="10" y="29"/>
                  </a:cubicBezTo>
                  <a:cubicBezTo>
                    <a:pt x="10" y="29"/>
                    <a:pt x="10" y="29"/>
                    <a:pt x="10" y="29"/>
                  </a:cubicBezTo>
                  <a:cubicBezTo>
                    <a:pt x="9" y="30"/>
                    <a:pt x="9" y="30"/>
                    <a:pt x="9" y="31"/>
                  </a:cubicBezTo>
                  <a:cubicBezTo>
                    <a:pt x="9" y="32"/>
                    <a:pt x="9" y="33"/>
                    <a:pt x="9" y="33"/>
                  </a:cubicBezTo>
                  <a:cubicBezTo>
                    <a:pt x="9" y="33"/>
                    <a:pt x="9" y="33"/>
                    <a:pt x="9" y="33"/>
                  </a:cubicBezTo>
                  <a:cubicBezTo>
                    <a:pt x="9" y="34"/>
                    <a:pt x="10" y="34"/>
                    <a:pt x="10" y="34"/>
                  </a:cubicBezTo>
                  <a:cubicBezTo>
                    <a:pt x="10" y="34"/>
                    <a:pt x="10" y="34"/>
                    <a:pt x="10" y="34"/>
                  </a:cubicBezTo>
                  <a:cubicBezTo>
                    <a:pt x="10" y="34"/>
                    <a:pt x="10" y="34"/>
                    <a:pt x="10" y="34"/>
                  </a:cubicBezTo>
                  <a:cubicBezTo>
                    <a:pt x="10" y="34"/>
                    <a:pt x="10" y="35"/>
                    <a:pt x="10" y="35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10" y="35"/>
                    <a:pt x="10" y="35"/>
                    <a:pt x="9" y="35"/>
                  </a:cubicBezTo>
                  <a:cubicBezTo>
                    <a:pt x="9" y="35"/>
                    <a:pt x="9" y="35"/>
                    <a:pt x="9" y="36"/>
                  </a:cubicBezTo>
                  <a:cubicBezTo>
                    <a:pt x="9" y="36"/>
                    <a:pt x="9" y="37"/>
                    <a:pt x="9" y="37"/>
                  </a:cubicBezTo>
                  <a:cubicBezTo>
                    <a:pt x="8" y="38"/>
                    <a:pt x="8" y="38"/>
                    <a:pt x="9" y="39"/>
                  </a:cubicBezTo>
                  <a:cubicBezTo>
                    <a:pt x="9" y="39"/>
                    <a:pt x="9" y="39"/>
                    <a:pt x="9" y="40"/>
                  </a:cubicBezTo>
                  <a:cubicBezTo>
                    <a:pt x="9" y="40"/>
                    <a:pt x="9" y="40"/>
                    <a:pt x="9" y="40"/>
                  </a:cubicBezTo>
                  <a:cubicBezTo>
                    <a:pt x="9" y="40"/>
                    <a:pt x="9" y="40"/>
                    <a:pt x="9" y="40"/>
                  </a:cubicBezTo>
                  <a:cubicBezTo>
                    <a:pt x="8" y="40"/>
                    <a:pt x="8" y="40"/>
                    <a:pt x="8" y="40"/>
                  </a:cubicBezTo>
                  <a:cubicBezTo>
                    <a:pt x="9" y="40"/>
                    <a:pt x="8" y="40"/>
                    <a:pt x="8" y="40"/>
                  </a:cubicBezTo>
                  <a:cubicBezTo>
                    <a:pt x="8" y="40"/>
                    <a:pt x="8" y="40"/>
                    <a:pt x="8" y="41"/>
                  </a:cubicBezTo>
                  <a:cubicBezTo>
                    <a:pt x="8" y="41"/>
                    <a:pt x="8" y="41"/>
                    <a:pt x="8" y="41"/>
                  </a:cubicBezTo>
                  <a:cubicBezTo>
                    <a:pt x="8" y="41"/>
                    <a:pt x="8" y="42"/>
                    <a:pt x="8" y="43"/>
                  </a:cubicBezTo>
                  <a:cubicBezTo>
                    <a:pt x="8" y="44"/>
                    <a:pt x="8" y="44"/>
                    <a:pt x="8" y="44"/>
                  </a:cubicBezTo>
                  <a:cubicBezTo>
                    <a:pt x="7" y="44"/>
                    <a:pt x="7" y="44"/>
                    <a:pt x="8" y="44"/>
                  </a:cubicBezTo>
                  <a:cubicBezTo>
                    <a:pt x="8" y="44"/>
                    <a:pt x="8" y="44"/>
                    <a:pt x="8" y="45"/>
                  </a:cubicBezTo>
                  <a:cubicBezTo>
                    <a:pt x="8" y="45"/>
                    <a:pt x="8" y="45"/>
                    <a:pt x="8" y="45"/>
                  </a:cubicBezTo>
                  <a:cubicBezTo>
                    <a:pt x="8" y="45"/>
                    <a:pt x="8" y="46"/>
                    <a:pt x="9" y="46"/>
                  </a:cubicBezTo>
                  <a:cubicBezTo>
                    <a:pt x="9" y="46"/>
                    <a:pt x="9" y="46"/>
                    <a:pt x="9" y="46"/>
                  </a:cubicBezTo>
                  <a:cubicBezTo>
                    <a:pt x="9" y="46"/>
                    <a:pt x="9" y="46"/>
                    <a:pt x="9" y="46"/>
                  </a:cubicBezTo>
                  <a:cubicBezTo>
                    <a:pt x="9" y="47"/>
                    <a:pt x="9" y="47"/>
                    <a:pt x="9" y="47"/>
                  </a:cubicBezTo>
                  <a:cubicBezTo>
                    <a:pt x="9" y="47"/>
                    <a:pt x="9" y="47"/>
                    <a:pt x="9" y="47"/>
                  </a:cubicBezTo>
                  <a:cubicBezTo>
                    <a:pt x="8" y="46"/>
                    <a:pt x="8" y="46"/>
                    <a:pt x="8" y="47"/>
                  </a:cubicBezTo>
                  <a:cubicBezTo>
                    <a:pt x="8" y="47"/>
                    <a:pt x="7" y="48"/>
                    <a:pt x="8" y="48"/>
                  </a:cubicBezTo>
                  <a:cubicBezTo>
                    <a:pt x="8" y="48"/>
                    <a:pt x="8" y="48"/>
                    <a:pt x="8" y="49"/>
                  </a:cubicBezTo>
                  <a:cubicBezTo>
                    <a:pt x="7" y="49"/>
                    <a:pt x="7" y="50"/>
                    <a:pt x="7" y="50"/>
                  </a:cubicBezTo>
                  <a:cubicBezTo>
                    <a:pt x="8" y="51"/>
                    <a:pt x="8" y="51"/>
                    <a:pt x="8" y="51"/>
                  </a:cubicBezTo>
                  <a:cubicBezTo>
                    <a:pt x="8" y="51"/>
                    <a:pt x="8" y="51"/>
                    <a:pt x="8" y="51"/>
                  </a:cubicBezTo>
                  <a:cubicBezTo>
                    <a:pt x="8" y="52"/>
                    <a:pt x="8" y="52"/>
                    <a:pt x="8" y="52"/>
                  </a:cubicBezTo>
                  <a:cubicBezTo>
                    <a:pt x="7" y="53"/>
                    <a:pt x="7" y="53"/>
                    <a:pt x="7" y="53"/>
                  </a:cubicBezTo>
                  <a:cubicBezTo>
                    <a:pt x="7" y="53"/>
                    <a:pt x="7" y="54"/>
                    <a:pt x="7" y="54"/>
                  </a:cubicBezTo>
                  <a:cubicBezTo>
                    <a:pt x="7" y="54"/>
                    <a:pt x="7" y="55"/>
                    <a:pt x="7" y="55"/>
                  </a:cubicBezTo>
                  <a:cubicBezTo>
                    <a:pt x="7" y="55"/>
                    <a:pt x="7" y="56"/>
                    <a:pt x="7" y="56"/>
                  </a:cubicBezTo>
                  <a:cubicBezTo>
                    <a:pt x="6" y="56"/>
                    <a:pt x="6" y="57"/>
                    <a:pt x="7" y="57"/>
                  </a:cubicBezTo>
                  <a:cubicBezTo>
                    <a:pt x="7" y="58"/>
                    <a:pt x="7" y="58"/>
                    <a:pt x="7" y="58"/>
                  </a:cubicBezTo>
                  <a:cubicBezTo>
                    <a:pt x="8" y="58"/>
                    <a:pt x="8" y="58"/>
                    <a:pt x="8" y="58"/>
                  </a:cubicBezTo>
                  <a:cubicBezTo>
                    <a:pt x="8" y="59"/>
                    <a:pt x="8" y="59"/>
                    <a:pt x="7" y="59"/>
                  </a:cubicBezTo>
                  <a:cubicBezTo>
                    <a:pt x="6" y="59"/>
                    <a:pt x="6" y="59"/>
                    <a:pt x="6" y="59"/>
                  </a:cubicBezTo>
                  <a:cubicBezTo>
                    <a:pt x="6" y="59"/>
                    <a:pt x="6" y="60"/>
                    <a:pt x="6" y="60"/>
                  </a:cubicBezTo>
                  <a:cubicBezTo>
                    <a:pt x="6" y="60"/>
                    <a:pt x="6" y="60"/>
                    <a:pt x="6" y="60"/>
                  </a:cubicBezTo>
                  <a:cubicBezTo>
                    <a:pt x="6" y="60"/>
                    <a:pt x="6" y="62"/>
                    <a:pt x="6" y="62"/>
                  </a:cubicBezTo>
                  <a:cubicBezTo>
                    <a:pt x="6" y="62"/>
                    <a:pt x="6" y="62"/>
                    <a:pt x="6" y="62"/>
                  </a:cubicBezTo>
                  <a:cubicBezTo>
                    <a:pt x="7" y="62"/>
                    <a:pt x="7" y="62"/>
                    <a:pt x="7" y="62"/>
                  </a:cubicBezTo>
                  <a:cubicBezTo>
                    <a:pt x="7" y="63"/>
                    <a:pt x="6" y="64"/>
                    <a:pt x="6" y="64"/>
                  </a:cubicBezTo>
                  <a:cubicBezTo>
                    <a:pt x="6" y="64"/>
                    <a:pt x="5" y="64"/>
                    <a:pt x="5" y="66"/>
                  </a:cubicBezTo>
                  <a:cubicBezTo>
                    <a:pt x="5" y="67"/>
                    <a:pt x="5" y="67"/>
                    <a:pt x="5" y="67"/>
                  </a:cubicBezTo>
                  <a:cubicBezTo>
                    <a:pt x="6" y="67"/>
                    <a:pt x="6" y="67"/>
                    <a:pt x="6" y="67"/>
                  </a:cubicBezTo>
                  <a:cubicBezTo>
                    <a:pt x="6" y="67"/>
                    <a:pt x="9" y="68"/>
                    <a:pt x="9" y="68"/>
                  </a:cubicBezTo>
                  <a:cubicBezTo>
                    <a:pt x="9" y="68"/>
                    <a:pt x="9" y="68"/>
                    <a:pt x="9" y="68"/>
                  </a:cubicBezTo>
                  <a:cubicBezTo>
                    <a:pt x="9" y="68"/>
                    <a:pt x="10" y="68"/>
                    <a:pt x="10" y="68"/>
                  </a:cubicBezTo>
                  <a:cubicBezTo>
                    <a:pt x="10" y="68"/>
                    <a:pt x="10" y="68"/>
                    <a:pt x="10" y="68"/>
                  </a:cubicBezTo>
                  <a:cubicBezTo>
                    <a:pt x="10" y="68"/>
                    <a:pt x="10" y="68"/>
                    <a:pt x="10" y="68"/>
                  </a:cubicBezTo>
                  <a:cubicBezTo>
                    <a:pt x="10" y="68"/>
                    <a:pt x="14" y="68"/>
                    <a:pt x="14" y="68"/>
                  </a:cubicBezTo>
                  <a:cubicBezTo>
                    <a:pt x="14" y="68"/>
                    <a:pt x="15" y="68"/>
                    <a:pt x="15" y="68"/>
                  </a:cubicBezTo>
                  <a:cubicBezTo>
                    <a:pt x="15" y="68"/>
                    <a:pt x="15" y="69"/>
                    <a:pt x="16" y="69"/>
                  </a:cubicBezTo>
                  <a:cubicBezTo>
                    <a:pt x="16" y="69"/>
                    <a:pt x="16" y="69"/>
                    <a:pt x="16" y="69"/>
                  </a:cubicBezTo>
                  <a:cubicBezTo>
                    <a:pt x="16" y="69"/>
                    <a:pt x="16" y="69"/>
                    <a:pt x="16" y="69"/>
                  </a:cubicBezTo>
                  <a:cubicBezTo>
                    <a:pt x="17" y="69"/>
                    <a:pt x="18" y="69"/>
                    <a:pt x="19" y="69"/>
                  </a:cubicBezTo>
                  <a:cubicBezTo>
                    <a:pt x="20" y="69"/>
                    <a:pt x="20" y="69"/>
                    <a:pt x="20" y="69"/>
                  </a:cubicBezTo>
                  <a:cubicBezTo>
                    <a:pt x="20" y="69"/>
                    <a:pt x="21" y="69"/>
                    <a:pt x="21" y="69"/>
                  </a:cubicBezTo>
                  <a:cubicBezTo>
                    <a:pt x="21" y="69"/>
                    <a:pt x="21" y="70"/>
                    <a:pt x="21" y="70"/>
                  </a:cubicBezTo>
                  <a:cubicBezTo>
                    <a:pt x="21" y="70"/>
                    <a:pt x="21" y="70"/>
                    <a:pt x="22" y="70"/>
                  </a:cubicBezTo>
                  <a:cubicBezTo>
                    <a:pt x="22" y="70"/>
                    <a:pt x="22" y="70"/>
                    <a:pt x="23" y="70"/>
                  </a:cubicBezTo>
                  <a:close/>
                  <a:moveTo>
                    <a:pt x="45" y="36"/>
                  </a:moveTo>
                  <a:cubicBezTo>
                    <a:pt x="45" y="36"/>
                    <a:pt x="40" y="35"/>
                    <a:pt x="38" y="35"/>
                  </a:cubicBezTo>
                  <a:cubicBezTo>
                    <a:pt x="38" y="35"/>
                    <a:pt x="37" y="35"/>
                    <a:pt x="37" y="35"/>
                  </a:cubicBezTo>
                  <a:cubicBezTo>
                    <a:pt x="37" y="35"/>
                    <a:pt x="36" y="35"/>
                    <a:pt x="35" y="35"/>
                  </a:cubicBezTo>
                  <a:cubicBezTo>
                    <a:pt x="35" y="35"/>
                    <a:pt x="34" y="34"/>
                    <a:pt x="33" y="34"/>
                  </a:cubicBezTo>
                  <a:cubicBezTo>
                    <a:pt x="33" y="34"/>
                    <a:pt x="32" y="34"/>
                    <a:pt x="32" y="34"/>
                  </a:cubicBezTo>
                  <a:cubicBezTo>
                    <a:pt x="31" y="34"/>
                    <a:pt x="23" y="33"/>
                    <a:pt x="15" y="32"/>
                  </a:cubicBezTo>
                  <a:cubicBezTo>
                    <a:pt x="15" y="32"/>
                    <a:pt x="14" y="32"/>
                    <a:pt x="14" y="31"/>
                  </a:cubicBezTo>
                  <a:cubicBezTo>
                    <a:pt x="13" y="31"/>
                    <a:pt x="13" y="31"/>
                    <a:pt x="14" y="30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14" y="29"/>
                    <a:pt x="14" y="29"/>
                    <a:pt x="14" y="26"/>
                  </a:cubicBezTo>
                  <a:cubicBezTo>
                    <a:pt x="14" y="24"/>
                    <a:pt x="14" y="23"/>
                    <a:pt x="14" y="23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0"/>
                    <a:pt x="15" y="18"/>
                  </a:cubicBezTo>
                  <a:cubicBezTo>
                    <a:pt x="15" y="13"/>
                    <a:pt x="16" y="11"/>
                    <a:pt x="15" y="11"/>
                  </a:cubicBezTo>
                  <a:cubicBezTo>
                    <a:pt x="15" y="11"/>
                    <a:pt x="16" y="10"/>
                    <a:pt x="16" y="10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7" y="10"/>
                    <a:pt x="18" y="11"/>
                    <a:pt x="19" y="11"/>
                  </a:cubicBezTo>
                  <a:cubicBezTo>
                    <a:pt x="20" y="11"/>
                    <a:pt x="21" y="11"/>
                    <a:pt x="22" y="11"/>
                  </a:cubicBezTo>
                  <a:cubicBezTo>
                    <a:pt x="23" y="11"/>
                    <a:pt x="23" y="11"/>
                    <a:pt x="24" y="11"/>
                  </a:cubicBezTo>
                  <a:cubicBezTo>
                    <a:pt x="24" y="11"/>
                    <a:pt x="24" y="11"/>
                    <a:pt x="24" y="11"/>
                  </a:cubicBezTo>
                  <a:cubicBezTo>
                    <a:pt x="24" y="11"/>
                    <a:pt x="25" y="11"/>
                    <a:pt x="26" y="11"/>
                  </a:cubicBezTo>
                  <a:cubicBezTo>
                    <a:pt x="27" y="11"/>
                    <a:pt x="28" y="11"/>
                    <a:pt x="28" y="12"/>
                  </a:cubicBezTo>
                  <a:cubicBezTo>
                    <a:pt x="28" y="12"/>
                    <a:pt x="30" y="12"/>
                    <a:pt x="31" y="12"/>
                  </a:cubicBezTo>
                  <a:cubicBezTo>
                    <a:pt x="33" y="12"/>
                    <a:pt x="35" y="12"/>
                    <a:pt x="35" y="13"/>
                  </a:cubicBezTo>
                  <a:cubicBezTo>
                    <a:pt x="36" y="13"/>
                    <a:pt x="37" y="13"/>
                    <a:pt x="38" y="13"/>
                  </a:cubicBezTo>
                  <a:cubicBezTo>
                    <a:pt x="40" y="13"/>
                    <a:pt x="40" y="13"/>
                    <a:pt x="44" y="14"/>
                  </a:cubicBezTo>
                  <a:cubicBezTo>
                    <a:pt x="45" y="14"/>
                    <a:pt x="48" y="14"/>
                    <a:pt x="48" y="14"/>
                  </a:cubicBezTo>
                  <a:cubicBezTo>
                    <a:pt x="50" y="15"/>
                    <a:pt x="52" y="15"/>
                    <a:pt x="52" y="15"/>
                  </a:cubicBezTo>
                  <a:cubicBezTo>
                    <a:pt x="52" y="15"/>
                    <a:pt x="52" y="15"/>
                    <a:pt x="52" y="16"/>
                  </a:cubicBezTo>
                  <a:cubicBezTo>
                    <a:pt x="52" y="16"/>
                    <a:pt x="52" y="16"/>
                    <a:pt x="52" y="16"/>
                  </a:cubicBezTo>
                  <a:cubicBezTo>
                    <a:pt x="51" y="16"/>
                    <a:pt x="51" y="16"/>
                    <a:pt x="51" y="17"/>
                  </a:cubicBezTo>
                  <a:cubicBezTo>
                    <a:pt x="51" y="17"/>
                    <a:pt x="51" y="18"/>
                    <a:pt x="51" y="18"/>
                  </a:cubicBezTo>
                  <a:cubicBezTo>
                    <a:pt x="51" y="18"/>
                    <a:pt x="51" y="18"/>
                    <a:pt x="51" y="19"/>
                  </a:cubicBezTo>
                  <a:cubicBezTo>
                    <a:pt x="51" y="20"/>
                    <a:pt x="51" y="20"/>
                    <a:pt x="51" y="20"/>
                  </a:cubicBezTo>
                  <a:cubicBezTo>
                    <a:pt x="51" y="20"/>
                    <a:pt x="51" y="20"/>
                    <a:pt x="51" y="20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2"/>
                    <a:pt x="51" y="22"/>
                    <a:pt x="51" y="23"/>
                  </a:cubicBezTo>
                  <a:cubicBezTo>
                    <a:pt x="51" y="23"/>
                    <a:pt x="51" y="23"/>
                    <a:pt x="51" y="23"/>
                  </a:cubicBezTo>
                  <a:cubicBezTo>
                    <a:pt x="50" y="23"/>
                    <a:pt x="50" y="23"/>
                    <a:pt x="51" y="24"/>
                  </a:cubicBezTo>
                  <a:cubicBezTo>
                    <a:pt x="51" y="24"/>
                    <a:pt x="51" y="24"/>
                    <a:pt x="51" y="24"/>
                  </a:cubicBezTo>
                  <a:cubicBezTo>
                    <a:pt x="50" y="25"/>
                    <a:pt x="50" y="25"/>
                    <a:pt x="51" y="25"/>
                  </a:cubicBezTo>
                  <a:cubicBezTo>
                    <a:pt x="51" y="26"/>
                    <a:pt x="51" y="26"/>
                    <a:pt x="51" y="27"/>
                  </a:cubicBezTo>
                  <a:cubicBezTo>
                    <a:pt x="50" y="27"/>
                    <a:pt x="50" y="27"/>
                    <a:pt x="51" y="27"/>
                  </a:cubicBezTo>
                  <a:cubicBezTo>
                    <a:pt x="51" y="27"/>
                    <a:pt x="51" y="28"/>
                    <a:pt x="50" y="28"/>
                  </a:cubicBezTo>
                  <a:cubicBezTo>
                    <a:pt x="50" y="28"/>
                    <a:pt x="50" y="28"/>
                    <a:pt x="50" y="28"/>
                  </a:cubicBezTo>
                  <a:cubicBezTo>
                    <a:pt x="51" y="28"/>
                    <a:pt x="51" y="28"/>
                    <a:pt x="50" y="28"/>
                  </a:cubicBezTo>
                  <a:cubicBezTo>
                    <a:pt x="50" y="28"/>
                    <a:pt x="50" y="28"/>
                    <a:pt x="50" y="29"/>
                  </a:cubicBezTo>
                  <a:cubicBezTo>
                    <a:pt x="51" y="29"/>
                    <a:pt x="51" y="29"/>
                    <a:pt x="50" y="29"/>
                  </a:cubicBezTo>
                  <a:cubicBezTo>
                    <a:pt x="50" y="29"/>
                    <a:pt x="50" y="29"/>
                    <a:pt x="50" y="29"/>
                  </a:cubicBezTo>
                  <a:cubicBezTo>
                    <a:pt x="51" y="30"/>
                    <a:pt x="50" y="32"/>
                    <a:pt x="50" y="32"/>
                  </a:cubicBezTo>
                  <a:cubicBezTo>
                    <a:pt x="50" y="32"/>
                    <a:pt x="50" y="32"/>
                    <a:pt x="50" y="32"/>
                  </a:cubicBezTo>
                  <a:cubicBezTo>
                    <a:pt x="50" y="32"/>
                    <a:pt x="50" y="32"/>
                    <a:pt x="50" y="33"/>
                  </a:cubicBezTo>
                  <a:cubicBezTo>
                    <a:pt x="50" y="34"/>
                    <a:pt x="50" y="34"/>
                    <a:pt x="50" y="34"/>
                  </a:cubicBezTo>
                  <a:cubicBezTo>
                    <a:pt x="50" y="34"/>
                    <a:pt x="50" y="34"/>
                    <a:pt x="50" y="34"/>
                  </a:cubicBezTo>
                  <a:cubicBezTo>
                    <a:pt x="50" y="34"/>
                    <a:pt x="50" y="35"/>
                    <a:pt x="50" y="35"/>
                  </a:cubicBezTo>
                  <a:cubicBezTo>
                    <a:pt x="50" y="35"/>
                    <a:pt x="50" y="35"/>
                    <a:pt x="50" y="36"/>
                  </a:cubicBezTo>
                  <a:cubicBezTo>
                    <a:pt x="50" y="36"/>
                    <a:pt x="49" y="37"/>
                    <a:pt x="49" y="37"/>
                  </a:cubicBezTo>
                  <a:cubicBezTo>
                    <a:pt x="49" y="37"/>
                    <a:pt x="49" y="37"/>
                    <a:pt x="49" y="37"/>
                  </a:cubicBezTo>
                  <a:cubicBezTo>
                    <a:pt x="49" y="37"/>
                    <a:pt x="48" y="37"/>
                    <a:pt x="48" y="37"/>
                  </a:cubicBezTo>
                  <a:cubicBezTo>
                    <a:pt x="48" y="37"/>
                    <a:pt x="48" y="36"/>
                    <a:pt x="48" y="37"/>
                  </a:cubicBezTo>
                  <a:cubicBezTo>
                    <a:pt x="47" y="37"/>
                    <a:pt x="47" y="37"/>
                    <a:pt x="47" y="36"/>
                  </a:cubicBezTo>
                  <a:cubicBezTo>
                    <a:pt x="47" y="36"/>
                    <a:pt x="47" y="36"/>
                    <a:pt x="46" y="36"/>
                  </a:cubicBezTo>
                  <a:cubicBezTo>
                    <a:pt x="46" y="36"/>
                    <a:pt x="46" y="36"/>
                    <a:pt x="46" y="36"/>
                  </a:cubicBezTo>
                  <a:cubicBezTo>
                    <a:pt x="46" y="36"/>
                    <a:pt x="45" y="36"/>
                    <a:pt x="45" y="36"/>
                  </a:cubicBezTo>
                  <a:cubicBezTo>
                    <a:pt x="45" y="36"/>
                    <a:pt x="45" y="36"/>
                    <a:pt x="45" y="36"/>
                  </a:cubicBezTo>
                  <a:close/>
                  <a:moveTo>
                    <a:pt x="47" y="35"/>
                  </a:moveTo>
                  <a:cubicBezTo>
                    <a:pt x="48" y="35"/>
                    <a:pt x="48" y="35"/>
                    <a:pt x="48" y="35"/>
                  </a:cubicBezTo>
                  <a:cubicBezTo>
                    <a:pt x="48" y="35"/>
                    <a:pt x="48" y="35"/>
                    <a:pt x="48" y="35"/>
                  </a:cubicBezTo>
                  <a:cubicBezTo>
                    <a:pt x="48" y="35"/>
                    <a:pt x="48" y="33"/>
                    <a:pt x="49" y="31"/>
                  </a:cubicBezTo>
                  <a:cubicBezTo>
                    <a:pt x="49" y="30"/>
                    <a:pt x="49" y="28"/>
                    <a:pt x="49" y="28"/>
                  </a:cubicBezTo>
                  <a:cubicBezTo>
                    <a:pt x="49" y="28"/>
                    <a:pt x="49" y="27"/>
                    <a:pt x="49" y="26"/>
                  </a:cubicBezTo>
                  <a:cubicBezTo>
                    <a:pt x="49" y="24"/>
                    <a:pt x="49" y="21"/>
                    <a:pt x="50" y="19"/>
                  </a:cubicBezTo>
                  <a:cubicBezTo>
                    <a:pt x="50" y="18"/>
                    <a:pt x="50" y="17"/>
                    <a:pt x="50" y="17"/>
                  </a:cubicBezTo>
                  <a:cubicBezTo>
                    <a:pt x="50" y="16"/>
                    <a:pt x="50" y="16"/>
                    <a:pt x="50" y="16"/>
                  </a:cubicBezTo>
                  <a:cubicBezTo>
                    <a:pt x="49" y="16"/>
                    <a:pt x="48" y="16"/>
                    <a:pt x="47" y="15"/>
                  </a:cubicBezTo>
                  <a:cubicBezTo>
                    <a:pt x="46" y="15"/>
                    <a:pt x="45" y="15"/>
                    <a:pt x="45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2" y="15"/>
                    <a:pt x="42" y="15"/>
                  </a:cubicBezTo>
                  <a:cubicBezTo>
                    <a:pt x="42" y="15"/>
                    <a:pt x="42" y="15"/>
                    <a:pt x="41" y="15"/>
                  </a:cubicBezTo>
                  <a:cubicBezTo>
                    <a:pt x="41" y="15"/>
                    <a:pt x="41" y="15"/>
                    <a:pt x="41" y="14"/>
                  </a:cubicBezTo>
                  <a:cubicBezTo>
                    <a:pt x="41" y="14"/>
                    <a:pt x="41" y="14"/>
                    <a:pt x="41" y="14"/>
                  </a:cubicBezTo>
                  <a:cubicBezTo>
                    <a:pt x="41" y="15"/>
                    <a:pt x="40" y="15"/>
                    <a:pt x="39" y="14"/>
                  </a:cubicBezTo>
                  <a:cubicBezTo>
                    <a:pt x="37" y="14"/>
                    <a:pt x="37" y="14"/>
                    <a:pt x="37" y="14"/>
                  </a:cubicBezTo>
                  <a:cubicBezTo>
                    <a:pt x="37" y="14"/>
                    <a:pt x="37" y="14"/>
                    <a:pt x="36" y="14"/>
                  </a:cubicBezTo>
                  <a:cubicBezTo>
                    <a:pt x="35" y="14"/>
                    <a:pt x="32" y="13"/>
                    <a:pt x="32" y="13"/>
                  </a:cubicBezTo>
                  <a:cubicBezTo>
                    <a:pt x="32" y="13"/>
                    <a:pt x="32" y="13"/>
                    <a:pt x="32" y="13"/>
                  </a:cubicBezTo>
                  <a:cubicBezTo>
                    <a:pt x="32" y="13"/>
                    <a:pt x="32" y="13"/>
                    <a:pt x="32" y="13"/>
                  </a:cubicBezTo>
                  <a:cubicBezTo>
                    <a:pt x="32" y="13"/>
                    <a:pt x="32" y="13"/>
                    <a:pt x="32" y="13"/>
                  </a:cubicBezTo>
                  <a:cubicBezTo>
                    <a:pt x="31" y="13"/>
                    <a:pt x="29" y="13"/>
                    <a:pt x="24" y="12"/>
                  </a:cubicBezTo>
                  <a:cubicBezTo>
                    <a:pt x="22" y="12"/>
                    <a:pt x="20" y="12"/>
                    <a:pt x="20" y="12"/>
                  </a:cubicBezTo>
                  <a:cubicBezTo>
                    <a:pt x="20" y="12"/>
                    <a:pt x="18" y="12"/>
                    <a:pt x="17" y="12"/>
                  </a:cubicBezTo>
                  <a:cubicBezTo>
                    <a:pt x="17" y="11"/>
                    <a:pt x="17" y="11"/>
                    <a:pt x="17" y="12"/>
                  </a:cubicBezTo>
                  <a:cubicBezTo>
                    <a:pt x="16" y="12"/>
                    <a:pt x="16" y="15"/>
                    <a:pt x="16" y="15"/>
                  </a:cubicBezTo>
                  <a:cubicBezTo>
                    <a:pt x="16" y="15"/>
                    <a:pt x="16" y="16"/>
                    <a:pt x="16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6" y="16"/>
                    <a:pt x="16" y="18"/>
                    <a:pt x="16" y="20"/>
                  </a:cubicBezTo>
                  <a:cubicBezTo>
                    <a:pt x="15" y="22"/>
                    <a:pt x="15" y="23"/>
                    <a:pt x="15" y="23"/>
                  </a:cubicBezTo>
                  <a:cubicBezTo>
                    <a:pt x="16" y="23"/>
                    <a:pt x="15" y="24"/>
                    <a:pt x="15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5" y="24"/>
                    <a:pt x="15" y="25"/>
                    <a:pt x="15" y="25"/>
                  </a:cubicBezTo>
                  <a:cubicBezTo>
                    <a:pt x="15" y="25"/>
                    <a:pt x="15" y="25"/>
                    <a:pt x="15" y="25"/>
                  </a:cubicBezTo>
                  <a:cubicBezTo>
                    <a:pt x="15" y="25"/>
                    <a:pt x="15" y="26"/>
                    <a:pt x="15" y="26"/>
                  </a:cubicBezTo>
                  <a:cubicBezTo>
                    <a:pt x="15" y="26"/>
                    <a:pt x="15" y="26"/>
                    <a:pt x="15" y="26"/>
                  </a:cubicBezTo>
                  <a:cubicBezTo>
                    <a:pt x="15" y="27"/>
                    <a:pt x="15" y="27"/>
                    <a:pt x="15" y="27"/>
                  </a:cubicBezTo>
                  <a:cubicBezTo>
                    <a:pt x="15" y="27"/>
                    <a:pt x="15" y="27"/>
                    <a:pt x="15" y="27"/>
                  </a:cubicBezTo>
                  <a:cubicBezTo>
                    <a:pt x="15" y="27"/>
                    <a:pt x="15" y="28"/>
                    <a:pt x="15" y="28"/>
                  </a:cubicBezTo>
                  <a:cubicBezTo>
                    <a:pt x="15" y="29"/>
                    <a:pt x="15" y="29"/>
                    <a:pt x="15" y="30"/>
                  </a:cubicBezTo>
                  <a:cubicBezTo>
                    <a:pt x="15" y="31"/>
                    <a:pt x="14" y="31"/>
                    <a:pt x="20" y="31"/>
                  </a:cubicBezTo>
                  <a:cubicBezTo>
                    <a:pt x="22" y="31"/>
                    <a:pt x="25" y="32"/>
                    <a:pt x="26" y="32"/>
                  </a:cubicBezTo>
                  <a:cubicBezTo>
                    <a:pt x="28" y="32"/>
                    <a:pt x="28" y="32"/>
                    <a:pt x="28" y="32"/>
                  </a:cubicBezTo>
                  <a:cubicBezTo>
                    <a:pt x="29" y="32"/>
                    <a:pt x="29" y="32"/>
                    <a:pt x="29" y="32"/>
                  </a:cubicBezTo>
                  <a:cubicBezTo>
                    <a:pt x="29" y="32"/>
                    <a:pt x="30" y="32"/>
                    <a:pt x="30" y="32"/>
                  </a:cubicBezTo>
                  <a:cubicBezTo>
                    <a:pt x="30" y="32"/>
                    <a:pt x="30" y="32"/>
                    <a:pt x="31" y="32"/>
                  </a:cubicBezTo>
                  <a:cubicBezTo>
                    <a:pt x="31" y="32"/>
                    <a:pt x="31" y="32"/>
                    <a:pt x="32" y="32"/>
                  </a:cubicBezTo>
                  <a:cubicBezTo>
                    <a:pt x="32" y="32"/>
                    <a:pt x="33" y="33"/>
                    <a:pt x="33" y="33"/>
                  </a:cubicBezTo>
                  <a:cubicBezTo>
                    <a:pt x="33" y="33"/>
                    <a:pt x="33" y="33"/>
                    <a:pt x="33" y="33"/>
                  </a:cubicBezTo>
                  <a:cubicBezTo>
                    <a:pt x="33" y="33"/>
                    <a:pt x="33" y="33"/>
                    <a:pt x="33" y="33"/>
                  </a:cubicBezTo>
                  <a:cubicBezTo>
                    <a:pt x="34" y="33"/>
                    <a:pt x="34" y="33"/>
                    <a:pt x="34" y="33"/>
                  </a:cubicBezTo>
                  <a:cubicBezTo>
                    <a:pt x="34" y="33"/>
                    <a:pt x="34" y="33"/>
                    <a:pt x="34" y="33"/>
                  </a:cubicBezTo>
                  <a:cubicBezTo>
                    <a:pt x="35" y="33"/>
                    <a:pt x="35" y="33"/>
                    <a:pt x="35" y="33"/>
                  </a:cubicBezTo>
                  <a:cubicBezTo>
                    <a:pt x="36" y="33"/>
                    <a:pt x="36" y="33"/>
                    <a:pt x="36" y="33"/>
                  </a:cubicBezTo>
                  <a:cubicBezTo>
                    <a:pt x="36" y="34"/>
                    <a:pt x="37" y="34"/>
                    <a:pt x="37" y="34"/>
                  </a:cubicBezTo>
                  <a:cubicBezTo>
                    <a:pt x="37" y="34"/>
                    <a:pt x="38" y="34"/>
                    <a:pt x="38" y="34"/>
                  </a:cubicBezTo>
                  <a:cubicBezTo>
                    <a:pt x="38" y="34"/>
                    <a:pt x="38" y="34"/>
                    <a:pt x="39" y="34"/>
                  </a:cubicBezTo>
                  <a:cubicBezTo>
                    <a:pt x="39" y="34"/>
                    <a:pt x="39" y="34"/>
                    <a:pt x="39" y="34"/>
                  </a:cubicBezTo>
                  <a:cubicBezTo>
                    <a:pt x="39" y="34"/>
                    <a:pt x="40" y="35"/>
                    <a:pt x="40" y="34"/>
                  </a:cubicBezTo>
                  <a:cubicBezTo>
                    <a:pt x="40" y="34"/>
                    <a:pt x="40" y="34"/>
                    <a:pt x="41" y="34"/>
                  </a:cubicBezTo>
                  <a:cubicBezTo>
                    <a:pt x="41" y="34"/>
                    <a:pt x="42" y="34"/>
                    <a:pt x="42" y="34"/>
                  </a:cubicBezTo>
                  <a:cubicBezTo>
                    <a:pt x="42" y="34"/>
                    <a:pt x="42" y="34"/>
                    <a:pt x="42" y="35"/>
                  </a:cubicBezTo>
                  <a:cubicBezTo>
                    <a:pt x="42" y="35"/>
                    <a:pt x="42" y="35"/>
                    <a:pt x="42" y="35"/>
                  </a:cubicBezTo>
                  <a:cubicBezTo>
                    <a:pt x="42" y="35"/>
                    <a:pt x="43" y="35"/>
                    <a:pt x="43" y="35"/>
                  </a:cubicBezTo>
                  <a:cubicBezTo>
                    <a:pt x="44" y="35"/>
                    <a:pt x="44" y="35"/>
                    <a:pt x="45" y="35"/>
                  </a:cubicBezTo>
                  <a:cubicBezTo>
                    <a:pt x="45" y="35"/>
                    <a:pt x="45" y="35"/>
                    <a:pt x="45" y="35"/>
                  </a:cubicBezTo>
                  <a:cubicBezTo>
                    <a:pt x="45" y="35"/>
                    <a:pt x="46" y="35"/>
                    <a:pt x="46" y="35"/>
                  </a:cubicBezTo>
                  <a:cubicBezTo>
                    <a:pt x="46" y="35"/>
                    <a:pt x="46" y="35"/>
                    <a:pt x="46" y="35"/>
                  </a:cubicBezTo>
                  <a:cubicBezTo>
                    <a:pt x="46" y="35"/>
                    <a:pt x="46" y="35"/>
                    <a:pt x="46" y="35"/>
                  </a:cubicBezTo>
                  <a:cubicBezTo>
                    <a:pt x="47" y="35"/>
                    <a:pt x="47" y="36"/>
                    <a:pt x="47" y="35"/>
                  </a:cubicBezTo>
                  <a:cubicBezTo>
                    <a:pt x="47" y="35"/>
                    <a:pt x="47" y="35"/>
                    <a:pt x="47" y="35"/>
                  </a:cubicBezTo>
                  <a:close/>
                  <a:moveTo>
                    <a:pt x="45" y="33"/>
                  </a:moveTo>
                  <a:cubicBezTo>
                    <a:pt x="45" y="33"/>
                    <a:pt x="45" y="33"/>
                    <a:pt x="45" y="33"/>
                  </a:cubicBezTo>
                  <a:cubicBezTo>
                    <a:pt x="45" y="33"/>
                    <a:pt x="45" y="33"/>
                    <a:pt x="45" y="33"/>
                  </a:cubicBezTo>
                  <a:cubicBezTo>
                    <a:pt x="45" y="33"/>
                    <a:pt x="45" y="33"/>
                    <a:pt x="45" y="33"/>
                  </a:cubicBezTo>
                  <a:cubicBezTo>
                    <a:pt x="43" y="33"/>
                    <a:pt x="40" y="32"/>
                    <a:pt x="40" y="32"/>
                  </a:cubicBezTo>
                  <a:cubicBezTo>
                    <a:pt x="40" y="32"/>
                    <a:pt x="40" y="32"/>
                    <a:pt x="40" y="32"/>
                  </a:cubicBezTo>
                  <a:cubicBezTo>
                    <a:pt x="40" y="32"/>
                    <a:pt x="40" y="32"/>
                    <a:pt x="40" y="32"/>
                  </a:cubicBezTo>
                  <a:cubicBezTo>
                    <a:pt x="40" y="32"/>
                    <a:pt x="39" y="32"/>
                    <a:pt x="39" y="32"/>
                  </a:cubicBezTo>
                  <a:cubicBezTo>
                    <a:pt x="38" y="32"/>
                    <a:pt x="37" y="31"/>
                    <a:pt x="37" y="31"/>
                  </a:cubicBezTo>
                  <a:cubicBezTo>
                    <a:pt x="37" y="31"/>
                    <a:pt x="36" y="31"/>
                    <a:pt x="36" y="31"/>
                  </a:cubicBezTo>
                  <a:cubicBezTo>
                    <a:pt x="36" y="31"/>
                    <a:pt x="36" y="31"/>
                    <a:pt x="36" y="31"/>
                  </a:cubicBezTo>
                  <a:cubicBezTo>
                    <a:pt x="36" y="31"/>
                    <a:pt x="36" y="31"/>
                    <a:pt x="35" y="31"/>
                  </a:cubicBezTo>
                  <a:cubicBezTo>
                    <a:pt x="35" y="31"/>
                    <a:pt x="34" y="31"/>
                    <a:pt x="33" y="31"/>
                  </a:cubicBezTo>
                  <a:cubicBezTo>
                    <a:pt x="33" y="30"/>
                    <a:pt x="33" y="31"/>
                    <a:pt x="33" y="31"/>
                  </a:cubicBezTo>
                  <a:cubicBezTo>
                    <a:pt x="32" y="31"/>
                    <a:pt x="32" y="31"/>
                    <a:pt x="32" y="31"/>
                  </a:cubicBezTo>
                  <a:cubicBezTo>
                    <a:pt x="32" y="30"/>
                    <a:pt x="32" y="30"/>
                    <a:pt x="32" y="30"/>
                  </a:cubicBezTo>
                  <a:cubicBezTo>
                    <a:pt x="32" y="31"/>
                    <a:pt x="31" y="30"/>
                    <a:pt x="31" y="30"/>
                  </a:cubicBezTo>
                  <a:cubicBezTo>
                    <a:pt x="30" y="30"/>
                    <a:pt x="30" y="30"/>
                    <a:pt x="30" y="30"/>
                  </a:cubicBezTo>
                  <a:cubicBezTo>
                    <a:pt x="30" y="30"/>
                    <a:pt x="29" y="30"/>
                    <a:pt x="29" y="30"/>
                  </a:cubicBezTo>
                  <a:cubicBezTo>
                    <a:pt x="29" y="30"/>
                    <a:pt x="28" y="30"/>
                    <a:pt x="28" y="30"/>
                  </a:cubicBezTo>
                  <a:cubicBezTo>
                    <a:pt x="28" y="30"/>
                    <a:pt x="28" y="30"/>
                    <a:pt x="27" y="30"/>
                  </a:cubicBezTo>
                  <a:cubicBezTo>
                    <a:pt x="27" y="30"/>
                    <a:pt x="26" y="30"/>
                    <a:pt x="26" y="30"/>
                  </a:cubicBezTo>
                  <a:cubicBezTo>
                    <a:pt x="26" y="30"/>
                    <a:pt x="26" y="30"/>
                    <a:pt x="26" y="30"/>
                  </a:cubicBezTo>
                  <a:cubicBezTo>
                    <a:pt x="26" y="30"/>
                    <a:pt x="26" y="30"/>
                    <a:pt x="25" y="30"/>
                  </a:cubicBezTo>
                  <a:cubicBezTo>
                    <a:pt x="25" y="30"/>
                    <a:pt x="25" y="30"/>
                    <a:pt x="24" y="30"/>
                  </a:cubicBezTo>
                  <a:cubicBezTo>
                    <a:pt x="24" y="30"/>
                    <a:pt x="24" y="30"/>
                    <a:pt x="24" y="30"/>
                  </a:cubicBezTo>
                  <a:cubicBezTo>
                    <a:pt x="24" y="30"/>
                    <a:pt x="23" y="30"/>
                    <a:pt x="23" y="30"/>
                  </a:cubicBezTo>
                  <a:cubicBezTo>
                    <a:pt x="23" y="30"/>
                    <a:pt x="23" y="29"/>
                    <a:pt x="23" y="29"/>
                  </a:cubicBezTo>
                  <a:cubicBezTo>
                    <a:pt x="23" y="29"/>
                    <a:pt x="23" y="29"/>
                    <a:pt x="22" y="29"/>
                  </a:cubicBezTo>
                  <a:cubicBezTo>
                    <a:pt x="22" y="29"/>
                    <a:pt x="22" y="29"/>
                    <a:pt x="22" y="29"/>
                  </a:cubicBezTo>
                  <a:cubicBezTo>
                    <a:pt x="22" y="29"/>
                    <a:pt x="20" y="29"/>
                    <a:pt x="20" y="29"/>
                  </a:cubicBezTo>
                  <a:cubicBezTo>
                    <a:pt x="20" y="29"/>
                    <a:pt x="20" y="29"/>
                    <a:pt x="20" y="29"/>
                  </a:cubicBezTo>
                  <a:cubicBezTo>
                    <a:pt x="20" y="29"/>
                    <a:pt x="19" y="29"/>
                    <a:pt x="19" y="29"/>
                  </a:cubicBezTo>
                  <a:cubicBezTo>
                    <a:pt x="19" y="29"/>
                    <a:pt x="19" y="29"/>
                    <a:pt x="19" y="29"/>
                  </a:cubicBezTo>
                  <a:cubicBezTo>
                    <a:pt x="18" y="29"/>
                    <a:pt x="18" y="29"/>
                    <a:pt x="18" y="29"/>
                  </a:cubicBezTo>
                  <a:cubicBezTo>
                    <a:pt x="18" y="28"/>
                    <a:pt x="18" y="28"/>
                    <a:pt x="18" y="29"/>
                  </a:cubicBezTo>
                  <a:cubicBezTo>
                    <a:pt x="18" y="29"/>
                    <a:pt x="17" y="29"/>
                    <a:pt x="17" y="28"/>
                  </a:cubicBezTo>
                  <a:cubicBezTo>
                    <a:pt x="17" y="28"/>
                    <a:pt x="17" y="28"/>
                    <a:pt x="17" y="28"/>
                  </a:cubicBezTo>
                  <a:cubicBezTo>
                    <a:pt x="17" y="29"/>
                    <a:pt x="16" y="28"/>
                    <a:pt x="17" y="28"/>
                  </a:cubicBezTo>
                  <a:cubicBezTo>
                    <a:pt x="17" y="27"/>
                    <a:pt x="19" y="28"/>
                    <a:pt x="20" y="28"/>
                  </a:cubicBezTo>
                  <a:cubicBezTo>
                    <a:pt x="22" y="28"/>
                    <a:pt x="25" y="29"/>
                    <a:pt x="26" y="29"/>
                  </a:cubicBezTo>
                  <a:cubicBezTo>
                    <a:pt x="27" y="29"/>
                    <a:pt x="29" y="29"/>
                    <a:pt x="30" y="29"/>
                  </a:cubicBezTo>
                  <a:cubicBezTo>
                    <a:pt x="30" y="29"/>
                    <a:pt x="31" y="29"/>
                    <a:pt x="31" y="29"/>
                  </a:cubicBezTo>
                  <a:cubicBezTo>
                    <a:pt x="31" y="29"/>
                    <a:pt x="31" y="29"/>
                    <a:pt x="32" y="29"/>
                  </a:cubicBezTo>
                  <a:cubicBezTo>
                    <a:pt x="32" y="29"/>
                    <a:pt x="34" y="30"/>
                    <a:pt x="34" y="30"/>
                  </a:cubicBezTo>
                  <a:cubicBezTo>
                    <a:pt x="35" y="30"/>
                    <a:pt x="36" y="30"/>
                    <a:pt x="36" y="30"/>
                  </a:cubicBezTo>
                  <a:cubicBezTo>
                    <a:pt x="37" y="30"/>
                    <a:pt x="37" y="30"/>
                    <a:pt x="37" y="30"/>
                  </a:cubicBezTo>
                  <a:cubicBezTo>
                    <a:pt x="37" y="30"/>
                    <a:pt x="37" y="30"/>
                    <a:pt x="37" y="31"/>
                  </a:cubicBezTo>
                  <a:cubicBezTo>
                    <a:pt x="38" y="31"/>
                    <a:pt x="39" y="31"/>
                    <a:pt x="40" y="31"/>
                  </a:cubicBezTo>
                  <a:cubicBezTo>
                    <a:pt x="41" y="31"/>
                    <a:pt x="42" y="31"/>
                    <a:pt x="42" y="31"/>
                  </a:cubicBezTo>
                  <a:cubicBezTo>
                    <a:pt x="43" y="31"/>
                    <a:pt x="43" y="32"/>
                    <a:pt x="44" y="32"/>
                  </a:cubicBezTo>
                  <a:cubicBezTo>
                    <a:pt x="44" y="32"/>
                    <a:pt x="44" y="32"/>
                    <a:pt x="45" y="32"/>
                  </a:cubicBezTo>
                  <a:cubicBezTo>
                    <a:pt x="45" y="32"/>
                    <a:pt x="45" y="32"/>
                    <a:pt x="45" y="32"/>
                  </a:cubicBezTo>
                  <a:cubicBezTo>
                    <a:pt x="45" y="32"/>
                    <a:pt x="46" y="32"/>
                    <a:pt x="46" y="32"/>
                  </a:cubicBezTo>
                  <a:cubicBezTo>
                    <a:pt x="46" y="33"/>
                    <a:pt x="47" y="33"/>
                    <a:pt x="47" y="33"/>
                  </a:cubicBezTo>
                  <a:cubicBezTo>
                    <a:pt x="47" y="33"/>
                    <a:pt x="47" y="33"/>
                    <a:pt x="47" y="33"/>
                  </a:cubicBezTo>
                  <a:cubicBezTo>
                    <a:pt x="46" y="33"/>
                    <a:pt x="46" y="33"/>
                    <a:pt x="46" y="33"/>
                  </a:cubicBezTo>
                  <a:cubicBezTo>
                    <a:pt x="46" y="33"/>
                    <a:pt x="45" y="33"/>
                    <a:pt x="45" y="33"/>
                  </a:cubicBezTo>
                  <a:close/>
                  <a:moveTo>
                    <a:pt x="43" y="28"/>
                  </a:moveTo>
                  <a:cubicBezTo>
                    <a:pt x="43" y="28"/>
                    <a:pt x="43" y="27"/>
                    <a:pt x="43" y="28"/>
                  </a:cubicBezTo>
                  <a:cubicBezTo>
                    <a:pt x="43" y="28"/>
                    <a:pt x="42" y="28"/>
                    <a:pt x="42" y="28"/>
                  </a:cubicBezTo>
                  <a:cubicBezTo>
                    <a:pt x="42" y="27"/>
                    <a:pt x="42" y="27"/>
                    <a:pt x="41" y="27"/>
                  </a:cubicBezTo>
                  <a:cubicBezTo>
                    <a:pt x="41" y="27"/>
                    <a:pt x="41" y="27"/>
                    <a:pt x="41" y="27"/>
                  </a:cubicBezTo>
                  <a:cubicBezTo>
                    <a:pt x="41" y="27"/>
                    <a:pt x="41" y="27"/>
                    <a:pt x="40" y="27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7"/>
                    <a:pt x="40" y="27"/>
                    <a:pt x="39" y="27"/>
                  </a:cubicBezTo>
                  <a:cubicBezTo>
                    <a:pt x="39" y="27"/>
                    <a:pt x="39" y="27"/>
                    <a:pt x="38" y="27"/>
                  </a:cubicBezTo>
                  <a:cubicBezTo>
                    <a:pt x="38" y="27"/>
                    <a:pt x="37" y="27"/>
                    <a:pt x="37" y="27"/>
                  </a:cubicBezTo>
                  <a:cubicBezTo>
                    <a:pt x="37" y="27"/>
                    <a:pt x="37" y="27"/>
                    <a:pt x="37" y="27"/>
                  </a:cubicBezTo>
                  <a:cubicBezTo>
                    <a:pt x="36" y="27"/>
                    <a:pt x="36" y="27"/>
                    <a:pt x="36" y="27"/>
                  </a:cubicBezTo>
                  <a:cubicBezTo>
                    <a:pt x="36" y="27"/>
                    <a:pt x="36" y="27"/>
                    <a:pt x="36" y="27"/>
                  </a:cubicBezTo>
                  <a:cubicBezTo>
                    <a:pt x="36" y="27"/>
                    <a:pt x="36" y="27"/>
                    <a:pt x="36" y="27"/>
                  </a:cubicBezTo>
                  <a:cubicBezTo>
                    <a:pt x="36" y="26"/>
                    <a:pt x="36" y="26"/>
                    <a:pt x="35" y="27"/>
                  </a:cubicBezTo>
                  <a:cubicBezTo>
                    <a:pt x="35" y="27"/>
                    <a:pt x="35" y="27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4" y="26"/>
                    <a:pt x="34" y="26"/>
                  </a:cubicBezTo>
                  <a:cubicBezTo>
                    <a:pt x="34" y="26"/>
                    <a:pt x="34" y="26"/>
                    <a:pt x="34" y="26"/>
                  </a:cubicBezTo>
                  <a:cubicBezTo>
                    <a:pt x="34" y="26"/>
                    <a:pt x="34" y="26"/>
                    <a:pt x="34" y="26"/>
                  </a:cubicBezTo>
                  <a:cubicBezTo>
                    <a:pt x="34" y="26"/>
                    <a:pt x="33" y="26"/>
                    <a:pt x="33" y="26"/>
                  </a:cubicBezTo>
                  <a:cubicBezTo>
                    <a:pt x="33" y="26"/>
                    <a:pt x="33" y="26"/>
                    <a:pt x="33" y="26"/>
                  </a:cubicBezTo>
                  <a:cubicBezTo>
                    <a:pt x="32" y="26"/>
                    <a:pt x="32" y="26"/>
                    <a:pt x="32" y="26"/>
                  </a:cubicBezTo>
                  <a:cubicBezTo>
                    <a:pt x="32" y="26"/>
                    <a:pt x="32" y="26"/>
                    <a:pt x="32" y="26"/>
                  </a:cubicBezTo>
                  <a:cubicBezTo>
                    <a:pt x="32" y="26"/>
                    <a:pt x="32" y="26"/>
                    <a:pt x="31" y="26"/>
                  </a:cubicBezTo>
                  <a:cubicBezTo>
                    <a:pt x="31" y="26"/>
                    <a:pt x="31" y="26"/>
                    <a:pt x="31" y="26"/>
                  </a:cubicBezTo>
                  <a:cubicBezTo>
                    <a:pt x="31" y="26"/>
                    <a:pt x="31" y="26"/>
                    <a:pt x="31" y="26"/>
                  </a:cubicBezTo>
                  <a:cubicBezTo>
                    <a:pt x="31" y="26"/>
                    <a:pt x="31" y="26"/>
                    <a:pt x="31" y="26"/>
                  </a:cubicBezTo>
                  <a:cubicBezTo>
                    <a:pt x="31" y="26"/>
                    <a:pt x="30" y="26"/>
                    <a:pt x="30" y="26"/>
                  </a:cubicBezTo>
                  <a:cubicBezTo>
                    <a:pt x="30" y="26"/>
                    <a:pt x="30" y="26"/>
                    <a:pt x="30" y="26"/>
                  </a:cubicBezTo>
                  <a:cubicBezTo>
                    <a:pt x="30" y="26"/>
                    <a:pt x="30" y="26"/>
                    <a:pt x="30" y="26"/>
                  </a:cubicBezTo>
                  <a:cubicBezTo>
                    <a:pt x="30" y="26"/>
                    <a:pt x="30" y="26"/>
                    <a:pt x="29" y="26"/>
                  </a:cubicBezTo>
                  <a:cubicBezTo>
                    <a:pt x="29" y="26"/>
                    <a:pt x="29" y="26"/>
                    <a:pt x="29" y="26"/>
                  </a:cubicBezTo>
                  <a:cubicBezTo>
                    <a:pt x="29" y="26"/>
                    <a:pt x="29" y="25"/>
                    <a:pt x="29" y="26"/>
                  </a:cubicBezTo>
                  <a:cubicBezTo>
                    <a:pt x="29" y="26"/>
                    <a:pt x="29" y="26"/>
                    <a:pt x="29" y="25"/>
                  </a:cubicBezTo>
                  <a:cubicBezTo>
                    <a:pt x="28" y="25"/>
                    <a:pt x="19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7" y="24"/>
                  </a:cubicBezTo>
                  <a:cubicBezTo>
                    <a:pt x="17" y="24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8" y="23"/>
                    <a:pt x="19" y="23"/>
                    <a:pt x="19" y="23"/>
                  </a:cubicBezTo>
                  <a:cubicBezTo>
                    <a:pt x="19" y="23"/>
                    <a:pt x="19" y="23"/>
                    <a:pt x="19" y="23"/>
                  </a:cubicBezTo>
                  <a:cubicBezTo>
                    <a:pt x="19" y="23"/>
                    <a:pt x="21" y="23"/>
                    <a:pt x="22" y="23"/>
                  </a:cubicBezTo>
                  <a:cubicBezTo>
                    <a:pt x="27" y="24"/>
                    <a:pt x="28" y="24"/>
                    <a:pt x="28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30" y="24"/>
                    <a:pt x="31" y="25"/>
                  </a:cubicBezTo>
                  <a:cubicBezTo>
                    <a:pt x="32" y="25"/>
                    <a:pt x="32" y="25"/>
                    <a:pt x="32" y="24"/>
                  </a:cubicBezTo>
                  <a:cubicBezTo>
                    <a:pt x="32" y="24"/>
                    <a:pt x="34" y="25"/>
                    <a:pt x="34" y="25"/>
                  </a:cubicBezTo>
                  <a:cubicBezTo>
                    <a:pt x="34" y="25"/>
                    <a:pt x="34" y="25"/>
                    <a:pt x="35" y="25"/>
                  </a:cubicBezTo>
                  <a:cubicBezTo>
                    <a:pt x="35" y="25"/>
                    <a:pt x="36" y="25"/>
                    <a:pt x="37" y="26"/>
                  </a:cubicBezTo>
                  <a:cubicBezTo>
                    <a:pt x="38" y="26"/>
                    <a:pt x="39" y="26"/>
                    <a:pt x="40" y="26"/>
                  </a:cubicBezTo>
                  <a:cubicBezTo>
                    <a:pt x="44" y="27"/>
                    <a:pt x="44" y="27"/>
                    <a:pt x="44" y="27"/>
                  </a:cubicBezTo>
                  <a:cubicBezTo>
                    <a:pt x="45" y="27"/>
                    <a:pt x="45" y="27"/>
                    <a:pt x="46" y="27"/>
                  </a:cubicBezTo>
                  <a:cubicBezTo>
                    <a:pt x="47" y="28"/>
                    <a:pt x="47" y="28"/>
                    <a:pt x="47" y="28"/>
                  </a:cubicBezTo>
                  <a:cubicBezTo>
                    <a:pt x="47" y="28"/>
                    <a:pt x="47" y="28"/>
                    <a:pt x="47" y="28"/>
                  </a:cubicBezTo>
                  <a:cubicBezTo>
                    <a:pt x="47" y="28"/>
                    <a:pt x="47" y="28"/>
                    <a:pt x="47" y="28"/>
                  </a:cubicBezTo>
                  <a:cubicBezTo>
                    <a:pt x="46" y="28"/>
                    <a:pt x="46" y="28"/>
                    <a:pt x="46" y="28"/>
                  </a:cubicBezTo>
                  <a:cubicBezTo>
                    <a:pt x="46" y="28"/>
                    <a:pt x="46" y="28"/>
                    <a:pt x="46" y="28"/>
                  </a:cubicBezTo>
                  <a:cubicBezTo>
                    <a:pt x="46" y="28"/>
                    <a:pt x="46" y="28"/>
                    <a:pt x="45" y="28"/>
                  </a:cubicBezTo>
                  <a:cubicBezTo>
                    <a:pt x="45" y="28"/>
                    <a:pt x="44" y="28"/>
                    <a:pt x="44" y="28"/>
                  </a:cubicBezTo>
                  <a:cubicBezTo>
                    <a:pt x="44" y="28"/>
                    <a:pt x="44" y="28"/>
                    <a:pt x="44" y="28"/>
                  </a:cubicBezTo>
                  <a:cubicBezTo>
                    <a:pt x="44" y="28"/>
                    <a:pt x="44" y="28"/>
                    <a:pt x="44" y="28"/>
                  </a:cubicBezTo>
                  <a:cubicBezTo>
                    <a:pt x="44" y="28"/>
                    <a:pt x="43" y="28"/>
                    <a:pt x="43" y="28"/>
                  </a:cubicBezTo>
                  <a:cubicBezTo>
                    <a:pt x="43" y="28"/>
                    <a:pt x="43" y="28"/>
                    <a:pt x="43" y="28"/>
                  </a:cubicBezTo>
                  <a:close/>
                  <a:moveTo>
                    <a:pt x="28" y="21"/>
                  </a:moveTo>
                  <a:cubicBezTo>
                    <a:pt x="28" y="21"/>
                    <a:pt x="26" y="21"/>
                    <a:pt x="25" y="21"/>
                  </a:cubicBezTo>
                  <a:cubicBezTo>
                    <a:pt x="25" y="21"/>
                    <a:pt x="25" y="21"/>
                    <a:pt x="25" y="21"/>
                  </a:cubicBezTo>
                  <a:cubicBezTo>
                    <a:pt x="25" y="21"/>
                    <a:pt x="25" y="20"/>
                    <a:pt x="24" y="20"/>
                  </a:cubicBezTo>
                  <a:cubicBezTo>
                    <a:pt x="23" y="20"/>
                    <a:pt x="22" y="20"/>
                    <a:pt x="22" y="20"/>
                  </a:cubicBezTo>
                  <a:cubicBezTo>
                    <a:pt x="22" y="20"/>
                    <a:pt x="22" y="20"/>
                    <a:pt x="22" y="20"/>
                  </a:cubicBezTo>
                  <a:cubicBezTo>
                    <a:pt x="22" y="20"/>
                    <a:pt x="22" y="20"/>
                    <a:pt x="22" y="20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0" y="20"/>
                    <a:pt x="20" y="20"/>
                  </a:cubicBezTo>
                  <a:cubicBezTo>
                    <a:pt x="20" y="20"/>
                    <a:pt x="20" y="20"/>
                    <a:pt x="20" y="20"/>
                  </a:cubicBezTo>
                  <a:cubicBezTo>
                    <a:pt x="20" y="20"/>
                    <a:pt x="20" y="20"/>
                    <a:pt x="19" y="20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9" y="20"/>
                    <a:pt x="18" y="20"/>
                    <a:pt x="18" y="20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8" y="20"/>
                    <a:pt x="18" y="20"/>
                    <a:pt x="18" y="19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8" y="19"/>
                    <a:pt x="18" y="20"/>
                    <a:pt x="17" y="19"/>
                  </a:cubicBezTo>
                  <a:cubicBezTo>
                    <a:pt x="17" y="19"/>
                    <a:pt x="17" y="19"/>
                    <a:pt x="17" y="18"/>
                  </a:cubicBezTo>
                  <a:cubicBezTo>
                    <a:pt x="17" y="18"/>
                    <a:pt x="17" y="18"/>
                    <a:pt x="18" y="18"/>
                  </a:cubicBezTo>
                  <a:cubicBezTo>
                    <a:pt x="19" y="18"/>
                    <a:pt x="20" y="18"/>
                    <a:pt x="21" y="19"/>
                  </a:cubicBezTo>
                  <a:cubicBezTo>
                    <a:pt x="22" y="19"/>
                    <a:pt x="23" y="19"/>
                    <a:pt x="23" y="19"/>
                  </a:cubicBezTo>
                  <a:cubicBezTo>
                    <a:pt x="23" y="19"/>
                    <a:pt x="23" y="19"/>
                    <a:pt x="23" y="19"/>
                  </a:cubicBezTo>
                  <a:cubicBezTo>
                    <a:pt x="23" y="19"/>
                    <a:pt x="25" y="19"/>
                    <a:pt x="29" y="19"/>
                  </a:cubicBezTo>
                  <a:cubicBezTo>
                    <a:pt x="33" y="20"/>
                    <a:pt x="35" y="20"/>
                    <a:pt x="36" y="20"/>
                  </a:cubicBezTo>
                  <a:cubicBezTo>
                    <a:pt x="36" y="20"/>
                    <a:pt x="37" y="20"/>
                    <a:pt x="39" y="21"/>
                  </a:cubicBezTo>
                  <a:cubicBezTo>
                    <a:pt x="40" y="21"/>
                    <a:pt x="41" y="21"/>
                    <a:pt x="41" y="21"/>
                  </a:cubicBezTo>
                  <a:cubicBezTo>
                    <a:pt x="41" y="21"/>
                    <a:pt x="42" y="21"/>
                    <a:pt x="42" y="21"/>
                  </a:cubicBezTo>
                  <a:cubicBezTo>
                    <a:pt x="43" y="21"/>
                    <a:pt x="43" y="21"/>
                    <a:pt x="44" y="21"/>
                  </a:cubicBezTo>
                  <a:cubicBezTo>
                    <a:pt x="44" y="21"/>
                    <a:pt x="44" y="21"/>
                    <a:pt x="44" y="21"/>
                  </a:cubicBezTo>
                  <a:cubicBezTo>
                    <a:pt x="44" y="21"/>
                    <a:pt x="45" y="21"/>
                    <a:pt x="45" y="22"/>
                  </a:cubicBezTo>
                  <a:cubicBezTo>
                    <a:pt x="45" y="22"/>
                    <a:pt x="46" y="22"/>
                    <a:pt x="46" y="22"/>
                  </a:cubicBezTo>
                  <a:cubicBezTo>
                    <a:pt x="46" y="22"/>
                    <a:pt x="47" y="22"/>
                    <a:pt x="47" y="22"/>
                  </a:cubicBezTo>
                  <a:cubicBezTo>
                    <a:pt x="47" y="22"/>
                    <a:pt x="47" y="23"/>
                    <a:pt x="47" y="23"/>
                  </a:cubicBezTo>
                  <a:cubicBezTo>
                    <a:pt x="47" y="23"/>
                    <a:pt x="47" y="23"/>
                    <a:pt x="47" y="23"/>
                  </a:cubicBezTo>
                  <a:cubicBezTo>
                    <a:pt x="47" y="23"/>
                    <a:pt x="47" y="23"/>
                    <a:pt x="47" y="23"/>
                  </a:cubicBezTo>
                  <a:cubicBezTo>
                    <a:pt x="46" y="23"/>
                    <a:pt x="46" y="23"/>
                    <a:pt x="46" y="23"/>
                  </a:cubicBezTo>
                  <a:cubicBezTo>
                    <a:pt x="46" y="23"/>
                    <a:pt x="45" y="23"/>
                    <a:pt x="44" y="23"/>
                  </a:cubicBezTo>
                  <a:cubicBezTo>
                    <a:pt x="44" y="23"/>
                    <a:pt x="43" y="23"/>
                    <a:pt x="43" y="23"/>
                  </a:cubicBezTo>
                  <a:cubicBezTo>
                    <a:pt x="43" y="23"/>
                    <a:pt x="43" y="23"/>
                    <a:pt x="43" y="23"/>
                  </a:cubicBezTo>
                  <a:cubicBezTo>
                    <a:pt x="43" y="23"/>
                    <a:pt x="43" y="22"/>
                    <a:pt x="42" y="22"/>
                  </a:cubicBezTo>
                  <a:cubicBezTo>
                    <a:pt x="42" y="22"/>
                    <a:pt x="41" y="22"/>
                    <a:pt x="41" y="22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2"/>
                    <a:pt x="40" y="22"/>
                    <a:pt x="40" y="22"/>
                  </a:cubicBezTo>
                  <a:cubicBezTo>
                    <a:pt x="40" y="22"/>
                    <a:pt x="40" y="22"/>
                    <a:pt x="40" y="22"/>
                  </a:cubicBezTo>
                  <a:cubicBezTo>
                    <a:pt x="40" y="22"/>
                    <a:pt x="40" y="22"/>
                    <a:pt x="39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8" y="22"/>
                    <a:pt x="38" y="22"/>
                    <a:pt x="37" y="22"/>
                  </a:cubicBezTo>
                  <a:cubicBezTo>
                    <a:pt x="37" y="22"/>
                    <a:pt x="35" y="22"/>
                    <a:pt x="34" y="22"/>
                  </a:cubicBezTo>
                  <a:cubicBezTo>
                    <a:pt x="32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29" y="21"/>
                  </a:cubicBezTo>
                  <a:cubicBezTo>
                    <a:pt x="28" y="21"/>
                    <a:pt x="28" y="21"/>
                    <a:pt x="28" y="21"/>
                  </a:cubicBezTo>
                  <a:cubicBezTo>
                    <a:pt x="28" y="21"/>
                    <a:pt x="28" y="21"/>
                    <a:pt x="28" y="21"/>
                  </a:cubicBezTo>
                  <a:cubicBezTo>
                    <a:pt x="28" y="21"/>
                    <a:pt x="28" y="21"/>
                    <a:pt x="28" y="21"/>
                  </a:cubicBezTo>
                  <a:close/>
                  <a:moveTo>
                    <a:pt x="26" y="16"/>
                  </a:moveTo>
                  <a:cubicBezTo>
                    <a:pt x="25" y="16"/>
                    <a:pt x="25" y="16"/>
                    <a:pt x="25" y="16"/>
                  </a:cubicBezTo>
                  <a:cubicBezTo>
                    <a:pt x="25" y="16"/>
                    <a:pt x="24" y="16"/>
                    <a:pt x="24" y="16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4" y="16"/>
                    <a:pt x="23" y="16"/>
                    <a:pt x="23" y="16"/>
                  </a:cubicBezTo>
                  <a:cubicBezTo>
                    <a:pt x="23" y="16"/>
                    <a:pt x="23" y="16"/>
                    <a:pt x="22" y="16"/>
                  </a:cubicBezTo>
                  <a:cubicBezTo>
                    <a:pt x="22" y="16"/>
                    <a:pt x="20" y="15"/>
                    <a:pt x="20" y="15"/>
                  </a:cubicBezTo>
                  <a:cubicBezTo>
                    <a:pt x="20" y="16"/>
                    <a:pt x="19" y="16"/>
                    <a:pt x="19" y="15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18" y="15"/>
                    <a:pt x="18" y="14"/>
                    <a:pt x="18" y="14"/>
                  </a:cubicBezTo>
                  <a:cubicBezTo>
                    <a:pt x="18" y="14"/>
                    <a:pt x="18" y="14"/>
                    <a:pt x="18" y="14"/>
                  </a:cubicBezTo>
                  <a:cubicBezTo>
                    <a:pt x="19" y="14"/>
                    <a:pt x="19" y="14"/>
                    <a:pt x="21" y="14"/>
                  </a:cubicBezTo>
                  <a:cubicBezTo>
                    <a:pt x="22" y="14"/>
                    <a:pt x="23" y="14"/>
                    <a:pt x="23" y="14"/>
                  </a:cubicBezTo>
                  <a:cubicBezTo>
                    <a:pt x="23" y="14"/>
                    <a:pt x="23" y="14"/>
                    <a:pt x="23" y="14"/>
                  </a:cubicBezTo>
                  <a:cubicBezTo>
                    <a:pt x="23" y="14"/>
                    <a:pt x="23" y="14"/>
                    <a:pt x="24" y="14"/>
                  </a:cubicBezTo>
                  <a:cubicBezTo>
                    <a:pt x="24" y="14"/>
                    <a:pt x="25" y="15"/>
                    <a:pt x="26" y="15"/>
                  </a:cubicBezTo>
                  <a:cubicBezTo>
                    <a:pt x="28" y="15"/>
                    <a:pt x="28" y="15"/>
                    <a:pt x="28" y="15"/>
                  </a:cubicBezTo>
                  <a:cubicBezTo>
                    <a:pt x="28" y="16"/>
                    <a:pt x="28" y="16"/>
                    <a:pt x="28" y="16"/>
                  </a:cubicBezTo>
                  <a:cubicBezTo>
                    <a:pt x="27" y="16"/>
                    <a:pt x="27" y="16"/>
                    <a:pt x="27" y="16"/>
                  </a:cubicBezTo>
                  <a:cubicBezTo>
                    <a:pt x="27" y="16"/>
                    <a:pt x="27" y="16"/>
                    <a:pt x="27" y="16"/>
                  </a:cubicBezTo>
                  <a:cubicBezTo>
                    <a:pt x="27" y="16"/>
                    <a:pt x="27" y="16"/>
                    <a:pt x="27" y="16"/>
                  </a:cubicBezTo>
                  <a:cubicBezTo>
                    <a:pt x="27" y="17"/>
                    <a:pt x="26" y="16"/>
                    <a:pt x="26" y="16"/>
                  </a:cubicBezTo>
                  <a:close/>
                  <a:moveTo>
                    <a:pt x="4" y="67"/>
                  </a:moveTo>
                  <a:cubicBezTo>
                    <a:pt x="4" y="67"/>
                    <a:pt x="4" y="66"/>
                    <a:pt x="4" y="66"/>
                  </a:cubicBezTo>
                  <a:cubicBezTo>
                    <a:pt x="4" y="66"/>
                    <a:pt x="4" y="66"/>
                    <a:pt x="4" y="66"/>
                  </a:cubicBezTo>
                  <a:cubicBezTo>
                    <a:pt x="4" y="65"/>
                    <a:pt x="4" y="65"/>
                    <a:pt x="4" y="65"/>
                  </a:cubicBezTo>
                  <a:cubicBezTo>
                    <a:pt x="4" y="65"/>
                    <a:pt x="4" y="65"/>
                    <a:pt x="4" y="65"/>
                  </a:cubicBezTo>
                  <a:cubicBezTo>
                    <a:pt x="4" y="65"/>
                    <a:pt x="4" y="64"/>
                    <a:pt x="4" y="64"/>
                  </a:cubicBezTo>
                  <a:cubicBezTo>
                    <a:pt x="4" y="64"/>
                    <a:pt x="4" y="64"/>
                    <a:pt x="4" y="64"/>
                  </a:cubicBezTo>
                  <a:cubicBezTo>
                    <a:pt x="4" y="64"/>
                    <a:pt x="4" y="64"/>
                    <a:pt x="3" y="64"/>
                  </a:cubicBezTo>
                  <a:cubicBezTo>
                    <a:pt x="3" y="64"/>
                    <a:pt x="3" y="64"/>
                    <a:pt x="3" y="64"/>
                  </a:cubicBezTo>
                  <a:cubicBezTo>
                    <a:pt x="3" y="64"/>
                    <a:pt x="3" y="64"/>
                    <a:pt x="3" y="64"/>
                  </a:cubicBezTo>
                  <a:cubicBezTo>
                    <a:pt x="3" y="64"/>
                    <a:pt x="2" y="64"/>
                    <a:pt x="2" y="65"/>
                  </a:cubicBezTo>
                  <a:cubicBezTo>
                    <a:pt x="1" y="65"/>
                    <a:pt x="2" y="66"/>
                    <a:pt x="2" y="66"/>
                  </a:cubicBezTo>
                  <a:cubicBezTo>
                    <a:pt x="2" y="66"/>
                    <a:pt x="2" y="66"/>
                    <a:pt x="3" y="66"/>
                  </a:cubicBezTo>
                  <a:cubicBezTo>
                    <a:pt x="3" y="67"/>
                    <a:pt x="4" y="67"/>
                    <a:pt x="4" y="67"/>
                  </a:cubicBezTo>
                  <a:close/>
                  <a:moveTo>
                    <a:pt x="5" y="62"/>
                  </a:moveTo>
                  <a:cubicBezTo>
                    <a:pt x="5" y="62"/>
                    <a:pt x="5" y="61"/>
                    <a:pt x="5" y="61"/>
                  </a:cubicBezTo>
                  <a:cubicBezTo>
                    <a:pt x="5" y="61"/>
                    <a:pt x="5" y="61"/>
                    <a:pt x="5" y="60"/>
                  </a:cubicBezTo>
                  <a:cubicBezTo>
                    <a:pt x="5" y="60"/>
                    <a:pt x="5" y="60"/>
                    <a:pt x="5" y="60"/>
                  </a:cubicBezTo>
                  <a:cubicBezTo>
                    <a:pt x="5" y="60"/>
                    <a:pt x="5" y="60"/>
                    <a:pt x="5" y="59"/>
                  </a:cubicBezTo>
                  <a:cubicBezTo>
                    <a:pt x="5" y="59"/>
                    <a:pt x="5" y="59"/>
                    <a:pt x="5" y="59"/>
                  </a:cubicBezTo>
                  <a:cubicBezTo>
                    <a:pt x="5" y="59"/>
                    <a:pt x="5" y="59"/>
                    <a:pt x="5" y="59"/>
                  </a:cubicBezTo>
                  <a:cubicBezTo>
                    <a:pt x="5" y="59"/>
                    <a:pt x="5" y="59"/>
                    <a:pt x="4" y="59"/>
                  </a:cubicBezTo>
                  <a:cubicBezTo>
                    <a:pt x="4" y="59"/>
                    <a:pt x="4" y="59"/>
                    <a:pt x="4" y="59"/>
                  </a:cubicBezTo>
                  <a:cubicBezTo>
                    <a:pt x="4" y="59"/>
                    <a:pt x="4" y="59"/>
                    <a:pt x="4" y="59"/>
                  </a:cubicBezTo>
                  <a:cubicBezTo>
                    <a:pt x="4" y="59"/>
                    <a:pt x="4" y="59"/>
                    <a:pt x="4" y="59"/>
                  </a:cubicBezTo>
                  <a:cubicBezTo>
                    <a:pt x="4" y="59"/>
                    <a:pt x="4" y="59"/>
                    <a:pt x="4" y="59"/>
                  </a:cubicBezTo>
                  <a:cubicBezTo>
                    <a:pt x="3" y="59"/>
                    <a:pt x="3" y="59"/>
                    <a:pt x="3" y="59"/>
                  </a:cubicBezTo>
                  <a:cubicBezTo>
                    <a:pt x="3" y="59"/>
                    <a:pt x="3" y="59"/>
                    <a:pt x="3" y="59"/>
                  </a:cubicBezTo>
                  <a:cubicBezTo>
                    <a:pt x="2" y="59"/>
                    <a:pt x="2" y="59"/>
                    <a:pt x="3" y="60"/>
                  </a:cubicBezTo>
                  <a:cubicBezTo>
                    <a:pt x="3" y="60"/>
                    <a:pt x="3" y="60"/>
                    <a:pt x="3" y="60"/>
                  </a:cubicBezTo>
                  <a:cubicBezTo>
                    <a:pt x="3" y="60"/>
                    <a:pt x="3" y="60"/>
                    <a:pt x="3" y="60"/>
                  </a:cubicBezTo>
                  <a:cubicBezTo>
                    <a:pt x="3" y="61"/>
                    <a:pt x="4" y="62"/>
                    <a:pt x="4" y="62"/>
                  </a:cubicBezTo>
                  <a:cubicBezTo>
                    <a:pt x="4" y="62"/>
                    <a:pt x="5" y="62"/>
                    <a:pt x="5" y="62"/>
                  </a:cubicBezTo>
                  <a:close/>
                  <a:moveTo>
                    <a:pt x="5" y="57"/>
                  </a:moveTo>
                  <a:cubicBezTo>
                    <a:pt x="5" y="56"/>
                    <a:pt x="5" y="56"/>
                    <a:pt x="5" y="56"/>
                  </a:cubicBezTo>
                  <a:cubicBezTo>
                    <a:pt x="5" y="56"/>
                    <a:pt x="6" y="55"/>
                    <a:pt x="6" y="55"/>
                  </a:cubicBezTo>
                  <a:cubicBezTo>
                    <a:pt x="6" y="54"/>
                    <a:pt x="6" y="53"/>
                    <a:pt x="6" y="53"/>
                  </a:cubicBezTo>
                  <a:cubicBezTo>
                    <a:pt x="6" y="53"/>
                    <a:pt x="5" y="53"/>
                    <a:pt x="5" y="53"/>
                  </a:cubicBezTo>
                  <a:cubicBezTo>
                    <a:pt x="5" y="53"/>
                    <a:pt x="5" y="53"/>
                    <a:pt x="5" y="53"/>
                  </a:cubicBezTo>
                  <a:cubicBezTo>
                    <a:pt x="5" y="53"/>
                    <a:pt x="5" y="53"/>
                    <a:pt x="5" y="53"/>
                  </a:cubicBezTo>
                  <a:cubicBezTo>
                    <a:pt x="4" y="53"/>
                    <a:pt x="4" y="54"/>
                    <a:pt x="4" y="53"/>
                  </a:cubicBezTo>
                  <a:cubicBezTo>
                    <a:pt x="4" y="53"/>
                    <a:pt x="3" y="55"/>
                    <a:pt x="3" y="56"/>
                  </a:cubicBezTo>
                  <a:cubicBezTo>
                    <a:pt x="2" y="56"/>
                    <a:pt x="4" y="57"/>
                    <a:pt x="5" y="57"/>
                  </a:cubicBezTo>
                  <a:cubicBezTo>
                    <a:pt x="5" y="57"/>
                    <a:pt x="5" y="57"/>
                    <a:pt x="5" y="57"/>
                  </a:cubicBezTo>
                  <a:close/>
                  <a:moveTo>
                    <a:pt x="6" y="50"/>
                  </a:moveTo>
                  <a:cubicBezTo>
                    <a:pt x="6" y="50"/>
                    <a:pt x="6" y="50"/>
                    <a:pt x="7" y="48"/>
                  </a:cubicBezTo>
                  <a:cubicBezTo>
                    <a:pt x="7" y="48"/>
                    <a:pt x="7" y="47"/>
                    <a:pt x="7" y="47"/>
                  </a:cubicBezTo>
                  <a:cubicBezTo>
                    <a:pt x="7" y="47"/>
                    <a:pt x="6" y="47"/>
                    <a:pt x="6" y="47"/>
                  </a:cubicBezTo>
                  <a:cubicBezTo>
                    <a:pt x="6" y="47"/>
                    <a:pt x="6" y="47"/>
                    <a:pt x="6" y="47"/>
                  </a:cubicBezTo>
                  <a:cubicBezTo>
                    <a:pt x="6" y="47"/>
                    <a:pt x="6" y="47"/>
                    <a:pt x="5" y="47"/>
                  </a:cubicBezTo>
                  <a:cubicBezTo>
                    <a:pt x="5" y="47"/>
                    <a:pt x="5" y="47"/>
                    <a:pt x="5" y="47"/>
                  </a:cubicBezTo>
                  <a:cubicBezTo>
                    <a:pt x="5" y="47"/>
                    <a:pt x="5" y="47"/>
                    <a:pt x="5" y="47"/>
                  </a:cubicBezTo>
                  <a:cubicBezTo>
                    <a:pt x="5" y="47"/>
                    <a:pt x="4" y="47"/>
                    <a:pt x="4" y="48"/>
                  </a:cubicBezTo>
                  <a:cubicBezTo>
                    <a:pt x="4" y="48"/>
                    <a:pt x="4" y="49"/>
                    <a:pt x="5" y="49"/>
                  </a:cubicBezTo>
                  <a:cubicBezTo>
                    <a:pt x="5" y="49"/>
                    <a:pt x="5" y="50"/>
                    <a:pt x="5" y="50"/>
                  </a:cubicBezTo>
                  <a:cubicBezTo>
                    <a:pt x="5" y="50"/>
                    <a:pt x="5" y="50"/>
                    <a:pt x="5" y="50"/>
                  </a:cubicBezTo>
                  <a:cubicBezTo>
                    <a:pt x="5" y="50"/>
                    <a:pt x="5" y="50"/>
                    <a:pt x="6" y="50"/>
                  </a:cubicBezTo>
                  <a:cubicBezTo>
                    <a:pt x="6" y="50"/>
                    <a:pt x="6" y="50"/>
                    <a:pt x="6" y="50"/>
                  </a:cubicBezTo>
                  <a:close/>
                  <a:moveTo>
                    <a:pt x="4" y="48"/>
                  </a:moveTo>
                  <a:cubicBezTo>
                    <a:pt x="4" y="48"/>
                    <a:pt x="5" y="48"/>
                    <a:pt x="5" y="47"/>
                  </a:cubicBezTo>
                  <a:cubicBezTo>
                    <a:pt x="5" y="47"/>
                    <a:pt x="5" y="47"/>
                    <a:pt x="5" y="48"/>
                  </a:cubicBezTo>
                  <a:cubicBezTo>
                    <a:pt x="5" y="48"/>
                    <a:pt x="4" y="48"/>
                    <a:pt x="4" y="48"/>
                  </a:cubicBezTo>
                  <a:close/>
                  <a:moveTo>
                    <a:pt x="7" y="43"/>
                  </a:moveTo>
                  <a:cubicBezTo>
                    <a:pt x="7" y="42"/>
                    <a:pt x="7" y="41"/>
                    <a:pt x="7" y="41"/>
                  </a:cubicBezTo>
                  <a:cubicBezTo>
                    <a:pt x="7" y="40"/>
                    <a:pt x="6" y="41"/>
                    <a:pt x="5" y="41"/>
                  </a:cubicBezTo>
                  <a:cubicBezTo>
                    <a:pt x="5" y="41"/>
                    <a:pt x="4" y="42"/>
                    <a:pt x="4" y="42"/>
                  </a:cubicBezTo>
                  <a:cubicBezTo>
                    <a:pt x="4" y="42"/>
                    <a:pt x="4" y="42"/>
                    <a:pt x="4" y="42"/>
                  </a:cubicBezTo>
                  <a:cubicBezTo>
                    <a:pt x="4" y="43"/>
                    <a:pt x="4" y="43"/>
                    <a:pt x="4" y="43"/>
                  </a:cubicBezTo>
                  <a:cubicBezTo>
                    <a:pt x="4" y="43"/>
                    <a:pt x="4" y="43"/>
                    <a:pt x="4" y="43"/>
                  </a:cubicBezTo>
                  <a:cubicBezTo>
                    <a:pt x="4" y="43"/>
                    <a:pt x="5" y="43"/>
                    <a:pt x="5" y="44"/>
                  </a:cubicBezTo>
                  <a:cubicBezTo>
                    <a:pt x="5" y="44"/>
                    <a:pt x="5" y="44"/>
                    <a:pt x="6" y="44"/>
                  </a:cubicBezTo>
                  <a:cubicBezTo>
                    <a:pt x="6" y="44"/>
                    <a:pt x="6" y="44"/>
                    <a:pt x="6" y="44"/>
                  </a:cubicBezTo>
                  <a:cubicBezTo>
                    <a:pt x="6" y="44"/>
                    <a:pt x="6" y="44"/>
                    <a:pt x="6" y="44"/>
                  </a:cubicBezTo>
                  <a:cubicBezTo>
                    <a:pt x="6" y="44"/>
                    <a:pt x="6" y="44"/>
                    <a:pt x="6" y="44"/>
                  </a:cubicBezTo>
                  <a:cubicBezTo>
                    <a:pt x="6" y="45"/>
                    <a:pt x="7" y="44"/>
                    <a:pt x="7" y="43"/>
                  </a:cubicBezTo>
                  <a:close/>
                  <a:moveTo>
                    <a:pt x="7" y="37"/>
                  </a:moveTo>
                  <a:cubicBezTo>
                    <a:pt x="7" y="36"/>
                    <a:pt x="7" y="35"/>
                    <a:pt x="7" y="35"/>
                  </a:cubicBezTo>
                  <a:cubicBezTo>
                    <a:pt x="7" y="35"/>
                    <a:pt x="7" y="35"/>
                    <a:pt x="6" y="36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5" y="37"/>
                    <a:pt x="6" y="38"/>
                    <a:pt x="7" y="38"/>
                  </a:cubicBezTo>
                  <a:cubicBezTo>
                    <a:pt x="7" y="38"/>
                    <a:pt x="7" y="38"/>
                    <a:pt x="7" y="38"/>
                  </a:cubicBezTo>
                  <a:lnTo>
                    <a:pt x="7" y="37"/>
                  </a:lnTo>
                  <a:close/>
                  <a:moveTo>
                    <a:pt x="8" y="32"/>
                  </a:moveTo>
                  <a:cubicBezTo>
                    <a:pt x="8" y="32"/>
                    <a:pt x="8" y="31"/>
                    <a:pt x="8" y="31"/>
                  </a:cubicBezTo>
                  <a:cubicBezTo>
                    <a:pt x="8" y="30"/>
                    <a:pt x="8" y="30"/>
                    <a:pt x="8" y="31"/>
                  </a:cubicBezTo>
                  <a:cubicBezTo>
                    <a:pt x="7" y="31"/>
                    <a:pt x="7" y="31"/>
                    <a:pt x="7" y="31"/>
                  </a:cubicBezTo>
                  <a:cubicBezTo>
                    <a:pt x="8" y="31"/>
                    <a:pt x="8" y="32"/>
                    <a:pt x="8" y="32"/>
                  </a:cubicBezTo>
                  <a:cubicBezTo>
                    <a:pt x="8" y="32"/>
                    <a:pt x="8" y="32"/>
                    <a:pt x="8" y="32"/>
                  </a:cubicBezTo>
                  <a:close/>
                  <a:moveTo>
                    <a:pt x="9" y="25"/>
                  </a:moveTo>
                  <a:cubicBezTo>
                    <a:pt x="9" y="25"/>
                    <a:pt x="9" y="25"/>
                    <a:pt x="9" y="25"/>
                  </a:cubicBezTo>
                  <a:cubicBezTo>
                    <a:pt x="9" y="25"/>
                    <a:pt x="9" y="25"/>
                    <a:pt x="8" y="25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9" y="25"/>
                    <a:pt x="9" y="25"/>
                    <a:pt x="9" y="25"/>
                  </a:cubicBezTo>
                  <a:close/>
                  <a:moveTo>
                    <a:pt x="9" y="25"/>
                  </a:moveTo>
                  <a:cubicBezTo>
                    <a:pt x="9" y="25"/>
                    <a:pt x="9" y="25"/>
                    <a:pt x="9" y="25"/>
                  </a:cubicBezTo>
                  <a:cubicBezTo>
                    <a:pt x="9" y="25"/>
                    <a:pt x="9" y="25"/>
                    <a:pt x="9" y="25"/>
                  </a:cubicBezTo>
                  <a:cubicBezTo>
                    <a:pt x="9" y="25"/>
                    <a:pt x="9" y="25"/>
                    <a:pt x="9" y="25"/>
                  </a:cubicBezTo>
                  <a:cubicBezTo>
                    <a:pt x="9" y="25"/>
                    <a:pt x="9" y="25"/>
                    <a:pt x="9" y="25"/>
                  </a:cubicBezTo>
                  <a:close/>
                  <a:moveTo>
                    <a:pt x="9" y="21"/>
                  </a:moveTo>
                  <a:cubicBezTo>
                    <a:pt x="9" y="21"/>
                    <a:pt x="9" y="20"/>
                    <a:pt x="9" y="20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9" y="20"/>
                    <a:pt x="9" y="20"/>
                    <a:pt x="9" y="19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9" y="18"/>
                    <a:pt x="8" y="18"/>
                    <a:pt x="8" y="18"/>
                  </a:cubicBezTo>
                  <a:cubicBezTo>
                    <a:pt x="8" y="18"/>
                    <a:pt x="8" y="18"/>
                    <a:pt x="8" y="19"/>
                  </a:cubicBezTo>
                  <a:cubicBezTo>
                    <a:pt x="8" y="19"/>
                    <a:pt x="8" y="20"/>
                    <a:pt x="8" y="20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8" y="20"/>
                    <a:pt x="9" y="20"/>
                    <a:pt x="9" y="21"/>
                  </a:cubicBezTo>
                  <a:cubicBezTo>
                    <a:pt x="9" y="21"/>
                    <a:pt x="9" y="21"/>
                    <a:pt x="9" y="21"/>
                  </a:cubicBezTo>
                  <a:close/>
                  <a:moveTo>
                    <a:pt x="10" y="15"/>
                  </a:move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4"/>
                    <a:pt x="10" y="14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0" y="14"/>
                    <a:pt x="10" y="13"/>
                    <a:pt x="10" y="13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10" y="13"/>
                    <a:pt x="10" y="12"/>
                    <a:pt x="10" y="11"/>
                  </a:cubicBezTo>
                  <a:cubicBezTo>
                    <a:pt x="10" y="11"/>
                    <a:pt x="9" y="12"/>
                    <a:pt x="8" y="12"/>
                  </a:cubicBezTo>
                  <a:cubicBezTo>
                    <a:pt x="8" y="13"/>
                    <a:pt x="7" y="13"/>
                    <a:pt x="7" y="14"/>
                  </a:cubicBezTo>
                  <a:cubicBezTo>
                    <a:pt x="7" y="14"/>
                    <a:pt x="8" y="15"/>
                    <a:pt x="9" y="15"/>
                  </a:cubicBezTo>
                  <a:cubicBezTo>
                    <a:pt x="9" y="16"/>
                    <a:pt x="9" y="16"/>
                    <a:pt x="10" y="15"/>
                  </a:cubicBezTo>
                  <a:close/>
                  <a:moveTo>
                    <a:pt x="10" y="9"/>
                  </a:moveTo>
                  <a:cubicBezTo>
                    <a:pt x="10" y="9"/>
                    <a:pt x="10" y="9"/>
                    <a:pt x="10" y="9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0" y="9"/>
                    <a:pt x="10" y="8"/>
                    <a:pt x="10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1" y="6"/>
                    <a:pt x="11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5"/>
                    <a:pt x="10" y="5"/>
                    <a:pt x="9" y="6"/>
                  </a:cubicBezTo>
                  <a:cubicBezTo>
                    <a:pt x="9" y="6"/>
                    <a:pt x="9" y="6"/>
                    <a:pt x="8" y="6"/>
                  </a:cubicBezTo>
                  <a:cubicBezTo>
                    <a:pt x="8" y="7"/>
                    <a:pt x="8" y="7"/>
                    <a:pt x="8" y="8"/>
                  </a:cubicBezTo>
                  <a:cubicBezTo>
                    <a:pt x="8" y="8"/>
                    <a:pt x="8" y="8"/>
                    <a:pt x="8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9"/>
                    <a:pt x="10" y="9"/>
                    <a:pt x="10" y="9"/>
                  </a:cubicBezTo>
                  <a:close/>
                  <a:moveTo>
                    <a:pt x="51" y="11"/>
                  </a:moveTo>
                  <a:cubicBezTo>
                    <a:pt x="53" y="11"/>
                    <a:pt x="54" y="11"/>
                    <a:pt x="54" y="11"/>
                  </a:cubicBezTo>
                  <a:cubicBezTo>
                    <a:pt x="54" y="11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3" y="8"/>
                    <a:pt x="52" y="8"/>
                    <a:pt x="52" y="8"/>
                  </a:cubicBezTo>
                  <a:cubicBezTo>
                    <a:pt x="52" y="8"/>
                    <a:pt x="52" y="8"/>
                    <a:pt x="51" y="8"/>
                  </a:cubicBezTo>
                  <a:cubicBezTo>
                    <a:pt x="51" y="8"/>
                    <a:pt x="49" y="8"/>
                    <a:pt x="49" y="8"/>
                  </a:cubicBezTo>
                  <a:cubicBezTo>
                    <a:pt x="49" y="8"/>
                    <a:pt x="48" y="8"/>
                    <a:pt x="48" y="8"/>
                  </a:cubicBezTo>
                  <a:cubicBezTo>
                    <a:pt x="48" y="8"/>
                    <a:pt x="48" y="8"/>
                    <a:pt x="47" y="8"/>
                  </a:cubicBezTo>
                  <a:cubicBezTo>
                    <a:pt x="45" y="8"/>
                    <a:pt x="44" y="8"/>
                    <a:pt x="44" y="8"/>
                  </a:cubicBezTo>
                  <a:cubicBezTo>
                    <a:pt x="44" y="8"/>
                    <a:pt x="43" y="8"/>
                    <a:pt x="43" y="8"/>
                  </a:cubicBezTo>
                  <a:cubicBezTo>
                    <a:pt x="42" y="8"/>
                    <a:pt x="42" y="8"/>
                    <a:pt x="41" y="8"/>
                  </a:cubicBezTo>
                  <a:cubicBezTo>
                    <a:pt x="41" y="8"/>
                    <a:pt x="40" y="8"/>
                    <a:pt x="39" y="8"/>
                  </a:cubicBezTo>
                  <a:cubicBezTo>
                    <a:pt x="37" y="7"/>
                    <a:pt x="36" y="8"/>
                    <a:pt x="36" y="8"/>
                  </a:cubicBezTo>
                  <a:cubicBezTo>
                    <a:pt x="36" y="8"/>
                    <a:pt x="36" y="8"/>
                    <a:pt x="36" y="8"/>
                  </a:cubicBezTo>
                  <a:cubicBezTo>
                    <a:pt x="37" y="8"/>
                    <a:pt x="37" y="8"/>
                    <a:pt x="37" y="8"/>
                  </a:cubicBezTo>
                  <a:cubicBezTo>
                    <a:pt x="37" y="8"/>
                    <a:pt x="38" y="8"/>
                    <a:pt x="39" y="9"/>
                  </a:cubicBezTo>
                  <a:cubicBezTo>
                    <a:pt x="40" y="9"/>
                    <a:pt x="41" y="9"/>
                    <a:pt x="41" y="9"/>
                  </a:cubicBezTo>
                  <a:cubicBezTo>
                    <a:pt x="42" y="9"/>
                    <a:pt x="47" y="10"/>
                    <a:pt x="48" y="10"/>
                  </a:cubicBezTo>
                  <a:cubicBezTo>
                    <a:pt x="48" y="10"/>
                    <a:pt x="48" y="10"/>
                    <a:pt x="48" y="10"/>
                  </a:cubicBezTo>
                  <a:cubicBezTo>
                    <a:pt x="49" y="10"/>
                    <a:pt x="50" y="10"/>
                    <a:pt x="51" y="11"/>
                  </a:cubicBezTo>
                  <a:close/>
                  <a:moveTo>
                    <a:pt x="18" y="4"/>
                  </a:moveTo>
                  <a:cubicBezTo>
                    <a:pt x="18" y="4"/>
                    <a:pt x="19" y="4"/>
                    <a:pt x="19" y="4"/>
                  </a:cubicBezTo>
                  <a:cubicBezTo>
                    <a:pt x="19" y="4"/>
                    <a:pt x="21" y="4"/>
                    <a:pt x="21" y="4"/>
                  </a:cubicBezTo>
                  <a:cubicBezTo>
                    <a:pt x="21" y="5"/>
                    <a:pt x="21" y="4"/>
                    <a:pt x="21" y="4"/>
                  </a:cubicBezTo>
                  <a:cubicBezTo>
                    <a:pt x="21" y="4"/>
                    <a:pt x="21" y="4"/>
                    <a:pt x="21" y="4"/>
                  </a:cubicBezTo>
                  <a:cubicBezTo>
                    <a:pt x="21" y="4"/>
                    <a:pt x="21" y="4"/>
                    <a:pt x="22" y="4"/>
                  </a:cubicBezTo>
                  <a:cubicBezTo>
                    <a:pt x="22" y="4"/>
                    <a:pt x="23" y="4"/>
                    <a:pt x="23" y="4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24" y="4"/>
                    <a:pt x="24" y="5"/>
                    <a:pt x="24" y="4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24" y="4"/>
                    <a:pt x="24" y="4"/>
                    <a:pt x="25" y="4"/>
                  </a:cubicBezTo>
                  <a:cubicBezTo>
                    <a:pt x="25" y="4"/>
                    <a:pt x="25" y="4"/>
                    <a:pt x="25" y="4"/>
                  </a:cubicBezTo>
                  <a:cubicBezTo>
                    <a:pt x="25" y="4"/>
                    <a:pt x="25" y="4"/>
                    <a:pt x="26" y="4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27" y="4"/>
                    <a:pt x="27" y="4"/>
                    <a:pt x="27" y="4"/>
                  </a:cubicBezTo>
                  <a:cubicBezTo>
                    <a:pt x="27" y="4"/>
                    <a:pt x="29" y="4"/>
                    <a:pt x="29" y="4"/>
                  </a:cubicBezTo>
                  <a:cubicBezTo>
                    <a:pt x="29" y="4"/>
                    <a:pt x="29" y="4"/>
                    <a:pt x="29" y="4"/>
                  </a:cubicBezTo>
                  <a:cubicBezTo>
                    <a:pt x="29" y="4"/>
                    <a:pt x="29" y="4"/>
                    <a:pt x="30" y="4"/>
                  </a:cubicBezTo>
                  <a:cubicBezTo>
                    <a:pt x="30" y="4"/>
                    <a:pt x="30" y="4"/>
                    <a:pt x="30" y="4"/>
                  </a:cubicBezTo>
                  <a:cubicBezTo>
                    <a:pt x="30" y="4"/>
                    <a:pt x="30" y="4"/>
                    <a:pt x="30" y="4"/>
                  </a:cubicBezTo>
                  <a:cubicBezTo>
                    <a:pt x="30" y="4"/>
                    <a:pt x="30" y="4"/>
                    <a:pt x="30" y="4"/>
                  </a:cubicBezTo>
                  <a:cubicBezTo>
                    <a:pt x="30" y="4"/>
                    <a:pt x="32" y="4"/>
                    <a:pt x="32" y="4"/>
                  </a:cubicBezTo>
                  <a:cubicBezTo>
                    <a:pt x="32" y="4"/>
                    <a:pt x="32" y="4"/>
                    <a:pt x="32" y="4"/>
                  </a:cubicBezTo>
                  <a:cubicBezTo>
                    <a:pt x="32" y="4"/>
                    <a:pt x="32" y="4"/>
                    <a:pt x="32" y="4"/>
                  </a:cubicBezTo>
                  <a:cubicBezTo>
                    <a:pt x="32" y="4"/>
                    <a:pt x="32" y="4"/>
                    <a:pt x="32" y="4"/>
                  </a:cubicBezTo>
                  <a:cubicBezTo>
                    <a:pt x="33" y="4"/>
                    <a:pt x="33" y="4"/>
                    <a:pt x="33" y="4"/>
                  </a:cubicBezTo>
                  <a:cubicBezTo>
                    <a:pt x="33" y="4"/>
                    <a:pt x="33" y="4"/>
                    <a:pt x="33" y="4"/>
                  </a:cubicBezTo>
                  <a:cubicBezTo>
                    <a:pt x="33" y="4"/>
                    <a:pt x="33" y="4"/>
                    <a:pt x="33" y="4"/>
                  </a:cubicBezTo>
                  <a:cubicBezTo>
                    <a:pt x="33" y="4"/>
                    <a:pt x="34" y="4"/>
                    <a:pt x="34" y="4"/>
                  </a:cubicBezTo>
                  <a:cubicBezTo>
                    <a:pt x="34" y="4"/>
                    <a:pt x="35" y="4"/>
                    <a:pt x="35" y="4"/>
                  </a:cubicBezTo>
                  <a:cubicBezTo>
                    <a:pt x="35" y="4"/>
                    <a:pt x="36" y="4"/>
                    <a:pt x="36" y="4"/>
                  </a:cubicBezTo>
                  <a:cubicBezTo>
                    <a:pt x="37" y="4"/>
                    <a:pt x="38" y="4"/>
                    <a:pt x="38" y="4"/>
                  </a:cubicBezTo>
                  <a:cubicBezTo>
                    <a:pt x="38" y="3"/>
                    <a:pt x="39" y="3"/>
                    <a:pt x="39" y="4"/>
                  </a:cubicBezTo>
                  <a:cubicBezTo>
                    <a:pt x="39" y="4"/>
                    <a:pt x="39" y="4"/>
                    <a:pt x="39" y="4"/>
                  </a:cubicBezTo>
                  <a:cubicBezTo>
                    <a:pt x="39" y="4"/>
                    <a:pt x="39" y="4"/>
                    <a:pt x="39" y="4"/>
                  </a:cubicBezTo>
                  <a:cubicBezTo>
                    <a:pt x="39" y="4"/>
                    <a:pt x="40" y="3"/>
                    <a:pt x="40" y="4"/>
                  </a:cubicBezTo>
                  <a:cubicBezTo>
                    <a:pt x="41" y="4"/>
                    <a:pt x="41" y="4"/>
                    <a:pt x="41" y="4"/>
                  </a:cubicBezTo>
                  <a:cubicBezTo>
                    <a:pt x="41" y="4"/>
                    <a:pt x="41" y="4"/>
                    <a:pt x="41" y="4"/>
                  </a:cubicBezTo>
                  <a:cubicBezTo>
                    <a:pt x="41" y="4"/>
                    <a:pt x="41" y="4"/>
                    <a:pt x="41" y="4"/>
                  </a:cubicBezTo>
                  <a:cubicBezTo>
                    <a:pt x="41" y="3"/>
                    <a:pt x="41" y="3"/>
                    <a:pt x="42" y="4"/>
                  </a:cubicBezTo>
                  <a:cubicBezTo>
                    <a:pt x="42" y="4"/>
                    <a:pt x="42" y="4"/>
                    <a:pt x="42" y="3"/>
                  </a:cubicBezTo>
                  <a:cubicBezTo>
                    <a:pt x="42" y="3"/>
                    <a:pt x="43" y="3"/>
                    <a:pt x="43" y="3"/>
                  </a:cubicBezTo>
                  <a:cubicBezTo>
                    <a:pt x="45" y="3"/>
                    <a:pt x="45" y="3"/>
                    <a:pt x="46" y="3"/>
                  </a:cubicBezTo>
                  <a:cubicBezTo>
                    <a:pt x="46" y="3"/>
                    <a:pt x="46" y="3"/>
                    <a:pt x="46" y="3"/>
                  </a:cubicBezTo>
                  <a:cubicBezTo>
                    <a:pt x="46" y="4"/>
                    <a:pt x="46" y="4"/>
                    <a:pt x="47" y="4"/>
                  </a:cubicBezTo>
                  <a:cubicBezTo>
                    <a:pt x="47" y="3"/>
                    <a:pt x="47" y="3"/>
                    <a:pt x="47" y="3"/>
                  </a:cubicBezTo>
                  <a:cubicBezTo>
                    <a:pt x="47" y="3"/>
                    <a:pt x="47" y="3"/>
                    <a:pt x="47" y="2"/>
                  </a:cubicBezTo>
                  <a:cubicBezTo>
                    <a:pt x="47" y="2"/>
                    <a:pt x="47" y="2"/>
                    <a:pt x="47" y="2"/>
                  </a:cubicBezTo>
                  <a:cubicBezTo>
                    <a:pt x="47" y="2"/>
                    <a:pt x="47" y="1"/>
                    <a:pt x="47" y="1"/>
                  </a:cubicBezTo>
                  <a:cubicBezTo>
                    <a:pt x="47" y="1"/>
                    <a:pt x="47" y="1"/>
                    <a:pt x="47" y="1"/>
                  </a:cubicBezTo>
                  <a:cubicBezTo>
                    <a:pt x="46" y="1"/>
                    <a:pt x="46" y="1"/>
                    <a:pt x="46" y="1"/>
                  </a:cubicBezTo>
                  <a:cubicBezTo>
                    <a:pt x="46" y="1"/>
                    <a:pt x="46" y="1"/>
                    <a:pt x="46" y="1"/>
                  </a:cubicBezTo>
                  <a:cubicBezTo>
                    <a:pt x="46" y="1"/>
                    <a:pt x="45" y="1"/>
                    <a:pt x="45" y="1"/>
                  </a:cubicBezTo>
                  <a:cubicBezTo>
                    <a:pt x="45" y="1"/>
                    <a:pt x="45" y="1"/>
                    <a:pt x="45" y="1"/>
                  </a:cubicBezTo>
                  <a:cubicBezTo>
                    <a:pt x="45" y="1"/>
                    <a:pt x="45" y="1"/>
                    <a:pt x="45" y="1"/>
                  </a:cubicBezTo>
                  <a:cubicBezTo>
                    <a:pt x="44" y="1"/>
                    <a:pt x="44" y="1"/>
                    <a:pt x="44" y="1"/>
                  </a:cubicBezTo>
                  <a:cubicBezTo>
                    <a:pt x="44" y="1"/>
                    <a:pt x="43" y="1"/>
                    <a:pt x="42" y="1"/>
                  </a:cubicBezTo>
                  <a:cubicBezTo>
                    <a:pt x="42" y="1"/>
                    <a:pt x="41" y="1"/>
                    <a:pt x="41" y="1"/>
                  </a:cubicBezTo>
                  <a:cubicBezTo>
                    <a:pt x="41" y="1"/>
                    <a:pt x="40" y="1"/>
                    <a:pt x="39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39" y="1"/>
                    <a:pt x="38" y="1"/>
                    <a:pt x="38" y="1"/>
                  </a:cubicBezTo>
                  <a:cubicBezTo>
                    <a:pt x="38" y="1"/>
                    <a:pt x="38" y="2"/>
                    <a:pt x="38" y="2"/>
                  </a:cubicBezTo>
                  <a:cubicBezTo>
                    <a:pt x="37" y="2"/>
                    <a:pt x="36" y="2"/>
                    <a:pt x="36" y="2"/>
                  </a:cubicBezTo>
                  <a:cubicBezTo>
                    <a:pt x="36" y="1"/>
                    <a:pt x="36" y="1"/>
                    <a:pt x="35" y="1"/>
                  </a:cubicBezTo>
                  <a:cubicBezTo>
                    <a:pt x="35" y="1"/>
                    <a:pt x="35" y="2"/>
                    <a:pt x="35" y="2"/>
                  </a:cubicBezTo>
                  <a:cubicBezTo>
                    <a:pt x="35" y="2"/>
                    <a:pt x="35" y="2"/>
                    <a:pt x="35" y="2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4" y="2"/>
                    <a:pt x="33" y="2"/>
                    <a:pt x="33" y="2"/>
                  </a:cubicBezTo>
                  <a:cubicBezTo>
                    <a:pt x="33" y="2"/>
                    <a:pt x="32" y="2"/>
                    <a:pt x="30" y="2"/>
                  </a:cubicBezTo>
                  <a:cubicBezTo>
                    <a:pt x="29" y="2"/>
                    <a:pt x="29" y="2"/>
                    <a:pt x="28" y="2"/>
                  </a:cubicBezTo>
                  <a:cubicBezTo>
                    <a:pt x="28" y="3"/>
                    <a:pt x="28" y="3"/>
                    <a:pt x="28" y="3"/>
                  </a:cubicBezTo>
                  <a:cubicBezTo>
                    <a:pt x="28" y="3"/>
                    <a:pt x="28" y="3"/>
                    <a:pt x="28" y="3"/>
                  </a:cubicBezTo>
                  <a:cubicBezTo>
                    <a:pt x="28" y="3"/>
                    <a:pt x="27" y="3"/>
                    <a:pt x="27" y="3"/>
                  </a:cubicBezTo>
                  <a:cubicBezTo>
                    <a:pt x="27" y="3"/>
                    <a:pt x="26" y="3"/>
                    <a:pt x="26" y="3"/>
                  </a:cubicBezTo>
                  <a:cubicBezTo>
                    <a:pt x="26" y="3"/>
                    <a:pt x="26" y="3"/>
                    <a:pt x="25" y="3"/>
                  </a:cubicBezTo>
                  <a:cubicBezTo>
                    <a:pt x="24" y="3"/>
                    <a:pt x="23" y="3"/>
                    <a:pt x="23" y="3"/>
                  </a:cubicBezTo>
                  <a:cubicBezTo>
                    <a:pt x="23" y="3"/>
                    <a:pt x="23" y="3"/>
                    <a:pt x="22" y="3"/>
                  </a:cubicBezTo>
                  <a:cubicBezTo>
                    <a:pt x="22" y="3"/>
                    <a:pt x="21" y="3"/>
                    <a:pt x="21" y="3"/>
                  </a:cubicBezTo>
                  <a:cubicBezTo>
                    <a:pt x="21" y="3"/>
                    <a:pt x="21" y="3"/>
                    <a:pt x="21" y="3"/>
                  </a:cubicBezTo>
                  <a:cubicBezTo>
                    <a:pt x="21" y="3"/>
                    <a:pt x="21" y="3"/>
                    <a:pt x="21" y="3"/>
                  </a:cubicBezTo>
                  <a:cubicBezTo>
                    <a:pt x="21" y="4"/>
                    <a:pt x="20" y="4"/>
                    <a:pt x="20" y="4"/>
                  </a:cubicBezTo>
                  <a:cubicBezTo>
                    <a:pt x="20" y="3"/>
                    <a:pt x="20" y="3"/>
                    <a:pt x="20" y="4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19" y="3"/>
                    <a:pt x="19" y="3"/>
                    <a:pt x="19" y="4"/>
                  </a:cubicBezTo>
                  <a:cubicBezTo>
                    <a:pt x="19" y="4"/>
                    <a:pt x="18" y="4"/>
                    <a:pt x="18" y="4"/>
                  </a:cubicBezTo>
                  <a:cubicBezTo>
                    <a:pt x="18" y="4"/>
                    <a:pt x="17" y="4"/>
                    <a:pt x="17" y="4"/>
                  </a:cubicBezTo>
                  <a:cubicBezTo>
                    <a:pt x="17" y="4"/>
                    <a:pt x="17" y="4"/>
                    <a:pt x="18" y="4"/>
                  </a:cubicBezTo>
                  <a:cubicBezTo>
                    <a:pt x="18" y="4"/>
                    <a:pt x="18" y="4"/>
                    <a:pt x="18" y="4"/>
                  </a:cubicBezTo>
                  <a:close/>
                  <a:moveTo>
                    <a:pt x="37" y="6"/>
                  </a:moveTo>
                  <a:cubicBezTo>
                    <a:pt x="40" y="6"/>
                    <a:pt x="42" y="6"/>
                    <a:pt x="42" y="6"/>
                  </a:cubicBezTo>
                  <a:cubicBezTo>
                    <a:pt x="43" y="6"/>
                    <a:pt x="43" y="6"/>
                    <a:pt x="43" y="6"/>
                  </a:cubicBezTo>
                  <a:cubicBezTo>
                    <a:pt x="44" y="6"/>
                    <a:pt x="45" y="6"/>
                    <a:pt x="46" y="6"/>
                  </a:cubicBezTo>
                  <a:cubicBezTo>
                    <a:pt x="46" y="6"/>
                    <a:pt x="49" y="7"/>
                    <a:pt x="51" y="7"/>
                  </a:cubicBezTo>
                  <a:cubicBezTo>
                    <a:pt x="52" y="7"/>
                    <a:pt x="52" y="7"/>
                    <a:pt x="52" y="7"/>
                  </a:cubicBezTo>
                  <a:cubicBezTo>
                    <a:pt x="52" y="6"/>
                    <a:pt x="52" y="6"/>
                    <a:pt x="52" y="6"/>
                  </a:cubicBezTo>
                  <a:cubicBezTo>
                    <a:pt x="52" y="6"/>
                    <a:pt x="52" y="5"/>
                    <a:pt x="51" y="5"/>
                  </a:cubicBezTo>
                  <a:cubicBezTo>
                    <a:pt x="51" y="5"/>
                    <a:pt x="50" y="5"/>
                    <a:pt x="50" y="5"/>
                  </a:cubicBezTo>
                  <a:cubicBezTo>
                    <a:pt x="50" y="5"/>
                    <a:pt x="50" y="5"/>
                    <a:pt x="49" y="5"/>
                  </a:cubicBezTo>
                  <a:cubicBezTo>
                    <a:pt x="49" y="5"/>
                    <a:pt x="48" y="5"/>
                    <a:pt x="48" y="5"/>
                  </a:cubicBezTo>
                  <a:cubicBezTo>
                    <a:pt x="47" y="5"/>
                    <a:pt x="47" y="5"/>
                    <a:pt x="47" y="5"/>
                  </a:cubicBezTo>
                  <a:cubicBezTo>
                    <a:pt x="47" y="5"/>
                    <a:pt x="47" y="5"/>
                    <a:pt x="46" y="5"/>
                  </a:cubicBezTo>
                  <a:cubicBezTo>
                    <a:pt x="46" y="5"/>
                    <a:pt x="46" y="5"/>
                    <a:pt x="46" y="5"/>
                  </a:cubicBezTo>
                  <a:cubicBezTo>
                    <a:pt x="45" y="5"/>
                    <a:pt x="44" y="5"/>
                    <a:pt x="45" y="5"/>
                  </a:cubicBezTo>
                  <a:cubicBezTo>
                    <a:pt x="45" y="5"/>
                    <a:pt x="44" y="5"/>
                    <a:pt x="44" y="5"/>
                  </a:cubicBezTo>
                  <a:cubicBezTo>
                    <a:pt x="43" y="5"/>
                    <a:pt x="43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1" y="5"/>
                    <a:pt x="40" y="5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9" y="5"/>
                    <a:pt x="39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6" y="5"/>
                    <a:pt x="36" y="5"/>
                    <a:pt x="36" y="5"/>
                  </a:cubicBezTo>
                  <a:cubicBezTo>
                    <a:pt x="36" y="5"/>
                    <a:pt x="36" y="5"/>
                    <a:pt x="36" y="5"/>
                  </a:cubicBezTo>
                  <a:cubicBezTo>
                    <a:pt x="35" y="5"/>
                    <a:pt x="35" y="5"/>
                    <a:pt x="35" y="5"/>
                  </a:cubicBezTo>
                  <a:cubicBezTo>
                    <a:pt x="35" y="5"/>
                    <a:pt x="34" y="5"/>
                    <a:pt x="34" y="5"/>
                  </a:cubicBezTo>
                  <a:cubicBezTo>
                    <a:pt x="34" y="5"/>
                    <a:pt x="33" y="5"/>
                    <a:pt x="33" y="5"/>
                  </a:cubicBezTo>
                  <a:cubicBezTo>
                    <a:pt x="33" y="5"/>
                    <a:pt x="33" y="5"/>
                    <a:pt x="34" y="6"/>
                  </a:cubicBezTo>
                  <a:cubicBezTo>
                    <a:pt x="34" y="6"/>
                    <a:pt x="34" y="6"/>
                    <a:pt x="34" y="6"/>
                  </a:cubicBezTo>
                  <a:cubicBezTo>
                    <a:pt x="34" y="5"/>
                    <a:pt x="35" y="5"/>
                    <a:pt x="36" y="6"/>
                  </a:cubicBezTo>
                  <a:cubicBezTo>
                    <a:pt x="36" y="6"/>
                    <a:pt x="36" y="6"/>
                    <a:pt x="36" y="6"/>
                  </a:cubicBezTo>
                  <a:cubicBezTo>
                    <a:pt x="36" y="6"/>
                    <a:pt x="37" y="6"/>
                    <a:pt x="37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1" name="Freeform 629"/>
            <p:cNvSpPr>
              <a:spLocks/>
            </p:cNvSpPr>
            <p:nvPr/>
          </p:nvSpPr>
          <p:spPr bwMode="auto">
            <a:xfrm>
              <a:off x="2307" y="821"/>
              <a:ext cx="19" cy="23"/>
            </a:xfrm>
            <a:custGeom>
              <a:avLst/>
              <a:gdLst>
                <a:gd name="T0" fmla="*/ 7 w 15"/>
                <a:gd name="T1" fmla="*/ 16 h 18"/>
                <a:gd name="T2" fmla="*/ 8 w 15"/>
                <a:gd name="T3" fmla="*/ 14 h 18"/>
                <a:gd name="T4" fmla="*/ 14 w 15"/>
                <a:gd name="T5" fmla="*/ 14 h 18"/>
                <a:gd name="T6" fmla="*/ 15 w 15"/>
                <a:gd name="T7" fmla="*/ 11 h 18"/>
                <a:gd name="T8" fmla="*/ 14 w 15"/>
                <a:gd name="T9" fmla="*/ 7 h 18"/>
                <a:gd name="T10" fmla="*/ 13 w 15"/>
                <a:gd name="T11" fmla="*/ 1 h 18"/>
                <a:gd name="T12" fmla="*/ 11 w 15"/>
                <a:gd name="T13" fmla="*/ 1 h 18"/>
                <a:gd name="T14" fmla="*/ 11 w 15"/>
                <a:gd name="T15" fmla="*/ 7 h 18"/>
                <a:gd name="T16" fmla="*/ 12 w 15"/>
                <a:gd name="T17" fmla="*/ 10 h 18"/>
                <a:gd name="T18" fmla="*/ 8 w 15"/>
                <a:gd name="T19" fmla="*/ 10 h 18"/>
                <a:gd name="T20" fmla="*/ 5 w 15"/>
                <a:gd name="T21" fmla="*/ 7 h 18"/>
                <a:gd name="T22" fmla="*/ 5 w 15"/>
                <a:gd name="T23" fmla="*/ 8 h 18"/>
                <a:gd name="T24" fmla="*/ 5 w 15"/>
                <a:gd name="T25" fmla="*/ 10 h 18"/>
                <a:gd name="T26" fmla="*/ 5 w 15"/>
                <a:gd name="T27" fmla="*/ 10 h 18"/>
                <a:gd name="T28" fmla="*/ 4 w 15"/>
                <a:gd name="T29" fmla="*/ 10 h 18"/>
                <a:gd name="T30" fmla="*/ 3 w 15"/>
                <a:gd name="T31" fmla="*/ 10 h 18"/>
                <a:gd name="T32" fmla="*/ 2 w 15"/>
                <a:gd name="T33" fmla="*/ 10 h 18"/>
                <a:gd name="T34" fmla="*/ 2 w 15"/>
                <a:gd name="T35" fmla="*/ 10 h 18"/>
                <a:gd name="T36" fmla="*/ 0 w 15"/>
                <a:gd name="T37" fmla="*/ 12 h 18"/>
                <a:gd name="T38" fmla="*/ 5 w 15"/>
                <a:gd name="T39" fmla="*/ 14 h 18"/>
                <a:gd name="T40" fmla="*/ 6 w 15"/>
                <a:gd name="T41" fmla="*/ 14 h 18"/>
                <a:gd name="T42" fmla="*/ 6 w 15"/>
                <a:gd name="T43" fmla="*/ 14 h 18"/>
                <a:gd name="T44" fmla="*/ 7 w 15"/>
                <a:gd name="T45" fmla="*/ 1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5" h="18">
                  <a:moveTo>
                    <a:pt x="7" y="16"/>
                  </a:moveTo>
                  <a:cubicBezTo>
                    <a:pt x="8" y="16"/>
                    <a:pt x="8" y="15"/>
                    <a:pt x="8" y="14"/>
                  </a:cubicBezTo>
                  <a:cubicBezTo>
                    <a:pt x="10" y="14"/>
                    <a:pt x="12" y="14"/>
                    <a:pt x="14" y="14"/>
                  </a:cubicBezTo>
                  <a:cubicBezTo>
                    <a:pt x="15" y="14"/>
                    <a:pt x="15" y="13"/>
                    <a:pt x="15" y="11"/>
                  </a:cubicBezTo>
                  <a:cubicBezTo>
                    <a:pt x="15" y="10"/>
                    <a:pt x="14" y="9"/>
                    <a:pt x="14" y="7"/>
                  </a:cubicBezTo>
                  <a:cubicBezTo>
                    <a:pt x="13" y="5"/>
                    <a:pt x="13" y="3"/>
                    <a:pt x="13" y="1"/>
                  </a:cubicBezTo>
                  <a:cubicBezTo>
                    <a:pt x="12" y="0"/>
                    <a:pt x="11" y="0"/>
                    <a:pt x="11" y="1"/>
                  </a:cubicBezTo>
                  <a:cubicBezTo>
                    <a:pt x="11" y="3"/>
                    <a:pt x="11" y="5"/>
                    <a:pt x="11" y="7"/>
                  </a:cubicBezTo>
                  <a:cubicBezTo>
                    <a:pt x="12" y="8"/>
                    <a:pt x="12" y="9"/>
                    <a:pt x="12" y="10"/>
                  </a:cubicBezTo>
                  <a:cubicBezTo>
                    <a:pt x="11" y="10"/>
                    <a:pt x="9" y="10"/>
                    <a:pt x="8" y="10"/>
                  </a:cubicBezTo>
                  <a:cubicBezTo>
                    <a:pt x="7" y="9"/>
                    <a:pt x="6" y="7"/>
                    <a:pt x="5" y="7"/>
                  </a:cubicBezTo>
                  <a:cubicBezTo>
                    <a:pt x="5" y="7"/>
                    <a:pt x="5" y="7"/>
                    <a:pt x="5" y="8"/>
                  </a:cubicBezTo>
                  <a:cubicBezTo>
                    <a:pt x="5" y="9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4" y="10"/>
                    <a:pt x="4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1" y="10"/>
                    <a:pt x="2" y="10"/>
                  </a:cubicBezTo>
                  <a:cubicBezTo>
                    <a:pt x="1" y="10"/>
                    <a:pt x="0" y="11"/>
                    <a:pt x="0" y="12"/>
                  </a:cubicBezTo>
                  <a:cubicBezTo>
                    <a:pt x="1" y="15"/>
                    <a:pt x="3" y="14"/>
                    <a:pt x="5" y="14"/>
                  </a:cubicBezTo>
                  <a:cubicBezTo>
                    <a:pt x="5" y="14"/>
                    <a:pt x="6" y="14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5" y="16"/>
                    <a:pt x="7" y="18"/>
                    <a:pt x="7" y="1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2" name="Freeform 630"/>
            <p:cNvSpPr>
              <a:spLocks/>
            </p:cNvSpPr>
            <p:nvPr/>
          </p:nvSpPr>
          <p:spPr bwMode="auto">
            <a:xfrm>
              <a:off x="2315" y="846"/>
              <a:ext cx="9" cy="12"/>
            </a:xfrm>
            <a:custGeom>
              <a:avLst/>
              <a:gdLst>
                <a:gd name="T0" fmla="*/ 5 w 7"/>
                <a:gd name="T1" fmla="*/ 8 h 9"/>
                <a:gd name="T2" fmla="*/ 6 w 7"/>
                <a:gd name="T3" fmla="*/ 5 h 9"/>
                <a:gd name="T4" fmla="*/ 7 w 7"/>
                <a:gd name="T5" fmla="*/ 1 h 9"/>
                <a:gd name="T6" fmla="*/ 5 w 7"/>
                <a:gd name="T7" fmla="*/ 1 h 9"/>
                <a:gd name="T8" fmla="*/ 4 w 7"/>
                <a:gd name="T9" fmla="*/ 0 h 9"/>
                <a:gd name="T10" fmla="*/ 3 w 7"/>
                <a:gd name="T11" fmla="*/ 1 h 9"/>
                <a:gd name="T12" fmla="*/ 3 w 7"/>
                <a:gd name="T13" fmla="*/ 2 h 9"/>
                <a:gd name="T14" fmla="*/ 3 w 7"/>
                <a:gd name="T15" fmla="*/ 3 h 9"/>
                <a:gd name="T16" fmla="*/ 0 w 7"/>
                <a:gd name="T17" fmla="*/ 5 h 9"/>
                <a:gd name="T18" fmla="*/ 0 w 7"/>
                <a:gd name="T19" fmla="*/ 7 h 9"/>
                <a:gd name="T20" fmla="*/ 4 w 7"/>
                <a:gd name="T21" fmla="*/ 6 h 9"/>
                <a:gd name="T22" fmla="*/ 4 w 7"/>
                <a:gd name="T23" fmla="*/ 9 h 9"/>
                <a:gd name="T24" fmla="*/ 5 w 7"/>
                <a:gd name="T25" fmla="*/ 9 h 9"/>
                <a:gd name="T26" fmla="*/ 5 w 7"/>
                <a:gd name="T27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" h="9">
                  <a:moveTo>
                    <a:pt x="5" y="8"/>
                  </a:moveTo>
                  <a:cubicBezTo>
                    <a:pt x="6" y="7"/>
                    <a:pt x="6" y="6"/>
                    <a:pt x="6" y="5"/>
                  </a:cubicBezTo>
                  <a:cubicBezTo>
                    <a:pt x="6" y="4"/>
                    <a:pt x="7" y="3"/>
                    <a:pt x="7" y="1"/>
                  </a:cubicBezTo>
                  <a:cubicBezTo>
                    <a:pt x="6" y="0"/>
                    <a:pt x="5" y="0"/>
                    <a:pt x="5" y="1"/>
                  </a:cubicBezTo>
                  <a:cubicBezTo>
                    <a:pt x="5" y="1"/>
                    <a:pt x="4" y="0"/>
                    <a:pt x="4" y="0"/>
                  </a:cubicBezTo>
                  <a:cubicBezTo>
                    <a:pt x="4" y="0"/>
                    <a:pt x="3" y="0"/>
                    <a:pt x="3" y="1"/>
                  </a:cubicBezTo>
                  <a:cubicBezTo>
                    <a:pt x="3" y="1"/>
                    <a:pt x="3" y="2"/>
                    <a:pt x="3" y="2"/>
                  </a:cubicBezTo>
                  <a:cubicBezTo>
                    <a:pt x="3" y="2"/>
                    <a:pt x="3" y="3"/>
                    <a:pt x="3" y="3"/>
                  </a:cubicBezTo>
                  <a:cubicBezTo>
                    <a:pt x="2" y="3"/>
                    <a:pt x="0" y="4"/>
                    <a:pt x="0" y="5"/>
                  </a:cubicBezTo>
                  <a:cubicBezTo>
                    <a:pt x="0" y="6"/>
                    <a:pt x="0" y="7"/>
                    <a:pt x="0" y="7"/>
                  </a:cubicBezTo>
                  <a:cubicBezTo>
                    <a:pt x="1" y="7"/>
                    <a:pt x="3" y="7"/>
                    <a:pt x="4" y="6"/>
                  </a:cubicBezTo>
                  <a:cubicBezTo>
                    <a:pt x="3" y="7"/>
                    <a:pt x="4" y="9"/>
                    <a:pt x="4" y="9"/>
                  </a:cubicBezTo>
                  <a:cubicBezTo>
                    <a:pt x="4" y="9"/>
                    <a:pt x="5" y="9"/>
                    <a:pt x="5" y="9"/>
                  </a:cubicBezTo>
                  <a:cubicBezTo>
                    <a:pt x="5" y="9"/>
                    <a:pt x="5" y="8"/>
                    <a:pt x="5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3" name="Freeform 631"/>
            <p:cNvSpPr>
              <a:spLocks/>
            </p:cNvSpPr>
            <p:nvPr/>
          </p:nvSpPr>
          <p:spPr bwMode="auto">
            <a:xfrm>
              <a:off x="2311" y="856"/>
              <a:ext cx="18" cy="22"/>
            </a:xfrm>
            <a:custGeom>
              <a:avLst/>
              <a:gdLst>
                <a:gd name="T0" fmla="*/ 4 w 14"/>
                <a:gd name="T1" fmla="*/ 16 h 17"/>
                <a:gd name="T2" fmla="*/ 3 w 14"/>
                <a:gd name="T3" fmla="*/ 9 h 17"/>
                <a:gd name="T4" fmla="*/ 8 w 14"/>
                <a:gd name="T5" fmla="*/ 10 h 17"/>
                <a:gd name="T6" fmla="*/ 13 w 14"/>
                <a:gd name="T7" fmla="*/ 8 h 17"/>
                <a:gd name="T8" fmla="*/ 13 w 14"/>
                <a:gd name="T9" fmla="*/ 2 h 17"/>
                <a:gd name="T10" fmla="*/ 12 w 14"/>
                <a:gd name="T11" fmla="*/ 0 h 17"/>
                <a:gd name="T12" fmla="*/ 10 w 14"/>
                <a:gd name="T13" fmla="*/ 1 h 17"/>
                <a:gd name="T14" fmla="*/ 11 w 14"/>
                <a:gd name="T15" fmla="*/ 3 h 17"/>
                <a:gd name="T16" fmla="*/ 11 w 14"/>
                <a:gd name="T17" fmla="*/ 3 h 17"/>
                <a:gd name="T18" fmla="*/ 12 w 14"/>
                <a:gd name="T19" fmla="*/ 6 h 17"/>
                <a:gd name="T20" fmla="*/ 8 w 14"/>
                <a:gd name="T21" fmla="*/ 6 h 17"/>
                <a:gd name="T22" fmla="*/ 2 w 14"/>
                <a:gd name="T23" fmla="*/ 5 h 17"/>
                <a:gd name="T24" fmla="*/ 0 w 14"/>
                <a:gd name="T25" fmla="*/ 6 h 17"/>
                <a:gd name="T26" fmla="*/ 1 w 14"/>
                <a:gd name="T27" fmla="*/ 11 h 17"/>
                <a:gd name="T28" fmla="*/ 2 w 14"/>
                <a:gd name="T29" fmla="*/ 16 h 17"/>
                <a:gd name="T30" fmla="*/ 4 w 14"/>
                <a:gd name="T31" fmla="*/ 1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4" h="17">
                  <a:moveTo>
                    <a:pt x="4" y="16"/>
                  </a:moveTo>
                  <a:cubicBezTo>
                    <a:pt x="4" y="14"/>
                    <a:pt x="4" y="11"/>
                    <a:pt x="3" y="9"/>
                  </a:cubicBezTo>
                  <a:cubicBezTo>
                    <a:pt x="5" y="9"/>
                    <a:pt x="6" y="9"/>
                    <a:pt x="8" y="10"/>
                  </a:cubicBezTo>
                  <a:cubicBezTo>
                    <a:pt x="10" y="10"/>
                    <a:pt x="11" y="10"/>
                    <a:pt x="13" y="8"/>
                  </a:cubicBezTo>
                  <a:cubicBezTo>
                    <a:pt x="14" y="7"/>
                    <a:pt x="14" y="4"/>
                    <a:pt x="13" y="2"/>
                  </a:cubicBezTo>
                  <a:cubicBezTo>
                    <a:pt x="13" y="2"/>
                    <a:pt x="13" y="1"/>
                    <a:pt x="12" y="0"/>
                  </a:cubicBezTo>
                  <a:cubicBezTo>
                    <a:pt x="11" y="0"/>
                    <a:pt x="11" y="1"/>
                    <a:pt x="10" y="1"/>
                  </a:cubicBezTo>
                  <a:cubicBezTo>
                    <a:pt x="9" y="1"/>
                    <a:pt x="10" y="3"/>
                    <a:pt x="11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2" y="4"/>
                    <a:pt x="12" y="5"/>
                    <a:pt x="12" y="6"/>
                  </a:cubicBezTo>
                  <a:cubicBezTo>
                    <a:pt x="11" y="7"/>
                    <a:pt x="9" y="7"/>
                    <a:pt x="8" y="6"/>
                  </a:cubicBezTo>
                  <a:cubicBezTo>
                    <a:pt x="6" y="6"/>
                    <a:pt x="4" y="5"/>
                    <a:pt x="2" y="5"/>
                  </a:cubicBezTo>
                  <a:cubicBezTo>
                    <a:pt x="1" y="5"/>
                    <a:pt x="1" y="5"/>
                    <a:pt x="0" y="6"/>
                  </a:cubicBezTo>
                  <a:cubicBezTo>
                    <a:pt x="0" y="8"/>
                    <a:pt x="0" y="10"/>
                    <a:pt x="1" y="11"/>
                  </a:cubicBezTo>
                  <a:cubicBezTo>
                    <a:pt x="1" y="13"/>
                    <a:pt x="1" y="15"/>
                    <a:pt x="2" y="16"/>
                  </a:cubicBezTo>
                  <a:cubicBezTo>
                    <a:pt x="2" y="17"/>
                    <a:pt x="4" y="17"/>
                    <a:pt x="4" y="1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4" name="Freeform 632"/>
            <p:cNvSpPr>
              <a:spLocks/>
            </p:cNvSpPr>
            <p:nvPr/>
          </p:nvSpPr>
          <p:spPr bwMode="auto">
            <a:xfrm>
              <a:off x="2324" y="882"/>
              <a:ext cx="4" cy="12"/>
            </a:xfrm>
            <a:custGeom>
              <a:avLst/>
              <a:gdLst>
                <a:gd name="T0" fmla="*/ 3 w 3"/>
                <a:gd name="T1" fmla="*/ 8 h 10"/>
                <a:gd name="T2" fmla="*/ 2 w 3"/>
                <a:gd name="T3" fmla="*/ 4 h 10"/>
                <a:gd name="T4" fmla="*/ 2 w 3"/>
                <a:gd name="T5" fmla="*/ 1 h 10"/>
                <a:gd name="T6" fmla="*/ 0 w 3"/>
                <a:gd name="T7" fmla="*/ 1 h 10"/>
                <a:gd name="T8" fmla="*/ 0 w 3"/>
                <a:gd name="T9" fmla="*/ 4 h 10"/>
                <a:gd name="T10" fmla="*/ 1 w 3"/>
                <a:gd name="T11" fmla="*/ 8 h 10"/>
                <a:gd name="T12" fmla="*/ 3 w 3"/>
                <a:gd name="T13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10">
                  <a:moveTo>
                    <a:pt x="3" y="8"/>
                  </a:moveTo>
                  <a:cubicBezTo>
                    <a:pt x="3" y="6"/>
                    <a:pt x="2" y="5"/>
                    <a:pt x="2" y="4"/>
                  </a:cubicBezTo>
                  <a:cubicBezTo>
                    <a:pt x="2" y="3"/>
                    <a:pt x="2" y="1"/>
                    <a:pt x="2" y="1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2"/>
                    <a:pt x="0" y="3"/>
                    <a:pt x="0" y="4"/>
                  </a:cubicBezTo>
                  <a:cubicBezTo>
                    <a:pt x="0" y="5"/>
                    <a:pt x="1" y="6"/>
                    <a:pt x="1" y="8"/>
                  </a:cubicBezTo>
                  <a:cubicBezTo>
                    <a:pt x="1" y="10"/>
                    <a:pt x="3" y="10"/>
                    <a:pt x="3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5" name="Freeform 633"/>
            <p:cNvSpPr>
              <a:spLocks/>
            </p:cNvSpPr>
            <p:nvPr/>
          </p:nvSpPr>
          <p:spPr bwMode="auto">
            <a:xfrm>
              <a:off x="2326" y="879"/>
              <a:ext cx="5" cy="13"/>
            </a:xfrm>
            <a:custGeom>
              <a:avLst/>
              <a:gdLst>
                <a:gd name="T0" fmla="*/ 4 w 4"/>
                <a:gd name="T1" fmla="*/ 7 h 10"/>
                <a:gd name="T2" fmla="*/ 2 w 4"/>
                <a:gd name="T3" fmla="*/ 1 h 10"/>
                <a:gd name="T4" fmla="*/ 0 w 4"/>
                <a:gd name="T5" fmla="*/ 2 h 10"/>
                <a:gd name="T6" fmla="*/ 1 w 4"/>
                <a:gd name="T7" fmla="*/ 7 h 10"/>
                <a:gd name="T8" fmla="*/ 2 w 4"/>
                <a:gd name="T9" fmla="*/ 8 h 10"/>
                <a:gd name="T10" fmla="*/ 2 w 4"/>
                <a:gd name="T11" fmla="*/ 8 h 10"/>
                <a:gd name="T12" fmla="*/ 4 w 4"/>
                <a:gd name="T13" fmla="*/ 7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10">
                  <a:moveTo>
                    <a:pt x="4" y="7"/>
                  </a:moveTo>
                  <a:cubicBezTo>
                    <a:pt x="4" y="5"/>
                    <a:pt x="3" y="2"/>
                    <a:pt x="2" y="1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4"/>
                    <a:pt x="1" y="5"/>
                    <a:pt x="1" y="7"/>
                  </a:cubicBezTo>
                  <a:cubicBezTo>
                    <a:pt x="1" y="7"/>
                    <a:pt x="1" y="8"/>
                    <a:pt x="2" y="8"/>
                  </a:cubicBezTo>
                  <a:cubicBezTo>
                    <a:pt x="2" y="8"/>
                    <a:pt x="2" y="9"/>
                    <a:pt x="2" y="8"/>
                  </a:cubicBezTo>
                  <a:cubicBezTo>
                    <a:pt x="2" y="10"/>
                    <a:pt x="4" y="9"/>
                    <a:pt x="4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6" name="Freeform 634"/>
            <p:cNvSpPr>
              <a:spLocks noEditPoints="1"/>
            </p:cNvSpPr>
            <p:nvPr/>
          </p:nvSpPr>
          <p:spPr bwMode="auto">
            <a:xfrm>
              <a:off x="2320" y="896"/>
              <a:ext cx="16" cy="20"/>
            </a:xfrm>
            <a:custGeom>
              <a:avLst/>
              <a:gdLst>
                <a:gd name="T0" fmla="*/ 12 w 13"/>
                <a:gd name="T1" fmla="*/ 12 h 16"/>
                <a:gd name="T2" fmla="*/ 12 w 13"/>
                <a:gd name="T3" fmla="*/ 11 h 16"/>
                <a:gd name="T4" fmla="*/ 13 w 13"/>
                <a:gd name="T5" fmla="*/ 3 h 16"/>
                <a:gd name="T6" fmla="*/ 8 w 13"/>
                <a:gd name="T7" fmla="*/ 4 h 16"/>
                <a:gd name="T8" fmla="*/ 6 w 13"/>
                <a:gd name="T9" fmla="*/ 6 h 16"/>
                <a:gd name="T10" fmla="*/ 7 w 13"/>
                <a:gd name="T11" fmla="*/ 10 h 16"/>
                <a:gd name="T12" fmla="*/ 8 w 13"/>
                <a:gd name="T13" fmla="*/ 11 h 16"/>
                <a:gd name="T14" fmla="*/ 5 w 13"/>
                <a:gd name="T15" fmla="*/ 12 h 16"/>
                <a:gd name="T16" fmla="*/ 1 w 13"/>
                <a:gd name="T17" fmla="*/ 8 h 16"/>
                <a:gd name="T18" fmla="*/ 0 w 13"/>
                <a:gd name="T19" fmla="*/ 10 h 16"/>
                <a:gd name="T20" fmla="*/ 6 w 13"/>
                <a:gd name="T21" fmla="*/ 16 h 16"/>
                <a:gd name="T22" fmla="*/ 12 w 13"/>
                <a:gd name="T23" fmla="*/ 12 h 16"/>
                <a:gd name="T24" fmla="*/ 8 w 13"/>
                <a:gd name="T25" fmla="*/ 6 h 16"/>
                <a:gd name="T26" fmla="*/ 9 w 13"/>
                <a:gd name="T27" fmla="*/ 5 h 16"/>
                <a:gd name="T28" fmla="*/ 11 w 13"/>
                <a:gd name="T29" fmla="*/ 5 h 16"/>
                <a:gd name="T30" fmla="*/ 11 w 13"/>
                <a:gd name="T31" fmla="*/ 8 h 16"/>
                <a:gd name="T32" fmla="*/ 8 w 13"/>
                <a:gd name="T33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" h="16">
                  <a:moveTo>
                    <a:pt x="12" y="12"/>
                  </a:moveTo>
                  <a:cubicBezTo>
                    <a:pt x="12" y="12"/>
                    <a:pt x="12" y="12"/>
                    <a:pt x="12" y="11"/>
                  </a:cubicBezTo>
                  <a:cubicBezTo>
                    <a:pt x="13" y="9"/>
                    <a:pt x="13" y="6"/>
                    <a:pt x="13" y="3"/>
                  </a:cubicBezTo>
                  <a:cubicBezTo>
                    <a:pt x="11" y="1"/>
                    <a:pt x="8" y="0"/>
                    <a:pt x="8" y="4"/>
                  </a:cubicBezTo>
                  <a:cubicBezTo>
                    <a:pt x="7" y="4"/>
                    <a:pt x="7" y="5"/>
                    <a:pt x="6" y="6"/>
                  </a:cubicBezTo>
                  <a:cubicBezTo>
                    <a:pt x="6" y="7"/>
                    <a:pt x="7" y="9"/>
                    <a:pt x="7" y="10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7" y="12"/>
                    <a:pt x="7" y="12"/>
                    <a:pt x="5" y="12"/>
                  </a:cubicBezTo>
                  <a:cubicBezTo>
                    <a:pt x="4" y="12"/>
                    <a:pt x="2" y="9"/>
                    <a:pt x="1" y="8"/>
                  </a:cubicBezTo>
                  <a:cubicBezTo>
                    <a:pt x="0" y="8"/>
                    <a:pt x="0" y="9"/>
                    <a:pt x="0" y="10"/>
                  </a:cubicBezTo>
                  <a:cubicBezTo>
                    <a:pt x="1" y="14"/>
                    <a:pt x="3" y="15"/>
                    <a:pt x="6" y="16"/>
                  </a:cubicBezTo>
                  <a:cubicBezTo>
                    <a:pt x="8" y="16"/>
                    <a:pt x="10" y="15"/>
                    <a:pt x="12" y="12"/>
                  </a:cubicBezTo>
                  <a:close/>
                  <a:moveTo>
                    <a:pt x="8" y="6"/>
                  </a:moveTo>
                  <a:cubicBezTo>
                    <a:pt x="9" y="6"/>
                    <a:pt x="9" y="5"/>
                    <a:pt x="9" y="5"/>
                  </a:cubicBezTo>
                  <a:cubicBezTo>
                    <a:pt x="10" y="4"/>
                    <a:pt x="10" y="4"/>
                    <a:pt x="11" y="5"/>
                  </a:cubicBezTo>
                  <a:cubicBezTo>
                    <a:pt x="11" y="6"/>
                    <a:pt x="11" y="8"/>
                    <a:pt x="11" y="8"/>
                  </a:cubicBezTo>
                  <a:cubicBezTo>
                    <a:pt x="10" y="10"/>
                    <a:pt x="8" y="8"/>
                    <a:pt x="8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7" name="Freeform 635"/>
            <p:cNvSpPr>
              <a:spLocks noEditPoints="1"/>
            </p:cNvSpPr>
            <p:nvPr/>
          </p:nvSpPr>
          <p:spPr bwMode="auto">
            <a:xfrm>
              <a:off x="1009" y="419"/>
              <a:ext cx="33" cy="24"/>
            </a:xfrm>
            <a:custGeom>
              <a:avLst/>
              <a:gdLst>
                <a:gd name="T0" fmla="*/ 23 w 26"/>
                <a:gd name="T1" fmla="*/ 4 h 19"/>
                <a:gd name="T2" fmla="*/ 22 w 26"/>
                <a:gd name="T3" fmla="*/ 6 h 19"/>
                <a:gd name="T4" fmla="*/ 22 w 26"/>
                <a:gd name="T5" fmla="*/ 6 h 19"/>
                <a:gd name="T6" fmla="*/ 19 w 26"/>
                <a:gd name="T7" fmla="*/ 5 h 19"/>
                <a:gd name="T8" fmla="*/ 18 w 26"/>
                <a:gd name="T9" fmla="*/ 5 h 19"/>
                <a:gd name="T10" fmla="*/ 8 w 26"/>
                <a:gd name="T11" fmla="*/ 2 h 19"/>
                <a:gd name="T12" fmla="*/ 1 w 26"/>
                <a:gd name="T13" fmla="*/ 14 h 19"/>
                <a:gd name="T14" fmla="*/ 5 w 26"/>
                <a:gd name="T15" fmla="*/ 19 h 19"/>
                <a:gd name="T16" fmla="*/ 13 w 26"/>
                <a:gd name="T17" fmla="*/ 17 h 19"/>
                <a:gd name="T18" fmla="*/ 18 w 26"/>
                <a:gd name="T19" fmla="*/ 9 h 19"/>
                <a:gd name="T20" fmla="*/ 20 w 26"/>
                <a:gd name="T21" fmla="*/ 10 h 19"/>
                <a:gd name="T22" fmla="*/ 26 w 26"/>
                <a:gd name="T23" fmla="*/ 6 h 19"/>
                <a:gd name="T24" fmla="*/ 23 w 26"/>
                <a:gd name="T25" fmla="*/ 4 h 19"/>
                <a:gd name="T26" fmla="*/ 12 w 26"/>
                <a:gd name="T27" fmla="*/ 12 h 19"/>
                <a:gd name="T28" fmla="*/ 5 w 26"/>
                <a:gd name="T29" fmla="*/ 15 h 19"/>
                <a:gd name="T30" fmla="*/ 5 w 26"/>
                <a:gd name="T31" fmla="*/ 10 h 19"/>
                <a:gd name="T32" fmla="*/ 7 w 26"/>
                <a:gd name="T33" fmla="*/ 6 h 19"/>
                <a:gd name="T34" fmla="*/ 13 w 26"/>
                <a:gd name="T35" fmla="*/ 5 h 19"/>
                <a:gd name="T36" fmla="*/ 14 w 26"/>
                <a:gd name="T37" fmla="*/ 6 h 19"/>
                <a:gd name="T38" fmla="*/ 14 w 26"/>
                <a:gd name="T39" fmla="*/ 6 h 19"/>
                <a:gd name="T40" fmla="*/ 12 w 26"/>
                <a:gd name="T41" fmla="*/ 1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19">
                  <a:moveTo>
                    <a:pt x="23" y="4"/>
                  </a:moveTo>
                  <a:cubicBezTo>
                    <a:pt x="22" y="4"/>
                    <a:pt x="22" y="5"/>
                    <a:pt x="22" y="6"/>
                  </a:cubicBezTo>
                  <a:cubicBezTo>
                    <a:pt x="22" y="6"/>
                    <a:pt x="22" y="6"/>
                    <a:pt x="22" y="6"/>
                  </a:cubicBezTo>
                  <a:cubicBezTo>
                    <a:pt x="21" y="6"/>
                    <a:pt x="20" y="5"/>
                    <a:pt x="19" y="5"/>
                  </a:cubicBezTo>
                  <a:cubicBezTo>
                    <a:pt x="19" y="5"/>
                    <a:pt x="18" y="5"/>
                    <a:pt x="18" y="5"/>
                  </a:cubicBezTo>
                  <a:cubicBezTo>
                    <a:pt x="17" y="1"/>
                    <a:pt x="12" y="0"/>
                    <a:pt x="8" y="2"/>
                  </a:cubicBezTo>
                  <a:cubicBezTo>
                    <a:pt x="2" y="4"/>
                    <a:pt x="0" y="9"/>
                    <a:pt x="1" y="14"/>
                  </a:cubicBezTo>
                  <a:cubicBezTo>
                    <a:pt x="1" y="17"/>
                    <a:pt x="3" y="19"/>
                    <a:pt x="5" y="19"/>
                  </a:cubicBezTo>
                  <a:cubicBezTo>
                    <a:pt x="8" y="19"/>
                    <a:pt x="11" y="18"/>
                    <a:pt x="13" y="17"/>
                  </a:cubicBezTo>
                  <a:cubicBezTo>
                    <a:pt x="15" y="15"/>
                    <a:pt x="18" y="12"/>
                    <a:pt x="18" y="9"/>
                  </a:cubicBezTo>
                  <a:cubicBezTo>
                    <a:pt x="19" y="9"/>
                    <a:pt x="19" y="9"/>
                    <a:pt x="20" y="10"/>
                  </a:cubicBezTo>
                  <a:cubicBezTo>
                    <a:pt x="23" y="10"/>
                    <a:pt x="26" y="9"/>
                    <a:pt x="26" y="6"/>
                  </a:cubicBezTo>
                  <a:cubicBezTo>
                    <a:pt x="26" y="4"/>
                    <a:pt x="25" y="3"/>
                    <a:pt x="23" y="4"/>
                  </a:cubicBezTo>
                  <a:close/>
                  <a:moveTo>
                    <a:pt x="12" y="12"/>
                  </a:moveTo>
                  <a:cubicBezTo>
                    <a:pt x="11" y="14"/>
                    <a:pt x="7" y="17"/>
                    <a:pt x="5" y="15"/>
                  </a:cubicBezTo>
                  <a:cubicBezTo>
                    <a:pt x="4" y="14"/>
                    <a:pt x="5" y="11"/>
                    <a:pt x="5" y="10"/>
                  </a:cubicBezTo>
                  <a:cubicBezTo>
                    <a:pt x="5" y="8"/>
                    <a:pt x="5" y="7"/>
                    <a:pt x="7" y="6"/>
                  </a:cubicBezTo>
                  <a:cubicBezTo>
                    <a:pt x="8" y="5"/>
                    <a:pt x="11" y="4"/>
                    <a:pt x="13" y="5"/>
                  </a:cubicBezTo>
                  <a:cubicBezTo>
                    <a:pt x="13" y="5"/>
                    <a:pt x="13" y="5"/>
                    <a:pt x="14" y="6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8"/>
                    <a:pt x="14" y="10"/>
                    <a:pt x="12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8" name="Freeform 636"/>
            <p:cNvSpPr>
              <a:spLocks/>
            </p:cNvSpPr>
            <p:nvPr/>
          </p:nvSpPr>
          <p:spPr bwMode="auto">
            <a:xfrm>
              <a:off x="1033" y="397"/>
              <a:ext cx="19" cy="21"/>
            </a:xfrm>
            <a:custGeom>
              <a:avLst/>
              <a:gdLst>
                <a:gd name="T0" fmla="*/ 12 w 15"/>
                <a:gd name="T1" fmla="*/ 6 h 17"/>
                <a:gd name="T2" fmla="*/ 10 w 15"/>
                <a:gd name="T3" fmla="*/ 6 h 17"/>
                <a:gd name="T4" fmla="*/ 8 w 15"/>
                <a:gd name="T5" fmla="*/ 7 h 17"/>
                <a:gd name="T6" fmla="*/ 4 w 15"/>
                <a:gd name="T7" fmla="*/ 1 h 17"/>
                <a:gd name="T8" fmla="*/ 1 w 15"/>
                <a:gd name="T9" fmla="*/ 3 h 17"/>
                <a:gd name="T10" fmla="*/ 5 w 15"/>
                <a:gd name="T11" fmla="*/ 9 h 17"/>
                <a:gd name="T12" fmla="*/ 2 w 15"/>
                <a:gd name="T13" fmla="*/ 12 h 17"/>
                <a:gd name="T14" fmla="*/ 5 w 15"/>
                <a:gd name="T15" fmla="*/ 13 h 17"/>
                <a:gd name="T16" fmla="*/ 6 w 15"/>
                <a:gd name="T17" fmla="*/ 12 h 17"/>
                <a:gd name="T18" fmla="*/ 7 w 15"/>
                <a:gd name="T19" fmla="*/ 12 h 17"/>
                <a:gd name="T20" fmla="*/ 13 w 15"/>
                <a:gd name="T21" fmla="*/ 17 h 17"/>
                <a:gd name="T22" fmla="*/ 14 w 15"/>
                <a:gd name="T23" fmla="*/ 15 h 17"/>
                <a:gd name="T24" fmla="*/ 11 w 15"/>
                <a:gd name="T25" fmla="*/ 10 h 17"/>
                <a:gd name="T26" fmla="*/ 13 w 15"/>
                <a:gd name="T27" fmla="*/ 9 h 17"/>
                <a:gd name="T28" fmla="*/ 12 w 15"/>
                <a:gd name="T29" fmla="*/ 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5" h="17">
                  <a:moveTo>
                    <a:pt x="12" y="6"/>
                  </a:moveTo>
                  <a:cubicBezTo>
                    <a:pt x="11" y="6"/>
                    <a:pt x="10" y="6"/>
                    <a:pt x="10" y="6"/>
                  </a:cubicBezTo>
                  <a:cubicBezTo>
                    <a:pt x="9" y="6"/>
                    <a:pt x="9" y="7"/>
                    <a:pt x="8" y="7"/>
                  </a:cubicBezTo>
                  <a:cubicBezTo>
                    <a:pt x="7" y="5"/>
                    <a:pt x="5" y="3"/>
                    <a:pt x="4" y="1"/>
                  </a:cubicBezTo>
                  <a:cubicBezTo>
                    <a:pt x="3" y="0"/>
                    <a:pt x="0" y="1"/>
                    <a:pt x="1" y="3"/>
                  </a:cubicBezTo>
                  <a:cubicBezTo>
                    <a:pt x="2" y="5"/>
                    <a:pt x="3" y="7"/>
                    <a:pt x="5" y="9"/>
                  </a:cubicBezTo>
                  <a:cubicBezTo>
                    <a:pt x="3" y="9"/>
                    <a:pt x="2" y="10"/>
                    <a:pt x="2" y="12"/>
                  </a:cubicBezTo>
                  <a:cubicBezTo>
                    <a:pt x="1" y="13"/>
                    <a:pt x="3" y="14"/>
                    <a:pt x="5" y="13"/>
                  </a:cubicBezTo>
                  <a:cubicBezTo>
                    <a:pt x="5" y="13"/>
                    <a:pt x="6" y="13"/>
                    <a:pt x="6" y="12"/>
                  </a:cubicBezTo>
                  <a:cubicBezTo>
                    <a:pt x="6" y="12"/>
                    <a:pt x="7" y="12"/>
                    <a:pt x="7" y="12"/>
                  </a:cubicBezTo>
                  <a:cubicBezTo>
                    <a:pt x="8" y="14"/>
                    <a:pt x="10" y="16"/>
                    <a:pt x="13" y="17"/>
                  </a:cubicBezTo>
                  <a:cubicBezTo>
                    <a:pt x="13" y="17"/>
                    <a:pt x="14" y="16"/>
                    <a:pt x="14" y="15"/>
                  </a:cubicBezTo>
                  <a:cubicBezTo>
                    <a:pt x="14" y="13"/>
                    <a:pt x="12" y="11"/>
                    <a:pt x="11" y="10"/>
                  </a:cubicBezTo>
                  <a:cubicBezTo>
                    <a:pt x="11" y="9"/>
                    <a:pt x="12" y="9"/>
                    <a:pt x="13" y="9"/>
                  </a:cubicBezTo>
                  <a:cubicBezTo>
                    <a:pt x="15" y="9"/>
                    <a:pt x="14" y="6"/>
                    <a:pt x="12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9" name="Freeform 637"/>
            <p:cNvSpPr>
              <a:spLocks noEditPoints="1"/>
            </p:cNvSpPr>
            <p:nvPr/>
          </p:nvSpPr>
          <p:spPr bwMode="auto">
            <a:xfrm>
              <a:off x="1048" y="376"/>
              <a:ext cx="39" cy="34"/>
            </a:xfrm>
            <a:custGeom>
              <a:avLst/>
              <a:gdLst>
                <a:gd name="T0" fmla="*/ 25 w 31"/>
                <a:gd name="T1" fmla="*/ 9 h 27"/>
                <a:gd name="T2" fmla="*/ 15 w 31"/>
                <a:gd name="T3" fmla="*/ 13 h 27"/>
                <a:gd name="T4" fmla="*/ 14 w 31"/>
                <a:gd name="T5" fmla="*/ 15 h 27"/>
                <a:gd name="T6" fmla="*/ 4 w 31"/>
                <a:gd name="T7" fmla="*/ 1 h 27"/>
                <a:gd name="T8" fmla="*/ 1 w 31"/>
                <a:gd name="T9" fmla="*/ 3 h 27"/>
                <a:gd name="T10" fmla="*/ 16 w 31"/>
                <a:gd name="T11" fmla="*/ 26 h 27"/>
                <a:gd name="T12" fmla="*/ 20 w 31"/>
                <a:gd name="T13" fmla="*/ 25 h 27"/>
                <a:gd name="T14" fmla="*/ 29 w 31"/>
                <a:gd name="T15" fmla="*/ 19 h 27"/>
                <a:gd name="T16" fmla="*/ 25 w 31"/>
                <a:gd name="T17" fmla="*/ 9 h 27"/>
                <a:gd name="T18" fmla="*/ 25 w 31"/>
                <a:gd name="T19" fmla="*/ 18 h 27"/>
                <a:gd name="T20" fmla="*/ 19 w 31"/>
                <a:gd name="T21" fmla="*/ 21 h 27"/>
                <a:gd name="T22" fmla="*/ 19 w 31"/>
                <a:gd name="T23" fmla="*/ 18 h 27"/>
                <a:gd name="T24" fmla="*/ 22 w 31"/>
                <a:gd name="T25" fmla="*/ 12 h 27"/>
                <a:gd name="T26" fmla="*/ 25 w 31"/>
                <a:gd name="T27" fmla="*/ 18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1" h="27">
                  <a:moveTo>
                    <a:pt x="25" y="9"/>
                  </a:moveTo>
                  <a:cubicBezTo>
                    <a:pt x="22" y="8"/>
                    <a:pt x="17" y="10"/>
                    <a:pt x="15" y="13"/>
                  </a:cubicBezTo>
                  <a:cubicBezTo>
                    <a:pt x="15" y="14"/>
                    <a:pt x="14" y="15"/>
                    <a:pt x="14" y="15"/>
                  </a:cubicBezTo>
                  <a:cubicBezTo>
                    <a:pt x="11" y="11"/>
                    <a:pt x="7" y="6"/>
                    <a:pt x="4" y="1"/>
                  </a:cubicBezTo>
                  <a:cubicBezTo>
                    <a:pt x="3" y="0"/>
                    <a:pt x="0" y="1"/>
                    <a:pt x="1" y="3"/>
                  </a:cubicBezTo>
                  <a:cubicBezTo>
                    <a:pt x="6" y="11"/>
                    <a:pt x="11" y="18"/>
                    <a:pt x="16" y="26"/>
                  </a:cubicBezTo>
                  <a:cubicBezTo>
                    <a:pt x="17" y="27"/>
                    <a:pt x="20" y="26"/>
                    <a:pt x="20" y="25"/>
                  </a:cubicBezTo>
                  <a:cubicBezTo>
                    <a:pt x="24" y="24"/>
                    <a:pt x="27" y="22"/>
                    <a:pt x="29" y="19"/>
                  </a:cubicBezTo>
                  <a:cubicBezTo>
                    <a:pt x="31" y="15"/>
                    <a:pt x="28" y="11"/>
                    <a:pt x="25" y="9"/>
                  </a:cubicBezTo>
                  <a:close/>
                  <a:moveTo>
                    <a:pt x="25" y="18"/>
                  </a:moveTo>
                  <a:cubicBezTo>
                    <a:pt x="24" y="20"/>
                    <a:pt x="22" y="21"/>
                    <a:pt x="19" y="21"/>
                  </a:cubicBezTo>
                  <a:cubicBezTo>
                    <a:pt x="19" y="20"/>
                    <a:pt x="19" y="19"/>
                    <a:pt x="19" y="18"/>
                  </a:cubicBezTo>
                  <a:cubicBezTo>
                    <a:pt x="18" y="15"/>
                    <a:pt x="19" y="13"/>
                    <a:pt x="22" y="12"/>
                  </a:cubicBezTo>
                  <a:cubicBezTo>
                    <a:pt x="24" y="12"/>
                    <a:pt x="26" y="16"/>
                    <a:pt x="25" y="1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0" name="Freeform 638"/>
            <p:cNvSpPr>
              <a:spLocks/>
            </p:cNvSpPr>
            <p:nvPr/>
          </p:nvSpPr>
          <p:spPr bwMode="auto">
            <a:xfrm>
              <a:off x="1080" y="375"/>
              <a:ext cx="19" cy="13"/>
            </a:xfrm>
            <a:custGeom>
              <a:avLst/>
              <a:gdLst>
                <a:gd name="T0" fmla="*/ 13 w 15"/>
                <a:gd name="T1" fmla="*/ 0 h 10"/>
                <a:gd name="T2" fmla="*/ 12 w 15"/>
                <a:gd name="T3" fmla="*/ 1 h 10"/>
                <a:gd name="T4" fmla="*/ 2 w 15"/>
                <a:gd name="T5" fmla="*/ 7 h 10"/>
                <a:gd name="T6" fmla="*/ 3 w 15"/>
                <a:gd name="T7" fmla="*/ 10 h 10"/>
                <a:gd name="T8" fmla="*/ 8 w 15"/>
                <a:gd name="T9" fmla="*/ 8 h 10"/>
                <a:gd name="T10" fmla="*/ 14 w 15"/>
                <a:gd name="T11" fmla="*/ 4 h 10"/>
                <a:gd name="T12" fmla="*/ 15 w 15"/>
                <a:gd name="T13" fmla="*/ 3 h 10"/>
                <a:gd name="T14" fmla="*/ 14 w 15"/>
                <a:gd name="T15" fmla="*/ 1 h 10"/>
                <a:gd name="T16" fmla="*/ 13 w 15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10">
                  <a:moveTo>
                    <a:pt x="13" y="0"/>
                  </a:moveTo>
                  <a:cubicBezTo>
                    <a:pt x="13" y="0"/>
                    <a:pt x="12" y="0"/>
                    <a:pt x="12" y="1"/>
                  </a:cubicBezTo>
                  <a:cubicBezTo>
                    <a:pt x="8" y="2"/>
                    <a:pt x="5" y="5"/>
                    <a:pt x="2" y="7"/>
                  </a:cubicBezTo>
                  <a:cubicBezTo>
                    <a:pt x="0" y="8"/>
                    <a:pt x="1" y="10"/>
                    <a:pt x="3" y="10"/>
                  </a:cubicBezTo>
                  <a:cubicBezTo>
                    <a:pt x="5" y="10"/>
                    <a:pt x="6" y="9"/>
                    <a:pt x="8" y="8"/>
                  </a:cubicBezTo>
                  <a:cubicBezTo>
                    <a:pt x="10" y="6"/>
                    <a:pt x="12" y="5"/>
                    <a:pt x="14" y="4"/>
                  </a:cubicBezTo>
                  <a:cubicBezTo>
                    <a:pt x="14" y="3"/>
                    <a:pt x="14" y="3"/>
                    <a:pt x="15" y="3"/>
                  </a:cubicBezTo>
                  <a:cubicBezTo>
                    <a:pt x="15" y="2"/>
                    <a:pt x="15" y="1"/>
                    <a:pt x="14" y="1"/>
                  </a:cubicBezTo>
                  <a:cubicBezTo>
                    <a:pt x="14" y="1"/>
                    <a:pt x="14" y="0"/>
                    <a:pt x="1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1" name="Freeform 639"/>
            <p:cNvSpPr>
              <a:spLocks/>
            </p:cNvSpPr>
            <p:nvPr/>
          </p:nvSpPr>
          <p:spPr bwMode="auto">
            <a:xfrm>
              <a:off x="1080" y="371"/>
              <a:ext cx="14" cy="10"/>
            </a:xfrm>
            <a:custGeom>
              <a:avLst/>
              <a:gdLst>
                <a:gd name="T0" fmla="*/ 8 w 11"/>
                <a:gd name="T1" fmla="*/ 0 h 8"/>
                <a:gd name="T2" fmla="*/ 1 w 11"/>
                <a:gd name="T3" fmla="*/ 7 h 8"/>
                <a:gd name="T4" fmla="*/ 2 w 11"/>
                <a:gd name="T5" fmla="*/ 7 h 8"/>
                <a:gd name="T6" fmla="*/ 6 w 11"/>
                <a:gd name="T7" fmla="*/ 5 h 8"/>
                <a:gd name="T8" fmla="*/ 9 w 11"/>
                <a:gd name="T9" fmla="*/ 3 h 8"/>
                <a:gd name="T10" fmla="*/ 11 w 11"/>
                <a:gd name="T11" fmla="*/ 1 h 8"/>
                <a:gd name="T12" fmla="*/ 10 w 11"/>
                <a:gd name="T13" fmla="*/ 0 h 8"/>
                <a:gd name="T14" fmla="*/ 8 w 11"/>
                <a:gd name="T1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8">
                  <a:moveTo>
                    <a:pt x="8" y="0"/>
                  </a:moveTo>
                  <a:cubicBezTo>
                    <a:pt x="6" y="1"/>
                    <a:pt x="0" y="3"/>
                    <a:pt x="1" y="7"/>
                  </a:cubicBezTo>
                  <a:cubicBezTo>
                    <a:pt x="1" y="7"/>
                    <a:pt x="2" y="8"/>
                    <a:pt x="2" y="7"/>
                  </a:cubicBezTo>
                  <a:cubicBezTo>
                    <a:pt x="3" y="7"/>
                    <a:pt x="4" y="6"/>
                    <a:pt x="6" y="5"/>
                  </a:cubicBezTo>
                  <a:cubicBezTo>
                    <a:pt x="7" y="4"/>
                    <a:pt x="8" y="4"/>
                    <a:pt x="9" y="3"/>
                  </a:cubicBezTo>
                  <a:cubicBezTo>
                    <a:pt x="10" y="4"/>
                    <a:pt x="11" y="2"/>
                    <a:pt x="11" y="1"/>
                  </a:cubicBezTo>
                  <a:cubicBezTo>
                    <a:pt x="11" y="1"/>
                    <a:pt x="10" y="1"/>
                    <a:pt x="10" y="0"/>
                  </a:cubicBezTo>
                  <a:cubicBezTo>
                    <a:pt x="10" y="0"/>
                    <a:pt x="9" y="0"/>
                    <a:pt x="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2" name="Freeform 640"/>
            <p:cNvSpPr>
              <a:spLocks/>
            </p:cNvSpPr>
            <p:nvPr/>
          </p:nvSpPr>
          <p:spPr bwMode="auto">
            <a:xfrm>
              <a:off x="1104" y="349"/>
              <a:ext cx="34" cy="30"/>
            </a:xfrm>
            <a:custGeom>
              <a:avLst/>
              <a:gdLst>
                <a:gd name="T0" fmla="*/ 23 w 27"/>
                <a:gd name="T1" fmla="*/ 14 h 24"/>
                <a:gd name="T2" fmla="*/ 15 w 27"/>
                <a:gd name="T3" fmla="*/ 20 h 24"/>
                <a:gd name="T4" fmla="*/ 7 w 27"/>
                <a:gd name="T5" fmla="*/ 17 h 24"/>
                <a:gd name="T6" fmla="*/ 5 w 27"/>
                <a:gd name="T7" fmla="*/ 9 h 24"/>
                <a:gd name="T8" fmla="*/ 8 w 27"/>
                <a:gd name="T9" fmla="*/ 6 h 24"/>
                <a:gd name="T10" fmla="*/ 11 w 27"/>
                <a:gd name="T11" fmla="*/ 5 h 24"/>
                <a:gd name="T12" fmla="*/ 14 w 27"/>
                <a:gd name="T13" fmla="*/ 5 h 24"/>
                <a:gd name="T14" fmla="*/ 5 w 27"/>
                <a:gd name="T15" fmla="*/ 4 h 24"/>
                <a:gd name="T16" fmla="*/ 2 w 27"/>
                <a:gd name="T17" fmla="*/ 16 h 24"/>
                <a:gd name="T18" fmla="*/ 14 w 27"/>
                <a:gd name="T19" fmla="*/ 24 h 24"/>
                <a:gd name="T20" fmla="*/ 24 w 27"/>
                <a:gd name="T21" fmla="*/ 14 h 24"/>
                <a:gd name="T22" fmla="*/ 23 w 27"/>
                <a:gd name="T23" fmla="*/ 1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7" h="24">
                  <a:moveTo>
                    <a:pt x="23" y="14"/>
                  </a:moveTo>
                  <a:cubicBezTo>
                    <a:pt x="20" y="16"/>
                    <a:pt x="19" y="19"/>
                    <a:pt x="15" y="20"/>
                  </a:cubicBezTo>
                  <a:cubicBezTo>
                    <a:pt x="12" y="20"/>
                    <a:pt x="9" y="19"/>
                    <a:pt x="7" y="17"/>
                  </a:cubicBezTo>
                  <a:cubicBezTo>
                    <a:pt x="6" y="15"/>
                    <a:pt x="5" y="12"/>
                    <a:pt x="5" y="9"/>
                  </a:cubicBezTo>
                  <a:cubicBezTo>
                    <a:pt x="6" y="8"/>
                    <a:pt x="7" y="7"/>
                    <a:pt x="8" y="6"/>
                  </a:cubicBezTo>
                  <a:cubicBezTo>
                    <a:pt x="9" y="5"/>
                    <a:pt x="11" y="4"/>
                    <a:pt x="11" y="5"/>
                  </a:cubicBezTo>
                  <a:cubicBezTo>
                    <a:pt x="11" y="7"/>
                    <a:pt x="14" y="6"/>
                    <a:pt x="14" y="5"/>
                  </a:cubicBezTo>
                  <a:cubicBezTo>
                    <a:pt x="14" y="0"/>
                    <a:pt x="8" y="1"/>
                    <a:pt x="5" y="4"/>
                  </a:cubicBezTo>
                  <a:cubicBezTo>
                    <a:pt x="1" y="7"/>
                    <a:pt x="0" y="12"/>
                    <a:pt x="2" y="16"/>
                  </a:cubicBezTo>
                  <a:cubicBezTo>
                    <a:pt x="4" y="21"/>
                    <a:pt x="8" y="24"/>
                    <a:pt x="14" y="24"/>
                  </a:cubicBezTo>
                  <a:cubicBezTo>
                    <a:pt x="18" y="24"/>
                    <a:pt x="27" y="19"/>
                    <a:pt x="24" y="14"/>
                  </a:cubicBezTo>
                  <a:cubicBezTo>
                    <a:pt x="24" y="14"/>
                    <a:pt x="23" y="14"/>
                    <a:pt x="23" y="1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3" name="Freeform 641"/>
            <p:cNvSpPr>
              <a:spLocks/>
            </p:cNvSpPr>
            <p:nvPr/>
          </p:nvSpPr>
          <p:spPr bwMode="auto">
            <a:xfrm>
              <a:off x="1020" y="386"/>
              <a:ext cx="101" cy="71"/>
            </a:xfrm>
            <a:custGeom>
              <a:avLst/>
              <a:gdLst>
                <a:gd name="T0" fmla="*/ 76 w 80"/>
                <a:gd name="T1" fmla="*/ 1 h 56"/>
                <a:gd name="T2" fmla="*/ 55 w 80"/>
                <a:gd name="T3" fmla="*/ 12 h 56"/>
                <a:gd name="T4" fmla="*/ 36 w 80"/>
                <a:gd name="T5" fmla="*/ 25 h 56"/>
                <a:gd name="T6" fmla="*/ 17 w 80"/>
                <a:gd name="T7" fmla="*/ 40 h 56"/>
                <a:gd name="T8" fmla="*/ 7 w 80"/>
                <a:gd name="T9" fmla="*/ 47 h 56"/>
                <a:gd name="T10" fmla="*/ 1 w 80"/>
                <a:gd name="T11" fmla="*/ 54 h 56"/>
                <a:gd name="T12" fmla="*/ 3 w 80"/>
                <a:gd name="T13" fmla="*/ 55 h 56"/>
                <a:gd name="T14" fmla="*/ 6 w 80"/>
                <a:gd name="T15" fmla="*/ 52 h 56"/>
                <a:gd name="T16" fmla="*/ 10 w 80"/>
                <a:gd name="T17" fmla="*/ 49 h 56"/>
                <a:gd name="T18" fmla="*/ 20 w 80"/>
                <a:gd name="T19" fmla="*/ 42 h 56"/>
                <a:gd name="T20" fmla="*/ 39 w 80"/>
                <a:gd name="T21" fmla="*/ 28 h 56"/>
                <a:gd name="T22" fmla="*/ 57 w 80"/>
                <a:gd name="T23" fmla="*/ 16 h 56"/>
                <a:gd name="T24" fmla="*/ 58 w 80"/>
                <a:gd name="T25" fmla="*/ 15 h 56"/>
                <a:gd name="T26" fmla="*/ 53 w 80"/>
                <a:gd name="T27" fmla="*/ 19 h 56"/>
                <a:gd name="T28" fmla="*/ 42 w 80"/>
                <a:gd name="T29" fmla="*/ 28 h 56"/>
                <a:gd name="T30" fmla="*/ 36 w 80"/>
                <a:gd name="T31" fmla="*/ 33 h 56"/>
                <a:gd name="T32" fmla="*/ 37 w 80"/>
                <a:gd name="T33" fmla="*/ 35 h 56"/>
                <a:gd name="T34" fmla="*/ 44 w 80"/>
                <a:gd name="T35" fmla="*/ 33 h 56"/>
                <a:gd name="T36" fmla="*/ 53 w 80"/>
                <a:gd name="T37" fmla="*/ 26 h 56"/>
                <a:gd name="T38" fmla="*/ 63 w 80"/>
                <a:gd name="T39" fmla="*/ 17 h 56"/>
                <a:gd name="T40" fmla="*/ 68 w 80"/>
                <a:gd name="T41" fmla="*/ 13 h 56"/>
                <a:gd name="T42" fmla="*/ 70 w 80"/>
                <a:gd name="T43" fmla="*/ 12 h 56"/>
                <a:gd name="T44" fmla="*/ 72 w 80"/>
                <a:gd name="T45" fmla="*/ 12 h 56"/>
                <a:gd name="T46" fmla="*/ 72 w 80"/>
                <a:gd name="T47" fmla="*/ 9 h 56"/>
                <a:gd name="T48" fmla="*/ 72 w 80"/>
                <a:gd name="T49" fmla="*/ 9 h 56"/>
                <a:gd name="T50" fmla="*/ 78 w 80"/>
                <a:gd name="T51" fmla="*/ 5 h 56"/>
                <a:gd name="T52" fmla="*/ 76 w 80"/>
                <a:gd name="T53" fmla="*/ 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80" h="56">
                  <a:moveTo>
                    <a:pt x="76" y="1"/>
                  </a:moveTo>
                  <a:cubicBezTo>
                    <a:pt x="69" y="5"/>
                    <a:pt x="62" y="8"/>
                    <a:pt x="55" y="12"/>
                  </a:cubicBezTo>
                  <a:cubicBezTo>
                    <a:pt x="49" y="16"/>
                    <a:pt x="42" y="21"/>
                    <a:pt x="36" y="25"/>
                  </a:cubicBezTo>
                  <a:cubicBezTo>
                    <a:pt x="29" y="30"/>
                    <a:pt x="23" y="35"/>
                    <a:pt x="17" y="40"/>
                  </a:cubicBezTo>
                  <a:cubicBezTo>
                    <a:pt x="13" y="42"/>
                    <a:pt x="10" y="45"/>
                    <a:pt x="7" y="47"/>
                  </a:cubicBezTo>
                  <a:cubicBezTo>
                    <a:pt x="5" y="50"/>
                    <a:pt x="3" y="51"/>
                    <a:pt x="1" y="54"/>
                  </a:cubicBezTo>
                  <a:cubicBezTo>
                    <a:pt x="0" y="55"/>
                    <a:pt x="2" y="56"/>
                    <a:pt x="3" y="55"/>
                  </a:cubicBezTo>
                  <a:cubicBezTo>
                    <a:pt x="4" y="54"/>
                    <a:pt x="5" y="53"/>
                    <a:pt x="6" y="52"/>
                  </a:cubicBezTo>
                  <a:cubicBezTo>
                    <a:pt x="8" y="51"/>
                    <a:pt x="9" y="50"/>
                    <a:pt x="10" y="49"/>
                  </a:cubicBezTo>
                  <a:cubicBezTo>
                    <a:pt x="14" y="47"/>
                    <a:pt x="17" y="44"/>
                    <a:pt x="20" y="42"/>
                  </a:cubicBezTo>
                  <a:cubicBezTo>
                    <a:pt x="26" y="37"/>
                    <a:pt x="32" y="32"/>
                    <a:pt x="39" y="28"/>
                  </a:cubicBezTo>
                  <a:cubicBezTo>
                    <a:pt x="45" y="24"/>
                    <a:pt x="51" y="20"/>
                    <a:pt x="57" y="16"/>
                  </a:cubicBezTo>
                  <a:cubicBezTo>
                    <a:pt x="58" y="16"/>
                    <a:pt x="58" y="15"/>
                    <a:pt x="58" y="15"/>
                  </a:cubicBezTo>
                  <a:cubicBezTo>
                    <a:pt x="56" y="17"/>
                    <a:pt x="55" y="18"/>
                    <a:pt x="53" y="19"/>
                  </a:cubicBezTo>
                  <a:cubicBezTo>
                    <a:pt x="49" y="22"/>
                    <a:pt x="46" y="25"/>
                    <a:pt x="42" y="28"/>
                  </a:cubicBezTo>
                  <a:cubicBezTo>
                    <a:pt x="40" y="30"/>
                    <a:pt x="37" y="31"/>
                    <a:pt x="36" y="33"/>
                  </a:cubicBezTo>
                  <a:cubicBezTo>
                    <a:pt x="36" y="34"/>
                    <a:pt x="36" y="35"/>
                    <a:pt x="37" y="35"/>
                  </a:cubicBezTo>
                  <a:cubicBezTo>
                    <a:pt x="40" y="36"/>
                    <a:pt x="42" y="34"/>
                    <a:pt x="44" y="33"/>
                  </a:cubicBezTo>
                  <a:cubicBezTo>
                    <a:pt x="47" y="31"/>
                    <a:pt x="50" y="28"/>
                    <a:pt x="53" y="26"/>
                  </a:cubicBezTo>
                  <a:cubicBezTo>
                    <a:pt x="57" y="23"/>
                    <a:pt x="60" y="20"/>
                    <a:pt x="63" y="17"/>
                  </a:cubicBezTo>
                  <a:cubicBezTo>
                    <a:pt x="65" y="16"/>
                    <a:pt x="66" y="15"/>
                    <a:pt x="68" y="13"/>
                  </a:cubicBezTo>
                  <a:cubicBezTo>
                    <a:pt x="68" y="13"/>
                    <a:pt x="69" y="12"/>
                    <a:pt x="70" y="12"/>
                  </a:cubicBezTo>
                  <a:cubicBezTo>
                    <a:pt x="70" y="13"/>
                    <a:pt x="72" y="13"/>
                    <a:pt x="72" y="12"/>
                  </a:cubicBezTo>
                  <a:cubicBezTo>
                    <a:pt x="72" y="11"/>
                    <a:pt x="72" y="10"/>
                    <a:pt x="72" y="9"/>
                  </a:cubicBezTo>
                  <a:cubicBezTo>
                    <a:pt x="72" y="9"/>
                    <a:pt x="72" y="9"/>
                    <a:pt x="72" y="9"/>
                  </a:cubicBezTo>
                  <a:cubicBezTo>
                    <a:pt x="74" y="8"/>
                    <a:pt x="76" y="6"/>
                    <a:pt x="78" y="5"/>
                  </a:cubicBezTo>
                  <a:cubicBezTo>
                    <a:pt x="80" y="3"/>
                    <a:pt x="78" y="0"/>
                    <a:pt x="7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4" name="Freeform 642"/>
            <p:cNvSpPr>
              <a:spLocks noEditPoints="1"/>
            </p:cNvSpPr>
            <p:nvPr/>
          </p:nvSpPr>
          <p:spPr bwMode="auto">
            <a:xfrm>
              <a:off x="2165" y="444"/>
              <a:ext cx="63" cy="84"/>
            </a:xfrm>
            <a:custGeom>
              <a:avLst/>
              <a:gdLst>
                <a:gd name="T0" fmla="*/ 44 w 50"/>
                <a:gd name="T1" fmla="*/ 14 h 66"/>
                <a:gd name="T2" fmla="*/ 33 w 50"/>
                <a:gd name="T3" fmla="*/ 17 h 66"/>
                <a:gd name="T4" fmla="*/ 48 w 50"/>
                <a:gd name="T5" fmla="*/ 30 h 66"/>
                <a:gd name="T6" fmla="*/ 43 w 50"/>
                <a:gd name="T7" fmla="*/ 41 h 66"/>
                <a:gd name="T8" fmla="*/ 32 w 50"/>
                <a:gd name="T9" fmla="*/ 58 h 66"/>
                <a:gd name="T10" fmla="*/ 22 w 50"/>
                <a:gd name="T11" fmla="*/ 62 h 66"/>
                <a:gd name="T12" fmla="*/ 12 w 50"/>
                <a:gd name="T13" fmla="*/ 55 h 66"/>
                <a:gd name="T14" fmla="*/ 4 w 50"/>
                <a:gd name="T15" fmla="*/ 36 h 66"/>
                <a:gd name="T16" fmla="*/ 8 w 50"/>
                <a:gd name="T17" fmla="*/ 17 h 66"/>
                <a:gd name="T18" fmla="*/ 19 w 50"/>
                <a:gd name="T19" fmla="*/ 15 h 66"/>
                <a:gd name="T20" fmla="*/ 26 w 50"/>
                <a:gd name="T21" fmla="*/ 20 h 66"/>
                <a:gd name="T22" fmla="*/ 27 w 50"/>
                <a:gd name="T23" fmla="*/ 23 h 66"/>
                <a:gd name="T24" fmla="*/ 28 w 50"/>
                <a:gd name="T25" fmla="*/ 25 h 66"/>
                <a:gd name="T26" fmla="*/ 33 w 50"/>
                <a:gd name="T27" fmla="*/ 15 h 66"/>
                <a:gd name="T28" fmla="*/ 35 w 50"/>
                <a:gd name="T29" fmla="*/ 5 h 66"/>
                <a:gd name="T30" fmla="*/ 33 w 50"/>
                <a:gd name="T31" fmla="*/ 4 h 66"/>
                <a:gd name="T32" fmla="*/ 27 w 50"/>
                <a:gd name="T33" fmla="*/ 14 h 66"/>
                <a:gd name="T34" fmla="*/ 23 w 50"/>
                <a:gd name="T35" fmla="*/ 9 h 66"/>
                <a:gd name="T36" fmla="*/ 6 w 50"/>
                <a:gd name="T37" fmla="*/ 2 h 66"/>
                <a:gd name="T38" fmla="*/ 2 w 50"/>
                <a:gd name="T39" fmla="*/ 4 h 66"/>
                <a:gd name="T40" fmla="*/ 3 w 50"/>
                <a:gd name="T41" fmla="*/ 7 h 66"/>
                <a:gd name="T42" fmla="*/ 6 w 50"/>
                <a:gd name="T43" fmla="*/ 16 h 66"/>
                <a:gd name="T44" fmla="*/ 2 w 50"/>
                <a:gd name="T45" fmla="*/ 43 h 66"/>
                <a:gd name="T46" fmla="*/ 10 w 50"/>
                <a:gd name="T47" fmla="*/ 62 h 66"/>
                <a:gd name="T48" fmla="*/ 13 w 50"/>
                <a:gd name="T49" fmla="*/ 60 h 66"/>
                <a:gd name="T50" fmla="*/ 14 w 50"/>
                <a:gd name="T51" fmla="*/ 61 h 66"/>
                <a:gd name="T52" fmla="*/ 16 w 50"/>
                <a:gd name="T53" fmla="*/ 64 h 66"/>
                <a:gd name="T54" fmla="*/ 18 w 50"/>
                <a:gd name="T55" fmla="*/ 62 h 66"/>
                <a:gd name="T56" fmla="*/ 25 w 50"/>
                <a:gd name="T57" fmla="*/ 65 h 66"/>
                <a:gd name="T58" fmla="*/ 35 w 50"/>
                <a:gd name="T59" fmla="*/ 55 h 66"/>
                <a:gd name="T60" fmla="*/ 42 w 50"/>
                <a:gd name="T61" fmla="*/ 44 h 66"/>
                <a:gd name="T62" fmla="*/ 34 w 50"/>
                <a:gd name="T63" fmla="*/ 6 h 66"/>
                <a:gd name="T64" fmla="*/ 28 w 50"/>
                <a:gd name="T65" fmla="*/ 23 h 66"/>
                <a:gd name="T66" fmla="*/ 34 w 50"/>
                <a:gd name="T67" fmla="*/ 6 h 66"/>
                <a:gd name="T68" fmla="*/ 28 w 50"/>
                <a:gd name="T69" fmla="*/ 19 h 66"/>
                <a:gd name="T70" fmla="*/ 25 w 50"/>
                <a:gd name="T71" fmla="*/ 18 h 66"/>
                <a:gd name="T72" fmla="*/ 12 w 50"/>
                <a:gd name="T73" fmla="*/ 3 h 66"/>
                <a:gd name="T74" fmla="*/ 18 w 50"/>
                <a:gd name="T75" fmla="*/ 8 h 66"/>
                <a:gd name="T76" fmla="*/ 15 w 50"/>
                <a:gd name="T77" fmla="*/ 4 h 66"/>
                <a:gd name="T78" fmla="*/ 11 w 50"/>
                <a:gd name="T79" fmla="*/ 3 h 66"/>
                <a:gd name="T80" fmla="*/ 6 w 50"/>
                <a:gd name="T81" fmla="*/ 6 h 66"/>
                <a:gd name="T82" fmla="*/ 11 w 50"/>
                <a:gd name="T83" fmla="*/ 3 h 66"/>
                <a:gd name="T84" fmla="*/ 9 w 50"/>
                <a:gd name="T85" fmla="*/ 5 h 66"/>
                <a:gd name="T86" fmla="*/ 12 w 50"/>
                <a:gd name="T87" fmla="*/ 7 h 66"/>
                <a:gd name="T88" fmla="*/ 13 w 50"/>
                <a:gd name="T89" fmla="*/ 8 h 66"/>
                <a:gd name="T90" fmla="*/ 13 w 50"/>
                <a:gd name="T91" fmla="*/ 10 h 66"/>
                <a:gd name="T92" fmla="*/ 14 w 50"/>
                <a:gd name="T93" fmla="*/ 9 h 66"/>
                <a:gd name="T94" fmla="*/ 18 w 50"/>
                <a:gd name="T95" fmla="*/ 10 h 66"/>
                <a:gd name="T96" fmla="*/ 19 w 50"/>
                <a:gd name="T97" fmla="*/ 10 h 66"/>
                <a:gd name="T98" fmla="*/ 15 w 50"/>
                <a:gd name="T99" fmla="*/ 13 h 66"/>
                <a:gd name="T100" fmla="*/ 16 w 50"/>
                <a:gd name="T101" fmla="*/ 57 h 66"/>
                <a:gd name="T102" fmla="*/ 16 w 50"/>
                <a:gd name="T103" fmla="*/ 57 h 66"/>
                <a:gd name="T104" fmla="*/ 18 w 50"/>
                <a:gd name="T105" fmla="*/ 59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0" h="66">
                  <a:moveTo>
                    <a:pt x="49" y="30"/>
                  </a:moveTo>
                  <a:cubicBezTo>
                    <a:pt x="49" y="27"/>
                    <a:pt x="50" y="25"/>
                    <a:pt x="50" y="22"/>
                  </a:cubicBezTo>
                  <a:cubicBezTo>
                    <a:pt x="50" y="20"/>
                    <a:pt x="49" y="19"/>
                    <a:pt x="48" y="17"/>
                  </a:cubicBezTo>
                  <a:cubicBezTo>
                    <a:pt x="47" y="16"/>
                    <a:pt x="46" y="15"/>
                    <a:pt x="44" y="14"/>
                  </a:cubicBezTo>
                  <a:cubicBezTo>
                    <a:pt x="43" y="13"/>
                    <a:pt x="41" y="14"/>
                    <a:pt x="40" y="14"/>
                  </a:cubicBezTo>
                  <a:cubicBezTo>
                    <a:pt x="39" y="14"/>
                    <a:pt x="38" y="14"/>
                    <a:pt x="36" y="14"/>
                  </a:cubicBezTo>
                  <a:cubicBezTo>
                    <a:pt x="35" y="15"/>
                    <a:pt x="34" y="15"/>
                    <a:pt x="33" y="15"/>
                  </a:cubicBezTo>
                  <a:cubicBezTo>
                    <a:pt x="33" y="16"/>
                    <a:pt x="32" y="17"/>
                    <a:pt x="33" y="17"/>
                  </a:cubicBezTo>
                  <a:cubicBezTo>
                    <a:pt x="35" y="17"/>
                    <a:pt x="37" y="16"/>
                    <a:pt x="38" y="16"/>
                  </a:cubicBezTo>
                  <a:cubicBezTo>
                    <a:pt x="40" y="16"/>
                    <a:pt x="41" y="15"/>
                    <a:pt x="43" y="16"/>
                  </a:cubicBezTo>
                  <a:cubicBezTo>
                    <a:pt x="45" y="17"/>
                    <a:pt x="49" y="20"/>
                    <a:pt x="49" y="23"/>
                  </a:cubicBezTo>
                  <a:cubicBezTo>
                    <a:pt x="49" y="25"/>
                    <a:pt x="48" y="28"/>
                    <a:pt x="48" y="30"/>
                  </a:cubicBezTo>
                  <a:cubicBezTo>
                    <a:pt x="48" y="31"/>
                    <a:pt x="48" y="32"/>
                    <a:pt x="48" y="33"/>
                  </a:cubicBezTo>
                  <a:cubicBezTo>
                    <a:pt x="47" y="34"/>
                    <a:pt x="47" y="35"/>
                    <a:pt x="46" y="36"/>
                  </a:cubicBezTo>
                  <a:cubicBezTo>
                    <a:pt x="46" y="37"/>
                    <a:pt x="45" y="38"/>
                    <a:pt x="45" y="39"/>
                  </a:cubicBezTo>
                  <a:cubicBezTo>
                    <a:pt x="44" y="40"/>
                    <a:pt x="43" y="40"/>
                    <a:pt x="43" y="41"/>
                  </a:cubicBezTo>
                  <a:cubicBezTo>
                    <a:pt x="42" y="42"/>
                    <a:pt x="42" y="43"/>
                    <a:pt x="41" y="44"/>
                  </a:cubicBezTo>
                  <a:cubicBezTo>
                    <a:pt x="40" y="45"/>
                    <a:pt x="40" y="46"/>
                    <a:pt x="39" y="47"/>
                  </a:cubicBezTo>
                  <a:cubicBezTo>
                    <a:pt x="38" y="49"/>
                    <a:pt x="36" y="50"/>
                    <a:pt x="35" y="52"/>
                  </a:cubicBezTo>
                  <a:cubicBezTo>
                    <a:pt x="34" y="54"/>
                    <a:pt x="33" y="56"/>
                    <a:pt x="32" y="58"/>
                  </a:cubicBezTo>
                  <a:cubicBezTo>
                    <a:pt x="31" y="60"/>
                    <a:pt x="29" y="62"/>
                    <a:pt x="27" y="63"/>
                  </a:cubicBezTo>
                  <a:cubicBezTo>
                    <a:pt x="26" y="63"/>
                    <a:pt x="26" y="63"/>
                    <a:pt x="25" y="64"/>
                  </a:cubicBezTo>
                  <a:cubicBezTo>
                    <a:pt x="24" y="64"/>
                    <a:pt x="24" y="64"/>
                    <a:pt x="23" y="63"/>
                  </a:cubicBezTo>
                  <a:cubicBezTo>
                    <a:pt x="22" y="63"/>
                    <a:pt x="22" y="63"/>
                    <a:pt x="22" y="62"/>
                  </a:cubicBezTo>
                  <a:cubicBezTo>
                    <a:pt x="21" y="62"/>
                    <a:pt x="20" y="62"/>
                    <a:pt x="19" y="61"/>
                  </a:cubicBezTo>
                  <a:cubicBezTo>
                    <a:pt x="19" y="59"/>
                    <a:pt x="18" y="57"/>
                    <a:pt x="17" y="56"/>
                  </a:cubicBezTo>
                  <a:cubicBezTo>
                    <a:pt x="16" y="55"/>
                    <a:pt x="15" y="55"/>
                    <a:pt x="14" y="55"/>
                  </a:cubicBezTo>
                  <a:cubicBezTo>
                    <a:pt x="13" y="55"/>
                    <a:pt x="13" y="55"/>
                    <a:pt x="12" y="55"/>
                  </a:cubicBezTo>
                  <a:cubicBezTo>
                    <a:pt x="12" y="56"/>
                    <a:pt x="11" y="56"/>
                    <a:pt x="11" y="56"/>
                  </a:cubicBezTo>
                  <a:cubicBezTo>
                    <a:pt x="8" y="57"/>
                    <a:pt x="6" y="53"/>
                    <a:pt x="5" y="49"/>
                  </a:cubicBezTo>
                  <a:cubicBezTo>
                    <a:pt x="5" y="47"/>
                    <a:pt x="5" y="45"/>
                    <a:pt x="4" y="43"/>
                  </a:cubicBezTo>
                  <a:cubicBezTo>
                    <a:pt x="4" y="41"/>
                    <a:pt x="4" y="38"/>
                    <a:pt x="4" y="36"/>
                  </a:cubicBezTo>
                  <a:cubicBezTo>
                    <a:pt x="3" y="34"/>
                    <a:pt x="3" y="31"/>
                    <a:pt x="4" y="29"/>
                  </a:cubicBezTo>
                  <a:cubicBezTo>
                    <a:pt x="4" y="28"/>
                    <a:pt x="4" y="27"/>
                    <a:pt x="4" y="26"/>
                  </a:cubicBezTo>
                  <a:cubicBezTo>
                    <a:pt x="5" y="25"/>
                    <a:pt x="5" y="24"/>
                    <a:pt x="5" y="23"/>
                  </a:cubicBezTo>
                  <a:cubicBezTo>
                    <a:pt x="6" y="21"/>
                    <a:pt x="6" y="19"/>
                    <a:pt x="8" y="17"/>
                  </a:cubicBezTo>
                  <a:cubicBezTo>
                    <a:pt x="9" y="16"/>
                    <a:pt x="10" y="15"/>
                    <a:pt x="11" y="14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2" y="15"/>
                    <a:pt x="13" y="15"/>
                    <a:pt x="15" y="15"/>
                  </a:cubicBezTo>
                  <a:cubicBezTo>
                    <a:pt x="16" y="15"/>
                    <a:pt x="17" y="15"/>
                    <a:pt x="19" y="15"/>
                  </a:cubicBezTo>
                  <a:cubicBezTo>
                    <a:pt x="19" y="15"/>
                    <a:pt x="20" y="15"/>
                    <a:pt x="20" y="16"/>
                  </a:cubicBezTo>
                  <a:cubicBezTo>
                    <a:pt x="21" y="16"/>
                    <a:pt x="21" y="17"/>
                    <a:pt x="22" y="17"/>
                  </a:cubicBezTo>
                  <a:cubicBezTo>
                    <a:pt x="22" y="18"/>
                    <a:pt x="23" y="18"/>
                    <a:pt x="23" y="19"/>
                  </a:cubicBezTo>
                  <a:cubicBezTo>
                    <a:pt x="24" y="20"/>
                    <a:pt x="25" y="20"/>
                    <a:pt x="26" y="20"/>
                  </a:cubicBezTo>
                  <a:cubicBezTo>
                    <a:pt x="27" y="20"/>
                    <a:pt x="27" y="20"/>
                    <a:pt x="27" y="20"/>
                  </a:cubicBezTo>
                  <a:cubicBezTo>
                    <a:pt x="27" y="20"/>
                    <a:pt x="28" y="19"/>
                    <a:pt x="28" y="19"/>
                  </a:cubicBezTo>
                  <a:cubicBezTo>
                    <a:pt x="28" y="19"/>
                    <a:pt x="28" y="19"/>
                    <a:pt x="28" y="19"/>
                  </a:cubicBezTo>
                  <a:cubicBezTo>
                    <a:pt x="27" y="20"/>
                    <a:pt x="27" y="21"/>
                    <a:pt x="27" y="23"/>
                  </a:cubicBezTo>
                  <a:cubicBezTo>
                    <a:pt x="25" y="22"/>
                    <a:pt x="24" y="22"/>
                    <a:pt x="23" y="22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24" y="24"/>
                    <a:pt x="26" y="24"/>
                    <a:pt x="28" y="25"/>
                  </a:cubicBezTo>
                  <a:cubicBezTo>
                    <a:pt x="28" y="25"/>
                    <a:pt x="28" y="26"/>
                    <a:pt x="28" y="25"/>
                  </a:cubicBezTo>
                  <a:cubicBezTo>
                    <a:pt x="29" y="26"/>
                    <a:pt x="31" y="27"/>
                    <a:pt x="31" y="28"/>
                  </a:cubicBezTo>
                  <a:cubicBezTo>
                    <a:pt x="32" y="28"/>
                    <a:pt x="32" y="28"/>
                    <a:pt x="32" y="27"/>
                  </a:cubicBezTo>
                  <a:cubicBezTo>
                    <a:pt x="31" y="26"/>
                    <a:pt x="30" y="25"/>
                    <a:pt x="29" y="24"/>
                  </a:cubicBezTo>
                  <a:cubicBezTo>
                    <a:pt x="31" y="21"/>
                    <a:pt x="32" y="18"/>
                    <a:pt x="33" y="15"/>
                  </a:cubicBezTo>
                  <a:cubicBezTo>
                    <a:pt x="34" y="13"/>
                    <a:pt x="34" y="12"/>
                    <a:pt x="35" y="10"/>
                  </a:cubicBezTo>
                  <a:cubicBezTo>
                    <a:pt x="35" y="9"/>
                    <a:pt x="35" y="8"/>
                    <a:pt x="35" y="7"/>
                  </a:cubicBezTo>
                  <a:cubicBezTo>
                    <a:pt x="35" y="6"/>
                    <a:pt x="35" y="6"/>
                    <a:pt x="35" y="5"/>
                  </a:cubicBezTo>
                  <a:cubicBezTo>
                    <a:pt x="35" y="5"/>
                    <a:pt x="35" y="5"/>
                    <a:pt x="35" y="5"/>
                  </a:cubicBezTo>
                  <a:cubicBezTo>
                    <a:pt x="35" y="5"/>
                    <a:pt x="35" y="5"/>
                    <a:pt x="35" y="5"/>
                  </a:cubicBezTo>
                  <a:cubicBezTo>
                    <a:pt x="35" y="5"/>
                    <a:pt x="35" y="4"/>
                    <a:pt x="35" y="4"/>
                  </a:cubicBezTo>
                  <a:cubicBezTo>
                    <a:pt x="34" y="4"/>
                    <a:pt x="34" y="5"/>
                    <a:pt x="33" y="5"/>
                  </a:cubicBezTo>
                  <a:cubicBezTo>
                    <a:pt x="33" y="5"/>
                    <a:pt x="33" y="4"/>
                    <a:pt x="33" y="4"/>
                  </a:cubicBezTo>
                  <a:cubicBezTo>
                    <a:pt x="33" y="4"/>
                    <a:pt x="32" y="4"/>
                    <a:pt x="32" y="5"/>
                  </a:cubicBezTo>
                  <a:cubicBezTo>
                    <a:pt x="32" y="8"/>
                    <a:pt x="31" y="11"/>
                    <a:pt x="30" y="13"/>
                  </a:cubicBezTo>
                  <a:cubicBezTo>
                    <a:pt x="30" y="13"/>
                    <a:pt x="30" y="13"/>
                    <a:pt x="30" y="13"/>
                  </a:cubicBezTo>
                  <a:cubicBezTo>
                    <a:pt x="29" y="14"/>
                    <a:pt x="28" y="14"/>
                    <a:pt x="27" y="14"/>
                  </a:cubicBezTo>
                  <a:cubicBezTo>
                    <a:pt x="28" y="14"/>
                    <a:pt x="28" y="13"/>
                    <a:pt x="27" y="13"/>
                  </a:cubicBezTo>
                  <a:cubicBezTo>
                    <a:pt x="27" y="12"/>
                    <a:pt x="26" y="12"/>
                    <a:pt x="25" y="12"/>
                  </a:cubicBezTo>
                  <a:cubicBezTo>
                    <a:pt x="25" y="11"/>
                    <a:pt x="25" y="11"/>
                    <a:pt x="24" y="10"/>
                  </a:cubicBezTo>
                  <a:cubicBezTo>
                    <a:pt x="24" y="10"/>
                    <a:pt x="23" y="9"/>
                    <a:pt x="23" y="9"/>
                  </a:cubicBezTo>
                  <a:cubicBezTo>
                    <a:pt x="21" y="7"/>
                    <a:pt x="20" y="3"/>
                    <a:pt x="18" y="2"/>
                  </a:cubicBezTo>
                  <a:cubicBezTo>
                    <a:pt x="16" y="0"/>
                    <a:pt x="13" y="1"/>
                    <a:pt x="10" y="1"/>
                  </a:cubicBezTo>
                  <a:cubicBezTo>
                    <a:pt x="9" y="1"/>
                    <a:pt x="8" y="2"/>
                    <a:pt x="7" y="2"/>
                  </a:cubicBezTo>
                  <a:cubicBezTo>
                    <a:pt x="7" y="2"/>
                    <a:pt x="6" y="2"/>
                    <a:pt x="6" y="2"/>
                  </a:cubicBezTo>
                  <a:cubicBezTo>
                    <a:pt x="6" y="2"/>
                    <a:pt x="6" y="3"/>
                    <a:pt x="6" y="3"/>
                  </a:cubicBezTo>
                  <a:cubicBezTo>
                    <a:pt x="5" y="3"/>
                    <a:pt x="5" y="4"/>
                    <a:pt x="4" y="4"/>
                  </a:cubicBezTo>
                  <a:cubicBezTo>
                    <a:pt x="4" y="4"/>
                    <a:pt x="4" y="4"/>
                    <a:pt x="3" y="4"/>
                  </a:cubicBezTo>
                  <a:cubicBezTo>
                    <a:pt x="3" y="4"/>
                    <a:pt x="2" y="4"/>
                    <a:pt x="2" y="4"/>
                  </a:cubicBezTo>
                  <a:cubicBezTo>
                    <a:pt x="2" y="4"/>
                    <a:pt x="1" y="4"/>
                    <a:pt x="1" y="4"/>
                  </a:cubicBezTo>
                  <a:cubicBezTo>
                    <a:pt x="1" y="5"/>
                    <a:pt x="0" y="5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7"/>
                    <a:pt x="3" y="7"/>
                    <a:pt x="3" y="7"/>
                  </a:cubicBezTo>
                  <a:cubicBezTo>
                    <a:pt x="4" y="7"/>
                    <a:pt x="6" y="8"/>
                    <a:pt x="6" y="10"/>
                  </a:cubicBezTo>
                  <a:cubicBezTo>
                    <a:pt x="6" y="12"/>
                    <a:pt x="8" y="13"/>
                    <a:pt x="9" y="14"/>
                  </a:cubicBezTo>
                  <a:cubicBezTo>
                    <a:pt x="9" y="14"/>
                    <a:pt x="9" y="14"/>
                    <a:pt x="8" y="14"/>
                  </a:cubicBezTo>
                  <a:cubicBezTo>
                    <a:pt x="8" y="15"/>
                    <a:pt x="7" y="15"/>
                    <a:pt x="6" y="16"/>
                  </a:cubicBezTo>
                  <a:cubicBezTo>
                    <a:pt x="5" y="18"/>
                    <a:pt x="4" y="20"/>
                    <a:pt x="4" y="22"/>
                  </a:cubicBezTo>
                  <a:cubicBezTo>
                    <a:pt x="3" y="24"/>
                    <a:pt x="3" y="26"/>
                    <a:pt x="2" y="29"/>
                  </a:cubicBezTo>
                  <a:cubicBezTo>
                    <a:pt x="2" y="31"/>
                    <a:pt x="2" y="34"/>
                    <a:pt x="2" y="36"/>
                  </a:cubicBezTo>
                  <a:cubicBezTo>
                    <a:pt x="2" y="38"/>
                    <a:pt x="2" y="40"/>
                    <a:pt x="2" y="43"/>
                  </a:cubicBezTo>
                  <a:cubicBezTo>
                    <a:pt x="3" y="45"/>
                    <a:pt x="3" y="47"/>
                    <a:pt x="4" y="50"/>
                  </a:cubicBezTo>
                  <a:cubicBezTo>
                    <a:pt x="4" y="54"/>
                    <a:pt x="6" y="57"/>
                    <a:pt x="9" y="58"/>
                  </a:cubicBezTo>
                  <a:cubicBezTo>
                    <a:pt x="9" y="58"/>
                    <a:pt x="10" y="58"/>
                    <a:pt x="11" y="58"/>
                  </a:cubicBezTo>
                  <a:cubicBezTo>
                    <a:pt x="10" y="59"/>
                    <a:pt x="10" y="61"/>
                    <a:pt x="10" y="62"/>
                  </a:cubicBezTo>
                  <a:cubicBezTo>
                    <a:pt x="10" y="63"/>
                    <a:pt x="11" y="64"/>
                    <a:pt x="12" y="62"/>
                  </a:cubicBezTo>
                  <a:cubicBezTo>
                    <a:pt x="12" y="62"/>
                    <a:pt x="12" y="61"/>
                    <a:pt x="12" y="61"/>
                  </a:cubicBezTo>
                  <a:cubicBezTo>
                    <a:pt x="12" y="61"/>
                    <a:pt x="12" y="60"/>
                    <a:pt x="13" y="60"/>
                  </a:cubicBezTo>
                  <a:cubicBezTo>
                    <a:pt x="13" y="60"/>
                    <a:pt x="13" y="60"/>
                    <a:pt x="13" y="60"/>
                  </a:cubicBezTo>
                  <a:cubicBezTo>
                    <a:pt x="13" y="60"/>
                    <a:pt x="13" y="60"/>
                    <a:pt x="13" y="60"/>
                  </a:cubicBezTo>
                  <a:cubicBezTo>
                    <a:pt x="13" y="61"/>
                    <a:pt x="13" y="61"/>
                    <a:pt x="13" y="61"/>
                  </a:cubicBezTo>
                  <a:cubicBezTo>
                    <a:pt x="12" y="62"/>
                    <a:pt x="14" y="63"/>
                    <a:pt x="14" y="62"/>
                  </a:cubicBezTo>
                  <a:cubicBezTo>
                    <a:pt x="14" y="61"/>
                    <a:pt x="14" y="61"/>
                    <a:pt x="14" y="61"/>
                  </a:cubicBezTo>
                  <a:cubicBezTo>
                    <a:pt x="14" y="61"/>
                    <a:pt x="14" y="61"/>
                    <a:pt x="15" y="61"/>
                  </a:cubicBezTo>
                  <a:cubicBezTo>
                    <a:pt x="15" y="61"/>
                    <a:pt x="15" y="61"/>
                    <a:pt x="15" y="61"/>
                  </a:cubicBezTo>
                  <a:cubicBezTo>
                    <a:pt x="14" y="62"/>
                    <a:pt x="14" y="63"/>
                    <a:pt x="15" y="63"/>
                  </a:cubicBezTo>
                  <a:cubicBezTo>
                    <a:pt x="15" y="63"/>
                    <a:pt x="15" y="64"/>
                    <a:pt x="16" y="64"/>
                  </a:cubicBezTo>
                  <a:cubicBezTo>
                    <a:pt x="16" y="64"/>
                    <a:pt x="16" y="63"/>
                    <a:pt x="17" y="63"/>
                  </a:cubicBezTo>
                  <a:cubicBezTo>
                    <a:pt x="16" y="63"/>
                    <a:pt x="16" y="64"/>
                    <a:pt x="16" y="64"/>
                  </a:cubicBezTo>
                  <a:cubicBezTo>
                    <a:pt x="16" y="65"/>
                    <a:pt x="16" y="65"/>
                    <a:pt x="17" y="65"/>
                  </a:cubicBezTo>
                  <a:cubicBezTo>
                    <a:pt x="18" y="64"/>
                    <a:pt x="18" y="63"/>
                    <a:pt x="18" y="62"/>
                  </a:cubicBezTo>
                  <a:cubicBezTo>
                    <a:pt x="19" y="63"/>
                    <a:pt x="19" y="63"/>
                    <a:pt x="20" y="63"/>
                  </a:cubicBezTo>
                  <a:cubicBezTo>
                    <a:pt x="21" y="64"/>
                    <a:pt x="21" y="64"/>
                    <a:pt x="22" y="65"/>
                  </a:cubicBezTo>
                  <a:cubicBezTo>
                    <a:pt x="22" y="65"/>
                    <a:pt x="23" y="66"/>
                    <a:pt x="24" y="66"/>
                  </a:cubicBezTo>
                  <a:cubicBezTo>
                    <a:pt x="24" y="66"/>
                    <a:pt x="25" y="66"/>
                    <a:pt x="25" y="65"/>
                  </a:cubicBezTo>
                  <a:cubicBezTo>
                    <a:pt x="26" y="65"/>
                    <a:pt x="27" y="65"/>
                    <a:pt x="28" y="64"/>
                  </a:cubicBezTo>
                  <a:cubicBezTo>
                    <a:pt x="29" y="63"/>
                    <a:pt x="31" y="62"/>
                    <a:pt x="32" y="60"/>
                  </a:cubicBezTo>
                  <a:cubicBezTo>
                    <a:pt x="32" y="59"/>
                    <a:pt x="33" y="58"/>
                    <a:pt x="33" y="58"/>
                  </a:cubicBezTo>
                  <a:cubicBezTo>
                    <a:pt x="34" y="56"/>
                    <a:pt x="34" y="56"/>
                    <a:pt x="35" y="55"/>
                  </a:cubicBezTo>
                  <a:cubicBezTo>
                    <a:pt x="36" y="53"/>
                    <a:pt x="36" y="52"/>
                    <a:pt x="37" y="51"/>
                  </a:cubicBezTo>
                  <a:cubicBezTo>
                    <a:pt x="38" y="50"/>
                    <a:pt x="38" y="50"/>
                    <a:pt x="39" y="50"/>
                  </a:cubicBezTo>
                  <a:cubicBezTo>
                    <a:pt x="39" y="49"/>
                    <a:pt x="39" y="48"/>
                    <a:pt x="40" y="48"/>
                  </a:cubicBezTo>
                  <a:cubicBezTo>
                    <a:pt x="40" y="46"/>
                    <a:pt x="41" y="45"/>
                    <a:pt x="42" y="44"/>
                  </a:cubicBezTo>
                  <a:cubicBezTo>
                    <a:pt x="43" y="43"/>
                    <a:pt x="43" y="42"/>
                    <a:pt x="44" y="41"/>
                  </a:cubicBezTo>
                  <a:cubicBezTo>
                    <a:pt x="46" y="40"/>
                    <a:pt x="47" y="38"/>
                    <a:pt x="48" y="36"/>
                  </a:cubicBezTo>
                  <a:cubicBezTo>
                    <a:pt x="49" y="34"/>
                    <a:pt x="49" y="32"/>
                    <a:pt x="49" y="30"/>
                  </a:cubicBezTo>
                  <a:close/>
                  <a:moveTo>
                    <a:pt x="34" y="6"/>
                  </a:moveTo>
                  <a:cubicBezTo>
                    <a:pt x="34" y="6"/>
                    <a:pt x="34" y="6"/>
                    <a:pt x="34" y="6"/>
                  </a:cubicBezTo>
                  <a:cubicBezTo>
                    <a:pt x="34" y="6"/>
                    <a:pt x="34" y="7"/>
                    <a:pt x="33" y="8"/>
                  </a:cubicBezTo>
                  <a:cubicBezTo>
                    <a:pt x="33" y="10"/>
                    <a:pt x="32" y="12"/>
                    <a:pt x="32" y="14"/>
                  </a:cubicBezTo>
                  <a:cubicBezTo>
                    <a:pt x="31" y="17"/>
                    <a:pt x="29" y="20"/>
                    <a:pt x="28" y="23"/>
                  </a:cubicBezTo>
                  <a:cubicBezTo>
                    <a:pt x="28" y="23"/>
                    <a:pt x="28" y="23"/>
                    <a:pt x="27" y="23"/>
                  </a:cubicBezTo>
                  <a:cubicBezTo>
                    <a:pt x="29" y="20"/>
                    <a:pt x="30" y="17"/>
                    <a:pt x="31" y="14"/>
                  </a:cubicBezTo>
                  <a:cubicBezTo>
                    <a:pt x="32" y="11"/>
                    <a:pt x="33" y="8"/>
                    <a:pt x="33" y="6"/>
                  </a:cubicBezTo>
                  <a:cubicBezTo>
                    <a:pt x="33" y="6"/>
                    <a:pt x="33" y="6"/>
                    <a:pt x="34" y="6"/>
                  </a:cubicBezTo>
                  <a:close/>
                  <a:moveTo>
                    <a:pt x="23" y="14"/>
                  </a:moveTo>
                  <a:cubicBezTo>
                    <a:pt x="24" y="14"/>
                    <a:pt x="25" y="14"/>
                    <a:pt x="25" y="14"/>
                  </a:cubicBezTo>
                  <a:cubicBezTo>
                    <a:pt x="26" y="15"/>
                    <a:pt x="28" y="16"/>
                    <a:pt x="29" y="15"/>
                  </a:cubicBezTo>
                  <a:cubicBezTo>
                    <a:pt x="29" y="16"/>
                    <a:pt x="28" y="17"/>
                    <a:pt x="28" y="19"/>
                  </a:cubicBezTo>
                  <a:cubicBezTo>
                    <a:pt x="28" y="19"/>
                    <a:pt x="28" y="19"/>
                    <a:pt x="28" y="19"/>
                  </a:cubicBezTo>
                  <a:cubicBezTo>
                    <a:pt x="28" y="19"/>
                    <a:pt x="27" y="19"/>
                    <a:pt x="27" y="19"/>
                  </a:cubicBezTo>
                  <a:cubicBezTo>
                    <a:pt x="27" y="19"/>
                    <a:pt x="27" y="18"/>
                    <a:pt x="27" y="18"/>
                  </a:cubicBezTo>
                  <a:cubicBezTo>
                    <a:pt x="26" y="18"/>
                    <a:pt x="26" y="18"/>
                    <a:pt x="25" y="18"/>
                  </a:cubicBezTo>
                  <a:cubicBezTo>
                    <a:pt x="24" y="18"/>
                    <a:pt x="24" y="16"/>
                    <a:pt x="23" y="15"/>
                  </a:cubicBezTo>
                  <a:cubicBezTo>
                    <a:pt x="22" y="15"/>
                    <a:pt x="22" y="15"/>
                    <a:pt x="21" y="14"/>
                  </a:cubicBezTo>
                  <a:cubicBezTo>
                    <a:pt x="22" y="14"/>
                    <a:pt x="23" y="14"/>
                    <a:pt x="23" y="14"/>
                  </a:cubicBezTo>
                  <a:close/>
                  <a:moveTo>
                    <a:pt x="12" y="3"/>
                  </a:moveTo>
                  <a:cubicBezTo>
                    <a:pt x="13" y="3"/>
                    <a:pt x="15" y="3"/>
                    <a:pt x="16" y="3"/>
                  </a:cubicBezTo>
                  <a:cubicBezTo>
                    <a:pt x="17" y="4"/>
                    <a:pt x="18" y="5"/>
                    <a:pt x="19" y="7"/>
                  </a:cubicBezTo>
                  <a:cubicBezTo>
                    <a:pt x="20" y="8"/>
                    <a:pt x="20" y="8"/>
                    <a:pt x="20" y="9"/>
                  </a:cubicBezTo>
                  <a:cubicBezTo>
                    <a:pt x="19" y="8"/>
                    <a:pt x="19" y="8"/>
                    <a:pt x="18" y="8"/>
                  </a:cubicBezTo>
                  <a:cubicBezTo>
                    <a:pt x="18" y="8"/>
                    <a:pt x="18" y="7"/>
                    <a:pt x="18" y="7"/>
                  </a:cubicBezTo>
                  <a:cubicBezTo>
                    <a:pt x="18" y="7"/>
                    <a:pt x="18" y="7"/>
                    <a:pt x="17" y="6"/>
                  </a:cubicBezTo>
                  <a:cubicBezTo>
                    <a:pt x="17" y="6"/>
                    <a:pt x="17" y="5"/>
                    <a:pt x="17" y="5"/>
                  </a:cubicBezTo>
                  <a:cubicBezTo>
                    <a:pt x="16" y="5"/>
                    <a:pt x="16" y="4"/>
                    <a:pt x="15" y="4"/>
                  </a:cubicBezTo>
                  <a:cubicBezTo>
                    <a:pt x="15" y="4"/>
                    <a:pt x="15" y="5"/>
                    <a:pt x="15" y="5"/>
                  </a:cubicBezTo>
                  <a:cubicBezTo>
                    <a:pt x="15" y="6"/>
                    <a:pt x="15" y="6"/>
                    <a:pt x="16" y="7"/>
                  </a:cubicBezTo>
                  <a:cubicBezTo>
                    <a:pt x="15" y="7"/>
                    <a:pt x="14" y="6"/>
                    <a:pt x="13" y="6"/>
                  </a:cubicBezTo>
                  <a:cubicBezTo>
                    <a:pt x="13" y="5"/>
                    <a:pt x="12" y="3"/>
                    <a:pt x="11" y="3"/>
                  </a:cubicBezTo>
                  <a:cubicBezTo>
                    <a:pt x="12" y="3"/>
                    <a:pt x="12" y="3"/>
                    <a:pt x="12" y="3"/>
                  </a:cubicBezTo>
                  <a:close/>
                  <a:moveTo>
                    <a:pt x="8" y="10"/>
                  </a:moveTo>
                  <a:cubicBezTo>
                    <a:pt x="8" y="9"/>
                    <a:pt x="8" y="8"/>
                    <a:pt x="7" y="8"/>
                  </a:cubicBezTo>
                  <a:cubicBezTo>
                    <a:pt x="7" y="7"/>
                    <a:pt x="6" y="6"/>
                    <a:pt x="6" y="6"/>
                  </a:cubicBezTo>
                  <a:cubicBezTo>
                    <a:pt x="6" y="6"/>
                    <a:pt x="6" y="6"/>
                    <a:pt x="5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7" y="4"/>
                    <a:pt x="7" y="4"/>
                  </a:cubicBezTo>
                  <a:cubicBezTo>
                    <a:pt x="8" y="4"/>
                    <a:pt x="10" y="3"/>
                    <a:pt x="11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3"/>
                    <a:pt x="10" y="3"/>
                    <a:pt x="11" y="4"/>
                  </a:cubicBezTo>
                  <a:cubicBezTo>
                    <a:pt x="11" y="4"/>
                    <a:pt x="11" y="5"/>
                    <a:pt x="11" y="5"/>
                  </a:cubicBezTo>
                  <a:cubicBezTo>
                    <a:pt x="11" y="5"/>
                    <a:pt x="10" y="5"/>
                    <a:pt x="9" y="5"/>
                  </a:cubicBezTo>
                  <a:cubicBezTo>
                    <a:pt x="9" y="5"/>
                    <a:pt x="8" y="5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7" y="6"/>
                    <a:pt x="8" y="7"/>
                    <a:pt x="8" y="7"/>
                  </a:cubicBezTo>
                  <a:cubicBezTo>
                    <a:pt x="9" y="7"/>
                    <a:pt x="10" y="6"/>
                    <a:pt x="12" y="7"/>
                  </a:cubicBezTo>
                  <a:cubicBezTo>
                    <a:pt x="12" y="7"/>
                    <a:pt x="13" y="7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2" y="9"/>
                    <a:pt x="12" y="9"/>
                    <a:pt x="12" y="10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2" y="10"/>
                    <a:pt x="12" y="10"/>
                    <a:pt x="13" y="10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3" y="10"/>
                    <a:pt x="14" y="9"/>
                    <a:pt x="14" y="9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4" y="9"/>
                    <a:pt x="14" y="8"/>
                    <a:pt x="14" y="8"/>
                  </a:cubicBezTo>
                  <a:cubicBezTo>
                    <a:pt x="15" y="8"/>
                    <a:pt x="15" y="8"/>
                    <a:pt x="15" y="9"/>
                  </a:cubicBezTo>
                  <a:cubicBezTo>
                    <a:pt x="16" y="9"/>
                    <a:pt x="17" y="9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7" y="11"/>
                    <a:pt x="17" y="11"/>
                  </a:cubicBezTo>
                  <a:cubicBezTo>
                    <a:pt x="17" y="11"/>
                    <a:pt x="17" y="12"/>
                    <a:pt x="17" y="12"/>
                  </a:cubicBezTo>
                  <a:cubicBezTo>
                    <a:pt x="18" y="12"/>
                    <a:pt x="19" y="11"/>
                    <a:pt x="19" y="10"/>
                  </a:cubicBezTo>
                  <a:cubicBezTo>
                    <a:pt x="19" y="10"/>
                    <a:pt x="20" y="10"/>
                    <a:pt x="20" y="10"/>
                  </a:cubicBezTo>
                  <a:cubicBezTo>
                    <a:pt x="21" y="11"/>
                    <a:pt x="22" y="11"/>
                    <a:pt x="23" y="12"/>
                  </a:cubicBezTo>
                  <a:cubicBezTo>
                    <a:pt x="22" y="12"/>
                    <a:pt x="21" y="12"/>
                    <a:pt x="20" y="12"/>
                  </a:cubicBezTo>
                  <a:cubicBezTo>
                    <a:pt x="18" y="12"/>
                    <a:pt x="17" y="13"/>
                    <a:pt x="15" y="13"/>
                  </a:cubicBezTo>
                  <a:cubicBezTo>
                    <a:pt x="14" y="13"/>
                    <a:pt x="13" y="12"/>
                    <a:pt x="11" y="12"/>
                  </a:cubicBezTo>
                  <a:cubicBezTo>
                    <a:pt x="10" y="11"/>
                    <a:pt x="9" y="11"/>
                    <a:pt x="8" y="10"/>
                  </a:cubicBezTo>
                  <a:close/>
                  <a:moveTo>
                    <a:pt x="16" y="57"/>
                  </a:moveTo>
                  <a:cubicBezTo>
                    <a:pt x="16" y="57"/>
                    <a:pt x="16" y="57"/>
                    <a:pt x="16" y="57"/>
                  </a:cubicBezTo>
                  <a:cubicBezTo>
                    <a:pt x="16" y="57"/>
                    <a:pt x="16" y="57"/>
                    <a:pt x="16" y="57"/>
                  </a:cubicBezTo>
                  <a:cubicBezTo>
                    <a:pt x="16" y="56"/>
                    <a:pt x="16" y="56"/>
                    <a:pt x="16" y="56"/>
                  </a:cubicBezTo>
                  <a:cubicBezTo>
                    <a:pt x="16" y="56"/>
                    <a:pt x="16" y="56"/>
                    <a:pt x="16" y="56"/>
                  </a:cubicBezTo>
                  <a:cubicBezTo>
                    <a:pt x="16" y="56"/>
                    <a:pt x="16" y="56"/>
                    <a:pt x="16" y="57"/>
                  </a:cubicBezTo>
                  <a:close/>
                  <a:moveTo>
                    <a:pt x="17" y="59"/>
                  </a:moveTo>
                  <a:cubicBezTo>
                    <a:pt x="17" y="59"/>
                    <a:pt x="17" y="59"/>
                    <a:pt x="17" y="59"/>
                  </a:cubicBezTo>
                  <a:cubicBezTo>
                    <a:pt x="17" y="59"/>
                    <a:pt x="17" y="59"/>
                    <a:pt x="17" y="59"/>
                  </a:cubicBezTo>
                  <a:cubicBezTo>
                    <a:pt x="17" y="59"/>
                    <a:pt x="17" y="59"/>
                    <a:pt x="18" y="59"/>
                  </a:cubicBezTo>
                  <a:cubicBezTo>
                    <a:pt x="18" y="59"/>
                    <a:pt x="18" y="59"/>
                    <a:pt x="18" y="59"/>
                  </a:cubicBezTo>
                  <a:cubicBezTo>
                    <a:pt x="17" y="59"/>
                    <a:pt x="17" y="59"/>
                    <a:pt x="17" y="5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5" name="Freeform 643"/>
            <p:cNvSpPr>
              <a:spLocks/>
            </p:cNvSpPr>
            <p:nvPr/>
          </p:nvSpPr>
          <p:spPr bwMode="auto">
            <a:xfrm>
              <a:off x="2223" y="495"/>
              <a:ext cx="25" cy="26"/>
            </a:xfrm>
            <a:custGeom>
              <a:avLst/>
              <a:gdLst>
                <a:gd name="T0" fmla="*/ 18 w 20"/>
                <a:gd name="T1" fmla="*/ 10 h 21"/>
                <a:gd name="T2" fmla="*/ 9 w 20"/>
                <a:gd name="T3" fmla="*/ 7 h 21"/>
                <a:gd name="T4" fmla="*/ 11 w 20"/>
                <a:gd name="T5" fmla="*/ 3 h 21"/>
                <a:gd name="T6" fmla="*/ 10 w 20"/>
                <a:gd name="T7" fmla="*/ 1 h 21"/>
                <a:gd name="T8" fmla="*/ 9 w 20"/>
                <a:gd name="T9" fmla="*/ 2 h 21"/>
                <a:gd name="T10" fmla="*/ 8 w 20"/>
                <a:gd name="T11" fmla="*/ 3 h 21"/>
                <a:gd name="T12" fmla="*/ 8 w 20"/>
                <a:gd name="T13" fmla="*/ 3 h 21"/>
                <a:gd name="T14" fmla="*/ 7 w 20"/>
                <a:gd name="T15" fmla="*/ 6 h 21"/>
                <a:gd name="T16" fmla="*/ 0 w 20"/>
                <a:gd name="T17" fmla="*/ 4 h 21"/>
                <a:gd name="T18" fmla="*/ 0 w 20"/>
                <a:gd name="T19" fmla="*/ 5 h 21"/>
                <a:gd name="T20" fmla="*/ 6 w 20"/>
                <a:gd name="T21" fmla="*/ 8 h 21"/>
                <a:gd name="T22" fmla="*/ 5 w 20"/>
                <a:gd name="T23" fmla="*/ 11 h 21"/>
                <a:gd name="T24" fmla="*/ 5 w 20"/>
                <a:gd name="T25" fmla="*/ 20 h 21"/>
                <a:gd name="T26" fmla="*/ 6 w 20"/>
                <a:gd name="T27" fmla="*/ 20 h 21"/>
                <a:gd name="T28" fmla="*/ 7 w 20"/>
                <a:gd name="T29" fmla="*/ 15 h 21"/>
                <a:gd name="T30" fmla="*/ 9 w 20"/>
                <a:gd name="T31" fmla="*/ 9 h 21"/>
                <a:gd name="T32" fmla="*/ 18 w 20"/>
                <a:gd name="T33" fmla="*/ 13 h 21"/>
                <a:gd name="T34" fmla="*/ 18 w 20"/>
                <a:gd name="T35" fmla="*/ 1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0" h="21">
                  <a:moveTo>
                    <a:pt x="18" y="10"/>
                  </a:moveTo>
                  <a:cubicBezTo>
                    <a:pt x="15" y="9"/>
                    <a:pt x="12" y="8"/>
                    <a:pt x="9" y="7"/>
                  </a:cubicBezTo>
                  <a:cubicBezTo>
                    <a:pt x="10" y="6"/>
                    <a:pt x="10" y="4"/>
                    <a:pt x="11" y="3"/>
                  </a:cubicBezTo>
                  <a:cubicBezTo>
                    <a:pt x="11" y="2"/>
                    <a:pt x="11" y="1"/>
                    <a:pt x="10" y="1"/>
                  </a:cubicBezTo>
                  <a:cubicBezTo>
                    <a:pt x="9" y="0"/>
                    <a:pt x="8" y="1"/>
                    <a:pt x="9" y="2"/>
                  </a:cubicBezTo>
                  <a:cubicBezTo>
                    <a:pt x="8" y="2"/>
                    <a:pt x="8" y="2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4"/>
                    <a:pt x="7" y="5"/>
                    <a:pt x="7" y="6"/>
                  </a:cubicBezTo>
                  <a:cubicBezTo>
                    <a:pt x="5" y="5"/>
                    <a:pt x="3" y="4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2" y="6"/>
                    <a:pt x="4" y="7"/>
                    <a:pt x="6" y="8"/>
                  </a:cubicBezTo>
                  <a:cubicBezTo>
                    <a:pt x="6" y="9"/>
                    <a:pt x="5" y="10"/>
                    <a:pt x="5" y="11"/>
                  </a:cubicBezTo>
                  <a:cubicBezTo>
                    <a:pt x="4" y="14"/>
                    <a:pt x="3" y="17"/>
                    <a:pt x="5" y="20"/>
                  </a:cubicBezTo>
                  <a:cubicBezTo>
                    <a:pt x="5" y="20"/>
                    <a:pt x="6" y="21"/>
                    <a:pt x="6" y="20"/>
                  </a:cubicBezTo>
                  <a:cubicBezTo>
                    <a:pt x="6" y="18"/>
                    <a:pt x="6" y="17"/>
                    <a:pt x="7" y="15"/>
                  </a:cubicBezTo>
                  <a:cubicBezTo>
                    <a:pt x="8" y="13"/>
                    <a:pt x="8" y="11"/>
                    <a:pt x="9" y="9"/>
                  </a:cubicBezTo>
                  <a:cubicBezTo>
                    <a:pt x="12" y="10"/>
                    <a:pt x="15" y="12"/>
                    <a:pt x="18" y="13"/>
                  </a:cubicBezTo>
                  <a:cubicBezTo>
                    <a:pt x="19" y="13"/>
                    <a:pt x="20" y="11"/>
                    <a:pt x="18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6" name="Freeform 644"/>
            <p:cNvSpPr>
              <a:spLocks noEditPoints="1"/>
            </p:cNvSpPr>
            <p:nvPr/>
          </p:nvSpPr>
          <p:spPr bwMode="auto">
            <a:xfrm>
              <a:off x="2251" y="477"/>
              <a:ext cx="38" cy="59"/>
            </a:xfrm>
            <a:custGeom>
              <a:avLst/>
              <a:gdLst>
                <a:gd name="T0" fmla="*/ 23 w 30"/>
                <a:gd name="T1" fmla="*/ 16 h 47"/>
                <a:gd name="T2" fmla="*/ 27 w 30"/>
                <a:gd name="T3" fmla="*/ 9 h 47"/>
                <a:gd name="T4" fmla="*/ 21 w 30"/>
                <a:gd name="T5" fmla="*/ 11 h 47"/>
                <a:gd name="T6" fmla="*/ 18 w 30"/>
                <a:gd name="T7" fmla="*/ 8 h 47"/>
                <a:gd name="T8" fmla="*/ 7 w 30"/>
                <a:gd name="T9" fmla="*/ 1 h 47"/>
                <a:gd name="T10" fmla="*/ 4 w 30"/>
                <a:gd name="T11" fmla="*/ 0 h 47"/>
                <a:gd name="T12" fmla="*/ 10 w 30"/>
                <a:gd name="T13" fmla="*/ 9 h 47"/>
                <a:gd name="T14" fmla="*/ 20 w 30"/>
                <a:gd name="T15" fmla="*/ 14 h 47"/>
                <a:gd name="T16" fmla="*/ 17 w 30"/>
                <a:gd name="T17" fmla="*/ 15 h 47"/>
                <a:gd name="T18" fmla="*/ 5 w 30"/>
                <a:gd name="T19" fmla="*/ 13 h 47"/>
                <a:gd name="T20" fmla="*/ 5 w 30"/>
                <a:gd name="T21" fmla="*/ 29 h 47"/>
                <a:gd name="T22" fmla="*/ 8 w 30"/>
                <a:gd name="T23" fmla="*/ 45 h 47"/>
                <a:gd name="T24" fmla="*/ 10 w 30"/>
                <a:gd name="T25" fmla="*/ 45 h 47"/>
                <a:gd name="T26" fmla="*/ 12 w 30"/>
                <a:gd name="T27" fmla="*/ 46 h 47"/>
                <a:gd name="T28" fmla="*/ 13 w 30"/>
                <a:gd name="T29" fmla="*/ 47 h 47"/>
                <a:gd name="T30" fmla="*/ 19 w 30"/>
                <a:gd name="T31" fmla="*/ 44 h 47"/>
                <a:gd name="T32" fmla="*/ 23 w 30"/>
                <a:gd name="T33" fmla="*/ 34 h 47"/>
                <a:gd name="T34" fmla="*/ 30 w 30"/>
                <a:gd name="T35" fmla="*/ 24 h 47"/>
                <a:gd name="T36" fmla="*/ 18 w 30"/>
                <a:gd name="T37" fmla="*/ 9 h 47"/>
                <a:gd name="T38" fmla="*/ 17 w 30"/>
                <a:gd name="T39" fmla="*/ 8 h 47"/>
                <a:gd name="T40" fmla="*/ 16 w 30"/>
                <a:gd name="T41" fmla="*/ 9 h 47"/>
                <a:gd name="T42" fmla="*/ 16 w 30"/>
                <a:gd name="T43" fmla="*/ 7 h 47"/>
                <a:gd name="T44" fmla="*/ 8 w 30"/>
                <a:gd name="T45" fmla="*/ 5 h 47"/>
                <a:gd name="T46" fmla="*/ 15 w 30"/>
                <a:gd name="T47" fmla="*/ 6 h 47"/>
                <a:gd name="T48" fmla="*/ 15 w 30"/>
                <a:gd name="T49" fmla="*/ 7 h 47"/>
                <a:gd name="T50" fmla="*/ 15 w 30"/>
                <a:gd name="T51" fmla="*/ 8 h 47"/>
                <a:gd name="T52" fmla="*/ 14 w 30"/>
                <a:gd name="T53" fmla="*/ 7 h 47"/>
                <a:gd name="T54" fmla="*/ 13 w 30"/>
                <a:gd name="T55" fmla="*/ 6 h 47"/>
                <a:gd name="T56" fmla="*/ 12 w 30"/>
                <a:gd name="T57" fmla="*/ 6 h 47"/>
                <a:gd name="T58" fmla="*/ 12 w 30"/>
                <a:gd name="T59" fmla="*/ 4 h 47"/>
                <a:gd name="T60" fmla="*/ 9 w 30"/>
                <a:gd name="T61" fmla="*/ 3 h 47"/>
                <a:gd name="T62" fmla="*/ 10 w 30"/>
                <a:gd name="T63" fmla="*/ 6 h 47"/>
                <a:gd name="T64" fmla="*/ 11 w 30"/>
                <a:gd name="T65" fmla="*/ 7 h 47"/>
                <a:gd name="T66" fmla="*/ 14 w 30"/>
                <a:gd name="T67" fmla="*/ 9 h 47"/>
                <a:gd name="T68" fmla="*/ 13 w 30"/>
                <a:gd name="T69" fmla="*/ 9 h 47"/>
                <a:gd name="T70" fmla="*/ 15 w 30"/>
                <a:gd name="T71" fmla="*/ 9 h 47"/>
                <a:gd name="T72" fmla="*/ 15 w 30"/>
                <a:gd name="T73" fmla="*/ 10 h 47"/>
                <a:gd name="T74" fmla="*/ 10 w 30"/>
                <a:gd name="T75" fmla="*/ 7 h 47"/>
                <a:gd name="T76" fmla="*/ 17 w 30"/>
                <a:gd name="T77" fmla="*/ 10 h 47"/>
                <a:gd name="T78" fmla="*/ 27 w 30"/>
                <a:gd name="T79" fmla="*/ 26 h 47"/>
                <a:gd name="T80" fmla="*/ 21 w 30"/>
                <a:gd name="T81" fmla="*/ 35 h 47"/>
                <a:gd name="T82" fmla="*/ 17 w 30"/>
                <a:gd name="T83" fmla="*/ 45 h 47"/>
                <a:gd name="T84" fmla="*/ 10 w 30"/>
                <a:gd name="T85" fmla="*/ 42 h 47"/>
                <a:gd name="T86" fmla="*/ 6 w 30"/>
                <a:gd name="T87" fmla="*/ 28 h 47"/>
                <a:gd name="T88" fmla="*/ 10 w 30"/>
                <a:gd name="T89" fmla="*/ 12 h 47"/>
                <a:gd name="T90" fmla="*/ 19 w 30"/>
                <a:gd name="T91" fmla="*/ 17 h 47"/>
                <a:gd name="T92" fmla="*/ 15 w 30"/>
                <a:gd name="T93" fmla="*/ 19 h 47"/>
                <a:gd name="T94" fmla="*/ 20 w 30"/>
                <a:gd name="T95" fmla="*/ 21 h 47"/>
                <a:gd name="T96" fmla="*/ 22 w 30"/>
                <a:gd name="T97" fmla="*/ 21 h 47"/>
                <a:gd name="T98" fmla="*/ 22 w 30"/>
                <a:gd name="T99" fmla="*/ 17 h 47"/>
                <a:gd name="T100" fmla="*/ 27 w 30"/>
                <a:gd name="T101" fmla="*/ 26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0" h="47">
                  <a:moveTo>
                    <a:pt x="30" y="19"/>
                  </a:moveTo>
                  <a:cubicBezTo>
                    <a:pt x="29" y="19"/>
                    <a:pt x="29" y="18"/>
                    <a:pt x="28" y="17"/>
                  </a:cubicBezTo>
                  <a:cubicBezTo>
                    <a:pt x="27" y="17"/>
                    <a:pt x="26" y="17"/>
                    <a:pt x="25" y="16"/>
                  </a:cubicBezTo>
                  <a:cubicBezTo>
                    <a:pt x="25" y="16"/>
                    <a:pt x="24" y="16"/>
                    <a:pt x="23" y="16"/>
                  </a:cubicBezTo>
                  <a:cubicBezTo>
                    <a:pt x="22" y="16"/>
                    <a:pt x="22" y="16"/>
                    <a:pt x="21" y="16"/>
                  </a:cubicBezTo>
                  <a:cubicBezTo>
                    <a:pt x="21" y="16"/>
                    <a:pt x="21" y="15"/>
                    <a:pt x="22" y="14"/>
                  </a:cubicBezTo>
                  <a:cubicBezTo>
                    <a:pt x="23" y="12"/>
                    <a:pt x="25" y="10"/>
                    <a:pt x="27" y="10"/>
                  </a:cubicBezTo>
                  <a:cubicBezTo>
                    <a:pt x="28" y="9"/>
                    <a:pt x="28" y="9"/>
                    <a:pt x="27" y="9"/>
                  </a:cubicBezTo>
                  <a:cubicBezTo>
                    <a:pt x="26" y="9"/>
                    <a:pt x="24" y="9"/>
                    <a:pt x="23" y="10"/>
                  </a:cubicBezTo>
                  <a:cubicBezTo>
                    <a:pt x="22" y="10"/>
                    <a:pt x="22" y="11"/>
                    <a:pt x="22" y="11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21" y="11"/>
                    <a:pt x="21" y="11"/>
                    <a:pt x="20" y="11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20" y="10"/>
                    <a:pt x="20" y="10"/>
                    <a:pt x="19" y="10"/>
                  </a:cubicBezTo>
                  <a:cubicBezTo>
                    <a:pt x="19" y="9"/>
                    <a:pt x="19" y="8"/>
                    <a:pt x="18" y="8"/>
                  </a:cubicBezTo>
                  <a:cubicBezTo>
                    <a:pt x="17" y="7"/>
                    <a:pt x="17" y="6"/>
                    <a:pt x="16" y="5"/>
                  </a:cubicBezTo>
                  <a:cubicBezTo>
                    <a:pt x="16" y="5"/>
                    <a:pt x="15" y="4"/>
                    <a:pt x="15" y="3"/>
                  </a:cubicBezTo>
                  <a:cubicBezTo>
                    <a:pt x="13" y="2"/>
                    <a:pt x="12" y="1"/>
                    <a:pt x="11" y="1"/>
                  </a:cubicBezTo>
                  <a:cubicBezTo>
                    <a:pt x="9" y="0"/>
                    <a:pt x="8" y="0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6" y="0"/>
                    <a:pt x="6" y="0"/>
                    <a:pt x="5" y="0"/>
                  </a:cubicBezTo>
                  <a:cubicBezTo>
                    <a:pt x="5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5" y="1"/>
                    <a:pt x="5" y="3"/>
                    <a:pt x="6" y="5"/>
                  </a:cubicBezTo>
                  <a:cubicBezTo>
                    <a:pt x="7" y="7"/>
                    <a:pt x="8" y="8"/>
                    <a:pt x="10" y="9"/>
                  </a:cubicBezTo>
                  <a:cubicBezTo>
                    <a:pt x="11" y="10"/>
                    <a:pt x="13" y="11"/>
                    <a:pt x="15" y="12"/>
                  </a:cubicBezTo>
                  <a:cubicBezTo>
                    <a:pt x="16" y="13"/>
                    <a:pt x="17" y="13"/>
                    <a:pt x="18" y="13"/>
                  </a:cubicBezTo>
                  <a:cubicBezTo>
                    <a:pt x="19" y="13"/>
                    <a:pt x="20" y="13"/>
                    <a:pt x="20" y="13"/>
                  </a:cubicBezTo>
                  <a:cubicBezTo>
                    <a:pt x="20" y="13"/>
                    <a:pt x="20" y="14"/>
                    <a:pt x="20" y="14"/>
                  </a:cubicBezTo>
                  <a:cubicBezTo>
                    <a:pt x="20" y="14"/>
                    <a:pt x="19" y="15"/>
                    <a:pt x="19" y="16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8" y="15"/>
                    <a:pt x="18" y="15"/>
                    <a:pt x="17" y="15"/>
                  </a:cubicBezTo>
                  <a:cubicBezTo>
                    <a:pt x="17" y="15"/>
                    <a:pt x="17" y="15"/>
                    <a:pt x="17" y="15"/>
                  </a:cubicBezTo>
                  <a:cubicBezTo>
                    <a:pt x="16" y="15"/>
                    <a:pt x="16" y="14"/>
                    <a:pt x="16" y="14"/>
                  </a:cubicBezTo>
                  <a:cubicBezTo>
                    <a:pt x="15" y="13"/>
                    <a:pt x="14" y="12"/>
                    <a:pt x="12" y="12"/>
                  </a:cubicBezTo>
                  <a:cubicBezTo>
                    <a:pt x="10" y="10"/>
                    <a:pt x="7" y="12"/>
                    <a:pt x="5" y="13"/>
                  </a:cubicBezTo>
                  <a:cubicBezTo>
                    <a:pt x="4" y="14"/>
                    <a:pt x="4" y="15"/>
                    <a:pt x="3" y="16"/>
                  </a:cubicBezTo>
                  <a:cubicBezTo>
                    <a:pt x="3" y="18"/>
                    <a:pt x="3" y="19"/>
                    <a:pt x="4" y="21"/>
                  </a:cubicBezTo>
                  <a:cubicBezTo>
                    <a:pt x="4" y="22"/>
                    <a:pt x="5" y="23"/>
                    <a:pt x="5" y="25"/>
                  </a:cubicBezTo>
                  <a:cubicBezTo>
                    <a:pt x="5" y="26"/>
                    <a:pt x="5" y="28"/>
                    <a:pt x="5" y="29"/>
                  </a:cubicBezTo>
                  <a:cubicBezTo>
                    <a:pt x="4" y="34"/>
                    <a:pt x="0" y="40"/>
                    <a:pt x="7" y="43"/>
                  </a:cubicBezTo>
                  <a:cubicBezTo>
                    <a:pt x="7" y="43"/>
                    <a:pt x="7" y="44"/>
                    <a:pt x="8" y="44"/>
                  </a:cubicBezTo>
                  <a:cubicBezTo>
                    <a:pt x="8" y="44"/>
                    <a:pt x="8" y="44"/>
                    <a:pt x="8" y="44"/>
                  </a:cubicBezTo>
                  <a:cubicBezTo>
                    <a:pt x="7" y="44"/>
                    <a:pt x="7" y="44"/>
                    <a:pt x="8" y="45"/>
                  </a:cubicBezTo>
                  <a:cubicBezTo>
                    <a:pt x="8" y="45"/>
                    <a:pt x="9" y="45"/>
                    <a:pt x="9" y="45"/>
                  </a:cubicBezTo>
                  <a:cubicBezTo>
                    <a:pt x="9" y="45"/>
                    <a:pt x="9" y="45"/>
                    <a:pt x="9" y="45"/>
                  </a:cubicBezTo>
                  <a:cubicBezTo>
                    <a:pt x="9" y="45"/>
                    <a:pt x="9" y="45"/>
                    <a:pt x="9" y="45"/>
                  </a:cubicBezTo>
                  <a:cubicBezTo>
                    <a:pt x="9" y="45"/>
                    <a:pt x="10" y="45"/>
                    <a:pt x="10" y="45"/>
                  </a:cubicBezTo>
                  <a:cubicBezTo>
                    <a:pt x="10" y="45"/>
                    <a:pt x="10" y="45"/>
                    <a:pt x="10" y="45"/>
                  </a:cubicBezTo>
                  <a:cubicBezTo>
                    <a:pt x="10" y="45"/>
                    <a:pt x="10" y="45"/>
                    <a:pt x="10" y="45"/>
                  </a:cubicBezTo>
                  <a:cubicBezTo>
                    <a:pt x="10" y="46"/>
                    <a:pt x="11" y="46"/>
                    <a:pt x="11" y="46"/>
                  </a:cubicBezTo>
                  <a:cubicBezTo>
                    <a:pt x="11" y="46"/>
                    <a:pt x="12" y="46"/>
                    <a:pt x="12" y="46"/>
                  </a:cubicBezTo>
                  <a:cubicBezTo>
                    <a:pt x="12" y="46"/>
                    <a:pt x="12" y="46"/>
                    <a:pt x="12" y="46"/>
                  </a:cubicBezTo>
                  <a:cubicBezTo>
                    <a:pt x="12" y="46"/>
                    <a:pt x="12" y="46"/>
                    <a:pt x="13" y="46"/>
                  </a:cubicBezTo>
                  <a:cubicBezTo>
                    <a:pt x="12" y="46"/>
                    <a:pt x="12" y="47"/>
                    <a:pt x="13" y="47"/>
                  </a:cubicBezTo>
                  <a:cubicBezTo>
                    <a:pt x="13" y="47"/>
                    <a:pt x="13" y="47"/>
                    <a:pt x="13" y="47"/>
                  </a:cubicBezTo>
                  <a:cubicBezTo>
                    <a:pt x="14" y="47"/>
                    <a:pt x="14" y="46"/>
                    <a:pt x="14" y="46"/>
                  </a:cubicBezTo>
                  <a:cubicBezTo>
                    <a:pt x="16" y="47"/>
                    <a:pt x="18" y="46"/>
                    <a:pt x="19" y="44"/>
                  </a:cubicBezTo>
                  <a:cubicBezTo>
                    <a:pt x="19" y="44"/>
                    <a:pt x="19" y="44"/>
                    <a:pt x="19" y="44"/>
                  </a:cubicBezTo>
                  <a:cubicBezTo>
                    <a:pt x="19" y="44"/>
                    <a:pt x="19" y="44"/>
                    <a:pt x="19" y="44"/>
                  </a:cubicBezTo>
                  <a:cubicBezTo>
                    <a:pt x="20" y="43"/>
                    <a:pt x="20" y="42"/>
                    <a:pt x="20" y="41"/>
                  </a:cubicBezTo>
                  <a:cubicBezTo>
                    <a:pt x="20" y="40"/>
                    <a:pt x="21" y="39"/>
                    <a:pt x="21" y="38"/>
                  </a:cubicBezTo>
                  <a:cubicBezTo>
                    <a:pt x="21" y="37"/>
                    <a:pt x="22" y="36"/>
                    <a:pt x="22" y="35"/>
                  </a:cubicBezTo>
                  <a:cubicBezTo>
                    <a:pt x="22" y="34"/>
                    <a:pt x="23" y="34"/>
                    <a:pt x="23" y="34"/>
                  </a:cubicBezTo>
                  <a:cubicBezTo>
                    <a:pt x="23" y="33"/>
                    <a:pt x="23" y="32"/>
                    <a:pt x="23" y="32"/>
                  </a:cubicBezTo>
                  <a:cubicBezTo>
                    <a:pt x="24" y="31"/>
                    <a:pt x="25" y="30"/>
                    <a:pt x="26" y="29"/>
                  </a:cubicBezTo>
                  <a:cubicBezTo>
                    <a:pt x="26" y="28"/>
                    <a:pt x="27" y="27"/>
                    <a:pt x="28" y="27"/>
                  </a:cubicBezTo>
                  <a:cubicBezTo>
                    <a:pt x="29" y="26"/>
                    <a:pt x="29" y="25"/>
                    <a:pt x="30" y="24"/>
                  </a:cubicBezTo>
                  <a:cubicBezTo>
                    <a:pt x="30" y="23"/>
                    <a:pt x="30" y="21"/>
                    <a:pt x="30" y="19"/>
                  </a:cubicBezTo>
                  <a:close/>
                  <a:moveTo>
                    <a:pt x="18" y="10"/>
                  </a:move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9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7" y="9"/>
                    <a:pt x="17" y="8"/>
                    <a:pt x="17" y="8"/>
                  </a:cubicBezTo>
                  <a:cubicBezTo>
                    <a:pt x="18" y="9"/>
                    <a:pt x="18" y="9"/>
                    <a:pt x="18" y="10"/>
                  </a:cubicBezTo>
                  <a:close/>
                  <a:moveTo>
                    <a:pt x="17" y="8"/>
                  </a:moveTo>
                  <a:cubicBezTo>
                    <a:pt x="17" y="8"/>
                    <a:pt x="17" y="8"/>
                    <a:pt x="17" y="8"/>
                  </a:cubicBezTo>
                  <a:cubicBezTo>
                    <a:pt x="17" y="8"/>
                    <a:pt x="17" y="8"/>
                    <a:pt x="16" y="8"/>
                  </a:cubicBezTo>
                  <a:cubicBezTo>
                    <a:pt x="16" y="7"/>
                    <a:pt x="16" y="8"/>
                    <a:pt x="16" y="8"/>
                  </a:cubicBezTo>
                  <a:cubicBezTo>
                    <a:pt x="17" y="8"/>
                    <a:pt x="16" y="8"/>
                    <a:pt x="16" y="9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6" y="7"/>
                    <a:pt x="16" y="6"/>
                    <a:pt x="16" y="6"/>
                  </a:cubicBezTo>
                  <a:cubicBezTo>
                    <a:pt x="16" y="7"/>
                    <a:pt x="16" y="7"/>
                    <a:pt x="17" y="8"/>
                  </a:cubicBezTo>
                  <a:close/>
                  <a:moveTo>
                    <a:pt x="10" y="7"/>
                  </a:moveTo>
                  <a:cubicBezTo>
                    <a:pt x="9" y="7"/>
                    <a:pt x="8" y="6"/>
                    <a:pt x="8" y="5"/>
                  </a:cubicBezTo>
                  <a:cubicBezTo>
                    <a:pt x="7" y="4"/>
                    <a:pt x="7" y="3"/>
                    <a:pt x="7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8" y="2"/>
                    <a:pt x="10" y="1"/>
                    <a:pt x="11" y="2"/>
                  </a:cubicBezTo>
                  <a:cubicBezTo>
                    <a:pt x="13" y="3"/>
                    <a:pt x="14" y="4"/>
                    <a:pt x="15" y="6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4" y="6"/>
                    <a:pt x="14" y="6"/>
                    <a:pt x="15" y="7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5" y="7"/>
                    <a:pt x="15" y="8"/>
                    <a:pt x="15" y="8"/>
                  </a:cubicBezTo>
                  <a:cubicBezTo>
                    <a:pt x="15" y="8"/>
                    <a:pt x="14" y="8"/>
                    <a:pt x="14" y="8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6"/>
                    <a:pt x="14" y="5"/>
                    <a:pt x="14" y="5"/>
                  </a:cubicBezTo>
                  <a:cubicBezTo>
                    <a:pt x="14" y="4"/>
                    <a:pt x="13" y="4"/>
                    <a:pt x="13" y="5"/>
                  </a:cubicBezTo>
                  <a:cubicBezTo>
                    <a:pt x="13" y="5"/>
                    <a:pt x="13" y="6"/>
                    <a:pt x="13" y="6"/>
                  </a:cubicBezTo>
                  <a:cubicBezTo>
                    <a:pt x="13" y="6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4"/>
                  </a:cubicBezTo>
                  <a:cubicBezTo>
                    <a:pt x="12" y="4"/>
                    <a:pt x="12" y="3"/>
                    <a:pt x="11" y="3"/>
                  </a:cubicBezTo>
                  <a:cubicBezTo>
                    <a:pt x="11" y="3"/>
                    <a:pt x="10" y="3"/>
                    <a:pt x="11" y="3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0" y="4"/>
                    <a:pt x="9" y="3"/>
                    <a:pt x="9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9" y="4"/>
                    <a:pt x="10" y="5"/>
                    <a:pt x="10" y="5"/>
                  </a:cubicBezTo>
                  <a:cubicBezTo>
                    <a:pt x="10" y="5"/>
                    <a:pt x="10" y="6"/>
                    <a:pt x="10" y="6"/>
                  </a:cubicBezTo>
                  <a:cubicBezTo>
                    <a:pt x="9" y="6"/>
                    <a:pt x="9" y="6"/>
                    <a:pt x="10" y="6"/>
                  </a:cubicBezTo>
                  <a:cubicBezTo>
                    <a:pt x="10" y="7"/>
                    <a:pt x="10" y="6"/>
                    <a:pt x="10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7"/>
                    <a:pt x="12" y="8"/>
                    <a:pt x="12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3" y="8"/>
                    <a:pt x="13" y="8"/>
                    <a:pt x="14" y="9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4" y="9"/>
                    <a:pt x="13" y="9"/>
                    <a:pt x="13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3" y="9"/>
                    <a:pt x="14" y="9"/>
                    <a:pt x="14" y="9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4" y="9"/>
                    <a:pt x="14" y="9"/>
                    <a:pt x="15" y="9"/>
                  </a:cubicBezTo>
                  <a:cubicBezTo>
                    <a:pt x="15" y="9"/>
                    <a:pt x="15" y="9"/>
                    <a:pt x="15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4" y="10"/>
                    <a:pt x="13" y="10"/>
                    <a:pt x="13" y="9"/>
                  </a:cubicBezTo>
                  <a:cubicBezTo>
                    <a:pt x="12" y="9"/>
                    <a:pt x="11" y="8"/>
                    <a:pt x="10" y="7"/>
                  </a:cubicBezTo>
                  <a:close/>
                  <a:moveTo>
                    <a:pt x="16" y="11"/>
                  </a:moveTo>
                  <a:cubicBezTo>
                    <a:pt x="15" y="11"/>
                    <a:pt x="15" y="11"/>
                    <a:pt x="15" y="11"/>
                  </a:cubicBezTo>
                  <a:cubicBezTo>
                    <a:pt x="16" y="11"/>
                    <a:pt x="16" y="10"/>
                    <a:pt x="16" y="10"/>
                  </a:cubicBezTo>
                  <a:cubicBezTo>
                    <a:pt x="16" y="10"/>
                    <a:pt x="16" y="10"/>
                    <a:pt x="17" y="10"/>
                  </a:cubicBezTo>
                  <a:cubicBezTo>
                    <a:pt x="17" y="10"/>
                    <a:pt x="18" y="11"/>
                    <a:pt x="18" y="11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7" y="11"/>
                    <a:pt x="16" y="11"/>
                    <a:pt x="16" y="11"/>
                  </a:cubicBezTo>
                  <a:close/>
                  <a:moveTo>
                    <a:pt x="27" y="26"/>
                  </a:moveTo>
                  <a:cubicBezTo>
                    <a:pt x="26" y="26"/>
                    <a:pt x="26" y="27"/>
                    <a:pt x="25" y="28"/>
                  </a:cubicBezTo>
                  <a:cubicBezTo>
                    <a:pt x="24" y="28"/>
                    <a:pt x="24" y="29"/>
                    <a:pt x="23" y="30"/>
                  </a:cubicBezTo>
                  <a:cubicBezTo>
                    <a:pt x="23" y="31"/>
                    <a:pt x="22" y="31"/>
                    <a:pt x="22" y="32"/>
                  </a:cubicBezTo>
                  <a:cubicBezTo>
                    <a:pt x="21" y="33"/>
                    <a:pt x="21" y="34"/>
                    <a:pt x="21" y="35"/>
                  </a:cubicBezTo>
                  <a:cubicBezTo>
                    <a:pt x="20" y="36"/>
                    <a:pt x="20" y="36"/>
                    <a:pt x="20" y="37"/>
                  </a:cubicBezTo>
                  <a:cubicBezTo>
                    <a:pt x="19" y="38"/>
                    <a:pt x="19" y="39"/>
                    <a:pt x="19" y="40"/>
                  </a:cubicBezTo>
                  <a:cubicBezTo>
                    <a:pt x="19" y="41"/>
                    <a:pt x="19" y="42"/>
                    <a:pt x="18" y="42"/>
                  </a:cubicBezTo>
                  <a:cubicBezTo>
                    <a:pt x="18" y="43"/>
                    <a:pt x="17" y="44"/>
                    <a:pt x="17" y="45"/>
                  </a:cubicBezTo>
                  <a:cubicBezTo>
                    <a:pt x="17" y="45"/>
                    <a:pt x="16" y="45"/>
                    <a:pt x="16" y="45"/>
                  </a:cubicBezTo>
                  <a:cubicBezTo>
                    <a:pt x="15" y="45"/>
                    <a:pt x="14" y="45"/>
                    <a:pt x="14" y="44"/>
                  </a:cubicBezTo>
                  <a:cubicBezTo>
                    <a:pt x="13" y="44"/>
                    <a:pt x="13" y="44"/>
                    <a:pt x="12" y="43"/>
                  </a:cubicBezTo>
                  <a:cubicBezTo>
                    <a:pt x="11" y="42"/>
                    <a:pt x="11" y="42"/>
                    <a:pt x="10" y="42"/>
                  </a:cubicBezTo>
                  <a:cubicBezTo>
                    <a:pt x="8" y="42"/>
                    <a:pt x="7" y="42"/>
                    <a:pt x="6" y="42"/>
                  </a:cubicBezTo>
                  <a:cubicBezTo>
                    <a:pt x="4" y="40"/>
                    <a:pt x="4" y="37"/>
                    <a:pt x="5" y="35"/>
                  </a:cubicBezTo>
                  <a:cubicBezTo>
                    <a:pt x="5" y="34"/>
                    <a:pt x="6" y="33"/>
                    <a:pt x="6" y="32"/>
                  </a:cubicBezTo>
                  <a:cubicBezTo>
                    <a:pt x="6" y="30"/>
                    <a:pt x="6" y="29"/>
                    <a:pt x="6" y="28"/>
                  </a:cubicBezTo>
                  <a:cubicBezTo>
                    <a:pt x="6" y="27"/>
                    <a:pt x="7" y="26"/>
                    <a:pt x="6" y="25"/>
                  </a:cubicBezTo>
                  <a:cubicBezTo>
                    <a:pt x="6" y="23"/>
                    <a:pt x="5" y="22"/>
                    <a:pt x="5" y="21"/>
                  </a:cubicBezTo>
                  <a:cubicBezTo>
                    <a:pt x="4" y="18"/>
                    <a:pt x="4" y="15"/>
                    <a:pt x="7" y="14"/>
                  </a:cubicBezTo>
                  <a:cubicBezTo>
                    <a:pt x="8" y="13"/>
                    <a:pt x="9" y="13"/>
                    <a:pt x="10" y="12"/>
                  </a:cubicBezTo>
                  <a:cubicBezTo>
                    <a:pt x="12" y="12"/>
                    <a:pt x="13" y="14"/>
                    <a:pt x="14" y="14"/>
                  </a:cubicBezTo>
                  <a:cubicBezTo>
                    <a:pt x="15" y="15"/>
                    <a:pt x="16" y="16"/>
                    <a:pt x="17" y="16"/>
                  </a:cubicBezTo>
                  <a:cubicBezTo>
                    <a:pt x="18" y="16"/>
                    <a:pt x="18" y="17"/>
                    <a:pt x="18" y="17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19" y="18"/>
                    <a:pt x="19" y="18"/>
                    <a:pt x="18" y="19"/>
                  </a:cubicBezTo>
                  <a:cubicBezTo>
                    <a:pt x="18" y="19"/>
                    <a:pt x="18" y="19"/>
                    <a:pt x="17" y="18"/>
                  </a:cubicBezTo>
                  <a:cubicBezTo>
                    <a:pt x="16" y="18"/>
                    <a:pt x="15" y="18"/>
                    <a:pt x="14" y="19"/>
                  </a:cubicBezTo>
                  <a:cubicBezTo>
                    <a:pt x="14" y="19"/>
                    <a:pt x="14" y="19"/>
                    <a:pt x="15" y="19"/>
                  </a:cubicBezTo>
                  <a:cubicBezTo>
                    <a:pt x="15" y="20"/>
                    <a:pt x="16" y="19"/>
                    <a:pt x="16" y="19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8" y="20"/>
                    <a:pt x="19" y="20"/>
                    <a:pt x="19" y="21"/>
                  </a:cubicBezTo>
                  <a:cubicBezTo>
                    <a:pt x="19" y="21"/>
                    <a:pt x="19" y="21"/>
                    <a:pt x="20" y="21"/>
                  </a:cubicBezTo>
                  <a:cubicBezTo>
                    <a:pt x="20" y="21"/>
                    <a:pt x="20" y="21"/>
                    <a:pt x="21" y="21"/>
                  </a:cubicBezTo>
                  <a:cubicBezTo>
                    <a:pt x="21" y="22"/>
                    <a:pt x="21" y="22"/>
                    <a:pt x="22" y="22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22" y="22"/>
                    <a:pt x="23" y="21"/>
                    <a:pt x="22" y="21"/>
                  </a:cubicBezTo>
                  <a:cubicBezTo>
                    <a:pt x="21" y="20"/>
                    <a:pt x="21" y="20"/>
                    <a:pt x="20" y="20"/>
                  </a:cubicBezTo>
                  <a:cubicBezTo>
                    <a:pt x="20" y="19"/>
                    <a:pt x="20" y="19"/>
                    <a:pt x="20" y="18"/>
                  </a:cubicBezTo>
                  <a:cubicBezTo>
                    <a:pt x="20" y="18"/>
                    <a:pt x="20" y="18"/>
                    <a:pt x="20" y="17"/>
                  </a:cubicBezTo>
                  <a:cubicBezTo>
                    <a:pt x="21" y="17"/>
                    <a:pt x="21" y="17"/>
                    <a:pt x="22" y="17"/>
                  </a:cubicBezTo>
                  <a:cubicBezTo>
                    <a:pt x="23" y="17"/>
                    <a:pt x="24" y="17"/>
                    <a:pt x="25" y="17"/>
                  </a:cubicBezTo>
                  <a:cubicBezTo>
                    <a:pt x="26" y="17"/>
                    <a:pt x="27" y="17"/>
                    <a:pt x="27" y="18"/>
                  </a:cubicBezTo>
                  <a:cubicBezTo>
                    <a:pt x="28" y="19"/>
                    <a:pt x="28" y="20"/>
                    <a:pt x="29" y="21"/>
                  </a:cubicBezTo>
                  <a:cubicBezTo>
                    <a:pt x="29" y="22"/>
                    <a:pt x="28" y="25"/>
                    <a:pt x="27" y="2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7" name="Freeform 645"/>
            <p:cNvSpPr>
              <a:spLocks/>
            </p:cNvSpPr>
            <p:nvPr/>
          </p:nvSpPr>
          <p:spPr bwMode="auto">
            <a:xfrm>
              <a:off x="2292" y="521"/>
              <a:ext cx="13" cy="7"/>
            </a:xfrm>
            <a:custGeom>
              <a:avLst/>
              <a:gdLst>
                <a:gd name="T0" fmla="*/ 9 w 10"/>
                <a:gd name="T1" fmla="*/ 4 h 5"/>
                <a:gd name="T2" fmla="*/ 5 w 10"/>
                <a:gd name="T3" fmla="*/ 2 h 5"/>
                <a:gd name="T4" fmla="*/ 0 w 10"/>
                <a:gd name="T5" fmla="*/ 0 h 5"/>
                <a:gd name="T6" fmla="*/ 0 w 10"/>
                <a:gd name="T7" fmla="*/ 1 h 5"/>
                <a:gd name="T8" fmla="*/ 4 w 10"/>
                <a:gd name="T9" fmla="*/ 3 h 5"/>
                <a:gd name="T10" fmla="*/ 8 w 10"/>
                <a:gd name="T11" fmla="*/ 5 h 5"/>
                <a:gd name="T12" fmla="*/ 9 w 10"/>
                <a:gd name="T13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5">
                  <a:moveTo>
                    <a:pt x="9" y="4"/>
                  </a:moveTo>
                  <a:cubicBezTo>
                    <a:pt x="7" y="3"/>
                    <a:pt x="6" y="3"/>
                    <a:pt x="5" y="2"/>
                  </a:cubicBezTo>
                  <a:cubicBezTo>
                    <a:pt x="3" y="1"/>
                    <a:pt x="2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2"/>
                    <a:pt x="3" y="3"/>
                    <a:pt x="4" y="3"/>
                  </a:cubicBezTo>
                  <a:cubicBezTo>
                    <a:pt x="5" y="4"/>
                    <a:pt x="7" y="5"/>
                    <a:pt x="8" y="5"/>
                  </a:cubicBezTo>
                  <a:cubicBezTo>
                    <a:pt x="9" y="5"/>
                    <a:pt x="10" y="4"/>
                    <a:pt x="9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8" name="Freeform 646"/>
            <p:cNvSpPr>
              <a:spLocks/>
            </p:cNvSpPr>
            <p:nvPr/>
          </p:nvSpPr>
          <p:spPr bwMode="auto">
            <a:xfrm>
              <a:off x="2290" y="515"/>
              <a:ext cx="15" cy="6"/>
            </a:xfrm>
            <a:custGeom>
              <a:avLst/>
              <a:gdLst>
                <a:gd name="T0" fmla="*/ 11 w 12"/>
                <a:gd name="T1" fmla="*/ 3 h 5"/>
                <a:gd name="T2" fmla="*/ 1 w 12"/>
                <a:gd name="T3" fmla="*/ 0 h 5"/>
                <a:gd name="T4" fmla="*/ 0 w 12"/>
                <a:gd name="T5" fmla="*/ 1 h 5"/>
                <a:gd name="T6" fmla="*/ 5 w 12"/>
                <a:gd name="T7" fmla="*/ 3 h 5"/>
                <a:gd name="T8" fmla="*/ 10 w 12"/>
                <a:gd name="T9" fmla="*/ 5 h 5"/>
                <a:gd name="T10" fmla="*/ 11 w 12"/>
                <a:gd name="T11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5">
                  <a:moveTo>
                    <a:pt x="11" y="3"/>
                  </a:moveTo>
                  <a:cubicBezTo>
                    <a:pt x="8" y="2"/>
                    <a:pt x="4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2" y="2"/>
                    <a:pt x="4" y="2"/>
                    <a:pt x="5" y="3"/>
                  </a:cubicBezTo>
                  <a:cubicBezTo>
                    <a:pt x="7" y="4"/>
                    <a:pt x="8" y="4"/>
                    <a:pt x="10" y="5"/>
                  </a:cubicBezTo>
                  <a:cubicBezTo>
                    <a:pt x="11" y="5"/>
                    <a:pt x="12" y="4"/>
                    <a:pt x="11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9" name="Freeform 647"/>
            <p:cNvSpPr>
              <a:spLocks/>
            </p:cNvSpPr>
            <p:nvPr/>
          </p:nvSpPr>
          <p:spPr bwMode="auto">
            <a:xfrm>
              <a:off x="2312" y="516"/>
              <a:ext cx="18" cy="27"/>
            </a:xfrm>
            <a:custGeom>
              <a:avLst/>
              <a:gdLst>
                <a:gd name="T0" fmla="*/ 12 w 14"/>
                <a:gd name="T1" fmla="*/ 20 h 21"/>
                <a:gd name="T2" fmla="*/ 10 w 14"/>
                <a:gd name="T3" fmla="*/ 19 h 21"/>
                <a:gd name="T4" fmla="*/ 6 w 14"/>
                <a:gd name="T5" fmla="*/ 18 h 21"/>
                <a:gd name="T6" fmla="*/ 4 w 14"/>
                <a:gd name="T7" fmla="*/ 15 h 21"/>
                <a:gd name="T8" fmla="*/ 6 w 14"/>
                <a:gd name="T9" fmla="*/ 13 h 21"/>
                <a:gd name="T10" fmla="*/ 8 w 14"/>
                <a:gd name="T11" fmla="*/ 11 h 21"/>
                <a:gd name="T12" fmla="*/ 12 w 14"/>
                <a:gd name="T13" fmla="*/ 7 h 21"/>
                <a:gd name="T14" fmla="*/ 13 w 14"/>
                <a:gd name="T15" fmla="*/ 3 h 21"/>
                <a:gd name="T16" fmla="*/ 10 w 14"/>
                <a:gd name="T17" fmla="*/ 1 h 21"/>
                <a:gd name="T18" fmla="*/ 6 w 14"/>
                <a:gd name="T19" fmla="*/ 1 h 21"/>
                <a:gd name="T20" fmla="*/ 4 w 14"/>
                <a:gd name="T21" fmla="*/ 5 h 21"/>
                <a:gd name="T22" fmla="*/ 5 w 14"/>
                <a:gd name="T23" fmla="*/ 5 h 21"/>
                <a:gd name="T24" fmla="*/ 7 w 14"/>
                <a:gd name="T25" fmla="*/ 2 h 21"/>
                <a:gd name="T26" fmla="*/ 11 w 14"/>
                <a:gd name="T27" fmla="*/ 3 h 21"/>
                <a:gd name="T28" fmla="*/ 11 w 14"/>
                <a:gd name="T29" fmla="*/ 5 h 21"/>
                <a:gd name="T30" fmla="*/ 10 w 14"/>
                <a:gd name="T31" fmla="*/ 8 h 21"/>
                <a:gd name="T32" fmla="*/ 6 w 14"/>
                <a:gd name="T33" fmla="*/ 12 h 21"/>
                <a:gd name="T34" fmla="*/ 3 w 14"/>
                <a:gd name="T35" fmla="*/ 18 h 21"/>
                <a:gd name="T36" fmla="*/ 12 w 14"/>
                <a:gd name="T37" fmla="*/ 21 h 21"/>
                <a:gd name="T38" fmla="*/ 12 w 14"/>
                <a:gd name="T39" fmla="*/ 2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4" h="21">
                  <a:moveTo>
                    <a:pt x="12" y="20"/>
                  </a:moveTo>
                  <a:cubicBezTo>
                    <a:pt x="11" y="20"/>
                    <a:pt x="11" y="19"/>
                    <a:pt x="10" y="19"/>
                  </a:cubicBezTo>
                  <a:cubicBezTo>
                    <a:pt x="9" y="19"/>
                    <a:pt x="7" y="19"/>
                    <a:pt x="6" y="18"/>
                  </a:cubicBezTo>
                  <a:cubicBezTo>
                    <a:pt x="5" y="17"/>
                    <a:pt x="3" y="17"/>
                    <a:pt x="4" y="15"/>
                  </a:cubicBezTo>
                  <a:cubicBezTo>
                    <a:pt x="5" y="14"/>
                    <a:pt x="5" y="14"/>
                    <a:pt x="6" y="13"/>
                  </a:cubicBezTo>
                  <a:cubicBezTo>
                    <a:pt x="7" y="13"/>
                    <a:pt x="8" y="12"/>
                    <a:pt x="8" y="11"/>
                  </a:cubicBezTo>
                  <a:cubicBezTo>
                    <a:pt x="10" y="10"/>
                    <a:pt x="11" y="9"/>
                    <a:pt x="12" y="7"/>
                  </a:cubicBezTo>
                  <a:cubicBezTo>
                    <a:pt x="13" y="6"/>
                    <a:pt x="14" y="4"/>
                    <a:pt x="13" y="3"/>
                  </a:cubicBezTo>
                  <a:cubicBezTo>
                    <a:pt x="12" y="2"/>
                    <a:pt x="11" y="1"/>
                    <a:pt x="10" y="1"/>
                  </a:cubicBezTo>
                  <a:cubicBezTo>
                    <a:pt x="9" y="1"/>
                    <a:pt x="7" y="0"/>
                    <a:pt x="6" y="1"/>
                  </a:cubicBezTo>
                  <a:cubicBezTo>
                    <a:pt x="5" y="2"/>
                    <a:pt x="5" y="3"/>
                    <a:pt x="4" y="5"/>
                  </a:cubicBezTo>
                  <a:cubicBezTo>
                    <a:pt x="4" y="5"/>
                    <a:pt x="5" y="5"/>
                    <a:pt x="5" y="5"/>
                  </a:cubicBezTo>
                  <a:cubicBezTo>
                    <a:pt x="6" y="4"/>
                    <a:pt x="6" y="2"/>
                    <a:pt x="7" y="2"/>
                  </a:cubicBezTo>
                  <a:cubicBezTo>
                    <a:pt x="8" y="1"/>
                    <a:pt x="11" y="2"/>
                    <a:pt x="11" y="3"/>
                  </a:cubicBezTo>
                  <a:cubicBezTo>
                    <a:pt x="12" y="4"/>
                    <a:pt x="12" y="5"/>
                    <a:pt x="11" y="5"/>
                  </a:cubicBezTo>
                  <a:cubicBezTo>
                    <a:pt x="11" y="6"/>
                    <a:pt x="10" y="7"/>
                    <a:pt x="10" y="8"/>
                  </a:cubicBezTo>
                  <a:cubicBezTo>
                    <a:pt x="8" y="9"/>
                    <a:pt x="7" y="10"/>
                    <a:pt x="6" y="12"/>
                  </a:cubicBezTo>
                  <a:cubicBezTo>
                    <a:pt x="4" y="13"/>
                    <a:pt x="0" y="16"/>
                    <a:pt x="3" y="18"/>
                  </a:cubicBezTo>
                  <a:cubicBezTo>
                    <a:pt x="6" y="20"/>
                    <a:pt x="9" y="21"/>
                    <a:pt x="12" y="21"/>
                  </a:cubicBezTo>
                  <a:cubicBezTo>
                    <a:pt x="13" y="21"/>
                    <a:pt x="13" y="20"/>
                    <a:pt x="12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0" name="Freeform 648"/>
            <p:cNvSpPr>
              <a:spLocks/>
            </p:cNvSpPr>
            <p:nvPr/>
          </p:nvSpPr>
          <p:spPr bwMode="auto">
            <a:xfrm>
              <a:off x="2319" y="549"/>
              <a:ext cx="5" cy="3"/>
            </a:xfrm>
            <a:custGeom>
              <a:avLst/>
              <a:gdLst>
                <a:gd name="T0" fmla="*/ 4 w 4"/>
                <a:gd name="T1" fmla="*/ 0 h 2"/>
                <a:gd name="T2" fmla="*/ 2 w 4"/>
                <a:gd name="T3" fmla="*/ 0 h 2"/>
                <a:gd name="T4" fmla="*/ 2 w 4"/>
                <a:gd name="T5" fmla="*/ 0 h 2"/>
                <a:gd name="T6" fmla="*/ 2 w 4"/>
                <a:gd name="T7" fmla="*/ 0 h 2"/>
                <a:gd name="T8" fmla="*/ 1 w 4"/>
                <a:gd name="T9" fmla="*/ 0 h 2"/>
                <a:gd name="T10" fmla="*/ 1 w 4"/>
                <a:gd name="T11" fmla="*/ 2 h 2"/>
                <a:gd name="T12" fmla="*/ 2 w 4"/>
                <a:gd name="T13" fmla="*/ 2 h 2"/>
                <a:gd name="T14" fmla="*/ 2 w 4"/>
                <a:gd name="T15" fmla="*/ 2 h 2"/>
                <a:gd name="T16" fmla="*/ 3 w 4"/>
                <a:gd name="T17" fmla="*/ 2 h 2"/>
                <a:gd name="T18" fmla="*/ 3 w 4"/>
                <a:gd name="T19" fmla="*/ 2 h 2"/>
                <a:gd name="T20" fmla="*/ 3 w 4"/>
                <a:gd name="T21" fmla="*/ 2 h 2"/>
                <a:gd name="T22" fmla="*/ 3 w 4"/>
                <a:gd name="T23" fmla="*/ 2 h 2"/>
                <a:gd name="T24" fmla="*/ 4 w 4"/>
                <a:gd name="T2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2">
                  <a:moveTo>
                    <a:pt x="4" y="0"/>
                  </a:moveTo>
                  <a:cubicBezTo>
                    <a:pt x="3" y="0"/>
                    <a:pt x="3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0" y="1"/>
                    <a:pt x="1" y="2"/>
                  </a:cubicBezTo>
                  <a:cubicBezTo>
                    <a:pt x="1" y="2"/>
                    <a:pt x="1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4" y="1"/>
                    <a:pt x="4" y="1"/>
                    <a:pt x="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1" name="Freeform 649"/>
            <p:cNvSpPr>
              <a:spLocks/>
            </p:cNvSpPr>
            <p:nvPr/>
          </p:nvSpPr>
          <p:spPr bwMode="auto">
            <a:xfrm>
              <a:off x="1859" y="1270"/>
              <a:ext cx="26" cy="19"/>
            </a:xfrm>
            <a:custGeom>
              <a:avLst/>
              <a:gdLst>
                <a:gd name="T0" fmla="*/ 20 w 21"/>
                <a:gd name="T1" fmla="*/ 5 h 15"/>
                <a:gd name="T2" fmla="*/ 17 w 21"/>
                <a:gd name="T3" fmla="*/ 5 h 15"/>
                <a:gd name="T4" fmla="*/ 13 w 21"/>
                <a:gd name="T5" fmla="*/ 6 h 15"/>
                <a:gd name="T6" fmla="*/ 12 w 21"/>
                <a:gd name="T7" fmla="*/ 7 h 15"/>
                <a:gd name="T8" fmla="*/ 12 w 21"/>
                <a:gd name="T9" fmla="*/ 7 h 15"/>
                <a:gd name="T10" fmla="*/ 11 w 21"/>
                <a:gd name="T11" fmla="*/ 4 h 15"/>
                <a:gd name="T12" fmla="*/ 9 w 21"/>
                <a:gd name="T13" fmla="*/ 1 h 15"/>
                <a:gd name="T14" fmla="*/ 8 w 21"/>
                <a:gd name="T15" fmla="*/ 1 h 15"/>
                <a:gd name="T16" fmla="*/ 8 w 21"/>
                <a:gd name="T17" fmla="*/ 4 h 15"/>
                <a:gd name="T18" fmla="*/ 9 w 21"/>
                <a:gd name="T19" fmla="*/ 7 h 15"/>
                <a:gd name="T20" fmla="*/ 9 w 21"/>
                <a:gd name="T21" fmla="*/ 8 h 15"/>
                <a:gd name="T22" fmla="*/ 4 w 21"/>
                <a:gd name="T23" fmla="*/ 10 h 15"/>
                <a:gd name="T24" fmla="*/ 2 w 21"/>
                <a:gd name="T25" fmla="*/ 13 h 15"/>
                <a:gd name="T26" fmla="*/ 3 w 21"/>
                <a:gd name="T27" fmla="*/ 13 h 15"/>
                <a:gd name="T28" fmla="*/ 4 w 21"/>
                <a:gd name="T29" fmla="*/ 13 h 15"/>
                <a:gd name="T30" fmla="*/ 6 w 21"/>
                <a:gd name="T31" fmla="*/ 12 h 15"/>
                <a:gd name="T32" fmla="*/ 10 w 21"/>
                <a:gd name="T33" fmla="*/ 10 h 15"/>
                <a:gd name="T34" fmla="*/ 10 w 21"/>
                <a:gd name="T35" fmla="*/ 11 h 15"/>
                <a:gd name="T36" fmla="*/ 12 w 21"/>
                <a:gd name="T37" fmla="*/ 14 h 15"/>
                <a:gd name="T38" fmla="*/ 14 w 21"/>
                <a:gd name="T39" fmla="*/ 14 h 15"/>
                <a:gd name="T40" fmla="*/ 13 w 21"/>
                <a:gd name="T41" fmla="*/ 9 h 15"/>
                <a:gd name="T42" fmla="*/ 15 w 21"/>
                <a:gd name="T43" fmla="*/ 8 h 15"/>
                <a:gd name="T44" fmla="*/ 19 w 21"/>
                <a:gd name="T45" fmla="*/ 7 h 15"/>
                <a:gd name="T46" fmla="*/ 20 w 21"/>
                <a:gd name="T4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1" h="15">
                  <a:moveTo>
                    <a:pt x="20" y="5"/>
                  </a:moveTo>
                  <a:cubicBezTo>
                    <a:pt x="19" y="4"/>
                    <a:pt x="18" y="5"/>
                    <a:pt x="17" y="5"/>
                  </a:cubicBezTo>
                  <a:cubicBezTo>
                    <a:pt x="16" y="5"/>
                    <a:pt x="14" y="6"/>
                    <a:pt x="13" y="6"/>
                  </a:cubicBezTo>
                  <a:cubicBezTo>
                    <a:pt x="12" y="6"/>
                    <a:pt x="12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1" y="6"/>
                    <a:pt x="11" y="5"/>
                    <a:pt x="11" y="4"/>
                  </a:cubicBezTo>
                  <a:cubicBezTo>
                    <a:pt x="10" y="3"/>
                    <a:pt x="10" y="2"/>
                    <a:pt x="9" y="1"/>
                  </a:cubicBezTo>
                  <a:cubicBezTo>
                    <a:pt x="9" y="0"/>
                    <a:pt x="8" y="1"/>
                    <a:pt x="8" y="1"/>
                  </a:cubicBezTo>
                  <a:cubicBezTo>
                    <a:pt x="8" y="2"/>
                    <a:pt x="8" y="3"/>
                    <a:pt x="8" y="4"/>
                  </a:cubicBezTo>
                  <a:cubicBezTo>
                    <a:pt x="9" y="5"/>
                    <a:pt x="9" y="6"/>
                    <a:pt x="9" y="7"/>
                  </a:cubicBezTo>
                  <a:cubicBezTo>
                    <a:pt x="9" y="7"/>
                    <a:pt x="9" y="7"/>
                    <a:pt x="9" y="8"/>
                  </a:cubicBezTo>
                  <a:cubicBezTo>
                    <a:pt x="7" y="9"/>
                    <a:pt x="6" y="9"/>
                    <a:pt x="4" y="10"/>
                  </a:cubicBezTo>
                  <a:cubicBezTo>
                    <a:pt x="2" y="10"/>
                    <a:pt x="0" y="12"/>
                    <a:pt x="2" y="13"/>
                  </a:cubicBezTo>
                  <a:cubicBezTo>
                    <a:pt x="2" y="14"/>
                    <a:pt x="3" y="13"/>
                    <a:pt x="3" y="13"/>
                  </a:cubicBezTo>
                  <a:cubicBezTo>
                    <a:pt x="3" y="12"/>
                    <a:pt x="4" y="13"/>
                    <a:pt x="4" y="13"/>
                  </a:cubicBezTo>
                  <a:cubicBezTo>
                    <a:pt x="5" y="13"/>
                    <a:pt x="6" y="12"/>
                    <a:pt x="6" y="12"/>
                  </a:cubicBezTo>
                  <a:cubicBezTo>
                    <a:pt x="8" y="11"/>
                    <a:pt x="9" y="10"/>
                    <a:pt x="10" y="10"/>
                  </a:cubicBezTo>
                  <a:cubicBezTo>
                    <a:pt x="10" y="10"/>
                    <a:pt x="10" y="10"/>
                    <a:pt x="10" y="11"/>
                  </a:cubicBezTo>
                  <a:cubicBezTo>
                    <a:pt x="11" y="12"/>
                    <a:pt x="11" y="13"/>
                    <a:pt x="12" y="14"/>
                  </a:cubicBezTo>
                  <a:cubicBezTo>
                    <a:pt x="12" y="15"/>
                    <a:pt x="14" y="15"/>
                    <a:pt x="14" y="14"/>
                  </a:cubicBezTo>
                  <a:cubicBezTo>
                    <a:pt x="14" y="12"/>
                    <a:pt x="13" y="10"/>
                    <a:pt x="13" y="9"/>
                  </a:cubicBezTo>
                  <a:cubicBezTo>
                    <a:pt x="14" y="8"/>
                    <a:pt x="15" y="8"/>
                    <a:pt x="15" y="8"/>
                  </a:cubicBezTo>
                  <a:cubicBezTo>
                    <a:pt x="16" y="7"/>
                    <a:pt x="18" y="6"/>
                    <a:pt x="19" y="7"/>
                  </a:cubicBezTo>
                  <a:cubicBezTo>
                    <a:pt x="20" y="7"/>
                    <a:pt x="21" y="6"/>
                    <a:pt x="20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2" name="Freeform 650"/>
            <p:cNvSpPr>
              <a:spLocks/>
            </p:cNvSpPr>
            <p:nvPr/>
          </p:nvSpPr>
          <p:spPr bwMode="auto">
            <a:xfrm>
              <a:off x="1883" y="1263"/>
              <a:ext cx="15" cy="23"/>
            </a:xfrm>
            <a:custGeom>
              <a:avLst/>
              <a:gdLst>
                <a:gd name="T0" fmla="*/ 10 w 12"/>
                <a:gd name="T1" fmla="*/ 16 h 18"/>
                <a:gd name="T2" fmla="*/ 6 w 12"/>
                <a:gd name="T3" fmla="*/ 14 h 18"/>
                <a:gd name="T4" fmla="*/ 4 w 12"/>
                <a:gd name="T5" fmla="*/ 13 h 18"/>
                <a:gd name="T6" fmla="*/ 4 w 12"/>
                <a:gd name="T7" fmla="*/ 13 h 18"/>
                <a:gd name="T8" fmla="*/ 5 w 12"/>
                <a:gd name="T9" fmla="*/ 12 h 18"/>
                <a:gd name="T10" fmla="*/ 7 w 12"/>
                <a:gd name="T11" fmla="*/ 11 h 18"/>
                <a:gd name="T12" fmla="*/ 11 w 12"/>
                <a:gd name="T13" fmla="*/ 5 h 18"/>
                <a:gd name="T14" fmla="*/ 10 w 12"/>
                <a:gd name="T15" fmla="*/ 1 h 18"/>
                <a:gd name="T16" fmla="*/ 6 w 12"/>
                <a:gd name="T17" fmla="*/ 2 h 18"/>
                <a:gd name="T18" fmla="*/ 6 w 12"/>
                <a:gd name="T19" fmla="*/ 3 h 18"/>
                <a:gd name="T20" fmla="*/ 7 w 12"/>
                <a:gd name="T21" fmla="*/ 4 h 18"/>
                <a:gd name="T22" fmla="*/ 8 w 12"/>
                <a:gd name="T23" fmla="*/ 3 h 18"/>
                <a:gd name="T24" fmla="*/ 10 w 12"/>
                <a:gd name="T25" fmla="*/ 3 h 18"/>
                <a:gd name="T26" fmla="*/ 9 w 12"/>
                <a:gd name="T27" fmla="*/ 6 h 18"/>
                <a:gd name="T28" fmla="*/ 5 w 12"/>
                <a:gd name="T29" fmla="*/ 10 h 18"/>
                <a:gd name="T30" fmla="*/ 3 w 12"/>
                <a:gd name="T31" fmla="*/ 11 h 18"/>
                <a:gd name="T32" fmla="*/ 2 w 12"/>
                <a:gd name="T33" fmla="*/ 12 h 18"/>
                <a:gd name="T34" fmla="*/ 1 w 12"/>
                <a:gd name="T35" fmla="*/ 14 h 18"/>
                <a:gd name="T36" fmla="*/ 8 w 12"/>
                <a:gd name="T37" fmla="*/ 18 h 18"/>
                <a:gd name="T38" fmla="*/ 10 w 12"/>
                <a:gd name="T39" fmla="*/ 1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2" h="18">
                  <a:moveTo>
                    <a:pt x="10" y="16"/>
                  </a:moveTo>
                  <a:cubicBezTo>
                    <a:pt x="9" y="15"/>
                    <a:pt x="8" y="15"/>
                    <a:pt x="6" y="14"/>
                  </a:cubicBezTo>
                  <a:cubicBezTo>
                    <a:pt x="5" y="14"/>
                    <a:pt x="5" y="14"/>
                    <a:pt x="4" y="13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4" y="13"/>
                    <a:pt x="5" y="12"/>
                    <a:pt x="5" y="12"/>
                  </a:cubicBezTo>
                  <a:cubicBezTo>
                    <a:pt x="6" y="12"/>
                    <a:pt x="6" y="11"/>
                    <a:pt x="7" y="11"/>
                  </a:cubicBezTo>
                  <a:cubicBezTo>
                    <a:pt x="9" y="9"/>
                    <a:pt x="10" y="7"/>
                    <a:pt x="11" y="5"/>
                  </a:cubicBezTo>
                  <a:cubicBezTo>
                    <a:pt x="12" y="4"/>
                    <a:pt x="12" y="2"/>
                    <a:pt x="10" y="1"/>
                  </a:cubicBezTo>
                  <a:cubicBezTo>
                    <a:pt x="9" y="0"/>
                    <a:pt x="7" y="1"/>
                    <a:pt x="6" y="2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7" y="3"/>
                    <a:pt x="7" y="3"/>
                    <a:pt x="7" y="4"/>
                  </a:cubicBezTo>
                  <a:cubicBezTo>
                    <a:pt x="7" y="4"/>
                    <a:pt x="8" y="3"/>
                    <a:pt x="8" y="3"/>
                  </a:cubicBezTo>
                  <a:cubicBezTo>
                    <a:pt x="9" y="3"/>
                    <a:pt x="10" y="2"/>
                    <a:pt x="10" y="3"/>
                  </a:cubicBezTo>
                  <a:cubicBezTo>
                    <a:pt x="10" y="4"/>
                    <a:pt x="9" y="5"/>
                    <a:pt x="9" y="6"/>
                  </a:cubicBezTo>
                  <a:cubicBezTo>
                    <a:pt x="8" y="7"/>
                    <a:pt x="6" y="9"/>
                    <a:pt x="5" y="10"/>
                  </a:cubicBezTo>
                  <a:cubicBezTo>
                    <a:pt x="4" y="10"/>
                    <a:pt x="4" y="11"/>
                    <a:pt x="3" y="11"/>
                  </a:cubicBezTo>
                  <a:cubicBezTo>
                    <a:pt x="2" y="11"/>
                    <a:pt x="2" y="12"/>
                    <a:pt x="2" y="12"/>
                  </a:cubicBezTo>
                  <a:cubicBezTo>
                    <a:pt x="1" y="12"/>
                    <a:pt x="0" y="14"/>
                    <a:pt x="1" y="14"/>
                  </a:cubicBezTo>
                  <a:cubicBezTo>
                    <a:pt x="3" y="16"/>
                    <a:pt x="6" y="17"/>
                    <a:pt x="8" y="18"/>
                  </a:cubicBezTo>
                  <a:cubicBezTo>
                    <a:pt x="10" y="18"/>
                    <a:pt x="11" y="16"/>
                    <a:pt x="10" y="1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3" name="Freeform 651"/>
            <p:cNvSpPr>
              <a:spLocks/>
            </p:cNvSpPr>
            <p:nvPr/>
          </p:nvSpPr>
          <p:spPr bwMode="auto">
            <a:xfrm>
              <a:off x="1849" y="1282"/>
              <a:ext cx="61" cy="33"/>
            </a:xfrm>
            <a:custGeom>
              <a:avLst/>
              <a:gdLst>
                <a:gd name="T0" fmla="*/ 42 w 49"/>
                <a:gd name="T1" fmla="*/ 21 h 26"/>
                <a:gd name="T2" fmla="*/ 34 w 49"/>
                <a:gd name="T3" fmla="*/ 17 h 26"/>
                <a:gd name="T4" fmla="*/ 37 w 49"/>
                <a:gd name="T5" fmla="*/ 15 h 26"/>
                <a:gd name="T6" fmla="*/ 37 w 49"/>
                <a:gd name="T7" fmla="*/ 15 h 26"/>
                <a:gd name="T8" fmla="*/ 39 w 49"/>
                <a:gd name="T9" fmla="*/ 16 h 26"/>
                <a:gd name="T10" fmla="*/ 40 w 49"/>
                <a:gd name="T11" fmla="*/ 13 h 26"/>
                <a:gd name="T12" fmla="*/ 43 w 49"/>
                <a:gd name="T13" fmla="*/ 11 h 26"/>
                <a:gd name="T14" fmla="*/ 48 w 49"/>
                <a:gd name="T15" fmla="*/ 8 h 26"/>
                <a:gd name="T16" fmla="*/ 48 w 49"/>
                <a:gd name="T17" fmla="*/ 6 h 26"/>
                <a:gd name="T18" fmla="*/ 43 w 49"/>
                <a:gd name="T19" fmla="*/ 8 h 26"/>
                <a:gd name="T20" fmla="*/ 40 w 49"/>
                <a:gd name="T21" fmla="*/ 10 h 26"/>
                <a:gd name="T22" fmla="*/ 40 w 49"/>
                <a:gd name="T23" fmla="*/ 9 h 26"/>
                <a:gd name="T24" fmla="*/ 41 w 49"/>
                <a:gd name="T25" fmla="*/ 5 h 26"/>
                <a:gd name="T26" fmla="*/ 41 w 49"/>
                <a:gd name="T27" fmla="*/ 3 h 26"/>
                <a:gd name="T28" fmla="*/ 41 w 49"/>
                <a:gd name="T29" fmla="*/ 1 h 26"/>
                <a:gd name="T30" fmla="*/ 39 w 49"/>
                <a:gd name="T31" fmla="*/ 1 h 26"/>
                <a:gd name="T32" fmla="*/ 39 w 49"/>
                <a:gd name="T33" fmla="*/ 3 h 26"/>
                <a:gd name="T34" fmla="*/ 38 w 49"/>
                <a:gd name="T35" fmla="*/ 8 h 26"/>
                <a:gd name="T36" fmla="*/ 37 w 49"/>
                <a:gd name="T37" fmla="*/ 11 h 26"/>
                <a:gd name="T38" fmla="*/ 37 w 49"/>
                <a:gd name="T39" fmla="*/ 12 h 26"/>
                <a:gd name="T40" fmla="*/ 37 w 49"/>
                <a:gd name="T41" fmla="*/ 12 h 26"/>
                <a:gd name="T42" fmla="*/ 31 w 49"/>
                <a:gd name="T43" fmla="*/ 16 h 26"/>
                <a:gd name="T44" fmla="*/ 21 w 49"/>
                <a:gd name="T45" fmla="*/ 13 h 26"/>
                <a:gd name="T46" fmla="*/ 16 w 49"/>
                <a:gd name="T47" fmla="*/ 10 h 26"/>
                <a:gd name="T48" fmla="*/ 11 w 49"/>
                <a:gd name="T49" fmla="*/ 8 h 26"/>
                <a:gd name="T50" fmla="*/ 6 w 49"/>
                <a:gd name="T51" fmla="*/ 6 h 26"/>
                <a:gd name="T52" fmla="*/ 4 w 49"/>
                <a:gd name="T53" fmla="*/ 5 h 26"/>
                <a:gd name="T54" fmla="*/ 2 w 49"/>
                <a:gd name="T55" fmla="*/ 5 h 26"/>
                <a:gd name="T56" fmla="*/ 1 w 49"/>
                <a:gd name="T57" fmla="*/ 7 h 26"/>
                <a:gd name="T58" fmla="*/ 5 w 49"/>
                <a:gd name="T59" fmla="*/ 7 h 26"/>
                <a:gd name="T60" fmla="*/ 10 w 49"/>
                <a:gd name="T61" fmla="*/ 10 h 26"/>
                <a:gd name="T62" fmla="*/ 15 w 49"/>
                <a:gd name="T63" fmla="*/ 12 h 26"/>
                <a:gd name="T64" fmla="*/ 20 w 49"/>
                <a:gd name="T65" fmla="*/ 15 h 26"/>
                <a:gd name="T66" fmla="*/ 29 w 49"/>
                <a:gd name="T67" fmla="*/ 18 h 26"/>
                <a:gd name="T68" fmla="*/ 28 w 49"/>
                <a:gd name="T69" fmla="*/ 20 h 26"/>
                <a:gd name="T70" fmla="*/ 25 w 49"/>
                <a:gd name="T71" fmla="*/ 24 h 26"/>
                <a:gd name="T72" fmla="*/ 27 w 49"/>
                <a:gd name="T73" fmla="*/ 25 h 26"/>
                <a:gd name="T74" fmla="*/ 29 w 49"/>
                <a:gd name="T75" fmla="*/ 23 h 26"/>
                <a:gd name="T76" fmla="*/ 32 w 49"/>
                <a:gd name="T77" fmla="*/ 20 h 26"/>
                <a:gd name="T78" fmla="*/ 32 w 49"/>
                <a:gd name="T79" fmla="*/ 19 h 26"/>
                <a:gd name="T80" fmla="*/ 40 w 49"/>
                <a:gd name="T81" fmla="*/ 22 h 26"/>
                <a:gd name="T82" fmla="*/ 42 w 49"/>
                <a:gd name="T83" fmla="*/ 23 h 26"/>
                <a:gd name="T84" fmla="*/ 42 w 49"/>
                <a:gd name="T85" fmla="*/ 23 h 26"/>
                <a:gd name="T86" fmla="*/ 42 w 49"/>
                <a:gd name="T87" fmla="*/ 21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9" h="26">
                  <a:moveTo>
                    <a:pt x="42" y="21"/>
                  </a:moveTo>
                  <a:cubicBezTo>
                    <a:pt x="40" y="19"/>
                    <a:pt x="37" y="18"/>
                    <a:pt x="34" y="17"/>
                  </a:cubicBezTo>
                  <a:cubicBezTo>
                    <a:pt x="35" y="17"/>
                    <a:pt x="36" y="16"/>
                    <a:pt x="37" y="15"/>
                  </a:cubicBezTo>
                  <a:cubicBezTo>
                    <a:pt x="37" y="15"/>
                    <a:pt x="37" y="15"/>
                    <a:pt x="37" y="15"/>
                  </a:cubicBezTo>
                  <a:cubicBezTo>
                    <a:pt x="37" y="16"/>
                    <a:pt x="38" y="17"/>
                    <a:pt x="39" y="16"/>
                  </a:cubicBezTo>
                  <a:cubicBezTo>
                    <a:pt x="39" y="15"/>
                    <a:pt x="40" y="14"/>
                    <a:pt x="40" y="13"/>
                  </a:cubicBezTo>
                  <a:cubicBezTo>
                    <a:pt x="41" y="13"/>
                    <a:pt x="42" y="12"/>
                    <a:pt x="43" y="11"/>
                  </a:cubicBezTo>
                  <a:cubicBezTo>
                    <a:pt x="45" y="10"/>
                    <a:pt x="47" y="9"/>
                    <a:pt x="48" y="8"/>
                  </a:cubicBezTo>
                  <a:cubicBezTo>
                    <a:pt x="49" y="8"/>
                    <a:pt x="49" y="6"/>
                    <a:pt x="48" y="6"/>
                  </a:cubicBezTo>
                  <a:cubicBezTo>
                    <a:pt x="47" y="5"/>
                    <a:pt x="44" y="7"/>
                    <a:pt x="43" y="8"/>
                  </a:cubicBezTo>
                  <a:cubicBezTo>
                    <a:pt x="42" y="9"/>
                    <a:pt x="41" y="10"/>
                    <a:pt x="40" y="10"/>
                  </a:cubicBezTo>
                  <a:cubicBezTo>
                    <a:pt x="40" y="10"/>
                    <a:pt x="40" y="9"/>
                    <a:pt x="40" y="9"/>
                  </a:cubicBezTo>
                  <a:cubicBezTo>
                    <a:pt x="40" y="8"/>
                    <a:pt x="41" y="6"/>
                    <a:pt x="41" y="5"/>
                  </a:cubicBezTo>
                  <a:cubicBezTo>
                    <a:pt x="41" y="5"/>
                    <a:pt x="41" y="4"/>
                    <a:pt x="41" y="3"/>
                  </a:cubicBezTo>
                  <a:cubicBezTo>
                    <a:pt x="41" y="3"/>
                    <a:pt x="41" y="2"/>
                    <a:pt x="41" y="1"/>
                  </a:cubicBezTo>
                  <a:cubicBezTo>
                    <a:pt x="41" y="0"/>
                    <a:pt x="40" y="0"/>
                    <a:pt x="39" y="1"/>
                  </a:cubicBezTo>
                  <a:cubicBezTo>
                    <a:pt x="38" y="2"/>
                    <a:pt x="39" y="2"/>
                    <a:pt x="39" y="3"/>
                  </a:cubicBezTo>
                  <a:cubicBezTo>
                    <a:pt x="38" y="5"/>
                    <a:pt x="38" y="6"/>
                    <a:pt x="38" y="8"/>
                  </a:cubicBezTo>
                  <a:cubicBezTo>
                    <a:pt x="38" y="9"/>
                    <a:pt x="37" y="10"/>
                    <a:pt x="37" y="11"/>
                  </a:cubicBezTo>
                  <a:cubicBezTo>
                    <a:pt x="37" y="11"/>
                    <a:pt x="37" y="12"/>
                    <a:pt x="37" y="12"/>
                  </a:cubicBezTo>
                  <a:cubicBezTo>
                    <a:pt x="37" y="12"/>
                    <a:pt x="37" y="12"/>
                    <a:pt x="37" y="12"/>
                  </a:cubicBezTo>
                  <a:cubicBezTo>
                    <a:pt x="35" y="13"/>
                    <a:pt x="33" y="15"/>
                    <a:pt x="31" y="16"/>
                  </a:cubicBezTo>
                  <a:cubicBezTo>
                    <a:pt x="28" y="15"/>
                    <a:pt x="25" y="14"/>
                    <a:pt x="21" y="13"/>
                  </a:cubicBezTo>
                  <a:cubicBezTo>
                    <a:pt x="20" y="12"/>
                    <a:pt x="18" y="11"/>
                    <a:pt x="16" y="10"/>
                  </a:cubicBezTo>
                  <a:cubicBezTo>
                    <a:pt x="15" y="9"/>
                    <a:pt x="13" y="8"/>
                    <a:pt x="11" y="8"/>
                  </a:cubicBezTo>
                  <a:cubicBezTo>
                    <a:pt x="10" y="7"/>
                    <a:pt x="8" y="6"/>
                    <a:pt x="6" y="6"/>
                  </a:cubicBezTo>
                  <a:cubicBezTo>
                    <a:pt x="5" y="5"/>
                    <a:pt x="5" y="5"/>
                    <a:pt x="4" y="5"/>
                  </a:cubicBezTo>
                  <a:cubicBezTo>
                    <a:pt x="3" y="5"/>
                    <a:pt x="2" y="5"/>
                    <a:pt x="2" y="5"/>
                  </a:cubicBezTo>
                  <a:cubicBezTo>
                    <a:pt x="1" y="5"/>
                    <a:pt x="0" y="6"/>
                    <a:pt x="1" y="7"/>
                  </a:cubicBezTo>
                  <a:cubicBezTo>
                    <a:pt x="2" y="7"/>
                    <a:pt x="3" y="7"/>
                    <a:pt x="5" y="7"/>
                  </a:cubicBezTo>
                  <a:cubicBezTo>
                    <a:pt x="6" y="8"/>
                    <a:pt x="8" y="9"/>
                    <a:pt x="10" y="10"/>
                  </a:cubicBezTo>
                  <a:cubicBezTo>
                    <a:pt x="12" y="10"/>
                    <a:pt x="13" y="11"/>
                    <a:pt x="15" y="12"/>
                  </a:cubicBezTo>
                  <a:cubicBezTo>
                    <a:pt x="17" y="13"/>
                    <a:pt x="18" y="14"/>
                    <a:pt x="20" y="15"/>
                  </a:cubicBezTo>
                  <a:cubicBezTo>
                    <a:pt x="23" y="16"/>
                    <a:pt x="26" y="17"/>
                    <a:pt x="29" y="18"/>
                  </a:cubicBezTo>
                  <a:cubicBezTo>
                    <a:pt x="29" y="19"/>
                    <a:pt x="28" y="20"/>
                    <a:pt x="28" y="20"/>
                  </a:cubicBezTo>
                  <a:cubicBezTo>
                    <a:pt x="27" y="21"/>
                    <a:pt x="26" y="22"/>
                    <a:pt x="25" y="24"/>
                  </a:cubicBezTo>
                  <a:cubicBezTo>
                    <a:pt x="24" y="25"/>
                    <a:pt x="26" y="26"/>
                    <a:pt x="27" y="25"/>
                  </a:cubicBezTo>
                  <a:cubicBezTo>
                    <a:pt x="28" y="25"/>
                    <a:pt x="28" y="23"/>
                    <a:pt x="29" y="23"/>
                  </a:cubicBezTo>
                  <a:cubicBezTo>
                    <a:pt x="30" y="22"/>
                    <a:pt x="31" y="21"/>
                    <a:pt x="32" y="20"/>
                  </a:cubicBezTo>
                  <a:cubicBezTo>
                    <a:pt x="32" y="20"/>
                    <a:pt x="32" y="20"/>
                    <a:pt x="32" y="19"/>
                  </a:cubicBezTo>
                  <a:cubicBezTo>
                    <a:pt x="35" y="20"/>
                    <a:pt x="38" y="21"/>
                    <a:pt x="40" y="22"/>
                  </a:cubicBezTo>
                  <a:cubicBezTo>
                    <a:pt x="40" y="23"/>
                    <a:pt x="41" y="23"/>
                    <a:pt x="42" y="23"/>
                  </a:cubicBezTo>
                  <a:cubicBezTo>
                    <a:pt x="42" y="23"/>
                    <a:pt x="42" y="23"/>
                    <a:pt x="42" y="23"/>
                  </a:cubicBezTo>
                  <a:cubicBezTo>
                    <a:pt x="43" y="22"/>
                    <a:pt x="43" y="21"/>
                    <a:pt x="42" y="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4" name="Freeform 652"/>
            <p:cNvSpPr>
              <a:spLocks/>
            </p:cNvSpPr>
            <p:nvPr/>
          </p:nvSpPr>
          <p:spPr bwMode="auto">
            <a:xfrm>
              <a:off x="1842" y="1301"/>
              <a:ext cx="20" cy="22"/>
            </a:xfrm>
            <a:custGeom>
              <a:avLst/>
              <a:gdLst>
                <a:gd name="T0" fmla="*/ 11 w 16"/>
                <a:gd name="T1" fmla="*/ 16 h 17"/>
                <a:gd name="T2" fmla="*/ 11 w 16"/>
                <a:gd name="T3" fmla="*/ 9 h 17"/>
                <a:gd name="T4" fmla="*/ 14 w 16"/>
                <a:gd name="T5" fmla="*/ 7 h 17"/>
                <a:gd name="T6" fmla="*/ 15 w 16"/>
                <a:gd name="T7" fmla="*/ 7 h 17"/>
                <a:gd name="T8" fmla="*/ 16 w 16"/>
                <a:gd name="T9" fmla="*/ 7 h 17"/>
                <a:gd name="T10" fmla="*/ 15 w 16"/>
                <a:gd name="T11" fmla="*/ 5 h 17"/>
                <a:gd name="T12" fmla="*/ 10 w 16"/>
                <a:gd name="T13" fmla="*/ 6 h 17"/>
                <a:gd name="T14" fmla="*/ 5 w 16"/>
                <a:gd name="T15" fmla="*/ 1 h 17"/>
                <a:gd name="T16" fmla="*/ 4 w 16"/>
                <a:gd name="T17" fmla="*/ 3 h 17"/>
                <a:gd name="T18" fmla="*/ 8 w 16"/>
                <a:gd name="T19" fmla="*/ 8 h 17"/>
                <a:gd name="T20" fmla="*/ 7 w 16"/>
                <a:gd name="T21" fmla="*/ 8 h 17"/>
                <a:gd name="T22" fmla="*/ 3 w 16"/>
                <a:gd name="T23" fmla="*/ 11 h 17"/>
                <a:gd name="T24" fmla="*/ 0 w 16"/>
                <a:gd name="T25" fmla="*/ 13 h 17"/>
                <a:gd name="T26" fmla="*/ 1 w 16"/>
                <a:gd name="T27" fmla="*/ 15 h 17"/>
                <a:gd name="T28" fmla="*/ 1 w 16"/>
                <a:gd name="T29" fmla="*/ 15 h 17"/>
                <a:gd name="T30" fmla="*/ 3 w 16"/>
                <a:gd name="T31" fmla="*/ 14 h 17"/>
                <a:gd name="T32" fmla="*/ 5 w 16"/>
                <a:gd name="T33" fmla="*/ 13 h 17"/>
                <a:gd name="T34" fmla="*/ 8 w 16"/>
                <a:gd name="T35" fmla="*/ 10 h 17"/>
                <a:gd name="T36" fmla="*/ 8 w 16"/>
                <a:gd name="T37" fmla="*/ 10 h 17"/>
                <a:gd name="T38" fmla="*/ 9 w 16"/>
                <a:gd name="T39" fmla="*/ 13 h 17"/>
                <a:gd name="T40" fmla="*/ 9 w 16"/>
                <a:gd name="T41" fmla="*/ 16 h 17"/>
                <a:gd name="T42" fmla="*/ 11 w 16"/>
                <a:gd name="T43" fmla="*/ 1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6" h="17">
                  <a:moveTo>
                    <a:pt x="11" y="16"/>
                  </a:moveTo>
                  <a:cubicBezTo>
                    <a:pt x="12" y="13"/>
                    <a:pt x="11" y="11"/>
                    <a:pt x="11" y="9"/>
                  </a:cubicBezTo>
                  <a:cubicBezTo>
                    <a:pt x="12" y="8"/>
                    <a:pt x="13" y="7"/>
                    <a:pt x="14" y="7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6" y="6"/>
                    <a:pt x="16" y="5"/>
                    <a:pt x="15" y="5"/>
                  </a:cubicBezTo>
                  <a:cubicBezTo>
                    <a:pt x="13" y="5"/>
                    <a:pt x="11" y="5"/>
                    <a:pt x="10" y="6"/>
                  </a:cubicBezTo>
                  <a:cubicBezTo>
                    <a:pt x="9" y="4"/>
                    <a:pt x="8" y="2"/>
                    <a:pt x="5" y="1"/>
                  </a:cubicBezTo>
                  <a:cubicBezTo>
                    <a:pt x="4" y="0"/>
                    <a:pt x="4" y="2"/>
                    <a:pt x="4" y="3"/>
                  </a:cubicBezTo>
                  <a:cubicBezTo>
                    <a:pt x="6" y="4"/>
                    <a:pt x="7" y="6"/>
                    <a:pt x="8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9"/>
                    <a:pt x="5" y="10"/>
                    <a:pt x="3" y="11"/>
                  </a:cubicBezTo>
                  <a:cubicBezTo>
                    <a:pt x="2" y="11"/>
                    <a:pt x="1" y="12"/>
                    <a:pt x="0" y="13"/>
                  </a:cubicBezTo>
                  <a:cubicBezTo>
                    <a:pt x="0" y="14"/>
                    <a:pt x="0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2" y="15"/>
                    <a:pt x="3" y="15"/>
                    <a:pt x="3" y="14"/>
                  </a:cubicBezTo>
                  <a:cubicBezTo>
                    <a:pt x="3" y="14"/>
                    <a:pt x="4" y="13"/>
                    <a:pt x="5" y="13"/>
                  </a:cubicBezTo>
                  <a:cubicBezTo>
                    <a:pt x="6" y="12"/>
                    <a:pt x="7" y="11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9" y="11"/>
                    <a:pt x="9" y="12"/>
                    <a:pt x="9" y="13"/>
                  </a:cubicBezTo>
                  <a:cubicBezTo>
                    <a:pt x="9" y="14"/>
                    <a:pt x="8" y="15"/>
                    <a:pt x="9" y="16"/>
                  </a:cubicBezTo>
                  <a:cubicBezTo>
                    <a:pt x="10" y="17"/>
                    <a:pt x="11" y="16"/>
                    <a:pt x="11" y="1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5" name="Freeform 653"/>
            <p:cNvSpPr>
              <a:spLocks/>
            </p:cNvSpPr>
            <p:nvPr/>
          </p:nvSpPr>
          <p:spPr bwMode="auto">
            <a:xfrm>
              <a:off x="1864" y="1313"/>
              <a:ext cx="17" cy="17"/>
            </a:xfrm>
            <a:custGeom>
              <a:avLst/>
              <a:gdLst>
                <a:gd name="T0" fmla="*/ 13 w 14"/>
                <a:gd name="T1" fmla="*/ 8 h 14"/>
                <a:gd name="T2" fmla="*/ 7 w 14"/>
                <a:gd name="T3" fmla="*/ 6 h 14"/>
                <a:gd name="T4" fmla="*/ 6 w 14"/>
                <a:gd name="T5" fmla="*/ 6 h 14"/>
                <a:gd name="T6" fmla="*/ 7 w 14"/>
                <a:gd name="T7" fmla="*/ 5 h 14"/>
                <a:gd name="T8" fmla="*/ 5 w 14"/>
                <a:gd name="T9" fmla="*/ 0 h 14"/>
                <a:gd name="T10" fmla="*/ 5 w 14"/>
                <a:gd name="T11" fmla="*/ 2 h 14"/>
                <a:gd name="T12" fmla="*/ 4 w 14"/>
                <a:gd name="T13" fmla="*/ 4 h 14"/>
                <a:gd name="T14" fmla="*/ 4 w 14"/>
                <a:gd name="T15" fmla="*/ 5 h 14"/>
                <a:gd name="T16" fmla="*/ 4 w 14"/>
                <a:gd name="T17" fmla="*/ 5 h 14"/>
                <a:gd name="T18" fmla="*/ 1 w 14"/>
                <a:gd name="T19" fmla="*/ 4 h 14"/>
                <a:gd name="T20" fmla="*/ 1 w 14"/>
                <a:gd name="T21" fmla="*/ 5 h 14"/>
                <a:gd name="T22" fmla="*/ 4 w 14"/>
                <a:gd name="T23" fmla="*/ 7 h 14"/>
                <a:gd name="T24" fmla="*/ 2 w 14"/>
                <a:gd name="T25" fmla="*/ 11 h 14"/>
                <a:gd name="T26" fmla="*/ 3 w 14"/>
                <a:gd name="T27" fmla="*/ 14 h 14"/>
                <a:gd name="T28" fmla="*/ 4 w 14"/>
                <a:gd name="T29" fmla="*/ 13 h 14"/>
                <a:gd name="T30" fmla="*/ 4 w 14"/>
                <a:gd name="T31" fmla="*/ 12 h 14"/>
                <a:gd name="T32" fmla="*/ 5 w 14"/>
                <a:gd name="T33" fmla="*/ 10 h 14"/>
                <a:gd name="T34" fmla="*/ 6 w 14"/>
                <a:gd name="T35" fmla="*/ 8 h 14"/>
                <a:gd name="T36" fmla="*/ 12 w 14"/>
                <a:gd name="T37" fmla="*/ 9 h 14"/>
                <a:gd name="T38" fmla="*/ 13 w 14"/>
                <a:gd name="T39" fmla="*/ 8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4" h="14">
                  <a:moveTo>
                    <a:pt x="13" y="8"/>
                  </a:moveTo>
                  <a:cubicBezTo>
                    <a:pt x="11" y="7"/>
                    <a:pt x="9" y="6"/>
                    <a:pt x="7" y="6"/>
                  </a:cubicBezTo>
                  <a:cubicBezTo>
                    <a:pt x="7" y="6"/>
                    <a:pt x="7" y="6"/>
                    <a:pt x="6" y="6"/>
                  </a:cubicBezTo>
                  <a:cubicBezTo>
                    <a:pt x="7" y="6"/>
                    <a:pt x="7" y="5"/>
                    <a:pt x="7" y="5"/>
                  </a:cubicBezTo>
                  <a:cubicBezTo>
                    <a:pt x="7" y="3"/>
                    <a:pt x="8" y="1"/>
                    <a:pt x="5" y="0"/>
                  </a:cubicBezTo>
                  <a:cubicBezTo>
                    <a:pt x="4" y="0"/>
                    <a:pt x="4" y="2"/>
                    <a:pt x="5" y="2"/>
                  </a:cubicBezTo>
                  <a:cubicBezTo>
                    <a:pt x="5" y="2"/>
                    <a:pt x="4" y="4"/>
                    <a:pt x="4" y="4"/>
                  </a:cubicBezTo>
                  <a:cubicBezTo>
                    <a:pt x="4" y="4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4"/>
                    <a:pt x="2" y="4"/>
                    <a:pt x="1" y="4"/>
                  </a:cubicBezTo>
                  <a:cubicBezTo>
                    <a:pt x="1" y="4"/>
                    <a:pt x="0" y="4"/>
                    <a:pt x="1" y="5"/>
                  </a:cubicBezTo>
                  <a:cubicBezTo>
                    <a:pt x="1" y="6"/>
                    <a:pt x="2" y="7"/>
                    <a:pt x="4" y="7"/>
                  </a:cubicBezTo>
                  <a:cubicBezTo>
                    <a:pt x="4" y="8"/>
                    <a:pt x="2" y="9"/>
                    <a:pt x="2" y="11"/>
                  </a:cubicBezTo>
                  <a:cubicBezTo>
                    <a:pt x="2" y="12"/>
                    <a:pt x="2" y="13"/>
                    <a:pt x="3" y="14"/>
                  </a:cubicBezTo>
                  <a:cubicBezTo>
                    <a:pt x="3" y="14"/>
                    <a:pt x="4" y="14"/>
                    <a:pt x="4" y="13"/>
                  </a:cubicBezTo>
                  <a:cubicBezTo>
                    <a:pt x="4" y="13"/>
                    <a:pt x="4" y="12"/>
                    <a:pt x="4" y="12"/>
                  </a:cubicBezTo>
                  <a:cubicBezTo>
                    <a:pt x="4" y="11"/>
                    <a:pt x="5" y="10"/>
                    <a:pt x="5" y="10"/>
                  </a:cubicBezTo>
                  <a:cubicBezTo>
                    <a:pt x="6" y="9"/>
                    <a:pt x="6" y="9"/>
                    <a:pt x="6" y="8"/>
                  </a:cubicBezTo>
                  <a:cubicBezTo>
                    <a:pt x="8" y="9"/>
                    <a:pt x="10" y="9"/>
                    <a:pt x="12" y="9"/>
                  </a:cubicBezTo>
                  <a:cubicBezTo>
                    <a:pt x="13" y="10"/>
                    <a:pt x="14" y="8"/>
                    <a:pt x="13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6" name="Freeform 654"/>
            <p:cNvSpPr>
              <a:spLocks/>
            </p:cNvSpPr>
            <p:nvPr/>
          </p:nvSpPr>
          <p:spPr bwMode="auto">
            <a:xfrm>
              <a:off x="1811" y="1315"/>
              <a:ext cx="92" cy="34"/>
            </a:xfrm>
            <a:custGeom>
              <a:avLst/>
              <a:gdLst>
                <a:gd name="T0" fmla="*/ 72 w 73"/>
                <a:gd name="T1" fmla="*/ 25 h 27"/>
                <a:gd name="T2" fmla="*/ 69 w 73"/>
                <a:gd name="T3" fmla="*/ 24 h 27"/>
                <a:gd name="T4" fmla="*/ 64 w 73"/>
                <a:gd name="T5" fmla="*/ 22 h 27"/>
                <a:gd name="T6" fmla="*/ 56 w 73"/>
                <a:gd name="T7" fmla="*/ 20 h 27"/>
                <a:gd name="T8" fmla="*/ 60 w 73"/>
                <a:gd name="T9" fmla="*/ 16 h 27"/>
                <a:gd name="T10" fmla="*/ 62 w 73"/>
                <a:gd name="T11" fmla="*/ 14 h 27"/>
                <a:gd name="T12" fmla="*/ 63 w 73"/>
                <a:gd name="T13" fmla="*/ 12 h 27"/>
                <a:gd name="T14" fmla="*/ 64 w 73"/>
                <a:gd name="T15" fmla="*/ 11 h 27"/>
                <a:gd name="T16" fmla="*/ 66 w 73"/>
                <a:gd name="T17" fmla="*/ 10 h 27"/>
                <a:gd name="T18" fmla="*/ 66 w 73"/>
                <a:gd name="T19" fmla="*/ 10 h 27"/>
                <a:gd name="T20" fmla="*/ 67 w 73"/>
                <a:gd name="T21" fmla="*/ 9 h 27"/>
                <a:gd name="T22" fmla="*/ 68 w 73"/>
                <a:gd name="T23" fmla="*/ 7 h 27"/>
                <a:gd name="T24" fmla="*/ 64 w 73"/>
                <a:gd name="T25" fmla="*/ 8 h 27"/>
                <a:gd name="T26" fmla="*/ 63 w 73"/>
                <a:gd name="T27" fmla="*/ 9 h 27"/>
                <a:gd name="T28" fmla="*/ 63 w 73"/>
                <a:gd name="T29" fmla="*/ 9 h 27"/>
                <a:gd name="T30" fmla="*/ 62 w 73"/>
                <a:gd name="T31" fmla="*/ 4 h 27"/>
                <a:gd name="T32" fmla="*/ 60 w 73"/>
                <a:gd name="T33" fmla="*/ 3 h 27"/>
                <a:gd name="T34" fmla="*/ 60 w 73"/>
                <a:gd name="T35" fmla="*/ 6 h 27"/>
                <a:gd name="T36" fmla="*/ 60 w 73"/>
                <a:gd name="T37" fmla="*/ 8 h 27"/>
                <a:gd name="T38" fmla="*/ 60 w 73"/>
                <a:gd name="T39" fmla="*/ 9 h 27"/>
                <a:gd name="T40" fmla="*/ 60 w 73"/>
                <a:gd name="T41" fmla="*/ 12 h 27"/>
                <a:gd name="T42" fmla="*/ 59 w 73"/>
                <a:gd name="T43" fmla="*/ 12 h 27"/>
                <a:gd name="T44" fmla="*/ 53 w 73"/>
                <a:gd name="T45" fmla="*/ 19 h 27"/>
                <a:gd name="T46" fmla="*/ 35 w 73"/>
                <a:gd name="T47" fmla="*/ 13 h 27"/>
                <a:gd name="T48" fmla="*/ 16 w 73"/>
                <a:gd name="T49" fmla="*/ 5 h 27"/>
                <a:gd name="T50" fmla="*/ 8 w 73"/>
                <a:gd name="T51" fmla="*/ 2 h 27"/>
                <a:gd name="T52" fmla="*/ 1 w 73"/>
                <a:gd name="T53" fmla="*/ 1 h 27"/>
                <a:gd name="T54" fmla="*/ 1 w 73"/>
                <a:gd name="T55" fmla="*/ 2 h 27"/>
                <a:gd name="T56" fmla="*/ 8 w 73"/>
                <a:gd name="T57" fmla="*/ 5 h 27"/>
                <a:gd name="T58" fmla="*/ 17 w 73"/>
                <a:gd name="T59" fmla="*/ 8 h 27"/>
                <a:gd name="T60" fmla="*/ 27 w 73"/>
                <a:gd name="T61" fmla="*/ 12 h 27"/>
                <a:gd name="T62" fmla="*/ 36 w 73"/>
                <a:gd name="T63" fmla="*/ 16 h 27"/>
                <a:gd name="T64" fmla="*/ 51 w 73"/>
                <a:gd name="T65" fmla="*/ 21 h 27"/>
                <a:gd name="T66" fmla="*/ 50 w 73"/>
                <a:gd name="T67" fmla="*/ 22 h 27"/>
                <a:gd name="T68" fmla="*/ 49 w 73"/>
                <a:gd name="T69" fmla="*/ 23 h 27"/>
                <a:gd name="T70" fmla="*/ 50 w 73"/>
                <a:gd name="T71" fmla="*/ 24 h 27"/>
                <a:gd name="T72" fmla="*/ 51 w 73"/>
                <a:gd name="T73" fmla="*/ 24 h 27"/>
                <a:gd name="T74" fmla="*/ 54 w 73"/>
                <a:gd name="T75" fmla="*/ 22 h 27"/>
                <a:gd name="T76" fmla="*/ 54 w 73"/>
                <a:gd name="T77" fmla="*/ 22 h 27"/>
                <a:gd name="T78" fmla="*/ 64 w 73"/>
                <a:gd name="T79" fmla="*/ 25 h 27"/>
                <a:gd name="T80" fmla="*/ 68 w 73"/>
                <a:gd name="T81" fmla="*/ 26 h 27"/>
                <a:gd name="T82" fmla="*/ 72 w 73"/>
                <a:gd name="T83" fmla="*/ 27 h 27"/>
                <a:gd name="T84" fmla="*/ 72 w 73"/>
                <a:gd name="T85" fmla="*/ 2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73" h="27">
                  <a:moveTo>
                    <a:pt x="72" y="25"/>
                  </a:moveTo>
                  <a:cubicBezTo>
                    <a:pt x="71" y="25"/>
                    <a:pt x="70" y="24"/>
                    <a:pt x="69" y="24"/>
                  </a:cubicBezTo>
                  <a:cubicBezTo>
                    <a:pt x="67" y="24"/>
                    <a:pt x="65" y="23"/>
                    <a:pt x="64" y="22"/>
                  </a:cubicBezTo>
                  <a:cubicBezTo>
                    <a:pt x="61" y="21"/>
                    <a:pt x="58" y="21"/>
                    <a:pt x="56" y="20"/>
                  </a:cubicBezTo>
                  <a:cubicBezTo>
                    <a:pt x="57" y="19"/>
                    <a:pt x="58" y="18"/>
                    <a:pt x="60" y="16"/>
                  </a:cubicBezTo>
                  <a:cubicBezTo>
                    <a:pt x="60" y="15"/>
                    <a:pt x="61" y="14"/>
                    <a:pt x="62" y="14"/>
                  </a:cubicBezTo>
                  <a:cubicBezTo>
                    <a:pt x="63" y="14"/>
                    <a:pt x="64" y="13"/>
                    <a:pt x="63" y="12"/>
                  </a:cubicBezTo>
                  <a:cubicBezTo>
                    <a:pt x="64" y="12"/>
                    <a:pt x="64" y="12"/>
                    <a:pt x="64" y="11"/>
                  </a:cubicBezTo>
                  <a:cubicBezTo>
                    <a:pt x="65" y="11"/>
                    <a:pt x="65" y="11"/>
                    <a:pt x="66" y="10"/>
                  </a:cubicBezTo>
                  <a:cubicBezTo>
                    <a:pt x="66" y="10"/>
                    <a:pt x="66" y="10"/>
                    <a:pt x="66" y="10"/>
                  </a:cubicBezTo>
                  <a:cubicBezTo>
                    <a:pt x="67" y="10"/>
                    <a:pt x="67" y="9"/>
                    <a:pt x="67" y="9"/>
                  </a:cubicBezTo>
                  <a:cubicBezTo>
                    <a:pt x="68" y="9"/>
                    <a:pt x="69" y="8"/>
                    <a:pt x="68" y="7"/>
                  </a:cubicBezTo>
                  <a:cubicBezTo>
                    <a:pt x="66" y="7"/>
                    <a:pt x="65" y="7"/>
                    <a:pt x="64" y="8"/>
                  </a:cubicBezTo>
                  <a:cubicBezTo>
                    <a:pt x="64" y="8"/>
                    <a:pt x="63" y="9"/>
                    <a:pt x="63" y="9"/>
                  </a:cubicBezTo>
                  <a:cubicBezTo>
                    <a:pt x="63" y="9"/>
                    <a:pt x="63" y="9"/>
                    <a:pt x="63" y="9"/>
                  </a:cubicBezTo>
                  <a:cubicBezTo>
                    <a:pt x="63" y="7"/>
                    <a:pt x="62" y="5"/>
                    <a:pt x="62" y="4"/>
                  </a:cubicBezTo>
                  <a:cubicBezTo>
                    <a:pt x="63" y="3"/>
                    <a:pt x="61" y="2"/>
                    <a:pt x="60" y="3"/>
                  </a:cubicBezTo>
                  <a:cubicBezTo>
                    <a:pt x="60" y="4"/>
                    <a:pt x="60" y="5"/>
                    <a:pt x="60" y="6"/>
                  </a:cubicBezTo>
                  <a:cubicBezTo>
                    <a:pt x="60" y="6"/>
                    <a:pt x="60" y="7"/>
                    <a:pt x="60" y="8"/>
                  </a:cubicBezTo>
                  <a:cubicBezTo>
                    <a:pt x="60" y="8"/>
                    <a:pt x="60" y="8"/>
                    <a:pt x="60" y="9"/>
                  </a:cubicBezTo>
                  <a:cubicBezTo>
                    <a:pt x="60" y="10"/>
                    <a:pt x="60" y="11"/>
                    <a:pt x="60" y="12"/>
                  </a:cubicBezTo>
                  <a:cubicBezTo>
                    <a:pt x="60" y="12"/>
                    <a:pt x="60" y="12"/>
                    <a:pt x="59" y="12"/>
                  </a:cubicBezTo>
                  <a:cubicBezTo>
                    <a:pt x="57" y="15"/>
                    <a:pt x="55" y="17"/>
                    <a:pt x="53" y="19"/>
                  </a:cubicBezTo>
                  <a:cubicBezTo>
                    <a:pt x="47" y="17"/>
                    <a:pt x="41" y="15"/>
                    <a:pt x="35" y="13"/>
                  </a:cubicBezTo>
                  <a:cubicBezTo>
                    <a:pt x="29" y="11"/>
                    <a:pt x="23" y="8"/>
                    <a:pt x="16" y="5"/>
                  </a:cubicBezTo>
                  <a:cubicBezTo>
                    <a:pt x="14" y="4"/>
                    <a:pt x="11" y="3"/>
                    <a:pt x="8" y="2"/>
                  </a:cubicBezTo>
                  <a:cubicBezTo>
                    <a:pt x="5" y="1"/>
                    <a:pt x="3" y="0"/>
                    <a:pt x="1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3" y="2"/>
                    <a:pt x="6" y="4"/>
                    <a:pt x="8" y="5"/>
                  </a:cubicBezTo>
                  <a:cubicBezTo>
                    <a:pt x="11" y="6"/>
                    <a:pt x="14" y="7"/>
                    <a:pt x="17" y="8"/>
                  </a:cubicBezTo>
                  <a:cubicBezTo>
                    <a:pt x="20" y="9"/>
                    <a:pt x="23" y="11"/>
                    <a:pt x="27" y="12"/>
                  </a:cubicBezTo>
                  <a:cubicBezTo>
                    <a:pt x="30" y="14"/>
                    <a:pt x="33" y="15"/>
                    <a:pt x="36" y="16"/>
                  </a:cubicBezTo>
                  <a:cubicBezTo>
                    <a:pt x="41" y="18"/>
                    <a:pt x="46" y="20"/>
                    <a:pt x="51" y="21"/>
                  </a:cubicBezTo>
                  <a:cubicBezTo>
                    <a:pt x="50" y="21"/>
                    <a:pt x="50" y="22"/>
                    <a:pt x="50" y="22"/>
                  </a:cubicBezTo>
                  <a:cubicBezTo>
                    <a:pt x="49" y="22"/>
                    <a:pt x="49" y="23"/>
                    <a:pt x="49" y="23"/>
                  </a:cubicBezTo>
                  <a:cubicBezTo>
                    <a:pt x="50" y="24"/>
                    <a:pt x="50" y="24"/>
                    <a:pt x="50" y="24"/>
                  </a:cubicBezTo>
                  <a:cubicBezTo>
                    <a:pt x="50" y="24"/>
                    <a:pt x="51" y="24"/>
                    <a:pt x="51" y="24"/>
                  </a:cubicBezTo>
                  <a:cubicBezTo>
                    <a:pt x="52" y="24"/>
                    <a:pt x="53" y="23"/>
                    <a:pt x="54" y="22"/>
                  </a:cubicBezTo>
                  <a:cubicBezTo>
                    <a:pt x="54" y="22"/>
                    <a:pt x="54" y="22"/>
                    <a:pt x="54" y="22"/>
                  </a:cubicBezTo>
                  <a:cubicBezTo>
                    <a:pt x="57" y="23"/>
                    <a:pt x="61" y="24"/>
                    <a:pt x="64" y="25"/>
                  </a:cubicBezTo>
                  <a:cubicBezTo>
                    <a:pt x="65" y="25"/>
                    <a:pt x="67" y="26"/>
                    <a:pt x="68" y="26"/>
                  </a:cubicBezTo>
                  <a:cubicBezTo>
                    <a:pt x="69" y="26"/>
                    <a:pt x="71" y="27"/>
                    <a:pt x="72" y="27"/>
                  </a:cubicBezTo>
                  <a:cubicBezTo>
                    <a:pt x="73" y="26"/>
                    <a:pt x="73" y="25"/>
                    <a:pt x="72" y="2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7" name="Freeform 655"/>
            <p:cNvSpPr>
              <a:spLocks/>
            </p:cNvSpPr>
            <p:nvPr/>
          </p:nvSpPr>
          <p:spPr bwMode="auto">
            <a:xfrm>
              <a:off x="1812" y="134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8" name="Freeform 656"/>
            <p:cNvSpPr>
              <a:spLocks/>
            </p:cNvSpPr>
            <p:nvPr/>
          </p:nvSpPr>
          <p:spPr bwMode="auto">
            <a:xfrm>
              <a:off x="1810" y="1332"/>
              <a:ext cx="23" cy="21"/>
            </a:xfrm>
            <a:custGeom>
              <a:avLst/>
              <a:gdLst>
                <a:gd name="T0" fmla="*/ 12 w 19"/>
                <a:gd name="T1" fmla="*/ 14 h 17"/>
                <a:gd name="T2" fmla="*/ 12 w 19"/>
                <a:gd name="T3" fmla="*/ 13 h 17"/>
                <a:gd name="T4" fmla="*/ 11 w 19"/>
                <a:gd name="T5" fmla="*/ 9 h 17"/>
                <a:gd name="T6" fmla="*/ 16 w 19"/>
                <a:gd name="T7" fmla="*/ 7 h 17"/>
                <a:gd name="T8" fmla="*/ 17 w 19"/>
                <a:gd name="T9" fmla="*/ 7 h 17"/>
                <a:gd name="T10" fmla="*/ 17 w 19"/>
                <a:gd name="T11" fmla="*/ 5 h 17"/>
                <a:gd name="T12" fmla="*/ 17 w 19"/>
                <a:gd name="T13" fmla="*/ 5 h 17"/>
                <a:gd name="T14" fmla="*/ 17 w 19"/>
                <a:gd name="T15" fmla="*/ 5 h 17"/>
                <a:gd name="T16" fmla="*/ 16 w 19"/>
                <a:gd name="T17" fmla="*/ 5 h 17"/>
                <a:gd name="T18" fmla="*/ 11 w 19"/>
                <a:gd name="T19" fmla="*/ 7 h 17"/>
                <a:gd name="T20" fmla="*/ 10 w 19"/>
                <a:gd name="T21" fmla="*/ 7 h 17"/>
                <a:gd name="T22" fmla="*/ 6 w 19"/>
                <a:gd name="T23" fmla="*/ 0 h 17"/>
                <a:gd name="T24" fmla="*/ 6 w 19"/>
                <a:gd name="T25" fmla="*/ 2 h 17"/>
                <a:gd name="T26" fmla="*/ 8 w 19"/>
                <a:gd name="T27" fmla="*/ 8 h 17"/>
                <a:gd name="T28" fmla="*/ 7 w 19"/>
                <a:gd name="T29" fmla="*/ 8 h 17"/>
                <a:gd name="T30" fmla="*/ 3 w 19"/>
                <a:gd name="T31" fmla="*/ 10 h 17"/>
                <a:gd name="T32" fmla="*/ 0 w 19"/>
                <a:gd name="T33" fmla="*/ 12 h 17"/>
                <a:gd name="T34" fmla="*/ 2 w 19"/>
                <a:gd name="T35" fmla="*/ 13 h 17"/>
                <a:gd name="T36" fmla="*/ 2 w 19"/>
                <a:gd name="T37" fmla="*/ 13 h 17"/>
                <a:gd name="T38" fmla="*/ 2 w 19"/>
                <a:gd name="T39" fmla="*/ 13 h 17"/>
                <a:gd name="T40" fmla="*/ 2 w 19"/>
                <a:gd name="T41" fmla="*/ 13 h 17"/>
                <a:gd name="T42" fmla="*/ 6 w 19"/>
                <a:gd name="T43" fmla="*/ 11 h 17"/>
                <a:gd name="T44" fmla="*/ 8 w 19"/>
                <a:gd name="T45" fmla="*/ 10 h 17"/>
                <a:gd name="T46" fmla="*/ 8 w 19"/>
                <a:gd name="T47" fmla="*/ 10 h 17"/>
                <a:gd name="T48" fmla="*/ 10 w 19"/>
                <a:gd name="T49" fmla="*/ 15 h 17"/>
                <a:gd name="T50" fmla="*/ 13 w 19"/>
                <a:gd name="T51" fmla="*/ 16 h 17"/>
                <a:gd name="T52" fmla="*/ 12 w 19"/>
                <a:gd name="T53" fmla="*/ 14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9" h="17">
                  <a:moveTo>
                    <a:pt x="12" y="14"/>
                  </a:moveTo>
                  <a:cubicBezTo>
                    <a:pt x="12" y="14"/>
                    <a:pt x="12" y="13"/>
                    <a:pt x="12" y="13"/>
                  </a:cubicBezTo>
                  <a:cubicBezTo>
                    <a:pt x="11" y="12"/>
                    <a:pt x="11" y="11"/>
                    <a:pt x="11" y="9"/>
                  </a:cubicBezTo>
                  <a:cubicBezTo>
                    <a:pt x="13" y="9"/>
                    <a:pt x="15" y="8"/>
                    <a:pt x="16" y="7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9" y="8"/>
                    <a:pt x="19" y="5"/>
                    <a:pt x="17" y="5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4" y="6"/>
                    <a:pt x="12" y="6"/>
                    <a:pt x="11" y="7"/>
                  </a:cubicBezTo>
                  <a:cubicBezTo>
                    <a:pt x="11" y="7"/>
                    <a:pt x="11" y="7"/>
                    <a:pt x="10" y="7"/>
                  </a:cubicBezTo>
                  <a:cubicBezTo>
                    <a:pt x="10" y="4"/>
                    <a:pt x="9" y="1"/>
                    <a:pt x="6" y="0"/>
                  </a:cubicBezTo>
                  <a:cubicBezTo>
                    <a:pt x="6" y="0"/>
                    <a:pt x="5" y="1"/>
                    <a:pt x="6" y="2"/>
                  </a:cubicBezTo>
                  <a:cubicBezTo>
                    <a:pt x="7" y="3"/>
                    <a:pt x="8" y="5"/>
                    <a:pt x="8" y="8"/>
                  </a:cubicBezTo>
                  <a:cubicBezTo>
                    <a:pt x="8" y="8"/>
                    <a:pt x="8" y="8"/>
                    <a:pt x="7" y="8"/>
                  </a:cubicBezTo>
                  <a:cubicBezTo>
                    <a:pt x="6" y="8"/>
                    <a:pt x="4" y="9"/>
                    <a:pt x="3" y="10"/>
                  </a:cubicBezTo>
                  <a:cubicBezTo>
                    <a:pt x="1" y="10"/>
                    <a:pt x="0" y="11"/>
                    <a:pt x="0" y="12"/>
                  </a:cubicBezTo>
                  <a:cubicBezTo>
                    <a:pt x="0" y="13"/>
                    <a:pt x="1" y="14"/>
                    <a:pt x="2" y="13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3" y="12"/>
                    <a:pt x="5" y="11"/>
                    <a:pt x="6" y="11"/>
                  </a:cubicBezTo>
                  <a:cubicBezTo>
                    <a:pt x="7" y="11"/>
                    <a:pt x="7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2"/>
                    <a:pt x="9" y="14"/>
                    <a:pt x="10" y="15"/>
                  </a:cubicBezTo>
                  <a:cubicBezTo>
                    <a:pt x="10" y="16"/>
                    <a:pt x="12" y="17"/>
                    <a:pt x="13" y="16"/>
                  </a:cubicBezTo>
                  <a:cubicBezTo>
                    <a:pt x="13" y="15"/>
                    <a:pt x="13" y="15"/>
                    <a:pt x="12" y="1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9" name="Freeform 657"/>
            <p:cNvSpPr>
              <a:spLocks/>
            </p:cNvSpPr>
            <p:nvPr/>
          </p:nvSpPr>
          <p:spPr bwMode="auto">
            <a:xfrm>
              <a:off x="1840" y="1347"/>
              <a:ext cx="19" cy="7"/>
            </a:xfrm>
            <a:custGeom>
              <a:avLst/>
              <a:gdLst>
                <a:gd name="T0" fmla="*/ 9 w 15"/>
                <a:gd name="T1" fmla="*/ 2 h 6"/>
                <a:gd name="T2" fmla="*/ 1 w 15"/>
                <a:gd name="T3" fmla="*/ 1 h 6"/>
                <a:gd name="T4" fmla="*/ 1 w 15"/>
                <a:gd name="T5" fmla="*/ 3 h 6"/>
                <a:gd name="T6" fmla="*/ 8 w 15"/>
                <a:gd name="T7" fmla="*/ 4 h 6"/>
                <a:gd name="T8" fmla="*/ 11 w 15"/>
                <a:gd name="T9" fmla="*/ 5 h 6"/>
                <a:gd name="T10" fmla="*/ 13 w 15"/>
                <a:gd name="T11" fmla="*/ 6 h 6"/>
                <a:gd name="T12" fmla="*/ 14 w 15"/>
                <a:gd name="T13" fmla="*/ 6 h 6"/>
                <a:gd name="T14" fmla="*/ 9 w 15"/>
                <a:gd name="T15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" h="6">
                  <a:moveTo>
                    <a:pt x="9" y="2"/>
                  </a:moveTo>
                  <a:cubicBezTo>
                    <a:pt x="6" y="1"/>
                    <a:pt x="4" y="0"/>
                    <a:pt x="1" y="1"/>
                  </a:cubicBezTo>
                  <a:cubicBezTo>
                    <a:pt x="0" y="2"/>
                    <a:pt x="0" y="3"/>
                    <a:pt x="1" y="3"/>
                  </a:cubicBezTo>
                  <a:cubicBezTo>
                    <a:pt x="3" y="3"/>
                    <a:pt x="6" y="4"/>
                    <a:pt x="8" y="4"/>
                  </a:cubicBezTo>
                  <a:cubicBezTo>
                    <a:pt x="9" y="4"/>
                    <a:pt x="10" y="4"/>
                    <a:pt x="11" y="5"/>
                  </a:cubicBezTo>
                  <a:cubicBezTo>
                    <a:pt x="12" y="5"/>
                    <a:pt x="12" y="6"/>
                    <a:pt x="13" y="6"/>
                  </a:cubicBezTo>
                  <a:cubicBezTo>
                    <a:pt x="13" y="6"/>
                    <a:pt x="14" y="6"/>
                    <a:pt x="14" y="6"/>
                  </a:cubicBezTo>
                  <a:cubicBezTo>
                    <a:pt x="15" y="3"/>
                    <a:pt x="11" y="2"/>
                    <a:pt x="9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0" name="Freeform 658"/>
            <p:cNvSpPr>
              <a:spLocks/>
            </p:cNvSpPr>
            <p:nvPr/>
          </p:nvSpPr>
          <p:spPr bwMode="auto">
            <a:xfrm>
              <a:off x="1856" y="1345"/>
              <a:ext cx="18" cy="27"/>
            </a:xfrm>
            <a:custGeom>
              <a:avLst/>
              <a:gdLst>
                <a:gd name="T0" fmla="*/ 10 w 14"/>
                <a:gd name="T1" fmla="*/ 19 h 21"/>
                <a:gd name="T2" fmla="*/ 10 w 14"/>
                <a:gd name="T3" fmla="*/ 19 h 21"/>
                <a:gd name="T4" fmla="*/ 9 w 14"/>
                <a:gd name="T5" fmla="*/ 17 h 21"/>
                <a:gd name="T6" fmla="*/ 3 w 14"/>
                <a:gd name="T7" fmla="*/ 15 h 21"/>
                <a:gd name="T8" fmla="*/ 9 w 14"/>
                <a:gd name="T9" fmla="*/ 11 h 21"/>
                <a:gd name="T10" fmla="*/ 12 w 14"/>
                <a:gd name="T11" fmla="*/ 7 h 21"/>
                <a:gd name="T12" fmla="*/ 14 w 14"/>
                <a:gd name="T13" fmla="*/ 4 h 21"/>
                <a:gd name="T14" fmla="*/ 10 w 14"/>
                <a:gd name="T15" fmla="*/ 1 h 21"/>
                <a:gd name="T16" fmla="*/ 7 w 14"/>
                <a:gd name="T17" fmla="*/ 0 h 21"/>
                <a:gd name="T18" fmla="*/ 5 w 14"/>
                <a:gd name="T19" fmla="*/ 3 h 21"/>
                <a:gd name="T20" fmla="*/ 6 w 14"/>
                <a:gd name="T21" fmla="*/ 4 h 21"/>
                <a:gd name="T22" fmla="*/ 7 w 14"/>
                <a:gd name="T23" fmla="*/ 2 h 21"/>
                <a:gd name="T24" fmla="*/ 11 w 14"/>
                <a:gd name="T25" fmla="*/ 4 h 21"/>
                <a:gd name="T26" fmla="*/ 11 w 14"/>
                <a:gd name="T27" fmla="*/ 4 h 21"/>
                <a:gd name="T28" fmla="*/ 10 w 14"/>
                <a:gd name="T29" fmla="*/ 7 h 21"/>
                <a:gd name="T30" fmla="*/ 8 w 14"/>
                <a:gd name="T31" fmla="*/ 9 h 21"/>
                <a:gd name="T32" fmla="*/ 5 w 14"/>
                <a:gd name="T33" fmla="*/ 11 h 21"/>
                <a:gd name="T34" fmla="*/ 1 w 14"/>
                <a:gd name="T35" fmla="*/ 14 h 21"/>
                <a:gd name="T36" fmla="*/ 1 w 14"/>
                <a:gd name="T37" fmla="*/ 16 h 21"/>
                <a:gd name="T38" fmla="*/ 8 w 14"/>
                <a:gd name="T39" fmla="*/ 20 h 21"/>
                <a:gd name="T40" fmla="*/ 10 w 14"/>
                <a:gd name="T41" fmla="*/ 19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4" h="21">
                  <a:moveTo>
                    <a:pt x="10" y="19"/>
                  </a:moveTo>
                  <a:cubicBezTo>
                    <a:pt x="10" y="19"/>
                    <a:pt x="11" y="18"/>
                    <a:pt x="10" y="19"/>
                  </a:cubicBezTo>
                  <a:cubicBezTo>
                    <a:pt x="11" y="18"/>
                    <a:pt x="10" y="17"/>
                    <a:pt x="9" y="17"/>
                  </a:cubicBezTo>
                  <a:cubicBezTo>
                    <a:pt x="7" y="16"/>
                    <a:pt x="5" y="16"/>
                    <a:pt x="3" y="15"/>
                  </a:cubicBezTo>
                  <a:cubicBezTo>
                    <a:pt x="5" y="13"/>
                    <a:pt x="8" y="13"/>
                    <a:pt x="9" y="11"/>
                  </a:cubicBezTo>
                  <a:cubicBezTo>
                    <a:pt x="11" y="10"/>
                    <a:pt x="11" y="8"/>
                    <a:pt x="12" y="7"/>
                  </a:cubicBezTo>
                  <a:cubicBezTo>
                    <a:pt x="13" y="6"/>
                    <a:pt x="14" y="5"/>
                    <a:pt x="14" y="4"/>
                  </a:cubicBezTo>
                  <a:cubicBezTo>
                    <a:pt x="14" y="2"/>
                    <a:pt x="11" y="1"/>
                    <a:pt x="10" y="1"/>
                  </a:cubicBezTo>
                  <a:cubicBezTo>
                    <a:pt x="9" y="0"/>
                    <a:pt x="8" y="0"/>
                    <a:pt x="7" y="0"/>
                  </a:cubicBezTo>
                  <a:cubicBezTo>
                    <a:pt x="6" y="0"/>
                    <a:pt x="5" y="2"/>
                    <a:pt x="5" y="3"/>
                  </a:cubicBezTo>
                  <a:cubicBezTo>
                    <a:pt x="5" y="4"/>
                    <a:pt x="6" y="4"/>
                    <a:pt x="6" y="4"/>
                  </a:cubicBezTo>
                  <a:cubicBezTo>
                    <a:pt x="7" y="3"/>
                    <a:pt x="7" y="3"/>
                    <a:pt x="7" y="2"/>
                  </a:cubicBezTo>
                  <a:cubicBezTo>
                    <a:pt x="8" y="2"/>
                    <a:pt x="10" y="3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5"/>
                    <a:pt x="10" y="6"/>
                    <a:pt x="10" y="7"/>
                  </a:cubicBezTo>
                  <a:cubicBezTo>
                    <a:pt x="9" y="8"/>
                    <a:pt x="9" y="9"/>
                    <a:pt x="8" y="9"/>
                  </a:cubicBezTo>
                  <a:cubicBezTo>
                    <a:pt x="7" y="10"/>
                    <a:pt x="6" y="10"/>
                    <a:pt x="5" y="11"/>
                  </a:cubicBezTo>
                  <a:cubicBezTo>
                    <a:pt x="3" y="12"/>
                    <a:pt x="2" y="13"/>
                    <a:pt x="1" y="14"/>
                  </a:cubicBezTo>
                  <a:cubicBezTo>
                    <a:pt x="0" y="15"/>
                    <a:pt x="0" y="16"/>
                    <a:pt x="1" y="16"/>
                  </a:cubicBezTo>
                  <a:cubicBezTo>
                    <a:pt x="3" y="18"/>
                    <a:pt x="6" y="19"/>
                    <a:pt x="8" y="20"/>
                  </a:cubicBezTo>
                  <a:cubicBezTo>
                    <a:pt x="9" y="21"/>
                    <a:pt x="10" y="20"/>
                    <a:pt x="10" y="1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1" name="Freeform 659"/>
            <p:cNvSpPr>
              <a:spLocks noEditPoints="1"/>
            </p:cNvSpPr>
            <p:nvPr/>
          </p:nvSpPr>
          <p:spPr bwMode="auto">
            <a:xfrm>
              <a:off x="1806" y="1355"/>
              <a:ext cx="83" cy="33"/>
            </a:xfrm>
            <a:custGeom>
              <a:avLst/>
              <a:gdLst>
                <a:gd name="T0" fmla="*/ 63 w 66"/>
                <a:gd name="T1" fmla="*/ 19 h 26"/>
                <a:gd name="T2" fmla="*/ 61 w 66"/>
                <a:gd name="T3" fmla="*/ 19 h 26"/>
                <a:gd name="T4" fmla="*/ 58 w 66"/>
                <a:gd name="T5" fmla="*/ 18 h 26"/>
                <a:gd name="T6" fmla="*/ 57 w 66"/>
                <a:gd name="T7" fmla="*/ 18 h 26"/>
                <a:gd name="T8" fmla="*/ 55 w 66"/>
                <a:gd name="T9" fmla="*/ 18 h 26"/>
                <a:gd name="T10" fmla="*/ 57 w 66"/>
                <a:gd name="T11" fmla="*/ 15 h 26"/>
                <a:gd name="T12" fmla="*/ 63 w 66"/>
                <a:gd name="T13" fmla="*/ 11 h 26"/>
                <a:gd name="T14" fmla="*/ 66 w 66"/>
                <a:gd name="T15" fmla="*/ 7 h 26"/>
                <a:gd name="T16" fmla="*/ 65 w 66"/>
                <a:gd name="T17" fmla="*/ 6 h 26"/>
                <a:gd name="T18" fmla="*/ 65 w 66"/>
                <a:gd name="T19" fmla="*/ 6 h 26"/>
                <a:gd name="T20" fmla="*/ 61 w 66"/>
                <a:gd name="T21" fmla="*/ 9 h 26"/>
                <a:gd name="T22" fmla="*/ 59 w 66"/>
                <a:gd name="T23" fmla="*/ 11 h 26"/>
                <a:gd name="T24" fmla="*/ 59 w 66"/>
                <a:gd name="T25" fmla="*/ 10 h 26"/>
                <a:gd name="T26" fmla="*/ 59 w 66"/>
                <a:gd name="T27" fmla="*/ 8 h 26"/>
                <a:gd name="T28" fmla="*/ 58 w 66"/>
                <a:gd name="T29" fmla="*/ 1 h 26"/>
                <a:gd name="T30" fmla="*/ 56 w 66"/>
                <a:gd name="T31" fmla="*/ 1 h 26"/>
                <a:gd name="T32" fmla="*/ 56 w 66"/>
                <a:gd name="T33" fmla="*/ 6 h 26"/>
                <a:gd name="T34" fmla="*/ 56 w 66"/>
                <a:gd name="T35" fmla="*/ 10 h 26"/>
                <a:gd name="T36" fmla="*/ 56 w 66"/>
                <a:gd name="T37" fmla="*/ 12 h 26"/>
                <a:gd name="T38" fmla="*/ 55 w 66"/>
                <a:gd name="T39" fmla="*/ 13 h 26"/>
                <a:gd name="T40" fmla="*/ 52 w 66"/>
                <a:gd name="T41" fmla="*/ 17 h 26"/>
                <a:gd name="T42" fmla="*/ 46 w 66"/>
                <a:gd name="T43" fmla="*/ 15 h 26"/>
                <a:gd name="T44" fmla="*/ 28 w 66"/>
                <a:gd name="T45" fmla="*/ 10 h 26"/>
                <a:gd name="T46" fmla="*/ 11 w 66"/>
                <a:gd name="T47" fmla="*/ 4 h 26"/>
                <a:gd name="T48" fmla="*/ 5 w 66"/>
                <a:gd name="T49" fmla="*/ 1 h 26"/>
                <a:gd name="T50" fmla="*/ 3 w 66"/>
                <a:gd name="T51" fmla="*/ 0 h 26"/>
                <a:gd name="T52" fmla="*/ 0 w 66"/>
                <a:gd name="T53" fmla="*/ 2 h 26"/>
                <a:gd name="T54" fmla="*/ 1 w 66"/>
                <a:gd name="T55" fmla="*/ 3 h 26"/>
                <a:gd name="T56" fmla="*/ 3 w 66"/>
                <a:gd name="T57" fmla="*/ 2 h 26"/>
                <a:gd name="T58" fmla="*/ 5 w 66"/>
                <a:gd name="T59" fmla="*/ 3 h 26"/>
                <a:gd name="T60" fmla="*/ 8 w 66"/>
                <a:gd name="T61" fmla="*/ 5 h 26"/>
                <a:gd name="T62" fmla="*/ 15 w 66"/>
                <a:gd name="T63" fmla="*/ 8 h 26"/>
                <a:gd name="T64" fmla="*/ 31 w 66"/>
                <a:gd name="T65" fmla="*/ 13 h 26"/>
                <a:gd name="T66" fmla="*/ 48 w 66"/>
                <a:gd name="T67" fmla="*/ 19 h 26"/>
                <a:gd name="T68" fmla="*/ 50 w 66"/>
                <a:gd name="T69" fmla="*/ 19 h 26"/>
                <a:gd name="T70" fmla="*/ 47 w 66"/>
                <a:gd name="T71" fmla="*/ 24 h 26"/>
                <a:gd name="T72" fmla="*/ 47 w 66"/>
                <a:gd name="T73" fmla="*/ 24 h 26"/>
                <a:gd name="T74" fmla="*/ 47 w 66"/>
                <a:gd name="T75" fmla="*/ 25 h 26"/>
                <a:gd name="T76" fmla="*/ 49 w 66"/>
                <a:gd name="T77" fmla="*/ 25 h 26"/>
                <a:gd name="T78" fmla="*/ 53 w 66"/>
                <a:gd name="T79" fmla="*/ 20 h 26"/>
                <a:gd name="T80" fmla="*/ 56 w 66"/>
                <a:gd name="T81" fmla="*/ 21 h 26"/>
                <a:gd name="T82" fmla="*/ 59 w 66"/>
                <a:gd name="T83" fmla="*/ 21 h 26"/>
                <a:gd name="T84" fmla="*/ 60 w 66"/>
                <a:gd name="T85" fmla="*/ 22 h 26"/>
                <a:gd name="T86" fmla="*/ 62 w 66"/>
                <a:gd name="T87" fmla="*/ 22 h 26"/>
                <a:gd name="T88" fmla="*/ 63 w 66"/>
                <a:gd name="T89" fmla="*/ 19 h 26"/>
                <a:gd name="T90" fmla="*/ 60 w 66"/>
                <a:gd name="T91" fmla="*/ 21 h 26"/>
                <a:gd name="T92" fmla="*/ 60 w 66"/>
                <a:gd name="T93" fmla="*/ 21 h 26"/>
                <a:gd name="T94" fmla="*/ 60 w 66"/>
                <a:gd name="T95" fmla="*/ 21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66" h="26">
                  <a:moveTo>
                    <a:pt x="63" y="19"/>
                  </a:moveTo>
                  <a:cubicBezTo>
                    <a:pt x="62" y="19"/>
                    <a:pt x="61" y="19"/>
                    <a:pt x="61" y="19"/>
                  </a:cubicBezTo>
                  <a:cubicBezTo>
                    <a:pt x="60" y="19"/>
                    <a:pt x="59" y="18"/>
                    <a:pt x="58" y="18"/>
                  </a:cubicBezTo>
                  <a:cubicBezTo>
                    <a:pt x="58" y="18"/>
                    <a:pt x="57" y="18"/>
                    <a:pt x="57" y="18"/>
                  </a:cubicBezTo>
                  <a:cubicBezTo>
                    <a:pt x="56" y="18"/>
                    <a:pt x="55" y="18"/>
                    <a:pt x="55" y="18"/>
                  </a:cubicBezTo>
                  <a:cubicBezTo>
                    <a:pt x="56" y="17"/>
                    <a:pt x="56" y="16"/>
                    <a:pt x="57" y="15"/>
                  </a:cubicBezTo>
                  <a:cubicBezTo>
                    <a:pt x="59" y="14"/>
                    <a:pt x="61" y="12"/>
                    <a:pt x="63" y="11"/>
                  </a:cubicBezTo>
                  <a:cubicBezTo>
                    <a:pt x="64" y="10"/>
                    <a:pt x="66" y="9"/>
                    <a:pt x="66" y="7"/>
                  </a:cubicBezTo>
                  <a:cubicBezTo>
                    <a:pt x="66" y="7"/>
                    <a:pt x="65" y="6"/>
                    <a:pt x="65" y="6"/>
                  </a:cubicBezTo>
                  <a:cubicBezTo>
                    <a:pt x="65" y="6"/>
                    <a:pt x="65" y="6"/>
                    <a:pt x="65" y="6"/>
                  </a:cubicBezTo>
                  <a:cubicBezTo>
                    <a:pt x="63" y="7"/>
                    <a:pt x="62" y="8"/>
                    <a:pt x="61" y="9"/>
                  </a:cubicBezTo>
                  <a:cubicBezTo>
                    <a:pt x="60" y="10"/>
                    <a:pt x="59" y="10"/>
                    <a:pt x="59" y="11"/>
                  </a:cubicBezTo>
                  <a:cubicBezTo>
                    <a:pt x="59" y="11"/>
                    <a:pt x="59" y="10"/>
                    <a:pt x="59" y="10"/>
                  </a:cubicBezTo>
                  <a:cubicBezTo>
                    <a:pt x="59" y="10"/>
                    <a:pt x="59" y="9"/>
                    <a:pt x="59" y="8"/>
                  </a:cubicBezTo>
                  <a:cubicBezTo>
                    <a:pt x="58" y="6"/>
                    <a:pt x="58" y="4"/>
                    <a:pt x="58" y="1"/>
                  </a:cubicBezTo>
                  <a:cubicBezTo>
                    <a:pt x="58" y="0"/>
                    <a:pt x="56" y="0"/>
                    <a:pt x="56" y="1"/>
                  </a:cubicBezTo>
                  <a:cubicBezTo>
                    <a:pt x="56" y="3"/>
                    <a:pt x="56" y="4"/>
                    <a:pt x="56" y="6"/>
                  </a:cubicBezTo>
                  <a:cubicBezTo>
                    <a:pt x="56" y="7"/>
                    <a:pt x="56" y="9"/>
                    <a:pt x="56" y="10"/>
                  </a:cubicBezTo>
                  <a:cubicBezTo>
                    <a:pt x="56" y="11"/>
                    <a:pt x="56" y="12"/>
                    <a:pt x="56" y="12"/>
                  </a:cubicBezTo>
                  <a:cubicBezTo>
                    <a:pt x="56" y="13"/>
                    <a:pt x="56" y="13"/>
                    <a:pt x="55" y="13"/>
                  </a:cubicBezTo>
                  <a:cubicBezTo>
                    <a:pt x="54" y="14"/>
                    <a:pt x="53" y="16"/>
                    <a:pt x="52" y="17"/>
                  </a:cubicBezTo>
                  <a:cubicBezTo>
                    <a:pt x="50" y="17"/>
                    <a:pt x="48" y="16"/>
                    <a:pt x="46" y="15"/>
                  </a:cubicBezTo>
                  <a:cubicBezTo>
                    <a:pt x="40" y="14"/>
                    <a:pt x="34" y="12"/>
                    <a:pt x="28" y="10"/>
                  </a:cubicBezTo>
                  <a:cubicBezTo>
                    <a:pt x="23" y="8"/>
                    <a:pt x="17" y="6"/>
                    <a:pt x="11" y="4"/>
                  </a:cubicBezTo>
                  <a:cubicBezTo>
                    <a:pt x="9" y="3"/>
                    <a:pt x="7" y="1"/>
                    <a:pt x="5" y="1"/>
                  </a:cubicBezTo>
                  <a:cubicBezTo>
                    <a:pt x="4" y="0"/>
                    <a:pt x="3" y="0"/>
                    <a:pt x="3" y="0"/>
                  </a:cubicBezTo>
                  <a:cubicBezTo>
                    <a:pt x="1" y="1"/>
                    <a:pt x="1" y="1"/>
                    <a:pt x="0" y="2"/>
                  </a:cubicBezTo>
                  <a:cubicBezTo>
                    <a:pt x="0" y="3"/>
                    <a:pt x="1" y="4"/>
                    <a:pt x="1" y="3"/>
                  </a:cubicBezTo>
                  <a:cubicBezTo>
                    <a:pt x="2" y="3"/>
                    <a:pt x="2" y="3"/>
                    <a:pt x="3" y="2"/>
                  </a:cubicBezTo>
                  <a:cubicBezTo>
                    <a:pt x="3" y="3"/>
                    <a:pt x="4" y="3"/>
                    <a:pt x="5" y="3"/>
                  </a:cubicBezTo>
                  <a:cubicBezTo>
                    <a:pt x="6" y="3"/>
                    <a:pt x="7" y="4"/>
                    <a:pt x="8" y="5"/>
                  </a:cubicBezTo>
                  <a:cubicBezTo>
                    <a:pt x="10" y="6"/>
                    <a:pt x="13" y="7"/>
                    <a:pt x="15" y="8"/>
                  </a:cubicBezTo>
                  <a:cubicBezTo>
                    <a:pt x="20" y="10"/>
                    <a:pt x="26" y="12"/>
                    <a:pt x="31" y="13"/>
                  </a:cubicBezTo>
                  <a:cubicBezTo>
                    <a:pt x="37" y="15"/>
                    <a:pt x="42" y="17"/>
                    <a:pt x="48" y="19"/>
                  </a:cubicBezTo>
                  <a:cubicBezTo>
                    <a:pt x="49" y="19"/>
                    <a:pt x="49" y="19"/>
                    <a:pt x="50" y="19"/>
                  </a:cubicBezTo>
                  <a:cubicBezTo>
                    <a:pt x="49" y="21"/>
                    <a:pt x="48" y="22"/>
                    <a:pt x="47" y="24"/>
                  </a:cubicBezTo>
                  <a:cubicBezTo>
                    <a:pt x="47" y="24"/>
                    <a:pt x="47" y="24"/>
                    <a:pt x="47" y="24"/>
                  </a:cubicBezTo>
                  <a:cubicBezTo>
                    <a:pt x="47" y="24"/>
                    <a:pt x="47" y="24"/>
                    <a:pt x="47" y="25"/>
                  </a:cubicBezTo>
                  <a:cubicBezTo>
                    <a:pt x="47" y="26"/>
                    <a:pt x="48" y="26"/>
                    <a:pt x="49" y="25"/>
                  </a:cubicBezTo>
                  <a:cubicBezTo>
                    <a:pt x="51" y="24"/>
                    <a:pt x="52" y="22"/>
                    <a:pt x="53" y="20"/>
                  </a:cubicBezTo>
                  <a:cubicBezTo>
                    <a:pt x="54" y="21"/>
                    <a:pt x="55" y="21"/>
                    <a:pt x="56" y="21"/>
                  </a:cubicBezTo>
                  <a:cubicBezTo>
                    <a:pt x="57" y="21"/>
                    <a:pt x="58" y="21"/>
                    <a:pt x="59" y="21"/>
                  </a:cubicBezTo>
                  <a:cubicBezTo>
                    <a:pt x="60" y="21"/>
                    <a:pt x="60" y="22"/>
                    <a:pt x="60" y="22"/>
                  </a:cubicBezTo>
                  <a:cubicBezTo>
                    <a:pt x="60" y="23"/>
                    <a:pt x="62" y="23"/>
                    <a:pt x="62" y="22"/>
                  </a:cubicBezTo>
                  <a:cubicBezTo>
                    <a:pt x="63" y="21"/>
                    <a:pt x="63" y="20"/>
                    <a:pt x="63" y="19"/>
                  </a:cubicBezTo>
                  <a:close/>
                  <a:moveTo>
                    <a:pt x="60" y="21"/>
                  </a:moveTo>
                  <a:cubicBezTo>
                    <a:pt x="60" y="21"/>
                    <a:pt x="60" y="21"/>
                    <a:pt x="60" y="21"/>
                  </a:cubicBezTo>
                  <a:cubicBezTo>
                    <a:pt x="60" y="21"/>
                    <a:pt x="61" y="21"/>
                    <a:pt x="60" y="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2" name="Freeform 660"/>
            <p:cNvSpPr>
              <a:spLocks/>
            </p:cNvSpPr>
            <p:nvPr/>
          </p:nvSpPr>
          <p:spPr bwMode="auto">
            <a:xfrm>
              <a:off x="1890" y="1352"/>
              <a:ext cx="13" cy="19"/>
            </a:xfrm>
            <a:custGeom>
              <a:avLst/>
              <a:gdLst>
                <a:gd name="T0" fmla="*/ 9 w 10"/>
                <a:gd name="T1" fmla="*/ 13 h 15"/>
                <a:gd name="T2" fmla="*/ 5 w 10"/>
                <a:gd name="T3" fmla="*/ 11 h 15"/>
                <a:gd name="T4" fmla="*/ 3 w 10"/>
                <a:gd name="T5" fmla="*/ 10 h 15"/>
                <a:gd name="T6" fmla="*/ 6 w 10"/>
                <a:gd name="T7" fmla="*/ 7 h 15"/>
                <a:gd name="T8" fmla="*/ 8 w 10"/>
                <a:gd name="T9" fmla="*/ 4 h 15"/>
                <a:gd name="T10" fmla="*/ 5 w 10"/>
                <a:gd name="T11" fmla="*/ 0 h 15"/>
                <a:gd name="T12" fmla="*/ 1 w 10"/>
                <a:gd name="T13" fmla="*/ 3 h 15"/>
                <a:gd name="T14" fmla="*/ 2 w 10"/>
                <a:gd name="T15" fmla="*/ 4 h 15"/>
                <a:gd name="T16" fmla="*/ 4 w 10"/>
                <a:gd name="T17" fmla="*/ 2 h 15"/>
                <a:gd name="T18" fmla="*/ 6 w 10"/>
                <a:gd name="T19" fmla="*/ 4 h 15"/>
                <a:gd name="T20" fmla="*/ 3 w 10"/>
                <a:gd name="T21" fmla="*/ 7 h 15"/>
                <a:gd name="T22" fmla="*/ 1 w 10"/>
                <a:gd name="T23" fmla="*/ 9 h 15"/>
                <a:gd name="T24" fmla="*/ 3 w 10"/>
                <a:gd name="T25" fmla="*/ 13 h 15"/>
                <a:gd name="T26" fmla="*/ 8 w 10"/>
                <a:gd name="T27" fmla="*/ 15 h 15"/>
                <a:gd name="T28" fmla="*/ 9 w 10"/>
                <a:gd name="T29" fmla="*/ 13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" h="15">
                  <a:moveTo>
                    <a:pt x="9" y="13"/>
                  </a:moveTo>
                  <a:cubicBezTo>
                    <a:pt x="8" y="12"/>
                    <a:pt x="7" y="12"/>
                    <a:pt x="5" y="11"/>
                  </a:cubicBezTo>
                  <a:cubicBezTo>
                    <a:pt x="5" y="11"/>
                    <a:pt x="3" y="11"/>
                    <a:pt x="3" y="10"/>
                  </a:cubicBezTo>
                  <a:cubicBezTo>
                    <a:pt x="3" y="10"/>
                    <a:pt x="6" y="8"/>
                    <a:pt x="6" y="7"/>
                  </a:cubicBezTo>
                  <a:cubicBezTo>
                    <a:pt x="7" y="6"/>
                    <a:pt x="7" y="5"/>
                    <a:pt x="8" y="4"/>
                  </a:cubicBezTo>
                  <a:cubicBezTo>
                    <a:pt x="8" y="2"/>
                    <a:pt x="7" y="0"/>
                    <a:pt x="5" y="0"/>
                  </a:cubicBezTo>
                  <a:cubicBezTo>
                    <a:pt x="3" y="0"/>
                    <a:pt x="2" y="2"/>
                    <a:pt x="1" y="3"/>
                  </a:cubicBezTo>
                  <a:cubicBezTo>
                    <a:pt x="1" y="4"/>
                    <a:pt x="2" y="5"/>
                    <a:pt x="2" y="4"/>
                  </a:cubicBezTo>
                  <a:cubicBezTo>
                    <a:pt x="3" y="3"/>
                    <a:pt x="3" y="3"/>
                    <a:pt x="4" y="2"/>
                  </a:cubicBezTo>
                  <a:cubicBezTo>
                    <a:pt x="5" y="1"/>
                    <a:pt x="6" y="3"/>
                    <a:pt x="6" y="4"/>
                  </a:cubicBezTo>
                  <a:cubicBezTo>
                    <a:pt x="5" y="5"/>
                    <a:pt x="4" y="6"/>
                    <a:pt x="3" y="7"/>
                  </a:cubicBezTo>
                  <a:cubicBezTo>
                    <a:pt x="2" y="8"/>
                    <a:pt x="2" y="8"/>
                    <a:pt x="1" y="9"/>
                  </a:cubicBezTo>
                  <a:cubicBezTo>
                    <a:pt x="0" y="11"/>
                    <a:pt x="2" y="13"/>
                    <a:pt x="3" y="13"/>
                  </a:cubicBezTo>
                  <a:cubicBezTo>
                    <a:pt x="5" y="14"/>
                    <a:pt x="6" y="15"/>
                    <a:pt x="8" y="15"/>
                  </a:cubicBezTo>
                  <a:cubicBezTo>
                    <a:pt x="9" y="15"/>
                    <a:pt x="10" y="13"/>
                    <a:pt x="9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3" name="Freeform 661"/>
            <p:cNvSpPr>
              <a:spLocks/>
            </p:cNvSpPr>
            <p:nvPr/>
          </p:nvSpPr>
          <p:spPr bwMode="auto">
            <a:xfrm>
              <a:off x="1812" y="1372"/>
              <a:ext cx="21" cy="24"/>
            </a:xfrm>
            <a:custGeom>
              <a:avLst/>
              <a:gdLst>
                <a:gd name="T0" fmla="*/ 16 w 17"/>
                <a:gd name="T1" fmla="*/ 16 h 19"/>
                <a:gd name="T2" fmla="*/ 9 w 17"/>
                <a:gd name="T3" fmla="*/ 13 h 19"/>
                <a:gd name="T4" fmla="*/ 6 w 17"/>
                <a:gd name="T5" fmla="*/ 12 h 19"/>
                <a:gd name="T6" fmla="*/ 6 w 17"/>
                <a:gd name="T7" fmla="*/ 12 h 19"/>
                <a:gd name="T8" fmla="*/ 10 w 17"/>
                <a:gd name="T9" fmla="*/ 11 h 19"/>
                <a:gd name="T10" fmla="*/ 15 w 17"/>
                <a:gd name="T11" fmla="*/ 4 h 19"/>
                <a:gd name="T12" fmla="*/ 12 w 17"/>
                <a:gd name="T13" fmla="*/ 0 h 19"/>
                <a:gd name="T14" fmla="*/ 6 w 17"/>
                <a:gd name="T15" fmla="*/ 3 h 19"/>
                <a:gd name="T16" fmla="*/ 7 w 17"/>
                <a:gd name="T17" fmla="*/ 4 h 19"/>
                <a:gd name="T18" fmla="*/ 7 w 17"/>
                <a:gd name="T19" fmla="*/ 4 h 19"/>
                <a:gd name="T20" fmla="*/ 8 w 17"/>
                <a:gd name="T21" fmla="*/ 3 h 19"/>
                <a:gd name="T22" fmla="*/ 12 w 17"/>
                <a:gd name="T23" fmla="*/ 2 h 19"/>
                <a:gd name="T24" fmla="*/ 12 w 17"/>
                <a:gd name="T25" fmla="*/ 5 h 19"/>
                <a:gd name="T26" fmla="*/ 9 w 17"/>
                <a:gd name="T27" fmla="*/ 9 h 19"/>
                <a:gd name="T28" fmla="*/ 5 w 17"/>
                <a:gd name="T29" fmla="*/ 10 h 19"/>
                <a:gd name="T30" fmla="*/ 3 w 17"/>
                <a:gd name="T31" fmla="*/ 11 h 19"/>
                <a:gd name="T32" fmla="*/ 3 w 17"/>
                <a:gd name="T33" fmla="*/ 11 h 19"/>
                <a:gd name="T34" fmla="*/ 1 w 17"/>
                <a:gd name="T35" fmla="*/ 13 h 19"/>
                <a:gd name="T36" fmla="*/ 8 w 17"/>
                <a:gd name="T37" fmla="*/ 15 h 19"/>
                <a:gd name="T38" fmla="*/ 15 w 17"/>
                <a:gd name="T39" fmla="*/ 18 h 19"/>
                <a:gd name="T40" fmla="*/ 16 w 17"/>
                <a:gd name="T41" fmla="*/ 16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7" h="19">
                  <a:moveTo>
                    <a:pt x="16" y="16"/>
                  </a:moveTo>
                  <a:cubicBezTo>
                    <a:pt x="14" y="14"/>
                    <a:pt x="12" y="14"/>
                    <a:pt x="9" y="13"/>
                  </a:cubicBezTo>
                  <a:cubicBezTo>
                    <a:pt x="8" y="13"/>
                    <a:pt x="7" y="13"/>
                    <a:pt x="6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7" y="12"/>
                    <a:pt x="9" y="12"/>
                    <a:pt x="10" y="11"/>
                  </a:cubicBezTo>
                  <a:cubicBezTo>
                    <a:pt x="12" y="10"/>
                    <a:pt x="14" y="6"/>
                    <a:pt x="15" y="4"/>
                  </a:cubicBezTo>
                  <a:cubicBezTo>
                    <a:pt x="15" y="2"/>
                    <a:pt x="14" y="0"/>
                    <a:pt x="12" y="0"/>
                  </a:cubicBezTo>
                  <a:cubicBezTo>
                    <a:pt x="9" y="0"/>
                    <a:pt x="7" y="1"/>
                    <a:pt x="6" y="3"/>
                  </a:cubicBezTo>
                  <a:cubicBezTo>
                    <a:pt x="6" y="4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8" y="5"/>
                    <a:pt x="9" y="4"/>
                    <a:pt x="8" y="3"/>
                  </a:cubicBezTo>
                  <a:cubicBezTo>
                    <a:pt x="9" y="2"/>
                    <a:pt x="10" y="2"/>
                    <a:pt x="12" y="2"/>
                  </a:cubicBezTo>
                  <a:cubicBezTo>
                    <a:pt x="13" y="2"/>
                    <a:pt x="12" y="4"/>
                    <a:pt x="12" y="5"/>
                  </a:cubicBezTo>
                  <a:cubicBezTo>
                    <a:pt x="11" y="6"/>
                    <a:pt x="10" y="8"/>
                    <a:pt x="9" y="9"/>
                  </a:cubicBezTo>
                  <a:cubicBezTo>
                    <a:pt x="8" y="10"/>
                    <a:pt x="6" y="10"/>
                    <a:pt x="5" y="10"/>
                  </a:cubicBezTo>
                  <a:cubicBezTo>
                    <a:pt x="4" y="10"/>
                    <a:pt x="4" y="10"/>
                    <a:pt x="3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1" y="11"/>
                    <a:pt x="0" y="12"/>
                    <a:pt x="1" y="13"/>
                  </a:cubicBezTo>
                  <a:cubicBezTo>
                    <a:pt x="2" y="15"/>
                    <a:pt x="5" y="15"/>
                    <a:pt x="8" y="15"/>
                  </a:cubicBezTo>
                  <a:cubicBezTo>
                    <a:pt x="10" y="16"/>
                    <a:pt x="13" y="17"/>
                    <a:pt x="15" y="18"/>
                  </a:cubicBezTo>
                  <a:cubicBezTo>
                    <a:pt x="16" y="19"/>
                    <a:pt x="17" y="17"/>
                    <a:pt x="16" y="1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4" name="Freeform 662"/>
            <p:cNvSpPr>
              <a:spLocks/>
            </p:cNvSpPr>
            <p:nvPr/>
          </p:nvSpPr>
          <p:spPr bwMode="auto">
            <a:xfrm>
              <a:off x="1836" y="1382"/>
              <a:ext cx="16" cy="20"/>
            </a:xfrm>
            <a:custGeom>
              <a:avLst/>
              <a:gdLst>
                <a:gd name="T0" fmla="*/ 9 w 13"/>
                <a:gd name="T1" fmla="*/ 14 h 16"/>
                <a:gd name="T2" fmla="*/ 9 w 13"/>
                <a:gd name="T3" fmla="*/ 13 h 16"/>
                <a:gd name="T4" fmla="*/ 9 w 13"/>
                <a:gd name="T5" fmla="*/ 11 h 16"/>
                <a:gd name="T6" fmla="*/ 8 w 13"/>
                <a:gd name="T7" fmla="*/ 10 h 16"/>
                <a:gd name="T8" fmla="*/ 12 w 13"/>
                <a:gd name="T9" fmla="*/ 7 h 16"/>
                <a:gd name="T10" fmla="*/ 13 w 13"/>
                <a:gd name="T11" fmla="*/ 6 h 16"/>
                <a:gd name="T12" fmla="*/ 12 w 13"/>
                <a:gd name="T13" fmla="*/ 6 h 16"/>
                <a:gd name="T14" fmla="*/ 11 w 13"/>
                <a:gd name="T15" fmla="*/ 5 h 16"/>
                <a:gd name="T16" fmla="*/ 7 w 13"/>
                <a:gd name="T17" fmla="*/ 7 h 16"/>
                <a:gd name="T18" fmla="*/ 7 w 13"/>
                <a:gd name="T19" fmla="*/ 7 h 16"/>
                <a:gd name="T20" fmla="*/ 5 w 13"/>
                <a:gd name="T21" fmla="*/ 3 h 16"/>
                <a:gd name="T22" fmla="*/ 3 w 13"/>
                <a:gd name="T23" fmla="*/ 0 h 16"/>
                <a:gd name="T24" fmla="*/ 1 w 13"/>
                <a:gd name="T25" fmla="*/ 2 h 16"/>
                <a:gd name="T26" fmla="*/ 3 w 13"/>
                <a:gd name="T27" fmla="*/ 4 h 16"/>
                <a:gd name="T28" fmla="*/ 4 w 13"/>
                <a:gd name="T29" fmla="*/ 8 h 16"/>
                <a:gd name="T30" fmla="*/ 4 w 13"/>
                <a:gd name="T31" fmla="*/ 9 h 16"/>
                <a:gd name="T32" fmla="*/ 1 w 13"/>
                <a:gd name="T33" fmla="*/ 13 h 16"/>
                <a:gd name="T34" fmla="*/ 2 w 13"/>
                <a:gd name="T35" fmla="*/ 14 h 16"/>
                <a:gd name="T36" fmla="*/ 4 w 13"/>
                <a:gd name="T37" fmla="*/ 12 h 16"/>
                <a:gd name="T38" fmla="*/ 6 w 13"/>
                <a:gd name="T39" fmla="*/ 11 h 16"/>
                <a:gd name="T40" fmla="*/ 7 w 13"/>
                <a:gd name="T41" fmla="*/ 13 h 16"/>
                <a:gd name="T42" fmla="*/ 7 w 13"/>
                <a:gd name="T43" fmla="*/ 14 h 16"/>
                <a:gd name="T44" fmla="*/ 9 w 13"/>
                <a:gd name="T45" fmla="*/ 1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3" h="16">
                  <a:moveTo>
                    <a:pt x="9" y="14"/>
                  </a:moveTo>
                  <a:cubicBezTo>
                    <a:pt x="9" y="13"/>
                    <a:pt x="9" y="13"/>
                    <a:pt x="9" y="13"/>
                  </a:cubicBezTo>
                  <a:cubicBezTo>
                    <a:pt x="9" y="12"/>
                    <a:pt x="9" y="12"/>
                    <a:pt x="9" y="11"/>
                  </a:cubicBezTo>
                  <a:cubicBezTo>
                    <a:pt x="8" y="11"/>
                    <a:pt x="8" y="10"/>
                    <a:pt x="8" y="10"/>
                  </a:cubicBezTo>
                  <a:cubicBezTo>
                    <a:pt x="9" y="9"/>
                    <a:pt x="11" y="8"/>
                    <a:pt x="12" y="7"/>
                  </a:cubicBezTo>
                  <a:cubicBezTo>
                    <a:pt x="13" y="7"/>
                    <a:pt x="13" y="6"/>
                    <a:pt x="13" y="6"/>
                  </a:cubicBezTo>
                  <a:cubicBezTo>
                    <a:pt x="13" y="6"/>
                    <a:pt x="13" y="6"/>
                    <a:pt x="12" y="6"/>
                  </a:cubicBezTo>
                  <a:cubicBezTo>
                    <a:pt x="12" y="5"/>
                    <a:pt x="12" y="5"/>
                    <a:pt x="11" y="5"/>
                  </a:cubicBezTo>
                  <a:cubicBezTo>
                    <a:pt x="10" y="6"/>
                    <a:pt x="8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6" y="6"/>
                    <a:pt x="6" y="5"/>
                    <a:pt x="5" y="3"/>
                  </a:cubicBezTo>
                  <a:cubicBezTo>
                    <a:pt x="4" y="2"/>
                    <a:pt x="4" y="1"/>
                    <a:pt x="3" y="0"/>
                  </a:cubicBezTo>
                  <a:cubicBezTo>
                    <a:pt x="2" y="0"/>
                    <a:pt x="0" y="1"/>
                    <a:pt x="1" y="2"/>
                  </a:cubicBezTo>
                  <a:cubicBezTo>
                    <a:pt x="2" y="3"/>
                    <a:pt x="2" y="4"/>
                    <a:pt x="3" y="4"/>
                  </a:cubicBezTo>
                  <a:cubicBezTo>
                    <a:pt x="3" y="6"/>
                    <a:pt x="4" y="7"/>
                    <a:pt x="4" y="8"/>
                  </a:cubicBezTo>
                  <a:cubicBezTo>
                    <a:pt x="4" y="8"/>
                    <a:pt x="4" y="8"/>
                    <a:pt x="4" y="9"/>
                  </a:cubicBezTo>
                  <a:cubicBezTo>
                    <a:pt x="3" y="10"/>
                    <a:pt x="0" y="11"/>
                    <a:pt x="1" y="13"/>
                  </a:cubicBezTo>
                  <a:cubicBezTo>
                    <a:pt x="1" y="14"/>
                    <a:pt x="2" y="14"/>
                    <a:pt x="2" y="14"/>
                  </a:cubicBezTo>
                  <a:cubicBezTo>
                    <a:pt x="3" y="14"/>
                    <a:pt x="4" y="13"/>
                    <a:pt x="4" y="12"/>
                  </a:cubicBezTo>
                  <a:cubicBezTo>
                    <a:pt x="5" y="12"/>
                    <a:pt x="5" y="11"/>
                    <a:pt x="6" y="11"/>
                  </a:cubicBezTo>
                  <a:cubicBezTo>
                    <a:pt x="6" y="12"/>
                    <a:pt x="6" y="13"/>
                    <a:pt x="7" y="13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6"/>
                    <a:pt x="9" y="15"/>
                    <a:pt x="9" y="1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5" name="Freeform 663"/>
            <p:cNvSpPr>
              <a:spLocks/>
            </p:cNvSpPr>
            <p:nvPr/>
          </p:nvSpPr>
          <p:spPr bwMode="auto">
            <a:xfrm>
              <a:off x="1847" y="1388"/>
              <a:ext cx="24" cy="27"/>
            </a:xfrm>
            <a:custGeom>
              <a:avLst/>
              <a:gdLst>
                <a:gd name="T0" fmla="*/ 19 w 19"/>
                <a:gd name="T1" fmla="*/ 5 h 21"/>
                <a:gd name="T2" fmla="*/ 18 w 19"/>
                <a:gd name="T3" fmla="*/ 4 h 21"/>
                <a:gd name="T4" fmla="*/ 18 w 19"/>
                <a:gd name="T5" fmla="*/ 4 h 21"/>
                <a:gd name="T6" fmla="*/ 16 w 19"/>
                <a:gd name="T7" fmla="*/ 5 h 21"/>
                <a:gd name="T8" fmla="*/ 14 w 19"/>
                <a:gd name="T9" fmla="*/ 7 h 21"/>
                <a:gd name="T10" fmla="*/ 11 w 19"/>
                <a:gd name="T11" fmla="*/ 8 h 21"/>
                <a:gd name="T12" fmla="*/ 11 w 19"/>
                <a:gd name="T13" fmla="*/ 8 h 21"/>
                <a:gd name="T14" fmla="*/ 9 w 19"/>
                <a:gd name="T15" fmla="*/ 6 h 21"/>
                <a:gd name="T16" fmla="*/ 9 w 19"/>
                <a:gd name="T17" fmla="*/ 4 h 21"/>
                <a:gd name="T18" fmla="*/ 9 w 19"/>
                <a:gd name="T19" fmla="*/ 4 h 21"/>
                <a:gd name="T20" fmla="*/ 10 w 19"/>
                <a:gd name="T21" fmla="*/ 2 h 21"/>
                <a:gd name="T22" fmla="*/ 9 w 19"/>
                <a:gd name="T23" fmla="*/ 1 h 21"/>
                <a:gd name="T24" fmla="*/ 7 w 19"/>
                <a:gd name="T25" fmla="*/ 4 h 21"/>
                <a:gd name="T26" fmla="*/ 7 w 19"/>
                <a:gd name="T27" fmla="*/ 6 h 21"/>
                <a:gd name="T28" fmla="*/ 9 w 19"/>
                <a:gd name="T29" fmla="*/ 10 h 21"/>
                <a:gd name="T30" fmla="*/ 9 w 19"/>
                <a:gd name="T31" fmla="*/ 10 h 21"/>
                <a:gd name="T32" fmla="*/ 4 w 19"/>
                <a:gd name="T33" fmla="*/ 14 h 21"/>
                <a:gd name="T34" fmla="*/ 0 w 19"/>
                <a:gd name="T35" fmla="*/ 19 h 21"/>
                <a:gd name="T36" fmla="*/ 2 w 19"/>
                <a:gd name="T37" fmla="*/ 20 h 21"/>
                <a:gd name="T38" fmla="*/ 6 w 19"/>
                <a:gd name="T39" fmla="*/ 16 h 21"/>
                <a:gd name="T40" fmla="*/ 11 w 19"/>
                <a:gd name="T41" fmla="*/ 12 h 21"/>
                <a:gd name="T42" fmla="*/ 13 w 19"/>
                <a:gd name="T43" fmla="*/ 10 h 21"/>
                <a:gd name="T44" fmla="*/ 16 w 19"/>
                <a:gd name="T45" fmla="*/ 8 h 21"/>
                <a:gd name="T46" fmla="*/ 19 w 19"/>
                <a:gd name="T47" fmla="*/ 5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9" h="21">
                  <a:moveTo>
                    <a:pt x="19" y="5"/>
                  </a:moveTo>
                  <a:cubicBezTo>
                    <a:pt x="19" y="4"/>
                    <a:pt x="18" y="4"/>
                    <a:pt x="18" y="4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17" y="4"/>
                    <a:pt x="17" y="5"/>
                    <a:pt x="16" y="5"/>
                  </a:cubicBezTo>
                  <a:cubicBezTo>
                    <a:pt x="15" y="6"/>
                    <a:pt x="14" y="6"/>
                    <a:pt x="14" y="7"/>
                  </a:cubicBezTo>
                  <a:cubicBezTo>
                    <a:pt x="13" y="7"/>
                    <a:pt x="12" y="8"/>
                    <a:pt x="11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0" y="8"/>
                    <a:pt x="10" y="6"/>
                    <a:pt x="9" y="6"/>
                  </a:cubicBezTo>
                  <a:cubicBezTo>
                    <a:pt x="9" y="5"/>
                    <a:pt x="9" y="5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10" y="3"/>
                    <a:pt x="10" y="2"/>
                    <a:pt x="10" y="2"/>
                  </a:cubicBezTo>
                  <a:cubicBezTo>
                    <a:pt x="11" y="1"/>
                    <a:pt x="9" y="0"/>
                    <a:pt x="9" y="1"/>
                  </a:cubicBezTo>
                  <a:cubicBezTo>
                    <a:pt x="8" y="2"/>
                    <a:pt x="7" y="3"/>
                    <a:pt x="7" y="4"/>
                  </a:cubicBezTo>
                  <a:cubicBezTo>
                    <a:pt x="7" y="5"/>
                    <a:pt x="7" y="6"/>
                    <a:pt x="7" y="6"/>
                  </a:cubicBezTo>
                  <a:cubicBezTo>
                    <a:pt x="7" y="8"/>
                    <a:pt x="8" y="9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7" y="11"/>
                    <a:pt x="5" y="13"/>
                    <a:pt x="4" y="14"/>
                  </a:cubicBezTo>
                  <a:cubicBezTo>
                    <a:pt x="2" y="16"/>
                    <a:pt x="1" y="17"/>
                    <a:pt x="0" y="19"/>
                  </a:cubicBezTo>
                  <a:cubicBezTo>
                    <a:pt x="0" y="20"/>
                    <a:pt x="1" y="21"/>
                    <a:pt x="2" y="20"/>
                  </a:cubicBezTo>
                  <a:cubicBezTo>
                    <a:pt x="3" y="19"/>
                    <a:pt x="5" y="17"/>
                    <a:pt x="6" y="16"/>
                  </a:cubicBezTo>
                  <a:cubicBezTo>
                    <a:pt x="8" y="15"/>
                    <a:pt x="9" y="13"/>
                    <a:pt x="11" y="12"/>
                  </a:cubicBezTo>
                  <a:cubicBezTo>
                    <a:pt x="12" y="11"/>
                    <a:pt x="12" y="11"/>
                    <a:pt x="13" y="10"/>
                  </a:cubicBezTo>
                  <a:cubicBezTo>
                    <a:pt x="14" y="9"/>
                    <a:pt x="15" y="9"/>
                    <a:pt x="16" y="8"/>
                  </a:cubicBezTo>
                  <a:cubicBezTo>
                    <a:pt x="17" y="8"/>
                    <a:pt x="19" y="6"/>
                    <a:pt x="19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6" name="Freeform 664"/>
            <p:cNvSpPr>
              <a:spLocks/>
            </p:cNvSpPr>
            <p:nvPr/>
          </p:nvSpPr>
          <p:spPr bwMode="auto">
            <a:xfrm>
              <a:off x="1910" y="1354"/>
              <a:ext cx="18" cy="9"/>
            </a:xfrm>
            <a:custGeom>
              <a:avLst/>
              <a:gdLst>
                <a:gd name="T0" fmla="*/ 14 w 14"/>
                <a:gd name="T1" fmla="*/ 5 h 7"/>
                <a:gd name="T2" fmla="*/ 11 w 14"/>
                <a:gd name="T3" fmla="*/ 4 h 7"/>
                <a:gd name="T4" fmla="*/ 10 w 14"/>
                <a:gd name="T5" fmla="*/ 3 h 7"/>
                <a:gd name="T6" fmla="*/ 8 w 14"/>
                <a:gd name="T7" fmla="*/ 2 h 7"/>
                <a:gd name="T8" fmla="*/ 2 w 14"/>
                <a:gd name="T9" fmla="*/ 0 h 7"/>
                <a:gd name="T10" fmla="*/ 1 w 14"/>
                <a:gd name="T11" fmla="*/ 3 h 7"/>
                <a:gd name="T12" fmla="*/ 6 w 14"/>
                <a:gd name="T13" fmla="*/ 5 h 7"/>
                <a:gd name="T14" fmla="*/ 9 w 14"/>
                <a:gd name="T15" fmla="*/ 6 h 7"/>
                <a:gd name="T16" fmla="*/ 13 w 14"/>
                <a:gd name="T17" fmla="*/ 7 h 7"/>
                <a:gd name="T18" fmla="*/ 14 w 14"/>
                <a:gd name="T19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" h="7">
                  <a:moveTo>
                    <a:pt x="14" y="5"/>
                  </a:moveTo>
                  <a:cubicBezTo>
                    <a:pt x="13" y="4"/>
                    <a:pt x="12" y="4"/>
                    <a:pt x="11" y="4"/>
                  </a:cubicBezTo>
                  <a:cubicBezTo>
                    <a:pt x="11" y="3"/>
                    <a:pt x="10" y="3"/>
                    <a:pt x="10" y="3"/>
                  </a:cubicBezTo>
                  <a:cubicBezTo>
                    <a:pt x="9" y="3"/>
                    <a:pt x="8" y="3"/>
                    <a:pt x="8" y="2"/>
                  </a:cubicBezTo>
                  <a:cubicBezTo>
                    <a:pt x="6" y="1"/>
                    <a:pt x="4" y="1"/>
                    <a:pt x="2" y="0"/>
                  </a:cubicBezTo>
                  <a:cubicBezTo>
                    <a:pt x="0" y="0"/>
                    <a:pt x="0" y="2"/>
                    <a:pt x="1" y="3"/>
                  </a:cubicBezTo>
                  <a:cubicBezTo>
                    <a:pt x="2" y="4"/>
                    <a:pt x="5" y="4"/>
                    <a:pt x="6" y="5"/>
                  </a:cubicBezTo>
                  <a:cubicBezTo>
                    <a:pt x="7" y="5"/>
                    <a:pt x="8" y="5"/>
                    <a:pt x="9" y="6"/>
                  </a:cubicBezTo>
                  <a:cubicBezTo>
                    <a:pt x="11" y="6"/>
                    <a:pt x="12" y="7"/>
                    <a:pt x="13" y="7"/>
                  </a:cubicBezTo>
                  <a:cubicBezTo>
                    <a:pt x="13" y="7"/>
                    <a:pt x="14" y="6"/>
                    <a:pt x="1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7" name="Freeform 665"/>
            <p:cNvSpPr>
              <a:spLocks/>
            </p:cNvSpPr>
            <p:nvPr/>
          </p:nvSpPr>
          <p:spPr bwMode="auto">
            <a:xfrm>
              <a:off x="1913" y="1348"/>
              <a:ext cx="18" cy="6"/>
            </a:xfrm>
            <a:custGeom>
              <a:avLst/>
              <a:gdLst>
                <a:gd name="T0" fmla="*/ 14 w 14"/>
                <a:gd name="T1" fmla="*/ 4 h 5"/>
                <a:gd name="T2" fmla="*/ 7 w 14"/>
                <a:gd name="T3" fmla="*/ 1 h 5"/>
                <a:gd name="T4" fmla="*/ 4 w 14"/>
                <a:gd name="T5" fmla="*/ 1 h 5"/>
                <a:gd name="T6" fmla="*/ 1 w 14"/>
                <a:gd name="T7" fmla="*/ 0 h 5"/>
                <a:gd name="T8" fmla="*/ 0 w 14"/>
                <a:gd name="T9" fmla="*/ 1 h 5"/>
                <a:gd name="T10" fmla="*/ 0 w 14"/>
                <a:gd name="T11" fmla="*/ 1 h 5"/>
                <a:gd name="T12" fmla="*/ 0 w 14"/>
                <a:gd name="T13" fmla="*/ 2 h 5"/>
                <a:gd name="T14" fmla="*/ 1 w 14"/>
                <a:gd name="T15" fmla="*/ 3 h 5"/>
                <a:gd name="T16" fmla="*/ 2 w 14"/>
                <a:gd name="T17" fmla="*/ 3 h 5"/>
                <a:gd name="T18" fmla="*/ 5 w 14"/>
                <a:gd name="T19" fmla="*/ 4 h 5"/>
                <a:gd name="T20" fmla="*/ 10 w 14"/>
                <a:gd name="T21" fmla="*/ 5 h 5"/>
                <a:gd name="T22" fmla="*/ 13 w 14"/>
                <a:gd name="T23" fmla="*/ 5 h 5"/>
                <a:gd name="T24" fmla="*/ 14 w 14"/>
                <a:gd name="T2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4" h="5">
                  <a:moveTo>
                    <a:pt x="14" y="4"/>
                  </a:moveTo>
                  <a:cubicBezTo>
                    <a:pt x="12" y="2"/>
                    <a:pt x="9" y="2"/>
                    <a:pt x="7" y="1"/>
                  </a:cubicBezTo>
                  <a:cubicBezTo>
                    <a:pt x="6" y="1"/>
                    <a:pt x="5" y="1"/>
                    <a:pt x="4" y="1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3"/>
                    <a:pt x="1" y="3"/>
                  </a:cubicBezTo>
                  <a:cubicBezTo>
                    <a:pt x="1" y="4"/>
                    <a:pt x="2" y="3"/>
                    <a:pt x="2" y="3"/>
                  </a:cubicBezTo>
                  <a:cubicBezTo>
                    <a:pt x="3" y="3"/>
                    <a:pt x="5" y="3"/>
                    <a:pt x="5" y="4"/>
                  </a:cubicBezTo>
                  <a:cubicBezTo>
                    <a:pt x="7" y="4"/>
                    <a:pt x="8" y="4"/>
                    <a:pt x="10" y="5"/>
                  </a:cubicBezTo>
                  <a:cubicBezTo>
                    <a:pt x="11" y="5"/>
                    <a:pt x="12" y="5"/>
                    <a:pt x="13" y="5"/>
                  </a:cubicBezTo>
                  <a:cubicBezTo>
                    <a:pt x="14" y="5"/>
                    <a:pt x="14" y="4"/>
                    <a:pt x="14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8" name="Freeform 666"/>
            <p:cNvSpPr>
              <a:spLocks/>
            </p:cNvSpPr>
            <p:nvPr/>
          </p:nvSpPr>
          <p:spPr bwMode="auto">
            <a:xfrm>
              <a:off x="1933" y="1342"/>
              <a:ext cx="24" cy="21"/>
            </a:xfrm>
            <a:custGeom>
              <a:avLst/>
              <a:gdLst>
                <a:gd name="T0" fmla="*/ 15 w 19"/>
                <a:gd name="T1" fmla="*/ 16 h 17"/>
                <a:gd name="T2" fmla="*/ 14 w 19"/>
                <a:gd name="T3" fmla="*/ 13 h 17"/>
                <a:gd name="T4" fmla="*/ 12 w 19"/>
                <a:gd name="T5" fmla="*/ 8 h 17"/>
                <a:gd name="T6" fmla="*/ 13 w 19"/>
                <a:gd name="T7" fmla="*/ 8 h 17"/>
                <a:gd name="T8" fmla="*/ 15 w 19"/>
                <a:gd name="T9" fmla="*/ 8 h 17"/>
                <a:gd name="T10" fmla="*/ 15 w 19"/>
                <a:gd name="T11" fmla="*/ 8 h 17"/>
                <a:gd name="T12" fmla="*/ 15 w 19"/>
                <a:gd name="T13" fmla="*/ 8 h 17"/>
                <a:gd name="T14" fmla="*/ 17 w 19"/>
                <a:gd name="T15" fmla="*/ 8 h 17"/>
                <a:gd name="T16" fmla="*/ 12 w 19"/>
                <a:gd name="T17" fmla="*/ 6 h 17"/>
                <a:gd name="T18" fmla="*/ 11 w 19"/>
                <a:gd name="T19" fmla="*/ 6 h 17"/>
                <a:gd name="T20" fmla="*/ 8 w 19"/>
                <a:gd name="T21" fmla="*/ 1 h 17"/>
                <a:gd name="T22" fmla="*/ 6 w 19"/>
                <a:gd name="T23" fmla="*/ 1 h 17"/>
                <a:gd name="T24" fmla="*/ 6 w 19"/>
                <a:gd name="T25" fmla="*/ 2 h 17"/>
                <a:gd name="T26" fmla="*/ 6 w 19"/>
                <a:gd name="T27" fmla="*/ 3 h 17"/>
                <a:gd name="T28" fmla="*/ 8 w 19"/>
                <a:gd name="T29" fmla="*/ 7 h 17"/>
                <a:gd name="T30" fmla="*/ 6 w 19"/>
                <a:gd name="T31" fmla="*/ 9 h 17"/>
                <a:gd name="T32" fmla="*/ 3 w 19"/>
                <a:gd name="T33" fmla="*/ 11 h 17"/>
                <a:gd name="T34" fmla="*/ 0 w 19"/>
                <a:gd name="T35" fmla="*/ 14 h 17"/>
                <a:gd name="T36" fmla="*/ 1 w 19"/>
                <a:gd name="T37" fmla="*/ 15 h 17"/>
                <a:gd name="T38" fmla="*/ 3 w 19"/>
                <a:gd name="T39" fmla="*/ 14 h 17"/>
                <a:gd name="T40" fmla="*/ 6 w 19"/>
                <a:gd name="T41" fmla="*/ 12 h 17"/>
                <a:gd name="T42" fmla="*/ 9 w 19"/>
                <a:gd name="T43" fmla="*/ 10 h 17"/>
                <a:gd name="T44" fmla="*/ 9 w 19"/>
                <a:gd name="T45" fmla="*/ 10 h 17"/>
                <a:gd name="T46" fmla="*/ 12 w 19"/>
                <a:gd name="T47" fmla="*/ 15 h 17"/>
                <a:gd name="T48" fmla="*/ 15 w 19"/>
                <a:gd name="T49" fmla="*/ 17 h 17"/>
                <a:gd name="T50" fmla="*/ 15 w 19"/>
                <a:gd name="T51" fmla="*/ 1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9" h="17">
                  <a:moveTo>
                    <a:pt x="15" y="16"/>
                  </a:moveTo>
                  <a:cubicBezTo>
                    <a:pt x="15" y="15"/>
                    <a:pt x="14" y="14"/>
                    <a:pt x="14" y="13"/>
                  </a:cubicBezTo>
                  <a:cubicBezTo>
                    <a:pt x="13" y="12"/>
                    <a:pt x="12" y="10"/>
                    <a:pt x="12" y="8"/>
                  </a:cubicBezTo>
                  <a:cubicBezTo>
                    <a:pt x="12" y="8"/>
                    <a:pt x="13" y="8"/>
                    <a:pt x="13" y="8"/>
                  </a:cubicBezTo>
                  <a:cubicBezTo>
                    <a:pt x="14" y="8"/>
                    <a:pt x="14" y="8"/>
                    <a:pt x="15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6" y="8"/>
                    <a:pt x="17" y="9"/>
                    <a:pt x="17" y="8"/>
                  </a:cubicBezTo>
                  <a:cubicBezTo>
                    <a:pt x="19" y="5"/>
                    <a:pt x="13" y="6"/>
                    <a:pt x="12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0" y="4"/>
                    <a:pt x="9" y="2"/>
                    <a:pt x="8" y="1"/>
                  </a:cubicBezTo>
                  <a:cubicBezTo>
                    <a:pt x="7" y="0"/>
                    <a:pt x="6" y="0"/>
                    <a:pt x="6" y="1"/>
                  </a:cubicBezTo>
                  <a:cubicBezTo>
                    <a:pt x="6" y="1"/>
                    <a:pt x="6" y="1"/>
                    <a:pt x="6" y="2"/>
                  </a:cubicBezTo>
                  <a:cubicBezTo>
                    <a:pt x="6" y="2"/>
                    <a:pt x="6" y="3"/>
                    <a:pt x="6" y="3"/>
                  </a:cubicBezTo>
                  <a:cubicBezTo>
                    <a:pt x="7" y="4"/>
                    <a:pt x="8" y="6"/>
                    <a:pt x="8" y="7"/>
                  </a:cubicBezTo>
                  <a:cubicBezTo>
                    <a:pt x="7" y="8"/>
                    <a:pt x="6" y="9"/>
                    <a:pt x="6" y="9"/>
                  </a:cubicBezTo>
                  <a:cubicBezTo>
                    <a:pt x="5" y="10"/>
                    <a:pt x="4" y="10"/>
                    <a:pt x="3" y="11"/>
                  </a:cubicBezTo>
                  <a:cubicBezTo>
                    <a:pt x="2" y="12"/>
                    <a:pt x="0" y="13"/>
                    <a:pt x="0" y="14"/>
                  </a:cubicBezTo>
                  <a:cubicBezTo>
                    <a:pt x="0" y="15"/>
                    <a:pt x="1" y="15"/>
                    <a:pt x="1" y="15"/>
                  </a:cubicBezTo>
                  <a:cubicBezTo>
                    <a:pt x="2" y="15"/>
                    <a:pt x="3" y="15"/>
                    <a:pt x="3" y="14"/>
                  </a:cubicBezTo>
                  <a:cubicBezTo>
                    <a:pt x="4" y="14"/>
                    <a:pt x="5" y="13"/>
                    <a:pt x="6" y="12"/>
                  </a:cubicBezTo>
                  <a:cubicBezTo>
                    <a:pt x="7" y="12"/>
                    <a:pt x="8" y="11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10" y="12"/>
                    <a:pt x="11" y="13"/>
                    <a:pt x="12" y="15"/>
                  </a:cubicBezTo>
                  <a:cubicBezTo>
                    <a:pt x="12" y="16"/>
                    <a:pt x="13" y="17"/>
                    <a:pt x="15" y="17"/>
                  </a:cubicBezTo>
                  <a:cubicBezTo>
                    <a:pt x="15" y="17"/>
                    <a:pt x="15" y="17"/>
                    <a:pt x="15" y="1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9" name="Freeform 667"/>
            <p:cNvSpPr>
              <a:spLocks/>
            </p:cNvSpPr>
            <p:nvPr/>
          </p:nvSpPr>
          <p:spPr bwMode="auto">
            <a:xfrm>
              <a:off x="1958" y="1337"/>
              <a:ext cx="15" cy="23"/>
            </a:xfrm>
            <a:custGeom>
              <a:avLst/>
              <a:gdLst>
                <a:gd name="T0" fmla="*/ 9 w 12"/>
                <a:gd name="T1" fmla="*/ 17 h 19"/>
                <a:gd name="T2" fmla="*/ 9 w 12"/>
                <a:gd name="T3" fmla="*/ 16 h 19"/>
                <a:gd name="T4" fmla="*/ 4 w 12"/>
                <a:gd name="T5" fmla="*/ 13 h 19"/>
                <a:gd name="T6" fmla="*/ 5 w 12"/>
                <a:gd name="T7" fmla="*/ 12 h 19"/>
                <a:gd name="T8" fmla="*/ 7 w 12"/>
                <a:gd name="T9" fmla="*/ 10 h 19"/>
                <a:gd name="T10" fmla="*/ 12 w 12"/>
                <a:gd name="T11" fmla="*/ 5 h 19"/>
                <a:gd name="T12" fmla="*/ 8 w 12"/>
                <a:gd name="T13" fmla="*/ 0 h 19"/>
                <a:gd name="T14" fmla="*/ 3 w 12"/>
                <a:gd name="T15" fmla="*/ 5 h 19"/>
                <a:gd name="T16" fmla="*/ 4 w 12"/>
                <a:gd name="T17" fmla="*/ 5 h 19"/>
                <a:gd name="T18" fmla="*/ 9 w 12"/>
                <a:gd name="T19" fmla="*/ 3 h 19"/>
                <a:gd name="T20" fmla="*/ 9 w 12"/>
                <a:gd name="T21" fmla="*/ 6 h 19"/>
                <a:gd name="T22" fmla="*/ 5 w 12"/>
                <a:gd name="T23" fmla="*/ 9 h 19"/>
                <a:gd name="T24" fmla="*/ 2 w 12"/>
                <a:gd name="T25" fmla="*/ 11 h 19"/>
                <a:gd name="T26" fmla="*/ 1 w 12"/>
                <a:gd name="T27" fmla="*/ 14 h 19"/>
                <a:gd name="T28" fmla="*/ 4 w 12"/>
                <a:gd name="T29" fmla="*/ 16 h 19"/>
                <a:gd name="T30" fmla="*/ 6 w 12"/>
                <a:gd name="T31" fmla="*/ 17 h 19"/>
                <a:gd name="T32" fmla="*/ 7 w 12"/>
                <a:gd name="T33" fmla="*/ 17 h 19"/>
                <a:gd name="T34" fmla="*/ 7 w 12"/>
                <a:gd name="T35" fmla="*/ 18 h 19"/>
                <a:gd name="T36" fmla="*/ 8 w 12"/>
                <a:gd name="T37" fmla="*/ 18 h 19"/>
                <a:gd name="T38" fmla="*/ 9 w 12"/>
                <a:gd name="T39" fmla="*/ 17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2" h="19">
                  <a:moveTo>
                    <a:pt x="9" y="17"/>
                  </a:moveTo>
                  <a:cubicBezTo>
                    <a:pt x="9" y="17"/>
                    <a:pt x="9" y="17"/>
                    <a:pt x="9" y="16"/>
                  </a:cubicBezTo>
                  <a:cubicBezTo>
                    <a:pt x="8" y="14"/>
                    <a:pt x="6" y="13"/>
                    <a:pt x="4" y="13"/>
                  </a:cubicBezTo>
                  <a:cubicBezTo>
                    <a:pt x="4" y="12"/>
                    <a:pt x="4" y="12"/>
                    <a:pt x="5" y="12"/>
                  </a:cubicBezTo>
                  <a:cubicBezTo>
                    <a:pt x="6" y="12"/>
                    <a:pt x="6" y="11"/>
                    <a:pt x="7" y="10"/>
                  </a:cubicBezTo>
                  <a:cubicBezTo>
                    <a:pt x="9" y="9"/>
                    <a:pt x="11" y="7"/>
                    <a:pt x="12" y="5"/>
                  </a:cubicBezTo>
                  <a:cubicBezTo>
                    <a:pt x="12" y="2"/>
                    <a:pt x="10" y="1"/>
                    <a:pt x="8" y="0"/>
                  </a:cubicBezTo>
                  <a:cubicBezTo>
                    <a:pt x="5" y="0"/>
                    <a:pt x="3" y="2"/>
                    <a:pt x="3" y="5"/>
                  </a:cubicBezTo>
                  <a:cubicBezTo>
                    <a:pt x="2" y="6"/>
                    <a:pt x="4" y="6"/>
                    <a:pt x="4" y="5"/>
                  </a:cubicBezTo>
                  <a:cubicBezTo>
                    <a:pt x="4" y="3"/>
                    <a:pt x="7" y="1"/>
                    <a:pt x="9" y="3"/>
                  </a:cubicBezTo>
                  <a:cubicBezTo>
                    <a:pt x="10" y="4"/>
                    <a:pt x="9" y="5"/>
                    <a:pt x="9" y="6"/>
                  </a:cubicBezTo>
                  <a:cubicBezTo>
                    <a:pt x="8" y="7"/>
                    <a:pt x="6" y="8"/>
                    <a:pt x="5" y="9"/>
                  </a:cubicBezTo>
                  <a:cubicBezTo>
                    <a:pt x="4" y="10"/>
                    <a:pt x="3" y="11"/>
                    <a:pt x="2" y="11"/>
                  </a:cubicBezTo>
                  <a:cubicBezTo>
                    <a:pt x="0" y="11"/>
                    <a:pt x="0" y="13"/>
                    <a:pt x="1" y="14"/>
                  </a:cubicBezTo>
                  <a:cubicBezTo>
                    <a:pt x="2" y="15"/>
                    <a:pt x="3" y="15"/>
                    <a:pt x="4" y="16"/>
                  </a:cubicBezTo>
                  <a:cubicBezTo>
                    <a:pt x="5" y="16"/>
                    <a:pt x="6" y="16"/>
                    <a:pt x="6" y="17"/>
                  </a:cubicBezTo>
                  <a:cubicBezTo>
                    <a:pt x="6" y="17"/>
                    <a:pt x="7" y="17"/>
                    <a:pt x="7" y="17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9"/>
                    <a:pt x="8" y="18"/>
                  </a:cubicBezTo>
                  <a:cubicBezTo>
                    <a:pt x="8" y="18"/>
                    <a:pt x="9" y="18"/>
                    <a:pt x="9" y="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0" name="Freeform 668"/>
            <p:cNvSpPr>
              <a:spLocks/>
            </p:cNvSpPr>
            <p:nvPr/>
          </p:nvSpPr>
          <p:spPr bwMode="auto">
            <a:xfrm>
              <a:off x="1931" y="1355"/>
              <a:ext cx="55" cy="32"/>
            </a:xfrm>
            <a:custGeom>
              <a:avLst/>
              <a:gdLst>
                <a:gd name="T0" fmla="*/ 41 w 44"/>
                <a:gd name="T1" fmla="*/ 18 h 25"/>
                <a:gd name="T2" fmla="*/ 32 w 44"/>
                <a:gd name="T3" fmla="*/ 15 h 25"/>
                <a:gd name="T4" fmla="*/ 34 w 44"/>
                <a:gd name="T5" fmla="*/ 14 h 25"/>
                <a:gd name="T6" fmla="*/ 39 w 44"/>
                <a:gd name="T7" fmla="*/ 8 h 25"/>
                <a:gd name="T8" fmla="*/ 41 w 44"/>
                <a:gd name="T9" fmla="*/ 6 h 25"/>
                <a:gd name="T10" fmla="*/ 44 w 44"/>
                <a:gd name="T11" fmla="*/ 4 h 25"/>
                <a:gd name="T12" fmla="*/ 44 w 44"/>
                <a:gd name="T13" fmla="*/ 3 h 25"/>
                <a:gd name="T14" fmla="*/ 42 w 44"/>
                <a:gd name="T15" fmla="*/ 2 h 25"/>
                <a:gd name="T16" fmla="*/ 39 w 44"/>
                <a:gd name="T17" fmla="*/ 4 h 25"/>
                <a:gd name="T18" fmla="*/ 36 w 44"/>
                <a:gd name="T19" fmla="*/ 7 h 25"/>
                <a:gd name="T20" fmla="*/ 35 w 44"/>
                <a:gd name="T21" fmla="*/ 8 h 25"/>
                <a:gd name="T22" fmla="*/ 36 w 44"/>
                <a:gd name="T23" fmla="*/ 6 h 25"/>
                <a:gd name="T24" fmla="*/ 35 w 44"/>
                <a:gd name="T25" fmla="*/ 3 h 25"/>
                <a:gd name="T26" fmla="*/ 33 w 44"/>
                <a:gd name="T27" fmla="*/ 1 h 25"/>
                <a:gd name="T28" fmla="*/ 32 w 44"/>
                <a:gd name="T29" fmla="*/ 2 h 25"/>
                <a:gd name="T30" fmla="*/ 32 w 44"/>
                <a:gd name="T31" fmla="*/ 9 h 25"/>
                <a:gd name="T32" fmla="*/ 33 w 44"/>
                <a:gd name="T33" fmla="*/ 11 h 25"/>
                <a:gd name="T34" fmla="*/ 31 w 44"/>
                <a:gd name="T35" fmla="*/ 12 h 25"/>
                <a:gd name="T36" fmla="*/ 29 w 44"/>
                <a:gd name="T37" fmla="*/ 15 h 25"/>
                <a:gd name="T38" fmla="*/ 21 w 44"/>
                <a:gd name="T39" fmla="*/ 14 h 25"/>
                <a:gd name="T40" fmla="*/ 11 w 44"/>
                <a:gd name="T41" fmla="*/ 11 h 25"/>
                <a:gd name="T42" fmla="*/ 6 w 44"/>
                <a:gd name="T43" fmla="*/ 9 h 25"/>
                <a:gd name="T44" fmla="*/ 2 w 44"/>
                <a:gd name="T45" fmla="*/ 9 h 25"/>
                <a:gd name="T46" fmla="*/ 1 w 44"/>
                <a:gd name="T47" fmla="*/ 10 h 25"/>
                <a:gd name="T48" fmla="*/ 4 w 44"/>
                <a:gd name="T49" fmla="*/ 11 h 25"/>
                <a:gd name="T50" fmla="*/ 9 w 44"/>
                <a:gd name="T51" fmla="*/ 13 h 25"/>
                <a:gd name="T52" fmla="*/ 20 w 44"/>
                <a:gd name="T53" fmla="*/ 16 h 25"/>
                <a:gd name="T54" fmla="*/ 26 w 44"/>
                <a:gd name="T55" fmla="*/ 17 h 25"/>
                <a:gd name="T56" fmla="*/ 26 w 44"/>
                <a:gd name="T57" fmla="*/ 18 h 25"/>
                <a:gd name="T58" fmla="*/ 22 w 44"/>
                <a:gd name="T59" fmla="*/ 24 h 25"/>
                <a:gd name="T60" fmla="*/ 24 w 44"/>
                <a:gd name="T61" fmla="*/ 25 h 25"/>
                <a:gd name="T62" fmla="*/ 26 w 44"/>
                <a:gd name="T63" fmla="*/ 23 h 25"/>
                <a:gd name="T64" fmla="*/ 28 w 44"/>
                <a:gd name="T65" fmla="*/ 20 h 25"/>
                <a:gd name="T66" fmla="*/ 30 w 44"/>
                <a:gd name="T67" fmla="*/ 18 h 25"/>
                <a:gd name="T68" fmla="*/ 39 w 44"/>
                <a:gd name="T69" fmla="*/ 20 h 25"/>
                <a:gd name="T70" fmla="*/ 40 w 44"/>
                <a:gd name="T71" fmla="*/ 21 h 25"/>
                <a:gd name="T72" fmla="*/ 41 w 44"/>
                <a:gd name="T73" fmla="*/ 21 h 25"/>
                <a:gd name="T74" fmla="*/ 41 w 44"/>
                <a:gd name="T75" fmla="*/ 18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4" h="25">
                  <a:moveTo>
                    <a:pt x="41" y="18"/>
                  </a:moveTo>
                  <a:cubicBezTo>
                    <a:pt x="38" y="17"/>
                    <a:pt x="35" y="16"/>
                    <a:pt x="32" y="15"/>
                  </a:cubicBezTo>
                  <a:cubicBezTo>
                    <a:pt x="33" y="15"/>
                    <a:pt x="33" y="14"/>
                    <a:pt x="34" y="14"/>
                  </a:cubicBezTo>
                  <a:cubicBezTo>
                    <a:pt x="35" y="12"/>
                    <a:pt x="37" y="10"/>
                    <a:pt x="39" y="8"/>
                  </a:cubicBezTo>
                  <a:cubicBezTo>
                    <a:pt x="40" y="8"/>
                    <a:pt x="40" y="7"/>
                    <a:pt x="41" y="6"/>
                  </a:cubicBezTo>
                  <a:cubicBezTo>
                    <a:pt x="42" y="5"/>
                    <a:pt x="43" y="5"/>
                    <a:pt x="44" y="4"/>
                  </a:cubicBezTo>
                  <a:cubicBezTo>
                    <a:pt x="44" y="4"/>
                    <a:pt x="44" y="4"/>
                    <a:pt x="44" y="3"/>
                  </a:cubicBezTo>
                  <a:cubicBezTo>
                    <a:pt x="44" y="2"/>
                    <a:pt x="43" y="2"/>
                    <a:pt x="42" y="2"/>
                  </a:cubicBezTo>
                  <a:cubicBezTo>
                    <a:pt x="41" y="3"/>
                    <a:pt x="40" y="4"/>
                    <a:pt x="39" y="4"/>
                  </a:cubicBezTo>
                  <a:cubicBezTo>
                    <a:pt x="38" y="5"/>
                    <a:pt x="37" y="6"/>
                    <a:pt x="36" y="7"/>
                  </a:cubicBezTo>
                  <a:cubicBezTo>
                    <a:pt x="36" y="7"/>
                    <a:pt x="36" y="8"/>
                    <a:pt x="35" y="8"/>
                  </a:cubicBezTo>
                  <a:cubicBezTo>
                    <a:pt x="35" y="7"/>
                    <a:pt x="35" y="7"/>
                    <a:pt x="36" y="6"/>
                  </a:cubicBezTo>
                  <a:cubicBezTo>
                    <a:pt x="36" y="5"/>
                    <a:pt x="36" y="4"/>
                    <a:pt x="35" y="3"/>
                  </a:cubicBezTo>
                  <a:cubicBezTo>
                    <a:pt x="35" y="2"/>
                    <a:pt x="34" y="1"/>
                    <a:pt x="33" y="1"/>
                  </a:cubicBezTo>
                  <a:cubicBezTo>
                    <a:pt x="32" y="0"/>
                    <a:pt x="31" y="2"/>
                    <a:pt x="32" y="2"/>
                  </a:cubicBezTo>
                  <a:cubicBezTo>
                    <a:pt x="34" y="4"/>
                    <a:pt x="32" y="7"/>
                    <a:pt x="32" y="9"/>
                  </a:cubicBezTo>
                  <a:cubicBezTo>
                    <a:pt x="32" y="10"/>
                    <a:pt x="33" y="10"/>
                    <a:pt x="33" y="11"/>
                  </a:cubicBezTo>
                  <a:cubicBezTo>
                    <a:pt x="32" y="11"/>
                    <a:pt x="32" y="12"/>
                    <a:pt x="31" y="12"/>
                  </a:cubicBezTo>
                  <a:cubicBezTo>
                    <a:pt x="30" y="13"/>
                    <a:pt x="29" y="14"/>
                    <a:pt x="29" y="15"/>
                  </a:cubicBezTo>
                  <a:cubicBezTo>
                    <a:pt x="26" y="14"/>
                    <a:pt x="23" y="14"/>
                    <a:pt x="21" y="14"/>
                  </a:cubicBezTo>
                  <a:cubicBezTo>
                    <a:pt x="17" y="13"/>
                    <a:pt x="14" y="12"/>
                    <a:pt x="11" y="11"/>
                  </a:cubicBezTo>
                  <a:cubicBezTo>
                    <a:pt x="9" y="10"/>
                    <a:pt x="8" y="10"/>
                    <a:pt x="6" y="9"/>
                  </a:cubicBezTo>
                  <a:cubicBezTo>
                    <a:pt x="5" y="9"/>
                    <a:pt x="3" y="9"/>
                    <a:pt x="2" y="9"/>
                  </a:cubicBezTo>
                  <a:cubicBezTo>
                    <a:pt x="1" y="8"/>
                    <a:pt x="0" y="10"/>
                    <a:pt x="1" y="10"/>
                  </a:cubicBezTo>
                  <a:cubicBezTo>
                    <a:pt x="2" y="11"/>
                    <a:pt x="3" y="11"/>
                    <a:pt x="4" y="11"/>
                  </a:cubicBezTo>
                  <a:cubicBezTo>
                    <a:pt x="6" y="12"/>
                    <a:pt x="8" y="12"/>
                    <a:pt x="9" y="13"/>
                  </a:cubicBezTo>
                  <a:cubicBezTo>
                    <a:pt x="13" y="14"/>
                    <a:pt x="16" y="15"/>
                    <a:pt x="20" y="16"/>
                  </a:cubicBezTo>
                  <a:cubicBezTo>
                    <a:pt x="22" y="17"/>
                    <a:pt x="24" y="17"/>
                    <a:pt x="26" y="17"/>
                  </a:cubicBezTo>
                  <a:cubicBezTo>
                    <a:pt x="26" y="17"/>
                    <a:pt x="26" y="18"/>
                    <a:pt x="26" y="18"/>
                  </a:cubicBezTo>
                  <a:cubicBezTo>
                    <a:pt x="25" y="20"/>
                    <a:pt x="22" y="22"/>
                    <a:pt x="22" y="24"/>
                  </a:cubicBezTo>
                  <a:cubicBezTo>
                    <a:pt x="22" y="25"/>
                    <a:pt x="23" y="25"/>
                    <a:pt x="24" y="25"/>
                  </a:cubicBezTo>
                  <a:cubicBezTo>
                    <a:pt x="24" y="24"/>
                    <a:pt x="25" y="24"/>
                    <a:pt x="26" y="23"/>
                  </a:cubicBezTo>
                  <a:cubicBezTo>
                    <a:pt x="27" y="22"/>
                    <a:pt x="27" y="21"/>
                    <a:pt x="28" y="20"/>
                  </a:cubicBezTo>
                  <a:cubicBezTo>
                    <a:pt x="29" y="19"/>
                    <a:pt x="29" y="18"/>
                    <a:pt x="30" y="18"/>
                  </a:cubicBezTo>
                  <a:cubicBezTo>
                    <a:pt x="33" y="18"/>
                    <a:pt x="36" y="19"/>
                    <a:pt x="39" y="20"/>
                  </a:cubicBezTo>
                  <a:cubicBezTo>
                    <a:pt x="39" y="21"/>
                    <a:pt x="40" y="21"/>
                    <a:pt x="40" y="21"/>
                  </a:cubicBezTo>
                  <a:cubicBezTo>
                    <a:pt x="40" y="21"/>
                    <a:pt x="41" y="21"/>
                    <a:pt x="41" y="21"/>
                  </a:cubicBezTo>
                  <a:cubicBezTo>
                    <a:pt x="42" y="21"/>
                    <a:pt x="43" y="19"/>
                    <a:pt x="41" y="1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1" name="Freeform 669"/>
            <p:cNvSpPr>
              <a:spLocks/>
            </p:cNvSpPr>
            <p:nvPr/>
          </p:nvSpPr>
          <p:spPr bwMode="auto">
            <a:xfrm>
              <a:off x="1918" y="1376"/>
              <a:ext cx="24" cy="24"/>
            </a:xfrm>
            <a:custGeom>
              <a:avLst/>
              <a:gdLst>
                <a:gd name="T0" fmla="*/ 13 w 19"/>
                <a:gd name="T1" fmla="*/ 17 h 19"/>
                <a:gd name="T2" fmla="*/ 11 w 19"/>
                <a:gd name="T3" fmla="*/ 11 h 19"/>
                <a:gd name="T4" fmla="*/ 11 w 19"/>
                <a:gd name="T5" fmla="*/ 11 h 19"/>
                <a:gd name="T6" fmla="*/ 14 w 19"/>
                <a:gd name="T7" fmla="*/ 10 h 19"/>
                <a:gd name="T8" fmla="*/ 16 w 19"/>
                <a:gd name="T9" fmla="*/ 9 h 19"/>
                <a:gd name="T10" fmla="*/ 17 w 19"/>
                <a:gd name="T11" fmla="*/ 9 h 19"/>
                <a:gd name="T12" fmla="*/ 19 w 19"/>
                <a:gd name="T13" fmla="*/ 9 h 19"/>
                <a:gd name="T14" fmla="*/ 11 w 19"/>
                <a:gd name="T15" fmla="*/ 8 h 19"/>
                <a:gd name="T16" fmla="*/ 10 w 19"/>
                <a:gd name="T17" fmla="*/ 9 h 19"/>
                <a:gd name="T18" fmla="*/ 9 w 19"/>
                <a:gd name="T19" fmla="*/ 8 h 19"/>
                <a:gd name="T20" fmla="*/ 7 w 19"/>
                <a:gd name="T21" fmla="*/ 3 h 19"/>
                <a:gd name="T22" fmla="*/ 3 w 19"/>
                <a:gd name="T23" fmla="*/ 1 h 19"/>
                <a:gd name="T24" fmla="*/ 2 w 19"/>
                <a:gd name="T25" fmla="*/ 3 h 19"/>
                <a:gd name="T26" fmla="*/ 5 w 19"/>
                <a:gd name="T27" fmla="*/ 6 h 19"/>
                <a:gd name="T28" fmla="*/ 7 w 19"/>
                <a:gd name="T29" fmla="*/ 10 h 19"/>
                <a:gd name="T30" fmla="*/ 7 w 19"/>
                <a:gd name="T31" fmla="*/ 10 h 19"/>
                <a:gd name="T32" fmla="*/ 6 w 19"/>
                <a:gd name="T33" fmla="*/ 11 h 19"/>
                <a:gd name="T34" fmla="*/ 2 w 19"/>
                <a:gd name="T35" fmla="*/ 14 h 19"/>
                <a:gd name="T36" fmla="*/ 0 w 19"/>
                <a:gd name="T37" fmla="*/ 16 h 19"/>
                <a:gd name="T38" fmla="*/ 1 w 19"/>
                <a:gd name="T39" fmla="*/ 17 h 19"/>
                <a:gd name="T40" fmla="*/ 4 w 19"/>
                <a:gd name="T41" fmla="*/ 16 h 19"/>
                <a:gd name="T42" fmla="*/ 5 w 19"/>
                <a:gd name="T43" fmla="*/ 15 h 19"/>
                <a:gd name="T44" fmla="*/ 7 w 19"/>
                <a:gd name="T45" fmla="*/ 14 h 19"/>
                <a:gd name="T46" fmla="*/ 8 w 19"/>
                <a:gd name="T47" fmla="*/ 13 h 19"/>
                <a:gd name="T48" fmla="*/ 9 w 19"/>
                <a:gd name="T49" fmla="*/ 15 h 19"/>
                <a:gd name="T50" fmla="*/ 12 w 19"/>
                <a:gd name="T51" fmla="*/ 19 h 19"/>
                <a:gd name="T52" fmla="*/ 13 w 19"/>
                <a:gd name="T53" fmla="*/ 17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9" h="19">
                  <a:moveTo>
                    <a:pt x="13" y="17"/>
                  </a:moveTo>
                  <a:cubicBezTo>
                    <a:pt x="12" y="15"/>
                    <a:pt x="12" y="13"/>
                    <a:pt x="11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2" y="11"/>
                    <a:pt x="13" y="10"/>
                    <a:pt x="14" y="10"/>
                  </a:cubicBezTo>
                  <a:cubicBezTo>
                    <a:pt x="15" y="10"/>
                    <a:pt x="16" y="9"/>
                    <a:pt x="16" y="9"/>
                  </a:cubicBezTo>
                  <a:cubicBezTo>
                    <a:pt x="16" y="9"/>
                    <a:pt x="17" y="9"/>
                    <a:pt x="17" y="9"/>
                  </a:cubicBezTo>
                  <a:cubicBezTo>
                    <a:pt x="17" y="10"/>
                    <a:pt x="19" y="10"/>
                    <a:pt x="19" y="9"/>
                  </a:cubicBezTo>
                  <a:cubicBezTo>
                    <a:pt x="19" y="5"/>
                    <a:pt x="13" y="8"/>
                    <a:pt x="11" y="8"/>
                  </a:cubicBezTo>
                  <a:cubicBezTo>
                    <a:pt x="11" y="9"/>
                    <a:pt x="10" y="9"/>
                    <a:pt x="10" y="9"/>
                  </a:cubicBezTo>
                  <a:cubicBezTo>
                    <a:pt x="10" y="9"/>
                    <a:pt x="10" y="8"/>
                    <a:pt x="9" y="8"/>
                  </a:cubicBezTo>
                  <a:cubicBezTo>
                    <a:pt x="9" y="6"/>
                    <a:pt x="8" y="5"/>
                    <a:pt x="7" y="3"/>
                  </a:cubicBezTo>
                  <a:cubicBezTo>
                    <a:pt x="6" y="2"/>
                    <a:pt x="4" y="2"/>
                    <a:pt x="3" y="1"/>
                  </a:cubicBezTo>
                  <a:cubicBezTo>
                    <a:pt x="2" y="0"/>
                    <a:pt x="1" y="2"/>
                    <a:pt x="2" y="3"/>
                  </a:cubicBezTo>
                  <a:cubicBezTo>
                    <a:pt x="3" y="4"/>
                    <a:pt x="4" y="4"/>
                    <a:pt x="5" y="6"/>
                  </a:cubicBezTo>
                  <a:cubicBezTo>
                    <a:pt x="6" y="7"/>
                    <a:pt x="7" y="9"/>
                    <a:pt x="7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11"/>
                    <a:pt x="6" y="11"/>
                    <a:pt x="6" y="11"/>
                  </a:cubicBezTo>
                  <a:cubicBezTo>
                    <a:pt x="5" y="12"/>
                    <a:pt x="4" y="13"/>
                    <a:pt x="2" y="14"/>
                  </a:cubicBezTo>
                  <a:cubicBezTo>
                    <a:pt x="1" y="14"/>
                    <a:pt x="0" y="15"/>
                    <a:pt x="0" y="16"/>
                  </a:cubicBezTo>
                  <a:cubicBezTo>
                    <a:pt x="0" y="17"/>
                    <a:pt x="1" y="17"/>
                    <a:pt x="1" y="17"/>
                  </a:cubicBezTo>
                  <a:cubicBezTo>
                    <a:pt x="2" y="17"/>
                    <a:pt x="3" y="16"/>
                    <a:pt x="4" y="16"/>
                  </a:cubicBezTo>
                  <a:cubicBezTo>
                    <a:pt x="4" y="16"/>
                    <a:pt x="5" y="15"/>
                    <a:pt x="5" y="15"/>
                  </a:cubicBezTo>
                  <a:cubicBezTo>
                    <a:pt x="6" y="15"/>
                    <a:pt x="6" y="14"/>
                    <a:pt x="7" y="14"/>
                  </a:cubicBezTo>
                  <a:cubicBezTo>
                    <a:pt x="7" y="14"/>
                    <a:pt x="8" y="13"/>
                    <a:pt x="8" y="13"/>
                  </a:cubicBezTo>
                  <a:cubicBezTo>
                    <a:pt x="9" y="14"/>
                    <a:pt x="9" y="14"/>
                    <a:pt x="9" y="15"/>
                  </a:cubicBezTo>
                  <a:cubicBezTo>
                    <a:pt x="10" y="17"/>
                    <a:pt x="11" y="18"/>
                    <a:pt x="12" y="19"/>
                  </a:cubicBezTo>
                  <a:cubicBezTo>
                    <a:pt x="13" y="19"/>
                    <a:pt x="14" y="18"/>
                    <a:pt x="13" y="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2" name="Freeform 670"/>
            <p:cNvSpPr>
              <a:spLocks/>
            </p:cNvSpPr>
            <p:nvPr/>
          </p:nvSpPr>
          <p:spPr bwMode="auto">
            <a:xfrm>
              <a:off x="1943" y="1384"/>
              <a:ext cx="15" cy="19"/>
            </a:xfrm>
            <a:custGeom>
              <a:avLst/>
              <a:gdLst>
                <a:gd name="T0" fmla="*/ 11 w 12"/>
                <a:gd name="T1" fmla="*/ 8 h 15"/>
                <a:gd name="T2" fmla="*/ 6 w 12"/>
                <a:gd name="T3" fmla="*/ 7 h 15"/>
                <a:gd name="T4" fmla="*/ 7 w 12"/>
                <a:gd name="T5" fmla="*/ 4 h 15"/>
                <a:gd name="T6" fmla="*/ 7 w 12"/>
                <a:gd name="T7" fmla="*/ 2 h 15"/>
                <a:gd name="T8" fmla="*/ 7 w 12"/>
                <a:gd name="T9" fmla="*/ 2 h 15"/>
                <a:gd name="T10" fmla="*/ 5 w 12"/>
                <a:gd name="T11" fmla="*/ 1 h 15"/>
                <a:gd name="T12" fmla="*/ 5 w 12"/>
                <a:gd name="T13" fmla="*/ 3 h 15"/>
                <a:gd name="T14" fmla="*/ 4 w 12"/>
                <a:gd name="T15" fmla="*/ 5 h 15"/>
                <a:gd name="T16" fmla="*/ 3 w 12"/>
                <a:gd name="T17" fmla="*/ 6 h 15"/>
                <a:gd name="T18" fmla="*/ 0 w 12"/>
                <a:gd name="T19" fmla="*/ 6 h 15"/>
                <a:gd name="T20" fmla="*/ 0 w 12"/>
                <a:gd name="T21" fmla="*/ 7 h 15"/>
                <a:gd name="T22" fmla="*/ 3 w 12"/>
                <a:gd name="T23" fmla="*/ 8 h 15"/>
                <a:gd name="T24" fmla="*/ 3 w 12"/>
                <a:gd name="T25" fmla="*/ 8 h 15"/>
                <a:gd name="T26" fmla="*/ 3 w 12"/>
                <a:gd name="T27" fmla="*/ 14 h 15"/>
                <a:gd name="T28" fmla="*/ 5 w 12"/>
                <a:gd name="T29" fmla="*/ 10 h 15"/>
                <a:gd name="T30" fmla="*/ 5 w 12"/>
                <a:gd name="T31" fmla="*/ 9 h 15"/>
                <a:gd name="T32" fmla="*/ 10 w 12"/>
                <a:gd name="T33" fmla="*/ 10 h 15"/>
                <a:gd name="T34" fmla="*/ 11 w 12"/>
                <a:gd name="T35" fmla="*/ 8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2" h="15">
                  <a:moveTo>
                    <a:pt x="11" y="8"/>
                  </a:moveTo>
                  <a:cubicBezTo>
                    <a:pt x="9" y="8"/>
                    <a:pt x="8" y="7"/>
                    <a:pt x="6" y="7"/>
                  </a:cubicBezTo>
                  <a:cubicBezTo>
                    <a:pt x="6" y="6"/>
                    <a:pt x="7" y="5"/>
                    <a:pt x="7" y="4"/>
                  </a:cubicBezTo>
                  <a:cubicBezTo>
                    <a:pt x="7" y="3"/>
                    <a:pt x="7" y="3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5" y="0"/>
                    <a:pt x="5" y="1"/>
                  </a:cubicBezTo>
                  <a:cubicBezTo>
                    <a:pt x="5" y="2"/>
                    <a:pt x="5" y="3"/>
                    <a:pt x="5" y="3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5"/>
                    <a:pt x="4" y="6"/>
                    <a:pt x="3" y="6"/>
                  </a:cubicBezTo>
                  <a:cubicBezTo>
                    <a:pt x="2" y="5"/>
                    <a:pt x="1" y="5"/>
                    <a:pt x="0" y="6"/>
                  </a:cubicBezTo>
                  <a:cubicBezTo>
                    <a:pt x="0" y="6"/>
                    <a:pt x="0" y="6"/>
                    <a:pt x="0" y="7"/>
                  </a:cubicBezTo>
                  <a:cubicBezTo>
                    <a:pt x="0" y="8"/>
                    <a:pt x="2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2" y="10"/>
                    <a:pt x="1" y="13"/>
                    <a:pt x="3" y="14"/>
                  </a:cubicBezTo>
                  <a:cubicBezTo>
                    <a:pt x="5" y="15"/>
                    <a:pt x="5" y="11"/>
                    <a:pt x="5" y="10"/>
                  </a:cubicBezTo>
                  <a:cubicBezTo>
                    <a:pt x="5" y="10"/>
                    <a:pt x="5" y="9"/>
                    <a:pt x="5" y="9"/>
                  </a:cubicBezTo>
                  <a:cubicBezTo>
                    <a:pt x="7" y="9"/>
                    <a:pt x="8" y="10"/>
                    <a:pt x="10" y="10"/>
                  </a:cubicBezTo>
                  <a:cubicBezTo>
                    <a:pt x="11" y="11"/>
                    <a:pt x="12" y="9"/>
                    <a:pt x="11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3" name="Freeform 671"/>
            <p:cNvSpPr>
              <a:spLocks/>
            </p:cNvSpPr>
            <p:nvPr/>
          </p:nvSpPr>
          <p:spPr bwMode="auto">
            <a:xfrm>
              <a:off x="1949" y="1388"/>
              <a:ext cx="28" cy="41"/>
            </a:xfrm>
            <a:custGeom>
              <a:avLst/>
              <a:gdLst>
                <a:gd name="T0" fmla="*/ 21 w 22"/>
                <a:gd name="T1" fmla="*/ 7 h 32"/>
                <a:gd name="T2" fmla="*/ 19 w 22"/>
                <a:gd name="T3" fmla="*/ 6 h 32"/>
                <a:gd name="T4" fmla="*/ 17 w 22"/>
                <a:gd name="T5" fmla="*/ 7 h 32"/>
                <a:gd name="T6" fmla="*/ 15 w 22"/>
                <a:gd name="T7" fmla="*/ 9 h 32"/>
                <a:gd name="T8" fmla="*/ 13 w 22"/>
                <a:gd name="T9" fmla="*/ 10 h 32"/>
                <a:gd name="T10" fmla="*/ 12 w 22"/>
                <a:gd name="T11" fmla="*/ 7 h 32"/>
                <a:gd name="T12" fmla="*/ 12 w 22"/>
                <a:gd name="T13" fmla="*/ 4 h 32"/>
                <a:gd name="T14" fmla="*/ 10 w 22"/>
                <a:gd name="T15" fmla="*/ 0 h 32"/>
                <a:gd name="T16" fmla="*/ 9 w 22"/>
                <a:gd name="T17" fmla="*/ 2 h 32"/>
                <a:gd name="T18" fmla="*/ 9 w 22"/>
                <a:gd name="T19" fmla="*/ 4 h 32"/>
                <a:gd name="T20" fmla="*/ 10 w 22"/>
                <a:gd name="T21" fmla="*/ 7 h 32"/>
                <a:gd name="T22" fmla="*/ 12 w 22"/>
                <a:gd name="T23" fmla="*/ 12 h 32"/>
                <a:gd name="T24" fmla="*/ 9 w 22"/>
                <a:gd name="T25" fmla="*/ 17 h 32"/>
                <a:gd name="T26" fmla="*/ 4 w 22"/>
                <a:gd name="T27" fmla="*/ 23 h 32"/>
                <a:gd name="T28" fmla="*/ 2 w 22"/>
                <a:gd name="T29" fmla="*/ 27 h 32"/>
                <a:gd name="T30" fmla="*/ 0 w 22"/>
                <a:gd name="T31" fmla="*/ 30 h 32"/>
                <a:gd name="T32" fmla="*/ 1 w 22"/>
                <a:gd name="T33" fmla="*/ 31 h 32"/>
                <a:gd name="T34" fmla="*/ 6 w 22"/>
                <a:gd name="T35" fmla="*/ 26 h 32"/>
                <a:gd name="T36" fmla="*/ 11 w 22"/>
                <a:gd name="T37" fmla="*/ 19 h 32"/>
                <a:gd name="T38" fmla="*/ 16 w 22"/>
                <a:gd name="T39" fmla="*/ 12 h 32"/>
                <a:gd name="T40" fmla="*/ 19 w 22"/>
                <a:gd name="T41" fmla="*/ 9 h 32"/>
                <a:gd name="T42" fmla="*/ 21 w 22"/>
                <a:gd name="T43" fmla="*/ 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2" h="32">
                  <a:moveTo>
                    <a:pt x="21" y="7"/>
                  </a:moveTo>
                  <a:cubicBezTo>
                    <a:pt x="22" y="5"/>
                    <a:pt x="20" y="5"/>
                    <a:pt x="19" y="6"/>
                  </a:cubicBezTo>
                  <a:cubicBezTo>
                    <a:pt x="19" y="6"/>
                    <a:pt x="18" y="7"/>
                    <a:pt x="17" y="7"/>
                  </a:cubicBezTo>
                  <a:cubicBezTo>
                    <a:pt x="16" y="8"/>
                    <a:pt x="15" y="9"/>
                    <a:pt x="15" y="9"/>
                  </a:cubicBezTo>
                  <a:cubicBezTo>
                    <a:pt x="14" y="10"/>
                    <a:pt x="13" y="10"/>
                    <a:pt x="13" y="10"/>
                  </a:cubicBezTo>
                  <a:cubicBezTo>
                    <a:pt x="12" y="9"/>
                    <a:pt x="12" y="8"/>
                    <a:pt x="12" y="7"/>
                  </a:cubicBezTo>
                  <a:cubicBezTo>
                    <a:pt x="12" y="6"/>
                    <a:pt x="12" y="5"/>
                    <a:pt x="12" y="4"/>
                  </a:cubicBezTo>
                  <a:cubicBezTo>
                    <a:pt x="12" y="3"/>
                    <a:pt x="11" y="1"/>
                    <a:pt x="10" y="0"/>
                  </a:cubicBezTo>
                  <a:cubicBezTo>
                    <a:pt x="9" y="0"/>
                    <a:pt x="8" y="1"/>
                    <a:pt x="9" y="2"/>
                  </a:cubicBezTo>
                  <a:cubicBezTo>
                    <a:pt x="9" y="2"/>
                    <a:pt x="9" y="4"/>
                    <a:pt x="9" y="4"/>
                  </a:cubicBezTo>
                  <a:cubicBezTo>
                    <a:pt x="9" y="5"/>
                    <a:pt x="10" y="6"/>
                    <a:pt x="10" y="7"/>
                  </a:cubicBezTo>
                  <a:cubicBezTo>
                    <a:pt x="10" y="9"/>
                    <a:pt x="10" y="12"/>
                    <a:pt x="12" y="12"/>
                  </a:cubicBezTo>
                  <a:cubicBezTo>
                    <a:pt x="11" y="14"/>
                    <a:pt x="10" y="15"/>
                    <a:pt x="9" y="17"/>
                  </a:cubicBezTo>
                  <a:cubicBezTo>
                    <a:pt x="7" y="19"/>
                    <a:pt x="5" y="21"/>
                    <a:pt x="4" y="23"/>
                  </a:cubicBezTo>
                  <a:cubicBezTo>
                    <a:pt x="3" y="25"/>
                    <a:pt x="2" y="26"/>
                    <a:pt x="2" y="27"/>
                  </a:cubicBezTo>
                  <a:cubicBezTo>
                    <a:pt x="1" y="28"/>
                    <a:pt x="0" y="29"/>
                    <a:pt x="0" y="30"/>
                  </a:cubicBezTo>
                  <a:cubicBezTo>
                    <a:pt x="0" y="31"/>
                    <a:pt x="0" y="32"/>
                    <a:pt x="1" y="31"/>
                  </a:cubicBezTo>
                  <a:cubicBezTo>
                    <a:pt x="3" y="30"/>
                    <a:pt x="5" y="28"/>
                    <a:pt x="6" y="26"/>
                  </a:cubicBezTo>
                  <a:cubicBezTo>
                    <a:pt x="7" y="23"/>
                    <a:pt x="9" y="21"/>
                    <a:pt x="11" y="19"/>
                  </a:cubicBezTo>
                  <a:cubicBezTo>
                    <a:pt x="13" y="16"/>
                    <a:pt x="14" y="14"/>
                    <a:pt x="16" y="12"/>
                  </a:cubicBezTo>
                  <a:cubicBezTo>
                    <a:pt x="17" y="11"/>
                    <a:pt x="18" y="9"/>
                    <a:pt x="19" y="9"/>
                  </a:cubicBezTo>
                  <a:cubicBezTo>
                    <a:pt x="20" y="9"/>
                    <a:pt x="21" y="8"/>
                    <a:pt x="21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4" name="Freeform 672"/>
            <p:cNvSpPr>
              <a:spLocks/>
            </p:cNvSpPr>
            <p:nvPr/>
          </p:nvSpPr>
          <p:spPr bwMode="auto">
            <a:xfrm>
              <a:off x="1991" y="1379"/>
              <a:ext cx="4" cy="4"/>
            </a:xfrm>
            <a:custGeom>
              <a:avLst/>
              <a:gdLst>
                <a:gd name="T0" fmla="*/ 3 w 3"/>
                <a:gd name="T1" fmla="*/ 2 h 3"/>
                <a:gd name="T2" fmla="*/ 3 w 3"/>
                <a:gd name="T3" fmla="*/ 1 h 3"/>
                <a:gd name="T4" fmla="*/ 2 w 3"/>
                <a:gd name="T5" fmla="*/ 1 h 3"/>
                <a:gd name="T6" fmla="*/ 1 w 3"/>
                <a:gd name="T7" fmla="*/ 1 h 3"/>
                <a:gd name="T8" fmla="*/ 0 w 3"/>
                <a:gd name="T9" fmla="*/ 2 h 3"/>
                <a:gd name="T10" fmla="*/ 1 w 3"/>
                <a:gd name="T11" fmla="*/ 3 h 3"/>
                <a:gd name="T12" fmla="*/ 2 w 3"/>
                <a:gd name="T13" fmla="*/ 3 h 3"/>
                <a:gd name="T14" fmla="*/ 3 w 3"/>
                <a:gd name="T15" fmla="*/ 2 h 3"/>
                <a:gd name="T16" fmla="*/ 3 w 3"/>
                <a:gd name="T17" fmla="*/ 2 h 3"/>
                <a:gd name="T18" fmla="*/ 3 w 3"/>
                <a:gd name="T1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" h="3">
                  <a:moveTo>
                    <a:pt x="3" y="2"/>
                  </a:moveTo>
                  <a:cubicBezTo>
                    <a:pt x="3" y="2"/>
                    <a:pt x="3" y="1"/>
                    <a:pt x="3" y="1"/>
                  </a:cubicBezTo>
                  <a:cubicBezTo>
                    <a:pt x="3" y="1"/>
                    <a:pt x="2" y="0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3"/>
                    <a:pt x="1" y="3"/>
                    <a:pt x="1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3"/>
                    <a:pt x="3" y="3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5" name="Freeform 673"/>
            <p:cNvSpPr>
              <a:spLocks/>
            </p:cNvSpPr>
            <p:nvPr/>
          </p:nvSpPr>
          <p:spPr bwMode="auto">
            <a:xfrm>
              <a:off x="2007" y="1369"/>
              <a:ext cx="89" cy="43"/>
            </a:xfrm>
            <a:custGeom>
              <a:avLst/>
              <a:gdLst>
                <a:gd name="T0" fmla="*/ 69 w 70"/>
                <a:gd name="T1" fmla="*/ 32 h 34"/>
                <a:gd name="T2" fmla="*/ 61 w 70"/>
                <a:gd name="T3" fmla="*/ 29 h 34"/>
                <a:gd name="T4" fmla="*/ 57 w 70"/>
                <a:gd name="T5" fmla="*/ 28 h 34"/>
                <a:gd name="T6" fmla="*/ 53 w 70"/>
                <a:gd name="T7" fmla="*/ 27 h 34"/>
                <a:gd name="T8" fmla="*/ 52 w 70"/>
                <a:gd name="T9" fmla="*/ 27 h 34"/>
                <a:gd name="T10" fmla="*/ 50 w 70"/>
                <a:gd name="T11" fmla="*/ 27 h 34"/>
                <a:gd name="T12" fmla="*/ 44 w 70"/>
                <a:gd name="T13" fmla="*/ 25 h 34"/>
                <a:gd name="T14" fmla="*/ 37 w 70"/>
                <a:gd name="T15" fmla="*/ 23 h 34"/>
                <a:gd name="T16" fmla="*/ 35 w 70"/>
                <a:gd name="T17" fmla="*/ 22 h 34"/>
                <a:gd name="T18" fmla="*/ 39 w 70"/>
                <a:gd name="T19" fmla="*/ 18 h 34"/>
                <a:gd name="T20" fmla="*/ 45 w 70"/>
                <a:gd name="T21" fmla="*/ 12 h 34"/>
                <a:gd name="T22" fmla="*/ 49 w 70"/>
                <a:gd name="T23" fmla="*/ 9 h 34"/>
                <a:gd name="T24" fmla="*/ 50 w 70"/>
                <a:gd name="T25" fmla="*/ 7 h 34"/>
                <a:gd name="T26" fmla="*/ 49 w 70"/>
                <a:gd name="T27" fmla="*/ 6 h 34"/>
                <a:gd name="T28" fmla="*/ 47 w 70"/>
                <a:gd name="T29" fmla="*/ 8 h 34"/>
                <a:gd name="T30" fmla="*/ 43 w 70"/>
                <a:gd name="T31" fmla="*/ 10 h 34"/>
                <a:gd name="T32" fmla="*/ 42 w 70"/>
                <a:gd name="T33" fmla="*/ 11 h 34"/>
                <a:gd name="T34" fmla="*/ 42 w 70"/>
                <a:gd name="T35" fmla="*/ 11 h 34"/>
                <a:gd name="T36" fmla="*/ 41 w 70"/>
                <a:gd name="T37" fmla="*/ 9 h 34"/>
                <a:gd name="T38" fmla="*/ 42 w 70"/>
                <a:gd name="T39" fmla="*/ 4 h 34"/>
                <a:gd name="T40" fmla="*/ 40 w 70"/>
                <a:gd name="T41" fmla="*/ 1 h 34"/>
                <a:gd name="T42" fmla="*/ 39 w 70"/>
                <a:gd name="T43" fmla="*/ 2 h 34"/>
                <a:gd name="T44" fmla="*/ 39 w 70"/>
                <a:gd name="T45" fmla="*/ 3 h 34"/>
                <a:gd name="T46" fmla="*/ 39 w 70"/>
                <a:gd name="T47" fmla="*/ 4 h 34"/>
                <a:gd name="T48" fmla="*/ 39 w 70"/>
                <a:gd name="T49" fmla="*/ 5 h 34"/>
                <a:gd name="T50" fmla="*/ 39 w 70"/>
                <a:gd name="T51" fmla="*/ 6 h 34"/>
                <a:gd name="T52" fmla="*/ 39 w 70"/>
                <a:gd name="T53" fmla="*/ 12 h 34"/>
                <a:gd name="T54" fmla="*/ 40 w 70"/>
                <a:gd name="T55" fmla="*/ 13 h 34"/>
                <a:gd name="T56" fmla="*/ 37 w 70"/>
                <a:gd name="T57" fmla="*/ 16 h 34"/>
                <a:gd name="T58" fmla="*/ 34 w 70"/>
                <a:gd name="T59" fmla="*/ 19 h 34"/>
                <a:gd name="T60" fmla="*/ 32 w 70"/>
                <a:gd name="T61" fmla="*/ 21 h 34"/>
                <a:gd name="T62" fmla="*/ 30 w 70"/>
                <a:gd name="T63" fmla="*/ 20 h 34"/>
                <a:gd name="T64" fmla="*/ 16 w 70"/>
                <a:gd name="T65" fmla="*/ 16 h 34"/>
                <a:gd name="T66" fmla="*/ 9 w 70"/>
                <a:gd name="T67" fmla="*/ 14 h 34"/>
                <a:gd name="T68" fmla="*/ 2 w 70"/>
                <a:gd name="T69" fmla="*/ 12 h 34"/>
                <a:gd name="T70" fmla="*/ 1 w 70"/>
                <a:gd name="T71" fmla="*/ 14 h 34"/>
                <a:gd name="T72" fmla="*/ 7 w 70"/>
                <a:gd name="T73" fmla="*/ 16 h 34"/>
                <a:gd name="T74" fmla="*/ 14 w 70"/>
                <a:gd name="T75" fmla="*/ 18 h 34"/>
                <a:gd name="T76" fmla="*/ 29 w 70"/>
                <a:gd name="T77" fmla="*/ 23 h 34"/>
                <a:gd name="T78" fmla="*/ 30 w 70"/>
                <a:gd name="T79" fmla="*/ 23 h 34"/>
                <a:gd name="T80" fmla="*/ 26 w 70"/>
                <a:gd name="T81" fmla="*/ 30 h 34"/>
                <a:gd name="T82" fmla="*/ 27 w 70"/>
                <a:gd name="T83" fmla="*/ 31 h 34"/>
                <a:gd name="T84" fmla="*/ 30 w 70"/>
                <a:gd name="T85" fmla="*/ 28 h 34"/>
                <a:gd name="T86" fmla="*/ 33 w 70"/>
                <a:gd name="T87" fmla="*/ 24 h 34"/>
                <a:gd name="T88" fmla="*/ 35 w 70"/>
                <a:gd name="T89" fmla="*/ 25 h 34"/>
                <a:gd name="T90" fmla="*/ 42 w 70"/>
                <a:gd name="T91" fmla="*/ 27 h 34"/>
                <a:gd name="T92" fmla="*/ 48 w 70"/>
                <a:gd name="T93" fmla="*/ 29 h 34"/>
                <a:gd name="T94" fmla="*/ 51 w 70"/>
                <a:gd name="T95" fmla="*/ 30 h 34"/>
                <a:gd name="T96" fmla="*/ 52 w 70"/>
                <a:gd name="T97" fmla="*/ 30 h 34"/>
                <a:gd name="T98" fmla="*/ 54 w 70"/>
                <a:gd name="T99" fmla="*/ 30 h 34"/>
                <a:gd name="T100" fmla="*/ 55 w 70"/>
                <a:gd name="T101" fmla="*/ 30 h 34"/>
                <a:gd name="T102" fmla="*/ 59 w 70"/>
                <a:gd name="T103" fmla="*/ 31 h 34"/>
                <a:gd name="T104" fmla="*/ 68 w 70"/>
                <a:gd name="T105" fmla="*/ 34 h 34"/>
                <a:gd name="T106" fmla="*/ 69 w 70"/>
                <a:gd name="T107" fmla="*/ 32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70" h="34">
                  <a:moveTo>
                    <a:pt x="69" y="32"/>
                  </a:moveTo>
                  <a:cubicBezTo>
                    <a:pt x="67" y="31"/>
                    <a:pt x="64" y="30"/>
                    <a:pt x="61" y="29"/>
                  </a:cubicBezTo>
                  <a:cubicBezTo>
                    <a:pt x="59" y="29"/>
                    <a:pt x="58" y="29"/>
                    <a:pt x="57" y="28"/>
                  </a:cubicBezTo>
                  <a:cubicBezTo>
                    <a:pt x="55" y="28"/>
                    <a:pt x="54" y="27"/>
                    <a:pt x="53" y="27"/>
                  </a:cubicBezTo>
                  <a:cubicBezTo>
                    <a:pt x="52" y="26"/>
                    <a:pt x="52" y="27"/>
                    <a:pt x="52" y="27"/>
                  </a:cubicBezTo>
                  <a:cubicBezTo>
                    <a:pt x="51" y="27"/>
                    <a:pt x="51" y="27"/>
                    <a:pt x="50" y="27"/>
                  </a:cubicBezTo>
                  <a:cubicBezTo>
                    <a:pt x="48" y="26"/>
                    <a:pt x="46" y="26"/>
                    <a:pt x="44" y="25"/>
                  </a:cubicBezTo>
                  <a:cubicBezTo>
                    <a:pt x="42" y="24"/>
                    <a:pt x="39" y="23"/>
                    <a:pt x="37" y="23"/>
                  </a:cubicBezTo>
                  <a:cubicBezTo>
                    <a:pt x="37" y="22"/>
                    <a:pt x="36" y="22"/>
                    <a:pt x="35" y="22"/>
                  </a:cubicBezTo>
                  <a:cubicBezTo>
                    <a:pt x="36" y="20"/>
                    <a:pt x="38" y="19"/>
                    <a:pt x="39" y="18"/>
                  </a:cubicBezTo>
                  <a:cubicBezTo>
                    <a:pt x="41" y="15"/>
                    <a:pt x="43" y="13"/>
                    <a:pt x="45" y="12"/>
                  </a:cubicBezTo>
                  <a:cubicBezTo>
                    <a:pt x="46" y="11"/>
                    <a:pt x="48" y="10"/>
                    <a:pt x="49" y="9"/>
                  </a:cubicBezTo>
                  <a:cubicBezTo>
                    <a:pt x="49" y="9"/>
                    <a:pt x="50" y="8"/>
                    <a:pt x="50" y="7"/>
                  </a:cubicBezTo>
                  <a:cubicBezTo>
                    <a:pt x="50" y="6"/>
                    <a:pt x="50" y="6"/>
                    <a:pt x="49" y="6"/>
                  </a:cubicBezTo>
                  <a:cubicBezTo>
                    <a:pt x="48" y="7"/>
                    <a:pt x="48" y="7"/>
                    <a:pt x="47" y="8"/>
                  </a:cubicBezTo>
                  <a:cubicBezTo>
                    <a:pt x="46" y="8"/>
                    <a:pt x="44" y="9"/>
                    <a:pt x="43" y="10"/>
                  </a:cubicBezTo>
                  <a:cubicBezTo>
                    <a:pt x="43" y="10"/>
                    <a:pt x="43" y="10"/>
                    <a:pt x="42" y="11"/>
                  </a:cubicBezTo>
                  <a:cubicBezTo>
                    <a:pt x="42" y="11"/>
                    <a:pt x="42" y="11"/>
                    <a:pt x="42" y="11"/>
                  </a:cubicBezTo>
                  <a:cubicBezTo>
                    <a:pt x="41" y="11"/>
                    <a:pt x="41" y="10"/>
                    <a:pt x="41" y="9"/>
                  </a:cubicBezTo>
                  <a:cubicBezTo>
                    <a:pt x="41" y="8"/>
                    <a:pt x="42" y="6"/>
                    <a:pt x="42" y="4"/>
                  </a:cubicBezTo>
                  <a:cubicBezTo>
                    <a:pt x="41" y="3"/>
                    <a:pt x="42" y="1"/>
                    <a:pt x="40" y="1"/>
                  </a:cubicBezTo>
                  <a:cubicBezTo>
                    <a:pt x="39" y="0"/>
                    <a:pt x="39" y="1"/>
                    <a:pt x="39" y="2"/>
                  </a:cubicBezTo>
                  <a:cubicBezTo>
                    <a:pt x="39" y="2"/>
                    <a:pt x="39" y="2"/>
                    <a:pt x="39" y="3"/>
                  </a:cubicBezTo>
                  <a:cubicBezTo>
                    <a:pt x="39" y="3"/>
                    <a:pt x="39" y="4"/>
                    <a:pt x="39" y="4"/>
                  </a:cubicBezTo>
                  <a:cubicBezTo>
                    <a:pt x="39" y="4"/>
                    <a:pt x="39" y="5"/>
                    <a:pt x="39" y="5"/>
                  </a:cubicBezTo>
                  <a:cubicBezTo>
                    <a:pt x="39" y="5"/>
                    <a:pt x="39" y="6"/>
                    <a:pt x="39" y="6"/>
                  </a:cubicBezTo>
                  <a:cubicBezTo>
                    <a:pt x="38" y="8"/>
                    <a:pt x="38" y="10"/>
                    <a:pt x="39" y="12"/>
                  </a:cubicBezTo>
                  <a:cubicBezTo>
                    <a:pt x="39" y="12"/>
                    <a:pt x="40" y="13"/>
                    <a:pt x="40" y="13"/>
                  </a:cubicBezTo>
                  <a:cubicBezTo>
                    <a:pt x="39" y="14"/>
                    <a:pt x="38" y="15"/>
                    <a:pt x="37" y="16"/>
                  </a:cubicBezTo>
                  <a:cubicBezTo>
                    <a:pt x="36" y="17"/>
                    <a:pt x="35" y="18"/>
                    <a:pt x="34" y="19"/>
                  </a:cubicBezTo>
                  <a:cubicBezTo>
                    <a:pt x="33" y="20"/>
                    <a:pt x="33" y="20"/>
                    <a:pt x="32" y="21"/>
                  </a:cubicBezTo>
                  <a:cubicBezTo>
                    <a:pt x="31" y="21"/>
                    <a:pt x="31" y="21"/>
                    <a:pt x="30" y="20"/>
                  </a:cubicBezTo>
                  <a:cubicBezTo>
                    <a:pt x="26" y="19"/>
                    <a:pt x="21" y="18"/>
                    <a:pt x="16" y="16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7" y="14"/>
                    <a:pt x="4" y="13"/>
                    <a:pt x="2" y="12"/>
                  </a:cubicBezTo>
                  <a:cubicBezTo>
                    <a:pt x="1" y="12"/>
                    <a:pt x="0" y="13"/>
                    <a:pt x="1" y="14"/>
                  </a:cubicBezTo>
                  <a:cubicBezTo>
                    <a:pt x="3" y="15"/>
                    <a:pt x="5" y="15"/>
                    <a:pt x="7" y="16"/>
                  </a:cubicBezTo>
                  <a:cubicBezTo>
                    <a:pt x="9" y="17"/>
                    <a:pt x="12" y="18"/>
                    <a:pt x="14" y="18"/>
                  </a:cubicBezTo>
                  <a:cubicBezTo>
                    <a:pt x="19" y="20"/>
                    <a:pt x="24" y="21"/>
                    <a:pt x="29" y="23"/>
                  </a:cubicBezTo>
                  <a:cubicBezTo>
                    <a:pt x="29" y="23"/>
                    <a:pt x="30" y="23"/>
                    <a:pt x="30" y="23"/>
                  </a:cubicBezTo>
                  <a:cubicBezTo>
                    <a:pt x="28" y="25"/>
                    <a:pt x="26" y="27"/>
                    <a:pt x="26" y="30"/>
                  </a:cubicBezTo>
                  <a:cubicBezTo>
                    <a:pt x="26" y="31"/>
                    <a:pt x="27" y="31"/>
                    <a:pt x="27" y="31"/>
                  </a:cubicBezTo>
                  <a:cubicBezTo>
                    <a:pt x="28" y="30"/>
                    <a:pt x="29" y="29"/>
                    <a:pt x="30" y="28"/>
                  </a:cubicBezTo>
                  <a:cubicBezTo>
                    <a:pt x="31" y="26"/>
                    <a:pt x="32" y="25"/>
                    <a:pt x="33" y="24"/>
                  </a:cubicBezTo>
                  <a:cubicBezTo>
                    <a:pt x="34" y="24"/>
                    <a:pt x="34" y="24"/>
                    <a:pt x="35" y="25"/>
                  </a:cubicBezTo>
                  <a:cubicBezTo>
                    <a:pt x="37" y="25"/>
                    <a:pt x="39" y="26"/>
                    <a:pt x="42" y="27"/>
                  </a:cubicBezTo>
                  <a:cubicBezTo>
                    <a:pt x="44" y="28"/>
                    <a:pt x="46" y="28"/>
                    <a:pt x="48" y="29"/>
                  </a:cubicBezTo>
                  <a:cubicBezTo>
                    <a:pt x="49" y="29"/>
                    <a:pt x="50" y="29"/>
                    <a:pt x="51" y="30"/>
                  </a:cubicBezTo>
                  <a:cubicBezTo>
                    <a:pt x="51" y="30"/>
                    <a:pt x="52" y="30"/>
                    <a:pt x="52" y="30"/>
                  </a:cubicBezTo>
                  <a:cubicBezTo>
                    <a:pt x="53" y="30"/>
                    <a:pt x="53" y="30"/>
                    <a:pt x="54" y="30"/>
                  </a:cubicBezTo>
                  <a:cubicBezTo>
                    <a:pt x="55" y="30"/>
                    <a:pt x="55" y="30"/>
                    <a:pt x="55" y="30"/>
                  </a:cubicBezTo>
                  <a:cubicBezTo>
                    <a:pt x="56" y="30"/>
                    <a:pt x="58" y="31"/>
                    <a:pt x="59" y="31"/>
                  </a:cubicBezTo>
                  <a:cubicBezTo>
                    <a:pt x="62" y="32"/>
                    <a:pt x="65" y="33"/>
                    <a:pt x="68" y="34"/>
                  </a:cubicBezTo>
                  <a:cubicBezTo>
                    <a:pt x="69" y="34"/>
                    <a:pt x="70" y="32"/>
                    <a:pt x="69" y="3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6" name="Freeform 674"/>
            <p:cNvSpPr>
              <a:spLocks/>
            </p:cNvSpPr>
            <p:nvPr/>
          </p:nvSpPr>
          <p:spPr bwMode="auto">
            <a:xfrm>
              <a:off x="2014" y="1358"/>
              <a:ext cx="20" cy="24"/>
            </a:xfrm>
            <a:custGeom>
              <a:avLst/>
              <a:gdLst>
                <a:gd name="T0" fmla="*/ 12 w 16"/>
                <a:gd name="T1" fmla="*/ 18 h 19"/>
                <a:gd name="T2" fmla="*/ 9 w 16"/>
                <a:gd name="T3" fmla="*/ 14 h 19"/>
                <a:gd name="T4" fmla="*/ 6 w 16"/>
                <a:gd name="T5" fmla="*/ 14 h 19"/>
                <a:gd name="T6" fmla="*/ 12 w 16"/>
                <a:gd name="T7" fmla="*/ 3 h 19"/>
                <a:gd name="T8" fmla="*/ 7 w 16"/>
                <a:gd name="T9" fmla="*/ 0 h 19"/>
                <a:gd name="T10" fmla="*/ 3 w 16"/>
                <a:gd name="T11" fmla="*/ 1 h 19"/>
                <a:gd name="T12" fmla="*/ 5 w 16"/>
                <a:gd name="T13" fmla="*/ 2 h 19"/>
                <a:gd name="T14" fmla="*/ 5 w 16"/>
                <a:gd name="T15" fmla="*/ 2 h 19"/>
                <a:gd name="T16" fmla="*/ 5 w 16"/>
                <a:gd name="T17" fmla="*/ 2 h 19"/>
                <a:gd name="T18" fmla="*/ 7 w 16"/>
                <a:gd name="T19" fmla="*/ 3 h 19"/>
                <a:gd name="T20" fmla="*/ 11 w 16"/>
                <a:gd name="T21" fmla="*/ 5 h 19"/>
                <a:gd name="T22" fmla="*/ 10 w 16"/>
                <a:gd name="T23" fmla="*/ 9 h 19"/>
                <a:gd name="T24" fmla="*/ 1 w 16"/>
                <a:gd name="T25" fmla="*/ 13 h 19"/>
                <a:gd name="T26" fmla="*/ 1 w 16"/>
                <a:gd name="T27" fmla="*/ 15 h 19"/>
                <a:gd name="T28" fmla="*/ 10 w 16"/>
                <a:gd name="T29" fmla="*/ 18 h 19"/>
                <a:gd name="T30" fmla="*/ 12 w 16"/>
                <a:gd name="T31" fmla="*/ 18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6" h="19">
                  <a:moveTo>
                    <a:pt x="12" y="18"/>
                  </a:moveTo>
                  <a:cubicBezTo>
                    <a:pt x="12" y="16"/>
                    <a:pt x="10" y="15"/>
                    <a:pt x="9" y="14"/>
                  </a:cubicBezTo>
                  <a:cubicBezTo>
                    <a:pt x="8" y="14"/>
                    <a:pt x="7" y="14"/>
                    <a:pt x="6" y="14"/>
                  </a:cubicBezTo>
                  <a:cubicBezTo>
                    <a:pt x="11" y="12"/>
                    <a:pt x="16" y="8"/>
                    <a:pt x="12" y="3"/>
                  </a:cubicBezTo>
                  <a:cubicBezTo>
                    <a:pt x="11" y="2"/>
                    <a:pt x="9" y="1"/>
                    <a:pt x="7" y="0"/>
                  </a:cubicBezTo>
                  <a:cubicBezTo>
                    <a:pt x="6" y="0"/>
                    <a:pt x="3" y="0"/>
                    <a:pt x="3" y="1"/>
                  </a:cubicBezTo>
                  <a:cubicBezTo>
                    <a:pt x="2" y="3"/>
                    <a:pt x="4" y="3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2"/>
                    <a:pt x="6" y="2"/>
                    <a:pt x="7" y="3"/>
                  </a:cubicBezTo>
                  <a:cubicBezTo>
                    <a:pt x="8" y="3"/>
                    <a:pt x="10" y="4"/>
                    <a:pt x="11" y="5"/>
                  </a:cubicBezTo>
                  <a:cubicBezTo>
                    <a:pt x="12" y="6"/>
                    <a:pt x="11" y="8"/>
                    <a:pt x="10" y="9"/>
                  </a:cubicBezTo>
                  <a:cubicBezTo>
                    <a:pt x="7" y="11"/>
                    <a:pt x="4" y="12"/>
                    <a:pt x="1" y="13"/>
                  </a:cubicBezTo>
                  <a:cubicBezTo>
                    <a:pt x="0" y="13"/>
                    <a:pt x="0" y="15"/>
                    <a:pt x="1" y="15"/>
                  </a:cubicBezTo>
                  <a:cubicBezTo>
                    <a:pt x="4" y="16"/>
                    <a:pt x="8" y="16"/>
                    <a:pt x="10" y="18"/>
                  </a:cubicBezTo>
                  <a:cubicBezTo>
                    <a:pt x="11" y="19"/>
                    <a:pt x="11" y="18"/>
                    <a:pt x="12" y="1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7" name="Freeform 675"/>
            <p:cNvSpPr>
              <a:spLocks/>
            </p:cNvSpPr>
            <p:nvPr/>
          </p:nvSpPr>
          <p:spPr bwMode="auto">
            <a:xfrm>
              <a:off x="2034" y="1367"/>
              <a:ext cx="18" cy="19"/>
            </a:xfrm>
            <a:custGeom>
              <a:avLst/>
              <a:gdLst>
                <a:gd name="T0" fmla="*/ 10 w 14"/>
                <a:gd name="T1" fmla="*/ 13 h 15"/>
                <a:gd name="T2" fmla="*/ 8 w 14"/>
                <a:gd name="T3" fmla="*/ 11 h 15"/>
                <a:gd name="T4" fmla="*/ 8 w 14"/>
                <a:gd name="T5" fmla="*/ 10 h 15"/>
                <a:gd name="T6" fmla="*/ 12 w 14"/>
                <a:gd name="T7" fmla="*/ 8 h 15"/>
                <a:gd name="T8" fmla="*/ 13 w 14"/>
                <a:gd name="T9" fmla="*/ 6 h 15"/>
                <a:gd name="T10" fmla="*/ 7 w 14"/>
                <a:gd name="T11" fmla="*/ 8 h 15"/>
                <a:gd name="T12" fmla="*/ 7 w 14"/>
                <a:gd name="T13" fmla="*/ 8 h 15"/>
                <a:gd name="T14" fmla="*/ 6 w 14"/>
                <a:gd name="T15" fmla="*/ 7 h 15"/>
                <a:gd name="T16" fmla="*/ 5 w 14"/>
                <a:gd name="T17" fmla="*/ 3 h 15"/>
                <a:gd name="T18" fmla="*/ 4 w 14"/>
                <a:gd name="T19" fmla="*/ 1 h 15"/>
                <a:gd name="T20" fmla="*/ 2 w 14"/>
                <a:gd name="T21" fmla="*/ 2 h 15"/>
                <a:gd name="T22" fmla="*/ 2 w 14"/>
                <a:gd name="T23" fmla="*/ 4 h 15"/>
                <a:gd name="T24" fmla="*/ 3 w 14"/>
                <a:gd name="T25" fmla="*/ 5 h 15"/>
                <a:gd name="T26" fmla="*/ 4 w 14"/>
                <a:gd name="T27" fmla="*/ 9 h 15"/>
                <a:gd name="T28" fmla="*/ 4 w 14"/>
                <a:gd name="T29" fmla="*/ 9 h 15"/>
                <a:gd name="T30" fmla="*/ 0 w 14"/>
                <a:gd name="T31" fmla="*/ 14 h 15"/>
                <a:gd name="T32" fmla="*/ 0 w 14"/>
                <a:gd name="T33" fmla="*/ 14 h 15"/>
                <a:gd name="T34" fmla="*/ 4 w 14"/>
                <a:gd name="T35" fmla="*/ 13 h 15"/>
                <a:gd name="T36" fmla="*/ 6 w 14"/>
                <a:gd name="T37" fmla="*/ 12 h 15"/>
                <a:gd name="T38" fmla="*/ 10 w 14"/>
                <a:gd name="T39" fmla="*/ 14 h 15"/>
                <a:gd name="T40" fmla="*/ 10 w 14"/>
                <a:gd name="T41" fmla="*/ 13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4" h="15">
                  <a:moveTo>
                    <a:pt x="10" y="13"/>
                  </a:moveTo>
                  <a:cubicBezTo>
                    <a:pt x="10" y="12"/>
                    <a:pt x="9" y="12"/>
                    <a:pt x="8" y="11"/>
                  </a:cubicBezTo>
                  <a:cubicBezTo>
                    <a:pt x="8" y="11"/>
                    <a:pt x="8" y="10"/>
                    <a:pt x="8" y="10"/>
                  </a:cubicBezTo>
                  <a:cubicBezTo>
                    <a:pt x="9" y="9"/>
                    <a:pt x="11" y="7"/>
                    <a:pt x="12" y="8"/>
                  </a:cubicBezTo>
                  <a:cubicBezTo>
                    <a:pt x="13" y="9"/>
                    <a:pt x="14" y="7"/>
                    <a:pt x="13" y="6"/>
                  </a:cubicBezTo>
                  <a:cubicBezTo>
                    <a:pt x="11" y="5"/>
                    <a:pt x="9" y="7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6" y="7"/>
                    <a:pt x="6" y="7"/>
                  </a:cubicBezTo>
                  <a:cubicBezTo>
                    <a:pt x="6" y="6"/>
                    <a:pt x="5" y="4"/>
                    <a:pt x="5" y="3"/>
                  </a:cubicBezTo>
                  <a:cubicBezTo>
                    <a:pt x="4" y="2"/>
                    <a:pt x="5" y="1"/>
                    <a:pt x="4" y="1"/>
                  </a:cubicBezTo>
                  <a:cubicBezTo>
                    <a:pt x="2" y="0"/>
                    <a:pt x="2" y="2"/>
                    <a:pt x="2" y="2"/>
                  </a:cubicBezTo>
                  <a:cubicBezTo>
                    <a:pt x="2" y="2"/>
                    <a:pt x="2" y="3"/>
                    <a:pt x="2" y="4"/>
                  </a:cubicBezTo>
                  <a:cubicBezTo>
                    <a:pt x="2" y="4"/>
                    <a:pt x="2" y="5"/>
                    <a:pt x="3" y="5"/>
                  </a:cubicBezTo>
                  <a:cubicBezTo>
                    <a:pt x="3" y="7"/>
                    <a:pt x="4" y="8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2" y="10"/>
                    <a:pt x="0" y="12"/>
                    <a:pt x="0" y="14"/>
                  </a:cubicBezTo>
                  <a:cubicBezTo>
                    <a:pt x="0" y="14"/>
                    <a:pt x="0" y="15"/>
                    <a:pt x="0" y="14"/>
                  </a:cubicBezTo>
                  <a:cubicBezTo>
                    <a:pt x="2" y="14"/>
                    <a:pt x="3" y="13"/>
                    <a:pt x="4" y="13"/>
                  </a:cubicBezTo>
                  <a:cubicBezTo>
                    <a:pt x="4" y="12"/>
                    <a:pt x="5" y="12"/>
                    <a:pt x="6" y="12"/>
                  </a:cubicBezTo>
                  <a:cubicBezTo>
                    <a:pt x="7" y="13"/>
                    <a:pt x="8" y="15"/>
                    <a:pt x="10" y="14"/>
                  </a:cubicBezTo>
                  <a:cubicBezTo>
                    <a:pt x="10" y="14"/>
                    <a:pt x="10" y="14"/>
                    <a:pt x="10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8" name="Freeform 676"/>
            <p:cNvSpPr>
              <a:spLocks/>
            </p:cNvSpPr>
            <p:nvPr/>
          </p:nvSpPr>
          <p:spPr bwMode="auto">
            <a:xfrm>
              <a:off x="2001" y="1406"/>
              <a:ext cx="23" cy="25"/>
            </a:xfrm>
            <a:custGeom>
              <a:avLst/>
              <a:gdLst>
                <a:gd name="T0" fmla="*/ 13 w 18"/>
                <a:gd name="T1" fmla="*/ 17 h 20"/>
                <a:gd name="T2" fmla="*/ 12 w 18"/>
                <a:gd name="T3" fmla="*/ 14 h 20"/>
                <a:gd name="T4" fmla="*/ 11 w 18"/>
                <a:gd name="T5" fmla="*/ 10 h 20"/>
                <a:gd name="T6" fmla="*/ 12 w 18"/>
                <a:gd name="T7" fmla="*/ 9 h 20"/>
                <a:gd name="T8" fmla="*/ 15 w 18"/>
                <a:gd name="T9" fmla="*/ 8 h 20"/>
                <a:gd name="T10" fmla="*/ 17 w 18"/>
                <a:gd name="T11" fmla="*/ 8 h 20"/>
                <a:gd name="T12" fmla="*/ 17 w 18"/>
                <a:gd name="T13" fmla="*/ 8 h 20"/>
                <a:gd name="T14" fmla="*/ 17 w 18"/>
                <a:gd name="T15" fmla="*/ 6 h 20"/>
                <a:gd name="T16" fmla="*/ 11 w 18"/>
                <a:gd name="T17" fmla="*/ 7 h 20"/>
                <a:gd name="T18" fmla="*/ 7 w 18"/>
                <a:gd name="T19" fmla="*/ 0 h 20"/>
                <a:gd name="T20" fmla="*/ 6 w 18"/>
                <a:gd name="T21" fmla="*/ 2 h 20"/>
                <a:gd name="T22" fmla="*/ 8 w 18"/>
                <a:gd name="T23" fmla="*/ 6 h 20"/>
                <a:gd name="T24" fmla="*/ 8 w 18"/>
                <a:gd name="T25" fmla="*/ 8 h 20"/>
                <a:gd name="T26" fmla="*/ 4 w 18"/>
                <a:gd name="T27" fmla="*/ 10 h 20"/>
                <a:gd name="T28" fmla="*/ 2 w 18"/>
                <a:gd name="T29" fmla="*/ 12 h 20"/>
                <a:gd name="T30" fmla="*/ 0 w 18"/>
                <a:gd name="T31" fmla="*/ 14 h 20"/>
                <a:gd name="T32" fmla="*/ 0 w 18"/>
                <a:gd name="T33" fmla="*/ 15 h 20"/>
                <a:gd name="T34" fmla="*/ 4 w 18"/>
                <a:gd name="T35" fmla="*/ 14 h 20"/>
                <a:gd name="T36" fmla="*/ 8 w 18"/>
                <a:gd name="T37" fmla="*/ 11 h 20"/>
                <a:gd name="T38" fmla="*/ 8 w 18"/>
                <a:gd name="T39" fmla="*/ 11 h 20"/>
                <a:gd name="T40" fmla="*/ 10 w 18"/>
                <a:gd name="T41" fmla="*/ 15 h 20"/>
                <a:gd name="T42" fmla="*/ 11 w 18"/>
                <a:gd name="T43" fmla="*/ 19 h 20"/>
                <a:gd name="T44" fmla="*/ 12 w 18"/>
                <a:gd name="T45" fmla="*/ 19 h 20"/>
                <a:gd name="T46" fmla="*/ 13 w 18"/>
                <a:gd name="T47" fmla="*/ 17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8" h="20">
                  <a:moveTo>
                    <a:pt x="13" y="17"/>
                  </a:moveTo>
                  <a:cubicBezTo>
                    <a:pt x="13" y="16"/>
                    <a:pt x="13" y="15"/>
                    <a:pt x="12" y="14"/>
                  </a:cubicBezTo>
                  <a:cubicBezTo>
                    <a:pt x="12" y="13"/>
                    <a:pt x="11" y="11"/>
                    <a:pt x="11" y="10"/>
                  </a:cubicBezTo>
                  <a:cubicBezTo>
                    <a:pt x="11" y="9"/>
                    <a:pt x="12" y="9"/>
                    <a:pt x="12" y="9"/>
                  </a:cubicBezTo>
                  <a:cubicBezTo>
                    <a:pt x="13" y="9"/>
                    <a:pt x="14" y="8"/>
                    <a:pt x="15" y="8"/>
                  </a:cubicBezTo>
                  <a:cubicBezTo>
                    <a:pt x="16" y="9"/>
                    <a:pt x="17" y="9"/>
                    <a:pt x="17" y="8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8" y="7"/>
                    <a:pt x="17" y="7"/>
                    <a:pt x="17" y="6"/>
                  </a:cubicBezTo>
                  <a:cubicBezTo>
                    <a:pt x="15" y="5"/>
                    <a:pt x="13" y="6"/>
                    <a:pt x="11" y="7"/>
                  </a:cubicBezTo>
                  <a:cubicBezTo>
                    <a:pt x="10" y="5"/>
                    <a:pt x="10" y="1"/>
                    <a:pt x="7" y="0"/>
                  </a:cubicBezTo>
                  <a:cubicBezTo>
                    <a:pt x="6" y="0"/>
                    <a:pt x="5" y="2"/>
                    <a:pt x="6" y="2"/>
                  </a:cubicBezTo>
                  <a:cubicBezTo>
                    <a:pt x="7" y="3"/>
                    <a:pt x="7" y="5"/>
                    <a:pt x="8" y="6"/>
                  </a:cubicBezTo>
                  <a:cubicBezTo>
                    <a:pt x="8" y="6"/>
                    <a:pt x="8" y="7"/>
                    <a:pt x="8" y="8"/>
                  </a:cubicBezTo>
                  <a:cubicBezTo>
                    <a:pt x="7" y="9"/>
                    <a:pt x="5" y="10"/>
                    <a:pt x="4" y="10"/>
                  </a:cubicBezTo>
                  <a:cubicBezTo>
                    <a:pt x="3" y="11"/>
                    <a:pt x="3" y="12"/>
                    <a:pt x="2" y="12"/>
                  </a:cubicBezTo>
                  <a:cubicBezTo>
                    <a:pt x="1" y="13"/>
                    <a:pt x="0" y="13"/>
                    <a:pt x="0" y="14"/>
                  </a:cubicBezTo>
                  <a:cubicBezTo>
                    <a:pt x="0" y="14"/>
                    <a:pt x="0" y="15"/>
                    <a:pt x="0" y="15"/>
                  </a:cubicBezTo>
                  <a:cubicBezTo>
                    <a:pt x="2" y="15"/>
                    <a:pt x="3" y="15"/>
                    <a:pt x="4" y="14"/>
                  </a:cubicBezTo>
                  <a:cubicBezTo>
                    <a:pt x="6" y="13"/>
                    <a:pt x="7" y="12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9" y="12"/>
                    <a:pt x="9" y="14"/>
                    <a:pt x="10" y="15"/>
                  </a:cubicBezTo>
                  <a:cubicBezTo>
                    <a:pt x="10" y="17"/>
                    <a:pt x="10" y="19"/>
                    <a:pt x="11" y="19"/>
                  </a:cubicBezTo>
                  <a:cubicBezTo>
                    <a:pt x="11" y="20"/>
                    <a:pt x="12" y="20"/>
                    <a:pt x="12" y="19"/>
                  </a:cubicBezTo>
                  <a:cubicBezTo>
                    <a:pt x="13" y="18"/>
                    <a:pt x="12" y="18"/>
                    <a:pt x="13" y="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9" name="Freeform 677"/>
            <p:cNvSpPr>
              <a:spLocks/>
            </p:cNvSpPr>
            <p:nvPr/>
          </p:nvSpPr>
          <p:spPr bwMode="auto">
            <a:xfrm>
              <a:off x="2031" y="1421"/>
              <a:ext cx="16" cy="6"/>
            </a:xfrm>
            <a:custGeom>
              <a:avLst/>
              <a:gdLst>
                <a:gd name="T0" fmla="*/ 11 w 12"/>
                <a:gd name="T1" fmla="*/ 3 h 5"/>
                <a:gd name="T2" fmla="*/ 9 w 12"/>
                <a:gd name="T3" fmla="*/ 2 h 5"/>
                <a:gd name="T4" fmla="*/ 7 w 12"/>
                <a:gd name="T5" fmla="*/ 2 h 5"/>
                <a:gd name="T6" fmla="*/ 4 w 12"/>
                <a:gd name="T7" fmla="*/ 1 h 5"/>
                <a:gd name="T8" fmla="*/ 1 w 12"/>
                <a:gd name="T9" fmla="*/ 0 h 5"/>
                <a:gd name="T10" fmla="*/ 1 w 12"/>
                <a:gd name="T11" fmla="*/ 1 h 5"/>
                <a:gd name="T12" fmla="*/ 5 w 12"/>
                <a:gd name="T13" fmla="*/ 4 h 5"/>
                <a:gd name="T14" fmla="*/ 7 w 12"/>
                <a:gd name="T15" fmla="*/ 4 h 5"/>
                <a:gd name="T16" fmla="*/ 10 w 12"/>
                <a:gd name="T17" fmla="*/ 5 h 5"/>
                <a:gd name="T18" fmla="*/ 11 w 12"/>
                <a:gd name="T19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" h="5">
                  <a:moveTo>
                    <a:pt x="11" y="3"/>
                  </a:moveTo>
                  <a:cubicBezTo>
                    <a:pt x="10" y="3"/>
                    <a:pt x="10" y="2"/>
                    <a:pt x="9" y="2"/>
                  </a:cubicBezTo>
                  <a:cubicBezTo>
                    <a:pt x="8" y="2"/>
                    <a:pt x="7" y="2"/>
                    <a:pt x="7" y="2"/>
                  </a:cubicBezTo>
                  <a:cubicBezTo>
                    <a:pt x="6" y="1"/>
                    <a:pt x="5" y="1"/>
                    <a:pt x="4" y="1"/>
                  </a:cubicBezTo>
                  <a:cubicBezTo>
                    <a:pt x="3" y="1"/>
                    <a:pt x="2" y="0"/>
                    <a:pt x="1" y="0"/>
                  </a:cubicBezTo>
                  <a:cubicBezTo>
                    <a:pt x="1" y="0"/>
                    <a:pt x="0" y="1"/>
                    <a:pt x="1" y="1"/>
                  </a:cubicBezTo>
                  <a:cubicBezTo>
                    <a:pt x="1" y="3"/>
                    <a:pt x="3" y="3"/>
                    <a:pt x="5" y="4"/>
                  </a:cubicBezTo>
                  <a:cubicBezTo>
                    <a:pt x="6" y="4"/>
                    <a:pt x="6" y="4"/>
                    <a:pt x="7" y="4"/>
                  </a:cubicBezTo>
                  <a:cubicBezTo>
                    <a:pt x="8" y="5"/>
                    <a:pt x="9" y="4"/>
                    <a:pt x="10" y="5"/>
                  </a:cubicBezTo>
                  <a:cubicBezTo>
                    <a:pt x="11" y="5"/>
                    <a:pt x="12" y="4"/>
                    <a:pt x="11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0" name="Freeform 678"/>
            <p:cNvSpPr>
              <a:spLocks/>
            </p:cNvSpPr>
            <p:nvPr/>
          </p:nvSpPr>
          <p:spPr bwMode="auto">
            <a:xfrm>
              <a:off x="2041" y="1411"/>
              <a:ext cx="22" cy="30"/>
            </a:xfrm>
            <a:custGeom>
              <a:avLst/>
              <a:gdLst>
                <a:gd name="T0" fmla="*/ 11 w 17"/>
                <a:gd name="T1" fmla="*/ 21 h 24"/>
                <a:gd name="T2" fmla="*/ 7 w 17"/>
                <a:gd name="T3" fmla="*/ 19 h 24"/>
                <a:gd name="T4" fmla="*/ 5 w 17"/>
                <a:gd name="T5" fmla="*/ 18 h 24"/>
                <a:gd name="T6" fmla="*/ 5 w 17"/>
                <a:gd name="T7" fmla="*/ 18 h 24"/>
                <a:gd name="T8" fmla="*/ 6 w 17"/>
                <a:gd name="T9" fmla="*/ 17 h 24"/>
                <a:gd name="T10" fmla="*/ 9 w 17"/>
                <a:gd name="T11" fmla="*/ 15 h 24"/>
                <a:gd name="T12" fmla="*/ 14 w 17"/>
                <a:gd name="T13" fmla="*/ 11 h 24"/>
                <a:gd name="T14" fmla="*/ 16 w 17"/>
                <a:gd name="T15" fmla="*/ 3 h 24"/>
                <a:gd name="T16" fmla="*/ 8 w 17"/>
                <a:gd name="T17" fmla="*/ 3 h 24"/>
                <a:gd name="T18" fmla="*/ 9 w 17"/>
                <a:gd name="T19" fmla="*/ 4 h 24"/>
                <a:gd name="T20" fmla="*/ 14 w 17"/>
                <a:gd name="T21" fmla="*/ 4 h 24"/>
                <a:gd name="T22" fmla="*/ 13 w 17"/>
                <a:gd name="T23" fmla="*/ 7 h 24"/>
                <a:gd name="T24" fmla="*/ 11 w 17"/>
                <a:gd name="T25" fmla="*/ 10 h 24"/>
                <a:gd name="T26" fmla="*/ 5 w 17"/>
                <a:gd name="T27" fmla="*/ 15 h 24"/>
                <a:gd name="T28" fmla="*/ 2 w 17"/>
                <a:gd name="T29" fmla="*/ 19 h 24"/>
                <a:gd name="T30" fmla="*/ 6 w 17"/>
                <a:gd name="T31" fmla="*/ 21 h 24"/>
                <a:gd name="T32" fmla="*/ 10 w 17"/>
                <a:gd name="T33" fmla="*/ 24 h 24"/>
                <a:gd name="T34" fmla="*/ 11 w 17"/>
                <a:gd name="T35" fmla="*/ 2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7" h="24">
                  <a:moveTo>
                    <a:pt x="11" y="21"/>
                  </a:moveTo>
                  <a:cubicBezTo>
                    <a:pt x="10" y="20"/>
                    <a:pt x="8" y="20"/>
                    <a:pt x="7" y="19"/>
                  </a:cubicBezTo>
                  <a:cubicBezTo>
                    <a:pt x="6" y="19"/>
                    <a:pt x="6" y="18"/>
                    <a:pt x="5" y="18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18"/>
                    <a:pt x="5" y="17"/>
                    <a:pt x="6" y="17"/>
                  </a:cubicBezTo>
                  <a:cubicBezTo>
                    <a:pt x="7" y="16"/>
                    <a:pt x="8" y="16"/>
                    <a:pt x="9" y="15"/>
                  </a:cubicBezTo>
                  <a:cubicBezTo>
                    <a:pt x="10" y="14"/>
                    <a:pt x="12" y="12"/>
                    <a:pt x="14" y="11"/>
                  </a:cubicBezTo>
                  <a:cubicBezTo>
                    <a:pt x="15" y="9"/>
                    <a:pt x="17" y="6"/>
                    <a:pt x="16" y="3"/>
                  </a:cubicBezTo>
                  <a:cubicBezTo>
                    <a:pt x="14" y="1"/>
                    <a:pt x="9" y="0"/>
                    <a:pt x="8" y="3"/>
                  </a:cubicBezTo>
                  <a:cubicBezTo>
                    <a:pt x="8" y="4"/>
                    <a:pt x="9" y="5"/>
                    <a:pt x="9" y="4"/>
                  </a:cubicBezTo>
                  <a:cubicBezTo>
                    <a:pt x="10" y="3"/>
                    <a:pt x="12" y="2"/>
                    <a:pt x="14" y="4"/>
                  </a:cubicBezTo>
                  <a:cubicBezTo>
                    <a:pt x="14" y="5"/>
                    <a:pt x="14" y="6"/>
                    <a:pt x="13" y="7"/>
                  </a:cubicBezTo>
                  <a:cubicBezTo>
                    <a:pt x="13" y="8"/>
                    <a:pt x="12" y="9"/>
                    <a:pt x="11" y="10"/>
                  </a:cubicBezTo>
                  <a:cubicBezTo>
                    <a:pt x="9" y="12"/>
                    <a:pt x="7" y="13"/>
                    <a:pt x="5" y="15"/>
                  </a:cubicBezTo>
                  <a:cubicBezTo>
                    <a:pt x="4" y="16"/>
                    <a:pt x="0" y="17"/>
                    <a:pt x="2" y="19"/>
                  </a:cubicBezTo>
                  <a:cubicBezTo>
                    <a:pt x="3" y="20"/>
                    <a:pt x="4" y="21"/>
                    <a:pt x="6" y="21"/>
                  </a:cubicBezTo>
                  <a:cubicBezTo>
                    <a:pt x="7" y="22"/>
                    <a:pt x="8" y="23"/>
                    <a:pt x="10" y="24"/>
                  </a:cubicBezTo>
                  <a:cubicBezTo>
                    <a:pt x="11" y="24"/>
                    <a:pt x="13" y="22"/>
                    <a:pt x="11" y="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1" name="Freeform 679"/>
            <p:cNvSpPr>
              <a:spLocks/>
            </p:cNvSpPr>
            <p:nvPr/>
          </p:nvSpPr>
          <p:spPr bwMode="auto">
            <a:xfrm>
              <a:off x="2054" y="1422"/>
              <a:ext cx="24" cy="32"/>
            </a:xfrm>
            <a:custGeom>
              <a:avLst/>
              <a:gdLst>
                <a:gd name="T0" fmla="*/ 17 w 19"/>
                <a:gd name="T1" fmla="*/ 6 h 25"/>
                <a:gd name="T2" fmla="*/ 12 w 19"/>
                <a:gd name="T3" fmla="*/ 10 h 25"/>
                <a:gd name="T4" fmla="*/ 12 w 19"/>
                <a:gd name="T5" fmla="*/ 10 h 25"/>
                <a:gd name="T6" fmla="*/ 12 w 19"/>
                <a:gd name="T7" fmla="*/ 8 h 25"/>
                <a:gd name="T8" fmla="*/ 12 w 19"/>
                <a:gd name="T9" fmla="*/ 7 h 25"/>
                <a:gd name="T10" fmla="*/ 12 w 19"/>
                <a:gd name="T11" fmla="*/ 4 h 25"/>
                <a:gd name="T12" fmla="*/ 10 w 19"/>
                <a:gd name="T13" fmla="*/ 0 h 25"/>
                <a:gd name="T14" fmla="*/ 9 w 19"/>
                <a:gd name="T15" fmla="*/ 2 h 25"/>
                <a:gd name="T16" fmla="*/ 9 w 19"/>
                <a:gd name="T17" fmla="*/ 4 h 25"/>
                <a:gd name="T18" fmla="*/ 9 w 19"/>
                <a:gd name="T19" fmla="*/ 8 h 25"/>
                <a:gd name="T20" fmla="*/ 10 w 19"/>
                <a:gd name="T21" fmla="*/ 12 h 25"/>
                <a:gd name="T22" fmla="*/ 7 w 19"/>
                <a:gd name="T23" fmla="*/ 14 h 25"/>
                <a:gd name="T24" fmla="*/ 3 w 19"/>
                <a:gd name="T25" fmla="*/ 18 h 25"/>
                <a:gd name="T26" fmla="*/ 0 w 19"/>
                <a:gd name="T27" fmla="*/ 23 h 25"/>
                <a:gd name="T28" fmla="*/ 2 w 19"/>
                <a:gd name="T29" fmla="*/ 24 h 25"/>
                <a:gd name="T30" fmla="*/ 5 w 19"/>
                <a:gd name="T31" fmla="*/ 20 h 25"/>
                <a:gd name="T32" fmla="*/ 10 w 19"/>
                <a:gd name="T33" fmla="*/ 16 h 25"/>
                <a:gd name="T34" fmla="*/ 14 w 19"/>
                <a:gd name="T35" fmla="*/ 12 h 25"/>
                <a:gd name="T36" fmla="*/ 18 w 19"/>
                <a:gd name="T37" fmla="*/ 7 h 25"/>
                <a:gd name="T38" fmla="*/ 17 w 19"/>
                <a:gd name="T39" fmla="*/ 6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9" h="25">
                  <a:moveTo>
                    <a:pt x="17" y="6"/>
                  </a:moveTo>
                  <a:cubicBezTo>
                    <a:pt x="15" y="7"/>
                    <a:pt x="14" y="9"/>
                    <a:pt x="12" y="10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2" y="9"/>
                    <a:pt x="12" y="9"/>
                    <a:pt x="12" y="8"/>
                  </a:cubicBezTo>
                  <a:cubicBezTo>
                    <a:pt x="12" y="8"/>
                    <a:pt x="12" y="7"/>
                    <a:pt x="12" y="7"/>
                  </a:cubicBezTo>
                  <a:cubicBezTo>
                    <a:pt x="11" y="6"/>
                    <a:pt x="12" y="5"/>
                    <a:pt x="12" y="4"/>
                  </a:cubicBezTo>
                  <a:cubicBezTo>
                    <a:pt x="12" y="3"/>
                    <a:pt x="11" y="1"/>
                    <a:pt x="10" y="0"/>
                  </a:cubicBezTo>
                  <a:cubicBezTo>
                    <a:pt x="9" y="0"/>
                    <a:pt x="8" y="1"/>
                    <a:pt x="9" y="2"/>
                  </a:cubicBezTo>
                  <a:cubicBezTo>
                    <a:pt x="9" y="2"/>
                    <a:pt x="9" y="3"/>
                    <a:pt x="9" y="4"/>
                  </a:cubicBezTo>
                  <a:cubicBezTo>
                    <a:pt x="9" y="5"/>
                    <a:pt x="9" y="7"/>
                    <a:pt x="9" y="8"/>
                  </a:cubicBezTo>
                  <a:cubicBezTo>
                    <a:pt x="9" y="9"/>
                    <a:pt x="9" y="11"/>
                    <a:pt x="10" y="12"/>
                  </a:cubicBezTo>
                  <a:cubicBezTo>
                    <a:pt x="9" y="12"/>
                    <a:pt x="8" y="13"/>
                    <a:pt x="7" y="14"/>
                  </a:cubicBezTo>
                  <a:cubicBezTo>
                    <a:pt x="6" y="15"/>
                    <a:pt x="4" y="17"/>
                    <a:pt x="3" y="18"/>
                  </a:cubicBezTo>
                  <a:cubicBezTo>
                    <a:pt x="2" y="20"/>
                    <a:pt x="0" y="21"/>
                    <a:pt x="0" y="23"/>
                  </a:cubicBezTo>
                  <a:cubicBezTo>
                    <a:pt x="0" y="24"/>
                    <a:pt x="1" y="25"/>
                    <a:pt x="2" y="24"/>
                  </a:cubicBezTo>
                  <a:cubicBezTo>
                    <a:pt x="3" y="23"/>
                    <a:pt x="4" y="21"/>
                    <a:pt x="5" y="20"/>
                  </a:cubicBezTo>
                  <a:cubicBezTo>
                    <a:pt x="7" y="18"/>
                    <a:pt x="8" y="17"/>
                    <a:pt x="10" y="16"/>
                  </a:cubicBezTo>
                  <a:cubicBezTo>
                    <a:pt x="11" y="14"/>
                    <a:pt x="12" y="13"/>
                    <a:pt x="14" y="12"/>
                  </a:cubicBezTo>
                  <a:cubicBezTo>
                    <a:pt x="15" y="11"/>
                    <a:pt x="17" y="9"/>
                    <a:pt x="18" y="7"/>
                  </a:cubicBezTo>
                  <a:cubicBezTo>
                    <a:pt x="19" y="6"/>
                    <a:pt x="18" y="5"/>
                    <a:pt x="17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2" name="Freeform 680"/>
            <p:cNvSpPr>
              <a:spLocks/>
            </p:cNvSpPr>
            <p:nvPr/>
          </p:nvSpPr>
          <p:spPr bwMode="auto">
            <a:xfrm>
              <a:off x="2082" y="1415"/>
              <a:ext cx="12" cy="17"/>
            </a:xfrm>
            <a:custGeom>
              <a:avLst/>
              <a:gdLst>
                <a:gd name="T0" fmla="*/ 9 w 10"/>
                <a:gd name="T1" fmla="*/ 12 h 14"/>
                <a:gd name="T2" fmla="*/ 6 w 10"/>
                <a:gd name="T3" fmla="*/ 11 h 14"/>
                <a:gd name="T4" fmla="*/ 3 w 10"/>
                <a:gd name="T5" fmla="*/ 10 h 14"/>
                <a:gd name="T6" fmla="*/ 6 w 10"/>
                <a:gd name="T7" fmla="*/ 8 h 14"/>
                <a:gd name="T8" fmla="*/ 9 w 10"/>
                <a:gd name="T9" fmla="*/ 3 h 14"/>
                <a:gd name="T10" fmla="*/ 6 w 10"/>
                <a:gd name="T11" fmla="*/ 0 h 14"/>
                <a:gd name="T12" fmla="*/ 2 w 10"/>
                <a:gd name="T13" fmla="*/ 4 h 14"/>
                <a:gd name="T14" fmla="*/ 3 w 10"/>
                <a:gd name="T15" fmla="*/ 5 h 14"/>
                <a:gd name="T16" fmla="*/ 6 w 10"/>
                <a:gd name="T17" fmla="*/ 2 h 14"/>
                <a:gd name="T18" fmla="*/ 6 w 10"/>
                <a:gd name="T19" fmla="*/ 5 h 14"/>
                <a:gd name="T20" fmla="*/ 0 w 10"/>
                <a:gd name="T21" fmla="*/ 10 h 14"/>
                <a:gd name="T22" fmla="*/ 0 w 10"/>
                <a:gd name="T23" fmla="*/ 11 h 14"/>
                <a:gd name="T24" fmla="*/ 4 w 10"/>
                <a:gd name="T25" fmla="*/ 13 h 14"/>
                <a:gd name="T26" fmla="*/ 6 w 10"/>
                <a:gd name="T27" fmla="*/ 14 h 14"/>
                <a:gd name="T28" fmla="*/ 9 w 10"/>
                <a:gd name="T29" fmla="*/ 14 h 14"/>
                <a:gd name="T30" fmla="*/ 9 w 10"/>
                <a:gd name="T31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0" h="14">
                  <a:moveTo>
                    <a:pt x="9" y="12"/>
                  </a:moveTo>
                  <a:cubicBezTo>
                    <a:pt x="9" y="11"/>
                    <a:pt x="7" y="11"/>
                    <a:pt x="6" y="11"/>
                  </a:cubicBezTo>
                  <a:cubicBezTo>
                    <a:pt x="5" y="11"/>
                    <a:pt x="4" y="10"/>
                    <a:pt x="3" y="10"/>
                  </a:cubicBezTo>
                  <a:cubicBezTo>
                    <a:pt x="4" y="9"/>
                    <a:pt x="5" y="9"/>
                    <a:pt x="6" y="8"/>
                  </a:cubicBezTo>
                  <a:cubicBezTo>
                    <a:pt x="7" y="7"/>
                    <a:pt x="9" y="5"/>
                    <a:pt x="9" y="3"/>
                  </a:cubicBezTo>
                  <a:cubicBezTo>
                    <a:pt x="9" y="2"/>
                    <a:pt x="7" y="0"/>
                    <a:pt x="6" y="0"/>
                  </a:cubicBezTo>
                  <a:cubicBezTo>
                    <a:pt x="4" y="0"/>
                    <a:pt x="3" y="3"/>
                    <a:pt x="2" y="4"/>
                  </a:cubicBezTo>
                  <a:cubicBezTo>
                    <a:pt x="2" y="5"/>
                    <a:pt x="3" y="6"/>
                    <a:pt x="3" y="5"/>
                  </a:cubicBezTo>
                  <a:cubicBezTo>
                    <a:pt x="4" y="4"/>
                    <a:pt x="5" y="2"/>
                    <a:pt x="6" y="2"/>
                  </a:cubicBezTo>
                  <a:cubicBezTo>
                    <a:pt x="7" y="3"/>
                    <a:pt x="7" y="4"/>
                    <a:pt x="6" y="5"/>
                  </a:cubicBezTo>
                  <a:cubicBezTo>
                    <a:pt x="4" y="7"/>
                    <a:pt x="2" y="8"/>
                    <a:pt x="0" y="10"/>
                  </a:cubicBezTo>
                  <a:cubicBezTo>
                    <a:pt x="0" y="10"/>
                    <a:pt x="0" y="11"/>
                    <a:pt x="0" y="11"/>
                  </a:cubicBezTo>
                  <a:cubicBezTo>
                    <a:pt x="1" y="13"/>
                    <a:pt x="2" y="13"/>
                    <a:pt x="4" y="13"/>
                  </a:cubicBezTo>
                  <a:cubicBezTo>
                    <a:pt x="5" y="13"/>
                    <a:pt x="5" y="13"/>
                    <a:pt x="6" y="14"/>
                  </a:cubicBezTo>
                  <a:cubicBezTo>
                    <a:pt x="7" y="14"/>
                    <a:pt x="8" y="14"/>
                    <a:pt x="9" y="14"/>
                  </a:cubicBezTo>
                  <a:cubicBezTo>
                    <a:pt x="10" y="13"/>
                    <a:pt x="10" y="12"/>
                    <a:pt x="9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3" name="Freeform 681"/>
            <p:cNvSpPr>
              <a:spLocks noEditPoints="1"/>
            </p:cNvSpPr>
            <p:nvPr/>
          </p:nvSpPr>
          <p:spPr bwMode="auto">
            <a:xfrm>
              <a:off x="1764" y="473"/>
              <a:ext cx="161" cy="138"/>
            </a:xfrm>
            <a:custGeom>
              <a:avLst/>
              <a:gdLst>
                <a:gd name="T0" fmla="*/ 112 w 128"/>
                <a:gd name="T1" fmla="*/ 12 h 109"/>
                <a:gd name="T2" fmla="*/ 105 w 128"/>
                <a:gd name="T3" fmla="*/ 8 h 109"/>
                <a:gd name="T4" fmla="*/ 81 w 128"/>
                <a:gd name="T5" fmla="*/ 9 h 109"/>
                <a:gd name="T6" fmla="*/ 53 w 128"/>
                <a:gd name="T7" fmla="*/ 3 h 109"/>
                <a:gd name="T8" fmla="*/ 28 w 128"/>
                <a:gd name="T9" fmla="*/ 21 h 109"/>
                <a:gd name="T10" fmla="*/ 13 w 128"/>
                <a:gd name="T11" fmla="*/ 27 h 109"/>
                <a:gd name="T12" fmla="*/ 0 w 128"/>
                <a:gd name="T13" fmla="*/ 35 h 109"/>
                <a:gd name="T14" fmla="*/ 6 w 128"/>
                <a:gd name="T15" fmla="*/ 67 h 109"/>
                <a:gd name="T16" fmla="*/ 20 w 128"/>
                <a:gd name="T17" fmla="*/ 105 h 109"/>
                <a:gd name="T18" fmla="*/ 31 w 128"/>
                <a:gd name="T19" fmla="*/ 106 h 109"/>
                <a:gd name="T20" fmla="*/ 70 w 128"/>
                <a:gd name="T21" fmla="*/ 93 h 109"/>
                <a:gd name="T22" fmla="*/ 118 w 128"/>
                <a:gd name="T23" fmla="*/ 84 h 109"/>
                <a:gd name="T24" fmla="*/ 125 w 128"/>
                <a:gd name="T25" fmla="*/ 74 h 109"/>
                <a:gd name="T26" fmla="*/ 63 w 128"/>
                <a:gd name="T27" fmla="*/ 4 h 109"/>
                <a:gd name="T28" fmla="*/ 41 w 128"/>
                <a:gd name="T29" fmla="*/ 19 h 109"/>
                <a:gd name="T30" fmla="*/ 3 w 128"/>
                <a:gd name="T31" fmla="*/ 35 h 109"/>
                <a:gd name="T32" fmla="*/ 54 w 128"/>
                <a:gd name="T33" fmla="*/ 20 h 109"/>
                <a:gd name="T34" fmla="*/ 106 w 128"/>
                <a:gd name="T35" fmla="*/ 10 h 109"/>
                <a:gd name="T36" fmla="*/ 115 w 128"/>
                <a:gd name="T37" fmla="*/ 37 h 109"/>
                <a:gd name="T38" fmla="*/ 80 w 128"/>
                <a:gd name="T39" fmla="*/ 53 h 109"/>
                <a:gd name="T40" fmla="*/ 79 w 128"/>
                <a:gd name="T41" fmla="*/ 55 h 109"/>
                <a:gd name="T42" fmla="*/ 41 w 128"/>
                <a:gd name="T43" fmla="*/ 62 h 109"/>
                <a:gd name="T44" fmla="*/ 31 w 128"/>
                <a:gd name="T45" fmla="*/ 66 h 109"/>
                <a:gd name="T46" fmla="*/ 11 w 128"/>
                <a:gd name="T47" fmla="*/ 68 h 109"/>
                <a:gd name="T48" fmla="*/ 89 w 128"/>
                <a:gd name="T49" fmla="*/ 61 h 109"/>
                <a:gd name="T50" fmla="*/ 87 w 128"/>
                <a:gd name="T51" fmla="*/ 58 h 109"/>
                <a:gd name="T52" fmla="*/ 92 w 128"/>
                <a:gd name="T53" fmla="*/ 60 h 109"/>
                <a:gd name="T54" fmla="*/ 96 w 128"/>
                <a:gd name="T55" fmla="*/ 63 h 109"/>
                <a:gd name="T56" fmla="*/ 92 w 128"/>
                <a:gd name="T57" fmla="*/ 52 h 109"/>
                <a:gd name="T58" fmla="*/ 92 w 128"/>
                <a:gd name="T59" fmla="*/ 51 h 109"/>
                <a:gd name="T60" fmla="*/ 85 w 128"/>
                <a:gd name="T61" fmla="*/ 57 h 109"/>
                <a:gd name="T62" fmla="*/ 92 w 128"/>
                <a:gd name="T63" fmla="*/ 65 h 109"/>
                <a:gd name="T64" fmla="*/ 95 w 128"/>
                <a:gd name="T65" fmla="*/ 55 h 109"/>
                <a:gd name="T66" fmla="*/ 96 w 128"/>
                <a:gd name="T67" fmla="*/ 53 h 109"/>
                <a:gd name="T68" fmla="*/ 107 w 128"/>
                <a:gd name="T69" fmla="*/ 65 h 109"/>
                <a:gd name="T70" fmla="*/ 83 w 128"/>
                <a:gd name="T71" fmla="*/ 57 h 109"/>
                <a:gd name="T72" fmla="*/ 33 w 128"/>
                <a:gd name="T73" fmla="*/ 67 h 109"/>
                <a:gd name="T74" fmla="*/ 44 w 128"/>
                <a:gd name="T75" fmla="*/ 66 h 109"/>
                <a:gd name="T76" fmla="*/ 42 w 128"/>
                <a:gd name="T77" fmla="*/ 78 h 109"/>
                <a:gd name="T78" fmla="*/ 36 w 128"/>
                <a:gd name="T79" fmla="*/ 72 h 109"/>
                <a:gd name="T80" fmla="*/ 41 w 128"/>
                <a:gd name="T81" fmla="*/ 71 h 109"/>
                <a:gd name="T82" fmla="*/ 37 w 128"/>
                <a:gd name="T83" fmla="*/ 74 h 109"/>
                <a:gd name="T84" fmla="*/ 38 w 128"/>
                <a:gd name="T85" fmla="*/ 79 h 109"/>
                <a:gd name="T86" fmla="*/ 45 w 128"/>
                <a:gd name="T87" fmla="*/ 77 h 109"/>
                <a:gd name="T88" fmla="*/ 35 w 128"/>
                <a:gd name="T89" fmla="*/ 73 h 109"/>
                <a:gd name="T90" fmla="*/ 35 w 128"/>
                <a:gd name="T91" fmla="*/ 74 h 109"/>
                <a:gd name="T92" fmla="*/ 46 w 128"/>
                <a:gd name="T93" fmla="*/ 78 h 109"/>
                <a:gd name="T94" fmla="*/ 45 w 128"/>
                <a:gd name="T95" fmla="*/ 70 h 109"/>
                <a:gd name="T96" fmla="*/ 54 w 128"/>
                <a:gd name="T97" fmla="*/ 64 h 109"/>
                <a:gd name="T98" fmla="*/ 58 w 128"/>
                <a:gd name="T99" fmla="*/ 80 h 109"/>
                <a:gd name="T100" fmla="*/ 25 w 128"/>
                <a:gd name="T101" fmla="*/ 71 h 109"/>
                <a:gd name="T102" fmla="*/ 34 w 128"/>
                <a:gd name="T103" fmla="*/ 70 h 109"/>
                <a:gd name="T104" fmla="*/ 117 w 128"/>
                <a:gd name="T105" fmla="*/ 74 h 109"/>
                <a:gd name="T106" fmla="*/ 112 w 128"/>
                <a:gd name="T107" fmla="*/ 80 h 109"/>
                <a:gd name="T108" fmla="*/ 36 w 128"/>
                <a:gd name="T109" fmla="*/ 99 h 109"/>
                <a:gd name="T110" fmla="*/ 22 w 128"/>
                <a:gd name="T111" fmla="*/ 72 h 109"/>
                <a:gd name="T112" fmla="*/ 55 w 128"/>
                <a:gd name="T113" fmla="*/ 84 h 109"/>
                <a:gd name="T114" fmla="*/ 77 w 128"/>
                <a:gd name="T115" fmla="*/ 68 h 109"/>
                <a:gd name="T116" fmla="*/ 109 w 128"/>
                <a:gd name="T117" fmla="*/ 58 h 109"/>
                <a:gd name="T118" fmla="*/ 122 w 128"/>
                <a:gd name="T119" fmla="*/ 59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28" h="109">
                  <a:moveTo>
                    <a:pt x="123" y="53"/>
                  </a:moveTo>
                  <a:cubicBezTo>
                    <a:pt x="122" y="49"/>
                    <a:pt x="121" y="46"/>
                    <a:pt x="120" y="43"/>
                  </a:cubicBezTo>
                  <a:cubicBezTo>
                    <a:pt x="120" y="41"/>
                    <a:pt x="119" y="39"/>
                    <a:pt x="118" y="37"/>
                  </a:cubicBezTo>
                  <a:cubicBezTo>
                    <a:pt x="118" y="35"/>
                    <a:pt x="117" y="33"/>
                    <a:pt x="117" y="31"/>
                  </a:cubicBezTo>
                  <a:cubicBezTo>
                    <a:pt x="116" y="26"/>
                    <a:pt x="114" y="22"/>
                    <a:pt x="113" y="18"/>
                  </a:cubicBezTo>
                  <a:cubicBezTo>
                    <a:pt x="113" y="16"/>
                    <a:pt x="112" y="14"/>
                    <a:pt x="112" y="12"/>
                  </a:cubicBezTo>
                  <a:cubicBezTo>
                    <a:pt x="112" y="12"/>
                    <a:pt x="112" y="12"/>
                    <a:pt x="112" y="12"/>
                  </a:cubicBezTo>
                  <a:cubicBezTo>
                    <a:pt x="112" y="11"/>
                    <a:pt x="112" y="11"/>
                    <a:pt x="112" y="11"/>
                  </a:cubicBezTo>
                  <a:cubicBezTo>
                    <a:pt x="112" y="11"/>
                    <a:pt x="112" y="10"/>
                    <a:pt x="112" y="10"/>
                  </a:cubicBezTo>
                  <a:cubicBezTo>
                    <a:pt x="112" y="10"/>
                    <a:pt x="112" y="10"/>
                    <a:pt x="112" y="10"/>
                  </a:cubicBezTo>
                  <a:cubicBezTo>
                    <a:pt x="111" y="10"/>
                    <a:pt x="111" y="10"/>
                    <a:pt x="111" y="10"/>
                  </a:cubicBezTo>
                  <a:cubicBezTo>
                    <a:pt x="111" y="9"/>
                    <a:pt x="110" y="9"/>
                    <a:pt x="110" y="9"/>
                  </a:cubicBezTo>
                  <a:cubicBezTo>
                    <a:pt x="109" y="8"/>
                    <a:pt x="108" y="8"/>
                    <a:pt x="108" y="7"/>
                  </a:cubicBezTo>
                  <a:cubicBezTo>
                    <a:pt x="107" y="8"/>
                    <a:pt x="106" y="8"/>
                    <a:pt x="105" y="8"/>
                  </a:cubicBezTo>
                  <a:cubicBezTo>
                    <a:pt x="105" y="7"/>
                    <a:pt x="105" y="7"/>
                    <a:pt x="105" y="7"/>
                  </a:cubicBezTo>
                  <a:cubicBezTo>
                    <a:pt x="104" y="7"/>
                    <a:pt x="102" y="7"/>
                    <a:pt x="101" y="7"/>
                  </a:cubicBezTo>
                  <a:cubicBezTo>
                    <a:pt x="101" y="7"/>
                    <a:pt x="100" y="8"/>
                    <a:pt x="100" y="8"/>
                  </a:cubicBezTo>
                  <a:cubicBezTo>
                    <a:pt x="98" y="8"/>
                    <a:pt x="96" y="8"/>
                    <a:pt x="94" y="8"/>
                  </a:cubicBezTo>
                  <a:cubicBezTo>
                    <a:pt x="91" y="9"/>
                    <a:pt x="89" y="9"/>
                    <a:pt x="86" y="9"/>
                  </a:cubicBezTo>
                  <a:cubicBezTo>
                    <a:pt x="85" y="10"/>
                    <a:pt x="83" y="10"/>
                    <a:pt x="82" y="10"/>
                  </a:cubicBezTo>
                  <a:cubicBezTo>
                    <a:pt x="82" y="10"/>
                    <a:pt x="81" y="9"/>
                    <a:pt x="81" y="9"/>
                  </a:cubicBezTo>
                  <a:cubicBezTo>
                    <a:pt x="80" y="9"/>
                    <a:pt x="79" y="9"/>
                    <a:pt x="78" y="9"/>
                  </a:cubicBezTo>
                  <a:cubicBezTo>
                    <a:pt x="78" y="9"/>
                    <a:pt x="77" y="8"/>
                    <a:pt x="77" y="9"/>
                  </a:cubicBezTo>
                  <a:cubicBezTo>
                    <a:pt x="76" y="9"/>
                    <a:pt x="74" y="9"/>
                    <a:pt x="73" y="9"/>
                  </a:cubicBezTo>
                  <a:cubicBezTo>
                    <a:pt x="73" y="9"/>
                    <a:pt x="72" y="8"/>
                    <a:pt x="72" y="7"/>
                  </a:cubicBezTo>
                  <a:cubicBezTo>
                    <a:pt x="72" y="6"/>
                    <a:pt x="71" y="5"/>
                    <a:pt x="70" y="4"/>
                  </a:cubicBezTo>
                  <a:cubicBezTo>
                    <a:pt x="68" y="2"/>
                    <a:pt x="67" y="0"/>
                    <a:pt x="64" y="0"/>
                  </a:cubicBezTo>
                  <a:cubicBezTo>
                    <a:pt x="60" y="1"/>
                    <a:pt x="57" y="2"/>
                    <a:pt x="53" y="3"/>
                  </a:cubicBezTo>
                  <a:cubicBezTo>
                    <a:pt x="50" y="4"/>
                    <a:pt x="46" y="4"/>
                    <a:pt x="44" y="6"/>
                  </a:cubicBezTo>
                  <a:cubicBezTo>
                    <a:pt x="41" y="7"/>
                    <a:pt x="38" y="8"/>
                    <a:pt x="37" y="10"/>
                  </a:cubicBezTo>
                  <a:cubicBezTo>
                    <a:pt x="35" y="12"/>
                    <a:pt x="36" y="15"/>
                    <a:pt x="36" y="18"/>
                  </a:cubicBezTo>
                  <a:cubicBezTo>
                    <a:pt x="36" y="19"/>
                    <a:pt x="35" y="20"/>
                    <a:pt x="34" y="20"/>
                  </a:cubicBezTo>
                  <a:cubicBezTo>
                    <a:pt x="34" y="20"/>
                    <a:pt x="34" y="20"/>
                    <a:pt x="33" y="19"/>
                  </a:cubicBezTo>
                  <a:cubicBezTo>
                    <a:pt x="32" y="19"/>
                    <a:pt x="31" y="19"/>
                    <a:pt x="31" y="19"/>
                  </a:cubicBezTo>
                  <a:cubicBezTo>
                    <a:pt x="30" y="20"/>
                    <a:pt x="29" y="20"/>
                    <a:pt x="28" y="21"/>
                  </a:cubicBezTo>
                  <a:cubicBezTo>
                    <a:pt x="28" y="21"/>
                    <a:pt x="27" y="21"/>
                    <a:pt x="26" y="21"/>
                  </a:cubicBezTo>
                  <a:cubicBezTo>
                    <a:pt x="25" y="22"/>
                    <a:pt x="26" y="23"/>
                    <a:pt x="27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5" y="24"/>
                    <a:pt x="23" y="24"/>
                    <a:pt x="21" y="25"/>
                  </a:cubicBezTo>
                  <a:cubicBezTo>
                    <a:pt x="21" y="25"/>
                    <a:pt x="20" y="25"/>
                    <a:pt x="20" y="25"/>
                  </a:cubicBezTo>
                  <a:cubicBezTo>
                    <a:pt x="18" y="25"/>
                    <a:pt x="16" y="27"/>
                    <a:pt x="14" y="27"/>
                  </a:cubicBezTo>
                  <a:cubicBezTo>
                    <a:pt x="14" y="27"/>
                    <a:pt x="13" y="27"/>
                    <a:pt x="13" y="27"/>
                  </a:cubicBezTo>
                  <a:cubicBezTo>
                    <a:pt x="12" y="27"/>
                    <a:pt x="12" y="28"/>
                    <a:pt x="12" y="28"/>
                  </a:cubicBezTo>
                  <a:cubicBezTo>
                    <a:pt x="10" y="28"/>
                    <a:pt x="9" y="29"/>
                    <a:pt x="8" y="29"/>
                  </a:cubicBezTo>
                  <a:cubicBezTo>
                    <a:pt x="6" y="29"/>
                    <a:pt x="5" y="30"/>
                    <a:pt x="4" y="31"/>
                  </a:cubicBezTo>
                  <a:cubicBezTo>
                    <a:pt x="4" y="31"/>
                    <a:pt x="3" y="31"/>
                    <a:pt x="2" y="31"/>
                  </a:cubicBezTo>
                  <a:cubicBezTo>
                    <a:pt x="2" y="32"/>
                    <a:pt x="2" y="32"/>
                    <a:pt x="2" y="32"/>
                  </a:cubicBezTo>
                  <a:cubicBezTo>
                    <a:pt x="1" y="32"/>
                    <a:pt x="1" y="33"/>
                    <a:pt x="0" y="34"/>
                  </a:cubicBezTo>
                  <a:cubicBezTo>
                    <a:pt x="0" y="34"/>
                    <a:pt x="0" y="35"/>
                    <a:pt x="0" y="35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0" y="37"/>
                    <a:pt x="0" y="38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40"/>
                    <a:pt x="1" y="40"/>
                    <a:pt x="1" y="41"/>
                  </a:cubicBezTo>
                  <a:cubicBezTo>
                    <a:pt x="1" y="43"/>
                    <a:pt x="2" y="46"/>
                    <a:pt x="2" y="49"/>
                  </a:cubicBezTo>
                  <a:cubicBezTo>
                    <a:pt x="3" y="55"/>
                    <a:pt x="5" y="60"/>
                    <a:pt x="6" y="66"/>
                  </a:cubicBezTo>
                  <a:cubicBezTo>
                    <a:pt x="6" y="66"/>
                    <a:pt x="6" y="67"/>
                    <a:pt x="6" y="67"/>
                  </a:cubicBezTo>
                  <a:cubicBezTo>
                    <a:pt x="7" y="72"/>
                    <a:pt x="9" y="77"/>
                    <a:pt x="10" y="83"/>
                  </a:cubicBezTo>
                  <a:cubicBezTo>
                    <a:pt x="11" y="85"/>
                    <a:pt x="11" y="88"/>
                    <a:pt x="13" y="91"/>
                  </a:cubicBezTo>
                  <a:cubicBezTo>
                    <a:pt x="12" y="91"/>
                    <a:pt x="12" y="91"/>
                    <a:pt x="12" y="91"/>
                  </a:cubicBezTo>
                  <a:cubicBezTo>
                    <a:pt x="12" y="91"/>
                    <a:pt x="12" y="91"/>
                    <a:pt x="12" y="91"/>
                  </a:cubicBezTo>
                  <a:cubicBezTo>
                    <a:pt x="11" y="91"/>
                    <a:pt x="11" y="92"/>
                    <a:pt x="12" y="93"/>
                  </a:cubicBezTo>
                  <a:cubicBezTo>
                    <a:pt x="12" y="95"/>
                    <a:pt x="13" y="97"/>
                    <a:pt x="15" y="99"/>
                  </a:cubicBezTo>
                  <a:cubicBezTo>
                    <a:pt x="16" y="102"/>
                    <a:pt x="18" y="104"/>
                    <a:pt x="20" y="105"/>
                  </a:cubicBezTo>
                  <a:cubicBezTo>
                    <a:pt x="22" y="105"/>
                    <a:pt x="23" y="105"/>
                    <a:pt x="24" y="105"/>
                  </a:cubicBezTo>
                  <a:cubicBezTo>
                    <a:pt x="24" y="106"/>
                    <a:pt x="25" y="107"/>
                    <a:pt x="26" y="107"/>
                  </a:cubicBezTo>
                  <a:cubicBezTo>
                    <a:pt x="26" y="108"/>
                    <a:pt x="28" y="109"/>
                    <a:pt x="28" y="107"/>
                  </a:cubicBezTo>
                  <a:cubicBezTo>
                    <a:pt x="28" y="107"/>
                    <a:pt x="28" y="107"/>
                    <a:pt x="28" y="107"/>
                  </a:cubicBezTo>
                  <a:cubicBezTo>
                    <a:pt x="29" y="107"/>
                    <a:pt x="29" y="107"/>
                    <a:pt x="29" y="107"/>
                  </a:cubicBezTo>
                  <a:cubicBezTo>
                    <a:pt x="29" y="107"/>
                    <a:pt x="29" y="107"/>
                    <a:pt x="29" y="107"/>
                  </a:cubicBezTo>
                  <a:cubicBezTo>
                    <a:pt x="30" y="107"/>
                    <a:pt x="30" y="106"/>
                    <a:pt x="31" y="106"/>
                  </a:cubicBezTo>
                  <a:cubicBezTo>
                    <a:pt x="31" y="105"/>
                    <a:pt x="31" y="105"/>
                    <a:pt x="31" y="105"/>
                  </a:cubicBezTo>
                  <a:cubicBezTo>
                    <a:pt x="31" y="104"/>
                    <a:pt x="31" y="104"/>
                    <a:pt x="31" y="104"/>
                  </a:cubicBezTo>
                  <a:cubicBezTo>
                    <a:pt x="32" y="103"/>
                    <a:pt x="33" y="103"/>
                    <a:pt x="33" y="102"/>
                  </a:cubicBezTo>
                  <a:cubicBezTo>
                    <a:pt x="35" y="102"/>
                    <a:pt x="37" y="101"/>
                    <a:pt x="39" y="101"/>
                  </a:cubicBezTo>
                  <a:cubicBezTo>
                    <a:pt x="43" y="101"/>
                    <a:pt x="47" y="99"/>
                    <a:pt x="52" y="98"/>
                  </a:cubicBezTo>
                  <a:cubicBezTo>
                    <a:pt x="56" y="97"/>
                    <a:pt x="60" y="96"/>
                    <a:pt x="64" y="95"/>
                  </a:cubicBezTo>
                  <a:cubicBezTo>
                    <a:pt x="66" y="94"/>
                    <a:pt x="68" y="94"/>
                    <a:pt x="70" y="93"/>
                  </a:cubicBezTo>
                  <a:cubicBezTo>
                    <a:pt x="72" y="93"/>
                    <a:pt x="74" y="92"/>
                    <a:pt x="76" y="91"/>
                  </a:cubicBezTo>
                  <a:cubicBezTo>
                    <a:pt x="80" y="90"/>
                    <a:pt x="84" y="89"/>
                    <a:pt x="87" y="88"/>
                  </a:cubicBezTo>
                  <a:cubicBezTo>
                    <a:pt x="92" y="87"/>
                    <a:pt x="97" y="86"/>
                    <a:pt x="102" y="85"/>
                  </a:cubicBezTo>
                  <a:cubicBezTo>
                    <a:pt x="105" y="84"/>
                    <a:pt x="109" y="83"/>
                    <a:pt x="113" y="82"/>
                  </a:cubicBezTo>
                  <a:cubicBezTo>
                    <a:pt x="113" y="82"/>
                    <a:pt x="113" y="83"/>
                    <a:pt x="113" y="83"/>
                  </a:cubicBezTo>
                  <a:cubicBezTo>
                    <a:pt x="112" y="84"/>
                    <a:pt x="113" y="85"/>
                    <a:pt x="115" y="85"/>
                  </a:cubicBezTo>
                  <a:cubicBezTo>
                    <a:pt x="116" y="85"/>
                    <a:pt x="117" y="84"/>
                    <a:pt x="118" y="8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18" y="84"/>
                    <a:pt x="119" y="84"/>
                    <a:pt x="119" y="84"/>
                  </a:cubicBezTo>
                  <a:cubicBezTo>
                    <a:pt x="120" y="84"/>
                    <a:pt x="120" y="82"/>
                    <a:pt x="120" y="82"/>
                  </a:cubicBezTo>
                  <a:cubicBezTo>
                    <a:pt x="120" y="81"/>
                    <a:pt x="120" y="81"/>
                    <a:pt x="120" y="81"/>
                  </a:cubicBezTo>
                  <a:cubicBezTo>
                    <a:pt x="120" y="81"/>
                    <a:pt x="119" y="81"/>
                    <a:pt x="119" y="80"/>
                  </a:cubicBezTo>
                  <a:cubicBezTo>
                    <a:pt x="122" y="79"/>
                    <a:pt x="124" y="77"/>
                    <a:pt x="125" y="75"/>
                  </a:cubicBezTo>
                  <a:cubicBezTo>
                    <a:pt x="125" y="74"/>
                    <a:pt x="125" y="74"/>
                    <a:pt x="125" y="74"/>
                  </a:cubicBezTo>
                  <a:cubicBezTo>
                    <a:pt x="125" y="74"/>
                    <a:pt x="125" y="74"/>
                    <a:pt x="125" y="74"/>
                  </a:cubicBezTo>
                  <a:cubicBezTo>
                    <a:pt x="128" y="67"/>
                    <a:pt x="125" y="59"/>
                    <a:pt x="123" y="53"/>
                  </a:cubicBezTo>
                  <a:close/>
                  <a:moveTo>
                    <a:pt x="39" y="17"/>
                  </a:moveTo>
                  <a:cubicBezTo>
                    <a:pt x="39" y="15"/>
                    <a:pt x="39" y="14"/>
                    <a:pt x="39" y="12"/>
                  </a:cubicBezTo>
                  <a:cubicBezTo>
                    <a:pt x="39" y="11"/>
                    <a:pt x="42" y="10"/>
                    <a:pt x="43" y="9"/>
                  </a:cubicBezTo>
                  <a:cubicBezTo>
                    <a:pt x="46" y="7"/>
                    <a:pt x="49" y="7"/>
                    <a:pt x="53" y="6"/>
                  </a:cubicBezTo>
                  <a:cubicBezTo>
                    <a:pt x="56" y="5"/>
                    <a:pt x="60" y="5"/>
                    <a:pt x="63" y="4"/>
                  </a:cubicBezTo>
                  <a:cubicBezTo>
                    <a:pt x="65" y="3"/>
                    <a:pt x="66" y="4"/>
                    <a:pt x="67" y="5"/>
                  </a:cubicBezTo>
                  <a:cubicBezTo>
                    <a:pt x="68" y="7"/>
                    <a:pt x="69" y="8"/>
                    <a:pt x="70" y="10"/>
                  </a:cubicBezTo>
                  <a:cubicBezTo>
                    <a:pt x="70" y="10"/>
                    <a:pt x="70" y="10"/>
                    <a:pt x="70" y="10"/>
                  </a:cubicBezTo>
                  <a:cubicBezTo>
                    <a:pt x="70" y="11"/>
                    <a:pt x="69" y="11"/>
                    <a:pt x="69" y="12"/>
                  </a:cubicBezTo>
                  <a:cubicBezTo>
                    <a:pt x="69" y="12"/>
                    <a:pt x="69" y="12"/>
                    <a:pt x="69" y="13"/>
                  </a:cubicBezTo>
                  <a:cubicBezTo>
                    <a:pt x="64" y="14"/>
                    <a:pt x="59" y="15"/>
                    <a:pt x="55" y="16"/>
                  </a:cubicBezTo>
                  <a:cubicBezTo>
                    <a:pt x="50" y="17"/>
                    <a:pt x="45" y="17"/>
                    <a:pt x="41" y="19"/>
                  </a:cubicBezTo>
                  <a:cubicBezTo>
                    <a:pt x="40" y="20"/>
                    <a:pt x="39" y="20"/>
                    <a:pt x="38" y="20"/>
                  </a:cubicBezTo>
                  <a:cubicBezTo>
                    <a:pt x="39" y="19"/>
                    <a:pt x="39" y="18"/>
                    <a:pt x="39" y="17"/>
                  </a:cubicBezTo>
                  <a:close/>
                  <a:moveTo>
                    <a:pt x="8" y="65"/>
                  </a:moveTo>
                  <a:cubicBezTo>
                    <a:pt x="7" y="60"/>
                    <a:pt x="6" y="54"/>
                    <a:pt x="4" y="49"/>
                  </a:cubicBezTo>
                  <a:cubicBezTo>
                    <a:pt x="4" y="46"/>
                    <a:pt x="4" y="44"/>
                    <a:pt x="3" y="41"/>
                  </a:cubicBezTo>
                  <a:cubicBezTo>
                    <a:pt x="3" y="40"/>
                    <a:pt x="3" y="39"/>
                    <a:pt x="3" y="38"/>
                  </a:cubicBezTo>
                  <a:cubicBezTo>
                    <a:pt x="3" y="37"/>
                    <a:pt x="3" y="36"/>
                    <a:pt x="3" y="35"/>
                  </a:cubicBezTo>
                  <a:cubicBezTo>
                    <a:pt x="3" y="35"/>
                    <a:pt x="3" y="35"/>
                    <a:pt x="4" y="35"/>
                  </a:cubicBezTo>
                  <a:cubicBezTo>
                    <a:pt x="5" y="34"/>
                    <a:pt x="7" y="33"/>
                    <a:pt x="8" y="32"/>
                  </a:cubicBezTo>
                  <a:cubicBezTo>
                    <a:pt x="10" y="31"/>
                    <a:pt x="13" y="31"/>
                    <a:pt x="15" y="30"/>
                  </a:cubicBezTo>
                  <a:cubicBezTo>
                    <a:pt x="17" y="30"/>
                    <a:pt x="19" y="29"/>
                    <a:pt x="20" y="28"/>
                  </a:cubicBezTo>
                  <a:cubicBezTo>
                    <a:pt x="23" y="28"/>
                    <a:pt x="25" y="27"/>
                    <a:pt x="27" y="27"/>
                  </a:cubicBezTo>
                  <a:cubicBezTo>
                    <a:pt x="31" y="26"/>
                    <a:pt x="35" y="25"/>
                    <a:pt x="39" y="23"/>
                  </a:cubicBezTo>
                  <a:cubicBezTo>
                    <a:pt x="44" y="22"/>
                    <a:pt x="49" y="21"/>
                    <a:pt x="54" y="20"/>
                  </a:cubicBezTo>
                  <a:cubicBezTo>
                    <a:pt x="64" y="18"/>
                    <a:pt x="74" y="15"/>
                    <a:pt x="85" y="13"/>
                  </a:cubicBezTo>
                  <a:cubicBezTo>
                    <a:pt x="87" y="12"/>
                    <a:pt x="89" y="12"/>
                    <a:pt x="91" y="12"/>
                  </a:cubicBezTo>
                  <a:cubicBezTo>
                    <a:pt x="94" y="11"/>
                    <a:pt x="96" y="11"/>
                    <a:pt x="99" y="11"/>
                  </a:cubicBezTo>
                  <a:cubicBezTo>
                    <a:pt x="100" y="11"/>
                    <a:pt x="101" y="11"/>
                    <a:pt x="103" y="10"/>
                  </a:cubicBezTo>
                  <a:cubicBezTo>
                    <a:pt x="103" y="10"/>
                    <a:pt x="103" y="10"/>
                    <a:pt x="104" y="10"/>
                  </a:cubicBezTo>
                  <a:cubicBezTo>
                    <a:pt x="104" y="10"/>
                    <a:pt x="104" y="10"/>
                    <a:pt x="104" y="10"/>
                  </a:cubicBezTo>
                  <a:cubicBezTo>
                    <a:pt x="104" y="10"/>
                    <a:pt x="105" y="10"/>
                    <a:pt x="106" y="10"/>
                  </a:cubicBezTo>
                  <a:cubicBezTo>
                    <a:pt x="107" y="10"/>
                    <a:pt x="108" y="10"/>
                    <a:pt x="108" y="11"/>
                  </a:cubicBezTo>
                  <a:cubicBezTo>
                    <a:pt x="109" y="11"/>
                    <a:pt x="110" y="12"/>
                    <a:pt x="110" y="13"/>
                  </a:cubicBezTo>
                  <a:cubicBezTo>
                    <a:pt x="110" y="14"/>
                    <a:pt x="110" y="14"/>
                    <a:pt x="110" y="14"/>
                  </a:cubicBezTo>
                  <a:cubicBezTo>
                    <a:pt x="110" y="14"/>
                    <a:pt x="110" y="14"/>
                    <a:pt x="110" y="14"/>
                  </a:cubicBezTo>
                  <a:cubicBezTo>
                    <a:pt x="110" y="15"/>
                    <a:pt x="110" y="16"/>
                    <a:pt x="110" y="17"/>
                  </a:cubicBezTo>
                  <a:cubicBezTo>
                    <a:pt x="111" y="20"/>
                    <a:pt x="112" y="24"/>
                    <a:pt x="113" y="28"/>
                  </a:cubicBezTo>
                  <a:cubicBezTo>
                    <a:pt x="114" y="31"/>
                    <a:pt x="114" y="34"/>
                    <a:pt x="115" y="37"/>
                  </a:cubicBezTo>
                  <a:cubicBezTo>
                    <a:pt x="115" y="37"/>
                    <a:pt x="114" y="37"/>
                    <a:pt x="114" y="37"/>
                  </a:cubicBezTo>
                  <a:cubicBezTo>
                    <a:pt x="112" y="40"/>
                    <a:pt x="111" y="44"/>
                    <a:pt x="108" y="46"/>
                  </a:cubicBezTo>
                  <a:cubicBezTo>
                    <a:pt x="104" y="48"/>
                    <a:pt x="100" y="49"/>
                    <a:pt x="96" y="50"/>
                  </a:cubicBezTo>
                  <a:cubicBezTo>
                    <a:pt x="95" y="49"/>
                    <a:pt x="94" y="48"/>
                    <a:pt x="93" y="49"/>
                  </a:cubicBezTo>
                  <a:cubicBezTo>
                    <a:pt x="93" y="49"/>
                    <a:pt x="93" y="49"/>
                    <a:pt x="93" y="49"/>
                  </a:cubicBezTo>
                  <a:cubicBezTo>
                    <a:pt x="89" y="49"/>
                    <a:pt x="85" y="50"/>
                    <a:pt x="81" y="52"/>
                  </a:cubicBezTo>
                  <a:cubicBezTo>
                    <a:pt x="81" y="52"/>
                    <a:pt x="80" y="52"/>
                    <a:pt x="80" y="53"/>
                  </a:cubicBezTo>
                  <a:cubicBezTo>
                    <a:pt x="81" y="53"/>
                    <a:pt x="81" y="53"/>
                    <a:pt x="81" y="53"/>
                  </a:cubicBezTo>
                  <a:cubicBezTo>
                    <a:pt x="81" y="53"/>
                    <a:pt x="81" y="53"/>
                    <a:pt x="81" y="54"/>
                  </a:cubicBezTo>
                  <a:cubicBezTo>
                    <a:pt x="81" y="54"/>
                    <a:pt x="81" y="54"/>
                    <a:pt x="81" y="54"/>
                  </a:cubicBezTo>
                  <a:cubicBezTo>
                    <a:pt x="81" y="54"/>
                    <a:pt x="81" y="54"/>
                    <a:pt x="81" y="54"/>
                  </a:cubicBezTo>
                  <a:cubicBezTo>
                    <a:pt x="80" y="55"/>
                    <a:pt x="80" y="55"/>
                    <a:pt x="80" y="55"/>
                  </a:cubicBezTo>
                  <a:cubicBezTo>
                    <a:pt x="80" y="55"/>
                    <a:pt x="80" y="55"/>
                    <a:pt x="80" y="55"/>
                  </a:cubicBezTo>
                  <a:cubicBezTo>
                    <a:pt x="79" y="55"/>
                    <a:pt x="79" y="55"/>
                    <a:pt x="79" y="55"/>
                  </a:cubicBezTo>
                  <a:cubicBezTo>
                    <a:pt x="74" y="57"/>
                    <a:pt x="69" y="58"/>
                    <a:pt x="64" y="60"/>
                  </a:cubicBezTo>
                  <a:cubicBezTo>
                    <a:pt x="60" y="60"/>
                    <a:pt x="57" y="61"/>
                    <a:pt x="53" y="62"/>
                  </a:cubicBezTo>
                  <a:cubicBezTo>
                    <a:pt x="51" y="63"/>
                    <a:pt x="49" y="63"/>
                    <a:pt x="47" y="64"/>
                  </a:cubicBezTo>
                  <a:cubicBezTo>
                    <a:pt x="47" y="64"/>
                    <a:pt x="46" y="64"/>
                    <a:pt x="46" y="64"/>
                  </a:cubicBezTo>
                  <a:cubicBezTo>
                    <a:pt x="46" y="63"/>
                    <a:pt x="46" y="62"/>
                    <a:pt x="45" y="62"/>
                  </a:cubicBezTo>
                  <a:cubicBezTo>
                    <a:pt x="45" y="62"/>
                    <a:pt x="45" y="62"/>
                    <a:pt x="45" y="62"/>
                  </a:cubicBezTo>
                  <a:cubicBezTo>
                    <a:pt x="44" y="61"/>
                    <a:pt x="42" y="62"/>
                    <a:pt x="41" y="62"/>
                  </a:cubicBezTo>
                  <a:cubicBezTo>
                    <a:pt x="39" y="62"/>
                    <a:pt x="37" y="63"/>
                    <a:pt x="36" y="63"/>
                  </a:cubicBezTo>
                  <a:cubicBezTo>
                    <a:pt x="36" y="64"/>
                    <a:pt x="34" y="64"/>
                    <a:pt x="34" y="64"/>
                  </a:cubicBezTo>
                  <a:cubicBezTo>
                    <a:pt x="33" y="64"/>
                    <a:pt x="32" y="64"/>
                    <a:pt x="31" y="64"/>
                  </a:cubicBezTo>
                  <a:cubicBezTo>
                    <a:pt x="31" y="64"/>
                    <a:pt x="30" y="65"/>
                    <a:pt x="31" y="66"/>
                  </a:cubicBezTo>
                  <a:cubicBezTo>
                    <a:pt x="31" y="66"/>
                    <a:pt x="31" y="66"/>
                    <a:pt x="31" y="66"/>
                  </a:cubicBezTo>
                  <a:cubicBezTo>
                    <a:pt x="31" y="66"/>
                    <a:pt x="31" y="66"/>
                    <a:pt x="31" y="66"/>
                  </a:cubicBezTo>
                  <a:cubicBezTo>
                    <a:pt x="31" y="66"/>
                    <a:pt x="31" y="66"/>
                    <a:pt x="31" y="66"/>
                  </a:cubicBezTo>
                  <a:cubicBezTo>
                    <a:pt x="31" y="66"/>
                    <a:pt x="30" y="66"/>
                    <a:pt x="30" y="66"/>
                  </a:cubicBezTo>
                  <a:cubicBezTo>
                    <a:pt x="30" y="66"/>
                    <a:pt x="30" y="66"/>
                    <a:pt x="30" y="66"/>
                  </a:cubicBezTo>
                  <a:cubicBezTo>
                    <a:pt x="30" y="66"/>
                    <a:pt x="30" y="66"/>
                    <a:pt x="30" y="66"/>
                  </a:cubicBezTo>
                  <a:cubicBezTo>
                    <a:pt x="29" y="66"/>
                    <a:pt x="29" y="67"/>
                    <a:pt x="28" y="67"/>
                  </a:cubicBezTo>
                  <a:cubicBezTo>
                    <a:pt x="23" y="68"/>
                    <a:pt x="23" y="68"/>
                    <a:pt x="23" y="68"/>
                  </a:cubicBezTo>
                  <a:cubicBezTo>
                    <a:pt x="21" y="69"/>
                    <a:pt x="18" y="70"/>
                    <a:pt x="16" y="70"/>
                  </a:cubicBezTo>
                  <a:cubicBezTo>
                    <a:pt x="14" y="70"/>
                    <a:pt x="12" y="69"/>
                    <a:pt x="11" y="68"/>
                  </a:cubicBezTo>
                  <a:cubicBezTo>
                    <a:pt x="10" y="68"/>
                    <a:pt x="9" y="67"/>
                    <a:pt x="9" y="66"/>
                  </a:cubicBezTo>
                  <a:cubicBezTo>
                    <a:pt x="9" y="66"/>
                    <a:pt x="8" y="66"/>
                    <a:pt x="8" y="66"/>
                  </a:cubicBezTo>
                  <a:cubicBezTo>
                    <a:pt x="8" y="66"/>
                    <a:pt x="8" y="65"/>
                    <a:pt x="8" y="65"/>
                  </a:cubicBezTo>
                  <a:close/>
                  <a:moveTo>
                    <a:pt x="88" y="61"/>
                  </a:moveTo>
                  <a:cubicBezTo>
                    <a:pt x="88" y="61"/>
                    <a:pt x="88" y="61"/>
                    <a:pt x="88" y="60"/>
                  </a:cubicBezTo>
                  <a:cubicBezTo>
                    <a:pt x="88" y="60"/>
                    <a:pt x="88" y="61"/>
                    <a:pt x="89" y="61"/>
                  </a:cubicBezTo>
                  <a:cubicBezTo>
                    <a:pt x="89" y="61"/>
                    <a:pt x="89" y="61"/>
                    <a:pt x="89" y="61"/>
                  </a:cubicBezTo>
                  <a:cubicBezTo>
                    <a:pt x="89" y="62"/>
                    <a:pt x="90" y="62"/>
                    <a:pt x="90" y="63"/>
                  </a:cubicBezTo>
                  <a:cubicBezTo>
                    <a:pt x="90" y="63"/>
                    <a:pt x="90" y="64"/>
                    <a:pt x="90" y="64"/>
                  </a:cubicBezTo>
                  <a:cubicBezTo>
                    <a:pt x="90" y="64"/>
                    <a:pt x="90" y="65"/>
                    <a:pt x="89" y="65"/>
                  </a:cubicBezTo>
                  <a:cubicBezTo>
                    <a:pt x="89" y="63"/>
                    <a:pt x="89" y="62"/>
                    <a:pt x="88" y="61"/>
                  </a:cubicBezTo>
                  <a:close/>
                  <a:moveTo>
                    <a:pt x="89" y="59"/>
                  </a:moveTo>
                  <a:cubicBezTo>
                    <a:pt x="89" y="59"/>
                    <a:pt x="88" y="59"/>
                    <a:pt x="87" y="59"/>
                  </a:cubicBezTo>
                  <a:cubicBezTo>
                    <a:pt x="87" y="59"/>
                    <a:pt x="87" y="58"/>
                    <a:pt x="87" y="58"/>
                  </a:cubicBezTo>
                  <a:cubicBezTo>
                    <a:pt x="88" y="58"/>
                    <a:pt x="89" y="57"/>
                    <a:pt x="90" y="57"/>
                  </a:cubicBezTo>
                  <a:cubicBezTo>
                    <a:pt x="91" y="57"/>
                    <a:pt x="91" y="57"/>
                    <a:pt x="91" y="57"/>
                  </a:cubicBezTo>
                  <a:cubicBezTo>
                    <a:pt x="91" y="57"/>
                    <a:pt x="90" y="57"/>
                    <a:pt x="90" y="58"/>
                  </a:cubicBezTo>
                  <a:cubicBezTo>
                    <a:pt x="90" y="58"/>
                    <a:pt x="89" y="58"/>
                    <a:pt x="89" y="59"/>
                  </a:cubicBezTo>
                  <a:close/>
                  <a:moveTo>
                    <a:pt x="92" y="59"/>
                  </a:moveTo>
                  <a:cubicBezTo>
                    <a:pt x="92" y="59"/>
                    <a:pt x="93" y="59"/>
                    <a:pt x="93" y="59"/>
                  </a:cubicBezTo>
                  <a:cubicBezTo>
                    <a:pt x="93" y="59"/>
                    <a:pt x="93" y="60"/>
                    <a:pt x="92" y="60"/>
                  </a:cubicBezTo>
                  <a:cubicBezTo>
                    <a:pt x="92" y="61"/>
                    <a:pt x="92" y="61"/>
                    <a:pt x="92" y="62"/>
                  </a:cubicBezTo>
                  <a:cubicBezTo>
                    <a:pt x="92" y="62"/>
                    <a:pt x="92" y="63"/>
                    <a:pt x="92" y="63"/>
                  </a:cubicBezTo>
                  <a:cubicBezTo>
                    <a:pt x="91" y="62"/>
                    <a:pt x="91" y="61"/>
                    <a:pt x="90" y="60"/>
                  </a:cubicBezTo>
                  <a:cubicBezTo>
                    <a:pt x="91" y="60"/>
                    <a:pt x="92" y="60"/>
                    <a:pt x="92" y="59"/>
                  </a:cubicBezTo>
                  <a:close/>
                  <a:moveTo>
                    <a:pt x="94" y="62"/>
                  </a:moveTo>
                  <a:cubicBezTo>
                    <a:pt x="94" y="61"/>
                    <a:pt x="94" y="60"/>
                    <a:pt x="94" y="60"/>
                  </a:cubicBezTo>
                  <a:cubicBezTo>
                    <a:pt x="94" y="61"/>
                    <a:pt x="95" y="62"/>
                    <a:pt x="96" y="63"/>
                  </a:cubicBezTo>
                  <a:cubicBezTo>
                    <a:pt x="95" y="63"/>
                    <a:pt x="94" y="63"/>
                    <a:pt x="94" y="63"/>
                  </a:cubicBezTo>
                  <a:cubicBezTo>
                    <a:pt x="94" y="63"/>
                    <a:pt x="94" y="62"/>
                    <a:pt x="94" y="62"/>
                  </a:cubicBezTo>
                  <a:close/>
                  <a:moveTo>
                    <a:pt x="92" y="56"/>
                  </a:moveTo>
                  <a:cubicBezTo>
                    <a:pt x="93" y="56"/>
                    <a:pt x="93" y="56"/>
                    <a:pt x="93" y="56"/>
                  </a:cubicBezTo>
                  <a:cubicBezTo>
                    <a:pt x="93" y="56"/>
                    <a:pt x="93" y="56"/>
                    <a:pt x="93" y="56"/>
                  </a:cubicBezTo>
                  <a:cubicBezTo>
                    <a:pt x="93" y="56"/>
                    <a:pt x="93" y="56"/>
                    <a:pt x="92" y="56"/>
                  </a:cubicBezTo>
                  <a:close/>
                  <a:moveTo>
                    <a:pt x="92" y="52"/>
                  </a:moveTo>
                  <a:cubicBezTo>
                    <a:pt x="90" y="53"/>
                    <a:pt x="89" y="53"/>
                    <a:pt x="87" y="54"/>
                  </a:cubicBezTo>
                  <a:cubicBezTo>
                    <a:pt x="86" y="54"/>
                    <a:pt x="86" y="54"/>
                    <a:pt x="85" y="55"/>
                  </a:cubicBezTo>
                  <a:cubicBezTo>
                    <a:pt x="85" y="54"/>
                    <a:pt x="85" y="55"/>
                    <a:pt x="84" y="55"/>
                  </a:cubicBezTo>
                  <a:cubicBezTo>
                    <a:pt x="84" y="55"/>
                    <a:pt x="84" y="55"/>
                    <a:pt x="84" y="55"/>
                  </a:cubicBezTo>
                  <a:cubicBezTo>
                    <a:pt x="84" y="55"/>
                    <a:pt x="83" y="54"/>
                    <a:pt x="83" y="54"/>
                  </a:cubicBezTo>
                  <a:cubicBezTo>
                    <a:pt x="85" y="53"/>
                    <a:pt x="87" y="53"/>
                    <a:pt x="89" y="52"/>
                  </a:cubicBezTo>
                  <a:cubicBezTo>
                    <a:pt x="90" y="52"/>
                    <a:pt x="91" y="52"/>
                    <a:pt x="92" y="51"/>
                  </a:cubicBezTo>
                  <a:cubicBezTo>
                    <a:pt x="92" y="51"/>
                    <a:pt x="93" y="51"/>
                    <a:pt x="93" y="51"/>
                  </a:cubicBezTo>
                  <a:cubicBezTo>
                    <a:pt x="93" y="51"/>
                    <a:pt x="93" y="51"/>
                    <a:pt x="93" y="51"/>
                  </a:cubicBezTo>
                  <a:cubicBezTo>
                    <a:pt x="93" y="51"/>
                    <a:pt x="94" y="51"/>
                    <a:pt x="94" y="51"/>
                  </a:cubicBezTo>
                  <a:cubicBezTo>
                    <a:pt x="93" y="52"/>
                    <a:pt x="93" y="52"/>
                    <a:pt x="92" y="52"/>
                  </a:cubicBezTo>
                  <a:close/>
                  <a:moveTo>
                    <a:pt x="84" y="56"/>
                  </a:moveTo>
                  <a:cubicBezTo>
                    <a:pt x="84" y="56"/>
                    <a:pt x="84" y="57"/>
                    <a:pt x="85" y="57"/>
                  </a:cubicBezTo>
                  <a:cubicBezTo>
                    <a:pt x="85" y="57"/>
                    <a:pt x="85" y="57"/>
                    <a:pt x="85" y="57"/>
                  </a:cubicBezTo>
                  <a:cubicBezTo>
                    <a:pt x="85" y="57"/>
                    <a:pt x="85" y="57"/>
                    <a:pt x="85" y="57"/>
                  </a:cubicBezTo>
                  <a:cubicBezTo>
                    <a:pt x="85" y="58"/>
                    <a:pt x="86" y="59"/>
                    <a:pt x="86" y="60"/>
                  </a:cubicBezTo>
                  <a:cubicBezTo>
                    <a:pt x="87" y="62"/>
                    <a:pt x="87" y="64"/>
                    <a:pt x="88" y="66"/>
                  </a:cubicBezTo>
                  <a:cubicBezTo>
                    <a:pt x="88" y="66"/>
                    <a:pt x="88" y="66"/>
                    <a:pt x="89" y="66"/>
                  </a:cubicBezTo>
                  <a:cubicBezTo>
                    <a:pt x="89" y="66"/>
                    <a:pt x="89" y="66"/>
                    <a:pt x="89" y="66"/>
                  </a:cubicBezTo>
                  <a:cubicBezTo>
                    <a:pt x="90" y="66"/>
                    <a:pt x="90" y="66"/>
                    <a:pt x="91" y="65"/>
                  </a:cubicBezTo>
                  <a:cubicBezTo>
                    <a:pt x="91" y="65"/>
                    <a:pt x="92" y="65"/>
                    <a:pt x="92" y="65"/>
                  </a:cubicBezTo>
                  <a:cubicBezTo>
                    <a:pt x="92" y="65"/>
                    <a:pt x="92" y="65"/>
                    <a:pt x="92" y="65"/>
                  </a:cubicBezTo>
                  <a:cubicBezTo>
                    <a:pt x="94" y="65"/>
                    <a:pt x="95" y="65"/>
                    <a:pt x="97" y="64"/>
                  </a:cubicBezTo>
                  <a:cubicBezTo>
                    <a:pt x="98" y="64"/>
                    <a:pt x="98" y="63"/>
                    <a:pt x="97" y="63"/>
                  </a:cubicBezTo>
                  <a:cubicBezTo>
                    <a:pt x="97" y="62"/>
                    <a:pt x="97" y="62"/>
                    <a:pt x="97" y="62"/>
                  </a:cubicBezTo>
                  <a:cubicBezTo>
                    <a:pt x="97" y="61"/>
                    <a:pt x="96" y="60"/>
                    <a:pt x="96" y="58"/>
                  </a:cubicBezTo>
                  <a:cubicBezTo>
                    <a:pt x="95" y="57"/>
                    <a:pt x="95" y="56"/>
                    <a:pt x="95" y="55"/>
                  </a:cubicBezTo>
                  <a:cubicBezTo>
                    <a:pt x="95" y="55"/>
                    <a:pt x="95" y="55"/>
                    <a:pt x="95" y="55"/>
                  </a:cubicBezTo>
                  <a:cubicBezTo>
                    <a:pt x="95" y="55"/>
                    <a:pt x="95" y="54"/>
                    <a:pt x="94" y="54"/>
                  </a:cubicBezTo>
                  <a:cubicBezTo>
                    <a:pt x="94" y="54"/>
                    <a:pt x="94" y="54"/>
                    <a:pt x="94" y="54"/>
                  </a:cubicBezTo>
                  <a:cubicBezTo>
                    <a:pt x="94" y="54"/>
                    <a:pt x="94" y="54"/>
                    <a:pt x="94" y="54"/>
                  </a:cubicBezTo>
                  <a:cubicBezTo>
                    <a:pt x="94" y="54"/>
                    <a:pt x="94" y="53"/>
                    <a:pt x="94" y="53"/>
                  </a:cubicBezTo>
                  <a:cubicBezTo>
                    <a:pt x="94" y="53"/>
                    <a:pt x="95" y="53"/>
                    <a:pt x="95" y="53"/>
                  </a:cubicBezTo>
                  <a:cubicBezTo>
                    <a:pt x="95" y="53"/>
                    <a:pt x="95" y="53"/>
                    <a:pt x="95" y="53"/>
                  </a:cubicBezTo>
                  <a:cubicBezTo>
                    <a:pt x="95" y="53"/>
                    <a:pt x="96" y="53"/>
                    <a:pt x="96" y="53"/>
                  </a:cubicBezTo>
                  <a:cubicBezTo>
                    <a:pt x="96" y="53"/>
                    <a:pt x="96" y="53"/>
                    <a:pt x="96" y="52"/>
                  </a:cubicBezTo>
                  <a:cubicBezTo>
                    <a:pt x="96" y="52"/>
                    <a:pt x="96" y="52"/>
                    <a:pt x="96" y="52"/>
                  </a:cubicBezTo>
                  <a:cubicBezTo>
                    <a:pt x="96" y="52"/>
                    <a:pt x="96" y="52"/>
                    <a:pt x="96" y="52"/>
                  </a:cubicBezTo>
                  <a:cubicBezTo>
                    <a:pt x="98" y="52"/>
                    <a:pt x="100" y="52"/>
                    <a:pt x="102" y="51"/>
                  </a:cubicBezTo>
                  <a:cubicBezTo>
                    <a:pt x="102" y="51"/>
                    <a:pt x="102" y="51"/>
                    <a:pt x="102" y="51"/>
                  </a:cubicBezTo>
                  <a:cubicBezTo>
                    <a:pt x="103" y="53"/>
                    <a:pt x="104" y="55"/>
                    <a:pt x="105" y="57"/>
                  </a:cubicBezTo>
                  <a:cubicBezTo>
                    <a:pt x="107" y="60"/>
                    <a:pt x="107" y="63"/>
                    <a:pt x="107" y="65"/>
                  </a:cubicBezTo>
                  <a:cubicBezTo>
                    <a:pt x="107" y="68"/>
                    <a:pt x="104" y="68"/>
                    <a:pt x="102" y="69"/>
                  </a:cubicBezTo>
                  <a:cubicBezTo>
                    <a:pt x="100" y="69"/>
                    <a:pt x="98" y="70"/>
                    <a:pt x="96" y="71"/>
                  </a:cubicBezTo>
                  <a:cubicBezTo>
                    <a:pt x="95" y="71"/>
                    <a:pt x="92" y="71"/>
                    <a:pt x="91" y="72"/>
                  </a:cubicBezTo>
                  <a:cubicBezTo>
                    <a:pt x="89" y="74"/>
                    <a:pt x="85" y="75"/>
                    <a:pt x="82" y="73"/>
                  </a:cubicBezTo>
                  <a:cubicBezTo>
                    <a:pt x="81" y="71"/>
                    <a:pt x="80" y="68"/>
                    <a:pt x="79" y="66"/>
                  </a:cubicBezTo>
                  <a:cubicBezTo>
                    <a:pt x="78" y="63"/>
                    <a:pt x="77" y="61"/>
                    <a:pt x="77" y="59"/>
                  </a:cubicBezTo>
                  <a:cubicBezTo>
                    <a:pt x="79" y="58"/>
                    <a:pt x="81" y="58"/>
                    <a:pt x="83" y="57"/>
                  </a:cubicBezTo>
                  <a:cubicBezTo>
                    <a:pt x="83" y="57"/>
                    <a:pt x="84" y="57"/>
                    <a:pt x="84" y="56"/>
                  </a:cubicBezTo>
                  <a:cubicBezTo>
                    <a:pt x="84" y="56"/>
                    <a:pt x="84" y="56"/>
                    <a:pt x="84" y="56"/>
                  </a:cubicBezTo>
                  <a:close/>
                  <a:moveTo>
                    <a:pt x="44" y="66"/>
                  </a:moveTo>
                  <a:cubicBezTo>
                    <a:pt x="44" y="66"/>
                    <a:pt x="43" y="66"/>
                    <a:pt x="43" y="66"/>
                  </a:cubicBezTo>
                  <a:cubicBezTo>
                    <a:pt x="41" y="66"/>
                    <a:pt x="40" y="66"/>
                    <a:pt x="38" y="67"/>
                  </a:cubicBezTo>
                  <a:cubicBezTo>
                    <a:pt x="37" y="67"/>
                    <a:pt x="36" y="67"/>
                    <a:pt x="35" y="68"/>
                  </a:cubicBezTo>
                  <a:cubicBezTo>
                    <a:pt x="34" y="68"/>
                    <a:pt x="34" y="68"/>
                    <a:pt x="33" y="67"/>
                  </a:cubicBezTo>
                  <a:cubicBezTo>
                    <a:pt x="33" y="67"/>
                    <a:pt x="33" y="67"/>
                    <a:pt x="33" y="67"/>
                  </a:cubicBezTo>
                  <a:cubicBezTo>
                    <a:pt x="33" y="67"/>
                    <a:pt x="33" y="67"/>
                    <a:pt x="33" y="67"/>
                  </a:cubicBezTo>
                  <a:cubicBezTo>
                    <a:pt x="35" y="67"/>
                    <a:pt x="37" y="66"/>
                    <a:pt x="39" y="66"/>
                  </a:cubicBezTo>
                  <a:cubicBezTo>
                    <a:pt x="41" y="65"/>
                    <a:pt x="42" y="65"/>
                    <a:pt x="43" y="65"/>
                  </a:cubicBezTo>
                  <a:cubicBezTo>
                    <a:pt x="43" y="64"/>
                    <a:pt x="43" y="64"/>
                    <a:pt x="44" y="64"/>
                  </a:cubicBezTo>
                  <a:cubicBezTo>
                    <a:pt x="44" y="64"/>
                    <a:pt x="44" y="64"/>
                    <a:pt x="44" y="65"/>
                  </a:cubicBezTo>
                  <a:cubicBezTo>
                    <a:pt x="44" y="65"/>
                    <a:pt x="44" y="65"/>
                    <a:pt x="44" y="66"/>
                  </a:cubicBezTo>
                  <a:close/>
                  <a:moveTo>
                    <a:pt x="41" y="78"/>
                  </a:moveTo>
                  <a:cubicBezTo>
                    <a:pt x="41" y="78"/>
                    <a:pt x="41" y="78"/>
                    <a:pt x="41" y="78"/>
                  </a:cubicBezTo>
                  <a:cubicBezTo>
                    <a:pt x="41" y="77"/>
                    <a:pt x="41" y="77"/>
                    <a:pt x="41" y="77"/>
                  </a:cubicBezTo>
                  <a:cubicBezTo>
                    <a:pt x="40" y="77"/>
                    <a:pt x="40" y="76"/>
                    <a:pt x="40" y="76"/>
                  </a:cubicBezTo>
                  <a:cubicBezTo>
                    <a:pt x="40" y="75"/>
                    <a:pt x="39" y="74"/>
                    <a:pt x="39" y="74"/>
                  </a:cubicBezTo>
                  <a:cubicBezTo>
                    <a:pt x="40" y="73"/>
                    <a:pt x="41" y="73"/>
                    <a:pt x="42" y="73"/>
                  </a:cubicBezTo>
                  <a:cubicBezTo>
                    <a:pt x="42" y="75"/>
                    <a:pt x="41" y="76"/>
                    <a:pt x="42" y="78"/>
                  </a:cubicBezTo>
                  <a:cubicBezTo>
                    <a:pt x="41" y="78"/>
                    <a:pt x="41" y="78"/>
                    <a:pt x="41" y="78"/>
                  </a:cubicBezTo>
                  <a:cubicBezTo>
                    <a:pt x="41" y="78"/>
                    <a:pt x="41" y="78"/>
                    <a:pt x="41" y="78"/>
                  </a:cubicBezTo>
                  <a:close/>
                  <a:moveTo>
                    <a:pt x="41" y="71"/>
                  </a:moveTo>
                  <a:cubicBezTo>
                    <a:pt x="40" y="71"/>
                    <a:pt x="38" y="71"/>
                    <a:pt x="38" y="72"/>
                  </a:cubicBezTo>
                  <a:cubicBezTo>
                    <a:pt x="38" y="72"/>
                    <a:pt x="38" y="72"/>
                    <a:pt x="38" y="72"/>
                  </a:cubicBezTo>
                  <a:cubicBezTo>
                    <a:pt x="37" y="72"/>
                    <a:pt x="37" y="72"/>
                    <a:pt x="37" y="72"/>
                  </a:cubicBezTo>
                  <a:cubicBezTo>
                    <a:pt x="37" y="72"/>
                    <a:pt x="37" y="72"/>
                    <a:pt x="36" y="72"/>
                  </a:cubicBezTo>
                  <a:cubicBezTo>
                    <a:pt x="36" y="72"/>
                    <a:pt x="36" y="71"/>
                    <a:pt x="36" y="71"/>
                  </a:cubicBezTo>
                  <a:cubicBezTo>
                    <a:pt x="37" y="71"/>
                    <a:pt x="39" y="70"/>
                    <a:pt x="40" y="70"/>
                  </a:cubicBezTo>
                  <a:cubicBezTo>
                    <a:pt x="41" y="70"/>
                    <a:pt x="42" y="69"/>
                    <a:pt x="43" y="68"/>
                  </a:cubicBezTo>
                  <a:cubicBezTo>
                    <a:pt x="43" y="69"/>
                    <a:pt x="43" y="69"/>
                    <a:pt x="43" y="70"/>
                  </a:cubicBezTo>
                  <a:cubicBezTo>
                    <a:pt x="43" y="70"/>
                    <a:pt x="43" y="70"/>
                    <a:pt x="43" y="70"/>
                  </a:cubicBezTo>
                  <a:cubicBezTo>
                    <a:pt x="43" y="70"/>
                    <a:pt x="43" y="70"/>
                    <a:pt x="43" y="70"/>
                  </a:cubicBezTo>
                  <a:cubicBezTo>
                    <a:pt x="42" y="70"/>
                    <a:pt x="42" y="70"/>
                    <a:pt x="41" y="71"/>
                  </a:cubicBezTo>
                  <a:cubicBezTo>
                    <a:pt x="41" y="71"/>
                    <a:pt x="41" y="71"/>
                    <a:pt x="41" y="71"/>
                  </a:cubicBezTo>
                  <a:close/>
                  <a:moveTo>
                    <a:pt x="37" y="76"/>
                  </a:moveTo>
                  <a:cubicBezTo>
                    <a:pt x="37" y="76"/>
                    <a:pt x="37" y="76"/>
                    <a:pt x="37" y="76"/>
                  </a:cubicBezTo>
                  <a:cubicBezTo>
                    <a:pt x="37" y="76"/>
                    <a:pt x="37" y="75"/>
                    <a:pt x="37" y="75"/>
                  </a:cubicBezTo>
                  <a:cubicBezTo>
                    <a:pt x="37" y="75"/>
                    <a:pt x="37" y="74"/>
                    <a:pt x="37" y="74"/>
                  </a:cubicBezTo>
                  <a:cubicBezTo>
                    <a:pt x="37" y="74"/>
                    <a:pt x="37" y="74"/>
                    <a:pt x="37" y="74"/>
                  </a:cubicBezTo>
                  <a:cubicBezTo>
                    <a:pt x="37" y="74"/>
                    <a:pt x="37" y="74"/>
                    <a:pt x="37" y="74"/>
                  </a:cubicBezTo>
                  <a:cubicBezTo>
                    <a:pt x="37" y="74"/>
                    <a:pt x="37" y="74"/>
                    <a:pt x="38" y="74"/>
                  </a:cubicBezTo>
                  <a:cubicBezTo>
                    <a:pt x="38" y="74"/>
                    <a:pt x="38" y="74"/>
                    <a:pt x="38" y="74"/>
                  </a:cubicBezTo>
                  <a:cubicBezTo>
                    <a:pt x="38" y="75"/>
                    <a:pt x="38" y="75"/>
                    <a:pt x="39" y="76"/>
                  </a:cubicBezTo>
                  <a:cubicBezTo>
                    <a:pt x="39" y="76"/>
                    <a:pt x="39" y="77"/>
                    <a:pt x="39" y="77"/>
                  </a:cubicBezTo>
                  <a:cubicBezTo>
                    <a:pt x="39" y="78"/>
                    <a:pt x="40" y="78"/>
                    <a:pt x="40" y="78"/>
                  </a:cubicBezTo>
                  <a:cubicBezTo>
                    <a:pt x="40" y="78"/>
                    <a:pt x="40" y="79"/>
                    <a:pt x="40" y="79"/>
                  </a:cubicBezTo>
                  <a:cubicBezTo>
                    <a:pt x="39" y="79"/>
                    <a:pt x="39" y="79"/>
                    <a:pt x="38" y="79"/>
                  </a:cubicBezTo>
                  <a:cubicBezTo>
                    <a:pt x="37" y="79"/>
                    <a:pt x="37" y="78"/>
                    <a:pt x="37" y="77"/>
                  </a:cubicBezTo>
                  <a:cubicBezTo>
                    <a:pt x="37" y="77"/>
                    <a:pt x="37" y="77"/>
                    <a:pt x="37" y="76"/>
                  </a:cubicBezTo>
                  <a:close/>
                  <a:moveTo>
                    <a:pt x="43" y="72"/>
                  </a:moveTo>
                  <a:cubicBezTo>
                    <a:pt x="43" y="72"/>
                    <a:pt x="44" y="72"/>
                    <a:pt x="44" y="72"/>
                  </a:cubicBezTo>
                  <a:cubicBezTo>
                    <a:pt x="44" y="73"/>
                    <a:pt x="44" y="73"/>
                    <a:pt x="45" y="74"/>
                  </a:cubicBezTo>
                  <a:cubicBezTo>
                    <a:pt x="45" y="75"/>
                    <a:pt x="45" y="76"/>
                    <a:pt x="45" y="76"/>
                  </a:cubicBezTo>
                  <a:cubicBezTo>
                    <a:pt x="45" y="77"/>
                    <a:pt x="45" y="77"/>
                    <a:pt x="45" y="77"/>
                  </a:cubicBezTo>
                  <a:cubicBezTo>
                    <a:pt x="45" y="77"/>
                    <a:pt x="45" y="77"/>
                    <a:pt x="45" y="77"/>
                  </a:cubicBezTo>
                  <a:cubicBezTo>
                    <a:pt x="45" y="77"/>
                    <a:pt x="44" y="77"/>
                    <a:pt x="44" y="77"/>
                  </a:cubicBezTo>
                  <a:cubicBezTo>
                    <a:pt x="44" y="77"/>
                    <a:pt x="44" y="77"/>
                    <a:pt x="44" y="77"/>
                  </a:cubicBezTo>
                  <a:cubicBezTo>
                    <a:pt x="44" y="77"/>
                    <a:pt x="44" y="77"/>
                    <a:pt x="43" y="77"/>
                  </a:cubicBezTo>
                  <a:cubicBezTo>
                    <a:pt x="43" y="76"/>
                    <a:pt x="44" y="74"/>
                    <a:pt x="43" y="72"/>
                  </a:cubicBezTo>
                  <a:close/>
                  <a:moveTo>
                    <a:pt x="34" y="70"/>
                  </a:moveTo>
                  <a:cubicBezTo>
                    <a:pt x="35" y="71"/>
                    <a:pt x="35" y="72"/>
                    <a:pt x="35" y="73"/>
                  </a:cubicBezTo>
                  <a:cubicBezTo>
                    <a:pt x="35" y="73"/>
                    <a:pt x="34" y="73"/>
                    <a:pt x="34" y="73"/>
                  </a:cubicBezTo>
                  <a:cubicBezTo>
                    <a:pt x="34" y="73"/>
                    <a:pt x="34" y="74"/>
                    <a:pt x="34" y="74"/>
                  </a:cubicBezTo>
                  <a:cubicBezTo>
                    <a:pt x="34" y="74"/>
                    <a:pt x="34" y="74"/>
                    <a:pt x="34" y="74"/>
                  </a:cubicBezTo>
                  <a:cubicBezTo>
                    <a:pt x="34" y="74"/>
                    <a:pt x="35" y="74"/>
                    <a:pt x="35" y="74"/>
                  </a:cubicBezTo>
                  <a:cubicBezTo>
                    <a:pt x="35" y="74"/>
                    <a:pt x="35" y="74"/>
                    <a:pt x="35" y="74"/>
                  </a:cubicBezTo>
                  <a:cubicBezTo>
                    <a:pt x="35" y="74"/>
                    <a:pt x="35" y="74"/>
                    <a:pt x="35" y="74"/>
                  </a:cubicBezTo>
                  <a:cubicBezTo>
                    <a:pt x="35" y="74"/>
                    <a:pt x="35" y="74"/>
                    <a:pt x="35" y="74"/>
                  </a:cubicBezTo>
                  <a:cubicBezTo>
                    <a:pt x="35" y="75"/>
                    <a:pt x="35" y="76"/>
                    <a:pt x="35" y="77"/>
                  </a:cubicBezTo>
                  <a:cubicBezTo>
                    <a:pt x="36" y="77"/>
                    <a:pt x="36" y="77"/>
                    <a:pt x="36" y="78"/>
                  </a:cubicBezTo>
                  <a:cubicBezTo>
                    <a:pt x="36" y="79"/>
                    <a:pt x="36" y="80"/>
                    <a:pt x="37" y="80"/>
                  </a:cubicBezTo>
                  <a:cubicBezTo>
                    <a:pt x="38" y="81"/>
                    <a:pt x="40" y="80"/>
                    <a:pt x="41" y="80"/>
                  </a:cubicBezTo>
                  <a:cubicBezTo>
                    <a:pt x="42" y="80"/>
                    <a:pt x="43" y="79"/>
                    <a:pt x="45" y="79"/>
                  </a:cubicBezTo>
                  <a:cubicBezTo>
                    <a:pt x="45" y="79"/>
                    <a:pt x="45" y="79"/>
                    <a:pt x="45" y="79"/>
                  </a:cubicBezTo>
                  <a:cubicBezTo>
                    <a:pt x="46" y="78"/>
                    <a:pt x="46" y="78"/>
                    <a:pt x="46" y="78"/>
                  </a:cubicBezTo>
                  <a:cubicBezTo>
                    <a:pt x="46" y="78"/>
                    <a:pt x="46" y="78"/>
                    <a:pt x="46" y="78"/>
                  </a:cubicBezTo>
                  <a:cubicBezTo>
                    <a:pt x="46" y="78"/>
                    <a:pt x="46" y="78"/>
                    <a:pt x="46" y="78"/>
                  </a:cubicBezTo>
                  <a:cubicBezTo>
                    <a:pt x="46" y="78"/>
                    <a:pt x="46" y="78"/>
                    <a:pt x="46" y="78"/>
                  </a:cubicBezTo>
                  <a:cubicBezTo>
                    <a:pt x="46" y="78"/>
                    <a:pt x="46" y="78"/>
                    <a:pt x="47" y="78"/>
                  </a:cubicBezTo>
                  <a:cubicBezTo>
                    <a:pt x="47" y="78"/>
                    <a:pt x="47" y="78"/>
                    <a:pt x="47" y="78"/>
                  </a:cubicBezTo>
                  <a:cubicBezTo>
                    <a:pt x="48" y="76"/>
                    <a:pt x="47" y="75"/>
                    <a:pt x="46" y="74"/>
                  </a:cubicBezTo>
                  <a:cubicBezTo>
                    <a:pt x="46" y="73"/>
                    <a:pt x="46" y="71"/>
                    <a:pt x="45" y="70"/>
                  </a:cubicBezTo>
                  <a:cubicBezTo>
                    <a:pt x="46" y="70"/>
                    <a:pt x="46" y="69"/>
                    <a:pt x="45" y="69"/>
                  </a:cubicBezTo>
                  <a:cubicBezTo>
                    <a:pt x="45" y="69"/>
                    <a:pt x="45" y="68"/>
                    <a:pt x="45" y="68"/>
                  </a:cubicBezTo>
                  <a:cubicBezTo>
                    <a:pt x="45" y="67"/>
                    <a:pt x="46" y="67"/>
                    <a:pt x="47" y="67"/>
                  </a:cubicBezTo>
                  <a:cubicBezTo>
                    <a:pt x="47" y="66"/>
                    <a:pt x="47" y="66"/>
                    <a:pt x="47" y="66"/>
                  </a:cubicBezTo>
                  <a:cubicBezTo>
                    <a:pt x="47" y="66"/>
                    <a:pt x="48" y="66"/>
                    <a:pt x="48" y="66"/>
                  </a:cubicBezTo>
                  <a:cubicBezTo>
                    <a:pt x="50" y="65"/>
                    <a:pt x="51" y="65"/>
                    <a:pt x="53" y="65"/>
                  </a:cubicBezTo>
                  <a:cubicBezTo>
                    <a:pt x="53" y="64"/>
                    <a:pt x="54" y="64"/>
                    <a:pt x="54" y="64"/>
                  </a:cubicBezTo>
                  <a:cubicBezTo>
                    <a:pt x="54" y="64"/>
                    <a:pt x="54" y="65"/>
                    <a:pt x="54" y="65"/>
                  </a:cubicBezTo>
                  <a:cubicBezTo>
                    <a:pt x="54" y="65"/>
                    <a:pt x="54" y="65"/>
                    <a:pt x="54" y="65"/>
                  </a:cubicBezTo>
                  <a:cubicBezTo>
                    <a:pt x="54" y="65"/>
                    <a:pt x="54" y="65"/>
                    <a:pt x="54" y="65"/>
                  </a:cubicBezTo>
                  <a:cubicBezTo>
                    <a:pt x="55" y="65"/>
                    <a:pt x="55" y="66"/>
                    <a:pt x="55" y="66"/>
                  </a:cubicBezTo>
                  <a:cubicBezTo>
                    <a:pt x="56" y="68"/>
                    <a:pt x="57" y="70"/>
                    <a:pt x="57" y="73"/>
                  </a:cubicBezTo>
                  <a:cubicBezTo>
                    <a:pt x="57" y="74"/>
                    <a:pt x="57" y="76"/>
                    <a:pt x="57" y="77"/>
                  </a:cubicBezTo>
                  <a:cubicBezTo>
                    <a:pt x="57" y="78"/>
                    <a:pt x="58" y="79"/>
                    <a:pt x="58" y="80"/>
                  </a:cubicBezTo>
                  <a:cubicBezTo>
                    <a:pt x="57" y="81"/>
                    <a:pt x="52" y="82"/>
                    <a:pt x="51" y="82"/>
                  </a:cubicBezTo>
                  <a:cubicBezTo>
                    <a:pt x="49" y="82"/>
                    <a:pt x="46" y="83"/>
                    <a:pt x="44" y="84"/>
                  </a:cubicBezTo>
                  <a:cubicBezTo>
                    <a:pt x="43" y="85"/>
                    <a:pt x="42" y="85"/>
                    <a:pt x="41" y="85"/>
                  </a:cubicBezTo>
                  <a:cubicBezTo>
                    <a:pt x="39" y="86"/>
                    <a:pt x="38" y="87"/>
                    <a:pt x="37" y="87"/>
                  </a:cubicBezTo>
                  <a:cubicBezTo>
                    <a:pt x="36" y="87"/>
                    <a:pt x="34" y="88"/>
                    <a:pt x="33" y="88"/>
                  </a:cubicBezTo>
                  <a:cubicBezTo>
                    <a:pt x="33" y="88"/>
                    <a:pt x="30" y="87"/>
                    <a:pt x="30" y="87"/>
                  </a:cubicBezTo>
                  <a:cubicBezTo>
                    <a:pt x="27" y="82"/>
                    <a:pt x="27" y="76"/>
                    <a:pt x="25" y="71"/>
                  </a:cubicBezTo>
                  <a:cubicBezTo>
                    <a:pt x="25" y="71"/>
                    <a:pt x="25" y="71"/>
                    <a:pt x="25" y="71"/>
                  </a:cubicBezTo>
                  <a:cubicBezTo>
                    <a:pt x="27" y="70"/>
                    <a:pt x="29" y="70"/>
                    <a:pt x="31" y="70"/>
                  </a:cubicBezTo>
                  <a:cubicBezTo>
                    <a:pt x="31" y="70"/>
                    <a:pt x="31" y="69"/>
                    <a:pt x="32" y="69"/>
                  </a:cubicBezTo>
                  <a:cubicBezTo>
                    <a:pt x="32" y="69"/>
                    <a:pt x="32" y="69"/>
                    <a:pt x="32" y="69"/>
                  </a:cubicBezTo>
                  <a:cubicBezTo>
                    <a:pt x="32" y="69"/>
                    <a:pt x="32" y="69"/>
                    <a:pt x="32" y="69"/>
                  </a:cubicBezTo>
                  <a:cubicBezTo>
                    <a:pt x="32" y="69"/>
                    <a:pt x="32" y="70"/>
                    <a:pt x="33" y="70"/>
                  </a:cubicBezTo>
                  <a:cubicBezTo>
                    <a:pt x="33" y="70"/>
                    <a:pt x="34" y="70"/>
                    <a:pt x="34" y="70"/>
                  </a:cubicBezTo>
                  <a:close/>
                  <a:moveTo>
                    <a:pt x="122" y="60"/>
                  </a:moveTo>
                  <a:cubicBezTo>
                    <a:pt x="121" y="61"/>
                    <a:pt x="121" y="61"/>
                    <a:pt x="121" y="62"/>
                  </a:cubicBezTo>
                  <a:cubicBezTo>
                    <a:pt x="120" y="63"/>
                    <a:pt x="120" y="64"/>
                    <a:pt x="120" y="65"/>
                  </a:cubicBezTo>
                  <a:cubicBezTo>
                    <a:pt x="120" y="67"/>
                    <a:pt x="120" y="69"/>
                    <a:pt x="119" y="71"/>
                  </a:cubicBezTo>
                  <a:cubicBezTo>
                    <a:pt x="119" y="71"/>
                    <a:pt x="119" y="71"/>
                    <a:pt x="119" y="71"/>
                  </a:cubicBezTo>
                  <a:cubicBezTo>
                    <a:pt x="119" y="71"/>
                    <a:pt x="119" y="72"/>
                    <a:pt x="119" y="72"/>
                  </a:cubicBezTo>
                  <a:cubicBezTo>
                    <a:pt x="118" y="72"/>
                    <a:pt x="118" y="73"/>
                    <a:pt x="117" y="74"/>
                  </a:cubicBezTo>
                  <a:cubicBezTo>
                    <a:pt x="117" y="74"/>
                    <a:pt x="117" y="75"/>
                    <a:pt x="116" y="76"/>
                  </a:cubicBezTo>
                  <a:cubicBezTo>
                    <a:pt x="116" y="76"/>
                    <a:pt x="116" y="76"/>
                    <a:pt x="116" y="76"/>
                  </a:cubicBezTo>
                  <a:cubicBezTo>
                    <a:pt x="116" y="76"/>
                    <a:pt x="116" y="77"/>
                    <a:pt x="116" y="77"/>
                  </a:cubicBezTo>
                  <a:cubicBezTo>
                    <a:pt x="115" y="77"/>
                    <a:pt x="114" y="78"/>
                    <a:pt x="113" y="79"/>
                  </a:cubicBezTo>
                  <a:cubicBezTo>
                    <a:pt x="113" y="79"/>
                    <a:pt x="113" y="79"/>
                    <a:pt x="113" y="79"/>
                  </a:cubicBezTo>
                  <a:cubicBezTo>
                    <a:pt x="113" y="79"/>
                    <a:pt x="113" y="79"/>
                    <a:pt x="113" y="79"/>
                  </a:cubicBezTo>
                  <a:cubicBezTo>
                    <a:pt x="112" y="80"/>
                    <a:pt x="112" y="80"/>
                    <a:pt x="112" y="80"/>
                  </a:cubicBezTo>
                  <a:cubicBezTo>
                    <a:pt x="104" y="81"/>
                    <a:pt x="96" y="83"/>
                    <a:pt x="89" y="85"/>
                  </a:cubicBezTo>
                  <a:cubicBezTo>
                    <a:pt x="87" y="85"/>
                    <a:pt x="84" y="86"/>
                    <a:pt x="82" y="86"/>
                  </a:cubicBezTo>
                  <a:cubicBezTo>
                    <a:pt x="80" y="87"/>
                    <a:pt x="79" y="87"/>
                    <a:pt x="77" y="88"/>
                  </a:cubicBezTo>
                  <a:cubicBezTo>
                    <a:pt x="73" y="89"/>
                    <a:pt x="69" y="91"/>
                    <a:pt x="65" y="92"/>
                  </a:cubicBezTo>
                  <a:cubicBezTo>
                    <a:pt x="61" y="93"/>
                    <a:pt x="58" y="94"/>
                    <a:pt x="54" y="95"/>
                  </a:cubicBezTo>
                  <a:cubicBezTo>
                    <a:pt x="50" y="96"/>
                    <a:pt x="46" y="97"/>
                    <a:pt x="41" y="98"/>
                  </a:cubicBezTo>
                  <a:cubicBezTo>
                    <a:pt x="39" y="98"/>
                    <a:pt x="37" y="98"/>
                    <a:pt x="36" y="99"/>
                  </a:cubicBezTo>
                  <a:cubicBezTo>
                    <a:pt x="33" y="100"/>
                    <a:pt x="30" y="100"/>
                    <a:pt x="27" y="99"/>
                  </a:cubicBezTo>
                  <a:cubicBezTo>
                    <a:pt x="25" y="99"/>
                    <a:pt x="23" y="98"/>
                    <a:pt x="22" y="97"/>
                  </a:cubicBezTo>
                  <a:cubicBezTo>
                    <a:pt x="20" y="97"/>
                    <a:pt x="19" y="96"/>
                    <a:pt x="18" y="96"/>
                  </a:cubicBezTo>
                  <a:cubicBezTo>
                    <a:pt x="16" y="91"/>
                    <a:pt x="14" y="86"/>
                    <a:pt x="12" y="81"/>
                  </a:cubicBezTo>
                  <a:cubicBezTo>
                    <a:pt x="12" y="78"/>
                    <a:pt x="10" y="74"/>
                    <a:pt x="9" y="71"/>
                  </a:cubicBezTo>
                  <a:cubicBezTo>
                    <a:pt x="11" y="72"/>
                    <a:pt x="12" y="72"/>
                    <a:pt x="14" y="73"/>
                  </a:cubicBezTo>
                  <a:cubicBezTo>
                    <a:pt x="16" y="73"/>
                    <a:pt x="19" y="72"/>
                    <a:pt x="22" y="72"/>
                  </a:cubicBezTo>
                  <a:cubicBezTo>
                    <a:pt x="22" y="72"/>
                    <a:pt x="22" y="71"/>
                    <a:pt x="23" y="71"/>
                  </a:cubicBezTo>
                  <a:cubicBezTo>
                    <a:pt x="23" y="71"/>
                    <a:pt x="23" y="71"/>
                    <a:pt x="23" y="72"/>
                  </a:cubicBezTo>
                  <a:cubicBezTo>
                    <a:pt x="23" y="75"/>
                    <a:pt x="24" y="79"/>
                    <a:pt x="25" y="82"/>
                  </a:cubicBezTo>
                  <a:cubicBezTo>
                    <a:pt x="26" y="84"/>
                    <a:pt x="27" y="88"/>
                    <a:pt x="29" y="89"/>
                  </a:cubicBezTo>
                  <a:cubicBezTo>
                    <a:pt x="31" y="91"/>
                    <a:pt x="33" y="91"/>
                    <a:pt x="36" y="91"/>
                  </a:cubicBezTo>
                  <a:cubicBezTo>
                    <a:pt x="39" y="90"/>
                    <a:pt x="42" y="89"/>
                    <a:pt x="45" y="88"/>
                  </a:cubicBezTo>
                  <a:cubicBezTo>
                    <a:pt x="48" y="86"/>
                    <a:pt x="52" y="85"/>
                    <a:pt x="55" y="84"/>
                  </a:cubicBezTo>
                  <a:cubicBezTo>
                    <a:pt x="58" y="84"/>
                    <a:pt x="60" y="84"/>
                    <a:pt x="61" y="81"/>
                  </a:cubicBezTo>
                  <a:cubicBezTo>
                    <a:pt x="61" y="80"/>
                    <a:pt x="61" y="79"/>
                    <a:pt x="61" y="78"/>
                  </a:cubicBezTo>
                  <a:cubicBezTo>
                    <a:pt x="60" y="76"/>
                    <a:pt x="61" y="75"/>
                    <a:pt x="60" y="73"/>
                  </a:cubicBezTo>
                  <a:cubicBezTo>
                    <a:pt x="60" y="70"/>
                    <a:pt x="59" y="67"/>
                    <a:pt x="57" y="64"/>
                  </a:cubicBezTo>
                  <a:cubicBezTo>
                    <a:pt x="59" y="63"/>
                    <a:pt x="62" y="63"/>
                    <a:pt x="64" y="62"/>
                  </a:cubicBezTo>
                  <a:cubicBezTo>
                    <a:pt x="67" y="62"/>
                    <a:pt x="71" y="61"/>
                    <a:pt x="74" y="60"/>
                  </a:cubicBezTo>
                  <a:cubicBezTo>
                    <a:pt x="75" y="62"/>
                    <a:pt x="76" y="65"/>
                    <a:pt x="77" y="68"/>
                  </a:cubicBezTo>
                  <a:cubicBezTo>
                    <a:pt x="78" y="71"/>
                    <a:pt x="79" y="74"/>
                    <a:pt x="81" y="76"/>
                  </a:cubicBezTo>
                  <a:cubicBezTo>
                    <a:pt x="84" y="77"/>
                    <a:pt x="86" y="77"/>
                    <a:pt x="89" y="77"/>
                  </a:cubicBezTo>
                  <a:cubicBezTo>
                    <a:pt x="90" y="76"/>
                    <a:pt x="91" y="76"/>
                    <a:pt x="92" y="75"/>
                  </a:cubicBezTo>
                  <a:cubicBezTo>
                    <a:pt x="94" y="74"/>
                    <a:pt x="96" y="74"/>
                    <a:pt x="97" y="74"/>
                  </a:cubicBezTo>
                  <a:cubicBezTo>
                    <a:pt x="100" y="73"/>
                    <a:pt x="103" y="72"/>
                    <a:pt x="105" y="71"/>
                  </a:cubicBezTo>
                  <a:cubicBezTo>
                    <a:pt x="108" y="71"/>
                    <a:pt x="109" y="69"/>
                    <a:pt x="110" y="67"/>
                  </a:cubicBezTo>
                  <a:cubicBezTo>
                    <a:pt x="110" y="64"/>
                    <a:pt x="110" y="60"/>
                    <a:pt x="109" y="58"/>
                  </a:cubicBezTo>
                  <a:cubicBezTo>
                    <a:pt x="108" y="56"/>
                    <a:pt x="107" y="55"/>
                    <a:pt x="106" y="53"/>
                  </a:cubicBezTo>
                  <a:cubicBezTo>
                    <a:pt x="106" y="52"/>
                    <a:pt x="105" y="51"/>
                    <a:pt x="105" y="50"/>
                  </a:cubicBezTo>
                  <a:cubicBezTo>
                    <a:pt x="107" y="50"/>
                    <a:pt x="109" y="49"/>
                    <a:pt x="110" y="48"/>
                  </a:cubicBezTo>
                  <a:cubicBezTo>
                    <a:pt x="112" y="46"/>
                    <a:pt x="113" y="44"/>
                    <a:pt x="114" y="42"/>
                  </a:cubicBezTo>
                  <a:cubicBezTo>
                    <a:pt x="115" y="42"/>
                    <a:pt x="115" y="41"/>
                    <a:pt x="116" y="40"/>
                  </a:cubicBezTo>
                  <a:cubicBezTo>
                    <a:pt x="117" y="43"/>
                    <a:pt x="118" y="46"/>
                    <a:pt x="119" y="49"/>
                  </a:cubicBezTo>
                  <a:cubicBezTo>
                    <a:pt x="120" y="52"/>
                    <a:pt x="121" y="56"/>
                    <a:pt x="122" y="59"/>
                  </a:cubicBezTo>
                  <a:cubicBezTo>
                    <a:pt x="122" y="59"/>
                    <a:pt x="122" y="59"/>
                    <a:pt x="122" y="6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4" name="Freeform 682"/>
            <p:cNvSpPr>
              <a:spLocks/>
            </p:cNvSpPr>
            <p:nvPr/>
          </p:nvSpPr>
          <p:spPr bwMode="auto">
            <a:xfrm>
              <a:off x="1175" y="793"/>
              <a:ext cx="22" cy="36"/>
            </a:xfrm>
            <a:custGeom>
              <a:avLst/>
              <a:gdLst>
                <a:gd name="T0" fmla="*/ 1 w 17"/>
                <a:gd name="T1" fmla="*/ 1 h 28"/>
                <a:gd name="T2" fmla="*/ 1 w 17"/>
                <a:gd name="T3" fmla="*/ 2 h 28"/>
                <a:gd name="T4" fmla="*/ 1 w 17"/>
                <a:gd name="T5" fmla="*/ 3 h 28"/>
                <a:gd name="T6" fmla="*/ 2 w 17"/>
                <a:gd name="T7" fmla="*/ 4 h 28"/>
                <a:gd name="T8" fmla="*/ 3 w 17"/>
                <a:gd name="T9" fmla="*/ 4 h 28"/>
                <a:gd name="T10" fmla="*/ 3 w 17"/>
                <a:gd name="T11" fmla="*/ 4 h 28"/>
                <a:gd name="T12" fmla="*/ 3 w 17"/>
                <a:gd name="T13" fmla="*/ 5 h 28"/>
                <a:gd name="T14" fmla="*/ 4 w 17"/>
                <a:gd name="T15" fmla="*/ 5 h 28"/>
                <a:gd name="T16" fmla="*/ 4 w 17"/>
                <a:gd name="T17" fmla="*/ 5 h 28"/>
                <a:gd name="T18" fmla="*/ 4 w 17"/>
                <a:gd name="T19" fmla="*/ 6 h 28"/>
                <a:gd name="T20" fmla="*/ 4 w 17"/>
                <a:gd name="T21" fmla="*/ 8 h 28"/>
                <a:gd name="T22" fmla="*/ 6 w 17"/>
                <a:gd name="T23" fmla="*/ 10 h 28"/>
                <a:gd name="T24" fmla="*/ 7 w 17"/>
                <a:gd name="T25" fmla="*/ 11 h 28"/>
                <a:gd name="T26" fmla="*/ 8 w 17"/>
                <a:gd name="T27" fmla="*/ 12 h 28"/>
                <a:gd name="T28" fmla="*/ 8 w 17"/>
                <a:gd name="T29" fmla="*/ 12 h 28"/>
                <a:gd name="T30" fmla="*/ 10 w 17"/>
                <a:gd name="T31" fmla="*/ 14 h 28"/>
                <a:gd name="T32" fmla="*/ 12 w 17"/>
                <a:gd name="T33" fmla="*/ 19 h 28"/>
                <a:gd name="T34" fmla="*/ 13 w 17"/>
                <a:gd name="T35" fmla="*/ 20 h 28"/>
                <a:gd name="T36" fmla="*/ 14 w 17"/>
                <a:gd name="T37" fmla="*/ 23 h 28"/>
                <a:gd name="T38" fmla="*/ 14 w 17"/>
                <a:gd name="T39" fmla="*/ 24 h 28"/>
                <a:gd name="T40" fmla="*/ 15 w 17"/>
                <a:gd name="T41" fmla="*/ 25 h 28"/>
                <a:gd name="T42" fmla="*/ 16 w 17"/>
                <a:gd name="T43" fmla="*/ 28 h 28"/>
                <a:gd name="T44" fmla="*/ 17 w 17"/>
                <a:gd name="T45" fmla="*/ 27 h 28"/>
                <a:gd name="T46" fmla="*/ 15 w 17"/>
                <a:gd name="T47" fmla="*/ 23 h 28"/>
                <a:gd name="T48" fmla="*/ 15 w 17"/>
                <a:gd name="T49" fmla="*/ 23 h 28"/>
                <a:gd name="T50" fmla="*/ 15 w 17"/>
                <a:gd name="T51" fmla="*/ 21 h 28"/>
                <a:gd name="T52" fmla="*/ 14 w 17"/>
                <a:gd name="T53" fmla="*/ 18 h 28"/>
                <a:gd name="T54" fmla="*/ 13 w 17"/>
                <a:gd name="T55" fmla="*/ 16 h 28"/>
                <a:gd name="T56" fmla="*/ 11 w 17"/>
                <a:gd name="T57" fmla="*/ 15 h 28"/>
                <a:gd name="T58" fmla="*/ 9 w 17"/>
                <a:gd name="T59" fmla="*/ 12 h 28"/>
                <a:gd name="T60" fmla="*/ 8 w 17"/>
                <a:gd name="T61" fmla="*/ 10 h 28"/>
                <a:gd name="T62" fmla="*/ 7 w 17"/>
                <a:gd name="T63" fmla="*/ 9 h 28"/>
                <a:gd name="T64" fmla="*/ 7 w 17"/>
                <a:gd name="T65" fmla="*/ 8 h 28"/>
                <a:gd name="T66" fmla="*/ 6 w 17"/>
                <a:gd name="T67" fmla="*/ 7 h 28"/>
                <a:gd name="T68" fmla="*/ 6 w 17"/>
                <a:gd name="T69" fmla="*/ 5 h 28"/>
                <a:gd name="T70" fmla="*/ 6 w 17"/>
                <a:gd name="T71" fmla="*/ 5 h 28"/>
                <a:gd name="T72" fmla="*/ 4 w 17"/>
                <a:gd name="T73" fmla="*/ 4 h 28"/>
                <a:gd name="T74" fmla="*/ 4 w 17"/>
                <a:gd name="T75" fmla="*/ 3 h 28"/>
                <a:gd name="T76" fmla="*/ 3 w 17"/>
                <a:gd name="T77" fmla="*/ 3 h 28"/>
                <a:gd name="T78" fmla="*/ 1 w 17"/>
                <a:gd name="T79" fmla="*/ 0 h 28"/>
                <a:gd name="T80" fmla="*/ 1 w 17"/>
                <a:gd name="T81" fmla="*/ 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7" h="28">
                  <a:moveTo>
                    <a:pt x="1" y="1"/>
                  </a:moveTo>
                  <a:cubicBezTo>
                    <a:pt x="3" y="1"/>
                    <a:pt x="2" y="2"/>
                    <a:pt x="1" y="2"/>
                  </a:cubicBezTo>
                  <a:cubicBezTo>
                    <a:pt x="1" y="2"/>
                    <a:pt x="1" y="3"/>
                    <a:pt x="1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7"/>
                    <a:pt x="4" y="8"/>
                  </a:cubicBezTo>
                  <a:cubicBezTo>
                    <a:pt x="5" y="9"/>
                    <a:pt x="6" y="9"/>
                    <a:pt x="6" y="10"/>
                  </a:cubicBezTo>
                  <a:cubicBezTo>
                    <a:pt x="6" y="11"/>
                    <a:pt x="7" y="11"/>
                    <a:pt x="7" y="11"/>
                  </a:cubicBezTo>
                  <a:cubicBezTo>
                    <a:pt x="7" y="11"/>
                    <a:pt x="8" y="12"/>
                    <a:pt x="8" y="12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9" y="13"/>
                    <a:pt x="9" y="13"/>
                    <a:pt x="10" y="14"/>
                  </a:cubicBezTo>
                  <a:cubicBezTo>
                    <a:pt x="11" y="16"/>
                    <a:pt x="11" y="17"/>
                    <a:pt x="12" y="19"/>
                  </a:cubicBezTo>
                  <a:cubicBezTo>
                    <a:pt x="13" y="19"/>
                    <a:pt x="13" y="20"/>
                    <a:pt x="13" y="20"/>
                  </a:cubicBezTo>
                  <a:cubicBezTo>
                    <a:pt x="14" y="21"/>
                    <a:pt x="13" y="22"/>
                    <a:pt x="14" y="23"/>
                  </a:cubicBezTo>
                  <a:cubicBezTo>
                    <a:pt x="14" y="23"/>
                    <a:pt x="14" y="23"/>
                    <a:pt x="14" y="24"/>
                  </a:cubicBezTo>
                  <a:cubicBezTo>
                    <a:pt x="15" y="24"/>
                    <a:pt x="15" y="24"/>
                    <a:pt x="15" y="25"/>
                  </a:cubicBezTo>
                  <a:cubicBezTo>
                    <a:pt x="15" y="26"/>
                    <a:pt x="15" y="27"/>
                    <a:pt x="16" y="28"/>
                  </a:cubicBezTo>
                  <a:cubicBezTo>
                    <a:pt x="16" y="28"/>
                    <a:pt x="17" y="28"/>
                    <a:pt x="17" y="27"/>
                  </a:cubicBezTo>
                  <a:cubicBezTo>
                    <a:pt x="16" y="26"/>
                    <a:pt x="16" y="24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2"/>
                    <a:pt x="15" y="21"/>
                    <a:pt x="15" y="21"/>
                  </a:cubicBezTo>
                  <a:cubicBezTo>
                    <a:pt x="15" y="20"/>
                    <a:pt x="14" y="18"/>
                    <a:pt x="14" y="18"/>
                  </a:cubicBezTo>
                  <a:cubicBezTo>
                    <a:pt x="13" y="17"/>
                    <a:pt x="13" y="17"/>
                    <a:pt x="13" y="16"/>
                  </a:cubicBezTo>
                  <a:cubicBezTo>
                    <a:pt x="12" y="16"/>
                    <a:pt x="11" y="15"/>
                    <a:pt x="11" y="15"/>
                  </a:cubicBezTo>
                  <a:cubicBezTo>
                    <a:pt x="11" y="13"/>
                    <a:pt x="10" y="12"/>
                    <a:pt x="9" y="12"/>
                  </a:cubicBezTo>
                  <a:cubicBezTo>
                    <a:pt x="9" y="11"/>
                    <a:pt x="9" y="10"/>
                    <a:pt x="8" y="10"/>
                  </a:cubicBezTo>
                  <a:cubicBezTo>
                    <a:pt x="8" y="10"/>
                    <a:pt x="7" y="10"/>
                    <a:pt x="7" y="9"/>
                  </a:cubicBezTo>
                  <a:cubicBezTo>
                    <a:pt x="7" y="9"/>
                    <a:pt x="7" y="8"/>
                    <a:pt x="7" y="8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7"/>
                    <a:pt x="6" y="6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5" y="5"/>
                    <a:pt x="4" y="4"/>
                    <a:pt x="4" y="4"/>
                  </a:cubicBezTo>
                  <a:cubicBezTo>
                    <a:pt x="4" y="4"/>
                    <a:pt x="4" y="4"/>
                    <a:pt x="4" y="3"/>
                  </a:cubicBezTo>
                  <a:cubicBezTo>
                    <a:pt x="4" y="2"/>
                    <a:pt x="4" y="3"/>
                    <a:pt x="3" y="3"/>
                  </a:cubicBezTo>
                  <a:cubicBezTo>
                    <a:pt x="4" y="1"/>
                    <a:pt x="3" y="0"/>
                    <a:pt x="1" y="0"/>
                  </a:cubicBezTo>
                  <a:cubicBezTo>
                    <a:pt x="0" y="0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5" name="Freeform 683"/>
            <p:cNvSpPr>
              <a:spLocks/>
            </p:cNvSpPr>
            <p:nvPr/>
          </p:nvSpPr>
          <p:spPr bwMode="auto">
            <a:xfrm>
              <a:off x="1170" y="797"/>
              <a:ext cx="22" cy="41"/>
            </a:xfrm>
            <a:custGeom>
              <a:avLst/>
              <a:gdLst>
                <a:gd name="T0" fmla="*/ 1 w 17"/>
                <a:gd name="T1" fmla="*/ 1 h 32"/>
                <a:gd name="T2" fmla="*/ 3 w 17"/>
                <a:gd name="T3" fmla="*/ 3 h 32"/>
                <a:gd name="T4" fmla="*/ 4 w 17"/>
                <a:gd name="T5" fmla="*/ 4 h 32"/>
                <a:gd name="T6" fmla="*/ 6 w 17"/>
                <a:gd name="T7" fmla="*/ 6 h 32"/>
                <a:gd name="T8" fmla="*/ 6 w 17"/>
                <a:gd name="T9" fmla="*/ 8 h 32"/>
                <a:gd name="T10" fmla="*/ 7 w 17"/>
                <a:gd name="T11" fmla="*/ 8 h 32"/>
                <a:gd name="T12" fmla="*/ 8 w 17"/>
                <a:gd name="T13" fmla="*/ 10 h 32"/>
                <a:gd name="T14" fmla="*/ 10 w 17"/>
                <a:gd name="T15" fmla="*/ 12 h 32"/>
                <a:gd name="T16" fmla="*/ 12 w 17"/>
                <a:gd name="T17" fmla="*/ 14 h 32"/>
                <a:gd name="T18" fmla="*/ 12 w 17"/>
                <a:gd name="T19" fmla="*/ 16 h 32"/>
                <a:gd name="T20" fmla="*/ 13 w 17"/>
                <a:gd name="T21" fmla="*/ 18 h 32"/>
                <a:gd name="T22" fmla="*/ 14 w 17"/>
                <a:gd name="T23" fmla="*/ 20 h 32"/>
                <a:gd name="T24" fmla="*/ 14 w 17"/>
                <a:gd name="T25" fmla="*/ 22 h 32"/>
                <a:gd name="T26" fmla="*/ 15 w 17"/>
                <a:gd name="T27" fmla="*/ 23 h 32"/>
                <a:gd name="T28" fmla="*/ 15 w 17"/>
                <a:gd name="T29" fmla="*/ 27 h 32"/>
                <a:gd name="T30" fmla="*/ 16 w 17"/>
                <a:gd name="T31" fmla="*/ 31 h 32"/>
                <a:gd name="T32" fmla="*/ 17 w 17"/>
                <a:gd name="T33" fmla="*/ 31 h 32"/>
                <a:gd name="T34" fmla="*/ 17 w 17"/>
                <a:gd name="T35" fmla="*/ 25 h 32"/>
                <a:gd name="T36" fmla="*/ 16 w 17"/>
                <a:gd name="T37" fmla="*/ 23 h 32"/>
                <a:gd name="T38" fmla="*/ 16 w 17"/>
                <a:gd name="T39" fmla="*/ 21 h 32"/>
                <a:gd name="T40" fmla="*/ 14 w 17"/>
                <a:gd name="T41" fmla="*/ 17 h 32"/>
                <a:gd name="T42" fmla="*/ 14 w 17"/>
                <a:gd name="T43" fmla="*/ 16 h 32"/>
                <a:gd name="T44" fmla="*/ 13 w 17"/>
                <a:gd name="T45" fmla="*/ 15 h 32"/>
                <a:gd name="T46" fmla="*/ 13 w 17"/>
                <a:gd name="T47" fmla="*/ 13 h 32"/>
                <a:gd name="T48" fmla="*/ 11 w 17"/>
                <a:gd name="T49" fmla="*/ 12 h 32"/>
                <a:gd name="T50" fmla="*/ 10 w 17"/>
                <a:gd name="T51" fmla="*/ 10 h 32"/>
                <a:gd name="T52" fmla="*/ 9 w 17"/>
                <a:gd name="T53" fmla="*/ 8 h 32"/>
                <a:gd name="T54" fmla="*/ 7 w 17"/>
                <a:gd name="T55" fmla="*/ 6 h 32"/>
                <a:gd name="T56" fmla="*/ 6 w 17"/>
                <a:gd name="T57" fmla="*/ 4 h 32"/>
                <a:gd name="T58" fmla="*/ 4 w 17"/>
                <a:gd name="T59" fmla="*/ 1 h 32"/>
                <a:gd name="T60" fmla="*/ 2 w 17"/>
                <a:gd name="T61" fmla="*/ 0 h 32"/>
                <a:gd name="T62" fmla="*/ 1 w 17"/>
                <a:gd name="T63" fmla="*/ 1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7" h="32">
                  <a:moveTo>
                    <a:pt x="1" y="1"/>
                  </a:moveTo>
                  <a:cubicBezTo>
                    <a:pt x="2" y="2"/>
                    <a:pt x="3" y="2"/>
                    <a:pt x="3" y="3"/>
                  </a:cubicBezTo>
                  <a:cubicBezTo>
                    <a:pt x="3" y="3"/>
                    <a:pt x="4" y="4"/>
                    <a:pt x="4" y="4"/>
                  </a:cubicBezTo>
                  <a:cubicBezTo>
                    <a:pt x="5" y="5"/>
                    <a:pt x="6" y="5"/>
                    <a:pt x="6" y="6"/>
                  </a:cubicBezTo>
                  <a:cubicBezTo>
                    <a:pt x="6" y="7"/>
                    <a:pt x="6" y="7"/>
                    <a:pt x="6" y="8"/>
                  </a:cubicBezTo>
                  <a:cubicBezTo>
                    <a:pt x="6" y="8"/>
                    <a:pt x="7" y="8"/>
                    <a:pt x="7" y="8"/>
                  </a:cubicBezTo>
                  <a:cubicBezTo>
                    <a:pt x="8" y="9"/>
                    <a:pt x="8" y="10"/>
                    <a:pt x="8" y="10"/>
                  </a:cubicBezTo>
                  <a:cubicBezTo>
                    <a:pt x="9" y="11"/>
                    <a:pt x="9" y="11"/>
                    <a:pt x="10" y="12"/>
                  </a:cubicBezTo>
                  <a:cubicBezTo>
                    <a:pt x="10" y="13"/>
                    <a:pt x="11" y="13"/>
                    <a:pt x="12" y="14"/>
                  </a:cubicBezTo>
                  <a:cubicBezTo>
                    <a:pt x="12" y="15"/>
                    <a:pt x="12" y="15"/>
                    <a:pt x="12" y="16"/>
                  </a:cubicBezTo>
                  <a:cubicBezTo>
                    <a:pt x="13" y="17"/>
                    <a:pt x="13" y="17"/>
                    <a:pt x="13" y="18"/>
                  </a:cubicBezTo>
                  <a:cubicBezTo>
                    <a:pt x="13" y="19"/>
                    <a:pt x="14" y="19"/>
                    <a:pt x="14" y="20"/>
                  </a:cubicBezTo>
                  <a:cubicBezTo>
                    <a:pt x="15" y="20"/>
                    <a:pt x="14" y="21"/>
                    <a:pt x="14" y="22"/>
                  </a:cubicBezTo>
                  <a:cubicBezTo>
                    <a:pt x="14" y="23"/>
                    <a:pt x="15" y="23"/>
                    <a:pt x="15" y="23"/>
                  </a:cubicBezTo>
                  <a:cubicBezTo>
                    <a:pt x="16" y="24"/>
                    <a:pt x="15" y="26"/>
                    <a:pt x="15" y="27"/>
                  </a:cubicBezTo>
                  <a:cubicBezTo>
                    <a:pt x="16" y="29"/>
                    <a:pt x="15" y="30"/>
                    <a:pt x="16" y="31"/>
                  </a:cubicBezTo>
                  <a:cubicBezTo>
                    <a:pt x="17" y="32"/>
                    <a:pt x="17" y="32"/>
                    <a:pt x="17" y="31"/>
                  </a:cubicBezTo>
                  <a:cubicBezTo>
                    <a:pt x="17" y="29"/>
                    <a:pt x="17" y="27"/>
                    <a:pt x="17" y="25"/>
                  </a:cubicBezTo>
                  <a:cubicBezTo>
                    <a:pt x="17" y="24"/>
                    <a:pt x="17" y="23"/>
                    <a:pt x="16" y="23"/>
                  </a:cubicBezTo>
                  <a:cubicBezTo>
                    <a:pt x="16" y="22"/>
                    <a:pt x="16" y="22"/>
                    <a:pt x="16" y="21"/>
                  </a:cubicBezTo>
                  <a:cubicBezTo>
                    <a:pt x="17" y="20"/>
                    <a:pt x="15" y="18"/>
                    <a:pt x="14" y="17"/>
                  </a:cubicBezTo>
                  <a:cubicBezTo>
                    <a:pt x="14" y="17"/>
                    <a:pt x="14" y="16"/>
                    <a:pt x="14" y="16"/>
                  </a:cubicBezTo>
                  <a:cubicBezTo>
                    <a:pt x="14" y="15"/>
                    <a:pt x="13" y="15"/>
                    <a:pt x="13" y="15"/>
                  </a:cubicBezTo>
                  <a:cubicBezTo>
                    <a:pt x="13" y="14"/>
                    <a:pt x="13" y="14"/>
                    <a:pt x="13" y="13"/>
                  </a:cubicBezTo>
                  <a:cubicBezTo>
                    <a:pt x="12" y="13"/>
                    <a:pt x="12" y="12"/>
                    <a:pt x="11" y="12"/>
                  </a:cubicBezTo>
                  <a:cubicBezTo>
                    <a:pt x="11" y="12"/>
                    <a:pt x="10" y="11"/>
                    <a:pt x="10" y="10"/>
                  </a:cubicBezTo>
                  <a:cubicBezTo>
                    <a:pt x="9" y="9"/>
                    <a:pt x="9" y="8"/>
                    <a:pt x="9" y="8"/>
                  </a:cubicBezTo>
                  <a:cubicBezTo>
                    <a:pt x="8" y="7"/>
                    <a:pt x="7" y="7"/>
                    <a:pt x="7" y="6"/>
                  </a:cubicBezTo>
                  <a:cubicBezTo>
                    <a:pt x="7" y="5"/>
                    <a:pt x="7" y="4"/>
                    <a:pt x="6" y="4"/>
                  </a:cubicBezTo>
                  <a:cubicBezTo>
                    <a:pt x="4" y="3"/>
                    <a:pt x="5" y="2"/>
                    <a:pt x="4" y="1"/>
                  </a:cubicBezTo>
                  <a:cubicBezTo>
                    <a:pt x="4" y="0"/>
                    <a:pt x="3" y="0"/>
                    <a:pt x="2" y="0"/>
                  </a:cubicBezTo>
                  <a:cubicBezTo>
                    <a:pt x="1" y="0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6" name="Freeform 684"/>
            <p:cNvSpPr>
              <a:spLocks/>
            </p:cNvSpPr>
            <p:nvPr/>
          </p:nvSpPr>
          <p:spPr bwMode="auto">
            <a:xfrm>
              <a:off x="1165" y="797"/>
              <a:ext cx="24" cy="42"/>
            </a:xfrm>
            <a:custGeom>
              <a:avLst/>
              <a:gdLst>
                <a:gd name="T0" fmla="*/ 1 w 19"/>
                <a:gd name="T1" fmla="*/ 2 h 33"/>
                <a:gd name="T2" fmla="*/ 3 w 19"/>
                <a:gd name="T3" fmla="*/ 3 h 33"/>
                <a:gd name="T4" fmla="*/ 3 w 19"/>
                <a:gd name="T5" fmla="*/ 4 h 33"/>
                <a:gd name="T6" fmla="*/ 4 w 19"/>
                <a:gd name="T7" fmla="*/ 5 h 33"/>
                <a:gd name="T8" fmla="*/ 4 w 19"/>
                <a:gd name="T9" fmla="*/ 7 h 33"/>
                <a:gd name="T10" fmla="*/ 5 w 19"/>
                <a:gd name="T11" fmla="*/ 8 h 33"/>
                <a:gd name="T12" fmla="*/ 8 w 19"/>
                <a:gd name="T13" fmla="*/ 11 h 33"/>
                <a:gd name="T14" fmla="*/ 9 w 19"/>
                <a:gd name="T15" fmla="*/ 13 h 33"/>
                <a:gd name="T16" fmla="*/ 9 w 19"/>
                <a:gd name="T17" fmla="*/ 15 h 33"/>
                <a:gd name="T18" fmla="*/ 12 w 19"/>
                <a:gd name="T19" fmla="*/ 19 h 33"/>
                <a:gd name="T20" fmla="*/ 13 w 19"/>
                <a:gd name="T21" fmla="*/ 21 h 33"/>
                <a:gd name="T22" fmla="*/ 14 w 19"/>
                <a:gd name="T23" fmla="*/ 23 h 33"/>
                <a:gd name="T24" fmla="*/ 16 w 19"/>
                <a:gd name="T25" fmla="*/ 29 h 33"/>
                <a:gd name="T26" fmla="*/ 18 w 19"/>
                <a:gd name="T27" fmla="*/ 32 h 33"/>
                <a:gd name="T28" fmla="*/ 18 w 19"/>
                <a:gd name="T29" fmla="*/ 32 h 33"/>
                <a:gd name="T30" fmla="*/ 17 w 19"/>
                <a:gd name="T31" fmla="*/ 28 h 33"/>
                <a:gd name="T32" fmla="*/ 17 w 19"/>
                <a:gd name="T33" fmla="*/ 26 h 33"/>
                <a:gd name="T34" fmla="*/ 16 w 19"/>
                <a:gd name="T35" fmla="*/ 24 h 33"/>
                <a:gd name="T36" fmla="*/ 15 w 19"/>
                <a:gd name="T37" fmla="*/ 22 h 33"/>
                <a:gd name="T38" fmla="*/ 14 w 19"/>
                <a:gd name="T39" fmla="*/ 20 h 33"/>
                <a:gd name="T40" fmla="*/ 13 w 19"/>
                <a:gd name="T41" fmla="*/ 18 h 33"/>
                <a:gd name="T42" fmla="*/ 11 w 19"/>
                <a:gd name="T43" fmla="*/ 16 h 33"/>
                <a:gd name="T44" fmla="*/ 10 w 19"/>
                <a:gd name="T45" fmla="*/ 13 h 33"/>
                <a:gd name="T46" fmla="*/ 8 w 19"/>
                <a:gd name="T47" fmla="*/ 9 h 33"/>
                <a:gd name="T48" fmla="*/ 5 w 19"/>
                <a:gd name="T49" fmla="*/ 5 h 33"/>
                <a:gd name="T50" fmla="*/ 4 w 19"/>
                <a:gd name="T51" fmla="*/ 4 h 33"/>
                <a:gd name="T52" fmla="*/ 4 w 19"/>
                <a:gd name="T53" fmla="*/ 2 h 33"/>
                <a:gd name="T54" fmla="*/ 1 w 19"/>
                <a:gd name="T55" fmla="*/ 1 h 33"/>
                <a:gd name="T56" fmla="*/ 1 w 19"/>
                <a:gd name="T57" fmla="*/ 2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9" h="33">
                  <a:moveTo>
                    <a:pt x="1" y="2"/>
                  </a:moveTo>
                  <a:cubicBezTo>
                    <a:pt x="1" y="2"/>
                    <a:pt x="3" y="2"/>
                    <a:pt x="3" y="3"/>
                  </a:cubicBezTo>
                  <a:cubicBezTo>
                    <a:pt x="3" y="3"/>
                    <a:pt x="3" y="4"/>
                    <a:pt x="3" y="4"/>
                  </a:cubicBezTo>
                  <a:cubicBezTo>
                    <a:pt x="3" y="5"/>
                    <a:pt x="3" y="5"/>
                    <a:pt x="4" y="5"/>
                  </a:cubicBezTo>
                  <a:cubicBezTo>
                    <a:pt x="5" y="6"/>
                    <a:pt x="4" y="6"/>
                    <a:pt x="4" y="7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7" y="9"/>
                    <a:pt x="7" y="9"/>
                    <a:pt x="8" y="11"/>
                  </a:cubicBezTo>
                  <a:cubicBezTo>
                    <a:pt x="8" y="12"/>
                    <a:pt x="8" y="12"/>
                    <a:pt x="9" y="13"/>
                  </a:cubicBezTo>
                  <a:cubicBezTo>
                    <a:pt x="9" y="13"/>
                    <a:pt x="9" y="14"/>
                    <a:pt x="9" y="15"/>
                  </a:cubicBezTo>
                  <a:cubicBezTo>
                    <a:pt x="10" y="16"/>
                    <a:pt x="11" y="18"/>
                    <a:pt x="12" y="19"/>
                  </a:cubicBezTo>
                  <a:cubicBezTo>
                    <a:pt x="12" y="19"/>
                    <a:pt x="13" y="20"/>
                    <a:pt x="13" y="21"/>
                  </a:cubicBezTo>
                  <a:cubicBezTo>
                    <a:pt x="13" y="22"/>
                    <a:pt x="14" y="22"/>
                    <a:pt x="14" y="23"/>
                  </a:cubicBezTo>
                  <a:cubicBezTo>
                    <a:pt x="15" y="25"/>
                    <a:pt x="16" y="27"/>
                    <a:pt x="16" y="29"/>
                  </a:cubicBezTo>
                  <a:cubicBezTo>
                    <a:pt x="15" y="30"/>
                    <a:pt x="17" y="31"/>
                    <a:pt x="18" y="32"/>
                  </a:cubicBezTo>
                  <a:cubicBezTo>
                    <a:pt x="18" y="33"/>
                    <a:pt x="19" y="32"/>
                    <a:pt x="18" y="32"/>
                  </a:cubicBezTo>
                  <a:cubicBezTo>
                    <a:pt x="18" y="31"/>
                    <a:pt x="17" y="30"/>
                    <a:pt x="17" y="28"/>
                  </a:cubicBezTo>
                  <a:cubicBezTo>
                    <a:pt x="17" y="28"/>
                    <a:pt x="17" y="27"/>
                    <a:pt x="17" y="26"/>
                  </a:cubicBezTo>
                  <a:cubicBezTo>
                    <a:pt x="17" y="26"/>
                    <a:pt x="16" y="25"/>
                    <a:pt x="16" y="24"/>
                  </a:cubicBezTo>
                  <a:cubicBezTo>
                    <a:pt x="16" y="24"/>
                    <a:pt x="16" y="23"/>
                    <a:pt x="15" y="22"/>
                  </a:cubicBezTo>
                  <a:cubicBezTo>
                    <a:pt x="15" y="21"/>
                    <a:pt x="14" y="21"/>
                    <a:pt x="14" y="20"/>
                  </a:cubicBezTo>
                  <a:cubicBezTo>
                    <a:pt x="14" y="19"/>
                    <a:pt x="13" y="19"/>
                    <a:pt x="13" y="18"/>
                  </a:cubicBezTo>
                  <a:cubicBezTo>
                    <a:pt x="12" y="18"/>
                    <a:pt x="12" y="17"/>
                    <a:pt x="11" y="16"/>
                  </a:cubicBezTo>
                  <a:cubicBezTo>
                    <a:pt x="11" y="15"/>
                    <a:pt x="10" y="14"/>
                    <a:pt x="10" y="13"/>
                  </a:cubicBezTo>
                  <a:cubicBezTo>
                    <a:pt x="10" y="12"/>
                    <a:pt x="9" y="11"/>
                    <a:pt x="8" y="9"/>
                  </a:cubicBezTo>
                  <a:cubicBezTo>
                    <a:pt x="7" y="8"/>
                    <a:pt x="6" y="7"/>
                    <a:pt x="5" y="5"/>
                  </a:cubicBezTo>
                  <a:cubicBezTo>
                    <a:pt x="5" y="5"/>
                    <a:pt x="5" y="4"/>
                    <a:pt x="4" y="4"/>
                  </a:cubicBezTo>
                  <a:cubicBezTo>
                    <a:pt x="3" y="3"/>
                    <a:pt x="4" y="3"/>
                    <a:pt x="4" y="2"/>
                  </a:cubicBezTo>
                  <a:cubicBezTo>
                    <a:pt x="3" y="1"/>
                    <a:pt x="2" y="1"/>
                    <a:pt x="1" y="1"/>
                  </a:cubicBezTo>
                  <a:cubicBezTo>
                    <a:pt x="0" y="0"/>
                    <a:pt x="0" y="2"/>
                    <a:pt x="1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7" name="Freeform 685"/>
            <p:cNvSpPr>
              <a:spLocks/>
            </p:cNvSpPr>
            <p:nvPr/>
          </p:nvSpPr>
          <p:spPr bwMode="auto">
            <a:xfrm>
              <a:off x="1160" y="801"/>
              <a:ext cx="26" cy="43"/>
            </a:xfrm>
            <a:custGeom>
              <a:avLst/>
              <a:gdLst>
                <a:gd name="T0" fmla="*/ 1 w 20"/>
                <a:gd name="T1" fmla="*/ 2 h 34"/>
                <a:gd name="T2" fmla="*/ 3 w 20"/>
                <a:gd name="T3" fmla="*/ 1 h 34"/>
                <a:gd name="T4" fmla="*/ 3 w 20"/>
                <a:gd name="T5" fmla="*/ 4 h 34"/>
                <a:gd name="T6" fmla="*/ 4 w 20"/>
                <a:gd name="T7" fmla="*/ 5 h 34"/>
                <a:gd name="T8" fmla="*/ 6 w 20"/>
                <a:gd name="T9" fmla="*/ 8 h 34"/>
                <a:gd name="T10" fmla="*/ 7 w 20"/>
                <a:gd name="T11" fmla="*/ 9 h 34"/>
                <a:gd name="T12" fmla="*/ 8 w 20"/>
                <a:gd name="T13" fmla="*/ 11 h 34"/>
                <a:gd name="T14" fmla="*/ 8 w 20"/>
                <a:gd name="T15" fmla="*/ 12 h 34"/>
                <a:gd name="T16" fmla="*/ 10 w 20"/>
                <a:gd name="T17" fmla="*/ 14 h 34"/>
                <a:gd name="T18" fmla="*/ 10 w 20"/>
                <a:gd name="T19" fmla="*/ 16 h 34"/>
                <a:gd name="T20" fmla="*/ 12 w 20"/>
                <a:gd name="T21" fmla="*/ 19 h 34"/>
                <a:gd name="T22" fmla="*/ 14 w 20"/>
                <a:gd name="T23" fmla="*/ 21 h 34"/>
                <a:gd name="T24" fmla="*/ 14 w 20"/>
                <a:gd name="T25" fmla="*/ 25 h 34"/>
                <a:gd name="T26" fmla="*/ 15 w 20"/>
                <a:gd name="T27" fmla="*/ 26 h 34"/>
                <a:gd name="T28" fmla="*/ 16 w 20"/>
                <a:gd name="T29" fmla="*/ 29 h 34"/>
                <a:gd name="T30" fmla="*/ 19 w 20"/>
                <a:gd name="T31" fmla="*/ 34 h 34"/>
                <a:gd name="T32" fmla="*/ 20 w 20"/>
                <a:gd name="T33" fmla="*/ 34 h 34"/>
                <a:gd name="T34" fmla="*/ 17 w 20"/>
                <a:gd name="T35" fmla="*/ 29 h 34"/>
                <a:gd name="T36" fmla="*/ 16 w 20"/>
                <a:gd name="T37" fmla="*/ 25 h 34"/>
                <a:gd name="T38" fmla="*/ 14 w 20"/>
                <a:gd name="T39" fmla="*/ 20 h 34"/>
                <a:gd name="T40" fmla="*/ 12 w 20"/>
                <a:gd name="T41" fmla="*/ 15 h 34"/>
                <a:gd name="T42" fmla="*/ 10 w 20"/>
                <a:gd name="T43" fmla="*/ 12 h 34"/>
                <a:gd name="T44" fmla="*/ 8 w 20"/>
                <a:gd name="T45" fmla="*/ 8 h 34"/>
                <a:gd name="T46" fmla="*/ 7 w 20"/>
                <a:gd name="T47" fmla="*/ 7 h 34"/>
                <a:gd name="T48" fmla="*/ 6 w 20"/>
                <a:gd name="T49" fmla="*/ 5 h 34"/>
                <a:gd name="T50" fmla="*/ 6 w 20"/>
                <a:gd name="T51" fmla="*/ 4 h 34"/>
                <a:gd name="T52" fmla="*/ 4 w 20"/>
                <a:gd name="T53" fmla="*/ 1 h 34"/>
                <a:gd name="T54" fmla="*/ 3 w 20"/>
                <a:gd name="T55" fmla="*/ 0 h 34"/>
                <a:gd name="T56" fmla="*/ 1 w 20"/>
                <a:gd name="T57" fmla="*/ 1 h 34"/>
                <a:gd name="T58" fmla="*/ 1 w 20"/>
                <a:gd name="T59" fmla="*/ 2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0" h="34">
                  <a:moveTo>
                    <a:pt x="1" y="2"/>
                  </a:moveTo>
                  <a:cubicBezTo>
                    <a:pt x="2" y="3"/>
                    <a:pt x="2" y="2"/>
                    <a:pt x="3" y="1"/>
                  </a:cubicBezTo>
                  <a:cubicBezTo>
                    <a:pt x="3" y="2"/>
                    <a:pt x="3" y="3"/>
                    <a:pt x="3" y="4"/>
                  </a:cubicBezTo>
                  <a:cubicBezTo>
                    <a:pt x="3" y="4"/>
                    <a:pt x="4" y="4"/>
                    <a:pt x="4" y="5"/>
                  </a:cubicBezTo>
                  <a:cubicBezTo>
                    <a:pt x="6" y="6"/>
                    <a:pt x="6" y="7"/>
                    <a:pt x="6" y="8"/>
                  </a:cubicBezTo>
                  <a:cubicBezTo>
                    <a:pt x="6" y="9"/>
                    <a:pt x="7" y="9"/>
                    <a:pt x="7" y="9"/>
                  </a:cubicBezTo>
                  <a:cubicBezTo>
                    <a:pt x="8" y="9"/>
                    <a:pt x="8" y="10"/>
                    <a:pt x="8" y="11"/>
                  </a:cubicBezTo>
                  <a:cubicBezTo>
                    <a:pt x="8" y="11"/>
                    <a:pt x="8" y="12"/>
                    <a:pt x="8" y="12"/>
                  </a:cubicBezTo>
                  <a:cubicBezTo>
                    <a:pt x="9" y="13"/>
                    <a:pt x="9" y="13"/>
                    <a:pt x="10" y="14"/>
                  </a:cubicBezTo>
                  <a:cubicBezTo>
                    <a:pt x="10" y="15"/>
                    <a:pt x="10" y="15"/>
                    <a:pt x="10" y="16"/>
                  </a:cubicBezTo>
                  <a:cubicBezTo>
                    <a:pt x="11" y="17"/>
                    <a:pt x="12" y="18"/>
                    <a:pt x="12" y="19"/>
                  </a:cubicBezTo>
                  <a:cubicBezTo>
                    <a:pt x="13" y="20"/>
                    <a:pt x="13" y="21"/>
                    <a:pt x="14" y="21"/>
                  </a:cubicBezTo>
                  <a:cubicBezTo>
                    <a:pt x="14" y="23"/>
                    <a:pt x="14" y="24"/>
                    <a:pt x="14" y="25"/>
                  </a:cubicBezTo>
                  <a:cubicBezTo>
                    <a:pt x="14" y="25"/>
                    <a:pt x="15" y="26"/>
                    <a:pt x="15" y="26"/>
                  </a:cubicBezTo>
                  <a:cubicBezTo>
                    <a:pt x="16" y="27"/>
                    <a:pt x="16" y="28"/>
                    <a:pt x="16" y="29"/>
                  </a:cubicBezTo>
                  <a:cubicBezTo>
                    <a:pt x="17" y="31"/>
                    <a:pt x="18" y="33"/>
                    <a:pt x="19" y="34"/>
                  </a:cubicBezTo>
                  <a:cubicBezTo>
                    <a:pt x="19" y="34"/>
                    <a:pt x="20" y="34"/>
                    <a:pt x="20" y="34"/>
                  </a:cubicBezTo>
                  <a:cubicBezTo>
                    <a:pt x="19" y="32"/>
                    <a:pt x="18" y="30"/>
                    <a:pt x="17" y="29"/>
                  </a:cubicBezTo>
                  <a:cubicBezTo>
                    <a:pt x="17" y="27"/>
                    <a:pt x="17" y="26"/>
                    <a:pt x="16" y="25"/>
                  </a:cubicBezTo>
                  <a:cubicBezTo>
                    <a:pt x="14" y="24"/>
                    <a:pt x="15" y="22"/>
                    <a:pt x="14" y="20"/>
                  </a:cubicBezTo>
                  <a:cubicBezTo>
                    <a:pt x="13" y="19"/>
                    <a:pt x="13" y="17"/>
                    <a:pt x="12" y="15"/>
                  </a:cubicBezTo>
                  <a:cubicBezTo>
                    <a:pt x="11" y="14"/>
                    <a:pt x="11" y="13"/>
                    <a:pt x="10" y="12"/>
                  </a:cubicBezTo>
                  <a:cubicBezTo>
                    <a:pt x="8" y="11"/>
                    <a:pt x="9" y="9"/>
                    <a:pt x="8" y="8"/>
                  </a:cubicBezTo>
                  <a:cubicBezTo>
                    <a:pt x="8" y="8"/>
                    <a:pt x="7" y="8"/>
                    <a:pt x="7" y="7"/>
                  </a:cubicBezTo>
                  <a:cubicBezTo>
                    <a:pt x="7" y="6"/>
                    <a:pt x="7" y="5"/>
                    <a:pt x="6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4" y="4"/>
                    <a:pt x="4" y="2"/>
                    <a:pt x="4" y="1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3" y="1"/>
                    <a:pt x="2" y="2"/>
                    <a:pt x="1" y="1"/>
                  </a:cubicBezTo>
                  <a:cubicBezTo>
                    <a:pt x="1" y="1"/>
                    <a:pt x="0" y="2"/>
                    <a:pt x="1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8" name="Freeform 686"/>
            <p:cNvSpPr>
              <a:spLocks/>
            </p:cNvSpPr>
            <p:nvPr/>
          </p:nvSpPr>
          <p:spPr bwMode="auto">
            <a:xfrm>
              <a:off x="1154" y="802"/>
              <a:ext cx="24" cy="47"/>
            </a:xfrm>
            <a:custGeom>
              <a:avLst/>
              <a:gdLst>
                <a:gd name="T0" fmla="*/ 0 w 19"/>
                <a:gd name="T1" fmla="*/ 1 h 37"/>
                <a:gd name="T2" fmla="*/ 3 w 19"/>
                <a:gd name="T3" fmla="*/ 3 h 37"/>
                <a:gd name="T4" fmla="*/ 3 w 19"/>
                <a:gd name="T5" fmla="*/ 5 h 37"/>
                <a:gd name="T6" fmla="*/ 4 w 19"/>
                <a:gd name="T7" fmla="*/ 8 h 37"/>
                <a:gd name="T8" fmla="*/ 6 w 19"/>
                <a:gd name="T9" fmla="*/ 9 h 37"/>
                <a:gd name="T10" fmla="*/ 7 w 19"/>
                <a:gd name="T11" fmla="*/ 10 h 37"/>
                <a:gd name="T12" fmla="*/ 9 w 19"/>
                <a:gd name="T13" fmla="*/ 12 h 37"/>
                <a:gd name="T14" fmla="*/ 9 w 19"/>
                <a:gd name="T15" fmla="*/ 15 h 37"/>
                <a:gd name="T16" fmla="*/ 11 w 19"/>
                <a:gd name="T17" fmla="*/ 17 h 37"/>
                <a:gd name="T18" fmla="*/ 12 w 19"/>
                <a:gd name="T19" fmla="*/ 20 h 37"/>
                <a:gd name="T20" fmla="*/ 13 w 19"/>
                <a:gd name="T21" fmla="*/ 21 h 37"/>
                <a:gd name="T22" fmla="*/ 13 w 19"/>
                <a:gd name="T23" fmla="*/ 23 h 37"/>
                <a:gd name="T24" fmla="*/ 14 w 19"/>
                <a:gd name="T25" fmla="*/ 24 h 37"/>
                <a:gd name="T26" fmla="*/ 14 w 19"/>
                <a:gd name="T27" fmla="*/ 26 h 37"/>
                <a:gd name="T28" fmla="*/ 15 w 19"/>
                <a:gd name="T29" fmla="*/ 28 h 37"/>
                <a:gd name="T30" fmla="*/ 17 w 19"/>
                <a:gd name="T31" fmla="*/ 32 h 37"/>
                <a:gd name="T32" fmla="*/ 18 w 19"/>
                <a:gd name="T33" fmla="*/ 36 h 37"/>
                <a:gd name="T34" fmla="*/ 19 w 19"/>
                <a:gd name="T35" fmla="*/ 36 h 37"/>
                <a:gd name="T36" fmla="*/ 18 w 19"/>
                <a:gd name="T37" fmla="*/ 32 h 37"/>
                <a:gd name="T38" fmla="*/ 17 w 19"/>
                <a:gd name="T39" fmla="*/ 29 h 37"/>
                <a:gd name="T40" fmla="*/ 15 w 19"/>
                <a:gd name="T41" fmla="*/ 26 h 37"/>
                <a:gd name="T42" fmla="*/ 15 w 19"/>
                <a:gd name="T43" fmla="*/ 24 h 37"/>
                <a:gd name="T44" fmla="*/ 14 w 19"/>
                <a:gd name="T45" fmla="*/ 20 h 37"/>
                <a:gd name="T46" fmla="*/ 12 w 19"/>
                <a:gd name="T47" fmla="*/ 18 h 37"/>
                <a:gd name="T48" fmla="*/ 12 w 19"/>
                <a:gd name="T49" fmla="*/ 16 h 37"/>
                <a:gd name="T50" fmla="*/ 11 w 19"/>
                <a:gd name="T51" fmla="*/ 15 h 37"/>
                <a:gd name="T52" fmla="*/ 10 w 19"/>
                <a:gd name="T53" fmla="*/ 12 h 37"/>
                <a:gd name="T54" fmla="*/ 10 w 19"/>
                <a:gd name="T55" fmla="*/ 11 h 37"/>
                <a:gd name="T56" fmla="*/ 7 w 19"/>
                <a:gd name="T57" fmla="*/ 8 h 37"/>
                <a:gd name="T58" fmla="*/ 7 w 19"/>
                <a:gd name="T59" fmla="*/ 7 h 37"/>
                <a:gd name="T60" fmla="*/ 4 w 19"/>
                <a:gd name="T61" fmla="*/ 5 h 37"/>
                <a:gd name="T62" fmla="*/ 4 w 19"/>
                <a:gd name="T63" fmla="*/ 3 h 37"/>
                <a:gd name="T64" fmla="*/ 0 w 19"/>
                <a:gd name="T65" fmla="*/ 1 h 37"/>
                <a:gd name="T66" fmla="*/ 0 w 19"/>
                <a:gd name="T67" fmla="*/ 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9" h="37">
                  <a:moveTo>
                    <a:pt x="0" y="1"/>
                  </a:moveTo>
                  <a:cubicBezTo>
                    <a:pt x="1" y="2"/>
                    <a:pt x="2" y="2"/>
                    <a:pt x="3" y="3"/>
                  </a:cubicBezTo>
                  <a:cubicBezTo>
                    <a:pt x="3" y="4"/>
                    <a:pt x="3" y="4"/>
                    <a:pt x="3" y="5"/>
                  </a:cubicBezTo>
                  <a:cubicBezTo>
                    <a:pt x="3" y="6"/>
                    <a:pt x="3" y="7"/>
                    <a:pt x="4" y="8"/>
                  </a:cubicBezTo>
                  <a:cubicBezTo>
                    <a:pt x="5" y="8"/>
                    <a:pt x="5" y="9"/>
                    <a:pt x="6" y="9"/>
                  </a:cubicBezTo>
                  <a:cubicBezTo>
                    <a:pt x="6" y="8"/>
                    <a:pt x="7" y="10"/>
                    <a:pt x="7" y="10"/>
                  </a:cubicBezTo>
                  <a:cubicBezTo>
                    <a:pt x="7" y="11"/>
                    <a:pt x="8" y="12"/>
                    <a:pt x="9" y="12"/>
                  </a:cubicBezTo>
                  <a:cubicBezTo>
                    <a:pt x="9" y="13"/>
                    <a:pt x="9" y="14"/>
                    <a:pt x="9" y="15"/>
                  </a:cubicBezTo>
                  <a:cubicBezTo>
                    <a:pt x="10" y="16"/>
                    <a:pt x="11" y="16"/>
                    <a:pt x="11" y="17"/>
                  </a:cubicBezTo>
                  <a:cubicBezTo>
                    <a:pt x="11" y="18"/>
                    <a:pt x="11" y="19"/>
                    <a:pt x="12" y="20"/>
                  </a:cubicBezTo>
                  <a:cubicBezTo>
                    <a:pt x="13" y="20"/>
                    <a:pt x="13" y="19"/>
                    <a:pt x="13" y="21"/>
                  </a:cubicBezTo>
                  <a:cubicBezTo>
                    <a:pt x="13" y="22"/>
                    <a:pt x="13" y="23"/>
                    <a:pt x="13" y="23"/>
                  </a:cubicBezTo>
                  <a:cubicBezTo>
                    <a:pt x="14" y="24"/>
                    <a:pt x="14" y="24"/>
                    <a:pt x="14" y="24"/>
                  </a:cubicBezTo>
                  <a:cubicBezTo>
                    <a:pt x="14" y="25"/>
                    <a:pt x="14" y="26"/>
                    <a:pt x="14" y="26"/>
                  </a:cubicBezTo>
                  <a:cubicBezTo>
                    <a:pt x="14" y="27"/>
                    <a:pt x="14" y="28"/>
                    <a:pt x="15" y="28"/>
                  </a:cubicBezTo>
                  <a:cubicBezTo>
                    <a:pt x="16" y="29"/>
                    <a:pt x="17" y="30"/>
                    <a:pt x="17" y="32"/>
                  </a:cubicBezTo>
                  <a:cubicBezTo>
                    <a:pt x="17" y="33"/>
                    <a:pt x="18" y="35"/>
                    <a:pt x="18" y="36"/>
                  </a:cubicBezTo>
                  <a:cubicBezTo>
                    <a:pt x="19" y="37"/>
                    <a:pt x="19" y="36"/>
                    <a:pt x="19" y="36"/>
                  </a:cubicBezTo>
                  <a:cubicBezTo>
                    <a:pt x="19" y="35"/>
                    <a:pt x="19" y="33"/>
                    <a:pt x="18" y="32"/>
                  </a:cubicBezTo>
                  <a:cubicBezTo>
                    <a:pt x="18" y="31"/>
                    <a:pt x="18" y="30"/>
                    <a:pt x="17" y="29"/>
                  </a:cubicBezTo>
                  <a:cubicBezTo>
                    <a:pt x="17" y="28"/>
                    <a:pt x="15" y="28"/>
                    <a:pt x="15" y="26"/>
                  </a:cubicBezTo>
                  <a:cubicBezTo>
                    <a:pt x="15" y="25"/>
                    <a:pt x="15" y="25"/>
                    <a:pt x="15" y="24"/>
                  </a:cubicBezTo>
                  <a:cubicBezTo>
                    <a:pt x="14" y="23"/>
                    <a:pt x="15" y="21"/>
                    <a:pt x="14" y="20"/>
                  </a:cubicBezTo>
                  <a:cubicBezTo>
                    <a:pt x="14" y="19"/>
                    <a:pt x="12" y="19"/>
                    <a:pt x="12" y="18"/>
                  </a:cubicBezTo>
                  <a:cubicBezTo>
                    <a:pt x="12" y="17"/>
                    <a:pt x="12" y="16"/>
                    <a:pt x="12" y="16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0" y="15"/>
                    <a:pt x="10" y="12"/>
                    <a:pt x="10" y="12"/>
                  </a:cubicBezTo>
                  <a:cubicBezTo>
                    <a:pt x="10" y="12"/>
                    <a:pt x="10" y="12"/>
                    <a:pt x="10" y="11"/>
                  </a:cubicBezTo>
                  <a:cubicBezTo>
                    <a:pt x="8" y="11"/>
                    <a:pt x="8" y="9"/>
                    <a:pt x="7" y="8"/>
                  </a:cubicBezTo>
                  <a:cubicBezTo>
                    <a:pt x="7" y="8"/>
                    <a:pt x="7" y="8"/>
                    <a:pt x="7" y="7"/>
                  </a:cubicBezTo>
                  <a:cubicBezTo>
                    <a:pt x="6" y="7"/>
                    <a:pt x="5" y="6"/>
                    <a:pt x="4" y="5"/>
                  </a:cubicBezTo>
                  <a:cubicBezTo>
                    <a:pt x="4" y="4"/>
                    <a:pt x="4" y="3"/>
                    <a:pt x="4" y="3"/>
                  </a:cubicBezTo>
                  <a:cubicBezTo>
                    <a:pt x="3" y="2"/>
                    <a:pt x="2" y="1"/>
                    <a:pt x="0" y="1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9" name="Freeform 687"/>
            <p:cNvSpPr>
              <a:spLocks/>
            </p:cNvSpPr>
            <p:nvPr/>
          </p:nvSpPr>
          <p:spPr bwMode="auto">
            <a:xfrm>
              <a:off x="1208" y="827"/>
              <a:ext cx="49" cy="12"/>
            </a:xfrm>
            <a:custGeom>
              <a:avLst/>
              <a:gdLst>
                <a:gd name="T0" fmla="*/ 2 w 39"/>
                <a:gd name="T1" fmla="*/ 9 h 9"/>
                <a:gd name="T2" fmla="*/ 4 w 39"/>
                <a:gd name="T3" fmla="*/ 6 h 9"/>
                <a:gd name="T4" fmla="*/ 5 w 39"/>
                <a:gd name="T5" fmla="*/ 8 h 9"/>
                <a:gd name="T6" fmla="*/ 6 w 39"/>
                <a:gd name="T7" fmla="*/ 7 h 9"/>
                <a:gd name="T8" fmla="*/ 7 w 39"/>
                <a:gd name="T9" fmla="*/ 6 h 9"/>
                <a:gd name="T10" fmla="*/ 7 w 39"/>
                <a:gd name="T11" fmla="*/ 7 h 9"/>
                <a:gd name="T12" fmla="*/ 9 w 39"/>
                <a:gd name="T13" fmla="*/ 7 h 9"/>
                <a:gd name="T14" fmla="*/ 11 w 39"/>
                <a:gd name="T15" fmla="*/ 6 h 9"/>
                <a:gd name="T16" fmla="*/ 13 w 39"/>
                <a:gd name="T17" fmla="*/ 6 h 9"/>
                <a:gd name="T18" fmla="*/ 15 w 39"/>
                <a:gd name="T19" fmla="*/ 5 h 9"/>
                <a:gd name="T20" fmla="*/ 18 w 39"/>
                <a:gd name="T21" fmla="*/ 5 h 9"/>
                <a:gd name="T22" fmla="*/ 21 w 39"/>
                <a:gd name="T23" fmla="*/ 4 h 9"/>
                <a:gd name="T24" fmla="*/ 23 w 39"/>
                <a:gd name="T25" fmla="*/ 5 h 9"/>
                <a:gd name="T26" fmla="*/ 26 w 39"/>
                <a:gd name="T27" fmla="*/ 5 h 9"/>
                <a:gd name="T28" fmla="*/ 29 w 39"/>
                <a:gd name="T29" fmla="*/ 5 h 9"/>
                <a:gd name="T30" fmla="*/ 30 w 39"/>
                <a:gd name="T31" fmla="*/ 5 h 9"/>
                <a:gd name="T32" fmla="*/ 34 w 39"/>
                <a:gd name="T33" fmla="*/ 7 h 9"/>
                <a:gd name="T34" fmla="*/ 38 w 39"/>
                <a:gd name="T35" fmla="*/ 8 h 9"/>
                <a:gd name="T36" fmla="*/ 38 w 39"/>
                <a:gd name="T37" fmla="*/ 7 h 9"/>
                <a:gd name="T38" fmla="*/ 37 w 39"/>
                <a:gd name="T39" fmla="*/ 6 h 9"/>
                <a:gd name="T40" fmla="*/ 34 w 39"/>
                <a:gd name="T41" fmla="*/ 5 h 9"/>
                <a:gd name="T42" fmla="*/ 30 w 39"/>
                <a:gd name="T43" fmla="*/ 4 h 9"/>
                <a:gd name="T44" fmla="*/ 28 w 39"/>
                <a:gd name="T45" fmla="*/ 3 h 9"/>
                <a:gd name="T46" fmla="*/ 25 w 39"/>
                <a:gd name="T47" fmla="*/ 4 h 9"/>
                <a:gd name="T48" fmla="*/ 24 w 39"/>
                <a:gd name="T49" fmla="*/ 3 h 9"/>
                <a:gd name="T50" fmla="*/ 21 w 39"/>
                <a:gd name="T51" fmla="*/ 3 h 9"/>
                <a:gd name="T52" fmla="*/ 23 w 39"/>
                <a:gd name="T53" fmla="*/ 3 h 9"/>
                <a:gd name="T54" fmla="*/ 25 w 39"/>
                <a:gd name="T55" fmla="*/ 3 h 9"/>
                <a:gd name="T56" fmla="*/ 31 w 39"/>
                <a:gd name="T57" fmla="*/ 1 h 9"/>
                <a:gd name="T58" fmla="*/ 35 w 39"/>
                <a:gd name="T59" fmla="*/ 1 h 9"/>
                <a:gd name="T60" fmla="*/ 35 w 39"/>
                <a:gd name="T61" fmla="*/ 0 h 9"/>
                <a:gd name="T62" fmla="*/ 33 w 39"/>
                <a:gd name="T63" fmla="*/ 0 h 9"/>
                <a:gd name="T64" fmla="*/ 31 w 39"/>
                <a:gd name="T65" fmla="*/ 0 h 9"/>
                <a:gd name="T66" fmla="*/ 26 w 39"/>
                <a:gd name="T67" fmla="*/ 1 h 9"/>
                <a:gd name="T68" fmla="*/ 24 w 39"/>
                <a:gd name="T69" fmla="*/ 2 h 9"/>
                <a:gd name="T70" fmla="*/ 21 w 39"/>
                <a:gd name="T71" fmla="*/ 2 h 9"/>
                <a:gd name="T72" fmla="*/ 19 w 39"/>
                <a:gd name="T73" fmla="*/ 2 h 9"/>
                <a:gd name="T74" fmla="*/ 17 w 39"/>
                <a:gd name="T75" fmla="*/ 2 h 9"/>
                <a:gd name="T76" fmla="*/ 13 w 39"/>
                <a:gd name="T77" fmla="*/ 2 h 9"/>
                <a:gd name="T78" fmla="*/ 12 w 39"/>
                <a:gd name="T79" fmla="*/ 3 h 9"/>
                <a:gd name="T80" fmla="*/ 11 w 39"/>
                <a:gd name="T81" fmla="*/ 2 h 9"/>
                <a:gd name="T82" fmla="*/ 8 w 39"/>
                <a:gd name="T83" fmla="*/ 3 h 9"/>
                <a:gd name="T84" fmla="*/ 4 w 39"/>
                <a:gd name="T85" fmla="*/ 3 h 9"/>
                <a:gd name="T86" fmla="*/ 5 w 39"/>
                <a:gd name="T87" fmla="*/ 4 h 9"/>
                <a:gd name="T88" fmla="*/ 6 w 39"/>
                <a:gd name="T89" fmla="*/ 4 h 9"/>
                <a:gd name="T90" fmla="*/ 9 w 39"/>
                <a:gd name="T91" fmla="*/ 4 h 9"/>
                <a:gd name="T92" fmla="*/ 11 w 39"/>
                <a:gd name="T93" fmla="*/ 4 h 9"/>
                <a:gd name="T94" fmla="*/ 13 w 39"/>
                <a:gd name="T95" fmla="*/ 3 h 9"/>
                <a:gd name="T96" fmla="*/ 16 w 39"/>
                <a:gd name="T97" fmla="*/ 3 h 9"/>
                <a:gd name="T98" fmla="*/ 19 w 39"/>
                <a:gd name="T99" fmla="*/ 3 h 9"/>
                <a:gd name="T100" fmla="*/ 19 w 39"/>
                <a:gd name="T101" fmla="*/ 3 h 9"/>
                <a:gd name="T102" fmla="*/ 16 w 39"/>
                <a:gd name="T103" fmla="*/ 4 h 9"/>
                <a:gd name="T104" fmla="*/ 15 w 39"/>
                <a:gd name="T105" fmla="*/ 4 h 9"/>
                <a:gd name="T106" fmla="*/ 13 w 39"/>
                <a:gd name="T107" fmla="*/ 4 h 9"/>
                <a:gd name="T108" fmla="*/ 11 w 39"/>
                <a:gd name="T109" fmla="*/ 4 h 9"/>
                <a:gd name="T110" fmla="*/ 10 w 39"/>
                <a:gd name="T111" fmla="*/ 4 h 9"/>
                <a:gd name="T112" fmla="*/ 8 w 39"/>
                <a:gd name="T113" fmla="*/ 5 h 9"/>
                <a:gd name="T114" fmla="*/ 7 w 39"/>
                <a:gd name="T115" fmla="*/ 5 h 9"/>
                <a:gd name="T116" fmla="*/ 5 w 39"/>
                <a:gd name="T117" fmla="*/ 6 h 9"/>
                <a:gd name="T118" fmla="*/ 4 w 39"/>
                <a:gd name="T119" fmla="*/ 4 h 9"/>
                <a:gd name="T120" fmla="*/ 1 w 39"/>
                <a:gd name="T121" fmla="*/ 8 h 9"/>
                <a:gd name="T122" fmla="*/ 2 w 39"/>
                <a:gd name="T123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9" h="9">
                  <a:moveTo>
                    <a:pt x="2" y="9"/>
                  </a:moveTo>
                  <a:cubicBezTo>
                    <a:pt x="2" y="8"/>
                    <a:pt x="3" y="6"/>
                    <a:pt x="4" y="6"/>
                  </a:cubicBezTo>
                  <a:cubicBezTo>
                    <a:pt x="4" y="7"/>
                    <a:pt x="4" y="7"/>
                    <a:pt x="5" y="8"/>
                  </a:cubicBezTo>
                  <a:cubicBezTo>
                    <a:pt x="5" y="8"/>
                    <a:pt x="6" y="7"/>
                    <a:pt x="6" y="7"/>
                  </a:cubicBezTo>
                  <a:cubicBezTo>
                    <a:pt x="7" y="7"/>
                    <a:pt x="7" y="6"/>
                    <a:pt x="7" y="6"/>
                  </a:cubicBezTo>
                  <a:cubicBezTo>
                    <a:pt x="7" y="6"/>
                    <a:pt x="7" y="6"/>
                    <a:pt x="7" y="7"/>
                  </a:cubicBezTo>
                  <a:cubicBezTo>
                    <a:pt x="8" y="7"/>
                    <a:pt x="8" y="7"/>
                    <a:pt x="9" y="7"/>
                  </a:cubicBezTo>
                  <a:cubicBezTo>
                    <a:pt x="10" y="6"/>
                    <a:pt x="10" y="5"/>
                    <a:pt x="11" y="6"/>
                  </a:cubicBezTo>
                  <a:cubicBezTo>
                    <a:pt x="12" y="6"/>
                    <a:pt x="12" y="6"/>
                    <a:pt x="13" y="6"/>
                  </a:cubicBezTo>
                  <a:cubicBezTo>
                    <a:pt x="14" y="5"/>
                    <a:pt x="14" y="6"/>
                    <a:pt x="15" y="5"/>
                  </a:cubicBezTo>
                  <a:cubicBezTo>
                    <a:pt x="16" y="5"/>
                    <a:pt x="17" y="5"/>
                    <a:pt x="18" y="5"/>
                  </a:cubicBezTo>
                  <a:cubicBezTo>
                    <a:pt x="19" y="5"/>
                    <a:pt x="20" y="3"/>
                    <a:pt x="21" y="4"/>
                  </a:cubicBezTo>
                  <a:cubicBezTo>
                    <a:pt x="21" y="5"/>
                    <a:pt x="22" y="5"/>
                    <a:pt x="23" y="5"/>
                  </a:cubicBezTo>
                  <a:cubicBezTo>
                    <a:pt x="24" y="5"/>
                    <a:pt x="25" y="5"/>
                    <a:pt x="26" y="5"/>
                  </a:cubicBezTo>
                  <a:cubicBezTo>
                    <a:pt x="27" y="5"/>
                    <a:pt x="28" y="4"/>
                    <a:pt x="29" y="5"/>
                  </a:cubicBezTo>
                  <a:cubicBezTo>
                    <a:pt x="29" y="5"/>
                    <a:pt x="30" y="5"/>
                    <a:pt x="30" y="5"/>
                  </a:cubicBezTo>
                  <a:cubicBezTo>
                    <a:pt x="31" y="5"/>
                    <a:pt x="33" y="7"/>
                    <a:pt x="34" y="7"/>
                  </a:cubicBezTo>
                  <a:cubicBezTo>
                    <a:pt x="35" y="8"/>
                    <a:pt x="36" y="7"/>
                    <a:pt x="38" y="8"/>
                  </a:cubicBezTo>
                  <a:cubicBezTo>
                    <a:pt x="38" y="8"/>
                    <a:pt x="39" y="7"/>
                    <a:pt x="38" y="7"/>
                  </a:cubicBezTo>
                  <a:cubicBezTo>
                    <a:pt x="38" y="6"/>
                    <a:pt x="38" y="6"/>
                    <a:pt x="37" y="6"/>
                  </a:cubicBezTo>
                  <a:cubicBezTo>
                    <a:pt x="36" y="6"/>
                    <a:pt x="35" y="6"/>
                    <a:pt x="34" y="5"/>
                  </a:cubicBezTo>
                  <a:cubicBezTo>
                    <a:pt x="32" y="5"/>
                    <a:pt x="31" y="3"/>
                    <a:pt x="30" y="4"/>
                  </a:cubicBezTo>
                  <a:cubicBezTo>
                    <a:pt x="29" y="4"/>
                    <a:pt x="29" y="3"/>
                    <a:pt x="28" y="3"/>
                  </a:cubicBezTo>
                  <a:cubicBezTo>
                    <a:pt x="27" y="3"/>
                    <a:pt x="26" y="4"/>
                    <a:pt x="25" y="4"/>
                  </a:cubicBezTo>
                  <a:cubicBezTo>
                    <a:pt x="25" y="3"/>
                    <a:pt x="24" y="3"/>
                    <a:pt x="24" y="3"/>
                  </a:cubicBezTo>
                  <a:cubicBezTo>
                    <a:pt x="23" y="4"/>
                    <a:pt x="22" y="3"/>
                    <a:pt x="21" y="3"/>
                  </a:cubicBezTo>
                  <a:cubicBezTo>
                    <a:pt x="22" y="3"/>
                    <a:pt x="22" y="3"/>
                    <a:pt x="23" y="3"/>
                  </a:cubicBezTo>
                  <a:cubicBezTo>
                    <a:pt x="24" y="3"/>
                    <a:pt x="24" y="3"/>
                    <a:pt x="25" y="3"/>
                  </a:cubicBezTo>
                  <a:cubicBezTo>
                    <a:pt x="27" y="2"/>
                    <a:pt x="29" y="1"/>
                    <a:pt x="31" y="1"/>
                  </a:cubicBezTo>
                  <a:cubicBezTo>
                    <a:pt x="32" y="1"/>
                    <a:pt x="34" y="1"/>
                    <a:pt x="35" y="1"/>
                  </a:cubicBezTo>
                  <a:cubicBezTo>
                    <a:pt x="36" y="1"/>
                    <a:pt x="36" y="0"/>
                    <a:pt x="35" y="0"/>
                  </a:cubicBezTo>
                  <a:cubicBezTo>
                    <a:pt x="34" y="0"/>
                    <a:pt x="33" y="0"/>
                    <a:pt x="33" y="0"/>
                  </a:cubicBezTo>
                  <a:cubicBezTo>
                    <a:pt x="32" y="0"/>
                    <a:pt x="32" y="0"/>
                    <a:pt x="31" y="0"/>
                  </a:cubicBezTo>
                  <a:cubicBezTo>
                    <a:pt x="30" y="0"/>
                    <a:pt x="28" y="1"/>
                    <a:pt x="26" y="1"/>
                  </a:cubicBezTo>
                  <a:cubicBezTo>
                    <a:pt x="26" y="1"/>
                    <a:pt x="25" y="2"/>
                    <a:pt x="24" y="2"/>
                  </a:cubicBezTo>
                  <a:cubicBezTo>
                    <a:pt x="24" y="2"/>
                    <a:pt x="22" y="2"/>
                    <a:pt x="21" y="2"/>
                  </a:cubicBezTo>
                  <a:cubicBezTo>
                    <a:pt x="20" y="2"/>
                    <a:pt x="19" y="3"/>
                    <a:pt x="19" y="2"/>
                  </a:cubicBezTo>
                  <a:cubicBezTo>
                    <a:pt x="18" y="2"/>
                    <a:pt x="18" y="2"/>
                    <a:pt x="17" y="2"/>
                  </a:cubicBezTo>
                  <a:cubicBezTo>
                    <a:pt x="16" y="2"/>
                    <a:pt x="15" y="2"/>
                    <a:pt x="13" y="2"/>
                  </a:cubicBezTo>
                  <a:cubicBezTo>
                    <a:pt x="13" y="2"/>
                    <a:pt x="12" y="3"/>
                    <a:pt x="12" y="3"/>
                  </a:cubicBezTo>
                  <a:cubicBezTo>
                    <a:pt x="11" y="3"/>
                    <a:pt x="11" y="2"/>
                    <a:pt x="11" y="2"/>
                  </a:cubicBezTo>
                  <a:cubicBezTo>
                    <a:pt x="10" y="3"/>
                    <a:pt x="9" y="3"/>
                    <a:pt x="8" y="3"/>
                  </a:cubicBezTo>
                  <a:cubicBezTo>
                    <a:pt x="6" y="2"/>
                    <a:pt x="5" y="3"/>
                    <a:pt x="4" y="3"/>
                  </a:cubicBezTo>
                  <a:cubicBezTo>
                    <a:pt x="4" y="4"/>
                    <a:pt x="4" y="4"/>
                    <a:pt x="5" y="4"/>
                  </a:cubicBezTo>
                  <a:cubicBezTo>
                    <a:pt x="5" y="4"/>
                    <a:pt x="6" y="4"/>
                    <a:pt x="6" y="4"/>
                  </a:cubicBezTo>
                  <a:cubicBezTo>
                    <a:pt x="7" y="4"/>
                    <a:pt x="8" y="4"/>
                    <a:pt x="9" y="4"/>
                  </a:cubicBezTo>
                  <a:cubicBezTo>
                    <a:pt x="9" y="4"/>
                    <a:pt x="10" y="3"/>
                    <a:pt x="11" y="4"/>
                  </a:cubicBezTo>
                  <a:cubicBezTo>
                    <a:pt x="12" y="4"/>
                    <a:pt x="12" y="4"/>
                    <a:pt x="13" y="3"/>
                  </a:cubicBezTo>
                  <a:cubicBezTo>
                    <a:pt x="14" y="3"/>
                    <a:pt x="15" y="3"/>
                    <a:pt x="16" y="3"/>
                  </a:cubicBezTo>
                  <a:cubicBezTo>
                    <a:pt x="17" y="3"/>
                    <a:pt x="18" y="3"/>
                    <a:pt x="19" y="3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8" y="4"/>
                    <a:pt x="17" y="4"/>
                    <a:pt x="16" y="4"/>
                  </a:cubicBezTo>
                  <a:cubicBezTo>
                    <a:pt x="16" y="4"/>
                    <a:pt x="15" y="4"/>
                    <a:pt x="15" y="4"/>
                  </a:cubicBezTo>
                  <a:cubicBezTo>
                    <a:pt x="14" y="5"/>
                    <a:pt x="14" y="4"/>
                    <a:pt x="13" y="4"/>
                  </a:cubicBezTo>
                  <a:cubicBezTo>
                    <a:pt x="12" y="4"/>
                    <a:pt x="12" y="5"/>
                    <a:pt x="11" y="4"/>
                  </a:cubicBezTo>
                  <a:cubicBezTo>
                    <a:pt x="11" y="4"/>
                    <a:pt x="11" y="4"/>
                    <a:pt x="10" y="4"/>
                  </a:cubicBezTo>
                  <a:cubicBezTo>
                    <a:pt x="9" y="4"/>
                    <a:pt x="9" y="6"/>
                    <a:pt x="8" y="5"/>
                  </a:cubicBezTo>
                  <a:cubicBezTo>
                    <a:pt x="8" y="5"/>
                    <a:pt x="7" y="5"/>
                    <a:pt x="7" y="5"/>
                  </a:cubicBezTo>
                  <a:cubicBezTo>
                    <a:pt x="6" y="5"/>
                    <a:pt x="6" y="6"/>
                    <a:pt x="5" y="6"/>
                  </a:cubicBezTo>
                  <a:cubicBezTo>
                    <a:pt x="5" y="6"/>
                    <a:pt x="4" y="5"/>
                    <a:pt x="4" y="4"/>
                  </a:cubicBezTo>
                  <a:cubicBezTo>
                    <a:pt x="3" y="4"/>
                    <a:pt x="1" y="8"/>
                    <a:pt x="1" y="8"/>
                  </a:cubicBezTo>
                  <a:cubicBezTo>
                    <a:pt x="0" y="9"/>
                    <a:pt x="1" y="9"/>
                    <a:pt x="2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0" name="Freeform 688"/>
            <p:cNvSpPr>
              <a:spLocks/>
            </p:cNvSpPr>
            <p:nvPr/>
          </p:nvSpPr>
          <p:spPr bwMode="auto">
            <a:xfrm>
              <a:off x="1202" y="838"/>
              <a:ext cx="52" cy="10"/>
            </a:xfrm>
            <a:custGeom>
              <a:avLst/>
              <a:gdLst>
                <a:gd name="T0" fmla="*/ 1 w 41"/>
                <a:gd name="T1" fmla="*/ 8 h 8"/>
                <a:gd name="T2" fmla="*/ 5 w 41"/>
                <a:gd name="T3" fmla="*/ 6 h 8"/>
                <a:gd name="T4" fmla="*/ 7 w 41"/>
                <a:gd name="T5" fmla="*/ 5 h 8"/>
                <a:gd name="T6" fmla="*/ 8 w 41"/>
                <a:gd name="T7" fmla="*/ 4 h 8"/>
                <a:gd name="T8" fmla="*/ 9 w 41"/>
                <a:gd name="T9" fmla="*/ 4 h 8"/>
                <a:gd name="T10" fmla="*/ 11 w 41"/>
                <a:gd name="T11" fmla="*/ 4 h 8"/>
                <a:gd name="T12" fmla="*/ 13 w 41"/>
                <a:gd name="T13" fmla="*/ 3 h 8"/>
                <a:gd name="T14" fmla="*/ 16 w 41"/>
                <a:gd name="T15" fmla="*/ 3 h 8"/>
                <a:gd name="T16" fmla="*/ 18 w 41"/>
                <a:gd name="T17" fmla="*/ 2 h 8"/>
                <a:gd name="T18" fmla="*/ 22 w 41"/>
                <a:gd name="T19" fmla="*/ 2 h 8"/>
                <a:gd name="T20" fmla="*/ 26 w 41"/>
                <a:gd name="T21" fmla="*/ 2 h 8"/>
                <a:gd name="T22" fmla="*/ 28 w 41"/>
                <a:gd name="T23" fmla="*/ 2 h 8"/>
                <a:gd name="T24" fmla="*/ 29 w 41"/>
                <a:gd name="T25" fmla="*/ 1 h 8"/>
                <a:gd name="T26" fmla="*/ 30 w 41"/>
                <a:gd name="T27" fmla="*/ 2 h 8"/>
                <a:gd name="T28" fmla="*/ 32 w 41"/>
                <a:gd name="T29" fmla="*/ 1 h 8"/>
                <a:gd name="T30" fmla="*/ 34 w 41"/>
                <a:gd name="T31" fmla="*/ 2 h 8"/>
                <a:gd name="T32" fmla="*/ 38 w 41"/>
                <a:gd name="T33" fmla="*/ 3 h 8"/>
                <a:gd name="T34" fmla="*/ 41 w 41"/>
                <a:gd name="T35" fmla="*/ 2 h 8"/>
                <a:gd name="T36" fmla="*/ 40 w 41"/>
                <a:gd name="T37" fmla="*/ 1 h 8"/>
                <a:gd name="T38" fmla="*/ 36 w 41"/>
                <a:gd name="T39" fmla="*/ 1 h 8"/>
                <a:gd name="T40" fmla="*/ 33 w 41"/>
                <a:gd name="T41" fmla="*/ 0 h 8"/>
                <a:gd name="T42" fmla="*/ 31 w 41"/>
                <a:gd name="T43" fmla="*/ 0 h 8"/>
                <a:gd name="T44" fmla="*/ 29 w 41"/>
                <a:gd name="T45" fmla="*/ 0 h 8"/>
                <a:gd name="T46" fmla="*/ 28 w 41"/>
                <a:gd name="T47" fmla="*/ 0 h 8"/>
                <a:gd name="T48" fmla="*/ 27 w 41"/>
                <a:gd name="T49" fmla="*/ 0 h 8"/>
                <a:gd name="T50" fmla="*/ 24 w 41"/>
                <a:gd name="T51" fmla="*/ 0 h 8"/>
                <a:gd name="T52" fmla="*/ 21 w 41"/>
                <a:gd name="T53" fmla="*/ 1 h 8"/>
                <a:gd name="T54" fmla="*/ 18 w 41"/>
                <a:gd name="T55" fmla="*/ 0 h 8"/>
                <a:gd name="T56" fmla="*/ 18 w 41"/>
                <a:gd name="T57" fmla="*/ 0 h 8"/>
                <a:gd name="T58" fmla="*/ 15 w 41"/>
                <a:gd name="T59" fmla="*/ 2 h 8"/>
                <a:gd name="T60" fmla="*/ 13 w 41"/>
                <a:gd name="T61" fmla="*/ 2 h 8"/>
                <a:gd name="T62" fmla="*/ 11 w 41"/>
                <a:gd name="T63" fmla="*/ 2 h 8"/>
                <a:gd name="T64" fmla="*/ 8 w 41"/>
                <a:gd name="T65" fmla="*/ 3 h 8"/>
                <a:gd name="T66" fmla="*/ 5 w 41"/>
                <a:gd name="T67" fmla="*/ 4 h 8"/>
                <a:gd name="T68" fmla="*/ 1 w 41"/>
                <a:gd name="T69" fmla="*/ 7 h 8"/>
                <a:gd name="T70" fmla="*/ 1 w 41"/>
                <a:gd name="T71" fmla="*/ 7 h 8"/>
                <a:gd name="T72" fmla="*/ 1 w 41"/>
                <a:gd name="T7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41" h="8">
                  <a:moveTo>
                    <a:pt x="1" y="8"/>
                  </a:moveTo>
                  <a:cubicBezTo>
                    <a:pt x="3" y="8"/>
                    <a:pt x="4" y="6"/>
                    <a:pt x="5" y="6"/>
                  </a:cubicBezTo>
                  <a:cubicBezTo>
                    <a:pt x="6" y="6"/>
                    <a:pt x="6" y="6"/>
                    <a:pt x="7" y="5"/>
                  </a:cubicBezTo>
                  <a:cubicBezTo>
                    <a:pt x="7" y="5"/>
                    <a:pt x="8" y="4"/>
                    <a:pt x="8" y="4"/>
                  </a:cubicBezTo>
                  <a:cubicBezTo>
                    <a:pt x="8" y="4"/>
                    <a:pt x="9" y="4"/>
                    <a:pt x="9" y="4"/>
                  </a:cubicBezTo>
                  <a:cubicBezTo>
                    <a:pt x="10" y="4"/>
                    <a:pt x="10" y="4"/>
                    <a:pt x="11" y="4"/>
                  </a:cubicBezTo>
                  <a:cubicBezTo>
                    <a:pt x="11" y="3"/>
                    <a:pt x="12" y="4"/>
                    <a:pt x="13" y="3"/>
                  </a:cubicBezTo>
                  <a:cubicBezTo>
                    <a:pt x="14" y="3"/>
                    <a:pt x="15" y="3"/>
                    <a:pt x="16" y="3"/>
                  </a:cubicBezTo>
                  <a:cubicBezTo>
                    <a:pt x="16" y="3"/>
                    <a:pt x="17" y="2"/>
                    <a:pt x="18" y="2"/>
                  </a:cubicBezTo>
                  <a:cubicBezTo>
                    <a:pt x="19" y="3"/>
                    <a:pt x="20" y="2"/>
                    <a:pt x="22" y="2"/>
                  </a:cubicBezTo>
                  <a:cubicBezTo>
                    <a:pt x="23" y="2"/>
                    <a:pt x="24" y="1"/>
                    <a:pt x="26" y="2"/>
                  </a:cubicBezTo>
                  <a:cubicBezTo>
                    <a:pt x="26" y="2"/>
                    <a:pt x="27" y="2"/>
                    <a:pt x="28" y="2"/>
                  </a:cubicBezTo>
                  <a:cubicBezTo>
                    <a:pt x="28" y="1"/>
                    <a:pt x="28" y="1"/>
                    <a:pt x="29" y="1"/>
                  </a:cubicBezTo>
                  <a:cubicBezTo>
                    <a:pt x="29" y="2"/>
                    <a:pt x="30" y="2"/>
                    <a:pt x="30" y="2"/>
                  </a:cubicBezTo>
                  <a:cubicBezTo>
                    <a:pt x="31" y="2"/>
                    <a:pt x="31" y="1"/>
                    <a:pt x="32" y="1"/>
                  </a:cubicBezTo>
                  <a:cubicBezTo>
                    <a:pt x="33" y="2"/>
                    <a:pt x="33" y="2"/>
                    <a:pt x="34" y="2"/>
                  </a:cubicBezTo>
                  <a:cubicBezTo>
                    <a:pt x="35" y="2"/>
                    <a:pt x="37" y="3"/>
                    <a:pt x="38" y="3"/>
                  </a:cubicBezTo>
                  <a:cubicBezTo>
                    <a:pt x="39" y="3"/>
                    <a:pt x="40" y="2"/>
                    <a:pt x="41" y="2"/>
                  </a:cubicBezTo>
                  <a:cubicBezTo>
                    <a:pt x="41" y="1"/>
                    <a:pt x="41" y="1"/>
                    <a:pt x="40" y="1"/>
                  </a:cubicBezTo>
                  <a:cubicBezTo>
                    <a:pt x="39" y="1"/>
                    <a:pt x="38" y="2"/>
                    <a:pt x="36" y="1"/>
                  </a:cubicBezTo>
                  <a:cubicBezTo>
                    <a:pt x="35" y="1"/>
                    <a:pt x="34" y="1"/>
                    <a:pt x="33" y="0"/>
                  </a:cubicBezTo>
                  <a:cubicBezTo>
                    <a:pt x="32" y="0"/>
                    <a:pt x="32" y="0"/>
                    <a:pt x="31" y="0"/>
                  </a:cubicBezTo>
                  <a:cubicBezTo>
                    <a:pt x="30" y="0"/>
                    <a:pt x="30" y="0"/>
                    <a:pt x="29" y="0"/>
                  </a:cubicBezTo>
                  <a:cubicBezTo>
                    <a:pt x="29" y="0"/>
                    <a:pt x="28" y="0"/>
                    <a:pt x="28" y="0"/>
                  </a:cubicBezTo>
                  <a:cubicBezTo>
                    <a:pt x="28" y="0"/>
                    <a:pt x="27" y="0"/>
                    <a:pt x="27" y="0"/>
                  </a:cubicBezTo>
                  <a:cubicBezTo>
                    <a:pt x="26" y="1"/>
                    <a:pt x="25" y="0"/>
                    <a:pt x="24" y="0"/>
                  </a:cubicBezTo>
                  <a:cubicBezTo>
                    <a:pt x="23" y="0"/>
                    <a:pt x="23" y="1"/>
                    <a:pt x="21" y="1"/>
                  </a:cubicBezTo>
                  <a:cubicBezTo>
                    <a:pt x="20" y="1"/>
                    <a:pt x="19" y="1"/>
                    <a:pt x="18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7" y="1"/>
                    <a:pt x="16" y="2"/>
                    <a:pt x="15" y="2"/>
                  </a:cubicBezTo>
                  <a:cubicBezTo>
                    <a:pt x="14" y="1"/>
                    <a:pt x="13" y="2"/>
                    <a:pt x="13" y="2"/>
                  </a:cubicBezTo>
                  <a:cubicBezTo>
                    <a:pt x="12" y="2"/>
                    <a:pt x="11" y="2"/>
                    <a:pt x="11" y="2"/>
                  </a:cubicBezTo>
                  <a:cubicBezTo>
                    <a:pt x="10" y="3"/>
                    <a:pt x="9" y="3"/>
                    <a:pt x="8" y="3"/>
                  </a:cubicBezTo>
                  <a:cubicBezTo>
                    <a:pt x="7" y="2"/>
                    <a:pt x="6" y="4"/>
                    <a:pt x="5" y="4"/>
                  </a:cubicBezTo>
                  <a:cubicBezTo>
                    <a:pt x="3" y="4"/>
                    <a:pt x="2" y="6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0" y="7"/>
                    <a:pt x="1" y="8"/>
                    <a:pt x="1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1" name="Freeform 689"/>
            <p:cNvSpPr>
              <a:spLocks/>
            </p:cNvSpPr>
            <p:nvPr/>
          </p:nvSpPr>
          <p:spPr bwMode="auto">
            <a:xfrm>
              <a:off x="1199" y="840"/>
              <a:ext cx="62" cy="14"/>
            </a:xfrm>
            <a:custGeom>
              <a:avLst/>
              <a:gdLst>
                <a:gd name="T0" fmla="*/ 0 w 49"/>
                <a:gd name="T1" fmla="*/ 10 h 11"/>
                <a:gd name="T2" fmla="*/ 5 w 49"/>
                <a:gd name="T3" fmla="*/ 8 h 11"/>
                <a:gd name="T4" fmla="*/ 7 w 49"/>
                <a:gd name="T5" fmla="*/ 9 h 11"/>
                <a:gd name="T6" fmla="*/ 9 w 49"/>
                <a:gd name="T7" fmla="*/ 7 h 11"/>
                <a:gd name="T8" fmla="*/ 9 w 49"/>
                <a:gd name="T9" fmla="*/ 8 h 11"/>
                <a:gd name="T10" fmla="*/ 10 w 49"/>
                <a:gd name="T11" fmla="*/ 8 h 11"/>
                <a:gd name="T12" fmla="*/ 12 w 49"/>
                <a:gd name="T13" fmla="*/ 7 h 11"/>
                <a:gd name="T14" fmla="*/ 14 w 49"/>
                <a:gd name="T15" fmla="*/ 7 h 11"/>
                <a:gd name="T16" fmla="*/ 14 w 49"/>
                <a:gd name="T17" fmla="*/ 6 h 11"/>
                <a:gd name="T18" fmla="*/ 15 w 49"/>
                <a:gd name="T19" fmla="*/ 6 h 11"/>
                <a:gd name="T20" fmla="*/ 17 w 49"/>
                <a:gd name="T21" fmla="*/ 6 h 11"/>
                <a:gd name="T22" fmla="*/ 19 w 49"/>
                <a:gd name="T23" fmla="*/ 6 h 11"/>
                <a:gd name="T24" fmla="*/ 22 w 49"/>
                <a:gd name="T25" fmla="*/ 5 h 11"/>
                <a:gd name="T26" fmla="*/ 25 w 49"/>
                <a:gd name="T27" fmla="*/ 5 h 11"/>
                <a:gd name="T28" fmla="*/ 27 w 49"/>
                <a:gd name="T29" fmla="*/ 4 h 11"/>
                <a:gd name="T30" fmla="*/ 30 w 49"/>
                <a:gd name="T31" fmla="*/ 4 h 11"/>
                <a:gd name="T32" fmla="*/ 33 w 49"/>
                <a:gd name="T33" fmla="*/ 4 h 11"/>
                <a:gd name="T34" fmla="*/ 37 w 49"/>
                <a:gd name="T35" fmla="*/ 5 h 11"/>
                <a:gd name="T36" fmla="*/ 40 w 49"/>
                <a:gd name="T37" fmla="*/ 5 h 11"/>
                <a:gd name="T38" fmla="*/ 44 w 49"/>
                <a:gd name="T39" fmla="*/ 4 h 11"/>
                <a:gd name="T40" fmla="*/ 48 w 49"/>
                <a:gd name="T41" fmla="*/ 6 h 11"/>
                <a:gd name="T42" fmla="*/ 49 w 49"/>
                <a:gd name="T43" fmla="*/ 5 h 11"/>
                <a:gd name="T44" fmla="*/ 43 w 49"/>
                <a:gd name="T45" fmla="*/ 3 h 11"/>
                <a:gd name="T46" fmla="*/ 40 w 49"/>
                <a:gd name="T47" fmla="*/ 3 h 11"/>
                <a:gd name="T48" fmla="*/ 39 w 49"/>
                <a:gd name="T49" fmla="*/ 3 h 11"/>
                <a:gd name="T50" fmla="*/ 37 w 49"/>
                <a:gd name="T51" fmla="*/ 3 h 11"/>
                <a:gd name="T52" fmla="*/ 33 w 49"/>
                <a:gd name="T53" fmla="*/ 2 h 11"/>
                <a:gd name="T54" fmla="*/ 32 w 49"/>
                <a:gd name="T55" fmla="*/ 3 h 11"/>
                <a:gd name="T56" fmla="*/ 29 w 49"/>
                <a:gd name="T57" fmla="*/ 2 h 11"/>
                <a:gd name="T58" fmla="*/ 23 w 49"/>
                <a:gd name="T59" fmla="*/ 4 h 11"/>
                <a:gd name="T60" fmla="*/ 21 w 49"/>
                <a:gd name="T61" fmla="*/ 3 h 11"/>
                <a:gd name="T62" fmla="*/ 20 w 49"/>
                <a:gd name="T63" fmla="*/ 4 h 11"/>
                <a:gd name="T64" fmla="*/ 18 w 49"/>
                <a:gd name="T65" fmla="*/ 4 h 11"/>
                <a:gd name="T66" fmla="*/ 16 w 49"/>
                <a:gd name="T67" fmla="*/ 4 h 11"/>
                <a:gd name="T68" fmla="*/ 14 w 49"/>
                <a:gd name="T69" fmla="*/ 4 h 11"/>
                <a:gd name="T70" fmla="*/ 13 w 49"/>
                <a:gd name="T71" fmla="*/ 5 h 11"/>
                <a:gd name="T72" fmla="*/ 12 w 49"/>
                <a:gd name="T73" fmla="*/ 5 h 11"/>
                <a:gd name="T74" fmla="*/ 10 w 49"/>
                <a:gd name="T75" fmla="*/ 7 h 11"/>
                <a:gd name="T76" fmla="*/ 9 w 49"/>
                <a:gd name="T77" fmla="*/ 6 h 11"/>
                <a:gd name="T78" fmla="*/ 9 w 49"/>
                <a:gd name="T79" fmla="*/ 6 h 11"/>
                <a:gd name="T80" fmla="*/ 7 w 49"/>
                <a:gd name="T81" fmla="*/ 7 h 11"/>
                <a:gd name="T82" fmla="*/ 5 w 49"/>
                <a:gd name="T83" fmla="*/ 6 h 11"/>
                <a:gd name="T84" fmla="*/ 1 w 49"/>
                <a:gd name="T85" fmla="*/ 9 h 11"/>
                <a:gd name="T86" fmla="*/ 0 w 49"/>
                <a:gd name="T87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9" h="11">
                  <a:moveTo>
                    <a:pt x="0" y="10"/>
                  </a:moveTo>
                  <a:cubicBezTo>
                    <a:pt x="2" y="11"/>
                    <a:pt x="4" y="9"/>
                    <a:pt x="5" y="8"/>
                  </a:cubicBezTo>
                  <a:cubicBezTo>
                    <a:pt x="5" y="8"/>
                    <a:pt x="6" y="9"/>
                    <a:pt x="7" y="9"/>
                  </a:cubicBezTo>
                  <a:cubicBezTo>
                    <a:pt x="8" y="8"/>
                    <a:pt x="8" y="8"/>
                    <a:pt x="9" y="7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8"/>
                    <a:pt x="10" y="9"/>
                    <a:pt x="10" y="8"/>
                  </a:cubicBezTo>
                  <a:cubicBezTo>
                    <a:pt x="11" y="8"/>
                    <a:pt x="12" y="6"/>
                    <a:pt x="12" y="7"/>
                  </a:cubicBezTo>
                  <a:cubicBezTo>
                    <a:pt x="13" y="7"/>
                    <a:pt x="13" y="7"/>
                    <a:pt x="14" y="7"/>
                  </a:cubicBezTo>
                  <a:cubicBezTo>
                    <a:pt x="14" y="7"/>
                    <a:pt x="14" y="6"/>
                    <a:pt x="14" y="6"/>
                  </a:cubicBezTo>
                  <a:cubicBezTo>
                    <a:pt x="14" y="6"/>
                    <a:pt x="15" y="6"/>
                    <a:pt x="15" y="6"/>
                  </a:cubicBezTo>
                  <a:cubicBezTo>
                    <a:pt x="16" y="7"/>
                    <a:pt x="16" y="6"/>
                    <a:pt x="17" y="6"/>
                  </a:cubicBezTo>
                  <a:cubicBezTo>
                    <a:pt x="18" y="5"/>
                    <a:pt x="18" y="6"/>
                    <a:pt x="19" y="6"/>
                  </a:cubicBezTo>
                  <a:cubicBezTo>
                    <a:pt x="20" y="6"/>
                    <a:pt x="21" y="4"/>
                    <a:pt x="22" y="5"/>
                  </a:cubicBezTo>
                  <a:cubicBezTo>
                    <a:pt x="22" y="5"/>
                    <a:pt x="24" y="5"/>
                    <a:pt x="25" y="5"/>
                  </a:cubicBezTo>
                  <a:cubicBezTo>
                    <a:pt x="26" y="5"/>
                    <a:pt x="26" y="4"/>
                    <a:pt x="27" y="4"/>
                  </a:cubicBezTo>
                  <a:cubicBezTo>
                    <a:pt x="28" y="3"/>
                    <a:pt x="29" y="4"/>
                    <a:pt x="30" y="4"/>
                  </a:cubicBezTo>
                  <a:cubicBezTo>
                    <a:pt x="31" y="5"/>
                    <a:pt x="32" y="4"/>
                    <a:pt x="33" y="4"/>
                  </a:cubicBezTo>
                  <a:cubicBezTo>
                    <a:pt x="35" y="4"/>
                    <a:pt x="35" y="5"/>
                    <a:pt x="37" y="5"/>
                  </a:cubicBezTo>
                  <a:cubicBezTo>
                    <a:pt x="38" y="5"/>
                    <a:pt x="39" y="5"/>
                    <a:pt x="40" y="5"/>
                  </a:cubicBezTo>
                  <a:cubicBezTo>
                    <a:pt x="41" y="4"/>
                    <a:pt x="43" y="4"/>
                    <a:pt x="44" y="4"/>
                  </a:cubicBezTo>
                  <a:cubicBezTo>
                    <a:pt x="45" y="5"/>
                    <a:pt x="47" y="5"/>
                    <a:pt x="48" y="6"/>
                  </a:cubicBezTo>
                  <a:cubicBezTo>
                    <a:pt x="49" y="6"/>
                    <a:pt x="49" y="6"/>
                    <a:pt x="49" y="5"/>
                  </a:cubicBezTo>
                  <a:cubicBezTo>
                    <a:pt x="48" y="3"/>
                    <a:pt x="45" y="3"/>
                    <a:pt x="43" y="3"/>
                  </a:cubicBezTo>
                  <a:cubicBezTo>
                    <a:pt x="43" y="3"/>
                    <a:pt x="41" y="3"/>
                    <a:pt x="40" y="3"/>
                  </a:cubicBezTo>
                  <a:cubicBezTo>
                    <a:pt x="40" y="3"/>
                    <a:pt x="39" y="3"/>
                    <a:pt x="39" y="3"/>
                  </a:cubicBezTo>
                  <a:cubicBezTo>
                    <a:pt x="38" y="4"/>
                    <a:pt x="37" y="3"/>
                    <a:pt x="37" y="3"/>
                  </a:cubicBezTo>
                  <a:cubicBezTo>
                    <a:pt x="35" y="4"/>
                    <a:pt x="34" y="2"/>
                    <a:pt x="33" y="2"/>
                  </a:cubicBezTo>
                  <a:cubicBezTo>
                    <a:pt x="32" y="3"/>
                    <a:pt x="32" y="3"/>
                    <a:pt x="32" y="3"/>
                  </a:cubicBezTo>
                  <a:cubicBezTo>
                    <a:pt x="30" y="3"/>
                    <a:pt x="30" y="3"/>
                    <a:pt x="29" y="2"/>
                  </a:cubicBezTo>
                  <a:cubicBezTo>
                    <a:pt x="27" y="0"/>
                    <a:pt x="26" y="4"/>
                    <a:pt x="23" y="4"/>
                  </a:cubicBezTo>
                  <a:cubicBezTo>
                    <a:pt x="22" y="4"/>
                    <a:pt x="22" y="3"/>
                    <a:pt x="21" y="3"/>
                  </a:cubicBezTo>
                  <a:cubicBezTo>
                    <a:pt x="20" y="3"/>
                    <a:pt x="20" y="4"/>
                    <a:pt x="20" y="4"/>
                  </a:cubicBezTo>
                  <a:cubicBezTo>
                    <a:pt x="19" y="4"/>
                    <a:pt x="19" y="4"/>
                    <a:pt x="18" y="4"/>
                  </a:cubicBezTo>
                  <a:cubicBezTo>
                    <a:pt x="17" y="3"/>
                    <a:pt x="17" y="3"/>
                    <a:pt x="16" y="4"/>
                  </a:cubicBezTo>
                  <a:cubicBezTo>
                    <a:pt x="15" y="5"/>
                    <a:pt x="15" y="4"/>
                    <a:pt x="14" y="4"/>
                  </a:cubicBezTo>
                  <a:cubicBezTo>
                    <a:pt x="14" y="4"/>
                    <a:pt x="13" y="5"/>
                    <a:pt x="13" y="5"/>
                  </a:cubicBezTo>
                  <a:cubicBezTo>
                    <a:pt x="13" y="6"/>
                    <a:pt x="13" y="5"/>
                    <a:pt x="12" y="5"/>
                  </a:cubicBezTo>
                  <a:cubicBezTo>
                    <a:pt x="11" y="5"/>
                    <a:pt x="11" y="6"/>
                    <a:pt x="10" y="7"/>
                  </a:cubicBezTo>
                  <a:cubicBezTo>
                    <a:pt x="10" y="7"/>
                    <a:pt x="10" y="6"/>
                    <a:pt x="9" y="6"/>
                  </a:cubicBezTo>
                  <a:cubicBezTo>
                    <a:pt x="9" y="5"/>
                    <a:pt x="9" y="5"/>
                    <a:pt x="9" y="6"/>
                  </a:cubicBezTo>
                  <a:cubicBezTo>
                    <a:pt x="8" y="6"/>
                    <a:pt x="7" y="8"/>
                    <a:pt x="7" y="7"/>
                  </a:cubicBezTo>
                  <a:cubicBezTo>
                    <a:pt x="6" y="7"/>
                    <a:pt x="6" y="6"/>
                    <a:pt x="5" y="6"/>
                  </a:cubicBezTo>
                  <a:cubicBezTo>
                    <a:pt x="4" y="6"/>
                    <a:pt x="2" y="10"/>
                    <a:pt x="1" y="9"/>
                  </a:cubicBezTo>
                  <a:cubicBezTo>
                    <a:pt x="0" y="9"/>
                    <a:pt x="0" y="10"/>
                    <a:pt x="0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2" name="Freeform 690"/>
            <p:cNvSpPr>
              <a:spLocks/>
            </p:cNvSpPr>
            <p:nvPr/>
          </p:nvSpPr>
          <p:spPr bwMode="auto">
            <a:xfrm>
              <a:off x="1196" y="848"/>
              <a:ext cx="66" cy="10"/>
            </a:xfrm>
            <a:custGeom>
              <a:avLst/>
              <a:gdLst>
                <a:gd name="T0" fmla="*/ 1 w 53"/>
                <a:gd name="T1" fmla="*/ 8 h 8"/>
                <a:gd name="T2" fmla="*/ 4 w 53"/>
                <a:gd name="T3" fmla="*/ 6 h 8"/>
                <a:gd name="T4" fmla="*/ 4 w 53"/>
                <a:gd name="T5" fmla="*/ 7 h 8"/>
                <a:gd name="T6" fmla="*/ 5 w 53"/>
                <a:gd name="T7" fmla="*/ 8 h 8"/>
                <a:gd name="T8" fmla="*/ 7 w 53"/>
                <a:gd name="T9" fmla="*/ 7 h 8"/>
                <a:gd name="T10" fmla="*/ 7 w 53"/>
                <a:gd name="T11" fmla="*/ 7 h 8"/>
                <a:gd name="T12" fmla="*/ 8 w 53"/>
                <a:gd name="T13" fmla="*/ 7 h 8"/>
                <a:gd name="T14" fmla="*/ 9 w 53"/>
                <a:gd name="T15" fmla="*/ 6 h 8"/>
                <a:gd name="T16" fmla="*/ 11 w 53"/>
                <a:gd name="T17" fmla="*/ 6 h 8"/>
                <a:gd name="T18" fmla="*/ 14 w 53"/>
                <a:gd name="T19" fmla="*/ 5 h 8"/>
                <a:gd name="T20" fmla="*/ 16 w 53"/>
                <a:gd name="T21" fmla="*/ 5 h 8"/>
                <a:gd name="T22" fmla="*/ 18 w 53"/>
                <a:gd name="T23" fmla="*/ 4 h 8"/>
                <a:gd name="T24" fmla="*/ 20 w 53"/>
                <a:gd name="T25" fmla="*/ 4 h 8"/>
                <a:gd name="T26" fmla="*/ 22 w 53"/>
                <a:gd name="T27" fmla="*/ 4 h 8"/>
                <a:gd name="T28" fmla="*/ 24 w 53"/>
                <a:gd name="T29" fmla="*/ 4 h 8"/>
                <a:gd name="T30" fmla="*/ 28 w 53"/>
                <a:gd name="T31" fmla="*/ 3 h 8"/>
                <a:gd name="T32" fmla="*/ 32 w 53"/>
                <a:gd name="T33" fmla="*/ 3 h 8"/>
                <a:gd name="T34" fmla="*/ 35 w 53"/>
                <a:gd name="T35" fmla="*/ 2 h 8"/>
                <a:gd name="T36" fmla="*/ 38 w 53"/>
                <a:gd name="T37" fmla="*/ 2 h 8"/>
                <a:gd name="T38" fmla="*/ 42 w 53"/>
                <a:gd name="T39" fmla="*/ 3 h 8"/>
                <a:gd name="T40" fmla="*/ 43 w 53"/>
                <a:gd name="T41" fmla="*/ 2 h 8"/>
                <a:gd name="T42" fmla="*/ 45 w 53"/>
                <a:gd name="T43" fmla="*/ 3 h 8"/>
                <a:gd name="T44" fmla="*/ 47 w 53"/>
                <a:gd name="T45" fmla="*/ 3 h 8"/>
                <a:gd name="T46" fmla="*/ 49 w 53"/>
                <a:gd name="T47" fmla="*/ 3 h 8"/>
                <a:gd name="T48" fmla="*/ 52 w 53"/>
                <a:gd name="T49" fmla="*/ 3 h 8"/>
                <a:gd name="T50" fmla="*/ 52 w 53"/>
                <a:gd name="T51" fmla="*/ 3 h 8"/>
                <a:gd name="T52" fmla="*/ 47 w 53"/>
                <a:gd name="T53" fmla="*/ 2 h 8"/>
                <a:gd name="T54" fmla="*/ 44 w 53"/>
                <a:gd name="T55" fmla="*/ 1 h 8"/>
                <a:gd name="T56" fmla="*/ 43 w 53"/>
                <a:gd name="T57" fmla="*/ 1 h 8"/>
                <a:gd name="T58" fmla="*/ 41 w 53"/>
                <a:gd name="T59" fmla="*/ 1 h 8"/>
                <a:gd name="T60" fmla="*/ 39 w 53"/>
                <a:gd name="T61" fmla="*/ 1 h 8"/>
                <a:gd name="T62" fmla="*/ 37 w 53"/>
                <a:gd name="T63" fmla="*/ 1 h 8"/>
                <a:gd name="T64" fmla="*/ 35 w 53"/>
                <a:gd name="T65" fmla="*/ 1 h 8"/>
                <a:gd name="T66" fmla="*/ 33 w 53"/>
                <a:gd name="T67" fmla="*/ 1 h 8"/>
                <a:gd name="T68" fmla="*/ 29 w 53"/>
                <a:gd name="T69" fmla="*/ 1 h 8"/>
                <a:gd name="T70" fmla="*/ 25 w 53"/>
                <a:gd name="T71" fmla="*/ 2 h 8"/>
                <a:gd name="T72" fmla="*/ 23 w 53"/>
                <a:gd name="T73" fmla="*/ 2 h 8"/>
                <a:gd name="T74" fmla="*/ 21 w 53"/>
                <a:gd name="T75" fmla="*/ 3 h 8"/>
                <a:gd name="T76" fmla="*/ 20 w 53"/>
                <a:gd name="T77" fmla="*/ 2 h 8"/>
                <a:gd name="T78" fmla="*/ 16 w 53"/>
                <a:gd name="T79" fmla="*/ 4 h 8"/>
                <a:gd name="T80" fmla="*/ 14 w 53"/>
                <a:gd name="T81" fmla="*/ 4 h 8"/>
                <a:gd name="T82" fmla="*/ 13 w 53"/>
                <a:gd name="T83" fmla="*/ 5 h 8"/>
                <a:gd name="T84" fmla="*/ 10 w 53"/>
                <a:gd name="T85" fmla="*/ 4 h 8"/>
                <a:gd name="T86" fmla="*/ 9 w 53"/>
                <a:gd name="T87" fmla="*/ 4 h 8"/>
                <a:gd name="T88" fmla="*/ 8 w 53"/>
                <a:gd name="T89" fmla="*/ 5 h 8"/>
                <a:gd name="T90" fmla="*/ 8 w 53"/>
                <a:gd name="T91" fmla="*/ 5 h 8"/>
                <a:gd name="T92" fmla="*/ 6 w 53"/>
                <a:gd name="T93" fmla="*/ 6 h 8"/>
                <a:gd name="T94" fmla="*/ 5 w 53"/>
                <a:gd name="T95" fmla="*/ 6 h 8"/>
                <a:gd name="T96" fmla="*/ 1 w 53"/>
                <a:gd name="T97" fmla="*/ 7 h 8"/>
                <a:gd name="T98" fmla="*/ 1 w 53"/>
                <a:gd name="T9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3" h="8">
                  <a:moveTo>
                    <a:pt x="1" y="8"/>
                  </a:moveTo>
                  <a:cubicBezTo>
                    <a:pt x="2" y="8"/>
                    <a:pt x="3" y="7"/>
                    <a:pt x="4" y="6"/>
                  </a:cubicBezTo>
                  <a:cubicBezTo>
                    <a:pt x="4" y="6"/>
                    <a:pt x="4" y="7"/>
                    <a:pt x="4" y="7"/>
                  </a:cubicBezTo>
                  <a:cubicBezTo>
                    <a:pt x="4" y="8"/>
                    <a:pt x="5" y="8"/>
                    <a:pt x="5" y="8"/>
                  </a:cubicBezTo>
                  <a:cubicBezTo>
                    <a:pt x="6" y="8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8" y="7"/>
                    <a:pt x="8" y="7"/>
                  </a:cubicBezTo>
                  <a:cubicBezTo>
                    <a:pt x="9" y="7"/>
                    <a:pt x="9" y="6"/>
                    <a:pt x="9" y="6"/>
                  </a:cubicBezTo>
                  <a:cubicBezTo>
                    <a:pt x="9" y="6"/>
                    <a:pt x="11" y="6"/>
                    <a:pt x="11" y="6"/>
                  </a:cubicBezTo>
                  <a:cubicBezTo>
                    <a:pt x="12" y="6"/>
                    <a:pt x="13" y="6"/>
                    <a:pt x="14" y="5"/>
                  </a:cubicBezTo>
                  <a:cubicBezTo>
                    <a:pt x="15" y="5"/>
                    <a:pt x="15" y="6"/>
                    <a:pt x="16" y="5"/>
                  </a:cubicBezTo>
                  <a:cubicBezTo>
                    <a:pt x="17" y="5"/>
                    <a:pt x="18" y="4"/>
                    <a:pt x="18" y="4"/>
                  </a:cubicBezTo>
                  <a:cubicBezTo>
                    <a:pt x="20" y="3"/>
                    <a:pt x="19" y="3"/>
                    <a:pt x="20" y="4"/>
                  </a:cubicBezTo>
                  <a:cubicBezTo>
                    <a:pt x="21" y="4"/>
                    <a:pt x="21" y="4"/>
                    <a:pt x="22" y="4"/>
                  </a:cubicBezTo>
                  <a:cubicBezTo>
                    <a:pt x="23" y="3"/>
                    <a:pt x="23" y="4"/>
                    <a:pt x="24" y="4"/>
                  </a:cubicBezTo>
                  <a:cubicBezTo>
                    <a:pt x="26" y="4"/>
                    <a:pt x="27" y="3"/>
                    <a:pt x="28" y="3"/>
                  </a:cubicBezTo>
                  <a:cubicBezTo>
                    <a:pt x="29" y="3"/>
                    <a:pt x="31" y="3"/>
                    <a:pt x="32" y="3"/>
                  </a:cubicBezTo>
                  <a:cubicBezTo>
                    <a:pt x="33" y="3"/>
                    <a:pt x="34" y="2"/>
                    <a:pt x="35" y="2"/>
                  </a:cubicBezTo>
                  <a:cubicBezTo>
                    <a:pt x="36" y="2"/>
                    <a:pt x="37" y="3"/>
                    <a:pt x="38" y="2"/>
                  </a:cubicBezTo>
                  <a:cubicBezTo>
                    <a:pt x="40" y="2"/>
                    <a:pt x="41" y="3"/>
                    <a:pt x="42" y="3"/>
                  </a:cubicBezTo>
                  <a:cubicBezTo>
                    <a:pt x="42" y="3"/>
                    <a:pt x="42" y="2"/>
                    <a:pt x="43" y="2"/>
                  </a:cubicBezTo>
                  <a:cubicBezTo>
                    <a:pt x="44" y="2"/>
                    <a:pt x="44" y="3"/>
                    <a:pt x="45" y="3"/>
                  </a:cubicBezTo>
                  <a:cubicBezTo>
                    <a:pt x="46" y="4"/>
                    <a:pt x="46" y="4"/>
                    <a:pt x="47" y="3"/>
                  </a:cubicBezTo>
                  <a:cubicBezTo>
                    <a:pt x="48" y="3"/>
                    <a:pt x="48" y="3"/>
                    <a:pt x="49" y="3"/>
                  </a:cubicBezTo>
                  <a:cubicBezTo>
                    <a:pt x="50" y="3"/>
                    <a:pt x="51" y="3"/>
                    <a:pt x="52" y="3"/>
                  </a:cubicBezTo>
                  <a:cubicBezTo>
                    <a:pt x="52" y="4"/>
                    <a:pt x="53" y="3"/>
                    <a:pt x="52" y="3"/>
                  </a:cubicBezTo>
                  <a:cubicBezTo>
                    <a:pt x="51" y="2"/>
                    <a:pt x="49" y="1"/>
                    <a:pt x="47" y="2"/>
                  </a:cubicBezTo>
                  <a:cubicBezTo>
                    <a:pt x="46" y="3"/>
                    <a:pt x="45" y="1"/>
                    <a:pt x="44" y="1"/>
                  </a:cubicBezTo>
                  <a:cubicBezTo>
                    <a:pt x="44" y="1"/>
                    <a:pt x="43" y="1"/>
                    <a:pt x="43" y="1"/>
                  </a:cubicBezTo>
                  <a:cubicBezTo>
                    <a:pt x="43" y="1"/>
                    <a:pt x="42" y="1"/>
                    <a:pt x="41" y="1"/>
                  </a:cubicBezTo>
                  <a:cubicBezTo>
                    <a:pt x="40" y="1"/>
                    <a:pt x="40" y="0"/>
                    <a:pt x="39" y="1"/>
                  </a:cubicBezTo>
                  <a:cubicBezTo>
                    <a:pt x="38" y="1"/>
                    <a:pt x="38" y="1"/>
                    <a:pt x="37" y="1"/>
                  </a:cubicBezTo>
                  <a:cubicBezTo>
                    <a:pt x="37" y="1"/>
                    <a:pt x="36" y="1"/>
                    <a:pt x="35" y="1"/>
                  </a:cubicBezTo>
                  <a:cubicBezTo>
                    <a:pt x="34" y="0"/>
                    <a:pt x="34" y="1"/>
                    <a:pt x="33" y="1"/>
                  </a:cubicBezTo>
                  <a:cubicBezTo>
                    <a:pt x="32" y="2"/>
                    <a:pt x="30" y="1"/>
                    <a:pt x="29" y="1"/>
                  </a:cubicBezTo>
                  <a:cubicBezTo>
                    <a:pt x="28" y="2"/>
                    <a:pt x="26" y="2"/>
                    <a:pt x="25" y="2"/>
                  </a:cubicBezTo>
                  <a:cubicBezTo>
                    <a:pt x="24" y="2"/>
                    <a:pt x="24" y="2"/>
                    <a:pt x="23" y="2"/>
                  </a:cubicBezTo>
                  <a:cubicBezTo>
                    <a:pt x="22" y="2"/>
                    <a:pt x="22" y="2"/>
                    <a:pt x="21" y="3"/>
                  </a:cubicBezTo>
                  <a:cubicBezTo>
                    <a:pt x="21" y="3"/>
                    <a:pt x="20" y="2"/>
                    <a:pt x="20" y="2"/>
                  </a:cubicBezTo>
                  <a:cubicBezTo>
                    <a:pt x="19" y="2"/>
                    <a:pt x="16" y="4"/>
                    <a:pt x="16" y="4"/>
                  </a:cubicBezTo>
                  <a:cubicBezTo>
                    <a:pt x="15" y="4"/>
                    <a:pt x="15" y="4"/>
                    <a:pt x="14" y="4"/>
                  </a:cubicBezTo>
                  <a:cubicBezTo>
                    <a:pt x="13" y="4"/>
                    <a:pt x="13" y="4"/>
                    <a:pt x="13" y="5"/>
                  </a:cubicBezTo>
                  <a:cubicBezTo>
                    <a:pt x="11" y="5"/>
                    <a:pt x="11" y="5"/>
                    <a:pt x="10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9" y="5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7" y="5"/>
                    <a:pt x="7" y="6"/>
                    <a:pt x="6" y="6"/>
                  </a:cubicBezTo>
                  <a:cubicBezTo>
                    <a:pt x="5" y="7"/>
                    <a:pt x="6" y="6"/>
                    <a:pt x="5" y="6"/>
                  </a:cubicBezTo>
                  <a:cubicBezTo>
                    <a:pt x="3" y="5"/>
                    <a:pt x="2" y="7"/>
                    <a:pt x="1" y="7"/>
                  </a:cubicBezTo>
                  <a:cubicBezTo>
                    <a:pt x="0" y="7"/>
                    <a:pt x="0" y="8"/>
                    <a:pt x="1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3" name="Freeform 691"/>
            <p:cNvSpPr>
              <a:spLocks/>
            </p:cNvSpPr>
            <p:nvPr/>
          </p:nvSpPr>
          <p:spPr bwMode="auto">
            <a:xfrm>
              <a:off x="1159" y="826"/>
              <a:ext cx="6" cy="5"/>
            </a:xfrm>
            <a:custGeom>
              <a:avLst/>
              <a:gdLst>
                <a:gd name="T0" fmla="*/ 5 w 5"/>
                <a:gd name="T1" fmla="*/ 4 h 4"/>
                <a:gd name="T2" fmla="*/ 5 w 5"/>
                <a:gd name="T3" fmla="*/ 3 h 4"/>
                <a:gd name="T4" fmla="*/ 4 w 5"/>
                <a:gd name="T5" fmla="*/ 2 h 4"/>
                <a:gd name="T6" fmla="*/ 3 w 5"/>
                <a:gd name="T7" fmla="*/ 1 h 4"/>
                <a:gd name="T8" fmla="*/ 2 w 5"/>
                <a:gd name="T9" fmla="*/ 1 h 4"/>
                <a:gd name="T10" fmla="*/ 1 w 5"/>
                <a:gd name="T11" fmla="*/ 0 h 4"/>
                <a:gd name="T12" fmla="*/ 0 w 5"/>
                <a:gd name="T13" fmla="*/ 1 h 4"/>
                <a:gd name="T14" fmla="*/ 2 w 5"/>
                <a:gd name="T15" fmla="*/ 2 h 4"/>
                <a:gd name="T16" fmla="*/ 3 w 5"/>
                <a:gd name="T17" fmla="*/ 3 h 4"/>
                <a:gd name="T18" fmla="*/ 3 w 5"/>
                <a:gd name="T19" fmla="*/ 3 h 4"/>
                <a:gd name="T20" fmla="*/ 4 w 5"/>
                <a:gd name="T21" fmla="*/ 4 h 4"/>
                <a:gd name="T22" fmla="*/ 5 w 5"/>
                <a:gd name="T23" fmla="*/ 4 h 4"/>
                <a:gd name="T24" fmla="*/ 5 w 5"/>
                <a:gd name="T25" fmla="*/ 4 h 4"/>
                <a:gd name="T26" fmla="*/ 5 w 5"/>
                <a:gd name="T2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" h="4">
                  <a:moveTo>
                    <a:pt x="5" y="4"/>
                  </a:moveTo>
                  <a:cubicBezTo>
                    <a:pt x="4" y="3"/>
                    <a:pt x="5" y="3"/>
                    <a:pt x="5" y="3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2" y="1"/>
                    <a:pt x="2" y="1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2"/>
                    <a:pt x="1" y="2"/>
                    <a:pt x="2" y="2"/>
                  </a:cubicBezTo>
                  <a:cubicBezTo>
                    <a:pt x="2" y="2"/>
                    <a:pt x="3" y="2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4"/>
                    <a:pt x="4" y="4"/>
                    <a:pt x="4" y="4"/>
                  </a:cubicBezTo>
                  <a:cubicBezTo>
                    <a:pt x="4" y="4"/>
                    <a:pt x="4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4" name="Freeform 692"/>
            <p:cNvSpPr>
              <a:spLocks/>
            </p:cNvSpPr>
            <p:nvPr/>
          </p:nvSpPr>
          <p:spPr bwMode="auto">
            <a:xfrm>
              <a:off x="1220" y="858"/>
              <a:ext cx="7" cy="2"/>
            </a:xfrm>
            <a:custGeom>
              <a:avLst/>
              <a:gdLst>
                <a:gd name="T0" fmla="*/ 4 w 6"/>
                <a:gd name="T1" fmla="*/ 0 h 2"/>
                <a:gd name="T2" fmla="*/ 3 w 6"/>
                <a:gd name="T3" fmla="*/ 0 h 2"/>
                <a:gd name="T4" fmla="*/ 3 w 6"/>
                <a:gd name="T5" fmla="*/ 0 h 2"/>
                <a:gd name="T6" fmla="*/ 2 w 6"/>
                <a:gd name="T7" fmla="*/ 0 h 2"/>
                <a:gd name="T8" fmla="*/ 2 w 6"/>
                <a:gd name="T9" fmla="*/ 1 h 2"/>
                <a:gd name="T10" fmla="*/ 1 w 6"/>
                <a:gd name="T11" fmla="*/ 0 h 2"/>
                <a:gd name="T12" fmla="*/ 0 w 6"/>
                <a:gd name="T13" fmla="*/ 1 h 2"/>
                <a:gd name="T14" fmla="*/ 1 w 6"/>
                <a:gd name="T15" fmla="*/ 2 h 2"/>
                <a:gd name="T16" fmla="*/ 2 w 6"/>
                <a:gd name="T17" fmla="*/ 2 h 2"/>
                <a:gd name="T18" fmla="*/ 2 w 6"/>
                <a:gd name="T19" fmla="*/ 2 h 2"/>
                <a:gd name="T20" fmla="*/ 3 w 6"/>
                <a:gd name="T21" fmla="*/ 1 h 2"/>
                <a:gd name="T22" fmla="*/ 3 w 6"/>
                <a:gd name="T23" fmla="*/ 2 h 2"/>
                <a:gd name="T24" fmla="*/ 4 w 6"/>
                <a:gd name="T25" fmla="*/ 1 h 2"/>
                <a:gd name="T26" fmla="*/ 5 w 6"/>
                <a:gd name="T27" fmla="*/ 2 h 2"/>
                <a:gd name="T28" fmla="*/ 6 w 6"/>
                <a:gd name="T29" fmla="*/ 1 h 2"/>
                <a:gd name="T30" fmla="*/ 4 w 6"/>
                <a:gd name="T3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6" h="2">
                  <a:moveTo>
                    <a:pt x="4" y="0"/>
                  </a:moveTo>
                  <a:cubicBezTo>
                    <a:pt x="3" y="1"/>
                    <a:pt x="4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2" y="0"/>
                    <a:pt x="2" y="0"/>
                    <a:pt x="2" y="1"/>
                  </a:cubicBezTo>
                  <a:cubicBezTo>
                    <a:pt x="1" y="1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2"/>
                    <a:pt x="3" y="2"/>
                    <a:pt x="3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4" y="2"/>
                    <a:pt x="4" y="2"/>
                    <a:pt x="4" y="1"/>
                  </a:cubicBezTo>
                  <a:cubicBezTo>
                    <a:pt x="4" y="1"/>
                    <a:pt x="5" y="2"/>
                    <a:pt x="5" y="2"/>
                  </a:cubicBezTo>
                  <a:cubicBezTo>
                    <a:pt x="6" y="2"/>
                    <a:pt x="6" y="1"/>
                    <a:pt x="6" y="1"/>
                  </a:cubicBezTo>
                  <a:cubicBezTo>
                    <a:pt x="5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5" name="Freeform 693"/>
            <p:cNvSpPr>
              <a:spLocks noEditPoints="1"/>
            </p:cNvSpPr>
            <p:nvPr/>
          </p:nvSpPr>
          <p:spPr bwMode="auto">
            <a:xfrm>
              <a:off x="1067" y="782"/>
              <a:ext cx="217" cy="161"/>
            </a:xfrm>
            <a:custGeom>
              <a:avLst/>
              <a:gdLst>
                <a:gd name="T0" fmla="*/ 170 w 172"/>
                <a:gd name="T1" fmla="*/ 94 h 128"/>
                <a:gd name="T2" fmla="*/ 165 w 172"/>
                <a:gd name="T3" fmla="*/ 63 h 128"/>
                <a:gd name="T4" fmla="*/ 141 w 172"/>
                <a:gd name="T5" fmla="*/ 34 h 128"/>
                <a:gd name="T6" fmla="*/ 84 w 172"/>
                <a:gd name="T7" fmla="*/ 0 h 128"/>
                <a:gd name="T8" fmla="*/ 41 w 172"/>
                <a:gd name="T9" fmla="*/ 8 h 128"/>
                <a:gd name="T10" fmla="*/ 32 w 172"/>
                <a:gd name="T11" fmla="*/ 17 h 128"/>
                <a:gd name="T12" fmla="*/ 13 w 172"/>
                <a:gd name="T13" fmla="*/ 42 h 128"/>
                <a:gd name="T14" fmla="*/ 92 w 172"/>
                <a:gd name="T15" fmla="*/ 91 h 128"/>
                <a:gd name="T16" fmla="*/ 144 w 172"/>
                <a:gd name="T17" fmla="*/ 118 h 128"/>
                <a:gd name="T18" fmla="*/ 100 w 172"/>
                <a:gd name="T19" fmla="*/ 84 h 128"/>
                <a:gd name="T20" fmla="*/ 157 w 172"/>
                <a:gd name="T21" fmla="*/ 106 h 128"/>
                <a:gd name="T22" fmla="*/ 93 w 172"/>
                <a:gd name="T23" fmla="*/ 86 h 128"/>
                <a:gd name="T24" fmla="*/ 123 w 172"/>
                <a:gd name="T25" fmla="*/ 84 h 128"/>
                <a:gd name="T26" fmla="*/ 169 w 172"/>
                <a:gd name="T27" fmla="*/ 106 h 128"/>
                <a:gd name="T28" fmla="*/ 161 w 172"/>
                <a:gd name="T29" fmla="*/ 98 h 128"/>
                <a:gd name="T30" fmla="*/ 128 w 172"/>
                <a:gd name="T31" fmla="*/ 81 h 128"/>
                <a:gd name="T32" fmla="*/ 103 w 172"/>
                <a:gd name="T33" fmla="*/ 77 h 128"/>
                <a:gd name="T34" fmla="*/ 134 w 172"/>
                <a:gd name="T35" fmla="*/ 66 h 128"/>
                <a:gd name="T36" fmla="*/ 137 w 172"/>
                <a:gd name="T37" fmla="*/ 66 h 128"/>
                <a:gd name="T38" fmla="*/ 161 w 172"/>
                <a:gd name="T39" fmla="*/ 81 h 128"/>
                <a:gd name="T40" fmla="*/ 94 w 172"/>
                <a:gd name="T41" fmla="*/ 74 h 128"/>
                <a:gd name="T42" fmla="*/ 94 w 172"/>
                <a:gd name="T43" fmla="*/ 76 h 128"/>
                <a:gd name="T44" fmla="*/ 164 w 172"/>
                <a:gd name="T45" fmla="*/ 83 h 128"/>
                <a:gd name="T46" fmla="*/ 90 w 172"/>
                <a:gd name="T47" fmla="*/ 78 h 128"/>
                <a:gd name="T48" fmla="*/ 167 w 172"/>
                <a:gd name="T49" fmla="*/ 87 h 128"/>
                <a:gd name="T50" fmla="*/ 164 w 172"/>
                <a:gd name="T51" fmla="*/ 81 h 128"/>
                <a:gd name="T52" fmla="*/ 108 w 172"/>
                <a:gd name="T53" fmla="*/ 44 h 128"/>
                <a:gd name="T54" fmla="*/ 164 w 172"/>
                <a:gd name="T55" fmla="*/ 63 h 128"/>
                <a:gd name="T56" fmla="*/ 117 w 172"/>
                <a:gd name="T57" fmla="*/ 64 h 128"/>
                <a:gd name="T58" fmla="*/ 80 w 172"/>
                <a:gd name="T59" fmla="*/ 2 h 128"/>
                <a:gd name="T60" fmla="*/ 106 w 172"/>
                <a:gd name="T61" fmla="*/ 44 h 128"/>
                <a:gd name="T62" fmla="*/ 76 w 172"/>
                <a:gd name="T63" fmla="*/ 42 h 128"/>
                <a:gd name="T64" fmla="*/ 12 w 172"/>
                <a:gd name="T65" fmla="*/ 33 h 128"/>
                <a:gd name="T66" fmla="*/ 17 w 172"/>
                <a:gd name="T67" fmla="*/ 31 h 128"/>
                <a:gd name="T68" fmla="*/ 64 w 172"/>
                <a:gd name="T69" fmla="*/ 62 h 128"/>
                <a:gd name="T70" fmla="*/ 28 w 172"/>
                <a:gd name="T71" fmla="*/ 46 h 128"/>
                <a:gd name="T72" fmla="*/ 18 w 172"/>
                <a:gd name="T73" fmla="*/ 40 h 128"/>
                <a:gd name="T74" fmla="*/ 68 w 172"/>
                <a:gd name="T75" fmla="*/ 53 h 128"/>
                <a:gd name="T76" fmla="*/ 21 w 172"/>
                <a:gd name="T77" fmla="*/ 31 h 128"/>
                <a:gd name="T78" fmla="*/ 47 w 172"/>
                <a:gd name="T79" fmla="*/ 33 h 128"/>
                <a:gd name="T80" fmla="*/ 77 w 172"/>
                <a:gd name="T81" fmla="*/ 72 h 128"/>
                <a:gd name="T82" fmla="*/ 17 w 172"/>
                <a:gd name="T83" fmla="*/ 32 h 128"/>
                <a:gd name="T84" fmla="*/ 46 w 172"/>
                <a:gd name="T85" fmla="*/ 17 h 128"/>
                <a:gd name="T86" fmla="*/ 74 w 172"/>
                <a:gd name="T87" fmla="*/ 41 h 128"/>
                <a:gd name="T88" fmla="*/ 41 w 172"/>
                <a:gd name="T89" fmla="*/ 12 h 128"/>
                <a:gd name="T90" fmla="*/ 40 w 172"/>
                <a:gd name="T91" fmla="*/ 10 h 128"/>
                <a:gd name="T92" fmla="*/ 62 w 172"/>
                <a:gd name="T93" fmla="*/ 43 h 128"/>
                <a:gd name="T94" fmla="*/ 63 w 172"/>
                <a:gd name="T95" fmla="*/ 47 h 128"/>
                <a:gd name="T96" fmla="*/ 31 w 172"/>
                <a:gd name="T97" fmla="*/ 25 h 128"/>
                <a:gd name="T98" fmla="*/ 63 w 172"/>
                <a:gd name="T99" fmla="*/ 70 h 128"/>
                <a:gd name="T100" fmla="*/ 28 w 172"/>
                <a:gd name="T101" fmla="*/ 48 h 128"/>
                <a:gd name="T102" fmla="*/ 64 w 172"/>
                <a:gd name="T103" fmla="*/ 60 h 128"/>
                <a:gd name="T104" fmla="*/ 19 w 172"/>
                <a:gd name="T105" fmla="*/ 33 h 128"/>
                <a:gd name="T106" fmla="*/ 72 w 172"/>
                <a:gd name="T107" fmla="*/ 74 h 128"/>
                <a:gd name="T108" fmla="*/ 95 w 172"/>
                <a:gd name="T109" fmla="*/ 87 h 128"/>
                <a:gd name="T110" fmla="*/ 72 w 172"/>
                <a:gd name="T111" fmla="*/ 77 h 128"/>
                <a:gd name="T112" fmla="*/ 87 w 172"/>
                <a:gd name="T113" fmla="*/ 86 h 128"/>
                <a:gd name="T114" fmla="*/ 97 w 172"/>
                <a:gd name="T115" fmla="*/ 88 h 128"/>
                <a:gd name="T116" fmla="*/ 161 w 172"/>
                <a:gd name="T117" fmla="*/ 125 h 128"/>
                <a:gd name="T118" fmla="*/ 162 w 172"/>
                <a:gd name="T119" fmla="*/ 127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72" h="128">
                  <a:moveTo>
                    <a:pt x="163" y="128"/>
                  </a:moveTo>
                  <a:cubicBezTo>
                    <a:pt x="163" y="127"/>
                    <a:pt x="163" y="127"/>
                    <a:pt x="163" y="127"/>
                  </a:cubicBezTo>
                  <a:cubicBezTo>
                    <a:pt x="163" y="127"/>
                    <a:pt x="163" y="127"/>
                    <a:pt x="163" y="127"/>
                  </a:cubicBezTo>
                  <a:cubicBezTo>
                    <a:pt x="164" y="126"/>
                    <a:pt x="165" y="125"/>
                    <a:pt x="164" y="124"/>
                  </a:cubicBezTo>
                  <a:cubicBezTo>
                    <a:pt x="164" y="122"/>
                    <a:pt x="164" y="120"/>
                    <a:pt x="164" y="117"/>
                  </a:cubicBezTo>
                  <a:cubicBezTo>
                    <a:pt x="163" y="113"/>
                    <a:pt x="162" y="108"/>
                    <a:pt x="161" y="103"/>
                  </a:cubicBezTo>
                  <a:cubicBezTo>
                    <a:pt x="164" y="104"/>
                    <a:pt x="166" y="106"/>
                    <a:pt x="169" y="107"/>
                  </a:cubicBezTo>
                  <a:cubicBezTo>
                    <a:pt x="168" y="108"/>
                    <a:pt x="169" y="108"/>
                    <a:pt x="169" y="108"/>
                  </a:cubicBezTo>
                  <a:cubicBezTo>
                    <a:pt x="170" y="108"/>
                    <a:pt x="170" y="108"/>
                    <a:pt x="170" y="108"/>
                  </a:cubicBezTo>
                  <a:cubicBezTo>
                    <a:pt x="170" y="108"/>
                    <a:pt x="171" y="108"/>
                    <a:pt x="171" y="108"/>
                  </a:cubicBezTo>
                  <a:cubicBezTo>
                    <a:pt x="170" y="105"/>
                    <a:pt x="170" y="102"/>
                    <a:pt x="169" y="100"/>
                  </a:cubicBezTo>
                  <a:cubicBezTo>
                    <a:pt x="169" y="99"/>
                    <a:pt x="169" y="97"/>
                    <a:pt x="168" y="96"/>
                  </a:cubicBezTo>
                  <a:cubicBezTo>
                    <a:pt x="168" y="95"/>
                    <a:pt x="168" y="94"/>
                    <a:pt x="167" y="93"/>
                  </a:cubicBezTo>
                  <a:cubicBezTo>
                    <a:pt x="168" y="93"/>
                    <a:pt x="169" y="94"/>
                    <a:pt x="170" y="94"/>
                  </a:cubicBezTo>
                  <a:cubicBezTo>
                    <a:pt x="171" y="94"/>
                    <a:pt x="171" y="94"/>
                    <a:pt x="171" y="94"/>
                  </a:cubicBezTo>
                  <a:cubicBezTo>
                    <a:pt x="171" y="95"/>
                    <a:pt x="172" y="94"/>
                    <a:pt x="172" y="93"/>
                  </a:cubicBezTo>
                  <a:cubicBezTo>
                    <a:pt x="172" y="92"/>
                    <a:pt x="171" y="91"/>
                    <a:pt x="171" y="90"/>
                  </a:cubicBezTo>
                  <a:cubicBezTo>
                    <a:pt x="171" y="88"/>
                    <a:pt x="171" y="86"/>
                    <a:pt x="170" y="85"/>
                  </a:cubicBezTo>
                  <a:cubicBezTo>
                    <a:pt x="169" y="82"/>
                    <a:pt x="169" y="80"/>
                    <a:pt x="168" y="78"/>
                  </a:cubicBezTo>
                  <a:cubicBezTo>
                    <a:pt x="167" y="75"/>
                    <a:pt x="166" y="73"/>
                    <a:pt x="165" y="71"/>
                  </a:cubicBezTo>
                  <a:cubicBezTo>
                    <a:pt x="165" y="69"/>
                    <a:pt x="165" y="68"/>
                    <a:pt x="164" y="67"/>
                  </a:cubicBezTo>
                  <a:cubicBezTo>
                    <a:pt x="164" y="66"/>
                    <a:pt x="164" y="65"/>
                    <a:pt x="163" y="64"/>
                  </a:cubicBezTo>
                  <a:cubicBezTo>
                    <a:pt x="163" y="64"/>
                    <a:pt x="163" y="64"/>
                    <a:pt x="164" y="64"/>
                  </a:cubicBezTo>
                  <a:cubicBezTo>
                    <a:pt x="164" y="64"/>
                    <a:pt x="164" y="64"/>
                    <a:pt x="164" y="64"/>
                  </a:cubicBezTo>
                  <a:cubicBezTo>
                    <a:pt x="164" y="64"/>
                    <a:pt x="164" y="64"/>
                    <a:pt x="164" y="64"/>
                  </a:cubicBezTo>
                  <a:cubicBezTo>
                    <a:pt x="164" y="64"/>
                    <a:pt x="164" y="64"/>
                    <a:pt x="164" y="64"/>
                  </a:cubicBezTo>
                  <a:cubicBezTo>
                    <a:pt x="165" y="64"/>
                    <a:pt x="165" y="64"/>
                    <a:pt x="165" y="64"/>
                  </a:cubicBezTo>
                  <a:cubicBezTo>
                    <a:pt x="165" y="64"/>
                    <a:pt x="165" y="64"/>
                    <a:pt x="165" y="63"/>
                  </a:cubicBezTo>
                  <a:cubicBezTo>
                    <a:pt x="165" y="63"/>
                    <a:pt x="165" y="63"/>
                    <a:pt x="165" y="63"/>
                  </a:cubicBezTo>
                  <a:cubicBezTo>
                    <a:pt x="165" y="63"/>
                    <a:pt x="165" y="62"/>
                    <a:pt x="165" y="62"/>
                  </a:cubicBezTo>
                  <a:cubicBezTo>
                    <a:pt x="165" y="62"/>
                    <a:pt x="165" y="62"/>
                    <a:pt x="165" y="62"/>
                  </a:cubicBezTo>
                  <a:cubicBezTo>
                    <a:pt x="165" y="62"/>
                    <a:pt x="165" y="62"/>
                    <a:pt x="165" y="62"/>
                  </a:cubicBezTo>
                  <a:cubicBezTo>
                    <a:pt x="165" y="62"/>
                    <a:pt x="165" y="62"/>
                    <a:pt x="165" y="62"/>
                  </a:cubicBezTo>
                  <a:cubicBezTo>
                    <a:pt x="165" y="61"/>
                    <a:pt x="165" y="61"/>
                    <a:pt x="165" y="61"/>
                  </a:cubicBezTo>
                  <a:cubicBezTo>
                    <a:pt x="163" y="56"/>
                    <a:pt x="162" y="50"/>
                    <a:pt x="160" y="45"/>
                  </a:cubicBezTo>
                  <a:cubicBezTo>
                    <a:pt x="158" y="42"/>
                    <a:pt x="157" y="39"/>
                    <a:pt x="157" y="37"/>
                  </a:cubicBezTo>
                  <a:cubicBezTo>
                    <a:pt x="156" y="35"/>
                    <a:pt x="156" y="34"/>
                    <a:pt x="155" y="33"/>
                  </a:cubicBezTo>
                  <a:cubicBezTo>
                    <a:pt x="155" y="33"/>
                    <a:pt x="155" y="33"/>
                    <a:pt x="155" y="33"/>
                  </a:cubicBezTo>
                  <a:cubicBezTo>
                    <a:pt x="155" y="33"/>
                    <a:pt x="154" y="33"/>
                    <a:pt x="154" y="33"/>
                  </a:cubicBezTo>
                  <a:cubicBezTo>
                    <a:pt x="152" y="33"/>
                    <a:pt x="150" y="33"/>
                    <a:pt x="148" y="34"/>
                  </a:cubicBezTo>
                  <a:cubicBezTo>
                    <a:pt x="147" y="34"/>
                    <a:pt x="146" y="33"/>
                    <a:pt x="145" y="34"/>
                  </a:cubicBezTo>
                  <a:cubicBezTo>
                    <a:pt x="144" y="34"/>
                    <a:pt x="142" y="34"/>
                    <a:pt x="141" y="34"/>
                  </a:cubicBezTo>
                  <a:cubicBezTo>
                    <a:pt x="139" y="34"/>
                    <a:pt x="137" y="34"/>
                    <a:pt x="136" y="34"/>
                  </a:cubicBezTo>
                  <a:cubicBezTo>
                    <a:pt x="133" y="34"/>
                    <a:pt x="131" y="33"/>
                    <a:pt x="129" y="34"/>
                  </a:cubicBezTo>
                  <a:cubicBezTo>
                    <a:pt x="121" y="35"/>
                    <a:pt x="114" y="38"/>
                    <a:pt x="108" y="42"/>
                  </a:cubicBezTo>
                  <a:cubicBezTo>
                    <a:pt x="108" y="41"/>
                    <a:pt x="109" y="41"/>
                    <a:pt x="109" y="40"/>
                  </a:cubicBezTo>
                  <a:cubicBezTo>
                    <a:pt x="109" y="38"/>
                    <a:pt x="108" y="35"/>
                    <a:pt x="107" y="33"/>
                  </a:cubicBezTo>
                  <a:cubicBezTo>
                    <a:pt x="107" y="31"/>
                    <a:pt x="105" y="29"/>
                    <a:pt x="105" y="27"/>
                  </a:cubicBezTo>
                  <a:cubicBezTo>
                    <a:pt x="104" y="25"/>
                    <a:pt x="102" y="22"/>
                    <a:pt x="101" y="20"/>
                  </a:cubicBezTo>
                  <a:cubicBezTo>
                    <a:pt x="100" y="18"/>
                    <a:pt x="99" y="17"/>
                    <a:pt x="98" y="15"/>
                  </a:cubicBezTo>
                  <a:cubicBezTo>
                    <a:pt x="96" y="13"/>
                    <a:pt x="95" y="11"/>
                    <a:pt x="93" y="9"/>
                  </a:cubicBezTo>
                  <a:cubicBezTo>
                    <a:pt x="92" y="7"/>
                    <a:pt x="90" y="6"/>
                    <a:pt x="89" y="4"/>
                  </a:cubicBezTo>
                  <a:cubicBezTo>
                    <a:pt x="88" y="3"/>
                    <a:pt x="87" y="1"/>
                    <a:pt x="85" y="0"/>
                  </a:cubicBezTo>
                  <a:cubicBezTo>
                    <a:pt x="85" y="0"/>
                    <a:pt x="85" y="0"/>
                    <a:pt x="85" y="0"/>
                  </a:cubicBezTo>
                  <a:cubicBezTo>
                    <a:pt x="85" y="0"/>
                    <a:pt x="85" y="0"/>
                    <a:pt x="85" y="0"/>
                  </a:cubicBezTo>
                  <a:cubicBezTo>
                    <a:pt x="85" y="0"/>
                    <a:pt x="84" y="0"/>
                    <a:pt x="84" y="0"/>
                  </a:cubicBezTo>
                  <a:cubicBezTo>
                    <a:pt x="81" y="1"/>
                    <a:pt x="78" y="1"/>
                    <a:pt x="76" y="1"/>
                  </a:cubicBezTo>
                  <a:cubicBezTo>
                    <a:pt x="74" y="1"/>
                    <a:pt x="73" y="2"/>
                    <a:pt x="72" y="2"/>
                  </a:cubicBezTo>
                  <a:cubicBezTo>
                    <a:pt x="70" y="2"/>
                    <a:pt x="69" y="2"/>
                    <a:pt x="67" y="2"/>
                  </a:cubicBezTo>
                  <a:cubicBezTo>
                    <a:pt x="65" y="3"/>
                    <a:pt x="64" y="3"/>
                    <a:pt x="62" y="3"/>
                  </a:cubicBezTo>
                  <a:cubicBezTo>
                    <a:pt x="60" y="4"/>
                    <a:pt x="59" y="3"/>
                    <a:pt x="58" y="4"/>
                  </a:cubicBezTo>
                  <a:cubicBezTo>
                    <a:pt x="55" y="5"/>
                    <a:pt x="52" y="5"/>
                    <a:pt x="49" y="6"/>
                  </a:cubicBezTo>
                  <a:cubicBezTo>
                    <a:pt x="49" y="5"/>
                    <a:pt x="48" y="5"/>
                    <a:pt x="48" y="6"/>
                  </a:cubicBezTo>
                  <a:cubicBezTo>
                    <a:pt x="48" y="6"/>
                    <a:pt x="48" y="6"/>
                    <a:pt x="48" y="6"/>
                  </a:cubicBezTo>
                  <a:cubicBezTo>
                    <a:pt x="48" y="6"/>
                    <a:pt x="48" y="7"/>
                    <a:pt x="48" y="7"/>
                  </a:cubicBezTo>
                  <a:cubicBezTo>
                    <a:pt x="48" y="7"/>
                    <a:pt x="49" y="7"/>
                    <a:pt x="49" y="7"/>
                  </a:cubicBezTo>
                  <a:cubicBezTo>
                    <a:pt x="49" y="7"/>
                    <a:pt x="49" y="7"/>
                    <a:pt x="49" y="7"/>
                  </a:cubicBezTo>
                  <a:cubicBezTo>
                    <a:pt x="49" y="7"/>
                    <a:pt x="49" y="7"/>
                    <a:pt x="49" y="7"/>
                  </a:cubicBezTo>
                  <a:cubicBezTo>
                    <a:pt x="48" y="7"/>
                    <a:pt x="47" y="7"/>
                    <a:pt x="46" y="8"/>
                  </a:cubicBezTo>
                  <a:cubicBezTo>
                    <a:pt x="44" y="8"/>
                    <a:pt x="42" y="8"/>
                    <a:pt x="41" y="8"/>
                  </a:cubicBezTo>
                  <a:cubicBezTo>
                    <a:pt x="40" y="8"/>
                    <a:pt x="39" y="9"/>
                    <a:pt x="38" y="9"/>
                  </a:cubicBezTo>
                  <a:cubicBezTo>
                    <a:pt x="37" y="9"/>
                    <a:pt x="35" y="10"/>
                    <a:pt x="34" y="10"/>
                  </a:cubicBezTo>
                  <a:cubicBezTo>
                    <a:pt x="33" y="10"/>
                    <a:pt x="31" y="10"/>
                    <a:pt x="30" y="10"/>
                  </a:cubicBezTo>
                  <a:cubicBezTo>
                    <a:pt x="30" y="11"/>
                    <a:pt x="30" y="11"/>
                    <a:pt x="31" y="11"/>
                  </a:cubicBezTo>
                  <a:cubicBezTo>
                    <a:pt x="31" y="11"/>
                    <a:pt x="31" y="11"/>
                    <a:pt x="31" y="11"/>
                  </a:cubicBezTo>
                  <a:cubicBezTo>
                    <a:pt x="31" y="12"/>
                    <a:pt x="31" y="12"/>
                    <a:pt x="31" y="12"/>
                  </a:cubicBezTo>
                  <a:cubicBezTo>
                    <a:pt x="31" y="12"/>
                    <a:pt x="31" y="12"/>
                    <a:pt x="31" y="12"/>
                  </a:cubicBezTo>
                  <a:cubicBezTo>
                    <a:pt x="31" y="12"/>
                    <a:pt x="30" y="12"/>
                    <a:pt x="30" y="12"/>
                  </a:cubicBezTo>
                  <a:cubicBezTo>
                    <a:pt x="29" y="13"/>
                    <a:pt x="29" y="13"/>
                    <a:pt x="29" y="13"/>
                  </a:cubicBezTo>
                  <a:cubicBezTo>
                    <a:pt x="29" y="13"/>
                    <a:pt x="29" y="13"/>
                    <a:pt x="29" y="13"/>
                  </a:cubicBezTo>
                  <a:cubicBezTo>
                    <a:pt x="28" y="12"/>
                    <a:pt x="28" y="13"/>
                    <a:pt x="28" y="13"/>
                  </a:cubicBezTo>
                  <a:cubicBezTo>
                    <a:pt x="28" y="13"/>
                    <a:pt x="28" y="13"/>
                    <a:pt x="28" y="13"/>
                  </a:cubicBezTo>
                  <a:cubicBezTo>
                    <a:pt x="28" y="13"/>
                    <a:pt x="28" y="14"/>
                    <a:pt x="28" y="14"/>
                  </a:cubicBezTo>
                  <a:cubicBezTo>
                    <a:pt x="29" y="15"/>
                    <a:pt x="31" y="16"/>
                    <a:pt x="32" y="17"/>
                  </a:cubicBezTo>
                  <a:cubicBezTo>
                    <a:pt x="34" y="19"/>
                    <a:pt x="36" y="21"/>
                    <a:pt x="37" y="23"/>
                  </a:cubicBezTo>
                  <a:cubicBezTo>
                    <a:pt x="37" y="23"/>
                    <a:pt x="37" y="23"/>
                    <a:pt x="37" y="23"/>
                  </a:cubicBezTo>
                  <a:cubicBezTo>
                    <a:pt x="35" y="23"/>
                    <a:pt x="33" y="23"/>
                    <a:pt x="31" y="24"/>
                  </a:cubicBezTo>
                  <a:cubicBezTo>
                    <a:pt x="28" y="25"/>
                    <a:pt x="25" y="25"/>
                    <a:pt x="21" y="26"/>
                  </a:cubicBezTo>
                  <a:cubicBezTo>
                    <a:pt x="20" y="27"/>
                    <a:pt x="18" y="27"/>
                    <a:pt x="17" y="27"/>
                  </a:cubicBezTo>
                  <a:cubicBezTo>
                    <a:pt x="15" y="27"/>
                    <a:pt x="13" y="28"/>
                    <a:pt x="11" y="29"/>
                  </a:cubicBezTo>
                  <a:cubicBezTo>
                    <a:pt x="10" y="29"/>
                    <a:pt x="8" y="29"/>
                    <a:pt x="7" y="30"/>
                  </a:cubicBezTo>
                  <a:cubicBezTo>
                    <a:pt x="5" y="30"/>
                    <a:pt x="4" y="31"/>
                    <a:pt x="3" y="31"/>
                  </a:cubicBezTo>
                  <a:cubicBezTo>
                    <a:pt x="3" y="31"/>
                    <a:pt x="3" y="31"/>
                    <a:pt x="2" y="31"/>
                  </a:cubicBezTo>
                  <a:cubicBezTo>
                    <a:pt x="1" y="32"/>
                    <a:pt x="1" y="32"/>
                    <a:pt x="0" y="33"/>
                  </a:cubicBezTo>
                  <a:cubicBezTo>
                    <a:pt x="0" y="35"/>
                    <a:pt x="0" y="35"/>
                    <a:pt x="1" y="36"/>
                  </a:cubicBezTo>
                  <a:cubicBezTo>
                    <a:pt x="2" y="37"/>
                    <a:pt x="4" y="37"/>
                    <a:pt x="5" y="38"/>
                  </a:cubicBezTo>
                  <a:cubicBezTo>
                    <a:pt x="7" y="39"/>
                    <a:pt x="8" y="39"/>
                    <a:pt x="9" y="39"/>
                  </a:cubicBezTo>
                  <a:cubicBezTo>
                    <a:pt x="10" y="40"/>
                    <a:pt x="12" y="41"/>
                    <a:pt x="13" y="42"/>
                  </a:cubicBezTo>
                  <a:cubicBezTo>
                    <a:pt x="15" y="43"/>
                    <a:pt x="17" y="44"/>
                    <a:pt x="19" y="45"/>
                  </a:cubicBezTo>
                  <a:cubicBezTo>
                    <a:pt x="23" y="47"/>
                    <a:pt x="27" y="50"/>
                    <a:pt x="31" y="52"/>
                  </a:cubicBezTo>
                  <a:cubicBezTo>
                    <a:pt x="35" y="55"/>
                    <a:pt x="40" y="57"/>
                    <a:pt x="44" y="60"/>
                  </a:cubicBezTo>
                  <a:cubicBezTo>
                    <a:pt x="46" y="61"/>
                    <a:pt x="48" y="63"/>
                    <a:pt x="50" y="64"/>
                  </a:cubicBezTo>
                  <a:cubicBezTo>
                    <a:pt x="52" y="65"/>
                    <a:pt x="54" y="66"/>
                    <a:pt x="56" y="67"/>
                  </a:cubicBezTo>
                  <a:cubicBezTo>
                    <a:pt x="56" y="67"/>
                    <a:pt x="56" y="67"/>
                    <a:pt x="56" y="67"/>
                  </a:cubicBezTo>
                  <a:cubicBezTo>
                    <a:pt x="57" y="68"/>
                    <a:pt x="57" y="68"/>
                    <a:pt x="58" y="69"/>
                  </a:cubicBezTo>
                  <a:cubicBezTo>
                    <a:pt x="60" y="70"/>
                    <a:pt x="61" y="71"/>
                    <a:pt x="63" y="72"/>
                  </a:cubicBezTo>
                  <a:cubicBezTo>
                    <a:pt x="64" y="73"/>
                    <a:pt x="65" y="73"/>
                    <a:pt x="67" y="74"/>
                  </a:cubicBezTo>
                  <a:cubicBezTo>
                    <a:pt x="68" y="75"/>
                    <a:pt x="69" y="75"/>
                    <a:pt x="70" y="76"/>
                  </a:cubicBezTo>
                  <a:cubicBezTo>
                    <a:pt x="70" y="76"/>
                    <a:pt x="70" y="76"/>
                    <a:pt x="70" y="77"/>
                  </a:cubicBezTo>
                  <a:cubicBezTo>
                    <a:pt x="70" y="78"/>
                    <a:pt x="71" y="79"/>
                    <a:pt x="71" y="80"/>
                  </a:cubicBezTo>
                  <a:cubicBezTo>
                    <a:pt x="75" y="82"/>
                    <a:pt x="79" y="84"/>
                    <a:pt x="83" y="86"/>
                  </a:cubicBezTo>
                  <a:cubicBezTo>
                    <a:pt x="86" y="88"/>
                    <a:pt x="89" y="90"/>
                    <a:pt x="92" y="91"/>
                  </a:cubicBezTo>
                  <a:cubicBezTo>
                    <a:pt x="93" y="91"/>
                    <a:pt x="93" y="91"/>
                    <a:pt x="94" y="90"/>
                  </a:cubicBezTo>
                  <a:cubicBezTo>
                    <a:pt x="94" y="90"/>
                    <a:pt x="95" y="90"/>
                    <a:pt x="95" y="89"/>
                  </a:cubicBezTo>
                  <a:cubicBezTo>
                    <a:pt x="95" y="89"/>
                    <a:pt x="95" y="89"/>
                    <a:pt x="96" y="89"/>
                  </a:cubicBezTo>
                  <a:cubicBezTo>
                    <a:pt x="96" y="89"/>
                    <a:pt x="97" y="90"/>
                    <a:pt x="98" y="90"/>
                  </a:cubicBezTo>
                  <a:cubicBezTo>
                    <a:pt x="99" y="91"/>
                    <a:pt x="101" y="92"/>
                    <a:pt x="102" y="93"/>
                  </a:cubicBezTo>
                  <a:cubicBezTo>
                    <a:pt x="103" y="94"/>
                    <a:pt x="105" y="95"/>
                    <a:pt x="106" y="96"/>
                  </a:cubicBezTo>
                  <a:cubicBezTo>
                    <a:pt x="107" y="97"/>
                    <a:pt x="109" y="98"/>
                    <a:pt x="110" y="99"/>
                  </a:cubicBezTo>
                  <a:cubicBezTo>
                    <a:pt x="112" y="100"/>
                    <a:pt x="113" y="100"/>
                    <a:pt x="114" y="102"/>
                  </a:cubicBezTo>
                  <a:cubicBezTo>
                    <a:pt x="116" y="103"/>
                    <a:pt x="117" y="103"/>
                    <a:pt x="118" y="104"/>
                  </a:cubicBezTo>
                  <a:cubicBezTo>
                    <a:pt x="120" y="105"/>
                    <a:pt x="121" y="106"/>
                    <a:pt x="123" y="107"/>
                  </a:cubicBezTo>
                  <a:cubicBezTo>
                    <a:pt x="125" y="108"/>
                    <a:pt x="126" y="109"/>
                    <a:pt x="128" y="109"/>
                  </a:cubicBezTo>
                  <a:cubicBezTo>
                    <a:pt x="130" y="111"/>
                    <a:pt x="133" y="112"/>
                    <a:pt x="136" y="114"/>
                  </a:cubicBezTo>
                  <a:cubicBezTo>
                    <a:pt x="137" y="115"/>
                    <a:pt x="139" y="115"/>
                    <a:pt x="140" y="116"/>
                  </a:cubicBezTo>
                  <a:cubicBezTo>
                    <a:pt x="141" y="117"/>
                    <a:pt x="142" y="118"/>
                    <a:pt x="144" y="118"/>
                  </a:cubicBezTo>
                  <a:cubicBezTo>
                    <a:pt x="147" y="120"/>
                    <a:pt x="150" y="122"/>
                    <a:pt x="152" y="123"/>
                  </a:cubicBezTo>
                  <a:cubicBezTo>
                    <a:pt x="154" y="124"/>
                    <a:pt x="156" y="125"/>
                    <a:pt x="158" y="126"/>
                  </a:cubicBezTo>
                  <a:cubicBezTo>
                    <a:pt x="159" y="127"/>
                    <a:pt x="161" y="128"/>
                    <a:pt x="162" y="128"/>
                  </a:cubicBezTo>
                  <a:cubicBezTo>
                    <a:pt x="163" y="128"/>
                    <a:pt x="163" y="128"/>
                    <a:pt x="163" y="128"/>
                  </a:cubicBezTo>
                  <a:close/>
                  <a:moveTo>
                    <a:pt x="169" y="106"/>
                  </a:moveTo>
                  <a:cubicBezTo>
                    <a:pt x="167" y="104"/>
                    <a:pt x="165" y="103"/>
                    <a:pt x="162" y="102"/>
                  </a:cubicBezTo>
                  <a:cubicBezTo>
                    <a:pt x="159" y="101"/>
                    <a:pt x="156" y="100"/>
                    <a:pt x="153" y="99"/>
                  </a:cubicBezTo>
                  <a:cubicBezTo>
                    <a:pt x="150" y="98"/>
                    <a:pt x="147" y="96"/>
                    <a:pt x="143" y="95"/>
                  </a:cubicBezTo>
                  <a:cubicBezTo>
                    <a:pt x="140" y="94"/>
                    <a:pt x="137" y="93"/>
                    <a:pt x="133" y="91"/>
                  </a:cubicBezTo>
                  <a:cubicBezTo>
                    <a:pt x="130" y="90"/>
                    <a:pt x="127" y="90"/>
                    <a:pt x="124" y="89"/>
                  </a:cubicBezTo>
                  <a:cubicBezTo>
                    <a:pt x="123" y="89"/>
                    <a:pt x="122" y="88"/>
                    <a:pt x="120" y="88"/>
                  </a:cubicBezTo>
                  <a:cubicBezTo>
                    <a:pt x="119" y="88"/>
                    <a:pt x="117" y="87"/>
                    <a:pt x="115" y="87"/>
                  </a:cubicBezTo>
                  <a:cubicBezTo>
                    <a:pt x="112" y="86"/>
                    <a:pt x="108" y="85"/>
                    <a:pt x="105" y="85"/>
                  </a:cubicBezTo>
                  <a:cubicBezTo>
                    <a:pt x="103" y="84"/>
                    <a:pt x="102" y="84"/>
                    <a:pt x="100" y="84"/>
                  </a:cubicBezTo>
                  <a:cubicBezTo>
                    <a:pt x="99" y="85"/>
                    <a:pt x="99" y="85"/>
                    <a:pt x="98" y="85"/>
                  </a:cubicBezTo>
                  <a:cubicBezTo>
                    <a:pt x="97" y="85"/>
                    <a:pt x="97" y="85"/>
                    <a:pt x="96" y="85"/>
                  </a:cubicBezTo>
                  <a:cubicBezTo>
                    <a:pt x="96" y="85"/>
                    <a:pt x="95" y="86"/>
                    <a:pt x="96" y="86"/>
                  </a:cubicBezTo>
                  <a:cubicBezTo>
                    <a:pt x="97" y="86"/>
                    <a:pt x="98" y="86"/>
                    <a:pt x="99" y="86"/>
                  </a:cubicBezTo>
                  <a:cubicBezTo>
                    <a:pt x="101" y="85"/>
                    <a:pt x="102" y="85"/>
                    <a:pt x="104" y="86"/>
                  </a:cubicBezTo>
                  <a:cubicBezTo>
                    <a:pt x="107" y="86"/>
                    <a:pt x="111" y="87"/>
                    <a:pt x="114" y="88"/>
                  </a:cubicBezTo>
                  <a:cubicBezTo>
                    <a:pt x="117" y="89"/>
                    <a:pt x="120" y="90"/>
                    <a:pt x="123" y="90"/>
                  </a:cubicBezTo>
                  <a:cubicBezTo>
                    <a:pt x="126" y="90"/>
                    <a:pt x="129" y="92"/>
                    <a:pt x="132" y="92"/>
                  </a:cubicBezTo>
                  <a:cubicBezTo>
                    <a:pt x="133" y="93"/>
                    <a:pt x="134" y="93"/>
                    <a:pt x="134" y="93"/>
                  </a:cubicBezTo>
                  <a:cubicBezTo>
                    <a:pt x="135" y="94"/>
                    <a:pt x="136" y="94"/>
                    <a:pt x="137" y="94"/>
                  </a:cubicBezTo>
                  <a:cubicBezTo>
                    <a:pt x="138" y="95"/>
                    <a:pt x="140" y="95"/>
                    <a:pt x="141" y="96"/>
                  </a:cubicBezTo>
                  <a:cubicBezTo>
                    <a:pt x="144" y="97"/>
                    <a:pt x="148" y="98"/>
                    <a:pt x="151" y="99"/>
                  </a:cubicBezTo>
                  <a:cubicBezTo>
                    <a:pt x="153" y="100"/>
                    <a:pt x="155" y="101"/>
                    <a:pt x="157" y="102"/>
                  </a:cubicBezTo>
                  <a:cubicBezTo>
                    <a:pt x="156" y="103"/>
                    <a:pt x="157" y="105"/>
                    <a:pt x="157" y="106"/>
                  </a:cubicBezTo>
                  <a:cubicBezTo>
                    <a:pt x="157" y="108"/>
                    <a:pt x="158" y="111"/>
                    <a:pt x="158" y="113"/>
                  </a:cubicBezTo>
                  <a:cubicBezTo>
                    <a:pt x="158" y="115"/>
                    <a:pt x="159" y="118"/>
                    <a:pt x="159" y="120"/>
                  </a:cubicBezTo>
                  <a:cubicBezTo>
                    <a:pt x="159" y="121"/>
                    <a:pt x="159" y="122"/>
                    <a:pt x="160" y="122"/>
                  </a:cubicBezTo>
                  <a:cubicBezTo>
                    <a:pt x="158" y="121"/>
                    <a:pt x="156" y="121"/>
                    <a:pt x="155" y="120"/>
                  </a:cubicBezTo>
                  <a:cubicBezTo>
                    <a:pt x="153" y="119"/>
                    <a:pt x="151" y="118"/>
                    <a:pt x="150" y="117"/>
                  </a:cubicBezTo>
                  <a:cubicBezTo>
                    <a:pt x="148" y="116"/>
                    <a:pt x="146" y="115"/>
                    <a:pt x="145" y="114"/>
                  </a:cubicBezTo>
                  <a:cubicBezTo>
                    <a:pt x="142" y="112"/>
                    <a:pt x="138" y="111"/>
                    <a:pt x="135" y="109"/>
                  </a:cubicBezTo>
                  <a:cubicBezTo>
                    <a:pt x="132" y="107"/>
                    <a:pt x="130" y="105"/>
                    <a:pt x="127" y="103"/>
                  </a:cubicBezTo>
                  <a:cubicBezTo>
                    <a:pt x="127" y="103"/>
                    <a:pt x="127" y="103"/>
                    <a:pt x="127" y="103"/>
                  </a:cubicBezTo>
                  <a:cubicBezTo>
                    <a:pt x="124" y="101"/>
                    <a:pt x="121" y="99"/>
                    <a:pt x="118" y="98"/>
                  </a:cubicBezTo>
                  <a:cubicBezTo>
                    <a:pt x="115" y="96"/>
                    <a:pt x="112" y="94"/>
                    <a:pt x="108" y="92"/>
                  </a:cubicBezTo>
                  <a:cubicBezTo>
                    <a:pt x="107" y="91"/>
                    <a:pt x="105" y="90"/>
                    <a:pt x="103" y="89"/>
                  </a:cubicBezTo>
                  <a:cubicBezTo>
                    <a:pt x="102" y="88"/>
                    <a:pt x="100" y="88"/>
                    <a:pt x="99" y="87"/>
                  </a:cubicBezTo>
                  <a:cubicBezTo>
                    <a:pt x="97" y="86"/>
                    <a:pt x="95" y="85"/>
                    <a:pt x="93" y="86"/>
                  </a:cubicBezTo>
                  <a:cubicBezTo>
                    <a:pt x="93" y="86"/>
                    <a:pt x="93" y="86"/>
                    <a:pt x="93" y="86"/>
                  </a:cubicBezTo>
                  <a:cubicBezTo>
                    <a:pt x="93" y="86"/>
                    <a:pt x="93" y="86"/>
                    <a:pt x="92" y="85"/>
                  </a:cubicBezTo>
                  <a:cubicBezTo>
                    <a:pt x="92" y="85"/>
                    <a:pt x="92" y="85"/>
                    <a:pt x="92" y="85"/>
                  </a:cubicBezTo>
                  <a:cubicBezTo>
                    <a:pt x="92" y="85"/>
                    <a:pt x="91" y="84"/>
                    <a:pt x="91" y="84"/>
                  </a:cubicBezTo>
                  <a:cubicBezTo>
                    <a:pt x="91" y="84"/>
                    <a:pt x="91" y="84"/>
                    <a:pt x="90" y="84"/>
                  </a:cubicBezTo>
                  <a:cubicBezTo>
                    <a:pt x="90" y="84"/>
                    <a:pt x="90" y="84"/>
                    <a:pt x="90" y="84"/>
                  </a:cubicBezTo>
                  <a:cubicBezTo>
                    <a:pt x="90" y="84"/>
                    <a:pt x="91" y="84"/>
                    <a:pt x="91" y="83"/>
                  </a:cubicBezTo>
                  <a:cubicBezTo>
                    <a:pt x="93" y="83"/>
                    <a:pt x="94" y="83"/>
                    <a:pt x="95" y="83"/>
                  </a:cubicBezTo>
                  <a:cubicBezTo>
                    <a:pt x="95" y="83"/>
                    <a:pt x="96" y="83"/>
                    <a:pt x="97" y="83"/>
                  </a:cubicBezTo>
                  <a:cubicBezTo>
                    <a:pt x="98" y="83"/>
                    <a:pt x="99" y="83"/>
                    <a:pt x="101" y="83"/>
                  </a:cubicBezTo>
                  <a:cubicBezTo>
                    <a:pt x="102" y="82"/>
                    <a:pt x="104" y="83"/>
                    <a:pt x="106" y="82"/>
                  </a:cubicBezTo>
                  <a:cubicBezTo>
                    <a:pt x="108" y="82"/>
                    <a:pt x="110" y="82"/>
                    <a:pt x="111" y="82"/>
                  </a:cubicBezTo>
                  <a:cubicBezTo>
                    <a:pt x="113" y="83"/>
                    <a:pt x="115" y="83"/>
                    <a:pt x="117" y="83"/>
                  </a:cubicBezTo>
                  <a:cubicBezTo>
                    <a:pt x="119" y="83"/>
                    <a:pt x="121" y="83"/>
                    <a:pt x="123" y="84"/>
                  </a:cubicBezTo>
                  <a:cubicBezTo>
                    <a:pt x="125" y="84"/>
                    <a:pt x="126" y="85"/>
                    <a:pt x="128" y="86"/>
                  </a:cubicBezTo>
                  <a:cubicBezTo>
                    <a:pt x="131" y="87"/>
                    <a:pt x="133" y="88"/>
                    <a:pt x="136" y="89"/>
                  </a:cubicBezTo>
                  <a:cubicBezTo>
                    <a:pt x="139" y="90"/>
                    <a:pt x="143" y="92"/>
                    <a:pt x="146" y="93"/>
                  </a:cubicBezTo>
                  <a:cubicBezTo>
                    <a:pt x="150" y="94"/>
                    <a:pt x="153" y="96"/>
                    <a:pt x="156" y="97"/>
                  </a:cubicBezTo>
                  <a:cubicBezTo>
                    <a:pt x="158" y="98"/>
                    <a:pt x="159" y="98"/>
                    <a:pt x="161" y="99"/>
                  </a:cubicBezTo>
                  <a:cubicBezTo>
                    <a:pt x="161" y="99"/>
                    <a:pt x="164" y="101"/>
                    <a:pt x="164" y="101"/>
                  </a:cubicBezTo>
                  <a:cubicBezTo>
                    <a:pt x="164" y="101"/>
                    <a:pt x="165" y="101"/>
                    <a:pt x="165" y="101"/>
                  </a:cubicBezTo>
                  <a:cubicBezTo>
                    <a:pt x="165" y="102"/>
                    <a:pt x="167" y="102"/>
                    <a:pt x="166" y="101"/>
                  </a:cubicBezTo>
                  <a:cubicBezTo>
                    <a:pt x="166" y="99"/>
                    <a:pt x="166" y="98"/>
                    <a:pt x="165" y="96"/>
                  </a:cubicBezTo>
                  <a:cubicBezTo>
                    <a:pt x="165" y="95"/>
                    <a:pt x="165" y="94"/>
                    <a:pt x="165" y="93"/>
                  </a:cubicBezTo>
                  <a:cubicBezTo>
                    <a:pt x="165" y="93"/>
                    <a:pt x="165" y="93"/>
                    <a:pt x="164" y="92"/>
                  </a:cubicBezTo>
                  <a:cubicBezTo>
                    <a:pt x="165" y="93"/>
                    <a:pt x="166" y="93"/>
                    <a:pt x="167" y="93"/>
                  </a:cubicBezTo>
                  <a:cubicBezTo>
                    <a:pt x="166" y="93"/>
                    <a:pt x="166" y="93"/>
                    <a:pt x="166" y="94"/>
                  </a:cubicBezTo>
                  <a:cubicBezTo>
                    <a:pt x="168" y="97"/>
                    <a:pt x="168" y="102"/>
                    <a:pt x="169" y="106"/>
                  </a:cubicBezTo>
                  <a:close/>
                  <a:moveTo>
                    <a:pt x="111" y="81"/>
                  </a:moveTo>
                  <a:cubicBezTo>
                    <a:pt x="111" y="81"/>
                    <a:pt x="112" y="81"/>
                    <a:pt x="112" y="81"/>
                  </a:cubicBezTo>
                  <a:cubicBezTo>
                    <a:pt x="115" y="81"/>
                    <a:pt x="119" y="80"/>
                    <a:pt x="122" y="81"/>
                  </a:cubicBezTo>
                  <a:cubicBezTo>
                    <a:pt x="125" y="82"/>
                    <a:pt x="129" y="82"/>
                    <a:pt x="132" y="83"/>
                  </a:cubicBezTo>
                  <a:cubicBezTo>
                    <a:pt x="134" y="84"/>
                    <a:pt x="135" y="84"/>
                    <a:pt x="137" y="84"/>
                  </a:cubicBezTo>
                  <a:cubicBezTo>
                    <a:pt x="138" y="85"/>
                    <a:pt x="140" y="85"/>
                    <a:pt x="141" y="85"/>
                  </a:cubicBezTo>
                  <a:cubicBezTo>
                    <a:pt x="142" y="85"/>
                    <a:pt x="144" y="86"/>
                    <a:pt x="145" y="87"/>
                  </a:cubicBezTo>
                  <a:cubicBezTo>
                    <a:pt x="147" y="87"/>
                    <a:pt x="149" y="88"/>
                    <a:pt x="151" y="88"/>
                  </a:cubicBezTo>
                  <a:cubicBezTo>
                    <a:pt x="154" y="89"/>
                    <a:pt x="157" y="90"/>
                    <a:pt x="160" y="92"/>
                  </a:cubicBezTo>
                  <a:cubicBezTo>
                    <a:pt x="161" y="92"/>
                    <a:pt x="162" y="92"/>
                    <a:pt x="164" y="92"/>
                  </a:cubicBezTo>
                  <a:cubicBezTo>
                    <a:pt x="163" y="92"/>
                    <a:pt x="163" y="93"/>
                    <a:pt x="164" y="93"/>
                  </a:cubicBezTo>
                  <a:cubicBezTo>
                    <a:pt x="164" y="94"/>
                    <a:pt x="164" y="96"/>
                    <a:pt x="164" y="97"/>
                  </a:cubicBezTo>
                  <a:cubicBezTo>
                    <a:pt x="164" y="98"/>
                    <a:pt x="165" y="99"/>
                    <a:pt x="165" y="99"/>
                  </a:cubicBezTo>
                  <a:cubicBezTo>
                    <a:pt x="163" y="99"/>
                    <a:pt x="162" y="98"/>
                    <a:pt x="161" y="98"/>
                  </a:cubicBezTo>
                  <a:cubicBezTo>
                    <a:pt x="157" y="96"/>
                    <a:pt x="154" y="94"/>
                    <a:pt x="150" y="93"/>
                  </a:cubicBezTo>
                  <a:cubicBezTo>
                    <a:pt x="148" y="92"/>
                    <a:pt x="146" y="92"/>
                    <a:pt x="144" y="91"/>
                  </a:cubicBezTo>
                  <a:cubicBezTo>
                    <a:pt x="143" y="90"/>
                    <a:pt x="143" y="90"/>
                    <a:pt x="142" y="90"/>
                  </a:cubicBezTo>
                  <a:cubicBezTo>
                    <a:pt x="141" y="90"/>
                    <a:pt x="140" y="89"/>
                    <a:pt x="139" y="88"/>
                  </a:cubicBezTo>
                  <a:cubicBezTo>
                    <a:pt x="137" y="88"/>
                    <a:pt x="134" y="87"/>
                    <a:pt x="133" y="86"/>
                  </a:cubicBezTo>
                  <a:cubicBezTo>
                    <a:pt x="131" y="86"/>
                    <a:pt x="130" y="85"/>
                    <a:pt x="129" y="85"/>
                  </a:cubicBezTo>
                  <a:cubicBezTo>
                    <a:pt x="129" y="85"/>
                    <a:pt x="129" y="85"/>
                    <a:pt x="129" y="85"/>
                  </a:cubicBezTo>
                  <a:cubicBezTo>
                    <a:pt x="124" y="82"/>
                    <a:pt x="117" y="81"/>
                    <a:pt x="111" y="81"/>
                  </a:cubicBezTo>
                  <a:close/>
                  <a:moveTo>
                    <a:pt x="169" y="92"/>
                  </a:moveTo>
                  <a:cubicBezTo>
                    <a:pt x="167" y="91"/>
                    <a:pt x="164" y="91"/>
                    <a:pt x="162" y="90"/>
                  </a:cubicBezTo>
                  <a:cubicBezTo>
                    <a:pt x="160" y="90"/>
                    <a:pt x="159" y="89"/>
                    <a:pt x="157" y="89"/>
                  </a:cubicBezTo>
                  <a:cubicBezTo>
                    <a:pt x="155" y="88"/>
                    <a:pt x="154" y="88"/>
                    <a:pt x="152" y="87"/>
                  </a:cubicBezTo>
                  <a:cubicBezTo>
                    <a:pt x="146" y="85"/>
                    <a:pt x="140" y="84"/>
                    <a:pt x="133" y="82"/>
                  </a:cubicBezTo>
                  <a:cubicBezTo>
                    <a:pt x="132" y="82"/>
                    <a:pt x="130" y="81"/>
                    <a:pt x="128" y="81"/>
                  </a:cubicBezTo>
                  <a:cubicBezTo>
                    <a:pt x="126" y="80"/>
                    <a:pt x="124" y="80"/>
                    <a:pt x="123" y="80"/>
                  </a:cubicBezTo>
                  <a:cubicBezTo>
                    <a:pt x="119" y="79"/>
                    <a:pt x="116" y="79"/>
                    <a:pt x="113" y="80"/>
                  </a:cubicBezTo>
                  <a:cubicBezTo>
                    <a:pt x="107" y="80"/>
                    <a:pt x="102" y="80"/>
                    <a:pt x="96" y="81"/>
                  </a:cubicBezTo>
                  <a:cubicBezTo>
                    <a:pt x="96" y="81"/>
                    <a:pt x="96" y="81"/>
                    <a:pt x="96" y="81"/>
                  </a:cubicBezTo>
                  <a:cubicBezTo>
                    <a:pt x="96" y="81"/>
                    <a:pt x="96" y="81"/>
                    <a:pt x="96" y="81"/>
                  </a:cubicBezTo>
                  <a:cubicBezTo>
                    <a:pt x="96" y="81"/>
                    <a:pt x="95" y="81"/>
                    <a:pt x="95" y="82"/>
                  </a:cubicBezTo>
                  <a:cubicBezTo>
                    <a:pt x="95" y="82"/>
                    <a:pt x="94" y="82"/>
                    <a:pt x="94" y="82"/>
                  </a:cubicBezTo>
                  <a:cubicBezTo>
                    <a:pt x="92" y="82"/>
                    <a:pt x="90" y="82"/>
                    <a:pt x="89" y="83"/>
                  </a:cubicBezTo>
                  <a:cubicBezTo>
                    <a:pt x="89" y="83"/>
                    <a:pt x="89" y="83"/>
                    <a:pt x="89" y="82"/>
                  </a:cubicBezTo>
                  <a:cubicBezTo>
                    <a:pt x="88" y="82"/>
                    <a:pt x="87" y="81"/>
                    <a:pt x="87" y="81"/>
                  </a:cubicBezTo>
                  <a:cubicBezTo>
                    <a:pt x="87" y="80"/>
                    <a:pt x="88" y="80"/>
                    <a:pt x="89" y="80"/>
                  </a:cubicBezTo>
                  <a:cubicBezTo>
                    <a:pt x="91" y="79"/>
                    <a:pt x="92" y="79"/>
                    <a:pt x="94" y="78"/>
                  </a:cubicBezTo>
                  <a:cubicBezTo>
                    <a:pt x="95" y="78"/>
                    <a:pt x="96" y="78"/>
                    <a:pt x="98" y="77"/>
                  </a:cubicBezTo>
                  <a:cubicBezTo>
                    <a:pt x="100" y="77"/>
                    <a:pt x="102" y="77"/>
                    <a:pt x="103" y="77"/>
                  </a:cubicBezTo>
                  <a:cubicBezTo>
                    <a:pt x="111" y="76"/>
                    <a:pt x="118" y="77"/>
                    <a:pt x="126" y="78"/>
                  </a:cubicBezTo>
                  <a:cubicBezTo>
                    <a:pt x="129" y="78"/>
                    <a:pt x="133" y="78"/>
                    <a:pt x="136" y="79"/>
                  </a:cubicBezTo>
                  <a:cubicBezTo>
                    <a:pt x="140" y="79"/>
                    <a:pt x="144" y="80"/>
                    <a:pt x="148" y="81"/>
                  </a:cubicBezTo>
                  <a:cubicBezTo>
                    <a:pt x="149" y="81"/>
                    <a:pt x="151" y="82"/>
                    <a:pt x="153" y="82"/>
                  </a:cubicBezTo>
                  <a:cubicBezTo>
                    <a:pt x="154" y="83"/>
                    <a:pt x="155" y="84"/>
                    <a:pt x="157" y="84"/>
                  </a:cubicBezTo>
                  <a:cubicBezTo>
                    <a:pt x="159" y="85"/>
                    <a:pt x="161" y="86"/>
                    <a:pt x="162" y="87"/>
                  </a:cubicBezTo>
                  <a:cubicBezTo>
                    <a:pt x="164" y="87"/>
                    <a:pt x="165" y="87"/>
                    <a:pt x="166" y="88"/>
                  </a:cubicBezTo>
                  <a:cubicBezTo>
                    <a:pt x="166" y="88"/>
                    <a:pt x="166" y="88"/>
                    <a:pt x="166" y="88"/>
                  </a:cubicBezTo>
                  <a:cubicBezTo>
                    <a:pt x="166" y="88"/>
                    <a:pt x="167" y="89"/>
                    <a:pt x="167" y="89"/>
                  </a:cubicBezTo>
                  <a:cubicBezTo>
                    <a:pt x="167" y="89"/>
                    <a:pt x="168" y="90"/>
                    <a:pt x="168" y="90"/>
                  </a:cubicBezTo>
                  <a:cubicBezTo>
                    <a:pt x="168" y="91"/>
                    <a:pt x="169" y="92"/>
                    <a:pt x="169" y="92"/>
                  </a:cubicBezTo>
                  <a:close/>
                  <a:moveTo>
                    <a:pt x="129" y="66"/>
                  </a:moveTo>
                  <a:cubicBezTo>
                    <a:pt x="130" y="65"/>
                    <a:pt x="131" y="65"/>
                    <a:pt x="132" y="66"/>
                  </a:cubicBezTo>
                  <a:cubicBezTo>
                    <a:pt x="133" y="66"/>
                    <a:pt x="134" y="66"/>
                    <a:pt x="134" y="66"/>
                  </a:cubicBezTo>
                  <a:cubicBezTo>
                    <a:pt x="135" y="65"/>
                    <a:pt x="136" y="66"/>
                    <a:pt x="137" y="66"/>
                  </a:cubicBezTo>
                  <a:cubicBezTo>
                    <a:pt x="137" y="67"/>
                    <a:pt x="138" y="66"/>
                    <a:pt x="139" y="66"/>
                  </a:cubicBezTo>
                  <a:cubicBezTo>
                    <a:pt x="139" y="67"/>
                    <a:pt x="139" y="67"/>
                    <a:pt x="140" y="67"/>
                  </a:cubicBezTo>
                  <a:cubicBezTo>
                    <a:pt x="141" y="67"/>
                    <a:pt x="142" y="67"/>
                    <a:pt x="143" y="67"/>
                  </a:cubicBezTo>
                  <a:cubicBezTo>
                    <a:pt x="144" y="67"/>
                    <a:pt x="144" y="68"/>
                    <a:pt x="145" y="68"/>
                  </a:cubicBezTo>
                  <a:cubicBezTo>
                    <a:pt x="146" y="69"/>
                    <a:pt x="147" y="69"/>
                    <a:pt x="148" y="69"/>
                  </a:cubicBezTo>
                  <a:cubicBezTo>
                    <a:pt x="149" y="70"/>
                    <a:pt x="151" y="69"/>
                    <a:pt x="152" y="70"/>
                  </a:cubicBezTo>
                  <a:cubicBezTo>
                    <a:pt x="153" y="71"/>
                    <a:pt x="154" y="71"/>
                    <a:pt x="156" y="71"/>
                  </a:cubicBezTo>
                  <a:cubicBezTo>
                    <a:pt x="156" y="71"/>
                    <a:pt x="156" y="70"/>
                    <a:pt x="156" y="70"/>
                  </a:cubicBezTo>
                  <a:cubicBezTo>
                    <a:pt x="155" y="69"/>
                    <a:pt x="153" y="69"/>
                    <a:pt x="152" y="69"/>
                  </a:cubicBezTo>
                  <a:cubicBezTo>
                    <a:pt x="152" y="69"/>
                    <a:pt x="151" y="68"/>
                    <a:pt x="151" y="68"/>
                  </a:cubicBezTo>
                  <a:cubicBezTo>
                    <a:pt x="149" y="68"/>
                    <a:pt x="149" y="68"/>
                    <a:pt x="147" y="68"/>
                  </a:cubicBezTo>
                  <a:cubicBezTo>
                    <a:pt x="145" y="67"/>
                    <a:pt x="143" y="66"/>
                    <a:pt x="140" y="66"/>
                  </a:cubicBezTo>
                  <a:cubicBezTo>
                    <a:pt x="139" y="66"/>
                    <a:pt x="139" y="65"/>
                    <a:pt x="137" y="66"/>
                  </a:cubicBezTo>
                  <a:cubicBezTo>
                    <a:pt x="137" y="66"/>
                    <a:pt x="135" y="65"/>
                    <a:pt x="134" y="65"/>
                  </a:cubicBezTo>
                  <a:cubicBezTo>
                    <a:pt x="133" y="65"/>
                    <a:pt x="133" y="65"/>
                    <a:pt x="132" y="65"/>
                  </a:cubicBezTo>
                  <a:cubicBezTo>
                    <a:pt x="132" y="64"/>
                    <a:pt x="132" y="64"/>
                    <a:pt x="132" y="64"/>
                  </a:cubicBezTo>
                  <a:cubicBezTo>
                    <a:pt x="133" y="64"/>
                    <a:pt x="134" y="64"/>
                    <a:pt x="135" y="64"/>
                  </a:cubicBezTo>
                  <a:cubicBezTo>
                    <a:pt x="137" y="64"/>
                    <a:pt x="139" y="63"/>
                    <a:pt x="140" y="64"/>
                  </a:cubicBezTo>
                  <a:cubicBezTo>
                    <a:pt x="142" y="64"/>
                    <a:pt x="144" y="64"/>
                    <a:pt x="145" y="64"/>
                  </a:cubicBezTo>
                  <a:cubicBezTo>
                    <a:pt x="148" y="64"/>
                    <a:pt x="152" y="64"/>
                    <a:pt x="155" y="64"/>
                  </a:cubicBezTo>
                  <a:cubicBezTo>
                    <a:pt x="156" y="64"/>
                    <a:pt x="157" y="64"/>
                    <a:pt x="159" y="64"/>
                  </a:cubicBezTo>
                  <a:cubicBezTo>
                    <a:pt x="159" y="66"/>
                    <a:pt x="159" y="67"/>
                    <a:pt x="159" y="68"/>
                  </a:cubicBezTo>
                  <a:cubicBezTo>
                    <a:pt x="160" y="70"/>
                    <a:pt x="160" y="71"/>
                    <a:pt x="161" y="73"/>
                  </a:cubicBezTo>
                  <a:cubicBezTo>
                    <a:pt x="161" y="74"/>
                    <a:pt x="161" y="75"/>
                    <a:pt x="161" y="76"/>
                  </a:cubicBezTo>
                  <a:cubicBezTo>
                    <a:pt x="161" y="77"/>
                    <a:pt x="162" y="78"/>
                    <a:pt x="162" y="79"/>
                  </a:cubicBezTo>
                  <a:cubicBezTo>
                    <a:pt x="162" y="80"/>
                    <a:pt x="162" y="80"/>
                    <a:pt x="162" y="81"/>
                  </a:cubicBezTo>
                  <a:cubicBezTo>
                    <a:pt x="162" y="81"/>
                    <a:pt x="161" y="81"/>
                    <a:pt x="161" y="81"/>
                  </a:cubicBezTo>
                  <a:cubicBezTo>
                    <a:pt x="160" y="81"/>
                    <a:pt x="159" y="80"/>
                    <a:pt x="159" y="80"/>
                  </a:cubicBezTo>
                  <a:cubicBezTo>
                    <a:pt x="156" y="80"/>
                    <a:pt x="153" y="79"/>
                    <a:pt x="150" y="78"/>
                  </a:cubicBezTo>
                  <a:cubicBezTo>
                    <a:pt x="147" y="77"/>
                    <a:pt x="145" y="76"/>
                    <a:pt x="142" y="76"/>
                  </a:cubicBezTo>
                  <a:cubicBezTo>
                    <a:pt x="140" y="75"/>
                    <a:pt x="137" y="75"/>
                    <a:pt x="135" y="74"/>
                  </a:cubicBezTo>
                  <a:cubicBezTo>
                    <a:pt x="135" y="74"/>
                    <a:pt x="135" y="74"/>
                    <a:pt x="135" y="74"/>
                  </a:cubicBezTo>
                  <a:cubicBezTo>
                    <a:pt x="135" y="74"/>
                    <a:pt x="135" y="74"/>
                    <a:pt x="135" y="74"/>
                  </a:cubicBezTo>
                  <a:cubicBezTo>
                    <a:pt x="134" y="74"/>
                    <a:pt x="134" y="73"/>
                    <a:pt x="134" y="73"/>
                  </a:cubicBezTo>
                  <a:cubicBezTo>
                    <a:pt x="134" y="73"/>
                    <a:pt x="133" y="73"/>
                    <a:pt x="133" y="73"/>
                  </a:cubicBezTo>
                  <a:cubicBezTo>
                    <a:pt x="131" y="73"/>
                    <a:pt x="129" y="73"/>
                    <a:pt x="127" y="72"/>
                  </a:cubicBezTo>
                  <a:cubicBezTo>
                    <a:pt x="126" y="72"/>
                    <a:pt x="125" y="72"/>
                    <a:pt x="124" y="72"/>
                  </a:cubicBezTo>
                  <a:cubicBezTo>
                    <a:pt x="123" y="71"/>
                    <a:pt x="122" y="71"/>
                    <a:pt x="120" y="71"/>
                  </a:cubicBezTo>
                  <a:cubicBezTo>
                    <a:pt x="118" y="71"/>
                    <a:pt x="116" y="70"/>
                    <a:pt x="114" y="71"/>
                  </a:cubicBezTo>
                  <a:cubicBezTo>
                    <a:pt x="112" y="71"/>
                    <a:pt x="110" y="71"/>
                    <a:pt x="108" y="71"/>
                  </a:cubicBezTo>
                  <a:cubicBezTo>
                    <a:pt x="103" y="72"/>
                    <a:pt x="98" y="73"/>
                    <a:pt x="94" y="74"/>
                  </a:cubicBezTo>
                  <a:cubicBezTo>
                    <a:pt x="93" y="75"/>
                    <a:pt x="92" y="75"/>
                    <a:pt x="91" y="76"/>
                  </a:cubicBezTo>
                  <a:cubicBezTo>
                    <a:pt x="90" y="76"/>
                    <a:pt x="89" y="76"/>
                    <a:pt x="88" y="76"/>
                  </a:cubicBezTo>
                  <a:cubicBezTo>
                    <a:pt x="87" y="77"/>
                    <a:pt x="87" y="77"/>
                    <a:pt x="87" y="77"/>
                  </a:cubicBezTo>
                  <a:cubicBezTo>
                    <a:pt x="89" y="76"/>
                    <a:pt x="91" y="75"/>
                    <a:pt x="93" y="74"/>
                  </a:cubicBezTo>
                  <a:cubicBezTo>
                    <a:pt x="94" y="73"/>
                    <a:pt x="96" y="72"/>
                    <a:pt x="97" y="71"/>
                  </a:cubicBezTo>
                  <a:cubicBezTo>
                    <a:pt x="99" y="71"/>
                    <a:pt x="101" y="70"/>
                    <a:pt x="102" y="69"/>
                  </a:cubicBezTo>
                  <a:cubicBezTo>
                    <a:pt x="106" y="68"/>
                    <a:pt x="110" y="67"/>
                    <a:pt x="113" y="66"/>
                  </a:cubicBezTo>
                  <a:cubicBezTo>
                    <a:pt x="117" y="65"/>
                    <a:pt x="121" y="65"/>
                    <a:pt x="125" y="65"/>
                  </a:cubicBezTo>
                  <a:cubicBezTo>
                    <a:pt x="126" y="65"/>
                    <a:pt x="128" y="64"/>
                    <a:pt x="130" y="64"/>
                  </a:cubicBezTo>
                  <a:cubicBezTo>
                    <a:pt x="130" y="64"/>
                    <a:pt x="130" y="64"/>
                    <a:pt x="130" y="64"/>
                  </a:cubicBezTo>
                  <a:cubicBezTo>
                    <a:pt x="130" y="64"/>
                    <a:pt x="129" y="64"/>
                    <a:pt x="129" y="64"/>
                  </a:cubicBezTo>
                  <a:cubicBezTo>
                    <a:pt x="128" y="65"/>
                    <a:pt x="129" y="66"/>
                    <a:pt x="129" y="66"/>
                  </a:cubicBezTo>
                  <a:close/>
                  <a:moveTo>
                    <a:pt x="87" y="78"/>
                  </a:moveTo>
                  <a:cubicBezTo>
                    <a:pt x="90" y="77"/>
                    <a:pt x="92" y="77"/>
                    <a:pt x="94" y="76"/>
                  </a:cubicBezTo>
                  <a:cubicBezTo>
                    <a:pt x="98" y="74"/>
                    <a:pt x="103" y="73"/>
                    <a:pt x="108" y="73"/>
                  </a:cubicBezTo>
                  <a:cubicBezTo>
                    <a:pt x="110" y="72"/>
                    <a:pt x="112" y="72"/>
                    <a:pt x="114" y="72"/>
                  </a:cubicBezTo>
                  <a:cubicBezTo>
                    <a:pt x="116" y="72"/>
                    <a:pt x="118" y="72"/>
                    <a:pt x="120" y="72"/>
                  </a:cubicBezTo>
                  <a:cubicBezTo>
                    <a:pt x="121" y="72"/>
                    <a:pt x="122" y="73"/>
                    <a:pt x="124" y="73"/>
                  </a:cubicBezTo>
                  <a:cubicBezTo>
                    <a:pt x="125" y="73"/>
                    <a:pt x="126" y="73"/>
                    <a:pt x="127" y="74"/>
                  </a:cubicBezTo>
                  <a:cubicBezTo>
                    <a:pt x="129" y="75"/>
                    <a:pt x="132" y="75"/>
                    <a:pt x="134" y="75"/>
                  </a:cubicBezTo>
                  <a:cubicBezTo>
                    <a:pt x="136" y="75"/>
                    <a:pt x="137" y="76"/>
                    <a:pt x="139" y="76"/>
                  </a:cubicBezTo>
                  <a:cubicBezTo>
                    <a:pt x="142" y="77"/>
                    <a:pt x="145" y="78"/>
                    <a:pt x="148" y="79"/>
                  </a:cubicBezTo>
                  <a:cubicBezTo>
                    <a:pt x="150" y="79"/>
                    <a:pt x="151" y="80"/>
                    <a:pt x="153" y="80"/>
                  </a:cubicBezTo>
                  <a:cubicBezTo>
                    <a:pt x="155" y="81"/>
                    <a:pt x="156" y="81"/>
                    <a:pt x="158" y="81"/>
                  </a:cubicBezTo>
                  <a:cubicBezTo>
                    <a:pt x="159" y="81"/>
                    <a:pt x="160" y="82"/>
                    <a:pt x="161" y="82"/>
                  </a:cubicBezTo>
                  <a:cubicBezTo>
                    <a:pt x="161" y="82"/>
                    <a:pt x="162" y="83"/>
                    <a:pt x="162" y="83"/>
                  </a:cubicBezTo>
                  <a:cubicBezTo>
                    <a:pt x="163" y="83"/>
                    <a:pt x="163" y="83"/>
                    <a:pt x="164" y="83"/>
                  </a:cubicBezTo>
                  <a:cubicBezTo>
                    <a:pt x="164" y="83"/>
                    <a:pt x="164" y="83"/>
                    <a:pt x="164" y="83"/>
                  </a:cubicBezTo>
                  <a:cubicBezTo>
                    <a:pt x="164" y="84"/>
                    <a:pt x="165" y="86"/>
                    <a:pt x="166" y="87"/>
                  </a:cubicBezTo>
                  <a:cubicBezTo>
                    <a:pt x="166" y="87"/>
                    <a:pt x="166" y="87"/>
                    <a:pt x="166" y="87"/>
                  </a:cubicBezTo>
                  <a:cubicBezTo>
                    <a:pt x="166" y="86"/>
                    <a:pt x="166" y="87"/>
                    <a:pt x="166" y="87"/>
                  </a:cubicBezTo>
                  <a:cubicBezTo>
                    <a:pt x="165" y="87"/>
                    <a:pt x="164" y="86"/>
                    <a:pt x="163" y="86"/>
                  </a:cubicBezTo>
                  <a:cubicBezTo>
                    <a:pt x="162" y="85"/>
                    <a:pt x="160" y="84"/>
                    <a:pt x="158" y="84"/>
                  </a:cubicBezTo>
                  <a:cubicBezTo>
                    <a:pt x="157" y="83"/>
                    <a:pt x="155" y="82"/>
                    <a:pt x="154" y="82"/>
                  </a:cubicBezTo>
                  <a:cubicBezTo>
                    <a:pt x="152" y="81"/>
                    <a:pt x="150" y="81"/>
                    <a:pt x="149" y="80"/>
                  </a:cubicBezTo>
                  <a:cubicBezTo>
                    <a:pt x="145" y="79"/>
                    <a:pt x="141" y="78"/>
                    <a:pt x="137" y="78"/>
                  </a:cubicBezTo>
                  <a:cubicBezTo>
                    <a:pt x="135" y="78"/>
                    <a:pt x="133" y="77"/>
                    <a:pt x="132" y="77"/>
                  </a:cubicBezTo>
                  <a:cubicBezTo>
                    <a:pt x="130" y="77"/>
                    <a:pt x="128" y="77"/>
                    <a:pt x="126" y="77"/>
                  </a:cubicBezTo>
                  <a:cubicBezTo>
                    <a:pt x="118" y="76"/>
                    <a:pt x="111" y="75"/>
                    <a:pt x="103" y="75"/>
                  </a:cubicBezTo>
                  <a:cubicBezTo>
                    <a:pt x="102" y="76"/>
                    <a:pt x="100" y="76"/>
                    <a:pt x="99" y="76"/>
                  </a:cubicBezTo>
                  <a:cubicBezTo>
                    <a:pt x="97" y="76"/>
                    <a:pt x="95" y="77"/>
                    <a:pt x="93" y="77"/>
                  </a:cubicBezTo>
                  <a:cubicBezTo>
                    <a:pt x="92" y="77"/>
                    <a:pt x="91" y="78"/>
                    <a:pt x="90" y="78"/>
                  </a:cubicBezTo>
                  <a:cubicBezTo>
                    <a:pt x="88" y="79"/>
                    <a:pt x="87" y="79"/>
                    <a:pt x="86" y="80"/>
                  </a:cubicBezTo>
                  <a:cubicBezTo>
                    <a:pt x="86" y="80"/>
                    <a:pt x="86" y="80"/>
                    <a:pt x="86" y="80"/>
                  </a:cubicBezTo>
                  <a:cubicBezTo>
                    <a:pt x="85" y="80"/>
                    <a:pt x="85" y="80"/>
                    <a:pt x="85" y="79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78"/>
                    <a:pt x="86" y="78"/>
                    <a:pt x="87" y="78"/>
                  </a:cubicBezTo>
                  <a:close/>
                  <a:moveTo>
                    <a:pt x="164" y="70"/>
                  </a:moveTo>
                  <a:cubicBezTo>
                    <a:pt x="164" y="73"/>
                    <a:pt x="165" y="75"/>
                    <a:pt x="166" y="77"/>
                  </a:cubicBezTo>
                  <a:cubicBezTo>
                    <a:pt x="167" y="80"/>
                    <a:pt x="168" y="82"/>
                    <a:pt x="168" y="85"/>
                  </a:cubicBezTo>
                  <a:cubicBezTo>
                    <a:pt x="169" y="86"/>
                    <a:pt x="169" y="88"/>
                    <a:pt x="169" y="89"/>
                  </a:cubicBezTo>
                  <a:cubicBezTo>
                    <a:pt x="169" y="90"/>
                    <a:pt x="170" y="90"/>
                    <a:pt x="170" y="91"/>
                  </a:cubicBezTo>
                  <a:cubicBezTo>
                    <a:pt x="170" y="91"/>
                    <a:pt x="170" y="91"/>
                    <a:pt x="169" y="91"/>
                  </a:cubicBezTo>
                  <a:cubicBezTo>
                    <a:pt x="168" y="90"/>
                    <a:pt x="168" y="89"/>
                    <a:pt x="168" y="88"/>
                  </a:cubicBezTo>
                  <a:cubicBezTo>
                    <a:pt x="168" y="88"/>
                    <a:pt x="168" y="87"/>
                    <a:pt x="167" y="87"/>
                  </a:cubicBezTo>
                  <a:cubicBezTo>
                    <a:pt x="167" y="88"/>
                    <a:pt x="167" y="88"/>
                    <a:pt x="167" y="88"/>
                  </a:cubicBezTo>
                  <a:cubicBezTo>
                    <a:pt x="167" y="87"/>
                    <a:pt x="167" y="85"/>
                    <a:pt x="166" y="85"/>
                  </a:cubicBezTo>
                  <a:cubicBezTo>
                    <a:pt x="166" y="85"/>
                    <a:pt x="166" y="86"/>
                    <a:pt x="166" y="85"/>
                  </a:cubicBezTo>
                  <a:cubicBezTo>
                    <a:pt x="166" y="85"/>
                    <a:pt x="165" y="85"/>
                    <a:pt x="165" y="85"/>
                  </a:cubicBezTo>
                  <a:cubicBezTo>
                    <a:pt x="165" y="85"/>
                    <a:pt x="165" y="84"/>
                    <a:pt x="165" y="84"/>
                  </a:cubicBezTo>
                  <a:cubicBezTo>
                    <a:pt x="165" y="82"/>
                    <a:pt x="165" y="81"/>
                    <a:pt x="165" y="79"/>
                  </a:cubicBezTo>
                  <a:cubicBezTo>
                    <a:pt x="164" y="77"/>
                    <a:pt x="164" y="75"/>
                    <a:pt x="164" y="74"/>
                  </a:cubicBezTo>
                  <a:cubicBezTo>
                    <a:pt x="163" y="72"/>
                    <a:pt x="163" y="70"/>
                    <a:pt x="163" y="68"/>
                  </a:cubicBezTo>
                  <a:cubicBezTo>
                    <a:pt x="163" y="67"/>
                    <a:pt x="162" y="67"/>
                    <a:pt x="162" y="66"/>
                  </a:cubicBezTo>
                  <a:cubicBezTo>
                    <a:pt x="163" y="68"/>
                    <a:pt x="163" y="69"/>
                    <a:pt x="164" y="70"/>
                  </a:cubicBezTo>
                  <a:close/>
                  <a:moveTo>
                    <a:pt x="162" y="69"/>
                  </a:moveTo>
                  <a:cubicBezTo>
                    <a:pt x="163" y="70"/>
                    <a:pt x="163" y="72"/>
                    <a:pt x="163" y="74"/>
                  </a:cubicBezTo>
                  <a:cubicBezTo>
                    <a:pt x="164" y="76"/>
                    <a:pt x="164" y="79"/>
                    <a:pt x="164" y="82"/>
                  </a:cubicBezTo>
                  <a:cubicBezTo>
                    <a:pt x="164" y="81"/>
                    <a:pt x="164" y="81"/>
                    <a:pt x="164" y="81"/>
                  </a:cubicBezTo>
                  <a:cubicBezTo>
                    <a:pt x="164" y="80"/>
                    <a:pt x="163" y="79"/>
                    <a:pt x="163" y="78"/>
                  </a:cubicBezTo>
                  <a:cubicBezTo>
                    <a:pt x="163" y="77"/>
                    <a:pt x="162" y="76"/>
                    <a:pt x="162" y="75"/>
                  </a:cubicBezTo>
                  <a:cubicBezTo>
                    <a:pt x="162" y="74"/>
                    <a:pt x="162" y="73"/>
                    <a:pt x="162" y="72"/>
                  </a:cubicBezTo>
                  <a:cubicBezTo>
                    <a:pt x="162" y="71"/>
                    <a:pt x="162" y="69"/>
                    <a:pt x="161" y="68"/>
                  </a:cubicBezTo>
                  <a:cubicBezTo>
                    <a:pt x="160" y="67"/>
                    <a:pt x="160" y="66"/>
                    <a:pt x="160" y="65"/>
                  </a:cubicBezTo>
                  <a:cubicBezTo>
                    <a:pt x="160" y="65"/>
                    <a:pt x="160" y="65"/>
                    <a:pt x="160" y="64"/>
                  </a:cubicBezTo>
                  <a:cubicBezTo>
                    <a:pt x="160" y="64"/>
                    <a:pt x="161" y="64"/>
                    <a:pt x="161" y="64"/>
                  </a:cubicBezTo>
                  <a:cubicBezTo>
                    <a:pt x="162" y="65"/>
                    <a:pt x="162" y="67"/>
                    <a:pt x="162" y="69"/>
                  </a:cubicBezTo>
                  <a:close/>
                  <a:moveTo>
                    <a:pt x="102" y="52"/>
                  </a:moveTo>
                  <a:cubicBezTo>
                    <a:pt x="103" y="51"/>
                    <a:pt x="104" y="50"/>
                    <a:pt x="105" y="48"/>
                  </a:cubicBezTo>
                  <a:cubicBezTo>
                    <a:pt x="106" y="47"/>
                    <a:pt x="107" y="46"/>
                    <a:pt x="107" y="45"/>
                  </a:cubicBezTo>
                  <a:cubicBezTo>
                    <a:pt x="108" y="45"/>
                    <a:pt x="108" y="45"/>
                    <a:pt x="108" y="44"/>
                  </a:cubicBezTo>
                  <a:cubicBezTo>
                    <a:pt x="108" y="44"/>
                    <a:pt x="108" y="44"/>
                    <a:pt x="108" y="44"/>
                  </a:cubicBezTo>
                  <a:cubicBezTo>
                    <a:pt x="108" y="44"/>
                    <a:pt x="108" y="44"/>
                    <a:pt x="108" y="44"/>
                  </a:cubicBezTo>
                  <a:cubicBezTo>
                    <a:pt x="111" y="42"/>
                    <a:pt x="114" y="40"/>
                    <a:pt x="117" y="38"/>
                  </a:cubicBezTo>
                  <a:cubicBezTo>
                    <a:pt x="121" y="36"/>
                    <a:pt x="125" y="36"/>
                    <a:pt x="130" y="35"/>
                  </a:cubicBezTo>
                  <a:cubicBezTo>
                    <a:pt x="132" y="35"/>
                    <a:pt x="134" y="35"/>
                    <a:pt x="136" y="35"/>
                  </a:cubicBezTo>
                  <a:cubicBezTo>
                    <a:pt x="138" y="35"/>
                    <a:pt x="140" y="35"/>
                    <a:pt x="142" y="35"/>
                  </a:cubicBezTo>
                  <a:cubicBezTo>
                    <a:pt x="146" y="35"/>
                    <a:pt x="150" y="35"/>
                    <a:pt x="154" y="34"/>
                  </a:cubicBezTo>
                  <a:cubicBezTo>
                    <a:pt x="154" y="34"/>
                    <a:pt x="154" y="34"/>
                    <a:pt x="154" y="34"/>
                  </a:cubicBezTo>
                  <a:cubicBezTo>
                    <a:pt x="154" y="34"/>
                    <a:pt x="154" y="35"/>
                    <a:pt x="154" y="35"/>
                  </a:cubicBezTo>
                  <a:cubicBezTo>
                    <a:pt x="155" y="36"/>
                    <a:pt x="155" y="37"/>
                    <a:pt x="156" y="39"/>
                  </a:cubicBezTo>
                  <a:cubicBezTo>
                    <a:pt x="156" y="40"/>
                    <a:pt x="156" y="41"/>
                    <a:pt x="157" y="42"/>
                  </a:cubicBezTo>
                  <a:cubicBezTo>
                    <a:pt x="157" y="43"/>
                    <a:pt x="158" y="45"/>
                    <a:pt x="159" y="46"/>
                  </a:cubicBezTo>
                  <a:cubicBezTo>
                    <a:pt x="160" y="49"/>
                    <a:pt x="161" y="52"/>
                    <a:pt x="162" y="55"/>
                  </a:cubicBezTo>
                  <a:cubicBezTo>
                    <a:pt x="163" y="58"/>
                    <a:pt x="163" y="60"/>
                    <a:pt x="164" y="63"/>
                  </a:cubicBezTo>
                  <a:cubicBezTo>
                    <a:pt x="164" y="63"/>
                    <a:pt x="164" y="63"/>
                    <a:pt x="164" y="63"/>
                  </a:cubicBezTo>
                  <a:cubicBezTo>
                    <a:pt x="164" y="63"/>
                    <a:pt x="164" y="63"/>
                    <a:pt x="164" y="63"/>
                  </a:cubicBezTo>
                  <a:cubicBezTo>
                    <a:pt x="164" y="63"/>
                    <a:pt x="164" y="63"/>
                    <a:pt x="164" y="63"/>
                  </a:cubicBezTo>
                  <a:cubicBezTo>
                    <a:pt x="164" y="63"/>
                    <a:pt x="164" y="63"/>
                    <a:pt x="164" y="63"/>
                  </a:cubicBezTo>
                  <a:cubicBezTo>
                    <a:pt x="162" y="63"/>
                    <a:pt x="161" y="63"/>
                    <a:pt x="160" y="63"/>
                  </a:cubicBezTo>
                  <a:cubicBezTo>
                    <a:pt x="160" y="63"/>
                    <a:pt x="160" y="63"/>
                    <a:pt x="160" y="63"/>
                  </a:cubicBezTo>
                  <a:cubicBezTo>
                    <a:pt x="159" y="63"/>
                    <a:pt x="159" y="62"/>
                    <a:pt x="159" y="63"/>
                  </a:cubicBezTo>
                  <a:cubicBezTo>
                    <a:pt x="159" y="63"/>
                    <a:pt x="159" y="63"/>
                    <a:pt x="159" y="63"/>
                  </a:cubicBezTo>
                  <a:cubicBezTo>
                    <a:pt x="159" y="63"/>
                    <a:pt x="159" y="63"/>
                    <a:pt x="159" y="63"/>
                  </a:cubicBezTo>
                  <a:cubicBezTo>
                    <a:pt x="157" y="63"/>
                    <a:pt x="156" y="63"/>
                    <a:pt x="155" y="63"/>
                  </a:cubicBezTo>
                  <a:cubicBezTo>
                    <a:pt x="153" y="63"/>
                    <a:pt x="151" y="62"/>
                    <a:pt x="150" y="63"/>
                  </a:cubicBezTo>
                  <a:cubicBezTo>
                    <a:pt x="148" y="63"/>
                    <a:pt x="146" y="63"/>
                    <a:pt x="144" y="62"/>
                  </a:cubicBezTo>
                  <a:cubicBezTo>
                    <a:pt x="140" y="62"/>
                    <a:pt x="137" y="62"/>
                    <a:pt x="134" y="62"/>
                  </a:cubicBezTo>
                  <a:cubicBezTo>
                    <a:pt x="132" y="63"/>
                    <a:pt x="130" y="63"/>
                    <a:pt x="128" y="63"/>
                  </a:cubicBezTo>
                  <a:cubicBezTo>
                    <a:pt x="126" y="63"/>
                    <a:pt x="124" y="63"/>
                    <a:pt x="122" y="63"/>
                  </a:cubicBezTo>
                  <a:cubicBezTo>
                    <a:pt x="120" y="63"/>
                    <a:pt x="118" y="64"/>
                    <a:pt x="117" y="64"/>
                  </a:cubicBezTo>
                  <a:cubicBezTo>
                    <a:pt x="115" y="64"/>
                    <a:pt x="113" y="65"/>
                    <a:pt x="111" y="65"/>
                  </a:cubicBezTo>
                  <a:cubicBezTo>
                    <a:pt x="108" y="66"/>
                    <a:pt x="104" y="67"/>
                    <a:pt x="100" y="69"/>
                  </a:cubicBezTo>
                  <a:cubicBezTo>
                    <a:pt x="99" y="69"/>
                    <a:pt x="97" y="70"/>
                    <a:pt x="96" y="71"/>
                  </a:cubicBezTo>
                  <a:cubicBezTo>
                    <a:pt x="94" y="71"/>
                    <a:pt x="92" y="73"/>
                    <a:pt x="91" y="73"/>
                  </a:cubicBezTo>
                  <a:cubicBezTo>
                    <a:pt x="90" y="74"/>
                    <a:pt x="88" y="74"/>
                    <a:pt x="87" y="75"/>
                  </a:cubicBezTo>
                  <a:cubicBezTo>
                    <a:pt x="90" y="70"/>
                    <a:pt x="93" y="65"/>
                    <a:pt x="97" y="61"/>
                  </a:cubicBezTo>
                  <a:cubicBezTo>
                    <a:pt x="97" y="59"/>
                    <a:pt x="98" y="58"/>
                    <a:pt x="99" y="56"/>
                  </a:cubicBezTo>
                  <a:cubicBezTo>
                    <a:pt x="100" y="55"/>
                    <a:pt x="102" y="53"/>
                    <a:pt x="102" y="52"/>
                  </a:cubicBezTo>
                  <a:close/>
                  <a:moveTo>
                    <a:pt x="56" y="6"/>
                  </a:moveTo>
                  <a:cubicBezTo>
                    <a:pt x="57" y="5"/>
                    <a:pt x="59" y="5"/>
                    <a:pt x="61" y="5"/>
                  </a:cubicBezTo>
                  <a:cubicBezTo>
                    <a:pt x="62" y="4"/>
                    <a:pt x="64" y="4"/>
                    <a:pt x="66" y="3"/>
                  </a:cubicBezTo>
                  <a:cubicBezTo>
                    <a:pt x="68" y="3"/>
                    <a:pt x="70" y="3"/>
                    <a:pt x="72" y="3"/>
                  </a:cubicBezTo>
                  <a:cubicBezTo>
                    <a:pt x="73" y="3"/>
                    <a:pt x="75" y="2"/>
                    <a:pt x="76" y="2"/>
                  </a:cubicBezTo>
                  <a:cubicBezTo>
                    <a:pt x="78" y="2"/>
                    <a:pt x="79" y="2"/>
                    <a:pt x="80" y="2"/>
                  </a:cubicBezTo>
                  <a:cubicBezTo>
                    <a:pt x="82" y="2"/>
                    <a:pt x="83" y="2"/>
                    <a:pt x="85" y="1"/>
                  </a:cubicBezTo>
                  <a:cubicBezTo>
                    <a:pt x="85" y="1"/>
                    <a:pt x="85" y="1"/>
                    <a:pt x="85" y="1"/>
                  </a:cubicBezTo>
                  <a:cubicBezTo>
                    <a:pt x="86" y="2"/>
                    <a:pt x="87" y="4"/>
                    <a:pt x="88" y="6"/>
                  </a:cubicBezTo>
                  <a:cubicBezTo>
                    <a:pt x="89" y="7"/>
                    <a:pt x="90" y="8"/>
                    <a:pt x="91" y="9"/>
                  </a:cubicBezTo>
                  <a:cubicBezTo>
                    <a:pt x="93" y="11"/>
                    <a:pt x="95" y="13"/>
                    <a:pt x="96" y="15"/>
                  </a:cubicBezTo>
                  <a:cubicBezTo>
                    <a:pt x="97" y="17"/>
                    <a:pt x="98" y="19"/>
                    <a:pt x="99" y="20"/>
                  </a:cubicBezTo>
                  <a:cubicBezTo>
                    <a:pt x="101" y="22"/>
                    <a:pt x="102" y="24"/>
                    <a:pt x="103" y="26"/>
                  </a:cubicBezTo>
                  <a:cubicBezTo>
                    <a:pt x="103" y="27"/>
                    <a:pt x="104" y="28"/>
                    <a:pt x="104" y="30"/>
                  </a:cubicBezTo>
                  <a:cubicBezTo>
                    <a:pt x="105" y="31"/>
                    <a:pt x="105" y="32"/>
                    <a:pt x="106" y="33"/>
                  </a:cubicBezTo>
                  <a:cubicBezTo>
                    <a:pt x="106" y="35"/>
                    <a:pt x="107" y="38"/>
                    <a:pt x="107" y="40"/>
                  </a:cubicBezTo>
                  <a:cubicBezTo>
                    <a:pt x="107" y="41"/>
                    <a:pt x="107" y="42"/>
                    <a:pt x="106" y="43"/>
                  </a:cubicBezTo>
                  <a:cubicBezTo>
                    <a:pt x="106" y="43"/>
                    <a:pt x="106" y="43"/>
                    <a:pt x="106" y="43"/>
                  </a:cubicBezTo>
                  <a:cubicBezTo>
                    <a:pt x="106" y="43"/>
                    <a:pt x="106" y="43"/>
                    <a:pt x="106" y="43"/>
                  </a:cubicBezTo>
                  <a:cubicBezTo>
                    <a:pt x="106" y="43"/>
                    <a:pt x="106" y="43"/>
                    <a:pt x="106" y="44"/>
                  </a:cubicBezTo>
                  <a:cubicBezTo>
                    <a:pt x="106" y="44"/>
                    <a:pt x="106" y="44"/>
                    <a:pt x="106" y="44"/>
                  </a:cubicBezTo>
                  <a:cubicBezTo>
                    <a:pt x="106" y="44"/>
                    <a:pt x="106" y="44"/>
                    <a:pt x="106" y="44"/>
                  </a:cubicBezTo>
                  <a:cubicBezTo>
                    <a:pt x="104" y="46"/>
                    <a:pt x="103" y="49"/>
                    <a:pt x="101" y="51"/>
                  </a:cubicBezTo>
                  <a:cubicBezTo>
                    <a:pt x="99" y="54"/>
                    <a:pt x="97" y="56"/>
                    <a:pt x="95" y="59"/>
                  </a:cubicBezTo>
                  <a:cubicBezTo>
                    <a:pt x="94" y="62"/>
                    <a:pt x="92" y="65"/>
                    <a:pt x="90" y="67"/>
                  </a:cubicBezTo>
                  <a:cubicBezTo>
                    <a:pt x="88" y="70"/>
                    <a:pt x="87" y="72"/>
                    <a:pt x="85" y="75"/>
                  </a:cubicBezTo>
                  <a:cubicBezTo>
                    <a:pt x="85" y="75"/>
                    <a:pt x="85" y="75"/>
                    <a:pt x="84" y="76"/>
                  </a:cubicBezTo>
                  <a:cubicBezTo>
                    <a:pt x="84" y="75"/>
                    <a:pt x="84" y="75"/>
                    <a:pt x="84" y="74"/>
                  </a:cubicBezTo>
                  <a:cubicBezTo>
                    <a:pt x="84" y="73"/>
                    <a:pt x="85" y="71"/>
                    <a:pt x="85" y="70"/>
                  </a:cubicBezTo>
                  <a:cubicBezTo>
                    <a:pt x="85" y="68"/>
                    <a:pt x="85" y="67"/>
                    <a:pt x="85" y="66"/>
                  </a:cubicBezTo>
                  <a:cubicBezTo>
                    <a:pt x="85" y="64"/>
                    <a:pt x="85" y="63"/>
                    <a:pt x="84" y="62"/>
                  </a:cubicBezTo>
                  <a:cubicBezTo>
                    <a:pt x="84" y="59"/>
                    <a:pt x="83" y="56"/>
                    <a:pt x="81" y="53"/>
                  </a:cubicBezTo>
                  <a:cubicBezTo>
                    <a:pt x="80" y="51"/>
                    <a:pt x="79" y="49"/>
                    <a:pt x="79" y="47"/>
                  </a:cubicBezTo>
                  <a:cubicBezTo>
                    <a:pt x="78" y="45"/>
                    <a:pt x="77" y="44"/>
                    <a:pt x="76" y="42"/>
                  </a:cubicBezTo>
                  <a:cubicBezTo>
                    <a:pt x="75" y="41"/>
                    <a:pt x="74" y="39"/>
                    <a:pt x="73" y="37"/>
                  </a:cubicBezTo>
                  <a:cubicBezTo>
                    <a:pt x="72" y="36"/>
                    <a:pt x="71" y="34"/>
                    <a:pt x="70" y="32"/>
                  </a:cubicBezTo>
                  <a:cubicBezTo>
                    <a:pt x="68" y="29"/>
                    <a:pt x="66" y="26"/>
                    <a:pt x="63" y="23"/>
                  </a:cubicBezTo>
                  <a:cubicBezTo>
                    <a:pt x="61" y="21"/>
                    <a:pt x="59" y="18"/>
                    <a:pt x="57" y="15"/>
                  </a:cubicBezTo>
                  <a:cubicBezTo>
                    <a:pt x="55" y="12"/>
                    <a:pt x="53" y="10"/>
                    <a:pt x="51" y="8"/>
                  </a:cubicBezTo>
                  <a:cubicBezTo>
                    <a:pt x="51" y="8"/>
                    <a:pt x="51" y="7"/>
                    <a:pt x="51" y="7"/>
                  </a:cubicBezTo>
                  <a:cubicBezTo>
                    <a:pt x="50" y="7"/>
                    <a:pt x="50" y="7"/>
                    <a:pt x="50" y="7"/>
                  </a:cubicBezTo>
                  <a:cubicBezTo>
                    <a:pt x="52" y="7"/>
                    <a:pt x="54" y="6"/>
                    <a:pt x="56" y="6"/>
                  </a:cubicBezTo>
                  <a:close/>
                  <a:moveTo>
                    <a:pt x="16" y="31"/>
                  </a:moveTo>
                  <a:cubicBezTo>
                    <a:pt x="16" y="31"/>
                    <a:pt x="16" y="31"/>
                    <a:pt x="16" y="31"/>
                  </a:cubicBezTo>
                  <a:cubicBezTo>
                    <a:pt x="16" y="32"/>
                    <a:pt x="16" y="32"/>
                    <a:pt x="15" y="32"/>
                  </a:cubicBezTo>
                  <a:cubicBezTo>
                    <a:pt x="15" y="32"/>
                    <a:pt x="14" y="32"/>
                    <a:pt x="14" y="33"/>
                  </a:cubicBezTo>
                  <a:cubicBezTo>
                    <a:pt x="14" y="33"/>
                    <a:pt x="13" y="33"/>
                    <a:pt x="13" y="34"/>
                  </a:cubicBezTo>
                  <a:cubicBezTo>
                    <a:pt x="13" y="34"/>
                    <a:pt x="12" y="33"/>
                    <a:pt x="12" y="33"/>
                  </a:cubicBezTo>
                  <a:cubicBezTo>
                    <a:pt x="12" y="33"/>
                    <a:pt x="12" y="33"/>
                    <a:pt x="12" y="34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11" y="34"/>
                    <a:pt x="11" y="33"/>
                    <a:pt x="10" y="33"/>
                  </a:cubicBezTo>
                  <a:cubicBezTo>
                    <a:pt x="10" y="33"/>
                    <a:pt x="10" y="33"/>
                    <a:pt x="10" y="33"/>
                  </a:cubicBezTo>
                  <a:cubicBezTo>
                    <a:pt x="10" y="33"/>
                    <a:pt x="10" y="33"/>
                    <a:pt x="10" y="33"/>
                  </a:cubicBezTo>
                  <a:cubicBezTo>
                    <a:pt x="11" y="32"/>
                    <a:pt x="11" y="32"/>
                    <a:pt x="12" y="32"/>
                  </a:cubicBezTo>
                  <a:cubicBezTo>
                    <a:pt x="13" y="31"/>
                    <a:pt x="14" y="31"/>
                    <a:pt x="15" y="31"/>
                  </a:cubicBezTo>
                  <a:cubicBezTo>
                    <a:pt x="18" y="30"/>
                    <a:pt x="20" y="29"/>
                    <a:pt x="22" y="29"/>
                  </a:cubicBezTo>
                  <a:cubicBezTo>
                    <a:pt x="22" y="29"/>
                    <a:pt x="23" y="29"/>
                    <a:pt x="23" y="28"/>
                  </a:cubicBezTo>
                  <a:cubicBezTo>
                    <a:pt x="22" y="29"/>
                    <a:pt x="22" y="29"/>
                    <a:pt x="22" y="29"/>
                  </a:cubicBezTo>
                  <a:cubicBezTo>
                    <a:pt x="20" y="30"/>
                    <a:pt x="18" y="30"/>
                    <a:pt x="17" y="31"/>
                  </a:cubicBezTo>
                  <a:cubicBezTo>
                    <a:pt x="17" y="31"/>
                    <a:pt x="17" y="31"/>
                    <a:pt x="17" y="31"/>
                  </a:cubicBezTo>
                  <a:cubicBezTo>
                    <a:pt x="17" y="31"/>
                    <a:pt x="17" y="31"/>
                    <a:pt x="17" y="31"/>
                  </a:cubicBezTo>
                  <a:cubicBezTo>
                    <a:pt x="17" y="31"/>
                    <a:pt x="16" y="31"/>
                    <a:pt x="16" y="31"/>
                  </a:cubicBezTo>
                  <a:close/>
                  <a:moveTo>
                    <a:pt x="62" y="64"/>
                  </a:moveTo>
                  <a:cubicBezTo>
                    <a:pt x="58" y="60"/>
                    <a:pt x="53" y="57"/>
                    <a:pt x="48" y="55"/>
                  </a:cubicBezTo>
                  <a:cubicBezTo>
                    <a:pt x="45" y="53"/>
                    <a:pt x="41" y="52"/>
                    <a:pt x="38" y="50"/>
                  </a:cubicBezTo>
                  <a:cubicBezTo>
                    <a:pt x="35" y="47"/>
                    <a:pt x="32" y="47"/>
                    <a:pt x="29" y="45"/>
                  </a:cubicBezTo>
                  <a:cubicBezTo>
                    <a:pt x="25" y="43"/>
                    <a:pt x="22" y="41"/>
                    <a:pt x="19" y="39"/>
                  </a:cubicBezTo>
                  <a:cubicBezTo>
                    <a:pt x="17" y="38"/>
                    <a:pt x="16" y="37"/>
                    <a:pt x="14" y="36"/>
                  </a:cubicBezTo>
                  <a:cubicBezTo>
                    <a:pt x="14" y="36"/>
                    <a:pt x="13" y="35"/>
                    <a:pt x="13" y="35"/>
                  </a:cubicBezTo>
                  <a:cubicBezTo>
                    <a:pt x="15" y="36"/>
                    <a:pt x="17" y="37"/>
                    <a:pt x="18" y="37"/>
                  </a:cubicBezTo>
                  <a:cubicBezTo>
                    <a:pt x="21" y="38"/>
                    <a:pt x="24" y="39"/>
                    <a:pt x="27" y="40"/>
                  </a:cubicBezTo>
                  <a:cubicBezTo>
                    <a:pt x="30" y="41"/>
                    <a:pt x="33" y="43"/>
                    <a:pt x="36" y="45"/>
                  </a:cubicBezTo>
                  <a:cubicBezTo>
                    <a:pt x="39" y="47"/>
                    <a:pt x="42" y="48"/>
                    <a:pt x="45" y="50"/>
                  </a:cubicBezTo>
                  <a:cubicBezTo>
                    <a:pt x="50" y="53"/>
                    <a:pt x="56" y="56"/>
                    <a:pt x="61" y="60"/>
                  </a:cubicBezTo>
                  <a:cubicBezTo>
                    <a:pt x="62" y="60"/>
                    <a:pt x="63" y="61"/>
                    <a:pt x="64" y="62"/>
                  </a:cubicBezTo>
                  <a:cubicBezTo>
                    <a:pt x="65" y="63"/>
                    <a:pt x="66" y="65"/>
                    <a:pt x="67" y="66"/>
                  </a:cubicBezTo>
                  <a:cubicBezTo>
                    <a:pt x="68" y="68"/>
                    <a:pt x="70" y="70"/>
                    <a:pt x="71" y="72"/>
                  </a:cubicBezTo>
                  <a:cubicBezTo>
                    <a:pt x="71" y="71"/>
                    <a:pt x="70" y="70"/>
                    <a:pt x="69" y="70"/>
                  </a:cubicBezTo>
                  <a:cubicBezTo>
                    <a:pt x="67" y="68"/>
                    <a:pt x="65" y="66"/>
                    <a:pt x="62" y="64"/>
                  </a:cubicBezTo>
                  <a:close/>
                  <a:moveTo>
                    <a:pt x="67" y="69"/>
                  </a:moveTo>
                  <a:cubicBezTo>
                    <a:pt x="64" y="68"/>
                    <a:pt x="62" y="66"/>
                    <a:pt x="60" y="65"/>
                  </a:cubicBezTo>
                  <a:cubicBezTo>
                    <a:pt x="58" y="64"/>
                    <a:pt x="56" y="63"/>
                    <a:pt x="54" y="61"/>
                  </a:cubicBezTo>
                  <a:cubicBezTo>
                    <a:pt x="53" y="61"/>
                    <a:pt x="52" y="60"/>
                    <a:pt x="51" y="60"/>
                  </a:cubicBezTo>
                  <a:cubicBezTo>
                    <a:pt x="50" y="59"/>
                    <a:pt x="49" y="59"/>
                    <a:pt x="47" y="58"/>
                  </a:cubicBezTo>
                  <a:cubicBezTo>
                    <a:pt x="45" y="56"/>
                    <a:pt x="41" y="54"/>
                    <a:pt x="38" y="53"/>
                  </a:cubicBezTo>
                  <a:cubicBezTo>
                    <a:pt x="35" y="51"/>
                    <a:pt x="32" y="49"/>
                    <a:pt x="29" y="47"/>
                  </a:cubicBezTo>
                  <a:cubicBezTo>
                    <a:pt x="26" y="45"/>
                    <a:pt x="24" y="44"/>
                    <a:pt x="22" y="42"/>
                  </a:cubicBezTo>
                  <a:cubicBezTo>
                    <a:pt x="22" y="43"/>
                    <a:pt x="23" y="43"/>
                    <a:pt x="23" y="43"/>
                  </a:cubicBezTo>
                  <a:cubicBezTo>
                    <a:pt x="25" y="44"/>
                    <a:pt x="26" y="45"/>
                    <a:pt x="28" y="46"/>
                  </a:cubicBezTo>
                  <a:cubicBezTo>
                    <a:pt x="31" y="48"/>
                    <a:pt x="35" y="49"/>
                    <a:pt x="38" y="51"/>
                  </a:cubicBezTo>
                  <a:cubicBezTo>
                    <a:pt x="41" y="53"/>
                    <a:pt x="44" y="55"/>
                    <a:pt x="48" y="56"/>
                  </a:cubicBezTo>
                  <a:cubicBezTo>
                    <a:pt x="48" y="56"/>
                    <a:pt x="48" y="56"/>
                    <a:pt x="48" y="56"/>
                  </a:cubicBezTo>
                  <a:cubicBezTo>
                    <a:pt x="50" y="57"/>
                    <a:pt x="52" y="58"/>
                    <a:pt x="54" y="59"/>
                  </a:cubicBezTo>
                  <a:cubicBezTo>
                    <a:pt x="56" y="61"/>
                    <a:pt x="58" y="62"/>
                    <a:pt x="60" y="64"/>
                  </a:cubicBezTo>
                  <a:cubicBezTo>
                    <a:pt x="63" y="66"/>
                    <a:pt x="65" y="67"/>
                    <a:pt x="67" y="69"/>
                  </a:cubicBezTo>
                  <a:close/>
                  <a:moveTo>
                    <a:pt x="20" y="41"/>
                  </a:moveTo>
                  <a:cubicBezTo>
                    <a:pt x="19" y="41"/>
                    <a:pt x="19" y="40"/>
                    <a:pt x="18" y="40"/>
                  </a:cubicBezTo>
                  <a:cubicBezTo>
                    <a:pt x="16" y="39"/>
                    <a:pt x="14" y="38"/>
                    <a:pt x="12" y="37"/>
                  </a:cubicBezTo>
                  <a:cubicBezTo>
                    <a:pt x="11" y="36"/>
                    <a:pt x="9" y="35"/>
                    <a:pt x="8" y="35"/>
                  </a:cubicBezTo>
                  <a:cubicBezTo>
                    <a:pt x="8" y="35"/>
                    <a:pt x="9" y="35"/>
                    <a:pt x="9" y="34"/>
                  </a:cubicBezTo>
                  <a:cubicBezTo>
                    <a:pt x="9" y="34"/>
                    <a:pt x="9" y="34"/>
                    <a:pt x="10" y="34"/>
                  </a:cubicBezTo>
                  <a:cubicBezTo>
                    <a:pt x="11" y="35"/>
                    <a:pt x="12" y="36"/>
                    <a:pt x="14" y="37"/>
                  </a:cubicBezTo>
                  <a:cubicBezTo>
                    <a:pt x="15" y="38"/>
                    <a:pt x="17" y="39"/>
                    <a:pt x="18" y="40"/>
                  </a:cubicBezTo>
                  <a:cubicBezTo>
                    <a:pt x="19" y="40"/>
                    <a:pt x="19" y="41"/>
                    <a:pt x="20" y="41"/>
                  </a:cubicBezTo>
                  <a:close/>
                  <a:moveTo>
                    <a:pt x="41" y="33"/>
                  </a:moveTo>
                  <a:cubicBezTo>
                    <a:pt x="42" y="34"/>
                    <a:pt x="42" y="34"/>
                    <a:pt x="43" y="34"/>
                  </a:cubicBezTo>
                  <a:cubicBezTo>
                    <a:pt x="44" y="34"/>
                    <a:pt x="44" y="34"/>
                    <a:pt x="44" y="33"/>
                  </a:cubicBezTo>
                  <a:cubicBezTo>
                    <a:pt x="44" y="33"/>
                    <a:pt x="45" y="34"/>
                    <a:pt x="45" y="34"/>
                  </a:cubicBezTo>
                  <a:cubicBezTo>
                    <a:pt x="46" y="35"/>
                    <a:pt x="47" y="34"/>
                    <a:pt x="47" y="35"/>
                  </a:cubicBezTo>
                  <a:cubicBezTo>
                    <a:pt x="48" y="35"/>
                    <a:pt x="48" y="36"/>
                    <a:pt x="49" y="36"/>
                  </a:cubicBezTo>
                  <a:cubicBezTo>
                    <a:pt x="49" y="36"/>
                    <a:pt x="50" y="36"/>
                    <a:pt x="50" y="36"/>
                  </a:cubicBezTo>
                  <a:cubicBezTo>
                    <a:pt x="50" y="37"/>
                    <a:pt x="50" y="37"/>
                    <a:pt x="51" y="37"/>
                  </a:cubicBezTo>
                  <a:cubicBezTo>
                    <a:pt x="51" y="37"/>
                    <a:pt x="52" y="36"/>
                    <a:pt x="51" y="36"/>
                  </a:cubicBezTo>
                  <a:cubicBezTo>
                    <a:pt x="51" y="36"/>
                    <a:pt x="51" y="36"/>
                    <a:pt x="51" y="36"/>
                  </a:cubicBezTo>
                  <a:cubicBezTo>
                    <a:pt x="52" y="36"/>
                    <a:pt x="52" y="37"/>
                    <a:pt x="53" y="37"/>
                  </a:cubicBezTo>
                  <a:cubicBezTo>
                    <a:pt x="54" y="39"/>
                    <a:pt x="56" y="41"/>
                    <a:pt x="57" y="42"/>
                  </a:cubicBezTo>
                  <a:cubicBezTo>
                    <a:pt x="61" y="46"/>
                    <a:pt x="63" y="50"/>
                    <a:pt x="68" y="53"/>
                  </a:cubicBezTo>
                  <a:cubicBezTo>
                    <a:pt x="68" y="53"/>
                    <a:pt x="68" y="53"/>
                    <a:pt x="68" y="53"/>
                  </a:cubicBezTo>
                  <a:cubicBezTo>
                    <a:pt x="69" y="55"/>
                    <a:pt x="70" y="57"/>
                    <a:pt x="71" y="59"/>
                  </a:cubicBezTo>
                  <a:cubicBezTo>
                    <a:pt x="72" y="60"/>
                    <a:pt x="73" y="62"/>
                    <a:pt x="74" y="63"/>
                  </a:cubicBezTo>
                  <a:cubicBezTo>
                    <a:pt x="74" y="65"/>
                    <a:pt x="75" y="66"/>
                    <a:pt x="75" y="67"/>
                  </a:cubicBezTo>
                  <a:cubicBezTo>
                    <a:pt x="75" y="66"/>
                    <a:pt x="74" y="65"/>
                    <a:pt x="73" y="64"/>
                  </a:cubicBezTo>
                  <a:cubicBezTo>
                    <a:pt x="73" y="63"/>
                    <a:pt x="72" y="62"/>
                    <a:pt x="71" y="61"/>
                  </a:cubicBezTo>
                  <a:cubicBezTo>
                    <a:pt x="70" y="59"/>
                    <a:pt x="69" y="58"/>
                    <a:pt x="68" y="57"/>
                  </a:cubicBezTo>
                  <a:cubicBezTo>
                    <a:pt x="66" y="55"/>
                    <a:pt x="64" y="53"/>
                    <a:pt x="61" y="51"/>
                  </a:cubicBezTo>
                  <a:cubicBezTo>
                    <a:pt x="59" y="50"/>
                    <a:pt x="56" y="48"/>
                    <a:pt x="53" y="46"/>
                  </a:cubicBezTo>
                  <a:cubicBezTo>
                    <a:pt x="50" y="45"/>
                    <a:pt x="47" y="43"/>
                    <a:pt x="44" y="42"/>
                  </a:cubicBezTo>
                  <a:cubicBezTo>
                    <a:pt x="41" y="41"/>
                    <a:pt x="39" y="39"/>
                    <a:pt x="36" y="38"/>
                  </a:cubicBezTo>
                  <a:cubicBezTo>
                    <a:pt x="33" y="37"/>
                    <a:pt x="29" y="36"/>
                    <a:pt x="26" y="34"/>
                  </a:cubicBezTo>
                  <a:cubicBezTo>
                    <a:pt x="25" y="33"/>
                    <a:pt x="24" y="32"/>
                    <a:pt x="23" y="32"/>
                  </a:cubicBezTo>
                  <a:cubicBezTo>
                    <a:pt x="22" y="31"/>
                    <a:pt x="21" y="31"/>
                    <a:pt x="21" y="31"/>
                  </a:cubicBezTo>
                  <a:cubicBezTo>
                    <a:pt x="21" y="31"/>
                    <a:pt x="20" y="31"/>
                    <a:pt x="20" y="31"/>
                  </a:cubicBezTo>
                  <a:cubicBezTo>
                    <a:pt x="21" y="31"/>
                    <a:pt x="21" y="30"/>
                    <a:pt x="21" y="30"/>
                  </a:cubicBezTo>
                  <a:cubicBezTo>
                    <a:pt x="23" y="29"/>
                    <a:pt x="25" y="28"/>
                    <a:pt x="27" y="28"/>
                  </a:cubicBezTo>
                  <a:cubicBezTo>
                    <a:pt x="28" y="28"/>
                    <a:pt x="30" y="27"/>
                    <a:pt x="31" y="26"/>
                  </a:cubicBezTo>
                  <a:cubicBezTo>
                    <a:pt x="31" y="26"/>
                    <a:pt x="31" y="26"/>
                    <a:pt x="31" y="26"/>
                  </a:cubicBezTo>
                  <a:cubicBezTo>
                    <a:pt x="34" y="25"/>
                    <a:pt x="37" y="26"/>
                    <a:pt x="39" y="24"/>
                  </a:cubicBezTo>
                  <a:cubicBezTo>
                    <a:pt x="39" y="24"/>
                    <a:pt x="40" y="25"/>
                    <a:pt x="40" y="25"/>
                  </a:cubicBezTo>
                  <a:cubicBezTo>
                    <a:pt x="41" y="26"/>
                    <a:pt x="42" y="27"/>
                    <a:pt x="43" y="28"/>
                  </a:cubicBezTo>
                  <a:cubicBezTo>
                    <a:pt x="44" y="29"/>
                    <a:pt x="46" y="31"/>
                    <a:pt x="47" y="32"/>
                  </a:cubicBezTo>
                  <a:cubicBezTo>
                    <a:pt x="48" y="33"/>
                    <a:pt x="49" y="34"/>
                    <a:pt x="49" y="34"/>
                  </a:cubicBezTo>
                  <a:cubicBezTo>
                    <a:pt x="50" y="34"/>
                    <a:pt x="50" y="35"/>
                    <a:pt x="50" y="35"/>
                  </a:cubicBezTo>
                  <a:cubicBezTo>
                    <a:pt x="50" y="35"/>
                    <a:pt x="49" y="35"/>
                    <a:pt x="49" y="35"/>
                  </a:cubicBezTo>
                  <a:cubicBezTo>
                    <a:pt x="49" y="35"/>
                    <a:pt x="48" y="34"/>
                    <a:pt x="48" y="34"/>
                  </a:cubicBezTo>
                  <a:cubicBezTo>
                    <a:pt x="47" y="33"/>
                    <a:pt x="47" y="33"/>
                    <a:pt x="47" y="33"/>
                  </a:cubicBezTo>
                  <a:cubicBezTo>
                    <a:pt x="46" y="33"/>
                    <a:pt x="45" y="33"/>
                    <a:pt x="45" y="33"/>
                  </a:cubicBezTo>
                  <a:cubicBezTo>
                    <a:pt x="44" y="32"/>
                    <a:pt x="42" y="32"/>
                    <a:pt x="42" y="32"/>
                  </a:cubicBezTo>
                  <a:cubicBezTo>
                    <a:pt x="42" y="32"/>
                    <a:pt x="41" y="32"/>
                    <a:pt x="41" y="33"/>
                  </a:cubicBezTo>
                  <a:close/>
                  <a:moveTo>
                    <a:pt x="18" y="32"/>
                  </a:moveTo>
                  <a:cubicBezTo>
                    <a:pt x="18" y="32"/>
                    <a:pt x="19" y="32"/>
                    <a:pt x="19" y="31"/>
                  </a:cubicBezTo>
                  <a:cubicBezTo>
                    <a:pt x="19" y="31"/>
                    <a:pt x="19" y="32"/>
                    <a:pt x="20" y="32"/>
                  </a:cubicBezTo>
                  <a:cubicBezTo>
                    <a:pt x="21" y="32"/>
                    <a:pt x="22" y="33"/>
                    <a:pt x="24" y="34"/>
                  </a:cubicBezTo>
                  <a:cubicBezTo>
                    <a:pt x="26" y="35"/>
                    <a:pt x="29" y="37"/>
                    <a:pt x="32" y="38"/>
                  </a:cubicBezTo>
                  <a:cubicBezTo>
                    <a:pt x="33" y="38"/>
                    <a:pt x="35" y="39"/>
                    <a:pt x="37" y="39"/>
                  </a:cubicBezTo>
                  <a:cubicBezTo>
                    <a:pt x="38" y="40"/>
                    <a:pt x="40" y="41"/>
                    <a:pt x="41" y="42"/>
                  </a:cubicBezTo>
                  <a:cubicBezTo>
                    <a:pt x="44" y="43"/>
                    <a:pt x="47" y="45"/>
                    <a:pt x="50" y="46"/>
                  </a:cubicBezTo>
                  <a:cubicBezTo>
                    <a:pt x="56" y="49"/>
                    <a:pt x="62" y="53"/>
                    <a:pt x="66" y="57"/>
                  </a:cubicBezTo>
                  <a:cubicBezTo>
                    <a:pt x="68" y="60"/>
                    <a:pt x="71" y="62"/>
                    <a:pt x="72" y="65"/>
                  </a:cubicBezTo>
                  <a:cubicBezTo>
                    <a:pt x="74" y="67"/>
                    <a:pt x="75" y="70"/>
                    <a:pt x="77" y="72"/>
                  </a:cubicBezTo>
                  <a:cubicBezTo>
                    <a:pt x="77" y="72"/>
                    <a:pt x="77" y="72"/>
                    <a:pt x="77" y="72"/>
                  </a:cubicBezTo>
                  <a:cubicBezTo>
                    <a:pt x="77" y="73"/>
                    <a:pt x="77" y="75"/>
                    <a:pt x="77" y="76"/>
                  </a:cubicBezTo>
                  <a:cubicBezTo>
                    <a:pt x="77" y="76"/>
                    <a:pt x="77" y="76"/>
                    <a:pt x="77" y="76"/>
                  </a:cubicBezTo>
                  <a:cubicBezTo>
                    <a:pt x="77" y="76"/>
                    <a:pt x="77" y="76"/>
                    <a:pt x="76" y="76"/>
                  </a:cubicBezTo>
                  <a:cubicBezTo>
                    <a:pt x="76" y="74"/>
                    <a:pt x="76" y="72"/>
                    <a:pt x="75" y="71"/>
                  </a:cubicBezTo>
                  <a:cubicBezTo>
                    <a:pt x="75" y="69"/>
                    <a:pt x="74" y="68"/>
                    <a:pt x="73" y="67"/>
                  </a:cubicBezTo>
                  <a:cubicBezTo>
                    <a:pt x="71" y="65"/>
                    <a:pt x="69" y="62"/>
                    <a:pt x="67" y="60"/>
                  </a:cubicBezTo>
                  <a:cubicBezTo>
                    <a:pt x="65" y="57"/>
                    <a:pt x="62" y="56"/>
                    <a:pt x="60" y="54"/>
                  </a:cubicBezTo>
                  <a:cubicBezTo>
                    <a:pt x="59" y="53"/>
                    <a:pt x="57" y="53"/>
                    <a:pt x="56" y="52"/>
                  </a:cubicBezTo>
                  <a:cubicBezTo>
                    <a:pt x="54" y="51"/>
                    <a:pt x="53" y="50"/>
                    <a:pt x="51" y="49"/>
                  </a:cubicBezTo>
                  <a:cubicBezTo>
                    <a:pt x="46" y="45"/>
                    <a:pt x="39" y="42"/>
                    <a:pt x="33" y="39"/>
                  </a:cubicBezTo>
                  <a:cubicBezTo>
                    <a:pt x="30" y="37"/>
                    <a:pt x="27" y="36"/>
                    <a:pt x="24" y="35"/>
                  </a:cubicBezTo>
                  <a:cubicBezTo>
                    <a:pt x="23" y="34"/>
                    <a:pt x="22" y="33"/>
                    <a:pt x="20" y="33"/>
                  </a:cubicBezTo>
                  <a:cubicBezTo>
                    <a:pt x="19" y="32"/>
                    <a:pt x="18" y="32"/>
                    <a:pt x="17" y="32"/>
                  </a:cubicBezTo>
                  <a:cubicBezTo>
                    <a:pt x="17" y="32"/>
                    <a:pt x="17" y="32"/>
                    <a:pt x="17" y="32"/>
                  </a:cubicBezTo>
                  <a:cubicBezTo>
                    <a:pt x="18" y="32"/>
                    <a:pt x="18" y="32"/>
                    <a:pt x="18" y="32"/>
                  </a:cubicBezTo>
                  <a:close/>
                  <a:moveTo>
                    <a:pt x="79" y="68"/>
                  </a:moveTo>
                  <a:cubicBezTo>
                    <a:pt x="78" y="65"/>
                    <a:pt x="77" y="61"/>
                    <a:pt x="76" y="58"/>
                  </a:cubicBezTo>
                  <a:cubicBezTo>
                    <a:pt x="73" y="52"/>
                    <a:pt x="70" y="46"/>
                    <a:pt x="65" y="41"/>
                  </a:cubicBezTo>
                  <a:cubicBezTo>
                    <a:pt x="61" y="35"/>
                    <a:pt x="57" y="30"/>
                    <a:pt x="52" y="25"/>
                  </a:cubicBezTo>
                  <a:cubicBezTo>
                    <a:pt x="49" y="22"/>
                    <a:pt x="47" y="19"/>
                    <a:pt x="44" y="17"/>
                  </a:cubicBezTo>
                  <a:cubicBezTo>
                    <a:pt x="42" y="16"/>
                    <a:pt x="41" y="15"/>
                    <a:pt x="40" y="14"/>
                  </a:cubicBezTo>
                  <a:cubicBezTo>
                    <a:pt x="39" y="14"/>
                    <a:pt x="38" y="13"/>
                    <a:pt x="37" y="12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39" y="12"/>
                    <a:pt x="39" y="12"/>
                    <a:pt x="40" y="12"/>
                  </a:cubicBezTo>
                  <a:cubicBezTo>
                    <a:pt x="40" y="12"/>
                    <a:pt x="40" y="12"/>
                    <a:pt x="40" y="12"/>
                  </a:cubicBezTo>
                  <a:cubicBezTo>
                    <a:pt x="41" y="13"/>
                    <a:pt x="42" y="14"/>
                    <a:pt x="43" y="14"/>
                  </a:cubicBezTo>
                  <a:cubicBezTo>
                    <a:pt x="44" y="15"/>
                    <a:pt x="45" y="16"/>
                    <a:pt x="46" y="17"/>
                  </a:cubicBezTo>
                  <a:cubicBezTo>
                    <a:pt x="49" y="20"/>
                    <a:pt x="52" y="22"/>
                    <a:pt x="54" y="25"/>
                  </a:cubicBezTo>
                  <a:cubicBezTo>
                    <a:pt x="60" y="29"/>
                    <a:pt x="64" y="34"/>
                    <a:pt x="68" y="40"/>
                  </a:cubicBezTo>
                  <a:cubicBezTo>
                    <a:pt x="70" y="43"/>
                    <a:pt x="72" y="46"/>
                    <a:pt x="74" y="49"/>
                  </a:cubicBezTo>
                  <a:cubicBezTo>
                    <a:pt x="76" y="52"/>
                    <a:pt x="77" y="55"/>
                    <a:pt x="78" y="58"/>
                  </a:cubicBezTo>
                  <a:cubicBezTo>
                    <a:pt x="80" y="61"/>
                    <a:pt x="82" y="65"/>
                    <a:pt x="82" y="68"/>
                  </a:cubicBezTo>
                  <a:cubicBezTo>
                    <a:pt x="82" y="70"/>
                    <a:pt x="83" y="73"/>
                    <a:pt x="83" y="75"/>
                  </a:cubicBezTo>
                  <a:cubicBezTo>
                    <a:pt x="83" y="76"/>
                    <a:pt x="83" y="77"/>
                    <a:pt x="82" y="78"/>
                  </a:cubicBezTo>
                  <a:cubicBezTo>
                    <a:pt x="81" y="78"/>
                    <a:pt x="80" y="77"/>
                    <a:pt x="80" y="77"/>
                  </a:cubicBezTo>
                  <a:cubicBezTo>
                    <a:pt x="79" y="76"/>
                    <a:pt x="80" y="74"/>
                    <a:pt x="80" y="73"/>
                  </a:cubicBezTo>
                  <a:cubicBezTo>
                    <a:pt x="79" y="71"/>
                    <a:pt x="79" y="70"/>
                    <a:pt x="79" y="68"/>
                  </a:cubicBezTo>
                  <a:close/>
                  <a:moveTo>
                    <a:pt x="52" y="10"/>
                  </a:moveTo>
                  <a:cubicBezTo>
                    <a:pt x="53" y="12"/>
                    <a:pt x="54" y="13"/>
                    <a:pt x="55" y="15"/>
                  </a:cubicBezTo>
                  <a:cubicBezTo>
                    <a:pt x="57" y="17"/>
                    <a:pt x="59" y="20"/>
                    <a:pt x="61" y="23"/>
                  </a:cubicBezTo>
                  <a:cubicBezTo>
                    <a:pt x="66" y="29"/>
                    <a:pt x="71" y="34"/>
                    <a:pt x="74" y="41"/>
                  </a:cubicBezTo>
                  <a:cubicBezTo>
                    <a:pt x="75" y="44"/>
                    <a:pt x="77" y="47"/>
                    <a:pt x="78" y="50"/>
                  </a:cubicBezTo>
                  <a:cubicBezTo>
                    <a:pt x="80" y="53"/>
                    <a:pt x="81" y="56"/>
                    <a:pt x="82" y="59"/>
                  </a:cubicBezTo>
                  <a:cubicBezTo>
                    <a:pt x="83" y="61"/>
                    <a:pt x="83" y="63"/>
                    <a:pt x="83" y="64"/>
                  </a:cubicBezTo>
                  <a:cubicBezTo>
                    <a:pt x="84" y="66"/>
                    <a:pt x="83" y="67"/>
                    <a:pt x="84" y="68"/>
                  </a:cubicBezTo>
                  <a:cubicBezTo>
                    <a:pt x="84" y="69"/>
                    <a:pt x="84" y="69"/>
                    <a:pt x="84" y="69"/>
                  </a:cubicBezTo>
                  <a:cubicBezTo>
                    <a:pt x="84" y="69"/>
                    <a:pt x="84" y="69"/>
                    <a:pt x="83" y="68"/>
                  </a:cubicBezTo>
                  <a:cubicBezTo>
                    <a:pt x="83" y="65"/>
                    <a:pt x="82" y="62"/>
                    <a:pt x="80" y="59"/>
                  </a:cubicBezTo>
                  <a:cubicBezTo>
                    <a:pt x="79" y="56"/>
                    <a:pt x="77" y="53"/>
                    <a:pt x="76" y="50"/>
                  </a:cubicBezTo>
                  <a:cubicBezTo>
                    <a:pt x="74" y="46"/>
                    <a:pt x="71" y="43"/>
                    <a:pt x="69" y="40"/>
                  </a:cubicBezTo>
                  <a:cubicBezTo>
                    <a:pt x="67" y="37"/>
                    <a:pt x="65" y="34"/>
                    <a:pt x="63" y="31"/>
                  </a:cubicBezTo>
                  <a:cubicBezTo>
                    <a:pt x="61" y="29"/>
                    <a:pt x="58" y="26"/>
                    <a:pt x="56" y="24"/>
                  </a:cubicBezTo>
                  <a:cubicBezTo>
                    <a:pt x="53" y="21"/>
                    <a:pt x="50" y="18"/>
                    <a:pt x="47" y="16"/>
                  </a:cubicBezTo>
                  <a:cubicBezTo>
                    <a:pt x="46" y="15"/>
                    <a:pt x="45" y="14"/>
                    <a:pt x="44" y="14"/>
                  </a:cubicBezTo>
                  <a:cubicBezTo>
                    <a:pt x="43" y="13"/>
                    <a:pt x="42" y="12"/>
                    <a:pt x="41" y="12"/>
                  </a:cubicBezTo>
                  <a:cubicBezTo>
                    <a:pt x="42" y="12"/>
                    <a:pt x="42" y="12"/>
                    <a:pt x="42" y="11"/>
                  </a:cubicBezTo>
                  <a:cubicBezTo>
                    <a:pt x="42" y="11"/>
                    <a:pt x="42" y="11"/>
                    <a:pt x="42" y="11"/>
                  </a:cubicBezTo>
                  <a:cubicBezTo>
                    <a:pt x="43" y="11"/>
                    <a:pt x="45" y="11"/>
                    <a:pt x="46" y="11"/>
                  </a:cubicBezTo>
                  <a:cubicBezTo>
                    <a:pt x="47" y="11"/>
                    <a:pt x="48" y="11"/>
                    <a:pt x="49" y="11"/>
                  </a:cubicBezTo>
                  <a:cubicBezTo>
                    <a:pt x="50" y="11"/>
                    <a:pt x="51" y="11"/>
                    <a:pt x="52" y="11"/>
                  </a:cubicBezTo>
                  <a:cubicBezTo>
                    <a:pt x="52" y="11"/>
                    <a:pt x="52" y="11"/>
                    <a:pt x="52" y="10"/>
                  </a:cubicBezTo>
                  <a:close/>
                  <a:moveTo>
                    <a:pt x="33" y="11"/>
                  </a:moveTo>
                  <a:cubicBezTo>
                    <a:pt x="33" y="11"/>
                    <a:pt x="34" y="11"/>
                    <a:pt x="35" y="11"/>
                  </a:cubicBezTo>
                  <a:cubicBezTo>
                    <a:pt x="37" y="10"/>
                    <a:pt x="39" y="10"/>
                    <a:pt x="40" y="10"/>
                  </a:cubicBezTo>
                  <a:cubicBezTo>
                    <a:pt x="42" y="9"/>
                    <a:pt x="44" y="9"/>
                    <a:pt x="46" y="9"/>
                  </a:cubicBezTo>
                  <a:cubicBezTo>
                    <a:pt x="47" y="9"/>
                    <a:pt x="49" y="9"/>
                    <a:pt x="50" y="9"/>
                  </a:cubicBezTo>
                  <a:cubicBezTo>
                    <a:pt x="50" y="9"/>
                    <a:pt x="51" y="9"/>
                    <a:pt x="51" y="10"/>
                  </a:cubicBezTo>
                  <a:cubicBezTo>
                    <a:pt x="49" y="9"/>
                    <a:pt x="47" y="10"/>
                    <a:pt x="45" y="10"/>
                  </a:cubicBezTo>
                  <a:cubicBezTo>
                    <a:pt x="44" y="10"/>
                    <a:pt x="41" y="10"/>
                    <a:pt x="40" y="10"/>
                  </a:cubicBezTo>
                  <a:cubicBezTo>
                    <a:pt x="40" y="10"/>
                    <a:pt x="39" y="11"/>
                    <a:pt x="38" y="11"/>
                  </a:cubicBezTo>
                  <a:cubicBezTo>
                    <a:pt x="38" y="11"/>
                    <a:pt x="36" y="11"/>
                    <a:pt x="36" y="12"/>
                  </a:cubicBezTo>
                  <a:cubicBezTo>
                    <a:pt x="35" y="12"/>
                    <a:pt x="36" y="13"/>
                    <a:pt x="36" y="13"/>
                  </a:cubicBezTo>
                  <a:cubicBezTo>
                    <a:pt x="36" y="13"/>
                    <a:pt x="36" y="12"/>
                    <a:pt x="37" y="12"/>
                  </a:cubicBezTo>
                  <a:cubicBezTo>
                    <a:pt x="37" y="14"/>
                    <a:pt x="40" y="15"/>
                    <a:pt x="41" y="16"/>
                  </a:cubicBezTo>
                  <a:cubicBezTo>
                    <a:pt x="43" y="18"/>
                    <a:pt x="46" y="21"/>
                    <a:pt x="49" y="23"/>
                  </a:cubicBezTo>
                  <a:cubicBezTo>
                    <a:pt x="51" y="25"/>
                    <a:pt x="54" y="28"/>
                    <a:pt x="56" y="31"/>
                  </a:cubicBezTo>
                  <a:cubicBezTo>
                    <a:pt x="58" y="34"/>
                    <a:pt x="61" y="37"/>
                    <a:pt x="63" y="40"/>
                  </a:cubicBezTo>
                  <a:cubicBezTo>
                    <a:pt x="65" y="42"/>
                    <a:pt x="67" y="45"/>
                    <a:pt x="69" y="48"/>
                  </a:cubicBezTo>
                  <a:cubicBezTo>
                    <a:pt x="71" y="51"/>
                    <a:pt x="72" y="54"/>
                    <a:pt x="74" y="58"/>
                  </a:cubicBezTo>
                  <a:cubicBezTo>
                    <a:pt x="75" y="61"/>
                    <a:pt x="76" y="64"/>
                    <a:pt x="77" y="67"/>
                  </a:cubicBezTo>
                  <a:cubicBezTo>
                    <a:pt x="76" y="66"/>
                    <a:pt x="76" y="65"/>
                    <a:pt x="75" y="64"/>
                  </a:cubicBezTo>
                  <a:cubicBezTo>
                    <a:pt x="75" y="62"/>
                    <a:pt x="74" y="61"/>
                    <a:pt x="73" y="59"/>
                  </a:cubicBezTo>
                  <a:cubicBezTo>
                    <a:pt x="70" y="53"/>
                    <a:pt x="66" y="48"/>
                    <a:pt x="62" y="43"/>
                  </a:cubicBezTo>
                  <a:cubicBezTo>
                    <a:pt x="58" y="37"/>
                    <a:pt x="53" y="31"/>
                    <a:pt x="48" y="26"/>
                  </a:cubicBezTo>
                  <a:cubicBezTo>
                    <a:pt x="45" y="23"/>
                    <a:pt x="43" y="20"/>
                    <a:pt x="40" y="17"/>
                  </a:cubicBezTo>
                  <a:cubicBezTo>
                    <a:pt x="37" y="15"/>
                    <a:pt x="35" y="13"/>
                    <a:pt x="32" y="11"/>
                  </a:cubicBezTo>
                  <a:cubicBezTo>
                    <a:pt x="32" y="11"/>
                    <a:pt x="32" y="11"/>
                    <a:pt x="33" y="11"/>
                  </a:cubicBezTo>
                  <a:close/>
                  <a:moveTo>
                    <a:pt x="30" y="14"/>
                  </a:moveTo>
                  <a:cubicBezTo>
                    <a:pt x="30" y="14"/>
                    <a:pt x="30" y="14"/>
                    <a:pt x="31" y="14"/>
                  </a:cubicBezTo>
                  <a:cubicBezTo>
                    <a:pt x="31" y="14"/>
                    <a:pt x="31" y="13"/>
                    <a:pt x="32" y="13"/>
                  </a:cubicBezTo>
                  <a:cubicBezTo>
                    <a:pt x="32" y="13"/>
                    <a:pt x="32" y="13"/>
                    <a:pt x="33" y="13"/>
                  </a:cubicBezTo>
                  <a:cubicBezTo>
                    <a:pt x="35" y="14"/>
                    <a:pt x="37" y="16"/>
                    <a:pt x="38" y="17"/>
                  </a:cubicBezTo>
                  <a:cubicBezTo>
                    <a:pt x="41" y="20"/>
                    <a:pt x="44" y="23"/>
                    <a:pt x="46" y="25"/>
                  </a:cubicBezTo>
                  <a:cubicBezTo>
                    <a:pt x="48" y="28"/>
                    <a:pt x="51" y="31"/>
                    <a:pt x="53" y="34"/>
                  </a:cubicBezTo>
                  <a:cubicBezTo>
                    <a:pt x="56" y="37"/>
                    <a:pt x="58" y="40"/>
                    <a:pt x="60" y="43"/>
                  </a:cubicBezTo>
                  <a:cubicBezTo>
                    <a:pt x="62" y="45"/>
                    <a:pt x="63" y="47"/>
                    <a:pt x="65" y="49"/>
                  </a:cubicBezTo>
                  <a:cubicBezTo>
                    <a:pt x="64" y="48"/>
                    <a:pt x="64" y="48"/>
                    <a:pt x="63" y="47"/>
                  </a:cubicBezTo>
                  <a:cubicBezTo>
                    <a:pt x="62" y="45"/>
                    <a:pt x="60" y="43"/>
                    <a:pt x="59" y="41"/>
                  </a:cubicBezTo>
                  <a:cubicBezTo>
                    <a:pt x="57" y="40"/>
                    <a:pt x="55" y="38"/>
                    <a:pt x="54" y="36"/>
                  </a:cubicBezTo>
                  <a:cubicBezTo>
                    <a:pt x="52" y="34"/>
                    <a:pt x="50" y="33"/>
                    <a:pt x="49" y="32"/>
                  </a:cubicBezTo>
                  <a:cubicBezTo>
                    <a:pt x="47" y="30"/>
                    <a:pt x="45" y="29"/>
                    <a:pt x="44" y="27"/>
                  </a:cubicBezTo>
                  <a:cubicBezTo>
                    <a:pt x="43" y="25"/>
                    <a:pt x="41" y="24"/>
                    <a:pt x="39" y="22"/>
                  </a:cubicBezTo>
                  <a:cubicBezTo>
                    <a:pt x="37" y="19"/>
                    <a:pt x="33" y="16"/>
                    <a:pt x="30" y="14"/>
                  </a:cubicBezTo>
                  <a:close/>
                  <a:moveTo>
                    <a:pt x="11" y="30"/>
                  </a:moveTo>
                  <a:cubicBezTo>
                    <a:pt x="13" y="29"/>
                    <a:pt x="15" y="29"/>
                    <a:pt x="16" y="28"/>
                  </a:cubicBezTo>
                  <a:cubicBezTo>
                    <a:pt x="18" y="28"/>
                    <a:pt x="20" y="28"/>
                    <a:pt x="22" y="27"/>
                  </a:cubicBezTo>
                  <a:cubicBezTo>
                    <a:pt x="25" y="26"/>
                    <a:pt x="28" y="26"/>
                    <a:pt x="32" y="25"/>
                  </a:cubicBezTo>
                  <a:cubicBezTo>
                    <a:pt x="34" y="24"/>
                    <a:pt x="36" y="24"/>
                    <a:pt x="38" y="23"/>
                  </a:cubicBezTo>
                  <a:cubicBezTo>
                    <a:pt x="38" y="23"/>
                    <a:pt x="38" y="23"/>
                    <a:pt x="38" y="23"/>
                  </a:cubicBezTo>
                  <a:cubicBezTo>
                    <a:pt x="38" y="23"/>
                    <a:pt x="38" y="23"/>
                    <a:pt x="38" y="23"/>
                  </a:cubicBezTo>
                  <a:cubicBezTo>
                    <a:pt x="36" y="24"/>
                    <a:pt x="33" y="24"/>
                    <a:pt x="31" y="25"/>
                  </a:cubicBezTo>
                  <a:cubicBezTo>
                    <a:pt x="28" y="26"/>
                    <a:pt x="24" y="27"/>
                    <a:pt x="21" y="28"/>
                  </a:cubicBezTo>
                  <a:cubicBezTo>
                    <a:pt x="20" y="28"/>
                    <a:pt x="18" y="29"/>
                    <a:pt x="17" y="29"/>
                  </a:cubicBezTo>
                  <a:cubicBezTo>
                    <a:pt x="16" y="29"/>
                    <a:pt x="14" y="30"/>
                    <a:pt x="14" y="30"/>
                  </a:cubicBezTo>
                  <a:cubicBezTo>
                    <a:pt x="12" y="31"/>
                    <a:pt x="9" y="31"/>
                    <a:pt x="8" y="33"/>
                  </a:cubicBezTo>
                  <a:cubicBezTo>
                    <a:pt x="8" y="33"/>
                    <a:pt x="8" y="33"/>
                    <a:pt x="8" y="33"/>
                  </a:cubicBezTo>
                  <a:cubicBezTo>
                    <a:pt x="8" y="33"/>
                    <a:pt x="8" y="33"/>
                    <a:pt x="8" y="33"/>
                  </a:cubicBezTo>
                  <a:cubicBezTo>
                    <a:pt x="7" y="33"/>
                    <a:pt x="7" y="34"/>
                    <a:pt x="8" y="34"/>
                  </a:cubicBezTo>
                  <a:cubicBezTo>
                    <a:pt x="8" y="34"/>
                    <a:pt x="8" y="34"/>
                    <a:pt x="8" y="34"/>
                  </a:cubicBezTo>
                  <a:cubicBezTo>
                    <a:pt x="8" y="34"/>
                    <a:pt x="8" y="34"/>
                    <a:pt x="7" y="34"/>
                  </a:cubicBezTo>
                  <a:cubicBezTo>
                    <a:pt x="7" y="34"/>
                    <a:pt x="7" y="34"/>
                    <a:pt x="7" y="34"/>
                  </a:cubicBezTo>
                  <a:cubicBezTo>
                    <a:pt x="6" y="34"/>
                    <a:pt x="4" y="33"/>
                    <a:pt x="3" y="32"/>
                  </a:cubicBezTo>
                  <a:cubicBezTo>
                    <a:pt x="6" y="31"/>
                    <a:pt x="9" y="31"/>
                    <a:pt x="11" y="30"/>
                  </a:cubicBezTo>
                  <a:close/>
                  <a:moveTo>
                    <a:pt x="67" y="73"/>
                  </a:moveTo>
                  <a:cubicBezTo>
                    <a:pt x="66" y="72"/>
                    <a:pt x="64" y="71"/>
                    <a:pt x="63" y="70"/>
                  </a:cubicBezTo>
                  <a:cubicBezTo>
                    <a:pt x="61" y="69"/>
                    <a:pt x="58" y="67"/>
                    <a:pt x="56" y="66"/>
                  </a:cubicBezTo>
                  <a:cubicBezTo>
                    <a:pt x="52" y="63"/>
                    <a:pt x="49" y="61"/>
                    <a:pt x="45" y="59"/>
                  </a:cubicBezTo>
                  <a:cubicBezTo>
                    <a:pt x="41" y="57"/>
                    <a:pt x="37" y="54"/>
                    <a:pt x="32" y="51"/>
                  </a:cubicBezTo>
                  <a:cubicBezTo>
                    <a:pt x="28" y="49"/>
                    <a:pt x="24" y="46"/>
                    <a:pt x="20" y="44"/>
                  </a:cubicBezTo>
                  <a:cubicBezTo>
                    <a:pt x="18" y="43"/>
                    <a:pt x="16" y="42"/>
                    <a:pt x="14" y="41"/>
                  </a:cubicBezTo>
                  <a:cubicBezTo>
                    <a:pt x="12" y="40"/>
                    <a:pt x="10" y="39"/>
                    <a:pt x="9" y="38"/>
                  </a:cubicBezTo>
                  <a:cubicBezTo>
                    <a:pt x="8" y="37"/>
                    <a:pt x="6" y="37"/>
                    <a:pt x="5" y="37"/>
                  </a:cubicBezTo>
                  <a:cubicBezTo>
                    <a:pt x="4" y="36"/>
                    <a:pt x="3" y="35"/>
                    <a:pt x="2" y="34"/>
                  </a:cubicBezTo>
                  <a:cubicBezTo>
                    <a:pt x="2" y="34"/>
                    <a:pt x="1" y="34"/>
                    <a:pt x="1" y="34"/>
                  </a:cubicBezTo>
                  <a:cubicBezTo>
                    <a:pt x="2" y="34"/>
                    <a:pt x="2" y="33"/>
                    <a:pt x="2" y="33"/>
                  </a:cubicBezTo>
                  <a:cubicBezTo>
                    <a:pt x="3" y="34"/>
                    <a:pt x="4" y="34"/>
                    <a:pt x="5" y="35"/>
                  </a:cubicBezTo>
                  <a:cubicBezTo>
                    <a:pt x="5" y="35"/>
                    <a:pt x="6" y="36"/>
                    <a:pt x="7" y="35"/>
                  </a:cubicBezTo>
                  <a:cubicBezTo>
                    <a:pt x="11" y="37"/>
                    <a:pt x="14" y="39"/>
                    <a:pt x="17" y="41"/>
                  </a:cubicBezTo>
                  <a:cubicBezTo>
                    <a:pt x="21" y="43"/>
                    <a:pt x="25" y="45"/>
                    <a:pt x="28" y="48"/>
                  </a:cubicBezTo>
                  <a:cubicBezTo>
                    <a:pt x="34" y="52"/>
                    <a:pt x="41" y="56"/>
                    <a:pt x="47" y="59"/>
                  </a:cubicBezTo>
                  <a:cubicBezTo>
                    <a:pt x="48" y="59"/>
                    <a:pt x="48" y="59"/>
                    <a:pt x="48" y="59"/>
                  </a:cubicBezTo>
                  <a:cubicBezTo>
                    <a:pt x="52" y="61"/>
                    <a:pt x="55" y="64"/>
                    <a:pt x="59" y="66"/>
                  </a:cubicBezTo>
                  <a:cubicBezTo>
                    <a:pt x="61" y="67"/>
                    <a:pt x="64" y="68"/>
                    <a:pt x="66" y="70"/>
                  </a:cubicBezTo>
                  <a:cubicBezTo>
                    <a:pt x="67" y="71"/>
                    <a:pt x="69" y="73"/>
                    <a:pt x="71" y="73"/>
                  </a:cubicBezTo>
                  <a:cubicBezTo>
                    <a:pt x="71" y="73"/>
                    <a:pt x="71" y="73"/>
                    <a:pt x="71" y="73"/>
                  </a:cubicBezTo>
                  <a:cubicBezTo>
                    <a:pt x="71" y="74"/>
                    <a:pt x="71" y="74"/>
                    <a:pt x="71" y="74"/>
                  </a:cubicBezTo>
                  <a:cubicBezTo>
                    <a:pt x="71" y="74"/>
                    <a:pt x="71" y="74"/>
                    <a:pt x="71" y="75"/>
                  </a:cubicBezTo>
                  <a:cubicBezTo>
                    <a:pt x="71" y="75"/>
                    <a:pt x="71" y="75"/>
                    <a:pt x="71" y="75"/>
                  </a:cubicBezTo>
                  <a:cubicBezTo>
                    <a:pt x="70" y="74"/>
                    <a:pt x="68" y="74"/>
                    <a:pt x="67" y="73"/>
                  </a:cubicBezTo>
                  <a:close/>
                  <a:moveTo>
                    <a:pt x="73" y="74"/>
                  </a:moveTo>
                  <a:cubicBezTo>
                    <a:pt x="73" y="73"/>
                    <a:pt x="73" y="72"/>
                    <a:pt x="72" y="71"/>
                  </a:cubicBezTo>
                  <a:cubicBezTo>
                    <a:pt x="72" y="70"/>
                    <a:pt x="70" y="69"/>
                    <a:pt x="70" y="67"/>
                  </a:cubicBezTo>
                  <a:cubicBezTo>
                    <a:pt x="68" y="64"/>
                    <a:pt x="66" y="62"/>
                    <a:pt x="64" y="60"/>
                  </a:cubicBezTo>
                  <a:cubicBezTo>
                    <a:pt x="62" y="58"/>
                    <a:pt x="59" y="57"/>
                    <a:pt x="57" y="55"/>
                  </a:cubicBezTo>
                  <a:cubicBezTo>
                    <a:pt x="55" y="54"/>
                    <a:pt x="54" y="54"/>
                    <a:pt x="53" y="53"/>
                  </a:cubicBezTo>
                  <a:cubicBezTo>
                    <a:pt x="51" y="52"/>
                    <a:pt x="50" y="51"/>
                    <a:pt x="48" y="50"/>
                  </a:cubicBezTo>
                  <a:cubicBezTo>
                    <a:pt x="45" y="49"/>
                    <a:pt x="42" y="47"/>
                    <a:pt x="40" y="45"/>
                  </a:cubicBezTo>
                  <a:cubicBezTo>
                    <a:pt x="36" y="44"/>
                    <a:pt x="33" y="42"/>
                    <a:pt x="30" y="40"/>
                  </a:cubicBezTo>
                  <a:cubicBezTo>
                    <a:pt x="29" y="39"/>
                    <a:pt x="27" y="39"/>
                    <a:pt x="25" y="38"/>
                  </a:cubicBezTo>
                  <a:cubicBezTo>
                    <a:pt x="24" y="38"/>
                    <a:pt x="23" y="37"/>
                    <a:pt x="21" y="37"/>
                  </a:cubicBezTo>
                  <a:cubicBezTo>
                    <a:pt x="19" y="36"/>
                    <a:pt x="16" y="35"/>
                    <a:pt x="14" y="34"/>
                  </a:cubicBezTo>
                  <a:cubicBezTo>
                    <a:pt x="14" y="34"/>
                    <a:pt x="14" y="34"/>
                    <a:pt x="14" y="34"/>
                  </a:cubicBezTo>
                  <a:cubicBezTo>
                    <a:pt x="14" y="34"/>
                    <a:pt x="15" y="33"/>
                    <a:pt x="15" y="33"/>
                  </a:cubicBezTo>
                  <a:cubicBezTo>
                    <a:pt x="15" y="33"/>
                    <a:pt x="16" y="33"/>
                    <a:pt x="16" y="33"/>
                  </a:cubicBezTo>
                  <a:cubicBezTo>
                    <a:pt x="16" y="33"/>
                    <a:pt x="16" y="33"/>
                    <a:pt x="17" y="33"/>
                  </a:cubicBezTo>
                  <a:cubicBezTo>
                    <a:pt x="17" y="33"/>
                    <a:pt x="17" y="33"/>
                    <a:pt x="17" y="33"/>
                  </a:cubicBezTo>
                  <a:cubicBezTo>
                    <a:pt x="17" y="33"/>
                    <a:pt x="18" y="33"/>
                    <a:pt x="19" y="33"/>
                  </a:cubicBezTo>
                  <a:cubicBezTo>
                    <a:pt x="21" y="34"/>
                    <a:pt x="22" y="35"/>
                    <a:pt x="24" y="36"/>
                  </a:cubicBezTo>
                  <a:cubicBezTo>
                    <a:pt x="26" y="37"/>
                    <a:pt x="29" y="38"/>
                    <a:pt x="32" y="40"/>
                  </a:cubicBezTo>
                  <a:cubicBezTo>
                    <a:pt x="38" y="43"/>
                    <a:pt x="43" y="46"/>
                    <a:pt x="49" y="49"/>
                  </a:cubicBezTo>
                  <a:cubicBezTo>
                    <a:pt x="52" y="51"/>
                    <a:pt x="54" y="53"/>
                    <a:pt x="57" y="54"/>
                  </a:cubicBezTo>
                  <a:cubicBezTo>
                    <a:pt x="58" y="55"/>
                    <a:pt x="59" y="56"/>
                    <a:pt x="60" y="56"/>
                  </a:cubicBezTo>
                  <a:cubicBezTo>
                    <a:pt x="62" y="57"/>
                    <a:pt x="63" y="58"/>
                    <a:pt x="65" y="59"/>
                  </a:cubicBezTo>
                  <a:cubicBezTo>
                    <a:pt x="67" y="61"/>
                    <a:pt x="69" y="64"/>
                    <a:pt x="71" y="67"/>
                  </a:cubicBezTo>
                  <a:cubicBezTo>
                    <a:pt x="72" y="68"/>
                    <a:pt x="73" y="70"/>
                    <a:pt x="74" y="71"/>
                  </a:cubicBezTo>
                  <a:cubicBezTo>
                    <a:pt x="74" y="73"/>
                    <a:pt x="74" y="74"/>
                    <a:pt x="75" y="75"/>
                  </a:cubicBezTo>
                  <a:cubicBezTo>
                    <a:pt x="74" y="75"/>
                    <a:pt x="74" y="75"/>
                    <a:pt x="73" y="75"/>
                  </a:cubicBezTo>
                  <a:cubicBezTo>
                    <a:pt x="73" y="75"/>
                    <a:pt x="73" y="75"/>
                    <a:pt x="72" y="75"/>
                  </a:cubicBezTo>
                  <a:cubicBezTo>
                    <a:pt x="72" y="75"/>
                    <a:pt x="72" y="74"/>
                    <a:pt x="72" y="74"/>
                  </a:cubicBezTo>
                  <a:cubicBezTo>
                    <a:pt x="72" y="74"/>
                    <a:pt x="72" y="74"/>
                    <a:pt x="72" y="74"/>
                  </a:cubicBezTo>
                  <a:cubicBezTo>
                    <a:pt x="72" y="74"/>
                    <a:pt x="72" y="74"/>
                    <a:pt x="72" y="74"/>
                  </a:cubicBezTo>
                  <a:cubicBezTo>
                    <a:pt x="72" y="75"/>
                    <a:pt x="73" y="75"/>
                    <a:pt x="73" y="74"/>
                  </a:cubicBezTo>
                  <a:close/>
                  <a:moveTo>
                    <a:pt x="160" y="126"/>
                  </a:moveTo>
                  <a:cubicBezTo>
                    <a:pt x="158" y="125"/>
                    <a:pt x="156" y="124"/>
                    <a:pt x="155" y="123"/>
                  </a:cubicBezTo>
                  <a:cubicBezTo>
                    <a:pt x="151" y="121"/>
                    <a:pt x="148" y="119"/>
                    <a:pt x="145" y="117"/>
                  </a:cubicBezTo>
                  <a:cubicBezTo>
                    <a:pt x="142" y="116"/>
                    <a:pt x="140" y="114"/>
                    <a:pt x="137" y="113"/>
                  </a:cubicBezTo>
                  <a:cubicBezTo>
                    <a:pt x="134" y="112"/>
                    <a:pt x="131" y="110"/>
                    <a:pt x="128" y="108"/>
                  </a:cubicBezTo>
                  <a:cubicBezTo>
                    <a:pt x="125" y="106"/>
                    <a:pt x="122" y="105"/>
                    <a:pt x="120" y="103"/>
                  </a:cubicBezTo>
                  <a:cubicBezTo>
                    <a:pt x="117" y="101"/>
                    <a:pt x="114" y="99"/>
                    <a:pt x="111" y="97"/>
                  </a:cubicBezTo>
                  <a:cubicBezTo>
                    <a:pt x="109" y="97"/>
                    <a:pt x="108" y="95"/>
                    <a:pt x="107" y="94"/>
                  </a:cubicBezTo>
                  <a:cubicBezTo>
                    <a:pt x="105" y="93"/>
                    <a:pt x="104" y="93"/>
                    <a:pt x="102" y="91"/>
                  </a:cubicBezTo>
                  <a:cubicBezTo>
                    <a:pt x="101" y="90"/>
                    <a:pt x="99" y="89"/>
                    <a:pt x="97" y="89"/>
                  </a:cubicBezTo>
                  <a:cubicBezTo>
                    <a:pt x="97" y="88"/>
                    <a:pt x="97" y="88"/>
                    <a:pt x="96" y="88"/>
                  </a:cubicBezTo>
                  <a:cubicBezTo>
                    <a:pt x="96" y="88"/>
                    <a:pt x="96" y="88"/>
                    <a:pt x="96" y="88"/>
                  </a:cubicBezTo>
                  <a:cubicBezTo>
                    <a:pt x="96" y="87"/>
                    <a:pt x="96" y="87"/>
                    <a:pt x="95" y="87"/>
                  </a:cubicBezTo>
                  <a:cubicBezTo>
                    <a:pt x="95" y="87"/>
                    <a:pt x="95" y="87"/>
                    <a:pt x="95" y="88"/>
                  </a:cubicBezTo>
                  <a:cubicBezTo>
                    <a:pt x="95" y="88"/>
                    <a:pt x="95" y="88"/>
                    <a:pt x="94" y="88"/>
                  </a:cubicBezTo>
                  <a:cubicBezTo>
                    <a:pt x="94" y="88"/>
                    <a:pt x="94" y="88"/>
                    <a:pt x="94" y="88"/>
                  </a:cubicBezTo>
                  <a:cubicBezTo>
                    <a:pt x="94" y="89"/>
                    <a:pt x="94" y="89"/>
                    <a:pt x="93" y="89"/>
                  </a:cubicBezTo>
                  <a:cubicBezTo>
                    <a:pt x="93" y="89"/>
                    <a:pt x="93" y="89"/>
                    <a:pt x="93" y="90"/>
                  </a:cubicBezTo>
                  <a:cubicBezTo>
                    <a:pt x="92" y="90"/>
                    <a:pt x="90" y="89"/>
                    <a:pt x="89" y="88"/>
                  </a:cubicBezTo>
                  <a:cubicBezTo>
                    <a:pt x="87" y="87"/>
                    <a:pt x="85" y="85"/>
                    <a:pt x="83" y="84"/>
                  </a:cubicBezTo>
                  <a:cubicBezTo>
                    <a:pt x="79" y="82"/>
                    <a:pt x="76" y="81"/>
                    <a:pt x="73" y="79"/>
                  </a:cubicBezTo>
                  <a:cubicBezTo>
                    <a:pt x="72" y="79"/>
                    <a:pt x="72" y="78"/>
                    <a:pt x="71" y="77"/>
                  </a:cubicBezTo>
                  <a:cubicBezTo>
                    <a:pt x="71" y="77"/>
                    <a:pt x="71" y="77"/>
                    <a:pt x="71" y="77"/>
                  </a:cubicBezTo>
                  <a:cubicBezTo>
                    <a:pt x="71" y="77"/>
                    <a:pt x="72" y="77"/>
                    <a:pt x="72" y="77"/>
                  </a:cubicBezTo>
                  <a:cubicBezTo>
                    <a:pt x="72" y="77"/>
                    <a:pt x="72" y="77"/>
                    <a:pt x="72" y="77"/>
                  </a:cubicBezTo>
                  <a:cubicBezTo>
                    <a:pt x="72" y="77"/>
                    <a:pt x="72" y="77"/>
                    <a:pt x="72" y="77"/>
                  </a:cubicBezTo>
                  <a:cubicBezTo>
                    <a:pt x="72" y="77"/>
                    <a:pt x="72" y="77"/>
                    <a:pt x="72" y="77"/>
                  </a:cubicBezTo>
                  <a:cubicBezTo>
                    <a:pt x="72" y="78"/>
                    <a:pt x="72" y="78"/>
                    <a:pt x="73" y="78"/>
                  </a:cubicBezTo>
                  <a:cubicBezTo>
                    <a:pt x="73" y="78"/>
                    <a:pt x="73" y="78"/>
                    <a:pt x="74" y="78"/>
                  </a:cubicBezTo>
                  <a:cubicBezTo>
                    <a:pt x="74" y="79"/>
                    <a:pt x="74" y="79"/>
                    <a:pt x="74" y="79"/>
                  </a:cubicBezTo>
                  <a:cubicBezTo>
                    <a:pt x="74" y="79"/>
                    <a:pt x="74" y="79"/>
                    <a:pt x="75" y="79"/>
                  </a:cubicBezTo>
                  <a:cubicBezTo>
                    <a:pt x="75" y="79"/>
                    <a:pt x="75" y="79"/>
                    <a:pt x="75" y="79"/>
                  </a:cubicBezTo>
                  <a:cubicBezTo>
                    <a:pt x="75" y="79"/>
                    <a:pt x="75" y="79"/>
                    <a:pt x="75" y="79"/>
                  </a:cubicBezTo>
                  <a:cubicBezTo>
                    <a:pt x="76" y="80"/>
                    <a:pt x="77" y="80"/>
                    <a:pt x="78" y="81"/>
                  </a:cubicBezTo>
                  <a:cubicBezTo>
                    <a:pt x="79" y="82"/>
                    <a:pt x="81" y="83"/>
                    <a:pt x="82" y="83"/>
                  </a:cubicBezTo>
                  <a:cubicBezTo>
                    <a:pt x="83" y="84"/>
                    <a:pt x="84" y="84"/>
                    <a:pt x="85" y="84"/>
                  </a:cubicBezTo>
                  <a:cubicBezTo>
                    <a:pt x="85" y="84"/>
                    <a:pt x="85" y="85"/>
                    <a:pt x="85" y="85"/>
                  </a:cubicBezTo>
                  <a:cubicBezTo>
                    <a:pt x="85" y="85"/>
                    <a:pt x="85" y="86"/>
                    <a:pt x="86" y="85"/>
                  </a:cubicBezTo>
                  <a:cubicBezTo>
                    <a:pt x="86" y="85"/>
                    <a:pt x="86" y="85"/>
                    <a:pt x="86" y="85"/>
                  </a:cubicBezTo>
                  <a:cubicBezTo>
                    <a:pt x="86" y="85"/>
                    <a:pt x="86" y="86"/>
                    <a:pt x="87" y="86"/>
                  </a:cubicBezTo>
                  <a:cubicBezTo>
                    <a:pt x="87" y="86"/>
                    <a:pt x="87" y="86"/>
                    <a:pt x="87" y="86"/>
                  </a:cubicBezTo>
                  <a:cubicBezTo>
                    <a:pt x="87" y="86"/>
                    <a:pt x="87" y="86"/>
                    <a:pt x="87" y="86"/>
                  </a:cubicBezTo>
                  <a:cubicBezTo>
                    <a:pt x="87" y="86"/>
                    <a:pt x="87" y="87"/>
                    <a:pt x="88" y="87"/>
                  </a:cubicBezTo>
                  <a:cubicBezTo>
                    <a:pt x="88" y="87"/>
                    <a:pt x="88" y="87"/>
                    <a:pt x="88" y="86"/>
                  </a:cubicBezTo>
                  <a:cubicBezTo>
                    <a:pt x="89" y="87"/>
                    <a:pt x="89" y="87"/>
                    <a:pt x="89" y="87"/>
                  </a:cubicBezTo>
                  <a:cubicBezTo>
                    <a:pt x="89" y="87"/>
                    <a:pt x="89" y="87"/>
                    <a:pt x="89" y="87"/>
                  </a:cubicBezTo>
                  <a:cubicBezTo>
                    <a:pt x="89" y="87"/>
                    <a:pt x="90" y="87"/>
                    <a:pt x="90" y="87"/>
                  </a:cubicBezTo>
                  <a:cubicBezTo>
                    <a:pt x="90" y="88"/>
                    <a:pt x="91" y="88"/>
                    <a:pt x="92" y="89"/>
                  </a:cubicBezTo>
                  <a:cubicBezTo>
                    <a:pt x="92" y="89"/>
                    <a:pt x="93" y="89"/>
                    <a:pt x="93" y="89"/>
                  </a:cubicBezTo>
                  <a:cubicBezTo>
                    <a:pt x="93" y="89"/>
                    <a:pt x="93" y="89"/>
                    <a:pt x="93" y="89"/>
                  </a:cubicBezTo>
                  <a:cubicBezTo>
                    <a:pt x="93" y="88"/>
                    <a:pt x="93" y="88"/>
                    <a:pt x="93" y="88"/>
                  </a:cubicBezTo>
                  <a:cubicBezTo>
                    <a:pt x="93" y="88"/>
                    <a:pt x="93" y="88"/>
                    <a:pt x="93" y="88"/>
                  </a:cubicBezTo>
                  <a:cubicBezTo>
                    <a:pt x="93" y="88"/>
                    <a:pt x="93" y="88"/>
                    <a:pt x="93" y="88"/>
                  </a:cubicBezTo>
                  <a:cubicBezTo>
                    <a:pt x="94" y="87"/>
                    <a:pt x="94" y="87"/>
                    <a:pt x="95" y="87"/>
                  </a:cubicBezTo>
                  <a:cubicBezTo>
                    <a:pt x="95" y="87"/>
                    <a:pt x="96" y="87"/>
                    <a:pt x="97" y="88"/>
                  </a:cubicBezTo>
                  <a:cubicBezTo>
                    <a:pt x="99" y="88"/>
                    <a:pt x="100" y="89"/>
                    <a:pt x="102" y="90"/>
                  </a:cubicBezTo>
                  <a:cubicBezTo>
                    <a:pt x="105" y="91"/>
                    <a:pt x="108" y="92"/>
                    <a:pt x="110" y="94"/>
                  </a:cubicBezTo>
                  <a:cubicBezTo>
                    <a:pt x="113" y="96"/>
                    <a:pt x="116" y="98"/>
                    <a:pt x="119" y="100"/>
                  </a:cubicBezTo>
                  <a:cubicBezTo>
                    <a:pt x="121" y="101"/>
                    <a:pt x="123" y="101"/>
                    <a:pt x="124" y="103"/>
                  </a:cubicBezTo>
                  <a:cubicBezTo>
                    <a:pt x="125" y="104"/>
                    <a:pt x="126" y="104"/>
                    <a:pt x="128" y="105"/>
                  </a:cubicBezTo>
                  <a:cubicBezTo>
                    <a:pt x="128" y="105"/>
                    <a:pt x="128" y="105"/>
                    <a:pt x="128" y="105"/>
                  </a:cubicBezTo>
                  <a:cubicBezTo>
                    <a:pt x="130" y="106"/>
                    <a:pt x="132" y="108"/>
                    <a:pt x="134" y="109"/>
                  </a:cubicBezTo>
                  <a:cubicBezTo>
                    <a:pt x="136" y="110"/>
                    <a:pt x="137" y="111"/>
                    <a:pt x="138" y="112"/>
                  </a:cubicBezTo>
                  <a:cubicBezTo>
                    <a:pt x="140" y="113"/>
                    <a:pt x="141" y="114"/>
                    <a:pt x="143" y="115"/>
                  </a:cubicBezTo>
                  <a:cubicBezTo>
                    <a:pt x="146" y="116"/>
                    <a:pt x="149" y="118"/>
                    <a:pt x="152" y="120"/>
                  </a:cubicBezTo>
                  <a:cubicBezTo>
                    <a:pt x="154" y="121"/>
                    <a:pt x="156" y="122"/>
                    <a:pt x="157" y="123"/>
                  </a:cubicBezTo>
                  <a:cubicBezTo>
                    <a:pt x="158" y="123"/>
                    <a:pt x="159" y="123"/>
                    <a:pt x="160" y="124"/>
                  </a:cubicBezTo>
                  <a:cubicBezTo>
                    <a:pt x="160" y="124"/>
                    <a:pt x="160" y="124"/>
                    <a:pt x="161" y="125"/>
                  </a:cubicBezTo>
                  <a:cubicBezTo>
                    <a:pt x="161" y="125"/>
                    <a:pt x="161" y="125"/>
                    <a:pt x="161" y="125"/>
                  </a:cubicBezTo>
                  <a:cubicBezTo>
                    <a:pt x="161" y="125"/>
                    <a:pt x="161" y="125"/>
                    <a:pt x="161" y="125"/>
                  </a:cubicBezTo>
                  <a:cubicBezTo>
                    <a:pt x="162" y="125"/>
                    <a:pt x="163" y="125"/>
                    <a:pt x="162" y="124"/>
                  </a:cubicBezTo>
                  <a:cubicBezTo>
                    <a:pt x="162" y="124"/>
                    <a:pt x="162" y="124"/>
                    <a:pt x="161" y="123"/>
                  </a:cubicBezTo>
                  <a:cubicBezTo>
                    <a:pt x="161" y="122"/>
                    <a:pt x="161" y="121"/>
                    <a:pt x="161" y="120"/>
                  </a:cubicBezTo>
                  <a:cubicBezTo>
                    <a:pt x="161" y="117"/>
                    <a:pt x="160" y="116"/>
                    <a:pt x="160" y="113"/>
                  </a:cubicBezTo>
                  <a:cubicBezTo>
                    <a:pt x="159" y="111"/>
                    <a:pt x="159" y="109"/>
                    <a:pt x="159" y="107"/>
                  </a:cubicBezTo>
                  <a:cubicBezTo>
                    <a:pt x="159" y="107"/>
                    <a:pt x="158" y="106"/>
                    <a:pt x="158" y="105"/>
                  </a:cubicBezTo>
                  <a:cubicBezTo>
                    <a:pt x="158" y="104"/>
                    <a:pt x="158" y="103"/>
                    <a:pt x="158" y="102"/>
                  </a:cubicBezTo>
                  <a:cubicBezTo>
                    <a:pt x="158" y="102"/>
                    <a:pt x="159" y="103"/>
                    <a:pt x="160" y="103"/>
                  </a:cubicBezTo>
                  <a:cubicBezTo>
                    <a:pt x="160" y="104"/>
                    <a:pt x="160" y="106"/>
                    <a:pt x="160" y="107"/>
                  </a:cubicBezTo>
                  <a:cubicBezTo>
                    <a:pt x="161" y="110"/>
                    <a:pt x="161" y="112"/>
                    <a:pt x="161" y="115"/>
                  </a:cubicBezTo>
                  <a:cubicBezTo>
                    <a:pt x="162" y="117"/>
                    <a:pt x="162" y="119"/>
                    <a:pt x="162" y="122"/>
                  </a:cubicBezTo>
                  <a:cubicBezTo>
                    <a:pt x="162" y="122"/>
                    <a:pt x="163" y="123"/>
                    <a:pt x="163" y="124"/>
                  </a:cubicBezTo>
                  <a:cubicBezTo>
                    <a:pt x="163" y="125"/>
                    <a:pt x="162" y="126"/>
                    <a:pt x="162" y="127"/>
                  </a:cubicBezTo>
                  <a:cubicBezTo>
                    <a:pt x="161" y="126"/>
                    <a:pt x="161" y="126"/>
                    <a:pt x="160" y="12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6" name="Freeform 694"/>
            <p:cNvSpPr>
              <a:spLocks/>
            </p:cNvSpPr>
            <p:nvPr/>
          </p:nvSpPr>
          <p:spPr bwMode="auto">
            <a:xfrm>
              <a:off x="1225" y="868"/>
              <a:ext cx="6" cy="4"/>
            </a:xfrm>
            <a:custGeom>
              <a:avLst/>
              <a:gdLst>
                <a:gd name="T0" fmla="*/ 1 w 5"/>
                <a:gd name="T1" fmla="*/ 1 h 3"/>
                <a:gd name="T2" fmla="*/ 0 w 5"/>
                <a:gd name="T3" fmla="*/ 1 h 3"/>
                <a:gd name="T4" fmla="*/ 0 w 5"/>
                <a:gd name="T5" fmla="*/ 2 h 3"/>
                <a:gd name="T6" fmla="*/ 0 w 5"/>
                <a:gd name="T7" fmla="*/ 3 h 3"/>
                <a:gd name="T8" fmla="*/ 1 w 5"/>
                <a:gd name="T9" fmla="*/ 3 h 3"/>
                <a:gd name="T10" fmla="*/ 1 w 5"/>
                <a:gd name="T11" fmla="*/ 2 h 3"/>
                <a:gd name="T12" fmla="*/ 1 w 5"/>
                <a:gd name="T13" fmla="*/ 2 h 3"/>
                <a:gd name="T14" fmla="*/ 2 w 5"/>
                <a:gd name="T15" fmla="*/ 3 h 3"/>
                <a:gd name="T16" fmla="*/ 2 w 5"/>
                <a:gd name="T17" fmla="*/ 3 h 3"/>
                <a:gd name="T18" fmla="*/ 3 w 5"/>
                <a:gd name="T19" fmla="*/ 3 h 3"/>
                <a:gd name="T20" fmla="*/ 3 w 5"/>
                <a:gd name="T21" fmla="*/ 3 h 3"/>
                <a:gd name="T22" fmla="*/ 4 w 5"/>
                <a:gd name="T23" fmla="*/ 3 h 3"/>
                <a:gd name="T24" fmla="*/ 4 w 5"/>
                <a:gd name="T25" fmla="*/ 3 h 3"/>
                <a:gd name="T26" fmla="*/ 5 w 5"/>
                <a:gd name="T27" fmla="*/ 3 h 3"/>
                <a:gd name="T28" fmla="*/ 5 w 5"/>
                <a:gd name="T29" fmla="*/ 2 h 3"/>
                <a:gd name="T30" fmla="*/ 4 w 5"/>
                <a:gd name="T31" fmla="*/ 2 h 3"/>
                <a:gd name="T32" fmla="*/ 4 w 5"/>
                <a:gd name="T33" fmla="*/ 2 h 3"/>
                <a:gd name="T34" fmla="*/ 3 w 5"/>
                <a:gd name="T35" fmla="*/ 2 h 3"/>
                <a:gd name="T36" fmla="*/ 3 w 5"/>
                <a:gd name="T37" fmla="*/ 2 h 3"/>
                <a:gd name="T38" fmla="*/ 3 w 5"/>
                <a:gd name="T39" fmla="*/ 2 h 3"/>
                <a:gd name="T40" fmla="*/ 2 w 5"/>
                <a:gd name="T41" fmla="*/ 1 h 3"/>
                <a:gd name="T42" fmla="*/ 2 w 5"/>
                <a:gd name="T43" fmla="*/ 1 h 3"/>
                <a:gd name="T44" fmla="*/ 2 w 5"/>
                <a:gd name="T45" fmla="*/ 1 h 3"/>
                <a:gd name="T46" fmla="*/ 1 w 5"/>
                <a:gd name="T47" fmla="*/ 1 h 3"/>
                <a:gd name="T48" fmla="*/ 1 w 5"/>
                <a:gd name="T4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" h="3">
                  <a:moveTo>
                    <a:pt x="1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0" y="3"/>
                    <a:pt x="0" y="3"/>
                    <a:pt x="1" y="3"/>
                  </a:cubicBezTo>
                  <a:cubicBezTo>
                    <a:pt x="1" y="3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5" y="3"/>
                    <a:pt x="5" y="3"/>
                  </a:cubicBezTo>
                  <a:cubicBezTo>
                    <a:pt x="5" y="3"/>
                    <a:pt x="5" y="3"/>
                    <a:pt x="5" y="2"/>
                  </a:cubicBezTo>
                  <a:cubicBezTo>
                    <a:pt x="5" y="2"/>
                    <a:pt x="5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1" y="1"/>
                  </a:cubicBezTo>
                  <a:cubicBezTo>
                    <a:pt x="1" y="0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7" name="Freeform 695"/>
            <p:cNvSpPr>
              <a:spLocks/>
            </p:cNvSpPr>
            <p:nvPr/>
          </p:nvSpPr>
          <p:spPr bwMode="auto">
            <a:xfrm>
              <a:off x="1242" y="863"/>
              <a:ext cx="19" cy="5"/>
            </a:xfrm>
            <a:custGeom>
              <a:avLst/>
              <a:gdLst>
                <a:gd name="T0" fmla="*/ 15 w 15"/>
                <a:gd name="T1" fmla="*/ 3 h 4"/>
                <a:gd name="T2" fmla="*/ 12 w 15"/>
                <a:gd name="T3" fmla="*/ 2 h 4"/>
                <a:gd name="T4" fmla="*/ 8 w 15"/>
                <a:gd name="T5" fmla="*/ 1 h 4"/>
                <a:gd name="T6" fmla="*/ 8 w 15"/>
                <a:gd name="T7" fmla="*/ 1 h 4"/>
                <a:gd name="T8" fmla="*/ 4 w 15"/>
                <a:gd name="T9" fmla="*/ 1 h 4"/>
                <a:gd name="T10" fmla="*/ 1 w 15"/>
                <a:gd name="T11" fmla="*/ 0 h 4"/>
                <a:gd name="T12" fmla="*/ 1 w 15"/>
                <a:gd name="T13" fmla="*/ 1 h 4"/>
                <a:gd name="T14" fmla="*/ 5 w 15"/>
                <a:gd name="T15" fmla="*/ 2 h 4"/>
                <a:gd name="T16" fmla="*/ 7 w 15"/>
                <a:gd name="T17" fmla="*/ 2 h 4"/>
                <a:gd name="T18" fmla="*/ 11 w 15"/>
                <a:gd name="T19" fmla="*/ 3 h 4"/>
                <a:gd name="T20" fmla="*/ 15 w 15"/>
                <a:gd name="T21" fmla="*/ 4 h 4"/>
                <a:gd name="T22" fmla="*/ 15 w 15"/>
                <a:gd name="T23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5" h="4">
                  <a:moveTo>
                    <a:pt x="15" y="3"/>
                  </a:moveTo>
                  <a:cubicBezTo>
                    <a:pt x="14" y="3"/>
                    <a:pt x="13" y="2"/>
                    <a:pt x="12" y="2"/>
                  </a:cubicBezTo>
                  <a:cubicBezTo>
                    <a:pt x="11" y="2"/>
                    <a:pt x="10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6" y="2"/>
                    <a:pt x="5" y="1"/>
                    <a:pt x="4" y="1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1" y="0"/>
                    <a:pt x="0" y="1"/>
                    <a:pt x="1" y="1"/>
                  </a:cubicBezTo>
                  <a:cubicBezTo>
                    <a:pt x="2" y="1"/>
                    <a:pt x="3" y="1"/>
                    <a:pt x="5" y="2"/>
                  </a:cubicBezTo>
                  <a:cubicBezTo>
                    <a:pt x="5" y="3"/>
                    <a:pt x="6" y="3"/>
                    <a:pt x="7" y="2"/>
                  </a:cubicBezTo>
                  <a:cubicBezTo>
                    <a:pt x="8" y="2"/>
                    <a:pt x="10" y="3"/>
                    <a:pt x="11" y="3"/>
                  </a:cubicBezTo>
                  <a:cubicBezTo>
                    <a:pt x="13" y="3"/>
                    <a:pt x="14" y="4"/>
                    <a:pt x="15" y="4"/>
                  </a:cubicBezTo>
                  <a:cubicBezTo>
                    <a:pt x="15" y="4"/>
                    <a:pt x="15" y="3"/>
                    <a:pt x="15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8" name="Freeform 696"/>
            <p:cNvSpPr>
              <a:spLocks/>
            </p:cNvSpPr>
            <p:nvPr/>
          </p:nvSpPr>
          <p:spPr bwMode="auto">
            <a:xfrm>
              <a:off x="1121" y="820"/>
              <a:ext cx="4" cy="4"/>
            </a:xfrm>
            <a:custGeom>
              <a:avLst/>
              <a:gdLst>
                <a:gd name="T0" fmla="*/ 0 w 3"/>
                <a:gd name="T1" fmla="*/ 1 h 3"/>
                <a:gd name="T2" fmla="*/ 2 w 3"/>
                <a:gd name="T3" fmla="*/ 2 h 3"/>
                <a:gd name="T4" fmla="*/ 2 w 3"/>
                <a:gd name="T5" fmla="*/ 2 h 3"/>
                <a:gd name="T6" fmla="*/ 1 w 3"/>
                <a:gd name="T7" fmla="*/ 0 h 3"/>
                <a:gd name="T8" fmla="*/ 0 w 3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1" y="1"/>
                    <a:pt x="1" y="2"/>
                    <a:pt x="2" y="2"/>
                  </a:cubicBezTo>
                  <a:cubicBezTo>
                    <a:pt x="2" y="3"/>
                    <a:pt x="3" y="2"/>
                    <a:pt x="2" y="2"/>
                  </a:cubicBezTo>
                  <a:cubicBezTo>
                    <a:pt x="2" y="1"/>
                    <a:pt x="1" y="1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9" name="Freeform 697"/>
            <p:cNvSpPr>
              <a:spLocks noEditPoints="1"/>
            </p:cNvSpPr>
            <p:nvPr/>
          </p:nvSpPr>
          <p:spPr bwMode="auto">
            <a:xfrm>
              <a:off x="1421" y="936"/>
              <a:ext cx="104" cy="122"/>
            </a:xfrm>
            <a:custGeom>
              <a:avLst/>
              <a:gdLst>
                <a:gd name="T0" fmla="*/ 2 w 82"/>
                <a:gd name="T1" fmla="*/ 72 h 97"/>
                <a:gd name="T2" fmla="*/ 22 w 82"/>
                <a:gd name="T3" fmla="*/ 10 h 97"/>
                <a:gd name="T4" fmla="*/ 37 w 82"/>
                <a:gd name="T5" fmla="*/ 5 h 97"/>
                <a:gd name="T6" fmla="*/ 61 w 82"/>
                <a:gd name="T7" fmla="*/ 15 h 97"/>
                <a:gd name="T8" fmla="*/ 77 w 82"/>
                <a:gd name="T9" fmla="*/ 38 h 97"/>
                <a:gd name="T10" fmla="*/ 70 w 82"/>
                <a:gd name="T11" fmla="*/ 66 h 97"/>
                <a:gd name="T12" fmla="*/ 67 w 82"/>
                <a:gd name="T13" fmla="*/ 75 h 97"/>
                <a:gd name="T14" fmla="*/ 60 w 82"/>
                <a:gd name="T15" fmla="*/ 96 h 97"/>
                <a:gd name="T16" fmla="*/ 53 w 82"/>
                <a:gd name="T17" fmla="*/ 94 h 97"/>
                <a:gd name="T18" fmla="*/ 24 w 82"/>
                <a:gd name="T19" fmla="*/ 84 h 97"/>
                <a:gd name="T20" fmla="*/ 2 w 82"/>
                <a:gd name="T21" fmla="*/ 77 h 97"/>
                <a:gd name="T22" fmla="*/ 37 w 82"/>
                <a:gd name="T23" fmla="*/ 84 h 97"/>
                <a:gd name="T24" fmla="*/ 59 w 82"/>
                <a:gd name="T25" fmla="*/ 86 h 97"/>
                <a:gd name="T26" fmla="*/ 52 w 82"/>
                <a:gd name="T27" fmla="*/ 15 h 97"/>
                <a:gd name="T28" fmla="*/ 22 w 82"/>
                <a:gd name="T29" fmla="*/ 21 h 97"/>
                <a:gd name="T30" fmla="*/ 8 w 82"/>
                <a:gd name="T31" fmla="*/ 74 h 97"/>
                <a:gd name="T32" fmla="*/ 45 w 82"/>
                <a:gd name="T33" fmla="*/ 78 h 97"/>
                <a:gd name="T34" fmla="*/ 52 w 82"/>
                <a:gd name="T35" fmla="*/ 65 h 97"/>
                <a:gd name="T36" fmla="*/ 59 w 82"/>
                <a:gd name="T37" fmla="*/ 80 h 97"/>
                <a:gd name="T38" fmla="*/ 49 w 82"/>
                <a:gd name="T39" fmla="*/ 84 h 97"/>
                <a:gd name="T40" fmla="*/ 58 w 82"/>
                <a:gd name="T41" fmla="*/ 70 h 97"/>
                <a:gd name="T42" fmla="*/ 51 w 82"/>
                <a:gd name="T43" fmla="*/ 74 h 97"/>
                <a:gd name="T44" fmla="*/ 13 w 82"/>
                <a:gd name="T45" fmla="*/ 70 h 97"/>
                <a:gd name="T46" fmla="*/ 28 w 82"/>
                <a:gd name="T47" fmla="*/ 59 h 97"/>
                <a:gd name="T48" fmla="*/ 18 w 82"/>
                <a:gd name="T49" fmla="*/ 72 h 97"/>
                <a:gd name="T50" fmla="*/ 24 w 82"/>
                <a:gd name="T51" fmla="*/ 62 h 97"/>
                <a:gd name="T52" fmla="*/ 17 w 82"/>
                <a:gd name="T53" fmla="*/ 66 h 97"/>
                <a:gd name="T54" fmla="*/ 30 w 82"/>
                <a:gd name="T55" fmla="*/ 71 h 97"/>
                <a:gd name="T56" fmla="*/ 43 w 82"/>
                <a:gd name="T57" fmla="*/ 62 h 97"/>
                <a:gd name="T58" fmla="*/ 44 w 82"/>
                <a:gd name="T59" fmla="*/ 72 h 97"/>
                <a:gd name="T60" fmla="*/ 34 w 82"/>
                <a:gd name="T61" fmla="*/ 77 h 97"/>
                <a:gd name="T62" fmla="*/ 29 w 82"/>
                <a:gd name="T63" fmla="*/ 76 h 97"/>
                <a:gd name="T64" fmla="*/ 34 w 82"/>
                <a:gd name="T65" fmla="*/ 69 h 97"/>
                <a:gd name="T66" fmla="*/ 33 w 82"/>
                <a:gd name="T67" fmla="*/ 54 h 97"/>
                <a:gd name="T68" fmla="*/ 39 w 82"/>
                <a:gd name="T69" fmla="*/ 40 h 97"/>
                <a:gd name="T70" fmla="*/ 48 w 82"/>
                <a:gd name="T71" fmla="*/ 42 h 97"/>
                <a:gd name="T72" fmla="*/ 44 w 82"/>
                <a:gd name="T73" fmla="*/ 58 h 97"/>
                <a:gd name="T74" fmla="*/ 40 w 82"/>
                <a:gd name="T75" fmla="*/ 52 h 97"/>
                <a:gd name="T76" fmla="*/ 43 w 82"/>
                <a:gd name="T77" fmla="*/ 46 h 97"/>
                <a:gd name="T78" fmla="*/ 38 w 82"/>
                <a:gd name="T79" fmla="*/ 51 h 97"/>
                <a:gd name="T80" fmla="*/ 25 w 82"/>
                <a:gd name="T81" fmla="*/ 34 h 97"/>
                <a:gd name="T82" fmla="*/ 32 w 82"/>
                <a:gd name="T83" fmla="*/ 47 h 97"/>
                <a:gd name="T84" fmla="*/ 21 w 82"/>
                <a:gd name="T85" fmla="*/ 49 h 97"/>
                <a:gd name="T86" fmla="*/ 24 w 82"/>
                <a:gd name="T87" fmla="*/ 46 h 97"/>
                <a:gd name="T88" fmla="*/ 54 w 82"/>
                <a:gd name="T89" fmla="*/ 62 h 97"/>
                <a:gd name="T90" fmla="*/ 52 w 82"/>
                <a:gd name="T91" fmla="*/ 51 h 97"/>
                <a:gd name="T92" fmla="*/ 64 w 82"/>
                <a:gd name="T93" fmla="*/ 56 h 97"/>
                <a:gd name="T94" fmla="*/ 60 w 82"/>
                <a:gd name="T95" fmla="*/ 56 h 97"/>
                <a:gd name="T96" fmla="*/ 61 w 82"/>
                <a:gd name="T97" fmla="*/ 54 h 97"/>
                <a:gd name="T98" fmla="*/ 57 w 82"/>
                <a:gd name="T99" fmla="*/ 48 h 97"/>
                <a:gd name="T100" fmla="*/ 56 w 82"/>
                <a:gd name="T101" fmla="*/ 58 h 97"/>
                <a:gd name="T102" fmla="*/ 55 w 82"/>
                <a:gd name="T103" fmla="*/ 35 h 97"/>
                <a:gd name="T104" fmla="*/ 30 w 82"/>
                <a:gd name="T105" fmla="*/ 24 h 97"/>
                <a:gd name="T106" fmla="*/ 37 w 82"/>
                <a:gd name="T107" fmla="*/ 11 h 97"/>
                <a:gd name="T108" fmla="*/ 56 w 82"/>
                <a:gd name="T109" fmla="*/ 19 h 97"/>
                <a:gd name="T110" fmla="*/ 68 w 82"/>
                <a:gd name="T111" fmla="*/ 41 h 97"/>
                <a:gd name="T112" fmla="*/ 66 w 82"/>
                <a:gd name="T113" fmla="*/ 29 h 97"/>
                <a:gd name="T114" fmla="*/ 36 w 82"/>
                <a:gd name="T115" fmla="*/ 16 h 97"/>
                <a:gd name="T116" fmla="*/ 32 w 82"/>
                <a:gd name="T117" fmla="*/ 21 h 97"/>
                <a:gd name="T118" fmla="*/ 66 w 82"/>
                <a:gd name="T119" fmla="*/ 36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82" h="97">
                  <a:moveTo>
                    <a:pt x="2" y="77"/>
                  </a:moveTo>
                  <a:cubicBezTo>
                    <a:pt x="1" y="77"/>
                    <a:pt x="1" y="76"/>
                    <a:pt x="1" y="76"/>
                  </a:cubicBezTo>
                  <a:cubicBezTo>
                    <a:pt x="1" y="75"/>
                    <a:pt x="1" y="75"/>
                    <a:pt x="1" y="75"/>
                  </a:cubicBezTo>
                  <a:cubicBezTo>
                    <a:pt x="0" y="74"/>
                    <a:pt x="1" y="73"/>
                    <a:pt x="2" y="72"/>
                  </a:cubicBezTo>
                  <a:cubicBezTo>
                    <a:pt x="2" y="72"/>
                    <a:pt x="3" y="71"/>
                    <a:pt x="5" y="63"/>
                  </a:cubicBezTo>
                  <a:cubicBezTo>
                    <a:pt x="8" y="54"/>
                    <a:pt x="10" y="49"/>
                    <a:pt x="13" y="41"/>
                  </a:cubicBezTo>
                  <a:cubicBezTo>
                    <a:pt x="14" y="38"/>
                    <a:pt x="16" y="31"/>
                    <a:pt x="17" y="25"/>
                  </a:cubicBezTo>
                  <a:cubicBezTo>
                    <a:pt x="19" y="19"/>
                    <a:pt x="21" y="13"/>
                    <a:pt x="22" y="10"/>
                  </a:cubicBezTo>
                  <a:cubicBezTo>
                    <a:pt x="24" y="5"/>
                    <a:pt x="24" y="5"/>
                    <a:pt x="23" y="4"/>
                  </a:cubicBezTo>
                  <a:cubicBezTo>
                    <a:pt x="23" y="3"/>
                    <a:pt x="23" y="2"/>
                    <a:pt x="24" y="1"/>
                  </a:cubicBezTo>
                  <a:cubicBezTo>
                    <a:pt x="25" y="1"/>
                    <a:pt x="26" y="0"/>
                    <a:pt x="26" y="1"/>
                  </a:cubicBezTo>
                  <a:cubicBezTo>
                    <a:pt x="25" y="1"/>
                    <a:pt x="29" y="2"/>
                    <a:pt x="37" y="5"/>
                  </a:cubicBezTo>
                  <a:cubicBezTo>
                    <a:pt x="43" y="7"/>
                    <a:pt x="49" y="9"/>
                    <a:pt x="49" y="9"/>
                  </a:cubicBezTo>
                  <a:cubicBezTo>
                    <a:pt x="49" y="9"/>
                    <a:pt x="51" y="10"/>
                    <a:pt x="52" y="11"/>
                  </a:cubicBezTo>
                  <a:cubicBezTo>
                    <a:pt x="54" y="11"/>
                    <a:pt x="56" y="12"/>
                    <a:pt x="57" y="13"/>
                  </a:cubicBezTo>
                  <a:cubicBezTo>
                    <a:pt x="58" y="13"/>
                    <a:pt x="60" y="14"/>
                    <a:pt x="61" y="15"/>
                  </a:cubicBezTo>
                  <a:cubicBezTo>
                    <a:pt x="62" y="16"/>
                    <a:pt x="67" y="18"/>
                    <a:pt x="72" y="20"/>
                  </a:cubicBezTo>
                  <a:cubicBezTo>
                    <a:pt x="80" y="23"/>
                    <a:pt x="81" y="23"/>
                    <a:pt x="82" y="24"/>
                  </a:cubicBezTo>
                  <a:cubicBezTo>
                    <a:pt x="82" y="25"/>
                    <a:pt x="82" y="25"/>
                    <a:pt x="81" y="27"/>
                  </a:cubicBezTo>
                  <a:cubicBezTo>
                    <a:pt x="80" y="28"/>
                    <a:pt x="79" y="30"/>
                    <a:pt x="77" y="38"/>
                  </a:cubicBezTo>
                  <a:cubicBezTo>
                    <a:pt x="75" y="43"/>
                    <a:pt x="74" y="48"/>
                    <a:pt x="74" y="48"/>
                  </a:cubicBezTo>
                  <a:cubicBezTo>
                    <a:pt x="74" y="48"/>
                    <a:pt x="74" y="48"/>
                    <a:pt x="74" y="49"/>
                  </a:cubicBezTo>
                  <a:cubicBezTo>
                    <a:pt x="74" y="49"/>
                    <a:pt x="73" y="53"/>
                    <a:pt x="72" y="57"/>
                  </a:cubicBezTo>
                  <a:cubicBezTo>
                    <a:pt x="70" y="61"/>
                    <a:pt x="69" y="65"/>
                    <a:pt x="70" y="66"/>
                  </a:cubicBezTo>
                  <a:cubicBezTo>
                    <a:pt x="70" y="66"/>
                    <a:pt x="69" y="67"/>
                    <a:pt x="69" y="66"/>
                  </a:cubicBezTo>
                  <a:cubicBezTo>
                    <a:pt x="69" y="66"/>
                    <a:pt x="68" y="66"/>
                    <a:pt x="68" y="67"/>
                  </a:cubicBezTo>
                  <a:cubicBezTo>
                    <a:pt x="68" y="67"/>
                    <a:pt x="68" y="67"/>
                    <a:pt x="69" y="67"/>
                  </a:cubicBezTo>
                  <a:cubicBezTo>
                    <a:pt x="69" y="67"/>
                    <a:pt x="67" y="74"/>
                    <a:pt x="67" y="75"/>
                  </a:cubicBezTo>
                  <a:cubicBezTo>
                    <a:pt x="66" y="75"/>
                    <a:pt x="65" y="78"/>
                    <a:pt x="64" y="82"/>
                  </a:cubicBezTo>
                  <a:cubicBezTo>
                    <a:pt x="63" y="86"/>
                    <a:pt x="62" y="90"/>
                    <a:pt x="61" y="91"/>
                  </a:cubicBezTo>
                  <a:cubicBezTo>
                    <a:pt x="61" y="91"/>
                    <a:pt x="61" y="92"/>
                    <a:pt x="61" y="93"/>
                  </a:cubicBezTo>
                  <a:cubicBezTo>
                    <a:pt x="62" y="94"/>
                    <a:pt x="61" y="96"/>
                    <a:pt x="60" y="96"/>
                  </a:cubicBezTo>
                  <a:cubicBezTo>
                    <a:pt x="59" y="96"/>
                    <a:pt x="59" y="96"/>
                    <a:pt x="59" y="96"/>
                  </a:cubicBezTo>
                  <a:cubicBezTo>
                    <a:pt x="59" y="97"/>
                    <a:pt x="59" y="96"/>
                    <a:pt x="57" y="96"/>
                  </a:cubicBezTo>
                  <a:cubicBezTo>
                    <a:pt x="56" y="95"/>
                    <a:pt x="55" y="95"/>
                    <a:pt x="54" y="95"/>
                  </a:cubicBezTo>
                  <a:cubicBezTo>
                    <a:pt x="53" y="95"/>
                    <a:pt x="53" y="95"/>
                    <a:pt x="53" y="94"/>
                  </a:cubicBezTo>
                  <a:cubicBezTo>
                    <a:pt x="53" y="94"/>
                    <a:pt x="52" y="94"/>
                    <a:pt x="51" y="93"/>
                  </a:cubicBezTo>
                  <a:cubicBezTo>
                    <a:pt x="50" y="93"/>
                    <a:pt x="47" y="92"/>
                    <a:pt x="46" y="92"/>
                  </a:cubicBezTo>
                  <a:cubicBezTo>
                    <a:pt x="44" y="91"/>
                    <a:pt x="41" y="90"/>
                    <a:pt x="39" y="90"/>
                  </a:cubicBezTo>
                  <a:cubicBezTo>
                    <a:pt x="33" y="88"/>
                    <a:pt x="26" y="86"/>
                    <a:pt x="24" y="84"/>
                  </a:cubicBezTo>
                  <a:cubicBezTo>
                    <a:pt x="20" y="82"/>
                    <a:pt x="12" y="79"/>
                    <a:pt x="9" y="79"/>
                  </a:cubicBezTo>
                  <a:cubicBezTo>
                    <a:pt x="8" y="79"/>
                    <a:pt x="7" y="79"/>
                    <a:pt x="6" y="78"/>
                  </a:cubicBezTo>
                  <a:cubicBezTo>
                    <a:pt x="5" y="78"/>
                    <a:pt x="4" y="78"/>
                    <a:pt x="3" y="78"/>
                  </a:cubicBezTo>
                  <a:cubicBezTo>
                    <a:pt x="3" y="78"/>
                    <a:pt x="3" y="78"/>
                    <a:pt x="2" y="77"/>
                  </a:cubicBezTo>
                  <a:close/>
                  <a:moveTo>
                    <a:pt x="11" y="75"/>
                  </a:moveTo>
                  <a:cubicBezTo>
                    <a:pt x="12" y="75"/>
                    <a:pt x="20" y="77"/>
                    <a:pt x="24" y="79"/>
                  </a:cubicBezTo>
                  <a:cubicBezTo>
                    <a:pt x="25" y="80"/>
                    <a:pt x="27" y="81"/>
                    <a:pt x="27" y="81"/>
                  </a:cubicBezTo>
                  <a:cubicBezTo>
                    <a:pt x="29" y="81"/>
                    <a:pt x="36" y="84"/>
                    <a:pt x="37" y="84"/>
                  </a:cubicBezTo>
                  <a:cubicBezTo>
                    <a:pt x="40" y="85"/>
                    <a:pt x="43" y="85"/>
                    <a:pt x="47" y="87"/>
                  </a:cubicBezTo>
                  <a:cubicBezTo>
                    <a:pt x="52" y="89"/>
                    <a:pt x="52" y="89"/>
                    <a:pt x="55" y="90"/>
                  </a:cubicBezTo>
                  <a:cubicBezTo>
                    <a:pt x="58" y="91"/>
                    <a:pt x="58" y="91"/>
                    <a:pt x="58" y="91"/>
                  </a:cubicBezTo>
                  <a:cubicBezTo>
                    <a:pt x="59" y="86"/>
                    <a:pt x="59" y="86"/>
                    <a:pt x="59" y="86"/>
                  </a:cubicBezTo>
                  <a:cubicBezTo>
                    <a:pt x="62" y="79"/>
                    <a:pt x="76" y="27"/>
                    <a:pt x="76" y="27"/>
                  </a:cubicBezTo>
                  <a:cubicBezTo>
                    <a:pt x="76" y="26"/>
                    <a:pt x="69" y="23"/>
                    <a:pt x="61" y="20"/>
                  </a:cubicBezTo>
                  <a:cubicBezTo>
                    <a:pt x="60" y="19"/>
                    <a:pt x="58" y="19"/>
                    <a:pt x="58" y="18"/>
                  </a:cubicBezTo>
                  <a:cubicBezTo>
                    <a:pt x="58" y="18"/>
                    <a:pt x="55" y="17"/>
                    <a:pt x="52" y="15"/>
                  </a:cubicBezTo>
                  <a:cubicBezTo>
                    <a:pt x="46" y="13"/>
                    <a:pt x="46" y="13"/>
                    <a:pt x="40" y="11"/>
                  </a:cubicBezTo>
                  <a:cubicBezTo>
                    <a:pt x="38" y="10"/>
                    <a:pt x="34" y="8"/>
                    <a:pt x="31" y="7"/>
                  </a:cubicBezTo>
                  <a:cubicBezTo>
                    <a:pt x="26" y="5"/>
                    <a:pt x="27" y="5"/>
                    <a:pt x="26" y="8"/>
                  </a:cubicBezTo>
                  <a:cubicBezTo>
                    <a:pt x="24" y="13"/>
                    <a:pt x="21" y="21"/>
                    <a:pt x="22" y="21"/>
                  </a:cubicBezTo>
                  <a:cubicBezTo>
                    <a:pt x="22" y="21"/>
                    <a:pt x="21" y="24"/>
                    <a:pt x="20" y="27"/>
                  </a:cubicBezTo>
                  <a:cubicBezTo>
                    <a:pt x="19" y="31"/>
                    <a:pt x="17" y="37"/>
                    <a:pt x="15" y="42"/>
                  </a:cubicBezTo>
                  <a:cubicBezTo>
                    <a:pt x="13" y="50"/>
                    <a:pt x="8" y="65"/>
                    <a:pt x="7" y="70"/>
                  </a:cubicBezTo>
                  <a:cubicBezTo>
                    <a:pt x="5" y="73"/>
                    <a:pt x="5" y="74"/>
                    <a:pt x="8" y="74"/>
                  </a:cubicBezTo>
                  <a:cubicBezTo>
                    <a:pt x="9" y="75"/>
                    <a:pt x="10" y="75"/>
                    <a:pt x="11" y="75"/>
                  </a:cubicBezTo>
                  <a:close/>
                  <a:moveTo>
                    <a:pt x="49" y="84"/>
                  </a:moveTo>
                  <a:cubicBezTo>
                    <a:pt x="48" y="83"/>
                    <a:pt x="47" y="82"/>
                    <a:pt x="47" y="81"/>
                  </a:cubicBezTo>
                  <a:cubicBezTo>
                    <a:pt x="46" y="79"/>
                    <a:pt x="45" y="78"/>
                    <a:pt x="45" y="78"/>
                  </a:cubicBezTo>
                  <a:cubicBezTo>
                    <a:pt x="45" y="78"/>
                    <a:pt x="45" y="76"/>
                    <a:pt x="46" y="75"/>
                  </a:cubicBezTo>
                  <a:cubicBezTo>
                    <a:pt x="47" y="73"/>
                    <a:pt x="48" y="72"/>
                    <a:pt x="48" y="69"/>
                  </a:cubicBezTo>
                  <a:cubicBezTo>
                    <a:pt x="49" y="65"/>
                    <a:pt x="49" y="65"/>
                    <a:pt x="50" y="65"/>
                  </a:cubicBezTo>
                  <a:cubicBezTo>
                    <a:pt x="50" y="65"/>
                    <a:pt x="51" y="64"/>
                    <a:pt x="52" y="65"/>
                  </a:cubicBezTo>
                  <a:cubicBezTo>
                    <a:pt x="52" y="65"/>
                    <a:pt x="53" y="65"/>
                    <a:pt x="53" y="65"/>
                  </a:cubicBezTo>
                  <a:cubicBezTo>
                    <a:pt x="54" y="64"/>
                    <a:pt x="62" y="66"/>
                    <a:pt x="62" y="67"/>
                  </a:cubicBezTo>
                  <a:cubicBezTo>
                    <a:pt x="62" y="68"/>
                    <a:pt x="62" y="70"/>
                    <a:pt x="61" y="72"/>
                  </a:cubicBezTo>
                  <a:cubicBezTo>
                    <a:pt x="60" y="74"/>
                    <a:pt x="59" y="78"/>
                    <a:pt x="59" y="80"/>
                  </a:cubicBezTo>
                  <a:cubicBezTo>
                    <a:pt x="58" y="82"/>
                    <a:pt x="58" y="83"/>
                    <a:pt x="58" y="83"/>
                  </a:cubicBezTo>
                  <a:cubicBezTo>
                    <a:pt x="58" y="83"/>
                    <a:pt x="57" y="84"/>
                    <a:pt x="57" y="84"/>
                  </a:cubicBezTo>
                  <a:cubicBezTo>
                    <a:pt x="57" y="85"/>
                    <a:pt x="56" y="85"/>
                    <a:pt x="54" y="85"/>
                  </a:cubicBezTo>
                  <a:cubicBezTo>
                    <a:pt x="51" y="85"/>
                    <a:pt x="50" y="85"/>
                    <a:pt x="49" y="84"/>
                  </a:cubicBezTo>
                  <a:close/>
                  <a:moveTo>
                    <a:pt x="54" y="81"/>
                  </a:moveTo>
                  <a:cubicBezTo>
                    <a:pt x="54" y="81"/>
                    <a:pt x="55" y="80"/>
                    <a:pt x="55" y="80"/>
                  </a:cubicBezTo>
                  <a:cubicBezTo>
                    <a:pt x="55" y="80"/>
                    <a:pt x="55" y="79"/>
                    <a:pt x="55" y="79"/>
                  </a:cubicBezTo>
                  <a:cubicBezTo>
                    <a:pt x="56" y="79"/>
                    <a:pt x="58" y="71"/>
                    <a:pt x="58" y="70"/>
                  </a:cubicBezTo>
                  <a:cubicBezTo>
                    <a:pt x="57" y="70"/>
                    <a:pt x="57" y="70"/>
                    <a:pt x="56" y="69"/>
                  </a:cubicBezTo>
                  <a:cubicBezTo>
                    <a:pt x="55" y="69"/>
                    <a:pt x="55" y="69"/>
                    <a:pt x="54" y="68"/>
                  </a:cubicBezTo>
                  <a:cubicBezTo>
                    <a:pt x="54" y="68"/>
                    <a:pt x="54" y="68"/>
                    <a:pt x="53" y="69"/>
                  </a:cubicBezTo>
                  <a:cubicBezTo>
                    <a:pt x="52" y="69"/>
                    <a:pt x="52" y="70"/>
                    <a:pt x="51" y="74"/>
                  </a:cubicBezTo>
                  <a:cubicBezTo>
                    <a:pt x="49" y="78"/>
                    <a:pt x="49" y="78"/>
                    <a:pt x="49" y="78"/>
                  </a:cubicBezTo>
                  <a:cubicBezTo>
                    <a:pt x="50" y="79"/>
                    <a:pt x="50" y="79"/>
                    <a:pt x="50" y="79"/>
                  </a:cubicBezTo>
                  <a:cubicBezTo>
                    <a:pt x="51" y="80"/>
                    <a:pt x="52" y="80"/>
                    <a:pt x="54" y="81"/>
                  </a:cubicBezTo>
                  <a:close/>
                  <a:moveTo>
                    <a:pt x="13" y="70"/>
                  </a:moveTo>
                  <a:cubicBezTo>
                    <a:pt x="13" y="69"/>
                    <a:pt x="13" y="68"/>
                    <a:pt x="14" y="63"/>
                  </a:cubicBezTo>
                  <a:cubicBezTo>
                    <a:pt x="16" y="57"/>
                    <a:pt x="16" y="57"/>
                    <a:pt x="17" y="56"/>
                  </a:cubicBezTo>
                  <a:cubicBezTo>
                    <a:pt x="19" y="55"/>
                    <a:pt x="19" y="54"/>
                    <a:pt x="20" y="54"/>
                  </a:cubicBezTo>
                  <a:cubicBezTo>
                    <a:pt x="22" y="55"/>
                    <a:pt x="27" y="57"/>
                    <a:pt x="28" y="59"/>
                  </a:cubicBezTo>
                  <a:cubicBezTo>
                    <a:pt x="29" y="59"/>
                    <a:pt x="29" y="60"/>
                    <a:pt x="29" y="61"/>
                  </a:cubicBezTo>
                  <a:cubicBezTo>
                    <a:pt x="28" y="62"/>
                    <a:pt x="27" y="67"/>
                    <a:pt x="26" y="70"/>
                  </a:cubicBezTo>
                  <a:cubicBezTo>
                    <a:pt x="26" y="72"/>
                    <a:pt x="25" y="72"/>
                    <a:pt x="25" y="73"/>
                  </a:cubicBezTo>
                  <a:cubicBezTo>
                    <a:pt x="24" y="73"/>
                    <a:pt x="20" y="73"/>
                    <a:pt x="18" y="72"/>
                  </a:cubicBezTo>
                  <a:cubicBezTo>
                    <a:pt x="15" y="71"/>
                    <a:pt x="15" y="71"/>
                    <a:pt x="14" y="71"/>
                  </a:cubicBezTo>
                  <a:cubicBezTo>
                    <a:pt x="14" y="71"/>
                    <a:pt x="14" y="70"/>
                    <a:pt x="13" y="70"/>
                  </a:cubicBezTo>
                  <a:close/>
                  <a:moveTo>
                    <a:pt x="23" y="67"/>
                  </a:moveTo>
                  <a:cubicBezTo>
                    <a:pt x="23" y="66"/>
                    <a:pt x="24" y="63"/>
                    <a:pt x="24" y="62"/>
                  </a:cubicBezTo>
                  <a:cubicBezTo>
                    <a:pt x="24" y="62"/>
                    <a:pt x="22" y="60"/>
                    <a:pt x="20" y="59"/>
                  </a:cubicBezTo>
                  <a:cubicBezTo>
                    <a:pt x="19" y="58"/>
                    <a:pt x="19" y="58"/>
                    <a:pt x="19" y="58"/>
                  </a:cubicBezTo>
                  <a:cubicBezTo>
                    <a:pt x="18" y="61"/>
                    <a:pt x="18" y="61"/>
                    <a:pt x="18" y="61"/>
                  </a:cubicBezTo>
                  <a:cubicBezTo>
                    <a:pt x="17" y="64"/>
                    <a:pt x="17" y="65"/>
                    <a:pt x="17" y="66"/>
                  </a:cubicBezTo>
                  <a:cubicBezTo>
                    <a:pt x="18" y="66"/>
                    <a:pt x="19" y="67"/>
                    <a:pt x="21" y="68"/>
                  </a:cubicBezTo>
                  <a:cubicBezTo>
                    <a:pt x="22" y="68"/>
                    <a:pt x="22" y="68"/>
                    <a:pt x="23" y="67"/>
                  </a:cubicBezTo>
                  <a:close/>
                  <a:moveTo>
                    <a:pt x="29" y="76"/>
                  </a:moveTo>
                  <a:cubicBezTo>
                    <a:pt x="29" y="75"/>
                    <a:pt x="30" y="73"/>
                    <a:pt x="30" y="71"/>
                  </a:cubicBezTo>
                  <a:cubicBezTo>
                    <a:pt x="30" y="69"/>
                    <a:pt x="31" y="67"/>
                    <a:pt x="31" y="65"/>
                  </a:cubicBezTo>
                  <a:cubicBezTo>
                    <a:pt x="32" y="62"/>
                    <a:pt x="32" y="62"/>
                    <a:pt x="33" y="61"/>
                  </a:cubicBezTo>
                  <a:cubicBezTo>
                    <a:pt x="35" y="59"/>
                    <a:pt x="35" y="59"/>
                    <a:pt x="38" y="60"/>
                  </a:cubicBezTo>
                  <a:cubicBezTo>
                    <a:pt x="42" y="61"/>
                    <a:pt x="43" y="62"/>
                    <a:pt x="43" y="62"/>
                  </a:cubicBezTo>
                  <a:cubicBezTo>
                    <a:pt x="43" y="63"/>
                    <a:pt x="43" y="63"/>
                    <a:pt x="44" y="63"/>
                  </a:cubicBezTo>
                  <a:cubicBezTo>
                    <a:pt x="44" y="63"/>
                    <a:pt x="45" y="64"/>
                    <a:pt x="45" y="64"/>
                  </a:cubicBezTo>
                  <a:cubicBezTo>
                    <a:pt x="46" y="65"/>
                    <a:pt x="45" y="70"/>
                    <a:pt x="44" y="70"/>
                  </a:cubicBezTo>
                  <a:cubicBezTo>
                    <a:pt x="44" y="70"/>
                    <a:pt x="44" y="71"/>
                    <a:pt x="44" y="72"/>
                  </a:cubicBezTo>
                  <a:cubicBezTo>
                    <a:pt x="44" y="74"/>
                    <a:pt x="43" y="77"/>
                    <a:pt x="42" y="78"/>
                  </a:cubicBezTo>
                  <a:cubicBezTo>
                    <a:pt x="42" y="79"/>
                    <a:pt x="41" y="78"/>
                    <a:pt x="40" y="78"/>
                  </a:cubicBezTo>
                  <a:cubicBezTo>
                    <a:pt x="38" y="77"/>
                    <a:pt x="37" y="77"/>
                    <a:pt x="36" y="77"/>
                  </a:cubicBezTo>
                  <a:cubicBezTo>
                    <a:pt x="35" y="77"/>
                    <a:pt x="34" y="77"/>
                    <a:pt x="34" y="77"/>
                  </a:cubicBezTo>
                  <a:cubicBezTo>
                    <a:pt x="34" y="76"/>
                    <a:pt x="33" y="76"/>
                    <a:pt x="33" y="76"/>
                  </a:cubicBezTo>
                  <a:cubicBezTo>
                    <a:pt x="32" y="76"/>
                    <a:pt x="32" y="76"/>
                    <a:pt x="32" y="76"/>
                  </a:cubicBezTo>
                  <a:cubicBezTo>
                    <a:pt x="32" y="76"/>
                    <a:pt x="31" y="76"/>
                    <a:pt x="31" y="76"/>
                  </a:cubicBezTo>
                  <a:cubicBezTo>
                    <a:pt x="30" y="77"/>
                    <a:pt x="30" y="77"/>
                    <a:pt x="29" y="76"/>
                  </a:cubicBezTo>
                  <a:close/>
                  <a:moveTo>
                    <a:pt x="40" y="73"/>
                  </a:moveTo>
                  <a:cubicBezTo>
                    <a:pt x="40" y="72"/>
                    <a:pt x="40" y="72"/>
                    <a:pt x="41" y="70"/>
                  </a:cubicBezTo>
                  <a:cubicBezTo>
                    <a:pt x="42" y="67"/>
                    <a:pt x="42" y="66"/>
                    <a:pt x="38" y="65"/>
                  </a:cubicBezTo>
                  <a:cubicBezTo>
                    <a:pt x="35" y="63"/>
                    <a:pt x="35" y="64"/>
                    <a:pt x="34" y="69"/>
                  </a:cubicBezTo>
                  <a:cubicBezTo>
                    <a:pt x="34" y="71"/>
                    <a:pt x="34" y="71"/>
                    <a:pt x="37" y="72"/>
                  </a:cubicBezTo>
                  <a:cubicBezTo>
                    <a:pt x="38" y="72"/>
                    <a:pt x="39" y="73"/>
                    <a:pt x="40" y="73"/>
                  </a:cubicBezTo>
                  <a:close/>
                  <a:moveTo>
                    <a:pt x="34" y="54"/>
                  </a:moveTo>
                  <a:cubicBezTo>
                    <a:pt x="34" y="54"/>
                    <a:pt x="33" y="54"/>
                    <a:pt x="33" y="54"/>
                  </a:cubicBezTo>
                  <a:cubicBezTo>
                    <a:pt x="33" y="54"/>
                    <a:pt x="33" y="54"/>
                    <a:pt x="33" y="53"/>
                  </a:cubicBezTo>
                  <a:cubicBezTo>
                    <a:pt x="33" y="52"/>
                    <a:pt x="33" y="52"/>
                    <a:pt x="34" y="51"/>
                  </a:cubicBezTo>
                  <a:cubicBezTo>
                    <a:pt x="34" y="50"/>
                    <a:pt x="36" y="44"/>
                    <a:pt x="36" y="43"/>
                  </a:cubicBezTo>
                  <a:cubicBezTo>
                    <a:pt x="36" y="43"/>
                    <a:pt x="38" y="40"/>
                    <a:pt x="39" y="40"/>
                  </a:cubicBezTo>
                  <a:cubicBezTo>
                    <a:pt x="39" y="40"/>
                    <a:pt x="40" y="40"/>
                    <a:pt x="40" y="40"/>
                  </a:cubicBezTo>
                  <a:cubicBezTo>
                    <a:pt x="41" y="40"/>
                    <a:pt x="42" y="40"/>
                    <a:pt x="42" y="40"/>
                  </a:cubicBezTo>
                  <a:cubicBezTo>
                    <a:pt x="42" y="40"/>
                    <a:pt x="43" y="40"/>
                    <a:pt x="44" y="41"/>
                  </a:cubicBezTo>
                  <a:cubicBezTo>
                    <a:pt x="46" y="41"/>
                    <a:pt x="47" y="42"/>
                    <a:pt x="48" y="42"/>
                  </a:cubicBezTo>
                  <a:cubicBezTo>
                    <a:pt x="50" y="41"/>
                    <a:pt x="50" y="42"/>
                    <a:pt x="50" y="45"/>
                  </a:cubicBezTo>
                  <a:cubicBezTo>
                    <a:pt x="49" y="47"/>
                    <a:pt x="49" y="48"/>
                    <a:pt x="49" y="49"/>
                  </a:cubicBezTo>
                  <a:cubicBezTo>
                    <a:pt x="48" y="49"/>
                    <a:pt x="47" y="51"/>
                    <a:pt x="47" y="52"/>
                  </a:cubicBezTo>
                  <a:cubicBezTo>
                    <a:pt x="45" y="56"/>
                    <a:pt x="45" y="57"/>
                    <a:pt x="44" y="58"/>
                  </a:cubicBezTo>
                  <a:cubicBezTo>
                    <a:pt x="44" y="58"/>
                    <a:pt x="43" y="58"/>
                    <a:pt x="43" y="58"/>
                  </a:cubicBezTo>
                  <a:cubicBezTo>
                    <a:pt x="43" y="58"/>
                    <a:pt x="42" y="57"/>
                    <a:pt x="42" y="58"/>
                  </a:cubicBezTo>
                  <a:cubicBezTo>
                    <a:pt x="41" y="58"/>
                    <a:pt x="33" y="55"/>
                    <a:pt x="34" y="54"/>
                  </a:cubicBezTo>
                  <a:close/>
                  <a:moveTo>
                    <a:pt x="40" y="52"/>
                  </a:moveTo>
                  <a:cubicBezTo>
                    <a:pt x="41" y="52"/>
                    <a:pt x="41" y="51"/>
                    <a:pt x="42" y="50"/>
                  </a:cubicBezTo>
                  <a:cubicBezTo>
                    <a:pt x="42" y="50"/>
                    <a:pt x="43" y="49"/>
                    <a:pt x="43" y="49"/>
                  </a:cubicBezTo>
                  <a:cubicBezTo>
                    <a:pt x="43" y="49"/>
                    <a:pt x="43" y="49"/>
                    <a:pt x="44" y="48"/>
                  </a:cubicBezTo>
                  <a:cubicBezTo>
                    <a:pt x="45" y="47"/>
                    <a:pt x="44" y="45"/>
                    <a:pt x="43" y="46"/>
                  </a:cubicBezTo>
                  <a:cubicBezTo>
                    <a:pt x="43" y="46"/>
                    <a:pt x="42" y="45"/>
                    <a:pt x="41" y="44"/>
                  </a:cubicBezTo>
                  <a:cubicBezTo>
                    <a:pt x="40" y="43"/>
                    <a:pt x="40" y="43"/>
                    <a:pt x="40" y="44"/>
                  </a:cubicBezTo>
                  <a:cubicBezTo>
                    <a:pt x="39" y="44"/>
                    <a:pt x="39" y="45"/>
                    <a:pt x="38" y="48"/>
                  </a:cubicBezTo>
                  <a:cubicBezTo>
                    <a:pt x="38" y="49"/>
                    <a:pt x="38" y="51"/>
                    <a:pt x="38" y="51"/>
                  </a:cubicBezTo>
                  <a:cubicBezTo>
                    <a:pt x="38" y="52"/>
                    <a:pt x="39" y="52"/>
                    <a:pt x="40" y="52"/>
                  </a:cubicBezTo>
                  <a:close/>
                  <a:moveTo>
                    <a:pt x="21" y="49"/>
                  </a:moveTo>
                  <a:cubicBezTo>
                    <a:pt x="20" y="48"/>
                    <a:pt x="20" y="46"/>
                    <a:pt x="22" y="40"/>
                  </a:cubicBezTo>
                  <a:cubicBezTo>
                    <a:pt x="24" y="35"/>
                    <a:pt x="25" y="34"/>
                    <a:pt x="25" y="34"/>
                  </a:cubicBezTo>
                  <a:cubicBezTo>
                    <a:pt x="25" y="34"/>
                    <a:pt x="26" y="34"/>
                    <a:pt x="26" y="34"/>
                  </a:cubicBezTo>
                  <a:cubicBezTo>
                    <a:pt x="28" y="34"/>
                    <a:pt x="33" y="37"/>
                    <a:pt x="34" y="37"/>
                  </a:cubicBezTo>
                  <a:cubicBezTo>
                    <a:pt x="35" y="38"/>
                    <a:pt x="34" y="40"/>
                    <a:pt x="34" y="42"/>
                  </a:cubicBezTo>
                  <a:cubicBezTo>
                    <a:pt x="33" y="43"/>
                    <a:pt x="33" y="45"/>
                    <a:pt x="32" y="47"/>
                  </a:cubicBezTo>
                  <a:cubicBezTo>
                    <a:pt x="31" y="50"/>
                    <a:pt x="30" y="52"/>
                    <a:pt x="30" y="52"/>
                  </a:cubicBezTo>
                  <a:cubicBezTo>
                    <a:pt x="30" y="52"/>
                    <a:pt x="28" y="52"/>
                    <a:pt x="26" y="51"/>
                  </a:cubicBezTo>
                  <a:cubicBezTo>
                    <a:pt x="25" y="50"/>
                    <a:pt x="23" y="50"/>
                    <a:pt x="23" y="50"/>
                  </a:cubicBezTo>
                  <a:cubicBezTo>
                    <a:pt x="23" y="50"/>
                    <a:pt x="21" y="50"/>
                    <a:pt x="21" y="49"/>
                  </a:cubicBezTo>
                  <a:close/>
                  <a:moveTo>
                    <a:pt x="30" y="44"/>
                  </a:moveTo>
                  <a:cubicBezTo>
                    <a:pt x="31" y="40"/>
                    <a:pt x="31" y="40"/>
                    <a:pt x="28" y="39"/>
                  </a:cubicBezTo>
                  <a:cubicBezTo>
                    <a:pt x="27" y="38"/>
                    <a:pt x="26" y="39"/>
                    <a:pt x="25" y="43"/>
                  </a:cubicBezTo>
                  <a:cubicBezTo>
                    <a:pt x="24" y="46"/>
                    <a:pt x="24" y="46"/>
                    <a:pt x="24" y="46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9" y="48"/>
                    <a:pt x="29" y="48"/>
                    <a:pt x="29" y="48"/>
                  </a:cubicBezTo>
                  <a:lnTo>
                    <a:pt x="30" y="44"/>
                  </a:lnTo>
                  <a:close/>
                  <a:moveTo>
                    <a:pt x="54" y="62"/>
                  </a:moveTo>
                  <a:cubicBezTo>
                    <a:pt x="53" y="61"/>
                    <a:pt x="53" y="61"/>
                    <a:pt x="53" y="60"/>
                  </a:cubicBezTo>
                  <a:cubicBezTo>
                    <a:pt x="52" y="60"/>
                    <a:pt x="52" y="60"/>
                    <a:pt x="51" y="60"/>
                  </a:cubicBezTo>
                  <a:cubicBezTo>
                    <a:pt x="49" y="60"/>
                    <a:pt x="49" y="59"/>
                    <a:pt x="52" y="53"/>
                  </a:cubicBezTo>
                  <a:cubicBezTo>
                    <a:pt x="52" y="52"/>
                    <a:pt x="52" y="52"/>
                    <a:pt x="52" y="51"/>
                  </a:cubicBezTo>
                  <a:cubicBezTo>
                    <a:pt x="52" y="48"/>
                    <a:pt x="53" y="45"/>
                    <a:pt x="53" y="44"/>
                  </a:cubicBezTo>
                  <a:cubicBezTo>
                    <a:pt x="54" y="44"/>
                    <a:pt x="54" y="43"/>
                    <a:pt x="55" y="44"/>
                  </a:cubicBezTo>
                  <a:cubicBezTo>
                    <a:pt x="57" y="44"/>
                    <a:pt x="65" y="48"/>
                    <a:pt x="66" y="48"/>
                  </a:cubicBezTo>
                  <a:cubicBezTo>
                    <a:pt x="66" y="49"/>
                    <a:pt x="66" y="50"/>
                    <a:pt x="64" y="56"/>
                  </a:cubicBezTo>
                  <a:cubicBezTo>
                    <a:pt x="63" y="59"/>
                    <a:pt x="62" y="61"/>
                    <a:pt x="62" y="62"/>
                  </a:cubicBezTo>
                  <a:cubicBezTo>
                    <a:pt x="61" y="64"/>
                    <a:pt x="58" y="64"/>
                    <a:pt x="54" y="62"/>
                  </a:cubicBezTo>
                  <a:close/>
                  <a:moveTo>
                    <a:pt x="59" y="57"/>
                  </a:moveTo>
                  <a:cubicBezTo>
                    <a:pt x="60" y="57"/>
                    <a:pt x="60" y="56"/>
                    <a:pt x="60" y="56"/>
                  </a:cubicBezTo>
                  <a:cubicBezTo>
                    <a:pt x="61" y="56"/>
                    <a:pt x="61" y="56"/>
                    <a:pt x="61" y="55"/>
                  </a:cubicBezTo>
                  <a:cubicBezTo>
                    <a:pt x="60" y="54"/>
                    <a:pt x="61" y="54"/>
                    <a:pt x="61" y="54"/>
                  </a:cubicBezTo>
                  <a:cubicBezTo>
                    <a:pt x="61" y="53"/>
                    <a:pt x="61" y="54"/>
                    <a:pt x="61" y="54"/>
                  </a:cubicBezTo>
                  <a:cubicBezTo>
                    <a:pt x="61" y="54"/>
                    <a:pt x="61" y="54"/>
                    <a:pt x="61" y="54"/>
                  </a:cubicBezTo>
                  <a:cubicBezTo>
                    <a:pt x="61" y="55"/>
                    <a:pt x="61" y="54"/>
                    <a:pt x="62" y="53"/>
                  </a:cubicBezTo>
                  <a:cubicBezTo>
                    <a:pt x="62" y="52"/>
                    <a:pt x="62" y="51"/>
                    <a:pt x="61" y="51"/>
                  </a:cubicBezTo>
                  <a:cubicBezTo>
                    <a:pt x="60" y="50"/>
                    <a:pt x="59" y="49"/>
                    <a:pt x="58" y="49"/>
                  </a:cubicBezTo>
                  <a:cubicBezTo>
                    <a:pt x="58" y="49"/>
                    <a:pt x="57" y="49"/>
                    <a:pt x="57" y="48"/>
                  </a:cubicBezTo>
                  <a:cubicBezTo>
                    <a:pt x="57" y="48"/>
                    <a:pt x="57" y="48"/>
                    <a:pt x="56" y="48"/>
                  </a:cubicBezTo>
                  <a:cubicBezTo>
                    <a:pt x="56" y="48"/>
                    <a:pt x="55" y="49"/>
                    <a:pt x="55" y="52"/>
                  </a:cubicBezTo>
                  <a:cubicBezTo>
                    <a:pt x="54" y="54"/>
                    <a:pt x="54" y="56"/>
                    <a:pt x="54" y="56"/>
                  </a:cubicBezTo>
                  <a:cubicBezTo>
                    <a:pt x="54" y="57"/>
                    <a:pt x="55" y="57"/>
                    <a:pt x="56" y="58"/>
                  </a:cubicBezTo>
                  <a:cubicBezTo>
                    <a:pt x="59" y="59"/>
                    <a:pt x="59" y="59"/>
                    <a:pt x="59" y="57"/>
                  </a:cubicBezTo>
                  <a:close/>
                  <a:moveTo>
                    <a:pt x="63" y="40"/>
                  </a:moveTo>
                  <a:cubicBezTo>
                    <a:pt x="61" y="39"/>
                    <a:pt x="60" y="38"/>
                    <a:pt x="60" y="38"/>
                  </a:cubicBezTo>
                  <a:cubicBezTo>
                    <a:pt x="60" y="38"/>
                    <a:pt x="58" y="36"/>
                    <a:pt x="55" y="35"/>
                  </a:cubicBezTo>
                  <a:cubicBezTo>
                    <a:pt x="53" y="34"/>
                    <a:pt x="50" y="33"/>
                    <a:pt x="49" y="33"/>
                  </a:cubicBezTo>
                  <a:cubicBezTo>
                    <a:pt x="49" y="32"/>
                    <a:pt x="45" y="31"/>
                    <a:pt x="42" y="30"/>
                  </a:cubicBezTo>
                  <a:cubicBezTo>
                    <a:pt x="39" y="28"/>
                    <a:pt x="35" y="27"/>
                    <a:pt x="34" y="26"/>
                  </a:cubicBezTo>
                  <a:cubicBezTo>
                    <a:pt x="33" y="26"/>
                    <a:pt x="31" y="25"/>
                    <a:pt x="30" y="24"/>
                  </a:cubicBezTo>
                  <a:cubicBezTo>
                    <a:pt x="27" y="23"/>
                    <a:pt x="27" y="23"/>
                    <a:pt x="27" y="22"/>
                  </a:cubicBezTo>
                  <a:cubicBezTo>
                    <a:pt x="26" y="21"/>
                    <a:pt x="27" y="20"/>
                    <a:pt x="28" y="16"/>
                  </a:cubicBezTo>
                  <a:cubicBezTo>
                    <a:pt x="30" y="10"/>
                    <a:pt x="30" y="9"/>
                    <a:pt x="33" y="11"/>
                  </a:cubicBezTo>
                  <a:cubicBezTo>
                    <a:pt x="34" y="11"/>
                    <a:pt x="36" y="11"/>
                    <a:pt x="37" y="11"/>
                  </a:cubicBezTo>
                  <a:cubicBezTo>
                    <a:pt x="38" y="11"/>
                    <a:pt x="38" y="12"/>
                    <a:pt x="38" y="12"/>
                  </a:cubicBezTo>
                  <a:cubicBezTo>
                    <a:pt x="38" y="12"/>
                    <a:pt x="38" y="12"/>
                    <a:pt x="39" y="12"/>
                  </a:cubicBezTo>
                  <a:cubicBezTo>
                    <a:pt x="39" y="12"/>
                    <a:pt x="49" y="16"/>
                    <a:pt x="51" y="17"/>
                  </a:cubicBezTo>
                  <a:cubicBezTo>
                    <a:pt x="52" y="17"/>
                    <a:pt x="54" y="19"/>
                    <a:pt x="56" y="19"/>
                  </a:cubicBezTo>
                  <a:cubicBezTo>
                    <a:pt x="58" y="20"/>
                    <a:pt x="60" y="21"/>
                    <a:pt x="61" y="22"/>
                  </a:cubicBezTo>
                  <a:cubicBezTo>
                    <a:pt x="62" y="22"/>
                    <a:pt x="64" y="24"/>
                    <a:pt x="66" y="24"/>
                  </a:cubicBezTo>
                  <a:cubicBezTo>
                    <a:pt x="69" y="25"/>
                    <a:pt x="72" y="27"/>
                    <a:pt x="73" y="28"/>
                  </a:cubicBezTo>
                  <a:cubicBezTo>
                    <a:pt x="73" y="28"/>
                    <a:pt x="69" y="40"/>
                    <a:pt x="68" y="41"/>
                  </a:cubicBezTo>
                  <a:cubicBezTo>
                    <a:pt x="67" y="42"/>
                    <a:pt x="67" y="42"/>
                    <a:pt x="63" y="40"/>
                  </a:cubicBezTo>
                  <a:close/>
                  <a:moveTo>
                    <a:pt x="68" y="34"/>
                  </a:moveTo>
                  <a:cubicBezTo>
                    <a:pt x="68" y="32"/>
                    <a:pt x="68" y="30"/>
                    <a:pt x="68" y="30"/>
                  </a:cubicBezTo>
                  <a:cubicBezTo>
                    <a:pt x="69" y="30"/>
                    <a:pt x="68" y="30"/>
                    <a:pt x="66" y="29"/>
                  </a:cubicBezTo>
                  <a:cubicBezTo>
                    <a:pt x="63" y="29"/>
                    <a:pt x="63" y="29"/>
                    <a:pt x="62" y="28"/>
                  </a:cubicBezTo>
                  <a:cubicBezTo>
                    <a:pt x="62" y="26"/>
                    <a:pt x="61" y="26"/>
                    <a:pt x="58" y="25"/>
                  </a:cubicBezTo>
                  <a:cubicBezTo>
                    <a:pt x="54" y="23"/>
                    <a:pt x="48" y="20"/>
                    <a:pt x="46" y="19"/>
                  </a:cubicBezTo>
                  <a:cubicBezTo>
                    <a:pt x="44" y="18"/>
                    <a:pt x="40" y="16"/>
                    <a:pt x="36" y="16"/>
                  </a:cubicBezTo>
                  <a:cubicBezTo>
                    <a:pt x="32" y="15"/>
                    <a:pt x="32" y="15"/>
                    <a:pt x="32" y="15"/>
                  </a:cubicBezTo>
                  <a:cubicBezTo>
                    <a:pt x="31" y="17"/>
                    <a:pt x="31" y="17"/>
                    <a:pt x="31" y="17"/>
                  </a:cubicBezTo>
                  <a:cubicBezTo>
                    <a:pt x="30" y="20"/>
                    <a:pt x="30" y="20"/>
                    <a:pt x="30" y="20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3" y="21"/>
                    <a:pt x="34" y="22"/>
                    <a:pt x="34" y="22"/>
                  </a:cubicBezTo>
                  <a:cubicBezTo>
                    <a:pt x="34" y="22"/>
                    <a:pt x="39" y="24"/>
                    <a:pt x="44" y="26"/>
                  </a:cubicBezTo>
                  <a:cubicBezTo>
                    <a:pt x="55" y="30"/>
                    <a:pt x="65" y="34"/>
                    <a:pt x="66" y="35"/>
                  </a:cubicBezTo>
                  <a:cubicBezTo>
                    <a:pt x="66" y="35"/>
                    <a:pt x="66" y="36"/>
                    <a:pt x="66" y="36"/>
                  </a:cubicBezTo>
                  <a:cubicBezTo>
                    <a:pt x="67" y="37"/>
                    <a:pt x="67" y="36"/>
                    <a:pt x="68" y="3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0" name="Freeform 698"/>
            <p:cNvSpPr>
              <a:spLocks noEditPoints="1"/>
            </p:cNvSpPr>
            <p:nvPr/>
          </p:nvSpPr>
          <p:spPr bwMode="auto">
            <a:xfrm>
              <a:off x="778" y="1754"/>
              <a:ext cx="76" cy="194"/>
            </a:xfrm>
            <a:custGeom>
              <a:avLst/>
              <a:gdLst>
                <a:gd name="T0" fmla="*/ 60 w 60"/>
                <a:gd name="T1" fmla="*/ 6 h 154"/>
                <a:gd name="T2" fmla="*/ 56 w 60"/>
                <a:gd name="T3" fmla="*/ 20 h 154"/>
                <a:gd name="T4" fmla="*/ 54 w 60"/>
                <a:gd name="T5" fmla="*/ 31 h 154"/>
                <a:gd name="T6" fmla="*/ 51 w 60"/>
                <a:gd name="T7" fmla="*/ 44 h 154"/>
                <a:gd name="T8" fmla="*/ 49 w 60"/>
                <a:gd name="T9" fmla="*/ 53 h 154"/>
                <a:gd name="T10" fmla="*/ 47 w 60"/>
                <a:gd name="T11" fmla="*/ 58 h 154"/>
                <a:gd name="T12" fmla="*/ 44 w 60"/>
                <a:gd name="T13" fmla="*/ 70 h 154"/>
                <a:gd name="T14" fmla="*/ 40 w 60"/>
                <a:gd name="T15" fmla="*/ 85 h 154"/>
                <a:gd name="T16" fmla="*/ 38 w 60"/>
                <a:gd name="T17" fmla="*/ 98 h 154"/>
                <a:gd name="T18" fmla="*/ 35 w 60"/>
                <a:gd name="T19" fmla="*/ 108 h 154"/>
                <a:gd name="T20" fmla="*/ 31 w 60"/>
                <a:gd name="T21" fmla="*/ 125 h 154"/>
                <a:gd name="T22" fmla="*/ 30 w 60"/>
                <a:gd name="T23" fmla="*/ 139 h 154"/>
                <a:gd name="T24" fmla="*/ 26 w 60"/>
                <a:gd name="T25" fmla="*/ 154 h 154"/>
                <a:gd name="T26" fmla="*/ 15 w 60"/>
                <a:gd name="T27" fmla="*/ 152 h 154"/>
                <a:gd name="T28" fmla="*/ 5 w 60"/>
                <a:gd name="T29" fmla="*/ 152 h 154"/>
                <a:gd name="T30" fmla="*/ 3 w 60"/>
                <a:gd name="T31" fmla="*/ 144 h 154"/>
                <a:gd name="T32" fmla="*/ 5 w 60"/>
                <a:gd name="T33" fmla="*/ 132 h 154"/>
                <a:gd name="T34" fmla="*/ 9 w 60"/>
                <a:gd name="T35" fmla="*/ 113 h 154"/>
                <a:gd name="T36" fmla="*/ 16 w 60"/>
                <a:gd name="T37" fmla="*/ 85 h 154"/>
                <a:gd name="T38" fmla="*/ 21 w 60"/>
                <a:gd name="T39" fmla="*/ 62 h 154"/>
                <a:gd name="T40" fmla="*/ 25 w 60"/>
                <a:gd name="T41" fmla="*/ 39 h 154"/>
                <a:gd name="T42" fmla="*/ 31 w 60"/>
                <a:gd name="T43" fmla="*/ 16 h 154"/>
                <a:gd name="T44" fmla="*/ 38 w 60"/>
                <a:gd name="T45" fmla="*/ 0 h 154"/>
                <a:gd name="T46" fmla="*/ 31 w 60"/>
                <a:gd name="T47" fmla="*/ 23 h 154"/>
                <a:gd name="T48" fmla="*/ 28 w 60"/>
                <a:gd name="T49" fmla="*/ 46 h 154"/>
                <a:gd name="T50" fmla="*/ 23 w 60"/>
                <a:gd name="T51" fmla="*/ 71 h 154"/>
                <a:gd name="T52" fmla="*/ 19 w 60"/>
                <a:gd name="T53" fmla="*/ 85 h 154"/>
                <a:gd name="T54" fmla="*/ 12 w 60"/>
                <a:gd name="T55" fmla="*/ 118 h 154"/>
                <a:gd name="T56" fmla="*/ 10 w 60"/>
                <a:gd name="T57" fmla="*/ 128 h 154"/>
                <a:gd name="T58" fmla="*/ 9 w 60"/>
                <a:gd name="T59" fmla="*/ 136 h 154"/>
                <a:gd name="T60" fmla="*/ 12 w 60"/>
                <a:gd name="T61" fmla="*/ 149 h 154"/>
                <a:gd name="T62" fmla="*/ 17 w 60"/>
                <a:gd name="T63" fmla="*/ 147 h 154"/>
                <a:gd name="T64" fmla="*/ 22 w 60"/>
                <a:gd name="T65" fmla="*/ 141 h 154"/>
                <a:gd name="T66" fmla="*/ 25 w 60"/>
                <a:gd name="T67" fmla="*/ 136 h 154"/>
                <a:gd name="T68" fmla="*/ 25 w 60"/>
                <a:gd name="T69" fmla="*/ 132 h 154"/>
                <a:gd name="T70" fmla="*/ 22 w 60"/>
                <a:gd name="T71" fmla="*/ 127 h 154"/>
                <a:gd name="T72" fmla="*/ 26 w 60"/>
                <a:gd name="T73" fmla="*/ 125 h 154"/>
                <a:gd name="T74" fmla="*/ 18 w 60"/>
                <a:gd name="T75" fmla="*/ 115 h 154"/>
                <a:gd name="T76" fmla="*/ 23 w 60"/>
                <a:gd name="T77" fmla="*/ 115 h 154"/>
                <a:gd name="T78" fmla="*/ 24 w 60"/>
                <a:gd name="T79" fmla="*/ 111 h 154"/>
                <a:gd name="T80" fmla="*/ 27 w 60"/>
                <a:gd name="T81" fmla="*/ 108 h 154"/>
                <a:gd name="T82" fmla="*/ 33 w 60"/>
                <a:gd name="T83" fmla="*/ 104 h 154"/>
                <a:gd name="T84" fmla="*/ 32 w 60"/>
                <a:gd name="T85" fmla="*/ 99 h 154"/>
                <a:gd name="T86" fmla="*/ 31 w 60"/>
                <a:gd name="T87" fmla="*/ 93 h 154"/>
                <a:gd name="T88" fmla="*/ 24 w 60"/>
                <a:gd name="T89" fmla="*/ 86 h 154"/>
                <a:gd name="T90" fmla="*/ 37 w 60"/>
                <a:gd name="T91" fmla="*/ 82 h 154"/>
                <a:gd name="T92" fmla="*/ 39 w 60"/>
                <a:gd name="T93" fmla="*/ 79 h 154"/>
                <a:gd name="T94" fmla="*/ 41 w 60"/>
                <a:gd name="T95" fmla="*/ 71 h 154"/>
                <a:gd name="T96" fmla="*/ 35 w 60"/>
                <a:gd name="T97" fmla="*/ 67 h 154"/>
                <a:gd name="T98" fmla="*/ 38 w 60"/>
                <a:gd name="T99" fmla="*/ 65 h 154"/>
                <a:gd name="T100" fmla="*/ 42 w 60"/>
                <a:gd name="T101" fmla="*/ 60 h 154"/>
                <a:gd name="T102" fmla="*/ 45 w 60"/>
                <a:gd name="T103" fmla="*/ 55 h 154"/>
                <a:gd name="T104" fmla="*/ 46 w 60"/>
                <a:gd name="T105" fmla="*/ 50 h 154"/>
                <a:gd name="T106" fmla="*/ 47 w 60"/>
                <a:gd name="T107" fmla="*/ 43 h 154"/>
                <a:gd name="T108" fmla="*/ 41 w 60"/>
                <a:gd name="T109" fmla="*/ 38 h 154"/>
                <a:gd name="T110" fmla="*/ 42 w 60"/>
                <a:gd name="T111" fmla="*/ 31 h 154"/>
                <a:gd name="T112" fmla="*/ 39 w 60"/>
                <a:gd name="T113" fmla="*/ 25 h 154"/>
                <a:gd name="T114" fmla="*/ 46 w 60"/>
                <a:gd name="T115" fmla="*/ 23 h 154"/>
                <a:gd name="T116" fmla="*/ 51 w 60"/>
                <a:gd name="T117" fmla="*/ 18 h 154"/>
                <a:gd name="T118" fmla="*/ 54 w 60"/>
                <a:gd name="T119" fmla="*/ 13 h 154"/>
                <a:gd name="T120" fmla="*/ 56 w 60"/>
                <a:gd name="T121" fmla="*/ 8 h 154"/>
                <a:gd name="T122" fmla="*/ 42 w 60"/>
                <a:gd name="T123" fmla="*/ 6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0" h="154">
                  <a:moveTo>
                    <a:pt x="38" y="0"/>
                  </a:moveTo>
                  <a:cubicBezTo>
                    <a:pt x="40" y="0"/>
                    <a:pt x="47" y="1"/>
                    <a:pt x="48" y="2"/>
                  </a:cubicBezTo>
                  <a:cubicBezTo>
                    <a:pt x="48" y="2"/>
                    <a:pt x="49" y="2"/>
                    <a:pt x="53" y="2"/>
                  </a:cubicBezTo>
                  <a:cubicBezTo>
                    <a:pt x="55" y="2"/>
                    <a:pt x="57" y="2"/>
                    <a:pt x="57" y="2"/>
                  </a:cubicBezTo>
                  <a:cubicBezTo>
                    <a:pt x="59" y="3"/>
                    <a:pt x="59" y="3"/>
                    <a:pt x="59" y="3"/>
                  </a:cubicBezTo>
                  <a:cubicBezTo>
                    <a:pt x="59" y="4"/>
                    <a:pt x="59" y="4"/>
                    <a:pt x="59" y="4"/>
                  </a:cubicBezTo>
                  <a:cubicBezTo>
                    <a:pt x="59" y="4"/>
                    <a:pt x="60" y="5"/>
                    <a:pt x="60" y="6"/>
                  </a:cubicBezTo>
                  <a:cubicBezTo>
                    <a:pt x="60" y="7"/>
                    <a:pt x="59" y="8"/>
                    <a:pt x="59" y="8"/>
                  </a:cubicBezTo>
                  <a:cubicBezTo>
                    <a:pt x="59" y="8"/>
                    <a:pt x="58" y="11"/>
                    <a:pt x="58" y="12"/>
                  </a:cubicBezTo>
                  <a:cubicBezTo>
                    <a:pt x="59" y="12"/>
                    <a:pt x="58" y="12"/>
                    <a:pt x="58" y="12"/>
                  </a:cubicBezTo>
                  <a:cubicBezTo>
                    <a:pt x="58" y="12"/>
                    <a:pt x="58" y="12"/>
                    <a:pt x="58" y="12"/>
                  </a:cubicBezTo>
                  <a:cubicBezTo>
                    <a:pt x="58" y="13"/>
                    <a:pt x="58" y="13"/>
                    <a:pt x="57" y="14"/>
                  </a:cubicBezTo>
                  <a:cubicBezTo>
                    <a:pt x="57" y="15"/>
                    <a:pt x="57" y="16"/>
                    <a:pt x="57" y="17"/>
                  </a:cubicBezTo>
                  <a:cubicBezTo>
                    <a:pt x="57" y="17"/>
                    <a:pt x="57" y="19"/>
                    <a:pt x="56" y="20"/>
                  </a:cubicBezTo>
                  <a:cubicBezTo>
                    <a:pt x="56" y="22"/>
                    <a:pt x="55" y="23"/>
                    <a:pt x="55" y="24"/>
                  </a:cubicBezTo>
                  <a:cubicBezTo>
                    <a:pt x="55" y="24"/>
                    <a:pt x="55" y="25"/>
                    <a:pt x="55" y="25"/>
                  </a:cubicBezTo>
                  <a:cubicBezTo>
                    <a:pt x="55" y="26"/>
                    <a:pt x="55" y="26"/>
                    <a:pt x="55" y="27"/>
                  </a:cubicBezTo>
                  <a:cubicBezTo>
                    <a:pt x="55" y="27"/>
                    <a:pt x="55" y="27"/>
                    <a:pt x="55" y="28"/>
                  </a:cubicBezTo>
                  <a:cubicBezTo>
                    <a:pt x="55" y="28"/>
                    <a:pt x="55" y="29"/>
                    <a:pt x="55" y="29"/>
                  </a:cubicBezTo>
                  <a:cubicBezTo>
                    <a:pt x="55" y="29"/>
                    <a:pt x="55" y="30"/>
                    <a:pt x="54" y="30"/>
                  </a:cubicBezTo>
                  <a:cubicBezTo>
                    <a:pt x="54" y="30"/>
                    <a:pt x="54" y="30"/>
                    <a:pt x="54" y="31"/>
                  </a:cubicBezTo>
                  <a:cubicBezTo>
                    <a:pt x="54" y="31"/>
                    <a:pt x="53" y="33"/>
                    <a:pt x="53" y="33"/>
                  </a:cubicBezTo>
                  <a:cubicBezTo>
                    <a:pt x="53" y="34"/>
                    <a:pt x="52" y="36"/>
                    <a:pt x="52" y="36"/>
                  </a:cubicBezTo>
                  <a:cubicBezTo>
                    <a:pt x="52" y="37"/>
                    <a:pt x="52" y="37"/>
                    <a:pt x="52" y="38"/>
                  </a:cubicBezTo>
                  <a:cubicBezTo>
                    <a:pt x="52" y="38"/>
                    <a:pt x="51" y="38"/>
                    <a:pt x="52" y="39"/>
                  </a:cubicBezTo>
                  <a:cubicBezTo>
                    <a:pt x="52" y="39"/>
                    <a:pt x="51" y="40"/>
                    <a:pt x="51" y="40"/>
                  </a:cubicBezTo>
                  <a:cubicBezTo>
                    <a:pt x="51" y="40"/>
                    <a:pt x="51" y="42"/>
                    <a:pt x="51" y="43"/>
                  </a:cubicBezTo>
                  <a:cubicBezTo>
                    <a:pt x="51" y="44"/>
                    <a:pt x="51" y="45"/>
                    <a:pt x="51" y="44"/>
                  </a:cubicBezTo>
                  <a:cubicBezTo>
                    <a:pt x="50" y="44"/>
                    <a:pt x="50" y="44"/>
                    <a:pt x="50" y="44"/>
                  </a:cubicBezTo>
                  <a:cubicBezTo>
                    <a:pt x="51" y="45"/>
                    <a:pt x="51" y="45"/>
                    <a:pt x="50" y="46"/>
                  </a:cubicBezTo>
                  <a:cubicBezTo>
                    <a:pt x="50" y="47"/>
                    <a:pt x="49" y="49"/>
                    <a:pt x="49" y="49"/>
                  </a:cubicBezTo>
                  <a:cubicBezTo>
                    <a:pt x="49" y="49"/>
                    <a:pt x="49" y="50"/>
                    <a:pt x="49" y="50"/>
                  </a:cubicBezTo>
                  <a:cubicBezTo>
                    <a:pt x="49" y="51"/>
                    <a:pt x="49" y="51"/>
                    <a:pt x="49" y="51"/>
                  </a:cubicBezTo>
                  <a:cubicBezTo>
                    <a:pt x="48" y="51"/>
                    <a:pt x="48" y="51"/>
                    <a:pt x="48" y="52"/>
                  </a:cubicBezTo>
                  <a:cubicBezTo>
                    <a:pt x="48" y="52"/>
                    <a:pt x="49" y="53"/>
                    <a:pt x="49" y="53"/>
                  </a:cubicBezTo>
                  <a:cubicBezTo>
                    <a:pt x="49" y="53"/>
                    <a:pt x="48" y="54"/>
                    <a:pt x="48" y="54"/>
                  </a:cubicBezTo>
                  <a:cubicBezTo>
                    <a:pt x="48" y="54"/>
                    <a:pt x="48" y="54"/>
                    <a:pt x="48" y="55"/>
                  </a:cubicBezTo>
                  <a:cubicBezTo>
                    <a:pt x="48" y="56"/>
                    <a:pt x="48" y="57"/>
                    <a:pt x="47" y="56"/>
                  </a:cubicBezTo>
                  <a:cubicBezTo>
                    <a:pt x="47" y="55"/>
                    <a:pt x="47" y="55"/>
                    <a:pt x="47" y="56"/>
                  </a:cubicBezTo>
                  <a:cubicBezTo>
                    <a:pt x="47" y="56"/>
                    <a:pt x="47" y="57"/>
                    <a:pt x="47" y="57"/>
                  </a:cubicBezTo>
                  <a:cubicBezTo>
                    <a:pt x="47" y="57"/>
                    <a:pt x="47" y="57"/>
                    <a:pt x="47" y="57"/>
                  </a:cubicBezTo>
                  <a:cubicBezTo>
                    <a:pt x="47" y="58"/>
                    <a:pt x="47" y="58"/>
                    <a:pt x="47" y="58"/>
                  </a:cubicBezTo>
                  <a:cubicBezTo>
                    <a:pt x="48" y="59"/>
                    <a:pt x="48" y="59"/>
                    <a:pt x="47" y="59"/>
                  </a:cubicBezTo>
                  <a:cubicBezTo>
                    <a:pt x="47" y="59"/>
                    <a:pt x="47" y="60"/>
                    <a:pt x="47" y="60"/>
                  </a:cubicBezTo>
                  <a:cubicBezTo>
                    <a:pt x="47" y="61"/>
                    <a:pt x="47" y="61"/>
                    <a:pt x="47" y="61"/>
                  </a:cubicBezTo>
                  <a:cubicBezTo>
                    <a:pt x="46" y="61"/>
                    <a:pt x="46" y="62"/>
                    <a:pt x="46" y="63"/>
                  </a:cubicBezTo>
                  <a:cubicBezTo>
                    <a:pt x="46" y="65"/>
                    <a:pt x="46" y="66"/>
                    <a:pt x="45" y="66"/>
                  </a:cubicBezTo>
                  <a:cubicBezTo>
                    <a:pt x="45" y="66"/>
                    <a:pt x="45" y="67"/>
                    <a:pt x="45" y="68"/>
                  </a:cubicBezTo>
                  <a:cubicBezTo>
                    <a:pt x="45" y="69"/>
                    <a:pt x="44" y="70"/>
                    <a:pt x="44" y="70"/>
                  </a:cubicBezTo>
                  <a:cubicBezTo>
                    <a:pt x="44" y="70"/>
                    <a:pt x="44" y="70"/>
                    <a:pt x="44" y="71"/>
                  </a:cubicBezTo>
                  <a:cubicBezTo>
                    <a:pt x="44" y="71"/>
                    <a:pt x="43" y="74"/>
                    <a:pt x="43" y="74"/>
                  </a:cubicBezTo>
                  <a:cubicBezTo>
                    <a:pt x="43" y="74"/>
                    <a:pt x="42" y="75"/>
                    <a:pt x="43" y="75"/>
                  </a:cubicBezTo>
                  <a:cubicBezTo>
                    <a:pt x="43" y="75"/>
                    <a:pt x="43" y="76"/>
                    <a:pt x="42" y="78"/>
                  </a:cubicBezTo>
                  <a:cubicBezTo>
                    <a:pt x="42" y="79"/>
                    <a:pt x="42" y="80"/>
                    <a:pt x="42" y="80"/>
                  </a:cubicBezTo>
                  <a:cubicBezTo>
                    <a:pt x="42" y="81"/>
                    <a:pt x="41" y="84"/>
                    <a:pt x="41" y="84"/>
                  </a:cubicBezTo>
                  <a:cubicBezTo>
                    <a:pt x="40" y="84"/>
                    <a:pt x="40" y="85"/>
                    <a:pt x="40" y="85"/>
                  </a:cubicBezTo>
                  <a:cubicBezTo>
                    <a:pt x="41" y="86"/>
                    <a:pt x="41" y="87"/>
                    <a:pt x="40" y="87"/>
                  </a:cubicBezTo>
                  <a:cubicBezTo>
                    <a:pt x="40" y="87"/>
                    <a:pt x="40" y="88"/>
                    <a:pt x="40" y="88"/>
                  </a:cubicBezTo>
                  <a:cubicBezTo>
                    <a:pt x="40" y="88"/>
                    <a:pt x="40" y="91"/>
                    <a:pt x="39" y="93"/>
                  </a:cubicBezTo>
                  <a:cubicBezTo>
                    <a:pt x="39" y="93"/>
                    <a:pt x="39" y="94"/>
                    <a:pt x="39" y="94"/>
                  </a:cubicBezTo>
                  <a:cubicBezTo>
                    <a:pt x="39" y="94"/>
                    <a:pt x="39" y="95"/>
                    <a:pt x="39" y="96"/>
                  </a:cubicBezTo>
                  <a:cubicBezTo>
                    <a:pt x="38" y="96"/>
                    <a:pt x="38" y="97"/>
                    <a:pt x="38" y="97"/>
                  </a:cubicBezTo>
                  <a:cubicBezTo>
                    <a:pt x="39" y="97"/>
                    <a:pt x="38" y="98"/>
                    <a:pt x="38" y="98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99"/>
                    <a:pt x="37" y="99"/>
                    <a:pt x="37" y="100"/>
                  </a:cubicBezTo>
                  <a:cubicBezTo>
                    <a:pt x="37" y="100"/>
                    <a:pt x="37" y="100"/>
                    <a:pt x="37" y="101"/>
                  </a:cubicBezTo>
                  <a:cubicBezTo>
                    <a:pt x="38" y="101"/>
                    <a:pt x="38" y="101"/>
                    <a:pt x="37" y="102"/>
                  </a:cubicBezTo>
                  <a:cubicBezTo>
                    <a:pt x="37" y="102"/>
                    <a:pt x="37" y="102"/>
                    <a:pt x="37" y="103"/>
                  </a:cubicBezTo>
                  <a:cubicBezTo>
                    <a:pt x="36" y="104"/>
                    <a:pt x="36" y="105"/>
                    <a:pt x="36" y="106"/>
                  </a:cubicBezTo>
                  <a:cubicBezTo>
                    <a:pt x="36" y="106"/>
                    <a:pt x="35" y="107"/>
                    <a:pt x="35" y="108"/>
                  </a:cubicBezTo>
                  <a:cubicBezTo>
                    <a:pt x="35" y="109"/>
                    <a:pt x="35" y="109"/>
                    <a:pt x="35" y="109"/>
                  </a:cubicBezTo>
                  <a:cubicBezTo>
                    <a:pt x="35" y="110"/>
                    <a:pt x="35" y="110"/>
                    <a:pt x="35" y="110"/>
                  </a:cubicBezTo>
                  <a:cubicBezTo>
                    <a:pt x="35" y="110"/>
                    <a:pt x="35" y="111"/>
                    <a:pt x="35" y="112"/>
                  </a:cubicBezTo>
                  <a:cubicBezTo>
                    <a:pt x="34" y="113"/>
                    <a:pt x="34" y="114"/>
                    <a:pt x="34" y="114"/>
                  </a:cubicBezTo>
                  <a:cubicBezTo>
                    <a:pt x="34" y="114"/>
                    <a:pt x="34" y="115"/>
                    <a:pt x="34" y="115"/>
                  </a:cubicBezTo>
                  <a:cubicBezTo>
                    <a:pt x="33" y="115"/>
                    <a:pt x="32" y="118"/>
                    <a:pt x="32" y="120"/>
                  </a:cubicBezTo>
                  <a:cubicBezTo>
                    <a:pt x="32" y="122"/>
                    <a:pt x="31" y="124"/>
                    <a:pt x="31" y="125"/>
                  </a:cubicBezTo>
                  <a:cubicBezTo>
                    <a:pt x="31" y="126"/>
                    <a:pt x="30" y="127"/>
                    <a:pt x="31" y="127"/>
                  </a:cubicBezTo>
                  <a:cubicBezTo>
                    <a:pt x="31" y="127"/>
                    <a:pt x="30" y="128"/>
                    <a:pt x="30" y="129"/>
                  </a:cubicBezTo>
                  <a:cubicBezTo>
                    <a:pt x="30" y="131"/>
                    <a:pt x="30" y="132"/>
                    <a:pt x="30" y="132"/>
                  </a:cubicBezTo>
                  <a:cubicBezTo>
                    <a:pt x="30" y="133"/>
                    <a:pt x="30" y="133"/>
                    <a:pt x="30" y="133"/>
                  </a:cubicBezTo>
                  <a:cubicBezTo>
                    <a:pt x="30" y="133"/>
                    <a:pt x="30" y="133"/>
                    <a:pt x="30" y="134"/>
                  </a:cubicBezTo>
                  <a:cubicBezTo>
                    <a:pt x="30" y="134"/>
                    <a:pt x="30" y="135"/>
                    <a:pt x="30" y="136"/>
                  </a:cubicBezTo>
                  <a:cubicBezTo>
                    <a:pt x="29" y="137"/>
                    <a:pt x="29" y="138"/>
                    <a:pt x="30" y="139"/>
                  </a:cubicBezTo>
                  <a:cubicBezTo>
                    <a:pt x="30" y="139"/>
                    <a:pt x="30" y="139"/>
                    <a:pt x="30" y="140"/>
                  </a:cubicBezTo>
                  <a:cubicBezTo>
                    <a:pt x="29" y="140"/>
                    <a:pt x="28" y="142"/>
                    <a:pt x="28" y="143"/>
                  </a:cubicBezTo>
                  <a:cubicBezTo>
                    <a:pt x="29" y="144"/>
                    <a:pt x="28" y="146"/>
                    <a:pt x="28" y="148"/>
                  </a:cubicBezTo>
                  <a:cubicBezTo>
                    <a:pt x="27" y="149"/>
                    <a:pt x="27" y="151"/>
                    <a:pt x="27" y="151"/>
                  </a:cubicBezTo>
                  <a:cubicBezTo>
                    <a:pt x="27" y="152"/>
                    <a:pt x="27" y="152"/>
                    <a:pt x="27" y="152"/>
                  </a:cubicBezTo>
                  <a:cubicBezTo>
                    <a:pt x="27" y="152"/>
                    <a:pt x="27" y="152"/>
                    <a:pt x="27" y="153"/>
                  </a:cubicBezTo>
                  <a:cubicBezTo>
                    <a:pt x="27" y="153"/>
                    <a:pt x="26" y="153"/>
                    <a:pt x="26" y="154"/>
                  </a:cubicBezTo>
                  <a:cubicBezTo>
                    <a:pt x="25" y="154"/>
                    <a:pt x="24" y="154"/>
                    <a:pt x="24" y="154"/>
                  </a:cubicBezTo>
                  <a:cubicBezTo>
                    <a:pt x="23" y="153"/>
                    <a:pt x="22" y="153"/>
                    <a:pt x="21" y="153"/>
                  </a:cubicBezTo>
                  <a:cubicBezTo>
                    <a:pt x="20" y="153"/>
                    <a:pt x="19" y="153"/>
                    <a:pt x="19" y="153"/>
                  </a:cubicBezTo>
                  <a:cubicBezTo>
                    <a:pt x="19" y="153"/>
                    <a:pt x="19" y="153"/>
                    <a:pt x="19" y="153"/>
                  </a:cubicBezTo>
                  <a:cubicBezTo>
                    <a:pt x="19" y="153"/>
                    <a:pt x="18" y="153"/>
                    <a:pt x="18" y="153"/>
                  </a:cubicBezTo>
                  <a:cubicBezTo>
                    <a:pt x="18" y="153"/>
                    <a:pt x="18" y="153"/>
                    <a:pt x="17" y="153"/>
                  </a:cubicBezTo>
                  <a:cubicBezTo>
                    <a:pt x="16" y="153"/>
                    <a:pt x="16" y="153"/>
                    <a:pt x="15" y="152"/>
                  </a:cubicBezTo>
                  <a:cubicBezTo>
                    <a:pt x="15" y="152"/>
                    <a:pt x="15" y="152"/>
                    <a:pt x="14" y="152"/>
                  </a:cubicBezTo>
                  <a:cubicBezTo>
                    <a:pt x="14" y="153"/>
                    <a:pt x="14" y="153"/>
                    <a:pt x="13" y="153"/>
                  </a:cubicBezTo>
                  <a:cubicBezTo>
                    <a:pt x="13" y="152"/>
                    <a:pt x="13" y="152"/>
                    <a:pt x="13" y="152"/>
                  </a:cubicBezTo>
                  <a:cubicBezTo>
                    <a:pt x="12" y="153"/>
                    <a:pt x="11" y="152"/>
                    <a:pt x="9" y="152"/>
                  </a:cubicBezTo>
                  <a:cubicBezTo>
                    <a:pt x="8" y="152"/>
                    <a:pt x="8" y="152"/>
                    <a:pt x="8" y="152"/>
                  </a:cubicBezTo>
                  <a:cubicBezTo>
                    <a:pt x="8" y="153"/>
                    <a:pt x="7" y="153"/>
                    <a:pt x="6" y="152"/>
                  </a:cubicBezTo>
                  <a:cubicBezTo>
                    <a:pt x="6" y="152"/>
                    <a:pt x="5" y="152"/>
                    <a:pt x="5" y="152"/>
                  </a:cubicBezTo>
                  <a:cubicBezTo>
                    <a:pt x="5" y="152"/>
                    <a:pt x="4" y="152"/>
                    <a:pt x="3" y="152"/>
                  </a:cubicBezTo>
                  <a:cubicBezTo>
                    <a:pt x="2" y="152"/>
                    <a:pt x="2" y="152"/>
                    <a:pt x="2" y="152"/>
                  </a:cubicBezTo>
                  <a:cubicBezTo>
                    <a:pt x="2" y="152"/>
                    <a:pt x="1" y="152"/>
                    <a:pt x="1" y="151"/>
                  </a:cubicBezTo>
                  <a:cubicBezTo>
                    <a:pt x="0" y="150"/>
                    <a:pt x="0" y="148"/>
                    <a:pt x="1" y="148"/>
                  </a:cubicBezTo>
                  <a:cubicBezTo>
                    <a:pt x="1" y="148"/>
                    <a:pt x="1" y="148"/>
                    <a:pt x="1" y="148"/>
                  </a:cubicBezTo>
                  <a:cubicBezTo>
                    <a:pt x="1" y="148"/>
                    <a:pt x="1" y="147"/>
                    <a:pt x="2" y="146"/>
                  </a:cubicBezTo>
                  <a:cubicBezTo>
                    <a:pt x="3" y="145"/>
                    <a:pt x="3" y="145"/>
                    <a:pt x="3" y="144"/>
                  </a:cubicBezTo>
                  <a:cubicBezTo>
                    <a:pt x="3" y="144"/>
                    <a:pt x="3" y="144"/>
                    <a:pt x="3" y="143"/>
                  </a:cubicBezTo>
                  <a:cubicBezTo>
                    <a:pt x="3" y="143"/>
                    <a:pt x="4" y="142"/>
                    <a:pt x="4" y="142"/>
                  </a:cubicBezTo>
                  <a:cubicBezTo>
                    <a:pt x="3" y="141"/>
                    <a:pt x="4" y="141"/>
                    <a:pt x="4" y="140"/>
                  </a:cubicBezTo>
                  <a:cubicBezTo>
                    <a:pt x="4" y="139"/>
                    <a:pt x="4" y="139"/>
                    <a:pt x="4" y="139"/>
                  </a:cubicBezTo>
                  <a:cubicBezTo>
                    <a:pt x="4" y="138"/>
                    <a:pt x="4" y="137"/>
                    <a:pt x="5" y="136"/>
                  </a:cubicBezTo>
                  <a:cubicBezTo>
                    <a:pt x="5" y="134"/>
                    <a:pt x="5" y="133"/>
                    <a:pt x="5" y="133"/>
                  </a:cubicBezTo>
                  <a:cubicBezTo>
                    <a:pt x="5" y="132"/>
                    <a:pt x="5" y="132"/>
                    <a:pt x="5" y="132"/>
                  </a:cubicBezTo>
                  <a:cubicBezTo>
                    <a:pt x="6" y="132"/>
                    <a:pt x="6" y="132"/>
                    <a:pt x="6" y="131"/>
                  </a:cubicBezTo>
                  <a:cubicBezTo>
                    <a:pt x="6" y="130"/>
                    <a:pt x="6" y="128"/>
                    <a:pt x="6" y="126"/>
                  </a:cubicBezTo>
                  <a:cubicBezTo>
                    <a:pt x="7" y="125"/>
                    <a:pt x="7" y="124"/>
                    <a:pt x="7" y="123"/>
                  </a:cubicBezTo>
                  <a:cubicBezTo>
                    <a:pt x="7" y="122"/>
                    <a:pt x="7" y="121"/>
                    <a:pt x="8" y="121"/>
                  </a:cubicBezTo>
                  <a:cubicBezTo>
                    <a:pt x="8" y="121"/>
                    <a:pt x="8" y="120"/>
                    <a:pt x="8" y="120"/>
                  </a:cubicBezTo>
                  <a:cubicBezTo>
                    <a:pt x="8" y="119"/>
                    <a:pt x="8" y="116"/>
                    <a:pt x="9" y="114"/>
                  </a:cubicBezTo>
                  <a:cubicBezTo>
                    <a:pt x="9" y="114"/>
                    <a:pt x="9" y="113"/>
                    <a:pt x="9" y="113"/>
                  </a:cubicBezTo>
                  <a:cubicBezTo>
                    <a:pt x="9" y="113"/>
                    <a:pt x="9" y="112"/>
                    <a:pt x="9" y="111"/>
                  </a:cubicBezTo>
                  <a:cubicBezTo>
                    <a:pt x="10" y="110"/>
                    <a:pt x="10" y="109"/>
                    <a:pt x="10" y="109"/>
                  </a:cubicBezTo>
                  <a:cubicBezTo>
                    <a:pt x="9" y="108"/>
                    <a:pt x="10" y="107"/>
                    <a:pt x="10" y="105"/>
                  </a:cubicBezTo>
                  <a:cubicBezTo>
                    <a:pt x="11" y="103"/>
                    <a:pt x="11" y="102"/>
                    <a:pt x="12" y="100"/>
                  </a:cubicBezTo>
                  <a:cubicBezTo>
                    <a:pt x="13" y="97"/>
                    <a:pt x="13" y="94"/>
                    <a:pt x="14" y="93"/>
                  </a:cubicBezTo>
                  <a:cubicBezTo>
                    <a:pt x="14" y="92"/>
                    <a:pt x="15" y="88"/>
                    <a:pt x="15" y="87"/>
                  </a:cubicBezTo>
                  <a:cubicBezTo>
                    <a:pt x="15" y="86"/>
                    <a:pt x="16" y="85"/>
                    <a:pt x="16" y="85"/>
                  </a:cubicBezTo>
                  <a:cubicBezTo>
                    <a:pt x="16" y="84"/>
                    <a:pt x="16" y="84"/>
                    <a:pt x="16" y="83"/>
                  </a:cubicBezTo>
                  <a:cubicBezTo>
                    <a:pt x="16" y="83"/>
                    <a:pt x="16" y="82"/>
                    <a:pt x="17" y="80"/>
                  </a:cubicBezTo>
                  <a:cubicBezTo>
                    <a:pt x="17" y="79"/>
                    <a:pt x="18" y="78"/>
                    <a:pt x="17" y="78"/>
                  </a:cubicBezTo>
                  <a:cubicBezTo>
                    <a:pt x="17" y="77"/>
                    <a:pt x="18" y="76"/>
                    <a:pt x="18" y="76"/>
                  </a:cubicBezTo>
                  <a:cubicBezTo>
                    <a:pt x="18" y="76"/>
                    <a:pt x="20" y="68"/>
                    <a:pt x="20" y="68"/>
                  </a:cubicBezTo>
                  <a:cubicBezTo>
                    <a:pt x="20" y="68"/>
                    <a:pt x="20" y="67"/>
                    <a:pt x="20" y="65"/>
                  </a:cubicBezTo>
                  <a:cubicBezTo>
                    <a:pt x="21" y="64"/>
                    <a:pt x="21" y="62"/>
                    <a:pt x="21" y="62"/>
                  </a:cubicBezTo>
                  <a:cubicBezTo>
                    <a:pt x="21" y="62"/>
                    <a:pt x="21" y="61"/>
                    <a:pt x="21" y="60"/>
                  </a:cubicBezTo>
                  <a:cubicBezTo>
                    <a:pt x="22" y="59"/>
                    <a:pt x="22" y="56"/>
                    <a:pt x="23" y="54"/>
                  </a:cubicBezTo>
                  <a:cubicBezTo>
                    <a:pt x="23" y="53"/>
                    <a:pt x="23" y="50"/>
                    <a:pt x="24" y="50"/>
                  </a:cubicBezTo>
                  <a:cubicBezTo>
                    <a:pt x="24" y="49"/>
                    <a:pt x="24" y="48"/>
                    <a:pt x="24" y="48"/>
                  </a:cubicBezTo>
                  <a:cubicBezTo>
                    <a:pt x="24" y="48"/>
                    <a:pt x="24" y="47"/>
                    <a:pt x="24" y="45"/>
                  </a:cubicBezTo>
                  <a:cubicBezTo>
                    <a:pt x="25" y="44"/>
                    <a:pt x="25" y="42"/>
                    <a:pt x="25" y="41"/>
                  </a:cubicBezTo>
                  <a:cubicBezTo>
                    <a:pt x="25" y="40"/>
                    <a:pt x="25" y="40"/>
                    <a:pt x="25" y="39"/>
                  </a:cubicBezTo>
                  <a:cubicBezTo>
                    <a:pt x="26" y="39"/>
                    <a:pt x="26" y="37"/>
                    <a:pt x="26" y="35"/>
                  </a:cubicBezTo>
                  <a:cubicBezTo>
                    <a:pt x="26" y="33"/>
                    <a:pt x="26" y="31"/>
                    <a:pt x="27" y="31"/>
                  </a:cubicBezTo>
                  <a:cubicBezTo>
                    <a:pt x="27" y="30"/>
                    <a:pt x="27" y="30"/>
                    <a:pt x="27" y="30"/>
                  </a:cubicBezTo>
                  <a:cubicBezTo>
                    <a:pt x="27" y="29"/>
                    <a:pt x="27" y="29"/>
                    <a:pt x="27" y="29"/>
                  </a:cubicBezTo>
                  <a:cubicBezTo>
                    <a:pt x="27" y="29"/>
                    <a:pt x="27" y="28"/>
                    <a:pt x="27" y="28"/>
                  </a:cubicBezTo>
                  <a:cubicBezTo>
                    <a:pt x="28" y="23"/>
                    <a:pt x="30" y="16"/>
                    <a:pt x="30" y="16"/>
                  </a:cubicBezTo>
                  <a:cubicBezTo>
                    <a:pt x="31" y="16"/>
                    <a:pt x="31" y="16"/>
                    <a:pt x="31" y="16"/>
                  </a:cubicBezTo>
                  <a:cubicBezTo>
                    <a:pt x="31" y="16"/>
                    <a:pt x="31" y="15"/>
                    <a:pt x="31" y="14"/>
                  </a:cubicBezTo>
                  <a:cubicBezTo>
                    <a:pt x="31" y="13"/>
                    <a:pt x="32" y="11"/>
                    <a:pt x="32" y="10"/>
                  </a:cubicBezTo>
                  <a:cubicBezTo>
                    <a:pt x="34" y="5"/>
                    <a:pt x="34" y="2"/>
                    <a:pt x="35" y="2"/>
                  </a:cubicBezTo>
                  <a:cubicBezTo>
                    <a:pt x="35" y="2"/>
                    <a:pt x="35" y="2"/>
                    <a:pt x="35" y="2"/>
                  </a:cubicBezTo>
                  <a:cubicBezTo>
                    <a:pt x="35" y="2"/>
                    <a:pt x="35" y="1"/>
                    <a:pt x="35" y="1"/>
                  </a:cubicBezTo>
                  <a:cubicBezTo>
                    <a:pt x="36" y="1"/>
                    <a:pt x="36" y="1"/>
                    <a:pt x="35" y="1"/>
                  </a:cubicBezTo>
                  <a:cubicBezTo>
                    <a:pt x="35" y="0"/>
                    <a:pt x="35" y="0"/>
                    <a:pt x="38" y="0"/>
                  </a:cubicBezTo>
                  <a:close/>
                  <a:moveTo>
                    <a:pt x="36" y="7"/>
                  </a:moveTo>
                  <a:cubicBezTo>
                    <a:pt x="36" y="8"/>
                    <a:pt x="36" y="8"/>
                    <a:pt x="36" y="9"/>
                  </a:cubicBezTo>
                  <a:cubicBezTo>
                    <a:pt x="36" y="9"/>
                    <a:pt x="36" y="9"/>
                    <a:pt x="35" y="9"/>
                  </a:cubicBezTo>
                  <a:cubicBezTo>
                    <a:pt x="35" y="10"/>
                    <a:pt x="35" y="10"/>
                    <a:pt x="35" y="10"/>
                  </a:cubicBezTo>
                  <a:cubicBezTo>
                    <a:pt x="35" y="11"/>
                    <a:pt x="34" y="13"/>
                    <a:pt x="34" y="15"/>
                  </a:cubicBezTo>
                  <a:cubicBezTo>
                    <a:pt x="33" y="17"/>
                    <a:pt x="32" y="19"/>
                    <a:pt x="32" y="20"/>
                  </a:cubicBezTo>
                  <a:cubicBezTo>
                    <a:pt x="32" y="21"/>
                    <a:pt x="32" y="22"/>
                    <a:pt x="31" y="23"/>
                  </a:cubicBezTo>
                  <a:cubicBezTo>
                    <a:pt x="31" y="23"/>
                    <a:pt x="31" y="24"/>
                    <a:pt x="31" y="25"/>
                  </a:cubicBezTo>
                  <a:cubicBezTo>
                    <a:pt x="31" y="25"/>
                    <a:pt x="31" y="26"/>
                    <a:pt x="31" y="27"/>
                  </a:cubicBezTo>
                  <a:cubicBezTo>
                    <a:pt x="30" y="29"/>
                    <a:pt x="30" y="30"/>
                    <a:pt x="30" y="32"/>
                  </a:cubicBezTo>
                  <a:cubicBezTo>
                    <a:pt x="30" y="32"/>
                    <a:pt x="30" y="33"/>
                    <a:pt x="30" y="34"/>
                  </a:cubicBezTo>
                  <a:cubicBezTo>
                    <a:pt x="29" y="36"/>
                    <a:pt x="29" y="38"/>
                    <a:pt x="29" y="39"/>
                  </a:cubicBezTo>
                  <a:cubicBezTo>
                    <a:pt x="29" y="39"/>
                    <a:pt x="29" y="40"/>
                    <a:pt x="28" y="41"/>
                  </a:cubicBezTo>
                  <a:cubicBezTo>
                    <a:pt x="28" y="43"/>
                    <a:pt x="27" y="46"/>
                    <a:pt x="28" y="46"/>
                  </a:cubicBezTo>
                  <a:cubicBezTo>
                    <a:pt x="28" y="47"/>
                    <a:pt x="27" y="50"/>
                    <a:pt x="26" y="55"/>
                  </a:cubicBezTo>
                  <a:cubicBezTo>
                    <a:pt x="25" y="56"/>
                    <a:pt x="25" y="57"/>
                    <a:pt x="25" y="59"/>
                  </a:cubicBezTo>
                  <a:cubicBezTo>
                    <a:pt x="25" y="60"/>
                    <a:pt x="25" y="61"/>
                    <a:pt x="25" y="61"/>
                  </a:cubicBezTo>
                  <a:cubicBezTo>
                    <a:pt x="24" y="62"/>
                    <a:pt x="24" y="64"/>
                    <a:pt x="24" y="66"/>
                  </a:cubicBezTo>
                  <a:cubicBezTo>
                    <a:pt x="23" y="66"/>
                    <a:pt x="23" y="67"/>
                    <a:pt x="23" y="67"/>
                  </a:cubicBezTo>
                  <a:cubicBezTo>
                    <a:pt x="23" y="68"/>
                    <a:pt x="23" y="69"/>
                    <a:pt x="23" y="69"/>
                  </a:cubicBezTo>
                  <a:cubicBezTo>
                    <a:pt x="23" y="70"/>
                    <a:pt x="23" y="71"/>
                    <a:pt x="23" y="71"/>
                  </a:cubicBezTo>
                  <a:cubicBezTo>
                    <a:pt x="22" y="71"/>
                    <a:pt x="22" y="72"/>
                    <a:pt x="22" y="74"/>
                  </a:cubicBezTo>
                  <a:cubicBezTo>
                    <a:pt x="22" y="75"/>
                    <a:pt x="22" y="76"/>
                    <a:pt x="22" y="77"/>
                  </a:cubicBezTo>
                  <a:cubicBezTo>
                    <a:pt x="21" y="77"/>
                    <a:pt x="21" y="78"/>
                    <a:pt x="21" y="78"/>
                  </a:cubicBezTo>
                  <a:cubicBezTo>
                    <a:pt x="21" y="78"/>
                    <a:pt x="21" y="79"/>
                    <a:pt x="21" y="79"/>
                  </a:cubicBezTo>
                  <a:cubicBezTo>
                    <a:pt x="21" y="79"/>
                    <a:pt x="20" y="80"/>
                    <a:pt x="20" y="80"/>
                  </a:cubicBezTo>
                  <a:cubicBezTo>
                    <a:pt x="21" y="80"/>
                    <a:pt x="20" y="81"/>
                    <a:pt x="20" y="82"/>
                  </a:cubicBezTo>
                  <a:cubicBezTo>
                    <a:pt x="20" y="83"/>
                    <a:pt x="19" y="85"/>
                    <a:pt x="19" y="85"/>
                  </a:cubicBezTo>
                  <a:cubicBezTo>
                    <a:pt x="19" y="85"/>
                    <a:pt x="19" y="87"/>
                    <a:pt x="18" y="89"/>
                  </a:cubicBezTo>
                  <a:cubicBezTo>
                    <a:pt x="18" y="91"/>
                    <a:pt x="18" y="92"/>
                    <a:pt x="18" y="92"/>
                  </a:cubicBezTo>
                  <a:cubicBezTo>
                    <a:pt x="18" y="92"/>
                    <a:pt x="17" y="94"/>
                    <a:pt x="17" y="95"/>
                  </a:cubicBezTo>
                  <a:cubicBezTo>
                    <a:pt x="16" y="98"/>
                    <a:pt x="15" y="103"/>
                    <a:pt x="15" y="105"/>
                  </a:cubicBezTo>
                  <a:cubicBezTo>
                    <a:pt x="15" y="106"/>
                    <a:pt x="14" y="108"/>
                    <a:pt x="14" y="108"/>
                  </a:cubicBezTo>
                  <a:cubicBezTo>
                    <a:pt x="13" y="108"/>
                    <a:pt x="13" y="113"/>
                    <a:pt x="13" y="116"/>
                  </a:cubicBezTo>
                  <a:cubicBezTo>
                    <a:pt x="13" y="117"/>
                    <a:pt x="12" y="118"/>
                    <a:pt x="12" y="118"/>
                  </a:cubicBezTo>
                  <a:cubicBezTo>
                    <a:pt x="12" y="118"/>
                    <a:pt x="12" y="119"/>
                    <a:pt x="12" y="120"/>
                  </a:cubicBezTo>
                  <a:cubicBezTo>
                    <a:pt x="12" y="121"/>
                    <a:pt x="11" y="122"/>
                    <a:pt x="11" y="122"/>
                  </a:cubicBezTo>
                  <a:cubicBezTo>
                    <a:pt x="11" y="123"/>
                    <a:pt x="11" y="123"/>
                    <a:pt x="11" y="124"/>
                  </a:cubicBezTo>
                  <a:cubicBezTo>
                    <a:pt x="11" y="124"/>
                    <a:pt x="11" y="125"/>
                    <a:pt x="11" y="126"/>
                  </a:cubicBezTo>
                  <a:cubicBezTo>
                    <a:pt x="11" y="126"/>
                    <a:pt x="11" y="127"/>
                    <a:pt x="11" y="127"/>
                  </a:cubicBezTo>
                  <a:cubicBezTo>
                    <a:pt x="11" y="127"/>
                    <a:pt x="11" y="127"/>
                    <a:pt x="10" y="128"/>
                  </a:cubicBezTo>
                  <a:cubicBezTo>
                    <a:pt x="10" y="128"/>
                    <a:pt x="10" y="128"/>
                    <a:pt x="10" y="128"/>
                  </a:cubicBezTo>
                  <a:cubicBezTo>
                    <a:pt x="11" y="129"/>
                    <a:pt x="11" y="130"/>
                    <a:pt x="10" y="130"/>
                  </a:cubicBezTo>
                  <a:cubicBezTo>
                    <a:pt x="10" y="130"/>
                    <a:pt x="10" y="131"/>
                    <a:pt x="10" y="132"/>
                  </a:cubicBezTo>
                  <a:cubicBezTo>
                    <a:pt x="10" y="132"/>
                    <a:pt x="10" y="133"/>
                    <a:pt x="10" y="133"/>
                  </a:cubicBezTo>
                  <a:cubicBezTo>
                    <a:pt x="9" y="133"/>
                    <a:pt x="9" y="133"/>
                    <a:pt x="9" y="133"/>
                  </a:cubicBezTo>
                  <a:cubicBezTo>
                    <a:pt x="10" y="134"/>
                    <a:pt x="10" y="134"/>
                    <a:pt x="9" y="134"/>
                  </a:cubicBezTo>
                  <a:cubicBezTo>
                    <a:pt x="9" y="134"/>
                    <a:pt x="9" y="134"/>
                    <a:pt x="9" y="135"/>
                  </a:cubicBezTo>
                  <a:cubicBezTo>
                    <a:pt x="10" y="135"/>
                    <a:pt x="10" y="136"/>
                    <a:pt x="9" y="136"/>
                  </a:cubicBezTo>
                  <a:cubicBezTo>
                    <a:pt x="9" y="136"/>
                    <a:pt x="9" y="137"/>
                    <a:pt x="9" y="139"/>
                  </a:cubicBezTo>
                  <a:cubicBezTo>
                    <a:pt x="9" y="141"/>
                    <a:pt x="9" y="143"/>
                    <a:pt x="8" y="143"/>
                  </a:cubicBezTo>
                  <a:cubicBezTo>
                    <a:pt x="8" y="144"/>
                    <a:pt x="8" y="144"/>
                    <a:pt x="8" y="144"/>
                  </a:cubicBezTo>
                  <a:cubicBezTo>
                    <a:pt x="8" y="144"/>
                    <a:pt x="8" y="145"/>
                    <a:pt x="8" y="146"/>
                  </a:cubicBezTo>
                  <a:cubicBezTo>
                    <a:pt x="7" y="148"/>
                    <a:pt x="7" y="149"/>
                    <a:pt x="8" y="149"/>
                  </a:cubicBezTo>
                  <a:cubicBezTo>
                    <a:pt x="9" y="149"/>
                    <a:pt x="10" y="149"/>
                    <a:pt x="10" y="149"/>
                  </a:cubicBezTo>
                  <a:cubicBezTo>
                    <a:pt x="11" y="149"/>
                    <a:pt x="12" y="149"/>
                    <a:pt x="12" y="149"/>
                  </a:cubicBezTo>
                  <a:cubicBezTo>
                    <a:pt x="12" y="149"/>
                    <a:pt x="13" y="149"/>
                    <a:pt x="13" y="149"/>
                  </a:cubicBezTo>
                  <a:cubicBezTo>
                    <a:pt x="13" y="149"/>
                    <a:pt x="13" y="149"/>
                    <a:pt x="13" y="149"/>
                  </a:cubicBezTo>
                  <a:cubicBezTo>
                    <a:pt x="13" y="149"/>
                    <a:pt x="14" y="149"/>
                    <a:pt x="15" y="149"/>
                  </a:cubicBezTo>
                  <a:cubicBezTo>
                    <a:pt x="16" y="150"/>
                    <a:pt x="18" y="149"/>
                    <a:pt x="18" y="148"/>
                  </a:cubicBezTo>
                  <a:cubicBezTo>
                    <a:pt x="17" y="148"/>
                    <a:pt x="17" y="148"/>
                    <a:pt x="17" y="148"/>
                  </a:cubicBezTo>
                  <a:cubicBezTo>
                    <a:pt x="17" y="148"/>
                    <a:pt x="17" y="148"/>
                    <a:pt x="17" y="148"/>
                  </a:cubicBezTo>
                  <a:cubicBezTo>
                    <a:pt x="17" y="147"/>
                    <a:pt x="17" y="147"/>
                    <a:pt x="17" y="147"/>
                  </a:cubicBezTo>
                  <a:cubicBezTo>
                    <a:pt x="16" y="147"/>
                    <a:pt x="17" y="147"/>
                    <a:pt x="17" y="147"/>
                  </a:cubicBezTo>
                  <a:cubicBezTo>
                    <a:pt x="17" y="147"/>
                    <a:pt x="17" y="146"/>
                    <a:pt x="17" y="146"/>
                  </a:cubicBezTo>
                  <a:cubicBezTo>
                    <a:pt x="17" y="144"/>
                    <a:pt x="18" y="144"/>
                    <a:pt x="20" y="145"/>
                  </a:cubicBezTo>
                  <a:cubicBezTo>
                    <a:pt x="23" y="146"/>
                    <a:pt x="24" y="145"/>
                    <a:pt x="24" y="143"/>
                  </a:cubicBezTo>
                  <a:cubicBezTo>
                    <a:pt x="24" y="142"/>
                    <a:pt x="24" y="142"/>
                    <a:pt x="24" y="142"/>
                  </a:cubicBezTo>
                  <a:cubicBezTo>
                    <a:pt x="23" y="142"/>
                    <a:pt x="23" y="141"/>
                    <a:pt x="23" y="141"/>
                  </a:cubicBezTo>
                  <a:cubicBezTo>
                    <a:pt x="23" y="141"/>
                    <a:pt x="22" y="141"/>
                    <a:pt x="22" y="141"/>
                  </a:cubicBezTo>
                  <a:cubicBezTo>
                    <a:pt x="21" y="142"/>
                    <a:pt x="19" y="141"/>
                    <a:pt x="18" y="139"/>
                  </a:cubicBezTo>
                  <a:cubicBezTo>
                    <a:pt x="18" y="139"/>
                    <a:pt x="18" y="138"/>
                    <a:pt x="19" y="138"/>
                  </a:cubicBezTo>
                  <a:cubicBezTo>
                    <a:pt x="20" y="137"/>
                    <a:pt x="21" y="137"/>
                    <a:pt x="21" y="137"/>
                  </a:cubicBezTo>
                  <a:cubicBezTo>
                    <a:pt x="21" y="138"/>
                    <a:pt x="22" y="138"/>
                    <a:pt x="23" y="138"/>
                  </a:cubicBezTo>
                  <a:cubicBezTo>
                    <a:pt x="24" y="138"/>
                    <a:pt x="24" y="138"/>
                    <a:pt x="24" y="137"/>
                  </a:cubicBezTo>
                  <a:cubicBezTo>
                    <a:pt x="24" y="137"/>
                    <a:pt x="24" y="136"/>
                    <a:pt x="25" y="136"/>
                  </a:cubicBezTo>
                  <a:cubicBezTo>
                    <a:pt x="25" y="136"/>
                    <a:pt x="25" y="136"/>
                    <a:pt x="25" y="136"/>
                  </a:cubicBezTo>
                  <a:cubicBezTo>
                    <a:pt x="25" y="136"/>
                    <a:pt x="24" y="135"/>
                    <a:pt x="24" y="135"/>
                  </a:cubicBezTo>
                  <a:cubicBezTo>
                    <a:pt x="24" y="135"/>
                    <a:pt x="23" y="135"/>
                    <a:pt x="23" y="135"/>
                  </a:cubicBezTo>
                  <a:cubicBezTo>
                    <a:pt x="22" y="134"/>
                    <a:pt x="22" y="134"/>
                    <a:pt x="22" y="134"/>
                  </a:cubicBezTo>
                  <a:cubicBezTo>
                    <a:pt x="21" y="135"/>
                    <a:pt x="20" y="134"/>
                    <a:pt x="19" y="133"/>
                  </a:cubicBezTo>
                  <a:cubicBezTo>
                    <a:pt x="19" y="133"/>
                    <a:pt x="19" y="132"/>
                    <a:pt x="20" y="131"/>
                  </a:cubicBezTo>
                  <a:cubicBezTo>
                    <a:pt x="21" y="131"/>
                    <a:pt x="24" y="132"/>
                    <a:pt x="24" y="132"/>
                  </a:cubicBezTo>
                  <a:cubicBezTo>
                    <a:pt x="25" y="133"/>
                    <a:pt x="25" y="133"/>
                    <a:pt x="25" y="132"/>
                  </a:cubicBezTo>
                  <a:cubicBezTo>
                    <a:pt x="26" y="132"/>
                    <a:pt x="26" y="132"/>
                    <a:pt x="26" y="132"/>
                  </a:cubicBezTo>
                  <a:cubicBezTo>
                    <a:pt x="26" y="131"/>
                    <a:pt x="25" y="131"/>
                    <a:pt x="25" y="131"/>
                  </a:cubicBezTo>
                  <a:cubicBezTo>
                    <a:pt x="25" y="130"/>
                    <a:pt x="26" y="130"/>
                    <a:pt x="26" y="130"/>
                  </a:cubicBezTo>
                  <a:cubicBezTo>
                    <a:pt x="27" y="131"/>
                    <a:pt x="27" y="131"/>
                    <a:pt x="27" y="130"/>
                  </a:cubicBezTo>
                  <a:cubicBezTo>
                    <a:pt x="27" y="129"/>
                    <a:pt x="26" y="128"/>
                    <a:pt x="25" y="128"/>
                  </a:cubicBezTo>
                  <a:cubicBezTo>
                    <a:pt x="25" y="128"/>
                    <a:pt x="24" y="128"/>
                    <a:pt x="23" y="128"/>
                  </a:cubicBezTo>
                  <a:cubicBezTo>
                    <a:pt x="23" y="127"/>
                    <a:pt x="22" y="127"/>
                    <a:pt x="22" y="127"/>
                  </a:cubicBezTo>
                  <a:cubicBezTo>
                    <a:pt x="22" y="128"/>
                    <a:pt x="21" y="128"/>
                    <a:pt x="21" y="127"/>
                  </a:cubicBezTo>
                  <a:cubicBezTo>
                    <a:pt x="21" y="127"/>
                    <a:pt x="20" y="127"/>
                    <a:pt x="20" y="127"/>
                  </a:cubicBezTo>
                  <a:cubicBezTo>
                    <a:pt x="20" y="127"/>
                    <a:pt x="20" y="127"/>
                    <a:pt x="20" y="126"/>
                  </a:cubicBezTo>
                  <a:cubicBezTo>
                    <a:pt x="20" y="126"/>
                    <a:pt x="20" y="125"/>
                    <a:pt x="21" y="124"/>
                  </a:cubicBezTo>
                  <a:cubicBezTo>
                    <a:pt x="21" y="124"/>
                    <a:pt x="22" y="124"/>
                    <a:pt x="23" y="124"/>
                  </a:cubicBezTo>
                  <a:cubicBezTo>
                    <a:pt x="23" y="124"/>
                    <a:pt x="24" y="124"/>
                    <a:pt x="25" y="125"/>
                  </a:cubicBezTo>
                  <a:cubicBezTo>
                    <a:pt x="25" y="125"/>
                    <a:pt x="26" y="125"/>
                    <a:pt x="26" y="125"/>
                  </a:cubicBezTo>
                  <a:cubicBezTo>
                    <a:pt x="26" y="125"/>
                    <a:pt x="26" y="125"/>
                    <a:pt x="27" y="125"/>
                  </a:cubicBezTo>
                  <a:cubicBezTo>
                    <a:pt x="28" y="125"/>
                    <a:pt x="28" y="125"/>
                    <a:pt x="28" y="124"/>
                  </a:cubicBezTo>
                  <a:cubicBezTo>
                    <a:pt x="28" y="123"/>
                    <a:pt x="28" y="121"/>
                    <a:pt x="28" y="121"/>
                  </a:cubicBezTo>
                  <a:cubicBezTo>
                    <a:pt x="28" y="121"/>
                    <a:pt x="26" y="121"/>
                    <a:pt x="25" y="121"/>
                  </a:cubicBezTo>
                  <a:cubicBezTo>
                    <a:pt x="24" y="120"/>
                    <a:pt x="22" y="120"/>
                    <a:pt x="22" y="120"/>
                  </a:cubicBezTo>
                  <a:cubicBezTo>
                    <a:pt x="20" y="119"/>
                    <a:pt x="17" y="118"/>
                    <a:pt x="17" y="117"/>
                  </a:cubicBezTo>
                  <a:cubicBezTo>
                    <a:pt x="17" y="117"/>
                    <a:pt x="18" y="115"/>
                    <a:pt x="18" y="115"/>
                  </a:cubicBezTo>
                  <a:cubicBezTo>
                    <a:pt x="18" y="115"/>
                    <a:pt x="18" y="115"/>
                    <a:pt x="19" y="115"/>
                  </a:cubicBezTo>
                  <a:cubicBezTo>
                    <a:pt x="19" y="114"/>
                    <a:pt x="19" y="114"/>
                    <a:pt x="19" y="115"/>
                  </a:cubicBezTo>
                  <a:cubicBezTo>
                    <a:pt x="20" y="115"/>
                    <a:pt x="20" y="115"/>
                    <a:pt x="20" y="115"/>
                  </a:cubicBezTo>
                  <a:cubicBezTo>
                    <a:pt x="20" y="115"/>
                    <a:pt x="20" y="115"/>
                    <a:pt x="20" y="114"/>
                  </a:cubicBezTo>
                  <a:cubicBezTo>
                    <a:pt x="20" y="114"/>
                    <a:pt x="20" y="114"/>
                    <a:pt x="20" y="114"/>
                  </a:cubicBezTo>
                  <a:cubicBezTo>
                    <a:pt x="20" y="114"/>
                    <a:pt x="20" y="114"/>
                    <a:pt x="21" y="114"/>
                  </a:cubicBezTo>
                  <a:cubicBezTo>
                    <a:pt x="21" y="115"/>
                    <a:pt x="22" y="115"/>
                    <a:pt x="23" y="115"/>
                  </a:cubicBezTo>
                  <a:cubicBezTo>
                    <a:pt x="24" y="116"/>
                    <a:pt x="25" y="116"/>
                    <a:pt x="26" y="116"/>
                  </a:cubicBezTo>
                  <a:cubicBezTo>
                    <a:pt x="27" y="117"/>
                    <a:pt x="30" y="117"/>
                    <a:pt x="30" y="117"/>
                  </a:cubicBezTo>
                  <a:cubicBezTo>
                    <a:pt x="30" y="117"/>
                    <a:pt x="30" y="116"/>
                    <a:pt x="30" y="116"/>
                  </a:cubicBezTo>
                  <a:cubicBezTo>
                    <a:pt x="30" y="115"/>
                    <a:pt x="30" y="115"/>
                    <a:pt x="30" y="114"/>
                  </a:cubicBezTo>
                  <a:cubicBezTo>
                    <a:pt x="29" y="114"/>
                    <a:pt x="29" y="114"/>
                    <a:pt x="29" y="114"/>
                  </a:cubicBezTo>
                  <a:cubicBezTo>
                    <a:pt x="28" y="114"/>
                    <a:pt x="25" y="114"/>
                    <a:pt x="25" y="113"/>
                  </a:cubicBezTo>
                  <a:cubicBezTo>
                    <a:pt x="24" y="112"/>
                    <a:pt x="24" y="112"/>
                    <a:pt x="24" y="111"/>
                  </a:cubicBezTo>
                  <a:cubicBezTo>
                    <a:pt x="25" y="110"/>
                    <a:pt x="25" y="110"/>
                    <a:pt x="27" y="111"/>
                  </a:cubicBezTo>
                  <a:cubicBezTo>
                    <a:pt x="28" y="111"/>
                    <a:pt x="29" y="111"/>
                    <a:pt x="29" y="111"/>
                  </a:cubicBezTo>
                  <a:cubicBezTo>
                    <a:pt x="29" y="111"/>
                    <a:pt x="30" y="111"/>
                    <a:pt x="30" y="111"/>
                  </a:cubicBezTo>
                  <a:cubicBezTo>
                    <a:pt x="30" y="111"/>
                    <a:pt x="31" y="111"/>
                    <a:pt x="31" y="110"/>
                  </a:cubicBezTo>
                  <a:cubicBezTo>
                    <a:pt x="32" y="110"/>
                    <a:pt x="32" y="109"/>
                    <a:pt x="32" y="109"/>
                  </a:cubicBezTo>
                  <a:cubicBezTo>
                    <a:pt x="31" y="109"/>
                    <a:pt x="30" y="109"/>
                    <a:pt x="29" y="109"/>
                  </a:cubicBezTo>
                  <a:cubicBezTo>
                    <a:pt x="28" y="108"/>
                    <a:pt x="27" y="108"/>
                    <a:pt x="27" y="108"/>
                  </a:cubicBezTo>
                  <a:cubicBezTo>
                    <a:pt x="27" y="108"/>
                    <a:pt x="26" y="108"/>
                    <a:pt x="26" y="108"/>
                  </a:cubicBezTo>
                  <a:cubicBezTo>
                    <a:pt x="25" y="107"/>
                    <a:pt x="25" y="107"/>
                    <a:pt x="25" y="106"/>
                  </a:cubicBezTo>
                  <a:cubicBezTo>
                    <a:pt x="25" y="104"/>
                    <a:pt x="26" y="104"/>
                    <a:pt x="28" y="105"/>
                  </a:cubicBezTo>
                  <a:cubicBezTo>
                    <a:pt x="29" y="105"/>
                    <a:pt x="30" y="106"/>
                    <a:pt x="30" y="106"/>
                  </a:cubicBezTo>
                  <a:cubicBezTo>
                    <a:pt x="30" y="105"/>
                    <a:pt x="30" y="106"/>
                    <a:pt x="30" y="106"/>
                  </a:cubicBezTo>
                  <a:cubicBezTo>
                    <a:pt x="31" y="106"/>
                    <a:pt x="32" y="106"/>
                    <a:pt x="33" y="106"/>
                  </a:cubicBezTo>
                  <a:cubicBezTo>
                    <a:pt x="33" y="106"/>
                    <a:pt x="33" y="105"/>
                    <a:pt x="33" y="104"/>
                  </a:cubicBezTo>
                  <a:cubicBezTo>
                    <a:pt x="33" y="103"/>
                    <a:pt x="33" y="103"/>
                    <a:pt x="33" y="103"/>
                  </a:cubicBezTo>
                  <a:cubicBezTo>
                    <a:pt x="32" y="102"/>
                    <a:pt x="32" y="102"/>
                    <a:pt x="32" y="102"/>
                  </a:cubicBezTo>
                  <a:cubicBezTo>
                    <a:pt x="31" y="102"/>
                    <a:pt x="29" y="102"/>
                    <a:pt x="28" y="102"/>
                  </a:cubicBezTo>
                  <a:cubicBezTo>
                    <a:pt x="26" y="101"/>
                    <a:pt x="26" y="101"/>
                    <a:pt x="27" y="100"/>
                  </a:cubicBezTo>
                  <a:cubicBezTo>
                    <a:pt x="27" y="99"/>
                    <a:pt x="27" y="99"/>
                    <a:pt x="29" y="99"/>
                  </a:cubicBezTo>
                  <a:cubicBezTo>
                    <a:pt x="30" y="99"/>
                    <a:pt x="30" y="99"/>
                    <a:pt x="30" y="99"/>
                  </a:cubicBezTo>
                  <a:cubicBezTo>
                    <a:pt x="31" y="99"/>
                    <a:pt x="31" y="99"/>
                    <a:pt x="32" y="99"/>
                  </a:cubicBezTo>
                  <a:cubicBezTo>
                    <a:pt x="34" y="99"/>
                    <a:pt x="34" y="99"/>
                    <a:pt x="35" y="99"/>
                  </a:cubicBezTo>
                  <a:cubicBezTo>
                    <a:pt x="35" y="98"/>
                    <a:pt x="35" y="98"/>
                    <a:pt x="35" y="97"/>
                  </a:cubicBezTo>
                  <a:cubicBezTo>
                    <a:pt x="34" y="96"/>
                    <a:pt x="33" y="96"/>
                    <a:pt x="32" y="97"/>
                  </a:cubicBezTo>
                  <a:cubicBezTo>
                    <a:pt x="32" y="97"/>
                    <a:pt x="31" y="97"/>
                    <a:pt x="30" y="97"/>
                  </a:cubicBezTo>
                  <a:cubicBezTo>
                    <a:pt x="28" y="96"/>
                    <a:pt x="27" y="96"/>
                    <a:pt x="27" y="95"/>
                  </a:cubicBezTo>
                  <a:cubicBezTo>
                    <a:pt x="27" y="94"/>
                    <a:pt x="27" y="94"/>
                    <a:pt x="29" y="93"/>
                  </a:cubicBezTo>
                  <a:cubicBezTo>
                    <a:pt x="29" y="93"/>
                    <a:pt x="30" y="93"/>
                    <a:pt x="31" y="93"/>
                  </a:cubicBezTo>
                  <a:cubicBezTo>
                    <a:pt x="32" y="93"/>
                    <a:pt x="35" y="93"/>
                    <a:pt x="36" y="93"/>
                  </a:cubicBezTo>
                  <a:cubicBezTo>
                    <a:pt x="36" y="93"/>
                    <a:pt x="36" y="93"/>
                    <a:pt x="36" y="92"/>
                  </a:cubicBezTo>
                  <a:cubicBezTo>
                    <a:pt x="35" y="91"/>
                    <a:pt x="35" y="91"/>
                    <a:pt x="34" y="90"/>
                  </a:cubicBezTo>
                  <a:cubicBezTo>
                    <a:pt x="33" y="90"/>
                    <a:pt x="32" y="90"/>
                    <a:pt x="32" y="90"/>
                  </a:cubicBezTo>
                  <a:cubicBezTo>
                    <a:pt x="32" y="90"/>
                    <a:pt x="32" y="90"/>
                    <a:pt x="32" y="90"/>
                  </a:cubicBezTo>
                  <a:cubicBezTo>
                    <a:pt x="32" y="90"/>
                    <a:pt x="30" y="89"/>
                    <a:pt x="28" y="89"/>
                  </a:cubicBezTo>
                  <a:cubicBezTo>
                    <a:pt x="23" y="88"/>
                    <a:pt x="23" y="87"/>
                    <a:pt x="24" y="86"/>
                  </a:cubicBezTo>
                  <a:cubicBezTo>
                    <a:pt x="26" y="85"/>
                    <a:pt x="26" y="85"/>
                    <a:pt x="28" y="85"/>
                  </a:cubicBezTo>
                  <a:cubicBezTo>
                    <a:pt x="29" y="85"/>
                    <a:pt x="30" y="85"/>
                    <a:pt x="31" y="86"/>
                  </a:cubicBezTo>
                  <a:cubicBezTo>
                    <a:pt x="31" y="86"/>
                    <a:pt x="32" y="86"/>
                    <a:pt x="32" y="86"/>
                  </a:cubicBezTo>
                  <a:cubicBezTo>
                    <a:pt x="32" y="86"/>
                    <a:pt x="33" y="86"/>
                    <a:pt x="34" y="86"/>
                  </a:cubicBezTo>
                  <a:cubicBezTo>
                    <a:pt x="35" y="87"/>
                    <a:pt x="36" y="87"/>
                    <a:pt x="36" y="87"/>
                  </a:cubicBezTo>
                  <a:cubicBezTo>
                    <a:pt x="37" y="87"/>
                    <a:pt x="37" y="85"/>
                    <a:pt x="37" y="84"/>
                  </a:cubicBezTo>
                  <a:cubicBezTo>
                    <a:pt x="37" y="83"/>
                    <a:pt x="37" y="83"/>
                    <a:pt x="37" y="82"/>
                  </a:cubicBezTo>
                  <a:cubicBezTo>
                    <a:pt x="36" y="82"/>
                    <a:pt x="35" y="82"/>
                    <a:pt x="35" y="82"/>
                  </a:cubicBezTo>
                  <a:cubicBezTo>
                    <a:pt x="34" y="82"/>
                    <a:pt x="34" y="82"/>
                    <a:pt x="34" y="81"/>
                  </a:cubicBezTo>
                  <a:cubicBezTo>
                    <a:pt x="34" y="81"/>
                    <a:pt x="34" y="81"/>
                    <a:pt x="33" y="81"/>
                  </a:cubicBezTo>
                  <a:cubicBezTo>
                    <a:pt x="33" y="81"/>
                    <a:pt x="32" y="81"/>
                    <a:pt x="32" y="81"/>
                  </a:cubicBezTo>
                  <a:cubicBezTo>
                    <a:pt x="31" y="80"/>
                    <a:pt x="31" y="79"/>
                    <a:pt x="32" y="78"/>
                  </a:cubicBezTo>
                  <a:cubicBezTo>
                    <a:pt x="33" y="78"/>
                    <a:pt x="35" y="78"/>
                    <a:pt x="37" y="79"/>
                  </a:cubicBezTo>
                  <a:cubicBezTo>
                    <a:pt x="38" y="79"/>
                    <a:pt x="39" y="79"/>
                    <a:pt x="39" y="79"/>
                  </a:cubicBezTo>
                  <a:cubicBezTo>
                    <a:pt x="39" y="78"/>
                    <a:pt x="39" y="78"/>
                    <a:pt x="39" y="78"/>
                  </a:cubicBezTo>
                  <a:cubicBezTo>
                    <a:pt x="39" y="77"/>
                    <a:pt x="34" y="76"/>
                    <a:pt x="34" y="76"/>
                  </a:cubicBezTo>
                  <a:cubicBezTo>
                    <a:pt x="34" y="76"/>
                    <a:pt x="33" y="76"/>
                    <a:pt x="32" y="75"/>
                  </a:cubicBezTo>
                  <a:cubicBezTo>
                    <a:pt x="32" y="75"/>
                    <a:pt x="33" y="73"/>
                    <a:pt x="33" y="73"/>
                  </a:cubicBezTo>
                  <a:cubicBezTo>
                    <a:pt x="34" y="72"/>
                    <a:pt x="38" y="73"/>
                    <a:pt x="39" y="74"/>
                  </a:cubicBezTo>
                  <a:cubicBezTo>
                    <a:pt x="39" y="74"/>
                    <a:pt x="39" y="74"/>
                    <a:pt x="40" y="74"/>
                  </a:cubicBezTo>
                  <a:cubicBezTo>
                    <a:pt x="40" y="73"/>
                    <a:pt x="41" y="72"/>
                    <a:pt x="41" y="71"/>
                  </a:cubicBezTo>
                  <a:cubicBezTo>
                    <a:pt x="40" y="71"/>
                    <a:pt x="39" y="70"/>
                    <a:pt x="38" y="70"/>
                  </a:cubicBezTo>
                  <a:cubicBezTo>
                    <a:pt x="38" y="70"/>
                    <a:pt x="38" y="70"/>
                    <a:pt x="37" y="70"/>
                  </a:cubicBezTo>
                  <a:cubicBezTo>
                    <a:pt x="37" y="70"/>
                    <a:pt x="37" y="70"/>
                    <a:pt x="34" y="70"/>
                  </a:cubicBezTo>
                  <a:cubicBezTo>
                    <a:pt x="33" y="70"/>
                    <a:pt x="33" y="70"/>
                    <a:pt x="33" y="69"/>
                  </a:cubicBezTo>
                  <a:cubicBezTo>
                    <a:pt x="33" y="69"/>
                    <a:pt x="33" y="68"/>
                    <a:pt x="33" y="68"/>
                  </a:cubicBezTo>
                  <a:cubicBezTo>
                    <a:pt x="33" y="67"/>
                    <a:pt x="34" y="66"/>
                    <a:pt x="35" y="67"/>
                  </a:cubicBezTo>
                  <a:cubicBezTo>
                    <a:pt x="35" y="67"/>
                    <a:pt x="35" y="67"/>
                    <a:pt x="35" y="67"/>
                  </a:cubicBezTo>
                  <a:cubicBezTo>
                    <a:pt x="35" y="67"/>
                    <a:pt x="36" y="67"/>
                    <a:pt x="36" y="67"/>
                  </a:cubicBezTo>
                  <a:cubicBezTo>
                    <a:pt x="37" y="67"/>
                    <a:pt x="37" y="67"/>
                    <a:pt x="37" y="67"/>
                  </a:cubicBezTo>
                  <a:cubicBezTo>
                    <a:pt x="37" y="67"/>
                    <a:pt x="39" y="67"/>
                    <a:pt x="40" y="68"/>
                  </a:cubicBezTo>
                  <a:cubicBezTo>
                    <a:pt x="42" y="68"/>
                    <a:pt x="42" y="68"/>
                    <a:pt x="42" y="68"/>
                  </a:cubicBezTo>
                  <a:cubicBezTo>
                    <a:pt x="42" y="67"/>
                    <a:pt x="42" y="67"/>
                    <a:pt x="42" y="67"/>
                  </a:cubicBezTo>
                  <a:cubicBezTo>
                    <a:pt x="43" y="66"/>
                    <a:pt x="42" y="65"/>
                    <a:pt x="40" y="65"/>
                  </a:cubicBezTo>
                  <a:cubicBezTo>
                    <a:pt x="39" y="65"/>
                    <a:pt x="38" y="65"/>
                    <a:pt x="38" y="65"/>
                  </a:cubicBezTo>
                  <a:cubicBezTo>
                    <a:pt x="38" y="65"/>
                    <a:pt x="37" y="65"/>
                    <a:pt x="37" y="65"/>
                  </a:cubicBezTo>
                  <a:cubicBezTo>
                    <a:pt x="37" y="65"/>
                    <a:pt x="35" y="65"/>
                    <a:pt x="35" y="64"/>
                  </a:cubicBezTo>
                  <a:cubicBezTo>
                    <a:pt x="35" y="64"/>
                    <a:pt x="36" y="62"/>
                    <a:pt x="36" y="62"/>
                  </a:cubicBezTo>
                  <a:cubicBezTo>
                    <a:pt x="37" y="62"/>
                    <a:pt x="38" y="62"/>
                    <a:pt x="39" y="62"/>
                  </a:cubicBezTo>
                  <a:cubicBezTo>
                    <a:pt x="40" y="63"/>
                    <a:pt x="41" y="63"/>
                    <a:pt x="42" y="62"/>
                  </a:cubicBezTo>
                  <a:cubicBezTo>
                    <a:pt x="43" y="62"/>
                    <a:pt x="43" y="62"/>
                    <a:pt x="43" y="62"/>
                  </a:cubicBezTo>
                  <a:cubicBezTo>
                    <a:pt x="44" y="61"/>
                    <a:pt x="42" y="60"/>
                    <a:pt x="42" y="60"/>
                  </a:cubicBezTo>
                  <a:cubicBezTo>
                    <a:pt x="41" y="60"/>
                    <a:pt x="40" y="60"/>
                    <a:pt x="39" y="60"/>
                  </a:cubicBezTo>
                  <a:cubicBezTo>
                    <a:pt x="38" y="59"/>
                    <a:pt x="37" y="59"/>
                    <a:pt x="35" y="58"/>
                  </a:cubicBezTo>
                  <a:cubicBezTo>
                    <a:pt x="34" y="58"/>
                    <a:pt x="33" y="57"/>
                    <a:pt x="33" y="57"/>
                  </a:cubicBezTo>
                  <a:cubicBezTo>
                    <a:pt x="32" y="56"/>
                    <a:pt x="32" y="55"/>
                    <a:pt x="34" y="55"/>
                  </a:cubicBezTo>
                  <a:cubicBezTo>
                    <a:pt x="34" y="54"/>
                    <a:pt x="35" y="54"/>
                    <a:pt x="37" y="55"/>
                  </a:cubicBezTo>
                  <a:cubicBezTo>
                    <a:pt x="39" y="56"/>
                    <a:pt x="41" y="56"/>
                    <a:pt x="42" y="56"/>
                  </a:cubicBezTo>
                  <a:cubicBezTo>
                    <a:pt x="44" y="56"/>
                    <a:pt x="44" y="56"/>
                    <a:pt x="45" y="55"/>
                  </a:cubicBezTo>
                  <a:cubicBezTo>
                    <a:pt x="45" y="55"/>
                    <a:pt x="45" y="54"/>
                    <a:pt x="45" y="54"/>
                  </a:cubicBezTo>
                  <a:cubicBezTo>
                    <a:pt x="45" y="53"/>
                    <a:pt x="43" y="52"/>
                    <a:pt x="41" y="52"/>
                  </a:cubicBezTo>
                  <a:cubicBezTo>
                    <a:pt x="41" y="52"/>
                    <a:pt x="40" y="52"/>
                    <a:pt x="40" y="52"/>
                  </a:cubicBezTo>
                  <a:cubicBezTo>
                    <a:pt x="39" y="51"/>
                    <a:pt x="39" y="51"/>
                    <a:pt x="39" y="50"/>
                  </a:cubicBezTo>
                  <a:cubicBezTo>
                    <a:pt x="40" y="49"/>
                    <a:pt x="40" y="48"/>
                    <a:pt x="42" y="49"/>
                  </a:cubicBezTo>
                  <a:cubicBezTo>
                    <a:pt x="43" y="49"/>
                    <a:pt x="44" y="49"/>
                    <a:pt x="44" y="49"/>
                  </a:cubicBezTo>
                  <a:cubicBezTo>
                    <a:pt x="44" y="50"/>
                    <a:pt x="46" y="50"/>
                    <a:pt x="46" y="50"/>
                  </a:cubicBezTo>
                  <a:cubicBezTo>
                    <a:pt x="46" y="49"/>
                    <a:pt x="46" y="49"/>
                    <a:pt x="46" y="48"/>
                  </a:cubicBezTo>
                  <a:cubicBezTo>
                    <a:pt x="46" y="47"/>
                    <a:pt x="46" y="47"/>
                    <a:pt x="46" y="47"/>
                  </a:cubicBezTo>
                  <a:cubicBezTo>
                    <a:pt x="45" y="47"/>
                    <a:pt x="45" y="47"/>
                    <a:pt x="44" y="47"/>
                  </a:cubicBezTo>
                  <a:cubicBezTo>
                    <a:pt x="43" y="47"/>
                    <a:pt x="42" y="47"/>
                    <a:pt x="41" y="47"/>
                  </a:cubicBezTo>
                  <a:cubicBezTo>
                    <a:pt x="41" y="46"/>
                    <a:pt x="41" y="45"/>
                    <a:pt x="42" y="44"/>
                  </a:cubicBezTo>
                  <a:cubicBezTo>
                    <a:pt x="42" y="44"/>
                    <a:pt x="43" y="44"/>
                    <a:pt x="45" y="44"/>
                  </a:cubicBezTo>
                  <a:cubicBezTo>
                    <a:pt x="46" y="44"/>
                    <a:pt x="47" y="43"/>
                    <a:pt x="47" y="43"/>
                  </a:cubicBezTo>
                  <a:cubicBezTo>
                    <a:pt x="48" y="42"/>
                    <a:pt x="49" y="41"/>
                    <a:pt x="48" y="41"/>
                  </a:cubicBezTo>
                  <a:cubicBezTo>
                    <a:pt x="48" y="41"/>
                    <a:pt x="47" y="41"/>
                    <a:pt x="46" y="41"/>
                  </a:cubicBezTo>
                  <a:cubicBezTo>
                    <a:pt x="45" y="41"/>
                    <a:pt x="44" y="41"/>
                    <a:pt x="43" y="40"/>
                  </a:cubicBezTo>
                  <a:cubicBezTo>
                    <a:pt x="43" y="40"/>
                    <a:pt x="43" y="40"/>
                    <a:pt x="43" y="40"/>
                  </a:cubicBezTo>
                  <a:cubicBezTo>
                    <a:pt x="43" y="40"/>
                    <a:pt x="42" y="40"/>
                    <a:pt x="42" y="40"/>
                  </a:cubicBezTo>
                  <a:cubicBezTo>
                    <a:pt x="41" y="40"/>
                    <a:pt x="40" y="40"/>
                    <a:pt x="40" y="39"/>
                  </a:cubicBezTo>
                  <a:cubicBezTo>
                    <a:pt x="40" y="39"/>
                    <a:pt x="40" y="38"/>
                    <a:pt x="41" y="38"/>
                  </a:cubicBezTo>
                  <a:cubicBezTo>
                    <a:pt x="41" y="38"/>
                    <a:pt x="41" y="38"/>
                    <a:pt x="41" y="38"/>
                  </a:cubicBezTo>
                  <a:cubicBezTo>
                    <a:pt x="41" y="37"/>
                    <a:pt x="42" y="36"/>
                    <a:pt x="43" y="37"/>
                  </a:cubicBezTo>
                  <a:cubicBezTo>
                    <a:pt x="44" y="37"/>
                    <a:pt x="48" y="38"/>
                    <a:pt x="49" y="38"/>
                  </a:cubicBezTo>
                  <a:cubicBezTo>
                    <a:pt x="50" y="37"/>
                    <a:pt x="49" y="34"/>
                    <a:pt x="48" y="34"/>
                  </a:cubicBezTo>
                  <a:cubicBezTo>
                    <a:pt x="48" y="34"/>
                    <a:pt x="47" y="34"/>
                    <a:pt x="46" y="34"/>
                  </a:cubicBezTo>
                  <a:cubicBezTo>
                    <a:pt x="45" y="33"/>
                    <a:pt x="44" y="33"/>
                    <a:pt x="44" y="33"/>
                  </a:cubicBezTo>
                  <a:cubicBezTo>
                    <a:pt x="42" y="33"/>
                    <a:pt x="41" y="33"/>
                    <a:pt x="42" y="31"/>
                  </a:cubicBezTo>
                  <a:cubicBezTo>
                    <a:pt x="42" y="31"/>
                    <a:pt x="42" y="30"/>
                    <a:pt x="42" y="30"/>
                  </a:cubicBezTo>
                  <a:cubicBezTo>
                    <a:pt x="42" y="30"/>
                    <a:pt x="44" y="30"/>
                    <a:pt x="45" y="30"/>
                  </a:cubicBezTo>
                  <a:cubicBezTo>
                    <a:pt x="47" y="31"/>
                    <a:pt x="51" y="32"/>
                    <a:pt x="51" y="31"/>
                  </a:cubicBezTo>
                  <a:cubicBezTo>
                    <a:pt x="51" y="30"/>
                    <a:pt x="50" y="30"/>
                    <a:pt x="47" y="29"/>
                  </a:cubicBezTo>
                  <a:cubicBezTo>
                    <a:pt x="45" y="29"/>
                    <a:pt x="43" y="28"/>
                    <a:pt x="43" y="28"/>
                  </a:cubicBezTo>
                  <a:cubicBezTo>
                    <a:pt x="43" y="28"/>
                    <a:pt x="42" y="28"/>
                    <a:pt x="42" y="28"/>
                  </a:cubicBezTo>
                  <a:cubicBezTo>
                    <a:pt x="39" y="27"/>
                    <a:pt x="38" y="26"/>
                    <a:pt x="39" y="25"/>
                  </a:cubicBezTo>
                  <a:cubicBezTo>
                    <a:pt x="40" y="25"/>
                    <a:pt x="42" y="24"/>
                    <a:pt x="43" y="25"/>
                  </a:cubicBezTo>
                  <a:cubicBezTo>
                    <a:pt x="44" y="25"/>
                    <a:pt x="46" y="26"/>
                    <a:pt x="47" y="26"/>
                  </a:cubicBezTo>
                  <a:cubicBezTo>
                    <a:pt x="48" y="26"/>
                    <a:pt x="49" y="26"/>
                    <a:pt x="50" y="26"/>
                  </a:cubicBezTo>
                  <a:cubicBezTo>
                    <a:pt x="51" y="27"/>
                    <a:pt x="52" y="27"/>
                    <a:pt x="52" y="25"/>
                  </a:cubicBezTo>
                  <a:cubicBezTo>
                    <a:pt x="53" y="24"/>
                    <a:pt x="52" y="23"/>
                    <a:pt x="51" y="23"/>
                  </a:cubicBezTo>
                  <a:cubicBezTo>
                    <a:pt x="50" y="23"/>
                    <a:pt x="49" y="23"/>
                    <a:pt x="49" y="23"/>
                  </a:cubicBezTo>
                  <a:cubicBezTo>
                    <a:pt x="48" y="23"/>
                    <a:pt x="47" y="23"/>
                    <a:pt x="46" y="23"/>
                  </a:cubicBezTo>
                  <a:cubicBezTo>
                    <a:pt x="46" y="23"/>
                    <a:pt x="45" y="22"/>
                    <a:pt x="45" y="22"/>
                  </a:cubicBezTo>
                  <a:cubicBezTo>
                    <a:pt x="45" y="21"/>
                    <a:pt x="45" y="21"/>
                    <a:pt x="45" y="21"/>
                  </a:cubicBezTo>
                  <a:cubicBezTo>
                    <a:pt x="45" y="20"/>
                    <a:pt x="46" y="20"/>
                    <a:pt x="47" y="20"/>
                  </a:cubicBezTo>
                  <a:cubicBezTo>
                    <a:pt x="48" y="20"/>
                    <a:pt x="49" y="20"/>
                    <a:pt x="49" y="20"/>
                  </a:cubicBezTo>
                  <a:cubicBezTo>
                    <a:pt x="49" y="20"/>
                    <a:pt x="50" y="20"/>
                    <a:pt x="50" y="20"/>
                  </a:cubicBezTo>
                  <a:cubicBezTo>
                    <a:pt x="51" y="20"/>
                    <a:pt x="53" y="20"/>
                    <a:pt x="53" y="20"/>
                  </a:cubicBezTo>
                  <a:cubicBezTo>
                    <a:pt x="54" y="19"/>
                    <a:pt x="53" y="19"/>
                    <a:pt x="51" y="18"/>
                  </a:cubicBezTo>
                  <a:cubicBezTo>
                    <a:pt x="51" y="18"/>
                    <a:pt x="50" y="17"/>
                    <a:pt x="50" y="18"/>
                  </a:cubicBezTo>
                  <a:cubicBezTo>
                    <a:pt x="49" y="18"/>
                    <a:pt x="47" y="16"/>
                    <a:pt x="47" y="15"/>
                  </a:cubicBezTo>
                  <a:cubicBezTo>
                    <a:pt x="46" y="14"/>
                    <a:pt x="47" y="14"/>
                    <a:pt x="49" y="14"/>
                  </a:cubicBezTo>
                  <a:cubicBezTo>
                    <a:pt x="49" y="14"/>
                    <a:pt x="50" y="15"/>
                    <a:pt x="51" y="15"/>
                  </a:cubicBezTo>
                  <a:cubicBezTo>
                    <a:pt x="52" y="15"/>
                    <a:pt x="53" y="15"/>
                    <a:pt x="53" y="15"/>
                  </a:cubicBezTo>
                  <a:cubicBezTo>
                    <a:pt x="54" y="15"/>
                    <a:pt x="55" y="15"/>
                    <a:pt x="55" y="14"/>
                  </a:cubicBezTo>
                  <a:cubicBezTo>
                    <a:pt x="55" y="13"/>
                    <a:pt x="55" y="13"/>
                    <a:pt x="54" y="13"/>
                  </a:cubicBezTo>
                  <a:cubicBezTo>
                    <a:pt x="54" y="13"/>
                    <a:pt x="53" y="13"/>
                    <a:pt x="52" y="12"/>
                  </a:cubicBezTo>
                  <a:cubicBezTo>
                    <a:pt x="50" y="12"/>
                    <a:pt x="49" y="12"/>
                    <a:pt x="49" y="11"/>
                  </a:cubicBezTo>
                  <a:cubicBezTo>
                    <a:pt x="48" y="10"/>
                    <a:pt x="49" y="9"/>
                    <a:pt x="49" y="9"/>
                  </a:cubicBezTo>
                  <a:cubicBezTo>
                    <a:pt x="50" y="8"/>
                    <a:pt x="52" y="8"/>
                    <a:pt x="52" y="9"/>
                  </a:cubicBezTo>
                  <a:cubicBezTo>
                    <a:pt x="52" y="9"/>
                    <a:pt x="53" y="9"/>
                    <a:pt x="54" y="9"/>
                  </a:cubicBezTo>
                  <a:cubicBezTo>
                    <a:pt x="55" y="9"/>
                    <a:pt x="55" y="9"/>
                    <a:pt x="55" y="9"/>
                  </a:cubicBezTo>
                  <a:cubicBezTo>
                    <a:pt x="56" y="8"/>
                    <a:pt x="56" y="8"/>
                    <a:pt x="56" y="8"/>
                  </a:cubicBezTo>
                  <a:cubicBezTo>
                    <a:pt x="56" y="7"/>
                    <a:pt x="56" y="7"/>
                    <a:pt x="54" y="7"/>
                  </a:cubicBezTo>
                  <a:cubicBezTo>
                    <a:pt x="53" y="7"/>
                    <a:pt x="52" y="7"/>
                    <a:pt x="52" y="6"/>
                  </a:cubicBezTo>
                  <a:cubicBezTo>
                    <a:pt x="51" y="6"/>
                    <a:pt x="50" y="6"/>
                    <a:pt x="49" y="6"/>
                  </a:cubicBezTo>
                  <a:cubicBezTo>
                    <a:pt x="49" y="6"/>
                    <a:pt x="48" y="6"/>
                    <a:pt x="48" y="6"/>
                  </a:cubicBezTo>
                  <a:cubicBezTo>
                    <a:pt x="47" y="6"/>
                    <a:pt x="45" y="6"/>
                    <a:pt x="44" y="6"/>
                  </a:cubicBezTo>
                  <a:cubicBezTo>
                    <a:pt x="43" y="6"/>
                    <a:pt x="42" y="6"/>
                    <a:pt x="42" y="6"/>
                  </a:cubicBezTo>
                  <a:cubicBezTo>
                    <a:pt x="42" y="6"/>
                    <a:pt x="42" y="6"/>
                    <a:pt x="42" y="6"/>
                  </a:cubicBezTo>
                  <a:cubicBezTo>
                    <a:pt x="41" y="6"/>
                    <a:pt x="41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8" y="6"/>
                    <a:pt x="38" y="6"/>
                  </a:cubicBezTo>
                  <a:cubicBezTo>
                    <a:pt x="37" y="6"/>
                    <a:pt x="36" y="6"/>
                    <a:pt x="36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1" name="Freeform 699"/>
            <p:cNvSpPr>
              <a:spLocks noEditPoints="1"/>
            </p:cNvSpPr>
            <p:nvPr/>
          </p:nvSpPr>
          <p:spPr bwMode="auto">
            <a:xfrm>
              <a:off x="1325" y="723"/>
              <a:ext cx="137" cy="108"/>
            </a:xfrm>
            <a:custGeom>
              <a:avLst/>
              <a:gdLst>
                <a:gd name="T0" fmla="*/ 40 w 108"/>
                <a:gd name="T1" fmla="*/ 74 h 86"/>
                <a:gd name="T2" fmla="*/ 29 w 108"/>
                <a:gd name="T3" fmla="*/ 78 h 86"/>
                <a:gd name="T4" fmla="*/ 19 w 108"/>
                <a:gd name="T5" fmla="*/ 81 h 86"/>
                <a:gd name="T6" fmla="*/ 6 w 108"/>
                <a:gd name="T7" fmla="*/ 85 h 86"/>
                <a:gd name="T8" fmla="*/ 3 w 108"/>
                <a:gd name="T9" fmla="*/ 77 h 86"/>
                <a:gd name="T10" fmla="*/ 7 w 108"/>
                <a:gd name="T11" fmla="*/ 65 h 86"/>
                <a:gd name="T12" fmla="*/ 16 w 108"/>
                <a:gd name="T13" fmla="*/ 42 h 86"/>
                <a:gd name="T14" fmla="*/ 21 w 108"/>
                <a:gd name="T15" fmla="*/ 29 h 86"/>
                <a:gd name="T16" fmla="*/ 29 w 108"/>
                <a:gd name="T17" fmla="*/ 9 h 86"/>
                <a:gd name="T18" fmla="*/ 41 w 108"/>
                <a:gd name="T19" fmla="*/ 2 h 86"/>
                <a:gd name="T20" fmla="*/ 59 w 108"/>
                <a:gd name="T21" fmla="*/ 14 h 86"/>
                <a:gd name="T22" fmla="*/ 67 w 108"/>
                <a:gd name="T23" fmla="*/ 19 h 86"/>
                <a:gd name="T24" fmla="*/ 78 w 108"/>
                <a:gd name="T25" fmla="*/ 28 h 86"/>
                <a:gd name="T26" fmla="*/ 87 w 108"/>
                <a:gd name="T27" fmla="*/ 35 h 86"/>
                <a:gd name="T28" fmla="*/ 99 w 108"/>
                <a:gd name="T29" fmla="*/ 44 h 86"/>
                <a:gd name="T30" fmla="*/ 107 w 108"/>
                <a:gd name="T31" fmla="*/ 51 h 86"/>
                <a:gd name="T32" fmla="*/ 98 w 108"/>
                <a:gd name="T33" fmla="*/ 58 h 86"/>
                <a:gd name="T34" fmla="*/ 85 w 108"/>
                <a:gd name="T35" fmla="*/ 62 h 86"/>
                <a:gd name="T36" fmla="*/ 75 w 108"/>
                <a:gd name="T37" fmla="*/ 64 h 86"/>
                <a:gd name="T38" fmla="*/ 63 w 108"/>
                <a:gd name="T39" fmla="*/ 67 h 86"/>
                <a:gd name="T40" fmla="*/ 93 w 108"/>
                <a:gd name="T41" fmla="*/ 56 h 86"/>
                <a:gd name="T42" fmla="*/ 93 w 108"/>
                <a:gd name="T43" fmla="*/ 45 h 86"/>
                <a:gd name="T44" fmla="*/ 83 w 108"/>
                <a:gd name="T45" fmla="*/ 37 h 86"/>
                <a:gd name="T46" fmla="*/ 70 w 108"/>
                <a:gd name="T47" fmla="*/ 27 h 86"/>
                <a:gd name="T48" fmla="*/ 52 w 108"/>
                <a:gd name="T49" fmla="*/ 15 h 86"/>
                <a:gd name="T50" fmla="*/ 44 w 108"/>
                <a:gd name="T51" fmla="*/ 28 h 86"/>
                <a:gd name="T52" fmla="*/ 70 w 108"/>
                <a:gd name="T53" fmla="*/ 62 h 86"/>
                <a:gd name="T54" fmla="*/ 59 w 108"/>
                <a:gd name="T55" fmla="*/ 62 h 86"/>
                <a:gd name="T56" fmla="*/ 56 w 108"/>
                <a:gd name="T57" fmla="*/ 54 h 86"/>
                <a:gd name="T58" fmla="*/ 52 w 108"/>
                <a:gd name="T59" fmla="*/ 44 h 86"/>
                <a:gd name="T60" fmla="*/ 49 w 108"/>
                <a:gd name="T61" fmla="*/ 34 h 86"/>
                <a:gd name="T62" fmla="*/ 48 w 108"/>
                <a:gd name="T63" fmla="*/ 24 h 86"/>
                <a:gd name="T64" fmla="*/ 62 w 108"/>
                <a:gd name="T65" fmla="*/ 31 h 86"/>
                <a:gd name="T66" fmla="*/ 73 w 108"/>
                <a:gd name="T67" fmla="*/ 38 h 86"/>
                <a:gd name="T68" fmla="*/ 85 w 108"/>
                <a:gd name="T69" fmla="*/ 47 h 86"/>
                <a:gd name="T70" fmla="*/ 84 w 108"/>
                <a:gd name="T71" fmla="*/ 54 h 86"/>
                <a:gd name="T72" fmla="*/ 72 w 108"/>
                <a:gd name="T73" fmla="*/ 58 h 86"/>
                <a:gd name="T74" fmla="*/ 60 w 108"/>
                <a:gd name="T75" fmla="*/ 62 h 86"/>
                <a:gd name="T76" fmla="*/ 79 w 108"/>
                <a:gd name="T77" fmla="*/ 46 h 86"/>
                <a:gd name="T78" fmla="*/ 67 w 108"/>
                <a:gd name="T79" fmla="*/ 38 h 86"/>
                <a:gd name="T80" fmla="*/ 54 w 108"/>
                <a:gd name="T81" fmla="*/ 30 h 86"/>
                <a:gd name="T82" fmla="*/ 18 w 108"/>
                <a:gd name="T83" fmla="*/ 78 h 86"/>
                <a:gd name="T84" fmla="*/ 37 w 108"/>
                <a:gd name="T85" fmla="*/ 72 h 86"/>
                <a:gd name="T86" fmla="*/ 48 w 108"/>
                <a:gd name="T87" fmla="*/ 55 h 86"/>
                <a:gd name="T88" fmla="*/ 42 w 108"/>
                <a:gd name="T89" fmla="*/ 35 h 86"/>
                <a:gd name="T90" fmla="*/ 35 w 108"/>
                <a:gd name="T91" fmla="*/ 9 h 86"/>
                <a:gd name="T92" fmla="*/ 28 w 108"/>
                <a:gd name="T93" fmla="*/ 23 h 86"/>
                <a:gd name="T94" fmla="*/ 23 w 108"/>
                <a:gd name="T95" fmla="*/ 32 h 86"/>
                <a:gd name="T96" fmla="*/ 19 w 108"/>
                <a:gd name="T97" fmla="*/ 44 h 86"/>
                <a:gd name="T98" fmla="*/ 16 w 108"/>
                <a:gd name="T99" fmla="*/ 54 h 86"/>
                <a:gd name="T100" fmla="*/ 10 w 108"/>
                <a:gd name="T101" fmla="*/ 69 h 86"/>
                <a:gd name="T102" fmla="*/ 39 w 108"/>
                <a:gd name="T103" fmla="*/ 67 h 86"/>
                <a:gd name="T104" fmla="*/ 24 w 108"/>
                <a:gd name="T105" fmla="*/ 70 h 86"/>
                <a:gd name="T106" fmla="*/ 16 w 108"/>
                <a:gd name="T107" fmla="*/ 66 h 86"/>
                <a:gd name="T108" fmla="*/ 21 w 108"/>
                <a:gd name="T109" fmla="*/ 53 h 86"/>
                <a:gd name="T110" fmla="*/ 26 w 108"/>
                <a:gd name="T111" fmla="*/ 42 h 86"/>
                <a:gd name="T112" fmla="*/ 30 w 108"/>
                <a:gd name="T113" fmla="*/ 31 h 86"/>
                <a:gd name="T114" fmla="*/ 41 w 108"/>
                <a:gd name="T115" fmla="*/ 48 h 86"/>
                <a:gd name="T116" fmla="*/ 41 w 108"/>
                <a:gd name="T117" fmla="*/ 58 h 86"/>
                <a:gd name="T118" fmla="*/ 38 w 108"/>
                <a:gd name="T119" fmla="*/ 50 h 86"/>
                <a:gd name="T120" fmla="*/ 35 w 108"/>
                <a:gd name="T121" fmla="*/ 39 h 86"/>
                <a:gd name="T122" fmla="*/ 28 w 108"/>
                <a:gd name="T123" fmla="*/ 50 h 86"/>
                <a:gd name="T124" fmla="*/ 22 w 108"/>
                <a:gd name="T125" fmla="*/ 64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08" h="86">
                  <a:moveTo>
                    <a:pt x="56" y="72"/>
                  </a:moveTo>
                  <a:cubicBezTo>
                    <a:pt x="55" y="72"/>
                    <a:pt x="55" y="72"/>
                    <a:pt x="55" y="72"/>
                  </a:cubicBezTo>
                  <a:cubicBezTo>
                    <a:pt x="54" y="72"/>
                    <a:pt x="54" y="72"/>
                    <a:pt x="54" y="72"/>
                  </a:cubicBezTo>
                  <a:cubicBezTo>
                    <a:pt x="54" y="72"/>
                    <a:pt x="54" y="72"/>
                    <a:pt x="53" y="72"/>
                  </a:cubicBezTo>
                  <a:cubicBezTo>
                    <a:pt x="53" y="72"/>
                    <a:pt x="53" y="72"/>
                    <a:pt x="53" y="72"/>
                  </a:cubicBezTo>
                  <a:cubicBezTo>
                    <a:pt x="53" y="72"/>
                    <a:pt x="53" y="72"/>
                    <a:pt x="53" y="72"/>
                  </a:cubicBezTo>
                  <a:cubicBezTo>
                    <a:pt x="52" y="72"/>
                    <a:pt x="52" y="72"/>
                    <a:pt x="52" y="71"/>
                  </a:cubicBezTo>
                  <a:cubicBezTo>
                    <a:pt x="52" y="71"/>
                    <a:pt x="51" y="71"/>
                    <a:pt x="51" y="71"/>
                  </a:cubicBezTo>
                  <a:cubicBezTo>
                    <a:pt x="51" y="71"/>
                    <a:pt x="51" y="71"/>
                    <a:pt x="51" y="71"/>
                  </a:cubicBezTo>
                  <a:cubicBezTo>
                    <a:pt x="51" y="71"/>
                    <a:pt x="50" y="71"/>
                    <a:pt x="49" y="71"/>
                  </a:cubicBezTo>
                  <a:cubicBezTo>
                    <a:pt x="49" y="72"/>
                    <a:pt x="49" y="72"/>
                    <a:pt x="49" y="71"/>
                  </a:cubicBezTo>
                  <a:cubicBezTo>
                    <a:pt x="49" y="71"/>
                    <a:pt x="48" y="71"/>
                    <a:pt x="48" y="72"/>
                  </a:cubicBezTo>
                  <a:cubicBezTo>
                    <a:pt x="47" y="72"/>
                    <a:pt x="47" y="72"/>
                    <a:pt x="47" y="72"/>
                  </a:cubicBezTo>
                  <a:cubicBezTo>
                    <a:pt x="46" y="72"/>
                    <a:pt x="46" y="72"/>
                    <a:pt x="45" y="73"/>
                  </a:cubicBezTo>
                  <a:cubicBezTo>
                    <a:pt x="45" y="73"/>
                    <a:pt x="45" y="73"/>
                    <a:pt x="45" y="73"/>
                  </a:cubicBezTo>
                  <a:cubicBezTo>
                    <a:pt x="45" y="73"/>
                    <a:pt x="44" y="73"/>
                    <a:pt x="44" y="73"/>
                  </a:cubicBezTo>
                  <a:cubicBezTo>
                    <a:pt x="44" y="73"/>
                    <a:pt x="44" y="73"/>
                    <a:pt x="44" y="73"/>
                  </a:cubicBezTo>
                  <a:cubicBezTo>
                    <a:pt x="43" y="73"/>
                    <a:pt x="42" y="73"/>
                    <a:pt x="42" y="74"/>
                  </a:cubicBezTo>
                  <a:cubicBezTo>
                    <a:pt x="41" y="74"/>
                    <a:pt x="41" y="74"/>
                    <a:pt x="41" y="74"/>
                  </a:cubicBezTo>
                  <a:cubicBezTo>
                    <a:pt x="40" y="74"/>
                    <a:pt x="40" y="74"/>
                    <a:pt x="40" y="74"/>
                  </a:cubicBezTo>
                  <a:cubicBezTo>
                    <a:pt x="40" y="75"/>
                    <a:pt x="40" y="75"/>
                    <a:pt x="40" y="75"/>
                  </a:cubicBezTo>
                  <a:cubicBezTo>
                    <a:pt x="40" y="75"/>
                    <a:pt x="39" y="75"/>
                    <a:pt x="39" y="75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37" y="75"/>
                    <a:pt x="37" y="75"/>
                    <a:pt x="37" y="75"/>
                  </a:cubicBezTo>
                  <a:cubicBezTo>
                    <a:pt x="37" y="75"/>
                    <a:pt x="37" y="75"/>
                    <a:pt x="37" y="75"/>
                  </a:cubicBezTo>
                  <a:cubicBezTo>
                    <a:pt x="36" y="75"/>
                    <a:pt x="36" y="75"/>
                    <a:pt x="36" y="75"/>
                  </a:cubicBezTo>
                  <a:cubicBezTo>
                    <a:pt x="36" y="76"/>
                    <a:pt x="36" y="76"/>
                    <a:pt x="35" y="76"/>
                  </a:cubicBezTo>
                  <a:cubicBezTo>
                    <a:pt x="35" y="75"/>
                    <a:pt x="34" y="76"/>
                    <a:pt x="34" y="76"/>
                  </a:cubicBezTo>
                  <a:cubicBezTo>
                    <a:pt x="35" y="76"/>
                    <a:pt x="34" y="76"/>
                    <a:pt x="34" y="76"/>
                  </a:cubicBezTo>
                  <a:cubicBezTo>
                    <a:pt x="33" y="76"/>
                    <a:pt x="33" y="76"/>
                    <a:pt x="33" y="76"/>
                  </a:cubicBezTo>
                  <a:cubicBezTo>
                    <a:pt x="33" y="77"/>
                    <a:pt x="33" y="77"/>
                    <a:pt x="32" y="77"/>
                  </a:cubicBezTo>
                  <a:cubicBezTo>
                    <a:pt x="32" y="76"/>
                    <a:pt x="32" y="76"/>
                    <a:pt x="32" y="77"/>
                  </a:cubicBezTo>
                  <a:cubicBezTo>
                    <a:pt x="32" y="77"/>
                    <a:pt x="32" y="77"/>
                    <a:pt x="32" y="77"/>
                  </a:cubicBezTo>
                  <a:cubicBezTo>
                    <a:pt x="32" y="77"/>
                    <a:pt x="32" y="77"/>
                    <a:pt x="31" y="77"/>
                  </a:cubicBezTo>
                  <a:cubicBezTo>
                    <a:pt x="31" y="77"/>
                    <a:pt x="31" y="77"/>
                    <a:pt x="31" y="77"/>
                  </a:cubicBezTo>
                  <a:cubicBezTo>
                    <a:pt x="31" y="78"/>
                    <a:pt x="31" y="78"/>
                    <a:pt x="31" y="78"/>
                  </a:cubicBezTo>
                  <a:cubicBezTo>
                    <a:pt x="31" y="77"/>
                    <a:pt x="31" y="77"/>
                    <a:pt x="31" y="77"/>
                  </a:cubicBezTo>
                  <a:cubicBezTo>
                    <a:pt x="31" y="77"/>
                    <a:pt x="30" y="77"/>
                    <a:pt x="30" y="78"/>
                  </a:cubicBezTo>
                  <a:cubicBezTo>
                    <a:pt x="30" y="78"/>
                    <a:pt x="30" y="78"/>
                    <a:pt x="30" y="78"/>
                  </a:cubicBezTo>
                  <a:cubicBezTo>
                    <a:pt x="30" y="77"/>
                    <a:pt x="29" y="77"/>
                    <a:pt x="29" y="78"/>
                  </a:cubicBezTo>
                  <a:cubicBezTo>
                    <a:pt x="29" y="78"/>
                    <a:pt x="29" y="78"/>
                    <a:pt x="29" y="78"/>
                  </a:cubicBezTo>
                  <a:cubicBezTo>
                    <a:pt x="29" y="78"/>
                    <a:pt x="29" y="78"/>
                    <a:pt x="29" y="78"/>
                  </a:cubicBezTo>
                  <a:cubicBezTo>
                    <a:pt x="29" y="78"/>
                    <a:pt x="29" y="78"/>
                    <a:pt x="29" y="78"/>
                  </a:cubicBezTo>
                  <a:cubicBezTo>
                    <a:pt x="29" y="78"/>
                    <a:pt x="29" y="78"/>
                    <a:pt x="28" y="78"/>
                  </a:cubicBezTo>
                  <a:cubicBezTo>
                    <a:pt x="28" y="78"/>
                    <a:pt x="28" y="78"/>
                    <a:pt x="28" y="78"/>
                  </a:cubicBezTo>
                  <a:cubicBezTo>
                    <a:pt x="28" y="78"/>
                    <a:pt x="28" y="78"/>
                    <a:pt x="27" y="78"/>
                  </a:cubicBezTo>
                  <a:cubicBezTo>
                    <a:pt x="27" y="78"/>
                    <a:pt x="27" y="78"/>
                    <a:pt x="27" y="78"/>
                  </a:cubicBezTo>
                  <a:cubicBezTo>
                    <a:pt x="27" y="78"/>
                    <a:pt x="27" y="79"/>
                    <a:pt x="27" y="79"/>
                  </a:cubicBezTo>
                  <a:cubicBezTo>
                    <a:pt x="27" y="79"/>
                    <a:pt x="26" y="79"/>
                    <a:pt x="26" y="79"/>
                  </a:cubicBezTo>
                  <a:cubicBezTo>
                    <a:pt x="26" y="79"/>
                    <a:pt x="26" y="79"/>
                    <a:pt x="26" y="79"/>
                  </a:cubicBezTo>
                  <a:cubicBezTo>
                    <a:pt x="26" y="79"/>
                    <a:pt x="26" y="79"/>
                    <a:pt x="25" y="79"/>
                  </a:cubicBezTo>
                  <a:cubicBezTo>
                    <a:pt x="25" y="79"/>
                    <a:pt x="25" y="79"/>
                    <a:pt x="25" y="79"/>
                  </a:cubicBezTo>
                  <a:cubicBezTo>
                    <a:pt x="25" y="79"/>
                    <a:pt x="25" y="79"/>
                    <a:pt x="24" y="79"/>
                  </a:cubicBezTo>
                  <a:cubicBezTo>
                    <a:pt x="24" y="80"/>
                    <a:pt x="24" y="80"/>
                    <a:pt x="23" y="80"/>
                  </a:cubicBezTo>
                  <a:cubicBezTo>
                    <a:pt x="22" y="80"/>
                    <a:pt x="22" y="81"/>
                    <a:pt x="22" y="81"/>
                  </a:cubicBezTo>
                  <a:cubicBezTo>
                    <a:pt x="21" y="81"/>
                    <a:pt x="21" y="81"/>
                    <a:pt x="21" y="81"/>
                  </a:cubicBezTo>
                  <a:cubicBezTo>
                    <a:pt x="21" y="80"/>
                    <a:pt x="21" y="80"/>
                    <a:pt x="21" y="80"/>
                  </a:cubicBezTo>
                  <a:cubicBezTo>
                    <a:pt x="21" y="80"/>
                    <a:pt x="20" y="80"/>
                    <a:pt x="20" y="81"/>
                  </a:cubicBezTo>
                  <a:cubicBezTo>
                    <a:pt x="21" y="81"/>
                    <a:pt x="20" y="81"/>
                    <a:pt x="20" y="81"/>
                  </a:cubicBezTo>
                  <a:cubicBezTo>
                    <a:pt x="20" y="81"/>
                    <a:pt x="19" y="81"/>
                    <a:pt x="19" y="81"/>
                  </a:cubicBezTo>
                  <a:cubicBezTo>
                    <a:pt x="18" y="82"/>
                    <a:pt x="18" y="82"/>
                    <a:pt x="18" y="82"/>
                  </a:cubicBezTo>
                  <a:cubicBezTo>
                    <a:pt x="18" y="81"/>
                    <a:pt x="17" y="81"/>
                    <a:pt x="17" y="82"/>
                  </a:cubicBezTo>
                  <a:cubicBezTo>
                    <a:pt x="16" y="82"/>
                    <a:pt x="16" y="82"/>
                    <a:pt x="16" y="82"/>
                  </a:cubicBezTo>
                  <a:cubicBezTo>
                    <a:pt x="16" y="82"/>
                    <a:pt x="15" y="82"/>
                    <a:pt x="15" y="82"/>
                  </a:cubicBezTo>
                  <a:cubicBezTo>
                    <a:pt x="15" y="82"/>
                    <a:pt x="15" y="82"/>
                    <a:pt x="15" y="82"/>
                  </a:cubicBezTo>
                  <a:cubicBezTo>
                    <a:pt x="14" y="82"/>
                    <a:pt x="14" y="82"/>
                    <a:pt x="14" y="82"/>
                  </a:cubicBezTo>
                  <a:cubicBezTo>
                    <a:pt x="14" y="82"/>
                    <a:pt x="14" y="82"/>
                    <a:pt x="14" y="82"/>
                  </a:cubicBezTo>
                  <a:cubicBezTo>
                    <a:pt x="14" y="82"/>
                    <a:pt x="14" y="82"/>
                    <a:pt x="14" y="82"/>
                  </a:cubicBezTo>
                  <a:cubicBezTo>
                    <a:pt x="14" y="82"/>
                    <a:pt x="14" y="82"/>
                    <a:pt x="13" y="82"/>
                  </a:cubicBezTo>
                  <a:cubicBezTo>
                    <a:pt x="13" y="82"/>
                    <a:pt x="13" y="82"/>
                    <a:pt x="13" y="82"/>
                  </a:cubicBezTo>
                  <a:cubicBezTo>
                    <a:pt x="14" y="83"/>
                    <a:pt x="13" y="83"/>
                    <a:pt x="13" y="83"/>
                  </a:cubicBezTo>
                  <a:cubicBezTo>
                    <a:pt x="13" y="83"/>
                    <a:pt x="12" y="83"/>
                    <a:pt x="12" y="83"/>
                  </a:cubicBezTo>
                  <a:cubicBezTo>
                    <a:pt x="12" y="83"/>
                    <a:pt x="11" y="83"/>
                    <a:pt x="11" y="83"/>
                  </a:cubicBezTo>
                  <a:cubicBezTo>
                    <a:pt x="11" y="83"/>
                    <a:pt x="10" y="83"/>
                    <a:pt x="10" y="83"/>
                  </a:cubicBezTo>
                  <a:cubicBezTo>
                    <a:pt x="10" y="83"/>
                    <a:pt x="9" y="83"/>
                    <a:pt x="9" y="83"/>
                  </a:cubicBezTo>
                  <a:cubicBezTo>
                    <a:pt x="9" y="83"/>
                    <a:pt x="9" y="83"/>
                    <a:pt x="8" y="84"/>
                  </a:cubicBezTo>
                  <a:cubicBezTo>
                    <a:pt x="8" y="84"/>
                    <a:pt x="8" y="84"/>
                    <a:pt x="8" y="84"/>
                  </a:cubicBezTo>
                  <a:cubicBezTo>
                    <a:pt x="8" y="84"/>
                    <a:pt x="8" y="84"/>
                    <a:pt x="8" y="84"/>
                  </a:cubicBezTo>
                  <a:cubicBezTo>
                    <a:pt x="8" y="84"/>
                    <a:pt x="7" y="85"/>
                    <a:pt x="7" y="85"/>
                  </a:cubicBezTo>
                  <a:cubicBezTo>
                    <a:pt x="7" y="84"/>
                    <a:pt x="6" y="84"/>
                    <a:pt x="6" y="85"/>
                  </a:cubicBezTo>
                  <a:cubicBezTo>
                    <a:pt x="5" y="86"/>
                    <a:pt x="5" y="86"/>
                    <a:pt x="4" y="86"/>
                  </a:cubicBezTo>
                  <a:cubicBezTo>
                    <a:pt x="4" y="86"/>
                    <a:pt x="3" y="86"/>
                    <a:pt x="3" y="86"/>
                  </a:cubicBezTo>
                  <a:cubicBezTo>
                    <a:pt x="3" y="86"/>
                    <a:pt x="3" y="86"/>
                    <a:pt x="3" y="86"/>
                  </a:cubicBezTo>
                  <a:cubicBezTo>
                    <a:pt x="3" y="86"/>
                    <a:pt x="3" y="86"/>
                    <a:pt x="2" y="86"/>
                  </a:cubicBezTo>
                  <a:cubicBezTo>
                    <a:pt x="1" y="86"/>
                    <a:pt x="1" y="86"/>
                    <a:pt x="1" y="86"/>
                  </a:cubicBezTo>
                  <a:cubicBezTo>
                    <a:pt x="1" y="86"/>
                    <a:pt x="1" y="86"/>
                    <a:pt x="1" y="86"/>
                  </a:cubicBezTo>
                  <a:cubicBezTo>
                    <a:pt x="1" y="86"/>
                    <a:pt x="0" y="86"/>
                    <a:pt x="0" y="85"/>
                  </a:cubicBezTo>
                  <a:cubicBezTo>
                    <a:pt x="0" y="85"/>
                    <a:pt x="0" y="85"/>
                    <a:pt x="0" y="85"/>
                  </a:cubicBezTo>
                  <a:cubicBezTo>
                    <a:pt x="0" y="85"/>
                    <a:pt x="0" y="84"/>
                    <a:pt x="0" y="84"/>
                  </a:cubicBezTo>
                  <a:cubicBezTo>
                    <a:pt x="0" y="84"/>
                    <a:pt x="1" y="84"/>
                    <a:pt x="0" y="83"/>
                  </a:cubicBezTo>
                  <a:cubicBezTo>
                    <a:pt x="0" y="83"/>
                    <a:pt x="0" y="82"/>
                    <a:pt x="1" y="82"/>
                  </a:cubicBezTo>
                  <a:cubicBezTo>
                    <a:pt x="1" y="82"/>
                    <a:pt x="2" y="80"/>
                    <a:pt x="2" y="80"/>
                  </a:cubicBezTo>
                  <a:cubicBezTo>
                    <a:pt x="2" y="79"/>
                    <a:pt x="2" y="79"/>
                    <a:pt x="2" y="79"/>
                  </a:cubicBezTo>
                  <a:cubicBezTo>
                    <a:pt x="2" y="79"/>
                    <a:pt x="2" y="79"/>
                    <a:pt x="2" y="79"/>
                  </a:cubicBezTo>
                  <a:cubicBezTo>
                    <a:pt x="3" y="79"/>
                    <a:pt x="3" y="79"/>
                    <a:pt x="2" y="79"/>
                  </a:cubicBezTo>
                  <a:cubicBezTo>
                    <a:pt x="2" y="78"/>
                    <a:pt x="2" y="78"/>
                    <a:pt x="2" y="78"/>
                  </a:cubicBezTo>
                  <a:cubicBezTo>
                    <a:pt x="2" y="78"/>
                    <a:pt x="3" y="78"/>
                    <a:pt x="3" y="78"/>
                  </a:cubicBezTo>
                  <a:cubicBezTo>
                    <a:pt x="3" y="78"/>
                    <a:pt x="3" y="77"/>
                    <a:pt x="3" y="77"/>
                  </a:cubicBezTo>
                  <a:cubicBezTo>
                    <a:pt x="3" y="77"/>
                    <a:pt x="3" y="77"/>
                    <a:pt x="3" y="77"/>
                  </a:cubicBezTo>
                  <a:cubicBezTo>
                    <a:pt x="3" y="77"/>
                    <a:pt x="3" y="77"/>
                    <a:pt x="3" y="77"/>
                  </a:cubicBezTo>
                  <a:cubicBezTo>
                    <a:pt x="3" y="77"/>
                    <a:pt x="3" y="77"/>
                    <a:pt x="3" y="76"/>
                  </a:cubicBezTo>
                  <a:cubicBezTo>
                    <a:pt x="3" y="76"/>
                    <a:pt x="4" y="76"/>
                    <a:pt x="4" y="76"/>
                  </a:cubicBezTo>
                  <a:cubicBezTo>
                    <a:pt x="4" y="76"/>
                    <a:pt x="4" y="76"/>
                    <a:pt x="4" y="75"/>
                  </a:cubicBezTo>
                  <a:cubicBezTo>
                    <a:pt x="4" y="75"/>
                    <a:pt x="4" y="75"/>
                    <a:pt x="4" y="75"/>
                  </a:cubicBezTo>
                  <a:cubicBezTo>
                    <a:pt x="4" y="75"/>
                    <a:pt x="4" y="74"/>
                    <a:pt x="4" y="74"/>
                  </a:cubicBezTo>
                  <a:cubicBezTo>
                    <a:pt x="4" y="74"/>
                    <a:pt x="4" y="73"/>
                    <a:pt x="4" y="73"/>
                  </a:cubicBezTo>
                  <a:cubicBezTo>
                    <a:pt x="4" y="73"/>
                    <a:pt x="5" y="73"/>
                    <a:pt x="5" y="73"/>
                  </a:cubicBezTo>
                  <a:cubicBezTo>
                    <a:pt x="4" y="72"/>
                    <a:pt x="5" y="72"/>
                    <a:pt x="5" y="72"/>
                  </a:cubicBezTo>
                  <a:cubicBezTo>
                    <a:pt x="5" y="72"/>
                    <a:pt x="5" y="71"/>
                    <a:pt x="5" y="71"/>
                  </a:cubicBezTo>
                  <a:cubicBezTo>
                    <a:pt x="5" y="70"/>
                    <a:pt x="6" y="70"/>
                    <a:pt x="6" y="70"/>
                  </a:cubicBezTo>
                  <a:cubicBezTo>
                    <a:pt x="6" y="70"/>
                    <a:pt x="6" y="69"/>
                    <a:pt x="6" y="69"/>
                  </a:cubicBezTo>
                  <a:cubicBezTo>
                    <a:pt x="5" y="69"/>
                    <a:pt x="5" y="69"/>
                    <a:pt x="5" y="69"/>
                  </a:cubicBezTo>
                  <a:cubicBezTo>
                    <a:pt x="5" y="69"/>
                    <a:pt x="6" y="69"/>
                    <a:pt x="6" y="69"/>
                  </a:cubicBezTo>
                  <a:cubicBezTo>
                    <a:pt x="6" y="69"/>
                    <a:pt x="6" y="69"/>
                    <a:pt x="6" y="69"/>
                  </a:cubicBezTo>
                  <a:cubicBezTo>
                    <a:pt x="6" y="68"/>
                    <a:pt x="6" y="68"/>
                    <a:pt x="6" y="68"/>
                  </a:cubicBezTo>
                  <a:cubicBezTo>
                    <a:pt x="6" y="68"/>
                    <a:pt x="7" y="68"/>
                    <a:pt x="7" y="67"/>
                  </a:cubicBezTo>
                  <a:cubicBezTo>
                    <a:pt x="7" y="67"/>
                    <a:pt x="7" y="67"/>
                    <a:pt x="7" y="67"/>
                  </a:cubicBezTo>
                  <a:cubicBezTo>
                    <a:pt x="7" y="67"/>
                    <a:pt x="7" y="67"/>
                    <a:pt x="7" y="66"/>
                  </a:cubicBezTo>
                  <a:cubicBezTo>
                    <a:pt x="7" y="66"/>
                    <a:pt x="7" y="65"/>
                    <a:pt x="7" y="65"/>
                  </a:cubicBezTo>
                  <a:cubicBezTo>
                    <a:pt x="7" y="65"/>
                    <a:pt x="8" y="65"/>
                    <a:pt x="7" y="65"/>
                  </a:cubicBezTo>
                  <a:cubicBezTo>
                    <a:pt x="7" y="64"/>
                    <a:pt x="8" y="64"/>
                    <a:pt x="8" y="64"/>
                  </a:cubicBezTo>
                  <a:cubicBezTo>
                    <a:pt x="8" y="64"/>
                    <a:pt x="8" y="63"/>
                    <a:pt x="8" y="63"/>
                  </a:cubicBezTo>
                  <a:cubicBezTo>
                    <a:pt x="8" y="63"/>
                    <a:pt x="8" y="63"/>
                    <a:pt x="8" y="63"/>
                  </a:cubicBezTo>
                  <a:cubicBezTo>
                    <a:pt x="8" y="62"/>
                    <a:pt x="8" y="62"/>
                    <a:pt x="8" y="62"/>
                  </a:cubicBezTo>
                  <a:cubicBezTo>
                    <a:pt x="8" y="62"/>
                    <a:pt x="9" y="60"/>
                    <a:pt x="10" y="60"/>
                  </a:cubicBezTo>
                  <a:cubicBezTo>
                    <a:pt x="10" y="60"/>
                    <a:pt x="10" y="60"/>
                    <a:pt x="10" y="59"/>
                  </a:cubicBezTo>
                  <a:cubicBezTo>
                    <a:pt x="10" y="59"/>
                    <a:pt x="10" y="57"/>
                    <a:pt x="11" y="56"/>
                  </a:cubicBezTo>
                  <a:cubicBezTo>
                    <a:pt x="11" y="56"/>
                    <a:pt x="11" y="55"/>
                    <a:pt x="11" y="55"/>
                  </a:cubicBezTo>
                  <a:cubicBezTo>
                    <a:pt x="12" y="53"/>
                    <a:pt x="12" y="53"/>
                    <a:pt x="13" y="53"/>
                  </a:cubicBezTo>
                  <a:cubicBezTo>
                    <a:pt x="13" y="53"/>
                    <a:pt x="13" y="53"/>
                    <a:pt x="13" y="52"/>
                  </a:cubicBezTo>
                  <a:cubicBezTo>
                    <a:pt x="13" y="52"/>
                    <a:pt x="13" y="51"/>
                    <a:pt x="13" y="51"/>
                  </a:cubicBezTo>
                  <a:cubicBezTo>
                    <a:pt x="13" y="51"/>
                    <a:pt x="13" y="51"/>
                    <a:pt x="13" y="51"/>
                  </a:cubicBezTo>
                  <a:cubicBezTo>
                    <a:pt x="13" y="50"/>
                    <a:pt x="13" y="50"/>
                    <a:pt x="13" y="50"/>
                  </a:cubicBezTo>
                  <a:cubicBezTo>
                    <a:pt x="13" y="50"/>
                    <a:pt x="13" y="49"/>
                    <a:pt x="13" y="49"/>
                  </a:cubicBezTo>
                  <a:cubicBezTo>
                    <a:pt x="13" y="49"/>
                    <a:pt x="14" y="49"/>
                    <a:pt x="14" y="49"/>
                  </a:cubicBezTo>
                  <a:cubicBezTo>
                    <a:pt x="14" y="48"/>
                    <a:pt x="14" y="48"/>
                    <a:pt x="15" y="47"/>
                  </a:cubicBezTo>
                  <a:cubicBezTo>
                    <a:pt x="15" y="47"/>
                    <a:pt x="15" y="46"/>
                    <a:pt x="15" y="46"/>
                  </a:cubicBezTo>
                  <a:cubicBezTo>
                    <a:pt x="15" y="46"/>
                    <a:pt x="16" y="46"/>
                    <a:pt x="16" y="45"/>
                  </a:cubicBezTo>
                  <a:cubicBezTo>
                    <a:pt x="15" y="45"/>
                    <a:pt x="16" y="45"/>
                    <a:pt x="16" y="44"/>
                  </a:cubicBezTo>
                  <a:cubicBezTo>
                    <a:pt x="16" y="44"/>
                    <a:pt x="16" y="42"/>
                    <a:pt x="16" y="42"/>
                  </a:cubicBezTo>
                  <a:cubicBezTo>
                    <a:pt x="16" y="42"/>
                    <a:pt x="16" y="42"/>
                    <a:pt x="17" y="42"/>
                  </a:cubicBezTo>
                  <a:cubicBezTo>
                    <a:pt x="17" y="42"/>
                    <a:pt x="17" y="42"/>
                    <a:pt x="17" y="42"/>
                  </a:cubicBezTo>
                  <a:cubicBezTo>
                    <a:pt x="17" y="41"/>
                    <a:pt x="17" y="41"/>
                    <a:pt x="17" y="41"/>
                  </a:cubicBezTo>
                  <a:cubicBezTo>
                    <a:pt x="17" y="40"/>
                    <a:pt x="17" y="40"/>
                    <a:pt x="17" y="40"/>
                  </a:cubicBezTo>
                  <a:cubicBezTo>
                    <a:pt x="17" y="40"/>
                    <a:pt x="17" y="39"/>
                    <a:pt x="17" y="39"/>
                  </a:cubicBezTo>
                  <a:cubicBezTo>
                    <a:pt x="18" y="38"/>
                    <a:pt x="18" y="38"/>
                    <a:pt x="18" y="37"/>
                  </a:cubicBezTo>
                  <a:cubicBezTo>
                    <a:pt x="18" y="37"/>
                    <a:pt x="18" y="37"/>
                    <a:pt x="18" y="37"/>
                  </a:cubicBezTo>
                  <a:cubicBezTo>
                    <a:pt x="19" y="37"/>
                    <a:pt x="19" y="36"/>
                    <a:pt x="18" y="36"/>
                  </a:cubicBezTo>
                  <a:cubicBezTo>
                    <a:pt x="18" y="36"/>
                    <a:pt x="18" y="36"/>
                    <a:pt x="18" y="36"/>
                  </a:cubicBezTo>
                  <a:cubicBezTo>
                    <a:pt x="18" y="36"/>
                    <a:pt x="18" y="36"/>
                    <a:pt x="18" y="36"/>
                  </a:cubicBezTo>
                  <a:cubicBezTo>
                    <a:pt x="18" y="36"/>
                    <a:pt x="18" y="36"/>
                    <a:pt x="18" y="36"/>
                  </a:cubicBezTo>
                  <a:cubicBezTo>
                    <a:pt x="19" y="36"/>
                    <a:pt x="19" y="35"/>
                    <a:pt x="19" y="35"/>
                  </a:cubicBezTo>
                  <a:cubicBezTo>
                    <a:pt x="19" y="35"/>
                    <a:pt x="19" y="34"/>
                    <a:pt x="19" y="34"/>
                  </a:cubicBezTo>
                  <a:cubicBezTo>
                    <a:pt x="19" y="34"/>
                    <a:pt x="20" y="34"/>
                    <a:pt x="20" y="33"/>
                  </a:cubicBezTo>
                  <a:cubicBezTo>
                    <a:pt x="20" y="33"/>
                    <a:pt x="20" y="33"/>
                    <a:pt x="20" y="32"/>
                  </a:cubicBezTo>
                  <a:cubicBezTo>
                    <a:pt x="20" y="32"/>
                    <a:pt x="20" y="32"/>
                    <a:pt x="20" y="32"/>
                  </a:cubicBezTo>
                  <a:cubicBezTo>
                    <a:pt x="20" y="32"/>
                    <a:pt x="20" y="32"/>
                    <a:pt x="20" y="31"/>
                  </a:cubicBezTo>
                  <a:cubicBezTo>
                    <a:pt x="20" y="31"/>
                    <a:pt x="20" y="31"/>
                    <a:pt x="20" y="31"/>
                  </a:cubicBezTo>
                  <a:cubicBezTo>
                    <a:pt x="20" y="30"/>
                    <a:pt x="21" y="30"/>
                    <a:pt x="21" y="30"/>
                  </a:cubicBezTo>
                  <a:cubicBezTo>
                    <a:pt x="21" y="30"/>
                    <a:pt x="21" y="30"/>
                    <a:pt x="21" y="29"/>
                  </a:cubicBezTo>
                  <a:cubicBezTo>
                    <a:pt x="21" y="29"/>
                    <a:pt x="21" y="29"/>
                    <a:pt x="22" y="29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1" y="28"/>
                    <a:pt x="21" y="28"/>
                    <a:pt x="22" y="28"/>
                  </a:cubicBezTo>
                  <a:cubicBezTo>
                    <a:pt x="22" y="28"/>
                    <a:pt x="22" y="27"/>
                    <a:pt x="22" y="27"/>
                  </a:cubicBezTo>
                  <a:cubicBezTo>
                    <a:pt x="22" y="27"/>
                    <a:pt x="22" y="27"/>
                    <a:pt x="22" y="27"/>
                  </a:cubicBezTo>
                  <a:cubicBezTo>
                    <a:pt x="22" y="26"/>
                    <a:pt x="23" y="26"/>
                    <a:pt x="23" y="26"/>
                  </a:cubicBezTo>
                  <a:cubicBezTo>
                    <a:pt x="23" y="25"/>
                    <a:pt x="24" y="24"/>
                    <a:pt x="24" y="23"/>
                  </a:cubicBezTo>
                  <a:cubicBezTo>
                    <a:pt x="24" y="23"/>
                    <a:pt x="24" y="23"/>
                    <a:pt x="24" y="22"/>
                  </a:cubicBezTo>
                  <a:cubicBezTo>
                    <a:pt x="25" y="22"/>
                    <a:pt x="25" y="21"/>
                    <a:pt x="25" y="21"/>
                  </a:cubicBezTo>
                  <a:cubicBezTo>
                    <a:pt x="25" y="21"/>
                    <a:pt x="25" y="21"/>
                    <a:pt x="25" y="21"/>
                  </a:cubicBezTo>
                  <a:cubicBezTo>
                    <a:pt x="25" y="21"/>
                    <a:pt x="26" y="20"/>
                    <a:pt x="26" y="20"/>
                  </a:cubicBezTo>
                  <a:cubicBezTo>
                    <a:pt x="26" y="19"/>
                    <a:pt x="26" y="19"/>
                    <a:pt x="26" y="19"/>
                  </a:cubicBezTo>
                  <a:cubicBezTo>
                    <a:pt x="26" y="19"/>
                    <a:pt x="26" y="19"/>
                    <a:pt x="26" y="19"/>
                  </a:cubicBezTo>
                  <a:cubicBezTo>
                    <a:pt x="26" y="19"/>
                    <a:pt x="26" y="18"/>
                    <a:pt x="26" y="18"/>
                  </a:cubicBezTo>
                  <a:cubicBezTo>
                    <a:pt x="27" y="18"/>
                    <a:pt x="27" y="17"/>
                    <a:pt x="27" y="17"/>
                  </a:cubicBezTo>
                  <a:cubicBezTo>
                    <a:pt x="27" y="17"/>
                    <a:pt x="27" y="17"/>
                    <a:pt x="27" y="17"/>
                  </a:cubicBezTo>
                  <a:cubicBezTo>
                    <a:pt x="27" y="17"/>
                    <a:pt x="27" y="16"/>
                    <a:pt x="27" y="16"/>
                  </a:cubicBezTo>
                  <a:cubicBezTo>
                    <a:pt x="27" y="15"/>
                    <a:pt x="27" y="15"/>
                    <a:pt x="28" y="15"/>
                  </a:cubicBezTo>
                  <a:cubicBezTo>
                    <a:pt x="28" y="14"/>
                    <a:pt x="29" y="11"/>
                    <a:pt x="29" y="11"/>
                  </a:cubicBezTo>
                  <a:cubicBezTo>
                    <a:pt x="29" y="10"/>
                    <a:pt x="29" y="9"/>
                    <a:pt x="29" y="9"/>
                  </a:cubicBezTo>
                  <a:cubicBezTo>
                    <a:pt x="29" y="9"/>
                    <a:pt x="29" y="8"/>
                    <a:pt x="29" y="8"/>
                  </a:cubicBezTo>
                  <a:cubicBezTo>
                    <a:pt x="29" y="8"/>
                    <a:pt x="30" y="8"/>
                    <a:pt x="30" y="7"/>
                  </a:cubicBezTo>
                  <a:cubicBezTo>
                    <a:pt x="30" y="7"/>
                    <a:pt x="30" y="6"/>
                    <a:pt x="30" y="6"/>
                  </a:cubicBezTo>
                  <a:cubicBezTo>
                    <a:pt x="30" y="6"/>
                    <a:pt x="31" y="4"/>
                    <a:pt x="31" y="3"/>
                  </a:cubicBezTo>
                  <a:cubicBezTo>
                    <a:pt x="31" y="3"/>
                    <a:pt x="31" y="3"/>
                    <a:pt x="31" y="3"/>
                  </a:cubicBezTo>
                  <a:cubicBezTo>
                    <a:pt x="31" y="3"/>
                    <a:pt x="31" y="3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3" y="1"/>
                    <a:pt x="33" y="1"/>
                    <a:pt x="33" y="1"/>
                  </a:cubicBezTo>
                  <a:cubicBezTo>
                    <a:pt x="33" y="0"/>
                    <a:pt x="34" y="0"/>
                    <a:pt x="34" y="1"/>
                  </a:cubicBezTo>
                  <a:cubicBezTo>
                    <a:pt x="34" y="1"/>
                    <a:pt x="35" y="1"/>
                    <a:pt x="35" y="0"/>
                  </a:cubicBezTo>
                  <a:cubicBezTo>
                    <a:pt x="35" y="0"/>
                    <a:pt x="36" y="0"/>
                    <a:pt x="36" y="0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36" y="0"/>
                    <a:pt x="37" y="0"/>
                    <a:pt x="37" y="1"/>
                  </a:cubicBezTo>
                  <a:cubicBezTo>
                    <a:pt x="37" y="1"/>
                    <a:pt x="37" y="1"/>
                    <a:pt x="38" y="1"/>
                  </a:cubicBezTo>
                  <a:cubicBezTo>
                    <a:pt x="38" y="1"/>
                    <a:pt x="38" y="1"/>
                    <a:pt x="39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40" y="1"/>
                    <a:pt x="40" y="1"/>
                    <a:pt x="40" y="1"/>
                  </a:cubicBezTo>
                  <a:cubicBezTo>
                    <a:pt x="40" y="1"/>
                    <a:pt x="40" y="2"/>
                    <a:pt x="40" y="2"/>
                  </a:cubicBezTo>
                  <a:cubicBezTo>
                    <a:pt x="40" y="2"/>
                    <a:pt x="40" y="2"/>
                    <a:pt x="40" y="2"/>
                  </a:cubicBezTo>
                  <a:cubicBezTo>
                    <a:pt x="41" y="2"/>
                    <a:pt x="41" y="2"/>
                    <a:pt x="41" y="2"/>
                  </a:cubicBezTo>
                  <a:cubicBezTo>
                    <a:pt x="41" y="2"/>
                    <a:pt x="41" y="2"/>
                    <a:pt x="41" y="2"/>
                  </a:cubicBezTo>
                  <a:cubicBezTo>
                    <a:pt x="41" y="3"/>
                    <a:pt x="41" y="3"/>
                    <a:pt x="41" y="3"/>
                  </a:cubicBezTo>
                  <a:cubicBezTo>
                    <a:pt x="42" y="2"/>
                    <a:pt x="42" y="3"/>
                    <a:pt x="43" y="3"/>
                  </a:cubicBezTo>
                  <a:cubicBezTo>
                    <a:pt x="43" y="3"/>
                    <a:pt x="43" y="4"/>
                    <a:pt x="43" y="4"/>
                  </a:cubicBezTo>
                  <a:cubicBezTo>
                    <a:pt x="44" y="4"/>
                    <a:pt x="44" y="4"/>
                    <a:pt x="44" y="4"/>
                  </a:cubicBezTo>
                  <a:cubicBezTo>
                    <a:pt x="44" y="4"/>
                    <a:pt x="45" y="4"/>
                    <a:pt x="45" y="4"/>
                  </a:cubicBezTo>
                  <a:cubicBezTo>
                    <a:pt x="45" y="4"/>
                    <a:pt x="46" y="5"/>
                    <a:pt x="46" y="5"/>
                  </a:cubicBezTo>
                  <a:cubicBezTo>
                    <a:pt x="46" y="5"/>
                    <a:pt x="46" y="6"/>
                    <a:pt x="47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7" y="6"/>
                    <a:pt x="48" y="7"/>
                    <a:pt x="48" y="7"/>
                  </a:cubicBezTo>
                  <a:cubicBezTo>
                    <a:pt x="49" y="7"/>
                    <a:pt x="49" y="8"/>
                    <a:pt x="49" y="8"/>
                  </a:cubicBezTo>
                  <a:cubicBezTo>
                    <a:pt x="49" y="8"/>
                    <a:pt x="50" y="8"/>
                    <a:pt x="50" y="8"/>
                  </a:cubicBezTo>
                  <a:cubicBezTo>
                    <a:pt x="50" y="8"/>
                    <a:pt x="50" y="8"/>
                    <a:pt x="50" y="9"/>
                  </a:cubicBezTo>
                  <a:cubicBezTo>
                    <a:pt x="51" y="9"/>
                    <a:pt x="51" y="9"/>
                    <a:pt x="51" y="9"/>
                  </a:cubicBezTo>
                  <a:cubicBezTo>
                    <a:pt x="51" y="9"/>
                    <a:pt x="51" y="9"/>
                    <a:pt x="52" y="10"/>
                  </a:cubicBezTo>
                  <a:cubicBezTo>
                    <a:pt x="52" y="10"/>
                    <a:pt x="52" y="10"/>
                    <a:pt x="52" y="10"/>
                  </a:cubicBezTo>
                  <a:cubicBezTo>
                    <a:pt x="53" y="10"/>
                    <a:pt x="54" y="11"/>
                    <a:pt x="56" y="12"/>
                  </a:cubicBezTo>
                  <a:cubicBezTo>
                    <a:pt x="56" y="12"/>
                    <a:pt x="56" y="13"/>
                    <a:pt x="56" y="13"/>
                  </a:cubicBezTo>
                  <a:cubicBezTo>
                    <a:pt x="57" y="13"/>
                    <a:pt x="58" y="14"/>
                    <a:pt x="58" y="14"/>
                  </a:cubicBezTo>
                  <a:cubicBezTo>
                    <a:pt x="58" y="14"/>
                    <a:pt x="59" y="14"/>
                    <a:pt x="59" y="14"/>
                  </a:cubicBezTo>
                  <a:cubicBezTo>
                    <a:pt x="59" y="14"/>
                    <a:pt x="59" y="14"/>
                    <a:pt x="59" y="14"/>
                  </a:cubicBezTo>
                  <a:cubicBezTo>
                    <a:pt x="59" y="15"/>
                    <a:pt x="59" y="15"/>
                    <a:pt x="59" y="15"/>
                  </a:cubicBezTo>
                  <a:cubicBezTo>
                    <a:pt x="60" y="14"/>
                    <a:pt x="60" y="15"/>
                    <a:pt x="61" y="15"/>
                  </a:cubicBezTo>
                  <a:cubicBezTo>
                    <a:pt x="61" y="15"/>
                    <a:pt x="61" y="15"/>
                    <a:pt x="62" y="15"/>
                  </a:cubicBezTo>
                  <a:cubicBezTo>
                    <a:pt x="62" y="15"/>
                    <a:pt x="62" y="15"/>
                    <a:pt x="62" y="16"/>
                  </a:cubicBezTo>
                  <a:cubicBezTo>
                    <a:pt x="61" y="16"/>
                    <a:pt x="61" y="16"/>
                    <a:pt x="62" y="16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4" y="16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3" y="17"/>
                    <a:pt x="63" y="17"/>
                    <a:pt x="64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8"/>
                    <a:pt x="64" y="18"/>
                    <a:pt x="65" y="17"/>
                  </a:cubicBezTo>
                  <a:cubicBezTo>
                    <a:pt x="65" y="17"/>
                    <a:pt x="65" y="17"/>
                    <a:pt x="65" y="17"/>
                  </a:cubicBezTo>
                  <a:cubicBezTo>
                    <a:pt x="65" y="17"/>
                    <a:pt x="65" y="18"/>
                    <a:pt x="65" y="18"/>
                  </a:cubicBezTo>
                  <a:cubicBezTo>
                    <a:pt x="66" y="18"/>
                    <a:pt x="66" y="18"/>
                    <a:pt x="66" y="18"/>
                  </a:cubicBezTo>
                  <a:cubicBezTo>
                    <a:pt x="66" y="18"/>
                    <a:pt x="66" y="18"/>
                    <a:pt x="66" y="18"/>
                  </a:cubicBezTo>
                  <a:cubicBezTo>
                    <a:pt x="67" y="18"/>
                    <a:pt x="67" y="19"/>
                    <a:pt x="67" y="19"/>
                  </a:cubicBezTo>
                  <a:cubicBezTo>
                    <a:pt x="67" y="19"/>
                    <a:pt x="67" y="19"/>
                    <a:pt x="67" y="19"/>
                  </a:cubicBezTo>
                  <a:cubicBezTo>
                    <a:pt x="68" y="19"/>
                    <a:pt x="68" y="20"/>
                    <a:pt x="68" y="20"/>
                  </a:cubicBezTo>
                  <a:cubicBezTo>
                    <a:pt x="68" y="20"/>
                    <a:pt x="68" y="20"/>
                    <a:pt x="68" y="20"/>
                  </a:cubicBezTo>
                  <a:cubicBezTo>
                    <a:pt x="68" y="20"/>
                    <a:pt x="68" y="21"/>
                    <a:pt x="69" y="21"/>
                  </a:cubicBezTo>
                  <a:cubicBezTo>
                    <a:pt x="69" y="20"/>
                    <a:pt x="69" y="21"/>
                    <a:pt x="69" y="21"/>
                  </a:cubicBezTo>
                  <a:cubicBezTo>
                    <a:pt x="69" y="21"/>
                    <a:pt x="69" y="21"/>
                    <a:pt x="69" y="21"/>
                  </a:cubicBezTo>
                  <a:cubicBezTo>
                    <a:pt x="70" y="21"/>
                    <a:pt x="70" y="21"/>
                    <a:pt x="70" y="21"/>
                  </a:cubicBezTo>
                  <a:cubicBezTo>
                    <a:pt x="70" y="21"/>
                    <a:pt x="70" y="22"/>
                    <a:pt x="70" y="22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0" y="23"/>
                    <a:pt x="70" y="23"/>
                    <a:pt x="70" y="22"/>
                  </a:cubicBezTo>
                  <a:cubicBezTo>
                    <a:pt x="71" y="22"/>
                    <a:pt x="71" y="22"/>
                    <a:pt x="71" y="23"/>
                  </a:cubicBezTo>
                  <a:cubicBezTo>
                    <a:pt x="71" y="23"/>
                    <a:pt x="71" y="23"/>
                    <a:pt x="71" y="23"/>
                  </a:cubicBezTo>
                  <a:cubicBezTo>
                    <a:pt x="71" y="23"/>
                    <a:pt x="72" y="23"/>
                    <a:pt x="72" y="23"/>
                  </a:cubicBezTo>
                  <a:cubicBezTo>
                    <a:pt x="72" y="24"/>
                    <a:pt x="72" y="23"/>
                    <a:pt x="72" y="23"/>
                  </a:cubicBezTo>
                  <a:cubicBezTo>
                    <a:pt x="72" y="23"/>
                    <a:pt x="73" y="24"/>
                    <a:pt x="74" y="24"/>
                  </a:cubicBezTo>
                  <a:cubicBezTo>
                    <a:pt x="74" y="25"/>
                    <a:pt x="75" y="25"/>
                    <a:pt x="75" y="25"/>
                  </a:cubicBezTo>
                  <a:cubicBezTo>
                    <a:pt x="75" y="25"/>
                    <a:pt x="75" y="25"/>
                    <a:pt x="75" y="25"/>
                  </a:cubicBezTo>
                  <a:cubicBezTo>
                    <a:pt x="75" y="26"/>
                    <a:pt x="75" y="26"/>
                    <a:pt x="75" y="26"/>
                  </a:cubicBezTo>
                  <a:cubicBezTo>
                    <a:pt x="76" y="26"/>
                    <a:pt x="76" y="26"/>
                    <a:pt x="76" y="26"/>
                  </a:cubicBezTo>
                  <a:cubicBezTo>
                    <a:pt x="76" y="26"/>
                    <a:pt x="76" y="26"/>
                    <a:pt x="76" y="26"/>
                  </a:cubicBezTo>
                  <a:cubicBezTo>
                    <a:pt x="77" y="27"/>
                    <a:pt x="78" y="27"/>
                    <a:pt x="78" y="28"/>
                  </a:cubicBezTo>
                  <a:cubicBezTo>
                    <a:pt x="79" y="29"/>
                    <a:pt x="79" y="29"/>
                    <a:pt x="79" y="29"/>
                  </a:cubicBezTo>
                  <a:cubicBezTo>
                    <a:pt x="79" y="29"/>
                    <a:pt x="80" y="30"/>
                    <a:pt x="80" y="30"/>
                  </a:cubicBezTo>
                  <a:cubicBezTo>
                    <a:pt x="80" y="30"/>
                    <a:pt x="80" y="30"/>
                    <a:pt x="80" y="30"/>
                  </a:cubicBezTo>
                  <a:cubicBezTo>
                    <a:pt x="80" y="30"/>
                    <a:pt x="80" y="30"/>
                    <a:pt x="80" y="30"/>
                  </a:cubicBezTo>
                  <a:cubicBezTo>
                    <a:pt x="80" y="29"/>
                    <a:pt x="80" y="29"/>
                    <a:pt x="81" y="30"/>
                  </a:cubicBezTo>
                  <a:cubicBezTo>
                    <a:pt x="81" y="30"/>
                    <a:pt x="81" y="30"/>
                    <a:pt x="81" y="30"/>
                  </a:cubicBezTo>
                  <a:cubicBezTo>
                    <a:pt x="81" y="31"/>
                    <a:pt x="81" y="31"/>
                    <a:pt x="82" y="31"/>
                  </a:cubicBezTo>
                  <a:cubicBezTo>
                    <a:pt x="82" y="31"/>
                    <a:pt x="82" y="31"/>
                    <a:pt x="82" y="31"/>
                  </a:cubicBezTo>
                  <a:cubicBezTo>
                    <a:pt x="82" y="31"/>
                    <a:pt x="82" y="31"/>
                    <a:pt x="82" y="31"/>
                  </a:cubicBezTo>
                  <a:cubicBezTo>
                    <a:pt x="82" y="31"/>
                    <a:pt x="82" y="31"/>
                    <a:pt x="82" y="31"/>
                  </a:cubicBezTo>
                  <a:cubicBezTo>
                    <a:pt x="82" y="31"/>
                    <a:pt x="82" y="31"/>
                    <a:pt x="82" y="31"/>
                  </a:cubicBezTo>
                  <a:cubicBezTo>
                    <a:pt x="83" y="31"/>
                    <a:pt x="83" y="31"/>
                    <a:pt x="83" y="31"/>
                  </a:cubicBezTo>
                  <a:cubicBezTo>
                    <a:pt x="83" y="32"/>
                    <a:pt x="83" y="32"/>
                    <a:pt x="84" y="32"/>
                  </a:cubicBezTo>
                  <a:cubicBezTo>
                    <a:pt x="84" y="32"/>
                    <a:pt x="84" y="32"/>
                    <a:pt x="84" y="32"/>
                  </a:cubicBezTo>
                  <a:cubicBezTo>
                    <a:pt x="84" y="32"/>
                    <a:pt x="84" y="33"/>
                    <a:pt x="84" y="33"/>
                  </a:cubicBezTo>
                  <a:cubicBezTo>
                    <a:pt x="84" y="33"/>
                    <a:pt x="85" y="33"/>
                    <a:pt x="85" y="33"/>
                  </a:cubicBezTo>
                  <a:cubicBezTo>
                    <a:pt x="85" y="33"/>
                    <a:pt x="85" y="33"/>
                    <a:pt x="86" y="34"/>
                  </a:cubicBezTo>
                  <a:cubicBezTo>
                    <a:pt x="86" y="34"/>
                    <a:pt x="86" y="34"/>
                    <a:pt x="86" y="34"/>
                  </a:cubicBezTo>
                  <a:cubicBezTo>
                    <a:pt x="86" y="34"/>
                    <a:pt x="86" y="34"/>
                    <a:pt x="87" y="34"/>
                  </a:cubicBezTo>
                  <a:cubicBezTo>
                    <a:pt x="87" y="35"/>
                    <a:pt x="87" y="35"/>
                    <a:pt x="87" y="35"/>
                  </a:cubicBezTo>
                  <a:cubicBezTo>
                    <a:pt x="87" y="35"/>
                    <a:pt x="87" y="35"/>
                    <a:pt x="87" y="35"/>
                  </a:cubicBezTo>
                  <a:cubicBezTo>
                    <a:pt x="88" y="35"/>
                    <a:pt x="88" y="35"/>
                    <a:pt x="88" y="35"/>
                  </a:cubicBezTo>
                  <a:cubicBezTo>
                    <a:pt x="88" y="35"/>
                    <a:pt x="88" y="35"/>
                    <a:pt x="88" y="36"/>
                  </a:cubicBezTo>
                  <a:cubicBezTo>
                    <a:pt x="89" y="36"/>
                    <a:pt x="90" y="37"/>
                    <a:pt x="90" y="37"/>
                  </a:cubicBezTo>
                  <a:cubicBezTo>
                    <a:pt x="90" y="37"/>
                    <a:pt x="91" y="38"/>
                    <a:pt x="91" y="38"/>
                  </a:cubicBezTo>
                  <a:cubicBezTo>
                    <a:pt x="91" y="38"/>
                    <a:pt x="92" y="38"/>
                    <a:pt x="91" y="38"/>
                  </a:cubicBezTo>
                  <a:cubicBezTo>
                    <a:pt x="91" y="38"/>
                    <a:pt x="92" y="39"/>
                    <a:pt x="92" y="39"/>
                  </a:cubicBezTo>
                  <a:cubicBezTo>
                    <a:pt x="92" y="39"/>
                    <a:pt x="93" y="39"/>
                    <a:pt x="93" y="39"/>
                  </a:cubicBezTo>
                  <a:cubicBezTo>
                    <a:pt x="93" y="40"/>
                    <a:pt x="93" y="40"/>
                    <a:pt x="93" y="40"/>
                  </a:cubicBezTo>
                  <a:cubicBezTo>
                    <a:pt x="94" y="40"/>
                    <a:pt x="94" y="40"/>
                    <a:pt x="94" y="40"/>
                  </a:cubicBezTo>
                  <a:cubicBezTo>
                    <a:pt x="93" y="40"/>
                    <a:pt x="94" y="40"/>
                    <a:pt x="94" y="40"/>
                  </a:cubicBezTo>
                  <a:cubicBezTo>
                    <a:pt x="94" y="40"/>
                    <a:pt x="94" y="41"/>
                    <a:pt x="94" y="41"/>
                  </a:cubicBezTo>
                  <a:cubicBezTo>
                    <a:pt x="94" y="41"/>
                    <a:pt x="95" y="41"/>
                    <a:pt x="95" y="41"/>
                  </a:cubicBezTo>
                  <a:cubicBezTo>
                    <a:pt x="95" y="41"/>
                    <a:pt x="95" y="41"/>
                    <a:pt x="95" y="42"/>
                  </a:cubicBezTo>
                  <a:cubicBezTo>
                    <a:pt x="96" y="42"/>
                    <a:pt x="96" y="42"/>
                    <a:pt x="96" y="42"/>
                  </a:cubicBezTo>
                  <a:cubicBezTo>
                    <a:pt x="96" y="42"/>
                    <a:pt x="96" y="42"/>
                    <a:pt x="96" y="42"/>
                  </a:cubicBezTo>
                  <a:cubicBezTo>
                    <a:pt x="97" y="42"/>
                    <a:pt x="97" y="43"/>
                    <a:pt x="97" y="43"/>
                  </a:cubicBezTo>
                  <a:cubicBezTo>
                    <a:pt x="97" y="43"/>
                    <a:pt x="98" y="44"/>
                    <a:pt x="98" y="44"/>
                  </a:cubicBezTo>
                  <a:cubicBezTo>
                    <a:pt x="98" y="44"/>
                    <a:pt x="98" y="44"/>
                    <a:pt x="99" y="44"/>
                  </a:cubicBezTo>
                  <a:cubicBezTo>
                    <a:pt x="99" y="44"/>
                    <a:pt x="99" y="44"/>
                    <a:pt x="99" y="44"/>
                  </a:cubicBezTo>
                  <a:cubicBezTo>
                    <a:pt x="99" y="45"/>
                    <a:pt x="99" y="45"/>
                    <a:pt x="99" y="45"/>
                  </a:cubicBezTo>
                  <a:cubicBezTo>
                    <a:pt x="100" y="45"/>
                    <a:pt x="100" y="45"/>
                    <a:pt x="100" y="45"/>
                  </a:cubicBezTo>
                  <a:cubicBezTo>
                    <a:pt x="100" y="45"/>
                    <a:pt x="100" y="45"/>
                    <a:pt x="100" y="45"/>
                  </a:cubicBezTo>
                  <a:cubicBezTo>
                    <a:pt x="100" y="45"/>
                    <a:pt x="100" y="45"/>
                    <a:pt x="100" y="45"/>
                  </a:cubicBezTo>
                  <a:cubicBezTo>
                    <a:pt x="100" y="45"/>
                    <a:pt x="100" y="46"/>
                    <a:pt x="100" y="46"/>
                  </a:cubicBezTo>
                  <a:cubicBezTo>
                    <a:pt x="100" y="46"/>
                    <a:pt x="100" y="46"/>
                    <a:pt x="101" y="46"/>
                  </a:cubicBezTo>
                  <a:cubicBezTo>
                    <a:pt x="101" y="46"/>
                    <a:pt x="101" y="47"/>
                    <a:pt x="101" y="46"/>
                  </a:cubicBezTo>
                  <a:cubicBezTo>
                    <a:pt x="101" y="46"/>
                    <a:pt x="102" y="47"/>
                    <a:pt x="102" y="47"/>
                  </a:cubicBezTo>
                  <a:cubicBezTo>
                    <a:pt x="102" y="48"/>
                    <a:pt x="102" y="48"/>
                    <a:pt x="103" y="47"/>
                  </a:cubicBezTo>
                  <a:cubicBezTo>
                    <a:pt x="103" y="47"/>
                    <a:pt x="103" y="48"/>
                    <a:pt x="103" y="48"/>
                  </a:cubicBezTo>
                  <a:cubicBezTo>
                    <a:pt x="103" y="48"/>
                    <a:pt x="103" y="49"/>
                    <a:pt x="103" y="49"/>
                  </a:cubicBezTo>
                  <a:cubicBezTo>
                    <a:pt x="103" y="49"/>
                    <a:pt x="103" y="49"/>
                    <a:pt x="103" y="48"/>
                  </a:cubicBezTo>
                  <a:cubicBezTo>
                    <a:pt x="104" y="48"/>
                    <a:pt x="104" y="48"/>
                    <a:pt x="104" y="49"/>
                  </a:cubicBezTo>
                  <a:cubicBezTo>
                    <a:pt x="104" y="49"/>
                    <a:pt x="104" y="49"/>
                    <a:pt x="104" y="49"/>
                  </a:cubicBezTo>
                  <a:cubicBezTo>
                    <a:pt x="104" y="49"/>
                    <a:pt x="105" y="49"/>
                    <a:pt x="105" y="49"/>
                  </a:cubicBezTo>
                  <a:cubicBezTo>
                    <a:pt x="105" y="49"/>
                    <a:pt x="105" y="50"/>
                    <a:pt x="105" y="50"/>
                  </a:cubicBezTo>
                  <a:cubicBezTo>
                    <a:pt x="105" y="50"/>
                    <a:pt x="105" y="50"/>
                    <a:pt x="105" y="50"/>
                  </a:cubicBezTo>
                  <a:cubicBezTo>
                    <a:pt x="105" y="50"/>
                    <a:pt x="105" y="50"/>
                    <a:pt x="105" y="50"/>
                  </a:cubicBezTo>
                  <a:cubicBezTo>
                    <a:pt x="105" y="50"/>
                    <a:pt x="106" y="50"/>
                    <a:pt x="106" y="51"/>
                  </a:cubicBezTo>
                  <a:cubicBezTo>
                    <a:pt x="106" y="51"/>
                    <a:pt x="106" y="51"/>
                    <a:pt x="107" y="51"/>
                  </a:cubicBezTo>
                  <a:cubicBezTo>
                    <a:pt x="107" y="51"/>
                    <a:pt x="108" y="52"/>
                    <a:pt x="108" y="53"/>
                  </a:cubicBezTo>
                  <a:cubicBezTo>
                    <a:pt x="108" y="53"/>
                    <a:pt x="108" y="53"/>
                    <a:pt x="108" y="54"/>
                  </a:cubicBezTo>
                  <a:cubicBezTo>
                    <a:pt x="107" y="55"/>
                    <a:pt x="107" y="55"/>
                    <a:pt x="107" y="55"/>
                  </a:cubicBezTo>
                  <a:cubicBezTo>
                    <a:pt x="106" y="56"/>
                    <a:pt x="105" y="56"/>
                    <a:pt x="105" y="56"/>
                  </a:cubicBezTo>
                  <a:cubicBezTo>
                    <a:pt x="105" y="55"/>
                    <a:pt x="105" y="55"/>
                    <a:pt x="105" y="56"/>
                  </a:cubicBezTo>
                  <a:cubicBezTo>
                    <a:pt x="104" y="56"/>
                    <a:pt x="104" y="56"/>
                    <a:pt x="104" y="56"/>
                  </a:cubicBezTo>
                  <a:cubicBezTo>
                    <a:pt x="104" y="56"/>
                    <a:pt x="104" y="56"/>
                    <a:pt x="104" y="56"/>
                  </a:cubicBezTo>
                  <a:cubicBezTo>
                    <a:pt x="104" y="56"/>
                    <a:pt x="104" y="56"/>
                    <a:pt x="104" y="56"/>
                  </a:cubicBezTo>
                  <a:cubicBezTo>
                    <a:pt x="104" y="56"/>
                    <a:pt x="104" y="56"/>
                    <a:pt x="104" y="56"/>
                  </a:cubicBezTo>
                  <a:cubicBezTo>
                    <a:pt x="104" y="56"/>
                    <a:pt x="104" y="56"/>
                    <a:pt x="104" y="56"/>
                  </a:cubicBezTo>
                  <a:cubicBezTo>
                    <a:pt x="103" y="55"/>
                    <a:pt x="103" y="55"/>
                    <a:pt x="103" y="56"/>
                  </a:cubicBezTo>
                  <a:cubicBezTo>
                    <a:pt x="103" y="56"/>
                    <a:pt x="103" y="56"/>
                    <a:pt x="102" y="56"/>
                  </a:cubicBezTo>
                  <a:cubicBezTo>
                    <a:pt x="102" y="56"/>
                    <a:pt x="102" y="56"/>
                    <a:pt x="102" y="56"/>
                  </a:cubicBezTo>
                  <a:cubicBezTo>
                    <a:pt x="102" y="57"/>
                    <a:pt x="101" y="57"/>
                    <a:pt x="101" y="56"/>
                  </a:cubicBezTo>
                  <a:cubicBezTo>
                    <a:pt x="101" y="56"/>
                    <a:pt x="100" y="56"/>
                    <a:pt x="100" y="57"/>
                  </a:cubicBezTo>
                  <a:cubicBezTo>
                    <a:pt x="100" y="57"/>
                    <a:pt x="99" y="57"/>
                    <a:pt x="100" y="57"/>
                  </a:cubicBezTo>
                  <a:cubicBezTo>
                    <a:pt x="100" y="57"/>
                    <a:pt x="99" y="57"/>
                    <a:pt x="99" y="57"/>
                  </a:cubicBezTo>
                  <a:cubicBezTo>
                    <a:pt x="99" y="57"/>
                    <a:pt x="99" y="57"/>
                    <a:pt x="99" y="57"/>
                  </a:cubicBezTo>
                  <a:cubicBezTo>
                    <a:pt x="99" y="57"/>
                    <a:pt x="99" y="57"/>
                    <a:pt x="98" y="58"/>
                  </a:cubicBezTo>
                  <a:cubicBezTo>
                    <a:pt x="98" y="58"/>
                    <a:pt x="98" y="58"/>
                    <a:pt x="98" y="58"/>
                  </a:cubicBezTo>
                  <a:cubicBezTo>
                    <a:pt x="98" y="58"/>
                    <a:pt x="98" y="58"/>
                    <a:pt x="98" y="58"/>
                  </a:cubicBezTo>
                  <a:cubicBezTo>
                    <a:pt x="98" y="58"/>
                    <a:pt x="97" y="58"/>
                    <a:pt x="97" y="58"/>
                  </a:cubicBezTo>
                  <a:cubicBezTo>
                    <a:pt x="97" y="58"/>
                    <a:pt x="97" y="58"/>
                    <a:pt x="97" y="58"/>
                  </a:cubicBezTo>
                  <a:cubicBezTo>
                    <a:pt x="97" y="58"/>
                    <a:pt x="97" y="58"/>
                    <a:pt x="97" y="57"/>
                  </a:cubicBezTo>
                  <a:cubicBezTo>
                    <a:pt x="97" y="57"/>
                    <a:pt x="97" y="57"/>
                    <a:pt x="97" y="57"/>
                  </a:cubicBezTo>
                  <a:cubicBezTo>
                    <a:pt x="97" y="57"/>
                    <a:pt x="97" y="58"/>
                    <a:pt x="97" y="58"/>
                  </a:cubicBezTo>
                  <a:cubicBezTo>
                    <a:pt x="97" y="58"/>
                    <a:pt x="96" y="59"/>
                    <a:pt x="96" y="59"/>
                  </a:cubicBezTo>
                  <a:cubicBezTo>
                    <a:pt x="95" y="58"/>
                    <a:pt x="95" y="59"/>
                    <a:pt x="95" y="59"/>
                  </a:cubicBezTo>
                  <a:cubicBezTo>
                    <a:pt x="95" y="59"/>
                    <a:pt x="95" y="59"/>
                    <a:pt x="95" y="59"/>
                  </a:cubicBezTo>
                  <a:cubicBezTo>
                    <a:pt x="95" y="59"/>
                    <a:pt x="95" y="59"/>
                    <a:pt x="95" y="59"/>
                  </a:cubicBezTo>
                  <a:cubicBezTo>
                    <a:pt x="95" y="59"/>
                    <a:pt x="95" y="59"/>
                    <a:pt x="95" y="59"/>
                  </a:cubicBezTo>
                  <a:cubicBezTo>
                    <a:pt x="94" y="59"/>
                    <a:pt x="94" y="59"/>
                    <a:pt x="94" y="59"/>
                  </a:cubicBezTo>
                  <a:cubicBezTo>
                    <a:pt x="94" y="59"/>
                    <a:pt x="94" y="60"/>
                    <a:pt x="93" y="60"/>
                  </a:cubicBezTo>
                  <a:cubicBezTo>
                    <a:pt x="93" y="60"/>
                    <a:pt x="92" y="60"/>
                    <a:pt x="92" y="60"/>
                  </a:cubicBezTo>
                  <a:cubicBezTo>
                    <a:pt x="92" y="60"/>
                    <a:pt x="92" y="60"/>
                    <a:pt x="92" y="60"/>
                  </a:cubicBezTo>
                  <a:cubicBezTo>
                    <a:pt x="91" y="60"/>
                    <a:pt x="91" y="60"/>
                    <a:pt x="91" y="60"/>
                  </a:cubicBezTo>
                  <a:cubicBezTo>
                    <a:pt x="91" y="61"/>
                    <a:pt x="89" y="61"/>
                    <a:pt x="88" y="61"/>
                  </a:cubicBezTo>
                  <a:cubicBezTo>
                    <a:pt x="88" y="61"/>
                    <a:pt x="88" y="61"/>
                    <a:pt x="88" y="61"/>
                  </a:cubicBezTo>
                  <a:cubicBezTo>
                    <a:pt x="88" y="61"/>
                    <a:pt x="87" y="61"/>
                    <a:pt x="87" y="62"/>
                  </a:cubicBezTo>
                  <a:cubicBezTo>
                    <a:pt x="86" y="62"/>
                    <a:pt x="85" y="62"/>
                    <a:pt x="85" y="62"/>
                  </a:cubicBezTo>
                  <a:cubicBezTo>
                    <a:pt x="85" y="62"/>
                    <a:pt x="85" y="62"/>
                    <a:pt x="85" y="62"/>
                  </a:cubicBezTo>
                  <a:cubicBezTo>
                    <a:pt x="84" y="62"/>
                    <a:pt x="84" y="62"/>
                    <a:pt x="84" y="62"/>
                  </a:cubicBezTo>
                  <a:cubicBezTo>
                    <a:pt x="84" y="62"/>
                    <a:pt x="84" y="61"/>
                    <a:pt x="84" y="62"/>
                  </a:cubicBezTo>
                  <a:cubicBezTo>
                    <a:pt x="84" y="62"/>
                    <a:pt x="84" y="61"/>
                    <a:pt x="84" y="61"/>
                  </a:cubicBezTo>
                  <a:cubicBezTo>
                    <a:pt x="84" y="61"/>
                    <a:pt x="84" y="61"/>
                    <a:pt x="84" y="61"/>
                  </a:cubicBezTo>
                  <a:cubicBezTo>
                    <a:pt x="84" y="61"/>
                    <a:pt x="83" y="62"/>
                    <a:pt x="83" y="62"/>
                  </a:cubicBezTo>
                  <a:cubicBezTo>
                    <a:pt x="83" y="62"/>
                    <a:pt x="83" y="62"/>
                    <a:pt x="83" y="62"/>
                  </a:cubicBezTo>
                  <a:cubicBezTo>
                    <a:pt x="83" y="63"/>
                    <a:pt x="81" y="63"/>
                    <a:pt x="81" y="63"/>
                  </a:cubicBezTo>
                  <a:cubicBezTo>
                    <a:pt x="81" y="62"/>
                    <a:pt x="81" y="63"/>
                    <a:pt x="80" y="63"/>
                  </a:cubicBezTo>
                  <a:cubicBezTo>
                    <a:pt x="80" y="63"/>
                    <a:pt x="80" y="63"/>
                    <a:pt x="80" y="63"/>
                  </a:cubicBezTo>
                  <a:cubicBezTo>
                    <a:pt x="79" y="63"/>
                    <a:pt x="79" y="63"/>
                    <a:pt x="79" y="63"/>
                  </a:cubicBezTo>
                  <a:cubicBezTo>
                    <a:pt x="79" y="64"/>
                    <a:pt x="79" y="64"/>
                    <a:pt x="79" y="63"/>
                  </a:cubicBezTo>
                  <a:cubicBezTo>
                    <a:pt x="79" y="63"/>
                    <a:pt x="78" y="63"/>
                    <a:pt x="78" y="63"/>
                  </a:cubicBezTo>
                  <a:cubicBezTo>
                    <a:pt x="78" y="63"/>
                    <a:pt x="78" y="64"/>
                    <a:pt x="78" y="64"/>
                  </a:cubicBezTo>
                  <a:cubicBezTo>
                    <a:pt x="78" y="64"/>
                    <a:pt x="77" y="64"/>
                    <a:pt x="77" y="64"/>
                  </a:cubicBezTo>
                  <a:cubicBezTo>
                    <a:pt x="77" y="64"/>
                    <a:pt x="77" y="64"/>
                    <a:pt x="77" y="64"/>
                  </a:cubicBezTo>
                  <a:cubicBezTo>
                    <a:pt x="76" y="64"/>
                    <a:pt x="76" y="64"/>
                    <a:pt x="76" y="64"/>
                  </a:cubicBezTo>
                  <a:cubicBezTo>
                    <a:pt x="76" y="64"/>
                    <a:pt x="76" y="64"/>
                    <a:pt x="76" y="64"/>
                  </a:cubicBezTo>
                  <a:cubicBezTo>
                    <a:pt x="76" y="64"/>
                    <a:pt x="76" y="64"/>
                    <a:pt x="76" y="64"/>
                  </a:cubicBezTo>
                  <a:cubicBezTo>
                    <a:pt x="76" y="65"/>
                    <a:pt x="76" y="65"/>
                    <a:pt x="75" y="64"/>
                  </a:cubicBezTo>
                  <a:cubicBezTo>
                    <a:pt x="75" y="64"/>
                    <a:pt x="74" y="64"/>
                    <a:pt x="75" y="64"/>
                  </a:cubicBezTo>
                  <a:cubicBezTo>
                    <a:pt x="75" y="65"/>
                    <a:pt x="75" y="65"/>
                    <a:pt x="74" y="65"/>
                  </a:cubicBezTo>
                  <a:cubicBezTo>
                    <a:pt x="74" y="65"/>
                    <a:pt x="74" y="65"/>
                    <a:pt x="74" y="65"/>
                  </a:cubicBezTo>
                  <a:cubicBezTo>
                    <a:pt x="73" y="64"/>
                    <a:pt x="73" y="64"/>
                    <a:pt x="73" y="65"/>
                  </a:cubicBezTo>
                  <a:cubicBezTo>
                    <a:pt x="74" y="65"/>
                    <a:pt x="74" y="65"/>
                    <a:pt x="73" y="65"/>
                  </a:cubicBezTo>
                  <a:cubicBezTo>
                    <a:pt x="73" y="65"/>
                    <a:pt x="72" y="65"/>
                    <a:pt x="72" y="65"/>
                  </a:cubicBezTo>
                  <a:cubicBezTo>
                    <a:pt x="72" y="65"/>
                    <a:pt x="72" y="65"/>
                    <a:pt x="71" y="65"/>
                  </a:cubicBezTo>
                  <a:cubicBezTo>
                    <a:pt x="71" y="65"/>
                    <a:pt x="71" y="65"/>
                    <a:pt x="71" y="65"/>
                  </a:cubicBezTo>
                  <a:cubicBezTo>
                    <a:pt x="71" y="66"/>
                    <a:pt x="70" y="66"/>
                    <a:pt x="70" y="66"/>
                  </a:cubicBezTo>
                  <a:cubicBezTo>
                    <a:pt x="70" y="66"/>
                    <a:pt x="69" y="66"/>
                    <a:pt x="69" y="66"/>
                  </a:cubicBezTo>
                  <a:cubicBezTo>
                    <a:pt x="69" y="66"/>
                    <a:pt x="69" y="66"/>
                    <a:pt x="69" y="66"/>
                  </a:cubicBezTo>
                  <a:cubicBezTo>
                    <a:pt x="69" y="66"/>
                    <a:pt x="69" y="66"/>
                    <a:pt x="69" y="66"/>
                  </a:cubicBezTo>
                  <a:cubicBezTo>
                    <a:pt x="69" y="66"/>
                    <a:pt x="68" y="66"/>
                    <a:pt x="68" y="66"/>
                  </a:cubicBezTo>
                  <a:cubicBezTo>
                    <a:pt x="68" y="66"/>
                    <a:pt x="68" y="66"/>
                    <a:pt x="68" y="66"/>
                  </a:cubicBezTo>
                  <a:cubicBezTo>
                    <a:pt x="68" y="66"/>
                    <a:pt x="67" y="66"/>
                    <a:pt x="67" y="66"/>
                  </a:cubicBezTo>
                  <a:cubicBezTo>
                    <a:pt x="66" y="66"/>
                    <a:pt x="66" y="67"/>
                    <a:pt x="66" y="67"/>
                  </a:cubicBezTo>
                  <a:cubicBezTo>
                    <a:pt x="66" y="67"/>
                    <a:pt x="65" y="67"/>
                    <a:pt x="65" y="67"/>
                  </a:cubicBezTo>
                  <a:cubicBezTo>
                    <a:pt x="65" y="67"/>
                    <a:pt x="65" y="67"/>
                    <a:pt x="65" y="67"/>
                  </a:cubicBezTo>
                  <a:cubicBezTo>
                    <a:pt x="65" y="67"/>
                    <a:pt x="64" y="67"/>
                    <a:pt x="64" y="67"/>
                  </a:cubicBezTo>
                  <a:cubicBezTo>
                    <a:pt x="63" y="66"/>
                    <a:pt x="63" y="66"/>
                    <a:pt x="63" y="67"/>
                  </a:cubicBezTo>
                  <a:cubicBezTo>
                    <a:pt x="63" y="67"/>
                    <a:pt x="63" y="67"/>
                    <a:pt x="63" y="67"/>
                  </a:cubicBezTo>
                  <a:cubicBezTo>
                    <a:pt x="62" y="67"/>
                    <a:pt x="62" y="67"/>
                    <a:pt x="62" y="67"/>
                  </a:cubicBezTo>
                  <a:cubicBezTo>
                    <a:pt x="62" y="68"/>
                    <a:pt x="62" y="68"/>
                    <a:pt x="62" y="67"/>
                  </a:cubicBezTo>
                  <a:cubicBezTo>
                    <a:pt x="62" y="67"/>
                    <a:pt x="62" y="67"/>
                    <a:pt x="62" y="67"/>
                  </a:cubicBezTo>
                  <a:cubicBezTo>
                    <a:pt x="62" y="68"/>
                    <a:pt x="61" y="68"/>
                    <a:pt x="61" y="67"/>
                  </a:cubicBezTo>
                  <a:cubicBezTo>
                    <a:pt x="61" y="67"/>
                    <a:pt x="60" y="67"/>
                    <a:pt x="60" y="67"/>
                  </a:cubicBezTo>
                  <a:cubicBezTo>
                    <a:pt x="60" y="67"/>
                    <a:pt x="60" y="67"/>
                    <a:pt x="60" y="67"/>
                  </a:cubicBezTo>
                  <a:cubicBezTo>
                    <a:pt x="61" y="68"/>
                    <a:pt x="61" y="68"/>
                    <a:pt x="61" y="68"/>
                  </a:cubicBezTo>
                  <a:cubicBezTo>
                    <a:pt x="60" y="68"/>
                    <a:pt x="58" y="68"/>
                    <a:pt x="58" y="68"/>
                  </a:cubicBezTo>
                  <a:cubicBezTo>
                    <a:pt x="59" y="68"/>
                    <a:pt x="58" y="68"/>
                    <a:pt x="58" y="68"/>
                  </a:cubicBezTo>
                  <a:cubicBezTo>
                    <a:pt x="58" y="68"/>
                    <a:pt x="58" y="68"/>
                    <a:pt x="57" y="68"/>
                  </a:cubicBezTo>
                  <a:cubicBezTo>
                    <a:pt x="57" y="68"/>
                    <a:pt x="57" y="68"/>
                    <a:pt x="57" y="68"/>
                  </a:cubicBezTo>
                  <a:cubicBezTo>
                    <a:pt x="57" y="69"/>
                    <a:pt x="57" y="69"/>
                    <a:pt x="57" y="69"/>
                  </a:cubicBezTo>
                  <a:cubicBezTo>
                    <a:pt x="57" y="68"/>
                    <a:pt x="57" y="68"/>
                    <a:pt x="56" y="69"/>
                  </a:cubicBezTo>
                  <a:cubicBezTo>
                    <a:pt x="56" y="69"/>
                    <a:pt x="56" y="69"/>
                    <a:pt x="56" y="69"/>
                  </a:cubicBezTo>
                  <a:cubicBezTo>
                    <a:pt x="56" y="69"/>
                    <a:pt x="56" y="69"/>
                    <a:pt x="56" y="69"/>
                  </a:cubicBezTo>
                  <a:cubicBezTo>
                    <a:pt x="55" y="70"/>
                    <a:pt x="55" y="70"/>
                    <a:pt x="56" y="71"/>
                  </a:cubicBezTo>
                  <a:cubicBezTo>
                    <a:pt x="56" y="72"/>
                    <a:pt x="56" y="72"/>
                    <a:pt x="56" y="72"/>
                  </a:cubicBezTo>
                  <a:close/>
                  <a:moveTo>
                    <a:pt x="91" y="57"/>
                  </a:moveTo>
                  <a:cubicBezTo>
                    <a:pt x="92" y="57"/>
                    <a:pt x="93" y="57"/>
                    <a:pt x="93" y="56"/>
                  </a:cubicBezTo>
                  <a:cubicBezTo>
                    <a:pt x="93" y="56"/>
                    <a:pt x="94" y="56"/>
                    <a:pt x="94" y="56"/>
                  </a:cubicBezTo>
                  <a:cubicBezTo>
                    <a:pt x="95" y="56"/>
                    <a:pt x="95" y="56"/>
                    <a:pt x="95" y="55"/>
                  </a:cubicBezTo>
                  <a:cubicBezTo>
                    <a:pt x="95" y="55"/>
                    <a:pt x="95" y="55"/>
                    <a:pt x="96" y="55"/>
                  </a:cubicBezTo>
                  <a:cubicBezTo>
                    <a:pt x="96" y="55"/>
                    <a:pt x="96" y="55"/>
                    <a:pt x="96" y="55"/>
                  </a:cubicBezTo>
                  <a:cubicBezTo>
                    <a:pt x="97" y="55"/>
                    <a:pt x="98" y="54"/>
                    <a:pt x="99" y="55"/>
                  </a:cubicBezTo>
                  <a:cubicBezTo>
                    <a:pt x="99" y="55"/>
                    <a:pt x="99" y="55"/>
                    <a:pt x="99" y="55"/>
                  </a:cubicBezTo>
                  <a:cubicBezTo>
                    <a:pt x="99" y="54"/>
                    <a:pt x="99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1" y="53"/>
                    <a:pt x="101" y="53"/>
                  </a:cubicBezTo>
                  <a:cubicBezTo>
                    <a:pt x="102" y="53"/>
                    <a:pt x="102" y="53"/>
                    <a:pt x="100" y="51"/>
                  </a:cubicBezTo>
                  <a:cubicBezTo>
                    <a:pt x="100" y="51"/>
                    <a:pt x="99" y="50"/>
                    <a:pt x="99" y="50"/>
                  </a:cubicBezTo>
                  <a:cubicBezTo>
                    <a:pt x="99" y="50"/>
                    <a:pt x="99" y="50"/>
                    <a:pt x="99" y="50"/>
                  </a:cubicBezTo>
                  <a:cubicBezTo>
                    <a:pt x="99" y="49"/>
                    <a:pt x="98" y="49"/>
                    <a:pt x="98" y="49"/>
                  </a:cubicBezTo>
                  <a:cubicBezTo>
                    <a:pt x="98" y="49"/>
                    <a:pt x="98" y="49"/>
                    <a:pt x="98" y="49"/>
                  </a:cubicBezTo>
                  <a:cubicBezTo>
                    <a:pt x="97" y="49"/>
                    <a:pt x="97" y="49"/>
                    <a:pt x="97" y="48"/>
                  </a:cubicBezTo>
                  <a:cubicBezTo>
                    <a:pt x="97" y="48"/>
                    <a:pt x="97" y="48"/>
                    <a:pt x="97" y="48"/>
                  </a:cubicBezTo>
                  <a:cubicBezTo>
                    <a:pt x="96" y="48"/>
                    <a:pt x="96" y="47"/>
                    <a:pt x="96" y="47"/>
                  </a:cubicBezTo>
                  <a:cubicBezTo>
                    <a:pt x="96" y="48"/>
                    <a:pt x="96" y="47"/>
                    <a:pt x="96" y="47"/>
                  </a:cubicBezTo>
                  <a:cubicBezTo>
                    <a:pt x="95" y="47"/>
                    <a:pt x="95" y="47"/>
                    <a:pt x="95" y="46"/>
                  </a:cubicBezTo>
                  <a:cubicBezTo>
                    <a:pt x="94" y="46"/>
                    <a:pt x="94" y="46"/>
                    <a:pt x="93" y="45"/>
                  </a:cubicBezTo>
                  <a:cubicBezTo>
                    <a:pt x="93" y="45"/>
                    <a:pt x="93" y="45"/>
                    <a:pt x="93" y="45"/>
                  </a:cubicBezTo>
                  <a:cubicBezTo>
                    <a:pt x="93" y="45"/>
                    <a:pt x="93" y="45"/>
                    <a:pt x="93" y="45"/>
                  </a:cubicBezTo>
                  <a:cubicBezTo>
                    <a:pt x="92" y="44"/>
                    <a:pt x="92" y="44"/>
                    <a:pt x="92" y="44"/>
                  </a:cubicBezTo>
                  <a:cubicBezTo>
                    <a:pt x="92" y="44"/>
                    <a:pt x="92" y="44"/>
                    <a:pt x="92" y="44"/>
                  </a:cubicBezTo>
                  <a:cubicBezTo>
                    <a:pt x="92" y="44"/>
                    <a:pt x="92" y="44"/>
                    <a:pt x="91" y="44"/>
                  </a:cubicBezTo>
                  <a:cubicBezTo>
                    <a:pt x="91" y="43"/>
                    <a:pt x="91" y="43"/>
                    <a:pt x="91" y="43"/>
                  </a:cubicBezTo>
                  <a:cubicBezTo>
                    <a:pt x="90" y="43"/>
                    <a:pt x="89" y="42"/>
                    <a:pt x="89" y="42"/>
                  </a:cubicBezTo>
                  <a:cubicBezTo>
                    <a:pt x="89" y="42"/>
                    <a:pt x="89" y="42"/>
                    <a:pt x="89" y="41"/>
                  </a:cubicBezTo>
                  <a:cubicBezTo>
                    <a:pt x="89" y="41"/>
                    <a:pt x="89" y="41"/>
                    <a:pt x="88" y="41"/>
                  </a:cubicBezTo>
                  <a:cubicBezTo>
                    <a:pt x="88" y="41"/>
                    <a:pt x="87" y="41"/>
                    <a:pt x="87" y="40"/>
                  </a:cubicBezTo>
                  <a:cubicBezTo>
                    <a:pt x="87" y="40"/>
                    <a:pt x="87" y="40"/>
                    <a:pt x="87" y="40"/>
                  </a:cubicBezTo>
                  <a:cubicBezTo>
                    <a:pt x="87" y="40"/>
                    <a:pt x="86" y="40"/>
                    <a:pt x="86" y="40"/>
                  </a:cubicBezTo>
                  <a:cubicBezTo>
                    <a:pt x="86" y="40"/>
                    <a:pt x="86" y="40"/>
                    <a:pt x="86" y="40"/>
                  </a:cubicBezTo>
                  <a:cubicBezTo>
                    <a:pt x="86" y="40"/>
                    <a:pt x="86" y="40"/>
                    <a:pt x="86" y="40"/>
                  </a:cubicBezTo>
                  <a:cubicBezTo>
                    <a:pt x="86" y="39"/>
                    <a:pt x="86" y="39"/>
                    <a:pt x="86" y="39"/>
                  </a:cubicBezTo>
                  <a:cubicBezTo>
                    <a:pt x="86" y="39"/>
                    <a:pt x="86" y="39"/>
                    <a:pt x="85" y="39"/>
                  </a:cubicBezTo>
                  <a:cubicBezTo>
                    <a:pt x="85" y="39"/>
                    <a:pt x="85" y="39"/>
                    <a:pt x="85" y="39"/>
                  </a:cubicBezTo>
                  <a:cubicBezTo>
                    <a:pt x="85" y="39"/>
                    <a:pt x="85" y="39"/>
                    <a:pt x="85" y="39"/>
                  </a:cubicBezTo>
                  <a:cubicBezTo>
                    <a:pt x="85" y="38"/>
                    <a:pt x="84" y="38"/>
                    <a:pt x="84" y="38"/>
                  </a:cubicBezTo>
                  <a:cubicBezTo>
                    <a:pt x="83" y="37"/>
                    <a:pt x="83" y="37"/>
                    <a:pt x="83" y="37"/>
                  </a:cubicBezTo>
                  <a:cubicBezTo>
                    <a:pt x="83" y="37"/>
                    <a:pt x="82" y="37"/>
                    <a:pt x="82" y="36"/>
                  </a:cubicBezTo>
                  <a:cubicBezTo>
                    <a:pt x="81" y="36"/>
                    <a:pt x="81" y="35"/>
                    <a:pt x="80" y="35"/>
                  </a:cubicBezTo>
                  <a:cubicBezTo>
                    <a:pt x="80" y="35"/>
                    <a:pt x="80" y="35"/>
                    <a:pt x="80" y="35"/>
                  </a:cubicBezTo>
                  <a:cubicBezTo>
                    <a:pt x="80" y="34"/>
                    <a:pt x="80" y="34"/>
                    <a:pt x="80" y="35"/>
                  </a:cubicBezTo>
                  <a:cubicBezTo>
                    <a:pt x="80" y="35"/>
                    <a:pt x="80" y="35"/>
                    <a:pt x="80" y="35"/>
                  </a:cubicBezTo>
                  <a:cubicBezTo>
                    <a:pt x="80" y="34"/>
                    <a:pt x="79" y="34"/>
                    <a:pt x="79" y="34"/>
                  </a:cubicBezTo>
                  <a:cubicBezTo>
                    <a:pt x="79" y="34"/>
                    <a:pt x="78" y="34"/>
                    <a:pt x="78" y="34"/>
                  </a:cubicBezTo>
                  <a:cubicBezTo>
                    <a:pt x="78" y="33"/>
                    <a:pt x="78" y="33"/>
                    <a:pt x="78" y="33"/>
                  </a:cubicBezTo>
                  <a:cubicBezTo>
                    <a:pt x="77" y="33"/>
                    <a:pt x="77" y="33"/>
                    <a:pt x="77" y="33"/>
                  </a:cubicBezTo>
                  <a:cubicBezTo>
                    <a:pt x="77" y="33"/>
                    <a:pt x="77" y="33"/>
                    <a:pt x="77" y="33"/>
                  </a:cubicBezTo>
                  <a:cubicBezTo>
                    <a:pt x="77" y="33"/>
                    <a:pt x="76" y="32"/>
                    <a:pt x="76" y="32"/>
                  </a:cubicBezTo>
                  <a:cubicBezTo>
                    <a:pt x="76" y="32"/>
                    <a:pt x="76" y="32"/>
                    <a:pt x="76" y="31"/>
                  </a:cubicBezTo>
                  <a:cubicBezTo>
                    <a:pt x="75" y="31"/>
                    <a:pt x="75" y="31"/>
                    <a:pt x="75" y="31"/>
                  </a:cubicBezTo>
                  <a:cubicBezTo>
                    <a:pt x="75" y="31"/>
                    <a:pt x="74" y="30"/>
                    <a:pt x="74" y="30"/>
                  </a:cubicBezTo>
                  <a:cubicBezTo>
                    <a:pt x="74" y="30"/>
                    <a:pt x="74" y="30"/>
                    <a:pt x="74" y="30"/>
                  </a:cubicBezTo>
                  <a:cubicBezTo>
                    <a:pt x="74" y="30"/>
                    <a:pt x="74" y="30"/>
                    <a:pt x="73" y="29"/>
                  </a:cubicBezTo>
                  <a:cubicBezTo>
                    <a:pt x="73" y="29"/>
                    <a:pt x="72" y="29"/>
                    <a:pt x="72" y="29"/>
                  </a:cubicBezTo>
                  <a:cubicBezTo>
                    <a:pt x="72" y="28"/>
                    <a:pt x="71" y="28"/>
                    <a:pt x="71" y="28"/>
                  </a:cubicBezTo>
                  <a:cubicBezTo>
                    <a:pt x="71" y="28"/>
                    <a:pt x="71" y="28"/>
                    <a:pt x="70" y="27"/>
                  </a:cubicBezTo>
                  <a:cubicBezTo>
                    <a:pt x="70" y="27"/>
                    <a:pt x="70" y="27"/>
                    <a:pt x="70" y="27"/>
                  </a:cubicBezTo>
                  <a:cubicBezTo>
                    <a:pt x="70" y="27"/>
                    <a:pt x="70" y="27"/>
                    <a:pt x="70" y="27"/>
                  </a:cubicBezTo>
                  <a:cubicBezTo>
                    <a:pt x="70" y="27"/>
                    <a:pt x="69" y="26"/>
                    <a:pt x="69" y="26"/>
                  </a:cubicBezTo>
                  <a:cubicBezTo>
                    <a:pt x="69" y="26"/>
                    <a:pt x="68" y="26"/>
                    <a:pt x="68" y="25"/>
                  </a:cubicBezTo>
                  <a:cubicBezTo>
                    <a:pt x="68" y="25"/>
                    <a:pt x="67" y="25"/>
                    <a:pt x="67" y="25"/>
                  </a:cubicBezTo>
                  <a:cubicBezTo>
                    <a:pt x="67" y="24"/>
                    <a:pt x="66" y="24"/>
                    <a:pt x="66" y="24"/>
                  </a:cubicBezTo>
                  <a:cubicBezTo>
                    <a:pt x="65" y="23"/>
                    <a:pt x="65" y="23"/>
                    <a:pt x="65" y="23"/>
                  </a:cubicBezTo>
                  <a:cubicBezTo>
                    <a:pt x="65" y="23"/>
                    <a:pt x="65" y="23"/>
                    <a:pt x="64" y="23"/>
                  </a:cubicBezTo>
                  <a:cubicBezTo>
                    <a:pt x="64" y="23"/>
                    <a:pt x="64" y="23"/>
                    <a:pt x="64" y="22"/>
                  </a:cubicBezTo>
                  <a:cubicBezTo>
                    <a:pt x="65" y="22"/>
                    <a:pt x="65" y="22"/>
                    <a:pt x="64" y="22"/>
                  </a:cubicBezTo>
                  <a:cubicBezTo>
                    <a:pt x="64" y="22"/>
                    <a:pt x="64" y="22"/>
                    <a:pt x="63" y="22"/>
                  </a:cubicBezTo>
                  <a:cubicBezTo>
                    <a:pt x="63" y="21"/>
                    <a:pt x="62" y="21"/>
                    <a:pt x="62" y="20"/>
                  </a:cubicBezTo>
                  <a:cubicBezTo>
                    <a:pt x="60" y="19"/>
                    <a:pt x="60" y="19"/>
                    <a:pt x="60" y="19"/>
                  </a:cubicBezTo>
                  <a:cubicBezTo>
                    <a:pt x="59" y="19"/>
                    <a:pt x="59" y="19"/>
                    <a:pt x="59" y="19"/>
                  </a:cubicBezTo>
                  <a:cubicBezTo>
                    <a:pt x="59" y="19"/>
                    <a:pt x="59" y="18"/>
                    <a:pt x="59" y="19"/>
                  </a:cubicBezTo>
                  <a:cubicBezTo>
                    <a:pt x="59" y="19"/>
                    <a:pt x="59" y="18"/>
                    <a:pt x="58" y="18"/>
                  </a:cubicBezTo>
                  <a:cubicBezTo>
                    <a:pt x="58" y="18"/>
                    <a:pt x="57" y="18"/>
                    <a:pt x="56" y="17"/>
                  </a:cubicBezTo>
                  <a:cubicBezTo>
                    <a:pt x="55" y="17"/>
                    <a:pt x="55" y="16"/>
                    <a:pt x="55" y="16"/>
                  </a:cubicBezTo>
                  <a:cubicBezTo>
                    <a:pt x="55" y="16"/>
                    <a:pt x="54" y="16"/>
                    <a:pt x="54" y="16"/>
                  </a:cubicBezTo>
                  <a:cubicBezTo>
                    <a:pt x="53" y="16"/>
                    <a:pt x="52" y="15"/>
                    <a:pt x="52" y="15"/>
                  </a:cubicBezTo>
                  <a:cubicBezTo>
                    <a:pt x="52" y="15"/>
                    <a:pt x="52" y="15"/>
                    <a:pt x="52" y="15"/>
                  </a:cubicBezTo>
                  <a:cubicBezTo>
                    <a:pt x="52" y="15"/>
                    <a:pt x="52" y="15"/>
                    <a:pt x="51" y="14"/>
                  </a:cubicBezTo>
                  <a:cubicBezTo>
                    <a:pt x="51" y="14"/>
                    <a:pt x="50" y="14"/>
                    <a:pt x="50" y="14"/>
                  </a:cubicBezTo>
                  <a:cubicBezTo>
                    <a:pt x="50" y="14"/>
                    <a:pt x="49" y="13"/>
                    <a:pt x="49" y="13"/>
                  </a:cubicBezTo>
                  <a:cubicBezTo>
                    <a:pt x="49" y="13"/>
                    <a:pt x="49" y="13"/>
                    <a:pt x="49" y="13"/>
                  </a:cubicBezTo>
                  <a:cubicBezTo>
                    <a:pt x="48" y="13"/>
                    <a:pt x="48" y="12"/>
                    <a:pt x="48" y="12"/>
                  </a:cubicBezTo>
                  <a:cubicBezTo>
                    <a:pt x="48" y="12"/>
                    <a:pt x="47" y="12"/>
                    <a:pt x="46" y="11"/>
                  </a:cubicBezTo>
                  <a:cubicBezTo>
                    <a:pt x="45" y="10"/>
                    <a:pt x="44" y="10"/>
                    <a:pt x="44" y="9"/>
                  </a:cubicBezTo>
                  <a:cubicBezTo>
                    <a:pt x="44" y="9"/>
                    <a:pt x="43" y="9"/>
                    <a:pt x="43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7"/>
                    <a:pt x="41" y="7"/>
                    <a:pt x="41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6"/>
                    <a:pt x="39" y="6"/>
                    <a:pt x="38" y="6"/>
                  </a:cubicBezTo>
                  <a:cubicBezTo>
                    <a:pt x="38" y="6"/>
                    <a:pt x="38" y="6"/>
                    <a:pt x="39" y="7"/>
                  </a:cubicBezTo>
                  <a:cubicBezTo>
                    <a:pt x="39" y="8"/>
                    <a:pt x="39" y="9"/>
                    <a:pt x="39" y="9"/>
                  </a:cubicBezTo>
                  <a:cubicBezTo>
                    <a:pt x="39" y="10"/>
                    <a:pt x="40" y="11"/>
                    <a:pt x="40" y="12"/>
                  </a:cubicBezTo>
                  <a:cubicBezTo>
                    <a:pt x="40" y="13"/>
                    <a:pt x="40" y="14"/>
                    <a:pt x="40" y="14"/>
                  </a:cubicBezTo>
                  <a:cubicBezTo>
                    <a:pt x="40" y="14"/>
                    <a:pt x="40" y="15"/>
                    <a:pt x="40" y="15"/>
                  </a:cubicBezTo>
                  <a:cubicBezTo>
                    <a:pt x="40" y="15"/>
                    <a:pt x="40" y="15"/>
                    <a:pt x="40" y="15"/>
                  </a:cubicBezTo>
                  <a:cubicBezTo>
                    <a:pt x="40" y="16"/>
                    <a:pt x="40" y="17"/>
                    <a:pt x="42" y="22"/>
                  </a:cubicBezTo>
                  <a:cubicBezTo>
                    <a:pt x="43" y="24"/>
                    <a:pt x="43" y="27"/>
                    <a:pt x="44" y="28"/>
                  </a:cubicBezTo>
                  <a:cubicBezTo>
                    <a:pt x="46" y="34"/>
                    <a:pt x="49" y="44"/>
                    <a:pt x="50" y="48"/>
                  </a:cubicBezTo>
                  <a:cubicBezTo>
                    <a:pt x="50" y="51"/>
                    <a:pt x="53" y="63"/>
                    <a:pt x="54" y="65"/>
                  </a:cubicBezTo>
                  <a:cubicBezTo>
                    <a:pt x="54" y="65"/>
                    <a:pt x="55" y="65"/>
                    <a:pt x="55" y="65"/>
                  </a:cubicBezTo>
                  <a:cubicBezTo>
                    <a:pt x="55" y="65"/>
                    <a:pt x="55" y="65"/>
                    <a:pt x="56" y="65"/>
                  </a:cubicBezTo>
                  <a:cubicBezTo>
                    <a:pt x="56" y="66"/>
                    <a:pt x="56" y="65"/>
                    <a:pt x="56" y="65"/>
                  </a:cubicBezTo>
                  <a:cubicBezTo>
                    <a:pt x="57" y="65"/>
                    <a:pt x="57" y="65"/>
                    <a:pt x="57" y="65"/>
                  </a:cubicBezTo>
                  <a:cubicBezTo>
                    <a:pt x="57" y="65"/>
                    <a:pt x="57" y="65"/>
                    <a:pt x="58" y="65"/>
                  </a:cubicBezTo>
                  <a:cubicBezTo>
                    <a:pt x="58" y="65"/>
                    <a:pt x="59" y="65"/>
                    <a:pt x="59" y="65"/>
                  </a:cubicBezTo>
                  <a:cubicBezTo>
                    <a:pt x="59" y="65"/>
                    <a:pt x="59" y="65"/>
                    <a:pt x="59" y="65"/>
                  </a:cubicBezTo>
                  <a:cubicBezTo>
                    <a:pt x="60" y="64"/>
                    <a:pt x="60" y="64"/>
                    <a:pt x="60" y="65"/>
                  </a:cubicBezTo>
                  <a:cubicBezTo>
                    <a:pt x="61" y="65"/>
                    <a:pt x="61" y="65"/>
                    <a:pt x="61" y="65"/>
                  </a:cubicBezTo>
                  <a:cubicBezTo>
                    <a:pt x="61" y="64"/>
                    <a:pt x="61" y="64"/>
                    <a:pt x="62" y="64"/>
                  </a:cubicBezTo>
                  <a:cubicBezTo>
                    <a:pt x="63" y="64"/>
                    <a:pt x="63" y="64"/>
                    <a:pt x="63" y="64"/>
                  </a:cubicBezTo>
                  <a:cubicBezTo>
                    <a:pt x="64" y="64"/>
                    <a:pt x="64" y="64"/>
                    <a:pt x="64" y="64"/>
                  </a:cubicBezTo>
                  <a:cubicBezTo>
                    <a:pt x="65" y="64"/>
                    <a:pt x="65" y="64"/>
                    <a:pt x="65" y="64"/>
                  </a:cubicBezTo>
                  <a:cubicBezTo>
                    <a:pt x="65" y="63"/>
                    <a:pt x="65" y="63"/>
                    <a:pt x="66" y="63"/>
                  </a:cubicBezTo>
                  <a:cubicBezTo>
                    <a:pt x="66" y="64"/>
                    <a:pt x="66" y="64"/>
                    <a:pt x="66" y="63"/>
                  </a:cubicBezTo>
                  <a:cubicBezTo>
                    <a:pt x="66" y="63"/>
                    <a:pt x="66" y="63"/>
                    <a:pt x="66" y="63"/>
                  </a:cubicBezTo>
                  <a:cubicBezTo>
                    <a:pt x="66" y="63"/>
                    <a:pt x="67" y="63"/>
                    <a:pt x="68" y="63"/>
                  </a:cubicBezTo>
                  <a:cubicBezTo>
                    <a:pt x="69" y="63"/>
                    <a:pt x="69" y="62"/>
                    <a:pt x="70" y="62"/>
                  </a:cubicBezTo>
                  <a:cubicBezTo>
                    <a:pt x="71" y="62"/>
                    <a:pt x="71" y="62"/>
                    <a:pt x="73" y="62"/>
                  </a:cubicBezTo>
                  <a:cubicBezTo>
                    <a:pt x="73" y="61"/>
                    <a:pt x="75" y="61"/>
                    <a:pt x="75" y="62"/>
                  </a:cubicBezTo>
                  <a:cubicBezTo>
                    <a:pt x="75" y="62"/>
                    <a:pt x="75" y="62"/>
                    <a:pt x="76" y="61"/>
                  </a:cubicBezTo>
                  <a:cubicBezTo>
                    <a:pt x="76" y="61"/>
                    <a:pt x="76" y="61"/>
                    <a:pt x="76" y="61"/>
                  </a:cubicBezTo>
                  <a:cubicBezTo>
                    <a:pt x="77" y="61"/>
                    <a:pt x="77" y="61"/>
                    <a:pt x="78" y="61"/>
                  </a:cubicBezTo>
                  <a:cubicBezTo>
                    <a:pt x="78" y="61"/>
                    <a:pt x="78" y="60"/>
                    <a:pt x="78" y="61"/>
                  </a:cubicBezTo>
                  <a:cubicBezTo>
                    <a:pt x="78" y="61"/>
                    <a:pt x="78" y="61"/>
                    <a:pt x="79" y="60"/>
                  </a:cubicBezTo>
                  <a:cubicBezTo>
                    <a:pt x="79" y="60"/>
                    <a:pt x="79" y="60"/>
                    <a:pt x="80" y="60"/>
                  </a:cubicBezTo>
                  <a:cubicBezTo>
                    <a:pt x="80" y="60"/>
                    <a:pt x="80" y="60"/>
                    <a:pt x="80" y="60"/>
                  </a:cubicBezTo>
                  <a:cubicBezTo>
                    <a:pt x="83" y="59"/>
                    <a:pt x="83" y="59"/>
                    <a:pt x="83" y="59"/>
                  </a:cubicBezTo>
                  <a:cubicBezTo>
                    <a:pt x="84" y="60"/>
                    <a:pt x="84" y="59"/>
                    <a:pt x="84" y="59"/>
                  </a:cubicBezTo>
                  <a:cubicBezTo>
                    <a:pt x="84" y="59"/>
                    <a:pt x="84" y="59"/>
                    <a:pt x="84" y="59"/>
                  </a:cubicBezTo>
                  <a:cubicBezTo>
                    <a:pt x="85" y="59"/>
                    <a:pt x="86" y="58"/>
                    <a:pt x="86" y="58"/>
                  </a:cubicBezTo>
                  <a:cubicBezTo>
                    <a:pt x="86" y="58"/>
                    <a:pt x="86" y="58"/>
                    <a:pt x="86" y="58"/>
                  </a:cubicBezTo>
                  <a:cubicBezTo>
                    <a:pt x="86" y="58"/>
                    <a:pt x="87" y="58"/>
                    <a:pt x="88" y="58"/>
                  </a:cubicBezTo>
                  <a:cubicBezTo>
                    <a:pt x="89" y="58"/>
                    <a:pt x="89" y="58"/>
                    <a:pt x="89" y="58"/>
                  </a:cubicBezTo>
                  <a:cubicBezTo>
                    <a:pt x="89" y="58"/>
                    <a:pt x="89" y="58"/>
                    <a:pt x="90" y="58"/>
                  </a:cubicBezTo>
                  <a:cubicBezTo>
                    <a:pt x="90" y="58"/>
                    <a:pt x="91" y="57"/>
                    <a:pt x="91" y="57"/>
                  </a:cubicBezTo>
                  <a:close/>
                  <a:moveTo>
                    <a:pt x="60" y="62"/>
                  </a:moveTo>
                  <a:cubicBezTo>
                    <a:pt x="60" y="62"/>
                    <a:pt x="60" y="61"/>
                    <a:pt x="59" y="62"/>
                  </a:cubicBezTo>
                  <a:cubicBezTo>
                    <a:pt x="59" y="62"/>
                    <a:pt x="59" y="62"/>
                    <a:pt x="59" y="61"/>
                  </a:cubicBezTo>
                  <a:cubicBezTo>
                    <a:pt x="59" y="61"/>
                    <a:pt x="58" y="61"/>
                    <a:pt x="58" y="61"/>
                  </a:cubicBezTo>
                  <a:cubicBezTo>
                    <a:pt x="58" y="61"/>
                    <a:pt x="58" y="61"/>
                    <a:pt x="58" y="61"/>
                  </a:cubicBezTo>
                  <a:cubicBezTo>
                    <a:pt x="58" y="61"/>
                    <a:pt x="58" y="61"/>
                    <a:pt x="58" y="61"/>
                  </a:cubicBezTo>
                  <a:cubicBezTo>
                    <a:pt x="57" y="62"/>
                    <a:pt x="57" y="61"/>
                    <a:pt x="57" y="61"/>
                  </a:cubicBezTo>
                  <a:cubicBezTo>
                    <a:pt x="57" y="60"/>
                    <a:pt x="57" y="60"/>
                    <a:pt x="56" y="60"/>
                  </a:cubicBezTo>
                  <a:cubicBezTo>
                    <a:pt x="56" y="60"/>
                    <a:pt x="56" y="60"/>
                    <a:pt x="56" y="60"/>
                  </a:cubicBezTo>
                  <a:cubicBezTo>
                    <a:pt x="56" y="60"/>
                    <a:pt x="55" y="60"/>
                    <a:pt x="55" y="60"/>
                  </a:cubicBezTo>
                  <a:cubicBezTo>
                    <a:pt x="55" y="60"/>
                    <a:pt x="55" y="60"/>
                    <a:pt x="55" y="59"/>
                  </a:cubicBezTo>
                  <a:cubicBezTo>
                    <a:pt x="55" y="59"/>
                    <a:pt x="55" y="59"/>
                    <a:pt x="54" y="59"/>
                  </a:cubicBezTo>
                  <a:cubicBezTo>
                    <a:pt x="54" y="59"/>
                    <a:pt x="55" y="59"/>
                    <a:pt x="55" y="58"/>
                  </a:cubicBezTo>
                  <a:cubicBezTo>
                    <a:pt x="56" y="58"/>
                    <a:pt x="56" y="57"/>
                    <a:pt x="56" y="57"/>
                  </a:cubicBezTo>
                  <a:cubicBezTo>
                    <a:pt x="56" y="56"/>
                    <a:pt x="57" y="56"/>
                    <a:pt x="57" y="56"/>
                  </a:cubicBezTo>
                  <a:cubicBezTo>
                    <a:pt x="57" y="57"/>
                    <a:pt x="57" y="56"/>
                    <a:pt x="57" y="56"/>
                  </a:cubicBezTo>
                  <a:cubicBezTo>
                    <a:pt x="57" y="56"/>
                    <a:pt x="57" y="56"/>
                    <a:pt x="57" y="56"/>
                  </a:cubicBezTo>
                  <a:cubicBezTo>
                    <a:pt x="57" y="56"/>
                    <a:pt x="56" y="56"/>
                    <a:pt x="56" y="56"/>
                  </a:cubicBezTo>
                  <a:cubicBezTo>
                    <a:pt x="56" y="55"/>
                    <a:pt x="56" y="55"/>
                    <a:pt x="56" y="55"/>
                  </a:cubicBezTo>
                  <a:cubicBezTo>
                    <a:pt x="57" y="55"/>
                    <a:pt x="57" y="55"/>
                    <a:pt x="57" y="55"/>
                  </a:cubicBezTo>
                  <a:cubicBezTo>
                    <a:pt x="57" y="55"/>
                    <a:pt x="56" y="55"/>
                    <a:pt x="56" y="55"/>
                  </a:cubicBezTo>
                  <a:cubicBezTo>
                    <a:pt x="56" y="55"/>
                    <a:pt x="55" y="54"/>
                    <a:pt x="56" y="54"/>
                  </a:cubicBezTo>
                  <a:cubicBezTo>
                    <a:pt x="56" y="54"/>
                    <a:pt x="56" y="54"/>
                    <a:pt x="56" y="54"/>
                  </a:cubicBezTo>
                  <a:cubicBezTo>
                    <a:pt x="56" y="55"/>
                    <a:pt x="56" y="55"/>
                    <a:pt x="56" y="54"/>
                  </a:cubicBezTo>
                  <a:cubicBezTo>
                    <a:pt x="57" y="54"/>
                    <a:pt x="56" y="54"/>
                    <a:pt x="56" y="54"/>
                  </a:cubicBezTo>
                  <a:cubicBezTo>
                    <a:pt x="56" y="54"/>
                    <a:pt x="55" y="53"/>
                    <a:pt x="55" y="52"/>
                  </a:cubicBezTo>
                  <a:cubicBezTo>
                    <a:pt x="55" y="51"/>
                    <a:pt x="55" y="51"/>
                    <a:pt x="55" y="51"/>
                  </a:cubicBezTo>
                  <a:cubicBezTo>
                    <a:pt x="54" y="51"/>
                    <a:pt x="54" y="51"/>
                    <a:pt x="54" y="50"/>
                  </a:cubicBezTo>
                  <a:cubicBezTo>
                    <a:pt x="54" y="49"/>
                    <a:pt x="54" y="49"/>
                    <a:pt x="54" y="49"/>
                  </a:cubicBezTo>
                  <a:cubicBezTo>
                    <a:pt x="54" y="49"/>
                    <a:pt x="53" y="48"/>
                    <a:pt x="54" y="48"/>
                  </a:cubicBezTo>
                  <a:cubicBezTo>
                    <a:pt x="54" y="48"/>
                    <a:pt x="54" y="48"/>
                    <a:pt x="53" y="47"/>
                  </a:cubicBezTo>
                  <a:cubicBezTo>
                    <a:pt x="53" y="47"/>
                    <a:pt x="53" y="48"/>
                    <a:pt x="53" y="48"/>
                  </a:cubicBezTo>
                  <a:cubicBezTo>
                    <a:pt x="53" y="48"/>
                    <a:pt x="53" y="48"/>
                    <a:pt x="53" y="48"/>
                  </a:cubicBezTo>
                  <a:cubicBezTo>
                    <a:pt x="53" y="48"/>
                    <a:pt x="53" y="47"/>
                    <a:pt x="53" y="47"/>
                  </a:cubicBezTo>
                  <a:cubicBezTo>
                    <a:pt x="53" y="47"/>
                    <a:pt x="53" y="47"/>
                    <a:pt x="53" y="46"/>
                  </a:cubicBezTo>
                  <a:cubicBezTo>
                    <a:pt x="53" y="46"/>
                    <a:pt x="53" y="46"/>
                    <a:pt x="53" y="46"/>
                  </a:cubicBezTo>
                  <a:cubicBezTo>
                    <a:pt x="53" y="45"/>
                    <a:pt x="53" y="45"/>
                    <a:pt x="53" y="45"/>
                  </a:cubicBezTo>
                  <a:cubicBezTo>
                    <a:pt x="53" y="45"/>
                    <a:pt x="52" y="45"/>
                    <a:pt x="52" y="45"/>
                  </a:cubicBezTo>
                  <a:cubicBezTo>
                    <a:pt x="52" y="45"/>
                    <a:pt x="52" y="45"/>
                    <a:pt x="52" y="45"/>
                  </a:cubicBezTo>
                  <a:cubicBezTo>
                    <a:pt x="52" y="45"/>
                    <a:pt x="52" y="45"/>
                    <a:pt x="52" y="45"/>
                  </a:cubicBezTo>
                  <a:cubicBezTo>
                    <a:pt x="53" y="44"/>
                    <a:pt x="53" y="44"/>
                    <a:pt x="53" y="44"/>
                  </a:cubicBezTo>
                  <a:cubicBezTo>
                    <a:pt x="52" y="44"/>
                    <a:pt x="52" y="44"/>
                    <a:pt x="52" y="44"/>
                  </a:cubicBezTo>
                  <a:cubicBezTo>
                    <a:pt x="52" y="44"/>
                    <a:pt x="52" y="44"/>
                    <a:pt x="52" y="43"/>
                  </a:cubicBezTo>
                  <a:cubicBezTo>
                    <a:pt x="51" y="43"/>
                    <a:pt x="51" y="42"/>
                    <a:pt x="51" y="42"/>
                  </a:cubicBezTo>
                  <a:cubicBezTo>
                    <a:pt x="52" y="42"/>
                    <a:pt x="52" y="42"/>
                    <a:pt x="51" y="42"/>
                  </a:cubicBezTo>
                  <a:cubicBezTo>
                    <a:pt x="51" y="42"/>
                    <a:pt x="51" y="41"/>
                    <a:pt x="51" y="41"/>
                  </a:cubicBezTo>
                  <a:cubicBezTo>
                    <a:pt x="51" y="41"/>
                    <a:pt x="51" y="41"/>
                    <a:pt x="51" y="41"/>
                  </a:cubicBezTo>
                  <a:cubicBezTo>
                    <a:pt x="50" y="41"/>
                    <a:pt x="50" y="41"/>
                    <a:pt x="50" y="40"/>
                  </a:cubicBezTo>
                  <a:cubicBezTo>
                    <a:pt x="51" y="40"/>
                    <a:pt x="50" y="40"/>
                    <a:pt x="50" y="40"/>
                  </a:cubicBezTo>
                  <a:cubicBezTo>
                    <a:pt x="50" y="40"/>
                    <a:pt x="51" y="40"/>
                    <a:pt x="51" y="40"/>
                  </a:cubicBezTo>
                  <a:cubicBezTo>
                    <a:pt x="52" y="40"/>
                    <a:pt x="52" y="39"/>
                    <a:pt x="51" y="39"/>
                  </a:cubicBezTo>
                  <a:cubicBezTo>
                    <a:pt x="51" y="39"/>
                    <a:pt x="51" y="39"/>
                    <a:pt x="51" y="39"/>
                  </a:cubicBezTo>
                  <a:cubicBezTo>
                    <a:pt x="51" y="39"/>
                    <a:pt x="51" y="39"/>
                    <a:pt x="51" y="39"/>
                  </a:cubicBezTo>
                  <a:cubicBezTo>
                    <a:pt x="50" y="40"/>
                    <a:pt x="50" y="39"/>
                    <a:pt x="50" y="39"/>
                  </a:cubicBezTo>
                  <a:cubicBezTo>
                    <a:pt x="50" y="39"/>
                    <a:pt x="50" y="38"/>
                    <a:pt x="50" y="38"/>
                  </a:cubicBezTo>
                  <a:cubicBezTo>
                    <a:pt x="50" y="38"/>
                    <a:pt x="50" y="38"/>
                    <a:pt x="50" y="38"/>
                  </a:cubicBezTo>
                  <a:cubicBezTo>
                    <a:pt x="50" y="38"/>
                    <a:pt x="50" y="38"/>
                    <a:pt x="50" y="38"/>
                  </a:cubicBezTo>
                  <a:cubicBezTo>
                    <a:pt x="50" y="38"/>
                    <a:pt x="50" y="37"/>
                    <a:pt x="50" y="37"/>
                  </a:cubicBezTo>
                  <a:cubicBezTo>
                    <a:pt x="50" y="37"/>
                    <a:pt x="50" y="36"/>
                    <a:pt x="50" y="36"/>
                  </a:cubicBezTo>
                  <a:cubicBezTo>
                    <a:pt x="49" y="36"/>
                    <a:pt x="49" y="36"/>
                    <a:pt x="49" y="35"/>
                  </a:cubicBezTo>
                  <a:cubicBezTo>
                    <a:pt x="48" y="35"/>
                    <a:pt x="48" y="35"/>
                    <a:pt x="49" y="34"/>
                  </a:cubicBezTo>
                  <a:cubicBezTo>
                    <a:pt x="49" y="34"/>
                    <a:pt x="49" y="34"/>
                    <a:pt x="49" y="34"/>
                  </a:cubicBezTo>
                  <a:cubicBezTo>
                    <a:pt x="48" y="34"/>
                    <a:pt x="48" y="33"/>
                    <a:pt x="48" y="33"/>
                  </a:cubicBezTo>
                  <a:cubicBezTo>
                    <a:pt x="48" y="33"/>
                    <a:pt x="48" y="33"/>
                    <a:pt x="48" y="33"/>
                  </a:cubicBezTo>
                  <a:cubicBezTo>
                    <a:pt x="48" y="33"/>
                    <a:pt x="48" y="33"/>
                    <a:pt x="48" y="33"/>
                  </a:cubicBezTo>
                  <a:cubicBezTo>
                    <a:pt x="47" y="33"/>
                    <a:pt x="47" y="33"/>
                    <a:pt x="48" y="33"/>
                  </a:cubicBezTo>
                  <a:cubicBezTo>
                    <a:pt x="48" y="33"/>
                    <a:pt x="48" y="32"/>
                    <a:pt x="48" y="32"/>
                  </a:cubicBezTo>
                  <a:cubicBezTo>
                    <a:pt x="48" y="32"/>
                    <a:pt x="48" y="32"/>
                    <a:pt x="48" y="32"/>
                  </a:cubicBezTo>
                  <a:cubicBezTo>
                    <a:pt x="48" y="32"/>
                    <a:pt x="48" y="32"/>
                    <a:pt x="48" y="32"/>
                  </a:cubicBezTo>
                  <a:cubicBezTo>
                    <a:pt x="47" y="31"/>
                    <a:pt x="47" y="31"/>
                    <a:pt x="48" y="31"/>
                  </a:cubicBezTo>
                  <a:cubicBezTo>
                    <a:pt x="48" y="31"/>
                    <a:pt x="48" y="31"/>
                    <a:pt x="48" y="31"/>
                  </a:cubicBezTo>
                  <a:cubicBezTo>
                    <a:pt x="47" y="31"/>
                    <a:pt x="47" y="31"/>
                    <a:pt x="47" y="30"/>
                  </a:cubicBezTo>
                  <a:cubicBezTo>
                    <a:pt x="48" y="30"/>
                    <a:pt x="48" y="30"/>
                    <a:pt x="48" y="29"/>
                  </a:cubicBezTo>
                  <a:cubicBezTo>
                    <a:pt x="48" y="29"/>
                    <a:pt x="48" y="29"/>
                    <a:pt x="48" y="29"/>
                  </a:cubicBezTo>
                  <a:cubicBezTo>
                    <a:pt x="48" y="29"/>
                    <a:pt x="48" y="29"/>
                    <a:pt x="47" y="28"/>
                  </a:cubicBezTo>
                  <a:cubicBezTo>
                    <a:pt x="47" y="28"/>
                    <a:pt x="46" y="27"/>
                    <a:pt x="47" y="27"/>
                  </a:cubicBezTo>
                  <a:cubicBezTo>
                    <a:pt x="47" y="28"/>
                    <a:pt x="47" y="28"/>
                    <a:pt x="47" y="27"/>
                  </a:cubicBezTo>
                  <a:cubicBezTo>
                    <a:pt x="47" y="27"/>
                    <a:pt x="47" y="26"/>
                    <a:pt x="48" y="26"/>
                  </a:cubicBezTo>
                  <a:cubicBezTo>
                    <a:pt x="48" y="26"/>
                    <a:pt x="48" y="26"/>
                    <a:pt x="48" y="25"/>
                  </a:cubicBezTo>
                  <a:cubicBezTo>
                    <a:pt x="47" y="25"/>
                    <a:pt x="47" y="25"/>
                    <a:pt x="47" y="25"/>
                  </a:cubicBezTo>
                  <a:cubicBezTo>
                    <a:pt x="47" y="25"/>
                    <a:pt x="48" y="24"/>
                    <a:pt x="48" y="24"/>
                  </a:cubicBezTo>
                  <a:cubicBezTo>
                    <a:pt x="48" y="24"/>
                    <a:pt x="48" y="24"/>
                    <a:pt x="48" y="24"/>
                  </a:cubicBezTo>
                  <a:cubicBezTo>
                    <a:pt x="49" y="24"/>
                    <a:pt x="49" y="23"/>
                    <a:pt x="49" y="23"/>
                  </a:cubicBezTo>
                  <a:cubicBezTo>
                    <a:pt x="49" y="23"/>
                    <a:pt x="49" y="23"/>
                    <a:pt x="49" y="23"/>
                  </a:cubicBezTo>
                  <a:cubicBezTo>
                    <a:pt x="50" y="23"/>
                    <a:pt x="50" y="24"/>
                    <a:pt x="50" y="24"/>
                  </a:cubicBezTo>
                  <a:cubicBezTo>
                    <a:pt x="50" y="24"/>
                    <a:pt x="50" y="24"/>
                    <a:pt x="50" y="24"/>
                  </a:cubicBezTo>
                  <a:cubicBezTo>
                    <a:pt x="51" y="24"/>
                    <a:pt x="51" y="24"/>
                    <a:pt x="51" y="24"/>
                  </a:cubicBezTo>
                  <a:cubicBezTo>
                    <a:pt x="52" y="24"/>
                    <a:pt x="52" y="25"/>
                    <a:pt x="52" y="25"/>
                  </a:cubicBezTo>
                  <a:cubicBezTo>
                    <a:pt x="53" y="25"/>
                    <a:pt x="54" y="26"/>
                    <a:pt x="54" y="26"/>
                  </a:cubicBezTo>
                  <a:cubicBezTo>
                    <a:pt x="54" y="26"/>
                    <a:pt x="55" y="26"/>
                    <a:pt x="55" y="27"/>
                  </a:cubicBezTo>
                  <a:cubicBezTo>
                    <a:pt x="55" y="27"/>
                    <a:pt x="55" y="27"/>
                    <a:pt x="55" y="27"/>
                  </a:cubicBezTo>
                  <a:cubicBezTo>
                    <a:pt x="55" y="27"/>
                    <a:pt x="56" y="27"/>
                    <a:pt x="56" y="27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8" y="29"/>
                    <a:pt x="58" y="29"/>
                  </a:cubicBezTo>
                  <a:cubicBezTo>
                    <a:pt x="58" y="29"/>
                    <a:pt x="58" y="29"/>
                    <a:pt x="58" y="29"/>
                  </a:cubicBezTo>
                  <a:cubicBezTo>
                    <a:pt x="58" y="29"/>
                    <a:pt x="59" y="29"/>
                    <a:pt x="59" y="29"/>
                  </a:cubicBezTo>
                  <a:cubicBezTo>
                    <a:pt x="59" y="29"/>
                    <a:pt x="59" y="29"/>
                    <a:pt x="59" y="29"/>
                  </a:cubicBezTo>
                  <a:cubicBezTo>
                    <a:pt x="59" y="29"/>
                    <a:pt x="60" y="30"/>
                    <a:pt x="60" y="30"/>
                  </a:cubicBezTo>
                  <a:cubicBezTo>
                    <a:pt x="60" y="30"/>
                    <a:pt x="60" y="30"/>
                    <a:pt x="60" y="30"/>
                  </a:cubicBezTo>
                  <a:cubicBezTo>
                    <a:pt x="60" y="30"/>
                    <a:pt x="61" y="30"/>
                    <a:pt x="61" y="31"/>
                  </a:cubicBezTo>
                  <a:cubicBezTo>
                    <a:pt x="61" y="31"/>
                    <a:pt x="62" y="31"/>
                    <a:pt x="62" y="31"/>
                  </a:cubicBezTo>
                  <a:cubicBezTo>
                    <a:pt x="62" y="31"/>
                    <a:pt x="62" y="31"/>
                    <a:pt x="62" y="31"/>
                  </a:cubicBezTo>
                  <a:cubicBezTo>
                    <a:pt x="63" y="31"/>
                    <a:pt x="63" y="31"/>
                    <a:pt x="63" y="31"/>
                  </a:cubicBezTo>
                  <a:cubicBezTo>
                    <a:pt x="63" y="31"/>
                    <a:pt x="63" y="31"/>
                    <a:pt x="63" y="31"/>
                  </a:cubicBezTo>
                  <a:cubicBezTo>
                    <a:pt x="63" y="31"/>
                    <a:pt x="63" y="31"/>
                    <a:pt x="64" y="32"/>
                  </a:cubicBezTo>
                  <a:cubicBezTo>
                    <a:pt x="64" y="32"/>
                    <a:pt x="65" y="32"/>
                    <a:pt x="65" y="33"/>
                  </a:cubicBezTo>
                  <a:cubicBezTo>
                    <a:pt x="65" y="33"/>
                    <a:pt x="65" y="33"/>
                    <a:pt x="66" y="33"/>
                  </a:cubicBezTo>
                  <a:cubicBezTo>
                    <a:pt x="66" y="33"/>
                    <a:pt x="66" y="34"/>
                    <a:pt x="66" y="34"/>
                  </a:cubicBezTo>
                  <a:cubicBezTo>
                    <a:pt x="66" y="34"/>
                    <a:pt x="67" y="34"/>
                    <a:pt x="67" y="34"/>
                  </a:cubicBezTo>
                  <a:cubicBezTo>
                    <a:pt x="67" y="34"/>
                    <a:pt x="68" y="35"/>
                    <a:pt x="68" y="35"/>
                  </a:cubicBezTo>
                  <a:cubicBezTo>
                    <a:pt x="68" y="35"/>
                    <a:pt x="68" y="35"/>
                    <a:pt x="68" y="35"/>
                  </a:cubicBezTo>
                  <a:cubicBezTo>
                    <a:pt x="68" y="35"/>
                    <a:pt x="68" y="35"/>
                    <a:pt x="68" y="35"/>
                  </a:cubicBezTo>
                  <a:cubicBezTo>
                    <a:pt x="68" y="35"/>
                    <a:pt x="68" y="35"/>
                    <a:pt x="68" y="35"/>
                  </a:cubicBezTo>
                  <a:cubicBezTo>
                    <a:pt x="69" y="35"/>
                    <a:pt x="69" y="35"/>
                    <a:pt x="69" y="35"/>
                  </a:cubicBezTo>
                  <a:cubicBezTo>
                    <a:pt x="69" y="35"/>
                    <a:pt x="69" y="35"/>
                    <a:pt x="70" y="35"/>
                  </a:cubicBezTo>
                  <a:cubicBezTo>
                    <a:pt x="70" y="36"/>
                    <a:pt x="70" y="36"/>
                    <a:pt x="70" y="36"/>
                  </a:cubicBezTo>
                  <a:cubicBezTo>
                    <a:pt x="70" y="36"/>
                    <a:pt x="71" y="36"/>
                    <a:pt x="71" y="36"/>
                  </a:cubicBezTo>
                  <a:cubicBezTo>
                    <a:pt x="71" y="37"/>
                    <a:pt x="71" y="37"/>
                    <a:pt x="71" y="37"/>
                  </a:cubicBezTo>
                  <a:cubicBezTo>
                    <a:pt x="72" y="37"/>
                    <a:pt x="72" y="37"/>
                    <a:pt x="72" y="37"/>
                  </a:cubicBezTo>
                  <a:cubicBezTo>
                    <a:pt x="72" y="37"/>
                    <a:pt x="72" y="38"/>
                    <a:pt x="72" y="38"/>
                  </a:cubicBezTo>
                  <a:cubicBezTo>
                    <a:pt x="72" y="38"/>
                    <a:pt x="73" y="38"/>
                    <a:pt x="73" y="38"/>
                  </a:cubicBezTo>
                  <a:cubicBezTo>
                    <a:pt x="73" y="38"/>
                    <a:pt x="73" y="39"/>
                    <a:pt x="73" y="38"/>
                  </a:cubicBezTo>
                  <a:cubicBezTo>
                    <a:pt x="73" y="38"/>
                    <a:pt x="74" y="39"/>
                    <a:pt x="75" y="39"/>
                  </a:cubicBezTo>
                  <a:cubicBezTo>
                    <a:pt x="75" y="40"/>
                    <a:pt x="75" y="40"/>
                    <a:pt x="75" y="40"/>
                  </a:cubicBezTo>
                  <a:cubicBezTo>
                    <a:pt x="76" y="40"/>
                    <a:pt x="76" y="40"/>
                    <a:pt x="76" y="40"/>
                  </a:cubicBezTo>
                  <a:cubicBezTo>
                    <a:pt x="76" y="40"/>
                    <a:pt x="76" y="40"/>
                    <a:pt x="76" y="41"/>
                  </a:cubicBezTo>
                  <a:cubicBezTo>
                    <a:pt x="76" y="41"/>
                    <a:pt x="77" y="41"/>
                    <a:pt x="77" y="41"/>
                  </a:cubicBezTo>
                  <a:cubicBezTo>
                    <a:pt x="78" y="42"/>
                    <a:pt x="78" y="42"/>
                    <a:pt x="78" y="42"/>
                  </a:cubicBezTo>
                  <a:cubicBezTo>
                    <a:pt x="78" y="41"/>
                    <a:pt x="78" y="41"/>
                    <a:pt x="78" y="42"/>
                  </a:cubicBezTo>
                  <a:cubicBezTo>
                    <a:pt x="79" y="42"/>
                    <a:pt x="79" y="42"/>
                    <a:pt x="79" y="42"/>
                  </a:cubicBezTo>
                  <a:cubicBezTo>
                    <a:pt x="78" y="42"/>
                    <a:pt x="79" y="43"/>
                    <a:pt x="79" y="43"/>
                  </a:cubicBezTo>
                  <a:cubicBezTo>
                    <a:pt x="79" y="42"/>
                    <a:pt x="80" y="43"/>
                    <a:pt x="80" y="44"/>
                  </a:cubicBezTo>
                  <a:cubicBezTo>
                    <a:pt x="80" y="44"/>
                    <a:pt x="81" y="44"/>
                    <a:pt x="81" y="44"/>
                  </a:cubicBezTo>
                  <a:cubicBezTo>
                    <a:pt x="81" y="44"/>
                    <a:pt x="81" y="44"/>
                    <a:pt x="81" y="44"/>
                  </a:cubicBezTo>
                  <a:cubicBezTo>
                    <a:pt x="81" y="44"/>
                    <a:pt x="81" y="44"/>
                    <a:pt x="82" y="45"/>
                  </a:cubicBezTo>
                  <a:cubicBezTo>
                    <a:pt x="82" y="45"/>
                    <a:pt x="82" y="45"/>
                    <a:pt x="82" y="45"/>
                  </a:cubicBezTo>
                  <a:cubicBezTo>
                    <a:pt x="82" y="45"/>
                    <a:pt x="82" y="45"/>
                    <a:pt x="82" y="45"/>
                  </a:cubicBezTo>
                  <a:cubicBezTo>
                    <a:pt x="83" y="45"/>
                    <a:pt x="83" y="46"/>
                    <a:pt x="83" y="46"/>
                  </a:cubicBezTo>
                  <a:cubicBezTo>
                    <a:pt x="83" y="46"/>
                    <a:pt x="84" y="46"/>
                    <a:pt x="84" y="46"/>
                  </a:cubicBezTo>
                  <a:cubicBezTo>
                    <a:pt x="84" y="46"/>
                    <a:pt x="84" y="46"/>
                    <a:pt x="84" y="46"/>
                  </a:cubicBezTo>
                  <a:cubicBezTo>
                    <a:pt x="84" y="47"/>
                    <a:pt x="84" y="47"/>
                    <a:pt x="84" y="47"/>
                  </a:cubicBezTo>
                  <a:cubicBezTo>
                    <a:pt x="85" y="47"/>
                    <a:pt x="85" y="47"/>
                    <a:pt x="85" y="47"/>
                  </a:cubicBezTo>
                  <a:cubicBezTo>
                    <a:pt x="85" y="47"/>
                    <a:pt x="85" y="48"/>
                    <a:pt x="86" y="48"/>
                  </a:cubicBezTo>
                  <a:cubicBezTo>
                    <a:pt x="87" y="49"/>
                    <a:pt x="88" y="50"/>
                    <a:pt x="87" y="50"/>
                  </a:cubicBezTo>
                  <a:cubicBezTo>
                    <a:pt x="87" y="50"/>
                    <a:pt x="87" y="50"/>
                    <a:pt x="87" y="50"/>
                  </a:cubicBezTo>
                  <a:cubicBezTo>
                    <a:pt x="87" y="50"/>
                    <a:pt x="88" y="50"/>
                    <a:pt x="88" y="51"/>
                  </a:cubicBezTo>
                  <a:cubicBezTo>
                    <a:pt x="88" y="51"/>
                    <a:pt x="88" y="51"/>
                    <a:pt x="88" y="51"/>
                  </a:cubicBezTo>
                  <a:cubicBezTo>
                    <a:pt x="88" y="50"/>
                    <a:pt x="88" y="50"/>
                    <a:pt x="88" y="50"/>
                  </a:cubicBezTo>
                  <a:cubicBezTo>
                    <a:pt x="88" y="51"/>
                    <a:pt x="88" y="51"/>
                    <a:pt x="88" y="51"/>
                  </a:cubicBezTo>
                  <a:cubicBezTo>
                    <a:pt x="88" y="51"/>
                    <a:pt x="88" y="51"/>
                    <a:pt x="88" y="51"/>
                  </a:cubicBezTo>
                  <a:cubicBezTo>
                    <a:pt x="89" y="51"/>
                    <a:pt x="89" y="51"/>
                    <a:pt x="88" y="51"/>
                  </a:cubicBezTo>
                  <a:cubicBezTo>
                    <a:pt x="88" y="52"/>
                    <a:pt x="88" y="52"/>
                    <a:pt x="88" y="51"/>
                  </a:cubicBezTo>
                  <a:cubicBezTo>
                    <a:pt x="88" y="51"/>
                    <a:pt x="88" y="51"/>
                    <a:pt x="87" y="52"/>
                  </a:cubicBezTo>
                  <a:cubicBezTo>
                    <a:pt x="87" y="52"/>
                    <a:pt x="87" y="52"/>
                    <a:pt x="87" y="52"/>
                  </a:cubicBezTo>
                  <a:cubicBezTo>
                    <a:pt x="88" y="52"/>
                    <a:pt x="87" y="52"/>
                    <a:pt x="87" y="52"/>
                  </a:cubicBezTo>
                  <a:cubicBezTo>
                    <a:pt x="87" y="53"/>
                    <a:pt x="87" y="53"/>
                    <a:pt x="87" y="53"/>
                  </a:cubicBezTo>
                  <a:cubicBezTo>
                    <a:pt x="88" y="53"/>
                    <a:pt x="88" y="53"/>
                    <a:pt x="88" y="53"/>
                  </a:cubicBezTo>
                  <a:cubicBezTo>
                    <a:pt x="87" y="53"/>
                    <a:pt x="87" y="53"/>
                    <a:pt x="87" y="53"/>
                  </a:cubicBezTo>
                  <a:cubicBezTo>
                    <a:pt x="87" y="53"/>
                    <a:pt x="87" y="53"/>
                    <a:pt x="87" y="53"/>
                  </a:cubicBezTo>
                  <a:cubicBezTo>
                    <a:pt x="86" y="54"/>
                    <a:pt x="86" y="54"/>
                    <a:pt x="85" y="54"/>
                  </a:cubicBezTo>
                  <a:cubicBezTo>
                    <a:pt x="85" y="54"/>
                    <a:pt x="85" y="54"/>
                    <a:pt x="85" y="54"/>
                  </a:cubicBezTo>
                  <a:cubicBezTo>
                    <a:pt x="84" y="54"/>
                    <a:pt x="84" y="54"/>
                    <a:pt x="84" y="54"/>
                  </a:cubicBezTo>
                  <a:cubicBezTo>
                    <a:pt x="84" y="54"/>
                    <a:pt x="83" y="54"/>
                    <a:pt x="83" y="54"/>
                  </a:cubicBezTo>
                  <a:cubicBezTo>
                    <a:pt x="83" y="54"/>
                    <a:pt x="82" y="54"/>
                    <a:pt x="82" y="54"/>
                  </a:cubicBezTo>
                  <a:cubicBezTo>
                    <a:pt x="82" y="54"/>
                    <a:pt x="82" y="54"/>
                    <a:pt x="81" y="54"/>
                  </a:cubicBezTo>
                  <a:cubicBezTo>
                    <a:pt x="81" y="55"/>
                    <a:pt x="80" y="55"/>
                    <a:pt x="80" y="55"/>
                  </a:cubicBezTo>
                  <a:cubicBezTo>
                    <a:pt x="80" y="55"/>
                    <a:pt x="80" y="55"/>
                    <a:pt x="80" y="55"/>
                  </a:cubicBezTo>
                  <a:cubicBezTo>
                    <a:pt x="80" y="55"/>
                    <a:pt x="80" y="55"/>
                    <a:pt x="80" y="55"/>
                  </a:cubicBezTo>
                  <a:cubicBezTo>
                    <a:pt x="80" y="55"/>
                    <a:pt x="80" y="55"/>
                    <a:pt x="79" y="55"/>
                  </a:cubicBezTo>
                  <a:cubicBezTo>
                    <a:pt x="79" y="55"/>
                    <a:pt x="78" y="56"/>
                    <a:pt x="78" y="56"/>
                  </a:cubicBezTo>
                  <a:cubicBezTo>
                    <a:pt x="78" y="56"/>
                    <a:pt x="78" y="56"/>
                    <a:pt x="78" y="56"/>
                  </a:cubicBezTo>
                  <a:cubicBezTo>
                    <a:pt x="78" y="56"/>
                    <a:pt x="77" y="56"/>
                    <a:pt x="77" y="56"/>
                  </a:cubicBezTo>
                  <a:cubicBezTo>
                    <a:pt x="77" y="56"/>
                    <a:pt x="77" y="56"/>
                    <a:pt x="77" y="56"/>
                  </a:cubicBezTo>
                  <a:cubicBezTo>
                    <a:pt x="77" y="56"/>
                    <a:pt x="77" y="56"/>
                    <a:pt x="77" y="56"/>
                  </a:cubicBezTo>
                  <a:cubicBezTo>
                    <a:pt x="77" y="56"/>
                    <a:pt x="76" y="56"/>
                    <a:pt x="76" y="56"/>
                  </a:cubicBezTo>
                  <a:cubicBezTo>
                    <a:pt x="76" y="56"/>
                    <a:pt x="76" y="56"/>
                    <a:pt x="76" y="56"/>
                  </a:cubicBezTo>
                  <a:cubicBezTo>
                    <a:pt x="76" y="56"/>
                    <a:pt x="76" y="56"/>
                    <a:pt x="76" y="56"/>
                  </a:cubicBezTo>
                  <a:cubicBezTo>
                    <a:pt x="75" y="56"/>
                    <a:pt x="75" y="56"/>
                    <a:pt x="75" y="56"/>
                  </a:cubicBezTo>
                  <a:cubicBezTo>
                    <a:pt x="75" y="57"/>
                    <a:pt x="75" y="57"/>
                    <a:pt x="75" y="57"/>
                  </a:cubicBezTo>
                  <a:cubicBezTo>
                    <a:pt x="74" y="56"/>
                    <a:pt x="74" y="56"/>
                    <a:pt x="74" y="56"/>
                  </a:cubicBezTo>
                  <a:cubicBezTo>
                    <a:pt x="74" y="57"/>
                    <a:pt x="73" y="57"/>
                    <a:pt x="73" y="57"/>
                  </a:cubicBezTo>
                  <a:cubicBezTo>
                    <a:pt x="73" y="57"/>
                    <a:pt x="72" y="57"/>
                    <a:pt x="72" y="58"/>
                  </a:cubicBezTo>
                  <a:cubicBezTo>
                    <a:pt x="70" y="58"/>
                    <a:pt x="70" y="58"/>
                    <a:pt x="70" y="58"/>
                  </a:cubicBezTo>
                  <a:cubicBezTo>
                    <a:pt x="70" y="58"/>
                    <a:pt x="70" y="58"/>
                    <a:pt x="70" y="58"/>
                  </a:cubicBezTo>
                  <a:cubicBezTo>
                    <a:pt x="70" y="57"/>
                    <a:pt x="70" y="57"/>
                    <a:pt x="70" y="57"/>
                  </a:cubicBezTo>
                  <a:cubicBezTo>
                    <a:pt x="70" y="57"/>
                    <a:pt x="70" y="57"/>
                    <a:pt x="70" y="57"/>
                  </a:cubicBezTo>
                  <a:cubicBezTo>
                    <a:pt x="70" y="57"/>
                    <a:pt x="70" y="58"/>
                    <a:pt x="70" y="58"/>
                  </a:cubicBezTo>
                  <a:cubicBezTo>
                    <a:pt x="70" y="58"/>
                    <a:pt x="69" y="58"/>
                    <a:pt x="69" y="58"/>
                  </a:cubicBezTo>
                  <a:cubicBezTo>
                    <a:pt x="69" y="58"/>
                    <a:pt x="69" y="58"/>
                    <a:pt x="69" y="58"/>
                  </a:cubicBezTo>
                  <a:cubicBezTo>
                    <a:pt x="69" y="58"/>
                    <a:pt x="69" y="58"/>
                    <a:pt x="69" y="58"/>
                  </a:cubicBezTo>
                  <a:cubicBezTo>
                    <a:pt x="69" y="58"/>
                    <a:pt x="68" y="59"/>
                    <a:pt x="67" y="59"/>
                  </a:cubicBezTo>
                  <a:cubicBezTo>
                    <a:pt x="67" y="59"/>
                    <a:pt x="66" y="59"/>
                    <a:pt x="66" y="59"/>
                  </a:cubicBezTo>
                  <a:cubicBezTo>
                    <a:pt x="66" y="59"/>
                    <a:pt x="66" y="60"/>
                    <a:pt x="66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4" y="59"/>
                    <a:pt x="64" y="59"/>
                    <a:pt x="64" y="60"/>
                  </a:cubicBezTo>
                  <a:cubicBezTo>
                    <a:pt x="64" y="60"/>
                    <a:pt x="64" y="60"/>
                    <a:pt x="64" y="60"/>
                  </a:cubicBezTo>
                  <a:cubicBezTo>
                    <a:pt x="64" y="60"/>
                    <a:pt x="63" y="60"/>
                    <a:pt x="63" y="60"/>
                  </a:cubicBezTo>
                  <a:cubicBezTo>
                    <a:pt x="63" y="60"/>
                    <a:pt x="62" y="60"/>
                    <a:pt x="62" y="60"/>
                  </a:cubicBezTo>
                  <a:cubicBezTo>
                    <a:pt x="61" y="60"/>
                    <a:pt x="61" y="60"/>
                    <a:pt x="61" y="60"/>
                  </a:cubicBezTo>
                  <a:cubicBezTo>
                    <a:pt x="61" y="60"/>
                    <a:pt x="61" y="60"/>
                    <a:pt x="60" y="60"/>
                  </a:cubicBezTo>
                  <a:cubicBezTo>
                    <a:pt x="59" y="60"/>
                    <a:pt x="59" y="61"/>
                    <a:pt x="60" y="61"/>
                  </a:cubicBezTo>
                  <a:cubicBezTo>
                    <a:pt x="60" y="61"/>
                    <a:pt x="60" y="62"/>
                    <a:pt x="60" y="62"/>
                  </a:cubicBezTo>
                  <a:cubicBezTo>
                    <a:pt x="60" y="62"/>
                    <a:pt x="60" y="62"/>
                    <a:pt x="60" y="62"/>
                  </a:cubicBezTo>
                  <a:close/>
                  <a:moveTo>
                    <a:pt x="64" y="54"/>
                  </a:moveTo>
                  <a:cubicBezTo>
                    <a:pt x="64" y="54"/>
                    <a:pt x="65" y="54"/>
                    <a:pt x="65" y="53"/>
                  </a:cubicBezTo>
                  <a:cubicBezTo>
                    <a:pt x="66" y="53"/>
                    <a:pt x="67" y="53"/>
                    <a:pt x="67" y="53"/>
                  </a:cubicBezTo>
                  <a:cubicBezTo>
                    <a:pt x="67" y="53"/>
                    <a:pt x="67" y="53"/>
                    <a:pt x="68" y="53"/>
                  </a:cubicBezTo>
                  <a:cubicBezTo>
                    <a:pt x="68" y="53"/>
                    <a:pt x="68" y="53"/>
                    <a:pt x="68" y="53"/>
                  </a:cubicBezTo>
                  <a:cubicBezTo>
                    <a:pt x="68" y="53"/>
                    <a:pt x="68" y="53"/>
                    <a:pt x="69" y="53"/>
                  </a:cubicBezTo>
                  <a:cubicBezTo>
                    <a:pt x="69" y="52"/>
                    <a:pt x="69" y="52"/>
                    <a:pt x="71" y="52"/>
                  </a:cubicBezTo>
                  <a:cubicBezTo>
                    <a:pt x="73" y="51"/>
                    <a:pt x="74" y="51"/>
                    <a:pt x="76" y="50"/>
                  </a:cubicBezTo>
                  <a:cubicBezTo>
                    <a:pt x="77" y="50"/>
                    <a:pt x="78" y="50"/>
                    <a:pt x="78" y="50"/>
                  </a:cubicBezTo>
                  <a:cubicBezTo>
                    <a:pt x="79" y="50"/>
                    <a:pt x="79" y="49"/>
                    <a:pt x="80" y="49"/>
                  </a:cubicBezTo>
                  <a:cubicBezTo>
                    <a:pt x="81" y="49"/>
                    <a:pt x="81" y="49"/>
                    <a:pt x="82" y="49"/>
                  </a:cubicBezTo>
                  <a:cubicBezTo>
                    <a:pt x="82" y="49"/>
                    <a:pt x="82" y="49"/>
                    <a:pt x="82" y="49"/>
                  </a:cubicBezTo>
                  <a:cubicBezTo>
                    <a:pt x="82" y="49"/>
                    <a:pt x="82" y="49"/>
                    <a:pt x="81" y="48"/>
                  </a:cubicBezTo>
                  <a:cubicBezTo>
                    <a:pt x="81" y="48"/>
                    <a:pt x="81" y="48"/>
                    <a:pt x="81" y="48"/>
                  </a:cubicBezTo>
                  <a:cubicBezTo>
                    <a:pt x="81" y="48"/>
                    <a:pt x="81" y="48"/>
                    <a:pt x="81" y="48"/>
                  </a:cubicBezTo>
                  <a:cubicBezTo>
                    <a:pt x="80" y="48"/>
                    <a:pt x="80" y="47"/>
                    <a:pt x="80" y="47"/>
                  </a:cubicBezTo>
                  <a:cubicBezTo>
                    <a:pt x="80" y="47"/>
                    <a:pt x="79" y="47"/>
                    <a:pt x="79" y="47"/>
                  </a:cubicBezTo>
                  <a:cubicBezTo>
                    <a:pt x="79" y="47"/>
                    <a:pt x="79" y="47"/>
                    <a:pt x="79" y="46"/>
                  </a:cubicBezTo>
                  <a:cubicBezTo>
                    <a:pt x="79" y="46"/>
                    <a:pt x="79" y="46"/>
                    <a:pt x="79" y="46"/>
                  </a:cubicBezTo>
                  <a:cubicBezTo>
                    <a:pt x="79" y="46"/>
                    <a:pt x="78" y="46"/>
                    <a:pt x="78" y="46"/>
                  </a:cubicBezTo>
                  <a:cubicBezTo>
                    <a:pt x="77" y="45"/>
                    <a:pt x="77" y="45"/>
                    <a:pt x="76" y="44"/>
                  </a:cubicBezTo>
                  <a:cubicBezTo>
                    <a:pt x="76" y="44"/>
                    <a:pt x="75" y="44"/>
                    <a:pt x="75" y="44"/>
                  </a:cubicBezTo>
                  <a:cubicBezTo>
                    <a:pt x="75" y="43"/>
                    <a:pt x="75" y="43"/>
                    <a:pt x="74" y="43"/>
                  </a:cubicBezTo>
                  <a:cubicBezTo>
                    <a:pt x="73" y="43"/>
                    <a:pt x="73" y="43"/>
                    <a:pt x="73" y="43"/>
                  </a:cubicBezTo>
                  <a:cubicBezTo>
                    <a:pt x="74" y="42"/>
                    <a:pt x="74" y="42"/>
                    <a:pt x="73" y="42"/>
                  </a:cubicBezTo>
                  <a:cubicBezTo>
                    <a:pt x="73" y="42"/>
                    <a:pt x="73" y="42"/>
                    <a:pt x="72" y="42"/>
                  </a:cubicBezTo>
                  <a:cubicBezTo>
                    <a:pt x="72" y="42"/>
                    <a:pt x="72" y="42"/>
                    <a:pt x="72" y="42"/>
                  </a:cubicBezTo>
                  <a:cubicBezTo>
                    <a:pt x="72" y="42"/>
                    <a:pt x="72" y="42"/>
                    <a:pt x="72" y="42"/>
                  </a:cubicBezTo>
                  <a:cubicBezTo>
                    <a:pt x="72" y="41"/>
                    <a:pt x="72" y="41"/>
                    <a:pt x="72" y="41"/>
                  </a:cubicBezTo>
                  <a:cubicBezTo>
                    <a:pt x="71" y="41"/>
                    <a:pt x="71" y="41"/>
                    <a:pt x="71" y="41"/>
                  </a:cubicBezTo>
                  <a:cubicBezTo>
                    <a:pt x="72" y="41"/>
                    <a:pt x="72" y="41"/>
                    <a:pt x="72" y="41"/>
                  </a:cubicBezTo>
                  <a:cubicBezTo>
                    <a:pt x="72" y="40"/>
                    <a:pt x="71" y="40"/>
                    <a:pt x="71" y="41"/>
                  </a:cubicBezTo>
                  <a:cubicBezTo>
                    <a:pt x="71" y="41"/>
                    <a:pt x="71" y="41"/>
                    <a:pt x="71" y="40"/>
                  </a:cubicBezTo>
                  <a:cubicBezTo>
                    <a:pt x="71" y="40"/>
                    <a:pt x="70" y="40"/>
                    <a:pt x="70" y="40"/>
                  </a:cubicBezTo>
                  <a:cubicBezTo>
                    <a:pt x="70" y="40"/>
                    <a:pt x="70" y="40"/>
                    <a:pt x="70" y="40"/>
                  </a:cubicBezTo>
                  <a:cubicBezTo>
                    <a:pt x="70" y="40"/>
                    <a:pt x="69" y="39"/>
                    <a:pt x="69" y="40"/>
                  </a:cubicBezTo>
                  <a:cubicBezTo>
                    <a:pt x="69" y="40"/>
                    <a:pt x="69" y="40"/>
                    <a:pt x="69" y="40"/>
                  </a:cubicBezTo>
                  <a:cubicBezTo>
                    <a:pt x="68" y="39"/>
                    <a:pt x="68" y="39"/>
                    <a:pt x="68" y="38"/>
                  </a:cubicBezTo>
                  <a:cubicBezTo>
                    <a:pt x="68" y="38"/>
                    <a:pt x="68" y="38"/>
                    <a:pt x="67" y="38"/>
                  </a:cubicBezTo>
                  <a:cubicBezTo>
                    <a:pt x="67" y="38"/>
                    <a:pt x="67" y="38"/>
                    <a:pt x="67" y="38"/>
                  </a:cubicBezTo>
                  <a:cubicBezTo>
                    <a:pt x="67" y="38"/>
                    <a:pt x="67" y="38"/>
                    <a:pt x="67" y="38"/>
                  </a:cubicBezTo>
                  <a:cubicBezTo>
                    <a:pt x="66" y="38"/>
                    <a:pt x="66" y="38"/>
                    <a:pt x="66" y="37"/>
                  </a:cubicBezTo>
                  <a:cubicBezTo>
                    <a:pt x="66" y="37"/>
                    <a:pt x="66" y="37"/>
                    <a:pt x="66" y="37"/>
                  </a:cubicBezTo>
                  <a:cubicBezTo>
                    <a:pt x="66" y="37"/>
                    <a:pt x="65" y="37"/>
                    <a:pt x="65" y="37"/>
                  </a:cubicBezTo>
                  <a:cubicBezTo>
                    <a:pt x="65" y="37"/>
                    <a:pt x="65" y="37"/>
                    <a:pt x="65" y="37"/>
                  </a:cubicBezTo>
                  <a:cubicBezTo>
                    <a:pt x="64" y="37"/>
                    <a:pt x="63" y="36"/>
                    <a:pt x="63" y="35"/>
                  </a:cubicBezTo>
                  <a:cubicBezTo>
                    <a:pt x="62" y="35"/>
                    <a:pt x="62" y="35"/>
                    <a:pt x="62" y="35"/>
                  </a:cubicBezTo>
                  <a:cubicBezTo>
                    <a:pt x="62" y="35"/>
                    <a:pt x="61" y="34"/>
                    <a:pt x="61" y="34"/>
                  </a:cubicBezTo>
                  <a:cubicBezTo>
                    <a:pt x="61" y="34"/>
                    <a:pt x="61" y="34"/>
                    <a:pt x="60" y="34"/>
                  </a:cubicBezTo>
                  <a:cubicBezTo>
                    <a:pt x="60" y="34"/>
                    <a:pt x="60" y="34"/>
                    <a:pt x="59" y="34"/>
                  </a:cubicBezTo>
                  <a:cubicBezTo>
                    <a:pt x="59" y="33"/>
                    <a:pt x="59" y="33"/>
                    <a:pt x="59" y="33"/>
                  </a:cubicBezTo>
                  <a:cubicBezTo>
                    <a:pt x="59" y="33"/>
                    <a:pt x="59" y="33"/>
                    <a:pt x="58" y="33"/>
                  </a:cubicBezTo>
                  <a:cubicBezTo>
                    <a:pt x="58" y="33"/>
                    <a:pt x="58" y="33"/>
                    <a:pt x="58" y="33"/>
                  </a:cubicBezTo>
                  <a:cubicBezTo>
                    <a:pt x="57" y="33"/>
                    <a:pt x="57" y="32"/>
                    <a:pt x="57" y="32"/>
                  </a:cubicBezTo>
                  <a:cubicBezTo>
                    <a:pt x="57" y="32"/>
                    <a:pt x="57" y="32"/>
                    <a:pt x="57" y="32"/>
                  </a:cubicBezTo>
                  <a:cubicBezTo>
                    <a:pt x="57" y="32"/>
                    <a:pt x="57" y="32"/>
                    <a:pt x="57" y="32"/>
                  </a:cubicBezTo>
                  <a:cubicBezTo>
                    <a:pt x="57" y="32"/>
                    <a:pt x="56" y="32"/>
                    <a:pt x="56" y="32"/>
                  </a:cubicBezTo>
                  <a:cubicBezTo>
                    <a:pt x="56" y="31"/>
                    <a:pt x="56" y="31"/>
                    <a:pt x="56" y="31"/>
                  </a:cubicBezTo>
                  <a:cubicBezTo>
                    <a:pt x="55" y="31"/>
                    <a:pt x="54" y="31"/>
                    <a:pt x="54" y="30"/>
                  </a:cubicBezTo>
                  <a:cubicBezTo>
                    <a:pt x="54" y="30"/>
                    <a:pt x="54" y="30"/>
                    <a:pt x="54" y="30"/>
                  </a:cubicBezTo>
                  <a:cubicBezTo>
                    <a:pt x="53" y="29"/>
                    <a:pt x="53" y="29"/>
                    <a:pt x="53" y="30"/>
                  </a:cubicBezTo>
                  <a:cubicBezTo>
                    <a:pt x="53" y="30"/>
                    <a:pt x="53" y="30"/>
                    <a:pt x="53" y="30"/>
                  </a:cubicBezTo>
                  <a:cubicBezTo>
                    <a:pt x="52" y="30"/>
                    <a:pt x="53" y="30"/>
                    <a:pt x="53" y="33"/>
                  </a:cubicBezTo>
                  <a:cubicBezTo>
                    <a:pt x="56" y="41"/>
                    <a:pt x="56" y="43"/>
                    <a:pt x="57" y="45"/>
                  </a:cubicBezTo>
                  <a:cubicBezTo>
                    <a:pt x="57" y="46"/>
                    <a:pt x="57" y="47"/>
                    <a:pt x="57" y="48"/>
                  </a:cubicBezTo>
                  <a:cubicBezTo>
                    <a:pt x="58" y="49"/>
                    <a:pt x="58" y="50"/>
                    <a:pt x="58" y="50"/>
                  </a:cubicBezTo>
                  <a:cubicBezTo>
                    <a:pt x="58" y="50"/>
                    <a:pt x="58" y="50"/>
                    <a:pt x="58" y="50"/>
                  </a:cubicBezTo>
                  <a:cubicBezTo>
                    <a:pt x="58" y="51"/>
                    <a:pt x="58" y="51"/>
                    <a:pt x="58" y="51"/>
                  </a:cubicBezTo>
                  <a:cubicBezTo>
                    <a:pt x="58" y="52"/>
                    <a:pt x="59" y="52"/>
                    <a:pt x="59" y="52"/>
                  </a:cubicBezTo>
                  <a:cubicBezTo>
                    <a:pt x="59" y="52"/>
                    <a:pt x="59" y="53"/>
                    <a:pt x="59" y="54"/>
                  </a:cubicBezTo>
                  <a:cubicBezTo>
                    <a:pt x="60" y="56"/>
                    <a:pt x="59" y="56"/>
                    <a:pt x="62" y="55"/>
                  </a:cubicBezTo>
                  <a:cubicBezTo>
                    <a:pt x="63" y="55"/>
                    <a:pt x="64" y="54"/>
                    <a:pt x="64" y="54"/>
                  </a:cubicBezTo>
                  <a:close/>
                  <a:moveTo>
                    <a:pt x="7" y="81"/>
                  </a:moveTo>
                  <a:cubicBezTo>
                    <a:pt x="7" y="81"/>
                    <a:pt x="8" y="80"/>
                    <a:pt x="8" y="80"/>
                  </a:cubicBezTo>
                  <a:cubicBezTo>
                    <a:pt x="9" y="80"/>
                    <a:pt x="9" y="80"/>
                    <a:pt x="10" y="80"/>
                  </a:cubicBezTo>
                  <a:cubicBezTo>
                    <a:pt x="11" y="80"/>
                    <a:pt x="11" y="80"/>
                    <a:pt x="11" y="80"/>
                  </a:cubicBezTo>
                  <a:cubicBezTo>
                    <a:pt x="11" y="80"/>
                    <a:pt x="12" y="80"/>
                    <a:pt x="12" y="80"/>
                  </a:cubicBezTo>
                  <a:cubicBezTo>
                    <a:pt x="12" y="79"/>
                    <a:pt x="14" y="79"/>
                    <a:pt x="14" y="79"/>
                  </a:cubicBezTo>
                  <a:cubicBezTo>
                    <a:pt x="14" y="79"/>
                    <a:pt x="16" y="79"/>
                    <a:pt x="18" y="78"/>
                  </a:cubicBezTo>
                  <a:cubicBezTo>
                    <a:pt x="19" y="77"/>
                    <a:pt x="21" y="77"/>
                    <a:pt x="21" y="77"/>
                  </a:cubicBezTo>
                  <a:cubicBezTo>
                    <a:pt x="22" y="77"/>
                    <a:pt x="22" y="77"/>
                    <a:pt x="22" y="77"/>
                  </a:cubicBezTo>
                  <a:cubicBezTo>
                    <a:pt x="22" y="77"/>
                    <a:pt x="22" y="77"/>
                    <a:pt x="23" y="76"/>
                  </a:cubicBezTo>
                  <a:cubicBezTo>
                    <a:pt x="24" y="76"/>
                    <a:pt x="25" y="76"/>
                    <a:pt x="25" y="76"/>
                  </a:cubicBezTo>
                  <a:cubicBezTo>
                    <a:pt x="25" y="76"/>
                    <a:pt x="26" y="75"/>
                    <a:pt x="26" y="75"/>
                  </a:cubicBezTo>
                  <a:cubicBezTo>
                    <a:pt x="27" y="75"/>
                    <a:pt x="27" y="75"/>
                    <a:pt x="27" y="75"/>
                  </a:cubicBezTo>
                  <a:cubicBezTo>
                    <a:pt x="27" y="75"/>
                    <a:pt x="28" y="75"/>
                    <a:pt x="28" y="75"/>
                  </a:cubicBezTo>
                  <a:cubicBezTo>
                    <a:pt x="28" y="75"/>
                    <a:pt x="29" y="75"/>
                    <a:pt x="29" y="74"/>
                  </a:cubicBezTo>
                  <a:cubicBezTo>
                    <a:pt x="29" y="74"/>
                    <a:pt x="29" y="74"/>
                    <a:pt x="30" y="74"/>
                  </a:cubicBezTo>
                  <a:cubicBezTo>
                    <a:pt x="30" y="74"/>
                    <a:pt x="31" y="74"/>
                    <a:pt x="31" y="74"/>
                  </a:cubicBezTo>
                  <a:cubicBezTo>
                    <a:pt x="32" y="74"/>
                    <a:pt x="32" y="73"/>
                    <a:pt x="32" y="73"/>
                  </a:cubicBezTo>
                  <a:cubicBezTo>
                    <a:pt x="32" y="74"/>
                    <a:pt x="32" y="73"/>
                    <a:pt x="32" y="73"/>
                  </a:cubicBezTo>
                  <a:cubicBezTo>
                    <a:pt x="32" y="73"/>
                    <a:pt x="33" y="73"/>
                    <a:pt x="33" y="73"/>
                  </a:cubicBezTo>
                  <a:cubicBezTo>
                    <a:pt x="33" y="73"/>
                    <a:pt x="33" y="73"/>
                    <a:pt x="34" y="73"/>
                  </a:cubicBezTo>
                  <a:cubicBezTo>
                    <a:pt x="34" y="72"/>
                    <a:pt x="34" y="72"/>
                    <a:pt x="35" y="73"/>
                  </a:cubicBezTo>
                  <a:cubicBezTo>
                    <a:pt x="35" y="73"/>
                    <a:pt x="35" y="73"/>
                    <a:pt x="35" y="72"/>
                  </a:cubicBezTo>
                  <a:cubicBezTo>
                    <a:pt x="35" y="72"/>
                    <a:pt x="36" y="72"/>
                    <a:pt x="36" y="72"/>
                  </a:cubicBezTo>
                  <a:cubicBezTo>
                    <a:pt x="36" y="72"/>
                    <a:pt x="37" y="72"/>
                    <a:pt x="37" y="72"/>
                  </a:cubicBezTo>
                  <a:cubicBezTo>
                    <a:pt x="37" y="72"/>
                    <a:pt x="37" y="72"/>
                    <a:pt x="37" y="72"/>
                  </a:cubicBezTo>
                  <a:cubicBezTo>
                    <a:pt x="37" y="72"/>
                    <a:pt x="37" y="72"/>
                    <a:pt x="37" y="72"/>
                  </a:cubicBezTo>
                  <a:cubicBezTo>
                    <a:pt x="37" y="72"/>
                    <a:pt x="37" y="72"/>
                    <a:pt x="38" y="72"/>
                  </a:cubicBezTo>
                  <a:cubicBezTo>
                    <a:pt x="38" y="72"/>
                    <a:pt x="38" y="72"/>
                    <a:pt x="38" y="72"/>
                  </a:cubicBezTo>
                  <a:cubicBezTo>
                    <a:pt x="38" y="71"/>
                    <a:pt x="40" y="71"/>
                    <a:pt x="40" y="71"/>
                  </a:cubicBezTo>
                  <a:cubicBezTo>
                    <a:pt x="40" y="71"/>
                    <a:pt x="41" y="71"/>
                    <a:pt x="41" y="70"/>
                  </a:cubicBezTo>
                  <a:cubicBezTo>
                    <a:pt x="42" y="70"/>
                    <a:pt x="43" y="70"/>
                    <a:pt x="44" y="69"/>
                  </a:cubicBezTo>
                  <a:cubicBezTo>
                    <a:pt x="45" y="69"/>
                    <a:pt x="47" y="69"/>
                    <a:pt x="47" y="68"/>
                  </a:cubicBezTo>
                  <a:cubicBezTo>
                    <a:pt x="48" y="68"/>
                    <a:pt x="49" y="68"/>
                    <a:pt x="50" y="67"/>
                  </a:cubicBezTo>
                  <a:cubicBezTo>
                    <a:pt x="50" y="67"/>
                    <a:pt x="50" y="67"/>
                    <a:pt x="50" y="67"/>
                  </a:cubicBezTo>
                  <a:cubicBezTo>
                    <a:pt x="50" y="66"/>
                    <a:pt x="50" y="66"/>
                    <a:pt x="50" y="66"/>
                  </a:cubicBezTo>
                  <a:cubicBezTo>
                    <a:pt x="50" y="66"/>
                    <a:pt x="50" y="66"/>
                    <a:pt x="50" y="66"/>
                  </a:cubicBezTo>
                  <a:cubicBezTo>
                    <a:pt x="50" y="65"/>
                    <a:pt x="50" y="65"/>
                    <a:pt x="50" y="65"/>
                  </a:cubicBezTo>
                  <a:cubicBezTo>
                    <a:pt x="50" y="64"/>
                    <a:pt x="50" y="63"/>
                    <a:pt x="50" y="63"/>
                  </a:cubicBezTo>
                  <a:cubicBezTo>
                    <a:pt x="49" y="62"/>
                    <a:pt x="48" y="60"/>
                    <a:pt x="49" y="59"/>
                  </a:cubicBezTo>
                  <a:cubicBezTo>
                    <a:pt x="49" y="59"/>
                    <a:pt x="49" y="59"/>
                    <a:pt x="48" y="59"/>
                  </a:cubicBezTo>
                  <a:cubicBezTo>
                    <a:pt x="48" y="59"/>
                    <a:pt x="48" y="59"/>
                    <a:pt x="48" y="59"/>
                  </a:cubicBezTo>
                  <a:cubicBezTo>
                    <a:pt x="49" y="58"/>
                    <a:pt x="48" y="58"/>
                    <a:pt x="48" y="58"/>
                  </a:cubicBezTo>
                  <a:cubicBezTo>
                    <a:pt x="48" y="58"/>
                    <a:pt x="48" y="57"/>
                    <a:pt x="48" y="56"/>
                  </a:cubicBezTo>
                  <a:cubicBezTo>
                    <a:pt x="48" y="56"/>
                    <a:pt x="48" y="56"/>
                    <a:pt x="48" y="56"/>
                  </a:cubicBezTo>
                  <a:cubicBezTo>
                    <a:pt x="48" y="56"/>
                    <a:pt x="48" y="56"/>
                    <a:pt x="48" y="56"/>
                  </a:cubicBezTo>
                  <a:cubicBezTo>
                    <a:pt x="48" y="56"/>
                    <a:pt x="48" y="55"/>
                    <a:pt x="48" y="55"/>
                  </a:cubicBezTo>
                  <a:cubicBezTo>
                    <a:pt x="47" y="55"/>
                    <a:pt x="47" y="55"/>
                    <a:pt x="47" y="55"/>
                  </a:cubicBezTo>
                  <a:cubicBezTo>
                    <a:pt x="47" y="54"/>
                    <a:pt x="48" y="54"/>
                    <a:pt x="47" y="54"/>
                  </a:cubicBezTo>
                  <a:cubicBezTo>
                    <a:pt x="47" y="54"/>
                    <a:pt x="47" y="52"/>
                    <a:pt x="46" y="50"/>
                  </a:cubicBezTo>
                  <a:cubicBezTo>
                    <a:pt x="46" y="48"/>
                    <a:pt x="45" y="47"/>
                    <a:pt x="45" y="47"/>
                  </a:cubicBezTo>
                  <a:cubicBezTo>
                    <a:pt x="45" y="47"/>
                    <a:pt x="45" y="47"/>
                    <a:pt x="45" y="47"/>
                  </a:cubicBezTo>
                  <a:cubicBezTo>
                    <a:pt x="46" y="46"/>
                    <a:pt x="45" y="46"/>
                    <a:pt x="45" y="46"/>
                  </a:cubicBezTo>
                  <a:cubicBezTo>
                    <a:pt x="45" y="46"/>
                    <a:pt x="45" y="45"/>
                    <a:pt x="45" y="45"/>
                  </a:cubicBezTo>
                  <a:cubicBezTo>
                    <a:pt x="45" y="45"/>
                    <a:pt x="45" y="45"/>
                    <a:pt x="45" y="45"/>
                  </a:cubicBezTo>
                  <a:cubicBezTo>
                    <a:pt x="45" y="45"/>
                    <a:pt x="45" y="45"/>
                    <a:pt x="45" y="45"/>
                  </a:cubicBezTo>
                  <a:cubicBezTo>
                    <a:pt x="45" y="45"/>
                    <a:pt x="45" y="45"/>
                    <a:pt x="45" y="45"/>
                  </a:cubicBezTo>
                  <a:cubicBezTo>
                    <a:pt x="45" y="45"/>
                    <a:pt x="45" y="44"/>
                    <a:pt x="45" y="44"/>
                  </a:cubicBezTo>
                  <a:cubicBezTo>
                    <a:pt x="45" y="43"/>
                    <a:pt x="45" y="43"/>
                    <a:pt x="45" y="43"/>
                  </a:cubicBezTo>
                  <a:cubicBezTo>
                    <a:pt x="45" y="43"/>
                    <a:pt x="45" y="43"/>
                    <a:pt x="45" y="43"/>
                  </a:cubicBezTo>
                  <a:cubicBezTo>
                    <a:pt x="44" y="43"/>
                    <a:pt x="44" y="43"/>
                    <a:pt x="44" y="42"/>
                  </a:cubicBezTo>
                  <a:cubicBezTo>
                    <a:pt x="44" y="42"/>
                    <a:pt x="44" y="42"/>
                    <a:pt x="44" y="42"/>
                  </a:cubicBezTo>
                  <a:cubicBezTo>
                    <a:pt x="44" y="42"/>
                    <a:pt x="44" y="41"/>
                    <a:pt x="44" y="41"/>
                  </a:cubicBezTo>
                  <a:cubicBezTo>
                    <a:pt x="43" y="40"/>
                    <a:pt x="43" y="39"/>
                    <a:pt x="43" y="39"/>
                  </a:cubicBezTo>
                  <a:cubicBezTo>
                    <a:pt x="43" y="39"/>
                    <a:pt x="43" y="39"/>
                    <a:pt x="43" y="38"/>
                  </a:cubicBezTo>
                  <a:cubicBezTo>
                    <a:pt x="42" y="36"/>
                    <a:pt x="42" y="36"/>
                    <a:pt x="42" y="36"/>
                  </a:cubicBezTo>
                  <a:cubicBezTo>
                    <a:pt x="42" y="36"/>
                    <a:pt x="42" y="36"/>
                    <a:pt x="42" y="35"/>
                  </a:cubicBezTo>
                  <a:cubicBezTo>
                    <a:pt x="42" y="35"/>
                    <a:pt x="41" y="33"/>
                    <a:pt x="41" y="30"/>
                  </a:cubicBezTo>
                  <a:cubicBezTo>
                    <a:pt x="40" y="29"/>
                    <a:pt x="40" y="29"/>
                    <a:pt x="40" y="29"/>
                  </a:cubicBezTo>
                  <a:cubicBezTo>
                    <a:pt x="40" y="29"/>
                    <a:pt x="40" y="28"/>
                    <a:pt x="40" y="28"/>
                  </a:cubicBezTo>
                  <a:cubicBezTo>
                    <a:pt x="40" y="28"/>
                    <a:pt x="40" y="27"/>
                    <a:pt x="40" y="27"/>
                  </a:cubicBezTo>
                  <a:cubicBezTo>
                    <a:pt x="39" y="26"/>
                    <a:pt x="39" y="25"/>
                    <a:pt x="39" y="25"/>
                  </a:cubicBezTo>
                  <a:cubicBezTo>
                    <a:pt x="39" y="25"/>
                    <a:pt x="38" y="25"/>
                    <a:pt x="38" y="24"/>
                  </a:cubicBezTo>
                  <a:cubicBezTo>
                    <a:pt x="38" y="23"/>
                    <a:pt x="38" y="23"/>
                    <a:pt x="38" y="22"/>
                  </a:cubicBezTo>
                  <a:cubicBezTo>
                    <a:pt x="38" y="22"/>
                    <a:pt x="38" y="22"/>
                    <a:pt x="38" y="22"/>
                  </a:cubicBezTo>
                  <a:cubicBezTo>
                    <a:pt x="38" y="22"/>
                    <a:pt x="38" y="22"/>
                    <a:pt x="38" y="22"/>
                  </a:cubicBezTo>
                  <a:cubicBezTo>
                    <a:pt x="38" y="21"/>
                    <a:pt x="38" y="21"/>
                    <a:pt x="37" y="20"/>
                  </a:cubicBezTo>
                  <a:cubicBezTo>
                    <a:pt x="37" y="20"/>
                    <a:pt x="37" y="20"/>
                    <a:pt x="37" y="20"/>
                  </a:cubicBezTo>
                  <a:cubicBezTo>
                    <a:pt x="37" y="20"/>
                    <a:pt x="37" y="19"/>
                    <a:pt x="37" y="19"/>
                  </a:cubicBezTo>
                  <a:cubicBezTo>
                    <a:pt x="37" y="19"/>
                    <a:pt x="37" y="18"/>
                    <a:pt x="37" y="18"/>
                  </a:cubicBezTo>
                  <a:cubicBezTo>
                    <a:pt x="37" y="18"/>
                    <a:pt x="37" y="18"/>
                    <a:pt x="37" y="17"/>
                  </a:cubicBezTo>
                  <a:cubicBezTo>
                    <a:pt x="37" y="17"/>
                    <a:pt x="37" y="16"/>
                    <a:pt x="37" y="16"/>
                  </a:cubicBezTo>
                  <a:cubicBezTo>
                    <a:pt x="37" y="16"/>
                    <a:pt x="37" y="16"/>
                    <a:pt x="37" y="16"/>
                  </a:cubicBezTo>
                  <a:cubicBezTo>
                    <a:pt x="37" y="16"/>
                    <a:pt x="36" y="16"/>
                    <a:pt x="36" y="15"/>
                  </a:cubicBezTo>
                  <a:cubicBezTo>
                    <a:pt x="36" y="14"/>
                    <a:pt x="36" y="13"/>
                    <a:pt x="36" y="13"/>
                  </a:cubicBezTo>
                  <a:cubicBezTo>
                    <a:pt x="36" y="13"/>
                    <a:pt x="36" y="12"/>
                    <a:pt x="36" y="12"/>
                  </a:cubicBezTo>
                  <a:cubicBezTo>
                    <a:pt x="36" y="12"/>
                    <a:pt x="35" y="9"/>
                    <a:pt x="35" y="9"/>
                  </a:cubicBezTo>
                  <a:cubicBezTo>
                    <a:pt x="35" y="8"/>
                    <a:pt x="35" y="8"/>
                    <a:pt x="35" y="8"/>
                  </a:cubicBezTo>
                  <a:cubicBezTo>
                    <a:pt x="34" y="8"/>
                    <a:pt x="34" y="8"/>
                    <a:pt x="35" y="8"/>
                  </a:cubicBezTo>
                  <a:cubicBezTo>
                    <a:pt x="35" y="8"/>
                    <a:pt x="35" y="7"/>
                    <a:pt x="34" y="7"/>
                  </a:cubicBezTo>
                  <a:cubicBezTo>
                    <a:pt x="34" y="7"/>
                    <a:pt x="34" y="8"/>
                    <a:pt x="34" y="8"/>
                  </a:cubicBezTo>
                  <a:cubicBezTo>
                    <a:pt x="34" y="8"/>
                    <a:pt x="34" y="8"/>
                    <a:pt x="33" y="9"/>
                  </a:cubicBezTo>
                  <a:cubicBezTo>
                    <a:pt x="33" y="10"/>
                    <a:pt x="33" y="10"/>
                    <a:pt x="33" y="11"/>
                  </a:cubicBezTo>
                  <a:cubicBezTo>
                    <a:pt x="33" y="11"/>
                    <a:pt x="33" y="11"/>
                    <a:pt x="32" y="12"/>
                  </a:cubicBezTo>
                  <a:cubicBezTo>
                    <a:pt x="32" y="12"/>
                    <a:pt x="32" y="12"/>
                    <a:pt x="32" y="13"/>
                  </a:cubicBezTo>
                  <a:cubicBezTo>
                    <a:pt x="32" y="13"/>
                    <a:pt x="32" y="13"/>
                    <a:pt x="32" y="13"/>
                  </a:cubicBezTo>
                  <a:cubicBezTo>
                    <a:pt x="32" y="14"/>
                    <a:pt x="32" y="14"/>
                    <a:pt x="32" y="14"/>
                  </a:cubicBezTo>
                  <a:cubicBezTo>
                    <a:pt x="32" y="14"/>
                    <a:pt x="31" y="15"/>
                    <a:pt x="31" y="16"/>
                  </a:cubicBezTo>
                  <a:cubicBezTo>
                    <a:pt x="31" y="17"/>
                    <a:pt x="30" y="17"/>
                    <a:pt x="31" y="17"/>
                  </a:cubicBezTo>
                  <a:cubicBezTo>
                    <a:pt x="31" y="18"/>
                    <a:pt x="31" y="18"/>
                    <a:pt x="30" y="18"/>
                  </a:cubicBezTo>
                  <a:cubicBezTo>
                    <a:pt x="30" y="18"/>
                    <a:pt x="30" y="18"/>
                    <a:pt x="30" y="18"/>
                  </a:cubicBezTo>
                  <a:cubicBezTo>
                    <a:pt x="30" y="18"/>
                    <a:pt x="30" y="19"/>
                    <a:pt x="30" y="19"/>
                  </a:cubicBezTo>
                  <a:cubicBezTo>
                    <a:pt x="30" y="19"/>
                    <a:pt x="30" y="19"/>
                    <a:pt x="30" y="19"/>
                  </a:cubicBezTo>
                  <a:cubicBezTo>
                    <a:pt x="30" y="19"/>
                    <a:pt x="30" y="20"/>
                    <a:pt x="29" y="20"/>
                  </a:cubicBezTo>
                  <a:cubicBezTo>
                    <a:pt x="29" y="20"/>
                    <a:pt x="29" y="21"/>
                    <a:pt x="29" y="21"/>
                  </a:cubicBezTo>
                  <a:cubicBezTo>
                    <a:pt x="29" y="21"/>
                    <a:pt x="29" y="21"/>
                    <a:pt x="29" y="22"/>
                  </a:cubicBezTo>
                  <a:cubicBezTo>
                    <a:pt x="29" y="22"/>
                    <a:pt x="28" y="23"/>
                    <a:pt x="28" y="23"/>
                  </a:cubicBezTo>
                  <a:cubicBezTo>
                    <a:pt x="29" y="23"/>
                    <a:pt x="28" y="23"/>
                    <a:pt x="28" y="23"/>
                  </a:cubicBezTo>
                  <a:cubicBezTo>
                    <a:pt x="28" y="23"/>
                    <a:pt x="28" y="23"/>
                    <a:pt x="28" y="24"/>
                  </a:cubicBezTo>
                  <a:cubicBezTo>
                    <a:pt x="28" y="24"/>
                    <a:pt x="28" y="24"/>
                    <a:pt x="28" y="24"/>
                  </a:cubicBezTo>
                  <a:cubicBezTo>
                    <a:pt x="28" y="24"/>
                    <a:pt x="28" y="25"/>
                    <a:pt x="27" y="25"/>
                  </a:cubicBezTo>
                  <a:cubicBezTo>
                    <a:pt x="27" y="26"/>
                    <a:pt x="26" y="27"/>
                    <a:pt x="26" y="27"/>
                  </a:cubicBezTo>
                  <a:cubicBezTo>
                    <a:pt x="26" y="27"/>
                    <a:pt x="26" y="27"/>
                    <a:pt x="26" y="27"/>
                  </a:cubicBezTo>
                  <a:cubicBezTo>
                    <a:pt x="26" y="28"/>
                    <a:pt x="26" y="28"/>
                    <a:pt x="26" y="28"/>
                  </a:cubicBezTo>
                  <a:cubicBezTo>
                    <a:pt x="26" y="28"/>
                    <a:pt x="26" y="28"/>
                    <a:pt x="26" y="28"/>
                  </a:cubicBezTo>
                  <a:cubicBezTo>
                    <a:pt x="26" y="29"/>
                    <a:pt x="26" y="29"/>
                    <a:pt x="26" y="29"/>
                  </a:cubicBezTo>
                  <a:cubicBezTo>
                    <a:pt x="26" y="29"/>
                    <a:pt x="26" y="29"/>
                    <a:pt x="26" y="29"/>
                  </a:cubicBezTo>
                  <a:cubicBezTo>
                    <a:pt x="26" y="30"/>
                    <a:pt x="26" y="30"/>
                    <a:pt x="25" y="30"/>
                  </a:cubicBezTo>
                  <a:cubicBezTo>
                    <a:pt x="25" y="30"/>
                    <a:pt x="25" y="30"/>
                    <a:pt x="25" y="30"/>
                  </a:cubicBezTo>
                  <a:cubicBezTo>
                    <a:pt x="25" y="30"/>
                    <a:pt x="25" y="31"/>
                    <a:pt x="25" y="31"/>
                  </a:cubicBezTo>
                  <a:cubicBezTo>
                    <a:pt x="24" y="31"/>
                    <a:pt x="24" y="31"/>
                    <a:pt x="24" y="31"/>
                  </a:cubicBezTo>
                  <a:cubicBezTo>
                    <a:pt x="24" y="31"/>
                    <a:pt x="24" y="31"/>
                    <a:pt x="24" y="31"/>
                  </a:cubicBezTo>
                  <a:cubicBezTo>
                    <a:pt x="24" y="31"/>
                    <a:pt x="24" y="32"/>
                    <a:pt x="24" y="32"/>
                  </a:cubicBezTo>
                  <a:cubicBezTo>
                    <a:pt x="24" y="32"/>
                    <a:pt x="24" y="32"/>
                    <a:pt x="24" y="32"/>
                  </a:cubicBezTo>
                  <a:cubicBezTo>
                    <a:pt x="24" y="32"/>
                    <a:pt x="24" y="32"/>
                    <a:pt x="24" y="32"/>
                  </a:cubicBezTo>
                  <a:cubicBezTo>
                    <a:pt x="24" y="32"/>
                    <a:pt x="23" y="32"/>
                    <a:pt x="23" y="32"/>
                  </a:cubicBezTo>
                  <a:cubicBezTo>
                    <a:pt x="23" y="32"/>
                    <a:pt x="23" y="32"/>
                    <a:pt x="23" y="32"/>
                  </a:cubicBezTo>
                  <a:cubicBezTo>
                    <a:pt x="23" y="33"/>
                    <a:pt x="23" y="33"/>
                    <a:pt x="23" y="33"/>
                  </a:cubicBezTo>
                  <a:cubicBezTo>
                    <a:pt x="23" y="34"/>
                    <a:pt x="23" y="34"/>
                    <a:pt x="23" y="34"/>
                  </a:cubicBezTo>
                  <a:cubicBezTo>
                    <a:pt x="23" y="34"/>
                    <a:pt x="23" y="35"/>
                    <a:pt x="23" y="35"/>
                  </a:cubicBezTo>
                  <a:cubicBezTo>
                    <a:pt x="23" y="35"/>
                    <a:pt x="23" y="35"/>
                    <a:pt x="23" y="35"/>
                  </a:cubicBezTo>
                  <a:cubicBezTo>
                    <a:pt x="23" y="35"/>
                    <a:pt x="23" y="35"/>
                    <a:pt x="22" y="36"/>
                  </a:cubicBezTo>
                  <a:cubicBezTo>
                    <a:pt x="22" y="36"/>
                    <a:pt x="22" y="36"/>
                    <a:pt x="22" y="36"/>
                  </a:cubicBezTo>
                  <a:cubicBezTo>
                    <a:pt x="22" y="37"/>
                    <a:pt x="22" y="37"/>
                    <a:pt x="22" y="37"/>
                  </a:cubicBezTo>
                  <a:cubicBezTo>
                    <a:pt x="22" y="37"/>
                    <a:pt x="21" y="38"/>
                    <a:pt x="22" y="38"/>
                  </a:cubicBezTo>
                  <a:cubicBezTo>
                    <a:pt x="22" y="38"/>
                    <a:pt x="22" y="38"/>
                    <a:pt x="21" y="39"/>
                  </a:cubicBezTo>
                  <a:cubicBezTo>
                    <a:pt x="21" y="39"/>
                    <a:pt x="21" y="39"/>
                    <a:pt x="21" y="39"/>
                  </a:cubicBezTo>
                  <a:cubicBezTo>
                    <a:pt x="21" y="40"/>
                    <a:pt x="21" y="40"/>
                    <a:pt x="21" y="40"/>
                  </a:cubicBezTo>
                  <a:cubicBezTo>
                    <a:pt x="21" y="40"/>
                    <a:pt x="21" y="40"/>
                    <a:pt x="21" y="40"/>
                  </a:cubicBezTo>
                  <a:cubicBezTo>
                    <a:pt x="21" y="40"/>
                    <a:pt x="21" y="41"/>
                    <a:pt x="21" y="41"/>
                  </a:cubicBezTo>
                  <a:cubicBezTo>
                    <a:pt x="21" y="41"/>
                    <a:pt x="21" y="41"/>
                    <a:pt x="21" y="41"/>
                  </a:cubicBezTo>
                  <a:cubicBezTo>
                    <a:pt x="21" y="41"/>
                    <a:pt x="20" y="41"/>
                    <a:pt x="20" y="41"/>
                  </a:cubicBezTo>
                  <a:cubicBezTo>
                    <a:pt x="20" y="42"/>
                    <a:pt x="20" y="42"/>
                    <a:pt x="20" y="42"/>
                  </a:cubicBezTo>
                  <a:cubicBezTo>
                    <a:pt x="20" y="42"/>
                    <a:pt x="20" y="44"/>
                    <a:pt x="20" y="44"/>
                  </a:cubicBezTo>
                  <a:cubicBezTo>
                    <a:pt x="19" y="44"/>
                    <a:pt x="19" y="44"/>
                    <a:pt x="20" y="44"/>
                  </a:cubicBezTo>
                  <a:cubicBezTo>
                    <a:pt x="20" y="44"/>
                    <a:pt x="20" y="44"/>
                    <a:pt x="20" y="44"/>
                  </a:cubicBezTo>
                  <a:cubicBezTo>
                    <a:pt x="19" y="44"/>
                    <a:pt x="19" y="44"/>
                    <a:pt x="19" y="44"/>
                  </a:cubicBezTo>
                  <a:cubicBezTo>
                    <a:pt x="19" y="44"/>
                    <a:pt x="19" y="44"/>
                    <a:pt x="19" y="44"/>
                  </a:cubicBezTo>
                  <a:cubicBezTo>
                    <a:pt x="19" y="44"/>
                    <a:pt x="19" y="44"/>
                    <a:pt x="19" y="45"/>
                  </a:cubicBezTo>
                  <a:cubicBezTo>
                    <a:pt x="19" y="45"/>
                    <a:pt x="19" y="45"/>
                    <a:pt x="19" y="45"/>
                  </a:cubicBezTo>
                  <a:cubicBezTo>
                    <a:pt x="19" y="45"/>
                    <a:pt x="19" y="45"/>
                    <a:pt x="19" y="45"/>
                  </a:cubicBezTo>
                  <a:cubicBezTo>
                    <a:pt x="19" y="45"/>
                    <a:pt x="19" y="46"/>
                    <a:pt x="19" y="46"/>
                  </a:cubicBezTo>
                  <a:cubicBezTo>
                    <a:pt x="19" y="47"/>
                    <a:pt x="18" y="47"/>
                    <a:pt x="18" y="47"/>
                  </a:cubicBezTo>
                  <a:cubicBezTo>
                    <a:pt x="18" y="47"/>
                    <a:pt x="18" y="47"/>
                    <a:pt x="18" y="47"/>
                  </a:cubicBezTo>
                  <a:cubicBezTo>
                    <a:pt x="18" y="47"/>
                    <a:pt x="18" y="47"/>
                    <a:pt x="18" y="48"/>
                  </a:cubicBezTo>
                  <a:cubicBezTo>
                    <a:pt x="18" y="48"/>
                    <a:pt x="18" y="48"/>
                    <a:pt x="18" y="48"/>
                  </a:cubicBezTo>
                  <a:cubicBezTo>
                    <a:pt x="18" y="48"/>
                    <a:pt x="18" y="48"/>
                    <a:pt x="18" y="48"/>
                  </a:cubicBezTo>
                  <a:cubicBezTo>
                    <a:pt x="18" y="49"/>
                    <a:pt x="18" y="49"/>
                    <a:pt x="18" y="49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1"/>
                    <a:pt x="17" y="51"/>
                    <a:pt x="17" y="51"/>
                  </a:cubicBezTo>
                  <a:cubicBezTo>
                    <a:pt x="17" y="51"/>
                    <a:pt x="17" y="51"/>
                    <a:pt x="17" y="51"/>
                  </a:cubicBezTo>
                  <a:cubicBezTo>
                    <a:pt x="17" y="51"/>
                    <a:pt x="17" y="52"/>
                    <a:pt x="17" y="52"/>
                  </a:cubicBezTo>
                  <a:cubicBezTo>
                    <a:pt x="17" y="52"/>
                    <a:pt x="17" y="52"/>
                    <a:pt x="17" y="52"/>
                  </a:cubicBezTo>
                  <a:cubicBezTo>
                    <a:pt x="17" y="52"/>
                    <a:pt x="17" y="52"/>
                    <a:pt x="17" y="52"/>
                  </a:cubicBezTo>
                  <a:cubicBezTo>
                    <a:pt x="16" y="52"/>
                    <a:pt x="16" y="52"/>
                    <a:pt x="16" y="52"/>
                  </a:cubicBezTo>
                  <a:cubicBezTo>
                    <a:pt x="16" y="52"/>
                    <a:pt x="16" y="53"/>
                    <a:pt x="16" y="53"/>
                  </a:cubicBezTo>
                  <a:cubicBezTo>
                    <a:pt x="15" y="53"/>
                    <a:pt x="15" y="53"/>
                    <a:pt x="16" y="54"/>
                  </a:cubicBezTo>
                  <a:cubicBezTo>
                    <a:pt x="16" y="54"/>
                    <a:pt x="16" y="55"/>
                    <a:pt x="15" y="55"/>
                  </a:cubicBezTo>
                  <a:cubicBezTo>
                    <a:pt x="15" y="55"/>
                    <a:pt x="15" y="55"/>
                    <a:pt x="15" y="55"/>
                  </a:cubicBezTo>
                  <a:cubicBezTo>
                    <a:pt x="15" y="55"/>
                    <a:pt x="15" y="56"/>
                    <a:pt x="15" y="56"/>
                  </a:cubicBezTo>
                  <a:cubicBezTo>
                    <a:pt x="15" y="57"/>
                    <a:pt x="14" y="58"/>
                    <a:pt x="14" y="58"/>
                  </a:cubicBezTo>
                  <a:cubicBezTo>
                    <a:pt x="14" y="58"/>
                    <a:pt x="14" y="58"/>
                    <a:pt x="14" y="58"/>
                  </a:cubicBezTo>
                  <a:cubicBezTo>
                    <a:pt x="14" y="58"/>
                    <a:pt x="14" y="59"/>
                    <a:pt x="14" y="59"/>
                  </a:cubicBezTo>
                  <a:cubicBezTo>
                    <a:pt x="14" y="59"/>
                    <a:pt x="14" y="59"/>
                    <a:pt x="13" y="59"/>
                  </a:cubicBezTo>
                  <a:cubicBezTo>
                    <a:pt x="13" y="59"/>
                    <a:pt x="13" y="59"/>
                    <a:pt x="13" y="60"/>
                  </a:cubicBezTo>
                  <a:cubicBezTo>
                    <a:pt x="13" y="60"/>
                    <a:pt x="13" y="61"/>
                    <a:pt x="12" y="61"/>
                  </a:cubicBezTo>
                  <a:cubicBezTo>
                    <a:pt x="12" y="62"/>
                    <a:pt x="12" y="62"/>
                    <a:pt x="12" y="62"/>
                  </a:cubicBezTo>
                  <a:cubicBezTo>
                    <a:pt x="12" y="62"/>
                    <a:pt x="12" y="63"/>
                    <a:pt x="12" y="63"/>
                  </a:cubicBezTo>
                  <a:cubicBezTo>
                    <a:pt x="11" y="64"/>
                    <a:pt x="11" y="64"/>
                    <a:pt x="11" y="64"/>
                  </a:cubicBezTo>
                  <a:cubicBezTo>
                    <a:pt x="11" y="64"/>
                    <a:pt x="11" y="65"/>
                    <a:pt x="11" y="65"/>
                  </a:cubicBezTo>
                  <a:cubicBezTo>
                    <a:pt x="11" y="65"/>
                    <a:pt x="11" y="65"/>
                    <a:pt x="11" y="66"/>
                  </a:cubicBezTo>
                  <a:cubicBezTo>
                    <a:pt x="11" y="66"/>
                    <a:pt x="11" y="66"/>
                    <a:pt x="11" y="66"/>
                  </a:cubicBezTo>
                  <a:cubicBezTo>
                    <a:pt x="11" y="66"/>
                    <a:pt x="11" y="66"/>
                    <a:pt x="11" y="67"/>
                  </a:cubicBezTo>
                  <a:cubicBezTo>
                    <a:pt x="11" y="67"/>
                    <a:pt x="11" y="67"/>
                    <a:pt x="10" y="67"/>
                  </a:cubicBezTo>
                  <a:cubicBezTo>
                    <a:pt x="10" y="67"/>
                    <a:pt x="10" y="67"/>
                    <a:pt x="10" y="68"/>
                  </a:cubicBezTo>
                  <a:cubicBezTo>
                    <a:pt x="10" y="68"/>
                    <a:pt x="10" y="68"/>
                    <a:pt x="10" y="69"/>
                  </a:cubicBezTo>
                  <a:cubicBezTo>
                    <a:pt x="10" y="69"/>
                    <a:pt x="9" y="69"/>
                    <a:pt x="10" y="69"/>
                  </a:cubicBezTo>
                  <a:cubicBezTo>
                    <a:pt x="10" y="69"/>
                    <a:pt x="10" y="70"/>
                    <a:pt x="9" y="70"/>
                  </a:cubicBezTo>
                  <a:cubicBezTo>
                    <a:pt x="9" y="70"/>
                    <a:pt x="9" y="70"/>
                    <a:pt x="9" y="70"/>
                  </a:cubicBezTo>
                  <a:cubicBezTo>
                    <a:pt x="9" y="70"/>
                    <a:pt x="9" y="70"/>
                    <a:pt x="9" y="70"/>
                  </a:cubicBezTo>
                  <a:cubicBezTo>
                    <a:pt x="9" y="70"/>
                    <a:pt x="9" y="71"/>
                    <a:pt x="9" y="71"/>
                  </a:cubicBezTo>
                  <a:cubicBezTo>
                    <a:pt x="9" y="71"/>
                    <a:pt x="9" y="71"/>
                    <a:pt x="9" y="71"/>
                  </a:cubicBezTo>
                  <a:cubicBezTo>
                    <a:pt x="9" y="71"/>
                    <a:pt x="9" y="72"/>
                    <a:pt x="9" y="72"/>
                  </a:cubicBezTo>
                  <a:cubicBezTo>
                    <a:pt x="9" y="72"/>
                    <a:pt x="9" y="72"/>
                    <a:pt x="9" y="72"/>
                  </a:cubicBezTo>
                  <a:cubicBezTo>
                    <a:pt x="8" y="72"/>
                    <a:pt x="8" y="73"/>
                    <a:pt x="8" y="73"/>
                  </a:cubicBezTo>
                  <a:cubicBezTo>
                    <a:pt x="9" y="73"/>
                    <a:pt x="8" y="73"/>
                    <a:pt x="8" y="73"/>
                  </a:cubicBezTo>
                  <a:cubicBezTo>
                    <a:pt x="8" y="74"/>
                    <a:pt x="8" y="75"/>
                    <a:pt x="8" y="75"/>
                  </a:cubicBezTo>
                  <a:cubicBezTo>
                    <a:pt x="8" y="74"/>
                    <a:pt x="7" y="77"/>
                    <a:pt x="7" y="77"/>
                  </a:cubicBezTo>
                  <a:cubicBezTo>
                    <a:pt x="7" y="77"/>
                    <a:pt x="7" y="77"/>
                    <a:pt x="7" y="77"/>
                  </a:cubicBezTo>
                  <a:cubicBezTo>
                    <a:pt x="7" y="78"/>
                    <a:pt x="6" y="79"/>
                    <a:pt x="6" y="79"/>
                  </a:cubicBezTo>
                  <a:cubicBezTo>
                    <a:pt x="6" y="79"/>
                    <a:pt x="5" y="79"/>
                    <a:pt x="5" y="79"/>
                  </a:cubicBezTo>
                  <a:cubicBezTo>
                    <a:pt x="5" y="80"/>
                    <a:pt x="5" y="80"/>
                    <a:pt x="5" y="80"/>
                  </a:cubicBezTo>
                  <a:cubicBezTo>
                    <a:pt x="5" y="81"/>
                    <a:pt x="5" y="82"/>
                    <a:pt x="6" y="82"/>
                  </a:cubicBezTo>
                  <a:cubicBezTo>
                    <a:pt x="6" y="82"/>
                    <a:pt x="6" y="82"/>
                    <a:pt x="7" y="81"/>
                  </a:cubicBezTo>
                  <a:close/>
                  <a:moveTo>
                    <a:pt x="42" y="67"/>
                  </a:moveTo>
                  <a:cubicBezTo>
                    <a:pt x="41" y="67"/>
                    <a:pt x="41" y="67"/>
                    <a:pt x="40" y="67"/>
                  </a:cubicBezTo>
                  <a:cubicBezTo>
                    <a:pt x="40" y="67"/>
                    <a:pt x="40" y="67"/>
                    <a:pt x="39" y="67"/>
                  </a:cubicBezTo>
                  <a:cubicBezTo>
                    <a:pt x="39" y="67"/>
                    <a:pt x="39" y="67"/>
                    <a:pt x="38" y="67"/>
                  </a:cubicBezTo>
                  <a:cubicBezTo>
                    <a:pt x="38" y="67"/>
                    <a:pt x="38" y="67"/>
                    <a:pt x="38" y="67"/>
                  </a:cubicBezTo>
                  <a:cubicBezTo>
                    <a:pt x="39" y="66"/>
                    <a:pt x="38" y="66"/>
                    <a:pt x="38" y="66"/>
                  </a:cubicBezTo>
                  <a:cubicBezTo>
                    <a:pt x="38" y="67"/>
                    <a:pt x="37" y="67"/>
                    <a:pt x="37" y="67"/>
                  </a:cubicBezTo>
                  <a:cubicBezTo>
                    <a:pt x="36" y="67"/>
                    <a:pt x="36" y="67"/>
                    <a:pt x="36" y="67"/>
                  </a:cubicBezTo>
                  <a:cubicBezTo>
                    <a:pt x="36" y="67"/>
                    <a:pt x="36" y="67"/>
                    <a:pt x="36" y="67"/>
                  </a:cubicBezTo>
                  <a:cubicBezTo>
                    <a:pt x="36" y="68"/>
                    <a:pt x="36" y="68"/>
                    <a:pt x="36" y="68"/>
                  </a:cubicBezTo>
                  <a:cubicBezTo>
                    <a:pt x="36" y="67"/>
                    <a:pt x="35" y="67"/>
                    <a:pt x="35" y="67"/>
                  </a:cubicBezTo>
                  <a:cubicBezTo>
                    <a:pt x="34" y="67"/>
                    <a:pt x="34" y="67"/>
                    <a:pt x="35" y="67"/>
                  </a:cubicBezTo>
                  <a:cubicBezTo>
                    <a:pt x="35" y="68"/>
                    <a:pt x="35" y="68"/>
                    <a:pt x="34" y="68"/>
                  </a:cubicBezTo>
                  <a:cubicBezTo>
                    <a:pt x="33" y="67"/>
                    <a:pt x="33" y="67"/>
                    <a:pt x="31" y="68"/>
                  </a:cubicBezTo>
                  <a:cubicBezTo>
                    <a:pt x="31" y="68"/>
                    <a:pt x="30" y="68"/>
                    <a:pt x="30" y="68"/>
                  </a:cubicBezTo>
                  <a:cubicBezTo>
                    <a:pt x="29" y="68"/>
                    <a:pt x="29" y="69"/>
                    <a:pt x="29" y="69"/>
                  </a:cubicBezTo>
                  <a:cubicBezTo>
                    <a:pt x="29" y="69"/>
                    <a:pt x="28" y="69"/>
                    <a:pt x="28" y="69"/>
                  </a:cubicBezTo>
                  <a:cubicBezTo>
                    <a:pt x="28" y="68"/>
                    <a:pt x="27" y="69"/>
                    <a:pt x="27" y="69"/>
                  </a:cubicBezTo>
                  <a:cubicBezTo>
                    <a:pt x="27" y="69"/>
                    <a:pt x="27" y="69"/>
                    <a:pt x="27" y="69"/>
                  </a:cubicBezTo>
                  <a:cubicBezTo>
                    <a:pt x="27" y="70"/>
                    <a:pt x="27" y="70"/>
                    <a:pt x="26" y="70"/>
                  </a:cubicBezTo>
                  <a:cubicBezTo>
                    <a:pt x="26" y="69"/>
                    <a:pt x="25" y="69"/>
                    <a:pt x="25" y="70"/>
                  </a:cubicBezTo>
                  <a:cubicBezTo>
                    <a:pt x="25" y="70"/>
                    <a:pt x="25" y="70"/>
                    <a:pt x="24" y="70"/>
                  </a:cubicBezTo>
                  <a:cubicBezTo>
                    <a:pt x="24" y="69"/>
                    <a:pt x="24" y="69"/>
                    <a:pt x="24" y="70"/>
                  </a:cubicBezTo>
                  <a:cubicBezTo>
                    <a:pt x="24" y="70"/>
                    <a:pt x="24" y="70"/>
                    <a:pt x="23" y="70"/>
                  </a:cubicBezTo>
                  <a:cubicBezTo>
                    <a:pt x="23" y="70"/>
                    <a:pt x="23" y="70"/>
                    <a:pt x="23" y="70"/>
                  </a:cubicBezTo>
                  <a:cubicBezTo>
                    <a:pt x="23" y="70"/>
                    <a:pt x="23" y="70"/>
                    <a:pt x="23" y="70"/>
                  </a:cubicBezTo>
                  <a:cubicBezTo>
                    <a:pt x="22" y="71"/>
                    <a:pt x="22" y="71"/>
                    <a:pt x="22" y="70"/>
                  </a:cubicBezTo>
                  <a:cubicBezTo>
                    <a:pt x="22" y="70"/>
                    <a:pt x="22" y="70"/>
                    <a:pt x="22" y="70"/>
                  </a:cubicBezTo>
                  <a:cubicBezTo>
                    <a:pt x="22" y="71"/>
                    <a:pt x="21" y="71"/>
                    <a:pt x="21" y="71"/>
                  </a:cubicBezTo>
                  <a:cubicBezTo>
                    <a:pt x="21" y="71"/>
                    <a:pt x="21" y="71"/>
                    <a:pt x="20" y="71"/>
                  </a:cubicBezTo>
                  <a:cubicBezTo>
                    <a:pt x="19" y="71"/>
                    <a:pt x="19" y="71"/>
                    <a:pt x="19" y="71"/>
                  </a:cubicBezTo>
                  <a:cubicBezTo>
                    <a:pt x="19" y="71"/>
                    <a:pt x="19" y="71"/>
                    <a:pt x="19" y="71"/>
                  </a:cubicBezTo>
                  <a:cubicBezTo>
                    <a:pt x="19" y="71"/>
                    <a:pt x="18" y="71"/>
                    <a:pt x="18" y="71"/>
                  </a:cubicBezTo>
                  <a:cubicBezTo>
                    <a:pt x="18" y="71"/>
                    <a:pt x="18" y="71"/>
                    <a:pt x="18" y="72"/>
                  </a:cubicBezTo>
                  <a:cubicBezTo>
                    <a:pt x="18" y="72"/>
                    <a:pt x="17" y="72"/>
                    <a:pt x="17" y="72"/>
                  </a:cubicBezTo>
                  <a:cubicBezTo>
                    <a:pt x="17" y="72"/>
                    <a:pt x="17" y="72"/>
                    <a:pt x="17" y="72"/>
                  </a:cubicBezTo>
                  <a:cubicBezTo>
                    <a:pt x="16" y="72"/>
                    <a:pt x="16" y="72"/>
                    <a:pt x="16" y="72"/>
                  </a:cubicBezTo>
                  <a:cubicBezTo>
                    <a:pt x="16" y="72"/>
                    <a:pt x="16" y="72"/>
                    <a:pt x="16" y="71"/>
                  </a:cubicBezTo>
                  <a:cubicBezTo>
                    <a:pt x="16" y="71"/>
                    <a:pt x="16" y="71"/>
                    <a:pt x="16" y="71"/>
                  </a:cubicBezTo>
                  <a:cubicBezTo>
                    <a:pt x="15" y="71"/>
                    <a:pt x="15" y="70"/>
                    <a:pt x="15" y="69"/>
                  </a:cubicBezTo>
                  <a:cubicBezTo>
                    <a:pt x="15" y="68"/>
                    <a:pt x="15" y="68"/>
                    <a:pt x="16" y="67"/>
                  </a:cubicBezTo>
                  <a:cubicBezTo>
                    <a:pt x="16" y="67"/>
                    <a:pt x="16" y="67"/>
                    <a:pt x="16" y="67"/>
                  </a:cubicBezTo>
                  <a:cubicBezTo>
                    <a:pt x="16" y="66"/>
                    <a:pt x="16" y="66"/>
                    <a:pt x="16" y="66"/>
                  </a:cubicBezTo>
                  <a:cubicBezTo>
                    <a:pt x="16" y="66"/>
                    <a:pt x="17" y="65"/>
                    <a:pt x="17" y="65"/>
                  </a:cubicBezTo>
                  <a:cubicBezTo>
                    <a:pt x="17" y="65"/>
                    <a:pt x="17" y="65"/>
                    <a:pt x="17" y="65"/>
                  </a:cubicBezTo>
                  <a:cubicBezTo>
                    <a:pt x="17" y="65"/>
                    <a:pt x="17" y="65"/>
                    <a:pt x="17" y="64"/>
                  </a:cubicBezTo>
                  <a:cubicBezTo>
                    <a:pt x="17" y="63"/>
                    <a:pt x="17" y="63"/>
                    <a:pt x="17" y="63"/>
                  </a:cubicBezTo>
                  <a:cubicBezTo>
                    <a:pt x="18" y="63"/>
                    <a:pt x="18" y="63"/>
                    <a:pt x="18" y="63"/>
                  </a:cubicBezTo>
                  <a:cubicBezTo>
                    <a:pt x="18" y="63"/>
                    <a:pt x="18" y="63"/>
                    <a:pt x="18" y="62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61"/>
                    <a:pt x="18" y="61"/>
                    <a:pt x="18" y="61"/>
                  </a:cubicBezTo>
                  <a:cubicBezTo>
                    <a:pt x="19" y="61"/>
                    <a:pt x="19" y="60"/>
                    <a:pt x="19" y="60"/>
                  </a:cubicBezTo>
                  <a:cubicBezTo>
                    <a:pt x="19" y="60"/>
                    <a:pt x="19" y="60"/>
                    <a:pt x="19" y="60"/>
                  </a:cubicBezTo>
                  <a:cubicBezTo>
                    <a:pt x="19" y="60"/>
                    <a:pt x="19" y="59"/>
                    <a:pt x="19" y="59"/>
                  </a:cubicBezTo>
                  <a:cubicBezTo>
                    <a:pt x="19" y="58"/>
                    <a:pt x="20" y="58"/>
                    <a:pt x="20" y="58"/>
                  </a:cubicBezTo>
                  <a:cubicBezTo>
                    <a:pt x="20" y="57"/>
                    <a:pt x="20" y="57"/>
                    <a:pt x="20" y="57"/>
                  </a:cubicBezTo>
                  <a:cubicBezTo>
                    <a:pt x="20" y="57"/>
                    <a:pt x="20" y="56"/>
                    <a:pt x="20" y="56"/>
                  </a:cubicBezTo>
                  <a:cubicBezTo>
                    <a:pt x="20" y="56"/>
                    <a:pt x="20" y="56"/>
                    <a:pt x="20" y="56"/>
                  </a:cubicBezTo>
                  <a:cubicBezTo>
                    <a:pt x="20" y="55"/>
                    <a:pt x="21" y="55"/>
                    <a:pt x="21" y="55"/>
                  </a:cubicBezTo>
                  <a:cubicBezTo>
                    <a:pt x="21" y="55"/>
                    <a:pt x="21" y="54"/>
                    <a:pt x="21" y="54"/>
                  </a:cubicBezTo>
                  <a:cubicBezTo>
                    <a:pt x="21" y="54"/>
                    <a:pt x="21" y="54"/>
                    <a:pt x="21" y="54"/>
                  </a:cubicBezTo>
                  <a:cubicBezTo>
                    <a:pt x="22" y="54"/>
                    <a:pt x="22" y="54"/>
                    <a:pt x="21" y="53"/>
                  </a:cubicBezTo>
                  <a:cubicBezTo>
                    <a:pt x="21" y="53"/>
                    <a:pt x="21" y="53"/>
                    <a:pt x="22" y="53"/>
                  </a:cubicBezTo>
                  <a:cubicBezTo>
                    <a:pt x="22" y="53"/>
                    <a:pt x="22" y="53"/>
                    <a:pt x="22" y="52"/>
                  </a:cubicBezTo>
                  <a:cubicBezTo>
                    <a:pt x="22" y="52"/>
                    <a:pt x="21" y="52"/>
                    <a:pt x="21" y="52"/>
                  </a:cubicBezTo>
                  <a:cubicBezTo>
                    <a:pt x="21" y="52"/>
                    <a:pt x="21" y="52"/>
                    <a:pt x="22" y="52"/>
                  </a:cubicBezTo>
                  <a:cubicBezTo>
                    <a:pt x="22" y="52"/>
                    <a:pt x="22" y="52"/>
                    <a:pt x="22" y="52"/>
                  </a:cubicBezTo>
                  <a:cubicBezTo>
                    <a:pt x="22" y="52"/>
                    <a:pt x="22" y="52"/>
                    <a:pt x="22" y="52"/>
                  </a:cubicBezTo>
                  <a:cubicBezTo>
                    <a:pt x="22" y="52"/>
                    <a:pt x="22" y="52"/>
                    <a:pt x="22" y="52"/>
                  </a:cubicBezTo>
                  <a:cubicBezTo>
                    <a:pt x="22" y="52"/>
                    <a:pt x="22" y="52"/>
                    <a:pt x="22" y="51"/>
                  </a:cubicBezTo>
                  <a:cubicBezTo>
                    <a:pt x="22" y="51"/>
                    <a:pt x="22" y="51"/>
                    <a:pt x="23" y="50"/>
                  </a:cubicBezTo>
                  <a:cubicBezTo>
                    <a:pt x="23" y="50"/>
                    <a:pt x="23" y="49"/>
                    <a:pt x="23" y="49"/>
                  </a:cubicBezTo>
                  <a:cubicBezTo>
                    <a:pt x="23" y="49"/>
                    <a:pt x="23" y="49"/>
                    <a:pt x="23" y="49"/>
                  </a:cubicBezTo>
                  <a:cubicBezTo>
                    <a:pt x="24" y="49"/>
                    <a:pt x="24" y="49"/>
                    <a:pt x="24" y="48"/>
                  </a:cubicBezTo>
                  <a:cubicBezTo>
                    <a:pt x="24" y="48"/>
                    <a:pt x="24" y="48"/>
                    <a:pt x="24" y="48"/>
                  </a:cubicBezTo>
                  <a:cubicBezTo>
                    <a:pt x="24" y="48"/>
                    <a:pt x="24" y="47"/>
                    <a:pt x="24" y="47"/>
                  </a:cubicBezTo>
                  <a:cubicBezTo>
                    <a:pt x="24" y="47"/>
                    <a:pt x="24" y="47"/>
                    <a:pt x="25" y="46"/>
                  </a:cubicBezTo>
                  <a:cubicBezTo>
                    <a:pt x="25" y="46"/>
                    <a:pt x="25" y="46"/>
                    <a:pt x="25" y="46"/>
                  </a:cubicBezTo>
                  <a:cubicBezTo>
                    <a:pt x="25" y="46"/>
                    <a:pt x="25" y="45"/>
                    <a:pt x="25" y="45"/>
                  </a:cubicBezTo>
                  <a:cubicBezTo>
                    <a:pt x="25" y="45"/>
                    <a:pt x="26" y="44"/>
                    <a:pt x="25" y="44"/>
                  </a:cubicBezTo>
                  <a:cubicBezTo>
                    <a:pt x="25" y="44"/>
                    <a:pt x="26" y="42"/>
                    <a:pt x="26" y="42"/>
                  </a:cubicBezTo>
                  <a:cubicBezTo>
                    <a:pt x="26" y="42"/>
                    <a:pt x="26" y="42"/>
                    <a:pt x="26" y="42"/>
                  </a:cubicBezTo>
                  <a:cubicBezTo>
                    <a:pt x="26" y="42"/>
                    <a:pt x="26" y="42"/>
                    <a:pt x="26" y="42"/>
                  </a:cubicBezTo>
                  <a:cubicBezTo>
                    <a:pt x="27" y="42"/>
                    <a:pt x="27" y="41"/>
                    <a:pt x="27" y="41"/>
                  </a:cubicBezTo>
                  <a:cubicBezTo>
                    <a:pt x="27" y="41"/>
                    <a:pt x="27" y="41"/>
                    <a:pt x="27" y="41"/>
                  </a:cubicBezTo>
                  <a:cubicBezTo>
                    <a:pt x="27" y="41"/>
                    <a:pt x="27" y="41"/>
                    <a:pt x="27" y="40"/>
                  </a:cubicBezTo>
                  <a:cubicBezTo>
                    <a:pt x="27" y="40"/>
                    <a:pt x="27" y="40"/>
                    <a:pt x="27" y="40"/>
                  </a:cubicBezTo>
                  <a:cubicBezTo>
                    <a:pt x="27" y="40"/>
                    <a:pt x="27" y="40"/>
                    <a:pt x="27" y="40"/>
                  </a:cubicBezTo>
                  <a:cubicBezTo>
                    <a:pt x="27" y="40"/>
                    <a:pt x="27" y="39"/>
                    <a:pt x="28" y="39"/>
                  </a:cubicBezTo>
                  <a:cubicBezTo>
                    <a:pt x="28" y="39"/>
                    <a:pt x="28" y="39"/>
                    <a:pt x="28" y="39"/>
                  </a:cubicBezTo>
                  <a:cubicBezTo>
                    <a:pt x="28" y="39"/>
                    <a:pt x="28" y="39"/>
                    <a:pt x="28" y="39"/>
                  </a:cubicBezTo>
                  <a:cubicBezTo>
                    <a:pt x="28" y="39"/>
                    <a:pt x="28" y="38"/>
                    <a:pt x="28" y="38"/>
                  </a:cubicBezTo>
                  <a:cubicBezTo>
                    <a:pt x="28" y="38"/>
                    <a:pt x="28" y="38"/>
                    <a:pt x="28" y="37"/>
                  </a:cubicBezTo>
                  <a:cubicBezTo>
                    <a:pt x="28" y="37"/>
                    <a:pt x="28" y="36"/>
                    <a:pt x="28" y="36"/>
                  </a:cubicBezTo>
                  <a:cubicBezTo>
                    <a:pt x="29" y="36"/>
                    <a:pt x="29" y="36"/>
                    <a:pt x="29" y="36"/>
                  </a:cubicBezTo>
                  <a:cubicBezTo>
                    <a:pt x="29" y="36"/>
                    <a:pt x="29" y="35"/>
                    <a:pt x="29" y="35"/>
                  </a:cubicBezTo>
                  <a:cubicBezTo>
                    <a:pt x="29" y="35"/>
                    <a:pt x="29" y="34"/>
                    <a:pt x="30" y="34"/>
                  </a:cubicBezTo>
                  <a:cubicBezTo>
                    <a:pt x="30" y="33"/>
                    <a:pt x="30" y="33"/>
                    <a:pt x="30" y="33"/>
                  </a:cubicBezTo>
                  <a:cubicBezTo>
                    <a:pt x="30" y="33"/>
                    <a:pt x="30" y="33"/>
                    <a:pt x="30" y="32"/>
                  </a:cubicBezTo>
                  <a:cubicBezTo>
                    <a:pt x="30" y="32"/>
                    <a:pt x="30" y="32"/>
                    <a:pt x="30" y="31"/>
                  </a:cubicBezTo>
                  <a:cubicBezTo>
                    <a:pt x="30" y="31"/>
                    <a:pt x="30" y="31"/>
                    <a:pt x="30" y="31"/>
                  </a:cubicBezTo>
                  <a:cubicBezTo>
                    <a:pt x="30" y="31"/>
                    <a:pt x="30" y="31"/>
                    <a:pt x="30" y="31"/>
                  </a:cubicBezTo>
                  <a:cubicBezTo>
                    <a:pt x="30" y="31"/>
                    <a:pt x="30" y="31"/>
                    <a:pt x="31" y="31"/>
                  </a:cubicBezTo>
                  <a:cubicBezTo>
                    <a:pt x="31" y="31"/>
                    <a:pt x="31" y="31"/>
                    <a:pt x="31" y="31"/>
                  </a:cubicBezTo>
                  <a:cubicBezTo>
                    <a:pt x="31" y="30"/>
                    <a:pt x="31" y="30"/>
                    <a:pt x="31" y="30"/>
                  </a:cubicBezTo>
                  <a:cubicBezTo>
                    <a:pt x="32" y="30"/>
                    <a:pt x="32" y="30"/>
                    <a:pt x="32" y="30"/>
                  </a:cubicBezTo>
                  <a:cubicBezTo>
                    <a:pt x="32" y="30"/>
                    <a:pt x="32" y="30"/>
                    <a:pt x="32" y="30"/>
                  </a:cubicBezTo>
                  <a:cubicBezTo>
                    <a:pt x="32" y="31"/>
                    <a:pt x="33" y="31"/>
                    <a:pt x="33" y="31"/>
                  </a:cubicBezTo>
                  <a:cubicBezTo>
                    <a:pt x="33" y="31"/>
                    <a:pt x="33" y="31"/>
                    <a:pt x="34" y="31"/>
                  </a:cubicBezTo>
                  <a:cubicBezTo>
                    <a:pt x="34" y="31"/>
                    <a:pt x="34" y="31"/>
                    <a:pt x="34" y="30"/>
                  </a:cubicBezTo>
                  <a:cubicBezTo>
                    <a:pt x="34" y="30"/>
                    <a:pt x="35" y="31"/>
                    <a:pt x="35" y="31"/>
                  </a:cubicBezTo>
                  <a:cubicBezTo>
                    <a:pt x="35" y="31"/>
                    <a:pt x="35" y="32"/>
                    <a:pt x="35" y="32"/>
                  </a:cubicBezTo>
                  <a:cubicBezTo>
                    <a:pt x="35" y="32"/>
                    <a:pt x="36" y="32"/>
                    <a:pt x="36" y="32"/>
                  </a:cubicBezTo>
                  <a:cubicBezTo>
                    <a:pt x="36" y="32"/>
                    <a:pt x="36" y="32"/>
                    <a:pt x="36" y="32"/>
                  </a:cubicBezTo>
                  <a:cubicBezTo>
                    <a:pt x="36" y="33"/>
                    <a:pt x="36" y="33"/>
                    <a:pt x="36" y="34"/>
                  </a:cubicBezTo>
                  <a:cubicBezTo>
                    <a:pt x="36" y="35"/>
                    <a:pt x="37" y="35"/>
                    <a:pt x="37" y="36"/>
                  </a:cubicBezTo>
                  <a:cubicBezTo>
                    <a:pt x="37" y="36"/>
                    <a:pt x="37" y="37"/>
                    <a:pt x="38" y="38"/>
                  </a:cubicBezTo>
                  <a:cubicBezTo>
                    <a:pt x="38" y="39"/>
                    <a:pt x="39" y="40"/>
                    <a:pt x="39" y="41"/>
                  </a:cubicBezTo>
                  <a:cubicBezTo>
                    <a:pt x="39" y="42"/>
                    <a:pt x="40" y="42"/>
                    <a:pt x="39" y="43"/>
                  </a:cubicBezTo>
                  <a:cubicBezTo>
                    <a:pt x="39" y="43"/>
                    <a:pt x="39" y="43"/>
                    <a:pt x="40" y="43"/>
                  </a:cubicBezTo>
                  <a:cubicBezTo>
                    <a:pt x="40" y="43"/>
                    <a:pt x="40" y="43"/>
                    <a:pt x="40" y="45"/>
                  </a:cubicBezTo>
                  <a:cubicBezTo>
                    <a:pt x="41" y="47"/>
                    <a:pt x="41" y="48"/>
                    <a:pt x="41" y="48"/>
                  </a:cubicBezTo>
                  <a:cubicBezTo>
                    <a:pt x="42" y="48"/>
                    <a:pt x="42" y="48"/>
                    <a:pt x="42" y="49"/>
                  </a:cubicBezTo>
                  <a:cubicBezTo>
                    <a:pt x="42" y="49"/>
                    <a:pt x="42" y="50"/>
                    <a:pt x="42" y="49"/>
                  </a:cubicBezTo>
                  <a:cubicBezTo>
                    <a:pt x="42" y="49"/>
                    <a:pt x="42" y="50"/>
                    <a:pt x="42" y="50"/>
                  </a:cubicBezTo>
                  <a:cubicBezTo>
                    <a:pt x="42" y="51"/>
                    <a:pt x="42" y="51"/>
                    <a:pt x="42" y="52"/>
                  </a:cubicBezTo>
                  <a:cubicBezTo>
                    <a:pt x="42" y="52"/>
                    <a:pt x="42" y="52"/>
                    <a:pt x="42" y="52"/>
                  </a:cubicBezTo>
                  <a:cubicBezTo>
                    <a:pt x="42" y="52"/>
                    <a:pt x="43" y="53"/>
                    <a:pt x="43" y="54"/>
                  </a:cubicBezTo>
                  <a:cubicBezTo>
                    <a:pt x="43" y="54"/>
                    <a:pt x="43" y="54"/>
                    <a:pt x="43" y="54"/>
                  </a:cubicBezTo>
                  <a:cubicBezTo>
                    <a:pt x="43" y="54"/>
                    <a:pt x="43" y="54"/>
                    <a:pt x="43" y="54"/>
                  </a:cubicBezTo>
                  <a:cubicBezTo>
                    <a:pt x="43" y="54"/>
                    <a:pt x="43" y="55"/>
                    <a:pt x="43" y="55"/>
                  </a:cubicBezTo>
                  <a:cubicBezTo>
                    <a:pt x="43" y="55"/>
                    <a:pt x="44" y="57"/>
                    <a:pt x="44" y="59"/>
                  </a:cubicBezTo>
                  <a:cubicBezTo>
                    <a:pt x="46" y="64"/>
                    <a:pt x="46" y="64"/>
                    <a:pt x="46" y="64"/>
                  </a:cubicBezTo>
                  <a:cubicBezTo>
                    <a:pt x="46" y="64"/>
                    <a:pt x="46" y="64"/>
                    <a:pt x="46" y="64"/>
                  </a:cubicBezTo>
                  <a:cubicBezTo>
                    <a:pt x="45" y="64"/>
                    <a:pt x="45" y="65"/>
                    <a:pt x="45" y="65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45" y="66"/>
                    <a:pt x="44" y="66"/>
                    <a:pt x="43" y="66"/>
                  </a:cubicBezTo>
                  <a:cubicBezTo>
                    <a:pt x="43" y="66"/>
                    <a:pt x="42" y="66"/>
                    <a:pt x="42" y="66"/>
                  </a:cubicBezTo>
                  <a:cubicBezTo>
                    <a:pt x="42" y="67"/>
                    <a:pt x="42" y="67"/>
                    <a:pt x="42" y="67"/>
                  </a:cubicBezTo>
                  <a:close/>
                  <a:moveTo>
                    <a:pt x="41" y="61"/>
                  </a:moveTo>
                  <a:cubicBezTo>
                    <a:pt x="42" y="61"/>
                    <a:pt x="41" y="59"/>
                    <a:pt x="41" y="59"/>
                  </a:cubicBezTo>
                  <a:cubicBezTo>
                    <a:pt x="41" y="59"/>
                    <a:pt x="41" y="59"/>
                    <a:pt x="41" y="58"/>
                  </a:cubicBezTo>
                  <a:cubicBezTo>
                    <a:pt x="41" y="58"/>
                    <a:pt x="41" y="57"/>
                    <a:pt x="41" y="57"/>
                  </a:cubicBezTo>
                  <a:cubicBezTo>
                    <a:pt x="40" y="57"/>
                    <a:pt x="40" y="57"/>
                    <a:pt x="40" y="57"/>
                  </a:cubicBezTo>
                  <a:cubicBezTo>
                    <a:pt x="40" y="58"/>
                    <a:pt x="40" y="56"/>
                    <a:pt x="40" y="55"/>
                  </a:cubicBezTo>
                  <a:cubicBezTo>
                    <a:pt x="40" y="55"/>
                    <a:pt x="40" y="55"/>
                    <a:pt x="39" y="55"/>
                  </a:cubicBezTo>
                  <a:cubicBezTo>
                    <a:pt x="39" y="55"/>
                    <a:pt x="39" y="54"/>
                    <a:pt x="39" y="54"/>
                  </a:cubicBezTo>
                  <a:cubicBezTo>
                    <a:pt x="40" y="54"/>
                    <a:pt x="40" y="54"/>
                    <a:pt x="40" y="54"/>
                  </a:cubicBezTo>
                  <a:cubicBezTo>
                    <a:pt x="40" y="54"/>
                    <a:pt x="39" y="54"/>
                    <a:pt x="39" y="54"/>
                  </a:cubicBezTo>
                  <a:cubicBezTo>
                    <a:pt x="39" y="54"/>
                    <a:pt x="39" y="54"/>
                    <a:pt x="39" y="54"/>
                  </a:cubicBezTo>
                  <a:cubicBezTo>
                    <a:pt x="39" y="54"/>
                    <a:pt x="39" y="54"/>
                    <a:pt x="39" y="54"/>
                  </a:cubicBezTo>
                  <a:cubicBezTo>
                    <a:pt x="39" y="53"/>
                    <a:pt x="40" y="52"/>
                    <a:pt x="39" y="53"/>
                  </a:cubicBezTo>
                  <a:cubicBezTo>
                    <a:pt x="39" y="53"/>
                    <a:pt x="39" y="52"/>
                    <a:pt x="39" y="52"/>
                  </a:cubicBezTo>
                  <a:cubicBezTo>
                    <a:pt x="39" y="52"/>
                    <a:pt x="39" y="52"/>
                    <a:pt x="39" y="52"/>
                  </a:cubicBezTo>
                  <a:cubicBezTo>
                    <a:pt x="39" y="52"/>
                    <a:pt x="39" y="52"/>
                    <a:pt x="39" y="52"/>
                  </a:cubicBezTo>
                  <a:cubicBezTo>
                    <a:pt x="39" y="52"/>
                    <a:pt x="39" y="52"/>
                    <a:pt x="39" y="52"/>
                  </a:cubicBezTo>
                  <a:cubicBezTo>
                    <a:pt x="38" y="52"/>
                    <a:pt x="38" y="52"/>
                    <a:pt x="39" y="52"/>
                  </a:cubicBezTo>
                  <a:cubicBezTo>
                    <a:pt x="39" y="52"/>
                    <a:pt x="39" y="52"/>
                    <a:pt x="38" y="51"/>
                  </a:cubicBezTo>
                  <a:cubicBezTo>
                    <a:pt x="38" y="51"/>
                    <a:pt x="38" y="51"/>
                    <a:pt x="38" y="51"/>
                  </a:cubicBezTo>
                  <a:cubicBezTo>
                    <a:pt x="39" y="51"/>
                    <a:pt x="39" y="51"/>
                    <a:pt x="39" y="51"/>
                  </a:cubicBezTo>
                  <a:cubicBezTo>
                    <a:pt x="39" y="51"/>
                    <a:pt x="39" y="51"/>
                    <a:pt x="39" y="51"/>
                  </a:cubicBezTo>
                  <a:cubicBezTo>
                    <a:pt x="38" y="50"/>
                    <a:pt x="38" y="50"/>
                    <a:pt x="38" y="50"/>
                  </a:cubicBezTo>
                  <a:cubicBezTo>
                    <a:pt x="38" y="50"/>
                    <a:pt x="38" y="50"/>
                    <a:pt x="38" y="50"/>
                  </a:cubicBezTo>
                  <a:cubicBezTo>
                    <a:pt x="37" y="49"/>
                    <a:pt x="37" y="48"/>
                    <a:pt x="37" y="48"/>
                  </a:cubicBezTo>
                  <a:cubicBezTo>
                    <a:pt x="37" y="48"/>
                    <a:pt x="37" y="47"/>
                    <a:pt x="37" y="47"/>
                  </a:cubicBezTo>
                  <a:cubicBezTo>
                    <a:pt x="37" y="47"/>
                    <a:pt x="37" y="47"/>
                    <a:pt x="37" y="47"/>
                  </a:cubicBezTo>
                  <a:cubicBezTo>
                    <a:pt x="36" y="47"/>
                    <a:pt x="36" y="47"/>
                    <a:pt x="36" y="46"/>
                  </a:cubicBezTo>
                  <a:cubicBezTo>
                    <a:pt x="36" y="46"/>
                    <a:pt x="36" y="46"/>
                    <a:pt x="36" y="46"/>
                  </a:cubicBezTo>
                  <a:cubicBezTo>
                    <a:pt x="36" y="45"/>
                    <a:pt x="36" y="45"/>
                    <a:pt x="36" y="45"/>
                  </a:cubicBezTo>
                  <a:cubicBezTo>
                    <a:pt x="36" y="45"/>
                    <a:pt x="36" y="44"/>
                    <a:pt x="36" y="44"/>
                  </a:cubicBezTo>
                  <a:cubicBezTo>
                    <a:pt x="36" y="44"/>
                    <a:pt x="35" y="44"/>
                    <a:pt x="35" y="44"/>
                  </a:cubicBezTo>
                  <a:cubicBezTo>
                    <a:pt x="35" y="45"/>
                    <a:pt x="35" y="45"/>
                    <a:pt x="35" y="45"/>
                  </a:cubicBezTo>
                  <a:cubicBezTo>
                    <a:pt x="35" y="44"/>
                    <a:pt x="35" y="44"/>
                    <a:pt x="35" y="44"/>
                  </a:cubicBezTo>
                  <a:cubicBezTo>
                    <a:pt x="36" y="44"/>
                    <a:pt x="36" y="43"/>
                    <a:pt x="35" y="43"/>
                  </a:cubicBezTo>
                  <a:cubicBezTo>
                    <a:pt x="35" y="43"/>
                    <a:pt x="35" y="43"/>
                    <a:pt x="35" y="43"/>
                  </a:cubicBezTo>
                  <a:cubicBezTo>
                    <a:pt x="35" y="42"/>
                    <a:pt x="35" y="42"/>
                    <a:pt x="35" y="42"/>
                  </a:cubicBezTo>
                  <a:cubicBezTo>
                    <a:pt x="35" y="42"/>
                    <a:pt x="35" y="42"/>
                    <a:pt x="35" y="42"/>
                  </a:cubicBezTo>
                  <a:cubicBezTo>
                    <a:pt x="35" y="41"/>
                    <a:pt x="35" y="41"/>
                    <a:pt x="35" y="41"/>
                  </a:cubicBezTo>
                  <a:cubicBezTo>
                    <a:pt x="34" y="41"/>
                    <a:pt x="34" y="41"/>
                    <a:pt x="34" y="40"/>
                  </a:cubicBezTo>
                  <a:cubicBezTo>
                    <a:pt x="34" y="39"/>
                    <a:pt x="34" y="39"/>
                    <a:pt x="34" y="39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39"/>
                    <a:pt x="35" y="39"/>
                    <a:pt x="35" y="39"/>
                  </a:cubicBezTo>
                  <a:cubicBezTo>
                    <a:pt x="35" y="39"/>
                    <a:pt x="35" y="39"/>
                    <a:pt x="35" y="39"/>
                  </a:cubicBezTo>
                  <a:cubicBezTo>
                    <a:pt x="35" y="39"/>
                    <a:pt x="35" y="39"/>
                    <a:pt x="35" y="39"/>
                  </a:cubicBezTo>
                  <a:cubicBezTo>
                    <a:pt x="35" y="38"/>
                    <a:pt x="34" y="38"/>
                    <a:pt x="34" y="38"/>
                  </a:cubicBezTo>
                  <a:cubicBezTo>
                    <a:pt x="34" y="38"/>
                    <a:pt x="33" y="38"/>
                    <a:pt x="33" y="38"/>
                  </a:cubicBezTo>
                  <a:cubicBezTo>
                    <a:pt x="33" y="38"/>
                    <a:pt x="33" y="38"/>
                    <a:pt x="33" y="38"/>
                  </a:cubicBezTo>
                  <a:cubicBezTo>
                    <a:pt x="33" y="38"/>
                    <a:pt x="32" y="39"/>
                    <a:pt x="32" y="39"/>
                  </a:cubicBezTo>
                  <a:cubicBezTo>
                    <a:pt x="32" y="39"/>
                    <a:pt x="32" y="40"/>
                    <a:pt x="32" y="40"/>
                  </a:cubicBezTo>
                  <a:cubicBezTo>
                    <a:pt x="32" y="40"/>
                    <a:pt x="32" y="41"/>
                    <a:pt x="32" y="41"/>
                  </a:cubicBezTo>
                  <a:cubicBezTo>
                    <a:pt x="32" y="41"/>
                    <a:pt x="32" y="42"/>
                    <a:pt x="31" y="42"/>
                  </a:cubicBezTo>
                  <a:cubicBezTo>
                    <a:pt x="31" y="42"/>
                    <a:pt x="30" y="44"/>
                    <a:pt x="30" y="45"/>
                  </a:cubicBezTo>
                  <a:cubicBezTo>
                    <a:pt x="30" y="45"/>
                    <a:pt x="30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7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9" y="48"/>
                    <a:pt x="29" y="48"/>
                  </a:cubicBezTo>
                  <a:cubicBezTo>
                    <a:pt x="29" y="48"/>
                    <a:pt x="29" y="48"/>
                    <a:pt x="29" y="48"/>
                  </a:cubicBezTo>
                  <a:cubicBezTo>
                    <a:pt x="29" y="48"/>
                    <a:pt x="29" y="48"/>
                    <a:pt x="29" y="48"/>
                  </a:cubicBezTo>
                  <a:cubicBezTo>
                    <a:pt x="28" y="49"/>
                    <a:pt x="28" y="49"/>
                    <a:pt x="28" y="49"/>
                  </a:cubicBezTo>
                  <a:cubicBezTo>
                    <a:pt x="28" y="49"/>
                    <a:pt x="28" y="49"/>
                    <a:pt x="28" y="49"/>
                  </a:cubicBezTo>
                  <a:cubicBezTo>
                    <a:pt x="28" y="49"/>
                    <a:pt x="28" y="50"/>
                    <a:pt x="28" y="50"/>
                  </a:cubicBezTo>
                  <a:cubicBezTo>
                    <a:pt x="28" y="50"/>
                    <a:pt x="28" y="50"/>
                    <a:pt x="28" y="50"/>
                  </a:cubicBezTo>
                  <a:cubicBezTo>
                    <a:pt x="28" y="50"/>
                    <a:pt x="28" y="50"/>
                    <a:pt x="28" y="50"/>
                  </a:cubicBezTo>
                  <a:cubicBezTo>
                    <a:pt x="28" y="50"/>
                    <a:pt x="27" y="51"/>
                    <a:pt x="27" y="51"/>
                  </a:cubicBezTo>
                  <a:cubicBezTo>
                    <a:pt x="27" y="51"/>
                    <a:pt x="26" y="53"/>
                    <a:pt x="26" y="54"/>
                  </a:cubicBezTo>
                  <a:cubicBezTo>
                    <a:pt x="26" y="54"/>
                    <a:pt x="26" y="55"/>
                    <a:pt x="25" y="55"/>
                  </a:cubicBezTo>
                  <a:cubicBezTo>
                    <a:pt x="25" y="55"/>
                    <a:pt x="25" y="56"/>
                    <a:pt x="25" y="56"/>
                  </a:cubicBezTo>
                  <a:cubicBezTo>
                    <a:pt x="25" y="56"/>
                    <a:pt x="25" y="56"/>
                    <a:pt x="25" y="56"/>
                  </a:cubicBezTo>
                  <a:cubicBezTo>
                    <a:pt x="25" y="56"/>
                    <a:pt x="25" y="56"/>
                    <a:pt x="24" y="57"/>
                  </a:cubicBezTo>
                  <a:cubicBezTo>
                    <a:pt x="24" y="58"/>
                    <a:pt x="24" y="58"/>
                    <a:pt x="24" y="58"/>
                  </a:cubicBezTo>
                  <a:cubicBezTo>
                    <a:pt x="24" y="58"/>
                    <a:pt x="23" y="59"/>
                    <a:pt x="23" y="59"/>
                  </a:cubicBezTo>
                  <a:cubicBezTo>
                    <a:pt x="23" y="59"/>
                    <a:pt x="23" y="59"/>
                    <a:pt x="23" y="59"/>
                  </a:cubicBezTo>
                  <a:cubicBezTo>
                    <a:pt x="23" y="59"/>
                    <a:pt x="23" y="59"/>
                    <a:pt x="23" y="59"/>
                  </a:cubicBezTo>
                  <a:cubicBezTo>
                    <a:pt x="23" y="60"/>
                    <a:pt x="23" y="60"/>
                    <a:pt x="23" y="59"/>
                  </a:cubicBezTo>
                  <a:cubicBezTo>
                    <a:pt x="23" y="59"/>
                    <a:pt x="23" y="59"/>
                    <a:pt x="23" y="60"/>
                  </a:cubicBezTo>
                  <a:cubicBezTo>
                    <a:pt x="23" y="60"/>
                    <a:pt x="23" y="60"/>
                    <a:pt x="23" y="61"/>
                  </a:cubicBezTo>
                  <a:cubicBezTo>
                    <a:pt x="23" y="61"/>
                    <a:pt x="22" y="61"/>
                    <a:pt x="22" y="62"/>
                  </a:cubicBezTo>
                  <a:cubicBezTo>
                    <a:pt x="23" y="62"/>
                    <a:pt x="22" y="62"/>
                    <a:pt x="22" y="62"/>
                  </a:cubicBezTo>
                  <a:cubicBezTo>
                    <a:pt x="22" y="62"/>
                    <a:pt x="22" y="63"/>
                    <a:pt x="22" y="63"/>
                  </a:cubicBezTo>
                  <a:cubicBezTo>
                    <a:pt x="22" y="63"/>
                    <a:pt x="22" y="63"/>
                    <a:pt x="22" y="63"/>
                  </a:cubicBezTo>
                  <a:cubicBezTo>
                    <a:pt x="22" y="63"/>
                    <a:pt x="22" y="64"/>
                    <a:pt x="22" y="64"/>
                  </a:cubicBezTo>
                  <a:cubicBezTo>
                    <a:pt x="21" y="65"/>
                    <a:pt x="21" y="65"/>
                    <a:pt x="21" y="65"/>
                  </a:cubicBezTo>
                  <a:cubicBezTo>
                    <a:pt x="21" y="64"/>
                    <a:pt x="21" y="65"/>
                    <a:pt x="21" y="66"/>
                  </a:cubicBezTo>
                  <a:cubicBezTo>
                    <a:pt x="21" y="66"/>
                    <a:pt x="21" y="66"/>
                    <a:pt x="21" y="66"/>
                  </a:cubicBezTo>
                  <a:cubicBezTo>
                    <a:pt x="21" y="66"/>
                    <a:pt x="22" y="66"/>
                    <a:pt x="24" y="66"/>
                  </a:cubicBezTo>
                  <a:cubicBezTo>
                    <a:pt x="25" y="66"/>
                    <a:pt x="28" y="65"/>
                    <a:pt x="31" y="64"/>
                  </a:cubicBezTo>
                  <a:cubicBezTo>
                    <a:pt x="35" y="63"/>
                    <a:pt x="36" y="63"/>
                    <a:pt x="36" y="63"/>
                  </a:cubicBezTo>
                  <a:cubicBezTo>
                    <a:pt x="37" y="63"/>
                    <a:pt x="37" y="63"/>
                    <a:pt x="37" y="63"/>
                  </a:cubicBezTo>
                  <a:cubicBezTo>
                    <a:pt x="37" y="62"/>
                    <a:pt x="37" y="62"/>
                    <a:pt x="38" y="62"/>
                  </a:cubicBezTo>
                  <a:cubicBezTo>
                    <a:pt x="38" y="62"/>
                    <a:pt x="38" y="62"/>
                    <a:pt x="39" y="62"/>
                  </a:cubicBezTo>
                  <a:cubicBezTo>
                    <a:pt x="39" y="62"/>
                    <a:pt x="39" y="62"/>
                    <a:pt x="39" y="62"/>
                  </a:cubicBezTo>
                  <a:cubicBezTo>
                    <a:pt x="39" y="62"/>
                    <a:pt x="40" y="62"/>
                    <a:pt x="40" y="62"/>
                  </a:cubicBezTo>
                  <a:cubicBezTo>
                    <a:pt x="40" y="62"/>
                    <a:pt x="41" y="62"/>
                    <a:pt x="41" y="62"/>
                  </a:cubicBezTo>
                  <a:cubicBezTo>
                    <a:pt x="41" y="62"/>
                    <a:pt x="41" y="61"/>
                    <a:pt x="41" y="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2" name="Freeform 700"/>
            <p:cNvSpPr>
              <a:spLocks noEditPoints="1"/>
            </p:cNvSpPr>
            <p:nvPr/>
          </p:nvSpPr>
          <p:spPr bwMode="auto">
            <a:xfrm>
              <a:off x="2200" y="591"/>
              <a:ext cx="119" cy="138"/>
            </a:xfrm>
            <a:custGeom>
              <a:avLst/>
              <a:gdLst>
                <a:gd name="T0" fmla="*/ 82 w 94"/>
                <a:gd name="T1" fmla="*/ 92 h 110"/>
                <a:gd name="T2" fmla="*/ 89 w 94"/>
                <a:gd name="T3" fmla="*/ 101 h 110"/>
                <a:gd name="T4" fmla="*/ 88 w 94"/>
                <a:gd name="T5" fmla="*/ 108 h 110"/>
                <a:gd name="T6" fmla="*/ 87 w 94"/>
                <a:gd name="T7" fmla="*/ 106 h 110"/>
                <a:gd name="T8" fmla="*/ 81 w 94"/>
                <a:gd name="T9" fmla="*/ 105 h 110"/>
                <a:gd name="T10" fmla="*/ 84 w 94"/>
                <a:gd name="T11" fmla="*/ 96 h 110"/>
                <a:gd name="T12" fmla="*/ 8 w 94"/>
                <a:gd name="T13" fmla="*/ 85 h 110"/>
                <a:gd name="T14" fmla="*/ 9 w 94"/>
                <a:gd name="T15" fmla="*/ 73 h 110"/>
                <a:gd name="T16" fmla="*/ 13 w 94"/>
                <a:gd name="T17" fmla="*/ 82 h 110"/>
                <a:gd name="T18" fmla="*/ 11 w 94"/>
                <a:gd name="T19" fmla="*/ 76 h 110"/>
                <a:gd name="T20" fmla="*/ 43 w 94"/>
                <a:gd name="T21" fmla="*/ 91 h 110"/>
                <a:gd name="T22" fmla="*/ 44 w 94"/>
                <a:gd name="T23" fmla="*/ 81 h 110"/>
                <a:gd name="T24" fmla="*/ 43 w 94"/>
                <a:gd name="T25" fmla="*/ 86 h 110"/>
                <a:gd name="T26" fmla="*/ 71 w 94"/>
                <a:gd name="T27" fmla="*/ 84 h 110"/>
                <a:gd name="T28" fmla="*/ 57 w 94"/>
                <a:gd name="T29" fmla="*/ 80 h 110"/>
                <a:gd name="T30" fmla="*/ 43 w 94"/>
                <a:gd name="T31" fmla="*/ 76 h 110"/>
                <a:gd name="T32" fmla="*/ 35 w 94"/>
                <a:gd name="T33" fmla="*/ 74 h 110"/>
                <a:gd name="T34" fmla="*/ 18 w 94"/>
                <a:gd name="T35" fmla="*/ 68 h 110"/>
                <a:gd name="T36" fmla="*/ 25 w 94"/>
                <a:gd name="T37" fmla="*/ 58 h 110"/>
                <a:gd name="T38" fmla="*/ 33 w 94"/>
                <a:gd name="T39" fmla="*/ 51 h 110"/>
                <a:gd name="T40" fmla="*/ 41 w 94"/>
                <a:gd name="T41" fmla="*/ 42 h 110"/>
                <a:gd name="T42" fmla="*/ 52 w 94"/>
                <a:gd name="T43" fmla="*/ 32 h 110"/>
                <a:gd name="T44" fmla="*/ 65 w 94"/>
                <a:gd name="T45" fmla="*/ 20 h 110"/>
                <a:gd name="T46" fmla="*/ 71 w 94"/>
                <a:gd name="T47" fmla="*/ 29 h 110"/>
                <a:gd name="T48" fmla="*/ 74 w 94"/>
                <a:gd name="T49" fmla="*/ 56 h 110"/>
                <a:gd name="T50" fmla="*/ 78 w 94"/>
                <a:gd name="T51" fmla="*/ 71 h 110"/>
                <a:gd name="T52" fmla="*/ 82 w 94"/>
                <a:gd name="T53" fmla="*/ 86 h 110"/>
                <a:gd name="T54" fmla="*/ 76 w 94"/>
                <a:gd name="T55" fmla="*/ 78 h 110"/>
                <a:gd name="T56" fmla="*/ 73 w 94"/>
                <a:gd name="T57" fmla="*/ 67 h 110"/>
                <a:gd name="T58" fmla="*/ 63 w 94"/>
                <a:gd name="T59" fmla="*/ 73 h 110"/>
                <a:gd name="T60" fmla="*/ 75 w 94"/>
                <a:gd name="T61" fmla="*/ 83 h 110"/>
                <a:gd name="T62" fmla="*/ 56 w 94"/>
                <a:gd name="T63" fmla="*/ 63 h 110"/>
                <a:gd name="T64" fmla="*/ 65 w 94"/>
                <a:gd name="T65" fmla="*/ 64 h 110"/>
                <a:gd name="T66" fmla="*/ 73 w 94"/>
                <a:gd name="T67" fmla="*/ 59 h 110"/>
                <a:gd name="T68" fmla="*/ 70 w 94"/>
                <a:gd name="T69" fmla="*/ 45 h 110"/>
                <a:gd name="T70" fmla="*/ 63 w 94"/>
                <a:gd name="T71" fmla="*/ 38 h 110"/>
                <a:gd name="T72" fmla="*/ 47 w 94"/>
                <a:gd name="T73" fmla="*/ 41 h 110"/>
                <a:gd name="T74" fmla="*/ 39 w 94"/>
                <a:gd name="T75" fmla="*/ 48 h 110"/>
                <a:gd name="T76" fmla="*/ 37 w 94"/>
                <a:gd name="T77" fmla="*/ 57 h 110"/>
                <a:gd name="T78" fmla="*/ 48 w 94"/>
                <a:gd name="T79" fmla="*/ 53 h 110"/>
                <a:gd name="T80" fmla="*/ 43 w 94"/>
                <a:gd name="T81" fmla="*/ 60 h 110"/>
                <a:gd name="T82" fmla="*/ 37 w 94"/>
                <a:gd name="T83" fmla="*/ 62 h 110"/>
                <a:gd name="T84" fmla="*/ 54 w 94"/>
                <a:gd name="T85" fmla="*/ 76 h 110"/>
                <a:gd name="T86" fmla="*/ 63 w 94"/>
                <a:gd name="T87" fmla="*/ 44 h 110"/>
                <a:gd name="T88" fmla="*/ 66 w 94"/>
                <a:gd name="T89" fmla="*/ 45 h 110"/>
                <a:gd name="T90" fmla="*/ 66 w 94"/>
                <a:gd name="T91" fmla="*/ 49 h 110"/>
                <a:gd name="T92" fmla="*/ 31 w 94"/>
                <a:gd name="T93" fmla="*/ 69 h 110"/>
                <a:gd name="T94" fmla="*/ 29 w 94"/>
                <a:gd name="T95" fmla="*/ 59 h 110"/>
                <a:gd name="T96" fmla="*/ 22 w 94"/>
                <a:gd name="T97" fmla="*/ 66 h 110"/>
                <a:gd name="T98" fmla="*/ 64 w 94"/>
                <a:gd name="T99" fmla="*/ 61 h 110"/>
                <a:gd name="T100" fmla="*/ 41 w 94"/>
                <a:gd name="T101" fmla="*/ 56 h 110"/>
                <a:gd name="T102" fmla="*/ 68 w 94"/>
                <a:gd name="T103" fmla="*/ 27 h 110"/>
                <a:gd name="T104" fmla="*/ 60 w 94"/>
                <a:gd name="T105" fmla="*/ 29 h 110"/>
                <a:gd name="T106" fmla="*/ 86 w 94"/>
                <a:gd name="T107" fmla="*/ 54 h 110"/>
                <a:gd name="T108" fmla="*/ 89 w 94"/>
                <a:gd name="T109" fmla="*/ 47 h 110"/>
                <a:gd name="T110" fmla="*/ 92 w 94"/>
                <a:gd name="T111" fmla="*/ 57 h 110"/>
                <a:gd name="T112" fmla="*/ 83 w 94"/>
                <a:gd name="T113" fmla="*/ 52 h 110"/>
                <a:gd name="T114" fmla="*/ 39 w 94"/>
                <a:gd name="T115" fmla="*/ 24 h 110"/>
                <a:gd name="T116" fmla="*/ 35 w 94"/>
                <a:gd name="T117" fmla="*/ 39 h 110"/>
                <a:gd name="T118" fmla="*/ 37 w 94"/>
                <a:gd name="T119" fmla="*/ 35 h 110"/>
                <a:gd name="T120" fmla="*/ 78 w 94"/>
                <a:gd name="T121" fmla="*/ 2 h 110"/>
                <a:gd name="T122" fmla="*/ 82 w 94"/>
                <a:gd name="T123" fmla="*/ 6 h 110"/>
                <a:gd name="T124" fmla="*/ 75 w 94"/>
                <a:gd name="T125" fmla="*/ 1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94" h="110">
                  <a:moveTo>
                    <a:pt x="78" y="109"/>
                  </a:moveTo>
                  <a:cubicBezTo>
                    <a:pt x="78" y="109"/>
                    <a:pt x="78" y="109"/>
                    <a:pt x="77" y="109"/>
                  </a:cubicBezTo>
                  <a:cubicBezTo>
                    <a:pt x="76" y="109"/>
                    <a:pt x="76" y="108"/>
                    <a:pt x="77" y="107"/>
                  </a:cubicBezTo>
                  <a:cubicBezTo>
                    <a:pt x="77" y="106"/>
                    <a:pt x="77" y="106"/>
                    <a:pt x="77" y="106"/>
                  </a:cubicBezTo>
                  <a:cubicBezTo>
                    <a:pt x="79" y="105"/>
                    <a:pt x="79" y="105"/>
                    <a:pt x="79" y="105"/>
                  </a:cubicBezTo>
                  <a:cubicBezTo>
                    <a:pt x="79" y="105"/>
                    <a:pt x="79" y="105"/>
                    <a:pt x="79" y="105"/>
                  </a:cubicBezTo>
                  <a:cubicBezTo>
                    <a:pt x="80" y="105"/>
                    <a:pt x="80" y="105"/>
                    <a:pt x="80" y="102"/>
                  </a:cubicBezTo>
                  <a:cubicBezTo>
                    <a:pt x="81" y="100"/>
                    <a:pt x="81" y="100"/>
                    <a:pt x="81" y="100"/>
                  </a:cubicBezTo>
                  <a:cubicBezTo>
                    <a:pt x="81" y="100"/>
                    <a:pt x="81" y="100"/>
                    <a:pt x="81" y="100"/>
                  </a:cubicBezTo>
                  <a:cubicBezTo>
                    <a:pt x="81" y="99"/>
                    <a:pt x="82" y="98"/>
                    <a:pt x="82" y="97"/>
                  </a:cubicBezTo>
                  <a:cubicBezTo>
                    <a:pt x="82" y="95"/>
                    <a:pt x="82" y="95"/>
                    <a:pt x="83" y="95"/>
                  </a:cubicBezTo>
                  <a:cubicBezTo>
                    <a:pt x="83" y="95"/>
                    <a:pt x="83" y="95"/>
                    <a:pt x="83" y="95"/>
                  </a:cubicBezTo>
                  <a:cubicBezTo>
                    <a:pt x="83" y="94"/>
                    <a:pt x="83" y="94"/>
                    <a:pt x="83" y="94"/>
                  </a:cubicBezTo>
                  <a:cubicBezTo>
                    <a:pt x="83" y="93"/>
                    <a:pt x="83" y="92"/>
                    <a:pt x="82" y="93"/>
                  </a:cubicBezTo>
                  <a:cubicBezTo>
                    <a:pt x="82" y="93"/>
                    <a:pt x="82" y="93"/>
                    <a:pt x="82" y="92"/>
                  </a:cubicBezTo>
                  <a:cubicBezTo>
                    <a:pt x="82" y="92"/>
                    <a:pt x="82" y="92"/>
                    <a:pt x="82" y="92"/>
                  </a:cubicBezTo>
                  <a:cubicBezTo>
                    <a:pt x="81" y="92"/>
                    <a:pt x="81" y="92"/>
                    <a:pt x="81" y="92"/>
                  </a:cubicBezTo>
                  <a:cubicBezTo>
                    <a:pt x="81" y="91"/>
                    <a:pt x="81" y="91"/>
                    <a:pt x="81" y="91"/>
                  </a:cubicBezTo>
                  <a:cubicBezTo>
                    <a:pt x="81" y="91"/>
                    <a:pt x="81" y="90"/>
                    <a:pt x="82" y="90"/>
                  </a:cubicBezTo>
                  <a:cubicBezTo>
                    <a:pt x="84" y="90"/>
                    <a:pt x="89" y="91"/>
                    <a:pt x="89" y="92"/>
                  </a:cubicBezTo>
                  <a:cubicBezTo>
                    <a:pt x="89" y="92"/>
                    <a:pt x="89" y="92"/>
                    <a:pt x="90" y="92"/>
                  </a:cubicBezTo>
                  <a:cubicBezTo>
                    <a:pt x="90" y="93"/>
                    <a:pt x="91" y="93"/>
                    <a:pt x="91" y="94"/>
                  </a:cubicBezTo>
                  <a:cubicBezTo>
                    <a:pt x="91" y="94"/>
                    <a:pt x="91" y="94"/>
                    <a:pt x="91" y="94"/>
                  </a:cubicBezTo>
                  <a:cubicBezTo>
                    <a:pt x="91" y="94"/>
                    <a:pt x="91" y="95"/>
                    <a:pt x="91" y="97"/>
                  </a:cubicBezTo>
                  <a:cubicBezTo>
                    <a:pt x="91" y="97"/>
                    <a:pt x="91" y="98"/>
                    <a:pt x="90" y="98"/>
                  </a:cubicBezTo>
                  <a:cubicBezTo>
                    <a:pt x="90" y="98"/>
                    <a:pt x="90" y="98"/>
                    <a:pt x="90" y="99"/>
                  </a:cubicBezTo>
                  <a:cubicBezTo>
                    <a:pt x="90" y="99"/>
                    <a:pt x="89" y="99"/>
                    <a:pt x="89" y="99"/>
                  </a:cubicBezTo>
                  <a:cubicBezTo>
                    <a:pt x="89" y="99"/>
                    <a:pt x="89" y="99"/>
                    <a:pt x="89" y="99"/>
                  </a:cubicBezTo>
                  <a:cubicBezTo>
                    <a:pt x="89" y="100"/>
                    <a:pt x="89" y="100"/>
                    <a:pt x="89" y="100"/>
                  </a:cubicBezTo>
                  <a:cubicBezTo>
                    <a:pt x="89" y="101"/>
                    <a:pt x="89" y="101"/>
                    <a:pt x="89" y="101"/>
                  </a:cubicBezTo>
                  <a:cubicBezTo>
                    <a:pt x="89" y="101"/>
                    <a:pt x="89" y="101"/>
                    <a:pt x="89" y="101"/>
                  </a:cubicBezTo>
                  <a:cubicBezTo>
                    <a:pt x="89" y="102"/>
                    <a:pt x="89" y="102"/>
                    <a:pt x="89" y="102"/>
                  </a:cubicBezTo>
                  <a:cubicBezTo>
                    <a:pt x="89" y="102"/>
                    <a:pt x="89" y="102"/>
                    <a:pt x="89" y="103"/>
                  </a:cubicBezTo>
                  <a:cubicBezTo>
                    <a:pt x="89" y="103"/>
                    <a:pt x="89" y="103"/>
                    <a:pt x="89" y="103"/>
                  </a:cubicBezTo>
                  <a:cubicBezTo>
                    <a:pt x="90" y="103"/>
                    <a:pt x="90" y="103"/>
                    <a:pt x="89" y="103"/>
                  </a:cubicBezTo>
                  <a:cubicBezTo>
                    <a:pt x="89" y="103"/>
                    <a:pt x="89" y="104"/>
                    <a:pt x="89" y="104"/>
                  </a:cubicBezTo>
                  <a:cubicBezTo>
                    <a:pt x="89" y="104"/>
                    <a:pt x="89" y="104"/>
                    <a:pt x="89" y="105"/>
                  </a:cubicBezTo>
                  <a:cubicBezTo>
                    <a:pt x="89" y="105"/>
                    <a:pt x="89" y="106"/>
                    <a:pt x="89" y="106"/>
                  </a:cubicBezTo>
                  <a:cubicBezTo>
                    <a:pt x="89" y="106"/>
                    <a:pt x="89" y="106"/>
                    <a:pt x="89" y="106"/>
                  </a:cubicBezTo>
                  <a:cubicBezTo>
                    <a:pt x="89" y="106"/>
                    <a:pt x="89" y="106"/>
                    <a:pt x="89" y="106"/>
                  </a:cubicBezTo>
                  <a:cubicBezTo>
                    <a:pt x="89" y="107"/>
                    <a:pt x="89" y="107"/>
                    <a:pt x="89" y="107"/>
                  </a:cubicBezTo>
                  <a:cubicBezTo>
                    <a:pt x="88" y="107"/>
                    <a:pt x="88" y="107"/>
                    <a:pt x="88" y="107"/>
                  </a:cubicBezTo>
                  <a:cubicBezTo>
                    <a:pt x="89" y="108"/>
                    <a:pt x="89" y="108"/>
                    <a:pt x="89" y="108"/>
                  </a:cubicBezTo>
                  <a:cubicBezTo>
                    <a:pt x="89" y="108"/>
                    <a:pt x="89" y="108"/>
                    <a:pt x="88" y="108"/>
                  </a:cubicBezTo>
                  <a:cubicBezTo>
                    <a:pt x="88" y="108"/>
                    <a:pt x="88" y="108"/>
                    <a:pt x="88" y="108"/>
                  </a:cubicBezTo>
                  <a:cubicBezTo>
                    <a:pt x="88" y="108"/>
                    <a:pt x="88" y="109"/>
                    <a:pt x="88" y="109"/>
                  </a:cubicBezTo>
                  <a:cubicBezTo>
                    <a:pt x="88" y="109"/>
                    <a:pt x="87" y="109"/>
                    <a:pt x="87" y="109"/>
                  </a:cubicBezTo>
                  <a:cubicBezTo>
                    <a:pt x="87" y="110"/>
                    <a:pt x="86" y="110"/>
                    <a:pt x="86" y="110"/>
                  </a:cubicBezTo>
                  <a:cubicBezTo>
                    <a:pt x="85" y="109"/>
                    <a:pt x="85" y="109"/>
                    <a:pt x="85" y="110"/>
                  </a:cubicBezTo>
                  <a:cubicBezTo>
                    <a:pt x="85" y="110"/>
                    <a:pt x="85" y="110"/>
                    <a:pt x="84" y="110"/>
                  </a:cubicBezTo>
                  <a:cubicBezTo>
                    <a:pt x="84" y="110"/>
                    <a:pt x="82" y="110"/>
                    <a:pt x="82" y="110"/>
                  </a:cubicBezTo>
                  <a:cubicBezTo>
                    <a:pt x="82" y="109"/>
                    <a:pt x="82" y="109"/>
                    <a:pt x="81" y="110"/>
                  </a:cubicBezTo>
                  <a:cubicBezTo>
                    <a:pt x="81" y="110"/>
                    <a:pt x="81" y="110"/>
                    <a:pt x="81" y="110"/>
                  </a:cubicBezTo>
                  <a:cubicBezTo>
                    <a:pt x="81" y="109"/>
                    <a:pt x="80" y="109"/>
                    <a:pt x="80" y="110"/>
                  </a:cubicBezTo>
                  <a:cubicBezTo>
                    <a:pt x="80" y="110"/>
                    <a:pt x="80" y="110"/>
                    <a:pt x="80" y="110"/>
                  </a:cubicBezTo>
                  <a:cubicBezTo>
                    <a:pt x="80" y="110"/>
                    <a:pt x="79" y="110"/>
                    <a:pt x="79" y="109"/>
                  </a:cubicBezTo>
                  <a:cubicBezTo>
                    <a:pt x="79" y="109"/>
                    <a:pt x="79" y="109"/>
                    <a:pt x="78" y="109"/>
                  </a:cubicBezTo>
                  <a:cubicBezTo>
                    <a:pt x="78" y="110"/>
                    <a:pt x="78" y="110"/>
                    <a:pt x="78" y="109"/>
                  </a:cubicBezTo>
                  <a:close/>
                  <a:moveTo>
                    <a:pt x="82" y="107"/>
                  </a:moveTo>
                  <a:cubicBezTo>
                    <a:pt x="84" y="108"/>
                    <a:pt x="86" y="107"/>
                    <a:pt x="87" y="106"/>
                  </a:cubicBezTo>
                  <a:cubicBezTo>
                    <a:pt x="87" y="106"/>
                    <a:pt x="87" y="106"/>
                    <a:pt x="87" y="105"/>
                  </a:cubicBezTo>
                  <a:cubicBezTo>
                    <a:pt x="88" y="105"/>
                    <a:pt x="88" y="105"/>
                    <a:pt x="88" y="105"/>
                  </a:cubicBezTo>
                  <a:cubicBezTo>
                    <a:pt x="88" y="105"/>
                    <a:pt x="88" y="104"/>
                    <a:pt x="88" y="104"/>
                  </a:cubicBezTo>
                  <a:cubicBezTo>
                    <a:pt x="88" y="104"/>
                    <a:pt x="88" y="104"/>
                    <a:pt x="87" y="104"/>
                  </a:cubicBezTo>
                  <a:cubicBezTo>
                    <a:pt x="87" y="103"/>
                    <a:pt x="87" y="103"/>
                    <a:pt x="87" y="103"/>
                  </a:cubicBezTo>
                  <a:cubicBezTo>
                    <a:pt x="87" y="102"/>
                    <a:pt x="87" y="102"/>
                    <a:pt x="87" y="102"/>
                  </a:cubicBezTo>
                  <a:cubicBezTo>
                    <a:pt x="86" y="102"/>
                    <a:pt x="86" y="102"/>
                    <a:pt x="86" y="102"/>
                  </a:cubicBezTo>
                  <a:cubicBezTo>
                    <a:pt x="86" y="101"/>
                    <a:pt x="86" y="101"/>
                    <a:pt x="85" y="101"/>
                  </a:cubicBezTo>
                  <a:cubicBezTo>
                    <a:pt x="85" y="101"/>
                    <a:pt x="85" y="101"/>
                    <a:pt x="84" y="100"/>
                  </a:cubicBezTo>
                  <a:cubicBezTo>
                    <a:pt x="84" y="100"/>
                    <a:pt x="84" y="100"/>
                    <a:pt x="84" y="100"/>
                  </a:cubicBezTo>
                  <a:cubicBezTo>
                    <a:pt x="84" y="100"/>
                    <a:pt x="83" y="100"/>
                    <a:pt x="83" y="100"/>
                  </a:cubicBezTo>
                  <a:cubicBezTo>
                    <a:pt x="83" y="100"/>
                    <a:pt x="83" y="101"/>
                    <a:pt x="82" y="102"/>
                  </a:cubicBezTo>
                  <a:cubicBezTo>
                    <a:pt x="82" y="102"/>
                    <a:pt x="82" y="102"/>
                    <a:pt x="82" y="102"/>
                  </a:cubicBezTo>
                  <a:cubicBezTo>
                    <a:pt x="82" y="102"/>
                    <a:pt x="81" y="102"/>
                    <a:pt x="82" y="103"/>
                  </a:cubicBezTo>
                  <a:cubicBezTo>
                    <a:pt x="82" y="103"/>
                    <a:pt x="81" y="105"/>
                    <a:pt x="81" y="105"/>
                  </a:cubicBezTo>
                  <a:cubicBezTo>
                    <a:pt x="81" y="105"/>
                    <a:pt x="81" y="105"/>
                    <a:pt x="81" y="106"/>
                  </a:cubicBezTo>
                  <a:cubicBezTo>
                    <a:pt x="81" y="106"/>
                    <a:pt x="81" y="106"/>
                    <a:pt x="81" y="107"/>
                  </a:cubicBezTo>
                  <a:cubicBezTo>
                    <a:pt x="81" y="107"/>
                    <a:pt x="81" y="107"/>
                    <a:pt x="81" y="107"/>
                  </a:cubicBezTo>
                  <a:cubicBezTo>
                    <a:pt x="81" y="107"/>
                    <a:pt x="82" y="107"/>
                    <a:pt x="82" y="107"/>
                  </a:cubicBezTo>
                  <a:close/>
                  <a:moveTo>
                    <a:pt x="86" y="97"/>
                  </a:moveTo>
                  <a:cubicBezTo>
                    <a:pt x="87" y="97"/>
                    <a:pt x="87" y="97"/>
                    <a:pt x="87" y="97"/>
                  </a:cubicBezTo>
                  <a:cubicBezTo>
                    <a:pt x="87" y="97"/>
                    <a:pt x="88" y="97"/>
                    <a:pt x="88" y="97"/>
                  </a:cubicBezTo>
                  <a:cubicBezTo>
                    <a:pt x="88" y="97"/>
                    <a:pt x="89" y="96"/>
                    <a:pt x="89" y="96"/>
                  </a:cubicBezTo>
                  <a:cubicBezTo>
                    <a:pt x="89" y="96"/>
                    <a:pt x="89" y="95"/>
                    <a:pt x="89" y="95"/>
                  </a:cubicBezTo>
                  <a:cubicBezTo>
                    <a:pt x="89" y="95"/>
                    <a:pt x="89" y="95"/>
                    <a:pt x="88" y="94"/>
                  </a:cubicBezTo>
                  <a:cubicBezTo>
                    <a:pt x="88" y="94"/>
                    <a:pt x="88" y="94"/>
                    <a:pt x="88" y="94"/>
                  </a:cubicBezTo>
                  <a:cubicBezTo>
                    <a:pt x="88" y="94"/>
                    <a:pt x="87" y="94"/>
                    <a:pt x="87" y="93"/>
                  </a:cubicBezTo>
                  <a:cubicBezTo>
                    <a:pt x="86" y="93"/>
                    <a:pt x="85" y="93"/>
                    <a:pt x="85" y="93"/>
                  </a:cubicBezTo>
                  <a:cubicBezTo>
                    <a:pt x="85" y="93"/>
                    <a:pt x="85" y="94"/>
                    <a:pt x="85" y="94"/>
                  </a:cubicBezTo>
                  <a:cubicBezTo>
                    <a:pt x="85" y="94"/>
                    <a:pt x="84" y="96"/>
                    <a:pt x="84" y="96"/>
                  </a:cubicBezTo>
                  <a:cubicBezTo>
                    <a:pt x="84" y="97"/>
                    <a:pt x="84" y="97"/>
                    <a:pt x="84" y="97"/>
                  </a:cubicBezTo>
                  <a:cubicBezTo>
                    <a:pt x="84" y="97"/>
                    <a:pt x="86" y="97"/>
                    <a:pt x="86" y="97"/>
                  </a:cubicBezTo>
                  <a:close/>
                  <a:moveTo>
                    <a:pt x="12" y="89"/>
                  </a:moveTo>
                  <a:cubicBezTo>
                    <a:pt x="12" y="88"/>
                    <a:pt x="12" y="88"/>
                    <a:pt x="11" y="88"/>
                  </a:cubicBezTo>
                  <a:cubicBezTo>
                    <a:pt x="11" y="88"/>
                    <a:pt x="11" y="88"/>
                    <a:pt x="11" y="88"/>
                  </a:cubicBezTo>
                  <a:cubicBezTo>
                    <a:pt x="11" y="87"/>
                    <a:pt x="11" y="87"/>
                    <a:pt x="11" y="87"/>
                  </a:cubicBezTo>
                  <a:cubicBezTo>
                    <a:pt x="11" y="87"/>
                    <a:pt x="11" y="87"/>
                    <a:pt x="11" y="87"/>
                  </a:cubicBezTo>
                  <a:cubicBezTo>
                    <a:pt x="11" y="87"/>
                    <a:pt x="11" y="87"/>
                    <a:pt x="11" y="87"/>
                  </a:cubicBezTo>
                  <a:cubicBezTo>
                    <a:pt x="12" y="87"/>
                    <a:pt x="12" y="87"/>
                    <a:pt x="12" y="87"/>
                  </a:cubicBezTo>
                  <a:cubicBezTo>
                    <a:pt x="12" y="87"/>
                    <a:pt x="12" y="87"/>
                    <a:pt x="12" y="87"/>
                  </a:cubicBezTo>
                  <a:cubicBezTo>
                    <a:pt x="11" y="87"/>
                    <a:pt x="11" y="86"/>
                    <a:pt x="11" y="86"/>
                  </a:cubicBezTo>
                  <a:cubicBezTo>
                    <a:pt x="11" y="86"/>
                    <a:pt x="10" y="85"/>
                    <a:pt x="10" y="85"/>
                  </a:cubicBezTo>
                  <a:cubicBezTo>
                    <a:pt x="10" y="85"/>
                    <a:pt x="9" y="85"/>
                    <a:pt x="9" y="85"/>
                  </a:cubicBezTo>
                  <a:cubicBezTo>
                    <a:pt x="9" y="84"/>
                    <a:pt x="8" y="84"/>
                    <a:pt x="8" y="85"/>
                  </a:cubicBezTo>
                  <a:cubicBezTo>
                    <a:pt x="8" y="85"/>
                    <a:pt x="8" y="85"/>
                    <a:pt x="8" y="85"/>
                  </a:cubicBezTo>
                  <a:cubicBezTo>
                    <a:pt x="7" y="85"/>
                    <a:pt x="7" y="85"/>
                    <a:pt x="6" y="85"/>
                  </a:cubicBezTo>
                  <a:cubicBezTo>
                    <a:pt x="6" y="85"/>
                    <a:pt x="5" y="84"/>
                    <a:pt x="5" y="84"/>
                  </a:cubicBezTo>
                  <a:cubicBezTo>
                    <a:pt x="5" y="83"/>
                    <a:pt x="4" y="83"/>
                    <a:pt x="3" y="84"/>
                  </a:cubicBezTo>
                  <a:cubicBezTo>
                    <a:pt x="3" y="84"/>
                    <a:pt x="3" y="84"/>
                    <a:pt x="3" y="84"/>
                  </a:cubicBezTo>
                  <a:cubicBezTo>
                    <a:pt x="3" y="84"/>
                    <a:pt x="2" y="84"/>
                    <a:pt x="2" y="85"/>
                  </a:cubicBezTo>
                  <a:cubicBezTo>
                    <a:pt x="2" y="85"/>
                    <a:pt x="0" y="85"/>
                    <a:pt x="0" y="84"/>
                  </a:cubicBezTo>
                  <a:cubicBezTo>
                    <a:pt x="0" y="84"/>
                    <a:pt x="0" y="83"/>
                    <a:pt x="1" y="83"/>
                  </a:cubicBezTo>
                  <a:cubicBezTo>
                    <a:pt x="1" y="83"/>
                    <a:pt x="1" y="82"/>
                    <a:pt x="2" y="81"/>
                  </a:cubicBezTo>
                  <a:cubicBezTo>
                    <a:pt x="2" y="81"/>
                    <a:pt x="3" y="81"/>
                    <a:pt x="3" y="81"/>
                  </a:cubicBezTo>
                  <a:cubicBezTo>
                    <a:pt x="3" y="81"/>
                    <a:pt x="3" y="80"/>
                    <a:pt x="3" y="80"/>
                  </a:cubicBezTo>
                  <a:cubicBezTo>
                    <a:pt x="4" y="79"/>
                    <a:pt x="6" y="77"/>
                    <a:pt x="6" y="77"/>
                  </a:cubicBezTo>
                  <a:cubicBezTo>
                    <a:pt x="6" y="77"/>
                    <a:pt x="7" y="77"/>
                    <a:pt x="7" y="76"/>
                  </a:cubicBezTo>
                  <a:cubicBezTo>
                    <a:pt x="7" y="76"/>
                    <a:pt x="7" y="76"/>
                    <a:pt x="8" y="76"/>
                  </a:cubicBezTo>
                  <a:cubicBezTo>
                    <a:pt x="8" y="76"/>
                    <a:pt x="8" y="76"/>
                    <a:pt x="8" y="75"/>
                  </a:cubicBezTo>
                  <a:cubicBezTo>
                    <a:pt x="8" y="75"/>
                    <a:pt x="9" y="73"/>
                    <a:pt x="9" y="73"/>
                  </a:cubicBezTo>
                  <a:cubicBezTo>
                    <a:pt x="10" y="73"/>
                    <a:pt x="10" y="73"/>
                    <a:pt x="10" y="73"/>
                  </a:cubicBezTo>
                  <a:cubicBezTo>
                    <a:pt x="10" y="73"/>
                    <a:pt x="10" y="72"/>
                    <a:pt x="10" y="72"/>
                  </a:cubicBezTo>
                  <a:cubicBezTo>
                    <a:pt x="10" y="71"/>
                    <a:pt x="11" y="71"/>
                    <a:pt x="11" y="71"/>
                  </a:cubicBezTo>
                  <a:cubicBezTo>
                    <a:pt x="11" y="71"/>
                    <a:pt x="11" y="71"/>
                    <a:pt x="12" y="71"/>
                  </a:cubicBezTo>
                  <a:cubicBezTo>
                    <a:pt x="12" y="71"/>
                    <a:pt x="12" y="71"/>
                    <a:pt x="12" y="71"/>
                  </a:cubicBezTo>
                  <a:cubicBezTo>
                    <a:pt x="13" y="71"/>
                    <a:pt x="13" y="71"/>
                    <a:pt x="13" y="70"/>
                  </a:cubicBezTo>
                  <a:cubicBezTo>
                    <a:pt x="13" y="70"/>
                    <a:pt x="14" y="70"/>
                    <a:pt x="14" y="71"/>
                  </a:cubicBezTo>
                  <a:cubicBezTo>
                    <a:pt x="14" y="71"/>
                    <a:pt x="14" y="72"/>
                    <a:pt x="13" y="72"/>
                  </a:cubicBezTo>
                  <a:cubicBezTo>
                    <a:pt x="13" y="73"/>
                    <a:pt x="13" y="73"/>
                    <a:pt x="13" y="73"/>
                  </a:cubicBezTo>
                  <a:cubicBezTo>
                    <a:pt x="13" y="74"/>
                    <a:pt x="13" y="75"/>
                    <a:pt x="13" y="75"/>
                  </a:cubicBezTo>
                  <a:cubicBezTo>
                    <a:pt x="13" y="76"/>
                    <a:pt x="13" y="77"/>
                    <a:pt x="13" y="77"/>
                  </a:cubicBezTo>
                  <a:cubicBezTo>
                    <a:pt x="13" y="77"/>
                    <a:pt x="14" y="78"/>
                    <a:pt x="13" y="78"/>
                  </a:cubicBezTo>
                  <a:cubicBezTo>
                    <a:pt x="13" y="78"/>
                    <a:pt x="13" y="79"/>
                    <a:pt x="13" y="80"/>
                  </a:cubicBezTo>
                  <a:cubicBezTo>
                    <a:pt x="13" y="80"/>
                    <a:pt x="13" y="81"/>
                    <a:pt x="13" y="82"/>
                  </a:cubicBezTo>
                  <a:cubicBezTo>
                    <a:pt x="13" y="82"/>
                    <a:pt x="13" y="82"/>
                    <a:pt x="13" y="82"/>
                  </a:cubicBezTo>
                  <a:cubicBezTo>
                    <a:pt x="14" y="82"/>
                    <a:pt x="13" y="83"/>
                    <a:pt x="13" y="85"/>
                  </a:cubicBezTo>
                  <a:cubicBezTo>
                    <a:pt x="13" y="86"/>
                    <a:pt x="13" y="87"/>
                    <a:pt x="13" y="88"/>
                  </a:cubicBezTo>
                  <a:cubicBezTo>
                    <a:pt x="13" y="89"/>
                    <a:pt x="13" y="89"/>
                    <a:pt x="13" y="89"/>
                  </a:cubicBezTo>
                  <a:cubicBezTo>
                    <a:pt x="12" y="89"/>
                    <a:pt x="12" y="89"/>
                    <a:pt x="12" y="89"/>
                  </a:cubicBezTo>
                  <a:close/>
                  <a:moveTo>
                    <a:pt x="11" y="83"/>
                  </a:moveTo>
                  <a:cubicBezTo>
                    <a:pt x="11" y="82"/>
                    <a:pt x="11" y="82"/>
                    <a:pt x="11" y="82"/>
                  </a:cubicBezTo>
                  <a:cubicBezTo>
                    <a:pt x="11" y="81"/>
                    <a:pt x="11" y="80"/>
                    <a:pt x="12" y="80"/>
                  </a:cubicBezTo>
                  <a:cubicBezTo>
                    <a:pt x="12" y="80"/>
                    <a:pt x="12" y="80"/>
                    <a:pt x="11" y="80"/>
                  </a:cubicBezTo>
                  <a:cubicBezTo>
                    <a:pt x="11" y="80"/>
                    <a:pt x="11" y="79"/>
                    <a:pt x="11" y="79"/>
                  </a:cubicBezTo>
                  <a:cubicBezTo>
                    <a:pt x="11" y="79"/>
                    <a:pt x="11" y="79"/>
                    <a:pt x="11" y="79"/>
                  </a:cubicBezTo>
                  <a:cubicBezTo>
                    <a:pt x="11" y="78"/>
                    <a:pt x="11" y="78"/>
                    <a:pt x="12" y="78"/>
                  </a:cubicBezTo>
                  <a:cubicBezTo>
                    <a:pt x="12" y="78"/>
                    <a:pt x="12" y="78"/>
                    <a:pt x="11" y="78"/>
                  </a:cubicBezTo>
                  <a:cubicBezTo>
                    <a:pt x="11" y="78"/>
                    <a:pt x="11" y="77"/>
                    <a:pt x="11" y="77"/>
                  </a:cubicBezTo>
                  <a:cubicBezTo>
                    <a:pt x="11" y="77"/>
                    <a:pt x="11" y="77"/>
                    <a:pt x="11" y="77"/>
                  </a:cubicBezTo>
                  <a:cubicBezTo>
                    <a:pt x="11" y="77"/>
                    <a:pt x="11" y="76"/>
                    <a:pt x="11" y="76"/>
                  </a:cubicBezTo>
                  <a:cubicBezTo>
                    <a:pt x="11" y="75"/>
                    <a:pt x="11" y="75"/>
                    <a:pt x="10" y="76"/>
                  </a:cubicBezTo>
                  <a:cubicBezTo>
                    <a:pt x="10" y="76"/>
                    <a:pt x="10" y="77"/>
                    <a:pt x="10" y="77"/>
                  </a:cubicBezTo>
                  <a:cubicBezTo>
                    <a:pt x="9" y="77"/>
                    <a:pt x="9" y="77"/>
                    <a:pt x="9" y="77"/>
                  </a:cubicBezTo>
                  <a:cubicBezTo>
                    <a:pt x="9" y="77"/>
                    <a:pt x="9" y="77"/>
                    <a:pt x="9" y="77"/>
                  </a:cubicBezTo>
                  <a:cubicBezTo>
                    <a:pt x="9" y="77"/>
                    <a:pt x="9" y="78"/>
                    <a:pt x="8" y="78"/>
                  </a:cubicBezTo>
                  <a:cubicBezTo>
                    <a:pt x="8" y="79"/>
                    <a:pt x="7" y="80"/>
                    <a:pt x="7" y="80"/>
                  </a:cubicBezTo>
                  <a:cubicBezTo>
                    <a:pt x="6" y="80"/>
                    <a:pt x="6" y="80"/>
                    <a:pt x="6" y="81"/>
                  </a:cubicBezTo>
                  <a:cubicBezTo>
                    <a:pt x="6" y="81"/>
                    <a:pt x="6" y="81"/>
                    <a:pt x="6" y="81"/>
                  </a:cubicBezTo>
                  <a:cubicBezTo>
                    <a:pt x="5" y="81"/>
                    <a:pt x="5" y="81"/>
                    <a:pt x="6" y="81"/>
                  </a:cubicBezTo>
                  <a:cubicBezTo>
                    <a:pt x="6" y="82"/>
                    <a:pt x="6" y="82"/>
                    <a:pt x="7" y="82"/>
                  </a:cubicBezTo>
                  <a:cubicBezTo>
                    <a:pt x="7" y="82"/>
                    <a:pt x="8" y="82"/>
                    <a:pt x="8" y="82"/>
                  </a:cubicBezTo>
                  <a:cubicBezTo>
                    <a:pt x="8" y="82"/>
                    <a:pt x="8" y="82"/>
                    <a:pt x="9" y="83"/>
                  </a:cubicBezTo>
                  <a:cubicBezTo>
                    <a:pt x="11" y="83"/>
                    <a:pt x="11" y="83"/>
                    <a:pt x="11" y="83"/>
                  </a:cubicBezTo>
                  <a:close/>
                  <a:moveTo>
                    <a:pt x="44" y="91"/>
                  </a:moveTo>
                  <a:cubicBezTo>
                    <a:pt x="44" y="91"/>
                    <a:pt x="44" y="91"/>
                    <a:pt x="43" y="91"/>
                  </a:cubicBezTo>
                  <a:cubicBezTo>
                    <a:pt x="42" y="90"/>
                    <a:pt x="42" y="90"/>
                    <a:pt x="42" y="90"/>
                  </a:cubicBezTo>
                  <a:cubicBezTo>
                    <a:pt x="42" y="90"/>
                    <a:pt x="41" y="89"/>
                    <a:pt x="41" y="89"/>
                  </a:cubicBezTo>
                  <a:cubicBezTo>
                    <a:pt x="41" y="89"/>
                    <a:pt x="41" y="88"/>
                    <a:pt x="41" y="88"/>
                  </a:cubicBezTo>
                  <a:cubicBezTo>
                    <a:pt x="41" y="87"/>
                    <a:pt x="41" y="87"/>
                    <a:pt x="41" y="87"/>
                  </a:cubicBezTo>
                  <a:cubicBezTo>
                    <a:pt x="40" y="87"/>
                    <a:pt x="40" y="86"/>
                    <a:pt x="41" y="86"/>
                  </a:cubicBezTo>
                  <a:cubicBezTo>
                    <a:pt x="41" y="86"/>
                    <a:pt x="41" y="86"/>
                    <a:pt x="41" y="86"/>
                  </a:cubicBezTo>
                  <a:cubicBezTo>
                    <a:pt x="40" y="85"/>
                    <a:pt x="40" y="85"/>
                    <a:pt x="40" y="85"/>
                  </a:cubicBezTo>
                  <a:cubicBezTo>
                    <a:pt x="40" y="85"/>
                    <a:pt x="40" y="85"/>
                    <a:pt x="40" y="84"/>
                  </a:cubicBezTo>
                  <a:cubicBezTo>
                    <a:pt x="40" y="84"/>
                    <a:pt x="40" y="84"/>
                    <a:pt x="40" y="84"/>
                  </a:cubicBezTo>
                  <a:cubicBezTo>
                    <a:pt x="41" y="84"/>
                    <a:pt x="41" y="83"/>
                    <a:pt x="41" y="83"/>
                  </a:cubicBezTo>
                  <a:cubicBezTo>
                    <a:pt x="40" y="83"/>
                    <a:pt x="40" y="83"/>
                    <a:pt x="41" y="83"/>
                  </a:cubicBezTo>
                  <a:cubicBezTo>
                    <a:pt x="41" y="82"/>
                    <a:pt x="42" y="82"/>
                    <a:pt x="42" y="82"/>
                  </a:cubicBezTo>
                  <a:cubicBezTo>
                    <a:pt x="42" y="82"/>
                    <a:pt x="42" y="81"/>
                    <a:pt x="43" y="81"/>
                  </a:cubicBezTo>
                  <a:cubicBezTo>
                    <a:pt x="43" y="82"/>
                    <a:pt x="43" y="81"/>
                    <a:pt x="43" y="81"/>
                  </a:cubicBezTo>
                  <a:cubicBezTo>
                    <a:pt x="43" y="81"/>
                    <a:pt x="43" y="81"/>
                    <a:pt x="44" y="81"/>
                  </a:cubicBezTo>
                  <a:cubicBezTo>
                    <a:pt x="44" y="81"/>
                    <a:pt x="44" y="81"/>
                    <a:pt x="44" y="81"/>
                  </a:cubicBezTo>
                  <a:cubicBezTo>
                    <a:pt x="44" y="81"/>
                    <a:pt x="46" y="81"/>
                    <a:pt x="46" y="81"/>
                  </a:cubicBezTo>
                  <a:cubicBezTo>
                    <a:pt x="46" y="81"/>
                    <a:pt x="47" y="81"/>
                    <a:pt x="47" y="81"/>
                  </a:cubicBezTo>
                  <a:cubicBezTo>
                    <a:pt x="47" y="81"/>
                    <a:pt x="47" y="81"/>
                    <a:pt x="47" y="81"/>
                  </a:cubicBezTo>
                  <a:cubicBezTo>
                    <a:pt x="47" y="82"/>
                    <a:pt x="48" y="82"/>
                    <a:pt x="48" y="82"/>
                  </a:cubicBezTo>
                  <a:cubicBezTo>
                    <a:pt x="48" y="83"/>
                    <a:pt x="48" y="83"/>
                    <a:pt x="48" y="83"/>
                  </a:cubicBezTo>
                  <a:cubicBezTo>
                    <a:pt x="48" y="83"/>
                    <a:pt x="48" y="85"/>
                    <a:pt x="47" y="85"/>
                  </a:cubicBezTo>
                  <a:cubicBezTo>
                    <a:pt x="47" y="85"/>
                    <a:pt x="47" y="85"/>
                    <a:pt x="47" y="85"/>
                  </a:cubicBezTo>
                  <a:cubicBezTo>
                    <a:pt x="47" y="85"/>
                    <a:pt x="47" y="85"/>
                    <a:pt x="47" y="85"/>
                  </a:cubicBezTo>
                  <a:cubicBezTo>
                    <a:pt x="46" y="84"/>
                    <a:pt x="46" y="84"/>
                    <a:pt x="46" y="84"/>
                  </a:cubicBezTo>
                  <a:cubicBezTo>
                    <a:pt x="46" y="84"/>
                    <a:pt x="46" y="84"/>
                    <a:pt x="46" y="84"/>
                  </a:cubicBezTo>
                  <a:cubicBezTo>
                    <a:pt x="46" y="83"/>
                    <a:pt x="45" y="83"/>
                    <a:pt x="44" y="83"/>
                  </a:cubicBezTo>
                  <a:cubicBezTo>
                    <a:pt x="44" y="84"/>
                    <a:pt x="43" y="84"/>
                    <a:pt x="43" y="83"/>
                  </a:cubicBezTo>
                  <a:cubicBezTo>
                    <a:pt x="43" y="83"/>
                    <a:pt x="43" y="83"/>
                    <a:pt x="43" y="84"/>
                  </a:cubicBezTo>
                  <a:cubicBezTo>
                    <a:pt x="42" y="84"/>
                    <a:pt x="42" y="85"/>
                    <a:pt x="43" y="86"/>
                  </a:cubicBezTo>
                  <a:cubicBezTo>
                    <a:pt x="43" y="86"/>
                    <a:pt x="43" y="87"/>
                    <a:pt x="43" y="87"/>
                  </a:cubicBezTo>
                  <a:cubicBezTo>
                    <a:pt x="43" y="87"/>
                    <a:pt x="44" y="88"/>
                    <a:pt x="45" y="88"/>
                  </a:cubicBezTo>
                  <a:cubicBezTo>
                    <a:pt x="46" y="88"/>
                    <a:pt x="47" y="89"/>
                    <a:pt x="47" y="90"/>
                  </a:cubicBezTo>
                  <a:cubicBezTo>
                    <a:pt x="47" y="91"/>
                    <a:pt x="46" y="91"/>
                    <a:pt x="45" y="91"/>
                  </a:cubicBezTo>
                  <a:cubicBezTo>
                    <a:pt x="45" y="91"/>
                    <a:pt x="45" y="91"/>
                    <a:pt x="45" y="91"/>
                  </a:cubicBezTo>
                  <a:cubicBezTo>
                    <a:pt x="44" y="91"/>
                    <a:pt x="44" y="91"/>
                    <a:pt x="44" y="91"/>
                  </a:cubicBezTo>
                  <a:close/>
                  <a:moveTo>
                    <a:pt x="80" y="88"/>
                  </a:moveTo>
                  <a:cubicBezTo>
                    <a:pt x="80" y="88"/>
                    <a:pt x="80" y="88"/>
                    <a:pt x="79" y="87"/>
                  </a:cubicBezTo>
                  <a:cubicBezTo>
                    <a:pt x="79" y="87"/>
                    <a:pt x="79" y="87"/>
                    <a:pt x="79" y="87"/>
                  </a:cubicBezTo>
                  <a:cubicBezTo>
                    <a:pt x="79" y="87"/>
                    <a:pt x="79" y="87"/>
                    <a:pt x="79" y="87"/>
                  </a:cubicBezTo>
                  <a:cubicBezTo>
                    <a:pt x="79" y="87"/>
                    <a:pt x="77" y="87"/>
                    <a:pt x="76" y="86"/>
                  </a:cubicBezTo>
                  <a:cubicBezTo>
                    <a:pt x="74" y="86"/>
                    <a:pt x="74" y="86"/>
                    <a:pt x="74" y="85"/>
                  </a:cubicBezTo>
                  <a:cubicBezTo>
                    <a:pt x="73" y="85"/>
                    <a:pt x="72" y="85"/>
                    <a:pt x="72" y="85"/>
                  </a:cubicBezTo>
                  <a:cubicBezTo>
                    <a:pt x="72" y="85"/>
                    <a:pt x="72" y="85"/>
                    <a:pt x="71" y="84"/>
                  </a:cubicBezTo>
                  <a:cubicBezTo>
                    <a:pt x="71" y="84"/>
                    <a:pt x="70" y="83"/>
                    <a:pt x="71" y="84"/>
                  </a:cubicBezTo>
                  <a:cubicBezTo>
                    <a:pt x="71" y="85"/>
                    <a:pt x="71" y="85"/>
                    <a:pt x="71" y="85"/>
                  </a:cubicBezTo>
                  <a:cubicBezTo>
                    <a:pt x="71" y="84"/>
                    <a:pt x="70" y="84"/>
                    <a:pt x="69" y="84"/>
                  </a:cubicBezTo>
                  <a:cubicBezTo>
                    <a:pt x="68" y="84"/>
                    <a:pt x="67" y="83"/>
                    <a:pt x="67" y="83"/>
                  </a:cubicBezTo>
                  <a:cubicBezTo>
                    <a:pt x="67" y="83"/>
                    <a:pt x="67" y="83"/>
                    <a:pt x="67" y="83"/>
                  </a:cubicBezTo>
                  <a:cubicBezTo>
                    <a:pt x="66" y="83"/>
                    <a:pt x="65" y="83"/>
                    <a:pt x="65" y="82"/>
                  </a:cubicBezTo>
                  <a:cubicBezTo>
                    <a:pt x="65" y="82"/>
                    <a:pt x="64" y="82"/>
                    <a:pt x="64" y="82"/>
                  </a:cubicBezTo>
                  <a:cubicBezTo>
                    <a:pt x="64" y="82"/>
                    <a:pt x="64" y="82"/>
                    <a:pt x="64" y="82"/>
                  </a:cubicBezTo>
                  <a:cubicBezTo>
                    <a:pt x="64" y="82"/>
                    <a:pt x="64" y="82"/>
                    <a:pt x="64" y="82"/>
                  </a:cubicBezTo>
                  <a:cubicBezTo>
                    <a:pt x="63" y="82"/>
                    <a:pt x="63" y="82"/>
                    <a:pt x="63" y="82"/>
                  </a:cubicBezTo>
                  <a:cubicBezTo>
                    <a:pt x="63" y="82"/>
                    <a:pt x="61" y="81"/>
                    <a:pt x="61" y="81"/>
                  </a:cubicBezTo>
                  <a:cubicBezTo>
                    <a:pt x="60" y="81"/>
                    <a:pt x="60" y="81"/>
                    <a:pt x="60" y="81"/>
                  </a:cubicBezTo>
                  <a:cubicBezTo>
                    <a:pt x="60" y="81"/>
                    <a:pt x="60" y="81"/>
                    <a:pt x="59" y="81"/>
                  </a:cubicBezTo>
                  <a:cubicBezTo>
                    <a:pt x="59" y="81"/>
                    <a:pt x="58" y="81"/>
                    <a:pt x="58" y="81"/>
                  </a:cubicBezTo>
                  <a:cubicBezTo>
                    <a:pt x="58" y="81"/>
                    <a:pt x="58" y="81"/>
                    <a:pt x="58" y="81"/>
                  </a:cubicBezTo>
                  <a:cubicBezTo>
                    <a:pt x="58" y="81"/>
                    <a:pt x="57" y="80"/>
                    <a:pt x="57" y="80"/>
                  </a:cubicBezTo>
                  <a:cubicBezTo>
                    <a:pt x="57" y="80"/>
                    <a:pt x="57" y="80"/>
                    <a:pt x="56" y="80"/>
                  </a:cubicBezTo>
                  <a:cubicBezTo>
                    <a:pt x="54" y="79"/>
                    <a:pt x="53" y="79"/>
                    <a:pt x="53" y="78"/>
                  </a:cubicBezTo>
                  <a:cubicBezTo>
                    <a:pt x="53" y="78"/>
                    <a:pt x="52" y="78"/>
                    <a:pt x="52" y="78"/>
                  </a:cubicBezTo>
                  <a:cubicBezTo>
                    <a:pt x="51" y="78"/>
                    <a:pt x="51" y="78"/>
                    <a:pt x="51" y="78"/>
                  </a:cubicBezTo>
                  <a:cubicBezTo>
                    <a:pt x="51" y="77"/>
                    <a:pt x="50" y="77"/>
                    <a:pt x="50" y="77"/>
                  </a:cubicBezTo>
                  <a:cubicBezTo>
                    <a:pt x="50" y="78"/>
                    <a:pt x="50" y="78"/>
                    <a:pt x="50" y="77"/>
                  </a:cubicBezTo>
                  <a:cubicBezTo>
                    <a:pt x="49" y="77"/>
                    <a:pt x="49" y="77"/>
                    <a:pt x="49" y="77"/>
                  </a:cubicBezTo>
                  <a:cubicBezTo>
                    <a:pt x="48" y="77"/>
                    <a:pt x="48" y="77"/>
                    <a:pt x="48" y="77"/>
                  </a:cubicBezTo>
                  <a:cubicBezTo>
                    <a:pt x="48" y="77"/>
                    <a:pt x="47" y="76"/>
                    <a:pt x="47" y="77"/>
                  </a:cubicBezTo>
                  <a:cubicBezTo>
                    <a:pt x="46" y="77"/>
                    <a:pt x="46" y="77"/>
                    <a:pt x="46" y="76"/>
                  </a:cubicBezTo>
                  <a:cubicBezTo>
                    <a:pt x="45" y="76"/>
                    <a:pt x="45" y="76"/>
                    <a:pt x="45" y="76"/>
                  </a:cubicBezTo>
                  <a:cubicBezTo>
                    <a:pt x="45" y="76"/>
                    <a:pt x="45" y="76"/>
                    <a:pt x="44" y="76"/>
                  </a:cubicBezTo>
                  <a:cubicBezTo>
                    <a:pt x="44" y="76"/>
                    <a:pt x="44" y="76"/>
                    <a:pt x="44" y="76"/>
                  </a:cubicBezTo>
                  <a:cubicBezTo>
                    <a:pt x="44" y="76"/>
                    <a:pt x="44" y="76"/>
                    <a:pt x="43" y="76"/>
                  </a:cubicBezTo>
                  <a:cubicBezTo>
                    <a:pt x="43" y="76"/>
                    <a:pt x="43" y="76"/>
                    <a:pt x="43" y="76"/>
                  </a:cubicBezTo>
                  <a:cubicBezTo>
                    <a:pt x="43" y="76"/>
                    <a:pt x="43" y="76"/>
                    <a:pt x="43" y="76"/>
                  </a:cubicBezTo>
                  <a:cubicBezTo>
                    <a:pt x="43" y="75"/>
                    <a:pt x="42" y="75"/>
                    <a:pt x="42" y="76"/>
                  </a:cubicBezTo>
                  <a:cubicBezTo>
                    <a:pt x="42" y="76"/>
                    <a:pt x="42" y="76"/>
                    <a:pt x="42" y="75"/>
                  </a:cubicBezTo>
                  <a:cubicBezTo>
                    <a:pt x="42" y="75"/>
                    <a:pt x="42" y="75"/>
                    <a:pt x="42" y="75"/>
                  </a:cubicBezTo>
                  <a:cubicBezTo>
                    <a:pt x="41" y="76"/>
                    <a:pt x="41" y="75"/>
                    <a:pt x="41" y="75"/>
                  </a:cubicBezTo>
                  <a:cubicBezTo>
                    <a:pt x="41" y="74"/>
                    <a:pt x="41" y="74"/>
                    <a:pt x="41" y="74"/>
                  </a:cubicBezTo>
                  <a:cubicBezTo>
                    <a:pt x="41" y="75"/>
                    <a:pt x="41" y="75"/>
                    <a:pt x="41" y="75"/>
                  </a:cubicBezTo>
                  <a:cubicBezTo>
                    <a:pt x="40" y="75"/>
                    <a:pt x="40" y="75"/>
                    <a:pt x="40" y="75"/>
                  </a:cubicBezTo>
                  <a:cubicBezTo>
                    <a:pt x="39" y="75"/>
                    <a:pt x="39" y="75"/>
                    <a:pt x="39" y="75"/>
                  </a:cubicBezTo>
                  <a:cubicBezTo>
                    <a:pt x="39" y="75"/>
                    <a:pt x="39" y="75"/>
                    <a:pt x="39" y="75"/>
                  </a:cubicBezTo>
                  <a:cubicBezTo>
                    <a:pt x="39" y="75"/>
                    <a:pt x="38" y="74"/>
                    <a:pt x="37" y="74"/>
                  </a:cubicBezTo>
                  <a:cubicBezTo>
                    <a:pt x="37" y="74"/>
                    <a:pt x="37" y="74"/>
                    <a:pt x="37" y="74"/>
                  </a:cubicBezTo>
                  <a:cubicBezTo>
                    <a:pt x="37" y="74"/>
                    <a:pt x="36" y="74"/>
                    <a:pt x="36" y="74"/>
                  </a:cubicBezTo>
                  <a:cubicBezTo>
                    <a:pt x="36" y="74"/>
                    <a:pt x="36" y="74"/>
                    <a:pt x="36" y="74"/>
                  </a:cubicBezTo>
                  <a:cubicBezTo>
                    <a:pt x="36" y="74"/>
                    <a:pt x="36" y="74"/>
                    <a:pt x="35" y="74"/>
                  </a:cubicBezTo>
                  <a:cubicBezTo>
                    <a:pt x="35" y="74"/>
                    <a:pt x="34" y="74"/>
                    <a:pt x="34" y="74"/>
                  </a:cubicBezTo>
                  <a:cubicBezTo>
                    <a:pt x="33" y="74"/>
                    <a:pt x="33" y="73"/>
                    <a:pt x="33" y="73"/>
                  </a:cubicBezTo>
                  <a:cubicBezTo>
                    <a:pt x="32" y="73"/>
                    <a:pt x="32" y="73"/>
                    <a:pt x="32" y="72"/>
                  </a:cubicBezTo>
                  <a:cubicBezTo>
                    <a:pt x="31" y="72"/>
                    <a:pt x="31" y="72"/>
                    <a:pt x="31" y="72"/>
                  </a:cubicBezTo>
                  <a:cubicBezTo>
                    <a:pt x="31" y="73"/>
                    <a:pt x="31" y="73"/>
                    <a:pt x="31" y="72"/>
                  </a:cubicBezTo>
                  <a:cubicBezTo>
                    <a:pt x="31" y="72"/>
                    <a:pt x="30" y="72"/>
                    <a:pt x="30" y="72"/>
                  </a:cubicBezTo>
                  <a:cubicBezTo>
                    <a:pt x="29" y="72"/>
                    <a:pt x="29" y="72"/>
                    <a:pt x="29" y="72"/>
                  </a:cubicBezTo>
                  <a:cubicBezTo>
                    <a:pt x="29" y="71"/>
                    <a:pt x="28" y="71"/>
                    <a:pt x="28" y="72"/>
                  </a:cubicBezTo>
                  <a:cubicBezTo>
                    <a:pt x="28" y="72"/>
                    <a:pt x="27" y="72"/>
                    <a:pt x="27" y="71"/>
                  </a:cubicBezTo>
                  <a:cubicBezTo>
                    <a:pt x="27" y="71"/>
                    <a:pt x="26" y="71"/>
                    <a:pt x="26" y="71"/>
                  </a:cubicBezTo>
                  <a:cubicBezTo>
                    <a:pt x="26" y="71"/>
                    <a:pt x="23" y="70"/>
                    <a:pt x="20" y="69"/>
                  </a:cubicBezTo>
                  <a:cubicBezTo>
                    <a:pt x="20" y="69"/>
                    <a:pt x="20" y="69"/>
                    <a:pt x="19" y="69"/>
                  </a:cubicBezTo>
                  <a:cubicBezTo>
                    <a:pt x="19" y="69"/>
                    <a:pt x="19" y="69"/>
                    <a:pt x="19" y="69"/>
                  </a:cubicBezTo>
                  <a:cubicBezTo>
                    <a:pt x="19" y="69"/>
                    <a:pt x="19" y="69"/>
                    <a:pt x="19" y="69"/>
                  </a:cubicBezTo>
                  <a:cubicBezTo>
                    <a:pt x="19" y="69"/>
                    <a:pt x="18" y="69"/>
                    <a:pt x="18" y="68"/>
                  </a:cubicBezTo>
                  <a:cubicBezTo>
                    <a:pt x="18" y="68"/>
                    <a:pt x="18" y="68"/>
                    <a:pt x="18" y="68"/>
                  </a:cubicBezTo>
                  <a:cubicBezTo>
                    <a:pt x="18" y="68"/>
                    <a:pt x="17" y="67"/>
                    <a:pt x="17" y="67"/>
                  </a:cubicBezTo>
                  <a:cubicBezTo>
                    <a:pt x="16" y="66"/>
                    <a:pt x="16" y="65"/>
                    <a:pt x="17" y="65"/>
                  </a:cubicBezTo>
                  <a:cubicBezTo>
                    <a:pt x="17" y="64"/>
                    <a:pt x="18" y="64"/>
                    <a:pt x="18" y="64"/>
                  </a:cubicBezTo>
                  <a:cubicBezTo>
                    <a:pt x="18" y="64"/>
                    <a:pt x="18" y="64"/>
                    <a:pt x="18" y="64"/>
                  </a:cubicBezTo>
                  <a:cubicBezTo>
                    <a:pt x="19" y="63"/>
                    <a:pt x="19" y="63"/>
                    <a:pt x="19" y="63"/>
                  </a:cubicBezTo>
                  <a:cubicBezTo>
                    <a:pt x="19" y="63"/>
                    <a:pt x="20" y="63"/>
                    <a:pt x="20" y="62"/>
                  </a:cubicBezTo>
                  <a:cubicBezTo>
                    <a:pt x="20" y="62"/>
                    <a:pt x="20" y="62"/>
                    <a:pt x="20" y="62"/>
                  </a:cubicBezTo>
                  <a:cubicBezTo>
                    <a:pt x="21" y="62"/>
                    <a:pt x="21" y="62"/>
                    <a:pt x="21" y="62"/>
                  </a:cubicBezTo>
                  <a:cubicBezTo>
                    <a:pt x="21" y="61"/>
                    <a:pt x="22" y="61"/>
                    <a:pt x="22" y="61"/>
                  </a:cubicBezTo>
                  <a:cubicBezTo>
                    <a:pt x="22" y="61"/>
                    <a:pt x="22" y="61"/>
                    <a:pt x="22" y="61"/>
                  </a:cubicBezTo>
                  <a:cubicBezTo>
                    <a:pt x="22" y="61"/>
                    <a:pt x="23" y="60"/>
                    <a:pt x="23" y="60"/>
                  </a:cubicBezTo>
                  <a:cubicBezTo>
                    <a:pt x="23" y="60"/>
                    <a:pt x="23" y="60"/>
                    <a:pt x="23" y="60"/>
                  </a:cubicBezTo>
                  <a:cubicBezTo>
                    <a:pt x="23" y="60"/>
                    <a:pt x="24" y="59"/>
                    <a:pt x="24" y="59"/>
                  </a:cubicBezTo>
                  <a:cubicBezTo>
                    <a:pt x="24" y="59"/>
                    <a:pt x="25" y="59"/>
                    <a:pt x="25" y="58"/>
                  </a:cubicBezTo>
                  <a:cubicBezTo>
                    <a:pt x="25" y="58"/>
                    <a:pt x="25" y="58"/>
                    <a:pt x="25" y="58"/>
                  </a:cubicBezTo>
                  <a:cubicBezTo>
                    <a:pt x="25" y="58"/>
                    <a:pt x="25" y="58"/>
                    <a:pt x="25" y="58"/>
                  </a:cubicBezTo>
                  <a:cubicBezTo>
                    <a:pt x="25" y="58"/>
                    <a:pt x="25" y="58"/>
                    <a:pt x="26" y="58"/>
                  </a:cubicBezTo>
                  <a:cubicBezTo>
                    <a:pt x="26" y="58"/>
                    <a:pt x="26" y="57"/>
                    <a:pt x="26" y="57"/>
                  </a:cubicBezTo>
                  <a:cubicBezTo>
                    <a:pt x="26" y="57"/>
                    <a:pt x="27" y="57"/>
                    <a:pt x="27" y="57"/>
                  </a:cubicBezTo>
                  <a:cubicBezTo>
                    <a:pt x="27" y="57"/>
                    <a:pt x="28" y="56"/>
                    <a:pt x="28" y="56"/>
                  </a:cubicBezTo>
                  <a:cubicBezTo>
                    <a:pt x="28" y="55"/>
                    <a:pt x="28" y="55"/>
                    <a:pt x="28" y="55"/>
                  </a:cubicBezTo>
                  <a:cubicBezTo>
                    <a:pt x="28" y="56"/>
                    <a:pt x="28" y="55"/>
                    <a:pt x="29" y="55"/>
                  </a:cubicBezTo>
                  <a:cubicBezTo>
                    <a:pt x="29" y="55"/>
                    <a:pt x="29" y="54"/>
                    <a:pt x="29" y="54"/>
                  </a:cubicBezTo>
                  <a:cubicBezTo>
                    <a:pt x="29" y="54"/>
                    <a:pt x="29" y="54"/>
                    <a:pt x="30" y="54"/>
                  </a:cubicBezTo>
                  <a:cubicBezTo>
                    <a:pt x="30" y="53"/>
                    <a:pt x="30" y="52"/>
                    <a:pt x="31" y="52"/>
                  </a:cubicBezTo>
                  <a:cubicBezTo>
                    <a:pt x="31" y="52"/>
                    <a:pt x="31" y="52"/>
                    <a:pt x="31" y="52"/>
                  </a:cubicBezTo>
                  <a:cubicBezTo>
                    <a:pt x="31" y="51"/>
                    <a:pt x="32" y="51"/>
                    <a:pt x="32" y="51"/>
                  </a:cubicBezTo>
                  <a:cubicBezTo>
                    <a:pt x="32" y="51"/>
                    <a:pt x="32" y="51"/>
                    <a:pt x="33" y="51"/>
                  </a:cubicBezTo>
                  <a:cubicBezTo>
                    <a:pt x="33" y="51"/>
                    <a:pt x="33" y="51"/>
                    <a:pt x="33" y="51"/>
                  </a:cubicBezTo>
                  <a:cubicBezTo>
                    <a:pt x="33" y="51"/>
                    <a:pt x="33" y="51"/>
                    <a:pt x="33" y="50"/>
                  </a:cubicBezTo>
                  <a:cubicBezTo>
                    <a:pt x="33" y="50"/>
                    <a:pt x="33" y="50"/>
                    <a:pt x="33" y="50"/>
                  </a:cubicBezTo>
                  <a:cubicBezTo>
                    <a:pt x="33" y="50"/>
                    <a:pt x="34" y="50"/>
                    <a:pt x="34" y="50"/>
                  </a:cubicBezTo>
                  <a:cubicBezTo>
                    <a:pt x="34" y="49"/>
                    <a:pt x="34" y="49"/>
                    <a:pt x="34" y="49"/>
                  </a:cubicBezTo>
                  <a:cubicBezTo>
                    <a:pt x="35" y="50"/>
                    <a:pt x="35" y="49"/>
                    <a:pt x="35" y="48"/>
                  </a:cubicBezTo>
                  <a:cubicBezTo>
                    <a:pt x="35" y="48"/>
                    <a:pt x="36" y="47"/>
                    <a:pt x="37" y="47"/>
                  </a:cubicBezTo>
                  <a:cubicBezTo>
                    <a:pt x="37" y="47"/>
                    <a:pt x="37" y="47"/>
                    <a:pt x="37" y="46"/>
                  </a:cubicBezTo>
                  <a:cubicBezTo>
                    <a:pt x="37" y="46"/>
                    <a:pt x="38" y="46"/>
                    <a:pt x="38" y="46"/>
                  </a:cubicBezTo>
                  <a:cubicBezTo>
                    <a:pt x="38" y="46"/>
                    <a:pt x="38" y="46"/>
                    <a:pt x="38" y="45"/>
                  </a:cubicBezTo>
                  <a:cubicBezTo>
                    <a:pt x="38" y="45"/>
                    <a:pt x="39" y="45"/>
                    <a:pt x="39" y="45"/>
                  </a:cubicBezTo>
                  <a:cubicBezTo>
                    <a:pt x="39" y="44"/>
                    <a:pt x="39" y="44"/>
                    <a:pt x="40" y="44"/>
                  </a:cubicBezTo>
                  <a:cubicBezTo>
                    <a:pt x="40" y="43"/>
                    <a:pt x="40" y="43"/>
                    <a:pt x="40" y="43"/>
                  </a:cubicBezTo>
                  <a:cubicBezTo>
                    <a:pt x="40" y="43"/>
                    <a:pt x="41" y="43"/>
                    <a:pt x="41" y="42"/>
                  </a:cubicBezTo>
                  <a:cubicBezTo>
                    <a:pt x="41" y="42"/>
                    <a:pt x="41" y="42"/>
                    <a:pt x="41" y="42"/>
                  </a:cubicBezTo>
                  <a:cubicBezTo>
                    <a:pt x="41" y="42"/>
                    <a:pt x="41" y="42"/>
                    <a:pt x="41" y="42"/>
                  </a:cubicBezTo>
                  <a:cubicBezTo>
                    <a:pt x="41" y="41"/>
                    <a:pt x="42" y="41"/>
                    <a:pt x="42" y="41"/>
                  </a:cubicBezTo>
                  <a:cubicBezTo>
                    <a:pt x="43" y="41"/>
                    <a:pt x="43" y="40"/>
                    <a:pt x="43" y="40"/>
                  </a:cubicBezTo>
                  <a:cubicBezTo>
                    <a:pt x="43" y="40"/>
                    <a:pt x="43" y="40"/>
                    <a:pt x="44" y="39"/>
                  </a:cubicBezTo>
                  <a:cubicBezTo>
                    <a:pt x="44" y="39"/>
                    <a:pt x="45" y="39"/>
                    <a:pt x="45" y="39"/>
                  </a:cubicBezTo>
                  <a:cubicBezTo>
                    <a:pt x="45" y="38"/>
                    <a:pt x="45" y="38"/>
                    <a:pt x="45" y="38"/>
                  </a:cubicBezTo>
                  <a:cubicBezTo>
                    <a:pt x="45" y="38"/>
                    <a:pt x="45" y="38"/>
                    <a:pt x="45" y="38"/>
                  </a:cubicBezTo>
                  <a:cubicBezTo>
                    <a:pt x="45" y="38"/>
                    <a:pt x="46" y="38"/>
                    <a:pt x="46" y="38"/>
                  </a:cubicBezTo>
                  <a:cubicBezTo>
                    <a:pt x="46" y="38"/>
                    <a:pt x="46" y="38"/>
                    <a:pt x="46" y="37"/>
                  </a:cubicBezTo>
                  <a:cubicBezTo>
                    <a:pt x="47" y="37"/>
                    <a:pt x="47" y="36"/>
                    <a:pt x="47" y="36"/>
                  </a:cubicBezTo>
                  <a:cubicBezTo>
                    <a:pt x="47" y="36"/>
                    <a:pt x="48" y="36"/>
                    <a:pt x="48" y="36"/>
                  </a:cubicBezTo>
                  <a:cubicBezTo>
                    <a:pt x="49" y="35"/>
                    <a:pt x="49" y="35"/>
                    <a:pt x="49" y="35"/>
                  </a:cubicBezTo>
                  <a:cubicBezTo>
                    <a:pt x="49" y="35"/>
                    <a:pt x="49" y="35"/>
                    <a:pt x="49" y="34"/>
                  </a:cubicBezTo>
                  <a:cubicBezTo>
                    <a:pt x="49" y="34"/>
                    <a:pt x="49" y="34"/>
                    <a:pt x="50" y="34"/>
                  </a:cubicBezTo>
                  <a:cubicBezTo>
                    <a:pt x="50" y="34"/>
                    <a:pt x="51" y="33"/>
                    <a:pt x="51" y="33"/>
                  </a:cubicBezTo>
                  <a:cubicBezTo>
                    <a:pt x="52" y="32"/>
                    <a:pt x="52" y="32"/>
                    <a:pt x="52" y="32"/>
                  </a:cubicBezTo>
                  <a:cubicBezTo>
                    <a:pt x="52" y="32"/>
                    <a:pt x="52" y="31"/>
                    <a:pt x="53" y="31"/>
                  </a:cubicBezTo>
                  <a:cubicBezTo>
                    <a:pt x="53" y="31"/>
                    <a:pt x="53" y="31"/>
                    <a:pt x="54" y="30"/>
                  </a:cubicBezTo>
                  <a:cubicBezTo>
                    <a:pt x="54" y="30"/>
                    <a:pt x="54" y="30"/>
                    <a:pt x="54" y="30"/>
                  </a:cubicBezTo>
                  <a:cubicBezTo>
                    <a:pt x="55" y="30"/>
                    <a:pt x="55" y="29"/>
                    <a:pt x="55" y="29"/>
                  </a:cubicBezTo>
                  <a:cubicBezTo>
                    <a:pt x="55" y="29"/>
                    <a:pt x="56" y="28"/>
                    <a:pt x="57" y="28"/>
                  </a:cubicBezTo>
                  <a:cubicBezTo>
                    <a:pt x="57" y="27"/>
                    <a:pt x="57" y="27"/>
                    <a:pt x="57" y="27"/>
                  </a:cubicBezTo>
                  <a:cubicBezTo>
                    <a:pt x="57" y="27"/>
                    <a:pt x="58" y="27"/>
                    <a:pt x="58" y="26"/>
                  </a:cubicBezTo>
                  <a:cubicBezTo>
                    <a:pt x="59" y="26"/>
                    <a:pt x="59" y="26"/>
                    <a:pt x="59" y="25"/>
                  </a:cubicBezTo>
                  <a:cubicBezTo>
                    <a:pt x="60" y="25"/>
                    <a:pt x="60" y="25"/>
                    <a:pt x="60" y="25"/>
                  </a:cubicBezTo>
                  <a:cubicBezTo>
                    <a:pt x="60" y="25"/>
                    <a:pt x="60" y="25"/>
                    <a:pt x="61" y="24"/>
                  </a:cubicBezTo>
                  <a:cubicBezTo>
                    <a:pt x="61" y="24"/>
                    <a:pt x="62" y="22"/>
                    <a:pt x="63" y="22"/>
                  </a:cubicBezTo>
                  <a:cubicBezTo>
                    <a:pt x="63" y="22"/>
                    <a:pt x="63" y="21"/>
                    <a:pt x="63" y="21"/>
                  </a:cubicBezTo>
                  <a:cubicBezTo>
                    <a:pt x="63" y="21"/>
                    <a:pt x="64" y="21"/>
                    <a:pt x="64" y="21"/>
                  </a:cubicBezTo>
                  <a:cubicBezTo>
                    <a:pt x="64" y="20"/>
                    <a:pt x="64" y="20"/>
                    <a:pt x="64" y="20"/>
                  </a:cubicBezTo>
                  <a:cubicBezTo>
                    <a:pt x="64" y="20"/>
                    <a:pt x="65" y="20"/>
                    <a:pt x="65" y="20"/>
                  </a:cubicBezTo>
                  <a:cubicBezTo>
                    <a:pt x="65" y="20"/>
                    <a:pt x="66" y="18"/>
                    <a:pt x="67" y="17"/>
                  </a:cubicBezTo>
                  <a:cubicBezTo>
                    <a:pt x="67" y="17"/>
                    <a:pt x="67" y="17"/>
                    <a:pt x="67" y="17"/>
                  </a:cubicBezTo>
                  <a:cubicBezTo>
                    <a:pt x="67" y="17"/>
                    <a:pt x="68" y="17"/>
                    <a:pt x="68" y="16"/>
                  </a:cubicBezTo>
                  <a:cubicBezTo>
                    <a:pt x="68" y="16"/>
                    <a:pt x="68" y="16"/>
                    <a:pt x="69" y="16"/>
                  </a:cubicBezTo>
                  <a:cubicBezTo>
                    <a:pt x="69" y="16"/>
                    <a:pt x="69" y="16"/>
                    <a:pt x="69" y="16"/>
                  </a:cubicBezTo>
                  <a:cubicBezTo>
                    <a:pt x="69" y="15"/>
                    <a:pt x="70" y="15"/>
                    <a:pt x="70" y="16"/>
                  </a:cubicBezTo>
                  <a:cubicBezTo>
                    <a:pt x="70" y="16"/>
                    <a:pt x="70" y="16"/>
                    <a:pt x="70" y="17"/>
                  </a:cubicBezTo>
                  <a:cubicBezTo>
                    <a:pt x="70" y="17"/>
                    <a:pt x="70" y="19"/>
                    <a:pt x="70" y="19"/>
                  </a:cubicBezTo>
                  <a:cubicBezTo>
                    <a:pt x="70" y="19"/>
                    <a:pt x="70" y="20"/>
                    <a:pt x="70" y="21"/>
                  </a:cubicBezTo>
                  <a:cubicBezTo>
                    <a:pt x="70" y="22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4"/>
                    <a:pt x="70" y="24"/>
                    <a:pt x="70" y="24"/>
                  </a:cubicBezTo>
                  <a:cubicBezTo>
                    <a:pt x="70" y="24"/>
                    <a:pt x="70" y="25"/>
                    <a:pt x="70" y="25"/>
                  </a:cubicBezTo>
                  <a:cubicBezTo>
                    <a:pt x="70" y="25"/>
                    <a:pt x="70" y="26"/>
                    <a:pt x="70" y="27"/>
                  </a:cubicBezTo>
                  <a:cubicBezTo>
                    <a:pt x="71" y="27"/>
                    <a:pt x="71" y="29"/>
                    <a:pt x="71" y="29"/>
                  </a:cubicBezTo>
                  <a:cubicBezTo>
                    <a:pt x="71" y="30"/>
                    <a:pt x="71" y="31"/>
                    <a:pt x="71" y="31"/>
                  </a:cubicBezTo>
                  <a:cubicBezTo>
                    <a:pt x="71" y="32"/>
                    <a:pt x="71" y="33"/>
                    <a:pt x="72" y="33"/>
                  </a:cubicBezTo>
                  <a:cubicBezTo>
                    <a:pt x="72" y="33"/>
                    <a:pt x="72" y="35"/>
                    <a:pt x="72" y="36"/>
                  </a:cubicBezTo>
                  <a:cubicBezTo>
                    <a:pt x="72" y="36"/>
                    <a:pt x="72" y="37"/>
                    <a:pt x="72" y="38"/>
                  </a:cubicBezTo>
                  <a:cubicBezTo>
                    <a:pt x="72" y="38"/>
                    <a:pt x="72" y="39"/>
                    <a:pt x="72" y="39"/>
                  </a:cubicBezTo>
                  <a:cubicBezTo>
                    <a:pt x="72" y="39"/>
                    <a:pt x="72" y="41"/>
                    <a:pt x="72" y="42"/>
                  </a:cubicBezTo>
                  <a:cubicBezTo>
                    <a:pt x="73" y="42"/>
                    <a:pt x="73" y="45"/>
                    <a:pt x="73" y="45"/>
                  </a:cubicBezTo>
                  <a:cubicBezTo>
                    <a:pt x="73" y="45"/>
                    <a:pt x="73" y="46"/>
                    <a:pt x="73" y="46"/>
                  </a:cubicBezTo>
                  <a:cubicBezTo>
                    <a:pt x="73" y="46"/>
                    <a:pt x="73" y="47"/>
                    <a:pt x="73" y="47"/>
                  </a:cubicBezTo>
                  <a:cubicBezTo>
                    <a:pt x="73" y="47"/>
                    <a:pt x="73" y="48"/>
                    <a:pt x="73" y="48"/>
                  </a:cubicBezTo>
                  <a:cubicBezTo>
                    <a:pt x="73" y="49"/>
                    <a:pt x="73" y="50"/>
                    <a:pt x="74" y="50"/>
                  </a:cubicBezTo>
                  <a:cubicBezTo>
                    <a:pt x="74" y="51"/>
                    <a:pt x="74" y="52"/>
                    <a:pt x="74" y="53"/>
                  </a:cubicBezTo>
                  <a:cubicBezTo>
                    <a:pt x="74" y="53"/>
                    <a:pt x="74" y="53"/>
                    <a:pt x="74" y="53"/>
                  </a:cubicBezTo>
                  <a:cubicBezTo>
                    <a:pt x="74" y="53"/>
                    <a:pt x="74" y="54"/>
                    <a:pt x="74" y="55"/>
                  </a:cubicBezTo>
                  <a:cubicBezTo>
                    <a:pt x="74" y="55"/>
                    <a:pt x="75" y="56"/>
                    <a:pt x="74" y="56"/>
                  </a:cubicBezTo>
                  <a:cubicBezTo>
                    <a:pt x="74" y="56"/>
                    <a:pt x="75" y="56"/>
                    <a:pt x="75" y="57"/>
                  </a:cubicBezTo>
                  <a:cubicBezTo>
                    <a:pt x="75" y="57"/>
                    <a:pt x="75" y="57"/>
                    <a:pt x="75" y="57"/>
                  </a:cubicBezTo>
                  <a:cubicBezTo>
                    <a:pt x="75" y="57"/>
                    <a:pt x="75" y="58"/>
                    <a:pt x="75" y="58"/>
                  </a:cubicBezTo>
                  <a:cubicBezTo>
                    <a:pt x="75" y="59"/>
                    <a:pt x="75" y="59"/>
                    <a:pt x="75" y="59"/>
                  </a:cubicBezTo>
                  <a:cubicBezTo>
                    <a:pt x="75" y="60"/>
                    <a:pt x="76" y="61"/>
                    <a:pt x="76" y="62"/>
                  </a:cubicBezTo>
                  <a:cubicBezTo>
                    <a:pt x="76" y="62"/>
                    <a:pt x="76" y="62"/>
                    <a:pt x="76" y="63"/>
                  </a:cubicBezTo>
                  <a:cubicBezTo>
                    <a:pt x="76" y="63"/>
                    <a:pt x="76" y="63"/>
                    <a:pt x="76" y="64"/>
                  </a:cubicBezTo>
                  <a:cubicBezTo>
                    <a:pt x="76" y="64"/>
                    <a:pt x="76" y="65"/>
                    <a:pt x="76" y="66"/>
                  </a:cubicBezTo>
                  <a:cubicBezTo>
                    <a:pt x="77" y="67"/>
                    <a:pt x="77" y="68"/>
                    <a:pt x="77" y="68"/>
                  </a:cubicBezTo>
                  <a:cubicBezTo>
                    <a:pt x="77" y="68"/>
                    <a:pt x="77" y="69"/>
                    <a:pt x="77" y="69"/>
                  </a:cubicBezTo>
                  <a:cubicBezTo>
                    <a:pt x="77" y="69"/>
                    <a:pt x="77" y="70"/>
                    <a:pt x="77" y="70"/>
                  </a:cubicBezTo>
                  <a:cubicBezTo>
                    <a:pt x="77" y="70"/>
                    <a:pt x="77" y="70"/>
                    <a:pt x="77" y="70"/>
                  </a:cubicBezTo>
                  <a:cubicBezTo>
                    <a:pt x="77" y="70"/>
                    <a:pt x="77" y="70"/>
                    <a:pt x="77" y="70"/>
                  </a:cubicBezTo>
                  <a:cubicBezTo>
                    <a:pt x="77" y="70"/>
                    <a:pt x="77" y="70"/>
                    <a:pt x="77" y="70"/>
                  </a:cubicBezTo>
                  <a:cubicBezTo>
                    <a:pt x="77" y="70"/>
                    <a:pt x="77" y="70"/>
                    <a:pt x="78" y="71"/>
                  </a:cubicBezTo>
                  <a:cubicBezTo>
                    <a:pt x="78" y="72"/>
                    <a:pt x="78" y="73"/>
                    <a:pt x="78" y="73"/>
                  </a:cubicBezTo>
                  <a:cubicBezTo>
                    <a:pt x="78" y="73"/>
                    <a:pt x="78" y="73"/>
                    <a:pt x="78" y="74"/>
                  </a:cubicBezTo>
                  <a:cubicBezTo>
                    <a:pt x="78" y="74"/>
                    <a:pt x="78" y="74"/>
                    <a:pt x="78" y="75"/>
                  </a:cubicBezTo>
                  <a:cubicBezTo>
                    <a:pt x="78" y="75"/>
                    <a:pt x="78" y="76"/>
                    <a:pt x="78" y="76"/>
                  </a:cubicBezTo>
                  <a:cubicBezTo>
                    <a:pt x="78" y="76"/>
                    <a:pt x="78" y="76"/>
                    <a:pt x="78" y="77"/>
                  </a:cubicBezTo>
                  <a:cubicBezTo>
                    <a:pt x="79" y="78"/>
                    <a:pt x="79" y="78"/>
                    <a:pt x="79" y="79"/>
                  </a:cubicBezTo>
                  <a:cubicBezTo>
                    <a:pt x="79" y="79"/>
                    <a:pt x="79" y="79"/>
                    <a:pt x="79" y="79"/>
                  </a:cubicBezTo>
                  <a:cubicBezTo>
                    <a:pt x="79" y="80"/>
                    <a:pt x="79" y="80"/>
                    <a:pt x="80" y="82"/>
                  </a:cubicBezTo>
                  <a:cubicBezTo>
                    <a:pt x="80" y="83"/>
                    <a:pt x="80" y="83"/>
                    <a:pt x="80" y="83"/>
                  </a:cubicBezTo>
                  <a:cubicBezTo>
                    <a:pt x="80" y="83"/>
                    <a:pt x="80" y="84"/>
                    <a:pt x="81" y="84"/>
                  </a:cubicBezTo>
                  <a:cubicBezTo>
                    <a:pt x="82" y="84"/>
                    <a:pt x="82" y="84"/>
                    <a:pt x="82" y="85"/>
                  </a:cubicBezTo>
                  <a:cubicBezTo>
                    <a:pt x="82" y="85"/>
                    <a:pt x="82" y="85"/>
                    <a:pt x="82" y="85"/>
                  </a:cubicBezTo>
                  <a:cubicBezTo>
                    <a:pt x="82" y="85"/>
                    <a:pt x="82" y="85"/>
                    <a:pt x="82" y="85"/>
                  </a:cubicBezTo>
                  <a:cubicBezTo>
                    <a:pt x="82" y="86"/>
                    <a:pt x="82" y="86"/>
                    <a:pt x="82" y="86"/>
                  </a:cubicBezTo>
                  <a:cubicBezTo>
                    <a:pt x="82" y="86"/>
                    <a:pt x="82" y="86"/>
                    <a:pt x="82" y="86"/>
                  </a:cubicBezTo>
                  <a:cubicBezTo>
                    <a:pt x="82" y="87"/>
                    <a:pt x="82" y="87"/>
                    <a:pt x="81" y="87"/>
                  </a:cubicBezTo>
                  <a:cubicBezTo>
                    <a:pt x="81" y="87"/>
                    <a:pt x="81" y="88"/>
                    <a:pt x="80" y="88"/>
                  </a:cubicBezTo>
                  <a:cubicBezTo>
                    <a:pt x="80" y="88"/>
                    <a:pt x="80" y="88"/>
                    <a:pt x="80" y="88"/>
                  </a:cubicBezTo>
                  <a:close/>
                  <a:moveTo>
                    <a:pt x="77" y="83"/>
                  </a:moveTo>
                  <a:cubicBezTo>
                    <a:pt x="77" y="83"/>
                    <a:pt x="77" y="83"/>
                    <a:pt x="78" y="83"/>
                  </a:cubicBezTo>
                  <a:cubicBezTo>
                    <a:pt x="78" y="83"/>
                    <a:pt x="78" y="83"/>
                    <a:pt x="78" y="83"/>
                  </a:cubicBezTo>
                  <a:cubicBezTo>
                    <a:pt x="78" y="83"/>
                    <a:pt x="78" y="83"/>
                    <a:pt x="77" y="83"/>
                  </a:cubicBezTo>
                  <a:cubicBezTo>
                    <a:pt x="77" y="83"/>
                    <a:pt x="77" y="83"/>
                    <a:pt x="77" y="83"/>
                  </a:cubicBezTo>
                  <a:cubicBezTo>
                    <a:pt x="78" y="82"/>
                    <a:pt x="78" y="82"/>
                    <a:pt x="77" y="82"/>
                  </a:cubicBezTo>
                  <a:cubicBezTo>
                    <a:pt x="77" y="82"/>
                    <a:pt x="77" y="82"/>
                    <a:pt x="77" y="81"/>
                  </a:cubicBezTo>
                  <a:cubicBezTo>
                    <a:pt x="77" y="80"/>
                    <a:pt x="77" y="80"/>
                    <a:pt x="77" y="80"/>
                  </a:cubicBezTo>
                  <a:cubicBezTo>
                    <a:pt x="77" y="80"/>
                    <a:pt x="77" y="80"/>
                    <a:pt x="77" y="80"/>
                  </a:cubicBezTo>
                  <a:cubicBezTo>
                    <a:pt x="77" y="80"/>
                    <a:pt x="77" y="79"/>
                    <a:pt x="77" y="79"/>
                  </a:cubicBezTo>
                  <a:cubicBezTo>
                    <a:pt x="77" y="79"/>
                    <a:pt x="77" y="79"/>
                    <a:pt x="77" y="78"/>
                  </a:cubicBezTo>
                  <a:cubicBezTo>
                    <a:pt x="77" y="78"/>
                    <a:pt x="76" y="78"/>
                    <a:pt x="76" y="78"/>
                  </a:cubicBezTo>
                  <a:cubicBezTo>
                    <a:pt x="76" y="78"/>
                    <a:pt x="76" y="77"/>
                    <a:pt x="76" y="76"/>
                  </a:cubicBezTo>
                  <a:cubicBezTo>
                    <a:pt x="76" y="75"/>
                    <a:pt x="76" y="75"/>
                    <a:pt x="76" y="75"/>
                  </a:cubicBezTo>
                  <a:cubicBezTo>
                    <a:pt x="76" y="75"/>
                    <a:pt x="76" y="75"/>
                    <a:pt x="76" y="74"/>
                  </a:cubicBezTo>
                  <a:cubicBezTo>
                    <a:pt x="75" y="74"/>
                    <a:pt x="75" y="74"/>
                    <a:pt x="75" y="74"/>
                  </a:cubicBezTo>
                  <a:cubicBezTo>
                    <a:pt x="76" y="73"/>
                    <a:pt x="75" y="72"/>
                    <a:pt x="75" y="72"/>
                  </a:cubicBezTo>
                  <a:cubicBezTo>
                    <a:pt x="74" y="72"/>
                    <a:pt x="75" y="72"/>
                    <a:pt x="75" y="72"/>
                  </a:cubicBezTo>
                  <a:cubicBezTo>
                    <a:pt x="76" y="71"/>
                    <a:pt x="76" y="71"/>
                    <a:pt x="75" y="71"/>
                  </a:cubicBezTo>
                  <a:cubicBezTo>
                    <a:pt x="75" y="71"/>
                    <a:pt x="75" y="71"/>
                    <a:pt x="75" y="70"/>
                  </a:cubicBezTo>
                  <a:cubicBezTo>
                    <a:pt x="75" y="70"/>
                    <a:pt x="75" y="70"/>
                    <a:pt x="75" y="69"/>
                  </a:cubicBezTo>
                  <a:cubicBezTo>
                    <a:pt x="75" y="69"/>
                    <a:pt x="75" y="68"/>
                    <a:pt x="75" y="68"/>
                  </a:cubicBezTo>
                  <a:cubicBezTo>
                    <a:pt x="75" y="68"/>
                    <a:pt x="75" y="67"/>
                    <a:pt x="75" y="68"/>
                  </a:cubicBezTo>
                  <a:cubicBezTo>
                    <a:pt x="75" y="68"/>
                    <a:pt x="75" y="68"/>
                    <a:pt x="74" y="67"/>
                  </a:cubicBezTo>
                  <a:cubicBezTo>
                    <a:pt x="74" y="67"/>
                    <a:pt x="74" y="67"/>
                    <a:pt x="74" y="67"/>
                  </a:cubicBezTo>
                  <a:cubicBezTo>
                    <a:pt x="73" y="67"/>
                    <a:pt x="73" y="67"/>
                    <a:pt x="73" y="67"/>
                  </a:cubicBezTo>
                  <a:cubicBezTo>
                    <a:pt x="73" y="66"/>
                    <a:pt x="73" y="67"/>
                    <a:pt x="73" y="67"/>
                  </a:cubicBezTo>
                  <a:cubicBezTo>
                    <a:pt x="73" y="67"/>
                    <a:pt x="73" y="67"/>
                    <a:pt x="73" y="67"/>
                  </a:cubicBezTo>
                  <a:cubicBezTo>
                    <a:pt x="73" y="67"/>
                    <a:pt x="72" y="67"/>
                    <a:pt x="72" y="67"/>
                  </a:cubicBezTo>
                  <a:cubicBezTo>
                    <a:pt x="72" y="67"/>
                    <a:pt x="72" y="67"/>
                    <a:pt x="71" y="67"/>
                  </a:cubicBezTo>
                  <a:cubicBezTo>
                    <a:pt x="70" y="68"/>
                    <a:pt x="70" y="68"/>
                    <a:pt x="70" y="68"/>
                  </a:cubicBezTo>
                  <a:cubicBezTo>
                    <a:pt x="70" y="69"/>
                    <a:pt x="70" y="69"/>
                    <a:pt x="69" y="69"/>
                  </a:cubicBezTo>
                  <a:cubicBezTo>
                    <a:pt x="69" y="68"/>
                    <a:pt x="69" y="68"/>
                    <a:pt x="69" y="69"/>
                  </a:cubicBezTo>
                  <a:cubicBezTo>
                    <a:pt x="69" y="69"/>
                    <a:pt x="69" y="69"/>
                    <a:pt x="69" y="69"/>
                  </a:cubicBezTo>
                  <a:cubicBezTo>
                    <a:pt x="68" y="68"/>
                    <a:pt x="68" y="68"/>
                    <a:pt x="68" y="69"/>
                  </a:cubicBezTo>
                  <a:cubicBezTo>
                    <a:pt x="67" y="70"/>
                    <a:pt x="67" y="70"/>
                    <a:pt x="66" y="70"/>
                  </a:cubicBezTo>
                  <a:cubicBezTo>
                    <a:pt x="66" y="70"/>
                    <a:pt x="66" y="70"/>
                    <a:pt x="66" y="70"/>
                  </a:cubicBezTo>
                  <a:cubicBezTo>
                    <a:pt x="66" y="70"/>
                    <a:pt x="65" y="71"/>
                    <a:pt x="65" y="71"/>
                  </a:cubicBezTo>
                  <a:cubicBezTo>
                    <a:pt x="65" y="71"/>
                    <a:pt x="65" y="71"/>
                    <a:pt x="65" y="71"/>
                  </a:cubicBezTo>
                  <a:cubicBezTo>
                    <a:pt x="65" y="71"/>
                    <a:pt x="64" y="72"/>
                    <a:pt x="64" y="72"/>
                  </a:cubicBezTo>
                  <a:cubicBezTo>
                    <a:pt x="64" y="72"/>
                    <a:pt x="64" y="72"/>
                    <a:pt x="64" y="72"/>
                  </a:cubicBezTo>
                  <a:cubicBezTo>
                    <a:pt x="64" y="72"/>
                    <a:pt x="63" y="73"/>
                    <a:pt x="63" y="73"/>
                  </a:cubicBezTo>
                  <a:cubicBezTo>
                    <a:pt x="63" y="73"/>
                    <a:pt x="63" y="73"/>
                    <a:pt x="63" y="73"/>
                  </a:cubicBezTo>
                  <a:cubicBezTo>
                    <a:pt x="63" y="73"/>
                    <a:pt x="63" y="73"/>
                    <a:pt x="63" y="73"/>
                  </a:cubicBezTo>
                  <a:cubicBezTo>
                    <a:pt x="63" y="73"/>
                    <a:pt x="62" y="74"/>
                    <a:pt x="62" y="75"/>
                  </a:cubicBezTo>
                  <a:cubicBezTo>
                    <a:pt x="62" y="75"/>
                    <a:pt x="62" y="76"/>
                    <a:pt x="61" y="76"/>
                  </a:cubicBezTo>
                  <a:cubicBezTo>
                    <a:pt x="61" y="76"/>
                    <a:pt x="61" y="76"/>
                    <a:pt x="61" y="76"/>
                  </a:cubicBezTo>
                  <a:cubicBezTo>
                    <a:pt x="61" y="76"/>
                    <a:pt x="61" y="76"/>
                    <a:pt x="61" y="76"/>
                  </a:cubicBezTo>
                  <a:cubicBezTo>
                    <a:pt x="61" y="76"/>
                    <a:pt x="61" y="77"/>
                    <a:pt x="61" y="77"/>
                  </a:cubicBezTo>
                  <a:cubicBezTo>
                    <a:pt x="60" y="78"/>
                    <a:pt x="60" y="78"/>
                    <a:pt x="60" y="78"/>
                  </a:cubicBezTo>
                  <a:cubicBezTo>
                    <a:pt x="61" y="79"/>
                    <a:pt x="61" y="79"/>
                    <a:pt x="62" y="78"/>
                  </a:cubicBezTo>
                  <a:cubicBezTo>
                    <a:pt x="62" y="78"/>
                    <a:pt x="62" y="78"/>
                    <a:pt x="62" y="79"/>
                  </a:cubicBezTo>
                  <a:cubicBezTo>
                    <a:pt x="62" y="79"/>
                    <a:pt x="62" y="79"/>
                    <a:pt x="62" y="79"/>
                  </a:cubicBezTo>
                  <a:cubicBezTo>
                    <a:pt x="62" y="79"/>
                    <a:pt x="62" y="79"/>
                    <a:pt x="62" y="79"/>
                  </a:cubicBezTo>
                  <a:cubicBezTo>
                    <a:pt x="62" y="79"/>
                    <a:pt x="63" y="79"/>
                    <a:pt x="63" y="79"/>
                  </a:cubicBezTo>
                  <a:cubicBezTo>
                    <a:pt x="63" y="79"/>
                    <a:pt x="63" y="79"/>
                    <a:pt x="65" y="80"/>
                  </a:cubicBezTo>
                  <a:cubicBezTo>
                    <a:pt x="67" y="80"/>
                    <a:pt x="73" y="82"/>
                    <a:pt x="75" y="83"/>
                  </a:cubicBezTo>
                  <a:cubicBezTo>
                    <a:pt x="76" y="83"/>
                    <a:pt x="77" y="84"/>
                    <a:pt x="77" y="83"/>
                  </a:cubicBezTo>
                  <a:close/>
                  <a:moveTo>
                    <a:pt x="58" y="77"/>
                  </a:moveTo>
                  <a:cubicBezTo>
                    <a:pt x="58" y="77"/>
                    <a:pt x="59" y="76"/>
                    <a:pt x="59" y="75"/>
                  </a:cubicBezTo>
                  <a:cubicBezTo>
                    <a:pt x="60" y="74"/>
                    <a:pt x="60" y="74"/>
                    <a:pt x="61" y="72"/>
                  </a:cubicBezTo>
                  <a:cubicBezTo>
                    <a:pt x="62" y="72"/>
                    <a:pt x="62" y="71"/>
                    <a:pt x="62" y="71"/>
                  </a:cubicBezTo>
                  <a:cubicBezTo>
                    <a:pt x="63" y="70"/>
                    <a:pt x="63" y="70"/>
                    <a:pt x="61" y="70"/>
                  </a:cubicBezTo>
                  <a:cubicBezTo>
                    <a:pt x="60" y="69"/>
                    <a:pt x="59" y="69"/>
                    <a:pt x="59" y="69"/>
                  </a:cubicBezTo>
                  <a:cubicBezTo>
                    <a:pt x="59" y="69"/>
                    <a:pt x="59" y="69"/>
                    <a:pt x="59" y="69"/>
                  </a:cubicBezTo>
                  <a:cubicBezTo>
                    <a:pt x="59" y="69"/>
                    <a:pt x="58" y="69"/>
                    <a:pt x="58" y="68"/>
                  </a:cubicBezTo>
                  <a:cubicBezTo>
                    <a:pt x="58" y="68"/>
                    <a:pt x="58" y="68"/>
                    <a:pt x="57" y="68"/>
                  </a:cubicBezTo>
                  <a:cubicBezTo>
                    <a:pt x="57" y="68"/>
                    <a:pt x="57" y="69"/>
                    <a:pt x="57" y="70"/>
                  </a:cubicBezTo>
                  <a:cubicBezTo>
                    <a:pt x="57" y="71"/>
                    <a:pt x="56" y="72"/>
                    <a:pt x="56" y="72"/>
                  </a:cubicBezTo>
                  <a:cubicBezTo>
                    <a:pt x="56" y="72"/>
                    <a:pt x="56" y="72"/>
                    <a:pt x="55" y="71"/>
                  </a:cubicBezTo>
                  <a:cubicBezTo>
                    <a:pt x="55" y="71"/>
                    <a:pt x="55" y="70"/>
                    <a:pt x="55" y="70"/>
                  </a:cubicBezTo>
                  <a:cubicBezTo>
                    <a:pt x="55" y="69"/>
                    <a:pt x="55" y="66"/>
                    <a:pt x="56" y="63"/>
                  </a:cubicBezTo>
                  <a:cubicBezTo>
                    <a:pt x="57" y="62"/>
                    <a:pt x="57" y="61"/>
                    <a:pt x="58" y="61"/>
                  </a:cubicBezTo>
                  <a:cubicBezTo>
                    <a:pt x="58" y="60"/>
                    <a:pt x="58" y="60"/>
                    <a:pt x="58" y="60"/>
                  </a:cubicBezTo>
                  <a:cubicBezTo>
                    <a:pt x="58" y="59"/>
                    <a:pt x="58" y="59"/>
                    <a:pt x="58" y="59"/>
                  </a:cubicBezTo>
                  <a:cubicBezTo>
                    <a:pt x="58" y="59"/>
                    <a:pt x="59" y="58"/>
                    <a:pt x="59" y="58"/>
                  </a:cubicBezTo>
                  <a:cubicBezTo>
                    <a:pt x="60" y="58"/>
                    <a:pt x="60" y="57"/>
                    <a:pt x="60" y="57"/>
                  </a:cubicBezTo>
                  <a:cubicBezTo>
                    <a:pt x="60" y="56"/>
                    <a:pt x="61" y="56"/>
                    <a:pt x="63" y="56"/>
                  </a:cubicBezTo>
                  <a:cubicBezTo>
                    <a:pt x="63" y="56"/>
                    <a:pt x="64" y="57"/>
                    <a:pt x="64" y="57"/>
                  </a:cubicBezTo>
                  <a:cubicBezTo>
                    <a:pt x="65" y="57"/>
                    <a:pt x="65" y="57"/>
                    <a:pt x="65" y="57"/>
                  </a:cubicBezTo>
                  <a:cubicBezTo>
                    <a:pt x="65" y="57"/>
                    <a:pt x="65" y="57"/>
                    <a:pt x="65" y="58"/>
                  </a:cubicBezTo>
                  <a:cubicBezTo>
                    <a:pt x="65" y="58"/>
                    <a:pt x="65" y="58"/>
                    <a:pt x="66" y="59"/>
                  </a:cubicBezTo>
                  <a:cubicBezTo>
                    <a:pt x="66" y="59"/>
                    <a:pt x="66" y="60"/>
                    <a:pt x="66" y="60"/>
                  </a:cubicBezTo>
                  <a:cubicBezTo>
                    <a:pt x="66" y="60"/>
                    <a:pt x="66" y="61"/>
                    <a:pt x="66" y="61"/>
                  </a:cubicBezTo>
                  <a:cubicBezTo>
                    <a:pt x="66" y="62"/>
                    <a:pt x="66" y="62"/>
                    <a:pt x="65" y="62"/>
                  </a:cubicBezTo>
                  <a:cubicBezTo>
                    <a:pt x="65" y="63"/>
                    <a:pt x="65" y="63"/>
                    <a:pt x="65" y="63"/>
                  </a:cubicBezTo>
                  <a:cubicBezTo>
                    <a:pt x="65" y="63"/>
                    <a:pt x="65" y="63"/>
                    <a:pt x="65" y="64"/>
                  </a:cubicBezTo>
                  <a:cubicBezTo>
                    <a:pt x="65" y="64"/>
                    <a:pt x="65" y="64"/>
                    <a:pt x="65" y="65"/>
                  </a:cubicBezTo>
                  <a:cubicBezTo>
                    <a:pt x="65" y="66"/>
                    <a:pt x="65" y="67"/>
                    <a:pt x="64" y="68"/>
                  </a:cubicBezTo>
                  <a:cubicBezTo>
                    <a:pt x="64" y="69"/>
                    <a:pt x="63" y="69"/>
                    <a:pt x="63" y="70"/>
                  </a:cubicBezTo>
                  <a:cubicBezTo>
                    <a:pt x="63" y="70"/>
                    <a:pt x="64" y="70"/>
                    <a:pt x="64" y="69"/>
                  </a:cubicBezTo>
                  <a:cubicBezTo>
                    <a:pt x="65" y="69"/>
                    <a:pt x="66" y="68"/>
                    <a:pt x="68" y="67"/>
                  </a:cubicBezTo>
                  <a:cubicBezTo>
                    <a:pt x="69" y="66"/>
                    <a:pt x="70" y="66"/>
                    <a:pt x="70" y="66"/>
                  </a:cubicBezTo>
                  <a:cubicBezTo>
                    <a:pt x="71" y="65"/>
                    <a:pt x="71" y="65"/>
                    <a:pt x="71" y="65"/>
                  </a:cubicBezTo>
                  <a:cubicBezTo>
                    <a:pt x="71" y="65"/>
                    <a:pt x="72" y="65"/>
                    <a:pt x="73" y="65"/>
                  </a:cubicBezTo>
                  <a:cubicBezTo>
                    <a:pt x="74" y="64"/>
                    <a:pt x="74" y="63"/>
                    <a:pt x="74" y="63"/>
                  </a:cubicBezTo>
                  <a:cubicBezTo>
                    <a:pt x="74" y="63"/>
                    <a:pt x="74" y="63"/>
                    <a:pt x="74" y="62"/>
                  </a:cubicBezTo>
                  <a:cubicBezTo>
                    <a:pt x="74" y="62"/>
                    <a:pt x="74" y="62"/>
                    <a:pt x="74" y="62"/>
                  </a:cubicBezTo>
                  <a:cubicBezTo>
                    <a:pt x="74" y="62"/>
                    <a:pt x="73" y="61"/>
                    <a:pt x="73" y="61"/>
                  </a:cubicBezTo>
                  <a:cubicBezTo>
                    <a:pt x="73" y="61"/>
                    <a:pt x="73" y="60"/>
                    <a:pt x="73" y="60"/>
                  </a:cubicBezTo>
                  <a:cubicBezTo>
                    <a:pt x="73" y="60"/>
                    <a:pt x="73" y="60"/>
                    <a:pt x="73" y="60"/>
                  </a:cubicBezTo>
                  <a:cubicBezTo>
                    <a:pt x="73" y="59"/>
                    <a:pt x="73" y="59"/>
                    <a:pt x="73" y="59"/>
                  </a:cubicBezTo>
                  <a:cubicBezTo>
                    <a:pt x="73" y="59"/>
                    <a:pt x="73" y="58"/>
                    <a:pt x="73" y="58"/>
                  </a:cubicBezTo>
                  <a:cubicBezTo>
                    <a:pt x="73" y="58"/>
                    <a:pt x="73" y="57"/>
                    <a:pt x="72" y="57"/>
                  </a:cubicBezTo>
                  <a:cubicBezTo>
                    <a:pt x="72" y="57"/>
                    <a:pt x="72" y="57"/>
                    <a:pt x="72" y="57"/>
                  </a:cubicBezTo>
                  <a:cubicBezTo>
                    <a:pt x="72" y="57"/>
                    <a:pt x="73" y="56"/>
                    <a:pt x="73" y="56"/>
                  </a:cubicBezTo>
                  <a:cubicBezTo>
                    <a:pt x="73" y="56"/>
                    <a:pt x="73" y="56"/>
                    <a:pt x="72" y="56"/>
                  </a:cubicBezTo>
                  <a:cubicBezTo>
                    <a:pt x="72" y="55"/>
                    <a:pt x="72" y="55"/>
                    <a:pt x="72" y="54"/>
                  </a:cubicBezTo>
                  <a:cubicBezTo>
                    <a:pt x="72" y="54"/>
                    <a:pt x="72" y="54"/>
                    <a:pt x="71" y="54"/>
                  </a:cubicBezTo>
                  <a:cubicBezTo>
                    <a:pt x="71" y="53"/>
                    <a:pt x="71" y="53"/>
                    <a:pt x="71" y="52"/>
                  </a:cubicBezTo>
                  <a:cubicBezTo>
                    <a:pt x="71" y="52"/>
                    <a:pt x="71" y="51"/>
                    <a:pt x="71" y="51"/>
                  </a:cubicBezTo>
                  <a:cubicBezTo>
                    <a:pt x="71" y="51"/>
                    <a:pt x="71" y="51"/>
                    <a:pt x="71" y="51"/>
                  </a:cubicBezTo>
                  <a:cubicBezTo>
                    <a:pt x="71" y="50"/>
                    <a:pt x="71" y="50"/>
                    <a:pt x="71" y="50"/>
                  </a:cubicBezTo>
                  <a:cubicBezTo>
                    <a:pt x="71" y="50"/>
                    <a:pt x="71" y="50"/>
                    <a:pt x="71" y="49"/>
                  </a:cubicBezTo>
                  <a:cubicBezTo>
                    <a:pt x="71" y="49"/>
                    <a:pt x="71" y="48"/>
                    <a:pt x="71" y="48"/>
                  </a:cubicBezTo>
                  <a:cubicBezTo>
                    <a:pt x="70" y="48"/>
                    <a:pt x="70" y="48"/>
                    <a:pt x="71" y="46"/>
                  </a:cubicBezTo>
                  <a:cubicBezTo>
                    <a:pt x="71" y="46"/>
                    <a:pt x="71" y="45"/>
                    <a:pt x="70" y="45"/>
                  </a:cubicBezTo>
                  <a:cubicBezTo>
                    <a:pt x="70" y="45"/>
                    <a:pt x="70" y="45"/>
                    <a:pt x="70" y="45"/>
                  </a:cubicBezTo>
                  <a:cubicBezTo>
                    <a:pt x="70" y="44"/>
                    <a:pt x="70" y="44"/>
                    <a:pt x="70" y="44"/>
                  </a:cubicBezTo>
                  <a:cubicBezTo>
                    <a:pt x="70" y="44"/>
                    <a:pt x="70" y="44"/>
                    <a:pt x="70" y="43"/>
                  </a:cubicBezTo>
                  <a:cubicBezTo>
                    <a:pt x="70" y="43"/>
                    <a:pt x="70" y="40"/>
                    <a:pt x="70" y="41"/>
                  </a:cubicBezTo>
                  <a:cubicBezTo>
                    <a:pt x="70" y="41"/>
                    <a:pt x="69" y="41"/>
                    <a:pt x="69" y="41"/>
                  </a:cubicBezTo>
                  <a:cubicBezTo>
                    <a:pt x="69" y="40"/>
                    <a:pt x="69" y="40"/>
                    <a:pt x="69" y="40"/>
                  </a:cubicBezTo>
                  <a:cubicBezTo>
                    <a:pt x="70" y="40"/>
                    <a:pt x="70" y="40"/>
                    <a:pt x="70" y="40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39"/>
                    <a:pt x="69" y="38"/>
                    <a:pt x="69" y="38"/>
                  </a:cubicBezTo>
                  <a:cubicBezTo>
                    <a:pt x="69" y="37"/>
                    <a:pt x="69" y="37"/>
                    <a:pt x="68" y="38"/>
                  </a:cubicBezTo>
                  <a:cubicBezTo>
                    <a:pt x="67" y="38"/>
                    <a:pt x="66" y="38"/>
                    <a:pt x="66" y="38"/>
                  </a:cubicBezTo>
                  <a:cubicBezTo>
                    <a:pt x="66" y="38"/>
                    <a:pt x="66" y="38"/>
                    <a:pt x="66" y="38"/>
                  </a:cubicBezTo>
                  <a:cubicBezTo>
                    <a:pt x="66" y="38"/>
                    <a:pt x="66" y="38"/>
                    <a:pt x="66" y="38"/>
                  </a:cubicBezTo>
                  <a:cubicBezTo>
                    <a:pt x="65" y="38"/>
                    <a:pt x="65" y="38"/>
                    <a:pt x="65" y="38"/>
                  </a:cubicBezTo>
                  <a:cubicBezTo>
                    <a:pt x="64" y="38"/>
                    <a:pt x="64" y="38"/>
                    <a:pt x="63" y="38"/>
                  </a:cubicBezTo>
                  <a:cubicBezTo>
                    <a:pt x="62" y="38"/>
                    <a:pt x="61" y="37"/>
                    <a:pt x="61" y="37"/>
                  </a:cubicBezTo>
                  <a:cubicBezTo>
                    <a:pt x="59" y="37"/>
                    <a:pt x="57" y="37"/>
                    <a:pt x="57" y="36"/>
                  </a:cubicBezTo>
                  <a:cubicBezTo>
                    <a:pt x="57" y="36"/>
                    <a:pt x="57" y="36"/>
                    <a:pt x="57" y="36"/>
                  </a:cubicBezTo>
                  <a:cubicBezTo>
                    <a:pt x="56" y="35"/>
                    <a:pt x="56" y="35"/>
                    <a:pt x="56" y="35"/>
                  </a:cubicBezTo>
                  <a:cubicBezTo>
                    <a:pt x="56" y="35"/>
                    <a:pt x="55" y="35"/>
                    <a:pt x="55" y="35"/>
                  </a:cubicBezTo>
                  <a:cubicBezTo>
                    <a:pt x="55" y="34"/>
                    <a:pt x="54" y="34"/>
                    <a:pt x="54" y="35"/>
                  </a:cubicBezTo>
                  <a:cubicBezTo>
                    <a:pt x="53" y="35"/>
                    <a:pt x="52" y="36"/>
                    <a:pt x="52" y="36"/>
                  </a:cubicBezTo>
                  <a:cubicBezTo>
                    <a:pt x="52" y="36"/>
                    <a:pt x="52" y="36"/>
                    <a:pt x="51" y="37"/>
                  </a:cubicBezTo>
                  <a:cubicBezTo>
                    <a:pt x="51" y="37"/>
                    <a:pt x="50" y="38"/>
                    <a:pt x="50" y="38"/>
                  </a:cubicBezTo>
                  <a:cubicBezTo>
                    <a:pt x="50" y="38"/>
                    <a:pt x="50" y="38"/>
                    <a:pt x="50" y="38"/>
                  </a:cubicBezTo>
                  <a:cubicBezTo>
                    <a:pt x="50" y="38"/>
                    <a:pt x="50" y="38"/>
                    <a:pt x="49" y="39"/>
                  </a:cubicBezTo>
                  <a:cubicBezTo>
                    <a:pt x="49" y="39"/>
                    <a:pt x="49" y="39"/>
                    <a:pt x="49" y="39"/>
                  </a:cubicBezTo>
                  <a:cubicBezTo>
                    <a:pt x="49" y="39"/>
                    <a:pt x="48" y="39"/>
                    <a:pt x="48" y="39"/>
                  </a:cubicBezTo>
                  <a:cubicBezTo>
                    <a:pt x="48" y="39"/>
                    <a:pt x="48" y="40"/>
                    <a:pt x="48" y="40"/>
                  </a:cubicBezTo>
                  <a:cubicBezTo>
                    <a:pt x="47" y="40"/>
                    <a:pt x="47" y="41"/>
                    <a:pt x="47" y="41"/>
                  </a:cubicBezTo>
                  <a:cubicBezTo>
                    <a:pt x="47" y="41"/>
                    <a:pt x="47" y="41"/>
                    <a:pt x="46" y="41"/>
                  </a:cubicBezTo>
                  <a:cubicBezTo>
                    <a:pt x="46" y="41"/>
                    <a:pt x="46" y="41"/>
                    <a:pt x="46" y="42"/>
                  </a:cubicBezTo>
                  <a:cubicBezTo>
                    <a:pt x="46" y="42"/>
                    <a:pt x="46" y="42"/>
                    <a:pt x="46" y="42"/>
                  </a:cubicBezTo>
                  <a:cubicBezTo>
                    <a:pt x="46" y="42"/>
                    <a:pt x="46" y="42"/>
                    <a:pt x="45" y="42"/>
                  </a:cubicBezTo>
                  <a:cubicBezTo>
                    <a:pt x="45" y="43"/>
                    <a:pt x="44" y="44"/>
                    <a:pt x="44" y="44"/>
                  </a:cubicBezTo>
                  <a:cubicBezTo>
                    <a:pt x="44" y="43"/>
                    <a:pt x="44" y="44"/>
                    <a:pt x="43" y="44"/>
                  </a:cubicBezTo>
                  <a:cubicBezTo>
                    <a:pt x="43" y="45"/>
                    <a:pt x="43" y="45"/>
                    <a:pt x="43" y="45"/>
                  </a:cubicBezTo>
                  <a:cubicBezTo>
                    <a:pt x="42" y="45"/>
                    <a:pt x="42" y="45"/>
                    <a:pt x="42" y="45"/>
                  </a:cubicBezTo>
                  <a:cubicBezTo>
                    <a:pt x="42" y="45"/>
                    <a:pt x="42" y="45"/>
                    <a:pt x="42" y="45"/>
                  </a:cubicBezTo>
                  <a:cubicBezTo>
                    <a:pt x="42" y="45"/>
                    <a:pt x="42" y="45"/>
                    <a:pt x="42" y="45"/>
                  </a:cubicBezTo>
                  <a:cubicBezTo>
                    <a:pt x="42" y="46"/>
                    <a:pt x="42" y="46"/>
                    <a:pt x="41" y="46"/>
                  </a:cubicBezTo>
                  <a:cubicBezTo>
                    <a:pt x="41" y="46"/>
                    <a:pt x="41" y="46"/>
                    <a:pt x="41" y="46"/>
                  </a:cubicBezTo>
                  <a:cubicBezTo>
                    <a:pt x="41" y="46"/>
                    <a:pt x="41" y="46"/>
                    <a:pt x="41" y="47"/>
                  </a:cubicBezTo>
                  <a:cubicBezTo>
                    <a:pt x="41" y="47"/>
                    <a:pt x="40" y="47"/>
                    <a:pt x="40" y="47"/>
                  </a:cubicBezTo>
                  <a:cubicBezTo>
                    <a:pt x="39" y="48"/>
                    <a:pt x="39" y="48"/>
                    <a:pt x="39" y="48"/>
                  </a:cubicBezTo>
                  <a:cubicBezTo>
                    <a:pt x="39" y="48"/>
                    <a:pt x="39" y="48"/>
                    <a:pt x="39" y="48"/>
                  </a:cubicBezTo>
                  <a:cubicBezTo>
                    <a:pt x="39" y="48"/>
                    <a:pt x="38" y="49"/>
                    <a:pt x="38" y="49"/>
                  </a:cubicBezTo>
                  <a:cubicBezTo>
                    <a:pt x="38" y="49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6" y="51"/>
                    <a:pt x="36" y="51"/>
                    <a:pt x="36" y="51"/>
                  </a:cubicBezTo>
                  <a:cubicBezTo>
                    <a:pt x="36" y="51"/>
                    <a:pt x="35" y="52"/>
                    <a:pt x="35" y="52"/>
                  </a:cubicBezTo>
                  <a:cubicBezTo>
                    <a:pt x="35" y="52"/>
                    <a:pt x="35" y="53"/>
                    <a:pt x="34" y="53"/>
                  </a:cubicBezTo>
                  <a:cubicBezTo>
                    <a:pt x="34" y="54"/>
                    <a:pt x="34" y="54"/>
                    <a:pt x="34" y="54"/>
                  </a:cubicBezTo>
                  <a:cubicBezTo>
                    <a:pt x="34" y="54"/>
                    <a:pt x="34" y="55"/>
                    <a:pt x="34" y="55"/>
                  </a:cubicBezTo>
                  <a:cubicBezTo>
                    <a:pt x="34" y="55"/>
                    <a:pt x="34" y="56"/>
                    <a:pt x="35" y="55"/>
                  </a:cubicBezTo>
                  <a:cubicBezTo>
                    <a:pt x="35" y="55"/>
                    <a:pt x="35" y="55"/>
                    <a:pt x="35" y="56"/>
                  </a:cubicBezTo>
                  <a:cubicBezTo>
                    <a:pt x="35" y="56"/>
                    <a:pt x="36" y="57"/>
                    <a:pt x="36" y="57"/>
                  </a:cubicBezTo>
                  <a:cubicBezTo>
                    <a:pt x="36" y="57"/>
                    <a:pt x="36" y="57"/>
                    <a:pt x="36" y="57"/>
                  </a:cubicBezTo>
                  <a:cubicBezTo>
                    <a:pt x="36" y="58"/>
                    <a:pt x="37" y="57"/>
                    <a:pt x="37" y="57"/>
                  </a:cubicBezTo>
                  <a:cubicBezTo>
                    <a:pt x="37" y="56"/>
                    <a:pt x="37" y="56"/>
                    <a:pt x="37" y="56"/>
                  </a:cubicBezTo>
                  <a:cubicBezTo>
                    <a:pt x="37" y="56"/>
                    <a:pt x="37" y="56"/>
                    <a:pt x="37" y="56"/>
                  </a:cubicBezTo>
                  <a:cubicBezTo>
                    <a:pt x="37" y="56"/>
                    <a:pt x="38" y="55"/>
                    <a:pt x="38" y="55"/>
                  </a:cubicBezTo>
                  <a:cubicBezTo>
                    <a:pt x="38" y="55"/>
                    <a:pt x="39" y="54"/>
                    <a:pt x="39" y="54"/>
                  </a:cubicBezTo>
                  <a:cubicBezTo>
                    <a:pt x="39" y="53"/>
                    <a:pt x="39" y="53"/>
                    <a:pt x="39" y="53"/>
                  </a:cubicBezTo>
                  <a:cubicBezTo>
                    <a:pt x="40" y="53"/>
                    <a:pt x="40" y="53"/>
                    <a:pt x="40" y="53"/>
                  </a:cubicBezTo>
                  <a:cubicBezTo>
                    <a:pt x="40" y="53"/>
                    <a:pt x="42" y="54"/>
                    <a:pt x="42" y="54"/>
                  </a:cubicBezTo>
                  <a:cubicBezTo>
                    <a:pt x="42" y="54"/>
                    <a:pt x="43" y="55"/>
                    <a:pt x="43" y="55"/>
                  </a:cubicBezTo>
                  <a:cubicBezTo>
                    <a:pt x="43" y="55"/>
                    <a:pt x="43" y="55"/>
                    <a:pt x="43" y="55"/>
                  </a:cubicBezTo>
                  <a:cubicBezTo>
                    <a:pt x="43" y="55"/>
                    <a:pt x="43" y="55"/>
                    <a:pt x="43" y="56"/>
                  </a:cubicBezTo>
                  <a:cubicBezTo>
                    <a:pt x="43" y="56"/>
                    <a:pt x="43" y="56"/>
                    <a:pt x="44" y="56"/>
                  </a:cubicBezTo>
                  <a:cubicBezTo>
                    <a:pt x="44" y="56"/>
                    <a:pt x="44" y="56"/>
                    <a:pt x="45" y="56"/>
                  </a:cubicBezTo>
                  <a:cubicBezTo>
                    <a:pt x="45" y="56"/>
                    <a:pt x="46" y="55"/>
                    <a:pt x="47" y="55"/>
                  </a:cubicBezTo>
                  <a:cubicBezTo>
                    <a:pt x="47" y="54"/>
                    <a:pt x="48" y="54"/>
                    <a:pt x="48" y="54"/>
                  </a:cubicBezTo>
                  <a:cubicBezTo>
                    <a:pt x="48" y="54"/>
                    <a:pt x="48" y="53"/>
                    <a:pt x="48" y="53"/>
                  </a:cubicBezTo>
                  <a:cubicBezTo>
                    <a:pt x="48" y="53"/>
                    <a:pt x="50" y="52"/>
                    <a:pt x="50" y="52"/>
                  </a:cubicBezTo>
                  <a:cubicBezTo>
                    <a:pt x="50" y="53"/>
                    <a:pt x="51" y="54"/>
                    <a:pt x="51" y="55"/>
                  </a:cubicBezTo>
                  <a:cubicBezTo>
                    <a:pt x="50" y="55"/>
                    <a:pt x="48" y="57"/>
                    <a:pt x="47" y="57"/>
                  </a:cubicBezTo>
                  <a:cubicBezTo>
                    <a:pt x="47" y="57"/>
                    <a:pt x="47" y="57"/>
                    <a:pt x="47" y="57"/>
                  </a:cubicBezTo>
                  <a:cubicBezTo>
                    <a:pt x="47" y="57"/>
                    <a:pt x="47" y="57"/>
                    <a:pt x="46" y="58"/>
                  </a:cubicBezTo>
                  <a:cubicBezTo>
                    <a:pt x="45" y="58"/>
                    <a:pt x="45" y="58"/>
                    <a:pt x="45" y="59"/>
                  </a:cubicBezTo>
                  <a:cubicBezTo>
                    <a:pt x="45" y="59"/>
                    <a:pt x="45" y="60"/>
                    <a:pt x="45" y="60"/>
                  </a:cubicBezTo>
                  <a:cubicBezTo>
                    <a:pt x="45" y="60"/>
                    <a:pt x="46" y="60"/>
                    <a:pt x="46" y="60"/>
                  </a:cubicBezTo>
                  <a:cubicBezTo>
                    <a:pt x="46" y="61"/>
                    <a:pt x="46" y="61"/>
                    <a:pt x="46" y="62"/>
                  </a:cubicBezTo>
                  <a:cubicBezTo>
                    <a:pt x="46" y="62"/>
                    <a:pt x="46" y="62"/>
                    <a:pt x="45" y="62"/>
                  </a:cubicBezTo>
                  <a:cubicBezTo>
                    <a:pt x="45" y="62"/>
                    <a:pt x="45" y="62"/>
                    <a:pt x="45" y="62"/>
                  </a:cubicBezTo>
                  <a:cubicBezTo>
                    <a:pt x="45" y="63"/>
                    <a:pt x="44" y="62"/>
                    <a:pt x="44" y="62"/>
                  </a:cubicBezTo>
                  <a:cubicBezTo>
                    <a:pt x="44" y="62"/>
                    <a:pt x="44" y="61"/>
                    <a:pt x="44" y="61"/>
                  </a:cubicBezTo>
                  <a:cubicBezTo>
                    <a:pt x="44" y="61"/>
                    <a:pt x="44" y="61"/>
                    <a:pt x="44" y="61"/>
                  </a:cubicBezTo>
                  <a:cubicBezTo>
                    <a:pt x="44" y="60"/>
                    <a:pt x="44" y="60"/>
                    <a:pt x="43" y="60"/>
                  </a:cubicBezTo>
                  <a:cubicBezTo>
                    <a:pt x="43" y="60"/>
                    <a:pt x="43" y="60"/>
                    <a:pt x="43" y="60"/>
                  </a:cubicBezTo>
                  <a:cubicBezTo>
                    <a:pt x="43" y="60"/>
                    <a:pt x="43" y="59"/>
                    <a:pt x="43" y="59"/>
                  </a:cubicBezTo>
                  <a:cubicBezTo>
                    <a:pt x="43" y="59"/>
                    <a:pt x="43" y="60"/>
                    <a:pt x="43" y="60"/>
                  </a:cubicBezTo>
                  <a:cubicBezTo>
                    <a:pt x="43" y="60"/>
                    <a:pt x="43" y="60"/>
                    <a:pt x="42" y="60"/>
                  </a:cubicBezTo>
                  <a:cubicBezTo>
                    <a:pt x="42" y="60"/>
                    <a:pt x="42" y="60"/>
                    <a:pt x="42" y="60"/>
                  </a:cubicBezTo>
                  <a:cubicBezTo>
                    <a:pt x="42" y="60"/>
                    <a:pt x="42" y="60"/>
                    <a:pt x="42" y="60"/>
                  </a:cubicBezTo>
                  <a:cubicBezTo>
                    <a:pt x="41" y="60"/>
                    <a:pt x="41" y="61"/>
                    <a:pt x="41" y="61"/>
                  </a:cubicBezTo>
                  <a:cubicBezTo>
                    <a:pt x="40" y="61"/>
                    <a:pt x="40" y="61"/>
                    <a:pt x="40" y="61"/>
                  </a:cubicBezTo>
                  <a:cubicBezTo>
                    <a:pt x="40" y="60"/>
                    <a:pt x="40" y="60"/>
                    <a:pt x="39" y="60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8" y="60"/>
                    <a:pt x="37" y="59"/>
                    <a:pt x="37" y="59"/>
                  </a:cubicBezTo>
                  <a:cubicBezTo>
                    <a:pt x="37" y="59"/>
                    <a:pt x="37" y="58"/>
                    <a:pt x="37" y="58"/>
                  </a:cubicBezTo>
                  <a:cubicBezTo>
                    <a:pt x="37" y="59"/>
                    <a:pt x="37" y="59"/>
                    <a:pt x="37" y="60"/>
                  </a:cubicBezTo>
                  <a:cubicBezTo>
                    <a:pt x="37" y="61"/>
                    <a:pt x="37" y="61"/>
                    <a:pt x="37" y="62"/>
                  </a:cubicBezTo>
                  <a:cubicBezTo>
                    <a:pt x="37" y="62"/>
                    <a:pt x="37" y="62"/>
                    <a:pt x="37" y="63"/>
                  </a:cubicBezTo>
                  <a:cubicBezTo>
                    <a:pt x="37" y="63"/>
                    <a:pt x="37" y="63"/>
                    <a:pt x="37" y="63"/>
                  </a:cubicBezTo>
                  <a:cubicBezTo>
                    <a:pt x="37" y="64"/>
                    <a:pt x="37" y="64"/>
                    <a:pt x="37" y="64"/>
                  </a:cubicBezTo>
                  <a:cubicBezTo>
                    <a:pt x="37" y="64"/>
                    <a:pt x="37" y="66"/>
                    <a:pt x="37" y="66"/>
                  </a:cubicBezTo>
                  <a:cubicBezTo>
                    <a:pt x="37" y="67"/>
                    <a:pt x="37" y="69"/>
                    <a:pt x="37" y="70"/>
                  </a:cubicBezTo>
                  <a:cubicBezTo>
                    <a:pt x="37" y="71"/>
                    <a:pt x="37" y="71"/>
                    <a:pt x="37" y="71"/>
                  </a:cubicBezTo>
                  <a:cubicBezTo>
                    <a:pt x="37" y="71"/>
                    <a:pt x="37" y="71"/>
                    <a:pt x="37" y="71"/>
                  </a:cubicBezTo>
                  <a:cubicBezTo>
                    <a:pt x="37" y="71"/>
                    <a:pt x="37" y="71"/>
                    <a:pt x="38" y="71"/>
                  </a:cubicBezTo>
                  <a:cubicBezTo>
                    <a:pt x="38" y="71"/>
                    <a:pt x="46" y="73"/>
                    <a:pt x="46" y="74"/>
                  </a:cubicBezTo>
                  <a:cubicBezTo>
                    <a:pt x="46" y="74"/>
                    <a:pt x="46" y="74"/>
                    <a:pt x="47" y="74"/>
                  </a:cubicBezTo>
                  <a:cubicBezTo>
                    <a:pt x="47" y="74"/>
                    <a:pt x="48" y="74"/>
                    <a:pt x="48" y="74"/>
                  </a:cubicBezTo>
                  <a:cubicBezTo>
                    <a:pt x="48" y="74"/>
                    <a:pt x="49" y="74"/>
                    <a:pt x="49" y="74"/>
                  </a:cubicBezTo>
                  <a:cubicBezTo>
                    <a:pt x="50" y="74"/>
                    <a:pt x="50" y="74"/>
                    <a:pt x="50" y="75"/>
                  </a:cubicBezTo>
                  <a:cubicBezTo>
                    <a:pt x="50" y="75"/>
                    <a:pt x="50" y="75"/>
                    <a:pt x="50" y="75"/>
                  </a:cubicBezTo>
                  <a:cubicBezTo>
                    <a:pt x="50" y="74"/>
                    <a:pt x="54" y="76"/>
                    <a:pt x="54" y="76"/>
                  </a:cubicBezTo>
                  <a:cubicBezTo>
                    <a:pt x="54" y="76"/>
                    <a:pt x="54" y="76"/>
                    <a:pt x="54" y="76"/>
                  </a:cubicBezTo>
                  <a:cubicBezTo>
                    <a:pt x="54" y="76"/>
                    <a:pt x="55" y="76"/>
                    <a:pt x="55" y="76"/>
                  </a:cubicBezTo>
                  <a:cubicBezTo>
                    <a:pt x="55" y="77"/>
                    <a:pt x="57" y="77"/>
                    <a:pt x="58" y="77"/>
                  </a:cubicBezTo>
                  <a:close/>
                  <a:moveTo>
                    <a:pt x="57" y="53"/>
                  </a:moveTo>
                  <a:cubicBezTo>
                    <a:pt x="56" y="53"/>
                    <a:pt x="56" y="52"/>
                    <a:pt x="56" y="52"/>
                  </a:cubicBezTo>
                  <a:cubicBezTo>
                    <a:pt x="56" y="52"/>
                    <a:pt x="56" y="52"/>
                    <a:pt x="56" y="51"/>
                  </a:cubicBezTo>
                  <a:cubicBezTo>
                    <a:pt x="56" y="51"/>
                    <a:pt x="56" y="51"/>
                    <a:pt x="56" y="50"/>
                  </a:cubicBezTo>
                  <a:cubicBezTo>
                    <a:pt x="56" y="49"/>
                    <a:pt x="56" y="49"/>
                    <a:pt x="57" y="49"/>
                  </a:cubicBezTo>
                  <a:cubicBezTo>
                    <a:pt x="58" y="48"/>
                    <a:pt x="59" y="48"/>
                    <a:pt x="59" y="48"/>
                  </a:cubicBezTo>
                  <a:cubicBezTo>
                    <a:pt x="59" y="48"/>
                    <a:pt x="61" y="47"/>
                    <a:pt x="61" y="47"/>
                  </a:cubicBezTo>
                  <a:cubicBezTo>
                    <a:pt x="61" y="47"/>
                    <a:pt x="62" y="47"/>
                    <a:pt x="62" y="47"/>
                  </a:cubicBezTo>
                  <a:cubicBezTo>
                    <a:pt x="62" y="47"/>
                    <a:pt x="62" y="47"/>
                    <a:pt x="62" y="47"/>
                  </a:cubicBezTo>
                  <a:cubicBezTo>
                    <a:pt x="62" y="47"/>
                    <a:pt x="62" y="47"/>
                    <a:pt x="63" y="47"/>
                  </a:cubicBezTo>
                  <a:cubicBezTo>
                    <a:pt x="63" y="47"/>
                    <a:pt x="64" y="46"/>
                    <a:pt x="64" y="45"/>
                  </a:cubicBezTo>
                  <a:cubicBezTo>
                    <a:pt x="64" y="44"/>
                    <a:pt x="64" y="44"/>
                    <a:pt x="63" y="44"/>
                  </a:cubicBezTo>
                  <a:cubicBezTo>
                    <a:pt x="63" y="44"/>
                    <a:pt x="63" y="44"/>
                    <a:pt x="62" y="44"/>
                  </a:cubicBezTo>
                  <a:cubicBezTo>
                    <a:pt x="62" y="44"/>
                    <a:pt x="62" y="44"/>
                    <a:pt x="62" y="44"/>
                  </a:cubicBezTo>
                  <a:cubicBezTo>
                    <a:pt x="61" y="44"/>
                    <a:pt x="61" y="44"/>
                    <a:pt x="61" y="45"/>
                  </a:cubicBezTo>
                  <a:cubicBezTo>
                    <a:pt x="61" y="45"/>
                    <a:pt x="60" y="45"/>
                    <a:pt x="59" y="45"/>
                  </a:cubicBezTo>
                  <a:cubicBezTo>
                    <a:pt x="58" y="45"/>
                    <a:pt x="58" y="45"/>
                    <a:pt x="58" y="44"/>
                  </a:cubicBezTo>
                  <a:cubicBezTo>
                    <a:pt x="57" y="44"/>
                    <a:pt x="57" y="43"/>
                    <a:pt x="57" y="43"/>
                  </a:cubicBezTo>
                  <a:cubicBezTo>
                    <a:pt x="58" y="43"/>
                    <a:pt x="58" y="43"/>
                    <a:pt x="58" y="43"/>
                  </a:cubicBezTo>
                  <a:cubicBezTo>
                    <a:pt x="58" y="42"/>
                    <a:pt x="59" y="42"/>
                    <a:pt x="60" y="42"/>
                  </a:cubicBezTo>
                  <a:cubicBezTo>
                    <a:pt x="61" y="42"/>
                    <a:pt x="65" y="41"/>
                    <a:pt x="65" y="40"/>
                  </a:cubicBezTo>
                  <a:cubicBezTo>
                    <a:pt x="65" y="40"/>
                    <a:pt x="65" y="40"/>
                    <a:pt x="65" y="40"/>
                  </a:cubicBezTo>
                  <a:cubicBezTo>
                    <a:pt x="66" y="40"/>
                    <a:pt x="66" y="40"/>
                    <a:pt x="66" y="40"/>
                  </a:cubicBezTo>
                  <a:cubicBezTo>
                    <a:pt x="66" y="40"/>
                    <a:pt x="67" y="40"/>
                    <a:pt x="67" y="40"/>
                  </a:cubicBezTo>
                  <a:cubicBezTo>
                    <a:pt x="67" y="40"/>
                    <a:pt x="68" y="40"/>
                    <a:pt x="68" y="41"/>
                  </a:cubicBezTo>
                  <a:cubicBezTo>
                    <a:pt x="68" y="42"/>
                    <a:pt x="67" y="44"/>
                    <a:pt x="67" y="44"/>
                  </a:cubicBezTo>
                  <a:cubicBezTo>
                    <a:pt x="67" y="44"/>
                    <a:pt x="66" y="44"/>
                    <a:pt x="66" y="45"/>
                  </a:cubicBezTo>
                  <a:cubicBezTo>
                    <a:pt x="66" y="45"/>
                    <a:pt x="66" y="45"/>
                    <a:pt x="66" y="45"/>
                  </a:cubicBezTo>
                  <a:cubicBezTo>
                    <a:pt x="66" y="45"/>
                    <a:pt x="66" y="46"/>
                    <a:pt x="67" y="46"/>
                  </a:cubicBezTo>
                  <a:cubicBezTo>
                    <a:pt x="67" y="45"/>
                    <a:pt x="68" y="46"/>
                    <a:pt x="68" y="47"/>
                  </a:cubicBezTo>
                  <a:cubicBezTo>
                    <a:pt x="68" y="47"/>
                    <a:pt x="69" y="47"/>
                    <a:pt x="68" y="47"/>
                  </a:cubicBezTo>
                  <a:cubicBezTo>
                    <a:pt x="68" y="48"/>
                    <a:pt x="69" y="49"/>
                    <a:pt x="69" y="49"/>
                  </a:cubicBezTo>
                  <a:cubicBezTo>
                    <a:pt x="69" y="49"/>
                    <a:pt x="69" y="49"/>
                    <a:pt x="69" y="49"/>
                  </a:cubicBezTo>
                  <a:cubicBezTo>
                    <a:pt x="69" y="49"/>
                    <a:pt x="69" y="50"/>
                    <a:pt x="69" y="50"/>
                  </a:cubicBezTo>
                  <a:cubicBezTo>
                    <a:pt x="69" y="50"/>
                    <a:pt x="69" y="50"/>
                    <a:pt x="69" y="51"/>
                  </a:cubicBezTo>
                  <a:cubicBezTo>
                    <a:pt x="69" y="51"/>
                    <a:pt x="69" y="52"/>
                    <a:pt x="69" y="52"/>
                  </a:cubicBezTo>
                  <a:cubicBezTo>
                    <a:pt x="69" y="52"/>
                    <a:pt x="69" y="52"/>
                    <a:pt x="69" y="52"/>
                  </a:cubicBezTo>
                  <a:cubicBezTo>
                    <a:pt x="69" y="52"/>
                    <a:pt x="69" y="52"/>
                    <a:pt x="68" y="52"/>
                  </a:cubicBezTo>
                  <a:cubicBezTo>
                    <a:pt x="68" y="53"/>
                    <a:pt x="67" y="52"/>
                    <a:pt x="67" y="52"/>
                  </a:cubicBezTo>
                  <a:cubicBezTo>
                    <a:pt x="67" y="51"/>
                    <a:pt x="67" y="51"/>
                    <a:pt x="67" y="51"/>
                  </a:cubicBezTo>
                  <a:cubicBezTo>
                    <a:pt x="66" y="51"/>
                    <a:pt x="66" y="50"/>
                    <a:pt x="66" y="50"/>
                  </a:cubicBezTo>
                  <a:cubicBezTo>
                    <a:pt x="66" y="50"/>
                    <a:pt x="66" y="49"/>
                    <a:pt x="66" y="49"/>
                  </a:cubicBezTo>
                  <a:cubicBezTo>
                    <a:pt x="65" y="49"/>
                    <a:pt x="65" y="50"/>
                    <a:pt x="65" y="51"/>
                  </a:cubicBezTo>
                  <a:cubicBezTo>
                    <a:pt x="65" y="51"/>
                    <a:pt x="65" y="52"/>
                    <a:pt x="65" y="52"/>
                  </a:cubicBezTo>
                  <a:cubicBezTo>
                    <a:pt x="64" y="52"/>
                    <a:pt x="64" y="52"/>
                    <a:pt x="64" y="52"/>
                  </a:cubicBezTo>
                  <a:cubicBezTo>
                    <a:pt x="64" y="52"/>
                    <a:pt x="64" y="52"/>
                    <a:pt x="64" y="52"/>
                  </a:cubicBezTo>
                  <a:cubicBezTo>
                    <a:pt x="63" y="53"/>
                    <a:pt x="63" y="53"/>
                    <a:pt x="63" y="53"/>
                  </a:cubicBezTo>
                  <a:cubicBezTo>
                    <a:pt x="63" y="53"/>
                    <a:pt x="62" y="53"/>
                    <a:pt x="62" y="53"/>
                  </a:cubicBezTo>
                  <a:cubicBezTo>
                    <a:pt x="62" y="54"/>
                    <a:pt x="61" y="54"/>
                    <a:pt x="61" y="54"/>
                  </a:cubicBezTo>
                  <a:cubicBezTo>
                    <a:pt x="61" y="54"/>
                    <a:pt x="60" y="54"/>
                    <a:pt x="60" y="54"/>
                  </a:cubicBezTo>
                  <a:cubicBezTo>
                    <a:pt x="60" y="54"/>
                    <a:pt x="57" y="53"/>
                    <a:pt x="57" y="53"/>
                  </a:cubicBezTo>
                  <a:close/>
                  <a:moveTo>
                    <a:pt x="61" y="50"/>
                  </a:moveTo>
                  <a:cubicBezTo>
                    <a:pt x="62" y="50"/>
                    <a:pt x="62" y="50"/>
                    <a:pt x="61" y="50"/>
                  </a:cubicBezTo>
                  <a:cubicBezTo>
                    <a:pt x="61" y="49"/>
                    <a:pt x="61" y="50"/>
                    <a:pt x="61" y="50"/>
                  </a:cubicBezTo>
                  <a:cubicBezTo>
                    <a:pt x="61" y="51"/>
                    <a:pt x="61" y="51"/>
                    <a:pt x="61" y="50"/>
                  </a:cubicBezTo>
                  <a:close/>
                  <a:moveTo>
                    <a:pt x="30" y="69"/>
                  </a:moveTo>
                  <a:cubicBezTo>
                    <a:pt x="30" y="69"/>
                    <a:pt x="31" y="69"/>
                    <a:pt x="31" y="69"/>
                  </a:cubicBezTo>
                  <a:cubicBezTo>
                    <a:pt x="31" y="69"/>
                    <a:pt x="31" y="70"/>
                    <a:pt x="31" y="69"/>
                  </a:cubicBezTo>
                  <a:cubicBezTo>
                    <a:pt x="31" y="69"/>
                    <a:pt x="31" y="69"/>
                    <a:pt x="32" y="69"/>
                  </a:cubicBezTo>
                  <a:cubicBezTo>
                    <a:pt x="33" y="70"/>
                    <a:pt x="33" y="70"/>
                    <a:pt x="34" y="68"/>
                  </a:cubicBezTo>
                  <a:cubicBezTo>
                    <a:pt x="34" y="68"/>
                    <a:pt x="34" y="67"/>
                    <a:pt x="34" y="67"/>
                  </a:cubicBezTo>
                  <a:cubicBezTo>
                    <a:pt x="34" y="67"/>
                    <a:pt x="34" y="65"/>
                    <a:pt x="35" y="65"/>
                  </a:cubicBezTo>
                  <a:cubicBezTo>
                    <a:pt x="35" y="64"/>
                    <a:pt x="35" y="64"/>
                    <a:pt x="35" y="64"/>
                  </a:cubicBezTo>
                  <a:cubicBezTo>
                    <a:pt x="35" y="64"/>
                    <a:pt x="35" y="63"/>
                    <a:pt x="35" y="63"/>
                  </a:cubicBezTo>
                  <a:cubicBezTo>
                    <a:pt x="35" y="63"/>
                    <a:pt x="34" y="62"/>
                    <a:pt x="34" y="61"/>
                  </a:cubicBezTo>
                  <a:cubicBezTo>
                    <a:pt x="34" y="60"/>
                    <a:pt x="34" y="59"/>
                    <a:pt x="34" y="59"/>
                  </a:cubicBezTo>
                  <a:cubicBezTo>
                    <a:pt x="34" y="59"/>
                    <a:pt x="34" y="58"/>
                    <a:pt x="34" y="58"/>
                  </a:cubicBezTo>
                  <a:cubicBezTo>
                    <a:pt x="33" y="56"/>
                    <a:pt x="33" y="55"/>
                    <a:pt x="32" y="55"/>
                  </a:cubicBezTo>
                  <a:cubicBezTo>
                    <a:pt x="32" y="55"/>
                    <a:pt x="32" y="55"/>
                    <a:pt x="31" y="56"/>
                  </a:cubicBezTo>
                  <a:cubicBezTo>
                    <a:pt x="30" y="56"/>
                    <a:pt x="30" y="56"/>
                    <a:pt x="30" y="57"/>
                  </a:cubicBezTo>
                  <a:cubicBezTo>
                    <a:pt x="30" y="58"/>
                    <a:pt x="29" y="58"/>
                    <a:pt x="29" y="58"/>
                  </a:cubicBezTo>
                  <a:cubicBezTo>
                    <a:pt x="29" y="58"/>
                    <a:pt x="29" y="58"/>
                    <a:pt x="29" y="59"/>
                  </a:cubicBezTo>
                  <a:cubicBezTo>
                    <a:pt x="29" y="59"/>
                    <a:pt x="28" y="59"/>
                    <a:pt x="28" y="59"/>
                  </a:cubicBezTo>
                  <a:cubicBezTo>
                    <a:pt x="28" y="59"/>
                    <a:pt x="28" y="59"/>
                    <a:pt x="27" y="60"/>
                  </a:cubicBezTo>
                  <a:cubicBezTo>
                    <a:pt x="27" y="61"/>
                    <a:pt x="26" y="61"/>
                    <a:pt x="26" y="61"/>
                  </a:cubicBezTo>
                  <a:cubicBezTo>
                    <a:pt x="26" y="61"/>
                    <a:pt x="26" y="61"/>
                    <a:pt x="25" y="61"/>
                  </a:cubicBezTo>
                  <a:cubicBezTo>
                    <a:pt x="25" y="62"/>
                    <a:pt x="25" y="62"/>
                    <a:pt x="25" y="62"/>
                  </a:cubicBezTo>
                  <a:cubicBezTo>
                    <a:pt x="25" y="62"/>
                    <a:pt x="24" y="62"/>
                    <a:pt x="24" y="63"/>
                  </a:cubicBezTo>
                  <a:cubicBezTo>
                    <a:pt x="24" y="63"/>
                    <a:pt x="24" y="63"/>
                    <a:pt x="24" y="63"/>
                  </a:cubicBezTo>
                  <a:cubicBezTo>
                    <a:pt x="24" y="63"/>
                    <a:pt x="24" y="63"/>
                    <a:pt x="24" y="63"/>
                  </a:cubicBezTo>
                  <a:cubicBezTo>
                    <a:pt x="24" y="64"/>
                    <a:pt x="23" y="64"/>
                    <a:pt x="22" y="64"/>
                  </a:cubicBezTo>
                  <a:cubicBezTo>
                    <a:pt x="22" y="64"/>
                    <a:pt x="22" y="64"/>
                    <a:pt x="22" y="64"/>
                  </a:cubicBezTo>
                  <a:cubicBezTo>
                    <a:pt x="22" y="65"/>
                    <a:pt x="22" y="65"/>
                    <a:pt x="22" y="65"/>
                  </a:cubicBezTo>
                  <a:cubicBezTo>
                    <a:pt x="22" y="65"/>
                    <a:pt x="21" y="65"/>
                    <a:pt x="21" y="65"/>
                  </a:cubicBezTo>
                  <a:cubicBezTo>
                    <a:pt x="21" y="65"/>
                    <a:pt x="21" y="65"/>
                    <a:pt x="21" y="65"/>
                  </a:cubicBezTo>
                  <a:cubicBezTo>
                    <a:pt x="20" y="66"/>
                    <a:pt x="20" y="67"/>
                    <a:pt x="21" y="66"/>
                  </a:cubicBezTo>
                  <a:cubicBezTo>
                    <a:pt x="22" y="66"/>
                    <a:pt x="22" y="66"/>
                    <a:pt x="22" y="66"/>
                  </a:cubicBezTo>
                  <a:cubicBezTo>
                    <a:pt x="22" y="67"/>
                    <a:pt x="23" y="67"/>
                    <a:pt x="24" y="67"/>
                  </a:cubicBezTo>
                  <a:cubicBezTo>
                    <a:pt x="24" y="67"/>
                    <a:pt x="25" y="67"/>
                    <a:pt x="28" y="68"/>
                  </a:cubicBezTo>
                  <a:cubicBezTo>
                    <a:pt x="28" y="68"/>
                    <a:pt x="28" y="69"/>
                    <a:pt x="29" y="69"/>
                  </a:cubicBezTo>
                  <a:cubicBezTo>
                    <a:pt x="29" y="69"/>
                    <a:pt x="29" y="69"/>
                    <a:pt x="29" y="69"/>
                  </a:cubicBezTo>
                  <a:cubicBezTo>
                    <a:pt x="29" y="69"/>
                    <a:pt x="29" y="69"/>
                    <a:pt x="30" y="69"/>
                  </a:cubicBezTo>
                  <a:close/>
                  <a:moveTo>
                    <a:pt x="62" y="67"/>
                  </a:moveTo>
                  <a:cubicBezTo>
                    <a:pt x="62" y="67"/>
                    <a:pt x="62" y="67"/>
                    <a:pt x="62" y="66"/>
                  </a:cubicBezTo>
                  <a:cubicBezTo>
                    <a:pt x="62" y="65"/>
                    <a:pt x="62" y="65"/>
                    <a:pt x="62" y="65"/>
                  </a:cubicBezTo>
                  <a:cubicBezTo>
                    <a:pt x="62" y="66"/>
                    <a:pt x="62" y="66"/>
                    <a:pt x="62" y="65"/>
                  </a:cubicBezTo>
                  <a:cubicBezTo>
                    <a:pt x="62" y="65"/>
                    <a:pt x="61" y="65"/>
                    <a:pt x="61" y="65"/>
                  </a:cubicBezTo>
                  <a:cubicBezTo>
                    <a:pt x="61" y="65"/>
                    <a:pt x="61" y="65"/>
                    <a:pt x="61" y="65"/>
                  </a:cubicBezTo>
                  <a:cubicBezTo>
                    <a:pt x="61" y="64"/>
                    <a:pt x="61" y="64"/>
                    <a:pt x="61" y="64"/>
                  </a:cubicBezTo>
                  <a:cubicBezTo>
                    <a:pt x="61" y="63"/>
                    <a:pt x="61" y="63"/>
                    <a:pt x="62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1"/>
                    <a:pt x="63" y="61"/>
                    <a:pt x="64" y="61"/>
                  </a:cubicBezTo>
                  <a:cubicBezTo>
                    <a:pt x="64" y="60"/>
                    <a:pt x="64" y="60"/>
                    <a:pt x="64" y="60"/>
                  </a:cubicBezTo>
                  <a:cubicBezTo>
                    <a:pt x="63" y="60"/>
                    <a:pt x="63" y="60"/>
                    <a:pt x="62" y="60"/>
                  </a:cubicBezTo>
                  <a:cubicBezTo>
                    <a:pt x="61" y="60"/>
                    <a:pt x="60" y="60"/>
                    <a:pt x="59" y="62"/>
                  </a:cubicBezTo>
                  <a:cubicBezTo>
                    <a:pt x="59" y="63"/>
                    <a:pt x="59" y="63"/>
                    <a:pt x="58" y="65"/>
                  </a:cubicBezTo>
                  <a:cubicBezTo>
                    <a:pt x="58" y="65"/>
                    <a:pt x="58" y="66"/>
                    <a:pt x="58" y="66"/>
                  </a:cubicBezTo>
                  <a:cubicBezTo>
                    <a:pt x="58" y="66"/>
                    <a:pt x="58" y="66"/>
                    <a:pt x="59" y="66"/>
                  </a:cubicBezTo>
                  <a:cubicBezTo>
                    <a:pt x="59" y="65"/>
                    <a:pt x="59" y="66"/>
                    <a:pt x="60" y="66"/>
                  </a:cubicBezTo>
                  <a:cubicBezTo>
                    <a:pt x="60" y="66"/>
                    <a:pt x="61" y="67"/>
                    <a:pt x="61" y="67"/>
                  </a:cubicBezTo>
                  <a:cubicBezTo>
                    <a:pt x="61" y="67"/>
                    <a:pt x="61" y="67"/>
                    <a:pt x="62" y="67"/>
                  </a:cubicBezTo>
                  <a:close/>
                  <a:moveTo>
                    <a:pt x="41" y="58"/>
                  </a:moveTo>
                  <a:cubicBezTo>
                    <a:pt x="41" y="58"/>
                    <a:pt x="42" y="58"/>
                    <a:pt x="42" y="58"/>
                  </a:cubicBezTo>
                  <a:cubicBezTo>
                    <a:pt x="42" y="58"/>
                    <a:pt x="42" y="58"/>
                    <a:pt x="42" y="58"/>
                  </a:cubicBezTo>
                  <a:cubicBezTo>
                    <a:pt x="42" y="58"/>
                    <a:pt x="42" y="58"/>
                    <a:pt x="42" y="57"/>
                  </a:cubicBezTo>
                  <a:cubicBezTo>
                    <a:pt x="42" y="57"/>
                    <a:pt x="42" y="56"/>
                    <a:pt x="42" y="56"/>
                  </a:cubicBezTo>
                  <a:cubicBezTo>
                    <a:pt x="42" y="56"/>
                    <a:pt x="41" y="56"/>
                    <a:pt x="41" y="56"/>
                  </a:cubicBezTo>
                  <a:cubicBezTo>
                    <a:pt x="40" y="56"/>
                    <a:pt x="40" y="56"/>
                    <a:pt x="40" y="56"/>
                  </a:cubicBezTo>
                  <a:cubicBezTo>
                    <a:pt x="39" y="57"/>
                    <a:pt x="39" y="57"/>
                    <a:pt x="39" y="57"/>
                  </a:cubicBezTo>
                  <a:cubicBezTo>
                    <a:pt x="39" y="58"/>
                    <a:pt x="39" y="58"/>
                    <a:pt x="39" y="58"/>
                  </a:cubicBezTo>
                  <a:cubicBezTo>
                    <a:pt x="39" y="59"/>
                    <a:pt x="40" y="58"/>
                    <a:pt x="41" y="58"/>
                  </a:cubicBezTo>
                  <a:close/>
                  <a:moveTo>
                    <a:pt x="63" y="35"/>
                  </a:moveTo>
                  <a:cubicBezTo>
                    <a:pt x="63" y="35"/>
                    <a:pt x="64" y="35"/>
                    <a:pt x="64" y="35"/>
                  </a:cubicBezTo>
                  <a:cubicBezTo>
                    <a:pt x="64" y="35"/>
                    <a:pt x="65" y="35"/>
                    <a:pt x="65" y="35"/>
                  </a:cubicBezTo>
                  <a:cubicBezTo>
                    <a:pt x="66" y="35"/>
                    <a:pt x="66" y="35"/>
                    <a:pt x="66" y="35"/>
                  </a:cubicBezTo>
                  <a:cubicBezTo>
                    <a:pt x="68" y="35"/>
                    <a:pt x="69" y="34"/>
                    <a:pt x="69" y="33"/>
                  </a:cubicBezTo>
                  <a:cubicBezTo>
                    <a:pt x="69" y="33"/>
                    <a:pt x="69" y="32"/>
                    <a:pt x="69" y="32"/>
                  </a:cubicBezTo>
                  <a:cubicBezTo>
                    <a:pt x="69" y="31"/>
                    <a:pt x="69" y="31"/>
                    <a:pt x="68" y="31"/>
                  </a:cubicBezTo>
                  <a:cubicBezTo>
                    <a:pt x="68" y="30"/>
                    <a:pt x="68" y="30"/>
                    <a:pt x="68" y="29"/>
                  </a:cubicBezTo>
                  <a:cubicBezTo>
                    <a:pt x="69" y="28"/>
                    <a:pt x="69" y="28"/>
                    <a:pt x="68" y="28"/>
                  </a:cubicBezTo>
                  <a:cubicBezTo>
                    <a:pt x="68" y="28"/>
                    <a:pt x="68" y="28"/>
                    <a:pt x="68" y="28"/>
                  </a:cubicBezTo>
                  <a:cubicBezTo>
                    <a:pt x="68" y="28"/>
                    <a:pt x="68" y="28"/>
                    <a:pt x="68" y="27"/>
                  </a:cubicBezTo>
                  <a:cubicBezTo>
                    <a:pt x="68" y="27"/>
                    <a:pt x="68" y="27"/>
                    <a:pt x="68" y="26"/>
                  </a:cubicBezTo>
                  <a:cubicBezTo>
                    <a:pt x="68" y="26"/>
                    <a:pt x="68" y="25"/>
                    <a:pt x="68" y="25"/>
                  </a:cubicBezTo>
                  <a:cubicBezTo>
                    <a:pt x="68" y="24"/>
                    <a:pt x="68" y="23"/>
                    <a:pt x="68" y="23"/>
                  </a:cubicBezTo>
                  <a:cubicBezTo>
                    <a:pt x="68" y="23"/>
                    <a:pt x="68" y="23"/>
                    <a:pt x="67" y="23"/>
                  </a:cubicBezTo>
                  <a:cubicBezTo>
                    <a:pt x="67" y="23"/>
                    <a:pt x="67" y="23"/>
                    <a:pt x="67" y="22"/>
                  </a:cubicBezTo>
                  <a:cubicBezTo>
                    <a:pt x="67" y="22"/>
                    <a:pt x="67" y="22"/>
                    <a:pt x="67" y="22"/>
                  </a:cubicBezTo>
                  <a:cubicBezTo>
                    <a:pt x="67" y="22"/>
                    <a:pt x="67" y="22"/>
                    <a:pt x="67" y="22"/>
                  </a:cubicBezTo>
                  <a:cubicBezTo>
                    <a:pt x="67" y="22"/>
                    <a:pt x="67" y="22"/>
                    <a:pt x="67" y="22"/>
                  </a:cubicBezTo>
                  <a:cubicBezTo>
                    <a:pt x="67" y="22"/>
                    <a:pt x="66" y="23"/>
                    <a:pt x="66" y="23"/>
                  </a:cubicBezTo>
                  <a:cubicBezTo>
                    <a:pt x="65" y="23"/>
                    <a:pt x="65" y="24"/>
                    <a:pt x="65" y="24"/>
                  </a:cubicBezTo>
                  <a:cubicBezTo>
                    <a:pt x="64" y="25"/>
                    <a:pt x="64" y="25"/>
                    <a:pt x="63" y="25"/>
                  </a:cubicBezTo>
                  <a:cubicBezTo>
                    <a:pt x="63" y="25"/>
                    <a:pt x="63" y="26"/>
                    <a:pt x="63" y="26"/>
                  </a:cubicBezTo>
                  <a:cubicBezTo>
                    <a:pt x="63" y="26"/>
                    <a:pt x="62" y="27"/>
                    <a:pt x="62" y="27"/>
                  </a:cubicBezTo>
                  <a:cubicBezTo>
                    <a:pt x="61" y="28"/>
                    <a:pt x="61" y="28"/>
                    <a:pt x="60" y="28"/>
                  </a:cubicBezTo>
                  <a:cubicBezTo>
                    <a:pt x="60" y="28"/>
                    <a:pt x="60" y="28"/>
                    <a:pt x="60" y="29"/>
                  </a:cubicBezTo>
                  <a:cubicBezTo>
                    <a:pt x="60" y="29"/>
                    <a:pt x="60" y="29"/>
                    <a:pt x="59" y="29"/>
                  </a:cubicBezTo>
                  <a:cubicBezTo>
                    <a:pt x="59" y="29"/>
                    <a:pt x="59" y="29"/>
                    <a:pt x="59" y="30"/>
                  </a:cubicBezTo>
                  <a:cubicBezTo>
                    <a:pt x="59" y="30"/>
                    <a:pt x="59" y="30"/>
                    <a:pt x="59" y="30"/>
                  </a:cubicBezTo>
                  <a:cubicBezTo>
                    <a:pt x="59" y="30"/>
                    <a:pt x="58" y="30"/>
                    <a:pt x="58" y="31"/>
                  </a:cubicBezTo>
                  <a:cubicBezTo>
                    <a:pt x="58" y="31"/>
                    <a:pt x="57" y="31"/>
                    <a:pt x="57" y="31"/>
                  </a:cubicBezTo>
                  <a:cubicBezTo>
                    <a:pt x="57" y="32"/>
                    <a:pt x="57" y="32"/>
                    <a:pt x="57" y="32"/>
                  </a:cubicBezTo>
                  <a:cubicBezTo>
                    <a:pt x="57" y="32"/>
                    <a:pt x="59" y="34"/>
                    <a:pt x="59" y="34"/>
                  </a:cubicBezTo>
                  <a:cubicBezTo>
                    <a:pt x="59" y="34"/>
                    <a:pt x="60" y="34"/>
                    <a:pt x="59" y="34"/>
                  </a:cubicBezTo>
                  <a:cubicBezTo>
                    <a:pt x="59" y="34"/>
                    <a:pt x="63" y="35"/>
                    <a:pt x="63" y="35"/>
                  </a:cubicBezTo>
                  <a:close/>
                  <a:moveTo>
                    <a:pt x="88" y="58"/>
                  </a:moveTo>
                  <a:cubicBezTo>
                    <a:pt x="88" y="58"/>
                    <a:pt x="87" y="58"/>
                    <a:pt x="87" y="57"/>
                  </a:cubicBezTo>
                  <a:cubicBezTo>
                    <a:pt x="87" y="57"/>
                    <a:pt x="86" y="56"/>
                    <a:pt x="86" y="55"/>
                  </a:cubicBezTo>
                  <a:cubicBezTo>
                    <a:pt x="86" y="55"/>
                    <a:pt x="86" y="55"/>
                    <a:pt x="86" y="55"/>
                  </a:cubicBezTo>
                  <a:cubicBezTo>
                    <a:pt x="86" y="55"/>
                    <a:pt x="86" y="55"/>
                    <a:pt x="86" y="55"/>
                  </a:cubicBezTo>
                  <a:cubicBezTo>
                    <a:pt x="86" y="54"/>
                    <a:pt x="86" y="54"/>
                    <a:pt x="86" y="54"/>
                  </a:cubicBezTo>
                  <a:cubicBezTo>
                    <a:pt x="86" y="54"/>
                    <a:pt x="84" y="54"/>
                    <a:pt x="84" y="55"/>
                  </a:cubicBezTo>
                  <a:cubicBezTo>
                    <a:pt x="84" y="55"/>
                    <a:pt x="84" y="55"/>
                    <a:pt x="84" y="55"/>
                  </a:cubicBezTo>
                  <a:cubicBezTo>
                    <a:pt x="84" y="55"/>
                    <a:pt x="83" y="55"/>
                    <a:pt x="83" y="55"/>
                  </a:cubicBezTo>
                  <a:cubicBezTo>
                    <a:pt x="83" y="55"/>
                    <a:pt x="83" y="55"/>
                    <a:pt x="82" y="55"/>
                  </a:cubicBezTo>
                  <a:cubicBezTo>
                    <a:pt x="81" y="54"/>
                    <a:pt x="81" y="54"/>
                    <a:pt x="81" y="54"/>
                  </a:cubicBezTo>
                  <a:cubicBezTo>
                    <a:pt x="81" y="54"/>
                    <a:pt x="80" y="53"/>
                    <a:pt x="80" y="53"/>
                  </a:cubicBezTo>
                  <a:cubicBezTo>
                    <a:pt x="80" y="53"/>
                    <a:pt x="80" y="52"/>
                    <a:pt x="80" y="51"/>
                  </a:cubicBezTo>
                  <a:cubicBezTo>
                    <a:pt x="80" y="51"/>
                    <a:pt x="80" y="51"/>
                    <a:pt x="80" y="51"/>
                  </a:cubicBezTo>
                  <a:cubicBezTo>
                    <a:pt x="81" y="51"/>
                    <a:pt x="82" y="49"/>
                    <a:pt x="82" y="49"/>
                  </a:cubicBezTo>
                  <a:cubicBezTo>
                    <a:pt x="82" y="49"/>
                    <a:pt x="82" y="48"/>
                    <a:pt x="82" y="48"/>
                  </a:cubicBezTo>
                  <a:cubicBezTo>
                    <a:pt x="82" y="48"/>
                    <a:pt x="82" y="47"/>
                    <a:pt x="83" y="47"/>
                  </a:cubicBezTo>
                  <a:cubicBezTo>
                    <a:pt x="83" y="46"/>
                    <a:pt x="85" y="45"/>
                    <a:pt x="85" y="45"/>
                  </a:cubicBezTo>
                  <a:cubicBezTo>
                    <a:pt x="85" y="45"/>
                    <a:pt x="85" y="45"/>
                    <a:pt x="86" y="45"/>
                  </a:cubicBezTo>
                  <a:cubicBezTo>
                    <a:pt x="86" y="44"/>
                    <a:pt x="89" y="45"/>
                    <a:pt x="88" y="46"/>
                  </a:cubicBezTo>
                  <a:cubicBezTo>
                    <a:pt x="88" y="46"/>
                    <a:pt x="89" y="46"/>
                    <a:pt x="89" y="47"/>
                  </a:cubicBezTo>
                  <a:cubicBezTo>
                    <a:pt x="89" y="48"/>
                    <a:pt x="89" y="49"/>
                    <a:pt x="89" y="49"/>
                  </a:cubicBezTo>
                  <a:cubicBezTo>
                    <a:pt x="89" y="50"/>
                    <a:pt x="89" y="50"/>
                    <a:pt x="89" y="50"/>
                  </a:cubicBezTo>
                  <a:cubicBezTo>
                    <a:pt x="89" y="51"/>
                    <a:pt x="89" y="51"/>
                    <a:pt x="89" y="51"/>
                  </a:cubicBezTo>
                  <a:cubicBezTo>
                    <a:pt x="89" y="51"/>
                    <a:pt x="89" y="51"/>
                    <a:pt x="89" y="52"/>
                  </a:cubicBezTo>
                  <a:cubicBezTo>
                    <a:pt x="89" y="52"/>
                    <a:pt x="89" y="52"/>
                    <a:pt x="89" y="52"/>
                  </a:cubicBezTo>
                  <a:cubicBezTo>
                    <a:pt x="88" y="52"/>
                    <a:pt x="88" y="52"/>
                    <a:pt x="88" y="52"/>
                  </a:cubicBezTo>
                  <a:cubicBezTo>
                    <a:pt x="88" y="53"/>
                    <a:pt x="88" y="53"/>
                    <a:pt x="88" y="53"/>
                  </a:cubicBezTo>
                  <a:cubicBezTo>
                    <a:pt x="88" y="53"/>
                    <a:pt x="88" y="53"/>
                    <a:pt x="88" y="54"/>
                  </a:cubicBezTo>
                  <a:cubicBezTo>
                    <a:pt x="88" y="54"/>
                    <a:pt x="88" y="54"/>
                    <a:pt x="88" y="54"/>
                  </a:cubicBezTo>
                  <a:cubicBezTo>
                    <a:pt x="88" y="54"/>
                    <a:pt x="89" y="55"/>
                    <a:pt x="89" y="56"/>
                  </a:cubicBezTo>
                  <a:cubicBezTo>
                    <a:pt x="90" y="56"/>
                    <a:pt x="90" y="55"/>
                    <a:pt x="91" y="54"/>
                  </a:cubicBezTo>
                  <a:cubicBezTo>
                    <a:pt x="91" y="54"/>
                    <a:pt x="93" y="54"/>
                    <a:pt x="93" y="54"/>
                  </a:cubicBezTo>
                  <a:cubicBezTo>
                    <a:pt x="93" y="54"/>
                    <a:pt x="93" y="54"/>
                    <a:pt x="93" y="55"/>
                  </a:cubicBezTo>
                  <a:cubicBezTo>
                    <a:pt x="94" y="57"/>
                    <a:pt x="94" y="57"/>
                    <a:pt x="93" y="57"/>
                  </a:cubicBezTo>
                  <a:cubicBezTo>
                    <a:pt x="93" y="57"/>
                    <a:pt x="92" y="57"/>
                    <a:pt x="92" y="57"/>
                  </a:cubicBezTo>
                  <a:cubicBezTo>
                    <a:pt x="92" y="57"/>
                    <a:pt x="92" y="57"/>
                    <a:pt x="92" y="57"/>
                  </a:cubicBezTo>
                  <a:cubicBezTo>
                    <a:pt x="92" y="58"/>
                    <a:pt x="92" y="58"/>
                    <a:pt x="91" y="58"/>
                  </a:cubicBezTo>
                  <a:cubicBezTo>
                    <a:pt x="91" y="59"/>
                    <a:pt x="90" y="59"/>
                    <a:pt x="90" y="59"/>
                  </a:cubicBezTo>
                  <a:cubicBezTo>
                    <a:pt x="89" y="60"/>
                    <a:pt x="88" y="59"/>
                    <a:pt x="88" y="58"/>
                  </a:cubicBezTo>
                  <a:close/>
                  <a:moveTo>
                    <a:pt x="84" y="52"/>
                  </a:moveTo>
                  <a:cubicBezTo>
                    <a:pt x="84" y="52"/>
                    <a:pt x="85" y="52"/>
                    <a:pt x="85" y="51"/>
                  </a:cubicBezTo>
                  <a:cubicBezTo>
                    <a:pt x="85" y="51"/>
                    <a:pt x="86" y="51"/>
                    <a:pt x="86" y="50"/>
                  </a:cubicBezTo>
                  <a:cubicBezTo>
                    <a:pt x="86" y="50"/>
                    <a:pt x="86" y="50"/>
                    <a:pt x="87" y="50"/>
                  </a:cubicBezTo>
                  <a:cubicBezTo>
                    <a:pt x="87" y="50"/>
                    <a:pt x="87" y="49"/>
                    <a:pt x="87" y="48"/>
                  </a:cubicBezTo>
                  <a:cubicBezTo>
                    <a:pt x="86" y="48"/>
                    <a:pt x="86" y="48"/>
                    <a:pt x="86" y="48"/>
                  </a:cubicBezTo>
                  <a:cubicBezTo>
                    <a:pt x="86" y="48"/>
                    <a:pt x="86" y="48"/>
                    <a:pt x="86" y="48"/>
                  </a:cubicBezTo>
                  <a:cubicBezTo>
                    <a:pt x="85" y="48"/>
                    <a:pt x="85" y="48"/>
                    <a:pt x="85" y="48"/>
                  </a:cubicBezTo>
                  <a:cubicBezTo>
                    <a:pt x="84" y="48"/>
                    <a:pt x="84" y="48"/>
                    <a:pt x="84" y="49"/>
                  </a:cubicBezTo>
                  <a:cubicBezTo>
                    <a:pt x="84" y="49"/>
                    <a:pt x="84" y="49"/>
                    <a:pt x="84" y="50"/>
                  </a:cubicBezTo>
                  <a:cubicBezTo>
                    <a:pt x="83" y="51"/>
                    <a:pt x="83" y="52"/>
                    <a:pt x="83" y="52"/>
                  </a:cubicBezTo>
                  <a:cubicBezTo>
                    <a:pt x="83" y="52"/>
                    <a:pt x="84" y="52"/>
                    <a:pt x="84" y="52"/>
                  </a:cubicBezTo>
                  <a:close/>
                  <a:moveTo>
                    <a:pt x="28" y="37"/>
                  </a:moveTo>
                  <a:cubicBezTo>
                    <a:pt x="28" y="37"/>
                    <a:pt x="27" y="37"/>
                    <a:pt x="27" y="36"/>
                  </a:cubicBezTo>
                  <a:cubicBezTo>
                    <a:pt x="28" y="36"/>
                    <a:pt x="28" y="35"/>
                    <a:pt x="29" y="35"/>
                  </a:cubicBezTo>
                  <a:cubicBezTo>
                    <a:pt x="29" y="36"/>
                    <a:pt x="29" y="35"/>
                    <a:pt x="30" y="35"/>
                  </a:cubicBezTo>
                  <a:cubicBezTo>
                    <a:pt x="30" y="35"/>
                    <a:pt x="31" y="35"/>
                    <a:pt x="31" y="35"/>
                  </a:cubicBezTo>
                  <a:cubicBezTo>
                    <a:pt x="32" y="34"/>
                    <a:pt x="32" y="34"/>
                    <a:pt x="32" y="34"/>
                  </a:cubicBezTo>
                  <a:cubicBezTo>
                    <a:pt x="33" y="34"/>
                    <a:pt x="33" y="33"/>
                    <a:pt x="34" y="33"/>
                  </a:cubicBezTo>
                  <a:cubicBezTo>
                    <a:pt x="34" y="32"/>
                    <a:pt x="35" y="32"/>
                    <a:pt x="35" y="31"/>
                  </a:cubicBezTo>
                  <a:cubicBezTo>
                    <a:pt x="35" y="30"/>
                    <a:pt x="35" y="28"/>
                    <a:pt x="36" y="29"/>
                  </a:cubicBezTo>
                  <a:cubicBezTo>
                    <a:pt x="36" y="29"/>
                    <a:pt x="36" y="28"/>
                    <a:pt x="36" y="28"/>
                  </a:cubicBezTo>
                  <a:cubicBezTo>
                    <a:pt x="36" y="27"/>
                    <a:pt x="36" y="27"/>
                    <a:pt x="36" y="27"/>
                  </a:cubicBezTo>
                  <a:cubicBezTo>
                    <a:pt x="37" y="27"/>
                    <a:pt x="37" y="26"/>
                    <a:pt x="37" y="26"/>
                  </a:cubicBezTo>
                  <a:cubicBezTo>
                    <a:pt x="38" y="25"/>
                    <a:pt x="39" y="24"/>
                    <a:pt x="39" y="25"/>
                  </a:cubicBezTo>
                  <a:cubicBezTo>
                    <a:pt x="39" y="25"/>
                    <a:pt x="39" y="25"/>
                    <a:pt x="39" y="24"/>
                  </a:cubicBezTo>
                  <a:cubicBezTo>
                    <a:pt x="40" y="24"/>
                    <a:pt x="41" y="24"/>
                    <a:pt x="41" y="26"/>
                  </a:cubicBezTo>
                  <a:cubicBezTo>
                    <a:pt x="42" y="27"/>
                    <a:pt x="41" y="28"/>
                    <a:pt x="40" y="29"/>
                  </a:cubicBezTo>
                  <a:cubicBezTo>
                    <a:pt x="40" y="29"/>
                    <a:pt x="40" y="30"/>
                    <a:pt x="40" y="30"/>
                  </a:cubicBezTo>
                  <a:cubicBezTo>
                    <a:pt x="40" y="30"/>
                    <a:pt x="39" y="31"/>
                    <a:pt x="39" y="31"/>
                  </a:cubicBezTo>
                  <a:cubicBezTo>
                    <a:pt x="38" y="32"/>
                    <a:pt x="38" y="33"/>
                    <a:pt x="39" y="33"/>
                  </a:cubicBezTo>
                  <a:cubicBezTo>
                    <a:pt x="39" y="33"/>
                    <a:pt x="39" y="33"/>
                    <a:pt x="40" y="33"/>
                  </a:cubicBezTo>
                  <a:cubicBezTo>
                    <a:pt x="41" y="33"/>
                    <a:pt x="41" y="33"/>
                    <a:pt x="42" y="33"/>
                  </a:cubicBezTo>
                  <a:cubicBezTo>
                    <a:pt x="42" y="32"/>
                    <a:pt x="44" y="34"/>
                    <a:pt x="43" y="34"/>
                  </a:cubicBezTo>
                  <a:cubicBezTo>
                    <a:pt x="43" y="35"/>
                    <a:pt x="43" y="35"/>
                    <a:pt x="43" y="35"/>
                  </a:cubicBezTo>
                  <a:cubicBezTo>
                    <a:pt x="43" y="35"/>
                    <a:pt x="43" y="35"/>
                    <a:pt x="43" y="35"/>
                  </a:cubicBezTo>
                  <a:cubicBezTo>
                    <a:pt x="43" y="35"/>
                    <a:pt x="43" y="35"/>
                    <a:pt x="43" y="36"/>
                  </a:cubicBezTo>
                  <a:cubicBezTo>
                    <a:pt x="42" y="36"/>
                    <a:pt x="41" y="36"/>
                    <a:pt x="40" y="36"/>
                  </a:cubicBezTo>
                  <a:cubicBezTo>
                    <a:pt x="39" y="36"/>
                    <a:pt x="39" y="36"/>
                    <a:pt x="39" y="36"/>
                  </a:cubicBezTo>
                  <a:cubicBezTo>
                    <a:pt x="39" y="36"/>
                    <a:pt x="38" y="37"/>
                    <a:pt x="38" y="37"/>
                  </a:cubicBezTo>
                  <a:cubicBezTo>
                    <a:pt x="38" y="37"/>
                    <a:pt x="36" y="39"/>
                    <a:pt x="35" y="39"/>
                  </a:cubicBezTo>
                  <a:cubicBezTo>
                    <a:pt x="35" y="38"/>
                    <a:pt x="35" y="38"/>
                    <a:pt x="35" y="38"/>
                  </a:cubicBezTo>
                  <a:cubicBezTo>
                    <a:pt x="35" y="38"/>
                    <a:pt x="35" y="37"/>
                    <a:pt x="35" y="37"/>
                  </a:cubicBezTo>
                  <a:cubicBezTo>
                    <a:pt x="34" y="37"/>
                    <a:pt x="34" y="37"/>
                    <a:pt x="35" y="37"/>
                  </a:cubicBezTo>
                  <a:cubicBezTo>
                    <a:pt x="35" y="36"/>
                    <a:pt x="35" y="36"/>
                    <a:pt x="35" y="36"/>
                  </a:cubicBezTo>
                  <a:cubicBezTo>
                    <a:pt x="34" y="36"/>
                    <a:pt x="34" y="36"/>
                    <a:pt x="33" y="36"/>
                  </a:cubicBezTo>
                  <a:cubicBezTo>
                    <a:pt x="32" y="37"/>
                    <a:pt x="32" y="37"/>
                    <a:pt x="31" y="37"/>
                  </a:cubicBezTo>
                  <a:cubicBezTo>
                    <a:pt x="31" y="37"/>
                    <a:pt x="31" y="37"/>
                    <a:pt x="31" y="37"/>
                  </a:cubicBezTo>
                  <a:cubicBezTo>
                    <a:pt x="31" y="37"/>
                    <a:pt x="31" y="37"/>
                    <a:pt x="30" y="37"/>
                  </a:cubicBezTo>
                  <a:cubicBezTo>
                    <a:pt x="30" y="37"/>
                    <a:pt x="30" y="37"/>
                    <a:pt x="29" y="38"/>
                  </a:cubicBezTo>
                  <a:cubicBezTo>
                    <a:pt x="28" y="38"/>
                    <a:pt x="28" y="38"/>
                    <a:pt x="28" y="37"/>
                  </a:cubicBezTo>
                  <a:close/>
                  <a:moveTo>
                    <a:pt x="37" y="35"/>
                  </a:moveTo>
                  <a:cubicBezTo>
                    <a:pt x="37" y="35"/>
                    <a:pt x="38" y="34"/>
                    <a:pt x="38" y="34"/>
                  </a:cubicBezTo>
                  <a:cubicBezTo>
                    <a:pt x="38" y="33"/>
                    <a:pt x="38" y="33"/>
                    <a:pt x="38" y="33"/>
                  </a:cubicBezTo>
                  <a:cubicBezTo>
                    <a:pt x="37" y="33"/>
                    <a:pt x="37" y="33"/>
                    <a:pt x="37" y="34"/>
                  </a:cubicBezTo>
                  <a:cubicBezTo>
                    <a:pt x="36" y="35"/>
                    <a:pt x="36" y="35"/>
                    <a:pt x="37" y="35"/>
                  </a:cubicBezTo>
                  <a:close/>
                  <a:moveTo>
                    <a:pt x="38" y="29"/>
                  </a:moveTo>
                  <a:cubicBezTo>
                    <a:pt x="38" y="29"/>
                    <a:pt x="39" y="27"/>
                    <a:pt x="39" y="27"/>
                  </a:cubicBezTo>
                  <a:cubicBezTo>
                    <a:pt x="39" y="26"/>
                    <a:pt x="38" y="28"/>
                    <a:pt x="37" y="29"/>
                  </a:cubicBezTo>
                  <a:cubicBezTo>
                    <a:pt x="37" y="30"/>
                    <a:pt x="37" y="30"/>
                    <a:pt x="38" y="29"/>
                  </a:cubicBezTo>
                  <a:close/>
                  <a:moveTo>
                    <a:pt x="76" y="15"/>
                  </a:moveTo>
                  <a:cubicBezTo>
                    <a:pt x="74" y="14"/>
                    <a:pt x="73" y="13"/>
                    <a:pt x="73" y="12"/>
                  </a:cubicBezTo>
                  <a:cubicBezTo>
                    <a:pt x="73" y="12"/>
                    <a:pt x="73" y="11"/>
                    <a:pt x="72" y="10"/>
                  </a:cubicBezTo>
                  <a:cubicBezTo>
                    <a:pt x="72" y="10"/>
                    <a:pt x="72" y="10"/>
                    <a:pt x="72" y="9"/>
                  </a:cubicBezTo>
                  <a:cubicBezTo>
                    <a:pt x="72" y="9"/>
                    <a:pt x="72" y="8"/>
                    <a:pt x="72" y="8"/>
                  </a:cubicBezTo>
                  <a:cubicBezTo>
                    <a:pt x="72" y="8"/>
                    <a:pt x="72" y="8"/>
                    <a:pt x="72" y="8"/>
                  </a:cubicBezTo>
                  <a:cubicBezTo>
                    <a:pt x="73" y="7"/>
                    <a:pt x="73" y="7"/>
                    <a:pt x="73" y="7"/>
                  </a:cubicBezTo>
                  <a:cubicBezTo>
                    <a:pt x="73" y="7"/>
                    <a:pt x="73" y="6"/>
                    <a:pt x="73" y="6"/>
                  </a:cubicBezTo>
                  <a:cubicBezTo>
                    <a:pt x="74" y="6"/>
                    <a:pt x="74" y="6"/>
                    <a:pt x="74" y="5"/>
                  </a:cubicBezTo>
                  <a:cubicBezTo>
                    <a:pt x="74" y="5"/>
                    <a:pt x="75" y="4"/>
                    <a:pt x="75" y="4"/>
                  </a:cubicBezTo>
                  <a:cubicBezTo>
                    <a:pt x="75" y="4"/>
                    <a:pt x="77" y="2"/>
                    <a:pt x="78" y="2"/>
                  </a:cubicBezTo>
                  <a:cubicBezTo>
                    <a:pt x="78" y="2"/>
                    <a:pt x="78" y="1"/>
                    <a:pt x="78" y="1"/>
                  </a:cubicBezTo>
                  <a:cubicBezTo>
                    <a:pt x="78" y="1"/>
                    <a:pt x="78" y="1"/>
                    <a:pt x="79" y="1"/>
                  </a:cubicBezTo>
                  <a:cubicBezTo>
                    <a:pt x="79" y="1"/>
                    <a:pt x="79" y="1"/>
                    <a:pt x="80" y="1"/>
                  </a:cubicBezTo>
                  <a:cubicBezTo>
                    <a:pt x="80" y="0"/>
                    <a:pt x="81" y="0"/>
                    <a:pt x="81" y="0"/>
                  </a:cubicBezTo>
                  <a:cubicBezTo>
                    <a:pt x="81" y="0"/>
                    <a:pt x="81" y="0"/>
                    <a:pt x="81" y="0"/>
                  </a:cubicBezTo>
                  <a:cubicBezTo>
                    <a:pt x="81" y="0"/>
                    <a:pt x="81" y="0"/>
                    <a:pt x="82" y="0"/>
                  </a:cubicBezTo>
                  <a:cubicBezTo>
                    <a:pt x="82" y="0"/>
                    <a:pt x="83" y="0"/>
                    <a:pt x="83" y="0"/>
                  </a:cubicBezTo>
                  <a:cubicBezTo>
                    <a:pt x="83" y="0"/>
                    <a:pt x="83" y="0"/>
                    <a:pt x="83" y="1"/>
                  </a:cubicBezTo>
                  <a:cubicBezTo>
                    <a:pt x="84" y="1"/>
                    <a:pt x="84" y="1"/>
                    <a:pt x="84" y="1"/>
                  </a:cubicBezTo>
                  <a:cubicBezTo>
                    <a:pt x="85" y="1"/>
                    <a:pt x="85" y="2"/>
                    <a:pt x="85" y="2"/>
                  </a:cubicBezTo>
                  <a:cubicBezTo>
                    <a:pt x="85" y="2"/>
                    <a:pt x="85" y="2"/>
                    <a:pt x="85" y="3"/>
                  </a:cubicBezTo>
                  <a:cubicBezTo>
                    <a:pt x="84" y="5"/>
                    <a:pt x="84" y="6"/>
                    <a:pt x="83" y="6"/>
                  </a:cubicBezTo>
                  <a:cubicBezTo>
                    <a:pt x="83" y="6"/>
                    <a:pt x="83" y="7"/>
                    <a:pt x="83" y="7"/>
                  </a:cubicBezTo>
                  <a:cubicBezTo>
                    <a:pt x="83" y="7"/>
                    <a:pt x="83" y="7"/>
                    <a:pt x="82" y="7"/>
                  </a:cubicBezTo>
                  <a:cubicBezTo>
                    <a:pt x="82" y="7"/>
                    <a:pt x="82" y="6"/>
                    <a:pt x="82" y="6"/>
                  </a:cubicBezTo>
                  <a:cubicBezTo>
                    <a:pt x="81" y="6"/>
                    <a:pt x="81" y="5"/>
                    <a:pt x="82" y="5"/>
                  </a:cubicBezTo>
                  <a:cubicBezTo>
                    <a:pt x="82" y="5"/>
                    <a:pt x="82" y="4"/>
                    <a:pt x="82" y="4"/>
                  </a:cubicBezTo>
                  <a:cubicBezTo>
                    <a:pt x="82" y="4"/>
                    <a:pt x="82" y="3"/>
                    <a:pt x="82" y="3"/>
                  </a:cubicBezTo>
                  <a:cubicBezTo>
                    <a:pt x="81" y="3"/>
                    <a:pt x="81" y="3"/>
                    <a:pt x="81" y="3"/>
                  </a:cubicBezTo>
                  <a:cubicBezTo>
                    <a:pt x="81" y="3"/>
                    <a:pt x="80" y="4"/>
                    <a:pt x="80" y="4"/>
                  </a:cubicBezTo>
                  <a:cubicBezTo>
                    <a:pt x="80" y="3"/>
                    <a:pt x="80" y="4"/>
                    <a:pt x="80" y="4"/>
                  </a:cubicBezTo>
                  <a:cubicBezTo>
                    <a:pt x="80" y="4"/>
                    <a:pt x="80" y="4"/>
                    <a:pt x="79" y="4"/>
                  </a:cubicBezTo>
                  <a:cubicBezTo>
                    <a:pt x="79" y="4"/>
                    <a:pt x="78" y="4"/>
                    <a:pt x="78" y="4"/>
                  </a:cubicBezTo>
                  <a:cubicBezTo>
                    <a:pt x="78" y="5"/>
                    <a:pt x="78" y="5"/>
                    <a:pt x="78" y="5"/>
                  </a:cubicBezTo>
                  <a:cubicBezTo>
                    <a:pt x="77" y="5"/>
                    <a:pt x="77" y="5"/>
                    <a:pt x="77" y="6"/>
                  </a:cubicBezTo>
                  <a:cubicBezTo>
                    <a:pt x="77" y="6"/>
                    <a:pt x="77" y="6"/>
                    <a:pt x="77" y="6"/>
                  </a:cubicBezTo>
                  <a:cubicBezTo>
                    <a:pt x="76" y="7"/>
                    <a:pt x="76" y="7"/>
                    <a:pt x="77" y="7"/>
                  </a:cubicBezTo>
                  <a:cubicBezTo>
                    <a:pt x="77" y="7"/>
                    <a:pt x="77" y="7"/>
                    <a:pt x="77" y="7"/>
                  </a:cubicBezTo>
                  <a:cubicBezTo>
                    <a:pt x="76" y="7"/>
                    <a:pt x="75" y="8"/>
                    <a:pt x="75" y="9"/>
                  </a:cubicBezTo>
                  <a:cubicBezTo>
                    <a:pt x="75" y="9"/>
                    <a:pt x="75" y="10"/>
                    <a:pt x="75" y="10"/>
                  </a:cubicBezTo>
                  <a:cubicBezTo>
                    <a:pt x="76" y="11"/>
                    <a:pt x="76" y="11"/>
                    <a:pt x="76" y="11"/>
                  </a:cubicBezTo>
                  <a:cubicBezTo>
                    <a:pt x="77" y="11"/>
                    <a:pt x="77" y="11"/>
                    <a:pt x="77" y="11"/>
                  </a:cubicBezTo>
                  <a:cubicBezTo>
                    <a:pt x="77" y="12"/>
                    <a:pt x="78" y="12"/>
                    <a:pt x="79" y="12"/>
                  </a:cubicBezTo>
                  <a:cubicBezTo>
                    <a:pt x="81" y="11"/>
                    <a:pt x="81" y="13"/>
                    <a:pt x="80" y="14"/>
                  </a:cubicBezTo>
                  <a:cubicBezTo>
                    <a:pt x="80" y="15"/>
                    <a:pt x="78" y="16"/>
                    <a:pt x="78" y="16"/>
                  </a:cubicBezTo>
                  <a:cubicBezTo>
                    <a:pt x="77" y="16"/>
                    <a:pt x="77" y="15"/>
                    <a:pt x="76" y="1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3" name="Freeform 701"/>
            <p:cNvSpPr>
              <a:spLocks noEditPoints="1"/>
            </p:cNvSpPr>
            <p:nvPr/>
          </p:nvSpPr>
          <p:spPr bwMode="auto">
            <a:xfrm>
              <a:off x="966" y="1431"/>
              <a:ext cx="117" cy="84"/>
            </a:xfrm>
            <a:custGeom>
              <a:avLst/>
              <a:gdLst>
                <a:gd name="T0" fmla="*/ 3 w 93"/>
                <a:gd name="T1" fmla="*/ 63 h 67"/>
                <a:gd name="T2" fmla="*/ 7 w 93"/>
                <a:gd name="T3" fmla="*/ 57 h 67"/>
                <a:gd name="T4" fmla="*/ 11 w 93"/>
                <a:gd name="T5" fmla="*/ 52 h 67"/>
                <a:gd name="T6" fmla="*/ 17 w 93"/>
                <a:gd name="T7" fmla="*/ 47 h 67"/>
                <a:gd name="T8" fmla="*/ 26 w 93"/>
                <a:gd name="T9" fmla="*/ 40 h 67"/>
                <a:gd name="T10" fmla="*/ 34 w 93"/>
                <a:gd name="T11" fmla="*/ 34 h 67"/>
                <a:gd name="T12" fmla="*/ 45 w 93"/>
                <a:gd name="T13" fmla="*/ 26 h 67"/>
                <a:gd name="T14" fmla="*/ 55 w 93"/>
                <a:gd name="T15" fmla="*/ 19 h 67"/>
                <a:gd name="T16" fmla="*/ 73 w 93"/>
                <a:gd name="T17" fmla="*/ 8 h 67"/>
                <a:gd name="T18" fmla="*/ 87 w 93"/>
                <a:gd name="T19" fmla="*/ 0 h 67"/>
                <a:gd name="T20" fmla="*/ 87 w 93"/>
                <a:gd name="T21" fmla="*/ 11 h 67"/>
                <a:gd name="T22" fmla="*/ 81 w 93"/>
                <a:gd name="T23" fmla="*/ 15 h 67"/>
                <a:gd name="T24" fmla="*/ 70 w 93"/>
                <a:gd name="T25" fmla="*/ 22 h 67"/>
                <a:gd name="T26" fmla="*/ 60 w 93"/>
                <a:gd name="T27" fmla="*/ 28 h 67"/>
                <a:gd name="T28" fmla="*/ 53 w 93"/>
                <a:gd name="T29" fmla="*/ 33 h 67"/>
                <a:gd name="T30" fmla="*/ 39 w 93"/>
                <a:gd name="T31" fmla="*/ 43 h 67"/>
                <a:gd name="T32" fmla="*/ 31 w 93"/>
                <a:gd name="T33" fmla="*/ 49 h 67"/>
                <a:gd name="T34" fmla="*/ 20 w 93"/>
                <a:gd name="T35" fmla="*/ 58 h 67"/>
                <a:gd name="T36" fmla="*/ 13 w 93"/>
                <a:gd name="T37" fmla="*/ 61 h 67"/>
                <a:gd name="T38" fmla="*/ 4 w 93"/>
                <a:gd name="T39" fmla="*/ 65 h 67"/>
                <a:gd name="T40" fmla="*/ 5 w 93"/>
                <a:gd name="T41" fmla="*/ 61 h 67"/>
                <a:gd name="T42" fmla="*/ 16 w 93"/>
                <a:gd name="T43" fmla="*/ 58 h 67"/>
                <a:gd name="T44" fmla="*/ 16 w 93"/>
                <a:gd name="T45" fmla="*/ 54 h 67"/>
                <a:gd name="T46" fmla="*/ 8 w 93"/>
                <a:gd name="T47" fmla="*/ 58 h 67"/>
                <a:gd name="T48" fmla="*/ 24 w 93"/>
                <a:gd name="T49" fmla="*/ 52 h 67"/>
                <a:gd name="T50" fmla="*/ 30 w 93"/>
                <a:gd name="T51" fmla="*/ 49 h 67"/>
                <a:gd name="T52" fmla="*/ 33 w 93"/>
                <a:gd name="T53" fmla="*/ 46 h 67"/>
                <a:gd name="T54" fmla="*/ 44 w 93"/>
                <a:gd name="T55" fmla="*/ 38 h 67"/>
                <a:gd name="T56" fmla="*/ 49 w 93"/>
                <a:gd name="T57" fmla="*/ 35 h 67"/>
                <a:gd name="T58" fmla="*/ 55 w 93"/>
                <a:gd name="T59" fmla="*/ 31 h 67"/>
                <a:gd name="T60" fmla="*/ 66 w 93"/>
                <a:gd name="T61" fmla="*/ 22 h 67"/>
                <a:gd name="T62" fmla="*/ 77 w 93"/>
                <a:gd name="T63" fmla="*/ 16 h 67"/>
                <a:gd name="T64" fmla="*/ 87 w 93"/>
                <a:gd name="T65" fmla="*/ 9 h 67"/>
                <a:gd name="T66" fmla="*/ 76 w 93"/>
                <a:gd name="T67" fmla="*/ 15 h 67"/>
                <a:gd name="T68" fmla="*/ 57 w 93"/>
                <a:gd name="T69" fmla="*/ 27 h 67"/>
                <a:gd name="T70" fmla="*/ 51 w 93"/>
                <a:gd name="T71" fmla="*/ 31 h 67"/>
                <a:gd name="T72" fmla="*/ 34 w 93"/>
                <a:gd name="T73" fmla="*/ 43 h 67"/>
                <a:gd name="T74" fmla="*/ 18 w 93"/>
                <a:gd name="T75" fmla="*/ 53 h 67"/>
                <a:gd name="T76" fmla="*/ 25 w 93"/>
                <a:gd name="T77" fmla="*/ 48 h 67"/>
                <a:gd name="T78" fmla="*/ 38 w 93"/>
                <a:gd name="T79" fmla="*/ 39 h 67"/>
                <a:gd name="T80" fmla="*/ 45 w 93"/>
                <a:gd name="T81" fmla="*/ 34 h 67"/>
                <a:gd name="T82" fmla="*/ 55 w 93"/>
                <a:gd name="T83" fmla="*/ 27 h 67"/>
                <a:gd name="T84" fmla="*/ 69 w 93"/>
                <a:gd name="T85" fmla="*/ 17 h 67"/>
                <a:gd name="T86" fmla="*/ 80 w 93"/>
                <a:gd name="T87" fmla="*/ 11 h 67"/>
                <a:gd name="T88" fmla="*/ 82 w 93"/>
                <a:gd name="T89" fmla="*/ 7 h 67"/>
                <a:gd name="T90" fmla="*/ 74 w 93"/>
                <a:gd name="T91" fmla="*/ 12 h 67"/>
                <a:gd name="T92" fmla="*/ 66 w 93"/>
                <a:gd name="T93" fmla="*/ 17 h 67"/>
                <a:gd name="T94" fmla="*/ 61 w 93"/>
                <a:gd name="T95" fmla="*/ 20 h 67"/>
                <a:gd name="T96" fmla="*/ 54 w 93"/>
                <a:gd name="T97" fmla="*/ 25 h 67"/>
                <a:gd name="T98" fmla="*/ 42 w 93"/>
                <a:gd name="T99" fmla="*/ 34 h 67"/>
                <a:gd name="T100" fmla="*/ 26 w 93"/>
                <a:gd name="T101" fmla="*/ 45 h 67"/>
                <a:gd name="T102" fmla="*/ 21 w 93"/>
                <a:gd name="T103" fmla="*/ 48 h 67"/>
                <a:gd name="T104" fmla="*/ 42 w 93"/>
                <a:gd name="T105" fmla="*/ 32 h 67"/>
                <a:gd name="T106" fmla="*/ 47 w 93"/>
                <a:gd name="T107" fmla="*/ 29 h 67"/>
                <a:gd name="T108" fmla="*/ 55 w 93"/>
                <a:gd name="T109" fmla="*/ 23 h 67"/>
                <a:gd name="T110" fmla="*/ 61 w 93"/>
                <a:gd name="T111" fmla="*/ 19 h 67"/>
                <a:gd name="T112" fmla="*/ 66 w 93"/>
                <a:gd name="T113" fmla="*/ 16 h 67"/>
                <a:gd name="T114" fmla="*/ 75 w 93"/>
                <a:gd name="T115" fmla="*/ 10 h 67"/>
                <a:gd name="T116" fmla="*/ 81 w 93"/>
                <a:gd name="T117" fmla="*/ 6 h 67"/>
                <a:gd name="T118" fmla="*/ 64 w 93"/>
                <a:gd name="T119" fmla="*/ 15 h 67"/>
                <a:gd name="T120" fmla="*/ 47 w 93"/>
                <a:gd name="T121" fmla="*/ 26 h 67"/>
                <a:gd name="T122" fmla="*/ 37 w 93"/>
                <a:gd name="T123" fmla="*/ 33 h 67"/>
                <a:gd name="T124" fmla="*/ 16 w 93"/>
                <a:gd name="T125" fmla="*/ 49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93" h="67">
                  <a:moveTo>
                    <a:pt x="0" y="66"/>
                  </a:moveTo>
                  <a:cubicBezTo>
                    <a:pt x="0" y="66"/>
                    <a:pt x="0" y="66"/>
                    <a:pt x="0" y="66"/>
                  </a:cubicBezTo>
                  <a:cubicBezTo>
                    <a:pt x="0" y="66"/>
                    <a:pt x="0" y="66"/>
                    <a:pt x="0" y="66"/>
                  </a:cubicBezTo>
                  <a:cubicBezTo>
                    <a:pt x="0" y="66"/>
                    <a:pt x="0" y="66"/>
                    <a:pt x="1" y="65"/>
                  </a:cubicBezTo>
                  <a:cubicBezTo>
                    <a:pt x="1" y="65"/>
                    <a:pt x="1" y="65"/>
                    <a:pt x="1" y="65"/>
                  </a:cubicBezTo>
                  <a:cubicBezTo>
                    <a:pt x="1" y="65"/>
                    <a:pt x="1" y="65"/>
                    <a:pt x="1" y="65"/>
                  </a:cubicBezTo>
                  <a:cubicBezTo>
                    <a:pt x="2" y="64"/>
                    <a:pt x="2" y="64"/>
                    <a:pt x="2" y="64"/>
                  </a:cubicBezTo>
                  <a:cubicBezTo>
                    <a:pt x="2" y="64"/>
                    <a:pt x="2" y="64"/>
                    <a:pt x="2" y="64"/>
                  </a:cubicBezTo>
                  <a:cubicBezTo>
                    <a:pt x="2" y="64"/>
                    <a:pt x="2" y="64"/>
                    <a:pt x="2" y="64"/>
                  </a:cubicBezTo>
                  <a:cubicBezTo>
                    <a:pt x="2" y="64"/>
                    <a:pt x="2" y="64"/>
                    <a:pt x="2" y="63"/>
                  </a:cubicBezTo>
                  <a:cubicBezTo>
                    <a:pt x="2" y="63"/>
                    <a:pt x="2" y="63"/>
                    <a:pt x="2" y="63"/>
                  </a:cubicBezTo>
                  <a:cubicBezTo>
                    <a:pt x="2" y="63"/>
                    <a:pt x="2" y="63"/>
                    <a:pt x="3" y="63"/>
                  </a:cubicBezTo>
                  <a:cubicBezTo>
                    <a:pt x="3" y="62"/>
                    <a:pt x="3" y="62"/>
                    <a:pt x="3" y="62"/>
                  </a:cubicBezTo>
                  <a:cubicBezTo>
                    <a:pt x="3" y="62"/>
                    <a:pt x="3" y="62"/>
                    <a:pt x="3" y="62"/>
                  </a:cubicBezTo>
                  <a:cubicBezTo>
                    <a:pt x="3" y="62"/>
                    <a:pt x="3" y="62"/>
                    <a:pt x="3" y="62"/>
                  </a:cubicBezTo>
                  <a:cubicBezTo>
                    <a:pt x="3" y="62"/>
                    <a:pt x="3" y="62"/>
                    <a:pt x="3" y="62"/>
                  </a:cubicBezTo>
                  <a:cubicBezTo>
                    <a:pt x="3" y="61"/>
                    <a:pt x="3" y="61"/>
                    <a:pt x="4" y="61"/>
                  </a:cubicBezTo>
                  <a:cubicBezTo>
                    <a:pt x="4" y="60"/>
                    <a:pt x="4" y="60"/>
                    <a:pt x="4" y="60"/>
                  </a:cubicBezTo>
                  <a:cubicBezTo>
                    <a:pt x="4" y="60"/>
                    <a:pt x="4" y="60"/>
                    <a:pt x="5" y="59"/>
                  </a:cubicBezTo>
                  <a:cubicBezTo>
                    <a:pt x="5" y="59"/>
                    <a:pt x="5" y="59"/>
                    <a:pt x="5" y="59"/>
                  </a:cubicBezTo>
                  <a:cubicBezTo>
                    <a:pt x="6" y="59"/>
                    <a:pt x="6" y="59"/>
                    <a:pt x="6" y="59"/>
                  </a:cubicBezTo>
                  <a:cubicBezTo>
                    <a:pt x="6" y="58"/>
                    <a:pt x="6" y="58"/>
                    <a:pt x="7" y="57"/>
                  </a:cubicBezTo>
                  <a:cubicBezTo>
                    <a:pt x="7" y="57"/>
                    <a:pt x="7" y="57"/>
                    <a:pt x="7" y="57"/>
                  </a:cubicBezTo>
                  <a:cubicBezTo>
                    <a:pt x="7" y="57"/>
                    <a:pt x="7" y="57"/>
                    <a:pt x="7" y="57"/>
                  </a:cubicBezTo>
                  <a:cubicBezTo>
                    <a:pt x="7" y="57"/>
                    <a:pt x="7" y="57"/>
                    <a:pt x="7" y="57"/>
                  </a:cubicBezTo>
                  <a:cubicBezTo>
                    <a:pt x="7" y="57"/>
                    <a:pt x="7" y="57"/>
                    <a:pt x="7" y="57"/>
                  </a:cubicBezTo>
                  <a:cubicBezTo>
                    <a:pt x="8" y="57"/>
                    <a:pt x="8" y="57"/>
                    <a:pt x="8" y="56"/>
                  </a:cubicBezTo>
                  <a:cubicBezTo>
                    <a:pt x="8" y="56"/>
                    <a:pt x="8" y="56"/>
                    <a:pt x="8" y="56"/>
                  </a:cubicBezTo>
                  <a:cubicBezTo>
                    <a:pt x="8" y="56"/>
                    <a:pt x="9" y="55"/>
                    <a:pt x="9" y="55"/>
                  </a:cubicBezTo>
                  <a:cubicBezTo>
                    <a:pt x="9" y="55"/>
                    <a:pt x="9" y="54"/>
                    <a:pt x="9" y="54"/>
                  </a:cubicBezTo>
                  <a:cubicBezTo>
                    <a:pt x="9" y="54"/>
                    <a:pt x="9" y="54"/>
                    <a:pt x="9" y="54"/>
                  </a:cubicBezTo>
                  <a:cubicBezTo>
                    <a:pt x="9" y="54"/>
                    <a:pt x="9" y="54"/>
                    <a:pt x="10" y="54"/>
                  </a:cubicBezTo>
                  <a:cubicBezTo>
                    <a:pt x="10" y="54"/>
                    <a:pt x="10" y="54"/>
                    <a:pt x="10" y="53"/>
                  </a:cubicBezTo>
                  <a:cubicBezTo>
                    <a:pt x="10" y="53"/>
                    <a:pt x="11" y="53"/>
                    <a:pt x="11" y="52"/>
                  </a:cubicBezTo>
                  <a:cubicBezTo>
                    <a:pt x="11" y="52"/>
                    <a:pt x="11" y="52"/>
                    <a:pt x="11" y="52"/>
                  </a:cubicBezTo>
                  <a:cubicBezTo>
                    <a:pt x="11" y="52"/>
                    <a:pt x="11" y="52"/>
                    <a:pt x="11" y="52"/>
                  </a:cubicBezTo>
                  <a:cubicBezTo>
                    <a:pt x="11" y="52"/>
                    <a:pt x="12" y="52"/>
                    <a:pt x="12" y="51"/>
                  </a:cubicBezTo>
                  <a:cubicBezTo>
                    <a:pt x="12" y="51"/>
                    <a:pt x="12" y="50"/>
                    <a:pt x="13" y="50"/>
                  </a:cubicBezTo>
                  <a:cubicBezTo>
                    <a:pt x="13" y="50"/>
                    <a:pt x="13" y="49"/>
                    <a:pt x="14" y="49"/>
                  </a:cubicBezTo>
                  <a:cubicBezTo>
                    <a:pt x="14" y="49"/>
                    <a:pt x="14" y="49"/>
                    <a:pt x="14" y="49"/>
                  </a:cubicBezTo>
                  <a:cubicBezTo>
                    <a:pt x="14" y="49"/>
                    <a:pt x="14" y="49"/>
                    <a:pt x="14" y="49"/>
                  </a:cubicBezTo>
                  <a:cubicBezTo>
                    <a:pt x="14" y="49"/>
                    <a:pt x="15" y="49"/>
                    <a:pt x="15" y="48"/>
                  </a:cubicBezTo>
                  <a:cubicBezTo>
                    <a:pt x="15" y="48"/>
                    <a:pt x="15" y="48"/>
                    <a:pt x="16" y="48"/>
                  </a:cubicBezTo>
                  <a:cubicBezTo>
                    <a:pt x="16" y="48"/>
                    <a:pt x="16" y="48"/>
                    <a:pt x="16" y="47"/>
                  </a:cubicBezTo>
                  <a:cubicBezTo>
                    <a:pt x="16" y="47"/>
                    <a:pt x="16" y="47"/>
                    <a:pt x="16" y="47"/>
                  </a:cubicBezTo>
                  <a:cubicBezTo>
                    <a:pt x="16" y="47"/>
                    <a:pt x="16" y="47"/>
                    <a:pt x="16" y="47"/>
                  </a:cubicBezTo>
                  <a:cubicBezTo>
                    <a:pt x="17" y="47"/>
                    <a:pt x="17" y="47"/>
                    <a:pt x="17" y="47"/>
                  </a:cubicBezTo>
                  <a:cubicBezTo>
                    <a:pt x="17" y="47"/>
                    <a:pt x="17" y="47"/>
                    <a:pt x="17" y="47"/>
                  </a:cubicBezTo>
                  <a:cubicBezTo>
                    <a:pt x="17" y="47"/>
                    <a:pt x="17" y="47"/>
                    <a:pt x="17" y="46"/>
                  </a:cubicBezTo>
                  <a:cubicBezTo>
                    <a:pt x="18" y="46"/>
                    <a:pt x="19" y="45"/>
                    <a:pt x="19" y="45"/>
                  </a:cubicBezTo>
                  <a:cubicBezTo>
                    <a:pt x="19" y="45"/>
                    <a:pt x="19" y="45"/>
                    <a:pt x="20" y="45"/>
                  </a:cubicBezTo>
                  <a:cubicBezTo>
                    <a:pt x="20" y="44"/>
                    <a:pt x="20" y="44"/>
                    <a:pt x="20" y="44"/>
                  </a:cubicBezTo>
                  <a:cubicBezTo>
                    <a:pt x="20" y="44"/>
                    <a:pt x="20" y="44"/>
                    <a:pt x="21" y="44"/>
                  </a:cubicBezTo>
                  <a:cubicBezTo>
                    <a:pt x="21" y="43"/>
                    <a:pt x="21" y="43"/>
                    <a:pt x="21" y="43"/>
                  </a:cubicBezTo>
                  <a:cubicBezTo>
                    <a:pt x="21" y="44"/>
                    <a:pt x="21" y="43"/>
                    <a:pt x="22" y="43"/>
                  </a:cubicBezTo>
                  <a:cubicBezTo>
                    <a:pt x="22" y="42"/>
                    <a:pt x="23" y="42"/>
                    <a:pt x="23" y="42"/>
                  </a:cubicBezTo>
                  <a:cubicBezTo>
                    <a:pt x="24" y="42"/>
                    <a:pt x="24" y="42"/>
                    <a:pt x="23" y="42"/>
                  </a:cubicBezTo>
                  <a:cubicBezTo>
                    <a:pt x="23" y="42"/>
                    <a:pt x="23" y="42"/>
                    <a:pt x="24" y="42"/>
                  </a:cubicBezTo>
                  <a:cubicBezTo>
                    <a:pt x="24" y="42"/>
                    <a:pt x="24" y="42"/>
                    <a:pt x="24" y="42"/>
                  </a:cubicBezTo>
                  <a:cubicBezTo>
                    <a:pt x="24" y="41"/>
                    <a:pt x="24" y="41"/>
                    <a:pt x="26" y="40"/>
                  </a:cubicBezTo>
                  <a:cubicBezTo>
                    <a:pt x="27" y="39"/>
                    <a:pt x="28" y="39"/>
                    <a:pt x="28" y="39"/>
                  </a:cubicBezTo>
                  <a:cubicBezTo>
                    <a:pt x="28" y="38"/>
                    <a:pt x="28" y="38"/>
                    <a:pt x="28" y="39"/>
                  </a:cubicBezTo>
                  <a:cubicBezTo>
                    <a:pt x="28" y="39"/>
                    <a:pt x="28" y="39"/>
                    <a:pt x="28" y="39"/>
                  </a:cubicBezTo>
                  <a:cubicBezTo>
                    <a:pt x="28" y="39"/>
                    <a:pt x="28" y="39"/>
                    <a:pt x="28" y="39"/>
                  </a:cubicBezTo>
                  <a:cubicBezTo>
                    <a:pt x="28" y="38"/>
                    <a:pt x="28" y="38"/>
                    <a:pt x="28" y="38"/>
                  </a:cubicBezTo>
                  <a:cubicBezTo>
                    <a:pt x="28" y="39"/>
                    <a:pt x="29" y="38"/>
                    <a:pt x="29" y="38"/>
                  </a:cubicBezTo>
                  <a:cubicBezTo>
                    <a:pt x="29" y="38"/>
                    <a:pt x="29" y="38"/>
                    <a:pt x="30" y="37"/>
                  </a:cubicBezTo>
                  <a:cubicBezTo>
                    <a:pt x="31" y="37"/>
                    <a:pt x="31" y="36"/>
                    <a:pt x="31" y="36"/>
                  </a:cubicBezTo>
                  <a:cubicBezTo>
                    <a:pt x="31" y="36"/>
                    <a:pt x="31" y="36"/>
                    <a:pt x="32" y="36"/>
                  </a:cubicBezTo>
                  <a:cubicBezTo>
                    <a:pt x="32" y="36"/>
                    <a:pt x="32" y="35"/>
                    <a:pt x="32" y="35"/>
                  </a:cubicBezTo>
                  <a:cubicBezTo>
                    <a:pt x="32" y="35"/>
                    <a:pt x="33" y="35"/>
                    <a:pt x="33" y="35"/>
                  </a:cubicBezTo>
                  <a:cubicBezTo>
                    <a:pt x="33" y="35"/>
                    <a:pt x="33" y="35"/>
                    <a:pt x="34" y="34"/>
                  </a:cubicBezTo>
                  <a:cubicBezTo>
                    <a:pt x="34" y="34"/>
                    <a:pt x="35" y="33"/>
                    <a:pt x="35" y="33"/>
                  </a:cubicBezTo>
                  <a:cubicBezTo>
                    <a:pt x="36" y="33"/>
                    <a:pt x="36" y="32"/>
                    <a:pt x="36" y="32"/>
                  </a:cubicBezTo>
                  <a:cubicBezTo>
                    <a:pt x="37" y="32"/>
                    <a:pt x="37" y="32"/>
                    <a:pt x="38" y="31"/>
                  </a:cubicBezTo>
                  <a:cubicBezTo>
                    <a:pt x="39" y="31"/>
                    <a:pt x="39" y="30"/>
                    <a:pt x="40" y="30"/>
                  </a:cubicBezTo>
                  <a:cubicBezTo>
                    <a:pt x="40" y="30"/>
                    <a:pt x="40" y="30"/>
                    <a:pt x="41" y="29"/>
                  </a:cubicBezTo>
                  <a:cubicBezTo>
                    <a:pt x="41" y="29"/>
                    <a:pt x="42" y="29"/>
                    <a:pt x="42" y="29"/>
                  </a:cubicBezTo>
                  <a:cubicBezTo>
                    <a:pt x="42" y="28"/>
                    <a:pt x="43" y="28"/>
                    <a:pt x="43" y="28"/>
                  </a:cubicBezTo>
                  <a:cubicBezTo>
                    <a:pt x="43" y="28"/>
                    <a:pt x="43" y="28"/>
                    <a:pt x="43" y="27"/>
                  </a:cubicBezTo>
                  <a:cubicBezTo>
                    <a:pt x="43" y="27"/>
                    <a:pt x="43" y="27"/>
                    <a:pt x="44" y="27"/>
                  </a:cubicBezTo>
                  <a:cubicBezTo>
                    <a:pt x="44" y="27"/>
                    <a:pt x="44" y="27"/>
                    <a:pt x="44" y="27"/>
                  </a:cubicBezTo>
                  <a:cubicBezTo>
                    <a:pt x="44" y="27"/>
                    <a:pt x="45" y="26"/>
                    <a:pt x="45" y="26"/>
                  </a:cubicBezTo>
                  <a:cubicBezTo>
                    <a:pt x="46" y="26"/>
                    <a:pt x="46" y="26"/>
                    <a:pt x="45" y="26"/>
                  </a:cubicBezTo>
                  <a:cubicBezTo>
                    <a:pt x="45" y="26"/>
                    <a:pt x="45" y="26"/>
                    <a:pt x="46" y="26"/>
                  </a:cubicBezTo>
                  <a:cubicBezTo>
                    <a:pt x="46" y="26"/>
                    <a:pt x="46" y="26"/>
                    <a:pt x="46" y="25"/>
                  </a:cubicBezTo>
                  <a:cubicBezTo>
                    <a:pt x="46" y="25"/>
                    <a:pt x="46" y="25"/>
                    <a:pt x="46" y="25"/>
                  </a:cubicBezTo>
                  <a:cubicBezTo>
                    <a:pt x="46" y="25"/>
                    <a:pt x="46" y="25"/>
                    <a:pt x="47" y="25"/>
                  </a:cubicBezTo>
                  <a:cubicBezTo>
                    <a:pt x="47" y="25"/>
                    <a:pt x="47" y="24"/>
                    <a:pt x="47" y="25"/>
                  </a:cubicBezTo>
                  <a:cubicBezTo>
                    <a:pt x="47" y="25"/>
                    <a:pt x="48" y="24"/>
                    <a:pt x="48" y="24"/>
                  </a:cubicBezTo>
                  <a:cubicBezTo>
                    <a:pt x="48" y="24"/>
                    <a:pt x="48" y="24"/>
                    <a:pt x="49" y="24"/>
                  </a:cubicBezTo>
                  <a:cubicBezTo>
                    <a:pt x="49" y="24"/>
                    <a:pt x="49" y="24"/>
                    <a:pt x="49" y="23"/>
                  </a:cubicBezTo>
                  <a:cubicBezTo>
                    <a:pt x="49" y="23"/>
                    <a:pt x="50" y="23"/>
                    <a:pt x="50" y="22"/>
                  </a:cubicBezTo>
                  <a:cubicBezTo>
                    <a:pt x="50" y="22"/>
                    <a:pt x="51" y="22"/>
                    <a:pt x="51" y="22"/>
                  </a:cubicBezTo>
                  <a:cubicBezTo>
                    <a:pt x="53" y="21"/>
                    <a:pt x="54" y="20"/>
                    <a:pt x="54" y="20"/>
                  </a:cubicBezTo>
                  <a:cubicBezTo>
                    <a:pt x="54" y="20"/>
                    <a:pt x="55" y="19"/>
                    <a:pt x="55" y="19"/>
                  </a:cubicBezTo>
                  <a:cubicBezTo>
                    <a:pt x="56" y="19"/>
                    <a:pt x="57" y="18"/>
                    <a:pt x="57" y="18"/>
                  </a:cubicBezTo>
                  <a:cubicBezTo>
                    <a:pt x="58" y="17"/>
                    <a:pt x="59" y="17"/>
                    <a:pt x="59" y="17"/>
                  </a:cubicBezTo>
                  <a:cubicBezTo>
                    <a:pt x="59" y="17"/>
                    <a:pt x="59" y="17"/>
                    <a:pt x="59" y="17"/>
                  </a:cubicBezTo>
                  <a:cubicBezTo>
                    <a:pt x="59" y="17"/>
                    <a:pt x="59" y="16"/>
                    <a:pt x="59" y="16"/>
                  </a:cubicBezTo>
                  <a:cubicBezTo>
                    <a:pt x="59" y="16"/>
                    <a:pt x="60" y="16"/>
                    <a:pt x="61" y="16"/>
                  </a:cubicBezTo>
                  <a:cubicBezTo>
                    <a:pt x="61" y="16"/>
                    <a:pt x="61" y="16"/>
                    <a:pt x="61" y="15"/>
                  </a:cubicBezTo>
                  <a:cubicBezTo>
                    <a:pt x="61" y="15"/>
                    <a:pt x="61" y="15"/>
                    <a:pt x="62" y="15"/>
                  </a:cubicBezTo>
                  <a:cubicBezTo>
                    <a:pt x="64" y="14"/>
                    <a:pt x="64" y="13"/>
                    <a:pt x="65" y="13"/>
                  </a:cubicBezTo>
                  <a:cubicBezTo>
                    <a:pt x="66" y="12"/>
                    <a:pt x="68" y="11"/>
                    <a:pt x="69" y="10"/>
                  </a:cubicBezTo>
                  <a:cubicBezTo>
                    <a:pt x="69" y="10"/>
                    <a:pt x="69" y="10"/>
                    <a:pt x="69" y="10"/>
                  </a:cubicBezTo>
                  <a:cubicBezTo>
                    <a:pt x="69" y="10"/>
                    <a:pt x="70" y="9"/>
                    <a:pt x="71" y="9"/>
                  </a:cubicBezTo>
                  <a:cubicBezTo>
                    <a:pt x="72" y="9"/>
                    <a:pt x="73" y="8"/>
                    <a:pt x="73" y="8"/>
                  </a:cubicBezTo>
                  <a:cubicBezTo>
                    <a:pt x="73" y="8"/>
                    <a:pt x="73" y="8"/>
                    <a:pt x="74" y="7"/>
                  </a:cubicBezTo>
                  <a:cubicBezTo>
                    <a:pt x="75" y="7"/>
                    <a:pt x="75" y="7"/>
                    <a:pt x="75" y="7"/>
                  </a:cubicBezTo>
                  <a:cubicBezTo>
                    <a:pt x="75" y="6"/>
                    <a:pt x="75" y="6"/>
                    <a:pt x="76" y="6"/>
                  </a:cubicBezTo>
                  <a:cubicBezTo>
                    <a:pt x="77" y="5"/>
                    <a:pt x="77" y="5"/>
                    <a:pt x="77" y="5"/>
                  </a:cubicBezTo>
                  <a:cubicBezTo>
                    <a:pt x="78" y="4"/>
                    <a:pt x="78" y="4"/>
                    <a:pt x="79" y="4"/>
                  </a:cubicBezTo>
                  <a:cubicBezTo>
                    <a:pt x="79" y="4"/>
                    <a:pt x="79" y="4"/>
                    <a:pt x="79" y="4"/>
                  </a:cubicBezTo>
                  <a:cubicBezTo>
                    <a:pt x="79" y="4"/>
                    <a:pt x="80" y="3"/>
                    <a:pt x="80" y="3"/>
                  </a:cubicBezTo>
                  <a:cubicBezTo>
                    <a:pt x="80" y="3"/>
                    <a:pt x="81" y="3"/>
                    <a:pt x="81" y="3"/>
                  </a:cubicBezTo>
                  <a:cubicBezTo>
                    <a:pt x="81" y="3"/>
                    <a:pt x="82" y="2"/>
                    <a:pt x="82" y="2"/>
                  </a:cubicBezTo>
                  <a:cubicBezTo>
                    <a:pt x="83" y="1"/>
                    <a:pt x="84" y="1"/>
                    <a:pt x="84" y="1"/>
                  </a:cubicBezTo>
                  <a:cubicBezTo>
                    <a:pt x="84" y="0"/>
                    <a:pt x="85" y="0"/>
                    <a:pt x="85" y="0"/>
                  </a:cubicBezTo>
                  <a:cubicBezTo>
                    <a:pt x="86" y="0"/>
                    <a:pt x="86" y="0"/>
                    <a:pt x="87" y="0"/>
                  </a:cubicBezTo>
                  <a:cubicBezTo>
                    <a:pt x="88" y="0"/>
                    <a:pt x="89" y="1"/>
                    <a:pt x="89" y="1"/>
                  </a:cubicBezTo>
                  <a:cubicBezTo>
                    <a:pt x="89" y="1"/>
                    <a:pt x="89" y="1"/>
                    <a:pt x="90" y="1"/>
                  </a:cubicBezTo>
                  <a:cubicBezTo>
                    <a:pt x="90" y="1"/>
                    <a:pt x="91" y="2"/>
                    <a:pt x="91" y="3"/>
                  </a:cubicBezTo>
                  <a:cubicBezTo>
                    <a:pt x="92" y="5"/>
                    <a:pt x="92" y="5"/>
                    <a:pt x="92" y="6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3" y="7"/>
                    <a:pt x="93" y="7"/>
                    <a:pt x="92" y="7"/>
                  </a:cubicBezTo>
                  <a:cubicBezTo>
                    <a:pt x="92" y="7"/>
                    <a:pt x="92" y="7"/>
                    <a:pt x="92" y="8"/>
                  </a:cubicBezTo>
                  <a:cubicBezTo>
                    <a:pt x="91" y="8"/>
                    <a:pt x="91" y="8"/>
                    <a:pt x="90" y="9"/>
                  </a:cubicBezTo>
                  <a:cubicBezTo>
                    <a:pt x="90" y="9"/>
                    <a:pt x="90" y="9"/>
                    <a:pt x="90" y="9"/>
                  </a:cubicBezTo>
                  <a:cubicBezTo>
                    <a:pt x="90" y="9"/>
                    <a:pt x="89" y="9"/>
                    <a:pt x="88" y="10"/>
                  </a:cubicBezTo>
                  <a:cubicBezTo>
                    <a:pt x="88" y="10"/>
                    <a:pt x="87" y="10"/>
                    <a:pt x="87" y="10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7" y="11"/>
                    <a:pt x="86" y="11"/>
                    <a:pt x="86" y="11"/>
                  </a:cubicBezTo>
                  <a:cubicBezTo>
                    <a:pt x="86" y="11"/>
                    <a:pt x="86" y="11"/>
                    <a:pt x="86" y="12"/>
                  </a:cubicBezTo>
                  <a:cubicBezTo>
                    <a:pt x="85" y="12"/>
                    <a:pt x="85" y="12"/>
                    <a:pt x="85" y="12"/>
                  </a:cubicBezTo>
                  <a:cubicBezTo>
                    <a:pt x="85" y="12"/>
                    <a:pt x="85" y="12"/>
                    <a:pt x="85" y="12"/>
                  </a:cubicBezTo>
                  <a:cubicBezTo>
                    <a:pt x="85" y="12"/>
                    <a:pt x="85" y="12"/>
                    <a:pt x="85" y="12"/>
                  </a:cubicBezTo>
                  <a:cubicBezTo>
                    <a:pt x="85" y="13"/>
                    <a:pt x="85" y="13"/>
                    <a:pt x="84" y="13"/>
                  </a:cubicBezTo>
                  <a:cubicBezTo>
                    <a:pt x="84" y="12"/>
                    <a:pt x="84" y="13"/>
                    <a:pt x="84" y="13"/>
                  </a:cubicBezTo>
                  <a:cubicBezTo>
                    <a:pt x="84" y="13"/>
                    <a:pt x="84" y="13"/>
                    <a:pt x="84" y="13"/>
                  </a:cubicBezTo>
                  <a:cubicBezTo>
                    <a:pt x="84" y="13"/>
                    <a:pt x="83" y="13"/>
                    <a:pt x="83" y="14"/>
                  </a:cubicBezTo>
                  <a:cubicBezTo>
                    <a:pt x="83" y="14"/>
                    <a:pt x="82" y="14"/>
                    <a:pt x="82" y="14"/>
                  </a:cubicBezTo>
                  <a:cubicBezTo>
                    <a:pt x="81" y="15"/>
                    <a:pt x="81" y="15"/>
                    <a:pt x="81" y="15"/>
                  </a:cubicBezTo>
                  <a:cubicBezTo>
                    <a:pt x="81" y="15"/>
                    <a:pt x="81" y="15"/>
                    <a:pt x="81" y="15"/>
                  </a:cubicBezTo>
                  <a:cubicBezTo>
                    <a:pt x="81" y="15"/>
                    <a:pt x="81" y="15"/>
                    <a:pt x="81" y="15"/>
                  </a:cubicBezTo>
                  <a:cubicBezTo>
                    <a:pt x="80" y="16"/>
                    <a:pt x="78" y="17"/>
                    <a:pt x="76" y="18"/>
                  </a:cubicBezTo>
                  <a:cubicBezTo>
                    <a:pt x="76" y="18"/>
                    <a:pt x="75" y="18"/>
                    <a:pt x="75" y="19"/>
                  </a:cubicBezTo>
                  <a:cubicBezTo>
                    <a:pt x="75" y="19"/>
                    <a:pt x="75" y="19"/>
                    <a:pt x="74" y="19"/>
                  </a:cubicBezTo>
                  <a:cubicBezTo>
                    <a:pt x="74" y="19"/>
                    <a:pt x="74" y="19"/>
                    <a:pt x="74" y="19"/>
                  </a:cubicBezTo>
                  <a:cubicBezTo>
                    <a:pt x="74" y="19"/>
                    <a:pt x="74" y="19"/>
                    <a:pt x="74" y="19"/>
                  </a:cubicBezTo>
                  <a:cubicBezTo>
                    <a:pt x="74" y="19"/>
                    <a:pt x="74" y="20"/>
                    <a:pt x="74" y="20"/>
                  </a:cubicBezTo>
                  <a:cubicBezTo>
                    <a:pt x="74" y="20"/>
                    <a:pt x="74" y="20"/>
                    <a:pt x="74" y="20"/>
                  </a:cubicBezTo>
                  <a:cubicBezTo>
                    <a:pt x="74" y="19"/>
                    <a:pt x="74" y="19"/>
                    <a:pt x="74" y="20"/>
                  </a:cubicBezTo>
                  <a:cubicBezTo>
                    <a:pt x="73" y="20"/>
                    <a:pt x="73" y="20"/>
                    <a:pt x="73" y="20"/>
                  </a:cubicBezTo>
                  <a:cubicBezTo>
                    <a:pt x="73" y="20"/>
                    <a:pt x="72" y="20"/>
                    <a:pt x="72" y="20"/>
                  </a:cubicBezTo>
                  <a:cubicBezTo>
                    <a:pt x="72" y="21"/>
                    <a:pt x="70" y="22"/>
                    <a:pt x="70" y="22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69" y="23"/>
                    <a:pt x="68" y="23"/>
                    <a:pt x="68" y="23"/>
                  </a:cubicBezTo>
                  <a:cubicBezTo>
                    <a:pt x="68" y="23"/>
                    <a:pt x="68" y="23"/>
                    <a:pt x="67" y="23"/>
                  </a:cubicBezTo>
                  <a:cubicBezTo>
                    <a:pt x="67" y="23"/>
                    <a:pt x="67" y="23"/>
                    <a:pt x="67" y="23"/>
                  </a:cubicBezTo>
                  <a:cubicBezTo>
                    <a:pt x="67" y="24"/>
                    <a:pt x="67" y="24"/>
                    <a:pt x="66" y="24"/>
                  </a:cubicBezTo>
                  <a:cubicBezTo>
                    <a:pt x="66" y="24"/>
                    <a:pt x="66" y="24"/>
                    <a:pt x="66" y="25"/>
                  </a:cubicBezTo>
                  <a:cubicBezTo>
                    <a:pt x="66" y="25"/>
                    <a:pt x="65" y="25"/>
                    <a:pt x="65" y="25"/>
                  </a:cubicBezTo>
                  <a:cubicBezTo>
                    <a:pt x="65" y="25"/>
                    <a:pt x="64" y="26"/>
                    <a:pt x="64" y="26"/>
                  </a:cubicBezTo>
                  <a:cubicBezTo>
                    <a:pt x="63" y="26"/>
                    <a:pt x="63" y="26"/>
                    <a:pt x="63" y="26"/>
                  </a:cubicBezTo>
                  <a:cubicBezTo>
                    <a:pt x="63" y="26"/>
                    <a:pt x="62" y="27"/>
                    <a:pt x="62" y="27"/>
                  </a:cubicBezTo>
                  <a:cubicBezTo>
                    <a:pt x="62" y="27"/>
                    <a:pt x="61" y="28"/>
                    <a:pt x="61" y="28"/>
                  </a:cubicBezTo>
                  <a:cubicBezTo>
                    <a:pt x="60" y="28"/>
                    <a:pt x="60" y="28"/>
                    <a:pt x="60" y="28"/>
                  </a:cubicBezTo>
                  <a:cubicBezTo>
                    <a:pt x="60" y="28"/>
                    <a:pt x="60" y="29"/>
                    <a:pt x="60" y="29"/>
                  </a:cubicBezTo>
                  <a:cubicBezTo>
                    <a:pt x="59" y="29"/>
                    <a:pt x="58" y="29"/>
                    <a:pt x="58" y="29"/>
                  </a:cubicBezTo>
                  <a:cubicBezTo>
                    <a:pt x="58" y="29"/>
                    <a:pt x="58" y="30"/>
                    <a:pt x="58" y="30"/>
                  </a:cubicBezTo>
                  <a:cubicBezTo>
                    <a:pt x="58" y="30"/>
                    <a:pt x="58" y="30"/>
                    <a:pt x="58" y="30"/>
                  </a:cubicBezTo>
                  <a:cubicBezTo>
                    <a:pt x="58" y="30"/>
                    <a:pt x="58" y="30"/>
                    <a:pt x="57" y="30"/>
                  </a:cubicBezTo>
                  <a:cubicBezTo>
                    <a:pt x="57" y="30"/>
                    <a:pt x="57" y="30"/>
                    <a:pt x="57" y="30"/>
                  </a:cubicBezTo>
                  <a:cubicBezTo>
                    <a:pt x="57" y="31"/>
                    <a:pt x="56" y="32"/>
                    <a:pt x="56" y="31"/>
                  </a:cubicBezTo>
                  <a:cubicBezTo>
                    <a:pt x="56" y="31"/>
                    <a:pt x="55" y="31"/>
                    <a:pt x="55" y="31"/>
                  </a:cubicBezTo>
                  <a:cubicBezTo>
                    <a:pt x="55" y="32"/>
                    <a:pt x="55" y="32"/>
                    <a:pt x="55" y="32"/>
                  </a:cubicBezTo>
                  <a:cubicBezTo>
                    <a:pt x="55" y="32"/>
                    <a:pt x="55" y="32"/>
                    <a:pt x="55" y="32"/>
                  </a:cubicBezTo>
                  <a:cubicBezTo>
                    <a:pt x="55" y="32"/>
                    <a:pt x="55" y="32"/>
                    <a:pt x="54" y="33"/>
                  </a:cubicBezTo>
                  <a:cubicBezTo>
                    <a:pt x="54" y="33"/>
                    <a:pt x="53" y="33"/>
                    <a:pt x="53" y="33"/>
                  </a:cubicBezTo>
                  <a:cubicBezTo>
                    <a:pt x="53" y="33"/>
                    <a:pt x="53" y="33"/>
                    <a:pt x="53" y="33"/>
                  </a:cubicBezTo>
                  <a:cubicBezTo>
                    <a:pt x="53" y="34"/>
                    <a:pt x="51" y="35"/>
                    <a:pt x="48" y="37"/>
                  </a:cubicBezTo>
                  <a:cubicBezTo>
                    <a:pt x="48" y="37"/>
                    <a:pt x="47" y="37"/>
                    <a:pt x="47" y="38"/>
                  </a:cubicBezTo>
                  <a:cubicBezTo>
                    <a:pt x="47" y="38"/>
                    <a:pt x="47" y="38"/>
                    <a:pt x="47" y="38"/>
                  </a:cubicBezTo>
                  <a:cubicBezTo>
                    <a:pt x="47" y="37"/>
                    <a:pt x="46" y="38"/>
                    <a:pt x="46" y="38"/>
                  </a:cubicBezTo>
                  <a:cubicBezTo>
                    <a:pt x="46" y="38"/>
                    <a:pt x="46" y="39"/>
                    <a:pt x="46" y="39"/>
                  </a:cubicBezTo>
                  <a:cubicBezTo>
                    <a:pt x="45" y="39"/>
                    <a:pt x="45" y="39"/>
                    <a:pt x="45" y="39"/>
                  </a:cubicBezTo>
                  <a:cubicBezTo>
                    <a:pt x="45" y="39"/>
                    <a:pt x="45" y="39"/>
                    <a:pt x="44" y="40"/>
                  </a:cubicBezTo>
                  <a:cubicBezTo>
                    <a:pt x="44" y="40"/>
                    <a:pt x="43" y="40"/>
                    <a:pt x="43" y="41"/>
                  </a:cubicBezTo>
                  <a:cubicBezTo>
                    <a:pt x="42" y="41"/>
                    <a:pt x="42" y="42"/>
                    <a:pt x="40" y="42"/>
                  </a:cubicBezTo>
                  <a:cubicBezTo>
                    <a:pt x="40" y="43"/>
                    <a:pt x="39" y="43"/>
                    <a:pt x="39" y="43"/>
                  </a:cubicBezTo>
                  <a:cubicBezTo>
                    <a:pt x="39" y="43"/>
                    <a:pt x="39" y="43"/>
                    <a:pt x="39" y="43"/>
                  </a:cubicBezTo>
                  <a:cubicBezTo>
                    <a:pt x="39" y="43"/>
                    <a:pt x="39" y="43"/>
                    <a:pt x="38" y="44"/>
                  </a:cubicBezTo>
                  <a:cubicBezTo>
                    <a:pt x="38" y="44"/>
                    <a:pt x="38" y="44"/>
                    <a:pt x="38" y="44"/>
                  </a:cubicBezTo>
                  <a:cubicBezTo>
                    <a:pt x="38" y="44"/>
                    <a:pt x="38" y="44"/>
                    <a:pt x="38" y="44"/>
                  </a:cubicBezTo>
                  <a:cubicBezTo>
                    <a:pt x="38" y="44"/>
                    <a:pt x="38" y="44"/>
                    <a:pt x="38" y="44"/>
                  </a:cubicBezTo>
                  <a:cubicBezTo>
                    <a:pt x="38" y="44"/>
                    <a:pt x="37" y="44"/>
                    <a:pt x="38" y="44"/>
                  </a:cubicBezTo>
                  <a:cubicBezTo>
                    <a:pt x="38" y="45"/>
                    <a:pt x="37" y="45"/>
                    <a:pt x="37" y="45"/>
                  </a:cubicBezTo>
                  <a:cubicBezTo>
                    <a:pt x="37" y="45"/>
                    <a:pt x="36" y="45"/>
                    <a:pt x="36" y="45"/>
                  </a:cubicBezTo>
                  <a:cubicBezTo>
                    <a:pt x="36" y="45"/>
                    <a:pt x="36" y="45"/>
                    <a:pt x="36" y="45"/>
                  </a:cubicBezTo>
                  <a:cubicBezTo>
                    <a:pt x="36" y="45"/>
                    <a:pt x="36" y="46"/>
                    <a:pt x="36" y="46"/>
                  </a:cubicBezTo>
                  <a:cubicBezTo>
                    <a:pt x="36" y="46"/>
                    <a:pt x="36" y="46"/>
                    <a:pt x="35" y="46"/>
                  </a:cubicBezTo>
                  <a:cubicBezTo>
                    <a:pt x="35" y="46"/>
                    <a:pt x="34" y="47"/>
                    <a:pt x="33" y="48"/>
                  </a:cubicBezTo>
                  <a:cubicBezTo>
                    <a:pt x="33" y="48"/>
                    <a:pt x="32" y="49"/>
                    <a:pt x="31" y="49"/>
                  </a:cubicBezTo>
                  <a:cubicBezTo>
                    <a:pt x="31" y="49"/>
                    <a:pt x="30" y="50"/>
                    <a:pt x="30" y="50"/>
                  </a:cubicBezTo>
                  <a:cubicBezTo>
                    <a:pt x="30" y="50"/>
                    <a:pt x="29" y="51"/>
                    <a:pt x="28" y="51"/>
                  </a:cubicBezTo>
                  <a:cubicBezTo>
                    <a:pt x="27" y="52"/>
                    <a:pt x="26" y="52"/>
                    <a:pt x="26" y="53"/>
                  </a:cubicBezTo>
                  <a:cubicBezTo>
                    <a:pt x="26" y="53"/>
                    <a:pt x="26" y="53"/>
                    <a:pt x="26" y="53"/>
                  </a:cubicBezTo>
                  <a:cubicBezTo>
                    <a:pt x="25" y="53"/>
                    <a:pt x="24" y="54"/>
                    <a:pt x="24" y="55"/>
                  </a:cubicBezTo>
                  <a:cubicBezTo>
                    <a:pt x="23" y="55"/>
                    <a:pt x="23" y="55"/>
                    <a:pt x="23" y="55"/>
                  </a:cubicBezTo>
                  <a:cubicBezTo>
                    <a:pt x="23" y="55"/>
                    <a:pt x="23" y="55"/>
                    <a:pt x="23" y="55"/>
                  </a:cubicBezTo>
                  <a:cubicBezTo>
                    <a:pt x="23" y="55"/>
                    <a:pt x="22" y="55"/>
                    <a:pt x="21" y="56"/>
                  </a:cubicBezTo>
                  <a:cubicBezTo>
                    <a:pt x="21" y="56"/>
                    <a:pt x="21" y="57"/>
                    <a:pt x="20" y="57"/>
                  </a:cubicBezTo>
                  <a:cubicBezTo>
                    <a:pt x="20" y="57"/>
                    <a:pt x="20" y="57"/>
                    <a:pt x="20" y="57"/>
                  </a:cubicBezTo>
                  <a:cubicBezTo>
                    <a:pt x="20" y="57"/>
                    <a:pt x="20" y="57"/>
                    <a:pt x="20" y="57"/>
                  </a:cubicBezTo>
                  <a:cubicBezTo>
                    <a:pt x="20" y="58"/>
                    <a:pt x="20" y="58"/>
                    <a:pt x="20" y="58"/>
                  </a:cubicBezTo>
                  <a:cubicBezTo>
                    <a:pt x="19" y="58"/>
                    <a:pt x="19" y="58"/>
                    <a:pt x="19" y="58"/>
                  </a:cubicBezTo>
                  <a:cubicBezTo>
                    <a:pt x="19" y="58"/>
                    <a:pt x="19" y="59"/>
                    <a:pt x="19" y="59"/>
                  </a:cubicBezTo>
                  <a:cubicBezTo>
                    <a:pt x="18" y="59"/>
                    <a:pt x="18" y="59"/>
                    <a:pt x="18" y="59"/>
                  </a:cubicBezTo>
                  <a:cubicBezTo>
                    <a:pt x="18" y="59"/>
                    <a:pt x="18" y="59"/>
                    <a:pt x="18" y="59"/>
                  </a:cubicBezTo>
                  <a:cubicBezTo>
                    <a:pt x="18" y="58"/>
                    <a:pt x="18" y="58"/>
                    <a:pt x="18" y="58"/>
                  </a:cubicBezTo>
                  <a:cubicBezTo>
                    <a:pt x="18" y="58"/>
                    <a:pt x="18" y="58"/>
                    <a:pt x="17" y="58"/>
                  </a:cubicBezTo>
                  <a:cubicBezTo>
                    <a:pt x="17" y="58"/>
                    <a:pt x="17" y="58"/>
                    <a:pt x="17" y="59"/>
                  </a:cubicBezTo>
                  <a:cubicBezTo>
                    <a:pt x="17" y="59"/>
                    <a:pt x="17" y="59"/>
                    <a:pt x="16" y="59"/>
                  </a:cubicBezTo>
                  <a:cubicBezTo>
                    <a:pt x="16" y="59"/>
                    <a:pt x="16" y="59"/>
                    <a:pt x="16" y="59"/>
                  </a:cubicBezTo>
                  <a:cubicBezTo>
                    <a:pt x="16" y="59"/>
                    <a:pt x="15" y="60"/>
                    <a:pt x="14" y="60"/>
                  </a:cubicBezTo>
                  <a:cubicBezTo>
                    <a:pt x="14" y="60"/>
                    <a:pt x="13" y="60"/>
                    <a:pt x="13" y="61"/>
                  </a:cubicBezTo>
                  <a:cubicBezTo>
                    <a:pt x="13" y="61"/>
                    <a:pt x="13" y="61"/>
                    <a:pt x="13" y="61"/>
                  </a:cubicBezTo>
                  <a:cubicBezTo>
                    <a:pt x="12" y="61"/>
                    <a:pt x="12" y="61"/>
                    <a:pt x="12" y="61"/>
                  </a:cubicBezTo>
                  <a:cubicBezTo>
                    <a:pt x="12" y="61"/>
                    <a:pt x="12" y="61"/>
                    <a:pt x="12" y="61"/>
                  </a:cubicBezTo>
                  <a:cubicBezTo>
                    <a:pt x="12" y="61"/>
                    <a:pt x="11" y="62"/>
                    <a:pt x="11" y="62"/>
                  </a:cubicBezTo>
                  <a:cubicBezTo>
                    <a:pt x="11" y="62"/>
                    <a:pt x="11" y="62"/>
                    <a:pt x="10" y="63"/>
                  </a:cubicBezTo>
                  <a:cubicBezTo>
                    <a:pt x="9" y="63"/>
                    <a:pt x="9" y="63"/>
                    <a:pt x="9" y="63"/>
                  </a:cubicBezTo>
                  <a:cubicBezTo>
                    <a:pt x="9" y="63"/>
                    <a:pt x="8" y="63"/>
                    <a:pt x="8" y="63"/>
                  </a:cubicBezTo>
                  <a:cubicBezTo>
                    <a:pt x="8" y="64"/>
                    <a:pt x="8" y="64"/>
                    <a:pt x="7" y="64"/>
                  </a:cubicBezTo>
                  <a:cubicBezTo>
                    <a:pt x="7" y="64"/>
                    <a:pt x="7" y="65"/>
                    <a:pt x="6" y="64"/>
                  </a:cubicBezTo>
                  <a:cubicBezTo>
                    <a:pt x="6" y="64"/>
                    <a:pt x="6" y="64"/>
                    <a:pt x="6" y="64"/>
                  </a:cubicBezTo>
                  <a:cubicBezTo>
                    <a:pt x="6" y="65"/>
                    <a:pt x="6" y="65"/>
                    <a:pt x="6" y="64"/>
                  </a:cubicBezTo>
                  <a:cubicBezTo>
                    <a:pt x="6" y="64"/>
                    <a:pt x="6" y="64"/>
                    <a:pt x="6" y="65"/>
                  </a:cubicBezTo>
                  <a:cubicBezTo>
                    <a:pt x="5" y="65"/>
                    <a:pt x="4" y="65"/>
                    <a:pt x="4" y="65"/>
                  </a:cubicBezTo>
                  <a:cubicBezTo>
                    <a:pt x="4" y="65"/>
                    <a:pt x="4" y="65"/>
                    <a:pt x="4" y="65"/>
                  </a:cubicBezTo>
                  <a:cubicBezTo>
                    <a:pt x="4" y="66"/>
                    <a:pt x="3" y="66"/>
                    <a:pt x="3" y="66"/>
                  </a:cubicBezTo>
                  <a:cubicBezTo>
                    <a:pt x="3" y="66"/>
                    <a:pt x="2" y="66"/>
                    <a:pt x="1" y="67"/>
                  </a:cubicBezTo>
                  <a:cubicBezTo>
                    <a:pt x="1" y="67"/>
                    <a:pt x="0" y="67"/>
                    <a:pt x="0" y="67"/>
                  </a:cubicBezTo>
                  <a:cubicBezTo>
                    <a:pt x="0" y="67"/>
                    <a:pt x="0" y="67"/>
                    <a:pt x="0" y="66"/>
                  </a:cubicBezTo>
                  <a:cubicBezTo>
                    <a:pt x="0" y="66"/>
                    <a:pt x="0" y="66"/>
                    <a:pt x="0" y="66"/>
                  </a:cubicBezTo>
                  <a:close/>
                  <a:moveTo>
                    <a:pt x="3" y="65"/>
                  </a:moveTo>
                  <a:cubicBezTo>
                    <a:pt x="3" y="65"/>
                    <a:pt x="4" y="64"/>
                    <a:pt x="4" y="64"/>
                  </a:cubicBezTo>
                  <a:cubicBezTo>
                    <a:pt x="5" y="64"/>
                    <a:pt x="7" y="63"/>
                    <a:pt x="7" y="62"/>
                  </a:cubicBezTo>
                  <a:cubicBezTo>
                    <a:pt x="7" y="62"/>
                    <a:pt x="7" y="61"/>
                    <a:pt x="6" y="61"/>
                  </a:cubicBezTo>
                  <a:cubicBezTo>
                    <a:pt x="6" y="61"/>
                    <a:pt x="5" y="61"/>
                    <a:pt x="5" y="61"/>
                  </a:cubicBezTo>
                  <a:cubicBezTo>
                    <a:pt x="5" y="61"/>
                    <a:pt x="5" y="61"/>
                    <a:pt x="5" y="61"/>
                  </a:cubicBezTo>
                  <a:cubicBezTo>
                    <a:pt x="4" y="62"/>
                    <a:pt x="4" y="62"/>
                    <a:pt x="4" y="62"/>
                  </a:cubicBezTo>
                  <a:cubicBezTo>
                    <a:pt x="4" y="62"/>
                    <a:pt x="4" y="62"/>
                    <a:pt x="4" y="62"/>
                  </a:cubicBezTo>
                  <a:cubicBezTo>
                    <a:pt x="4" y="62"/>
                    <a:pt x="4" y="62"/>
                    <a:pt x="4" y="62"/>
                  </a:cubicBezTo>
                  <a:cubicBezTo>
                    <a:pt x="4" y="63"/>
                    <a:pt x="4" y="63"/>
                    <a:pt x="4" y="63"/>
                  </a:cubicBezTo>
                  <a:cubicBezTo>
                    <a:pt x="4" y="63"/>
                    <a:pt x="3" y="63"/>
                    <a:pt x="3" y="63"/>
                  </a:cubicBezTo>
                  <a:cubicBezTo>
                    <a:pt x="3" y="64"/>
                    <a:pt x="3" y="64"/>
                    <a:pt x="3" y="64"/>
                  </a:cubicBezTo>
                  <a:cubicBezTo>
                    <a:pt x="3" y="64"/>
                    <a:pt x="2" y="65"/>
                    <a:pt x="2" y="65"/>
                  </a:cubicBezTo>
                  <a:cubicBezTo>
                    <a:pt x="3" y="65"/>
                    <a:pt x="3" y="65"/>
                    <a:pt x="3" y="65"/>
                  </a:cubicBezTo>
                  <a:close/>
                  <a:moveTo>
                    <a:pt x="8" y="61"/>
                  </a:moveTo>
                  <a:cubicBezTo>
                    <a:pt x="8" y="62"/>
                    <a:pt x="8" y="62"/>
                    <a:pt x="9" y="62"/>
                  </a:cubicBezTo>
                  <a:cubicBezTo>
                    <a:pt x="9" y="61"/>
                    <a:pt x="16" y="58"/>
                    <a:pt x="15" y="58"/>
                  </a:cubicBezTo>
                  <a:cubicBezTo>
                    <a:pt x="15" y="58"/>
                    <a:pt x="15" y="58"/>
                    <a:pt x="16" y="58"/>
                  </a:cubicBezTo>
                  <a:cubicBezTo>
                    <a:pt x="16" y="58"/>
                    <a:pt x="18" y="57"/>
                    <a:pt x="18" y="57"/>
                  </a:cubicBezTo>
                  <a:cubicBezTo>
                    <a:pt x="18" y="57"/>
                    <a:pt x="18" y="57"/>
                    <a:pt x="18" y="56"/>
                  </a:cubicBezTo>
                  <a:cubicBezTo>
                    <a:pt x="18" y="56"/>
                    <a:pt x="18" y="56"/>
                    <a:pt x="18" y="56"/>
                  </a:cubicBezTo>
                  <a:cubicBezTo>
                    <a:pt x="17" y="56"/>
                    <a:pt x="17" y="56"/>
                    <a:pt x="17" y="56"/>
                  </a:cubicBezTo>
                  <a:cubicBezTo>
                    <a:pt x="17" y="56"/>
                    <a:pt x="17" y="56"/>
                    <a:pt x="17" y="56"/>
                  </a:cubicBezTo>
                  <a:cubicBezTo>
                    <a:pt x="17" y="56"/>
                    <a:pt x="17" y="56"/>
                    <a:pt x="17" y="56"/>
                  </a:cubicBezTo>
                  <a:cubicBezTo>
                    <a:pt x="16" y="57"/>
                    <a:pt x="16" y="56"/>
                    <a:pt x="16" y="56"/>
                  </a:cubicBezTo>
                  <a:cubicBezTo>
                    <a:pt x="16" y="56"/>
                    <a:pt x="16" y="56"/>
                    <a:pt x="16" y="56"/>
                  </a:cubicBezTo>
                  <a:cubicBezTo>
                    <a:pt x="16" y="56"/>
                    <a:pt x="16" y="56"/>
                    <a:pt x="16" y="56"/>
                  </a:cubicBezTo>
                  <a:cubicBezTo>
                    <a:pt x="15" y="55"/>
                    <a:pt x="15" y="55"/>
                    <a:pt x="16" y="55"/>
                  </a:cubicBezTo>
                  <a:cubicBezTo>
                    <a:pt x="16" y="55"/>
                    <a:pt x="16" y="55"/>
                    <a:pt x="16" y="55"/>
                  </a:cubicBezTo>
                  <a:cubicBezTo>
                    <a:pt x="16" y="55"/>
                    <a:pt x="16" y="54"/>
                    <a:pt x="16" y="54"/>
                  </a:cubicBezTo>
                  <a:cubicBezTo>
                    <a:pt x="17" y="54"/>
                    <a:pt x="17" y="54"/>
                    <a:pt x="17" y="54"/>
                  </a:cubicBezTo>
                  <a:cubicBezTo>
                    <a:pt x="17" y="54"/>
                    <a:pt x="16" y="53"/>
                    <a:pt x="15" y="53"/>
                  </a:cubicBezTo>
                  <a:cubicBezTo>
                    <a:pt x="15" y="53"/>
                    <a:pt x="15" y="53"/>
                    <a:pt x="15" y="53"/>
                  </a:cubicBezTo>
                  <a:cubicBezTo>
                    <a:pt x="15" y="53"/>
                    <a:pt x="15" y="52"/>
                    <a:pt x="15" y="52"/>
                  </a:cubicBezTo>
                  <a:cubicBezTo>
                    <a:pt x="15" y="51"/>
                    <a:pt x="16" y="51"/>
                    <a:pt x="16" y="51"/>
                  </a:cubicBezTo>
                  <a:cubicBezTo>
                    <a:pt x="16" y="51"/>
                    <a:pt x="15" y="51"/>
                    <a:pt x="15" y="51"/>
                  </a:cubicBezTo>
                  <a:cubicBezTo>
                    <a:pt x="14" y="51"/>
                    <a:pt x="13" y="51"/>
                    <a:pt x="13" y="51"/>
                  </a:cubicBezTo>
                  <a:cubicBezTo>
                    <a:pt x="13" y="52"/>
                    <a:pt x="13" y="52"/>
                    <a:pt x="13" y="52"/>
                  </a:cubicBezTo>
                  <a:cubicBezTo>
                    <a:pt x="13" y="52"/>
                    <a:pt x="12" y="52"/>
                    <a:pt x="12" y="52"/>
                  </a:cubicBezTo>
                  <a:cubicBezTo>
                    <a:pt x="12" y="53"/>
                    <a:pt x="12" y="53"/>
                    <a:pt x="12" y="53"/>
                  </a:cubicBezTo>
                  <a:cubicBezTo>
                    <a:pt x="12" y="53"/>
                    <a:pt x="11" y="54"/>
                    <a:pt x="9" y="56"/>
                  </a:cubicBezTo>
                  <a:cubicBezTo>
                    <a:pt x="9" y="57"/>
                    <a:pt x="8" y="58"/>
                    <a:pt x="8" y="58"/>
                  </a:cubicBezTo>
                  <a:cubicBezTo>
                    <a:pt x="7" y="59"/>
                    <a:pt x="6" y="59"/>
                    <a:pt x="7" y="60"/>
                  </a:cubicBezTo>
                  <a:cubicBezTo>
                    <a:pt x="7" y="60"/>
                    <a:pt x="7" y="60"/>
                    <a:pt x="8" y="61"/>
                  </a:cubicBezTo>
                  <a:close/>
                  <a:moveTo>
                    <a:pt x="19" y="55"/>
                  </a:moveTo>
                  <a:cubicBezTo>
                    <a:pt x="20" y="56"/>
                    <a:pt x="20" y="56"/>
                    <a:pt x="21" y="55"/>
                  </a:cubicBezTo>
                  <a:cubicBezTo>
                    <a:pt x="21" y="55"/>
                    <a:pt x="21" y="55"/>
                    <a:pt x="21" y="55"/>
                  </a:cubicBezTo>
                  <a:cubicBezTo>
                    <a:pt x="22" y="55"/>
                    <a:pt x="22" y="55"/>
                    <a:pt x="22" y="54"/>
                  </a:cubicBezTo>
                  <a:cubicBezTo>
                    <a:pt x="21" y="54"/>
                    <a:pt x="22" y="54"/>
                    <a:pt x="22" y="54"/>
                  </a:cubicBezTo>
                  <a:cubicBezTo>
                    <a:pt x="22" y="54"/>
                    <a:pt x="22" y="54"/>
                    <a:pt x="23" y="54"/>
                  </a:cubicBezTo>
                  <a:cubicBezTo>
                    <a:pt x="23" y="53"/>
                    <a:pt x="23" y="53"/>
                    <a:pt x="23" y="53"/>
                  </a:cubicBezTo>
                  <a:cubicBezTo>
                    <a:pt x="23" y="54"/>
                    <a:pt x="24" y="54"/>
                    <a:pt x="24" y="53"/>
                  </a:cubicBezTo>
                  <a:cubicBezTo>
                    <a:pt x="24" y="53"/>
                    <a:pt x="24" y="53"/>
                    <a:pt x="24" y="53"/>
                  </a:cubicBezTo>
                  <a:cubicBezTo>
                    <a:pt x="24" y="53"/>
                    <a:pt x="25" y="53"/>
                    <a:pt x="24" y="52"/>
                  </a:cubicBezTo>
                  <a:cubicBezTo>
                    <a:pt x="24" y="52"/>
                    <a:pt x="24" y="52"/>
                    <a:pt x="25" y="52"/>
                  </a:cubicBezTo>
                  <a:cubicBezTo>
                    <a:pt x="25" y="52"/>
                    <a:pt x="25" y="52"/>
                    <a:pt x="25" y="52"/>
                  </a:cubicBezTo>
                  <a:cubicBezTo>
                    <a:pt x="25" y="52"/>
                    <a:pt x="26" y="51"/>
                    <a:pt x="27" y="50"/>
                  </a:cubicBezTo>
                  <a:cubicBezTo>
                    <a:pt x="27" y="50"/>
                    <a:pt x="27" y="50"/>
                    <a:pt x="28" y="50"/>
                  </a:cubicBezTo>
                  <a:cubicBezTo>
                    <a:pt x="28" y="50"/>
                    <a:pt x="28" y="50"/>
                    <a:pt x="28" y="50"/>
                  </a:cubicBezTo>
                  <a:cubicBezTo>
                    <a:pt x="28" y="50"/>
                    <a:pt x="28" y="50"/>
                    <a:pt x="28" y="50"/>
                  </a:cubicBezTo>
                  <a:cubicBezTo>
                    <a:pt x="29" y="50"/>
                    <a:pt x="29" y="50"/>
                    <a:pt x="29" y="49"/>
                  </a:cubicBezTo>
                  <a:cubicBezTo>
                    <a:pt x="29" y="49"/>
                    <a:pt x="29" y="49"/>
                    <a:pt x="29" y="49"/>
                  </a:cubicBezTo>
                  <a:cubicBezTo>
                    <a:pt x="29" y="49"/>
                    <a:pt x="29" y="49"/>
                    <a:pt x="30" y="49"/>
                  </a:cubicBezTo>
                  <a:cubicBezTo>
                    <a:pt x="30" y="49"/>
                    <a:pt x="30" y="49"/>
                    <a:pt x="30" y="49"/>
                  </a:cubicBezTo>
                  <a:cubicBezTo>
                    <a:pt x="30" y="49"/>
                    <a:pt x="30" y="49"/>
                    <a:pt x="30" y="49"/>
                  </a:cubicBezTo>
                  <a:cubicBezTo>
                    <a:pt x="30" y="49"/>
                    <a:pt x="30" y="49"/>
                    <a:pt x="30" y="49"/>
                  </a:cubicBezTo>
                  <a:cubicBezTo>
                    <a:pt x="30" y="48"/>
                    <a:pt x="30" y="48"/>
                    <a:pt x="30" y="48"/>
                  </a:cubicBezTo>
                  <a:cubicBezTo>
                    <a:pt x="30" y="48"/>
                    <a:pt x="30" y="48"/>
                    <a:pt x="31" y="48"/>
                  </a:cubicBezTo>
                  <a:cubicBezTo>
                    <a:pt x="31" y="48"/>
                    <a:pt x="31" y="48"/>
                    <a:pt x="31" y="47"/>
                  </a:cubicBezTo>
                  <a:cubicBezTo>
                    <a:pt x="31" y="47"/>
                    <a:pt x="31" y="47"/>
                    <a:pt x="31" y="47"/>
                  </a:cubicBezTo>
                  <a:cubicBezTo>
                    <a:pt x="31" y="48"/>
                    <a:pt x="31" y="48"/>
                    <a:pt x="32" y="47"/>
                  </a:cubicBezTo>
                  <a:cubicBezTo>
                    <a:pt x="32" y="47"/>
                    <a:pt x="32" y="47"/>
                    <a:pt x="32" y="47"/>
                  </a:cubicBezTo>
                  <a:cubicBezTo>
                    <a:pt x="32" y="47"/>
                    <a:pt x="32" y="47"/>
                    <a:pt x="32" y="47"/>
                  </a:cubicBezTo>
                  <a:cubicBezTo>
                    <a:pt x="32" y="47"/>
                    <a:pt x="32" y="47"/>
                    <a:pt x="32" y="47"/>
                  </a:cubicBezTo>
                  <a:cubicBezTo>
                    <a:pt x="33" y="46"/>
                    <a:pt x="33" y="46"/>
                    <a:pt x="33" y="46"/>
                  </a:cubicBezTo>
                  <a:cubicBezTo>
                    <a:pt x="33" y="46"/>
                    <a:pt x="33" y="46"/>
                    <a:pt x="33" y="46"/>
                  </a:cubicBezTo>
                  <a:cubicBezTo>
                    <a:pt x="34" y="46"/>
                    <a:pt x="34" y="46"/>
                    <a:pt x="33" y="46"/>
                  </a:cubicBezTo>
                  <a:cubicBezTo>
                    <a:pt x="33" y="46"/>
                    <a:pt x="33" y="46"/>
                    <a:pt x="33" y="46"/>
                  </a:cubicBezTo>
                  <a:cubicBezTo>
                    <a:pt x="34" y="46"/>
                    <a:pt x="34" y="46"/>
                    <a:pt x="34" y="46"/>
                  </a:cubicBezTo>
                  <a:cubicBezTo>
                    <a:pt x="34" y="45"/>
                    <a:pt x="35" y="45"/>
                    <a:pt x="35" y="44"/>
                  </a:cubicBezTo>
                  <a:cubicBezTo>
                    <a:pt x="36" y="44"/>
                    <a:pt x="36" y="44"/>
                    <a:pt x="37" y="43"/>
                  </a:cubicBezTo>
                  <a:cubicBezTo>
                    <a:pt x="37" y="43"/>
                    <a:pt x="38" y="43"/>
                    <a:pt x="38" y="43"/>
                  </a:cubicBezTo>
                  <a:cubicBezTo>
                    <a:pt x="38" y="42"/>
                    <a:pt x="39" y="42"/>
                    <a:pt x="39" y="42"/>
                  </a:cubicBezTo>
                  <a:cubicBezTo>
                    <a:pt x="39" y="42"/>
                    <a:pt x="39" y="42"/>
                    <a:pt x="40" y="41"/>
                  </a:cubicBezTo>
                  <a:cubicBezTo>
                    <a:pt x="41" y="41"/>
                    <a:pt x="41" y="40"/>
                    <a:pt x="41" y="40"/>
                  </a:cubicBezTo>
                  <a:cubicBezTo>
                    <a:pt x="42" y="40"/>
                    <a:pt x="42" y="39"/>
                    <a:pt x="42" y="39"/>
                  </a:cubicBezTo>
                  <a:cubicBezTo>
                    <a:pt x="43" y="39"/>
                    <a:pt x="43" y="39"/>
                    <a:pt x="43" y="39"/>
                  </a:cubicBezTo>
                  <a:cubicBezTo>
                    <a:pt x="43" y="39"/>
                    <a:pt x="44" y="39"/>
                    <a:pt x="44" y="39"/>
                  </a:cubicBezTo>
                  <a:cubicBezTo>
                    <a:pt x="44" y="38"/>
                    <a:pt x="44" y="38"/>
                    <a:pt x="44" y="38"/>
                  </a:cubicBezTo>
                  <a:cubicBezTo>
                    <a:pt x="44" y="38"/>
                    <a:pt x="44" y="38"/>
                    <a:pt x="44" y="38"/>
                  </a:cubicBezTo>
                  <a:cubicBezTo>
                    <a:pt x="45" y="38"/>
                    <a:pt x="45" y="38"/>
                    <a:pt x="45" y="38"/>
                  </a:cubicBezTo>
                  <a:cubicBezTo>
                    <a:pt x="45" y="38"/>
                    <a:pt x="45" y="38"/>
                    <a:pt x="45" y="38"/>
                  </a:cubicBezTo>
                  <a:cubicBezTo>
                    <a:pt x="45" y="37"/>
                    <a:pt x="45" y="37"/>
                    <a:pt x="45" y="37"/>
                  </a:cubicBezTo>
                  <a:cubicBezTo>
                    <a:pt x="45" y="37"/>
                    <a:pt x="45" y="37"/>
                    <a:pt x="45" y="37"/>
                  </a:cubicBezTo>
                  <a:cubicBezTo>
                    <a:pt x="45" y="37"/>
                    <a:pt x="46" y="37"/>
                    <a:pt x="47" y="36"/>
                  </a:cubicBezTo>
                  <a:cubicBezTo>
                    <a:pt x="48" y="36"/>
                    <a:pt x="48" y="36"/>
                    <a:pt x="48" y="36"/>
                  </a:cubicBezTo>
                  <a:cubicBezTo>
                    <a:pt x="48" y="36"/>
                    <a:pt x="48" y="35"/>
                    <a:pt x="48" y="35"/>
                  </a:cubicBezTo>
                  <a:cubicBezTo>
                    <a:pt x="48" y="35"/>
                    <a:pt x="48" y="35"/>
                    <a:pt x="48" y="35"/>
                  </a:cubicBezTo>
                  <a:cubicBezTo>
                    <a:pt x="48" y="36"/>
                    <a:pt x="48" y="36"/>
                    <a:pt x="49" y="35"/>
                  </a:cubicBezTo>
                  <a:cubicBezTo>
                    <a:pt x="49" y="35"/>
                    <a:pt x="49" y="35"/>
                    <a:pt x="49" y="35"/>
                  </a:cubicBezTo>
                  <a:cubicBezTo>
                    <a:pt x="49" y="35"/>
                    <a:pt x="49" y="35"/>
                    <a:pt x="49" y="35"/>
                  </a:cubicBezTo>
                  <a:cubicBezTo>
                    <a:pt x="49" y="35"/>
                    <a:pt x="49" y="35"/>
                    <a:pt x="49" y="35"/>
                  </a:cubicBezTo>
                  <a:cubicBezTo>
                    <a:pt x="49" y="34"/>
                    <a:pt x="50" y="34"/>
                    <a:pt x="50" y="34"/>
                  </a:cubicBezTo>
                  <a:cubicBezTo>
                    <a:pt x="50" y="34"/>
                    <a:pt x="50" y="34"/>
                    <a:pt x="50" y="34"/>
                  </a:cubicBezTo>
                  <a:cubicBezTo>
                    <a:pt x="50" y="34"/>
                    <a:pt x="51" y="33"/>
                    <a:pt x="52" y="33"/>
                  </a:cubicBezTo>
                  <a:cubicBezTo>
                    <a:pt x="52" y="33"/>
                    <a:pt x="52" y="33"/>
                    <a:pt x="52" y="33"/>
                  </a:cubicBezTo>
                  <a:cubicBezTo>
                    <a:pt x="52" y="33"/>
                    <a:pt x="52" y="33"/>
                    <a:pt x="52" y="33"/>
                  </a:cubicBezTo>
                  <a:cubicBezTo>
                    <a:pt x="52" y="33"/>
                    <a:pt x="52" y="33"/>
                    <a:pt x="52" y="33"/>
                  </a:cubicBezTo>
                  <a:cubicBezTo>
                    <a:pt x="52" y="33"/>
                    <a:pt x="52" y="33"/>
                    <a:pt x="52" y="33"/>
                  </a:cubicBezTo>
                  <a:cubicBezTo>
                    <a:pt x="52" y="33"/>
                    <a:pt x="53" y="32"/>
                    <a:pt x="53" y="32"/>
                  </a:cubicBezTo>
                  <a:cubicBezTo>
                    <a:pt x="53" y="32"/>
                    <a:pt x="53" y="32"/>
                    <a:pt x="53" y="32"/>
                  </a:cubicBezTo>
                  <a:cubicBezTo>
                    <a:pt x="53" y="32"/>
                    <a:pt x="53" y="32"/>
                    <a:pt x="53" y="32"/>
                  </a:cubicBezTo>
                  <a:cubicBezTo>
                    <a:pt x="53" y="32"/>
                    <a:pt x="53" y="31"/>
                    <a:pt x="54" y="31"/>
                  </a:cubicBezTo>
                  <a:cubicBezTo>
                    <a:pt x="54" y="31"/>
                    <a:pt x="54" y="31"/>
                    <a:pt x="55" y="31"/>
                  </a:cubicBezTo>
                  <a:cubicBezTo>
                    <a:pt x="55" y="30"/>
                    <a:pt x="55" y="30"/>
                    <a:pt x="55" y="30"/>
                  </a:cubicBezTo>
                  <a:cubicBezTo>
                    <a:pt x="56" y="30"/>
                    <a:pt x="56" y="30"/>
                    <a:pt x="56" y="30"/>
                  </a:cubicBezTo>
                  <a:cubicBezTo>
                    <a:pt x="56" y="30"/>
                    <a:pt x="56" y="30"/>
                    <a:pt x="56" y="30"/>
                  </a:cubicBezTo>
                  <a:cubicBezTo>
                    <a:pt x="56" y="30"/>
                    <a:pt x="56" y="30"/>
                    <a:pt x="56" y="30"/>
                  </a:cubicBezTo>
                  <a:cubicBezTo>
                    <a:pt x="56" y="30"/>
                    <a:pt x="56" y="29"/>
                    <a:pt x="58" y="28"/>
                  </a:cubicBezTo>
                  <a:cubicBezTo>
                    <a:pt x="59" y="28"/>
                    <a:pt x="59" y="27"/>
                    <a:pt x="59" y="27"/>
                  </a:cubicBezTo>
                  <a:cubicBezTo>
                    <a:pt x="60" y="27"/>
                    <a:pt x="60" y="27"/>
                    <a:pt x="60" y="27"/>
                  </a:cubicBezTo>
                  <a:cubicBezTo>
                    <a:pt x="60" y="27"/>
                    <a:pt x="60" y="27"/>
                    <a:pt x="61" y="26"/>
                  </a:cubicBezTo>
                  <a:cubicBezTo>
                    <a:pt x="61" y="26"/>
                    <a:pt x="62" y="25"/>
                    <a:pt x="62" y="25"/>
                  </a:cubicBezTo>
                  <a:cubicBezTo>
                    <a:pt x="63" y="25"/>
                    <a:pt x="64" y="24"/>
                    <a:pt x="64" y="24"/>
                  </a:cubicBezTo>
                  <a:cubicBezTo>
                    <a:pt x="64" y="24"/>
                    <a:pt x="65" y="24"/>
                    <a:pt x="65" y="23"/>
                  </a:cubicBezTo>
                  <a:cubicBezTo>
                    <a:pt x="66" y="23"/>
                    <a:pt x="66" y="23"/>
                    <a:pt x="66" y="22"/>
                  </a:cubicBezTo>
                  <a:cubicBezTo>
                    <a:pt x="67" y="22"/>
                    <a:pt x="67" y="22"/>
                    <a:pt x="67" y="22"/>
                  </a:cubicBezTo>
                  <a:cubicBezTo>
                    <a:pt x="67" y="22"/>
                    <a:pt x="67" y="22"/>
                    <a:pt x="67" y="22"/>
                  </a:cubicBezTo>
                  <a:cubicBezTo>
                    <a:pt x="67" y="22"/>
                    <a:pt x="67" y="22"/>
                    <a:pt x="68" y="22"/>
                  </a:cubicBezTo>
                  <a:cubicBezTo>
                    <a:pt x="69" y="21"/>
                    <a:pt x="70" y="20"/>
                    <a:pt x="70" y="20"/>
                  </a:cubicBezTo>
                  <a:cubicBezTo>
                    <a:pt x="70" y="20"/>
                    <a:pt x="70" y="20"/>
                    <a:pt x="70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1" y="20"/>
                    <a:pt x="71" y="19"/>
                    <a:pt x="72" y="19"/>
                  </a:cubicBezTo>
                  <a:cubicBezTo>
                    <a:pt x="72" y="19"/>
                    <a:pt x="73" y="18"/>
                    <a:pt x="73" y="18"/>
                  </a:cubicBezTo>
                  <a:cubicBezTo>
                    <a:pt x="75" y="17"/>
                    <a:pt x="76" y="16"/>
                    <a:pt x="76" y="17"/>
                  </a:cubicBezTo>
                  <a:cubicBezTo>
                    <a:pt x="76" y="17"/>
                    <a:pt x="77" y="17"/>
                    <a:pt x="77" y="16"/>
                  </a:cubicBezTo>
                  <a:cubicBezTo>
                    <a:pt x="77" y="16"/>
                    <a:pt x="77" y="16"/>
                    <a:pt x="77" y="16"/>
                  </a:cubicBezTo>
                  <a:cubicBezTo>
                    <a:pt x="77" y="16"/>
                    <a:pt x="77" y="16"/>
                    <a:pt x="77" y="16"/>
                  </a:cubicBezTo>
                  <a:cubicBezTo>
                    <a:pt x="77" y="16"/>
                    <a:pt x="78" y="15"/>
                    <a:pt x="80" y="14"/>
                  </a:cubicBezTo>
                  <a:cubicBezTo>
                    <a:pt x="80" y="14"/>
                    <a:pt x="80" y="14"/>
                    <a:pt x="80" y="14"/>
                  </a:cubicBezTo>
                  <a:cubicBezTo>
                    <a:pt x="80" y="14"/>
                    <a:pt x="81" y="14"/>
                    <a:pt x="81" y="13"/>
                  </a:cubicBezTo>
                  <a:cubicBezTo>
                    <a:pt x="81" y="13"/>
                    <a:pt x="82" y="13"/>
                    <a:pt x="82" y="13"/>
                  </a:cubicBezTo>
                  <a:cubicBezTo>
                    <a:pt x="82" y="13"/>
                    <a:pt x="82" y="13"/>
                    <a:pt x="82" y="13"/>
                  </a:cubicBezTo>
                  <a:cubicBezTo>
                    <a:pt x="82" y="13"/>
                    <a:pt x="82" y="12"/>
                    <a:pt x="82" y="12"/>
                  </a:cubicBezTo>
                  <a:cubicBezTo>
                    <a:pt x="82" y="12"/>
                    <a:pt x="82" y="12"/>
                    <a:pt x="82" y="12"/>
                  </a:cubicBezTo>
                  <a:cubicBezTo>
                    <a:pt x="83" y="12"/>
                    <a:pt x="83" y="12"/>
                    <a:pt x="83" y="12"/>
                  </a:cubicBezTo>
                  <a:cubicBezTo>
                    <a:pt x="84" y="11"/>
                    <a:pt x="85" y="10"/>
                    <a:pt x="85" y="10"/>
                  </a:cubicBezTo>
                  <a:cubicBezTo>
                    <a:pt x="85" y="11"/>
                    <a:pt x="85" y="11"/>
                    <a:pt x="85" y="10"/>
                  </a:cubicBezTo>
                  <a:cubicBezTo>
                    <a:pt x="85" y="10"/>
                    <a:pt x="86" y="10"/>
                    <a:pt x="86" y="10"/>
                  </a:cubicBezTo>
                  <a:cubicBezTo>
                    <a:pt x="86" y="10"/>
                    <a:pt x="86" y="10"/>
                    <a:pt x="87" y="9"/>
                  </a:cubicBezTo>
                  <a:cubicBezTo>
                    <a:pt x="87" y="9"/>
                    <a:pt x="88" y="9"/>
                    <a:pt x="89" y="8"/>
                  </a:cubicBezTo>
                  <a:cubicBezTo>
                    <a:pt x="89" y="8"/>
                    <a:pt x="90" y="7"/>
                    <a:pt x="90" y="7"/>
                  </a:cubicBezTo>
                  <a:cubicBezTo>
                    <a:pt x="90" y="7"/>
                    <a:pt x="90" y="7"/>
                    <a:pt x="90" y="7"/>
                  </a:cubicBezTo>
                  <a:cubicBezTo>
                    <a:pt x="91" y="7"/>
                    <a:pt x="90" y="6"/>
                    <a:pt x="90" y="6"/>
                  </a:cubicBezTo>
                  <a:cubicBezTo>
                    <a:pt x="89" y="6"/>
                    <a:pt x="88" y="6"/>
                    <a:pt x="88" y="7"/>
                  </a:cubicBezTo>
                  <a:cubicBezTo>
                    <a:pt x="87" y="7"/>
                    <a:pt x="87" y="8"/>
                    <a:pt x="86" y="8"/>
                  </a:cubicBezTo>
                  <a:cubicBezTo>
                    <a:pt x="85" y="9"/>
                    <a:pt x="85" y="9"/>
                    <a:pt x="85" y="9"/>
                  </a:cubicBezTo>
                  <a:cubicBezTo>
                    <a:pt x="84" y="9"/>
                    <a:pt x="84" y="10"/>
                    <a:pt x="83" y="10"/>
                  </a:cubicBezTo>
                  <a:cubicBezTo>
                    <a:pt x="83" y="11"/>
                    <a:pt x="82" y="11"/>
                    <a:pt x="82" y="11"/>
                  </a:cubicBezTo>
                  <a:cubicBezTo>
                    <a:pt x="81" y="11"/>
                    <a:pt x="81" y="12"/>
                    <a:pt x="80" y="13"/>
                  </a:cubicBezTo>
                  <a:cubicBezTo>
                    <a:pt x="79" y="13"/>
                    <a:pt x="78" y="14"/>
                    <a:pt x="78" y="14"/>
                  </a:cubicBezTo>
                  <a:cubicBezTo>
                    <a:pt x="77" y="14"/>
                    <a:pt x="77" y="15"/>
                    <a:pt x="76" y="15"/>
                  </a:cubicBezTo>
                  <a:cubicBezTo>
                    <a:pt x="76" y="15"/>
                    <a:pt x="76" y="15"/>
                    <a:pt x="76" y="15"/>
                  </a:cubicBezTo>
                  <a:cubicBezTo>
                    <a:pt x="76" y="15"/>
                    <a:pt x="74" y="16"/>
                    <a:pt x="74" y="16"/>
                  </a:cubicBezTo>
                  <a:cubicBezTo>
                    <a:pt x="74" y="16"/>
                    <a:pt x="74" y="16"/>
                    <a:pt x="74" y="16"/>
                  </a:cubicBezTo>
                  <a:cubicBezTo>
                    <a:pt x="74" y="16"/>
                    <a:pt x="73" y="17"/>
                    <a:pt x="71" y="18"/>
                  </a:cubicBezTo>
                  <a:cubicBezTo>
                    <a:pt x="69" y="19"/>
                    <a:pt x="67" y="20"/>
                    <a:pt x="66" y="21"/>
                  </a:cubicBezTo>
                  <a:cubicBezTo>
                    <a:pt x="65" y="21"/>
                    <a:pt x="65" y="21"/>
                    <a:pt x="65" y="22"/>
                  </a:cubicBezTo>
                  <a:cubicBezTo>
                    <a:pt x="64" y="22"/>
                    <a:pt x="64" y="22"/>
                    <a:pt x="63" y="23"/>
                  </a:cubicBezTo>
                  <a:cubicBezTo>
                    <a:pt x="62" y="23"/>
                    <a:pt x="62" y="23"/>
                    <a:pt x="62" y="23"/>
                  </a:cubicBezTo>
                  <a:cubicBezTo>
                    <a:pt x="62" y="23"/>
                    <a:pt x="62" y="24"/>
                    <a:pt x="61" y="24"/>
                  </a:cubicBezTo>
                  <a:cubicBezTo>
                    <a:pt x="61" y="24"/>
                    <a:pt x="61" y="24"/>
                    <a:pt x="60" y="24"/>
                  </a:cubicBezTo>
                  <a:cubicBezTo>
                    <a:pt x="60" y="25"/>
                    <a:pt x="59" y="25"/>
                    <a:pt x="59" y="26"/>
                  </a:cubicBezTo>
                  <a:cubicBezTo>
                    <a:pt x="58" y="26"/>
                    <a:pt x="57" y="26"/>
                    <a:pt x="57" y="27"/>
                  </a:cubicBezTo>
                  <a:cubicBezTo>
                    <a:pt x="56" y="27"/>
                    <a:pt x="56" y="27"/>
                    <a:pt x="56" y="27"/>
                  </a:cubicBezTo>
                  <a:cubicBezTo>
                    <a:pt x="56" y="28"/>
                    <a:pt x="56" y="28"/>
                    <a:pt x="55" y="28"/>
                  </a:cubicBezTo>
                  <a:cubicBezTo>
                    <a:pt x="54" y="29"/>
                    <a:pt x="54" y="29"/>
                    <a:pt x="54" y="29"/>
                  </a:cubicBezTo>
                  <a:cubicBezTo>
                    <a:pt x="54" y="29"/>
                    <a:pt x="54" y="29"/>
                    <a:pt x="54" y="29"/>
                  </a:cubicBezTo>
                  <a:cubicBezTo>
                    <a:pt x="54" y="29"/>
                    <a:pt x="53" y="29"/>
                    <a:pt x="53" y="29"/>
                  </a:cubicBezTo>
                  <a:cubicBezTo>
                    <a:pt x="53" y="29"/>
                    <a:pt x="53" y="29"/>
                    <a:pt x="53" y="29"/>
                  </a:cubicBezTo>
                  <a:cubicBezTo>
                    <a:pt x="53" y="29"/>
                    <a:pt x="53" y="29"/>
                    <a:pt x="53" y="30"/>
                  </a:cubicBezTo>
                  <a:cubicBezTo>
                    <a:pt x="53" y="30"/>
                    <a:pt x="53" y="30"/>
                    <a:pt x="52" y="30"/>
                  </a:cubicBezTo>
                  <a:cubicBezTo>
                    <a:pt x="52" y="30"/>
                    <a:pt x="52" y="30"/>
                    <a:pt x="52" y="30"/>
                  </a:cubicBezTo>
                  <a:cubicBezTo>
                    <a:pt x="52" y="31"/>
                    <a:pt x="52" y="31"/>
                    <a:pt x="52" y="31"/>
                  </a:cubicBezTo>
                  <a:cubicBezTo>
                    <a:pt x="51" y="30"/>
                    <a:pt x="51" y="30"/>
                    <a:pt x="51" y="31"/>
                  </a:cubicBezTo>
                  <a:cubicBezTo>
                    <a:pt x="51" y="31"/>
                    <a:pt x="51" y="31"/>
                    <a:pt x="51" y="31"/>
                  </a:cubicBezTo>
                  <a:cubicBezTo>
                    <a:pt x="50" y="31"/>
                    <a:pt x="50" y="32"/>
                    <a:pt x="50" y="32"/>
                  </a:cubicBezTo>
                  <a:cubicBezTo>
                    <a:pt x="50" y="32"/>
                    <a:pt x="50" y="32"/>
                    <a:pt x="49" y="32"/>
                  </a:cubicBezTo>
                  <a:cubicBezTo>
                    <a:pt x="48" y="33"/>
                    <a:pt x="48" y="34"/>
                    <a:pt x="47" y="34"/>
                  </a:cubicBezTo>
                  <a:cubicBezTo>
                    <a:pt x="47" y="34"/>
                    <a:pt x="47" y="34"/>
                    <a:pt x="47" y="34"/>
                  </a:cubicBezTo>
                  <a:cubicBezTo>
                    <a:pt x="47" y="34"/>
                    <a:pt x="46" y="35"/>
                    <a:pt x="45" y="36"/>
                  </a:cubicBezTo>
                  <a:cubicBezTo>
                    <a:pt x="44" y="36"/>
                    <a:pt x="43" y="36"/>
                    <a:pt x="43" y="37"/>
                  </a:cubicBezTo>
                  <a:cubicBezTo>
                    <a:pt x="42" y="37"/>
                    <a:pt x="42" y="38"/>
                    <a:pt x="41" y="38"/>
                  </a:cubicBezTo>
                  <a:cubicBezTo>
                    <a:pt x="40" y="38"/>
                    <a:pt x="40" y="39"/>
                    <a:pt x="39" y="39"/>
                  </a:cubicBezTo>
                  <a:cubicBezTo>
                    <a:pt x="39" y="40"/>
                    <a:pt x="38" y="40"/>
                    <a:pt x="37" y="41"/>
                  </a:cubicBezTo>
                  <a:cubicBezTo>
                    <a:pt x="37" y="41"/>
                    <a:pt x="37" y="41"/>
                    <a:pt x="36" y="41"/>
                  </a:cubicBezTo>
                  <a:cubicBezTo>
                    <a:pt x="36" y="41"/>
                    <a:pt x="35" y="42"/>
                    <a:pt x="35" y="42"/>
                  </a:cubicBezTo>
                  <a:cubicBezTo>
                    <a:pt x="35" y="42"/>
                    <a:pt x="35" y="43"/>
                    <a:pt x="34" y="43"/>
                  </a:cubicBezTo>
                  <a:cubicBezTo>
                    <a:pt x="34" y="43"/>
                    <a:pt x="34" y="43"/>
                    <a:pt x="34" y="43"/>
                  </a:cubicBezTo>
                  <a:cubicBezTo>
                    <a:pt x="33" y="43"/>
                    <a:pt x="33" y="44"/>
                    <a:pt x="33" y="44"/>
                  </a:cubicBezTo>
                  <a:cubicBezTo>
                    <a:pt x="32" y="44"/>
                    <a:pt x="32" y="45"/>
                    <a:pt x="32" y="45"/>
                  </a:cubicBezTo>
                  <a:cubicBezTo>
                    <a:pt x="31" y="45"/>
                    <a:pt x="30" y="46"/>
                    <a:pt x="30" y="46"/>
                  </a:cubicBezTo>
                  <a:cubicBezTo>
                    <a:pt x="28" y="47"/>
                    <a:pt x="28" y="48"/>
                    <a:pt x="27" y="48"/>
                  </a:cubicBezTo>
                  <a:cubicBezTo>
                    <a:pt x="26" y="49"/>
                    <a:pt x="25" y="49"/>
                    <a:pt x="25" y="50"/>
                  </a:cubicBezTo>
                  <a:cubicBezTo>
                    <a:pt x="25" y="50"/>
                    <a:pt x="24" y="50"/>
                    <a:pt x="24" y="50"/>
                  </a:cubicBezTo>
                  <a:cubicBezTo>
                    <a:pt x="24" y="50"/>
                    <a:pt x="23" y="51"/>
                    <a:pt x="22" y="51"/>
                  </a:cubicBezTo>
                  <a:cubicBezTo>
                    <a:pt x="20" y="53"/>
                    <a:pt x="20" y="53"/>
                    <a:pt x="19" y="53"/>
                  </a:cubicBezTo>
                  <a:cubicBezTo>
                    <a:pt x="19" y="54"/>
                    <a:pt x="18" y="54"/>
                    <a:pt x="19" y="54"/>
                  </a:cubicBezTo>
                  <a:cubicBezTo>
                    <a:pt x="19" y="54"/>
                    <a:pt x="19" y="55"/>
                    <a:pt x="19" y="55"/>
                  </a:cubicBezTo>
                  <a:close/>
                  <a:moveTo>
                    <a:pt x="18" y="53"/>
                  </a:moveTo>
                  <a:cubicBezTo>
                    <a:pt x="18" y="53"/>
                    <a:pt x="18" y="53"/>
                    <a:pt x="19" y="52"/>
                  </a:cubicBezTo>
                  <a:cubicBezTo>
                    <a:pt x="19" y="52"/>
                    <a:pt x="20" y="52"/>
                    <a:pt x="20" y="52"/>
                  </a:cubicBezTo>
                  <a:cubicBezTo>
                    <a:pt x="20" y="52"/>
                    <a:pt x="20" y="52"/>
                    <a:pt x="20" y="52"/>
                  </a:cubicBezTo>
                  <a:cubicBezTo>
                    <a:pt x="20" y="52"/>
                    <a:pt x="20" y="51"/>
                    <a:pt x="20" y="51"/>
                  </a:cubicBezTo>
                  <a:cubicBezTo>
                    <a:pt x="20" y="51"/>
                    <a:pt x="21" y="51"/>
                    <a:pt x="21" y="51"/>
                  </a:cubicBezTo>
                  <a:cubicBezTo>
                    <a:pt x="21" y="51"/>
                    <a:pt x="22" y="50"/>
                    <a:pt x="22" y="50"/>
                  </a:cubicBezTo>
                  <a:cubicBezTo>
                    <a:pt x="22" y="50"/>
                    <a:pt x="22" y="50"/>
                    <a:pt x="22" y="50"/>
                  </a:cubicBezTo>
                  <a:cubicBezTo>
                    <a:pt x="22" y="50"/>
                    <a:pt x="22" y="50"/>
                    <a:pt x="23" y="50"/>
                  </a:cubicBezTo>
                  <a:cubicBezTo>
                    <a:pt x="23" y="50"/>
                    <a:pt x="23" y="50"/>
                    <a:pt x="23" y="50"/>
                  </a:cubicBezTo>
                  <a:cubicBezTo>
                    <a:pt x="23" y="50"/>
                    <a:pt x="23" y="50"/>
                    <a:pt x="23" y="50"/>
                  </a:cubicBezTo>
                  <a:cubicBezTo>
                    <a:pt x="23" y="50"/>
                    <a:pt x="23" y="50"/>
                    <a:pt x="24" y="49"/>
                  </a:cubicBezTo>
                  <a:cubicBezTo>
                    <a:pt x="25" y="49"/>
                    <a:pt x="25" y="48"/>
                    <a:pt x="25" y="48"/>
                  </a:cubicBezTo>
                  <a:cubicBezTo>
                    <a:pt x="25" y="48"/>
                    <a:pt x="25" y="48"/>
                    <a:pt x="25" y="48"/>
                  </a:cubicBezTo>
                  <a:cubicBezTo>
                    <a:pt x="25" y="48"/>
                    <a:pt x="27" y="48"/>
                    <a:pt x="27" y="47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27" y="47"/>
                    <a:pt x="28" y="47"/>
                    <a:pt x="28" y="47"/>
                  </a:cubicBezTo>
                  <a:cubicBezTo>
                    <a:pt x="28" y="47"/>
                    <a:pt x="28" y="46"/>
                    <a:pt x="28" y="46"/>
                  </a:cubicBezTo>
                  <a:cubicBezTo>
                    <a:pt x="29" y="46"/>
                    <a:pt x="29" y="46"/>
                    <a:pt x="29" y="45"/>
                  </a:cubicBezTo>
                  <a:cubicBezTo>
                    <a:pt x="29" y="45"/>
                    <a:pt x="29" y="45"/>
                    <a:pt x="29" y="45"/>
                  </a:cubicBezTo>
                  <a:cubicBezTo>
                    <a:pt x="29" y="45"/>
                    <a:pt x="30" y="45"/>
                    <a:pt x="30" y="45"/>
                  </a:cubicBezTo>
                  <a:cubicBezTo>
                    <a:pt x="30" y="45"/>
                    <a:pt x="30" y="45"/>
                    <a:pt x="30" y="45"/>
                  </a:cubicBezTo>
                  <a:cubicBezTo>
                    <a:pt x="31" y="44"/>
                    <a:pt x="32" y="43"/>
                    <a:pt x="33" y="43"/>
                  </a:cubicBezTo>
                  <a:cubicBezTo>
                    <a:pt x="35" y="41"/>
                    <a:pt x="37" y="40"/>
                    <a:pt x="37" y="39"/>
                  </a:cubicBezTo>
                  <a:cubicBezTo>
                    <a:pt x="37" y="39"/>
                    <a:pt x="38" y="39"/>
                    <a:pt x="38" y="39"/>
                  </a:cubicBezTo>
                  <a:cubicBezTo>
                    <a:pt x="38" y="38"/>
                    <a:pt x="38" y="38"/>
                    <a:pt x="38" y="38"/>
                  </a:cubicBezTo>
                  <a:cubicBezTo>
                    <a:pt x="39" y="38"/>
                    <a:pt x="39" y="38"/>
                    <a:pt x="39" y="38"/>
                  </a:cubicBezTo>
                  <a:cubicBezTo>
                    <a:pt x="39" y="38"/>
                    <a:pt x="39" y="38"/>
                    <a:pt x="39" y="38"/>
                  </a:cubicBezTo>
                  <a:cubicBezTo>
                    <a:pt x="39" y="38"/>
                    <a:pt x="39" y="38"/>
                    <a:pt x="39" y="38"/>
                  </a:cubicBezTo>
                  <a:cubicBezTo>
                    <a:pt x="40" y="38"/>
                    <a:pt x="40" y="38"/>
                    <a:pt x="40" y="37"/>
                  </a:cubicBezTo>
                  <a:cubicBezTo>
                    <a:pt x="40" y="37"/>
                    <a:pt x="41" y="37"/>
                    <a:pt x="41" y="37"/>
                  </a:cubicBezTo>
                  <a:cubicBezTo>
                    <a:pt x="41" y="37"/>
                    <a:pt x="43" y="35"/>
                    <a:pt x="43" y="35"/>
                  </a:cubicBezTo>
                  <a:cubicBezTo>
                    <a:pt x="43" y="36"/>
                    <a:pt x="43" y="35"/>
                    <a:pt x="43" y="35"/>
                  </a:cubicBezTo>
                  <a:cubicBezTo>
                    <a:pt x="43" y="35"/>
                    <a:pt x="43" y="35"/>
                    <a:pt x="43" y="35"/>
                  </a:cubicBezTo>
                  <a:cubicBezTo>
                    <a:pt x="44" y="35"/>
                    <a:pt x="44" y="35"/>
                    <a:pt x="44" y="35"/>
                  </a:cubicBezTo>
                  <a:cubicBezTo>
                    <a:pt x="44" y="35"/>
                    <a:pt x="44" y="35"/>
                    <a:pt x="44" y="35"/>
                  </a:cubicBezTo>
                  <a:cubicBezTo>
                    <a:pt x="44" y="35"/>
                    <a:pt x="45" y="34"/>
                    <a:pt x="45" y="34"/>
                  </a:cubicBezTo>
                  <a:cubicBezTo>
                    <a:pt x="45" y="34"/>
                    <a:pt x="45" y="34"/>
                    <a:pt x="45" y="34"/>
                  </a:cubicBezTo>
                  <a:cubicBezTo>
                    <a:pt x="45" y="34"/>
                    <a:pt x="46" y="34"/>
                    <a:pt x="46" y="33"/>
                  </a:cubicBezTo>
                  <a:cubicBezTo>
                    <a:pt x="46" y="33"/>
                    <a:pt x="46" y="33"/>
                    <a:pt x="46" y="33"/>
                  </a:cubicBezTo>
                  <a:cubicBezTo>
                    <a:pt x="46" y="33"/>
                    <a:pt x="46" y="33"/>
                    <a:pt x="46" y="33"/>
                  </a:cubicBezTo>
                  <a:cubicBezTo>
                    <a:pt x="46" y="33"/>
                    <a:pt x="48" y="32"/>
                    <a:pt x="48" y="32"/>
                  </a:cubicBezTo>
                  <a:cubicBezTo>
                    <a:pt x="49" y="32"/>
                    <a:pt x="49" y="31"/>
                    <a:pt x="49" y="31"/>
                  </a:cubicBezTo>
                  <a:cubicBezTo>
                    <a:pt x="49" y="31"/>
                    <a:pt x="49" y="31"/>
                    <a:pt x="50" y="31"/>
                  </a:cubicBezTo>
                  <a:cubicBezTo>
                    <a:pt x="50" y="30"/>
                    <a:pt x="51" y="30"/>
                    <a:pt x="51" y="29"/>
                  </a:cubicBezTo>
                  <a:cubicBezTo>
                    <a:pt x="51" y="29"/>
                    <a:pt x="51" y="29"/>
                    <a:pt x="52" y="29"/>
                  </a:cubicBezTo>
                  <a:cubicBezTo>
                    <a:pt x="52" y="29"/>
                    <a:pt x="52" y="29"/>
                    <a:pt x="53" y="29"/>
                  </a:cubicBezTo>
                  <a:cubicBezTo>
                    <a:pt x="53" y="28"/>
                    <a:pt x="53" y="28"/>
                    <a:pt x="53" y="28"/>
                  </a:cubicBezTo>
                  <a:cubicBezTo>
                    <a:pt x="54" y="28"/>
                    <a:pt x="54" y="28"/>
                    <a:pt x="55" y="27"/>
                  </a:cubicBezTo>
                  <a:cubicBezTo>
                    <a:pt x="55" y="27"/>
                    <a:pt x="56" y="26"/>
                    <a:pt x="56" y="26"/>
                  </a:cubicBezTo>
                  <a:cubicBezTo>
                    <a:pt x="57" y="25"/>
                    <a:pt x="58" y="25"/>
                    <a:pt x="59" y="24"/>
                  </a:cubicBezTo>
                  <a:cubicBezTo>
                    <a:pt x="59" y="24"/>
                    <a:pt x="59" y="24"/>
                    <a:pt x="60" y="23"/>
                  </a:cubicBezTo>
                  <a:cubicBezTo>
                    <a:pt x="60" y="23"/>
                    <a:pt x="61" y="23"/>
                    <a:pt x="61" y="23"/>
                  </a:cubicBezTo>
                  <a:cubicBezTo>
                    <a:pt x="61" y="23"/>
                    <a:pt x="61" y="22"/>
                    <a:pt x="62" y="22"/>
                  </a:cubicBezTo>
                  <a:cubicBezTo>
                    <a:pt x="62" y="22"/>
                    <a:pt x="63" y="21"/>
                    <a:pt x="63" y="21"/>
                  </a:cubicBezTo>
                  <a:cubicBezTo>
                    <a:pt x="63" y="21"/>
                    <a:pt x="63" y="21"/>
                    <a:pt x="63" y="21"/>
                  </a:cubicBezTo>
                  <a:cubicBezTo>
                    <a:pt x="63" y="21"/>
                    <a:pt x="63" y="21"/>
                    <a:pt x="64" y="21"/>
                  </a:cubicBezTo>
                  <a:cubicBezTo>
                    <a:pt x="65" y="20"/>
                    <a:pt x="66" y="19"/>
                    <a:pt x="66" y="20"/>
                  </a:cubicBezTo>
                  <a:cubicBezTo>
                    <a:pt x="66" y="20"/>
                    <a:pt x="66" y="20"/>
                    <a:pt x="66" y="19"/>
                  </a:cubicBezTo>
                  <a:cubicBezTo>
                    <a:pt x="66" y="19"/>
                    <a:pt x="67" y="19"/>
                    <a:pt x="69" y="18"/>
                  </a:cubicBezTo>
                  <a:cubicBezTo>
                    <a:pt x="69" y="17"/>
                    <a:pt x="69" y="17"/>
                    <a:pt x="69" y="17"/>
                  </a:cubicBezTo>
                  <a:cubicBezTo>
                    <a:pt x="69" y="17"/>
                    <a:pt x="69" y="17"/>
                    <a:pt x="69" y="17"/>
                  </a:cubicBezTo>
                  <a:cubicBezTo>
                    <a:pt x="70" y="17"/>
                    <a:pt x="70" y="17"/>
                    <a:pt x="70" y="17"/>
                  </a:cubicBezTo>
                  <a:cubicBezTo>
                    <a:pt x="70" y="17"/>
                    <a:pt x="70" y="17"/>
                    <a:pt x="71" y="17"/>
                  </a:cubicBezTo>
                  <a:cubicBezTo>
                    <a:pt x="71" y="16"/>
                    <a:pt x="72" y="16"/>
                    <a:pt x="72" y="16"/>
                  </a:cubicBezTo>
                  <a:cubicBezTo>
                    <a:pt x="73" y="16"/>
                    <a:pt x="73" y="16"/>
                    <a:pt x="73" y="15"/>
                  </a:cubicBezTo>
                  <a:cubicBezTo>
                    <a:pt x="73" y="15"/>
                    <a:pt x="73" y="15"/>
                    <a:pt x="74" y="14"/>
                  </a:cubicBezTo>
                  <a:cubicBezTo>
                    <a:pt x="75" y="14"/>
                    <a:pt x="76" y="13"/>
                    <a:pt x="76" y="13"/>
                  </a:cubicBezTo>
                  <a:cubicBezTo>
                    <a:pt x="76" y="13"/>
                    <a:pt x="77" y="13"/>
                    <a:pt x="77" y="12"/>
                  </a:cubicBezTo>
                  <a:cubicBezTo>
                    <a:pt x="78" y="12"/>
                    <a:pt x="78" y="12"/>
                    <a:pt x="78" y="12"/>
                  </a:cubicBezTo>
                  <a:cubicBezTo>
                    <a:pt x="78" y="12"/>
                    <a:pt x="79" y="12"/>
                    <a:pt x="79" y="12"/>
                  </a:cubicBezTo>
                  <a:cubicBezTo>
                    <a:pt x="79" y="11"/>
                    <a:pt x="79" y="11"/>
                    <a:pt x="80" y="11"/>
                  </a:cubicBezTo>
                  <a:cubicBezTo>
                    <a:pt x="80" y="11"/>
                    <a:pt x="80" y="11"/>
                    <a:pt x="80" y="11"/>
                  </a:cubicBezTo>
                  <a:cubicBezTo>
                    <a:pt x="80" y="11"/>
                    <a:pt x="82" y="10"/>
                    <a:pt x="82" y="9"/>
                  </a:cubicBezTo>
                  <a:cubicBezTo>
                    <a:pt x="82" y="9"/>
                    <a:pt x="84" y="8"/>
                    <a:pt x="85" y="8"/>
                  </a:cubicBezTo>
                  <a:cubicBezTo>
                    <a:pt x="86" y="7"/>
                    <a:pt x="87" y="6"/>
                    <a:pt x="87" y="6"/>
                  </a:cubicBezTo>
                  <a:cubicBezTo>
                    <a:pt x="87" y="6"/>
                    <a:pt x="88" y="5"/>
                    <a:pt x="88" y="5"/>
                  </a:cubicBezTo>
                  <a:cubicBezTo>
                    <a:pt x="89" y="5"/>
                    <a:pt x="89" y="4"/>
                    <a:pt x="88" y="4"/>
                  </a:cubicBezTo>
                  <a:cubicBezTo>
                    <a:pt x="87" y="4"/>
                    <a:pt x="86" y="4"/>
                    <a:pt x="86" y="5"/>
                  </a:cubicBezTo>
                  <a:cubicBezTo>
                    <a:pt x="86" y="5"/>
                    <a:pt x="84" y="5"/>
                    <a:pt x="84" y="5"/>
                  </a:cubicBezTo>
                  <a:cubicBezTo>
                    <a:pt x="84" y="5"/>
                    <a:pt x="84" y="5"/>
                    <a:pt x="84" y="5"/>
                  </a:cubicBezTo>
                  <a:cubicBezTo>
                    <a:pt x="84" y="6"/>
                    <a:pt x="83" y="6"/>
                    <a:pt x="83" y="6"/>
                  </a:cubicBezTo>
                  <a:cubicBezTo>
                    <a:pt x="83" y="5"/>
                    <a:pt x="83" y="6"/>
                    <a:pt x="83" y="6"/>
                  </a:cubicBezTo>
                  <a:cubicBezTo>
                    <a:pt x="83" y="6"/>
                    <a:pt x="83" y="6"/>
                    <a:pt x="82" y="7"/>
                  </a:cubicBezTo>
                  <a:cubicBezTo>
                    <a:pt x="82" y="7"/>
                    <a:pt x="82" y="7"/>
                    <a:pt x="82" y="7"/>
                  </a:cubicBezTo>
                  <a:cubicBezTo>
                    <a:pt x="82" y="7"/>
                    <a:pt x="81" y="8"/>
                    <a:pt x="81" y="8"/>
                  </a:cubicBezTo>
                  <a:cubicBezTo>
                    <a:pt x="81" y="7"/>
                    <a:pt x="81" y="7"/>
                    <a:pt x="81" y="7"/>
                  </a:cubicBezTo>
                  <a:cubicBezTo>
                    <a:pt x="81" y="8"/>
                    <a:pt x="81" y="8"/>
                    <a:pt x="81" y="8"/>
                  </a:cubicBezTo>
                  <a:cubicBezTo>
                    <a:pt x="81" y="8"/>
                    <a:pt x="80" y="8"/>
                    <a:pt x="80" y="8"/>
                  </a:cubicBezTo>
                  <a:cubicBezTo>
                    <a:pt x="80" y="8"/>
                    <a:pt x="80" y="8"/>
                    <a:pt x="80" y="8"/>
                  </a:cubicBezTo>
                  <a:cubicBezTo>
                    <a:pt x="80" y="9"/>
                    <a:pt x="79" y="9"/>
                    <a:pt x="79" y="9"/>
                  </a:cubicBezTo>
                  <a:cubicBezTo>
                    <a:pt x="79" y="9"/>
                    <a:pt x="79" y="9"/>
                    <a:pt x="79" y="9"/>
                  </a:cubicBezTo>
                  <a:cubicBezTo>
                    <a:pt x="79" y="9"/>
                    <a:pt x="78" y="10"/>
                    <a:pt x="77" y="10"/>
                  </a:cubicBezTo>
                  <a:cubicBezTo>
                    <a:pt x="76" y="10"/>
                    <a:pt x="76" y="11"/>
                    <a:pt x="76" y="11"/>
                  </a:cubicBezTo>
                  <a:cubicBezTo>
                    <a:pt x="76" y="11"/>
                    <a:pt x="75" y="11"/>
                    <a:pt x="75" y="11"/>
                  </a:cubicBezTo>
                  <a:cubicBezTo>
                    <a:pt x="75" y="11"/>
                    <a:pt x="75" y="11"/>
                    <a:pt x="75" y="11"/>
                  </a:cubicBezTo>
                  <a:cubicBezTo>
                    <a:pt x="74" y="11"/>
                    <a:pt x="74" y="12"/>
                    <a:pt x="74" y="12"/>
                  </a:cubicBezTo>
                  <a:cubicBezTo>
                    <a:pt x="74" y="12"/>
                    <a:pt x="74" y="12"/>
                    <a:pt x="74" y="12"/>
                  </a:cubicBezTo>
                  <a:cubicBezTo>
                    <a:pt x="74" y="12"/>
                    <a:pt x="74" y="12"/>
                    <a:pt x="74" y="12"/>
                  </a:cubicBezTo>
                  <a:cubicBezTo>
                    <a:pt x="74" y="12"/>
                    <a:pt x="74" y="12"/>
                    <a:pt x="74" y="12"/>
                  </a:cubicBezTo>
                  <a:cubicBezTo>
                    <a:pt x="74" y="12"/>
                    <a:pt x="73" y="12"/>
                    <a:pt x="74" y="12"/>
                  </a:cubicBezTo>
                  <a:cubicBezTo>
                    <a:pt x="74" y="12"/>
                    <a:pt x="74" y="12"/>
                    <a:pt x="73" y="13"/>
                  </a:cubicBezTo>
                  <a:cubicBezTo>
                    <a:pt x="71" y="14"/>
                    <a:pt x="70" y="14"/>
                    <a:pt x="70" y="14"/>
                  </a:cubicBezTo>
                  <a:cubicBezTo>
                    <a:pt x="70" y="14"/>
                    <a:pt x="70" y="14"/>
                    <a:pt x="70" y="14"/>
                  </a:cubicBezTo>
                  <a:cubicBezTo>
                    <a:pt x="70" y="14"/>
                    <a:pt x="70" y="15"/>
                    <a:pt x="69" y="15"/>
                  </a:cubicBezTo>
                  <a:cubicBezTo>
                    <a:pt x="68" y="15"/>
                    <a:pt x="68" y="16"/>
                    <a:pt x="68" y="16"/>
                  </a:cubicBezTo>
                  <a:cubicBezTo>
                    <a:pt x="68" y="16"/>
                    <a:pt x="68" y="16"/>
                    <a:pt x="67" y="16"/>
                  </a:cubicBezTo>
                  <a:cubicBezTo>
                    <a:pt x="67" y="16"/>
                    <a:pt x="67" y="16"/>
                    <a:pt x="67" y="17"/>
                  </a:cubicBezTo>
                  <a:cubicBezTo>
                    <a:pt x="67" y="17"/>
                    <a:pt x="66" y="17"/>
                    <a:pt x="66" y="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5" y="17"/>
                    <a:pt x="65" y="17"/>
                    <a:pt x="65" y="17"/>
                  </a:cubicBezTo>
                  <a:cubicBezTo>
                    <a:pt x="65" y="17"/>
                    <a:pt x="65" y="18"/>
                    <a:pt x="65" y="18"/>
                  </a:cubicBezTo>
                  <a:cubicBezTo>
                    <a:pt x="65" y="18"/>
                    <a:pt x="65" y="18"/>
                    <a:pt x="65" y="18"/>
                  </a:cubicBezTo>
                  <a:cubicBezTo>
                    <a:pt x="65" y="17"/>
                    <a:pt x="64" y="18"/>
                    <a:pt x="64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3" y="18"/>
                    <a:pt x="63" y="19"/>
                    <a:pt x="63" y="19"/>
                  </a:cubicBezTo>
                  <a:cubicBezTo>
                    <a:pt x="63" y="19"/>
                    <a:pt x="63" y="19"/>
                    <a:pt x="63" y="19"/>
                  </a:cubicBezTo>
                  <a:cubicBezTo>
                    <a:pt x="63" y="19"/>
                    <a:pt x="62" y="19"/>
                    <a:pt x="62" y="19"/>
                  </a:cubicBezTo>
                  <a:cubicBezTo>
                    <a:pt x="62" y="19"/>
                    <a:pt x="62" y="19"/>
                    <a:pt x="62" y="19"/>
                  </a:cubicBezTo>
                  <a:cubicBezTo>
                    <a:pt x="62" y="19"/>
                    <a:pt x="61" y="20"/>
                    <a:pt x="61" y="20"/>
                  </a:cubicBezTo>
                  <a:cubicBezTo>
                    <a:pt x="61" y="20"/>
                    <a:pt x="61" y="20"/>
                    <a:pt x="60" y="20"/>
                  </a:cubicBezTo>
                  <a:cubicBezTo>
                    <a:pt x="60" y="20"/>
                    <a:pt x="60" y="21"/>
                    <a:pt x="60" y="21"/>
                  </a:cubicBezTo>
                  <a:cubicBezTo>
                    <a:pt x="60" y="21"/>
                    <a:pt x="60" y="21"/>
                    <a:pt x="59" y="21"/>
                  </a:cubicBezTo>
                  <a:cubicBezTo>
                    <a:pt x="59" y="21"/>
                    <a:pt x="59" y="22"/>
                    <a:pt x="59" y="22"/>
                  </a:cubicBezTo>
                  <a:cubicBezTo>
                    <a:pt x="59" y="22"/>
                    <a:pt x="58" y="22"/>
                    <a:pt x="58" y="22"/>
                  </a:cubicBezTo>
                  <a:cubicBezTo>
                    <a:pt x="58" y="22"/>
                    <a:pt x="58" y="22"/>
                    <a:pt x="58" y="22"/>
                  </a:cubicBezTo>
                  <a:cubicBezTo>
                    <a:pt x="58" y="23"/>
                    <a:pt x="57" y="23"/>
                    <a:pt x="56" y="24"/>
                  </a:cubicBezTo>
                  <a:cubicBezTo>
                    <a:pt x="54" y="25"/>
                    <a:pt x="54" y="25"/>
                    <a:pt x="54" y="25"/>
                  </a:cubicBezTo>
                  <a:cubicBezTo>
                    <a:pt x="55" y="25"/>
                    <a:pt x="55" y="25"/>
                    <a:pt x="54" y="25"/>
                  </a:cubicBezTo>
                  <a:cubicBezTo>
                    <a:pt x="54" y="25"/>
                    <a:pt x="54" y="25"/>
                    <a:pt x="54" y="25"/>
                  </a:cubicBezTo>
                  <a:cubicBezTo>
                    <a:pt x="54" y="25"/>
                    <a:pt x="54" y="25"/>
                    <a:pt x="54" y="25"/>
                  </a:cubicBezTo>
                  <a:cubicBezTo>
                    <a:pt x="54" y="25"/>
                    <a:pt x="54" y="25"/>
                    <a:pt x="54" y="25"/>
                  </a:cubicBezTo>
                  <a:cubicBezTo>
                    <a:pt x="54" y="25"/>
                    <a:pt x="54" y="26"/>
                    <a:pt x="53" y="26"/>
                  </a:cubicBezTo>
                  <a:cubicBezTo>
                    <a:pt x="53" y="26"/>
                    <a:pt x="53" y="26"/>
                    <a:pt x="53" y="26"/>
                  </a:cubicBezTo>
                  <a:cubicBezTo>
                    <a:pt x="52" y="26"/>
                    <a:pt x="52" y="26"/>
                    <a:pt x="52" y="27"/>
                  </a:cubicBezTo>
                  <a:cubicBezTo>
                    <a:pt x="52" y="27"/>
                    <a:pt x="51" y="27"/>
                    <a:pt x="50" y="28"/>
                  </a:cubicBezTo>
                  <a:cubicBezTo>
                    <a:pt x="50" y="28"/>
                    <a:pt x="48" y="29"/>
                    <a:pt x="47" y="30"/>
                  </a:cubicBezTo>
                  <a:cubicBezTo>
                    <a:pt x="46" y="31"/>
                    <a:pt x="45" y="31"/>
                    <a:pt x="45" y="31"/>
                  </a:cubicBezTo>
                  <a:cubicBezTo>
                    <a:pt x="45" y="31"/>
                    <a:pt x="45" y="31"/>
                    <a:pt x="45" y="31"/>
                  </a:cubicBezTo>
                  <a:cubicBezTo>
                    <a:pt x="45" y="31"/>
                    <a:pt x="45" y="32"/>
                    <a:pt x="44" y="32"/>
                  </a:cubicBezTo>
                  <a:cubicBezTo>
                    <a:pt x="44" y="33"/>
                    <a:pt x="43" y="33"/>
                    <a:pt x="43" y="33"/>
                  </a:cubicBezTo>
                  <a:cubicBezTo>
                    <a:pt x="43" y="33"/>
                    <a:pt x="43" y="33"/>
                    <a:pt x="42" y="34"/>
                  </a:cubicBezTo>
                  <a:cubicBezTo>
                    <a:pt x="42" y="34"/>
                    <a:pt x="42" y="34"/>
                    <a:pt x="42" y="34"/>
                  </a:cubicBezTo>
                  <a:cubicBezTo>
                    <a:pt x="42" y="33"/>
                    <a:pt x="42" y="33"/>
                    <a:pt x="42" y="34"/>
                  </a:cubicBezTo>
                  <a:cubicBezTo>
                    <a:pt x="42" y="34"/>
                    <a:pt x="42" y="34"/>
                    <a:pt x="41" y="34"/>
                  </a:cubicBezTo>
                  <a:cubicBezTo>
                    <a:pt x="41" y="35"/>
                    <a:pt x="41" y="35"/>
                    <a:pt x="40" y="35"/>
                  </a:cubicBezTo>
                  <a:cubicBezTo>
                    <a:pt x="40" y="35"/>
                    <a:pt x="40" y="36"/>
                    <a:pt x="40" y="36"/>
                  </a:cubicBezTo>
                  <a:cubicBezTo>
                    <a:pt x="40" y="36"/>
                    <a:pt x="39" y="36"/>
                    <a:pt x="39" y="36"/>
                  </a:cubicBezTo>
                  <a:cubicBezTo>
                    <a:pt x="39" y="36"/>
                    <a:pt x="39" y="36"/>
                    <a:pt x="39" y="36"/>
                  </a:cubicBezTo>
                  <a:cubicBezTo>
                    <a:pt x="39" y="36"/>
                    <a:pt x="39" y="36"/>
                    <a:pt x="39" y="36"/>
                  </a:cubicBezTo>
                  <a:cubicBezTo>
                    <a:pt x="39" y="36"/>
                    <a:pt x="39" y="36"/>
                    <a:pt x="39" y="36"/>
                  </a:cubicBezTo>
                  <a:cubicBezTo>
                    <a:pt x="38" y="37"/>
                    <a:pt x="38" y="37"/>
                    <a:pt x="37" y="38"/>
                  </a:cubicBezTo>
                  <a:cubicBezTo>
                    <a:pt x="36" y="38"/>
                    <a:pt x="35" y="39"/>
                    <a:pt x="35" y="39"/>
                  </a:cubicBezTo>
                  <a:cubicBezTo>
                    <a:pt x="33" y="41"/>
                    <a:pt x="32" y="41"/>
                    <a:pt x="31" y="42"/>
                  </a:cubicBezTo>
                  <a:cubicBezTo>
                    <a:pt x="30" y="43"/>
                    <a:pt x="29" y="43"/>
                    <a:pt x="28" y="44"/>
                  </a:cubicBezTo>
                  <a:cubicBezTo>
                    <a:pt x="27" y="45"/>
                    <a:pt x="26" y="45"/>
                    <a:pt x="26" y="45"/>
                  </a:cubicBezTo>
                  <a:cubicBezTo>
                    <a:pt x="26" y="46"/>
                    <a:pt x="25" y="46"/>
                    <a:pt x="25" y="46"/>
                  </a:cubicBezTo>
                  <a:cubicBezTo>
                    <a:pt x="25" y="47"/>
                    <a:pt x="23" y="47"/>
                    <a:pt x="22" y="48"/>
                  </a:cubicBezTo>
                  <a:cubicBezTo>
                    <a:pt x="21" y="49"/>
                    <a:pt x="21" y="49"/>
                    <a:pt x="21" y="49"/>
                  </a:cubicBezTo>
                  <a:cubicBezTo>
                    <a:pt x="21" y="49"/>
                    <a:pt x="20" y="50"/>
                    <a:pt x="19" y="51"/>
                  </a:cubicBezTo>
                  <a:cubicBezTo>
                    <a:pt x="17" y="52"/>
                    <a:pt x="17" y="52"/>
                    <a:pt x="18" y="52"/>
                  </a:cubicBezTo>
                  <a:cubicBezTo>
                    <a:pt x="18" y="52"/>
                    <a:pt x="18" y="53"/>
                    <a:pt x="18" y="53"/>
                  </a:cubicBezTo>
                  <a:close/>
                  <a:moveTo>
                    <a:pt x="16" y="49"/>
                  </a:moveTo>
                  <a:cubicBezTo>
                    <a:pt x="16" y="49"/>
                    <a:pt x="17" y="49"/>
                    <a:pt x="17" y="50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8" y="50"/>
                    <a:pt x="18" y="50"/>
                  </a:cubicBezTo>
                  <a:cubicBezTo>
                    <a:pt x="18" y="50"/>
                    <a:pt x="18" y="50"/>
                    <a:pt x="18" y="50"/>
                  </a:cubicBezTo>
                  <a:cubicBezTo>
                    <a:pt x="19" y="50"/>
                    <a:pt x="19" y="49"/>
                    <a:pt x="21" y="48"/>
                  </a:cubicBezTo>
                  <a:cubicBezTo>
                    <a:pt x="22" y="47"/>
                    <a:pt x="23" y="46"/>
                    <a:pt x="26" y="44"/>
                  </a:cubicBezTo>
                  <a:cubicBezTo>
                    <a:pt x="29" y="42"/>
                    <a:pt x="30" y="42"/>
                    <a:pt x="30" y="41"/>
                  </a:cubicBezTo>
                  <a:cubicBezTo>
                    <a:pt x="30" y="41"/>
                    <a:pt x="31" y="41"/>
                    <a:pt x="31" y="40"/>
                  </a:cubicBezTo>
                  <a:cubicBezTo>
                    <a:pt x="32" y="40"/>
                    <a:pt x="34" y="38"/>
                    <a:pt x="35" y="38"/>
                  </a:cubicBezTo>
                  <a:cubicBezTo>
                    <a:pt x="35" y="37"/>
                    <a:pt x="36" y="37"/>
                    <a:pt x="36" y="37"/>
                  </a:cubicBezTo>
                  <a:cubicBezTo>
                    <a:pt x="37" y="36"/>
                    <a:pt x="38" y="36"/>
                    <a:pt x="38" y="36"/>
                  </a:cubicBezTo>
                  <a:cubicBezTo>
                    <a:pt x="38" y="35"/>
                    <a:pt x="39" y="35"/>
                    <a:pt x="39" y="35"/>
                  </a:cubicBezTo>
                  <a:cubicBezTo>
                    <a:pt x="39" y="35"/>
                    <a:pt x="39" y="35"/>
                    <a:pt x="39" y="35"/>
                  </a:cubicBezTo>
                  <a:cubicBezTo>
                    <a:pt x="39" y="34"/>
                    <a:pt x="40" y="34"/>
                    <a:pt x="40" y="34"/>
                  </a:cubicBezTo>
                  <a:cubicBezTo>
                    <a:pt x="41" y="34"/>
                    <a:pt x="41" y="33"/>
                    <a:pt x="41" y="33"/>
                  </a:cubicBezTo>
                  <a:cubicBezTo>
                    <a:pt x="41" y="33"/>
                    <a:pt x="41" y="33"/>
                    <a:pt x="42" y="33"/>
                  </a:cubicBezTo>
                  <a:cubicBezTo>
                    <a:pt x="42" y="33"/>
                    <a:pt x="42" y="32"/>
                    <a:pt x="42" y="32"/>
                  </a:cubicBezTo>
                  <a:cubicBezTo>
                    <a:pt x="42" y="32"/>
                    <a:pt x="42" y="32"/>
                    <a:pt x="42" y="32"/>
                  </a:cubicBezTo>
                  <a:cubicBezTo>
                    <a:pt x="43" y="32"/>
                    <a:pt x="43" y="32"/>
                    <a:pt x="43" y="32"/>
                  </a:cubicBezTo>
                  <a:cubicBezTo>
                    <a:pt x="43" y="32"/>
                    <a:pt x="43" y="32"/>
                    <a:pt x="42" y="32"/>
                  </a:cubicBezTo>
                  <a:cubicBezTo>
                    <a:pt x="42" y="32"/>
                    <a:pt x="42" y="32"/>
                    <a:pt x="42" y="32"/>
                  </a:cubicBezTo>
                  <a:cubicBezTo>
                    <a:pt x="42" y="32"/>
                    <a:pt x="43" y="32"/>
                    <a:pt x="43" y="32"/>
                  </a:cubicBezTo>
                  <a:cubicBezTo>
                    <a:pt x="43" y="32"/>
                    <a:pt x="44" y="31"/>
                    <a:pt x="44" y="31"/>
                  </a:cubicBezTo>
                  <a:cubicBezTo>
                    <a:pt x="44" y="31"/>
                    <a:pt x="44" y="31"/>
                    <a:pt x="44" y="31"/>
                  </a:cubicBezTo>
                  <a:cubicBezTo>
                    <a:pt x="45" y="30"/>
                    <a:pt x="46" y="30"/>
                    <a:pt x="46" y="29"/>
                  </a:cubicBezTo>
                  <a:cubicBezTo>
                    <a:pt x="46" y="29"/>
                    <a:pt x="46" y="29"/>
                    <a:pt x="46" y="29"/>
                  </a:cubicBezTo>
                  <a:cubicBezTo>
                    <a:pt x="46" y="29"/>
                    <a:pt x="46" y="29"/>
                    <a:pt x="46" y="29"/>
                  </a:cubicBezTo>
                  <a:cubicBezTo>
                    <a:pt x="47" y="29"/>
                    <a:pt x="47" y="29"/>
                    <a:pt x="46" y="29"/>
                  </a:cubicBezTo>
                  <a:cubicBezTo>
                    <a:pt x="46" y="29"/>
                    <a:pt x="46" y="29"/>
                    <a:pt x="47" y="29"/>
                  </a:cubicBezTo>
                  <a:cubicBezTo>
                    <a:pt x="48" y="29"/>
                    <a:pt x="47" y="28"/>
                    <a:pt x="48" y="28"/>
                  </a:cubicBezTo>
                  <a:cubicBezTo>
                    <a:pt x="48" y="28"/>
                    <a:pt x="49" y="28"/>
                    <a:pt x="49" y="27"/>
                  </a:cubicBezTo>
                  <a:cubicBezTo>
                    <a:pt x="49" y="27"/>
                    <a:pt x="49" y="27"/>
                    <a:pt x="49" y="27"/>
                  </a:cubicBezTo>
                  <a:cubicBezTo>
                    <a:pt x="49" y="27"/>
                    <a:pt x="49" y="27"/>
                    <a:pt x="50" y="27"/>
                  </a:cubicBezTo>
                  <a:cubicBezTo>
                    <a:pt x="50" y="26"/>
                    <a:pt x="50" y="26"/>
                    <a:pt x="50" y="26"/>
                  </a:cubicBezTo>
                  <a:cubicBezTo>
                    <a:pt x="50" y="26"/>
                    <a:pt x="50" y="26"/>
                    <a:pt x="50" y="26"/>
                  </a:cubicBezTo>
                  <a:cubicBezTo>
                    <a:pt x="50" y="26"/>
                    <a:pt x="51" y="26"/>
                    <a:pt x="51" y="26"/>
                  </a:cubicBezTo>
                  <a:cubicBezTo>
                    <a:pt x="51" y="26"/>
                    <a:pt x="52" y="25"/>
                    <a:pt x="52" y="25"/>
                  </a:cubicBezTo>
                  <a:cubicBezTo>
                    <a:pt x="53" y="24"/>
                    <a:pt x="53" y="24"/>
                    <a:pt x="54" y="24"/>
                  </a:cubicBezTo>
                  <a:cubicBezTo>
                    <a:pt x="54" y="23"/>
                    <a:pt x="55" y="23"/>
                    <a:pt x="55" y="23"/>
                  </a:cubicBezTo>
                  <a:cubicBezTo>
                    <a:pt x="55" y="23"/>
                    <a:pt x="55" y="23"/>
                    <a:pt x="55" y="23"/>
                  </a:cubicBezTo>
                  <a:cubicBezTo>
                    <a:pt x="55" y="23"/>
                    <a:pt x="55" y="23"/>
                    <a:pt x="55" y="23"/>
                  </a:cubicBezTo>
                  <a:cubicBezTo>
                    <a:pt x="55" y="23"/>
                    <a:pt x="56" y="22"/>
                    <a:pt x="56" y="22"/>
                  </a:cubicBezTo>
                  <a:cubicBezTo>
                    <a:pt x="56" y="22"/>
                    <a:pt x="56" y="22"/>
                    <a:pt x="56" y="22"/>
                  </a:cubicBezTo>
                  <a:cubicBezTo>
                    <a:pt x="56" y="22"/>
                    <a:pt x="56" y="22"/>
                    <a:pt x="56" y="22"/>
                  </a:cubicBezTo>
                  <a:cubicBezTo>
                    <a:pt x="56" y="22"/>
                    <a:pt x="56" y="22"/>
                    <a:pt x="56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1"/>
                  </a:cubicBezTo>
                  <a:cubicBezTo>
                    <a:pt x="57" y="21"/>
                    <a:pt x="58" y="21"/>
                    <a:pt x="58" y="21"/>
                  </a:cubicBezTo>
                  <a:cubicBezTo>
                    <a:pt x="59" y="20"/>
                    <a:pt x="59" y="20"/>
                    <a:pt x="59" y="20"/>
                  </a:cubicBezTo>
                  <a:cubicBezTo>
                    <a:pt x="59" y="20"/>
                    <a:pt x="59" y="20"/>
                    <a:pt x="59" y="20"/>
                  </a:cubicBezTo>
                  <a:cubicBezTo>
                    <a:pt x="59" y="20"/>
                    <a:pt x="60" y="19"/>
                    <a:pt x="60" y="20"/>
                  </a:cubicBezTo>
                  <a:cubicBezTo>
                    <a:pt x="61" y="20"/>
                    <a:pt x="61" y="20"/>
                    <a:pt x="61" y="19"/>
                  </a:cubicBezTo>
                  <a:cubicBezTo>
                    <a:pt x="60" y="19"/>
                    <a:pt x="61" y="19"/>
                    <a:pt x="61" y="19"/>
                  </a:cubicBezTo>
                  <a:cubicBezTo>
                    <a:pt x="61" y="19"/>
                    <a:pt x="62" y="19"/>
                    <a:pt x="62" y="18"/>
                  </a:cubicBezTo>
                  <a:cubicBezTo>
                    <a:pt x="62" y="18"/>
                    <a:pt x="62" y="18"/>
                    <a:pt x="63" y="18"/>
                  </a:cubicBezTo>
                  <a:cubicBezTo>
                    <a:pt x="63" y="18"/>
                    <a:pt x="63" y="18"/>
                    <a:pt x="63" y="18"/>
                  </a:cubicBezTo>
                  <a:cubicBezTo>
                    <a:pt x="63" y="17"/>
                    <a:pt x="63" y="17"/>
                    <a:pt x="63" y="18"/>
                  </a:cubicBezTo>
                  <a:cubicBezTo>
                    <a:pt x="63" y="18"/>
                    <a:pt x="63" y="18"/>
                    <a:pt x="63" y="17"/>
                  </a:cubicBezTo>
                  <a:cubicBezTo>
                    <a:pt x="63" y="17"/>
                    <a:pt x="63" y="17"/>
                    <a:pt x="64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7"/>
                    <a:pt x="64" y="17"/>
                    <a:pt x="65" y="17"/>
                  </a:cubicBezTo>
                  <a:cubicBezTo>
                    <a:pt x="65" y="17"/>
                    <a:pt x="65" y="16"/>
                    <a:pt x="65" y="16"/>
                  </a:cubicBezTo>
                  <a:cubicBezTo>
                    <a:pt x="65" y="16"/>
                    <a:pt x="65" y="16"/>
                    <a:pt x="66" y="16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6" y="15"/>
                    <a:pt x="67" y="15"/>
                    <a:pt x="67" y="15"/>
                  </a:cubicBezTo>
                  <a:cubicBezTo>
                    <a:pt x="66" y="15"/>
                    <a:pt x="67" y="15"/>
                    <a:pt x="67" y="15"/>
                  </a:cubicBezTo>
                  <a:cubicBezTo>
                    <a:pt x="67" y="15"/>
                    <a:pt x="67" y="15"/>
                    <a:pt x="67" y="15"/>
                  </a:cubicBezTo>
                  <a:cubicBezTo>
                    <a:pt x="68" y="14"/>
                    <a:pt x="69" y="14"/>
                    <a:pt x="69" y="14"/>
                  </a:cubicBezTo>
                  <a:cubicBezTo>
                    <a:pt x="69" y="14"/>
                    <a:pt x="69" y="14"/>
                    <a:pt x="69" y="14"/>
                  </a:cubicBezTo>
                  <a:cubicBezTo>
                    <a:pt x="69" y="14"/>
                    <a:pt x="69" y="14"/>
                    <a:pt x="69" y="14"/>
                  </a:cubicBezTo>
                  <a:cubicBezTo>
                    <a:pt x="69" y="14"/>
                    <a:pt x="69" y="14"/>
                    <a:pt x="69" y="14"/>
                  </a:cubicBezTo>
                  <a:cubicBezTo>
                    <a:pt x="69" y="13"/>
                    <a:pt x="70" y="13"/>
                    <a:pt x="71" y="13"/>
                  </a:cubicBezTo>
                  <a:cubicBezTo>
                    <a:pt x="71" y="12"/>
                    <a:pt x="72" y="12"/>
                    <a:pt x="72" y="12"/>
                  </a:cubicBezTo>
                  <a:cubicBezTo>
                    <a:pt x="72" y="12"/>
                    <a:pt x="72" y="12"/>
                    <a:pt x="73" y="12"/>
                  </a:cubicBezTo>
                  <a:cubicBezTo>
                    <a:pt x="73" y="11"/>
                    <a:pt x="75" y="10"/>
                    <a:pt x="75" y="10"/>
                  </a:cubicBezTo>
                  <a:cubicBezTo>
                    <a:pt x="75" y="10"/>
                    <a:pt x="75" y="10"/>
                    <a:pt x="75" y="10"/>
                  </a:cubicBezTo>
                  <a:cubicBezTo>
                    <a:pt x="75" y="10"/>
                    <a:pt x="76" y="9"/>
                    <a:pt x="76" y="9"/>
                  </a:cubicBezTo>
                  <a:cubicBezTo>
                    <a:pt x="77" y="9"/>
                    <a:pt x="77" y="9"/>
                    <a:pt x="77" y="9"/>
                  </a:cubicBezTo>
                  <a:cubicBezTo>
                    <a:pt x="77" y="9"/>
                    <a:pt x="77" y="9"/>
                    <a:pt x="77" y="9"/>
                  </a:cubicBezTo>
                  <a:cubicBezTo>
                    <a:pt x="77" y="8"/>
                    <a:pt x="77" y="8"/>
                    <a:pt x="77" y="8"/>
                  </a:cubicBezTo>
                  <a:cubicBezTo>
                    <a:pt x="78" y="8"/>
                    <a:pt x="78" y="8"/>
                    <a:pt x="78" y="8"/>
                  </a:cubicBezTo>
                  <a:cubicBezTo>
                    <a:pt x="78" y="8"/>
                    <a:pt x="78" y="8"/>
                    <a:pt x="78" y="8"/>
                  </a:cubicBezTo>
                  <a:cubicBezTo>
                    <a:pt x="79" y="7"/>
                    <a:pt x="79" y="7"/>
                    <a:pt x="79" y="8"/>
                  </a:cubicBezTo>
                  <a:cubicBezTo>
                    <a:pt x="79" y="8"/>
                    <a:pt x="79" y="8"/>
                    <a:pt x="79" y="7"/>
                  </a:cubicBezTo>
                  <a:cubicBezTo>
                    <a:pt x="79" y="7"/>
                    <a:pt x="80" y="6"/>
                    <a:pt x="80" y="6"/>
                  </a:cubicBezTo>
                  <a:cubicBezTo>
                    <a:pt x="81" y="6"/>
                    <a:pt x="81" y="6"/>
                    <a:pt x="81" y="6"/>
                  </a:cubicBezTo>
                  <a:cubicBezTo>
                    <a:pt x="81" y="6"/>
                    <a:pt x="81" y="6"/>
                    <a:pt x="81" y="6"/>
                  </a:cubicBezTo>
                  <a:cubicBezTo>
                    <a:pt x="81" y="6"/>
                    <a:pt x="81" y="6"/>
                    <a:pt x="81" y="6"/>
                  </a:cubicBezTo>
                  <a:cubicBezTo>
                    <a:pt x="82" y="6"/>
                    <a:pt x="82" y="5"/>
                    <a:pt x="83" y="5"/>
                  </a:cubicBezTo>
                  <a:cubicBezTo>
                    <a:pt x="84" y="4"/>
                    <a:pt x="84" y="4"/>
                    <a:pt x="84" y="4"/>
                  </a:cubicBezTo>
                  <a:cubicBezTo>
                    <a:pt x="85" y="4"/>
                    <a:pt x="85" y="3"/>
                    <a:pt x="86" y="3"/>
                  </a:cubicBezTo>
                  <a:cubicBezTo>
                    <a:pt x="86" y="3"/>
                    <a:pt x="86" y="3"/>
                    <a:pt x="86" y="2"/>
                  </a:cubicBezTo>
                  <a:cubicBezTo>
                    <a:pt x="86" y="2"/>
                    <a:pt x="86" y="2"/>
                    <a:pt x="86" y="2"/>
                  </a:cubicBezTo>
                  <a:cubicBezTo>
                    <a:pt x="85" y="2"/>
                    <a:pt x="85" y="2"/>
                    <a:pt x="84" y="2"/>
                  </a:cubicBezTo>
                  <a:cubicBezTo>
                    <a:pt x="81" y="4"/>
                    <a:pt x="80" y="5"/>
                    <a:pt x="77" y="6"/>
                  </a:cubicBezTo>
                  <a:cubicBezTo>
                    <a:pt x="77" y="7"/>
                    <a:pt x="76" y="7"/>
                    <a:pt x="74" y="8"/>
                  </a:cubicBezTo>
                  <a:cubicBezTo>
                    <a:pt x="73" y="9"/>
                    <a:pt x="70" y="11"/>
                    <a:pt x="69" y="12"/>
                  </a:cubicBezTo>
                  <a:cubicBezTo>
                    <a:pt x="68" y="12"/>
                    <a:pt x="68" y="13"/>
                    <a:pt x="67" y="13"/>
                  </a:cubicBezTo>
                  <a:cubicBezTo>
                    <a:pt x="66" y="13"/>
                    <a:pt x="66" y="14"/>
                    <a:pt x="66" y="14"/>
                  </a:cubicBezTo>
                  <a:cubicBezTo>
                    <a:pt x="66" y="14"/>
                    <a:pt x="65" y="15"/>
                    <a:pt x="64" y="15"/>
                  </a:cubicBezTo>
                  <a:cubicBezTo>
                    <a:pt x="63" y="15"/>
                    <a:pt x="63" y="16"/>
                    <a:pt x="62" y="16"/>
                  </a:cubicBezTo>
                  <a:cubicBezTo>
                    <a:pt x="62" y="16"/>
                    <a:pt x="61" y="17"/>
                    <a:pt x="61" y="17"/>
                  </a:cubicBezTo>
                  <a:cubicBezTo>
                    <a:pt x="60" y="17"/>
                    <a:pt x="59" y="18"/>
                    <a:pt x="59" y="18"/>
                  </a:cubicBezTo>
                  <a:cubicBezTo>
                    <a:pt x="59" y="18"/>
                    <a:pt x="57" y="19"/>
                    <a:pt x="56" y="20"/>
                  </a:cubicBezTo>
                  <a:cubicBezTo>
                    <a:pt x="56" y="20"/>
                    <a:pt x="56" y="20"/>
                    <a:pt x="56" y="20"/>
                  </a:cubicBezTo>
                  <a:cubicBezTo>
                    <a:pt x="56" y="20"/>
                    <a:pt x="55" y="20"/>
                    <a:pt x="55" y="21"/>
                  </a:cubicBezTo>
                  <a:cubicBezTo>
                    <a:pt x="54" y="21"/>
                    <a:pt x="53" y="22"/>
                    <a:pt x="52" y="22"/>
                  </a:cubicBezTo>
                  <a:cubicBezTo>
                    <a:pt x="52" y="23"/>
                    <a:pt x="51" y="23"/>
                    <a:pt x="51" y="23"/>
                  </a:cubicBezTo>
                  <a:cubicBezTo>
                    <a:pt x="50" y="24"/>
                    <a:pt x="50" y="24"/>
                    <a:pt x="50" y="24"/>
                  </a:cubicBezTo>
                  <a:cubicBezTo>
                    <a:pt x="50" y="24"/>
                    <a:pt x="50" y="24"/>
                    <a:pt x="50" y="24"/>
                  </a:cubicBezTo>
                  <a:cubicBezTo>
                    <a:pt x="49" y="25"/>
                    <a:pt x="48" y="25"/>
                    <a:pt x="48" y="26"/>
                  </a:cubicBezTo>
                  <a:cubicBezTo>
                    <a:pt x="48" y="26"/>
                    <a:pt x="47" y="26"/>
                    <a:pt x="47" y="26"/>
                  </a:cubicBezTo>
                  <a:cubicBezTo>
                    <a:pt x="47" y="27"/>
                    <a:pt x="46" y="27"/>
                    <a:pt x="46" y="26"/>
                  </a:cubicBezTo>
                  <a:cubicBezTo>
                    <a:pt x="46" y="26"/>
                    <a:pt x="46" y="27"/>
                    <a:pt x="46" y="27"/>
                  </a:cubicBezTo>
                  <a:cubicBezTo>
                    <a:pt x="46" y="27"/>
                    <a:pt x="46" y="27"/>
                    <a:pt x="45" y="28"/>
                  </a:cubicBezTo>
                  <a:cubicBezTo>
                    <a:pt x="44" y="28"/>
                    <a:pt x="44" y="28"/>
                    <a:pt x="44" y="28"/>
                  </a:cubicBezTo>
                  <a:cubicBezTo>
                    <a:pt x="44" y="28"/>
                    <a:pt x="43" y="29"/>
                    <a:pt x="43" y="29"/>
                  </a:cubicBezTo>
                  <a:cubicBezTo>
                    <a:pt x="43" y="29"/>
                    <a:pt x="42" y="29"/>
                    <a:pt x="42" y="30"/>
                  </a:cubicBezTo>
                  <a:cubicBezTo>
                    <a:pt x="42" y="30"/>
                    <a:pt x="41" y="30"/>
                    <a:pt x="41" y="31"/>
                  </a:cubicBezTo>
                  <a:cubicBezTo>
                    <a:pt x="40" y="31"/>
                    <a:pt x="39" y="32"/>
                    <a:pt x="39" y="32"/>
                  </a:cubicBezTo>
                  <a:cubicBezTo>
                    <a:pt x="39" y="32"/>
                    <a:pt x="39" y="32"/>
                    <a:pt x="39" y="32"/>
                  </a:cubicBezTo>
                  <a:cubicBezTo>
                    <a:pt x="39" y="32"/>
                    <a:pt x="38" y="32"/>
                    <a:pt x="38" y="33"/>
                  </a:cubicBezTo>
                  <a:cubicBezTo>
                    <a:pt x="38" y="33"/>
                    <a:pt x="37" y="33"/>
                    <a:pt x="37" y="33"/>
                  </a:cubicBezTo>
                  <a:cubicBezTo>
                    <a:pt x="37" y="33"/>
                    <a:pt x="37" y="33"/>
                    <a:pt x="37" y="33"/>
                  </a:cubicBezTo>
                  <a:cubicBezTo>
                    <a:pt x="37" y="34"/>
                    <a:pt x="37" y="34"/>
                    <a:pt x="36" y="34"/>
                  </a:cubicBezTo>
                  <a:cubicBezTo>
                    <a:pt x="36" y="34"/>
                    <a:pt x="35" y="34"/>
                    <a:pt x="35" y="35"/>
                  </a:cubicBezTo>
                  <a:cubicBezTo>
                    <a:pt x="35" y="35"/>
                    <a:pt x="35" y="35"/>
                    <a:pt x="33" y="36"/>
                  </a:cubicBezTo>
                  <a:cubicBezTo>
                    <a:pt x="33" y="36"/>
                    <a:pt x="32" y="37"/>
                    <a:pt x="32" y="37"/>
                  </a:cubicBezTo>
                  <a:cubicBezTo>
                    <a:pt x="31" y="38"/>
                    <a:pt x="30" y="39"/>
                    <a:pt x="28" y="40"/>
                  </a:cubicBezTo>
                  <a:cubicBezTo>
                    <a:pt x="27" y="41"/>
                    <a:pt x="25" y="42"/>
                    <a:pt x="25" y="42"/>
                  </a:cubicBezTo>
                  <a:cubicBezTo>
                    <a:pt x="24" y="43"/>
                    <a:pt x="23" y="44"/>
                    <a:pt x="23" y="44"/>
                  </a:cubicBezTo>
                  <a:cubicBezTo>
                    <a:pt x="23" y="44"/>
                    <a:pt x="22" y="44"/>
                    <a:pt x="22" y="44"/>
                  </a:cubicBezTo>
                  <a:cubicBezTo>
                    <a:pt x="22" y="44"/>
                    <a:pt x="22" y="45"/>
                    <a:pt x="19" y="46"/>
                  </a:cubicBezTo>
                  <a:cubicBezTo>
                    <a:pt x="19" y="47"/>
                    <a:pt x="19" y="47"/>
                    <a:pt x="17" y="48"/>
                  </a:cubicBezTo>
                  <a:cubicBezTo>
                    <a:pt x="16" y="49"/>
                    <a:pt x="16" y="49"/>
                    <a:pt x="16" y="49"/>
                  </a:cubicBezTo>
                  <a:cubicBezTo>
                    <a:pt x="16" y="49"/>
                    <a:pt x="16" y="49"/>
                    <a:pt x="16" y="4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4" name="Freeform 702"/>
            <p:cNvSpPr>
              <a:spLocks/>
            </p:cNvSpPr>
            <p:nvPr/>
          </p:nvSpPr>
          <p:spPr bwMode="auto">
            <a:xfrm>
              <a:off x="959" y="1553"/>
              <a:ext cx="15" cy="4"/>
            </a:xfrm>
            <a:custGeom>
              <a:avLst/>
              <a:gdLst>
                <a:gd name="T0" fmla="*/ 11 w 12"/>
                <a:gd name="T1" fmla="*/ 0 h 3"/>
                <a:gd name="T2" fmla="*/ 11 w 12"/>
                <a:gd name="T3" fmla="*/ 0 h 3"/>
                <a:gd name="T4" fmla="*/ 7 w 12"/>
                <a:gd name="T5" fmla="*/ 0 h 3"/>
                <a:gd name="T6" fmla="*/ 2 w 12"/>
                <a:gd name="T7" fmla="*/ 0 h 3"/>
                <a:gd name="T8" fmla="*/ 0 w 12"/>
                <a:gd name="T9" fmla="*/ 1 h 3"/>
                <a:gd name="T10" fmla="*/ 0 w 12"/>
                <a:gd name="T11" fmla="*/ 3 h 3"/>
                <a:gd name="T12" fmla="*/ 2 w 12"/>
                <a:gd name="T13" fmla="*/ 3 h 3"/>
                <a:gd name="T14" fmla="*/ 7 w 12"/>
                <a:gd name="T15" fmla="*/ 2 h 3"/>
                <a:gd name="T16" fmla="*/ 12 w 12"/>
                <a:gd name="T17" fmla="*/ 2 h 3"/>
                <a:gd name="T18" fmla="*/ 12 w 12"/>
                <a:gd name="T19" fmla="*/ 1 h 3"/>
                <a:gd name="T20" fmla="*/ 11 w 12"/>
                <a:gd name="T2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" h="3">
                  <a:moveTo>
                    <a:pt x="11" y="0"/>
                  </a:moveTo>
                  <a:cubicBezTo>
                    <a:pt x="11" y="0"/>
                    <a:pt x="11" y="0"/>
                    <a:pt x="11" y="0"/>
                  </a:cubicBezTo>
                  <a:cubicBezTo>
                    <a:pt x="10" y="0"/>
                    <a:pt x="8" y="0"/>
                    <a:pt x="7" y="0"/>
                  </a:cubicBezTo>
                  <a:cubicBezTo>
                    <a:pt x="5" y="0"/>
                    <a:pt x="3" y="0"/>
                    <a:pt x="2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1" y="3"/>
                    <a:pt x="1" y="3"/>
                    <a:pt x="2" y="3"/>
                  </a:cubicBezTo>
                  <a:cubicBezTo>
                    <a:pt x="3" y="2"/>
                    <a:pt x="4" y="2"/>
                    <a:pt x="7" y="2"/>
                  </a:cubicBezTo>
                  <a:cubicBezTo>
                    <a:pt x="11" y="2"/>
                    <a:pt x="11" y="2"/>
                    <a:pt x="12" y="2"/>
                  </a:cubicBezTo>
                  <a:cubicBezTo>
                    <a:pt x="12" y="2"/>
                    <a:pt x="12" y="1"/>
                    <a:pt x="12" y="1"/>
                  </a:cubicBezTo>
                  <a:cubicBezTo>
                    <a:pt x="12" y="0"/>
                    <a:pt x="12" y="0"/>
                    <a:pt x="1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5" name="Freeform 703"/>
            <p:cNvSpPr>
              <a:spLocks/>
            </p:cNvSpPr>
            <p:nvPr/>
          </p:nvSpPr>
          <p:spPr bwMode="auto">
            <a:xfrm>
              <a:off x="1007" y="1523"/>
              <a:ext cx="5" cy="8"/>
            </a:xfrm>
            <a:custGeom>
              <a:avLst/>
              <a:gdLst>
                <a:gd name="T0" fmla="*/ 2 w 4"/>
                <a:gd name="T1" fmla="*/ 0 h 6"/>
                <a:gd name="T2" fmla="*/ 2 w 4"/>
                <a:gd name="T3" fmla="*/ 0 h 6"/>
                <a:gd name="T4" fmla="*/ 2 w 4"/>
                <a:gd name="T5" fmla="*/ 1 h 6"/>
                <a:gd name="T6" fmla="*/ 0 w 4"/>
                <a:gd name="T7" fmla="*/ 3 h 6"/>
                <a:gd name="T8" fmla="*/ 1 w 4"/>
                <a:gd name="T9" fmla="*/ 5 h 6"/>
                <a:gd name="T10" fmla="*/ 1 w 4"/>
                <a:gd name="T11" fmla="*/ 6 h 6"/>
                <a:gd name="T12" fmla="*/ 3 w 4"/>
                <a:gd name="T13" fmla="*/ 4 h 6"/>
                <a:gd name="T14" fmla="*/ 2 w 4"/>
                <a:gd name="T1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6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1"/>
                    <a:pt x="2" y="1"/>
                  </a:cubicBezTo>
                  <a:cubicBezTo>
                    <a:pt x="2" y="1"/>
                    <a:pt x="1" y="3"/>
                    <a:pt x="0" y="3"/>
                  </a:cubicBezTo>
                  <a:cubicBezTo>
                    <a:pt x="0" y="4"/>
                    <a:pt x="0" y="5"/>
                    <a:pt x="1" y="5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2" y="5"/>
                    <a:pt x="3" y="4"/>
                  </a:cubicBezTo>
                  <a:cubicBezTo>
                    <a:pt x="4" y="1"/>
                    <a:pt x="4" y="0"/>
                    <a:pt x="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6" name="Freeform 704"/>
            <p:cNvSpPr>
              <a:spLocks/>
            </p:cNvSpPr>
            <p:nvPr/>
          </p:nvSpPr>
          <p:spPr bwMode="auto">
            <a:xfrm>
              <a:off x="1003" y="1576"/>
              <a:ext cx="5" cy="8"/>
            </a:xfrm>
            <a:custGeom>
              <a:avLst/>
              <a:gdLst>
                <a:gd name="T0" fmla="*/ 1 w 4"/>
                <a:gd name="T1" fmla="*/ 0 h 6"/>
                <a:gd name="T2" fmla="*/ 1 w 4"/>
                <a:gd name="T3" fmla="*/ 0 h 6"/>
                <a:gd name="T4" fmla="*/ 1 w 4"/>
                <a:gd name="T5" fmla="*/ 0 h 6"/>
                <a:gd name="T6" fmla="*/ 1 w 4"/>
                <a:gd name="T7" fmla="*/ 2 h 6"/>
                <a:gd name="T8" fmla="*/ 1 w 4"/>
                <a:gd name="T9" fmla="*/ 3 h 6"/>
                <a:gd name="T10" fmla="*/ 3 w 4"/>
                <a:gd name="T11" fmla="*/ 5 h 6"/>
                <a:gd name="T12" fmla="*/ 4 w 4"/>
                <a:gd name="T13" fmla="*/ 4 h 6"/>
                <a:gd name="T14" fmla="*/ 3 w 4"/>
                <a:gd name="T15" fmla="*/ 2 h 6"/>
                <a:gd name="T16" fmla="*/ 1 w 4"/>
                <a:gd name="T1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6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1" y="2"/>
                  </a:cubicBezTo>
                  <a:cubicBezTo>
                    <a:pt x="1" y="2"/>
                    <a:pt x="1" y="3"/>
                    <a:pt x="1" y="3"/>
                  </a:cubicBezTo>
                  <a:cubicBezTo>
                    <a:pt x="1" y="3"/>
                    <a:pt x="2" y="5"/>
                    <a:pt x="3" y="5"/>
                  </a:cubicBezTo>
                  <a:cubicBezTo>
                    <a:pt x="3" y="6"/>
                    <a:pt x="4" y="5"/>
                    <a:pt x="4" y="4"/>
                  </a:cubicBezTo>
                  <a:cubicBezTo>
                    <a:pt x="4" y="4"/>
                    <a:pt x="4" y="3"/>
                    <a:pt x="3" y="2"/>
                  </a:cubicBezTo>
                  <a:cubicBezTo>
                    <a:pt x="3" y="1"/>
                    <a:pt x="2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7" name="Freeform 705"/>
            <p:cNvSpPr>
              <a:spLocks/>
            </p:cNvSpPr>
            <p:nvPr/>
          </p:nvSpPr>
          <p:spPr bwMode="auto">
            <a:xfrm>
              <a:off x="1012" y="1568"/>
              <a:ext cx="8" cy="4"/>
            </a:xfrm>
            <a:custGeom>
              <a:avLst/>
              <a:gdLst>
                <a:gd name="T0" fmla="*/ 5 w 7"/>
                <a:gd name="T1" fmla="*/ 1 h 3"/>
                <a:gd name="T2" fmla="*/ 3 w 7"/>
                <a:gd name="T3" fmla="*/ 1 h 3"/>
                <a:gd name="T4" fmla="*/ 3 w 7"/>
                <a:gd name="T5" fmla="*/ 1 h 3"/>
                <a:gd name="T6" fmla="*/ 3 w 7"/>
                <a:gd name="T7" fmla="*/ 0 h 3"/>
                <a:gd name="T8" fmla="*/ 2 w 7"/>
                <a:gd name="T9" fmla="*/ 0 h 3"/>
                <a:gd name="T10" fmla="*/ 1 w 7"/>
                <a:gd name="T11" fmla="*/ 1 h 3"/>
                <a:gd name="T12" fmla="*/ 1 w 7"/>
                <a:gd name="T13" fmla="*/ 2 h 3"/>
                <a:gd name="T14" fmla="*/ 2 w 7"/>
                <a:gd name="T15" fmla="*/ 2 h 3"/>
                <a:gd name="T16" fmla="*/ 4 w 7"/>
                <a:gd name="T17" fmla="*/ 3 h 3"/>
                <a:gd name="T18" fmla="*/ 6 w 7"/>
                <a:gd name="T19" fmla="*/ 3 h 3"/>
                <a:gd name="T20" fmla="*/ 7 w 7"/>
                <a:gd name="T21" fmla="*/ 3 h 3"/>
                <a:gd name="T22" fmla="*/ 7 w 7"/>
                <a:gd name="T23" fmla="*/ 2 h 3"/>
                <a:gd name="T24" fmla="*/ 5 w 7"/>
                <a:gd name="T2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3">
                  <a:moveTo>
                    <a:pt x="5" y="1"/>
                  </a:moveTo>
                  <a:cubicBezTo>
                    <a:pt x="5" y="1"/>
                    <a:pt x="4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0"/>
                    <a:pt x="3" y="0"/>
                  </a:cubicBezTo>
                  <a:cubicBezTo>
                    <a:pt x="3" y="0"/>
                    <a:pt x="3" y="0"/>
                    <a:pt x="2" y="0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0" y="1"/>
                    <a:pt x="0" y="1"/>
                    <a:pt x="1" y="2"/>
                  </a:cubicBezTo>
                  <a:cubicBezTo>
                    <a:pt x="1" y="2"/>
                    <a:pt x="1" y="2"/>
                    <a:pt x="2" y="2"/>
                  </a:cubicBezTo>
                  <a:cubicBezTo>
                    <a:pt x="2" y="2"/>
                    <a:pt x="3" y="3"/>
                    <a:pt x="4" y="3"/>
                  </a:cubicBezTo>
                  <a:cubicBezTo>
                    <a:pt x="4" y="3"/>
                    <a:pt x="5" y="3"/>
                    <a:pt x="6" y="3"/>
                  </a:cubicBezTo>
                  <a:cubicBezTo>
                    <a:pt x="6" y="3"/>
                    <a:pt x="6" y="3"/>
                    <a:pt x="7" y="3"/>
                  </a:cubicBezTo>
                  <a:cubicBezTo>
                    <a:pt x="7" y="3"/>
                    <a:pt x="7" y="3"/>
                    <a:pt x="7" y="2"/>
                  </a:cubicBezTo>
                  <a:cubicBezTo>
                    <a:pt x="7" y="1"/>
                    <a:pt x="7" y="1"/>
                    <a:pt x="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8" name="Freeform 706"/>
            <p:cNvSpPr>
              <a:spLocks/>
            </p:cNvSpPr>
            <p:nvPr/>
          </p:nvSpPr>
          <p:spPr bwMode="auto">
            <a:xfrm>
              <a:off x="1012" y="1556"/>
              <a:ext cx="13" cy="4"/>
            </a:xfrm>
            <a:custGeom>
              <a:avLst/>
              <a:gdLst>
                <a:gd name="T0" fmla="*/ 10 w 11"/>
                <a:gd name="T1" fmla="*/ 0 h 3"/>
                <a:gd name="T2" fmla="*/ 10 w 11"/>
                <a:gd name="T3" fmla="*/ 0 h 3"/>
                <a:gd name="T4" fmla="*/ 8 w 11"/>
                <a:gd name="T5" fmla="*/ 0 h 3"/>
                <a:gd name="T6" fmla="*/ 4 w 11"/>
                <a:gd name="T7" fmla="*/ 0 h 3"/>
                <a:gd name="T8" fmla="*/ 0 w 11"/>
                <a:gd name="T9" fmla="*/ 2 h 3"/>
                <a:gd name="T10" fmla="*/ 0 w 11"/>
                <a:gd name="T11" fmla="*/ 3 h 3"/>
                <a:gd name="T12" fmla="*/ 1 w 11"/>
                <a:gd name="T13" fmla="*/ 3 h 3"/>
                <a:gd name="T14" fmla="*/ 4 w 11"/>
                <a:gd name="T15" fmla="*/ 3 h 3"/>
                <a:gd name="T16" fmla="*/ 10 w 11"/>
                <a:gd name="T17" fmla="*/ 2 h 3"/>
                <a:gd name="T18" fmla="*/ 10 w 11"/>
                <a:gd name="T19" fmla="*/ 0 h 3"/>
                <a:gd name="T20" fmla="*/ 10 w 11"/>
                <a:gd name="T2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" h="3">
                  <a:moveTo>
                    <a:pt x="10" y="0"/>
                  </a:move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9" y="0"/>
                    <a:pt x="8" y="0"/>
                  </a:cubicBezTo>
                  <a:cubicBezTo>
                    <a:pt x="7" y="0"/>
                    <a:pt x="5" y="0"/>
                    <a:pt x="4" y="0"/>
                  </a:cubicBezTo>
                  <a:cubicBezTo>
                    <a:pt x="2" y="0"/>
                    <a:pt x="1" y="1"/>
                    <a:pt x="0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2" y="3"/>
                    <a:pt x="4" y="3"/>
                  </a:cubicBezTo>
                  <a:cubicBezTo>
                    <a:pt x="6" y="3"/>
                    <a:pt x="10" y="2"/>
                    <a:pt x="10" y="2"/>
                  </a:cubicBezTo>
                  <a:cubicBezTo>
                    <a:pt x="11" y="1"/>
                    <a:pt x="11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9" name="Freeform 707"/>
            <p:cNvSpPr>
              <a:spLocks noEditPoints="1"/>
            </p:cNvSpPr>
            <p:nvPr/>
          </p:nvSpPr>
          <p:spPr bwMode="auto">
            <a:xfrm>
              <a:off x="952" y="1514"/>
              <a:ext cx="78" cy="82"/>
            </a:xfrm>
            <a:custGeom>
              <a:avLst/>
              <a:gdLst>
                <a:gd name="T0" fmla="*/ 61 w 62"/>
                <a:gd name="T1" fmla="*/ 27 h 65"/>
                <a:gd name="T2" fmla="*/ 60 w 62"/>
                <a:gd name="T3" fmla="*/ 19 h 65"/>
                <a:gd name="T4" fmla="*/ 58 w 62"/>
                <a:gd name="T5" fmla="*/ 13 h 65"/>
                <a:gd name="T6" fmla="*/ 56 w 62"/>
                <a:gd name="T7" fmla="*/ 11 h 65"/>
                <a:gd name="T8" fmla="*/ 50 w 62"/>
                <a:gd name="T9" fmla="*/ 3 h 65"/>
                <a:gd name="T10" fmla="*/ 46 w 62"/>
                <a:gd name="T11" fmla="*/ 4 h 65"/>
                <a:gd name="T12" fmla="*/ 42 w 62"/>
                <a:gd name="T13" fmla="*/ 1 h 65"/>
                <a:gd name="T14" fmla="*/ 36 w 62"/>
                <a:gd name="T15" fmla="*/ 0 h 65"/>
                <a:gd name="T16" fmla="*/ 32 w 62"/>
                <a:gd name="T17" fmla="*/ 0 h 65"/>
                <a:gd name="T18" fmla="*/ 17 w 62"/>
                <a:gd name="T19" fmla="*/ 5 h 65"/>
                <a:gd name="T20" fmla="*/ 5 w 62"/>
                <a:gd name="T21" fmla="*/ 17 h 65"/>
                <a:gd name="T22" fmla="*/ 1 w 62"/>
                <a:gd name="T23" fmla="*/ 29 h 65"/>
                <a:gd name="T24" fmla="*/ 0 w 62"/>
                <a:gd name="T25" fmla="*/ 40 h 65"/>
                <a:gd name="T26" fmla="*/ 3 w 62"/>
                <a:gd name="T27" fmla="*/ 46 h 65"/>
                <a:gd name="T28" fmla="*/ 5 w 62"/>
                <a:gd name="T29" fmla="*/ 51 h 65"/>
                <a:gd name="T30" fmla="*/ 10 w 62"/>
                <a:gd name="T31" fmla="*/ 58 h 65"/>
                <a:gd name="T32" fmla="*/ 23 w 62"/>
                <a:gd name="T33" fmla="*/ 64 h 65"/>
                <a:gd name="T34" fmla="*/ 44 w 62"/>
                <a:gd name="T35" fmla="*/ 62 h 65"/>
                <a:gd name="T36" fmla="*/ 50 w 62"/>
                <a:gd name="T37" fmla="*/ 58 h 65"/>
                <a:gd name="T38" fmla="*/ 57 w 62"/>
                <a:gd name="T39" fmla="*/ 51 h 65"/>
                <a:gd name="T40" fmla="*/ 61 w 62"/>
                <a:gd name="T41" fmla="*/ 44 h 65"/>
                <a:gd name="T42" fmla="*/ 62 w 62"/>
                <a:gd name="T43" fmla="*/ 36 h 65"/>
                <a:gd name="T44" fmla="*/ 58 w 62"/>
                <a:gd name="T45" fmla="*/ 45 h 65"/>
                <a:gd name="T46" fmla="*/ 53 w 62"/>
                <a:gd name="T47" fmla="*/ 53 h 65"/>
                <a:gd name="T48" fmla="*/ 30 w 62"/>
                <a:gd name="T49" fmla="*/ 62 h 65"/>
                <a:gd name="T50" fmla="*/ 18 w 62"/>
                <a:gd name="T51" fmla="*/ 60 h 65"/>
                <a:gd name="T52" fmla="*/ 11 w 62"/>
                <a:gd name="T53" fmla="*/ 55 h 65"/>
                <a:gd name="T54" fmla="*/ 5 w 62"/>
                <a:gd name="T55" fmla="*/ 45 h 65"/>
                <a:gd name="T56" fmla="*/ 3 w 62"/>
                <a:gd name="T57" fmla="*/ 41 h 65"/>
                <a:gd name="T58" fmla="*/ 3 w 62"/>
                <a:gd name="T59" fmla="*/ 27 h 65"/>
                <a:gd name="T60" fmla="*/ 5 w 62"/>
                <a:gd name="T61" fmla="*/ 21 h 65"/>
                <a:gd name="T62" fmla="*/ 7 w 62"/>
                <a:gd name="T63" fmla="*/ 19 h 65"/>
                <a:gd name="T64" fmla="*/ 14 w 62"/>
                <a:gd name="T65" fmla="*/ 10 h 65"/>
                <a:gd name="T66" fmla="*/ 18 w 62"/>
                <a:gd name="T67" fmla="*/ 7 h 65"/>
                <a:gd name="T68" fmla="*/ 21 w 62"/>
                <a:gd name="T69" fmla="*/ 6 h 65"/>
                <a:gd name="T70" fmla="*/ 30 w 62"/>
                <a:gd name="T71" fmla="*/ 3 h 65"/>
                <a:gd name="T72" fmla="*/ 34 w 62"/>
                <a:gd name="T73" fmla="*/ 3 h 65"/>
                <a:gd name="T74" fmla="*/ 43 w 62"/>
                <a:gd name="T75" fmla="*/ 5 h 65"/>
                <a:gd name="T76" fmla="*/ 52 w 62"/>
                <a:gd name="T77" fmla="*/ 10 h 65"/>
                <a:gd name="T78" fmla="*/ 53 w 62"/>
                <a:gd name="T79" fmla="*/ 13 h 65"/>
                <a:gd name="T80" fmla="*/ 55 w 62"/>
                <a:gd name="T81" fmla="*/ 16 h 65"/>
                <a:gd name="T82" fmla="*/ 57 w 62"/>
                <a:gd name="T83" fmla="*/ 19 h 65"/>
                <a:gd name="T84" fmla="*/ 58 w 62"/>
                <a:gd name="T85" fmla="*/ 4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62" h="65">
                  <a:moveTo>
                    <a:pt x="62" y="33"/>
                  </a:moveTo>
                  <a:cubicBezTo>
                    <a:pt x="62" y="32"/>
                    <a:pt x="61" y="29"/>
                    <a:pt x="61" y="27"/>
                  </a:cubicBezTo>
                  <a:cubicBezTo>
                    <a:pt x="61" y="24"/>
                    <a:pt x="61" y="22"/>
                    <a:pt x="61" y="22"/>
                  </a:cubicBezTo>
                  <a:cubicBezTo>
                    <a:pt x="61" y="22"/>
                    <a:pt x="60" y="20"/>
                    <a:pt x="60" y="19"/>
                  </a:cubicBezTo>
                  <a:cubicBezTo>
                    <a:pt x="59" y="18"/>
                    <a:pt x="59" y="17"/>
                    <a:pt x="59" y="17"/>
                  </a:cubicBezTo>
                  <a:cubicBezTo>
                    <a:pt x="58" y="16"/>
                    <a:pt x="57" y="13"/>
                    <a:pt x="58" y="13"/>
                  </a:cubicBezTo>
                  <a:cubicBezTo>
                    <a:pt x="58" y="13"/>
                    <a:pt x="58" y="13"/>
                    <a:pt x="57" y="12"/>
                  </a:cubicBezTo>
                  <a:cubicBezTo>
                    <a:pt x="57" y="12"/>
                    <a:pt x="57" y="11"/>
                    <a:pt x="56" y="11"/>
                  </a:cubicBezTo>
                  <a:cubicBezTo>
                    <a:pt x="55" y="8"/>
                    <a:pt x="53" y="5"/>
                    <a:pt x="51" y="4"/>
                  </a:cubicBezTo>
                  <a:cubicBezTo>
                    <a:pt x="51" y="3"/>
                    <a:pt x="50" y="3"/>
                    <a:pt x="50" y="3"/>
                  </a:cubicBezTo>
                  <a:cubicBezTo>
                    <a:pt x="50" y="2"/>
                    <a:pt x="48" y="3"/>
                    <a:pt x="48" y="4"/>
                  </a:cubicBezTo>
                  <a:cubicBezTo>
                    <a:pt x="48" y="5"/>
                    <a:pt x="47" y="5"/>
                    <a:pt x="46" y="4"/>
                  </a:cubicBezTo>
                  <a:cubicBezTo>
                    <a:pt x="46" y="3"/>
                    <a:pt x="45" y="3"/>
                    <a:pt x="44" y="2"/>
                  </a:cubicBezTo>
                  <a:cubicBezTo>
                    <a:pt x="43" y="2"/>
                    <a:pt x="42" y="2"/>
                    <a:pt x="42" y="1"/>
                  </a:cubicBezTo>
                  <a:cubicBezTo>
                    <a:pt x="41" y="1"/>
                    <a:pt x="40" y="1"/>
                    <a:pt x="40" y="1"/>
                  </a:cubicBezTo>
                  <a:cubicBezTo>
                    <a:pt x="40" y="1"/>
                    <a:pt x="38" y="0"/>
                    <a:pt x="36" y="0"/>
                  </a:cubicBezTo>
                  <a:cubicBezTo>
                    <a:pt x="35" y="0"/>
                    <a:pt x="34" y="0"/>
                    <a:pt x="33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29" y="0"/>
                    <a:pt x="28" y="0"/>
                    <a:pt x="26" y="1"/>
                  </a:cubicBezTo>
                  <a:cubicBezTo>
                    <a:pt x="23" y="2"/>
                    <a:pt x="18" y="4"/>
                    <a:pt x="17" y="5"/>
                  </a:cubicBezTo>
                  <a:cubicBezTo>
                    <a:pt x="16" y="6"/>
                    <a:pt x="15" y="7"/>
                    <a:pt x="13" y="8"/>
                  </a:cubicBezTo>
                  <a:cubicBezTo>
                    <a:pt x="9" y="12"/>
                    <a:pt x="6" y="15"/>
                    <a:pt x="5" y="17"/>
                  </a:cubicBezTo>
                  <a:cubicBezTo>
                    <a:pt x="5" y="17"/>
                    <a:pt x="5" y="18"/>
                    <a:pt x="5" y="19"/>
                  </a:cubicBezTo>
                  <a:cubicBezTo>
                    <a:pt x="3" y="22"/>
                    <a:pt x="2" y="25"/>
                    <a:pt x="1" y="29"/>
                  </a:cubicBezTo>
                  <a:cubicBezTo>
                    <a:pt x="1" y="30"/>
                    <a:pt x="1" y="32"/>
                    <a:pt x="1" y="32"/>
                  </a:cubicBezTo>
                  <a:cubicBezTo>
                    <a:pt x="0" y="35"/>
                    <a:pt x="0" y="38"/>
                    <a:pt x="0" y="40"/>
                  </a:cubicBezTo>
                  <a:cubicBezTo>
                    <a:pt x="0" y="41"/>
                    <a:pt x="1" y="44"/>
                    <a:pt x="2" y="45"/>
                  </a:cubicBezTo>
                  <a:cubicBezTo>
                    <a:pt x="2" y="45"/>
                    <a:pt x="3" y="46"/>
                    <a:pt x="3" y="46"/>
                  </a:cubicBezTo>
                  <a:cubicBezTo>
                    <a:pt x="3" y="46"/>
                    <a:pt x="3" y="47"/>
                    <a:pt x="4" y="48"/>
                  </a:cubicBezTo>
                  <a:cubicBezTo>
                    <a:pt x="4" y="49"/>
                    <a:pt x="4" y="50"/>
                    <a:pt x="5" y="51"/>
                  </a:cubicBezTo>
                  <a:cubicBezTo>
                    <a:pt x="5" y="51"/>
                    <a:pt x="6" y="53"/>
                    <a:pt x="9" y="56"/>
                  </a:cubicBezTo>
                  <a:cubicBezTo>
                    <a:pt x="9" y="56"/>
                    <a:pt x="9" y="57"/>
                    <a:pt x="10" y="58"/>
                  </a:cubicBezTo>
                  <a:cubicBezTo>
                    <a:pt x="11" y="59"/>
                    <a:pt x="14" y="61"/>
                    <a:pt x="19" y="63"/>
                  </a:cubicBezTo>
                  <a:cubicBezTo>
                    <a:pt x="21" y="63"/>
                    <a:pt x="23" y="64"/>
                    <a:pt x="23" y="64"/>
                  </a:cubicBezTo>
                  <a:cubicBezTo>
                    <a:pt x="25" y="65"/>
                    <a:pt x="34" y="65"/>
                    <a:pt x="37" y="64"/>
                  </a:cubicBezTo>
                  <a:cubicBezTo>
                    <a:pt x="40" y="64"/>
                    <a:pt x="43" y="62"/>
                    <a:pt x="44" y="62"/>
                  </a:cubicBezTo>
                  <a:cubicBezTo>
                    <a:pt x="44" y="62"/>
                    <a:pt x="45" y="61"/>
                    <a:pt x="47" y="60"/>
                  </a:cubicBezTo>
                  <a:cubicBezTo>
                    <a:pt x="48" y="59"/>
                    <a:pt x="50" y="59"/>
                    <a:pt x="50" y="58"/>
                  </a:cubicBezTo>
                  <a:cubicBezTo>
                    <a:pt x="50" y="58"/>
                    <a:pt x="50" y="58"/>
                    <a:pt x="51" y="58"/>
                  </a:cubicBezTo>
                  <a:cubicBezTo>
                    <a:pt x="52" y="57"/>
                    <a:pt x="56" y="53"/>
                    <a:pt x="57" y="51"/>
                  </a:cubicBezTo>
                  <a:cubicBezTo>
                    <a:pt x="58" y="50"/>
                    <a:pt x="59" y="48"/>
                    <a:pt x="60" y="47"/>
                  </a:cubicBezTo>
                  <a:cubicBezTo>
                    <a:pt x="60" y="45"/>
                    <a:pt x="60" y="44"/>
                    <a:pt x="61" y="44"/>
                  </a:cubicBezTo>
                  <a:cubicBezTo>
                    <a:pt x="61" y="43"/>
                    <a:pt x="62" y="39"/>
                    <a:pt x="62" y="38"/>
                  </a:cubicBezTo>
                  <a:cubicBezTo>
                    <a:pt x="62" y="37"/>
                    <a:pt x="62" y="36"/>
                    <a:pt x="62" y="36"/>
                  </a:cubicBezTo>
                  <a:cubicBezTo>
                    <a:pt x="62" y="35"/>
                    <a:pt x="62" y="34"/>
                    <a:pt x="62" y="33"/>
                  </a:cubicBezTo>
                  <a:close/>
                  <a:moveTo>
                    <a:pt x="58" y="45"/>
                  </a:moveTo>
                  <a:cubicBezTo>
                    <a:pt x="57" y="46"/>
                    <a:pt x="57" y="47"/>
                    <a:pt x="57" y="48"/>
                  </a:cubicBezTo>
                  <a:cubicBezTo>
                    <a:pt x="57" y="49"/>
                    <a:pt x="55" y="51"/>
                    <a:pt x="53" y="53"/>
                  </a:cubicBezTo>
                  <a:cubicBezTo>
                    <a:pt x="49" y="57"/>
                    <a:pt x="41" y="61"/>
                    <a:pt x="36" y="62"/>
                  </a:cubicBezTo>
                  <a:cubicBezTo>
                    <a:pt x="36" y="62"/>
                    <a:pt x="33" y="62"/>
                    <a:pt x="30" y="62"/>
                  </a:cubicBezTo>
                  <a:cubicBezTo>
                    <a:pt x="26" y="62"/>
                    <a:pt x="25" y="62"/>
                    <a:pt x="24" y="62"/>
                  </a:cubicBezTo>
                  <a:cubicBezTo>
                    <a:pt x="22" y="61"/>
                    <a:pt x="18" y="60"/>
                    <a:pt x="18" y="60"/>
                  </a:cubicBezTo>
                  <a:cubicBezTo>
                    <a:pt x="17" y="60"/>
                    <a:pt x="17" y="59"/>
                    <a:pt x="16" y="59"/>
                  </a:cubicBezTo>
                  <a:cubicBezTo>
                    <a:pt x="15" y="59"/>
                    <a:pt x="11" y="56"/>
                    <a:pt x="11" y="55"/>
                  </a:cubicBezTo>
                  <a:cubicBezTo>
                    <a:pt x="10" y="54"/>
                    <a:pt x="9" y="53"/>
                    <a:pt x="9" y="52"/>
                  </a:cubicBezTo>
                  <a:cubicBezTo>
                    <a:pt x="7" y="50"/>
                    <a:pt x="6" y="47"/>
                    <a:pt x="5" y="45"/>
                  </a:cubicBezTo>
                  <a:cubicBezTo>
                    <a:pt x="5" y="44"/>
                    <a:pt x="4" y="43"/>
                    <a:pt x="4" y="43"/>
                  </a:cubicBezTo>
                  <a:cubicBezTo>
                    <a:pt x="4" y="43"/>
                    <a:pt x="3" y="42"/>
                    <a:pt x="3" y="41"/>
                  </a:cubicBezTo>
                  <a:cubicBezTo>
                    <a:pt x="2" y="39"/>
                    <a:pt x="2" y="36"/>
                    <a:pt x="3" y="32"/>
                  </a:cubicBezTo>
                  <a:cubicBezTo>
                    <a:pt x="3" y="31"/>
                    <a:pt x="3" y="30"/>
                    <a:pt x="3" y="27"/>
                  </a:cubicBezTo>
                  <a:cubicBezTo>
                    <a:pt x="4" y="26"/>
                    <a:pt x="4" y="24"/>
                    <a:pt x="5" y="22"/>
                  </a:cubicBezTo>
                  <a:cubicBezTo>
                    <a:pt x="5" y="22"/>
                    <a:pt x="5" y="21"/>
                    <a:pt x="5" y="21"/>
                  </a:cubicBezTo>
                  <a:cubicBezTo>
                    <a:pt x="5" y="21"/>
                    <a:pt x="6" y="20"/>
                    <a:pt x="6" y="20"/>
                  </a:cubicBezTo>
                  <a:cubicBezTo>
                    <a:pt x="6" y="20"/>
                    <a:pt x="6" y="19"/>
                    <a:pt x="7" y="19"/>
                  </a:cubicBezTo>
                  <a:cubicBezTo>
                    <a:pt x="7" y="16"/>
                    <a:pt x="9" y="15"/>
                    <a:pt x="11" y="13"/>
                  </a:cubicBezTo>
                  <a:cubicBezTo>
                    <a:pt x="12" y="12"/>
                    <a:pt x="14" y="11"/>
                    <a:pt x="14" y="10"/>
                  </a:cubicBezTo>
                  <a:cubicBezTo>
                    <a:pt x="15" y="10"/>
                    <a:pt x="16" y="9"/>
                    <a:pt x="16" y="8"/>
                  </a:cubicBezTo>
                  <a:cubicBezTo>
                    <a:pt x="17" y="8"/>
                    <a:pt x="18" y="7"/>
                    <a:pt x="18" y="7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20" y="6"/>
                    <a:pt x="20" y="6"/>
                    <a:pt x="21" y="6"/>
                  </a:cubicBezTo>
                  <a:cubicBezTo>
                    <a:pt x="21" y="5"/>
                    <a:pt x="22" y="5"/>
                    <a:pt x="24" y="4"/>
                  </a:cubicBezTo>
                  <a:cubicBezTo>
                    <a:pt x="27" y="3"/>
                    <a:pt x="28" y="3"/>
                    <a:pt x="30" y="3"/>
                  </a:cubicBezTo>
                  <a:cubicBezTo>
                    <a:pt x="31" y="3"/>
                    <a:pt x="32" y="3"/>
                    <a:pt x="32" y="3"/>
                  </a:cubicBezTo>
                  <a:cubicBezTo>
                    <a:pt x="33" y="3"/>
                    <a:pt x="33" y="3"/>
                    <a:pt x="34" y="3"/>
                  </a:cubicBezTo>
                  <a:cubicBezTo>
                    <a:pt x="36" y="3"/>
                    <a:pt x="37" y="3"/>
                    <a:pt x="41" y="4"/>
                  </a:cubicBezTo>
                  <a:cubicBezTo>
                    <a:pt x="41" y="4"/>
                    <a:pt x="42" y="4"/>
                    <a:pt x="43" y="5"/>
                  </a:cubicBezTo>
                  <a:cubicBezTo>
                    <a:pt x="44" y="6"/>
                    <a:pt x="47" y="7"/>
                    <a:pt x="47" y="7"/>
                  </a:cubicBezTo>
                  <a:cubicBezTo>
                    <a:pt x="48" y="7"/>
                    <a:pt x="50" y="9"/>
                    <a:pt x="52" y="10"/>
                  </a:cubicBezTo>
                  <a:cubicBezTo>
                    <a:pt x="52" y="11"/>
                    <a:pt x="53" y="11"/>
                    <a:pt x="53" y="12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4" y="13"/>
                    <a:pt x="54" y="14"/>
                    <a:pt x="54" y="14"/>
                  </a:cubicBezTo>
                  <a:cubicBezTo>
                    <a:pt x="54" y="15"/>
                    <a:pt x="55" y="16"/>
                    <a:pt x="55" y="16"/>
                  </a:cubicBezTo>
                  <a:cubicBezTo>
                    <a:pt x="55" y="16"/>
                    <a:pt x="56" y="16"/>
                    <a:pt x="56" y="17"/>
                  </a:cubicBezTo>
                  <a:cubicBezTo>
                    <a:pt x="56" y="18"/>
                    <a:pt x="57" y="19"/>
                    <a:pt x="57" y="19"/>
                  </a:cubicBezTo>
                  <a:cubicBezTo>
                    <a:pt x="58" y="22"/>
                    <a:pt x="59" y="25"/>
                    <a:pt x="59" y="31"/>
                  </a:cubicBezTo>
                  <a:cubicBezTo>
                    <a:pt x="60" y="38"/>
                    <a:pt x="59" y="41"/>
                    <a:pt x="58" y="4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0" name="Freeform 708"/>
            <p:cNvSpPr>
              <a:spLocks/>
            </p:cNvSpPr>
            <p:nvPr/>
          </p:nvSpPr>
          <p:spPr bwMode="auto">
            <a:xfrm>
              <a:off x="1014" y="1539"/>
              <a:ext cx="8" cy="5"/>
            </a:xfrm>
            <a:custGeom>
              <a:avLst/>
              <a:gdLst>
                <a:gd name="T0" fmla="*/ 5 w 6"/>
                <a:gd name="T1" fmla="*/ 3 h 4"/>
                <a:gd name="T2" fmla="*/ 6 w 6"/>
                <a:gd name="T3" fmla="*/ 1 h 4"/>
                <a:gd name="T4" fmla="*/ 5 w 6"/>
                <a:gd name="T5" fmla="*/ 0 h 4"/>
                <a:gd name="T6" fmla="*/ 4 w 6"/>
                <a:gd name="T7" fmla="*/ 1 h 4"/>
                <a:gd name="T8" fmla="*/ 2 w 6"/>
                <a:gd name="T9" fmla="*/ 2 h 4"/>
                <a:gd name="T10" fmla="*/ 1 w 6"/>
                <a:gd name="T11" fmla="*/ 3 h 4"/>
                <a:gd name="T12" fmla="*/ 5 w 6"/>
                <a:gd name="T13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4">
                  <a:moveTo>
                    <a:pt x="5" y="3"/>
                  </a:moveTo>
                  <a:cubicBezTo>
                    <a:pt x="6" y="2"/>
                    <a:pt x="6" y="2"/>
                    <a:pt x="6" y="1"/>
                  </a:cubicBezTo>
                  <a:cubicBezTo>
                    <a:pt x="6" y="1"/>
                    <a:pt x="6" y="0"/>
                    <a:pt x="5" y="0"/>
                  </a:cubicBezTo>
                  <a:cubicBezTo>
                    <a:pt x="5" y="0"/>
                    <a:pt x="4" y="1"/>
                    <a:pt x="4" y="1"/>
                  </a:cubicBezTo>
                  <a:cubicBezTo>
                    <a:pt x="3" y="2"/>
                    <a:pt x="2" y="2"/>
                    <a:pt x="2" y="2"/>
                  </a:cubicBezTo>
                  <a:cubicBezTo>
                    <a:pt x="1" y="2"/>
                    <a:pt x="0" y="3"/>
                    <a:pt x="1" y="3"/>
                  </a:cubicBezTo>
                  <a:cubicBezTo>
                    <a:pt x="2" y="4"/>
                    <a:pt x="3" y="4"/>
                    <a:pt x="5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1" name="Freeform 709"/>
            <p:cNvSpPr>
              <a:spLocks/>
            </p:cNvSpPr>
            <p:nvPr/>
          </p:nvSpPr>
          <p:spPr bwMode="auto">
            <a:xfrm>
              <a:off x="964" y="1570"/>
              <a:ext cx="7" cy="6"/>
            </a:xfrm>
            <a:custGeom>
              <a:avLst/>
              <a:gdLst>
                <a:gd name="T0" fmla="*/ 4 w 6"/>
                <a:gd name="T1" fmla="*/ 0 h 5"/>
                <a:gd name="T2" fmla="*/ 3 w 6"/>
                <a:gd name="T3" fmla="*/ 0 h 5"/>
                <a:gd name="T4" fmla="*/ 2 w 6"/>
                <a:gd name="T5" fmla="*/ 1 h 5"/>
                <a:gd name="T6" fmla="*/ 2 w 6"/>
                <a:gd name="T7" fmla="*/ 2 h 5"/>
                <a:gd name="T8" fmla="*/ 1 w 6"/>
                <a:gd name="T9" fmla="*/ 2 h 5"/>
                <a:gd name="T10" fmla="*/ 0 w 6"/>
                <a:gd name="T11" fmla="*/ 3 h 5"/>
                <a:gd name="T12" fmla="*/ 1 w 6"/>
                <a:gd name="T13" fmla="*/ 4 h 5"/>
                <a:gd name="T14" fmla="*/ 3 w 6"/>
                <a:gd name="T15" fmla="*/ 4 h 5"/>
                <a:gd name="T16" fmla="*/ 4 w 6"/>
                <a:gd name="T17" fmla="*/ 3 h 5"/>
                <a:gd name="T18" fmla="*/ 5 w 6"/>
                <a:gd name="T19" fmla="*/ 1 h 5"/>
                <a:gd name="T20" fmla="*/ 4 w 6"/>
                <a:gd name="T2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" h="5">
                  <a:moveTo>
                    <a:pt x="4" y="0"/>
                  </a:moveTo>
                  <a:cubicBezTo>
                    <a:pt x="4" y="0"/>
                    <a:pt x="3" y="0"/>
                    <a:pt x="3" y="0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1" y="2"/>
                    <a:pt x="1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0" y="3"/>
                    <a:pt x="1" y="4"/>
                    <a:pt x="1" y="4"/>
                  </a:cubicBezTo>
                  <a:cubicBezTo>
                    <a:pt x="1" y="5"/>
                    <a:pt x="2" y="5"/>
                    <a:pt x="3" y="4"/>
                  </a:cubicBezTo>
                  <a:cubicBezTo>
                    <a:pt x="3" y="4"/>
                    <a:pt x="4" y="3"/>
                    <a:pt x="4" y="3"/>
                  </a:cubicBezTo>
                  <a:cubicBezTo>
                    <a:pt x="5" y="2"/>
                    <a:pt x="5" y="1"/>
                    <a:pt x="5" y="1"/>
                  </a:cubicBezTo>
                  <a:cubicBezTo>
                    <a:pt x="6" y="0"/>
                    <a:pt x="6" y="0"/>
                    <a:pt x="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2" name="Freeform 710"/>
            <p:cNvSpPr>
              <a:spLocks/>
            </p:cNvSpPr>
            <p:nvPr/>
          </p:nvSpPr>
          <p:spPr bwMode="auto">
            <a:xfrm>
              <a:off x="975" y="1526"/>
              <a:ext cx="6" cy="6"/>
            </a:xfrm>
            <a:custGeom>
              <a:avLst/>
              <a:gdLst>
                <a:gd name="T0" fmla="*/ 2 w 5"/>
                <a:gd name="T1" fmla="*/ 4 h 5"/>
                <a:gd name="T2" fmla="*/ 4 w 5"/>
                <a:gd name="T3" fmla="*/ 5 h 5"/>
                <a:gd name="T4" fmla="*/ 5 w 5"/>
                <a:gd name="T5" fmla="*/ 5 h 5"/>
                <a:gd name="T6" fmla="*/ 5 w 5"/>
                <a:gd name="T7" fmla="*/ 4 h 5"/>
                <a:gd name="T8" fmla="*/ 4 w 5"/>
                <a:gd name="T9" fmla="*/ 3 h 5"/>
                <a:gd name="T10" fmla="*/ 4 w 5"/>
                <a:gd name="T11" fmla="*/ 2 h 5"/>
                <a:gd name="T12" fmla="*/ 2 w 5"/>
                <a:gd name="T13" fmla="*/ 0 h 5"/>
                <a:gd name="T14" fmla="*/ 1 w 5"/>
                <a:gd name="T15" fmla="*/ 0 h 5"/>
                <a:gd name="T16" fmla="*/ 1 w 5"/>
                <a:gd name="T17" fmla="*/ 0 h 5"/>
                <a:gd name="T18" fmla="*/ 1 w 5"/>
                <a:gd name="T19" fmla="*/ 0 h 5"/>
                <a:gd name="T20" fmla="*/ 1 w 5"/>
                <a:gd name="T21" fmla="*/ 2 h 5"/>
                <a:gd name="T22" fmla="*/ 2 w 5"/>
                <a:gd name="T23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5">
                  <a:moveTo>
                    <a:pt x="2" y="4"/>
                  </a:moveTo>
                  <a:cubicBezTo>
                    <a:pt x="2" y="4"/>
                    <a:pt x="3" y="5"/>
                    <a:pt x="4" y="5"/>
                  </a:cubicBezTo>
                  <a:cubicBezTo>
                    <a:pt x="4" y="5"/>
                    <a:pt x="5" y="5"/>
                    <a:pt x="5" y="5"/>
                  </a:cubicBezTo>
                  <a:cubicBezTo>
                    <a:pt x="5" y="5"/>
                    <a:pt x="5" y="5"/>
                    <a:pt x="5" y="4"/>
                  </a:cubicBezTo>
                  <a:cubicBezTo>
                    <a:pt x="5" y="3"/>
                    <a:pt x="5" y="3"/>
                    <a:pt x="4" y="3"/>
                  </a:cubicBezTo>
                  <a:cubicBezTo>
                    <a:pt x="4" y="3"/>
                    <a:pt x="4" y="2"/>
                    <a:pt x="4" y="2"/>
                  </a:cubicBezTo>
                  <a:cubicBezTo>
                    <a:pt x="4" y="2"/>
                    <a:pt x="3" y="1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1" y="2"/>
                  </a:cubicBezTo>
                  <a:cubicBezTo>
                    <a:pt x="2" y="3"/>
                    <a:pt x="2" y="4"/>
                    <a:pt x="2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3" name="Freeform 711"/>
            <p:cNvSpPr>
              <a:spLocks/>
            </p:cNvSpPr>
            <p:nvPr/>
          </p:nvSpPr>
          <p:spPr bwMode="auto">
            <a:xfrm>
              <a:off x="991" y="1519"/>
              <a:ext cx="3" cy="10"/>
            </a:xfrm>
            <a:custGeom>
              <a:avLst/>
              <a:gdLst>
                <a:gd name="T0" fmla="*/ 0 w 2"/>
                <a:gd name="T1" fmla="*/ 5 h 8"/>
                <a:gd name="T2" fmla="*/ 2 w 2"/>
                <a:gd name="T3" fmla="*/ 6 h 8"/>
                <a:gd name="T4" fmla="*/ 2 w 2"/>
                <a:gd name="T5" fmla="*/ 1 h 8"/>
                <a:gd name="T6" fmla="*/ 2 w 2"/>
                <a:gd name="T7" fmla="*/ 0 h 8"/>
                <a:gd name="T8" fmla="*/ 1 w 2"/>
                <a:gd name="T9" fmla="*/ 0 h 8"/>
                <a:gd name="T10" fmla="*/ 1 w 2"/>
                <a:gd name="T11" fmla="*/ 0 h 8"/>
                <a:gd name="T12" fmla="*/ 0 w 2"/>
                <a:gd name="T13" fmla="*/ 1 h 8"/>
                <a:gd name="T14" fmla="*/ 0 w 2"/>
                <a:gd name="T15" fmla="*/ 3 h 8"/>
                <a:gd name="T16" fmla="*/ 0 w 2"/>
                <a:gd name="T17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" h="8">
                  <a:moveTo>
                    <a:pt x="0" y="5"/>
                  </a:moveTo>
                  <a:cubicBezTo>
                    <a:pt x="1" y="8"/>
                    <a:pt x="2" y="7"/>
                    <a:pt x="2" y="6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4"/>
                    <a:pt x="0" y="4"/>
                    <a:pt x="0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4" name="Freeform 712"/>
            <p:cNvSpPr>
              <a:spLocks/>
            </p:cNvSpPr>
            <p:nvPr/>
          </p:nvSpPr>
          <p:spPr bwMode="auto">
            <a:xfrm>
              <a:off x="962" y="1538"/>
              <a:ext cx="8" cy="5"/>
            </a:xfrm>
            <a:custGeom>
              <a:avLst/>
              <a:gdLst>
                <a:gd name="T0" fmla="*/ 1 w 6"/>
                <a:gd name="T1" fmla="*/ 2 h 4"/>
                <a:gd name="T2" fmla="*/ 3 w 6"/>
                <a:gd name="T3" fmla="*/ 3 h 4"/>
                <a:gd name="T4" fmla="*/ 5 w 6"/>
                <a:gd name="T5" fmla="*/ 3 h 4"/>
                <a:gd name="T6" fmla="*/ 4 w 6"/>
                <a:gd name="T7" fmla="*/ 1 h 4"/>
                <a:gd name="T8" fmla="*/ 2 w 6"/>
                <a:gd name="T9" fmla="*/ 1 h 4"/>
                <a:gd name="T10" fmla="*/ 1 w 6"/>
                <a:gd name="T11" fmla="*/ 1 h 4"/>
                <a:gd name="T12" fmla="*/ 1 w 6"/>
                <a:gd name="T13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4">
                  <a:moveTo>
                    <a:pt x="1" y="2"/>
                  </a:moveTo>
                  <a:cubicBezTo>
                    <a:pt x="1" y="2"/>
                    <a:pt x="2" y="3"/>
                    <a:pt x="3" y="3"/>
                  </a:cubicBezTo>
                  <a:cubicBezTo>
                    <a:pt x="4" y="4"/>
                    <a:pt x="5" y="4"/>
                    <a:pt x="5" y="3"/>
                  </a:cubicBezTo>
                  <a:cubicBezTo>
                    <a:pt x="6" y="2"/>
                    <a:pt x="6" y="2"/>
                    <a:pt x="4" y="1"/>
                  </a:cubicBezTo>
                  <a:cubicBezTo>
                    <a:pt x="3" y="1"/>
                    <a:pt x="3" y="0"/>
                    <a:pt x="2" y="1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0" y="2"/>
                    <a:pt x="0" y="3"/>
                    <a:pt x="1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5" name="Freeform 713"/>
            <p:cNvSpPr>
              <a:spLocks/>
            </p:cNvSpPr>
            <p:nvPr/>
          </p:nvSpPr>
          <p:spPr bwMode="auto">
            <a:xfrm>
              <a:off x="989" y="1572"/>
              <a:ext cx="4" cy="15"/>
            </a:xfrm>
            <a:custGeom>
              <a:avLst/>
              <a:gdLst>
                <a:gd name="T0" fmla="*/ 2 w 3"/>
                <a:gd name="T1" fmla="*/ 7 h 12"/>
                <a:gd name="T2" fmla="*/ 2 w 3"/>
                <a:gd name="T3" fmla="*/ 3 h 12"/>
                <a:gd name="T4" fmla="*/ 2 w 3"/>
                <a:gd name="T5" fmla="*/ 0 h 12"/>
                <a:gd name="T6" fmla="*/ 1 w 3"/>
                <a:gd name="T7" fmla="*/ 0 h 12"/>
                <a:gd name="T8" fmla="*/ 1 w 3"/>
                <a:gd name="T9" fmla="*/ 0 h 12"/>
                <a:gd name="T10" fmla="*/ 0 w 3"/>
                <a:gd name="T11" fmla="*/ 2 h 12"/>
                <a:gd name="T12" fmla="*/ 0 w 3"/>
                <a:gd name="T13" fmla="*/ 5 h 12"/>
                <a:gd name="T14" fmla="*/ 1 w 3"/>
                <a:gd name="T15" fmla="*/ 9 h 12"/>
                <a:gd name="T16" fmla="*/ 1 w 3"/>
                <a:gd name="T17" fmla="*/ 11 h 12"/>
                <a:gd name="T18" fmla="*/ 1 w 3"/>
                <a:gd name="T19" fmla="*/ 12 h 12"/>
                <a:gd name="T20" fmla="*/ 2 w 3"/>
                <a:gd name="T21" fmla="*/ 12 h 12"/>
                <a:gd name="T22" fmla="*/ 3 w 3"/>
                <a:gd name="T23" fmla="*/ 10 h 12"/>
                <a:gd name="T24" fmla="*/ 2 w 3"/>
                <a:gd name="T25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12">
                  <a:moveTo>
                    <a:pt x="2" y="7"/>
                  </a:moveTo>
                  <a:cubicBezTo>
                    <a:pt x="2" y="6"/>
                    <a:pt x="2" y="5"/>
                    <a:pt x="2" y="3"/>
                  </a:cubicBezTo>
                  <a:cubicBezTo>
                    <a:pt x="2" y="2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2"/>
                  </a:cubicBezTo>
                  <a:cubicBezTo>
                    <a:pt x="0" y="3"/>
                    <a:pt x="0" y="4"/>
                    <a:pt x="0" y="5"/>
                  </a:cubicBezTo>
                  <a:cubicBezTo>
                    <a:pt x="1" y="6"/>
                    <a:pt x="1" y="7"/>
                    <a:pt x="1" y="9"/>
                  </a:cubicBezTo>
                  <a:cubicBezTo>
                    <a:pt x="1" y="10"/>
                    <a:pt x="1" y="11"/>
                    <a:pt x="1" y="11"/>
                  </a:cubicBezTo>
                  <a:cubicBezTo>
                    <a:pt x="1" y="11"/>
                    <a:pt x="1" y="11"/>
                    <a:pt x="1" y="12"/>
                  </a:cubicBezTo>
                  <a:cubicBezTo>
                    <a:pt x="1" y="12"/>
                    <a:pt x="2" y="12"/>
                    <a:pt x="2" y="12"/>
                  </a:cubicBezTo>
                  <a:cubicBezTo>
                    <a:pt x="3" y="12"/>
                    <a:pt x="3" y="11"/>
                    <a:pt x="3" y="10"/>
                  </a:cubicBezTo>
                  <a:cubicBezTo>
                    <a:pt x="3" y="9"/>
                    <a:pt x="2" y="7"/>
                    <a:pt x="2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6" name="Freeform 714"/>
            <p:cNvSpPr>
              <a:spLocks/>
            </p:cNvSpPr>
            <p:nvPr/>
          </p:nvSpPr>
          <p:spPr bwMode="auto">
            <a:xfrm>
              <a:off x="979" y="1578"/>
              <a:ext cx="4" cy="7"/>
            </a:xfrm>
            <a:custGeom>
              <a:avLst/>
              <a:gdLst>
                <a:gd name="T0" fmla="*/ 2 w 3"/>
                <a:gd name="T1" fmla="*/ 1 h 5"/>
                <a:gd name="T2" fmla="*/ 2 w 3"/>
                <a:gd name="T3" fmla="*/ 1 h 5"/>
                <a:gd name="T4" fmla="*/ 1 w 3"/>
                <a:gd name="T5" fmla="*/ 1 h 5"/>
                <a:gd name="T6" fmla="*/ 0 w 3"/>
                <a:gd name="T7" fmla="*/ 5 h 5"/>
                <a:gd name="T8" fmla="*/ 1 w 3"/>
                <a:gd name="T9" fmla="*/ 5 h 5"/>
                <a:gd name="T10" fmla="*/ 3 w 3"/>
                <a:gd name="T11" fmla="*/ 1 h 5"/>
                <a:gd name="T12" fmla="*/ 2 w 3"/>
                <a:gd name="T13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5">
                  <a:moveTo>
                    <a:pt x="2" y="1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0" y="3"/>
                    <a:pt x="0" y="4"/>
                    <a:pt x="0" y="5"/>
                  </a:cubicBezTo>
                  <a:cubicBezTo>
                    <a:pt x="0" y="5"/>
                    <a:pt x="1" y="5"/>
                    <a:pt x="1" y="5"/>
                  </a:cubicBezTo>
                  <a:cubicBezTo>
                    <a:pt x="2" y="4"/>
                    <a:pt x="3" y="2"/>
                    <a:pt x="3" y="1"/>
                  </a:cubicBezTo>
                  <a:cubicBezTo>
                    <a:pt x="3" y="1"/>
                    <a:pt x="3" y="0"/>
                    <a:pt x="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7" name="Freeform 715"/>
            <p:cNvSpPr>
              <a:spLocks/>
            </p:cNvSpPr>
            <p:nvPr/>
          </p:nvSpPr>
          <p:spPr bwMode="auto">
            <a:xfrm>
              <a:off x="976" y="1529"/>
              <a:ext cx="22" cy="37"/>
            </a:xfrm>
            <a:custGeom>
              <a:avLst/>
              <a:gdLst>
                <a:gd name="T0" fmla="*/ 16 w 17"/>
                <a:gd name="T1" fmla="*/ 6 h 29"/>
                <a:gd name="T2" fmla="*/ 14 w 17"/>
                <a:gd name="T3" fmla="*/ 5 h 29"/>
                <a:gd name="T4" fmla="*/ 14 w 17"/>
                <a:gd name="T5" fmla="*/ 4 h 29"/>
                <a:gd name="T6" fmla="*/ 14 w 17"/>
                <a:gd name="T7" fmla="*/ 2 h 29"/>
                <a:gd name="T8" fmla="*/ 14 w 17"/>
                <a:gd name="T9" fmla="*/ 1 h 29"/>
                <a:gd name="T10" fmla="*/ 13 w 17"/>
                <a:gd name="T11" fmla="*/ 0 h 29"/>
                <a:gd name="T12" fmla="*/ 13 w 17"/>
                <a:gd name="T13" fmla="*/ 1 h 29"/>
                <a:gd name="T14" fmla="*/ 13 w 17"/>
                <a:gd name="T15" fmla="*/ 2 h 29"/>
                <a:gd name="T16" fmla="*/ 12 w 17"/>
                <a:gd name="T17" fmla="*/ 4 h 29"/>
                <a:gd name="T18" fmla="*/ 11 w 17"/>
                <a:gd name="T19" fmla="*/ 6 h 29"/>
                <a:gd name="T20" fmla="*/ 11 w 17"/>
                <a:gd name="T21" fmla="*/ 6 h 29"/>
                <a:gd name="T22" fmla="*/ 10 w 17"/>
                <a:gd name="T23" fmla="*/ 9 h 29"/>
                <a:gd name="T24" fmla="*/ 10 w 17"/>
                <a:gd name="T25" fmla="*/ 12 h 29"/>
                <a:gd name="T26" fmla="*/ 11 w 17"/>
                <a:gd name="T27" fmla="*/ 14 h 29"/>
                <a:gd name="T28" fmla="*/ 11 w 17"/>
                <a:gd name="T29" fmla="*/ 15 h 29"/>
                <a:gd name="T30" fmla="*/ 12 w 17"/>
                <a:gd name="T31" fmla="*/ 17 h 29"/>
                <a:gd name="T32" fmla="*/ 12 w 17"/>
                <a:gd name="T33" fmla="*/ 18 h 29"/>
                <a:gd name="T34" fmla="*/ 12 w 17"/>
                <a:gd name="T35" fmla="*/ 19 h 29"/>
                <a:gd name="T36" fmla="*/ 11 w 17"/>
                <a:gd name="T37" fmla="*/ 21 h 29"/>
                <a:gd name="T38" fmla="*/ 10 w 17"/>
                <a:gd name="T39" fmla="*/ 22 h 29"/>
                <a:gd name="T40" fmla="*/ 10 w 17"/>
                <a:gd name="T41" fmla="*/ 22 h 29"/>
                <a:gd name="T42" fmla="*/ 10 w 17"/>
                <a:gd name="T43" fmla="*/ 22 h 29"/>
                <a:gd name="T44" fmla="*/ 10 w 17"/>
                <a:gd name="T45" fmla="*/ 22 h 29"/>
                <a:gd name="T46" fmla="*/ 8 w 17"/>
                <a:gd name="T47" fmla="*/ 22 h 29"/>
                <a:gd name="T48" fmla="*/ 7 w 17"/>
                <a:gd name="T49" fmla="*/ 23 h 29"/>
                <a:gd name="T50" fmla="*/ 5 w 17"/>
                <a:gd name="T51" fmla="*/ 23 h 29"/>
                <a:gd name="T52" fmla="*/ 3 w 17"/>
                <a:gd name="T53" fmla="*/ 24 h 29"/>
                <a:gd name="T54" fmla="*/ 2 w 17"/>
                <a:gd name="T55" fmla="*/ 25 h 29"/>
                <a:gd name="T56" fmla="*/ 2 w 17"/>
                <a:gd name="T57" fmla="*/ 25 h 29"/>
                <a:gd name="T58" fmla="*/ 2 w 17"/>
                <a:gd name="T59" fmla="*/ 26 h 29"/>
                <a:gd name="T60" fmla="*/ 1 w 17"/>
                <a:gd name="T61" fmla="*/ 27 h 29"/>
                <a:gd name="T62" fmla="*/ 1 w 17"/>
                <a:gd name="T63" fmla="*/ 27 h 29"/>
                <a:gd name="T64" fmla="*/ 0 w 17"/>
                <a:gd name="T65" fmla="*/ 27 h 29"/>
                <a:gd name="T66" fmla="*/ 0 w 17"/>
                <a:gd name="T67" fmla="*/ 28 h 29"/>
                <a:gd name="T68" fmla="*/ 1 w 17"/>
                <a:gd name="T69" fmla="*/ 29 h 29"/>
                <a:gd name="T70" fmla="*/ 2 w 17"/>
                <a:gd name="T71" fmla="*/ 28 h 29"/>
                <a:gd name="T72" fmla="*/ 2 w 17"/>
                <a:gd name="T73" fmla="*/ 28 h 29"/>
                <a:gd name="T74" fmla="*/ 2 w 17"/>
                <a:gd name="T75" fmla="*/ 28 h 29"/>
                <a:gd name="T76" fmla="*/ 4 w 17"/>
                <a:gd name="T77" fmla="*/ 28 h 29"/>
                <a:gd name="T78" fmla="*/ 8 w 17"/>
                <a:gd name="T79" fmla="*/ 27 h 29"/>
                <a:gd name="T80" fmla="*/ 10 w 17"/>
                <a:gd name="T81" fmla="*/ 24 h 29"/>
                <a:gd name="T82" fmla="*/ 11 w 17"/>
                <a:gd name="T83" fmla="*/ 24 h 29"/>
                <a:gd name="T84" fmla="*/ 12 w 17"/>
                <a:gd name="T85" fmla="*/ 23 h 29"/>
                <a:gd name="T86" fmla="*/ 12 w 17"/>
                <a:gd name="T87" fmla="*/ 24 h 29"/>
                <a:gd name="T88" fmla="*/ 13 w 17"/>
                <a:gd name="T89" fmla="*/ 24 h 29"/>
                <a:gd name="T90" fmla="*/ 14 w 17"/>
                <a:gd name="T91" fmla="*/ 23 h 29"/>
                <a:gd name="T92" fmla="*/ 15 w 17"/>
                <a:gd name="T93" fmla="*/ 21 h 29"/>
                <a:gd name="T94" fmla="*/ 15 w 17"/>
                <a:gd name="T95" fmla="*/ 19 h 29"/>
                <a:gd name="T96" fmla="*/ 14 w 17"/>
                <a:gd name="T97" fmla="*/ 19 h 29"/>
                <a:gd name="T98" fmla="*/ 14 w 17"/>
                <a:gd name="T99" fmla="*/ 18 h 29"/>
                <a:gd name="T100" fmla="*/ 15 w 17"/>
                <a:gd name="T101" fmla="*/ 17 h 29"/>
                <a:gd name="T102" fmla="*/ 15 w 17"/>
                <a:gd name="T103" fmla="*/ 16 h 29"/>
                <a:gd name="T104" fmla="*/ 17 w 17"/>
                <a:gd name="T105" fmla="*/ 11 h 29"/>
                <a:gd name="T106" fmla="*/ 17 w 17"/>
                <a:gd name="T107" fmla="*/ 9 h 29"/>
                <a:gd name="T108" fmla="*/ 16 w 17"/>
                <a:gd name="T109" fmla="*/ 6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7" h="29">
                  <a:moveTo>
                    <a:pt x="16" y="6"/>
                  </a:moveTo>
                  <a:cubicBezTo>
                    <a:pt x="15" y="6"/>
                    <a:pt x="15" y="5"/>
                    <a:pt x="14" y="5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3"/>
                    <a:pt x="14" y="3"/>
                    <a:pt x="14" y="2"/>
                  </a:cubicBezTo>
                  <a:cubicBezTo>
                    <a:pt x="14" y="2"/>
                    <a:pt x="14" y="1"/>
                    <a:pt x="14" y="1"/>
                  </a:cubicBezTo>
                  <a:cubicBezTo>
                    <a:pt x="14" y="1"/>
                    <a:pt x="13" y="0"/>
                    <a:pt x="13" y="0"/>
                  </a:cubicBezTo>
                  <a:cubicBezTo>
                    <a:pt x="13" y="0"/>
                    <a:pt x="12" y="1"/>
                    <a:pt x="13" y="1"/>
                  </a:cubicBezTo>
                  <a:cubicBezTo>
                    <a:pt x="12" y="1"/>
                    <a:pt x="12" y="1"/>
                    <a:pt x="13" y="2"/>
                  </a:cubicBezTo>
                  <a:cubicBezTo>
                    <a:pt x="12" y="3"/>
                    <a:pt x="12" y="3"/>
                    <a:pt x="12" y="4"/>
                  </a:cubicBezTo>
                  <a:cubicBezTo>
                    <a:pt x="12" y="5"/>
                    <a:pt x="11" y="5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7"/>
                    <a:pt x="10" y="8"/>
                    <a:pt x="10" y="9"/>
                  </a:cubicBezTo>
                  <a:cubicBezTo>
                    <a:pt x="10" y="10"/>
                    <a:pt x="10" y="11"/>
                    <a:pt x="10" y="12"/>
                  </a:cubicBezTo>
                  <a:cubicBezTo>
                    <a:pt x="10" y="13"/>
                    <a:pt x="10" y="13"/>
                    <a:pt x="11" y="14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2" y="16"/>
                    <a:pt x="12" y="16"/>
                    <a:pt x="12" y="17"/>
                  </a:cubicBezTo>
                  <a:cubicBezTo>
                    <a:pt x="12" y="17"/>
                    <a:pt x="12" y="17"/>
                    <a:pt x="12" y="18"/>
                  </a:cubicBezTo>
                  <a:cubicBezTo>
                    <a:pt x="12" y="18"/>
                    <a:pt x="12" y="18"/>
                    <a:pt x="12" y="19"/>
                  </a:cubicBezTo>
                  <a:cubicBezTo>
                    <a:pt x="11" y="19"/>
                    <a:pt x="11" y="20"/>
                    <a:pt x="11" y="21"/>
                  </a:cubicBezTo>
                  <a:cubicBezTo>
                    <a:pt x="10" y="21"/>
                    <a:pt x="10" y="22"/>
                    <a:pt x="10" y="22"/>
                  </a:cubicBezTo>
                  <a:cubicBezTo>
                    <a:pt x="10" y="22"/>
                    <a:pt x="10" y="22"/>
                    <a:pt x="10" y="22"/>
                  </a:cubicBezTo>
                  <a:cubicBezTo>
                    <a:pt x="10" y="22"/>
                    <a:pt x="10" y="22"/>
                    <a:pt x="10" y="22"/>
                  </a:cubicBezTo>
                  <a:cubicBezTo>
                    <a:pt x="10" y="22"/>
                    <a:pt x="10" y="22"/>
                    <a:pt x="10" y="22"/>
                  </a:cubicBezTo>
                  <a:cubicBezTo>
                    <a:pt x="9" y="22"/>
                    <a:pt x="9" y="22"/>
                    <a:pt x="8" y="22"/>
                  </a:cubicBezTo>
                  <a:cubicBezTo>
                    <a:pt x="8" y="23"/>
                    <a:pt x="7" y="22"/>
                    <a:pt x="7" y="23"/>
                  </a:cubicBezTo>
                  <a:cubicBezTo>
                    <a:pt x="6" y="23"/>
                    <a:pt x="5" y="23"/>
                    <a:pt x="5" y="23"/>
                  </a:cubicBezTo>
                  <a:cubicBezTo>
                    <a:pt x="4" y="24"/>
                    <a:pt x="4" y="24"/>
                    <a:pt x="3" y="24"/>
                  </a:cubicBezTo>
                  <a:cubicBezTo>
                    <a:pt x="3" y="25"/>
                    <a:pt x="2" y="25"/>
                    <a:pt x="2" y="25"/>
                  </a:cubicBezTo>
                  <a:cubicBezTo>
                    <a:pt x="2" y="25"/>
                    <a:pt x="2" y="25"/>
                    <a:pt x="2" y="25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1" y="26"/>
                    <a:pt x="1" y="27"/>
                    <a:pt x="1" y="27"/>
                  </a:cubicBezTo>
                  <a:cubicBezTo>
                    <a:pt x="1" y="27"/>
                    <a:pt x="1" y="27"/>
                    <a:pt x="1" y="27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27"/>
                    <a:pt x="0" y="28"/>
                    <a:pt x="0" y="28"/>
                  </a:cubicBezTo>
                  <a:cubicBezTo>
                    <a:pt x="0" y="29"/>
                    <a:pt x="1" y="29"/>
                    <a:pt x="1" y="29"/>
                  </a:cubicBezTo>
                  <a:cubicBezTo>
                    <a:pt x="1" y="28"/>
                    <a:pt x="2" y="28"/>
                    <a:pt x="2" y="28"/>
                  </a:cubicBezTo>
                  <a:cubicBezTo>
                    <a:pt x="2" y="28"/>
                    <a:pt x="2" y="28"/>
                    <a:pt x="2" y="28"/>
                  </a:cubicBezTo>
                  <a:cubicBezTo>
                    <a:pt x="2" y="28"/>
                    <a:pt x="2" y="28"/>
                    <a:pt x="2" y="28"/>
                  </a:cubicBezTo>
                  <a:cubicBezTo>
                    <a:pt x="3" y="28"/>
                    <a:pt x="4" y="28"/>
                    <a:pt x="4" y="28"/>
                  </a:cubicBezTo>
                  <a:cubicBezTo>
                    <a:pt x="6" y="28"/>
                    <a:pt x="7" y="28"/>
                    <a:pt x="8" y="27"/>
                  </a:cubicBezTo>
                  <a:cubicBezTo>
                    <a:pt x="9" y="26"/>
                    <a:pt x="10" y="25"/>
                    <a:pt x="10" y="24"/>
                  </a:cubicBezTo>
                  <a:cubicBezTo>
                    <a:pt x="10" y="24"/>
                    <a:pt x="11" y="24"/>
                    <a:pt x="11" y="24"/>
                  </a:cubicBezTo>
                  <a:cubicBezTo>
                    <a:pt x="11" y="24"/>
                    <a:pt x="11" y="24"/>
                    <a:pt x="12" y="23"/>
                  </a:cubicBezTo>
                  <a:cubicBezTo>
                    <a:pt x="12" y="23"/>
                    <a:pt x="12" y="24"/>
                    <a:pt x="12" y="24"/>
                  </a:cubicBezTo>
                  <a:cubicBezTo>
                    <a:pt x="12" y="24"/>
                    <a:pt x="13" y="24"/>
                    <a:pt x="13" y="24"/>
                  </a:cubicBezTo>
                  <a:cubicBezTo>
                    <a:pt x="14" y="24"/>
                    <a:pt x="14" y="24"/>
                    <a:pt x="14" y="23"/>
                  </a:cubicBezTo>
                  <a:cubicBezTo>
                    <a:pt x="15" y="23"/>
                    <a:pt x="15" y="22"/>
                    <a:pt x="15" y="21"/>
                  </a:cubicBezTo>
                  <a:cubicBezTo>
                    <a:pt x="15" y="20"/>
                    <a:pt x="15" y="20"/>
                    <a:pt x="15" y="19"/>
                  </a:cubicBezTo>
                  <a:cubicBezTo>
                    <a:pt x="15" y="19"/>
                    <a:pt x="14" y="19"/>
                    <a:pt x="14" y="19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4" y="18"/>
                    <a:pt x="14" y="17"/>
                    <a:pt x="15" y="17"/>
                  </a:cubicBezTo>
                  <a:cubicBezTo>
                    <a:pt x="15" y="17"/>
                    <a:pt x="15" y="16"/>
                    <a:pt x="15" y="16"/>
                  </a:cubicBezTo>
                  <a:cubicBezTo>
                    <a:pt x="16" y="14"/>
                    <a:pt x="17" y="13"/>
                    <a:pt x="17" y="11"/>
                  </a:cubicBezTo>
                  <a:cubicBezTo>
                    <a:pt x="17" y="10"/>
                    <a:pt x="17" y="9"/>
                    <a:pt x="17" y="9"/>
                  </a:cubicBezTo>
                  <a:cubicBezTo>
                    <a:pt x="16" y="8"/>
                    <a:pt x="16" y="7"/>
                    <a:pt x="16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8" name="Freeform 716"/>
            <p:cNvSpPr>
              <a:spLocks/>
            </p:cNvSpPr>
            <p:nvPr/>
          </p:nvSpPr>
          <p:spPr bwMode="auto">
            <a:xfrm>
              <a:off x="2213" y="829"/>
              <a:ext cx="26" cy="36"/>
            </a:xfrm>
            <a:custGeom>
              <a:avLst/>
              <a:gdLst>
                <a:gd name="T0" fmla="*/ 20 w 21"/>
                <a:gd name="T1" fmla="*/ 0 h 29"/>
                <a:gd name="T2" fmla="*/ 16 w 21"/>
                <a:gd name="T3" fmla="*/ 3 h 29"/>
                <a:gd name="T4" fmla="*/ 16 w 21"/>
                <a:gd name="T5" fmla="*/ 7 h 29"/>
                <a:gd name="T6" fmla="*/ 16 w 21"/>
                <a:gd name="T7" fmla="*/ 11 h 29"/>
                <a:gd name="T8" fmla="*/ 16 w 21"/>
                <a:gd name="T9" fmla="*/ 16 h 29"/>
                <a:gd name="T10" fmla="*/ 15 w 21"/>
                <a:gd name="T11" fmla="*/ 20 h 29"/>
                <a:gd name="T12" fmla="*/ 15 w 21"/>
                <a:gd name="T13" fmla="*/ 23 h 29"/>
                <a:gd name="T14" fmla="*/ 14 w 21"/>
                <a:gd name="T15" fmla="*/ 21 h 29"/>
                <a:gd name="T16" fmla="*/ 10 w 21"/>
                <a:gd name="T17" fmla="*/ 14 h 29"/>
                <a:gd name="T18" fmla="*/ 6 w 21"/>
                <a:gd name="T19" fmla="*/ 7 h 29"/>
                <a:gd name="T20" fmla="*/ 1 w 21"/>
                <a:gd name="T21" fmla="*/ 3 h 29"/>
                <a:gd name="T22" fmla="*/ 1 w 21"/>
                <a:gd name="T23" fmla="*/ 5 h 29"/>
                <a:gd name="T24" fmla="*/ 1 w 21"/>
                <a:gd name="T25" fmla="*/ 5 h 29"/>
                <a:gd name="T26" fmla="*/ 5 w 21"/>
                <a:gd name="T27" fmla="*/ 12 h 29"/>
                <a:gd name="T28" fmla="*/ 9 w 21"/>
                <a:gd name="T29" fmla="*/ 19 h 29"/>
                <a:gd name="T30" fmla="*/ 12 w 21"/>
                <a:gd name="T31" fmla="*/ 24 h 29"/>
                <a:gd name="T32" fmla="*/ 15 w 21"/>
                <a:gd name="T33" fmla="*/ 28 h 29"/>
                <a:gd name="T34" fmla="*/ 17 w 21"/>
                <a:gd name="T35" fmla="*/ 27 h 29"/>
                <a:gd name="T36" fmla="*/ 18 w 21"/>
                <a:gd name="T37" fmla="*/ 22 h 29"/>
                <a:gd name="T38" fmla="*/ 19 w 21"/>
                <a:gd name="T39" fmla="*/ 16 h 29"/>
                <a:gd name="T40" fmla="*/ 20 w 21"/>
                <a:gd name="T41" fmla="*/ 8 h 29"/>
                <a:gd name="T42" fmla="*/ 20 w 21"/>
                <a:gd name="T43" fmla="*/ 4 h 29"/>
                <a:gd name="T44" fmla="*/ 20 w 21"/>
                <a:gd name="T45" fmla="*/ 3 h 29"/>
                <a:gd name="T46" fmla="*/ 20 w 21"/>
                <a:gd name="T47" fmla="*/ 3 h 29"/>
                <a:gd name="T48" fmla="*/ 20 w 21"/>
                <a:gd name="T49" fmla="*/ 3 h 29"/>
                <a:gd name="T50" fmla="*/ 20 w 21"/>
                <a:gd name="T51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1" h="29">
                  <a:moveTo>
                    <a:pt x="20" y="0"/>
                  </a:moveTo>
                  <a:cubicBezTo>
                    <a:pt x="17" y="0"/>
                    <a:pt x="16" y="1"/>
                    <a:pt x="16" y="3"/>
                  </a:cubicBezTo>
                  <a:cubicBezTo>
                    <a:pt x="16" y="4"/>
                    <a:pt x="16" y="6"/>
                    <a:pt x="16" y="7"/>
                  </a:cubicBezTo>
                  <a:cubicBezTo>
                    <a:pt x="16" y="8"/>
                    <a:pt x="16" y="9"/>
                    <a:pt x="16" y="11"/>
                  </a:cubicBezTo>
                  <a:cubicBezTo>
                    <a:pt x="16" y="12"/>
                    <a:pt x="16" y="14"/>
                    <a:pt x="16" y="16"/>
                  </a:cubicBezTo>
                  <a:cubicBezTo>
                    <a:pt x="16" y="17"/>
                    <a:pt x="16" y="19"/>
                    <a:pt x="15" y="20"/>
                  </a:cubicBezTo>
                  <a:cubicBezTo>
                    <a:pt x="15" y="21"/>
                    <a:pt x="15" y="22"/>
                    <a:pt x="15" y="23"/>
                  </a:cubicBezTo>
                  <a:cubicBezTo>
                    <a:pt x="14" y="22"/>
                    <a:pt x="14" y="22"/>
                    <a:pt x="14" y="21"/>
                  </a:cubicBezTo>
                  <a:cubicBezTo>
                    <a:pt x="13" y="19"/>
                    <a:pt x="11" y="16"/>
                    <a:pt x="10" y="14"/>
                  </a:cubicBezTo>
                  <a:cubicBezTo>
                    <a:pt x="9" y="12"/>
                    <a:pt x="8" y="9"/>
                    <a:pt x="6" y="7"/>
                  </a:cubicBezTo>
                  <a:cubicBezTo>
                    <a:pt x="5" y="5"/>
                    <a:pt x="4" y="3"/>
                    <a:pt x="1" y="3"/>
                  </a:cubicBezTo>
                  <a:cubicBezTo>
                    <a:pt x="0" y="3"/>
                    <a:pt x="0" y="4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3" y="7"/>
                    <a:pt x="4" y="10"/>
                    <a:pt x="5" y="12"/>
                  </a:cubicBezTo>
                  <a:cubicBezTo>
                    <a:pt x="7" y="14"/>
                    <a:pt x="8" y="16"/>
                    <a:pt x="9" y="19"/>
                  </a:cubicBezTo>
                  <a:cubicBezTo>
                    <a:pt x="10" y="20"/>
                    <a:pt x="11" y="22"/>
                    <a:pt x="12" y="24"/>
                  </a:cubicBezTo>
                  <a:cubicBezTo>
                    <a:pt x="12" y="26"/>
                    <a:pt x="13" y="28"/>
                    <a:pt x="15" y="28"/>
                  </a:cubicBezTo>
                  <a:cubicBezTo>
                    <a:pt x="16" y="29"/>
                    <a:pt x="17" y="28"/>
                    <a:pt x="17" y="27"/>
                  </a:cubicBezTo>
                  <a:cubicBezTo>
                    <a:pt x="18" y="26"/>
                    <a:pt x="18" y="24"/>
                    <a:pt x="18" y="22"/>
                  </a:cubicBezTo>
                  <a:cubicBezTo>
                    <a:pt x="19" y="20"/>
                    <a:pt x="19" y="18"/>
                    <a:pt x="19" y="16"/>
                  </a:cubicBezTo>
                  <a:cubicBezTo>
                    <a:pt x="19" y="13"/>
                    <a:pt x="20" y="10"/>
                    <a:pt x="20" y="8"/>
                  </a:cubicBezTo>
                  <a:cubicBezTo>
                    <a:pt x="20" y="7"/>
                    <a:pt x="20" y="6"/>
                    <a:pt x="20" y="4"/>
                  </a:cubicBezTo>
                  <a:cubicBezTo>
                    <a:pt x="20" y="4"/>
                    <a:pt x="20" y="4"/>
                    <a:pt x="20" y="3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21" y="3"/>
                    <a:pt x="21" y="1"/>
                    <a:pt x="2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9" name="Freeform 717"/>
            <p:cNvSpPr>
              <a:spLocks/>
            </p:cNvSpPr>
            <p:nvPr/>
          </p:nvSpPr>
          <p:spPr bwMode="auto">
            <a:xfrm>
              <a:off x="2247" y="840"/>
              <a:ext cx="15" cy="6"/>
            </a:xfrm>
            <a:custGeom>
              <a:avLst/>
              <a:gdLst>
                <a:gd name="T0" fmla="*/ 11 w 12"/>
                <a:gd name="T1" fmla="*/ 2 h 5"/>
                <a:gd name="T2" fmla="*/ 7 w 12"/>
                <a:gd name="T3" fmla="*/ 0 h 5"/>
                <a:gd name="T4" fmla="*/ 5 w 12"/>
                <a:gd name="T5" fmla="*/ 0 h 5"/>
                <a:gd name="T6" fmla="*/ 1 w 12"/>
                <a:gd name="T7" fmla="*/ 1 h 5"/>
                <a:gd name="T8" fmla="*/ 0 w 12"/>
                <a:gd name="T9" fmla="*/ 3 h 5"/>
                <a:gd name="T10" fmla="*/ 4 w 12"/>
                <a:gd name="T11" fmla="*/ 4 h 5"/>
                <a:gd name="T12" fmla="*/ 7 w 12"/>
                <a:gd name="T13" fmla="*/ 3 h 5"/>
                <a:gd name="T14" fmla="*/ 8 w 12"/>
                <a:gd name="T15" fmla="*/ 3 h 5"/>
                <a:gd name="T16" fmla="*/ 9 w 12"/>
                <a:gd name="T17" fmla="*/ 3 h 5"/>
                <a:gd name="T18" fmla="*/ 9 w 12"/>
                <a:gd name="T19" fmla="*/ 3 h 5"/>
                <a:gd name="T20" fmla="*/ 11 w 12"/>
                <a:gd name="T21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" h="5">
                  <a:moveTo>
                    <a:pt x="11" y="2"/>
                  </a:moveTo>
                  <a:cubicBezTo>
                    <a:pt x="11" y="0"/>
                    <a:pt x="9" y="0"/>
                    <a:pt x="7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4" y="1"/>
                    <a:pt x="2" y="1"/>
                    <a:pt x="1" y="1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1" y="5"/>
                    <a:pt x="3" y="4"/>
                    <a:pt x="4" y="4"/>
                  </a:cubicBezTo>
                  <a:cubicBezTo>
                    <a:pt x="5" y="4"/>
                    <a:pt x="6" y="4"/>
                    <a:pt x="7" y="3"/>
                  </a:cubicBezTo>
                  <a:cubicBezTo>
                    <a:pt x="7" y="3"/>
                    <a:pt x="8" y="3"/>
                    <a:pt x="8" y="3"/>
                  </a:cubicBezTo>
                  <a:cubicBezTo>
                    <a:pt x="8" y="3"/>
                    <a:pt x="8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10" y="4"/>
                    <a:pt x="12" y="3"/>
                    <a:pt x="11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0" name="Freeform 718"/>
            <p:cNvSpPr>
              <a:spLocks/>
            </p:cNvSpPr>
            <p:nvPr/>
          </p:nvSpPr>
          <p:spPr bwMode="auto">
            <a:xfrm>
              <a:off x="2243" y="833"/>
              <a:ext cx="14" cy="6"/>
            </a:xfrm>
            <a:custGeom>
              <a:avLst/>
              <a:gdLst>
                <a:gd name="T0" fmla="*/ 11 w 11"/>
                <a:gd name="T1" fmla="*/ 3 h 5"/>
                <a:gd name="T2" fmla="*/ 10 w 11"/>
                <a:gd name="T3" fmla="*/ 2 h 5"/>
                <a:gd name="T4" fmla="*/ 7 w 11"/>
                <a:gd name="T5" fmla="*/ 1 h 5"/>
                <a:gd name="T6" fmla="*/ 1 w 11"/>
                <a:gd name="T7" fmla="*/ 2 h 5"/>
                <a:gd name="T8" fmla="*/ 1 w 11"/>
                <a:gd name="T9" fmla="*/ 4 h 5"/>
                <a:gd name="T10" fmla="*/ 6 w 11"/>
                <a:gd name="T11" fmla="*/ 4 h 5"/>
                <a:gd name="T12" fmla="*/ 8 w 11"/>
                <a:gd name="T13" fmla="*/ 4 h 5"/>
                <a:gd name="T14" fmla="*/ 9 w 11"/>
                <a:gd name="T15" fmla="*/ 4 h 5"/>
                <a:gd name="T16" fmla="*/ 9 w 11"/>
                <a:gd name="T17" fmla="*/ 5 h 5"/>
                <a:gd name="T18" fmla="*/ 9 w 11"/>
                <a:gd name="T19" fmla="*/ 4 h 5"/>
                <a:gd name="T20" fmla="*/ 9 w 11"/>
                <a:gd name="T21" fmla="*/ 5 h 5"/>
                <a:gd name="T22" fmla="*/ 9 w 11"/>
                <a:gd name="T23" fmla="*/ 5 h 5"/>
                <a:gd name="T24" fmla="*/ 11 w 11"/>
                <a:gd name="T25" fmla="*/ 4 h 5"/>
                <a:gd name="T26" fmla="*/ 11 w 11"/>
                <a:gd name="T27" fmla="*/ 4 h 5"/>
                <a:gd name="T28" fmla="*/ 11 w 11"/>
                <a:gd name="T29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1" h="5">
                  <a:moveTo>
                    <a:pt x="11" y="3"/>
                  </a:moveTo>
                  <a:cubicBezTo>
                    <a:pt x="11" y="3"/>
                    <a:pt x="11" y="2"/>
                    <a:pt x="10" y="2"/>
                  </a:cubicBezTo>
                  <a:cubicBezTo>
                    <a:pt x="10" y="2"/>
                    <a:pt x="8" y="1"/>
                    <a:pt x="7" y="1"/>
                  </a:cubicBezTo>
                  <a:cubicBezTo>
                    <a:pt x="6" y="1"/>
                    <a:pt x="2" y="0"/>
                    <a:pt x="1" y="2"/>
                  </a:cubicBezTo>
                  <a:cubicBezTo>
                    <a:pt x="0" y="2"/>
                    <a:pt x="0" y="3"/>
                    <a:pt x="1" y="4"/>
                  </a:cubicBezTo>
                  <a:cubicBezTo>
                    <a:pt x="2" y="5"/>
                    <a:pt x="4" y="4"/>
                    <a:pt x="6" y="4"/>
                  </a:cubicBezTo>
                  <a:cubicBezTo>
                    <a:pt x="6" y="4"/>
                    <a:pt x="7" y="4"/>
                    <a:pt x="8" y="4"/>
                  </a:cubicBezTo>
                  <a:cubicBezTo>
                    <a:pt x="8" y="4"/>
                    <a:pt x="9" y="4"/>
                    <a:pt x="9" y="4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9" y="4"/>
                    <a:pt x="9" y="5"/>
                  </a:cubicBezTo>
                  <a:cubicBezTo>
                    <a:pt x="10" y="5"/>
                    <a:pt x="10" y="5"/>
                    <a:pt x="9" y="5"/>
                  </a:cubicBezTo>
                  <a:cubicBezTo>
                    <a:pt x="10" y="5"/>
                    <a:pt x="11" y="5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3"/>
                    <a:pt x="11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1" name="Freeform 719"/>
            <p:cNvSpPr>
              <a:spLocks/>
            </p:cNvSpPr>
            <p:nvPr/>
          </p:nvSpPr>
          <p:spPr bwMode="auto">
            <a:xfrm>
              <a:off x="2255" y="83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2" name="Freeform 720"/>
            <p:cNvSpPr>
              <a:spLocks noEditPoints="1"/>
            </p:cNvSpPr>
            <p:nvPr/>
          </p:nvSpPr>
          <p:spPr bwMode="auto">
            <a:xfrm>
              <a:off x="2268" y="826"/>
              <a:ext cx="28" cy="20"/>
            </a:xfrm>
            <a:custGeom>
              <a:avLst/>
              <a:gdLst>
                <a:gd name="T0" fmla="*/ 20 w 22"/>
                <a:gd name="T1" fmla="*/ 11 h 16"/>
                <a:gd name="T2" fmla="*/ 15 w 22"/>
                <a:gd name="T3" fmla="*/ 4 h 16"/>
                <a:gd name="T4" fmla="*/ 15 w 22"/>
                <a:gd name="T5" fmla="*/ 4 h 16"/>
                <a:gd name="T6" fmla="*/ 9 w 22"/>
                <a:gd name="T7" fmla="*/ 1 h 16"/>
                <a:gd name="T8" fmla="*/ 1 w 22"/>
                <a:gd name="T9" fmla="*/ 7 h 16"/>
                <a:gd name="T10" fmla="*/ 2 w 22"/>
                <a:gd name="T11" fmla="*/ 13 h 16"/>
                <a:gd name="T12" fmla="*/ 6 w 22"/>
                <a:gd name="T13" fmla="*/ 15 h 16"/>
                <a:gd name="T14" fmla="*/ 14 w 22"/>
                <a:gd name="T15" fmla="*/ 9 h 16"/>
                <a:gd name="T16" fmla="*/ 15 w 22"/>
                <a:gd name="T17" fmla="*/ 10 h 16"/>
                <a:gd name="T18" fmla="*/ 17 w 22"/>
                <a:gd name="T19" fmla="*/ 13 h 16"/>
                <a:gd name="T20" fmla="*/ 22 w 22"/>
                <a:gd name="T21" fmla="*/ 13 h 16"/>
                <a:gd name="T22" fmla="*/ 20 w 22"/>
                <a:gd name="T23" fmla="*/ 11 h 16"/>
                <a:gd name="T24" fmla="*/ 7 w 22"/>
                <a:gd name="T25" fmla="*/ 12 h 16"/>
                <a:gd name="T26" fmla="*/ 4 w 22"/>
                <a:gd name="T27" fmla="*/ 11 h 16"/>
                <a:gd name="T28" fmla="*/ 4 w 22"/>
                <a:gd name="T29" fmla="*/ 8 h 16"/>
                <a:gd name="T30" fmla="*/ 8 w 22"/>
                <a:gd name="T31" fmla="*/ 3 h 16"/>
                <a:gd name="T32" fmla="*/ 12 w 22"/>
                <a:gd name="T33" fmla="*/ 5 h 16"/>
                <a:gd name="T34" fmla="*/ 12 w 22"/>
                <a:gd name="T35" fmla="*/ 6 h 16"/>
                <a:gd name="T36" fmla="*/ 7 w 22"/>
                <a:gd name="T37" fmla="*/ 1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2" h="16">
                  <a:moveTo>
                    <a:pt x="20" y="11"/>
                  </a:moveTo>
                  <a:cubicBezTo>
                    <a:pt x="19" y="12"/>
                    <a:pt x="16" y="5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4" y="2"/>
                    <a:pt x="12" y="1"/>
                    <a:pt x="9" y="1"/>
                  </a:cubicBezTo>
                  <a:cubicBezTo>
                    <a:pt x="5" y="0"/>
                    <a:pt x="2" y="3"/>
                    <a:pt x="1" y="7"/>
                  </a:cubicBezTo>
                  <a:cubicBezTo>
                    <a:pt x="1" y="9"/>
                    <a:pt x="0" y="11"/>
                    <a:pt x="2" y="13"/>
                  </a:cubicBezTo>
                  <a:cubicBezTo>
                    <a:pt x="3" y="14"/>
                    <a:pt x="4" y="15"/>
                    <a:pt x="6" y="15"/>
                  </a:cubicBezTo>
                  <a:cubicBezTo>
                    <a:pt x="9" y="15"/>
                    <a:pt x="13" y="12"/>
                    <a:pt x="14" y="9"/>
                  </a:cubicBezTo>
                  <a:cubicBezTo>
                    <a:pt x="14" y="9"/>
                    <a:pt x="15" y="10"/>
                    <a:pt x="15" y="10"/>
                  </a:cubicBezTo>
                  <a:cubicBezTo>
                    <a:pt x="16" y="11"/>
                    <a:pt x="16" y="12"/>
                    <a:pt x="17" y="13"/>
                  </a:cubicBezTo>
                  <a:cubicBezTo>
                    <a:pt x="18" y="14"/>
                    <a:pt x="21" y="16"/>
                    <a:pt x="22" y="13"/>
                  </a:cubicBezTo>
                  <a:cubicBezTo>
                    <a:pt x="22" y="12"/>
                    <a:pt x="21" y="11"/>
                    <a:pt x="20" y="11"/>
                  </a:cubicBezTo>
                  <a:close/>
                  <a:moveTo>
                    <a:pt x="7" y="12"/>
                  </a:moveTo>
                  <a:cubicBezTo>
                    <a:pt x="6" y="12"/>
                    <a:pt x="5" y="12"/>
                    <a:pt x="4" y="11"/>
                  </a:cubicBezTo>
                  <a:cubicBezTo>
                    <a:pt x="3" y="11"/>
                    <a:pt x="4" y="9"/>
                    <a:pt x="4" y="8"/>
                  </a:cubicBezTo>
                  <a:cubicBezTo>
                    <a:pt x="4" y="5"/>
                    <a:pt x="6" y="3"/>
                    <a:pt x="8" y="3"/>
                  </a:cubicBezTo>
                  <a:cubicBezTo>
                    <a:pt x="9" y="3"/>
                    <a:pt x="13" y="4"/>
                    <a:pt x="12" y="5"/>
                  </a:cubicBezTo>
                  <a:cubicBezTo>
                    <a:pt x="12" y="5"/>
                    <a:pt x="12" y="6"/>
                    <a:pt x="12" y="6"/>
                  </a:cubicBezTo>
                  <a:cubicBezTo>
                    <a:pt x="11" y="8"/>
                    <a:pt x="9" y="11"/>
                    <a:pt x="7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3" name="Freeform 721"/>
            <p:cNvSpPr>
              <a:spLocks/>
            </p:cNvSpPr>
            <p:nvPr/>
          </p:nvSpPr>
          <p:spPr bwMode="auto">
            <a:xfrm>
              <a:off x="2289" y="807"/>
              <a:ext cx="18" cy="20"/>
            </a:xfrm>
            <a:custGeom>
              <a:avLst/>
              <a:gdLst>
                <a:gd name="T0" fmla="*/ 15 w 15"/>
                <a:gd name="T1" fmla="*/ 9 h 16"/>
                <a:gd name="T2" fmla="*/ 9 w 15"/>
                <a:gd name="T3" fmla="*/ 10 h 16"/>
                <a:gd name="T4" fmla="*/ 6 w 15"/>
                <a:gd name="T5" fmla="*/ 11 h 16"/>
                <a:gd name="T6" fmla="*/ 6 w 15"/>
                <a:gd name="T7" fmla="*/ 11 h 16"/>
                <a:gd name="T8" fmla="*/ 7 w 15"/>
                <a:gd name="T9" fmla="*/ 10 h 16"/>
                <a:gd name="T10" fmla="*/ 7 w 15"/>
                <a:gd name="T11" fmla="*/ 7 h 16"/>
                <a:gd name="T12" fmla="*/ 6 w 15"/>
                <a:gd name="T13" fmla="*/ 1 h 16"/>
                <a:gd name="T14" fmla="*/ 1 w 15"/>
                <a:gd name="T15" fmla="*/ 1 h 16"/>
                <a:gd name="T16" fmla="*/ 0 w 15"/>
                <a:gd name="T17" fmla="*/ 7 h 16"/>
                <a:gd name="T18" fmla="*/ 2 w 15"/>
                <a:gd name="T19" fmla="*/ 7 h 16"/>
                <a:gd name="T20" fmla="*/ 3 w 15"/>
                <a:gd name="T21" fmla="*/ 4 h 16"/>
                <a:gd name="T22" fmla="*/ 5 w 15"/>
                <a:gd name="T23" fmla="*/ 5 h 16"/>
                <a:gd name="T24" fmla="*/ 2 w 15"/>
                <a:gd name="T25" fmla="*/ 14 h 16"/>
                <a:gd name="T26" fmla="*/ 3 w 15"/>
                <a:gd name="T27" fmla="*/ 16 h 16"/>
                <a:gd name="T28" fmla="*/ 6 w 15"/>
                <a:gd name="T29" fmla="*/ 16 h 16"/>
                <a:gd name="T30" fmla="*/ 9 w 15"/>
                <a:gd name="T31" fmla="*/ 14 h 16"/>
                <a:gd name="T32" fmla="*/ 12 w 15"/>
                <a:gd name="T33" fmla="*/ 12 h 16"/>
                <a:gd name="T34" fmla="*/ 15 w 15"/>
                <a:gd name="T35" fmla="*/ 11 h 16"/>
                <a:gd name="T36" fmla="*/ 15 w 15"/>
                <a:gd name="T37" fmla="*/ 9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5" h="16">
                  <a:moveTo>
                    <a:pt x="15" y="9"/>
                  </a:moveTo>
                  <a:cubicBezTo>
                    <a:pt x="13" y="8"/>
                    <a:pt x="11" y="9"/>
                    <a:pt x="9" y="10"/>
                  </a:cubicBezTo>
                  <a:cubicBezTo>
                    <a:pt x="8" y="10"/>
                    <a:pt x="7" y="11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1"/>
                    <a:pt x="6" y="10"/>
                    <a:pt x="7" y="10"/>
                  </a:cubicBezTo>
                  <a:cubicBezTo>
                    <a:pt x="7" y="9"/>
                    <a:pt x="7" y="8"/>
                    <a:pt x="7" y="7"/>
                  </a:cubicBezTo>
                  <a:cubicBezTo>
                    <a:pt x="8" y="5"/>
                    <a:pt x="8" y="3"/>
                    <a:pt x="6" y="1"/>
                  </a:cubicBezTo>
                  <a:cubicBezTo>
                    <a:pt x="5" y="0"/>
                    <a:pt x="2" y="0"/>
                    <a:pt x="1" y="1"/>
                  </a:cubicBezTo>
                  <a:cubicBezTo>
                    <a:pt x="0" y="3"/>
                    <a:pt x="0" y="5"/>
                    <a:pt x="0" y="7"/>
                  </a:cubicBezTo>
                  <a:cubicBezTo>
                    <a:pt x="0" y="9"/>
                    <a:pt x="2" y="9"/>
                    <a:pt x="2" y="7"/>
                  </a:cubicBezTo>
                  <a:cubicBezTo>
                    <a:pt x="2" y="6"/>
                    <a:pt x="3" y="5"/>
                    <a:pt x="3" y="4"/>
                  </a:cubicBezTo>
                  <a:cubicBezTo>
                    <a:pt x="4" y="2"/>
                    <a:pt x="4" y="4"/>
                    <a:pt x="5" y="5"/>
                  </a:cubicBezTo>
                  <a:cubicBezTo>
                    <a:pt x="5" y="8"/>
                    <a:pt x="3" y="11"/>
                    <a:pt x="2" y="14"/>
                  </a:cubicBezTo>
                  <a:cubicBezTo>
                    <a:pt x="2" y="15"/>
                    <a:pt x="2" y="16"/>
                    <a:pt x="3" y="16"/>
                  </a:cubicBezTo>
                  <a:cubicBezTo>
                    <a:pt x="4" y="16"/>
                    <a:pt x="5" y="16"/>
                    <a:pt x="6" y="16"/>
                  </a:cubicBezTo>
                  <a:cubicBezTo>
                    <a:pt x="6" y="15"/>
                    <a:pt x="8" y="14"/>
                    <a:pt x="9" y="14"/>
                  </a:cubicBezTo>
                  <a:cubicBezTo>
                    <a:pt x="10" y="13"/>
                    <a:pt x="11" y="13"/>
                    <a:pt x="12" y="12"/>
                  </a:cubicBezTo>
                  <a:cubicBezTo>
                    <a:pt x="13" y="12"/>
                    <a:pt x="14" y="12"/>
                    <a:pt x="15" y="11"/>
                  </a:cubicBezTo>
                  <a:cubicBezTo>
                    <a:pt x="15" y="10"/>
                    <a:pt x="15" y="10"/>
                    <a:pt x="15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4" name="Freeform 722"/>
            <p:cNvSpPr>
              <a:spLocks noEditPoints="1"/>
            </p:cNvSpPr>
            <p:nvPr/>
          </p:nvSpPr>
          <p:spPr bwMode="auto">
            <a:xfrm>
              <a:off x="2238" y="853"/>
              <a:ext cx="20" cy="29"/>
            </a:xfrm>
            <a:custGeom>
              <a:avLst/>
              <a:gdLst>
                <a:gd name="T0" fmla="*/ 15 w 16"/>
                <a:gd name="T1" fmla="*/ 10 h 23"/>
                <a:gd name="T2" fmla="*/ 14 w 16"/>
                <a:gd name="T3" fmla="*/ 4 h 23"/>
                <a:gd name="T4" fmla="*/ 12 w 16"/>
                <a:gd name="T5" fmla="*/ 1 h 23"/>
                <a:gd name="T6" fmla="*/ 8 w 16"/>
                <a:gd name="T7" fmla="*/ 1 h 23"/>
                <a:gd name="T8" fmla="*/ 5 w 16"/>
                <a:gd name="T9" fmla="*/ 2 h 23"/>
                <a:gd name="T10" fmla="*/ 2 w 16"/>
                <a:gd name="T11" fmla="*/ 3 h 23"/>
                <a:gd name="T12" fmla="*/ 2 w 16"/>
                <a:gd name="T13" fmla="*/ 4 h 23"/>
                <a:gd name="T14" fmla="*/ 1 w 16"/>
                <a:gd name="T15" fmla="*/ 4 h 23"/>
                <a:gd name="T16" fmla="*/ 1 w 16"/>
                <a:gd name="T17" fmla="*/ 10 h 23"/>
                <a:gd name="T18" fmla="*/ 2 w 16"/>
                <a:gd name="T19" fmla="*/ 14 h 23"/>
                <a:gd name="T20" fmla="*/ 3 w 16"/>
                <a:gd name="T21" fmla="*/ 18 h 23"/>
                <a:gd name="T22" fmla="*/ 4 w 16"/>
                <a:gd name="T23" fmla="*/ 19 h 23"/>
                <a:gd name="T24" fmla="*/ 3 w 16"/>
                <a:gd name="T25" fmla="*/ 19 h 23"/>
                <a:gd name="T26" fmla="*/ 3 w 16"/>
                <a:gd name="T27" fmla="*/ 21 h 23"/>
                <a:gd name="T28" fmla="*/ 13 w 16"/>
                <a:gd name="T29" fmla="*/ 17 h 23"/>
                <a:gd name="T30" fmla="*/ 15 w 16"/>
                <a:gd name="T31" fmla="*/ 14 h 23"/>
                <a:gd name="T32" fmla="*/ 15 w 16"/>
                <a:gd name="T33" fmla="*/ 10 h 23"/>
                <a:gd name="T34" fmla="*/ 12 w 16"/>
                <a:gd name="T35" fmla="*/ 13 h 23"/>
                <a:gd name="T36" fmla="*/ 10 w 16"/>
                <a:gd name="T37" fmla="*/ 14 h 23"/>
                <a:gd name="T38" fmla="*/ 7 w 16"/>
                <a:gd name="T39" fmla="*/ 17 h 23"/>
                <a:gd name="T40" fmla="*/ 6 w 16"/>
                <a:gd name="T41" fmla="*/ 18 h 23"/>
                <a:gd name="T42" fmla="*/ 5 w 16"/>
                <a:gd name="T43" fmla="*/ 11 h 23"/>
                <a:gd name="T44" fmla="*/ 4 w 16"/>
                <a:gd name="T45" fmla="*/ 7 h 23"/>
                <a:gd name="T46" fmla="*/ 4 w 16"/>
                <a:gd name="T47" fmla="*/ 6 h 23"/>
                <a:gd name="T48" fmla="*/ 9 w 16"/>
                <a:gd name="T49" fmla="*/ 4 h 23"/>
                <a:gd name="T50" fmla="*/ 11 w 16"/>
                <a:gd name="T51" fmla="*/ 6 h 23"/>
                <a:gd name="T52" fmla="*/ 12 w 16"/>
                <a:gd name="T53" fmla="*/ 10 h 23"/>
                <a:gd name="T54" fmla="*/ 12 w 16"/>
                <a:gd name="T55" fmla="*/ 1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6" h="23">
                  <a:moveTo>
                    <a:pt x="15" y="10"/>
                  </a:moveTo>
                  <a:cubicBezTo>
                    <a:pt x="15" y="8"/>
                    <a:pt x="14" y="6"/>
                    <a:pt x="14" y="4"/>
                  </a:cubicBezTo>
                  <a:cubicBezTo>
                    <a:pt x="14" y="3"/>
                    <a:pt x="13" y="2"/>
                    <a:pt x="12" y="1"/>
                  </a:cubicBezTo>
                  <a:cubicBezTo>
                    <a:pt x="11" y="0"/>
                    <a:pt x="9" y="0"/>
                    <a:pt x="8" y="1"/>
                  </a:cubicBezTo>
                  <a:cubicBezTo>
                    <a:pt x="7" y="1"/>
                    <a:pt x="6" y="2"/>
                    <a:pt x="5" y="2"/>
                  </a:cubicBezTo>
                  <a:cubicBezTo>
                    <a:pt x="4" y="3"/>
                    <a:pt x="3" y="3"/>
                    <a:pt x="2" y="3"/>
                  </a:cubicBezTo>
                  <a:cubicBezTo>
                    <a:pt x="2" y="3"/>
                    <a:pt x="2" y="4"/>
                    <a:pt x="2" y="4"/>
                  </a:cubicBezTo>
                  <a:cubicBezTo>
                    <a:pt x="2" y="4"/>
                    <a:pt x="1" y="4"/>
                    <a:pt x="1" y="4"/>
                  </a:cubicBezTo>
                  <a:cubicBezTo>
                    <a:pt x="0" y="6"/>
                    <a:pt x="1" y="8"/>
                    <a:pt x="1" y="10"/>
                  </a:cubicBezTo>
                  <a:cubicBezTo>
                    <a:pt x="2" y="12"/>
                    <a:pt x="2" y="13"/>
                    <a:pt x="2" y="14"/>
                  </a:cubicBezTo>
                  <a:cubicBezTo>
                    <a:pt x="2" y="16"/>
                    <a:pt x="2" y="17"/>
                    <a:pt x="3" y="18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3" y="19"/>
                    <a:pt x="3" y="19"/>
                  </a:cubicBezTo>
                  <a:cubicBezTo>
                    <a:pt x="3" y="19"/>
                    <a:pt x="3" y="20"/>
                    <a:pt x="3" y="21"/>
                  </a:cubicBezTo>
                  <a:cubicBezTo>
                    <a:pt x="7" y="23"/>
                    <a:pt x="10" y="19"/>
                    <a:pt x="13" y="17"/>
                  </a:cubicBezTo>
                  <a:cubicBezTo>
                    <a:pt x="14" y="16"/>
                    <a:pt x="15" y="16"/>
                    <a:pt x="15" y="14"/>
                  </a:cubicBezTo>
                  <a:cubicBezTo>
                    <a:pt x="16" y="13"/>
                    <a:pt x="15" y="11"/>
                    <a:pt x="15" y="10"/>
                  </a:cubicBezTo>
                  <a:close/>
                  <a:moveTo>
                    <a:pt x="12" y="13"/>
                  </a:moveTo>
                  <a:cubicBezTo>
                    <a:pt x="12" y="13"/>
                    <a:pt x="11" y="14"/>
                    <a:pt x="10" y="14"/>
                  </a:cubicBezTo>
                  <a:cubicBezTo>
                    <a:pt x="9" y="15"/>
                    <a:pt x="8" y="16"/>
                    <a:pt x="7" y="17"/>
                  </a:cubicBezTo>
                  <a:cubicBezTo>
                    <a:pt x="6" y="17"/>
                    <a:pt x="6" y="18"/>
                    <a:pt x="6" y="18"/>
                  </a:cubicBezTo>
                  <a:cubicBezTo>
                    <a:pt x="6" y="16"/>
                    <a:pt x="5" y="13"/>
                    <a:pt x="5" y="11"/>
                  </a:cubicBezTo>
                  <a:cubicBezTo>
                    <a:pt x="5" y="10"/>
                    <a:pt x="5" y="8"/>
                    <a:pt x="4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6" y="6"/>
                    <a:pt x="8" y="4"/>
                    <a:pt x="9" y="4"/>
                  </a:cubicBezTo>
                  <a:cubicBezTo>
                    <a:pt x="11" y="3"/>
                    <a:pt x="11" y="5"/>
                    <a:pt x="11" y="6"/>
                  </a:cubicBezTo>
                  <a:cubicBezTo>
                    <a:pt x="12" y="7"/>
                    <a:pt x="12" y="9"/>
                    <a:pt x="12" y="10"/>
                  </a:cubicBezTo>
                  <a:cubicBezTo>
                    <a:pt x="12" y="11"/>
                    <a:pt x="12" y="12"/>
                    <a:pt x="12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5" name="Freeform 723"/>
            <p:cNvSpPr>
              <a:spLocks/>
            </p:cNvSpPr>
            <p:nvPr/>
          </p:nvSpPr>
          <p:spPr bwMode="auto">
            <a:xfrm>
              <a:off x="1949" y="961"/>
              <a:ext cx="33" cy="79"/>
            </a:xfrm>
            <a:custGeom>
              <a:avLst/>
              <a:gdLst>
                <a:gd name="T0" fmla="*/ 26 w 26"/>
                <a:gd name="T1" fmla="*/ 3 h 63"/>
                <a:gd name="T2" fmla="*/ 26 w 26"/>
                <a:gd name="T3" fmla="*/ 3 h 63"/>
                <a:gd name="T4" fmla="*/ 22 w 26"/>
                <a:gd name="T5" fmla="*/ 2 h 63"/>
                <a:gd name="T6" fmla="*/ 20 w 26"/>
                <a:gd name="T7" fmla="*/ 7 h 63"/>
                <a:gd name="T8" fmla="*/ 18 w 26"/>
                <a:gd name="T9" fmla="*/ 15 h 63"/>
                <a:gd name="T10" fmla="*/ 14 w 26"/>
                <a:gd name="T11" fmla="*/ 31 h 63"/>
                <a:gd name="T12" fmla="*/ 11 w 26"/>
                <a:gd name="T13" fmla="*/ 47 h 63"/>
                <a:gd name="T14" fmla="*/ 9 w 26"/>
                <a:gd name="T15" fmla="*/ 37 h 63"/>
                <a:gd name="T16" fmla="*/ 3 w 26"/>
                <a:gd name="T17" fmla="*/ 14 h 63"/>
                <a:gd name="T18" fmla="*/ 0 w 26"/>
                <a:gd name="T19" fmla="*/ 15 h 63"/>
                <a:gd name="T20" fmla="*/ 2 w 26"/>
                <a:gd name="T21" fmla="*/ 26 h 63"/>
                <a:gd name="T22" fmla="*/ 5 w 26"/>
                <a:gd name="T23" fmla="*/ 39 h 63"/>
                <a:gd name="T24" fmla="*/ 7 w 26"/>
                <a:gd name="T25" fmla="*/ 51 h 63"/>
                <a:gd name="T26" fmla="*/ 10 w 26"/>
                <a:gd name="T27" fmla="*/ 61 h 63"/>
                <a:gd name="T28" fmla="*/ 14 w 26"/>
                <a:gd name="T29" fmla="*/ 61 h 63"/>
                <a:gd name="T30" fmla="*/ 16 w 26"/>
                <a:gd name="T31" fmla="*/ 51 h 63"/>
                <a:gd name="T32" fmla="*/ 19 w 26"/>
                <a:gd name="T33" fmla="*/ 35 h 63"/>
                <a:gd name="T34" fmla="*/ 22 w 26"/>
                <a:gd name="T35" fmla="*/ 18 h 63"/>
                <a:gd name="T36" fmla="*/ 24 w 26"/>
                <a:gd name="T37" fmla="*/ 10 h 63"/>
                <a:gd name="T38" fmla="*/ 26 w 26"/>
                <a:gd name="T39" fmla="*/ 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6" h="63">
                  <a:moveTo>
                    <a:pt x="26" y="3"/>
                  </a:moveTo>
                  <a:cubicBezTo>
                    <a:pt x="26" y="3"/>
                    <a:pt x="26" y="3"/>
                    <a:pt x="26" y="3"/>
                  </a:cubicBezTo>
                  <a:cubicBezTo>
                    <a:pt x="26" y="1"/>
                    <a:pt x="23" y="0"/>
                    <a:pt x="22" y="2"/>
                  </a:cubicBezTo>
                  <a:cubicBezTo>
                    <a:pt x="21" y="4"/>
                    <a:pt x="21" y="5"/>
                    <a:pt x="20" y="7"/>
                  </a:cubicBezTo>
                  <a:cubicBezTo>
                    <a:pt x="19" y="10"/>
                    <a:pt x="19" y="13"/>
                    <a:pt x="18" y="15"/>
                  </a:cubicBezTo>
                  <a:cubicBezTo>
                    <a:pt x="16" y="21"/>
                    <a:pt x="15" y="26"/>
                    <a:pt x="14" y="31"/>
                  </a:cubicBezTo>
                  <a:cubicBezTo>
                    <a:pt x="13" y="37"/>
                    <a:pt x="12" y="42"/>
                    <a:pt x="11" y="47"/>
                  </a:cubicBezTo>
                  <a:cubicBezTo>
                    <a:pt x="10" y="43"/>
                    <a:pt x="10" y="40"/>
                    <a:pt x="9" y="37"/>
                  </a:cubicBezTo>
                  <a:cubicBezTo>
                    <a:pt x="8" y="29"/>
                    <a:pt x="5" y="22"/>
                    <a:pt x="3" y="14"/>
                  </a:cubicBezTo>
                  <a:cubicBezTo>
                    <a:pt x="3" y="12"/>
                    <a:pt x="0" y="13"/>
                    <a:pt x="0" y="15"/>
                  </a:cubicBezTo>
                  <a:cubicBezTo>
                    <a:pt x="0" y="19"/>
                    <a:pt x="1" y="22"/>
                    <a:pt x="2" y="26"/>
                  </a:cubicBezTo>
                  <a:cubicBezTo>
                    <a:pt x="3" y="30"/>
                    <a:pt x="4" y="35"/>
                    <a:pt x="5" y="39"/>
                  </a:cubicBezTo>
                  <a:cubicBezTo>
                    <a:pt x="5" y="43"/>
                    <a:pt x="6" y="47"/>
                    <a:pt x="7" y="51"/>
                  </a:cubicBezTo>
                  <a:cubicBezTo>
                    <a:pt x="7" y="55"/>
                    <a:pt x="8" y="58"/>
                    <a:pt x="10" y="61"/>
                  </a:cubicBezTo>
                  <a:cubicBezTo>
                    <a:pt x="11" y="63"/>
                    <a:pt x="13" y="62"/>
                    <a:pt x="14" y="61"/>
                  </a:cubicBezTo>
                  <a:cubicBezTo>
                    <a:pt x="15" y="58"/>
                    <a:pt x="15" y="54"/>
                    <a:pt x="16" y="51"/>
                  </a:cubicBezTo>
                  <a:cubicBezTo>
                    <a:pt x="16" y="45"/>
                    <a:pt x="18" y="40"/>
                    <a:pt x="19" y="35"/>
                  </a:cubicBezTo>
                  <a:cubicBezTo>
                    <a:pt x="20" y="29"/>
                    <a:pt x="21" y="24"/>
                    <a:pt x="22" y="18"/>
                  </a:cubicBezTo>
                  <a:cubicBezTo>
                    <a:pt x="23" y="16"/>
                    <a:pt x="24" y="13"/>
                    <a:pt x="24" y="10"/>
                  </a:cubicBezTo>
                  <a:cubicBezTo>
                    <a:pt x="25" y="8"/>
                    <a:pt x="26" y="5"/>
                    <a:pt x="26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6" name="Freeform 724"/>
            <p:cNvSpPr>
              <a:spLocks noEditPoints="1"/>
            </p:cNvSpPr>
            <p:nvPr/>
          </p:nvSpPr>
          <p:spPr bwMode="auto">
            <a:xfrm>
              <a:off x="1971" y="984"/>
              <a:ext cx="52" cy="64"/>
            </a:xfrm>
            <a:custGeom>
              <a:avLst/>
              <a:gdLst>
                <a:gd name="T0" fmla="*/ 38 w 41"/>
                <a:gd name="T1" fmla="*/ 28 h 51"/>
                <a:gd name="T2" fmla="*/ 36 w 41"/>
                <a:gd name="T3" fmla="*/ 9 h 51"/>
                <a:gd name="T4" fmla="*/ 36 w 41"/>
                <a:gd name="T5" fmla="*/ 4 h 51"/>
                <a:gd name="T6" fmla="*/ 32 w 41"/>
                <a:gd name="T7" fmla="*/ 2 h 51"/>
                <a:gd name="T8" fmla="*/ 32 w 41"/>
                <a:gd name="T9" fmla="*/ 8 h 51"/>
                <a:gd name="T10" fmla="*/ 25 w 41"/>
                <a:gd name="T11" fmla="*/ 18 h 51"/>
                <a:gd name="T12" fmla="*/ 21 w 41"/>
                <a:gd name="T13" fmla="*/ 19 h 51"/>
                <a:gd name="T14" fmla="*/ 12 w 41"/>
                <a:gd name="T15" fmla="*/ 19 h 51"/>
                <a:gd name="T16" fmla="*/ 10 w 41"/>
                <a:gd name="T17" fmla="*/ 15 h 51"/>
                <a:gd name="T18" fmla="*/ 15 w 41"/>
                <a:gd name="T19" fmla="*/ 6 h 51"/>
                <a:gd name="T20" fmla="*/ 31 w 41"/>
                <a:gd name="T21" fmla="*/ 4 h 51"/>
                <a:gd name="T22" fmla="*/ 24 w 41"/>
                <a:gd name="T23" fmla="*/ 1 h 51"/>
                <a:gd name="T24" fmla="*/ 14 w 41"/>
                <a:gd name="T25" fmla="*/ 5 h 51"/>
                <a:gd name="T26" fmla="*/ 8 w 41"/>
                <a:gd name="T27" fmla="*/ 11 h 51"/>
                <a:gd name="T28" fmla="*/ 4 w 41"/>
                <a:gd name="T29" fmla="*/ 19 h 51"/>
                <a:gd name="T30" fmla="*/ 2 w 41"/>
                <a:gd name="T31" fmla="*/ 24 h 51"/>
                <a:gd name="T32" fmla="*/ 3 w 41"/>
                <a:gd name="T33" fmla="*/ 46 h 51"/>
                <a:gd name="T34" fmla="*/ 8 w 41"/>
                <a:gd name="T35" fmla="*/ 43 h 51"/>
                <a:gd name="T36" fmla="*/ 5 w 41"/>
                <a:gd name="T37" fmla="*/ 24 h 51"/>
                <a:gd name="T38" fmla="*/ 10 w 41"/>
                <a:gd name="T39" fmla="*/ 24 h 51"/>
                <a:gd name="T40" fmla="*/ 18 w 41"/>
                <a:gd name="T41" fmla="*/ 24 h 51"/>
                <a:gd name="T42" fmla="*/ 19 w 41"/>
                <a:gd name="T43" fmla="*/ 24 h 51"/>
                <a:gd name="T44" fmla="*/ 19 w 41"/>
                <a:gd name="T45" fmla="*/ 30 h 51"/>
                <a:gd name="T46" fmla="*/ 20 w 41"/>
                <a:gd name="T47" fmla="*/ 44 h 51"/>
                <a:gd name="T48" fmla="*/ 9 w 41"/>
                <a:gd name="T49" fmla="*/ 46 h 51"/>
                <a:gd name="T50" fmla="*/ 17 w 41"/>
                <a:gd name="T51" fmla="*/ 50 h 51"/>
                <a:gd name="T52" fmla="*/ 25 w 41"/>
                <a:gd name="T53" fmla="*/ 46 h 51"/>
                <a:gd name="T54" fmla="*/ 39 w 41"/>
                <a:gd name="T55" fmla="*/ 31 h 51"/>
                <a:gd name="T56" fmla="*/ 31 w 41"/>
                <a:gd name="T57" fmla="*/ 33 h 51"/>
                <a:gd name="T58" fmla="*/ 25 w 41"/>
                <a:gd name="T59" fmla="*/ 41 h 51"/>
                <a:gd name="T60" fmla="*/ 23 w 41"/>
                <a:gd name="T61" fmla="*/ 28 h 51"/>
                <a:gd name="T62" fmla="*/ 25 w 41"/>
                <a:gd name="T63" fmla="*/ 24 h 51"/>
                <a:gd name="T64" fmla="*/ 26 w 41"/>
                <a:gd name="T65" fmla="*/ 22 h 51"/>
                <a:gd name="T66" fmla="*/ 32 w 41"/>
                <a:gd name="T67" fmla="*/ 15 h 51"/>
                <a:gd name="T68" fmla="*/ 33 w 41"/>
                <a:gd name="T69" fmla="*/ 16 h 51"/>
                <a:gd name="T70" fmla="*/ 36 w 41"/>
                <a:gd name="T71" fmla="*/ 28 h 51"/>
                <a:gd name="T72" fmla="*/ 31 w 41"/>
                <a:gd name="T73" fmla="*/ 33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41" h="51">
                  <a:moveTo>
                    <a:pt x="38" y="28"/>
                  </a:moveTo>
                  <a:cubicBezTo>
                    <a:pt x="38" y="28"/>
                    <a:pt x="38" y="28"/>
                    <a:pt x="38" y="28"/>
                  </a:cubicBezTo>
                  <a:cubicBezTo>
                    <a:pt x="40" y="26"/>
                    <a:pt x="38" y="19"/>
                    <a:pt x="38" y="17"/>
                  </a:cubicBezTo>
                  <a:cubicBezTo>
                    <a:pt x="38" y="14"/>
                    <a:pt x="37" y="11"/>
                    <a:pt x="36" y="9"/>
                  </a:cubicBezTo>
                  <a:cubicBezTo>
                    <a:pt x="37" y="8"/>
                    <a:pt x="37" y="8"/>
                    <a:pt x="38" y="7"/>
                  </a:cubicBezTo>
                  <a:cubicBezTo>
                    <a:pt x="39" y="6"/>
                    <a:pt x="37" y="3"/>
                    <a:pt x="36" y="4"/>
                  </a:cubicBezTo>
                  <a:cubicBezTo>
                    <a:pt x="36" y="4"/>
                    <a:pt x="35" y="3"/>
                    <a:pt x="35" y="2"/>
                  </a:cubicBezTo>
                  <a:cubicBezTo>
                    <a:pt x="35" y="1"/>
                    <a:pt x="33" y="0"/>
                    <a:pt x="32" y="2"/>
                  </a:cubicBezTo>
                  <a:cubicBezTo>
                    <a:pt x="31" y="4"/>
                    <a:pt x="32" y="6"/>
                    <a:pt x="32" y="8"/>
                  </a:cubicBezTo>
                  <a:cubicBezTo>
                    <a:pt x="32" y="8"/>
                    <a:pt x="32" y="8"/>
                    <a:pt x="32" y="8"/>
                  </a:cubicBezTo>
                  <a:cubicBezTo>
                    <a:pt x="31" y="10"/>
                    <a:pt x="30" y="11"/>
                    <a:pt x="29" y="12"/>
                  </a:cubicBezTo>
                  <a:cubicBezTo>
                    <a:pt x="28" y="14"/>
                    <a:pt x="26" y="16"/>
                    <a:pt x="25" y="18"/>
                  </a:cubicBezTo>
                  <a:cubicBezTo>
                    <a:pt x="24" y="19"/>
                    <a:pt x="23" y="19"/>
                    <a:pt x="22" y="20"/>
                  </a:cubicBezTo>
                  <a:cubicBezTo>
                    <a:pt x="22" y="20"/>
                    <a:pt x="22" y="19"/>
                    <a:pt x="21" y="19"/>
                  </a:cubicBezTo>
                  <a:cubicBezTo>
                    <a:pt x="20" y="18"/>
                    <a:pt x="19" y="19"/>
                    <a:pt x="17" y="19"/>
                  </a:cubicBezTo>
                  <a:cubicBezTo>
                    <a:pt x="15" y="19"/>
                    <a:pt x="14" y="19"/>
                    <a:pt x="12" y="19"/>
                  </a:cubicBezTo>
                  <a:cubicBezTo>
                    <a:pt x="11" y="19"/>
                    <a:pt x="10" y="19"/>
                    <a:pt x="8" y="19"/>
                  </a:cubicBezTo>
                  <a:cubicBezTo>
                    <a:pt x="9" y="17"/>
                    <a:pt x="10" y="16"/>
                    <a:pt x="10" y="15"/>
                  </a:cubicBezTo>
                  <a:cubicBezTo>
                    <a:pt x="11" y="13"/>
                    <a:pt x="12" y="10"/>
                    <a:pt x="14" y="9"/>
                  </a:cubicBezTo>
                  <a:cubicBezTo>
                    <a:pt x="15" y="9"/>
                    <a:pt x="16" y="7"/>
                    <a:pt x="15" y="6"/>
                  </a:cubicBezTo>
                  <a:cubicBezTo>
                    <a:pt x="18" y="7"/>
                    <a:pt x="20" y="7"/>
                    <a:pt x="22" y="6"/>
                  </a:cubicBezTo>
                  <a:cubicBezTo>
                    <a:pt x="25" y="6"/>
                    <a:pt x="29" y="6"/>
                    <a:pt x="31" y="4"/>
                  </a:cubicBezTo>
                  <a:cubicBezTo>
                    <a:pt x="31" y="4"/>
                    <a:pt x="32" y="3"/>
                    <a:pt x="31" y="2"/>
                  </a:cubicBezTo>
                  <a:cubicBezTo>
                    <a:pt x="30" y="0"/>
                    <a:pt x="27" y="0"/>
                    <a:pt x="24" y="1"/>
                  </a:cubicBezTo>
                  <a:cubicBezTo>
                    <a:pt x="21" y="1"/>
                    <a:pt x="18" y="2"/>
                    <a:pt x="15" y="3"/>
                  </a:cubicBezTo>
                  <a:cubicBezTo>
                    <a:pt x="14" y="3"/>
                    <a:pt x="14" y="4"/>
                    <a:pt x="14" y="5"/>
                  </a:cubicBezTo>
                  <a:cubicBezTo>
                    <a:pt x="14" y="5"/>
                    <a:pt x="13" y="5"/>
                    <a:pt x="13" y="5"/>
                  </a:cubicBezTo>
                  <a:cubicBezTo>
                    <a:pt x="10" y="6"/>
                    <a:pt x="9" y="9"/>
                    <a:pt x="8" y="11"/>
                  </a:cubicBezTo>
                  <a:cubicBezTo>
                    <a:pt x="7" y="12"/>
                    <a:pt x="6" y="13"/>
                    <a:pt x="6" y="14"/>
                  </a:cubicBezTo>
                  <a:cubicBezTo>
                    <a:pt x="5" y="16"/>
                    <a:pt x="4" y="18"/>
                    <a:pt x="4" y="19"/>
                  </a:cubicBezTo>
                  <a:cubicBezTo>
                    <a:pt x="3" y="20"/>
                    <a:pt x="2" y="21"/>
                    <a:pt x="2" y="22"/>
                  </a:cubicBezTo>
                  <a:cubicBezTo>
                    <a:pt x="2" y="23"/>
                    <a:pt x="2" y="23"/>
                    <a:pt x="2" y="24"/>
                  </a:cubicBezTo>
                  <a:cubicBezTo>
                    <a:pt x="2" y="24"/>
                    <a:pt x="2" y="24"/>
                    <a:pt x="2" y="25"/>
                  </a:cubicBezTo>
                  <a:cubicBezTo>
                    <a:pt x="4" y="31"/>
                    <a:pt x="0" y="40"/>
                    <a:pt x="3" y="46"/>
                  </a:cubicBezTo>
                  <a:cubicBezTo>
                    <a:pt x="4" y="46"/>
                    <a:pt x="5" y="47"/>
                    <a:pt x="6" y="46"/>
                  </a:cubicBezTo>
                  <a:cubicBezTo>
                    <a:pt x="7" y="46"/>
                    <a:pt x="8" y="44"/>
                    <a:pt x="8" y="43"/>
                  </a:cubicBezTo>
                  <a:cubicBezTo>
                    <a:pt x="7" y="41"/>
                    <a:pt x="7" y="40"/>
                    <a:pt x="7" y="38"/>
                  </a:cubicBezTo>
                  <a:cubicBezTo>
                    <a:pt x="7" y="33"/>
                    <a:pt x="7" y="28"/>
                    <a:pt x="5" y="24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8" y="24"/>
                    <a:pt x="9" y="24"/>
                    <a:pt x="10" y="24"/>
                  </a:cubicBezTo>
                  <a:cubicBezTo>
                    <a:pt x="12" y="24"/>
                    <a:pt x="14" y="24"/>
                    <a:pt x="16" y="24"/>
                  </a:cubicBezTo>
                  <a:cubicBezTo>
                    <a:pt x="16" y="24"/>
                    <a:pt x="17" y="24"/>
                    <a:pt x="18" y="24"/>
                  </a:cubicBezTo>
                  <a:cubicBezTo>
                    <a:pt x="18" y="24"/>
                    <a:pt x="18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5"/>
                    <a:pt x="19" y="26"/>
                    <a:pt x="19" y="27"/>
                  </a:cubicBezTo>
                  <a:cubicBezTo>
                    <a:pt x="19" y="28"/>
                    <a:pt x="19" y="29"/>
                    <a:pt x="19" y="30"/>
                  </a:cubicBezTo>
                  <a:cubicBezTo>
                    <a:pt x="19" y="33"/>
                    <a:pt x="19" y="35"/>
                    <a:pt x="19" y="37"/>
                  </a:cubicBezTo>
                  <a:cubicBezTo>
                    <a:pt x="19" y="40"/>
                    <a:pt x="20" y="42"/>
                    <a:pt x="20" y="44"/>
                  </a:cubicBezTo>
                  <a:cubicBezTo>
                    <a:pt x="19" y="45"/>
                    <a:pt x="16" y="45"/>
                    <a:pt x="15" y="45"/>
                  </a:cubicBezTo>
                  <a:cubicBezTo>
                    <a:pt x="13" y="45"/>
                    <a:pt x="10" y="45"/>
                    <a:pt x="9" y="46"/>
                  </a:cubicBezTo>
                  <a:cubicBezTo>
                    <a:pt x="7" y="46"/>
                    <a:pt x="7" y="48"/>
                    <a:pt x="8" y="49"/>
                  </a:cubicBezTo>
                  <a:cubicBezTo>
                    <a:pt x="11" y="51"/>
                    <a:pt x="14" y="50"/>
                    <a:pt x="17" y="50"/>
                  </a:cubicBezTo>
                  <a:cubicBezTo>
                    <a:pt x="19" y="50"/>
                    <a:pt x="24" y="50"/>
                    <a:pt x="25" y="47"/>
                  </a:cubicBezTo>
                  <a:cubicBezTo>
                    <a:pt x="25" y="47"/>
                    <a:pt x="25" y="46"/>
                    <a:pt x="25" y="46"/>
                  </a:cubicBezTo>
                  <a:cubicBezTo>
                    <a:pt x="28" y="45"/>
                    <a:pt x="30" y="41"/>
                    <a:pt x="32" y="39"/>
                  </a:cubicBezTo>
                  <a:cubicBezTo>
                    <a:pt x="34" y="36"/>
                    <a:pt x="37" y="33"/>
                    <a:pt x="39" y="31"/>
                  </a:cubicBezTo>
                  <a:cubicBezTo>
                    <a:pt x="41" y="30"/>
                    <a:pt x="40" y="27"/>
                    <a:pt x="38" y="28"/>
                  </a:cubicBezTo>
                  <a:close/>
                  <a:moveTo>
                    <a:pt x="31" y="33"/>
                  </a:moveTo>
                  <a:cubicBezTo>
                    <a:pt x="29" y="35"/>
                    <a:pt x="28" y="37"/>
                    <a:pt x="26" y="39"/>
                  </a:cubicBezTo>
                  <a:cubicBezTo>
                    <a:pt x="26" y="39"/>
                    <a:pt x="25" y="40"/>
                    <a:pt x="25" y="41"/>
                  </a:cubicBezTo>
                  <a:cubicBezTo>
                    <a:pt x="24" y="39"/>
                    <a:pt x="24" y="37"/>
                    <a:pt x="24" y="35"/>
                  </a:cubicBezTo>
                  <a:cubicBezTo>
                    <a:pt x="24" y="32"/>
                    <a:pt x="24" y="30"/>
                    <a:pt x="23" y="28"/>
                  </a:cubicBezTo>
                  <a:cubicBezTo>
                    <a:pt x="23" y="27"/>
                    <a:pt x="23" y="26"/>
                    <a:pt x="23" y="25"/>
                  </a:cubicBezTo>
                  <a:cubicBezTo>
                    <a:pt x="24" y="25"/>
                    <a:pt x="25" y="24"/>
                    <a:pt x="25" y="24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6" y="23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9" y="21"/>
                    <a:pt x="30" y="17"/>
                    <a:pt x="32" y="15"/>
                  </a:cubicBezTo>
                  <a:cubicBezTo>
                    <a:pt x="32" y="15"/>
                    <a:pt x="32" y="15"/>
                    <a:pt x="33" y="15"/>
                  </a:cubicBezTo>
                  <a:cubicBezTo>
                    <a:pt x="33" y="15"/>
                    <a:pt x="33" y="15"/>
                    <a:pt x="33" y="16"/>
                  </a:cubicBezTo>
                  <a:cubicBezTo>
                    <a:pt x="33" y="18"/>
                    <a:pt x="33" y="21"/>
                    <a:pt x="33" y="24"/>
                  </a:cubicBezTo>
                  <a:cubicBezTo>
                    <a:pt x="34" y="26"/>
                    <a:pt x="34" y="28"/>
                    <a:pt x="36" y="28"/>
                  </a:cubicBezTo>
                  <a:cubicBezTo>
                    <a:pt x="36" y="28"/>
                    <a:pt x="36" y="28"/>
                    <a:pt x="37" y="28"/>
                  </a:cubicBezTo>
                  <a:cubicBezTo>
                    <a:pt x="34" y="29"/>
                    <a:pt x="32" y="32"/>
                    <a:pt x="31" y="3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7" name="Freeform 725"/>
            <p:cNvSpPr>
              <a:spLocks/>
            </p:cNvSpPr>
            <p:nvPr/>
          </p:nvSpPr>
          <p:spPr bwMode="auto">
            <a:xfrm>
              <a:off x="2026" y="989"/>
              <a:ext cx="21" cy="10"/>
            </a:xfrm>
            <a:custGeom>
              <a:avLst/>
              <a:gdLst>
                <a:gd name="T0" fmla="*/ 15 w 16"/>
                <a:gd name="T1" fmla="*/ 4 h 8"/>
                <a:gd name="T2" fmla="*/ 11 w 16"/>
                <a:gd name="T3" fmla="*/ 1 h 8"/>
                <a:gd name="T4" fmla="*/ 3 w 16"/>
                <a:gd name="T5" fmla="*/ 1 h 8"/>
                <a:gd name="T6" fmla="*/ 4 w 16"/>
                <a:gd name="T7" fmla="*/ 6 h 8"/>
                <a:gd name="T8" fmla="*/ 9 w 16"/>
                <a:gd name="T9" fmla="*/ 6 h 8"/>
                <a:gd name="T10" fmla="*/ 11 w 16"/>
                <a:gd name="T11" fmla="*/ 7 h 8"/>
                <a:gd name="T12" fmla="*/ 12 w 16"/>
                <a:gd name="T13" fmla="*/ 8 h 8"/>
                <a:gd name="T14" fmla="*/ 13 w 16"/>
                <a:gd name="T15" fmla="*/ 8 h 8"/>
                <a:gd name="T16" fmla="*/ 15 w 16"/>
                <a:gd name="T17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8">
                  <a:moveTo>
                    <a:pt x="15" y="4"/>
                  </a:moveTo>
                  <a:cubicBezTo>
                    <a:pt x="15" y="2"/>
                    <a:pt x="12" y="2"/>
                    <a:pt x="11" y="1"/>
                  </a:cubicBezTo>
                  <a:cubicBezTo>
                    <a:pt x="8" y="0"/>
                    <a:pt x="5" y="0"/>
                    <a:pt x="3" y="1"/>
                  </a:cubicBezTo>
                  <a:cubicBezTo>
                    <a:pt x="0" y="2"/>
                    <a:pt x="1" y="6"/>
                    <a:pt x="4" y="6"/>
                  </a:cubicBezTo>
                  <a:cubicBezTo>
                    <a:pt x="6" y="6"/>
                    <a:pt x="7" y="6"/>
                    <a:pt x="9" y="6"/>
                  </a:cubicBezTo>
                  <a:cubicBezTo>
                    <a:pt x="10" y="6"/>
                    <a:pt x="10" y="7"/>
                    <a:pt x="11" y="7"/>
                  </a:cubicBezTo>
                  <a:cubicBezTo>
                    <a:pt x="11" y="7"/>
                    <a:pt x="12" y="8"/>
                    <a:pt x="12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5" y="8"/>
                    <a:pt x="16" y="6"/>
                    <a:pt x="15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8" name="Freeform 726"/>
            <p:cNvSpPr>
              <a:spLocks/>
            </p:cNvSpPr>
            <p:nvPr/>
          </p:nvSpPr>
          <p:spPr bwMode="auto">
            <a:xfrm>
              <a:off x="2025" y="979"/>
              <a:ext cx="19" cy="10"/>
            </a:xfrm>
            <a:custGeom>
              <a:avLst/>
              <a:gdLst>
                <a:gd name="T0" fmla="*/ 13 w 15"/>
                <a:gd name="T1" fmla="*/ 3 h 8"/>
                <a:gd name="T2" fmla="*/ 1 w 15"/>
                <a:gd name="T3" fmla="*/ 3 h 8"/>
                <a:gd name="T4" fmla="*/ 3 w 15"/>
                <a:gd name="T5" fmla="*/ 7 h 8"/>
                <a:gd name="T6" fmla="*/ 10 w 15"/>
                <a:gd name="T7" fmla="*/ 8 h 8"/>
                <a:gd name="T8" fmla="*/ 12 w 15"/>
                <a:gd name="T9" fmla="*/ 8 h 8"/>
                <a:gd name="T10" fmla="*/ 12 w 15"/>
                <a:gd name="T11" fmla="*/ 8 h 8"/>
                <a:gd name="T12" fmla="*/ 12 w 15"/>
                <a:gd name="T13" fmla="*/ 8 h 8"/>
                <a:gd name="T14" fmla="*/ 13 w 15"/>
                <a:gd name="T15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" h="8">
                  <a:moveTo>
                    <a:pt x="13" y="3"/>
                  </a:moveTo>
                  <a:cubicBezTo>
                    <a:pt x="10" y="2"/>
                    <a:pt x="4" y="0"/>
                    <a:pt x="1" y="3"/>
                  </a:cubicBezTo>
                  <a:cubicBezTo>
                    <a:pt x="0" y="5"/>
                    <a:pt x="1" y="7"/>
                    <a:pt x="3" y="7"/>
                  </a:cubicBezTo>
                  <a:cubicBezTo>
                    <a:pt x="5" y="7"/>
                    <a:pt x="8" y="7"/>
                    <a:pt x="10" y="8"/>
                  </a:cubicBezTo>
                  <a:cubicBezTo>
                    <a:pt x="11" y="8"/>
                    <a:pt x="11" y="8"/>
                    <a:pt x="12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4" y="7"/>
                    <a:pt x="15" y="4"/>
                    <a:pt x="13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9" name="Freeform 727"/>
            <p:cNvSpPr>
              <a:spLocks noEditPoints="1"/>
            </p:cNvSpPr>
            <p:nvPr/>
          </p:nvSpPr>
          <p:spPr bwMode="auto">
            <a:xfrm>
              <a:off x="2055" y="969"/>
              <a:ext cx="34" cy="34"/>
            </a:xfrm>
            <a:custGeom>
              <a:avLst/>
              <a:gdLst>
                <a:gd name="T0" fmla="*/ 24 w 27"/>
                <a:gd name="T1" fmla="*/ 23 h 27"/>
                <a:gd name="T2" fmla="*/ 19 w 27"/>
                <a:gd name="T3" fmla="*/ 16 h 27"/>
                <a:gd name="T4" fmla="*/ 20 w 27"/>
                <a:gd name="T5" fmla="*/ 16 h 27"/>
                <a:gd name="T6" fmla="*/ 16 w 27"/>
                <a:gd name="T7" fmla="*/ 2 h 27"/>
                <a:gd name="T8" fmla="*/ 3 w 27"/>
                <a:gd name="T9" fmla="*/ 12 h 27"/>
                <a:gd name="T10" fmla="*/ 6 w 27"/>
                <a:gd name="T11" fmla="*/ 27 h 27"/>
                <a:gd name="T12" fmla="*/ 15 w 27"/>
                <a:gd name="T13" fmla="*/ 21 h 27"/>
                <a:gd name="T14" fmla="*/ 23 w 27"/>
                <a:gd name="T15" fmla="*/ 26 h 27"/>
                <a:gd name="T16" fmla="*/ 24 w 27"/>
                <a:gd name="T17" fmla="*/ 23 h 27"/>
                <a:gd name="T18" fmla="*/ 19 w 27"/>
                <a:gd name="T19" fmla="*/ 12 h 27"/>
                <a:gd name="T20" fmla="*/ 19 w 27"/>
                <a:gd name="T21" fmla="*/ 11 h 27"/>
                <a:gd name="T22" fmla="*/ 19 w 27"/>
                <a:gd name="T23" fmla="*/ 12 h 27"/>
                <a:gd name="T24" fmla="*/ 9 w 27"/>
                <a:gd name="T25" fmla="*/ 21 h 27"/>
                <a:gd name="T26" fmla="*/ 6 w 27"/>
                <a:gd name="T27" fmla="*/ 16 h 27"/>
                <a:gd name="T28" fmla="*/ 11 w 27"/>
                <a:gd name="T29" fmla="*/ 7 h 27"/>
                <a:gd name="T30" fmla="*/ 16 w 27"/>
                <a:gd name="T31" fmla="*/ 7 h 27"/>
                <a:gd name="T32" fmla="*/ 16 w 27"/>
                <a:gd name="T33" fmla="*/ 8 h 27"/>
                <a:gd name="T34" fmla="*/ 14 w 27"/>
                <a:gd name="T35" fmla="*/ 14 h 27"/>
                <a:gd name="T36" fmla="*/ 9 w 27"/>
                <a:gd name="T37" fmla="*/ 21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7" h="27">
                  <a:moveTo>
                    <a:pt x="24" y="23"/>
                  </a:moveTo>
                  <a:cubicBezTo>
                    <a:pt x="22" y="22"/>
                    <a:pt x="19" y="19"/>
                    <a:pt x="19" y="16"/>
                  </a:cubicBezTo>
                  <a:cubicBezTo>
                    <a:pt x="19" y="16"/>
                    <a:pt x="19" y="16"/>
                    <a:pt x="20" y="16"/>
                  </a:cubicBezTo>
                  <a:cubicBezTo>
                    <a:pt x="27" y="13"/>
                    <a:pt x="21" y="4"/>
                    <a:pt x="16" y="2"/>
                  </a:cubicBezTo>
                  <a:cubicBezTo>
                    <a:pt x="9" y="0"/>
                    <a:pt x="5" y="6"/>
                    <a:pt x="3" y="12"/>
                  </a:cubicBezTo>
                  <a:cubicBezTo>
                    <a:pt x="1" y="17"/>
                    <a:pt x="0" y="27"/>
                    <a:pt x="6" y="27"/>
                  </a:cubicBezTo>
                  <a:cubicBezTo>
                    <a:pt x="10" y="27"/>
                    <a:pt x="13" y="25"/>
                    <a:pt x="15" y="21"/>
                  </a:cubicBezTo>
                  <a:cubicBezTo>
                    <a:pt x="17" y="24"/>
                    <a:pt x="19" y="27"/>
                    <a:pt x="23" y="26"/>
                  </a:cubicBezTo>
                  <a:cubicBezTo>
                    <a:pt x="24" y="26"/>
                    <a:pt x="25" y="24"/>
                    <a:pt x="24" y="23"/>
                  </a:cubicBezTo>
                  <a:close/>
                  <a:moveTo>
                    <a:pt x="19" y="12"/>
                  </a:moveTo>
                  <a:cubicBezTo>
                    <a:pt x="19" y="12"/>
                    <a:pt x="19" y="11"/>
                    <a:pt x="19" y="11"/>
                  </a:cubicBezTo>
                  <a:cubicBezTo>
                    <a:pt x="20" y="11"/>
                    <a:pt x="20" y="12"/>
                    <a:pt x="19" y="12"/>
                  </a:cubicBezTo>
                  <a:close/>
                  <a:moveTo>
                    <a:pt x="9" y="21"/>
                  </a:moveTo>
                  <a:cubicBezTo>
                    <a:pt x="5" y="25"/>
                    <a:pt x="5" y="19"/>
                    <a:pt x="6" y="16"/>
                  </a:cubicBezTo>
                  <a:cubicBezTo>
                    <a:pt x="7" y="13"/>
                    <a:pt x="8" y="8"/>
                    <a:pt x="11" y="7"/>
                  </a:cubicBezTo>
                  <a:cubicBezTo>
                    <a:pt x="13" y="6"/>
                    <a:pt x="15" y="6"/>
                    <a:pt x="16" y="7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5" y="10"/>
                    <a:pt x="14" y="12"/>
                    <a:pt x="14" y="14"/>
                  </a:cubicBezTo>
                  <a:cubicBezTo>
                    <a:pt x="13" y="16"/>
                    <a:pt x="11" y="19"/>
                    <a:pt x="9" y="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0" name="Freeform 728"/>
            <p:cNvSpPr>
              <a:spLocks/>
            </p:cNvSpPr>
            <p:nvPr/>
          </p:nvSpPr>
          <p:spPr bwMode="auto">
            <a:xfrm>
              <a:off x="2083" y="943"/>
              <a:ext cx="27" cy="37"/>
            </a:xfrm>
            <a:custGeom>
              <a:avLst/>
              <a:gdLst>
                <a:gd name="T0" fmla="*/ 18 w 21"/>
                <a:gd name="T1" fmla="*/ 15 h 29"/>
                <a:gd name="T2" fmla="*/ 14 w 21"/>
                <a:gd name="T3" fmla="*/ 14 h 29"/>
                <a:gd name="T4" fmla="*/ 13 w 21"/>
                <a:gd name="T5" fmla="*/ 14 h 29"/>
                <a:gd name="T6" fmla="*/ 15 w 21"/>
                <a:gd name="T7" fmla="*/ 6 h 29"/>
                <a:gd name="T8" fmla="*/ 12 w 21"/>
                <a:gd name="T9" fmla="*/ 0 h 29"/>
                <a:gd name="T10" fmla="*/ 4 w 21"/>
                <a:gd name="T11" fmla="*/ 4 h 29"/>
                <a:gd name="T12" fmla="*/ 0 w 21"/>
                <a:gd name="T13" fmla="*/ 15 h 29"/>
                <a:gd name="T14" fmla="*/ 3 w 21"/>
                <a:gd name="T15" fmla="*/ 16 h 29"/>
                <a:gd name="T16" fmla="*/ 9 w 21"/>
                <a:gd name="T17" fmla="*/ 5 h 29"/>
                <a:gd name="T18" fmla="*/ 11 w 21"/>
                <a:gd name="T19" fmla="*/ 4 h 29"/>
                <a:gd name="T20" fmla="*/ 11 w 21"/>
                <a:gd name="T21" fmla="*/ 4 h 29"/>
                <a:gd name="T22" fmla="*/ 11 w 21"/>
                <a:gd name="T23" fmla="*/ 6 h 29"/>
                <a:gd name="T24" fmla="*/ 8 w 21"/>
                <a:gd name="T25" fmla="*/ 13 h 29"/>
                <a:gd name="T26" fmla="*/ 9 w 21"/>
                <a:gd name="T27" fmla="*/ 17 h 29"/>
                <a:gd name="T28" fmla="*/ 13 w 21"/>
                <a:gd name="T29" fmla="*/ 19 h 29"/>
                <a:gd name="T30" fmla="*/ 15 w 21"/>
                <a:gd name="T31" fmla="*/ 19 h 29"/>
                <a:gd name="T32" fmla="*/ 16 w 21"/>
                <a:gd name="T33" fmla="*/ 20 h 29"/>
                <a:gd name="T34" fmla="*/ 11 w 21"/>
                <a:gd name="T35" fmla="*/ 24 h 29"/>
                <a:gd name="T36" fmla="*/ 11 w 21"/>
                <a:gd name="T37" fmla="*/ 27 h 29"/>
                <a:gd name="T38" fmla="*/ 21 w 21"/>
                <a:gd name="T39" fmla="*/ 20 h 29"/>
                <a:gd name="T40" fmla="*/ 18 w 21"/>
                <a:gd name="T41" fmla="*/ 15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" h="29">
                  <a:moveTo>
                    <a:pt x="18" y="15"/>
                  </a:moveTo>
                  <a:cubicBezTo>
                    <a:pt x="16" y="14"/>
                    <a:pt x="15" y="14"/>
                    <a:pt x="14" y="14"/>
                  </a:cubicBezTo>
                  <a:cubicBezTo>
                    <a:pt x="14" y="14"/>
                    <a:pt x="13" y="14"/>
                    <a:pt x="13" y="14"/>
                  </a:cubicBezTo>
                  <a:cubicBezTo>
                    <a:pt x="14" y="11"/>
                    <a:pt x="15" y="9"/>
                    <a:pt x="15" y="6"/>
                  </a:cubicBezTo>
                  <a:cubicBezTo>
                    <a:pt x="16" y="3"/>
                    <a:pt x="15" y="0"/>
                    <a:pt x="12" y="0"/>
                  </a:cubicBezTo>
                  <a:cubicBezTo>
                    <a:pt x="9" y="0"/>
                    <a:pt x="6" y="2"/>
                    <a:pt x="4" y="4"/>
                  </a:cubicBezTo>
                  <a:cubicBezTo>
                    <a:pt x="1" y="7"/>
                    <a:pt x="1" y="11"/>
                    <a:pt x="0" y="15"/>
                  </a:cubicBezTo>
                  <a:cubicBezTo>
                    <a:pt x="0" y="17"/>
                    <a:pt x="3" y="18"/>
                    <a:pt x="3" y="16"/>
                  </a:cubicBezTo>
                  <a:cubicBezTo>
                    <a:pt x="4" y="11"/>
                    <a:pt x="5" y="7"/>
                    <a:pt x="9" y="5"/>
                  </a:cubicBezTo>
                  <a:cubicBezTo>
                    <a:pt x="10" y="5"/>
                    <a:pt x="10" y="5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5"/>
                    <a:pt x="11" y="5"/>
                    <a:pt x="11" y="6"/>
                  </a:cubicBezTo>
                  <a:cubicBezTo>
                    <a:pt x="11" y="9"/>
                    <a:pt x="10" y="11"/>
                    <a:pt x="8" y="13"/>
                  </a:cubicBezTo>
                  <a:cubicBezTo>
                    <a:pt x="7" y="14"/>
                    <a:pt x="7" y="17"/>
                    <a:pt x="9" y="17"/>
                  </a:cubicBezTo>
                  <a:cubicBezTo>
                    <a:pt x="10" y="18"/>
                    <a:pt x="12" y="18"/>
                    <a:pt x="13" y="19"/>
                  </a:cubicBezTo>
                  <a:cubicBezTo>
                    <a:pt x="14" y="19"/>
                    <a:pt x="14" y="19"/>
                    <a:pt x="15" y="19"/>
                  </a:cubicBezTo>
                  <a:cubicBezTo>
                    <a:pt x="16" y="19"/>
                    <a:pt x="16" y="19"/>
                    <a:pt x="16" y="20"/>
                  </a:cubicBezTo>
                  <a:cubicBezTo>
                    <a:pt x="15" y="22"/>
                    <a:pt x="12" y="22"/>
                    <a:pt x="11" y="24"/>
                  </a:cubicBezTo>
                  <a:cubicBezTo>
                    <a:pt x="11" y="25"/>
                    <a:pt x="11" y="26"/>
                    <a:pt x="11" y="27"/>
                  </a:cubicBezTo>
                  <a:cubicBezTo>
                    <a:pt x="15" y="29"/>
                    <a:pt x="20" y="23"/>
                    <a:pt x="21" y="20"/>
                  </a:cubicBezTo>
                  <a:cubicBezTo>
                    <a:pt x="21" y="17"/>
                    <a:pt x="19" y="16"/>
                    <a:pt x="18" y="1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1" name="Freeform 729"/>
            <p:cNvSpPr>
              <a:spLocks/>
            </p:cNvSpPr>
            <p:nvPr/>
          </p:nvSpPr>
          <p:spPr bwMode="auto">
            <a:xfrm>
              <a:off x="2218" y="1262"/>
              <a:ext cx="20" cy="34"/>
            </a:xfrm>
            <a:custGeom>
              <a:avLst/>
              <a:gdLst>
                <a:gd name="T0" fmla="*/ 12 w 16"/>
                <a:gd name="T1" fmla="*/ 17 h 27"/>
                <a:gd name="T2" fmla="*/ 7 w 16"/>
                <a:gd name="T3" fmla="*/ 14 h 27"/>
                <a:gd name="T4" fmla="*/ 3 w 16"/>
                <a:gd name="T5" fmla="*/ 6 h 27"/>
                <a:gd name="T6" fmla="*/ 4 w 16"/>
                <a:gd name="T7" fmla="*/ 3 h 27"/>
                <a:gd name="T8" fmla="*/ 6 w 16"/>
                <a:gd name="T9" fmla="*/ 4 h 27"/>
                <a:gd name="T10" fmla="*/ 10 w 16"/>
                <a:gd name="T11" fmla="*/ 7 h 27"/>
                <a:gd name="T12" fmla="*/ 12 w 16"/>
                <a:gd name="T13" fmla="*/ 8 h 27"/>
                <a:gd name="T14" fmla="*/ 6 w 16"/>
                <a:gd name="T15" fmla="*/ 1 h 27"/>
                <a:gd name="T16" fmla="*/ 1 w 16"/>
                <a:gd name="T17" fmla="*/ 3 h 27"/>
                <a:gd name="T18" fmla="*/ 1 w 16"/>
                <a:gd name="T19" fmla="*/ 11 h 27"/>
                <a:gd name="T20" fmla="*/ 7 w 16"/>
                <a:gd name="T21" fmla="*/ 17 h 27"/>
                <a:gd name="T22" fmla="*/ 11 w 16"/>
                <a:gd name="T23" fmla="*/ 20 h 27"/>
                <a:gd name="T24" fmla="*/ 7 w 16"/>
                <a:gd name="T25" fmla="*/ 23 h 27"/>
                <a:gd name="T26" fmla="*/ 3 w 16"/>
                <a:gd name="T27" fmla="*/ 20 h 27"/>
                <a:gd name="T28" fmla="*/ 1 w 16"/>
                <a:gd name="T29" fmla="*/ 20 h 27"/>
                <a:gd name="T30" fmla="*/ 9 w 16"/>
                <a:gd name="T31" fmla="*/ 26 h 27"/>
                <a:gd name="T32" fmla="*/ 12 w 16"/>
                <a:gd name="T33" fmla="*/ 1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6" h="27">
                  <a:moveTo>
                    <a:pt x="12" y="17"/>
                  </a:moveTo>
                  <a:cubicBezTo>
                    <a:pt x="11" y="15"/>
                    <a:pt x="9" y="15"/>
                    <a:pt x="7" y="14"/>
                  </a:cubicBezTo>
                  <a:cubicBezTo>
                    <a:pt x="5" y="12"/>
                    <a:pt x="3" y="9"/>
                    <a:pt x="3" y="6"/>
                  </a:cubicBezTo>
                  <a:cubicBezTo>
                    <a:pt x="3" y="5"/>
                    <a:pt x="3" y="3"/>
                    <a:pt x="4" y="3"/>
                  </a:cubicBezTo>
                  <a:cubicBezTo>
                    <a:pt x="5" y="3"/>
                    <a:pt x="6" y="3"/>
                    <a:pt x="6" y="4"/>
                  </a:cubicBezTo>
                  <a:cubicBezTo>
                    <a:pt x="8" y="4"/>
                    <a:pt x="11" y="5"/>
                    <a:pt x="10" y="7"/>
                  </a:cubicBezTo>
                  <a:cubicBezTo>
                    <a:pt x="10" y="9"/>
                    <a:pt x="11" y="10"/>
                    <a:pt x="12" y="8"/>
                  </a:cubicBezTo>
                  <a:cubicBezTo>
                    <a:pt x="14" y="4"/>
                    <a:pt x="9" y="1"/>
                    <a:pt x="6" y="1"/>
                  </a:cubicBezTo>
                  <a:cubicBezTo>
                    <a:pt x="4" y="0"/>
                    <a:pt x="2" y="0"/>
                    <a:pt x="1" y="3"/>
                  </a:cubicBezTo>
                  <a:cubicBezTo>
                    <a:pt x="0" y="5"/>
                    <a:pt x="0" y="9"/>
                    <a:pt x="1" y="11"/>
                  </a:cubicBezTo>
                  <a:cubicBezTo>
                    <a:pt x="3" y="13"/>
                    <a:pt x="5" y="16"/>
                    <a:pt x="7" y="17"/>
                  </a:cubicBezTo>
                  <a:cubicBezTo>
                    <a:pt x="7" y="17"/>
                    <a:pt x="11" y="19"/>
                    <a:pt x="11" y="20"/>
                  </a:cubicBezTo>
                  <a:cubicBezTo>
                    <a:pt x="11" y="22"/>
                    <a:pt x="9" y="23"/>
                    <a:pt x="7" y="23"/>
                  </a:cubicBezTo>
                  <a:cubicBezTo>
                    <a:pt x="5" y="23"/>
                    <a:pt x="4" y="22"/>
                    <a:pt x="3" y="20"/>
                  </a:cubicBezTo>
                  <a:cubicBezTo>
                    <a:pt x="2" y="19"/>
                    <a:pt x="1" y="19"/>
                    <a:pt x="1" y="20"/>
                  </a:cubicBezTo>
                  <a:cubicBezTo>
                    <a:pt x="0" y="26"/>
                    <a:pt x="5" y="27"/>
                    <a:pt x="9" y="26"/>
                  </a:cubicBezTo>
                  <a:cubicBezTo>
                    <a:pt x="12" y="25"/>
                    <a:pt x="16" y="20"/>
                    <a:pt x="12" y="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2" name="Freeform 730"/>
            <p:cNvSpPr>
              <a:spLocks noEditPoints="1"/>
            </p:cNvSpPr>
            <p:nvPr/>
          </p:nvSpPr>
          <p:spPr bwMode="auto">
            <a:xfrm>
              <a:off x="2238" y="1279"/>
              <a:ext cx="22" cy="25"/>
            </a:xfrm>
            <a:custGeom>
              <a:avLst/>
              <a:gdLst>
                <a:gd name="T0" fmla="*/ 16 w 17"/>
                <a:gd name="T1" fmla="*/ 3 h 20"/>
                <a:gd name="T2" fmla="*/ 15 w 17"/>
                <a:gd name="T3" fmla="*/ 2 h 20"/>
                <a:gd name="T4" fmla="*/ 11 w 17"/>
                <a:gd name="T5" fmla="*/ 0 h 20"/>
                <a:gd name="T6" fmla="*/ 7 w 17"/>
                <a:gd name="T7" fmla="*/ 0 h 20"/>
                <a:gd name="T8" fmla="*/ 6 w 17"/>
                <a:gd name="T9" fmla="*/ 0 h 20"/>
                <a:gd name="T10" fmla="*/ 4 w 17"/>
                <a:gd name="T11" fmla="*/ 0 h 20"/>
                <a:gd name="T12" fmla="*/ 3 w 17"/>
                <a:gd name="T13" fmla="*/ 2 h 20"/>
                <a:gd name="T14" fmla="*/ 2 w 17"/>
                <a:gd name="T15" fmla="*/ 2 h 20"/>
                <a:gd name="T16" fmla="*/ 2 w 17"/>
                <a:gd name="T17" fmla="*/ 4 h 20"/>
                <a:gd name="T18" fmla="*/ 1 w 17"/>
                <a:gd name="T19" fmla="*/ 5 h 20"/>
                <a:gd name="T20" fmla="*/ 1 w 17"/>
                <a:gd name="T21" fmla="*/ 6 h 20"/>
                <a:gd name="T22" fmla="*/ 1 w 17"/>
                <a:gd name="T23" fmla="*/ 9 h 20"/>
                <a:gd name="T24" fmla="*/ 1 w 17"/>
                <a:gd name="T25" fmla="*/ 18 h 20"/>
                <a:gd name="T26" fmla="*/ 2 w 17"/>
                <a:gd name="T27" fmla="*/ 19 h 20"/>
                <a:gd name="T28" fmla="*/ 3 w 17"/>
                <a:gd name="T29" fmla="*/ 19 h 20"/>
                <a:gd name="T30" fmla="*/ 3 w 17"/>
                <a:gd name="T31" fmla="*/ 18 h 20"/>
                <a:gd name="T32" fmla="*/ 8 w 17"/>
                <a:gd name="T33" fmla="*/ 18 h 20"/>
                <a:gd name="T34" fmla="*/ 13 w 17"/>
                <a:gd name="T35" fmla="*/ 17 h 20"/>
                <a:gd name="T36" fmla="*/ 14 w 17"/>
                <a:gd name="T37" fmla="*/ 19 h 20"/>
                <a:gd name="T38" fmla="*/ 16 w 17"/>
                <a:gd name="T39" fmla="*/ 19 h 20"/>
                <a:gd name="T40" fmla="*/ 16 w 17"/>
                <a:gd name="T41" fmla="*/ 16 h 20"/>
                <a:gd name="T42" fmla="*/ 16 w 17"/>
                <a:gd name="T43" fmla="*/ 11 h 20"/>
                <a:gd name="T44" fmla="*/ 16 w 17"/>
                <a:gd name="T45" fmla="*/ 3 h 20"/>
                <a:gd name="T46" fmla="*/ 14 w 17"/>
                <a:gd name="T47" fmla="*/ 11 h 20"/>
                <a:gd name="T48" fmla="*/ 13 w 17"/>
                <a:gd name="T49" fmla="*/ 15 h 20"/>
                <a:gd name="T50" fmla="*/ 13 w 17"/>
                <a:gd name="T51" fmla="*/ 15 h 20"/>
                <a:gd name="T52" fmla="*/ 8 w 17"/>
                <a:gd name="T53" fmla="*/ 15 h 20"/>
                <a:gd name="T54" fmla="*/ 3 w 17"/>
                <a:gd name="T55" fmla="*/ 15 h 20"/>
                <a:gd name="T56" fmla="*/ 3 w 17"/>
                <a:gd name="T57" fmla="*/ 11 h 20"/>
                <a:gd name="T58" fmla="*/ 4 w 17"/>
                <a:gd name="T59" fmla="*/ 7 h 20"/>
                <a:gd name="T60" fmla="*/ 3 w 17"/>
                <a:gd name="T61" fmla="*/ 2 h 20"/>
                <a:gd name="T62" fmla="*/ 3 w 17"/>
                <a:gd name="T63" fmla="*/ 2 h 20"/>
                <a:gd name="T64" fmla="*/ 6 w 17"/>
                <a:gd name="T65" fmla="*/ 3 h 20"/>
                <a:gd name="T66" fmla="*/ 9 w 17"/>
                <a:gd name="T67" fmla="*/ 3 h 20"/>
                <a:gd name="T68" fmla="*/ 12 w 17"/>
                <a:gd name="T69" fmla="*/ 4 h 20"/>
                <a:gd name="T70" fmla="*/ 14 w 17"/>
                <a:gd name="T71" fmla="*/ 4 h 20"/>
                <a:gd name="T72" fmla="*/ 14 w 17"/>
                <a:gd name="T73" fmla="*/ 11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7" h="20">
                  <a:moveTo>
                    <a:pt x="16" y="3"/>
                  </a:moveTo>
                  <a:cubicBezTo>
                    <a:pt x="16" y="3"/>
                    <a:pt x="16" y="2"/>
                    <a:pt x="15" y="2"/>
                  </a:cubicBezTo>
                  <a:cubicBezTo>
                    <a:pt x="15" y="0"/>
                    <a:pt x="12" y="0"/>
                    <a:pt x="11" y="0"/>
                  </a:cubicBezTo>
                  <a:cubicBezTo>
                    <a:pt x="10" y="0"/>
                    <a:pt x="9" y="0"/>
                    <a:pt x="7" y="0"/>
                  </a:cubicBezTo>
                  <a:cubicBezTo>
                    <a:pt x="7" y="0"/>
                    <a:pt x="6" y="0"/>
                    <a:pt x="6" y="0"/>
                  </a:cubicBezTo>
                  <a:cubicBezTo>
                    <a:pt x="5" y="0"/>
                    <a:pt x="4" y="0"/>
                    <a:pt x="4" y="0"/>
                  </a:cubicBezTo>
                  <a:cubicBezTo>
                    <a:pt x="3" y="0"/>
                    <a:pt x="2" y="1"/>
                    <a:pt x="3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4"/>
                    <a:pt x="2" y="4"/>
                  </a:cubicBezTo>
                  <a:cubicBezTo>
                    <a:pt x="1" y="4"/>
                    <a:pt x="1" y="4"/>
                    <a:pt x="1" y="5"/>
                  </a:cubicBezTo>
                  <a:cubicBezTo>
                    <a:pt x="1" y="5"/>
                    <a:pt x="1" y="6"/>
                    <a:pt x="1" y="6"/>
                  </a:cubicBezTo>
                  <a:cubicBezTo>
                    <a:pt x="1" y="7"/>
                    <a:pt x="1" y="8"/>
                    <a:pt x="1" y="9"/>
                  </a:cubicBezTo>
                  <a:cubicBezTo>
                    <a:pt x="0" y="12"/>
                    <a:pt x="0" y="15"/>
                    <a:pt x="1" y="18"/>
                  </a:cubicBezTo>
                  <a:cubicBezTo>
                    <a:pt x="1" y="19"/>
                    <a:pt x="2" y="19"/>
                    <a:pt x="2" y="19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3" y="19"/>
                    <a:pt x="3" y="18"/>
                    <a:pt x="3" y="18"/>
                  </a:cubicBezTo>
                  <a:cubicBezTo>
                    <a:pt x="5" y="18"/>
                    <a:pt x="7" y="18"/>
                    <a:pt x="8" y="18"/>
                  </a:cubicBezTo>
                  <a:cubicBezTo>
                    <a:pt x="10" y="18"/>
                    <a:pt x="12" y="17"/>
                    <a:pt x="13" y="17"/>
                  </a:cubicBezTo>
                  <a:cubicBezTo>
                    <a:pt x="13" y="18"/>
                    <a:pt x="14" y="19"/>
                    <a:pt x="14" y="19"/>
                  </a:cubicBezTo>
                  <a:cubicBezTo>
                    <a:pt x="14" y="20"/>
                    <a:pt x="15" y="20"/>
                    <a:pt x="16" y="19"/>
                  </a:cubicBezTo>
                  <a:cubicBezTo>
                    <a:pt x="16" y="18"/>
                    <a:pt x="16" y="17"/>
                    <a:pt x="16" y="16"/>
                  </a:cubicBezTo>
                  <a:cubicBezTo>
                    <a:pt x="16" y="14"/>
                    <a:pt x="16" y="13"/>
                    <a:pt x="16" y="11"/>
                  </a:cubicBezTo>
                  <a:cubicBezTo>
                    <a:pt x="16" y="9"/>
                    <a:pt x="17" y="6"/>
                    <a:pt x="16" y="3"/>
                  </a:cubicBezTo>
                  <a:close/>
                  <a:moveTo>
                    <a:pt x="14" y="11"/>
                  </a:moveTo>
                  <a:cubicBezTo>
                    <a:pt x="14" y="12"/>
                    <a:pt x="13" y="13"/>
                    <a:pt x="13" y="15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1" y="14"/>
                    <a:pt x="9" y="15"/>
                    <a:pt x="8" y="15"/>
                  </a:cubicBezTo>
                  <a:cubicBezTo>
                    <a:pt x="6" y="15"/>
                    <a:pt x="5" y="15"/>
                    <a:pt x="3" y="15"/>
                  </a:cubicBezTo>
                  <a:cubicBezTo>
                    <a:pt x="3" y="14"/>
                    <a:pt x="3" y="13"/>
                    <a:pt x="3" y="11"/>
                  </a:cubicBezTo>
                  <a:cubicBezTo>
                    <a:pt x="3" y="10"/>
                    <a:pt x="4" y="8"/>
                    <a:pt x="4" y="7"/>
                  </a:cubicBezTo>
                  <a:cubicBezTo>
                    <a:pt x="4" y="5"/>
                    <a:pt x="4" y="3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4" y="3"/>
                    <a:pt x="5" y="3"/>
                    <a:pt x="6" y="3"/>
                  </a:cubicBezTo>
                  <a:cubicBezTo>
                    <a:pt x="7" y="3"/>
                    <a:pt x="8" y="3"/>
                    <a:pt x="9" y="3"/>
                  </a:cubicBezTo>
                  <a:cubicBezTo>
                    <a:pt x="10" y="3"/>
                    <a:pt x="11" y="3"/>
                    <a:pt x="12" y="4"/>
                  </a:cubicBezTo>
                  <a:cubicBezTo>
                    <a:pt x="13" y="4"/>
                    <a:pt x="14" y="4"/>
                    <a:pt x="14" y="4"/>
                  </a:cubicBezTo>
                  <a:cubicBezTo>
                    <a:pt x="14" y="6"/>
                    <a:pt x="14" y="9"/>
                    <a:pt x="14" y="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3" name="Freeform 731"/>
            <p:cNvSpPr>
              <a:spLocks/>
            </p:cNvSpPr>
            <p:nvPr/>
          </p:nvSpPr>
          <p:spPr bwMode="auto">
            <a:xfrm>
              <a:off x="2268" y="1277"/>
              <a:ext cx="14" cy="7"/>
            </a:xfrm>
            <a:custGeom>
              <a:avLst/>
              <a:gdLst>
                <a:gd name="T0" fmla="*/ 10 w 11"/>
                <a:gd name="T1" fmla="*/ 1 h 5"/>
                <a:gd name="T2" fmla="*/ 4 w 11"/>
                <a:gd name="T3" fmla="*/ 1 h 5"/>
                <a:gd name="T4" fmla="*/ 0 w 11"/>
                <a:gd name="T5" fmla="*/ 1 h 5"/>
                <a:gd name="T6" fmla="*/ 0 w 11"/>
                <a:gd name="T7" fmla="*/ 3 h 5"/>
                <a:gd name="T8" fmla="*/ 4 w 11"/>
                <a:gd name="T9" fmla="*/ 4 h 5"/>
                <a:gd name="T10" fmla="*/ 10 w 11"/>
                <a:gd name="T11" fmla="*/ 4 h 5"/>
                <a:gd name="T12" fmla="*/ 10 w 11"/>
                <a:gd name="T13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5">
                  <a:moveTo>
                    <a:pt x="10" y="1"/>
                  </a:moveTo>
                  <a:cubicBezTo>
                    <a:pt x="8" y="1"/>
                    <a:pt x="6" y="1"/>
                    <a:pt x="4" y="1"/>
                  </a:cubicBezTo>
                  <a:cubicBezTo>
                    <a:pt x="3" y="1"/>
                    <a:pt x="1" y="0"/>
                    <a:pt x="0" y="1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1" y="4"/>
                    <a:pt x="2" y="4"/>
                    <a:pt x="4" y="4"/>
                  </a:cubicBezTo>
                  <a:cubicBezTo>
                    <a:pt x="6" y="5"/>
                    <a:pt x="8" y="4"/>
                    <a:pt x="10" y="4"/>
                  </a:cubicBezTo>
                  <a:cubicBezTo>
                    <a:pt x="11" y="4"/>
                    <a:pt x="11" y="1"/>
                    <a:pt x="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4" name="Freeform 732"/>
            <p:cNvSpPr>
              <a:spLocks/>
            </p:cNvSpPr>
            <p:nvPr/>
          </p:nvSpPr>
          <p:spPr bwMode="auto">
            <a:xfrm>
              <a:off x="2267" y="1270"/>
              <a:ext cx="15" cy="5"/>
            </a:xfrm>
            <a:custGeom>
              <a:avLst/>
              <a:gdLst>
                <a:gd name="T0" fmla="*/ 10 w 12"/>
                <a:gd name="T1" fmla="*/ 1 h 4"/>
                <a:gd name="T2" fmla="*/ 5 w 12"/>
                <a:gd name="T3" fmla="*/ 1 h 4"/>
                <a:gd name="T4" fmla="*/ 1 w 12"/>
                <a:gd name="T5" fmla="*/ 1 h 4"/>
                <a:gd name="T6" fmla="*/ 0 w 12"/>
                <a:gd name="T7" fmla="*/ 2 h 4"/>
                <a:gd name="T8" fmla="*/ 4 w 12"/>
                <a:gd name="T9" fmla="*/ 4 h 4"/>
                <a:gd name="T10" fmla="*/ 9 w 12"/>
                <a:gd name="T11" fmla="*/ 4 h 4"/>
                <a:gd name="T12" fmla="*/ 10 w 12"/>
                <a:gd name="T13" fmla="*/ 4 h 4"/>
                <a:gd name="T14" fmla="*/ 10 w 12"/>
                <a:gd name="T15" fmla="*/ 4 h 4"/>
                <a:gd name="T16" fmla="*/ 10 w 12"/>
                <a:gd name="T17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4">
                  <a:moveTo>
                    <a:pt x="10" y="1"/>
                  </a:moveTo>
                  <a:cubicBezTo>
                    <a:pt x="8" y="1"/>
                    <a:pt x="6" y="1"/>
                    <a:pt x="5" y="1"/>
                  </a:cubicBezTo>
                  <a:cubicBezTo>
                    <a:pt x="3" y="1"/>
                    <a:pt x="2" y="0"/>
                    <a:pt x="1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4"/>
                    <a:pt x="2" y="4"/>
                    <a:pt x="4" y="4"/>
                  </a:cubicBezTo>
                  <a:cubicBezTo>
                    <a:pt x="5" y="4"/>
                    <a:pt x="7" y="4"/>
                    <a:pt x="9" y="4"/>
                  </a:cubicBezTo>
                  <a:cubicBezTo>
                    <a:pt x="9" y="4"/>
                    <a:pt x="9" y="4"/>
                    <a:pt x="10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1" y="4"/>
                    <a:pt x="12" y="1"/>
                    <a:pt x="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5" name="Freeform 733"/>
            <p:cNvSpPr>
              <a:spLocks/>
            </p:cNvSpPr>
            <p:nvPr/>
          </p:nvSpPr>
          <p:spPr bwMode="auto">
            <a:xfrm>
              <a:off x="2284" y="1253"/>
              <a:ext cx="25" cy="39"/>
            </a:xfrm>
            <a:custGeom>
              <a:avLst/>
              <a:gdLst>
                <a:gd name="T0" fmla="*/ 18 w 20"/>
                <a:gd name="T1" fmla="*/ 15 h 31"/>
                <a:gd name="T2" fmla="*/ 14 w 20"/>
                <a:gd name="T3" fmla="*/ 15 h 31"/>
                <a:gd name="T4" fmla="*/ 15 w 20"/>
                <a:gd name="T5" fmla="*/ 11 h 31"/>
                <a:gd name="T6" fmla="*/ 14 w 20"/>
                <a:gd name="T7" fmla="*/ 8 h 31"/>
                <a:gd name="T8" fmla="*/ 14 w 20"/>
                <a:gd name="T9" fmla="*/ 8 h 31"/>
                <a:gd name="T10" fmla="*/ 13 w 20"/>
                <a:gd name="T11" fmla="*/ 9 h 31"/>
                <a:gd name="T12" fmla="*/ 11 w 20"/>
                <a:gd name="T13" fmla="*/ 16 h 31"/>
                <a:gd name="T14" fmla="*/ 10 w 20"/>
                <a:gd name="T15" fmla="*/ 16 h 31"/>
                <a:gd name="T16" fmla="*/ 6 w 20"/>
                <a:gd name="T17" fmla="*/ 16 h 31"/>
                <a:gd name="T18" fmla="*/ 5 w 20"/>
                <a:gd name="T19" fmla="*/ 16 h 31"/>
                <a:gd name="T20" fmla="*/ 8 w 20"/>
                <a:gd name="T21" fmla="*/ 10 h 31"/>
                <a:gd name="T22" fmla="*/ 9 w 20"/>
                <a:gd name="T23" fmla="*/ 6 h 31"/>
                <a:gd name="T24" fmla="*/ 10 w 20"/>
                <a:gd name="T25" fmla="*/ 2 h 31"/>
                <a:gd name="T26" fmla="*/ 9 w 20"/>
                <a:gd name="T27" fmla="*/ 1 h 31"/>
                <a:gd name="T28" fmla="*/ 8 w 20"/>
                <a:gd name="T29" fmla="*/ 1 h 31"/>
                <a:gd name="T30" fmla="*/ 7 w 20"/>
                <a:gd name="T31" fmla="*/ 2 h 31"/>
                <a:gd name="T32" fmla="*/ 5 w 20"/>
                <a:gd name="T33" fmla="*/ 9 h 31"/>
                <a:gd name="T34" fmla="*/ 1 w 20"/>
                <a:gd name="T35" fmla="*/ 17 h 31"/>
                <a:gd name="T36" fmla="*/ 2 w 20"/>
                <a:gd name="T37" fmla="*/ 20 h 31"/>
                <a:gd name="T38" fmla="*/ 9 w 20"/>
                <a:gd name="T39" fmla="*/ 20 h 31"/>
                <a:gd name="T40" fmla="*/ 11 w 20"/>
                <a:gd name="T41" fmla="*/ 20 h 31"/>
                <a:gd name="T42" fmla="*/ 11 w 20"/>
                <a:gd name="T43" fmla="*/ 26 h 31"/>
                <a:gd name="T44" fmla="*/ 12 w 20"/>
                <a:gd name="T45" fmla="*/ 31 h 31"/>
                <a:gd name="T46" fmla="*/ 14 w 20"/>
                <a:gd name="T47" fmla="*/ 30 h 31"/>
                <a:gd name="T48" fmla="*/ 14 w 20"/>
                <a:gd name="T49" fmla="*/ 26 h 31"/>
                <a:gd name="T50" fmla="*/ 14 w 20"/>
                <a:gd name="T51" fmla="*/ 19 h 31"/>
                <a:gd name="T52" fmla="*/ 18 w 20"/>
                <a:gd name="T53" fmla="*/ 19 h 31"/>
                <a:gd name="T54" fmla="*/ 18 w 20"/>
                <a:gd name="T55" fmla="*/ 1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0" h="31">
                  <a:moveTo>
                    <a:pt x="18" y="15"/>
                  </a:moveTo>
                  <a:cubicBezTo>
                    <a:pt x="16" y="15"/>
                    <a:pt x="15" y="15"/>
                    <a:pt x="14" y="15"/>
                  </a:cubicBezTo>
                  <a:cubicBezTo>
                    <a:pt x="14" y="14"/>
                    <a:pt x="14" y="12"/>
                    <a:pt x="15" y="11"/>
                  </a:cubicBezTo>
                  <a:cubicBezTo>
                    <a:pt x="16" y="10"/>
                    <a:pt x="16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3" y="8"/>
                    <a:pt x="13" y="9"/>
                  </a:cubicBezTo>
                  <a:cubicBezTo>
                    <a:pt x="12" y="11"/>
                    <a:pt x="11" y="13"/>
                    <a:pt x="11" y="16"/>
                  </a:cubicBezTo>
                  <a:cubicBezTo>
                    <a:pt x="11" y="16"/>
                    <a:pt x="10" y="16"/>
                    <a:pt x="10" y="16"/>
                  </a:cubicBezTo>
                  <a:cubicBezTo>
                    <a:pt x="9" y="16"/>
                    <a:pt x="7" y="15"/>
                    <a:pt x="6" y="16"/>
                  </a:cubicBezTo>
                  <a:cubicBezTo>
                    <a:pt x="6" y="16"/>
                    <a:pt x="5" y="16"/>
                    <a:pt x="5" y="16"/>
                  </a:cubicBezTo>
                  <a:cubicBezTo>
                    <a:pt x="6" y="14"/>
                    <a:pt x="7" y="12"/>
                    <a:pt x="8" y="10"/>
                  </a:cubicBezTo>
                  <a:cubicBezTo>
                    <a:pt x="8" y="8"/>
                    <a:pt x="9" y="7"/>
                    <a:pt x="9" y="6"/>
                  </a:cubicBezTo>
                  <a:cubicBezTo>
                    <a:pt x="10" y="4"/>
                    <a:pt x="10" y="3"/>
                    <a:pt x="10" y="2"/>
                  </a:cubicBezTo>
                  <a:cubicBezTo>
                    <a:pt x="10" y="1"/>
                    <a:pt x="9" y="0"/>
                    <a:pt x="9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7" y="1"/>
                    <a:pt x="7" y="2"/>
                    <a:pt x="7" y="2"/>
                  </a:cubicBezTo>
                  <a:cubicBezTo>
                    <a:pt x="7" y="5"/>
                    <a:pt x="6" y="7"/>
                    <a:pt x="5" y="9"/>
                  </a:cubicBezTo>
                  <a:cubicBezTo>
                    <a:pt x="4" y="12"/>
                    <a:pt x="3" y="15"/>
                    <a:pt x="1" y="17"/>
                  </a:cubicBezTo>
                  <a:cubicBezTo>
                    <a:pt x="0" y="19"/>
                    <a:pt x="1" y="20"/>
                    <a:pt x="2" y="20"/>
                  </a:cubicBezTo>
                  <a:cubicBezTo>
                    <a:pt x="5" y="20"/>
                    <a:pt x="7" y="20"/>
                    <a:pt x="9" y="20"/>
                  </a:cubicBezTo>
                  <a:cubicBezTo>
                    <a:pt x="10" y="20"/>
                    <a:pt x="10" y="20"/>
                    <a:pt x="11" y="20"/>
                  </a:cubicBezTo>
                  <a:cubicBezTo>
                    <a:pt x="11" y="22"/>
                    <a:pt x="11" y="24"/>
                    <a:pt x="11" y="26"/>
                  </a:cubicBezTo>
                  <a:cubicBezTo>
                    <a:pt x="11" y="28"/>
                    <a:pt x="11" y="30"/>
                    <a:pt x="12" y="31"/>
                  </a:cubicBezTo>
                  <a:cubicBezTo>
                    <a:pt x="13" y="31"/>
                    <a:pt x="14" y="31"/>
                    <a:pt x="14" y="30"/>
                  </a:cubicBezTo>
                  <a:cubicBezTo>
                    <a:pt x="14" y="29"/>
                    <a:pt x="14" y="27"/>
                    <a:pt x="14" y="26"/>
                  </a:cubicBezTo>
                  <a:cubicBezTo>
                    <a:pt x="14" y="24"/>
                    <a:pt x="14" y="21"/>
                    <a:pt x="14" y="19"/>
                  </a:cubicBezTo>
                  <a:cubicBezTo>
                    <a:pt x="15" y="19"/>
                    <a:pt x="16" y="19"/>
                    <a:pt x="18" y="19"/>
                  </a:cubicBezTo>
                  <a:cubicBezTo>
                    <a:pt x="20" y="19"/>
                    <a:pt x="20" y="15"/>
                    <a:pt x="18" y="1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6" name="Freeform 734"/>
            <p:cNvSpPr>
              <a:spLocks/>
            </p:cNvSpPr>
            <p:nvPr/>
          </p:nvSpPr>
          <p:spPr bwMode="auto">
            <a:xfrm>
              <a:off x="2307" y="1271"/>
              <a:ext cx="17" cy="20"/>
            </a:xfrm>
            <a:custGeom>
              <a:avLst/>
              <a:gdLst>
                <a:gd name="T0" fmla="*/ 12 w 13"/>
                <a:gd name="T1" fmla="*/ 2 h 16"/>
                <a:gd name="T2" fmla="*/ 6 w 13"/>
                <a:gd name="T3" fmla="*/ 5 h 16"/>
                <a:gd name="T4" fmla="*/ 5 w 13"/>
                <a:gd name="T5" fmla="*/ 4 h 16"/>
                <a:gd name="T6" fmla="*/ 3 w 13"/>
                <a:gd name="T7" fmla="*/ 2 h 16"/>
                <a:gd name="T8" fmla="*/ 1 w 13"/>
                <a:gd name="T9" fmla="*/ 2 h 16"/>
                <a:gd name="T10" fmla="*/ 4 w 13"/>
                <a:gd name="T11" fmla="*/ 8 h 16"/>
                <a:gd name="T12" fmla="*/ 2 w 13"/>
                <a:gd name="T13" fmla="*/ 10 h 16"/>
                <a:gd name="T14" fmla="*/ 0 w 13"/>
                <a:gd name="T15" fmla="*/ 15 h 16"/>
                <a:gd name="T16" fmla="*/ 1 w 13"/>
                <a:gd name="T17" fmla="*/ 16 h 16"/>
                <a:gd name="T18" fmla="*/ 3 w 13"/>
                <a:gd name="T19" fmla="*/ 14 h 16"/>
                <a:gd name="T20" fmla="*/ 7 w 13"/>
                <a:gd name="T21" fmla="*/ 10 h 16"/>
                <a:gd name="T22" fmla="*/ 7 w 13"/>
                <a:gd name="T23" fmla="*/ 10 h 16"/>
                <a:gd name="T24" fmla="*/ 8 w 13"/>
                <a:gd name="T25" fmla="*/ 11 h 16"/>
                <a:gd name="T26" fmla="*/ 11 w 13"/>
                <a:gd name="T27" fmla="*/ 13 h 16"/>
                <a:gd name="T28" fmla="*/ 12 w 13"/>
                <a:gd name="T29" fmla="*/ 12 h 16"/>
                <a:gd name="T30" fmla="*/ 9 w 13"/>
                <a:gd name="T31" fmla="*/ 7 h 16"/>
                <a:gd name="T32" fmla="*/ 12 w 13"/>
                <a:gd name="T33" fmla="*/ 4 h 16"/>
                <a:gd name="T34" fmla="*/ 12 w 13"/>
                <a:gd name="T35" fmla="*/ 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" h="16">
                  <a:moveTo>
                    <a:pt x="12" y="2"/>
                  </a:moveTo>
                  <a:cubicBezTo>
                    <a:pt x="10" y="2"/>
                    <a:pt x="8" y="3"/>
                    <a:pt x="6" y="5"/>
                  </a:cubicBezTo>
                  <a:cubicBezTo>
                    <a:pt x="6" y="5"/>
                    <a:pt x="6" y="4"/>
                    <a:pt x="5" y="4"/>
                  </a:cubicBezTo>
                  <a:cubicBezTo>
                    <a:pt x="5" y="3"/>
                    <a:pt x="3" y="2"/>
                    <a:pt x="3" y="2"/>
                  </a:cubicBezTo>
                  <a:cubicBezTo>
                    <a:pt x="3" y="0"/>
                    <a:pt x="1" y="0"/>
                    <a:pt x="1" y="2"/>
                  </a:cubicBezTo>
                  <a:cubicBezTo>
                    <a:pt x="1" y="4"/>
                    <a:pt x="3" y="6"/>
                    <a:pt x="4" y="8"/>
                  </a:cubicBezTo>
                  <a:cubicBezTo>
                    <a:pt x="4" y="9"/>
                    <a:pt x="3" y="10"/>
                    <a:pt x="2" y="10"/>
                  </a:cubicBezTo>
                  <a:cubicBezTo>
                    <a:pt x="1" y="12"/>
                    <a:pt x="0" y="13"/>
                    <a:pt x="0" y="15"/>
                  </a:cubicBezTo>
                  <a:cubicBezTo>
                    <a:pt x="0" y="15"/>
                    <a:pt x="0" y="16"/>
                    <a:pt x="1" y="16"/>
                  </a:cubicBezTo>
                  <a:cubicBezTo>
                    <a:pt x="2" y="16"/>
                    <a:pt x="3" y="15"/>
                    <a:pt x="3" y="14"/>
                  </a:cubicBezTo>
                  <a:cubicBezTo>
                    <a:pt x="4" y="13"/>
                    <a:pt x="5" y="11"/>
                    <a:pt x="7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8" y="11"/>
                    <a:pt x="8" y="11"/>
                  </a:cubicBezTo>
                  <a:cubicBezTo>
                    <a:pt x="9" y="12"/>
                    <a:pt x="10" y="13"/>
                    <a:pt x="11" y="13"/>
                  </a:cubicBezTo>
                  <a:cubicBezTo>
                    <a:pt x="12" y="13"/>
                    <a:pt x="12" y="13"/>
                    <a:pt x="12" y="12"/>
                  </a:cubicBezTo>
                  <a:cubicBezTo>
                    <a:pt x="13" y="10"/>
                    <a:pt x="10" y="8"/>
                    <a:pt x="9" y="7"/>
                  </a:cubicBezTo>
                  <a:cubicBezTo>
                    <a:pt x="10" y="6"/>
                    <a:pt x="11" y="5"/>
                    <a:pt x="12" y="4"/>
                  </a:cubicBezTo>
                  <a:cubicBezTo>
                    <a:pt x="13" y="4"/>
                    <a:pt x="13" y="2"/>
                    <a:pt x="12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7" name="Freeform 735"/>
            <p:cNvSpPr>
              <a:spLocks noEditPoints="1"/>
            </p:cNvSpPr>
            <p:nvPr/>
          </p:nvSpPr>
          <p:spPr bwMode="auto">
            <a:xfrm>
              <a:off x="2325" y="1271"/>
              <a:ext cx="19" cy="19"/>
            </a:xfrm>
            <a:custGeom>
              <a:avLst/>
              <a:gdLst>
                <a:gd name="T0" fmla="*/ 13 w 15"/>
                <a:gd name="T1" fmla="*/ 9 h 15"/>
                <a:gd name="T2" fmla="*/ 12 w 15"/>
                <a:gd name="T3" fmla="*/ 6 h 15"/>
                <a:gd name="T4" fmla="*/ 12 w 15"/>
                <a:gd name="T5" fmla="*/ 5 h 15"/>
                <a:gd name="T6" fmla="*/ 6 w 15"/>
                <a:gd name="T7" fmla="*/ 0 h 15"/>
                <a:gd name="T8" fmla="*/ 1 w 15"/>
                <a:gd name="T9" fmla="*/ 6 h 15"/>
                <a:gd name="T10" fmla="*/ 3 w 15"/>
                <a:gd name="T11" fmla="*/ 14 h 15"/>
                <a:gd name="T12" fmla="*/ 8 w 15"/>
                <a:gd name="T13" fmla="*/ 12 h 15"/>
                <a:gd name="T14" fmla="*/ 10 w 15"/>
                <a:gd name="T15" fmla="*/ 10 h 15"/>
                <a:gd name="T16" fmla="*/ 10 w 15"/>
                <a:gd name="T17" fmla="*/ 9 h 15"/>
                <a:gd name="T18" fmla="*/ 11 w 15"/>
                <a:gd name="T19" fmla="*/ 11 h 15"/>
                <a:gd name="T20" fmla="*/ 13 w 15"/>
                <a:gd name="T21" fmla="*/ 15 h 15"/>
                <a:gd name="T22" fmla="*/ 14 w 15"/>
                <a:gd name="T23" fmla="*/ 14 h 15"/>
                <a:gd name="T24" fmla="*/ 13 w 15"/>
                <a:gd name="T25" fmla="*/ 9 h 15"/>
                <a:gd name="T26" fmla="*/ 8 w 15"/>
                <a:gd name="T27" fmla="*/ 7 h 15"/>
                <a:gd name="T28" fmla="*/ 6 w 15"/>
                <a:gd name="T29" fmla="*/ 10 h 15"/>
                <a:gd name="T30" fmla="*/ 3 w 15"/>
                <a:gd name="T31" fmla="*/ 9 h 15"/>
                <a:gd name="T32" fmla="*/ 4 w 15"/>
                <a:gd name="T33" fmla="*/ 5 h 15"/>
                <a:gd name="T34" fmla="*/ 7 w 15"/>
                <a:gd name="T35" fmla="*/ 3 h 15"/>
                <a:gd name="T36" fmla="*/ 10 w 15"/>
                <a:gd name="T37" fmla="*/ 5 h 15"/>
                <a:gd name="T38" fmla="*/ 8 w 15"/>
                <a:gd name="T39" fmla="*/ 7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5" h="15">
                  <a:moveTo>
                    <a:pt x="13" y="9"/>
                  </a:moveTo>
                  <a:cubicBezTo>
                    <a:pt x="13" y="8"/>
                    <a:pt x="13" y="7"/>
                    <a:pt x="12" y="6"/>
                  </a:cubicBezTo>
                  <a:cubicBezTo>
                    <a:pt x="12" y="6"/>
                    <a:pt x="12" y="6"/>
                    <a:pt x="12" y="5"/>
                  </a:cubicBezTo>
                  <a:cubicBezTo>
                    <a:pt x="12" y="2"/>
                    <a:pt x="9" y="0"/>
                    <a:pt x="6" y="0"/>
                  </a:cubicBezTo>
                  <a:cubicBezTo>
                    <a:pt x="4" y="0"/>
                    <a:pt x="2" y="4"/>
                    <a:pt x="1" y="6"/>
                  </a:cubicBezTo>
                  <a:cubicBezTo>
                    <a:pt x="0" y="9"/>
                    <a:pt x="0" y="13"/>
                    <a:pt x="3" y="14"/>
                  </a:cubicBezTo>
                  <a:cubicBezTo>
                    <a:pt x="5" y="15"/>
                    <a:pt x="7" y="13"/>
                    <a:pt x="8" y="12"/>
                  </a:cubicBezTo>
                  <a:cubicBezTo>
                    <a:pt x="9" y="11"/>
                    <a:pt x="9" y="11"/>
                    <a:pt x="10" y="10"/>
                  </a:cubicBezTo>
                  <a:cubicBezTo>
                    <a:pt x="10" y="10"/>
                    <a:pt x="10" y="9"/>
                    <a:pt x="10" y="9"/>
                  </a:cubicBezTo>
                  <a:cubicBezTo>
                    <a:pt x="11" y="10"/>
                    <a:pt x="11" y="11"/>
                    <a:pt x="11" y="11"/>
                  </a:cubicBezTo>
                  <a:cubicBezTo>
                    <a:pt x="11" y="13"/>
                    <a:pt x="12" y="14"/>
                    <a:pt x="13" y="15"/>
                  </a:cubicBezTo>
                  <a:cubicBezTo>
                    <a:pt x="13" y="15"/>
                    <a:pt x="14" y="15"/>
                    <a:pt x="14" y="14"/>
                  </a:cubicBezTo>
                  <a:cubicBezTo>
                    <a:pt x="15" y="12"/>
                    <a:pt x="14" y="11"/>
                    <a:pt x="13" y="9"/>
                  </a:cubicBezTo>
                  <a:close/>
                  <a:moveTo>
                    <a:pt x="8" y="7"/>
                  </a:moveTo>
                  <a:cubicBezTo>
                    <a:pt x="8" y="8"/>
                    <a:pt x="7" y="9"/>
                    <a:pt x="6" y="10"/>
                  </a:cubicBezTo>
                  <a:cubicBezTo>
                    <a:pt x="5" y="11"/>
                    <a:pt x="3" y="11"/>
                    <a:pt x="3" y="9"/>
                  </a:cubicBezTo>
                  <a:cubicBezTo>
                    <a:pt x="3" y="8"/>
                    <a:pt x="3" y="6"/>
                    <a:pt x="4" y="5"/>
                  </a:cubicBezTo>
                  <a:cubicBezTo>
                    <a:pt x="5" y="4"/>
                    <a:pt x="6" y="3"/>
                    <a:pt x="7" y="3"/>
                  </a:cubicBezTo>
                  <a:cubicBezTo>
                    <a:pt x="8" y="2"/>
                    <a:pt x="10" y="3"/>
                    <a:pt x="10" y="5"/>
                  </a:cubicBezTo>
                  <a:cubicBezTo>
                    <a:pt x="10" y="5"/>
                    <a:pt x="9" y="5"/>
                    <a:pt x="8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8" name="Freeform 736"/>
            <p:cNvSpPr>
              <a:spLocks/>
            </p:cNvSpPr>
            <p:nvPr/>
          </p:nvSpPr>
          <p:spPr bwMode="auto">
            <a:xfrm>
              <a:off x="2218" y="1159"/>
              <a:ext cx="28" cy="20"/>
            </a:xfrm>
            <a:custGeom>
              <a:avLst/>
              <a:gdLst>
                <a:gd name="T0" fmla="*/ 21 w 22"/>
                <a:gd name="T1" fmla="*/ 1 h 16"/>
                <a:gd name="T2" fmla="*/ 7 w 22"/>
                <a:gd name="T3" fmla="*/ 3 h 16"/>
                <a:gd name="T4" fmla="*/ 0 w 22"/>
                <a:gd name="T5" fmla="*/ 5 h 16"/>
                <a:gd name="T6" fmla="*/ 2 w 22"/>
                <a:gd name="T7" fmla="*/ 5 h 16"/>
                <a:gd name="T8" fmla="*/ 3 w 22"/>
                <a:gd name="T9" fmla="*/ 4 h 16"/>
                <a:gd name="T10" fmla="*/ 5 w 22"/>
                <a:gd name="T11" fmla="*/ 4 h 16"/>
                <a:gd name="T12" fmla="*/ 7 w 22"/>
                <a:gd name="T13" fmla="*/ 5 h 16"/>
                <a:gd name="T14" fmla="*/ 7 w 22"/>
                <a:gd name="T15" fmla="*/ 5 h 16"/>
                <a:gd name="T16" fmla="*/ 7 w 22"/>
                <a:gd name="T17" fmla="*/ 6 h 16"/>
                <a:gd name="T18" fmla="*/ 7 w 22"/>
                <a:gd name="T19" fmla="*/ 7 h 16"/>
                <a:gd name="T20" fmla="*/ 8 w 22"/>
                <a:gd name="T21" fmla="*/ 9 h 16"/>
                <a:gd name="T22" fmla="*/ 7 w 22"/>
                <a:gd name="T23" fmla="*/ 11 h 16"/>
                <a:gd name="T24" fmla="*/ 3 w 22"/>
                <a:gd name="T25" fmla="*/ 10 h 16"/>
                <a:gd name="T26" fmla="*/ 1 w 22"/>
                <a:gd name="T27" fmla="*/ 10 h 16"/>
                <a:gd name="T28" fmla="*/ 2 w 22"/>
                <a:gd name="T29" fmla="*/ 12 h 16"/>
                <a:gd name="T30" fmla="*/ 5 w 22"/>
                <a:gd name="T31" fmla="*/ 13 h 16"/>
                <a:gd name="T32" fmla="*/ 11 w 22"/>
                <a:gd name="T33" fmla="*/ 10 h 16"/>
                <a:gd name="T34" fmla="*/ 10 w 22"/>
                <a:gd name="T35" fmla="*/ 5 h 16"/>
                <a:gd name="T36" fmla="*/ 10 w 22"/>
                <a:gd name="T37" fmla="*/ 5 h 16"/>
                <a:gd name="T38" fmla="*/ 13 w 22"/>
                <a:gd name="T39" fmla="*/ 5 h 16"/>
                <a:gd name="T40" fmla="*/ 13 w 22"/>
                <a:gd name="T41" fmla="*/ 10 h 16"/>
                <a:gd name="T42" fmla="*/ 13 w 22"/>
                <a:gd name="T43" fmla="*/ 14 h 16"/>
                <a:gd name="T44" fmla="*/ 14 w 22"/>
                <a:gd name="T45" fmla="*/ 16 h 16"/>
                <a:gd name="T46" fmla="*/ 16 w 22"/>
                <a:gd name="T47" fmla="*/ 16 h 16"/>
                <a:gd name="T48" fmla="*/ 17 w 22"/>
                <a:gd name="T49" fmla="*/ 14 h 16"/>
                <a:gd name="T50" fmla="*/ 16 w 22"/>
                <a:gd name="T51" fmla="*/ 10 h 16"/>
                <a:gd name="T52" fmla="*/ 16 w 22"/>
                <a:gd name="T53" fmla="*/ 5 h 16"/>
                <a:gd name="T54" fmla="*/ 16 w 22"/>
                <a:gd name="T55" fmla="*/ 4 h 16"/>
                <a:gd name="T56" fmla="*/ 21 w 22"/>
                <a:gd name="T57" fmla="*/ 3 h 16"/>
                <a:gd name="T58" fmla="*/ 21 w 22"/>
                <a:gd name="T59" fmla="*/ 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2" h="16">
                  <a:moveTo>
                    <a:pt x="21" y="1"/>
                  </a:moveTo>
                  <a:cubicBezTo>
                    <a:pt x="16" y="0"/>
                    <a:pt x="11" y="5"/>
                    <a:pt x="7" y="3"/>
                  </a:cubicBezTo>
                  <a:cubicBezTo>
                    <a:pt x="4" y="1"/>
                    <a:pt x="0" y="3"/>
                    <a:pt x="0" y="5"/>
                  </a:cubicBezTo>
                  <a:cubicBezTo>
                    <a:pt x="1" y="6"/>
                    <a:pt x="2" y="6"/>
                    <a:pt x="2" y="5"/>
                  </a:cubicBezTo>
                  <a:cubicBezTo>
                    <a:pt x="2" y="4"/>
                    <a:pt x="2" y="4"/>
                    <a:pt x="3" y="4"/>
                  </a:cubicBezTo>
                  <a:cubicBezTo>
                    <a:pt x="4" y="4"/>
                    <a:pt x="5" y="4"/>
                    <a:pt x="5" y="4"/>
                  </a:cubicBezTo>
                  <a:cubicBezTo>
                    <a:pt x="6" y="5"/>
                    <a:pt x="6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5"/>
                    <a:pt x="7" y="6"/>
                  </a:cubicBezTo>
                  <a:cubicBezTo>
                    <a:pt x="7" y="6"/>
                    <a:pt x="7" y="6"/>
                    <a:pt x="7" y="7"/>
                  </a:cubicBezTo>
                  <a:cubicBezTo>
                    <a:pt x="8" y="7"/>
                    <a:pt x="8" y="8"/>
                    <a:pt x="8" y="9"/>
                  </a:cubicBezTo>
                  <a:cubicBezTo>
                    <a:pt x="8" y="9"/>
                    <a:pt x="8" y="11"/>
                    <a:pt x="7" y="11"/>
                  </a:cubicBezTo>
                  <a:cubicBezTo>
                    <a:pt x="5" y="11"/>
                    <a:pt x="4" y="10"/>
                    <a:pt x="3" y="10"/>
                  </a:cubicBezTo>
                  <a:cubicBezTo>
                    <a:pt x="2" y="10"/>
                    <a:pt x="1" y="10"/>
                    <a:pt x="1" y="10"/>
                  </a:cubicBezTo>
                  <a:cubicBezTo>
                    <a:pt x="0" y="11"/>
                    <a:pt x="1" y="12"/>
                    <a:pt x="2" y="12"/>
                  </a:cubicBezTo>
                  <a:cubicBezTo>
                    <a:pt x="3" y="12"/>
                    <a:pt x="4" y="13"/>
                    <a:pt x="5" y="13"/>
                  </a:cubicBezTo>
                  <a:cubicBezTo>
                    <a:pt x="8" y="13"/>
                    <a:pt x="10" y="12"/>
                    <a:pt x="11" y="10"/>
                  </a:cubicBezTo>
                  <a:cubicBezTo>
                    <a:pt x="11" y="9"/>
                    <a:pt x="11" y="7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1" y="5"/>
                    <a:pt x="12" y="5"/>
                    <a:pt x="13" y="5"/>
                  </a:cubicBezTo>
                  <a:cubicBezTo>
                    <a:pt x="13" y="7"/>
                    <a:pt x="13" y="8"/>
                    <a:pt x="13" y="10"/>
                  </a:cubicBezTo>
                  <a:cubicBezTo>
                    <a:pt x="13" y="11"/>
                    <a:pt x="13" y="12"/>
                    <a:pt x="13" y="14"/>
                  </a:cubicBezTo>
                  <a:cubicBezTo>
                    <a:pt x="13" y="14"/>
                    <a:pt x="14" y="15"/>
                    <a:pt x="14" y="16"/>
                  </a:cubicBezTo>
                  <a:cubicBezTo>
                    <a:pt x="15" y="16"/>
                    <a:pt x="15" y="16"/>
                    <a:pt x="16" y="16"/>
                  </a:cubicBezTo>
                  <a:cubicBezTo>
                    <a:pt x="17" y="15"/>
                    <a:pt x="17" y="14"/>
                    <a:pt x="17" y="14"/>
                  </a:cubicBezTo>
                  <a:cubicBezTo>
                    <a:pt x="16" y="13"/>
                    <a:pt x="16" y="11"/>
                    <a:pt x="16" y="10"/>
                  </a:cubicBezTo>
                  <a:cubicBezTo>
                    <a:pt x="16" y="8"/>
                    <a:pt x="16" y="7"/>
                    <a:pt x="16" y="5"/>
                  </a:cubicBezTo>
                  <a:cubicBezTo>
                    <a:pt x="16" y="5"/>
                    <a:pt x="16" y="4"/>
                    <a:pt x="16" y="4"/>
                  </a:cubicBezTo>
                  <a:cubicBezTo>
                    <a:pt x="18" y="3"/>
                    <a:pt x="19" y="3"/>
                    <a:pt x="21" y="3"/>
                  </a:cubicBezTo>
                  <a:cubicBezTo>
                    <a:pt x="22" y="2"/>
                    <a:pt x="22" y="1"/>
                    <a:pt x="2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9" name="Freeform 737"/>
            <p:cNvSpPr>
              <a:spLocks/>
            </p:cNvSpPr>
            <p:nvPr/>
          </p:nvSpPr>
          <p:spPr bwMode="auto">
            <a:xfrm>
              <a:off x="2171" y="533"/>
              <a:ext cx="31" cy="41"/>
            </a:xfrm>
            <a:custGeom>
              <a:avLst/>
              <a:gdLst>
                <a:gd name="T0" fmla="*/ 21 w 24"/>
                <a:gd name="T1" fmla="*/ 10 h 33"/>
                <a:gd name="T2" fmla="*/ 23 w 24"/>
                <a:gd name="T3" fmla="*/ 7 h 33"/>
                <a:gd name="T4" fmla="*/ 17 w 24"/>
                <a:gd name="T5" fmla="*/ 2 h 33"/>
                <a:gd name="T6" fmla="*/ 8 w 24"/>
                <a:gd name="T7" fmla="*/ 9 h 33"/>
                <a:gd name="T8" fmla="*/ 16 w 24"/>
                <a:gd name="T9" fmla="*/ 23 h 33"/>
                <a:gd name="T10" fmla="*/ 9 w 24"/>
                <a:gd name="T11" fmla="*/ 28 h 33"/>
                <a:gd name="T12" fmla="*/ 5 w 24"/>
                <a:gd name="T13" fmla="*/ 22 h 33"/>
                <a:gd name="T14" fmla="*/ 3 w 24"/>
                <a:gd name="T15" fmla="*/ 22 h 33"/>
                <a:gd name="T16" fmla="*/ 9 w 24"/>
                <a:gd name="T17" fmla="*/ 32 h 33"/>
                <a:gd name="T18" fmla="*/ 20 w 24"/>
                <a:gd name="T19" fmla="*/ 24 h 33"/>
                <a:gd name="T20" fmla="*/ 18 w 24"/>
                <a:gd name="T21" fmla="*/ 17 h 33"/>
                <a:gd name="T22" fmla="*/ 12 w 24"/>
                <a:gd name="T23" fmla="*/ 9 h 33"/>
                <a:gd name="T24" fmla="*/ 14 w 24"/>
                <a:gd name="T25" fmla="*/ 5 h 33"/>
                <a:gd name="T26" fmla="*/ 18 w 24"/>
                <a:gd name="T27" fmla="*/ 6 h 33"/>
                <a:gd name="T28" fmla="*/ 19 w 24"/>
                <a:gd name="T29" fmla="*/ 7 h 33"/>
                <a:gd name="T30" fmla="*/ 20 w 24"/>
                <a:gd name="T31" fmla="*/ 8 h 33"/>
                <a:gd name="T32" fmla="*/ 21 w 24"/>
                <a:gd name="T33" fmla="*/ 1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4" h="33">
                  <a:moveTo>
                    <a:pt x="21" y="10"/>
                  </a:moveTo>
                  <a:cubicBezTo>
                    <a:pt x="23" y="10"/>
                    <a:pt x="24" y="9"/>
                    <a:pt x="23" y="7"/>
                  </a:cubicBezTo>
                  <a:cubicBezTo>
                    <a:pt x="22" y="4"/>
                    <a:pt x="19" y="3"/>
                    <a:pt x="17" y="2"/>
                  </a:cubicBezTo>
                  <a:cubicBezTo>
                    <a:pt x="11" y="0"/>
                    <a:pt x="8" y="4"/>
                    <a:pt x="8" y="9"/>
                  </a:cubicBezTo>
                  <a:cubicBezTo>
                    <a:pt x="8" y="15"/>
                    <a:pt x="17" y="17"/>
                    <a:pt x="16" y="23"/>
                  </a:cubicBezTo>
                  <a:cubicBezTo>
                    <a:pt x="15" y="26"/>
                    <a:pt x="13" y="29"/>
                    <a:pt x="9" y="28"/>
                  </a:cubicBezTo>
                  <a:cubicBezTo>
                    <a:pt x="6" y="27"/>
                    <a:pt x="6" y="24"/>
                    <a:pt x="5" y="22"/>
                  </a:cubicBezTo>
                  <a:cubicBezTo>
                    <a:pt x="5" y="21"/>
                    <a:pt x="3" y="21"/>
                    <a:pt x="3" y="22"/>
                  </a:cubicBezTo>
                  <a:cubicBezTo>
                    <a:pt x="0" y="26"/>
                    <a:pt x="5" y="31"/>
                    <a:pt x="9" y="32"/>
                  </a:cubicBezTo>
                  <a:cubicBezTo>
                    <a:pt x="15" y="33"/>
                    <a:pt x="19" y="28"/>
                    <a:pt x="20" y="24"/>
                  </a:cubicBezTo>
                  <a:cubicBezTo>
                    <a:pt x="20" y="21"/>
                    <a:pt x="19" y="19"/>
                    <a:pt x="18" y="17"/>
                  </a:cubicBezTo>
                  <a:cubicBezTo>
                    <a:pt x="16" y="14"/>
                    <a:pt x="13" y="12"/>
                    <a:pt x="12" y="9"/>
                  </a:cubicBezTo>
                  <a:cubicBezTo>
                    <a:pt x="12" y="8"/>
                    <a:pt x="12" y="5"/>
                    <a:pt x="14" y="5"/>
                  </a:cubicBezTo>
                  <a:cubicBezTo>
                    <a:pt x="16" y="5"/>
                    <a:pt x="17" y="6"/>
                    <a:pt x="18" y="6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8"/>
                    <a:pt x="20" y="8"/>
                    <a:pt x="20" y="8"/>
                  </a:cubicBezTo>
                  <a:cubicBezTo>
                    <a:pt x="19" y="9"/>
                    <a:pt x="19" y="10"/>
                    <a:pt x="21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0" name="Freeform 738"/>
            <p:cNvSpPr>
              <a:spLocks noEditPoints="1"/>
            </p:cNvSpPr>
            <p:nvPr/>
          </p:nvSpPr>
          <p:spPr bwMode="auto">
            <a:xfrm>
              <a:off x="2194" y="568"/>
              <a:ext cx="25" cy="23"/>
            </a:xfrm>
            <a:custGeom>
              <a:avLst/>
              <a:gdLst>
                <a:gd name="T0" fmla="*/ 17 w 20"/>
                <a:gd name="T1" fmla="*/ 4 h 18"/>
                <a:gd name="T2" fmla="*/ 13 w 20"/>
                <a:gd name="T3" fmla="*/ 2 h 18"/>
                <a:gd name="T4" fmla="*/ 12 w 20"/>
                <a:gd name="T5" fmla="*/ 1 h 18"/>
                <a:gd name="T6" fmla="*/ 4 w 20"/>
                <a:gd name="T7" fmla="*/ 2 h 18"/>
                <a:gd name="T8" fmla="*/ 5 w 20"/>
                <a:gd name="T9" fmla="*/ 15 h 18"/>
                <a:gd name="T10" fmla="*/ 19 w 20"/>
                <a:gd name="T11" fmla="*/ 11 h 18"/>
                <a:gd name="T12" fmla="*/ 17 w 20"/>
                <a:gd name="T13" fmla="*/ 4 h 18"/>
                <a:gd name="T14" fmla="*/ 14 w 20"/>
                <a:gd name="T15" fmla="*/ 12 h 18"/>
                <a:gd name="T16" fmla="*/ 9 w 20"/>
                <a:gd name="T17" fmla="*/ 13 h 18"/>
                <a:gd name="T18" fmla="*/ 5 w 20"/>
                <a:gd name="T19" fmla="*/ 7 h 18"/>
                <a:gd name="T20" fmla="*/ 8 w 20"/>
                <a:gd name="T21" fmla="*/ 3 h 18"/>
                <a:gd name="T22" fmla="*/ 8 w 20"/>
                <a:gd name="T23" fmla="*/ 4 h 18"/>
                <a:gd name="T24" fmla="*/ 15 w 20"/>
                <a:gd name="T25" fmla="*/ 8 h 18"/>
                <a:gd name="T26" fmla="*/ 14 w 20"/>
                <a:gd name="T27" fmla="*/ 1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" h="18">
                  <a:moveTo>
                    <a:pt x="17" y="4"/>
                  </a:moveTo>
                  <a:cubicBezTo>
                    <a:pt x="16" y="3"/>
                    <a:pt x="14" y="2"/>
                    <a:pt x="13" y="2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9" y="0"/>
                    <a:pt x="6" y="0"/>
                    <a:pt x="4" y="2"/>
                  </a:cubicBezTo>
                  <a:cubicBezTo>
                    <a:pt x="0" y="5"/>
                    <a:pt x="0" y="12"/>
                    <a:pt x="5" y="15"/>
                  </a:cubicBezTo>
                  <a:cubicBezTo>
                    <a:pt x="10" y="18"/>
                    <a:pt x="18" y="17"/>
                    <a:pt x="19" y="11"/>
                  </a:cubicBezTo>
                  <a:cubicBezTo>
                    <a:pt x="20" y="8"/>
                    <a:pt x="19" y="6"/>
                    <a:pt x="17" y="4"/>
                  </a:cubicBezTo>
                  <a:close/>
                  <a:moveTo>
                    <a:pt x="14" y="12"/>
                  </a:moveTo>
                  <a:cubicBezTo>
                    <a:pt x="13" y="13"/>
                    <a:pt x="11" y="13"/>
                    <a:pt x="9" y="13"/>
                  </a:cubicBezTo>
                  <a:cubicBezTo>
                    <a:pt x="6" y="13"/>
                    <a:pt x="5" y="10"/>
                    <a:pt x="5" y="7"/>
                  </a:cubicBezTo>
                  <a:cubicBezTo>
                    <a:pt x="5" y="5"/>
                    <a:pt x="6" y="4"/>
                    <a:pt x="8" y="3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10" y="5"/>
                    <a:pt x="13" y="5"/>
                    <a:pt x="15" y="8"/>
                  </a:cubicBezTo>
                  <a:cubicBezTo>
                    <a:pt x="16" y="9"/>
                    <a:pt x="15" y="11"/>
                    <a:pt x="14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1" name="Freeform 739"/>
            <p:cNvSpPr>
              <a:spLocks/>
            </p:cNvSpPr>
            <p:nvPr/>
          </p:nvSpPr>
          <p:spPr bwMode="auto">
            <a:xfrm>
              <a:off x="2226" y="560"/>
              <a:ext cx="17" cy="12"/>
            </a:xfrm>
            <a:custGeom>
              <a:avLst/>
              <a:gdLst>
                <a:gd name="T0" fmla="*/ 12 w 14"/>
                <a:gd name="T1" fmla="*/ 5 h 9"/>
                <a:gd name="T2" fmla="*/ 7 w 14"/>
                <a:gd name="T3" fmla="*/ 2 h 9"/>
                <a:gd name="T4" fmla="*/ 5 w 14"/>
                <a:gd name="T5" fmla="*/ 1 h 9"/>
                <a:gd name="T6" fmla="*/ 3 w 14"/>
                <a:gd name="T7" fmla="*/ 1 h 9"/>
                <a:gd name="T8" fmla="*/ 0 w 14"/>
                <a:gd name="T9" fmla="*/ 3 h 9"/>
                <a:gd name="T10" fmla="*/ 4 w 14"/>
                <a:gd name="T11" fmla="*/ 5 h 9"/>
                <a:gd name="T12" fmla="*/ 6 w 14"/>
                <a:gd name="T13" fmla="*/ 6 h 9"/>
                <a:gd name="T14" fmla="*/ 9 w 14"/>
                <a:gd name="T15" fmla="*/ 7 h 9"/>
                <a:gd name="T16" fmla="*/ 12 w 14"/>
                <a:gd name="T17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9">
                  <a:moveTo>
                    <a:pt x="12" y="5"/>
                  </a:moveTo>
                  <a:cubicBezTo>
                    <a:pt x="10" y="4"/>
                    <a:pt x="9" y="3"/>
                    <a:pt x="7" y="2"/>
                  </a:cubicBezTo>
                  <a:cubicBezTo>
                    <a:pt x="6" y="2"/>
                    <a:pt x="6" y="1"/>
                    <a:pt x="5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1" y="4"/>
                    <a:pt x="3" y="5"/>
                    <a:pt x="4" y="5"/>
                  </a:cubicBezTo>
                  <a:cubicBezTo>
                    <a:pt x="5" y="5"/>
                    <a:pt x="6" y="6"/>
                    <a:pt x="6" y="6"/>
                  </a:cubicBezTo>
                  <a:cubicBezTo>
                    <a:pt x="7" y="6"/>
                    <a:pt x="8" y="7"/>
                    <a:pt x="9" y="7"/>
                  </a:cubicBezTo>
                  <a:cubicBezTo>
                    <a:pt x="11" y="9"/>
                    <a:pt x="14" y="6"/>
                    <a:pt x="12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2" name="Freeform 740"/>
            <p:cNvSpPr>
              <a:spLocks/>
            </p:cNvSpPr>
            <p:nvPr/>
          </p:nvSpPr>
          <p:spPr bwMode="auto">
            <a:xfrm>
              <a:off x="2223" y="555"/>
              <a:ext cx="21" cy="8"/>
            </a:xfrm>
            <a:custGeom>
              <a:avLst/>
              <a:gdLst>
                <a:gd name="T0" fmla="*/ 15 w 17"/>
                <a:gd name="T1" fmla="*/ 3 h 6"/>
                <a:gd name="T2" fmla="*/ 8 w 17"/>
                <a:gd name="T3" fmla="*/ 1 h 6"/>
                <a:gd name="T4" fmla="*/ 1 w 17"/>
                <a:gd name="T5" fmla="*/ 1 h 6"/>
                <a:gd name="T6" fmla="*/ 1 w 17"/>
                <a:gd name="T7" fmla="*/ 2 h 6"/>
                <a:gd name="T8" fmla="*/ 7 w 17"/>
                <a:gd name="T9" fmla="*/ 4 h 6"/>
                <a:gd name="T10" fmla="*/ 14 w 17"/>
                <a:gd name="T11" fmla="*/ 6 h 6"/>
                <a:gd name="T12" fmla="*/ 14 w 17"/>
                <a:gd name="T13" fmla="*/ 6 h 6"/>
                <a:gd name="T14" fmla="*/ 15 w 17"/>
                <a:gd name="T15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" h="6">
                  <a:moveTo>
                    <a:pt x="15" y="3"/>
                  </a:moveTo>
                  <a:cubicBezTo>
                    <a:pt x="13" y="2"/>
                    <a:pt x="11" y="1"/>
                    <a:pt x="8" y="1"/>
                  </a:cubicBezTo>
                  <a:cubicBezTo>
                    <a:pt x="6" y="1"/>
                    <a:pt x="3" y="0"/>
                    <a:pt x="1" y="1"/>
                  </a:cubicBezTo>
                  <a:cubicBezTo>
                    <a:pt x="1" y="1"/>
                    <a:pt x="0" y="2"/>
                    <a:pt x="1" y="2"/>
                  </a:cubicBezTo>
                  <a:cubicBezTo>
                    <a:pt x="2" y="4"/>
                    <a:pt x="5" y="4"/>
                    <a:pt x="7" y="4"/>
                  </a:cubicBezTo>
                  <a:cubicBezTo>
                    <a:pt x="9" y="5"/>
                    <a:pt x="12" y="6"/>
                    <a:pt x="14" y="6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6" y="6"/>
                    <a:pt x="17" y="4"/>
                    <a:pt x="15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3" name="Freeform 741"/>
            <p:cNvSpPr>
              <a:spLocks/>
            </p:cNvSpPr>
            <p:nvPr/>
          </p:nvSpPr>
          <p:spPr bwMode="auto">
            <a:xfrm>
              <a:off x="2249" y="546"/>
              <a:ext cx="37" cy="36"/>
            </a:xfrm>
            <a:custGeom>
              <a:avLst/>
              <a:gdLst>
                <a:gd name="T0" fmla="*/ 27 w 29"/>
                <a:gd name="T1" fmla="*/ 6 h 28"/>
                <a:gd name="T2" fmla="*/ 19 w 29"/>
                <a:gd name="T3" fmla="*/ 10 h 28"/>
                <a:gd name="T4" fmla="*/ 12 w 29"/>
                <a:gd name="T5" fmla="*/ 4 h 28"/>
                <a:gd name="T6" fmla="*/ 5 w 29"/>
                <a:gd name="T7" fmla="*/ 1 h 28"/>
                <a:gd name="T8" fmla="*/ 4 w 29"/>
                <a:gd name="T9" fmla="*/ 7 h 28"/>
                <a:gd name="T10" fmla="*/ 6 w 29"/>
                <a:gd name="T11" fmla="*/ 6 h 28"/>
                <a:gd name="T12" fmla="*/ 7 w 29"/>
                <a:gd name="T13" fmla="*/ 4 h 28"/>
                <a:gd name="T14" fmla="*/ 10 w 29"/>
                <a:gd name="T15" fmla="*/ 6 h 28"/>
                <a:gd name="T16" fmla="*/ 10 w 29"/>
                <a:gd name="T17" fmla="*/ 6 h 28"/>
                <a:gd name="T18" fmla="*/ 10 w 29"/>
                <a:gd name="T19" fmla="*/ 9 h 28"/>
                <a:gd name="T20" fmla="*/ 10 w 29"/>
                <a:gd name="T21" fmla="*/ 9 h 28"/>
                <a:gd name="T22" fmla="*/ 10 w 29"/>
                <a:gd name="T23" fmla="*/ 11 h 28"/>
                <a:gd name="T24" fmla="*/ 10 w 29"/>
                <a:gd name="T25" fmla="*/ 15 h 28"/>
                <a:gd name="T26" fmla="*/ 3 w 29"/>
                <a:gd name="T27" fmla="*/ 20 h 28"/>
                <a:gd name="T28" fmla="*/ 0 w 29"/>
                <a:gd name="T29" fmla="*/ 21 h 28"/>
                <a:gd name="T30" fmla="*/ 8 w 29"/>
                <a:gd name="T31" fmla="*/ 24 h 28"/>
                <a:gd name="T32" fmla="*/ 14 w 29"/>
                <a:gd name="T33" fmla="*/ 17 h 28"/>
                <a:gd name="T34" fmla="*/ 15 w 29"/>
                <a:gd name="T35" fmla="*/ 12 h 28"/>
                <a:gd name="T36" fmla="*/ 15 w 29"/>
                <a:gd name="T37" fmla="*/ 13 h 28"/>
                <a:gd name="T38" fmla="*/ 17 w 29"/>
                <a:gd name="T39" fmla="*/ 13 h 28"/>
                <a:gd name="T40" fmla="*/ 16 w 29"/>
                <a:gd name="T41" fmla="*/ 21 h 28"/>
                <a:gd name="T42" fmla="*/ 19 w 29"/>
                <a:gd name="T43" fmla="*/ 27 h 28"/>
                <a:gd name="T44" fmla="*/ 21 w 29"/>
                <a:gd name="T45" fmla="*/ 22 h 28"/>
                <a:gd name="T46" fmla="*/ 21 w 29"/>
                <a:gd name="T47" fmla="*/ 17 h 28"/>
                <a:gd name="T48" fmla="*/ 21 w 29"/>
                <a:gd name="T49" fmla="*/ 13 h 28"/>
                <a:gd name="T50" fmla="*/ 22 w 29"/>
                <a:gd name="T51" fmla="*/ 13 h 28"/>
                <a:gd name="T52" fmla="*/ 29 w 29"/>
                <a:gd name="T53" fmla="*/ 8 h 28"/>
                <a:gd name="T54" fmla="*/ 27 w 29"/>
                <a:gd name="T55" fmla="*/ 6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9" h="28">
                  <a:moveTo>
                    <a:pt x="27" y="6"/>
                  </a:moveTo>
                  <a:cubicBezTo>
                    <a:pt x="24" y="6"/>
                    <a:pt x="22" y="9"/>
                    <a:pt x="19" y="10"/>
                  </a:cubicBezTo>
                  <a:cubicBezTo>
                    <a:pt x="16" y="11"/>
                    <a:pt x="14" y="6"/>
                    <a:pt x="12" y="4"/>
                  </a:cubicBezTo>
                  <a:cubicBezTo>
                    <a:pt x="11" y="2"/>
                    <a:pt x="7" y="0"/>
                    <a:pt x="5" y="1"/>
                  </a:cubicBezTo>
                  <a:cubicBezTo>
                    <a:pt x="3" y="3"/>
                    <a:pt x="3" y="5"/>
                    <a:pt x="4" y="7"/>
                  </a:cubicBezTo>
                  <a:cubicBezTo>
                    <a:pt x="5" y="8"/>
                    <a:pt x="7" y="7"/>
                    <a:pt x="6" y="6"/>
                  </a:cubicBezTo>
                  <a:cubicBezTo>
                    <a:pt x="6" y="6"/>
                    <a:pt x="6" y="4"/>
                    <a:pt x="7" y="4"/>
                  </a:cubicBezTo>
                  <a:cubicBezTo>
                    <a:pt x="8" y="3"/>
                    <a:pt x="9" y="5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9" y="7"/>
                    <a:pt x="9" y="8"/>
                    <a:pt x="10" y="9"/>
                  </a:cubicBezTo>
                  <a:cubicBezTo>
                    <a:pt x="9" y="9"/>
                    <a:pt x="10" y="9"/>
                    <a:pt x="10" y="9"/>
                  </a:cubicBezTo>
                  <a:cubicBezTo>
                    <a:pt x="10" y="10"/>
                    <a:pt x="10" y="11"/>
                    <a:pt x="10" y="11"/>
                  </a:cubicBezTo>
                  <a:cubicBezTo>
                    <a:pt x="10" y="13"/>
                    <a:pt x="10" y="14"/>
                    <a:pt x="10" y="15"/>
                  </a:cubicBezTo>
                  <a:cubicBezTo>
                    <a:pt x="9" y="18"/>
                    <a:pt x="6" y="22"/>
                    <a:pt x="3" y="20"/>
                  </a:cubicBezTo>
                  <a:cubicBezTo>
                    <a:pt x="2" y="19"/>
                    <a:pt x="0" y="20"/>
                    <a:pt x="0" y="21"/>
                  </a:cubicBezTo>
                  <a:cubicBezTo>
                    <a:pt x="0" y="24"/>
                    <a:pt x="5" y="25"/>
                    <a:pt x="8" y="24"/>
                  </a:cubicBezTo>
                  <a:cubicBezTo>
                    <a:pt x="10" y="23"/>
                    <a:pt x="14" y="20"/>
                    <a:pt x="14" y="17"/>
                  </a:cubicBezTo>
                  <a:cubicBezTo>
                    <a:pt x="14" y="16"/>
                    <a:pt x="15" y="14"/>
                    <a:pt x="15" y="12"/>
                  </a:cubicBezTo>
                  <a:cubicBezTo>
                    <a:pt x="15" y="12"/>
                    <a:pt x="15" y="13"/>
                    <a:pt x="15" y="13"/>
                  </a:cubicBezTo>
                  <a:cubicBezTo>
                    <a:pt x="16" y="13"/>
                    <a:pt x="17" y="13"/>
                    <a:pt x="17" y="13"/>
                  </a:cubicBezTo>
                  <a:cubicBezTo>
                    <a:pt x="17" y="16"/>
                    <a:pt x="16" y="18"/>
                    <a:pt x="16" y="21"/>
                  </a:cubicBezTo>
                  <a:cubicBezTo>
                    <a:pt x="16" y="23"/>
                    <a:pt x="16" y="27"/>
                    <a:pt x="19" y="27"/>
                  </a:cubicBezTo>
                  <a:cubicBezTo>
                    <a:pt x="22" y="28"/>
                    <a:pt x="21" y="24"/>
                    <a:pt x="21" y="22"/>
                  </a:cubicBezTo>
                  <a:cubicBezTo>
                    <a:pt x="21" y="21"/>
                    <a:pt x="21" y="19"/>
                    <a:pt x="21" y="17"/>
                  </a:cubicBezTo>
                  <a:cubicBezTo>
                    <a:pt x="20" y="16"/>
                    <a:pt x="21" y="15"/>
                    <a:pt x="21" y="13"/>
                  </a:cubicBezTo>
                  <a:cubicBezTo>
                    <a:pt x="21" y="13"/>
                    <a:pt x="22" y="13"/>
                    <a:pt x="22" y="13"/>
                  </a:cubicBezTo>
                  <a:cubicBezTo>
                    <a:pt x="24" y="12"/>
                    <a:pt x="28" y="10"/>
                    <a:pt x="29" y="8"/>
                  </a:cubicBezTo>
                  <a:cubicBezTo>
                    <a:pt x="29" y="7"/>
                    <a:pt x="28" y="6"/>
                    <a:pt x="27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4" name="Freeform 742"/>
            <p:cNvSpPr>
              <a:spLocks/>
            </p:cNvSpPr>
            <p:nvPr/>
          </p:nvSpPr>
          <p:spPr bwMode="auto">
            <a:xfrm>
              <a:off x="2286" y="563"/>
              <a:ext cx="16" cy="21"/>
            </a:xfrm>
            <a:custGeom>
              <a:avLst/>
              <a:gdLst>
                <a:gd name="T0" fmla="*/ 11 w 13"/>
                <a:gd name="T1" fmla="*/ 5 h 17"/>
                <a:gd name="T2" fmla="*/ 5 w 13"/>
                <a:gd name="T3" fmla="*/ 6 h 17"/>
                <a:gd name="T4" fmla="*/ 5 w 13"/>
                <a:gd name="T5" fmla="*/ 2 h 17"/>
                <a:gd name="T6" fmla="*/ 2 w 13"/>
                <a:gd name="T7" fmla="*/ 2 h 17"/>
                <a:gd name="T8" fmla="*/ 1 w 13"/>
                <a:gd name="T9" fmla="*/ 13 h 17"/>
                <a:gd name="T10" fmla="*/ 1 w 13"/>
                <a:gd name="T11" fmla="*/ 14 h 17"/>
                <a:gd name="T12" fmla="*/ 5 w 13"/>
                <a:gd name="T13" fmla="*/ 15 h 17"/>
                <a:gd name="T14" fmla="*/ 6 w 13"/>
                <a:gd name="T15" fmla="*/ 11 h 17"/>
                <a:gd name="T16" fmla="*/ 9 w 13"/>
                <a:gd name="T17" fmla="*/ 9 h 17"/>
                <a:gd name="T18" fmla="*/ 12 w 13"/>
                <a:gd name="T19" fmla="*/ 8 h 17"/>
                <a:gd name="T20" fmla="*/ 11 w 13"/>
                <a:gd name="T21" fmla="*/ 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17">
                  <a:moveTo>
                    <a:pt x="11" y="5"/>
                  </a:moveTo>
                  <a:cubicBezTo>
                    <a:pt x="10" y="4"/>
                    <a:pt x="7" y="5"/>
                    <a:pt x="5" y="6"/>
                  </a:cubicBezTo>
                  <a:cubicBezTo>
                    <a:pt x="5" y="4"/>
                    <a:pt x="5" y="3"/>
                    <a:pt x="5" y="2"/>
                  </a:cubicBezTo>
                  <a:cubicBezTo>
                    <a:pt x="5" y="0"/>
                    <a:pt x="2" y="0"/>
                    <a:pt x="2" y="2"/>
                  </a:cubicBezTo>
                  <a:cubicBezTo>
                    <a:pt x="1" y="5"/>
                    <a:pt x="1" y="9"/>
                    <a:pt x="1" y="13"/>
                  </a:cubicBezTo>
                  <a:cubicBezTo>
                    <a:pt x="1" y="13"/>
                    <a:pt x="1" y="14"/>
                    <a:pt x="1" y="14"/>
                  </a:cubicBezTo>
                  <a:cubicBezTo>
                    <a:pt x="0" y="16"/>
                    <a:pt x="4" y="17"/>
                    <a:pt x="5" y="15"/>
                  </a:cubicBezTo>
                  <a:cubicBezTo>
                    <a:pt x="5" y="13"/>
                    <a:pt x="5" y="12"/>
                    <a:pt x="6" y="11"/>
                  </a:cubicBezTo>
                  <a:cubicBezTo>
                    <a:pt x="6" y="9"/>
                    <a:pt x="8" y="9"/>
                    <a:pt x="9" y="9"/>
                  </a:cubicBezTo>
                  <a:cubicBezTo>
                    <a:pt x="10" y="8"/>
                    <a:pt x="12" y="9"/>
                    <a:pt x="12" y="8"/>
                  </a:cubicBezTo>
                  <a:cubicBezTo>
                    <a:pt x="13" y="7"/>
                    <a:pt x="12" y="5"/>
                    <a:pt x="11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5" name="Freeform 743"/>
            <p:cNvSpPr>
              <a:spLocks/>
            </p:cNvSpPr>
            <p:nvPr/>
          </p:nvSpPr>
          <p:spPr bwMode="auto">
            <a:xfrm>
              <a:off x="2301" y="548"/>
              <a:ext cx="23" cy="25"/>
            </a:xfrm>
            <a:custGeom>
              <a:avLst/>
              <a:gdLst>
                <a:gd name="T0" fmla="*/ 14 w 18"/>
                <a:gd name="T1" fmla="*/ 14 h 20"/>
                <a:gd name="T2" fmla="*/ 10 w 18"/>
                <a:gd name="T3" fmla="*/ 14 h 20"/>
                <a:gd name="T4" fmla="*/ 11 w 18"/>
                <a:gd name="T5" fmla="*/ 13 h 20"/>
                <a:gd name="T6" fmla="*/ 13 w 18"/>
                <a:gd name="T7" fmla="*/ 9 h 20"/>
                <a:gd name="T8" fmla="*/ 12 w 18"/>
                <a:gd name="T9" fmla="*/ 2 h 20"/>
                <a:gd name="T10" fmla="*/ 9 w 18"/>
                <a:gd name="T11" fmla="*/ 1 h 20"/>
                <a:gd name="T12" fmla="*/ 4 w 18"/>
                <a:gd name="T13" fmla="*/ 0 h 20"/>
                <a:gd name="T14" fmla="*/ 1 w 18"/>
                <a:gd name="T15" fmla="*/ 2 h 20"/>
                <a:gd name="T16" fmla="*/ 1 w 18"/>
                <a:gd name="T17" fmla="*/ 5 h 20"/>
                <a:gd name="T18" fmla="*/ 3 w 18"/>
                <a:gd name="T19" fmla="*/ 6 h 20"/>
                <a:gd name="T20" fmla="*/ 4 w 18"/>
                <a:gd name="T21" fmla="*/ 4 h 20"/>
                <a:gd name="T22" fmla="*/ 8 w 18"/>
                <a:gd name="T23" fmla="*/ 4 h 20"/>
                <a:gd name="T24" fmla="*/ 10 w 18"/>
                <a:gd name="T25" fmla="*/ 6 h 20"/>
                <a:gd name="T26" fmla="*/ 8 w 18"/>
                <a:gd name="T27" fmla="*/ 10 h 20"/>
                <a:gd name="T28" fmla="*/ 6 w 18"/>
                <a:gd name="T29" fmla="*/ 12 h 20"/>
                <a:gd name="T30" fmla="*/ 4 w 18"/>
                <a:gd name="T31" fmla="*/ 14 h 20"/>
                <a:gd name="T32" fmla="*/ 5 w 18"/>
                <a:gd name="T33" fmla="*/ 17 h 20"/>
                <a:gd name="T34" fmla="*/ 15 w 18"/>
                <a:gd name="T35" fmla="*/ 20 h 20"/>
                <a:gd name="T36" fmla="*/ 16 w 18"/>
                <a:gd name="T37" fmla="*/ 19 h 20"/>
                <a:gd name="T38" fmla="*/ 14 w 18"/>
                <a:gd name="T39" fmla="*/ 14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8" h="20">
                  <a:moveTo>
                    <a:pt x="14" y="14"/>
                  </a:moveTo>
                  <a:cubicBezTo>
                    <a:pt x="13" y="14"/>
                    <a:pt x="11" y="14"/>
                    <a:pt x="10" y="14"/>
                  </a:cubicBezTo>
                  <a:cubicBezTo>
                    <a:pt x="10" y="13"/>
                    <a:pt x="11" y="13"/>
                    <a:pt x="11" y="13"/>
                  </a:cubicBezTo>
                  <a:cubicBezTo>
                    <a:pt x="12" y="12"/>
                    <a:pt x="12" y="10"/>
                    <a:pt x="13" y="9"/>
                  </a:cubicBezTo>
                  <a:cubicBezTo>
                    <a:pt x="14" y="7"/>
                    <a:pt x="15" y="4"/>
                    <a:pt x="12" y="2"/>
                  </a:cubicBezTo>
                  <a:cubicBezTo>
                    <a:pt x="11" y="1"/>
                    <a:pt x="10" y="1"/>
                    <a:pt x="9" y="1"/>
                  </a:cubicBezTo>
                  <a:cubicBezTo>
                    <a:pt x="7" y="1"/>
                    <a:pt x="6" y="0"/>
                    <a:pt x="4" y="0"/>
                  </a:cubicBezTo>
                  <a:cubicBezTo>
                    <a:pt x="3" y="0"/>
                    <a:pt x="2" y="1"/>
                    <a:pt x="1" y="2"/>
                  </a:cubicBezTo>
                  <a:cubicBezTo>
                    <a:pt x="0" y="3"/>
                    <a:pt x="1" y="4"/>
                    <a:pt x="1" y="5"/>
                  </a:cubicBezTo>
                  <a:cubicBezTo>
                    <a:pt x="1" y="6"/>
                    <a:pt x="2" y="7"/>
                    <a:pt x="3" y="6"/>
                  </a:cubicBezTo>
                  <a:cubicBezTo>
                    <a:pt x="3" y="5"/>
                    <a:pt x="3" y="5"/>
                    <a:pt x="4" y="4"/>
                  </a:cubicBezTo>
                  <a:cubicBezTo>
                    <a:pt x="5" y="3"/>
                    <a:pt x="6" y="4"/>
                    <a:pt x="8" y="4"/>
                  </a:cubicBezTo>
                  <a:cubicBezTo>
                    <a:pt x="9" y="5"/>
                    <a:pt x="10" y="4"/>
                    <a:pt x="10" y="6"/>
                  </a:cubicBezTo>
                  <a:cubicBezTo>
                    <a:pt x="9" y="7"/>
                    <a:pt x="9" y="8"/>
                    <a:pt x="8" y="10"/>
                  </a:cubicBezTo>
                  <a:cubicBezTo>
                    <a:pt x="8" y="10"/>
                    <a:pt x="7" y="11"/>
                    <a:pt x="6" y="12"/>
                  </a:cubicBezTo>
                  <a:cubicBezTo>
                    <a:pt x="6" y="12"/>
                    <a:pt x="5" y="13"/>
                    <a:pt x="4" y="14"/>
                  </a:cubicBezTo>
                  <a:cubicBezTo>
                    <a:pt x="3" y="15"/>
                    <a:pt x="4" y="17"/>
                    <a:pt x="5" y="17"/>
                  </a:cubicBezTo>
                  <a:cubicBezTo>
                    <a:pt x="9" y="18"/>
                    <a:pt x="12" y="18"/>
                    <a:pt x="15" y="20"/>
                  </a:cubicBezTo>
                  <a:cubicBezTo>
                    <a:pt x="15" y="20"/>
                    <a:pt x="16" y="20"/>
                    <a:pt x="16" y="19"/>
                  </a:cubicBezTo>
                  <a:cubicBezTo>
                    <a:pt x="18" y="17"/>
                    <a:pt x="16" y="15"/>
                    <a:pt x="14" y="1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6" name="Freeform 744"/>
            <p:cNvSpPr>
              <a:spLocks noEditPoints="1"/>
            </p:cNvSpPr>
            <p:nvPr/>
          </p:nvSpPr>
          <p:spPr bwMode="auto">
            <a:xfrm>
              <a:off x="918" y="569"/>
              <a:ext cx="67" cy="73"/>
            </a:xfrm>
            <a:custGeom>
              <a:avLst/>
              <a:gdLst>
                <a:gd name="T0" fmla="*/ 43 w 53"/>
                <a:gd name="T1" fmla="*/ 51 h 58"/>
                <a:gd name="T2" fmla="*/ 52 w 53"/>
                <a:gd name="T3" fmla="*/ 29 h 58"/>
                <a:gd name="T4" fmla="*/ 50 w 53"/>
                <a:gd name="T5" fmla="*/ 20 h 58"/>
                <a:gd name="T6" fmla="*/ 40 w 53"/>
                <a:gd name="T7" fmla="*/ 6 h 58"/>
                <a:gd name="T8" fmla="*/ 37 w 53"/>
                <a:gd name="T9" fmla="*/ 2 h 58"/>
                <a:gd name="T10" fmla="*/ 34 w 53"/>
                <a:gd name="T11" fmla="*/ 2 h 58"/>
                <a:gd name="T12" fmla="*/ 28 w 53"/>
                <a:gd name="T13" fmla="*/ 2 h 58"/>
                <a:gd name="T14" fmla="*/ 10 w 53"/>
                <a:gd name="T15" fmla="*/ 4 h 58"/>
                <a:gd name="T16" fmla="*/ 1 w 53"/>
                <a:gd name="T17" fmla="*/ 7 h 58"/>
                <a:gd name="T18" fmla="*/ 2 w 53"/>
                <a:gd name="T19" fmla="*/ 10 h 58"/>
                <a:gd name="T20" fmla="*/ 9 w 53"/>
                <a:gd name="T21" fmla="*/ 19 h 58"/>
                <a:gd name="T22" fmla="*/ 26 w 53"/>
                <a:gd name="T23" fmla="*/ 44 h 58"/>
                <a:gd name="T24" fmla="*/ 37 w 53"/>
                <a:gd name="T25" fmla="*/ 55 h 58"/>
                <a:gd name="T26" fmla="*/ 31 w 53"/>
                <a:gd name="T27" fmla="*/ 42 h 58"/>
                <a:gd name="T28" fmla="*/ 39 w 53"/>
                <a:gd name="T29" fmla="*/ 40 h 58"/>
                <a:gd name="T30" fmla="*/ 43 w 53"/>
                <a:gd name="T31" fmla="*/ 41 h 58"/>
                <a:gd name="T32" fmla="*/ 37 w 53"/>
                <a:gd name="T33" fmla="*/ 54 h 58"/>
                <a:gd name="T34" fmla="*/ 40 w 53"/>
                <a:gd name="T35" fmla="*/ 58 h 58"/>
                <a:gd name="T36" fmla="*/ 44 w 53"/>
                <a:gd name="T37" fmla="*/ 17 h 58"/>
                <a:gd name="T38" fmla="*/ 45 w 53"/>
                <a:gd name="T39" fmla="*/ 18 h 58"/>
                <a:gd name="T40" fmla="*/ 49 w 53"/>
                <a:gd name="T41" fmla="*/ 25 h 58"/>
                <a:gd name="T42" fmla="*/ 47 w 53"/>
                <a:gd name="T43" fmla="*/ 33 h 58"/>
                <a:gd name="T44" fmla="*/ 42 w 53"/>
                <a:gd name="T45" fmla="*/ 20 h 58"/>
                <a:gd name="T46" fmla="*/ 30 w 53"/>
                <a:gd name="T47" fmla="*/ 5 h 58"/>
                <a:gd name="T48" fmla="*/ 36 w 53"/>
                <a:gd name="T49" fmla="*/ 5 h 58"/>
                <a:gd name="T50" fmla="*/ 40 w 53"/>
                <a:gd name="T51" fmla="*/ 10 h 58"/>
                <a:gd name="T52" fmla="*/ 38 w 53"/>
                <a:gd name="T53" fmla="*/ 12 h 58"/>
                <a:gd name="T54" fmla="*/ 32 w 53"/>
                <a:gd name="T55" fmla="*/ 9 h 58"/>
                <a:gd name="T56" fmla="*/ 30 w 53"/>
                <a:gd name="T57" fmla="*/ 5 h 58"/>
                <a:gd name="T58" fmla="*/ 4 w 53"/>
                <a:gd name="T59" fmla="*/ 8 h 58"/>
                <a:gd name="T60" fmla="*/ 15 w 53"/>
                <a:gd name="T61" fmla="*/ 7 h 58"/>
                <a:gd name="T62" fmla="*/ 13 w 53"/>
                <a:gd name="T63" fmla="*/ 11 h 58"/>
                <a:gd name="T64" fmla="*/ 10 w 53"/>
                <a:gd name="T65" fmla="*/ 15 h 58"/>
                <a:gd name="T66" fmla="*/ 35 w 53"/>
                <a:gd name="T67" fmla="*/ 38 h 58"/>
                <a:gd name="T68" fmla="*/ 20 w 53"/>
                <a:gd name="T69" fmla="*/ 30 h 58"/>
                <a:gd name="T70" fmla="*/ 16 w 53"/>
                <a:gd name="T71" fmla="*/ 13 h 58"/>
                <a:gd name="T72" fmla="*/ 20 w 53"/>
                <a:gd name="T73" fmla="*/ 6 h 58"/>
                <a:gd name="T74" fmla="*/ 30 w 53"/>
                <a:gd name="T75" fmla="*/ 11 h 58"/>
                <a:gd name="T76" fmla="*/ 35 w 53"/>
                <a:gd name="T77" fmla="*/ 14 h 58"/>
                <a:gd name="T78" fmla="*/ 42 w 53"/>
                <a:gd name="T79" fmla="*/ 14 h 58"/>
                <a:gd name="T80" fmla="*/ 41 w 53"/>
                <a:gd name="T81" fmla="*/ 16 h 58"/>
                <a:gd name="T82" fmla="*/ 41 w 53"/>
                <a:gd name="T83" fmla="*/ 28 h 58"/>
                <a:gd name="T84" fmla="*/ 46 w 53"/>
                <a:gd name="T85" fmla="*/ 34 h 58"/>
                <a:gd name="T86" fmla="*/ 35 w 53"/>
                <a:gd name="T87" fmla="*/ 3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53" h="58">
                  <a:moveTo>
                    <a:pt x="41" y="55"/>
                  </a:moveTo>
                  <a:cubicBezTo>
                    <a:pt x="42" y="53"/>
                    <a:pt x="42" y="52"/>
                    <a:pt x="43" y="51"/>
                  </a:cubicBezTo>
                  <a:cubicBezTo>
                    <a:pt x="45" y="47"/>
                    <a:pt x="47" y="44"/>
                    <a:pt x="48" y="40"/>
                  </a:cubicBezTo>
                  <a:cubicBezTo>
                    <a:pt x="50" y="36"/>
                    <a:pt x="51" y="33"/>
                    <a:pt x="52" y="29"/>
                  </a:cubicBezTo>
                  <a:cubicBezTo>
                    <a:pt x="52" y="27"/>
                    <a:pt x="53" y="23"/>
                    <a:pt x="51" y="20"/>
                  </a:cubicBezTo>
                  <a:cubicBezTo>
                    <a:pt x="51" y="20"/>
                    <a:pt x="50" y="20"/>
                    <a:pt x="50" y="20"/>
                  </a:cubicBezTo>
                  <a:cubicBezTo>
                    <a:pt x="49" y="18"/>
                    <a:pt x="47" y="16"/>
                    <a:pt x="46" y="14"/>
                  </a:cubicBezTo>
                  <a:cubicBezTo>
                    <a:pt x="44" y="11"/>
                    <a:pt x="42" y="8"/>
                    <a:pt x="40" y="6"/>
                  </a:cubicBezTo>
                  <a:cubicBezTo>
                    <a:pt x="39" y="5"/>
                    <a:pt x="39" y="3"/>
                    <a:pt x="37" y="2"/>
                  </a:cubicBezTo>
                  <a:cubicBezTo>
                    <a:pt x="37" y="2"/>
                    <a:pt x="37" y="2"/>
                    <a:pt x="37" y="2"/>
                  </a:cubicBezTo>
                  <a:cubicBezTo>
                    <a:pt x="36" y="1"/>
                    <a:pt x="36" y="1"/>
                    <a:pt x="35" y="1"/>
                  </a:cubicBezTo>
                  <a:cubicBezTo>
                    <a:pt x="34" y="0"/>
                    <a:pt x="34" y="1"/>
                    <a:pt x="34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1" y="1"/>
                    <a:pt x="30" y="2"/>
                    <a:pt x="28" y="2"/>
                  </a:cubicBezTo>
                  <a:cubicBezTo>
                    <a:pt x="25" y="2"/>
                    <a:pt x="22" y="2"/>
                    <a:pt x="19" y="2"/>
                  </a:cubicBezTo>
                  <a:cubicBezTo>
                    <a:pt x="16" y="3"/>
                    <a:pt x="13" y="3"/>
                    <a:pt x="10" y="4"/>
                  </a:cubicBezTo>
                  <a:cubicBezTo>
                    <a:pt x="7" y="4"/>
                    <a:pt x="3" y="4"/>
                    <a:pt x="1" y="6"/>
                  </a:cubicBezTo>
                  <a:cubicBezTo>
                    <a:pt x="1" y="6"/>
                    <a:pt x="1" y="7"/>
                    <a:pt x="1" y="7"/>
                  </a:cubicBezTo>
                  <a:cubicBezTo>
                    <a:pt x="0" y="7"/>
                    <a:pt x="0" y="8"/>
                    <a:pt x="1" y="8"/>
                  </a:cubicBezTo>
                  <a:cubicBezTo>
                    <a:pt x="1" y="9"/>
                    <a:pt x="2" y="9"/>
                    <a:pt x="2" y="10"/>
                  </a:cubicBezTo>
                  <a:cubicBezTo>
                    <a:pt x="3" y="11"/>
                    <a:pt x="4" y="12"/>
                    <a:pt x="4" y="13"/>
                  </a:cubicBezTo>
                  <a:cubicBezTo>
                    <a:pt x="6" y="15"/>
                    <a:pt x="7" y="17"/>
                    <a:pt x="9" y="19"/>
                  </a:cubicBezTo>
                  <a:cubicBezTo>
                    <a:pt x="12" y="23"/>
                    <a:pt x="15" y="28"/>
                    <a:pt x="18" y="32"/>
                  </a:cubicBezTo>
                  <a:cubicBezTo>
                    <a:pt x="21" y="36"/>
                    <a:pt x="24" y="40"/>
                    <a:pt x="26" y="44"/>
                  </a:cubicBezTo>
                  <a:cubicBezTo>
                    <a:pt x="29" y="48"/>
                    <a:pt x="31" y="53"/>
                    <a:pt x="35" y="56"/>
                  </a:cubicBezTo>
                  <a:cubicBezTo>
                    <a:pt x="36" y="57"/>
                    <a:pt x="37" y="56"/>
                    <a:pt x="37" y="55"/>
                  </a:cubicBezTo>
                  <a:cubicBezTo>
                    <a:pt x="35" y="51"/>
                    <a:pt x="32" y="47"/>
                    <a:pt x="30" y="43"/>
                  </a:cubicBezTo>
                  <a:cubicBezTo>
                    <a:pt x="30" y="43"/>
                    <a:pt x="30" y="42"/>
                    <a:pt x="31" y="42"/>
                  </a:cubicBezTo>
                  <a:cubicBezTo>
                    <a:pt x="32" y="41"/>
                    <a:pt x="34" y="41"/>
                    <a:pt x="35" y="40"/>
                  </a:cubicBezTo>
                  <a:cubicBezTo>
                    <a:pt x="37" y="40"/>
                    <a:pt x="38" y="40"/>
                    <a:pt x="39" y="40"/>
                  </a:cubicBezTo>
                  <a:cubicBezTo>
                    <a:pt x="40" y="40"/>
                    <a:pt x="42" y="40"/>
                    <a:pt x="43" y="41"/>
                  </a:cubicBezTo>
                  <a:cubicBezTo>
                    <a:pt x="43" y="41"/>
                    <a:pt x="43" y="41"/>
                    <a:pt x="43" y="41"/>
                  </a:cubicBezTo>
                  <a:cubicBezTo>
                    <a:pt x="42" y="44"/>
                    <a:pt x="40" y="47"/>
                    <a:pt x="39" y="50"/>
                  </a:cubicBezTo>
                  <a:cubicBezTo>
                    <a:pt x="38" y="51"/>
                    <a:pt x="38" y="52"/>
                    <a:pt x="37" y="54"/>
                  </a:cubicBezTo>
                  <a:cubicBezTo>
                    <a:pt x="37" y="55"/>
                    <a:pt x="37" y="56"/>
                    <a:pt x="37" y="57"/>
                  </a:cubicBezTo>
                  <a:cubicBezTo>
                    <a:pt x="38" y="58"/>
                    <a:pt x="39" y="58"/>
                    <a:pt x="40" y="58"/>
                  </a:cubicBezTo>
                  <a:cubicBezTo>
                    <a:pt x="40" y="57"/>
                    <a:pt x="41" y="56"/>
                    <a:pt x="41" y="55"/>
                  </a:cubicBezTo>
                  <a:close/>
                  <a:moveTo>
                    <a:pt x="44" y="17"/>
                  </a:moveTo>
                  <a:cubicBezTo>
                    <a:pt x="44" y="17"/>
                    <a:pt x="44" y="18"/>
                    <a:pt x="45" y="17"/>
                  </a:cubicBezTo>
                  <a:cubicBezTo>
                    <a:pt x="45" y="18"/>
                    <a:pt x="45" y="18"/>
                    <a:pt x="45" y="18"/>
                  </a:cubicBezTo>
                  <a:cubicBezTo>
                    <a:pt x="46" y="20"/>
                    <a:pt x="48" y="22"/>
                    <a:pt x="49" y="25"/>
                  </a:cubicBezTo>
                  <a:cubicBezTo>
                    <a:pt x="49" y="25"/>
                    <a:pt x="49" y="25"/>
                    <a:pt x="49" y="25"/>
                  </a:cubicBezTo>
                  <a:cubicBezTo>
                    <a:pt x="49" y="26"/>
                    <a:pt x="48" y="28"/>
                    <a:pt x="48" y="29"/>
                  </a:cubicBezTo>
                  <a:cubicBezTo>
                    <a:pt x="48" y="30"/>
                    <a:pt x="47" y="32"/>
                    <a:pt x="47" y="33"/>
                  </a:cubicBezTo>
                  <a:cubicBezTo>
                    <a:pt x="46" y="30"/>
                    <a:pt x="44" y="27"/>
                    <a:pt x="43" y="25"/>
                  </a:cubicBezTo>
                  <a:cubicBezTo>
                    <a:pt x="42" y="23"/>
                    <a:pt x="42" y="22"/>
                    <a:pt x="42" y="20"/>
                  </a:cubicBezTo>
                  <a:cubicBezTo>
                    <a:pt x="42" y="20"/>
                    <a:pt x="43" y="17"/>
                    <a:pt x="44" y="17"/>
                  </a:cubicBezTo>
                  <a:close/>
                  <a:moveTo>
                    <a:pt x="30" y="5"/>
                  </a:moveTo>
                  <a:cubicBezTo>
                    <a:pt x="32" y="5"/>
                    <a:pt x="33" y="5"/>
                    <a:pt x="35" y="5"/>
                  </a:cubicBezTo>
                  <a:cubicBezTo>
                    <a:pt x="35" y="5"/>
                    <a:pt x="36" y="5"/>
                    <a:pt x="36" y="5"/>
                  </a:cubicBezTo>
                  <a:cubicBezTo>
                    <a:pt x="36" y="5"/>
                    <a:pt x="36" y="5"/>
                    <a:pt x="37" y="6"/>
                  </a:cubicBezTo>
                  <a:cubicBezTo>
                    <a:pt x="37" y="7"/>
                    <a:pt x="39" y="8"/>
                    <a:pt x="40" y="10"/>
                  </a:cubicBezTo>
                  <a:cubicBezTo>
                    <a:pt x="40" y="11"/>
                    <a:pt x="40" y="11"/>
                    <a:pt x="41" y="12"/>
                  </a:cubicBezTo>
                  <a:cubicBezTo>
                    <a:pt x="40" y="12"/>
                    <a:pt x="39" y="12"/>
                    <a:pt x="38" y="12"/>
                  </a:cubicBezTo>
                  <a:cubicBezTo>
                    <a:pt x="38" y="12"/>
                    <a:pt x="37" y="11"/>
                    <a:pt x="36" y="11"/>
                  </a:cubicBezTo>
                  <a:cubicBezTo>
                    <a:pt x="34" y="11"/>
                    <a:pt x="33" y="10"/>
                    <a:pt x="32" y="9"/>
                  </a:cubicBezTo>
                  <a:cubicBezTo>
                    <a:pt x="30" y="8"/>
                    <a:pt x="29" y="7"/>
                    <a:pt x="28" y="6"/>
                  </a:cubicBezTo>
                  <a:cubicBezTo>
                    <a:pt x="29" y="6"/>
                    <a:pt x="29" y="5"/>
                    <a:pt x="30" y="5"/>
                  </a:cubicBezTo>
                  <a:close/>
                  <a:moveTo>
                    <a:pt x="7" y="11"/>
                  </a:moveTo>
                  <a:cubicBezTo>
                    <a:pt x="6" y="10"/>
                    <a:pt x="5" y="9"/>
                    <a:pt x="4" y="8"/>
                  </a:cubicBezTo>
                  <a:cubicBezTo>
                    <a:pt x="6" y="8"/>
                    <a:pt x="8" y="8"/>
                    <a:pt x="10" y="7"/>
                  </a:cubicBezTo>
                  <a:cubicBezTo>
                    <a:pt x="12" y="7"/>
                    <a:pt x="14" y="7"/>
                    <a:pt x="15" y="7"/>
                  </a:cubicBezTo>
                  <a:cubicBezTo>
                    <a:pt x="15" y="7"/>
                    <a:pt x="15" y="7"/>
                    <a:pt x="15" y="8"/>
                  </a:cubicBezTo>
                  <a:cubicBezTo>
                    <a:pt x="15" y="9"/>
                    <a:pt x="14" y="10"/>
                    <a:pt x="13" y="11"/>
                  </a:cubicBezTo>
                  <a:cubicBezTo>
                    <a:pt x="12" y="12"/>
                    <a:pt x="11" y="13"/>
                    <a:pt x="11" y="14"/>
                  </a:cubicBezTo>
                  <a:cubicBezTo>
                    <a:pt x="10" y="14"/>
                    <a:pt x="10" y="15"/>
                    <a:pt x="10" y="15"/>
                  </a:cubicBezTo>
                  <a:cubicBezTo>
                    <a:pt x="9" y="14"/>
                    <a:pt x="8" y="13"/>
                    <a:pt x="7" y="11"/>
                  </a:cubicBezTo>
                  <a:close/>
                  <a:moveTo>
                    <a:pt x="35" y="38"/>
                  </a:moveTo>
                  <a:cubicBezTo>
                    <a:pt x="33" y="38"/>
                    <a:pt x="29" y="39"/>
                    <a:pt x="28" y="40"/>
                  </a:cubicBezTo>
                  <a:cubicBezTo>
                    <a:pt x="25" y="37"/>
                    <a:pt x="23" y="33"/>
                    <a:pt x="20" y="30"/>
                  </a:cubicBezTo>
                  <a:cubicBezTo>
                    <a:pt x="18" y="26"/>
                    <a:pt x="15" y="22"/>
                    <a:pt x="12" y="18"/>
                  </a:cubicBezTo>
                  <a:cubicBezTo>
                    <a:pt x="14" y="17"/>
                    <a:pt x="15" y="14"/>
                    <a:pt x="16" y="13"/>
                  </a:cubicBezTo>
                  <a:cubicBezTo>
                    <a:pt x="17" y="11"/>
                    <a:pt x="19" y="9"/>
                    <a:pt x="19" y="6"/>
                  </a:cubicBezTo>
                  <a:cubicBezTo>
                    <a:pt x="19" y="6"/>
                    <a:pt x="20" y="6"/>
                    <a:pt x="20" y="6"/>
                  </a:cubicBezTo>
                  <a:cubicBezTo>
                    <a:pt x="22" y="6"/>
                    <a:pt x="24" y="6"/>
                    <a:pt x="25" y="6"/>
                  </a:cubicBezTo>
                  <a:cubicBezTo>
                    <a:pt x="26" y="8"/>
                    <a:pt x="28" y="10"/>
                    <a:pt x="30" y="11"/>
                  </a:cubicBezTo>
                  <a:cubicBezTo>
                    <a:pt x="31" y="12"/>
                    <a:pt x="33" y="13"/>
                    <a:pt x="34" y="14"/>
                  </a:cubicBezTo>
                  <a:cubicBezTo>
                    <a:pt x="34" y="14"/>
                    <a:pt x="35" y="14"/>
                    <a:pt x="35" y="14"/>
                  </a:cubicBezTo>
                  <a:cubicBezTo>
                    <a:pt x="36" y="15"/>
                    <a:pt x="37" y="14"/>
                    <a:pt x="38" y="14"/>
                  </a:cubicBezTo>
                  <a:cubicBezTo>
                    <a:pt x="40" y="14"/>
                    <a:pt x="41" y="14"/>
                    <a:pt x="42" y="14"/>
                  </a:cubicBezTo>
                  <a:cubicBezTo>
                    <a:pt x="43" y="14"/>
                    <a:pt x="43" y="15"/>
                    <a:pt x="43" y="15"/>
                  </a:cubicBezTo>
                  <a:cubicBezTo>
                    <a:pt x="42" y="15"/>
                    <a:pt x="42" y="15"/>
                    <a:pt x="41" y="16"/>
                  </a:cubicBezTo>
                  <a:cubicBezTo>
                    <a:pt x="39" y="17"/>
                    <a:pt x="39" y="19"/>
                    <a:pt x="39" y="21"/>
                  </a:cubicBezTo>
                  <a:cubicBezTo>
                    <a:pt x="38" y="23"/>
                    <a:pt x="40" y="26"/>
                    <a:pt x="41" y="28"/>
                  </a:cubicBezTo>
                  <a:cubicBezTo>
                    <a:pt x="42" y="30"/>
                    <a:pt x="44" y="33"/>
                    <a:pt x="46" y="34"/>
                  </a:cubicBezTo>
                  <a:cubicBezTo>
                    <a:pt x="46" y="34"/>
                    <a:pt x="46" y="34"/>
                    <a:pt x="46" y="34"/>
                  </a:cubicBezTo>
                  <a:cubicBezTo>
                    <a:pt x="46" y="36"/>
                    <a:pt x="45" y="38"/>
                    <a:pt x="44" y="40"/>
                  </a:cubicBezTo>
                  <a:cubicBezTo>
                    <a:pt x="42" y="37"/>
                    <a:pt x="37" y="37"/>
                    <a:pt x="35" y="3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7" name="Freeform 745"/>
            <p:cNvSpPr>
              <a:spLocks noEditPoints="1"/>
            </p:cNvSpPr>
            <p:nvPr/>
          </p:nvSpPr>
          <p:spPr bwMode="auto">
            <a:xfrm>
              <a:off x="892" y="557"/>
              <a:ext cx="26" cy="27"/>
            </a:xfrm>
            <a:custGeom>
              <a:avLst/>
              <a:gdLst>
                <a:gd name="T0" fmla="*/ 14 w 21"/>
                <a:gd name="T1" fmla="*/ 19 h 22"/>
                <a:gd name="T2" fmla="*/ 10 w 21"/>
                <a:gd name="T3" fmla="*/ 12 h 22"/>
                <a:gd name="T4" fmla="*/ 10 w 21"/>
                <a:gd name="T5" fmla="*/ 12 h 22"/>
                <a:gd name="T6" fmla="*/ 20 w 21"/>
                <a:gd name="T7" fmla="*/ 11 h 22"/>
                <a:gd name="T8" fmla="*/ 19 w 21"/>
                <a:gd name="T9" fmla="*/ 10 h 22"/>
                <a:gd name="T10" fmla="*/ 13 w 21"/>
                <a:gd name="T11" fmla="*/ 10 h 22"/>
                <a:gd name="T12" fmla="*/ 11 w 21"/>
                <a:gd name="T13" fmla="*/ 9 h 22"/>
                <a:gd name="T14" fmla="*/ 11 w 21"/>
                <a:gd name="T15" fmla="*/ 5 h 22"/>
                <a:gd name="T16" fmla="*/ 2 w 21"/>
                <a:gd name="T17" fmla="*/ 5 h 22"/>
                <a:gd name="T18" fmla="*/ 7 w 21"/>
                <a:gd name="T19" fmla="*/ 11 h 22"/>
                <a:gd name="T20" fmla="*/ 7 w 21"/>
                <a:gd name="T21" fmla="*/ 13 h 22"/>
                <a:gd name="T22" fmla="*/ 15 w 21"/>
                <a:gd name="T23" fmla="*/ 21 h 22"/>
                <a:gd name="T24" fmla="*/ 14 w 21"/>
                <a:gd name="T25" fmla="*/ 19 h 22"/>
                <a:gd name="T26" fmla="*/ 4 w 21"/>
                <a:gd name="T27" fmla="*/ 6 h 22"/>
                <a:gd name="T28" fmla="*/ 6 w 21"/>
                <a:gd name="T29" fmla="*/ 5 h 22"/>
                <a:gd name="T30" fmla="*/ 8 w 21"/>
                <a:gd name="T31" fmla="*/ 5 h 22"/>
                <a:gd name="T32" fmla="*/ 8 w 21"/>
                <a:gd name="T33" fmla="*/ 7 h 22"/>
                <a:gd name="T34" fmla="*/ 8 w 21"/>
                <a:gd name="T35" fmla="*/ 8 h 22"/>
                <a:gd name="T36" fmla="*/ 5 w 21"/>
                <a:gd name="T37" fmla="*/ 7 h 22"/>
                <a:gd name="T38" fmla="*/ 4 w 21"/>
                <a:gd name="T39" fmla="*/ 6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1" h="22">
                  <a:moveTo>
                    <a:pt x="14" y="19"/>
                  </a:moveTo>
                  <a:cubicBezTo>
                    <a:pt x="12" y="17"/>
                    <a:pt x="11" y="15"/>
                    <a:pt x="10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4" y="13"/>
                    <a:pt x="18" y="14"/>
                    <a:pt x="20" y="11"/>
                  </a:cubicBezTo>
                  <a:cubicBezTo>
                    <a:pt x="21" y="11"/>
                    <a:pt x="20" y="9"/>
                    <a:pt x="19" y="10"/>
                  </a:cubicBezTo>
                  <a:cubicBezTo>
                    <a:pt x="18" y="11"/>
                    <a:pt x="15" y="10"/>
                    <a:pt x="13" y="10"/>
                  </a:cubicBezTo>
                  <a:cubicBezTo>
                    <a:pt x="12" y="10"/>
                    <a:pt x="12" y="9"/>
                    <a:pt x="11" y="9"/>
                  </a:cubicBezTo>
                  <a:cubicBezTo>
                    <a:pt x="11" y="8"/>
                    <a:pt x="12" y="6"/>
                    <a:pt x="11" y="5"/>
                  </a:cubicBezTo>
                  <a:cubicBezTo>
                    <a:pt x="10" y="0"/>
                    <a:pt x="3" y="3"/>
                    <a:pt x="2" y="5"/>
                  </a:cubicBezTo>
                  <a:cubicBezTo>
                    <a:pt x="0" y="8"/>
                    <a:pt x="5" y="10"/>
                    <a:pt x="7" y="11"/>
                  </a:cubicBezTo>
                  <a:cubicBezTo>
                    <a:pt x="7" y="11"/>
                    <a:pt x="7" y="12"/>
                    <a:pt x="7" y="13"/>
                  </a:cubicBezTo>
                  <a:cubicBezTo>
                    <a:pt x="8" y="16"/>
                    <a:pt x="10" y="22"/>
                    <a:pt x="15" y="21"/>
                  </a:cubicBezTo>
                  <a:cubicBezTo>
                    <a:pt x="15" y="21"/>
                    <a:pt x="15" y="19"/>
                    <a:pt x="14" y="19"/>
                  </a:cubicBezTo>
                  <a:close/>
                  <a:moveTo>
                    <a:pt x="4" y="6"/>
                  </a:moveTo>
                  <a:cubicBezTo>
                    <a:pt x="4" y="6"/>
                    <a:pt x="5" y="6"/>
                    <a:pt x="6" y="5"/>
                  </a:cubicBezTo>
                  <a:cubicBezTo>
                    <a:pt x="6" y="5"/>
                    <a:pt x="7" y="5"/>
                    <a:pt x="8" y="5"/>
                  </a:cubicBezTo>
                  <a:cubicBezTo>
                    <a:pt x="9" y="5"/>
                    <a:pt x="9" y="6"/>
                    <a:pt x="8" y="7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7" y="8"/>
                    <a:pt x="6" y="7"/>
                    <a:pt x="5" y="7"/>
                  </a:cubicBezTo>
                  <a:cubicBezTo>
                    <a:pt x="5" y="7"/>
                    <a:pt x="4" y="7"/>
                    <a:pt x="4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8" name="Freeform 746"/>
            <p:cNvSpPr>
              <a:spLocks/>
            </p:cNvSpPr>
            <p:nvPr/>
          </p:nvSpPr>
          <p:spPr bwMode="auto">
            <a:xfrm>
              <a:off x="955" y="647"/>
              <a:ext cx="31" cy="20"/>
            </a:xfrm>
            <a:custGeom>
              <a:avLst/>
              <a:gdLst>
                <a:gd name="T0" fmla="*/ 20 w 25"/>
                <a:gd name="T1" fmla="*/ 12 h 16"/>
                <a:gd name="T2" fmla="*/ 19 w 25"/>
                <a:gd name="T3" fmla="*/ 9 h 16"/>
                <a:gd name="T4" fmla="*/ 18 w 25"/>
                <a:gd name="T5" fmla="*/ 8 h 16"/>
                <a:gd name="T6" fmla="*/ 19 w 25"/>
                <a:gd name="T7" fmla="*/ 8 h 16"/>
                <a:gd name="T8" fmla="*/ 20 w 25"/>
                <a:gd name="T9" fmla="*/ 7 h 16"/>
                <a:gd name="T10" fmla="*/ 15 w 25"/>
                <a:gd name="T11" fmla="*/ 0 h 16"/>
                <a:gd name="T12" fmla="*/ 1 w 25"/>
                <a:gd name="T13" fmla="*/ 10 h 16"/>
                <a:gd name="T14" fmla="*/ 3 w 25"/>
                <a:gd name="T15" fmla="*/ 12 h 16"/>
                <a:gd name="T16" fmla="*/ 12 w 25"/>
                <a:gd name="T17" fmla="*/ 4 h 16"/>
                <a:gd name="T18" fmla="*/ 17 w 25"/>
                <a:gd name="T19" fmla="*/ 3 h 16"/>
                <a:gd name="T20" fmla="*/ 19 w 25"/>
                <a:gd name="T21" fmla="*/ 4 h 16"/>
                <a:gd name="T22" fmla="*/ 17 w 25"/>
                <a:gd name="T23" fmla="*/ 6 h 16"/>
                <a:gd name="T24" fmla="*/ 15 w 25"/>
                <a:gd name="T25" fmla="*/ 8 h 16"/>
                <a:gd name="T26" fmla="*/ 17 w 25"/>
                <a:gd name="T27" fmla="*/ 11 h 16"/>
                <a:gd name="T28" fmla="*/ 17 w 25"/>
                <a:gd name="T29" fmla="*/ 12 h 16"/>
                <a:gd name="T30" fmla="*/ 15 w 25"/>
                <a:gd name="T31" fmla="*/ 12 h 16"/>
                <a:gd name="T32" fmla="*/ 12 w 25"/>
                <a:gd name="T33" fmla="*/ 8 h 16"/>
                <a:gd name="T34" fmla="*/ 10 w 25"/>
                <a:gd name="T35" fmla="*/ 8 h 16"/>
                <a:gd name="T36" fmla="*/ 12 w 25"/>
                <a:gd name="T37" fmla="*/ 14 h 16"/>
                <a:gd name="T38" fmla="*/ 18 w 25"/>
                <a:gd name="T39" fmla="*/ 16 h 16"/>
                <a:gd name="T40" fmla="*/ 20 w 25"/>
                <a:gd name="T41" fmla="*/ 1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16">
                  <a:moveTo>
                    <a:pt x="20" y="12"/>
                  </a:moveTo>
                  <a:cubicBezTo>
                    <a:pt x="20" y="11"/>
                    <a:pt x="19" y="10"/>
                    <a:pt x="19" y="9"/>
                  </a:cubicBezTo>
                  <a:cubicBezTo>
                    <a:pt x="18" y="9"/>
                    <a:pt x="18" y="9"/>
                    <a:pt x="18" y="8"/>
                  </a:cubicBezTo>
                  <a:cubicBezTo>
                    <a:pt x="18" y="8"/>
                    <a:pt x="18" y="8"/>
                    <a:pt x="19" y="8"/>
                  </a:cubicBezTo>
                  <a:cubicBezTo>
                    <a:pt x="19" y="8"/>
                    <a:pt x="20" y="8"/>
                    <a:pt x="20" y="7"/>
                  </a:cubicBezTo>
                  <a:cubicBezTo>
                    <a:pt x="25" y="5"/>
                    <a:pt x="18" y="0"/>
                    <a:pt x="15" y="0"/>
                  </a:cubicBezTo>
                  <a:cubicBezTo>
                    <a:pt x="9" y="0"/>
                    <a:pt x="5" y="6"/>
                    <a:pt x="1" y="10"/>
                  </a:cubicBezTo>
                  <a:cubicBezTo>
                    <a:pt x="0" y="11"/>
                    <a:pt x="1" y="12"/>
                    <a:pt x="3" y="12"/>
                  </a:cubicBezTo>
                  <a:cubicBezTo>
                    <a:pt x="6" y="10"/>
                    <a:pt x="8" y="6"/>
                    <a:pt x="12" y="4"/>
                  </a:cubicBezTo>
                  <a:cubicBezTo>
                    <a:pt x="13" y="3"/>
                    <a:pt x="15" y="2"/>
                    <a:pt x="17" y="3"/>
                  </a:cubicBezTo>
                  <a:cubicBezTo>
                    <a:pt x="18" y="3"/>
                    <a:pt x="18" y="4"/>
                    <a:pt x="19" y="4"/>
                  </a:cubicBezTo>
                  <a:cubicBezTo>
                    <a:pt x="20" y="5"/>
                    <a:pt x="18" y="6"/>
                    <a:pt x="17" y="6"/>
                  </a:cubicBezTo>
                  <a:cubicBezTo>
                    <a:pt x="16" y="6"/>
                    <a:pt x="15" y="6"/>
                    <a:pt x="15" y="8"/>
                  </a:cubicBezTo>
                  <a:cubicBezTo>
                    <a:pt x="15" y="9"/>
                    <a:pt x="16" y="10"/>
                    <a:pt x="17" y="11"/>
                  </a:cubicBezTo>
                  <a:cubicBezTo>
                    <a:pt x="18" y="12"/>
                    <a:pt x="18" y="12"/>
                    <a:pt x="17" y="12"/>
                  </a:cubicBezTo>
                  <a:cubicBezTo>
                    <a:pt x="17" y="13"/>
                    <a:pt x="16" y="13"/>
                    <a:pt x="15" y="12"/>
                  </a:cubicBezTo>
                  <a:cubicBezTo>
                    <a:pt x="14" y="11"/>
                    <a:pt x="12" y="9"/>
                    <a:pt x="12" y="8"/>
                  </a:cubicBezTo>
                  <a:cubicBezTo>
                    <a:pt x="12" y="7"/>
                    <a:pt x="10" y="7"/>
                    <a:pt x="10" y="8"/>
                  </a:cubicBezTo>
                  <a:cubicBezTo>
                    <a:pt x="9" y="10"/>
                    <a:pt x="11" y="12"/>
                    <a:pt x="12" y="14"/>
                  </a:cubicBezTo>
                  <a:cubicBezTo>
                    <a:pt x="14" y="16"/>
                    <a:pt x="16" y="16"/>
                    <a:pt x="18" y="16"/>
                  </a:cubicBezTo>
                  <a:cubicBezTo>
                    <a:pt x="20" y="16"/>
                    <a:pt x="21" y="14"/>
                    <a:pt x="20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9" name="Freeform 747"/>
            <p:cNvSpPr>
              <a:spLocks/>
            </p:cNvSpPr>
            <p:nvPr/>
          </p:nvSpPr>
          <p:spPr bwMode="auto">
            <a:xfrm>
              <a:off x="984" y="596"/>
              <a:ext cx="24" cy="22"/>
            </a:xfrm>
            <a:custGeom>
              <a:avLst/>
              <a:gdLst>
                <a:gd name="T0" fmla="*/ 16 w 19"/>
                <a:gd name="T1" fmla="*/ 17 h 18"/>
                <a:gd name="T2" fmla="*/ 18 w 19"/>
                <a:gd name="T3" fmla="*/ 11 h 18"/>
                <a:gd name="T4" fmla="*/ 16 w 19"/>
                <a:gd name="T5" fmla="*/ 8 h 18"/>
                <a:gd name="T6" fmla="*/ 14 w 19"/>
                <a:gd name="T7" fmla="*/ 9 h 18"/>
                <a:gd name="T8" fmla="*/ 16 w 19"/>
                <a:gd name="T9" fmla="*/ 7 h 18"/>
                <a:gd name="T10" fmla="*/ 18 w 19"/>
                <a:gd name="T11" fmla="*/ 2 h 18"/>
                <a:gd name="T12" fmla="*/ 15 w 19"/>
                <a:gd name="T13" fmla="*/ 0 h 18"/>
                <a:gd name="T14" fmla="*/ 10 w 19"/>
                <a:gd name="T15" fmla="*/ 3 h 18"/>
                <a:gd name="T16" fmla="*/ 10 w 19"/>
                <a:gd name="T17" fmla="*/ 4 h 18"/>
                <a:gd name="T18" fmla="*/ 11 w 19"/>
                <a:gd name="T19" fmla="*/ 5 h 18"/>
                <a:gd name="T20" fmla="*/ 12 w 19"/>
                <a:gd name="T21" fmla="*/ 4 h 18"/>
                <a:gd name="T22" fmla="*/ 14 w 19"/>
                <a:gd name="T23" fmla="*/ 3 h 18"/>
                <a:gd name="T24" fmla="*/ 15 w 19"/>
                <a:gd name="T25" fmla="*/ 3 h 18"/>
                <a:gd name="T26" fmla="*/ 15 w 19"/>
                <a:gd name="T27" fmla="*/ 3 h 18"/>
                <a:gd name="T28" fmla="*/ 12 w 19"/>
                <a:gd name="T29" fmla="*/ 6 h 18"/>
                <a:gd name="T30" fmla="*/ 8 w 19"/>
                <a:gd name="T31" fmla="*/ 10 h 18"/>
                <a:gd name="T32" fmla="*/ 8 w 19"/>
                <a:gd name="T33" fmla="*/ 10 h 18"/>
                <a:gd name="T34" fmla="*/ 7 w 19"/>
                <a:gd name="T35" fmla="*/ 10 h 18"/>
                <a:gd name="T36" fmla="*/ 1 w 19"/>
                <a:gd name="T37" fmla="*/ 11 h 18"/>
                <a:gd name="T38" fmla="*/ 3 w 19"/>
                <a:gd name="T39" fmla="*/ 16 h 18"/>
                <a:gd name="T40" fmla="*/ 9 w 19"/>
                <a:gd name="T41" fmla="*/ 13 h 18"/>
                <a:gd name="T42" fmla="*/ 13 w 19"/>
                <a:gd name="T43" fmla="*/ 13 h 18"/>
                <a:gd name="T44" fmla="*/ 14 w 19"/>
                <a:gd name="T45" fmla="*/ 18 h 18"/>
                <a:gd name="T46" fmla="*/ 16 w 19"/>
                <a:gd name="T47" fmla="*/ 17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9" h="18">
                  <a:moveTo>
                    <a:pt x="16" y="17"/>
                  </a:moveTo>
                  <a:cubicBezTo>
                    <a:pt x="15" y="14"/>
                    <a:pt x="17" y="12"/>
                    <a:pt x="18" y="11"/>
                  </a:cubicBezTo>
                  <a:cubicBezTo>
                    <a:pt x="19" y="9"/>
                    <a:pt x="17" y="8"/>
                    <a:pt x="16" y="8"/>
                  </a:cubicBezTo>
                  <a:cubicBezTo>
                    <a:pt x="15" y="9"/>
                    <a:pt x="14" y="9"/>
                    <a:pt x="14" y="9"/>
                  </a:cubicBezTo>
                  <a:cubicBezTo>
                    <a:pt x="14" y="9"/>
                    <a:pt x="15" y="8"/>
                    <a:pt x="16" y="7"/>
                  </a:cubicBezTo>
                  <a:cubicBezTo>
                    <a:pt x="17" y="5"/>
                    <a:pt x="18" y="4"/>
                    <a:pt x="18" y="2"/>
                  </a:cubicBezTo>
                  <a:cubicBezTo>
                    <a:pt x="18" y="0"/>
                    <a:pt x="16" y="0"/>
                    <a:pt x="15" y="0"/>
                  </a:cubicBezTo>
                  <a:cubicBezTo>
                    <a:pt x="13" y="0"/>
                    <a:pt x="12" y="2"/>
                    <a:pt x="10" y="3"/>
                  </a:cubicBezTo>
                  <a:cubicBezTo>
                    <a:pt x="10" y="3"/>
                    <a:pt x="10" y="4"/>
                    <a:pt x="10" y="4"/>
                  </a:cubicBezTo>
                  <a:cubicBezTo>
                    <a:pt x="10" y="5"/>
                    <a:pt x="11" y="5"/>
                    <a:pt x="11" y="5"/>
                  </a:cubicBezTo>
                  <a:cubicBezTo>
                    <a:pt x="11" y="6"/>
                    <a:pt x="13" y="5"/>
                    <a:pt x="12" y="4"/>
                  </a:cubicBezTo>
                  <a:cubicBezTo>
                    <a:pt x="13" y="4"/>
                    <a:pt x="13" y="4"/>
                    <a:pt x="14" y="3"/>
                  </a:cubicBezTo>
                  <a:cubicBezTo>
                    <a:pt x="14" y="3"/>
                    <a:pt x="15" y="3"/>
                    <a:pt x="15" y="3"/>
                  </a:cubicBezTo>
                  <a:cubicBezTo>
                    <a:pt x="16" y="2"/>
                    <a:pt x="15" y="3"/>
                    <a:pt x="15" y="3"/>
                  </a:cubicBezTo>
                  <a:cubicBezTo>
                    <a:pt x="14" y="4"/>
                    <a:pt x="13" y="5"/>
                    <a:pt x="12" y="6"/>
                  </a:cubicBezTo>
                  <a:cubicBezTo>
                    <a:pt x="11" y="8"/>
                    <a:pt x="9" y="9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7" y="10"/>
                    <a:pt x="7" y="10"/>
                  </a:cubicBezTo>
                  <a:cubicBezTo>
                    <a:pt x="5" y="10"/>
                    <a:pt x="2" y="9"/>
                    <a:pt x="1" y="11"/>
                  </a:cubicBezTo>
                  <a:cubicBezTo>
                    <a:pt x="0" y="13"/>
                    <a:pt x="1" y="15"/>
                    <a:pt x="3" y="16"/>
                  </a:cubicBezTo>
                  <a:cubicBezTo>
                    <a:pt x="6" y="17"/>
                    <a:pt x="8" y="15"/>
                    <a:pt x="9" y="13"/>
                  </a:cubicBezTo>
                  <a:cubicBezTo>
                    <a:pt x="11" y="13"/>
                    <a:pt x="12" y="13"/>
                    <a:pt x="13" y="13"/>
                  </a:cubicBezTo>
                  <a:cubicBezTo>
                    <a:pt x="12" y="15"/>
                    <a:pt x="12" y="16"/>
                    <a:pt x="14" y="18"/>
                  </a:cubicBezTo>
                  <a:cubicBezTo>
                    <a:pt x="15" y="18"/>
                    <a:pt x="16" y="18"/>
                    <a:pt x="16" y="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0" name="Freeform 748"/>
            <p:cNvSpPr>
              <a:spLocks noEditPoints="1"/>
            </p:cNvSpPr>
            <p:nvPr/>
          </p:nvSpPr>
          <p:spPr bwMode="auto">
            <a:xfrm>
              <a:off x="956" y="545"/>
              <a:ext cx="32" cy="18"/>
            </a:xfrm>
            <a:custGeom>
              <a:avLst/>
              <a:gdLst>
                <a:gd name="T0" fmla="*/ 25 w 25"/>
                <a:gd name="T1" fmla="*/ 10 h 14"/>
                <a:gd name="T2" fmla="*/ 16 w 25"/>
                <a:gd name="T3" fmla="*/ 0 h 14"/>
                <a:gd name="T4" fmla="*/ 14 w 25"/>
                <a:gd name="T5" fmla="*/ 1 h 14"/>
                <a:gd name="T6" fmla="*/ 12 w 25"/>
                <a:gd name="T7" fmla="*/ 8 h 14"/>
                <a:gd name="T8" fmla="*/ 12 w 25"/>
                <a:gd name="T9" fmla="*/ 9 h 14"/>
                <a:gd name="T10" fmla="*/ 5 w 25"/>
                <a:gd name="T11" fmla="*/ 2 h 14"/>
                <a:gd name="T12" fmla="*/ 1 w 25"/>
                <a:gd name="T13" fmla="*/ 10 h 14"/>
                <a:gd name="T14" fmla="*/ 10 w 25"/>
                <a:gd name="T15" fmla="*/ 13 h 14"/>
                <a:gd name="T16" fmla="*/ 15 w 25"/>
                <a:gd name="T17" fmla="*/ 10 h 14"/>
                <a:gd name="T18" fmla="*/ 16 w 25"/>
                <a:gd name="T19" fmla="*/ 4 h 14"/>
                <a:gd name="T20" fmla="*/ 19 w 25"/>
                <a:gd name="T21" fmla="*/ 6 h 14"/>
                <a:gd name="T22" fmla="*/ 24 w 25"/>
                <a:gd name="T23" fmla="*/ 11 h 14"/>
                <a:gd name="T24" fmla="*/ 25 w 25"/>
                <a:gd name="T25" fmla="*/ 10 h 14"/>
                <a:gd name="T26" fmla="*/ 4 w 25"/>
                <a:gd name="T27" fmla="*/ 6 h 14"/>
                <a:gd name="T28" fmla="*/ 10 w 25"/>
                <a:gd name="T29" fmla="*/ 10 h 14"/>
                <a:gd name="T30" fmla="*/ 10 w 25"/>
                <a:gd name="T31" fmla="*/ 10 h 14"/>
                <a:gd name="T32" fmla="*/ 6 w 25"/>
                <a:gd name="T33" fmla="*/ 11 h 14"/>
                <a:gd name="T34" fmla="*/ 4 w 25"/>
                <a:gd name="T35" fmla="*/ 6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5" h="14">
                  <a:moveTo>
                    <a:pt x="25" y="10"/>
                  </a:moveTo>
                  <a:cubicBezTo>
                    <a:pt x="24" y="5"/>
                    <a:pt x="20" y="2"/>
                    <a:pt x="16" y="0"/>
                  </a:cubicBezTo>
                  <a:cubicBezTo>
                    <a:pt x="15" y="0"/>
                    <a:pt x="14" y="0"/>
                    <a:pt x="14" y="1"/>
                  </a:cubicBezTo>
                  <a:cubicBezTo>
                    <a:pt x="13" y="3"/>
                    <a:pt x="13" y="6"/>
                    <a:pt x="12" y="8"/>
                  </a:cubicBezTo>
                  <a:cubicBezTo>
                    <a:pt x="12" y="8"/>
                    <a:pt x="12" y="8"/>
                    <a:pt x="12" y="9"/>
                  </a:cubicBezTo>
                  <a:cubicBezTo>
                    <a:pt x="11" y="5"/>
                    <a:pt x="9" y="2"/>
                    <a:pt x="5" y="2"/>
                  </a:cubicBezTo>
                  <a:cubicBezTo>
                    <a:pt x="1" y="2"/>
                    <a:pt x="0" y="6"/>
                    <a:pt x="1" y="10"/>
                  </a:cubicBezTo>
                  <a:cubicBezTo>
                    <a:pt x="3" y="14"/>
                    <a:pt x="7" y="14"/>
                    <a:pt x="10" y="13"/>
                  </a:cubicBezTo>
                  <a:cubicBezTo>
                    <a:pt x="12" y="13"/>
                    <a:pt x="14" y="12"/>
                    <a:pt x="15" y="10"/>
                  </a:cubicBezTo>
                  <a:cubicBezTo>
                    <a:pt x="16" y="8"/>
                    <a:pt x="16" y="6"/>
                    <a:pt x="16" y="4"/>
                  </a:cubicBezTo>
                  <a:cubicBezTo>
                    <a:pt x="17" y="5"/>
                    <a:pt x="18" y="6"/>
                    <a:pt x="19" y="6"/>
                  </a:cubicBezTo>
                  <a:cubicBezTo>
                    <a:pt x="21" y="8"/>
                    <a:pt x="22" y="9"/>
                    <a:pt x="24" y="11"/>
                  </a:cubicBezTo>
                  <a:cubicBezTo>
                    <a:pt x="25" y="11"/>
                    <a:pt x="25" y="11"/>
                    <a:pt x="25" y="10"/>
                  </a:cubicBezTo>
                  <a:close/>
                  <a:moveTo>
                    <a:pt x="4" y="6"/>
                  </a:moveTo>
                  <a:cubicBezTo>
                    <a:pt x="7" y="4"/>
                    <a:pt x="9" y="7"/>
                    <a:pt x="10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8" y="11"/>
                    <a:pt x="7" y="11"/>
                    <a:pt x="6" y="11"/>
                  </a:cubicBezTo>
                  <a:cubicBezTo>
                    <a:pt x="4" y="11"/>
                    <a:pt x="3" y="7"/>
                    <a:pt x="4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1" name="Freeform 749"/>
            <p:cNvSpPr>
              <a:spLocks noEditPoints="1"/>
            </p:cNvSpPr>
            <p:nvPr/>
          </p:nvSpPr>
          <p:spPr bwMode="auto">
            <a:xfrm>
              <a:off x="923" y="606"/>
              <a:ext cx="14" cy="15"/>
            </a:xfrm>
            <a:custGeom>
              <a:avLst/>
              <a:gdLst>
                <a:gd name="T0" fmla="*/ 8 w 11"/>
                <a:gd name="T1" fmla="*/ 11 h 12"/>
                <a:gd name="T2" fmla="*/ 10 w 11"/>
                <a:gd name="T3" fmla="*/ 8 h 12"/>
                <a:gd name="T4" fmla="*/ 10 w 11"/>
                <a:gd name="T5" fmla="*/ 6 h 12"/>
                <a:gd name="T6" fmla="*/ 10 w 11"/>
                <a:gd name="T7" fmla="*/ 4 h 12"/>
                <a:gd name="T8" fmla="*/ 8 w 11"/>
                <a:gd name="T9" fmla="*/ 1 h 12"/>
                <a:gd name="T10" fmla="*/ 5 w 11"/>
                <a:gd name="T11" fmla="*/ 1 h 12"/>
                <a:gd name="T12" fmla="*/ 2 w 11"/>
                <a:gd name="T13" fmla="*/ 2 h 12"/>
                <a:gd name="T14" fmla="*/ 3 w 11"/>
                <a:gd name="T15" fmla="*/ 7 h 12"/>
                <a:gd name="T16" fmla="*/ 6 w 11"/>
                <a:gd name="T17" fmla="*/ 8 h 12"/>
                <a:gd name="T18" fmla="*/ 6 w 11"/>
                <a:gd name="T19" fmla="*/ 11 h 12"/>
                <a:gd name="T20" fmla="*/ 8 w 11"/>
                <a:gd name="T21" fmla="*/ 11 h 12"/>
                <a:gd name="T22" fmla="*/ 5 w 11"/>
                <a:gd name="T23" fmla="*/ 6 h 12"/>
                <a:gd name="T24" fmla="*/ 3 w 11"/>
                <a:gd name="T25" fmla="*/ 3 h 12"/>
                <a:gd name="T26" fmla="*/ 7 w 11"/>
                <a:gd name="T27" fmla="*/ 2 h 12"/>
                <a:gd name="T28" fmla="*/ 9 w 11"/>
                <a:gd name="T29" fmla="*/ 5 h 12"/>
                <a:gd name="T30" fmla="*/ 9 w 11"/>
                <a:gd name="T31" fmla="*/ 5 h 12"/>
                <a:gd name="T32" fmla="*/ 8 w 11"/>
                <a:gd name="T33" fmla="*/ 5 h 12"/>
                <a:gd name="T34" fmla="*/ 5 w 11"/>
                <a:gd name="T35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1" h="12">
                  <a:moveTo>
                    <a:pt x="8" y="11"/>
                  </a:moveTo>
                  <a:cubicBezTo>
                    <a:pt x="8" y="10"/>
                    <a:pt x="9" y="9"/>
                    <a:pt x="10" y="8"/>
                  </a:cubicBezTo>
                  <a:cubicBezTo>
                    <a:pt x="11" y="7"/>
                    <a:pt x="10" y="6"/>
                    <a:pt x="10" y="6"/>
                  </a:cubicBezTo>
                  <a:cubicBezTo>
                    <a:pt x="10" y="5"/>
                    <a:pt x="10" y="4"/>
                    <a:pt x="10" y="4"/>
                  </a:cubicBezTo>
                  <a:cubicBezTo>
                    <a:pt x="9" y="3"/>
                    <a:pt x="9" y="2"/>
                    <a:pt x="8" y="1"/>
                  </a:cubicBezTo>
                  <a:cubicBezTo>
                    <a:pt x="7" y="0"/>
                    <a:pt x="6" y="1"/>
                    <a:pt x="5" y="1"/>
                  </a:cubicBezTo>
                  <a:cubicBezTo>
                    <a:pt x="4" y="1"/>
                    <a:pt x="3" y="1"/>
                    <a:pt x="2" y="2"/>
                  </a:cubicBezTo>
                  <a:cubicBezTo>
                    <a:pt x="0" y="3"/>
                    <a:pt x="1" y="5"/>
                    <a:pt x="3" y="7"/>
                  </a:cubicBezTo>
                  <a:cubicBezTo>
                    <a:pt x="4" y="8"/>
                    <a:pt x="5" y="8"/>
                    <a:pt x="6" y="8"/>
                  </a:cubicBezTo>
                  <a:cubicBezTo>
                    <a:pt x="6" y="9"/>
                    <a:pt x="5" y="10"/>
                    <a:pt x="6" y="11"/>
                  </a:cubicBezTo>
                  <a:cubicBezTo>
                    <a:pt x="6" y="12"/>
                    <a:pt x="7" y="12"/>
                    <a:pt x="8" y="11"/>
                  </a:cubicBezTo>
                  <a:close/>
                  <a:moveTo>
                    <a:pt x="5" y="6"/>
                  </a:moveTo>
                  <a:cubicBezTo>
                    <a:pt x="4" y="5"/>
                    <a:pt x="2" y="4"/>
                    <a:pt x="3" y="3"/>
                  </a:cubicBezTo>
                  <a:cubicBezTo>
                    <a:pt x="4" y="3"/>
                    <a:pt x="6" y="2"/>
                    <a:pt x="7" y="2"/>
                  </a:cubicBezTo>
                  <a:cubicBezTo>
                    <a:pt x="7" y="3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8" y="5"/>
                  </a:cubicBezTo>
                  <a:cubicBezTo>
                    <a:pt x="8" y="6"/>
                    <a:pt x="6" y="6"/>
                    <a:pt x="5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2" name="Freeform 750"/>
            <p:cNvSpPr>
              <a:spLocks/>
            </p:cNvSpPr>
            <p:nvPr/>
          </p:nvSpPr>
          <p:spPr bwMode="auto">
            <a:xfrm>
              <a:off x="979" y="623"/>
              <a:ext cx="14" cy="18"/>
            </a:xfrm>
            <a:custGeom>
              <a:avLst/>
              <a:gdLst>
                <a:gd name="T0" fmla="*/ 8 w 11"/>
                <a:gd name="T1" fmla="*/ 10 h 14"/>
                <a:gd name="T2" fmla="*/ 8 w 11"/>
                <a:gd name="T3" fmla="*/ 9 h 14"/>
                <a:gd name="T4" fmla="*/ 8 w 11"/>
                <a:gd name="T5" fmla="*/ 9 h 14"/>
                <a:gd name="T6" fmla="*/ 6 w 11"/>
                <a:gd name="T7" fmla="*/ 5 h 14"/>
                <a:gd name="T8" fmla="*/ 11 w 11"/>
                <a:gd name="T9" fmla="*/ 2 h 14"/>
                <a:gd name="T10" fmla="*/ 10 w 11"/>
                <a:gd name="T11" fmla="*/ 0 h 14"/>
                <a:gd name="T12" fmla="*/ 3 w 11"/>
                <a:gd name="T13" fmla="*/ 4 h 14"/>
                <a:gd name="T14" fmla="*/ 4 w 11"/>
                <a:gd name="T15" fmla="*/ 6 h 14"/>
                <a:gd name="T16" fmla="*/ 6 w 11"/>
                <a:gd name="T17" fmla="*/ 9 h 14"/>
                <a:gd name="T18" fmla="*/ 6 w 11"/>
                <a:gd name="T19" fmla="*/ 10 h 14"/>
                <a:gd name="T20" fmla="*/ 5 w 11"/>
                <a:gd name="T21" fmla="*/ 10 h 14"/>
                <a:gd name="T22" fmla="*/ 2 w 11"/>
                <a:gd name="T23" fmla="*/ 5 h 14"/>
                <a:gd name="T24" fmla="*/ 1 w 11"/>
                <a:gd name="T25" fmla="*/ 5 h 14"/>
                <a:gd name="T26" fmla="*/ 7 w 11"/>
                <a:gd name="T27" fmla="*/ 12 h 14"/>
                <a:gd name="T28" fmla="*/ 8 w 11"/>
                <a:gd name="T29" fmla="*/ 1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1" h="14">
                  <a:moveTo>
                    <a:pt x="8" y="10"/>
                  </a:moveTo>
                  <a:cubicBezTo>
                    <a:pt x="8" y="10"/>
                    <a:pt x="8" y="10"/>
                    <a:pt x="8" y="9"/>
                  </a:cubicBezTo>
                  <a:cubicBezTo>
                    <a:pt x="8" y="9"/>
                    <a:pt x="8" y="10"/>
                    <a:pt x="8" y="9"/>
                  </a:cubicBezTo>
                  <a:cubicBezTo>
                    <a:pt x="8" y="7"/>
                    <a:pt x="7" y="6"/>
                    <a:pt x="6" y="5"/>
                  </a:cubicBezTo>
                  <a:cubicBezTo>
                    <a:pt x="8" y="4"/>
                    <a:pt x="9" y="3"/>
                    <a:pt x="11" y="2"/>
                  </a:cubicBezTo>
                  <a:cubicBezTo>
                    <a:pt x="11" y="1"/>
                    <a:pt x="11" y="0"/>
                    <a:pt x="10" y="0"/>
                  </a:cubicBezTo>
                  <a:cubicBezTo>
                    <a:pt x="8" y="2"/>
                    <a:pt x="6" y="3"/>
                    <a:pt x="3" y="4"/>
                  </a:cubicBezTo>
                  <a:cubicBezTo>
                    <a:pt x="3" y="5"/>
                    <a:pt x="3" y="6"/>
                    <a:pt x="4" y="6"/>
                  </a:cubicBezTo>
                  <a:cubicBezTo>
                    <a:pt x="4" y="7"/>
                    <a:pt x="6" y="8"/>
                    <a:pt x="6" y="9"/>
                  </a:cubicBezTo>
                  <a:cubicBezTo>
                    <a:pt x="6" y="9"/>
                    <a:pt x="6" y="9"/>
                    <a:pt x="6" y="10"/>
                  </a:cubicBezTo>
                  <a:cubicBezTo>
                    <a:pt x="6" y="9"/>
                    <a:pt x="5" y="10"/>
                    <a:pt x="5" y="10"/>
                  </a:cubicBezTo>
                  <a:cubicBezTo>
                    <a:pt x="3" y="8"/>
                    <a:pt x="4" y="6"/>
                    <a:pt x="2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8"/>
                    <a:pt x="3" y="14"/>
                    <a:pt x="7" y="12"/>
                  </a:cubicBezTo>
                  <a:cubicBezTo>
                    <a:pt x="7" y="12"/>
                    <a:pt x="8" y="11"/>
                    <a:pt x="8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3" name="Freeform 751"/>
            <p:cNvSpPr>
              <a:spLocks/>
            </p:cNvSpPr>
            <p:nvPr/>
          </p:nvSpPr>
          <p:spPr bwMode="auto">
            <a:xfrm>
              <a:off x="976" y="573"/>
              <a:ext cx="14" cy="16"/>
            </a:xfrm>
            <a:custGeom>
              <a:avLst/>
              <a:gdLst>
                <a:gd name="T0" fmla="*/ 7 w 11"/>
                <a:gd name="T1" fmla="*/ 11 h 13"/>
                <a:gd name="T2" fmla="*/ 4 w 11"/>
                <a:gd name="T3" fmla="*/ 5 h 13"/>
                <a:gd name="T4" fmla="*/ 6 w 11"/>
                <a:gd name="T5" fmla="*/ 4 h 13"/>
                <a:gd name="T6" fmla="*/ 8 w 11"/>
                <a:gd name="T7" fmla="*/ 6 h 13"/>
                <a:gd name="T8" fmla="*/ 10 w 11"/>
                <a:gd name="T9" fmla="*/ 5 h 13"/>
                <a:gd name="T10" fmla="*/ 6 w 11"/>
                <a:gd name="T11" fmla="*/ 1 h 13"/>
                <a:gd name="T12" fmla="*/ 1 w 11"/>
                <a:gd name="T13" fmla="*/ 3 h 13"/>
                <a:gd name="T14" fmla="*/ 1 w 11"/>
                <a:gd name="T15" fmla="*/ 9 h 13"/>
                <a:gd name="T16" fmla="*/ 7 w 11"/>
                <a:gd name="T17" fmla="*/ 12 h 13"/>
                <a:gd name="T18" fmla="*/ 7 w 11"/>
                <a:gd name="T19" fmla="*/ 1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" h="13">
                  <a:moveTo>
                    <a:pt x="7" y="11"/>
                  </a:moveTo>
                  <a:cubicBezTo>
                    <a:pt x="6" y="9"/>
                    <a:pt x="2" y="7"/>
                    <a:pt x="4" y="5"/>
                  </a:cubicBezTo>
                  <a:cubicBezTo>
                    <a:pt x="4" y="4"/>
                    <a:pt x="5" y="3"/>
                    <a:pt x="6" y="4"/>
                  </a:cubicBezTo>
                  <a:cubicBezTo>
                    <a:pt x="7" y="4"/>
                    <a:pt x="7" y="6"/>
                    <a:pt x="8" y="6"/>
                  </a:cubicBezTo>
                  <a:cubicBezTo>
                    <a:pt x="9" y="8"/>
                    <a:pt x="11" y="6"/>
                    <a:pt x="10" y="5"/>
                  </a:cubicBezTo>
                  <a:cubicBezTo>
                    <a:pt x="9" y="3"/>
                    <a:pt x="8" y="2"/>
                    <a:pt x="6" y="1"/>
                  </a:cubicBezTo>
                  <a:cubicBezTo>
                    <a:pt x="4" y="0"/>
                    <a:pt x="2" y="2"/>
                    <a:pt x="1" y="3"/>
                  </a:cubicBezTo>
                  <a:cubicBezTo>
                    <a:pt x="0" y="4"/>
                    <a:pt x="0" y="7"/>
                    <a:pt x="1" y="9"/>
                  </a:cubicBezTo>
                  <a:cubicBezTo>
                    <a:pt x="2" y="10"/>
                    <a:pt x="5" y="13"/>
                    <a:pt x="7" y="12"/>
                  </a:cubicBezTo>
                  <a:cubicBezTo>
                    <a:pt x="7" y="11"/>
                    <a:pt x="7" y="11"/>
                    <a:pt x="7" y="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4" name="Freeform 752"/>
            <p:cNvSpPr>
              <a:spLocks noEditPoints="1"/>
            </p:cNvSpPr>
            <p:nvPr/>
          </p:nvSpPr>
          <p:spPr bwMode="auto">
            <a:xfrm>
              <a:off x="927" y="552"/>
              <a:ext cx="24" cy="15"/>
            </a:xfrm>
            <a:custGeom>
              <a:avLst/>
              <a:gdLst>
                <a:gd name="T0" fmla="*/ 10 w 19"/>
                <a:gd name="T1" fmla="*/ 11 h 12"/>
                <a:gd name="T2" fmla="*/ 11 w 19"/>
                <a:gd name="T3" fmla="*/ 9 h 12"/>
                <a:gd name="T4" fmla="*/ 13 w 19"/>
                <a:gd name="T5" fmla="*/ 6 h 12"/>
                <a:gd name="T6" fmla="*/ 14 w 19"/>
                <a:gd name="T7" fmla="*/ 5 h 12"/>
                <a:gd name="T8" fmla="*/ 18 w 19"/>
                <a:gd name="T9" fmla="*/ 2 h 12"/>
                <a:gd name="T10" fmla="*/ 17 w 19"/>
                <a:gd name="T11" fmla="*/ 0 h 12"/>
                <a:gd name="T12" fmla="*/ 12 w 19"/>
                <a:gd name="T13" fmla="*/ 2 h 12"/>
                <a:gd name="T14" fmla="*/ 10 w 19"/>
                <a:gd name="T15" fmla="*/ 4 h 12"/>
                <a:gd name="T16" fmla="*/ 8 w 19"/>
                <a:gd name="T17" fmla="*/ 1 h 12"/>
                <a:gd name="T18" fmla="*/ 4 w 19"/>
                <a:gd name="T19" fmla="*/ 1 h 12"/>
                <a:gd name="T20" fmla="*/ 2 w 19"/>
                <a:gd name="T21" fmla="*/ 6 h 12"/>
                <a:gd name="T22" fmla="*/ 8 w 19"/>
                <a:gd name="T23" fmla="*/ 9 h 12"/>
                <a:gd name="T24" fmla="*/ 8 w 19"/>
                <a:gd name="T25" fmla="*/ 11 h 12"/>
                <a:gd name="T26" fmla="*/ 10 w 19"/>
                <a:gd name="T27" fmla="*/ 11 h 12"/>
                <a:gd name="T28" fmla="*/ 6 w 19"/>
                <a:gd name="T29" fmla="*/ 6 h 12"/>
                <a:gd name="T30" fmla="*/ 5 w 19"/>
                <a:gd name="T31" fmla="*/ 4 h 12"/>
                <a:gd name="T32" fmla="*/ 7 w 19"/>
                <a:gd name="T33" fmla="*/ 4 h 12"/>
                <a:gd name="T34" fmla="*/ 7 w 19"/>
                <a:gd name="T35" fmla="*/ 5 h 12"/>
                <a:gd name="T36" fmla="*/ 7 w 19"/>
                <a:gd name="T37" fmla="*/ 6 h 12"/>
                <a:gd name="T38" fmla="*/ 6 w 19"/>
                <a:gd name="T39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9" h="12">
                  <a:moveTo>
                    <a:pt x="10" y="11"/>
                  </a:moveTo>
                  <a:cubicBezTo>
                    <a:pt x="11" y="11"/>
                    <a:pt x="11" y="10"/>
                    <a:pt x="11" y="9"/>
                  </a:cubicBezTo>
                  <a:cubicBezTo>
                    <a:pt x="12" y="8"/>
                    <a:pt x="13" y="7"/>
                    <a:pt x="13" y="6"/>
                  </a:cubicBezTo>
                  <a:cubicBezTo>
                    <a:pt x="14" y="6"/>
                    <a:pt x="14" y="5"/>
                    <a:pt x="14" y="5"/>
                  </a:cubicBezTo>
                  <a:cubicBezTo>
                    <a:pt x="15" y="4"/>
                    <a:pt x="16" y="3"/>
                    <a:pt x="18" y="2"/>
                  </a:cubicBezTo>
                  <a:cubicBezTo>
                    <a:pt x="19" y="2"/>
                    <a:pt x="18" y="0"/>
                    <a:pt x="17" y="0"/>
                  </a:cubicBezTo>
                  <a:cubicBezTo>
                    <a:pt x="15" y="0"/>
                    <a:pt x="14" y="1"/>
                    <a:pt x="12" y="2"/>
                  </a:cubicBezTo>
                  <a:cubicBezTo>
                    <a:pt x="11" y="3"/>
                    <a:pt x="10" y="3"/>
                    <a:pt x="10" y="4"/>
                  </a:cubicBezTo>
                  <a:cubicBezTo>
                    <a:pt x="9" y="3"/>
                    <a:pt x="9" y="2"/>
                    <a:pt x="8" y="1"/>
                  </a:cubicBezTo>
                  <a:cubicBezTo>
                    <a:pt x="7" y="0"/>
                    <a:pt x="5" y="0"/>
                    <a:pt x="4" y="1"/>
                  </a:cubicBezTo>
                  <a:cubicBezTo>
                    <a:pt x="2" y="1"/>
                    <a:pt x="0" y="4"/>
                    <a:pt x="2" y="6"/>
                  </a:cubicBezTo>
                  <a:cubicBezTo>
                    <a:pt x="3" y="9"/>
                    <a:pt x="5" y="9"/>
                    <a:pt x="8" y="9"/>
                  </a:cubicBezTo>
                  <a:cubicBezTo>
                    <a:pt x="7" y="9"/>
                    <a:pt x="7" y="10"/>
                    <a:pt x="8" y="11"/>
                  </a:cubicBezTo>
                  <a:cubicBezTo>
                    <a:pt x="8" y="12"/>
                    <a:pt x="9" y="12"/>
                    <a:pt x="10" y="11"/>
                  </a:cubicBezTo>
                  <a:close/>
                  <a:moveTo>
                    <a:pt x="6" y="6"/>
                  </a:moveTo>
                  <a:cubicBezTo>
                    <a:pt x="4" y="5"/>
                    <a:pt x="4" y="5"/>
                    <a:pt x="5" y="4"/>
                  </a:cubicBezTo>
                  <a:cubicBezTo>
                    <a:pt x="5" y="3"/>
                    <a:pt x="6" y="3"/>
                    <a:pt x="7" y="4"/>
                  </a:cubicBezTo>
                  <a:cubicBezTo>
                    <a:pt x="7" y="4"/>
                    <a:pt x="7" y="5"/>
                    <a:pt x="7" y="5"/>
                  </a:cubicBezTo>
                  <a:cubicBezTo>
                    <a:pt x="7" y="5"/>
                    <a:pt x="7" y="5"/>
                    <a:pt x="7" y="6"/>
                  </a:cubicBezTo>
                  <a:cubicBezTo>
                    <a:pt x="7" y="6"/>
                    <a:pt x="6" y="6"/>
                    <a:pt x="6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5" name="Freeform 753"/>
            <p:cNvSpPr>
              <a:spLocks/>
            </p:cNvSpPr>
            <p:nvPr/>
          </p:nvSpPr>
          <p:spPr bwMode="auto">
            <a:xfrm>
              <a:off x="1037" y="1541"/>
              <a:ext cx="22" cy="35"/>
            </a:xfrm>
            <a:custGeom>
              <a:avLst/>
              <a:gdLst>
                <a:gd name="T0" fmla="*/ 17 w 18"/>
                <a:gd name="T1" fmla="*/ 26 h 28"/>
                <a:gd name="T2" fmla="*/ 17 w 18"/>
                <a:gd name="T3" fmla="*/ 24 h 28"/>
                <a:gd name="T4" fmla="*/ 16 w 18"/>
                <a:gd name="T5" fmla="*/ 21 h 28"/>
                <a:gd name="T6" fmla="*/ 14 w 18"/>
                <a:gd name="T7" fmla="*/ 14 h 28"/>
                <a:gd name="T8" fmla="*/ 13 w 18"/>
                <a:gd name="T9" fmla="*/ 7 h 28"/>
                <a:gd name="T10" fmla="*/ 12 w 18"/>
                <a:gd name="T11" fmla="*/ 1 h 28"/>
                <a:gd name="T12" fmla="*/ 13 w 18"/>
                <a:gd name="T13" fmla="*/ 1 h 28"/>
                <a:gd name="T14" fmla="*/ 12 w 18"/>
                <a:gd name="T15" fmla="*/ 1 h 28"/>
                <a:gd name="T16" fmla="*/ 12 w 18"/>
                <a:gd name="T17" fmla="*/ 1 h 28"/>
                <a:gd name="T18" fmla="*/ 11 w 18"/>
                <a:gd name="T19" fmla="*/ 1 h 28"/>
                <a:gd name="T20" fmla="*/ 11 w 18"/>
                <a:gd name="T21" fmla="*/ 7 h 28"/>
                <a:gd name="T22" fmla="*/ 12 w 18"/>
                <a:gd name="T23" fmla="*/ 12 h 28"/>
                <a:gd name="T24" fmla="*/ 9 w 18"/>
                <a:gd name="T25" fmla="*/ 13 h 28"/>
                <a:gd name="T26" fmla="*/ 7 w 18"/>
                <a:gd name="T27" fmla="*/ 14 h 28"/>
                <a:gd name="T28" fmla="*/ 5 w 18"/>
                <a:gd name="T29" fmla="*/ 14 h 28"/>
                <a:gd name="T30" fmla="*/ 5 w 18"/>
                <a:gd name="T31" fmla="*/ 14 h 28"/>
                <a:gd name="T32" fmla="*/ 5 w 18"/>
                <a:gd name="T33" fmla="*/ 14 h 28"/>
                <a:gd name="T34" fmla="*/ 2 w 18"/>
                <a:gd name="T35" fmla="*/ 1 h 28"/>
                <a:gd name="T36" fmla="*/ 0 w 18"/>
                <a:gd name="T37" fmla="*/ 1 h 28"/>
                <a:gd name="T38" fmla="*/ 3 w 18"/>
                <a:gd name="T39" fmla="*/ 13 h 28"/>
                <a:gd name="T40" fmla="*/ 4 w 18"/>
                <a:gd name="T41" fmla="*/ 20 h 28"/>
                <a:gd name="T42" fmla="*/ 6 w 18"/>
                <a:gd name="T43" fmla="*/ 27 h 28"/>
                <a:gd name="T44" fmla="*/ 8 w 18"/>
                <a:gd name="T45" fmla="*/ 26 h 28"/>
                <a:gd name="T46" fmla="*/ 5 w 18"/>
                <a:gd name="T47" fmla="*/ 16 h 28"/>
                <a:gd name="T48" fmla="*/ 9 w 18"/>
                <a:gd name="T49" fmla="*/ 15 h 28"/>
                <a:gd name="T50" fmla="*/ 11 w 18"/>
                <a:gd name="T51" fmla="*/ 14 h 28"/>
                <a:gd name="T52" fmla="*/ 12 w 18"/>
                <a:gd name="T53" fmla="*/ 14 h 28"/>
                <a:gd name="T54" fmla="*/ 12 w 18"/>
                <a:gd name="T55" fmla="*/ 15 h 28"/>
                <a:gd name="T56" fmla="*/ 14 w 18"/>
                <a:gd name="T57" fmla="*/ 23 h 28"/>
                <a:gd name="T58" fmla="*/ 15 w 18"/>
                <a:gd name="T59" fmla="*/ 26 h 28"/>
                <a:gd name="T60" fmla="*/ 16 w 18"/>
                <a:gd name="T61" fmla="*/ 28 h 28"/>
                <a:gd name="T62" fmla="*/ 18 w 18"/>
                <a:gd name="T63" fmla="*/ 27 h 28"/>
                <a:gd name="T64" fmla="*/ 18 w 18"/>
                <a:gd name="T65" fmla="*/ 27 h 28"/>
                <a:gd name="T66" fmla="*/ 18 w 18"/>
                <a:gd name="T67" fmla="*/ 27 h 28"/>
                <a:gd name="T68" fmla="*/ 17 w 18"/>
                <a:gd name="T69" fmla="*/ 26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8" h="28">
                  <a:moveTo>
                    <a:pt x="17" y="26"/>
                  </a:moveTo>
                  <a:cubicBezTo>
                    <a:pt x="17" y="25"/>
                    <a:pt x="17" y="25"/>
                    <a:pt x="17" y="24"/>
                  </a:cubicBezTo>
                  <a:cubicBezTo>
                    <a:pt x="16" y="23"/>
                    <a:pt x="16" y="22"/>
                    <a:pt x="16" y="21"/>
                  </a:cubicBezTo>
                  <a:cubicBezTo>
                    <a:pt x="15" y="19"/>
                    <a:pt x="15" y="17"/>
                    <a:pt x="14" y="14"/>
                  </a:cubicBezTo>
                  <a:cubicBezTo>
                    <a:pt x="14" y="12"/>
                    <a:pt x="13" y="10"/>
                    <a:pt x="13" y="7"/>
                  </a:cubicBezTo>
                  <a:cubicBezTo>
                    <a:pt x="13" y="5"/>
                    <a:pt x="13" y="3"/>
                    <a:pt x="12" y="1"/>
                  </a:cubicBezTo>
                  <a:cubicBezTo>
                    <a:pt x="12" y="1"/>
                    <a:pt x="12" y="1"/>
                    <a:pt x="13" y="1"/>
                  </a:cubicBezTo>
                  <a:cubicBezTo>
                    <a:pt x="13" y="0"/>
                    <a:pt x="12" y="0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1" y="1"/>
                    <a:pt x="11" y="1"/>
                  </a:cubicBezTo>
                  <a:cubicBezTo>
                    <a:pt x="11" y="3"/>
                    <a:pt x="11" y="5"/>
                    <a:pt x="11" y="7"/>
                  </a:cubicBezTo>
                  <a:cubicBezTo>
                    <a:pt x="11" y="9"/>
                    <a:pt x="12" y="11"/>
                    <a:pt x="12" y="12"/>
                  </a:cubicBezTo>
                  <a:cubicBezTo>
                    <a:pt x="11" y="12"/>
                    <a:pt x="10" y="13"/>
                    <a:pt x="9" y="13"/>
                  </a:cubicBezTo>
                  <a:cubicBezTo>
                    <a:pt x="9" y="13"/>
                    <a:pt x="8" y="14"/>
                    <a:pt x="7" y="14"/>
                  </a:cubicBezTo>
                  <a:cubicBezTo>
                    <a:pt x="7" y="14"/>
                    <a:pt x="6" y="15"/>
                    <a:pt x="5" y="14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4" y="10"/>
                    <a:pt x="2" y="6"/>
                    <a:pt x="2" y="1"/>
                  </a:cubicBezTo>
                  <a:cubicBezTo>
                    <a:pt x="2" y="0"/>
                    <a:pt x="0" y="0"/>
                    <a:pt x="0" y="1"/>
                  </a:cubicBezTo>
                  <a:cubicBezTo>
                    <a:pt x="0" y="6"/>
                    <a:pt x="1" y="10"/>
                    <a:pt x="3" y="13"/>
                  </a:cubicBezTo>
                  <a:cubicBezTo>
                    <a:pt x="3" y="16"/>
                    <a:pt x="4" y="18"/>
                    <a:pt x="4" y="20"/>
                  </a:cubicBezTo>
                  <a:cubicBezTo>
                    <a:pt x="5" y="22"/>
                    <a:pt x="5" y="24"/>
                    <a:pt x="6" y="27"/>
                  </a:cubicBezTo>
                  <a:cubicBezTo>
                    <a:pt x="6" y="28"/>
                    <a:pt x="8" y="27"/>
                    <a:pt x="8" y="26"/>
                  </a:cubicBezTo>
                  <a:cubicBezTo>
                    <a:pt x="7" y="23"/>
                    <a:pt x="7" y="19"/>
                    <a:pt x="5" y="16"/>
                  </a:cubicBezTo>
                  <a:cubicBezTo>
                    <a:pt x="7" y="16"/>
                    <a:pt x="8" y="16"/>
                    <a:pt x="9" y="15"/>
                  </a:cubicBezTo>
                  <a:cubicBezTo>
                    <a:pt x="10" y="15"/>
                    <a:pt x="10" y="15"/>
                    <a:pt x="11" y="14"/>
                  </a:cubicBezTo>
                  <a:cubicBezTo>
                    <a:pt x="11" y="14"/>
                    <a:pt x="12" y="14"/>
                    <a:pt x="12" y="14"/>
                  </a:cubicBezTo>
                  <a:cubicBezTo>
                    <a:pt x="12" y="14"/>
                    <a:pt x="12" y="15"/>
                    <a:pt x="12" y="15"/>
                  </a:cubicBezTo>
                  <a:cubicBezTo>
                    <a:pt x="13" y="18"/>
                    <a:pt x="14" y="20"/>
                    <a:pt x="14" y="23"/>
                  </a:cubicBezTo>
                  <a:cubicBezTo>
                    <a:pt x="14" y="24"/>
                    <a:pt x="15" y="25"/>
                    <a:pt x="15" y="26"/>
                  </a:cubicBezTo>
                  <a:cubicBezTo>
                    <a:pt x="15" y="27"/>
                    <a:pt x="15" y="27"/>
                    <a:pt x="16" y="28"/>
                  </a:cubicBezTo>
                  <a:cubicBezTo>
                    <a:pt x="17" y="28"/>
                    <a:pt x="18" y="28"/>
                    <a:pt x="18" y="27"/>
                  </a:cubicBezTo>
                  <a:cubicBezTo>
                    <a:pt x="18" y="27"/>
                    <a:pt x="18" y="27"/>
                    <a:pt x="18" y="27"/>
                  </a:cubicBezTo>
                  <a:cubicBezTo>
                    <a:pt x="18" y="27"/>
                    <a:pt x="18" y="27"/>
                    <a:pt x="18" y="27"/>
                  </a:cubicBezTo>
                  <a:cubicBezTo>
                    <a:pt x="18" y="26"/>
                    <a:pt x="17" y="26"/>
                    <a:pt x="17" y="2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6" name="Freeform 754"/>
            <p:cNvSpPr>
              <a:spLocks/>
            </p:cNvSpPr>
            <p:nvPr/>
          </p:nvSpPr>
          <p:spPr bwMode="auto">
            <a:xfrm>
              <a:off x="1065" y="1561"/>
              <a:ext cx="13" cy="20"/>
            </a:xfrm>
            <a:custGeom>
              <a:avLst/>
              <a:gdLst>
                <a:gd name="T0" fmla="*/ 10 w 11"/>
                <a:gd name="T1" fmla="*/ 13 h 16"/>
                <a:gd name="T2" fmla="*/ 6 w 11"/>
                <a:gd name="T3" fmla="*/ 14 h 16"/>
                <a:gd name="T4" fmla="*/ 4 w 11"/>
                <a:gd name="T5" fmla="*/ 14 h 16"/>
                <a:gd name="T6" fmla="*/ 4 w 11"/>
                <a:gd name="T7" fmla="*/ 14 h 16"/>
                <a:gd name="T8" fmla="*/ 4 w 11"/>
                <a:gd name="T9" fmla="*/ 12 h 16"/>
                <a:gd name="T10" fmla="*/ 5 w 11"/>
                <a:gd name="T11" fmla="*/ 10 h 16"/>
                <a:gd name="T12" fmla="*/ 6 w 11"/>
                <a:gd name="T13" fmla="*/ 8 h 16"/>
                <a:gd name="T14" fmla="*/ 6 w 11"/>
                <a:gd name="T15" fmla="*/ 2 h 16"/>
                <a:gd name="T16" fmla="*/ 1 w 11"/>
                <a:gd name="T17" fmla="*/ 1 h 16"/>
                <a:gd name="T18" fmla="*/ 0 w 11"/>
                <a:gd name="T19" fmla="*/ 2 h 16"/>
                <a:gd name="T20" fmla="*/ 1 w 11"/>
                <a:gd name="T21" fmla="*/ 5 h 16"/>
                <a:gd name="T22" fmla="*/ 2 w 11"/>
                <a:gd name="T23" fmla="*/ 4 h 16"/>
                <a:gd name="T24" fmla="*/ 2 w 11"/>
                <a:gd name="T25" fmla="*/ 3 h 16"/>
                <a:gd name="T26" fmla="*/ 3 w 11"/>
                <a:gd name="T27" fmla="*/ 2 h 16"/>
                <a:gd name="T28" fmla="*/ 4 w 11"/>
                <a:gd name="T29" fmla="*/ 3 h 16"/>
                <a:gd name="T30" fmla="*/ 4 w 11"/>
                <a:gd name="T31" fmla="*/ 6 h 16"/>
                <a:gd name="T32" fmla="*/ 4 w 11"/>
                <a:gd name="T33" fmla="*/ 8 h 16"/>
                <a:gd name="T34" fmla="*/ 3 w 11"/>
                <a:gd name="T35" fmla="*/ 10 h 16"/>
                <a:gd name="T36" fmla="*/ 2 w 11"/>
                <a:gd name="T37" fmla="*/ 12 h 16"/>
                <a:gd name="T38" fmla="*/ 1 w 11"/>
                <a:gd name="T39" fmla="*/ 15 h 16"/>
                <a:gd name="T40" fmla="*/ 2 w 11"/>
                <a:gd name="T41" fmla="*/ 16 h 16"/>
                <a:gd name="T42" fmla="*/ 7 w 11"/>
                <a:gd name="T43" fmla="*/ 16 h 16"/>
                <a:gd name="T44" fmla="*/ 11 w 11"/>
                <a:gd name="T45" fmla="*/ 14 h 16"/>
                <a:gd name="T46" fmla="*/ 10 w 11"/>
                <a:gd name="T47" fmla="*/ 1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1" h="16">
                  <a:moveTo>
                    <a:pt x="10" y="13"/>
                  </a:moveTo>
                  <a:cubicBezTo>
                    <a:pt x="8" y="13"/>
                    <a:pt x="7" y="13"/>
                    <a:pt x="6" y="14"/>
                  </a:cubicBezTo>
                  <a:cubicBezTo>
                    <a:pt x="5" y="14"/>
                    <a:pt x="4" y="14"/>
                    <a:pt x="4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3"/>
                    <a:pt x="4" y="13"/>
                    <a:pt x="4" y="12"/>
                  </a:cubicBezTo>
                  <a:cubicBezTo>
                    <a:pt x="5" y="11"/>
                    <a:pt x="5" y="10"/>
                    <a:pt x="5" y="10"/>
                  </a:cubicBezTo>
                  <a:cubicBezTo>
                    <a:pt x="5" y="9"/>
                    <a:pt x="5" y="9"/>
                    <a:pt x="6" y="8"/>
                  </a:cubicBezTo>
                  <a:cubicBezTo>
                    <a:pt x="6" y="6"/>
                    <a:pt x="6" y="4"/>
                    <a:pt x="6" y="2"/>
                  </a:cubicBezTo>
                  <a:cubicBezTo>
                    <a:pt x="5" y="0"/>
                    <a:pt x="3" y="0"/>
                    <a:pt x="1" y="1"/>
                  </a:cubicBezTo>
                  <a:cubicBezTo>
                    <a:pt x="1" y="1"/>
                    <a:pt x="0" y="2"/>
                    <a:pt x="0" y="2"/>
                  </a:cubicBezTo>
                  <a:cubicBezTo>
                    <a:pt x="0" y="3"/>
                    <a:pt x="0" y="4"/>
                    <a:pt x="1" y="5"/>
                  </a:cubicBezTo>
                  <a:cubicBezTo>
                    <a:pt x="2" y="5"/>
                    <a:pt x="2" y="5"/>
                    <a:pt x="2" y="4"/>
                  </a:cubicBezTo>
                  <a:cubicBezTo>
                    <a:pt x="2" y="4"/>
                    <a:pt x="2" y="3"/>
                    <a:pt x="2" y="3"/>
                  </a:cubicBezTo>
                  <a:cubicBezTo>
                    <a:pt x="2" y="2"/>
                    <a:pt x="3" y="2"/>
                    <a:pt x="3" y="2"/>
                  </a:cubicBezTo>
                  <a:cubicBezTo>
                    <a:pt x="4" y="2"/>
                    <a:pt x="4" y="2"/>
                    <a:pt x="4" y="3"/>
                  </a:cubicBezTo>
                  <a:cubicBezTo>
                    <a:pt x="4" y="4"/>
                    <a:pt x="4" y="5"/>
                    <a:pt x="4" y="6"/>
                  </a:cubicBezTo>
                  <a:cubicBezTo>
                    <a:pt x="4" y="6"/>
                    <a:pt x="4" y="7"/>
                    <a:pt x="4" y="8"/>
                  </a:cubicBezTo>
                  <a:cubicBezTo>
                    <a:pt x="4" y="9"/>
                    <a:pt x="3" y="9"/>
                    <a:pt x="3" y="10"/>
                  </a:cubicBezTo>
                  <a:cubicBezTo>
                    <a:pt x="3" y="11"/>
                    <a:pt x="3" y="12"/>
                    <a:pt x="2" y="12"/>
                  </a:cubicBezTo>
                  <a:cubicBezTo>
                    <a:pt x="2" y="13"/>
                    <a:pt x="1" y="14"/>
                    <a:pt x="1" y="15"/>
                  </a:cubicBezTo>
                  <a:cubicBezTo>
                    <a:pt x="1" y="15"/>
                    <a:pt x="1" y="16"/>
                    <a:pt x="2" y="16"/>
                  </a:cubicBezTo>
                  <a:cubicBezTo>
                    <a:pt x="3" y="16"/>
                    <a:pt x="5" y="16"/>
                    <a:pt x="7" y="16"/>
                  </a:cubicBezTo>
                  <a:cubicBezTo>
                    <a:pt x="8" y="16"/>
                    <a:pt x="10" y="15"/>
                    <a:pt x="11" y="14"/>
                  </a:cubicBezTo>
                  <a:cubicBezTo>
                    <a:pt x="11" y="13"/>
                    <a:pt x="10" y="13"/>
                    <a:pt x="10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7" name="Freeform 755"/>
            <p:cNvSpPr>
              <a:spLocks/>
            </p:cNvSpPr>
            <p:nvPr/>
          </p:nvSpPr>
          <p:spPr bwMode="auto">
            <a:xfrm>
              <a:off x="1076" y="1536"/>
              <a:ext cx="20" cy="35"/>
            </a:xfrm>
            <a:custGeom>
              <a:avLst/>
              <a:gdLst>
                <a:gd name="T0" fmla="*/ 14 w 16"/>
                <a:gd name="T1" fmla="*/ 17 h 28"/>
                <a:gd name="T2" fmla="*/ 11 w 16"/>
                <a:gd name="T3" fmla="*/ 15 h 28"/>
                <a:gd name="T4" fmla="*/ 8 w 16"/>
                <a:gd name="T5" fmla="*/ 13 h 28"/>
                <a:gd name="T6" fmla="*/ 2 w 16"/>
                <a:gd name="T7" fmla="*/ 8 h 28"/>
                <a:gd name="T8" fmla="*/ 2 w 16"/>
                <a:gd name="T9" fmla="*/ 5 h 28"/>
                <a:gd name="T10" fmla="*/ 4 w 16"/>
                <a:gd name="T11" fmla="*/ 2 h 28"/>
                <a:gd name="T12" fmla="*/ 8 w 16"/>
                <a:gd name="T13" fmla="*/ 3 h 28"/>
                <a:gd name="T14" fmla="*/ 10 w 16"/>
                <a:gd name="T15" fmla="*/ 5 h 28"/>
                <a:gd name="T16" fmla="*/ 11 w 16"/>
                <a:gd name="T17" fmla="*/ 5 h 28"/>
                <a:gd name="T18" fmla="*/ 8 w 16"/>
                <a:gd name="T19" fmla="*/ 1 h 28"/>
                <a:gd name="T20" fmla="*/ 2 w 16"/>
                <a:gd name="T21" fmla="*/ 2 h 28"/>
                <a:gd name="T22" fmla="*/ 0 w 16"/>
                <a:gd name="T23" fmla="*/ 7 h 28"/>
                <a:gd name="T24" fmla="*/ 4 w 16"/>
                <a:gd name="T25" fmla="*/ 13 h 28"/>
                <a:gd name="T26" fmla="*/ 10 w 16"/>
                <a:gd name="T27" fmla="*/ 17 h 28"/>
                <a:gd name="T28" fmla="*/ 13 w 16"/>
                <a:gd name="T29" fmla="*/ 20 h 28"/>
                <a:gd name="T30" fmla="*/ 13 w 16"/>
                <a:gd name="T31" fmla="*/ 22 h 28"/>
                <a:gd name="T32" fmla="*/ 6 w 16"/>
                <a:gd name="T33" fmla="*/ 24 h 28"/>
                <a:gd name="T34" fmla="*/ 5 w 16"/>
                <a:gd name="T35" fmla="*/ 24 h 28"/>
                <a:gd name="T36" fmla="*/ 12 w 16"/>
                <a:gd name="T37" fmla="*/ 26 h 28"/>
                <a:gd name="T38" fmla="*/ 15 w 16"/>
                <a:gd name="T39" fmla="*/ 23 h 28"/>
                <a:gd name="T40" fmla="*/ 14 w 16"/>
                <a:gd name="T41" fmla="*/ 17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6" h="28">
                  <a:moveTo>
                    <a:pt x="14" y="17"/>
                  </a:moveTo>
                  <a:cubicBezTo>
                    <a:pt x="13" y="16"/>
                    <a:pt x="12" y="16"/>
                    <a:pt x="11" y="15"/>
                  </a:cubicBezTo>
                  <a:cubicBezTo>
                    <a:pt x="11" y="14"/>
                    <a:pt x="9" y="13"/>
                    <a:pt x="8" y="13"/>
                  </a:cubicBezTo>
                  <a:cubicBezTo>
                    <a:pt x="6" y="11"/>
                    <a:pt x="3" y="10"/>
                    <a:pt x="2" y="8"/>
                  </a:cubicBezTo>
                  <a:cubicBezTo>
                    <a:pt x="1" y="7"/>
                    <a:pt x="2" y="6"/>
                    <a:pt x="2" y="5"/>
                  </a:cubicBezTo>
                  <a:cubicBezTo>
                    <a:pt x="2" y="3"/>
                    <a:pt x="3" y="3"/>
                    <a:pt x="4" y="2"/>
                  </a:cubicBezTo>
                  <a:cubicBezTo>
                    <a:pt x="5" y="2"/>
                    <a:pt x="7" y="2"/>
                    <a:pt x="8" y="3"/>
                  </a:cubicBezTo>
                  <a:cubicBezTo>
                    <a:pt x="9" y="3"/>
                    <a:pt x="10" y="4"/>
                    <a:pt x="10" y="5"/>
                  </a:cubicBezTo>
                  <a:cubicBezTo>
                    <a:pt x="10" y="6"/>
                    <a:pt x="11" y="6"/>
                    <a:pt x="11" y="5"/>
                  </a:cubicBezTo>
                  <a:cubicBezTo>
                    <a:pt x="11" y="3"/>
                    <a:pt x="10" y="2"/>
                    <a:pt x="8" y="1"/>
                  </a:cubicBezTo>
                  <a:cubicBezTo>
                    <a:pt x="6" y="0"/>
                    <a:pt x="3" y="0"/>
                    <a:pt x="2" y="2"/>
                  </a:cubicBezTo>
                  <a:cubicBezTo>
                    <a:pt x="0" y="3"/>
                    <a:pt x="0" y="5"/>
                    <a:pt x="0" y="7"/>
                  </a:cubicBezTo>
                  <a:cubicBezTo>
                    <a:pt x="0" y="9"/>
                    <a:pt x="2" y="12"/>
                    <a:pt x="4" y="13"/>
                  </a:cubicBezTo>
                  <a:cubicBezTo>
                    <a:pt x="6" y="14"/>
                    <a:pt x="9" y="15"/>
                    <a:pt x="10" y="17"/>
                  </a:cubicBezTo>
                  <a:cubicBezTo>
                    <a:pt x="11" y="18"/>
                    <a:pt x="12" y="19"/>
                    <a:pt x="13" y="20"/>
                  </a:cubicBezTo>
                  <a:cubicBezTo>
                    <a:pt x="13" y="20"/>
                    <a:pt x="14" y="22"/>
                    <a:pt x="13" y="22"/>
                  </a:cubicBezTo>
                  <a:cubicBezTo>
                    <a:pt x="12" y="24"/>
                    <a:pt x="7" y="26"/>
                    <a:pt x="6" y="24"/>
                  </a:cubicBezTo>
                  <a:cubicBezTo>
                    <a:pt x="6" y="23"/>
                    <a:pt x="5" y="24"/>
                    <a:pt x="5" y="24"/>
                  </a:cubicBezTo>
                  <a:cubicBezTo>
                    <a:pt x="5" y="28"/>
                    <a:pt x="10" y="26"/>
                    <a:pt x="12" y="26"/>
                  </a:cubicBezTo>
                  <a:cubicBezTo>
                    <a:pt x="13" y="25"/>
                    <a:pt x="15" y="24"/>
                    <a:pt x="15" y="23"/>
                  </a:cubicBezTo>
                  <a:cubicBezTo>
                    <a:pt x="16" y="21"/>
                    <a:pt x="15" y="19"/>
                    <a:pt x="14" y="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8" name="Freeform 756"/>
            <p:cNvSpPr>
              <a:spLocks noEditPoints="1"/>
            </p:cNvSpPr>
            <p:nvPr/>
          </p:nvSpPr>
          <p:spPr bwMode="auto">
            <a:xfrm>
              <a:off x="1096" y="1532"/>
              <a:ext cx="20" cy="31"/>
            </a:xfrm>
            <a:custGeom>
              <a:avLst/>
              <a:gdLst>
                <a:gd name="T0" fmla="*/ 11 w 16"/>
                <a:gd name="T1" fmla="*/ 2 h 25"/>
                <a:gd name="T2" fmla="*/ 4 w 16"/>
                <a:gd name="T3" fmla="*/ 2 h 25"/>
                <a:gd name="T4" fmla="*/ 1 w 16"/>
                <a:gd name="T5" fmla="*/ 9 h 25"/>
                <a:gd name="T6" fmla="*/ 1 w 16"/>
                <a:gd name="T7" fmla="*/ 10 h 25"/>
                <a:gd name="T8" fmla="*/ 1 w 16"/>
                <a:gd name="T9" fmla="*/ 10 h 25"/>
                <a:gd name="T10" fmla="*/ 1 w 16"/>
                <a:gd name="T11" fmla="*/ 19 h 25"/>
                <a:gd name="T12" fmla="*/ 6 w 16"/>
                <a:gd name="T13" fmla="*/ 25 h 25"/>
                <a:gd name="T14" fmla="*/ 10 w 16"/>
                <a:gd name="T15" fmla="*/ 25 h 25"/>
                <a:gd name="T16" fmla="*/ 13 w 16"/>
                <a:gd name="T17" fmla="*/ 24 h 25"/>
                <a:gd name="T18" fmla="*/ 16 w 16"/>
                <a:gd name="T19" fmla="*/ 17 h 25"/>
                <a:gd name="T20" fmla="*/ 11 w 16"/>
                <a:gd name="T21" fmla="*/ 2 h 25"/>
                <a:gd name="T22" fmla="*/ 12 w 16"/>
                <a:gd name="T23" fmla="*/ 23 h 25"/>
                <a:gd name="T24" fmla="*/ 8 w 16"/>
                <a:gd name="T25" fmla="*/ 23 h 25"/>
                <a:gd name="T26" fmla="*/ 5 w 16"/>
                <a:gd name="T27" fmla="*/ 22 h 25"/>
                <a:gd name="T28" fmla="*/ 3 w 16"/>
                <a:gd name="T29" fmla="*/ 19 h 25"/>
                <a:gd name="T30" fmla="*/ 3 w 16"/>
                <a:gd name="T31" fmla="*/ 15 h 25"/>
                <a:gd name="T32" fmla="*/ 5 w 16"/>
                <a:gd name="T33" fmla="*/ 19 h 25"/>
                <a:gd name="T34" fmla="*/ 6 w 16"/>
                <a:gd name="T35" fmla="*/ 19 h 25"/>
                <a:gd name="T36" fmla="*/ 3 w 16"/>
                <a:gd name="T37" fmla="*/ 10 h 25"/>
                <a:gd name="T38" fmla="*/ 5 w 16"/>
                <a:gd name="T39" fmla="*/ 3 h 25"/>
                <a:gd name="T40" fmla="*/ 9 w 16"/>
                <a:gd name="T41" fmla="*/ 3 h 25"/>
                <a:gd name="T42" fmla="*/ 11 w 16"/>
                <a:gd name="T43" fmla="*/ 6 h 25"/>
                <a:gd name="T44" fmla="*/ 14 w 16"/>
                <a:gd name="T45" fmla="*/ 12 h 25"/>
                <a:gd name="T46" fmla="*/ 14 w 16"/>
                <a:gd name="T47" fmla="*/ 16 h 25"/>
                <a:gd name="T48" fmla="*/ 14 w 16"/>
                <a:gd name="T49" fmla="*/ 20 h 25"/>
                <a:gd name="T50" fmla="*/ 12 w 16"/>
                <a:gd name="T51" fmla="*/ 2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6" h="25">
                  <a:moveTo>
                    <a:pt x="11" y="2"/>
                  </a:moveTo>
                  <a:cubicBezTo>
                    <a:pt x="9" y="1"/>
                    <a:pt x="6" y="0"/>
                    <a:pt x="4" y="2"/>
                  </a:cubicBezTo>
                  <a:cubicBezTo>
                    <a:pt x="2" y="3"/>
                    <a:pt x="1" y="7"/>
                    <a:pt x="1" y="9"/>
                  </a:cubicBezTo>
                  <a:cubicBezTo>
                    <a:pt x="1" y="9"/>
                    <a:pt x="1" y="9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3"/>
                    <a:pt x="0" y="16"/>
                    <a:pt x="1" y="19"/>
                  </a:cubicBezTo>
                  <a:cubicBezTo>
                    <a:pt x="2" y="21"/>
                    <a:pt x="3" y="24"/>
                    <a:pt x="6" y="25"/>
                  </a:cubicBezTo>
                  <a:cubicBezTo>
                    <a:pt x="7" y="25"/>
                    <a:pt x="8" y="25"/>
                    <a:pt x="10" y="25"/>
                  </a:cubicBezTo>
                  <a:cubicBezTo>
                    <a:pt x="11" y="25"/>
                    <a:pt x="12" y="25"/>
                    <a:pt x="13" y="24"/>
                  </a:cubicBezTo>
                  <a:cubicBezTo>
                    <a:pt x="15" y="22"/>
                    <a:pt x="16" y="20"/>
                    <a:pt x="16" y="17"/>
                  </a:cubicBezTo>
                  <a:cubicBezTo>
                    <a:pt x="16" y="12"/>
                    <a:pt x="15" y="6"/>
                    <a:pt x="11" y="2"/>
                  </a:cubicBezTo>
                  <a:close/>
                  <a:moveTo>
                    <a:pt x="12" y="23"/>
                  </a:moveTo>
                  <a:cubicBezTo>
                    <a:pt x="11" y="24"/>
                    <a:pt x="9" y="24"/>
                    <a:pt x="8" y="23"/>
                  </a:cubicBezTo>
                  <a:cubicBezTo>
                    <a:pt x="7" y="23"/>
                    <a:pt x="6" y="23"/>
                    <a:pt x="5" y="22"/>
                  </a:cubicBezTo>
                  <a:cubicBezTo>
                    <a:pt x="4" y="21"/>
                    <a:pt x="4" y="20"/>
                    <a:pt x="3" y="19"/>
                  </a:cubicBezTo>
                  <a:cubicBezTo>
                    <a:pt x="3" y="17"/>
                    <a:pt x="3" y="16"/>
                    <a:pt x="3" y="15"/>
                  </a:cubicBezTo>
                  <a:cubicBezTo>
                    <a:pt x="3" y="16"/>
                    <a:pt x="4" y="18"/>
                    <a:pt x="5" y="19"/>
                  </a:cubicBezTo>
                  <a:cubicBezTo>
                    <a:pt x="5" y="20"/>
                    <a:pt x="6" y="19"/>
                    <a:pt x="6" y="19"/>
                  </a:cubicBezTo>
                  <a:cubicBezTo>
                    <a:pt x="5" y="16"/>
                    <a:pt x="4" y="13"/>
                    <a:pt x="3" y="10"/>
                  </a:cubicBezTo>
                  <a:cubicBezTo>
                    <a:pt x="3" y="8"/>
                    <a:pt x="3" y="5"/>
                    <a:pt x="5" y="3"/>
                  </a:cubicBezTo>
                  <a:cubicBezTo>
                    <a:pt x="6" y="2"/>
                    <a:pt x="8" y="3"/>
                    <a:pt x="9" y="3"/>
                  </a:cubicBezTo>
                  <a:cubicBezTo>
                    <a:pt x="10" y="4"/>
                    <a:pt x="10" y="5"/>
                    <a:pt x="11" y="6"/>
                  </a:cubicBezTo>
                  <a:cubicBezTo>
                    <a:pt x="12" y="8"/>
                    <a:pt x="13" y="10"/>
                    <a:pt x="14" y="12"/>
                  </a:cubicBezTo>
                  <a:cubicBezTo>
                    <a:pt x="14" y="13"/>
                    <a:pt x="14" y="15"/>
                    <a:pt x="14" y="16"/>
                  </a:cubicBezTo>
                  <a:cubicBezTo>
                    <a:pt x="14" y="18"/>
                    <a:pt x="14" y="19"/>
                    <a:pt x="14" y="20"/>
                  </a:cubicBezTo>
                  <a:cubicBezTo>
                    <a:pt x="13" y="21"/>
                    <a:pt x="12" y="22"/>
                    <a:pt x="12" y="2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9" name="Freeform 757"/>
            <p:cNvSpPr>
              <a:spLocks/>
            </p:cNvSpPr>
            <p:nvPr/>
          </p:nvSpPr>
          <p:spPr bwMode="auto">
            <a:xfrm>
              <a:off x="1117" y="1552"/>
              <a:ext cx="14" cy="18"/>
            </a:xfrm>
            <a:custGeom>
              <a:avLst/>
              <a:gdLst>
                <a:gd name="T0" fmla="*/ 10 w 11"/>
                <a:gd name="T1" fmla="*/ 5 h 14"/>
                <a:gd name="T2" fmla="*/ 8 w 11"/>
                <a:gd name="T3" fmla="*/ 5 h 14"/>
                <a:gd name="T4" fmla="*/ 7 w 11"/>
                <a:gd name="T5" fmla="*/ 2 h 14"/>
                <a:gd name="T6" fmla="*/ 7 w 11"/>
                <a:gd name="T7" fmla="*/ 1 h 14"/>
                <a:gd name="T8" fmla="*/ 7 w 11"/>
                <a:gd name="T9" fmla="*/ 0 h 14"/>
                <a:gd name="T10" fmla="*/ 5 w 11"/>
                <a:gd name="T11" fmla="*/ 1 h 14"/>
                <a:gd name="T12" fmla="*/ 6 w 11"/>
                <a:gd name="T13" fmla="*/ 2 h 14"/>
                <a:gd name="T14" fmla="*/ 6 w 11"/>
                <a:gd name="T15" fmla="*/ 4 h 14"/>
                <a:gd name="T16" fmla="*/ 6 w 11"/>
                <a:gd name="T17" fmla="*/ 6 h 14"/>
                <a:gd name="T18" fmla="*/ 6 w 11"/>
                <a:gd name="T19" fmla="*/ 7 h 14"/>
                <a:gd name="T20" fmla="*/ 4 w 11"/>
                <a:gd name="T21" fmla="*/ 8 h 14"/>
                <a:gd name="T22" fmla="*/ 2 w 11"/>
                <a:gd name="T23" fmla="*/ 9 h 14"/>
                <a:gd name="T24" fmla="*/ 3 w 11"/>
                <a:gd name="T25" fmla="*/ 6 h 14"/>
                <a:gd name="T26" fmla="*/ 3 w 11"/>
                <a:gd name="T27" fmla="*/ 4 h 14"/>
                <a:gd name="T28" fmla="*/ 3 w 11"/>
                <a:gd name="T29" fmla="*/ 1 h 14"/>
                <a:gd name="T30" fmla="*/ 1 w 11"/>
                <a:gd name="T31" fmla="*/ 1 h 14"/>
                <a:gd name="T32" fmla="*/ 2 w 11"/>
                <a:gd name="T33" fmla="*/ 4 h 14"/>
                <a:gd name="T34" fmla="*/ 1 w 11"/>
                <a:gd name="T35" fmla="*/ 7 h 14"/>
                <a:gd name="T36" fmla="*/ 1 w 11"/>
                <a:gd name="T37" fmla="*/ 10 h 14"/>
                <a:gd name="T38" fmla="*/ 5 w 11"/>
                <a:gd name="T39" fmla="*/ 10 h 14"/>
                <a:gd name="T40" fmla="*/ 6 w 11"/>
                <a:gd name="T41" fmla="*/ 9 h 14"/>
                <a:gd name="T42" fmla="*/ 6 w 11"/>
                <a:gd name="T43" fmla="*/ 11 h 14"/>
                <a:gd name="T44" fmla="*/ 7 w 11"/>
                <a:gd name="T45" fmla="*/ 14 h 14"/>
                <a:gd name="T46" fmla="*/ 8 w 11"/>
                <a:gd name="T47" fmla="*/ 14 h 14"/>
                <a:gd name="T48" fmla="*/ 9 w 11"/>
                <a:gd name="T49" fmla="*/ 11 h 14"/>
                <a:gd name="T50" fmla="*/ 8 w 11"/>
                <a:gd name="T51" fmla="*/ 8 h 14"/>
                <a:gd name="T52" fmla="*/ 8 w 11"/>
                <a:gd name="T53" fmla="*/ 7 h 14"/>
                <a:gd name="T54" fmla="*/ 10 w 11"/>
                <a:gd name="T55" fmla="*/ 7 h 14"/>
                <a:gd name="T56" fmla="*/ 10 w 11"/>
                <a:gd name="T57" fmla="*/ 7 h 14"/>
                <a:gd name="T58" fmla="*/ 10 w 11"/>
                <a:gd name="T59" fmla="*/ 5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1" h="14">
                  <a:moveTo>
                    <a:pt x="10" y="5"/>
                  </a:moveTo>
                  <a:cubicBezTo>
                    <a:pt x="9" y="5"/>
                    <a:pt x="9" y="5"/>
                    <a:pt x="8" y="5"/>
                  </a:cubicBezTo>
                  <a:cubicBezTo>
                    <a:pt x="8" y="4"/>
                    <a:pt x="8" y="3"/>
                    <a:pt x="7" y="2"/>
                  </a:cubicBezTo>
                  <a:cubicBezTo>
                    <a:pt x="8" y="1"/>
                    <a:pt x="7" y="1"/>
                    <a:pt x="7" y="1"/>
                  </a:cubicBezTo>
                  <a:cubicBezTo>
                    <a:pt x="7" y="1"/>
                    <a:pt x="7" y="1"/>
                    <a:pt x="7" y="0"/>
                  </a:cubicBezTo>
                  <a:cubicBezTo>
                    <a:pt x="6" y="0"/>
                    <a:pt x="5" y="1"/>
                    <a:pt x="5" y="1"/>
                  </a:cubicBezTo>
                  <a:cubicBezTo>
                    <a:pt x="5" y="2"/>
                    <a:pt x="5" y="2"/>
                    <a:pt x="6" y="2"/>
                  </a:cubicBezTo>
                  <a:cubicBezTo>
                    <a:pt x="6" y="3"/>
                    <a:pt x="6" y="4"/>
                    <a:pt x="6" y="4"/>
                  </a:cubicBezTo>
                  <a:cubicBezTo>
                    <a:pt x="6" y="5"/>
                    <a:pt x="6" y="6"/>
                    <a:pt x="6" y="6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7"/>
                    <a:pt x="4" y="8"/>
                    <a:pt x="4" y="8"/>
                  </a:cubicBezTo>
                  <a:cubicBezTo>
                    <a:pt x="4" y="8"/>
                    <a:pt x="3" y="9"/>
                    <a:pt x="2" y="9"/>
                  </a:cubicBezTo>
                  <a:cubicBezTo>
                    <a:pt x="2" y="8"/>
                    <a:pt x="3" y="7"/>
                    <a:pt x="3" y="6"/>
                  </a:cubicBezTo>
                  <a:cubicBezTo>
                    <a:pt x="3" y="6"/>
                    <a:pt x="3" y="5"/>
                    <a:pt x="3" y="4"/>
                  </a:cubicBezTo>
                  <a:cubicBezTo>
                    <a:pt x="3" y="3"/>
                    <a:pt x="3" y="2"/>
                    <a:pt x="3" y="1"/>
                  </a:cubicBezTo>
                  <a:cubicBezTo>
                    <a:pt x="3" y="0"/>
                    <a:pt x="1" y="0"/>
                    <a:pt x="1" y="1"/>
                  </a:cubicBezTo>
                  <a:cubicBezTo>
                    <a:pt x="1" y="2"/>
                    <a:pt x="2" y="3"/>
                    <a:pt x="2" y="4"/>
                  </a:cubicBezTo>
                  <a:cubicBezTo>
                    <a:pt x="2" y="5"/>
                    <a:pt x="2" y="6"/>
                    <a:pt x="1" y="7"/>
                  </a:cubicBezTo>
                  <a:cubicBezTo>
                    <a:pt x="1" y="8"/>
                    <a:pt x="0" y="9"/>
                    <a:pt x="1" y="10"/>
                  </a:cubicBezTo>
                  <a:cubicBezTo>
                    <a:pt x="2" y="11"/>
                    <a:pt x="4" y="10"/>
                    <a:pt x="5" y="10"/>
                  </a:cubicBezTo>
                  <a:cubicBezTo>
                    <a:pt x="5" y="9"/>
                    <a:pt x="6" y="9"/>
                    <a:pt x="6" y="9"/>
                  </a:cubicBezTo>
                  <a:cubicBezTo>
                    <a:pt x="6" y="10"/>
                    <a:pt x="6" y="10"/>
                    <a:pt x="6" y="11"/>
                  </a:cubicBezTo>
                  <a:cubicBezTo>
                    <a:pt x="7" y="12"/>
                    <a:pt x="7" y="13"/>
                    <a:pt x="7" y="14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9" y="13"/>
                    <a:pt x="9" y="12"/>
                    <a:pt x="9" y="11"/>
                  </a:cubicBezTo>
                  <a:cubicBezTo>
                    <a:pt x="8" y="10"/>
                    <a:pt x="8" y="9"/>
                    <a:pt x="8" y="8"/>
                  </a:cubicBezTo>
                  <a:cubicBezTo>
                    <a:pt x="8" y="8"/>
                    <a:pt x="8" y="7"/>
                    <a:pt x="8" y="7"/>
                  </a:cubicBezTo>
                  <a:cubicBezTo>
                    <a:pt x="9" y="7"/>
                    <a:pt x="9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1" y="6"/>
                    <a:pt x="11" y="5"/>
                    <a:pt x="10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0" name="Freeform 758"/>
            <p:cNvSpPr>
              <a:spLocks/>
            </p:cNvSpPr>
            <p:nvPr/>
          </p:nvSpPr>
          <p:spPr bwMode="auto">
            <a:xfrm>
              <a:off x="2106" y="741"/>
              <a:ext cx="56" cy="50"/>
            </a:xfrm>
            <a:custGeom>
              <a:avLst/>
              <a:gdLst>
                <a:gd name="T0" fmla="*/ 25 w 45"/>
                <a:gd name="T1" fmla="*/ 38 h 40"/>
                <a:gd name="T2" fmla="*/ 29 w 45"/>
                <a:gd name="T3" fmla="*/ 33 h 40"/>
                <a:gd name="T4" fmla="*/ 32 w 45"/>
                <a:gd name="T5" fmla="*/ 29 h 40"/>
                <a:gd name="T6" fmla="*/ 43 w 45"/>
                <a:gd name="T7" fmla="*/ 14 h 40"/>
                <a:gd name="T8" fmla="*/ 41 w 45"/>
                <a:gd name="T9" fmla="*/ 11 h 40"/>
                <a:gd name="T10" fmla="*/ 27 w 45"/>
                <a:gd name="T11" fmla="*/ 26 h 40"/>
                <a:gd name="T12" fmla="*/ 22 w 45"/>
                <a:gd name="T13" fmla="*/ 22 h 40"/>
                <a:gd name="T14" fmla="*/ 17 w 45"/>
                <a:gd name="T15" fmla="*/ 19 h 40"/>
                <a:gd name="T16" fmla="*/ 17 w 45"/>
                <a:gd name="T17" fmla="*/ 19 h 40"/>
                <a:gd name="T18" fmla="*/ 23 w 45"/>
                <a:gd name="T19" fmla="*/ 12 h 40"/>
                <a:gd name="T20" fmla="*/ 30 w 45"/>
                <a:gd name="T21" fmla="*/ 3 h 40"/>
                <a:gd name="T22" fmla="*/ 27 w 45"/>
                <a:gd name="T23" fmla="*/ 1 h 40"/>
                <a:gd name="T24" fmla="*/ 20 w 45"/>
                <a:gd name="T25" fmla="*/ 8 h 40"/>
                <a:gd name="T26" fmla="*/ 13 w 45"/>
                <a:gd name="T27" fmla="*/ 16 h 40"/>
                <a:gd name="T28" fmla="*/ 12 w 45"/>
                <a:gd name="T29" fmla="*/ 17 h 40"/>
                <a:gd name="T30" fmla="*/ 10 w 45"/>
                <a:gd name="T31" fmla="*/ 18 h 40"/>
                <a:gd name="T32" fmla="*/ 10 w 45"/>
                <a:gd name="T33" fmla="*/ 19 h 40"/>
                <a:gd name="T34" fmla="*/ 9 w 45"/>
                <a:gd name="T35" fmla="*/ 20 h 40"/>
                <a:gd name="T36" fmla="*/ 7 w 45"/>
                <a:gd name="T37" fmla="*/ 23 h 40"/>
                <a:gd name="T38" fmla="*/ 1 w 45"/>
                <a:gd name="T39" fmla="*/ 30 h 40"/>
                <a:gd name="T40" fmla="*/ 5 w 45"/>
                <a:gd name="T41" fmla="*/ 33 h 40"/>
                <a:gd name="T42" fmla="*/ 14 w 45"/>
                <a:gd name="T43" fmla="*/ 23 h 40"/>
                <a:gd name="T44" fmla="*/ 19 w 45"/>
                <a:gd name="T45" fmla="*/ 27 h 40"/>
                <a:gd name="T46" fmla="*/ 24 w 45"/>
                <a:gd name="T47" fmla="*/ 30 h 40"/>
                <a:gd name="T48" fmla="*/ 20 w 45"/>
                <a:gd name="T49" fmla="*/ 36 h 40"/>
                <a:gd name="T50" fmla="*/ 21 w 45"/>
                <a:gd name="T51" fmla="*/ 39 h 40"/>
                <a:gd name="T52" fmla="*/ 22 w 45"/>
                <a:gd name="T53" fmla="*/ 40 h 40"/>
                <a:gd name="T54" fmla="*/ 25 w 45"/>
                <a:gd name="T55" fmla="*/ 38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45" h="40">
                  <a:moveTo>
                    <a:pt x="25" y="38"/>
                  </a:moveTo>
                  <a:cubicBezTo>
                    <a:pt x="26" y="36"/>
                    <a:pt x="28" y="34"/>
                    <a:pt x="29" y="33"/>
                  </a:cubicBezTo>
                  <a:cubicBezTo>
                    <a:pt x="31" y="33"/>
                    <a:pt x="33" y="31"/>
                    <a:pt x="32" y="29"/>
                  </a:cubicBezTo>
                  <a:cubicBezTo>
                    <a:pt x="35" y="24"/>
                    <a:pt x="39" y="19"/>
                    <a:pt x="43" y="14"/>
                  </a:cubicBezTo>
                  <a:cubicBezTo>
                    <a:pt x="45" y="12"/>
                    <a:pt x="43" y="10"/>
                    <a:pt x="41" y="11"/>
                  </a:cubicBezTo>
                  <a:cubicBezTo>
                    <a:pt x="36" y="16"/>
                    <a:pt x="31" y="21"/>
                    <a:pt x="27" y="26"/>
                  </a:cubicBezTo>
                  <a:cubicBezTo>
                    <a:pt x="25" y="25"/>
                    <a:pt x="24" y="23"/>
                    <a:pt x="22" y="22"/>
                  </a:cubicBezTo>
                  <a:cubicBezTo>
                    <a:pt x="20" y="21"/>
                    <a:pt x="18" y="21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9" y="17"/>
                    <a:pt x="21" y="15"/>
                    <a:pt x="23" y="12"/>
                  </a:cubicBezTo>
                  <a:cubicBezTo>
                    <a:pt x="25" y="9"/>
                    <a:pt x="28" y="6"/>
                    <a:pt x="30" y="3"/>
                  </a:cubicBezTo>
                  <a:cubicBezTo>
                    <a:pt x="31" y="1"/>
                    <a:pt x="28" y="0"/>
                    <a:pt x="27" y="1"/>
                  </a:cubicBezTo>
                  <a:cubicBezTo>
                    <a:pt x="24" y="3"/>
                    <a:pt x="22" y="6"/>
                    <a:pt x="20" y="8"/>
                  </a:cubicBezTo>
                  <a:cubicBezTo>
                    <a:pt x="18" y="11"/>
                    <a:pt x="15" y="13"/>
                    <a:pt x="13" y="16"/>
                  </a:cubicBezTo>
                  <a:cubicBezTo>
                    <a:pt x="13" y="16"/>
                    <a:pt x="12" y="16"/>
                    <a:pt x="12" y="17"/>
                  </a:cubicBezTo>
                  <a:cubicBezTo>
                    <a:pt x="11" y="17"/>
                    <a:pt x="10" y="17"/>
                    <a:pt x="10" y="18"/>
                  </a:cubicBezTo>
                  <a:cubicBezTo>
                    <a:pt x="10" y="18"/>
                    <a:pt x="10" y="19"/>
                    <a:pt x="10" y="19"/>
                  </a:cubicBezTo>
                  <a:cubicBezTo>
                    <a:pt x="9" y="19"/>
                    <a:pt x="9" y="20"/>
                    <a:pt x="9" y="20"/>
                  </a:cubicBezTo>
                  <a:cubicBezTo>
                    <a:pt x="9" y="21"/>
                    <a:pt x="8" y="22"/>
                    <a:pt x="7" y="23"/>
                  </a:cubicBezTo>
                  <a:cubicBezTo>
                    <a:pt x="5" y="26"/>
                    <a:pt x="3" y="28"/>
                    <a:pt x="1" y="30"/>
                  </a:cubicBezTo>
                  <a:cubicBezTo>
                    <a:pt x="0" y="33"/>
                    <a:pt x="3" y="35"/>
                    <a:pt x="5" y="33"/>
                  </a:cubicBezTo>
                  <a:cubicBezTo>
                    <a:pt x="8" y="31"/>
                    <a:pt x="11" y="27"/>
                    <a:pt x="14" y="23"/>
                  </a:cubicBezTo>
                  <a:cubicBezTo>
                    <a:pt x="15" y="24"/>
                    <a:pt x="17" y="25"/>
                    <a:pt x="19" y="27"/>
                  </a:cubicBezTo>
                  <a:cubicBezTo>
                    <a:pt x="21" y="28"/>
                    <a:pt x="22" y="29"/>
                    <a:pt x="24" y="30"/>
                  </a:cubicBezTo>
                  <a:cubicBezTo>
                    <a:pt x="23" y="32"/>
                    <a:pt x="21" y="34"/>
                    <a:pt x="20" y="36"/>
                  </a:cubicBezTo>
                  <a:cubicBezTo>
                    <a:pt x="19" y="37"/>
                    <a:pt x="20" y="39"/>
                    <a:pt x="21" y="39"/>
                  </a:cubicBezTo>
                  <a:cubicBezTo>
                    <a:pt x="21" y="40"/>
                    <a:pt x="22" y="40"/>
                    <a:pt x="22" y="40"/>
                  </a:cubicBezTo>
                  <a:cubicBezTo>
                    <a:pt x="24" y="40"/>
                    <a:pt x="25" y="39"/>
                    <a:pt x="25" y="3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1" name="Freeform 759"/>
            <p:cNvSpPr>
              <a:spLocks/>
            </p:cNvSpPr>
            <p:nvPr/>
          </p:nvSpPr>
          <p:spPr bwMode="auto">
            <a:xfrm>
              <a:off x="2130" y="785"/>
              <a:ext cx="34" cy="36"/>
            </a:xfrm>
            <a:custGeom>
              <a:avLst/>
              <a:gdLst>
                <a:gd name="T0" fmla="*/ 13 w 27"/>
                <a:gd name="T1" fmla="*/ 23 h 29"/>
                <a:gd name="T2" fmla="*/ 9 w 27"/>
                <a:gd name="T3" fmla="*/ 20 h 29"/>
                <a:gd name="T4" fmla="*/ 8 w 27"/>
                <a:gd name="T5" fmla="*/ 19 h 29"/>
                <a:gd name="T6" fmla="*/ 11 w 27"/>
                <a:gd name="T7" fmla="*/ 18 h 29"/>
                <a:gd name="T8" fmla="*/ 16 w 27"/>
                <a:gd name="T9" fmla="*/ 16 h 29"/>
                <a:gd name="T10" fmla="*/ 26 w 27"/>
                <a:gd name="T11" fmla="*/ 10 h 29"/>
                <a:gd name="T12" fmla="*/ 22 w 27"/>
                <a:gd name="T13" fmla="*/ 1 h 29"/>
                <a:gd name="T14" fmla="*/ 12 w 27"/>
                <a:gd name="T15" fmla="*/ 4 h 29"/>
                <a:gd name="T16" fmla="*/ 14 w 27"/>
                <a:gd name="T17" fmla="*/ 6 h 29"/>
                <a:gd name="T18" fmla="*/ 21 w 27"/>
                <a:gd name="T19" fmla="*/ 5 h 29"/>
                <a:gd name="T20" fmla="*/ 21 w 27"/>
                <a:gd name="T21" fmla="*/ 8 h 29"/>
                <a:gd name="T22" fmla="*/ 18 w 27"/>
                <a:gd name="T23" fmla="*/ 11 h 29"/>
                <a:gd name="T24" fmla="*/ 2 w 27"/>
                <a:gd name="T25" fmla="*/ 17 h 29"/>
                <a:gd name="T26" fmla="*/ 1 w 27"/>
                <a:gd name="T27" fmla="*/ 20 h 29"/>
                <a:gd name="T28" fmla="*/ 4 w 27"/>
                <a:gd name="T29" fmla="*/ 23 h 29"/>
                <a:gd name="T30" fmla="*/ 9 w 27"/>
                <a:gd name="T31" fmla="*/ 27 h 29"/>
                <a:gd name="T32" fmla="*/ 13 w 27"/>
                <a:gd name="T33" fmla="*/ 2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" h="29">
                  <a:moveTo>
                    <a:pt x="13" y="23"/>
                  </a:moveTo>
                  <a:cubicBezTo>
                    <a:pt x="12" y="22"/>
                    <a:pt x="11" y="21"/>
                    <a:pt x="9" y="20"/>
                  </a:cubicBezTo>
                  <a:cubicBezTo>
                    <a:pt x="9" y="19"/>
                    <a:pt x="9" y="19"/>
                    <a:pt x="8" y="19"/>
                  </a:cubicBezTo>
                  <a:cubicBezTo>
                    <a:pt x="9" y="19"/>
                    <a:pt x="10" y="19"/>
                    <a:pt x="11" y="18"/>
                  </a:cubicBezTo>
                  <a:cubicBezTo>
                    <a:pt x="13" y="18"/>
                    <a:pt x="14" y="17"/>
                    <a:pt x="16" y="16"/>
                  </a:cubicBezTo>
                  <a:cubicBezTo>
                    <a:pt x="20" y="15"/>
                    <a:pt x="24" y="13"/>
                    <a:pt x="26" y="10"/>
                  </a:cubicBezTo>
                  <a:cubicBezTo>
                    <a:pt x="27" y="6"/>
                    <a:pt x="26" y="2"/>
                    <a:pt x="22" y="1"/>
                  </a:cubicBezTo>
                  <a:cubicBezTo>
                    <a:pt x="19" y="0"/>
                    <a:pt x="15" y="1"/>
                    <a:pt x="12" y="4"/>
                  </a:cubicBezTo>
                  <a:cubicBezTo>
                    <a:pt x="11" y="5"/>
                    <a:pt x="13" y="7"/>
                    <a:pt x="14" y="6"/>
                  </a:cubicBezTo>
                  <a:cubicBezTo>
                    <a:pt x="16" y="5"/>
                    <a:pt x="19" y="4"/>
                    <a:pt x="21" y="5"/>
                  </a:cubicBezTo>
                  <a:cubicBezTo>
                    <a:pt x="22" y="6"/>
                    <a:pt x="22" y="7"/>
                    <a:pt x="21" y="8"/>
                  </a:cubicBezTo>
                  <a:cubicBezTo>
                    <a:pt x="21" y="9"/>
                    <a:pt x="19" y="10"/>
                    <a:pt x="18" y="11"/>
                  </a:cubicBezTo>
                  <a:cubicBezTo>
                    <a:pt x="13" y="13"/>
                    <a:pt x="7" y="14"/>
                    <a:pt x="2" y="17"/>
                  </a:cubicBezTo>
                  <a:cubicBezTo>
                    <a:pt x="1" y="18"/>
                    <a:pt x="0" y="19"/>
                    <a:pt x="1" y="20"/>
                  </a:cubicBezTo>
                  <a:cubicBezTo>
                    <a:pt x="2" y="21"/>
                    <a:pt x="3" y="22"/>
                    <a:pt x="4" y="23"/>
                  </a:cubicBezTo>
                  <a:cubicBezTo>
                    <a:pt x="6" y="24"/>
                    <a:pt x="8" y="25"/>
                    <a:pt x="9" y="27"/>
                  </a:cubicBezTo>
                  <a:cubicBezTo>
                    <a:pt x="12" y="29"/>
                    <a:pt x="15" y="26"/>
                    <a:pt x="13" y="2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2" name="Freeform 760"/>
            <p:cNvSpPr>
              <a:spLocks noEditPoints="1"/>
            </p:cNvSpPr>
            <p:nvPr/>
          </p:nvSpPr>
          <p:spPr bwMode="auto">
            <a:xfrm>
              <a:off x="2160" y="788"/>
              <a:ext cx="43" cy="38"/>
            </a:xfrm>
            <a:custGeom>
              <a:avLst/>
              <a:gdLst>
                <a:gd name="T0" fmla="*/ 31 w 34"/>
                <a:gd name="T1" fmla="*/ 18 h 30"/>
                <a:gd name="T2" fmla="*/ 24 w 34"/>
                <a:gd name="T3" fmla="*/ 0 h 30"/>
                <a:gd name="T4" fmla="*/ 18 w 34"/>
                <a:gd name="T5" fmla="*/ 1 h 30"/>
                <a:gd name="T6" fmla="*/ 13 w 34"/>
                <a:gd name="T7" fmla="*/ 4 h 30"/>
                <a:gd name="T8" fmla="*/ 12 w 34"/>
                <a:gd name="T9" fmla="*/ 4 h 30"/>
                <a:gd name="T10" fmla="*/ 9 w 34"/>
                <a:gd name="T11" fmla="*/ 26 h 30"/>
                <a:gd name="T12" fmla="*/ 31 w 34"/>
                <a:gd name="T13" fmla="*/ 18 h 30"/>
                <a:gd name="T14" fmla="*/ 22 w 34"/>
                <a:gd name="T15" fmla="*/ 20 h 30"/>
                <a:gd name="T16" fmla="*/ 13 w 34"/>
                <a:gd name="T17" fmla="*/ 22 h 30"/>
                <a:gd name="T18" fmla="*/ 9 w 34"/>
                <a:gd name="T19" fmla="*/ 16 h 30"/>
                <a:gd name="T20" fmla="*/ 14 w 34"/>
                <a:gd name="T21" fmla="*/ 11 h 30"/>
                <a:gd name="T22" fmla="*/ 20 w 34"/>
                <a:gd name="T23" fmla="*/ 6 h 30"/>
                <a:gd name="T24" fmla="*/ 26 w 34"/>
                <a:gd name="T25" fmla="*/ 7 h 30"/>
                <a:gd name="T26" fmla="*/ 27 w 34"/>
                <a:gd name="T27" fmla="*/ 15 h 30"/>
                <a:gd name="T28" fmla="*/ 22 w 34"/>
                <a:gd name="T29" fmla="*/ 2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4" h="30">
                  <a:moveTo>
                    <a:pt x="31" y="18"/>
                  </a:moveTo>
                  <a:cubicBezTo>
                    <a:pt x="34" y="12"/>
                    <a:pt x="32" y="0"/>
                    <a:pt x="24" y="0"/>
                  </a:cubicBezTo>
                  <a:cubicBezTo>
                    <a:pt x="22" y="0"/>
                    <a:pt x="20" y="1"/>
                    <a:pt x="18" y="1"/>
                  </a:cubicBezTo>
                  <a:cubicBezTo>
                    <a:pt x="17" y="2"/>
                    <a:pt x="15" y="3"/>
                    <a:pt x="13" y="4"/>
                  </a:cubicBezTo>
                  <a:cubicBezTo>
                    <a:pt x="13" y="4"/>
                    <a:pt x="12" y="4"/>
                    <a:pt x="12" y="4"/>
                  </a:cubicBezTo>
                  <a:cubicBezTo>
                    <a:pt x="5" y="9"/>
                    <a:pt x="0" y="21"/>
                    <a:pt x="9" y="26"/>
                  </a:cubicBezTo>
                  <a:cubicBezTo>
                    <a:pt x="16" y="30"/>
                    <a:pt x="27" y="24"/>
                    <a:pt x="31" y="18"/>
                  </a:cubicBezTo>
                  <a:close/>
                  <a:moveTo>
                    <a:pt x="22" y="20"/>
                  </a:moveTo>
                  <a:cubicBezTo>
                    <a:pt x="19" y="22"/>
                    <a:pt x="16" y="23"/>
                    <a:pt x="13" y="22"/>
                  </a:cubicBezTo>
                  <a:cubicBezTo>
                    <a:pt x="9" y="21"/>
                    <a:pt x="8" y="19"/>
                    <a:pt x="9" y="16"/>
                  </a:cubicBezTo>
                  <a:cubicBezTo>
                    <a:pt x="11" y="14"/>
                    <a:pt x="12" y="13"/>
                    <a:pt x="14" y="11"/>
                  </a:cubicBezTo>
                  <a:cubicBezTo>
                    <a:pt x="16" y="9"/>
                    <a:pt x="18" y="8"/>
                    <a:pt x="20" y="6"/>
                  </a:cubicBezTo>
                  <a:cubicBezTo>
                    <a:pt x="23" y="5"/>
                    <a:pt x="25" y="5"/>
                    <a:pt x="26" y="7"/>
                  </a:cubicBezTo>
                  <a:cubicBezTo>
                    <a:pt x="28" y="10"/>
                    <a:pt x="27" y="12"/>
                    <a:pt x="27" y="15"/>
                  </a:cubicBezTo>
                  <a:cubicBezTo>
                    <a:pt x="26" y="17"/>
                    <a:pt x="23" y="19"/>
                    <a:pt x="22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3" name="Freeform 761"/>
            <p:cNvSpPr>
              <a:spLocks noEditPoints="1"/>
            </p:cNvSpPr>
            <p:nvPr/>
          </p:nvSpPr>
          <p:spPr bwMode="auto">
            <a:xfrm>
              <a:off x="2223" y="771"/>
              <a:ext cx="84" cy="49"/>
            </a:xfrm>
            <a:custGeom>
              <a:avLst/>
              <a:gdLst>
                <a:gd name="T0" fmla="*/ 35 w 67"/>
                <a:gd name="T1" fmla="*/ 7 h 39"/>
                <a:gd name="T2" fmla="*/ 25 w 67"/>
                <a:gd name="T3" fmla="*/ 11 h 39"/>
                <a:gd name="T4" fmla="*/ 22 w 67"/>
                <a:gd name="T5" fmla="*/ 17 h 39"/>
                <a:gd name="T6" fmla="*/ 17 w 67"/>
                <a:gd name="T7" fmla="*/ 13 h 39"/>
                <a:gd name="T8" fmla="*/ 2 w 67"/>
                <a:gd name="T9" fmla="*/ 17 h 39"/>
                <a:gd name="T10" fmla="*/ 9 w 67"/>
                <a:gd name="T11" fmla="*/ 27 h 39"/>
                <a:gd name="T12" fmla="*/ 5 w 67"/>
                <a:gd name="T13" fmla="*/ 33 h 39"/>
                <a:gd name="T14" fmla="*/ 6 w 67"/>
                <a:gd name="T15" fmla="*/ 39 h 39"/>
                <a:gd name="T16" fmla="*/ 9 w 67"/>
                <a:gd name="T17" fmla="*/ 37 h 39"/>
                <a:gd name="T18" fmla="*/ 21 w 67"/>
                <a:gd name="T19" fmla="*/ 31 h 39"/>
                <a:gd name="T20" fmla="*/ 27 w 67"/>
                <a:gd name="T21" fmla="*/ 26 h 39"/>
                <a:gd name="T22" fmla="*/ 29 w 67"/>
                <a:gd name="T23" fmla="*/ 28 h 39"/>
                <a:gd name="T24" fmla="*/ 33 w 67"/>
                <a:gd name="T25" fmla="*/ 32 h 39"/>
                <a:gd name="T26" fmla="*/ 55 w 67"/>
                <a:gd name="T27" fmla="*/ 24 h 39"/>
                <a:gd name="T28" fmla="*/ 20 w 67"/>
                <a:gd name="T29" fmla="*/ 30 h 39"/>
                <a:gd name="T30" fmla="*/ 10 w 67"/>
                <a:gd name="T31" fmla="*/ 33 h 39"/>
                <a:gd name="T32" fmla="*/ 13 w 67"/>
                <a:gd name="T33" fmla="*/ 29 h 39"/>
                <a:gd name="T34" fmla="*/ 12 w 67"/>
                <a:gd name="T35" fmla="*/ 25 h 39"/>
                <a:gd name="T36" fmla="*/ 11 w 67"/>
                <a:gd name="T37" fmla="*/ 22 h 39"/>
                <a:gd name="T38" fmla="*/ 13 w 67"/>
                <a:gd name="T39" fmla="*/ 18 h 39"/>
                <a:gd name="T40" fmla="*/ 14 w 67"/>
                <a:gd name="T41" fmla="*/ 22 h 39"/>
                <a:gd name="T42" fmla="*/ 16 w 67"/>
                <a:gd name="T43" fmla="*/ 22 h 39"/>
                <a:gd name="T44" fmla="*/ 16 w 67"/>
                <a:gd name="T45" fmla="*/ 21 h 39"/>
                <a:gd name="T46" fmla="*/ 17 w 67"/>
                <a:gd name="T47" fmla="*/ 20 h 39"/>
                <a:gd name="T48" fmla="*/ 18 w 67"/>
                <a:gd name="T49" fmla="*/ 21 h 39"/>
                <a:gd name="T50" fmla="*/ 20 w 67"/>
                <a:gd name="T51" fmla="*/ 27 h 39"/>
                <a:gd name="T52" fmla="*/ 20 w 67"/>
                <a:gd name="T53" fmla="*/ 30 h 39"/>
                <a:gd name="T54" fmla="*/ 55 w 67"/>
                <a:gd name="T55" fmla="*/ 7 h 39"/>
                <a:gd name="T56" fmla="*/ 55 w 67"/>
                <a:gd name="T57" fmla="*/ 7 h 39"/>
                <a:gd name="T58" fmla="*/ 43 w 67"/>
                <a:gd name="T59" fmla="*/ 8 h 39"/>
                <a:gd name="T60" fmla="*/ 43 w 67"/>
                <a:gd name="T61" fmla="*/ 8 h 39"/>
                <a:gd name="T62" fmla="*/ 43 w 67"/>
                <a:gd name="T63" fmla="*/ 8 h 39"/>
                <a:gd name="T64" fmla="*/ 43 w 67"/>
                <a:gd name="T65" fmla="*/ 24 h 39"/>
                <a:gd name="T66" fmla="*/ 31 w 67"/>
                <a:gd name="T67" fmla="*/ 29 h 39"/>
                <a:gd name="T68" fmla="*/ 27 w 67"/>
                <a:gd name="T69" fmla="*/ 23 h 39"/>
                <a:gd name="T70" fmla="*/ 27 w 67"/>
                <a:gd name="T71" fmla="*/ 18 h 39"/>
                <a:gd name="T72" fmla="*/ 30 w 67"/>
                <a:gd name="T73" fmla="*/ 17 h 39"/>
                <a:gd name="T74" fmla="*/ 33 w 67"/>
                <a:gd name="T75" fmla="*/ 15 h 39"/>
                <a:gd name="T76" fmla="*/ 35 w 67"/>
                <a:gd name="T77" fmla="*/ 14 h 39"/>
                <a:gd name="T78" fmla="*/ 36 w 67"/>
                <a:gd name="T79" fmla="*/ 13 h 39"/>
                <a:gd name="T80" fmla="*/ 40 w 67"/>
                <a:gd name="T81" fmla="*/ 12 h 39"/>
                <a:gd name="T82" fmla="*/ 41 w 67"/>
                <a:gd name="T83" fmla="*/ 11 h 39"/>
                <a:gd name="T84" fmla="*/ 45 w 67"/>
                <a:gd name="T85" fmla="*/ 11 h 39"/>
                <a:gd name="T86" fmla="*/ 47 w 67"/>
                <a:gd name="T87" fmla="*/ 10 h 39"/>
                <a:gd name="T88" fmla="*/ 49 w 67"/>
                <a:gd name="T89" fmla="*/ 9 h 39"/>
                <a:gd name="T90" fmla="*/ 51 w 67"/>
                <a:gd name="T91" fmla="*/ 8 h 39"/>
                <a:gd name="T92" fmla="*/ 55 w 67"/>
                <a:gd name="T93" fmla="*/ 8 h 39"/>
                <a:gd name="T94" fmla="*/ 58 w 67"/>
                <a:gd name="T95" fmla="*/ 9 h 39"/>
                <a:gd name="T96" fmla="*/ 59 w 67"/>
                <a:gd name="T97" fmla="*/ 10 h 39"/>
                <a:gd name="T98" fmla="*/ 61 w 67"/>
                <a:gd name="T99" fmla="*/ 10 h 39"/>
                <a:gd name="T100" fmla="*/ 62 w 67"/>
                <a:gd name="T101" fmla="*/ 14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67" h="39">
                  <a:moveTo>
                    <a:pt x="54" y="1"/>
                  </a:moveTo>
                  <a:cubicBezTo>
                    <a:pt x="50" y="2"/>
                    <a:pt x="46" y="3"/>
                    <a:pt x="43" y="4"/>
                  </a:cubicBezTo>
                  <a:cubicBezTo>
                    <a:pt x="40" y="5"/>
                    <a:pt x="38" y="6"/>
                    <a:pt x="35" y="7"/>
                  </a:cubicBezTo>
                  <a:cubicBezTo>
                    <a:pt x="33" y="8"/>
                    <a:pt x="31" y="8"/>
                    <a:pt x="29" y="9"/>
                  </a:cubicBezTo>
                  <a:cubicBezTo>
                    <a:pt x="28" y="8"/>
                    <a:pt x="26" y="8"/>
                    <a:pt x="26" y="10"/>
                  </a:cubicBezTo>
                  <a:cubicBezTo>
                    <a:pt x="25" y="10"/>
                    <a:pt x="25" y="11"/>
                    <a:pt x="25" y="11"/>
                  </a:cubicBezTo>
                  <a:cubicBezTo>
                    <a:pt x="25" y="12"/>
                    <a:pt x="25" y="12"/>
                    <a:pt x="25" y="13"/>
                  </a:cubicBezTo>
                  <a:cubicBezTo>
                    <a:pt x="25" y="14"/>
                    <a:pt x="25" y="14"/>
                    <a:pt x="24" y="15"/>
                  </a:cubicBezTo>
                  <a:cubicBezTo>
                    <a:pt x="24" y="16"/>
                    <a:pt x="23" y="17"/>
                    <a:pt x="22" y="17"/>
                  </a:cubicBezTo>
                  <a:cubicBezTo>
                    <a:pt x="21" y="18"/>
                    <a:pt x="20" y="18"/>
                    <a:pt x="19" y="18"/>
                  </a:cubicBezTo>
                  <a:cubicBezTo>
                    <a:pt x="19" y="17"/>
                    <a:pt x="18" y="15"/>
                    <a:pt x="18" y="14"/>
                  </a:cubicBezTo>
                  <a:cubicBezTo>
                    <a:pt x="17" y="14"/>
                    <a:pt x="17" y="13"/>
                    <a:pt x="17" y="13"/>
                  </a:cubicBezTo>
                  <a:cubicBezTo>
                    <a:pt x="17" y="13"/>
                    <a:pt x="17" y="12"/>
                    <a:pt x="16" y="12"/>
                  </a:cubicBezTo>
                  <a:cubicBezTo>
                    <a:pt x="14" y="13"/>
                    <a:pt x="12" y="13"/>
                    <a:pt x="10" y="14"/>
                  </a:cubicBezTo>
                  <a:cubicBezTo>
                    <a:pt x="7" y="15"/>
                    <a:pt x="4" y="16"/>
                    <a:pt x="2" y="17"/>
                  </a:cubicBezTo>
                  <a:cubicBezTo>
                    <a:pt x="0" y="18"/>
                    <a:pt x="0" y="20"/>
                    <a:pt x="2" y="20"/>
                  </a:cubicBezTo>
                  <a:cubicBezTo>
                    <a:pt x="3" y="21"/>
                    <a:pt x="4" y="22"/>
                    <a:pt x="5" y="22"/>
                  </a:cubicBezTo>
                  <a:cubicBezTo>
                    <a:pt x="7" y="24"/>
                    <a:pt x="9" y="25"/>
                    <a:pt x="9" y="27"/>
                  </a:cubicBezTo>
                  <a:cubicBezTo>
                    <a:pt x="9" y="27"/>
                    <a:pt x="9" y="27"/>
                    <a:pt x="10" y="27"/>
                  </a:cubicBezTo>
                  <a:cubicBezTo>
                    <a:pt x="9" y="28"/>
                    <a:pt x="8" y="29"/>
                    <a:pt x="8" y="30"/>
                  </a:cubicBezTo>
                  <a:cubicBezTo>
                    <a:pt x="7" y="31"/>
                    <a:pt x="6" y="32"/>
                    <a:pt x="5" y="33"/>
                  </a:cubicBezTo>
                  <a:cubicBezTo>
                    <a:pt x="5" y="34"/>
                    <a:pt x="5" y="35"/>
                    <a:pt x="4" y="36"/>
                  </a:cubicBezTo>
                  <a:cubicBezTo>
                    <a:pt x="3" y="37"/>
                    <a:pt x="5" y="39"/>
                    <a:pt x="6" y="39"/>
                  </a:cubicBezTo>
                  <a:cubicBezTo>
                    <a:pt x="6" y="39"/>
                    <a:pt x="6" y="39"/>
                    <a:pt x="6" y="39"/>
                  </a:cubicBezTo>
                  <a:cubicBezTo>
                    <a:pt x="6" y="39"/>
                    <a:pt x="7" y="39"/>
                    <a:pt x="7" y="39"/>
                  </a:cubicBezTo>
                  <a:cubicBezTo>
                    <a:pt x="8" y="39"/>
                    <a:pt x="8" y="38"/>
                    <a:pt x="8" y="37"/>
                  </a:cubicBezTo>
                  <a:cubicBezTo>
                    <a:pt x="9" y="37"/>
                    <a:pt x="9" y="37"/>
                    <a:pt x="9" y="37"/>
                  </a:cubicBezTo>
                  <a:cubicBezTo>
                    <a:pt x="10" y="36"/>
                    <a:pt x="11" y="36"/>
                    <a:pt x="12" y="36"/>
                  </a:cubicBezTo>
                  <a:cubicBezTo>
                    <a:pt x="15" y="35"/>
                    <a:pt x="18" y="34"/>
                    <a:pt x="21" y="33"/>
                  </a:cubicBezTo>
                  <a:cubicBezTo>
                    <a:pt x="22" y="33"/>
                    <a:pt x="22" y="32"/>
                    <a:pt x="21" y="31"/>
                  </a:cubicBezTo>
                  <a:cubicBezTo>
                    <a:pt x="23" y="30"/>
                    <a:pt x="23" y="28"/>
                    <a:pt x="23" y="26"/>
                  </a:cubicBezTo>
                  <a:cubicBezTo>
                    <a:pt x="23" y="26"/>
                    <a:pt x="23" y="26"/>
                    <a:pt x="23" y="26"/>
                  </a:cubicBezTo>
                  <a:cubicBezTo>
                    <a:pt x="24" y="26"/>
                    <a:pt x="26" y="26"/>
                    <a:pt x="27" y="26"/>
                  </a:cubicBezTo>
                  <a:cubicBezTo>
                    <a:pt x="27" y="26"/>
                    <a:pt x="28" y="26"/>
                    <a:pt x="28" y="26"/>
                  </a:cubicBezTo>
                  <a:cubicBezTo>
                    <a:pt x="28" y="26"/>
                    <a:pt x="28" y="27"/>
                    <a:pt x="28" y="27"/>
                  </a:cubicBezTo>
                  <a:cubicBezTo>
                    <a:pt x="29" y="27"/>
                    <a:pt x="29" y="28"/>
                    <a:pt x="29" y="28"/>
                  </a:cubicBezTo>
                  <a:cubicBezTo>
                    <a:pt x="29" y="29"/>
                    <a:pt x="29" y="30"/>
                    <a:pt x="30" y="31"/>
                  </a:cubicBezTo>
                  <a:cubicBezTo>
                    <a:pt x="30" y="32"/>
                    <a:pt x="30" y="32"/>
                    <a:pt x="31" y="32"/>
                  </a:cubicBezTo>
                  <a:cubicBezTo>
                    <a:pt x="31" y="32"/>
                    <a:pt x="32" y="32"/>
                    <a:pt x="33" y="32"/>
                  </a:cubicBezTo>
                  <a:cubicBezTo>
                    <a:pt x="35" y="32"/>
                    <a:pt x="37" y="31"/>
                    <a:pt x="38" y="30"/>
                  </a:cubicBezTo>
                  <a:cubicBezTo>
                    <a:pt x="41" y="29"/>
                    <a:pt x="43" y="28"/>
                    <a:pt x="45" y="27"/>
                  </a:cubicBezTo>
                  <a:cubicBezTo>
                    <a:pt x="49" y="26"/>
                    <a:pt x="52" y="25"/>
                    <a:pt x="55" y="24"/>
                  </a:cubicBezTo>
                  <a:cubicBezTo>
                    <a:pt x="61" y="21"/>
                    <a:pt x="67" y="17"/>
                    <a:pt x="67" y="10"/>
                  </a:cubicBezTo>
                  <a:cubicBezTo>
                    <a:pt x="67" y="3"/>
                    <a:pt x="60" y="0"/>
                    <a:pt x="54" y="1"/>
                  </a:cubicBezTo>
                  <a:close/>
                  <a:moveTo>
                    <a:pt x="20" y="30"/>
                  </a:moveTo>
                  <a:cubicBezTo>
                    <a:pt x="20" y="30"/>
                    <a:pt x="20" y="30"/>
                    <a:pt x="19" y="30"/>
                  </a:cubicBezTo>
                  <a:cubicBezTo>
                    <a:pt x="17" y="31"/>
                    <a:pt x="14" y="31"/>
                    <a:pt x="12" y="32"/>
                  </a:cubicBezTo>
                  <a:cubicBezTo>
                    <a:pt x="11" y="33"/>
                    <a:pt x="10" y="33"/>
                    <a:pt x="10" y="33"/>
                  </a:cubicBezTo>
                  <a:cubicBezTo>
                    <a:pt x="10" y="33"/>
                    <a:pt x="10" y="32"/>
                    <a:pt x="11" y="32"/>
                  </a:cubicBezTo>
                  <a:cubicBezTo>
                    <a:pt x="11" y="31"/>
                    <a:pt x="11" y="31"/>
                    <a:pt x="12" y="30"/>
                  </a:cubicBezTo>
                  <a:cubicBezTo>
                    <a:pt x="12" y="30"/>
                    <a:pt x="12" y="29"/>
                    <a:pt x="13" y="29"/>
                  </a:cubicBezTo>
                  <a:cubicBezTo>
                    <a:pt x="14" y="28"/>
                    <a:pt x="14" y="27"/>
                    <a:pt x="13" y="27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13" y="26"/>
                    <a:pt x="13" y="25"/>
                    <a:pt x="12" y="25"/>
                  </a:cubicBezTo>
                  <a:cubicBezTo>
                    <a:pt x="12" y="25"/>
                    <a:pt x="12" y="25"/>
                    <a:pt x="12" y="25"/>
                  </a:cubicBezTo>
                  <a:cubicBezTo>
                    <a:pt x="12" y="24"/>
                    <a:pt x="11" y="23"/>
                    <a:pt x="10" y="22"/>
                  </a:cubicBezTo>
                  <a:cubicBezTo>
                    <a:pt x="10" y="22"/>
                    <a:pt x="11" y="22"/>
                    <a:pt x="11" y="22"/>
                  </a:cubicBezTo>
                  <a:cubicBezTo>
                    <a:pt x="11" y="22"/>
                    <a:pt x="12" y="21"/>
                    <a:pt x="12" y="21"/>
                  </a:cubicBezTo>
                  <a:cubicBezTo>
                    <a:pt x="13" y="21"/>
                    <a:pt x="13" y="21"/>
                    <a:pt x="13" y="20"/>
                  </a:cubicBezTo>
                  <a:cubicBezTo>
                    <a:pt x="13" y="19"/>
                    <a:pt x="13" y="19"/>
                    <a:pt x="13" y="18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13" y="19"/>
                    <a:pt x="14" y="20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3"/>
                    <a:pt x="15" y="23"/>
                    <a:pt x="15" y="23"/>
                  </a:cubicBezTo>
                  <a:cubicBezTo>
                    <a:pt x="15" y="23"/>
                    <a:pt x="16" y="23"/>
                    <a:pt x="16" y="22"/>
                  </a:cubicBezTo>
                  <a:cubicBezTo>
                    <a:pt x="16" y="23"/>
                    <a:pt x="16" y="23"/>
                    <a:pt x="16" y="22"/>
                  </a:cubicBezTo>
                  <a:cubicBezTo>
                    <a:pt x="17" y="22"/>
                    <a:pt x="17" y="22"/>
                    <a:pt x="17" y="22"/>
                  </a:cubicBezTo>
                  <a:cubicBezTo>
                    <a:pt x="17" y="22"/>
                    <a:pt x="17" y="21"/>
                    <a:pt x="16" y="21"/>
                  </a:cubicBezTo>
                  <a:cubicBezTo>
                    <a:pt x="16" y="21"/>
                    <a:pt x="16" y="21"/>
                    <a:pt x="16" y="21"/>
                  </a:cubicBezTo>
                  <a:cubicBezTo>
                    <a:pt x="16" y="21"/>
                    <a:pt x="16" y="21"/>
                    <a:pt x="16" y="20"/>
                  </a:cubicBezTo>
                  <a:cubicBezTo>
                    <a:pt x="16" y="20"/>
                    <a:pt x="16" y="19"/>
                    <a:pt x="16" y="19"/>
                  </a:cubicBezTo>
                  <a:cubicBezTo>
                    <a:pt x="16" y="19"/>
                    <a:pt x="17" y="20"/>
                    <a:pt x="17" y="20"/>
                  </a:cubicBezTo>
                  <a:cubicBezTo>
                    <a:pt x="17" y="21"/>
                    <a:pt x="17" y="21"/>
                    <a:pt x="17" y="21"/>
                  </a:cubicBezTo>
                  <a:cubicBezTo>
                    <a:pt x="17" y="21"/>
                    <a:pt x="17" y="21"/>
                    <a:pt x="18" y="21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8" y="22"/>
                    <a:pt x="18" y="22"/>
                    <a:pt x="18" y="22"/>
                  </a:cubicBezTo>
                  <a:cubicBezTo>
                    <a:pt x="18" y="23"/>
                    <a:pt x="18" y="23"/>
                    <a:pt x="19" y="23"/>
                  </a:cubicBezTo>
                  <a:cubicBezTo>
                    <a:pt x="19" y="25"/>
                    <a:pt x="19" y="26"/>
                    <a:pt x="20" y="27"/>
                  </a:cubicBezTo>
                  <a:cubicBezTo>
                    <a:pt x="20" y="27"/>
                    <a:pt x="20" y="28"/>
                    <a:pt x="20" y="28"/>
                  </a:cubicBezTo>
                  <a:cubicBezTo>
                    <a:pt x="20" y="29"/>
                    <a:pt x="20" y="29"/>
                    <a:pt x="20" y="29"/>
                  </a:cubicBezTo>
                  <a:cubicBezTo>
                    <a:pt x="20" y="29"/>
                    <a:pt x="20" y="29"/>
                    <a:pt x="20" y="30"/>
                  </a:cubicBezTo>
                  <a:close/>
                  <a:moveTo>
                    <a:pt x="55" y="6"/>
                  </a:moveTo>
                  <a:cubicBezTo>
                    <a:pt x="55" y="6"/>
                    <a:pt x="55" y="7"/>
                    <a:pt x="55" y="7"/>
                  </a:cubicBezTo>
                  <a:cubicBezTo>
                    <a:pt x="55" y="7"/>
                    <a:pt x="55" y="7"/>
                    <a:pt x="55" y="7"/>
                  </a:cubicBezTo>
                  <a:cubicBezTo>
                    <a:pt x="55" y="7"/>
                    <a:pt x="55" y="7"/>
                    <a:pt x="55" y="7"/>
                  </a:cubicBezTo>
                  <a:cubicBezTo>
                    <a:pt x="55" y="7"/>
                    <a:pt x="55" y="7"/>
                    <a:pt x="55" y="7"/>
                  </a:cubicBezTo>
                  <a:cubicBezTo>
                    <a:pt x="55" y="7"/>
                    <a:pt x="55" y="7"/>
                    <a:pt x="55" y="7"/>
                  </a:cubicBezTo>
                  <a:cubicBezTo>
                    <a:pt x="55" y="7"/>
                    <a:pt x="55" y="7"/>
                    <a:pt x="55" y="6"/>
                  </a:cubicBezTo>
                  <a:cubicBezTo>
                    <a:pt x="55" y="6"/>
                    <a:pt x="55" y="6"/>
                    <a:pt x="55" y="6"/>
                  </a:cubicBezTo>
                  <a:close/>
                  <a:moveTo>
                    <a:pt x="43" y="8"/>
                  </a:move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9"/>
                    <a:pt x="43" y="9"/>
                  </a:cubicBezTo>
                  <a:cubicBezTo>
                    <a:pt x="43" y="9"/>
                    <a:pt x="43" y="9"/>
                    <a:pt x="43" y="9"/>
                  </a:cubicBezTo>
                  <a:cubicBezTo>
                    <a:pt x="43" y="9"/>
                    <a:pt x="43" y="8"/>
                    <a:pt x="43" y="8"/>
                  </a:cubicBezTo>
                  <a:close/>
                  <a:moveTo>
                    <a:pt x="62" y="14"/>
                  </a:moveTo>
                  <a:cubicBezTo>
                    <a:pt x="60" y="18"/>
                    <a:pt x="55" y="20"/>
                    <a:pt x="52" y="21"/>
                  </a:cubicBezTo>
                  <a:cubicBezTo>
                    <a:pt x="49" y="22"/>
                    <a:pt x="46" y="23"/>
                    <a:pt x="43" y="24"/>
                  </a:cubicBezTo>
                  <a:cubicBezTo>
                    <a:pt x="41" y="24"/>
                    <a:pt x="39" y="25"/>
                    <a:pt x="38" y="26"/>
                  </a:cubicBezTo>
                  <a:cubicBezTo>
                    <a:pt x="36" y="27"/>
                    <a:pt x="34" y="28"/>
                    <a:pt x="31" y="28"/>
                  </a:cubicBezTo>
                  <a:cubicBezTo>
                    <a:pt x="31" y="28"/>
                    <a:pt x="31" y="28"/>
                    <a:pt x="31" y="29"/>
                  </a:cubicBezTo>
                  <a:cubicBezTo>
                    <a:pt x="31" y="27"/>
                    <a:pt x="30" y="25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3"/>
                    <a:pt x="28" y="23"/>
                    <a:pt x="27" y="23"/>
                  </a:cubicBezTo>
                  <a:cubicBezTo>
                    <a:pt x="25" y="23"/>
                    <a:pt x="24" y="23"/>
                    <a:pt x="22" y="24"/>
                  </a:cubicBezTo>
                  <a:cubicBezTo>
                    <a:pt x="22" y="23"/>
                    <a:pt x="21" y="22"/>
                    <a:pt x="21" y="21"/>
                  </a:cubicBezTo>
                  <a:cubicBezTo>
                    <a:pt x="23" y="21"/>
                    <a:pt x="25" y="20"/>
                    <a:pt x="27" y="18"/>
                  </a:cubicBezTo>
                  <a:cubicBezTo>
                    <a:pt x="27" y="17"/>
                    <a:pt x="27" y="17"/>
                    <a:pt x="27" y="16"/>
                  </a:cubicBezTo>
                  <a:cubicBezTo>
                    <a:pt x="28" y="17"/>
                    <a:pt x="28" y="18"/>
                    <a:pt x="29" y="18"/>
                  </a:cubicBezTo>
                  <a:cubicBezTo>
                    <a:pt x="29" y="18"/>
                    <a:pt x="30" y="18"/>
                    <a:pt x="30" y="17"/>
                  </a:cubicBezTo>
                  <a:cubicBezTo>
                    <a:pt x="30" y="18"/>
                    <a:pt x="31" y="17"/>
                    <a:pt x="31" y="17"/>
                  </a:cubicBezTo>
                  <a:cubicBezTo>
                    <a:pt x="31" y="16"/>
                    <a:pt x="31" y="16"/>
                    <a:pt x="31" y="16"/>
                  </a:cubicBezTo>
                  <a:cubicBezTo>
                    <a:pt x="32" y="16"/>
                    <a:pt x="33" y="16"/>
                    <a:pt x="33" y="15"/>
                  </a:cubicBezTo>
                  <a:cubicBezTo>
                    <a:pt x="33" y="15"/>
                    <a:pt x="33" y="15"/>
                    <a:pt x="33" y="15"/>
                  </a:cubicBezTo>
                  <a:cubicBezTo>
                    <a:pt x="33" y="15"/>
                    <a:pt x="33" y="15"/>
                    <a:pt x="33" y="15"/>
                  </a:cubicBezTo>
                  <a:cubicBezTo>
                    <a:pt x="34" y="15"/>
                    <a:pt x="34" y="15"/>
                    <a:pt x="35" y="14"/>
                  </a:cubicBezTo>
                  <a:cubicBezTo>
                    <a:pt x="35" y="14"/>
                    <a:pt x="35" y="14"/>
                    <a:pt x="35" y="14"/>
                  </a:cubicBezTo>
                  <a:cubicBezTo>
                    <a:pt x="35" y="14"/>
                    <a:pt x="36" y="14"/>
                    <a:pt x="36" y="14"/>
                  </a:cubicBezTo>
                  <a:cubicBezTo>
                    <a:pt x="36" y="14"/>
                    <a:pt x="36" y="14"/>
                    <a:pt x="36" y="13"/>
                  </a:cubicBezTo>
                  <a:cubicBezTo>
                    <a:pt x="36" y="14"/>
                    <a:pt x="37" y="14"/>
                    <a:pt x="37" y="14"/>
                  </a:cubicBezTo>
                  <a:cubicBezTo>
                    <a:pt x="38" y="14"/>
                    <a:pt x="38" y="13"/>
                    <a:pt x="38" y="12"/>
                  </a:cubicBezTo>
                  <a:cubicBezTo>
                    <a:pt x="39" y="12"/>
                    <a:pt x="39" y="12"/>
                    <a:pt x="40" y="12"/>
                  </a:cubicBezTo>
                  <a:cubicBezTo>
                    <a:pt x="40" y="13"/>
                    <a:pt x="41" y="13"/>
                    <a:pt x="41" y="12"/>
                  </a:cubicBezTo>
                  <a:cubicBezTo>
                    <a:pt x="41" y="11"/>
                    <a:pt x="41" y="11"/>
                    <a:pt x="41" y="10"/>
                  </a:cubicBezTo>
                  <a:cubicBezTo>
                    <a:pt x="41" y="11"/>
                    <a:pt x="41" y="11"/>
                    <a:pt x="41" y="11"/>
                  </a:cubicBezTo>
                  <a:cubicBezTo>
                    <a:pt x="42" y="11"/>
                    <a:pt x="42" y="12"/>
                    <a:pt x="43" y="12"/>
                  </a:cubicBezTo>
                  <a:cubicBezTo>
                    <a:pt x="43" y="12"/>
                    <a:pt x="44" y="11"/>
                    <a:pt x="44" y="11"/>
                  </a:cubicBezTo>
                  <a:cubicBezTo>
                    <a:pt x="44" y="11"/>
                    <a:pt x="45" y="11"/>
                    <a:pt x="45" y="11"/>
                  </a:cubicBezTo>
                  <a:cubicBezTo>
                    <a:pt x="45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7" y="10"/>
                    <a:pt x="47" y="10"/>
                  </a:cubicBezTo>
                  <a:cubicBezTo>
                    <a:pt x="47" y="9"/>
                    <a:pt x="47" y="9"/>
                    <a:pt x="47" y="9"/>
                  </a:cubicBezTo>
                  <a:cubicBezTo>
                    <a:pt x="47" y="10"/>
                    <a:pt x="48" y="10"/>
                    <a:pt x="48" y="10"/>
                  </a:cubicBezTo>
                  <a:cubicBezTo>
                    <a:pt x="49" y="10"/>
                    <a:pt x="49" y="9"/>
                    <a:pt x="49" y="9"/>
                  </a:cubicBezTo>
                  <a:cubicBezTo>
                    <a:pt x="50" y="9"/>
                    <a:pt x="51" y="9"/>
                    <a:pt x="51" y="8"/>
                  </a:cubicBezTo>
                  <a:cubicBezTo>
                    <a:pt x="51" y="8"/>
                    <a:pt x="51" y="8"/>
                    <a:pt x="51" y="8"/>
                  </a:cubicBezTo>
                  <a:cubicBezTo>
                    <a:pt x="51" y="8"/>
                    <a:pt x="51" y="8"/>
                    <a:pt x="51" y="8"/>
                  </a:cubicBezTo>
                  <a:cubicBezTo>
                    <a:pt x="52" y="9"/>
                    <a:pt x="52" y="9"/>
                    <a:pt x="53" y="9"/>
                  </a:cubicBezTo>
                  <a:cubicBezTo>
                    <a:pt x="53" y="9"/>
                    <a:pt x="53" y="9"/>
                    <a:pt x="54" y="8"/>
                  </a:cubicBezTo>
                  <a:cubicBezTo>
                    <a:pt x="54" y="8"/>
                    <a:pt x="55" y="8"/>
                    <a:pt x="55" y="8"/>
                  </a:cubicBezTo>
                  <a:cubicBezTo>
                    <a:pt x="55" y="8"/>
                    <a:pt x="55" y="9"/>
                    <a:pt x="56" y="9"/>
                  </a:cubicBezTo>
                  <a:cubicBezTo>
                    <a:pt x="56" y="9"/>
                    <a:pt x="57" y="9"/>
                    <a:pt x="57" y="9"/>
                  </a:cubicBezTo>
                  <a:cubicBezTo>
                    <a:pt x="57" y="9"/>
                    <a:pt x="57" y="9"/>
                    <a:pt x="58" y="9"/>
                  </a:cubicBezTo>
                  <a:cubicBezTo>
                    <a:pt x="58" y="9"/>
                    <a:pt x="58" y="9"/>
                    <a:pt x="58" y="10"/>
                  </a:cubicBezTo>
                  <a:cubicBezTo>
                    <a:pt x="58" y="10"/>
                    <a:pt x="58" y="10"/>
                    <a:pt x="58" y="10"/>
                  </a:cubicBezTo>
                  <a:cubicBezTo>
                    <a:pt x="58" y="9"/>
                    <a:pt x="58" y="9"/>
                    <a:pt x="59" y="10"/>
                  </a:cubicBezTo>
                  <a:cubicBezTo>
                    <a:pt x="59" y="10"/>
                    <a:pt x="59" y="10"/>
                    <a:pt x="59" y="10"/>
                  </a:cubicBezTo>
                  <a:cubicBezTo>
                    <a:pt x="59" y="10"/>
                    <a:pt x="60" y="10"/>
                    <a:pt x="60" y="10"/>
                  </a:cubicBezTo>
                  <a:cubicBezTo>
                    <a:pt x="60" y="10"/>
                    <a:pt x="60" y="10"/>
                    <a:pt x="61" y="10"/>
                  </a:cubicBezTo>
                  <a:cubicBezTo>
                    <a:pt x="61" y="10"/>
                    <a:pt x="61" y="11"/>
                    <a:pt x="61" y="11"/>
                  </a:cubicBezTo>
                  <a:cubicBezTo>
                    <a:pt x="61" y="12"/>
                    <a:pt x="62" y="12"/>
                    <a:pt x="63" y="12"/>
                  </a:cubicBezTo>
                  <a:cubicBezTo>
                    <a:pt x="62" y="13"/>
                    <a:pt x="62" y="14"/>
                    <a:pt x="62" y="1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4" name="Freeform 762"/>
            <p:cNvSpPr>
              <a:spLocks/>
            </p:cNvSpPr>
            <p:nvPr/>
          </p:nvSpPr>
          <p:spPr bwMode="auto">
            <a:xfrm>
              <a:off x="2205" y="770"/>
              <a:ext cx="15" cy="22"/>
            </a:xfrm>
            <a:custGeom>
              <a:avLst/>
              <a:gdLst>
                <a:gd name="T0" fmla="*/ 10 w 12"/>
                <a:gd name="T1" fmla="*/ 13 h 18"/>
                <a:gd name="T2" fmla="*/ 10 w 12"/>
                <a:gd name="T3" fmla="*/ 10 h 18"/>
                <a:gd name="T4" fmla="*/ 8 w 12"/>
                <a:gd name="T5" fmla="*/ 2 h 18"/>
                <a:gd name="T6" fmla="*/ 6 w 12"/>
                <a:gd name="T7" fmla="*/ 1 h 18"/>
                <a:gd name="T8" fmla="*/ 3 w 12"/>
                <a:gd name="T9" fmla="*/ 6 h 18"/>
                <a:gd name="T10" fmla="*/ 1 w 12"/>
                <a:gd name="T11" fmla="*/ 10 h 18"/>
                <a:gd name="T12" fmla="*/ 2 w 12"/>
                <a:gd name="T13" fmla="*/ 11 h 18"/>
                <a:gd name="T14" fmla="*/ 5 w 12"/>
                <a:gd name="T15" fmla="*/ 8 h 18"/>
                <a:gd name="T16" fmla="*/ 6 w 12"/>
                <a:gd name="T17" fmla="*/ 6 h 18"/>
                <a:gd name="T18" fmla="*/ 6 w 12"/>
                <a:gd name="T19" fmla="*/ 5 h 18"/>
                <a:gd name="T20" fmla="*/ 7 w 12"/>
                <a:gd name="T21" fmla="*/ 10 h 18"/>
                <a:gd name="T22" fmla="*/ 9 w 12"/>
                <a:gd name="T23" fmla="*/ 17 h 18"/>
                <a:gd name="T24" fmla="*/ 11 w 12"/>
                <a:gd name="T25" fmla="*/ 16 h 18"/>
                <a:gd name="T26" fmla="*/ 10 w 12"/>
                <a:gd name="T27" fmla="*/ 13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" h="18">
                  <a:moveTo>
                    <a:pt x="10" y="13"/>
                  </a:moveTo>
                  <a:cubicBezTo>
                    <a:pt x="10" y="12"/>
                    <a:pt x="10" y="11"/>
                    <a:pt x="10" y="10"/>
                  </a:cubicBezTo>
                  <a:cubicBezTo>
                    <a:pt x="9" y="7"/>
                    <a:pt x="9" y="5"/>
                    <a:pt x="8" y="2"/>
                  </a:cubicBezTo>
                  <a:cubicBezTo>
                    <a:pt x="8" y="1"/>
                    <a:pt x="7" y="0"/>
                    <a:pt x="6" y="1"/>
                  </a:cubicBezTo>
                  <a:cubicBezTo>
                    <a:pt x="5" y="3"/>
                    <a:pt x="4" y="4"/>
                    <a:pt x="3" y="6"/>
                  </a:cubicBezTo>
                  <a:cubicBezTo>
                    <a:pt x="3" y="7"/>
                    <a:pt x="2" y="9"/>
                    <a:pt x="1" y="10"/>
                  </a:cubicBezTo>
                  <a:cubicBezTo>
                    <a:pt x="0" y="10"/>
                    <a:pt x="1" y="12"/>
                    <a:pt x="2" y="11"/>
                  </a:cubicBezTo>
                  <a:cubicBezTo>
                    <a:pt x="3" y="11"/>
                    <a:pt x="4" y="9"/>
                    <a:pt x="5" y="8"/>
                  </a:cubicBezTo>
                  <a:cubicBezTo>
                    <a:pt x="5" y="7"/>
                    <a:pt x="6" y="6"/>
                    <a:pt x="6" y="6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7"/>
                    <a:pt x="7" y="8"/>
                    <a:pt x="7" y="10"/>
                  </a:cubicBezTo>
                  <a:cubicBezTo>
                    <a:pt x="8" y="12"/>
                    <a:pt x="8" y="14"/>
                    <a:pt x="9" y="17"/>
                  </a:cubicBezTo>
                  <a:cubicBezTo>
                    <a:pt x="9" y="18"/>
                    <a:pt x="12" y="18"/>
                    <a:pt x="11" y="16"/>
                  </a:cubicBezTo>
                  <a:cubicBezTo>
                    <a:pt x="11" y="15"/>
                    <a:pt x="11" y="14"/>
                    <a:pt x="10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5" name="Freeform 763"/>
            <p:cNvSpPr>
              <a:spLocks noEditPoints="1"/>
            </p:cNvSpPr>
            <p:nvPr/>
          </p:nvSpPr>
          <p:spPr bwMode="auto">
            <a:xfrm>
              <a:off x="2217" y="767"/>
              <a:ext cx="14" cy="23"/>
            </a:xfrm>
            <a:custGeom>
              <a:avLst/>
              <a:gdLst>
                <a:gd name="T0" fmla="*/ 11 w 11"/>
                <a:gd name="T1" fmla="*/ 11 h 18"/>
                <a:gd name="T2" fmla="*/ 10 w 11"/>
                <a:gd name="T3" fmla="*/ 7 h 18"/>
                <a:gd name="T4" fmla="*/ 9 w 11"/>
                <a:gd name="T5" fmla="*/ 5 h 18"/>
                <a:gd name="T6" fmla="*/ 9 w 11"/>
                <a:gd name="T7" fmla="*/ 1 h 18"/>
                <a:gd name="T8" fmla="*/ 5 w 11"/>
                <a:gd name="T9" fmla="*/ 0 h 18"/>
                <a:gd name="T10" fmla="*/ 1 w 11"/>
                <a:gd name="T11" fmla="*/ 3 h 18"/>
                <a:gd name="T12" fmla="*/ 1 w 11"/>
                <a:gd name="T13" fmla="*/ 4 h 18"/>
                <a:gd name="T14" fmla="*/ 3 w 11"/>
                <a:gd name="T15" fmla="*/ 9 h 18"/>
                <a:gd name="T16" fmla="*/ 8 w 11"/>
                <a:gd name="T17" fmla="*/ 9 h 18"/>
                <a:gd name="T18" fmla="*/ 8 w 11"/>
                <a:gd name="T19" fmla="*/ 9 h 18"/>
                <a:gd name="T20" fmla="*/ 8 w 11"/>
                <a:gd name="T21" fmla="*/ 13 h 18"/>
                <a:gd name="T22" fmla="*/ 8 w 11"/>
                <a:gd name="T23" fmla="*/ 16 h 18"/>
                <a:gd name="T24" fmla="*/ 9 w 11"/>
                <a:gd name="T25" fmla="*/ 17 h 18"/>
                <a:gd name="T26" fmla="*/ 11 w 11"/>
                <a:gd name="T27" fmla="*/ 11 h 18"/>
                <a:gd name="T28" fmla="*/ 5 w 11"/>
                <a:gd name="T29" fmla="*/ 7 h 18"/>
                <a:gd name="T30" fmla="*/ 3 w 11"/>
                <a:gd name="T31" fmla="*/ 6 h 18"/>
                <a:gd name="T32" fmla="*/ 2 w 11"/>
                <a:gd name="T33" fmla="*/ 5 h 18"/>
                <a:gd name="T34" fmla="*/ 3 w 11"/>
                <a:gd name="T35" fmla="*/ 5 h 18"/>
                <a:gd name="T36" fmla="*/ 4 w 11"/>
                <a:gd name="T37" fmla="*/ 4 h 18"/>
                <a:gd name="T38" fmla="*/ 3 w 11"/>
                <a:gd name="T39" fmla="*/ 4 h 18"/>
                <a:gd name="T40" fmla="*/ 3 w 11"/>
                <a:gd name="T41" fmla="*/ 3 h 18"/>
                <a:gd name="T42" fmla="*/ 4 w 11"/>
                <a:gd name="T43" fmla="*/ 3 h 18"/>
                <a:gd name="T44" fmla="*/ 6 w 11"/>
                <a:gd name="T45" fmla="*/ 2 h 18"/>
                <a:gd name="T46" fmla="*/ 7 w 11"/>
                <a:gd name="T47" fmla="*/ 3 h 18"/>
                <a:gd name="T48" fmla="*/ 7 w 11"/>
                <a:gd name="T49" fmla="*/ 3 h 18"/>
                <a:gd name="T50" fmla="*/ 7 w 11"/>
                <a:gd name="T51" fmla="*/ 5 h 18"/>
                <a:gd name="T52" fmla="*/ 7 w 11"/>
                <a:gd name="T53" fmla="*/ 5 h 18"/>
                <a:gd name="T54" fmla="*/ 5 w 11"/>
                <a:gd name="T55" fmla="*/ 7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1" h="18">
                  <a:moveTo>
                    <a:pt x="11" y="11"/>
                  </a:moveTo>
                  <a:cubicBezTo>
                    <a:pt x="11" y="10"/>
                    <a:pt x="10" y="8"/>
                    <a:pt x="10" y="7"/>
                  </a:cubicBezTo>
                  <a:cubicBezTo>
                    <a:pt x="10" y="6"/>
                    <a:pt x="10" y="5"/>
                    <a:pt x="9" y="5"/>
                  </a:cubicBezTo>
                  <a:cubicBezTo>
                    <a:pt x="9" y="3"/>
                    <a:pt x="9" y="2"/>
                    <a:pt x="9" y="1"/>
                  </a:cubicBezTo>
                  <a:cubicBezTo>
                    <a:pt x="8" y="0"/>
                    <a:pt x="6" y="0"/>
                    <a:pt x="5" y="0"/>
                  </a:cubicBezTo>
                  <a:cubicBezTo>
                    <a:pt x="3" y="0"/>
                    <a:pt x="2" y="1"/>
                    <a:pt x="1" y="3"/>
                  </a:cubicBezTo>
                  <a:cubicBezTo>
                    <a:pt x="1" y="3"/>
                    <a:pt x="1" y="4"/>
                    <a:pt x="1" y="4"/>
                  </a:cubicBezTo>
                  <a:cubicBezTo>
                    <a:pt x="0" y="5"/>
                    <a:pt x="2" y="8"/>
                    <a:pt x="3" y="9"/>
                  </a:cubicBezTo>
                  <a:cubicBezTo>
                    <a:pt x="5" y="10"/>
                    <a:pt x="6" y="10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10"/>
                    <a:pt x="8" y="11"/>
                    <a:pt x="8" y="13"/>
                  </a:cubicBezTo>
                  <a:cubicBezTo>
                    <a:pt x="9" y="14"/>
                    <a:pt x="8" y="15"/>
                    <a:pt x="8" y="16"/>
                  </a:cubicBezTo>
                  <a:cubicBezTo>
                    <a:pt x="8" y="16"/>
                    <a:pt x="8" y="17"/>
                    <a:pt x="9" y="17"/>
                  </a:cubicBezTo>
                  <a:cubicBezTo>
                    <a:pt x="11" y="18"/>
                    <a:pt x="11" y="13"/>
                    <a:pt x="11" y="11"/>
                  </a:cubicBezTo>
                  <a:close/>
                  <a:moveTo>
                    <a:pt x="5" y="7"/>
                  </a:moveTo>
                  <a:cubicBezTo>
                    <a:pt x="4" y="7"/>
                    <a:pt x="3" y="7"/>
                    <a:pt x="3" y="6"/>
                  </a:cubicBezTo>
                  <a:cubicBezTo>
                    <a:pt x="3" y="6"/>
                    <a:pt x="3" y="6"/>
                    <a:pt x="2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5"/>
                    <a:pt x="4" y="5"/>
                    <a:pt x="4" y="4"/>
                  </a:cubicBezTo>
                  <a:cubicBezTo>
                    <a:pt x="4" y="4"/>
                    <a:pt x="4" y="4"/>
                    <a:pt x="3" y="4"/>
                  </a:cubicBezTo>
                  <a:cubicBezTo>
                    <a:pt x="4" y="4"/>
                    <a:pt x="3" y="4"/>
                    <a:pt x="3" y="3"/>
                  </a:cubicBezTo>
                  <a:cubicBezTo>
                    <a:pt x="3" y="3"/>
                    <a:pt x="4" y="3"/>
                    <a:pt x="4" y="3"/>
                  </a:cubicBezTo>
                  <a:cubicBezTo>
                    <a:pt x="5" y="2"/>
                    <a:pt x="5" y="2"/>
                    <a:pt x="6" y="2"/>
                  </a:cubicBezTo>
                  <a:cubicBezTo>
                    <a:pt x="6" y="2"/>
                    <a:pt x="7" y="2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4"/>
                    <a:pt x="7" y="4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6"/>
                    <a:pt x="6" y="7"/>
                    <a:pt x="5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6" name="Freeform 764"/>
            <p:cNvSpPr>
              <a:spLocks/>
            </p:cNvSpPr>
            <p:nvPr/>
          </p:nvSpPr>
          <p:spPr bwMode="auto">
            <a:xfrm>
              <a:off x="2229" y="764"/>
              <a:ext cx="14" cy="21"/>
            </a:xfrm>
            <a:custGeom>
              <a:avLst/>
              <a:gdLst>
                <a:gd name="T0" fmla="*/ 9 w 11"/>
                <a:gd name="T1" fmla="*/ 6 h 16"/>
                <a:gd name="T2" fmla="*/ 6 w 11"/>
                <a:gd name="T3" fmla="*/ 6 h 16"/>
                <a:gd name="T4" fmla="*/ 6 w 11"/>
                <a:gd name="T5" fmla="*/ 5 h 16"/>
                <a:gd name="T6" fmla="*/ 6 w 11"/>
                <a:gd name="T7" fmla="*/ 2 h 16"/>
                <a:gd name="T8" fmla="*/ 4 w 11"/>
                <a:gd name="T9" fmla="*/ 0 h 16"/>
                <a:gd name="T10" fmla="*/ 1 w 11"/>
                <a:gd name="T11" fmla="*/ 2 h 16"/>
                <a:gd name="T12" fmla="*/ 0 w 11"/>
                <a:gd name="T13" fmla="*/ 5 h 16"/>
                <a:gd name="T14" fmla="*/ 2 w 11"/>
                <a:gd name="T15" fmla="*/ 4 h 16"/>
                <a:gd name="T16" fmla="*/ 2 w 11"/>
                <a:gd name="T17" fmla="*/ 4 h 16"/>
                <a:gd name="T18" fmla="*/ 4 w 11"/>
                <a:gd name="T19" fmla="*/ 2 h 16"/>
                <a:gd name="T20" fmla="*/ 4 w 11"/>
                <a:gd name="T21" fmla="*/ 3 h 16"/>
                <a:gd name="T22" fmla="*/ 4 w 11"/>
                <a:gd name="T23" fmla="*/ 4 h 16"/>
                <a:gd name="T24" fmla="*/ 4 w 11"/>
                <a:gd name="T25" fmla="*/ 7 h 16"/>
                <a:gd name="T26" fmla="*/ 5 w 11"/>
                <a:gd name="T27" fmla="*/ 8 h 16"/>
                <a:gd name="T28" fmla="*/ 7 w 11"/>
                <a:gd name="T29" fmla="*/ 8 h 16"/>
                <a:gd name="T30" fmla="*/ 9 w 11"/>
                <a:gd name="T31" fmla="*/ 10 h 16"/>
                <a:gd name="T32" fmla="*/ 7 w 11"/>
                <a:gd name="T33" fmla="*/ 13 h 16"/>
                <a:gd name="T34" fmla="*/ 4 w 11"/>
                <a:gd name="T35" fmla="*/ 14 h 16"/>
                <a:gd name="T36" fmla="*/ 4 w 11"/>
                <a:gd name="T37" fmla="*/ 16 h 16"/>
                <a:gd name="T38" fmla="*/ 9 w 11"/>
                <a:gd name="T39" fmla="*/ 15 h 16"/>
                <a:gd name="T40" fmla="*/ 10 w 11"/>
                <a:gd name="T41" fmla="*/ 13 h 16"/>
                <a:gd name="T42" fmla="*/ 11 w 11"/>
                <a:gd name="T43" fmla="*/ 11 h 16"/>
                <a:gd name="T44" fmla="*/ 9 w 11"/>
                <a:gd name="T45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1" h="16">
                  <a:moveTo>
                    <a:pt x="9" y="6"/>
                  </a:moveTo>
                  <a:cubicBezTo>
                    <a:pt x="8" y="6"/>
                    <a:pt x="7" y="6"/>
                    <a:pt x="6" y="6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4"/>
                    <a:pt x="6" y="3"/>
                    <a:pt x="6" y="2"/>
                  </a:cubicBezTo>
                  <a:cubicBezTo>
                    <a:pt x="6" y="1"/>
                    <a:pt x="5" y="0"/>
                    <a:pt x="4" y="0"/>
                  </a:cubicBezTo>
                  <a:cubicBezTo>
                    <a:pt x="3" y="0"/>
                    <a:pt x="1" y="1"/>
                    <a:pt x="1" y="2"/>
                  </a:cubicBezTo>
                  <a:cubicBezTo>
                    <a:pt x="0" y="3"/>
                    <a:pt x="0" y="4"/>
                    <a:pt x="0" y="5"/>
                  </a:cubicBezTo>
                  <a:cubicBezTo>
                    <a:pt x="1" y="6"/>
                    <a:pt x="2" y="5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3"/>
                    <a:pt x="3" y="2"/>
                    <a:pt x="4" y="2"/>
                  </a:cubicBezTo>
                  <a:cubicBezTo>
                    <a:pt x="4" y="2"/>
                    <a:pt x="4" y="3"/>
                    <a:pt x="4" y="3"/>
                  </a:cubicBezTo>
                  <a:cubicBezTo>
                    <a:pt x="4" y="3"/>
                    <a:pt x="4" y="4"/>
                    <a:pt x="4" y="4"/>
                  </a:cubicBezTo>
                  <a:cubicBezTo>
                    <a:pt x="4" y="5"/>
                    <a:pt x="4" y="6"/>
                    <a:pt x="4" y="7"/>
                  </a:cubicBezTo>
                  <a:cubicBezTo>
                    <a:pt x="4" y="7"/>
                    <a:pt x="4" y="8"/>
                    <a:pt x="5" y="8"/>
                  </a:cubicBezTo>
                  <a:cubicBezTo>
                    <a:pt x="6" y="8"/>
                    <a:pt x="7" y="8"/>
                    <a:pt x="7" y="8"/>
                  </a:cubicBezTo>
                  <a:cubicBezTo>
                    <a:pt x="8" y="8"/>
                    <a:pt x="9" y="10"/>
                    <a:pt x="9" y="10"/>
                  </a:cubicBezTo>
                  <a:cubicBezTo>
                    <a:pt x="8" y="11"/>
                    <a:pt x="8" y="12"/>
                    <a:pt x="7" y="13"/>
                  </a:cubicBezTo>
                  <a:cubicBezTo>
                    <a:pt x="6" y="14"/>
                    <a:pt x="5" y="14"/>
                    <a:pt x="4" y="14"/>
                  </a:cubicBezTo>
                  <a:cubicBezTo>
                    <a:pt x="3" y="15"/>
                    <a:pt x="3" y="16"/>
                    <a:pt x="4" y="16"/>
                  </a:cubicBezTo>
                  <a:cubicBezTo>
                    <a:pt x="6" y="16"/>
                    <a:pt x="8" y="16"/>
                    <a:pt x="9" y="15"/>
                  </a:cubicBezTo>
                  <a:cubicBezTo>
                    <a:pt x="10" y="14"/>
                    <a:pt x="10" y="14"/>
                    <a:pt x="10" y="13"/>
                  </a:cubicBezTo>
                  <a:cubicBezTo>
                    <a:pt x="11" y="12"/>
                    <a:pt x="11" y="11"/>
                    <a:pt x="11" y="11"/>
                  </a:cubicBezTo>
                  <a:cubicBezTo>
                    <a:pt x="11" y="9"/>
                    <a:pt x="10" y="7"/>
                    <a:pt x="9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7" name="Freeform 765"/>
            <p:cNvSpPr>
              <a:spLocks noEditPoints="1"/>
            </p:cNvSpPr>
            <p:nvPr/>
          </p:nvSpPr>
          <p:spPr bwMode="auto">
            <a:xfrm>
              <a:off x="2239" y="759"/>
              <a:ext cx="14" cy="23"/>
            </a:xfrm>
            <a:custGeom>
              <a:avLst/>
              <a:gdLst>
                <a:gd name="T0" fmla="*/ 10 w 11"/>
                <a:gd name="T1" fmla="*/ 11 h 18"/>
                <a:gd name="T2" fmla="*/ 8 w 11"/>
                <a:gd name="T3" fmla="*/ 4 h 18"/>
                <a:gd name="T4" fmla="*/ 5 w 11"/>
                <a:gd name="T5" fmla="*/ 0 h 18"/>
                <a:gd name="T6" fmla="*/ 1 w 11"/>
                <a:gd name="T7" fmla="*/ 4 h 18"/>
                <a:gd name="T8" fmla="*/ 1 w 11"/>
                <a:gd name="T9" fmla="*/ 4 h 18"/>
                <a:gd name="T10" fmla="*/ 1 w 11"/>
                <a:gd name="T11" fmla="*/ 8 h 18"/>
                <a:gd name="T12" fmla="*/ 4 w 11"/>
                <a:gd name="T13" fmla="*/ 10 h 18"/>
                <a:gd name="T14" fmla="*/ 7 w 11"/>
                <a:gd name="T15" fmla="*/ 9 h 18"/>
                <a:gd name="T16" fmla="*/ 7 w 11"/>
                <a:gd name="T17" fmla="*/ 11 h 18"/>
                <a:gd name="T18" fmla="*/ 8 w 11"/>
                <a:gd name="T19" fmla="*/ 16 h 18"/>
                <a:gd name="T20" fmla="*/ 8 w 11"/>
                <a:gd name="T21" fmla="*/ 18 h 18"/>
                <a:gd name="T22" fmla="*/ 9 w 11"/>
                <a:gd name="T23" fmla="*/ 18 h 18"/>
                <a:gd name="T24" fmla="*/ 10 w 11"/>
                <a:gd name="T25" fmla="*/ 11 h 18"/>
                <a:gd name="T26" fmla="*/ 4 w 11"/>
                <a:gd name="T27" fmla="*/ 7 h 18"/>
                <a:gd name="T28" fmla="*/ 2 w 11"/>
                <a:gd name="T29" fmla="*/ 5 h 18"/>
                <a:gd name="T30" fmla="*/ 3 w 11"/>
                <a:gd name="T31" fmla="*/ 4 h 18"/>
                <a:gd name="T32" fmla="*/ 4 w 11"/>
                <a:gd name="T33" fmla="*/ 3 h 18"/>
                <a:gd name="T34" fmla="*/ 5 w 11"/>
                <a:gd name="T35" fmla="*/ 3 h 18"/>
                <a:gd name="T36" fmla="*/ 6 w 11"/>
                <a:gd name="T37" fmla="*/ 5 h 18"/>
                <a:gd name="T38" fmla="*/ 4 w 11"/>
                <a:gd name="T39" fmla="*/ 7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1" h="18">
                  <a:moveTo>
                    <a:pt x="10" y="11"/>
                  </a:moveTo>
                  <a:cubicBezTo>
                    <a:pt x="9" y="9"/>
                    <a:pt x="9" y="6"/>
                    <a:pt x="8" y="4"/>
                  </a:cubicBezTo>
                  <a:cubicBezTo>
                    <a:pt x="8" y="2"/>
                    <a:pt x="7" y="1"/>
                    <a:pt x="5" y="0"/>
                  </a:cubicBezTo>
                  <a:cubicBezTo>
                    <a:pt x="3" y="0"/>
                    <a:pt x="0" y="1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0" y="6"/>
                    <a:pt x="1" y="8"/>
                  </a:cubicBezTo>
                  <a:cubicBezTo>
                    <a:pt x="1" y="9"/>
                    <a:pt x="3" y="9"/>
                    <a:pt x="4" y="10"/>
                  </a:cubicBezTo>
                  <a:cubicBezTo>
                    <a:pt x="5" y="10"/>
                    <a:pt x="6" y="10"/>
                    <a:pt x="7" y="9"/>
                  </a:cubicBezTo>
                  <a:cubicBezTo>
                    <a:pt x="7" y="10"/>
                    <a:pt x="7" y="10"/>
                    <a:pt x="7" y="11"/>
                  </a:cubicBezTo>
                  <a:cubicBezTo>
                    <a:pt x="7" y="13"/>
                    <a:pt x="8" y="14"/>
                    <a:pt x="8" y="16"/>
                  </a:cubicBezTo>
                  <a:cubicBezTo>
                    <a:pt x="7" y="17"/>
                    <a:pt x="7" y="17"/>
                    <a:pt x="8" y="18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11" y="16"/>
                    <a:pt x="10" y="13"/>
                    <a:pt x="10" y="11"/>
                  </a:cubicBezTo>
                  <a:close/>
                  <a:moveTo>
                    <a:pt x="4" y="7"/>
                  </a:moveTo>
                  <a:cubicBezTo>
                    <a:pt x="3" y="7"/>
                    <a:pt x="3" y="6"/>
                    <a:pt x="2" y="5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3"/>
                    <a:pt x="4" y="3"/>
                  </a:cubicBezTo>
                  <a:cubicBezTo>
                    <a:pt x="4" y="2"/>
                    <a:pt x="5" y="3"/>
                    <a:pt x="5" y="3"/>
                  </a:cubicBezTo>
                  <a:cubicBezTo>
                    <a:pt x="6" y="3"/>
                    <a:pt x="6" y="5"/>
                    <a:pt x="6" y="5"/>
                  </a:cubicBezTo>
                  <a:cubicBezTo>
                    <a:pt x="6" y="6"/>
                    <a:pt x="5" y="8"/>
                    <a:pt x="4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8" name="Freeform 766"/>
            <p:cNvSpPr>
              <a:spLocks/>
            </p:cNvSpPr>
            <p:nvPr/>
          </p:nvSpPr>
          <p:spPr bwMode="auto">
            <a:xfrm>
              <a:off x="2256" y="763"/>
              <a:ext cx="12" cy="8"/>
            </a:xfrm>
            <a:custGeom>
              <a:avLst/>
              <a:gdLst>
                <a:gd name="T0" fmla="*/ 6 w 10"/>
                <a:gd name="T1" fmla="*/ 2 h 6"/>
                <a:gd name="T2" fmla="*/ 1 w 10"/>
                <a:gd name="T3" fmla="*/ 3 h 6"/>
                <a:gd name="T4" fmla="*/ 0 w 10"/>
                <a:gd name="T5" fmla="*/ 5 h 6"/>
                <a:gd name="T6" fmla="*/ 2 w 10"/>
                <a:gd name="T7" fmla="*/ 5 h 6"/>
                <a:gd name="T8" fmla="*/ 6 w 10"/>
                <a:gd name="T9" fmla="*/ 4 h 6"/>
                <a:gd name="T10" fmla="*/ 9 w 10"/>
                <a:gd name="T11" fmla="*/ 2 h 6"/>
                <a:gd name="T12" fmla="*/ 6 w 10"/>
                <a:gd name="T13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6">
                  <a:moveTo>
                    <a:pt x="6" y="2"/>
                  </a:moveTo>
                  <a:cubicBezTo>
                    <a:pt x="4" y="2"/>
                    <a:pt x="2" y="2"/>
                    <a:pt x="1" y="3"/>
                  </a:cubicBezTo>
                  <a:cubicBezTo>
                    <a:pt x="0" y="3"/>
                    <a:pt x="0" y="4"/>
                    <a:pt x="0" y="5"/>
                  </a:cubicBezTo>
                  <a:cubicBezTo>
                    <a:pt x="1" y="5"/>
                    <a:pt x="2" y="6"/>
                    <a:pt x="2" y="5"/>
                  </a:cubicBezTo>
                  <a:cubicBezTo>
                    <a:pt x="3" y="5"/>
                    <a:pt x="5" y="5"/>
                    <a:pt x="6" y="4"/>
                  </a:cubicBezTo>
                  <a:cubicBezTo>
                    <a:pt x="7" y="4"/>
                    <a:pt x="10" y="4"/>
                    <a:pt x="9" y="2"/>
                  </a:cubicBezTo>
                  <a:cubicBezTo>
                    <a:pt x="9" y="0"/>
                    <a:pt x="7" y="1"/>
                    <a:pt x="6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9" name="Freeform 767"/>
            <p:cNvSpPr>
              <a:spLocks/>
            </p:cNvSpPr>
            <p:nvPr/>
          </p:nvSpPr>
          <p:spPr bwMode="auto">
            <a:xfrm>
              <a:off x="2267" y="748"/>
              <a:ext cx="10" cy="23"/>
            </a:xfrm>
            <a:custGeom>
              <a:avLst/>
              <a:gdLst>
                <a:gd name="T0" fmla="*/ 8 w 8"/>
                <a:gd name="T1" fmla="*/ 16 h 18"/>
                <a:gd name="T2" fmla="*/ 5 w 8"/>
                <a:gd name="T3" fmla="*/ 7 h 18"/>
                <a:gd name="T4" fmla="*/ 4 w 8"/>
                <a:gd name="T5" fmla="*/ 4 h 18"/>
                <a:gd name="T6" fmla="*/ 3 w 8"/>
                <a:gd name="T7" fmla="*/ 1 h 18"/>
                <a:gd name="T8" fmla="*/ 1 w 8"/>
                <a:gd name="T9" fmla="*/ 3 h 18"/>
                <a:gd name="T10" fmla="*/ 1 w 8"/>
                <a:gd name="T11" fmla="*/ 5 h 18"/>
                <a:gd name="T12" fmla="*/ 0 w 8"/>
                <a:gd name="T13" fmla="*/ 6 h 18"/>
                <a:gd name="T14" fmla="*/ 0 w 8"/>
                <a:gd name="T15" fmla="*/ 6 h 18"/>
                <a:gd name="T16" fmla="*/ 2 w 8"/>
                <a:gd name="T17" fmla="*/ 7 h 18"/>
                <a:gd name="T18" fmla="*/ 2 w 8"/>
                <a:gd name="T19" fmla="*/ 6 h 18"/>
                <a:gd name="T20" fmla="*/ 3 w 8"/>
                <a:gd name="T21" fmla="*/ 9 h 18"/>
                <a:gd name="T22" fmla="*/ 5 w 8"/>
                <a:gd name="T23" fmla="*/ 17 h 18"/>
                <a:gd name="T24" fmla="*/ 7 w 8"/>
                <a:gd name="T25" fmla="*/ 18 h 18"/>
                <a:gd name="T26" fmla="*/ 7 w 8"/>
                <a:gd name="T27" fmla="*/ 18 h 18"/>
                <a:gd name="T28" fmla="*/ 8 w 8"/>
                <a:gd name="T29" fmla="*/ 17 h 18"/>
                <a:gd name="T30" fmla="*/ 8 w 8"/>
                <a:gd name="T31" fmla="*/ 1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8" h="18">
                  <a:moveTo>
                    <a:pt x="8" y="16"/>
                  </a:moveTo>
                  <a:cubicBezTo>
                    <a:pt x="7" y="13"/>
                    <a:pt x="6" y="10"/>
                    <a:pt x="5" y="7"/>
                  </a:cubicBezTo>
                  <a:cubicBezTo>
                    <a:pt x="5" y="6"/>
                    <a:pt x="4" y="5"/>
                    <a:pt x="4" y="4"/>
                  </a:cubicBezTo>
                  <a:cubicBezTo>
                    <a:pt x="4" y="3"/>
                    <a:pt x="4" y="2"/>
                    <a:pt x="3" y="1"/>
                  </a:cubicBezTo>
                  <a:cubicBezTo>
                    <a:pt x="2" y="0"/>
                    <a:pt x="1" y="2"/>
                    <a:pt x="1" y="3"/>
                  </a:cubicBezTo>
                  <a:cubicBezTo>
                    <a:pt x="1" y="4"/>
                    <a:pt x="1" y="4"/>
                    <a:pt x="1" y="5"/>
                  </a:cubicBezTo>
                  <a:cubicBezTo>
                    <a:pt x="0" y="5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7"/>
                    <a:pt x="1" y="8"/>
                    <a:pt x="2" y="7"/>
                  </a:cubicBezTo>
                  <a:cubicBezTo>
                    <a:pt x="2" y="7"/>
                    <a:pt x="2" y="7"/>
                    <a:pt x="2" y="6"/>
                  </a:cubicBezTo>
                  <a:cubicBezTo>
                    <a:pt x="2" y="7"/>
                    <a:pt x="3" y="8"/>
                    <a:pt x="3" y="9"/>
                  </a:cubicBezTo>
                  <a:cubicBezTo>
                    <a:pt x="3" y="11"/>
                    <a:pt x="5" y="14"/>
                    <a:pt x="5" y="17"/>
                  </a:cubicBezTo>
                  <a:cubicBezTo>
                    <a:pt x="5" y="17"/>
                    <a:pt x="6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8" y="17"/>
                    <a:pt x="8" y="17"/>
                  </a:cubicBezTo>
                  <a:cubicBezTo>
                    <a:pt x="8" y="17"/>
                    <a:pt x="8" y="16"/>
                    <a:pt x="8" y="1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0" name="Freeform 768"/>
            <p:cNvSpPr>
              <a:spLocks noEditPoints="1"/>
            </p:cNvSpPr>
            <p:nvPr/>
          </p:nvSpPr>
          <p:spPr bwMode="auto">
            <a:xfrm>
              <a:off x="2273" y="749"/>
              <a:ext cx="14" cy="21"/>
            </a:xfrm>
            <a:custGeom>
              <a:avLst/>
              <a:gdLst>
                <a:gd name="T0" fmla="*/ 10 w 11"/>
                <a:gd name="T1" fmla="*/ 6 h 16"/>
                <a:gd name="T2" fmla="*/ 9 w 11"/>
                <a:gd name="T3" fmla="*/ 4 h 16"/>
                <a:gd name="T4" fmla="*/ 8 w 11"/>
                <a:gd name="T5" fmla="*/ 3 h 16"/>
                <a:gd name="T6" fmla="*/ 6 w 11"/>
                <a:gd name="T7" fmla="*/ 0 h 16"/>
                <a:gd name="T8" fmla="*/ 3 w 11"/>
                <a:gd name="T9" fmla="*/ 1 h 16"/>
                <a:gd name="T10" fmla="*/ 2 w 11"/>
                <a:gd name="T11" fmla="*/ 7 h 16"/>
                <a:gd name="T12" fmla="*/ 2 w 11"/>
                <a:gd name="T13" fmla="*/ 7 h 16"/>
                <a:gd name="T14" fmla="*/ 4 w 11"/>
                <a:gd name="T15" fmla="*/ 10 h 16"/>
                <a:gd name="T16" fmla="*/ 6 w 11"/>
                <a:gd name="T17" fmla="*/ 9 h 16"/>
                <a:gd name="T18" fmla="*/ 8 w 11"/>
                <a:gd name="T19" fmla="*/ 7 h 16"/>
                <a:gd name="T20" fmla="*/ 8 w 11"/>
                <a:gd name="T21" fmla="*/ 9 h 16"/>
                <a:gd name="T22" fmla="*/ 8 w 11"/>
                <a:gd name="T23" fmla="*/ 11 h 16"/>
                <a:gd name="T24" fmla="*/ 8 w 11"/>
                <a:gd name="T25" fmla="*/ 13 h 16"/>
                <a:gd name="T26" fmla="*/ 8 w 11"/>
                <a:gd name="T27" fmla="*/ 15 h 16"/>
                <a:gd name="T28" fmla="*/ 8 w 11"/>
                <a:gd name="T29" fmla="*/ 16 h 16"/>
                <a:gd name="T30" fmla="*/ 11 w 11"/>
                <a:gd name="T31" fmla="*/ 11 h 16"/>
                <a:gd name="T32" fmla="*/ 10 w 11"/>
                <a:gd name="T33" fmla="*/ 6 h 16"/>
                <a:gd name="T34" fmla="*/ 6 w 11"/>
                <a:gd name="T35" fmla="*/ 6 h 16"/>
                <a:gd name="T36" fmla="*/ 5 w 11"/>
                <a:gd name="T37" fmla="*/ 7 h 16"/>
                <a:gd name="T38" fmla="*/ 4 w 11"/>
                <a:gd name="T39" fmla="*/ 6 h 16"/>
                <a:gd name="T40" fmla="*/ 3 w 11"/>
                <a:gd name="T41" fmla="*/ 6 h 16"/>
                <a:gd name="T42" fmla="*/ 3 w 11"/>
                <a:gd name="T43" fmla="*/ 3 h 16"/>
                <a:gd name="T44" fmla="*/ 6 w 11"/>
                <a:gd name="T45" fmla="*/ 2 h 16"/>
                <a:gd name="T46" fmla="*/ 6 w 11"/>
                <a:gd name="T47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1" h="16">
                  <a:moveTo>
                    <a:pt x="10" y="6"/>
                  </a:moveTo>
                  <a:cubicBezTo>
                    <a:pt x="10" y="5"/>
                    <a:pt x="9" y="4"/>
                    <a:pt x="9" y="4"/>
                  </a:cubicBezTo>
                  <a:cubicBezTo>
                    <a:pt x="9" y="3"/>
                    <a:pt x="9" y="3"/>
                    <a:pt x="8" y="3"/>
                  </a:cubicBezTo>
                  <a:cubicBezTo>
                    <a:pt x="8" y="1"/>
                    <a:pt x="8" y="1"/>
                    <a:pt x="6" y="0"/>
                  </a:cubicBezTo>
                  <a:cubicBezTo>
                    <a:pt x="6" y="0"/>
                    <a:pt x="4" y="0"/>
                    <a:pt x="3" y="1"/>
                  </a:cubicBezTo>
                  <a:cubicBezTo>
                    <a:pt x="1" y="2"/>
                    <a:pt x="0" y="5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3" y="9"/>
                    <a:pt x="4" y="10"/>
                  </a:cubicBezTo>
                  <a:cubicBezTo>
                    <a:pt x="5" y="10"/>
                    <a:pt x="6" y="10"/>
                    <a:pt x="6" y="9"/>
                  </a:cubicBezTo>
                  <a:cubicBezTo>
                    <a:pt x="7" y="8"/>
                    <a:pt x="7" y="7"/>
                    <a:pt x="8" y="7"/>
                  </a:cubicBezTo>
                  <a:cubicBezTo>
                    <a:pt x="8" y="7"/>
                    <a:pt x="8" y="8"/>
                    <a:pt x="8" y="9"/>
                  </a:cubicBezTo>
                  <a:cubicBezTo>
                    <a:pt x="8" y="10"/>
                    <a:pt x="8" y="10"/>
                    <a:pt x="8" y="11"/>
                  </a:cubicBezTo>
                  <a:cubicBezTo>
                    <a:pt x="8" y="12"/>
                    <a:pt x="8" y="12"/>
                    <a:pt x="8" y="13"/>
                  </a:cubicBezTo>
                  <a:cubicBezTo>
                    <a:pt x="8" y="14"/>
                    <a:pt x="8" y="15"/>
                    <a:pt x="8" y="15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11" y="16"/>
                    <a:pt x="11" y="12"/>
                    <a:pt x="11" y="11"/>
                  </a:cubicBezTo>
                  <a:cubicBezTo>
                    <a:pt x="11" y="9"/>
                    <a:pt x="10" y="7"/>
                    <a:pt x="10" y="6"/>
                  </a:cubicBezTo>
                  <a:close/>
                  <a:moveTo>
                    <a:pt x="6" y="6"/>
                  </a:moveTo>
                  <a:cubicBezTo>
                    <a:pt x="6" y="6"/>
                    <a:pt x="5" y="7"/>
                    <a:pt x="5" y="7"/>
                  </a:cubicBezTo>
                  <a:cubicBezTo>
                    <a:pt x="4" y="8"/>
                    <a:pt x="4" y="7"/>
                    <a:pt x="4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5"/>
                    <a:pt x="3" y="4"/>
                    <a:pt x="3" y="3"/>
                  </a:cubicBezTo>
                  <a:cubicBezTo>
                    <a:pt x="4" y="2"/>
                    <a:pt x="5" y="2"/>
                    <a:pt x="6" y="2"/>
                  </a:cubicBezTo>
                  <a:cubicBezTo>
                    <a:pt x="6" y="3"/>
                    <a:pt x="6" y="5"/>
                    <a:pt x="6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1" name="Freeform 769"/>
            <p:cNvSpPr>
              <a:spLocks/>
            </p:cNvSpPr>
            <p:nvPr/>
          </p:nvSpPr>
          <p:spPr bwMode="auto">
            <a:xfrm>
              <a:off x="2286" y="746"/>
              <a:ext cx="13" cy="20"/>
            </a:xfrm>
            <a:custGeom>
              <a:avLst/>
              <a:gdLst>
                <a:gd name="T0" fmla="*/ 8 w 10"/>
                <a:gd name="T1" fmla="*/ 5 h 16"/>
                <a:gd name="T2" fmla="*/ 7 w 10"/>
                <a:gd name="T3" fmla="*/ 6 h 16"/>
                <a:gd name="T4" fmla="*/ 6 w 10"/>
                <a:gd name="T5" fmla="*/ 3 h 16"/>
                <a:gd name="T6" fmla="*/ 5 w 10"/>
                <a:gd name="T7" fmla="*/ 3 h 16"/>
                <a:gd name="T8" fmla="*/ 5 w 10"/>
                <a:gd name="T9" fmla="*/ 7 h 16"/>
                <a:gd name="T10" fmla="*/ 3 w 10"/>
                <a:gd name="T11" fmla="*/ 8 h 16"/>
                <a:gd name="T12" fmla="*/ 2 w 10"/>
                <a:gd name="T13" fmla="*/ 8 h 16"/>
                <a:gd name="T14" fmla="*/ 2 w 10"/>
                <a:gd name="T15" fmla="*/ 6 h 16"/>
                <a:gd name="T16" fmla="*/ 1 w 10"/>
                <a:gd name="T17" fmla="*/ 1 h 16"/>
                <a:gd name="T18" fmla="*/ 1 w 10"/>
                <a:gd name="T19" fmla="*/ 1 h 16"/>
                <a:gd name="T20" fmla="*/ 1 w 10"/>
                <a:gd name="T21" fmla="*/ 1 h 16"/>
                <a:gd name="T22" fmla="*/ 1 w 10"/>
                <a:gd name="T23" fmla="*/ 1 h 16"/>
                <a:gd name="T24" fmla="*/ 1 w 10"/>
                <a:gd name="T25" fmla="*/ 1 h 16"/>
                <a:gd name="T26" fmla="*/ 0 w 10"/>
                <a:gd name="T27" fmla="*/ 0 h 16"/>
                <a:gd name="T28" fmla="*/ 0 w 10"/>
                <a:gd name="T29" fmla="*/ 1 h 16"/>
                <a:gd name="T30" fmla="*/ 0 w 10"/>
                <a:gd name="T31" fmla="*/ 1 h 16"/>
                <a:gd name="T32" fmla="*/ 0 w 10"/>
                <a:gd name="T33" fmla="*/ 1 h 16"/>
                <a:gd name="T34" fmla="*/ 0 w 10"/>
                <a:gd name="T35" fmla="*/ 1 h 16"/>
                <a:gd name="T36" fmla="*/ 0 w 10"/>
                <a:gd name="T37" fmla="*/ 1 h 16"/>
                <a:gd name="T38" fmla="*/ 0 w 10"/>
                <a:gd name="T39" fmla="*/ 4 h 16"/>
                <a:gd name="T40" fmla="*/ 0 w 10"/>
                <a:gd name="T41" fmla="*/ 7 h 16"/>
                <a:gd name="T42" fmla="*/ 2 w 10"/>
                <a:gd name="T43" fmla="*/ 11 h 16"/>
                <a:gd name="T44" fmla="*/ 5 w 10"/>
                <a:gd name="T45" fmla="*/ 10 h 16"/>
                <a:gd name="T46" fmla="*/ 7 w 10"/>
                <a:gd name="T47" fmla="*/ 15 h 16"/>
                <a:gd name="T48" fmla="*/ 9 w 10"/>
                <a:gd name="T49" fmla="*/ 15 h 16"/>
                <a:gd name="T50" fmla="*/ 9 w 10"/>
                <a:gd name="T51" fmla="*/ 13 h 16"/>
                <a:gd name="T52" fmla="*/ 8 w 10"/>
                <a:gd name="T53" fmla="*/ 12 h 16"/>
                <a:gd name="T54" fmla="*/ 8 w 10"/>
                <a:gd name="T55" fmla="*/ 10 h 16"/>
                <a:gd name="T56" fmla="*/ 7 w 10"/>
                <a:gd name="T57" fmla="*/ 9 h 16"/>
                <a:gd name="T58" fmla="*/ 8 w 10"/>
                <a:gd name="T59" fmla="*/ 8 h 16"/>
                <a:gd name="T60" fmla="*/ 8 w 10"/>
                <a:gd name="T61" fmla="*/ 8 h 16"/>
                <a:gd name="T62" fmla="*/ 8 w 10"/>
                <a:gd name="T63" fmla="*/ 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" h="16">
                  <a:moveTo>
                    <a:pt x="8" y="5"/>
                  </a:moveTo>
                  <a:cubicBezTo>
                    <a:pt x="8" y="5"/>
                    <a:pt x="7" y="6"/>
                    <a:pt x="7" y="6"/>
                  </a:cubicBezTo>
                  <a:cubicBezTo>
                    <a:pt x="7" y="5"/>
                    <a:pt x="6" y="4"/>
                    <a:pt x="6" y="3"/>
                  </a:cubicBezTo>
                  <a:cubicBezTo>
                    <a:pt x="6" y="2"/>
                    <a:pt x="5" y="2"/>
                    <a:pt x="5" y="3"/>
                  </a:cubicBezTo>
                  <a:cubicBezTo>
                    <a:pt x="4" y="4"/>
                    <a:pt x="5" y="6"/>
                    <a:pt x="5" y="7"/>
                  </a:cubicBezTo>
                  <a:cubicBezTo>
                    <a:pt x="4" y="7"/>
                    <a:pt x="3" y="8"/>
                    <a:pt x="3" y="8"/>
                  </a:cubicBezTo>
                  <a:cubicBezTo>
                    <a:pt x="3" y="8"/>
                    <a:pt x="2" y="8"/>
                    <a:pt x="2" y="8"/>
                  </a:cubicBezTo>
                  <a:cubicBezTo>
                    <a:pt x="2" y="7"/>
                    <a:pt x="2" y="6"/>
                    <a:pt x="2" y="6"/>
                  </a:cubicBezTo>
                  <a:cubicBezTo>
                    <a:pt x="2" y="4"/>
                    <a:pt x="2" y="2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3"/>
                    <a:pt x="0" y="4"/>
                  </a:cubicBezTo>
                  <a:cubicBezTo>
                    <a:pt x="0" y="5"/>
                    <a:pt x="0" y="6"/>
                    <a:pt x="0" y="7"/>
                  </a:cubicBezTo>
                  <a:cubicBezTo>
                    <a:pt x="0" y="9"/>
                    <a:pt x="0" y="10"/>
                    <a:pt x="2" y="11"/>
                  </a:cubicBezTo>
                  <a:cubicBezTo>
                    <a:pt x="3" y="11"/>
                    <a:pt x="4" y="10"/>
                    <a:pt x="5" y="10"/>
                  </a:cubicBezTo>
                  <a:cubicBezTo>
                    <a:pt x="5" y="12"/>
                    <a:pt x="6" y="13"/>
                    <a:pt x="7" y="15"/>
                  </a:cubicBezTo>
                  <a:cubicBezTo>
                    <a:pt x="7" y="16"/>
                    <a:pt x="9" y="16"/>
                    <a:pt x="9" y="15"/>
                  </a:cubicBezTo>
                  <a:cubicBezTo>
                    <a:pt x="9" y="14"/>
                    <a:pt x="9" y="13"/>
                    <a:pt x="9" y="13"/>
                  </a:cubicBezTo>
                  <a:cubicBezTo>
                    <a:pt x="9" y="12"/>
                    <a:pt x="8" y="12"/>
                    <a:pt x="8" y="12"/>
                  </a:cubicBezTo>
                  <a:cubicBezTo>
                    <a:pt x="8" y="11"/>
                    <a:pt x="8" y="10"/>
                    <a:pt x="8" y="10"/>
                  </a:cubicBezTo>
                  <a:cubicBezTo>
                    <a:pt x="8" y="9"/>
                    <a:pt x="7" y="9"/>
                    <a:pt x="7" y="9"/>
                  </a:cubicBezTo>
                  <a:cubicBezTo>
                    <a:pt x="8" y="9"/>
                    <a:pt x="8" y="8"/>
                    <a:pt x="8" y="8"/>
                  </a:cubicBezTo>
                  <a:cubicBezTo>
                    <a:pt x="8" y="8"/>
                    <a:pt x="9" y="8"/>
                    <a:pt x="8" y="8"/>
                  </a:cubicBezTo>
                  <a:cubicBezTo>
                    <a:pt x="10" y="8"/>
                    <a:pt x="10" y="5"/>
                    <a:pt x="8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2" name="Freeform 770"/>
            <p:cNvSpPr>
              <a:spLocks/>
            </p:cNvSpPr>
            <p:nvPr/>
          </p:nvSpPr>
          <p:spPr bwMode="auto">
            <a:xfrm>
              <a:off x="2296" y="742"/>
              <a:ext cx="14" cy="22"/>
            </a:xfrm>
            <a:custGeom>
              <a:avLst/>
              <a:gdLst>
                <a:gd name="T0" fmla="*/ 10 w 11"/>
                <a:gd name="T1" fmla="*/ 9 h 18"/>
                <a:gd name="T2" fmla="*/ 6 w 11"/>
                <a:gd name="T3" fmla="*/ 6 h 18"/>
                <a:gd name="T4" fmla="*/ 4 w 11"/>
                <a:gd name="T5" fmla="*/ 7 h 18"/>
                <a:gd name="T6" fmla="*/ 3 w 11"/>
                <a:gd name="T7" fmla="*/ 6 h 18"/>
                <a:gd name="T8" fmla="*/ 2 w 11"/>
                <a:gd name="T9" fmla="*/ 4 h 18"/>
                <a:gd name="T10" fmla="*/ 2 w 11"/>
                <a:gd name="T11" fmla="*/ 3 h 18"/>
                <a:gd name="T12" fmla="*/ 4 w 11"/>
                <a:gd name="T13" fmla="*/ 3 h 18"/>
                <a:gd name="T14" fmla="*/ 8 w 11"/>
                <a:gd name="T15" fmla="*/ 1 h 18"/>
                <a:gd name="T16" fmla="*/ 8 w 11"/>
                <a:gd name="T17" fmla="*/ 0 h 18"/>
                <a:gd name="T18" fmla="*/ 5 w 11"/>
                <a:gd name="T19" fmla="*/ 0 h 18"/>
                <a:gd name="T20" fmla="*/ 0 w 11"/>
                <a:gd name="T21" fmla="*/ 2 h 18"/>
                <a:gd name="T22" fmla="*/ 0 w 11"/>
                <a:gd name="T23" fmla="*/ 3 h 18"/>
                <a:gd name="T24" fmla="*/ 1 w 11"/>
                <a:gd name="T25" fmla="*/ 4 h 18"/>
                <a:gd name="T26" fmla="*/ 1 w 11"/>
                <a:gd name="T27" fmla="*/ 6 h 18"/>
                <a:gd name="T28" fmla="*/ 1 w 11"/>
                <a:gd name="T29" fmla="*/ 8 h 18"/>
                <a:gd name="T30" fmla="*/ 3 w 11"/>
                <a:gd name="T31" fmla="*/ 10 h 18"/>
                <a:gd name="T32" fmla="*/ 7 w 11"/>
                <a:gd name="T33" fmla="*/ 9 h 18"/>
                <a:gd name="T34" fmla="*/ 8 w 11"/>
                <a:gd name="T35" fmla="*/ 12 h 18"/>
                <a:gd name="T36" fmla="*/ 7 w 11"/>
                <a:gd name="T37" fmla="*/ 15 h 18"/>
                <a:gd name="T38" fmla="*/ 5 w 11"/>
                <a:gd name="T39" fmla="*/ 16 h 18"/>
                <a:gd name="T40" fmla="*/ 5 w 11"/>
                <a:gd name="T41" fmla="*/ 17 h 18"/>
                <a:gd name="T42" fmla="*/ 10 w 11"/>
                <a:gd name="T43" fmla="*/ 15 h 18"/>
                <a:gd name="T44" fmla="*/ 10 w 11"/>
                <a:gd name="T45" fmla="*/ 9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1" h="18">
                  <a:moveTo>
                    <a:pt x="10" y="9"/>
                  </a:moveTo>
                  <a:cubicBezTo>
                    <a:pt x="10" y="7"/>
                    <a:pt x="8" y="6"/>
                    <a:pt x="6" y="6"/>
                  </a:cubicBezTo>
                  <a:cubicBezTo>
                    <a:pt x="5" y="7"/>
                    <a:pt x="4" y="7"/>
                    <a:pt x="4" y="7"/>
                  </a:cubicBezTo>
                  <a:cubicBezTo>
                    <a:pt x="3" y="8"/>
                    <a:pt x="3" y="6"/>
                    <a:pt x="3" y="6"/>
                  </a:cubicBezTo>
                  <a:cubicBezTo>
                    <a:pt x="3" y="5"/>
                    <a:pt x="3" y="4"/>
                    <a:pt x="2" y="4"/>
                  </a:cubicBezTo>
                  <a:cubicBezTo>
                    <a:pt x="2" y="4"/>
                    <a:pt x="2" y="3"/>
                    <a:pt x="2" y="3"/>
                  </a:cubicBezTo>
                  <a:cubicBezTo>
                    <a:pt x="3" y="3"/>
                    <a:pt x="4" y="3"/>
                    <a:pt x="4" y="3"/>
                  </a:cubicBezTo>
                  <a:cubicBezTo>
                    <a:pt x="6" y="3"/>
                    <a:pt x="7" y="2"/>
                    <a:pt x="8" y="1"/>
                  </a:cubicBezTo>
                  <a:cubicBezTo>
                    <a:pt x="8" y="1"/>
                    <a:pt x="8" y="1"/>
                    <a:pt x="8" y="0"/>
                  </a:cubicBezTo>
                  <a:cubicBezTo>
                    <a:pt x="7" y="0"/>
                    <a:pt x="6" y="0"/>
                    <a:pt x="5" y="0"/>
                  </a:cubicBezTo>
                  <a:cubicBezTo>
                    <a:pt x="3" y="1"/>
                    <a:pt x="2" y="1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0" y="4"/>
                    <a:pt x="0" y="4"/>
                    <a:pt x="1" y="4"/>
                  </a:cubicBezTo>
                  <a:cubicBezTo>
                    <a:pt x="1" y="4"/>
                    <a:pt x="1" y="5"/>
                    <a:pt x="1" y="6"/>
                  </a:cubicBezTo>
                  <a:cubicBezTo>
                    <a:pt x="1" y="7"/>
                    <a:pt x="1" y="8"/>
                    <a:pt x="1" y="8"/>
                  </a:cubicBezTo>
                  <a:cubicBezTo>
                    <a:pt x="2" y="9"/>
                    <a:pt x="2" y="10"/>
                    <a:pt x="3" y="10"/>
                  </a:cubicBezTo>
                  <a:cubicBezTo>
                    <a:pt x="5" y="10"/>
                    <a:pt x="6" y="8"/>
                    <a:pt x="7" y="9"/>
                  </a:cubicBezTo>
                  <a:cubicBezTo>
                    <a:pt x="8" y="9"/>
                    <a:pt x="8" y="11"/>
                    <a:pt x="8" y="12"/>
                  </a:cubicBezTo>
                  <a:cubicBezTo>
                    <a:pt x="8" y="13"/>
                    <a:pt x="8" y="14"/>
                    <a:pt x="7" y="15"/>
                  </a:cubicBezTo>
                  <a:cubicBezTo>
                    <a:pt x="7" y="15"/>
                    <a:pt x="6" y="15"/>
                    <a:pt x="5" y="16"/>
                  </a:cubicBezTo>
                  <a:cubicBezTo>
                    <a:pt x="4" y="16"/>
                    <a:pt x="4" y="17"/>
                    <a:pt x="5" y="17"/>
                  </a:cubicBezTo>
                  <a:cubicBezTo>
                    <a:pt x="7" y="18"/>
                    <a:pt x="10" y="17"/>
                    <a:pt x="10" y="15"/>
                  </a:cubicBezTo>
                  <a:cubicBezTo>
                    <a:pt x="11" y="13"/>
                    <a:pt x="11" y="11"/>
                    <a:pt x="10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3" name="Freeform 771"/>
            <p:cNvSpPr>
              <a:spLocks noEditPoints="1"/>
            </p:cNvSpPr>
            <p:nvPr/>
          </p:nvSpPr>
          <p:spPr bwMode="auto">
            <a:xfrm>
              <a:off x="1244" y="1366"/>
              <a:ext cx="80" cy="55"/>
            </a:xfrm>
            <a:custGeom>
              <a:avLst/>
              <a:gdLst>
                <a:gd name="T0" fmla="*/ 63 w 64"/>
                <a:gd name="T1" fmla="*/ 31 h 44"/>
                <a:gd name="T2" fmla="*/ 61 w 64"/>
                <a:gd name="T3" fmla="*/ 12 h 44"/>
                <a:gd name="T4" fmla="*/ 61 w 64"/>
                <a:gd name="T5" fmla="*/ 3 h 44"/>
                <a:gd name="T6" fmla="*/ 60 w 64"/>
                <a:gd name="T7" fmla="*/ 1 h 44"/>
                <a:gd name="T8" fmla="*/ 44 w 64"/>
                <a:gd name="T9" fmla="*/ 1 h 44"/>
                <a:gd name="T10" fmla="*/ 29 w 64"/>
                <a:gd name="T11" fmla="*/ 0 h 44"/>
                <a:gd name="T12" fmla="*/ 15 w 64"/>
                <a:gd name="T13" fmla="*/ 3 h 44"/>
                <a:gd name="T14" fmla="*/ 5 w 64"/>
                <a:gd name="T15" fmla="*/ 2 h 44"/>
                <a:gd name="T16" fmla="*/ 2 w 64"/>
                <a:gd name="T17" fmla="*/ 2 h 44"/>
                <a:gd name="T18" fmla="*/ 1 w 64"/>
                <a:gd name="T19" fmla="*/ 2 h 44"/>
                <a:gd name="T20" fmla="*/ 1 w 64"/>
                <a:gd name="T21" fmla="*/ 2 h 44"/>
                <a:gd name="T22" fmla="*/ 1 w 64"/>
                <a:gd name="T23" fmla="*/ 19 h 44"/>
                <a:gd name="T24" fmla="*/ 2 w 64"/>
                <a:gd name="T25" fmla="*/ 33 h 44"/>
                <a:gd name="T26" fmla="*/ 3 w 64"/>
                <a:gd name="T27" fmla="*/ 44 h 44"/>
                <a:gd name="T28" fmla="*/ 11 w 64"/>
                <a:gd name="T29" fmla="*/ 43 h 44"/>
                <a:gd name="T30" fmla="*/ 21 w 64"/>
                <a:gd name="T31" fmla="*/ 43 h 44"/>
                <a:gd name="T32" fmla="*/ 33 w 64"/>
                <a:gd name="T33" fmla="*/ 42 h 44"/>
                <a:gd name="T34" fmla="*/ 40 w 64"/>
                <a:gd name="T35" fmla="*/ 42 h 44"/>
                <a:gd name="T36" fmla="*/ 48 w 64"/>
                <a:gd name="T37" fmla="*/ 41 h 44"/>
                <a:gd name="T38" fmla="*/ 55 w 64"/>
                <a:gd name="T39" fmla="*/ 40 h 44"/>
                <a:gd name="T40" fmla="*/ 63 w 64"/>
                <a:gd name="T41" fmla="*/ 39 h 44"/>
                <a:gd name="T42" fmla="*/ 63 w 64"/>
                <a:gd name="T43" fmla="*/ 39 h 44"/>
                <a:gd name="T44" fmla="*/ 63 w 64"/>
                <a:gd name="T45" fmla="*/ 34 h 44"/>
                <a:gd name="T46" fmla="*/ 51 w 64"/>
                <a:gd name="T47" fmla="*/ 38 h 44"/>
                <a:gd name="T48" fmla="*/ 44 w 64"/>
                <a:gd name="T49" fmla="*/ 39 h 44"/>
                <a:gd name="T50" fmla="*/ 37 w 64"/>
                <a:gd name="T51" fmla="*/ 40 h 44"/>
                <a:gd name="T52" fmla="*/ 26 w 64"/>
                <a:gd name="T53" fmla="*/ 41 h 44"/>
                <a:gd name="T54" fmla="*/ 16 w 64"/>
                <a:gd name="T55" fmla="*/ 41 h 44"/>
                <a:gd name="T56" fmla="*/ 4 w 64"/>
                <a:gd name="T57" fmla="*/ 42 h 44"/>
                <a:gd name="T58" fmla="*/ 4 w 64"/>
                <a:gd name="T59" fmla="*/ 37 h 44"/>
                <a:gd name="T60" fmla="*/ 3 w 64"/>
                <a:gd name="T61" fmla="*/ 26 h 44"/>
                <a:gd name="T62" fmla="*/ 2 w 64"/>
                <a:gd name="T63" fmla="*/ 13 h 44"/>
                <a:gd name="T64" fmla="*/ 4 w 64"/>
                <a:gd name="T65" fmla="*/ 4 h 44"/>
                <a:gd name="T66" fmla="*/ 15 w 64"/>
                <a:gd name="T67" fmla="*/ 5 h 44"/>
                <a:gd name="T68" fmla="*/ 28 w 64"/>
                <a:gd name="T69" fmla="*/ 3 h 44"/>
                <a:gd name="T70" fmla="*/ 44 w 64"/>
                <a:gd name="T71" fmla="*/ 3 h 44"/>
                <a:gd name="T72" fmla="*/ 59 w 64"/>
                <a:gd name="T73" fmla="*/ 11 h 44"/>
                <a:gd name="T74" fmla="*/ 60 w 64"/>
                <a:gd name="T75" fmla="*/ 20 h 44"/>
                <a:gd name="T76" fmla="*/ 61 w 64"/>
                <a:gd name="T77" fmla="*/ 35 h 44"/>
                <a:gd name="T78" fmla="*/ 55 w 64"/>
                <a:gd name="T79" fmla="*/ 38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64" h="44">
                  <a:moveTo>
                    <a:pt x="63" y="34"/>
                  </a:moveTo>
                  <a:cubicBezTo>
                    <a:pt x="63" y="33"/>
                    <a:pt x="63" y="32"/>
                    <a:pt x="63" y="31"/>
                  </a:cubicBezTo>
                  <a:cubicBezTo>
                    <a:pt x="62" y="28"/>
                    <a:pt x="62" y="25"/>
                    <a:pt x="62" y="21"/>
                  </a:cubicBezTo>
                  <a:cubicBezTo>
                    <a:pt x="62" y="18"/>
                    <a:pt x="61" y="15"/>
                    <a:pt x="61" y="12"/>
                  </a:cubicBezTo>
                  <a:cubicBezTo>
                    <a:pt x="61" y="10"/>
                    <a:pt x="61" y="9"/>
                    <a:pt x="60" y="8"/>
                  </a:cubicBezTo>
                  <a:cubicBezTo>
                    <a:pt x="60" y="6"/>
                    <a:pt x="60" y="5"/>
                    <a:pt x="61" y="3"/>
                  </a:cubicBezTo>
                  <a:cubicBezTo>
                    <a:pt x="62" y="3"/>
                    <a:pt x="62" y="1"/>
                    <a:pt x="60" y="1"/>
                  </a:cubicBezTo>
                  <a:cubicBezTo>
                    <a:pt x="60" y="1"/>
                    <a:pt x="60" y="1"/>
                    <a:pt x="60" y="1"/>
                  </a:cubicBezTo>
                  <a:cubicBezTo>
                    <a:pt x="60" y="1"/>
                    <a:pt x="60" y="1"/>
                    <a:pt x="60" y="1"/>
                  </a:cubicBezTo>
                  <a:cubicBezTo>
                    <a:pt x="55" y="1"/>
                    <a:pt x="50" y="1"/>
                    <a:pt x="44" y="1"/>
                  </a:cubicBezTo>
                  <a:cubicBezTo>
                    <a:pt x="42" y="1"/>
                    <a:pt x="39" y="1"/>
                    <a:pt x="37" y="1"/>
                  </a:cubicBezTo>
                  <a:cubicBezTo>
                    <a:pt x="34" y="1"/>
                    <a:pt x="32" y="0"/>
                    <a:pt x="29" y="0"/>
                  </a:cubicBezTo>
                  <a:cubicBezTo>
                    <a:pt x="27" y="1"/>
                    <a:pt x="25" y="1"/>
                    <a:pt x="23" y="1"/>
                  </a:cubicBezTo>
                  <a:cubicBezTo>
                    <a:pt x="20" y="2"/>
                    <a:pt x="18" y="2"/>
                    <a:pt x="15" y="3"/>
                  </a:cubicBezTo>
                  <a:cubicBezTo>
                    <a:pt x="13" y="3"/>
                    <a:pt x="10" y="3"/>
                    <a:pt x="7" y="2"/>
                  </a:cubicBezTo>
                  <a:cubicBezTo>
                    <a:pt x="6" y="2"/>
                    <a:pt x="6" y="2"/>
                    <a:pt x="5" y="2"/>
                  </a:cubicBezTo>
                  <a:cubicBezTo>
                    <a:pt x="4" y="2"/>
                    <a:pt x="3" y="2"/>
                    <a:pt x="3" y="2"/>
                  </a:cubicBezTo>
                  <a:cubicBezTo>
                    <a:pt x="3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1" y="1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6"/>
                    <a:pt x="1" y="10"/>
                    <a:pt x="1" y="13"/>
                  </a:cubicBezTo>
                  <a:cubicBezTo>
                    <a:pt x="1" y="15"/>
                    <a:pt x="1" y="17"/>
                    <a:pt x="1" y="19"/>
                  </a:cubicBezTo>
                  <a:cubicBezTo>
                    <a:pt x="1" y="22"/>
                    <a:pt x="1" y="24"/>
                    <a:pt x="1" y="27"/>
                  </a:cubicBezTo>
                  <a:cubicBezTo>
                    <a:pt x="1" y="29"/>
                    <a:pt x="2" y="31"/>
                    <a:pt x="2" y="33"/>
                  </a:cubicBezTo>
                  <a:cubicBezTo>
                    <a:pt x="2" y="35"/>
                    <a:pt x="2" y="36"/>
                    <a:pt x="2" y="38"/>
                  </a:cubicBezTo>
                  <a:cubicBezTo>
                    <a:pt x="2" y="40"/>
                    <a:pt x="1" y="43"/>
                    <a:pt x="3" y="44"/>
                  </a:cubicBezTo>
                  <a:cubicBezTo>
                    <a:pt x="4" y="44"/>
                    <a:pt x="4" y="44"/>
                    <a:pt x="4" y="43"/>
                  </a:cubicBezTo>
                  <a:cubicBezTo>
                    <a:pt x="6" y="43"/>
                    <a:pt x="9" y="43"/>
                    <a:pt x="11" y="43"/>
                  </a:cubicBezTo>
                  <a:cubicBezTo>
                    <a:pt x="14" y="43"/>
                    <a:pt x="16" y="44"/>
                    <a:pt x="18" y="43"/>
                  </a:cubicBezTo>
                  <a:cubicBezTo>
                    <a:pt x="19" y="43"/>
                    <a:pt x="20" y="43"/>
                    <a:pt x="21" y="43"/>
                  </a:cubicBezTo>
                  <a:cubicBezTo>
                    <a:pt x="23" y="43"/>
                    <a:pt x="24" y="43"/>
                    <a:pt x="25" y="43"/>
                  </a:cubicBezTo>
                  <a:cubicBezTo>
                    <a:pt x="28" y="43"/>
                    <a:pt x="30" y="43"/>
                    <a:pt x="33" y="42"/>
                  </a:cubicBezTo>
                  <a:cubicBezTo>
                    <a:pt x="34" y="42"/>
                    <a:pt x="35" y="42"/>
                    <a:pt x="36" y="42"/>
                  </a:cubicBezTo>
                  <a:cubicBezTo>
                    <a:pt x="37" y="42"/>
                    <a:pt x="39" y="41"/>
                    <a:pt x="40" y="42"/>
                  </a:cubicBezTo>
                  <a:cubicBezTo>
                    <a:pt x="41" y="42"/>
                    <a:pt x="42" y="41"/>
                    <a:pt x="43" y="41"/>
                  </a:cubicBezTo>
                  <a:cubicBezTo>
                    <a:pt x="45" y="41"/>
                    <a:pt x="46" y="41"/>
                    <a:pt x="48" y="41"/>
                  </a:cubicBezTo>
                  <a:cubicBezTo>
                    <a:pt x="49" y="41"/>
                    <a:pt x="50" y="41"/>
                    <a:pt x="50" y="41"/>
                  </a:cubicBezTo>
                  <a:cubicBezTo>
                    <a:pt x="52" y="40"/>
                    <a:pt x="53" y="41"/>
                    <a:pt x="55" y="40"/>
                  </a:cubicBezTo>
                  <a:cubicBezTo>
                    <a:pt x="56" y="40"/>
                    <a:pt x="57" y="40"/>
                    <a:pt x="59" y="40"/>
                  </a:cubicBezTo>
                  <a:cubicBezTo>
                    <a:pt x="60" y="39"/>
                    <a:pt x="61" y="39"/>
                    <a:pt x="63" y="39"/>
                  </a:cubicBezTo>
                  <a:cubicBezTo>
                    <a:pt x="63" y="39"/>
                    <a:pt x="63" y="39"/>
                    <a:pt x="63" y="39"/>
                  </a:cubicBezTo>
                  <a:cubicBezTo>
                    <a:pt x="63" y="39"/>
                    <a:pt x="63" y="39"/>
                    <a:pt x="63" y="39"/>
                  </a:cubicBezTo>
                  <a:cubicBezTo>
                    <a:pt x="64" y="38"/>
                    <a:pt x="64" y="36"/>
                    <a:pt x="63" y="36"/>
                  </a:cubicBezTo>
                  <a:cubicBezTo>
                    <a:pt x="63" y="35"/>
                    <a:pt x="63" y="34"/>
                    <a:pt x="63" y="34"/>
                  </a:cubicBezTo>
                  <a:close/>
                  <a:moveTo>
                    <a:pt x="55" y="38"/>
                  </a:moveTo>
                  <a:cubicBezTo>
                    <a:pt x="54" y="38"/>
                    <a:pt x="53" y="38"/>
                    <a:pt x="51" y="38"/>
                  </a:cubicBezTo>
                  <a:cubicBezTo>
                    <a:pt x="50" y="38"/>
                    <a:pt x="49" y="39"/>
                    <a:pt x="48" y="39"/>
                  </a:cubicBezTo>
                  <a:cubicBezTo>
                    <a:pt x="47" y="39"/>
                    <a:pt x="45" y="39"/>
                    <a:pt x="44" y="39"/>
                  </a:cubicBezTo>
                  <a:cubicBezTo>
                    <a:pt x="43" y="39"/>
                    <a:pt x="42" y="39"/>
                    <a:pt x="40" y="39"/>
                  </a:cubicBezTo>
                  <a:cubicBezTo>
                    <a:pt x="39" y="39"/>
                    <a:pt x="38" y="40"/>
                    <a:pt x="37" y="40"/>
                  </a:cubicBezTo>
                  <a:cubicBezTo>
                    <a:pt x="35" y="40"/>
                    <a:pt x="34" y="40"/>
                    <a:pt x="33" y="40"/>
                  </a:cubicBezTo>
                  <a:cubicBezTo>
                    <a:pt x="30" y="40"/>
                    <a:pt x="28" y="41"/>
                    <a:pt x="26" y="41"/>
                  </a:cubicBezTo>
                  <a:cubicBezTo>
                    <a:pt x="23" y="41"/>
                    <a:pt x="21" y="41"/>
                    <a:pt x="18" y="41"/>
                  </a:cubicBezTo>
                  <a:cubicBezTo>
                    <a:pt x="18" y="41"/>
                    <a:pt x="17" y="41"/>
                    <a:pt x="16" y="41"/>
                  </a:cubicBezTo>
                  <a:cubicBezTo>
                    <a:pt x="15" y="41"/>
                    <a:pt x="13" y="41"/>
                    <a:pt x="12" y="41"/>
                  </a:cubicBezTo>
                  <a:cubicBezTo>
                    <a:pt x="9" y="41"/>
                    <a:pt x="7" y="41"/>
                    <a:pt x="4" y="42"/>
                  </a:cubicBezTo>
                  <a:cubicBezTo>
                    <a:pt x="4" y="41"/>
                    <a:pt x="4" y="41"/>
                    <a:pt x="4" y="40"/>
                  </a:cubicBezTo>
                  <a:cubicBezTo>
                    <a:pt x="4" y="39"/>
                    <a:pt x="4" y="38"/>
                    <a:pt x="4" y="37"/>
                  </a:cubicBezTo>
                  <a:cubicBezTo>
                    <a:pt x="4" y="35"/>
                    <a:pt x="4" y="34"/>
                    <a:pt x="3" y="32"/>
                  </a:cubicBezTo>
                  <a:cubicBezTo>
                    <a:pt x="3" y="30"/>
                    <a:pt x="3" y="28"/>
                    <a:pt x="3" y="26"/>
                  </a:cubicBezTo>
                  <a:cubicBezTo>
                    <a:pt x="3" y="23"/>
                    <a:pt x="3" y="21"/>
                    <a:pt x="3" y="19"/>
                  </a:cubicBezTo>
                  <a:cubicBezTo>
                    <a:pt x="3" y="17"/>
                    <a:pt x="3" y="15"/>
                    <a:pt x="2" y="13"/>
                  </a:cubicBezTo>
                  <a:cubicBezTo>
                    <a:pt x="2" y="10"/>
                    <a:pt x="3" y="7"/>
                    <a:pt x="2" y="3"/>
                  </a:cubicBezTo>
                  <a:cubicBezTo>
                    <a:pt x="3" y="3"/>
                    <a:pt x="3" y="4"/>
                    <a:pt x="4" y="4"/>
                  </a:cubicBezTo>
                  <a:cubicBezTo>
                    <a:pt x="5" y="4"/>
                    <a:pt x="6" y="4"/>
                    <a:pt x="8" y="4"/>
                  </a:cubicBezTo>
                  <a:cubicBezTo>
                    <a:pt x="10" y="4"/>
                    <a:pt x="12" y="4"/>
                    <a:pt x="15" y="5"/>
                  </a:cubicBezTo>
                  <a:cubicBezTo>
                    <a:pt x="17" y="5"/>
                    <a:pt x="19" y="4"/>
                    <a:pt x="21" y="3"/>
                  </a:cubicBezTo>
                  <a:cubicBezTo>
                    <a:pt x="24" y="3"/>
                    <a:pt x="26" y="3"/>
                    <a:pt x="28" y="3"/>
                  </a:cubicBezTo>
                  <a:cubicBezTo>
                    <a:pt x="31" y="2"/>
                    <a:pt x="34" y="3"/>
                    <a:pt x="36" y="3"/>
                  </a:cubicBezTo>
                  <a:cubicBezTo>
                    <a:pt x="39" y="3"/>
                    <a:pt x="41" y="3"/>
                    <a:pt x="44" y="3"/>
                  </a:cubicBezTo>
                  <a:cubicBezTo>
                    <a:pt x="49" y="3"/>
                    <a:pt x="54" y="3"/>
                    <a:pt x="59" y="3"/>
                  </a:cubicBezTo>
                  <a:cubicBezTo>
                    <a:pt x="59" y="6"/>
                    <a:pt x="59" y="8"/>
                    <a:pt x="59" y="11"/>
                  </a:cubicBezTo>
                  <a:cubicBezTo>
                    <a:pt x="60" y="12"/>
                    <a:pt x="59" y="14"/>
                    <a:pt x="60" y="15"/>
                  </a:cubicBezTo>
                  <a:cubicBezTo>
                    <a:pt x="60" y="17"/>
                    <a:pt x="60" y="19"/>
                    <a:pt x="60" y="20"/>
                  </a:cubicBezTo>
                  <a:cubicBezTo>
                    <a:pt x="61" y="24"/>
                    <a:pt x="60" y="27"/>
                    <a:pt x="61" y="30"/>
                  </a:cubicBezTo>
                  <a:cubicBezTo>
                    <a:pt x="61" y="32"/>
                    <a:pt x="61" y="33"/>
                    <a:pt x="61" y="35"/>
                  </a:cubicBezTo>
                  <a:cubicBezTo>
                    <a:pt x="61" y="36"/>
                    <a:pt x="62" y="37"/>
                    <a:pt x="62" y="38"/>
                  </a:cubicBezTo>
                  <a:cubicBezTo>
                    <a:pt x="60" y="37"/>
                    <a:pt x="58" y="37"/>
                    <a:pt x="55" y="3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4" name="Freeform 772"/>
            <p:cNvSpPr>
              <a:spLocks noEditPoints="1"/>
            </p:cNvSpPr>
            <p:nvPr/>
          </p:nvSpPr>
          <p:spPr bwMode="auto">
            <a:xfrm>
              <a:off x="1212" y="1408"/>
              <a:ext cx="19" cy="16"/>
            </a:xfrm>
            <a:custGeom>
              <a:avLst/>
              <a:gdLst>
                <a:gd name="T0" fmla="*/ 14 w 15"/>
                <a:gd name="T1" fmla="*/ 3 h 12"/>
                <a:gd name="T2" fmla="*/ 14 w 15"/>
                <a:gd name="T3" fmla="*/ 3 h 12"/>
                <a:gd name="T4" fmla="*/ 14 w 15"/>
                <a:gd name="T5" fmla="*/ 2 h 12"/>
                <a:gd name="T6" fmla="*/ 13 w 15"/>
                <a:gd name="T7" fmla="*/ 1 h 12"/>
                <a:gd name="T8" fmla="*/ 12 w 15"/>
                <a:gd name="T9" fmla="*/ 1 h 12"/>
                <a:gd name="T10" fmla="*/ 12 w 15"/>
                <a:gd name="T11" fmla="*/ 1 h 12"/>
                <a:gd name="T12" fmla="*/ 12 w 15"/>
                <a:gd name="T13" fmla="*/ 1 h 12"/>
                <a:gd name="T14" fmla="*/ 12 w 15"/>
                <a:gd name="T15" fmla="*/ 1 h 12"/>
                <a:gd name="T16" fmla="*/ 11 w 15"/>
                <a:gd name="T17" fmla="*/ 1 h 12"/>
                <a:gd name="T18" fmla="*/ 10 w 15"/>
                <a:gd name="T19" fmla="*/ 1 h 12"/>
                <a:gd name="T20" fmla="*/ 5 w 15"/>
                <a:gd name="T21" fmla="*/ 2 h 12"/>
                <a:gd name="T22" fmla="*/ 5 w 15"/>
                <a:gd name="T23" fmla="*/ 3 h 12"/>
                <a:gd name="T24" fmla="*/ 1 w 15"/>
                <a:gd name="T25" fmla="*/ 3 h 12"/>
                <a:gd name="T26" fmla="*/ 1 w 15"/>
                <a:gd name="T27" fmla="*/ 5 h 12"/>
                <a:gd name="T28" fmla="*/ 2 w 15"/>
                <a:gd name="T29" fmla="*/ 5 h 12"/>
                <a:gd name="T30" fmla="*/ 2 w 15"/>
                <a:gd name="T31" fmla="*/ 5 h 12"/>
                <a:gd name="T32" fmla="*/ 2 w 15"/>
                <a:gd name="T33" fmla="*/ 7 h 12"/>
                <a:gd name="T34" fmla="*/ 3 w 15"/>
                <a:gd name="T35" fmla="*/ 11 h 12"/>
                <a:gd name="T36" fmla="*/ 8 w 15"/>
                <a:gd name="T37" fmla="*/ 11 h 12"/>
                <a:gd name="T38" fmla="*/ 13 w 15"/>
                <a:gd name="T39" fmla="*/ 11 h 12"/>
                <a:gd name="T40" fmla="*/ 13 w 15"/>
                <a:gd name="T41" fmla="*/ 11 h 12"/>
                <a:gd name="T42" fmla="*/ 15 w 15"/>
                <a:gd name="T43" fmla="*/ 11 h 12"/>
                <a:gd name="T44" fmla="*/ 15 w 15"/>
                <a:gd name="T45" fmla="*/ 7 h 12"/>
                <a:gd name="T46" fmla="*/ 14 w 15"/>
                <a:gd name="T47" fmla="*/ 3 h 12"/>
                <a:gd name="T48" fmla="*/ 4 w 15"/>
                <a:gd name="T49" fmla="*/ 5 h 12"/>
                <a:gd name="T50" fmla="*/ 6 w 15"/>
                <a:gd name="T51" fmla="*/ 5 h 12"/>
                <a:gd name="T52" fmla="*/ 10 w 15"/>
                <a:gd name="T53" fmla="*/ 3 h 12"/>
                <a:gd name="T54" fmla="*/ 11 w 15"/>
                <a:gd name="T55" fmla="*/ 3 h 12"/>
                <a:gd name="T56" fmla="*/ 11 w 15"/>
                <a:gd name="T57" fmla="*/ 3 h 12"/>
                <a:gd name="T58" fmla="*/ 12 w 15"/>
                <a:gd name="T59" fmla="*/ 4 h 12"/>
                <a:gd name="T60" fmla="*/ 12 w 15"/>
                <a:gd name="T61" fmla="*/ 4 h 12"/>
                <a:gd name="T62" fmla="*/ 12 w 15"/>
                <a:gd name="T63" fmla="*/ 5 h 12"/>
                <a:gd name="T64" fmla="*/ 9 w 15"/>
                <a:gd name="T65" fmla="*/ 5 h 12"/>
                <a:gd name="T66" fmla="*/ 4 w 15"/>
                <a:gd name="T67" fmla="*/ 5 h 12"/>
                <a:gd name="T68" fmla="*/ 4 w 15"/>
                <a:gd name="T69" fmla="*/ 5 h 12"/>
                <a:gd name="T70" fmla="*/ 10 w 15"/>
                <a:gd name="T71" fmla="*/ 8 h 12"/>
                <a:gd name="T72" fmla="*/ 6 w 15"/>
                <a:gd name="T73" fmla="*/ 9 h 12"/>
                <a:gd name="T74" fmla="*/ 5 w 15"/>
                <a:gd name="T75" fmla="*/ 8 h 12"/>
                <a:gd name="T76" fmla="*/ 4 w 15"/>
                <a:gd name="T77" fmla="*/ 7 h 12"/>
                <a:gd name="T78" fmla="*/ 9 w 15"/>
                <a:gd name="T79" fmla="*/ 8 h 12"/>
                <a:gd name="T80" fmla="*/ 12 w 15"/>
                <a:gd name="T81" fmla="*/ 7 h 12"/>
                <a:gd name="T82" fmla="*/ 12 w 15"/>
                <a:gd name="T83" fmla="*/ 7 h 12"/>
                <a:gd name="T84" fmla="*/ 12 w 15"/>
                <a:gd name="T85" fmla="*/ 8 h 12"/>
                <a:gd name="T86" fmla="*/ 10 w 15"/>
                <a:gd name="T87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5" h="12">
                  <a:moveTo>
                    <a:pt x="14" y="3"/>
                  </a:moveTo>
                  <a:cubicBezTo>
                    <a:pt x="14" y="3"/>
                    <a:pt x="14" y="3"/>
                    <a:pt x="14" y="3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4" y="1"/>
                    <a:pt x="13" y="1"/>
                    <a:pt x="13" y="1"/>
                  </a:cubicBezTo>
                  <a:cubicBezTo>
                    <a:pt x="13" y="1"/>
                    <a:pt x="13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0"/>
                    <a:pt x="11" y="0"/>
                    <a:pt x="11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8" y="1"/>
                    <a:pt x="6" y="1"/>
                    <a:pt x="5" y="2"/>
                  </a:cubicBezTo>
                  <a:cubicBezTo>
                    <a:pt x="4" y="2"/>
                    <a:pt x="4" y="2"/>
                    <a:pt x="5" y="3"/>
                  </a:cubicBezTo>
                  <a:cubicBezTo>
                    <a:pt x="3" y="3"/>
                    <a:pt x="2" y="3"/>
                    <a:pt x="1" y="3"/>
                  </a:cubicBezTo>
                  <a:cubicBezTo>
                    <a:pt x="0" y="3"/>
                    <a:pt x="0" y="5"/>
                    <a:pt x="1" y="5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6"/>
                    <a:pt x="2" y="7"/>
                    <a:pt x="2" y="7"/>
                  </a:cubicBezTo>
                  <a:cubicBezTo>
                    <a:pt x="2" y="9"/>
                    <a:pt x="2" y="10"/>
                    <a:pt x="3" y="11"/>
                  </a:cubicBezTo>
                  <a:cubicBezTo>
                    <a:pt x="5" y="12"/>
                    <a:pt x="6" y="11"/>
                    <a:pt x="8" y="11"/>
                  </a:cubicBezTo>
                  <a:cubicBezTo>
                    <a:pt x="9" y="11"/>
                    <a:pt x="11" y="11"/>
                    <a:pt x="13" y="1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4" y="12"/>
                    <a:pt x="14" y="12"/>
                    <a:pt x="15" y="11"/>
                  </a:cubicBezTo>
                  <a:cubicBezTo>
                    <a:pt x="15" y="10"/>
                    <a:pt x="15" y="9"/>
                    <a:pt x="15" y="7"/>
                  </a:cubicBezTo>
                  <a:cubicBezTo>
                    <a:pt x="15" y="6"/>
                    <a:pt x="15" y="4"/>
                    <a:pt x="14" y="3"/>
                  </a:cubicBezTo>
                  <a:close/>
                  <a:moveTo>
                    <a:pt x="4" y="5"/>
                  </a:moveTo>
                  <a:cubicBezTo>
                    <a:pt x="4" y="5"/>
                    <a:pt x="5" y="5"/>
                    <a:pt x="6" y="5"/>
                  </a:cubicBezTo>
                  <a:cubicBezTo>
                    <a:pt x="7" y="5"/>
                    <a:pt x="9" y="4"/>
                    <a:pt x="10" y="3"/>
                  </a:cubicBezTo>
                  <a:cubicBezTo>
                    <a:pt x="10" y="3"/>
                    <a:pt x="11" y="3"/>
                    <a:pt x="11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3"/>
                    <a:pt x="12" y="3"/>
                    <a:pt x="12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2" y="4"/>
                    <a:pt x="12" y="4"/>
                    <a:pt x="12" y="5"/>
                  </a:cubicBezTo>
                  <a:cubicBezTo>
                    <a:pt x="11" y="5"/>
                    <a:pt x="10" y="5"/>
                    <a:pt x="9" y="5"/>
                  </a:cubicBezTo>
                  <a:cubicBezTo>
                    <a:pt x="7" y="5"/>
                    <a:pt x="5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lose/>
                  <a:moveTo>
                    <a:pt x="10" y="8"/>
                  </a:moveTo>
                  <a:cubicBezTo>
                    <a:pt x="8" y="8"/>
                    <a:pt x="7" y="8"/>
                    <a:pt x="6" y="9"/>
                  </a:cubicBezTo>
                  <a:cubicBezTo>
                    <a:pt x="6" y="9"/>
                    <a:pt x="5" y="9"/>
                    <a:pt x="5" y="8"/>
                  </a:cubicBezTo>
                  <a:cubicBezTo>
                    <a:pt x="5" y="8"/>
                    <a:pt x="4" y="8"/>
                    <a:pt x="4" y="7"/>
                  </a:cubicBezTo>
                  <a:cubicBezTo>
                    <a:pt x="6" y="8"/>
                    <a:pt x="7" y="8"/>
                    <a:pt x="9" y="8"/>
                  </a:cubicBezTo>
                  <a:cubicBezTo>
                    <a:pt x="10" y="7"/>
                    <a:pt x="11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7"/>
                    <a:pt x="12" y="8"/>
                    <a:pt x="12" y="8"/>
                  </a:cubicBezTo>
                  <a:cubicBezTo>
                    <a:pt x="12" y="8"/>
                    <a:pt x="11" y="8"/>
                    <a:pt x="10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5" name="Freeform 773"/>
            <p:cNvSpPr>
              <a:spLocks/>
            </p:cNvSpPr>
            <p:nvPr/>
          </p:nvSpPr>
          <p:spPr bwMode="auto">
            <a:xfrm>
              <a:off x="1213" y="1427"/>
              <a:ext cx="8" cy="5"/>
            </a:xfrm>
            <a:custGeom>
              <a:avLst/>
              <a:gdLst>
                <a:gd name="T0" fmla="*/ 4 w 6"/>
                <a:gd name="T1" fmla="*/ 0 h 4"/>
                <a:gd name="T2" fmla="*/ 3 w 6"/>
                <a:gd name="T3" fmla="*/ 0 h 4"/>
                <a:gd name="T4" fmla="*/ 2 w 6"/>
                <a:gd name="T5" fmla="*/ 0 h 4"/>
                <a:gd name="T6" fmla="*/ 0 w 6"/>
                <a:gd name="T7" fmla="*/ 1 h 4"/>
                <a:gd name="T8" fmla="*/ 1 w 6"/>
                <a:gd name="T9" fmla="*/ 3 h 4"/>
                <a:gd name="T10" fmla="*/ 5 w 6"/>
                <a:gd name="T11" fmla="*/ 1 h 4"/>
                <a:gd name="T12" fmla="*/ 4 w 6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4">
                  <a:moveTo>
                    <a:pt x="4" y="0"/>
                  </a:moveTo>
                  <a:cubicBezTo>
                    <a:pt x="4" y="0"/>
                    <a:pt x="4" y="0"/>
                    <a:pt x="3" y="0"/>
                  </a:cubicBezTo>
                  <a:cubicBezTo>
                    <a:pt x="3" y="0"/>
                    <a:pt x="3" y="0"/>
                    <a:pt x="2" y="0"/>
                  </a:cubicBezTo>
                  <a:cubicBezTo>
                    <a:pt x="2" y="0"/>
                    <a:pt x="1" y="0"/>
                    <a:pt x="0" y="1"/>
                  </a:cubicBezTo>
                  <a:cubicBezTo>
                    <a:pt x="0" y="1"/>
                    <a:pt x="0" y="3"/>
                    <a:pt x="1" y="3"/>
                  </a:cubicBezTo>
                  <a:cubicBezTo>
                    <a:pt x="2" y="4"/>
                    <a:pt x="5" y="3"/>
                    <a:pt x="5" y="1"/>
                  </a:cubicBezTo>
                  <a:cubicBezTo>
                    <a:pt x="6" y="1"/>
                    <a:pt x="5" y="0"/>
                    <a:pt x="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6" name="Freeform 774"/>
            <p:cNvSpPr>
              <a:spLocks/>
            </p:cNvSpPr>
            <p:nvPr/>
          </p:nvSpPr>
          <p:spPr bwMode="auto">
            <a:xfrm>
              <a:off x="1216" y="1432"/>
              <a:ext cx="4" cy="5"/>
            </a:xfrm>
            <a:custGeom>
              <a:avLst/>
              <a:gdLst>
                <a:gd name="T0" fmla="*/ 1 w 3"/>
                <a:gd name="T1" fmla="*/ 4 h 4"/>
                <a:gd name="T2" fmla="*/ 3 w 3"/>
                <a:gd name="T3" fmla="*/ 3 h 4"/>
                <a:gd name="T4" fmla="*/ 3 w 3"/>
                <a:gd name="T5" fmla="*/ 2 h 4"/>
                <a:gd name="T6" fmla="*/ 2 w 3"/>
                <a:gd name="T7" fmla="*/ 1 h 4"/>
                <a:gd name="T8" fmla="*/ 2 w 3"/>
                <a:gd name="T9" fmla="*/ 0 h 4"/>
                <a:gd name="T10" fmla="*/ 1 w 3"/>
                <a:gd name="T11" fmla="*/ 1 h 4"/>
                <a:gd name="T12" fmla="*/ 0 w 3"/>
                <a:gd name="T13" fmla="*/ 2 h 4"/>
                <a:gd name="T14" fmla="*/ 1 w 3"/>
                <a:gd name="T1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4">
                  <a:moveTo>
                    <a:pt x="1" y="4"/>
                  </a:moveTo>
                  <a:cubicBezTo>
                    <a:pt x="2" y="4"/>
                    <a:pt x="3" y="4"/>
                    <a:pt x="3" y="3"/>
                  </a:cubicBezTo>
                  <a:cubicBezTo>
                    <a:pt x="3" y="3"/>
                    <a:pt x="3" y="2"/>
                    <a:pt x="3" y="2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1"/>
                    <a:pt x="2" y="0"/>
                    <a:pt x="2" y="0"/>
                  </a:cubicBezTo>
                  <a:cubicBezTo>
                    <a:pt x="2" y="0"/>
                    <a:pt x="1" y="0"/>
                    <a:pt x="1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3"/>
                    <a:pt x="1" y="4"/>
                    <a:pt x="1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7" name="Freeform 775"/>
            <p:cNvSpPr>
              <a:spLocks/>
            </p:cNvSpPr>
            <p:nvPr/>
          </p:nvSpPr>
          <p:spPr bwMode="auto">
            <a:xfrm>
              <a:off x="1216" y="1440"/>
              <a:ext cx="4" cy="5"/>
            </a:xfrm>
            <a:custGeom>
              <a:avLst/>
              <a:gdLst>
                <a:gd name="T0" fmla="*/ 2 w 3"/>
                <a:gd name="T1" fmla="*/ 1 h 4"/>
                <a:gd name="T2" fmla="*/ 2 w 3"/>
                <a:gd name="T3" fmla="*/ 1 h 4"/>
                <a:gd name="T4" fmla="*/ 1 w 3"/>
                <a:gd name="T5" fmla="*/ 1 h 4"/>
                <a:gd name="T6" fmla="*/ 1 w 3"/>
                <a:gd name="T7" fmla="*/ 1 h 4"/>
                <a:gd name="T8" fmla="*/ 1 w 3"/>
                <a:gd name="T9" fmla="*/ 2 h 4"/>
                <a:gd name="T10" fmla="*/ 0 w 3"/>
                <a:gd name="T11" fmla="*/ 2 h 4"/>
                <a:gd name="T12" fmla="*/ 1 w 3"/>
                <a:gd name="T13" fmla="*/ 4 h 4"/>
                <a:gd name="T14" fmla="*/ 2 w 3"/>
                <a:gd name="T15" fmla="*/ 4 h 4"/>
                <a:gd name="T16" fmla="*/ 3 w 3"/>
                <a:gd name="T17" fmla="*/ 3 h 4"/>
                <a:gd name="T18" fmla="*/ 3 w 3"/>
                <a:gd name="T19" fmla="*/ 2 h 4"/>
                <a:gd name="T20" fmla="*/ 2 w 3"/>
                <a:gd name="T21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" h="4">
                  <a:moveTo>
                    <a:pt x="2" y="1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1" y="0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1" y="2"/>
                    <a:pt x="0" y="2"/>
                    <a:pt x="0" y="2"/>
                  </a:cubicBezTo>
                  <a:cubicBezTo>
                    <a:pt x="0" y="3"/>
                    <a:pt x="1" y="4"/>
                    <a:pt x="1" y="4"/>
                  </a:cubicBezTo>
                  <a:cubicBezTo>
                    <a:pt x="1" y="4"/>
                    <a:pt x="2" y="4"/>
                    <a:pt x="2" y="4"/>
                  </a:cubicBezTo>
                  <a:cubicBezTo>
                    <a:pt x="3" y="4"/>
                    <a:pt x="3" y="3"/>
                    <a:pt x="3" y="3"/>
                  </a:cubicBezTo>
                  <a:cubicBezTo>
                    <a:pt x="3" y="3"/>
                    <a:pt x="3" y="2"/>
                    <a:pt x="3" y="2"/>
                  </a:cubicBezTo>
                  <a:cubicBezTo>
                    <a:pt x="3" y="2"/>
                    <a:pt x="3" y="1"/>
                    <a:pt x="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8" name="Freeform 776"/>
            <p:cNvSpPr>
              <a:spLocks/>
            </p:cNvSpPr>
            <p:nvPr/>
          </p:nvSpPr>
          <p:spPr bwMode="auto">
            <a:xfrm>
              <a:off x="1202" y="1401"/>
              <a:ext cx="10" cy="4"/>
            </a:xfrm>
            <a:custGeom>
              <a:avLst/>
              <a:gdLst>
                <a:gd name="T0" fmla="*/ 5 w 8"/>
                <a:gd name="T1" fmla="*/ 1 h 3"/>
                <a:gd name="T2" fmla="*/ 1 w 8"/>
                <a:gd name="T3" fmla="*/ 0 h 3"/>
                <a:gd name="T4" fmla="*/ 1 w 8"/>
                <a:gd name="T5" fmla="*/ 2 h 3"/>
                <a:gd name="T6" fmla="*/ 5 w 8"/>
                <a:gd name="T7" fmla="*/ 3 h 3"/>
                <a:gd name="T8" fmla="*/ 7 w 8"/>
                <a:gd name="T9" fmla="*/ 2 h 3"/>
                <a:gd name="T10" fmla="*/ 7 w 8"/>
                <a:gd name="T11" fmla="*/ 1 h 3"/>
                <a:gd name="T12" fmla="*/ 5 w 8"/>
                <a:gd name="T13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3">
                  <a:moveTo>
                    <a:pt x="5" y="1"/>
                  </a:moveTo>
                  <a:cubicBezTo>
                    <a:pt x="4" y="0"/>
                    <a:pt x="2" y="0"/>
                    <a:pt x="1" y="0"/>
                  </a:cubicBezTo>
                  <a:cubicBezTo>
                    <a:pt x="0" y="0"/>
                    <a:pt x="0" y="2"/>
                    <a:pt x="1" y="2"/>
                  </a:cubicBezTo>
                  <a:cubicBezTo>
                    <a:pt x="2" y="2"/>
                    <a:pt x="3" y="3"/>
                    <a:pt x="5" y="3"/>
                  </a:cubicBezTo>
                  <a:cubicBezTo>
                    <a:pt x="6" y="3"/>
                    <a:pt x="7" y="3"/>
                    <a:pt x="7" y="2"/>
                  </a:cubicBezTo>
                  <a:cubicBezTo>
                    <a:pt x="8" y="2"/>
                    <a:pt x="8" y="2"/>
                    <a:pt x="7" y="1"/>
                  </a:cubicBezTo>
                  <a:cubicBezTo>
                    <a:pt x="7" y="1"/>
                    <a:pt x="6" y="1"/>
                    <a:pt x="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9" name="Freeform 777"/>
            <p:cNvSpPr>
              <a:spLocks/>
            </p:cNvSpPr>
            <p:nvPr/>
          </p:nvSpPr>
          <p:spPr bwMode="auto">
            <a:xfrm>
              <a:off x="1212" y="1402"/>
              <a:ext cx="13" cy="4"/>
            </a:xfrm>
            <a:custGeom>
              <a:avLst/>
              <a:gdLst>
                <a:gd name="T0" fmla="*/ 1 w 10"/>
                <a:gd name="T1" fmla="*/ 3 h 3"/>
                <a:gd name="T2" fmla="*/ 4 w 10"/>
                <a:gd name="T3" fmla="*/ 2 h 3"/>
                <a:gd name="T4" fmla="*/ 8 w 10"/>
                <a:gd name="T5" fmla="*/ 2 h 3"/>
                <a:gd name="T6" fmla="*/ 8 w 10"/>
                <a:gd name="T7" fmla="*/ 2 h 3"/>
                <a:gd name="T8" fmla="*/ 8 w 10"/>
                <a:gd name="T9" fmla="*/ 2 h 3"/>
                <a:gd name="T10" fmla="*/ 9 w 10"/>
                <a:gd name="T11" fmla="*/ 2 h 3"/>
                <a:gd name="T12" fmla="*/ 9 w 10"/>
                <a:gd name="T13" fmla="*/ 2 h 3"/>
                <a:gd name="T14" fmla="*/ 9 w 10"/>
                <a:gd name="T15" fmla="*/ 2 h 3"/>
                <a:gd name="T16" fmla="*/ 10 w 10"/>
                <a:gd name="T17" fmla="*/ 2 h 3"/>
                <a:gd name="T18" fmla="*/ 10 w 10"/>
                <a:gd name="T19" fmla="*/ 1 h 3"/>
                <a:gd name="T20" fmla="*/ 9 w 10"/>
                <a:gd name="T21" fmla="*/ 1 h 3"/>
                <a:gd name="T22" fmla="*/ 9 w 10"/>
                <a:gd name="T23" fmla="*/ 1 h 3"/>
                <a:gd name="T24" fmla="*/ 9 w 10"/>
                <a:gd name="T25" fmla="*/ 0 h 3"/>
                <a:gd name="T26" fmla="*/ 8 w 10"/>
                <a:gd name="T27" fmla="*/ 0 h 3"/>
                <a:gd name="T28" fmla="*/ 8 w 10"/>
                <a:gd name="T29" fmla="*/ 1 h 3"/>
                <a:gd name="T30" fmla="*/ 8 w 10"/>
                <a:gd name="T31" fmla="*/ 1 h 3"/>
                <a:gd name="T32" fmla="*/ 6 w 10"/>
                <a:gd name="T33" fmla="*/ 1 h 3"/>
                <a:gd name="T34" fmla="*/ 4 w 10"/>
                <a:gd name="T35" fmla="*/ 0 h 3"/>
                <a:gd name="T36" fmla="*/ 3 w 10"/>
                <a:gd name="T37" fmla="*/ 1 h 3"/>
                <a:gd name="T38" fmla="*/ 1 w 10"/>
                <a:gd name="T39" fmla="*/ 1 h 3"/>
                <a:gd name="T40" fmla="*/ 1 w 10"/>
                <a:gd name="T41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0" h="3">
                  <a:moveTo>
                    <a:pt x="1" y="3"/>
                  </a:moveTo>
                  <a:cubicBezTo>
                    <a:pt x="2" y="3"/>
                    <a:pt x="3" y="3"/>
                    <a:pt x="4" y="2"/>
                  </a:cubicBezTo>
                  <a:cubicBezTo>
                    <a:pt x="5" y="2"/>
                    <a:pt x="7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10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9" y="0"/>
                    <a:pt x="9" y="0"/>
                  </a:cubicBezTo>
                  <a:cubicBezTo>
                    <a:pt x="9" y="0"/>
                    <a:pt x="9" y="0"/>
                    <a:pt x="8" y="0"/>
                  </a:cubicBezTo>
                  <a:cubicBezTo>
                    <a:pt x="8" y="0"/>
                    <a:pt x="8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7" y="1"/>
                    <a:pt x="7" y="1"/>
                    <a:pt x="6" y="1"/>
                  </a:cubicBezTo>
                  <a:cubicBezTo>
                    <a:pt x="5" y="1"/>
                    <a:pt x="5" y="0"/>
                    <a:pt x="4" y="0"/>
                  </a:cubicBezTo>
                  <a:cubicBezTo>
                    <a:pt x="4" y="1"/>
                    <a:pt x="3" y="1"/>
                    <a:pt x="3" y="1"/>
                  </a:cubicBezTo>
                  <a:cubicBezTo>
                    <a:pt x="2" y="1"/>
                    <a:pt x="2" y="1"/>
                    <a:pt x="1" y="1"/>
                  </a:cubicBezTo>
                  <a:cubicBezTo>
                    <a:pt x="0" y="1"/>
                    <a:pt x="0" y="3"/>
                    <a:pt x="1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0" name="Freeform 778"/>
            <p:cNvSpPr>
              <a:spLocks noEditPoints="1"/>
            </p:cNvSpPr>
            <p:nvPr/>
          </p:nvSpPr>
          <p:spPr bwMode="auto">
            <a:xfrm>
              <a:off x="1197" y="1344"/>
              <a:ext cx="136" cy="137"/>
            </a:xfrm>
            <a:custGeom>
              <a:avLst/>
              <a:gdLst>
                <a:gd name="T0" fmla="*/ 66 w 108"/>
                <a:gd name="T1" fmla="*/ 11 h 109"/>
                <a:gd name="T2" fmla="*/ 35 w 108"/>
                <a:gd name="T3" fmla="*/ 63 h 109"/>
                <a:gd name="T4" fmla="*/ 34 w 108"/>
                <a:gd name="T5" fmla="*/ 74 h 109"/>
                <a:gd name="T6" fmla="*/ 32 w 108"/>
                <a:gd name="T7" fmla="*/ 50 h 109"/>
                <a:gd name="T8" fmla="*/ 30 w 108"/>
                <a:gd name="T9" fmla="*/ 29 h 109"/>
                <a:gd name="T10" fmla="*/ 25 w 108"/>
                <a:gd name="T11" fmla="*/ 23 h 109"/>
                <a:gd name="T12" fmla="*/ 14 w 108"/>
                <a:gd name="T13" fmla="*/ 22 h 109"/>
                <a:gd name="T14" fmla="*/ 30 w 108"/>
                <a:gd name="T15" fmla="*/ 6 h 109"/>
                <a:gd name="T16" fmla="*/ 53 w 108"/>
                <a:gd name="T17" fmla="*/ 11 h 109"/>
                <a:gd name="T18" fmla="*/ 12 w 108"/>
                <a:gd name="T19" fmla="*/ 16 h 109"/>
                <a:gd name="T20" fmla="*/ 1 w 108"/>
                <a:gd name="T21" fmla="*/ 30 h 109"/>
                <a:gd name="T22" fmla="*/ 51 w 108"/>
                <a:gd name="T23" fmla="*/ 68 h 109"/>
                <a:gd name="T24" fmla="*/ 69 w 108"/>
                <a:gd name="T25" fmla="*/ 84 h 109"/>
                <a:gd name="T26" fmla="*/ 31 w 108"/>
                <a:gd name="T27" fmla="*/ 87 h 109"/>
                <a:gd name="T28" fmla="*/ 24 w 108"/>
                <a:gd name="T29" fmla="*/ 107 h 109"/>
                <a:gd name="T30" fmla="*/ 76 w 108"/>
                <a:gd name="T31" fmla="*/ 87 h 109"/>
                <a:gd name="T32" fmla="*/ 101 w 108"/>
                <a:gd name="T33" fmla="*/ 88 h 109"/>
                <a:gd name="T34" fmla="*/ 103 w 108"/>
                <a:gd name="T35" fmla="*/ 101 h 109"/>
                <a:gd name="T36" fmla="*/ 80 w 108"/>
                <a:gd name="T37" fmla="*/ 72 h 109"/>
                <a:gd name="T38" fmla="*/ 106 w 108"/>
                <a:gd name="T39" fmla="*/ 60 h 109"/>
                <a:gd name="T40" fmla="*/ 30 w 108"/>
                <a:gd name="T41" fmla="*/ 59 h 109"/>
                <a:gd name="T42" fmla="*/ 11 w 108"/>
                <a:gd name="T43" fmla="*/ 79 h 109"/>
                <a:gd name="T44" fmla="*/ 22 w 108"/>
                <a:gd name="T45" fmla="*/ 71 h 109"/>
                <a:gd name="T46" fmla="*/ 4 w 108"/>
                <a:gd name="T47" fmla="*/ 78 h 109"/>
                <a:gd name="T48" fmla="*/ 7 w 108"/>
                <a:gd name="T49" fmla="*/ 55 h 109"/>
                <a:gd name="T50" fmla="*/ 15 w 108"/>
                <a:gd name="T51" fmla="*/ 42 h 109"/>
                <a:gd name="T52" fmla="*/ 4 w 108"/>
                <a:gd name="T53" fmla="*/ 29 h 109"/>
                <a:gd name="T54" fmla="*/ 27 w 108"/>
                <a:gd name="T55" fmla="*/ 36 h 109"/>
                <a:gd name="T56" fmla="*/ 7 w 108"/>
                <a:gd name="T57" fmla="*/ 35 h 109"/>
                <a:gd name="T58" fmla="*/ 8 w 108"/>
                <a:gd name="T59" fmla="*/ 41 h 109"/>
                <a:gd name="T60" fmla="*/ 70 w 108"/>
                <a:gd name="T61" fmla="*/ 92 h 109"/>
                <a:gd name="T62" fmla="*/ 72 w 108"/>
                <a:gd name="T63" fmla="*/ 102 h 109"/>
                <a:gd name="T64" fmla="*/ 66 w 108"/>
                <a:gd name="T65" fmla="*/ 97 h 109"/>
                <a:gd name="T66" fmla="*/ 63 w 108"/>
                <a:gd name="T67" fmla="*/ 97 h 109"/>
                <a:gd name="T68" fmla="*/ 58 w 108"/>
                <a:gd name="T69" fmla="*/ 89 h 109"/>
                <a:gd name="T70" fmla="*/ 49 w 108"/>
                <a:gd name="T71" fmla="*/ 99 h 109"/>
                <a:gd name="T72" fmla="*/ 58 w 108"/>
                <a:gd name="T73" fmla="*/ 92 h 109"/>
                <a:gd name="T74" fmla="*/ 47 w 108"/>
                <a:gd name="T75" fmla="*/ 96 h 109"/>
                <a:gd name="T76" fmla="*/ 40 w 108"/>
                <a:gd name="T77" fmla="*/ 94 h 109"/>
                <a:gd name="T78" fmla="*/ 34 w 108"/>
                <a:gd name="T79" fmla="*/ 102 h 109"/>
                <a:gd name="T80" fmla="*/ 36 w 108"/>
                <a:gd name="T81" fmla="*/ 102 h 109"/>
                <a:gd name="T82" fmla="*/ 37 w 108"/>
                <a:gd name="T83" fmla="*/ 91 h 109"/>
                <a:gd name="T84" fmla="*/ 29 w 108"/>
                <a:gd name="T85" fmla="*/ 95 h 109"/>
                <a:gd name="T86" fmla="*/ 56 w 108"/>
                <a:gd name="T87" fmla="*/ 106 h 109"/>
                <a:gd name="T88" fmla="*/ 73 w 108"/>
                <a:gd name="T89" fmla="*/ 99 h 109"/>
                <a:gd name="T90" fmla="*/ 80 w 108"/>
                <a:gd name="T91" fmla="*/ 102 h 109"/>
                <a:gd name="T92" fmla="*/ 92 w 108"/>
                <a:gd name="T93" fmla="*/ 89 h 109"/>
                <a:gd name="T94" fmla="*/ 83 w 108"/>
                <a:gd name="T95" fmla="*/ 97 h 109"/>
                <a:gd name="T96" fmla="*/ 79 w 108"/>
                <a:gd name="T97" fmla="*/ 90 h 109"/>
                <a:gd name="T98" fmla="*/ 74 w 108"/>
                <a:gd name="T99" fmla="*/ 90 h 109"/>
                <a:gd name="T100" fmla="*/ 103 w 108"/>
                <a:gd name="T101" fmla="*/ 89 h 109"/>
                <a:gd name="T102" fmla="*/ 94 w 108"/>
                <a:gd name="T103" fmla="*/ 105 h 109"/>
                <a:gd name="T104" fmla="*/ 103 w 108"/>
                <a:gd name="T105" fmla="*/ 96 h 109"/>
                <a:gd name="T106" fmla="*/ 44 w 108"/>
                <a:gd name="T107" fmla="*/ 14 h 109"/>
                <a:gd name="T108" fmla="*/ 65 w 108"/>
                <a:gd name="T109" fmla="*/ 64 h 109"/>
                <a:gd name="T110" fmla="*/ 50 w 108"/>
                <a:gd name="T111" fmla="*/ 62 h 109"/>
                <a:gd name="T112" fmla="*/ 48 w 108"/>
                <a:gd name="T113" fmla="*/ 17 h 109"/>
                <a:gd name="T114" fmla="*/ 70 w 108"/>
                <a:gd name="T115" fmla="*/ 16 h 109"/>
                <a:gd name="T116" fmla="*/ 98 w 108"/>
                <a:gd name="T117" fmla="*/ 16 h 109"/>
                <a:gd name="T118" fmla="*/ 102 w 108"/>
                <a:gd name="T119" fmla="*/ 38 h 109"/>
                <a:gd name="T120" fmla="*/ 103 w 108"/>
                <a:gd name="T121" fmla="*/ 13 h 109"/>
                <a:gd name="T122" fmla="*/ 105 w 108"/>
                <a:gd name="T123" fmla="*/ 47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08" h="109">
                  <a:moveTo>
                    <a:pt x="107" y="59"/>
                  </a:moveTo>
                  <a:cubicBezTo>
                    <a:pt x="108" y="58"/>
                    <a:pt x="108" y="57"/>
                    <a:pt x="108" y="56"/>
                  </a:cubicBezTo>
                  <a:cubicBezTo>
                    <a:pt x="107" y="56"/>
                    <a:pt x="107" y="56"/>
                    <a:pt x="107" y="56"/>
                  </a:cubicBezTo>
                  <a:cubicBezTo>
                    <a:pt x="107" y="53"/>
                    <a:pt x="106" y="51"/>
                    <a:pt x="107" y="48"/>
                  </a:cubicBezTo>
                  <a:cubicBezTo>
                    <a:pt x="107" y="44"/>
                    <a:pt x="107" y="40"/>
                    <a:pt x="107" y="36"/>
                  </a:cubicBezTo>
                  <a:cubicBezTo>
                    <a:pt x="106" y="35"/>
                    <a:pt x="106" y="33"/>
                    <a:pt x="106" y="31"/>
                  </a:cubicBezTo>
                  <a:cubicBezTo>
                    <a:pt x="106" y="29"/>
                    <a:pt x="106" y="28"/>
                    <a:pt x="106" y="26"/>
                  </a:cubicBezTo>
                  <a:cubicBezTo>
                    <a:pt x="106" y="23"/>
                    <a:pt x="106" y="20"/>
                    <a:pt x="106" y="17"/>
                  </a:cubicBezTo>
                  <a:cubicBezTo>
                    <a:pt x="107" y="16"/>
                    <a:pt x="106" y="15"/>
                    <a:pt x="106" y="14"/>
                  </a:cubicBezTo>
                  <a:cubicBezTo>
                    <a:pt x="106" y="13"/>
                    <a:pt x="106" y="13"/>
                    <a:pt x="106" y="13"/>
                  </a:cubicBezTo>
                  <a:cubicBezTo>
                    <a:pt x="106" y="12"/>
                    <a:pt x="106" y="12"/>
                    <a:pt x="106" y="12"/>
                  </a:cubicBezTo>
                  <a:cubicBezTo>
                    <a:pt x="104" y="11"/>
                    <a:pt x="102" y="11"/>
                    <a:pt x="100" y="11"/>
                  </a:cubicBezTo>
                  <a:cubicBezTo>
                    <a:pt x="98" y="11"/>
                    <a:pt x="96" y="11"/>
                    <a:pt x="93" y="11"/>
                  </a:cubicBezTo>
                  <a:cubicBezTo>
                    <a:pt x="90" y="11"/>
                    <a:pt x="87" y="11"/>
                    <a:pt x="84" y="11"/>
                  </a:cubicBezTo>
                  <a:cubicBezTo>
                    <a:pt x="84" y="11"/>
                    <a:pt x="84" y="11"/>
                    <a:pt x="84" y="11"/>
                  </a:cubicBezTo>
                  <a:cubicBezTo>
                    <a:pt x="81" y="11"/>
                    <a:pt x="77" y="11"/>
                    <a:pt x="74" y="11"/>
                  </a:cubicBezTo>
                  <a:cubicBezTo>
                    <a:pt x="73" y="11"/>
                    <a:pt x="72" y="11"/>
                    <a:pt x="71" y="11"/>
                  </a:cubicBezTo>
                  <a:cubicBezTo>
                    <a:pt x="69" y="11"/>
                    <a:pt x="67" y="11"/>
                    <a:pt x="66" y="11"/>
                  </a:cubicBezTo>
                  <a:cubicBezTo>
                    <a:pt x="65" y="11"/>
                    <a:pt x="64" y="12"/>
                    <a:pt x="63" y="12"/>
                  </a:cubicBezTo>
                  <a:cubicBezTo>
                    <a:pt x="62" y="12"/>
                    <a:pt x="60" y="12"/>
                    <a:pt x="58" y="12"/>
                  </a:cubicBezTo>
                  <a:cubicBezTo>
                    <a:pt x="55" y="12"/>
                    <a:pt x="52" y="12"/>
                    <a:pt x="49" y="12"/>
                  </a:cubicBezTo>
                  <a:cubicBezTo>
                    <a:pt x="48" y="12"/>
                    <a:pt x="47" y="12"/>
                    <a:pt x="46" y="12"/>
                  </a:cubicBezTo>
                  <a:cubicBezTo>
                    <a:pt x="45" y="12"/>
                    <a:pt x="44" y="12"/>
                    <a:pt x="42" y="12"/>
                  </a:cubicBezTo>
                  <a:cubicBezTo>
                    <a:pt x="41" y="12"/>
                    <a:pt x="40" y="12"/>
                    <a:pt x="38" y="13"/>
                  </a:cubicBezTo>
                  <a:cubicBezTo>
                    <a:pt x="37" y="13"/>
                    <a:pt x="37" y="14"/>
                    <a:pt x="36" y="14"/>
                  </a:cubicBezTo>
                  <a:cubicBezTo>
                    <a:pt x="36" y="14"/>
                    <a:pt x="36" y="14"/>
                    <a:pt x="36" y="15"/>
                  </a:cubicBezTo>
                  <a:cubicBezTo>
                    <a:pt x="36" y="15"/>
                    <a:pt x="36" y="15"/>
                    <a:pt x="36" y="15"/>
                  </a:cubicBezTo>
                  <a:cubicBezTo>
                    <a:pt x="36" y="15"/>
                    <a:pt x="36" y="15"/>
                    <a:pt x="35" y="15"/>
                  </a:cubicBezTo>
                  <a:cubicBezTo>
                    <a:pt x="35" y="15"/>
                    <a:pt x="34" y="15"/>
                    <a:pt x="34" y="16"/>
                  </a:cubicBezTo>
                  <a:cubicBezTo>
                    <a:pt x="33" y="17"/>
                    <a:pt x="32" y="18"/>
                    <a:pt x="33" y="19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3" y="20"/>
                    <a:pt x="33" y="21"/>
                    <a:pt x="33" y="21"/>
                  </a:cubicBezTo>
                  <a:cubicBezTo>
                    <a:pt x="33" y="23"/>
                    <a:pt x="33" y="25"/>
                    <a:pt x="33" y="27"/>
                  </a:cubicBezTo>
                  <a:cubicBezTo>
                    <a:pt x="33" y="32"/>
                    <a:pt x="33" y="36"/>
                    <a:pt x="34" y="40"/>
                  </a:cubicBezTo>
                  <a:cubicBezTo>
                    <a:pt x="34" y="44"/>
                    <a:pt x="34" y="48"/>
                    <a:pt x="34" y="52"/>
                  </a:cubicBezTo>
                  <a:cubicBezTo>
                    <a:pt x="34" y="56"/>
                    <a:pt x="35" y="60"/>
                    <a:pt x="35" y="63"/>
                  </a:cubicBezTo>
                  <a:cubicBezTo>
                    <a:pt x="35" y="64"/>
                    <a:pt x="35" y="65"/>
                    <a:pt x="36" y="65"/>
                  </a:cubicBezTo>
                  <a:cubicBezTo>
                    <a:pt x="36" y="65"/>
                    <a:pt x="36" y="65"/>
                    <a:pt x="36" y="65"/>
                  </a:cubicBezTo>
                  <a:cubicBezTo>
                    <a:pt x="36" y="65"/>
                    <a:pt x="36" y="65"/>
                    <a:pt x="36" y="65"/>
                  </a:cubicBezTo>
                  <a:cubicBezTo>
                    <a:pt x="36" y="65"/>
                    <a:pt x="36" y="65"/>
                    <a:pt x="36" y="65"/>
                  </a:cubicBezTo>
                  <a:cubicBezTo>
                    <a:pt x="36" y="65"/>
                    <a:pt x="36" y="65"/>
                    <a:pt x="36" y="65"/>
                  </a:cubicBezTo>
                  <a:cubicBezTo>
                    <a:pt x="37" y="65"/>
                    <a:pt x="37" y="65"/>
                    <a:pt x="38" y="65"/>
                  </a:cubicBezTo>
                  <a:cubicBezTo>
                    <a:pt x="39" y="65"/>
                    <a:pt x="40" y="65"/>
                    <a:pt x="41" y="65"/>
                  </a:cubicBezTo>
                  <a:cubicBezTo>
                    <a:pt x="44" y="64"/>
                    <a:pt x="46" y="64"/>
                    <a:pt x="49" y="64"/>
                  </a:cubicBezTo>
                  <a:cubicBezTo>
                    <a:pt x="49" y="64"/>
                    <a:pt x="49" y="64"/>
                    <a:pt x="49" y="64"/>
                  </a:cubicBezTo>
                  <a:cubicBezTo>
                    <a:pt x="49" y="65"/>
                    <a:pt x="50" y="67"/>
                    <a:pt x="50" y="68"/>
                  </a:cubicBezTo>
                  <a:cubicBezTo>
                    <a:pt x="50" y="67"/>
                    <a:pt x="49" y="67"/>
                    <a:pt x="49" y="67"/>
                  </a:cubicBezTo>
                  <a:cubicBezTo>
                    <a:pt x="47" y="68"/>
                    <a:pt x="46" y="69"/>
                    <a:pt x="45" y="70"/>
                  </a:cubicBezTo>
                  <a:cubicBezTo>
                    <a:pt x="43" y="71"/>
                    <a:pt x="42" y="72"/>
                    <a:pt x="40" y="74"/>
                  </a:cubicBezTo>
                  <a:cubicBezTo>
                    <a:pt x="39" y="75"/>
                    <a:pt x="37" y="75"/>
                    <a:pt x="35" y="76"/>
                  </a:cubicBezTo>
                  <a:cubicBezTo>
                    <a:pt x="35" y="77"/>
                    <a:pt x="34" y="77"/>
                    <a:pt x="34" y="78"/>
                  </a:cubicBezTo>
                  <a:cubicBezTo>
                    <a:pt x="34" y="77"/>
                    <a:pt x="34" y="77"/>
                    <a:pt x="34" y="77"/>
                  </a:cubicBezTo>
                  <a:cubicBezTo>
                    <a:pt x="35" y="76"/>
                    <a:pt x="35" y="75"/>
                    <a:pt x="35" y="75"/>
                  </a:cubicBezTo>
                  <a:cubicBezTo>
                    <a:pt x="35" y="74"/>
                    <a:pt x="34" y="74"/>
                    <a:pt x="34" y="74"/>
                  </a:cubicBezTo>
                  <a:cubicBezTo>
                    <a:pt x="34" y="73"/>
                    <a:pt x="34" y="73"/>
                    <a:pt x="34" y="72"/>
                  </a:cubicBezTo>
                  <a:cubicBezTo>
                    <a:pt x="34" y="71"/>
                    <a:pt x="33" y="71"/>
                    <a:pt x="33" y="71"/>
                  </a:cubicBezTo>
                  <a:cubicBezTo>
                    <a:pt x="33" y="71"/>
                    <a:pt x="33" y="71"/>
                    <a:pt x="33" y="70"/>
                  </a:cubicBezTo>
                  <a:cubicBezTo>
                    <a:pt x="34" y="69"/>
                    <a:pt x="34" y="67"/>
                    <a:pt x="33" y="67"/>
                  </a:cubicBezTo>
                  <a:cubicBezTo>
                    <a:pt x="33" y="67"/>
                    <a:pt x="33" y="67"/>
                    <a:pt x="32" y="67"/>
                  </a:cubicBezTo>
                  <a:cubicBezTo>
                    <a:pt x="33" y="66"/>
                    <a:pt x="33" y="65"/>
                    <a:pt x="33" y="64"/>
                  </a:cubicBezTo>
                  <a:cubicBezTo>
                    <a:pt x="33" y="64"/>
                    <a:pt x="32" y="64"/>
                    <a:pt x="32" y="64"/>
                  </a:cubicBezTo>
                  <a:cubicBezTo>
                    <a:pt x="32" y="63"/>
                    <a:pt x="33" y="63"/>
                    <a:pt x="33" y="62"/>
                  </a:cubicBezTo>
                  <a:cubicBezTo>
                    <a:pt x="32" y="62"/>
                    <a:pt x="32" y="61"/>
                    <a:pt x="32" y="60"/>
                  </a:cubicBezTo>
                  <a:cubicBezTo>
                    <a:pt x="32" y="60"/>
                    <a:pt x="32" y="59"/>
                    <a:pt x="32" y="59"/>
                  </a:cubicBezTo>
                  <a:cubicBezTo>
                    <a:pt x="32" y="58"/>
                    <a:pt x="33" y="57"/>
                    <a:pt x="33" y="55"/>
                  </a:cubicBezTo>
                  <a:cubicBezTo>
                    <a:pt x="33" y="55"/>
                    <a:pt x="32" y="55"/>
                    <a:pt x="32" y="55"/>
                  </a:cubicBezTo>
                  <a:cubicBezTo>
                    <a:pt x="32" y="55"/>
                    <a:pt x="32" y="55"/>
                    <a:pt x="32" y="55"/>
                  </a:cubicBezTo>
                  <a:cubicBezTo>
                    <a:pt x="32" y="55"/>
                    <a:pt x="32" y="54"/>
                    <a:pt x="32" y="54"/>
                  </a:cubicBezTo>
                  <a:cubicBezTo>
                    <a:pt x="32" y="54"/>
                    <a:pt x="32" y="54"/>
                    <a:pt x="32" y="54"/>
                  </a:cubicBezTo>
                  <a:cubicBezTo>
                    <a:pt x="33" y="53"/>
                    <a:pt x="33" y="53"/>
                    <a:pt x="32" y="53"/>
                  </a:cubicBezTo>
                  <a:cubicBezTo>
                    <a:pt x="33" y="52"/>
                    <a:pt x="33" y="51"/>
                    <a:pt x="33" y="51"/>
                  </a:cubicBezTo>
                  <a:cubicBezTo>
                    <a:pt x="33" y="50"/>
                    <a:pt x="32" y="49"/>
                    <a:pt x="32" y="50"/>
                  </a:cubicBezTo>
                  <a:cubicBezTo>
                    <a:pt x="31" y="51"/>
                    <a:pt x="31" y="52"/>
                    <a:pt x="30" y="54"/>
                  </a:cubicBezTo>
                  <a:cubicBezTo>
                    <a:pt x="30" y="54"/>
                    <a:pt x="30" y="54"/>
                    <a:pt x="30" y="54"/>
                  </a:cubicBezTo>
                  <a:cubicBezTo>
                    <a:pt x="30" y="54"/>
                    <a:pt x="30" y="55"/>
                    <a:pt x="30" y="55"/>
                  </a:cubicBezTo>
                  <a:cubicBezTo>
                    <a:pt x="30" y="54"/>
                    <a:pt x="30" y="54"/>
                    <a:pt x="30" y="53"/>
                  </a:cubicBezTo>
                  <a:cubicBezTo>
                    <a:pt x="30" y="52"/>
                    <a:pt x="30" y="51"/>
                    <a:pt x="30" y="50"/>
                  </a:cubicBezTo>
                  <a:cubicBezTo>
                    <a:pt x="30" y="49"/>
                    <a:pt x="30" y="47"/>
                    <a:pt x="31" y="46"/>
                  </a:cubicBezTo>
                  <a:cubicBezTo>
                    <a:pt x="31" y="45"/>
                    <a:pt x="31" y="44"/>
                    <a:pt x="31" y="43"/>
                  </a:cubicBezTo>
                  <a:cubicBezTo>
                    <a:pt x="31" y="43"/>
                    <a:pt x="31" y="42"/>
                    <a:pt x="30" y="42"/>
                  </a:cubicBezTo>
                  <a:cubicBezTo>
                    <a:pt x="30" y="42"/>
                    <a:pt x="31" y="42"/>
                    <a:pt x="31" y="41"/>
                  </a:cubicBezTo>
                  <a:cubicBezTo>
                    <a:pt x="31" y="40"/>
                    <a:pt x="31" y="39"/>
                    <a:pt x="31" y="38"/>
                  </a:cubicBezTo>
                  <a:cubicBezTo>
                    <a:pt x="31" y="38"/>
                    <a:pt x="30" y="38"/>
                    <a:pt x="30" y="39"/>
                  </a:cubicBezTo>
                  <a:cubicBezTo>
                    <a:pt x="30" y="39"/>
                    <a:pt x="30" y="40"/>
                    <a:pt x="29" y="41"/>
                  </a:cubicBezTo>
                  <a:cubicBezTo>
                    <a:pt x="29" y="40"/>
                    <a:pt x="29" y="40"/>
                    <a:pt x="29" y="40"/>
                  </a:cubicBezTo>
                  <a:cubicBezTo>
                    <a:pt x="29" y="40"/>
                    <a:pt x="29" y="40"/>
                    <a:pt x="29" y="40"/>
                  </a:cubicBezTo>
                  <a:cubicBezTo>
                    <a:pt x="30" y="38"/>
                    <a:pt x="30" y="37"/>
                    <a:pt x="31" y="36"/>
                  </a:cubicBezTo>
                  <a:cubicBezTo>
                    <a:pt x="31" y="36"/>
                    <a:pt x="30" y="36"/>
                    <a:pt x="30" y="35"/>
                  </a:cubicBezTo>
                  <a:cubicBezTo>
                    <a:pt x="31" y="34"/>
                    <a:pt x="31" y="32"/>
                    <a:pt x="30" y="32"/>
                  </a:cubicBezTo>
                  <a:cubicBezTo>
                    <a:pt x="30" y="31"/>
                    <a:pt x="30" y="30"/>
                    <a:pt x="30" y="29"/>
                  </a:cubicBezTo>
                  <a:cubicBezTo>
                    <a:pt x="30" y="29"/>
                    <a:pt x="30" y="29"/>
                    <a:pt x="30" y="29"/>
                  </a:cubicBezTo>
                  <a:cubicBezTo>
                    <a:pt x="30" y="28"/>
                    <a:pt x="30" y="27"/>
                    <a:pt x="30" y="26"/>
                  </a:cubicBezTo>
                  <a:cubicBezTo>
                    <a:pt x="30" y="26"/>
                    <a:pt x="30" y="25"/>
                    <a:pt x="31" y="25"/>
                  </a:cubicBezTo>
                  <a:cubicBezTo>
                    <a:pt x="31" y="24"/>
                    <a:pt x="31" y="24"/>
                    <a:pt x="31" y="23"/>
                  </a:cubicBezTo>
                  <a:cubicBezTo>
                    <a:pt x="31" y="23"/>
                    <a:pt x="31" y="23"/>
                    <a:pt x="31" y="23"/>
                  </a:cubicBezTo>
                  <a:cubicBezTo>
                    <a:pt x="30" y="23"/>
                    <a:pt x="29" y="23"/>
                    <a:pt x="29" y="24"/>
                  </a:cubicBezTo>
                  <a:cubicBezTo>
                    <a:pt x="29" y="24"/>
                    <a:pt x="28" y="24"/>
                    <a:pt x="28" y="24"/>
                  </a:cubicBezTo>
                  <a:cubicBezTo>
                    <a:pt x="28" y="24"/>
                    <a:pt x="28" y="24"/>
                    <a:pt x="28" y="24"/>
                  </a:cubicBezTo>
                  <a:cubicBezTo>
                    <a:pt x="28" y="24"/>
                    <a:pt x="28" y="23"/>
                    <a:pt x="29" y="23"/>
                  </a:cubicBezTo>
                  <a:cubicBezTo>
                    <a:pt x="29" y="22"/>
                    <a:pt x="28" y="21"/>
                    <a:pt x="27" y="22"/>
                  </a:cubicBezTo>
                  <a:cubicBezTo>
                    <a:pt x="27" y="22"/>
                    <a:pt x="27" y="23"/>
                    <a:pt x="27" y="23"/>
                  </a:cubicBezTo>
                  <a:cubicBezTo>
                    <a:pt x="27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2"/>
                    <a:pt x="26" y="22"/>
                  </a:cubicBezTo>
                  <a:cubicBezTo>
                    <a:pt x="26" y="21"/>
                    <a:pt x="25" y="21"/>
                    <a:pt x="25" y="22"/>
                  </a:cubicBezTo>
                  <a:cubicBezTo>
                    <a:pt x="25" y="22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4" y="23"/>
                    <a:pt x="24" y="23"/>
                    <a:pt x="24" y="23"/>
                  </a:cubicBezTo>
                  <a:cubicBezTo>
                    <a:pt x="24" y="23"/>
                    <a:pt x="24" y="22"/>
                    <a:pt x="24" y="22"/>
                  </a:cubicBezTo>
                  <a:cubicBezTo>
                    <a:pt x="23" y="21"/>
                    <a:pt x="22" y="21"/>
                    <a:pt x="22" y="21"/>
                  </a:cubicBezTo>
                  <a:cubicBezTo>
                    <a:pt x="21" y="21"/>
                    <a:pt x="21" y="21"/>
                    <a:pt x="21" y="21"/>
                  </a:cubicBezTo>
                  <a:cubicBezTo>
                    <a:pt x="21" y="22"/>
                    <a:pt x="21" y="22"/>
                    <a:pt x="20" y="22"/>
                  </a:cubicBezTo>
                  <a:cubicBezTo>
                    <a:pt x="20" y="22"/>
                    <a:pt x="20" y="23"/>
                    <a:pt x="20" y="23"/>
                  </a:cubicBezTo>
                  <a:cubicBezTo>
                    <a:pt x="20" y="23"/>
                    <a:pt x="20" y="23"/>
                    <a:pt x="20" y="23"/>
                  </a:cubicBezTo>
                  <a:cubicBezTo>
                    <a:pt x="20" y="23"/>
                    <a:pt x="20" y="23"/>
                    <a:pt x="19" y="23"/>
                  </a:cubicBezTo>
                  <a:cubicBezTo>
                    <a:pt x="19" y="23"/>
                    <a:pt x="19" y="23"/>
                    <a:pt x="19" y="23"/>
                  </a:cubicBezTo>
                  <a:cubicBezTo>
                    <a:pt x="19" y="23"/>
                    <a:pt x="19" y="23"/>
                    <a:pt x="19" y="23"/>
                  </a:cubicBezTo>
                  <a:cubicBezTo>
                    <a:pt x="19" y="22"/>
                    <a:pt x="18" y="22"/>
                    <a:pt x="18" y="21"/>
                  </a:cubicBezTo>
                  <a:cubicBezTo>
                    <a:pt x="17" y="20"/>
                    <a:pt x="16" y="20"/>
                    <a:pt x="16" y="21"/>
                  </a:cubicBezTo>
                  <a:cubicBezTo>
                    <a:pt x="16" y="22"/>
                    <a:pt x="16" y="22"/>
                    <a:pt x="16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4" y="23"/>
                    <a:pt x="14" y="22"/>
                    <a:pt x="14" y="22"/>
                  </a:cubicBezTo>
                  <a:cubicBezTo>
                    <a:pt x="14" y="21"/>
                    <a:pt x="14" y="21"/>
                    <a:pt x="13" y="21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3" y="20"/>
                    <a:pt x="13" y="20"/>
                    <a:pt x="14" y="20"/>
                  </a:cubicBezTo>
                  <a:cubicBezTo>
                    <a:pt x="14" y="20"/>
                    <a:pt x="14" y="19"/>
                    <a:pt x="14" y="19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5" y="18"/>
                    <a:pt x="16" y="18"/>
                    <a:pt x="17" y="18"/>
                  </a:cubicBezTo>
                  <a:cubicBezTo>
                    <a:pt x="17" y="17"/>
                    <a:pt x="18" y="17"/>
                    <a:pt x="18" y="16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20" y="16"/>
                    <a:pt x="20" y="15"/>
                    <a:pt x="20" y="15"/>
                  </a:cubicBezTo>
                  <a:cubicBezTo>
                    <a:pt x="20" y="15"/>
                    <a:pt x="21" y="15"/>
                    <a:pt x="21" y="15"/>
                  </a:cubicBezTo>
                  <a:cubicBezTo>
                    <a:pt x="22" y="14"/>
                    <a:pt x="22" y="14"/>
                    <a:pt x="23" y="14"/>
                  </a:cubicBezTo>
                  <a:cubicBezTo>
                    <a:pt x="23" y="13"/>
                    <a:pt x="24" y="13"/>
                    <a:pt x="24" y="12"/>
                  </a:cubicBezTo>
                  <a:cubicBezTo>
                    <a:pt x="24" y="12"/>
                    <a:pt x="25" y="12"/>
                    <a:pt x="25" y="12"/>
                  </a:cubicBezTo>
                  <a:cubicBezTo>
                    <a:pt x="25" y="12"/>
                    <a:pt x="26" y="11"/>
                    <a:pt x="26" y="11"/>
                  </a:cubicBezTo>
                  <a:cubicBezTo>
                    <a:pt x="26" y="11"/>
                    <a:pt x="27" y="10"/>
                    <a:pt x="28" y="9"/>
                  </a:cubicBezTo>
                  <a:cubicBezTo>
                    <a:pt x="28" y="9"/>
                    <a:pt x="28" y="9"/>
                    <a:pt x="28" y="9"/>
                  </a:cubicBezTo>
                  <a:cubicBezTo>
                    <a:pt x="29" y="8"/>
                    <a:pt x="30" y="7"/>
                    <a:pt x="30" y="6"/>
                  </a:cubicBezTo>
                  <a:cubicBezTo>
                    <a:pt x="30" y="6"/>
                    <a:pt x="30" y="6"/>
                    <a:pt x="31" y="5"/>
                  </a:cubicBezTo>
                  <a:cubicBezTo>
                    <a:pt x="31" y="6"/>
                    <a:pt x="31" y="6"/>
                    <a:pt x="31" y="6"/>
                  </a:cubicBezTo>
                  <a:cubicBezTo>
                    <a:pt x="31" y="6"/>
                    <a:pt x="31" y="6"/>
                    <a:pt x="32" y="6"/>
                  </a:cubicBezTo>
                  <a:cubicBezTo>
                    <a:pt x="32" y="7"/>
                    <a:pt x="32" y="7"/>
                    <a:pt x="32" y="7"/>
                  </a:cubicBezTo>
                  <a:cubicBezTo>
                    <a:pt x="33" y="7"/>
                    <a:pt x="33" y="6"/>
                    <a:pt x="33" y="6"/>
                  </a:cubicBezTo>
                  <a:cubicBezTo>
                    <a:pt x="33" y="5"/>
                    <a:pt x="33" y="4"/>
                    <a:pt x="33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4" y="2"/>
                    <a:pt x="36" y="3"/>
                    <a:pt x="37" y="3"/>
                  </a:cubicBezTo>
                  <a:cubicBezTo>
                    <a:pt x="39" y="3"/>
                    <a:pt x="41" y="3"/>
                    <a:pt x="43" y="3"/>
                  </a:cubicBezTo>
                  <a:cubicBezTo>
                    <a:pt x="45" y="3"/>
                    <a:pt x="47" y="3"/>
                    <a:pt x="48" y="3"/>
                  </a:cubicBezTo>
                  <a:cubicBezTo>
                    <a:pt x="49" y="2"/>
                    <a:pt x="50" y="2"/>
                    <a:pt x="51" y="2"/>
                  </a:cubicBezTo>
                  <a:cubicBezTo>
                    <a:pt x="51" y="3"/>
                    <a:pt x="51" y="3"/>
                    <a:pt x="51" y="4"/>
                  </a:cubicBezTo>
                  <a:cubicBezTo>
                    <a:pt x="49" y="6"/>
                    <a:pt x="47" y="8"/>
                    <a:pt x="45" y="11"/>
                  </a:cubicBezTo>
                  <a:cubicBezTo>
                    <a:pt x="45" y="11"/>
                    <a:pt x="45" y="12"/>
                    <a:pt x="46" y="12"/>
                  </a:cubicBezTo>
                  <a:cubicBezTo>
                    <a:pt x="48" y="11"/>
                    <a:pt x="49" y="9"/>
                    <a:pt x="51" y="7"/>
                  </a:cubicBezTo>
                  <a:cubicBezTo>
                    <a:pt x="51" y="8"/>
                    <a:pt x="51" y="10"/>
                    <a:pt x="53" y="11"/>
                  </a:cubicBezTo>
                  <a:cubicBezTo>
                    <a:pt x="53" y="11"/>
                    <a:pt x="54" y="11"/>
                    <a:pt x="54" y="10"/>
                  </a:cubicBezTo>
                  <a:cubicBezTo>
                    <a:pt x="54" y="9"/>
                    <a:pt x="53" y="8"/>
                    <a:pt x="53" y="6"/>
                  </a:cubicBezTo>
                  <a:cubicBezTo>
                    <a:pt x="53" y="6"/>
                    <a:pt x="53" y="5"/>
                    <a:pt x="53" y="4"/>
                  </a:cubicBezTo>
                  <a:cubicBezTo>
                    <a:pt x="53" y="4"/>
                    <a:pt x="53" y="4"/>
                    <a:pt x="53" y="4"/>
                  </a:cubicBezTo>
                  <a:cubicBezTo>
                    <a:pt x="54" y="4"/>
                    <a:pt x="53" y="3"/>
                    <a:pt x="53" y="3"/>
                  </a:cubicBezTo>
                  <a:cubicBezTo>
                    <a:pt x="53" y="3"/>
                    <a:pt x="53" y="2"/>
                    <a:pt x="53" y="2"/>
                  </a:cubicBezTo>
                  <a:cubicBezTo>
                    <a:pt x="54" y="2"/>
                    <a:pt x="54" y="1"/>
                    <a:pt x="53" y="1"/>
                  </a:cubicBezTo>
                  <a:cubicBezTo>
                    <a:pt x="53" y="1"/>
                    <a:pt x="53" y="1"/>
                    <a:pt x="53" y="0"/>
                  </a:cubicBezTo>
                  <a:cubicBezTo>
                    <a:pt x="52" y="0"/>
                    <a:pt x="50" y="0"/>
                    <a:pt x="49" y="0"/>
                  </a:cubicBezTo>
                  <a:cubicBezTo>
                    <a:pt x="47" y="0"/>
                    <a:pt x="45" y="1"/>
                    <a:pt x="43" y="1"/>
                  </a:cubicBezTo>
                  <a:cubicBezTo>
                    <a:pt x="41" y="1"/>
                    <a:pt x="39" y="1"/>
                    <a:pt x="38" y="1"/>
                  </a:cubicBezTo>
                  <a:cubicBezTo>
                    <a:pt x="36" y="0"/>
                    <a:pt x="34" y="0"/>
                    <a:pt x="32" y="0"/>
                  </a:cubicBezTo>
                  <a:cubicBezTo>
                    <a:pt x="31" y="0"/>
                    <a:pt x="31" y="1"/>
                    <a:pt x="31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29" y="3"/>
                    <a:pt x="28" y="5"/>
                    <a:pt x="26" y="6"/>
                  </a:cubicBezTo>
                  <a:cubicBezTo>
                    <a:pt x="24" y="8"/>
                    <a:pt x="21" y="9"/>
                    <a:pt x="19" y="11"/>
                  </a:cubicBezTo>
                  <a:cubicBezTo>
                    <a:pt x="17" y="13"/>
                    <a:pt x="14" y="15"/>
                    <a:pt x="12" y="16"/>
                  </a:cubicBezTo>
                  <a:cubicBezTo>
                    <a:pt x="11" y="17"/>
                    <a:pt x="10" y="18"/>
                    <a:pt x="8" y="19"/>
                  </a:cubicBezTo>
                  <a:cubicBezTo>
                    <a:pt x="8" y="19"/>
                    <a:pt x="8" y="19"/>
                    <a:pt x="7" y="20"/>
                  </a:cubicBezTo>
                  <a:cubicBezTo>
                    <a:pt x="7" y="20"/>
                    <a:pt x="7" y="20"/>
                    <a:pt x="6" y="21"/>
                  </a:cubicBezTo>
                  <a:cubicBezTo>
                    <a:pt x="6" y="21"/>
                    <a:pt x="6" y="21"/>
                    <a:pt x="5" y="21"/>
                  </a:cubicBezTo>
                  <a:cubicBezTo>
                    <a:pt x="5" y="20"/>
                    <a:pt x="4" y="21"/>
                    <a:pt x="4" y="21"/>
                  </a:cubicBezTo>
                  <a:cubicBezTo>
                    <a:pt x="4" y="21"/>
                    <a:pt x="4" y="22"/>
                    <a:pt x="4" y="22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4" y="22"/>
                    <a:pt x="4" y="23"/>
                    <a:pt x="4" y="23"/>
                  </a:cubicBezTo>
                  <a:cubicBezTo>
                    <a:pt x="4" y="23"/>
                    <a:pt x="4" y="23"/>
                    <a:pt x="4" y="23"/>
                  </a:cubicBezTo>
                  <a:cubicBezTo>
                    <a:pt x="4" y="23"/>
                    <a:pt x="4" y="23"/>
                    <a:pt x="4" y="23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3" y="24"/>
                    <a:pt x="2" y="24"/>
                    <a:pt x="2" y="24"/>
                  </a:cubicBezTo>
                  <a:cubicBezTo>
                    <a:pt x="2" y="24"/>
                    <a:pt x="2" y="24"/>
                    <a:pt x="2" y="24"/>
                  </a:cubicBezTo>
                  <a:cubicBezTo>
                    <a:pt x="2" y="24"/>
                    <a:pt x="2" y="25"/>
                    <a:pt x="2" y="25"/>
                  </a:cubicBezTo>
                  <a:cubicBezTo>
                    <a:pt x="1" y="25"/>
                    <a:pt x="1" y="25"/>
                    <a:pt x="1" y="26"/>
                  </a:cubicBezTo>
                  <a:cubicBezTo>
                    <a:pt x="0" y="26"/>
                    <a:pt x="1" y="26"/>
                    <a:pt x="1" y="27"/>
                  </a:cubicBezTo>
                  <a:cubicBezTo>
                    <a:pt x="1" y="27"/>
                    <a:pt x="1" y="27"/>
                    <a:pt x="1" y="27"/>
                  </a:cubicBezTo>
                  <a:cubicBezTo>
                    <a:pt x="1" y="28"/>
                    <a:pt x="1" y="29"/>
                    <a:pt x="1" y="30"/>
                  </a:cubicBezTo>
                  <a:cubicBezTo>
                    <a:pt x="0" y="32"/>
                    <a:pt x="0" y="34"/>
                    <a:pt x="0" y="37"/>
                  </a:cubicBezTo>
                  <a:cubicBezTo>
                    <a:pt x="1" y="42"/>
                    <a:pt x="0" y="46"/>
                    <a:pt x="0" y="51"/>
                  </a:cubicBezTo>
                  <a:cubicBezTo>
                    <a:pt x="0" y="54"/>
                    <a:pt x="0" y="57"/>
                    <a:pt x="0" y="59"/>
                  </a:cubicBezTo>
                  <a:cubicBezTo>
                    <a:pt x="0" y="62"/>
                    <a:pt x="0" y="64"/>
                    <a:pt x="0" y="67"/>
                  </a:cubicBezTo>
                  <a:cubicBezTo>
                    <a:pt x="0" y="69"/>
                    <a:pt x="1" y="71"/>
                    <a:pt x="1" y="74"/>
                  </a:cubicBezTo>
                  <a:cubicBezTo>
                    <a:pt x="2" y="76"/>
                    <a:pt x="2" y="78"/>
                    <a:pt x="3" y="81"/>
                  </a:cubicBezTo>
                  <a:cubicBezTo>
                    <a:pt x="3" y="81"/>
                    <a:pt x="4" y="81"/>
                    <a:pt x="4" y="81"/>
                  </a:cubicBezTo>
                  <a:cubicBezTo>
                    <a:pt x="5" y="81"/>
                    <a:pt x="5" y="81"/>
                    <a:pt x="6" y="81"/>
                  </a:cubicBezTo>
                  <a:cubicBezTo>
                    <a:pt x="7" y="82"/>
                    <a:pt x="8" y="82"/>
                    <a:pt x="9" y="82"/>
                  </a:cubicBezTo>
                  <a:cubicBezTo>
                    <a:pt x="12" y="82"/>
                    <a:pt x="15" y="82"/>
                    <a:pt x="18" y="83"/>
                  </a:cubicBezTo>
                  <a:cubicBezTo>
                    <a:pt x="21" y="83"/>
                    <a:pt x="24" y="83"/>
                    <a:pt x="27" y="83"/>
                  </a:cubicBezTo>
                  <a:cubicBezTo>
                    <a:pt x="29" y="83"/>
                    <a:pt x="33" y="82"/>
                    <a:pt x="35" y="81"/>
                  </a:cubicBezTo>
                  <a:cubicBezTo>
                    <a:pt x="35" y="80"/>
                    <a:pt x="35" y="80"/>
                    <a:pt x="34" y="80"/>
                  </a:cubicBezTo>
                  <a:cubicBezTo>
                    <a:pt x="35" y="79"/>
                    <a:pt x="35" y="79"/>
                    <a:pt x="35" y="79"/>
                  </a:cubicBezTo>
                  <a:cubicBezTo>
                    <a:pt x="37" y="78"/>
                    <a:pt x="39" y="77"/>
                    <a:pt x="40" y="76"/>
                  </a:cubicBezTo>
                  <a:cubicBezTo>
                    <a:pt x="44" y="74"/>
                    <a:pt x="47" y="72"/>
                    <a:pt x="50" y="68"/>
                  </a:cubicBezTo>
                  <a:cubicBezTo>
                    <a:pt x="50" y="68"/>
                    <a:pt x="50" y="68"/>
                    <a:pt x="50" y="68"/>
                  </a:cubicBezTo>
                  <a:cubicBezTo>
                    <a:pt x="50" y="69"/>
                    <a:pt x="51" y="69"/>
                    <a:pt x="51" y="68"/>
                  </a:cubicBezTo>
                  <a:cubicBezTo>
                    <a:pt x="51" y="67"/>
                    <a:pt x="51" y="66"/>
                    <a:pt x="51" y="65"/>
                  </a:cubicBezTo>
                  <a:cubicBezTo>
                    <a:pt x="51" y="65"/>
                    <a:pt x="51" y="64"/>
                    <a:pt x="51" y="64"/>
                  </a:cubicBezTo>
                  <a:cubicBezTo>
                    <a:pt x="53" y="64"/>
                    <a:pt x="55" y="64"/>
                    <a:pt x="57" y="64"/>
                  </a:cubicBezTo>
                  <a:cubicBezTo>
                    <a:pt x="59" y="64"/>
                    <a:pt x="61" y="65"/>
                    <a:pt x="63" y="64"/>
                  </a:cubicBezTo>
                  <a:cubicBezTo>
                    <a:pt x="63" y="65"/>
                    <a:pt x="63" y="66"/>
                    <a:pt x="63" y="67"/>
                  </a:cubicBezTo>
                  <a:cubicBezTo>
                    <a:pt x="64" y="69"/>
                    <a:pt x="64" y="70"/>
                    <a:pt x="63" y="72"/>
                  </a:cubicBezTo>
                  <a:cubicBezTo>
                    <a:pt x="63" y="74"/>
                    <a:pt x="62" y="76"/>
                    <a:pt x="60" y="77"/>
                  </a:cubicBezTo>
                  <a:cubicBezTo>
                    <a:pt x="59" y="77"/>
                    <a:pt x="58" y="77"/>
                    <a:pt x="58" y="78"/>
                  </a:cubicBezTo>
                  <a:cubicBezTo>
                    <a:pt x="57" y="78"/>
                    <a:pt x="56" y="79"/>
                    <a:pt x="55" y="79"/>
                  </a:cubicBezTo>
                  <a:cubicBezTo>
                    <a:pt x="55" y="78"/>
                    <a:pt x="54" y="79"/>
                    <a:pt x="54" y="80"/>
                  </a:cubicBezTo>
                  <a:cubicBezTo>
                    <a:pt x="53" y="81"/>
                    <a:pt x="53" y="84"/>
                    <a:pt x="55" y="84"/>
                  </a:cubicBezTo>
                  <a:cubicBezTo>
                    <a:pt x="56" y="84"/>
                    <a:pt x="56" y="84"/>
                    <a:pt x="57" y="84"/>
                  </a:cubicBezTo>
                  <a:cubicBezTo>
                    <a:pt x="58" y="84"/>
                    <a:pt x="59" y="84"/>
                    <a:pt x="60" y="84"/>
                  </a:cubicBezTo>
                  <a:cubicBezTo>
                    <a:pt x="62" y="84"/>
                    <a:pt x="62" y="84"/>
                    <a:pt x="64" y="84"/>
                  </a:cubicBezTo>
                  <a:cubicBezTo>
                    <a:pt x="65" y="84"/>
                    <a:pt x="66" y="84"/>
                    <a:pt x="67" y="84"/>
                  </a:cubicBezTo>
                  <a:cubicBezTo>
                    <a:pt x="67" y="83"/>
                    <a:pt x="68" y="83"/>
                    <a:pt x="68" y="83"/>
                  </a:cubicBezTo>
                  <a:cubicBezTo>
                    <a:pt x="68" y="83"/>
                    <a:pt x="68" y="83"/>
                    <a:pt x="68" y="83"/>
                  </a:cubicBezTo>
                  <a:cubicBezTo>
                    <a:pt x="68" y="83"/>
                    <a:pt x="68" y="84"/>
                    <a:pt x="69" y="84"/>
                  </a:cubicBezTo>
                  <a:cubicBezTo>
                    <a:pt x="69" y="83"/>
                    <a:pt x="69" y="83"/>
                    <a:pt x="69" y="83"/>
                  </a:cubicBezTo>
                  <a:cubicBezTo>
                    <a:pt x="70" y="83"/>
                    <a:pt x="70" y="83"/>
                    <a:pt x="70" y="83"/>
                  </a:cubicBezTo>
                  <a:cubicBezTo>
                    <a:pt x="70" y="83"/>
                    <a:pt x="70" y="82"/>
                    <a:pt x="71" y="82"/>
                  </a:cubicBezTo>
                  <a:cubicBezTo>
                    <a:pt x="71" y="82"/>
                    <a:pt x="71" y="82"/>
                    <a:pt x="71" y="81"/>
                  </a:cubicBezTo>
                  <a:cubicBezTo>
                    <a:pt x="72" y="81"/>
                    <a:pt x="72" y="80"/>
                    <a:pt x="73" y="80"/>
                  </a:cubicBezTo>
                  <a:cubicBezTo>
                    <a:pt x="73" y="79"/>
                    <a:pt x="73" y="79"/>
                    <a:pt x="73" y="78"/>
                  </a:cubicBezTo>
                  <a:cubicBezTo>
                    <a:pt x="73" y="78"/>
                    <a:pt x="73" y="78"/>
                    <a:pt x="73" y="78"/>
                  </a:cubicBezTo>
                  <a:cubicBezTo>
                    <a:pt x="73" y="80"/>
                    <a:pt x="72" y="86"/>
                    <a:pt x="70" y="85"/>
                  </a:cubicBezTo>
                  <a:cubicBezTo>
                    <a:pt x="69" y="85"/>
                    <a:pt x="69" y="86"/>
                    <a:pt x="70" y="87"/>
                  </a:cubicBezTo>
                  <a:cubicBezTo>
                    <a:pt x="66" y="87"/>
                    <a:pt x="63" y="87"/>
                    <a:pt x="59" y="87"/>
                  </a:cubicBezTo>
                  <a:cubicBezTo>
                    <a:pt x="54" y="87"/>
                    <a:pt x="49" y="87"/>
                    <a:pt x="43" y="87"/>
                  </a:cubicBezTo>
                  <a:cubicBezTo>
                    <a:pt x="42" y="87"/>
                    <a:pt x="41" y="87"/>
                    <a:pt x="39" y="87"/>
                  </a:cubicBezTo>
                  <a:cubicBezTo>
                    <a:pt x="39" y="87"/>
                    <a:pt x="39" y="87"/>
                    <a:pt x="39" y="87"/>
                  </a:cubicBezTo>
                  <a:cubicBezTo>
                    <a:pt x="38" y="87"/>
                    <a:pt x="37" y="87"/>
                    <a:pt x="36" y="88"/>
                  </a:cubicBezTo>
                  <a:cubicBezTo>
                    <a:pt x="35" y="88"/>
                    <a:pt x="34" y="88"/>
                    <a:pt x="33" y="88"/>
                  </a:cubicBezTo>
                  <a:cubicBezTo>
                    <a:pt x="33" y="88"/>
                    <a:pt x="32" y="88"/>
                    <a:pt x="32" y="88"/>
                  </a:cubicBezTo>
                  <a:cubicBezTo>
                    <a:pt x="32" y="88"/>
                    <a:pt x="31" y="87"/>
                    <a:pt x="31" y="87"/>
                  </a:cubicBezTo>
                  <a:cubicBezTo>
                    <a:pt x="31" y="87"/>
                    <a:pt x="31" y="87"/>
                    <a:pt x="31" y="87"/>
                  </a:cubicBezTo>
                  <a:cubicBezTo>
                    <a:pt x="31" y="87"/>
                    <a:pt x="31" y="87"/>
                    <a:pt x="31" y="87"/>
                  </a:cubicBezTo>
                  <a:cubicBezTo>
                    <a:pt x="30" y="88"/>
                    <a:pt x="29" y="89"/>
                    <a:pt x="28" y="90"/>
                  </a:cubicBezTo>
                  <a:cubicBezTo>
                    <a:pt x="28" y="90"/>
                    <a:pt x="27" y="91"/>
                    <a:pt x="27" y="91"/>
                  </a:cubicBezTo>
                  <a:cubicBezTo>
                    <a:pt x="27" y="91"/>
                    <a:pt x="27" y="91"/>
                    <a:pt x="27" y="91"/>
                  </a:cubicBezTo>
                  <a:cubicBezTo>
                    <a:pt x="26" y="92"/>
                    <a:pt x="26" y="93"/>
                    <a:pt x="26" y="93"/>
                  </a:cubicBezTo>
                  <a:cubicBezTo>
                    <a:pt x="25" y="95"/>
                    <a:pt x="25" y="96"/>
                    <a:pt x="24" y="98"/>
                  </a:cubicBezTo>
                  <a:cubicBezTo>
                    <a:pt x="24" y="99"/>
                    <a:pt x="23" y="99"/>
                    <a:pt x="23" y="101"/>
                  </a:cubicBezTo>
                  <a:cubicBezTo>
                    <a:pt x="23" y="101"/>
                    <a:pt x="23" y="101"/>
                    <a:pt x="23" y="101"/>
                  </a:cubicBezTo>
                  <a:cubicBezTo>
                    <a:pt x="23" y="101"/>
                    <a:pt x="23" y="101"/>
                    <a:pt x="23" y="101"/>
                  </a:cubicBezTo>
                  <a:cubicBezTo>
                    <a:pt x="23" y="101"/>
                    <a:pt x="23" y="102"/>
                    <a:pt x="23" y="102"/>
                  </a:cubicBezTo>
                  <a:cubicBezTo>
                    <a:pt x="23" y="102"/>
                    <a:pt x="23" y="102"/>
                    <a:pt x="23" y="102"/>
                  </a:cubicBezTo>
                  <a:cubicBezTo>
                    <a:pt x="22" y="102"/>
                    <a:pt x="21" y="102"/>
                    <a:pt x="21" y="102"/>
                  </a:cubicBezTo>
                  <a:cubicBezTo>
                    <a:pt x="21" y="102"/>
                    <a:pt x="21" y="102"/>
                    <a:pt x="21" y="103"/>
                  </a:cubicBezTo>
                  <a:cubicBezTo>
                    <a:pt x="21" y="103"/>
                    <a:pt x="21" y="103"/>
                    <a:pt x="21" y="104"/>
                  </a:cubicBezTo>
                  <a:cubicBezTo>
                    <a:pt x="21" y="104"/>
                    <a:pt x="21" y="104"/>
                    <a:pt x="21" y="104"/>
                  </a:cubicBezTo>
                  <a:cubicBezTo>
                    <a:pt x="22" y="104"/>
                    <a:pt x="22" y="104"/>
                    <a:pt x="22" y="104"/>
                  </a:cubicBezTo>
                  <a:cubicBezTo>
                    <a:pt x="22" y="104"/>
                    <a:pt x="22" y="105"/>
                    <a:pt x="22" y="105"/>
                  </a:cubicBezTo>
                  <a:cubicBezTo>
                    <a:pt x="23" y="106"/>
                    <a:pt x="23" y="107"/>
                    <a:pt x="24" y="107"/>
                  </a:cubicBezTo>
                  <a:cubicBezTo>
                    <a:pt x="26" y="107"/>
                    <a:pt x="27" y="107"/>
                    <a:pt x="29" y="107"/>
                  </a:cubicBezTo>
                  <a:cubicBezTo>
                    <a:pt x="31" y="107"/>
                    <a:pt x="34" y="107"/>
                    <a:pt x="37" y="107"/>
                  </a:cubicBezTo>
                  <a:cubicBezTo>
                    <a:pt x="40" y="107"/>
                    <a:pt x="43" y="107"/>
                    <a:pt x="46" y="107"/>
                  </a:cubicBezTo>
                  <a:cubicBezTo>
                    <a:pt x="48" y="107"/>
                    <a:pt x="49" y="107"/>
                    <a:pt x="51" y="107"/>
                  </a:cubicBezTo>
                  <a:cubicBezTo>
                    <a:pt x="52" y="107"/>
                    <a:pt x="54" y="107"/>
                    <a:pt x="56" y="108"/>
                  </a:cubicBezTo>
                  <a:cubicBezTo>
                    <a:pt x="59" y="108"/>
                    <a:pt x="62" y="107"/>
                    <a:pt x="66" y="107"/>
                  </a:cubicBezTo>
                  <a:cubicBezTo>
                    <a:pt x="68" y="107"/>
                    <a:pt x="72" y="107"/>
                    <a:pt x="75" y="108"/>
                  </a:cubicBezTo>
                  <a:cubicBezTo>
                    <a:pt x="76" y="108"/>
                    <a:pt x="78" y="109"/>
                    <a:pt x="79" y="107"/>
                  </a:cubicBezTo>
                  <a:cubicBezTo>
                    <a:pt x="79" y="107"/>
                    <a:pt x="79" y="107"/>
                    <a:pt x="80" y="107"/>
                  </a:cubicBezTo>
                  <a:cubicBezTo>
                    <a:pt x="81" y="108"/>
                    <a:pt x="83" y="108"/>
                    <a:pt x="84" y="107"/>
                  </a:cubicBezTo>
                  <a:cubicBezTo>
                    <a:pt x="86" y="105"/>
                    <a:pt x="88" y="102"/>
                    <a:pt x="89" y="100"/>
                  </a:cubicBezTo>
                  <a:cubicBezTo>
                    <a:pt x="90" y="100"/>
                    <a:pt x="90" y="99"/>
                    <a:pt x="90" y="98"/>
                  </a:cubicBezTo>
                  <a:cubicBezTo>
                    <a:pt x="90" y="97"/>
                    <a:pt x="91" y="96"/>
                    <a:pt x="91" y="96"/>
                  </a:cubicBezTo>
                  <a:cubicBezTo>
                    <a:pt x="92" y="95"/>
                    <a:pt x="93" y="93"/>
                    <a:pt x="93" y="92"/>
                  </a:cubicBezTo>
                  <a:cubicBezTo>
                    <a:pt x="94" y="91"/>
                    <a:pt x="94" y="90"/>
                    <a:pt x="94" y="89"/>
                  </a:cubicBezTo>
                  <a:cubicBezTo>
                    <a:pt x="94" y="88"/>
                    <a:pt x="93" y="88"/>
                    <a:pt x="93" y="87"/>
                  </a:cubicBezTo>
                  <a:cubicBezTo>
                    <a:pt x="93" y="86"/>
                    <a:pt x="93" y="86"/>
                    <a:pt x="92" y="86"/>
                  </a:cubicBezTo>
                  <a:cubicBezTo>
                    <a:pt x="87" y="86"/>
                    <a:pt x="81" y="87"/>
                    <a:pt x="76" y="87"/>
                  </a:cubicBezTo>
                  <a:cubicBezTo>
                    <a:pt x="75" y="87"/>
                    <a:pt x="73" y="87"/>
                    <a:pt x="72" y="87"/>
                  </a:cubicBezTo>
                  <a:cubicBezTo>
                    <a:pt x="74" y="85"/>
                    <a:pt x="74" y="81"/>
                    <a:pt x="75" y="80"/>
                  </a:cubicBezTo>
                  <a:cubicBezTo>
                    <a:pt x="75" y="78"/>
                    <a:pt x="76" y="76"/>
                    <a:pt x="77" y="75"/>
                  </a:cubicBezTo>
                  <a:cubicBezTo>
                    <a:pt x="77" y="74"/>
                    <a:pt x="77" y="74"/>
                    <a:pt x="78" y="73"/>
                  </a:cubicBezTo>
                  <a:cubicBezTo>
                    <a:pt x="78" y="73"/>
                    <a:pt x="78" y="74"/>
                    <a:pt x="78" y="74"/>
                  </a:cubicBezTo>
                  <a:cubicBezTo>
                    <a:pt x="79" y="75"/>
                    <a:pt x="79" y="76"/>
                    <a:pt x="80" y="76"/>
                  </a:cubicBezTo>
                  <a:cubicBezTo>
                    <a:pt x="81" y="77"/>
                    <a:pt x="82" y="77"/>
                    <a:pt x="82" y="77"/>
                  </a:cubicBezTo>
                  <a:cubicBezTo>
                    <a:pt x="84" y="77"/>
                    <a:pt x="86" y="78"/>
                    <a:pt x="88" y="78"/>
                  </a:cubicBezTo>
                  <a:cubicBezTo>
                    <a:pt x="89" y="78"/>
                    <a:pt x="92" y="77"/>
                    <a:pt x="93" y="78"/>
                  </a:cubicBezTo>
                  <a:cubicBezTo>
                    <a:pt x="94" y="78"/>
                    <a:pt x="94" y="79"/>
                    <a:pt x="95" y="80"/>
                  </a:cubicBezTo>
                  <a:cubicBezTo>
                    <a:pt x="95" y="80"/>
                    <a:pt x="96" y="81"/>
                    <a:pt x="97" y="81"/>
                  </a:cubicBezTo>
                  <a:cubicBezTo>
                    <a:pt x="97" y="81"/>
                    <a:pt x="98" y="81"/>
                    <a:pt x="99" y="81"/>
                  </a:cubicBezTo>
                  <a:cubicBezTo>
                    <a:pt x="99" y="81"/>
                    <a:pt x="101" y="80"/>
                    <a:pt x="101" y="81"/>
                  </a:cubicBezTo>
                  <a:cubicBezTo>
                    <a:pt x="102" y="81"/>
                    <a:pt x="102" y="82"/>
                    <a:pt x="102" y="83"/>
                  </a:cubicBezTo>
                  <a:cubicBezTo>
                    <a:pt x="103" y="83"/>
                    <a:pt x="104" y="83"/>
                    <a:pt x="104" y="84"/>
                  </a:cubicBezTo>
                  <a:cubicBezTo>
                    <a:pt x="105" y="85"/>
                    <a:pt x="105" y="86"/>
                    <a:pt x="105" y="87"/>
                  </a:cubicBezTo>
                  <a:cubicBezTo>
                    <a:pt x="104" y="87"/>
                    <a:pt x="104" y="87"/>
                    <a:pt x="103" y="87"/>
                  </a:cubicBezTo>
                  <a:cubicBezTo>
                    <a:pt x="103" y="87"/>
                    <a:pt x="102" y="87"/>
                    <a:pt x="101" y="88"/>
                  </a:cubicBezTo>
                  <a:cubicBezTo>
                    <a:pt x="101" y="88"/>
                    <a:pt x="101" y="88"/>
                    <a:pt x="101" y="88"/>
                  </a:cubicBezTo>
                  <a:cubicBezTo>
                    <a:pt x="100" y="87"/>
                    <a:pt x="99" y="88"/>
                    <a:pt x="98" y="88"/>
                  </a:cubicBezTo>
                  <a:cubicBezTo>
                    <a:pt x="97" y="89"/>
                    <a:pt x="94" y="91"/>
                    <a:pt x="95" y="92"/>
                  </a:cubicBezTo>
                  <a:cubicBezTo>
                    <a:pt x="95" y="92"/>
                    <a:pt x="95" y="92"/>
                    <a:pt x="95" y="92"/>
                  </a:cubicBezTo>
                  <a:cubicBezTo>
                    <a:pt x="95" y="92"/>
                    <a:pt x="95" y="93"/>
                    <a:pt x="95" y="93"/>
                  </a:cubicBezTo>
                  <a:cubicBezTo>
                    <a:pt x="95" y="93"/>
                    <a:pt x="95" y="93"/>
                    <a:pt x="94" y="93"/>
                  </a:cubicBezTo>
                  <a:cubicBezTo>
                    <a:pt x="94" y="93"/>
                    <a:pt x="94" y="93"/>
                    <a:pt x="94" y="94"/>
                  </a:cubicBezTo>
                  <a:cubicBezTo>
                    <a:pt x="94" y="94"/>
                    <a:pt x="94" y="94"/>
                    <a:pt x="94" y="94"/>
                  </a:cubicBezTo>
                  <a:cubicBezTo>
                    <a:pt x="93" y="96"/>
                    <a:pt x="92" y="98"/>
                    <a:pt x="91" y="100"/>
                  </a:cubicBezTo>
                  <a:cubicBezTo>
                    <a:pt x="91" y="101"/>
                    <a:pt x="90" y="103"/>
                    <a:pt x="91" y="105"/>
                  </a:cubicBezTo>
                  <a:cubicBezTo>
                    <a:pt x="91" y="105"/>
                    <a:pt x="91" y="105"/>
                    <a:pt x="91" y="105"/>
                  </a:cubicBezTo>
                  <a:cubicBezTo>
                    <a:pt x="91" y="105"/>
                    <a:pt x="91" y="105"/>
                    <a:pt x="91" y="105"/>
                  </a:cubicBezTo>
                  <a:cubicBezTo>
                    <a:pt x="90" y="106"/>
                    <a:pt x="90" y="107"/>
                    <a:pt x="91" y="107"/>
                  </a:cubicBezTo>
                  <a:cubicBezTo>
                    <a:pt x="92" y="107"/>
                    <a:pt x="93" y="107"/>
                    <a:pt x="94" y="107"/>
                  </a:cubicBezTo>
                  <a:cubicBezTo>
                    <a:pt x="94" y="107"/>
                    <a:pt x="95" y="107"/>
                    <a:pt x="95" y="106"/>
                  </a:cubicBezTo>
                  <a:cubicBezTo>
                    <a:pt x="97" y="106"/>
                    <a:pt x="99" y="105"/>
                    <a:pt x="101" y="104"/>
                  </a:cubicBezTo>
                  <a:cubicBezTo>
                    <a:pt x="102" y="103"/>
                    <a:pt x="102" y="102"/>
                    <a:pt x="103" y="101"/>
                  </a:cubicBezTo>
                  <a:cubicBezTo>
                    <a:pt x="103" y="101"/>
                    <a:pt x="103" y="101"/>
                    <a:pt x="103" y="101"/>
                  </a:cubicBezTo>
                  <a:cubicBezTo>
                    <a:pt x="103" y="102"/>
                    <a:pt x="104" y="101"/>
                    <a:pt x="104" y="101"/>
                  </a:cubicBezTo>
                  <a:cubicBezTo>
                    <a:pt x="104" y="100"/>
                    <a:pt x="104" y="99"/>
                    <a:pt x="104" y="99"/>
                  </a:cubicBezTo>
                  <a:cubicBezTo>
                    <a:pt x="104" y="98"/>
                    <a:pt x="105" y="97"/>
                    <a:pt x="105" y="97"/>
                  </a:cubicBezTo>
                  <a:cubicBezTo>
                    <a:pt x="105" y="97"/>
                    <a:pt x="106" y="97"/>
                    <a:pt x="106" y="96"/>
                  </a:cubicBezTo>
                  <a:cubicBezTo>
                    <a:pt x="106" y="96"/>
                    <a:pt x="106" y="96"/>
                    <a:pt x="106" y="96"/>
                  </a:cubicBezTo>
                  <a:cubicBezTo>
                    <a:pt x="106" y="95"/>
                    <a:pt x="106" y="95"/>
                    <a:pt x="106" y="95"/>
                  </a:cubicBezTo>
                  <a:cubicBezTo>
                    <a:pt x="107" y="94"/>
                    <a:pt x="107" y="93"/>
                    <a:pt x="107" y="92"/>
                  </a:cubicBezTo>
                  <a:cubicBezTo>
                    <a:pt x="107" y="91"/>
                    <a:pt x="106" y="90"/>
                    <a:pt x="105" y="89"/>
                  </a:cubicBezTo>
                  <a:cubicBezTo>
                    <a:pt x="105" y="89"/>
                    <a:pt x="105" y="89"/>
                    <a:pt x="105" y="88"/>
                  </a:cubicBezTo>
                  <a:cubicBezTo>
                    <a:pt x="106" y="88"/>
                    <a:pt x="106" y="88"/>
                    <a:pt x="106" y="88"/>
                  </a:cubicBezTo>
                  <a:cubicBezTo>
                    <a:pt x="106" y="85"/>
                    <a:pt x="106" y="83"/>
                    <a:pt x="104" y="82"/>
                  </a:cubicBezTo>
                  <a:cubicBezTo>
                    <a:pt x="103" y="82"/>
                    <a:pt x="103" y="80"/>
                    <a:pt x="103" y="80"/>
                  </a:cubicBezTo>
                  <a:cubicBezTo>
                    <a:pt x="102" y="79"/>
                    <a:pt x="102" y="79"/>
                    <a:pt x="101" y="79"/>
                  </a:cubicBezTo>
                  <a:cubicBezTo>
                    <a:pt x="99" y="79"/>
                    <a:pt x="97" y="80"/>
                    <a:pt x="96" y="78"/>
                  </a:cubicBezTo>
                  <a:cubicBezTo>
                    <a:pt x="95" y="77"/>
                    <a:pt x="94" y="76"/>
                    <a:pt x="93" y="76"/>
                  </a:cubicBezTo>
                  <a:cubicBezTo>
                    <a:pt x="91" y="76"/>
                    <a:pt x="89" y="76"/>
                    <a:pt x="87" y="76"/>
                  </a:cubicBezTo>
                  <a:cubicBezTo>
                    <a:pt x="86" y="76"/>
                    <a:pt x="84" y="75"/>
                    <a:pt x="82" y="75"/>
                  </a:cubicBezTo>
                  <a:cubicBezTo>
                    <a:pt x="81" y="75"/>
                    <a:pt x="80" y="73"/>
                    <a:pt x="80" y="72"/>
                  </a:cubicBezTo>
                  <a:cubicBezTo>
                    <a:pt x="79" y="72"/>
                    <a:pt x="79" y="71"/>
                    <a:pt x="79" y="70"/>
                  </a:cubicBezTo>
                  <a:cubicBezTo>
                    <a:pt x="79" y="70"/>
                    <a:pt x="79" y="69"/>
                    <a:pt x="78" y="69"/>
                  </a:cubicBezTo>
                  <a:cubicBezTo>
                    <a:pt x="78" y="69"/>
                    <a:pt x="78" y="68"/>
                    <a:pt x="78" y="68"/>
                  </a:cubicBezTo>
                  <a:cubicBezTo>
                    <a:pt x="78" y="68"/>
                    <a:pt x="78" y="68"/>
                    <a:pt x="78" y="68"/>
                  </a:cubicBezTo>
                  <a:cubicBezTo>
                    <a:pt x="78" y="68"/>
                    <a:pt x="78" y="67"/>
                    <a:pt x="78" y="67"/>
                  </a:cubicBezTo>
                  <a:cubicBezTo>
                    <a:pt x="78" y="67"/>
                    <a:pt x="78" y="66"/>
                    <a:pt x="78" y="66"/>
                  </a:cubicBezTo>
                  <a:cubicBezTo>
                    <a:pt x="78" y="66"/>
                    <a:pt x="78" y="65"/>
                    <a:pt x="77" y="65"/>
                  </a:cubicBezTo>
                  <a:cubicBezTo>
                    <a:pt x="78" y="65"/>
                    <a:pt x="78" y="64"/>
                    <a:pt x="78" y="63"/>
                  </a:cubicBezTo>
                  <a:cubicBezTo>
                    <a:pt x="78" y="63"/>
                    <a:pt x="78" y="63"/>
                    <a:pt x="78" y="63"/>
                  </a:cubicBezTo>
                  <a:cubicBezTo>
                    <a:pt x="80" y="63"/>
                    <a:pt x="82" y="63"/>
                    <a:pt x="84" y="63"/>
                  </a:cubicBezTo>
                  <a:cubicBezTo>
                    <a:pt x="84" y="63"/>
                    <a:pt x="84" y="64"/>
                    <a:pt x="84" y="64"/>
                  </a:cubicBezTo>
                  <a:cubicBezTo>
                    <a:pt x="88" y="64"/>
                    <a:pt x="91" y="63"/>
                    <a:pt x="94" y="62"/>
                  </a:cubicBezTo>
                  <a:cubicBezTo>
                    <a:pt x="97" y="62"/>
                    <a:pt x="100" y="61"/>
                    <a:pt x="102" y="61"/>
                  </a:cubicBezTo>
                  <a:cubicBezTo>
                    <a:pt x="103" y="61"/>
                    <a:pt x="103" y="61"/>
                    <a:pt x="103" y="61"/>
                  </a:cubicBezTo>
                  <a:cubicBezTo>
                    <a:pt x="103" y="61"/>
                    <a:pt x="103" y="61"/>
                    <a:pt x="104" y="61"/>
                  </a:cubicBezTo>
                  <a:cubicBezTo>
                    <a:pt x="104" y="61"/>
                    <a:pt x="104" y="61"/>
                    <a:pt x="104" y="61"/>
                  </a:cubicBezTo>
                  <a:cubicBezTo>
                    <a:pt x="105" y="62"/>
                    <a:pt x="106" y="61"/>
                    <a:pt x="106" y="60"/>
                  </a:cubicBezTo>
                  <a:cubicBezTo>
                    <a:pt x="106" y="60"/>
                    <a:pt x="106" y="60"/>
                    <a:pt x="106" y="60"/>
                  </a:cubicBezTo>
                  <a:cubicBezTo>
                    <a:pt x="106" y="60"/>
                    <a:pt x="106" y="60"/>
                    <a:pt x="106" y="60"/>
                  </a:cubicBezTo>
                  <a:cubicBezTo>
                    <a:pt x="106" y="59"/>
                    <a:pt x="107" y="59"/>
                    <a:pt x="107" y="59"/>
                  </a:cubicBezTo>
                  <a:close/>
                  <a:moveTo>
                    <a:pt x="19" y="14"/>
                  </a:moveTo>
                  <a:cubicBezTo>
                    <a:pt x="20" y="13"/>
                    <a:pt x="21" y="12"/>
                    <a:pt x="22" y="11"/>
                  </a:cubicBezTo>
                  <a:cubicBezTo>
                    <a:pt x="22" y="12"/>
                    <a:pt x="21" y="13"/>
                    <a:pt x="20" y="13"/>
                  </a:cubicBezTo>
                  <a:cubicBezTo>
                    <a:pt x="20" y="13"/>
                    <a:pt x="19" y="14"/>
                    <a:pt x="19" y="14"/>
                  </a:cubicBezTo>
                  <a:cubicBezTo>
                    <a:pt x="19" y="14"/>
                    <a:pt x="19" y="14"/>
                    <a:pt x="19" y="14"/>
                  </a:cubicBezTo>
                  <a:cubicBezTo>
                    <a:pt x="19" y="14"/>
                    <a:pt x="19" y="14"/>
                    <a:pt x="19" y="14"/>
                  </a:cubicBezTo>
                  <a:close/>
                  <a:moveTo>
                    <a:pt x="32" y="74"/>
                  </a:moveTo>
                  <a:cubicBezTo>
                    <a:pt x="32" y="73"/>
                    <a:pt x="32" y="73"/>
                    <a:pt x="32" y="73"/>
                  </a:cubicBezTo>
                  <a:cubicBezTo>
                    <a:pt x="32" y="74"/>
                    <a:pt x="32" y="75"/>
                    <a:pt x="32" y="76"/>
                  </a:cubicBezTo>
                  <a:cubicBezTo>
                    <a:pt x="31" y="75"/>
                    <a:pt x="31" y="74"/>
                    <a:pt x="31" y="74"/>
                  </a:cubicBezTo>
                  <a:cubicBezTo>
                    <a:pt x="31" y="74"/>
                    <a:pt x="32" y="74"/>
                    <a:pt x="32" y="74"/>
                  </a:cubicBezTo>
                  <a:close/>
                  <a:moveTo>
                    <a:pt x="30" y="57"/>
                  </a:moveTo>
                  <a:cubicBezTo>
                    <a:pt x="30" y="57"/>
                    <a:pt x="30" y="58"/>
                    <a:pt x="30" y="58"/>
                  </a:cubicBezTo>
                  <a:cubicBezTo>
                    <a:pt x="31" y="58"/>
                    <a:pt x="31" y="58"/>
                    <a:pt x="31" y="58"/>
                  </a:cubicBezTo>
                  <a:cubicBezTo>
                    <a:pt x="31" y="58"/>
                    <a:pt x="31" y="59"/>
                    <a:pt x="31" y="59"/>
                  </a:cubicBezTo>
                  <a:cubicBezTo>
                    <a:pt x="30" y="59"/>
                    <a:pt x="30" y="59"/>
                    <a:pt x="30" y="59"/>
                  </a:cubicBezTo>
                  <a:cubicBezTo>
                    <a:pt x="30" y="59"/>
                    <a:pt x="30" y="58"/>
                    <a:pt x="30" y="57"/>
                  </a:cubicBezTo>
                  <a:cubicBezTo>
                    <a:pt x="30" y="57"/>
                    <a:pt x="30" y="57"/>
                    <a:pt x="30" y="57"/>
                  </a:cubicBezTo>
                  <a:close/>
                  <a:moveTo>
                    <a:pt x="22" y="22"/>
                  </a:moveTo>
                  <a:cubicBezTo>
                    <a:pt x="22" y="22"/>
                    <a:pt x="22" y="22"/>
                    <a:pt x="22" y="22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22" y="22"/>
                    <a:pt x="22" y="22"/>
                    <a:pt x="22" y="23"/>
                  </a:cubicBezTo>
                  <a:cubicBezTo>
                    <a:pt x="22" y="23"/>
                    <a:pt x="22" y="23"/>
                    <a:pt x="22" y="23"/>
                  </a:cubicBezTo>
                  <a:cubicBezTo>
                    <a:pt x="22" y="23"/>
                    <a:pt x="22" y="23"/>
                    <a:pt x="22" y="23"/>
                  </a:cubicBezTo>
                  <a:cubicBezTo>
                    <a:pt x="22" y="23"/>
                    <a:pt x="22" y="23"/>
                    <a:pt x="21" y="23"/>
                  </a:cubicBezTo>
                  <a:cubicBezTo>
                    <a:pt x="22" y="23"/>
                    <a:pt x="22" y="22"/>
                    <a:pt x="22" y="22"/>
                  </a:cubicBezTo>
                  <a:close/>
                  <a:moveTo>
                    <a:pt x="17" y="23"/>
                  </a:moveTo>
                  <a:cubicBezTo>
                    <a:pt x="17" y="23"/>
                    <a:pt x="17" y="23"/>
                    <a:pt x="17" y="23"/>
                  </a:cubicBezTo>
                  <a:cubicBezTo>
                    <a:pt x="18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lose/>
                  <a:moveTo>
                    <a:pt x="11" y="80"/>
                  </a:moveTo>
                  <a:cubicBezTo>
                    <a:pt x="11" y="79"/>
                    <a:pt x="11" y="79"/>
                    <a:pt x="11" y="79"/>
                  </a:cubicBezTo>
                  <a:cubicBezTo>
                    <a:pt x="11" y="79"/>
                    <a:pt x="11" y="79"/>
                    <a:pt x="11" y="80"/>
                  </a:cubicBezTo>
                  <a:cubicBezTo>
                    <a:pt x="11" y="80"/>
                    <a:pt x="11" y="80"/>
                    <a:pt x="11" y="80"/>
                  </a:cubicBezTo>
                  <a:close/>
                  <a:moveTo>
                    <a:pt x="31" y="79"/>
                  </a:moveTo>
                  <a:cubicBezTo>
                    <a:pt x="31" y="79"/>
                    <a:pt x="31" y="79"/>
                    <a:pt x="31" y="79"/>
                  </a:cubicBezTo>
                  <a:cubicBezTo>
                    <a:pt x="30" y="80"/>
                    <a:pt x="28" y="80"/>
                    <a:pt x="27" y="80"/>
                  </a:cubicBezTo>
                  <a:cubicBezTo>
                    <a:pt x="26" y="80"/>
                    <a:pt x="26" y="80"/>
                    <a:pt x="26" y="80"/>
                  </a:cubicBezTo>
                  <a:cubicBezTo>
                    <a:pt x="26" y="80"/>
                    <a:pt x="26" y="80"/>
                    <a:pt x="26" y="80"/>
                  </a:cubicBezTo>
                  <a:cubicBezTo>
                    <a:pt x="26" y="77"/>
                    <a:pt x="26" y="74"/>
                    <a:pt x="26" y="72"/>
                  </a:cubicBezTo>
                  <a:cubicBezTo>
                    <a:pt x="26" y="71"/>
                    <a:pt x="26" y="70"/>
                    <a:pt x="25" y="70"/>
                  </a:cubicBezTo>
                  <a:cubicBezTo>
                    <a:pt x="24" y="69"/>
                    <a:pt x="23" y="70"/>
                    <a:pt x="22" y="70"/>
                  </a:cubicBezTo>
                  <a:cubicBezTo>
                    <a:pt x="22" y="70"/>
                    <a:pt x="22" y="70"/>
                    <a:pt x="22" y="70"/>
                  </a:cubicBezTo>
                  <a:cubicBezTo>
                    <a:pt x="21" y="70"/>
                    <a:pt x="21" y="70"/>
                    <a:pt x="21" y="71"/>
                  </a:cubicBezTo>
                  <a:cubicBezTo>
                    <a:pt x="21" y="72"/>
                    <a:pt x="21" y="74"/>
                    <a:pt x="21" y="75"/>
                  </a:cubicBezTo>
                  <a:cubicBezTo>
                    <a:pt x="21" y="77"/>
                    <a:pt x="20" y="78"/>
                    <a:pt x="22" y="79"/>
                  </a:cubicBezTo>
                  <a:cubicBezTo>
                    <a:pt x="22" y="79"/>
                    <a:pt x="22" y="79"/>
                    <a:pt x="22" y="79"/>
                  </a:cubicBezTo>
                  <a:cubicBezTo>
                    <a:pt x="23" y="78"/>
                    <a:pt x="23" y="77"/>
                    <a:pt x="23" y="76"/>
                  </a:cubicBezTo>
                  <a:cubicBezTo>
                    <a:pt x="23" y="74"/>
                    <a:pt x="22" y="72"/>
                    <a:pt x="22" y="71"/>
                  </a:cubicBezTo>
                  <a:cubicBezTo>
                    <a:pt x="22" y="71"/>
                    <a:pt x="22" y="71"/>
                    <a:pt x="22" y="71"/>
                  </a:cubicBezTo>
                  <a:cubicBezTo>
                    <a:pt x="23" y="71"/>
                    <a:pt x="23" y="71"/>
                    <a:pt x="24" y="71"/>
                  </a:cubicBezTo>
                  <a:cubicBezTo>
                    <a:pt x="24" y="71"/>
                    <a:pt x="24" y="72"/>
                    <a:pt x="24" y="72"/>
                  </a:cubicBezTo>
                  <a:cubicBezTo>
                    <a:pt x="24" y="72"/>
                    <a:pt x="24" y="73"/>
                    <a:pt x="24" y="73"/>
                  </a:cubicBezTo>
                  <a:cubicBezTo>
                    <a:pt x="24" y="73"/>
                    <a:pt x="24" y="74"/>
                    <a:pt x="24" y="73"/>
                  </a:cubicBezTo>
                  <a:cubicBezTo>
                    <a:pt x="24" y="74"/>
                    <a:pt x="24" y="74"/>
                    <a:pt x="24" y="75"/>
                  </a:cubicBezTo>
                  <a:cubicBezTo>
                    <a:pt x="24" y="77"/>
                    <a:pt x="24" y="78"/>
                    <a:pt x="24" y="80"/>
                  </a:cubicBezTo>
                  <a:cubicBezTo>
                    <a:pt x="24" y="80"/>
                    <a:pt x="24" y="80"/>
                    <a:pt x="24" y="80"/>
                  </a:cubicBezTo>
                  <a:cubicBezTo>
                    <a:pt x="22" y="80"/>
                    <a:pt x="20" y="80"/>
                    <a:pt x="18" y="80"/>
                  </a:cubicBezTo>
                  <a:cubicBezTo>
                    <a:pt x="16" y="80"/>
                    <a:pt x="14" y="80"/>
                    <a:pt x="13" y="80"/>
                  </a:cubicBezTo>
                  <a:cubicBezTo>
                    <a:pt x="13" y="79"/>
                    <a:pt x="13" y="78"/>
                    <a:pt x="13" y="78"/>
                  </a:cubicBezTo>
                  <a:cubicBezTo>
                    <a:pt x="11" y="76"/>
                    <a:pt x="13" y="68"/>
                    <a:pt x="10" y="67"/>
                  </a:cubicBezTo>
                  <a:cubicBezTo>
                    <a:pt x="11" y="67"/>
                    <a:pt x="10" y="67"/>
                    <a:pt x="10" y="66"/>
                  </a:cubicBezTo>
                  <a:cubicBezTo>
                    <a:pt x="9" y="66"/>
                    <a:pt x="9" y="66"/>
                    <a:pt x="8" y="66"/>
                  </a:cubicBezTo>
                  <a:cubicBezTo>
                    <a:pt x="7" y="66"/>
                    <a:pt x="7" y="67"/>
                    <a:pt x="7" y="68"/>
                  </a:cubicBezTo>
                  <a:cubicBezTo>
                    <a:pt x="9" y="69"/>
                    <a:pt x="8" y="72"/>
                    <a:pt x="8" y="75"/>
                  </a:cubicBezTo>
                  <a:cubicBezTo>
                    <a:pt x="8" y="76"/>
                    <a:pt x="8" y="78"/>
                    <a:pt x="9" y="80"/>
                  </a:cubicBezTo>
                  <a:cubicBezTo>
                    <a:pt x="7" y="79"/>
                    <a:pt x="6" y="79"/>
                    <a:pt x="5" y="79"/>
                  </a:cubicBezTo>
                  <a:cubicBezTo>
                    <a:pt x="5" y="79"/>
                    <a:pt x="4" y="78"/>
                    <a:pt x="4" y="78"/>
                  </a:cubicBezTo>
                  <a:cubicBezTo>
                    <a:pt x="4" y="77"/>
                    <a:pt x="4" y="75"/>
                    <a:pt x="4" y="74"/>
                  </a:cubicBezTo>
                  <a:cubicBezTo>
                    <a:pt x="3" y="72"/>
                    <a:pt x="3" y="69"/>
                    <a:pt x="3" y="67"/>
                  </a:cubicBezTo>
                  <a:cubicBezTo>
                    <a:pt x="2" y="65"/>
                    <a:pt x="2" y="63"/>
                    <a:pt x="2" y="60"/>
                  </a:cubicBezTo>
                  <a:cubicBezTo>
                    <a:pt x="2" y="60"/>
                    <a:pt x="3" y="60"/>
                    <a:pt x="3" y="61"/>
                  </a:cubicBezTo>
                  <a:cubicBezTo>
                    <a:pt x="5" y="61"/>
                    <a:pt x="7" y="61"/>
                    <a:pt x="9" y="60"/>
                  </a:cubicBezTo>
                  <a:cubicBezTo>
                    <a:pt x="9" y="60"/>
                    <a:pt x="9" y="60"/>
                    <a:pt x="9" y="59"/>
                  </a:cubicBezTo>
                  <a:cubicBezTo>
                    <a:pt x="10" y="59"/>
                    <a:pt x="11" y="59"/>
                    <a:pt x="11" y="59"/>
                  </a:cubicBezTo>
                  <a:cubicBezTo>
                    <a:pt x="11" y="59"/>
                    <a:pt x="11" y="58"/>
                    <a:pt x="11" y="58"/>
                  </a:cubicBezTo>
                  <a:cubicBezTo>
                    <a:pt x="10" y="58"/>
                    <a:pt x="9" y="58"/>
                    <a:pt x="8" y="58"/>
                  </a:cubicBezTo>
                  <a:cubicBezTo>
                    <a:pt x="8" y="58"/>
                    <a:pt x="8" y="58"/>
                    <a:pt x="8" y="58"/>
                  </a:cubicBezTo>
                  <a:cubicBezTo>
                    <a:pt x="8" y="58"/>
                    <a:pt x="8" y="57"/>
                    <a:pt x="8" y="57"/>
                  </a:cubicBezTo>
                  <a:cubicBezTo>
                    <a:pt x="8" y="57"/>
                    <a:pt x="8" y="56"/>
                    <a:pt x="8" y="56"/>
                  </a:cubicBezTo>
                  <a:cubicBezTo>
                    <a:pt x="9" y="56"/>
                    <a:pt x="9" y="56"/>
                    <a:pt x="10" y="56"/>
                  </a:cubicBezTo>
                  <a:cubicBezTo>
                    <a:pt x="11" y="56"/>
                    <a:pt x="11" y="54"/>
                    <a:pt x="10" y="54"/>
                  </a:cubicBezTo>
                  <a:cubicBezTo>
                    <a:pt x="9" y="54"/>
                    <a:pt x="9" y="54"/>
                    <a:pt x="8" y="54"/>
                  </a:cubicBezTo>
                  <a:cubicBezTo>
                    <a:pt x="8" y="54"/>
                    <a:pt x="7" y="53"/>
                    <a:pt x="7" y="53"/>
                  </a:cubicBezTo>
                  <a:cubicBezTo>
                    <a:pt x="7" y="53"/>
                    <a:pt x="7" y="53"/>
                    <a:pt x="6" y="54"/>
                  </a:cubicBezTo>
                  <a:cubicBezTo>
                    <a:pt x="6" y="54"/>
                    <a:pt x="6" y="55"/>
                    <a:pt x="7" y="55"/>
                  </a:cubicBezTo>
                  <a:cubicBezTo>
                    <a:pt x="6" y="55"/>
                    <a:pt x="6" y="56"/>
                    <a:pt x="6" y="56"/>
                  </a:cubicBezTo>
                  <a:cubicBezTo>
                    <a:pt x="6" y="57"/>
                    <a:pt x="6" y="57"/>
                    <a:pt x="6" y="57"/>
                  </a:cubicBezTo>
                  <a:cubicBezTo>
                    <a:pt x="6" y="58"/>
                    <a:pt x="6" y="58"/>
                    <a:pt x="6" y="58"/>
                  </a:cubicBezTo>
                  <a:cubicBezTo>
                    <a:pt x="6" y="58"/>
                    <a:pt x="5" y="58"/>
                    <a:pt x="5" y="58"/>
                  </a:cubicBezTo>
                  <a:cubicBezTo>
                    <a:pt x="4" y="58"/>
                    <a:pt x="3" y="58"/>
                    <a:pt x="3" y="58"/>
                  </a:cubicBezTo>
                  <a:cubicBezTo>
                    <a:pt x="3" y="58"/>
                    <a:pt x="2" y="58"/>
                    <a:pt x="2" y="59"/>
                  </a:cubicBezTo>
                  <a:cubicBezTo>
                    <a:pt x="2" y="56"/>
                    <a:pt x="2" y="54"/>
                    <a:pt x="2" y="51"/>
                  </a:cubicBezTo>
                  <a:cubicBezTo>
                    <a:pt x="2" y="47"/>
                    <a:pt x="3" y="42"/>
                    <a:pt x="2" y="37"/>
                  </a:cubicBezTo>
                  <a:cubicBezTo>
                    <a:pt x="2" y="36"/>
                    <a:pt x="2" y="35"/>
                    <a:pt x="2" y="34"/>
                  </a:cubicBezTo>
                  <a:cubicBezTo>
                    <a:pt x="2" y="33"/>
                    <a:pt x="2" y="32"/>
                    <a:pt x="2" y="32"/>
                  </a:cubicBezTo>
                  <a:cubicBezTo>
                    <a:pt x="2" y="32"/>
                    <a:pt x="2" y="32"/>
                    <a:pt x="2" y="32"/>
                  </a:cubicBezTo>
                  <a:cubicBezTo>
                    <a:pt x="3" y="32"/>
                    <a:pt x="3" y="33"/>
                    <a:pt x="3" y="34"/>
                  </a:cubicBezTo>
                  <a:cubicBezTo>
                    <a:pt x="4" y="35"/>
                    <a:pt x="4" y="37"/>
                    <a:pt x="5" y="37"/>
                  </a:cubicBezTo>
                  <a:cubicBezTo>
                    <a:pt x="5" y="37"/>
                    <a:pt x="5" y="37"/>
                    <a:pt x="5" y="37"/>
                  </a:cubicBezTo>
                  <a:cubicBezTo>
                    <a:pt x="5" y="39"/>
                    <a:pt x="5" y="42"/>
                    <a:pt x="6" y="43"/>
                  </a:cubicBezTo>
                  <a:cubicBezTo>
                    <a:pt x="6" y="43"/>
                    <a:pt x="6" y="43"/>
                    <a:pt x="7" y="43"/>
                  </a:cubicBezTo>
                  <a:cubicBezTo>
                    <a:pt x="8" y="44"/>
                    <a:pt x="9" y="43"/>
                    <a:pt x="10" y="43"/>
                  </a:cubicBezTo>
                  <a:cubicBezTo>
                    <a:pt x="12" y="42"/>
                    <a:pt x="13" y="42"/>
                    <a:pt x="15" y="42"/>
                  </a:cubicBezTo>
                  <a:cubicBezTo>
                    <a:pt x="16" y="42"/>
                    <a:pt x="18" y="42"/>
                    <a:pt x="20" y="42"/>
                  </a:cubicBezTo>
                  <a:cubicBezTo>
                    <a:pt x="21" y="42"/>
                    <a:pt x="23" y="43"/>
                    <a:pt x="25" y="42"/>
                  </a:cubicBezTo>
                  <a:cubicBezTo>
                    <a:pt x="25" y="41"/>
                    <a:pt x="25" y="41"/>
                    <a:pt x="25" y="41"/>
                  </a:cubicBezTo>
                  <a:cubicBezTo>
                    <a:pt x="25" y="40"/>
                    <a:pt x="24" y="40"/>
                    <a:pt x="24" y="40"/>
                  </a:cubicBezTo>
                  <a:cubicBezTo>
                    <a:pt x="24" y="40"/>
                    <a:pt x="24" y="39"/>
                    <a:pt x="24" y="39"/>
                  </a:cubicBezTo>
                  <a:cubicBezTo>
                    <a:pt x="23" y="38"/>
                    <a:pt x="23" y="37"/>
                    <a:pt x="23" y="37"/>
                  </a:cubicBezTo>
                  <a:cubicBezTo>
                    <a:pt x="23" y="36"/>
                    <a:pt x="23" y="36"/>
                    <a:pt x="23" y="36"/>
                  </a:cubicBezTo>
                  <a:cubicBezTo>
                    <a:pt x="23" y="36"/>
                    <a:pt x="23" y="36"/>
                    <a:pt x="23" y="35"/>
                  </a:cubicBezTo>
                  <a:cubicBezTo>
                    <a:pt x="23" y="34"/>
                    <a:pt x="22" y="33"/>
                    <a:pt x="23" y="32"/>
                  </a:cubicBezTo>
                  <a:cubicBezTo>
                    <a:pt x="23" y="31"/>
                    <a:pt x="23" y="30"/>
                    <a:pt x="22" y="29"/>
                  </a:cubicBezTo>
                  <a:cubicBezTo>
                    <a:pt x="22" y="29"/>
                    <a:pt x="22" y="29"/>
                    <a:pt x="22" y="29"/>
                  </a:cubicBezTo>
                  <a:cubicBezTo>
                    <a:pt x="22" y="29"/>
                    <a:pt x="22" y="29"/>
                    <a:pt x="21" y="28"/>
                  </a:cubicBezTo>
                  <a:cubicBezTo>
                    <a:pt x="21" y="28"/>
                    <a:pt x="21" y="28"/>
                    <a:pt x="21" y="28"/>
                  </a:cubicBezTo>
                  <a:cubicBezTo>
                    <a:pt x="21" y="28"/>
                    <a:pt x="21" y="29"/>
                    <a:pt x="20" y="29"/>
                  </a:cubicBezTo>
                  <a:cubicBezTo>
                    <a:pt x="17" y="29"/>
                    <a:pt x="14" y="29"/>
                    <a:pt x="11" y="30"/>
                  </a:cubicBezTo>
                  <a:cubicBezTo>
                    <a:pt x="10" y="30"/>
                    <a:pt x="9" y="30"/>
                    <a:pt x="8" y="30"/>
                  </a:cubicBezTo>
                  <a:cubicBezTo>
                    <a:pt x="7" y="30"/>
                    <a:pt x="7" y="30"/>
                    <a:pt x="6" y="30"/>
                  </a:cubicBezTo>
                  <a:cubicBezTo>
                    <a:pt x="6" y="29"/>
                    <a:pt x="5" y="30"/>
                    <a:pt x="4" y="29"/>
                  </a:cubicBezTo>
                  <a:cubicBezTo>
                    <a:pt x="4" y="29"/>
                    <a:pt x="3" y="30"/>
                    <a:pt x="3" y="30"/>
                  </a:cubicBezTo>
                  <a:cubicBezTo>
                    <a:pt x="3" y="30"/>
                    <a:pt x="3" y="30"/>
                    <a:pt x="3" y="30"/>
                  </a:cubicBezTo>
                  <a:cubicBezTo>
                    <a:pt x="3" y="30"/>
                    <a:pt x="3" y="30"/>
                    <a:pt x="3" y="30"/>
                  </a:cubicBezTo>
                  <a:cubicBezTo>
                    <a:pt x="3" y="29"/>
                    <a:pt x="3" y="28"/>
                    <a:pt x="3" y="27"/>
                  </a:cubicBezTo>
                  <a:cubicBezTo>
                    <a:pt x="3" y="27"/>
                    <a:pt x="3" y="27"/>
                    <a:pt x="3" y="27"/>
                  </a:cubicBezTo>
                  <a:cubicBezTo>
                    <a:pt x="3" y="26"/>
                    <a:pt x="4" y="26"/>
                    <a:pt x="4" y="26"/>
                  </a:cubicBezTo>
                  <a:cubicBezTo>
                    <a:pt x="4" y="26"/>
                    <a:pt x="4" y="26"/>
                    <a:pt x="5" y="25"/>
                  </a:cubicBezTo>
                  <a:cubicBezTo>
                    <a:pt x="8" y="26"/>
                    <a:pt x="11" y="26"/>
                    <a:pt x="14" y="26"/>
                  </a:cubicBezTo>
                  <a:cubicBezTo>
                    <a:pt x="17" y="26"/>
                    <a:pt x="21" y="27"/>
                    <a:pt x="25" y="26"/>
                  </a:cubicBezTo>
                  <a:cubicBezTo>
                    <a:pt x="25" y="26"/>
                    <a:pt x="25" y="26"/>
                    <a:pt x="25" y="26"/>
                  </a:cubicBezTo>
                  <a:cubicBezTo>
                    <a:pt x="25" y="26"/>
                    <a:pt x="26" y="25"/>
                    <a:pt x="26" y="25"/>
                  </a:cubicBezTo>
                  <a:cubicBezTo>
                    <a:pt x="26" y="26"/>
                    <a:pt x="26" y="26"/>
                    <a:pt x="27" y="26"/>
                  </a:cubicBezTo>
                  <a:cubicBezTo>
                    <a:pt x="27" y="26"/>
                    <a:pt x="27" y="27"/>
                    <a:pt x="27" y="27"/>
                  </a:cubicBezTo>
                  <a:cubicBezTo>
                    <a:pt x="27" y="28"/>
                    <a:pt x="27" y="29"/>
                    <a:pt x="27" y="30"/>
                  </a:cubicBezTo>
                  <a:cubicBezTo>
                    <a:pt x="26" y="30"/>
                    <a:pt x="26" y="31"/>
                    <a:pt x="26" y="33"/>
                  </a:cubicBezTo>
                  <a:cubicBezTo>
                    <a:pt x="26" y="33"/>
                    <a:pt x="26" y="34"/>
                    <a:pt x="27" y="34"/>
                  </a:cubicBezTo>
                  <a:cubicBezTo>
                    <a:pt x="27" y="34"/>
                    <a:pt x="27" y="34"/>
                    <a:pt x="27" y="34"/>
                  </a:cubicBezTo>
                  <a:cubicBezTo>
                    <a:pt x="27" y="34"/>
                    <a:pt x="27" y="35"/>
                    <a:pt x="27" y="36"/>
                  </a:cubicBezTo>
                  <a:cubicBezTo>
                    <a:pt x="27" y="36"/>
                    <a:pt x="27" y="36"/>
                    <a:pt x="27" y="36"/>
                  </a:cubicBezTo>
                  <a:cubicBezTo>
                    <a:pt x="27" y="37"/>
                    <a:pt x="27" y="38"/>
                    <a:pt x="27" y="38"/>
                  </a:cubicBezTo>
                  <a:cubicBezTo>
                    <a:pt x="27" y="43"/>
                    <a:pt x="27" y="49"/>
                    <a:pt x="27" y="54"/>
                  </a:cubicBezTo>
                  <a:cubicBezTo>
                    <a:pt x="28" y="55"/>
                    <a:pt x="28" y="56"/>
                    <a:pt x="28" y="58"/>
                  </a:cubicBezTo>
                  <a:cubicBezTo>
                    <a:pt x="28" y="58"/>
                    <a:pt x="28" y="58"/>
                    <a:pt x="28" y="58"/>
                  </a:cubicBezTo>
                  <a:cubicBezTo>
                    <a:pt x="28" y="62"/>
                    <a:pt x="29" y="65"/>
                    <a:pt x="29" y="69"/>
                  </a:cubicBezTo>
                  <a:cubicBezTo>
                    <a:pt x="29" y="71"/>
                    <a:pt x="29" y="73"/>
                    <a:pt x="29" y="76"/>
                  </a:cubicBezTo>
                  <a:cubicBezTo>
                    <a:pt x="29" y="77"/>
                    <a:pt x="30" y="78"/>
                    <a:pt x="31" y="79"/>
                  </a:cubicBezTo>
                  <a:cubicBezTo>
                    <a:pt x="32" y="79"/>
                    <a:pt x="32" y="78"/>
                    <a:pt x="32" y="78"/>
                  </a:cubicBezTo>
                  <a:cubicBezTo>
                    <a:pt x="32" y="78"/>
                    <a:pt x="32" y="78"/>
                    <a:pt x="32" y="78"/>
                  </a:cubicBezTo>
                  <a:cubicBezTo>
                    <a:pt x="32" y="78"/>
                    <a:pt x="32" y="78"/>
                    <a:pt x="32" y="79"/>
                  </a:cubicBezTo>
                  <a:cubicBezTo>
                    <a:pt x="32" y="79"/>
                    <a:pt x="32" y="79"/>
                    <a:pt x="31" y="79"/>
                  </a:cubicBezTo>
                  <a:close/>
                  <a:moveTo>
                    <a:pt x="22" y="36"/>
                  </a:moveTo>
                  <a:cubicBezTo>
                    <a:pt x="22" y="36"/>
                    <a:pt x="22" y="36"/>
                    <a:pt x="22" y="36"/>
                  </a:cubicBezTo>
                  <a:cubicBezTo>
                    <a:pt x="22" y="36"/>
                    <a:pt x="21" y="36"/>
                    <a:pt x="21" y="36"/>
                  </a:cubicBezTo>
                  <a:cubicBezTo>
                    <a:pt x="20" y="35"/>
                    <a:pt x="19" y="36"/>
                    <a:pt x="18" y="36"/>
                  </a:cubicBezTo>
                  <a:cubicBezTo>
                    <a:pt x="16" y="36"/>
                    <a:pt x="15" y="36"/>
                    <a:pt x="13" y="36"/>
                  </a:cubicBezTo>
                  <a:cubicBezTo>
                    <a:pt x="11" y="35"/>
                    <a:pt x="9" y="35"/>
                    <a:pt x="7" y="35"/>
                  </a:cubicBezTo>
                  <a:cubicBezTo>
                    <a:pt x="7" y="35"/>
                    <a:pt x="7" y="35"/>
                    <a:pt x="6" y="35"/>
                  </a:cubicBezTo>
                  <a:cubicBezTo>
                    <a:pt x="6" y="35"/>
                    <a:pt x="6" y="35"/>
                    <a:pt x="6" y="35"/>
                  </a:cubicBezTo>
                  <a:cubicBezTo>
                    <a:pt x="6" y="34"/>
                    <a:pt x="6" y="33"/>
                    <a:pt x="6" y="32"/>
                  </a:cubicBezTo>
                  <a:cubicBezTo>
                    <a:pt x="5" y="32"/>
                    <a:pt x="5" y="32"/>
                    <a:pt x="5" y="32"/>
                  </a:cubicBezTo>
                  <a:cubicBezTo>
                    <a:pt x="6" y="32"/>
                    <a:pt x="6" y="32"/>
                    <a:pt x="6" y="32"/>
                  </a:cubicBezTo>
                  <a:cubicBezTo>
                    <a:pt x="8" y="32"/>
                    <a:pt x="11" y="33"/>
                    <a:pt x="12" y="32"/>
                  </a:cubicBezTo>
                  <a:cubicBezTo>
                    <a:pt x="12" y="32"/>
                    <a:pt x="12" y="32"/>
                    <a:pt x="12" y="31"/>
                  </a:cubicBezTo>
                  <a:cubicBezTo>
                    <a:pt x="13" y="31"/>
                    <a:pt x="13" y="31"/>
                    <a:pt x="14" y="31"/>
                  </a:cubicBezTo>
                  <a:cubicBezTo>
                    <a:pt x="16" y="31"/>
                    <a:pt x="19" y="30"/>
                    <a:pt x="21" y="30"/>
                  </a:cubicBezTo>
                  <a:cubicBezTo>
                    <a:pt x="21" y="30"/>
                    <a:pt x="21" y="30"/>
                    <a:pt x="21" y="30"/>
                  </a:cubicBezTo>
                  <a:cubicBezTo>
                    <a:pt x="21" y="31"/>
                    <a:pt x="21" y="31"/>
                    <a:pt x="21" y="32"/>
                  </a:cubicBezTo>
                  <a:cubicBezTo>
                    <a:pt x="21" y="33"/>
                    <a:pt x="21" y="35"/>
                    <a:pt x="22" y="36"/>
                  </a:cubicBezTo>
                  <a:close/>
                  <a:moveTo>
                    <a:pt x="22" y="40"/>
                  </a:moveTo>
                  <a:cubicBezTo>
                    <a:pt x="21" y="40"/>
                    <a:pt x="21" y="40"/>
                    <a:pt x="20" y="40"/>
                  </a:cubicBezTo>
                  <a:cubicBezTo>
                    <a:pt x="19" y="40"/>
                    <a:pt x="17" y="40"/>
                    <a:pt x="15" y="40"/>
                  </a:cubicBezTo>
                  <a:cubicBezTo>
                    <a:pt x="13" y="40"/>
                    <a:pt x="12" y="40"/>
                    <a:pt x="10" y="40"/>
                  </a:cubicBezTo>
                  <a:cubicBezTo>
                    <a:pt x="10" y="41"/>
                    <a:pt x="9" y="41"/>
                    <a:pt x="8" y="41"/>
                  </a:cubicBezTo>
                  <a:cubicBezTo>
                    <a:pt x="8" y="41"/>
                    <a:pt x="8" y="41"/>
                    <a:pt x="8" y="41"/>
                  </a:cubicBezTo>
                  <a:cubicBezTo>
                    <a:pt x="8" y="40"/>
                    <a:pt x="8" y="40"/>
                    <a:pt x="8" y="39"/>
                  </a:cubicBezTo>
                  <a:cubicBezTo>
                    <a:pt x="8" y="39"/>
                    <a:pt x="8" y="38"/>
                    <a:pt x="8" y="38"/>
                  </a:cubicBezTo>
                  <a:cubicBezTo>
                    <a:pt x="9" y="38"/>
                    <a:pt x="11" y="38"/>
                    <a:pt x="13" y="38"/>
                  </a:cubicBezTo>
                  <a:cubicBezTo>
                    <a:pt x="15" y="38"/>
                    <a:pt x="17" y="38"/>
                    <a:pt x="18" y="38"/>
                  </a:cubicBezTo>
                  <a:cubicBezTo>
                    <a:pt x="18" y="38"/>
                    <a:pt x="19" y="38"/>
                    <a:pt x="19" y="38"/>
                  </a:cubicBezTo>
                  <a:cubicBezTo>
                    <a:pt x="20" y="38"/>
                    <a:pt x="20" y="38"/>
                    <a:pt x="21" y="38"/>
                  </a:cubicBezTo>
                  <a:cubicBezTo>
                    <a:pt x="21" y="38"/>
                    <a:pt x="21" y="39"/>
                    <a:pt x="22" y="40"/>
                  </a:cubicBezTo>
                  <a:close/>
                  <a:moveTo>
                    <a:pt x="60" y="81"/>
                  </a:moveTo>
                  <a:cubicBezTo>
                    <a:pt x="59" y="82"/>
                    <a:pt x="58" y="81"/>
                    <a:pt x="57" y="82"/>
                  </a:cubicBezTo>
                  <a:cubicBezTo>
                    <a:pt x="57" y="82"/>
                    <a:pt x="56" y="82"/>
                    <a:pt x="56" y="82"/>
                  </a:cubicBezTo>
                  <a:cubicBezTo>
                    <a:pt x="56" y="82"/>
                    <a:pt x="56" y="82"/>
                    <a:pt x="56" y="81"/>
                  </a:cubicBezTo>
                  <a:cubicBezTo>
                    <a:pt x="56" y="81"/>
                    <a:pt x="56" y="81"/>
                    <a:pt x="57" y="81"/>
                  </a:cubicBezTo>
                  <a:cubicBezTo>
                    <a:pt x="58" y="81"/>
                    <a:pt x="59" y="81"/>
                    <a:pt x="60" y="81"/>
                  </a:cubicBezTo>
                  <a:cubicBezTo>
                    <a:pt x="60" y="81"/>
                    <a:pt x="60" y="81"/>
                    <a:pt x="60" y="81"/>
                  </a:cubicBezTo>
                  <a:close/>
                  <a:moveTo>
                    <a:pt x="68" y="92"/>
                  </a:moveTo>
                  <a:cubicBezTo>
                    <a:pt x="68" y="92"/>
                    <a:pt x="68" y="91"/>
                    <a:pt x="68" y="91"/>
                  </a:cubicBezTo>
                  <a:cubicBezTo>
                    <a:pt x="69" y="91"/>
                    <a:pt x="70" y="91"/>
                    <a:pt x="71" y="91"/>
                  </a:cubicBezTo>
                  <a:cubicBezTo>
                    <a:pt x="71" y="91"/>
                    <a:pt x="70" y="92"/>
                    <a:pt x="70" y="92"/>
                  </a:cubicBezTo>
                  <a:cubicBezTo>
                    <a:pt x="69" y="92"/>
                    <a:pt x="69" y="92"/>
                    <a:pt x="68" y="92"/>
                  </a:cubicBezTo>
                  <a:cubicBezTo>
                    <a:pt x="68" y="92"/>
                    <a:pt x="68" y="92"/>
                    <a:pt x="68" y="92"/>
                  </a:cubicBezTo>
                  <a:close/>
                  <a:moveTo>
                    <a:pt x="62" y="99"/>
                  </a:moveTo>
                  <a:cubicBezTo>
                    <a:pt x="63" y="99"/>
                    <a:pt x="63" y="99"/>
                    <a:pt x="64" y="99"/>
                  </a:cubicBezTo>
                  <a:cubicBezTo>
                    <a:pt x="64" y="99"/>
                    <a:pt x="64" y="100"/>
                    <a:pt x="64" y="100"/>
                  </a:cubicBezTo>
                  <a:cubicBezTo>
                    <a:pt x="64" y="100"/>
                    <a:pt x="64" y="101"/>
                    <a:pt x="64" y="100"/>
                  </a:cubicBezTo>
                  <a:cubicBezTo>
                    <a:pt x="65" y="100"/>
                    <a:pt x="65" y="100"/>
                    <a:pt x="65" y="99"/>
                  </a:cubicBezTo>
                  <a:cubicBezTo>
                    <a:pt x="66" y="99"/>
                    <a:pt x="67" y="99"/>
                    <a:pt x="67" y="99"/>
                  </a:cubicBezTo>
                  <a:cubicBezTo>
                    <a:pt x="67" y="99"/>
                    <a:pt x="67" y="100"/>
                    <a:pt x="67" y="100"/>
                  </a:cubicBezTo>
                  <a:cubicBezTo>
                    <a:pt x="67" y="101"/>
                    <a:pt x="67" y="102"/>
                    <a:pt x="68" y="101"/>
                  </a:cubicBezTo>
                  <a:cubicBezTo>
                    <a:pt x="69" y="101"/>
                    <a:pt x="69" y="101"/>
                    <a:pt x="69" y="100"/>
                  </a:cubicBezTo>
                  <a:cubicBezTo>
                    <a:pt x="69" y="100"/>
                    <a:pt x="69" y="100"/>
                    <a:pt x="69" y="100"/>
                  </a:cubicBezTo>
                  <a:cubicBezTo>
                    <a:pt x="69" y="100"/>
                    <a:pt x="69" y="99"/>
                    <a:pt x="69" y="99"/>
                  </a:cubicBezTo>
                  <a:cubicBezTo>
                    <a:pt x="70" y="99"/>
                    <a:pt x="70" y="99"/>
                    <a:pt x="70" y="99"/>
                  </a:cubicBezTo>
                  <a:cubicBezTo>
                    <a:pt x="70" y="100"/>
                    <a:pt x="70" y="100"/>
                    <a:pt x="70" y="101"/>
                  </a:cubicBezTo>
                  <a:cubicBezTo>
                    <a:pt x="70" y="101"/>
                    <a:pt x="71" y="101"/>
                    <a:pt x="71" y="101"/>
                  </a:cubicBezTo>
                  <a:cubicBezTo>
                    <a:pt x="71" y="101"/>
                    <a:pt x="71" y="102"/>
                    <a:pt x="71" y="102"/>
                  </a:cubicBezTo>
                  <a:cubicBezTo>
                    <a:pt x="71" y="102"/>
                    <a:pt x="71" y="102"/>
                    <a:pt x="72" y="102"/>
                  </a:cubicBezTo>
                  <a:cubicBezTo>
                    <a:pt x="72" y="102"/>
                    <a:pt x="72" y="102"/>
                    <a:pt x="72" y="102"/>
                  </a:cubicBezTo>
                  <a:cubicBezTo>
                    <a:pt x="71" y="102"/>
                    <a:pt x="70" y="102"/>
                    <a:pt x="69" y="102"/>
                  </a:cubicBezTo>
                  <a:cubicBezTo>
                    <a:pt x="65" y="102"/>
                    <a:pt x="62" y="102"/>
                    <a:pt x="59" y="102"/>
                  </a:cubicBezTo>
                  <a:cubicBezTo>
                    <a:pt x="59" y="101"/>
                    <a:pt x="59" y="101"/>
                    <a:pt x="60" y="101"/>
                  </a:cubicBezTo>
                  <a:cubicBezTo>
                    <a:pt x="60" y="100"/>
                    <a:pt x="60" y="100"/>
                    <a:pt x="60" y="100"/>
                  </a:cubicBezTo>
                  <a:cubicBezTo>
                    <a:pt x="60" y="100"/>
                    <a:pt x="61" y="100"/>
                    <a:pt x="61" y="100"/>
                  </a:cubicBezTo>
                  <a:cubicBezTo>
                    <a:pt x="61" y="101"/>
                    <a:pt x="61" y="101"/>
                    <a:pt x="61" y="100"/>
                  </a:cubicBezTo>
                  <a:cubicBezTo>
                    <a:pt x="62" y="100"/>
                    <a:pt x="62" y="100"/>
                    <a:pt x="62" y="99"/>
                  </a:cubicBezTo>
                  <a:close/>
                  <a:moveTo>
                    <a:pt x="62" y="92"/>
                  </a:moveTo>
                  <a:cubicBezTo>
                    <a:pt x="62" y="92"/>
                    <a:pt x="62" y="92"/>
                    <a:pt x="62" y="92"/>
                  </a:cubicBezTo>
                  <a:cubicBezTo>
                    <a:pt x="62" y="92"/>
                    <a:pt x="63" y="92"/>
                    <a:pt x="63" y="92"/>
                  </a:cubicBezTo>
                  <a:cubicBezTo>
                    <a:pt x="63" y="92"/>
                    <a:pt x="63" y="92"/>
                    <a:pt x="63" y="92"/>
                  </a:cubicBezTo>
                  <a:cubicBezTo>
                    <a:pt x="62" y="92"/>
                    <a:pt x="62" y="92"/>
                    <a:pt x="62" y="92"/>
                  </a:cubicBezTo>
                  <a:close/>
                  <a:moveTo>
                    <a:pt x="68" y="95"/>
                  </a:moveTo>
                  <a:cubicBezTo>
                    <a:pt x="68" y="95"/>
                    <a:pt x="69" y="95"/>
                    <a:pt x="69" y="95"/>
                  </a:cubicBezTo>
                  <a:cubicBezTo>
                    <a:pt x="69" y="95"/>
                    <a:pt x="69" y="95"/>
                    <a:pt x="69" y="95"/>
                  </a:cubicBezTo>
                  <a:cubicBezTo>
                    <a:pt x="69" y="96"/>
                    <a:pt x="69" y="96"/>
                    <a:pt x="68" y="97"/>
                  </a:cubicBezTo>
                  <a:cubicBezTo>
                    <a:pt x="68" y="97"/>
                    <a:pt x="67" y="97"/>
                    <a:pt x="66" y="97"/>
                  </a:cubicBezTo>
                  <a:cubicBezTo>
                    <a:pt x="66" y="97"/>
                    <a:pt x="66" y="97"/>
                    <a:pt x="66" y="97"/>
                  </a:cubicBezTo>
                  <a:cubicBezTo>
                    <a:pt x="67" y="97"/>
                    <a:pt x="67" y="97"/>
                    <a:pt x="67" y="97"/>
                  </a:cubicBezTo>
                  <a:cubicBezTo>
                    <a:pt x="67" y="96"/>
                    <a:pt x="67" y="96"/>
                    <a:pt x="67" y="96"/>
                  </a:cubicBezTo>
                  <a:cubicBezTo>
                    <a:pt x="67" y="95"/>
                    <a:pt x="67" y="95"/>
                    <a:pt x="68" y="95"/>
                  </a:cubicBezTo>
                  <a:close/>
                  <a:moveTo>
                    <a:pt x="65" y="91"/>
                  </a:moveTo>
                  <a:cubicBezTo>
                    <a:pt x="66" y="91"/>
                    <a:pt x="66" y="91"/>
                    <a:pt x="67" y="91"/>
                  </a:cubicBezTo>
                  <a:cubicBezTo>
                    <a:pt x="67" y="91"/>
                    <a:pt x="67" y="91"/>
                    <a:pt x="67" y="91"/>
                  </a:cubicBezTo>
                  <a:cubicBezTo>
                    <a:pt x="67" y="92"/>
                    <a:pt x="67" y="92"/>
                    <a:pt x="67" y="92"/>
                  </a:cubicBezTo>
                  <a:cubicBezTo>
                    <a:pt x="66" y="92"/>
                    <a:pt x="65" y="92"/>
                    <a:pt x="65" y="92"/>
                  </a:cubicBezTo>
                  <a:cubicBezTo>
                    <a:pt x="65" y="92"/>
                    <a:pt x="65" y="92"/>
                    <a:pt x="65" y="91"/>
                  </a:cubicBezTo>
                  <a:close/>
                  <a:moveTo>
                    <a:pt x="64" y="94"/>
                  </a:moveTo>
                  <a:cubicBezTo>
                    <a:pt x="64" y="94"/>
                    <a:pt x="65" y="94"/>
                    <a:pt x="65" y="95"/>
                  </a:cubicBezTo>
                  <a:cubicBezTo>
                    <a:pt x="65" y="95"/>
                    <a:pt x="65" y="95"/>
                    <a:pt x="65" y="95"/>
                  </a:cubicBezTo>
                  <a:cubicBezTo>
                    <a:pt x="65" y="95"/>
                    <a:pt x="65" y="95"/>
                    <a:pt x="65" y="95"/>
                  </a:cubicBezTo>
                  <a:cubicBezTo>
                    <a:pt x="65" y="95"/>
                    <a:pt x="65" y="95"/>
                    <a:pt x="65" y="95"/>
                  </a:cubicBezTo>
                  <a:cubicBezTo>
                    <a:pt x="65" y="96"/>
                    <a:pt x="65" y="96"/>
                    <a:pt x="65" y="97"/>
                  </a:cubicBezTo>
                  <a:cubicBezTo>
                    <a:pt x="65" y="97"/>
                    <a:pt x="65" y="97"/>
                    <a:pt x="65" y="97"/>
                  </a:cubicBezTo>
                  <a:cubicBezTo>
                    <a:pt x="64" y="97"/>
                    <a:pt x="64" y="97"/>
                    <a:pt x="63" y="97"/>
                  </a:cubicBezTo>
                  <a:cubicBezTo>
                    <a:pt x="63" y="96"/>
                    <a:pt x="63" y="96"/>
                    <a:pt x="64" y="95"/>
                  </a:cubicBezTo>
                  <a:cubicBezTo>
                    <a:pt x="64" y="95"/>
                    <a:pt x="64" y="95"/>
                    <a:pt x="64" y="94"/>
                  </a:cubicBezTo>
                  <a:close/>
                  <a:moveTo>
                    <a:pt x="63" y="89"/>
                  </a:moveTo>
                  <a:cubicBezTo>
                    <a:pt x="63" y="89"/>
                    <a:pt x="63" y="89"/>
                    <a:pt x="63" y="89"/>
                  </a:cubicBezTo>
                  <a:cubicBezTo>
                    <a:pt x="63" y="89"/>
                    <a:pt x="62" y="89"/>
                    <a:pt x="61" y="89"/>
                  </a:cubicBezTo>
                  <a:cubicBezTo>
                    <a:pt x="61" y="89"/>
                    <a:pt x="61" y="89"/>
                    <a:pt x="61" y="89"/>
                  </a:cubicBezTo>
                  <a:cubicBezTo>
                    <a:pt x="62" y="89"/>
                    <a:pt x="63" y="89"/>
                    <a:pt x="63" y="89"/>
                  </a:cubicBezTo>
                  <a:close/>
                  <a:moveTo>
                    <a:pt x="60" y="94"/>
                  </a:moveTo>
                  <a:cubicBezTo>
                    <a:pt x="61" y="94"/>
                    <a:pt x="61" y="94"/>
                    <a:pt x="62" y="94"/>
                  </a:cubicBezTo>
                  <a:cubicBezTo>
                    <a:pt x="61" y="95"/>
                    <a:pt x="61" y="96"/>
                    <a:pt x="60" y="97"/>
                  </a:cubicBezTo>
                  <a:cubicBezTo>
                    <a:pt x="60" y="97"/>
                    <a:pt x="60" y="97"/>
                    <a:pt x="59" y="97"/>
                  </a:cubicBezTo>
                  <a:cubicBezTo>
                    <a:pt x="59" y="96"/>
                    <a:pt x="60" y="96"/>
                    <a:pt x="60" y="96"/>
                  </a:cubicBezTo>
                  <a:cubicBezTo>
                    <a:pt x="60" y="95"/>
                    <a:pt x="60" y="95"/>
                    <a:pt x="60" y="94"/>
                  </a:cubicBezTo>
                  <a:close/>
                  <a:moveTo>
                    <a:pt x="58" y="89"/>
                  </a:moveTo>
                  <a:cubicBezTo>
                    <a:pt x="59" y="89"/>
                    <a:pt x="59" y="89"/>
                    <a:pt x="60" y="89"/>
                  </a:cubicBezTo>
                  <a:cubicBezTo>
                    <a:pt x="59" y="89"/>
                    <a:pt x="59" y="89"/>
                    <a:pt x="59" y="89"/>
                  </a:cubicBezTo>
                  <a:cubicBezTo>
                    <a:pt x="58" y="89"/>
                    <a:pt x="56" y="89"/>
                    <a:pt x="54" y="89"/>
                  </a:cubicBezTo>
                  <a:cubicBezTo>
                    <a:pt x="56" y="89"/>
                    <a:pt x="57" y="89"/>
                    <a:pt x="58" y="89"/>
                  </a:cubicBezTo>
                  <a:close/>
                  <a:moveTo>
                    <a:pt x="58" y="102"/>
                  </a:moveTo>
                  <a:cubicBezTo>
                    <a:pt x="57" y="102"/>
                    <a:pt x="57" y="102"/>
                    <a:pt x="57" y="102"/>
                  </a:cubicBezTo>
                  <a:cubicBezTo>
                    <a:pt x="57" y="102"/>
                    <a:pt x="57" y="101"/>
                    <a:pt x="56" y="101"/>
                  </a:cubicBezTo>
                  <a:cubicBezTo>
                    <a:pt x="55" y="101"/>
                    <a:pt x="54" y="101"/>
                    <a:pt x="53" y="101"/>
                  </a:cubicBezTo>
                  <a:cubicBezTo>
                    <a:pt x="53" y="100"/>
                    <a:pt x="53" y="100"/>
                    <a:pt x="53" y="100"/>
                  </a:cubicBezTo>
                  <a:cubicBezTo>
                    <a:pt x="53" y="100"/>
                    <a:pt x="53" y="99"/>
                    <a:pt x="53" y="99"/>
                  </a:cubicBezTo>
                  <a:cubicBezTo>
                    <a:pt x="54" y="99"/>
                    <a:pt x="54" y="99"/>
                    <a:pt x="54" y="99"/>
                  </a:cubicBezTo>
                  <a:cubicBezTo>
                    <a:pt x="54" y="99"/>
                    <a:pt x="55" y="99"/>
                    <a:pt x="55" y="99"/>
                  </a:cubicBezTo>
                  <a:cubicBezTo>
                    <a:pt x="55" y="99"/>
                    <a:pt x="55" y="100"/>
                    <a:pt x="55" y="100"/>
                  </a:cubicBezTo>
                  <a:cubicBezTo>
                    <a:pt x="55" y="100"/>
                    <a:pt x="56" y="101"/>
                    <a:pt x="56" y="100"/>
                  </a:cubicBezTo>
                  <a:cubicBezTo>
                    <a:pt x="56" y="100"/>
                    <a:pt x="56" y="100"/>
                    <a:pt x="56" y="100"/>
                  </a:cubicBezTo>
                  <a:cubicBezTo>
                    <a:pt x="56" y="100"/>
                    <a:pt x="56" y="100"/>
                    <a:pt x="56" y="100"/>
                  </a:cubicBezTo>
                  <a:cubicBezTo>
                    <a:pt x="57" y="100"/>
                    <a:pt x="57" y="99"/>
                    <a:pt x="57" y="99"/>
                  </a:cubicBezTo>
                  <a:cubicBezTo>
                    <a:pt x="58" y="99"/>
                    <a:pt x="58" y="99"/>
                    <a:pt x="59" y="99"/>
                  </a:cubicBezTo>
                  <a:cubicBezTo>
                    <a:pt x="58" y="100"/>
                    <a:pt x="57" y="101"/>
                    <a:pt x="58" y="102"/>
                  </a:cubicBezTo>
                  <a:close/>
                  <a:moveTo>
                    <a:pt x="52" y="100"/>
                  </a:moveTo>
                  <a:cubicBezTo>
                    <a:pt x="51" y="100"/>
                    <a:pt x="50" y="100"/>
                    <a:pt x="49" y="100"/>
                  </a:cubicBezTo>
                  <a:cubicBezTo>
                    <a:pt x="49" y="100"/>
                    <a:pt x="49" y="100"/>
                    <a:pt x="49" y="99"/>
                  </a:cubicBezTo>
                  <a:cubicBezTo>
                    <a:pt x="50" y="99"/>
                    <a:pt x="50" y="99"/>
                    <a:pt x="50" y="98"/>
                  </a:cubicBezTo>
                  <a:cubicBezTo>
                    <a:pt x="51" y="98"/>
                    <a:pt x="51" y="99"/>
                    <a:pt x="52" y="99"/>
                  </a:cubicBezTo>
                  <a:cubicBezTo>
                    <a:pt x="52" y="99"/>
                    <a:pt x="51" y="100"/>
                    <a:pt x="52" y="100"/>
                  </a:cubicBezTo>
                  <a:close/>
                  <a:moveTo>
                    <a:pt x="52" y="96"/>
                  </a:moveTo>
                  <a:cubicBezTo>
                    <a:pt x="52" y="96"/>
                    <a:pt x="53" y="95"/>
                    <a:pt x="53" y="94"/>
                  </a:cubicBezTo>
                  <a:cubicBezTo>
                    <a:pt x="53" y="94"/>
                    <a:pt x="54" y="94"/>
                    <a:pt x="54" y="94"/>
                  </a:cubicBezTo>
                  <a:cubicBezTo>
                    <a:pt x="54" y="95"/>
                    <a:pt x="54" y="96"/>
                    <a:pt x="53" y="96"/>
                  </a:cubicBezTo>
                  <a:cubicBezTo>
                    <a:pt x="53" y="96"/>
                    <a:pt x="52" y="96"/>
                    <a:pt x="52" y="96"/>
                  </a:cubicBezTo>
                  <a:close/>
                  <a:moveTo>
                    <a:pt x="56" y="96"/>
                  </a:moveTo>
                  <a:cubicBezTo>
                    <a:pt x="56" y="96"/>
                    <a:pt x="56" y="96"/>
                    <a:pt x="56" y="96"/>
                  </a:cubicBezTo>
                  <a:cubicBezTo>
                    <a:pt x="57" y="95"/>
                    <a:pt x="57" y="95"/>
                    <a:pt x="57" y="94"/>
                  </a:cubicBezTo>
                  <a:cubicBezTo>
                    <a:pt x="57" y="94"/>
                    <a:pt x="58" y="94"/>
                    <a:pt x="58" y="94"/>
                  </a:cubicBezTo>
                  <a:cubicBezTo>
                    <a:pt x="58" y="94"/>
                    <a:pt x="58" y="94"/>
                    <a:pt x="58" y="94"/>
                  </a:cubicBezTo>
                  <a:cubicBezTo>
                    <a:pt x="58" y="95"/>
                    <a:pt x="58" y="95"/>
                    <a:pt x="57" y="95"/>
                  </a:cubicBezTo>
                  <a:cubicBezTo>
                    <a:pt x="57" y="96"/>
                    <a:pt x="57" y="96"/>
                    <a:pt x="56" y="96"/>
                  </a:cubicBezTo>
                  <a:cubicBezTo>
                    <a:pt x="56" y="96"/>
                    <a:pt x="56" y="96"/>
                    <a:pt x="56" y="96"/>
                  </a:cubicBezTo>
                  <a:close/>
                  <a:moveTo>
                    <a:pt x="58" y="92"/>
                  </a:moveTo>
                  <a:cubicBezTo>
                    <a:pt x="58" y="92"/>
                    <a:pt x="58" y="92"/>
                    <a:pt x="58" y="92"/>
                  </a:cubicBezTo>
                  <a:cubicBezTo>
                    <a:pt x="59" y="92"/>
                    <a:pt x="59" y="92"/>
                    <a:pt x="59" y="92"/>
                  </a:cubicBezTo>
                  <a:cubicBezTo>
                    <a:pt x="59" y="92"/>
                    <a:pt x="59" y="92"/>
                    <a:pt x="59" y="92"/>
                  </a:cubicBezTo>
                  <a:cubicBezTo>
                    <a:pt x="59" y="92"/>
                    <a:pt x="59" y="92"/>
                    <a:pt x="59" y="92"/>
                  </a:cubicBezTo>
                  <a:cubicBezTo>
                    <a:pt x="59" y="92"/>
                    <a:pt x="59" y="92"/>
                    <a:pt x="58" y="92"/>
                  </a:cubicBezTo>
                  <a:close/>
                  <a:moveTo>
                    <a:pt x="49" y="92"/>
                  </a:moveTo>
                  <a:cubicBezTo>
                    <a:pt x="49" y="92"/>
                    <a:pt x="49" y="92"/>
                    <a:pt x="49" y="92"/>
                  </a:cubicBezTo>
                  <a:cubicBezTo>
                    <a:pt x="52" y="92"/>
                    <a:pt x="54" y="92"/>
                    <a:pt x="56" y="92"/>
                  </a:cubicBezTo>
                  <a:cubicBezTo>
                    <a:pt x="56" y="92"/>
                    <a:pt x="56" y="92"/>
                    <a:pt x="56" y="92"/>
                  </a:cubicBezTo>
                  <a:cubicBezTo>
                    <a:pt x="55" y="92"/>
                    <a:pt x="53" y="92"/>
                    <a:pt x="52" y="92"/>
                  </a:cubicBezTo>
                  <a:cubicBezTo>
                    <a:pt x="52" y="92"/>
                    <a:pt x="52" y="92"/>
                    <a:pt x="52" y="92"/>
                  </a:cubicBezTo>
                  <a:cubicBezTo>
                    <a:pt x="51" y="92"/>
                    <a:pt x="50" y="92"/>
                    <a:pt x="49" y="92"/>
                  </a:cubicBezTo>
                  <a:cubicBezTo>
                    <a:pt x="49" y="92"/>
                    <a:pt x="49" y="92"/>
                    <a:pt x="49" y="92"/>
                  </a:cubicBezTo>
                  <a:close/>
                  <a:moveTo>
                    <a:pt x="50" y="94"/>
                  </a:moveTo>
                  <a:cubicBezTo>
                    <a:pt x="50" y="94"/>
                    <a:pt x="49" y="95"/>
                    <a:pt x="49" y="95"/>
                  </a:cubicBezTo>
                  <a:cubicBezTo>
                    <a:pt x="49" y="95"/>
                    <a:pt x="49" y="95"/>
                    <a:pt x="49" y="95"/>
                  </a:cubicBezTo>
                  <a:cubicBezTo>
                    <a:pt x="49" y="95"/>
                    <a:pt x="50" y="95"/>
                    <a:pt x="50" y="95"/>
                  </a:cubicBezTo>
                  <a:cubicBezTo>
                    <a:pt x="50" y="95"/>
                    <a:pt x="49" y="96"/>
                    <a:pt x="49" y="96"/>
                  </a:cubicBezTo>
                  <a:cubicBezTo>
                    <a:pt x="49" y="96"/>
                    <a:pt x="48" y="96"/>
                    <a:pt x="47" y="96"/>
                  </a:cubicBezTo>
                  <a:cubicBezTo>
                    <a:pt x="48" y="95"/>
                    <a:pt x="48" y="95"/>
                    <a:pt x="48" y="94"/>
                  </a:cubicBezTo>
                  <a:cubicBezTo>
                    <a:pt x="49" y="94"/>
                    <a:pt x="49" y="94"/>
                    <a:pt x="50" y="94"/>
                  </a:cubicBezTo>
                  <a:close/>
                  <a:moveTo>
                    <a:pt x="47" y="100"/>
                  </a:moveTo>
                  <a:cubicBezTo>
                    <a:pt x="47" y="100"/>
                    <a:pt x="46" y="100"/>
                    <a:pt x="45" y="100"/>
                  </a:cubicBezTo>
                  <a:cubicBezTo>
                    <a:pt x="46" y="99"/>
                    <a:pt x="46" y="99"/>
                    <a:pt x="46" y="98"/>
                  </a:cubicBezTo>
                  <a:cubicBezTo>
                    <a:pt x="47" y="98"/>
                    <a:pt x="47" y="98"/>
                    <a:pt x="48" y="98"/>
                  </a:cubicBezTo>
                  <a:cubicBezTo>
                    <a:pt x="47" y="99"/>
                    <a:pt x="47" y="100"/>
                    <a:pt x="47" y="100"/>
                  </a:cubicBezTo>
                  <a:close/>
                  <a:moveTo>
                    <a:pt x="46" y="92"/>
                  </a:moveTo>
                  <a:cubicBezTo>
                    <a:pt x="46" y="92"/>
                    <a:pt x="47" y="92"/>
                    <a:pt x="48" y="92"/>
                  </a:cubicBezTo>
                  <a:cubicBezTo>
                    <a:pt x="48" y="92"/>
                    <a:pt x="48" y="92"/>
                    <a:pt x="48" y="92"/>
                  </a:cubicBezTo>
                  <a:cubicBezTo>
                    <a:pt x="47" y="92"/>
                    <a:pt x="46" y="92"/>
                    <a:pt x="46" y="92"/>
                  </a:cubicBezTo>
                  <a:cubicBezTo>
                    <a:pt x="46" y="92"/>
                    <a:pt x="46" y="92"/>
                    <a:pt x="46" y="92"/>
                  </a:cubicBezTo>
                  <a:close/>
                  <a:moveTo>
                    <a:pt x="45" y="94"/>
                  </a:moveTo>
                  <a:cubicBezTo>
                    <a:pt x="45" y="94"/>
                    <a:pt x="45" y="94"/>
                    <a:pt x="46" y="94"/>
                  </a:cubicBezTo>
                  <a:cubicBezTo>
                    <a:pt x="46" y="94"/>
                    <a:pt x="46" y="94"/>
                    <a:pt x="46" y="94"/>
                  </a:cubicBezTo>
                  <a:cubicBezTo>
                    <a:pt x="45" y="95"/>
                    <a:pt x="45" y="95"/>
                    <a:pt x="45" y="96"/>
                  </a:cubicBezTo>
                  <a:cubicBezTo>
                    <a:pt x="45" y="95"/>
                    <a:pt x="45" y="95"/>
                    <a:pt x="45" y="94"/>
                  </a:cubicBezTo>
                  <a:close/>
                  <a:moveTo>
                    <a:pt x="40" y="94"/>
                  </a:moveTo>
                  <a:cubicBezTo>
                    <a:pt x="41" y="94"/>
                    <a:pt x="41" y="94"/>
                    <a:pt x="42" y="94"/>
                  </a:cubicBezTo>
                  <a:cubicBezTo>
                    <a:pt x="42" y="94"/>
                    <a:pt x="43" y="94"/>
                    <a:pt x="43" y="94"/>
                  </a:cubicBezTo>
                  <a:cubicBezTo>
                    <a:pt x="43" y="94"/>
                    <a:pt x="42" y="95"/>
                    <a:pt x="42" y="96"/>
                  </a:cubicBezTo>
                  <a:cubicBezTo>
                    <a:pt x="41" y="96"/>
                    <a:pt x="41" y="96"/>
                    <a:pt x="40" y="96"/>
                  </a:cubicBezTo>
                  <a:cubicBezTo>
                    <a:pt x="40" y="96"/>
                    <a:pt x="40" y="96"/>
                    <a:pt x="39" y="95"/>
                  </a:cubicBezTo>
                  <a:cubicBezTo>
                    <a:pt x="40" y="95"/>
                    <a:pt x="40" y="94"/>
                    <a:pt x="40" y="94"/>
                  </a:cubicBezTo>
                  <a:close/>
                  <a:moveTo>
                    <a:pt x="30" y="99"/>
                  </a:moveTo>
                  <a:cubicBezTo>
                    <a:pt x="30" y="98"/>
                    <a:pt x="31" y="98"/>
                    <a:pt x="31" y="97"/>
                  </a:cubicBezTo>
                  <a:cubicBezTo>
                    <a:pt x="32" y="97"/>
                    <a:pt x="33" y="97"/>
                    <a:pt x="33" y="97"/>
                  </a:cubicBezTo>
                  <a:cubicBezTo>
                    <a:pt x="33" y="98"/>
                    <a:pt x="32" y="99"/>
                    <a:pt x="32" y="100"/>
                  </a:cubicBezTo>
                  <a:cubicBezTo>
                    <a:pt x="32" y="100"/>
                    <a:pt x="32" y="100"/>
                    <a:pt x="32" y="100"/>
                  </a:cubicBezTo>
                  <a:cubicBezTo>
                    <a:pt x="30" y="100"/>
                    <a:pt x="29" y="100"/>
                    <a:pt x="28" y="100"/>
                  </a:cubicBezTo>
                  <a:cubicBezTo>
                    <a:pt x="29" y="99"/>
                    <a:pt x="29" y="98"/>
                    <a:pt x="29" y="97"/>
                  </a:cubicBezTo>
                  <a:cubicBezTo>
                    <a:pt x="30" y="97"/>
                    <a:pt x="30" y="97"/>
                    <a:pt x="30" y="97"/>
                  </a:cubicBezTo>
                  <a:cubicBezTo>
                    <a:pt x="30" y="97"/>
                    <a:pt x="30" y="98"/>
                    <a:pt x="30" y="98"/>
                  </a:cubicBezTo>
                  <a:cubicBezTo>
                    <a:pt x="30" y="99"/>
                    <a:pt x="30" y="99"/>
                    <a:pt x="30" y="99"/>
                  </a:cubicBezTo>
                  <a:close/>
                  <a:moveTo>
                    <a:pt x="31" y="101"/>
                  </a:moveTo>
                  <a:cubicBezTo>
                    <a:pt x="32" y="101"/>
                    <a:pt x="33" y="101"/>
                    <a:pt x="34" y="102"/>
                  </a:cubicBezTo>
                  <a:cubicBezTo>
                    <a:pt x="34" y="102"/>
                    <a:pt x="34" y="102"/>
                    <a:pt x="34" y="102"/>
                  </a:cubicBezTo>
                  <a:cubicBezTo>
                    <a:pt x="33" y="102"/>
                    <a:pt x="31" y="102"/>
                    <a:pt x="29" y="102"/>
                  </a:cubicBezTo>
                  <a:cubicBezTo>
                    <a:pt x="28" y="102"/>
                    <a:pt x="27" y="102"/>
                    <a:pt x="26" y="101"/>
                  </a:cubicBezTo>
                  <a:cubicBezTo>
                    <a:pt x="26" y="101"/>
                    <a:pt x="26" y="101"/>
                    <a:pt x="27" y="101"/>
                  </a:cubicBezTo>
                  <a:cubicBezTo>
                    <a:pt x="28" y="101"/>
                    <a:pt x="30" y="101"/>
                    <a:pt x="31" y="101"/>
                  </a:cubicBezTo>
                  <a:close/>
                  <a:moveTo>
                    <a:pt x="34" y="100"/>
                  </a:moveTo>
                  <a:cubicBezTo>
                    <a:pt x="35" y="99"/>
                    <a:pt x="35" y="98"/>
                    <a:pt x="35" y="97"/>
                  </a:cubicBezTo>
                  <a:cubicBezTo>
                    <a:pt x="36" y="97"/>
                    <a:pt x="36" y="97"/>
                    <a:pt x="37" y="97"/>
                  </a:cubicBezTo>
                  <a:cubicBezTo>
                    <a:pt x="36" y="98"/>
                    <a:pt x="36" y="98"/>
                    <a:pt x="36" y="98"/>
                  </a:cubicBezTo>
                  <a:cubicBezTo>
                    <a:pt x="36" y="99"/>
                    <a:pt x="36" y="99"/>
                    <a:pt x="35" y="100"/>
                  </a:cubicBezTo>
                  <a:cubicBezTo>
                    <a:pt x="35" y="100"/>
                    <a:pt x="34" y="100"/>
                    <a:pt x="34" y="100"/>
                  </a:cubicBezTo>
                  <a:close/>
                  <a:moveTo>
                    <a:pt x="36" y="102"/>
                  </a:moveTo>
                  <a:cubicBezTo>
                    <a:pt x="37" y="102"/>
                    <a:pt x="38" y="102"/>
                    <a:pt x="39" y="102"/>
                  </a:cubicBezTo>
                  <a:cubicBezTo>
                    <a:pt x="40" y="102"/>
                    <a:pt x="42" y="102"/>
                    <a:pt x="43" y="102"/>
                  </a:cubicBezTo>
                  <a:cubicBezTo>
                    <a:pt x="43" y="102"/>
                    <a:pt x="43" y="102"/>
                    <a:pt x="43" y="102"/>
                  </a:cubicBezTo>
                  <a:cubicBezTo>
                    <a:pt x="41" y="102"/>
                    <a:pt x="39" y="102"/>
                    <a:pt x="37" y="102"/>
                  </a:cubicBezTo>
                  <a:cubicBezTo>
                    <a:pt x="37" y="102"/>
                    <a:pt x="36" y="102"/>
                    <a:pt x="36" y="102"/>
                  </a:cubicBezTo>
                  <a:cubicBezTo>
                    <a:pt x="36" y="102"/>
                    <a:pt x="36" y="102"/>
                    <a:pt x="36" y="102"/>
                  </a:cubicBezTo>
                  <a:close/>
                  <a:moveTo>
                    <a:pt x="40" y="98"/>
                  </a:moveTo>
                  <a:cubicBezTo>
                    <a:pt x="40" y="98"/>
                    <a:pt x="41" y="98"/>
                    <a:pt x="41" y="98"/>
                  </a:cubicBezTo>
                  <a:cubicBezTo>
                    <a:pt x="40" y="98"/>
                    <a:pt x="40" y="98"/>
                    <a:pt x="40" y="98"/>
                  </a:cubicBezTo>
                  <a:cubicBezTo>
                    <a:pt x="40" y="99"/>
                    <a:pt x="40" y="99"/>
                    <a:pt x="41" y="99"/>
                  </a:cubicBezTo>
                  <a:cubicBezTo>
                    <a:pt x="41" y="99"/>
                    <a:pt x="41" y="99"/>
                    <a:pt x="41" y="99"/>
                  </a:cubicBezTo>
                  <a:cubicBezTo>
                    <a:pt x="41" y="99"/>
                    <a:pt x="41" y="99"/>
                    <a:pt x="41" y="100"/>
                  </a:cubicBezTo>
                  <a:cubicBezTo>
                    <a:pt x="40" y="100"/>
                    <a:pt x="40" y="100"/>
                    <a:pt x="40" y="100"/>
                  </a:cubicBezTo>
                  <a:cubicBezTo>
                    <a:pt x="39" y="100"/>
                    <a:pt x="38" y="100"/>
                    <a:pt x="38" y="100"/>
                  </a:cubicBezTo>
                  <a:cubicBezTo>
                    <a:pt x="38" y="99"/>
                    <a:pt x="38" y="99"/>
                    <a:pt x="38" y="98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9" y="98"/>
                    <a:pt x="40" y="98"/>
                    <a:pt x="40" y="98"/>
                  </a:cubicBezTo>
                  <a:close/>
                  <a:moveTo>
                    <a:pt x="38" y="93"/>
                  </a:moveTo>
                  <a:cubicBezTo>
                    <a:pt x="38" y="94"/>
                    <a:pt x="38" y="95"/>
                    <a:pt x="37" y="95"/>
                  </a:cubicBezTo>
                  <a:cubicBezTo>
                    <a:pt x="37" y="95"/>
                    <a:pt x="37" y="95"/>
                    <a:pt x="36" y="95"/>
                  </a:cubicBezTo>
                  <a:cubicBezTo>
                    <a:pt x="36" y="95"/>
                    <a:pt x="36" y="95"/>
                    <a:pt x="36" y="95"/>
                  </a:cubicBezTo>
                  <a:cubicBezTo>
                    <a:pt x="37" y="95"/>
                    <a:pt x="37" y="94"/>
                    <a:pt x="38" y="93"/>
                  </a:cubicBezTo>
                  <a:cubicBezTo>
                    <a:pt x="38" y="93"/>
                    <a:pt x="38" y="93"/>
                    <a:pt x="38" y="93"/>
                  </a:cubicBezTo>
                  <a:close/>
                  <a:moveTo>
                    <a:pt x="37" y="91"/>
                  </a:moveTo>
                  <a:cubicBezTo>
                    <a:pt x="37" y="91"/>
                    <a:pt x="37" y="91"/>
                    <a:pt x="37" y="91"/>
                  </a:cubicBezTo>
                  <a:cubicBezTo>
                    <a:pt x="36" y="91"/>
                    <a:pt x="36" y="91"/>
                    <a:pt x="35" y="91"/>
                  </a:cubicBezTo>
                  <a:cubicBezTo>
                    <a:pt x="36" y="91"/>
                    <a:pt x="36" y="91"/>
                    <a:pt x="37" y="91"/>
                  </a:cubicBezTo>
                  <a:close/>
                  <a:moveTo>
                    <a:pt x="31" y="93"/>
                  </a:moveTo>
                  <a:cubicBezTo>
                    <a:pt x="32" y="93"/>
                    <a:pt x="33" y="93"/>
                    <a:pt x="34" y="93"/>
                  </a:cubicBezTo>
                  <a:cubicBezTo>
                    <a:pt x="35" y="93"/>
                    <a:pt x="35" y="93"/>
                    <a:pt x="36" y="93"/>
                  </a:cubicBezTo>
                  <a:cubicBezTo>
                    <a:pt x="36" y="93"/>
                    <a:pt x="36" y="93"/>
                    <a:pt x="36" y="93"/>
                  </a:cubicBezTo>
                  <a:cubicBezTo>
                    <a:pt x="36" y="93"/>
                    <a:pt x="36" y="94"/>
                    <a:pt x="35" y="94"/>
                  </a:cubicBezTo>
                  <a:cubicBezTo>
                    <a:pt x="35" y="94"/>
                    <a:pt x="35" y="95"/>
                    <a:pt x="34" y="95"/>
                  </a:cubicBezTo>
                  <a:cubicBezTo>
                    <a:pt x="33" y="95"/>
                    <a:pt x="33" y="95"/>
                    <a:pt x="32" y="95"/>
                  </a:cubicBezTo>
                  <a:cubicBezTo>
                    <a:pt x="32" y="95"/>
                    <a:pt x="32" y="94"/>
                    <a:pt x="32" y="94"/>
                  </a:cubicBezTo>
                  <a:cubicBezTo>
                    <a:pt x="32" y="94"/>
                    <a:pt x="32" y="94"/>
                    <a:pt x="32" y="94"/>
                  </a:cubicBezTo>
                  <a:cubicBezTo>
                    <a:pt x="32" y="94"/>
                    <a:pt x="31" y="95"/>
                    <a:pt x="31" y="95"/>
                  </a:cubicBezTo>
                  <a:cubicBezTo>
                    <a:pt x="31" y="95"/>
                    <a:pt x="30" y="95"/>
                    <a:pt x="30" y="95"/>
                  </a:cubicBezTo>
                  <a:cubicBezTo>
                    <a:pt x="30" y="94"/>
                    <a:pt x="31" y="94"/>
                    <a:pt x="31" y="93"/>
                  </a:cubicBezTo>
                  <a:close/>
                  <a:moveTo>
                    <a:pt x="29" y="93"/>
                  </a:moveTo>
                  <a:cubicBezTo>
                    <a:pt x="29" y="93"/>
                    <a:pt x="29" y="93"/>
                    <a:pt x="30" y="93"/>
                  </a:cubicBezTo>
                  <a:cubicBezTo>
                    <a:pt x="29" y="94"/>
                    <a:pt x="29" y="94"/>
                    <a:pt x="29" y="95"/>
                  </a:cubicBezTo>
                  <a:cubicBezTo>
                    <a:pt x="28" y="95"/>
                    <a:pt x="28" y="95"/>
                    <a:pt x="27" y="95"/>
                  </a:cubicBezTo>
                  <a:cubicBezTo>
                    <a:pt x="28" y="94"/>
                    <a:pt x="28" y="94"/>
                    <a:pt x="29" y="93"/>
                  </a:cubicBezTo>
                  <a:close/>
                  <a:moveTo>
                    <a:pt x="26" y="99"/>
                  </a:moveTo>
                  <a:cubicBezTo>
                    <a:pt x="26" y="98"/>
                    <a:pt x="27" y="98"/>
                    <a:pt x="27" y="97"/>
                  </a:cubicBezTo>
                  <a:cubicBezTo>
                    <a:pt x="27" y="97"/>
                    <a:pt x="27" y="97"/>
                    <a:pt x="28" y="97"/>
                  </a:cubicBezTo>
                  <a:cubicBezTo>
                    <a:pt x="27" y="98"/>
                    <a:pt x="27" y="99"/>
                    <a:pt x="27" y="100"/>
                  </a:cubicBezTo>
                  <a:cubicBezTo>
                    <a:pt x="27" y="100"/>
                    <a:pt x="26" y="100"/>
                    <a:pt x="26" y="100"/>
                  </a:cubicBezTo>
                  <a:cubicBezTo>
                    <a:pt x="25" y="100"/>
                    <a:pt x="25" y="100"/>
                    <a:pt x="24" y="100"/>
                  </a:cubicBezTo>
                  <a:cubicBezTo>
                    <a:pt x="25" y="100"/>
                    <a:pt x="26" y="99"/>
                    <a:pt x="26" y="99"/>
                  </a:cubicBezTo>
                  <a:close/>
                  <a:moveTo>
                    <a:pt x="79" y="105"/>
                  </a:moveTo>
                  <a:cubicBezTo>
                    <a:pt x="79" y="105"/>
                    <a:pt x="78" y="105"/>
                    <a:pt x="78" y="105"/>
                  </a:cubicBezTo>
                  <a:cubicBezTo>
                    <a:pt x="77" y="105"/>
                    <a:pt x="77" y="106"/>
                    <a:pt x="78" y="106"/>
                  </a:cubicBezTo>
                  <a:cubicBezTo>
                    <a:pt x="78" y="106"/>
                    <a:pt x="78" y="106"/>
                    <a:pt x="78" y="106"/>
                  </a:cubicBezTo>
                  <a:cubicBezTo>
                    <a:pt x="78" y="106"/>
                    <a:pt x="78" y="107"/>
                    <a:pt x="77" y="107"/>
                  </a:cubicBezTo>
                  <a:cubicBezTo>
                    <a:pt x="76" y="107"/>
                    <a:pt x="75" y="106"/>
                    <a:pt x="74" y="106"/>
                  </a:cubicBezTo>
                  <a:cubicBezTo>
                    <a:pt x="73" y="106"/>
                    <a:pt x="72" y="106"/>
                    <a:pt x="71" y="106"/>
                  </a:cubicBezTo>
                  <a:cubicBezTo>
                    <a:pt x="67" y="106"/>
                    <a:pt x="64" y="106"/>
                    <a:pt x="61" y="106"/>
                  </a:cubicBezTo>
                  <a:cubicBezTo>
                    <a:pt x="59" y="106"/>
                    <a:pt x="57" y="106"/>
                    <a:pt x="56" y="106"/>
                  </a:cubicBezTo>
                  <a:cubicBezTo>
                    <a:pt x="54" y="106"/>
                    <a:pt x="52" y="105"/>
                    <a:pt x="50" y="105"/>
                  </a:cubicBezTo>
                  <a:cubicBezTo>
                    <a:pt x="47" y="105"/>
                    <a:pt x="44" y="105"/>
                    <a:pt x="41" y="105"/>
                  </a:cubicBezTo>
                  <a:cubicBezTo>
                    <a:pt x="38" y="105"/>
                    <a:pt x="35" y="105"/>
                    <a:pt x="31" y="105"/>
                  </a:cubicBezTo>
                  <a:cubicBezTo>
                    <a:pt x="29" y="105"/>
                    <a:pt x="27" y="105"/>
                    <a:pt x="25" y="105"/>
                  </a:cubicBezTo>
                  <a:cubicBezTo>
                    <a:pt x="25" y="105"/>
                    <a:pt x="25" y="105"/>
                    <a:pt x="25" y="104"/>
                  </a:cubicBezTo>
                  <a:cubicBezTo>
                    <a:pt x="24" y="104"/>
                    <a:pt x="24" y="104"/>
                    <a:pt x="24" y="104"/>
                  </a:cubicBezTo>
                  <a:cubicBezTo>
                    <a:pt x="24" y="104"/>
                    <a:pt x="24" y="104"/>
                    <a:pt x="24" y="103"/>
                  </a:cubicBezTo>
                  <a:cubicBezTo>
                    <a:pt x="29" y="105"/>
                    <a:pt x="33" y="104"/>
                    <a:pt x="38" y="104"/>
                  </a:cubicBezTo>
                  <a:cubicBezTo>
                    <a:pt x="43" y="104"/>
                    <a:pt x="49" y="104"/>
                    <a:pt x="54" y="104"/>
                  </a:cubicBezTo>
                  <a:cubicBezTo>
                    <a:pt x="60" y="104"/>
                    <a:pt x="65" y="104"/>
                    <a:pt x="70" y="105"/>
                  </a:cubicBezTo>
                  <a:cubicBezTo>
                    <a:pt x="70" y="105"/>
                    <a:pt x="71" y="105"/>
                    <a:pt x="71" y="105"/>
                  </a:cubicBezTo>
                  <a:cubicBezTo>
                    <a:pt x="71" y="105"/>
                    <a:pt x="71" y="105"/>
                    <a:pt x="71" y="105"/>
                  </a:cubicBezTo>
                  <a:cubicBezTo>
                    <a:pt x="72" y="105"/>
                    <a:pt x="72" y="105"/>
                    <a:pt x="72" y="105"/>
                  </a:cubicBezTo>
                  <a:cubicBezTo>
                    <a:pt x="74" y="105"/>
                    <a:pt x="77" y="105"/>
                    <a:pt x="79" y="104"/>
                  </a:cubicBezTo>
                  <a:cubicBezTo>
                    <a:pt x="79" y="105"/>
                    <a:pt x="79" y="105"/>
                    <a:pt x="79" y="105"/>
                  </a:cubicBezTo>
                  <a:close/>
                  <a:moveTo>
                    <a:pt x="73" y="100"/>
                  </a:moveTo>
                  <a:cubicBezTo>
                    <a:pt x="73" y="99"/>
                    <a:pt x="73" y="99"/>
                    <a:pt x="73" y="99"/>
                  </a:cubicBezTo>
                  <a:cubicBezTo>
                    <a:pt x="73" y="99"/>
                    <a:pt x="73" y="99"/>
                    <a:pt x="73" y="99"/>
                  </a:cubicBezTo>
                  <a:cubicBezTo>
                    <a:pt x="73" y="99"/>
                    <a:pt x="73" y="99"/>
                    <a:pt x="73" y="100"/>
                  </a:cubicBezTo>
                  <a:close/>
                  <a:moveTo>
                    <a:pt x="77" y="100"/>
                  </a:moveTo>
                  <a:cubicBezTo>
                    <a:pt x="77" y="100"/>
                    <a:pt x="77" y="99"/>
                    <a:pt x="77" y="99"/>
                  </a:cubicBezTo>
                  <a:cubicBezTo>
                    <a:pt x="78" y="99"/>
                    <a:pt x="78" y="99"/>
                    <a:pt x="78" y="99"/>
                  </a:cubicBezTo>
                  <a:cubicBezTo>
                    <a:pt x="78" y="99"/>
                    <a:pt x="79" y="99"/>
                    <a:pt x="79" y="99"/>
                  </a:cubicBezTo>
                  <a:cubicBezTo>
                    <a:pt x="79" y="99"/>
                    <a:pt x="78" y="100"/>
                    <a:pt x="78" y="100"/>
                  </a:cubicBezTo>
                  <a:cubicBezTo>
                    <a:pt x="78" y="101"/>
                    <a:pt x="78" y="102"/>
                    <a:pt x="78" y="102"/>
                  </a:cubicBezTo>
                  <a:cubicBezTo>
                    <a:pt x="77" y="102"/>
                    <a:pt x="76" y="102"/>
                    <a:pt x="76" y="102"/>
                  </a:cubicBezTo>
                  <a:cubicBezTo>
                    <a:pt x="75" y="102"/>
                    <a:pt x="74" y="102"/>
                    <a:pt x="74" y="102"/>
                  </a:cubicBezTo>
                  <a:cubicBezTo>
                    <a:pt x="74" y="102"/>
                    <a:pt x="74" y="102"/>
                    <a:pt x="74" y="102"/>
                  </a:cubicBezTo>
                  <a:cubicBezTo>
                    <a:pt x="74" y="101"/>
                    <a:pt x="75" y="100"/>
                    <a:pt x="75" y="99"/>
                  </a:cubicBezTo>
                  <a:cubicBezTo>
                    <a:pt x="75" y="99"/>
                    <a:pt x="75" y="99"/>
                    <a:pt x="75" y="100"/>
                  </a:cubicBezTo>
                  <a:cubicBezTo>
                    <a:pt x="75" y="100"/>
                    <a:pt x="77" y="101"/>
                    <a:pt x="77" y="100"/>
                  </a:cubicBezTo>
                  <a:close/>
                  <a:moveTo>
                    <a:pt x="80" y="102"/>
                  </a:moveTo>
                  <a:cubicBezTo>
                    <a:pt x="80" y="102"/>
                    <a:pt x="79" y="102"/>
                    <a:pt x="79" y="102"/>
                  </a:cubicBezTo>
                  <a:cubicBezTo>
                    <a:pt x="79" y="102"/>
                    <a:pt x="80" y="101"/>
                    <a:pt x="80" y="101"/>
                  </a:cubicBezTo>
                  <a:cubicBezTo>
                    <a:pt x="80" y="101"/>
                    <a:pt x="80" y="101"/>
                    <a:pt x="80" y="102"/>
                  </a:cubicBezTo>
                  <a:cubicBezTo>
                    <a:pt x="80" y="102"/>
                    <a:pt x="80" y="102"/>
                    <a:pt x="80" y="102"/>
                  </a:cubicBezTo>
                  <a:close/>
                  <a:moveTo>
                    <a:pt x="87" y="99"/>
                  </a:moveTo>
                  <a:cubicBezTo>
                    <a:pt x="87" y="100"/>
                    <a:pt x="86" y="101"/>
                    <a:pt x="85" y="102"/>
                  </a:cubicBezTo>
                  <a:cubicBezTo>
                    <a:pt x="85" y="103"/>
                    <a:pt x="84" y="104"/>
                    <a:pt x="83" y="105"/>
                  </a:cubicBezTo>
                  <a:cubicBezTo>
                    <a:pt x="83" y="105"/>
                    <a:pt x="82" y="106"/>
                    <a:pt x="82" y="106"/>
                  </a:cubicBezTo>
                  <a:cubicBezTo>
                    <a:pt x="82" y="105"/>
                    <a:pt x="82" y="104"/>
                    <a:pt x="83" y="104"/>
                  </a:cubicBezTo>
                  <a:cubicBezTo>
                    <a:pt x="83" y="104"/>
                    <a:pt x="83" y="103"/>
                    <a:pt x="83" y="103"/>
                  </a:cubicBezTo>
                  <a:cubicBezTo>
                    <a:pt x="84" y="103"/>
                    <a:pt x="84" y="102"/>
                    <a:pt x="85" y="101"/>
                  </a:cubicBezTo>
                  <a:cubicBezTo>
                    <a:pt x="85" y="100"/>
                    <a:pt x="85" y="100"/>
                    <a:pt x="86" y="99"/>
                  </a:cubicBezTo>
                  <a:cubicBezTo>
                    <a:pt x="86" y="98"/>
                    <a:pt x="87" y="97"/>
                    <a:pt x="87" y="96"/>
                  </a:cubicBezTo>
                  <a:cubicBezTo>
                    <a:pt x="88" y="96"/>
                    <a:pt x="88" y="96"/>
                    <a:pt x="88" y="95"/>
                  </a:cubicBezTo>
                  <a:cubicBezTo>
                    <a:pt x="88" y="95"/>
                    <a:pt x="89" y="95"/>
                    <a:pt x="89" y="95"/>
                  </a:cubicBezTo>
                  <a:cubicBezTo>
                    <a:pt x="88" y="96"/>
                    <a:pt x="88" y="97"/>
                    <a:pt x="87" y="99"/>
                  </a:cubicBezTo>
                  <a:close/>
                  <a:moveTo>
                    <a:pt x="82" y="100"/>
                  </a:moveTo>
                  <a:cubicBezTo>
                    <a:pt x="82" y="100"/>
                    <a:pt x="82" y="99"/>
                    <a:pt x="82" y="99"/>
                  </a:cubicBezTo>
                  <a:cubicBezTo>
                    <a:pt x="83" y="99"/>
                    <a:pt x="83" y="99"/>
                    <a:pt x="83" y="99"/>
                  </a:cubicBezTo>
                  <a:cubicBezTo>
                    <a:pt x="83" y="99"/>
                    <a:pt x="82" y="100"/>
                    <a:pt x="82" y="101"/>
                  </a:cubicBezTo>
                  <a:cubicBezTo>
                    <a:pt x="82" y="100"/>
                    <a:pt x="82" y="100"/>
                    <a:pt x="82" y="100"/>
                  </a:cubicBezTo>
                  <a:close/>
                  <a:moveTo>
                    <a:pt x="92" y="89"/>
                  </a:moveTo>
                  <a:cubicBezTo>
                    <a:pt x="92" y="90"/>
                    <a:pt x="91" y="92"/>
                    <a:pt x="90" y="93"/>
                  </a:cubicBezTo>
                  <a:cubicBezTo>
                    <a:pt x="90" y="93"/>
                    <a:pt x="90" y="94"/>
                    <a:pt x="90" y="94"/>
                  </a:cubicBezTo>
                  <a:cubicBezTo>
                    <a:pt x="90" y="94"/>
                    <a:pt x="89" y="94"/>
                    <a:pt x="89" y="94"/>
                  </a:cubicBezTo>
                  <a:cubicBezTo>
                    <a:pt x="89" y="94"/>
                    <a:pt x="89" y="94"/>
                    <a:pt x="89" y="94"/>
                  </a:cubicBezTo>
                  <a:cubicBezTo>
                    <a:pt x="89" y="93"/>
                    <a:pt x="90" y="92"/>
                    <a:pt x="90" y="91"/>
                  </a:cubicBezTo>
                  <a:cubicBezTo>
                    <a:pt x="91" y="91"/>
                    <a:pt x="91" y="89"/>
                    <a:pt x="92" y="89"/>
                  </a:cubicBezTo>
                  <a:close/>
                  <a:moveTo>
                    <a:pt x="86" y="90"/>
                  </a:moveTo>
                  <a:cubicBezTo>
                    <a:pt x="87" y="90"/>
                    <a:pt x="87" y="90"/>
                    <a:pt x="88" y="89"/>
                  </a:cubicBezTo>
                  <a:cubicBezTo>
                    <a:pt x="89" y="89"/>
                    <a:pt x="89" y="88"/>
                    <a:pt x="88" y="88"/>
                  </a:cubicBezTo>
                  <a:cubicBezTo>
                    <a:pt x="88" y="88"/>
                    <a:pt x="88" y="88"/>
                    <a:pt x="88" y="88"/>
                  </a:cubicBezTo>
                  <a:cubicBezTo>
                    <a:pt x="89" y="88"/>
                    <a:pt x="89" y="88"/>
                    <a:pt x="90" y="88"/>
                  </a:cubicBezTo>
                  <a:cubicBezTo>
                    <a:pt x="89" y="89"/>
                    <a:pt x="88" y="91"/>
                    <a:pt x="87" y="93"/>
                  </a:cubicBezTo>
                  <a:cubicBezTo>
                    <a:pt x="87" y="93"/>
                    <a:pt x="87" y="93"/>
                    <a:pt x="87" y="93"/>
                  </a:cubicBezTo>
                  <a:cubicBezTo>
                    <a:pt x="86" y="93"/>
                    <a:pt x="86" y="93"/>
                    <a:pt x="85" y="93"/>
                  </a:cubicBezTo>
                  <a:cubicBezTo>
                    <a:pt x="86" y="92"/>
                    <a:pt x="86" y="91"/>
                    <a:pt x="86" y="90"/>
                  </a:cubicBezTo>
                  <a:close/>
                  <a:moveTo>
                    <a:pt x="85" y="95"/>
                  </a:moveTo>
                  <a:cubicBezTo>
                    <a:pt x="85" y="96"/>
                    <a:pt x="84" y="97"/>
                    <a:pt x="84" y="97"/>
                  </a:cubicBezTo>
                  <a:cubicBezTo>
                    <a:pt x="84" y="97"/>
                    <a:pt x="84" y="97"/>
                    <a:pt x="83" y="97"/>
                  </a:cubicBezTo>
                  <a:cubicBezTo>
                    <a:pt x="84" y="97"/>
                    <a:pt x="84" y="96"/>
                    <a:pt x="84" y="95"/>
                  </a:cubicBezTo>
                  <a:cubicBezTo>
                    <a:pt x="85" y="95"/>
                    <a:pt x="85" y="95"/>
                    <a:pt x="85" y="95"/>
                  </a:cubicBezTo>
                  <a:close/>
                  <a:moveTo>
                    <a:pt x="80" y="90"/>
                  </a:moveTo>
                  <a:cubicBezTo>
                    <a:pt x="81" y="90"/>
                    <a:pt x="83" y="90"/>
                    <a:pt x="84" y="90"/>
                  </a:cubicBezTo>
                  <a:cubicBezTo>
                    <a:pt x="84" y="91"/>
                    <a:pt x="84" y="91"/>
                    <a:pt x="84" y="92"/>
                  </a:cubicBezTo>
                  <a:cubicBezTo>
                    <a:pt x="84" y="91"/>
                    <a:pt x="83" y="91"/>
                    <a:pt x="83" y="92"/>
                  </a:cubicBezTo>
                  <a:cubicBezTo>
                    <a:pt x="82" y="92"/>
                    <a:pt x="82" y="93"/>
                    <a:pt x="82" y="93"/>
                  </a:cubicBezTo>
                  <a:cubicBezTo>
                    <a:pt x="81" y="93"/>
                    <a:pt x="80" y="93"/>
                    <a:pt x="80" y="93"/>
                  </a:cubicBezTo>
                  <a:cubicBezTo>
                    <a:pt x="80" y="92"/>
                    <a:pt x="80" y="91"/>
                    <a:pt x="80" y="90"/>
                  </a:cubicBezTo>
                  <a:cubicBezTo>
                    <a:pt x="80" y="90"/>
                    <a:pt x="80" y="90"/>
                    <a:pt x="80" y="90"/>
                  </a:cubicBezTo>
                  <a:close/>
                  <a:moveTo>
                    <a:pt x="80" y="95"/>
                  </a:moveTo>
                  <a:cubicBezTo>
                    <a:pt x="79" y="97"/>
                    <a:pt x="79" y="97"/>
                    <a:pt x="79" y="97"/>
                  </a:cubicBezTo>
                  <a:cubicBezTo>
                    <a:pt x="79" y="97"/>
                    <a:pt x="78" y="97"/>
                    <a:pt x="78" y="97"/>
                  </a:cubicBezTo>
                  <a:cubicBezTo>
                    <a:pt x="78" y="96"/>
                    <a:pt x="79" y="96"/>
                    <a:pt x="79" y="95"/>
                  </a:cubicBezTo>
                  <a:cubicBezTo>
                    <a:pt x="79" y="95"/>
                    <a:pt x="80" y="95"/>
                    <a:pt x="80" y="95"/>
                  </a:cubicBezTo>
                  <a:close/>
                  <a:moveTo>
                    <a:pt x="77" y="90"/>
                  </a:moveTo>
                  <a:cubicBezTo>
                    <a:pt x="78" y="90"/>
                    <a:pt x="78" y="90"/>
                    <a:pt x="79" y="90"/>
                  </a:cubicBezTo>
                  <a:cubicBezTo>
                    <a:pt x="79" y="90"/>
                    <a:pt x="79" y="90"/>
                    <a:pt x="79" y="90"/>
                  </a:cubicBezTo>
                  <a:cubicBezTo>
                    <a:pt x="79" y="91"/>
                    <a:pt x="79" y="91"/>
                    <a:pt x="78" y="91"/>
                  </a:cubicBezTo>
                  <a:cubicBezTo>
                    <a:pt x="78" y="91"/>
                    <a:pt x="78" y="91"/>
                    <a:pt x="78" y="91"/>
                  </a:cubicBezTo>
                  <a:cubicBezTo>
                    <a:pt x="77" y="92"/>
                    <a:pt x="77" y="92"/>
                    <a:pt x="77" y="93"/>
                  </a:cubicBezTo>
                  <a:cubicBezTo>
                    <a:pt x="76" y="93"/>
                    <a:pt x="76" y="93"/>
                    <a:pt x="76" y="93"/>
                  </a:cubicBezTo>
                  <a:cubicBezTo>
                    <a:pt x="77" y="92"/>
                    <a:pt x="77" y="91"/>
                    <a:pt x="77" y="90"/>
                  </a:cubicBezTo>
                  <a:close/>
                  <a:moveTo>
                    <a:pt x="75" y="91"/>
                  </a:moveTo>
                  <a:cubicBezTo>
                    <a:pt x="75" y="91"/>
                    <a:pt x="75" y="91"/>
                    <a:pt x="76" y="91"/>
                  </a:cubicBezTo>
                  <a:cubicBezTo>
                    <a:pt x="75" y="91"/>
                    <a:pt x="75" y="91"/>
                    <a:pt x="75" y="92"/>
                  </a:cubicBezTo>
                  <a:cubicBezTo>
                    <a:pt x="75" y="91"/>
                    <a:pt x="75" y="91"/>
                    <a:pt x="75" y="91"/>
                  </a:cubicBezTo>
                  <a:close/>
                  <a:moveTo>
                    <a:pt x="76" y="95"/>
                  </a:moveTo>
                  <a:cubicBezTo>
                    <a:pt x="76" y="96"/>
                    <a:pt x="75" y="96"/>
                    <a:pt x="75" y="97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4" y="96"/>
                    <a:pt x="74" y="96"/>
                    <a:pt x="75" y="95"/>
                  </a:cubicBezTo>
                  <a:cubicBezTo>
                    <a:pt x="75" y="95"/>
                    <a:pt x="76" y="95"/>
                    <a:pt x="76" y="95"/>
                  </a:cubicBezTo>
                  <a:close/>
                  <a:moveTo>
                    <a:pt x="72" y="90"/>
                  </a:moveTo>
                  <a:cubicBezTo>
                    <a:pt x="72" y="90"/>
                    <a:pt x="72" y="90"/>
                    <a:pt x="72" y="90"/>
                  </a:cubicBezTo>
                  <a:cubicBezTo>
                    <a:pt x="72" y="90"/>
                    <a:pt x="72" y="90"/>
                    <a:pt x="72" y="90"/>
                  </a:cubicBezTo>
                  <a:cubicBezTo>
                    <a:pt x="73" y="90"/>
                    <a:pt x="74" y="90"/>
                    <a:pt x="74" y="90"/>
                  </a:cubicBezTo>
                  <a:cubicBezTo>
                    <a:pt x="74" y="90"/>
                    <a:pt x="74" y="91"/>
                    <a:pt x="74" y="91"/>
                  </a:cubicBezTo>
                  <a:cubicBezTo>
                    <a:pt x="74" y="91"/>
                    <a:pt x="74" y="91"/>
                    <a:pt x="74" y="91"/>
                  </a:cubicBezTo>
                  <a:cubicBezTo>
                    <a:pt x="74" y="91"/>
                    <a:pt x="74" y="91"/>
                    <a:pt x="74" y="92"/>
                  </a:cubicBezTo>
                  <a:cubicBezTo>
                    <a:pt x="74" y="92"/>
                    <a:pt x="74" y="92"/>
                    <a:pt x="73" y="93"/>
                  </a:cubicBezTo>
                  <a:cubicBezTo>
                    <a:pt x="73" y="93"/>
                    <a:pt x="73" y="93"/>
                    <a:pt x="72" y="93"/>
                  </a:cubicBezTo>
                  <a:cubicBezTo>
                    <a:pt x="72" y="92"/>
                    <a:pt x="73" y="91"/>
                    <a:pt x="73" y="91"/>
                  </a:cubicBezTo>
                  <a:cubicBezTo>
                    <a:pt x="73" y="91"/>
                    <a:pt x="72" y="90"/>
                    <a:pt x="72" y="91"/>
                  </a:cubicBezTo>
                  <a:cubicBezTo>
                    <a:pt x="72" y="90"/>
                    <a:pt x="72" y="90"/>
                    <a:pt x="72" y="90"/>
                  </a:cubicBezTo>
                  <a:close/>
                  <a:moveTo>
                    <a:pt x="72" y="95"/>
                  </a:moveTo>
                  <a:cubicBezTo>
                    <a:pt x="72" y="95"/>
                    <a:pt x="72" y="95"/>
                    <a:pt x="72" y="96"/>
                  </a:cubicBezTo>
                  <a:cubicBezTo>
                    <a:pt x="72" y="96"/>
                    <a:pt x="72" y="96"/>
                    <a:pt x="72" y="97"/>
                  </a:cubicBezTo>
                  <a:cubicBezTo>
                    <a:pt x="72" y="97"/>
                    <a:pt x="72" y="97"/>
                    <a:pt x="71" y="97"/>
                  </a:cubicBezTo>
                  <a:cubicBezTo>
                    <a:pt x="71" y="97"/>
                    <a:pt x="71" y="97"/>
                    <a:pt x="71" y="97"/>
                  </a:cubicBezTo>
                  <a:cubicBezTo>
                    <a:pt x="70" y="97"/>
                    <a:pt x="70" y="97"/>
                    <a:pt x="70" y="97"/>
                  </a:cubicBezTo>
                  <a:cubicBezTo>
                    <a:pt x="71" y="96"/>
                    <a:pt x="71" y="96"/>
                    <a:pt x="71" y="96"/>
                  </a:cubicBezTo>
                  <a:cubicBezTo>
                    <a:pt x="71" y="95"/>
                    <a:pt x="71" y="95"/>
                    <a:pt x="71" y="95"/>
                  </a:cubicBezTo>
                  <a:cubicBezTo>
                    <a:pt x="71" y="95"/>
                    <a:pt x="72" y="95"/>
                    <a:pt x="72" y="95"/>
                  </a:cubicBezTo>
                  <a:close/>
                  <a:moveTo>
                    <a:pt x="103" y="89"/>
                  </a:moveTo>
                  <a:cubicBezTo>
                    <a:pt x="103" y="89"/>
                    <a:pt x="103" y="89"/>
                    <a:pt x="103" y="89"/>
                  </a:cubicBezTo>
                  <a:cubicBezTo>
                    <a:pt x="103" y="89"/>
                    <a:pt x="103" y="89"/>
                    <a:pt x="103" y="89"/>
                  </a:cubicBezTo>
                  <a:cubicBezTo>
                    <a:pt x="103" y="89"/>
                    <a:pt x="103" y="89"/>
                    <a:pt x="103" y="89"/>
                  </a:cubicBezTo>
                  <a:cubicBezTo>
                    <a:pt x="103" y="89"/>
                    <a:pt x="103" y="89"/>
                    <a:pt x="103" y="89"/>
                  </a:cubicBezTo>
                  <a:close/>
                  <a:moveTo>
                    <a:pt x="98" y="90"/>
                  </a:moveTo>
                  <a:cubicBezTo>
                    <a:pt x="99" y="89"/>
                    <a:pt x="100" y="89"/>
                    <a:pt x="100" y="89"/>
                  </a:cubicBezTo>
                  <a:cubicBezTo>
                    <a:pt x="99" y="90"/>
                    <a:pt x="98" y="90"/>
                    <a:pt x="97" y="91"/>
                  </a:cubicBezTo>
                  <a:cubicBezTo>
                    <a:pt x="98" y="90"/>
                    <a:pt x="98" y="90"/>
                    <a:pt x="98" y="90"/>
                  </a:cubicBezTo>
                  <a:close/>
                  <a:moveTo>
                    <a:pt x="98" y="92"/>
                  </a:moveTo>
                  <a:cubicBezTo>
                    <a:pt x="99" y="91"/>
                    <a:pt x="100" y="91"/>
                    <a:pt x="101" y="91"/>
                  </a:cubicBezTo>
                  <a:cubicBezTo>
                    <a:pt x="101" y="91"/>
                    <a:pt x="101" y="91"/>
                    <a:pt x="101" y="91"/>
                  </a:cubicBezTo>
                  <a:cubicBezTo>
                    <a:pt x="100" y="92"/>
                    <a:pt x="99" y="93"/>
                    <a:pt x="98" y="94"/>
                  </a:cubicBezTo>
                  <a:cubicBezTo>
                    <a:pt x="98" y="93"/>
                    <a:pt x="98" y="93"/>
                    <a:pt x="97" y="93"/>
                  </a:cubicBezTo>
                  <a:cubicBezTo>
                    <a:pt x="97" y="93"/>
                    <a:pt x="97" y="93"/>
                    <a:pt x="97" y="93"/>
                  </a:cubicBezTo>
                  <a:cubicBezTo>
                    <a:pt x="97" y="93"/>
                    <a:pt x="98" y="92"/>
                    <a:pt x="98" y="92"/>
                  </a:cubicBezTo>
                  <a:close/>
                  <a:moveTo>
                    <a:pt x="100" y="101"/>
                  </a:moveTo>
                  <a:cubicBezTo>
                    <a:pt x="99" y="103"/>
                    <a:pt x="97" y="105"/>
                    <a:pt x="94" y="105"/>
                  </a:cubicBezTo>
                  <a:cubicBezTo>
                    <a:pt x="94" y="105"/>
                    <a:pt x="94" y="105"/>
                    <a:pt x="94" y="105"/>
                  </a:cubicBezTo>
                  <a:cubicBezTo>
                    <a:pt x="94" y="105"/>
                    <a:pt x="94" y="105"/>
                    <a:pt x="94" y="105"/>
                  </a:cubicBezTo>
                  <a:cubicBezTo>
                    <a:pt x="93" y="105"/>
                    <a:pt x="92" y="105"/>
                    <a:pt x="92" y="105"/>
                  </a:cubicBezTo>
                  <a:cubicBezTo>
                    <a:pt x="92" y="105"/>
                    <a:pt x="92" y="105"/>
                    <a:pt x="92" y="105"/>
                  </a:cubicBezTo>
                  <a:cubicBezTo>
                    <a:pt x="93" y="104"/>
                    <a:pt x="92" y="102"/>
                    <a:pt x="93" y="101"/>
                  </a:cubicBezTo>
                  <a:cubicBezTo>
                    <a:pt x="93" y="99"/>
                    <a:pt x="94" y="97"/>
                    <a:pt x="95" y="96"/>
                  </a:cubicBezTo>
                  <a:cubicBezTo>
                    <a:pt x="95" y="95"/>
                    <a:pt x="95" y="95"/>
                    <a:pt x="96" y="94"/>
                  </a:cubicBezTo>
                  <a:cubicBezTo>
                    <a:pt x="96" y="94"/>
                    <a:pt x="96" y="94"/>
                    <a:pt x="96" y="95"/>
                  </a:cubicBezTo>
                  <a:cubicBezTo>
                    <a:pt x="97" y="95"/>
                    <a:pt x="97" y="95"/>
                    <a:pt x="98" y="95"/>
                  </a:cubicBezTo>
                  <a:cubicBezTo>
                    <a:pt x="98" y="95"/>
                    <a:pt x="98" y="95"/>
                    <a:pt x="98" y="95"/>
                  </a:cubicBezTo>
                  <a:cubicBezTo>
                    <a:pt x="97" y="96"/>
                    <a:pt x="98" y="97"/>
                    <a:pt x="99" y="96"/>
                  </a:cubicBezTo>
                  <a:cubicBezTo>
                    <a:pt x="99" y="96"/>
                    <a:pt x="99" y="96"/>
                    <a:pt x="99" y="96"/>
                  </a:cubicBezTo>
                  <a:cubicBezTo>
                    <a:pt x="99" y="96"/>
                    <a:pt x="99" y="96"/>
                    <a:pt x="99" y="96"/>
                  </a:cubicBezTo>
                  <a:cubicBezTo>
                    <a:pt x="100" y="96"/>
                    <a:pt x="101" y="97"/>
                    <a:pt x="101" y="98"/>
                  </a:cubicBezTo>
                  <a:cubicBezTo>
                    <a:pt x="101" y="98"/>
                    <a:pt x="101" y="99"/>
                    <a:pt x="101" y="99"/>
                  </a:cubicBezTo>
                  <a:cubicBezTo>
                    <a:pt x="101" y="99"/>
                    <a:pt x="101" y="100"/>
                    <a:pt x="100" y="101"/>
                  </a:cubicBezTo>
                  <a:close/>
                  <a:moveTo>
                    <a:pt x="104" y="95"/>
                  </a:moveTo>
                  <a:cubicBezTo>
                    <a:pt x="104" y="96"/>
                    <a:pt x="103" y="96"/>
                    <a:pt x="103" y="96"/>
                  </a:cubicBezTo>
                  <a:cubicBezTo>
                    <a:pt x="103" y="96"/>
                    <a:pt x="103" y="96"/>
                    <a:pt x="103" y="96"/>
                  </a:cubicBezTo>
                  <a:cubicBezTo>
                    <a:pt x="102" y="95"/>
                    <a:pt x="101" y="95"/>
                    <a:pt x="100" y="95"/>
                  </a:cubicBezTo>
                  <a:cubicBezTo>
                    <a:pt x="101" y="94"/>
                    <a:pt x="101" y="94"/>
                    <a:pt x="102" y="93"/>
                  </a:cubicBezTo>
                  <a:cubicBezTo>
                    <a:pt x="102" y="92"/>
                    <a:pt x="103" y="91"/>
                    <a:pt x="104" y="91"/>
                  </a:cubicBezTo>
                  <a:cubicBezTo>
                    <a:pt x="104" y="91"/>
                    <a:pt x="104" y="91"/>
                    <a:pt x="104" y="92"/>
                  </a:cubicBezTo>
                  <a:cubicBezTo>
                    <a:pt x="105" y="93"/>
                    <a:pt x="105" y="93"/>
                    <a:pt x="105" y="94"/>
                  </a:cubicBezTo>
                  <a:cubicBezTo>
                    <a:pt x="105" y="95"/>
                    <a:pt x="104" y="95"/>
                    <a:pt x="104" y="95"/>
                  </a:cubicBezTo>
                  <a:close/>
                  <a:moveTo>
                    <a:pt x="75" y="15"/>
                  </a:moveTo>
                  <a:cubicBezTo>
                    <a:pt x="75" y="15"/>
                    <a:pt x="74" y="15"/>
                    <a:pt x="74" y="15"/>
                  </a:cubicBezTo>
                  <a:cubicBezTo>
                    <a:pt x="74" y="15"/>
                    <a:pt x="74" y="15"/>
                    <a:pt x="74" y="15"/>
                  </a:cubicBezTo>
                  <a:cubicBezTo>
                    <a:pt x="74" y="15"/>
                    <a:pt x="74" y="15"/>
                    <a:pt x="75" y="15"/>
                  </a:cubicBezTo>
                  <a:close/>
                  <a:moveTo>
                    <a:pt x="47" y="14"/>
                  </a:moveTo>
                  <a:cubicBezTo>
                    <a:pt x="49" y="14"/>
                    <a:pt x="50" y="14"/>
                    <a:pt x="51" y="14"/>
                  </a:cubicBezTo>
                  <a:cubicBezTo>
                    <a:pt x="54" y="14"/>
                    <a:pt x="56" y="14"/>
                    <a:pt x="59" y="14"/>
                  </a:cubicBezTo>
                  <a:cubicBezTo>
                    <a:pt x="56" y="14"/>
                    <a:pt x="53" y="14"/>
                    <a:pt x="50" y="14"/>
                  </a:cubicBezTo>
                  <a:cubicBezTo>
                    <a:pt x="49" y="14"/>
                    <a:pt x="47" y="14"/>
                    <a:pt x="46" y="14"/>
                  </a:cubicBezTo>
                  <a:cubicBezTo>
                    <a:pt x="46" y="14"/>
                    <a:pt x="47" y="14"/>
                    <a:pt x="47" y="14"/>
                  </a:cubicBezTo>
                  <a:close/>
                  <a:moveTo>
                    <a:pt x="40" y="14"/>
                  </a:moveTo>
                  <a:cubicBezTo>
                    <a:pt x="41" y="14"/>
                    <a:pt x="42" y="14"/>
                    <a:pt x="44" y="14"/>
                  </a:cubicBezTo>
                  <a:cubicBezTo>
                    <a:pt x="44" y="14"/>
                    <a:pt x="45" y="14"/>
                    <a:pt x="46" y="14"/>
                  </a:cubicBezTo>
                  <a:cubicBezTo>
                    <a:pt x="44" y="14"/>
                    <a:pt x="43" y="14"/>
                    <a:pt x="42" y="15"/>
                  </a:cubicBezTo>
                  <a:cubicBezTo>
                    <a:pt x="41" y="15"/>
                    <a:pt x="40" y="15"/>
                    <a:pt x="39" y="15"/>
                  </a:cubicBezTo>
                  <a:cubicBezTo>
                    <a:pt x="38" y="15"/>
                    <a:pt x="38" y="15"/>
                    <a:pt x="38" y="15"/>
                  </a:cubicBezTo>
                  <a:cubicBezTo>
                    <a:pt x="38" y="15"/>
                    <a:pt x="38" y="15"/>
                    <a:pt x="38" y="15"/>
                  </a:cubicBezTo>
                  <a:cubicBezTo>
                    <a:pt x="38" y="15"/>
                    <a:pt x="38" y="15"/>
                    <a:pt x="38" y="15"/>
                  </a:cubicBezTo>
                  <a:cubicBezTo>
                    <a:pt x="39" y="14"/>
                    <a:pt x="39" y="14"/>
                    <a:pt x="40" y="14"/>
                  </a:cubicBezTo>
                  <a:close/>
                  <a:moveTo>
                    <a:pt x="74" y="72"/>
                  </a:moveTo>
                  <a:cubicBezTo>
                    <a:pt x="74" y="73"/>
                    <a:pt x="74" y="73"/>
                    <a:pt x="74" y="73"/>
                  </a:cubicBezTo>
                  <a:cubicBezTo>
                    <a:pt x="74" y="74"/>
                    <a:pt x="74" y="74"/>
                    <a:pt x="74" y="74"/>
                  </a:cubicBezTo>
                  <a:cubicBezTo>
                    <a:pt x="73" y="76"/>
                    <a:pt x="71" y="76"/>
                    <a:pt x="69" y="77"/>
                  </a:cubicBezTo>
                  <a:cubicBezTo>
                    <a:pt x="68" y="78"/>
                    <a:pt x="68" y="78"/>
                    <a:pt x="67" y="79"/>
                  </a:cubicBezTo>
                  <a:cubicBezTo>
                    <a:pt x="67" y="79"/>
                    <a:pt x="66" y="79"/>
                    <a:pt x="66" y="79"/>
                  </a:cubicBezTo>
                  <a:cubicBezTo>
                    <a:pt x="65" y="79"/>
                    <a:pt x="64" y="79"/>
                    <a:pt x="63" y="79"/>
                  </a:cubicBezTo>
                  <a:cubicBezTo>
                    <a:pt x="62" y="79"/>
                    <a:pt x="61" y="79"/>
                    <a:pt x="61" y="79"/>
                  </a:cubicBezTo>
                  <a:cubicBezTo>
                    <a:pt x="61" y="79"/>
                    <a:pt x="61" y="79"/>
                    <a:pt x="61" y="79"/>
                  </a:cubicBezTo>
                  <a:cubicBezTo>
                    <a:pt x="63" y="78"/>
                    <a:pt x="64" y="77"/>
                    <a:pt x="65" y="75"/>
                  </a:cubicBezTo>
                  <a:cubicBezTo>
                    <a:pt x="66" y="71"/>
                    <a:pt x="66" y="68"/>
                    <a:pt x="65" y="64"/>
                  </a:cubicBezTo>
                  <a:cubicBezTo>
                    <a:pt x="67" y="64"/>
                    <a:pt x="68" y="64"/>
                    <a:pt x="70" y="64"/>
                  </a:cubicBezTo>
                  <a:cubicBezTo>
                    <a:pt x="71" y="64"/>
                    <a:pt x="73" y="64"/>
                    <a:pt x="74" y="63"/>
                  </a:cubicBezTo>
                  <a:cubicBezTo>
                    <a:pt x="74" y="64"/>
                    <a:pt x="74" y="64"/>
                    <a:pt x="74" y="64"/>
                  </a:cubicBezTo>
                  <a:cubicBezTo>
                    <a:pt x="74" y="65"/>
                    <a:pt x="74" y="66"/>
                    <a:pt x="75" y="66"/>
                  </a:cubicBezTo>
                  <a:cubicBezTo>
                    <a:pt x="75" y="67"/>
                    <a:pt x="75" y="67"/>
                    <a:pt x="75" y="68"/>
                  </a:cubicBezTo>
                  <a:cubicBezTo>
                    <a:pt x="74" y="68"/>
                    <a:pt x="74" y="68"/>
                    <a:pt x="74" y="69"/>
                  </a:cubicBezTo>
                  <a:cubicBezTo>
                    <a:pt x="74" y="69"/>
                    <a:pt x="74" y="70"/>
                    <a:pt x="75" y="70"/>
                  </a:cubicBezTo>
                  <a:cubicBezTo>
                    <a:pt x="75" y="71"/>
                    <a:pt x="75" y="71"/>
                    <a:pt x="74" y="72"/>
                  </a:cubicBezTo>
                  <a:close/>
                  <a:moveTo>
                    <a:pt x="103" y="59"/>
                  </a:moveTo>
                  <a:cubicBezTo>
                    <a:pt x="103" y="59"/>
                    <a:pt x="103" y="59"/>
                    <a:pt x="103" y="59"/>
                  </a:cubicBezTo>
                  <a:cubicBezTo>
                    <a:pt x="103" y="59"/>
                    <a:pt x="103" y="59"/>
                    <a:pt x="103" y="59"/>
                  </a:cubicBezTo>
                  <a:cubicBezTo>
                    <a:pt x="100" y="59"/>
                    <a:pt x="98" y="59"/>
                    <a:pt x="95" y="60"/>
                  </a:cubicBezTo>
                  <a:cubicBezTo>
                    <a:pt x="93" y="60"/>
                    <a:pt x="92" y="61"/>
                    <a:pt x="90" y="61"/>
                  </a:cubicBezTo>
                  <a:cubicBezTo>
                    <a:pt x="86" y="60"/>
                    <a:pt x="82" y="60"/>
                    <a:pt x="78" y="61"/>
                  </a:cubicBezTo>
                  <a:cubicBezTo>
                    <a:pt x="75" y="61"/>
                    <a:pt x="73" y="61"/>
                    <a:pt x="70" y="61"/>
                  </a:cubicBezTo>
                  <a:cubicBezTo>
                    <a:pt x="69" y="61"/>
                    <a:pt x="68" y="61"/>
                    <a:pt x="67" y="61"/>
                  </a:cubicBezTo>
                  <a:cubicBezTo>
                    <a:pt x="66" y="61"/>
                    <a:pt x="65" y="62"/>
                    <a:pt x="64" y="62"/>
                  </a:cubicBezTo>
                  <a:cubicBezTo>
                    <a:pt x="59" y="62"/>
                    <a:pt x="54" y="62"/>
                    <a:pt x="50" y="62"/>
                  </a:cubicBezTo>
                  <a:cubicBezTo>
                    <a:pt x="47" y="62"/>
                    <a:pt x="45" y="61"/>
                    <a:pt x="42" y="62"/>
                  </a:cubicBezTo>
                  <a:cubicBezTo>
                    <a:pt x="40" y="63"/>
                    <a:pt x="38" y="63"/>
                    <a:pt x="36" y="63"/>
                  </a:cubicBezTo>
                  <a:cubicBezTo>
                    <a:pt x="36" y="60"/>
                    <a:pt x="36" y="56"/>
                    <a:pt x="36" y="52"/>
                  </a:cubicBezTo>
                  <a:cubicBezTo>
                    <a:pt x="36" y="48"/>
                    <a:pt x="36" y="44"/>
                    <a:pt x="35" y="40"/>
                  </a:cubicBezTo>
                  <a:cubicBezTo>
                    <a:pt x="35" y="36"/>
                    <a:pt x="35" y="32"/>
                    <a:pt x="35" y="28"/>
                  </a:cubicBezTo>
                  <a:cubicBezTo>
                    <a:pt x="35" y="26"/>
                    <a:pt x="35" y="24"/>
                    <a:pt x="35" y="22"/>
                  </a:cubicBezTo>
                  <a:cubicBezTo>
                    <a:pt x="35" y="21"/>
                    <a:pt x="35" y="20"/>
                    <a:pt x="35" y="19"/>
                  </a:cubicBezTo>
                  <a:cubicBezTo>
                    <a:pt x="35" y="19"/>
                    <a:pt x="35" y="19"/>
                    <a:pt x="35" y="18"/>
                  </a:cubicBezTo>
                  <a:cubicBezTo>
                    <a:pt x="35" y="18"/>
                    <a:pt x="35" y="18"/>
                    <a:pt x="35" y="18"/>
                  </a:cubicBezTo>
                  <a:cubicBezTo>
                    <a:pt x="35" y="17"/>
                    <a:pt x="36" y="17"/>
                    <a:pt x="37" y="17"/>
                  </a:cubicBezTo>
                  <a:cubicBezTo>
                    <a:pt x="37" y="17"/>
                    <a:pt x="37" y="18"/>
                    <a:pt x="37" y="17"/>
                  </a:cubicBezTo>
                  <a:cubicBezTo>
                    <a:pt x="37" y="17"/>
                    <a:pt x="37" y="17"/>
                    <a:pt x="37" y="17"/>
                  </a:cubicBezTo>
                  <a:cubicBezTo>
                    <a:pt x="38" y="17"/>
                    <a:pt x="39" y="18"/>
                    <a:pt x="40" y="18"/>
                  </a:cubicBezTo>
                  <a:cubicBezTo>
                    <a:pt x="40" y="17"/>
                    <a:pt x="40" y="17"/>
                    <a:pt x="41" y="17"/>
                  </a:cubicBezTo>
                  <a:cubicBezTo>
                    <a:pt x="41" y="18"/>
                    <a:pt x="42" y="18"/>
                    <a:pt x="42" y="18"/>
                  </a:cubicBezTo>
                  <a:cubicBezTo>
                    <a:pt x="44" y="18"/>
                    <a:pt x="45" y="17"/>
                    <a:pt x="46" y="17"/>
                  </a:cubicBezTo>
                  <a:cubicBezTo>
                    <a:pt x="47" y="17"/>
                    <a:pt x="47" y="17"/>
                    <a:pt x="48" y="17"/>
                  </a:cubicBezTo>
                  <a:cubicBezTo>
                    <a:pt x="48" y="17"/>
                    <a:pt x="48" y="17"/>
                    <a:pt x="48" y="17"/>
                  </a:cubicBezTo>
                  <a:cubicBezTo>
                    <a:pt x="48" y="17"/>
                    <a:pt x="48" y="17"/>
                    <a:pt x="48" y="17"/>
                  </a:cubicBezTo>
                  <a:cubicBezTo>
                    <a:pt x="48" y="17"/>
                    <a:pt x="49" y="17"/>
                    <a:pt x="49" y="17"/>
                  </a:cubicBezTo>
                  <a:cubicBezTo>
                    <a:pt x="49" y="17"/>
                    <a:pt x="49" y="16"/>
                    <a:pt x="49" y="16"/>
                  </a:cubicBezTo>
                  <a:cubicBezTo>
                    <a:pt x="49" y="16"/>
                    <a:pt x="49" y="16"/>
                    <a:pt x="49" y="16"/>
                  </a:cubicBezTo>
                  <a:cubicBezTo>
                    <a:pt x="51" y="16"/>
                    <a:pt x="53" y="16"/>
                    <a:pt x="55" y="16"/>
                  </a:cubicBezTo>
                  <a:cubicBezTo>
                    <a:pt x="55" y="16"/>
                    <a:pt x="54" y="17"/>
                    <a:pt x="54" y="17"/>
                  </a:cubicBezTo>
                  <a:cubicBezTo>
                    <a:pt x="53" y="17"/>
                    <a:pt x="53" y="17"/>
                    <a:pt x="54" y="17"/>
                  </a:cubicBezTo>
                  <a:cubicBezTo>
                    <a:pt x="55" y="17"/>
                    <a:pt x="57" y="16"/>
                    <a:pt x="59" y="16"/>
                  </a:cubicBezTo>
                  <a:cubicBezTo>
                    <a:pt x="60" y="17"/>
                    <a:pt x="60" y="17"/>
                    <a:pt x="61" y="17"/>
                  </a:cubicBezTo>
                  <a:cubicBezTo>
                    <a:pt x="61" y="17"/>
                    <a:pt x="61" y="17"/>
                    <a:pt x="61" y="17"/>
                  </a:cubicBezTo>
                  <a:cubicBezTo>
                    <a:pt x="62" y="16"/>
                    <a:pt x="62" y="16"/>
                    <a:pt x="63" y="16"/>
                  </a:cubicBezTo>
                  <a:cubicBezTo>
                    <a:pt x="64" y="16"/>
                    <a:pt x="64" y="16"/>
                    <a:pt x="65" y="16"/>
                  </a:cubicBezTo>
                  <a:cubicBezTo>
                    <a:pt x="65" y="16"/>
                    <a:pt x="66" y="16"/>
                    <a:pt x="66" y="16"/>
                  </a:cubicBezTo>
                  <a:cubicBezTo>
                    <a:pt x="67" y="16"/>
                    <a:pt x="67" y="16"/>
                    <a:pt x="67" y="16"/>
                  </a:cubicBezTo>
                  <a:cubicBezTo>
                    <a:pt x="67" y="16"/>
                    <a:pt x="67" y="16"/>
                    <a:pt x="67" y="16"/>
                  </a:cubicBezTo>
                  <a:cubicBezTo>
                    <a:pt x="68" y="16"/>
                    <a:pt x="68" y="16"/>
                    <a:pt x="68" y="16"/>
                  </a:cubicBezTo>
                  <a:cubicBezTo>
                    <a:pt x="69" y="16"/>
                    <a:pt x="69" y="16"/>
                    <a:pt x="70" y="16"/>
                  </a:cubicBezTo>
                  <a:cubicBezTo>
                    <a:pt x="70" y="16"/>
                    <a:pt x="70" y="16"/>
                    <a:pt x="70" y="16"/>
                  </a:cubicBezTo>
                  <a:cubicBezTo>
                    <a:pt x="70" y="16"/>
                    <a:pt x="70" y="16"/>
                    <a:pt x="70" y="16"/>
                  </a:cubicBezTo>
                  <a:cubicBezTo>
                    <a:pt x="71" y="16"/>
                    <a:pt x="73" y="16"/>
                    <a:pt x="73" y="16"/>
                  </a:cubicBezTo>
                  <a:cubicBezTo>
                    <a:pt x="73" y="17"/>
                    <a:pt x="73" y="17"/>
                    <a:pt x="74" y="17"/>
                  </a:cubicBezTo>
                  <a:cubicBezTo>
                    <a:pt x="74" y="17"/>
                    <a:pt x="75" y="17"/>
                    <a:pt x="75" y="16"/>
                  </a:cubicBezTo>
                  <a:cubicBezTo>
                    <a:pt x="76" y="16"/>
                    <a:pt x="78" y="16"/>
                    <a:pt x="79" y="16"/>
                  </a:cubicBezTo>
                  <a:cubicBezTo>
                    <a:pt x="80" y="16"/>
                    <a:pt x="81" y="16"/>
                    <a:pt x="82" y="16"/>
                  </a:cubicBezTo>
                  <a:cubicBezTo>
                    <a:pt x="82" y="16"/>
                    <a:pt x="82" y="16"/>
                    <a:pt x="82" y="16"/>
                  </a:cubicBezTo>
                  <a:cubicBezTo>
                    <a:pt x="82" y="16"/>
                    <a:pt x="83" y="16"/>
                    <a:pt x="84" y="16"/>
                  </a:cubicBezTo>
                  <a:cubicBezTo>
                    <a:pt x="84" y="16"/>
                    <a:pt x="85" y="16"/>
                    <a:pt x="85" y="16"/>
                  </a:cubicBezTo>
                  <a:cubicBezTo>
                    <a:pt x="85" y="16"/>
                    <a:pt x="85" y="16"/>
                    <a:pt x="85" y="16"/>
                  </a:cubicBezTo>
                  <a:cubicBezTo>
                    <a:pt x="86" y="16"/>
                    <a:pt x="87" y="15"/>
                    <a:pt x="88" y="15"/>
                  </a:cubicBezTo>
                  <a:cubicBezTo>
                    <a:pt x="89" y="15"/>
                    <a:pt x="89" y="16"/>
                    <a:pt x="90" y="16"/>
                  </a:cubicBezTo>
                  <a:cubicBezTo>
                    <a:pt x="90" y="16"/>
                    <a:pt x="91" y="16"/>
                    <a:pt x="92" y="16"/>
                  </a:cubicBezTo>
                  <a:cubicBezTo>
                    <a:pt x="92" y="16"/>
                    <a:pt x="93" y="16"/>
                    <a:pt x="93" y="16"/>
                  </a:cubicBezTo>
                  <a:cubicBezTo>
                    <a:pt x="95" y="16"/>
                    <a:pt x="96" y="16"/>
                    <a:pt x="97" y="15"/>
                  </a:cubicBezTo>
                  <a:cubicBezTo>
                    <a:pt x="97" y="15"/>
                    <a:pt x="97" y="15"/>
                    <a:pt x="97" y="15"/>
                  </a:cubicBezTo>
                  <a:cubicBezTo>
                    <a:pt x="97" y="15"/>
                    <a:pt x="97" y="15"/>
                    <a:pt x="97" y="15"/>
                  </a:cubicBezTo>
                  <a:cubicBezTo>
                    <a:pt x="97" y="16"/>
                    <a:pt x="98" y="16"/>
                    <a:pt x="98" y="16"/>
                  </a:cubicBezTo>
                  <a:cubicBezTo>
                    <a:pt x="98" y="16"/>
                    <a:pt x="98" y="16"/>
                    <a:pt x="98" y="16"/>
                  </a:cubicBezTo>
                  <a:cubicBezTo>
                    <a:pt x="98" y="16"/>
                    <a:pt x="99" y="17"/>
                    <a:pt x="100" y="16"/>
                  </a:cubicBezTo>
                  <a:cubicBezTo>
                    <a:pt x="100" y="16"/>
                    <a:pt x="100" y="16"/>
                    <a:pt x="100" y="16"/>
                  </a:cubicBezTo>
                  <a:cubicBezTo>
                    <a:pt x="100" y="16"/>
                    <a:pt x="100" y="17"/>
                    <a:pt x="101" y="17"/>
                  </a:cubicBezTo>
                  <a:cubicBezTo>
                    <a:pt x="101" y="17"/>
                    <a:pt x="101" y="17"/>
                    <a:pt x="101" y="17"/>
                  </a:cubicBezTo>
                  <a:cubicBezTo>
                    <a:pt x="101" y="17"/>
                    <a:pt x="101" y="18"/>
                    <a:pt x="101" y="18"/>
                  </a:cubicBezTo>
                  <a:cubicBezTo>
                    <a:pt x="101" y="19"/>
                    <a:pt x="100" y="20"/>
                    <a:pt x="100" y="20"/>
                  </a:cubicBezTo>
                  <a:cubicBezTo>
                    <a:pt x="100" y="21"/>
                    <a:pt x="101" y="21"/>
                    <a:pt x="101" y="21"/>
                  </a:cubicBezTo>
                  <a:cubicBezTo>
                    <a:pt x="101" y="21"/>
                    <a:pt x="101" y="22"/>
                    <a:pt x="101" y="22"/>
                  </a:cubicBezTo>
                  <a:cubicBezTo>
                    <a:pt x="101" y="23"/>
                    <a:pt x="101" y="24"/>
                    <a:pt x="101" y="24"/>
                  </a:cubicBezTo>
                  <a:cubicBezTo>
                    <a:pt x="101" y="25"/>
                    <a:pt x="101" y="25"/>
                    <a:pt x="101" y="25"/>
                  </a:cubicBezTo>
                  <a:cubicBezTo>
                    <a:pt x="101" y="25"/>
                    <a:pt x="101" y="25"/>
                    <a:pt x="101" y="25"/>
                  </a:cubicBezTo>
                  <a:cubicBezTo>
                    <a:pt x="101" y="26"/>
                    <a:pt x="101" y="26"/>
                    <a:pt x="101" y="27"/>
                  </a:cubicBezTo>
                  <a:cubicBezTo>
                    <a:pt x="101" y="28"/>
                    <a:pt x="101" y="28"/>
                    <a:pt x="101" y="29"/>
                  </a:cubicBezTo>
                  <a:cubicBezTo>
                    <a:pt x="101" y="30"/>
                    <a:pt x="102" y="30"/>
                    <a:pt x="101" y="31"/>
                  </a:cubicBezTo>
                  <a:cubicBezTo>
                    <a:pt x="101" y="32"/>
                    <a:pt x="101" y="32"/>
                    <a:pt x="101" y="33"/>
                  </a:cubicBezTo>
                  <a:cubicBezTo>
                    <a:pt x="101" y="33"/>
                    <a:pt x="101" y="34"/>
                    <a:pt x="102" y="34"/>
                  </a:cubicBezTo>
                  <a:cubicBezTo>
                    <a:pt x="100" y="34"/>
                    <a:pt x="102" y="38"/>
                    <a:pt x="102" y="38"/>
                  </a:cubicBezTo>
                  <a:cubicBezTo>
                    <a:pt x="102" y="39"/>
                    <a:pt x="101" y="40"/>
                    <a:pt x="102" y="40"/>
                  </a:cubicBezTo>
                  <a:cubicBezTo>
                    <a:pt x="102" y="41"/>
                    <a:pt x="102" y="42"/>
                    <a:pt x="102" y="43"/>
                  </a:cubicBezTo>
                  <a:cubicBezTo>
                    <a:pt x="102" y="43"/>
                    <a:pt x="102" y="44"/>
                    <a:pt x="102" y="45"/>
                  </a:cubicBezTo>
                  <a:cubicBezTo>
                    <a:pt x="102" y="45"/>
                    <a:pt x="102" y="45"/>
                    <a:pt x="102" y="46"/>
                  </a:cubicBezTo>
                  <a:cubicBezTo>
                    <a:pt x="102" y="46"/>
                    <a:pt x="103" y="47"/>
                    <a:pt x="103" y="48"/>
                  </a:cubicBezTo>
                  <a:cubicBezTo>
                    <a:pt x="102" y="49"/>
                    <a:pt x="102" y="50"/>
                    <a:pt x="103" y="52"/>
                  </a:cubicBezTo>
                  <a:cubicBezTo>
                    <a:pt x="103" y="52"/>
                    <a:pt x="103" y="52"/>
                    <a:pt x="103" y="52"/>
                  </a:cubicBezTo>
                  <a:cubicBezTo>
                    <a:pt x="103" y="52"/>
                    <a:pt x="103" y="52"/>
                    <a:pt x="103" y="52"/>
                  </a:cubicBezTo>
                  <a:cubicBezTo>
                    <a:pt x="103" y="53"/>
                    <a:pt x="103" y="54"/>
                    <a:pt x="103" y="54"/>
                  </a:cubicBezTo>
                  <a:cubicBezTo>
                    <a:pt x="103" y="55"/>
                    <a:pt x="103" y="56"/>
                    <a:pt x="103" y="57"/>
                  </a:cubicBezTo>
                  <a:cubicBezTo>
                    <a:pt x="103" y="58"/>
                    <a:pt x="103" y="58"/>
                    <a:pt x="103" y="59"/>
                  </a:cubicBezTo>
                  <a:close/>
                  <a:moveTo>
                    <a:pt x="103" y="15"/>
                  </a:moveTo>
                  <a:cubicBezTo>
                    <a:pt x="103" y="14"/>
                    <a:pt x="103" y="14"/>
                    <a:pt x="103" y="14"/>
                  </a:cubicBezTo>
                  <a:cubicBezTo>
                    <a:pt x="103" y="14"/>
                    <a:pt x="103" y="14"/>
                    <a:pt x="103" y="14"/>
                  </a:cubicBezTo>
                  <a:cubicBezTo>
                    <a:pt x="103" y="14"/>
                    <a:pt x="103" y="14"/>
                    <a:pt x="103" y="14"/>
                  </a:cubicBezTo>
                  <a:cubicBezTo>
                    <a:pt x="103" y="14"/>
                    <a:pt x="103" y="14"/>
                    <a:pt x="103" y="14"/>
                  </a:cubicBezTo>
                  <a:cubicBezTo>
                    <a:pt x="103" y="14"/>
                    <a:pt x="103" y="13"/>
                    <a:pt x="103" y="13"/>
                  </a:cubicBezTo>
                  <a:cubicBezTo>
                    <a:pt x="103" y="13"/>
                    <a:pt x="103" y="13"/>
                    <a:pt x="103" y="13"/>
                  </a:cubicBezTo>
                  <a:cubicBezTo>
                    <a:pt x="103" y="13"/>
                    <a:pt x="103" y="13"/>
                    <a:pt x="104" y="13"/>
                  </a:cubicBezTo>
                  <a:cubicBezTo>
                    <a:pt x="103" y="14"/>
                    <a:pt x="104" y="14"/>
                    <a:pt x="104" y="15"/>
                  </a:cubicBezTo>
                  <a:cubicBezTo>
                    <a:pt x="104" y="15"/>
                    <a:pt x="104" y="15"/>
                    <a:pt x="103" y="15"/>
                  </a:cubicBezTo>
                  <a:cubicBezTo>
                    <a:pt x="103" y="15"/>
                    <a:pt x="103" y="15"/>
                    <a:pt x="103" y="15"/>
                  </a:cubicBezTo>
                  <a:close/>
                  <a:moveTo>
                    <a:pt x="104" y="30"/>
                  </a:moveTo>
                  <a:cubicBezTo>
                    <a:pt x="104" y="30"/>
                    <a:pt x="104" y="31"/>
                    <a:pt x="104" y="31"/>
                  </a:cubicBezTo>
                  <a:cubicBezTo>
                    <a:pt x="104" y="28"/>
                    <a:pt x="104" y="26"/>
                    <a:pt x="104" y="24"/>
                  </a:cubicBezTo>
                  <a:cubicBezTo>
                    <a:pt x="103" y="22"/>
                    <a:pt x="104" y="20"/>
                    <a:pt x="104" y="18"/>
                  </a:cubicBezTo>
                  <a:cubicBezTo>
                    <a:pt x="104" y="17"/>
                    <a:pt x="104" y="16"/>
                    <a:pt x="104" y="16"/>
                  </a:cubicBezTo>
                  <a:cubicBezTo>
                    <a:pt x="104" y="16"/>
                    <a:pt x="104" y="15"/>
                    <a:pt x="104" y="15"/>
                  </a:cubicBezTo>
                  <a:cubicBezTo>
                    <a:pt x="104" y="16"/>
                    <a:pt x="104" y="17"/>
                    <a:pt x="105" y="17"/>
                  </a:cubicBezTo>
                  <a:cubicBezTo>
                    <a:pt x="105" y="18"/>
                    <a:pt x="105" y="18"/>
                    <a:pt x="105" y="18"/>
                  </a:cubicBezTo>
                  <a:cubicBezTo>
                    <a:pt x="105" y="20"/>
                    <a:pt x="105" y="23"/>
                    <a:pt x="105" y="26"/>
                  </a:cubicBezTo>
                  <a:cubicBezTo>
                    <a:pt x="105" y="27"/>
                    <a:pt x="105" y="29"/>
                    <a:pt x="104" y="30"/>
                  </a:cubicBezTo>
                  <a:close/>
                  <a:moveTo>
                    <a:pt x="105" y="36"/>
                  </a:moveTo>
                  <a:cubicBezTo>
                    <a:pt x="104" y="36"/>
                    <a:pt x="104" y="35"/>
                    <a:pt x="104" y="34"/>
                  </a:cubicBezTo>
                  <a:cubicBezTo>
                    <a:pt x="104" y="34"/>
                    <a:pt x="105" y="35"/>
                    <a:pt x="105" y="35"/>
                  </a:cubicBezTo>
                  <a:cubicBezTo>
                    <a:pt x="105" y="39"/>
                    <a:pt x="105" y="43"/>
                    <a:pt x="105" y="47"/>
                  </a:cubicBezTo>
                  <a:cubicBezTo>
                    <a:pt x="105" y="43"/>
                    <a:pt x="105" y="40"/>
                    <a:pt x="105" y="36"/>
                  </a:cubicBezTo>
                  <a:close/>
                  <a:moveTo>
                    <a:pt x="105" y="58"/>
                  </a:moveTo>
                  <a:cubicBezTo>
                    <a:pt x="105" y="57"/>
                    <a:pt x="105" y="56"/>
                    <a:pt x="105" y="56"/>
                  </a:cubicBezTo>
                  <a:cubicBezTo>
                    <a:pt x="105" y="54"/>
                    <a:pt x="105" y="53"/>
                    <a:pt x="105" y="52"/>
                  </a:cubicBezTo>
                  <a:cubicBezTo>
                    <a:pt x="105" y="52"/>
                    <a:pt x="105" y="52"/>
                    <a:pt x="105" y="52"/>
                  </a:cubicBezTo>
                  <a:cubicBezTo>
                    <a:pt x="105" y="54"/>
                    <a:pt x="105" y="55"/>
                    <a:pt x="105" y="56"/>
                  </a:cubicBezTo>
                  <a:cubicBezTo>
                    <a:pt x="105" y="56"/>
                    <a:pt x="106" y="57"/>
                    <a:pt x="106" y="57"/>
                  </a:cubicBezTo>
                  <a:cubicBezTo>
                    <a:pt x="106" y="57"/>
                    <a:pt x="106" y="57"/>
                    <a:pt x="106" y="57"/>
                  </a:cubicBezTo>
                  <a:cubicBezTo>
                    <a:pt x="106" y="57"/>
                    <a:pt x="106" y="58"/>
                    <a:pt x="105" y="5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1" name="Freeform 779"/>
            <p:cNvSpPr>
              <a:spLocks noEditPoints="1"/>
            </p:cNvSpPr>
            <p:nvPr/>
          </p:nvSpPr>
          <p:spPr bwMode="auto">
            <a:xfrm>
              <a:off x="1380" y="898"/>
              <a:ext cx="26" cy="19"/>
            </a:xfrm>
            <a:custGeom>
              <a:avLst/>
              <a:gdLst>
                <a:gd name="T0" fmla="*/ 17 w 21"/>
                <a:gd name="T1" fmla="*/ 6 h 15"/>
                <a:gd name="T2" fmla="*/ 16 w 21"/>
                <a:gd name="T3" fmla="*/ 6 h 15"/>
                <a:gd name="T4" fmla="*/ 16 w 21"/>
                <a:gd name="T5" fmla="*/ 8 h 15"/>
                <a:gd name="T6" fmla="*/ 15 w 21"/>
                <a:gd name="T7" fmla="*/ 7 h 15"/>
                <a:gd name="T8" fmla="*/ 13 w 21"/>
                <a:gd name="T9" fmla="*/ 6 h 15"/>
                <a:gd name="T10" fmla="*/ 10 w 21"/>
                <a:gd name="T11" fmla="*/ 1 h 15"/>
                <a:gd name="T12" fmla="*/ 5 w 21"/>
                <a:gd name="T13" fmla="*/ 3 h 15"/>
                <a:gd name="T14" fmla="*/ 4 w 21"/>
                <a:gd name="T15" fmla="*/ 6 h 15"/>
                <a:gd name="T16" fmla="*/ 2 w 21"/>
                <a:gd name="T17" fmla="*/ 7 h 15"/>
                <a:gd name="T18" fmla="*/ 0 w 21"/>
                <a:gd name="T19" fmla="*/ 12 h 15"/>
                <a:gd name="T20" fmla="*/ 5 w 21"/>
                <a:gd name="T21" fmla="*/ 14 h 15"/>
                <a:gd name="T22" fmla="*/ 10 w 21"/>
                <a:gd name="T23" fmla="*/ 14 h 15"/>
                <a:gd name="T24" fmla="*/ 13 w 21"/>
                <a:gd name="T25" fmla="*/ 13 h 15"/>
                <a:gd name="T26" fmla="*/ 17 w 21"/>
                <a:gd name="T27" fmla="*/ 6 h 15"/>
                <a:gd name="T28" fmla="*/ 10 w 21"/>
                <a:gd name="T29" fmla="*/ 6 h 15"/>
                <a:gd name="T30" fmla="*/ 9 w 21"/>
                <a:gd name="T31" fmla="*/ 6 h 15"/>
                <a:gd name="T32" fmla="*/ 9 w 21"/>
                <a:gd name="T33" fmla="*/ 6 h 15"/>
                <a:gd name="T34" fmla="*/ 8 w 21"/>
                <a:gd name="T35" fmla="*/ 5 h 15"/>
                <a:gd name="T36" fmla="*/ 10 w 21"/>
                <a:gd name="T37" fmla="*/ 6 h 15"/>
                <a:gd name="T38" fmla="*/ 12 w 21"/>
                <a:gd name="T39" fmla="*/ 10 h 15"/>
                <a:gd name="T40" fmla="*/ 8 w 21"/>
                <a:gd name="T41" fmla="*/ 10 h 15"/>
                <a:gd name="T42" fmla="*/ 5 w 21"/>
                <a:gd name="T43" fmla="*/ 11 h 15"/>
                <a:gd name="T44" fmla="*/ 4 w 21"/>
                <a:gd name="T45" fmla="*/ 8 h 15"/>
                <a:gd name="T46" fmla="*/ 6 w 21"/>
                <a:gd name="T47" fmla="*/ 8 h 15"/>
                <a:gd name="T48" fmla="*/ 6 w 21"/>
                <a:gd name="T49" fmla="*/ 8 h 15"/>
                <a:gd name="T50" fmla="*/ 7 w 21"/>
                <a:gd name="T51" fmla="*/ 8 h 15"/>
                <a:gd name="T52" fmla="*/ 9 w 21"/>
                <a:gd name="T53" fmla="*/ 9 h 15"/>
                <a:gd name="T54" fmla="*/ 11 w 21"/>
                <a:gd name="T55" fmla="*/ 8 h 15"/>
                <a:gd name="T56" fmla="*/ 11 w 21"/>
                <a:gd name="T57" fmla="*/ 8 h 15"/>
                <a:gd name="T58" fmla="*/ 12 w 21"/>
                <a:gd name="T59" fmla="*/ 8 h 15"/>
                <a:gd name="T60" fmla="*/ 14 w 21"/>
                <a:gd name="T61" fmla="*/ 9 h 15"/>
                <a:gd name="T62" fmla="*/ 12 w 21"/>
                <a:gd name="T63" fmla="*/ 1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1" h="15">
                  <a:moveTo>
                    <a:pt x="17" y="6"/>
                  </a:moveTo>
                  <a:cubicBezTo>
                    <a:pt x="17" y="6"/>
                    <a:pt x="16" y="6"/>
                    <a:pt x="16" y="6"/>
                  </a:cubicBezTo>
                  <a:cubicBezTo>
                    <a:pt x="16" y="7"/>
                    <a:pt x="16" y="7"/>
                    <a:pt x="16" y="8"/>
                  </a:cubicBezTo>
                  <a:cubicBezTo>
                    <a:pt x="16" y="7"/>
                    <a:pt x="15" y="7"/>
                    <a:pt x="15" y="7"/>
                  </a:cubicBezTo>
                  <a:cubicBezTo>
                    <a:pt x="14" y="8"/>
                    <a:pt x="14" y="7"/>
                    <a:pt x="13" y="6"/>
                  </a:cubicBezTo>
                  <a:cubicBezTo>
                    <a:pt x="13" y="4"/>
                    <a:pt x="12" y="2"/>
                    <a:pt x="10" y="1"/>
                  </a:cubicBezTo>
                  <a:cubicBezTo>
                    <a:pt x="8" y="0"/>
                    <a:pt x="6" y="1"/>
                    <a:pt x="5" y="3"/>
                  </a:cubicBezTo>
                  <a:cubicBezTo>
                    <a:pt x="5" y="4"/>
                    <a:pt x="5" y="5"/>
                    <a:pt x="4" y="6"/>
                  </a:cubicBezTo>
                  <a:cubicBezTo>
                    <a:pt x="3" y="6"/>
                    <a:pt x="2" y="6"/>
                    <a:pt x="2" y="7"/>
                  </a:cubicBezTo>
                  <a:cubicBezTo>
                    <a:pt x="0" y="9"/>
                    <a:pt x="0" y="10"/>
                    <a:pt x="0" y="12"/>
                  </a:cubicBezTo>
                  <a:cubicBezTo>
                    <a:pt x="1" y="14"/>
                    <a:pt x="4" y="15"/>
                    <a:pt x="5" y="14"/>
                  </a:cubicBezTo>
                  <a:cubicBezTo>
                    <a:pt x="7" y="14"/>
                    <a:pt x="8" y="13"/>
                    <a:pt x="10" y="14"/>
                  </a:cubicBezTo>
                  <a:cubicBezTo>
                    <a:pt x="11" y="14"/>
                    <a:pt x="12" y="14"/>
                    <a:pt x="13" y="13"/>
                  </a:cubicBezTo>
                  <a:cubicBezTo>
                    <a:pt x="16" y="13"/>
                    <a:pt x="21" y="9"/>
                    <a:pt x="17" y="6"/>
                  </a:cubicBezTo>
                  <a:close/>
                  <a:moveTo>
                    <a:pt x="10" y="6"/>
                  </a:moveTo>
                  <a:cubicBezTo>
                    <a:pt x="10" y="6"/>
                    <a:pt x="10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5"/>
                    <a:pt x="8" y="5"/>
                  </a:cubicBezTo>
                  <a:cubicBezTo>
                    <a:pt x="9" y="4"/>
                    <a:pt x="9" y="5"/>
                    <a:pt x="10" y="6"/>
                  </a:cubicBezTo>
                  <a:close/>
                  <a:moveTo>
                    <a:pt x="12" y="10"/>
                  </a:moveTo>
                  <a:cubicBezTo>
                    <a:pt x="11" y="10"/>
                    <a:pt x="10" y="10"/>
                    <a:pt x="8" y="10"/>
                  </a:cubicBezTo>
                  <a:cubicBezTo>
                    <a:pt x="7" y="10"/>
                    <a:pt x="6" y="11"/>
                    <a:pt x="5" y="11"/>
                  </a:cubicBezTo>
                  <a:cubicBezTo>
                    <a:pt x="2" y="12"/>
                    <a:pt x="3" y="9"/>
                    <a:pt x="4" y="8"/>
                  </a:cubicBezTo>
                  <a:cubicBezTo>
                    <a:pt x="4" y="8"/>
                    <a:pt x="5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7" y="9"/>
                    <a:pt x="7" y="9"/>
                    <a:pt x="7" y="8"/>
                  </a:cubicBezTo>
                  <a:cubicBezTo>
                    <a:pt x="8" y="9"/>
                    <a:pt x="8" y="9"/>
                    <a:pt x="9" y="9"/>
                  </a:cubicBezTo>
                  <a:cubicBezTo>
                    <a:pt x="10" y="10"/>
                    <a:pt x="11" y="9"/>
                    <a:pt x="11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2" y="8"/>
                    <a:pt x="12" y="8"/>
                  </a:cubicBezTo>
                  <a:cubicBezTo>
                    <a:pt x="13" y="8"/>
                    <a:pt x="14" y="9"/>
                    <a:pt x="14" y="9"/>
                  </a:cubicBezTo>
                  <a:cubicBezTo>
                    <a:pt x="14" y="10"/>
                    <a:pt x="13" y="10"/>
                    <a:pt x="12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2" name="Freeform 780"/>
            <p:cNvSpPr>
              <a:spLocks noEditPoints="1"/>
            </p:cNvSpPr>
            <p:nvPr/>
          </p:nvSpPr>
          <p:spPr bwMode="auto">
            <a:xfrm>
              <a:off x="1344" y="911"/>
              <a:ext cx="22" cy="22"/>
            </a:xfrm>
            <a:custGeom>
              <a:avLst/>
              <a:gdLst>
                <a:gd name="T0" fmla="*/ 2 w 17"/>
                <a:gd name="T1" fmla="*/ 16 h 18"/>
                <a:gd name="T2" fmla="*/ 6 w 17"/>
                <a:gd name="T3" fmla="*/ 15 h 18"/>
                <a:gd name="T4" fmla="*/ 8 w 17"/>
                <a:gd name="T5" fmla="*/ 17 h 18"/>
                <a:gd name="T6" fmla="*/ 11 w 17"/>
                <a:gd name="T7" fmla="*/ 18 h 18"/>
                <a:gd name="T8" fmla="*/ 16 w 17"/>
                <a:gd name="T9" fmla="*/ 11 h 18"/>
                <a:gd name="T10" fmla="*/ 16 w 17"/>
                <a:gd name="T11" fmla="*/ 10 h 18"/>
                <a:gd name="T12" fmla="*/ 17 w 17"/>
                <a:gd name="T13" fmla="*/ 7 h 18"/>
                <a:gd name="T14" fmla="*/ 17 w 17"/>
                <a:gd name="T15" fmla="*/ 4 h 18"/>
                <a:gd name="T16" fmla="*/ 15 w 17"/>
                <a:gd name="T17" fmla="*/ 3 h 18"/>
                <a:gd name="T18" fmla="*/ 15 w 17"/>
                <a:gd name="T19" fmla="*/ 4 h 18"/>
                <a:gd name="T20" fmla="*/ 15 w 17"/>
                <a:gd name="T21" fmla="*/ 5 h 18"/>
                <a:gd name="T22" fmla="*/ 5 w 17"/>
                <a:gd name="T23" fmla="*/ 2 h 18"/>
                <a:gd name="T24" fmla="*/ 4 w 17"/>
                <a:gd name="T25" fmla="*/ 9 h 18"/>
                <a:gd name="T26" fmla="*/ 0 w 17"/>
                <a:gd name="T27" fmla="*/ 14 h 18"/>
                <a:gd name="T28" fmla="*/ 2 w 17"/>
                <a:gd name="T29" fmla="*/ 16 h 18"/>
                <a:gd name="T30" fmla="*/ 7 w 17"/>
                <a:gd name="T31" fmla="*/ 11 h 18"/>
                <a:gd name="T32" fmla="*/ 7 w 17"/>
                <a:gd name="T33" fmla="*/ 11 h 18"/>
                <a:gd name="T34" fmla="*/ 9 w 17"/>
                <a:gd name="T35" fmla="*/ 12 h 18"/>
                <a:gd name="T36" fmla="*/ 9 w 17"/>
                <a:gd name="T37" fmla="*/ 12 h 18"/>
                <a:gd name="T38" fmla="*/ 10 w 17"/>
                <a:gd name="T39" fmla="*/ 14 h 18"/>
                <a:gd name="T40" fmla="*/ 12 w 17"/>
                <a:gd name="T41" fmla="*/ 14 h 18"/>
                <a:gd name="T42" fmla="*/ 11 w 17"/>
                <a:gd name="T43" fmla="*/ 11 h 18"/>
                <a:gd name="T44" fmla="*/ 10 w 17"/>
                <a:gd name="T45" fmla="*/ 10 h 18"/>
                <a:gd name="T46" fmla="*/ 9 w 17"/>
                <a:gd name="T47" fmla="*/ 7 h 18"/>
                <a:gd name="T48" fmla="*/ 7 w 17"/>
                <a:gd name="T49" fmla="*/ 7 h 18"/>
                <a:gd name="T50" fmla="*/ 7 w 17"/>
                <a:gd name="T51" fmla="*/ 7 h 18"/>
                <a:gd name="T52" fmla="*/ 8 w 17"/>
                <a:gd name="T53" fmla="*/ 4 h 18"/>
                <a:gd name="T54" fmla="*/ 12 w 17"/>
                <a:gd name="T55" fmla="*/ 6 h 18"/>
                <a:gd name="T56" fmla="*/ 13 w 17"/>
                <a:gd name="T57" fmla="*/ 7 h 18"/>
                <a:gd name="T58" fmla="*/ 13 w 17"/>
                <a:gd name="T59" fmla="*/ 11 h 18"/>
                <a:gd name="T60" fmla="*/ 11 w 17"/>
                <a:gd name="T61" fmla="*/ 15 h 18"/>
                <a:gd name="T62" fmla="*/ 8 w 17"/>
                <a:gd name="T63" fmla="*/ 13 h 18"/>
                <a:gd name="T64" fmla="*/ 6 w 17"/>
                <a:gd name="T65" fmla="*/ 12 h 18"/>
                <a:gd name="T66" fmla="*/ 7 w 17"/>
                <a:gd name="T67" fmla="*/ 1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7" h="18">
                  <a:moveTo>
                    <a:pt x="2" y="16"/>
                  </a:moveTo>
                  <a:cubicBezTo>
                    <a:pt x="3" y="16"/>
                    <a:pt x="5" y="15"/>
                    <a:pt x="6" y="15"/>
                  </a:cubicBezTo>
                  <a:cubicBezTo>
                    <a:pt x="7" y="16"/>
                    <a:pt x="7" y="17"/>
                    <a:pt x="8" y="17"/>
                  </a:cubicBezTo>
                  <a:cubicBezTo>
                    <a:pt x="9" y="18"/>
                    <a:pt x="10" y="18"/>
                    <a:pt x="11" y="18"/>
                  </a:cubicBezTo>
                  <a:cubicBezTo>
                    <a:pt x="14" y="17"/>
                    <a:pt x="17" y="14"/>
                    <a:pt x="16" y="11"/>
                  </a:cubicBezTo>
                  <a:cubicBezTo>
                    <a:pt x="16" y="11"/>
                    <a:pt x="16" y="10"/>
                    <a:pt x="16" y="10"/>
                  </a:cubicBezTo>
                  <a:cubicBezTo>
                    <a:pt x="15" y="9"/>
                    <a:pt x="16" y="7"/>
                    <a:pt x="17" y="7"/>
                  </a:cubicBezTo>
                  <a:cubicBezTo>
                    <a:pt x="17" y="6"/>
                    <a:pt x="17" y="5"/>
                    <a:pt x="17" y="4"/>
                  </a:cubicBezTo>
                  <a:cubicBezTo>
                    <a:pt x="17" y="2"/>
                    <a:pt x="15" y="1"/>
                    <a:pt x="15" y="3"/>
                  </a:cubicBezTo>
                  <a:cubicBezTo>
                    <a:pt x="14" y="4"/>
                    <a:pt x="15" y="4"/>
                    <a:pt x="15" y="4"/>
                  </a:cubicBezTo>
                  <a:cubicBezTo>
                    <a:pt x="15" y="4"/>
                    <a:pt x="15" y="4"/>
                    <a:pt x="15" y="5"/>
                  </a:cubicBezTo>
                  <a:cubicBezTo>
                    <a:pt x="13" y="1"/>
                    <a:pt x="8" y="0"/>
                    <a:pt x="5" y="2"/>
                  </a:cubicBezTo>
                  <a:cubicBezTo>
                    <a:pt x="3" y="4"/>
                    <a:pt x="3" y="6"/>
                    <a:pt x="4" y="9"/>
                  </a:cubicBezTo>
                  <a:cubicBezTo>
                    <a:pt x="5" y="11"/>
                    <a:pt x="1" y="12"/>
                    <a:pt x="0" y="14"/>
                  </a:cubicBezTo>
                  <a:cubicBezTo>
                    <a:pt x="0" y="15"/>
                    <a:pt x="1" y="16"/>
                    <a:pt x="2" y="16"/>
                  </a:cubicBezTo>
                  <a:close/>
                  <a:moveTo>
                    <a:pt x="7" y="11"/>
                  </a:moveTo>
                  <a:cubicBezTo>
                    <a:pt x="7" y="11"/>
                    <a:pt x="7" y="11"/>
                    <a:pt x="7" y="11"/>
                  </a:cubicBezTo>
                  <a:cubicBezTo>
                    <a:pt x="8" y="12"/>
                    <a:pt x="9" y="12"/>
                    <a:pt x="9" y="12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10" y="13"/>
                    <a:pt x="10" y="14"/>
                    <a:pt x="10" y="14"/>
                  </a:cubicBezTo>
                  <a:cubicBezTo>
                    <a:pt x="11" y="14"/>
                    <a:pt x="11" y="14"/>
                    <a:pt x="12" y="14"/>
                  </a:cubicBezTo>
                  <a:cubicBezTo>
                    <a:pt x="12" y="13"/>
                    <a:pt x="11" y="12"/>
                    <a:pt x="11" y="11"/>
                  </a:cubicBezTo>
                  <a:cubicBezTo>
                    <a:pt x="11" y="10"/>
                    <a:pt x="10" y="10"/>
                    <a:pt x="10" y="10"/>
                  </a:cubicBezTo>
                  <a:cubicBezTo>
                    <a:pt x="10" y="9"/>
                    <a:pt x="9" y="8"/>
                    <a:pt x="9" y="7"/>
                  </a:cubicBezTo>
                  <a:cubicBezTo>
                    <a:pt x="9" y="6"/>
                    <a:pt x="8" y="6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6" y="6"/>
                    <a:pt x="6" y="5"/>
                    <a:pt x="8" y="4"/>
                  </a:cubicBezTo>
                  <a:cubicBezTo>
                    <a:pt x="9" y="4"/>
                    <a:pt x="12" y="5"/>
                    <a:pt x="12" y="6"/>
                  </a:cubicBezTo>
                  <a:cubicBezTo>
                    <a:pt x="12" y="7"/>
                    <a:pt x="13" y="7"/>
                    <a:pt x="13" y="7"/>
                  </a:cubicBezTo>
                  <a:cubicBezTo>
                    <a:pt x="12" y="8"/>
                    <a:pt x="12" y="9"/>
                    <a:pt x="13" y="11"/>
                  </a:cubicBezTo>
                  <a:cubicBezTo>
                    <a:pt x="14" y="12"/>
                    <a:pt x="12" y="14"/>
                    <a:pt x="11" y="15"/>
                  </a:cubicBezTo>
                  <a:cubicBezTo>
                    <a:pt x="10" y="16"/>
                    <a:pt x="9" y="14"/>
                    <a:pt x="8" y="13"/>
                  </a:cubicBezTo>
                  <a:cubicBezTo>
                    <a:pt x="8" y="13"/>
                    <a:pt x="7" y="12"/>
                    <a:pt x="6" y="12"/>
                  </a:cubicBezTo>
                  <a:cubicBezTo>
                    <a:pt x="7" y="12"/>
                    <a:pt x="7" y="12"/>
                    <a:pt x="7" y="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3" name="Freeform 781"/>
            <p:cNvSpPr>
              <a:spLocks noEditPoints="1"/>
            </p:cNvSpPr>
            <p:nvPr/>
          </p:nvSpPr>
          <p:spPr bwMode="auto">
            <a:xfrm>
              <a:off x="1310" y="923"/>
              <a:ext cx="21" cy="27"/>
            </a:xfrm>
            <a:custGeom>
              <a:avLst/>
              <a:gdLst>
                <a:gd name="T0" fmla="*/ 7 w 16"/>
                <a:gd name="T1" fmla="*/ 19 h 21"/>
                <a:gd name="T2" fmla="*/ 8 w 16"/>
                <a:gd name="T3" fmla="*/ 18 h 21"/>
                <a:gd name="T4" fmla="*/ 10 w 16"/>
                <a:gd name="T5" fmla="*/ 18 h 21"/>
                <a:gd name="T6" fmla="*/ 13 w 16"/>
                <a:gd name="T7" fmla="*/ 16 h 21"/>
                <a:gd name="T8" fmla="*/ 14 w 16"/>
                <a:gd name="T9" fmla="*/ 9 h 21"/>
                <a:gd name="T10" fmla="*/ 11 w 16"/>
                <a:gd name="T11" fmla="*/ 5 h 21"/>
                <a:gd name="T12" fmla="*/ 11 w 16"/>
                <a:gd name="T13" fmla="*/ 2 h 21"/>
                <a:gd name="T14" fmla="*/ 5 w 16"/>
                <a:gd name="T15" fmla="*/ 3 h 21"/>
                <a:gd name="T16" fmla="*/ 5 w 16"/>
                <a:gd name="T17" fmla="*/ 4 h 21"/>
                <a:gd name="T18" fmla="*/ 7 w 16"/>
                <a:gd name="T19" fmla="*/ 4 h 21"/>
                <a:gd name="T20" fmla="*/ 8 w 16"/>
                <a:gd name="T21" fmla="*/ 4 h 21"/>
                <a:gd name="T22" fmla="*/ 8 w 16"/>
                <a:gd name="T23" fmla="*/ 6 h 21"/>
                <a:gd name="T24" fmla="*/ 9 w 16"/>
                <a:gd name="T25" fmla="*/ 7 h 21"/>
                <a:gd name="T26" fmla="*/ 8 w 16"/>
                <a:gd name="T27" fmla="*/ 7 h 21"/>
                <a:gd name="T28" fmla="*/ 8 w 16"/>
                <a:gd name="T29" fmla="*/ 6 h 21"/>
                <a:gd name="T30" fmla="*/ 2 w 16"/>
                <a:gd name="T31" fmla="*/ 9 h 21"/>
                <a:gd name="T32" fmla="*/ 4 w 16"/>
                <a:gd name="T33" fmla="*/ 18 h 21"/>
                <a:gd name="T34" fmla="*/ 4 w 16"/>
                <a:gd name="T35" fmla="*/ 18 h 21"/>
                <a:gd name="T36" fmla="*/ 7 w 16"/>
                <a:gd name="T37" fmla="*/ 19 h 21"/>
                <a:gd name="T38" fmla="*/ 7 w 16"/>
                <a:gd name="T39" fmla="*/ 19 h 21"/>
                <a:gd name="T40" fmla="*/ 5 w 16"/>
                <a:gd name="T41" fmla="*/ 9 h 21"/>
                <a:gd name="T42" fmla="*/ 7 w 16"/>
                <a:gd name="T43" fmla="*/ 8 h 21"/>
                <a:gd name="T44" fmla="*/ 6 w 16"/>
                <a:gd name="T45" fmla="*/ 11 h 21"/>
                <a:gd name="T46" fmla="*/ 6 w 16"/>
                <a:gd name="T47" fmla="*/ 11 h 21"/>
                <a:gd name="T48" fmla="*/ 6 w 16"/>
                <a:gd name="T49" fmla="*/ 13 h 21"/>
                <a:gd name="T50" fmla="*/ 8 w 16"/>
                <a:gd name="T51" fmla="*/ 13 h 21"/>
                <a:gd name="T52" fmla="*/ 8 w 16"/>
                <a:gd name="T53" fmla="*/ 12 h 21"/>
                <a:gd name="T54" fmla="*/ 9 w 16"/>
                <a:gd name="T55" fmla="*/ 11 h 21"/>
                <a:gd name="T56" fmla="*/ 9 w 16"/>
                <a:gd name="T57" fmla="*/ 9 h 21"/>
                <a:gd name="T58" fmla="*/ 10 w 16"/>
                <a:gd name="T59" fmla="*/ 9 h 21"/>
                <a:gd name="T60" fmla="*/ 12 w 16"/>
                <a:gd name="T61" fmla="*/ 12 h 21"/>
                <a:gd name="T62" fmla="*/ 10 w 16"/>
                <a:gd name="T63" fmla="*/ 14 h 21"/>
                <a:gd name="T64" fmla="*/ 7 w 16"/>
                <a:gd name="T65" fmla="*/ 15 h 21"/>
                <a:gd name="T66" fmla="*/ 7 w 16"/>
                <a:gd name="T67" fmla="*/ 15 h 21"/>
                <a:gd name="T68" fmla="*/ 6 w 16"/>
                <a:gd name="T69" fmla="*/ 13 h 21"/>
                <a:gd name="T70" fmla="*/ 5 w 16"/>
                <a:gd name="T71" fmla="*/ 9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" h="21">
                  <a:moveTo>
                    <a:pt x="7" y="19"/>
                  </a:moveTo>
                  <a:cubicBezTo>
                    <a:pt x="7" y="19"/>
                    <a:pt x="7" y="19"/>
                    <a:pt x="8" y="18"/>
                  </a:cubicBezTo>
                  <a:cubicBezTo>
                    <a:pt x="8" y="18"/>
                    <a:pt x="9" y="18"/>
                    <a:pt x="10" y="18"/>
                  </a:cubicBezTo>
                  <a:cubicBezTo>
                    <a:pt x="11" y="18"/>
                    <a:pt x="12" y="17"/>
                    <a:pt x="13" y="16"/>
                  </a:cubicBezTo>
                  <a:cubicBezTo>
                    <a:pt x="15" y="15"/>
                    <a:pt x="16" y="11"/>
                    <a:pt x="14" y="9"/>
                  </a:cubicBezTo>
                  <a:cubicBezTo>
                    <a:pt x="12" y="8"/>
                    <a:pt x="12" y="6"/>
                    <a:pt x="11" y="5"/>
                  </a:cubicBezTo>
                  <a:cubicBezTo>
                    <a:pt x="11" y="4"/>
                    <a:pt x="11" y="3"/>
                    <a:pt x="11" y="2"/>
                  </a:cubicBezTo>
                  <a:cubicBezTo>
                    <a:pt x="9" y="0"/>
                    <a:pt x="6" y="1"/>
                    <a:pt x="5" y="3"/>
                  </a:cubicBezTo>
                  <a:cubicBezTo>
                    <a:pt x="5" y="3"/>
                    <a:pt x="5" y="4"/>
                    <a:pt x="5" y="4"/>
                  </a:cubicBezTo>
                  <a:cubicBezTo>
                    <a:pt x="6" y="4"/>
                    <a:pt x="7" y="4"/>
                    <a:pt x="7" y="4"/>
                  </a:cubicBezTo>
                  <a:cubicBezTo>
                    <a:pt x="8" y="4"/>
                    <a:pt x="8" y="3"/>
                    <a:pt x="8" y="4"/>
                  </a:cubicBezTo>
                  <a:cubicBezTo>
                    <a:pt x="8" y="5"/>
                    <a:pt x="8" y="5"/>
                    <a:pt x="8" y="6"/>
                  </a:cubicBezTo>
                  <a:cubicBezTo>
                    <a:pt x="8" y="6"/>
                    <a:pt x="9" y="6"/>
                    <a:pt x="9" y="7"/>
                  </a:cubicBezTo>
                  <a:cubicBezTo>
                    <a:pt x="9" y="7"/>
                    <a:pt x="8" y="7"/>
                    <a:pt x="8" y="7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6" y="7"/>
                    <a:pt x="3" y="7"/>
                    <a:pt x="2" y="9"/>
                  </a:cubicBezTo>
                  <a:cubicBezTo>
                    <a:pt x="0" y="12"/>
                    <a:pt x="5" y="14"/>
                    <a:pt x="4" y="18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20"/>
                    <a:pt x="6" y="21"/>
                    <a:pt x="7" y="19"/>
                  </a:cubicBezTo>
                  <a:cubicBezTo>
                    <a:pt x="7" y="19"/>
                    <a:pt x="7" y="19"/>
                    <a:pt x="7" y="19"/>
                  </a:cubicBezTo>
                  <a:close/>
                  <a:moveTo>
                    <a:pt x="5" y="9"/>
                  </a:moveTo>
                  <a:cubicBezTo>
                    <a:pt x="5" y="9"/>
                    <a:pt x="6" y="8"/>
                    <a:pt x="7" y="8"/>
                  </a:cubicBezTo>
                  <a:cubicBezTo>
                    <a:pt x="6" y="9"/>
                    <a:pt x="6" y="10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1"/>
                    <a:pt x="6" y="12"/>
                    <a:pt x="6" y="13"/>
                  </a:cubicBezTo>
                  <a:cubicBezTo>
                    <a:pt x="6" y="14"/>
                    <a:pt x="7" y="14"/>
                    <a:pt x="8" y="13"/>
                  </a:cubicBezTo>
                  <a:cubicBezTo>
                    <a:pt x="8" y="13"/>
                    <a:pt x="8" y="13"/>
                    <a:pt x="8" y="12"/>
                  </a:cubicBezTo>
                  <a:cubicBezTo>
                    <a:pt x="8" y="12"/>
                    <a:pt x="9" y="12"/>
                    <a:pt x="9" y="11"/>
                  </a:cubicBezTo>
                  <a:cubicBezTo>
                    <a:pt x="9" y="11"/>
                    <a:pt x="9" y="10"/>
                    <a:pt x="9" y="9"/>
                  </a:cubicBezTo>
                  <a:cubicBezTo>
                    <a:pt x="9" y="9"/>
                    <a:pt x="10" y="9"/>
                    <a:pt x="10" y="9"/>
                  </a:cubicBezTo>
                  <a:cubicBezTo>
                    <a:pt x="10" y="10"/>
                    <a:pt x="11" y="11"/>
                    <a:pt x="12" y="12"/>
                  </a:cubicBezTo>
                  <a:cubicBezTo>
                    <a:pt x="12" y="12"/>
                    <a:pt x="11" y="14"/>
                    <a:pt x="10" y="14"/>
                  </a:cubicBezTo>
                  <a:cubicBezTo>
                    <a:pt x="9" y="15"/>
                    <a:pt x="8" y="15"/>
                    <a:pt x="7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7" y="15"/>
                    <a:pt x="6" y="14"/>
                    <a:pt x="6" y="13"/>
                  </a:cubicBezTo>
                  <a:cubicBezTo>
                    <a:pt x="5" y="12"/>
                    <a:pt x="3" y="11"/>
                    <a:pt x="5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4" name="Freeform 782"/>
            <p:cNvSpPr>
              <a:spLocks noEditPoints="1"/>
            </p:cNvSpPr>
            <p:nvPr/>
          </p:nvSpPr>
          <p:spPr bwMode="auto">
            <a:xfrm>
              <a:off x="1368" y="917"/>
              <a:ext cx="24" cy="19"/>
            </a:xfrm>
            <a:custGeom>
              <a:avLst/>
              <a:gdLst>
                <a:gd name="T0" fmla="*/ 11 w 19"/>
                <a:gd name="T1" fmla="*/ 4 h 15"/>
                <a:gd name="T2" fmla="*/ 7 w 19"/>
                <a:gd name="T3" fmla="*/ 0 h 15"/>
                <a:gd name="T4" fmla="*/ 1 w 19"/>
                <a:gd name="T5" fmla="*/ 3 h 15"/>
                <a:gd name="T6" fmla="*/ 2 w 19"/>
                <a:gd name="T7" fmla="*/ 9 h 15"/>
                <a:gd name="T8" fmla="*/ 3 w 19"/>
                <a:gd name="T9" fmla="*/ 8 h 15"/>
                <a:gd name="T10" fmla="*/ 3 w 19"/>
                <a:gd name="T11" fmla="*/ 6 h 15"/>
                <a:gd name="T12" fmla="*/ 4 w 19"/>
                <a:gd name="T13" fmla="*/ 8 h 15"/>
                <a:gd name="T14" fmla="*/ 3 w 19"/>
                <a:gd name="T15" fmla="*/ 10 h 15"/>
                <a:gd name="T16" fmla="*/ 5 w 19"/>
                <a:gd name="T17" fmla="*/ 15 h 15"/>
                <a:gd name="T18" fmla="*/ 7 w 19"/>
                <a:gd name="T19" fmla="*/ 15 h 15"/>
                <a:gd name="T20" fmla="*/ 12 w 19"/>
                <a:gd name="T21" fmla="*/ 14 h 15"/>
                <a:gd name="T22" fmla="*/ 18 w 19"/>
                <a:gd name="T23" fmla="*/ 12 h 15"/>
                <a:gd name="T24" fmla="*/ 16 w 19"/>
                <a:gd name="T25" fmla="*/ 8 h 15"/>
                <a:gd name="T26" fmla="*/ 11 w 19"/>
                <a:gd name="T27" fmla="*/ 4 h 15"/>
                <a:gd name="T28" fmla="*/ 12 w 19"/>
                <a:gd name="T29" fmla="*/ 10 h 15"/>
                <a:gd name="T30" fmla="*/ 11 w 19"/>
                <a:gd name="T31" fmla="*/ 11 h 15"/>
                <a:gd name="T32" fmla="*/ 11 w 19"/>
                <a:gd name="T33" fmla="*/ 10 h 15"/>
                <a:gd name="T34" fmla="*/ 11 w 19"/>
                <a:gd name="T35" fmla="*/ 10 h 15"/>
                <a:gd name="T36" fmla="*/ 9 w 19"/>
                <a:gd name="T37" fmla="*/ 8 h 15"/>
                <a:gd name="T38" fmla="*/ 7 w 19"/>
                <a:gd name="T39" fmla="*/ 9 h 15"/>
                <a:gd name="T40" fmla="*/ 7 w 19"/>
                <a:gd name="T41" fmla="*/ 9 h 15"/>
                <a:gd name="T42" fmla="*/ 8 w 19"/>
                <a:gd name="T43" fmla="*/ 9 h 15"/>
                <a:gd name="T44" fmla="*/ 8 w 19"/>
                <a:gd name="T45" fmla="*/ 9 h 15"/>
                <a:gd name="T46" fmla="*/ 8 w 19"/>
                <a:gd name="T47" fmla="*/ 10 h 15"/>
                <a:gd name="T48" fmla="*/ 8 w 19"/>
                <a:gd name="T49" fmla="*/ 10 h 15"/>
                <a:gd name="T50" fmla="*/ 8 w 19"/>
                <a:gd name="T51" fmla="*/ 10 h 15"/>
                <a:gd name="T52" fmla="*/ 8 w 19"/>
                <a:gd name="T53" fmla="*/ 10 h 15"/>
                <a:gd name="T54" fmla="*/ 8 w 19"/>
                <a:gd name="T55" fmla="*/ 10 h 15"/>
                <a:gd name="T56" fmla="*/ 8 w 19"/>
                <a:gd name="T57" fmla="*/ 10 h 15"/>
                <a:gd name="T58" fmla="*/ 7 w 19"/>
                <a:gd name="T59" fmla="*/ 10 h 15"/>
                <a:gd name="T60" fmla="*/ 6 w 19"/>
                <a:gd name="T61" fmla="*/ 10 h 15"/>
                <a:gd name="T62" fmla="*/ 6 w 19"/>
                <a:gd name="T63" fmla="*/ 9 h 15"/>
                <a:gd name="T64" fmla="*/ 6 w 19"/>
                <a:gd name="T65" fmla="*/ 9 h 15"/>
                <a:gd name="T66" fmla="*/ 7 w 19"/>
                <a:gd name="T67" fmla="*/ 8 h 15"/>
                <a:gd name="T68" fmla="*/ 6 w 19"/>
                <a:gd name="T69" fmla="*/ 7 h 15"/>
                <a:gd name="T70" fmla="*/ 7 w 19"/>
                <a:gd name="T71" fmla="*/ 7 h 15"/>
                <a:gd name="T72" fmla="*/ 7 w 19"/>
                <a:gd name="T73" fmla="*/ 6 h 15"/>
                <a:gd name="T74" fmla="*/ 5 w 19"/>
                <a:gd name="T75" fmla="*/ 6 h 15"/>
                <a:gd name="T76" fmla="*/ 5 w 19"/>
                <a:gd name="T77" fmla="*/ 6 h 15"/>
                <a:gd name="T78" fmla="*/ 5 w 19"/>
                <a:gd name="T79" fmla="*/ 5 h 15"/>
                <a:gd name="T80" fmla="*/ 4 w 19"/>
                <a:gd name="T81" fmla="*/ 4 h 15"/>
                <a:gd name="T82" fmla="*/ 3 w 19"/>
                <a:gd name="T83" fmla="*/ 4 h 15"/>
                <a:gd name="T84" fmla="*/ 3 w 19"/>
                <a:gd name="T85" fmla="*/ 4 h 15"/>
                <a:gd name="T86" fmla="*/ 7 w 19"/>
                <a:gd name="T87" fmla="*/ 3 h 15"/>
                <a:gd name="T88" fmla="*/ 12 w 19"/>
                <a:gd name="T89" fmla="*/ 9 h 15"/>
                <a:gd name="T90" fmla="*/ 14 w 19"/>
                <a:gd name="T91" fmla="*/ 11 h 15"/>
                <a:gd name="T92" fmla="*/ 12 w 19"/>
                <a:gd name="T93" fmla="*/ 1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9" h="15">
                  <a:moveTo>
                    <a:pt x="11" y="4"/>
                  </a:moveTo>
                  <a:cubicBezTo>
                    <a:pt x="10" y="2"/>
                    <a:pt x="9" y="0"/>
                    <a:pt x="7" y="0"/>
                  </a:cubicBezTo>
                  <a:cubicBezTo>
                    <a:pt x="5" y="0"/>
                    <a:pt x="2" y="1"/>
                    <a:pt x="1" y="3"/>
                  </a:cubicBezTo>
                  <a:cubicBezTo>
                    <a:pt x="0" y="5"/>
                    <a:pt x="0" y="7"/>
                    <a:pt x="2" y="9"/>
                  </a:cubicBezTo>
                  <a:cubicBezTo>
                    <a:pt x="2" y="9"/>
                    <a:pt x="3" y="9"/>
                    <a:pt x="3" y="8"/>
                  </a:cubicBezTo>
                  <a:cubicBezTo>
                    <a:pt x="3" y="7"/>
                    <a:pt x="3" y="7"/>
                    <a:pt x="3" y="6"/>
                  </a:cubicBezTo>
                  <a:cubicBezTo>
                    <a:pt x="4" y="7"/>
                    <a:pt x="4" y="7"/>
                    <a:pt x="4" y="8"/>
                  </a:cubicBezTo>
                  <a:cubicBezTo>
                    <a:pt x="3" y="8"/>
                    <a:pt x="2" y="9"/>
                    <a:pt x="3" y="10"/>
                  </a:cubicBezTo>
                  <a:cubicBezTo>
                    <a:pt x="3" y="12"/>
                    <a:pt x="3" y="14"/>
                    <a:pt x="5" y="15"/>
                  </a:cubicBezTo>
                  <a:cubicBezTo>
                    <a:pt x="6" y="15"/>
                    <a:pt x="6" y="15"/>
                    <a:pt x="7" y="15"/>
                  </a:cubicBezTo>
                  <a:cubicBezTo>
                    <a:pt x="8" y="15"/>
                    <a:pt x="10" y="15"/>
                    <a:pt x="12" y="14"/>
                  </a:cubicBezTo>
                  <a:cubicBezTo>
                    <a:pt x="14" y="14"/>
                    <a:pt x="17" y="14"/>
                    <a:pt x="18" y="12"/>
                  </a:cubicBezTo>
                  <a:cubicBezTo>
                    <a:pt x="19" y="10"/>
                    <a:pt x="17" y="9"/>
                    <a:pt x="16" y="8"/>
                  </a:cubicBezTo>
                  <a:cubicBezTo>
                    <a:pt x="14" y="6"/>
                    <a:pt x="12" y="6"/>
                    <a:pt x="11" y="4"/>
                  </a:cubicBezTo>
                  <a:close/>
                  <a:moveTo>
                    <a:pt x="12" y="10"/>
                  </a:moveTo>
                  <a:cubicBezTo>
                    <a:pt x="12" y="10"/>
                    <a:pt x="12" y="10"/>
                    <a:pt x="11" y="11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9"/>
                    <a:pt x="10" y="8"/>
                    <a:pt x="9" y="8"/>
                  </a:cubicBezTo>
                  <a:cubicBezTo>
                    <a:pt x="8" y="7"/>
                    <a:pt x="7" y="8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7" y="10"/>
                    <a:pt x="7" y="10"/>
                  </a:cubicBezTo>
                  <a:cubicBezTo>
                    <a:pt x="7" y="10"/>
                    <a:pt x="7" y="10"/>
                    <a:pt x="6" y="10"/>
                  </a:cubicBezTo>
                  <a:cubicBezTo>
                    <a:pt x="6" y="10"/>
                    <a:pt x="6" y="10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7" y="9"/>
                    <a:pt x="7" y="8"/>
                  </a:cubicBezTo>
                  <a:cubicBezTo>
                    <a:pt x="6" y="8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6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5"/>
                    <a:pt x="5" y="5"/>
                  </a:cubicBezTo>
                  <a:cubicBezTo>
                    <a:pt x="5" y="5"/>
                    <a:pt x="5" y="5"/>
                    <a:pt x="4" y="4"/>
                  </a:cubicBezTo>
                  <a:cubicBezTo>
                    <a:pt x="4" y="4"/>
                    <a:pt x="4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7" y="2"/>
                    <a:pt x="7" y="3"/>
                  </a:cubicBezTo>
                  <a:cubicBezTo>
                    <a:pt x="8" y="5"/>
                    <a:pt x="10" y="7"/>
                    <a:pt x="12" y="9"/>
                  </a:cubicBezTo>
                  <a:cubicBezTo>
                    <a:pt x="12" y="9"/>
                    <a:pt x="13" y="10"/>
                    <a:pt x="14" y="11"/>
                  </a:cubicBezTo>
                  <a:cubicBezTo>
                    <a:pt x="13" y="11"/>
                    <a:pt x="13" y="11"/>
                    <a:pt x="12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5" name="Freeform 783"/>
            <p:cNvSpPr>
              <a:spLocks noEditPoints="1"/>
            </p:cNvSpPr>
            <p:nvPr/>
          </p:nvSpPr>
          <p:spPr bwMode="auto">
            <a:xfrm>
              <a:off x="1329" y="931"/>
              <a:ext cx="24" cy="20"/>
            </a:xfrm>
            <a:custGeom>
              <a:avLst/>
              <a:gdLst>
                <a:gd name="T0" fmla="*/ 11 w 19"/>
                <a:gd name="T1" fmla="*/ 10 h 16"/>
                <a:gd name="T2" fmla="*/ 11 w 19"/>
                <a:gd name="T3" fmla="*/ 10 h 16"/>
                <a:gd name="T4" fmla="*/ 11 w 19"/>
                <a:gd name="T5" fmla="*/ 10 h 16"/>
                <a:gd name="T6" fmla="*/ 13 w 19"/>
                <a:gd name="T7" fmla="*/ 9 h 16"/>
                <a:gd name="T8" fmla="*/ 14 w 19"/>
                <a:gd name="T9" fmla="*/ 10 h 16"/>
                <a:gd name="T10" fmla="*/ 19 w 19"/>
                <a:gd name="T11" fmla="*/ 7 h 16"/>
                <a:gd name="T12" fmla="*/ 17 w 19"/>
                <a:gd name="T13" fmla="*/ 1 h 16"/>
                <a:gd name="T14" fmla="*/ 11 w 19"/>
                <a:gd name="T15" fmla="*/ 2 h 16"/>
                <a:gd name="T16" fmla="*/ 1 w 19"/>
                <a:gd name="T17" fmla="*/ 8 h 16"/>
                <a:gd name="T18" fmla="*/ 1 w 19"/>
                <a:gd name="T19" fmla="*/ 8 h 16"/>
                <a:gd name="T20" fmla="*/ 4 w 19"/>
                <a:gd name="T21" fmla="*/ 15 h 16"/>
                <a:gd name="T22" fmla="*/ 8 w 19"/>
                <a:gd name="T23" fmla="*/ 14 h 16"/>
                <a:gd name="T24" fmla="*/ 10 w 19"/>
                <a:gd name="T25" fmla="*/ 12 h 16"/>
                <a:gd name="T26" fmla="*/ 11 w 19"/>
                <a:gd name="T27" fmla="*/ 10 h 16"/>
                <a:gd name="T28" fmla="*/ 13 w 19"/>
                <a:gd name="T29" fmla="*/ 6 h 16"/>
                <a:gd name="T30" fmla="*/ 13 w 19"/>
                <a:gd name="T31" fmla="*/ 5 h 16"/>
                <a:gd name="T32" fmla="*/ 14 w 19"/>
                <a:gd name="T33" fmla="*/ 4 h 16"/>
                <a:gd name="T34" fmla="*/ 14 w 19"/>
                <a:gd name="T35" fmla="*/ 4 h 16"/>
                <a:gd name="T36" fmla="*/ 15 w 19"/>
                <a:gd name="T37" fmla="*/ 5 h 16"/>
                <a:gd name="T38" fmla="*/ 14 w 19"/>
                <a:gd name="T39" fmla="*/ 6 h 16"/>
                <a:gd name="T40" fmla="*/ 14 w 19"/>
                <a:gd name="T41" fmla="*/ 6 h 16"/>
                <a:gd name="T42" fmla="*/ 12 w 19"/>
                <a:gd name="T43" fmla="*/ 6 h 16"/>
                <a:gd name="T44" fmla="*/ 13 w 19"/>
                <a:gd name="T45" fmla="*/ 6 h 16"/>
                <a:gd name="T46" fmla="*/ 9 w 19"/>
                <a:gd name="T47" fmla="*/ 9 h 16"/>
                <a:gd name="T48" fmla="*/ 7 w 19"/>
                <a:gd name="T49" fmla="*/ 11 h 16"/>
                <a:gd name="T50" fmla="*/ 5 w 19"/>
                <a:gd name="T51" fmla="*/ 10 h 16"/>
                <a:gd name="T52" fmla="*/ 4 w 19"/>
                <a:gd name="T53" fmla="*/ 10 h 16"/>
                <a:gd name="T54" fmla="*/ 3 w 19"/>
                <a:gd name="T55" fmla="*/ 12 h 16"/>
                <a:gd name="T56" fmla="*/ 3 w 19"/>
                <a:gd name="T57" fmla="*/ 11 h 16"/>
                <a:gd name="T58" fmla="*/ 2 w 19"/>
                <a:gd name="T59" fmla="*/ 9 h 16"/>
                <a:gd name="T60" fmla="*/ 4 w 19"/>
                <a:gd name="T61" fmla="*/ 9 h 16"/>
                <a:gd name="T62" fmla="*/ 5 w 19"/>
                <a:gd name="T63" fmla="*/ 9 h 16"/>
                <a:gd name="T64" fmla="*/ 6 w 19"/>
                <a:gd name="T65" fmla="*/ 10 h 16"/>
                <a:gd name="T66" fmla="*/ 8 w 19"/>
                <a:gd name="T67" fmla="*/ 8 h 16"/>
                <a:gd name="T68" fmla="*/ 11 w 19"/>
                <a:gd name="T69" fmla="*/ 7 h 16"/>
                <a:gd name="T70" fmla="*/ 11 w 19"/>
                <a:gd name="T71" fmla="*/ 7 h 16"/>
                <a:gd name="T72" fmla="*/ 9 w 19"/>
                <a:gd name="T73" fmla="*/ 9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9" h="16">
                  <a:moveTo>
                    <a:pt x="11" y="10"/>
                  </a:moveTo>
                  <a:cubicBezTo>
                    <a:pt x="11" y="10"/>
                    <a:pt x="11" y="10"/>
                    <a:pt x="11" y="10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2" y="10"/>
                    <a:pt x="13" y="9"/>
                    <a:pt x="13" y="9"/>
                  </a:cubicBezTo>
                  <a:cubicBezTo>
                    <a:pt x="13" y="9"/>
                    <a:pt x="14" y="10"/>
                    <a:pt x="14" y="10"/>
                  </a:cubicBezTo>
                  <a:cubicBezTo>
                    <a:pt x="17" y="10"/>
                    <a:pt x="18" y="9"/>
                    <a:pt x="19" y="7"/>
                  </a:cubicBezTo>
                  <a:cubicBezTo>
                    <a:pt x="19" y="5"/>
                    <a:pt x="18" y="2"/>
                    <a:pt x="17" y="1"/>
                  </a:cubicBezTo>
                  <a:cubicBezTo>
                    <a:pt x="15" y="0"/>
                    <a:pt x="13" y="1"/>
                    <a:pt x="11" y="2"/>
                  </a:cubicBezTo>
                  <a:cubicBezTo>
                    <a:pt x="8" y="4"/>
                    <a:pt x="4" y="6"/>
                    <a:pt x="1" y="8"/>
                  </a:cubicBezTo>
                  <a:cubicBezTo>
                    <a:pt x="1" y="8"/>
                    <a:pt x="0" y="8"/>
                    <a:pt x="1" y="8"/>
                  </a:cubicBezTo>
                  <a:cubicBezTo>
                    <a:pt x="1" y="11"/>
                    <a:pt x="1" y="14"/>
                    <a:pt x="4" y="15"/>
                  </a:cubicBezTo>
                  <a:cubicBezTo>
                    <a:pt x="5" y="16"/>
                    <a:pt x="7" y="15"/>
                    <a:pt x="8" y="14"/>
                  </a:cubicBezTo>
                  <a:cubicBezTo>
                    <a:pt x="9" y="13"/>
                    <a:pt x="9" y="13"/>
                    <a:pt x="10" y="12"/>
                  </a:cubicBezTo>
                  <a:cubicBezTo>
                    <a:pt x="11" y="11"/>
                    <a:pt x="10" y="11"/>
                    <a:pt x="11" y="10"/>
                  </a:cubicBezTo>
                  <a:close/>
                  <a:moveTo>
                    <a:pt x="13" y="6"/>
                  </a:moveTo>
                  <a:cubicBezTo>
                    <a:pt x="13" y="6"/>
                    <a:pt x="13" y="5"/>
                    <a:pt x="13" y="5"/>
                  </a:cubicBezTo>
                  <a:cubicBezTo>
                    <a:pt x="13" y="5"/>
                    <a:pt x="14" y="5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5" y="5"/>
                    <a:pt x="15" y="5"/>
                  </a:cubicBezTo>
                  <a:cubicBezTo>
                    <a:pt x="15" y="6"/>
                    <a:pt x="15" y="6"/>
                    <a:pt x="14" y="6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3" y="6"/>
                    <a:pt x="12" y="6"/>
                    <a:pt x="12" y="6"/>
                  </a:cubicBezTo>
                  <a:cubicBezTo>
                    <a:pt x="12" y="6"/>
                    <a:pt x="13" y="6"/>
                    <a:pt x="13" y="6"/>
                  </a:cubicBezTo>
                  <a:close/>
                  <a:moveTo>
                    <a:pt x="9" y="9"/>
                  </a:moveTo>
                  <a:cubicBezTo>
                    <a:pt x="8" y="9"/>
                    <a:pt x="8" y="10"/>
                    <a:pt x="7" y="11"/>
                  </a:cubicBezTo>
                  <a:cubicBezTo>
                    <a:pt x="7" y="10"/>
                    <a:pt x="6" y="9"/>
                    <a:pt x="5" y="10"/>
                  </a:cubicBezTo>
                  <a:cubicBezTo>
                    <a:pt x="5" y="10"/>
                    <a:pt x="5" y="10"/>
                    <a:pt x="4" y="10"/>
                  </a:cubicBezTo>
                  <a:cubicBezTo>
                    <a:pt x="4" y="10"/>
                    <a:pt x="3" y="11"/>
                    <a:pt x="3" y="12"/>
                  </a:cubicBezTo>
                  <a:cubicBezTo>
                    <a:pt x="3" y="12"/>
                    <a:pt x="3" y="11"/>
                    <a:pt x="3" y="11"/>
                  </a:cubicBezTo>
                  <a:cubicBezTo>
                    <a:pt x="3" y="10"/>
                    <a:pt x="3" y="10"/>
                    <a:pt x="2" y="9"/>
                  </a:cubicBezTo>
                  <a:cubicBezTo>
                    <a:pt x="3" y="9"/>
                    <a:pt x="3" y="9"/>
                    <a:pt x="4" y="9"/>
                  </a:cubicBezTo>
                  <a:cubicBezTo>
                    <a:pt x="4" y="9"/>
                    <a:pt x="4" y="9"/>
                    <a:pt x="5" y="9"/>
                  </a:cubicBezTo>
                  <a:cubicBezTo>
                    <a:pt x="5" y="9"/>
                    <a:pt x="5" y="10"/>
                    <a:pt x="6" y="10"/>
                  </a:cubicBezTo>
                  <a:cubicBezTo>
                    <a:pt x="7" y="9"/>
                    <a:pt x="7" y="9"/>
                    <a:pt x="8" y="8"/>
                  </a:cubicBezTo>
                  <a:cubicBezTo>
                    <a:pt x="9" y="7"/>
                    <a:pt x="10" y="7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0" y="7"/>
                    <a:pt x="9" y="8"/>
                    <a:pt x="9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6" name="Freeform 784"/>
            <p:cNvSpPr>
              <a:spLocks/>
            </p:cNvSpPr>
            <p:nvPr/>
          </p:nvSpPr>
          <p:spPr bwMode="auto">
            <a:xfrm>
              <a:off x="1325" y="914"/>
              <a:ext cx="6" cy="5"/>
            </a:xfrm>
            <a:custGeom>
              <a:avLst/>
              <a:gdLst>
                <a:gd name="T0" fmla="*/ 1 w 4"/>
                <a:gd name="T1" fmla="*/ 3 h 4"/>
                <a:gd name="T2" fmla="*/ 3 w 4"/>
                <a:gd name="T3" fmla="*/ 3 h 4"/>
                <a:gd name="T4" fmla="*/ 3 w 4"/>
                <a:gd name="T5" fmla="*/ 2 h 4"/>
                <a:gd name="T6" fmla="*/ 3 w 4"/>
                <a:gd name="T7" fmla="*/ 1 h 4"/>
                <a:gd name="T8" fmla="*/ 1 w 4"/>
                <a:gd name="T9" fmla="*/ 0 h 4"/>
                <a:gd name="T10" fmla="*/ 0 w 4"/>
                <a:gd name="T11" fmla="*/ 2 h 4"/>
                <a:gd name="T12" fmla="*/ 1 w 4"/>
                <a:gd name="T13" fmla="*/ 3 h 4"/>
                <a:gd name="T14" fmla="*/ 1 w 4"/>
                <a:gd name="T15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4">
                  <a:moveTo>
                    <a:pt x="1" y="3"/>
                  </a:moveTo>
                  <a:cubicBezTo>
                    <a:pt x="2" y="4"/>
                    <a:pt x="3" y="4"/>
                    <a:pt x="3" y="3"/>
                  </a:cubicBezTo>
                  <a:cubicBezTo>
                    <a:pt x="3" y="3"/>
                    <a:pt x="3" y="3"/>
                    <a:pt x="3" y="2"/>
                  </a:cubicBezTo>
                  <a:cubicBezTo>
                    <a:pt x="4" y="2"/>
                    <a:pt x="4" y="1"/>
                    <a:pt x="3" y="1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7" name="Freeform 785"/>
            <p:cNvSpPr>
              <a:spLocks/>
            </p:cNvSpPr>
            <p:nvPr/>
          </p:nvSpPr>
          <p:spPr bwMode="auto">
            <a:xfrm>
              <a:off x="1334" y="922"/>
              <a:ext cx="9" cy="5"/>
            </a:xfrm>
            <a:custGeom>
              <a:avLst/>
              <a:gdLst>
                <a:gd name="T0" fmla="*/ 2 w 7"/>
                <a:gd name="T1" fmla="*/ 3 h 4"/>
                <a:gd name="T2" fmla="*/ 3 w 7"/>
                <a:gd name="T3" fmla="*/ 3 h 4"/>
                <a:gd name="T4" fmla="*/ 5 w 7"/>
                <a:gd name="T5" fmla="*/ 3 h 4"/>
                <a:gd name="T6" fmla="*/ 5 w 7"/>
                <a:gd name="T7" fmla="*/ 3 h 4"/>
                <a:gd name="T8" fmla="*/ 5 w 7"/>
                <a:gd name="T9" fmla="*/ 1 h 4"/>
                <a:gd name="T10" fmla="*/ 1 w 7"/>
                <a:gd name="T11" fmla="*/ 0 h 4"/>
                <a:gd name="T12" fmla="*/ 0 w 7"/>
                <a:gd name="T13" fmla="*/ 2 h 4"/>
                <a:gd name="T14" fmla="*/ 2 w 7"/>
                <a:gd name="T15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" h="4">
                  <a:moveTo>
                    <a:pt x="2" y="3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4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7" y="3"/>
                    <a:pt x="7" y="1"/>
                    <a:pt x="5" y="1"/>
                  </a:cubicBezTo>
                  <a:cubicBezTo>
                    <a:pt x="4" y="1"/>
                    <a:pt x="2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1" y="2"/>
                    <a:pt x="2" y="2"/>
                    <a:pt x="2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8" name="Freeform 786"/>
            <p:cNvSpPr>
              <a:spLocks/>
            </p:cNvSpPr>
            <p:nvPr/>
          </p:nvSpPr>
          <p:spPr bwMode="auto">
            <a:xfrm>
              <a:off x="1331" y="925"/>
              <a:ext cx="3" cy="3"/>
            </a:xfrm>
            <a:custGeom>
              <a:avLst/>
              <a:gdLst>
                <a:gd name="T0" fmla="*/ 0 w 3"/>
                <a:gd name="T1" fmla="*/ 1 h 3"/>
                <a:gd name="T2" fmla="*/ 0 w 3"/>
                <a:gd name="T3" fmla="*/ 1 h 3"/>
                <a:gd name="T4" fmla="*/ 1 w 3"/>
                <a:gd name="T5" fmla="*/ 3 h 3"/>
                <a:gd name="T6" fmla="*/ 3 w 3"/>
                <a:gd name="T7" fmla="*/ 2 h 3"/>
                <a:gd name="T8" fmla="*/ 3 w 3"/>
                <a:gd name="T9" fmla="*/ 0 h 3"/>
                <a:gd name="T10" fmla="*/ 1 w 3"/>
                <a:gd name="T11" fmla="*/ 0 h 3"/>
                <a:gd name="T12" fmla="*/ 0 w 3"/>
                <a:gd name="T13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1" y="3"/>
                    <a:pt x="1" y="3"/>
                  </a:cubicBezTo>
                  <a:cubicBezTo>
                    <a:pt x="2" y="3"/>
                    <a:pt x="2" y="2"/>
                    <a:pt x="3" y="2"/>
                  </a:cubicBezTo>
                  <a:cubicBezTo>
                    <a:pt x="3" y="1"/>
                    <a:pt x="3" y="1"/>
                    <a:pt x="3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9" name="Freeform 787"/>
            <p:cNvSpPr>
              <a:spLocks/>
            </p:cNvSpPr>
            <p:nvPr/>
          </p:nvSpPr>
          <p:spPr bwMode="auto">
            <a:xfrm>
              <a:off x="1362" y="902"/>
              <a:ext cx="5" cy="5"/>
            </a:xfrm>
            <a:custGeom>
              <a:avLst/>
              <a:gdLst>
                <a:gd name="T0" fmla="*/ 2 w 4"/>
                <a:gd name="T1" fmla="*/ 4 h 4"/>
                <a:gd name="T2" fmla="*/ 3 w 4"/>
                <a:gd name="T3" fmla="*/ 3 h 4"/>
                <a:gd name="T4" fmla="*/ 3 w 4"/>
                <a:gd name="T5" fmla="*/ 3 h 4"/>
                <a:gd name="T6" fmla="*/ 4 w 4"/>
                <a:gd name="T7" fmla="*/ 2 h 4"/>
                <a:gd name="T8" fmla="*/ 3 w 4"/>
                <a:gd name="T9" fmla="*/ 0 h 4"/>
                <a:gd name="T10" fmla="*/ 1 w 4"/>
                <a:gd name="T11" fmla="*/ 1 h 4"/>
                <a:gd name="T12" fmla="*/ 1 w 4"/>
                <a:gd name="T13" fmla="*/ 2 h 4"/>
                <a:gd name="T14" fmla="*/ 1 w 4"/>
                <a:gd name="T15" fmla="*/ 2 h 4"/>
                <a:gd name="T16" fmla="*/ 1 w 4"/>
                <a:gd name="T17" fmla="*/ 2 h 4"/>
                <a:gd name="T18" fmla="*/ 0 w 4"/>
                <a:gd name="T19" fmla="*/ 3 h 4"/>
                <a:gd name="T20" fmla="*/ 2 w 4"/>
                <a:gd name="T21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4">
                  <a:moveTo>
                    <a:pt x="2" y="4"/>
                  </a:moveTo>
                  <a:cubicBezTo>
                    <a:pt x="2" y="4"/>
                    <a:pt x="2" y="4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4" y="2"/>
                    <a:pt x="4" y="2"/>
                  </a:cubicBezTo>
                  <a:cubicBezTo>
                    <a:pt x="4" y="1"/>
                    <a:pt x="3" y="1"/>
                    <a:pt x="3" y="0"/>
                  </a:cubicBezTo>
                  <a:cubicBezTo>
                    <a:pt x="2" y="0"/>
                    <a:pt x="1" y="1"/>
                    <a:pt x="1" y="1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0" y="4"/>
                    <a:pt x="1" y="4"/>
                    <a:pt x="2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0" name="Freeform 788"/>
            <p:cNvSpPr>
              <a:spLocks/>
            </p:cNvSpPr>
            <p:nvPr/>
          </p:nvSpPr>
          <p:spPr bwMode="auto">
            <a:xfrm>
              <a:off x="1372" y="907"/>
              <a:ext cx="5" cy="9"/>
            </a:xfrm>
            <a:custGeom>
              <a:avLst/>
              <a:gdLst>
                <a:gd name="T0" fmla="*/ 1 w 4"/>
                <a:gd name="T1" fmla="*/ 2 h 7"/>
                <a:gd name="T2" fmla="*/ 1 w 4"/>
                <a:gd name="T3" fmla="*/ 4 h 7"/>
                <a:gd name="T4" fmla="*/ 0 w 4"/>
                <a:gd name="T5" fmla="*/ 5 h 7"/>
                <a:gd name="T6" fmla="*/ 1 w 4"/>
                <a:gd name="T7" fmla="*/ 7 h 7"/>
                <a:gd name="T8" fmla="*/ 3 w 4"/>
                <a:gd name="T9" fmla="*/ 5 h 7"/>
                <a:gd name="T10" fmla="*/ 3 w 4"/>
                <a:gd name="T11" fmla="*/ 1 h 7"/>
                <a:gd name="T12" fmla="*/ 1 w 4"/>
                <a:gd name="T13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7">
                  <a:moveTo>
                    <a:pt x="1" y="2"/>
                  </a:moveTo>
                  <a:cubicBezTo>
                    <a:pt x="1" y="3"/>
                    <a:pt x="1" y="3"/>
                    <a:pt x="1" y="4"/>
                  </a:cubicBezTo>
                  <a:cubicBezTo>
                    <a:pt x="1" y="4"/>
                    <a:pt x="1" y="5"/>
                    <a:pt x="0" y="5"/>
                  </a:cubicBezTo>
                  <a:cubicBezTo>
                    <a:pt x="0" y="6"/>
                    <a:pt x="0" y="7"/>
                    <a:pt x="1" y="7"/>
                  </a:cubicBezTo>
                  <a:cubicBezTo>
                    <a:pt x="2" y="7"/>
                    <a:pt x="3" y="6"/>
                    <a:pt x="3" y="5"/>
                  </a:cubicBezTo>
                  <a:cubicBezTo>
                    <a:pt x="4" y="4"/>
                    <a:pt x="3" y="2"/>
                    <a:pt x="3" y="1"/>
                  </a:cubicBezTo>
                  <a:cubicBezTo>
                    <a:pt x="2" y="0"/>
                    <a:pt x="0" y="1"/>
                    <a:pt x="1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1" name="Freeform 789"/>
            <p:cNvSpPr>
              <a:spLocks/>
            </p:cNvSpPr>
            <p:nvPr/>
          </p:nvSpPr>
          <p:spPr bwMode="auto">
            <a:xfrm>
              <a:off x="1370" y="916"/>
              <a:ext cx="3" cy="2"/>
            </a:xfrm>
            <a:custGeom>
              <a:avLst/>
              <a:gdLst>
                <a:gd name="T0" fmla="*/ 0 w 3"/>
                <a:gd name="T1" fmla="*/ 1 h 2"/>
                <a:gd name="T2" fmla="*/ 2 w 3"/>
                <a:gd name="T3" fmla="*/ 2 h 2"/>
                <a:gd name="T4" fmla="*/ 2 w 3"/>
                <a:gd name="T5" fmla="*/ 1 h 2"/>
                <a:gd name="T6" fmla="*/ 2 w 3"/>
                <a:gd name="T7" fmla="*/ 0 h 2"/>
                <a:gd name="T8" fmla="*/ 0 w 3"/>
                <a:gd name="T9" fmla="*/ 0 h 2"/>
                <a:gd name="T10" fmla="*/ 0 w 3"/>
                <a:gd name="T11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2">
                  <a:moveTo>
                    <a:pt x="0" y="1"/>
                  </a:moveTo>
                  <a:cubicBezTo>
                    <a:pt x="1" y="2"/>
                    <a:pt x="1" y="2"/>
                    <a:pt x="2" y="2"/>
                  </a:cubicBezTo>
                  <a:cubicBezTo>
                    <a:pt x="2" y="2"/>
                    <a:pt x="3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2" name="Freeform 790"/>
            <p:cNvSpPr>
              <a:spLocks/>
            </p:cNvSpPr>
            <p:nvPr/>
          </p:nvSpPr>
          <p:spPr bwMode="auto">
            <a:xfrm>
              <a:off x="1360" y="935"/>
              <a:ext cx="13" cy="7"/>
            </a:xfrm>
            <a:custGeom>
              <a:avLst/>
              <a:gdLst>
                <a:gd name="T0" fmla="*/ 10 w 11"/>
                <a:gd name="T1" fmla="*/ 3 h 6"/>
                <a:gd name="T2" fmla="*/ 8 w 11"/>
                <a:gd name="T3" fmla="*/ 2 h 6"/>
                <a:gd name="T4" fmla="*/ 7 w 11"/>
                <a:gd name="T5" fmla="*/ 2 h 6"/>
                <a:gd name="T6" fmla="*/ 7 w 11"/>
                <a:gd name="T7" fmla="*/ 1 h 6"/>
                <a:gd name="T8" fmla="*/ 1 w 11"/>
                <a:gd name="T9" fmla="*/ 2 h 6"/>
                <a:gd name="T10" fmla="*/ 4 w 11"/>
                <a:gd name="T11" fmla="*/ 3 h 6"/>
                <a:gd name="T12" fmla="*/ 5 w 11"/>
                <a:gd name="T13" fmla="*/ 3 h 6"/>
                <a:gd name="T14" fmla="*/ 6 w 11"/>
                <a:gd name="T15" fmla="*/ 3 h 6"/>
                <a:gd name="T16" fmla="*/ 6 w 11"/>
                <a:gd name="T17" fmla="*/ 3 h 6"/>
                <a:gd name="T18" fmla="*/ 6 w 11"/>
                <a:gd name="T19" fmla="*/ 3 h 6"/>
                <a:gd name="T20" fmla="*/ 7 w 11"/>
                <a:gd name="T21" fmla="*/ 4 h 6"/>
                <a:gd name="T22" fmla="*/ 8 w 11"/>
                <a:gd name="T23" fmla="*/ 6 h 6"/>
                <a:gd name="T24" fmla="*/ 10 w 11"/>
                <a:gd name="T25" fmla="*/ 6 h 6"/>
                <a:gd name="T26" fmla="*/ 11 w 11"/>
                <a:gd name="T27" fmla="*/ 5 h 6"/>
                <a:gd name="T28" fmla="*/ 11 w 11"/>
                <a:gd name="T29" fmla="*/ 4 h 6"/>
                <a:gd name="T30" fmla="*/ 10 w 11"/>
                <a:gd name="T31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" h="6">
                  <a:moveTo>
                    <a:pt x="10" y="3"/>
                  </a:moveTo>
                  <a:cubicBezTo>
                    <a:pt x="10" y="2"/>
                    <a:pt x="9" y="2"/>
                    <a:pt x="8" y="2"/>
                  </a:cubicBezTo>
                  <a:cubicBezTo>
                    <a:pt x="8" y="2"/>
                    <a:pt x="8" y="2"/>
                    <a:pt x="7" y="2"/>
                  </a:cubicBezTo>
                  <a:cubicBezTo>
                    <a:pt x="8" y="2"/>
                    <a:pt x="7" y="1"/>
                    <a:pt x="7" y="1"/>
                  </a:cubicBezTo>
                  <a:cubicBezTo>
                    <a:pt x="5" y="0"/>
                    <a:pt x="3" y="0"/>
                    <a:pt x="1" y="2"/>
                  </a:cubicBezTo>
                  <a:cubicBezTo>
                    <a:pt x="0" y="4"/>
                    <a:pt x="3" y="6"/>
                    <a:pt x="4" y="3"/>
                  </a:cubicBezTo>
                  <a:cubicBezTo>
                    <a:pt x="4" y="3"/>
                    <a:pt x="4" y="3"/>
                    <a:pt x="5" y="3"/>
                  </a:cubicBezTo>
                  <a:cubicBezTo>
                    <a:pt x="5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4"/>
                    <a:pt x="6" y="4"/>
                    <a:pt x="7" y="4"/>
                  </a:cubicBezTo>
                  <a:cubicBezTo>
                    <a:pt x="7" y="5"/>
                    <a:pt x="7" y="6"/>
                    <a:pt x="8" y="6"/>
                  </a:cubicBezTo>
                  <a:cubicBezTo>
                    <a:pt x="9" y="6"/>
                    <a:pt x="10" y="6"/>
                    <a:pt x="10" y="6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3"/>
                    <a:pt x="10" y="3"/>
                    <a:pt x="1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3" name="Freeform 791"/>
            <p:cNvSpPr>
              <a:spLocks/>
            </p:cNvSpPr>
            <p:nvPr/>
          </p:nvSpPr>
          <p:spPr bwMode="auto">
            <a:xfrm>
              <a:off x="1373" y="940"/>
              <a:ext cx="0" cy="1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4" name="Freeform 792"/>
            <p:cNvSpPr>
              <a:spLocks/>
            </p:cNvSpPr>
            <p:nvPr/>
          </p:nvSpPr>
          <p:spPr bwMode="auto">
            <a:xfrm>
              <a:off x="1394" y="926"/>
              <a:ext cx="8" cy="5"/>
            </a:xfrm>
            <a:custGeom>
              <a:avLst/>
              <a:gdLst>
                <a:gd name="T0" fmla="*/ 5 w 7"/>
                <a:gd name="T1" fmla="*/ 2 h 4"/>
                <a:gd name="T2" fmla="*/ 4 w 7"/>
                <a:gd name="T3" fmla="*/ 1 h 4"/>
                <a:gd name="T4" fmla="*/ 3 w 7"/>
                <a:gd name="T5" fmla="*/ 1 h 4"/>
                <a:gd name="T6" fmla="*/ 3 w 7"/>
                <a:gd name="T7" fmla="*/ 0 h 4"/>
                <a:gd name="T8" fmla="*/ 1 w 7"/>
                <a:gd name="T9" fmla="*/ 0 h 4"/>
                <a:gd name="T10" fmla="*/ 0 w 7"/>
                <a:gd name="T11" fmla="*/ 1 h 4"/>
                <a:gd name="T12" fmla="*/ 1 w 7"/>
                <a:gd name="T13" fmla="*/ 2 h 4"/>
                <a:gd name="T14" fmla="*/ 1 w 7"/>
                <a:gd name="T15" fmla="*/ 3 h 4"/>
                <a:gd name="T16" fmla="*/ 1 w 7"/>
                <a:gd name="T17" fmla="*/ 3 h 4"/>
                <a:gd name="T18" fmla="*/ 1 w 7"/>
                <a:gd name="T19" fmla="*/ 3 h 4"/>
                <a:gd name="T20" fmla="*/ 1 w 7"/>
                <a:gd name="T21" fmla="*/ 3 h 4"/>
                <a:gd name="T22" fmla="*/ 1 w 7"/>
                <a:gd name="T23" fmla="*/ 3 h 4"/>
                <a:gd name="T24" fmla="*/ 1 w 7"/>
                <a:gd name="T25" fmla="*/ 3 h 4"/>
                <a:gd name="T26" fmla="*/ 2 w 7"/>
                <a:gd name="T27" fmla="*/ 4 h 4"/>
                <a:gd name="T28" fmla="*/ 3 w 7"/>
                <a:gd name="T29" fmla="*/ 3 h 4"/>
                <a:gd name="T30" fmla="*/ 4 w 7"/>
                <a:gd name="T31" fmla="*/ 4 h 4"/>
                <a:gd name="T32" fmla="*/ 6 w 7"/>
                <a:gd name="T33" fmla="*/ 4 h 4"/>
                <a:gd name="T34" fmla="*/ 7 w 7"/>
                <a:gd name="T35" fmla="*/ 2 h 4"/>
                <a:gd name="T36" fmla="*/ 5 w 7"/>
                <a:gd name="T37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" h="4">
                  <a:moveTo>
                    <a:pt x="5" y="2"/>
                  </a:moveTo>
                  <a:cubicBezTo>
                    <a:pt x="5" y="2"/>
                    <a:pt x="5" y="1"/>
                    <a:pt x="4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1"/>
                    <a:pt x="3" y="1"/>
                    <a:pt x="3" y="0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1" y="0"/>
                    <a:pt x="1" y="1"/>
                    <a:pt x="0" y="1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2" y="4"/>
                    <a:pt x="2" y="4"/>
                  </a:cubicBezTo>
                  <a:cubicBezTo>
                    <a:pt x="2" y="4"/>
                    <a:pt x="3" y="4"/>
                    <a:pt x="3" y="3"/>
                  </a:cubicBezTo>
                  <a:cubicBezTo>
                    <a:pt x="3" y="4"/>
                    <a:pt x="4" y="4"/>
                    <a:pt x="4" y="4"/>
                  </a:cubicBezTo>
                  <a:cubicBezTo>
                    <a:pt x="5" y="4"/>
                    <a:pt x="5" y="4"/>
                    <a:pt x="6" y="4"/>
                  </a:cubicBezTo>
                  <a:cubicBezTo>
                    <a:pt x="7" y="4"/>
                    <a:pt x="7" y="3"/>
                    <a:pt x="7" y="2"/>
                  </a:cubicBezTo>
                  <a:cubicBezTo>
                    <a:pt x="7" y="1"/>
                    <a:pt x="5" y="1"/>
                    <a:pt x="5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5" name="Freeform 793"/>
            <p:cNvSpPr>
              <a:spLocks/>
            </p:cNvSpPr>
            <p:nvPr/>
          </p:nvSpPr>
          <p:spPr bwMode="auto">
            <a:xfrm>
              <a:off x="1395" y="93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6" name="Freeform 794"/>
            <p:cNvSpPr>
              <a:spLocks/>
            </p:cNvSpPr>
            <p:nvPr/>
          </p:nvSpPr>
          <p:spPr bwMode="auto">
            <a:xfrm>
              <a:off x="1394" y="916"/>
              <a:ext cx="5" cy="5"/>
            </a:xfrm>
            <a:custGeom>
              <a:avLst/>
              <a:gdLst>
                <a:gd name="T0" fmla="*/ 3 w 4"/>
                <a:gd name="T1" fmla="*/ 3 h 4"/>
                <a:gd name="T2" fmla="*/ 2 w 4"/>
                <a:gd name="T3" fmla="*/ 0 h 4"/>
                <a:gd name="T4" fmla="*/ 1 w 4"/>
                <a:gd name="T5" fmla="*/ 2 h 4"/>
                <a:gd name="T6" fmla="*/ 1 w 4"/>
                <a:gd name="T7" fmla="*/ 3 h 4"/>
                <a:gd name="T8" fmla="*/ 3 w 4"/>
                <a:gd name="T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3" y="3"/>
                  </a:moveTo>
                  <a:cubicBezTo>
                    <a:pt x="3" y="2"/>
                    <a:pt x="3" y="1"/>
                    <a:pt x="2" y="0"/>
                  </a:cubicBezTo>
                  <a:cubicBezTo>
                    <a:pt x="1" y="0"/>
                    <a:pt x="0" y="1"/>
                    <a:pt x="1" y="2"/>
                  </a:cubicBezTo>
                  <a:cubicBezTo>
                    <a:pt x="1" y="2"/>
                    <a:pt x="1" y="3"/>
                    <a:pt x="1" y="3"/>
                  </a:cubicBezTo>
                  <a:cubicBezTo>
                    <a:pt x="2" y="4"/>
                    <a:pt x="4" y="4"/>
                    <a:pt x="3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7" name="Freeform 795"/>
            <p:cNvSpPr>
              <a:spLocks/>
            </p:cNvSpPr>
            <p:nvPr/>
          </p:nvSpPr>
          <p:spPr bwMode="auto">
            <a:xfrm>
              <a:off x="1406" y="921"/>
              <a:ext cx="4" cy="6"/>
            </a:xfrm>
            <a:custGeom>
              <a:avLst/>
              <a:gdLst>
                <a:gd name="T0" fmla="*/ 1 w 3"/>
                <a:gd name="T1" fmla="*/ 0 h 5"/>
                <a:gd name="T2" fmla="*/ 0 w 3"/>
                <a:gd name="T3" fmla="*/ 2 h 5"/>
                <a:gd name="T4" fmla="*/ 1 w 3"/>
                <a:gd name="T5" fmla="*/ 4 h 5"/>
                <a:gd name="T6" fmla="*/ 1 w 3"/>
                <a:gd name="T7" fmla="*/ 4 h 5"/>
                <a:gd name="T8" fmla="*/ 1 w 3"/>
                <a:gd name="T9" fmla="*/ 4 h 5"/>
                <a:gd name="T10" fmla="*/ 1 w 3"/>
                <a:gd name="T11" fmla="*/ 4 h 5"/>
                <a:gd name="T12" fmla="*/ 1 w 3"/>
                <a:gd name="T13" fmla="*/ 5 h 5"/>
                <a:gd name="T14" fmla="*/ 2 w 3"/>
                <a:gd name="T15" fmla="*/ 5 h 5"/>
                <a:gd name="T16" fmla="*/ 2 w 3"/>
                <a:gd name="T17" fmla="*/ 5 h 5"/>
                <a:gd name="T18" fmla="*/ 2 w 3"/>
                <a:gd name="T19" fmla="*/ 5 h 5"/>
                <a:gd name="T20" fmla="*/ 2 w 3"/>
                <a:gd name="T21" fmla="*/ 5 h 5"/>
                <a:gd name="T22" fmla="*/ 2 w 3"/>
                <a:gd name="T23" fmla="*/ 5 h 5"/>
                <a:gd name="T24" fmla="*/ 2 w 3"/>
                <a:gd name="T25" fmla="*/ 5 h 5"/>
                <a:gd name="T26" fmla="*/ 2 w 3"/>
                <a:gd name="T27" fmla="*/ 5 h 5"/>
                <a:gd name="T28" fmla="*/ 2 w 3"/>
                <a:gd name="T29" fmla="*/ 5 h 5"/>
                <a:gd name="T30" fmla="*/ 3 w 3"/>
                <a:gd name="T31" fmla="*/ 5 h 5"/>
                <a:gd name="T32" fmla="*/ 3 w 3"/>
                <a:gd name="T33" fmla="*/ 4 h 5"/>
                <a:gd name="T34" fmla="*/ 3 w 3"/>
                <a:gd name="T35" fmla="*/ 4 h 5"/>
                <a:gd name="T36" fmla="*/ 3 w 3"/>
                <a:gd name="T37" fmla="*/ 4 h 5"/>
                <a:gd name="T38" fmla="*/ 3 w 3"/>
                <a:gd name="T39" fmla="*/ 4 h 5"/>
                <a:gd name="T40" fmla="*/ 3 w 3"/>
                <a:gd name="T41" fmla="*/ 4 h 5"/>
                <a:gd name="T42" fmla="*/ 3 w 3"/>
                <a:gd name="T43" fmla="*/ 4 h 5"/>
                <a:gd name="T44" fmla="*/ 3 w 3"/>
                <a:gd name="T45" fmla="*/ 4 h 5"/>
                <a:gd name="T46" fmla="*/ 3 w 3"/>
                <a:gd name="T47" fmla="*/ 4 h 5"/>
                <a:gd name="T48" fmla="*/ 3 w 3"/>
                <a:gd name="T49" fmla="*/ 4 h 5"/>
                <a:gd name="T50" fmla="*/ 3 w 3"/>
                <a:gd name="T51" fmla="*/ 4 h 5"/>
                <a:gd name="T52" fmla="*/ 3 w 3"/>
                <a:gd name="T53" fmla="*/ 3 h 5"/>
                <a:gd name="T54" fmla="*/ 3 w 3"/>
                <a:gd name="T55" fmla="*/ 1 h 5"/>
                <a:gd name="T56" fmla="*/ 1 w 3"/>
                <a:gd name="T5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" h="5">
                  <a:moveTo>
                    <a:pt x="1" y="0"/>
                  </a:moveTo>
                  <a:cubicBezTo>
                    <a:pt x="0" y="0"/>
                    <a:pt x="0" y="1"/>
                    <a:pt x="0" y="2"/>
                  </a:cubicBezTo>
                  <a:cubicBezTo>
                    <a:pt x="0" y="3"/>
                    <a:pt x="0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3" y="5"/>
                  </a:cubicBezTo>
                  <a:cubicBezTo>
                    <a:pt x="3" y="5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3"/>
                    <a:pt x="3" y="3"/>
                  </a:cubicBezTo>
                  <a:cubicBezTo>
                    <a:pt x="3" y="3"/>
                    <a:pt x="3" y="2"/>
                    <a:pt x="3" y="1"/>
                  </a:cubicBezTo>
                  <a:cubicBezTo>
                    <a:pt x="2" y="0"/>
                    <a:pt x="2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8" name="Freeform 796"/>
            <p:cNvSpPr>
              <a:spLocks/>
            </p:cNvSpPr>
            <p:nvPr/>
          </p:nvSpPr>
          <p:spPr bwMode="auto">
            <a:xfrm>
              <a:off x="1405" y="911"/>
              <a:ext cx="6" cy="6"/>
            </a:xfrm>
            <a:custGeom>
              <a:avLst/>
              <a:gdLst>
                <a:gd name="T0" fmla="*/ 4 w 5"/>
                <a:gd name="T1" fmla="*/ 0 h 5"/>
                <a:gd name="T2" fmla="*/ 3 w 5"/>
                <a:gd name="T3" fmla="*/ 0 h 5"/>
                <a:gd name="T4" fmla="*/ 3 w 5"/>
                <a:gd name="T5" fmla="*/ 0 h 5"/>
                <a:gd name="T6" fmla="*/ 2 w 5"/>
                <a:gd name="T7" fmla="*/ 1 h 5"/>
                <a:gd name="T8" fmla="*/ 1 w 5"/>
                <a:gd name="T9" fmla="*/ 2 h 5"/>
                <a:gd name="T10" fmla="*/ 3 w 5"/>
                <a:gd name="T11" fmla="*/ 4 h 5"/>
                <a:gd name="T12" fmla="*/ 4 w 5"/>
                <a:gd name="T13" fmla="*/ 2 h 5"/>
                <a:gd name="T14" fmla="*/ 4 w 5"/>
                <a:gd name="T1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" h="5">
                  <a:moveTo>
                    <a:pt x="4" y="0"/>
                  </a:moveTo>
                  <a:cubicBezTo>
                    <a:pt x="4" y="0"/>
                    <a:pt x="4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2" y="0"/>
                    <a:pt x="2" y="1"/>
                  </a:cubicBezTo>
                  <a:cubicBezTo>
                    <a:pt x="2" y="1"/>
                    <a:pt x="1" y="2"/>
                    <a:pt x="1" y="2"/>
                  </a:cubicBezTo>
                  <a:cubicBezTo>
                    <a:pt x="0" y="4"/>
                    <a:pt x="3" y="5"/>
                    <a:pt x="3" y="4"/>
                  </a:cubicBezTo>
                  <a:cubicBezTo>
                    <a:pt x="4" y="3"/>
                    <a:pt x="4" y="3"/>
                    <a:pt x="4" y="2"/>
                  </a:cubicBezTo>
                  <a:cubicBezTo>
                    <a:pt x="5" y="2"/>
                    <a:pt x="5" y="0"/>
                    <a:pt x="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9" name="Freeform 797"/>
            <p:cNvSpPr>
              <a:spLocks/>
            </p:cNvSpPr>
            <p:nvPr/>
          </p:nvSpPr>
          <p:spPr bwMode="auto">
            <a:xfrm>
              <a:off x="1399" y="897"/>
              <a:ext cx="13" cy="14"/>
            </a:xfrm>
            <a:custGeom>
              <a:avLst/>
              <a:gdLst>
                <a:gd name="T0" fmla="*/ 0 w 11"/>
                <a:gd name="T1" fmla="*/ 3 h 11"/>
                <a:gd name="T2" fmla="*/ 1 w 11"/>
                <a:gd name="T3" fmla="*/ 4 h 11"/>
                <a:gd name="T4" fmla="*/ 5 w 11"/>
                <a:gd name="T5" fmla="*/ 3 h 11"/>
                <a:gd name="T6" fmla="*/ 8 w 11"/>
                <a:gd name="T7" fmla="*/ 6 h 11"/>
                <a:gd name="T8" fmla="*/ 10 w 11"/>
                <a:gd name="T9" fmla="*/ 10 h 11"/>
                <a:gd name="T10" fmla="*/ 11 w 11"/>
                <a:gd name="T11" fmla="*/ 10 h 11"/>
                <a:gd name="T12" fmla="*/ 10 w 11"/>
                <a:gd name="T13" fmla="*/ 6 h 11"/>
                <a:gd name="T14" fmla="*/ 7 w 11"/>
                <a:gd name="T15" fmla="*/ 2 h 11"/>
                <a:gd name="T16" fmla="*/ 0 w 11"/>
                <a:gd name="T17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11">
                  <a:moveTo>
                    <a:pt x="0" y="3"/>
                  </a:moveTo>
                  <a:cubicBezTo>
                    <a:pt x="0" y="3"/>
                    <a:pt x="1" y="4"/>
                    <a:pt x="1" y="4"/>
                  </a:cubicBezTo>
                  <a:cubicBezTo>
                    <a:pt x="3" y="4"/>
                    <a:pt x="4" y="3"/>
                    <a:pt x="5" y="3"/>
                  </a:cubicBezTo>
                  <a:cubicBezTo>
                    <a:pt x="7" y="4"/>
                    <a:pt x="7" y="5"/>
                    <a:pt x="8" y="6"/>
                  </a:cubicBezTo>
                  <a:cubicBezTo>
                    <a:pt x="8" y="7"/>
                    <a:pt x="10" y="8"/>
                    <a:pt x="10" y="10"/>
                  </a:cubicBezTo>
                  <a:cubicBezTo>
                    <a:pt x="10" y="10"/>
                    <a:pt x="10" y="11"/>
                    <a:pt x="11" y="10"/>
                  </a:cubicBezTo>
                  <a:cubicBezTo>
                    <a:pt x="11" y="9"/>
                    <a:pt x="11" y="8"/>
                    <a:pt x="10" y="6"/>
                  </a:cubicBezTo>
                  <a:cubicBezTo>
                    <a:pt x="9" y="5"/>
                    <a:pt x="8" y="3"/>
                    <a:pt x="7" y="2"/>
                  </a:cubicBezTo>
                  <a:cubicBezTo>
                    <a:pt x="5" y="0"/>
                    <a:pt x="1" y="0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0" name="Freeform 798"/>
            <p:cNvSpPr>
              <a:spLocks/>
            </p:cNvSpPr>
            <p:nvPr/>
          </p:nvSpPr>
          <p:spPr bwMode="auto">
            <a:xfrm>
              <a:off x="1396" y="892"/>
              <a:ext cx="5" cy="6"/>
            </a:xfrm>
            <a:custGeom>
              <a:avLst/>
              <a:gdLst>
                <a:gd name="T0" fmla="*/ 2 w 4"/>
                <a:gd name="T1" fmla="*/ 4 h 5"/>
                <a:gd name="T2" fmla="*/ 2 w 4"/>
                <a:gd name="T3" fmla="*/ 4 h 5"/>
                <a:gd name="T4" fmla="*/ 3 w 4"/>
                <a:gd name="T5" fmla="*/ 3 h 5"/>
                <a:gd name="T6" fmla="*/ 3 w 4"/>
                <a:gd name="T7" fmla="*/ 4 h 5"/>
                <a:gd name="T8" fmla="*/ 3 w 4"/>
                <a:gd name="T9" fmla="*/ 3 h 5"/>
                <a:gd name="T10" fmla="*/ 4 w 4"/>
                <a:gd name="T11" fmla="*/ 3 h 5"/>
                <a:gd name="T12" fmla="*/ 4 w 4"/>
                <a:gd name="T13" fmla="*/ 2 h 5"/>
                <a:gd name="T14" fmla="*/ 4 w 4"/>
                <a:gd name="T15" fmla="*/ 2 h 5"/>
                <a:gd name="T16" fmla="*/ 3 w 4"/>
                <a:gd name="T17" fmla="*/ 1 h 5"/>
                <a:gd name="T18" fmla="*/ 2 w 4"/>
                <a:gd name="T19" fmla="*/ 1 h 5"/>
                <a:gd name="T20" fmla="*/ 2 w 4"/>
                <a:gd name="T21" fmla="*/ 0 h 5"/>
                <a:gd name="T22" fmla="*/ 1 w 4"/>
                <a:gd name="T23" fmla="*/ 1 h 5"/>
                <a:gd name="T24" fmla="*/ 1 w 4"/>
                <a:gd name="T25" fmla="*/ 1 h 5"/>
                <a:gd name="T26" fmla="*/ 1 w 4"/>
                <a:gd name="T27" fmla="*/ 1 h 5"/>
                <a:gd name="T28" fmla="*/ 1 w 4"/>
                <a:gd name="T29" fmla="*/ 1 h 5"/>
                <a:gd name="T30" fmla="*/ 0 w 4"/>
                <a:gd name="T31" fmla="*/ 3 h 5"/>
                <a:gd name="T32" fmla="*/ 2 w 4"/>
                <a:gd name="T33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" h="5">
                  <a:moveTo>
                    <a:pt x="2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3" y="4"/>
                    <a:pt x="3" y="4"/>
                    <a:pt x="3" y="3"/>
                  </a:cubicBezTo>
                  <a:cubicBezTo>
                    <a:pt x="3" y="3"/>
                    <a:pt x="3" y="3"/>
                    <a:pt x="3" y="4"/>
                  </a:cubicBezTo>
                  <a:cubicBezTo>
                    <a:pt x="3" y="4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3" y="1"/>
                    <a:pt x="3" y="1"/>
                  </a:cubicBezTo>
                  <a:cubicBezTo>
                    <a:pt x="3" y="1"/>
                    <a:pt x="2" y="1"/>
                    <a:pt x="2" y="1"/>
                  </a:cubicBezTo>
                  <a:cubicBezTo>
                    <a:pt x="2" y="1"/>
                    <a:pt x="2" y="0"/>
                    <a:pt x="2" y="0"/>
                  </a:cubicBezTo>
                  <a:cubicBezTo>
                    <a:pt x="2" y="0"/>
                    <a:pt x="2" y="0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2"/>
                    <a:pt x="1" y="3"/>
                    <a:pt x="0" y="3"/>
                  </a:cubicBezTo>
                  <a:cubicBezTo>
                    <a:pt x="0" y="4"/>
                    <a:pt x="2" y="5"/>
                    <a:pt x="2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1" name="Freeform 799"/>
            <p:cNvSpPr>
              <a:spLocks/>
            </p:cNvSpPr>
            <p:nvPr/>
          </p:nvSpPr>
          <p:spPr bwMode="auto">
            <a:xfrm>
              <a:off x="1323" y="950"/>
              <a:ext cx="5" cy="3"/>
            </a:xfrm>
            <a:custGeom>
              <a:avLst/>
              <a:gdLst>
                <a:gd name="T0" fmla="*/ 3 w 4"/>
                <a:gd name="T1" fmla="*/ 3 h 3"/>
                <a:gd name="T2" fmla="*/ 3 w 4"/>
                <a:gd name="T3" fmla="*/ 2 h 3"/>
                <a:gd name="T4" fmla="*/ 3 w 4"/>
                <a:gd name="T5" fmla="*/ 0 h 3"/>
                <a:gd name="T6" fmla="*/ 2 w 4"/>
                <a:gd name="T7" fmla="*/ 0 h 3"/>
                <a:gd name="T8" fmla="*/ 1 w 4"/>
                <a:gd name="T9" fmla="*/ 0 h 3"/>
                <a:gd name="T10" fmla="*/ 0 w 4"/>
                <a:gd name="T11" fmla="*/ 2 h 3"/>
                <a:gd name="T12" fmla="*/ 2 w 4"/>
                <a:gd name="T13" fmla="*/ 3 h 3"/>
                <a:gd name="T14" fmla="*/ 3 w 4"/>
                <a:gd name="T1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3">
                  <a:moveTo>
                    <a:pt x="3" y="3"/>
                  </a:moveTo>
                  <a:cubicBezTo>
                    <a:pt x="3" y="3"/>
                    <a:pt x="3" y="2"/>
                    <a:pt x="3" y="2"/>
                  </a:cubicBezTo>
                  <a:cubicBezTo>
                    <a:pt x="4" y="2"/>
                    <a:pt x="4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1"/>
                    <a:pt x="0" y="1"/>
                    <a:pt x="0" y="2"/>
                  </a:cubicBezTo>
                  <a:cubicBezTo>
                    <a:pt x="1" y="3"/>
                    <a:pt x="1" y="3"/>
                    <a:pt x="2" y="3"/>
                  </a:cubicBezTo>
                  <a:cubicBezTo>
                    <a:pt x="2" y="3"/>
                    <a:pt x="3" y="3"/>
                    <a:pt x="3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2" name="Freeform 800"/>
            <p:cNvSpPr>
              <a:spLocks/>
            </p:cNvSpPr>
            <p:nvPr/>
          </p:nvSpPr>
          <p:spPr bwMode="auto">
            <a:xfrm>
              <a:off x="1319" y="950"/>
              <a:ext cx="5" cy="5"/>
            </a:xfrm>
            <a:custGeom>
              <a:avLst/>
              <a:gdLst>
                <a:gd name="T0" fmla="*/ 3 w 4"/>
                <a:gd name="T1" fmla="*/ 1 h 4"/>
                <a:gd name="T2" fmla="*/ 1 w 4"/>
                <a:gd name="T3" fmla="*/ 1 h 4"/>
                <a:gd name="T4" fmla="*/ 1 w 4"/>
                <a:gd name="T5" fmla="*/ 3 h 4"/>
                <a:gd name="T6" fmla="*/ 1 w 4"/>
                <a:gd name="T7" fmla="*/ 4 h 4"/>
                <a:gd name="T8" fmla="*/ 2 w 4"/>
                <a:gd name="T9" fmla="*/ 4 h 4"/>
                <a:gd name="T10" fmla="*/ 3 w 4"/>
                <a:gd name="T11" fmla="*/ 4 h 4"/>
                <a:gd name="T12" fmla="*/ 3 w 4"/>
                <a:gd name="T13" fmla="*/ 4 h 4"/>
                <a:gd name="T14" fmla="*/ 3 w 4"/>
                <a:gd name="T15" fmla="*/ 3 h 4"/>
                <a:gd name="T16" fmla="*/ 3 w 4"/>
                <a:gd name="T17" fmla="*/ 3 h 4"/>
                <a:gd name="T18" fmla="*/ 3 w 4"/>
                <a:gd name="T19" fmla="*/ 3 h 4"/>
                <a:gd name="T20" fmla="*/ 3 w 4"/>
                <a:gd name="T21" fmla="*/ 2 h 4"/>
                <a:gd name="T22" fmla="*/ 3 w 4"/>
                <a:gd name="T23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4">
                  <a:moveTo>
                    <a:pt x="3" y="1"/>
                  </a:moveTo>
                  <a:cubicBezTo>
                    <a:pt x="2" y="0"/>
                    <a:pt x="1" y="1"/>
                    <a:pt x="1" y="1"/>
                  </a:cubicBezTo>
                  <a:cubicBezTo>
                    <a:pt x="1" y="2"/>
                    <a:pt x="0" y="2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2"/>
                    <a:pt x="3" y="2"/>
                  </a:cubicBezTo>
                  <a:cubicBezTo>
                    <a:pt x="4" y="2"/>
                    <a:pt x="3" y="1"/>
                    <a:pt x="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3" name="Freeform 801"/>
            <p:cNvSpPr>
              <a:spLocks/>
            </p:cNvSpPr>
            <p:nvPr/>
          </p:nvSpPr>
          <p:spPr bwMode="auto">
            <a:xfrm>
              <a:off x="1325" y="951"/>
              <a:ext cx="12" cy="8"/>
            </a:xfrm>
            <a:custGeom>
              <a:avLst/>
              <a:gdLst>
                <a:gd name="T0" fmla="*/ 8 w 9"/>
                <a:gd name="T1" fmla="*/ 0 h 6"/>
                <a:gd name="T2" fmla="*/ 6 w 9"/>
                <a:gd name="T3" fmla="*/ 2 h 6"/>
                <a:gd name="T4" fmla="*/ 2 w 9"/>
                <a:gd name="T5" fmla="*/ 1 h 6"/>
                <a:gd name="T6" fmla="*/ 1 w 9"/>
                <a:gd name="T7" fmla="*/ 4 h 6"/>
                <a:gd name="T8" fmla="*/ 7 w 9"/>
                <a:gd name="T9" fmla="*/ 5 h 6"/>
                <a:gd name="T10" fmla="*/ 9 w 9"/>
                <a:gd name="T11" fmla="*/ 1 h 6"/>
                <a:gd name="T12" fmla="*/ 8 w 9"/>
                <a:gd name="T1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6">
                  <a:moveTo>
                    <a:pt x="8" y="0"/>
                  </a:moveTo>
                  <a:cubicBezTo>
                    <a:pt x="7" y="1"/>
                    <a:pt x="7" y="1"/>
                    <a:pt x="6" y="2"/>
                  </a:cubicBezTo>
                  <a:cubicBezTo>
                    <a:pt x="6" y="3"/>
                    <a:pt x="3" y="2"/>
                    <a:pt x="2" y="1"/>
                  </a:cubicBezTo>
                  <a:cubicBezTo>
                    <a:pt x="1" y="1"/>
                    <a:pt x="0" y="3"/>
                    <a:pt x="1" y="4"/>
                  </a:cubicBezTo>
                  <a:cubicBezTo>
                    <a:pt x="3" y="4"/>
                    <a:pt x="6" y="6"/>
                    <a:pt x="7" y="5"/>
                  </a:cubicBezTo>
                  <a:cubicBezTo>
                    <a:pt x="9" y="4"/>
                    <a:pt x="9" y="2"/>
                    <a:pt x="9" y="1"/>
                  </a:cubicBezTo>
                  <a:cubicBezTo>
                    <a:pt x="9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4" name="Freeform 802"/>
            <p:cNvSpPr>
              <a:spLocks/>
            </p:cNvSpPr>
            <p:nvPr/>
          </p:nvSpPr>
          <p:spPr bwMode="auto">
            <a:xfrm>
              <a:off x="1343" y="943"/>
              <a:ext cx="19" cy="7"/>
            </a:xfrm>
            <a:custGeom>
              <a:avLst/>
              <a:gdLst>
                <a:gd name="T0" fmla="*/ 8 w 15"/>
                <a:gd name="T1" fmla="*/ 0 h 5"/>
                <a:gd name="T2" fmla="*/ 6 w 15"/>
                <a:gd name="T3" fmla="*/ 0 h 5"/>
                <a:gd name="T4" fmla="*/ 5 w 15"/>
                <a:gd name="T5" fmla="*/ 2 h 5"/>
                <a:gd name="T6" fmla="*/ 2 w 15"/>
                <a:gd name="T7" fmla="*/ 3 h 5"/>
                <a:gd name="T8" fmla="*/ 2 w 15"/>
                <a:gd name="T9" fmla="*/ 5 h 5"/>
                <a:gd name="T10" fmla="*/ 4 w 15"/>
                <a:gd name="T11" fmla="*/ 5 h 5"/>
                <a:gd name="T12" fmla="*/ 7 w 15"/>
                <a:gd name="T13" fmla="*/ 2 h 5"/>
                <a:gd name="T14" fmla="*/ 12 w 15"/>
                <a:gd name="T15" fmla="*/ 3 h 5"/>
                <a:gd name="T16" fmla="*/ 14 w 15"/>
                <a:gd name="T17" fmla="*/ 3 h 5"/>
                <a:gd name="T18" fmla="*/ 14 w 15"/>
                <a:gd name="T19" fmla="*/ 2 h 5"/>
                <a:gd name="T20" fmla="*/ 8 w 15"/>
                <a:gd name="T2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" h="5">
                  <a:moveTo>
                    <a:pt x="8" y="0"/>
                  </a:moveTo>
                  <a:cubicBezTo>
                    <a:pt x="8" y="0"/>
                    <a:pt x="6" y="0"/>
                    <a:pt x="6" y="0"/>
                  </a:cubicBezTo>
                  <a:cubicBezTo>
                    <a:pt x="5" y="1"/>
                    <a:pt x="5" y="1"/>
                    <a:pt x="5" y="2"/>
                  </a:cubicBezTo>
                  <a:cubicBezTo>
                    <a:pt x="4" y="3"/>
                    <a:pt x="3" y="3"/>
                    <a:pt x="2" y="3"/>
                  </a:cubicBezTo>
                  <a:cubicBezTo>
                    <a:pt x="0" y="3"/>
                    <a:pt x="0" y="5"/>
                    <a:pt x="2" y="5"/>
                  </a:cubicBezTo>
                  <a:cubicBezTo>
                    <a:pt x="3" y="5"/>
                    <a:pt x="4" y="5"/>
                    <a:pt x="4" y="5"/>
                  </a:cubicBezTo>
                  <a:cubicBezTo>
                    <a:pt x="5" y="4"/>
                    <a:pt x="6" y="3"/>
                    <a:pt x="7" y="2"/>
                  </a:cubicBezTo>
                  <a:cubicBezTo>
                    <a:pt x="8" y="2"/>
                    <a:pt x="10" y="3"/>
                    <a:pt x="12" y="3"/>
                  </a:cubicBezTo>
                  <a:cubicBezTo>
                    <a:pt x="13" y="3"/>
                    <a:pt x="13" y="3"/>
                    <a:pt x="14" y="3"/>
                  </a:cubicBezTo>
                  <a:cubicBezTo>
                    <a:pt x="15" y="2"/>
                    <a:pt x="15" y="2"/>
                    <a:pt x="14" y="2"/>
                  </a:cubicBezTo>
                  <a:cubicBezTo>
                    <a:pt x="13" y="0"/>
                    <a:pt x="11" y="0"/>
                    <a:pt x="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5" name="Freeform 803"/>
            <p:cNvSpPr>
              <a:spLocks/>
            </p:cNvSpPr>
            <p:nvPr/>
          </p:nvSpPr>
          <p:spPr bwMode="auto">
            <a:xfrm>
              <a:off x="1362" y="942"/>
              <a:ext cx="4" cy="4"/>
            </a:xfrm>
            <a:custGeom>
              <a:avLst/>
              <a:gdLst>
                <a:gd name="T0" fmla="*/ 1 w 3"/>
                <a:gd name="T1" fmla="*/ 0 h 3"/>
                <a:gd name="T2" fmla="*/ 0 w 3"/>
                <a:gd name="T3" fmla="*/ 2 h 3"/>
                <a:gd name="T4" fmla="*/ 2 w 3"/>
                <a:gd name="T5" fmla="*/ 3 h 3"/>
                <a:gd name="T6" fmla="*/ 2 w 3"/>
                <a:gd name="T7" fmla="*/ 1 h 3"/>
                <a:gd name="T8" fmla="*/ 1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cubicBezTo>
                    <a:pt x="0" y="1"/>
                    <a:pt x="0" y="1"/>
                    <a:pt x="0" y="2"/>
                  </a:cubicBezTo>
                  <a:cubicBezTo>
                    <a:pt x="0" y="3"/>
                    <a:pt x="1" y="3"/>
                    <a:pt x="2" y="3"/>
                  </a:cubicBezTo>
                  <a:cubicBezTo>
                    <a:pt x="2" y="3"/>
                    <a:pt x="3" y="2"/>
                    <a:pt x="2" y="1"/>
                  </a:cubicBezTo>
                  <a:cubicBezTo>
                    <a:pt x="2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6" name="Freeform 804"/>
            <p:cNvSpPr>
              <a:spLocks/>
            </p:cNvSpPr>
            <p:nvPr/>
          </p:nvSpPr>
          <p:spPr bwMode="auto">
            <a:xfrm>
              <a:off x="1317" y="913"/>
              <a:ext cx="5" cy="6"/>
            </a:xfrm>
            <a:custGeom>
              <a:avLst/>
              <a:gdLst>
                <a:gd name="T0" fmla="*/ 3 w 4"/>
                <a:gd name="T1" fmla="*/ 5 h 5"/>
                <a:gd name="T2" fmla="*/ 4 w 4"/>
                <a:gd name="T3" fmla="*/ 4 h 5"/>
                <a:gd name="T4" fmla="*/ 4 w 4"/>
                <a:gd name="T5" fmla="*/ 3 h 5"/>
                <a:gd name="T6" fmla="*/ 4 w 4"/>
                <a:gd name="T7" fmla="*/ 2 h 5"/>
                <a:gd name="T8" fmla="*/ 3 w 4"/>
                <a:gd name="T9" fmla="*/ 1 h 5"/>
                <a:gd name="T10" fmla="*/ 2 w 4"/>
                <a:gd name="T11" fmla="*/ 1 h 5"/>
                <a:gd name="T12" fmla="*/ 1 w 4"/>
                <a:gd name="T13" fmla="*/ 1 h 5"/>
                <a:gd name="T14" fmla="*/ 1 w 4"/>
                <a:gd name="T15" fmla="*/ 2 h 5"/>
                <a:gd name="T16" fmla="*/ 0 w 4"/>
                <a:gd name="T17" fmla="*/ 4 h 5"/>
                <a:gd name="T18" fmla="*/ 1 w 4"/>
                <a:gd name="T19" fmla="*/ 5 h 5"/>
                <a:gd name="T20" fmla="*/ 3 w 4"/>
                <a:gd name="T21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5">
                  <a:moveTo>
                    <a:pt x="3" y="5"/>
                  </a:moveTo>
                  <a:cubicBezTo>
                    <a:pt x="3" y="5"/>
                    <a:pt x="3" y="4"/>
                    <a:pt x="4" y="4"/>
                  </a:cubicBezTo>
                  <a:cubicBezTo>
                    <a:pt x="4" y="4"/>
                    <a:pt x="4" y="3"/>
                    <a:pt x="4" y="3"/>
                  </a:cubicBezTo>
                  <a:cubicBezTo>
                    <a:pt x="4" y="3"/>
                    <a:pt x="4" y="2"/>
                    <a:pt x="4" y="2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0"/>
                    <a:pt x="2" y="0"/>
                    <a:pt x="2" y="1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3"/>
                    <a:pt x="0" y="3"/>
                    <a:pt x="0" y="4"/>
                  </a:cubicBezTo>
                  <a:cubicBezTo>
                    <a:pt x="1" y="4"/>
                    <a:pt x="1" y="4"/>
                    <a:pt x="1" y="5"/>
                  </a:cubicBezTo>
                  <a:cubicBezTo>
                    <a:pt x="2" y="5"/>
                    <a:pt x="2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7" name="Freeform 805"/>
            <p:cNvSpPr>
              <a:spLocks/>
            </p:cNvSpPr>
            <p:nvPr/>
          </p:nvSpPr>
          <p:spPr bwMode="auto">
            <a:xfrm>
              <a:off x="1314" y="921"/>
              <a:ext cx="3" cy="5"/>
            </a:xfrm>
            <a:custGeom>
              <a:avLst/>
              <a:gdLst>
                <a:gd name="T0" fmla="*/ 1 w 2"/>
                <a:gd name="T1" fmla="*/ 3 h 4"/>
                <a:gd name="T2" fmla="*/ 1 w 2"/>
                <a:gd name="T3" fmla="*/ 2 h 4"/>
                <a:gd name="T4" fmla="*/ 1 w 2"/>
                <a:gd name="T5" fmla="*/ 2 h 4"/>
                <a:gd name="T6" fmla="*/ 0 w 2"/>
                <a:gd name="T7" fmla="*/ 1 h 4"/>
                <a:gd name="T8" fmla="*/ 0 w 2"/>
                <a:gd name="T9" fmla="*/ 2 h 4"/>
                <a:gd name="T10" fmla="*/ 0 w 2"/>
                <a:gd name="T11" fmla="*/ 4 h 4"/>
                <a:gd name="T12" fmla="*/ 1 w 2"/>
                <a:gd name="T13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4">
                  <a:moveTo>
                    <a:pt x="1" y="3"/>
                  </a:moveTo>
                  <a:cubicBezTo>
                    <a:pt x="1" y="3"/>
                    <a:pt x="1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0" y="0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3"/>
                    <a:pt x="0" y="3"/>
                    <a:pt x="0" y="4"/>
                  </a:cubicBezTo>
                  <a:cubicBezTo>
                    <a:pt x="0" y="4"/>
                    <a:pt x="1" y="4"/>
                    <a:pt x="1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8" name="Freeform 806"/>
            <p:cNvSpPr>
              <a:spLocks/>
            </p:cNvSpPr>
            <p:nvPr/>
          </p:nvSpPr>
          <p:spPr bwMode="auto">
            <a:xfrm>
              <a:off x="1310" y="928"/>
              <a:ext cx="5" cy="5"/>
            </a:xfrm>
            <a:custGeom>
              <a:avLst/>
              <a:gdLst>
                <a:gd name="T0" fmla="*/ 3 w 4"/>
                <a:gd name="T1" fmla="*/ 3 h 4"/>
                <a:gd name="T2" fmla="*/ 3 w 4"/>
                <a:gd name="T3" fmla="*/ 1 h 4"/>
                <a:gd name="T4" fmla="*/ 3 w 4"/>
                <a:gd name="T5" fmla="*/ 1 h 4"/>
                <a:gd name="T6" fmla="*/ 3 w 4"/>
                <a:gd name="T7" fmla="*/ 0 h 4"/>
                <a:gd name="T8" fmla="*/ 3 w 4"/>
                <a:gd name="T9" fmla="*/ 1 h 4"/>
                <a:gd name="T10" fmla="*/ 2 w 4"/>
                <a:gd name="T11" fmla="*/ 1 h 4"/>
                <a:gd name="T12" fmla="*/ 3 w 4"/>
                <a:gd name="T13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4">
                  <a:moveTo>
                    <a:pt x="3" y="3"/>
                  </a:moveTo>
                  <a:cubicBezTo>
                    <a:pt x="4" y="3"/>
                    <a:pt x="4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" y="1"/>
                    <a:pt x="3" y="0"/>
                    <a:pt x="3" y="0"/>
                  </a:cubicBezTo>
                  <a:cubicBezTo>
                    <a:pt x="3" y="0"/>
                    <a:pt x="3" y="1"/>
                    <a:pt x="3" y="1"/>
                  </a:cubicBezTo>
                  <a:cubicBezTo>
                    <a:pt x="3" y="0"/>
                    <a:pt x="2" y="0"/>
                    <a:pt x="2" y="1"/>
                  </a:cubicBezTo>
                  <a:cubicBezTo>
                    <a:pt x="0" y="1"/>
                    <a:pt x="1" y="4"/>
                    <a:pt x="3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9" name="Freeform 807"/>
            <p:cNvSpPr>
              <a:spLocks/>
            </p:cNvSpPr>
            <p:nvPr/>
          </p:nvSpPr>
          <p:spPr bwMode="auto">
            <a:xfrm>
              <a:off x="1414" y="922"/>
              <a:ext cx="3" cy="4"/>
            </a:xfrm>
            <a:custGeom>
              <a:avLst/>
              <a:gdLst>
                <a:gd name="T0" fmla="*/ 3 w 3"/>
                <a:gd name="T1" fmla="*/ 1 h 3"/>
                <a:gd name="T2" fmla="*/ 3 w 3"/>
                <a:gd name="T3" fmla="*/ 1 h 3"/>
                <a:gd name="T4" fmla="*/ 2 w 3"/>
                <a:gd name="T5" fmla="*/ 0 h 3"/>
                <a:gd name="T6" fmla="*/ 0 w 3"/>
                <a:gd name="T7" fmla="*/ 0 h 3"/>
                <a:gd name="T8" fmla="*/ 0 w 3"/>
                <a:gd name="T9" fmla="*/ 0 h 3"/>
                <a:gd name="T10" fmla="*/ 0 w 3"/>
                <a:gd name="T11" fmla="*/ 1 h 3"/>
                <a:gd name="T12" fmla="*/ 1 w 3"/>
                <a:gd name="T13" fmla="*/ 2 h 3"/>
                <a:gd name="T14" fmla="*/ 1 w 3"/>
                <a:gd name="T15" fmla="*/ 2 h 3"/>
                <a:gd name="T16" fmla="*/ 1 w 3"/>
                <a:gd name="T17" fmla="*/ 2 h 3"/>
                <a:gd name="T18" fmla="*/ 1 w 3"/>
                <a:gd name="T19" fmla="*/ 2 h 3"/>
                <a:gd name="T20" fmla="*/ 2 w 3"/>
                <a:gd name="T21" fmla="*/ 2 h 3"/>
                <a:gd name="T22" fmla="*/ 2 w 3"/>
                <a:gd name="T23" fmla="*/ 2 h 3"/>
                <a:gd name="T24" fmla="*/ 2 w 3"/>
                <a:gd name="T25" fmla="*/ 3 h 3"/>
                <a:gd name="T26" fmla="*/ 3 w 3"/>
                <a:gd name="T27" fmla="*/ 2 h 3"/>
                <a:gd name="T28" fmla="*/ 3 w 3"/>
                <a:gd name="T29" fmla="*/ 1 h 3"/>
                <a:gd name="T30" fmla="*/ 3 w 3"/>
                <a:gd name="T31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" h="3">
                  <a:moveTo>
                    <a:pt x="3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2" y="1"/>
                    <a:pt x="2" y="0"/>
                  </a:cubicBezTo>
                  <a:cubicBezTo>
                    <a:pt x="2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3"/>
                  </a:cubicBezTo>
                  <a:cubicBezTo>
                    <a:pt x="3" y="3"/>
                    <a:pt x="3" y="3"/>
                    <a:pt x="3" y="2"/>
                  </a:cubicBezTo>
                  <a:cubicBezTo>
                    <a:pt x="3" y="2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153" name="Freeform 809"/>
          <p:cNvSpPr>
            <a:spLocks/>
          </p:cNvSpPr>
          <p:nvPr/>
        </p:nvSpPr>
        <p:spPr bwMode="auto">
          <a:xfrm>
            <a:off x="3360738" y="1446213"/>
            <a:ext cx="6350" cy="12700"/>
          </a:xfrm>
          <a:custGeom>
            <a:avLst/>
            <a:gdLst>
              <a:gd name="T0" fmla="*/ 2 w 3"/>
              <a:gd name="T1" fmla="*/ 1 h 7"/>
              <a:gd name="T2" fmla="*/ 0 w 3"/>
              <a:gd name="T3" fmla="*/ 1 h 7"/>
              <a:gd name="T4" fmla="*/ 0 w 3"/>
              <a:gd name="T5" fmla="*/ 2 h 7"/>
              <a:gd name="T6" fmla="*/ 1 w 3"/>
              <a:gd name="T7" fmla="*/ 3 h 7"/>
              <a:gd name="T8" fmla="*/ 1 w 3"/>
              <a:gd name="T9" fmla="*/ 5 h 7"/>
              <a:gd name="T10" fmla="*/ 1 w 3"/>
              <a:gd name="T11" fmla="*/ 5 h 7"/>
              <a:gd name="T12" fmla="*/ 3 w 3"/>
              <a:gd name="T13" fmla="*/ 6 h 7"/>
              <a:gd name="T14" fmla="*/ 3 w 3"/>
              <a:gd name="T15" fmla="*/ 3 h 7"/>
              <a:gd name="T16" fmla="*/ 3 w 3"/>
              <a:gd name="T17" fmla="*/ 2 h 7"/>
              <a:gd name="T18" fmla="*/ 2 w 3"/>
              <a:gd name="T19" fmla="*/ 1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3" h="7">
                <a:moveTo>
                  <a:pt x="2" y="1"/>
                </a:moveTo>
                <a:cubicBezTo>
                  <a:pt x="1" y="0"/>
                  <a:pt x="1" y="0"/>
                  <a:pt x="0" y="1"/>
                </a:cubicBezTo>
                <a:cubicBezTo>
                  <a:pt x="0" y="1"/>
                  <a:pt x="0" y="1"/>
                  <a:pt x="0" y="2"/>
                </a:cubicBezTo>
                <a:cubicBezTo>
                  <a:pt x="1" y="2"/>
                  <a:pt x="1" y="2"/>
                  <a:pt x="1" y="3"/>
                </a:cubicBezTo>
                <a:cubicBezTo>
                  <a:pt x="1" y="3"/>
                  <a:pt x="1" y="4"/>
                  <a:pt x="1" y="5"/>
                </a:cubicBezTo>
                <a:cubicBezTo>
                  <a:pt x="1" y="5"/>
                  <a:pt x="1" y="5"/>
                  <a:pt x="1" y="5"/>
                </a:cubicBezTo>
                <a:cubicBezTo>
                  <a:pt x="0" y="6"/>
                  <a:pt x="2" y="7"/>
                  <a:pt x="3" y="6"/>
                </a:cubicBezTo>
                <a:cubicBezTo>
                  <a:pt x="3" y="5"/>
                  <a:pt x="3" y="4"/>
                  <a:pt x="3" y="3"/>
                </a:cubicBezTo>
                <a:cubicBezTo>
                  <a:pt x="3" y="3"/>
                  <a:pt x="3" y="2"/>
                  <a:pt x="3" y="2"/>
                </a:cubicBezTo>
                <a:cubicBezTo>
                  <a:pt x="3" y="2"/>
                  <a:pt x="2" y="1"/>
                  <a:pt x="2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4" name="Freeform 810"/>
          <p:cNvSpPr>
            <a:spLocks/>
          </p:cNvSpPr>
          <p:nvPr/>
        </p:nvSpPr>
        <p:spPr bwMode="auto">
          <a:xfrm>
            <a:off x="3286125" y="1430338"/>
            <a:ext cx="7938" cy="7938"/>
          </a:xfrm>
          <a:custGeom>
            <a:avLst/>
            <a:gdLst>
              <a:gd name="T0" fmla="*/ 1 w 4"/>
              <a:gd name="T1" fmla="*/ 4 h 4"/>
              <a:gd name="T2" fmla="*/ 2 w 4"/>
              <a:gd name="T3" fmla="*/ 3 h 4"/>
              <a:gd name="T4" fmla="*/ 3 w 4"/>
              <a:gd name="T5" fmla="*/ 2 h 4"/>
              <a:gd name="T6" fmla="*/ 2 w 4"/>
              <a:gd name="T7" fmla="*/ 1 h 4"/>
              <a:gd name="T8" fmla="*/ 0 w 4"/>
              <a:gd name="T9" fmla="*/ 1 h 4"/>
              <a:gd name="T10" fmla="*/ 0 w 4"/>
              <a:gd name="T11" fmla="*/ 2 h 4"/>
              <a:gd name="T12" fmla="*/ 0 w 4"/>
              <a:gd name="T13" fmla="*/ 3 h 4"/>
              <a:gd name="T14" fmla="*/ 0 w 4"/>
              <a:gd name="T15" fmla="*/ 3 h 4"/>
              <a:gd name="T16" fmla="*/ 0 w 4"/>
              <a:gd name="T17" fmla="*/ 3 h 4"/>
              <a:gd name="T18" fmla="*/ 1 w 4"/>
              <a:gd name="T19" fmla="*/ 4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4" h="4">
                <a:moveTo>
                  <a:pt x="1" y="4"/>
                </a:moveTo>
                <a:cubicBezTo>
                  <a:pt x="1" y="4"/>
                  <a:pt x="2" y="4"/>
                  <a:pt x="2" y="3"/>
                </a:cubicBezTo>
                <a:cubicBezTo>
                  <a:pt x="3" y="3"/>
                  <a:pt x="4" y="2"/>
                  <a:pt x="3" y="2"/>
                </a:cubicBezTo>
                <a:cubicBezTo>
                  <a:pt x="3" y="1"/>
                  <a:pt x="2" y="0"/>
                  <a:pt x="2" y="1"/>
                </a:cubicBezTo>
                <a:cubicBezTo>
                  <a:pt x="1" y="1"/>
                  <a:pt x="0" y="1"/>
                  <a:pt x="0" y="1"/>
                </a:cubicBezTo>
                <a:cubicBezTo>
                  <a:pt x="0" y="1"/>
                  <a:pt x="0" y="2"/>
                  <a:pt x="0" y="2"/>
                </a:cubicBezTo>
                <a:cubicBezTo>
                  <a:pt x="0" y="2"/>
                  <a:pt x="0" y="2"/>
                  <a:pt x="0" y="3"/>
                </a:cubicBezTo>
                <a:cubicBezTo>
                  <a:pt x="0" y="3"/>
                  <a:pt x="0" y="3"/>
                  <a:pt x="0" y="3"/>
                </a:cubicBezTo>
                <a:cubicBezTo>
                  <a:pt x="0" y="3"/>
                  <a:pt x="0" y="3"/>
                  <a:pt x="0" y="3"/>
                </a:cubicBezTo>
                <a:cubicBezTo>
                  <a:pt x="0" y="4"/>
                  <a:pt x="0" y="4"/>
                  <a:pt x="1" y="4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5" name="Freeform 811"/>
          <p:cNvSpPr>
            <a:spLocks/>
          </p:cNvSpPr>
          <p:nvPr/>
        </p:nvSpPr>
        <p:spPr bwMode="auto">
          <a:xfrm>
            <a:off x="3246438" y="1446213"/>
            <a:ext cx="12700" cy="7938"/>
          </a:xfrm>
          <a:custGeom>
            <a:avLst/>
            <a:gdLst>
              <a:gd name="T0" fmla="*/ 2 w 6"/>
              <a:gd name="T1" fmla="*/ 3 h 4"/>
              <a:gd name="T2" fmla="*/ 3 w 6"/>
              <a:gd name="T3" fmla="*/ 3 h 4"/>
              <a:gd name="T4" fmla="*/ 3 w 6"/>
              <a:gd name="T5" fmla="*/ 3 h 4"/>
              <a:gd name="T6" fmla="*/ 3 w 6"/>
              <a:gd name="T7" fmla="*/ 3 h 4"/>
              <a:gd name="T8" fmla="*/ 4 w 6"/>
              <a:gd name="T9" fmla="*/ 4 h 4"/>
              <a:gd name="T10" fmla="*/ 5 w 6"/>
              <a:gd name="T11" fmla="*/ 1 h 4"/>
              <a:gd name="T12" fmla="*/ 5 w 6"/>
              <a:gd name="T13" fmla="*/ 0 h 4"/>
              <a:gd name="T14" fmla="*/ 3 w 6"/>
              <a:gd name="T15" fmla="*/ 0 h 4"/>
              <a:gd name="T16" fmla="*/ 2 w 6"/>
              <a:gd name="T17" fmla="*/ 1 h 4"/>
              <a:gd name="T18" fmla="*/ 2 w 6"/>
              <a:gd name="T19" fmla="*/ 1 h 4"/>
              <a:gd name="T20" fmla="*/ 2 w 6"/>
              <a:gd name="T21" fmla="*/ 1 h 4"/>
              <a:gd name="T22" fmla="*/ 1 w 6"/>
              <a:gd name="T23" fmla="*/ 1 h 4"/>
              <a:gd name="T24" fmla="*/ 2 w 6"/>
              <a:gd name="T25" fmla="*/ 3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6" h="4">
                <a:moveTo>
                  <a:pt x="2" y="3"/>
                </a:moveTo>
                <a:cubicBezTo>
                  <a:pt x="2" y="3"/>
                  <a:pt x="3" y="3"/>
                  <a:pt x="3" y="3"/>
                </a:cubicBezTo>
                <a:cubicBezTo>
                  <a:pt x="3" y="3"/>
                  <a:pt x="3" y="3"/>
                  <a:pt x="3" y="3"/>
                </a:cubicBezTo>
                <a:cubicBezTo>
                  <a:pt x="3" y="3"/>
                  <a:pt x="3" y="3"/>
                  <a:pt x="3" y="3"/>
                </a:cubicBezTo>
                <a:cubicBezTo>
                  <a:pt x="3" y="4"/>
                  <a:pt x="4" y="4"/>
                  <a:pt x="4" y="4"/>
                </a:cubicBezTo>
                <a:cubicBezTo>
                  <a:pt x="5" y="3"/>
                  <a:pt x="6" y="2"/>
                  <a:pt x="5" y="1"/>
                </a:cubicBezTo>
                <a:cubicBezTo>
                  <a:pt x="5" y="1"/>
                  <a:pt x="5" y="1"/>
                  <a:pt x="5" y="0"/>
                </a:cubicBezTo>
                <a:cubicBezTo>
                  <a:pt x="4" y="0"/>
                  <a:pt x="3" y="0"/>
                  <a:pt x="3" y="0"/>
                </a:cubicBezTo>
                <a:cubicBezTo>
                  <a:pt x="3" y="0"/>
                  <a:pt x="2" y="1"/>
                  <a:pt x="2" y="1"/>
                </a:cubicBezTo>
                <a:cubicBezTo>
                  <a:pt x="2" y="1"/>
                  <a:pt x="2" y="1"/>
                  <a:pt x="2" y="1"/>
                </a:cubicBezTo>
                <a:cubicBezTo>
                  <a:pt x="2" y="1"/>
                  <a:pt x="2" y="1"/>
                  <a:pt x="2" y="1"/>
                </a:cubicBezTo>
                <a:cubicBezTo>
                  <a:pt x="2" y="1"/>
                  <a:pt x="2" y="1"/>
                  <a:pt x="1" y="1"/>
                </a:cubicBezTo>
                <a:cubicBezTo>
                  <a:pt x="0" y="2"/>
                  <a:pt x="1" y="4"/>
                  <a:pt x="2" y="3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6" name="Freeform 812"/>
          <p:cNvSpPr>
            <a:spLocks/>
          </p:cNvSpPr>
          <p:nvPr/>
        </p:nvSpPr>
        <p:spPr bwMode="auto">
          <a:xfrm>
            <a:off x="3246438" y="1457325"/>
            <a:ext cx="6350" cy="1588"/>
          </a:xfrm>
          <a:custGeom>
            <a:avLst/>
            <a:gdLst>
              <a:gd name="T0" fmla="*/ 2 w 3"/>
              <a:gd name="T1" fmla="*/ 1 h 1"/>
              <a:gd name="T2" fmla="*/ 2 w 3"/>
              <a:gd name="T3" fmla="*/ 1 h 1"/>
              <a:gd name="T4" fmla="*/ 2 w 3"/>
              <a:gd name="T5" fmla="*/ 0 h 1"/>
              <a:gd name="T6" fmla="*/ 2 w 3"/>
              <a:gd name="T7" fmla="*/ 0 h 1"/>
              <a:gd name="T8" fmla="*/ 2 w 3"/>
              <a:gd name="T9" fmla="*/ 0 h 1"/>
              <a:gd name="T10" fmla="*/ 1 w 3"/>
              <a:gd name="T11" fmla="*/ 0 h 1"/>
              <a:gd name="T12" fmla="*/ 1 w 3"/>
              <a:gd name="T13" fmla="*/ 0 h 1"/>
              <a:gd name="T14" fmla="*/ 1 w 3"/>
              <a:gd name="T15" fmla="*/ 1 h 1"/>
              <a:gd name="T16" fmla="*/ 2 w 3"/>
              <a:gd name="T17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" h="1">
                <a:moveTo>
                  <a:pt x="2" y="1"/>
                </a:moveTo>
                <a:cubicBezTo>
                  <a:pt x="2" y="1"/>
                  <a:pt x="2" y="1"/>
                  <a:pt x="2" y="1"/>
                </a:cubicBezTo>
                <a:cubicBezTo>
                  <a:pt x="3" y="1"/>
                  <a:pt x="3" y="0"/>
                  <a:pt x="2" y="0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0" y="0"/>
                  <a:pt x="1" y="1"/>
                </a:cubicBezTo>
                <a:cubicBezTo>
                  <a:pt x="1" y="1"/>
                  <a:pt x="1" y="1"/>
                  <a:pt x="2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7" name="Freeform 813"/>
          <p:cNvSpPr>
            <a:spLocks/>
          </p:cNvSpPr>
          <p:nvPr/>
        </p:nvSpPr>
        <p:spPr bwMode="auto">
          <a:xfrm>
            <a:off x="3286125" y="1517650"/>
            <a:ext cx="31750" cy="69850"/>
          </a:xfrm>
          <a:custGeom>
            <a:avLst/>
            <a:gdLst>
              <a:gd name="T0" fmla="*/ 1 w 16"/>
              <a:gd name="T1" fmla="*/ 3 h 35"/>
              <a:gd name="T2" fmla="*/ 14 w 16"/>
              <a:gd name="T3" fmla="*/ 34 h 35"/>
              <a:gd name="T4" fmla="*/ 15 w 16"/>
              <a:gd name="T5" fmla="*/ 33 h 35"/>
              <a:gd name="T6" fmla="*/ 3 w 16"/>
              <a:gd name="T7" fmla="*/ 2 h 35"/>
              <a:gd name="T8" fmla="*/ 1 w 16"/>
              <a:gd name="T9" fmla="*/ 3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6" h="35">
                <a:moveTo>
                  <a:pt x="1" y="3"/>
                </a:moveTo>
                <a:cubicBezTo>
                  <a:pt x="4" y="13"/>
                  <a:pt x="8" y="24"/>
                  <a:pt x="14" y="34"/>
                </a:cubicBezTo>
                <a:cubicBezTo>
                  <a:pt x="14" y="35"/>
                  <a:pt x="16" y="34"/>
                  <a:pt x="15" y="33"/>
                </a:cubicBezTo>
                <a:cubicBezTo>
                  <a:pt x="12" y="23"/>
                  <a:pt x="7" y="12"/>
                  <a:pt x="3" y="2"/>
                </a:cubicBezTo>
                <a:cubicBezTo>
                  <a:pt x="3" y="0"/>
                  <a:pt x="0" y="1"/>
                  <a:pt x="1" y="3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8" name="Freeform 814"/>
          <p:cNvSpPr>
            <a:spLocks/>
          </p:cNvSpPr>
          <p:nvPr/>
        </p:nvSpPr>
        <p:spPr bwMode="auto">
          <a:xfrm>
            <a:off x="3321050" y="1503363"/>
            <a:ext cx="19050" cy="73025"/>
          </a:xfrm>
          <a:custGeom>
            <a:avLst/>
            <a:gdLst>
              <a:gd name="T0" fmla="*/ 0 w 10"/>
              <a:gd name="T1" fmla="*/ 2 h 36"/>
              <a:gd name="T2" fmla="*/ 4 w 10"/>
              <a:gd name="T3" fmla="*/ 19 h 36"/>
              <a:gd name="T4" fmla="*/ 9 w 10"/>
              <a:gd name="T5" fmla="*/ 35 h 36"/>
              <a:gd name="T6" fmla="*/ 10 w 10"/>
              <a:gd name="T7" fmla="*/ 35 h 36"/>
              <a:gd name="T8" fmla="*/ 7 w 10"/>
              <a:gd name="T9" fmla="*/ 19 h 36"/>
              <a:gd name="T10" fmla="*/ 3 w 10"/>
              <a:gd name="T11" fmla="*/ 1 h 36"/>
              <a:gd name="T12" fmla="*/ 0 w 10"/>
              <a:gd name="T13" fmla="*/ 2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0" h="36">
                <a:moveTo>
                  <a:pt x="0" y="2"/>
                </a:moveTo>
                <a:cubicBezTo>
                  <a:pt x="2" y="7"/>
                  <a:pt x="3" y="13"/>
                  <a:pt x="4" y="19"/>
                </a:cubicBezTo>
                <a:cubicBezTo>
                  <a:pt x="5" y="24"/>
                  <a:pt x="7" y="30"/>
                  <a:pt x="9" y="35"/>
                </a:cubicBezTo>
                <a:cubicBezTo>
                  <a:pt x="9" y="36"/>
                  <a:pt x="10" y="36"/>
                  <a:pt x="10" y="35"/>
                </a:cubicBezTo>
                <a:cubicBezTo>
                  <a:pt x="9" y="30"/>
                  <a:pt x="8" y="24"/>
                  <a:pt x="7" y="19"/>
                </a:cubicBezTo>
                <a:cubicBezTo>
                  <a:pt x="5" y="13"/>
                  <a:pt x="5" y="7"/>
                  <a:pt x="3" y="1"/>
                </a:cubicBezTo>
                <a:cubicBezTo>
                  <a:pt x="2" y="0"/>
                  <a:pt x="0" y="0"/>
                  <a:pt x="0" y="2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9" name="Freeform 815"/>
          <p:cNvSpPr>
            <a:spLocks noEditPoints="1"/>
          </p:cNvSpPr>
          <p:nvPr/>
        </p:nvSpPr>
        <p:spPr bwMode="auto">
          <a:xfrm>
            <a:off x="3181350" y="1397000"/>
            <a:ext cx="200025" cy="212725"/>
          </a:xfrm>
          <a:custGeom>
            <a:avLst/>
            <a:gdLst>
              <a:gd name="T0" fmla="*/ 89 w 100"/>
              <a:gd name="T1" fmla="*/ 10 h 106"/>
              <a:gd name="T2" fmla="*/ 78 w 100"/>
              <a:gd name="T3" fmla="*/ 4 h 106"/>
              <a:gd name="T4" fmla="*/ 56 w 100"/>
              <a:gd name="T5" fmla="*/ 6 h 106"/>
              <a:gd name="T6" fmla="*/ 41 w 100"/>
              <a:gd name="T7" fmla="*/ 12 h 106"/>
              <a:gd name="T8" fmla="*/ 22 w 100"/>
              <a:gd name="T9" fmla="*/ 20 h 106"/>
              <a:gd name="T10" fmla="*/ 7 w 100"/>
              <a:gd name="T11" fmla="*/ 23 h 106"/>
              <a:gd name="T12" fmla="*/ 1 w 100"/>
              <a:gd name="T13" fmla="*/ 49 h 106"/>
              <a:gd name="T14" fmla="*/ 4 w 100"/>
              <a:gd name="T15" fmla="*/ 59 h 106"/>
              <a:gd name="T16" fmla="*/ 15 w 100"/>
              <a:gd name="T17" fmla="*/ 69 h 106"/>
              <a:gd name="T18" fmla="*/ 28 w 100"/>
              <a:gd name="T19" fmla="*/ 87 h 106"/>
              <a:gd name="T20" fmla="*/ 57 w 100"/>
              <a:gd name="T21" fmla="*/ 102 h 106"/>
              <a:gd name="T22" fmla="*/ 76 w 100"/>
              <a:gd name="T23" fmla="*/ 99 h 106"/>
              <a:gd name="T24" fmla="*/ 91 w 100"/>
              <a:gd name="T25" fmla="*/ 94 h 106"/>
              <a:gd name="T26" fmla="*/ 95 w 100"/>
              <a:gd name="T27" fmla="*/ 93 h 106"/>
              <a:gd name="T28" fmla="*/ 97 w 100"/>
              <a:gd name="T29" fmla="*/ 87 h 106"/>
              <a:gd name="T30" fmla="*/ 96 w 100"/>
              <a:gd name="T31" fmla="*/ 60 h 106"/>
              <a:gd name="T32" fmla="*/ 98 w 100"/>
              <a:gd name="T33" fmla="*/ 25 h 106"/>
              <a:gd name="T34" fmla="*/ 19 w 100"/>
              <a:gd name="T35" fmla="*/ 67 h 106"/>
              <a:gd name="T36" fmla="*/ 46 w 100"/>
              <a:gd name="T37" fmla="*/ 93 h 106"/>
              <a:gd name="T38" fmla="*/ 27 w 100"/>
              <a:gd name="T39" fmla="*/ 69 h 106"/>
              <a:gd name="T40" fmla="*/ 50 w 100"/>
              <a:gd name="T41" fmla="*/ 101 h 106"/>
              <a:gd name="T42" fmla="*/ 37 w 100"/>
              <a:gd name="T43" fmla="*/ 92 h 106"/>
              <a:gd name="T44" fmla="*/ 25 w 100"/>
              <a:gd name="T45" fmla="*/ 72 h 106"/>
              <a:gd name="T46" fmla="*/ 37 w 100"/>
              <a:gd name="T47" fmla="*/ 72 h 106"/>
              <a:gd name="T48" fmla="*/ 51 w 100"/>
              <a:gd name="T49" fmla="*/ 100 h 106"/>
              <a:gd name="T50" fmla="*/ 46 w 100"/>
              <a:gd name="T51" fmla="*/ 81 h 106"/>
              <a:gd name="T52" fmla="*/ 40 w 100"/>
              <a:gd name="T53" fmla="*/ 61 h 106"/>
              <a:gd name="T54" fmla="*/ 61 w 100"/>
              <a:gd name="T55" fmla="*/ 97 h 106"/>
              <a:gd name="T56" fmla="*/ 63 w 100"/>
              <a:gd name="T57" fmla="*/ 97 h 106"/>
              <a:gd name="T58" fmla="*/ 57 w 100"/>
              <a:gd name="T59" fmla="*/ 55 h 106"/>
              <a:gd name="T60" fmla="*/ 83 w 100"/>
              <a:gd name="T61" fmla="*/ 71 h 106"/>
              <a:gd name="T62" fmla="*/ 70 w 100"/>
              <a:gd name="T63" fmla="*/ 75 h 106"/>
              <a:gd name="T64" fmla="*/ 80 w 100"/>
              <a:gd name="T65" fmla="*/ 48 h 106"/>
              <a:gd name="T66" fmla="*/ 94 w 100"/>
              <a:gd name="T67" fmla="*/ 70 h 106"/>
              <a:gd name="T68" fmla="*/ 91 w 100"/>
              <a:gd name="T69" fmla="*/ 60 h 106"/>
              <a:gd name="T70" fmla="*/ 89 w 100"/>
              <a:gd name="T71" fmla="*/ 67 h 106"/>
              <a:gd name="T72" fmla="*/ 91 w 100"/>
              <a:gd name="T73" fmla="*/ 89 h 106"/>
              <a:gd name="T74" fmla="*/ 91 w 100"/>
              <a:gd name="T75" fmla="*/ 43 h 106"/>
              <a:gd name="T76" fmla="*/ 92 w 100"/>
              <a:gd name="T77" fmla="*/ 36 h 106"/>
              <a:gd name="T78" fmla="*/ 85 w 100"/>
              <a:gd name="T79" fmla="*/ 42 h 106"/>
              <a:gd name="T80" fmla="*/ 60 w 100"/>
              <a:gd name="T81" fmla="*/ 50 h 106"/>
              <a:gd name="T82" fmla="*/ 16 w 100"/>
              <a:gd name="T83" fmla="*/ 65 h 106"/>
              <a:gd name="T84" fmla="*/ 4 w 100"/>
              <a:gd name="T85" fmla="*/ 53 h 106"/>
              <a:gd name="T86" fmla="*/ 6 w 100"/>
              <a:gd name="T87" fmla="*/ 27 h 106"/>
              <a:gd name="T88" fmla="*/ 28 w 100"/>
              <a:gd name="T89" fmla="*/ 24 h 106"/>
              <a:gd name="T90" fmla="*/ 28 w 100"/>
              <a:gd name="T91" fmla="*/ 27 h 106"/>
              <a:gd name="T92" fmla="*/ 30 w 100"/>
              <a:gd name="T93" fmla="*/ 27 h 106"/>
              <a:gd name="T94" fmla="*/ 30 w 100"/>
              <a:gd name="T95" fmla="*/ 24 h 106"/>
              <a:gd name="T96" fmla="*/ 42 w 100"/>
              <a:gd name="T97" fmla="*/ 17 h 106"/>
              <a:gd name="T98" fmla="*/ 58 w 100"/>
              <a:gd name="T99" fmla="*/ 10 h 106"/>
              <a:gd name="T100" fmla="*/ 59 w 100"/>
              <a:gd name="T101" fmla="*/ 14 h 106"/>
              <a:gd name="T102" fmla="*/ 59 w 100"/>
              <a:gd name="T103" fmla="*/ 18 h 106"/>
              <a:gd name="T104" fmla="*/ 62 w 100"/>
              <a:gd name="T105" fmla="*/ 15 h 106"/>
              <a:gd name="T106" fmla="*/ 69 w 100"/>
              <a:gd name="T107" fmla="*/ 5 h 106"/>
              <a:gd name="T108" fmla="*/ 85 w 100"/>
              <a:gd name="T109" fmla="*/ 11 h 106"/>
              <a:gd name="T110" fmla="*/ 90 w 100"/>
              <a:gd name="T111" fmla="*/ 18 h 106"/>
              <a:gd name="T112" fmla="*/ 90 w 100"/>
              <a:gd name="T113" fmla="*/ 20 h 1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00" h="106">
                <a:moveTo>
                  <a:pt x="93" y="18"/>
                </a:moveTo>
                <a:cubicBezTo>
                  <a:pt x="93" y="17"/>
                  <a:pt x="93" y="15"/>
                  <a:pt x="91" y="15"/>
                </a:cubicBezTo>
                <a:cubicBezTo>
                  <a:pt x="91" y="15"/>
                  <a:pt x="90" y="15"/>
                  <a:pt x="90" y="15"/>
                </a:cubicBezTo>
                <a:cubicBezTo>
                  <a:pt x="90" y="13"/>
                  <a:pt x="90" y="12"/>
                  <a:pt x="89" y="10"/>
                </a:cubicBezTo>
                <a:cubicBezTo>
                  <a:pt x="89" y="9"/>
                  <a:pt x="88" y="9"/>
                  <a:pt x="87" y="8"/>
                </a:cubicBezTo>
                <a:cubicBezTo>
                  <a:pt x="87" y="7"/>
                  <a:pt x="87" y="5"/>
                  <a:pt x="86" y="4"/>
                </a:cubicBezTo>
                <a:cubicBezTo>
                  <a:pt x="84" y="3"/>
                  <a:pt x="83" y="3"/>
                  <a:pt x="81" y="3"/>
                </a:cubicBezTo>
                <a:cubicBezTo>
                  <a:pt x="80" y="3"/>
                  <a:pt x="79" y="4"/>
                  <a:pt x="78" y="4"/>
                </a:cubicBezTo>
                <a:cubicBezTo>
                  <a:pt x="77" y="5"/>
                  <a:pt x="76" y="4"/>
                  <a:pt x="75" y="3"/>
                </a:cubicBezTo>
                <a:cubicBezTo>
                  <a:pt x="72" y="1"/>
                  <a:pt x="68" y="0"/>
                  <a:pt x="65" y="4"/>
                </a:cubicBezTo>
                <a:cubicBezTo>
                  <a:pt x="65" y="5"/>
                  <a:pt x="64" y="8"/>
                  <a:pt x="63" y="8"/>
                </a:cubicBezTo>
                <a:cubicBezTo>
                  <a:pt x="60" y="8"/>
                  <a:pt x="59" y="6"/>
                  <a:pt x="56" y="6"/>
                </a:cubicBezTo>
                <a:cubicBezTo>
                  <a:pt x="54" y="6"/>
                  <a:pt x="53" y="7"/>
                  <a:pt x="52" y="9"/>
                </a:cubicBezTo>
                <a:cubicBezTo>
                  <a:pt x="51" y="10"/>
                  <a:pt x="50" y="12"/>
                  <a:pt x="49" y="12"/>
                </a:cubicBezTo>
                <a:cubicBezTo>
                  <a:pt x="48" y="11"/>
                  <a:pt x="47" y="10"/>
                  <a:pt x="46" y="10"/>
                </a:cubicBezTo>
                <a:cubicBezTo>
                  <a:pt x="44" y="10"/>
                  <a:pt x="43" y="10"/>
                  <a:pt x="41" y="12"/>
                </a:cubicBezTo>
                <a:cubicBezTo>
                  <a:pt x="39" y="14"/>
                  <a:pt x="39" y="17"/>
                  <a:pt x="36" y="15"/>
                </a:cubicBezTo>
                <a:cubicBezTo>
                  <a:pt x="35" y="14"/>
                  <a:pt x="32" y="14"/>
                  <a:pt x="31" y="16"/>
                </a:cubicBezTo>
                <a:cubicBezTo>
                  <a:pt x="31" y="16"/>
                  <a:pt x="29" y="20"/>
                  <a:pt x="29" y="21"/>
                </a:cubicBezTo>
                <a:cubicBezTo>
                  <a:pt x="27" y="20"/>
                  <a:pt x="25" y="20"/>
                  <a:pt x="22" y="20"/>
                </a:cubicBezTo>
                <a:cubicBezTo>
                  <a:pt x="21" y="20"/>
                  <a:pt x="20" y="20"/>
                  <a:pt x="19" y="20"/>
                </a:cubicBezTo>
                <a:cubicBezTo>
                  <a:pt x="17" y="20"/>
                  <a:pt x="16" y="19"/>
                  <a:pt x="15" y="18"/>
                </a:cubicBezTo>
                <a:cubicBezTo>
                  <a:pt x="14" y="18"/>
                  <a:pt x="13" y="18"/>
                  <a:pt x="13" y="19"/>
                </a:cubicBezTo>
                <a:cubicBezTo>
                  <a:pt x="12" y="20"/>
                  <a:pt x="8" y="25"/>
                  <a:pt x="7" y="23"/>
                </a:cubicBezTo>
                <a:cubicBezTo>
                  <a:pt x="7" y="22"/>
                  <a:pt x="5" y="22"/>
                  <a:pt x="5" y="23"/>
                </a:cubicBezTo>
                <a:cubicBezTo>
                  <a:pt x="3" y="24"/>
                  <a:pt x="2" y="27"/>
                  <a:pt x="2" y="30"/>
                </a:cubicBezTo>
                <a:cubicBezTo>
                  <a:pt x="2" y="34"/>
                  <a:pt x="2" y="38"/>
                  <a:pt x="1" y="42"/>
                </a:cubicBezTo>
                <a:cubicBezTo>
                  <a:pt x="1" y="44"/>
                  <a:pt x="1" y="47"/>
                  <a:pt x="1" y="49"/>
                </a:cubicBezTo>
                <a:cubicBezTo>
                  <a:pt x="0" y="50"/>
                  <a:pt x="0" y="52"/>
                  <a:pt x="0" y="53"/>
                </a:cubicBezTo>
                <a:cubicBezTo>
                  <a:pt x="0" y="54"/>
                  <a:pt x="1" y="55"/>
                  <a:pt x="2" y="56"/>
                </a:cubicBezTo>
                <a:cubicBezTo>
                  <a:pt x="3" y="56"/>
                  <a:pt x="3" y="57"/>
                  <a:pt x="4" y="58"/>
                </a:cubicBezTo>
                <a:cubicBezTo>
                  <a:pt x="4" y="58"/>
                  <a:pt x="4" y="58"/>
                  <a:pt x="4" y="59"/>
                </a:cubicBezTo>
                <a:cubicBezTo>
                  <a:pt x="3" y="59"/>
                  <a:pt x="2" y="60"/>
                  <a:pt x="2" y="61"/>
                </a:cubicBezTo>
                <a:cubicBezTo>
                  <a:pt x="3" y="62"/>
                  <a:pt x="3" y="63"/>
                  <a:pt x="4" y="64"/>
                </a:cubicBezTo>
                <a:cubicBezTo>
                  <a:pt x="5" y="64"/>
                  <a:pt x="5" y="64"/>
                  <a:pt x="6" y="64"/>
                </a:cubicBezTo>
                <a:cubicBezTo>
                  <a:pt x="8" y="66"/>
                  <a:pt x="11" y="69"/>
                  <a:pt x="15" y="69"/>
                </a:cubicBezTo>
                <a:cubicBezTo>
                  <a:pt x="15" y="69"/>
                  <a:pt x="15" y="70"/>
                  <a:pt x="16" y="70"/>
                </a:cubicBezTo>
                <a:cubicBezTo>
                  <a:pt x="16" y="70"/>
                  <a:pt x="17" y="72"/>
                  <a:pt x="17" y="72"/>
                </a:cubicBezTo>
                <a:cubicBezTo>
                  <a:pt x="18" y="74"/>
                  <a:pt x="20" y="76"/>
                  <a:pt x="21" y="77"/>
                </a:cubicBezTo>
                <a:cubicBezTo>
                  <a:pt x="24" y="81"/>
                  <a:pt x="26" y="84"/>
                  <a:pt x="28" y="87"/>
                </a:cubicBezTo>
                <a:cubicBezTo>
                  <a:pt x="31" y="91"/>
                  <a:pt x="33" y="94"/>
                  <a:pt x="36" y="98"/>
                </a:cubicBezTo>
                <a:cubicBezTo>
                  <a:pt x="38" y="100"/>
                  <a:pt x="40" y="104"/>
                  <a:pt x="42" y="106"/>
                </a:cubicBezTo>
                <a:cubicBezTo>
                  <a:pt x="43" y="106"/>
                  <a:pt x="44" y="106"/>
                  <a:pt x="44" y="105"/>
                </a:cubicBezTo>
                <a:cubicBezTo>
                  <a:pt x="48" y="104"/>
                  <a:pt x="53" y="103"/>
                  <a:pt x="57" y="102"/>
                </a:cubicBezTo>
                <a:cubicBezTo>
                  <a:pt x="62" y="101"/>
                  <a:pt x="67" y="100"/>
                  <a:pt x="71" y="99"/>
                </a:cubicBezTo>
                <a:cubicBezTo>
                  <a:pt x="72" y="99"/>
                  <a:pt x="74" y="99"/>
                  <a:pt x="75" y="99"/>
                </a:cubicBezTo>
                <a:cubicBezTo>
                  <a:pt x="75" y="99"/>
                  <a:pt x="75" y="99"/>
                  <a:pt x="75" y="99"/>
                </a:cubicBezTo>
                <a:cubicBezTo>
                  <a:pt x="75" y="100"/>
                  <a:pt x="76" y="99"/>
                  <a:pt x="76" y="99"/>
                </a:cubicBezTo>
                <a:cubicBezTo>
                  <a:pt x="76" y="98"/>
                  <a:pt x="76" y="98"/>
                  <a:pt x="76" y="98"/>
                </a:cubicBezTo>
                <a:cubicBezTo>
                  <a:pt x="81" y="97"/>
                  <a:pt x="85" y="96"/>
                  <a:pt x="89" y="94"/>
                </a:cubicBezTo>
                <a:cubicBezTo>
                  <a:pt x="90" y="94"/>
                  <a:pt x="90" y="94"/>
                  <a:pt x="90" y="95"/>
                </a:cubicBezTo>
                <a:cubicBezTo>
                  <a:pt x="90" y="96"/>
                  <a:pt x="91" y="95"/>
                  <a:pt x="91" y="94"/>
                </a:cubicBezTo>
                <a:cubicBezTo>
                  <a:pt x="91" y="94"/>
                  <a:pt x="91" y="94"/>
                  <a:pt x="91" y="93"/>
                </a:cubicBezTo>
                <a:cubicBezTo>
                  <a:pt x="92" y="93"/>
                  <a:pt x="92" y="92"/>
                  <a:pt x="93" y="92"/>
                </a:cubicBezTo>
                <a:cubicBezTo>
                  <a:pt x="93" y="92"/>
                  <a:pt x="93" y="93"/>
                  <a:pt x="94" y="93"/>
                </a:cubicBezTo>
                <a:cubicBezTo>
                  <a:pt x="94" y="95"/>
                  <a:pt x="95" y="94"/>
                  <a:pt x="95" y="93"/>
                </a:cubicBezTo>
                <a:cubicBezTo>
                  <a:pt x="95" y="92"/>
                  <a:pt x="95" y="91"/>
                  <a:pt x="95" y="91"/>
                </a:cubicBezTo>
                <a:cubicBezTo>
                  <a:pt x="96" y="90"/>
                  <a:pt x="96" y="90"/>
                  <a:pt x="97" y="90"/>
                </a:cubicBezTo>
                <a:cubicBezTo>
                  <a:pt x="97" y="89"/>
                  <a:pt x="97" y="88"/>
                  <a:pt x="97" y="88"/>
                </a:cubicBezTo>
                <a:cubicBezTo>
                  <a:pt x="97" y="88"/>
                  <a:pt x="98" y="87"/>
                  <a:pt x="97" y="87"/>
                </a:cubicBezTo>
                <a:cubicBezTo>
                  <a:pt x="97" y="85"/>
                  <a:pt x="97" y="83"/>
                  <a:pt x="97" y="81"/>
                </a:cubicBezTo>
                <a:cubicBezTo>
                  <a:pt x="97" y="81"/>
                  <a:pt x="98" y="81"/>
                  <a:pt x="98" y="80"/>
                </a:cubicBezTo>
                <a:cubicBezTo>
                  <a:pt x="100" y="78"/>
                  <a:pt x="98" y="74"/>
                  <a:pt x="98" y="71"/>
                </a:cubicBezTo>
                <a:cubicBezTo>
                  <a:pt x="97" y="67"/>
                  <a:pt x="97" y="64"/>
                  <a:pt x="96" y="60"/>
                </a:cubicBezTo>
                <a:cubicBezTo>
                  <a:pt x="96" y="56"/>
                  <a:pt x="96" y="52"/>
                  <a:pt x="95" y="48"/>
                </a:cubicBezTo>
                <a:cubicBezTo>
                  <a:pt x="95" y="45"/>
                  <a:pt x="95" y="41"/>
                  <a:pt x="95" y="38"/>
                </a:cubicBezTo>
                <a:cubicBezTo>
                  <a:pt x="95" y="38"/>
                  <a:pt x="95" y="38"/>
                  <a:pt x="95" y="38"/>
                </a:cubicBezTo>
                <a:cubicBezTo>
                  <a:pt x="98" y="34"/>
                  <a:pt x="98" y="30"/>
                  <a:pt x="98" y="25"/>
                </a:cubicBezTo>
                <a:cubicBezTo>
                  <a:pt x="98" y="21"/>
                  <a:pt x="97" y="18"/>
                  <a:pt x="93" y="18"/>
                </a:cubicBezTo>
                <a:close/>
                <a:moveTo>
                  <a:pt x="21" y="71"/>
                </a:moveTo>
                <a:cubicBezTo>
                  <a:pt x="20" y="70"/>
                  <a:pt x="19" y="68"/>
                  <a:pt x="18" y="67"/>
                </a:cubicBezTo>
                <a:cubicBezTo>
                  <a:pt x="18" y="67"/>
                  <a:pt x="19" y="67"/>
                  <a:pt x="19" y="67"/>
                </a:cubicBezTo>
                <a:cubicBezTo>
                  <a:pt x="20" y="69"/>
                  <a:pt x="21" y="71"/>
                  <a:pt x="22" y="73"/>
                </a:cubicBezTo>
                <a:cubicBezTo>
                  <a:pt x="22" y="72"/>
                  <a:pt x="21" y="72"/>
                  <a:pt x="21" y="71"/>
                </a:cubicBezTo>
                <a:close/>
                <a:moveTo>
                  <a:pt x="51" y="100"/>
                </a:moveTo>
                <a:cubicBezTo>
                  <a:pt x="49" y="98"/>
                  <a:pt x="47" y="96"/>
                  <a:pt x="46" y="93"/>
                </a:cubicBezTo>
                <a:cubicBezTo>
                  <a:pt x="44" y="90"/>
                  <a:pt x="42" y="87"/>
                  <a:pt x="40" y="84"/>
                </a:cubicBezTo>
                <a:cubicBezTo>
                  <a:pt x="38" y="81"/>
                  <a:pt x="36" y="77"/>
                  <a:pt x="33" y="74"/>
                </a:cubicBezTo>
                <a:cubicBezTo>
                  <a:pt x="32" y="72"/>
                  <a:pt x="30" y="70"/>
                  <a:pt x="29" y="67"/>
                </a:cubicBezTo>
                <a:cubicBezTo>
                  <a:pt x="28" y="66"/>
                  <a:pt x="26" y="68"/>
                  <a:pt x="27" y="69"/>
                </a:cubicBezTo>
                <a:cubicBezTo>
                  <a:pt x="29" y="72"/>
                  <a:pt x="31" y="75"/>
                  <a:pt x="33" y="77"/>
                </a:cubicBezTo>
                <a:cubicBezTo>
                  <a:pt x="35" y="80"/>
                  <a:pt x="37" y="84"/>
                  <a:pt x="39" y="87"/>
                </a:cubicBezTo>
                <a:cubicBezTo>
                  <a:pt x="41" y="90"/>
                  <a:pt x="43" y="93"/>
                  <a:pt x="45" y="95"/>
                </a:cubicBezTo>
                <a:cubicBezTo>
                  <a:pt x="47" y="97"/>
                  <a:pt x="48" y="99"/>
                  <a:pt x="50" y="101"/>
                </a:cubicBezTo>
                <a:cubicBezTo>
                  <a:pt x="48" y="101"/>
                  <a:pt x="46" y="102"/>
                  <a:pt x="44" y="103"/>
                </a:cubicBezTo>
                <a:cubicBezTo>
                  <a:pt x="44" y="102"/>
                  <a:pt x="43" y="101"/>
                  <a:pt x="42" y="100"/>
                </a:cubicBezTo>
                <a:cubicBezTo>
                  <a:pt x="41" y="98"/>
                  <a:pt x="40" y="96"/>
                  <a:pt x="38" y="95"/>
                </a:cubicBezTo>
                <a:cubicBezTo>
                  <a:pt x="38" y="94"/>
                  <a:pt x="37" y="93"/>
                  <a:pt x="37" y="92"/>
                </a:cubicBezTo>
                <a:cubicBezTo>
                  <a:pt x="38" y="94"/>
                  <a:pt x="40" y="96"/>
                  <a:pt x="42" y="98"/>
                </a:cubicBezTo>
                <a:cubicBezTo>
                  <a:pt x="43" y="98"/>
                  <a:pt x="44" y="97"/>
                  <a:pt x="43" y="97"/>
                </a:cubicBezTo>
                <a:cubicBezTo>
                  <a:pt x="39" y="91"/>
                  <a:pt x="35" y="85"/>
                  <a:pt x="31" y="80"/>
                </a:cubicBezTo>
                <a:cubicBezTo>
                  <a:pt x="29" y="77"/>
                  <a:pt x="27" y="75"/>
                  <a:pt x="25" y="72"/>
                </a:cubicBezTo>
                <a:cubicBezTo>
                  <a:pt x="24" y="70"/>
                  <a:pt x="23" y="68"/>
                  <a:pt x="22" y="66"/>
                </a:cubicBezTo>
                <a:cubicBezTo>
                  <a:pt x="26" y="65"/>
                  <a:pt x="29" y="64"/>
                  <a:pt x="33" y="63"/>
                </a:cubicBezTo>
                <a:cubicBezTo>
                  <a:pt x="33" y="63"/>
                  <a:pt x="32" y="64"/>
                  <a:pt x="33" y="64"/>
                </a:cubicBezTo>
                <a:cubicBezTo>
                  <a:pt x="34" y="67"/>
                  <a:pt x="36" y="69"/>
                  <a:pt x="37" y="72"/>
                </a:cubicBezTo>
                <a:cubicBezTo>
                  <a:pt x="39" y="75"/>
                  <a:pt x="40" y="78"/>
                  <a:pt x="42" y="81"/>
                </a:cubicBezTo>
                <a:cubicBezTo>
                  <a:pt x="44" y="84"/>
                  <a:pt x="46" y="87"/>
                  <a:pt x="48" y="91"/>
                </a:cubicBezTo>
                <a:cubicBezTo>
                  <a:pt x="50" y="93"/>
                  <a:pt x="52" y="96"/>
                  <a:pt x="54" y="99"/>
                </a:cubicBezTo>
                <a:cubicBezTo>
                  <a:pt x="53" y="99"/>
                  <a:pt x="52" y="100"/>
                  <a:pt x="51" y="100"/>
                </a:cubicBezTo>
                <a:close/>
                <a:moveTo>
                  <a:pt x="57" y="98"/>
                </a:moveTo>
                <a:cubicBezTo>
                  <a:pt x="57" y="98"/>
                  <a:pt x="57" y="98"/>
                  <a:pt x="56" y="98"/>
                </a:cubicBezTo>
                <a:cubicBezTo>
                  <a:pt x="55" y="96"/>
                  <a:pt x="53" y="93"/>
                  <a:pt x="52" y="91"/>
                </a:cubicBezTo>
                <a:cubicBezTo>
                  <a:pt x="50" y="88"/>
                  <a:pt x="48" y="84"/>
                  <a:pt x="46" y="81"/>
                </a:cubicBezTo>
                <a:cubicBezTo>
                  <a:pt x="44" y="78"/>
                  <a:pt x="42" y="75"/>
                  <a:pt x="41" y="72"/>
                </a:cubicBezTo>
                <a:cubicBezTo>
                  <a:pt x="39" y="69"/>
                  <a:pt x="37" y="66"/>
                  <a:pt x="35" y="63"/>
                </a:cubicBezTo>
                <a:cubicBezTo>
                  <a:pt x="35" y="63"/>
                  <a:pt x="35" y="63"/>
                  <a:pt x="34" y="63"/>
                </a:cubicBezTo>
                <a:cubicBezTo>
                  <a:pt x="36" y="62"/>
                  <a:pt x="38" y="61"/>
                  <a:pt x="40" y="61"/>
                </a:cubicBezTo>
                <a:cubicBezTo>
                  <a:pt x="41" y="60"/>
                  <a:pt x="42" y="60"/>
                  <a:pt x="43" y="60"/>
                </a:cubicBezTo>
                <a:cubicBezTo>
                  <a:pt x="43" y="60"/>
                  <a:pt x="43" y="61"/>
                  <a:pt x="43" y="61"/>
                </a:cubicBezTo>
                <a:cubicBezTo>
                  <a:pt x="45" y="68"/>
                  <a:pt x="48" y="75"/>
                  <a:pt x="51" y="81"/>
                </a:cubicBezTo>
                <a:cubicBezTo>
                  <a:pt x="54" y="87"/>
                  <a:pt x="57" y="92"/>
                  <a:pt x="61" y="97"/>
                </a:cubicBezTo>
                <a:cubicBezTo>
                  <a:pt x="60" y="97"/>
                  <a:pt x="59" y="98"/>
                  <a:pt x="57" y="98"/>
                </a:cubicBezTo>
                <a:close/>
                <a:moveTo>
                  <a:pt x="73" y="95"/>
                </a:moveTo>
                <a:cubicBezTo>
                  <a:pt x="73" y="95"/>
                  <a:pt x="72" y="95"/>
                  <a:pt x="71" y="95"/>
                </a:cubicBezTo>
                <a:cubicBezTo>
                  <a:pt x="69" y="96"/>
                  <a:pt x="66" y="96"/>
                  <a:pt x="63" y="97"/>
                </a:cubicBezTo>
                <a:cubicBezTo>
                  <a:pt x="61" y="91"/>
                  <a:pt x="57" y="86"/>
                  <a:pt x="54" y="81"/>
                </a:cubicBezTo>
                <a:cubicBezTo>
                  <a:pt x="51" y="74"/>
                  <a:pt x="48" y="67"/>
                  <a:pt x="45" y="60"/>
                </a:cubicBezTo>
                <a:cubicBezTo>
                  <a:pt x="45" y="60"/>
                  <a:pt x="45" y="60"/>
                  <a:pt x="45" y="59"/>
                </a:cubicBezTo>
                <a:cubicBezTo>
                  <a:pt x="49" y="58"/>
                  <a:pt x="53" y="57"/>
                  <a:pt x="57" y="55"/>
                </a:cubicBezTo>
                <a:cubicBezTo>
                  <a:pt x="58" y="55"/>
                  <a:pt x="60" y="55"/>
                  <a:pt x="61" y="54"/>
                </a:cubicBezTo>
                <a:cubicBezTo>
                  <a:pt x="63" y="61"/>
                  <a:pt x="65" y="69"/>
                  <a:pt x="67" y="76"/>
                </a:cubicBezTo>
                <a:cubicBezTo>
                  <a:pt x="69" y="82"/>
                  <a:pt x="71" y="89"/>
                  <a:pt x="73" y="95"/>
                </a:cubicBezTo>
                <a:close/>
                <a:moveTo>
                  <a:pt x="83" y="71"/>
                </a:moveTo>
                <a:cubicBezTo>
                  <a:pt x="84" y="78"/>
                  <a:pt x="86" y="84"/>
                  <a:pt x="88" y="91"/>
                </a:cubicBezTo>
                <a:cubicBezTo>
                  <a:pt x="87" y="91"/>
                  <a:pt x="86" y="91"/>
                  <a:pt x="85" y="92"/>
                </a:cubicBezTo>
                <a:cubicBezTo>
                  <a:pt x="82" y="93"/>
                  <a:pt x="79" y="94"/>
                  <a:pt x="75" y="94"/>
                </a:cubicBezTo>
                <a:cubicBezTo>
                  <a:pt x="74" y="88"/>
                  <a:pt x="72" y="81"/>
                  <a:pt x="70" y="75"/>
                </a:cubicBezTo>
                <a:cubicBezTo>
                  <a:pt x="68" y="68"/>
                  <a:pt x="66" y="61"/>
                  <a:pt x="63" y="53"/>
                </a:cubicBezTo>
                <a:cubicBezTo>
                  <a:pt x="64" y="53"/>
                  <a:pt x="65" y="53"/>
                  <a:pt x="65" y="53"/>
                </a:cubicBezTo>
                <a:cubicBezTo>
                  <a:pt x="67" y="52"/>
                  <a:pt x="70" y="51"/>
                  <a:pt x="72" y="50"/>
                </a:cubicBezTo>
                <a:cubicBezTo>
                  <a:pt x="74" y="50"/>
                  <a:pt x="77" y="49"/>
                  <a:pt x="80" y="48"/>
                </a:cubicBezTo>
                <a:cubicBezTo>
                  <a:pt x="81" y="56"/>
                  <a:pt x="82" y="64"/>
                  <a:pt x="83" y="71"/>
                </a:cubicBezTo>
                <a:close/>
                <a:moveTo>
                  <a:pt x="91" y="47"/>
                </a:moveTo>
                <a:cubicBezTo>
                  <a:pt x="91" y="51"/>
                  <a:pt x="92" y="55"/>
                  <a:pt x="92" y="59"/>
                </a:cubicBezTo>
                <a:cubicBezTo>
                  <a:pt x="92" y="63"/>
                  <a:pt x="93" y="66"/>
                  <a:pt x="94" y="70"/>
                </a:cubicBezTo>
                <a:cubicBezTo>
                  <a:pt x="94" y="71"/>
                  <a:pt x="94" y="72"/>
                  <a:pt x="94" y="73"/>
                </a:cubicBezTo>
                <a:cubicBezTo>
                  <a:pt x="94" y="75"/>
                  <a:pt x="94" y="76"/>
                  <a:pt x="94" y="78"/>
                </a:cubicBezTo>
                <a:cubicBezTo>
                  <a:pt x="94" y="77"/>
                  <a:pt x="94" y="76"/>
                  <a:pt x="93" y="75"/>
                </a:cubicBezTo>
                <a:cubicBezTo>
                  <a:pt x="93" y="70"/>
                  <a:pt x="93" y="65"/>
                  <a:pt x="91" y="60"/>
                </a:cubicBezTo>
                <a:cubicBezTo>
                  <a:pt x="91" y="59"/>
                  <a:pt x="90" y="59"/>
                  <a:pt x="90" y="59"/>
                </a:cubicBezTo>
                <a:cubicBezTo>
                  <a:pt x="89" y="55"/>
                  <a:pt x="89" y="51"/>
                  <a:pt x="88" y="47"/>
                </a:cubicBezTo>
                <a:cubicBezTo>
                  <a:pt x="88" y="45"/>
                  <a:pt x="86" y="46"/>
                  <a:pt x="86" y="47"/>
                </a:cubicBezTo>
                <a:cubicBezTo>
                  <a:pt x="87" y="54"/>
                  <a:pt x="88" y="60"/>
                  <a:pt x="89" y="67"/>
                </a:cubicBezTo>
                <a:cubicBezTo>
                  <a:pt x="89" y="67"/>
                  <a:pt x="90" y="67"/>
                  <a:pt x="90" y="67"/>
                </a:cubicBezTo>
                <a:cubicBezTo>
                  <a:pt x="90" y="70"/>
                  <a:pt x="90" y="73"/>
                  <a:pt x="90" y="76"/>
                </a:cubicBezTo>
                <a:cubicBezTo>
                  <a:pt x="91" y="80"/>
                  <a:pt x="91" y="85"/>
                  <a:pt x="92" y="89"/>
                </a:cubicBezTo>
                <a:cubicBezTo>
                  <a:pt x="92" y="89"/>
                  <a:pt x="92" y="89"/>
                  <a:pt x="91" y="89"/>
                </a:cubicBezTo>
                <a:cubicBezTo>
                  <a:pt x="91" y="89"/>
                  <a:pt x="91" y="90"/>
                  <a:pt x="90" y="90"/>
                </a:cubicBezTo>
                <a:cubicBezTo>
                  <a:pt x="89" y="83"/>
                  <a:pt x="87" y="77"/>
                  <a:pt x="86" y="70"/>
                </a:cubicBezTo>
                <a:cubicBezTo>
                  <a:pt x="85" y="62"/>
                  <a:pt x="83" y="55"/>
                  <a:pt x="82" y="47"/>
                </a:cubicBezTo>
                <a:cubicBezTo>
                  <a:pt x="85" y="46"/>
                  <a:pt x="88" y="44"/>
                  <a:pt x="91" y="43"/>
                </a:cubicBezTo>
                <a:cubicBezTo>
                  <a:pt x="91" y="44"/>
                  <a:pt x="91" y="46"/>
                  <a:pt x="91" y="47"/>
                </a:cubicBezTo>
                <a:close/>
                <a:moveTo>
                  <a:pt x="94" y="24"/>
                </a:moveTo>
                <a:cubicBezTo>
                  <a:pt x="95" y="26"/>
                  <a:pt x="94" y="27"/>
                  <a:pt x="94" y="28"/>
                </a:cubicBezTo>
                <a:cubicBezTo>
                  <a:pt x="94" y="31"/>
                  <a:pt x="94" y="34"/>
                  <a:pt x="92" y="36"/>
                </a:cubicBezTo>
                <a:cubicBezTo>
                  <a:pt x="92" y="36"/>
                  <a:pt x="92" y="36"/>
                  <a:pt x="92" y="37"/>
                </a:cubicBezTo>
                <a:cubicBezTo>
                  <a:pt x="92" y="37"/>
                  <a:pt x="92" y="37"/>
                  <a:pt x="92" y="38"/>
                </a:cubicBezTo>
                <a:cubicBezTo>
                  <a:pt x="92" y="38"/>
                  <a:pt x="92" y="38"/>
                  <a:pt x="92" y="39"/>
                </a:cubicBezTo>
                <a:cubicBezTo>
                  <a:pt x="89" y="39"/>
                  <a:pt x="86" y="41"/>
                  <a:pt x="85" y="42"/>
                </a:cubicBezTo>
                <a:cubicBezTo>
                  <a:pt x="80" y="44"/>
                  <a:pt x="75" y="45"/>
                  <a:pt x="71" y="47"/>
                </a:cubicBezTo>
                <a:cubicBezTo>
                  <a:pt x="69" y="48"/>
                  <a:pt x="67" y="48"/>
                  <a:pt x="65" y="49"/>
                </a:cubicBezTo>
                <a:cubicBezTo>
                  <a:pt x="64" y="49"/>
                  <a:pt x="63" y="49"/>
                  <a:pt x="62" y="50"/>
                </a:cubicBezTo>
                <a:cubicBezTo>
                  <a:pt x="61" y="49"/>
                  <a:pt x="60" y="50"/>
                  <a:pt x="60" y="50"/>
                </a:cubicBezTo>
                <a:cubicBezTo>
                  <a:pt x="59" y="51"/>
                  <a:pt x="57" y="51"/>
                  <a:pt x="56" y="51"/>
                </a:cubicBezTo>
                <a:cubicBezTo>
                  <a:pt x="50" y="53"/>
                  <a:pt x="44" y="55"/>
                  <a:pt x="38" y="57"/>
                </a:cubicBezTo>
                <a:cubicBezTo>
                  <a:pt x="32" y="59"/>
                  <a:pt x="27" y="61"/>
                  <a:pt x="21" y="63"/>
                </a:cubicBezTo>
                <a:cubicBezTo>
                  <a:pt x="20" y="63"/>
                  <a:pt x="18" y="64"/>
                  <a:pt x="16" y="65"/>
                </a:cubicBezTo>
                <a:cubicBezTo>
                  <a:pt x="16" y="65"/>
                  <a:pt x="15" y="65"/>
                  <a:pt x="15" y="65"/>
                </a:cubicBezTo>
                <a:cubicBezTo>
                  <a:pt x="14" y="65"/>
                  <a:pt x="13" y="65"/>
                  <a:pt x="12" y="64"/>
                </a:cubicBezTo>
                <a:cubicBezTo>
                  <a:pt x="10" y="63"/>
                  <a:pt x="9" y="62"/>
                  <a:pt x="8" y="61"/>
                </a:cubicBezTo>
                <a:cubicBezTo>
                  <a:pt x="9" y="58"/>
                  <a:pt x="6" y="54"/>
                  <a:pt x="4" y="53"/>
                </a:cubicBezTo>
                <a:cubicBezTo>
                  <a:pt x="3" y="53"/>
                  <a:pt x="4" y="48"/>
                  <a:pt x="4" y="47"/>
                </a:cubicBezTo>
                <a:cubicBezTo>
                  <a:pt x="5" y="45"/>
                  <a:pt x="5" y="42"/>
                  <a:pt x="5" y="39"/>
                </a:cubicBezTo>
                <a:cubicBezTo>
                  <a:pt x="5" y="36"/>
                  <a:pt x="5" y="34"/>
                  <a:pt x="5" y="31"/>
                </a:cubicBezTo>
                <a:cubicBezTo>
                  <a:pt x="5" y="30"/>
                  <a:pt x="5" y="28"/>
                  <a:pt x="6" y="27"/>
                </a:cubicBezTo>
                <a:cubicBezTo>
                  <a:pt x="8" y="29"/>
                  <a:pt x="13" y="26"/>
                  <a:pt x="15" y="23"/>
                </a:cubicBezTo>
                <a:cubicBezTo>
                  <a:pt x="16" y="23"/>
                  <a:pt x="17" y="24"/>
                  <a:pt x="18" y="24"/>
                </a:cubicBezTo>
                <a:cubicBezTo>
                  <a:pt x="21" y="24"/>
                  <a:pt x="24" y="24"/>
                  <a:pt x="26" y="24"/>
                </a:cubicBezTo>
                <a:cubicBezTo>
                  <a:pt x="27" y="24"/>
                  <a:pt x="27" y="24"/>
                  <a:pt x="28" y="24"/>
                </a:cubicBezTo>
                <a:cubicBezTo>
                  <a:pt x="28" y="24"/>
                  <a:pt x="27" y="25"/>
                  <a:pt x="28" y="25"/>
                </a:cubicBezTo>
                <a:cubicBezTo>
                  <a:pt x="28" y="25"/>
                  <a:pt x="28" y="25"/>
                  <a:pt x="28" y="25"/>
                </a:cubicBezTo>
                <a:cubicBezTo>
                  <a:pt x="28" y="25"/>
                  <a:pt x="28" y="26"/>
                  <a:pt x="28" y="26"/>
                </a:cubicBezTo>
                <a:cubicBezTo>
                  <a:pt x="28" y="26"/>
                  <a:pt x="28" y="27"/>
                  <a:pt x="28" y="27"/>
                </a:cubicBezTo>
                <a:cubicBezTo>
                  <a:pt x="28" y="27"/>
                  <a:pt x="28" y="27"/>
                  <a:pt x="28" y="27"/>
                </a:cubicBezTo>
                <a:cubicBezTo>
                  <a:pt x="28" y="28"/>
                  <a:pt x="28" y="28"/>
                  <a:pt x="28" y="28"/>
                </a:cubicBezTo>
                <a:cubicBezTo>
                  <a:pt x="29" y="28"/>
                  <a:pt x="29" y="28"/>
                  <a:pt x="29" y="28"/>
                </a:cubicBezTo>
                <a:cubicBezTo>
                  <a:pt x="29" y="28"/>
                  <a:pt x="30" y="27"/>
                  <a:pt x="30" y="27"/>
                </a:cubicBezTo>
                <a:cubicBezTo>
                  <a:pt x="31" y="27"/>
                  <a:pt x="31" y="26"/>
                  <a:pt x="31" y="25"/>
                </a:cubicBezTo>
                <a:cubicBezTo>
                  <a:pt x="31" y="25"/>
                  <a:pt x="31" y="24"/>
                  <a:pt x="30" y="24"/>
                </a:cubicBezTo>
                <a:cubicBezTo>
                  <a:pt x="30" y="24"/>
                  <a:pt x="30" y="24"/>
                  <a:pt x="30" y="24"/>
                </a:cubicBezTo>
                <a:cubicBezTo>
                  <a:pt x="30" y="24"/>
                  <a:pt x="30" y="24"/>
                  <a:pt x="30" y="24"/>
                </a:cubicBezTo>
                <a:cubicBezTo>
                  <a:pt x="30" y="24"/>
                  <a:pt x="30" y="24"/>
                  <a:pt x="30" y="24"/>
                </a:cubicBezTo>
                <a:cubicBezTo>
                  <a:pt x="32" y="23"/>
                  <a:pt x="32" y="21"/>
                  <a:pt x="33" y="19"/>
                </a:cubicBezTo>
                <a:cubicBezTo>
                  <a:pt x="34" y="18"/>
                  <a:pt x="36" y="20"/>
                  <a:pt x="38" y="20"/>
                </a:cubicBezTo>
                <a:cubicBezTo>
                  <a:pt x="40" y="20"/>
                  <a:pt x="41" y="19"/>
                  <a:pt x="42" y="17"/>
                </a:cubicBezTo>
                <a:cubicBezTo>
                  <a:pt x="43" y="16"/>
                  <a:pt x="43" y="15"/>
                  <a:pt x="44" y="15"/>
                </a:cubicBezTo>
                <a:cubicBezTo>
                  <a:pt x="45" y="14"/>
                  <a:pt x="47" y="15"/>
                  <a:pt x="48" y="16"/>
                </a:cubicBezTo>
                <a:cubicBezTo>
                  <a:pt x="50" y="16"/>
                  <a:pt x="51" y="16"/>
                  <a:pt x="53" y="15"/>
                </a:cubicBezTo>
                <a:cubicBezTo>
                  <a:pt x="54" y="13"/>
                  <a:pt x="55" y="9"/>
                  <a:pt x="58" y="10"/>
                </a:cubicBezTo>
                <a:cubicBezTo>
                  <a:pt x="59" y="11"/>
                  <a:pt x="60" y="11"/>
                  <a:pt x="61" y="11"/>
                </a:cubicBezTo>
                <a:cubicBezTo>
                  <a:pt x="61" y="11"/>
                  <a:pt x="60" y="11"/>
                  <a:pt x="60" y="11"/>
                </a:cubicBezTo>
                <a:cubicBezTo>
                  <a:pt x="60" y="12"/>
                  <a:pt x="60" y="12"/>
                  <a:pt x="60" y="12"/>
                </a:cubicBezTo>
                <a:cubicBezTo>
                  <a:pt x="59" y="12"/>
                  <a:pt x="59" y="13"/>
                  <a:pt x="59" y="14"/>
                </a:cubicBezTo>
                <a:cubicBezTo>
                  <a:pt x="59" y="14"/>
                  <a:pt x="59" y="14"/>
                  <a:pt x="59" y="14"/>
                </a:cubicBezTo>
                <a:cubicBezTo>
                  <a:pt x="59" y="15"/>
                  <a:pt x="59" y="16"/>
                  <a:pt x="59" y="16"/>
                </a:cubicBezTo>
                <a:cubicBezTo>
                  <a:pt x="59" y="16"/>
                  <a:pt x="58" y="17"/>
                  <a:pt x="58" y="17"/>
                </a:cubicBezTo>
                <a:cubicBezTo>
                  <a:pt x="58" y="17"/>
                  <a:pt x="58" y="18"/>
                  <a:pt x="59" y="18"/>
                </a:cubicBezTo>
                <a:cubicBezTo>
                  <a:pt x="60" y="19"/>
                  <a:pt x="61" y="17"/>
                  <a:pt x="61" y="16"/>
                </a:cubicBezTo>
                <a:cubicBezTo>
                  <a:pt x="61" y="16"/>
                  <a:pt x="61" y="15"/>
                  <a:pt x="61" y="15"/>
                </a:cubicBezTo>
                <a:cubicBezTo>
                  <a:pt x="61" y="15"/>
                  <a:pt x="61" y="15"/>
                  <a:pt x="61" y="15"/>
                </a:cubicBezTo>
                <a:cubicBezTo>
                  <a:pt x="62" y="15"/>
                  <a:pt x="62" y="15"/>
                  <a:pt x="62" y="15"/>
                </a:cubicBezTo>
                <a:cubicBezTo>
                  <a:pt x="63" y="15"/>
                  <a:pt x="63" y="15"/>
                  <a:pt x="63" y="14"/>
                </a:cubicBezTo>
                <a:cubicBezTo>
                  <a:pt x="64" y="14"/>
                  <a:pt x="64" y="13"/>
                  <a:pt x="64" y="12"/>
                </a:cubicBezTo>
                <a:cubicBezTo>
                  <a:pt x="64" y="12"/>
                  <a:pt x="64" y="12"/>
                  <a:pt x="64" y="12"/>
                </a:cubicBezTo>
                <a:cubicBezTo>
                  <a:pt x="68" y="12"/>
                  <a:pt x="67" y="7"/>
                  <a:pt x="69" y="5"/>
                </a:cubicBezTo>
                <a:cubicBezTo>
                  <a:pt x="71" y="4"/>
                  <a:pt x="74" y="7"/>
                  <a:pt x="74" y="8"/>
                </a:cubicBezTo>
                <a:cubicBezTo>
                  <a:pt x="76" y="9"/>
                  <a:pt x="78" y="8"/>
                  <a:pt x="80" y="8"/>
                </a:cubicBezTo>
                <a:cubicBezTo>
                  <a:pt x="81" y="7"/>
                  <a:pt x="82" y="7"/>
                  <a:pt x="83" y="7"/>
                </a:cubicBezTo>
                <a:cubicBezTo>
                  <a:pt x="83" y="7"/>
                  <a:pt x="84" y="11"/>
                  <a:pt x="85" y="11"/>
                </a:cubicBezTo>
                <a:cubicBezTo>
                  <a:pt x="85" y="12"/>
                  <a:pt x="86" y="12"/>
                  <a:pt x="87" y="13"/>
                </a:cubicBezTo>
                <a:cubicBezTo>
                  <a:pt x="88" y="13"/>
                  <a:pt x="87" y="17"/>
                  <a:pt x="88" y="18"/>
                </a:cubicBezTo>
                <a:cubicBezTo>
                  <a:pt x="88" y="19"/>
                  <a:pt x="89" y="20"/>
                  <a:pt x="90" y="19"/>
                </a:cubicBezTo>
                <a:cubicBezTo>
                  <a:pt x="90" y="19"/>
                  <a:pt x="90" y="18"/>
                  <a:pt x="90" y="18"/>
                </a:cubicBezTo>
                <a:cubicBezTo>
                  <a:pt x="90" y="18"/>
                  <a:pt x="90" y="18"/>
                  <a:pt x="90" y="18"/>
                </a:cubicBezTo>
                <a:cubicBezTo>
                  <a:pt x="90" y="18"/>
                  <a:pt x="90" y="18"/>
                  <a:pt x="90" y="18"/>
                </a:cubicBezTo>
                <a:cubicBezTo>
                  <a:pt x="90" y="18"/>
                  <a:pt x="90" y="17"/>
                  <a:pt x="90" y="18"/>
                </a:cubicBezTo>
                <a:cubicBezTo>
                  <a:pt x="90" y="19"/>
                  <a:pt x="90" y="19"/>
                  <a:pt x="90" y="20"/>
                </a:cubicBezTo>
                <a:cubicBezTo>
                  <a:pt x="91" y="22"/>
                  <a:pt x="92" y="22"/>
                  <a:pt x="94" y="21"/>
                </a:cubicBezTo>
                <a:cubicBezTo>
                  <a:pt x="94" y="21"/>
                  <a:pt x="94" y="24"/>
                  <a:pt x="94" y="24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005761471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/>
    </mc:Choice>
    <mc:Fallback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文本框 1"/>
          <p:cNvSpPr txBox="1"/>
          <p:nvPr/>
        </p:nvSpPr>
        <p:spPr>
          <a:xfrm>
            <a:off x="3105150" y="5629275"/>
            <a:ext cx="486133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dirty="0" smtClean="0">
                <a:solidFill>
                  <a:schemeClr val="bg1"/>
                </a:solidFill>
              </a:rPr>
              <a:t>51PPT</a:t>
            </a:r>
            <a:r>
              <a:rPr lang="zh-CN" altLang="en-US" dirty="0" smtClean="0">
                <a:solidFill>
                  <a:schemeClr val="bg1"/>
                </a:solidFill>
              </a:rPr>
              <a:t>模板网   </a:t>
            </a:r>
            <a:r>
              <a:rPr lang="en-US" altLang="zh-CN" dirty="0" smtClean="0">
                <a:solidFill>
                  <a:schemeClr val="bg1"/>
                </a:solidFill>
                <a:hlinkClick r:id="rId2"/>
              </a:rPr>
              <a:t>www.51pptmoban.com</a:t>
            </a:r>
            <a:r>
              <a:rPr lang="en-US" altLang="zh-CN" dirty="0" smtClean="0">
                <a:solidFill>
                  <a:schemeClr val="bg1"/>
                </a:solidFill>
              </a:rPr>
              <a:t>  </a:t>
            </a:r>
            <a:r>
              <a:rPr lang="zh-CN" altLang="en-US" dirty="0" smtClean="0">
                <a:solidFill>
                  <a:schemeClr val="bg1"/>
                </a:solidFill>
              </a:rPr>
              <a:t>整理发布</a:t>
            </a:r>
            <a:endParaRPr lang="zh-CN" altLang="en-US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07379990"/>
      </p:ext>
    </p:extLst>
  </p:cSld>
  <p:clrMapOvr>
    <a:masterClrMapping/>
  </p:clrMapOvr>
</p:sld>
</file>

<file path=ppt/theme/theme1.xml><?xml version="1.0" encoding="utf-8"?>
<a:theme xmlns:a="http://schemas.openxmlformats.org/drawingml/2006/main" name="Office 主题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33</TotalTime>
  <Words>19</Words>
  <Application>Microsoft Office PowerPoint</Application>
  <PresentationFormat>宽屏</PresentationFormat>
  <Paragraphs>2</Paragraphs>
  <Slides>7</Slides>
  <Notes>0</Notes>
  <HiddenSlides>0</HiddenSlides>
  <MMClips>0</MMClips>
  <ScaleCrop>false</ScaleCrop>
  <HeadingPairs>
    <vt:vector size="6" baseType="variant">
      <vt:variant>
        <vt:lpstr>已用的字体</vt:lpstr>
      </vt:variant>
      <vt:variant>
        <vt:i4>5</vt:i4>
      </vt:variant>
      <vt:variant>
        <vt:lpstr>主题</vt:lpstr>
      </vt:variant>
      <vt:variant>
        <vt:i4>1</vt:i4>
      </vt:variant>
      <vt:variant>
        <vt:lpstr>幻灯片标题</vt:lpstr>
      </vt:variant>
      <vt:variant>
        <vt:i4>7</vt:i4>
      </vt:variant>
    </vt:vector>
  </HeadingPairs>
  <TitlesOfParts>
    <vt:vector size="13" baseType="lpstr">
      <vt:lpstr>迷你简卡通</vt:lpstr>
      <vt:lpstr>宋体</vt:lpstr>
      <vt:lpstr>Arial</vt:lpstr>
      <vt:lpstr>Calibri</vt:lpstr>
      <vt:lpstr>Calibri Light</vt:lpstr>
      <vt:lpstr>Office 主题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</vt:vector>
  </TitlesOfParts>
  <Company/>
  <LinksUpToDate>false</LinksUpToDate>
  <SharedDoc>false</SharedDoc>
  <HyperlinksChanged>false</HyperlinksChanged>
  <AppVersion>15.0000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演示文稿</dc:title>
  <dc:creator>51PPT模板网</dc:creator>
  <cp:keywords>www.51pptmoban.com</cp:keywords>
  <cp:lastModifiedBy>YANGS</cp:lastModifiedBy>
  <cp:revision>9</cp:revision>
  <dcterms:created xsi:type="dcterms:W3CDTF">2017-07-19T12:30:09Z</dcterms:created>
  <dcterms:modified xsi:type="dcterms:W3CDTF">2017-07-19T13:03:36Z</dcterms:modified>
</cp:coreProperties>
</file>